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olors1.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colors5.xml" ContentType="application/vnd.ms-office.chartcolorstyle+xml"/>
  <Override PartName="/ppt/charts/colors6.xml" ContentType="application/vnd.ms-office.chartcolorstyle+xml"/>
  <Override PartName="/ppt/charts/colors7.xml" ContentType="application/vnd.ms-office.chartcolorstyle+xml"/>
  <Override PartName="/ppt/charts/colors8.xml" ContentType="application/vnd.ms-office.chartcolorstyle+xml"/>
  <Override PartName="/ppt/charts/colors9.xml" ContentType="application/vnd.ms-office.chartcolorstyle+xml"/>
  <Override PartName="/ppt/charts/style1.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charts/style5.xml" ContentType="application/vnd.ms-office.chartstyle+xml"/>
  <Override PartName="/ppt/charts/style6.xml" ContentType="application/vnd.ms-office.chartstyle+xml"/>
  <Override PartName="/ppt/charts/style7.xml" ContentType="application/vnd.ms-office.chartstyle+xml"/>
  <Override PartName="/ppt/charts/style8.xml" ContentType="application/vnd.ms-office.chartstyle+xml"/>
  <Override PartName="/ppt/charts/style9.xml" ContentType="application/vnd.ms-office.chart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2" r:id="rId3"/>
  </p:sldMasterIdLst>
  <p:notesMasterIdLst>
    <p:notesMasterId r:id="rId21"/>
  </p:notesMasterIdLst>
  <p:handoutMasterIdLst>
    <p:handoutMasterId r:id="rId155"/>
  </p:handoutMasterIdLst>
  <p:sldIdLst>
    <p:sldId id="257" r:id="rId4"/>
    <p:sldId id="258" r:id="rId5"/>
    <p:sldId id="261" r:id="rId6"/>
    <p:sldId id="262" r:id="rId7"/>
    <p:sldId id="267" r:id="rId8"/>
    <p:sldId id="263" r:id="rId9"/>
    <p:sldId id="259" r:id="rId10"/>
    <p:sldId id="260" r:id="rId11"/>
    <p:sldId id="264" r:id="rId12"/>
    <p:sldId id="265" r:id="rId13"/>
    <p:sldId id="270" r:id="rId14"/>
    <p:sldId id="271" r:id="rId15"/>
    <p:sldId id="272" r:id="rId16"/>
    <p:sldId id="274" r:id="rId17"/>
    <p:sldId id="277" r:id="rId18"/>
    <p:sldId id="268" r:id="rId19"/>
    <p:sldId id="273" r:id="rId20"/>
    <p:sldId id="278" r:id="rId22"/>
    <p:sldId id="279" r:id="rId23"/>
    <p:sldId id="280" r:id="rId24"/>
    <p:sldId id="281" r:id="rId25"/>
    <p:sldId id="282" r:id="rId26"/>
    <p:sldId id="283" r:id="rId27"/>
    <p:sldId id="284" r:id="rId28"/>
    <p:sldId id="311" r:id="rId29"/>
    <p:sldId id="285" r:id="rId30"/>
    <p:sldId id="286" r:id="rId31"/>
    <p:sldId id="287" r:id="rId32"/>
    <p:sldId id="288" r:id="rId33"/>
    <p:sldId id="289" r:id="rId34"/>
    <p:sldId id="290" r:id="rId35"/>
    <p:sldId id="296" r:id="rId36"/>
    <p:sldId id="294" r:id="rId37"/>
    <p:sldId id="297" r:id="rId38"/>
    <p:sldId id="298" r:id="rId39"/>
    <p:sldId id="299" r:id="rId40"/>
    <p:sldId id="300" r:id="rId41"/>
    <p:sldId id="303" r:id="rId42"/>
    <p:sldId id="314" r:id="rId43"/>
    <p:sldId id="306" r:id="rId44"/>
    <p:sldId id="304" r:id="rId45"/>
    <p:sldId id="301" r:id="rId46"/>
    <p:sldId id="302" r:id="rId47"/>
    <p:sldId id="305" r:id="rId48"/>
    <p:sldId id="307" r:id="rId49"/>
    <p:sldId id="308" r:id="rId50"/>
    <p:sldId id="309" r:id="rId51"/>
    <p:sldId id="312" r:id="rId52"/>
    <p:sldId id="313" r:id="rId53"/>
    <p:sldId id="315" r:id="rId54"/>
    <p:sldId id="316" r:id="rId55"/>
    <p:sldId id="319" r:id="rId56"/>
    <p:sldId id="320" r:id="rId57"/>
    <p:sldId id="321" r:id="rId58"/>
    <p:sldId id="322" r:id="rId59"/>
    <p:sldId id="323" r:id="rId60"/>
    <p:sldId id="324" r:id="rId61"/>
    <p:sldId id="325" r:id="rId62"/>
    <p:sldId id="326" r:id="rId63"/>
    <p:sldId id="327" r:id="rId64"/>
    <p:sldId id="328" r:id="rId65"/>
    <p:sldId id="329" r:id="rId66"/>
    <p:sldId id="330" r:id="rId67"/>
    <p:sldId id="331" r:id="rId68"/>
    <p:sldId id="332" r:id="rId69"/>
    <p:sldId id="333" r:id="rId70"/>
    <p:sldId id="334" r:id="rId71"/>
    <p:sldId id="335" r:id="rId72"/>
    <p:sldId id="336" r:id="rId73"/>
    <p:sldId id="337" r:id="rId74"/>
    <p:sldId id="338" r:id="rId75"/>
    <p:sldId id="339" r:id="rId76"/>
    <p:sldId id="340" r:id="rId77"/>
    <p:sldId id="341" r:id="rId78"/>
    <p:sldId id="342" r:id="rId79"/>
    <p:sldId id="343" r:id="rId80"/>
    <p:sldId id="344" r:id="rId81"/>
    <p:sldId id="345" r:id="rId82"/>
    <p:sldId id="346" r:id="rId83"/>
    <p:sldId id="347" r:id="rId84"/>
    <p:sldId id="348" r:id="rId85"/>
    <p:sldId id="350" r:id="rId86"/>
    <p:sldId id="351" r:id="rId87"/>
    <p:sldId id="352" r:id="rId88"/>
    <p:sldId id="354" r:id="rId89"/>
    <p:sldId id="355" r:id="rId90"/>
    <p:sldId id="357" r:id="rId91"/>
    <p:sldId id="358" r:id="rId92"/>
    <p:sldId id="359" r:id="rId93"/>
    <p:sldId id="360" r:id="rId94"/>
    <p:sldId id="361" r:id="rId95"/>
    <p:sldId id="362" r:id="rId96"/>
    <p:sldId id="363" r:id="rId97"/>
    <p:sldId id="364" r:id="rId98"/>
    <p:sldId id="365" r:id="rId99"/>
    <p:sldId id="366" r:id="rId100"/>
    <p:sldId id="367" r:id="rId101"/>
    <p:sldId id="368" r:id="rId102"/>
    <p:sldId id="369" r:id="rId103"/>
    <p:sldId id="370" r:id="rId104"/>
    <p:sldId id="371" r:id="rId105"/>
    <p:sldId id="372" r:id="rId106"/>
    <p:sldId id="383" r:id="rId107"/>
    <p:sldId id="387" r:id="rId108"/>
    <p:sldId id="386" r:id="rId109"/>
    <p:sldId id="389" r:id="rId110"/>
    <p:sldId id="373" r:id="rId111"/>
    <p:sldId id="374" r:id="rId112"/>
    <p:sldId id="375" r:id="rId113"/>
    <p:sldId id="376" r:id="rId114"/>
    <p:sldId id="377" r:id="rId115"/>
    <p:sldId id="378" r:id="rId116"/>
    <p:sldId id="396" r:id="rId117"/>
    <p:sldId id="379" r:id="rId118"/>
    <p:sldId id="380" r:id="rId119"/>
    <p:sldId id="381" r:id="rId120"/>
    <p:sldId id="382" r:id="rId121"/>
    <p:sldId id="384" r:id="rId122"/>
    <p:sldId id="385" r:id="rId123"/>
    <p:sldId id="388" r:id="rId124"/>
    <p:sldId id="390" r:id="rId125"/>
    <p:sldId id="391" r:id="rId126"/>
    <p:sldId id="392" r:id="rId127"/>
    <p:sldId id="393" r:id="rId128"/>
    <p:sldId id="394" r:id="rId129"/>
    <p:sldId id="395" r:id="rId130"/>
    <p:sldId id="397" r:id="rId131"/>
    <p:sldId id="398" r:id="rId132"/>
    <p:sldId id="399" r:id="rId133"/>
    <p:sldId id="400" r:id="rId134"/>
    <p:sldId id="401" r:id="rId135"/>
    <p:sldId id="402" r:id="rId136"/>
    <p:sldId id="403" r:id="rId137"/>
    <p:sldId id="404" r:id="rId138"/>
    <p:sldId id="405" r:id="rId139"/>
    <p:sldId id="406" r:id="rId140"/>
    <p:sldId id="407" r:id="rId141"/>
    <p:sldId id="409" r:id="rId142"/>
    <p:sldId id="408" r:id="rId143"/>
    <p:sldId id="410" r:id="rId144"/>
    <p:sldId id="411" r:id="rId145"/>
    <p:sldId id="412" r:id="rId146"/>
    <p:sldId id="413" r:id="rId147"/>
    <p:sldId id="414" r:id="rId148"/>
    <p:sldId id="415" r:id="rId149"/>
    <p:sldId id="417" r:id="rId150"/>
    <p:sldId id="418" r:id="rId151"/>
    <p:sldId id="419" r:id="rId152"/>
    <p:sldId id="420" r:id="rId153"/>
    <p:sldId id="421" r:id="rId15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ACBE"/>
    <a:srgbClr val="E87071"/>
    <a:srgbClr val="663A77"/>
    <a:srgbClr val="00AF92"/>
    <a:srgbClr val="FFB850"/>
    <a:srgbClr val="FBFBFB"/>
    <a:srgbClr val="E4E4E4"/>
    <a:srgbClr val="D7D7D7"/>
    <a:srgbClr val="CDCDCD"/>
    <a:srgbClr val="DBDBD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548" autoAdjust="0"/>
    <p:restoredTop sz="94173" autoAdjust="0"/>
  </p:normalViewPr>
  <p:slideViewPr>
    <p:cSldViewPr snapToGrid="0" showGuides="1">
      <p:cViewPr>
        <p:scale>
          <a:sx n="50" d="100"/>
          <a:sy n="50" d="100"/>
        </p:scale>
        <p:origin x="1596" y="666"/>
      </p:cViewPr>
      <p:guideLst>
        <p:guide orient="horz" pos="3966"/>
        <p:guide pos="6153"/>
        <p:guide pos="2706"/>
        <p:guide orient="horz" pos="1610"/>
        <p:guide pos="2313"/>
        <p:guide pos="4294"/>
      </p:guideLst>
    </p:cSldViewPr>
  </p:slideViewPr>
  <p:notesTextViewPr>
    <p:cViewPr>
      <p:scale>
        <a:sx n="20" d="100"/>
        <a:sy n="2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5.xml"/><Relationship Id="rId98" Type="http://schemas.openxmlformats.org/officeDocument/2006/relationships/slide" Target="slides/slide94.xml"/><Relationship Id="rId97" Type="http://schemas.openxmlformats.org/officeDocument/2006/relationships/slide" Target="slides/slide93.xml"/><Relationship Id="rId96" Type="http://schemas.openxmlformats.org/officeDocument/2006/relationships/slide" Target="slides/slide92.xml"/><Relationship Id="rId95" Type="http://schemas.openxmlformats.org/officeDocument/2006/relationships/slide" Target="slides/slide91.xml"/><Relationship Id="rId94" Type="http://schemas.openxmlformats.org/officeDocument/2006/relationships/slide" Target="slides/slide90.xml"/><Relationship Id="rId93" Type="http://schemas.openxmlformats.org/officeDocument/2006/relationships/slide" Target="slides/slide89.xml"/><Relationship Id="rId92" Type="http://schemas.openxmlformats.org/officeDocument/2006/relationships/slide" Target="slides/slide88.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6.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5.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slide" Target="slides/slide4.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slide" Target="slides/slide62.xml"/><Relationship Id="rId65" Type="http://schemas.openxmlformats.org/officeDocument/2006/relationships/slide" Target="slides/slide61.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slide" Target="slides/slide3.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slide" Target="slides/slide2.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notesMaster" Target="notesMasters/notesMaster1.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8" Type="http://schemas.openxmlformats.org/officeDocument/2006/relationships/tableStyles" Target="tableStyles.xml"/><Relationship Id="rId157" Type="http://schemas.openxmlformats.org/officeDocument/2006/relationships/viewProps" Target="viewProps.xml"/><Relationship Id="rId156" Type="http://schemas.openxmlformats.org/officeDocument/2006/relationships/presProps" Target="presProps.xml"/><Relationship Id="rId155" Type="http://schemas.openxmlformats.org/officeDocument/2006/relationships/handoutMaster" Target="handoutMasters/handoutMaster1.xml"/><Relationship Id="rId154" Type="http://schemas.openxmlformats.org/officeDocument/2006/relationships/slide" Target="slides/slide150.xml"/><Relationship Id="rId153" Type="http://schemas.openxmlformats.org/officeDocument/2006/relationships/slide" Target="slides/slide149.xml"/><Relationship Id="rId152" Type="http://schemas.openxmlformats.org/officeDocument/2006/relationships/slide" Target="slides/slide148.xml"/><Relationship Id="rId151" Type="http://schemas.openxmlformats.org/officeDocument/2006/relationships/slide" Target="slides/slide147.xml"/><Relationship Id="rId150" Type="http://schemas.openxmlformats.org/officeDocument/2006/relationships/slide" Target="slides/slide146.xml"/><Relationship Id="rId15" Type="http://schemas.openxmlformats.org/officeDocument/2006/relationships/slide" Target="slides/slide12.xml"/><Relationship Id="rId149" Type="http://schemas.openxmlformats.org/officeDocument/2006/relationships/slide" Target="slides/slide145.xml"/><Relationship Id="rId148" Type="http://schemas.openxmlformats.org/officeDocument/2006/relationships/slide" Target="slides/slide144.xml"/><Relationship Id="rId147" Type="http://schemas.openxmlformats.org/officeDocument/2006/relationships/slide" Target="slides/slide143.xml"/><Relationship Id="rId146" Type="http://schemas.openxmlformats.org/officeDocument/2006/relationships/slide" Target="slides/slide142.xml"/><Relationship Id="rId145" Type="http://schemas.openxmlformats.org/officeDocument/2006/relationships/slide" Target="slides/slide141.xml"/><Relationship Id="rId144" Type="http://schemas.openxmlformats.org/officeDocument/2006/relationships/slide" Target="slides/slide140.xml"/><Relationship Id="rId143" Type="http://schemas.openxmlformats.org/officeDocument/2006/relationships/slide" Target="slides/slide139.xml"/><Relationship Id="rId142" Type="http://schemas.openxmlformats.org/officeDocument/2006/relationships/slide" Target="slides/slide138.xml"/><Relationship Id="rId141" Type="http://schemas.openxmlformats.org/officeDocument/2006/relationships/slide" Target="slides/slide137.xml"/><Relationship Id="rId140" Type="http://schemas.openxmlformats.org/officeDocument/2006/relationships/slide" Target="slides/slide136.xml"/><Relationship Id="rId14" Type="http://schemas.openxmlformats.org/officeDocument/2006/relationships/slide" Target="slides/slide11.xml"/><Relationship Id="rId139" Type="http://schemas.openxmlformats.org/officeDocument/2006/relationships/slide" Target="slides/slide135.xml"/><Relationship Id="rId138" Type="http://schemas.openxmlformats.org/officeDocument/2006/relationships/slide" Target="slides/slide134.xml"/><Relationship Id="rId137" Type="http://schemas.openxmlformats.org/officeDocument/2006/relationships/slide" Target="slides/slide133.xml"/><Relationship Id="rId136" Type="http://schemas.openxmlformats.org/officeDocument/2006/relationships/slide" Target="slides/slide132.xml"/><Relationship Id="rId135" Type="http://schemas.openxmlformats.org/officeDocument/2006/relationships/slide" Target="slides/slide131.xml"/><Relationship Id="rId134" Type="http://schemas.openxmlformats.org/officeDocument/2006/relationships/slide" Target="slides/slide130.xml"/><Relationship Id="rId133" Type="http://schemas.openxmlformats.org/officeDocument/2006/relationships/slide" Target="slides/slide129.xml"/><Relationship Id="rId132" Type="http://schemas.openxmlformats.org/officeDocument/2006/relationships/slide" Target="slides/slide128.xml"/><Relationship Id="rId131" Type="http://schemas.openxmlformats.org/officeDocument/2006/relationships/slide" Target="slides/slide127.xml"/><Relationship Id="rId130" Type="http://schemas.openxmlformats.org/officeDocument/2006/relationships/slide" Target="slides/slide126.xml"/><Relationship Id="rId13" Type="http://schemas.openxmlformats.org/officeDocument/2006/relationships/slide" Target="slides/slide10.xml"/><Relationship Id="rId129" Type="http://schemas.openxmlformats.org/officeDocument/2006/relationships/slide" Target="slides/slide125.xml"/><Relationship Id="rId128" Type="http://schemas.openxmlformats.org/officeDocument/2006/relationships/slide" Target="slides/slide124.xml"/><Relationship Id="rId127" Type="http://schemas.openxmlformats.org/officeDocument/2006/relationships/slide" Target="slides/slide123.xml"/><Relationship Id="rId126" Type="http://schemas.openxmlformats.org/officeDocument/2006/relationships/slide" Target="slides/slide122.xml"/><Relationship Id="rId125" Type="http://schemas.openxmlformats.org/officeDocument/2006/relationships/slide" Target="slides/slide121.xml"/><Relationship Id="rId124" Type="http://schemas.openxmlformats.org/officeDocument/2006/relationships/slide" Target="slides/slide120.xml"/><Relationship Id="rId123" Type="http://schemas.openxmlformats.org/officeDocument/2006/relationships/slide" Target="slides/slide119.xml"/><Relationship Id="rId122" Type="http://schemas.openxmlformats.org/officeDocument/2006/relationships/slide" Target="slides/slide118.xml"/><Relationship Id="rId121" Type="http://schemas.openxmlformats.org/officeDocument/2006/relationships/slide" Target="slides/slide117.xml"/><Relationship Id="rId120" Type="http://schemas.openxmlformats.org/officeDocument/2006/relationships/slide" Target="slides/slide116.xml"/><Relationship Id="rId12" Type="http://schemas.openxmlformats.org/officeDocument/2006/relationships/slide" Target="slides/slide9.xml"/><Relationship Id="rId119" Type="http://schemas.openxmlformats.org/officeDocument/2006/relationships/slide" Target="slides/slide115.xml"/><Relationship Id="rId118" Type="http://schemas.openxmlformats.org/officeDocument/2006/relationships/slide" Target="slides/slide114.xml"/><Relationship Id="rId117" Type="http://schemas.openxmlformats.org/officeDocument/2006/relationships/slide" Target="slides/slide113.xml"/><Relationship Id="rId116" Type="http://schemas.openxmlformats.org/officeDocument/2006/relationships/slide" Target="slides/slide112.xml"/><Relationship Id="rId115" Type="http://schemas.openxmlformats.org/officeDocument/2006/relationships/slide" Target="slides/slide111.xml"/><Relationship Id="rId114" Type="http://schemas.openxmlformats.org/officeDocument/2006/relationships/slide" Target="slides/slide110.xml"/><Relationship Id="rId113" Type="http://schemas.openxmlformats.org/officeDocument/2006/relationships/slide" Target="slides/slide109.xml"/><Relationship Id="rId112" Type="http://schemas.openxmlformats.org/officeDocument/2006/relationships/slide" Target="slides/slide108.xml"/><Relationship Id="rId111" Type="http://schemas.openxmlformats.org/officeDocument/2006/relationships/slide" Target="slides/slide107.xml"/><Relationship Id="rId110" Type="http://schemas.openxmlformats.org/officeDocument/2006/relationships/slide" Target="slides/slide106.xml"/><Relationship Id="rId11" Type="http://schemas.openxmlformats.org/officeDocument/2006/relationships/slide" Target="slides/slide8.xml"/><Relationship Id="rId109" Type="http://schemas.openxmlformats.org/officeDocument/2006/relationships/slide" Target="slides/slide105.xml"/><Relationship Id="rId108" Type="http://schemas.openxmlformats.org/officeDocument/2006/relationships/slide" Target="slides/slide104.xml"/><Relationship Id="rId107" Type="http://schemas.openxmlformats.org/officeDocument/2006/relationships/slide" Target="slides/slide103.xml"/><Relationship Id="rId106" Type="http://schemas.openxmlformats.org/officeDocument/2006/relationships/slide" Target="slides/slide102.xml"/><Relationship Id="rId105" Type="http://schemas.openxmlformats.org/officeDocument/2006/relationships/slide" Target="slides/slide101.xml"/><Relationship Id="rId104" Type="http://schemas.openxmlformats.org/officeDocument/2006/relationships/slide" Target="slides/slide100.xml"/><Relationship Id="rId103" Type="http://schemas.openxmlformats.org/officeDocument/2006/relationships/slide" Target="slides/slide99.xml"/><Relationship Id="rId102" Type="http://schemas.openxmlformats.org/officeDocument/2006/relationships/slide" Target="slides/slide98.xml"/><Relationship Id="rId101" Type="http://schemas.openxmlformats.org/officeDocument/2006/relationships/slide" Target="slides/slide97.xml"/><Relationship Id="rId100" Type="http://schemas.openxmlformats.org/officeDocument/2006/relationships/slide" Target="slides/slide96.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8" Type="http://schemas.microsoft.com/office/2011/relationships/chartColorStyle" Target="colors1.xml"/><Relationship Id="rId7" Type="http://schemas.microsoft.com/office/2011/relationships/chartStyle" Target="style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3" Type="http://schemas.microsoft.com/office/2011/relationships/chartColorStyle" Target="colors3.xml"/><Relationship Id="rId2" Type="http://schemas.microsoft.com/office/2011/relationships/chartStyle" Target="styl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3" Type="http://schemas.microsoft.com/office/2011/relationships/chartColorStyle" Target="colors9.xml"/><Relationship Id="rId2" Type="http://schemas.microsoft.com/office/2011/relationships/chartStyle" Target="style9.xml"/><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dPt>
            <c:idx val="0"/>
            <c:invertIfNegative val="0"/>
            <c:bubble3D val="0"/>
            <c:spPr>
              <a:blipFill>
                <a:blip xmlns:r="http://schemas.openxmlformats.org/officeDocument/2006/relationships" r:embed="rId2"/>
                <a:stretch>
                  <a:fillRect/>
                </a:stretch>
              </a:blipFill>
              <a:ln>
                <a:noFill/>
              </a:ln>
              <a:effectLst/>
            </c:spPr>
          </c:dPt>
          <c:dPt>
            <c:idx val="1"/>
            <c:invertIfNegative val="0"/>
            <c:bubble3D val="0"/>
            <c:spPr>
              <a:blipFill>
                <a:blip xmlns:r="http://schemas.openxmlformats.org/officeDocument/2006/relationships" r:embed="rId3"/>
                <a:stretch>
                  <a:fillRect/>
                </a:stretch>
              </a:blipFill>
              <a:ln>
                <a:noFill/>
              </a:ln>
              <a:effectLst/>
            </c:spPr>
          </c:dPt>
          <c:dPt>
            <c:idx val="2"/>
            <c:invertIfNegative val="0"/>
            <c:bubble3D val="0"/>
            <c:spPr>
              <a:blipFill>
                <a:blip xmlns:r="http://schemas.openxmlformats.org/officeDocument/2006/relationships" r:embed="rId4"/>
                <a:stretch>
                  <a:fillRect/>
                </a:stretch>
              </a:blipFill>
              <a:ln>
                <a:noFill/>
              </a:ln>
              <a:effectLst/>
            </c:spPr>
          </c:dPt>
          <c:dPt>
            <c:idx val="3"/>
            <c:invertIfNegative val="0"/>
            <c:bubble3D val="0"/>
            <c:spPr>
              <a:blipFill>
                <a:blip xmlns:r="http://schemas.openxmlformats.org/officeDocument/2006/relationships" r:embed="rId5"/>
                <a:stretch>
                  <a:fillRect/>
                </a:stretch>
              </a:blipFill>
              <a:ln>
                <a:noFill/>
              </a:ln>
              <a:effectLst/>
            </c:spPr>
          </c:dPt>
          <c:dPt>
            <c:idx val="4"/>
            <c:invertIfNegative val="0"/>
            <c:bubble3D val="0"/>
            <c:spPr>
              <a:blipFill>
                <a:blip xmlns:r="http://schemas.openxmlformats.org/officeDocument/2006/relationships" r:embed="rId6"/>
                <a:stretch>
                  <a:fillRect/>
                </a:stretch>
              </a:blipFill>
              <a:ln>
                <a:noFill/>
              </a:ln>
              <a:effectLst/>
            </c:spPr>
          </c:dPt>
          <c:dLbls>
            <c:dLbl>
              <c:idx val="0"/>
              <c:layout/>
              <c:numFmt formatCode="General" sourceLinked="1"/>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rgbClr val="01ACBE"/>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extLst>
                <c:ext xmlns:c15="http://schemas.microsoft.com/office/drawing/2012/chart" uri="{CE6537A1-D6FC-4f65-9D91-7224C49458BB}"/>
              </c:extLst>
            </c:dLbl>
            <c:dLbl>
              <c:idx val="1"/>
              <c:layout/>
              <c:numFmt formatCode="General" sourceLinked="1"/>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rgbClr val="E87071"/>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extLst>
                <c:ext xmlns:c15="http://schemas.microsoft.com/office/drawing/2012/chart" uri="{CE6537A1-D6FC-4f65-9D91-7224C49458BB}"/>
              </c:extLst>
            </c:dLbl>
            <c:dLbl>
              <c:idx val="2"/>
              <c:layout/>
              <c:numFmt formatCode="General" sourceLinked="1"/>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rgbClr val="FFB850"/>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extLst>
                <c:ext xmlns:c15="http://schemas.microsoft.com/office/drawing/2012/chart" uri="{CE6537A1-D6FC-4f65-9D91-7224C49458BB}"/>
              </c:extLst>
            </c:dLbl>
            <c:dLbl>
              <c:idx val="3"/>
              <c:layout/>
              <c:numFmt formatCode="General" sourceLinked="1"/>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rgbClr val="01AF92"/>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extLst>
                <c:ext xmlns:c15="http://schemas.microsoft.com/office/drawing/2012/chart" uri="{CE6537A1-D6FC-4f65-9D91-7224C49458BB}"/>
              </c:extLst>
            </c:dLbl>
            <c:dLbl>
              <c:idx val="4"/>
              <c:layout/>
              <c:numFmt formatCode="General" sourceLinked="1"/>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rgbClr val="663A77"/>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chemeClr val="tx1">
                        <a:lumMod val="65000"/>
                        <a:lumOff val="35000"/>
                      </a:schemeClr>
                    </a:solidFill>
                    <a:latin typeface="Impact" panose="020B0806030902050204" pitchFamily="34" charset="0"/>
                    <a:ea typeface="时尚中黑简体" panose="01010104010101010101" pitchFamily="2" charset="-122"/>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1.9</c:v>
                </c:pt>
                <c:pt idx="1">
                  <c:v>2.6</c:v>
                </c:pt>
                <c:pt idx="2">
                  <c:v>3.1</c:v>
                </c:pt>
                <c:pt idx="3">
                  <c:v>3.8</c:v>
                </c:pt>
                <c:pt idx="4">
                  <c:v>4.7</c:v>
                </c:pt>
              </c:numCache>
            </c:numRef>
          </c:val>
        </c:ser>
        <c:dLbls>
          <c:showLegendKey val="0"/>
          <c:showVal val="0"/>
          <c:showCatName val="0"/>
          <c:showSerName val="0"/>
          <c:showPercent val="0"/>
          <c:showBubbleSize val="0"/>
        </c:dLbls>
        <c:gapWidth val="111"/>
        <c:axId val="359200344"/>
        <c:axId val="450402768"/>
        <c:extLst>
          <c:ext xmlns:c15="http://schemas.microsoft.com/office/drawing/2012/chart" uri="{02D57815-91ED-43cb-92C2-25804820EDAC}">
            <c15:filteredBarSeries>
              <c15:ser>
                <c:idx val="1"/>
                <c:order val="1"/>
                <c:tx>
                  <c:strRef>
                    <c:extLst>
                      <c:ext uri="{02D57815-91ED-43cb-92C2-25804820EDAC}">
                        <c15:formulaRef>
                          <c15:sqref>Sheet1!$C$1</c15:sqref>
                        </c15:formulaRef>
                      </c:ext>
                    </c:extLst>
                    <c:strCache>
                      <c:ptCount val="1"/>
                      <c:pt idx="0">
                        <c:v>系列 2</c:v>
                      </c:pt>
                    </c:strCache>
                  </c:strRef>
                </c:tx>
                <c:spPr>
                  <a:solidFill>
                    <a:schemeClr val="accent2"/>
                  </a:solidFill>
                  <a:ln>
                    <a:noFill/>
                  </a:ln>
                  <a:effectLst/>
                </c:spPr>
                <c:invertIfNegative val="0"/>
                <c:dLbls>
                  <c:delete val="1"/>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Sheet1!$C$2:$C$6</c15:sqref>
                        </c15:formulaRef>
                      </c:ext>
                    </c:extLst>
                    <c:numCache>
                      <c:formatCode>General</c:formatCode>
                      <c:ptCount val="5"/>
                      <c:pt idx="0">
                        <c:v>2.4</c:v>
                      </c:pt>
                      <c:pt idx="1">
                        <c:v>4.4</c:v>
                      </c:pt>
                      <c:pt idx="2">
                        <c:v>1.8</c:v>
                      </c:pt>
                      <c:pt idx="3">
                        <c:v>2.8</c:v>
                      </c:pt>
                    </c:numCache>
                  </c:numRef>
                </c:val>
              </c15:ser>
            </c15:filteredBarSeries>
            <c15:filteredBarSeries>
              <c15:ser>
                <c:idx val="2"/>
                <c:order val="2"/>
                <c:tx>
                  <c:strRef>
                    <c:extLst>
                      <c:ext uri="{02D57815-91ED-43cb-92C2-25804820EDAC}">
                        <c15:formulaRef>
                          <c15:sqref>Sheet1!$D$1</c15:sqref>
                        </c15:formulaRef>
                      </c:ext>
                    </c:extLst>
                    <c:strCache>
                      <c:ptCount val="1"/>
                      <c:pt idx="0">
                        <c:v>系列 3</c:v>
                      </c:pt>
                    </c:strCache>
                  </c:strRef>
                </c:tx>
                <c:spPr>
                  <a:solidFill>
                    <a:schemeClr val="accent3"/>
                  </a:solidFill>
                  <a:ln>
                    <a:noFill/>
                  </a:ln>
                  <a:effectLst/>
                </c:spPr>
                <c:invertIfNegative val="0"/>
                <c:dLbls>
                  <c:delete val="1"/>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Sheet1!$D$2:$D$6</c15:sqref>
                        </c15:formulaRef>
                      </c:ext>
                    </c:extLst>
                    <c:numCache>
                      <c:formatCode>General</c:formatCode>
                      <c:ptCount val="5"/>
                      <c:pt idx="0">
                        <c:v>2</c:v>
                      </c:pt>
                      <c:pt idx="1">
                        <c:v>2</c:v>
                      </c:pt>
                      <c:pt idx="2">
                        <c:v>3</c:v>
                      </c:pt>
                      <c:pt idx="3">
                        <c:v>5</c:v>
                      </c:pt>
                    </c:numCache>
                  </c:numRef>
                </c:val>
              </c15:ser>
            </c15:filteredBarSeries>
          </c:ext>
        </c:extLst>
      </c:barChart>
      <c:catAx>
        <c:axId val="359200344"/>
        <c:scaling>
          <c:orientation val="minMax"/>
        </c:scaling>
        <c:delete val="0"/>
        <c:axPos val="b"/>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lang="zh-CN" sz="1600" b="0" i="0" u="none" strike="noStrike" kern="1200" baseline="0">
                <a:solidFill>
                  <a:schemeClr val="tx1">
                    <a:lumMod val="65000"/>
                    <a:lumOff val="35000"/>
                  </a:schemeClr>
                </a:solidFill>
                <a:latin typeface="时尚中黑简体" panose="01010104010101010101" pitchFamily="2" charset="-122"/>
                <a:ea typeface="时尚中黑简体" panose="01010104010101010101" pitchFamily="2" charset="-122"/>
                <a:cs typeface="+mn-cs"/>
              </a:defRPr>
            </a:pPr>
          </a:p>
        </c:txPr>
        <c:crossAx val="450402768"/>
        <c:crosses val="autoZero"/>
        <c:auto val="1"/>
        <c:lblAlgn val="ctr"/>
        <c:lblOffset val="100"/>
        <c:noMultiLvlLbl val="0"/>
      </c:catAx>
      <c:valAx>
        <c:axId val="45040276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lang="zh-CN" sz="1400" b="0" i="0" u="none" strike="noStrike" kern="1200" baseline="0">
                <a:solidFill>
                  <a:schemeClr val="tx1">
                    <a:lumMod val="50000"/>
                    <a:lumOff val="50000"/>
                  </a:schemeClr>
                </a:solidFill>
                <a:latin typeface="Impact" panose="020B0806030902050204" pitchFamily="34" charset="0"/>
                <a:ea typeface="+mn-ea"/>
                <a:cs typeface="+mn-cs"/>
              </a:defRPr>
            </a:pPr>
          </a:p>
        </c:txPr>
        <c:crossAx val="359200344"/>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ln w="12700">
              <a:solidFill>
                <a:srgbClr val="F3F3F3"/>
              </a:solidFill>
            </a:ln>
          </c:spPr>
          <c:explosion val="0"/>
          <c:dPt>
            <c:idx val="0"/>
            <c:bubble3D val="0"/>
            <c:spPr>
              <a:solidFill>
                <a:srgbClr val="01ACBE"/>
              </a:solidFill>
              <a:ln w="12700">
                <a:solidFill>
                  <a:srgbClr val="F3F3F3"/>
                </a:solidFill>
              </a:ln>
              <a:effectLst/>
            </c:spPr>
          </c:dPt>
          <c:dPt>
            <c:idx val="1"/>
            <c:bubble3D val="0"/>
            <c:spPr>
              <a:solidFill>
                <a:schemeClr val="bg1">
                  <a:lumMod val="85000"/>
                </a:schemeClr>
              </a:solidFill>
              <a:ln w="12700">
                <a:solidFill>
                  <a:srgbClr val="F3F3F3"/>
                </a:solidFill>
              </a:ln>
              <a:effectLst/>
            </c:spPr>
          </c:dPt>
          <c:dPt>
            <c:idx val="2"/>
            <c:bubble3D val="0"/>
            <c:spPr>
              <a:solidFill>
                <a:schemeClr val="bg1">
                  <a:lumMod val="75000"/>
                </a:schemeClr>
              </a:solidFill>
              <a:ln w="12700">
                <a:solidFill>
                  <a:srgbClr val="F3F3F3"/>
                </a:solidFill>
              </a:ln>
              <a:effectLst/>
            </c:spPr>
          </c:dPt>
          <c:dPt>
            <c:idx val="3"/>
            <c:bubble3D val="0"/>
            <c:spPr>
              <a:solidFill>
                <a:schemeClr val="bg1">
                  <a:lumMod val="65000"/>
                </a:schemeClr>
              </a:solidFill>
              <a:ln w="12700">
                <a:solidFill>
                  <a:srgbClr val="F3F3F3"/>
                </a:solidFill>
              </a:ln>
              <a:effectLst/>
            </c:spPr>
          </c:dPt>
          <c:dLbls>
            <c:delete val="1"/>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50</c:v>
                </c:pt>
                <c:pt idx="1">
                  <c:v>25</c:v>
                </c:pt>
                <c:pt idx="2">
                  <c:v>12.5</c:v>
                </c:pt>
                <c:pt idx="3">
                  <c:v>12.5</c:v>
                </c:pt>
              </c:numCache>
            </c:numRef>
          </c:val>
        </c:ser>
        <c:dLbls>
          <c:showLegendKey val="0"/>
          <c:showVal val="0"/>
          <c:showCatName val="0"/>
          <c:showSerName val="0"/>
          <c:showPercent val="0"/>
          <c:showBubbleSize val="0"/>
          <c:showLeaderLines val="1"/>
        </c:dLbls>
        <c:firstSliceAng val="90"/>
      </c:pieChart>
      <c:spPr>
        <a:noFill/>
        <a:ln>
          <a:noFill/>
        </a:ln>
        <a:effectLst/>
      </c:spPr>
    </c:plotArea>
    <c:plotVisOnly val="1"/>
    <c:dispBlanksAs val="gap"/>
    <c:showDLblsOverMax val="0"/>
  </c:chart>
  <c:spPr>
    <a:noFill/>
    <a:ln w="0">
      <a:noFill/>
    </a:ln>
    <a:effectLst/>
  </c:spPr>
  <c:txPr>
    <a:bodyPr/>
    <a:lstStyle/>
    <a:p>
      <a:pPr>
        <a:defRPr lang="zh-CN"/>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系列 1</c:v>
                </c:pt>
              </c:strCache>
            </c:strRef>
          </c:tx>
          <c:spPr>
            <a:ln w="50800" cap="rnd">
              <a:solidFill>
                <a:schemeClr val="bg1">
                  <a:alpha val="70000"/>
                </a:schemeClr>
              </a:solidFill>
              <a:round/>
            </a:ln>
            <a:effectLst/>
          </c:spPr>
          <c:marker>
            <c:symbol val="circle"/>
            <c:size val="12"/>
            <c:spPr>
              <a:solidFill>
                <a:schemeClr val="accent1"/>
              </a:solidFill>
              <a:ln w="57150">
                <a:noFill/>
              </a:ln>
              <a:effectLst/>
            </c:spPr>
          </c:marker>
          <c:dPt>
            <c:idx val="0"/>
            <c:marker>
              <c:symbol val="circle"/>
              <c:size val="12"/>
              <c:spPr>
                <a:solidFill>
                  <a:srgbClr val="FFB850"/>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1"/>
            <c:marker>
              <c:symbol val="circle"/>
              <c:size val="12"/>
              <c:spPr>
                <a:solidFill>
                  <a:srgbClr val="01ACBE"/>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2"/>
            <c:marker>
              <c:symbol val="circle"/>
              <c:size val="12"/>
              <c:spPr>
                <a:solidFill>
                  <a:srgbClr val="E87071"/>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3"/>
            <c:marker>
              <c:symbol val="circle"/>
              <c:size val="12"/>
              <c:spPr>
                <a:solidFill>
                  <a:srgbClr val="00AF92"/>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4"/>
            <c:marker>
              <c:symbol val="circle"/>
              <c:size val="12"/>
              <c:spPr>
                <a:solidFill>
                  <a:srgbClr val="663A77"/>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Lbls>
            <c:spPr>
              <a:noFill/>
              <a:ln>
                <a:noFill/>
              </a:ln>
              <a:effectLst/>
            </c:spPr>
            <c:txPr>
              <a:bodyPr rot="0" spcFirstLastPara="1" vertOverflow="ellipsis" vert="horz" wrap="square" lIns="38100" tIns="19050" rIns="38100" bIns="19050" anchor="ctr" anchorCtr="1">
                <a:spAutoFit/>
              </a:bodyPr>
              <a:lstStyle/>
              <a:p>
                <a:pPr>
                  <a:defRPr lang="zh-CN" sz="1800" b="0" i="0" u="none" strike="noStrike" kern="1200" baseline="0">
                    <a:solidFill>
                      <a:schemeClr val="tx1">
                        <a:lumMod val="50000"/>
                        <a:lumOff val="50000"/>
                      </a:schemeClr>
                    </a:solidFill>
                    <a:latin typeface="Impact" panose="020B0806030902050204" pitchFamily="34" charset="0"/>
                    <a:ea typeface="+mn-ea"/>
                    <a:cs typeface="+mn-cs"/>
                  </a:defRPr>
                </a:pPr>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0%</c:formatCode>
                <c:ptCount val="5"/>
                <c:pt idx="0">
                  <c:v>0.2</c:v>
                </c:pt>
                <c:pt idx="1">
                  <c:v>0.3</c:v>
                </c:pt>
                <c:pt idx="2">
                  <c:v>0.5</c:v>
                </c:pt>
                <c:pt idx="3">
                  <c:v>0.4</c:v>
                </c:pt>
                <c:pt idx="4">
                  <c:v>0.6</c:v>
                </c:pt>
              </c:numCache>
            </c:numRef>
          </c:val>
          <c:smooth val="0"/>
        </c:ser>
        <c:dLbls>
          <c:showLegendKey val="0"/>
          <c:showVal val="1"/>
          <c:showCatName val="0"/>
          <c:showSerName val="0"/>
          <c:showPercent val="0"/>
          <c:showBubbleSize val="0"/>
        </c:dLbls>
        <c:marker val="1"/>
        <c:smooth val="0"/>
        <c:axId val="478862848"/>
        <c:axId val="456346272"/>
        <c:extLst>
          <c:ext xmlns:c15="http://schemas.microsoft.com/office/drawing/2012/chart" uri="{02D57815-91ED-43cb-92C2-25804820EDAC}">
            <c15:filteredLineSeries>
              <c15:ser>
                <c:idx val="1"/>
                <c:order val="1"/>
                <c:tx>
                  <c:strRef>
                    <c:extLst>
                      <c:ext uri="{02D57815-91ED-43cb-92C2-25804820EDAC}">
                        <c15:formulaRef>
                          <c15:sqref>Sheet1!$C$1</c15:sqref>
                        </c15:formulaRef>
                      </c:ext>
                    </c:extLst>
                    <c:strCache>
                      <c:ptCount val="1"/>
                      <c:pt idx="0">
                        <c:v>系列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Sheet1!$C$2:$C$6</c15:sqref>
                        </c15:formulaRef>
                      </c:ext>
                    </c:extLst>
                    <c:numCache>
                      <c:formatCode>General</c:formatCode>
                      <c:ptCount val="5"/>
                      <c:pt idx="0">
                        <c:v>2.4</c:v>
                      </c:pt>
                      <c:pt idx="1">
                        <c:v>4.4</c:v>
                      </c:pt>
                      <c:pt idx="2">
                        <c:v>1.8</c:v>
                      </c:pt>
                      <c:pt idx="3">
                        <c:v>2.8</c:v>
                      </c:pt>
                    </c:numCache>
                  </c:numRef>
                </c:val>
                <c:smooth val="0"/>
              </c15:ser>
            </c15:filteredLineSeries>
            <c15:filteredLineSeries>
              <c15:ser>
                <c:idx val="2"/>
                <c:order val="2"/>
                <c:tx>
                  <c:strRef>
                    <c:extLst>
                      <c:ext uri="{02D57815-91ED-43cb-92C2-25804820EDAC}">
                        <c15:formulaRef>
                          <c15:sqref>Sheet1!$D$1</c15:sqref>
                        </c15:formulaRef>
                      </c:ext>
                    </c:extLst>
                    <c:strCache>
                      <c:ptCount val="1"/>
                      <c:pt idx="0">
                        <c:v>系列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Sheet1!$D$2:$D$6</c15:sqref>
                        </c15:formulaRef>
                      </c:ext>
                    </c:extLst>
                    <c:numCache>
                      <c:formatCode>General</c:formatCode>
                      <c:ptCount val="5"/>
                      <c:pt idx="0">
                        <c:v>2</c:v>
                      </c:pt>
                      <c:pt idx="1">
                        <c:v>2</c:v>
                      </c:pt>
                      <c:pt idx="2">
                        <c:v>3</c:v>
                      </c:pt>
                      <c:pt idx="3">
                        <c:v>5</c:v>
                      </c:pt>
                    </c:numCache>
                  </c:numRef>
                </c:val>
                <c:smooth val="0"/>
              </c15:ser>
            </c15:filteredLineSeries>
          </c:ext>
        </c:extLst>
      </c:lineChart>
      <c:catAx>
        <c:axId val="478862848"/>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456346272"/>
        <c:crosses val="autoZero"/>
        <c:auto val="1"/>
        <c:lblAlgn val="ctr"/>
        <c:lblOffset val="100"/>
        <c:noMultiLvlLbl val="0"/>
      </c:catAx>
      <c:valAx>
        <c:axId val="456346272"/>
        <c:scaling>
          <c:orientation val="minMax"/>
        </c:scaling>
        <c:delete val="1"/>
        <c:axPos val="l"/>
        <c:numFmt formatCode="0%" sourceLinked="1"/>
        <c:majorTickMark val="none"/>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478862848"/>
        <c:crosses val="autoZero"/>
        <c:crossBetween val="between"/>
      </c:valAx>
      <c:spPr>
        <a:noFill/>
        <a:ln>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0143451700941834"/>
          <c:y val="0.0329312559106789"/>
          <c:w val="0.968440625792797"/>
          <c:h val="0.896501767137866"/>
        </c:manualLayout>
      </c:layout>
      <c:lineChart>
        <c:grouping val="stacked"/>
        <c:varyColors val="0"/>
        <c:ser>
          <c:idx val="0"/>
          <c:order val="0"/>
          <c:tx>
            <c:strRef>
              <c:f>Sheet1!$B$1</c:f>
              <c:strCache>
                <c:ptCount val="1"/>
                <c:pt idx="0">
                  <c:v>系列 1</c:v>
                </c:pt>
              </c:strCache>
            </c:strRef>
          </c:tx>
          <c:spPr>
            <a:ln w="50800" cap="rnd">
              <a:solidFill>
                <a:schemeClr val="bg1">
                  <a:alpha val="70000"/>
                </a:schemeClr>
              </a:solidFill>
              <a:round/>
            </a:ln>
            <a:effectLst/>
          </c:spPr>
          <c:marker>
            <c:symbol val="circle"/>
            <c:size val="12"/>
            <c:spPr>
              <a:solidFill>
                <a:schemeClr val="accent1"/>
              </a:solidFill>
              <a:ln w="57150">
                <a:noFill/>
              </a:ln>
              <a:effectLst/>
            </c:spPr>
          </c:marker>
          <c:dPt>
            <c:idx val="0"/>
            <c:marker>
              <c:symbol val="circle"/>
              <c:size val="12"/>
              <c:spPr>
                <a:solidFill>
                  <a:srgbClr val="FFB850"/>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1"/>
            <c:marker>
              <c:symbol val="circle"/>
              <c:size val="12"/>
              <c:spPr>
                <a:solidFill>
                  <a:srgbClr val="01ACBE"/>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2"/>
            <c:marker>
              <c:symbol val="circle"/>
              <c:size val="12"/>
              <c:spPr>
                <a:solidFill>
                  <a:srgbClr val="E87071"/>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Pt>
            <c:idx val="3"/>
            <c:marker>
              <c:symbol val="circle"/>
              <c:size val="12"/>
              <c:spPr>
                <a:solidFill>
                  <a:srgbClr val="00AF92"/>
                </a:solidFill>
                <a:ln w="57150">
                  <a:noFill/>
                </a:ln>
                <a:effectLst>
                  <a:outerShdw blurRad="114300" dist="25400" dir="2700000" algn="tl" rotWithShape="0">
                    <a:prstClr val="black">
                      <a:alpha val="25000"/>
                    </a:prstClr>
                  </a:outerShdw>
                </a:effectLst>
                <a:scene3d>
                  <a:camera prst="orthographicFront"/>
                  <a:lightRig rig="threePt" dir="t"/>
                </a:scene3d>
                <a:sp3d prstMaterial="softEdge">
                  <a:bevelT w="50800" h="12700"/>
                </a:sp3d>
              </c:spPr>
            </c:marker>
            <c:bubble3D val="0"/>
            <c:spPr>
              <a:ln w="50800" cap="rnd">
                <a:solidFill>
                  <a:schemeClr val="bg1">
                    <a:alpha val="70000"/>
                  </a:schemeClr>
                </a:solidFill>
                <a:round/>
              </a:ln>
              <a:effectLst>
                <a:outerShdw blurRad="114300" dist="25400" dir="2700000" algn="tl" rotWithShape="0">
                  <a:prstClr val="black">
                    <a:alpha val="25000"/>
                  </a:prstClr>
                </a:outerShdw>
              </a:effectLst>
            </c:spPr>
          </c:dPt>
          <c:dLbls>
            <c:delete val="1"/>
          </c:dLbls>
          <c:cat>
            <c:strRef>
              <c:f>Sheet1!$A$2:$A$5</c:f>
              <c:strCache>
                <c:ptCount val="4"/>
                <c:pt idx="0">
                  <c:v>类别 1</c:v>
                </c:pt>
                <c:pt idx="1">
                  <c:v>类别 2</c:v>
                </c:pt>
                <c:pt idx="2">
                  <c:v>类别 3</c:v>
                </c:pt>
                <c:pt idx="3">
                  <c:v>类别 4</c:v>
                </c:pt>
              </c:strCache>
            </c:strRef>
          </c:cat>
          <c:val>
            <c:numRef>
              <c:f>Sheet1!$B$2:$B$5</c:f>
              <c:numCache>
                <c:formatCode>0%</c:formatCode>
                <c:ptCount val="4"/>
                <c:pt idx="0">
                  <c:v>0.4</c:v>
                </c:pt>
                <c:pt idx="1">
                  <c:v>0.2</c:v>
                </c:pt>
                <c:pt idx="2">
                  <c:v>0.6</c:v>
                </c:pt>
                <c:pt idx="3">
                  <c:v>0.8</c:v>
                </c:pt>
              </c:numCache>
            </c:numRef>
          </c:val>
          <c:smooth val="0"/>
        </c:ser>
        <c:dLbls>
          <c:showLegendKey val="0"/>
          <c:showVal val="0"/>
          <c:showCatName val="0"/>
          <c:showSerName val="0"/>
          <c:showPercent val="0"/>
          <c:showBubbleSize val="0"/>
        </c:dLbls>
        <c:marker val="1"/>
        <c:smooth val="0"/>
        <c:axId val="495013640"/>
        <c:axId val="495014032"/>
        <c:extLst>
          <c:ext xmlns:c15="http://schemas.microsoft.com/office/drawing/2012/chart" uri="{02D57815-91ED-43cb-92C2-25804820EDAC}">
            <c15:filteredLineSeries>
              <c15:ser>
                <c:idx val="1"/>
                <c:order val="1"/>
                <c:tx>
                  <c:strRef>
                    <c:extLst>
                      <c:ext uri="{02D57815-91ED-43cb-92C2-25804820EDAC}">
                        <c15:formulaRef>
                          <c15:sqref>Sheet1!$C$1</c15:sqref>
                        </c15:formulaRef>
                      </c:ext>
                    </c:extLst>
                    <c:strCache>
                      <c:ptCount val="1"/>
                      <c:pt idx="0">
                        <c:v>系列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elete val="1"/>
                </c:dLbls>
                <c:cat>
                  <c:strRef>
                    <c:extLst>
                      <c:ext uri="{02D57815-91ED-43cb-92C2-25804820EDAC}">
                        <c15:fullRef>
                          <c15:sqref/>
                        </c15:fullRef>
                        <c15:formulaRef>
                          <c15:sqref>Sheet1!$A$2:$A$5</c15:sqref>
                        </c15:formulaRef>
                      </c:ext>
                    </c:extLst>
                    <c:strCache>
                      <c:ptCount val="4"/>
                      <c:pt idx="0">
                        <c:v>类别 1</c:v>
                      </c:pt>
                      <c:pt idx="1">
                        <c:v>类别 2</c:v>
                      </c:pt>
                      <c:pt idx="2">
                        <c:v>类别 3</c:v>
                      </c:pt>
                      <c:pt idx="3">
                        <c:v>类别 4</c:v>
                      </c:pt>
                    </c:strCache>
                  </c:strRef>
                </c:cat>
                <c:val>
                  <c:numRef>
                    <c:extLst>
                      <c:ext uri="{02D57815-91ED-43cb-92C2-25804820EDAC}">
                        <c15:formulaRef>
                          <c15:sqref>Sheet1!$C$2:$C$5</c15:sqref>
                        </c15:formulaRef>
                      </c:ext>
                    </c:extLst>
                    <c:numCache>
                      <c:formatCode>General</c:formatCode>
                      <c:ptCount val="4"/>
                      <c:pt idx="0">
                        <c:v>2.4</c:v>
                      </c:pt>
                      <c:pt idx="1">
                        <c:v>4.4</c:v>
                      </c:pt>
                      <c:pt idx="2">
                        <c:v>1.8</c:v>
                      </c:pt>
                      <c:pt idx="3">
                        <c:v>2.8</c:v>
                      </c:pt>
                    </c:numCache>
                  </c:numRef>
                </c:val>
                <c:smooth val="0"/>
              </c15:ser>
            </c15:filteredLineSeries>
            <c15:filteredLineSeries>
              <c15:ser>
                <c:idx val="2"/>
                <c:order val="2"/>
                <c:tx>
                  <c:strRef>
                    <c:extLst>
                      <c:ext uri="{02D57815-91ED-43cb-92C2-25804820EDAC}">
                        <c15:formulaRef>
                          <c15:sqref>Sheet1!$D$1</c15:sqref>
                        </c15:formulaRef>
                      </c:ext>
                    </c:extLst>
                    <c:strCache>
                      <c:ptCount val="1"/>
                      <c:pt idx="0">
                        <c:v>系列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delete val="1"/>
                </c:dLbls>
                <c:cat>
                  <c:strRef>
                    <c:extLst>
                      <c:ext uri="{02D57815-91ED-43cb-92C2-25804820EDAC}">
                        <c15:fullRef>
                          <c15:sqref/>
                        </c15:fullRef>
                        <c15:formulaRef>
                          <c15:sqref>Sheet1!$A$2:$A$5</c15:sqref>
                        </c15:formulaRef>
                      </c:ext>
                    </c:extLst>
                    <c:strCache>
                      <c:ptCount val="4"/>
                      <c:pt idx="0">
                        <c:v>类别 1</c:v>
                      </c:pt>
                      <c:pt idx="1">
                        <c:v>类别 2</c:v>
                      </c:pt>
                      <c:pt idx="2">
                        <c:v>类别 3</c:v>
                      </c:pt>
                      <c:pt idx="3">
                        <c:v>类别 4</c:v>
                      </c:pt>
                    </c:strCache>
                  </c:strRef>
                </c:cat>
                <c:val>
                  <c:numRef>
                    <c:extLst>
                      <c:ext uri="{02D57815-91ED-43cb-92C2-25804820EDAC}">
                        <c15:formulaRef>
                          <c15:sqref>Sheet1!$D$2:$D$5</c15:sqref>
                        </c15:formulaRef>
                      </c:ext>
                    </c:extLst>
                    <c:numCache>
                      <c:formatCode>General</c:formatCode>
                      <c:ptCount val="4"/>
                      <c:pt idx="0">
                        <c:v>2</c:v>
                      </c:pt>
                      <c:pt idx="1">
                        <c:v>2</c:v>
                      </c:pt>
                      <c:pt idx="2">
                        <c:v>3</c:v>
                      </c:pt>
                      <c:pt idx="3">
                        <c:v>5</c:v>
                      </c:pt>
                    </c:numCache>
                  </c:numRef>
                </c:val>
                <c:smooth val="0"/>
              </c15:ser>
            </c15:filteredLineSeries>
          </c:ext>
        </c:extLst>
      </c:lineChart>
      <c:catAx>
        <c:axId val="495013640"/>
        <c:scaling>
          <c:orientation val="minMax"/>
        </c:scaling>
        <c:delete val="1"/>
        <c:axPos val="b"/>
        <c:numFmt formatCode="General"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495014032"/>
        <c:crosses val="autoZero"/>
        <c:auto val="1"/>
        <c:lblAlgn val="ctr"/>
        <c:lblOffset val="100"/>
        <c:noMultiLvlLbl val="0"/>
      </c:catAx>
      <c:valAx>
        <c:axId val="495014032"/>
        <c:scaling>
          <c:orientation val="minMax"/>
        </c:scaling>
        <c:delete val="1"/>
        <c:axPos val="l"/>
        <c:numFmt formatCode="0%"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495013640"/>
        <c:crosses val="autoZero"/>
        <c:crossBetween val="between"/>
      </c:valAx>
      <c:spPr>
        <a:noFill/>
        <a:ln>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rgbClr val="FFB850"/>
            </a:solidFill>
            <a:ln w="19050">
              <a:noFill/>
            </a:ln>
          </c:spPr>
          <c:explosion val="0"/>
          <c:dPt>
            <c:idx val="0"/>
            <c:bubble3D val="0"/>
            <c:spPr>
              <a:solidFill>
                <a:srgbClr val="FFB850"/>
              </a:solidFill>
              <a:ln w="19050">
                <a:noFill/>
              </a:ln>
              <a:effectLst/>
            </c:spPr>
          </c:dPt>
          <c:dPt>
            <c:idx val="1"/>
            <c:bubble3D val="0"/>
            <c:spPr>
              <a:solidFill>
                <a:schemeClr val="bg1">
                  <a:lumMod val="50000"/>
                </a:schemeClr>
              </a:solidFill>
              <a:ln w="19050">
                <a:noFill/>
              </a:ln>
              <a:effectLst/>
            </c:spPr>
          </c:dPt>
          <c:dLbls>
            <c:delete val="1"/>
          </c:dLbls>
          <c:cat>
            <c:strRef>
              <c:f>Sheet1!$A$2:$A$3</c:f>
              <c:strCache>
                <c:ptCount val="2"/>
                <c:pt idx="0">
                  <c:v>第一季度</c:v>
                </c:pt>
                <c:pt idx="1">
                  <c:v>第二季度</c:v>
                </c:pt>
              </c:strCache>
            </c:strRef>
          </c:cat>
          <c:val>
            <c:numRef>
              <c:f>Sheet1!$B$2:$B$3</c:f>
              <c:numCache>
                <c:formatCode>General</c:formatCode>
                <c:ptCount val="2"/>
                <c:pt idx="0">
                  <c:v>40</c:v>
                </c:pt>
                <c:pt idx="1">
                  <c:v>60</c:v>
                </c:pt>
              </c:numCache>
            </c:numRef>
          </c:val>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rgbClr val="F17475"/>
            </a:solidFill>
            <a:ln w="19050">
              <a:noFill/>
            </a:ln>
          </c:spPr>
          <c:explosion val="0"/>
          <c:dPt>
            <c:idx val="0"/>
            <c:bubble3D val="0"/>
            <c:spPr>
              <a:solidFill>
                <a:srgbClr val="F17475"/>
              </a:solidFill>
              <a:ln w="19050">
                <a:noFill/>
              </a:ln>
              <a:effectLst/>
            </c:spPr>
          </c:dPt>
          <c:dPt>
            <c:idx val="1"/>
            <c:bubble3D val="0"/>
            <c:spPr>
              <a:solidFill>
                <a:schemeClr val="bg1">
                  <a:lumMod val="50000"/>
                </a:schemeClr>
              </a:solidFill>
              <a:ln w="19050">
                <a:noFill/>
              </a:ln>
              <a:effectLst/>
            </c:spPr>
          </c:dPt>
          <c:dLbls>
            <c:delete val="1"/>
          </c:dLbls>
          <c:cat>
            <c:strRef>
              <c:f>Sheet1!$A$2:$A$3</c:f>
              <c:strCache>
                <c:ptCount val="2"/>
                <c:pt idx="0">
                  <c:v>第一季度</c:v>
                </c:pt>
                <c:pt idx="1">
                  <c:v>第二季度</c:v>
                </c:pt>
              </c:strCache>
            </c:strRef>
          </c:cat>
          <c:val>
            <c:numRef>
              <c:f>Sheet1!$B$2:$B$3</c:f>
              <c:numCache>
                <c:formatCode>General</c:formatCode>
                <c:ptCount val="2"/>
                <c:pt idx="0">
                  <c:v>20</c:v>
                </c:pt>
                <c:pt idx="1">
                  <c:v>80</c:v>
                </c:pt>
              </c:numCache>
            </c:numRef>
          </c:val>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rgbClr val="FFB850"/>
            </a:solidFill>
            <a:ln w="19050">
              <a:noFill/>
            </a:ln>
          </c:spPr>
          <c:explosion val="0"/>
          <c:dPt>
            <c:idx val="0"/>
            <c:bubble3D val="0"/>
            <c:spPr>
              <a:solidFill>
                <a:srgbClr val="01B3C5"/>
              </a:solidFill>
              <a:ln w="19050">
                <a:noFill/>
              </a:ln>
              <a:effectLst/>
            </c:spPr>
          </c:dPt>
          <c:dPt>
            <c:idx val="1"/>
            <c:bubble3D val="0"/>
            <c:spPr>
              <a:solidFill>
                <a:schemeClr val="bg1">
                  <a:lumMod val="50000"/>
                </a:schemeClr>
              </a:solidFill>
              <a:ln w="19050">
                <a:noFill/>
              </a:ln>
              <a:effectLst/>
            </c:spPr>
          </c:dPt>
          <c:dLbls>
            <c:delete val="1"/>
          </c:dLbls>
          <c:cat>
            <c:strRef>
              <c:f>Sheet1!$A$2:$A$3</c:f>
              <c:strCache>
                <c:ptCount val="2"/>
                <c:pt idx="0">
                  <c:v>第一季度</c:v>
                </c:pt>
                <c:pt idx="1">
                  <c:v>第二季度</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rgbClr val="FFB850"/>
            </a:solidFill>
            <a:ln w="19050">
              <a:noFill/>
            </a:ln>
          </c:spPr>
          <c:explosion val="0"/>
          <c:dPt>
            <c:idx val="0"/>
            <c:bubble3D val="0"/>
            <c:spPr>
              <a:solidFill>
                <a:srgbClr val="00AF92"/>
              </a:solidFill>
              <a:ln w="19050">
                <a:noFill/>
              </a:ln>
              <a:effectLst/>
            </c:spPr>
          </c:dPt>
          <c:dPt>
            <c:idx val="1"/>
            <c:bubble3D val="0"/>
            <c:spPr>
              <a:solidFill>
                <a:schemeClr val="bg1">
                  <a:lumMod val="50000"/>
                </a:schemeClr>
              </a:solidFill>
              <a:ln w="19050">
                <a:noFill/>
              </a:ln>
              <a:effectLst/>
            </c:spPr>
          </c:dPt>
          <c:dLbls>
            <c:delete val="1"/>
          </c:dLbls>
          <c:cat>
            <c:strRef>
              <c:f>Sheet1!$A$2:$A$3</c:f>
              <c:strCache>
                <c:ptCount val="2"/>
                <c:pt idx="0">
                  <c:v>第一季度</c:v>
                </c:pt>
                <c:pt idx="1">
                  <c:v>第二季度</c:v>
                </c:pt>
              </c:strCache>
            </c:strRef>
          </c:cat>
          <c:val>
            <c:numRef>
              <c:f>Sheet1!$B$2:$B$3</c:f>
              <c:numCache>
                <c:formatCode>General</c:formatCode>
                <c:ptCount val="2"/>
                <c:pt idx="0">
                  <c:v>80</c:v>
                </c:pt>
                <c:pt idx="1">
                  <c:v>20</c:v>
                </c:pt>
              </c:numCache>
            </c:numRef>
          </c:val>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系列 1</c:v>
                </c:pt>
              </c:strCache>
            </c:strRef>
          </c:tx>
          <c:spPr>
            <a:ln w="60325" cap="rnd">
              <a:solidFill>
                <a:srgbClr val="FBFBFB"/>
              </a:solidFill>
              <a:round/>
            </a:ln>
            <a:effectLst>
              <a:outerShdw blurRad="114300" dist="38100" dir="2700000" algn="tl" rotWithShape="0">
                <a:prstClr val="black">
                  <a:alpha val="25000"/>
                </a:prstClr>
              </a:outerShdw>
            </a:effectLst>
          </c:spPr>
          <c:marker>
            <c:symbol val="circle"/>
            <c:size val="5"/>
            <c:spPr>
              <a:noFill/>
              <a:ln w="9525">
                <a:noFill/>
              </a:ln>
              <a:effectLst>
                <a:outerShdw blurRad="114300" dist="38100" dir="2700000" algn="tl" rotWithShape="0">
                  <a:prstClr val="black">
                    <a:alpha val="25000"/>
                  </a:prstClr>
                </a:outerShdw>
              </a:effectLst>
            </c:spPr>
          </c:marker>
          <c:dLbls>
            <c:delete val="1"/>
          </c:dLbls>
          <c:cat>
            <c:strRef>
              <c:f>Sheet1!$A$2:$A$6</c:f>
              <c:strCache>
                <c:ptCount val="5"/>
                <c:pt idx="0">
                  <c:v>类别 1</c:v>
                </c:pt>
                <c:pt idx="1">
                  <c:v>类别 2</c:v>
                </c:pt>
                <c:pt idx="2">
                  <c:v>类别 3</c:v>
                </c:pt>
                <c:pt idx="3">
                  <c:v>类别 4</c:v>
                </c:pt>
                <c:pt idx="4">
                  <c:v>类别 5</c:v>
                </c:pt>
              </c:strCache>
            </c:strRef>
          </c:cat>
          <c:val>
            <c:numRef>
              <c:f>Sheet1!$B$2:$B$6</c:f>
              <c:numCache>
                <c:formatCode>0%</c:formatCode>
                <c:ptCount val="5"/>
                <c:pt idx="0">
                  <c:v>0.45</c:v>
                </c:pt>
                <c:pt idx="1">
                  <c:v>1.1</c:v>
                </c:pt>
                <c:pt idx="2">
                  <c:v>0.63</c:v>
                </c:pt>
                <c:pt idx="3">
                  <c:v>1.8</c:v>
                </c:pt>
                <c:pt idx="4">
                  <c:v>2.55</c:v>
                </c:pt>
              </c:numCache>
            </c:numRef>
          </c:val>
          <c:smooth val="0"/>
        </c:ser>
        <c:dLbls>
          <c:showLegendKey val="0"/>
          <c:showVal val="0"/>
          <c:showCatName val="0"/>
          <c:showSerName val="0"/>
          <c:showPercent val="0"/>
          <c:showBubbleSize val="0"/>
        </c:dLbls>
        <c:marker val="1"/>
        <c:smooth val="0"/>
        <c:axId val="495015992"/>
        <c:axId val="501659688"/>
        <c:extLst>
          <c:ext xmlns:c15="http://schemas.microsoft.com/office/drawing/2012/chart" uri="{02D57815-91ED-43cb-92C2-25804820EDAC}">
            <c15:filteredLineSeries>
              <c15:ser>
                <c:idx val="1"/>
                <c:order val="1"/>
                <c:tx>
                  <c:strRef>
                    <c:extLst>
                      <c:ext uri="{02D57815-91ED-43cb-92C2-25804820EDAC}">
                        <c15:formulaRef>
                          <c15:sqref>Sheet1!$C$1</c15:sqref>
                        </c15:formulaRef>
                      </c:ext>
                    </c:extLst>
                    <c:strCache>
                      <c:ptCount val="1"/>
                      <c:pt idx="0">
                        <c:v>系列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elete val="1"/>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Sheet1!$C$2:$C$6</c15:sqref>
                        </c15:formulaRef>
                      </c:ext>
                    </c:extLst>
                    <c:numCache>
                      <c:formatCode>General</c:formatCode>
                      <c:ptCount val="5"/>
                      <c:pt idx="0">
                        <c:v>2.4</c:v>
                      </c:pt>
                      <c:pt idx="1">
                        <c:v>4.4</c:v>
                      </c:pt>
                      <c:pt idx="2">
                        <c:v>1.8</c:v>
                      </c:pt>
                      <c:pt idx="3">
                        <c:v>2.8</c:v>
                      </c:pt>
                      <c:pt idx="4">
                        <c:v>5</c:v>
                      </c:pt>
                    </c:numCache>
                  </c:numRef>
                </c:val>
                <c:smooth val="0"/>
              </c15:ser>
            </c15:filteredLineSeries>
            <c15:filteredLineSeries>
              <c15:ser>
                <c:idx val="2"/>
                <c:order val="2"/>
                <c:tx>
                  <c:strRef>
                    <c:extLst>
                      <c:ext uri="{02D57815-91ED-43cb-92C2-25804820EDAC}">
                        <c15:formulaRef>
                          <c15:sqref>Sheet1!$D$1</c15:sqref>
                        </c15:formulaRef>
                      </c:ext>
                    </c:extLst>
                    <c:strCache>
                      <c:ptCount val="1"/>
                      <c:pt idx="0">
                        <c:v>系列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delete val="1"/>
                </c:dLbls>
                <c:cat>
                  <c:strRef>
                    <c:extLst>
                      <c:ext uri="{02D57815-91ED-43cb-92C2-25804820EDAC}">
                        <c15:fullRef>
                          <c15:sqref/>
                        </c15:fullRef>
                        <c15:formulaRef>
                          <c15:sqref>Sheet1!$A$2:$A$6</c15:sqref>
                        </c15:formulaRef>
                      </c:ext>
                    </c:extLst>
                    <c:strCache>
                      <c:ptCount val="5"/>
                      <c:pt idx="0">
                        <c:v>类别 1</c:v>
                      </c:pt>
                      <c:pt idx="1">
                        <c:v>类别 2</c:v>
                      </c:pt>
                      <c:pt idx="2">
                        <c:v>类别 3</c:v>
                      </c:pt>
                      <c:pt idx="3">
                        <c:v>类别 4</c:v>
                      </c:pt>
                      <c:pt idx="4">
                        <c:v>类别 5</c:v>
                      </c:pt>
                    </c:strCache>
                  </c:strRef>
                </c:cat>
                <c:val>
                  <c:numRef>
                    <c:extLst>
                      <c:ext uri="{02D57815-91ED-43cb-92C2-25804820EDAC}">
                        <c15:formulaRef>
                          <c15:sqref>Sheet1!$D$2:$D$6</c15:sqref>
                        </c15:formulaRef>
                      </c:ext>
                    </c:extLst>
                    <c:numCache>
                      <c:formatCode>General</c:formatCode>
                      <c:ptCount val="5"/>
                      <c:pt idx="0">
                        <c:v>2</c:v>
                      </c:pt>
                      <c:pt idx="1">
                        <c:v>2</c:v>
                      </c:pt>
                      <c:pt idx="2">
                        <c:v>3</c:v>
                      </c:pt>
                      <c:pt idx="3">
                        <c:v>5</c:v>
                      </c:pt>
                      <c:pt idx="4">
                        <c:v>5</c:v>
                      </c:pt>
                    </c:numCache>
                  </c:numRef>
                </c:val>
                <c:smooth val="0"/>
              </c15:ser>
            </c15:filteredLineSeries>
          </c:ext>
        </c:extLst>
      </c:lineChart>
      <c:catAx>
        <c:axId val="495015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400" b="0" i="0" u="none" strike="noStrike" kern="1200" baseline="0">
                <a:solidFill>
                  <a:schemeClr val="tx1">
                    <a:lumMod val="50000"/>
                    <a:lumOff val="50000"/>
                  </a:schemeClr>
                </a:solidFill>
                <a:latin typeface="时尚中黑简体" panose="01010104010101010101" pitchFamily="2" charset="-122"/>
                <a:ea typeface="时尚中黑简体" panose="01010104010101010101" pitchFamily="2" charset="-122"/>
                <a:cs typeface="+mn-cs"/>
              </a:defRPr>
            </a:pPr>
          </a:p>
        </c:txPr>
        <c:crossAx val="501659688"/>
        <c:crosses val="autoZero"/>
        <c:auto val="1"/>
        <c:lblAlgn val="ctr"/>
        <c:lblOffset val="100"/>
        <c:noMultiLvlLbl val="0"/>
      </c:catAx>
      <c:valAx>
        <c:axId val="50165968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50000"/>
                    <a:lumOff val="50000"/>
                  </a:schemeClr>
                </a:solidFill>
                <a:latin typeface="Impact" panose="020B0806030902050204" pitchFamily="34" charset="0"/>
                <a:ea typeface="+mn-ea"/>
                <a:cs typeface="+mn-cs"/>
              </a:defRPr>
            </a:pPr>
          </a:p>
        </c:txPr>
        <c:crossAx val="495015992"/>
        <c:crosses val="autoZero"/>
        <c:crossBetween val="between"/>
      </c:valAx>
      <c:spPr>
        <a:noFill/>
        <a:ln>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7B7388A-9CD3-4374-B6A7-100DA9D08128}"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EE0B30-C635-4C7C-98E8-12E41BE490BB}"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smtClean="0"/>
              <a:t> </a:t>
            </a:r>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solidFill>
                  <a:prstClr val="black"/>
                </a:solidFill>
              </a:rPr>
            </a:fld>
            <a:endParaRPr lang="zh-CN" altLang="en-US">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4EE0B30-C635-4C7C-98E8-12E41BE490B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7" descr="hexa.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Date Placeholder 3"/>
          <p:cNvSpPr>
            <a:spLocks noGrp="1"/>
          </p:cNvSpPr>
          <p:nvPr>
            <p:ph type="dt" sz="half" idx="10"/>
          </p:nvPr>
        </p:nvSpPr>
        <p:spPr/>
        <p:txBody>
          <a:bodyPr/>
          <a:lstStyle/>
          <a:p>
            <a:fld id="{480435F3-CE51-FE47-901D-12AFFB0ECEA9}"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white">
                  <a:lumMod val="65000"/>
                </a:prstClr>
              </a:solidFill>
            </a:endParaRPr>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80435F3-CE51-FE47-901D-12AFFB0ECEA9}"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LiHei Pro" panose="020B0500000000000000" pitchFamily="34" charset="-122"/>
                <a:ea typeface="LiHei Pro" panose="020B0500000000000000" pitchFamily="34" charset="-122"/>
              </a:defRPr>
            </a:lvl1pPr>
          </a:lstStyle>
          <a:p>
            <a:r>
              <a:rPr lang="en-US" dirty="0" smtClean="0">
                <a:solidFill>
                  <a:prstClr val="white">
                    <a:lumMod val="65000"/>
                  </a:prstClr>
                </a:solidFill>
              </a:rPr>
              <a:t> </a:t>
            </a:r>
            <a:endParaRPr lang="en-US" dirty="0">
              <a:solidFill>
                <a:prstClr val="white">
                  <a:lumMod val="65000"/>
                </a:prstClr>
              </a:solidFill>
            </a:endParaRPr>
          </a:p>
        </p:txBody>
      </p:sp>
      <p:sp>
        <p:nvSpPr>
          <p:cNvPr id="6" name="Slide Number Placeholder 5"/>
          <p:cNvSpPr>
            <a:spLocks noGrp="1"/>
          </p:cNvSpPr>
          <p:nvPr>
            <p:ph type="sldNum" sz="quarter" idx="12"/>
          </p:nvPr>
        </p:nvSpPr>
        <p:spPr/>
        <p:txBody>
          <a:bodyPr/>
          <a:lstStyle>
            <a:lvl1pPr>
              <a:defRPr sz="1400">
                <a:solidFill>
                  <a:schemeClr val="tx1">
                    <a:lumMod val="50000"/>
                    <a:lumOff val="50000"/>
                  </a:schemeClr>
                </a:solidFill>
                <a:latin typeface="Impact" panose="020B0806030902050204" pitchFamily="34" charset="0"/>
              </a:defRPr>
            </a:lvl1pPr>
          </a:lstStyle>
          <a:p>
            <a:fld id="{857B18ED-D931-45F4-8873-1BEDAB4DC03E}" type="slidenum">
              <a:rPr lang="en-US" smtClean="0"/>
            </a:fld>
            <a:endParaRPr lang="en-US" dirty="0"/>
          </a:p>
        </p:txBody>
      </p:sp>
      <p:cxnSp>
        <p:nvCxnSpPr>
          <p:cNvPr id="7" name="直接连接符 6"/>
          <p:cNvCxnSpPr/>
          <p:nvPr userDrawn="1"/>
        </p:nvCxnSpPr>
        <p:spPr>
          <a:xfrm>
            <a:off x="3025297" y="479824"/>
            <a:ext cx="9166703" cy="10915"/>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 name="组合 7"/>
          <p:cNvGrpSpPr/>
          <p:nvPr userDrawn="1"/>
        </p:nvGrpSpPr>
        <p:grpSpPr>
          <a:xfrm>
            <a:off x="0" y="195105"/>
            <a:ext cx="3126179" cy="569433"/>
            <a:chOff x="0" y="194743"/>
            <a:chExt cx="3126179" cy="569433"/>
          </a:xfrm>
        </p:grpSpPr>
        <p:sp>
          <p:nvSpPr>
            <p:cNvPr id="9" name="圆角矩形 8"/>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0" y="290669"/>
              <a:ext cx="424561" cy="355906"/>
              <a:chOff x="469900" y="728859"/>
              <a:chExt cx="424561" cy="355906"/>
            </a:xfrm>
          </p:grpSpPr>
          <p:sp>
            <p:nvSpPr>
              <p:cNvPr id="11"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
        <p:nvSpPr>
          <p:cNvPr id="24" name="标题占位符 1"/>
          <p:cNvSpPr>
            <a:spLocks noGrp="1"/>
          </p:cNvSpPr>
          <p:nvPr>
            <p:ph type="title"/>
          </p:nvPr>
        </p:nvSpPr>
        <p:spPr>
          <a:xfrm>
            <a:off x="416312" y="206333"/>
            <a:ext cx="3050788" cy="546975"/>
          </a:xfrm>
          <a:prstGeom prst="rect">
            <a:avLst/>
          </a:prstGeom>
        </p:spPr>
        <p:txBody>
          <a:bodyPr vert="horz" lIns="91440" tIns="45720" rIns="91440" bIns="45720" rtlCol="0" anchor="ctr">
            <a:normAutofit/>
          </a:bodyPr>
          <a:lstStyle>
            <a:lvl1pPr>
              <a:defRPr sz="1800">
                <a:solidFill>
                  <a:schemeClr val="bg1"/>
                </a:solidFill>
                <a:latin typeface="迷你简汉真广标" panose="02010609000101010101" pitchFamily="49" charset="-122"/>
                <a:ea typeface="迷你简汉真广标" panose="02010609000101010101" pitchFamily="49" charset="-122"/>
              </a:defRPr>
            </a:lvl1pPr>
          </a:lstStyle>
          <a:p>
            <a:r>
              <a:rPr lang="zh-CN" altLang="en-US" dirty="0" smtClean="0"/>
              <a:t>单击此处编辑母版标题样式</a:t>
            </a:r>
            <a:endParaRPr lang="zh-CN" altLang="en-US" dirty="0"/>
          </a:p>
        </p:txBody>
      </p:sp>
    </p:spTree>
  </p:cSld>
  <p:clrMapOvr>
    <a:masterClrMapping/>
  </p:clrMapOvr>
  <p:timing>
    <p:tnLst>
      <p:par>
        <p:cTn id="1" dur="indefinite" restart="never" nodeType="tmRoot"/>
      </p:par>
    </p:tnLst>
  </p:timing>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Rectangle 13"/>
          <p:cNvSpPr/>
          <p:nvPr userDrawn="1"/>
        </p:nvSpPr>
        <p:spPr>
          <a:xfrm>
            <a:off x="-8907" y="0"/>
            <a:ext cx="12203875" cy="6858000"/>
          </a:xfrm>
          <a:prstGeom prst="rect">
            <a:avLst/>
          </a:prstGeom>
          <a:gradFill flip="none" rotWithShape="1">
            <a:gsLst>
              <a:gs pos="0">
                <a:srgbClr val="77458B"/>
              </a:gs>
              <a:gs pos="100000">
                <a:srgbClr val="4F2D5D"/>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34F57"/>
              </a:solidFill>
            </a:endParaRPr>
          </a:p>
        </p:txBody>
      </p:sp>
      <p:sp>
        <p:nvSpPr>
          <p:cNvPr id="3" name="日期占位符 2"/>
          <p:cNvSpPr>
            <a:spLocks noGrp="1"/>
          </p:cNvSpPr>
          <p:nvPr>
            <p:ph type="dt" sz="half" idx="10"/>
          </p:nvPr>
        </p:nvSpPr>
        <p:spPr/>
        <p:txBody>
          <a:bodyPr/>
          <a:lstStyle/>
          <a:p>
            <a:fld id="{A6620504-D840-6A40-90BC-6F3747762FA2}" type="datetime1">
              <a:rPr lang="en-US" smtClean="0">
                <a:solidFill>
                  <a:prstClr val="black">
                    <a:tint val="75000"/>
                  </a:prstClr>
                </a:solidFill>
              </a:rPr>
            </a:fld>
            <a:endParaRPr lang="en-US">
              <a:solidFill>
                <a:prstClr val="black">
                  <a:tint val="75000"/>
                </a:prstClr>
              </a:solidFil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7" descr="hexa.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Date Placeholder 3"/>
          <p:cNvSpPr>
            <a:spLocks noGrp="1"/>
          </p:cNvSpPr>
          <p:nvPr>
            <p:ph type="dt" sz="half" idx="10"/>
          </p:nvPr>
        </p:nvSpPr>
        <p:spPr/>
        <p:txBody>
          <a:bodyPr/>
          <a:lstStyle/>
          <a:p>
            <a:fld id="{480435F3-CE51-FE47-901D-12AFFB0ECEA9}"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white">
                  <a:lumMod val="65000"/>
                </a:prstClr>
              </a:solidFill>
            </a:endParaRPr>
          </a:p>
        </p:txBody>
      </p:sp>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80435F3-CE51-FE47-901D-12AFFB0ECEA9}"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LiHei Pro" panose="020B0500000000000000" pitchFamily="34" charset="-122"/>
                <a:ea typeface="LiHei Pro" panose="020B0500000000000000" pitchFamily="34" charset="-122"/>
              </a:defRPr>
            </a:lvl1pPr>
          </a:lstStyle>
          <a:p>
            <a:endParaRPr lang="en-US" dirty="0">
              <a:solidFill>
                <a:prstClr val="white">
                  <a:lumMod val="65000"/>
                </a:prstClr>
              </a:solidFill>
            </a:endParaRPr>
          </a:p>
        </p:txBody>
      </p:sp>
      <p:sp>
        <p:nvSpPr>
          <p:cNvPr id="6" name="Slide Number Placeholder 5"/>
          <p:cNvSpPr>
            <a:spLocks noGrp="1"/>
          </p:cNvSpPr>
          <p:nvPr>
            <p:ph type="sldNum" sz="quarter" idx="12"/>
          </p:nvPr>
        </p:nvSpPr>
        <p:spPr/>
        <p:txBody>
          <a:bodyPr/>
          <a:lstStyle>
            <a:lvl1pPr>
              <a:defRPr sz="1400">
                <a:solidFill>
                  <a:schemeClr val="tx1">
                    <a:lumMod val="50000"/>
                    <a:lumOff val="50000"/>
                  </a:schemeClr>
                </a:solidFill>
                <a:latin typeface="Impact" panose="020B0806030902050204" pitchFamily="34" charset="0"/>
              </a:defRPr>
            </a:lvl1p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cxnSp>
        <p:nvCxnSpPr>
          <p:cNvPr id="7" name="直接连接符 6"/>
          <p:cNvCxnSpPr/>
          <p:nvPr userDrawn="1"/>
        </p:nvCxnSpPr>
        <p:spPr>
          <a:xfrm>
            <a:off x="3025297" y="479824"/>
            <a:ext cx="9166703" cy="25117"/>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 name="组合 7"/>
          <p:cNvGrpSpPr/>
          <p:nvPr userDrawn="1"/>
        </p:nvGrpSpPr>
        <p:grpSpPr>
          <a:xfrm>
            <a:off x="0" y="195105"/>
            <a:ext cx="3126179" cy="569433"/>
            <a:chOff x="0" y="194743"/>
            <a:chExt cx="3126179" cy="569433"/>
          </a:xfrm>
        </p:grpSpPr>
        <p:sp>
          <p:nvSpPr>
            <p:cNvPr id="9" name="圆角矩形 8"/>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0" name="组合 9"/>
            <p:cNvGrpSpPr/>
            <p:nvPr/>
          </p:nvGrpSpPr>
          <p:grpSpPr>
            <a:xfrm>
              <a:off x="0" y="290669"/>
              <a:ext cx="424561" cy="355906"/>
              <a:chOff x="469900" y="728859"/>
              <a:chExt cx="424561" cy="355906"/>
            </a:xfrm>
          </p:grpSpPr>
          <p:sp>
            <p:nvSpPr>
              <p:cNvPr id="11"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
        <p:nvSpPr>
          <p:cNvPr id="24" name="标题占位符 1"/>
          <p:cNvSpPr>
            <a:spLocks noGrp="1"/>
          </p:cNvSpPr>
          <p:nvPr>
            <p:ph type="title"/>
          </p:nvPr>
        </p:nvSpPr>
        <p:spPr>
          <a:xfrm>
            <a:off x="416312" y="206333"/>
            <a:ext cx="3050788" cy="546975"/>
          </a:xfrm>
          <a:prstGeom prst="rect">
            <a:avLst/>
          </a:prstGeom>
        </p:spPr>
        <p:txBody>
          <a:bodyPr vert="horz" lIns="91440" tIns="45720" rIns="91440" bIns="45720" rtlCol="0" anchor="ctr">
            <a:normAutofit/>
          </a:bodyPr>
          <a:lstStyle>
            <a:lvl1pPr>
              <a:defRPr sz="1800">
                <a:solidFill>
                  <a:schemeClr val="bg1"/>
                </a:solidFill>
                <a:latin typeface="迷你简汉真广标" panose="02010609000101010101" pitchFamily="49" charset="-122"/>
                <a:ea typeface="迷你简汉真广标" panose="02010609000101010101" pitchFamily="49" charset="-122"/>
              </a:defRPr>
            </a:lvl1pPr>
          </a:lstStyle>
          <a:p>
            <a:r>
              <a:rPr lang="zh-CN" altLang="en-US" dirty="0" smtClean="0"/>
              <a:t>单击此处编辑母版标题样式</a:t>
            </a:r>
            <a:endParaRPr lang="zh-CN" altLang="en-US" dirty="0"/>
          </a:p>
        </p:txBody>
      </p:sp>
    </p:spTree>
  </p:cSld>
  <p:clrMapOvr>
    <a:masterClrMapping/>
  </p:clrMapOvr>
  <p:timing>
    <p:tnLst>
      <p:par>
        <p:cTn id="1" dur="indefinite" restart="never" nodeType="tmRoot"/>
      </p:par>
    </p:tnLst>
  </p:timing>
  <p:hf hd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Rectangle 13"/>
          <p:cNvSpPr/>
          <p:nvPr userDrawn="1"/>
        </p:nvSpPr>
        <p:spPr>
          <a:xfrm>
            <a:off x="-8907" y="0"/>
            <a:ext cx="12203875" cy="6858000"/>
          </a:xfrm>
          <a:prstGeom prst="rect">
            <a:avLst/>
          </a:prstGeom>
          <a:gradFill flip="none" rotWithShape="1">
            <a:gsLst>
              <a:gs pos="0">
                <a:srgbClr val="77458B"/>
              </a:gs>
              <a:gs pos="100000">
                <a:srgbClr val="4F2D5D"/>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34F57"/>
              </a:solidFill>
            </a:endParaRPr>
          </a:p>
        </p:txBody>
      </p:sp>
      <p:sp>
        <p:nvSpPr>
          <p:cNvPr id="3" name="日期占位符 2"/>
          <p:cNvSpPr>
            <a:spLocks noGrp="1"/>
          </p:cNvSpPr>
          <p:nvPr>
            <p:ph type="dt" sz="half" idx="10"/>
          </p:nvPr>
        </p:nvSpPr>
        <p:spPr/>
        <p:txBody>
          <a:bodyPr/>
          <a:lstStyle/>
          <a:p>
            <a:fld id="{A6620504-D840-6A40-90BC-6F3747762FA2}" type="datetime1">
              <a:rPr lang="en-US" smtClean="0">
                <a:solidFill>
                  <a:prstClr val="black">
                    <a:tint val="75000"/>
                  </a:prstClr>
                </a:solidFill>
              </a:rPr>
            </a:fld>
            <a:endParaRPr lang="en-US">
              <a:solidFill>
                <a:prstClr val="black">
                  <a:tint val="75000"/>
                </a:prstClr>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5" Type="http://schemas.openxmlformats.org/officeDocument/2006/relationships/theme" Target="../theme/theme1.xml"/><Relationship Id="rId4" Type="http://schemas.openxmlformats.org/officeDocument/2006/relationships/image" Target="../media/image1.png"/><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5" Type="http://schemas.openxmlformats.org/officeDocument/2006/relationships/theme" Target="../theme/theme2.xml"/><Relationship Id="rId4" Type="http://schemas.openxmlformats.org/officeDocument/2006/relationships/image" Target="../media/image1.png"/><Relationship Id="rId3" Type="http://schemas.openxmlformats.org/officeDocument/2006/relationships/slideLayout" Target="../slideLayouts/slideLayout6.xml"/><Relationship Id="rId2" Type="http://schemas.openxmlformats.org/officeDocument/2006/relationships/slideLayout" Target="../slideLayouts/slideLayout5.xml"/><Relationship Id="rId1"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descr="hexa.png"/>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Placeholder 1"/>
          <p:cNvSpPr>
            <a:spLocks noGrp="1"/>
          </p:cNvSpPr>
          <p:nvPr>
            <p:ph type="title"/>
          </p:nvPr>
        </p:nvSpPr>
        <p:spPr>
          <a:xfrm>
            <a:off x="609600" y="355600"/>
            <a:ext cx="109728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09600" y="1600202"/>
            <a:ext cx="10972800" cy="4165599"/>
          </a:xfrm>
          <a:prstGeom prst="rect">
            <a:avLst/>
          </a:prstGeom>
        </p:spPr>
        <p:txBody>
          <a:bodyPr vert="horz" lIns="91440" tIns="45720" rIns="91440" bIns="45720" rtlCol="0">
            <a:normAutofit/>
          </a:bodyPr>
          <a:lstStyle/>
          <a:p>
            <a:pPr lvl="0"/>
            <a:r>
              <a:rPr lang="en-US" dirty="0" smtClean="0"/>
              <a:t>Click to edit Master text styles</a:t>
            </a:r>
            <a:endParaRPr lang="en-US" dirty="0" smtClean="0"/>
          </a:p>
          <a:p>
            <a:pPr lvl="1"/>
            <a:r>
              <a:rPr lang="en-US" dirty="0" smtClean="0"/>
              <a:t>Second level</a:t>
            </a:r>
            <a:endParaRPr lang="en-US" dirty="0" smtClean="0"/>
          </a:p>
          <a:p>
            <a:pPr lvl="2"/>
            <a:r>
              <a:rPr lang="en-US" dirty="0" smtClean="0"/>
              <a:t>Third level</a:t>
            </a:r>
            <a:endParaRPr lang="en-US" dirty="0" smtClean="0"/>
          </a:p>
          <a:p>
            <a:pPr lvl="3"/>
            <a:r>
              <a:rPr lang="en-US" dirty="0" smtClean="0"/>
              <a:t>Fourth level</a:t>
            </a:r>
            <a:endParaRPr lang="en-US" dirty="0" smtClean="0"/>
          </a:p>
          <a:p>
            <a:pPr lvl="4"/>
            <a:r>
              <a:rPr lang="en-US" dirty="0" smtClean="0"/>
              <a:t>Fifth level</a:t>
            </a:r>
            <a:endParaRPr lang="en-US" dirty="0"/>
          </a:p>
        </p:txBody>
      </p:sp>
      <p:sp>
        <p:nvSpPr>
          <p:cNvPr id="11" name="Freeform 5"/>
          <p:cNvSpPr/>
          <p:nvPr userDrawn="1"/>
        </p:nvSpPr>
        <p:spPr bwMode="auto">
          <a:xfrm rot="5400000">
            <a:off x="11246809" y="6043601"/>
            <a:ext cx="541580" cy="47999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chemeClr val="bg1">
                  <a:lumMod val="97000"/>
                </a:schemeClr>
              </a:gs>
              <a:gs pos="2000">
                <a:schemeClr val="bg1">
                  <a:lumMod val="83000"/>
                </a:schemeClr>
              </a:gs>
            </a:gsLst>
            <a:lin ang="18900000" scaled="0"/>
            <a:tileRect/>
          </a:gradFill>
          <a:ln w="12700">
            <a:gradFill flip="none" rotWithShape="1">
              <a:gsLst>
                <a:gs pos="0">
                  <a:schemeClr val="bg1"/>
                </a:gs>
                <a:gs pos="100000">
                  <a:schemeClr val="bg1">
                    <a:lumMod val="80000"/>
                  </a:schemeClr>
                </a:gs>
              </a:gsLst>
              <a:lin ang="18900000" scaled="0"/>
              <a:tileRect/>
            </a:gradFill>
          </a:ln>
          <a:effectLst>
            <a:outerShdw blurRad="165100" dist="762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4" name="Date Placeholder 3"/>
          <p:cNvSpPr>
            <a:spLocks noGrp="1"/>
          </p:cNvSpPr>
          <p:nvPr>
            <p:ph type="dt" sz="half" idx="2"/>
          </p:nvPr>
        </p:nvSpPr>
        <p:spPr>
          <a:xfrm>
            <a:off x="8940800" y="177800"/>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A6620504-D840-6A40-90BC-6F3747762FA2}"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3"/>
          </p:nvPr>
        </p:nvSpPr>
        <p:spPr>
          <a:xfrm>
            <a:off x="4165600" y="6332538"/>
            <a:ext cx="3860800" cy="365125"/>
          </a:xfrm>
          <a:prstGeom prst="rect">
            <a:avLst/>
          </a:prstGeom>
        </p:spPr>
        <p:txBody>
          <a:bodyPr vert="horz" lIns="91440" tIns="45720" rIns="91440" bIns="45720" rtlCol="0" anchor="ctr"/>
          <a:lstStyle>
            <a:lvl1pPr algn="ctr">
              <a:defRPr sz="1600">
                <a:solidFill>
                  <a:schemeClr val="bg1">
                    <a:lumMod val="65000"/>
                  </a:schemeClr>
                </a:solidFill>
              </a:defRPr>
            </a:lvl1pPr>
          </a:lstStyle>
          <a:p>
            <a:endParaRPr lang="en-US" dirty="0">
              <a:solidFill>
                <a:prstClr val="white">
                  <a:lumMod val="65000"/>
                </a:prstClr>
              </a:solidFill>
            </a:endParaRPr>
          </a:p>
        </p:txBody>
      </p:sp>
      <p:cxnSp>
        <p:nvCxnSpPr>
          <p:cNvPr id="9" name="Straight Connector 8"/>
          <p:cNvCxnSpPr/>
          <p:nvPr userDrawn="1"/>
        </p:nvCxnSpPr>
        <p:spPr>
          <a:xfrm>
            <a:off x="812800" y="6273801"/>
            <a:ext cx="10464800" cy="19599"/>
          </a:xfrm>
          <a:prstGeom prst="line">
            <a:avLst/>
          </a:prstGeom>
          <a:ln w="9525"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6" name="Slide Number Placeholder 5"/>
          <p:cNvSpPr>
            <a:spLocks noGrp="1"/>
          </p:cNvSpPr>
          <p:nvPr>
            <p:ph type="sldNum" sz="quarter" idx="4"/>
          </p:nvPr>
        </p:nvSpPr>
        <p:spPr>
          <a:xfrm>
            <a:off x="11282884" y="6144296"/>
            <a:ext cx="480000" cy="304800"/>
          </a:xfrm>
          <a:prstGeom prst="rect">
            <a:avLst/>
          </a:prstGeom>
        </p:spPr>
        <p:txBody>
          <a:bodyPr vert="horz" lIns="91440" tIns="45720" rIns="91440" bIns="45720" rtlCol="0" anchor="ctr"/>
          <a:lstStyle>
            <a:lvl1pPr algn="ctr">
              <a:defRPr sz="1600" b="0">
                <a:solidFill>
                  <a:schemeClr val="tx1">
                    <a:lumMod val="50000"/>
                    <a:lumOff val="50000"/>
                  </a:schemeClr>
                </a:solidFill>
                <a:latin typeface="Impact" panose="020B0806030902050204" pitchFamily="34" charset="0"/>
                <a:ea typeface="Impact" panose="020B0806030902050204" pitchFamily="34" charset="0"/>
                <a:cs typeface="Impact" panose="020B0806030902050204" pitchFamily="34" charset="0"/>
              </a:defRPr>
            </a:lvl1pPr>
          </a:lstStyle>
          <a:p>
            <a:fld id="{857B18ED-D931-45F4-8873-1BEDAB4DC03E}"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timing>
    <p:tnLst>
      <p:par>
        <p:cTn id="1" dur="indefinite" restart="never" nodeType="tmRoot"/>
      </p:par>
    </p:tnLst>
  </p:timing>
  <p:hf hdr="0" ftr="0" dt="0"/>
  <p:txStyles>
    <p:titleStyle>
      <a:lvl1pPr algn="l" defTabSz="1219200" rtl="0" eaLnBrk="1" latinLnBrk="0" hangingPunct="1">
        <a:spcBef>
          <a:spcPct val="0"/>
        </a:spcBef>
        <a:buNone/>
        <a:defRPr sz="4535" kern="1200">
          <a:solidFill>
            <a:srgbClr val="17375E"/>
          </a:solidFill>
          <a:latin typeface="Signika"/>
          <a:ea typeface="Open Sans Extrabold" pitchFamily="34" charset="0"/>
          <a:cs typeface="Signika"/>
        </a:defRPr>
      </a:lvl1pPr>
    </p:titleStyle>
    <p:bodyStyle>
      <a:lvl1pPr marL="457200" indent="-457200" algn="l" defTabSz="1219200" rtl="0" eaLnBrk="1" latinLnBrk="0" hangingPunct="1">
        <a:spcBef>
          <a:spcPct val="20000"/>
        </a:spcBef>
        <a:buFont typeface="Arial" panose="020B0604020202020204" pitchFamily="34" charset="0"/>
        <a:buChar char="•"/>
        <a:defRPr sz="2665" kern="1200">
          <a:solidFill>
            <a:srgbClr val="17375E"/>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2400" kern="1200">
          <a:solidFill>
            <a:srgbClr val="17375E"/>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2135" kern="1200">
          <a:solidFill>
            <a:srgbClr val="17375E"/>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1865" kern="1200">
          <a:solidFill>
            <a:srgbClr val="17375E"/>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1865" kern="1200">
          <a:solidFill>
            <a:srgbClr val="17375E"/>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9pPr>
    </p:bodyStyle>
    <p:otherStyle>
      <a:defPPr>
        <a:defRPr lang="en-US"/>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descr="hexa.png"/>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Placeholder 1"/>
          <p:cNvSpPr>
            <a:spLocks noGrp="1"/>
          </p:cNvSpPr>
          <p:nvPr>
            <p:ph type="title"/>
          </p:nvPr>
        </p:nvSpPr>
        <p:spPr>
          <a:xfrm>
            <a:off x="609600" y="355600"/>
            <a:ext cx="109728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09600" y="1600202"/>
            <a:ext cx="10972800" cy="4165599"/>
          </a:xfrm>
          <a:prstGeom prst="rect">
            <a:avLst/>
          </a:prstGeom>
        </p:spPr>
        <p:txBody>
          <a:bodyPr vert="horz" lIns="91440" tIns="45720" rIns="91440" bIns="45720" rtlCol="0">
            <a:normAutofit/>
          </a:bodyPr>
          <a:lstStyle/>
          <a:p>
            <a:pPr lvl="0"/>
            <a:r>
              <a:rPr lang="en-US" dirty="0" smtClean="0"/>
              <a:t>Click to edit Master text styles</a:t>
            </a:r>
            <a:endParaRPr lang="en-US" dirty="0" smtClean="0"/>
          </a:p>
          <a:p>
            <a:pPr lvl="1"/>
            <a:r>
              <a:rPr lang="en-US" dirty="0" smtClean="0"/>
              <a:t>Second level</a:t>
            </a:r>
            <a:endParaRPr lang="en-US" dirty="0" smtClean="0"/>
          </a:p>
          <a:p>
            <a:pPr lvl="2"/>
            <a:r>
              <a:rPr lang="en-US" dirty="0" smtClean="0"/>
              <a:t>Third level</a:t>
            </a:r>
            <a:endParaRPr lang="en-US" dirty="0" smtClean="0"/>
          </a:p>
          <a:p>
            <a:pPr lvl="3"/>
            <a:r>
              <a:rPr lang="en-US" dirty="0" smtClean="0"/>
              <a:t>Fourth level</a:t>
            </a:r>
            <a:endParaRPr lang="en-US" dirty="0" smtClean="0"/>
          </a:p>
          <a:p>
            <a:pPr lvl="4"/>
            <a:r>
              <a:rPr lang="en-US" dirty="0" smtClean="0"/>
              <a:t>Fifth level</a:t>
            </a:r>
            <a:endParaRPr lang="en-US" dirty="0"/>
          </a:p>
        </p:txBody>
      </p:sp>
      <p:sp>
        <p:nvSpPr>
          <p:cNvPr id="11" name="Freeform 5"/>
          <p:cNvSpPr/>
          <p:nvPr userDrawn="1"/>
        </p:nvSpPr>
        <p:spPr bwMode="auto">
          <a:xfrm rot="5400000">
            <a:off x="11246809" y="6043601"/>
            <a:ext cx="541580" cy="47999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chemeClr val="bg1">
                  <a:lumMod val="97000"/>
                </a:schemeClr>
              </a:gs>
              <a:gs pos="2000">
                <a:schemeClr val="bg1">
                  <a:lumMod val="83000"/>
                </a:schemeClr>
              </a:gs>
            </a:gsLst>
            <a:lin ang="18900000" scaled="0"/>
            <a:tileRect/>
          </a:gradFill>
          <a:ln w="12700">
            <a:gradFill flip="none" rotWithShape="1">
              <a:gsLst>
                <a:gs pos="0">
                  <a:schemeClr val="bg1"/>
                </a:gs>
                <a:gs pos="100000">
                  <a:schemeClr val="bg1">
                    <a:lumMod val="80000"/>
                  </a:schemeClr>
                </a:gs>
              </a:gsLst>
              <a:lin ang="18900000" scaled="0"/>
              <a:tileRect/>
            </a:gradFill>
          </a:ln>
          <a:effectLst>
            <a:outerShdw blurRad="165100" dist="762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endParaRPr>
          </a:p>
        </p:txBody>
      </p:sp>
      <p:sp>
        <p:nvSpPr>
          <p:cNvPr id="4" name="Date Placeholder 3"/>
          <p:cNvSpPr>
            <a:spLocks noGrp="1"/>
          </p:cNvSpPr>
          <p:nvPr>
            <p:ph type="dt" sz="half" idx="2"/>
          </p:nvPr>
        </p:nvSpPr>
        <p:spPr>
          <a:xfrm>
            <a:off x="8940800" y="177800"/>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A6620504-D840-6A40-90BC-6F3747762FA2}" type="datetime1">
              <a:rPr lang="en-US" smtClean="0">
                <a:solidFill>
                  <a:prstClr val="black">
                    <a:tint val="75000"/>
                  </a:prstClr>
                </a:solidFill>
              </a:rPr>
            </a:fld>
            <a:endParaRPr lang="en-US">
              <a:solidFill>
                <a:prstClr val="black">
                  <a:tint val="75000"/>
                </a:prstClr>
              </a:solidFill>
            </a:endParaRPr>
          </a:p>
        </p:txBody>
      </p:sp>
      <p:sp>
        <p:nvSpPr>
          <p:cNvPr id="5" name="Footer Placeholder 4"/>
          <p:cNvSpPr>
            <a:spLocks noGrp="1"/>
          </p:cNvSpPr>
          <p:nvPr>
            <p:ph type="ftr" sz="quarter" idx="3"/>
          </p:nvPr>
        </p:nvSpPr>
        <p:spPr>
          <a:xfrm>
            <a:off x="4165600" y="6332538"/>
            <a:ext cx="3860800" cy="365125"/>
          </a:xfrm>
          <a:prstGeom prst="rect">
            <a:avLst/>
          </a:prstGeom>
        </p:spPr>
        <p:txBody>
          <a:bodyPr vert="horz" lIns="91440" tIns="45720" rIns="91440" bIns="45720" rtlCol="0" anchor="ctr"/>
          <a:lstStyle>
            <a:lvl1pPr algn="ctr">
              <a:defRPr sz="1600">
                <a:solidFill>
                  <a:schemeClr val="bg1">
                    <a:lumMod val="65000"/>
                  </a:schemeClr>
                </a:solidFill>
              </a:defRPr>
            </a:lvl1pPr>
          </a:lstStyle>
          <a:p>
            <a:endParaRPr lang="en-US" dirty="0">
              <a:solidFill>
                <a:prstClr val="white">
                  <a:lumMod val="65000"/>
                </a:prstClr>
              </a:solidFill>
            </a:endParaRPr>
          </a:p>
        </p:txBody>
      </p:sp>
      <p:cxnSp>
        <p:nvCxnSpPr>
          <p:cNvPr id="9" name="Straight Connector 8"/>
          <p:cNvCxnSpPr/>
          <p:nvPr userDrawn="1"/>
        </p:nvCxnSpPr>
        <p:spPr>
          <a:xfrm>
            <a:off x="812800" y="6273801"/>
            <a:ext cx="10464800" cy="19599"/>
          </a:xfrm>
          <a:prstGeom prst="line">
            <a:avLst/>
          </a:prstGeom>
          <a:ln w="9525"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6" name="Slide Number Placeholder 5"/>
          <p:cNvSpPr>
            <a:spLocks noGrp="1"/>
          </p:cNvSpPr>
          <p:nvPr>
            <p:ph type="sldNum" sz="quarter" idx="4"/>
          </p:nvPr>
        </p:nvSpPr>
        <p:spPr>
          <a:xfrm>
            <a:off x="11282884" y="6144296"/>
            <a:ext cx="480000" cy="304800"/>
          </a:xfrm>
          <a:prstGeom prst="rect">
            <a:avLst/>
          </a:prstGeom>
        </p:spPr>
        <p:txBody>
          <a:bodyPr vert="horz" lIns="91440" tIns="45720" rIns="91440" bIns="45720" rtlCol="0" anchor="ctr"/>
          <a:lstStyle>
            <a:lvl1pPr algn="ctr">
              <a:defRPr sz="1600" b="0">
                <a:solidFill>
                  <a:schemeClr val="tx1">
                    <a:lumMod val="50000"/>
                    <a:lumOff val="50000"/>
                  </a:schemeClr>
                </a:solidFill>
                <a:latin typeface="Impact" panose="020B0806030902050204" pitchFamily="34" charset="0"/>
                <a:ea typeface="Impact" panose="020B0806030902050204" pitchFamily="34" charset="0"/>
                <a:cs typeface="Impact" panose="020B0806030902050204" pitchFamily="34" charset="0"/>
              </a:defRPr>
            </a:lvl1p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Tree>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Lst>
  <p:timing>
    <p:tnLst>
      <p:par>
        <p:cTn id="1" dur="indefinite" restart="never" nodeType="tmRoot"/>
      </p:par>
    </p:tnLst>
  </p:timing>
  <p:hf hdr="0" ftr="0" dt="0"/>
  <p:txStyles>
    <p:titleStyle>
      <a:lvl1pPr algn="l" defTabSz="1219200" rtl="0" eaLnBrk="1" latinLnBrk="0" hangingPunct="1">
        <a:spcBef>
          <a:spcPct val="0"/>
        </a:spcBef>
        <a:buNone/>
        <a:defRPr sz="4535" kern="1200">
          <a:solidFill>
            <a:srgbClr val="17375E"/>
          </a:solidFill>
          <a:latin typeface="Signika"/>
          <a:ea typeface="Open Sans Extrabold" pitchFamily="34" charset="0"/>
          <a:cs typeface="Signika"/>
        </a:defRPr>
      </a:lvl1pPr>
    </p:titleStyle>
    <p:bodyStyle>
      <a:lvl1pPr marL="457200" indent="-457200" algn="l" defTabSz="1219200" rtl="0" eaLnBrk="1" latinLnBrk="0" hangingPunct="1">
        <a:spcBef>
          <a:spcPct val="20000"/>
        </a:spcBef>
        <a:buFont typeface="Arial" panose="020B0604020202020204" pitchFamily="34" charset="0"/>
        <a:buChar char="•"/>
        <a:defRPr sz="2665" kern="1200">
          <a:solidFill>
            <a:srgbClr val="17375E"/>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2400" kern="1200">
          <a:solidFill>
            <a:srgbClr val="17375E"/>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2135" kern="1200">
          <a:solidFill>
            <a:srgbClr val="17375E"/>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1865" kern="1200">
          <a:solidFill>
            <a:srgbClr val="17375E"/>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1865" kern="1200">
          <a:solidFill>
            <a:srgbClr val="17375E"/>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9pPr>
    </p:bodyStyle>
    <p:otherStyle>
      <a:defPPr>
        <a:defRPr lang="en-US"/>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2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33.xml.rels><?xml version='1.0' encoding='UTF-8' standalone='yes'?>
<Relationships xmlns="http://schemas.openxmlformats.org/package/2006/relationships"><Relationship Id="rId4" Type="http://schemas.openxmlformats.org/officeDocument/2006/relationships/slideLayout" Target="../slideLayouts/slideLayout5.xml"/><Relationship Id="rId3" Type="http://schemas.microsoft.com/office/2007/relationships/hdphoto" Target="../media/image13.wdp"/><Relationship Id="rId2" Type="http://schemas.openxmlformats.org/officeDocument/2006/relationships/image" Target="../media/image12.png"/><Relationship Id="rId1" Type="http://schemas.openxmlformats.org/officeDocument/2006/relationships/image" Target="../media/image25.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5.pn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5.pn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5.xml"/><Relationship Id="rId2" Type="http://schemas.openxmlformats.org/officeDocument/2006/relationships/image" Target="../media/image9.emf"/><Relationship Id="rId1" Type="http://schemas.openxmlformats.org/officeDocument/2006/relationships/image" Target="../media/image8.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1.wdp"/><Relationship Id="rId1" Type="http://schemas.openxmlformats.org/officeDocument/2006/relationships/image" Target="../media/image10.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chart" Target="../charts/char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4" Type="http://schemas.openxmlformats.org/officeDocument/2006/relationships/slideLayout" Target="../slideLayouts/slideLayout5.xml"/><Relationship Id="rId3" Type="http://schemas.openxmlformats.org/officeDocument/2006/relationships/image" Target="../media/image14.png"/><Relationship Id="rId2" Type="http://schemas.microsoft.com/office/2007/relationships/hdphoto" Target="../media/image13.wdp"/><Relationship Id="rId1" Type="http://schemas.openxmlformats.org/officeDocument/2006/relationships/image" Target="../media/image12.png"/></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chart" Target="../charts/char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16.jpeg"/><Relationship Id="rId1" Type="http://schemas.openxmlformats.org/officeDocument/2006/relationships/image" Target="../media/image15.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chart" Target="../charts/char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6" Type="http://schemas.openxmlformats.org/officeDocument/2006/relationships/slideLayout" Target="../slideLayouts/slideLayout5.xml"/><Relationship Id="rId5" Type="http://schemas.openxmlformats.org/officeDocument/2006/relationships/chart" Target="../charts/chart8.xml"/><Relationship Id="rId4" Type="http://schemas.openxmlformats.org/officeDocument/2006/relationships/chart" Target="../charts/chart7.xml"/><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chart" Target="../charts/char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4" Type="http://schemas.openxmlformats.org/officeDocument/2006/relationships/slideLayout" Target="../slideLayouts/slideLayout5.xml"/><Relationship Id="rId3" Type="http://schemas.openxmlformats.org/officeDocument/2006/relationships/image" Target="../media/image18.png"/><Relationship Id="rId2" Type="http://schemas.microsoft.com/office/2007/relationships/hdphoto" Target="../media/image11.wdp"/><Relationship Id="rId1" Type="http://schemas.openxmlformats.org/officeDocument/2006/relationships/image" Target="../media/image17.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5" Type="http://schemas.openxmlformats.org/officeDocument/2006/relationships/slideLayout" Target="../slideLayouts/slideLayout5.xml"/><Relationship Id="rId4" Type="http://schemas.openxmlformats.org/officeDocument/2006/relationships/image" Target="../media/image18.png"/><Relationship Id="rId3" Type="http://schemas.microsoft.com/office/2007/relationships/hdphoto" Target="../media/image11.wdp"/><Relationship Id="rId2" Type="http://schemas.openxmlformats.org/officeDocument/2006/relationships/image" Target="../media/image17.png"/><Relationship Id="rId1" Type="http://schemas.openxmlformats.org/officeDocument/2006/relationships/image" Target="../media/image8.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4" Type="http://schemas.openxmlformats.org/officeDocument/2006/relationships/slideLayout" Target="../slideLayouts/slideLayout5.xml"/><Relationship Id="rId3" Type="http://schemas.microsoft.com/office/2007/relationships/hdphoto" Target="../media/image13.wdp"/><Relationship Id="rId2" Type="http://schemas.openxmlformats.org/officeDocument/2006/relationships/image" Target="../media/image12.png"/><Relationship Id="rId1" Type="http://schemas.openxmlformats.org/officeDocument/2006/relationships/chart" Target="../charts/chart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6" Type="http://schemas.openxmlformats.org/officeDocument/2006/relationships/slideLayout" Target="../slideLayouts/slideLayout5.xml"/><Relationship Id="rId5" Type="http://schemas.openxmlformats.org/officeDocument/2006/relationships/image" Target="../media/image21.png"/><Relationship Id="rId4" Type="http://schemas.openxmlformats.org/officeDocument/2006/relationships/image" Target="../media/image20.png"/><Relationship Id="rId3" Type="http://schemas.openxmlformats.org/officeDocument/2006/relationships/image" Target="../media/image19.png"/><Relationship Id="rId2" Type="http://schemas.microsoft.com/office/2007/relationships/hdphoto" Target="../media/image13.wdp"/><Relationship Id="rId1" Type="http://schemas.openxmlformats.org/officeDocument/2006/relationships/image" Target="../media/image12.png"/></Relationships>
</file>

<file path=ppt/slides/_rels/slide8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hdphoto" Target="../media/image23.wdp"/><Relationship Id="rId1" Type="http://schemas.openxmlformats.org/officeDocument/2006/relationships/image" Target="../media/image22.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272" name="标题 271"/>
          <p:cNvSpPr>
            <a:spLocks noGrp="1"/>
          </p:cNvSpPr>
          <p:nvPr>
            <p:ph type="title"/>
          </p:nvPr>
        </p:nvSpPr>
        <p:spPr/>
        <p:txBody>
          <a:bodyPr/>
          <a:lstStyle/>
          <a:p>
            <a:r>
              <a:rPr lang="zh-CN" altLang="en-US" dirty="0" smtClean="0"/>
              <a:t>创意铅笔对比关系图表</a:t>
            </a:r>
            <a:endParaRPr lang="zh-CN" altLang="en-US" dirty="0"/>
          </a:p>
        </p:txBody>
      </p:sp>
      <p:sp>
        <p:nvSpPr>
          <p:cNvPr id="57" name="饼形 56"/>
          <p:cNvSpPr/>
          <p:nvPr/>
        </p:nvSpPr>
        <p:spPr>
          <a:xfrm>
            <a:off x="4331911" y="3105514"/>
            <a:ext cx="1972791" cy="1972793"/>
          </a:xfrm>
          <a:prstGeom prst="pie">
            <a:avLst>
              <a:gd name="adj1" fmla="val 6871637"/>
              <a:gd name="adj2" fmla="val 15911455"/>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7" name="任意多边形 46"/>
          <p:cNvSpPr/>
          <p:nvPr/>
        </p:nvSpPr>
        <p:spPr>
          <a:xfrm>
            <a:off x="4397180" y="3153199"/>
            <a:ext cx="1865955" cy="1865956"/>
          </a:xfrm>
          <a:custGeom>
            <a:avLst/>
            <a:gdLst>
              <a:gd name="connsiteX0" fmla="*/ 1160855 w 2316512"/>
              <a:gd name="connsiteY0" fmla="*/ 52679 h 2316512"/>
              <a:gd name="connsiteX1" fmla="*/ 55278 w 2316512"/>
              <a:gd name="connsiteY1" fmla="*/ 1158256 h 2316512"/>
              <a:gd name="connsiteX2" fmla="*/ 1160855 w 2316512"/>
              <a:gd name="connsiteY2" fmla="*/ 2263833 h 2316512"/>
              <a:gd name="connsiteX3" fmla="*/ 2266432 w 2316512"/>
              <a:gd name="connsiteY3" fmla="*/ 1158256 h 2316512"/>
              <a:gd name="connsiteX4" fmla="*/ 1160855 w 2316512"/>
              <a:gd name="connsiteY4" fmla="*/ 52679 h 2316512"/>
              <a:gd name="connsiteX5" fmla="*/ 1158256 w 2316512"/>
              <a:gd name="connsiteY5" fmla="*/ 0 h 2316512"/>
              <a:gd name="connsiteX6" fmla="*/ 2316512 w 2316512"/>
              <a:gd name="connsiteY6" fmla="*/ 1158256 h 2316512"/>
              <a:gd name="connsiteX7" fmla="*/ 1158256 w 2316512"/>
              <a:gd name="connsiteY7" fmla="*/ 2316512 h 2316512"/>
              <a:gd name="connsiteX8" fmla="*/ 0 w 2316512"/>
              <a:gd name="connsiteY8" fmla="*/ 1158256 h 2316512"/>
              <a:gd name="connsiteX9" fmla="*/ 1158256 w 2316512"/>
              <a:gd name="connsiteY9" fmla="*/ 0 h 23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6512" h="2316512">
                <a:moveTo>
                  <a:pt x="1160855" y="52679"/>
                </a:moveTo>
                <a:cubicBezTo>
                  <a:pt x="550262" y="52679"/>
                  <a:pt x="55278" y="547663"/>
                  <a:pt x="55278" y="1158256"/>
                </a:cubicBezTo>
                <a:cubicBezTo>
                  <a:pt x="55278" y="1768849"/>
                  <a:pt x="550262" y="2263833"/>
                  <a:pt x="1160855" y="2263833"/>
                </a:cubicBezTo>
                <a:cubicBezTo>
                  <a:pt x="1771448" y="2263833"/>
                  <a:pt x="2266432" y="1768849"/>
                  <a:pt x="2266432" y="1158256"/>
                </a:cubicBezTo>
                <a:cubicBezTo>
                  <a:pt x="2266432" y="547663"/>
                  <a:pt x="1771448" y="52679"/>
                  <a:pt x="1160855" y="52679"/>
                </a:cubicBezTo>
                <a:close/>
                <a:moveTo>
                  <a:pt x="1158256" y="0"/>
                </a:moveTo>
                <a:cubicBezTo>
                  <a:pt x="1797943" y="0"/>
                  <a:pt x="2316512" y="518569"/>
                  <a:pt x="2316512" y="1158256"/>
                </a:cubicBezTo>
                <a:cubicBezTo>
                  <a:pt x="2316512" y="1797943"/>
                  <a:pt x="1797943" y="2316512"/>
                  <a:pt x="1158256" y="2316512"/>
                </a:cubicBezTo>
                <a:cubicBezTo>
                  <a:pt x="518569" y="2316512"/>
                  <a:pt x="0" y="1797943"/>
                  <a:pt x="0" y="1158256"/>
                </a:cubicBezTo>
                <a:cubicBezTo>
                  <a:pt x="0" y="518569"/>
                  <a:pt x="518569" y="0"/>
                  <a:pt x="115825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bwMode="auto">
          <a:xfrm>
            <a:off x="3958982" y="1308561"/>
            <a:ext cx="1542471" cy="1611474"/>
          </a:xfrm>
          <a:custGeom>
            <a:avLst/>
            <a:gdLst>
              <a:gd name="connsiteX0" fmla="*/ 1370950 w 1666147"/>
              <a:gd name="connsiteY0" fmla="*/ 1185937 h 1740683"/>
              <a:gd name="connsiteX1" fmla="*/ 1324843 w 1666147"/>
              <a:gd name="connsiteY1" fmla="*/ 1251718 h 1740683"/>
              <a:gd name="connsiteX2" fmla="*/ 1326037 w 1666147"/>
              <a:gd name="connsiteY2" fmla="*/ 1250578 h 1740683"/>
              <a:gd name="connsiteX3" fmla="*/ 1371481 w 1666147"/>
              <a:gd name="connsiteY3" fmla="*/ 1185937 h 1740683"/>
              <a:gd name="connsiteX4" fmla="*/ 354046 w 1666147"/>
              <a:gd name="connsiteY4" fmla="*/ 581740 h 1740683"/>
              <a:gd name="connsiteX5" fmla="*/ 351850 w 1666147"/>
              <a:gd name="connsiteY5" fmla="*/ 583024 h 1740683"/>
              <a:gd name="connsiteX6" fmla="*/ 350273 w 1666147"/>
              <a:gd name="connsiteY6" fmla="*/ 585366 h 1740683"/>
              <a:gd name="connsiteX7" fmla="*/ 338866 w 1666147"/>
              <a:gd name="connsiteY7" fmla="*/ 612274 h 1740683"/>
              <a:gd name="connsiteX8" fmla="*/ 338866 w 1666147"/>
              <a:gd name="connsiteY8" fmla="*/ 613140 h 1740683"/>
              <a:gd name="connsiteX9" fmla="*/ 350634 w 1666147"/>
              <a:gd name="connsiteY9" fmla="*/ 587114 h 1740683"/>
              <a:gd name="connsiteX10" fmla="*/ 938416 w 1666147"/>
              <a:gd name="connsiteY10" fmla="*/ 111929 h 1740683"/>
              <a:gd name="connsiteX11" fmla="*/ 648823 w 1666147"/>
              <a:gd name="connsiteY11" fmla="*/ 140481 h 1740683"/>
              <a:gd name="connsiteX12" fmla="*/ 648673 w 1666147"/>
              <a:gd name="connsiteY12" fmla="*/ 140542 h 1740683"/>
              <a:gd name="connsiteX13" fmla="*/ 791732 w 1666147"/>
              <a:gd name="connsiteY13" fmla="*/ 112310 h 1740683"/>
              <a:gd name="connsiteX14" fmla="*/ 938839 w 1666147"/>
              <a:gd name="connsiteY14" fmla="*/ 112019 h 1740683"/>
              <a:gd name="connsiteX15" fmla="*/ 952117 w 1666147"/>
              <a:gd name="connsiteY15" fmla="*/ 114645 h 1740683"/>
              <a:gd name="connsiteX16" fmla="*/ 866612 w 1666147"/>
              <a:gd name="connsiteY16" fmla="*/ 1 h 1740683"/>
              <a:gd name="connsiteX17" fmla="*/ 1278873 w 1666147"/>
              <a:gd name="connsiteY17" fmla="*/ 104415 h 1740683"/>
              <a:gd name="connsiteX18" fmla="*/ 1243699 w 1666147"/>
              <a:gd name="connsiteY18" fmla="*/ 168846 h 1740683"/>
              <a:gd name="connsiteX19" fmla="*/ 1226567 w 1666147"/>
              <a:gd name="connsiteY19" fmla="*/ 200228 h 1740683"/>
              <a:gd name="connsiteX20" fmla="*/ 1227502 w 1666147"/>
              <a:gd name="connsiteY20" fmla="*/ 200678 h 1740683"/>
              <a:gd name="connsiteX21" fmla="*/ 1148552 w 1666147"/>
              <a:gd name="connsiteY21" fmla="*/ 349307 h 1740683"/>
              <a:gd name="connsiteX22" fmla="*/ 1141148 w 1666147"/>
              <a:gd name="connsiteY22" fmla="*/ 346213 h 1740683"/>
              <a:gd name="connsiteX23" fmla="*/ 1140025 w 1666147"/>
              <a:gd name="connsiteY23" fmla="*/ 347959 h 1740683"/>
              <a:gd name="connsiteX24" fmla="*/ 1147039 w 1666147"/>
              <a:gd name="connsiteY24" fmla="*/ 350899 h 1740683"/>
              <a:gd name="connsiteX25" fmla="*/ 1085777 w 1666147"/>
              <a:gd name="connsiteY25" fmla="*/ 464632 h 1740683"/>
              <a:gd name="connsiteX26" fmla="*/ 464406 w 1666147"/>
              <a:gd name="connsiteY26" fmla="*/ 657104 h 1740683"/>
              <a:gd name="connsiteX27" fmla="*/ 648192 w 1666147"/>
              <a:gd name="connsiteY27" fmla="*/ 1278262 h 1740683"/>
              <a:gd name="connsiteX28" fmla="*/ 1219531 w 1666147"/>
              <a:gd name="connsiteY28" fmla="*/ 1164033 h 1740683"/>
              <a:gd name="connsiteX29" fmla="*/ 1268100 w 1666147"/>
              <a:gd name="connsiteY29" fmla="*/ 1088077 h 1740683"/>
              <a:gd name="connsiteX30" fmla="*/ 1267704 w 1666147"/>
              <a:gd name="connsiteY30" fmla="*/ 1087863 h 1740683"/>
              <a:gd name="connsiteX31" fmla="*/ 1268104 w 1666147"/>
              <a:gd name="connsiteY31" fmla="*/ 1086587 h 1740683"/>
              <a:gd name="connsiteX32" fmla="*/ 1297597 w 1666147"/>
              <a:gd name="connsiteY32" fmla="*/ 1037334 h 1740683"/>
              <a:gd name="connsiteX33" fmla="*/ 1341461 w 1666147"/>
              <a:gd name="connsiteY33" fmla="*/ 1002395 h 1740683"/>
              <a:gd name="connsiteX34" fmla="*/ 1498226 w 1666147"/>
              <a:gd name="connsiteY34" fmla="*/ 926815 h 1740683"/>
              <a:gd name="connsiteX35" fmla="*/ 1497982 w 1666147"/>
              <a:gd name="connsiteY35" fmla="*/ 926515 h 1740683"/>
              <a:gd name="connsiteX36" fmla="*/ 1630212 w 1666147"/>
              <a:gd name="connsiteY36" fmla="*/ 856662 h 1740683"/>
              <a:gd name="connsiteX37" fmla="*/ 1647842 w 1666147"/>
              <a:gd name="connsiteY37" fmla="*/ 1013832 h 1740683"/>
              <a:gd name="connsiteX38" fmla="*/ 1647384 w 1666147"/>
              <a:gd name="connsiteY38" fmla="*/ 1013722 h 1740683"/>
              <a:gd name="connsiteX39" fmla="*/ 1651065 w 1666147"/>
              <a:gd name="connsiteY39" fmla="*/ 1042612 h 1740683"/>
              <a:gd name="connsiteX40" fmla="*/ 1666078 w 1666147"/>
              <a:gd name="connsiteY40" fmla="*/ 1177212 h 1740683"/>
              <a:gd name="connsiteX41" fmla="*/ 1655650 w 1666147"/>
              <a:gd name="connsiteY41" fmla="*/ 1243854 h 1740683"/>
              <a:gd name="connsiteX42" fmla="*/ 1650531 w 1666147"/>
              <a:gd name="connsiteY42" fmla="*/ 1253358 h 1740683"/>
              <a:gd name="connsiteX43" fmla="*/ 1645308 w 1666147"/>
              <a:gd name="connsiteY43" fmla="*/ 1267275 h 1740683"/>
              <a:gd name="connsiteX44" fmla="*/ 1628900 w 1666147"/>
              <a:gd name="connsiteY44" fmla="*/ 1293505 h 1740683"/>
              <a:gd name="connsiteX45" fmla="*/ 447557 w 1666147"/>
              <a:gd name="connsiteY45" fmla="*/ 1634494 h 1740683"/>
              <a:gd name="connsiteX46" fmla="*/ 106280 w 1666147"/>
              <a:gd name="connsiteY46" fmla="*/ 445404 h 1740683"/>
              <a:gd name="connsiteX47" fmla="*/ 866612 w 1666147"/>
              <a:gd name="connsiteY47" fmla="*/ 1 h 1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66147" h="1740683">
                <a:moveTo>
                  <a:pt x="1370950" y="1185937"/>
                </a:moveTo>
                <a:lnTo>
                  <a:pt x="1324843" y="1251718"/>
                </a:lnTo>
                <a:lnTo>
                  <a:pt x="1326037" y="1250578"/>
                </a:lnTo>
                <a:lnTo>
                  <a:pt x="1371481" y="1185937"/>
                </a:lnTo>
                <a:close/>
                <a:moveTo>
                  <a:pt x="354046" y="581740"/>
                </a:moveTo>
                <a:lnTo>
                  <a:pt x="351850" y="583024"/>
                </a:lnTo>
                <a:lnTo>
                  <a:pt x="350273" y="585366"/>
                </a:lnTo>
                <a:lnTo>
                  <a:pt x="338866" y="612274"/>
                </a:lnTo>
                <a:lnTo>
                  <a:pt x="338866" y="613140"/>
                </a:lnTo>
                <a:lnTo>
                  <a:pt x="350634" y="587114"/>
                </a:lnTo>
                <a:close/>
                <a:moveTo>
                  <a:pt x="938416" y="111929"/>
                </a:moveTo>
                <a:cubicBezTo>
                  <a:pt x="840244" y="102503"/>
                  <a:pt x="741799" y="112612"/>
                  <a:pt x="648823" y="140481"/>
                </a:cubicBezTo>
                <a:lnTo>
                  <a:pt x="648673" y="140542"/>
                </a:lnTo>
                <a:lnTo>
                  <a:pt x="791732" y="112310"/>
                </a:lnTo>
                <a:cubicBezTo>
                  <a:pt x="840356" y="107477"/>
                  <a:pt x="889632" y="107306"/>
                  <a:pt x="938839" y="112019"/>
                </a:cubicBezTo>
                <a:lnTo>
                  <a:pt x="952117" y="114645"/>
                </a:lnTo>
                <a:close/>
                <a:moveTo>
                  <a:pt x="866612" y="1"/>
                </a:moveTo>
                <a:cubicBezTo>
                  <a:pt x="1006097" y="-95"/>
                  <a:pt x="1147612" y="33376"/>
                  <a:pt x="1278873" y="104415"/>
                </a:cubicBezTo>
                <a:cubicBezTo>
                  <a:pt x="1278873" y="104415"/>
                  <a:pt x="1278873" y="104415"/>
                  <a:pt x="1243699" y="168846"/>
                </a:cubicBezTo>
                <a:lnTo>
                  <a:pt x="1226567" y="200228"/>
                </a:lnTo>
                <a:lnTo>
                  <a:pt x="1227502" y="200678"/>
                </a:lnTo>
                <a:cubicBezTo>
                  <a:pt x="1227502" y="200678"/>
                  <a:pt x="1227502" y="200678"/>
                  <a:pt x="1148552" y="349307"/>
                </a:cubicBezTo>
                <a:lnTo>
                  <a:pt x="1141148" y="346213"/>
                </a:lnTo>
                <a:lnTo>
                  <a:pt x="1140025" y="347959"/>
                </a:lnTo>
                <a:lnTo>
                  <a:pt x="1147039" y="350899"/>
                </a:lnTo>
                <a:cubicBezTo>
                  <a:pt x="1147039" y="350899"/>
                  <a:pt x="1147039" y="350899"/>
                  <a:pt x="1085777" y="464632"/>
                </a:cubicBezTo>
                <a:cubicBezTo>
                  <a:pt x="866984" y="350899"/>
                  <a:pt x="586930" y="429637"/>
                  <a:pt x="464406" y="657104"/>
                </a:cubicBezTo>
                <a:cubicBezTo>
                  <a:pt x="341882" y="875821"/>
                  <a:pt x="429399" y="1155780"/>
                  <a:pt x="648192" y="1278262"/>
                </a:cubicBezTo>
                <a:cubicBezTo>
                  <a:pt x="847293" y="1377779"/>
                  <a:pt x="1086597" y="1329934"/>
                  <a:pt x="1219531" y="1164033"/>
                </a:cubicBezTo>
                <a:lnTo>
                  <a:pt x="1268100" y="1088077"/>
                </a:lnTo>
                <a:lnTo>
                  <a:pt x="1267704" y="1087863"/>
                </a:lnTo>
                <a:cubicBezTo>
                  <a:pt x="1267837" y="1087441"/>
                  <a:pt x="1268637" y="1087130"/>
                  <a:pt x="1268104" y="1086587"/>
                </a:cubicBezTo>
                <a:cubicBezTo>
                  <a:pt x="1276869" y="1069097"/>
                  <a:pt x="1285357" y="1051366"/>
                  <a:pt x="1297597" y="1037334"/>
                </a:cubicBezTo>
                <a:cubicBezTo>
                  <a:pt x="1309836" y="1023302"/>
                  <a:pt x="1323931" y="1011120"/>
                  <a:pt x="1341461" y="1002395"/>
                </a:cubicBezTo>
                <a:lnTo>
                  <a:pt x="1498226" y="926815"/>
                </a:lnTo>
                <a:lnTo>
                  <a:pt x="1497982" y="926515"/>
                </a:lnTo>
                <a:cubicBezTo>
                  <a:pt x="1630212" y="856662"/>
                  <a:pt x="1630212" y="856662"/>
                  <a:pt x="1630212" y="856662"/>
                </a:cubicBezTo>
                <a:cubicBezTo>
                  <a:pt x="1647842" y="1013832"/>
                  <a:pt x="1647842" y="1013832"/>
                  <a:pt x="1647842" y="1013832"/>
                </a:cubicBezTo>
                <a:lnTo>
                  <a:pt x="1647384" y="1013722"/>
                </a:lnTo>
                <a:lnTo>
                  <a:pt x="1651065" y="1042612"/>
                </a:lnTo>
                <a:cubicBezTo>
                  <a:pt x="1665530" y="1152636"/>
                  <a:pt x="1664982" y="1128060"/>
                  <a:pt x="1666078" y="1177212"/>
                </a:cubicBezTo>
                <a:cubicBezTo>
                  <a:pt x="1666808" y="1209980"/>
                  <a:pt x="1661685" y="1230013"/>
                  <a:pt x="1655650" y="1243854"/>
                </a:cubicBezTo>
                <a:lnTo>
                  <a:pt x="1650531" y="1253358"/>
                </a:lnTo>
                <a:lnTo>
                  <a:pt x="1645308" y="1267275"/>
                </a:lnTo>
                <a:cubicBezTo>
                  <a:pt x="1642026" y="1276018"/>
                  <a:pt x="1637651" y="1284762"/>
                  <a:pt x="1628900" y="1293505"/>
                </a:cubicBezTo>
                <a:cubicBezTo>
                  <a:pt x="1401382" y="1713184"/>
                  <a:pt x="867590" y="1861820"/>
                  <a:pt x="447557" y="1634494"/>
                </a:cubicBezTo>
                <a:cubicBezTo>
                  <a:pt x="27524" y="1398425"/>
                  <a:pt x="-121238" y="865083"/>
                  <a:pt x="106280" y="445404"/>
                </a:cubicBezTo>
                <a:cubicBezTo>
                  <a:pt x="262699" y="162886"/>
                  <a:pt x="559743" y="213"/>
                  <a:pt x="866612" y="1"/>
                </a:cubicBezTo>
                <a:close/>
              </a:path>
            </a:pathLst>
          </a:custGeom>
          <a:solidFill>
            <a:srgbClr val="E87071"/>
          </a:solidFill>
          <a:ln>
            <a:noFill/>
          </a:ln>
          <a:effectLst>
            <a:outerShdw blurRad="127000" dist="50800" dir="2700000" algn="tl" rotWithShape="0">
              <a:prstClr val="black">
                <a:alpha val="40000"/>
              </a:prstClr>
            </a:outerShdw>
          </a:effectLst>
        </p:spPr>
        <p:txBody>
          <a:bodyPr vert="horz" wrap="square" lIns="91440" tIns="45720" rIns="91440" bIns="45720" numCol="1" anchor="t" anchorCtr="0" compatLnSpc="1">
            <a:noAutofit/>
          </a:bodyPr>
          <a:lstStyle/>
          <a:p>
            <a:endParaRPr lang="zh-CN" altLang="en-US" dirty="0"/>
          </a:p>
        </p:txBody>
      </p:sp>
      <p:sp>
        <p:nvSpPr>
          <p:cNvPr id="58" name="饼形 57"/>
          <p:cNvSpPr/>
          <p:nvPr/>
        </p:nvSpPr>
        <p:spPr>
          <a:xfrm>
            <a:off x="6321383" y="3829937"/>
            <a:ext cx="1972791" cy="1972793"/>
          </a:xfrm>
          <a:prstGeom prst="pie">
            <a:avLst>
              <a:gd name="adj1" fmla="val 4143516"/>
              <a:gd name="adj2" fmla="val 15415309"/>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6" name="饼形 55"/>
          <p:cNvSpPr/>
          <p:nvPr/>
        </p:nvSpPr>
        <p:spPr>
          <a:xfrm>
            <a:off x="3777350" y="1125955"/>
            <a:ext cx="1972791" cy="1972793"/>
          </a:xfrm>
          <a:prstGeom prst="pie">
            <a:avLst>
              <a:gd name="adj1" fmla="val 16312533"/>
              <a:gd name="adj2" fmla="val 28616"/>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5" name="饼形 54"/>
          <p:cNvSpPr/>
          <p:nvPr/>
        </p:nvSpPr>
        <p:spPr>
          <a:xfrm>
            <a:off x="5739741" y="1845182"/>
            <a:ext cx="1972791" cy="1972793"/>
          </a:xfrm>
          <a:prstGeom prst="pie">
            <a:avLst>
              <a:gd name="adj1" fmla="val 18636894"/>
              <a:gd name="adj2" fmla="val 5369951"/>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9" name="任意多边形 78"/>
          <p:cNvSpPr/>
          <p:nvPr/>
        </p:nvSpPr>
        <p:spPr bwMode="auto">
          <a:xfrm>
            <a:off x="6000547" y="2016606"/>
            <a:ext cx="1512658" cy="1610238"/>
          </a:xfrm>
          <a:custGeom>
            <a:avLst/>
            <a:gdLst>
              <a:gd name="connsiteX0" fmla="*/ 752495 w 1633944"/>
              <a:gd name="connsiteY0" fmla="*/ 62 h 1739347"/>
              <a:gd name="connsiteX1" fmla="*/ 1162120 w 1633944"/>
              <a:gd name="connsiteY1" fmla="*/ 98156 h 1739347"/>
              <a:gd name="connsiteX2" fmla="*/ 1537843 w 1633944"/>
              <a:gd name="connsiteY2" fmla="*/ 1267951 h 1739347"/>
              <a:gd name="connsiteX3" fmla="*/ 366986 w 1633944"/>
              <a:gd name="connsiteY3" fmla="*/ 1643334 h 1739347"/>
              <a:gd name="connsiteX4" fmla="*/ 351462 w 1633944"/>
              <a:gd name="connsiteY4" fmla="*/ 1632994 h 1739347"/>
              <a:gd name="connsiteX5" fmla="*/ 349459 w 1633944"/>
              <a:gd name="connsiteY5" fmla="*/ 1635000 h 1739347"/>
              <a:gd name="connsiteX6" fmla="*/ 314593 w 1633944"/>
              <a:gd name="connsiteY6" fmla="*/ 1608808 h 1739347"/>
              <a:gd name="connsiteX7" fmla="*/ 279727 w 1633944"/>
              <a:gd name="connsiteY7" fmla="*/ 1573886 h 1739347"/>
              <a:gd name="connsiteX8" fmla="*/ 224568 w 1633944"/>
              <a:gd name="connsiteY8" fmla="*/ 1459705 h 1739347"/>
              <a:gd name="connsiteX9" fmla="*/ 202721 w 1633944"/>
              <a:gd name="connsiteY9" fmla="*/ 1414481 h 1739347"/>
              <a:gd name="connsiteX10" fmla="*/ 200805 w 1633944"/>
              <a:gd name="connsiteY10" fmla="*/ 1416813 h 1739347"/>
              <a:gd name="connsiteX11" fmla="*/ 122281 w 1633944"/>
              <a:gd name="connsiteY11" fmla="*/ 1276150 h 1739347"/>
              <a:gd name="connsiteX12" fmla="*/ 279328 w 1633944"/>
              <a:gd name="connsiteY12" fmla="*/ 1258567 h 1739347"/>
              <a:gd name="connsiteX13" fmla="*/ 278766 w 1633944"/>
              <a:gd name="connsiteY13" fmla="*/ 1262345 h 1739347"/>
              <a:gd name="connsiteX14" fmla="*/ 279046 w 1633944"/>
              <a:gd name="connsiteY14" fmla="*/ 1262311 h 1739347"/>
              <a:gd name="connsiteX15" fmla="*/ 445341 w 1633944"/>
              <a:gd name="connsiteY15" fmla="*/ 1242122 h 1739347"/>
              <a:gd name="connsiteX16" fmla="*/ 506356 w 1633944"/>
              <a:gd name="connsiteY16" fmla="*/ 1242122 h 1739347"/>
              <a:gd name="connsiteX17" fmla="*/ 524743 w 1633944"/>
              <a:gd name="connsiteY17" fmla="*/ 1253172 h 1739347"/>
              <a:gd name="connsiteX18" fmla="*/ 548251 w 1633944"/>
              <a:gd name="connsiteY18" fmla="*/ 1267299 h 1739347"/>
              <a:gd name="connsiteX19" fmla="*/ 550526 w 1633944"/>
              <a:gd name="connsiteY19" fmla="*/ 1268057 h 1739347"/>
              <a:gd name="connsiteX20" fmla="*/ 551125 w 1633944"/>
              <a:gd name="connsiteY20" fmla="*/ 1268314 h 1739347"/>
              <a:gd name="connsiteX21" fmla="*/ 557566 w 1633944"/>
              <a:gd name="connsiteY21" fmla="*/ 1268314 h 1739347"/>
              <a:gd name="connsiteX22" fmla="*/ 558655 w 1633944"/>
              <a:gd name="connsiteY22" fmla="*/ 1268314 h 1739347"/>
              <a:gd name="connsiteX23" fmla="*/ 555854 w 1633944"/>
              <a:gd name="connsiteY23" fmla="*/ 1270340 h 1739347"/>
              <a:gd name="connsiteX24" fmla="*/ 634922 w 1633944"/>
              <a:gd name="connsiteY24" fmla="*/ 1304230 h 1739347"/>
              <a:gd name="connsiteX25" fmla="*/ 1171196 w 1633944"/>
              <a:gd name="connsiteY25" fmla="*/ 1084682 h 1739347"/>
              <a:gd name="connsiteX26" fmla="*/ 978875 w 1633944"/>
              <a:gd name="connsiteY26" fmla="*/ 464700 h 1739347"/>
              <a:gd name="connsiteX27" fmla="*/ 358205 w 1633944"/>
              <a:gd name="connsiteY27" fmla="*/ 648075 h 1739347"/>
              <a:gd name="connsiteX28" fmla="*/ 244561 w 1633944"/>
              <a:gd name="connsiteY28" fmla="*/ 586950 h 1739347"/>
              <a:gd name="connsiteX29" fmla="*/ 260200 w 1633944"/>
              <a:gd name="connsiteY29" fmla="*/ 564072 h 1739347"/>
              <a:gd name="connsiteX30" fmla="*/ 260178 w 1633944"/>
              <a:gd name="connsiteY30" fmla="*/ 564072 h 1739347"/>
              <a:gd name="connsiteX31" fmla="*/ 244473 w 1633944"/>
              <a:gd name="connsiteY31" fmla="*/ 587046 h 1739347"/>
              <a:gd name="connsiteX32" fmla="*/ 201027 w 1633944"/>
              <a:gd name="connsiteY32" fmla="*/ 564072 h 1739347"/>
              <a:gd name="connsiteX33" fmla="*/ 197589 w 1633944"/>
              <a:gd name="connsiteY33" fmla="*/ 564072 h 1739347"/>
              <a:gd name="connsiteX34" fmla="*/ 197589 w 1633944"/>
              <a:gd name="connsiteY34" fmla="*/ 562254 h 1739347"/>
              <a:gd name="connsiteX35" fmla="*/ 195434 w 1633944"/>
              <a:gd name="connsiteY35" fmla="*/ 561115 h 1739347"/>
              <a:gd name="connsiteX36" fmla="*/ 95906 w 1633944"/>
              <a:gd name="connsiteY36" fmla="*/ 508484 h 1739347"/>
              <a:gd name="connsiteX37" fmla="*/ 95976 w 1633944"/>
              <a:gd name="connsiteY37" fmla="*/ 508381 h 1739347"/>
              <a:gd name="connsiteX38" fmla="*/ 64390 w 1633944"/>
              <a:gd name="connsiteY38" fmla="*/ 491168 h 1739347"/>
              <a:gd name="connsiteX39" fmla="*/ 0 w 1633944"/>
              <a:gd name="connsiteY39" fmla="*/ 456078 h 1739347"/>
              <a:gd name="connsiteX40" fmla="*/ 752495 w 1633944"/>
              <a:gd name="connsiteY40" fmla="*/ 62 h 17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3944" h="1739347">
                <a:moveTo>
                  <a:pt x="752495" y="62"/>
                </a:moveTo>
                <a:cubicBezTo>
                  <a:pt x="890601" y="-1589"/>
                  <a:pt x="1031054" y="29954"/>
                  <a:pt x="1162120" y="98156"/>
                </a:cubicBezTo>
                <a:cubicBezTo>
                  <a:pt x="1590270" y="316401"/>
                  <a:pt x="1756287" y="848920"/>
                  <a:pt x="1537843" y="1267951"/>
                </a:cubicBezTo>
                <a:cubicBezTo>
                  <a:pt x="1319400" y="1695713"/>
                  <a:pt x="786397" y="1861579"/>
                  <a:pt x="366986" y="1643334"/>
                </a:cubicBezTo>
                <a:lnTo>
                  <a:pt x="351462" y="1632994"/>
                </a:lnTo>
                <a:lnTo>
                  <a:pt x="349459" y="1635000"/>
                </a:lnTo>
                <a:cubicBezTo>
                  <a:pt x="349459" y="1635000"/>
                  <a:pt x="349459" y="1635000"/>
                  <a:pt x="314593" y="1608808"/>
                </a:cubicBezTo>
                <a:cubicBezTo>
                  <a:pt x="297160" y="1600078"/>
                  <a:pt x="288444" y="1600078"/>
                  <a:pt x="279727" y="1573886"/>
                </a:cubicBezTo>
                <a:cubicBezTo>
                  <a:pt x="279727" y="1573886"/>
                  <a:pt x="279727" y="1573886"/>
                  <a:pt x="224568" y="1459705"/>
                </a:cubicBezTo>
                <a:lnTo>
                  <a:pt x="202721" y="1414481"/>
                </a:lnTo>
                <a:lnTo>
                  <a:pt x="200805" y="1416813"/>
                </a:lnTo>
                <a:cubicBezTo>
                  <a:pt x="200805" y="1416813"/>
                  <a:pt x="200805" y="1416813"/>
                  <a:pt x="122281" y="1276150"/>
                </a:cubicBezTo>
                <a:cubicBezTo>
                  <a:pt x="122281" y="1276150"/>
                  <a:pt x="122281" y="1276150"/>
                  <a:pt x="279328" y="1258567"/>
                </a:cubicBezTo>
                <a:lnTo>
                  <a:pt x="278766" y="1262345"/>
                </a:lnTo>
                <a:lnTo>
                  <a:pt x="279046" y="1262311"/>
                </a:lnTo>
                <a:cubicBezTo>
                  <a:pt x="319496" y="1257400"/>
                  <a:pt x="373430" y="1250853"/>
                  <a:pt x="445341" y="1242122"/>
                </a:cubicBezTo>
                <a:cubicBezTo>
                  <a:pt x="471490" y="1233391"/>
                  <a:pt x="488923" y="1233391"/>
                  <a:pt x="506356" y="1242122"/>
                </a:cubicBezTo>
                <a:cubicBezTo>
                  <a:pt x="506356" y="1242122"/>
                  <a:pt x="506356" y="1242122"/>
                  <a:pt x="524743" y="1253172"/>
                </a:cubicBezTo>
                <a:lnTo>
                  <a:pt x="548251" y="1267299"/>
                </a:lnTo>
                <a:lnTo>
                  <a:pt x="550526" y="1268057"/>
                </a:lnTo>
                <a:lnTo>
                  <a:pt x="551125" y="1268314"/>
                </a:lnTo>
                <a:lnTo>
                  <a:pt x="557566" y="1268314"/>
                </a:lnTo>
                <a:cubicBezTo>
                  <a:pt x="558655" y="1268314"/>
                  <a:pt x="558655" y="1268314"/>
                  <a:pt x="558655" y="1268314"/>
                </a:cubicBezTo>
                <a:lnTo>
                  <a:pt x="555854" y="1270340"/>
                </a:lnTo>
                <a:lnTo>
                  <a:pt x="634922" y="1304230"/>
                </a:lnTo>
                <a:cubicBezTo>
                  <a:pt x="836547" y="1366430"/>
                  <a:pt x="1064108" y="1275697"/>
                  <a:pt x="1171196" y="1084682"/>
                </a:cubicBezTo>
                <a:cubicBezTo>
                  <a:pt x="1284840" y="857646"/>
                  <a:pt x="1206163" y="586950"/>
                  <a:pt x="978875" y="464700"/>
                </a:cubicBezTo>
                <a:cubicBezTo>
                  <a:pt x="760330" y="342450"/>
                  <a:pt x="480591" y="429772"/>
                  <a:pt x="358205" y="648075"/>
                </a:cubicBezTo>
                <a:cubicBezTo>
                  <a:pt x="244561" y="586950"/>
                  <a:pt x="244561" y="586950"/>
                  <a:pt x="244561" y="586950"/>
                </a:cubicBezTo>
                <a:lnTo>
                  <a:pt x="260200" y="564072"/>
                </a:lnTo>
                <a:lnTo>
                  <a:pt x="260178" y="564072"/>
                </a:lnTo>
                <a:lnTo>
                  <a:pt x="244473" y="587046"/>
                </a:lnTo>
                <a:lnTo>
                  <a:pt x="201027" y="564072"/>
                </a:lnTo>
                <a:lnTo>
                  <a:pt x="197589" y="564072"/>
                </a:lnTo>
                <a:lnTo>
                  <a:pt x="197589" y="562254"/>
                </a:lnTo>
                <a:lnTo>
                  <a:pt x="195434" y="561115"/>
                </a:lnTo>
                <a:cubicBezTo>
                  <a:pt x="95906" y="508484"/>
                  <a:pt x="95906" y="508484"/>
                  <a:pt x="95906" y="508484"/>
                </a:cubicBezTo>
                <a:lnTo>
                  <a:pt x="95976" y="508381"/>
                </a:lnTo>
                <a:lnTo>
                  <a:pt x="64390" y="491168"/>
                </a:lnTo>
                <a:cubicBezTo>
                  <a:pt x="0" y="456078"/>
                  <a:pt x="0" y="456078"/>
                  <a:pt x="0" y="456078"/>
                </a:cubicBezTo>
                <a:cubicBezTo>
                  <a:pt x="156188" y="167994"/>
                  <a:pt x="448663" y="3696"/>
                  <a:pt x="752495" y="62"/>
                </a:cubicBezTo>
                <a:close/>
              </a:path>
            </a:pathLst>
          </a:custGeom>
          <a:solidFill>
            <a:srgbClr val="FFB850"/>
          </a:solidFill>
          <a:ln>
            <a:noFill/>
          </a:ln>
          <a:effectLst>
            <a:outerShdw blurRad="127000" dist="50800" dir="2700000" algn="tl" rotWithShape="0">
              <a:prstClr val="black">
                <a:alpha val="40000"/>
              </a:prstClr>
            </a:outerShdw>
          </a:effectLst>
        </p:spPr>
        <p:txBody>
          <a:bodyPr vert="horz" wrap="square" lIns="91440" tIns="45720" rIns="91440" bIns="45720" numCol="1" anchor="t" anchorCtr="0" compatLnSpc="1">
            <a:noAutofit/>
          </a:bodyPr>
          <a:lstStyle/>
          <a:p>
            <a:endParaRPr lang="zh-CN" altLang="en-US"/>
          </a:p>
        </p:txBody>
      </p:sp>
      <p:sp>
        <p:nvSpPr>
          <p:cNvPr id="46" name="任意多边形 45"/>
          <p:cNvSpPr/>
          <p:nvPr/>
        </p:nvSpPr>
        <p:spPr>
          <a:xfrm>
            <a:off x="3832647" y="1181610"/>
            <a:ext cx="1865955" cy="1865956"/>
          </a:xfrm>
          <a:custGeom>
            <a:avLst/>
            <a:gdLst>
              <a:gd name="connsiteX0" fmla="*/ 1160855 w 2316512"/>
              <a:gd name="connsiteY0" fmla="*/ 52679 h 2316512"/>
              <a:gd name="connsiteX1" fmla="*/ 55278 w 2316512"/>
              <a:gd name="connsiteY1" fmla="*/ 1158256 h 2316512"/>
              <a:gd name="connsiteX2" fmla="*/ 1160855 w 2316512"/>
              <a:gd name="connsiteY2" fmla="*/ 2263833 h 2316512"/>
              <a:gd name="connsiteX3" fmla="*/ 2266432 w 2316512"/>
              <a:gd name="connsiteY3" fmla="*/ 1158256 h 2316512"/>
              <a:gd name="connsiteX4" fmla="*/ 1160855 w 2316512"/>
              <a:gd name="connsiteY4" fmla="*/ 52679 h 2316512"/>
              <a:gd name="connsiteX5" fmla="*/ 1158256 w 2316512"/>
              <a:gd name="connsiteY5" fmla="*/ 0 h 2316512"/>
              <a:gd name="connsiteX6" fmla="*/ 2316512 w 2316512"/>
              <a:gd name="connsiteY6" fmla="*/ 1158256 h 2316512"/>
              <a:gd name="connsiteX7" fmla="*/ 1158256 w 2316512"/>
              <a:gd name="connsiteY7" fmla="*/ 2316512 h 2316512"/>
              <a:gd name="connsiteX8" fmla="*/ 0 w 2316512"/>
              <a:gd name="connsiteY8" fmla="*/ 1158256 h 2316512"/>
              <a:gd name="connsiteX9" fmla="*/ 1158256 w 2316512"/>
              <a:gd name="connsiteY9" fmla="*/ 0 h 23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6512" h="2316512">
                <a:moveTo>
                  <a:pt x="1160855" y="52679"/>
                </a:moveTo>
                <a:cubicBezTo>
                  <a:pt x="550262" y="52679"/>
                  <a:pt x="55278" y="547663"/>
                  <a:pt x="55278" y="1158256"/>
                </a:cubicBezTo>
                <a:cubicBezTo>
                  <a:pt x="55278" y="1768849"/>
                  <a:pt x="550262" y="2263833"/>
                  <a:pt x="1160855" y="2263833"/>
                </a:cubicBezTo>
                <a:cubicBezTo>
                  <a:pt x="1771448" y="2263833"/>
                  <a:pt x="2266432" y="1768849"/>
                  <a:pt x="2266432" y="1158256"/>
                </a:cubicBezTo>
                <a:cubicBezTo>
                  <a:pt x="2266432" y="547663"/>
                  <a:pt x="1771448" y="52679"/>
                  <a:pt x="1160855" y="52679"/>
                </a:cubicBezTo>
                <a:close/>
                <a:moveTo>
                  <a:pt x="1158256" y="0"/>
                </a:moveTo>
                <a:cubicBezTo>
                  <a:pt x="1797943" y="0"/>
                  <a:pt x="2316512" y="518569"/>
                  <a:pt x="2316512" y="1158256"/>
                </a:cubicBezTo>
                <a:cubicBezTo>
                  <a:pt x="2316512" y="1797943"/>
                  <a:pt x="1797943" y="2316512"/>
                  <a:pt x="1158256" y="2316512"/>
                </a:cubicBezTo>
                <a:cubicBezTo>
                  <a:pt x="518569" y="2316512"/>
                  <a:pt x="0" y="1797943"/>
                  <a:pt x="0" y="1158256"/>
                </a:cubicBezTo>
                <a:cubicBezTo>
                  <a:pt x="0" y="518569"/>
                  <a:pt x="518569" y="0"/>
                  <a:pt x="115825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bwMode="auto">
          <a:xfrm>
            <a:off x="4524031" y="3283182"/>
            <a:ext cx="1542471" cy="1611474"/>
          </a:xfrm>
          <a:custGeom>
            <a:avLst/>
            <a:gdLst>
              <a:gd name="connsiteX0" fmla="*/ 1370950 w 1666147"/>
              <a:gd name="connsiteY0" fmla="*/ 1185937 h 1740683"/>
              <a:gd name="connsiteX1" fmla="*/ 1324843 w 1666147"/>
              <a:gd name="connsiteY1" fmla="*/ 1251718 h 1740683"/>
              <a:gd name="connsiteX2" fmla="*/ 1326037 w 1666147"/>
              <a:gd name="connsiteY2" fmla="*/ 1250578 h 1740683"/>
              <a:gd name="connsiteX3" fmla="*/ 1371481 w 1666147"/>
              <a:gd name="connsiteY3" fmla="*/ 1185937 h 1740683"/>
              <a:gd name="connsiteX4" fmla="*/ 354046 w 1666147"/>
              <a:gd name="connsiteY4" fmla="*/ 581740 h 1740683"/>
              <a:gd name="connsiteX5" fmla="*/ 351850 w 1666147"/>
              <a:gd name="connsiteY5" fmla="*/ 583024 h 1740683"/>
              <a:gd name="connsiteX6" fmla="*/ 350273 w 1666147"/>
              <a:gd name="connsiteY6" fmla="*/ 585366 h 1740683"/>
              <a:gd name="connsiteX7" fmla="*/ 338866 w 1666147"/>
              <a:gd name="connsiteY7" fmla="*/ 612274 h 1740683"/>
              <a:gd name="connsiteX8" fmla="*/ 338866 w 1666147"/>
              <a:gd name="connsiteY8" fmla="*/ 613140 h 1740683"/>
              <a:gd name="connsiteX9" fmla="*/ 350634 w 1666147"/>
              <a:gd name="connsiteY9" fmla="*/ 587114 h 1740683"/>
              <a:gd name="connsiteX10" fmla="*/ 938416 w 1666147"/>
              <a:gd name="connsiteY10" fmla="*/ 111929 h 1740683"/>
              <a:gd name="connsiteX11" fmla="*/ 648823 w 1666147"/>
              <a:gd name="connsiteY11" fmla="*/ 140481 h 1740683"/>
              <a:gd name="connsiteX12" fmla="*/ 648673 w 1666147"/>
              <a:gd name="connsiteY12" fmla="*/ 140542 h 1740683"/>
              <a:gd name="connsiteX13" fmla="*/ 791732 w 1666147"/>
              <a:gd name="connsiteY13" fmla="*/ 112310 h 1740683"/>
              <a:gd name="connsiteX14" fmla="*/ 938839 w 1666147"/>
              <a:gd name="connsiteY14" fmla="*/ 112019 h 1740683"/>
              <a:gd name="connsiteX15" fmla="*/ 952117 w 1666147"/>
              <a:gd name="connsiteY15" fmla="*/ 114645 h 1740683"/>
              <a:gd name="connsiteX16" fmla="*/ 866612 w 1666147"/>
              <a:gd name="connsiteY16" fmla="*/ 1 h 1740683"/>
              <a:gd name="connsiteX17" fmla="*/ 1278873 w 1666147"/>
              <a:gd name="connsiteY17" fmla="*/ 104415 h 1740683"/>
              <a:gd name="connsiteX18" fmla="*/ 1243699 w 1666147"/>
              <a:gd name="connsiteY18" fmla="*/ 168846 h 1740683"/>
              <a:gd name="connsiteX19" fmla="*/ 1226567 w 1666147"/>
              <a:gd name="connsiteY19" fmla="*/ 200228 h 1740683"/>
              <a:gd name="connsiteX20" fmla="*/ 1227502 w 1666147"/>
              <a:gd name="connsiteY20" fmla="*/ 200678 h 1740683"/>
              <a:gd name="connsiteX21" fmla="*/ 1148552 w 1666147"/>
              <a:gd name="connsiteY21" fmla="*/ 349307 h 1740683"/>
              <a:gd name="connsiteX22" fmla="*/ 1141148 w 1666147"/>
              <a:gd name="connsiteY22" fmla="*/ 346213 h 1740683"/>
              <a:gd name="connsiteX23" fmla="*/ 1140025 w 1666147"/>
              <a:gd name="connsiteY23" fmla="*/ 347959 h 1740683"/>
              <a:gd name="connsiteX24" fmla="*/ 1147039 w 1666147"/>
              <a:gd name="connsiteY24" fmla="*/ 350899 h 1740683"/>
              <a:gd name="connsiteX25" fmla="*/ 1085777 w 1666147"/>
              <a:gd name="connsiteY25" fmla="*/ 464632 h 1740683"/>
              <a:gd name="connsiteX26" fmla="*/ 464406 w 1666147"/>
              <a:gd name="connsiteY26" fmla="*/ 657104 h 1740683"/>
              <a:gd name="connsiteX27" fmla="*/ 648192 w 1666147"/>
              <a:gd name="connsiteY27" fmla="*/ 1278262 h 1740683"/>
              <a:gd name="connsiteX28" fmla="*/ 1219531 w 1666147"/>
              <a:gd name="connsiteY28" fmla="*/ 1164033 h 1740683"/>
              <a:gd name="connsiteX29" fmla="*/ 1268100 w 1666147"/>
              <a:gd name="connsiteY29" fmla="*/ 1088077 h 1740683"/>
              <a:gd name="connsiteX30" fmla="*/ 1267704 w 1666147"/>
              <a:gd name="connsiteY30" fmla="*/ 1087863 h 1740683"/>
              <a:gd name="connsiteX31" fmla="*/ 1268104 w 1666147"/>
              <a:gd name="connsiteY31" fmla="*/ 1086587 h 1740683"/>
              <a:gd name="connsiteX32" fmla="*/ 1297597 w 1666147"/>
              <a:gd name="connsiteY32" fmla="*/ 1037334 h 1740683"/>
              <a:gd name="connsiteX33" fmla="*/ 1341461 w 1666147"/>
              <a:gd name="connsiteY33" fmla="*/ 1002395 h 1740683"/>
              <a:gd name="connsiteX34" fmla="*/ 1498226 w 1666147"/>
              <a:gd name="connsiteY34" fmla="*/ 926815 h 1740683"/>
              <a:gd name="connsiteX35" fmla="*/ 1497982 w 1666147"/>
              <a:gd name="connsiteY35" fmla="*/ 926515 h 1740683"/>
              <a:gd name="connsiteX36" fmla="*/ 1630212 w 1666147"/>
              <a:gd name="connsiteY36" fmla="*/ 856662 h 1740683"/>
              <a:gd name="connsiteX37" fmla="*/ 1647842 w 1666147"/>
              <a:gd name="connsiteY37" fmla="*/ 1013832 h 1740683"/>
              <a:gd name="connsiteX38" fmla="*/ 1647384 w 1666147"/>
              <a:gd name="connsiteY38" fmla="*/ 1013722 h 1740683"/>
              <a:gd name="connsiteX39" fmla="*/ 1651065 w 1666147"/>
              <a:gd name="connsiteY39" fmla="*/ 1042612 h 1740683"/>
              <a:gd name="connsiteX40" fmla="*/ 1666078 w 1666147"/>
              <a:gd name="connsiteY40" fmla="*/ 1177212 h 1740683"/>
              <a:gd name="connsiteX41" fmla="*/ 1655650 w 1666147"/>
              <a:gd name="connsiteY41" fmla="*/ 1243854 h 1740683"/>
              <a:gd name="connsiteX42" fmla="*/ 1650531 w 1666147"/>
              <a:gd name="connsiteY42" fmla="*/ 1253358 h 1740683"/>
              <a:gd name="connsiteX43" fmla="*/ 1645308 w 1666147"/>
              <a:gd name="connsiteY43" fmla="*/ 1267275 h 1740683"/>
              <a:gd name="connsiteX44" fmla="*/ 1628900 w 1666147"/>
              <a:gd name="connsiteY44" fmla="*/ 1293505 h 1740683"/>
              <a:gd name="connsiteX45" fmla="*/ 447557 w 1666147"/>
              <a:gd name="connsiteY45" fmla="*/ 1634494 h 1740683"/>
              <a:gd name="connsiteX46" fmla="*/ 106280 w 1666147"/>
              <a:gd name="connsiteY46" fmla="*/ 445404 h 1740683"/>
              <a:gd name="connsiteX47" fmla="*/ 866612 w 1666147"/>
              <a:gd name="connsiteY47" fmla="*/ 1 h 1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66147" h="1740683">
                <a:moveTo>
                  <a:pt x="1370950" y="1185937"/>
                </a:moveTo>
                <a:lnTo>
                  <a:pt x="1324843" y="1251718"/>
                </a:lnTo>
                <a:lnTo>
                  <a:pt x="1326037" y="1250578"/>
                </a:lnTo>
                <a:lnTo>
                  <a:pt x="1371481" y="1185937"/>
                </a:lnTo>
                <a:close/>
                <a:moveTo>
                  <a:pt x="354046" y="581740"/>
                </a:moveTo>
                <a:lnTo>
                  <a:pt x="351850" y="583024"/>
                </a:lnTo>
                <a:lnTo>
                  <a:pt x="350273" y="585366"/>
                </a:lnTo>
                <a:lnTo>
                  <a:pt x="338866" y="612274"/>
                </a:lnTo>
                <a:lnTo>
                  <a:pt x="338866" y="613140"/>
                </a:lnTo>
                <a:lnTo>
                  <a:pt x="350634" y="587114"/>
                </a:lnTo>
                <a:close/>
                <a:moveTo>
                  <a:pt x="938416" y="111929"/>
                </a:moveTo>
                <a:cubicBezTo>
                  <a:pt x="840244" y="102503"/>
                  <a:pt x="741799" y="112612"/>
                  <a:pt x="648823" y="140481"/>
                </a:cubicBezTo>
                <a:lnTo>
                  <a:pt x="648673" y="140542"/>
                </a:lnTo>
                <a:lnTo>
                  <a:pt x="791732" y="112310"/>
                </a:lnTo>
                <a:cubicBezTo>
                  <a:pt x="840356" y="107477"/>
                  <a:pt x="889632" y="107306"/>
                  <a:pt x="938839" y="112019"/>
                </a:cubicBezTo>
                <a:lnTo>
                  <a:pt x="952117" y="114645"/>
                </a:lnTo>
                <a:close/>
                <a:moveTo>
                  <a:pt x="866612" y="1"/>
                </a:moveTo>
                <a:cubicBezTo>
                  <a:pt x="1006097" y="-95"/>
                  <a:pt x="1147612" y="33376"/>
                  <a:pt x="1278873" y="104415"/>
                </a:cubicBezTo>
                <a:cubicBezTo>
                  <a:pt x="1278873" y="104415"/>
                  <a:pt x="1278873" y="104415"/>
                  <a:pt x="1243699" y="168846"/>
                </a:cubicBezTo>
                <a:lnTo>
                  <a:pt x="1226567" y="200228"/>
                </a:lnTo>
                <a:lnTo>
                  <a:pt x="1227502" y="200678"/>
                </a:lnTo>
                <a:cubicBezTo>
                  <a:pt x="1227502" y="200678"/>
                  <a:pt x="1227502" y="200678"/>
                  <a:pt x="1148552" y="349307"/>
                </a:cubicBezTo>
                <a:lnTo>
                  <a:pt x="1141148" y="346213"/>
                </a:lnTo>
                <a:lnTo>
                  <a:pt x="1140025" y="347959"/>
                </a:lnTo>
                <a:lnTo>
                  <a:pt x="1147039" y="350899"/>
                </a:lnTo>
                <a:cubicBezTo>
                  <a:pt x="1147039" y="350899"/>
                  <a:pt x="1147039" y="350899"/>
                  <a:pt x="1085777" y="464632"/>
                </a:cubicBezTo>
                <a:cubicBezTo>
                  <a:pt x="866984" y="350899"/>
                  <a:pt x="586930" y="429637"/>
                  <a:pt x="464406" y="657104"/>
                </a:cubicBezTo>
                <a:cubicBezTo>
                  <a:pt x="341882" y="875821"/>
                  <a:pt x="429399" y="1155780"/>
                  <a:pt x="648192" y="1278262"/>
                </a:cubicBezTo>
                <a:cubicBezTo>
                  <a:pt x="847293" y="1377779"/>
                  <a:pt x="1086597" y="1329934"/>
                  <a:pt x="1219531" y="1164033"/>
                </a:cubicBezTo>
                <a:lnTo>
                  <a:pt x="1268100" y="1088077"/>
                </a:lnTo>
                <a:lnTo>
                  <a:pt x="1267704" y="1087863"/>
                </a:lnTo>
                <a:cubicBezTo>
                  <a:pt x="1267837" y="1087441"/>
                  <a:pt x="1268637" y="1087130"/>
                  <a:pt x="1268104" y="1086587"/>
                </a:cubicBezTo>
                <a:cubicBezTo>
                  <a:pt x="1276869" y="1069097"/>
                  <a:pt x="1285357" y="1051366"/>
                  <a:pt x="1297597" y="1037334"/>
                </a:cubicBezTo>
                <a:cubicBezTo>
                  <a:pt x="1309836" y="1023302"/>
                  <a:pt x="1323931" y="1011120"/>
                  <a:pt x="1341461" y="1002395"/>
                </a:cubicBezTo>
                <a:lnTo>
                  <a:pt x="1498226" y="926815"/>
                </a:lnTo>
                <a:lnTo>
                  <a:pt x="1497982" y="926515"/>
                </a:lnTo>
                <a:cubicBezTo>
                  <a:pt x="1630212" y="856662"/>
                  <a:pt x="1630212" y="856662"/>
                  <a:pt x="1630212" y="856662"/>
                </a:cubicBezTo>
                <a:cubicBezTo>
                  <a:pt x="1647842" y="1013832"/>
                  <a:pt x="1647842" y="1013832"/>
                  <a:pt x="1647842" y="1013832"/>
                </a:cubicBezTo>
                <a:lnTo>
                  <a:pt x="1647384" y="1013722"/>
                </a:lnTo>
                <a:lnTo>
                  <a:pt x="1651065" y="1042612"/>
                </a:lnTo>
                <a:cubicBezTo>
                  <a:pt x="1665530" y="1152636"/>
                  <a:pt x="1664982" y="1128060"/>
                  <a:pt x="1666078" y="1177212"/>
                </a:cubicBezTo>
                <a:cubicBezTo>
                  <a:pt x="1666808" y="1209980"/>
                  <a:pt x="1661685" y="1230013"/>
                  <a:pt x="1655650" y="1243854"/>
                </a:cubicBezTo>
                <a:lnTo>
                  <a:pt x="1650531" y="1253358"/>
                </a:lnTo>
                <a:lnTo>
                  <a:pt x="1645308" y="1267275"/>
                </a:lnTo>
                <a:cubicBezTo>
                  <a:pt x="1642026" y="1276018"/>
                  <a:pt x="1637651" y="1284762"/>
                  <a:pt x="1628900" y="1293505"/>
                </a:cubicBezTo>
                <a:cubicBezTo>
                  <a:pt x="1401382" y="1713184"/>
                  <a:pt x="867590" y="1861820"/>
                  <a:pt x="447557" y="1634494"/>
                </a:cubicBezTo>
                <a:cubicBezTo>
                  <a:pt x="27524" y="1398425"/>
                  <a:pt x="-121238" y="865083"/>
                  <a:pt x="106280" y="445404"/>
                </a:cubicBezTo>
                <a:cubicBezTo>
                  <a:pt x="262699" y="162886"/>
                  <a:pt x="559743" y="213"/>
                  <a:pt x="866612" y="1"/>
                </a:cubicBezTo>
                <a:close/>
              </a:path>
            </a:pathLst>
          </a:custGeom>
          <a:solidFill>
            <a:srgbClr val="01ACBE"/>
          </a:solidFill>
          <a:ln>
            <a:noFill/>
          </a:ln>
          <a:effectLst>
            <a:outerShdw blurRad="127000" dist="50800" dir="2700000" algn="tl" rotWithShape="0">
              <a:prstClr val="black">
                <a:alpha val="40000"/>
              </a:prstClr>
            </a:outerShdw>
          </a:effectLst>
        </p:spPr>
        <p:txBody>
          <a:bodyPr vert="horz" wrap="square" lIns="91440" tIns="45720" rIns="91440" bIns="45720" numCol="1" anchor="t" anchorCtr="0" compatLnSpc="1">
            <a:noAutofit/>
          </a:bodyPr>
          <a:lstStyle/>
          <a:p>
            <a:endParaRPr lang="zh-CN" altLang="en-US" dirty="0"/>
          </a:p>
        </p:txBody>
      </p:sp>
      <p:sp>
        <p:nvSpPr>
          <p:cNvPr id="49" name="任意多边形 48"/>
          <p:cNvSpPr/>
          <p:nvPr/>
        </p:nvSpPr>
        <p:spPr>
          <a:xfrm>
            <a:off x="6374801" y="3883356"/>
            <a:ext cx="1865955" cy="1865956"/>
          </a:xfrm>
          <a:custGeom>
            <a:avLst/>
            <a:gdLst>
              <a:gd name="connsiteX0" fmla="*/ 1160855 w 2316512"/>
              <a:gd name="connsiteY0" fmla="*/ 52679 h 2316512"/>
              <a:gd name="connsiteX1" fmla="*/ 55278 w 2316512"/>
              <a:gd name="connsiteY1" fmla="*/ 1158256 h 2316512"/>
              <a:gd name="connsiteX2" fmla="*/ 1160855 w 2316512"/>
              <a:gd name="connsiteY2" fmla="*/ 2263833 h 2316512"/>
              <a:gd name="connsiteX3" fmla="*/ 2266432 w 2316512"/>
              <a:gd name="connsiteY3" fmla="*/ 1158256 h 2316512"/>
              <a:gd name="connsiteX4" fmla="*/ 1160855 w 2316512"/>
              <a:gd name="connsiteY4" fmla="*/ 52679 h 2316512"/>
              <a:gd name="connsiteX5" fmla="*/ 1158256 w 2316512"/>
              <a:gd name="connsiteY5" fmla="*/ 0 h 2316512"/>
              <a:gd name="connsiteX6" fmla="*/ 2316512 w 2316512"/>
              <a:gd name="connsiteY6" fmla="*/ 1158256 h 2316512"/>
              <a:gd name="connsiteX7" fmla="*/ 1158256 w 2316512"/>
              <a:gd name="connsiteY7" fmla="*/ 2316512 h 2316512"/>
              <a:gd name="connsiteX8" fmla="*/ 0 w 2316512"/>
              <a:gd name="connsiteY8" fmla="*/ 1158256 h 2316512"/>
              <a:gd name="connsiteX9" fmla="*/ 1158256 w 2316512"/>
              <a:gd name="connsiteY9" fmla="*/ 0 h 23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6512" h="2316512">
                <a:moveTo>
                  <a:pt x="1160855" y="52679"/>
                </a:moveTo>
                <a:cubicBezTo>
                  <a:pt x="550262" y="52679"/>
                  <a:pt x="55278" y="547663"/>
                  <a:pt x="55278" y="1158256"/>
                </a:cubicBezTo>
                <a:cubicBezTo>
                  <a:pt x="55278" y="1768849"/>
                  <a:pt x="550262" y="2263833"/>
                  <a:pt x="1160855" y="2263833"/>
                </a:cubicBezTo>
                <a:cubicBezTo>
                  <a:pt x="1771448" y="2263833"/>
                  <a:pt x="2266432" y="1768849"/>
                  <a:pt x="2266432" y="1158256"/>
                </a:cubicBezTo>
                <a:cubicBezTo>
                  <a:pt x="2266432" y="547663"/>
                  <a:pt x="1771448" y="52679"/>
                  <a:pt x="1160855" y="52679"/>
                </a:cubicBezTo>
                <a:close/>
                <a:moveTo>
                  <a:pt x="1158256" y="0"/>
                </a:moveTo>
                <a:cubicBezTo>
                  <a:pt x="1797943" y="0"/>
                  <a:pt x="2316512" y="518569"/>
                  <a:pt x="2316512" y="1158256"/>
                </a:cubicBezTo>
                <a:cubicBezTo>
                  <a:pt x="2316512" y="1797943"/>
                  <a:pt x="1797943" y="2316512"/>
                  <a:pt x="1158256" y="2316512"/>
                </a:cubicBezTo>
                <a:cubicBezTo>
                  <a:pt x="518569" y="2316512"/>
                  <a:pt x="0" y="1797943"/>
                  <a:pt x="0" y="1158256"/>
                </a:cubicBezTo>
                <a:cubicBezTo>
                  <a:pt x="0" y="518569"/>
                  <a:pt x="518569" y="0"/>
                  <a:pt x="115825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 name="组合 87"/>
          <p:cNvGrpSpPr/>
          <p:nvPr/>
        </p:nvGrpSpPr>
        <p:grpSpPr>
          <a:xfrm flipH="1">
            <a:off x="2730910" y="3568512"/>
            <a:ext cx="2570050" cy="516439"/>
            <a:chOff x="4754880" y="1225233"/>
            <a:chExt cx="2776118" cy="557847"/>
          </a:xfrm>
        </p:grpSpPr>
        <p:sp>
          <p:nvSpPr>
            <p:cNvPr id="89" name="任意多边形 88"/>
            <p:cNvSpPr/>
            <p:nvPr/>
          </p:nvSpPr>
          <p:spPr>
            <a:xfrm>
              <a:off x="4754880" y="1280160"/>
              <a:ext cx="2682240" cy="502920"/>
            </a:xfrm>
            <a:custGeom>
              <a:avLst/>
              <a:gdLst>
                <a:gd name="connsiteX0" fmla="*/ 0 w 2682240"/>
                <a:gd name="connsiteY0" fmla="*/ 502920 h 502920"/>
                <a:gd name="connsiteX1" fmla="*/ 914400 w 2682240"/>
                <a:gd name="connsiteY1" fmla="*/ 0 h 502920"/>
                <a:gd name="connsiteX2" fmla="*/ 2682240 w 2682240"/>
                <a:gd name="connsiteY2" fmla="*/ 0 h 502920"/>
              </a:gdLst>
              <a:ahLst/>
              <a:cxnLst>
                <a:cxn ang="0">
                  <a:pos x="connsiteX0" y="connsiteY0"/>
                </a:cxn>
                <a:cxn ang="0">
                  <a:pos x="connsiteX1" y="connsiteY1"/>
                </a:cxn>
                <a:cxn ang="0">
                  <a:pos x="connsiteX2" y="connsiteY2"/>
                </a:cxn>
              </a:cxnLst>
              <a:rect l="l" t="t" r="r" b="b"/>
              <a:pathLst>
                <a:path w="2682240" h="502920">
                  <a:moveTo>
                    <a:pt x="0" y="502920"/>
                  </a:moveTo>
                  <a:lnTo>
                    <a:pt x="914400" y="0"/>
                  </a:lnTo>
                  <a:lnTo>
                    <a:pt x="268224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7434994" y="1225233"/>
              <a:ext cx="96004" cy="96004"/>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3846175" y="1191956"/>
            <a:ext cx="1654682" cy="1837407"/>
            <a:chOff x="2583785" y="800523"/>
            <a:chExt cx="5310685" cy="5897140"/>
          </a:xfrm>
          <a:effectLst/>
        </p:grpSpPr>
        <p:sp>
          <p:nvSpPr>
            <p:cNvPr id="7" name="Freeform 5"/>
            <p:cNvSpPr/>
            <p:nvPr/>
          </p:nvSpPr>
          <p:spPr bwMode="auto">
            <a:xfrm>
              <a:off x="2583785" y="800523"/>
              <a:ext cx="5278106" cy="5897140"/>
            </a:xfrm>
            <a:custGeom>
              <a:avLst/>
              <a:gdLst>
                <a:gd name="T0" fmla="*/ 190 w 203"/>
                <a:gd name="T1" fmla="*/ 155 h 227"/>
                <a:gd name="T2" fmla="*/ 72 w 203"/>
                <a:gd name="T3" fmla="*/ 190 h 227"/>
                <a:gd name="T4" fmla="*/ 37 w 203"/>
                <a:gd name="T5" fmla="*/ 72 h 227"/>
                <a:gd name="T6" fmla="*/ 154 w 203"/>
                <a:gd name="T7" fmla="*/ 37 h 227"/>
                <a:gd name="T8" fmla="*/ 160 w 203"/>
                <a:gd name="T9" fmla="*/ 26 h 227"/>
                <a:gd name="T10" fmla="*/ 26 w 203"/>
                <a:gd name="T11" fmla="*/ 65 h 227"/>
                <a:gd name="T12" fmla="*/ 65 w 203"/>
                <a:gd name="T13" fmla="*/ 201 h 227"/>
                <a:gd name="T14" fmla="*/ 200 w 203"/>
                <a:gd name="T15" fmla="*/ 162 h 227"/>
                <a:gd name="T16" fmla="*/ 203 w 203"/>
                <a:gd name="T17" fmla="*/ 156 h 227"/>
                <a:gd name="T18" fmla="*/ 194 w 203"/>
                <a:gd name="T19" fmla="*/ 146 h 227"/>
                <a:gd name="T20" fmla="*/ 190 w 203"/>
                <a:gd name="T21" fmla="*/ 15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227">
                  <a:moveTo>
                    <a:pt x="190" y="155"/>
                  </a:moveTo>
                  <a:cubicBezTo>
                    <a:pt x="167" y="197"/>
                    <a:pt x="114" y="213"/>
                    <a:pt x="72" y="190"/>
                  </a:cubicBezTo>
                  <a:cubicBezTo>
                    <a:pt x="30" y="167"/>
                    <a:pt x="14" y="114"/>
                    <a:pt x="37" y="72"/>
                  </a:cubicBezTo>
                  <a:cubicBezTo>
                    <a:pt x="59" y="30"/>
                    <a:pt x="112" y="14"/>
                    <a:pt x="154" y="37"/>
                  </a:cubicBezTo>
                  <a:cubicBezTo>
                    <a:pt x="160" y="26"/>
                    <a:pt x="160" y="26"/>
                    <a:pt x="160" y="26"/>
                  </a:cubicBezTo>
                  <a:cubicBezTo>
                    <a:pt x="112" y="0"/>
                    <a:pt x="52" y="18"/>
                    <a:pt x="26" y="65"/>
                  </a:cubicBezTo>
                  <a:cubicBezTo>
                    <a:pt x="0" y="113"/>
                    <a:pt x="17" y="174"/>
                    <a:pt x="65" y="201"/>
                  </a:cubicBezTo>
                  <a:cubicBezTo>
                    <a:pt x="113" y="227"/>
                    <a:pt x="174" y="210"/>
                    <a:pt x="200" y="162"/>
                  </a:cubicBezTo>
                  <a:cubicBezTo>
                    <a:pt x="202" y="160"/>
                    <a:pt x="202" y="158"/>
                    <a:pt x="203" y="156"/>
                  </a:cubicBezTo>
                  <a:cubicBezTo>
                    <a:pt x="194" y="146"/>
                    <a:pt x="194" y="146"/>
                    <a:pt x="194" y="146"/>
                  </a:cubicBezTo>
                  <a:cubicBezTo>
                    <a:pt x="193" y="149"/>
                    <a:pt x="192" y="152"/>
                    <a:pt x="190" y="155"/>
                  </a:cubicBezTo>
                  <a:close/>
                </a:path>
              </a:pathLst>
            </a:custGeom>
            <a:solidFill>
              <a:srgbClr val="E1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3517772" y="1740429"/>
              <a:ext cx="3692501" cy="4029169"/>
            </a:xfrm>
            <a:custGeom>
              <a:avLst/>
              <a:gdLst>
                <a:gd name="T0" fmla="*/ 123 w 142"/>
                <a:gd name="T1" fmla="*/ 102 h 155"/>
                <a:gd name="T2" fmla="*/ 52 w 142"/>
                <a:gd name="T3" fmla="*/ 124 h 155"/>
                <a:gd name="T4" fmla="*/ 31 w 142"/>
                <a:gd name="T5" fmla="*/ 53 h 155"/>
                <a:gd name="T6" fmla="*/ 102 w 142"/>
                <a:gd name="T7" fmla="*/ 31 h 155"/>
                <a:gd name="T8" fmla="*/ 109 w 142"/>
                <a:gd name="T9" fmla="*/ 18 h 155"/>
                <a:gd name="T10" fmla="*/ 18 w 142"/>
                <a:gd name="T11" fmla="*/ 45 h 155"/>
                <a:gd name="T12" fmla="*/ 45 w 142"/>
                <a:gd name="T13" fmla="*/ 137 h 155"/>
                <a:gd name="T14" fmla="*/ 137 w 142"/>
                <a:gd name="T15" fmla="*/ 110 h 155"/>
                <a:gd name="T16" fmla="*/ 142 w 142"/>
                <a:gd name="T17" fmla="*/ 99 h 155"/>
                <a:gd name="T18" fmla="*/ 125 w 142"/>
                <a:gd name="T19" fmla="*/ 99 h 155"/>
                <a:gd name="T20" fmla="*/ 123 w 142"/>
                <a:gd name="T21" fmla="*/ 10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5">
                  <a:moveTo>
                    <a:pt x="123" y="102"/>
                  </a:moveTo>
                  <a:cubicBezTo>
                    <a:pt x="110" y="128"/>
                    <a:pt x="78" y="137"/>
                    <a:pt x="52" y="124"/>
                  </a:cubicBezTo>
                  <a:cubicBezTo>
                    <a:pt x="27" y="110"/>
                    <a:pt x="17" y="78"/>
                    <a:pt x="31" y="53"/>
                  </a:cubicBezTo>
                  <a:cubicBezTo>
                    <a:pt x="45" y="27"/>
                    <a:pt x="77" y="18"/>
                    <a:pt x="102" y="31"/>
                  </a:cubicBezTo>
                  <a:cubicBezTo>
                    <a:pt x="109" y="18"/>
                    <a:pt x="109" y="18"/>
                    <a:pt x="109" y="18"/>
                  </a:cubicBezTo>
                  <a:cubicBezTo>
                    <a:pt x="76" y="0"/>
                    <a:pt x="35" y="13"/>
                    <a:pt x="18" y="45"/>
                  </a:cubicBezTo>
                  <a:cubicBezTo>
                    <a:pt x="0" y="78"/>
                    <a:pt x="12" y="119"/>
                    <a:pt x="45" y="137"/>
                  </a:cubicBezTo>
                  <a:cubicBezTo>
                    <a:pt x="78" y="155"/>
                    <a:pt x="119" y="142"/>
                    <a:pt x="137" y="110"/>
                  </a:cubicBezTo>
                  <a:cubicBezTo>
                    <a:pt x="139" y="106"/>
                    <a:pt x="140" y="102"/>
                    <a:pt x="142" y="99"/>
                  </a:cubicBezTo>
                  <a:cubicBezTo>
                    <a:pt x="125" y="99"/>
                    <a:pt x="125" y="99"/>
                    <a:pt x="125" y="99"/>
                  </a:cubicBezTo>
                  <a:cubicBezTo>
                    <a:pt x="124" y="100"/>
                    <a:pt x="124" y="101"/>
                    <a:pt x="123" y="102"/>
                  </a:cubicBezTo>
                  <a:close/>
                </a:path>
              </a:pathLst>
            </a:custGeom>
            <a:solidFill>
              <a:srgbClr val="E1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p:nvPr/>
          </p:nvSpPr>
          <p:spPr bwMode="auto">
            <a:xfrm>
              <a:off x="2942175" y="1164507"/>
              <a:ext cx="4691647" cy="5169500"/>
            </a:xfrm>
            <a:custGeom>
              <a:avLst/>
              <a:gdLst>
                <a:gd name="T0" fmla="*/ 23 w 180"/>
                <a:gd name="T1" fmla="*/ 58 h 199"/>
                <a:gd name="T2" fmla="*/ 58 w 180"/>
                <a:gd name="T3" fmla="*/ 176 h 199"/>
                <a:gd name="T4" fmla="*/ 176 w 180"/>
                <a:gd name="T5" fmla="*/ 141 h 199"/>
                <a:gd name="T6" fmla="*/ 180 w 180"/>
                <a:gd name="T7" fmla="*/ 132 h 199"/>
                <a:gd name="T8" fmla="*/ 170 w 180"/>
                <a:gd name="T9" fmla="*/ 120 h 199"/>
                <a:gd name="T10" fmla="*/ 164 w 180"/>
                <a:gd name="T11" fmla="*/ 121 h 199"/>
                <a:gd name="T12" fmla="*/ 159 w 180"/>
                <a:gd name="T13" fmla="*/ 132 h 199"/>
                <a:gd name="T14" fmla="*/ 67 w 180"/>
                <a:gd name="T15" fmla="*/ 159 h 199"/>
                <a:gd name="T16" fmla="*/ 40 w 180"/>
                <a:gd name="T17" fmla="*/ 67 h 199"/>
                <a:gd name="T18" fmla="*/ 131 w 180"/>
                <a:gd name="T19" fmla="*/ 40 h 199"/>
                <a:gd name="T20" fmla="*/ 140 w 180"/>
                <a:gd name="T21" fmla="*/ 23 h 199"/>
                <a:gd name="T22" fmla="*/ 23 w 180"/>
                <a:gd name="T23" fmla="*/ 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99">
                  <a:moveTo>
                    <a:pt x="23" y="58"/>
                  </a:moveTo>
                  <a:cubicBezTo>
                    <a:pt x="0" y="100"/>
                    <a:pt x="16" y="153"/>
                    <a:pt x="58" y="176"/>
                  </a:cubicBezTo>
                  <a:cubicBezTo>
                    <a:pt x="100" y="199"/>
                    <a:pt x="153" y="183"/>
                    <a:pt x="176" y="141"/>
                  </a:cubicBezTo>
                  <a:cubicBezTo>
                    <a:pt x="178" y="138"/>
                    <a:pt x="179" y="135"/>
                    <a:pt x="180" y="132"/>
                  </a:cubicBezTo>
                  <a:cubicBezTo>
                    <a:pt x="170" y="120"/>
                    <a:pt x="170" y="120"/>
                    <a:pt x="170" y="120"/>
                  </a:cubicBezTo>
                  <a:cubicBezTo>
                    <a:pt x="164" y="121"/>
                    <a:pt x="164" y="121"/>
                    <a:pt x="164" y="121"/>
                  </a:cubicBezTo>
                  <a:cubicBezTo>
                    <a:pt x="162" y="124"/>
                    <a:pt x="161" y="128"/>
                    <a:pt x="159" y="132"/>
                  </a:cubicBezTo>
                  <a:cubicBezTo>
                    <a:pt x="141" y="164"/>
                    <a:pt x="100" y="177"/>
                    <a:pt x="67" y="159"/>
                  </a:cubicBezTo>
                  <a:cubicBezTo>
                    <a:pt x="34" y="141"/>
                    <a:pt x="22" y="100"/>
                    <a:pt x="40" y="67"/>
                  </a:cubicBezTo>
                  <a:cubicBezTo>
                    <a:pt x="57" y="35"/>
                    <a:pt x="98" y="22"/>
                    <a:pt x="131" y="40"/>
                  </a:cubicBezTo>
                  <a:cubicBezTo>
                    <a:pt x="140" y="23"/>
                    <a:pt x="140" y="23"/>
                    <a:pt x="140" y="23"/>
                  </a:cubicBezTo>
                  <a:cubicBezTo>
                    <a:pt x="98" y="0"/>
                    <a:pt x="45" y="16"/>
                    <a:pt x="23" y="58"/>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6710698" y="3754523"/>
              <a:ext cx="1183772" cy="1194632"/>
            </a:xfrm>
            <a:custGeom>
              <a:avLst/>
              <a:gdLst>
                <a:gd name="T0" fmla="*/ 35 w 46"/>
                <a:gd name="T1" fmla="*/ 45 h 46"/>
                <a:gd name="T2" fmla="*/ 32 w 46"/>
                <a:gd name="T3" fmla="*/ 45 h 46"/>
                <a:gd name="T4" fmla="*/ 30 w 46"/>
                <a:gd name="T5" fmla="*/ 46 h 46"/>
                <a:gd name="T6" fmla="*/ 28 w 46"/>
                <a:gd name="T7" fmla="*/ 46 h 46"/>
                <a:gd name="T8" fmla="*/ 27 w 46"/>
                <a:gd name="T9" fmla="*/ 45 h 46"/>
                <a:gd name="T10" fmla="*/ 27 w 46"/>
                <a:gd name="T11" fmla="*/ 43 h 46"/>
                <a:gd name="T12" fmla="*/ 26 w 46"/>
                <a:gd name="T13" fmla="*/ 40 h 46"/>
                <a:gd name="T14" fmla="*/ 22 w 46"/>
                <a:gd name="T15" fmla="*/ 36 h 46"/>
                <a:gd name="T16" fmla="*/ 16 w 46"/>
                <a:gd name="T17" fmla="*/ 35 h 46"/>
                <a:gd name="T18" fmla="*/ 14 w 46"/>
                <a:gd name="T19" fmla="*/ 36 h 46"/>
                <a:gd name="T20" fmla="*/ 11 w 46"/>
                <a:gd name="T21" fmla="*/ 36 h 46"/>
                <a:gd name="T22" fmla="*/ 10 w 46"/>
                <a:gd name="T23" fmla="*/ 36 h 46"/>
                <a:gd name="T24" fmla="*/ 9 w 46"/>
                <a:gd name="T25" fmla="*/ 35 h 46"/>
                <a:gd name="T26" fmla="*/ 9 w 46"/>
                <a:gd name="T27" fmla="*/ 33 h 46"/>
                <a:gd name="T28" fmla="*/ 8 w 46"/>
                <a:gd name="T29" fmla="*/ 30 h 46"/>
                <a:gd name="T30" fmla="*/ 4 w 46"/>
                <a:gd name="T31" fmla="*/ 26 h 46"/>
                <a:gd name="T32" fmla="*/ 0 w 46"/>
                <a:gd name="T33" fmla="*/ 25 h 46"/>
                <a:gd name="T34" fmla="*/ 0 w 46"/>
                <a:gd name="T35" fmla="*/ 25 h 46"/>
                <a:gd name="T36" fmla="*/ 3 w 46"/>
                <a:gd name="T37" fmla="*/ 19 h 46"/>
                <a:gd name="T38" fmla="*/ 8 w 46"/>
                <a:gd name="T39" fmla="*/ 15 h 46"/>
                <a:gd name="T40" fmla="*/ 8 w 46"/>
                <a:gd name="T41" fmla="*/ 15 h 46"/>
                <a:gd name="T42" fmla="*/ 39 w 46"/>
                <a:gd name="T43" fmla="*/ 0 h 46"/>
                <a:gd name="T44" fmla="*/ 40 w 46"/>
                <a:gd name="T45" fmla="*/ 0 h 46"/>
                <a:gd name="T46" fmla="*/ 41 w 46"/>
                <a:gd name="T47" fmla="*/ 1 h 46"/>
                <a:gd name="T48" fmla="*/ 45 w 46"/>
                <a:gd name="T49" fmla="*/ 35 h 46"/>
                <a:gd name="T50" fmla="*/ 44 w 46"/>
                <a:gd name="T51" fmla="*/ 41 h 46"/>
                <a:gd name="T52" fmla="*/ 42 w 46"/>
                <a:gd name="T53" fmla="*/ 46 h 46"/>
                <a:gd name="T54" fmla="*/ 41 w 46"/>
                <a:gd name="T55" fmla="*/ 46 h 46"/>
                <a:gd name="T56" fmla="*/ 35 w 46"/>
                <a:gd name="T57" fmla="*/ 45 h 46"/>
                <a:gd name="connsiteX0" fmla="*/ 7609 w 9784"/>
                <a:gd name="connsiteY0" fmla="*/ 9783 h 10000"/>
                <a:gd name="connsiteX1" fmla="*/ 6957 w 9784"/>
                <a:gd name="connsiteY1" fmla="*/ 9783 h 10000"/>
                <a:gd name="connsiteX2" fmla="*/ 6522 w 9784"/>
                <a:gd name="connsiteY2" fmla="*/ 10000 h 10000"/>
                <a:gd name="connsiteX3" fmla="*/ 6087 w 9784"/>
                <a:gd name="connsiteY3" fmla="*/ 10000 h 10000"/>
                <a:gd name="connsiteX4" fmla="*/ 5870 w 9784"/>
                <a:gd name="connsiteY4" fmla="*/ 9783 h 10000"/>
                <a:gd name="connsiteX5" fmla="*/ 5870 w 9784"/>
                <a:gd name="connsiteY5" fmla="*/ 9348 h 10000"/>
                <a:gd name="connsiteX6" fmla="*/ 5652 w 9784"/>
                <a:gd name="connsiteY6" fmla="*/ 8696 h 10000"/>
                <a:gd name="connsiteX7" fmla="*/ 4783 w 9784"/>
                <a:gd name="connsiteY7" fmla="*/ 7826 h 10000"/>
                <a:gd name="connsiteX8" fmla="*/ 3478 w 9784"/>
                <a:gd name="connsiteY8" fmla="*/ 7609 h 10000"/>
                <a:gd name="connsiteX9" fmla="*/ 3043 w 9784"/>
                <a:gd name="connsiteY9" fmla="*/ 7826 h 10000"/>
                <a:gd name="connsiteX10" fmla="*/ 2391 w 9784"/>
                <a:gd name="connsiteY10" fmla="*/ 7826 h 10000"/>
                <a:gd name="connsiteX11" fmla="*/ 2174 w 9784"/>
                <a:gd name="connsiteY11" fmla="*/ 7826 h 10000"/>
                <a:gd name="connsiteX12" fmla="*/ 1957 w 9784"/>
                <a:gd name="connsiteY12" fmla="*/ 7609 h 10000"/>
                <a:gd name="connsiteX13" fmla="*/ 1957 w 9784"/>
                <a:gd name="connsiteY13" fmla="*/ 7174 h 10000"/>
                <a:gd name="connsiteX14" fmla="*/ 1739 w 9784"/>
                <a:gd name="connsiteY14" fmla="*/ 6522 h 10000"/>
                <a:gd name="connsiteX15" fmla="*/ 870 w 9784"/>
                <a:gd name="connsiteY15" fmla="*/ 5652 h 10000"/>
                <a:gd name="connsiteX16" fmla="*/ 0 w 9784"/>
                <a:gd name="connsiteY16" fmla="*/ 5435 h 10000"/>
                <a:gd name="connsiteX17" fmla="*/ 0 w 9784"/>
                <a:gd name="connsiteY17" fmla="*/ 5435 h 10000"/>
                <a:gd name="connsiteX18" fmla="*/ 652 w 9784"/>
                <a:gd name="connsiteY18" fmla="*/ 4130 h 10000"/>
                <a:gd name="connsiteX19" fmla="*/ 1739 w 9784"/>
                <a:gd name="connsiteY19" fmla="*/ 3261 h 10000"/>
                <a:gd name="connsiteX20" fmla="*/ 1739 w 9784"/>
                <a:gd name="connsiteY20" fmla="*/ 3261 h 10000"/>
                <a:gd name="connsiteX21" fmla="*/ 8478 w 9784"/>
                <a:gd name="connsiteY21" fmla="*/ 0 h 10000"/>
                <a:gd name="connsiteX22" fmla="*/ 8696 w 9784"/>
                <a:gd name="connsiteY22" fmla="*/ 0 h 10000"/>
                <a:gd name="connsiteX23" fmla="*/ 8913 w 9784"/>
                <a:gd name="connsiteY23" fmla="*/ 217 h 10000"/>
                <a:gd name="connsiteX24" fmla="*/ 9783 w 9784"/>
                <a:gd name="connsiteY24" fmla="*/ 7609 h 10000"/>
                <a:gd name="connsiteX25" fmla="*/ 9130 w 9784"/>
                <a:gd name="connsiteY25" fmla="*/ 10000 h 10000"/>
                <a:gd name="connsiteX26" fmla="*/ 8913 w 9784"/>
                <a:gd name="connsiteY26" fmla="*/ 10000 h 10000"/>
                <a:gd name="connsiteX27" fmla="*/ 7609 w 9784"/>
                <a:gd name="connsiteY27" fmla="*/ 9783 h 10000"/>
                <a:gd name="connsiteX0-1" fmla="*/ 7777 w 10000"/>
                <a:gd name="connsiteY0-2" fmla="*/ 9783 h 10000"/>
                <a:gd name="connsiteX1-3" fmla="*/ 7111 w 10000"/>
                <a:gd name="connsiteY1-4" fmla="*/ 9783 h 10000"/>
                <a:gd name="connsiteX2-5" fmla="*/ 6666 w 10000"/>
                <a:gd name="connsiteY2-6" fmla="*/ 10000 h 10000"/>
                <a:gd name="connsiteX3-7" fmla="*/ 6221 w 10000"/>
                <a:gd name="connsiteY3-8" fmla="*/ 10000 h 10000"/>
                <a:gd name="connsiteX4-9" fmla="*/ 6000 w 10000"/>
                <a:gd name="connsiteY4-10" fmla="*/ 9783 h 10000"/>
                <a:gd name="connsiteX5-11" fmla="*/ 6000 w 10000"/>
                <a:gd name="connsiteY5-12" fmla="*/ 9348 h 10000"/>
                <a:gd name="connsiteX6-13" fmla="*/ 5777 w 10000"/>
                <a:gd name="connsiteY6-14" fmla="*/ 8696 h 10000"/>
                <a:gd name="connsiteX7-15" fmla="*/ 4889 w 10000"/>
                <a:gd name="connsiteY7-16" fmla="*/ 7826 h 10000"/>
                <a:gd name="connsiteX8-17" fmla="*/ 3555 w 10000"/>
                <a:gd name="connsiteY8-18" fmla="*/ 7609 h 10000"/>
                <a:gd name="connsiteX9-19" fmla="*/ 3110 w 10000"/>
                <a:gd name="connsiteY9-20" fmla="*/ 7826 h 10000"/>
                <a:gd name="connsiteX10-21" fmla="*/ 2444 w 10000"/>
                <a:gd name="connsiteY10-22" fmla="*/ 7826 h 10000"/>
                <a:gd name="connsiteX11-23" fmla="*/ 2222 w 10000"/>
                <a:gd name="connsiteY11-24" fmla="*/ 7826 h 10000"/>
                <a:gd name="connsiteX12-25" fmla="*/ 2000 w 10000"/>
                <a:gd name="connsiteY12-26" fmla="*/ 7609 h 10000"/>
                <a:gd name="connsiteX13-27" fmla="*/ 2000 w 10000"/>
                <a:gd name="connsiteY13-28" fmla="*/ 7174 h 10000"/>
                <a:gd name="connsiteX14-29" fmla="*/ 1777 w 10000"/>
                <a:gd name="connsiteY14-30" fmla="*/ 6522 h 10000"/>
                <a:gd name="connsiteX15-31" fmla="*/ 889 w 10000"/>
                <a:gd name="connsiteY15-32" fmla="*/ 5652 h 10000"/>
                <a:gd name="connsiteX16-33" fmla="*/ 0 w 10000"/>
                <a:gd name="connsiteY16-34" fmla="*/ 5435 h 10000"/>
                <a:gd name="connsiteX17-35" fmla="*/ 0 w 10000"/>
                <a:gd name="connsiteY17-36" fmla="*/ 5435 h 10000"/>
                <a:gd name="connsiteX18-37" fmla="*/ 666 w 10000"/>
                <a:gd name="connsiteY18-38" fmla="*/ 4130 h 10000"/>
                <a:gd name="connsiteX19-39" fmla="*/ 1777 w 10000"/>
                <a:gd name="connsiteY19-40" fmla="*/ 3261 h 10000"/>
                <a:gd name="connsiteX20-41" fmla="*/ 1777 w 10000"/>
                <a:gd name="connsiteY20-42" fmla="*/ 3261 h 10000"/>
                <a:gd name="connsiteX21-43" fmla="*/ 8665 w 10000"/>
                <a:gd name="connsiteY21-44" fmla="*/ 0 h 10000"/>
                <a:gd name="connsiteX22-45" fmla="*/ 8888 w 10000"/>
                <a:gd name="connsiteY22-46" fmla="*/ 0 h 10000"/>
                <a:gd name="connsiteX23-47" fmla="*/ 9110 w 10000"/>
                <a:gd name="connsiteY23-48" fmla="*/ 217 h 10000"/>
                <a:gd name="connsiteX24-49" fmla="*/ 9999 w 10000"/>
                <a:gd name="connsiteY24-50" fmla="*/ 7609 h 10000"/>
                <a:gd name="connsiteX25-51" fmla="*/ 9332 w 10000"/>
                <a:gd name="connsiteY25-52" fmla="*/ 10000 h 10000"/>
                <a:gd name="connsiteX26-53" fmla="*/ 9110 w 10000"/>
                <a:gd name="connsiteY26-54" fmla="*/ 10000 h 10000"/>
                <a:gd name="connsiteX27-55" fmla="*/ 7777 w 10000"/>
                <a:gd name="connsiteY27-56" fmla="*/ 9783 h 10000"/>
                <a:gd name="connsiteX0-57" fmla="*/ 7868 w 10091"/>
                <a:gd name="connsiteY0-58" fmla="*/ 9783 h 10000"/>
                <a:gd name="connsiteX1-59" fmla="*/ 7202 w 10091"/>
                <a:gd name="connsiteY1-60" fmla="*/ 9783 h 10000"/>
                <a:gd name="connsiteX2-61" fmla="*/ 6757 w 10091"/>
                <a:gd name="connsiteY2-62" fmla="*/ 10000 h 10000"/>
                <a:gd name="connsiteX3-63" fmla="*/ 6312 w 10091"/>
                <a:gd name="connsiteY3-64" fmla="*/ 10000 h 10000"/>
                <a:gd name="connsiteX4-65" fmla="*/ 6091 w 10091"/>
                <a:gd name="connsiteY4-66" fmla="*/ 9783 h 10000"/>
                <a:gd name="connsiteX5-67" fmla="*/ 6091 w 10091"/>
                <a:gd name="connsiteY5-68" fmla="*/ 9348 h 10000"/>
                <a:gd name="connsiteX6-69" fmla="*/ 5868 w 10091"/>
                <a:gd name="connsiteY6-70" fmla="*/ 8696 h 10000"/>
                <a:gd name="connsiteX7-71" fmla="*/ 4980 w 10091"/>
                <a:gd name="connsiteY7-72" fmla="*/ 7826 h 10000"/>
                <a:gd name="connsiteX8-73" fmla="*/ 3646 w 10091"/>
                <a:gd name="connsiteY8-74" fmla="*/ 7609 h 10000"/>
                <a:gd name="connsiteX9-75" fmla="*/ 3201 w 10091"/>
                <a:gd name="connsiteY9-76" fmla="*/ 7826 h 10000"/>
                <a:gd name="connsiteX10-77" fmla="*/ 2535 w 10091"/>
                <a:gd name="connsiteY10-78" fmla="*/ 7826 h 10000"/>
                <a:gd name="connsiteX11-79" fmla="*/ 2313 w 10091"/>
                <a:gd name="connsiteY11-80" fmla="*/ 7826 h 10000"/>
                <a:gd name="connsiteX12-81" fmla="*/ 2091 w 10091"/>
                <a:gd name="connsiteY12-82" fmla="*/ 7609 h 10000"/>
                <a:gd name="connsiteX13-83" fmla="*/ 2091 w 10091"/>
                <a:gd name="connsiteY13-84" fmla="*/ 7174 h 10000"/>
                <a:gd name="connsiteX14-85" fmla="*/ 1868 w 10091"/>
                <a:gd name="connsiteY14-86" fmla="*/ 6522 h 10000"/>
                <a:gd name="connsiteX15-87" fmla="*/ 980 w 10091"/>
                <a:gd name="connsiteY15-88" fmla="*/ 5652 h 10000"/>
                <a:gd name="connsiteX16-89" fmla="*/ 91 w 10091"/>
                <a:gd name="connsiteY16-90" fmla="*/ 5435 h 10000"/>
                <a:gd name="connsiteX17-91" fmla="*/ 10 w 10091"/>
                <a:gd name="connsiteY17-92" fmla="*/ 5355 h 10000"/>
                <a:gd name="connsiteX18-93" fmla="*/ 757 w 10091"/>
                <a:gd name="connsiteY18-94" fmla="*/ 4130 h 10000"/>
                <a:gd name="connsiteX19-95" fmla="*/ 1868 w 10091"/>
                <a:gd name="connsiteY19-96" fmla="*/ 3261 h 10000"/>
                <a:gd name="connsiteX20-97" fmla="*/ 1868 w 10091"/>
                <a:gd name="connsiteY20-98" fmla="*/ 3261 h 10000"/>
                <a:gd name="connsiteX21-99" fmla="*/ 8756 w 10091"/>
                <a:gd name="connsiteY21-100" fmla="*/ 0 h 10000"/>
                <a:gd name="connsiteX22-101" fmla="*/ 8979 w 10091"/>
                <a:gd name="connsiteY22-102" fmla="*/ 0 h 10000"/>
                <a:gd name="connsiteX23-103" fmla="*/ 9201 w 10091"/>
                <a:gd name="connsiteY23-104" fmla="*/ 217 h 10000"/>
                <a:gd name="connsiteX24-105" fmla="*/ 10090 w 10091"/>
                <a:gd name="connsiteY24-106" fmla="*/ 7609 h 10000"/>
                <a:gd name="connsiteX25-107" fmla="*/ 9423 w 10091"/>
                <a:gd name="connsiteY25-108" fmla="*/ 10000 h 10000"/>
                <a:gd name="connsiteX26-109" fmla="*/ 9201 w 10091"/>
                <a:gd name="connsiteY26-110" fmla="*/ 10000 h 10000"/>
                <a:gd name="connsiteX27-111" fmla="*/ 7868 w 10091"/>
                <a:gd name="connsiteY27-112" fmla="*/ 978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Lst>
              <a:rect l="l" t="t" r="r" b="b"/>
              <a:pathLst>
                <a:path w="10091" h="10000">
                  <a:moveTo>
                    <a:pt x="7868" y="9783"/>
                  </a:moveTo>
                  <a:lnTo>
                    <a:pt x="7202" y="9783"/>
                  </a:lnTo>
                  <a:lnTo>
                    <a:pt x="6757" y="10000"/>
                  </a:lnTo>
                  <a:lnTo>
                    <a:pt x="6312" y="10000"/>
                  </a:lnTo>
                  <a:lnTo>
                    <a:pt x="6091" y="9783"/>
                  </a:lnTo>
                  <a:lnTo>
                    <a:pt x="6091" y="9348"/>
                  </a:lnTo>
                  <a:lnTo>
                    <a:pt x="5868" y="8696"/>
                  </a:lnTo>
                  <a:cubicBezTo>
                    <a:pt x="5868" y="8478"/>
                    <a:pt x="5423" y="8043"/>
                    <a:pt x="4980" y="7826"/>
                  </a:cubicBezTo>
                  <a:cubicBezTo>
                    <a:pt x="4535" y="7609"/>
                    <a:pt x="4090" y="7391"/>
                    <a:pt x="3646" y="7609"/>
                  </a:cubicBezTo>
                  <a:lnTo>
                    <a:pt x="3201" y="7826"/>
                  </a:lnTo>
                  <a:lnTo>
                    <a:pt x="2535" y="7826"/>
                  </a:lnTo>
                  <a:lnTo>
                    <a:pt x="2313" y="7826"/>
                  </a:lnTo>
                  <a:cubicBezTo>
                    <a:pt x="2313" y="7826"/>
                    <a:pt x="2091" y="7826"/>
                    <a:pt x="2091" y="7609"/>
                  </a:cubicBezTo>
                  <a:lnTo>
                    <a:pt x="2091" y="7174"/>
                  </a:lnTo>
                  <a:lnTo>
                    <a:pt x="1868" y="6522"/>
                  </a:lnTo>
                  <a:cubicBezTo>
                    <a:pt x="1647" y="6304"/>
                    <a:pt x="1424" y="5870"/>
                    <a:pt x="980" y="5652"/>
                  </a:cubicBezTo>
                  <a:cubicBezTo>
                    <a:pt x="757" y="5435"/>
                    <a:pt x="253" y="5484"/>
                    <a:pt x="91" y="5435"/>
                  </a:cubicBezTo>
                  <a:cubicBezTo>
                    <a:pt x="-71" y="5386"/>
                    <a:pt x="37" y="5382"/>
                    <a:pt x="10" y="5355"/>
                  </a:cubicBezTo>
                  <a:cubicBezTo>
                    <a:pt x="232" y="4920"/>
                    <a:pt x="447" y="4479"/>
                    <a:pt x="757" y="4130"/>
                  </a:cubicBezTo>
                  <a:cubicBezTo>
                    <a:pt x="1067" y="3781"/>
                    <a:pt x="1424" y="3478"/>
                    <a:pt x="1868" y="3261"/>
                  </a:cubicBezTo>
                  <a:lnTo>
                    <a:pt x="1868" y="3261"/>
                  </a:lnTo>
                  <a:lnTo>
                    <a:pt x="8756" y="0"/>
                  </a:lnTo>
                  <a:lnTo>
                    <a:pt x="8979" y="0"/>
                  </a:lnTo>
                  <a:lnTo>
                    <a:pt x="9201" y="217"/>
                  </a:lnTo>
                  <a:cubicBezTo>
                    <a:pt x="10090" y="7609"/>
                    <a:pt x="10053" y="5979"/>
                    <a:pt x="10090" y="7609"/>
                  </a:cubicBezTo>
                  <a:cubicBezTo>
                    <a:pt x="10127" y="9239"/>
                    <a:pt x="9571" y="9602"/>
                    <a:pt x="9423" y="10000"/>
                  </a:cubicBezTo>
                  <a:lnTo>
                    <a:pt x="9201" y="10000"/>
                  </a:lnTo>
                  <a:cubicBezTo>
                    <a:pt x="8756" y="9565"/>
                    <a:pt x="8090" y="9565"/>
                    <a:pt x="7868" y="9783"/>
                  </a:cubicBez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7394897" y="3711082"/>
              <a:ext cx="445272" cy="466993"/>
            </a:xfrm>
            <a:custGeom>
              <a:avLst/>
              <a:gdLst>
                <a:gd name="T0" fmla="*/ 0 w 17"/>
                <a:gd name="T1" fmla="*/ 8 h 18"/>
                <a:gd name="T2" fmla="*/ 15 w 17"/>
                <a:gd name="T3" fmla="*/ 0 h 18"/>
                <a:gd name="T4" fmla="*/ 17 w 17"/>
                <a:gd name="T5" fmla="*/ 18 h 18"/>
                <a:gd name="T6" fmla="*/ 7 w 17"/>
                <a:gd name="T7" fmla="*/ 15 h 18"/>
                <a:gd name="T8" fmla="*/ 0 w 17"/>
                <a:gd name="T9" fmla="*/ 8 h 18"/>
              </a:gdLst>
              <a:ahLst/>
              <a:cxnLst>
                <a:cxn ang="0">
                  <a:pos x="T0" y="T1"/>
                </a:cxn>
                <a:cxn ang="0">
                  <a:pos x="T2" y="T3"/>
                </a:cxn>
                <a:cxn ang="0">
                  <a:pos x="T4" y="T5"/>
                </a:cxn>
                <a:cxn ang="0">
                  <a:pos x="T6" y="T7"/>
                </a:cxn>
                <a:cxn ang="0">
                  <a:pos x="T8" y="T9"/>
                </a:cxn>
              </a:cxnLst>
              <a:rect l="0" t="0" r="r" b="b"/>
              <a:pathLst>
                <a:path w="17" h="18">
                  <a:moveTo>
                    <a:pt x="0" y="8"/>
                  </a:moveTo>
                  <a:cubicBezTo>
                    <a:pt x="15" y="0"/>
                    <a:pt x="15" y="0"/>
                    <a:pt x="15" y="0"/>
                  </a:cubicBezTo>
                  <a:cubicBezTo>
                    <a:pt x="17" y="18"/>
                    <a:pt x="17" y="18"/>
                    <a:pt x="17" y="18"/>
                  </a:cubicBezTo>
                  <a:cubicBezTo>
                    <a:pt x="14" y="17"/>
                    <a:pt x="11" y="17"/>
                    <a:pt x="7" y="15"/>
                  </a:cubicBezTo>
                  <a:cubicBezTo>
                    <a:pt x="4" y="13"/>
                    <a:pt x="2" y="11"/>
                    <a:pt x="0" y="8"/>
                  </a:cubicBezTo>
                  <a:close/>
                </a:path>
              </a:pathLst>
            </a:custGeom>
            <a:solidFill>
              <a:srgbClr val="E1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1" name="组合 270"/>
          <p:cNvGrpSpPr/>
          <p:nvPr/>
        </p:nvGrpSpPr>
        <p:grpSpPr>
          <a:xfrm>
            <a:off x="4777568" y="4814234"/>
            <a:ext cx="2523115" cy="995251"/>
            <a:chOff x="4777568" y="4699934"/>
            <a:chExt cx="2523115" cy="995251"/>
          </a:xfrm>
        </p:grpSpPr>
        <p:sp>
          <p:nvSpPr>
            <p:cNvPr id="93" name="椭圆 92"/>
            <p:cNvSpPr/>
            <p:nvPr/>
          </p:nvSpPr>
          <p:spPr>
            <a:xfrm flipH="1" flipV="1">
              <a:off x="4777568" y="5606307"/>
              <a:ext cx="88878" cy="88878"/>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4866923" y="4699934"/>
              <a:ext cx="2433760" cy="946462"/>
            </a:xfrm>
            <a:custGeom>
              <a:avLst/>
              <a:gdLst>
                <a:gd name="connsiteX0" fmla="*/ 2628900 w 2628900"/>
                <a:gd name="connsiteY0" fmla="*/ 0 h 1022350"/>
                <a:gd name="connsiteX1" fmla="*/ 2336800 w 2628900"/>
                <a:gd name="connsiteY1" fmla="*/ 1022350 h 1022350"/>
                <a:gd name="connsiteX2" fmla="*/ 0 w 2628900"/>
                <a:gd name="connsiteY2" fmla="*/ 1022350 h 1022350"/>
              </a:gdLst>
              <a:ahLst/>
              <a:cxnLst>
                <a:cxn ang="0">
                  <a:pos x="connsiteX0" y="connsiteY0"/>
                </a:cxn>
                <a:cxn ang="0">
                  <a:pos x="connsiteX1" y="connsiteY1"/>
                </a:cxn>
                <a:cxn ang="0">
                  <a:pos x="connsiteX2" y="connsiteY2"/>
                </a:cxn>
              </a:cxnLst>
              <a:rect l="l" t="t" r="r" b="b"/>
              <a:pathLst>
                <a:path w="2628900" h="1022350">
                  <a:moveTo>
                    <a:pt x="2628900" y="0"/>
                  </a:moveTo>
                  <a:lnTo>
                    <a:pt x="2336800" y="1022350"/>
                  </a:lnTo>
                  <a:lnTo>
                    <a:pt x="0" y="102235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4412754" y="3171516"/>
            <a:ext cx="1654682" cy="1837407"/>
            <a:chOff x="2583785" y="800523"/>
            <a:chExt cx="5310685" cy="5897140"/>
          </a:xfrm>
          <a:effectLst/>
        </p:grpSpPr>
        <p:sp>
          <p:nvSpPr>
            <p:cNvPr id="16" name="Freeform 5"/>
            <p:cNvSpPr/>
            <p:nvPr/>
          </p:nvSpPr>
          <p:spPr bwMode="auto">
            <a:xfrm>
              <a:off x="2583785" y="800523"/>
              <a:ext cx="5278106" cy="5897140"/>
            </a:xfrm>
            <a:custGeom>
              <a:avLst/>
              <a:gdLst>
                <a:gd name="T0" fmla="*/ 190 w 203"/>
                <a:gd name="T1" fmla="*/ 155 h 227"/>
                <a:gd name="T2" fmla="*/ 72 w 203"/>
                <a:gd name="T3" fmla="*/ 190 h 227"/>
                <a:gd name="T4" fmla="*/ 37 w 203"/>
                <a:gd name="T5" fmla="*/ 72 h 227"/>
                <a:gd name="T6" fmla="*/ 154 w 203"/>
                <a:gd name="T7" fmla="*/ 37 h 227"/>
                <a:gd name="T8" fmla="*/ 160 w 203"/>
                <a:gd name="T9" fmla="*/ 26 h 227"/>
                <a:gd name="T10" fmla="*/ 26 w 203"/>
                <a:gd name="T11" fmla="*/ 65 h 227"/>
                <a:gd name="T12" fmla="*/ 65 w 203"/>
                <a:gd name="T13" fmla="*/ 201 h 227"/>
                <a:gd name="T14" fmla="*/ 200 w 203"/>
                <a:gd name="T15" fmla="*/ 162 h 227"/>
                <a:gd name="T16" fmla="*/ 203 w 203"/>
                <a:gd name="T17" fmla="*/ 156 h 227"/>
                <a:gd name="T18" fmla="*/ 194 w 203"/>
                <a:gd name="T19" fmla="*/ 146 h 227"/>
                <a:gd name="T20" fmla="*/ 190 w 203"/>
                <a:gd name="T21" fmla="*/ 15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227">
                  <a:moveTo>
                    <a:pt x="190" y="155"/>
                  </a:moveTo>
                  <a:cubicBezTo>
                    <a:pt x="167" y="197"/>
                    <a:pt x="114" y="213"/>
                    <a:pt x="72" y="190"/>
                  </a:cubicBezTo>
                  <a:cubicBezTo>
                    <a:pt x="30" y="167"/>
                    <a:pt x="14" y="114"/>
                    <a:pt x="37" y="72"/>
                  </a:cubicBezTo>
                  <a:cubicBezTo>
                    <a:pt x="59" y="30"/>
                    <a:pt x="112" y="14"/>
                    <a:pt x="154" y="37"/>
                  </a:cubicBezTo>
                  <a:cubicBezTo>
                    <a:pt x="160" y="26"/>
                    <a:pt x="160" y="26"/>
                    <a:pt x="160" y="26"/>
                  </a:cubicBezTo>
                  <a:cubicBezTo>
                    <a:pt x="112" y="0"/>
                    <a:pt x="52" y="18"/>
                    <a:pt x="26" y="65"/>
                  </a:cubicBezTo>
                  <a:cubicBezTo>
                    <a:pt x="0" y="113"/>
                    <a:pt x="17" y="174"/>
                    <a:pt x="65" y="201"/>
                  </a:cubicBezTo>
                  <a:cubicBezTo>
                    <a:pt x="113" y="227"/>
                    <a:pt x="174" y="210"/>
                    <a:pt x="200" y="162"/>
                  </a:cubicBezTo>
                  <a:cubicBezTo>
                    <a:pt x="202" y="160"/>
                    <a:pt x="202" y="158"/>
                    <a:pt x="203" y="156"/>
                  </a:cubicBezTo>
                  <a:cubicBezTo>
                    <a:pt x="194" y="146"/>
                    <a:pt x="194" y="146"/>
                    <a:pt x="194" y="146"/>
                  </a:cubicBezTo>
                  <a:cubicBezTo>
                    <a:pt x="193" y="149"/>
                    <a:pt x="192" y="152"/>
                    <a:pt x="190" y="155"/>
                  </a:cubicBezTo>
                  <a:close/>
                </a:path>
              </a:pathLst>
            </a:custGeom>
            <a:solidFill>
              <a:srgbClr val="018E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7"/>
            <p:cNvSpPr/>
            <p:nvPr/>
          </p:nvSpPr>
          <p:spPr bwMode="auto">
            <a:xfrm>
              <a:off x="3517772" y="1740429"/>
              <a:ext cx="3692501" cy="4029169"/>
            </a:xfrm>
            <a:custGeom>
              <a:avLst/>
              <a:gdLst>
                <a:gd name="T0" fmla="*/ 123 w 142"/>
                <a:gd name="T1" fmla="*/ 102 h 155"/>
                <a:gd name="T2" fmla="*/ 52 w 142"/>
                <a:gd name="T3" fmla="*/ 124 h 155"/>
                <a:gd name="T4" fmla="*/ 31 w 142"/>
                <a:gd name="T5" fmla="*/ 53 h 155"/>
                <a:gd name="T6" fmla="*/ 102 w 142"/>
                <a:gd name="T7" fmla="*/ 31 h 155"/>
                <a:gd name="T8" fmla="*/ 109 w 142"/>
                <a:gd name="T9" fmla="*/ 18 h 155"/>
                <a:gd name="T10" fmla="*/ 18 w 142"/>
                <a:gd name="T11" fmla="*/ 45 h 155"/>
                <a:gd name="T12" fmla="*/ 45 w 142"/>
                <a:gd name="T13" fmla="*/ 137 h 155"/>
                <a:gd name="T14" fmla="*/ 137 w 142"/>
                <a:gd name="T15" fmla="*/ 110 h 155"/>
                <a:gd name="T16" fmla="*/ 142 w 142"/>
                <a:gd name="T17" fmla="*/ 99 h 155"/>
                <a:gd name="T18" fmla="*/ 125 w 142"/>
                <a:gd name="T19" fmla="*/ 99 h 155"/>
                <a:gd name="T20" fmla="*/ 123 w 142"/>
                <a:gd name="T21" fmla="*/ 10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5">
                  <a:moveTo>
                    <a:pt x="123" y="102"/>
                  </a:moveTo>
                  <a:cubicBezTo>
                    <a:pt x="110" y="128"/>
                    <a:pt x="78" y="137"/>
                    <a:pt x="52" y="124"/>
                  </a:cubicBezTo>
                  <a:cubicBezTo>
                    <a:pt x="27" y="110"/>
                    <a:pt x="17" y="78"/>
                    <a:pt x="31" y="53"/>
                  </a:cubicBezTo>
                  <a:cubicBezTo>
                    <a:pt x="45" y="27"/>
                    <a:pt x="77" y="18"/>
                    <a:pt x="102" y="31"/>
                  </a:cubicBezTo>
                  <a:cubicBezTo>
                    <a:pt x="109" y="18"/>
                    <a:pt x="109" y="18"/>
                    <a:pt x="109" y="18"/>
                  </a:cubicBezTo>
                  <a:cubicBezTo>
                    <a:pt x="76" y="0"/>
                    <a:pt x="35" y="13"/>
                    <a:pt x="18" y="45"/>
                  </a:cubicBezTo>
                  <a:cubicBezTo>
                    <a:pt x="0" y="78"/>
                    <a:pt x="12" y="119"/>
                    <a:pt x="45" y="137"/>
                  </a:cubicBezTo>
                  <a:cubicBezTo>
                    <a:pt x="78" y="155"/>
                    <a:pt x="119" y="142"/>
                    <a:pt x="137" y="110"/>
                  </a:cubicBezTo>
                  <a:cubicBezTo>
                    <a:pt x="139" y="106"/>
                    <a:pt x="140" y="102"/>
                    <a:pt x="142" y="99"/>
                  </a:cubicBezTo>
                  <a:cubicBezTo>
                    <a:pt x="125" y="99"/>
                    <a:pt x="125" y="99"/>
                    <a:pt x="125" y="99"/>
                  </a:cubicBezTo>
                  <a:cubicBezTo>
                    <a:pt x="124" y="100"/>
                    <a:pt x="124" y="101"/>
                    <a:pt x="123" y="102"/>
                  </a:cubicBezTo>
                  <a:close/>
                </a:path>
              </a:pathLst>
            </a:custGeom>
            <a:solidFill>
              <a:srgbClr val="018E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2942175" y="1164507"/>
              <a:ext cx="4691647" cy="5169500"/>
            </a:xfrm>
            <a:custGeom>
              <a:avLst/>
              <a:gdLst>
                <a:gd name="T0" fmla="*/ 23 w 180"/>
                <a:gd name="T1" fmla="*/ 58 h 199"/>
                <a:gd name="T2" fmla="*/ 58 w 180"/>
                <a:gd name="T3" fmla="*/ 176 h 199"/>
                <a:gd name="T4" fmla="*/ 176 w 180"/>
                <a:gd name="T5" fmla="*/ 141 h 199"/>
                <a:gd name="T6" fmla="*/ 180 w 180"/>
                <a:gd name="T7" fmla="*/ 132 h 199"/>
                <a:gd name="T8" fmla="*/ 170 w 180"/>
                <a:gd name="T9" fmla="*/ 120 h 199"/>
                <a:gd name="T10" fmla="*/ 164 w 180"/>
                <a:gd name="T11" fmla="*/ 121 h 199"/>
                <a:gd name="T12" fmla="*/ 159 w 180"/>
                <a:gd name="T13" fmla="*/ 132 h 199"/>
                <a:gd name="T14" fmla="*/ 67 w 180"/>
                <a:gd name="T15" fmla="*/ 159 h 199"/>
                <a:gd name="T16" fmla="*/ 40 w 180"/>
                <a:gd name="T17" fmla="*/ 67 h 199"/>
                <a:gd name="T18" fmla="*/ 131 w 180"/>
                <a:gd name="T19" fmla="*/ 40 h 199"/>
                <a:gd name="T20" fmla="*/ 140 w 180"/>
                <a:gd name="T21" fmla="*/ 23 h 199"/>
                <a:gd name="T22" fmla="*/ 23 w 180"/>
                <a:gd name="T23" fmla="*/ 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99">
                  <a:moveTo>
                    <a:pt x="23" y="58"/>
                  </a:moveTo>
                  <a:cubicBezTo>
                    <a:pt x="0" y="100"/>
                    <a:pt x="16" y="153"/>
                    <a:pt x="58" y="176"/>
                  </a:cubicBezTo>
                  <a:cubicBezTo>
                    <a:pt x="100" y="199"/>
                    <a:pt x="153" y="183"/>
                    <a:pt x="176" y="141"/>
                  </a:cubicBezTo>
                  <a:cubicBezTo>
                    <a:pt x="178" y="138"/>
                    <a:pt x="179" y="135"/>
                    <a:pt x="180" y="132"/>
                  </a:cubicBezTo>
                  <a:cubicBezTo>
                    <a:pt x="170" y="120"/>
                    <a:pt x="170" y="120"/>
                    <a:pt x="170" y="120"/>
                  </a:cubicBezTo>
                  <a:cubicBezTo>
                    <a:pt x="164" y="121"/>
                    <a:pt x="164" y="121"/>
                    <a:pt x="164" y="121"/>
                  </a:cubicBezTo>
                  <a:cubicBezTo>
                    <a:pt x="162" y="124"/>
                    <a:pt x="161" y="128"/>
                    <a:pt x="159" y="132"/>
                  </a:cubicBezTo>
                  <a:cubicBezTo>
                    <a:pt x="141" y="164"/>
                    <a:pt x="100" y="177"/>
                    <a:pt x="67" y="159"/>
                  </a:cubicBezTo>
                  <a:cubicBezTo>
                    <a:pt x="34" y="141"/>
                    <a:pt x="22" y="100"/>
                    <a:pt x="40" y="67"/>
                  </a:cubicBezTo>
                  <a:cubicBezTo>
                    <a:pt x="57" y="35"/>
                    <a:pt x="98" y="22"/>
                    <a:pt x="131" y="40"/>
                  </a:cubicBezTo>
                  <a:cubicBezTo>
                    <a:pt x="140" y="23"/>
                    <a:pt x="140" y="23"/>
                    <a:pt x="140" y="23"/>
                  </a:cubicBezTo>
                  <a:cubicBezTo>
                    <a:pt x="98" y="0"/>
                    <a:pt x="45" y="16"/>
                    <a:pt x="23" y="58"/>
                  </a:cubicBez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8"/>
            <p:cNvSpPr/>
            <p:nvPr/>
          </p:nvSpPr>
          <p:spPr bwMode="auto">
            <a:xfrm>
              <a:off x="6710698" y="3754523"/>
              <a:ext cx="1183772" cy="1194632"/>
            </a:xfrm>
            <a:custGeom>
              <a:avLst/>
              <a:gdLst>
                <a:gd name="T0" fmla="*/ 35 w 46"/>
                <a:gd name="T1" fmla="*/ 45 h 46"/>
                <a:gd name="T2" fmla="*/ 32 w 46"/>
                <a:gd name="T3" fmla="*/ 45 h 46"/>
                <a:gd name="T4" fmla="*/ 30 w 46"/>
                <a:gd name="T5" fmla="*/ 46 h 46"/>
                <a:gd name="T6" fmla="*/ 28 w 46"/>
                <a:gd name="T7" fmla="*/ 46 h 46"/>
                <a:gd name="T8" fmla="*/ 27 w 46"/>
                <a:gd name="T9" fmla="*/ 45 h 46"/>
                <a:gd name="T10" fmla="*/ 27 w 46"/>
                <a:gd name="T11" fmla="*/ 43 h 46"/>
                <a:gd name="T12" fmla="*/ 26 w 46"/>
                <a:gd name="T13" fmla="*/ 40 h 46"/>
                <a:gd name="T14" fmla="*/ 22 w 46"/>
                <a:gd name="T15" fmla="*/ 36 h 46"/>
                <a:gd name="T16" fmla="*/ 16 w 46"/>
                <a:gd name="T17" fmla="*/ 35 h 46"/>
                <a:gd name="T18" fmla="*/ 14 w 46"/>
                <a:gd name="T19" fmla="*/ 36 h 46"/>
                <a:gd name="T20" fmla="*/ 11 w 46"/>
                <a:gd name="T21" fmla="*/ 36 h 46"/>
                <a:gd name="T22" fmla="*/ 10 w 46"/>
                <a:gd name="T23" fmla="*/ 36 h 46"/>
                <a:gd name="T24" fmla="*/ 9 w 46"/>
                <a:gd name="T25" fmla="*/ 35 h 46"/>
                <a:gd name="T26" fmla="*/ 9 w 46"/>
                <a:gd name="T27" fmla="*/ 33 h 46"/>
                <a:gd name="T28" fmla="*/ 8 w 46"/>
                <a:gd name="T29" fmla="*/ 30 h 46"/>
                <a:gd name="T30" fmla="*/ 4 w 46"/>
                <a:gd name="T31" fmla="*/ 26 h 46"/>
                <a:gd name="T32" fmla="*/ 0 w 46"/>
                <a:gd name="T33" fmla="*/ 25 h 46"/>
                <a:gd name="T34" fmla="*/ 0 w 46"/>
                <a:gd name="T35" fmla="*/ 25 h 46"/>
                <a:gd name="T36" fmla="*/ 3 w 46"/>
                <a:gd name="T37" fmla="*/ 19 h 46"/>
                <a:gd name="T38" fmla="*/ 8 w 46"/>
                <a:gd name="T39" fmla="*/ 15 h 46"/>
                <a:gd name="T40" fmla="*/ 8 w 46"/>
                <a:gd name="T41" fmla="*/ 15 h 46"/>
                <a:gd name="T42" fmla="*/ 39 w 46"/>
                <a:gd name="T43" fmla="*/ 0 h 46"/>
                <a:gd name="T44" fmla="*/ 40 w 46"/>
                <a:gd name="T45" fmla="*/ 0 h 46"/>
                <a:gd name="T46" fmla="*/ 41 w 46"/>
                <a:gd name="T47" fmla="*/ 1 h 46"/>
                <a:gd name="T48" fmla="*/ 45 w 46"/>
                <a:gd name="T49" fmla="*/ 35 h 46"/>
                <a:gd name="T50" fmla="*/ 44 w 46"/>
                <a:gd name="T51" fmla="*/ 41 h 46"/>
                <a:gd name="T52" fmla="*/ 42 w 46"/>
                <a:gd name="T53" fmla="*/ 46 h 46"/>
                <a:gd name="T54" fmla="*/ 41 w 46"/>
                <a:gd name="T55" fmla="*/ 46 h 46"/>
                <a:gd name="T56" fmla="*/ 35 w 46"/>
                <a:gd name="T57" fmla="*/ 45 h 46"/>
                <a:gd name="connsiteX0" fmla="*/ 7609 w 9784"/>
                <a:gd name="connsiteY0" fmla="*/ 9783 h 10000"/>
                <a:gd name="connsiteX1" fmla="*/ 6957 w 9784"/>
                <a:gd name="connsiteY1" fmla="*/ 9783 h 10000"/>
                <a:gd name="connsiteX2" fmla="*/ 6522 w 9784"/>
                <a:gd name="connsiteY2" fmla="*/ 10000 h 10000"/>
                <a:gd name="connsiteX3" fmla="*/ 6087 w 9784"/>
                <a:gd name="connsiteY3" fmla="*/ 10000 h 10000"/>
                <a:gd name="connsiteX4" fmla="*/ 5870 w 9784"/>
                <a:gd name="connsiteY4" fmla="*/ 9783 h 10000"/>
                <a:gd name="connsiteX5" fmla="*/ 5870 w 9784"/>
                <a:gd name="connsiteY5" fmla="*/ 9348 h 10000"/>
                <a:gd name="connsiteX6" fmla="*/ 5652 w 9784"/>
                <a:gd name="connsiteY6" fmla="*/ 8696 h 10000"/>
                <a:gd name="connsiteX7" fmla="*/ 4783 w 9784"/>
                <a:gd name="connsiteY7" fmla="*/ 7826 h 10000"/>
                <a:gd name="connsiteX8" fmla="*/ 3478 w 9784"/>
                <a:gd name="connsiteY8" fmla="*/ 7609 h 10000"/>
                <a:gd name="connsiteX9" fmla="*/ 3043 w 9784"/>
                <a:gd name="connsiteY9" fmla="*/ 7826 h 10000"/>
                <a:gd name="connsiteX10" fmla="*/ 2391 w 9784"/>
                <a:gd name="connsiteY10" fmla="*/ 7826 h 10000"/>
                <a:gd name="connsiteX11" fmla="*/ 2174 w 9784"/>
                <a:gd name="connsiteY11" fmla="*/ 7826 h 10000"/>
                <a:gd name="connsiteX12" fmla="*/ 1957 w 9784"/>
                <a:gd name="connsiteY12" fmla="*/ 7609 h 10000"/>
                <a:gd name="connsiteX13" fmla="*/ 1957 w 9784"/>
                <a:gd name="connsiteY13" fmla="*/ 7174 h 10000"/>
                <a:gd name="connsiteX14" fmla="*/ 1739 w 9784"/>
                <a:gd name="connsiteY14" fmla="*/ 6522 h 10000"/>
                <a:gd name="connsiteX15" fmla="*/ 870 w 9784"/>
                <a:gd name="connsiteY15" fmla="*/ 5652 h 10000"/>
                <a:gd name="connsiteX16" fmla="*/ 0 w 9784"/>
                <a:gd name="connsiteY16" fmla="*/ 5435 h 10000"/>
                <a:gd name="connsiteX17" fmla="*/ 0 w 9784"/>
                <a:gd name="connsiteY17" fmla="*/ 5435 h 10000"/>
                <a:gd name="connsiteX18" fmla="*/ 652 w 9784"/>
                <a:gd name="connsiteY18" fmla="*/ 4130 h 10000"/>
                <a:gd name="connsiteX19" fmla="*/ 1739 w 9784"/>
                <a:gd name="connsiteY19" fmla="*/ 3261 h 10000"/>
                <a:gd name="connsiteX20" fmla="*/ 1739 w 9784"/>
                <a:gd name="connsiteY20" fmla="*/ 3261 h 10000"/>
                <a:gd name="connsiteX21" fmla="*/ 8478 w 9784"/>
                <a:gd name="connsiteY21" fmla="*/ 0 h 10000"/>
                <a:gd name="connsiteX22" fmla="*/ 8696 w 9784"/>
                <a:gd name="connsiteY22" fmla="*/ 0 h 10000"/>
                <a:gd name="connsiteX23" fmla="*/ 8913 w 9784"/>
                <a:gd name="connsiteY23" fmla="*/ 217 h 10000"/>
                <a:gd name="connsiteX24" fmla="*/ 9783 w 9784"/>
                <a:gd name="connsiteY24" fmla="*/ 7609 h 10000"/>
                <a:gd name="connsiteX25" fmla="*/ 9130 w 9784"/>
                <a:gd name="connsiteY25" fmla="*/ 10000 h 10000"/>
                <a:gd name="connsiteX26" fmla="*/ 8913 w 9784"/>
                <a:gd name="connsiteY26" fmla="*/ 10000 h 10000"/>
                <a:gd name="connsiteX27" fmla="*/ 7609 w 9784"/>
                <a:gd name="connsiteY27" fmla="*/ 9783 h 10000"/>
                <a:gd name="connsiteX0-1" fmla="*/ 7777 w 10000"/>
                <a:gd name="connsiteY0-2" fmla="*/ 9783 h 10000"/>
                <a:gd name="connsiteX1-3" fmla="*/ 7111 w 10000"/>
                <a:gd name="connsiteY1-4" fmla="*/ 9783 h 10000"/>
                <a:gd name="connsiteX2-5" fmla="*/ 6666 w 10000"/>
                <a:gd name="connsiteY2-6" fmla="*/ 10000 h 10000"/>
                <a:gd name="connsiteX3-7" fmla="*/ 6221 w 10000"/>
                <a:gd name="connsiteY3-8" fmla="*/ 10000 h 10000"/>
                <a:gd name="connsiteX4-9" fmla="*/ 6000 w 10000"/>
                <a:gd name="connsiteY4-10" fmla="*/ 9783 h 10000"/>
                <a:gd name="connsiteX5-11" fmla="*/ 6000 w 10000"/>
                <a:gd name="connsiteY5-12" fmla="*/ 9348 h 10000"/>
                <a:gd name="connsiteX6-13" fmla="*/ 5777 w 10000"/>
                <a:gd name="connsiteY6-14" fmla="*/ 8696 h 10000"/>
                <a:gd name="connsiteX7-15" fmla="*/ 4889 w 10000"/>
                <a:gd name="connsiteY7-16" fmla="*/ 7826 h 10000"/>
                <a:gd name="connsiteX8-17" fmla="*/ 3555 w 10000"/>
                <a:gd name="connsiteY8-18" fmla="*/ 7609 h 10000"/>
                <a:gd name="connsiteX9-19" fmla="*/ 3110 w 10000"/>
                <a:gd name="connsiteY9-20" fmla="*/ 7826 h 10000"/>
                <a:gd name="connsiteX10-21" fmla="*/ 2444 w 10000"/>
                <a:gd name="connsiteY10-22" fmla="*/ 7826 h 10000"/>
                <a:gd name="connsiteX11-23" fmla="*/ 2222 w 10000"/>
                <a:gd name="connsiteY11-24" fmla="*/ 7826 h 10000"/>
                <a:gd name="connsiteX12-25" fmla="*/ 2000 w 10000"/>
                <a:gd name="connsiteY12-26" fmla="*/ 7609 h 10000"/>
                <a:gd name="connsiteX13-27" fmla="*/ 2000 w 10000"/>
                <a:gd name="connsiteY13-28" fmla="*/ 7174 h 10000"/>
                <a:gd name="connsiteX14-29" fmla="*/ 1777 w 10000"/>
                <a:gd name="connsiteY14-30" fmla="*/ 6522 h 10000"/>
                <a:gd name="connsiteX15-31" fmla="*/ 889 w 10000"/>
                <a:gd name="connsiteY15-32" fmla="*/ 5652 h 10000"/>
                <a:gd name="connsiteX16-33" fmla="*/ 0 w 10000"/>
                <a:gd name="connsiteY16-34" fmla="*/ 5435 h 10000"/>
                <a:gd name="connsiteX17-35" fmla="*/ 0 w 10000"/>
                <a:gd name="connsiteY17-36" fmla="*/ 5435 h 10000"/>
                <a:gd name="connsiteX18-37" fmla="*/ 666 w 10000"/>
                <a:gd name="connsiteY18-38" fmla="*/ 4130 h 10000"/>
                <a:gd name="connsiteX19-39" fmla="*/ 1777 w 10000"/>
                <a:gd name="connsiteY19-40" fmla="*/ 3261 h 10000"/>
                <a:gd name="connsiteX20-41" fmla="*/ 1777 w 10000"/>
                <a:gd name="connsiteY20-42" fmla="*/ 3261 h 10000"/>
                <a:gd name="connsiteX21-43" fmla="*/ 8665 w 10000"/>
                <a:gd name="connsiteY21-44" fmla="*/ 0 h 10000"/>
                <a:gd name="connsiteX22-45" fmla="*/ 8888 w 10000"/>
                <a:gd name="connsiteY22-46" fmla="*/ 0 h 10000"/>
                <a:gd name="connsiteX23-47" fmla="*/ 9110 w 10000"/>
                <a:gd name="connsiteY23-48" fmla="*/ 217 h 10000"/>
                <a:gd name="connsiteX24-49" fmla="*/ 9999 w 10000"/>
                <a:gd name="connsiteY24-50" fmla="*/ 7609 h 10000"/>
                <a:gd name="connsiteX25-51" fmla="*/ 9332 w 10000"/>
                <a:gd name="connsiteY25-52" fmla="*/ 10000 h 10000"/>
                <a:gd name="connsiteX26-53" fmla="*/ 9110 w 10000"/>
                <a:gd name="connsiteY26-54" fmla="*/ 10000 h 10000"/>
                <a:gd name="connsiteX27-55" fmla="*/ 7777 w 10000"/>
                <a:gd name="connsiteY27-56" fmla="*/ 9783 h 10000"/>
                <a:gd name="connsiteX0-57" fmla="*/ 7868 w 10091"/>
                <a:gd name="connsiteY0-58" fmla="*/ 9783 h 10000"/>
                <a:gd name="connsiteX1-59" fmla="*/ 7202 w 10091"/>
                <a:gd name="connsiteY1-60" fmla="*/ 9783 h 10000"/>
                <a:gd name="connsiteX2-61" fmla="*/ 6757 w 10091"/>
                <a:gd name="connsiteY2-62" fmla="*/ 10000 h 10000"/>
                <a:gd name="connsiteX3-63" fmla="*/ 6312 w 10091"/>
                <a:gd name="connsiteY3-64" fmla="*/ 10000 h 10000"/>
                <a:gd name="connsiteX4-65" fmla="*/ 6091 w 10091"/>
                <a:gd name="connsiteY4-66" fmla="*/ 9783 h 10000"/>
                <a:gd name="connsiteX5-67" fmla="*/ 6091 w 10091"/>
                <a:gd name="connsiteY5-68" fmla="*/ 9348 h 10000"/>
                <a:gd name="connsiteX6-69" fmla="*/ 5868 w 10091"/>
                <a:gd name="connsiteY6-70" fmla="*/ 8696 h 10000"/>
                <a:gd name="connsiteX7-71" fmla="*/ 4980 w 10091"/>
                <a:gd name="connsiteY7-72" fmla="*/ 7826 h 10000"/>
                <a:gd name="connsiteX8-73" fmla="*/ 3646 w 10091"/>
                <a:gd name="connsiteY8-74" fmla="*/ 7609 h 10000"/>
                <a:gd name="connsiteX9-75" fmla="*/ 3201 w 10091"/>
                <a:gd name="connsiteY9-76" fmla="*/ 7826 h 10000"/>
                <a:gd name="connsiteX10-77" fmla="*/ 2535 w 10091"/>
                <a:gd name="connsiteY10-78" fmla="*/ 7826 h 10000"/>
                <a:gd name="connsiteX11-79" fmla="*/ 2313 w 10091"/>
                <a:gd name="connsiteY11-80" fmla="*/ 7826 h 10000"/>
                <a:gd name="connsiteX12-81" fmla="*/ 2091 w 10091"/>
                <a:gd name="connsiteY12-82" fmla="*/ 7609 h 10000"/>
                <a:gd name="connsiteX13-83" fmla="*/ 2091 w 10091"/>
                <a:gd name="connsiteY13-84" fmla="*/ 7174 h 10000"/>
                <a:gd name="connsiteX14-85" fmla="*/ 1868 w 10091"/>
                <a:gd name="connsiteY14-86" fmla="*/ 6522 h 10000"/>
                <a:gd name="connsiteX15-87" fmla="*/ 980 w 10091"/>
                <a:gd name="connsiteY15-88" fmla="*/ 5652 h 10000"/>
                <a:gd name="connsiteX16-89" fmla="*/ 91 w 10091"/>
                <a:gd name="connsiteY16-90" fmla="*/ 5435 h 10000"/>
                <a:gd name="connsiteX17-91" fmla="*/ 10 w 10091"/>
                <a:gd name="connsiteY17-92" fmla="*/ 5355 h 10000"/>
                <a:gd name="connsiteX18-93" fmla="*/ 757 w 10091"/>
                <a:gd name="connsiteY18-94" fmla="*/ 4130 h 10000"/>
                <a:gd name="connsiteX19-95" fmla="*/ 1868 w 10091"/>
                <a:gd name="connsiteY19-96" fmla="*/ 3261 h 10000"/>
                <a:gd name="connsiteX20-97" fmla="*/ 1868 w 10091"/>
                <a:gd name="connsiteY20-98" fmla="*/ 3261 h 10000"/>
                <a:gd name="connsiteX21-99" fmla="*/ 8756 w 10091"/>
                <a:gd name="connsiteY21-100" fmla="*/ 0 h 10000"/>
                <a:gd name="connsiteX22-101" fmla="*/ 8979 w 10091"/>
                <a:gd name="connsiteY22-102" fmla="*/ 0 h 10000"/>
                <a:gd name="connsiteX23-103" fmla="*/ 9201 w 10091"/>
                <a:gd name="connsiteY23-104" fmla="*/ 217 h 10000"/>
                <a:gd name="connsiteX24-105" fmla="*/ 10090 w 10091"/>
                <a:gd name="connsiteY24-106" fmla="*/ 7609 h 10000"/>
                <a:gd name="connsiteX25-107" fmla="*/ 9423 w 10091"/>
                <a:gd name="connsiteY25-108" fmla="*/ 10000 h 10000"/>
                <a:gd name="connsiteX26-109" fmla="*/ 9201 w 10091"/>
                <a:gd name="connsiteY26-110" fmla="*/ 10000 h 10000"/>
                <a:gd name="connsiteX27-111" fmla="*/ 7868 w 10091"/>
                <a:gd name="connsiteY27-112" fmla="*/ 978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Lst>
              <a:rect l="l" t="t" r="r" b="b"/>
              <a:pathLst>
                <a:path w="10091" h="10000">
                  <a:moveTo>
                    <a:pt x="7868" y="9783"/>
                  </a:moveTo>
                  <a:lnTo>
                    <a:pt x="7202" y="9783"/>
                  </a:lnTo>
                  <a:lnTo>
                    <a:pt x="6757" y="10000"/>
                  </a:lnTo>
                  <a:lnTo>
                    <a:pt x="6312" y="10000"/>
                  </a:lnTo>
                  <a:lnTo>
                    <a:pt x="6091" y="9783"/>
                  </a:lnTo>
                  <a:lnTo>
                    <a:pt x="6091" y="9348"/>
                  </a:lnTo>
                  <a:lnTo>
                    <a:pt x="5868" y="8696"/>
                  </a:lnTo>
                  <a:cubicBezTo>
                    <a:pt x="5868" y="8478"/>
                    <a:pt x="5423" y="8043"/>
                    <a:pt x="4980" y="7826"/>
                  </a:cubicBezTo>
                  <a:cubicBezTo>
                    <a:pt x="4535" y="7609"/>
                    <a:pt x="4090" y="7391"/>
                    <a:pt x="3646" y="7609"/>
                  </a:cubicBezTo>
                  <a:lnTo>
                    <a:pt x="3201" y="7826"/>
                  </a:lnTo>
                  <a:lnTo>
                    <a:pt x="2535" y="7826"/>
                  </a:lnTo>
                  <a:lnTo>
                    <a:pt x="2313" y="7826"/>
                  </a:lnTo>
                  <a:cubicBezTo>
                    <a:pt x="2313" y="7826"/>
                    <a:pt x="2091" y="7826"/>
                    <a:pt x="2091" y="7609"/>
                  </a:cubicBezTo>
                  <a:lnTo>
                    <a:pt x="2091" y="7174"/>
                  </a:lnTo>
                  <a:lnTo>
                    <a:pt x="1868" y="6522"/>
                  </a:lnTo>
                  <a:cubicBezTo>
                    <a:pt x="1647" y="6304"/>
                    <a:pt x="1424" y="5870"/>
                    <a:pt x="980" y="5652"/>
                  </a:cubicBezTo>
                  <a:cubicBezTo>
                    <a:pt x="757" y="5435"/>
                    <a:pt x="253" y="5484"/>
                    <a:pt x="91" y="5435"/>
                  </a:cubicBezTo>
                  <a:cubicBezTo>
                    <a:pt x="-71" y="5386"/>
                    <a:pt x="37" y="5382"/>
                    <a:pt x="10" y="5355"/>
                  </a:cubicBezTo>
                  <a:cubicBezTo>
                    <a:pt x="232" y="4920"/>
                    <a:pt x="447" y="4479"/>
                    <a:pt x="757" y="4130"/>
                  </a:cubicBezTo>
                  <a:cubicBezTo>
                    <a:pt x="1067" y="3781"/>
                    <a:pt x="1424" y="3478"/>
                    <a:pt x="1868" y="3261"/>
                  </a:cubicBezTo>
                  <a:lnTo>
                    <a:pt x="1868" y="3261"/>
                  </a:lnTo>
                  <a:lnTo>
                    <a:pt x="8756" y="0"/>
                  </a:lnTo>
                  <a:lnTo>
                    <a:pt x="8979" y="0"/>
                  </a:lnTo>
                  <a:lnTo>
                    <a:pt x="9201" y="217"/>
                  </a:lnTo>
                  <a:cubicBezTo>
                    <a:pt x="10090" y="7609"/>
                    <a:pt x="10053" y="5979"/>
                    <a:pt x="10090" y="7609"/>
                  </a:cubicBezTo>
                  <a:cubicBezTo>
                    <a:pt x="10127" y="9239"/>
                    <a:pt x="9571" y="9602"/>
                    <a:pt x="9423" y="10000"/>
                  </a:cubicBezTo>
                  <a:lnTo>
                    <a:pt x="9201" y="10000"/>
                  </a:lnTo>
                  <a:cubicBezTo>
                    <a:pt x="8756" y="9565"/>
                    <a:pt x="8090" y="9565"/>
                    <a:pt x="7868" y="9783"/>
                  </a:cubicBez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9"/>
            <p:cNvSpPr/>
            <p:nvPr/>
          </p:nvSpPr>
          <p:spPr bwMode="auto">
            <a:xfrm>
              <a:off x="7394897" y="3711082"/>
              <a:ext cx="445272" cy="466993"/>
            </a:xfrm>
            <a:custGeom>
              <a:avLst/>
              <a:gdLst>
                <a:gd name="T0" fmla="*/ 0 w 17"/>
                <a:gd name="T1" fmla="*/ 8 h 18"/>
                <a:gd name="T2" fmla="*/ 15 w 17"/>
                <a:gd name="T3" fmla="*/ 0 h 18"/>
                <a:gd name="T4" fmla="*/ 17 w 17"/>
                <a:gd name="T5" fmla="*/ 18 h 18"/>
                <a:gd name="T6" fmla="*/ 7 w 17"/>
                <a:gd name="T7" fmla="*/ 15 h 18"/>
                <a:gd name="T8" fmla="*/ 0 w 17"/>
                <a:gd name="T9" fmla="*/ 8 h 18"/>
              </a:gdLst>
              <a:ahLst/>
              <a:cxnLst>
                <a:cxn ang="0">
                  <a:pos x="T0" y="T1"/>
                </a:cxn>
                <a:cxn ang="0">
                  <a:pos x="T2" y="T3"/>
                </a:cxn>
                <a:cxn ang="0">
                  <a:pos x="T4" y="T5"/>
                </a:cxn>
                <a:cxn ang="0">
                  <a:pos x="T6" y="T7"/>
                </a:cxn>
                <a:cxn ang="0">
                  <a:pos x="T8" y="T9"/>
                </a:cxn>
              </a:cxnLst>
              <a:rect l="0" t="0" r="r" b="b"/>
              <a:pathLst>
                <a:path w="17" h="18">
                  <a:moveTo>
                    <a:pt x="0" y="8"/>
                  </a:moveTo>
                  <a:cubicBezTo>
                    <a:pt x="15" y="0"/>
                    <a:pt x="15" y="0"/>
                    <a:pt x="15" y="0"/>
                  </a:cubicBezTo>
                  <a:cubicBezTo>
                    <a:pt x="17" y="18"/>
                    <a:pt x="17" y="18"/>
                    <a:pt x="17" y="18"/>
                  </a:cubicBezTo>
                  <a:cubicBezTo>
                    <a:pt x="14" y="17"/>
                    <a:pt x="11" y="17"/>
                    <a:pt x="7" y="15"/>
                  </a:cubicBezTo>
                  <a:cubicBezTo>
                    <a:pt x="4" y="13"/>
                    <a:pt x="2" y="11"/>
                    <a:pt x="0" y="8"/>
                  </a:cubicBezTo>
                  <a:close/>
                </a:path>
              </a:pathLst>
            </a:custGeom>
            <a:solidFill>
              <a:srgbClr val="018E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8" name="任意多边形 47"/>
          <p:cNvSpPr/>
          <p:nvPr/>
        </p:nvSpPr>
        <p:spPr>
          <a:xfrm>
            <a:off x="5781516" y="1899818"/>
            <a:ext cx="1865955" cy="1865956"/>
          </a:xfrm>
          <a:custGeom>
            <a:avLst/>
            <a:gdLst>
              <a:gd name="connsiteX0" fmla="*/ 1160855 w 2316512"/>
              <a:gd name="connsiteY0" fmla="*/ 52679 h 2316512"/>
              <a:gd name="connsiteX1" fmla="*/ 55278 w 2316512"/>
              <a:gd name="connsiteY1" fmla="*/ 1158256 h 2316512"/>
              <a:gd name="connsiteX2" fmla="*/ 1160855 w 2316512"/>
              <a:gd name="connsiteY2" fmla="*/ 2263833 h 2316512"/>
              <a:gd name="connsiteX3" fmla="*/ 2266432 w 2316512"/>
              <a:gd name="connsiteY3" fmla="*/ 1158256 h 2316512"/>
              <a:gd name="connsiteX4" fmla="*/ 1160855 w 2316512"/>
              <a:gd name="connsiteY4" fmla="*/ 52679 h 2316512"/>
              <a:gd name="connsiteX5" fmla="*/ 1158256 w 2316512"/>
              <a:gd name="connsiteY5" fmla="*/ 0 h 2316512"/>
              <a:gd name="connsiteX6" fmla="*/ 2316512 w 2316512"/>
              <a:gd name="connsiteY6" fmla="*/ 1158256 h 2316512"/>
              <a:gd name="connsiteX7" fmla="*/ 1158256 w 2316512"/>
              <a:gd name="connsiteY7" fmla="*/ 2316512 h 2316512"/>
              <a:gd name="connsiteX8" fmla="*/ 0 w 2316512"/>
              <a:gd name="connsiteY8" fmla="*/ 1158256 h 2316512"/>
              <a:gd name="connsiteX9" fmla="*/ 1158256 w 2316512"/>
              <a:gd name="connsiteY9" fmla="*/ 0 h 23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6512" h="2316512">
                <a:moveTo>
                  <a:pt x="1160855" y="52679"/>
                </a:moveTo>
                <a:cubicBezTo>
                  <a:pt x="550262" y="52679"/>
                  <a:pt x="55278" y="547663"/>
                  <a:pt x="55278" y="1158256"/>
                </a:cubicBezTo>
                <a:cubicBezTo>
                  <a:pt x="55278" y="1768849"/>
                  <a:pt x="550262" y="2263833"/>
                  <a:pt x="1160855" y="2263833"/>
                </a:cubicBezTo>
                <a:cubicBezTo>
                  <a:pt x="1771448" y="2263833"/>
                  <a:pt x="2266432" y="1768849"/>
                  <a:pt x="2266432" y="1158256"/>
                </a:cubicBezTo>
                <a:cubicBezTo>
                  <a:pt x="2266432" y="547663"/>
                  <a:pt x="1771448" y="52679"/>
                  <a:pt x="1160855" y="52679"/>
                </a:cubicBezTo>
                <a:close/>
                <a:moveTo>
                  <a:pt x="1158256" y="0"/>
                </a:moveTo>
                <a:cubicBezTo>
                  <a:pt x="1797943" y="0"/>
                  <a:pt x="2316512" y="518569"/>
                  <a:pt x="2316512" y="1158256"/>
                </a:cubicBezTo>
                <a:cubicBezTo>
                  <a:pt x="2316512" y="1797943"/>
                  <a:pt x="1797943" y="2316512"/>
                  <a:pt x="1158256" y="2316512"/>
                </a:cubicBezTo>
                <a:cubicBezTo>
                  <a:pt x="518569" y="2316512"/>
                  <a:pt x="0" y="1797943"/>
                  <a:pt x="0" y="1158256"/>
                </a:cubicBezTo>
                <a:cubicBezTo>
                  <a:pt x="0" y="518569"/>
                  <a:pt x="518569" y="0"/>
                  <a:pt x="115825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bwMode="auto">
          <a:xfrm>
            <a:off x="6596285" y="4011047"/>
            <a:ext cx="1512658" cy="1610238"/>
          </a:xfrm>
          <a:custGeom>
            <a:avLst/>
            <a:gdLst>
              <a:gd name="connsiteX0" fmla="*/ 752495 w 1633944"/>
              <a:gd name="connsiteY0" fmla="*/ 62 h 1739347"/>
              <a:gd name="connsiteX1" fmla="*/ 1162120 w 1633944"/>
              <a:gd name="connsiteY1" fmla="*/ 98156 h 1739347"/>
              <a:gd name="connsiteX2" fmla="*/ 1537843 w 1633944"/>
              <a:gd name="connsiteY2" fmla="*/ 1267951 h 1739347"/>
              <a:gd name="connsiteX3" fmla="*/ 366986 w 1633944"/>
              <a:gd name="connsiteY3" fmla="*/ 1643334 h 1739347"/>
              <a:gd name="connsiteX4" fmla="*/ 351462 w 1633944"/>
              <a:gd name="connsiteY4" fmla="*/ 1632994 h 1739347"/>
              <a:gd name="connsiteX5" fmla="*/ 349459 w 1633944"/>
              <a:gd name="connsiteY5" fmla="*/ 1635000 h 1739347"/>
              <a:gd name="connsiteX6" fmla="*/ 314593 w 1633944"/>
              <a:gd name="connsiteY6" fmla="*/ 1608808 h 1739347"/>
              <a:gd name="connsiteX7" fmla="*/ 279727 w 1633944"/>
              <a:gd name="connsiteY7" fmla="*/ 1573886 h 1739347"/>
              <a:gd name="connsiteX8" fmla="*/ 224568 w 1633944"/>
              <a:gd name="connsiteY8" fmla="*/ 1459705 h 1739347"/>
              <a:gd name="connsiteX9" fmla="*/ 202721 w 1633944"/>
              <a:gd name="connsiteY9" fmla="*/ 1414481 h 1739347"/>
              <a:gd name="connsiteX10" fmla="*/ 200805 w 1633944"/>
              <a:gd name="connsiteY10" fmla="*/ 1416813 h 1739347"/>
              <a:gd name="connsiteX11" fmla="*/ 122281 w 1633944"/>
              <a:gd name="connsiteY11" fmla="*/ 1276150 h 1739347"/>
              <a:gd name="connsiteX12" fmla="*/ 279328 w 1633944"/>
              <a:gd name="connsiteY12" fmla="*/ 1258567 h 1739347"/>
              <a:gd name="connsiteX13" fmla="*/ 278766 w 1633944"/>
              <a:gd name="connsiteY13" fmla="*/ 1262345 h 1739347"/>
              <a:gd name="connsiteX14" fmla="*/ 279046 w 1633944"/>
              <a:gd name="connsiteY14" fmla="*/ 1262311 h 1739347"/>
              <a:gd name="connsiteX15" fmla="*/ 445341 w 1633944"/>
              <a:gd name="connsiteY15" fmla="*/ 1242122 h 1739347"/>
              <a:gd name="connsiteX16" fmla="*/ 506356 w 1633944"/>
              <a:gd name="connsiteY16" fmla="*/ 1242122 h 1739347"/>
              <a:gd name="connsiteX17" fmla="*/ 524743 w 1633944"/>
              <a:gd name="connsiteY17" fmla="*/ 1253172 h 1739347"/>
              <a:gd name="connsiteX18" fmla="*/ 548251 w 1633944"/>
              <a:gd name="connsiteY18" fmla="*/ 1267299 h 1739347"/>
              <a:gd name="connsiteX19" fmla="*/ 550526 w 1633944"/>
              <a:gd name="connsiteY19" fmla="*/ 1268057 h 1739347"/>
              <a:gd name="connsiteX20" fmla="*/ 551125 w 1633944"/>
              <a:gd name="connsiteY20" fmla="*/ 1268314 h 1739347"/>
              <a:gd name="connsiteX21" fmla="*/ 557566 w 1633944"/>
              <a:gd name="connsiteY21" fmla="*/ 1268314 h 1739347"/>
              <a:gd name="connsiteX22" fmla="*/ 558655 w 1633944"/>
              <a:gd name="connsiteY22" fmla="*/ 1268314 h 1739347"/>
              <a:gd name="connsiteX23" fmla="*/ 555854 w 1633944"/>
              <a:gd name="connsiteY23" fmla="*/ 1270340 h 1739347"/>
              <a:gd name="connsiteX24" fmla="*/ 634922 w 1633944"/>
              <a:gd name="connsiteY24" fmla="*/ 1304230 h 1739347"/>
              <a:gd name="connsiteX25" fmla="*/ 1171196 w 1633944"/>
              <a:gd name="connsiteY25" fmla="*/ 1084682 h 1739347"/>
              <a:gd name="connsiteX26" fmla="*/ 978875 w 1633944"/>
              <a:gd name="connsiteY26" fmla="*/ 464700 h 1739347"/>
              <a:gd name="connsiteX27" fmla="*/ 358205 w 1633944"/>
              <a:gd name="connsiteY27" fmla="*/ 648075 h 1739347"/>
              <a:gd name="connsiteX28" fmla="*/ 244561 w 1633944"/>
              <a:gd name="connsiteY28" fmla="*/ 586950 h 1739347"/>
              <a:gd name="connsiteX29" fmla="*/ 260200 w 1633944"/>
              <a:gd name="connsiteY29" fmla="*/ 564072 h 1739347"/>
              <a:gd name="connsiteX30" fmla="*/ 260178 w 1633944"/>
              <a:gd name="connsiteY30" fmla="*/ 564072 h 1739347"/>
              <a:gd name="connsiteX31" fmla="*/ 244473 w 1633944"/>
              <a:gd name="connsiteY31" fmla="*/ 587046 h 1739347"/>
              <a:gd name="connsiteX32" fmla="*/ 201027 w 1633944"/>
              <a:gd name="connsiteY32" fmla="*/ 564072 h 1739347"/>
              <a:gd name="connsiteX33" fmla="*/ 197589 w 1633944"/>
              <a:gd name="connsiteY33" fmla="*/ 564072 h 1739347"/>
              <a:gd name="connsiteX34" fmla="*/ 197589 w 1633944"/>
              <a:gd name="connsiteY34" fmla="*/ 562254 h 1739347"/>
              <a:gd name="connsiteX35" fmla="*/ 195434 w 1633944"/>
              <a:gd name="connsiteY35" fmla="*/ 561115 h 1739347"/>
              <a:gd name="connsiteX36" fmla="*/ 95906 w 1633944"/>
              <a:gd name="connsiteY36" fmla="*/ 508484 h 1739347"/>
              <a:gd name="connsiteX37" fmla="*/ 95976 w 1633944"/>
              <a:gd name="connsiteY37" fmla="*/ 508381 h 1739347"/>
              <a:gd name="connsiteX38" fmla="*/ 64390 w 1633944"/>
              <a:gd name="connsiteY38" fmla="*/ 491168 h 1739347"/>
              <a:gd name="connsiteX39" fmla="*/ 0 w 1633944"/>
              <a:gd name="connsiteY39" fmla="*/ 456078 h 1739347"/>
              <a:gd name="connsiteX40" fmla="*/ 752495 w 1633944"/>
              <a:gd name="connsiteY40" fmla="*/ 62 h 17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3944" h="1739347">
                <a:moveTo>
                  <a:pt x="752495" y="62"/>
                </a:moveTo>
                <a:cubicBezTo>
                  <a:pt x="890601" y="-1589"/>
                  <a:pt x="1031054" y="29954"/>
                  <a:pt x="1162120" y="98156"/>
                </a:cubicBezTo>
                <a:cubicBezTo>
                  <a:pt x="1590270" y="316401"/>
                  <a:pt x="1756287" y="848920"/>
                  <a:pt x="1537843" y="1267951"/>
                </a:cubicBezTo>
                <a:cubicBezTo>
                  <a:pt x="1319400" y="1695713"/>
                  <a:pt x="786397" y="1861579"/>
                  <a:pt x="366986" y="1643334"/>
                </a:cubicBezTo>
                <a:lnTo>
                  <a:pt x="351462" y="1632994"/>
                </a:lnTo>
                <a:lnTo>
                  <a:pt x="349459" y="1635000"/>
                </a:lnTo>
                <a:cubicBezTo>
                  <a:pt x="349459" y="1635000"/>
                  <a:pt x="349459" y="1635000"/>
                  <a:pt x="314593" y="1608808"/>
                </a:cubicBezTo>
                <a:cubicBezTo>
                  <a:pt x="297160" y="1600078"/>
                  <a:pt x="288444" y="1600078"/>
                  <a:pt x="279727" y="1573886"/>
                </a:cubicBezTo>
                <a:cubicBezTo>
                  <a:pt x="279727" y="1573886"/>
                  <a:pt x="279727" y="1573886"/>
                  <a:pt x="224568" y="1459705"/>
                </a:cubicBezTo>
                <a:lnTo>
                  <a:pt x="202721" y="1414481"/>
                </a:lnTo>
                <a:lnTo>
                  <a:pt x="200805" y="1416813"/>
                </a:lnTo>
                <a:cubicBezTo>
                  <a:pt x="200805" y="1416813"/>
                  <a:pt x="200805" y="1416813"/>
                  <a:pt x="122281" y="1276150"/>
                </a:cubicBezTo>
                <a:cubicBezTo>
                  <a:pt x="122281" y="1276150"/>
                  <a:pt x="122281" y="1276150"/>
                  <a:pt x="279328" y="1258567"/>
                </a:cubicBezTo>
                <a:lnTo>
                  <a:pt x="278766" y="1262345"/>
                </a:lnTo>
                <a:lnTo>
                  <a:pt x="279046" y="1262311"/>
                </a:lnTo>
                <a:cubicBezTo>
                  <a:pt x="319496" y="1257400"/>
                  <a:pt x="373430" y="1250853"/>
                  <a:pt x="445341" y="1242122"/>
                </a:cubicBezTo>
                <a:cubicBezTo>
                  <a:pt x="471490" y="1233391"/>
                  <a:pt x="488923" y="1233391"/>
                  <a:pt x="506356" y="1242122"/>
                </a:cubicBezTo>
                <a:cubicBezTo>
                  <a:pt x="506356" y="1242122"/>
                  <a:pt x="506356" y="1242122"/>
                  <a:pt x="524743" y="1253172"/>
                </a:cubicBezTo>
                <a:lnTo>
                  <a:pt x="548251" y="1267299"/>
                </a:lnTo>
                <a:lnTo>
                  <a:pt x="550526" y="1268057"/>
                </a:lnTo>
                <a:lnTo>
                  <a:pt x="551125" y="1268314"/>
                </a:lnTo>
                <a:lnTo>
                  <a:pt x="557566" y="1268314"/>
                </a:lnTo>
                <a:cubicBezTo>
                  <a:pt x="558655" y="1268314"/>
                  <a:pt x="558655" y="1268314"/>
                  <a:pt x="558655" y="1268314"/>
                </a:cubicBezTo>
                <a:lnTo>
                  <a:pt x="555854" y="1270340"/>
                </a:lnTo>
                <a:lnTo>
                  <a:pt x="634922" y="1304230"/>
                </a:lnTo>
                <a:cubicBezTo>
                  <a:pt x="836547" y="1366430"/>
                  <a:pt x="1064108" y="1275697"/>
                  <a:pt x="1171196" y="1084682"/>
                </a:cubicBezTo>
                <a:cubicBezTo>
                  <a:pt x="1284840" y="857646"/>
                  <a:pt x="1206163" y="586950"/>
                  <a:pt x="978875" y="464700"/>
                </a:cubicBezTo>
                <a:cubicBezTo>
                  <a:pt x="760330" y="342450"/>
                  <a:pt x="480591" y="429772"/>
                  <a:pt x="358205" y="648075"/>
                </a:cubicBezTo>
                <a:cubicBezTo>
                  <a:pt x="244561" y="586950"/>
                  <a:pt x="244561" y="586950"/>
                  <a:pt x="244561" y="586950"/>
                </a:cubicBezTo>
                <a:lnTo>
                  <a:pt x="260200" y="564072"/>
                </a:lnTo>
                <a:lnTo>
                  <a:pt x="260178" y="564072"/>
                </a:lnTo>
                <a:lnTo>
                  <a:pt x="244473" y="587046"/>
                </a:lnTo>
                <a:lnTo>
                  <a:pt x="201027" y="564072"/>
                </a:lnTo>
                <a:lnTo>
                  <a:pt x="197589" y="564072"/>
                </a:lnTo>
                <a:lnTo>
                  <a:pt x="197589" y="562254"/>
                </a:lnTo>
                <a:lnTo>
                  <a:pt x="195434" y="561115"/>
                </a:lnTo>
                <a:cubicBezTo>
                  <a:pt x="95906" y="508484"/>
                  <a:pt x="95906" y="508484"/>
                  <a:pt x="95906" y="508484"/>
                </a:cubicBezTo>
                <a:lnTo>
                  <a:pt x="95976" y="508381"/>
                </a:lnTo>
                <a:lnTo>
                  <a:pt x="64390" y="491168"/>
                </a:lnTo>
                <a:cubicBezTo>
                  <a:pt x="0" y="456078"/>
                  <a:pt x="0" y="456078"/>
                  <a:pt x="0" y="456078"/>
                </a:cubicBezTo>
                <a:cubicBezTo>
                  <a:pt x="156188" y="167994"/>
                  <a:pt x="448663" y="3696"/>
                  <a:pt x="752495" y="62"/>
                </a:cubicBezTo>
                <a:close/>
              </a:path>
            </a:pathLst>
          </a:custGeom>
          <a:solidFill>
            <a:srgbClr val="985CB0"/>
          </a:solidFill>
          <a:ln>
            <a:noFill/>
          </a:ln>
          <a:effectLst>
            <a:outerShdw blurRad="127000" dist="50800" dir="2700000" algn="tl" rotWithShape="0">
              <a:prstClr val="black">
                <a:alpha val="40000"/>
              </a:prstClr>
            </a:outerShdw>
          </a:effectLst>
        </p:spPr>
        <p:txBody>
          <a:bodyPr vert="horz" wrap="square" lIns="91440" tIns="45720" rIns="91440" bIns="45720" numCol="1" anchor="t" anchorCtr="0" compatLnSpc="1">
            <a:noAutofit/>
          </a:bodyPr>
          <a:lstStyle/>
          <a:p>
            <a:endParaRPr lang="zh-CN" altLang="en-US"/>
          </a:p>
        </p:txBody>
      </p:sp>
      <p:grpSp>
        <p:nvGrpSpPr>
          <p:cNvPr id="85" name="组合 84"/>
          <p:cNvGrpSpPr/>
          <p:nvPr/>
        </p:nvGrpSpPr>
        <p:grpSpPr>
          <a:xfrm flipV="1">
            <a:off x="6726136" y="2839230"/>
            <a:ext cx="2570050" cy="516439"/>
            <a:chOff x="4754880" y="1225233"/>
            <a:chExt cx="2776118" cy="557847"/>
          </a:xfrm>
        </p:grpSpPr>
        <p:sp>
          <p:nvSpPr>
            <p:cNvPr id="86" name="任意多边形 85"/>
            <p:cNvSpPr/>
            <p:nvPr/>
          </p:nvSpPr>
          <p:spPr>
            <a:xfrm>
              <a:off x="4754880" y="1280160"/>
              <a:ext cx="2682240" cy="502920"/>
            </a:xfrm>
            <a:custGeom>
              <a:avLst/>
              <a:gdLst>
                <a:gd name="connsiteX0" fmla="*/ 0 w 2682240"/>
                <a:gd name="connsiteY0" fmla="*/ 502920 h 502920"/>
                <a:gd name="connsiteX1" fmla="*/ 914400 w 2682240"/>
                <a:gd name="connsiteY1" fmla="*/ 0 h 502920"/>
                <a:gd name="connsiteX2" fmla="*/ 2682240 w 2682240"/>
                <a:gd name="connsiteY2" fmla="*/ 0 h 502920"/>
              </a:gdLst>
              <a:ahLst/>
              <a:cxnLst>
                <a:cxn ang="0">
                  <a:pos x="connsiteX0" y="connsiteY0"/>
                </a:cxn>
                <a:cxn ang="0">
                  <a:pos x="connsiteX1" y="connsiteY1"/>
                </a:cxn>
                <a:cxn ang="0">
                  <a:pos x="connsiteX2" y="connsiteY2"/>
                </a:cxn>
              </a:cxnLst>
              <a:rect l="l" t="t" r="r" b="b"/>
              <a:pathLst>
                <a:path w="2682240" h="502920">
                  <a:moveTo>
                    <a:pt x="0" y="502920"/>
                  </a:moveTo>
                  <a:lnTo>
                    <a:pt x="914400" y="0"/>
                  </a:lnTo>
                  <a:lnTo>
                    <a:pt x="268224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7434994" y="1225233"/>
              <a:ext cx="96004" cy="96004"/>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Group 12"/>
          <p:cNvGrpSpPr>
            <a:grpSpLocks noChangeAspect="1"/>
          </p:cNvGrpSpPr>
          <p:nvPr/>
        </p:nvGrpSpPr>
        <p:grpSpPr bwMode="auto">
          <a:xfrm>
            <a:off x="5999236" y="1909945"/>
            <a:ext cx="1625920" cy="1834572"/>
            <a:chOff x="5253" y="1674"/>
            <a:chExt cx="1465" cy="1653"/>
          </a:xfrm>
          <a:effectLst/>
        </p:grpSpPr>
        <p:sp>
          <p:nvSpPr>
            <p:cNvPr id="30" name="Freeform 13"/>
            <p:cNvSpPr/>
            <p:nvPr/>
          </p:nvSpPr>
          <p:spPr bwMode="auto">
            <a:xfrm>
              <a:off x="5253" y="1674"/>
              <a:ext cx="1465" cy="1653"/>
            </a:xfrm>
            <a:custGeom>
              <a:avLst/>
              <a:gdLst>
                <a:gd name="T0" fmla="*/ 47 w 201"/>
                <a:gd name="T1" fmla="*/ 190 h 227"/>
                <a:gd name="T2" fmla="*/ 164 w 201"/>
                <a:gd name="T3" fmla="*/ 154 h 227"/>
                <a:gd name="T4" fmla="*/ 129 w 201"/>
                <a:gd name="T5" fmla="*/ 36 h 227"/>
                <a:gd name="T6" fmla="*/ 11 w 201"/>
                <a:gd name="T7" fmla="*/ 72 h 227"/>
                <a:gd name="T8" fmla="*/ 0 w 201"/>
                <a:gd name="T9" fmla="*/ 66 h 227"/>
                <a:gd name="T10" fmla="*/ 133 w 201"/>
                <a:gd name="T11" fmla="*/ 25 h 227"/>
                <a:gd name="T12" fmla="*/ 176 w 201"/>
                <a:gd name="T13" fmla="*/ 159 h 227"/>
                <a:gd name="T14" fmla="*/ 42 w 201"/>
                <a:gd name="T15" fmla="*/ 202 h 227"/>
                <a:gd name="T16" fmla="*/ 36 w 201"/>
                <a:gd name="T17" fmla="*/ 198 h 227"/>
                <a:gd name="T18" fmla="*/ 38 w 201"/>
                <a:gd name="T19" fmla="*/ 185 h 227"/>
                <a:gd name="T20" fmla="*/ 47 w 201"/>
                <a:gd name="T21" fmla="*/ 19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227">
                  <a:moveTo>
                    <a:pt x="47" y="190"/>
                  </a:moveTo>
                  <a:cubicBezTo>
                    <a:pt x="89" y="213"/>
                    <a:pt x="142" y="197"/>
                    <a:pt x="164" y="154"/>
                  </a:cubicBezTo>
                  <a:cubicBezTo>
                    <a:pt x="187" y="112"/>
                    <a:pt x="171" y="59"/>
                    <a:pt x="129" y="36"/>
                  </a:cubicBezTo>
                  <a:cubicBezTo>
                    <a:pt x="86" y="14"/>
                    <a:pt x="34" y="30"/>
                    <a:pt x="11" y="72"/>
                  </a:cubicBezTo>
                  <a:cubicBezTo>
                    <a:pt x="0" y="66"/>
                    <a:pt x="0" y="66"/>
                    <a:pt x="0" y="66"/>
                  </a:cubicBezTo>
                  <a:cubicBezTo>
                    <a:pt x="26" y="18"/>
                    <a:pt x="85" y="0"/>
                    <a:pt x="133" y="25"/>
                  </a:cubicBezTo>
                  <a:cubicBezTo>
                    <a:pt x="182" y="50"/>
                    <a:pt x="201" y="111"/>
                    <a:pt x="176" y="159"/>
                  </a:cubicBezTo>
                  <a:cubicBezTo>
                    <a:pt x="151" y="208"/>
                    <a:pt x="90" y="227"/>
                    <a:pt x="42" y="202"/>
                  </a:cubicBezTo>
                  <a:cubicBezTo>
                    <a:pt x="40" y="201"/>
                    <a:pt x="38" y="199"/>
                    <a:pt x="36" y="198"/>
                  </a:cubicBezTo>
                  <a:cubicBezTo>
                    <a:pt x="38" y="185"/>
                    <a:pt x="38" y="185"/>
                    <a:pt x="38" y="185"/>
                  </a:cubicBezTo>
                  <a:cubicBezTo>
                    <a:pt x="41" y="187"/>
                    <a:pt x="44" y="189"/>
                    <a:pt x="47" y="190"/>
                  </a:cubicBezTo>
                  <a:close/>
                </a:path>
              </a:pathLst>
            </a:custGeom>
            <a:solidFill>
              <a:srgbClr val="FFA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4"/>
            <p:cNvSpPr/>
            <p:nvPr/>
          </p:nvSpPr>
          <p:spPr bwMode="auto">
            <a:xfrm>
              <a:off x="5333" y="1776"/>
              <a:ext cx="1283" cy="1449"/>
            </a:xfrm>
            <a:custGeom>
              <a:avLst/>
              <a:gdLst>
                <a:gd name="T0" fmla="*/ 118 w 176"/>
                <a:gd name="T1" fmla="*/ 22 h 199"/>
                <a:gd name="T2" fmla="*/ 153 w 176"/>
                <a:gd name="T3" fmla="*/ 140 h 199"/>
                <a:gd name="T4" fmla="*/ 36 w 176"/>
                <a:gd name="T5" fmla="*/ 176 h 199"/>
                <a:gd name="T6" fmla="*/ 27 w 176"/>
                <a:gd name="T7" fmla="*/ 171 h 199"/>
                <a:gd name="T8" fmla="*/ 30 w 176"/>
                <a:gd name="T9" fmla="*/ 155 h 199"/>
                <a:gd name="T10" fmla="*/ 35 w 176"/>
                <a:gd name="T11" fmla="*/ 152 h 199"/>
                <a:gd name="T12" fmla="*/ 45 w 176"/>
                <a:gd name="T13" fmla="*/ 159 h 199"/>
                <a:gd name="T14" fmla="*/ 136 w 176"/>
                <a:gd name="T15" fmla="*/ 131 h 199"/>
                <a:gd name="T16" fmla="*/ 108 w 176"/>
                <a:gd name="T17" fmla="*/ 40 h 199"/>
                <a:gd name="T18" fmla="*/ 17 w 176"/>
                <a:gd name="T19" fmla="*/ 67 h 199"/>
                <a:gd name="T20" fmla="*/ 0 w 176"/>
                <a:gd name="T21" fmla="*/ 58 h 199"/>
                <a:gd name="T22" fmla="*/ 118 w 176"/>
                <a:gd name="T23" fmla="*/ 2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99">
                  <a:moveTo>
                    <a:pt x="118" y="22"/>
                  </a:moveTo>
                  <a:cubicBezTo>
                    <a:pt x="160" y="45"/>
                    <a:pt x="176" y="98"/>
                    <a:pt x="153" y="140"/>
                  </a:cubicBezTo>
                  <a:cubicBezTo>
                    <a:pt x="131" y="183"/>
                    <a:pt x="78" y="199"/>
                    <a:pt x="36" y="176"/>
                  </a:cubicBezTo>
                  <a:cubicBezTo>
                    <a:pt x="33" y="175"/>
                    <a:pt x="30" y="173"/>
                    <a:pt x="27" y="171"/>
                  </a:cubicBezTo>
                  <a:cubicBezTo>
                    <a:pt x="30" y="155"/>
                    <a:pt x="30" y="155"/>
                    <a:pt x="30" y="155"/>
                  </a:cubicBezTo>
                  <a:cubicBezTo>
                    <a:pt x="35" y="152"/>
                    <a:pt x="35" y="152"/>
                    <a:pt x="35" y="152"/>
                  </a:cubicBezTo>
                  <a:cubicBezTo>
                    <a:pt x="38" y="155"/>
                    <a:pt x="41" y="157"/>
                    <a:pt x="45" y="159"/>
                  </a:cubicBezTo>
                  <a:cubicBezTo>
                    <a:pt x="78" y="177"/>
                    <a:pt x="119" y="164"/>
                    <a:pt x="136" y="131"/>
                  </a:cubicBezTo>
                  <a:cubicBezTo>
                    <a:pt x="154" y="98"/>
                    <a:pt x="141" y="57"/>
                    <a:pt x="108" y="40"/>
                  </a:cubicBezTo>
                  <a:cubicBezTo>
                    <a:pt x="76" y="22"/>
                    <a:pt x="35" y="34"/>
                    <a:pt x="17" y="67"/>
                  </a:cubicBezTo>
                  <a:cubicBezTo>
                    <a:pt x="0" y="58"/>
                    <a:pt x="0" y="58"/>
                    <a:pt x="0" y="58"/>
                  </a:cubicBezTo>
                  <a:cubicBezTo>
                    <a:pt x="23" y="16"/>
                    <a:pt x="75" y="0"/>
                    <a:pt x="118" y="22"/>
                  </a:cubicBez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5"/>
            <p:cNvSpPr/>
            <p:nvPr/>
          </p:nvSpPr>
          <p:spPr bwMode="auto">
            <a:xfrm>
              <a:off x="5457" y="1936"/>
              <a:ext cx="999" cy="1129"/>
            </a:xfrm>
            <a:custGeom>
              <a:avLst/>
              <a:gdLst>
                <a:gd name="T0" fmla="*/ 35 w 137"/>
                <a:gd name="T1" fmla="*/ 123 h 155"/>
                <a:gd name="T2" fmla="*/ 106 w 137"/>
                <a:gd name="T3" fmla="*/ 102 h 155"/>
                <a:gd name="T4" fmla="*/ 84 w 137"/>
                <a:gd name="T5" fmla="*/ 31 h 155"/>
                <a:gd name="T6" fmla="*/ 13 w 137"/>
                <a:gd name="T7" fmla="*/ 52 h 155"/>
                <a:gd name="T8" fmla="*/ 0 w 137"/>
                <a:gd name="T9" fmla="*/ 45 h 155"/>
                <a:gd name="T10" fmla="*/ 91 w 137"/>
                <a:gd name="T11" fmla="*/ 18 h 155"/>
                <a:gd name="T12" fmla="*/ 119 w 137"/>
                <a:gd name="T13" fmla="*/ 109 h 155"/>
                <a:gd name="T14" fmla="*/ 28 w 137"/>
                <a:gd name="T15" fmla="*/ 137 h 155"/>
                <a:gd name="T16" fmla="*/ 18 w 137"/>
                <a:gd name="T17" fmla="*/ 130 h 155"/>
                <a:gd name="T18" fmla="*/ 32 w 137"/>
                <a:gd name="T19" fmla="*/ 122 h 155"/>
                <a:gd name="T20" fmla="*/ 35 w 137"/>
                <a:gd name="T21"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5">
                  <a:moveTo>
                    <a:pt x="35" y="123"/>
                  </a:moveTo>
                  <a:cubicBezTo>
                    <a:pt x="60" y="137"/>
                    <a:pt x="92" y="127"/>
                    <a:pt x="106" y="102"/>
                  </a:cubicBezTo>
                  <a:cubicBezTo>
                    <a:pt x="119" y="76"/>
                    <a:pt x="110" y="45"/>
                    <a:pt x="84" y="31"/>
                  </a:cubicBezTo>
                  <a:cubicBezTo>
                    <a:pt x="59" y="17"/>
                    <a:pt x="27" y="27"/>
                    <a:pt x="13" y="52"/>
                  </a:cubicBezTo>
                  <a:cubicBezTo>
                    <a:pt x="0" y="45"/>
                    <a:pt x="0" y="45"/>
                    <a:pt x="0" y="45"/>
                  </a:cubicBezTo>
                  <a:cubicBezTo>
                    <a:pt x="18" y="12"/>
                    <a:pt x="59" y="0"/>
                    <a:pt x="91" y="18"/>
                  </a:cubicBezTo>
                  <a:cubicBezTo>
                    <a:pt x="124" y="35"/>
                    <a:pt x="137" y="76"/>
                    <a:pt x="119" y="109"/>
                  </a:cubicBezTo>
                  <a:cubicBezTo>
                    <a:pt x="102" y="142"/>
                    <a:pt x="61" y="155"/>
                    <a:pt x="28" y="137"/>
                  </a:cubicBezTo>
                  <a:cubicBezTo>
                    <a:pt x="24" y="135"/>
                    <a:pt x="21" y="133"/>
                    <a:pt x="18" y="130"/>
                  </a:cubicBezTo>
                  <a:cubicBezTo>
                    <a:pt x="32" y="122"/>
                    <a:pt x="32" y="122"/>
                    <a:pt x="32" y="122"/>
                  </a:cubicBezTo>
                  <a:cubicBezTo>
                    <a:pt x="33" y="122"/>
                    <a:pt x="34" y="123"/>
                    <a:pt x="35" y="123"/>
                  </a:cubicBezTo>
                  <a:close/>
                </a:path>
              </a:pathLst>
            </a:custGeom>
            <a:solidFill>
              <a:srgbClr val="FFA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6"/>
            <p:cNvSpPr/>
            <p:nvPr/>
          </p:nvSpPr>
          <p:spPr bwMode="auto">
            <a:xfrm>
              <a:off x="5370" y="2803"/>
              <a:ext cx="349" cy="335"/>
            </a:xfrm>
            <a:custGeom>
              <a:avLst/>
              <a:gdLst>
                <a:gd name="T0" fmla="*/ 30 w 48"/>
                <a:gd name="T1" fmla="*/ 40 h 46"/>
                <a:gd name="T2" fmla="*/ 32 w 48"/>
                <a:gd name="T3" fmla="*/ 40 h 46"/>
                <a:gd name="T4" fmla="*/ 34 w 48"/>
                <a:gd name="T5" fmla="*/ 39 h 46"/>
                <a:gd name="T6" fmla="*/ 35 w 48"/>
                <a:gd name="T7" fmla="*/ 38 h 46"/>
                <a:gd name="T8" fmla="*/ 36 w 48"/>
                <a:gd name="T9" fmla="*/ 36 h 46"/>
                <a:gd name="T10" fmla="*/ 35 w 48"/>
                <a:gd name="T11" fmla="*/ 34 h 46"/>
                <a:gd name="T12" fmla="*/ 34 w 48"/>
                <a:gd name="T13" fmla="*/ 32 h 46"/>
                <a:gd name="T14" fmla="*/ 35 w 48"/>
                <a:gd name="T15" fmla="*/ 26 h 46"/>
                <a:gd name="T16" fmla="*/ 40 w 48"/>
                <a:gd name="T17" fmla="*/ 22 h 46"/>
                <a:gd name="T18" fmla="*/ 42 w 48"/>
                <a:gd name="T19" fmla="*/ 21 h 46"/>
                <a:gd name="T20" fmla="*/ 45 w 48"/>
                <a:gd name="T21" fmla="*/ 20 h 46"/>
                <a:gd name="T22" fmla="*/ 45 w 48"/>
                <a:gd name="T23" fmla="*/ 20 h 46"/>
                <a:gd name="T24" fmla="*/ 46 w 48"/>
                <a:gd name="T25" fmla="*/ 18 h 46"/>
                <a:gd name="T26" fmla="*/ 45 w 48"/>
                <a:gd name="T27" fmla="*/ 16 h 46"/>
                <a:gd name="T28" fmla="*/ 44 w 48"/>
                <a:gd name="T29" fmla="*/ 14 h 46"/>
                <a:gd name="T30" fmla="*/ 45 w 48"/>
                <a:gd name="T31" fmla="*/ 8 h 46"/>
                <a:gd name="T32" fmla="*/ 48 w 48"/>
                <a:gd name="T33" fmla="*/ 4 h 46"/>
                <a:gd name="T34" fmla="*/ 47 w 48"/>
                <a:gd name="T35" fmla="*/ 4 h 46"/>
                <a:gd name="T36" fmla="*/ 42 w 48"/>
                <a:gd name="T37" fmla="*/ 1 h 46"/>
                <a:gd name="T38" fmla="*/ 35 w 48"/>
                <a:gd name="T39" fmla="*/ 1 h 46"/>
                <a:gd name="T40" fmla="*/ 35 w 48"/>
                <a:gd name="T41" fmla="*/ 1 h 46"/>
                <a:gd name="T42" fmla="*/ 2 w 48"/>
                <a:gd name="T43" fmla="*/ 5 h 46"/>
                <a:gd name="T44" fmla="*/ 0 w 48"/>
                <a:gd name="T45" fmla="*/ 6 h 46"/>
                <a:gd name="T46" fmla="*/ 1 w 48"/>
                <a:gd name="T47" fmla="*/ 8 h 46"/>
                <a:gd name="T48" fmla="*/ 16 w 48"/>
                <a:gd name="T49" fmla="*/ 39 h 46"/>
                <a:gd name="T50" fmla="*/ 20 w 48"/>
                <a:gd name="T51" fmla="*/ 43 h 46"/>
                <a:gd name="T52" fmla="*/ 24 w 48"/>
                <a:gd name="T53" fmla="*/ 46 h 46"/>
                <a:gd name="T54" fmla="*/ 25 w 48"/>
                <a:gd name="T55" fmla="*/ 45 h 46"/>
                <a:gd name="T56" fmla="*/ 30 w 48"/>
                <a:gd name="T5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46">
                  <a:moveTo>
                    <a:pt x="30" y="40"/>
                  </a:moveTo>
                  <a:cubicBezTo>
                    <a:pt x="32" y="40"/>
                    <a:pt x="32" y="40"/>
                    <a:pt x="32" y="40"/>
                  </a:cubicBezTo>
                  <a:cubicBezTo>
                    <a:pt x="34" y="39"/>
                    <a:pt x="34" y="39"/>
                    <a:pt x="34" y="39"/>
                  </a:cubicBezTo>
                  <a:cubicBezTo>
                    <a:pt x="35" y="39"/>
                    <a:pt x="35" y="38"/>
                    <a:pt x="35" y="38"/>
                  </a:cubicBezTo>
                  <a:cubicBezTo>
                    <a:pt x="36" y="37"/>
                    <a:pt x="36" y="37"/>
                    <a:pt x="36" y="36"/>
                  </a:cubicBezTo>
                  <a:cubicBezTo>
                    <a:pt x="35" y="34"/>
                    <a:pt x="35" y="34"/>
                    <a:pt x="35" y="34"/>
                  </a:cubicBezTo>
                  <a:cubicBezTo>
                    <a:pt x="34" y="32"/>
                    <a:pt x="34" y="32"/>
                    <a:pt x="34" y="32"/>
                  </a:cubicBezTo>
                  <a:cubicBezTo>
                    <a:pt x="34" y="30"/>
                    <a:pt x="34" y="28"/>
                    <a:pt x="35" y="26"/>
                  </a:cubicBezTo>
                  <a:cubicBezTo>
                    <a:pt x="36" y="24"/>
                    <a:pt x="38" y="22"/>
                    <a:pt x="40" y="22"/>
                  </a:cubicBezTo>
                  <a:cubicBezTo>
                    <a:pt x="42" y="21"/>
                    <a:pt x="42" y="21"/>
                    <a:pt x="42" y="21"/>
                  </a:cubicBezTo>
                  <a:cubicBezTo>
                    <a:pt x="45" y="20"/>
                    <a:pt x="45" y="20"/>
                    <a:pt x="45" y="20"/>
                  </a:cubicBezTo>
                  <a:cubicBezTo>
                    <a:pt x="45" y="20"/>
                    <a:pt x="45" y="20"/>
                    <a:pt x="45" y="20"/>
                  </a:cubicBezTo>
                  <a:cubicBezTo>
                    <a:pt x="46" y="19"/>
                    <a:pt x="46" y="19"/>
                    <a:pt x="46" y="18"/>
                  </a:cubicBezTo>
                  <a:cubicBezTo>
                    <a:pt x="45" y="16"/>
                    <a:pt x="45" y="16"/>
                    <a:pt x="45" y="16"/>
                  </a:cubicBezTo>
                  <a:cubicBezTo>
                    <a:pt x="44" y="14"/>
                    <a:pt x="44" y="14"/>
                    <a:pt x="44" y="14"/>
                  </a:cubicBezTo>
                  <a:cubicBezTo>
                    <a:pt x="44" y="12"/>
                    <a:pt x="43" y="10"/>
                    <a:pt x="45" y="8"/>
                  </a:cubicBezTo>
                  <a:cubicBezTo>
                    <a:pt x="45" y="6"/>
                    <a:pt x="46" y="5"/>
                    <a:pt x="48" y="4"/>
                  </a:cubicBezTo>
                  <a:cubicBezTo>
                    <a:pt x="48" y="4"/>
                    <a:pt x="48" y="4"/>
                    <a:pt x="47" y="4"/>
                  </a:cubicBezTo>
                  <a:cubicBezTo>
                    <a:pt x="42" y="1"/>
                    <a:pt x="42" y="1"/>
                    <a:pt x="42" y="1"/>
                  </a:cubicBezTo>
                  <a:cubicBezTo>
                    <a:pt x="40" y="0"/>
                    <a:pt x="38" y="0"/>
                    <a:pt x="35" y="1"/>
                  </a:cubicBezTo>
                  <a:cubicBezTo>
                    <a:pt x="35" y="1"/>
                    <a:pt x="35" y="1"/>
                    <a:pt x="35" y="1"/>
                  </a:cubicBezTo>
                  <a:cubicBezTo>
                    <a:pt x="2" y="5"/>
                    <a:pt x="2" y="5"/>
                    <a:pt x="2" y="5"/>
                  </a:cubicBezTo>
                  <a:cubicBezTo>
                    <a:pt x="0" y="6"/>
                    <a:pt x="0" y="6"/>
                    <a:pt x="0" y="6"/>
                  </a:cubicBezTo>
                  <a:cubicBezTo>
                    <a:pt x="1" y="8"/>
                    <a:pt x="1" y="8"/>
                    <a:pt x="1" y="8"/>
                  </a:cubicBezTo>
                  <a:cubicBezTo>
                    <a:pt x="16" y="39"/>
                    <a:pt x="16" y="39"/>
                    <a:pt x="16" y="39"/>
                  </a:cubicBezTo>
                  <a:cubicBezTo>
                    <a:pt x="17" y="42"/>
                    <a:pt x="18" y="42"/>
                    <a:pt x="20" y="43"/>
                  </a:cubicBezTo>
                  <a:cubicBezTo>
                    <a:pt x="24" y="46"/>
                    <a:pt x="24" y="46"/>
                    <a:pt x="24" y="46"/>
                  </a:cubicBezTo>
                  <a:cubicBezTo>
                    <a:pt x="25" y="45"/>
                    <a:pt x="25" y="45"/>
                    <a:pt x="25" y="45"/>
                  </a:cubicBezTo>
                  <a:cubicBezTo>
                    <a:pt x="26" y="42"/>
                    <a:pt x="28" y="41"/>
                    <a:pt x="30" y="40"/>
                  </a:cubicBez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7"/>
            <p:cNvSpPr/>
            <p:nvPr/>
          </p:nvSpPr>
          <p:spPr bwMode="auto">
            <a:xfrm>
              <a:off x="5355" y="2824"/>
              <a:ext cx="131" cy="132"/>
            </a:xfrm>
            <a:custGeom>
              <a:avLst/>
              <a:gdLst>
                <a:gd name="T0" fmla="*/ 18 w 18"/>
                <a:gd name="T1" fmla="*/ 0 h 18"/>
                <a:gd name="T2" fmla="*/ 0 w 18"/>
                <a:gd name="T3" fmla="*/ 2 h 18"/>
                <a:gd name="T4" fmla="*/ 9 w 18"/>
                <a:gd name="T5" fmla="*/ 18 h 18"/>
                <a:gd name="T6" fmla="*/ 15 w 18"/>
                <a:gd name="T7" fmla="*/ 10 h 18"/>
                <a:gd name="T8" fmla="*/ 18 w 18"/>
                <a:gd name="T9" fmla="*/ 0 h 18"/>
              </a:gdLst>
              <a:ahLst/>
              <a:cxnLst>
                <a:cxn ang="0">
                  <a:pos x="T0" y="T1"/>
                </a:cxn>
                <a:cxn ang="0">
                  <a:pos x="T2" y="T3"/>
                </a:cxn>
                <a:cxn ang="0">
                  <a:pos x="T4" y="T5"/>
                </a:cxn>
                <a:cxn ang="0">
                  <a:pos x="T6" y="T7"/>
                </a:cxn>
                <a:cxn ang="0">
                  <a:pos x="T8" y="T9"/>
                </a:cxn>
              </a:cxnLst>
              <a:rect l="0" t="0" r="r" b="b"/>
              <a:pathLst>
                <a:path w="18" h="18">
                  <a:moveTo>
                    <a:pt x="18" y="0"/>
                  </a:moveTo>
                  <a:cubicBezTo>
                    <a:pt x="0" y="2"/>
                    <a:pt x="0" y="2"/>
                    <a:pt x="0" y="2"/>
                  </a:cubicBezTo>
                  <a:cubicBezTo>
                    <a:pt x="9" y="18"/>
                    <a:pt x="9" y="18"/>
                    <a:pt x="9" y="18"/>
                  </a:cubicBezTo>
                  <a:cubicBezTo>
                    <a:pt x="11" y="16"/>
                    <a:pt x="13" y="13"/>
                    <a:pt x="15" y="10"/>
                  </a:cubicBezTo>
                  <a:cubicBezTo>
                    <a:pt x="17" y="7"/>
                    <a:pt x="18" y="3"/>
                    <a:pt x="18" y="0"/>
                  </a:cubicBezTo>
                  <a:close/>
                </a:path>
              </a:pathLst>
            </a:custGeom>
            <a:solidFill>
              <a:srgbClr val="FFA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Group 12"/>
          <p:cNvGrpSpPr>
            <a:grpSpLocks noChangeAspect="1"/>
          </p:cNvGrpSpPr>
          <p:nvPr/>
        </p:nvGrpSpPr>
        <p:grpSpPr bwMode="auto">
          <a:xfrm>
            <a:off x="6596284" y="3901770"/>
            <a:ext cx="1625920" cy="1834572"/>
            <a:chOff x="5253" y="1674"/>
            <a:chExt cx="1465" cy="1653"/>
          </a:xfrm>
          <a:effectLst/>
        </p:grpSpPr>
        <p:sp>
          <p:nvSpPr>
            <p:cNvPr id="36" name="Freeform 13"/>
            <p:cNvSpPr/>
            <p:nvPr/>
          </p:nvSpPr>
          <p:spPr bwMode="auto">
            <a:xfrm>
              <a:off x="5253" y="1674"/>
              <a:ext cx="1465" cy="1653"/>
            </a:xfrm>
            <a:custGeom>
              <a:avLst/>
              <a:gdLst>
                <a:gd name="T0" fmla="*/ 47 w 201"/>
                <a:gd name="T1" fmla="*/ 190 h 227"/>
                <a:gd name="T2" fmla="*/ 164 w 201"/>
                <a:gd name="T3" fmla="*/ 154 h 227"/>
                <a:gd name="T4" fmla="*/ 129 w 201"/>
                <a:gd name="T5" fmla="*/ 36 h 227"/>
                <a:gd name="T6" fmla="*/ 11 w 201"/>
                <a:gd name="T7" fmla="*/ 72 h 227"/>
                <a:gd name="T8" fmla="*/ 0 w 201"/>
                <a:gd name="T9" fmla="*/ 66 h 227"/>
                <a:gd name="T10" fmla="*/ 133 w 201"/>
                <a:gd name="T11" fmla="*/ 25 h 227"/>
                <a:gd name="T12" fmla="*/ 176 w 201"/>
                <a:gd name="T13" fmla="*/ 159 h 227"/>
                <a:gd name="T14" fmla="*/ 42 w 201"/>
                <a:gd name="T15" fmla="*/ 202 h 227"/>
                <a:gd name="T16" fmla="*/ 36 w 201"/>
                <a:gd name="T17" fmla="*/ 198 h 227"/>
                <a:gd name="T18" fmla="*/ 38 w 201"/>
                <a:gd name="T19" fmla="*/ 185 h 227"/>
                <a:gd name="T20" fmla="*/ 47 w 201"/>
                <a:gd name="T21" fmla="*/ 19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227">
                  <a:moveTo>
                    <a:pt x="47" y="190"/>
                  </a:moveTo>
                  <a:cubicBezTo>
                    <a:pt x="89" y="213"/>
                    <a:pt x="142" y="197"/>
                    <a:pt x="164" y="154"/>
                  </a:cubicBezTo>
                  <a:cubicBezTo>
                    <a:pt x="187" y="112"/>
                    <a:pt x="171" y="59"/>
                    <a:pt x="129" y="36"/>
                  </a:cubicBezTo>
                  <a:cubicBezTo>
                    <a:pt x="86" y="14"/>
                    <a:pt x="34" y="30"/>
                    <a:pt x="11" y="72"/>
                  </a:cubicBezTo>
                  <a:cubicBezTo>
                    <a:pt x="0" y="66"/>
                    <a:pt x="0" y="66"/>
                    <a:pt x="0" y="66"/>
                  </a:cubicBezTo>
                  <a:cubicBezTo>
                    <a:pt x="26" y="18"/>
                    <a:pt x="85" y="0"/>
                    <a:pt x="133" y="25"/>
                  </a:cubicBezTo>
                  <a:cubicBezTo>
                    <a:pt x="182" y="50"/>
                    <a:pt x="201" y="111"/>
                    <a:pt x="176" y="159"/>
                  </a:cubicBezTo>
                  <a:cubicBezTo>
                    <a:pt x="151" y="208"/>
                    <a:pt x="90" y="227"/>
                    <a:pt x="42" y="202"/>
                  </a:cubicBezTo>
                  <a:cubicBezTo>
                    <a:pt x="40" y="201"/>
                    <a:pt x="38" y="199"/>
                    <a:pt x="36" y="198"/>
                  </a:cubicBezTo>
                  <a:cubicBezTo>
                    <a:pt x="38" y="185"/>
                    <a:pt x="38" y="185"/>
                    <a:pt x="38" y="185"/>
                  </a:cubicBezTo>
                  <a:cubicBezTo>
                    <a:pt x="41" y="187"/>
                    <a:pt x="44" y="189"/>
                    <a:pt x="47" y="190"/>
                  </a:cubicBez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4"/>
            <p:cNvSpPr/>
            <p:nvPr/>
          </p:nvSpPr>
          <p:spPr bwMode="auto">
            <a:xfrm>
              <a:off x="5333" y="1776"/>
              <a:ext cx="1283" cy="1449"/>
            </a:xfrm>
            <a:custGeom>
              <a:avLst/>
              <a:gdLst>
                <a:gd name="T0" fmla="*/ 118 w 176"/>
                <a:gd name="T1" fmla="*/ 22 h 199"/>
                <a:gd name="T2" fmla="*/ 153 w 176"/>
                <a:gd name="T3" fmla="*/ 140 h 199"/>
                <a:gd name="T4" fmla="*/ 36 w 176"/>
                <a:gd name="T5" fmla="*/ 176 h 199"/>
                <a:gd name="T6" fmla="*/ 27 w 176"/>
                <a:gd name="T7" fmla="*/ 171 h 199"/>
                <a:gd name="T8" fmla="*/ 30 w 176"/>
                <a:gd name="T9" fmla="*/ 155 h 199"/>
                <a:gd name="T10" fmla="*/ 35 w 176"/>
                <a:gd name="T11" fmla="*/ 152 h 199"/>
                <a:gd name="T12" fmla="*/ 45 w 176"/>
                <a:gd name="T13" fmla="*/ 159 h 199"/>
                <a:gd name="T14" fmla="*/ 136 w 176"/>
                <a:gd name="T15" fmla="*/ 131 h 199"/>
                <a:gd name="T16" fmla="*/ 108 w 176"/>
                <a:gd name="T17" fmla="*/ 40 h 199"/>
                <a:gd name="T18" fmla="*/ 17 w 176"/>
                <a:gd name="T19" fmla="*/ 67 h 199"/>
                <a:gd name="T20" fmla="*/ 0 w 176"/>
                <a:gd name="T21" fmla="*/ 58 h 199"/>
                <a:gd name="T22" fmla="*/ 118 w 176"/>
                <a:gd name="T23" fmla="*/ 2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99">
                  <a:moveTo>
                    <a:pt x="118" y="22"/>
                  </a:moveTo>
                  <a:cubicBezTo>
                    <a:pt x="160" y="45"/>
                    <a:pt x="176" y="98"/>
                    <a:pt x="153" y="140"/>
                  </a:cubicBezTo>
                  <a:cubicBezTo>
                    <a:pt x="131" y="183"/>
                    <a:pt x="78" y="199"/>
                    <a:pt x="36" y="176"/>
                  </a:cubicBezTo>
                  <a:cubicBezTo>
                    <a:pt x="33" y="175"/>
                    <a:pt x="30" y="173"/>
                    <a:pt x="27" y="171"/>
                  </a:cubicBezTo>
                  <a:cubicBezTo>
                    <a:pt x="30" y="155"/>
                    <a:pt x="30" y="155"/>
                    <a:pt x="30" y="155"/>
                  </a:cubicBezTo>
                  <a:cubicBezTo>
                    <a:pt x="35" y="152"/>
                    <a:pt x="35" y="152"/>
                    <a:pt x="35" y="152"/>
                  </a:cubicBezTo>
                  <a:cubicBezTo>
                    <a:pt x="38" y="155"/>
                    <a:pt x="41" y="157"/>
                    <a:pt x="45" y="159"/>
                  </a:cubicBezTo>
                  <a:cubicBezTo>
                    <a:pt x="78" y="177"/>
                    <a:pt x="119" y="164"/>
                    <a:pt x="136" y="131"/>
                  </a:cubicBezTo>
                  <a:cubicBezTo>
                    <a:pt x="154" y="98"/>
                    <a:pt x="141" y="57"/>
                    <a:pt x="108" y="40"/>
                  </a:cubicBezTo>
                  <a:cubicBezTo>
                    <a:pt x="76" y="22"/>
                    <a:pt x="35" y="34"/>
                    <a:pt x="17" y="67"/>
                  </a:cubicBezTo>
                  <a:cubicBezTo>
                    <a:pt x="0" y="58"/>
                    <a:pt x="0" y="58"/>
                    <a:pt x="0" y="58"/>
                  </a:cubicBezTo>
                  <a:cubicBezTo>
                    <a:pt x="23" y="16"/>
                    <a:pt x="75" y="0"/>
                    <a:pt x="118" y="22"/>
                  </a:cubicBezTo>
                  <a:close/>
                </a:path>
              </a:pathLst>
            </a:custGeom>
            <a:solidFill>
              <a:srgbClr val="89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5"/>
            <p:cNvSpPr/>
            <p:nvPr/>
          </p:nvSpPr>
          <p:spPr bwMode="auto">
            <a:xfrm>
              <a:off x="5457" y="1936"/>
              <a:ext cx="999" cy="1129"/>
            </a:xfrm>
            <a:custGeom>
              <a:avLst/>
              <a:gdLst>
                <a:gd name="T0" fmla="*/ 35 w 137"/>
                <a:gd name="T1" fmla="*/ 123 h 155"/>
                <a:gd name="T2" fmla="*/ 106 w 137"/>
                <a:gd name="T3" fmla="*/ 102 h 155"/>
                <a:gd name="T4" fmla="*/ 84 w 137"/>
                <a:gd name="T5" fmla="*/ 31 h 155"/>
                <a:gd name="T6" fmla="*/ 13 w 137"/>
                <a:gd name="T7" fmla="*/ 52 h 155"/>
                <a:gd name="T8" fmla="*/ 0 w 137"/>
                <a:gd name="T9" fmla="*/ 45 h 155"/>
                <a:gd name="T10" fmla="*/ 91 w 137"/>
                <a:gd name="T11" fmla="*/ 18 h 155"/>
                <a:gd name="T12" fmla="*/ 119 w 137"/>
                <a:gd name="T13" fmla="*/ 109 h 155"/>
                <a:gd name="T14" fmla="*/ 28 w 137"/>
                <a:gd name="T15" fmla="*/ 137 h 155"/>
                <a:gd name="T16" fmla="*/ 18 w 137"/>
                <a:gd name="T17" fmla="*/ 130 h 155"/>
                <a:gd name="T18" fmla="*/ 32 w 137"/>
                <a:gd name="T19" fmla="*/ 122 h 155"/>
                <a:gd name="T20" fmla="*/ 35 w 137"/>
                <a:gd name="T21"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55">
                  <a:moveTo>
                    <a:pt x="35" y="123"/>
                  </a:moveTo>
                  <a:cubicBezTo>
                    <a:pt x="60" y="137"/>
                    <a:pt x="92" y="127"/>
                    <a:pt x="106" y="102"/>
                  </a:cubicBezTo>
                  <a:cubicBezTo>
                    <a:pt x="119" y="76"/>
                    <a:pt x="110" y="45"/>
                    <a:pt x="84" y="31"/>
                  </a:cubicBezTo>
                  <a:cubicBezTo>
                    <a:pt x="59" y="17"/>
                    <a:pt x="27" y="27"/>
                    <a:pt x="13" y="52"/>
                  </a:cubicBezTo>
                  <a:cubicBezTo>
                    <a:pt x="0" y="45"/>
                    <a:pt x="0" y="45"/>
                    <a:pt x="0" y="45"/>
                  </a:cubicBezTo>
                  <a:cubicBezTo>
                    <a:pt x="18" y="12"/>
                    <a:pt x="59" y="0"/>
                    <a:pt x="91" y="18"/>
                  </a:cubicBezTo>
                  <a:cubicBezTo>
                    <a:pt x="124" y="35"/>
                    <a:pt x="137" y="76"/>
                    <a:pt x="119" y="109"/>
                  </a:cubicBezTo>
                  <a:cubicBezTo>
                    <a:pt x="102" y="142"/>
                    <a:pt x="61" y="155"/>
                    <a:pt x="28" y="137"/>
                  </a:cubicBezTo>
                  <a:cubicBezTo>
                    <a:pt x="24" y="135"/>
                    <a:pt x="21" y="133"/>
                    <a:pt x="18" y="130"/>
                  </a:cubicBezTo>
                  <a:cubicBezTo>
                    <a:pt x="32" y="122"/>
                    <a:pt x="32" y="122"/>
                    <a:pt x="32" y="122"/>
                  </a:cubicBezTo>
                  <a:cubicBezTo>
                    <a:pt x="33" y="122"/>
                    <a:pt x="34" y="123"/>
                    <a:pt x="35" y="123"/>
                  </a:cubicBez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6"/>
            <p:cNvSpPr/>
            <p:nvPr/>
          </p:nvSpPr>
          <p:spPr bwMode="auto">
            <a:xfrm>
              <a:off x="5370" y="2803"/>
              <a:ext cx="349" cy="335"/>
            </a:xfrm>
            <a:custGeom>
              <a:avLst/>
              <a:gdLst>
                <a:gd name="T0" fmla="*/ 30 w 48"/>
                <a:gd name="T1" fmla="*/ 40 h 46"/>
                <a:gd name="T2" fmla="*/ 32 w 48"/>
                <a:gd name="T3" fmla="*/ 40 h 46"/>
                <a:gd name="T4" fmla="*/ 34 w 48"/>
                <a:gd name="T5" fmla="*/ 39 h 46"/>
                <a:gd name="T6" fmla="*/ 35 w 48"/>
                <a:gd name="T7" fmla="*/ 38 h 46"/>
                <a:gd name="T8" fmla="*/ 36 w 48"/>
                <a:gd name="T9" fmla="*/ 36 h 46"/>
                <a:gd name="T10" fmla="*/ 35 w 48"/>
                <a:gd name="T11" fmla="*/ 34 h 46"/>
                <a:gd name="T12" fmla="*/ 34 w 48"/>
                <a:gd name="T13" fmla="*/ 32 h 46"/>
                <a:gd name="T14" fmla="*/ 35 w 48"/>
                <a:gd name="T15" fmla="*/ 26 h 46"/>
                <a:gd name="T16" fmla="*/ 40 w 48"/>
                <a:gd name="T17" fmla="*/ 22 h 46"/>
                <a:gd name="T18" fmla="*/ 42 w 48"/>
                <a:gd name="T19" fmla="*/ 21 h 46"/>
                <a:gd name="T20" fmla="*/ 45 w 48"/>
                <a:gd name="T21" fmla="*/ 20 h 46"/>
                <a:gd name="T22" fmla="*/ 45 w 48"/>
                <a:gd name="T23" fmla="*/ 20 h 46"/>
                <a:gd name="T24" fmla="*/ 46 w 48"/>
                <a:gd name="T25" fmla="*/ 18 h 46"/>
                <a:gd name="T26" fmla="*/ 45 w 48"/>
                <a:gd name="T27" fmla="*/ 16 h 46"/>
                <a:gd name="T28" fmla="*/ 44 w 48"/>
                <a:gd name="T29" fmla="*/ 14 h 46"/>
                <a:gd name="T30" fmla="*/ 45 w 48"/>
                <a:gd name="T31" fmla="*/ 8 h 46"/>
                <a:gd name="T32" fmla="*/ 48 w 48"/>
                <a:gd name="T33" fmla="*/ 4 h 46"/>
                <a:gd name="T34" fmla="*/ 47 w 48"/>
                <a:gd name="T35" fmla="*/ 4 h 46"/>
                <a:gd name="T36" fmla="*/ 42 w 48"/>
                <a:gd name="T37" fmla="*/ 1 h 46"/>
                <a:gd name="T38" fmla="*/ 35 w 48"/>
                <a:gd name="T39" fmla="*/ 1 h 46"/>
                <a:gd name="T40" fmla="*/ 35 w 48"/>
                <a:gd name="T41" fmla="*/ 1 h 46"/>
                <a:gd name="T42" fmla="*/ 2 w 48"/>
                <a:gd name="T43" fmla="*/ 5 h 46"/>
                <a:gd name="T44" fmla="*/ 0 w 48"/>
                <a:gd name="T45" fmla="*/ 6 h 46"/>
                <a:gd name="T46" fmla="*/ 1 w 48"/>
                <a:gd name="T47" fmla="*/ 8 h 46"/>
                <a:gd name="T48" fmla="*/ 16 w 48"/>
                <a:gd name="T49" fmla="*/ 39 h 46"/>
                <a:gd name="T50" fmla="*/ 20 w 48"/>
                <a:gd name="T51" fmla="*/ 43 h 46"/>
                <a:gd name="T52" fmla="*/ 24 w 48"/>
                <a:gd name="T53" fmla="*/ 46 h 46"/>
                <a:gd name="T54" fmla="*/ 25 w 48"/>
                <a:gd name="T55" fmla="*/ 45 h 46"/>
                <a:gd name="T56" fmla="*/ 30 w 48"/>
                <a:gd name="T5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46">
                  <a:moveTo>
                    <a:pt x="30" y="40"/>
                  </a:moveTo>
                  <a:cubicBezTo>
                    <a:pt x="32" y="40"/>
                    <a:pt x="32" y="40"/>
                    <a:pt x="32" y="40"/>
                  </a:cubicBezTo>
                  <a:cubicBezTo>
                    <a:pt x="34" y="39"/>
                    <a:pt x="34" y="39"/>
                    <a:pt x="34" y="39"/>
                  </a:cubicBezTo>
                  <a:cubicBezTo>
                    <a:pt x="35" y="39"/>
                    <a:pt x="35" y="38"/>
                    <a:pt x="35" y="38"/>
                  </a:cubicBezTo>
                  <a:cubicBezTo>
                    <a:pt x="36" y="37"/>
                    <a:pt x="36" y="37"/>
                    <a:pt x="36" y="36"/>
                  </a:cubicBezTo>
                  <a:cubicBezTo>
                    <a:pt x="35" y="34"/>
                    <a:pt x="35" y="34"/>
                    <a:pt x="35" y="34"/>
                  </a:cubicBezTo>
                  <a:cubicBezTo>
                    <a:pt x="34" y="32"/>
                    <a:pt x="34" y="32"/>
                    <a:pt x="34" y="32"/>
                  </a:cubicBezTo>
                  <a:cubicBezTo>
                    <a:pt x="34" y="30"/>
                    <a:pt x="34" y="28"/>
                    <a:pt x="35" y="26"/>
                  </a:cubicBezTo>
                  <a:cubicBezTo>
                    <a:pt x="36" y="24"/>
                    <a:pt x="38" y="22"/>
                    <a:pt x="40" y="22"/>
                  </a:cubicBezTo>
                  <a:cubicBezTo>
                    <a:pt x="42" y="21"/>
                    <a:pt x="42" y="21"/>
                    <a:pt x="42" y="21"/>
                  </a:cubicBezTo>
                  <a:cubicBezTo>
                    <a:pt x="45" y="20"/>
                    <a:pt x="45" y="20"/>
                    <a:pt x="45" y="20"/>
                  </a:cubicBezTo>
                  <a:cubicBezTo>
                    <a:pt x="45" y="20"/>
                    <a:pt x="45" y="20"/>
                    <a:pt x="45" y="20"/>
                  </a:cubicBezTo>
                  <a:cubicBezTo>
                    <a:pt x="46" y="19"/>
                    <a:pt x="46" y="19"/>
                    <a:pt x="46" y="18"/>
                  </a:cubicBezTo>
                  <a:cubicBezTo>
                    <a:pt x="45" y="16"/>
                    <a:pt x="45" y="16"/>
                    <a:pt x="45" y="16"/>
                  </a:cubicBezTo>
                  <a:cubicBezTo>
                    <a:pt x="44" y="14"/>
                    <a:pt x="44" y="14"/>
                    <a:pt x="44" y="14"/>
                  </a:cubicBezTo>
                  <a:cubicBezTo>
                    <a:pt x="44" y="12"/>
                    <a:pt x="43" y="10"/>
                    <a:pt x="45" y="8"/>
                  </a:cubicBezTo>
                  <a:cubicBezTo>
                    <a:pt x="45" y="6"/>
                    <a:pt x="46" y="5"/>
                    <a:pt x="48" y="4"/>
                  </a:cubicBezTo>
                  <a:cubicBezTo>
                    <a:pt x="48" y="4"/>
                    <a:pt x="48" y="4"/>
                    <a:pt x="47" y="4"/>
                  </a:cubicBezTo>
                  <a:cubicBezTo>
                    <a:pt x="42" y="1"/>
                    <a:pt x="42" y="1"/>
                    <a:pt x="42" y="1"/>
                  </a:cubicBezTo>
                  <a:cubicBezTo>
                    <a:pt x="40" y="0"/>
                    <a:pt x="38" y="0"/>
                    <a:pt x="35" y="1"/>
                  </a:cubicBezTo>
                  <a:cubicBezTo>
                    <a:pt x="35" y="1"/>
                    <a:pt x="35" y="1"/>
                    <a:pt x="35" y="1"/>
                  </a:cubicBezTo>
                  <a:cubicBezTo>
                    <a:pt x="2" y="5"/>
                    <a:pt x="2" y="5"/>
                    <a:pt x="2" y="5"/>
                  </a:cubicBezTo>
                  <a:cubicBezTo>
                    <a:pt x="0" y="6"/>
                    <a:pt x="0" y="6"/>
                    <a:pt x="0" y="6"/>
                  </a:cubicBezTo>
                  <a:cubicBezTo>
                    <a:pt x="1" y="8"/>
                    <a:pt x="1" y="8"/>
                    <a:pt x="1" y="8"/>
                  </a:cubicBezTo>
                  <a:cubicBezTo>
                    <a:pt x="16" y="39"/>
                    <a:pt x="16" y="39"/>
                    <a:pt x="16" y="39"/>
                  </a:cubicBezTo>
                  <a:cubicBezTo>
                    <a:pt x="17" y="42"/>
                    <a:pt x="18" y="42"/>
                    <a:pt x="20" y="43"/>
                  </a:cubicBezTo>
                  <a:cubicBezTo>
                    <a:pt x="24" y="46"/>
                    <a:pt x="24" y="46"/>
                    <a:pt x="24" y="46"/>
                  </a:cubicBezTo>
                  <a:cubicBezTo>
                    <a:pt x="25" y="45"/>
                    <a:pt x="25" y="45"/>
                    <a:pt x="25" y="45"/>
                  </a:cubicBezTo>
                  <a:cubicBezTo>
                    <a:pt x="26" y="42"/>
                    <a:pt x="28" y="41"/>
                    <a:pt x="30" y="40"/>
                  </a:cubicBez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7"/>
            <p:cNvSpPr/>
            <p:nvPr/>
          </p:nvSpPr>
          <p:spPr bwMode="auto">
            <a:xfrm>
              <a:off x="5355" y="2824"/>
              <a:ext cx="131" cy="132"/>
            </a:xfrm>
            <a:custGeom>
              <a:avLst/>
              <a:gdLst>
                <a:gd name="T0" fmla="*/ 18 w 18"/>
                <a:gd name="T1" fmla="*/ 0 h 18"/>
                <a:gd name="T2" fmla="*/ 0 w 18"/>
                <a:gd name="T3" fmla="*/ 2 h 18"/>
                <a:gd name="T4" fmla="*/ 9 w 18"/>
                <a:gd name="T5" fmla="*/ 18 h 18"/>
                <a:gd name="T6" fmla="*/ 15 w 18"/>
                <a:gd name="T7" fmla="*/ 10 h 18"/>
                <a:gd name="T8" fmla="*/ 18 w 18"/>
                <a:gd name="T9" fmla="*/ 0 h 18"/>
              </a:gdLst>
              <a:ahLst/>
              <a:cxnLst>
                <a:cxn ang="0">
                  <a:pos x="T0" y="T1"/>
                </a:cxn>
                <a:cxn ang="0">
                  <a:pos x="T2" y="T3"/>
                </a:cxn>
                <a:cxn ang="0">
                  <a:pos x="T4" y="T5"/>
                </a:cxn>
                <a:cxn ang="0">
                  <a:pos x="T6" y="T7"/>
                </a:cxn>
                <a:cxn ang="0">
                  <a:pos x="T8" y="T9"/>
                </a:cxn>
              </a:cxnLst>
              <a:rect l="0" t="0" r="r" b="b"/>
              <a:pathLst>
                <a:path w="18" h="18">
                  <a:moveTo>
                    <a:pt x="18" y="0"/>
                  </a:moveTo>
                  <a:cubicBezTo>
                    <a:pt x="0" y="2"/>
                    <a:pt x="0" y="2"/>
                    <a:pt x="0" y="2"/>
                  </a:cubicBezTo>
                  <a:cubicBezTo>
                    <a:pt x="9" y="18"/>
                    <a:pt x="9" y="18"/>
                    <a:pt x="9" y="18"/>
                  </a:cubicBezTo>
                  <a:cubicBezTo>
                    <a:pt x="11" y="16"/>
                    <a:pt x="13" y="13"/>
                    <a:pt x="15" y="10"/>
                  </a:cubicBezTo>
                  <a:cubicBezTo>
                    <a:pt x="17" y="7"/>
                    <a:pt x="18" y="3"/>
                    <a:pt x="18" y="0"/>
                  </a:cubicBez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3" name="任意多边形 62"/>
          <p:cNvSpPr/>
          <p:nvPr/>
        </p:nvSpPr>
        <p:spPr bwMode="auto">
          <a:xfrm>
            <a:off x="3959589" y="1305003"/>
            <a:ext cx="1542471" cy="1611474"/>
          </a:xfrm>
          <a:custGeom>
            <a:avLst/>
            <a:gdLst>
              <a:gd name="connsiteX0" fmla="*/ 1370950 w 1666147"/>
              <a:gd name="connsiteY0" fmla="*/ 1185937 h 1740683"/>
              <a:gd name="connsiteX1" fmla="*/ 1324843 w 1666147"/>
              <a:gd name="connsiteY1" fmla="*/ 1251718 h 1740683"/>
              <a:gd name="connsiteX2" fmla="*/ 1326037 w 1666147"/>
              <a:gd name="connsiteY2" fmla="*/ 1250578 h 1740683"/>
              <a:gd name="connsiteX3" fmla="*/ 1371481 w 1666147"/>
              <a:gd name="connsiteY3" fmla="*/ 1185937 h 1740683"/>
              <a:gd name="connsiteX4" fmla="*/ 354046 w 1666147"/>
              <a:gd name="connsiteY4" fmla="*/ 581740 h 1740683"/>
              <a:gd name="connsiteX5" fmla="*/ 351850 w 1666147"/>
              <a:gd name="connsiteY5" fmla="*/ 583024 h 1740683"/>
              <a:gd name="connsiteX6" fmla="*/ 350273 w 1666147"/>
              <a:gd name="connsiteY6" fmla="*/ 585366 h 1740683"/>
              <a:gd name="connsiteX7" fmla="*/ 338866 w 1666147"/>
              <a:gd name="connsiteY7" fmla="*/ 612274 h 1740683"/>
              <a:gd name="connsiteX8" fmla="*/ 338866 w 1666147"/>
              <a:gd name="connsiteY8" fmla="*/ 613140 h 1740683"/>
              <a:gd name="connsiteX9" fmla="*/ 350634 w 1666147"/>
              <a:gd name="connsiteY9" fmla="*/ 587114 h 1740683"/>
              <a:gd name="connsiteX10" fmla="*/ 938416 w 1666147"/>
              <a:gd name="connsiteY10" fmla="*/ 111929 h 1740683"/>
              <a:gd name="connsiteX11" fmla="*/ 648823 w 1666147"/>
              <a:gd name="connsiteY11" fmla="*/ 140481 h 1740683"/>
              <a:gd name="connsiteX12" fmla="*/ 648673 w 1666147"/>
              <a:gd name="connsiteY12" fmla="*/ 140542 h 1740683"/>
              <a:gd name="connsiteX13" fmla="*/ 791732 w 1666147"/>
              <a:gd name="connsiteY13" fmla="*/ 112310 h 1740683"/>
              <a:gd name="connsiteX14" fmla="*/ 938839 w 1666147"/>
              <a:gd name="connsiteY14" fmla="*/ 112019 h 1740683"/>
              <a:gd name="connsiteX15" fmla="*/ 952117 w 1666147"/>
              <a:gd name="connsiteY15" fmla="*/ 114645 h 1740683"/>
              <a:gd name="connsiteX16" fmla="*/ 866612 w 1666147"/>
              <a:gd name="connsiteY16" fmla="*/ 1 h 1740683"/>
              <a:gd name="connsiteX17" fmla="*/ 1278873 w 1666147"/>
              <a:gd name="connsiteY17" fmla="*/ 104415 h 1740683"/>
              <a:gd name="connsiteX18" fmla="*/ 1243699 w 1666147"/>
              <a:gd name="connsiteY18" fmla="*/ 168846 h 1740683"/>
              <a:gd name="connsiteX19" fmla="*/ 1226567 w 1666147"/>
              <a:gd name="connsiteY19" fmla="*/ 200228 h 1740683"/>
              <a:gd name="connsiteX20" fmla="*/ 1227502 w 1666147"/>
              <a:gd name="connsiteY20" fmla="*/ 200678 h 1740683"/>
              <a:gd name="connsiteX21" fmla="*/ 1148552 w 1666147"/>
              <a:gd name="connsiteY21" fmla="*/ 349307 h 1740683"/>
              <a:gd name="connsiteX22" fmla="*/ 1141148 w 1666147"/>
              <a:gd name="connsiteY22" fmla="*/ 346213 h 1740683"/>
              <a:gd name="connsiteX23" fmla="*/ 1140025 w 1666147"/>
              <a:gd name="connsiteY23" fmla="*/ 347959 h 1740683"/>
              <a:gd name="connsiteX24" fmla="*/ 1147039 w 1666147"/>
              <a:gd name="connsiteY24" fmla="*/ 350899 h 1740683"/>
              <a:gd name="connsiteX25" fmla="*/ 1085777 w 1666147"/>
              <a:gd name="connsiteY25" fmla="*/ 464632 h 1740683"/>
              <a:gd name="connsiteX26" fmla="*/ 464406 w 1666147"/>
              <a:gd name="connsiteY26" fmla="*/ 657104 h 1740683"/>
              <a:gd name="connsiteX27" fmla="*/ 648192 w 1666147"/>
              <a:gd name="connsiteY27" fmla="*/ 1278262 h 1740683"/>
              <a:gd name="connsiteX28" fmla="*/ 1219531 w 1666147"/>
              <a:gd name="connsiteY28" fmla="*/ 1164033 h 1740683"/>
              <a:gd name="connsiteX29" fmla="*/ 1268100 w 1666147"/>
              <a:gd name="connsiteY29" fmla="*/ 1088077 h 1740683"/>
              <a:gd name="connsiteX30" fmla="*/ 1267704 w 1666147"/>
              <a:gd name="connsiteY30" fmla="*/ 1087863 h 1740683"/>
              <a:gd name="connsiteX31" fmla="*/ 1268104 w 1666147"/>
              <a:gd name="connsiteY31" fmla="*/ 1086587 h 1740683"/>
              <a:gd name="connsiteX32" fmla="*/ 1297597 w 1666147"/>
              <a:gd name="connsiteY32" fmla="*/ 1037334 h 1740683"/>
              <a:gd name="connsiteX33" fmla="*/ 1341461 w 1666147"/>
              <a:gd name="connsiteY33" fmla="*/ 1002395 h 1740683"/>
              <a:gd name="connsiteX34" fmla="*/ 1498226 w 1666147"/>
              <a:gd name="connsiteY34" fmla="*/ 926815 h 1740683"/>
              <a:gd name="connsiteX35" fmla="*/ 1497982 w 1666147"/>
              <a:gd name="connsiteY35" fmla="*/ 926515 h 1740683"/>
              <a:gd name="connsiteX36" fmla="*/ 1630212 w 1666147"/>
              <a:gd name="connsiteY36" fmla="*/ 856662 h 1740683"/>
              <a:gd name="connsiteX37" fmla="*/ 1647842 w 1666147"/>
              <a:gd name="connsiteY37" fmla="*/ 1013832 h 1740683"/>
              <a:gd name="connsiteX38" fmla="*/ 1647384 w 1666147"/>
              <a:gd name="connsiteY38" fmla="*/ 1013722 h 1740683"/>
              <a:gd name="connsiteX39" fmla="*/ 1651065 w 1666147"/>
              <a:gd name="connsiteY39" fmla="*/ 1042612 h 1740683"/>
              <a:gd name="connsiteX40" fmla="*/ 1666078 w 1666147"/>
              <a:gd name="connsiteY40" fmla="*/ 1177212 h 1740683"/>
              <a:gd name="connsiteX41" fmla="*/ 1655650 w 1666147"/>
              <a:gd name="connsiteY41" fmla="*/ 1243854 h 1740683"/>
              <a:gd name="connsiteX42" fmla="*/ 1650531 w 1666147"/>
              <a:gd name="connsiteY42" fmla="*/ 1253358 h 1740683"/>
              <a:gd name="connsiteX43" fmla="*/ 1645308 w 1666147"/>
              <a:gd name="connsiteY43" fmla="*/ 1267275 h 1740683"/>
              <a:gd name="connsiteX44" fmla="*/ 1628900 w 1666147"/>
              <a:gd name="connsiteY44" fmla="*/ 1293505 h 1740683"/>
              <a:gd name="connsiteX45" fmla="*/ 447557 w 1666147"/>
              <a:gd name="connsiteY45" fmla="*/ 1634494 h 1740683"/>
              <a:gd name="connsiteX46" fmla="*/ 106280 w 1666147"/>
              <a:gd name="connsiteY46" fmla="*/ 445404 h 1740683"/>
              <a:gd name="connsiteX47" fmla="*/ 866612 w 1666147"/>
              <a:gd name="connsiteY47" fmla="*/ 1 h 1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66147" h="1740683">
                <a:moveTo>
                  <a:pt x="1370950" y="1185937"/>
                </a:moveTo>
                <a:lnTo>
                  <a:pt x="1324843" y="1251718"/>
                </a:lnTo>
                <a:lnTo>
                  <a:pt x="1326037" y="1250578"/>
                </a:lnTo>
                <a:lnTo>
                  <a:pt x="1371481" y="1185937"/>
                </a:lnTo>
                <a:close/>
                <a:moveTo>
                  <a:pt x="354046" y="581740"/>
                </a:moveTo>
                <a:lnTo>
                  <a:pt x="351850" y="583024"/>
                </a:lnTo>
                <a:lnTo>
                  <a:pt x="350273" y="585366"/>
                </a:lnTo>
                <a:lnTo>
                  <a:pt x="338866" y="612274"/>
                </a:lnTo>
                <a:lnTo>
                  <a:pt x="338866" y="613140"/>
                </a:lnTo>
                <a:lnTo>
                  <a:pt x="350634" y="587114"/>
                </a:lnTo>
                <a:close/>
                <a:moveTo>
                  <a:pt x="938416" y="111929"/>
                </a:moveTo>
                <a:cubicBezTo>
                  <a:pt x="840244" y="102503"/>
                  <a:pt x="741799" y="112612"/>
                  <a:pt x="648823" y="140481"/>
                </a:cubicBezTo>
                <a:lnTo>
                  <a:pt x="648673" y="140542"/>
                </a:lnTo>
                <a:lnTo>
                  <a:pt x="791732" y="112310"/>
                </a:lnTo>
                <a:cubicBezTo>
                  <a:pt x="840356" y="107477"/>
                  <a:pt x="889632" y="107306"/>
                  <a:pt x="938839" y="112019"/>
                </a:cubicBezTo>
                <a:lnTo>
                  <a:pt x="952117" y="114645"/>
                </a:lnTo>
                <a:close/>
                <a:moveTo>
                  <a:pt x="866612" y="1"/>
                </a:moveTo>
                <a:cubicBezTo>
                  <a:pt x="1006097" y="-95"/>
                  <a:pt x="1147612" y="33376"/>
                  <a:pt x="1278873" y="104415"/>
                </a:cubicBezTo>
                <a:cubicBezTo>
                  <a:pt x="1278873" y="104415"/>
                  <a:pt x="1278873" y="104415"/>
                  <a:pt x="1243699" y="168846"/>
                </a:cubicBezTo>
                <a:lnTo>
                  <a:pt x="1226567" y="200228"/>
                </a:lnTo>
                <a:lnTo>
                  <a:pt x="1227502" y="200678"/>
                </a:lnTo>
                <a:cubicBezTo>
                  <a:pt x="1227502" y="200678"/>
                  <a:pt x="1227502" y="200678"/>
                  <a:pt x="1148552" y="349307"/>
                </a:cubicBezTo>
                <a:lnTo>
                  <a:pt x="1141148" y="346213"/>
                </a:lnTo>
                <a:lnTo>
                  <a:pt x="1140025" y="347959"/>
                </a:lnTo>
                <a:lnTo>
                  <a:pt x="1147039" y="350899"/>
                </a:lnTo>
                <a:cubicBezTo>
                  <a:pt x="1147039" y="350899"/>
                  <a:pt x="1147039" y="350899"/>
                  <a:pt x="1085777" y="464632"/>
                </a:cubicBezTo>
                <a:cubicBezTo>
                  <a:pt x="866984" y="350899"/>
                  <a:pt x="586930" y="429637"/>
                  <a:pt x="464406" y="657104"/>
                </a:cubicBezTo>
                <a:cubicBezTo>
                  <a:pt x="341882" y="875821"/>
                  <a:pt x="429399" y="1155780"/>
                  <a:pt x="648192" y="1278262"/>
                </a:cubicBezTo>
                <a:cubicBezTo>
                  <a:pt x="847293" y="1377779"/>
                  <a:pt x="1086597" y="1329934"/>
                  <a:pt x="1219531" y="1164033"/>
                </a:cubicBezTo>
                <a:lnTo>
                  <a:pt x="1268100" y="1088077"/>
                </a:lnTo>
                <a:lnTo>
                  <a:pt x="1267704" y="1087863"/>
                </a:lnTo>
                <a:cubicBezTo>
                  <a:pt x="1267837" y="1087441"/>
                  <a:pt x="1268637" y="1087130"/>
                  <a:pt x="1268104" y="1086587"/>
                </a:cubicBezTo>
                <a:cubicBezTo>
                  <a:pt x="1276869" y="1069097"/>
                  <a:pt x="1285357" y="1051366"/>
                  <a:pt x="1297597" y="1037334"/>
                </a:cubicBezTo>
                <a:cubicBezTo>
                  <a:pt x="1309836" y="1023302"/>
                  <a:pt x="1323931" y="1011120"/>
                  <a:pt x="1341461" y="1002395"/>
                </a:cubicBezTo>
                <a:lnTo>
                  <a:pt x="1498226" y="926815"/>
                </a:lnTo>
                <a:lnTo>
                  <a:pt x="1497982" y="926515"/>
                </a:lnTo>
                <a:cubicBezTo>
                  <a:pt x="1630212" y="856662"/>
                  <a:pt x="1630212" y="856662"/>
                  <a:pt x="1630212" y="856662"/>
                </a:cubicBezTo>
                <a:cubicBezTo>
                  <a:pt x="1647842" y="1013832"/>
                  <a:pt x="1647842" y="1013832"/>
                  <a:pt x="1647842" y="1013832"/>
                </a:cubicBezTo>
                <a:lnTo>
                  <a:pt x="1647384" y="1013722"/>
                </a:lnTo>
                <a:lnTo>
                  <a:pt x="1651065" y="1042612"/>
                </a:lnTo>
                <a:cubicBezTo>
                  <a:pt x="1665530" y="1152636"/>
                  <a:pt x="1664982" y="1128060"/>
                  <a:pt x="1666078" y="1177212"/>
                </a:cubicBezTo>
                <a:cubicBezTo>
                  <a:pt x="1666808" y="1209980"/>
                  <a:pt x="1661685" y="1230013"/>
                  <a:pt x="1655650" y="1243854"/>
                </a:cubicBezTo>
                <a:lnTo>
                  <a:pt x="1650531" y="1253358"/>
                </a:lnTo>
                <a:lnTo>
                  <a:pt x="1645308" y="1267275"/>
                </a:lnTo>
                <a:cubicBezTo>
                  <a:pt x="1642026" y="1276018"/>
                  <a:pt x="1637651" y="1284762"/>
                  <a:pt x="1628900" y="1293505"/>
                </a:cubicBezTo>
                <a:cubicBezTo>
                  <a:pt x="1401382" y="1713184"/>
                  <a:pt x="867590" y="1861820"/>
                  <a:pt x="447557" y="1634494"/>
                </a:cubicBezTo>
                <a:cubicBezTo>
                  <a:pt x="27524" y="1398425"/>
                  <a:pt x="-121238" y="865083"/>
                  <a:pt x="106280" y="445404"/>
                </a:cubicBezTo>
                <a:cubicBezTo>
                  <a:pt x="262699" y="162886"/>
                  <a:pt x="559743" y="213"/>
                  <a:pt x="866612" y="1"/>
                </a:cubicBezTo>
                <a:close/>
              </a:path>
            </a:pathLst>
          </a:custGeom>
          <a:gradFill flip="none" rotWithShape="1">
            <a:gsLst>
              <a:gs pos="0">
                <a:schemeClr val="tx1">
                  <a:alpha val="11000"/>
                </a:schemeClr>
              </a:gs>
              <a:gs pos="61000">
                <a:schemeClr val="bg1">
                  <a:alpha val="41000"/>
                </a:schemeClr>
              </a:gs>
              <a:gs pos="100000">
                <a:schemeClr val="tx1">
                  <a:alpha val="18000"/>
                </a:schemeClr>
              </a:gs>
            </a:gsLst>
            <a:path path="shape">
              <a:fillToRect l="50000" t="50000" r="50000" b="50000"/>
            </a:path>
            <a:tileRect/>
          </a:gradFill>
          <a:ln>
            <a:noFill/>
          </a:ln>
        </p:spPr>
        <p:txBody>
          <a:bodyPr vert="horz" wrap="square" lIns="91440" tIns="45720" rIns="91440" bIns="45720" numCol="1" anchor="t" anchorCtr="0" compatLnSpc="1">
            <a:noAutofit/>
          </a:bodyPr>
          <a:lstStyle/>
          <a:p>
            <a:endParaRPr lang="zh-CN" altLang="en-US" dirty="0"/>
          </a:p>
        </p:txBody>
      </p:sp>
      <p:sp>
        <p:nvSpPr>
          <p:cNvPr id="64" name="任意多边形 63"/>
          <p:cNvSpPr/>
          <p:nvPr/>
        </p:nvSpPr>
        <p:spPr bwMode="auto">
          <a:xfrm>
            <a:off x="4524785" y="3283031"/>
            <a:ext cx="1542471" cy="1611474"/>
          </a:xfrm>
          <a:custGeom>
            <a:avLst/>
            <a:gdLst>
              <a:gd name="connsiteX0" fmla="*/ 1370950 w 1666147"/>
              <a:gd name="connsiteY0" fmla="*/ 1185937 h 1740683"/>
              <a:gd name="connsiteX1" fmla="*/ 1324843 w 1666147"/>
              <a:gd name="connsiteY1" fmla="*/ 1251718 h 1740683"/>
              <a:gd name="connsiteX2" fmla="*/ 1326037 w 1666147"/>
              <a:gd name="connsiteY2" fmla="*/ 1250578 h 1740683"/>
              <a:gd name="connsiteX3" fmla="*/ 1371481 w 1666147"/>
              <a:gd name="connsiteY3" fmla="*/ 1185937 h 1740683"/>
              <a:gd name="connsiteX4" fmla="*/ 354046 w 1666147"/>
              <a:gd name="connsiteY4" fmla="*/ 581740 h 1740683"/>
              <a:gd name="connsiteX5" fmla="*/ 351850 w 1666147"/>
              <a:gd name="connsiteY5" fmla="*/ 583024 h 1740683"/>
              <a:gd name="connsiteX6" fmla="*/ 350273 w 1666147"/>
              <a:gd name="connsiteY6" fmla="*/ 585366 h 1740683"/>
              <a:gd name="connsiteX7" fmla="*/ 338866 w 1666147"/>
              <a:gd name="connsiteY7" fmla="*/ 612274 h 1740683"/>
              <a:gd name="connsiteX8" fmla="*/ 338866 w 1666147"/>
              <a:gd name="connsiteY8" fmla="*/ 613140 h 1740683"/>
              <a:gd name="connsiteX9" fmla="*/ 350634 w 1666147"/>
              <a:gd name="connsiteY9" fmla="*/ 587114 h 1740683"/>
              <a:gd name="connsiteX10" fmla="*/ 938416 w 1666147"/>
              <a:gd name="connsiteY10" fmla="*/ 111929 h 1740683"/>
              <a:gd name="connsiteX11" fmla="*/ 648823 w 1666147"/>
              <a:gd name="connsiteY11" fmla="*/ 140481 h 1740683"/>
              <a:gd name="connsiteX12" fmla="*/ 648673 w 1666147"/>
              <a:gd name="connsiteY12" fmla="*/ 140542 h 1740683"/>
              <a:gd name="connsiteX13" fmla="*/ 791732 w 1666147"/>
              <a:gd name="connsiteY13" fmla="*/ 112310 h 1740683"/>
              <a:gd name="connsiteX14" fmla="*/ 938839 w 1666147"/>
              <a:gd name="connsiteY14" fmla="*/ 112019 h 1740683"/>
              <a:gd name="connsiteX15" fmla="*/ 952117 w 1666147"/>
              <a:gd name="connsiteY15" fmla="*/ 114645 h 1740683"/>
              <a:gd name="connsiteX16" fmla="*/ 866612 w 1666147"/>
              <a:gd name="connsiteY16" fmla="*/ 1 h 1740683"/>
              <a:gd name="connsiteX17" fmla="*/ 1278873 w 1666147"/>
              <a:gd name="connsiteY17" fmla="*/ 104415 h 1740683"/>
              <a:gd name="connsiteX18" fmla="*/ 1243699 w 1666147"/>
              <a:gd name="connsiteY18" fmla="*/ 168846 h 1740683"/>
              <a:gd name="connsiteX19" fmla="*/ 1226567 w 1666147"/>
              <a:gd name="connsiteY19" fmla="*/ 200228 h 1740683"/>
              <a:gd name="connsiteX20" fmla="*/ 1227502 w 1666147"/>
              <a:gd name="connsiteY20" fmla="*/ 200678 h 1740683"/>
              <a:gd name="connsiteX21" fmla="*/ 1148552 w 1666147"/>
              <a:gd name="connsiteY21" fmla="*/ 349307 h 1740683"/>
              <a:gd name="connsiteX22" fmla="*/ 1141148 w 1666147"/>
              <a:gd name="connsiteY22" fmla="*/ 346213 h 1740683"/>
              <a:gd name="connsiteX23" fmla="*/ 1140025 w 1666147"/>
              <a:gd name="connsiteY23" fmla="*/ 347959 h 1740683"/>
              <a:gd name="connsiteX24" fmla="*/ 1147039 w 1666147"/>
              <a:gd name="connsiteY24" fmla="*/ 350899 h 1740683"/>
              <a:gd name="connsiteX25" fmla="*/ 1085777 w 1666147"/>
              <a:gd name="connsiteY25" fmla="*/ 464632 h 1740683"/>
              <a:gd name="connsiteX26" fmla="*/ 464406 w 1666147"/>
              <a:gd name="connsiteY26" fmla="*/ 657104 h 1740683"/>
              <a:gd name="connsiteX27" fmla="*/ 648192 w 1666147"/>
              <a:gd name="connsiteY27" fmla="*/ 1278262 h 1740683"/>
              <a:gd name="connsiteX28" fmla="*/ 1219531 w 1666147"/>
              <a:gd name="connsiteY28" fmla="*/ 1164033 h 1740683"/>
              <a:gd name="connsiteX29" fmla="*/ 1268100 w 1666147"/>
              <a:gd name="connsiteY29" fmla="*/ 1088077 h 1740683"/>
              <a:gd name="connsiteX30" fmla="*/ 1267704 w 1666147"/>
              <a:gd name="connsiteY30" fmla="*/ 1087863 h 1740683"/>
              <a:gd name="connsiteX31" fmla="*/ 1268104 w 1666147"/>
              <a:gd name="connsiteY31" fmla="*/ 1086587 h 1740683"/>
              <a:gd name="connsiteX32" fmla="*/ 1297597 w 1666147"/>
              <a:gd name="connsiteY32" fmla="*/ 1037334 h 1740683"/>
              <a:gd name="connsiteX33" fmla="*/ 1341461 w 1666147"/>
              <a:gd name="connsiteY33" fmla="*/ 1002395 h 1740683"/>
              <a:gd name="connsiteX34" fmla="*/ 1498226 w 1666147"/>
              <a:gd name="connsiteY34" fmla="*/ 926815 h 1740683"/>
              <a:gd name="connsiteX35" fmla="*/ 1497982 w 1666147"/>
              <a:gd name="connsiteY35" fmla="*/ 926515 h 1740683"/>
              <a:gd name="connsiteX36" fmla="*/ 1630212 w 1666147"/>
              <a:gd name="connsiteY36" fmla="*/ 856662 h 1740683"/>
              <a:gd name="connsiteX37" fmla="*/ 1647842 w 1666147"/>
              <a:gd name="connsiteY37" fmla="*/ 1013832 h 1740683"/>
              <a:gd name="connsiteX38" fmla="*/ 1647384 w 1666147"/>
              <a:gd name="connsiteY38" fmla="*/ 1013722 h 1740683"/>
              <a:gd name="connsiteX39" fmla="*/ 1651065 w 1666147"/>
              <a:gd name="connsiteY39" fmla="*/ 1042612 h 1740683"/>
              <a:gd name="connsiteX40" fmla="*/ 1666078 w 1666147"/>
              <a:gd name="connsiteY40" fmla="*/ 1177212 h 1740683"/>
              <a:gd name="connsiteX41" fmla="*/ 1655650 w 1666147"/>
              <a:gd name="connsiteY41" fmla="*/ 1243854 h 1740683"/>
              <a:gd name="connsiteX42" fmla="*/ 1650531 w 1666147"/>
              <a:gd name="connsiteY42" fmla="*/ 1253358 h 1740683"/>
              <a:gd name="connsiteX43" fmla="*/ 1645308 w 1666147"/>
              <a:gd name="connsiteY43" fmla="*/ 1267275 h 1740683"/>
              <a:gd name="connsiteX44" fmla="*/ 1628900 w 1666147"/>
              <a:gd name="connsiteY44" fmla="*/ 1293505 h 1740683"/>
              <a:gd name="connsiteX45" fmla="*/ 447557 w 1666147"/>
              <a:gd name="connsiteY45" fmla="*/ 1634494 h 1740683"/>
              <a:gd name="connsiteX46" fmla="*/ 106280 w 1666147"/>
              <a:gd name="connsiteY46" fmla="*/ 445404 h 1740683"/>
              <a:gd name="connsiteX47" fmla="*/ 866612 w 1666147"/>
              <a:gd name="connsiteY47" fmla="*/ 1 h 1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66147" h="1740683">
                <a:moveTo>
                  <a:pt x="1370950" y="1185937"/>
                </a:moveTo>
                <a:lnTo>
                  <a:pt x="1324843" y="1251718"/>
                </a:lnTo>
                <a:lnTo>
                  <a:pt x="1326037" y="1250578"/>
                </a:lnTo>
                <a:lnTo>
                  <a:pt x="1371481" y="1185937"/>
                </a:lnTo>
                <a:close/>
                <a:moveTo>
                  <a:pt x="354046" y="581740"/>
                </a:moveTo>
                <a:lnTo>
                  <a:pt x="351850" y="583024"/>
                </a:lnTo>
                <a:lnTo>
                  <a:pt x="350273" y="585366"/>
                </a:lnTo>
                <a:lnTo>
                  <a:pt x="338866" y="612274"/>
                </a:lnTo>
                <a:lnTo>
                  <a:pt x="338866" y="613140"/>
                </a:lnTo>
                <a:lnTo>
                  <a:pt x="350634" y="587114"/>
                </a:lnTo>
                <a:close/>
                <a:moveTo>
                  <a:pt x="938416" y="111929"/>
                </a:moveTo>
                <a:cubicBezTo>
                  <a:pt x="840244" y="102503"/>
                  <a:pt x="741799" y="112612"/>
                  <a:pt x="648823" y="140481"/>
                </a:cubicBezTo>
                <a:lnTo>
                  <a:pt x="648673" y="140542"/>
                </a:lnTo>
                <a:lnTo>
                  <a:pt x="791732" y="112310"/>
                </a:lnTo>
                <a:cubicBezTo>
                  <a:pt x="840356" y="107477"/>
                  <a:pt x="889632" y="107306"/>
                  <a:pt x="938839" y="112019"/>
                </a:cubicBezTo>
                <a:lnTo>
                  <a:pt x="952117" y="114645"/>
                </a:lnTo>
                <a:close/>
                <a:moveTo>
                  <a:pt x="866612" y="1"/>
                </a:moveTo>
                <a:cubicBezTo>
                  <a:pt x="1006097" y="-95"/>
                  <a:pt x="1147612" y="33376"/>
                  <a:pt x="1278873" y="104415"/>
                </a:cubicBezTo>
                <a:cubicBezTo>
                  <a:pt x="1278873" y="104415"/>
                  <a:pt x="1278873" y="104415"/>
                  <a:pt x="1243699" y="168846"/>
                </a:cubicBezTo>
                <a:lnTo>
                  <a:pt x="1226567" y="200228"/>
                </a:lnTo>
                <a:lnTo>
                  <a:pt x="1227502" y="200678"/>
                </a:lnTo>
                <a:cubicBezTo>
                  <a:pt x="1227502" y="200678"/>
                  <a:pt x="1227502" y="200678"/>
                  <a:pt x="1148552" y="349307"/>
                </a:cubicBezTo>
                <a:lnTo>
                  <a:pt x="1141148" y="346213"/>
                </a:lnTo>
                <a:lnTo>
                  <a:pt x="1140025" y="347959"/>
                </a:lnTo>
                <a:lnTo>
                  <a:pt x="1147039" y="350899"/>
                </a:lnTo>
                <a:cubicBezTo>
                  <a:pt x="1147039" y="350899"/>
                  <a:pt x="1147039" y="350899"/>
                  <a:pt x="1085777" y="464632"/>
                </a:cubicBezTo>
                <a:cubicBezTo>
                  <a:pt x="866984" y="350899"/>
                  <a:pt x="586930" y="429637"/>
                  <a:pt x="464406" y="657104"/>
                </a:cubicBezTo>
                <a:cubicBezTo>
                  <a:pt x="341882" y="875821"/>
                  <a:pt x="429399" y="1155780"/>
                  <a:pt x="648192" y="1278262"/>
                </a:cubicBezTo>
                <a:cubicBezTo>
                  <a:pt x="847293" y="1377779"/>
                  <a:pt x="1086597" y="1329934"/>
                  <a:pt x="1219531" y="1164033"/>
                </a:cubicBezTo>
                <a:lnTo>
                  <a:pt x="1268100" y="1088077"/>
                </a:lnTo>
                <a:lnTo>
                  <a:pt x="1267704" y="1087863"/>
                </a:lnTo>
                <a:cubicBezTo>
                  <a:pt x="1267837" y="1087441"/>
                  <a:pt x="1268637" y="1087130"/>
                  <a:pt x="1268104" y="1086587"/>
                </a:cubicBezTo>
                <a:cubicBezTo>
                  <a:pt x="1276869" y="1069097"/>
                  <a:pt x="1285357" y="1051366"/>
                  <a:pt x="1297597" y="1037334"/>
                </a:cubicBezTo>
                <a:cubicBezTo>
                  <a:pt x="1309836" y="1023302"/>
                  <a:pt x="1323931" y="1011120"/>
                  <a:pt x="1341461" y="1002395"/>
                </a:cubicBezTo>
                <a:lnTo>
                  <a:pt x="1498226" y="926815"/>
                </a:lnTo>
                <a:lnTo>
                  <a:pt x="1497982" y="926515"/>
                </a:lnTo>
                <a:cubicBezTo>
                  <a:pt x="1630212" y="856662"/>
                  <a:pt x="1630212" y="856662"/>
                  <a:pt x="1630212" y="856662"/>
                </a:cubicBezTo>
                <a:cubicBezTo>
                  <a:pt x="1647842" y="1013832"/>
                  <a:pt x="1647842" y="1013832"/>
                  <a:pt x="1647842" y="1013832"/>
                </a:cubicBezTo>
                <a:lnTo>
                  <a:pt x="1647384" y="1013722"/>
                </a:lnTo>
                <a:lnTo>
                  <a:pt x="1651065" y="1042612"/>
                </a:lnTo>
                <a:cubicBezTo>
                  <a:pt x="1665530" y="1152636"/>
                  <a:pt x="1664982" y="1128060"/>
                  <a:pt x="1666078" y="1177212"/>
                </a:cubicBezTo>
                <a:cubicBezTo>
                  <a:pt x="1666808" y="1209980"/>
                  <a:pt x="1661685" y="1230013"/>
                  <a:pt x="1655650" y="1243854"/>
                </a:cubicBezTo>
                <a:lnTo>
                  <a:pt x="1650531" y="1253358"/>
                </a:lnTo>
                <a:lnTo>
                  <a:pt x="1645308" y="1267275"/>
                </a:lnTo>
                <a:cubicBezTo>
                  <a:pt x="1642026" y="1276018"/>
                  <a:pt x="1637651" y="1284762"/>
                  <a:pt x="1628900" y="1293505"/>
                </a:cubicBezTo>
                <a:cubicBezTo>
                  <a:pt x="1401382" y="1713184"/>
                  <a:pt x="867590" y="1861820"/>
                  <a:pt x="447557" y="1634494"/>
                </a:cubicBezTo>
                <a:cubicBezTo>
                  <a:pt x="27524" y="1398425"/>
                  <a:pt x="-121238" y="865083"/>
                  <a:pt x="106280" y="445404"/>
                </a:cubicBezTo>
                <a:cubicBezTo>
                  <a:pt x="262699" y="162886"/>
                  <a:pt x="559743" y="213"/>
                  <a:pt x="866612" y="1"/>
                </a:cubicBezTo>
                <a:close/>
              </a:path>
            </a:pathLst>
          </a:custGeom>
          <a:gradFill flip="none" rotWithShape="1">
            <a:gsLst>
              <a:gs pos="0">
                <a:schemeClr val="tx1">
                  <a:alpha val="11000"/>
                </a:schemeClr>
              </a:gs>
              <a:gs pos="61000">
                <a:schemeClr val="bg1">
                  <a:alpha val="41000"/>
                </a:schemeClr>
              </a:gs>
              <a:gs pos="100000">
                <a:schemeClr val="tx1">
                  <a:alpha val="18000"/>
                </a:schemeClr>
              </a:gs>
            </a:gsLst>
            <a:path path="shape">
              <a:fillToRect l="50000" t="50000" r="50000" b="50000"/>
            </a:path>
            <a:tileRect/>
          </a:gradFill>
          <a:ln>
            <a:noFill/>
          </a:ln>
        </p:spPr>
        <p:txBody>
          <a:bodyPr vert="horz" wrap="square" lIns="91440" tIns="45720" rIns="91440" bIns="45720" numCol="1" anchor="t" anchorCtr="0" compatLnSpc="1">
            <a:noAutofit/>
          </a:bodyPr>
          <a:lstStyle/>
          <a:p>
            <a:endParaRPr lang="zh-CN" altLang="en-US" dirty="0"/>
          </a:p>
        </p:txBody>
      </p:sp>
      <p:sp>
        <p:nvSpPr>
          <p:cNvPr id="76" name="任意多边形 75"/>
          <p:cNvSpPr/>
          <p:nvPr/>
        </p:nvSpPr>
        <p:spPr bwMode="auto">
          <a:xfrm>
            <a:off x="6001342" y="2018574"/>
            <a:ext cx="1512658" cy="1610238"/>
          </a:xfrm>
          <a:custGeom>
            <a:avLst/>
            <a:gdLst>
              <a:gd name="connsiteX0" fmla="*/ 752495 w 1633944"/>
              <a:gd name="connsiteY0" fmla="*/ 62 h 1739347"/>
              <a:gd name="connsiteX1" fmla="*/ 1162120 w 1633944"/>
              <a:gd name="connsiteY1" fmla="*/ 98156 h 1739347"/>
              <a:gd name="connsiteX2" fmla="*/ 1537843 w 1633944"/>
              <a:gd name="connsiteY2" fmla="*/ 1267951 h 1739347"/>
              <a:gd name="connsiteX3" fmla="*/ 366986 w 1633944"/>
              <a:gd name="connsiteY3" fmla="*/ 1643334 h 1739347"/>
              <a:gd name="connsiteX4" fmla="*/ 351462 w 1633944"/>
              <a:gd name="connsiteY4" fmla="*/ 1632994 h 1739347"/>
              <a:gd name="connsiteX5" fmla="*/ 349459 w 1633944"/>
              <a:gd name="connsiteY5" fmla="*/ 1635000 h 1739347"/>
              <a:gd name="connsiteX6" fmla="*/ 314593 w 1633944"/>
              <a:gd name="connsiteY6" fmla="*/ 1608808 h 1739347"/>
              <a:gd name="connsiteX7" fmla="*/ 279727 w 1633944"/>
              <a:gd name="connsiteY7" fmla="*/ 1573886 h 1739347"/>
              <a:gd name="connsiteX8" fmla="*/ 224568 w 1633944"/>
              <a:gd name="connsiteY8" fmla="*/ 1459705 h 1739347"/>
              <a:gd name="connsiteX9" fmla="*/ 202721 w 1633944"/>
              <a:gd name="connsiteY9" fmla="*/ 1414481 h 1739347"/>
              <a:gd name="connsiteX10" fmla="*/ 200805 w 1633944"/>
              <a:gd name="connsiteY10" fmla="*/ 1416813 h 1739347"/>
              <a:gd name="connsiteX11" fmla="*/ 122281 w 1633944"/>
              <a:gd name="connsiteY11" fmla="*/ 1276150 h 1739347"/>
              <a:gd name="connsiteX12" fmla="*/ 279328 w 1633944"/>
              <a:gd name="connsiteY12" fmla="*/ 1258567 h 1739347"/>
              <a:gd name="connsiteX13" fmla="*/ 278766 w 1633944"/>
              <a:gd name="connsiteY13" fmla="*/ 1262345 h 1739347"/>
              <a:gd name="connsiteX14" fmla="*/ 279046 w 1633944"/>
              <a:gd name="connsiteY14" fmla="*/ 1262311 h 1739347"/>
              <a:gd name="connsiteX15" fmla="*/ 445341 w 1633944"/>
              <a:gd name="connsiteY15" fmla="*/ 1242122 h 1739347"/>
              <a:gd name="connsiteX16" fmla="*/ 506356 w 1633944"/>
              <a:gd name="connsiteY16" fmla="*/ 1242122 h 1739347"/>
              <a:gd name="connsiteX17" fmla="*/ 524743 w 1633944"/>
              <a:gd name="connsiteY17" fmla="*/ 1253172 h 1739347"/>
              <a:gd name="connsiteX18" fmla="*/ 548251 w 1633944"/>
              <a:gd name="connsiteY18" fmla="*/ 1267299 h 1739347"/>
              <a:gd name="connsiteX19" fmla="*/ 550526 w 1633944"/>
              <a:gd name="connsiteY19" fmla="*/ 1268057 h 1739347"/>
              <a:gd name="connsiteX20" fmla="*/ 551125 w 1633944"/>
              <a:gd name="connsiteY20" fmla="*/ 1268314 h 1739347"/>
              <a:gd name="connsiteX21" fmla="*/ 557566 w 1633944"/>
              <a:gd name="connsiteY21" fmla="*/ 1268314 h 1739347"/>
              <a:gd name="connsiteX22" fmla="*/ 558655 w 1633944"/>
              <a:gd name="connsiteY22" fmla="*/ 1268314 h 1739347"/>
              <a:gd name="connsiteX23" fmla="*/ 555854 w 1633944"/>
              <a:gd name="connsiteY23" fmla="*/ 1270340 h 1739347"/>
              <a:gd name="connsiteX24" fmla="*/ 634922 w 1633944"/>
              <a:gd name="connsiteY24" fmla="*/ 1304230 h 1739347"/>
              <a:gd name="connsiteX25" fmla="*/ 1171196 w 1633944"/>
              <a:gd name="connsiteY25" fmla="*/ 1084682 h 1739347"/>
              <a:gd name="connsiteX26" fmla="*/ 978875 w 1633944"/>
              <a:gd name="connsiteY26" fmla="*/ 464700 h 1739347"/>
              <a:gd name="connsiteX27" fmla="*/ 358205 w 1633944"/>
              <a:gd name="connsiteY27" fmla="*/ 648075 h 1739347"/>
              <a:gd name="connsiteX28" fmla="*/ 244561 w 1633944"/>
              <a:gd name="connsiteY28" fmla="*/ 586950 h 1739347"/>
              <a:gd name="connsiteX29" fmla="*/ 260200 w 1633944"/>
              <a:gd name="connsiteY29" fmla="*/ 564072 h 1739347"/>
              <a:gd name="connsiteX30" fmla="*/ 260178 w 1633944"/>
              <a:gd name="connsiteY30" fmla="*/ 564072 h 1739347"/>
              <a:gd name="connsiteX31" fmla="*/ 244473 w 1633944"/>
              <a:gd name="connsiteY31" fmla="*/ 587046 h 1739347"/>
              <a:gd name="connsiteX32" fmla="*/ 201027 w 1633944"/>
              <a:gd name="connsiteY32" fmla="*/ 564072 h 1739347"/>
              <a:gd name="connsiteX33" fmla="*/ 197589 w 1633944"/>
              <a:gd name="connsiteY33" fmla="*/ 564072 h 1739347"/>
              <a:gd name="connsiteX34" fmla="*/ 197589 w 1633944"/>
              <a:gd name="connsiteY34" fmla="*/ 562254 h 1739347"/>
              <a:gd name="connsiteX35" fmla="*/ 195434 w 1633944"/>
              <a:gd name="connsiteY35" fmla="*/ 561115 h 1739347"/>
              <a:gd name="connsiteX36" fmla="*/ 95906 w 1633944"/>
              <a:gd name="connsiteY36" fmla="*/ 508484 h 1739347"/>
              <a:gd name="connsiteX37" fmla="*/ 95976 w 1633944"/>
              <a:gd name="connsiteY37" fmla="*/ 508381 h 1739347"/>
              <a:gd name="connsiteX38" fmla="*/ 64390 w 1633944"/>
              <a:gd name="connsiteY38" fmla="*/ 491168 h 1739347"/>
              <a:gd name="connsiteX39" fmla="*/ 0 w 1633944"/>
              <a:gd name="connsiteY39" fmla="*/ 456078 h 1739347"/>
              <a:gd name="connsiteX40" fmla="*/ 752495 w 1633944"/>
              <a:gd name="connsiteY40" fmla="*/ 62 h 17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3944" h="1739347">
                <a:moveTo>
                  <a:pt x="752495" y="62"/>
                </a:moveTo>
                <a:cubicBezTo>
                  <a:pt x="890601" y="-1589"/>
                  <a:pt x="1031054" y="29954"/>
                  <a:pt x="1162120" y="98156"/>
                </a:cubicBezTo>
                <a:cubicBezTo>
                  <a:pt x="1590270" y="316401"/>
                  <a:pt x="1756287" y="848920"/>
                  <a:pt x="1537843" y="1267951"/>
                </a:cubicBezTo>
                <a:cubicBezTo>
                  <a:pt x="1319400" y="1695713"/>
                  <a:pt x="786397" y="1861579"/>
                  <a:pt x="366986" y="1643334"/>
                </a:cubicBezTo>
                <a:lnTo>
                  <a:pt x="351462" y="1632994"/>
                </a:lnTo>
                <a:lnTo>
                  <a:pt x="349459" y="1635000"/>
                </a:lnTo>
                <a:cubicBezTo>
                  <a:pt x="349459" y="1635000"/>
                  <a:pt x="349459" y="1635000"/>
                  <a:pt x="314593" y="1608808"/>
                </a:cubicBezTo>
                <a:cubicBezTo>
                  <a:pt x="297160" y="1600078"/>
                  <a:pt x="288444" y="1600078"/>
                  <a:pt x="279727" y="1573886"/>
                </a:cubicBezTo>
                <a:cubicBezTo>
                  <a:pt x="279727" y="1573886"/>
                  <a:pt x="279727" y="1573886"/>
                  <a:pt x="224568" y="1459705"/>
                </a:cubicBezTo>
                <a:lnTo>
                  <a:pt x="202721" y="1414481"/>
                </a:lnTo>
                <a:lnTo>
                  <a:pt x="200805" y="1416813"/>
                </a:lnTo>
                <a:cubicBezTo>
                  <a:pt x="200805" y="1416813"/>
                  <a:pt x="200805" y="1416813"/>
                  <a:pt x="122281" y="1276150"/>
                </a:cubicBezTo>
                <a:cubicBezTo>
                  <a:pt x="122281" y="1276150"/>
                  <a:pt x="122281" y="1276150"/>
                  <a:pt x="279328" y="1258567"/>
                </a:cubicBezTo>
                <a:lnTo>
                  <a:pt x="278766" y="1262345"/>
                </a:lnTo>
                <a:lnTo>
                  <a:pt x="279046" y="1262311"/>
                </a:lnTo>
                <a:cubicBezTo>
                  <a:pt x="319496" y="1257400"/>
                  <a:pt x="373430" y="1250853"/>
                  <a:pt x="445341" y="1242122"/>
                </a:cubicBezTo>
                <a:cubicBezTo>
                  <a:pt x="471490" y="1233391"/>
                  <a:pt x="488923" y="1233391"/>
                  <a:pt x="506356" y="1242122"/>
                </a:cubicBezTo>
                <a:cubicBezTo>
                  <a:pt x="506356" y="1242122"/>
                  <a:pt x="506356" y="1242122"/>
                  <a:pt x="524743" y="1253172"/>
                </a:cubicBezTo>
                <a:lnTo>
                  <a:pt x="548251" y="1267299"/>
                </a:lnTo>
                <a:lnTo>
                  <a:pt x="550526" y="1268057"/>
                </a:lnTo>
                <a:lnTo>
                  <a:pt x="551125" y="1268314"/>
                </a:lnTo>
                <a:lnTo>
                  <a:pt x="557566" y="1268314"/>
                </a:lnTo>
                <a:cubicBezTo>
                  <a:pt x="558655" y="1268314"/>
                  <a:pt x="558655" y="1268314"/>
                  <a:pt x="558655" y="1268314"/>
                </a:cubicBezTo>
                <a:lnTo>
                  <a:pt x="555854" y="1270340"/>
                </a:lnTo>
                <a:lnTo>
                  <a:pt x="634922" y="1304230"/>
                </a:lnTo>
                <a:cubicBezTo>
                  <a:pt x="836547" y="1366430"/>
                  <a:pt x="1064108" y="1275697"/>
                  <a:pt x="1171196" y="1084682"/>
                </a:cubicBezTo>
                <a:cubicBezTo>
                  <a:pt x="1284840" y="857646"/>
                  <a:pt x="1206163" y="586950"/>
                  <a:pt x="978875" y="464700"/>
                </a:cubicBezTo>
                <a:cubicBezTo>
                  <a:pt x="760330" y="342450"/>
                  <a:pt x="480591" y="429772"/>
                  <a:pt x="358205" y="648075"/>
                </a:cubicBezTo>
                <a:cubicBezTo>
                  <a:pt x="244561" y="586950"/>
                  <a:pt x="244561" y="586950"/>
                  <a:pt x="244561" y="586950"/>
                </a:cubicBezTo>
                <a:lnTo>
                  <a:pt x="260200" y="564072"/>
                </a:lnTo>
                <a:lnTo>
                  <a:pt x="260178" y="564072"/>
                </a:lnTo>
                <a:lnTo>
                  <a:pt x="244473" y="587046"/>
                </a:lnTo>
                <a:lnTo>
                  <a:pt x="201027" y="564072"/>
                </a:lnTo>
                <a:lnTo>
                  <a:pt x="197589" y="564072"/>
                </a:lnTo>
                <a:lnTo>
                  <a:pt x="197589" y="562254"/>
                </a:lnTo>
                <a:lnTo>
                  <a:pt x="195434" y="561115"/>
                </a:lnTo>
                <a:cubicBezTo>
                  <a:pt x="95906" y="508484"/>
                  <a:pt x="95906" y="508484"/>
                  <a:pt x="95906" y="508484"/>
                </a:cubicBezTo>
                <a:lnTo>
                  <a:pt x="95976" y="508381"/>
                </a:lnTo>
                <a:lnTo>
                  <a:pt x="64390" y="491168"/>
                </a:lnTo>
                <a:cubicBezTo>
                  <a:pt x="0" y="456078"/>
                  <a:pt x="0" y="456078"/>
                  <a:pt x="0" y="456078"/>
                </a:cubicBezTo>
                <a:cubicBezTo>
                  <a:pt x="156188" y="167994"/>
                  <a:pt x="448663" y="3696"/>
                  <a:pt x="752495" y="62"/>
                </a:cubicBezTo>
                <a:close/>
              </a:path>
            </a:pathLst>
          </a:custGeom>
          <a:gradFill>
            <a:gsLst>
              <a:gs pos="0">
                <a:schemeClr val="tx1">
                  <a:alpha val="11000"/>
                </a:schemeClr>
              </a:gs>
              <a:gs pos="61000">
                <a:schemeClr val="bg1">
                  <a:alpha val="41000"/>
                </a:schemeClr>
              </a:gs>
              <a:gs pos="100000">
                <a:schemeClr val="tx1">
                  <a:alpha val="18000"/>
                </a:schemeClr>
              </a:gs>
            </a:gsLst>
            <a:path path="shape">
              <a:fillToRect l="50000" t="50000" r="50000" b="50000"/>
            </a:path>
          </a:gradFill>
          <a:ln>
            <a:noFill/>
          </a:ln>
        </p:spPr>
        <p:txBody>
          <a:bodyPr vert="horz" wrap="square" lIns="91440" tIns="45720" rIns="91440" bIns="45720" numCol="1" anchor="t" anchorCtr="0" compatLnSpc="1">
            <a:noAutofit/>
          </a:bodyPr>
          <a:lstStyle/>
          <a:p>
            <a:endParaRPr lang="zh-CN" altLang="en-US"/>
          </a:p>
        </p:txBody>
      </p:sp>
      <p:grpSp>
        <p:nvGrpSpPr>
          <p:cNvPr id="29" name="组合 28"/>
          <p:cNvGrpSpPr/>
          <p:nvPr/>
        </p:nvGrpSpPr>
        <p:grpSpPr>
          <a:xfrm>
            <a:off x="4777568" y="1586562"/>
            <a:ext cx="2570050" cy="516439"/>
            <a:chOff x="4754880" y="1225233"/>
            <a:chExt cx="2776118" cy="557847"/>
          </a:xfrm>
        </p:grpSpPr>
        <p:sp>
          <p:nvSpPr>
            <p:cNvPr id="26" name="任意多边形 25"/>
            <p:cNvSpPr/>
            <p:nvPr/>
          </p:nvSpPr>
          <p:spPr>
            <a:xfrm>
              <a:off x="4754880" y="1280160"/>
              <a:ext cx="2682240" cy="502920"/>
            </a:xfrm>
            <a:custGeom>
              <a:avLst/>
              <a:gdLst>
                <a:gd name="connsiteX0" fmla="*/ 0 w 2682240"/>
                <a:gd name="connsiteY0" fmla="*/ 502920 h 502920"/>
                <a:gd name="connsiteX1" fmla="*/ 914400 w 2682240"/>
                <a:gd name="connsiteY1" fmla="*/ 0 h 502920"/>
                <a:gd name="connsiteX2" fmla="*/ 2682240 w 2682240"/>
                <a:gd name="connsiteY2" fmla="*/ 0 h 502920"/>
              </a:gdLst>
              <a:ahLst/>
              <a:cxnLst>
                <a:cxn ang="0">
                  <a:pos x="connsiteX0" y="connsiteY0"/>
                </a:cxn>
                <a:cxn ang="0">
                  <a:pos x="connsiteX1" y="connsiteY1"/>
                </a:cxn>
                <a:cxn ang="0">
                  <a:pos x="connsiteX2" y="connsiteY2"/>
                </a:cxn>
              </a:cxnLst>
              <a:rect l="l" t="t" r="r" b="b"/>
              <a:pathLst>
                <a:path w="2682240" h="502920">
                  <a:moveTo>
                    <a:pt x="0" y="502920"/>
                  </a:moveTo>
                  <a:lnTo>
                    <a:pt x="914400" y="0"/>
                  </a:lnTo>
                  <a:lnTo>
                    <a:pt x="268224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7434994" y="1225233"/>
              <a:ext cx="96004" cy="96004"/>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任意多边形 80"/>
          <p:cNvSpPr/>
          <p:nvPr/>
        </p:nvSpPr>
        <p:spPr bwMode="auto">
          <a:xfrm>
            <a:off x="6596853" y="4016814"/>
            <a:ext cx="1512658" cy="1610238"/>
          </a:xfrm>
          <a:custGeom>
            <a:avLst/>
            <a:gdLst>
              <a:gd name="connsiteX0" fmla="*/ 752495 w 1633944"/>
              <a:gd name="connsiteY0" fmla="*/ 62 h 1739347"/>
              <a:gd name="connsiteX1" fmla="*/ 1162120 w 1633944"/>
              <a:gd name="connsiteY1" fmla="*/ 98156 h 1739347"/>
              <a:gd name="connsiteX2" fmla="*/ 1537843 w 1633944"/>
              <a:gd name="connsiteY2" fmla="*/ 1267951 h 1739347"/>
              <a:gd name="connsiteX3" fmla="*/ 366986 w 1633944"/>
              <a:gd name="connsiteY3" fmla="*/ 1643334 h 1739347"/>
              <a:gd name="connsiteX4" fmla="*/ 351462 w 1633944"/>
              <a:gd name="connsiteY4" fmla="*/ 1632994 h 1739347"/>
              <a:gd name="connsiteX5" fmla="*/ 349459 w 1633944"/>
              <a:gd name="connsiteY5" fmla="*/ 1635000 h 1739347"/>
              <a:gd name="connsiteX6" fmla="*/ 314593 w 1633944"/>
              <a:gd name="connsiteY6" fmla="*/ 1608808 h 1739347"/>
              <a:gd name="connsiteX7" fmla="*/ 279727 w 1633944"/>
              <a:gd name="connsiteY7" fmla="*/ 1573886 h 1739347"/>
              <a:gd name="connsiteX8" fmla="*/ 224568 w 1633944"/>
              <a:gd name="connsiteY8" fmla="*/ 1459705 h 1739347"/>
              <a:gd name="connsiteX9" fmla="*/ 202721 w 1633944"/>
              <a:gd name="connsiteY9" fmla="*/ 1414481 h 1739347"/>
              <a:gd name="connsiteX10" fmla="*/ 200805 w 1633944"/>
              <a:gd name="connsiteY10" fmla="*/ 1416813 h 1739347"/>
              <a:gd name="connsiteX11" fmla="*/ 122281 w 1633944"/>
              <a:gd name="connsiteY11" fmla="*/ 1276150 h 1739347"/>
              <a:gd name="connsiteX12" fmla="*/ 279328 w 1633944"/>
              <a:gd name="connsiteY12" fmla="*/ 1258567 h 1739347"/>
              <a:gd name="connsiteX13" fmla="*/ 278766 w 1633944"/>
              <a:gd name="connsiteY13" fmla="*/ 1262345 h 1739347"/>
              <a:gd name="connsiteX14" fmla="*/ 279046 w 1633944"/>
              <a:gd name="connsiteY14" fmla="*/ 1262311 h 1739347"/>
              <a:gd name="connsiteX15" fmla="*/ 445341 w 1633944"/>
              <a:gd name="connsiteY15" fmla="*/ 1242122 h 1739347"/>
              <a:gd name="connsiteX16" fmla="*/ 506356 w 1633944"/>
              <a:gd name="connsiteY16" fmla="*/ 1242122 h 1739347"/>
              <a:gd name="connsiteX17" fmla="*/ 524743 w 1633944"/>
              <a:gd name="connsiteY17" fmla="*/ 1253172 h 1739347"/>
              <a:gd name="connsiteX18" fmla="*/ 548251 w 1633944"/>
              <a:gd name="connsiteY18" fmla="*/ 1267299 h 1739347"/>
              <a:gd name="connsiteX19" fmla="*/ 550526 w 1633944"/>
              <a:gd name="connsiteY19" fmla="*/ 1268057 h 1739347"/>
              <a:gd name="connsiteX20" fmla="*/ 551125 w 1633944"/>
              <a:gd name="connsiteY20" fmla="*/ 1268314 h 1739347"/>
              <a:gd name="connsiteX21" fmla="*/ 557566 w 1633944"/>
              <a:gd name="connsiteY21" fmla="*/ 1268314 h 1739347"/>
              <a:gd name="connsiteX22" fmla="*/ 558655 w 1633944"/>
              <a:gd name="connsiteY22" fmla="*/ 1268314 h 1739347"/>
              <a:gd name="connsiteX23" fmla="*/ 555854 w 1633944"/>
              <a:gd name="connsiteY23" fmla="*/ 1270340 h 1739347"/>
              <a:gd name="connsiteX24" fmla="*/ 634922 w 1633944"/>
              <a:gd name="connsiteY24" fmla="*/ 1304230 h 1739347"/>
              <a:gd name="connsiteX25" fmla="*/ 1171196 w 1633944"/>
              <a:gd name="connsiteY25" fmla="*/ 1084682 h 1739347"/>
              <a:gd name="connsiteX26" fmla="*/ 978875 w 1633944"/>
              <a:gd name="connsiteY26" fmla="*/ 464700 h 1739347"/>
              <a:gd name="connsiteX27" fmla="*/ 358205 w 1633944"/>
              <a:gd name="connsiteY27" fmla="*/ 648075 h 1739347"/>
              <a:gd name="connsiteX28" fmla="*/ 244561 w 1633944"/>
              <a:gd name="connsiteY28" fmla="*/ 586950 h 1739347"/>
              <a:gd name="connsiteX29" fmla="*/ 260200 w 1633944"/>
              <a:gd name="connsiteY29" fmla="*/ 564072 h 1739347"/>
              <a:gd name="connsiteX30" fmla="*/ 260178 w 1633944"/>
              <a:gd name="connsiteY30" fmla="*/ 564072 h 1739347"/>
              <a:gd name="connsiteX31" fmla="*/ 244473 w 1633944"/>
              <a:gd name="connsiteY31" fmla="*/ 587046 h 1739347"/>
              <a:gd name="connsiteX32" fmla="*/ 201027 w 1633944"/>
              <a:gd name="connsiteY32" fmla="*/ 564072 h 1739347"/>
              <a:gd name="connsiteX33" fmla="*/ 197589 w 1633944"/>
              <a:gd name="connsiteY33" fmla="*/ 564072 h 1739347"/>
              <a:gd name="connsiteX34" fmla="*/ 197589 w 1633944"/>
              <a:gd name="connsiteY34" fmla="*/ 562254 h 1739347"/>
              <a:gd name="connsiteX35" fmla="*/ 195434 w 1633944"/>
              <a:gd name="connsiteY35" fmla="*/ 561115 h 1739347"/>
              <a:gd name="connsiteX36" fmla="*/ 95906 w 1633944"/>
              <a:gd name="connsiteY36" fmla="*/ 508484 h 1739347"/>
              <a:gd name="connsiteX37" fmla="*/ 95976 w 1633944"/>
              <a:gd name="connsiteY37" fmla="*/ 508381 h 1739347"/>
              <a:gd name="connsiteX38" fmla="*/ 64390 w 1633944"/>
              <a:gd name="connsiteY38" fmla="*/ 491168 h 1739347"/>
              <a:gd name="connsiteX39" fmla="*/ 0 w 1633944"/>
              <a:gd name="connsiteY39" fmla="*/ 456078 h 1739347"/>
              <a:gd name="connsiteX40" fmla="*/ 752495 w 1633944"/>
              <a:gd name="connsiteY40" fmla="*/ 62 h 173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3944" h="1739347">
                <a:moveTo>
                  <a:pt x="752495" y="62"/>
                </a:moveTo>
                <a:cubicBezTo>
                  <a:pt x="890601" y="-1589"/>
                  <a:pt x="1031054" y="29954"/>
                  <a:pt x="1162120" y="98156"/>
                </a:cubicBezTo>
                <a:cubicBezTo>
                  <a:pt x="1590270" y="316401"/>
                  <a:pt x="1756287" y="848920"/>
                  <a:pt x="1537843" y="1267951"/>
                </a:cubicBezTo>
                <a:cubicBezTo>
                  <a:pt x="1319400" y="1695713"/>
                  <a:pt x="786397" y="1861579"/>
                  <a:pt x="366986" y="1643334"/>
                </a:cubicBezTo>
                <a:lnTo>
                  <a:pt x="351462" y="1632994"/>
                </a:lnTo>
                <a:lnTo>
                  <a:pt x="349459" y="1635000"/>
                </a:lnTo>
                <a:cubicBezTo>
                  <a:pt x="349459" y="1635000"/>
                  <a:pt x="349459" y="1635000"/>
                  <a:pt x="314593" y="1608808"/>
                </a:cubicBezTo>
                <a:cubicBezTo>
                  <a:pt x="297160" y="1600078"/>
                  <a:pt x="288444" y="1600078"/>
                  <a:pt x="279727" y="1573886"/>
                </a:cubicBezTo>
                <a:cubicBezTo>
                  <a:pt x="279727" y="1573886"/>
                  <a:pt x="279727" y="1573886"/>
                  <a:pt x="224568" y="1459705"/>
                </a:cubicBezTo>
                <a:lnTo>
                  <a:pt x="202721" y="1414481"/>
                </a:lnTo>
                <a:lnTo>
                  <a:pt x="200805" y="1416813"/>
                </a:lnTo>
                <a:cubicBezTo>
                  <a:pt x="200805" y="1416813"/>
                  <a:pt x="200805" y="1416813"/>
                  <a:pt x="122281" y="1276150"/>
                </a:cubicBezTo>
                <a:cubicBezTo>
                  <a:pt x="122281" y="1276150"/>
                  <a:pt x="122281" y="1276150"/>
                  <a:pt x="279328" y="1258567"/>
                </a:cubicBezTo>
                <a:lnTo>
                  <a:pt x="278766" y="1262345"/>
                </a:lnTo>
                <a:lnTo>
                  <a:pt x="279046" y="1262311"/>
                </a:lnTo>
                <a:cubicBezTo>
                  <a:pt x="319496" y="1257400"/>
                  <a:pt x="373430" y="1250853"/>
                  <a:pt x="445341" y="1242122"/>
                </a:cubicBezTo>
                <a:cubicBezTo>
                  <a:pt x="471490" y="1233391"/>
                  <a:pt x="488923" y="1233391"/>
                  <a:pt x="506356" y="1242122"/>
                </a:cubicBezTo>
                <a:cubicBezTo>
                  <a:pt x="506356" y="1242122"/>
                  <a:pt x="506356" y="1242122"/>
                  <a:pt x="524743" y="1253172"/>
                </a:cubicBezTo>
                <a:lnTo>
                  <a:pt x="548251" y="1267299"/>
                </a:lnTo>
                <a:lnTo>
                  <a:pt x="550526" y="1268057"/>
                </a:lnTo>
                <a:lnTo>
                  <a:pt x="551125" y="1268314"/>
                </a:lnTo>
                <a:lnTo>
                  <a:pt x="557566" y="1268314"/>
                </a:lnTo>
                <a:cubicBezTo>
                  <a:pt x="558655" y="1268314"/>
                  <a:pt x="558655" y="1268314"/>
                  <a:pt x="558655" y="1268314"/>
                </a:cubicBezTo>
                <a:lnTo>
                  <a:pt x="555854" y="1270340"/>
                </a:lnTo>
                <a:lnTo>
                  <a:pt x="634922" y="1304230"/>
                </a:lnTo>
                <a:cubicBezTo>
                  <a:pt x="836547" y="1366430"/>
                  <a:pt x="1064108" y="1275697"/>
                  <a:pt x="1171196" y="1084682"/>
                </a:cubicBezTo>
                <a:cubicBezTo>
                  <a:pt x="1284840" y="857646"/>
                  <a:pt x="1206163" y="586950"/>
                  <a:pt x="978875" y="464700"/>
                </a:cubicBezTo>
                <a:cubicBezTo>
                  <a:pt x="760330" y="342450"/>
                  <a:pt x="480591" y="429772"/>
                  <a:pt x="358205" y="648075"/>
                </a:cubicBezTo>
                <a:cubicBezTo>
                  <a:pt x="244561" y="586950"/>
                  <a:pt x="244561" y="586950"/>
                  <a:pt x="244561" y="586950"/>
                </a:cubicBezTo>
                <a:lnTo>
                  <a:pt x="260200" y="564072"/>
                </a:lnTo>
                <a:lnTo>
                  <a:pt x="260178" y="564072"/>
                </a:lnTo>
                <a:lnTo>
                  <a:pt x="244473" y="587046"/>
                </a:lnTo>
                <a:lnTo>
                  <a:pt x="201027" y="564072"/>
                </a:lnTo>
                <a:lnTo>
                  <a:pt x="197589" y="564072"/>
                </a:lnTo>
                <a:lnTo>
                  <a:pt x="197589" y="562254"/>
                </a:lnTo>
                <a:lnTo>
                  <a:pt x="195434" y="561115"/>
                </a:lnTo>
                <a:cubicBezTo>
                  <a:pt x="95906" y="508484"/>
                  <a:pt x="95906" y="508484"/>
                  <a:pt x="95906" y="508484"/>
                </a:cubicBezTo>
                <a:lnTo>
                  <a:pt x="95976" y="508381"/>
                </a:lnTo>
                <a:lnTo>
                  <a:pt x="64390" y="491168"/>
                </a:lnTo>
                <a:cubicBezTo>
                  <a:pt x="0" y="456078"/>
                  <a:pt x="0" y="456078"/>
                  <a:pt x="0" y="456078"/>
                </a:cubicBezTo>
                <a:cubicBezTo>
                  <a:pt x="156188" y="167994"/>
                  <a:pt x="448663" y="3696"/>
                  <a:pt x="752495" y="62"/>
                </a:cubicBezTo>
                <a:close/>
              </a:path>
            </a:pathLst>
          </a:custGeom>
          <a:gradFill>
            <a:gsLst>
              <a:gs pos="0">
                <a:schemeClr val="tx1">
                  <a:alpha val="11000"/>
                </a:schemeClr>
              </a:gs>
              <a:gs pos="61000">
                <a:schemeClr val="bg1">
                  <a:alpha val="41000"/>
                </a:schemeClr>
              </a:gs>
              <a:gs pos="100000">
                <a:schemeClr val="tx1">
                  <a:alpha val="18000"/>
                </a:schemeClr>
              </a:gs>
            </a:gsLst>
            <a:path path="shape">
              <a:fillToRect l="50000" t="50000" r="50000" b="50000"/>
            </a:path>
          </a:gradFill>
          <a:ln>
            <a:noFill/>
          </a:ln>
        </p:spPr>
        <p:txBody>
          <a:bodyPr vert="horz" wrap="square" lIns="91440" tIns="45720" rIns="91440" bIns="45720" numCol="1" anchor="t" anchorCtr="0" compatLnSpc="1">
            <a:noAutofit/>
          </a:bodyPr>
          <a:lstStyle/>
          <a:p>
            <a:endParaRPr lang="zh-CN" altLang="en-US"/>
          </a:p>
        </p:txBody>
      </p:sp>
      <p:grpSp>
        <p:nvGrpSpPr>
          <p:cNvPr id="96" name="Group 4"/>
          <p:cNvGrpSpPr>
            <a:grpSpLocks noChangeAspect="1"/>
          </p:cNvGrpSpPr>
          <p:nvPr/>
        </p:nvGrpSpPr>
        <p:grpSpPr bwMode="auto">
          <a:xfrm>
            <a:off x="7599580" y="1053683"/>
            <a:ext cx="834554" cy="608032"/>
            <a:chOff x="6604" y="620"/>
            <a:chExt cx="210" cy="153"/>
          </a:xfrm>
          <a:solidFill>
            <a:schemeClr val="bg1">
              <a:lumMod val="50000"/>
            </a:schemeClr>
          </a:solidFill>
        </p:grpSpPr>
        <p:sp>
          <p:nvSpPr>
            <p:cNvPr id="98" name="Freeform 5"/>
            <p:cNvSpPr/>
            <p:nvPr/>
          </p:nvSpPr>
          <p:spPr bwMode="auto">
            <a:xfrm>
              <a:off x="6607" y="768"/>
              <a:ext cx="207" cy="5"/>
            </a:xfrm>
            <a:custGeom>
              <a:avLst/>
              <a:gdLst>
                <a:gd name="T0" fmla="*/ 85 w 85"/>
                <a:gd name="T1" fmla="*/ 1 h 2"/>
                <a:gd name="T2" fmla="*/ 81 w 85"/>
                <a:gd name="T3" fmla="*/ 1 h 2"/>
                <a:gd name="T4" fmla="*/ 72 w 85"/>
                <a:gd name="T5" fmla="*/ 1 h 2"/>
                <a:gd name="T6" fmla="*/ 43 w 85"/>
                <a:gd name="T7" fmla="*/ 1 h 2"/>
                <a:gd name="T8" fmla="*/ 27 w 85"/>
                <a:gd name="T9" fmla="*/ 1 h 2"/>
                <a:gd name="T10" fmla="*/ 14 w 85"/>
                <a:gd name="T11" fmla="*/ 2 h 2"/>
                <a:gd name="T12" fmla="*/ 8 w 85"/>
                <a:gd name="T13" fmla="*/ 2 h 2"/>
                <a:gd name="T14" fmla="*/ 4 w 85"/>
                <a:gd name="T15" fmla="*/ 1 h 2"/>
                <a:gd name="T16" fmla="*/ 0 w 85"/>
                <a:gd name="T17" fmla="*/ 0 h 2"/>
                <a:gd name="T18" fmla="*/ 4 w 85"/>
                <a:gd name="T19" fmla="*/ 1 h 2"/>
                <a:gd name="T20" fmla="*/ 8 w 85"/>
                <a:gd name="T21" fmla="*/ 0 h 2"/>
                <a:gd name="T22" fmla="*/ 14 w 85"/>
                <a:gd name="T23" fmla="*/ 0 h 2"/>
                <a:gd name="T24" fmla="*/ 27 w 85"/>
                <a:gd name="T25" fmla="*/ 0 h 2"/>
                <a:gd name="T26" fmla="*/ 43 w 85"/>
                <a:gd name="T27" fmla="*/ 0 h 2"/>
                <a:gd name="T28" fmla="*/ 72 w 85"/>
                <a:gd name="T29" fmla="*/ 0 h 2"/>
                <a:gd name="T30" fmla="*/ 77 w 85"/>
                <a:gd name="T31" fmla="*/ 0 h 2"/>
                <a:gd name="T32" fmla="*/ 81 w 85"/>
                <a:gd name="T33" fmla="*/ 1 h 2"/>
                <a:gd name="T34" fmla="*/ 85 w 85"/>
                <a:gd name="T3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2">
                  <a:moveTo>
                    <a:pt x="85" y="1"/>
                  </a:moveTo>
                  <a:cubicBezTo>
                    <a:pt x="85" y="1"/>
                    <a:pt x="84" y="1"/>
                    <a:pt x="81" y="1"/>
                  </a:cubicBezTo>
                  <a:cubicBezTo>
                    <a:pt x="79" y="1"/>
                    <a:pt x="76" y="1"/>
                    <a:pt x="72" y="1"/>
                  </a:cubicBezTo>
                  <a:cubicBezTo>
                    <a:pt x="64" y="1"/>
                    <a:pt x="53" y="1"/>
                    <a:pt x="43" y="1"/>
                  </a:cubicBezTo>
                  <a:cubicBezTo>
                    <a:pt x="37" y="1"/>
                    <a:pt x="32" y="1"/>
                    <a:pt x="27" y="1"/>
                  </a:cubicBezTo>
                  <a:cubicBezTo>
                    <a:pt x="22" y="1"/>
                    <a:pt x="17" y="2"/>
                    <a:pt x="14" y="2"/>
                  </a:cubicBezTo>
                  <a:cubicBezTo>
                    <a:pt x="12" y="2"/>
                    <a:pt x="10" y="2"/>
                    <a:pt x="8" y="2"/>
                  </a:cubicBezTo>
                  <a:cubicBezTo>
                    <a:pt x="6" y="1"/>
                    <a:pt x="5" y="1"/>
                    <a:pt x="4" y="1"/>
                  </a:cubicBezTo>
                  <a:cubicBezTo>
                    <a:pt x="2" y="1"/>
                    <a:pt x="0" y="0"/>
                    <a:pt x="0" y="0"/>
                  </a:cubicBezTo>
                  <a:cubicBezTo>
                    <a:pt x="0" y="0"/>
                    <a:pt x="2" y="1"/>
                    <a:pt x="4" y="1"/>
                  </a:cubicBezTo>
                  <a:cubicBezTo>
                    <a:pt x="5" y="1"/>
                    <a:pt x="7" y="0"/>
                    <a:pt x="8" y="0"/>
                  </a:cubicBezTo>
                  <a:cubicBezTo>
                    <a:pt x="10" y="0"/>
                    <a:pt x="12" y="0"/>
                    <a:pt x="14" y="0"/>
                  </a:cubicBezTo>
                  <a:cubicBezTo>
                    <a:pt x="17" y="0"/>
                    <a:pt x="22" y="0"/>
                    <a:pt x="27" y="0"/>
                  </a:cubicBezTo>
                  <a:cubicBezTo>
                    <a:pt x="32" y="0"/>
                    <a:pt x="37" y="0"/>
                    <a:pt x="43" y="0"/>
                  </a:cubicBezTo>
                  <a:cubicBezTo>
                    <a:pt x="53" y="0"/>
                    <a:pt x="64" y="0"/>
                    <a:pt x="72" y="0"/>
                  </a:cubicBezTo>
                  <a:cubicBezTo>
                    <a:pt x="74" y="0"/>
                    <a:pt x="75" y="0"/>
                    <a:pt x="77" y="0"/>
                  </a:cubicBezTo>
                  <a:cubicBezTo>
                    <a:pt x="79" y="0"/>
                    <a:pt x="80" y="0"/>
                    <a:pt x="81" y="1"/>
                  </a:cubicBezTo>
                  <a:cubicBezTo>
                    <a:pt x="84" y="1"/>
                    <a:pt x="85" y="1"/>
                    <a:pt x="8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
            <p:cNvSpPr/>
            <p:nvPr/>
          </p:nvSpPr>
          <p:spPr bwMode="auto">
            <a:xfrm>
              <a:off x="6604" y="627"/>
              <a:ext cx="5" cy="141"/>
            </a:xfrm>
            <a:custGeom>
              <a:avLst/>
              <a:gdLst>
                <a:gd name="T0" fmla="*/ 1 w 2"/>
                <a:gd name="T1" fmla="*/ 57 h 57"/>
                <a:gd name="T2" fmla="*/ 1 w 2"/>
                <a:gd name="T3" fmla="*/ 55 h 57"/>
                <a:gd name="T4" fmla="*/ 1 w 2"/>
                <a:gd name="T5" fmla="*/ 52 h 57"/>
                <a:gd name="T6" fmla="*/ 0 w 2"/>
                <a:gd name="T7" fmla="*/ 48 h 57"/>
                <a:gd name="T8" fmla="*/ 0 w 2"/>
                <a:gd name="T9" fmla="*/ 29 h 57"/>
                <a:gd name="T10" fmla="*/ 0 w 2"/>
                <a:gd name="T11" fmla="*/ 18 h 57"/>
                <a:gd name="T12" fmla="*/ 0 w 2"/>
                <a:gd name="T13" fmla="*/ 13 h 57"/>
                <a:gd name="T14" fmla="*/ 0 w 2"/>
                <a:gd name="T15" fmla="*/ 9 h 57"/>
                <a:gd name="T16" fmla="*/ 1 w 2"/>
                <a:gd name="T17" fmla="*/ 0 h 57"/>
                <a:gd name="T18" fmla="*/ 1 w 2"/>
                <a:gd name="T19" fmla="*/ 3 h 57"/>
                <a:gd name="T20" fmla="*/ 1 w 2"/>
                <a:gd name="T21" fmla="*/ 9 h 57"/>
                <a:gd name="T22" fmla="*/ 1 w 2"/>
                <a:gd name="T23" fmla="*/ 13 h 57"/>
                <a:gd name="T24" fmla="*/ 1 w 2"/>
                <a:gd name="T25" fmla="*/ 18 h 57"/>
                <a:gd name="T26" fmla="*/ 1 w 2"/>
                <a:gd name="T27" fmla="*/ 29 h 57"/>
                <a:gd name="T28" fmla="*/ 2 w 2"/>
                <a:gd name="T29" fmla="*/ 48 h 57"/>
                <a:gd name="T30" fmla="*/ 2 w 2"/>
                <a:gd name="T31" fmla="*/ 52 h 57"/>
                <a:gd name="T32" fmla="*/ 1 w 2"/>
                <a:gd name="T33" fmla="*/ 55 h 57"/>
                <a:gd name="T34" fmla="*/ 1 w 2"/>
                <a:gd name="T3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7">
                  <a:moveTo>
                    <a:pt x="1" y="57"/>
                  </a:moveTo>
                  <a:cubicBezTo>
                    <a:pt x="1" y="57"/>
                    <a:pt x="1" y="56"/>
                    <a:pt x="1" y="55"/>
                  </a:cubicBezTo>
                  <a:cubicBezTo>
                    <a:pt x="1" y="54"/>
                    <a:pt x="1" y="53"/>
                    <a:pt x="1" y="52"/>
                  </a:cubicBezTo>
                  <a:cubicBezTo>
                    <a:pt x="0" y="51"/>
                    <a:pt x="0" y="50"/>
                    <a:pt x="0" y="48"/>
                  </a:cubicBezTo>
                  <a:cubicBezTo>
                    <a:pt x="0" y="43"/>
                    <a:pt x="0" y="36"/>
                    <a:pt x="0" y="29"/>
                  </a:cubicBezTo>
                  <a:cubicBezTo>
                    <a:pt x="0" y="25"/>
                    <a:pt x="0" y="22"/>
                    <a:pt x="0" y="18"/>
                  </a:cubicBezTo>
                  <a:cubicBezTo>
                    <a:pt x="0" y="16"/>
                    <a:pt x="0" y="15"/>
                    <a:pt x="0" y="13"/>
                  </a:cubicBezTo>
                  <a:cubicBezTo>
                    <a:pt x="0" y="12"/>
                    <a:pt x="0" y="10"/>
                    <a:pt x="0" y="9"/>
                  </a:cubicBezTo>
                  <a:cubicBezTo>
                    <a:pt x="0" y="4"/>
                    <a:pt x="1" y="0"/>
                    <a:pt x="1" y="0"/>
                  </a:cubicBezTo>
                  <a:cubicBezTo>
                    <a:pt x="1" y="0"/>
                    <a:pt x="1" y="1"/>
                    <a:pt x="1" y="3"/>
                  </a:cubicBezTo>
                  <a:cubicBezTo>
                    <a:pt x="1" y="4"/>
                    <a:pt x="1" y="6"/>
                    <a:pt x="1" y="9"/>
                  </a:cubicBezTo>
                  <a:cubicBezTo>
                    <a:pt x="1" y="10"/>
                    <a:pt x="1" y="12"/>
                    <a:pt x="1" y="13"/>
                  </a:cubicBezTo>
                  <a:cubicBezTo>
                    <a:pt x="1" y="15"/>
                    <a:pt x="1" y="16"/>
                    <a:pt x="1" y="18"/>
                  </a:cubicBezTo>
                  <a:cubicBezTo>
                    <a:pt x="1" y="22"/>
                    <a:pt x="1" y="25"/>
                    <a:pt x="1" y="29"/>
                  </a:cubicBezTo>
                  <a:cubicBezTo>
                    <a:pt x="2" y="36"/>
                    <a:pt x="2" y="43"/>
                    <a:pt x="2" y="48"/>
                  </a:cubicBezTo>
                  <a:cubicBezTo>
                    <a:pt x="2" y="50"/>
                    <a:pt x="2" y="51"/>
                    <a:pt x="2" y="52"/>
                  </a:cubicBezTo>
                  <a:cubicBezTo>
                    <a:pt x="2" y="53"/>
                    <a:pt x="2" y="54"/>
                    <a:pt x="1" y="55"/>
                  </a:cubicBezTo>
                  <a:cubicBezTo>
                    <a:pt x="1" y="56"/>
                    <a:pt x="1" y="57"/>
                    <a:pt x="1"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7"/>
            <p:cNvSpPr/>
            <p:nvPr/>
          </p:nvSpPr>
          <p:spPr bwMode="auto">
            <a:xfrm>
              <a:off x="6726" y="702"/>
              <a:ext cx="27" cy="66"/>
            </a:xfrm>
            <a:custGeom>
              <a:avLst/>
              <a:gdLst>
                <a:gd name="T0" fmla="*/ 10 w 11"/>
                <a:gd name="T1" fmla="*/ 27 h 27"/>
                <a:gd name="T2" fmla="*/ 9 w 11"/>
                <a:gd name="T3" fmla="*/ 21 h 27"/>
                <a:gd name="T4" fmla="*/ 10 w 11"/>
                <a:gd name="T5" fmla="*/ 17 h 27"/>
                <a:gd name="T6" fmla="*/ 10 w 11"/>
                <a:gd name="T7" fmla="*/ 14 h 27"/>
                <a:gd name="T8" fmla="*/ 9 w 11"/>
                <a:gd name="T9" fmla="*/ 8 h 27"/>
                <a:gd name="T10" fmla="*/ 8 w 11"/>
                <a:gd name="T11" fmla="*/ 1 h 27"/>
                <a:gd name="T12" fmla="*/ 9 w 11"/>
                <a:gd name="T13" fmla="*/ 2 h 27"/>
                <a:gd name="T14" fmla="*/ 5 w 11"/>
                <a:gd name="T15" fmla="*/ 1 h 27"/>
                <a:gd name="T16" fmla="*/ 3 w 11"/>
                <a:gd name="T17" fmla="*/ 1 h 27"/>
                <a:gd name="T18" fmla="*/ 2 w 11"/>
                <a:gd name="T19" fmla="*/ 2 h 27"/>
                <a:gd name="T20" fmla="*/ 2 w 11"/>
                <a:gd name="T21" fmla="*/ 4 h 27"/>
                <a:gd name="T22" fmla="*/ 2 w 11"/>
                <a:gd name="T23" fmla="*/ 6 h 27"/>
                <a:gd name="T24" fmla="*/ 2 w 11"/>
                <a:gd name="T25" fmla="*/ 10 h 27"/>
                <a:gd name="T26" fmla="*/ 2 w 11"/>
                <a:gd name="T27" fmla="*/ 18 h 27"/>
                <a:gd name="T28" fmla="*/ 2 w 11"/>
                <a:gd name="T29" fmla="*/ 23 h 27"/>
                <a:gd name="T30" fmla="*/ 2 w 11"/>
                <a:gd name="T31" fmla="*/ 27 h 27"/>
                <a:gd name="T32" fmla="*/ 1 w 11"/>
                <a:gd name="T33" fmla="*/ 23 h 27"/>
                <a:gd name="T34" fmla="*/ 0 w 11"/>
                <a:gd name="T35" fmla="*/ 18 h 27"/>
                <a:gd name="T36" fmla="*/ 1 w 11"/>
                <a:gd name="T37" fmla="*/ 10 h 27"/>
                <a:gd name="T38" fmla="*/ 1 w 11"/>
                <a:gd name="T39" fmla="*/ 6 h 27"/>
                <a:gd name="T40" fmla="*/ 1 w 11"/>
                <a:gd name="T41" fmla="*/ 4 h 27"/>
                <a:gd name="T42" fmla="*/ 0 w 11"/>
                <a:gd name="T43" fmla="*/ 2 h 27"/>
                <a:gd name="T44" fmla="*/ 1 w 11"/>
                <a:gd name="T45" fmla="*/ 0 h 27"/>
                <a:gd name="T46" fmla="*/ 2 w 11"/>
                <a:gd name="T47" fmla="*/ 0 h 27"/>
                <a:gd name="T48" fmla="*/ 5 w 11"/>
                <a:gd name="T49" fmla="*/ 0 h 27"/>
                <a:gd name="T50" fmla="*/ 9 w 11"/>
                <a:gd name="T51" fmla="*/ 0 h 27"/>
                <a:gd name="T52" fmla="*/ 10 w 11"/>
                <a:gd name="T53" fmla="*/ 1 h 27"/>
                <a:gd name="T54" fmla="*/ 11 w 11"/>
                <a:gd name="T55" fmla="*/ 7 h 27"/>
                <a:gd name="T56" fmla="*/ 11 w 11"/>
                <a:gd name="T57" fmla="*/ 14 h 27"/>
                <a:gd name="T58" fmla="*/ 11 w 11"/>
                <a:gd name="T59" fmla="*/ 21 h 27"/>
                <a:gd name="T60" fmla="*/ 10 w 11"/>
                <a:gd name="T6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7">
                  <a:moveTo>
                    <a:pt x="10" y="27"/>
                  </a:moveTo>
                  <a:cubicBezTo>
                    <a:pt x="10" y="25"/>
                    <a:pt x="10" y="23"/>
                    <a:pt x="9" y="21"/>
                  </a:cubicBezTo>
                  <a:cubicBezTo>
                    <a:pt x="9" y="20"/>
                    <a:pt x="9" y="19"/>
                    <a:pt x="10" y="17"/>
                  </a:cubicBezTo>
                  <a:cubicBezTo>
                    <a:pt x="10" y="16"/>
                    <a:pt x="10" y="15"/>
                    <a:pt x="10" y="14"/>
                  </a:cubicBezTo>
                  <a:cubicBezTo>
                    <a:pt x="10" y="12"/>
                    <a:pt x="10" y="10"/>
                    <a:pt x="9" y="8"/>
                  </a:cubicBezTo>
                  <a:cubicBezTo>
                    <a:pt x="9" y="5"/>
                    <a:pt x="8" y="3"/>
                    <a:pt x="8" y="1"/>
                  </a:cubicBezTo>
                  <a:cubicBezTo>
                    <a:pt x="9" y="2"/>
                    <a:pt x="9" y="2"/>
                    <a:pt x="9" y="2"/>
                  </a:cubicBezTo>
                  <a:cubicBezTo>
                    <a:pt x="7" y="2"/>
                    <a:pt x="6" y="2"/>
                    <a:pt x="5" y="1"/>
                  </a:cubicBezTo>
                  <a:cubicBezTo>
                    <a:pt x="4" y="1"/>
                    <a:pt x="3" y="1"/>
                    <a:pt x="3" y="1"/>
                  </a:cubicBezTo>
                  <a:cubicBezTo>
                    <a:pt x="2" y="2"/>
                    <a:pt x="2" y="2"/>
                    <a:pt x="2" y="2"/>
                  </a:cubicBezTo>
                  <a:cubicBezTo>
                    <a:pt x="2" y="2"/>
                    <a:pt x="2" y="3"/>
                    <a:pt x="2" y="4"/>
                  </a:cubicBezTo>
                  <a:cubicBezTo>
                    <a:pt x="2" y="5"/>
                    <a:pt x="2" y="5"/>
                    <a:pt x="2" y="6"/>
                  </a:cubicBezTo>
                  <a:cubicBezTo>
                    <a:pt x="3" y="7"/>
                    <a:pt x="2" y="9"/>
                    <a:pt x="2" y="10"/>
                  </a:cubicBezTo>
                  <a:cubicBezTo>
                    <a:pt x="2" y="13"/>
                    <a:pt x="2" y="16"/>
                    <a:pt x="2" y="18"/>
                  </a:cubicBezTo>
                  <a:cubicBezTo>
                    <a:pt x="2" y="20"/>
                    <a:pt x="2" y="21"/>
                    <a:pt x="2" y="23"/>
                  </a:cubicBezTo>
                  <a:cubicBezTo>
                    <a:pt x="2" y="24"/>
                    <a:pt x="2" y="25"/>
                    <a:pt x="2" y="27"/>
                  </a:cubicBezTo>
                  <a:cubicBezTo>
                    <a:pt x="1" y="25"/>
                    <a:pt x="1" y="24"/>
                    <a:pt x="1" y="23"/>
                  </a:cubicBezTo>
                  <a:cubicBezTo>
                    <a:pt x="1" y="21"/>
                    <a:pt x="0" y="20"/>
                    <a:pt x="0" y="18"/>
                  </a:cubicBezTo>
                  <a:cubicBezTo>
                    <a:pt x="0" y="16"/>
                    <a:pt x="0" y="13"/>
                    <a:pt x="1" y="10"/>
                  </a:cubicBezTo>
                  <a:cubicBezTo>
                    <a:pt x="1" y="9"/>
                    <a:pt x="1" y="7"/>
                    <a:pt x="1" y="6"/>
                  </a:cubicBezTo>
                  <a:cubicBezTo>
                    <a:pt x="1" y="5"/>
                    <a:pt x="1" y="5"/>
                    <a:pt x="1" y="4"/>
                  </a:cubicBezTo>
                  <a:cubicBezTo>
                    <a:pt x="1" y="3"/>
                    <a:pt x="1" y="3"/>
                    <a:pt x="0" y="2"/>
                  </a:cubicBezTo>
                  <a:cubicBezTo>
                    <a:pt x="0" y="1"/>
                    <a:pt x="1" y="1"/>
                    <a:pt x="1" y="0"/>
                  </a:cubicBezTo>
                  <a:cubicBezTo>
                    <a:pt x="2" y="0"/>
                    <a:pt x="2" y="0"/>
                    <a:pt x="2" y="0"/>
                  </a:cubicBezTo>
                  <a:cubicBezTo>
                    <a:pt x="3" y="0"/>
                    <a:pt x="4" y="0"/>
                    <a:pt x="5" y="0"/>
                  </a:cubicBezTo>
                  <a:cubicBezTo>
                    <a:pt x="6" y="0"/>
                    <a:pt x="7" y="0"/>
                    <a:pt x="9" y="0"/>
                  </a:cubicBezTo>
                  <a:cubicBezTo>
                    <a:pt x="9" y="0"/>
                    <a:pt x="10" y="0"/>
                    <a:pt x="10" y="1"/>
                  </a:cubicBezTo>
                  <a:cubicBezTo>
                    <a:pt x="10" y="3"/>
                    <a:pt x="10" y="5"/>
                    <a:pt x="11" y="7"/>
                  </a:cubicBezTo>
                  <a:cubicBezTo>
                    <a:pt x="11" y="10"/>
                    <a:pt x="11" y="12"/>
                    <a:pt x="11" y="14"/>
                  </a:cubicBezTo>
                  <a:cubicBezTo>
                    <a:pt x="11" y="16"/>
                    <a:pt x="11" y="19"/>
                    <a:pt x="11" y="21"/>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8"/>
            <p:cNvSpPr/>
            <p:nvPr/>
          </p:nvSpPr>
          <p:spPr bwMode="auto">
            <a:xfrm>
              <a:off x="6692" y="670"/>
              <a:ext cx="24" cy="98"/>
            </a:xfrm>
            <a:custGeom>
              <a:avLst/>
              <a:gdLst>
                <a:gd name="T0" fmla="*/ 8 w 10"/>
                <a:gd name="T1" fmla="*/ 40 h 40"/>
                <a:gd name="T2" fmla="*/ 7 w 10"/>
                <a:gd name="T3" fmla="*/ 30 h 40"/>
                <a:gd name="T4" fmla="*/ 7 w 10"/>
                <a:gd name="T5" fmla="*/ 21 h 40"/>
                <a:gd name="T6" fmla="*/ 8 w 10"/>
                <a:gd name="T7" fmla="*/ 11 h 40"/>
                <a:gd name="T8" fmla="*/ 8 w 10"/>
                <a:gd name="T9" fmla="*/ 2 h 40"/>
                <a:gd name="T10" fmla="*/ 9 w 10"/>
                <a:gd name="T11" fmla="*/ 2 h 40"/>
                <a:gd name="T12" fmla="*/ 2 w 10"/>
                <a:gd name="T13" fmla="*/ 2 h 40"/>
                <a:gd name="T14" fmla="*/ 2 w 10"/>
                <a:gd name="T15" fmla="*/ 1 h 40"/>
                <a:gd name="T16" fmla="*/ 3 w 10"/>
                <a:gd name="T17" fmla="*/ 11 h 40"/>
                <a:gd name="T18" fmla="*/ 3 w 10"/>
                <a:gd name="T19" fmla="*/ 16 h 40"/>
                <a:gd name="T20" fmla="*/ 3 w 10"/>
                <a:gd name="T21" fmla="*/ 21 h 40"/>
                <a:gd name="T22" fmla="*/ 2 w 10"/>
                <a:gd name="T23" fmla="*/ 26 h 40"/>
                <a:gd name="T24" fmla="*/ 2 w 10"/>
                <a:gd name="T25" fmla="*/ 31 h 40"/>
                <a:gd name="T26" fmla="*/ 2 w 10"/>
                <a:gd name="T27" fmla="*/ 36 h 40"/>
                <a:gd name="T28" fmla="*/ 0 w 10"/>
                <a:gd name="T29" fmla="*/ 40 h 40"/>
                <a:gd name="T30" fmla="*/ 1 w 10"/>
                <a:gd name="T31" fmla="*/ 36 h 40"/>
                <a:gd name="T32" fmla="*/ 1 w 10"/>
                <a:gd name="T33" fmla="*/ 31 h 40"/>
                <a:gd name="T34" fmla="*/ 1 w 10"/>
                <a:gd name="T35" fmla="*/ 21 h 40"/>
                <a:gd name="T36" fmla="*/ 1 w 10"/>
                <a:gd name="T37" fmla="*/ 16 h 40"/>
                <a:gd name="T38" fmla="*/ 1 w 10"/>
                <a:gd name="T39" fmla="*/ 11 h 40"/>
                <a:gd name="T40" fmla="*/ 1 w 10"/>
                <a:gd name="T41" fmla="*/ 1 h 40"/>
                <a:gd name="T42" fmla="*/ 2 w 10"/>
                <a:gd name="T43" fmla="*/ 0 h 40"/>
                <a:gd name="T44" fmla="*/ 9 w 10"/>
                <a:gd name="T45" fmla="*/ 1 h 40"/>
                <a:gd name="T46" fmla="*/ 9 w 10"/>
                <a:gd name="T47" fmla="*/ 1 h 40"/>
                <a:gd name="T48" fmla="*/ 10 w 10"/>
                <a:gd name="T49" fmla="*/ 2 h 40"/>
                <a:gd name="T50" fmla="*/ 10 w 10"/>
                <a:gd name="T51" fmla="*/ 11 h 40"/>
                <a:gd name="T52" fmla="*/ 9 w 10"/>
                <a:gd name="T53" fmla="*/ 21 h 40"/>
                <a:gd name="T54" fmla="*/ 9 w 10"/>
                <a:gd name="T55" fmla="*/ 30 h 40"/>
                <a:gd name="T56" fmla="*/ 8 w 10"/>
                <a:gd name="T5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40">
                  <a:moveTo>
                    <a:pt x="8" y="40"/>
                  </a:moveTo>
                  <a:cubicBezTo>
                    <a:pt x="8" y="37"/>
                    <a:pt x="7" y="33"/>
                    <a:pt x="7" y="30"/>
                  </a:cubicBezTo>
                  <a:cubicBezTo>
                    <a:pt x="7" y="27"/>
                    <a:pt x="7" y="24"/>
                    <a:pt x="7" y="21"/>
                  </a:cubicBezTo>
                  <a:cubicBezTo>
                    <a:pt x="7" y="17"/>
                    <a:pt x="8" y="14"/>
                    <a:pt x="8" y="11"/>
                  </a:cubicBezTo>
                  <a:cubicBezTo>
                    <a:pt x="9" y="8"/>
                    <a:pt x="9" y="5"/>
                    <a:pt x="8" y="2"/>
                  </a:cubicBezTo>
                  <a:cubicBezTo>
                    <a:pt x="9" y="2"/>
                    <a:pt x="9" y="2"/>
                    <a:pt x="9" y="2"/>
                  </a:cubicBezTo>
                  <a:cubicBezTo>
                    <a:pt x="7" y="2"/>
                    <a:pt x="4" y="2"/>
                    <a:pt x="2" y="2"/>
                  </a:cubicBezTo>
                  <a:cubicBezTo>
                    <a:pt x="2" y="1"/>
                    <a:pt x="2" y="1"/>
                    <a:pt x="2" y="1"/>
                  </a:cubicBezTo>
                  <a:cubicBezTo>
                    <a:pt x="2" y="4"/>
                    <a:pt x="3" y="7"/>
                    <a:pt x="3" y="11"/>
                  </a:cubicBezTo>
                  <a:cubicBezTo>
                    <a:pt x="3" y="13"/>
                    <a:pt x="3" y="14"/>
                    <a:pt x="3" y="16"/>
                  </a:cubicBezTo>
                  <a:cubicBezTo>
                    <a:pt x="3" y="21"/>
                    <a:pt x="3" y="21"/>
                    <a:pt x="3" y="21"/>
                  </a:cubicBezTo>
                  <a:cubicBezTo>
                    <a:pt x="2" y="26"/>
                    <a:pt x="2" y="26"/>
                    <a:pt x="2" y="26"/>
                  </a:cubicBezTo>
                  <a:cubicBezTo>
                    <a:pt x="2" y="27"/>
                    <a:pt x="2" y="29"/>
                    <a:pt x="2" y="31"/>
                  </a:cubicBezTo>
                  <a:cubicBezTo>
                    <a:pt x="2" y="32"/>
                    <a:pt x="2" y="34"/>
                    <a:pt x="2" y="36"/>
                  </a:cubicBezTo>
                  <a:cubicBezTo>
                    <a:pt x="1" y="37"/>
                    <a:pt x="1" y="39"/>
                    <a:pt x="0" y="40"/>
                  </a:cubicBezTo>
                  <a:cubicBezTo>
                    <a:pt x="1" y="39"/>
                    <a:pt x="1" y="37"/>
                    <a:pt x="1" y="36"/>
                  </a:cubicBezTo>
                  <a:cubicBezTo>
                    <a:pt x="1" y="34"/>
                    <a:pt x="1" y="32"/>
                    <a:pt x="1" y="31"/>
                  </a:cubicBezTo>
                  <a:cubicBezTo>
                    <a:pt x="1" y="27"/>
                    <a:pt x="1" y="24"/>
                    <a:pt x="1" y="21"/>
                  </a:cubicBezTo>
                  <a:cubicBezTo>
                    <a:pt x="1" y="16"/>
                    <a:pt x="1" y="16"/>
                    <a:pt x="1" y="16"/>
                  </a:cubicBezTo>
                  <a:cubicBezTo>
                    <a:pt x="1" y="14"/>
                    <a:pt x="1" y="12"/>
                    <a:pt x="1" y="11"/>
                  </a:cubicBezTo>
                  <a:cubicBezTo>
                    <a:pt x="1" y="8"/>
                    <a:pt x="0" y="4"/>
                    <a:pt x="1" y="1"/>
                  </a:cubicBezTo>
                  <a:cubicBezTo>
                    <a:pt x="1" y="0"/>
                    <a:pt x="1" y="0"/>
                    <a:pt x="2" y="0"/>
                  </a:cubicBezTo>
                  <a:cubicBezTo>
                    <a:pt x="4" y="0"/>
                    <a:pt x="7" y="1"/>
                    <a:pt x="9" y="1"/>
                  </a:cubicBezTo>
                  <a:cubicBezTo>
                    <a:pt x="9" y="1"/>
                    <a:pt x="9" y="1"/>
                    <a:pt x="9" y="1"/>
                  </a:cubicBezTo>
                  <a:cubicBezTo>
                    <a:pt x="10" y="1"/>
                    <a:pt x="10" y="1"/>
                    <a:pt x="10" y="2"/>
                  </a:cubicBezTo>
                  <a:cubicBezTo>
                    <a:pt x="10" y="5"/>
                    <a:pt x="10" y="8"/>
                    <a:pt x="10" y="11"/>
                  </a:cubicBezTo>
                  <a:cubicBezTo>
                    <a:pt x="10" y="14"/>
                    <a:pt x="9" y="18"/>
                    <a:pt x="9" y="21"/>
                  </a:cubicBezTo>
                  <a:cubicBezTo>
                    <a:pt x="9" y="24"/>
                    <a:pt x="9" y="27"/>
                    <a:pt x="9" y="30"/>
                  </a:cubicBezTo>
                  <a:lnTo>
                    <a:pt x="8"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
            <p:cNvSpPr/>
            <p:nvPr/>
          </p:nvSpPr>
          <p:spPr bwMode="auto">
            <a:xfrm>
              <a:off x="6653" y="687"/>
              <a:ext cx="27" cy="84"/>
            </a:xfrm>
            <a:custGeom>
              <a:avLst/>
              <a:gdLst>
                <a:gd name="T0" fmla="*/ 9 w 11"/>
                <a:gd name="T1" fmla="*/ 34 h 34"/>
                <a:gd name="T2" fmla="*/ 8 w 11"/>
                <a:gd name="T3" fmla="*/ 25 h 34"/>
                <a:gd name="T4" fmla="*/ 9 w 11"/>
                <a:gd name="T5" fmla="*/ 21 h 34"/>
                <a:gd name="T6" fmla="*/ 9 w 11"/>
                <a:gd name="T7" fmla="*/ 17 h 34"/>
                <a:gd name="T8" fmla="*/ 9 w 11"/>
                <a:gd name="T9" fmla="*/ 13 h 34"/>
                <a:gd name="T10" fmla="*/ 10 w 11"/>
                <a:gd name="T11" fmla="*/ 9 h 34"/>
                <a:gd name="T12" fmla="*/ 9 w 11"/>
                <a:gd name="T13" fmla="*/ 1 h 34"/>
                <a:gd name="T14" fmla="*/ 10 w 11"/>
                <a:gd name="T15" fmla="*/ 2 h 34"/>
                <a:gd name="T16" fmla="*/ 6 w 11"/>
                <a:gd name="T17" fmla="*/ 2 h 34"/>
                <a:gd name="T18" fmla="*/ 2 w 11"/>
                <a:gd name="T19" fmla="*/ 2 h 34"/>
                <a:gd name="T20" fmla="*/ 3 w 11"/>
                <a:gd name="T21" fmla="*/ 1 h 34"/>
                <a:gd name="T22" fmla="*/ 2 w 11"/>
                <a:gd name="T23" fmla="*/ 9 h 34"/>
                <a:gd name="T24" fmla="*/ 2 w 11"/>
                <a:gd name="T25" fmla="*/ 17 h 34"/>
                <a:gd name="T26" fmla="*/ 1 w 11"/>
                <a:gd name="T27" fmla="*/ 21 h 34"/>
                <a:gd name="T28" fmla="*/ 1 w 11"/>
                <a:gd name="T29" fmla="*/ 25 h 34"/>
                <a:gd name="T30" fmla="*/ 0 w 11"/>
                <a:gd name="T31" fmla="*/ 33 h 34"/>
                <a:gd name="T32" fmla="*/ 0 w 11"/>
                <a:gd name="T33" fmla="*/ 25 h 34"/>
                <a:gd name="T34" fmla="*/ 0 w 11"/>
                <a:gd name="T35" fmla="*/ 21 h 34"/>
                <a:gd name="T36" fmla="*/ 0 w 11"/>
                <a:gd name="T37" fmla="*/ 17 h 34"/>
                <a:gd name="T38" fmla="*/ 1 w 11"/>
                <a:gd name="T39" fmla="*/ 9 h 34"/>
                <a:gd name="T40" fmla="*/ 1 w 11"/>
                <a:gd name="T41" fmla="*/ 1 h 34"/>
                <a:gd name="T42" fmla="*/ 2 w 11"/>
                <a:gd name="T43" fmla="*/ 0 h 34"/>
                <a:gd name="T44" fmla="*/ 2 w 11"/>
                <a:gd name="T45" fmla="*/ 0 h 34"/>
                <a:gd name="T46" fmla="*/ 6 w 11"/>
                <a:gd name="T47" fmla="*/ 0 h 34"/>
                <a:gd name="T48" fmla="*/ 10 w 11"/>
                <a:gd name="T49" fmla="*/ 0 h 34"/>
                <a:gd name="T50" fmla="*/ 11 w 11"/>
                <a:gd name="T51" fmla="*/ 1 h 34"/>
                <a:gd name="T52" fmla="*/ 11 w 11"/>
                <a:gd name="T53" fmla="*/ 9 h 34"/>
                <a:gd name="T54" fmla="*/ 11 w 11"/>
                <a:gd name="T55" fmla="*/ 13 h 34"/>
                <a:gd name="T56" fmla="*/ 10 w 11"/>
                <a:gd name="T57" fmla="*/ 17 h 34"/>
                <a:gd name="T58" fmla="*/ 10 w 11"/>
                <a:gd name="T59" fmla="*/ 21 h 34"/>
                <a:gd name="T60" fmla="*/ 10 w 11"/>
                <a:gd name="T61" fmla="*/ 26 h 34"/>
                <a:gd name="T62" fmla="*/ 9 w 11"/>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34">
                  <a:moveTo>
                    <a:pt x="9" y="34"/>
                  </a:moveTo>
                  <a:cubicBezTo>
                    <a:pt x="9" y="31"/>
                    <a:pt x="8" y="28"/>
                    <a:pt x="8" y="25"/>
                  </a:cubicBezTo>
                  <a:cubicBezTo>
                    <a:pt x="8" y="24"/>
                    <a:pt x="9" y="23"/>
                    <a:pt x="9" y="21"/>
                  </a:cubicBezTo>
                  <a:cubicBezTo>
                    <a:pt x="9" y="17"/>
                    <a:pt x="9" y="17"/>
                    <a:pt x="9" y="17"/>
                  </a:cubicBezTo>
                  <a:cubicBezTo>
                    <a:pt x="9" y="16"/>
                    <a:pt x="9" y="15"/>
                    <a:pt x="9" y="13"/>
                  </a:cubicBezTo>
                  <a:cubicBezTo>
                    <a:pt x="9" y="12"/>
                    <a:pt x="10" y="10"/>
                    <a:pt x="10" y="9"/>
                  </a:cubicBezTo>
                  <a:cubicBezTo>
                    <a:pt x="10" y="7"/>
                    <a:pt x="9" y="4"/>
                    <a:pt x="9" y="1"/>
                  </a:cubicBezTo>
                  <a:cubicBezTo>
                    <a:pt x="10" y="2"/>
                    <a:pt x="10" y="2"/>
                    <a:pt x="10" y="2"/>
                  </a:cubicBezTo>
                  <a:cubicBezTo>
                    <a:pt x="9" y="2"/>
                    <a:pt x="7" y="2"/>
                    <a:pt x="6" y="2"/>
                  </a:cubicBezTo>
                  <a:cubicBezTo>
                    <a:pt x="5" y="2"/>
                    <a:pt x="3" y="2"/>
                    <a:pt x="2" y="2"/>
                  </a:cubicBezTo>
                  <a:cubicBezTo>
                    <a:pt x="3" y="1"/>
                    <a:pt x="3" y="1"/>
                    <a:pt x="3" y="1"/>
                  </a:cubicBezTo>
                  <a:cubicBezTo>
                    <a:pt x="2" y="9"/>
                    <a:pt x="2" y="9"/>
                    <a:pt x="2" y="9"/>
                  </a:cubicBezTo>
                  <a:cubicBezTo>
                    <a:pt x="2" y="17"/>
                    <a:pt x="2" y="17"/>
                    <a:pt x="2" y="17"/>
                  </a:cubicBezTo>
                  <a:cubicBezTo>
                    <a:pt x="1" y="21"/>
                    <a:pt x="1" y="21"/>
                    <a:pt x="1" y="21"/>
                  </a:cubicBezTo>
                  <a:cubicBezTo>
                    <a:pt x="1" y="23"/>
                    <a:pt x="1" y="24"/>
                    <a:pt x="1" y="25"/>
                  </a:cubicBezTo>
                  <a:cubicBezTo>
                    <a:pt x="0" y="33"/>
                    <a:pt x="0" y="33"/>
                    <a:pt x="0" y="33"/>
                  </a:cubicBezTo>
                  <a:cubicBezTo>
                    <a:pt x="0" y="25"/>
                    <a:pt x="0" y="25"/>
                    <a:pt x="0" y="25"/>
                  </a:cubicBezTo>
                  <a:cubicBezTo>
                    <a:pt x="0" y="24"/>
                    <a:pt x="0" y="23"/>
                    <a:pt x="0" y="21"/>
                  </a:cubicBezTo>
                  <a:cubicBezTo>
                    <a:pt x="0" y="17"/>
                    <a:pt x="0" y="17"/>
                    <a:pt x="0" y="17"/>
                  </a:cubicBezTo>
                  <a:cubicBezTo>
                    <a:pt x="1" y="9"/>
                    <a:pt x="1" y="9"/>
                    <a:pt x="1" y="9"/>
                  </a:cubicBezTo>
                  <a:cubicBezTo>
                    <a:pt x="1" y="1"/>
                    <a:pt x="1" y="1"/>
                    <a:pt x="1" y="1"/>
                  </a:cubicBezTo>
                  <a:cubicBezTo>
                    <a:pt x="1" y="1"/>
                    <a:pt x="2" y="0"/>
                    <a:pt x="2" y="0"/>
                  </a:cubicBezTo>
                  <a:cubicBezTo>
                    <a:pt x="2" y="0"/>
                    <a:pt x="2" y="0"/>
                    <a:pt x="2" y="0"/>
                  </a:cubicBezTo>
                  <a:cubicBezTo>
                    <a:pt x="3" y="0"/>
                    <a:pt x="5" y="0"/>
                    <a:pt x="6" y="0"/>
                  </a:cubicBezTo>
                  <a:cubicBezTo>
                    <a:pt x="7" y="0"/>
                    <a:pt x="9" y="0"/>
                    <a:pt x="10" y="0"/>
                  </a:cubicBezTo>
                  <a:cubicBezTo>
                    <a:pt x="10" y="0"/>
                    <a:pt x="11" y="1"/>
                    <a:pt x="11" y="1"/>
                  </a:cubicBezTo>
                  <a:cubicBezTo>
                    <a:pt x="11" y="4"/>
                    <a:pt x="11" y="6"/>
                    <a:pt x="11" y="9"/>
                  </a:cubicBezTo>
                  <a:cubicBezTo>
                    <a:pt x="11" y="11"/>
                    <a:pt x="11" y="12"/>
                    <a:pt x="11" y="13"/>
                  </a:cubicBezTo>
                  <a:cubicBezTo>
                    <a:pt x="11" y="15"/>
                    <a:pt x="10" y="16"/>
                    <a:pt x="10" y="17"/>
                  </a:cubicBezTo>
                  <a:cubicBezTo>
                    <a:pt x="10" y="21"/>
                    <a:pt x="10" y="21"/>
                    <a:pt x="10" y="21"/>
                  </a:cubicBezTo>
                  <a:cubicBezTo>
                    <a:pt x="10" y="23"/>
                    <a:pt x="10" y="24"/>
                    <a:pt x="10" y="26"/>
                  </a:cubicBezTo>
                  <a:cubicBezTo>
                    <a:pt x="9" y="28"/>
                    <a:pt x="10" y="31"/>
                    <a:pt x="9"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
            <p:cNvSpPr/>
            <p:nvPr/>
          </p:nvSpPr>
          <p:spPr bwMode="auto">
            <a:xfrm>
              <a:off x="6622" y="717"/>
              <a:ext cx="19" cy="54"/>
            </a:xfrm>
            <a:custGeom>
              <a:avLst/>
              <a:gdLst>
                <a:gd name="T0" fmla="*/ 8 w 8"/>
                <a:gd name="T1" fmla="*/ 22 h 22"/>
                <a:gd name="T2" fmla="*/ 7 w 8"/>
                <a:gd name="T3" fmla="*/ 19 h 22"/>
                <a:gd name="T4" fmla="*/ 6 w 8"/>
                <a:gd name="T5" fmla="*/ 15 h 22"/>
                <a:gd name="T6" fmla="*/ 7 w 8"/>
                <a:gd name="T7" fmla="*/ 9 h 22"/>
                <a:gd name="T8" fmla="*/ 7 w 8"/>
                <a:gd name="T9" fmla="*/ 6 h 22"/>
                <a:gd name="T10" fmla="*/ 7 w 8"/>
                <a:gd name="T11" fmla="*/ 4 h 22"/>
                <a:gd name="T12" fmla="*/ 6 w 8"/>
                <a:gd name="T13" fmla="*/ 3 h 22"/>
                <a:gd name="T14" fmla="*/ 6 w 8"/>
                <a:gd name="T15" fmla="*/ 2 h 22"/>
                <a:gd name="T16" fmla="*/ 6 w 8"/>
                <a:gd name="T17" fmla="*/ 1 h 22"/>
                <a:gd name="T18" fmla="*/ 6 w 8"/>
                <a:gd name="T19" fmla="*/ 1 h 22"/>
                <a:gd name="T20" fmla="*/ 6 w 8"/>
                <a:gd name="T21" fmla="*/ 2 h 22"/>
                <a:gd name="T22" fmla="*/ 7 w 8"/>
                <a:gd name="T23" fmla="*/ 2 h 22"/>
                <a:gd name="T24" fmla="*/ 7 w 8"/>
                <a:gd name="T25" fmla="*/ 2 h 22"/>
                <a:gd name="T26" fmla="*/ 6 w 8"/>
                <a:gd name="T27" fmla="*/ 2 h 22"/>
                <a:gd name="T28" fmla="*/ 5 w 8"/>
                <a:gd name="T29" fmla="*/ 2 h 22"/>
                <a:gd name="T30" fmla="*/ 1 w 8"/>
                <a:gd name="T31" fmla="*/ 2 h 22"/>
                <a:gd name="T32" fmla="*/ 2 w 8"/>
                <a:gd name="T33" fmla="*/ 1 h 22"/>
                <a:gd name="T34" fmla="*/ 2 w 8"/>
                <a:gd name="T35" fmla="*/ 6 h 22"/>
                <a:gd name="T36" fmla="*/ 2 w 8"/>
                <a:gd name="T37" fmla="*/ 11 h 22"/>
                <a:gd name="T38" fmla="*/ 2 w 8"/>
                <a:gd name="T39" fmla="*/ 17 h 22"/>
                <a:gd name="T40" fmla="*/ 1 w 8"/>
                <a:gd name="T41" fmla="*/ 22 h 22"/>
                <a:gd name="T42" fmla="*/ 0 w 8"/>
                <a:gd name="T43" fmla="*/ 17 h 22"/>
                <a:gd name="T44" fmla="*/ 0 w 8"/>
                <a:gd name="T45" fmla="*/ 11 h 22"/>
                <a:gd name="T46" fmla="*/ 0 w 8"/>
                <a:gd name="T47" fmla="*/ 6 h 22"/>
                <a:gd name="T48" fmla="*/ 1 w 8"/>
                <a:gd name="T49" fmla="*/ 1 h 22"/>
                <a:gd name="T50" fmla="*/ 1 w 8"/>
                <a:gd name="T51" fmla="*/ 1 h 22"/>
                <a:gd name="T52" fmla="*/ 1 w 8"/>
                <a:gd name="T53" fmla="*/ 1 h 22"/>
                <a:gd name="T54" fmla="*/ 5 w 8"/>
                <a:gd name="T55" fmla="*/ 1 h 22"/>
                <a:gd name="T56" fmla="*/ 6 w 8"/>
                <a:gd name="T57" fmla="*/ 1 h 22"/>
                <a:gd name="T58" fmla="*/ 7 w 8"/>
                <a:gd name="T59" fmla="*/ 1 h 22"/>
                <a:gd name="T60" fmla="*/ 8 w 8"/>
                <a:gd name="T61" fmla="*/ 1 h 22"/>
                <a:gd name="T62" fmla="*/ 8 w 8"/>
                <a:gd name="T63" fmla="*/ 1 h 22"/>
                <a:gd name="T64" fmla="*/ 8 w 8"/>
                <a:gd name="T65" fmla="*/ 2 h 22"/>
                <a:gd name="T66" fmla="*/ 8 w 8"/>
                <a:gd name="T67" fmla="*/ 2 h 22"/>
                <a:gd name="T68" fmla="*/ 8 w 8"/>
                <a:gd name="T69" fmla="*/ 2 h 22"/>
                <a:gd name="T70" fmla="*/ 8 w 8"/>
                <a:gd name="T71" fmla="*/ 2 h 22"/>
                <a:gd name="T72" fmla="*/ 8 w 8"/>
                <a:gd name="T73" fmla="*/ 4 h 22"/>
                <a:gd name="T74" fmla="*/ 8 w 8"/>
                <a:gd name="T75" fmla="*/ 6 h 22"/>
                <a:gd name="T76" fmla="*/ 8 w 8"/>
                <a:gd name="T77" fmla="*/ 9 h 22"/>
                <a:gd name="T78" fmla="*/ 8 w 8"/>
                <a:gd name="T79" fmla="*/ 16 h 22"/>
                <a:gd name="T80" fmla="*/ 8 w 8"/>
                <a:gd name="T81" fmla="*/ 19 h 22"/>
                <a:gd name="T82" fmla="*/ 8 w 8"/>
                <a:gd name="T8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22">
                  <a:moveTo>
                    <a:pt x="8" y="22"/>
                  </a:moveTo>
                  <a:cubicBezTo>
                    <a:pt x="7" y="21"/>
                    <a:pt x="7" y="20"/>
                    <a:pt x="7" y="19"/>
                  </a:cubicBezTo>
                  <a:cubicBezTo>
                    <a:pt x="7" y="18"/>
                    <a:pt x="6" y="17"/>
                    <a:pt x="6" y="15"/>
                  </a:cubicBezTo>
                  <a:cubicBezTo>
                    <a:pt x="7" y="9"/>
                    <a:pt x="7" y="9"/>
                    <a:pt x="7" y="9"/>
                  </a:cubicBezTo>
                  <a:cubicBezTo>
                    <a:pt x="7" y="8"/>
                    <a:pt x="7" y="7"/>
                    <a:pt x="7" y="6"/>
                  </a:cubicBezTo>
                  <a:cubicBezTo>
                    <a:pt x="7" y="5"/>
                    <a:pt x="7" y="4"/>
                    <a:pt x="7" y="4"/>
                  </a:cubicBezTo>
                  <a:cubicBezTo>
                    <a:pt x="7" y="3"/>
                    <a:pt x="7" y="3"/>
                    <a:pt x="6" y="3"/>
                  </a:cubicBezTo>
                  <a:cubicBezTo>
                    <a:pt x="6" y="3"/>
                    <a:pt x="6" y="2"/>
                    <a:pt x="6" y="2"/>
                  </a:cubicBezTo>
                  <a:cubicBezTo>
                    <a:pt x="6" y="2"/>
                    <a:pt x="6" y="1"/>
                    <a:pt x="6" y="1"/>
                  </a:cubicBezTo>
                  <a:cubicBezTo>
                    <a:pt x="7" y="1"/>
                    <a:pt x="6" y="1"/>
                    <a:pt x="6" y="1"/>
                  </a:cubicBezTo>
                  <a:cubicBezTo>
                    <a:pt x="6" y="1"/>
                    <a:pt x="6" y="2"/>
                    <a:pt x="6" y="2"/>
                  </a:cubicBezTo>
                  <a:cubicBezTo>
                    <a:pt x="7" y="2"/>
                    <a:pt x="7" y="2"/>
                    <a:pt x="7" y="2"/>
                  </a:cubicBezTo>
                  <a:cubicBezTo>
                    <a:pt x="7" y="2"/>
                    <a:pt x="7" y="2"/>
                    <a:pt x="7" y="2"/>
                  </a:cubicBezTo>
                  <a:cubicBezTo>
                    <a:pt x="6" y="2"/>
                    <a:pt x="6" y="2"/>
                    <a:pt x="6" y="2"/>
                  </a:cubicBezTo>
                  <a:cubicBezTo>
                    <a:pt x="6" y="2"/>
                    <a:pt x="5" y="2"/>
                    <a:pt x="5" y="2"/>
                  </a:cubicBezTo>
                  <a:cubicBezTo>
                    <a:pt x="4" y="2"/>
                    <a:pt x="2" y="2"/>
                    <a:pt x="1" y="2"/>
                  </a:cubicBezTo>
                  <a:cubicBezTo>
                    <a:pt x="2" y="1"/>
                    <a:pt x="2" y="1"/>
                    <a:pt x="2" y="1"/>
                  </a:cubicBezTo>
                  <a:cubicBezTo>
                    <a:pt x="2" y="6"/>
                    <a:pt x="2" y="6"/>
                    <a:pt x="2" y="6"/>
                  </a:cubicBezTo>
                  <a:cubicBezTo>
                    <a:pt x="2" y="11"/>
                    <a:pt x="2" y="11"/>
                    <a:pt x="2" y="11"/>
                  </a:cubicBezTo>
                  <a:cubicBezTo>
                    <a:pt x="2" y="13"/>
                    <a:pt x="2" y="15"/>
                    <a:pt x="2" y="17"/>
                  </a:cubicBezTo>
                  <a:cubicBezTo>
                    <a:pt x="1" y="18"/>
                    <a:pt x="1" y="20"/>
                    <a:pt x="1" y="22"/>
                  </a:cubicBezTo>
                  <a:cubicBezTo>
                    <a:pt x="1" y="20"/>
                    <a:pt x="0" y="18"/>
                    <a:pt x="0" y="17"/>
                  </a:cubicBezTo>
                  <a:cubicBezTo>
                    <a:pt x="0" y="15"/>
                    <a:pt x="0" y="13"/>
                    <a:pt x="0" y="11"/>
                  </a:cubicBezTo>
                  <a:cubicBezTo>
                    <a:pt x="0" y="6"/>
                    <a:pt x="0" y="6"/>
                    <a:pt x="0" y="6"/>
                  </a:cubicBezTo>
                  <a:cubicBezTo>
                    <a:pt x="1" y="1"/>
                    <a:pt x="1" y="1"/>
                    <a:pt x="1" y="1"/>
                  </a:cubicBezTo>
                  <a:cubicBezTo>
                    <a:pt x="1" y="1"/>
                    <a:pt x="1" y="1"/>
                    <a:pt x="1" y="1"/>
                  </a:cubicBezTo>
                  <a:cubicBezTo>
                    <a:pt x="1" y="1"/>
                    <a:pt x="1" y="1"/>
                    <a:pt x="1" y="1"/>
                  </a:cubicBezTo>
                  <a:cubicBezTo>
                    <a:pt x="2" y="1"/>
                    <a:pt x="3" y="0"/>
                    <a:pt x="5" y="1"/>
                  </a:cubicBezTo>
                  <a:cubicBezTo>
                    <a:pt x="5" y="1"/>
                    <a:pt x="6" y="1"/>
                    <a:pt x="6" y="1"/>
                  </a:cubicBezTo>
                  <a:cubicBezTo>
                    <a:pt x="7" y="1"/>
                    <a:pt x="7" y="1"/>
                    <a:pt x="7" y="1"/>
                  </a:cubicBezTo>
                  <a:cubicBezTo>
                    <a:pt x="7" y="1"/>
                    <a:pt x="7"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3"/>
                    <a:pt x="8" y="4"/>
                  </a:cubicBezTo>
                  <a:cubicBezTo>
                    <a:pt x="8" y="5"/>
                    <a:pt x="8" y="5"/>
                    <a:pt x="8" y="6"/>
                  </a:cubicBezTo>
                  <a:cubicBezTo>
                    <a:pt x="8" y="7"/>
                    <a:pt x="8" y="8"/>
                    <a:pt x="8" y="9"/>
                  </a:cubicBezTo>
                  <a:cubicBezTo>
                    <a:pt x="8" y="16"/>
                    <a:pt x="8" y="16"/>
                    <a:pt x="8" y="16"/>
                  </a:cubicBezTo>
                  <a:cubicBezTo>
                    <a:pt x="8" y="17"/>
                    <a:pt x="8" y="18"/>
                    <a:pt x="8" y="19"/>
                  </a:cubicBezTo>
                  <a:cubicBezTo>
                    <a:pt x="8" y="20"/>
                    <a:pt x="8" y="21"/>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1"/>
            <p:cNvSpPr/>
            <p:nvPr/>
          </p:nvSpPr>
          <p:spPr bwMode="auto">
            <a:xfrm>
              <a:off x="6622" y="721"/>
              <a:ext cx="21" cy="50"/>
            </a:xfrm>
            <a:custGeom>
              <a:avLst/>
              <a:gdLst>
                <a:gd name="T0" fmla="*/ 4 w 9"/>
                <a:gd name="T1" fmla="*/ 20 h 20"/>
                <a:gd name="T2" fmla="*/ 1 w 9"/>
                <a:gd name="T3" fmla="*/ 16 h 20"/>
                <a:gd name="T4" fmla="*/ 6 w 9"/>
                <a:gd name="T5" fmla="*/ 19 h 20"/>
                <a:gd name="T6" fmla="*/ 3 w 9"/>
                <a:gd name="T7" fmla="*/ 17 h 20"/>
                <a:gd name="T8" fmla="*/ 0 w 9"/>
                <a:gd name="T9" fmla="*/ 13 h 20"/>
                <a:gd name="T10" fmla="*/ 8 w 9"/>
                <a:gd name="T11" fmla="*/ 19 h 20"/>
                <a:gd name="T12" fmla="*/ 3 w 9"/>
                <a:gd name="T13" fmla="*/ 14 h 20"/>
                <a:gd name="T14" fmla="*/ 1 w 9"/>
                <a:gd name="T15" fmla="*/ 11 h 20"/>
                <a:gd name="T16" fmla="*/ 8 w 9"/>
                <a:gd name="T17" fmla="*/ 15 h 20"/>
                <a:gd name="T18" fmla="*/ 1 w 9"/>
                <a:gd name="T19" fmla="*/ 10 h 20"/>
                <a:gd name="T20" fmla="*/ 0 w 9"/>
                <a:gd name="T21" fmla="*/ 7 h 20"/>
                <a:gd name="T22" fmla="*/ 4 w 9"/>
                <a:gd name="T23" fmla="*/ 9 h 20"/>
                <a:gd name="T24" fmla="*/ 3 w 9"/>
                <a:gd name="T25" fmla="*/ 9 h 20"/>
                <a:gd name="T26" fmla="*/ 0 w 9"/>
                <a:gd name="T27" fmla="*/ 6 h 20"/>
                <a:gd name="T28" fmla="*/ 2 w 9"/>
                <a:gd name="T29" fmla="*/ 6 h 20"/>
                <a:gd name="T30" fmla="*/ 6 w 9"/>
                <a:gd name="T31" fmla="*/ 10 h 20"/>
                <a:gd name="T32" fmla="*/ 1 w 9"/>
                <a:gd name="T33" fmla="*/ 3 h 20"/>
                <a:gd name="T34" fmla="*/ 7 w 9"/>
                <a:gd name="T35" fmla="*/ 9 h 20"/>
                <a:gd name="T36" fmla="*/ 1 w 9"/>
                <a:gd name="T37" fmla="*/ 2 h 20"/>
                <a:gd name="T38" fmla="*/ 3 w 9"/>
                <a:gd name="T39" fmla="*/ 3 h 20"/>
                <a:gd name="T40" fmla="*/ 7 w 9"/>
                <a:gd name="T41" fmla="*/ 6 h 20"/>
                <a:gd name="T42" fmla="*/ 3 w 9"/>
                <a:gd name="T43" fmla="*/ 2 h 20"/>
                <a:gd name="T44" fmla="*/ 2 w 9"/>
                <a:gd name="T45" fmla="*/ 0 h 20"/>
                <a:gd name="T46" fmla="*/ 7 w 9"/>
                <a:gd name="T47" fmla="*/ 4 h 20"/>
                <a:gd name="T48" fmla="*/ 6 w 9"/>
                <a:gd name="T49" fmla="*/ 1 h 20"/>
                <a:gd name="T50" fmla="*/ 7 w 9"/>
                <a:gd name="T51" fmla="*/ 4 h 20"/>
                <a:gd name="T52" fmla="*/ 5 w 9"/>
                <a:gd name="T53" fmla="*/ 3 h 20"/>
                <a:gd name="T54" fmla="*/ 3 w 9"/>
                <a:gd name="T55" fmla="*/ 2 h 20"/>
                <a:gd name="T56" fmla="*/ 7 w 9"/>
                <a:gd name="T57" fmla="*/ 6 h 20"/>
                <a:gd name="T58" fmla="*/ 5 w 9"/>
                <a:gd name="T59" fmla="*/ 6 h 20"/>
                <a:gd name="T60" fmla="*/ 2 w 9"/>
                <a:gd name="T61" fmla="*/ 3 h 20"/>
                <a:gd name="T62" fmla="*/ 5 w 9"/>
                <a:gd name="T63" fmla="*/ 5 h 20"/>
                <a:gd name="T64" fmla="*/ 7 w 9"/>
                <a:gd name="T65" fmla="*/ 9 h 20"/>
                <a:gd name="T66" fmla="*/ 2 w 9"/>
                <a:gd name="T67" fmla="*/ 3 h 20"/>
                <a:gd name="T68" fmla="*/ 6 w 9"/>
                <a:gd name="T69" fmla="*/ 10 h 20"/>
                <a:gd name="T70" fmla="*/ 0 w 9"/>
                <a:gd name="T71" fmla="*/ 6 h 20"/>
                <a:gd name="T72" fmla="*/ 3 w 9"/>
                <a:gd name="T73" fmla="*/ 9 h 20"/>
                <a:gd name="T74" fmla="*/ 6 w 9"/>
                <a:gd name="T75" fmla="*/ 12 h 20"/>
                <a:gd name="T76" fmla="*/ 0 w 9"/>
                <a:gd name="T77" fmla="*/ 8 h 20"/>
                <a:gd name="T78" fmla="*/ 2 w 9"/>
                <a:gd name="T79" fmla="*/ 10 h 20"/>
                <a:gd name="T80" fmla="*/ 8 w 9"/>
                <a:gd name="T81" fmla="*/ 15 h 20"/>
                <a:gd name="T82" fmla="*/ 4 w 9"/>
                <a:gd name="T83" fmla="*/ 14 h 20"/>
                <a:gd name="T84" fmla="*/ 2 w 9"/>
                <a:gd name="T85" fmla="*/ 11 h 20"/>
                <a:gd name="T86" fmla="*/ 9 w 9"/>
                <a:gd name="T87" fmla="*/ 19 h 20"/>
                <a:gd name="T88" fmla="*/ 8 w 9"/>
                <a:gd name="T89" fmla="*/ 19 h 20"/>
                <a:gd name="T90" fmla="*/ 2 w 9"/>
                <a:gd name="T91" fmla="*/ 15 h 20"/>
                <a:gd name="T92" fmla="*/ 7 w 9"/>
                <a:gd name="T93" fmla="*/ 20 h 20"/>
                <a:gd name="T94" fmla="*/ 5 w 9"/>
                <a:gd name="T95" fmla="*/ 19 h 20"/>
                <a:gd name="T96" fmla="*/ 1 w 9"/>
                <a:gd name="T97" fmla="*/ 16 h 20"/>
                <a:gd name="T98" fmla="*/ 4 w 9"/>
                <a:gd name="T9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20">
                  <a:moveTo>
                    <a:pt x="1" y="18"/>
                  </a:moveTo>
                  <a:cubicBezTo>
                    <a:pt x="2" y="19"/>
                    <a:pt x="3" y="19"/>
                    <a:pt x="4" y="20"/>
                  </a:cubicBezTo>
                  <a:cubicBezTo>
                    <a:pt x="4" y="20"/>
                    <a:pt x="4" y="20"/>
                    <a:pt x="4" y="20"/>
                  </a:cubicBezTo>
                  <a:cubicBezTo>
                    <a:pt x="3" y="19"/>
                    <a:pt x="3" y="19"/>
                    <a:pt x="2" y="18"/>
                  </a:cubicBezTo>
                  <a:cubicBezTo>
                    <a:pt x="2" y="18"/>
                    <a:pt x="1" y="17"/>
                    <a:pt x="1" y="16"/>
                  </a:cubicBezTo>
                  <a:cubicBezTo>
                    <a:pt x="1" y="16"/>
                    <a:pt x="1" y="16"/>
                    <a:pt x="1" y="16"/>
                  </a:cubicBezTo>
                  <a:cubicBezTo>
                    <a:pt x="1" y="16"/>
                    <a:pt x="1" y="16"/>
                    <a:pt x="1" y="16"/>
                  </a:cubicBezTo>
                  <a:cubicBezTo>
                    <a:pt x="2" y="17"/>
                    <a:pt x="3" y="17"/>
                    <a:pt x="4" y="18"/>
                  </a:cubicBezTo>
                  <a:cubicBezTo>
                    <a:pt x="6" y="19"/>
                    <a:pt x="6" y="19"/>
                    <a:pt x="6" y="19"/>
                  </a:cubicBezTo>
                  <a:cubicBezTo>
                    <a:pt x="6" y="19"/>
                    <a:pt x="7" y="19"/>
                    <a:pt x="7" y="20"/>
                  </a:cubicBezTo>
                  <a:cubicBezTo>
                    <a:pt x="7" y="20"/>
                    <a:pt x="7" y="20"/>
                    <a:pt x="7" y="20"/>
                  </a:cubicBezTo>
                  <a:cubicBezTo>
                    <a:pt x="3" y="17"/>
                    <a:pt x="3" y="17"/>
                    <a:pt x="3" y="17"/>
                  </a:cubicBezTo>
                  <a:cubicBezTo>
                    <a:pt x="3" y="17"/>
                    <a:pt x="2" y="16"/>
                    <a:pt x="2" y="16"/>
                  </a:cubicBezTo>
                  <a:cubicBezTo>
                    <a:pt x="1" y="15"/>
                    <a:pt x="1" y="14"/>
                    <a:pt x="0" y="14"/>
                  </a:cubicBezTo>
                  <a:cubicBezTo>
                    <a:pt x="0" y="14"/>
                    <a:pt x="0" y="13"/>
                    <a:pt x="0" y="13"/>
                  </a:cubicBezTo>
                  <a:cubicBezTo>
                    <a:pt x="1" y="13"/>
                    <a:pt x="1" y="13"/>
                    <a:pt x="1" y="13"/>
                  </a:cubicBezTo>
                  <a:cubicBezTo>
                    <a:pt x="1" y="13"/>
                    <a:pt x="1" y="13"/>
                    <a:pt x="1" y="13"/>
                  </a:cubicBezTo>
                  <a:cubicBezTo>
                    <a:pt x="8" y="19"/>
                    <a:pt x="8" y="19"/>
                    <a:pt x="8" y="19"/>
                  </a:cubicBezTo>
                  <a:cubicBezTo>
                    <a:pt x="8" y="19"/>
                    <a:pt x="8" y="19"/>
                    <a:pt x="8" y="19"/>
                  </a:cubicBezTo>
                  <a:cubicBezTo>
                    <a:pt x="7" y="18"/>
                    <a:pt x="6" y="17"/>
                    <a:pt x="4" y="15"/>
                  </a:cubicBezTo>
                  <a:cubicBezTo>
                    <a:pt x="3" y="14"/>
                    <a:pt x="3" y="14"/>
                    <a:pt x="3" y="14"/>
                  </a:cubicBezTo>
                  <a:cubicBezTo>
                    <a:pt x="2" y="13"/>
                    <a:pt x="1" y="12"/>
                    <a:pt x="1" y="12"/>
                  </a:cubicBezTo>
                  <a:cubicBezTo>
                    <a:pt x="1" y="11"/>
                    <a:pt x="1" y="11"/>
                    <a:pt x="1" y="11"/>
                  </a:cubicBezTo>
                  <a:cubicBezTo>
                    <a:pt x="1" y="11"/>
                    <a:pt x="1" y="11"/>
                    <a:pt x="1" y="11"/>
                  </a:cubicBezTo>
                  <a:cubicBezTo>
                    <a:pt x="3" y="12"/>
                    <a:pt x="3" y="12"/>
                    <a:pt x="3" y="12"/>
                  </a:cubicBezTo>
                  <a:cubicBezTo>
                    <a:pt x="5" y="13"/>
                    <a:pt x="5" y="13"/>
                    <a:pt x="5" y="13"/>
                  </a:cubicBezTo>
                  <a:cubicBezTo>
                    <a:pt x="6" y="14"/>
                    <a:pt x="7" y="15"/>
                    <a:pt x="8" y="15"/>
                  </a:cubicBezTo>
                  <a:cubicBezTo>
                    <a:pt x="7" y="16"/>
                    <a:pt x="7" y="16"/>
                    <a:pt x="7" y="16"/>
                  </a:cubicBezTo>
                  <a:cubicBezTo>
                    <a:pt x="6" y="15"/>
                    <a:pt x="4" y="14"/>
                    <a:pt x="3" y="13"/>
                  </a:cubicBezTo>
                  <a:cubicBezTo>
                    <a:pt x="2" y="12"/>
                    <a:pt x="2" y="11"/>
                    <a:pt x="1" y="10"/>
                  </a:cubicBezTo>
                  <a:cubicBezTo>
                    <a:pt x="1" y="10"/>
                    <a:pt x="0" y="10"/>
                    <a:pt x="0" y="9"/>
                  </a:cubicBezTo>
                  <a:cubicBezTo>
                    <a:pt x="0" y="9"/>
                    <a:pt x="0" y="8"/>
                    <a:pt x="0" y="8"/>
                  </a:cubicBezTo>
                  <a:cubicBezTo>
                    <a:pt x="0" y="8"/>
                    <a:pt x="0" y="7"/>
                    <a:pt x="0" y="7"/>
                  </a:cubicBezTo>
                  <a:cubicBezTo>
                    <a:pt x="0" y="7"/>
                    <a:pt x="0" y="7"/>
                    <a:pt x="0" y="7"/>
                  </a:cubicBezTo>
                  <a:cubicBezTo>
                    <a:pt x="0" y="7"/>
                    <a:pt x="0" y="7"/>
                    <a:pt x="0" y="7"/>
                  </a:cubicBezTo>
                  <a:cubicBezTo>
                    <a:pt x="2" y="8"/>
                    <a:pt x="3" y="8"/>
                    <a:pt x="4" y="9"/>
                  </a:cubicBezTo>
                  <a:cubicBezTo>
                    <a:pt x="5" y="10"/>
                    <a:pt x="5" y="11"/>
                    <a:pt x="6" y="11"/>
                  </a:cubicBezTo>
                  <a:cubicBezTo>
                    <a:pt x="6" y="12"/>
                    <a:pt x="6" y="12"/>
                    <a:pt x="6" y="12"/>
                  </a:cubicBezTo>
                  <a:cubicBezTo>
                    <a:pt x="3" y="9"/>
                    <a:pt x="3" y="9"/>
                    <a:pt x="3" y="9"/>
                  </a:cubicBezTo>
                  <a:cubicBezTo>
                    <a:pt x="2" y="9"/>
                    <a:pt x="2" y="8"/>
                    <a:pt x="1" y="8"/>
                  </a:cubicBezTo>
                  <a:cubicBezTo>
                    <a:pt x="1" y="7"/>
                    <a:pt x="0" y="7"/>
                    <a:pt x="0" y="6"/>
                  </a:cubicBezTo>
                  <a:cubicBezTo>
                    <a:pt x="0" y="6"/>
                    <a:pt x="0" y="6"/>
                    <a:pt x="0" y="6"/>
                  </a:cubicBezTo>
                  <a:cubicBezTo>
                    <a:pt x="0" y="5"/>
                    <a:pt x="0" y="5"/>
                    <a:pt x="0" y="5"/>
                  </a:cubicBezTo>
                  <a:cubicBezTo>
                    <a:pt x="1" y="5"/>
                    <a:pt x="1" y="5"/>
                    <a:pt x="1" y="5"/>
                  </a:cubicBezTo>
                  <a:cubicBezTo>
                    <a:pt x="2" y="6"/>
                    <a:pt x="2" y="6"/>
                    <a:pt x="2" y="6"/>
                  </a:cubicBezTo>
                  <a:cubicBezTo>
                    <a:pt x="4" y="7"/>
                    <a:pt x="4" y="7"/>
                    <a:pt x="4" y="7"/>
                  </a:cubicBezTo>
                  <a:cubicBezTo>
                    <a:pt x="5" y="8"/>
                    <a:pt x="6" y="9"/>
                    <a:pt x="7" y="10"/>
                  </a:cubicBezTo>
                  <a:cubicBezTo>
                    <a:pt x="6" y="10"/>
                    <a:pt x="6" y="10"/>
                    <a:pt x="6" y="10"/>
                  </a:cubicBezTo>
                  <a:cubicBezTo>
                    <a:pt x="4" y="8"/>
                    <a:pt x="3" y="6"/>
                    <a:pt x="1" y="4"/>
                  </a:cubicBezTo>
                  <a:cubicBezTo>
                    <a:pt x="1" y="4"/>
                    <a:pt x="1" y="3"/>
                    <a:pt x="1" y="3"/>
                  </a:cubicBezTo>
                  <a:cubicBezTo>
                    <a:pt x="1" y="3"/>
                    <a:pt x="1" y="3"/>
                    <a:pt x="1" y="3"/>
                  </a:cubicBezTo>
                  <a:cubicBezTo>
                    <a:pt x="3" y="4"/>
                    <a:pt x="4" y="5"/>
                    <a:pt x="4" y="6"/>
                  </a:cubicBezTo>
                  <a:cubicBezTo>
                    <a:pt x="5" y="7"/>
                    <a:pt x="6" y="8"/>
                    <a:pt x="7" y="8"/>
                  </a:cubicBezTo>
                  <a:cubicBezTo>
                    <a:pt x="7" y="9"/>
                    <a:pt x="7" y="9"/>
                    <a:pt x="7" y="9"/>
                  </a:cubicBezTo>
                  <a:cubicBezTo>
                    <a:pt x="6" y="8"/>
                    <a:pt x="5" y="7"/>
                    <a:pt x="4" y="6"/>
                  </a:cubicBezTo>
                  <a:cubicBezTo>
                    <a:pt x="3" y="4"/>
                    <a:pt x="3" y="4"/>
                    <a:pt x="3" y="4"/>
                  </a:cubicBezTo>
                  <a:cubicBezTo>
                    <a:pt x="2" y="4"/>
                    <a:pt x="2" y="3"/>
                    <a:pt x="1" y="2"/>
                  </a:cubicBezTo>
                  <a:cubicBezTo>
                    <a:pt x="1" y="2"/>
                    <a:pt x="1" y="2"/>
                    <a:pt x="2" y="2"/>
                  </a:cubicBezTo>
                  <a:cubicBezTo>
                    <a:pt x="2" y="2"/>
                    <a:pt x="2" y="2"/>
                    <a:pt x="2" y="2"/>
                  </a:cubicBezTo>
                  <a:cubicBezTo>
                    <a:pt x="3" y="3"/>
                    <a:pt x="3" y="3"/>
                    <a:pt x="3" y="3"/>
                  </a:cubicBezTo>
                  <a:cubicBezTo>
                    <a:pt x="4" y="4"/>
                    <a:pt x="4" y="4"/>
                    <a:pt x="4" y="4"/>
                  </a:cubicBezTo>
                  <a:cubicBezTo>
                    <a:pt x="5" y="5"/>
                    <a:pt x="5" y="5"/>
                    <a:pt x="5" y="5"/>
                  </a:cubicBezTo>
                  <a:cubicBezTo>
                    <a:pt x="7" y="6"/>
                    <a:pt x="7" y="6"/>
                    <a:pt x="7" y="6"/>
                  </a:cubicBezTo>
                  <a:cubicBezTo>
                    <a:pt x="6" y="6"/>
                    <a:pt x="6" y="6"/>
                    <a:pt x="6" y="6"/>
                  </a:cubicBezTo>
                  <a:cubicBezTo>
                    <a:pt x="6" y="5"/>
                    <a:pt x="5" y="5"/>
                    <a:pt x="4" y="4"/>
                  </a:cubicBezTo>
                  <a:cubicBezTo>
                    <a:pt x="4" y="3"/>
                    <a:pt x="3" y="3"/>
                    <a:pt x="3" y="2"/>
                  </a:cubicBezTo>
                  <a:cubicBezTo>
                    <a:pt x="3" y="2"/>
                    <a:pt x="2" y="1"/>
                    <a:pt x="2" y="1"/>
                  </a:cubicBezTo>
                  <a:cubicBezTo>
                    <a:pt x="2" y="1"/>
                    <a:pt x="2" y="0"/>
                    <a:pt x="2" y="0"/>
                  </a:cubicBezTo>
                  <a:cubicBezTo>
                    <a:pt x="2" y="0"/>
                    <a:pt x="2" y="0"/>
                    <a:pt x="2" y="0"/>
                  </a:cubicBezTo>
                  <a:cubicBezTo>
                    <a:pt x="3" y="1"/>
                    <a:pt x="4" y="2"/>
                    <a:pt x="5" y="2"/>
                  </a:cubicBezTo>
                  <a:cubicBezTo>
                    <a:pt x="5" y="3"/>
                    <a:pt x="6" y="4"/>
                    <a:pt x="7" y="4"/>
                  </a:cubicBezTo>
                  <a:cubicBezTo>
                    <a:pt x="7" y="4"/>
                    <a:pt x="7" y="4"/>
                    <a:pt x="7" y="4"/>
                  </a:cubicBezTo>
                  <a:cubicBezTo>
                    <a:pt x="6" y="3"/>
                    <a:pt x="5" y="2"/>
                    <a:pt x="5" y="0"/>
                  </a:cubicBezTo>
                  <a:cubicBezTo>
                    <a:pt x="5" y="0"/>
                    <a:pt x="5" y="0"/>
                    <a:pt x="5" y="0"/>
                  </a:cubicBezTo>
                  <a:cubicBezTo>
                    <a:pt x="5" y="0"/>
                    <a:pt x="6" y="1"/>
                    <a:pt x="6" y="1"/>
                  </a:cubicBezTo>
                  <a:cubicBezTo>
                    <a:pt x="6" y="1"/>
                    <a:pt x="5" y="0"/>
                    <a:pt x="5" y="0"/>
                  </a:cubicBezTo>
                  <a:cubicBezTo>
                    <a:pt x="5" y="0"/>
                    <a:pt x="5" y="0"/>
                    <a:pt x="5" y="0"/>
                  </a:cubicBezTo>
                  <a:cubicBezTo>
                    <a:pt x="5" y="2"/>
                    <a:pt x="6" y="3"/>
                    <a:pt x="7" y="4"/>
                  </a:cubicBezTo>
                  <a:cubicBezTo>
                    <a:pt x="7" y="4"/>
                    <a:pt x="7" y="4"/>
                    <a:pt x="7" y="4"/>
                  </a:cubicBezTo>
                  <a:cubicBezTo>
                    <a:pt x="7" y="4"/>
                    <a:pt x="7" y="4"/>
                    <a:pt x="7" y="4"/>
                  </a:cubicBezTo>
                  <a:cubicBezTo>
                    <a:pt x="6" y="4"/>
                    <a:pt x="5" y="3"/>
                    <a:pt x="5" y="3"/>
                  </a:cubicBezTo>
                  <a:cubicBezTo>
                    <a:pt x="4" y="2"/>
                    <a:pt x="3" y="1"/>
                    <a:pt x="2" y="1"/>
                  </a:cubicBezTo>
                  <a:cubicBezTo>
                    <a:pt x="3" y="1"/>
                    <a:pt x="3" y="1"/>
                    <a:pt x="3" y="1"/>
                  </a:cubicBezTo>
                  <a:cubicBezTo>
                    <a:pt x="3" y="1"/>
                    <a:pt x="3" y="2"/>
                    <a:pt x="3" y="2"/>
                  </a:cubicBezTo>
                  <a:cubicBezTo>
                    <a:pt x="4" y="3"/>
                    <a:pt x="4" y="3"/>
                    <a:pt x="4" y="3"/>
                  </a:cubicBezTo>
                  <a:cubicBezTo>
                    <a:pt x="5" y="4"/>
                    <a:pt x="6" y="5"/>
                    <a:pt x="7" y="6"/>
                  </a:cubicBezTo>
                  <a:cubicBezTo>
                    <a:pt x="7" y="6"/>
                    <a:pt x="7" y="6"/>
                    <a:pt x="7" y="6"/>
                  </a:cubicBezTo>
                  <a:cubicBezTo>
                    <a:pt x="7" y="6"/>
                    <a:pt x="7" y="6"/>
                    <a:pt x="7" y="7"/>
                  </a:cubicBezTo>
                  <a:cubicBezTo>
                    <a:pt x="7" y="7"/>
                    <a:pt x="7" y="7"/>
                    <a:pt x="7" y="7"/>
                  </a:cubicBezTo>
                  <a:cubicBezTo>
                    <a:pt x="5" y="6"/>
                    <a:pt x="5" y="6"/>
                    <a:pt x="5" y="6"/>
                  </a:cubicBezTo>
                  <a:cubicBezTo>
                    <a:pt x="4" y="4"/>
                    <a:pt x="4" y="4"/>
                    <a:pt x="4" y="4"/>
                  </a:cubicBezTo>
                  <a:cubicBezTo>
                    <a:pt x="3" y="3"/>
                    <a:pt x="3" y="3"/>
                    <a:pt x="3" y="3"/>
                  </a:cubicBezTo>
                  <a:cubicBezTo>
                    <a:pt x="2" y="3"/>
                    <a:pt x="2" y="3"/>
                    <a:pt x="2" y="3"/>
                  </a:cubicBezTo>
                  <a:cubicBezTo>
                    <a:pt x="2" y="2"/>
                    <a:pt x="2" y="2"/>
                    <a:pt x="2" y="2"/>
                  </a:cubicBezTo>
                  <a:cubicBezTo>
                    <a:pt x="2" y="3"/>
                    <a:pt x="3" y="3"/>
                    <a:pt x="3" y="4"/>
                  </a:cubicBezTo>
                  <a:cubicBezTo>
                    <a:pt x="5" y="5"/>
                    <a:pt x="5" y="5"/>
                    <a:pt x="5" y="5"/>
                  </a:cubicBezTo>
                  <a:cubicBezTo>
                    <a:pt x="6" y="6"/>
                    <a:pt x="6" y="7"/>
                    <a:pt x="7" y="8"/>
                  </a:cubicBezTo>
                  <a:cubicBezTo>
                    <a:pt x="8" y="8"/>
                    <a:pt x="8" y="9"/>
                    <a:pt x="7" y="9"/>
                  </a:cubicBezTo>
                  <a:cubicBezTo>
                    <a:pt x="7" y="9"/>
                    <a:pt x="7" y="9"/>
                    <a:pt x="7" y="9"/>
                  </a:cubicBezTo>
                  <a:cubicBezTo>
                    <a:pt x="6" y="8"/>
                    <a:pt x="5" y="7"/>
                    <a:pt x="4" y="6"/>
                  </a:cubicBezTo>
                  <a:cubicBezTo>
                    <a:pt x="3" y="5"/>
                    <a:pt x="2" y="5"/>
                    <a:pt x="1" y="4"/>
                  </a:cubicBezTo>
                  <a:cubicBezTo>
                    <a:pt x="2" y="3"/>
                    <a:pt x="2" y="3"/>
                    <a:pt x="2" y="3"/>
                  </a:cubicBezTo>
                  <a:cubicBezTo>
                    <a:pt x="3" y="6"/>
                    <a:pt x="5" y="8"/>
                    <a:pt x="7" y="10"/>
                  </a:cubicBezTo>
                  <a:cubicBezTo>
                    <a:pt x="7" y="10"/>
                    <a:pt x="7" y="10"/>
                    <a:pt x="7" y="10"/>
                  </a:cubicBezTo>
                  <a:cubicBezTo>
                    <a:pt x="7" y="10"/>
                    <a:pt x="6" y="10"/>
                    <a:pt x="6" y="10"/>
                  </a:cubicBezTo>
                  <a:cubicBezTo>
                    <a:pt x="5" y="10"/>
                    <a:pt x="4" y="9"/>
                    <a:pt x="3" y="8"/>
                  </a:cubicBezTo>
                  <a:cubicBezTo>
                    <a:pt x="2" y="7"/>
                    <a:pt x="2" y="7"/>
                    <a:pt x="2" y="7"/>
                  </a:cubicBezTo>
                  <a:cubicBezTo>
                    <a:pt x="0" y="6"/>
                    <a:pt x="0" y="6"/>
                    <a:pt x="0" y="6"/>
                  </a:cubicBezTo>
                  <a:cubicBezTo>
                    <a:pt x="1" y="6"/>
                    <a:pt x="1" y="6"/>
                    <a:pt x="1" y="6"/>
                  </a:cubicBezTo>
                  <a:cubicBezTo>
                    <a:pt x="1" y="6"/>
                    <a:pt x="1" y="7"/>
                    <a:pt x="2" y="7"/>
                  </a:cubicBezTo>
                  <a:cubicBezTo>
                    <a:pt x="2" y="8"/>
                    <a:pt x="3" y="8"/>
                    <a:pt x="3" y="9"/>
                  </a:cubicBezTo>
                  <a:cubicBezTo>
                    <a:pt x="6" y="11"/>
                    <a:pt x="6" y="11"/>
                    <a:pt x="6" y="11"/>
                  </a:cubicBezTo>
                  <a:cubicBezTo>
                    <a:pt x="6" y="11"/>
                    <a:pt x="6" y="11"/>
                    <a:pt x="6" y="11"/>
                  </a:cubicBezTo>
                  <a:cubicBezTo>
                    <a:pt x="7" y="12"/>
                    <a:pt x="7" y="12"/>
                    <a:pt x="6" y="12"/>
                  </a:cubicBezTo>
                  <a:cubicBezTo>
                    <a:pt x="6" y="12"/>
                    <a:pt x="6" y="12"/>
                    <a:pt x="6" y="12"/>
                  </a:cubicBezTo>
                  <a:cubicBezTo>
                    <a:pt x="5" y="11"/>
                    <a:pt x="4" y="11"/>
                    <a:pt x="3" y="10"/>
                  </a:cubicBezTo>
                  <a:cubicBezTo>
                    <a:pt x="2" y="9"/>
                    <a:pt x="1" y="8"/>
                    <a:pt x="0" y="8"/>
                  </a:cubicBezTo>
                  <a:cubicBezTo>
                    <a:pt x="1" y="8"/>
                    <a:pt x="1" y="8"/>
                    <a:pt x="1" y="8"/>
                  </a:cubicBezTo>
                  <a:cubicBezTo>
                    <a:pt x="1" y="8"/>
                    <a:pt x="1" y="8"/>
                    <a:pt x="1" y="9"/>
                  </a:cubicBezTo>
                  <a:cubicBezTo>
                    <a:pt x="1" y="9"/>
                    <a:pt x="1" y="10"/>
                    <a:pt x="2" y="10"/>
                  </a:cubicBezTo>
                  <a:cubicBezTo>
                    <a:pt x="2" y="11"/>
                    <a:pt x="3" y="11"/>
                    <a:pt x="3" y="12"/>
                  </a:cubicBezTo>
                  <a:cubicBezTo>
                    <a:pt x="5" y="13"/>
                    <a:pt x="6" y="14"/>
                    <a:pt x="8" y="15"/>
                  </a:cubicBezTo>
                  <a:cubicBezTo>
                    <a:pt x="8" y="15"/>
                    <a:pt x="8" y="15"/>
                    <a:pt x="8" y="15"/>
                  </a:cubicBezTo>
                  <a:cubicBezTo>
                    <a:pt x="8" y="15"/>
                    <a:pt x="8" y="16"/>
                    <a:pt x="8" y="16"/>
                  </a:cubicBezTo>
                  <a:cubicBezTo>
                    <a:pt x="8" y="16"/>
                    <a:pt x="8" y="16"/>
                    <a:pt x="7" y="16"/>
                  </a:cubicBezTo>
                  <a:cubicBezTo>
                    <a:pt x="6" y="15"/>
                    <a:pt x="5" y="14"/>
                    <a:pt x="4" y="14"/>
                  </a:cubicBezTo>
                  <a:cubicBezTo>
                    <a:pt x="3" y="13"/>
                    <a:pt x="3" y="13"/>
                    <a:pt x="3" y="13"/>
                  </a:cubicBezTo>
                  <a:cubicBezTo>
                    <a:pt x="1" y="12"/>
                    <a:pt x="1" y="12"/>
                    <a:pt x="1" y="12"/>
                  </a:cubicBezTo>
                  <a:cubicBezTo>
                    <a:pt x="2" y="11"/>
                    <a:pt x="2" y="11"/>
                    <a:pt x="2" y="11"/>
                  </a:cubicBezTo>
                  <a:cubicBezTo>
                    <a:pt x="2" y="12"/>
                    <a:pt x="2" y="13"/>
                    <a:pt x="3" y="13"/>
                  </a:cubicBezTo>
                  <a:cubicBezTo>
                    <a:pt x="5" y="15"/>
                    <a:pt x="5" y="15"/>
                    <a:pt x="5" y="15"/>
                  </a:cubicBezTo>
                  <a:cubicBezTo>
                    <a:pt x="6" y="16"/>
                    <a:pt x="7" y="17"/>
                    <a:pt x="9" y="19"/>
                  </a:cubicBezTo>
                  <a:cubicBezTo>
                    <a:pt x="9" y="19"/>
                    <a:pt x="9" y="19"/>
                    <a:pt x="9" y="19"/>
                  </a:cubicBezTo>
                  <a:cubicBezTo>
                    <a:pt x="8" y="19"/>
                    <a:pt x="8" y="19"/>
                    <a:pt x="8" y="19"/>
                  </a:cubicBezTo>
                  <a:cubicBezTo>
                    <a:pt x="8" y="19"/>
                    <a:pt x="8" y="19"/>
                    <a:pt x="8" y="19"/>
                  </a:cubicBezTo>
                  <a:cubicBezTo>
                    <a:pt x="1" y="14"/>
                    <a:pt x="1" y="14"/>
                    <a:pt x="1" y="14"/>
                  </a:cubicBezTo>
                  <a:cubicBezTo>
                    <a:pt x="1" y="13"/>
                    <a:pt x="1" y="13"/>
                    <a:pt x="1" y="13"/>
                  </a:cubicBezTo>
                  <a:cubicBezTo>
                    <a:pt x="1" y="14"/>
                    <a:pt x="2" y="15"/>
                    <a:pt x="2" y="15"/>
                  </a:cubicBezTo>
                  <a:cubicBezTo>
                    <a:pt x="3" y="16"/>
                    <a:pt x="3" y="16"/>
                    <a:pt x="4" y="17"/>
                  </a:cubicBezTo>
                  <a:cubicBezTo>
                    <a:pt x="7" y="20"/>
                    <a:pt x="7" y="20"/>
                    <a:pt x="7" y="20"/>
                  </a:cubicBezTo>
                  <a:cubicBezTo>
                    <a:pt x="7" y="20"/>
                    <a:pt x="7" y="20"/>
                    <a:pt x="7" y="20"/>
                  </a:cubicBezTo>
                  <a:cubicBezTo>
                    <a:pt x="7" y="20"/>
                    <a:pt x="7" y="20"/>
                    <a:pt x="7" y="20"/>
                  </a:cubicBezTo>
                  <a:cubicBezTo>
                    <a:pt x="7" y="20"/>
                    <a:pt x="7" y="20"/>
                    <a:pt x="7" y="20"/>
                  </a:cubicBezTo>
                  <a:cubicBezTo>
                    <a:pt x="7" y="20"/>
                    <a:pt x="6" y="20"/>
                    <a:pt x="5" y="19"/>
                  </a:cubicBezTo>
                  <a:cubicBezTo>
                    <a:pt x="4" y="18"/>
                    <a:pt x="4" y="18"/>
                    <a:pt x="4" y="18"/>
                  </a:cubicBezTo>
                  <a:cubicBezTo>
                    <a:pt x="3" y="18"/>
                    <a:pt x="2" y="17"/>
                    <a:pt x="1" y="16"/>
                  </a:cubicBezTo>
                  <a:cubicBezTo>
                    <a:pt x="1" y="16"/>
                    <a:pt x="1" y="16"/>
                    <a:pt x="1" y="16"/>
                  </a:cubicBezTo>
                  <a:cubicBezTo>
                    <a:pt x="1" y="17"/>
                    <a:pt x="2" y="17"/>
                    <a:pt x="2" y="18"/>
                  </a:cubicBezTo>
                  <a:cubicBezTo>
                    <a:pt x="3" y="19"/>
                    <a:pt x="4" y="19"/>
                    <a:pt x="4" y="20"/>
                  </a:cubicBezTo>
                  <a:cubicBezTo>
                    <a:pt x="4" y="20"/>
                    <a:pt x="4" y="20"/>
                    <a:pt x="4" y="20"/>
                  </a:cubicBezTo>
                  <a:cubicBezTo>
                    <a:pt x="4" y="20"/>
                    <a:pt x="4" y="20"/>
                    <a:pt x="4" y="20"/>
                  </a:cubicBezTo>
                  <a:cubicBezTo>
                    <a:pt x="3" y="19"/>
                    <a:pt x="2"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
            <p:cNvSpPr/>
            <p:nvPr/>
          </p:nvSpPr>
          <p:spPr bwMode="auto">
            <a:xfrm>
              <a:off x="6653" y="692"/>
              <a:ext cx="25" cy="76"/>
            </a:xfrm>
            <a:custGeom>
              <a:avLst/>
              <a:gdLst>
                <a:gd name="T0" fmla="*/ 3 w 10"/>
                <a:gd name="T1" fmla="*/ 31 h 31"/>
                <a:gd name="T2" fmla="*/ 0 w 10"/>
                <a:gd name="T3" fmla="*/ 28 h 31"/>
                <a:gd name="T4" fmla="*/ 1 w 10"/>
                <a:gd name="T5" fmla="*/ 25 h 31"/>
                <a:gd name="T6" fmla="*/ 9 w 10"/>
                <a:gd name="T7" fmla="*/ 30 h 31"/>
                <a:gd name="T8" fmla="*/ 1 w 10"/>
                <a:gd name="T9" fmla="*/ 21 h 31"/>
                <a:gd name="T10" fmla="*/ 8 w 10"/>
                <a:gd name="T11" fmla="*/ 27 h 31"/>
                <a:gd name="T12" fmla="*/ 3 w 10"/>
                <a:gd name="T13" fmla="*/ 19 h 31"/>
                <a:gd name="T14" fmla="*/ 8 w 10"/>
                <a:gd name="T15" fmla="*/ 24 h 31"/>
                <a:gd name="T16" fmla="*/ 1 w 10"/>
                <a:gd name="T17" fmla="*/ 16 h 31"/>
                <a:gd name="T18" fmla="*/ 5 w 10"/>
                <a:gd name="T19" fmla="*/ 18 h 31"/>
                <a:gd name="T20" fmla="*/ 4 w 10"/>
                <a:gd name="T21" fmla="*/ 17 h 31"/>
                <a:gd name="T22" fmla="*/ 1 w 10"/>
                <a:gd name="T23" fmla="*/ 12 h 31"/>
                <a:gd name="T24" fmla="*/ 9 w 10"/>
                <a:gd name="T25" fmla="*/ 18 h 31"/>
                <a:gd name="T26" fmla="*/ 1 w 10"/>
                <a:gd name="T27" fmla="*/ 9 h 31"/>
                <a:gd name="T28" fmla="*/ 6 w 10"/>
                <a:gd name="T29" fmla="*/ 13 h 31"/>
                <a:gd name="T30" fmla="*/ 5 w 10"/>
                <a:gd name="T31" fmla="*/ 13 h 31"/>
                <a:gd name="T32" fmla="*/ 3 w 10"/>
                <a:gd name="T33" fmla="*/ 8 h 31"/>
                <a:gd name="T34" fmla="*/ 5 w 10"/>
                <a:gd name="T35" fmla="*/ 10 h 31"/>
                <a:gd name="T36" fmla="*/ 2 w 10"/>
                <a:gd name="T37" fmla="*/ 5 h 31"/>
                <a:gd name="T38" fmla="*/ 6 w 10"/>
                <a:gd name="T39" fmla="*/ 8 h 31"/>
                <a:gd name="T40" fmla="*/ 8 w 10"/>
                <a:gd name="T41" fmla="*/ 12 h 31"/>
                <a:gd name="T42" fmla="*/ 2 w 10"/>
                <a:gd name="T43" fmla="*/ 2 h 31"/>
                <a:gd name="T44" fmla="*/ 10 w 10"/>
                <a:gd name="T45" fmla="*/ 10 h 31"/>
                <a:gd name="T46" fmla="*/ 4 w 10"/>
                <a:gd name="T47" fmla="*/ 1 h 31"/>
                <a:gd name="T48" fmla="*/ 9 w 10"/>
                <a:gd name="T49" fmla="*/ 7 h 31"/>
                <a:gd name="T50" fmla="*/ 6 w 10"/>
                <a:gd name="T51" fmla="*/ 0 h 31"/>
                <a:gd name="T52" fmla="*/ 9 w 10"/>
                <a:gd name="T53" fmla="*/ 2 h 31"/>
                <a:gd name="T54" fmla="*/ 10 w 10"/>
                <a:gd name="T55" fmla="*/ 4 h 31"/>
                <a:gd name="T56" fmla="*/ 10 w 10"/>
                <a:gd name="T57" fmla="*/ 7 h 31"/>
                <a:gd name="T58" fmla="*/ 9 w 10"/>
                <a:gd name="T59" fmla="*/ 7 h 31"/>
                <a:gd name="T60" fmla="*/ 4 w 10"/>
                <a:gd name="T61" fmla="*/ 1 h 31"/>
                <a:gd name="T62" fmla="*/ 9 w 10"/>
                <a:gd name="T63" fmla="*/ 10 h 31"/>
                <a:gd name="T64" fmla="*/ 4 w 10"/>
                <a:gd name="T65" fmla="*/ 4 h 31"/>
                <a:gd name="T66" fmla="*/ 9 w 10"/>
                <a:gd name="T67" fmla="*/ 12 h 31"/>
                <a:gd name="T68" fmla="*/ 5 w 10"/>
                <a:gd name="T69" fmla="*/ 8 h 31"/>
                <a:gd name="T70" fmla="*/ 3 w 10"/>
                <a:gd name="T71" fmla="*/ 5 h 31"/>
                <a:gd name="T72" fmla="*/ 9 w 10"/>
                <a:gd name="T73" fmla="*/ 13 h 31"/>
                <a:gd name="T74" fmla="*/ 2 w 10"/>
                <a:gd name="T75" fmla="*/ 8 h 31"/>
                <a:gd name="T76" fmla="*/ 5 w 10"/>
                <a:gd name="T77" fmla="*/ 10 h 31"/>
                <a:gd name="T78" fmla="*/ 9 w 10"/>
                <a:gd name="T79" fmla="*/ 17 h 31"/>
                <a:gd name="T80" fmla="*/ 1 w 10"/>
                <a:gd name="T81" fmla="*/ 10 h 31"/>
                <a:gd name="T82" fmla="*/ 9 w 10"/>
                <a:gd name="T83" fmla="*/ 17 h 31"/>
                <a:gd name="T84" fmla="*/ 2 w 10"/>
                <a:gd name="T85" fmla="*/ 12 h 31"/>
                <a:gd name="T86" fmla="*/ 9 w 10"/>
                <a:gd name="T87" fmla="*/ 21 h 31"/>
                <a:gd name="T88" fmla="*/ 8 w 10"/>
                <a:gd name="T89" fmla="*/ 21 h 31"/>
                <a:gd name="T90" fmla="*/ 2 w 10"/>
                <a:gd name="T91" fmla="*/ 16 h 31"/>
                <a:gd name="T92" fmla="*/ 5 w 10"/>
                <a:gd name="T93" fmla="*/ 22 h 31"/>
                <a:gd name="T94" fmla="*/ 9 w 10"/>
                <a:gd name="T95" fmla="*/ 26 h 31"/>
                <a:gd name="T96" fmla="*/ 1 w 10"/>
                <a:gd name="T97" fmla="*/ 22 h 31"/>
                <a:gd name="T98" fmla="*/ 9 w 10"/>
                <a:gd name="T99" fmla="*/ 30 h 31"/>
                <a:gd name="T100" fmla="*/ 1 w 10"/>
                <a:gd name="T101" fmla="*/ 25 h 31"/>
                <a:gd name="T102" fmla="*/ 5 w 10"/>
                <a:gd name="T103" fmla="*/ 31 h 31"/>
                <a:gd name="T104" fmla="*/ 3 w 10"/>
                <a:gd name="T105" fmla="*/ 31 h 31"/>
                <a:gd name="T106" fmla="*/ 0 w 10"/>
                <a:gd name="T107"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31">
                  <a:moveTo>
                    <a:pt x="0" y="30"/>
                  </a:moveTo>
                  <a:cubicBezTo>
                    <a:pt x="1" y="30"/>
                    <a:pt x="2" y="31"/>
                    <a:pt x="3" y="31"/>
                  </a:cubicBezTo>
                  <a:cubicBezTo>
                    <a:pt x="3" y="31"/>
                    <a:pt x="3" y="31"/>
                    <a:pt x="3" y="31"/>
                  </a:cubicBezTo>
                  <a:cubicBezTo>
                    <a:pt x="2" y="30"/>
                    <a:pt x="1" y="29"/>
                    <a:pt x="0" y="28"/>
                  </a:cubicBezTo>
                  <a:cubicBezTo>
                    <a:pt x="0" y="28"/>
                    <a:pt x="0" y="28"/>
                    <a:pt x="0" y="28"/>
                  </a:cubicBezTo>
                  <a:cubicBezTo>
                    <a:pt x="0" y="28"/>
                    <a:pt x="0" y="28"/>
                    <a:pt x="0" y="28"/>
                  </a:cubicBezTo>
                  <a:cubicBezTo>
                    <a:pt x="2" y="28"/>
                    <a:pt x="4" y="30"/>
                    <a:pt x="6" y="30"/>
                  </a:cubicBezTo>
                  <a:cubicBezTo>
                    <a:pt x="5" y="31"/>
                    <a:pt x="5" y="31"/>
                    <a:pt x="5" y="31"/>
                  </a:cubicBezTo>
                  <a:cubicBezTo>
                    <a:pt x="4" y="29"/>
                    <a:pt x="2" y="27"/>
                    <a:pt x="1" y="25"/>
                  </a:cubicBezTo>
                  <a:cubicBezTo>
                    <a:pt x="0" y="25"/>
                    <a:pt x="0" y="25"/>
                    <a:pt x="1" y="25"/>
                  </a:cubicBezTo>
                  <a:cubicBezTo>
                    <a:pt x="1" y="25"/>
                    <a:pt x="1" y="25"/>
                    <a:pt x="1" y="25"/>
                  </a:cubicBezTo>
                  <a:cubicBezTo>
                    <a:pt x="4" y="26"/>
                    <a:pt x="6" y="28"/>
                    <a:pt x="9" y="30"/>
                  </a:cubicBezTo>
                  <a:cubicBezTo>
                    <a:pt x="9" y="30"/>
                    <a:pt x="9" y="30"/>
                    <a:pt x="9" y="30"/>
                  </a:cubicBezTo>
                  <a:cubicBezTo>
                    <a:pt x="7" y="27"/>
                    <a:pt x="3" y="25"/>
                    <a:pt x="1" y="22"/>
                  </a:cubicBezTo>
                  <a:cubicBezTo>
                    <a:pt x="1" y="22"/>
                    <a:pt x="1" y="21"/>
                    <a:pt x="1" y="21"/>
                  </a:cubicBezTo>
                  <a:cubicBezTo>
                    <a:pt x="2" y="21"/>
                    <a:pt x="2" y="21"/>
                    <a:pt x="2" y="21"/>
                  </a:cubicBezTo>
                  <a:cubicBezTo>
                    <a:pt x="8" y="26"/>
                    <a:pt x="8" y="26"/>
                    <a:pt x="8" y="26"/>
                  </a:cubicBezTo>
                  <a:cubicBezTo>
                    <a:pt x="8" y="27"/>
                    <a:pt x="8" y="27"/>
                    <a:pt x="8" y="27"/>
                  </a:cubicBezTo>
                  <a:cubicBezTo>
                    <a:pt x="6" y="25"/>
                    <a:pt x="3" y="23"/>
                    <a:pt x="2" y="20"/>
                  </a:cubicBezTo>
                  <a:cubicBezTo>
                    <a:pt x="2" y="19"/>
                    <a:pt x="2" y="19"/>
                    <a:pt x="2" y="19"/>
                  </a:cubicBezTo>
                  <a:cubicBezTo>
                    <a:pt x="2" y="19"/>
                    <a:pt x="3" y="19"/>
                    <a:pt x="3" y="19"/>
                  </a:cubicBezTo>
                  <a:cubicBezTo>
                    <a:pt x="4" y="20"/>
                    <a:pt x="5" y="20"/>
                    <a:pt x="6" y="21"/>
                  </a:cubicBezTo>
                  <a:cubicBezTo>
                    <a:pt x="7" y="22"/>
                    <a:pt x="7" y="23"/>
                    <a:pt x="8" y="24"/>
                  </a:cubicBezTo>
                  <a:cubicBezTo>
                    <a:pt x="9" y="24"/>
                    <a:pt x="9" y="24"/>
                    <a:pt x="8" y="24"/>
                  </a:cubicBezTo>
                  <a:cubicBezTo>
                    <a:pt x="8" y="25"/>
                    <a:pt x="8" y="25"/>
                    <a:pt x="8" y="24"/>
                  </a:cubicBezTo>
                  <a:cubicBezTo>
                    <a:pt x="5" y="23"/>
                    <a:pt x="3" y="20"/>
                    <a:pt x="1" y="16"/>
                  </a:cubicBezTo>
                  <a:cubicBezTo>
                    <a:pt x="1" y="16"/>
                    <a:pt x="1" y="16"/>
                    <a:pt x="1" y="16"/>
                  </a:cubicBezTo>
                  <a:cubicBezTo>
                    <a:pt x="1" y="16"/>
                    <a:pt x="1" y="16"/>
                    <a:pt x="1" y="16"/>
                  </a:cubicBezTo>
                  <a:cubicBezTo>
                    <a:pt x="2" y="16"/>
                    <a:pt x="2" y="16"/>
                    <a:pt x="2" y="16"/>
                  </a:cubicBezTo>
                  <a:cubicBezTo>
                    <a:pt x="5" y="18"/>
                    <a:pt x="5" y="18"/>
                    <a:pt x="5" y="18"/>
                  </a:cubicBezTo>
                  <a:cubicBezTo>
                    <a:pt x="9" y="21"/>
                    <a:pt x="9" y="21"/>
                    <a:pt x="9" y="21"/>
                  </a:cubicBezTo>
                  <a:cubicBezTo>
                    <a:pt x="8" y="21"/>
                    <a:pt x="8" y="21"/>
                    <a:pt x="8" y="21"/>
                  </a:cubicBezTo>
                  <a:cubicBezTo>
                    <a:pt x="7" y="20"/>
                    <a:pt x="5" y="19"/>
                    <a:pt x="4" y="17"/>
                  </a:cubicBezTo>
                  <a:cubicBezTo>
                    <a:pt x="3" y="17"/>
                    <a:pt x="2" y="16"/>
                    <a:pt x="2" y="15"/>
                  </a:cubicBezTo>
                  <a:cubicBezTo>
                    <a:pt x="2" y="14"/>
                    <a:pt x="1" y="13"/>
                    <a:pt x="1" y="13"/>
                  </a:cubicBezTo>
                  <a:cubicBezTo>
                    <a:pt x="1" y="12"/>
                    <a:pt x="1" y="12"/>
                    <a:pt x="1" y="12"/>
                  </a:cubicBezTo>
                  <a:cubicBezTo>
                    <a:pt x="1" y="12"/>
                    <a:pt x="1" y="12"/>
                    <a:pt x="1" y="12"/>
                  </a:cubicBezTo>
                  <a:cubicBezTo>
                    <a:pt x="4" y="14"/>
                    <a:pt x="6" y="16"/>
                    <a:pt x="9" y="17"/>
                  </a:cubicBezTo>
                  <a:cubicBezTo>
                    <a:pt x="9" y="18"/>
                    <a:pt x="9" y="18"/>
                    <a:pt x="9" y="18"/>
                  </a:cubicBezTo>
                  <a:cubicBezTo>
                    <a:pt x="9" y="18"/>
                    <a:pt x="8" y="18"/>
                    <a:pt x="8" y="18"/>
                  </a:cubicBezTo>
                  <a:cubicBezTo>
                    <a:pt x="6" y="17"/>
                    <a:pt x="5" y="16"/>
                    <a:pt x="4" y="14"/>
                  </a:cubicBezTo>
                  <a:cubicBezTo>
                    <a:pt x="3" y="13"/>
                    <a:pt x="1" y="11"/>
                    <a:pt x="1" y="9"/>
                  </a:cubicBezTo>
                  <a:cubicBezTo>
                    <a:pt x="1" y="9"/>
                    <a:pt x="1" y="9"/>
                    <a:pt x="1" y="9"/>
                  </a:cubicBezTo>
                  <a:cubicBezTo>
                    <a:pt x="1" y="9"/>
                    <a:pt x="1" y="9"/>
                    <a:pt x="1" y="9"/>
                  </a:cubicBezTo>
                  <a:cubicBezTo>
                    <a:pt x="3" y="10"/>
                    <a:pt x="5" y="11"/>
                    <a:pt x="6" y="13"/>
                  </a:cubicBezTo>
                  <a:cubicBezTo>
                    <a:pt x="7" y="14"/>
                    <a:pt x="8" y="16"/>
                    <a:pt x="10" y="17"/>
                  </a:cubicBezTo>
                  <a:cubicBezTo>
                    <a:pt x="9" y="17"/>
                    <a:pt x="9" y="17"/>
                    <a:pt x="9" y="17"/>
                  </a:cubicBezTo>
                  <a:cubicBezTo>
                    <a:pt x="8" y="16"/>
                    <a:pt x="7" y="15"/>
                    <a:pt x="5" y="13"/>
                  </a:cubicBezTo>
                  <a:cubicBezTo>
                    <a:pt x="5" y="12"/>
                    <a:pt x="4" y="12"/>
                    <a:pt x="4" y="11"/>
                  </a:cubicBezTo>
                  <a:cubicBezTo>
                    <a:pt x="3" y="10"/>
                    <a:pt x="3" y="9"/>
                    <a:pt x="2" y="8"/>
                  </a:cubicBezTo>
                  <a:cubicBezTo>
                    <a:pt x="3" y="8"/>
                    <a:pt x="3" y="8"/>
                    <a:pt x="3" y="8"/>
                  </a:cubicBezTo>
                  <a:cubicBezTo>
                    <a:pt x="5" y="10"/>
                    <a:pt x="7" y="12"/>
                    <a:pt x="9" y="13"/>
                  </a:cubicBezTo>
                  <a:cubicBezTo>
                    <a:pt x="8" y="14"/>
                    <a:pt x="8" y="14"/>
                    <a:pt x="8" y="14"/>
                  </a:cubicBezTo>
                  <a:cubicBezTo>
                    <a:pt x="8" y="12"/>
                    <a:pt x="6" y="11"/>
                    <a:pt x="5" y="10"/>
                  </a:cubicBezTo>
                  <a:cubicBezTo>
                    <a:pt x="3" y="8"/>
                    <a:pt x="3" y="8"/>
                    <a:pt x="3" y="8"/>
                  </a:cubicBezTo>
                  <a:cubicBezTo>
                    <a:pt x="3" y="7"/>
                    <a:pt x="2" y="6"/>
                    <a:pt x="2" y="5"/>
                  </a:cubicBezTo>
                  <a:cubicBezTo>
                    <a:pt x="2" y="5"/>
                    <a:pt x="2" y="5"/>
                    <a:pt x="2" y="5"/>
                  </a:cubicBezTo>
                  <a:cubicBezTo>
                    <a:pt x="2" y="5"/>
                    <a:pt x="2" y="5"/>
                    <a:pt x="3" y="5"/>
                  </a:cubicBezTo>
                  <a:cubicBezTo>
                    <a:pt x="3" y="5"/>
                    <a:pt x="4" y="6"/>
                    <a:pt x="4" y="6"/>
                  </a:cubicBezTo>
                  <a:cubicBezTo>
                    <a:pt x="5" y="7"/>
                    <a:pt x="5" y="7"/>
                    <a:pt x="6" y="8"/>
                  </a:cubicBezTo>
                  <a:cubicBezTo>
                    <a:pt x="6" y="8"/>
                    <a:pt x="7" y="9"/>
                    <a:pt x="7" y="10"/>
                  </a:cubicBezTo>
                  <a:cubicBezTo>
                    <a:pt x="8" y="10"/>
                    <a:pt x="8" y="11"/>
                    <a:pt x="9" y="11"/>
                  </a:cubicBezTo>
                  <a:cubicBezTo>
                    <a:pt x="8" y="12"/>
                    <a:pt x="8" y="12"/>
                    <a:pt x="8" y="12"/>
                  </a:cubicBezTo>
                  <a:cubicBezTo>
                    <a:pt x="7" y="10"/>
                    <a:pt x="6" y="9"/>
                    <a:pt x="5" y="7"/>
                  </a:cubicBezTo>
                  <a:cubicBezTo>
                    <a:pt x="3" y="5"/>
                    <a:pt x="3" y="5"/>
                    <a:pt x="3" y="5"/>
                  </a:cubicBezTo>
                  <a:cubicBezTo>
                    <a:pt x="2" y="2"/>
                    <a:pt x="2" y="2"/>
                    <a:pt x="2" y="2"/>
                  </a:cubicBezTo>
                  <a:cubicBezTo>
                    <a:pt x="2" y="2"/>
                    <a:pt x="2" y="2"/>
                    <a:pt x="2" y="2"/>
                  </a:cubicBezTo>
                  <a:cubicBezTo>
                    <a:pt x="2" y="2"/>
                    <a:pt x="2" y="2"/>
                    <a:pt x="2" y="2"/>
                  </a:cubicBezTo>
                  <a:cubicBezTo>
                    <a:pt x="6" y="4"/>
                    <a:pt x="8" y="7"/>
                    <a:pt x="10" y="10"/>
                  </a:cubicBezTo>
                  <a:cubicBezTo>
                    <a:pt x="9" y="10"/>
                    <a:pt x="9" y="10"/>
                    <a:pt x="9" y="10"/>
                  </a:cubicBezTo>
                  <a:cubicBezTo>
                    <a:pt x="8" y="7"/>
                    <a:pt x="5" y="5"/>
                    <a:pt x="4" y="1"/>
                  </a:cubicBezTo>
                  <a:cubicBezTo>
                    <a:pt x="4" y="1"/>
                    <a:pt x="4" y="1"/>
                    <a:pt x="4" y="1"/>
                  </a:cubicBezTo>
                  <a:cubicBezTo>
                    <a:pt x="4" y="1"/>
                    <a:pt x="4" y="1"/>
                    <a:pt x="4" y="1"/>
                  </a:cubicBezTo>
                  <a:cubicBezTo>
                    <a:pt x="7" y="2"/>
                    <a:pt x="8" y="5"/>
                    <a:pt x="10" y="7"/>
                  </a:cubicBezTo>
                  <a:cubicBezTo>
                    <a:pt x="9" y="7"/>
                    <a:pt x="9" y="7"/>
                    <a:pt x="9" y="7"/>
                  </a:cubicBezTo>
                  <a:cubicBezTo>
                    <a:pt x="9" y="5"/>
                    <a:pt x="7" y="3"/>
                    <a:pt x="6" y="0"/>
                  </a:cubicBezTo>
                  <a:cubicBezTo>
                    <a:pt x="6" y="0"/>
                    <a:pt x="6" y="0"/>
                    <a:pt x="6" y="0"/>
                  </a:cubicBezTo>
                  <a:cubicBezTo>
                    <a:pt x="6" y="0"/>
                    <a:pt x="6" y="0"/>
                    <a:pt x="6" y="0"/>
                  </a:cubicBezTo>
                  <a:cubicBezTo>
                    <a:pt x="8" y="1"/>
                    <a:pt x="9" y="3"/>
                    <a:pt x="10" y="4"/>
                  </a:cubicBezTo>
                  <a:cubicBezTo>
                    <a:pt x="10" y="4"/>
                    <a:pt x="10" y="4"/>
                    <a:pt x="10" y="4"/>
                  </a:cubicBezTo>
                  <a:cubicBezTo>
                    <a:pt x="10" y="3"/>
                    <a:pt x="10" y="2"/>
                    <a:pt x="9" y="2"/>
                  </a:cubicBezTo>
                  <a:cubicBezTo>
                    <a:pt x="10" y="2"/>
                    <a:pt x="10" y="3"/>
                    <a:pt x="10" y="4"/>
                  </a:cubicBezTo>
                  <a:cubicBezTo>
                    <a:pt x="10" y="4"/>
                    <a:pt x="10" y="4"/>
                    <a:pt x="10" y="4"/>
                  </a:cubicBezTo>
                  <a:cubicBezTo>
                    <a:pt x="10" y="4"/>
                    <a:pt x="10" y="4"/>
                    <a:pt x="10" y="4"/>
                  </a:cubicBezTo>
                  <a:cubicBezTo>
                    <a:pt x="8" y="3"/>
                    <a:pt x="8" y="1"/>
                    <a:pt x="6" y="0"/>
                  </a:cubicBezTo>
                  <a:cubicBezTo>
                    <a:pt x="6" y="0"/>
                    <a:pt x="6" y="0"/>
                    <a:pt x="6" y="0"/>
                  </a:cubicBezTo>
                  <a:cubicBezTo>
                    <a:pt x="7" y="3"/>
                    <a:pt x="9" y="4"/>
                    <a:pt x="10" y="7"/>
                  </a:cubicBezTo>
                  <a:cubicBezTo>
                    <a:pt x="10" y="7"/>
                    <a:pt x="10" y="7"/>
                    <a:pt x="10" y="7"/>
                  </a:cubicBezTo>
                  <a:cubicBezTo>
                    <a:pt x="10" y="8"/>
                    <a:pt x="10" y="7"/>
                    <a:pt x="9" y="7"/>
                  </a:cubicBezTo>
                  <a:cubicBezTo>
                    <a:pt x="9" y="7"/>
                    <a:pt x="9" y="7"/>
                    <a:pt x="9" y="7"/>
                  </a:cubicBezTo>
                  <a:cubicBezTo>
                    <a:pt x="8" y="6"/>
                    <a:pt x="8" y="5"/>
                    <a:pt x="7" y="4"/>
                  </a:cubicBezTo>
                  <a:cubicBezTo>
                    <a:pt x="6" y="3"/>
                    <a:pt x="5" y="2"/>
                    <a:pt x="4" y="2"/>
                  </a:cubicBezTo>
                  <a:cubicBezTo>
                    <a:pt x="4" y="1"/>
                    <a:pt x="4" y="1"/>
                    <a:pt x="4" y="1"/>
                  </a:cubicBezTo>
                  <a:cubicBezTo>
                    <a:pt x="6" y="4"/>
                    <a:pt x="9" y="6"/>
                    <a:pt x="10" y="10"/>
                  </a:cubicBezTo>
                  <a:cubicBezTo>
                    <a:pt x="10" y="10"/>
                    <a:pt x="10" y="10"/>
                    <a:pt x="10" y="10"/>
                  </a:cubicBezTo>
                  <a:cubicBezTo>
                    <a:pt x="10" y="10"/>
                    <a:pt x="10" y="10"/>
                    <a:pt x="9" y="10"/>
                  </a:cubicBezTo>
                  <a:cubicBezTo>
                    <a:pt x="7" y="7"/>
                    <a:pt x="5" y="4"/>
                    <a:pt x="2" y="3"/>
                  </a:cubicBezTo>
                  <a:cubicBezTo>
                    <a:pt x="2" y="2"/>
                    <a:pt x="2" y="2"/>
                    <a:pt x="2" y="2"/>
                  </a:cubicBezTo>
                  <a:cubicBezTo>
                    <a:pt x="4" y="4"/>
                    <a:pt x="4" y="4"/>
                    <a:pt x="4" y="4"/>
                  </a:cubicBezTo>
                  <a:cubicBezTo>
                    <a:pt x="5" y="7"/>
                    <a:pt x="5" y="7"/>
                    <a:pt x="5" y="7"/>
                  </a:cubicBezTo>
                  <a:cubicBezTo>
                    <a:pt x="7" y="8"/>
                    <a:pt x="8" y="10"/>
                    <a:pt x="9" y="11"/>
                  </a:cubicBezTo>
                  <a:cubicBezTo>
                    <a:pt x="9" y="11"/>
                    <a:pt x="9" y="12"/>
                    <a:pt x="9" y="12"/>
                  </a:cubicBezTo>
                  <a:cubicBezTo>
                    <a:pt x="9" y="12"/>
                    <a:pt x="9" y="12"/>
                    <a:pt x="8" y="12"/>
                  </a:cubicBezTo>
                  <a:cubicBezTo>
                    <a:pt x="8" y="11"/>
                    <a:pt x="7" y="11"/>
                    <a:pt x="7" y="10"/>
                  </a:cubicBezTo>
                  <a:cubicBezTo>
                    <a:pt x="6" y="10"/>
                    <a:pt x="6" y="9"/>
                    <a:pt x="5" y="8"/>
                  </a:cubicBezTo>
                  <a:cubicBezTo>
                    <a:pt x="5" y="8"/>
                    <a:pt x="4" y="7"/>
                    <a:pt x="4" y="7"/>
                  </a:cubicBezTo>
                  <a:cubicBezTo>
                    <a:pt x="3" y="6"/>
                    <a:pt x="3" y="6"/>
                    <a:pt x="2" y="5"/>
                  </a:cubicBezTo>
                  <a:cubicBezTo>
                    <a:pt x="3" y="5"/>
                    <a:pt x="3" y="5"/>
                    <a:pt x="3" y="5"/>
                  </a:cubicBezTo>
                  <a:cubicBezTo>
                    <a:pt x="3" y="6"/>
                    <a:pt x="3" y="6"/>
                    <a:pt x="4" y="7"/>
                  </a:cubicBezTo>
                  <a:cubicBezTo>
                    <a:pt x="6" y="9"/>
                    <a:pt x="6" y="9"/>
                    <a:pt x="6" y="9"/>
                  </a:cubicBezTo>
                  <a:cubicBezTo>
                    <a:pt x="7" y="10"/>
                    <a:pt x="8" y="12"/>
                    <a:pt x="9" y="13"/>
                  </a:cubicBezTo>
                  <a:cubicBezTo>
                    <a:pt x="9" y="13"/>
                    <a:pt x="9" y="14"/>
                    <a:pt x="9" y="14"/>
                  </a:cubicBezTo>
                  <a:cubicBezTo>
                    <a:pt x="9" y="14"/>
                    <a:pt x="9" y="14"/>
                    <a:pt x="8" y="14"/>
                  </a:cubicBezTo>
                  <a:cubicBezTo>
                    <a:pt x="6" y="12"/>
                    <a:pt x="4" y="10"/>
                    <a:pt x="2" y="8"/>
                  </a:cubicBezTo>
                  <a:cubicBezTo>
                    <a:pt x="2" y="8"/>
                    <a:pt x="2" y="8"/>
                    <a:pt x="2" y="8"/>
                  </a:cubicBezTo>
                  <a:cubicBezTo>
                    <a:pt x="2" y="8"/>
                    <a:pt x="3" y="8"/>
                    <a:pt x="3" y="8"/>
                  </a:cubicBezTo>
                  <a:cubicBezTo>
                    <a:pt x="4" y="8"/>
                    <a:pt x="4" y="9"/>
                    <a:pt x="5" y="10"/>
                  </a:cubicBezTo>
                  <a:cubicBezTo>
                    <a:pt x="5" y="11"/>
                    <a:pt x="6" y="12"/>
                    <a:pt x="6" y="12"/>
                  </a:cubicBezTo>
                  <a:cubicBezTo>
                    <a:pt x="7" y="14"/>
                    <a:pt x="9" y="15"/>
                    <a:pt x="10" y="17"/>
                  </a:cubicBezTo>
                  <a:cubicBezTo>
                    <a:pt x="10" y="17"/>
                    <a:pt x="10" y="17"/>
                    <a:pt x="9" y="17"/>
                  </a:cubicBezTo>
                  <a:cubicBezTo>
                    <a:pt x="9" y="18"/>
                    <a:pt x="9" y="18"/>
                    <a:pt x="9" y="17"/>
                  </a:cubicBezTo>
                  <a:cubicBezTo>
                    <a:pt x="7" y="16"/>
                    <a:pt x="6" y="15"/>
                    <a:pt x="5" y="13"/>
                  </a:cubicBezTo>
                  <a:cubicBezTo>
                    <a:pt x="4" y="12"/>
                    <a:pt x="3" y="10"/>
                    <a:pt x="1" y="10"/>
                  </a:cubicBezTo>
                  <a:cubicBezTo>
                    <a:pt x="2" y="9"/>
                    <a:pt x="2" y="9"/>
                    <a:pt x="2" y="9"/>
                  </a:cubicBezTo>
                  <a:cubicBezTo>
                    <a:pt x="2" y="11"/>
                    <a:pt x="3" y="12"/>
                    <a:pt x="5" y="14"/>
                  </a:cubicBezTo>
                  <a:cubicBezTo>
                    <a:pt x="6" y="15"/>
                    <a:pt x="7" y="16"/>
                    <a:pt x="9" y="17"/>
                  </a:cubicBezTo>
                  <a:cubicBezTo>
                    <a:pt x="8" y="18"/>
                    <a:pt x="8" y="18"/>
                    <a:pt x="8" y="18"/>
                  </a:cubicBezTo>
                  <a:cubicBezTo>
                    <a:pt x="6" y="16"/>
                    <a:pt x="3" y="14"/>
                    <a:pt x="1" y="13"/>
                  </a:cubicBezTo>
                  <a:cubicBezTo>
                    <a:pt x="2" y="12"/>
                    <a:pt x="2" y="12"/>
                    <a:pt x="2" y="12"/>
                  </a:cubicBezTo>
                  <a:cubicBezTo>
                    <a:pt x="2" y="13"/>
                    <a:pt x="2" y="14"/>
                    <a:pt x="3" y="15"/>
                  </a:cubicBezTo>
                  <a:cubicBezTo>
                    <a:pt x="3" y="15"/>
                    <a:pt x="4" y="16"/>
                    <a:pt x="5" y="17"/>
                  </a:cubicBezTo>
                  <a:cubicBezTo>
                    <a:pt x="6" y="18"/>
                    <a:pt x="7" y="19"/>
                    <a:pt x="9" y="21"/>
                  </a:cubicBezTo>
                  <a:cubicBezTo>
                    <a:pt x="9" y="21"/>
                    <a:pt x="9" y="21"/>
                    <a:pt x="9" y="21"/>
                  </a:cubicBezTo>
                  <a:cubicBezTo>
                    <a:pt x="9" y="21"/>
                    <a:pt x="8" y="21"/>
                    <a:pt x="8" y="21"/>
                  </a:cubicBezTo>
                  <a:cubicBezTo>
                    <a:pt x="8" y="21"/>
                    <a:pt x="8" y="21"/>
                    <a:pt x="8" y="21"/>
                  </a:cubicBezTo>
                  <a:cubicBezTo>
                    <a:pt x="5" y="19"/>
                    <a:pt x="5" y="19"/>
                    <a:pt x="5" y="19"/>
                  </a:cubicBezTo>
                  <a:cubicBezTo>
                    <a:pt x="1" y="17"/>
                    <a:pt x="1" y="17"/>
                    <a:pt x="1" y="17"/>
                  </a:cubicBezTo>
                  <a:cubicBezTo>
                    <a:pt x="2" y="16"/>
                    <a:pt x="2" y="16"/>
                    <a:pt x="2" y="16"/>
                  </a:cubicBezTo>
                  <a:cubicBezTo>
                    <a:pt x="4" y="19"/>
                    <a:pt x="6" y="22"/>
                    <a:pt x="8" y="24"/>
                  </a:cubicBezTo>
                  <a:cubicBezTo>
                    <a:pt x="8" y="24"/>
                    <a:pt x="8" y="24"/>
                    <a:pt x="8" y="24"/>
                  </a:cubicBezTo>
                  <a:cubicBezTo>
                    <a:pt x="7" y="24"/>
                    <a:pt x="6" y="23"/>
                    <a:pt x="5" y="22"/>
                  </a:cubicBezTo>
                  <a:cubicBezTo>
                    <a:pt x="4" y="21"/>
                    <a:pt x="3" y="20"/>
                    <a:pt x="2" y="20"/>
                  </a:cubicBezTo>
                  <a:cubicBezTo>
                    <a:pt x="3" y="19"/>
                    <a:pt x="3" y="19"/>
                    <a:pt x="3" y="19"/>
                  </a:cubicBezTo>
                  <a:cubicBezTo>
                    <a:pt x="4" y="22"/>
                    <a:pt x="6" y="24"/>
                    <a:pt x="9" y="26"/>
                  </a:cubicBezTo>
                  <a:cubicBezTo>
                    <a:pt x="9" y="26"/>
                    <a:pt x="9" y="27"/>
                    <a:pt x="9" y="27"/>
                  </a:cubicBezTo>
                  <a:cubicBezTo>
                    <a:pt x="8" y="27"/>
                    <a:pt x="8" y="27"/>
                    <a:pt x="8" y="27"/>
                  </a:cubicBezTo>
                  <a:cubicBezTo>
                    <a:pt x="1" y="22"/>
                    <a:pt x="1" y="22"/>
                    <a:pt x="1" y="22"/>
                  </a:cubicBezTo>
                  <a:cubicBezTo>
                    <a:pt x="2" y="21"/>
                    <a:pt x="2" y="21"/>
                    <a:pt x="2" y="21"/>
                  </a:cubicBezTo>
                  <a:cubicBezTo>
                    <a:pt x="4" y="25"/>
                    <a:pt x="7" y="27"/>
                    <a:pt x="9" y="30"/>
                  </a:cubicBezTo>
                  <a:cubicBezTo>
                    <a:pt x="9" y="30"/>
                    <a:pt x="9" y="30"/>
                    <a:pt x="9" y="30"/>
                  </a:cubicBezTo>
                  <a:cubicBezTo>
                    <a:pt x="9" y="31"/>
                    <a:pt x="9" y="31"/>
                    <a:pt x="9" y="31"/>
                  </a:cubicBezTo>
                  <a:cubicBezTo>
                    <a:pt x="6" y="29"/>
                    <a:pt x="4" y="27"/>
                    <a:pt x="1" y="25"/>
                  </a:cubicBezTo>
                  <a:cubicBezTo>
                    <a:pt x="1" y="25"/>
                    <a:pt x="1" y="25"/>
                    <a:pt x="1" y="25"/>
                  </a:cubicBezTo>
                  <a:cubicBezTo>
                    <a:pt x="3" y="27"/>
                    <a:pt x="4" y="29"/>
                    <a:pt x="6" y="30"/>
                  </a:cubicBezTo>
                  <a:cubicBezTo>
                    <a:pt x="6" y="31"/>
                    <a:pt x="6" y="31"/>
                    <a:pt x="6" y="31"/>
                  </a:cubicBezTo>
                  <a:cubicBezTo>
                    <a:pt x="6" y="31"/>
                    <a:pt x="6" y="31"/>
                    <a:pt x="5" y="31"/>
                  </a:cubicBezTo>
                  <a:cubicBezTo>
                    <a:pt x="3" y="30"/>
                    <a:pt x="2" y="29"/>
                    <a:pt x="0" y="28"/>
                  </a:cubicBezTo>
                  <a:cubicBezTo>
                    <a:pt x="0" y="28"/>
                    <a:pt x="0" y="28"/>
                    <a:pt x="0" y="28"/>
                  </a:cubicBezTo>
                  <a:cubicBezTo>
                    <a:pt x="1" y="29"/>
                    <a:pt x="2" y="30"/>
                    <a:pt x="3" y="31"/>
                  </a:cubicBezTo>
                  <a:cubicBezTo>
                    <a:pt x="3" y="31"/>
                    <a:pt x="3" y="31"/>
                    <a:pt x="3" y="31"/>
                  </a:cubicBezTo>
                  <a:cubicBezTo>
                    <a:pt x="3" y="31"/>
                    <a:pt x="3" y="31"/>
                    <a:pt x="3" y="31"/>
                  </a:cubicBezTo>
                  <a:cubicBezTo>
                    <a:pt x="2" y="31"/>
                    <a:pt x="1"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
            <p:cNvSpPr/>
            <p:nvPr/>
          </p:nvSpPr>
          <p:spPr bwMode="auto">
            <a:xfrm>
              <a:off x="6692" y="674"/>
              <a:ext cx="22" cy="94"/>
            </a:xfrm>
            <a:custGeom>
              <a:avLst/>
              <a:gdLst>
                <a:gd name="T0" fmla="*/ 1 w 9"/>
                <a:gd name="T1" fmla="*/ 36 h 38"/>
                <a:gd name="T2" fmla="*/ 1 w 9"/>
                <a:gd name="T3" fmla="*/ 35 h 38"/>
                <a:gd name="T4" fmla="*/ 2 w 9"/>
                <a:gd name="T5" fmla="*/ 33 h 38"/>
                <a:gd name="T6" fmla="*/ 2 w 9"/>
                <a:gd name="T7" fmla="*/ 33 h 38"/>
                <a:gd name="T8" fmla="*/ 2 w 9"/>
                <a:gd name="T9" fmla="*/ 33 h 38"/>
                <a:gd name="T10" fmla="*/ 5 w 9"/>
                <a:gd name="T11" fmla="*/ 33 h 38"/>
                <a:gd name="T12" fmla="*/ 1 w 9"/>
                <a:gd name="T13" fmla="*/ 29 h 38"/>
                <a:gd name="T14" fmla="*/ 2 w 9"/>
                <a:gd name="T15" fmla="*/ 27 h 38"/>
                <a:gd name="T16" fmla="*/ 8 w 9"/>
                <a:gd name="T17" fmla="*/ 34 h 38"/>
                <a:gd name="T18" fmla="*/ 7 w 9"/>
                <a:gd name="T19" fmla="*/ 30 h 38"/>
                <a:gd name="T20" fmla="*/ 2 w 9"/>
                <a:gd name="T21" fmla="*/ 22 h 38"/>
                <a:gd name="T22" fmla="*/ 1 w 9"/>
                <a:gd name="T23" fmla="*/ 19 h 38"/>
                <a:gd name="T24" fmla="*/ 2 w 9"/>
                <a:gd name="T25" fmla="*/ 18 h 38"/>
                <a:gd name="T26" fmla="*/ 5 w 9"/>
                <a:gd name="T27" fmla="*/ 22 h 38"/>
                <a:gd name="T28" fmla="*/ 7 w 9"/>
                <a:gd name="T29" fmla="*/ 27 h 38"/>
                <a:gd name="T30" fmla="*/ 6 w 9"/>
                <a:gd name="T31" fmla="*/ 22 h 38"/>
                <a:gd name="T32" fmla="*/ 4 w 9"/>
                <a:gd name="T33" fmla="*/ 10 h 38"/>
                <a:gd name="T34" fmla="*/ 7 w 9"/>
                <a:gd name="T35" fmla="*/ 21 h 38"/>
                <a:gd name="T36" fmla="*/ 4 w 9"/>
                <a:gd name="T37" fmla="*/ 14 h 38"/>
                <a:gd name="T38" fmla="*/ 1 w 9"/>
                <a:gd name="T39" fmla="*/ 8 h 38"/>
                <a:gd name="T40" fmla="*/ 4 w 9"/>
                <a:gd name="T41" fmla="*/ 11 h 38"/>
                <a:gd name="T42" fmla="*/ 9 w 9"/>
                <a:gd name="T43" fmla="*/ 14 h 38"/>
                <a:gd name="T44" fmla="*/ 7 w 9"/>
                <a:gd name="T45" fmla="*/ 7 h 38"/>
                <a:gd name="T46" fmla="*/ 3 w 9"/>
                <a:gd name="T47" fmla="*/ 1 h 38"/>
                <a:gd name="T48" fmla="*/ 9 w 9"/>
                <a:gd name="T49" fmla="*/ 9 h 38"/>
                <a:gd name="T50" fmla="*/ 7 w 9"/>
                <a:gd name="T51" fmla="*/ 3 h 38"/>
                <a:gd name="T52" fmla="*/ 6 w 9"/>
                <a:gd name="T53" fmla="*/ 1 h 38"/>
                <a:gd name="T54" fmla="*/ 7 w 9"/>
                <a:gd name="T55" fmla="*/ 2 h 38"/>
                <a:gd name="T56" fmla="*/ 6 w 9"/>
                <a:gd name="T57" fmla="*/ 1 h 38"/>
                <a:gd name="T58" fmla="*/ 4 w 9"/>
                <a:gd name="T59" fmla="*/ 1 h 38"/>
                <a:gd name="T60" fmla="*/ 4 w 9"/>
                <a:gd name="T61" fmla="*/ 1 h 38"/>
                <a:gd name="T62" fmla="*/ 3 w 9"/>
                <a:gd name="T63" fmla="*/ 4 h 38"/>
                <a:gd name="T64" fmla="*/ 2 w 9"/>
                <a:gd name="T65" fmla="*/ 6 h 38"/>
                <a:gd name="T66" fmla="*/ 7 w 9"/>
                <a:gd name="T67" fmla="*/ 15 h 38"/>
                <a:gd name="T68" fmla="*/ 4 w 9"/>
                <a:gd name="T69" fmla="*/ 16 h 38"/>
                <a:gd name="T70" fmla="*/ 8 w 9"/>
                <a:gd name="T71" fmla="*/ 20 h 38"/>
                <a:gd name="T72" fmla="*/ 4 w 9"/>
                <a:gd name="T73" fmla="*/ 14 h 38"/>
                <a:gd name="T74" fmla="*/ 2 w 9"/>
                <a:gd name="T75" fmla="*/ 17 h 38"/>
                <a:gd name="T76" fmla="*/ 6 w 9"/>
                <a:gd name="T77" fmla="*/ 25 h 38"/>
                <a:gd name="T78" fmla="*/ 2 w 9"/>
                <a:gd name="T79" fmla="*/ 19 h 38"/>
                <a:gd name="T80" fmla="*/ 2 w 9"/>
                <a:gd name="T81" fmla="*/ 19 h 38"/>
                <a:gd name="T82" fmla="*/ 2 w 9"/>
                <a:gd name="T83" fmla="*/ 23 h 38"/>
                <a:gd name="T84" fmla="*/ 3 w 9"/>
                <a:gd name="T85" fmla="*/ 25 h 38"/>
                <a:gd name="T86" fmla="*/ 3 w 9"/>
                <a:gd name="T87" fmla="*/ 27 h 38"/>
                <a:gd name="T88" fmla="*/ 1 w 9"/>
                <a:gd name="T89" fmla="*/ 29 h 38"/>
                <a:gd name="T90" fmla="*/ 8 w 9"/>
                <a:gd name="T91" fmla="*/ 37 h 38"/>
                <a:gd name="T92" fmla="*/ 1 w 9"/>
                <a:gd name="T93" fmla="*/ 30 h 38"/>
                <a:gd name="T94" fmla="*/ 6 w 9"/>
                <a:gd name="T95" fmla="*/ 38 h 38"/>
                <a:gd name="T96" fmla="*/ 5 w 9"/>
                <a:gd name="T97" fmla="*/ 37 h 38"/>
                <a:gd name="T98" fmla="*/ 4 w 9"/>
                <a:gd name="T99" fmla="*/ 37 h 38"/>
                <a:gd name="T100" fmla="*/ 3 w 9"/>
                <a:gd name="T101" fmla="*/ 38 h 38"/>
                <a:gd name="T102" fmla="*/ 3 w 9"/>
                <a:gd name="T10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 h="38">
                  <a:moveTo>
                    <a:pt x="1" y="37"/>
                  </a:moveTo>
                  <a:cubicBezTo>
                    <a:pt x="1" y="37"/>
                    <a:pt x="2" y="38"/>
                    <a:pt x="3" y="38"/>
                  </a:cubicBezTo>
                  <a:cubicBezTo>
                    <a:pt x="3" y="38"/>
                    <a:pt x="3" y="38"/>
                    <a:pt x="3" y="38"/>
                  </a:cubicBezTo>
                  <a:cubicBezTo>
                    <a:pt x="2" y="37"/>
                    <a:pt x="1" y="37"/>
                    <a:pt x="1" y="36"/>
                  </a:cubicBezTo>
                  <a:cubicBezTo>
                    <a:pt x="1" y="36"/>
                    <a:pt x="1" y="36"/>
                    <a:pt x="1" y="36"/>
                  </a:cubicBezTo>
                  <a:cubicBezTo>
                    <a:pt x="1" y="36"/>
                    <a:pt x="1" y="36"/>
                    <a:pt x="1" y="36"/>
                  </a:cubicBezTo>
                  <a:cubicBezTo>
                    <a:pt x="2" y="36"/>
                    <a:pt x="3" y="37"/>
                    <a:pt x="3" y="38"/>
                  </a:cubicBezTo>
                  <a:cubicBezTo>
                    <a:pt x="3" y="38"/>
                    <a:pt x="3" y="38"/>
                    <a:pt x="3" y="38"/>
                  </a:cubicBezTo>
                  <a:cubicBezTo>
                    <a:pt x="3" y="37"/>
                    <a:pt x="2" y="36"/>
                    <a:pt x="1" y="35"/>
                  </a:cubicBezTo>
                  <a:cubicBezTo>
                    <a:pt x="1" y="35"/>
                    <a:pt x="1" y="35"/>
                    <a:pt x="1" y="35"/>
                  </a:cubicBezTo>
                  <a:cubicBezTo>
                    <a:pt x="1" y="35"/>
                    <a:pt x="2" y="35"/>
                    <a:pt x="2" y="35"/>
                  </a:cubicBezTo>
                  <a:cubicBezTo>
                    <a:pt x="2" y="36"/>
                    <a:pt x="3" y="37"/>
                    <a:pt x="4" y="37"/>
                  </a:cubicBezTo>
                  <a:cubicBezTo>
                    <a:pt x="4" y="37"/>
                    <a:pt x="4" y="37"/>
                    <a:pt x="4" y="37"/>
                  </a:cubicBezTo>
                  <a:cubicBezTo>
                    <a:pt x="3" y="36"/>
                    <a:pt x="2" y="35"/>
                    <a:pt x="1" y="34"/>
                  </a:cubicBezTo>
                  <a:cubicBezTo>
                    <a:pt x="1" y="34"/>
                    <a:pt x="1" y="33"/>
                    <a:pt x="2" y="33"/>
                  </a:cubicBezTo>
                  <a:cubicBezTo>
                    <a:pt x="2" y="33"/>
                    <a:pt x="2" y="33"/>
                    <a:pt x="2" y="33"/>
                  </a:cubicBezTo>
                  <a:cubicBezTo>
                    <a:pt x="3" y="35"/>
                    <a:pt x="4" y="36"/>
                    <a:pt x="5" y="37"/>
                  </a:cubicBezTo>
                  <a:cubicBezTo>
                    <a:pt x="5" y="37"/>
                    <a:pt x="5" y="37"/>
                    <a:pt x="5" y="37"/>
                  </a:cubicBezTo>
                  <a:cubicBezTo>
                    <a:pt x="2" y="33"/>
                    <a:pt x="2" y="33"/>
                    <a:pt x="2" y="33"/>
                  </a:cubicBezTo>
                  <a:cubicBezTo>
                    <a:pt x="2" y="33"/>
                    <a:pt x="2" y="33"/>
                    <a:pt x="2" y="33"/>
                  </a:cubicBezTo>
                  <a:cubicBezTo>
                    <a:pt x="3" y="34"/>
                    <a:pt x="4" y="34"/>
                    <a:pt x="4" y="35"/>
                  </a:cubicBezTo>
                  <a:cubicBezTo>
                    <a:pt x="5" y="36"/>
                    <a:pt x="6" y="37"/>
                    <a:pt x="7" y="38"/>
                  </a:cubicBezTo>
                  <a:cubicBezTo>
                    <a:pt x="6" y="38"/>
                    <a:pt x="6" y="38"/>
                    <a:pt x="6" y="38"/>
                  </a:cubicBezTo>
                  <a:cubicBezTo>
                    <a:pt x="6" y="37"/>
                    <a:pt x="4" y="36"/>
                    <a:pt x="3" y="35"/>
                  </a:cubicBezTo>
                  <a:cubicBezTo>
                    <a:pt x="2" y="33"/>
                    <a:pt x="2" y="33"/>
                    <a:pt x="2" y="33"/>
                  </a:cubicBezTo>
                  <a:cubicBezTo>
                    <a:pt x="1" y="30"/>
                    <a:pt x="1" y="30"/>
                    <a:pt x="1" y="30"/>
                  </a:cubicBezTo>
                  <a:cubicBezTo>
                    <a:pt x="0" y="30"/>
                    <a:pt x="1" y="30"/>
                    <a:pt x="1" y="30"/>
                  </a:cubicBezTo>
                  <a:cubicBezTo>
                    <a:pt x="1" y="30"/>
                    <a:pt x="1" y="30"/>
                    <a:pt x="1" y="30"/>
                  </a:cubicBezTo>
                  <a:cubicBezTo>
                    <a:pt x="1" y="30"/>
                    <a:pt x="1" y="30"/>
                    <a:pt x="1" y="30"/>
                  </a:cubicBezTo>
                  <a:cubicBezTo>
                    <a:pt x="2" y="31"/>
                    <a:pt x="4" y="32"/>
                    <a:pt x="5" y="33"/>
                  </a:cubicBezTo>
                  <a:cubicBezTo>
                    <a:pt x="6" y="34"/>
                    <a:pt x="7" y="36"/>
                    <a:pt x="8" y="37"/>
                  </a:cubicBezTo>
                  <a:cubicBezTo>
                    <a:pt x="7" y="37"/>
                    <a:pt x="7" y="37"/>
                    <a:pt x="7" y="37"/>
                  </a:cubicBezTo>
                  <a:cubicBezTo>
                    <a:pt x="6" y="36"/>
                    <a:pt x="5" y="35"/>
                    <a:pt x="4" y="33"/>
                  </a:cubicBezTo>
                  <a:cubicBezTo>
                    <a:pt x="4" y="33"/>
                    <a:pt x="3" y="32"/>
                    <a:pt x="3" y="31"/>
                  </a:cubicBezTo>
                  <a:cubicBezTo>
                    <a:pt x="2" y="31"/>
                    <a:pt x="2" y="30"/>
                    <a:pt x="1" y="29"/>
                  </a:cubicBezTo>
                  <a:cubicBezTo>
                    <a:pt x="2" y="29"/>
                    <a:pt x="2" y="29"/>
                    <a:pt x="2" y="29"/>
                  </a:cubicBezTo>
                  <a:cubicBezTo>
                    <a:pt x="4" y="31"/>
                    <a:pt x="7" y="33"/>
                    <a:pt x="8" y="36"/>
                  </a:cubicBezTo>
                  <a:cubicBezTo>
                    <a:pt x="7" y="37"/>
                    <a:pt x="7" y="37"/>
                    <a:pt x="7" y="37"/>
                  </a:cubicBezTo>
                  <a:cubicBezTo>
                    <a:pt x="7" y="35"/>
                    <a:pt x="6" y="34"/>
                    <a:pt x="4" y="32"/>
                  </a:cubicBezTo>
                  <a:cubicBezTo>
                    <a:pt x="3" y="30"/>
                    <a:pt x="2" y="29"/>
                    <a:pt x="2" y="27"/>
                  </a:cubicBezTo>
                  <a:cubicBezTo>
                    <a:pt x="2" y="26"/>
                    <a:pt x="2" y="26"/>
                    <a:pt x="2" y="26"/>
                  </a:cubicBezTo>
                  <a:cubicBezTo>
                    <a:pt x="2" y="26"/>
                    <a:pt x="3" y="26"/>
                    <a:pt x="3" y="26"/>
                  </a:cubicBezTo>
                  <a:cubicBezTo>
                    <a:pt x="4" y="29"/>
                    <a:pt x="7" y="31"/>
                    <a:pt x="8" y="33"/>
                  </a:cubicBezTo>
                  <a:cubicBezTo>
                    <a:pt x="9" y="34"/>
                    <a:pt x="8" y="34"/>
                    <a:pt x="8" y="34"/>
                  </a:cubicBezTo>
                  <a:cubicBezTo>
                    <a:pt x="8" y="34"/>
                    <a:pt x="8" y="34"/>
                    <a:pt x="8" y="34"/>
                  </a:cubicBezTo>
                  <a:cubicBezTo>
                    <a:pt x="6" y="33"/>
                    <a:pt x="5" y="32"/>
                    <a:pt x="4" y="30"/>
                  </a:cubicBezTo>
                  <a:cubicBezTo>
                    <a:pt x="3" y="29"/>
                    <a:pt x="2" y="27"/>
                    <a:pt x="2" y="25"/>
                  </a:cubicBezTo>
                  <a:cubicBezTo>
                    <a:pt x="2" y="25"/>
                    <a:pt x="2" y="24"/>
                    <a:pt x="2" y="24"/>
                  </a:cubicBezTo>
                  <a:cubicBezTo>
                    <a:pt x="2" y="24"/>
                    <a:pt x="2" y="24"/>
                    <a:pt x="2" y="25"/>
                  </a:cubicBezTo>
                  <a:cubicBezTo>
                    <a:pt x="5" y="26"/>
                    <a:pt x="6" y="28"/>
                    <a:pt x="7" y="30"/>
                  </a:cubicBezTo>
                  <a:cubicBezTo>
                    <a:pt x="7" y="31"/>
                    <a:pt x="7" y="31"/>
                    <a:pt x="7" y="31"/>
                  </a:cubicBezTo>
                  <a:cubicBezTo>
                    <a:pt x="7" y="31"/>
                    <a:pt x="6" y="31"/>
                    <a:pt x="6" y="31"/>
                  </a:cubicBezTo>
                  <a:cubicBezTo>
                    <a:pt x="4" y="29"/>
                    <a:pt x="2" y="26"/>
                    <a:pt x="1" y="23"/>
                  </a:cubicBezTo>
                  <a:cubicBezTo>
                    <a:pt x="1" y="22"/>
                    <a:pt x="1" y="22"/>
                    <a:pt x="2" y="22"/>
                  </a:cubicBezTo>
                  <a:cubicBezTo>
                    <a:pt x="2" y="22"/>
                    <a:pt x="2" y="22"/>
                    <a:pt x="2" y="22"/>
                  </a:cubicBezTo>
                  <a:cubicBezTo>
                    <a:pt x="4" y="24"/>
                    <a:pt x="6" y="26"/>
                    <a:pt x="7" y="28"/>
                  </a:cubicBezTo>
                  <a:cubicBezTo>
                    <a:pt x="7" y="28"/>
                    <a:pt x="7" y="29"/>
                    <a:pt x="7" y="29"/>
                  </a:cubicBezTo>
                  <a:cubicBezTo>
                    <a:pt x="6" y="29"/>
                    <a:pt x="6" y="29"/>
                    <a:pt x="6" y="29"/>
                  </a:cubicBezTo>
                  <a:cubicBezTo>
                    <a:pt x="5" y="27"/>
                    <a:pt x="4" y="25"/>
                    <a:pt x="4" y="24"/>
                  </a:cubicBezTo>
                  <a:cubicBezTo>
                    <a:pt x="3" y="22"/>
                    <a:pt x="2" y="21"/>
                    <a:pt x="1" y="19"/>
                  </a:cubicBezTo>
                  <a:cubicBezTo>
                    <a:pt x="1" y="19"/>
                    <a:pt x="1" y="19"/>
                    <a:pt x="1" y="19"/>
                  </a:cubicBezTo>
                  <a:cubicBezTo>
                    <a:pt x="1" y="19"/>
                    <a:pt x="1" y="19"/>
                    <a:pt x="1" y="19"/>
                  </a:cubicBezTo>
                  <a:cubicBezTo>
                    <a:pt x="1" y="19"/>
                    <a:pt x="1" y="19"/>
                    <a:pt x="1" y="19"/>
                  </a:cubicBezTo>
                  <a:cubicBezTo>
                    <a:pt x="1" y="18"/>
                    <a:pt x="2" y="18"/>
                    <a:pt x="2" y="18"/>
                  </a:cubicBezTo>
                  <a:cubicBezTo>
                    <a:pt x="2" y="18"/>
                    <a:pt x="2" y="18"/>
                    <a:pt x="2" y="18"/>
                  </a:cubicBezTo>
                  <a:cubicBezTo>
                    <a:pt x="2" y="19"/>
                    <a:pt x="2" y="19"/>
                    <a:pt x="2" y="19"/>
                  </a:cubicBezTo>
                  <a:cubicBezTo>
                    <a:pt x="2" y="19"/>
                    <a:pt x="2" y="19"/>
                    <a:pt x="2" y="19"/>
                  </a:cubicBezTo>
                  <a:cubicBezTo>
                    <a:pt x="3" y="19"/>
                    <a:pt x="3" y="19"/>
                    <a:pt x="3" y="19"/>
                  </a:cubicBezTo>
                  <a:cubicBezTo>
                    <a:pt x="4" y="20"/>
                    <a:pt x="4" y="20"/>
                    <a:pt x="4" y="20"/>
                  </a:cubicBezTo>
                  <a:cubicBezTo>
                    <a:pt x="5" y="22"/>
                    <a:pt x="5" y="22"/>
                    <a:pt x="5" y="22"/>
                  </a:cubicBezTo>
                  <a:cubicBezTo>
                    <a:pt x="7" y="24"/>
                    <a:pt x="7" y="24"/>
                    <a:pt x="7" y="24"/>
                  </a:cubicBezTo>
                  <a:cubicBezTo>
                    <a:pt x="8" y="25"/>
                    <a:pt x="8" y="25"/>
                    <a:pt x="8" y="25"/>
                  </a:cubicBezTo>
                  <a:cubicBezTo>
                    <a:pt x="8" y="26"/>
                    <a:pt x="8" y="26"/>
                    <a:pt x="8" y="27"/>
                  </a:cubicBezTo>
                  <a:cubicBezTo>
                    <a:pt x="8" y="27"/>
                    <a:pt x="8" y="27"/>
                    <a:pt x="8" y="27"/>
                  </a:cubicBezTo>
                  <a:cubicBezTo>
                    <a:pt x="8" y="27"/>
                    <a:pt x="7" y="27"/>
                    <a:pt x="7" y="27"/>
                  </a:cubicBezTo>
                  <a:cubicBezTo>
                    <a:pt x="7" y="27"/>
                    <a:pt x="7" y="27"/>
                    <a:pt x="7" y="27"/>
                  </a:cubicBezTo>
                  <a:cubicBezTo>
                    <a:pt x="5" y="24"/>
                    <a:pt x="4" y="20"/>
                    <a:pt x="1" y="17"/>
                  </a:cubicBezTo>
                  <a:cubicBezTo>
                    <a:pt x="1" y="17"/>
                    <a:pt x="1" y="17"/>
                    <a:pt x="1" y="16"/>
                  </a:cubicBezTo>
                  <a:cubicBezTo>
                    <a:pt x="2" y="16"/>
                    <a:pt x="2" y="16"/>
                    <a:pt x="2" y="16"/>
                  </a:cubicBezTo>
                  <a:cubicBezTo>
                    <a:pt x="4" y="18"/>
                    <a:pt x="5" y="20"/>
                    <a:pt x="6" y="22"/>
                  </a:cubicBezTo>
                  <a:cubicBezTo>
                    <a:pt x="6" y="22"/>
                    <a:pt x="6" y="22"/>
                    <a:pt x="6" y="22"/>
                  </a:cubicBezTo>
                  <a:cubicBezTo>
                    <a:pt x="5" y="21"/>
                    <a:pt x="4" y="19"/>
                    <a:pt x="3" y="17"/>
                  </a:cubicBezTo>
                  <a:cubicBezTo>
                    <a:pt x="3" y="16"/>
                    <a:pt x="3" y="15"/>
                    <a:pt x="3" y="14"/>
                  </a:cubicBezTo>
                  <a:cubicBezTo>
                    <a:pt x="3" y="12"/>
                    <a:pt x="3" y="11"/>
                    <a:pt x="3" y="10"/>
                  </a:cubicBezTo>
                  <a:cubicBezTo>
                    <a:pt x="3" y="10"/>
                    <a:pt x="4" y="10"/>
                    <a:pt x="4" y="10"/>
                  </a:cubicBezTo>
                  <a:cubicBezTo>
                    <a:pt x="4" y="10"/>
                    <a:pt x="4" y="10"/>
                    <a:pt x="4" y="10"/>
                  </a:cubicBezTo>
                  <a:cubicBezTo>
                    <a:pt x="5" y="12"/>
                    <a:pt x="6" y="13"/>
                    <a:pt x="6" y="15"/>
                  </a:cubicBezTo>
                  <a:cubicBezTo>
                    <a:pt x="7" y="17"/>
                    <a:pt x="7" y="18"/>
                    <a:pt x="8" y="20"/>
                  </a:cubicBezTo>
                  <a:cubicBezTo>
                    <a:pt x="8" y="20"/>
                    <a:pt x="8" y="21"/>
                    <a:pt x="7" y="21"/>
                  </a:cubicBezTo>
                  <a:cubicBezTo>
                    <a:pt x="7" y="21"/>
                    <a:pt x="7" y="21"/>
                    <a:pt x="7" y="21"/>
                  </a:cubicBezTo>
                  <a:cubicBezTo>
                    <a:pt x="6" y="20"/>
                    <a:pt x="5" y="19"/>
                    <a:pt x="5" y="18"/>
                  </a:cubicBezTo>
                  <a:cubicBezTo>
                    <a:pt x="5" y="17"/>
                    <a:pt x="4" y="16"/>
                    <a:pt x="4" y="16"/>
                  </a:cubicBezTo>
                  <a:cubicBezTo>
                    <a:pt x="4" y="15"/>
                    <a:pt x="3" y="15"/>
                    <a:pt x="3" y="14"/>
                  </a:cubicBezTo>
                  <a:cubicBezTo>
                    <a:pt x="3" y="14"/>
                    <a:pt x="3" y="14"/>
                    <a:pt x="4" y="14"/>
                  </a:cubicBezTo>
                  <a:cubicBezTo>
                    <a:pt x="4" y="14"/>
                    <a:pt x="4" y="14"/>
                    <a:pt x="4" y="14"/>
                  </a:cubicBezTo>
                  <a:cubicBezTo>
                    <a:pt x="4" y="14"/>
                    <a:pt x="4" y="14"/>
                    <a:pt x="4" y="14"/>
                  </a:cubicBezTo>
                  <a:cubicBezTo>
                    <a:pt x="5" y="14"/>
                    <a:pt x="5" y="15"/>
                    <a:pt x="5" y="15"/>
                  </a:cubicBezTo>
                  <a:cubicBezTo>
                    <a:pt x="6" y="15"/>
                    <a:pt x="5" y="16"/>
                    <a:pt x="5" y="16"/>
                  </a:cubicBezTo>
                  <a:cubicBezTo>
                    <a:pt x="5" y="16"/>
                    <a:pt x="5" y="16"/>
                    <a:pt x="4" y="16"/>
                  </a:cubicBezTo>
                  <a:cubicBezTo>
                    <a:pt x="3" y="13"/>
                    <a:pt x="2" y="10"/>
                    <a:pt x="1" y="8"/>
                  </a:cubicBezTo>
                  <a:cubicBezTo>
                    <a:pt x="1" y="7"/>
                    <a:pt x="1" y="7"/>
                    <a:pt x="2" y="7"/>
                  </a:cubicBezTo>
                  <a:cubicBezTo>
                    <a:pt x="2" y="7"/>
                    <a:pt x="2" y="7"/>
                    <a:pt x="2" y="7"/>
                  </a:cubicBezTo>
                  <a:cubicBezTo>
                    <a:pt x="4" y="10"/>
                    <a:pt x="5" y="13"/>
                    <a:pt x="8" y="15"/>
                  </a:cubicBezTo>
                  <a:cubicBezTo>
                    <a:pt x="7" y="15"/>
                    <a:pt x="7" y="15"/>
                    <a:pt x="7" y="15"/>
                  </a:cubicBezTo>
                  <a:cubicBezTo>
                    <a:pt x="6" y="14"/>
                    <a:pt x="5" y="12"/>
                    <a:pt x="4" y="11"/>
                  </a:cubicBezTo>
                  <a:cubicBezTo>
                    <a:pt x="4" y="10"/>
                    <a:pt x="3" y="9"/>
                    <a:pt x="3" y="9"/>
                  </a:cubicBezTo>
                  <a:cubicBezTo>
                    <a:pt x="3" y="8"/>
                    <a:pt x="2" y="7"/>
                    <a:pt x="2" y="6"/>
                  </a:cubicBezTo>
                  <a:cubicBezTo>
                    <a:pt x="2" y="6"/>
                    <a:pt x="2" y="5"/>
                    <a:pt x="3" y="5"/>
                  </a:cubicBezTo>
                  <a:cubicBezTo>
                    <a:pt x="3" y="5"/>
                    <a:pt x="3" y="5"/>
                    <a:pt x="3" y="6"/>
                  </a:cubicBezTo>
                  <a:cubicBezTo>
                    <a:pt x="6" y="8"/>
                    <a:pt x="7" y="11"/>
                    <a:pt x="9" y="14"/>
                  </a:cubicBezTo>
                  <a:cubicBezTo>
                    <a:pt x="8" y="14"/>
                    <a:pt x="8" y="14"/>
                    <a:pt x="8" y="14"/>
                  </a:cubicBezTo>
                  <a:cubicBezTo>
                    <a:pt x="7" y="11"/>
                    <a:pt x="4" y="8"/>
                    <a:pt x="3" y="4"/>
                  </a:cubicBezTo>
                  <a:cubicBezTo>
                    <a:pt x="3" y="4"/>
                    <a:pt x="3" y="4"/>
                    <a:pt x="4" y="4"/>
                  </a:cubicBezTo>
                  <a:cubicBezTo>
                    <a:pt x="4" y="4"/>
                    <a:pt x="4" y="4"/>
                    <a:pt x="4" y="4"/>
                  </a:cubicBezTo>
                  <a:cubicBezTo>
                    <a:pt x="5" y="5"/>
                    <a:pt x="6" y="6"/>
                    <a:pt x="7" y="7"/>
                  </a:cubicBezTo>
                  <a:cubicBezTo>
                    <a:pt x="8" y="9"/>
                    <a:pt x="8" y="10"/>
                    <a:pt x="9" y="11"/>
                  </a:cubicBezTo>
                  <a:cubicBezTo>
                    <a:pt x="9" y="11"/>
                    <a:pt x="9" y="12"/>
                    <a:pt x="9" y="12"/>
                  </a:cubicBezTo>
                  <a:cubicBezTo>
                    <a:pt x="9" y="12"/>
                    <a:pt x="8" y="12"/>
                    <a:pt x="8" y="12"/>
                  </a:cubicBezTo>
                  <a:cubicBezTo>
                    <a:pt x="7" y="10"/>
                    <a:pt x="6" y="9"/>
                    <a:pt x="5" y="7"/>
                  </a:cubicBezTo>
                  <a:cubicBezTo>
                    <a:pt x="4" y="5"/>
                    <a:pt x="3" y="3"/>
                    <a:pt x="3" y="1"/>
                  </a:cubicBezTo>
                  <a:cubicBezTo>
                    <a:pt x="3" y="1"/>
                    <a:pt x="3" y="1"/>
                    <a:pt x="4" y="1"/>
                  </a:cubicBezTo>
                  <a:cubicBezTo>
                    <a:pt x="4" y="1"/>
                    <a:pt x="4" y="1"/>
                    <a:pt x="4" y="1"/>
                  </a:cubicBezTo>
                  <a:cubicBezTo>
                    <a:pt x="6" y="3"/>
                    <a:pt x="8" y="6"/>
                    <a:pt x="9" y="8"/>
                  </a:cubicBezTo>
                  <a:cubicBezTo>
                    <a:pt x="9" y="8"/>
                    <a:pt x="9" y="8"/>
                    <a:pt x="9" y="8"/>
                  </a:cubicBezTo>
                  <a:cubicBezTo>
                    <a:pt x="9" y="9"/>
                    <a:pt x="9" y="9"/>
                    <a:pt x="9" y="9"/>
                  </a:cubicBezTo>
                  <a:cubicBezTo>
                    <a:pt x="9" y="9"/>
                    <a:pt x="9" y="9"/>
                    <a:pt x="9" y="9"/>
                  </a:cubicBezTo>
                  <a:cubicBezTo>
                    <a:pt x="6" y="6"/>
                    <a:pt x="5" y="4"/>
                    <a:pt x="4" y="1"/>
                  </a:cubicBezTo>
                  <a:cubicBezTo>
                    <a:pt x="4" y="0"/>
                    <a:pt x="4" y="0"/>
                    <a:pt x="4" y="0"/>
                  </a:cubicBezTo>
                  <a:cubicBezTo>
                    <a:pt x="4" y="0"/>
                    <a:pt x="4" y="0"/>
                    <a:pt x="4" y="0"/>
                  </a:cubicBezTo>
                  <a:cubicBezTo>
                    <a:pt x="5" y="1"/>
                    <a:pt x="6" y="2"/>
                    <a:pt x="7" y="3"/>
                  </a:cubicBezTo>
                  <a:cubicBezTo>
                    <a:pt x="7" y="4"/>
                    <a:pt x="8" y="6"/>
                    <a:pt x="9" y="7"/>
                  </a:cubicBezTo>
                  <a:cubicBezTo>
                    <a:pt x="9" y="7"/>
                    <a:pt x="9" y="7"/>
                    <a:pt x="9" y="7"/>
                  </a:cubicBezTo>
                  <a:cubicBezTo>
                    <a:pt x="9" y="7"/>
                    <a:pt x="8" y="7"/>
                    <a:pt x="8" y="7"/>
                  </a:cubicBezTo>
                  <a:cubicBezTo>
                    <a:pt x="8" y="6"/>
                    <a:pt x="8" y="5"/>
                    <a:pt x="7" y="4"/>
                  </a:cubicBezTo>
                  <a:cubicBezTo>
                    <a:pt x="7" y="3"/>
                    <a:pt x="6" y="2"/>
                    <a:pt x="6" y="1"/>
                  </a:cubicBezTo>
                  <a:cubicBezTo>
                    <a:pt x="6" y="1"/>
                    <a:pt x="6" y="1"/>
                    <a:pt x="6" y="1"/>
                  </a:cubicBezTo>
                  <a:cubicBezTo>
                    <a:pt x="6" y="1"/>
                    <a:pt x="6" y="1"/>
                    <a:pt x="6" y="1"/>
                  </a:cubicBezTo>
                  <a:cubicBezTo>
                    <a:pt x="7" y="2"/>
                    <a:pt x="7" y="2"/>
                    <a:pt x="8" y="3"/>
                  </a:cubicBezTo>
                  <a:cubicBezTo>
                    <a:pt x="8" y="3"/>
                    <a:pt x="8" y="3"/>
                    <a:pt x="8" y="3"/>
                  </a:cubicBezTo>
                  <a:cubicBezTo>
                    <a:pt x="7" y="2"/>
                    <a:pt x="7" y="2"/>
                    <a:pt x="7" y="2"/>
                  </a:cubicBezTo>
                  <a:cubicBezTo>
                    <a:pt x="8" y="3"/>
                    <a:pt x="8" y="3"/>
                    <a:pt x="8" y="3"/>
                  </a:cubicBezTo>
                  <a:cubicBezTo>
                    <a:pt x="8" y="3"/>
                    <a:pt x="8" y="3"/>
                    <a:pt x="8" y="3"/>
                  </a:cubicBezTo>
                  <a:cubicBezTo>
                    <a:pt x="8" y="3"/>
                    <a:pt x="8" y="3"/>
                    <a:pt x="8" y="3"/>
                  </a:cubicBezTo>
                  <a:cubicBezTo>
                    <a:pt x="7" y="2"/>
                    <a:pt x="7" y="2"/>
                    <a:pt x="6" y="1"/>
                  </a:cubicBezTo>
                  <a:cubicBezTo>
                    <a:pt x="6" y="1"/>
                    <a:pt x="6" y="1"/>
                    <a:pt x="6" y="1"/>
                  </a:cubicBezTo>
                  <a:cubicBezTo>
                    <a:pt x="7" y="2"/>
                    <a:pt x="7" y="3"/>
                    <a:pt x="7" y="4"/>
                  </a:cubicBezTo>
                  <a:cubicBezTo>
                    <a:pt x="8" y="5"/>
                    <a:pt x="8" y="6"/>
                    <a:pt x="9" y="7"/>
                  </a:cubicBezTo>
                  <a:cubicBezTo>
                    <a:pt x="8" y="7"/>
                    <a:pt x="8" y="7"/>
                    <a:pt x="8" y="7"/>
                  </a:cubicBezTo>
                  <a:cubicBezTo>
                    <a:pt x="8" y="6"/>
                    <a:pt x="7" y="5"/>
                    <a:pt x="6" y="4"/>
                  </a:cubicBezTo>
                  <a:cubicBezTo>
                    <a:pt x="6" y="2"/>
                    <a:pt x="5" y="2"/>
                    <a:pt x="4" y="1"/>
                  </a:cubicBezTo>
                  <a:cubicBezTo>
                    <a:pt x="4" y="0"/>
                    <a:pt x="4" y="0"/>
                    <a:pt x="4" y="0"/>
                  </a:cubicBezTo>
                  <a:cubicBezTo>
                    <a:pt x="5" y="3"/>
                    <a:pt x="7" y="6"/>
                    <a:pt x="9" y="8"/>
                  </a:cubicBezTo>
                  <a:cubicBezTo>
                    <a:pt x="9" y="9"/>
                    <a:pt x="9" y="9"/>
                    <a:pt x="9" y="9"/>
                  </a:cubicBezTo>
                  <a:cubicBezTo>
                    <a:pt x="7" y="6"/>
                    <a:pt x="6" y="3"/>
                    <a:pt x="3" y="2"/>
                  </a:cubicBezTo>
                  <a:cubicBezTo>
                    <a:pt x="4" y="1"/>
                    <a:pt x="4" y="1"/>
                    <a:pt x="4" y="1"/>
                  </a:cubicBezTo>
                  <a:cubicBezTo>
                    <a:pt x="4" y="3"/>
                    <a:pt x="5" y="5"/>
                    <a:pt x="6" y="6"/>
                  </a:cubicBezTo>
                  <a:cubicBezTo>
                    <a:pt x="7" y="8"/>
                    <a:pt x="8" y="10"/>
                    <a:pt x="9" y="11"/>
                  </a:cubicBezTo>
                  <a:cubicBezTo>
                    <a:pt x="8" y="12"/>
                    <a:pt x="8" y="12"/>
                    <a:pt x="8" y="12"/>
                  </a:cubicBezTo>
                  <a:cubicBezTo>
                    <a:pt x="7" y="10"/>
                    <a:pt x="7" y="9"/>
                    <a:pt x="6" y="8"/>
                  </a:cubicBezTo>
                  <a:cubicBezTo>
                    <a:pt x="5" y="7"/>
                    <a:pt x="4" y="6"/>
                    <a:pt x="3" y="4"/>
                  </a:cubicBezTo>
                  <a:cubicBezTo>
                    <a:pt x="4" y="4"/>
                    <a:pt x="4" y="4"/>
                    <a:pt x="4" y="4"/>
                  </a:cubicBezTo>
                  <a:cubicBezTo>
                    <a:pt x="5" y="8"/>
                    <a:pt x="7" y="10"/>
                    <a:pt x="9" y="14"/>
                  </a:cubicBezTo>
                  <a:cubicBezTo>
                    <a:pt x="9" y="14"/>
                    <a:pt x="9" y="14"/>
                    <a:pt x="9" y="15"/>
                  </a:cubicBezTo>
                  <a:cubicBezTo>
                    <a:pt x="8" y="15"/>
                    <a:pt x="8" y="15"/>
                    <a:pt x="8" y="14"/>
                  </a:cubicBezTo>
                  <a:cubicBezTo>
                    <a:pt x="6" y="12"/>
                    <a:pt x="5" y="8"/>
                    <a:pt x="2" y="6"/>
                  </a:cubicBezTo>
                  <a:cubicBezTo>
                    <a:pt x="3" y="6"/>
                    <a:pt x="3" y="6"/>
                    <a:pt x="3" y="6"/>
                  </a:cubicBezTo>
                  <a:cubicBezTo>
                    <a:pt x="3" y="7"/>
                    <a:pt x="3" y="7"/>
                    <a:pt x="4" y="8"/>
                  </a:cubicBezTo>
                  <a:cubicBezTo>
                    <a:pt x="4" y="9"/>
                    <a:pt x="5" y="10"/>
                    <a:pt x="5" y="10"/>
                  </a:cubicBezTo>
                  <a:cubicBezTo>
                    <a:pt x="6" y="12"/>
                    <a:pt x="7" y="13"/>
                    <a:pt x="8" y="15"/>
                  </a:cubicBezTo>
                  <a:cubicBezTo>
                    <a:pt x="8" y="15"/>
                    <a:pt x="8" y="15"/>
                    <a:pt x="7" y="15"/>
                  </a:cubicBezTo>
                  <a:cubicBezTo>
                    <a:pt x="7" y="16"/>
                    <a:pt x="7" y="16"/>
                    <a:pt x="7" y="15"/>
                  </a:cubicBezTo>
                  <a:cubicBezTo>
                    <a:pt x="4" y="13"/>
                    <a:pt x="3" y="10"/>
                    <a:pt x="1" y="8"/>
                  </a:cubicBezTo>
                  <a:cubicBezTo>
                    <a:pt x="2" y="7"/>
                    <a:pt x="2" y="7"/>
                    <a:pt x="2" y="7"/>
                  </a:cubicBezTo>
                  <a:cubicBezTo>
                    <a:pt x="3" y="10"/>
                    <a:pt x="4" y="13"/>
                    <a:pt x="5" y="15"/>
                  </a:cubicBezTo>
                  <a:cubicBezTo>
                    <a:pt x="4" y="16"/>
                    <a:pt x="4" y="16"/>
                    <a:pt x="4" y="16"/>
                  </a:cubicBezTo>
                  <a:cubicBezTo>
                    <a:pt x="4" y="15"/>
                    <a:pt x="4" y="15"/>
                    <a:pt x="3" y="15"/>
                  </a:cubicBezTo>
                  <a:cubicBezTo>
                    <a:pt x="4" y="14"/>
                    <a:pt x="4" y="14"/>
                    <a:pt x="4" y="14"/>
                  </a:cubicBezTo>
                  <a:cubicBezTo>
                    <a:pt x="4" y="14"/>
                    <a:pt x="5" y="15"/>
                    <a:pt x="5" y="15"/>
                  </a:cubicBezTo>
                  <a:cubicBezTo>
                    <a:pt x="5" y="16"/>
                    <a:pt x="5" y="16"/>
                    <a:pt x="6" y="17"/>
                  </a:cubicBezTo>
                  <a:cubicBezTo>
                    <a:pt x="6" y="18"/>
                    <a:pt x="7" y="19"/>
                    <a:pt x="8" y="20"/>
                  </a:cubicBezTo>
                  <a:cubicBezTo>
                    <a:pt x="7" y="20"/>
                    <a:pt x="7" y="20"/>
                    <a:pt x="7" y="20"/>
                  </a:cubicBezTo>
                  <a:cubicBezTo>
                    <a:pt x="7" y="19"/>
                    <a:pt x="6" y="17"/>
                    <a:pt x="5" y="15"/>
                  </a:cubicBezTo>
                  <a:cubicBezTo>
                    <a:pt x="5" y="14"/>
                    <a:pt x="4" y="12"/>
                    <a:pt x="3" y="11"/>
                  </a:cubicBezTo>
                  <a:cubicBezTo>
                    <a:pt x="4" y="11"/>
                    <a:pt x="4" y="11"/>
                    <a:pt x="4" y="11"/>
                  </a:cubicBezTo>
                  <a:cubicBezTo>
                    <a:pt x="4" y="12"/>
                    <a:pt x="4" y="13"/>
                    <a:pt x="4" y="14"/>
                  </a:cubicBezTo>
                  <a:cubicBezTo>
                    <a:pt x="4" y="14"/>
                    <a:pt x="4" y="15"/>
                    <a:pt x="4" y="16"/>
                  </a:cubicBezTo>
                  <a:cubicBezTo>
                    <a:pt x="5" y="18"/>
                    <a:pt x="6" y="20"/>
                    <a:pt x="7" y="22"/>
                  </a:cubicBezTo>
                  <a:cubicBezTo>
                    <a:pt x="7" y="22"/>
                    <a:pt x="7" y="22"/>
                    <a:pt x="6" y="23"/>
                  </a:cubicBezTo>
                  <a:cubicBezTo>
                    <a:pt x="6" y="23"/>
                    <a:pt x="6" y="23"/>
                    <a:pt x="6" y="23"/>
                  </a:cubicBezTo>
                  <a:cubicBezTo>
                    <a:pt x="4" y="21"/>
                    <a:pt x="3" y="18"/>
                    <a:pt x="2" y="17"/>
                  </a:cubicBezTo>
                  <a:cubicBezTo>
                    <a:pt x="2" y="16"/>
                    <a:pt x="2" y="16"/>
                    <a:pt x="2" y="16"/>
                  </a:cubicBezTo>
                  <a:cubicBezTo>
                    <a:pt x="5" y="20"/>
                    <a:pt x="6" y="23"/>
                    <a:pt x="8" y="26"/>
                  </a:cubicBezTo>
                  <a:cubicBezTo>
                    <a:pt x="7" y="27"/>
                    <a:pt x="7" y="27"/>
                    <a:pt x="7" y="27"/>
                  </a:cubicBezTo>
                  <a:cubicBezTo>
                    <a:pt x="7" y="27"/>
                    <a:pt x="7" y="26"/>
                    <a:pt x="7" y="26"/>
                  </a:cubicBezTo>
                  <a:cubicBezTo>
                    <a:pt x="6" y="25"/>
                    <a:pt x="6" y="25"/>
                    <a:pt x="6" y="25"/>
                  </a:cubicBezTo>
                  <a:cubicBezTo>
                    <a:pt x="4" y="23"/>
                    <a:pt x="4" y="23"/>
                    <a:pt x="4" y="23"/>
                  </a:cubicBezTo>
                  <a:cubicBezTo>
                    <a:pt x="3" y="21"/>
                    <a:pt x="3" y="21"/>
                    <a:pt x="3" y="21"/>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20"/>
                    <a:pt x="4" y="22"/>
                    <a:pt x="5" y="24"/>
                  </a:cubicBezTo>
                  <a:cubicBezTo>
                    <a:pt x="5" y="25"/>
                    <a:pt x="6" y="27"/>
                    <a:pt x="7" y="28"/>
                  </a:cubicBezTo>
                  <a:cubicBezTo>
                    <a:pt x="6" y="29"/>
                    <a:pt x="6" y="29"/>
                    <a:pt x="6" y="29"/>
                  </a:cubicBezTo>
                  <a:cubicBezTo>
                    <a:pt x="5" y="26"/>
                    <a:pt x="3" y="24"/>
                    <a:pt x="2" y="23"/>
                  </a:cubicBezTo>
                  <a:cubicBezTo>
                    <a:pt x="2" y="22"/>
                    <a:pt x="2" y="22"/>
                    <a:pt x="2" y="22"/>
                  </a:cubicBezTo>
                  <a:cubicBezTo>
                    <a:pt x="3" y="25"/>
                    <a:pt x="5" y="28"/>
                    <a:pt x="7" y="30"/>
                  </a:cubicBezTo>
                  <a:cubicBezTo>
                    <a:pt x="6" y="31"/>
                    <a:pt x="6" y="31"/>
                    <a:pt x="6" y="31"/>
                  </a:cubicBezTo>
                  <a:cubicBezTo>
                    <a:pt x="5" y="29"/>
                    <a:pt x="4" y="27"/>
                    <a:pt x="2" y="25"/>
                  </a:cubicBezTo>
                  <a:cubicBezTo>
                    <a:pt x="3" y="25"/>
                    <a:pt x="3" y="25"/>
                    <a:pt x="3" y="25"/>
                  </a:cubicBezTo>
                  <a:cubicBezTo>
                    <a:pt x="3" y="27"/>
                    <a:pt x="4" y="28"/>
                    <a:pt x="5" y="29"/>
                  </a:cubicBezTo>
                  <a:cubicBezTo>
                    <a:pt x="6" y="31"/>
                    <a:pt x="7" y="32"/>
                    <a:pt x="8" y="33"/>
                  </a:cubicBezTo>
                  <a:cubicBezTo>
                    <a:pt x="7" y="34"/>
                    <a:pt x="7" y="34"/>
                    <a:pt x="7" y="34"/>
                  </a:cubicBezTo>
                  <a:cubicBezTo>
                    <a:pt x="6" y="31"/>
                    <a:pt x="4" y="29"/>
                    <a:pt x="2" y="27"/>
                  </a:cubicBezTo>
                  <a:cubicBezTo>
                    <a:pt x="3" y="27"/>
                    <a:pt x="3" y="27"/>
                    <a:pt x="3" y="27"/>
                  </a:cubicBezTo>
                  <a:cubicBezTo>
                    <a:pt x="3" y="28"/>
                    <a:pt x="4" y="30"/>
                    <a:pt x="5" y="31"/>
                  </a:cubicBezTo>
                  <a:cubicBezTo>
                    <a:pt x="6" y="33"/>
                    <a:pt x="8" y="35"/>
                    <a:pt x="8" y="37"/>
                  </a:cubicBezTo>
                  <a:cubicBezTo>
                    <a:pt x="8" y="37"/>
                    <a:pt x="8" y="37"/>
                    <a:pt x="8" y="37"/>
                  </a:cubicBezTo>
                  <a:cubicBezTo>
                    <a:pt x="8" y="37"/>
                    <a:pt x="7" y="37"/>
                    <a:pt x="7" y="37"/>
                  </a:cubicBezTo>
                  <a:cubicBezTo>
                    <a:pt x="6" y="34"/>
                    <a:pt x="3" y="32"/>
                    <a:pt x="1" y="29"/>
                  </a:cubicBezTo>
                  <a:cubicBezTo>
                    <a:pt x="1" y="29"/>
                    <a:pt x="1" y="29"/>
                    <a:pt x="1" y="29"/>
                  </a:cubicBezTo>
                  <a:cubicBezTo>
                    <a:pt x="2" y="28"/>
                    <a:pt x="2" y="28"/>
                    <a:pt x="2" y="29"/>
                  </a:cubicBezTo>
                  <a:cubicBezTo>
                    <a:pt x="3" y="29"/>
                    <a:pt x="3" y="30"/>
                    <a:pt x="4" y="31"/>
                  </a:cubicBezTo>
                  <a:cubicBezTo>
                    <a:pt x="4" y="31"/>
                    <a:pt x="4" y="32"/>
                    <a:pt x="5" y="33"/>
                  </a:cubicBezTo>
                  <a:cubicBezTo>
                    <a:pt x="6" y="34"/>
                    <a:pt x="7" y="35"/>
                    <a:pt x="8" y="37"/>
                  </a:cubicBezTo>
                  <a:cubicBezTo>
                    <a:pt x="8" y="37"/>
                    <a:pt x="8" y="37"/>
                    <a:pt x="8" y="37"/>
                  </a:cubicBezTo>
                  <a:cubicBezTo>
                    <a:pt x="8" y="38"/>
                    <a:pt x="7" y="37"/>
                    <a:pt x="7" y="37"/>
                  </a:cubicBezTo>
                  <a:cubicBezTo>
                    <a:pt x="6" y="36"/>
                    <a:pt x="5" y="35"/>
                    <a:pt x="4" y="34"/>
                  </a:cubicBezTo>
                  <a:cubicBezTo>
                    <a:pt x="3" y="33"/>
                    <a:pt x="2" y="32"/>
                    <a:pt x="1" y="31"/>
                  </a:cubicBezTo>
                  <a:cubicBezTo>
                    <a:pt x="1" y="30"/>
                    <a:pt x="1" y="30"/>
                    <a:pt x="1" y="30"/>
                  </a:cubicBezTo>
                  <a:cubicBezTo>
                    <a:pt x="3" y="32"/>
                    <a:pt x="3" y="32"/>
                    <a:pt x="3" y="32"/>
                  </a:cubicBezTo>
                  <a:cubicBezTo>
                    <a:pt x="4" y="34"/>
                    <a:pt x="4" y="34"/>
                    <a:pt x="4" y="34"/>
                  </a:cubicBezTo>
                  <a:cubicBezTo>
                    <a:pt x="5" y="35"/>
                    <a:pt x="6" y="36"/>
                    <a:pt x="7" y="38"/>
                  </a:cubicBezTo>
                  <a:cubicBezTo>
                    <a:pt x="7" y="38"/>
                    <a:pt x="7" y="38"/>
                    <a:pt x="7" y="38"/>
                  </a:cubicBezTo>
                  <a:cubicBezTo>
                    <a:pt x="7" y="38"/>
                    <a:pt x="6" y="38"/>
                    <a:pt x="6" y="38"/>
                  </a:cubicBezTo>
                  <a:cubicBezTo>
                    <a:pt x="5" y="38"/>
                    <a:pt x="5" y="37"/>
                    <a:pt x="4" y="36"/>
                  </a:cubicBezTo>
                  <a:cubicBezTo>
                    <a:pt x="3" y="35"/>
                    <a:pt x="2" y="34"/>
                    <a:pt x="2" y="33"/>
                  </a:cubicBezTo>
                  <a:cubicBezTo>
                    <a:pt x="1" y="33"/>
                    <a:pt x="1" y="33"/>
                    <a:pt x="2" y="33"/>
                  </a:cubicBezTo>
                  <a:cubicBezTo>
                    <a:pt x="2" y="32"/>
                    <a:pt x="2" y="33"/>
                    <a:pt x="2" y="33"/>
                  </a:cubicBezTo>
                  <a:cubicBezTo>
                    <a:pt x="5" y="37"/>
                    <a:pt x="5" y="37"/>
                    <a:pt x="5" y="37"/>
                  </a:cubicBezTo>
                  <a:cubicBezTo>
                    <a:pt x="5" y="37"/>
                    <a:pt x="5" y="37"/>
                    <a:pt x="5" y="37"/>
                  </a:cubicBezTo>
                  <a:cubicBezTo>
                    <a:pt x="5" y="37"/>
                    <a:pt x="5" y="37"/>
                    <a:pt x="5" y="37"/>
                  </a:cubicBezTo>
                  <a:cubicBezTo>
                    <a:pt x="4" y="36"/>
                    <a:pt x="2" y="35"/>
                    <a:pt x="1" y="34"/>
                  </a:cubicBezTo>
                  <a:cubicBezTo>
                    <a:pt x="2" y="33"/>
                    <a:pt x="2" y="33"/>
                    <a:pt x="2" y="33"/>
                  </a:cubicBezTo>
                  <a:cubicBezTo>
                    <a:pt x="3" y="35"/>
                    <a:pt x="4" y="36"/>
                    <a:pt x="4" y="37"/>
                  </a:cubicBezTo>
                  <a:cubicBezTo>
                    <a:pt x="4" y="37"/>
                    <a:pt x="4" y="38"/>
                    <a:pt x="4" y="38"/>
                  </a:cubicBezTo>
                  <a:cubicBezTo>
                    <a:pt x="4" y="38"/>
                    <a:pt x="4" y="38"/>
                    <a:pt x="4" y="38"/>
                  </a:cubicBezTo>
                  <a:cubicBezTo>
                    <a:pt x="3" y="37"/>
                    <a:pt x="2" y="36"/>
                    <a:pt x="1" y="35"/>
                  </a:cubicBezTo>
                  <a:cubicBezTo>
                    <a:pt x="2" y="35"/>
                    <a:pt x="2" y="35"/>
                    <a:pt x="2" y="35"/>
                  </a:cubicBezTo>
                  <a:cubicBezTo>
                    <a:pt x="2" y="36"/>
                    <a:pt x="3" y="37"/>
                    <a:pt x="3" y="38"/>
                  </a:cubicBezTo>
                  <a:cubicBezTo>
                    <a:pt x="3" y="38"/>
                    <a:pt x="3" y="38"/>
                    <a:pt x="3" y="38"/>
                  </a:cubicBezTo>
                  <a:cubicBezTo>
                    <a:pt x="3" y="38"/>
                    <a:pt x="3" y="38"/>
                    <a:pt x="3" y="38"/>
                  </a:cubicBezTo>
                  <a:cubicBezTo>
                    <a:pt x="2" y="37"/>
                    <a:pt x="2" y="37"/>
                    <a:pt x="1" y="36"/>
                  </a:cubicBezTo>
                  <a:cubicBezTo>
                    <a:pt x="1" y="36"/>
                    <a:pt x="1" y="36"/>
                    <a:pt x="1" y="36"/>
                  </a:cubicBezTo>
                  <a:cubicBezTo>
                    <a:pt x="2" y="37"/>
                    <a:pt x="2" y="37"/>
                    <a:pt x="3" y="38"/>
                  </a:cubicBezTo>
                  <a:cubicBezTo>
                    <a:pt x="3" y="38"/>
                    <a:pt x="3" y="38"/>
                    <a:pt x="3" y="38"/>
                  </a:cubicBezTo>
                  <a:cubicBezTo>
                    <a:pt x="3" y="38"/>
                    <a:pt x="3" y="38"/>
                    <a:pt x="3" y="38"/>
                  </a:cubicBezTo>
                  <a:cubicBezTo>
                    <a:pt x="2" y="38"/>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4"/>
            <p:cNvSpPr/>
            <p:nvPr/>
          </p:nvSpPr>
          <p:spPr bwMode="auto">
            <a:xfrm>
              <a:off x="6726" y="707"/>
              <a:ext cx="25" cy="61"/>
            </a:xfrm>
            <a:custGeom>
              <a:avLst/>
              <a:gdLst>
                <a:gd name="T0" fmla="*/ 5 w 10"/>
                <a:gd name="T1" fmla="*/ 24 h 25"/>
                <a:gd name="T2" fmla="*/ 3 w 10"/>
                <a:gd name="T3" fmla="*/ 22 h 25"/>
                <a:gd name="T4" fmla="*/ 1 w 10"/>
                <a:gd name="T5" fmla="*/ 19 h 25"/>
                <a:gd name="T6" fmla="*/ 1 w 10"/>
                <a:gd name="T7" fmla="*/ 19 h 25"/>
                <a:gd name="T8" fmla="*/ 7 w 10"/>
                <a:gd name="T9" fmla="*/ 24 h 25"/>
                <a:gd name="T10" fmla="*/ 0 w 10"/>
                <a:gd name="T11" fmla="*/ 15 h 25"/>
                <a:gd name="T12" fmla="*/ 1 w 10"/>
                <a:gd name="T13" fmla="*/ 14 h 25"/>
                <a:gd name="T14" fmla="*/ 8 w 10"/>
                <a:gd name="T15" fmla="*/ 23 h 25"/>
                <a:gd name="T16" fmla="*/ 5 w 10"/>
                <a:gd name="T17" fmla="*/ 18 h 25"/>
                <a:gd name="T18" fmla="*/ 2 w 10"/>
                <a:gd name="T19" fmla="*/ 11 h 25"/>
                <a:gd name="T20" fmla="*/ 10 w 10"/>
                <a:gd name="T21" fmla="*/ 19 h 25"/>
                <a:gd name="T22" fmla="*/ 7 w 10"/>
                <a:gd name="T23" fmla="*/ 17 h 25"/>
                <a:gd name="T24" fmla="*/ 2 w 10"/>
                <a:gd name="T25" fmla="*/ 8 h 25"/>
                <a:gd name="T26" fmla="*/ 2 w 10"/>
                <a:gd name="T27" fmla="*/ 7 h 25"/>
                <a:gd name="T28" fmla="*/ 8 w 10"/>
                <a:gd name="T29" fmla="*/ 13 h 25"/>
                <a:gd name="T30" fmla="*/ 9 w 10"/>
                <a:gd name="T31" fmla="*/ 15 h 25"/>
                <a:gd name="T32" fmla="*/ 2 w 10"/>
                <a:gd name="T33" fmla="*/ 4 h 25"/>
                <a:gd name="T34" fmla="*/ 10 w 10"/>
                <a:gd name="T35" fmla="*/ 12 h 25"/>
                <a:gd name="T36" fmla="*/ 5 w 10"/>
                <a:gd name="T37" fmla="*/ 7 h 25"/>
                <a:gd name="T38" fmla="*/ 4 w 10"/>
                <a:gd name="T39" fmla="*/ 0 h 25"/>
                <a:gd name="T40" fmla="*/ 4 w 10"/>
                <a:gd name="T41" fmla="*/ 0 h 25"/>
                <a:gd name="T42" fmla="*/ 8 w 10"/>
                <a:gd name="T43" fmla="*/ 8 h 25"/>
                <a:gd name="T44" fmla="*/ 6 w 10"/>
                <a:gd name="T45" fmla="*/ 2 h 25"/>
                <a:gd name="T46" fmla="*/ 6 w 10"/>
                <a:gd name="T47" fmla="*/ 0 h 25"/>
                <a:gd name="T48" fmla="*/ 8 w 10"/>
                <a:gd name="T49" fmla="*/ 2 h 25"/>
                <a:gd name="T50" fmla="*/ 7 w 10"/>
                <a:gd name="T51" fmla="*/ 2 h 25"/>
                <a:gd name="T52" fmla="*/ 6 w 10"/>
                <a:gd name="T53" fmla="*/ 0 h 25"/>
                <a:gd name="T54" fmla="*/ 7 w 10"/>
                <a:gd name="T55" fmla="*/ 4 h 25"/>
                <a:gd name="T56" fmla="*/ 9 w 10"/>
                <a:gd name="T57" fmla="*/ 8 h 25"/>
                <a:gd name="T58" fmla="*/ 8 w 10"/>
                <a:gd name="T59" fmla="*/ 8 h 25"/>
                <a:gd name="T60" fmla="*/ 4 w 10"/>
                <a:gd name="T61" fmla="*/ 1 h 25"/>
                <a:gd name="T62" fmla="*/ 10 w 10"/>
                <a:gd name="T63" fmla="*/ 12 h 25"/>
                <a:gd name="T64" fmla="*/ 9 w 10"/>
                <a:gd name="T65" fmla="*/ 12 h 25"/>
                <a:gd name="T66" fmla="*/ 3 w 10"/>
                <a:gd name="T67" fmla="*/ 4 h 25"/>
                <a:gd name="T68" fmla="*/ 9 w 10"/>
                <a:gd name="T69" fmla="*/ 15 h 25"/>
                <a:gd name="T70" fmla="*/ 9 w 10"/>
                <a:gd name="T71" fmla="*/ 15 h 25"/>
                <a:gd name="T72" fmla="*/ 5 w 10"/>
                <a:gd name="T73" fmla="*/ 12 h 25"/>
                <a:gd name="T74" fmla="*/ 3 w 10"/>
                <a:gd name="T75" fmla="*/ 8 h 25"/>
                <a:gd name="T76" fmla="*/ 8 w 10"/>
                <a:gd name="T77" fmla="*/ 16 h 25"/>
                <a:gd name="T78" fmla="*/ 10 w 10"/>
                <a:gd name="T79" fmla="*/ 20 h 25"/>
                <a:gd name="T80" fmla="*/ 2 w 10"/>
                <a:gd name="T81" fmla="*/ 12 h 25"/>
                <a:gd name="T82" fmla="*/ 5 w 10"/>
                <a:gd name="T83" fmla="*/ 17 h 25"/>
                <a:gd name="T84" fmla="*/ 9 w 10"/>
                <a:gd name="T85" fmla="*/ 23 h 25"/>
                <a:gd name="T86" fmla="*/ 9 w 10"/>
                <a:gd name="T87" fmla="*/ 23 h 25"/>
                <a:gd name="T88" fmla="*/ 0 w 10"/>
                <a:gd name="T89" fmla="*/ 15 h 25"/>
                <a:gd name="T90" fmla="*/ 4 w 10"/>
                <a:gd name="T91" fmla="*/ 19 h 25"/>
                <a:gd name="T92" fmla="*/ 7 w 10"/>
                <a:gd name="T93" fmla="*/ 25 h 25"/>
                <a:gd name="T94" fmla="*/ 1 w 10"/>
                <a:gd name="T95" fmla="*/ 19 h 25"/>
                <a:gd name="T96" fmla="*/ 3 w 10"/>
                <a:gd name="T97" fmla="*/ 22 h 25"/>
                <a:gd name="T98" fmla="*/ 5 w 10"/>
                <a:gd name="T99" fmla="*/ 25 h 25"/>
                <a:gd name="T100" fmla="*/ 2 w 10"/>
                <a:gd name="T10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 h="25">
                  <a:moveTo>
                    <a:pt x="2" y="22"/>
                  </a:moveTo>
                  <a:cubicBezTo>
                    <a:pt x="2" y="23"/>
                    <a:pt x="4" y="24"/>
                    <a:pt x="5" y="24"/>
                  </a:cubicBezTo>
                  <a:cubicBezTo>
                    <a:pt x="5" y="25"/>
                    <a:pt x="5" y="25"/>
                    <a:pt x="5" y="25"/>
                  </a:cubicBezTo>
                  <a:cubicBezTo>
                    <a:pt x="4" y="24"/>
                    <a:pt x="3" y="23"/>
                    <a:pt x="3" y="22"/>
                  </a:cubicBezTo>
                  <a:cubicBezTo>
                    <a:pt x="2" y="21"/>
                    <a:pt x="1" y="20"/>
                    <a:pt x="1" y="19"/>
                  </a:cubicBezTo>
                  <a:cubicBezTo>
                    <a:pt x="1" y="19"/>
                    <a:pt x="1" y="19"/>
                    <a:pt x="1" y="19"/>
                  </a:cubicBezTo>
                  <a:cubicBezTo>
                    <a:pt x="1" y="19"/>
                    <a:pt x="1" y="19"/>
                    <a:pt x="1" y="19"/>
                  </a:cubicBezTo>
                  <a:cubicBezTo>
                    <a:pt x="1" y="19"/>
                    <a:pt x="1" y="19"/>
                    <a:pt x="1" y="19"/>
                  </a:cubicBezTo>
                  <a:cubicBezTo>
                    <a:pt x="4" y="20"/>
                    <a:pt x="5" y="22"/>
                    <a:pt x="8" y="24"/>
                  </a:cubicBezTo>
                  <a:cubicBezTo>
                    <a:pt x="7" y="24"/>
                    <a:pt x="7" y="24"/>
                    <a:pt x="7" y="24"/>
                  </a:cubicBezTo>
                  <a:cubicBezTo>
                    <a:pt x="6" y="22"/>
                    <a:pt x="5" y="21"/>
                    <a:pt x="4" y="20"/>
                  </a:cubicBezTo>
                  <a:cubicBezTo>
                    <a:pt x="2" y="18"/>
                    <a:pt x="1" y="17"/>
                    <a:pt x="0" y="15"/>
                  </a:cubicBezTo>
                  <a:cubicBezTo>
                    <a:pt x="0" y="15"/>
                    <a:pt x="0" y="14"/>
                    <a:pt x="0" y="14"/>
                  </a:cubicBezTo>
                  <a:cubicBezTo>
                    <a:pt x="1" y="14"/>
                    <a:pt x="1" y="14"/>
                    <a:pt x="1" y="14"/>
                  </a:cubicBezTo>
                  <a:cubicBezTo>
                    <a:pt x="9" y="23"/>
                    <a:pt x="9" y="23"/>
                    <a:pt x="9" y="23"/>
                  </a:cubicBezTo>
                  <a:cubicBezTo>
                    <a:pt x="8" y="23"/>
                    <a:pt x="8" y="23"/>
                    <a:pt x="8" y="23"/>
                  </a:cubicBezTo>
                  <a:cubicBezTo>
                    <a:pt x="6" y="21"/>
                    <a:pt x="6" y="21"/>
                    <a:pt x="6" y="21"/>
                  </a:cubicBezTo>
                  <a:cubicBezTo>
                    <a:pt x="5" y="18"/>
                    <a:pt x="5" y="18"/>
                    <a:pt x="5" y="18"/>
                  </a:cubicBezTo>
                  <a:cubicBezTo>
                    <a:pt x="3" y="16"/>
                    <a:pt x="2" y="14"/>
                    <a:pt x="2" y="12"/>
                  </a:cubicBezTo>
                  <a:cubicBezTo>
                    <a:pt x="1" y="11"/>
                    <a:pt x="2" y="11"/>
                    <a:pt x="2" y="11"/>
                  </a:cubicBezTo>
                  <a:cubicBezTo>
                    <a:pt x="2" y="11"/>
                    <a:pt x="2" y="11"/>
                    <a:pt x="2" y="11"/>
                  </a:cubicBezTo>
                  <a:cubicBezTo>
                    <a:pt x="5" y="14"/>
                    <a:pt x="7" y="17"/>
                    <a:pt x="10" y="19"/>
                  </a:cubicBezTo>
                  <a:cubicBezTo>
                    <a:pt x="9" y="20"/>
                    <a:pt x="9" y="20"/>
                    <a:pt x="9" y="20"/>
                  </a:cubicBezTo>
                  <a:cubicBezTo>
                    <a:pt x="8" y="19"/>
                    <a:pt x="8" y="18"/>
                    <a:pt x="7" y="17"/>
                  </a:cubicBezTo>
                  <a:cubicBezTo>
                    <a:pt x="7" y="16"/>
                    <a:pt x="6" y="15"/>
                    <a:pt x="6" y="14"/>
                  </a:cubicBezTo>
                  <a:cubicBezTo>
                    <a:pt x="4" y="12"/>
                    <a:pt x="3" y="10"/>
                    <a:pt x="2" y="8"/>
                  </a:cubicBezTo>
                  <a:cubicBezTo>
                    <a:pt x="2" y="8"/>
                    <a:pt x="2" y="7"/>
                    <a:pt x="2" y="7"/>
                  </a:cubicBezTo>
                  <a:cubicBezTo>
                    <a:pt x="2" y="7"/>
                    <a:pt x="2" y="7"/>
                    <a:pt x="2" y="7"/>
                  </a:cubicBezTo>
                  <a:cubicBezTo>
                    <a:pt x="4" y="9"/>
                    <a:pt x="5" y="10"/>
                    <a:pt x="6" y="11"/>
                  </a:cubicBezTo>
                  <a:cubicBezTo>
                    <a:pt x="8" y="13"/>
                    <a:pt x="8" y="13"/>
                    <a:pt x="8" y="13"/>
                  </a:cubicBezTo>
                  <a:cubicBezTo>
                    <a:pt x="10" y="15"/>
                    <a:pt x="10" y="15"/>
                    <a:pt x="10" y="15"/>
                  </a:cubicBezTo>
                  <a:cubicBezTo>
                    <a:pt x="9" y="15"/>
                    <a:pt x="9" y="15"/>
                    <a:pt x="9" y="15"/>
                  </a:cubicBezTo>
                  <a:cubicBezTo>
                    <a:pt x="7" y="11"/>
                    <a:pt x="4" y="9"/>
                    <a:pt x="2" y="5"/>
                  </a:cubicBezTo>
                  <a:cubicBezTo>
                    <a:pt x="2" y="5"/>
                    <a:pt x="2" y="4"/>
                    <a:pt x="2" y="4"/>
                  </a:cubicBezTo>
                  <a:cubicBezTo>
                    <a:pt x="2" y="4"/>
                    <a:pt x="2" y="4"/>
                    <a:pt x="3" y="4"/>
                  </a:cubicBezTo>
                  <a:cubicBezTo>
                    <a:pt x="5" y="6"/>
                    <a:pt x="7" y="9"/>
                    <a:pt x="10" y="12"/>
                  </a:cubicBezTo>
                  <a:cubicBezTo>
                    <a:pt x="9" y="12"/>
                    <a:pt x="9" y="12"/>
                    <a:pt x="9" y="12"/>
                  </a:cubicBezTo>
                  <a:cubicBezTo>
                    <a:pt x="8" y="11"/>
                    <a:pt x="7" y="9"/>
                    <a:pt x="5" y="7"/>
                  </a:cubicBezTo>
                  <a:cubicBezTo>
                    <a:pt x="4" y="5"/>
                    <a:pt x="3" y="3"/>
                    <a:pt x="3" y="1"/>
                  </a:cubicBezTo>
                  <a:cubicBezTo>
                    <a:pt x="3" y="1"/>
                    <a:pt x="4" y="0"/>
                    <a:pt x="4" y="0"/>
                  </a:cubicBezTo>
                  <a:cubicBezTo>
                    <a:pt x="4" y="0"/>
                    <a:pt x="4" y="0"/>
                    <a:pt x="4" y="0"/>
                  </a:cubicBezTo>
                  <a:cubicBezTo>
                    <a:pt x="4" y="0"/>
                    <a:pt x="4" y="0"/>
                    <a:pt x="4" y="0"/>
                  </a:cubicBezTo>
                  <a:cubicBezTo>
                    <a:pt x="6" y="3"/>
                    <a:pt x="7" y="5"/>
                    <a:pt x="9" y="7"/>
                  </a:cubicBezTo>
                  <a:cubicBezTo>
                    <a:pt x="8" y="8"/>
                    <a:pt x="8" y="8"/>
                    <a:pt x="8" y="8"/>
                  </a:cubicBezTo>
                  <a:cubicBezTo>
                    <a:pt x="8" y="7"/>
                    <a:pt x="7" y="5"/>
                    <a:pt x="7" y="4"/>
                  </a:cubicBezTo>
                  <a:cubicBezTo>
                    <a:pt x="6" y="4"/>
                    <a:pt x="6" y="3"/>
                    <a:pt x="6" y="2"/>
                  </a:cubicBezTo>
                  <a:cubicBezTo>
                    <a:pt x="6" y="0"/>
                    <a:pt x="6" y="0"/>
                    <a:pt x="6" y="0"/>
                  </a:cubicBezTo>
                  <a:cubicBezTo>
                    <a:pt x="6" y="0"/>
                    <a:pt x="6" y="0"/>
                    <a:pt x="6" y="0"/>
                  </a:cubicBezTo>
                  <a:cubicBezTo>
                    <a:pt x="6" y="0"/>
                    <a:pt x="6" y="0"/>
                    <a:pt x="6" y="0"/>
                  </a:cubicBezTo>
                  <a:cubicBezTo>
                    <a:pt x="6" y="1"/>
                    <a:pt x="7" y="1"/>
                    <a:pt x="8" y="2"/>
                  </a:cubicBezTo>
                  <a:cubicBezTo>
                    <a:pt x="8" y="2"/>
                    <a:pt x="9" y="3"/>
                    <a:pt x="9" y="3"/>
                  </a:cubicBezTo>
                  <a:cubicBezTo>
                    <a:pt x="9" y="3"/>
                    <a:pt x="8" y="2"/>
                    <a:pt x="7" y="2"/>
                  </a:cubicBezTo>
                  <a:cubicBezTo>
                    <a:pt x="7" y="1"/>
                    <a:pt x="6" y="1"/>
                    <a:pt x="6" y="0"/>
                  </a:cubicBezTo>
                  <a:cubicBezTo>
                    <a:pt x="6" y="0"/>
                    <a:pt x="6" y="0"/>
                    <a:pt x="6" y="0"/>
                  </a:cubicBezTo>
                  <a:cubicBezTo>
                    <a:pt x="6" y="2"/>
                    <a:pt x="6" y="2"/>
                    <a:pt x="6" y="2"/>
                  </a:cubicBezTo>
                  <a:cubicBezTo>
                    <a:pt x="7" y="3"/>
                    <a:pt x="7" y="3"/>
                    <a:pt x="7" y="4"/>
                  </a:cubicBezTo>
                  <a:cubicBezTo>
                    <a:pt x="8" y="5"/>
                    <a:pt x="8" y="6"/>
                    <a:pt x="9" y="7"/>
                  </a:cubicBezTo>
                  <a:cubicBezTo>
                    <a:pt x="9" y="8"/>
                    <a:pt x="9" y="8"/>
                    <a:pt x="9" y="8"/>
                  </a:cubicBezTo>
                  <a:cubicBezTo>
                    <a:pt x="9" y="8"/>
                    <a:pt x="8" y="8"/>
                    <a:pt x="8" y="8"/>
                  </a:cubicBezTo>
                  <a:cubicBezTo>
                    <a:pt x="8" y="8"/>
                    <a:pt x="8" y="8"/>
                    <a:pt x="8" y="8"/>
                  </a:cubicBezTo>
                  <a:cubicBezTo>
                    <a:pt x="6" y="6"/>
                    <a:pt x="5" y="3"/>
                    <a:pt x="3" y="1"/>
                  </a:cubicBezTo>
                  <a:cubicBezTo>
                    <a:pt x="4" y="1"/>
                    <a:pt x="4" y="1"/>
                    <a:pt x="4" y="1"/>
                  </a:cubicBezTo>
                  <a:cubicBezTo>
                    <a:pt x="4" y="3"/>
                    <a:pt x="5" y="5"/>
                    <a:pt x="6" y="6"/>
                  </a:cubicBezTo>
                  <a:cubicBezTo>
                    <a:pt x="7" y="8"/>
                    <a:pt x="9" y="10"/>
                    <a:pt x="10" y="12"/>
                  </a:cubicBezTo>
                  <a:cubicBezTo>
                    <a:pt x="10" y="12"/>
                    <a:pt x="10" y="12"/>
                    <a:pt x="10" y="12"/>
                  </a:cubicBezTo>
                  <a:cubicBezTo>
                    <a:pt x="9" y="13"/>
                    <a:pt x="9" y="13"/>
                    <a:pt x="9" y="12"/>
                  </a:cubicBezTo>
                  <a:cubicBezTo>
                    <a:pt x="7" y="10"/>
                    <a:pt x="5" y="7"/>
                    <a:pt x="2" y="5"/>
                  </a:cubicBezTo>
                  <a:cubicBezTo>
                    <a:pt x="3" y="4"/>
                    <a:pt x="3" y="4"/>
                    <a:pt x="3" y="4"/>
                  </a:cubicBezTo>
                  <a:cubicBezTo>
                    <a:pt x="5" y="8"/>
                    <a:pt x="8" y="11"/>
                    <a:pt x="10" y="15"/>
                  </a:cubicBezTo>
                  <a:cubicBezTo>
                    <a:pt x="10" y="15"/>
                    <a:pt x="10" y="15"/>
                    <a:pt x="9" y="15"/>
                  </a:cubicBezTo>
                  <a:cubicBezTo>
                    <a:pt x="9" y="15"/>
                    <a:pt x="9" y="15"/>
                    <a:pt x="9" y="15"/>
                  </a:cubicBezTo>
                  <a:cubicBezTo>
                    <a:pt x="9" y="15"/>
                    <a:pt x="9" y="15"/>
                    <a:pt x="9" y="15"/>
                  </a:cubicBezTo>
                  <a:cubicBezTo>
                    <a:pt x="7" y="13"/>
                    <a:pt x="7" y="13"/>
                    <a:pt x="7" y="13"/>
                  </a:cubicBezTo>
                  <a:cubicBezTo>
                    <a:pt x="5" y="12"/>
                    <a:pt x="5" y="12"/>
                    <a:pt x="5" y="12"/>
                  </a:cubicBezTo>
                  <a:cubicBezTo>
                    <a:pt x="4" y="10"/>
                    <a:pt x="3" y="9"/>
                    <a:pt x="2" y="8"/>
                  </a:cubicBezTo>
                  <a:cubicBezTo>
                    <a:pt x="3" y="8"/>
                    <a:pt x="3" y="8"/>
                    <a:pt x="3" y="8"/>
                  </a:cubicBezTo>
                  <a:cubicBezTo>
                    <a:pt x="4" y="10"/>
                    <a:pt x="5" y="12"/>
                    <a:pt x="6" y="13"/>
                  </a:cubicBezTo>
                  <a:cubicBezTo>
                    <a:pt x="7" y="14"/>
                    <a:pt x="8" y="15"/>
                    <a:pt x="8" y="16"/>
                  </a:cubicBezTo>
                  <a:cubicBezTo>
                    <a:pt x="9" y="18"/>
                    <a:pt x="9" y="19"/>
                    <a:pt x="10" y="20"/>
                  </a:cubicBezTo>
                  <a:cubicBezTo>
                    <a:pt x="10" y="20"/>
                    <a:pt x="10" y="20"/>
                    <a:pt x="10" y="20"/>
                  </a:cubicBezTo>
                  <a:cubicBezTo>
                    <a:pt x="9" y="20"/>
                    <a:pt x="9" y="20"/>
                    <a:pt x="9" y="20"/>
                  </a:cubicBezTo>
                  <a:cubicBezTo>
                    <a:pt x="6" y="18"/>
                    <a:pt x="4" y="14"/>
                    <a:pt x="2" y="12"/>
                  </a:cubicBezTo>
                  <a:cubicBezTo>
                    <a:pt x="2" y="11"/>
                    <a:pt x="2" y="11"/>
                    <a:pt x="2" y="11"/>
                  </a:cubicBezTo>
                  <a:cubicBezTo>
                    <a:pt x="3" y="13"/>
                    <a:pt x="4" y="15"/>
                    <a:pt x="5" y="17"/>
                  </a:cubicBezTo>
                  <a:cubicBezTo>
                    <a:pt x="7" y="20"/>
                    <a:pt x="7" y="20"/>
                    <a:pt x="7" y="20"/>
                  </a:cubicBezTo>
                  <a:cubicBezTo>
                    <a:pt x="9" y="23"/>
                    <a:pt x="9" y="23"/>
                    <a:pt x="9" y="23"/>
                  </a:cubicBezTo>
                  <a:cubicBezTo>
                    <a:pt x="9" y="23"/>
                    <a:pt x="9" y="23"/>
                    <a:pt x="9" y="23"/>
                  </a:cubicBezTo>
                  <a:cubicBezTo>
                    <a:pt x="9" y="23"/>
                    <a:pt x="9" y="23"/>
                    <a:pt x="9" y="23"/>
                  </a:cubicBezTo>
                  <a:cubicBezTo>
                    <a:pt x="9" y="24"/>
                    <a:pt x="8" y="24"/>
                    <a:pt x="8" y="23"/>
                  </a:cubicBezTo>
                  <a:cubicBezTo>
                    <a:pt x="0" y="15"/>
                    <a:pt x="0" y="15"/>
                    <a:pt x="0" y="15"/>
                  </a:cubicBezTo>
                  <a:cubicBezTo>
                    <a:pt x="1" y="15"/>
                    <a:pt x="1" y="15"/>
                    <a:pt x="1" y="15"/>
                  </a:cubicBezTo>
                  <a:cubicBezTo>
                    <a:pt x="2" y="16"/>
                    <a:pt x="3" y="18"/>
                    <a:pt x="4" y="19"/>
                  </a:cubicBezTo>
                  <a:cubicBezTo>
                    <a:pt x="6" y="20"/>
                    <a:pt x="7" y="22"/>
                    <a:pt x="8" y="24"/>
                  </a:cubicBezTo>
                  <a:cubicBezTo>
                    <a:pt x="8" y="24"/>
                    <a:pt x="8" y="24"/>
                    <a:pt x="7" y="25"/>
                  </a:cubicBezTo>
                  <a:cubicBezTo>
                    <a:pt x="7" y="25"/>
                    <a:pt x="7" y="25"/>
                    <a:pt x="7" y="24"/>
                  </a:cubicBezTo>
                  <a:cubicBezTo>
                    <a:pt x="5" y="23"/>
                    <a:pt x="3" y="21"/>
                    <a:pt x="1" y="19"/>
                  </a:cubicBezTo>
                  <a:cubicBezTo>
                    <a:pt x="2" y="19"/>
                    <a:pt x="2" y="19"/>
                    <a:pt x="2" y="19"/>
                  </a:cubicBezTo>
                  <a:cubicBezTo>
                    <a:pt x="2" y="20"/>
                    <a:pt x="2" y="21"/>
                    <a:pt x="3" y="22"/>
                  </a:cubicBezTo>
                  <a:cubicBezTo>
                    <a:pt x="3" y="23"/>
                    <a:pt x="4" y="23"/>
                    <a:pt x="5" y="24"/>
                  </a:cubicBezTo>
                  <a:cubicBezTo>
                    <a:pt x="5" y="25"/>
                    <a:pt x="5" y="25"/>
                    <a:pt x="5" y="25"/>
                  </a:cubicBezTo>
                  <a:cubicBezTo>
                    <a:pt x="5" y="25"/>
                    <a:pt x="5" y="25"/>
                    <a:pt x="5" y="25"/>
                  </a:cubicBezTo>
                  <a:cubicBezTo>
                    <a:pt x="3" y="24"/>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5"/>
            <p:cNvSpPr/>
            <p:nvPr/>
          </p:nvSpPr>
          <p:spPr bwMode="auto">
            <a:xfrm>
              <a:off x="6607" y="620"/>
              <a:ext cx="170" cy="94"/>
            </a:xfrm>
            <a:custGeom>
              <a:avLst/>
              <a:gdLst>
                <a:gd name="T0" fmla="*/ 2 w 70"/>
                <a:gd name="T1" fmla="*/ 35 h 38"/>
                <a:gd name="T2" fmla="*/ 10 w 70"/>
                <a:gd name="T3" fmla="*/ 27 h 38"/>
                <a:gd name="T4" fmla="*/ 14 w 70"/>
                <a:gd name="T5" fmla="*/ 31 h 38"/>
                <a:gd name="T6" fmla="*/ 23 w 70"/>
                <a:gd name="T7" fmla="*/ 17 h 38"/>
                <a:gd name="T8" fmla="*/ 27 w 70"/>
                <a:gd name="T9" fmla="*/ 19 h 38"/>
                <a:gd name="T10" fmla="*/ 28 w 70"/>
                <a:gd name="T11" fmla="*/ 22 h 38"/>
                <a:gd name="T12" fmla="*/ 38 w 70"/>
                <a:gd name="T13" fmla="*/ 11 h 38"/>
                <a:gd name="T14" fmla="*/ 46 w 70"/>
                <a:gd name="T15" fmla="*/ 16 h 38"/>
                <a:gd name="T16" fmla="*/ 52 w 70"/>
                <a:gd name="T17" fmla="*/ 22 h 38"/>
                <a:gd name="T18" fmla="*/ 59 w 70"/>
                <a:gd name="T19" fmla="*/ 13 h 38"/>
                <a:gd name="T20" fmla="*/ 62 w 70"/>
                <a:gd name="T21" fmla="*/ 10 h 38"/>
                <a:gd name="T22" fmla="*/ 66 w 70"/>
                <a:gd name="T23" fmla="*/ 10 h 38"/>
                <a:gd name="T24" fmla="*/ 70 w 70"/>
                <a:gd name="T25" fmla="*/ 13 h 38"/>
                <a:gd name="T26" fmla="*/ 68 w 70"/>
                <a:gd name="T27" fmla="*/ 1 h 38"/>
                <a:gd name="T28" fmla="*/ 57 w 70"/>
                <a:gd name="T29" fmla="*/ 5 h 38"/>
                <a:gd name="T30" fmla="*/ 61 w 70"/>
                <a:gd name="T31" fmla="*/ 8 h 38"/>
                <a:gd name="T32" fmla="*/ 56 w 70"/>
                <a:gd name="T33" fmla="*/ 13 h 38"/>
                <a:gd name="T34" fmla="*/ 54 w 70"/>
                <a:gd name="T35" fmla="*/ 15 h 38"/>
                <a:gd name="T36" fmla="*/ 51 w 70"/>
                <a:gd name="T37" fmla="*/ 17 h 38"/>
                <a:gd name="T38" fmla="*/ 50 w 70"/>
                <a:gd name="T39" fmla="*/ 17 h 38"/>
                <a:gd name="T40" fmla="*/ 42 w 70"/>
                <a:gd name="T41" fmla="*/ 9 h 38"/>
                <a:gd name="T42" fmla="*/ 38 w 70"/>
                <a:gd name="T43" fmla="*/ 8 h 38"/>
                <a:gd name="T44" fmla="*/ 34 w 70"/>
                <a:gd name="T45" fmla="*/ 12 h 38"/>
                <a:gd name="T46" fmla="*/ 28 w 70"/>
                <a:gd name="T47" fmla="*/ 18 h 38"/>
                <a:gd name="T48" fmla="*/ 27 w 70"/>
                <a:gd name="T49" fmla="*/ 18 h 38"/>
                <a:gd name="T50" fmla="*/ 22 w 70"/>
                <a:gd name="T51" fmla="*/ 13 h 38"/>
                <a:gd name="T52" fmla="*/ 13 w 70"/>
                <a:gd name="T53" fmla="*/ 26 h 38"/>
                <a:gd name="T54" fmla="*/ 12 w 70"/>
                <a:gd name="T55" fmla="*/ 26 h 38"/>
                <a:gd name="T56" fmla="*/ 9 w 70"/>
                <a:gd name="T57" fmla="*/ 24 h 38"/>
                <a:gd name="T58" fmla="*/ 4 w 70"/>
                <a:gd name="T59" fmla="*/ 31 h 38"/>
                <a:gd name="T60" fmla="*/ 4 w 70"/>
                <a:gd name="T61" fmla="*/ 31 h 38"/>
                <a:gd name="T62" fmla="*/ 10 w 70"/>
                <a:gd name="T63" fmla="*/ 24 h 38"/>
                <a:gd name="T64" fmla="*/ 13 w 70"/>
                <a:gd name="T65" fmla="*/ 26 h 38"/>
                <a:gd name="T66" fmla="*/ 17 w 70"/>
                <a:gd name="T67" fmla="*/ 19 h 38"/>
                <a:gd name="T68" fmla="*/ 22 w 70"/>
                <a:gd name="T69" fmla="*/ 13 h 38"/>
                <a:gd name="T70" fmla="*/ 27 w 70"/>
                <a:gd name="T71" fmla="*/ 17 h 38"/>
                <a:gd name="T72" fmla="*/ 33 w 70"/>
                <a:gd name="T73" fmla="*/ 11 h 38"/>
                <a:gd name="T74" fmla="*/ 37 w 70"/>
                <a:gd name="T75" fmla="*/ 7 h 38"/>
                <a:gd name="T76" fmla="*/ 43 w 70"/>
                <a:gd name="T77" fmla="*/ 8 h 38"/>
                <a:gd name="T78" fmla="*/ 51 w 70"/>
                <a:gd name="T79" fmla="*/ 16 h 38"/>
                <a:gd name="T80" fmla="*/ 51 w 70"/>
                <a:gd name="T81" fmla="*/ 15 h 38"/>
                <a:gd name="T82" fmla="*/ 54 w 70"/>
                <a:gd name="T83" fmla="*/ 13 h 38"/>
                <a:gd name="T84" fmla="*/ 60 w 70"/>
                <a:gd name="T85" fmla="*/ 8 h 38"/>
                <a:gd name="T86" fmla="*/ 56 w 70"/>
                <a:gd name="T87" fmla="*/ 5 h 38"/>
                <a:gd name="T88" fmla="*/ 56 w 70"/>
                <a:gd name="T89" fmla="*/ 3 h 38"/>
                <a:gd name="T90" fmla="*/ 70 w 70"/>
                <a:gd name="T91" fmla="*/ 1 h 38"/>
                <a:gd name="T92" fmla="*/ 70 w 70"/>
                <a:gd name="T93" fmla="*/ 14 h 38"/>
                <a:gd name="T94" fmla="*/ 69 w 70"/>
                <a:gd name="T95" fmla="*/ 15 h 38"/>
                <a:gd name="T96" fmla="*/ 66 w 70"/>
                <a:gd name="T97" fmla="*/ 13 h 38"/>
                <a:gd name="T98" fmla="*/ 64 w 70"/>
                <a:gd name="T99" fmla="*/ 11 h 38"/>
                <a:gd name="T100" fmla="*/ 63 w 70"/>
                <a:gd name="T101" fmla="*/ 12 h 38"/>
                <a:gd name="T102" fmla="*/ 56 w 70"/>
                <a:gd name="T103" fmla="*/ 18 h 38"/>
                <a:gd name="T104" fmla="*/ 51 w 70"/>
                <a:gd name="T105" fmla="*/ 23 h 38"/>
                <a:gd name="T106" fmla="*/ 48 w 70"/>
                <a:gd name="T107" fmla="*/ 20 h 38"/>
                <a:gd name="T108" fmla="*/ 38 w 70"/>
                <a:gd name="T109" fmla="*/ 12 h 38"/>
                <a:gd name="T110" fmla="*/ 34 w 70"/>
                <a:gd name="T111" fmla="*/ 17 h 38"/>
                <a:gd name="T112" fmla="*/ 30 w 70"/>
                <a:gd name="T113" fmla="*/ 22 h 38"/>
                <a:gd name="T114" fmla="*/ 29 w 70"/>
                <a:gd name="T115" fmla="*/ 23 h 38"/>
                <a:gd name="T116" fmla="*/ 23 w 70"/>
                <a:gd name="T117" fmla="*/ 18 h 38"/>
                <a:gd name="T118" fmla="*/ 14 w 70"/>
                <a:gd name="T119" fmla="*/ 31 h 38"/>
                <a:gd name="T120" fmla="*/ 14 w 70"/>
                <a:gd name="T121" fmla="*/ 31 h 38"/>
                <a:gd name="T122" fmla="*/ 10 w 70"/>
                <a:gd name="T123" fmla="*/ 28 h 38"/>
                <a:gd name="T124" fmla="*/ 2 w 70"/>
                <a:gd name="T125"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38">
                  <a:moveTo>
                    <a:pt x="0" y="37"/>
                  </a:moveTo>
                  <a:cubicBezTo>
                    <a:pt x="2" y="35"/>
                    <a:pt x="2" y="35"/>
                    <a:pt x="2" y="35"/>
                  </a:cubicBezTo>
                  <a:cubicBezTo>
                    <a:pt x="3" y="34"/>
                    <a:pt x="4" y="33"/>
                    <a:pt x="5" y="32"/>
                  </a:cubicBezTo>
                  <a:cubicBezTo>
                    <a:pt x="6" y="31"/>
                    <a:pt x="8" y="29"/>
                    <a:pt x="10" y="27"/>
                  </a:cubicBezTo>
                  <a:cubicBezTo>
                    <a:pt x="10" y="27"/>
                    <a:pt x="10" y="27"/>
                    <a:pt x="10" y="27"/>
                  </a:cubicBezTo>
                  <a:cubicBezTo>
                    <a:pt x="11" y="28"/>
                    <a:pt x="13" y="30"/>
                    <a:pt x="14" y="31"/>
                  </a:cubicBezTo>
                  <a:cubicBezTo>
                    <a:pt x="14" y="31"/>
                    <a:pt x="14" y="31"/>
                    <a:pt x="14" y="31"/>
                  </a:cubicBezTo>
                  <a:cubicBezTo>
                    <a:pt x="23" y="17"/>
                    <a:pt x="23" y="17"/>
                    <a:pt x="23" y="17"/>
                  </a:cubicBezTo>
                  <a:cubicBezTo>
                    <a:pt x="23" y="17"/>
                    <a:pt x="23" y="17"/>
                    <a:pt x="24" y="17"/>
                  </a:cubicBezTo>
                  <a:cubicBezTo>
                    <a:pt x="25" y="18"/>
                    <a:pt x="26" y="18"/>
                    <a:pt x="27" y="19"/>
                  </a:cubicBezTo>
                  <a:cubicBezTo>
                    <a:pt x="29" y="22"/>
                    <a:pt x="29" y="22"/>
                    <a:pt x="29" y="22"/>
                  </a:cubicBezTo>
                  <a:cubicBezTo>
                    <a:pt x="28" y="22"/>
                    <a:pt x="28" y="22"/>
                    <a:pt x="28" y="22"/>
                  </a:cubicBezTo>
                  <a:cubicBezTo>
                    <a:pt x="29" y="19"/>
                    <a:pt x="31" y="18"/>
                    <a:pt x="33" y="16"/>
                  </a:cubicBezTo>
                  <a:cubicBezTo>
                    <a:pt x="34" y="14"/>
                    <a:pt x="36" y="12"/>
                    <a:pt x="38" y="11"/>
                  </a:cubicBezTo>
                  <a:cubicBezTo>
                    <a:pt x="38" y="10"/>
                    <a:pt x="38" y="10"/>
                    <a:pt x="39" y="10"/>
                  </a:cubicBezTo>
                  <a:cubicBezTo>
                    <a:pt x="41" y="12"/>
                    <a:pt x="43" y="14"/>
                    <a:pt x="46" y="16"/>
                  </a:cubicBezTo>
                  <a:cubicBezTo>
                    <a:pt x="49" y="18"/>
                    <a:pt x="49" y="18"/>
                    <a:pt x="49" y="18"/>
                  </a:cubicBezTo>
                  <a:cubicBezTo>
                    <a:pt x="52" y="22"/>
                    <a:pt x="52" y="22"/>
                    <a:pt x="52" y="22"/>
                  </a:cubicBezTo>
                  <a:cubicBezTo>
                    <a:pt x="51" y="22"/>
                    <a:pt x="51" y="22"/>
                    <a:pt x="51" y="22"/>
                  </a:cubicBezTo>
                  <a:cubicBezTo>
                    <a:pt x="54" y="19"/>
                    <a:pt x="56" y="16"/>
                    <a:pt x="59" y="13"/>
                  </a:cubicBezTo>
                  <a:cubicBezTo>
                    <a:pt x="60" y="12"/>
                    <a:pt x="61" y="12"/>
                    <a:pt x="62" y="11"/>
                  </a:cubicBezTo>
                  <a:cubicBezTo>
                    <a:pt x="62" y="11"/>
                    <a:pt x="62" y="10"/>
                    <a:pt x="62" y="10"/>
                  </a:cubicBezTo>
                  <a:cubicBezTo>
                    <a:pt x="63" y="9"/>
                    <a:pt x="64" y="9"/>
                    <a:pt x="65" y="9"/>
                  </a:cubicBezTo>
                  <a:cubicBezTo>
                    <a:pt x="65" y="10"/>
                    <a:pt x="66" y="10"/>
                    <a:pt x="66" y="10"/>
                  </a:cubicBezTo>
                  <a:cubicBezTo>
                    <a:pt x="67" y="11"/>
                    <a:pt x="67" y="11"/>
                    <a:pt x="67" y="11"/>
                  </a:cubicBezTo>
                  <a:cubicBezTo>
                    <a:pt x="70" y="13"/>
                    <a:pt x="70" y="13"/>
                    <a:pt x="70" y="13"/>
                  </a:cubicBezTo>
                  <a:cubicBezTo>
                    <a:pt x="68" y="14"/>
                    <a:pt x="68" y="14"/>
                    <a:pt x="68" y="14"/>
                  </a:cubicBezTo>
                  <a:cubicBezTo>
                    <a:pt x="68" y="10"/>
                    <a:pt x="69" y="5"/>
                    <a:pt x="68" y="1"/>
                  </a:cubicBezTo>
                  <a:cubicBezTo>
                    <a:pt x="69" y="2"/>
                    <a:pt x="69" y="2"/>
                    <a:pt x="69" y="2"/>
                  </a:cubicBezTo>
                  <a:cubicBezTo>
                    <a:pt x="57" y="5"/>
                    <a:pt x="57" y="5"/>
                    <a:pt x="57" y="5"/>
                  </a:cubicBezTo>
                  <a:cubicBezTo>
                    <a:pt x="57" y="3"/>
                    <a:pt x="57" y="3"/>
                    <a:pt x="57" y="3"/>
                  </a:cubicBezTo>
                  <a:cubicBezTo>
                    <a:pt x="59" y="5"/>
                    <a:pt x="60" y="6"/>
                    <a:pt x="61" y="8"/>
                  </a:cubicBezTo>
                  <a:cubicBezTo>
                    <a:pt x="61" y="8"/>
                    <a:pt x="61" y="8"/>
                    <a:pt x="61" y="9"/>
                  </a:cubicBezTo>
                  <a:cubicBezTo>
                    <a:pt x="60" y="10"/>
                    <a:pt x="58" y="12"/>
                    <a:pt x="56" y="13"/>
                  </a:cubicBezTo>
                  <a:cubicBezTo>
                    <a:pt x="55" y="14"/>
                    <a:pt x="55" y="14"/>
                    <a:pt x="55" y="14"/>
                  </a:cubicBezTo>
                  <a:cubicBezTo>
                    <a:pt x="54" y="15"/>
                    <a:pt x="54" y="15"/>
                    <a:pt x="54" y="15"/>
                  </a:cubicBezTo>
                  <a:cubicBezTo>
                    <a:pt x="52" y="16"/>
                    <a:pt x="52" y="16"/>
                    <a:pt x="52" y="16"/>
                  </a:cubicBezTo>
                  <a:cubicBezTo>
                    <a:pt x="51" y="17"/>
                    <a:pt x="51" y="17"/>
                    <a:pt x="51" y="17"/>
                  </a:cubicBezTo>
                  <a:cubicBezTo>
                    <a:pt x="51" y="17"/>
                    <a:pt x="51" y="17"/>
                    <a:pt x="51" y="17"/>
                  </a:cubicBezTo>
                  <a:cubicBezTo>
                    <a:pt x="51" y="17"/>
                    <a:pt x="50" y="17"/>
                    <a:pt x="50" y="17"/>
                  </a:cubicBezTo>
                  <a:cubicBezTo>
                    <a:pt x="48" y="15"/>
                    <a:pt x="46" y="14"/>
                    <a:pt x="44" y="12"/>
                  </a:cubicBezTo>
                  <a:cubicBezTo>
                    <a:pt x="43" y="11"/>
                    <a:pt x="43" y="10"/>
                    <a:pt x="42" y="9"/>
                  </a:cubicBezTo>
                  <a:cubicBezTo>
                    <a:pt x="41" y="8"/>
                    <a:pt x="40" y="8"/>
                    <a:pt x="39" y="8"/>
                  </a:cubicBezTo>
                  <a:cubicBezTo>
                    <a:pt x="39" y="8"/>
                    <a:pt x="38" y="8"/>
                    <a:pt x="38" y="8"/>
                  </a:cubicBezTo>
                  <a:cubicBezTo>
                    <a:pt x="37" y="9"/>
                    <a:pt x="37" y="9"/>
                    <a:pt x="36" y="9"/>
                  </a:cubicBezTo>
                  <a:cubicBezTo>
                    <a:pt x="35" y="10"/>
                    <a:pt x="34" y="11"/>
                    <a:pt x="34" y="12"/>
                  </a:cubicBezTo>
                  <a:cubicBezTo>
                    <a:pt x="33" y="13"/>
                    <a:pt x="32" y="14"/>
                    <a:pt x="31" y="15"/>
                  </a:cubicBezTo>
                  <a:cubicBezTo>
                    <a:pt x="30" y="16"/>
                    <a:pt x="29" y="17"/>
                    <a:pt x="28" y="18"/>
                  </a:cubicBezTo>
                  <a:cubicBezTo>
                    <a:pt x="28" y="18"/>
                    <a:pt x="28" y="18"/>
                    <a:pt x="27" y="18"/>
                  </a:cubicBezTo>
                  <a:cubicBezTo>
                    <a:pt x="27" y="18"/>
                    <a:pt x="27" y="18"/>
                    <a:pt x="27" y="18"/>
                  </a:cubicBezTo>
                  <a:cubicBezTo>
                    <a:pt x="26" y="16"/>
                    <a:pt x="24" y="15"/>
                    <a:pt x="22" y="14"/>
                  </a:cubicBezTo>
                  <a:cubicBezTo>
                    <a:pt x="22" y="13"/>
                    <a:pt x="22" y="13"/>
                    <a:pt x="22" y="13"/>
                  </a:cubicBezTo>
                  <a:cubicBezTo>
                    <a:pt x="20" y="15"/>
                    <a:pt x="19" y="18"/>
                    <a:pt x="18" y="20"/>
                  </a:cubicBezTo>
                  <a:cubicBezTo>
                    <a:pt x="16" y="22"/>
                    <a:pt x="14" y="24"/>
                    <a:pt x="13" y="26"/>
                  </a:cubicBezTo>
                  <a:cubicBezTo>
                    <a:pt x="13" y="27"/>
                    <a:pt x="13" y="27"/>
                    <a:pt x="13" y="27"/>
                  </a:cubicBezTo>
                  <a:cubicBezTo>
                    <a:pt x="13" y="27"/>
                    <a:pt x="12" y="27"/>
                    <a:pt x="12" y="26"/>
                  </a:cubicBezTo>
                  <a:cubicBezTo>
                    <a:pt x="12" y="26"/>
                    <a:pt x="12" y="25"/>
                    <a:pt x="11" y="25"/>
                  </a:cubicBezTo>
                  <a:cubicBezTo>
                    <a:pt x="11" y="25"/>
                    <a:pt x="10" y="24"/>
                    <a:pt x="9" y="24"/>
                  </a:cubicBezTo>
                  <a:cubicBezTo>
                    <a:pt x="10" y="24"/>
                    <a:pt x="10" y="24"/>
                    <a:pt x="10" y="24"/>
                  </a:cubicBezTo>
                  <a:cubicBezTo>
                    <a:pt x="8" y="26"/>
                    <a:pt x="6" y="29"/>
                    <a:pt x="4" y="31"/>
                  </a:cubicBezTo>
                  <a:cubicBezTo>
                    <a:pt x="3" y="33"/>
                    <a:pt x="1" y="35"/>
                    <a:pt x="0" y="38"/>
                  </a:cubicBezTo>
                  <a:cubicBezTo>
                    <a:pt x="1" y="35"/>
                    <a:pt x="3" y="33"/>
                    <a:pt x="4" y="31"/>
                  </a:cubicBezTo>
                  <a:cubicBezTo>
                    <a:pt x="6" y="28"/>
                    <a:pt x="8" y="26"/>
                    <a:pt x="9" y="24"/>
                  </a:cubicBezTo>
                  <a:cubicBezTo>
                    <a:pt x="9" y="24"/>
                    <a:pt x="9" y="24"/>
                    <a:pt x="10" y="24"/>
                  </a:cubicBezTo>
                  <a:cubicBezTo>
                    <a:pt x="10" y="24"/>
                    <a:pt x="11" y="24"/>
                    <a:pt x="11" y="25"/>
                  </a:cubicBezTo>
                  <a:cubicBezTo>
                    <a:pt x="12" y="25"/>
                    <a:pt x="12" y="26"/>
                    <a:pt x="13" y="26"/>
                  </a:cubicBezTo>
                  <a:cubicBezTo>
                    <a:pt x="12" y="26"/>
                    <a:pt x="12" y="26"/>
                    <a:pt x="12" y="26"/>
                  </a:cubicBezTo>
                  <a:cubicBezTo>
                    <a:pt x="14" y="24"/>
                    <a:pt x="15" y="21"/>
                    <a:pt x="17" y="19"/>
                  </a:cubicBezTo>
                  <a:cubicBezTo>
                    <a:pt x="18" y="17"/>
                    <a:pt x="19" y="15"/>
                    <a:pt x="22" y="13"/>
                  </a:cubicBezTo>
                  <a:cubicBezTo>
                    <a:pt x="22" y="13"/>
                    <a:pt x="22" y="12"/>
                    <a:pt x="22" y="13"/>
                  </a:cubicBezTo>
                  <a:cubicBezTo>
                    <a:pt x="24" y="14"/>
                    <a:pt x="27" y="15"/>
                    <a:pt x="28" y="17"/>
                  </a:cubicBezTo>
                  <a:cubicBezTo>
                    <a:pt x="27" y="17"/>
                    <a:pt x="27" y="17"/>
                    <a:pt x="27" y="17"/>
                  </a:cubicBezTo>
                  <a:cubicBezTo>
                    <a:pt x="28" y="16"/>
                    <a:pt x="29" y="15"/>
                    <a:pt x="30" y="14"/>
                  </a:cubicBezTo>
                  <a:cubicBezTo>
                    <a:pt x="31" y="13"/>
                    <a:pt x="32" y="12"/>
                    <a:pt x="33" y="11"/>
                  </a:cubicBezTo>
                  <a:cubicBezTo>
                    <a:pt x="33" y="10"/>
                    <a:pt x="34" y="9"/>
                    <a:pt x="35" y="8"/>
                  </a:cubicBezTo>
                  <a:cubicBezTo>
                    <a:pt x="36" y="8"/>
                    <a:pt x="36" y="8"/>
                    <a:pt x="37" y="7"/>
                  </a:cubicBezTo>
                  <a:cubicBezTo>
                    <a:pt x="37" y="7"/>
                    <a:pt x="38" y="6"/>
                    <a:pt x="39" y="6"/>
                  </a:cubicBezTo>
                  <a:cubicBezTo>
                    <a:pt x="41" y="6"/>
                    <a:pt x="42" y="7"/>
                    <a:pt x="43" y="8"/>
                  </a:cubicBezTo>
                  <a:cubicBezTo>
                    <a:pt x="44" y="9"/>
                    <a:pt x="45" y="10"/>
                    <a:pt x="45" y="11"/>
                  </a:cubicBezTo>
                  <a:cubicBezTo>
                    <a:pt x="47" y="13"/>
                    <a:pt x="49" y="14"/>
                    <a:pt x="51" y="16"/>
                  </a:cubicBezTo>
                  <a:cubicBezTo>
                    <a:pt x="50" y="16"/>
                    <a:pt x="50" y="16"/>
                    <a:pt x="50" y="16"/>
                  </a:cubicBezTo>
                  <a:cubicBezTo>
                    <a:pt x="51" y="15"/>
                    <a:pt x="51" y="15"/>
                    <a:pt x="51" y="15"/>
                  </a:cubicBezTo>
                  <a:cubicBezTo>
                    <a:pt x="52" y="14"/>
                    <a:pt x="52" y="14"/>
                    <a:pt x="53" y="14"/>
                  </a:cubicBezTo>
                  <a:cubicBezTo>
                    <a:pt x="53" y="14"/>
                    <a:pt x="53" y="13"/>
                    <a:pt x="54" y="13"/>
                  </a:cubicBezTo>
                  <a:cubicBezTo>
                    <a:pt x="55" y="12"/>
                    <a:pt x="55" y="12"/>
                    <a:pt x="55" y="12"/>
                  </a:cubicBezTo>
                  <a:cubicBezTo>
                    <a:pt x="57" y="10"/>
                    <a:pt x="58" y="9"/>
                    <a:pt x="60" y="8"/>
                  </a:cubicBezTo>
                  <a:cubicBezTo>
                    <a:pt x="60" y="9"/>
                    <a:pt x="60" y="9"/>
                    <a:pt x="60" y="9"/>
                  </a:cubicBezTo>
                  <a:cubicBezTo>
                    <a:pt x="59" y="7"/>
                    <a:pt x="57" y="6"/>
                    <a:pt x="56" y="5"/>
                  </a:cubicBezTo>
                  <a:cubicBezTo>
                    <a:pt x="56" y="4"/>
                    <a:pt x="56" y="4"/>
                    <a:pt x="56" y="3"/>
                  </a:cubicBezTo>
                  <a:cubicBezTo>
                    <a:pt x="56" y="3"/>
                    <a:pt x="56" y="3"/>
                    <a:pt x="56" y="3"/>
                  </a:cubicBezTo>
                  <a:cubicBezTo>
                    <a:pt x="69" y="0"/>
                    <a:pt x="69" y="0"/>
                    <a:pt x="69" y="0"/>
                  </a:cubicBezTo>
                  <a:cubicBezTo>
                    <a:pt x="69" y="0"/>
                    <a:pt x="69" y="0"/>
                    <a:pt x="70" y="1"/>
                  </a:cubicBezTo>
                  <a:cubicBezTo>
                    <a:pt x="70" y="1"/>
                    <a:pt x="70" y="1"/>
                    <a:pt x="70" y="1"/>
                  </a:cubicBezTo>
                  <a:cubicBezTo>
                    <a:pt x="70" y="5"/>
                    <a:pt x="69" y="10"/>
                    <a:pt x="70" y="14"/>
                  </a:cubicBezTo>
                  <a:cubicBezTo>
                    <a:pt x="70" y="14"/>
                    <a:pt x="70" y="14"/>
                    <a:pt x="70" y="14"/>
                  </a:cubicBezTo>
                  <a:cubicBezTo>
                    <a:pt x="70" y="14"/>
                    <a:pt x="70" y="15"/>
                    <a:pt x="69" y="15"/>
                  </a:cubicBezTo>
                  <a:cubicBezTo>
                    <a:pt x="69" y="15"/>
                    <a:pt x="69" y="15"/>
                    <a:pt x="68" y="15"/>
                  </a:cubicBezTo>
                  <a:cubicBezTo>
                    <a:pt x="66" y="13"/>
                    <a:pt x="66" y="13"/>
                    <a:pt x="66" y="13"/>
                  </a:cubicBezTo>
                  <a:cubicBezTo>
                    <a:pt x="66" y="12"/>
                    <a:pt x="66" y="12"/>
                    <a:pt x="65" y="12"/>
                  </a:cubicBezTo>
                  <a:cubicBezTo>
                    <a:pt x="65" y="11"/>
                    <a:pt x="64" y="11"/>
                    <a:pt x="64" y="11"/>
                  </a:cubicBezTo>
                  <a:cubicBezTo>
                    <a:pt x="64" y="11"/>
                    <a:pt x="64" y="11"/>
                    <a:pt x="64" y="11"/>
                  </a:cubicBezTo>
                  <a:cubicBezTo>
                    <a:pt x="64" y="11"/>
                    <a:pt x="63" y="12"/>
                    <a:pt x="63" y="12"/>
                  </a:cubicBezTo>
                  <a:cubicBezTo>
                    <a:pt x="62" y="13"/>
                    <a:pt x="61" y="14"/>
                    <a:pt x="61" y="14"/>
                  </a:cubicBezTo>
                  <a:cubicBezTo>
                    <a:pt x="59" y="16"/>
                    <a:pt x="58" y="17"/>
                    <a:pt x="56" y="18"/>
                  </a:cubicBezTo>
                  <a:cubicBezTo>
                    <a:pt x="52" y="23"/>
                    <a:pt x="52" y="23"/>
                    <a:pt x="52" y="23"/>
                  </a:cubicBezTo>
                  <a:cubicBezTo>
                    <a:pt x="52" y="23"/>
                    <a:pt x="51" y="23"/>
                    <a:pt x="51" y="23"/>
                  </a:cubicBezTo>
                  <a:cubicBezTo>
                    <a:pt x="51" y="23"/>
                    <a:pt x="51" y="23"/>
                    <a:pt x="51" y="23"/>
                  </a:cubicBezTo>
                  <a:cubicBezTo>
                    <a:pt x="48" y="20"/>
                    <a:pt x="48" y="20"/>
                    <a:pt x="48" y="20"/>
                  </a:cubicBezTo>
                  <a:cubicBezTo>
                    <a:pt x="45" y="17"/>
                    <a:pt x="45" y="17"/>
                    <a:pt x="45" y="17"/>
                  </a:cubicBezTo>
                  <a:cubicBezTo>
                    <a:pt x="42" y="15"/>
                    <a:pt x="40" y="13"/>
                    <a:pt x="38" y="12"/>
                  </a:cubicBezTo>
                  <a:cubicBezTo>
                    <a:pt x="39" y="11"/>
                    <a:pt x="39" y="11"/>
                    <a:pt x="39" y="11"/>
                  </a:cubicBezTo>
                  <a:cubicBezTo>
                    <a:pt x="37" y="13"/>
                    <a:pt x="35" y="15"/>
                    <a:pt x="34" y="17"/>
                  </a:cubicBezTo>
                  <a:cubicBezTo>
                    <a:pt x="32" y="18"/>
                    <a:pt x="30" y="20"/>
                    <a:pt x="30" y="22"/>
                  </a:cubicBezTo>
                  <a:cubicBezTo>
                    <a:pt x="30" y="22"/>
                    <a:pt x="30" y="22"/>
                    <a:pt x="30" y="22"/>
                  </a:cubicBezTo>
                  <a:cubicBezTo>
                    <a:pt x="29" y="23"/>
                    <a:pt x="29" y="23"/>
                    <a:pt x="29" y="23"/>
                  </a:cubicBezTo>
                  <a:cubicBezTo>
                    <a:pt x="29" y="23"/>
                    <a:pt x="29" y="23"/>
                    <a:pt x="29" y="23"/>
                  </a:cubicBezTo>
                  <a:cubicBezTo>
                    <a:pt x="26" y="20"/>
                    <a:pt x="26" y="20"/>
                    <a:pt x="26" y="20"/>
                  </a:cubicBezTo>
                  <a:cubicBezTo>
                    <a:pt x="25" y="19"/>
                    <a:pt x="24" y="19"/>
                    <a:pt x="23" y="18"/>
                  </a:cubicBezTo>
                  <a:cubicBezTo>
                    <a:pt x="24" y="18"/>
                    <a:pt x="24" y="18"/>
                    <a:pt x="24" y="18"/>
                  </a:cubicBezTo>
                  <a:cubicBezTo>
                    <a:pt x="14" y="31"/>
                    <a:pt x="14" y="31"/>
                    <a:pt x="14" y="31"/>
                  </a:cubicBezTo>
                  <a:cubicBezTo>
                    <a:pt x="14" y="31"/>
                    <a:pt x="14" y="31"/>
                    <a:pt x="14" y="31"/>
                  </a:cubicBezTo>
                  <a:cubicBezTo>
                    <a:pt x="14" y="31"/>
                    <a:pt x="14" y="31"/>
                    <a:pt x="14" y="31"/>
                  </a:cubicBezTo>
                  <a:cubicBezTo>
                    <a:pt x="13" y="30"/>
                    <a:pt x="11" y="29"/>
                    <a:pt x="10" y="28"/>
                  </a:cubicBezTo>
                  <a:cubicBezTo>
                    <a:pt x="10" y="28"/>
                    <a:pt x="10" y="28"/>
                    <a:pt x="10" y="28"/>
                  </a:cubicBezTo>
                  <a:cubicBezTo>
                    <a:pt x="8" y="29"/>
                    <a:pt x="6" y="31"/>
                    <a:pt x="5" y="32"/>
                  </a:cubicBezTo>
                  <a:cubicBezTo>
                    <a:pt x="4" y="33"/>
                    <a:pt x="3" y="34"/>
                    <a:pt x="2" y="35"/>
                  </a:cubicBezTo>
                  <a:lnTo>
                    <a:pt x="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6"/>
            <p:cNvSpPr/>
            <p:nvPr/>
          </p:nvSpPr>
          <p:spPr bwMode="auto">
            <a:xfrm>
              <a:off x="6609" y="640"/>
              <a:ext cx="8" cy="5"/>
            </a:xfrm>
            <a:custGeom>
              <a:avLst/>
              <a:gdLst>
                <a:gd name="T0" fmla="*/ 0 w 3"/>
                <a:gd name="T1" fmla="*/ 1 h 2"/>
                <a:gd name="T2" fmla="*/ 0 w 3"/>
                <a:gd name="T3" fmla="*/ 1 h 2"/>
                <a:gd name="T4" fmla="*/ 0 w 3"/>
                <a:gd name="T5" fmla="*/ 0 h 2"/>
                <a:gd name="T6" fmla="*/ 1 w 3"/>
                <a:gd name="T7" fmla="*/ 1 h 2"/>
                <a:gd name="T8" fmla="*/ 2 w 3"/>
                <a:gd name="T9" fmla="*/ 0 h 2"/>
                <a:gd name="T10" fmla="*/ 2 w 3"/>
                <a:gd name="T11" fmla="*/ 1 h 2"/>
                <a:gd name="T12" fmla="*/ 3 w 3"/>
                <a:gd name="T13" fmla="*/ 1 h 2"/>
                <a:gd name="T14" fmla="*/ 3 w 3"/>
                <a:gd name="T15" fmla="*/ 1 h 2"/>
                <a:gd name="T16" fmla="*/ 2 w 3"/>
                <a:gd name="T17" fmla="*/ 1 h 2"/>
                <a:gd name="T18" fmla="*/ 1 w 3"/>
                <a:gd name="T19" fmla="*/ 2 h 2"/>
                <a:gd name="T20" fmla="*/ 0 w 3"/>
                <a:gd name="T21" fmla="*/ 1 h 2"/>
                <a:gd name="T22" fmla="*/ 0 w 3"/>
                <a:gd name="T23" fmla="*/ 1 h 2"/>
                <a:gd name="T24" fmla="*/ 0 w 3"/>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0" y="1"/>
                  </a:moveTo>
                  <a:cubicBezTo>
                    <a:pt x="0" y="1"/>
                    <a:pt x="0" y="1"/>
                    <a:pt x="0" y="1"/>
                  </a:cubicBezTo>
                  <a:cubicBezTo>
                    <a:pt x="0" y="1"/>
                    <a:pt x="0" y="0"/>
                    <a:pt x="0" y="0"/>
                  </a:cubicBezTo>
                  <a:cubicBezTo>
                    <a:pt x="0" y="1"/>
                    <a:pt x="1" y="0"/>
                    <a:pt x="1" y="1"/>
                  </a:cubicBezTo>
                  <a:cubicBezTo>
                    <a:pt x="1" y="1"/>
                    <a:pt x="2" y="0"/>
                    <a:pt x="2" y="0"/>
                  </a:cubicBezTo>
                  <a:cubicBezTo>
                    <a:pt x="2" y="0"/>
                    <a:pt x="2" y="1"/>
                    <a:pt x="2" y="1"/>
                  </a:cubicBezTo>
                  <a:cubicBezTo>
                    <a:pt x="2" y="1"/>
                    <a:pt x="3" y="1"/>
                    <a:pt x="3" y="1"/>
                  </a:cubicBezTo>
                  <a:cubicBezTo>
                    <a:pt x="3" y="1"/>
                    <a:pt x="3" y="1"/>
                    <a:pt x="3" y="1"/>
                  </a:cubicBezTo>
                  <a:cubicBezTo>
                    <a:pt x="2" y="1"/>
                    <a:pt x="2" y="1"/>
                    <a:pt x="2" y="1"/>
                  </a:cubicBezTo>
                  <a:cubicBezTo>
                    <a:pt x="2" y="1"/>
                    <a:pt x="1" y="2"/>
                    <a:pt x="1" y="2"/>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7"/>
            <p:cNvSpPr/>
            <p:nvPr/>
          </p:nvSpPr>
          <p:spPr bwMode="auto">
            <a:xfrm>
              <a:off x="6607" y="662"/>
              <a:ext cx="10" cy="5"/>
            </a:xfrm>
            <a:custGeom>
              <a:avLst/>
              <a:gdLst>
                <a:gd name="T0" fmla="*/ 0 w 4"/>
                <a:gd name="T1" fmla="*/ 1 h 2"/>
                <a:gd name="T2" fmla="*/ 0 w 4"/>
                <a:gd name="T3" fmla="*/ 1 h 2"/>
                <a:gd name="T4" fmla="*/ 1 w 4"/>
                <a:gd name="T5" fmla="*/ 0 h 2"/>
                <a:gd name="T6" fmla="*/ 2 w 4"/>
                <a:gd name="T7" fmla="*/ 1 h 2"/>
                <a:gd name="T8" fmla="*/ 3 w 4"/>
                <a:gd name="T9" fmla="*/ 1 h 2"/>
                <a:gd name="T10" fmla="*/ 3 w 4"/>
                <a:gd name="T11" fmla="*/ 1 h 2"/>
                <a:gd name="T12" fmla="*/ 4 w 4"/>
                <a:gd name="T13" fmla="*/ 1 h 2"/>
                <a:gd name="T14" fmla="*/ 3 w 4"/>
                <a:gd name="T15" fmla="*/ 1 h 2"/>
                <a:gd name="T16" fmla="*/ 3 w 4"/>
                <a:gd name="T17" fmla="*/ 2 h 2"/>
                <a:gd name="T18" fmla="*/ 2 w 4"/>
                <a:gd name="T19" fmla="*/ 2 h 2"/>
                <a:gd name="T20" fmla="*/ 0 w 4"/>
                <a:gd name="T21" fmla="*/ 1 h 2"/>
                <a:gd name="T22" fmla="*/ 0 w 4"/>
                <a:gd name="T23" fmla="*/ 1 h 2"/>
                <a:gd name="T24" fmla="*/ 0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1"/>
                  </a:moveTo>
                  <a:cubicBezTo>
                    <a:pt x="0" y="1"/>
                    <a:pt x="0" y="1"/>
                    <a:pt x="0" y="1"/>
                  </a:cubicBezTo>
                  <a:cubicBezTo>
                    <a:pt x="0" y="1"/>
                    <a:pt x="1" y="0"/>
                    <a:pt x="1" y="0"/>
                  </a:cubicBezTo>
                  <a:cubicBezTo>
                    <a:pt x="1" y="0"/>
                    <a:pt x="1" y="0"/>
                    <a:pt x="2" y="1"/>
                  </a:cubicBezTo>
                  <a:cubicBezTo>
                    <a:pt x="2" y="1"/>
                    <a:pt x="3" y="1"/>
                    <a:pt x="3" y="1"/>
                  </a:cubicBezTo>
                  <a:cubicBezTo>
                    <a:pt x="3" y="0"/>
                    <a:pt x="3" y="1"/>
                    <a:pt x="3" y="1"/>
                  </a:cubicBezTo>
                  <a:cubicBezTo>
                    <a:pt x="3" y="1"/>
                    <a:pt x="4" y="1"/>
                    <a:pt x="4" y="1"/>
                  </a:cubicBezTo>
                  <a:cubicBezTo>
                    <a:pt x="4" y="1"/>
                    <a:pt x="3" y="1"/>
                    <a:pt x="3" y="1"/>
                  </a:cubicBezTo>
                  <a:cubicBezTo>
                    <a:pt x="3" y="1"/>
                    <a:pt x="3" y="2"/>
                    <a:pt x="3" y="2"/>
                  </a:cubicBezTo>
                  <a:cubicBezTo>
                    <a:pt x="3" y="2"/>
                    <a:pt x="2" y="2"/>
                    <a:pt x="2" y="2"/>
                  </a:cubicBezTo>
                  <a:cubicBezTo>
                    <a:pt x="1" y="1"/>
                    <a:pt x="1"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8"/>
            <p:cNvSpPr/>
            <p:nvPr/>
          </p:nvSpPr>
          <p:spPr bwMode="auto">
            <a:xfrm>
              <a:off x="6607" y="687"/>
              <a:ext cx="7" cy="2"/>
            </a:xfrm>
            <a:custGeom>
              <a:avLst/>
              <a:gdLst>
                <a:gd name="T0" fmla="*/ 0 w 3"/>
                <a:gd name="T1" fmla="*/ 0 h 1"/>
                <a:gd name="T2" fmla="*/ 0 w 3"/>
                <a:gd name="T3" fmla="*/ 0 h 1"/>
                <a:gd name="T4" fmla="*/ 0 w 3"/>
                <a:gd name="T5" fmla="*/ 0 h 1"/>
                <a:gd name="T6" fmla="*/ 1 w 3"/>
                <a:gd name="T7" fmla="*/ 0 h 1"/>
                <a:gd name="T8" fmla="*/ 2 w 3"/>
                <a:gd name="T9" fmla="*/ 0 h 1"/>
                <a:gd name="T10" fmla="*/ 3 w 3"/>
                <a:gd name="T11" fmla="*/ 0 h 1"/>
                <a:gd name="T12" fmla="*/ 3 w 3"/>
                <a:gd name="T13" fmla="*/ 0 h 1"/>
                <a:gd name="T14" fmla="*/ 3 w 3"/>
                <a:gd name="T15" fmla="*/ 0 h 1"/>
                <a:gd name="T16" fmla="*/ 2 w 3"/>
                <a:gd name="T17" fmla="*/ 1 h 1"/>
                <a:gd name="T18" fmla="*/ 1 w 3"/>
                <a:gd name="T19" fmla="*/ 1 h 1"/>
                <a:gd name="T20" fmla="*/ 0 w 3"/>
                <a:gd name="T21" fmla="*/ 1 h 1"/>
                <a:gd name="T22" fmla="*/ 0 w 3"/>
                <a:gd name="T23" fmla="*/ 0 h 1"/>
                <a:gd name="T24" fmla="*/ 0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0"/>
                  </a:moveTo>
                  <a:cubicBezTo>
                    <a:pt x="0" y="0"/>
                    <a:pt x="0" y="0"/>
                    <a:pt x="0" y="0"/>
                  </a:cubicBezTo>
                  <a:cubicBezTo>
                    <a:pt x="0" y="0"/>
                    <a:pt x="0" y="0"/>
                    <a:pt x="0" y="0"/>
                  </a:cubicBezTo>
                  <a:cubicBezTo>
                    <a:pt x="0" y="0"/>
                    <a:pt x="1" y="0"/>
                    <a:pt x="1" y="0"/>
                  </a:cubicBezTo>
                  <a:cubicBezTo>
                    <a:pt x="2" y="0"/>
                    <a:pt x="2" y="0"/>
                    <a:pt x="2" y="0"/>
                  </a:cubicBezTo>
                  <a:cubicBezTo>
                    <a:pt x="2" y="0"/>
                    <a:pt x="3" y="0"/>
                    <a:pt x="3" y="0"/>
                  </a:cubicBezTo>
                  <a:cubicBezTo>
                    <a:pt x="3" y="0"/>
                    <a:pt x="3" y="0"/>
                    <a:pt x="3" y="0"/>
                  </a:cubicBezTo>
                  <a:cubicBezTo>
                    <a:pt x="3" y="0"/>
                    <a:pt x="3" y="0"/>
                    <a:pt x="3" y="0"/>
                  </a:cubicBezTo>
                  <a:cubicBezTo>
                    <a:pt x="3" y="0"/>
                    <a:pt x="2" y="1"/>
                    <a:pt x="2" y="1"/>
                  </a:cubicBezTo>
                  <a:cubicBezTo>
                    <a:pt x="2" y="1"/>
                    <a:pt x="2" y="1"/>
                    <a:pt x="1" y="1"/>
                  </a:cubicBezTo>
                  <a:cubicBezTo>
                    <a:pt x="1"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9"/>
            <p:cNvSpPr/>
            <p:nvPr/>
          </p:nvSpPr>
          <p:spPr bwMode="auto">
            <a:xfrm>
              <a:off x="6604" y="709"/>
              <a:ext cx="10" cy="5"/>
            </a:xfrm>
            <a:custGeom>
              <a:avLst/>
              <a:gdLst>
                <a:gd name="T0" fmla="*/ 0 w 4"/>
                <a:gd name="T1" fmla="*/ 1 h 2"/>
                <a:gd name="T2" fmla="*/ 0 w 4"/>
                <a:gd name="T3" fmla="*/ 1 h 2"/>
                <a:gd name="T4" fmla="*/ 1 w 4"/>
                <a:gd name="T5" fmla="*/ 0 h 2"/>
                <a:gd name="T6" fmla="*/ 2 w 4"/>
                <a:gd name="T7" fmla="*/ 0 h 2"/>
                <a:gd name="T8" fmla="*/ 4 w 4"/>
                <a:gd name="T9" fmla="*/ 0 h 2"/>
                <a:gd name="T10" fmla="*/ 4 w 4"/>
                <a:gd name="T11" fmla="*/ 1 h 2"/>
                <a:gd name="T12" fmla="*/ 4 w 4"/>
                <a:gd name="T13" fmla="*/ 1 h 2"/>
                <a:gd name="T14" fmla="*/ 4 w 4"/>
                <a:gd name="T15" fmla="*/ 1 h 2"/>
                <a:gd name="T16" fmla="*/ 4 w 4"/>
                <a:gd name="T17" fmla="*/ 1 h 2"/>
                <a:gd name="T18" fmla="*/ 2 w 4"/>
                <a:gd name="T19" fmla="*/ 1 h 2"/>
                <a:gd name="T20" fmla="*/ 1 w 4"/>
                <a:gd name="T21" fmla="*/ 1 h 2"/>
                <a:gd name="T22" fmla="*/ 0 w 4"/>
                <a:gd name="T23" fmla="*/ 1 h 2"/>
                <a:gd name="T24" fmla="*/ 0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1"/>
                  </a:moveTo>
                  <a:cubicBezTo>
                    <a:pt x="0" y="1"/>
                    <a:pt x="0" y="1"/>
                    <a:pt x="0" y="1"/>
                  </a:cubicBezTo>
                  <a:cubicBezTo>
                    <a:pt x="1" y="1"/>
                    <a:pt x="1" y="0"/>
                    <a:pt x="1" y="0"/>
                  </a:cubicBezTo>
                  <a:cubicBezTo>
                    <a:pt x="1" y="0"/>
                    <a:pt x="2" y="0"/>
                    <a:pt x="2" y="0"/>
                  </a:cubicBezTo>
                  <a:cubicBezTo>
                    <a:pt x="3" y="0"/>
                    <a:pt x="3" y="0"/>
                    <a:pt x="4" y="0"/>
                  </a:cubicBezTo>
                  <a:cubicBezTo>
                    <a:pt x="4" y="0"/>
                    <a:pt x="4" y="1"/>
                    <a:pt x="4" y="1"/>
                  </a:cubicBezTo>
                  <a:cubicBezTo>
                    <a:pt x="4" y="1"/>
                    <a:pt x="4" y="1"/>
                    <a:pt x="4" y="1"/>
                  </a:cubicBezTo>
                  <a:cubicBezTo>
                    <a:pt x="4" y="1"/>
                    <a:pt x="4" y="1"/>
                    <a:pt x="4" y="1"/>
                  </a:cubicBezTo>
                  <a:cubicBezTo>
                    <a:pt x="4" y="1"/>
                    <a:pt x="4" y="1"/>
                    <a:pt x="4" y="1"/>
                  </a:cubicBezTo>
                  <a:cubicBezTo>
                    <a:pt x="3" y="1"/>
                    <a:pt x="3" y="1"/>
                    <a:pt x="2" y="1"/>
                  </a:cubicBezTo>
                  <a:cubicBezTo>
                    <a:pt x="2" y="1"/>
                    <a:pt x="1" y="1"/>
                    <a:pt x="1" y="1"/>
                  </a:cubicBezTo>
                  <a:cubicBezTo>
                    <a:pt x="1" y="2"/>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0"/>
            <p:cNvSpPr/>
            <p:nvPr/>
          </p:nvSpPr>
          <p:spPr bwMode="auto">
            <a:xfrm>
              <a:off x="6607" y="731"/>
              <a:ext cx="7" cy="5"/>
            </a:xfrm>
            <a:custGeom>
              <a:avLst/>
              <a:gdLst>
                <a:gd name="T0" fmla="*/ 0 w 3"/>
                <a:gd name="T1" fmla="*/ 1 h 2"/>
                <a:gd name="T2" fmla="*/ 0 w 3"/>
                <a:gd name="T3" fmla="*/ 1 h 2"/>
                <a:gd name="T4" fmla="*/ 1 w 3"/>
                <a:gd name="T5" fmla="*/ 1 h 2"/>
                <a:gd name="T6" fmla="*/ 2 w 3"/>
                <a:gd name="T7" fmla="*/ 1 h 2"/>
                <a:gd name="T8" fmla="*/ 3 w 3"/>
                <a:gd name="T9" fmla="*/ 0 h 2"/>
                <a:gd name="T10" fmla="*/ 3 w 3"/>
                <a:gd name="T11" fmla="*/ 1 h 2"/>
                <a:gd name="T12" fmla="*/ 3 w 3"/>
                <a:gd name="T13" fmla="*/ 1 h 2"/>
                <a:gd name="T14" fmla="*/ 3 w 3"/>
                <a:gd name="T15" fmla="*/ 1 h 2"/>
                <a:gd name="T16" fmla="*/ 3 w 3"/>
                <a:gd name="T17" fmla="*/ 1 h 2"/>
                <a:gd name="T18" fmla="*/ 2 w 3"/>
                <a:gd name="T19" fmla="*/ 2 h 2"/>
                <a:gd name="T20" fmla="*/ 1 w 3"/>
                <a:gd name="T21" fmla="*/ 2 h 2"/>
                <a:gd name="T22" fmla="*/ 0 w 3"/>
                <a:gd name="T23" fmla="*/ 1 h 2"/>
                <a:gd name="T24" fmla="*/ 0 w 3"/>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0" y="1"/>
                  </a:moveTo>
                  <a:cubicBezTo>
                    <a:pt x="0" y="1"/>
                    <a:pt x="0" y="1"/>
                    <a:pt x="0" y="1"/>
                  </a:cubicBezTo>
                  <a:cubicBezTo>
                    <a:pt x="1" y="1"/>
                    <a:pt x="1" y="0"/>
                    <a:pt x="1" y="1"/>
                  </a:cubicBezTo>
                  <a:cubicBezTo>
                    <a:pt x="1" y="1"/>
                    <a:pt x="1" y="1"/>
                    <a:pt x="2" y="1"/>
                  </a:cubicBezTo>
                  <a:cubicBezTo>
                    <a:pt x="2" y="0"/>
                    <a:pt x="2" y="0"/>
                    <a:pt x="3" y="0"/>
                  </a:cubicBezTo>
                  <a:cubicBezTo>
                    <a:pt x="3" y="0"/>
                    <a:pt x="3" y="1"/>
                    <a:pt x="3" y="1"/>
                  </a:cubicBezTo>
                  <a:cubicBezTo>
                    <a:pt x="3" y="1"/>
                    <a:pt x="3" y="1"/>
                    <a:pt x="3" y="1"/>
                  </a:cubicBezTo>
                  <a:cubicBezTo>
                    <a:pt x="3" y="1"/>
                    <a:pt x="3" y="1"/>
                    <a:pt x="3" y="1"/>
                  </a:cubicBezTo>
                  <a:cubicBezTo>
                    <a:pt x="3" y="1"/>
                    <a:pt x="3" y="1"/>
                    <a:pt x="3" y="1"/>
                  </a:cubicBezTo>
                  <a:cubicBezTo>
                    <a:pt x="3" y="1"/>
                    <a:pt x="2" y="1"/>
                    <a:pt x="2" y="2"/>
                  </a:cubicBezTo>
                  <a:cubicBezTo>
                    <a:pt x="1" y="2"/>
                    <a:pt x="1" y="2"/>
                    <a:pt x="1" y="2"/>
                  </a:cubicBezTo>
                  <a:cubicBezTo>
                    <a:pt x="1" y="2"/>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1"/>
            <p:cNvSpPr/>
            <p:nvPr/>
          </p:nvSpPr>
          <p:spPr bwMode="auto">
            <a:xfrm>
              <a:off x="6607" y="756"/>
              <a:ext cx="10" cy="3"/>
            </a:xfrm>
            <a:custGeom>
              <a:avLst/>
              <a:gdLst>
                <a:gd name="T0" fmla="*/ 0 w 4"/>
                <a:gd name="T1" fmla="*/ 1 h 1"/>
                <a:gd name="T2" fmla="*/ 0 w 4"/>
                <a:gd name="T3" fmla="*/ 0 h 1"/>
                <a:gd name="T4" fmla="*/ 1 w 4"/>
                <a:gd name="T5" fmla="*/ 0 h 1"/>
                <a:gd name="T6" fmla="*/ 2 w 4"/>
                <a:gd name="T7" fmla="*/ 0 h 1"/>
                <a:gd name="T8" fmla="*/ 3 w 4"/>
                <a:gd name="T9" fmla="*/ 0 h 1"/>
                <a:gd name="T10" fmla="*/ 4 w 4"/>
                <a:gd name="T11" fmla="*/ 0 h 1"/>
                <a:gd name="T12" fmla="*/ 4 w 4"/>
                <a:gd name="T13" fmla="*/ 0 h 1"/>
                <a:gd name="T14" fmla="*/ 4 w 4"/>
                <a:gd name="T15" fmla="*/ 0 h 1"/>
                <a:gd name="T16" fmla="*/ 3 w 4"/>
                <a:gd name="T17" fmla="*/ 1 h 1"/>
                <a:gd name="T18" fmla="*/ 2 w 4"/>
                <a:gd name="T19" fmla="*/ 1 h 1"/>
                <a:gd name="T20" fmla="*/ 1 w 4"/>
                <a:gd name="T21" fmla="*/ 1 h 1"/>
                <a:gd name="T22" fmla="*/ 0 w 4"/>
                <a:gd name="T23" fmla="*/ 1 h 1"/>
                <a:gd name="T24" fmla="*/ 0 w 4"/>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
                  <a:moveTo>
                    <a:pt x="0" y="1"/>
                  </a:moveTo>
                  <a:cubicBezTo>
                    <a:pt x="0" y="1"/>
                    <a:pt x="0" y="0"/>
                    <a:pt x="0" y="0"/>
                  </a:cubicBezTo>
                  <a:cubicBezTo>
                    <a:pt x="1" y="0"/>
                    <a:pt x="1" y="0"/>
                    <a:pt x="1" y="0"/>
                  </a:cubicBezTo>
                  <a:cubicBezTo>
                    <a:pt x="1" y="0"/>
                    <a:pt x="2" y="0"/>
                    <a:pt x="2" y="0"/>
                  </a:cubicBezTo>
                  <a:cubicBezTo>
                    <a:pt x="2" y="0"/>
                    <a:pt x="3" y="0"/>
                    <a:pt x="3" y="0"/>
                  </a:cubicBezTo>
                  <a:cubicBezTo>
                    <a:pt x="3" y="0"/>
                    <a:pt x="3" y="0"/>
                    <a:pt x="4" y="0"/>
                  </a:cubicBezTo>
                  <a:cubicBezTo>
                    <a:pt x="4" y="0"/>
                    <a:pt x="4" y="0"/>
                    <a:pt x="4" y="0"/>
                  </a:cubicBezTo>
                  <a:cubicBezTo>
                    <a:pt x="4" y="0"/>
                    <a:pt x="4" y="0"/>
                    <a:pt x="4" y="0"/>
                  </a:cubicBezTo>
                  <a:cubicBezTo>
                    <a:pt x="4" y="0"/>
                    <a:pt x="4" y="1"/>
                    <a:pt x="3" y="1"/>
                  </a:cubicBezTo>
                  <a:cubicBezTo>
                    <a:pt x="3" y="1"/>
                    <a:pt x="3" y="1"/>
                    <a:pt x="2" y="1"/>
                  </a:cubicBezTo>
                  <a:cubicBezTo>
                    <a:pt x="2" y="1"/>
                    <a:pt x="1" y="1"/>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7" name="Group 24"/>
          <p:cNvGrpSpPr>
            <a:grpSpLocks noChangeAspect="1"/>
          </p:cNvGrpSpPr>
          <p:nvPr/>
        </p:nvGrpSpPr>
        <p:grpSpPr bwMode="auto">
          <a:xfrm>
            <a:off x="5583051" y="902467"/>
            <a:ext cx="251554" cy="225532"/>
            <a:chOff x="5147" y="1115"/>
            <a:chExt cx="232" cy="208"/>
          </a:xfrm>
          <a:solidFill>
            <a:schemeClr val="bg1">
              <a:lumMod val="50000"/>
            </a:schemeClr>
          </a:solidFill>
        </p:grpSpPr>
        <p:sp>
          <p:nvSpPr>
            <p:cNvPr id="119" name="Freeform 25"/>
            <p:cNvSpPr/>
            <p:nvPr/>
          </p:nvSpPr>
          <p:spPr bwMode="auto">
            <a:xfrm>
              <a:off x="5147" y="1115"/>
              <a:ext cx="196" cy="181"/>
            </a:xfrm>
            <a:custGeom>
              <a:avLst/>
              <a:gdLst>
                <a:gd name="T0" fmla="*/ 5 w 22"/>
                <a:gd name="T1" fmla="*/ 4 h 20"/>
                <a:gd name="T2" fmla="*/ 2 w 22"/>
                <a:gd name="T3" fmla="*/ 13 h 20"/>
                <a:gd name="T4" fmla="*/ 2 w 22"/>
                <a:gd name="T5" fmla="*/ 16 h 20"/>
                <a:gd name="T6" fmla="*/ 2 w 22"/>
                <a:gd name="T7" fmla="*/ 17 h 20"/>
                <a:gd name="T8" fmla="*/ 3 w 22"/>
                <a:gd name="T9" fmla="*/ 18 h 20"/>
                <a:gd name="T10" fmla="*/ 4 w 22"/>
                <a:gd name="T11" fmla="*/ 18 h 20"/>
                <a:gd name="T12" fmla="*/ 5 w 22"/>
                <a:gd name="T13" fmla="*/ 17 h 20"/>
                <a:gd name="T14" fmla="*/ 6 w 22"/>
                <a:gd name="T15" fmla="*/ 15 h 20"/>
                <a:gd name="T16" fmla="*/ 7 w 22"/>
                <a:gd name="T17" fmla="*/ 14 h 20"/>
                <a:gd name="T18" fmla="*/ 9 w 22"/>
                <a:gd name="T19" fmla="*/ 14 h 20"/>
                <a:gd name="T20" fmla="*/ 11 w 22"/>
                <a:gd name="T21" fmla="*/ 14 h 20"/>
                <a:gd name="T22" fmla="*/ 14 w 22"/>
                <a:gd name="T23" fmla="*/ 14 h 20"/>
                <a:gd name="T24" fmla="*/ 16 w 22"/>
                <a:gd name="T25" fmla="*/ 17 h 20"/>
                <a:gd name="T26" fmla="*/ 16 w 22"/>
                <a:gd name="T27" fmla="*/ 17 h 20"/>
                <a:gd name="T28" fmla="*/ 17 w 22"/>
                <a:gd name="T29" fmla="*/ 18 h 20"/>
                <a:gd name="T30" fmla="*/ 19 w 22"/>
                <a:gd name="T31" fmla="*/ 18 h 20"/>
                <a:gd name="T32" fmla="*/ 21 w 22"/>
                <a:gd name="T33" fmla="*/ 17 h 20"/>
                <a:gd name="T34" fmla="*/ 20 w 22"/>
                <a:gd name="T35" fmla="*/ 18 h 20"/>
                <a:gd name="T36" fmla="*/ 20 w 22"/>
                <a:gd name="T37" fmla="*/ 14 h 20"/>
                <a:gd name="T38" fmla="*/ 19 w 22"/>
                <a:gd name="T39" fmla="*/ 11 h 20"/>
                <a:gd name="T40" fmla="*/ 18 w 22"/>
                <a:gd name="T41" fmla="*/ 7 h 20"/>
                <a:gd name="T42" fmla="*/ 17 w 22"/>
                <a:gd name="T43" fmla="*/ 5 h 20"/>
                <a:gd name="T44" fmla="*/ 16 w 22"/>
                <a:gd name="T45" fmla="*/ 3 h 20"/>
                <a:gd name="T46" fmla="*/ 15 w 22"/>
                <a:gd name="T47" fmla="*/ 2 h 20"/>
                <a:gd name="T48" fmla="*/ 13 w 22"/>
                <a:gd name="T49" fmla="*/ 1 h 20"/>
                <a:gd name="T50" fmla="*/ 10 w 22"/>
                <a:gd name="T51" fmla="*/ 1 h 20"/>
                <a:gd name="T52" fmla="*/ 6 w 22"/>
                <a:gd name="T53" fmla="*/ 3 h 20"/>
                <a:gd name="T54" fmla="*/ 5 w 22"/>
                <a:gd name="T55" fmla="*/ 4 h 20"/>
                <a:gd name="T56" fmla="*/ 4 w 22"/>
                <a:gd name="T57" fmla="*/ 6 h 20"/>
                <a:gd name="T58" fmla="*/ 5 w 22"/>
                <a:gd name="T59" fmla="*/ 4 h 20"/>
                <a:gd name="T60" fmla="*/ 6 w 22"/>
                <a:gd name="T61" fmla="*/ 2 h 20"/>
                <a:gd name="T62" fmla="*/ 9 w 22"/>
                <a:gd name="T63" fmla="*/ 0 h 20"/>
                <a:gd name="T64" fmla="*/ 14 w 22"/>
                <a:gd name="T65" fmla="*/ 0 h 20"/>
                <a:gd name="T66" fmla="*/ 16 w 22"/>
                <a:gd name="T67" fmla="*/ 1 h 20"/>
                <a:gd name="T68" fmla="*/ 17 w 22"/>
                <a:gd name="T69" fmla="*/ 3 h 20"/>
                <a:gd name="T70" fmla="*/ 18 w 22"/>
                <a:gd name="T71" fmla="*/ 4 h 20"/>
                <a:gd name="T72" fmla="*/ 19 w 22"/>
                <a:gd name="T73" fmla="*/ 6 h 20"/>
                <a:gd name="T74" fmla="*/ 20 w 22"/>
                <a:gd name="T75" fmla="*/ 10 h 20"/>
                <a:gd name="T76" fmla="*/ 22 w 22"/>
                <a:gd name="T77" fmla="*/ 14 h 20"/>
                <a:gd name="T78" fmla="*/ 22 w 22"/>
                <a:gd name="T79" fmla="*/ 16 h 20"/>
                <a:gd name="T80" fmla="*/ 22 w 22"/>
                <a:gd name="T81" fmla="*/ 18 h 20"/>
                <a:gd name="T82" fmla="*/ 22 w 22"/>
                <a:gd name="T83" fmla="*/ 19 h 20"/>
                <a:gd name="T84" fmla="*/ 22 w 22"/>
                <a:gd name="T85" fmla="*/ 19 h 20"/>
                <a:gd name="T86" fmla="*/ 19 w 22"/>
                <a:gd name="T87" fmla="*/ 20 h 20"/>
                <a:gd name="T88" fmla="*/ 16 w 22"/>
                <a:gd name="T89" fmla="*/ 20 h 20"/>
                <a:gd name="T90" fmla="*/ 15 w 22"/>
                <a:gd name="T91" fmla="*/ 18 h 20"/>
                <a:gd name="T92" fmla="*/ 14 w 22"/>
                <a:gd name="T93" fmla="*/ 17 h 20"/>
                <a:gd name="T94" fmla="*/ 13 w 22"/>
                <a:gd name="T95" fmla="*/ 16 h 20"/>
                <a:gd name="T96" fmla="*/ 9 w 22"/>
                <a:gd name="T97" fmla="*/ 16 h 20"/>
                <a:gd name="T98" fmla="*/ 8 w 22"/>
                <a:gd name="T99" fmla="*/ 16 h 20"/>
                <a:gd name="T100" fmla="*/ 6 w 22"/>
                <a:gd name="T101" fmla="*/ 18 h 20"/>
                <a:gd name="T102" fmla="*/ 5 w 22"/>
                <a:gd name="T103" fmla="*/ 19 h 20"/>
                <a:gd name="T104" fmla="*/ 3 w 22"/>
                <a:gd name="T105" fmla="*/ 19 h 20"/>
                <a:gd name="T106" fmla="*/ 2 w 22"/>
                <a:gd name="T107" fmla="*/ 19 h 20"/>
                <a:gd name="T108" fmla="*/ 1 w 22"/>
                <a:gd name="T109" fmla="*/ 18 h 20"/>
                <a:gd name="T110" fmla="*/ 1 w 22"/>
                <a:gd name="T111" fmla="*/ 17 h 20"/>
                <a:gd name="T112" fmla="*/ 1 w 22"/>
                <a:gd name="T113" fmla="*/ 15 h 20"/>
                <a:gd name="T114" fmla="*/ 1 w 22"/>
                <a:gd name="T115" fmla="*/ 13 h 20"/>
                <a:gd name="T116" fmla="*/ 2 w 22"/>
                <a:gd name="T117" fmla="*/ 11 h 20"/>
                <a:gd name="T118" fmla="*/ 3 w 22"/>
                <a:gd name="T119" fmla="*/ 8 h 20"/>
                <a:gd name="T120" fmla="*/ 5 w 22"/>
                <a:gd name="T1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 h="20">
                  <a:moveTo>
                    <a:pt x="5" y="4"/>
                  </a:moveTo>
                  <a:cubicBezTo>
                    <a:pt x="3" y="7"/>
                    <a:pt x="3" y="10"/>
                    <a:pt x="2" y="13"/>
                  </a:cubicBezTo>
                  <a:cubicBezTo>
                    <a:pt x="2" y="16"/>
                    <a:pt x="2" y="16"/>
                    <a:pt x="2" y="16"/>
                  </a:cubicBezTo>
                  <a:cubicBezTo>
                    <a:pt x="2" y="16"/>
                    <a:pt x="2" y="17"/>
                    <a:pt x="2" y="17"/>
                  </a:cubicBezTo>
                  <a:cubicBezTo>
                    <a:pt x="2" y="17"/>
                    <a:pt x="2" y="18"/>
                    <a:pt x="3" y="18"/>
                  </a:cubicBezTo>
                  <a:cubicBezTo>
                    <a:pt x="3" y="18"/>
                    <a:pt x="3" y="18"/>
                    <a:pt x="4" y="18"/>
                  </a:cubicBezTo>
                  <a:cubicBezTo>
                    <a:pt x="5" y="18"/>
                    <a:pt x="5" y="18"/>
                    <a:pt x="5" y="17"/>
                  </a:cubicBezTo>
                  <a:cubicBezTo>
                    <a:pt x="5" y="17"/>
                    <a:pt x="6" y="16"/>
                    <a:pt x="6" y="15"/>
                  </a:cubicBezTo>
                  <a:cubicBezTo>
                    <a:pt x="7" y="15"/>
                    <a:pt x="7" y="15"/>
                    <a:pt x="7" y="14"/>
                  </a:cubicBezTo>
                  <a:cubicBezTo>
                    <a:pt x="8" y="14"/>
                    <a:pt x="9" y="14"/>
                    <a:pt x="9" y="14"/>
                  </a:cubicBezTo>
                  <a:cubicBezTo>
                    <a:pt x="11" y="14"/>
                    <a:pt x="11" y="14"/>
                    <a:pt x="11" y="14"/>
                  </a:cubicBezTo>
                  <a:cubicBezTo>
                    <a:pt x="12" y="14"/>
                    <a:pt x="13" y="14"/>
                    <a:pt x="14" y="14"/>
                  </a:cubicBezTo>
                  <a:cubicBezTo>
                    <a:pt x="15" y="15"/>
                    <a:pt x="16" y="16"/>
                    <a:pt x="16" y="17"/>
                  </a:cubicBezTo>
                  <a:cubicBezTo>
                    <a:pt x="16" y="17"/>
                    <a:pt x="16" y="17"/>
                    <a:pt x="16" y="17"/>
                  </a:cubicBezTo>
                  <a:cubicBezTo>
                    <a:pt x="16" y="17"/>
                    <a:pt x="17" y="18"/>
                    <a:pt x="17" y="18"/>
                  </a:cubicBezTo>
                  <a:cubicBezTo>
                    <a:pt x="17" y="18"/>
                    <a:pt x="18" y="18"/>
                    <a:pt x="19" y="18"/>
                  </a:cubicBezTo>
                  <a:cubicBezTo>
                    <a:pt x="19" y="18"/>
                    <a:pt x="20" y="17"/>
                    <a:pt x="21" y="17"/>
                  </a:cubicBezTo>
                  <a:cubicBezTo>
                    <a:pt x="20" y="18"/>
                    <a:pt x="20" y="18"/>
                    <a:pt x="20" y="18"/>
                  </a:cubicBezTo>
                  <a:cubicBezTo>
                    <a:pt x="20" y="17"/>
                    <a:pt x="20" y="16"/>
                    <a:pt x="20" y="14"/>
                  </a:cubicBezTo>
                  <a:cubicBezTo>
                    <a:pt x="19" y="13"/>
                    <a:pt x="19" y="12"/>
                    <a:pt x="19" y="11"/>
                  </a:cubicBezTo>
                  <a:cubicBezTo>
                    <a:pt x="18" y="9"/>
                    <a:pt x="18" y="8"/>
                    <a:pt x="18" y="7"/>
                  </a:cubicBezTo>
                  <a:cubicBezTo>
                    <a:pt x="17" y="5"/>
                    <a:pt x="17" y="5"/>
                    <a:pt x="17" y="5"/>
                  </a:cubicBezTo>
                  <a:cubicBezTo>
                    <a:pt x="17" y="5"/>
                    <a:pt x="16" y="4"/>
                    <a:pt x="16" y="3"/>
                  </a:cubicBezTo>
                  <a:cubicBezTo>
                    <a:pt x="16" y="3"/>
                    <a:pt x="15" y="3"/>
                    <a:pt x="15" y="2"/>
                  </a:cubicBezTo>
                  <a:cubicBezTo>
                    <a:pt x="14" y="2"/>
                    <a:pt x="14" y="2"/>
                    <a:pt x="13" y="1"/>
                  </a:cubicBezTo>
                  <a:cubicBezTo>
                    <a:pt x="12" y="1"/>
                    <a:pt x="11" y="1"/>
                    <a:pt x="10" y="1"/>
                  </a:cubicBezTo>
                  <a:cubicBezTo>
                    <a:pt x="8" y="1"/>
                    <a:pt x="7" y="2"/>
                    <a:pt x="6" y="3"/>
                  </a:cubicBezTo>
                  <a:cubicBezTo>
                    <a:pt x="6" y="3"/>
                    <a:pt x="5" y="3"/>
                    <a:pt x="5" y="4"/>
                  </a:cubicBezTo>
                  <a:cubicBezTo>
                    <a:pt x="4" y="5"/>
                    <a:pt x="4" y="5"/>
                    <a:pt x="4" y="6"/>
                  </a:cubicBezTo>
                  <a:cubicBezTo>
                    <a:pt x="4" y="5"/>
                    <a:pt x="4" y="4"/>
                    <a:pt x="5" y="4"/>
                  </a:cubicBezTo>
                  <a:cubicBezTo>
                    <a:pt x="5" y="3"/>
                    <a:pt x="5" y="3"/>
                    <a:pt x="6" y="2"/>
                  </a:cubicBezTo>
                  <a:cubicBezTo>
                    <a:pt x="7" y="1"/>
                    <a:pt x="8" y="1"/>
                    <a:pt x="9" y="0"/>
                  </a:cubicBezTo>
                  <a:cubicBezTo>
                    <a:pt x="11" y="0"/>
                    <a:pt x="12" y="0"/>
                    <a:pt x="14" y="0"/>
                  </a:cubicBezTo>
                  <a:cubicBezTo>
                    <a:pt x="14" y="0"/>
                    <a:pt x="15" y="1"/>
                    <a:pt x="16" y="1"/>
                  </a:cubicBezTo>
                  <a:cubicBezTo>
                    <a:pt x="16" y="2"/>
                    <a:pt x="17" y="2"/>
                    <a:pt x="17" y="3"/>
                  </a:cubicBezTo>
                  <a:cubicBezTo>
                    <a:pt x="18" y="3"/>
                    <a:pt x="18" y="4"/>
                    <a:pt x="18" y="4"/>
                  </a:cubicBezTo>
                  <a:cubicBezTo>
                    <a:pt x="19" y="6"/>
                    <a:pt x="19" y="6"/>
                    <a:pt x="19" y="6"/>
                  </a:cubicBezTo>
                  <a:cubicBezTo>
                    <a:pt x="20" y="8"/>
                    <a:pt x="20" y="9"/>
                    <a:pt x="20" y="10"/>
                  </a:cubicBezTo>
                  <a:cubicBezTo>
                    <a:pt x="21" y="11"/>
                    <a:pt x="21" y="13"/>
                    <a:pt x="22" y="14"/>
                  </a:cubicBezTo>
                  <a:cubicBezTo>
                    <a:pt x="22" y="15"/>
                    <a:pt x="22" y="15"/>
                    <a:pt x="22" y="16"/>
                  </a:cubicBezTo>
                  <a:cubicBezTo>
                    <a:pt x="22" y="17"/>
                    <a:pt x="22" y="17"/>
                    <a:pt x="22" y="18"/>
                  </a:cubicBezTo>
                  <a:cubicBezTo>
                    <a:pt x="22" y="19"/>
                    <a:pt x="22" y="19"/>
                    <a:pt x="22" y="19"/>
                  </a:cubicBezTo>
                  <a:cubicBezTo>
                    <a:pt x="22" y="19"/>
                    <a:pt x="22" y="19"/>
                    <a:pt x="22" y="19"/>
                  </a:cubicBezTo>
                  <a:cubicBezTo>
                    <a:pt x="21" y="19"/>
                    <a:pt x="20" y="20"/>
                    <a:pt x="19" y="20"/>
                  </a:cubicBezTo>
                  <a:cubicBezTo>
                    <a:pt x="18" y="20"/>
                    <a:pt x="17" y="20"/>
                    <a:pt x="16" y="20"/>
                  </a:cubicBezTo>
                  <a:cubicBezTo>
                    <a:pt x="16" y="19"/>
                    <a:pt x="15" y="19"/>
                    <a:pt x="15" y="18"/>
                  </a:cubicBezTo>
                  <a:cubicBezTo>
                    <a:pt x="14" y="18"/>
                    <a:pt x="14" y="17"/>
                    <a:pt x="14" y="17"/>
                  </a:cubicBezTo>
                  <a:cubicBezTo>
                    <a:pt x="14" y="16"/>
                    <a:pt x="14" y="16"/>
                    <a:pt x="13" y="16"/>
                  </a:cubicBezTo>
                  <a:cubicBezTo>
                    <a:pt x="12" y="15"/>
                    <a:pt x="10" y="16"/>
                    <a:pt x="9" y="16"/>
                  </a:cubicBezTo>
                  <a:cubicBezTo>
                    <a:pt x="8" y="16"/>
                    <a:pt x="8" y="16"/>
                    <a:pt x="8" y="16"/>
                  </a:cubicBezTo>
                  <a:cubicBezTo>
                    <a:pt x="7" y="17"/>
                    <a:pt x="7" y="18"/>
                    <a:pt x="6" y="18"/>
                  </a:cubicBezTo>
                  <a:cubicBezTo>
                    <a:pt x="6" y="19"/>
                    <a:pt x="6" y="19"/>
                    <a:pt x="5" y="19"/>
                  </a:cubicBezTo>
                  <a:cubicBezTo>
                    <a:pt x="4" y="20"/>
                    <a:pt x="4" y="19"/>
                    <a:pt x="3" y="19"/>
                  </a:cubicBezTo>
                  <a:cubicBezTo>
                    <a:pt x="3" y="19"/>
                    <a:pt x="3" y="19"/>
                    <a:pt x="2" y="19"/>
                  </a:cubicBezTo>
                  <a:cubicBezTo>
                    <a:pt x="2" y="19"/>
                    <a:pt x="1" y="19"/>
                    <a:pt x="1" y="18"/>
                  </a:cubicBezTo>
                  <a:cubicBezTo>
                    <a:pt x="0" y="18"/>
                    <a:pt x="1" y="17"/>
                    <a:pt x="1" y="17"/>
                  </a:cubicBezTo>
                  <a:cubicBezTo>
                    <a:pt x="1" y="15"/>
                    <a:pt x="1" y="15"/>
                    <a:pt x="1" y="15"/>
                  </a:cubicBezTo>
                  <a:cubicBezTo>
                    <a:pt x="1" y="13"/>
                    <a:pt x="1" y="13"/>
                    <a:pt x="1" y="13"/>
                  </a:cubicBezTo>
                  <a:cubicBezTo>
                    <a:pt x="1" y="12"/>
                    <a:pt x="2" y="11"/>
                    <a:pt x="2" y="11"/>
                  </a:cubicBezTo>
                  <a:cubicBezTo>
                    <a:pt x="2" y="10"/>
                    <a:pt x="2" y="9"/>
                    <a:pt x="3" y="8"/>
                  </a:cubicBezTo>
                  <a:cubicBezTo>
                    <a:pt x="3" y="7"/>
                    <a:pt x="4" y="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
            <p:cNvSpPr/>
            <p:nvPr/>
          </p:nvSpPr>
          <p:spPr bwMode="auto">
            <a:xfrm>
              <a:off x="5209" y="1160"/>
              <a:ext cx="63" cy="46"/>
            </a:xfrm>
            <a:custGeom>
              <a:avLst/>
              <a:gdLst>
                <a:gd name="T0" fmla="*/ 3 w 7"/>
                <a:gd name="T1" fmla="*/ 1 h 5"/>
                <a:gd name="T2" fmla="*/ 2 w 7"/>
                <a:gd name="T3" fmla="*/ 2 h 5"/>
                <a:gd name="T4" fmla="*/ 2 w 7"/>
                <a:gd name="T5" fmla="*/ 3 h 5"/>
                <a:gd name="T6" fmla="*/ 2 w 7"/>
                <a:gd name="T7" fmla="*/ 3 h 5"/>
                <a:gd name="T8" fmla="*/ 2 w 7"/>
                <a:gd name="T9" fmla="*/ 3 h 5"/>
                <a:gd name="T10" fmla="*/ 2 w 7"/>
                <a:gd name="T11" fmla="*/ 3 h 5"/>
                <a:gd name="T12" fmla="*/ 2 w 7"/>
                <a:gd name="T13" fmla="*/ 3 h 5"/>
                <a:gd name="T14" fmla="*/ 5 w 7"/>
                <a:gd name="T15" fmla="*/ 2 h 5"/>
                <a:gd name="T16" fmla="*/ 5 w 7"/>
                <a:gd name="T17" fmla="*/ 2 h 5"/>
                <a:gd name="T18" fmla="*/ 5 w 7"/>
                <a:gd name="T19" fmla="*/ 2 h 5"/>
                <a:gd name="T20" fmla="*/ 4 w 7"/>
                <a:gd name="T21" fmla="*/ 1 h 5"/>
                <a:gd name="T22" fmla="*/ 2 w 7"/>
                <a:gd name="T23" fmla="*/ 1 h 5"/>
                <a:gd name="T24" fmla="*/ 2 w 7"/>
                <a:gd name="T25" fmla="*/ 1 h 5"/>
                <a:gd name="T26" fmla="*/ 2 w 7"/>
                <a:gd name="T27" fmla="*/ 0 h 5"/>
                <a:gd name="T28" fmla="*/ 4 w 7"/>
                <a:gd name="T29" fmla="*/ 0 h 5"/>
                <a:gd name="T30" fmla="*/ 6 w 7"/>
                <a:gd name="T31" fmla="*/ 1 h 5"/>
                <a:gd name="T32" fmla="*/ 7 w 7"/>
                <a:gd name="T33" fmla="*/ 3 h 5"/>
                <a:gd name="T34" fmla="*/ 5 w 7"/>
                <a:gd name="T35" fmla="*/ 4 h 5"/>
                <a:gd name="T36" fmla="*/ 2 w 7"/>
                <a:gd name="T37" fmla="*/ 5 h 5"/>
                <a:gd name="T38" fmla="*/ 1 w 7"/>
                <a:gd name="T39" fmla="*/ 4 h 5"/>
                <a:gd name="T40" fmla="*/ 1 w 7"/>
                <a:gd name="T41" fmla="*/ 4 h 5"/>
                <a:gd name="T42" fmla="*/ 0 w 7"/>
                <a:gd name="T43" fmla="*/ 4 h 5"/>
                <a:gd name="T44" fmla="*/ 0 w 7"/>
                <a:gd name="T45" fmla="*/ 4 h 5"/>
                <a:gd name="T46" fmla="*/ 1 w 7"/>
                <a:gd name="T47" fmla="*/ 2 h 5"/>
                <a:gd name="T48" fmla="*/ 2 w 7"/>
                <a:gd name="T49" fmla="*/ 1 h 5"/>
                <a:gd name="T50" fmla="*/ 3 w 7"/>
                <a:gd name="T5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5">
                  <a:moveTo>
                    <a:pt x="3" y="1"/>
                  </a:moveTo>
                  <a:cubicBezTo>
                    <a:pt x="3" y="1"/>
                    <a:pt x="2" y="1"/>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4" y="3"/>
                    <a:pt x="5" y="2"/>
                  </a:cubicBezTo>
                  <a:cubicBezTo>
                    <a:pt x="5" y="2"/>
                    <a:pt x="5" y="2"/>
                    <a:pt x="5" y="2"/>
                  </a:cubicBezTo>
                  <a:cubicBezTo>
                    <a:pt x="5" y="3"/>
                    <a:pt x="5" y="2"/>
                    <a:pt x="5" y="2"/>
                  </a:cubicBezTo>
                  <a:cubicBezTo>
                    <a:pt x="5" y="1"/>
                    <a:pt x="4" y="1"/>
                    <a:pt x="4" y="1"/>
                  </a:cubicBezTo>
                  <a:cubicBezTo>
                    <a:pt x="3" y="0"/>
                    <a:pt x="3" y="0"/>
                    <a:pt x="2" y="1"/>
                  </a:cubicBezTo>
                  <a:cubicBezTo>
                    <a:pt x="2" y="1"/>
                    <a:pt x="2" y="1"/>
                    <a:pt x="2" y="1"/>
                  </a:cubicBezTo>
                  <a:cubicBezTo>
                    <a:pt x="2" y="1"/>
                    <a:pt x="2" y="1"/>
                    <a:pt x="2" y="0"/>
                  </a:cubicBezTo>
                  <a:cubicBezTo>
                    <a:pt x="2" y="0"/>
                    <a:pt x="3" y="0"/>
                    <a:pt x="4" y="0"/>
                  </a:cubicBezTo>
                  <a:cubicBezTo>
                    <a:pt x="5" y="0"/>
                    <a:pt x="6" y="1"/>
                    <a:pt x="6" y="1"/>
                  </a:cubicBezTo>
                  <a:cubicBezTo>
                    <a:pt x="7" y="2"/>
                    <a:pt x="7" y="2"/>
                    <a:pt x="7" y="3"/>
                  </a:cubicBezTo>
                  <a:cubicBezTo>
                    <a:pt x="6" y="4"/>
                    <a:pt x="6" y="4"/>
                    <a:pt x="5" y="4"/>
                  </a:cubicBezTo>
                  <a:cubicBezTo>
                    <a:pt x="4" y="5"/>
                    <a:pt x="3" y="5"/>
                    <a:pt x="2" y="5"/>
                  </a:cubicBezTo>
                  <a:cubicBezTo>
                    <a:pt x="2" y="5"/>
                    <a:pt x="2" y="5"/>
                    <a:pt x="1" y="4"/>
                  </a:cubicBezTo>
                  <a:cubicBezTo>
                    <a:pt x="1" y="4"/>
                    <a:pt x="1" y="4"/>
                    <a:pt x="1" y="4"/>
                  </a:cubicBezTo>
                  <a:cubicBezTo>
                    <a:pt x="0" y="4"/>
                    <a:pt x="0" y="4"/>
                    <a:pt x="0" y="4"/>
                  </a:cubicBezTo>
                  <a:cubicBezTo>
                    <a:pt x="0" y="4"/>
                    <a:pt x="0" y="4"/>
                    <a:pt x="0" y="4"/>
                  </a:cubicBezTo>
                  <a:cubicBezTo>
                    <a:pt x="0" y="3"/>
                    <a:pt x="0" y="2"/>
                    <a:pt x="1" y="2"/>
                  </a:cubicBezTo>
                  <a:cubicBezTo>
                    <a:pt x="1" y="1"/>
                    <a:pt x="2" y="1"/>
                    <a:pt x="2"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7"/>
            <p:cNvSpPr/>
            <p:nvPr/>
          </p:nvSpPr>
          <p:spPr bwMode="auto">
            <a:xfrm>
              <a:off x="5147" y="1115"/>
              <a:ext cx="232" cy="208"/>
            </a:xfrm>
            <a:custGeom>
              <a:avLst/>
              <a:gdLst>
                <a:gd name="T0" fmla="*/ 1 w 26"/>
                <a:gd name="T1" fmla="*/ 17 h 23"/>
                <a:gd name="T2" fmla="*/ 1 w 26"/>
                <a:gd name="T3" fmla="*/ 19 h 23"/>
                <a:gd name="T4" fmla="*/ 1 w 26"/>
                <a:gd name="T5" fmla="*/ 20 h 23"/>
                <a:gd name="T6" fmla="*/ 2 w 26"/>
                <a:gd name="T7" fmla="*/ 21 h 23"/>
                <a:gd name="T8" fmla="*/ 6 w 26"/>
                <a:gd name="T9" fmla="*/ 20 h 23"/>
                <a:gd name="T10" fmla="*/ 7 w 26"/>
                <a:gd name="T11" fmla="*/ 19 h 23"/>
                <a:gd name="T12" fmla="*/ 8 w 26"/>
                <a:gd name="T13" fmla="*/ 18 h 23"/>
                <a:gd name="T14" fmla="*/ 8 w 26"/>
                <a:gd name="T15" fmla="*/ 17 h 23"/>
                <a:gd name="T16" fmla="*/ 9 w 26"/>
                <a:gd name="T17" fmla="*/ 17 h 23"/>
                <a:gd name="T18" fmla="*/ 12 w 26"/>
                <a:gd name="T19" fmla="*/ 17 h 23"/>
                <a:gd name="T20" fmla="*/ 14 w 26"/>
                <a:gd name="T21" fmla="*/ 17 h 23"/>
                <a:gd name="T22" fmla="*/ 15 w 26"/>
                <a:gd name="T23" fmla="*/ 18 h 23"/>
                <a:gd name="T24" fmla="*/ 15 w 26"/>
                <a:gd name="T25" fmla="*/ 18 h 23"/>
                <a:gd name="T26" fmla="*/ 16 w 26"/>
                <a:gd name="T27" fmla="*/ 19 h 23"/>
                <a:gd name="T28" fmla="*/ 16 w 26"/>
                <a:gd name="T29" fmla="*/ 20 h 23"/>
                <a:gd name="T30" fmla="*/ 16 w 26"/>
                <a:gd name="T31" fmla="*/ 21 h 23"/>
                <a:gd name="T32" fmla="*/ 16 w 26"/>
                <a:gd name="T33" fmla="*/ 21 h 23"/>
                <a:gd name="T34" fmla="*/ 16 w 26"/>
                <a:gd name="T35" fmla="*/ 21 h 23"/>
                <a:gd name="T36" fmla="*/ 16 w 26"/>
                <a:gd name="T37" fmla="*/ 21 h 23"/>
                <a:gd name="T38" fmla="*/ 16 w 26"/>
                <a:gd name="T39" fmla="*/ 21 h 23"/>
                <a:gd name="T40" fmla="*/ 17 w 26"/>
                <a:gd name="T41" fmla="*/ 21 h 23"/>
                <a:gd name="T42" fmla="*/ 20 w 26"/>
                <a:gd name="T43" fmla="*/ 21 h 23"/>
                <a:gd name="T44" fmla="*/ 22 w 26"/>
                <a:gd name="T45" fmla="*/ 20 h 23"/>
                <a:gd name="T46" fmla="*/ 24 w 26"/>
                <a:gd name="T47" fmla="*/ 19 h 23"/>
                <a:gd name="T48" fmla="*/ 24 w 26"/>
                <a:gd name="T49" fmla="*/ 17 h 23"/>
                <a:gd name="T50" fmla="*/ 22 w 26"/>
                <a:gd name="T51" fmla="*/ 12 h 23"/>
                <a:gd name="T52" fmla="*/ 21 w 26"/>
                <a:gd name="T53" fmla="*/ 7 h 23"/>
                <a:gd name="T54" fmla="*/ 19 w 26"/>
                <a:gd name="T55" fmla="*/ 3 h 23"/>
                <a:gd name="T56" fmla="*/ 13 w 26"/>
                <a:gd name="T57" fmla="*/ 0 h 23"/>
                <a:gd name="T58" fmla="*/ 11 w 26"/>
                <a:gd name="T59" fmla="*/ 0 h 23"/>
                <a:gd name="T60" fmla="*/ 13 w 26"/>
                <a:gd name="T61" fmla="*/ 0 h 23"/>
                <a:gd name="T62" fmla="*/ 16 w 26"/>
                <a:gd name="T63" fmla="*/ 1 h 23"/>
                <a:gd name="T64" fmla="*/ 20 w 26"/>
                <a:gd name="T65" fmla="*/ 3 h 23"/>
                <a:gd name="T66" fmla="*/ 22 w 26"/>
                <a:gd name="T67" fmla="*/ 7 h 23"/>
                <a:gd name="T68" fmla="*/ 24 w 26"/>
                <a:gd name="T69" fmla="*/ 11 h 23"/>
                <a:gd name="T70" fmla="*/ 26 w 26"/>
                <a:gd name="T71" fmla="*/ 17 h 23"/>
                <a:gd name="T72" fmla="*/ 25 w 26"/>
                <a:gd name="T73" fmla="*/ 20 h 23"/>
                <a:gd name="T74" fmla="*/ 24 w 26"/>
                <a:gd name="T75" fmla="*/ 21 h 23"/>
                <a:gd name="T76" fmla="*/ 23 w 26"/>
                <a:gd name="T77" fmla="*/ 22 h 23"/>
                <a:gd name="T78" fmla="*/ 20 w 26"/>
                <a:gd name="T79" fmla="*/ 23 h 23"/>
                <a:gd name="T80" fmla="*/ 17 w 26"/>
                <a:gd name="T81" fmla="*/ 23 h 23"/>
                <a:gd name="T82" fmla="*/ 15 w 26"/>
                <a:gd name="T83" fmla="*/ 22 h 23"/>
                <a:gd name="T84" fmla="*/ 15 w 26"/>
                <a:gd name="T85" fmla="*/ 22 h 23"/>
                <a:gd name="T86" fmla="*/ 15 w 26"/>
                <a:gd name="T87" fmla="*/ 22 h 23"/>
                <a:gd name="T88" fmla="*/ 15 w 26"/>
                <a:gd name="T89" fmla="*/ 22 h 23"/>
                <a:gd name="T90" fmla="*/ 14 w 26"/>
                <a:gd name="T91" fmla="*/ 22 h 23"/>
                <a:gd name="T92" fmla="*/ 14 w 26"/>
                <a:gd name="T93" fmla="*/ 21 h 23"/>
                <a:gd name="T94" fmla="*/ 14 w 26"/>
                <a:gd name="T95" fmla="*/ 19 h 23"/>
                <a:gd name="T96" fmla="*/ 14 w 26"/>
                <a:gd name="T97" fmla="*/ 19 h 23"/>
                <a:gd name="T98" fmla="*/ 14 w 26"/>
                <a:gd name="T99" fmla="*/ 19 h 23"/>
                <a:gd name="T100" fmla="*/ 14 w 26"/>
                <a:gd name="T101" fmla="*/ 19 h 23"/>
                <a:gd name="T102" fmla="*/ 12 w 26"/>
                <a:gd name="T103" fmla="*/ 19 h 23"/>
                <a:gd name="T104" fmla="*/ 9 w 26"/>
                <a:gd name="T105" fmla="*/ 19 h 23"/>
                <a:gd name="T106" fmla="*/ 9 w 26"/>
                <a:gd name="T107" fmla="*/ 19 h 23"/>
                <a:gd name="T108" fmla="*/ 8 w 26"/>
                <a:gd name="T109" fmla="*/ 19 h 23"/>
                <a:gd name="T110" fmla="*/ 8 w 26"/>
                <a:gd name="T111" fmla="*/ 19 h 23"/>
                <a:gd name="T112" fmla="*/ 6 w 26"/>
                <a:gd name="T113" fmla="*/ 21 h 23"/>
                <a:gd name="T114" fmla="*/ 2 w 26"/>
                <a:gd name="T115" fmla="*/ 21 h 23"/>
                <a:gd name="T116" fmla="*/ 1 w 26"/>
                <a:gd name="T117" fmla="*/ 21 h 23"/>
                <a:gd name="T118" fmla="*/ 0 w 26"/>
                <a:gd name="T119" fmla="*/ 19 h 23"/>
                <a:gd name="T120" fmla="*/ 1 w 26"/>
                <a:gd name="T121"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 h="23">
                  <a:moveTo>
                    <a:pt x="1" y="17"/>
                  </a:moveTo>
                  <a:cubicBezTo>
                    <a:pt x="1" y="17"/>
                    <a:pt x="1" y="18"/>
                    <a:pt x="1" y="19"/>
                  </a:cubicBezTo>
                  <a:cubicBezTo>
                    <a:pt x="1" y="20"/>
                    <a:pt x="1" y="20"/>
                    <a:pt x="1" y="20"/>
                  </a:cubicBezTo>
                  <a:cubicBezTo>
                    <a:pt x="1" y="21"/>
                    <a:pt x="2" y="21"/>
                    <a:pt x="2" y="21"/>
                  </a:cubicBezTo>
                  <a:cubicBezTo>
                    <a:pt x="3" y="21"/>
                    <a:pt x="5" y="21"/>
                    <a:pt x="6" y="20"/>
                  </a:cubicBezTo>
                  <a:cubicBezTo>
                    <a:pt x="6" y="20"/>
                    <a:pt x="6" y="20"/>
                    <a:pt x="7" y="19"/>
                  </a:cubicBezTo>
                  <a:cubicBezTo>
                    <a:pt x="7" y="18"/>
                    <a:pt x="7" y="18"/>
                    <a:pt x="8" y="18"/>
                  </a:cubicBezTo>
                  <a:cubicBezTo>
                    <a:pt x="8" y="18"/>
                    <a:pt x="8" y="17"/>
                    <a:pt x="8" y="17"/>
                  </a:cubicBezTo>
                  <a:cubicBezTo>
                    <a:pt x="9" y="17"/>
                    <a:pt x="9" y="17"/>
                    <a:pt x="9" y="17"/>
                  </a:cubicBezTo>
                  <a:cubicBezTo>
                    <a:pt x="10" y="17"/>
                    <a:pt x="11" y="17"/>
                    <a:pt x="12" y="17"/>
                  </a:cubicBezTo>
                  <a:cubicBezTo>
                    <a:pt x="12" y="17"/>
                    <a:pt x="13" y="17"/>
                    <a:pt x="14" y="17"/>
                  </a:cubicBezTo>
                  <a:cubicBezTo>
                    <a:pt x="15" y="17"/>
                    <a:pt x="15" y="18"/>
                    <a:pt x="15" y="18"/>
                  </a:cubicBezTo>
                  <a:cubicBezTo>
                    <a:pt x="15" y="18"/>
                    <a:pt x="15" y="18"/>
                    <a:pt x="15" y="18"/>
                  </a:cubicBezTo>
                  <a:cubicBezTo>
                    <a:pt x="15" y="18"/>
                    <a:pt x="16" y="19"/>
                    <a:pt x="16" y="19"/>
                  </a:cubicBezTo>
                  <a:cubicBezTo>
                    <a:pt x="16" y="20"/>
                    <a:pt x="16" y="20"/>
                    <a:pt x="16" y="20"/>
                  </a:cubicBezTo>
                  <a:cubicBezTo>
                    <a:pt x="16" y="20"/>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7" y="21"/>
                    <a:pt x="17" y="21"/>
                  </a:cubicBezTo>
                  <a:cubicBezTo>
                    <a:pt x="18" y="21"/>
                    <a:pt x="19" y="21"/>
                    <a:pt x="20" y="21"/>
                  </a:cubicBezTo>
                  <a:cubicBezTo>
                    <a:pt x="21" y="21"/>
                    <a:pt x="21" y="21"/>
                    <a:pt x="22" y="20"/>
                  </a:cubicBezTo>
                  <a:cubicBezTo>
                    <a:pt x="23" y="20"/>
                    <a:pt x="23" y="20"/>
                    <a:pt x="24" y="19"/>
                  </a:cubicBezTo>
                  <a:cubicBezTo>
                    <a:pt x="24" y="19"/>
                    <a:pt x="24" y="18"/>
                    <a:pt x="24" y="17"/>
                  </a:cubicBezTo>
                  <a:cubicBezTo>
                    <a:pt x="23" y="15"/>
                    <a:pt x="23" y="13"/>
                    <a:pt x="22" y="12"/>
                  </a:cubicBezTo>
                  <a:cubicBezTo>
                    <a:pt x="22" y="10"/>
                    <a:pt x="21" y="9"/>
                    <a:pt x="21" y="7"/>
                  </a:cubicBezTo>
                  <a:cubicBezTo>
                    <a:pt x="20" y="6"/>
                    <a:pt x="20" y="4"/>
                    <a:pt x="19" y="3"/>
                  </a:cubicBezTo>
                  <a:cubicBezTo>
                    <a:pt x="17" y="1"/>
                    <a:pt x="15" y="1"/>
                    <a:pt x="13" y="0"/>
                  </a:cubicBezTo>
                  <a:cubicBezTo>
                    <a:pt x="12" y="0"/>
                    <a:pt x="11" y="0"/>
                    <a:pt x="11" y="0"/>
                  </a:cubicBezTo>
                  <a:cubicBezTo>
                    <a:pt x="11" y="0"/>
                    <a:pt x="12" y="0"/>
                    <a:pt x="13" y="0"/>
                  </a:cubicBezTo>
                  <a:cubicBezTo>
                    <a:pt x="14" y="0"/>
                    <a:pt x="15" y="0"/>
                    <a:pt x="16" y="1"/>
                  </a:cubicBezTo>
                  <a:cubicBezTo>
                    <a:pt x="17" y="1"/>
                    <a:pt x="19" y="2"/>
                    <a:pt x="20" y="3"/>
                  </a:cubicBezTo>
                  <a:cubicBezTo>
                    <a:pt x="21" y="4"/>
                    <a:pt x="22" y="5"/>
                    <a:pt x="22" y="7"/>
                  </a:cubicBezTo>
                  <a:cubicBezTo>
                    <a:pt x="23" y="8"/>
                    <a:pt x="24" y="10"/>
                    <a:pt x="24" y="11"/>
                  </a:cubicBezTo>
                  <a:cubicBezTo>
                    <a:pt x="25" y="13"/>
                    <a:pt x="25" y="15"/>
                    <a:pt x="26" y="17"/>
                  </a:cubicBezTo>
                  <a:cubicBezTo>
                    <a:pt x="26" y="18"/>
                    <a:pt x="26" y="19"/>
                    <a:pt x="25" y="20"/>
                  </a:cubicBezTo>
                  <a:cubicBezTo>
                    <a:pt x="25" y="21"/>
                    <a:pt x="25" y="21"/>
                    <a:pt x="24" y="21"/>
                  </a:cubicBezTo>
                  <a:cubicBezTo>
                    <a:pt x="24" y="22"/>
                    <a:pt x="23" y="22"/>
                    <a:pt x="23" y="22"/>
                  </a:cubicBezTo>
                  <a:cubicBezTo>
                    <a:pt x="22" y="23"/>
                    <a:pt x="21" y="23"/>
                    <a:pt x="20" y="23"/>
                  </a:cubicBezTo>
                  <a:cubicBezTo>
                    <a:pt x="19" y="23"/>
                    <a:pt x="18" y="23"/>
                    <a:pt x="17" y="23"/>
                  </a:cubicBezTo>
                  <a:cubicBezTo>
                    <a:pt x="17" y="23"/>
                    <a:pt x="16"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1"/>
                    <a:pt x="14" y="21"/>
                    <a:pt x="14" y="21"/>
                  </a:cubicBezTo>
                  <a:cubicBezTo>
                    <a:pt x="14" y="20"/>
                    <a:pt x="14" y="20"/>
                    <a:pt x="14" y="19"/>
                  </a:cubicBezTo>
                  <a:cubicBezTo>
                    <a:pt x="14" y="19"/>
                    <a:pt x="14" y="19"/>
                    <a:pt x="14" y="19"/>
                  </a:cubicBezTo>
                  <a:cubicBezTo>
                    <a:pt x="14" y="19"/>
                    <a:pt x="14" y="19"/>
                    <a:pt x="14" y="19"/>
                  </a:cubicBezTo>
                  <a:cubicBezTo>
                    <a:pt x="14" y="19"/>
                    <a:pt x="14" y="19"/>
                    <a:pt x="14" y="19"/>
                  </a:cubicBezTo>
                  <a:cubicBezTo>
                    <a:pt x="13" y="19"/>
                    <a:pt x="12" y="19"/>
                    <a:pt x="12" y="19"/>
                  </a:cubicBezTo>
                  <a:cubicBezTo>
                    <a:pt x="11" y="19"/>
                    <a:pt x="10" y="18"/>
                    <a:pt x="9" y="19"/>
                  </a:cubicBezTo>
                  <a:cubicBezTo>
                    <a:pt x="9" y="19"/>
                    <a:pt x="9" y="19"/>
                    <a:pt x="9" y="19"/>
                  </a:cubicBezTo>
                  <a:cubicBezTo>
                    <a:pt x="9" y="19"/>
                    <a:pt x="8" y="19"/>
                    <a:pt x="8" y="19"/>
                  </a:cubicBezTo>
                  <a:cubicBezTo>
                    <a:pt x="8" y="19"/>
                    <a:pt x="8" y="19"/>
                    <a:pt x="8" y="19"/>
                  </a:cubicBezTo>
                  <a:cubicBezTo>
                    <a:pt x="7" y="20"/>
                    <a:pt x="7" y="21"/>
                    <a:pt x="6" y="21"/>
                  </a:cubicBezTo>
                  <a:cubicBezTo>
                    <a:pt x="5" y="22"/>
                    <a:pt x="3" y="22"/>
                    <a:pt x="2" y="21"/>
                  </a:cubicBezTo>
                  <a:cubicBezTo>
                    <a:pt x="2" y="21"/>
                    <a:pt x="1" y="21"/>
                    <a:pt x="1" y="21"/>
                  </a:cubicBezTo>
                  <a:cubicBezTo>
                    <a:pt x="0" y="20"/>
                    <a:pt x="0" y="20"/>
                    <a:pt x="0" y="19"/>
                  </a:cubicBezTo>
                  <a:cubicBezTo>
                    <a:pt x="1" y="18"/>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8"/>
            <p:cNvSpPr/>
            <p:nvPr/>
          </p:nvSpPr>
          <p:spPr bwMode="auto">
            <a:xfrm>
              <a:off x="5156" y="1251"/>
              <a:ext cx="116" cy="63"/>
            </a:xfrm>
            <a:custGeom>
              <a:avLst/>
              <a:gdLst>
                <a:gd name="T0" fmla="*/ 2 w 13"/>
                <a:gd name="T1" fmla="*/ 6 h 7"/>
                <a:gd name="T2" fmla="*/ 0 w 13"/>
                <a:gd name="T3" fmla="*/ 3 h 7"/>
                <a:gd name="T4" fmla="*/ 3 w 13"/>
                <a:gd name="T5" fmla="*/ 6 h 7"/>
                <a:gd name="T6" fmla="*/ 2 w 13"/>
                <a:gd name="T7" fmla="*/ 4 h 7"/>
                <a:gd name="T8" fmla="*/ 4 w 13"/>
                <a:gd name="T9" fmla="*/ 6 h 7"/>
                <a:gd name="T10" fmla="*/ 4 w 13"/>
                <a:gd name="T11" fmla="*/ 3 h 7"/>
                <a:gd name="T12" fmla="*/ 4 w 13"/>
                <a:gd name="T13" fmla="*/ 3 h 7"/>
                <a:gd name="T14" fmla="*/ 6 w 13"/>
                <a:gd name="T15" fmla="*/ 4 h 7"/>
                <a:gd name="T16" fmla="*/ 5 w 13"/>
                <a:gd name="T17" fmla="*/ 2 h 7"/>
                <a:gd name="T18" fmla="*/ 6 w 13"/>
                <a:gd name="T19" fmla="*/ 4 h 7"/>
                <a:gd name="T20" fmla="*/ 6 w 13"/>
                <a:gd name="T21" fmla="*/ 1 h 7"/>
                <a:gd name="T22" fmla="*/ 8 w 13"/>
                <a:gd name="T23" fmla="*/ 2 h 7"/>
                <a:gd name="T24" fmla="*/ 7 w 13"/>
                <a:gd name="T25" fmla="*/ 0 h 7"/>
                <a:gd name="T26" fmla="*/ 7 w 13"/>
                <a:gd name="T27" fmla="*/ 2 h 7"/>
                <a:gd name="T28" fmla="*/ 8 w 13"/>
                <a:gd name="T29" fmla="*/ 0 h 7"/>
                <a:gd name="T30" fmla="*/ 9 w 13"/>
                <a:gd name="T31" fmla="*/ 1 h 7"/>
                <a:gd name="T32" fmla="*/ 9 w 13"/>
                <a:gd name="T33" fmla="*/ 0 h 7"/>
                <a:gd name="T34" fmla="*/ 10 w 13"/>
                <a:gd name="T35" fmla="*/ 1 h 7"/>
                <a:gd name="T36" fmla="*/ 10 w 13"/>
                <a:gd name="T37" fmla="*/ 0 h 7"/>
                <a:gd name="T38" fmla="*/ 11 w 13"/>
                <a:gd name="T39" fmla="*/ 2 h 7"/>
                <a:gd name="T40" fmla="*/ 11 w 13"/>
                <a:gd name="T41" fmla="*/ 0 h 7"/>
                <a:gd name="T42" fmla="*/ 12 w 13"/>
                <a:gd name="T43" fmla="*/ 2 h 7"/>
                <a:gd name="T44" fmla="*/ 12 w 13"/>
                <a:gd name="T45" fmla="*/ 1 h 7"/>
                <a:gd name="T46" fmla="*/ 13 w 13"/>
                <a:gd name="T47" fmla="*/ 2 h 7"/>
                <a:gd name="T48" fmla="*/ 12 w 13"/>
                <a:gd name="T49" fmla="*/ 1 h 7"/>
                <a:gd name="T50" fmla="*/ 12 w 13"/>
                <a:gd name="T51" fmla="*/ 2 h 7"/>
                <a:gd name="T52" fmla="*/ 12 w 13"/>
                <a:gd name="T53" fmla="*/ 2 h 7"/>
                <a:gd name="T54" fmla="*/ 10 w 13"/>
                <a:gd name="T55" fmla="*/ 1 h 7"/>
                <a:gd name="T56" fmla="*/ 10 w 13"/>
                <a:gd name="T57" fmla="*/ 2 h 7"/>
                <a:gd name="T58" fmla="*/ 9 w 13"/>
                <a:gd name="T59" fmla="*/ 1 h 7"/>
                <a:gd name="T60" fmla="*/ 9 w 13"/>
                <a:gd name="T61" fmla="*/ 1 h 7"/>
                <a:gd name="T62" fmla="*/ 9 w 13"/>
                <a:gd name="T63" fmla="*/ 3 h 7"/>
                <a:gd name="T64" fmla="*/ 8 w 13"/>
                <a:gd name="T65" fmla="*/ 0 h 7"/>
                <a:gd name="T66" fmla="*/ 7 w 13"/>
                <a:gd name="T67" fmla="*/ 2 h 7"/>
                <a:gd name="T68" fmla="*/ 8 w 13"/>
                <a:gd name="T69" fmla="*/ 2 h 7"/>
                <a:gd name="T70" fmla="*/ 7 w 13"/>
                <a:gd name="T71" fmla="*/ 3 h 7"/>
                <a:gd name="T72" fmla="*/ 6 w 13"/>
                <a:gd name="T73" fmla="*/ 2 h 7"/>
                <a:gd name="T74" fmla="*/ 6 w 13"/>
                <a:gd name="T75" fmla="*/ 3 h 7"/>
                <a:gd name="T76" fmla="*/ 5 w 13"/>
                <a:gd name="T77" fmla="*/ 3 h 7"/>
                <a:gd name="T78" fmla="*/ 6 w 13"/>
                <a:gd name="T79" fmla="*/ 5 h 7"/>
                <a:gd name="T80" fmla="*/ 5 w 13"/>
                <a:gd name="T81" fmla="*/ 3 h 7"/>
                <a:gd name="T82" fmla="*/ 5 w 13"/>
                <a:gd name="T83" fmla="*/ 5 h 7"/>
                <a:gd name="T84" fmla="*/ 5 w 13"/>
                <a:gd name="T85" fmla="*/ 6 h 7"/>
                <a:gd name="T86" fmla="*/ 4 w 13"/>
                <a:gd name="T87" fmla="*/ 6 h 7"/>
                <a:gd name="T88" fmla="*/ 3 w 13"/>
                <a:gd name="T89" fmla="*/ 6 h 7"/>
                <a:gd name="T90" fmla="*/ 2 w 13"/>
                <a:gd name="T91" fmla="*/ 6 h 7"/>
                <a:gd name="T92" fmla="*/ 1 w 13"/>
                <a:gd name="T93" fmla="*/ 3 h 7"/>
                <a:gd name="T94" fmla="*/ 2 w 13"/>
                <a:gd name="T95" fmla="*/ 6 h 7"/>
                <a:gd name="T96" fmla="*/ 0 w 13"/>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7">
                  <a:moveTo>
                    <a:pt x="0" y="4"/>
                  </a:moveTo>
                  <a:cubicBezTo>
                    <a:pt x="0" y="5"/>
                    <a:pt x="1" y="5"/>
                    <a:pt x="2" y="6"/>
                  </a:cubicBezTo>
                  <a:cubicBezTo>
                    <a:pt x="2" y="6"/>
                    <a:pt x="2" y="6"/>
                    <a:pt x="2" y="6"/>
                  </a:cubicBezTo>
                  <a:cubicBezTo>
                    <a:pt x="2" y="6"/>
                    <a:pt x="1" y="5"/>
                    <a:pt x="1" y="5"/>
                  </a:cubicBezTo>
                  <a:cubicBezTo>
                    <a:pt x="1" y="4"/>
                    <a:pt x="0" y="4"/>
                    <a:pt x="0" y="3"/>
                  </a:cubicBezTo>
                  <a:cubicBezTo>
                    <a:pt x="0" y="3"/>
                    <a:pt x="0" y="3"/>
                    <a:pt x="0" y="3"/>
                  </a:cubicBezTo>
                  <a:cubicBezTo>
                    <a:pt x="0" y="3"/>
                    <a:pt x="0" y="3"/>
                    <a:pt x="0" y="3"/>
                  </a:cubicBezTo>
                  <a:cubicBezTo>
                    <a:pt x="0" y="3"/>
                    <a:pt x="0" y="3"/>
                    <a:pt x="0" y="3"/>
                  </a:cubicBezTo>
                  <a:cubicBezTo>
                    <a:pt x="2" y="4"/>
                    <a:pt x="2" y="5"/>
                    <a:pt x="3" y="6"/>
                  </a:cubicBezTo>
                  <a:cubicBezTo>
                    <a:pt x="2" y="6"/>
                    <a:pt x="2" y="6"/>
                    <a:pt x="2" y="6"/>
                  </a:cubicBezTo>
                  <a:cubicBezTo>
                    <a:pt x="2" y="5"/>
                    <a:pt x="2" y="5"/>
                    <a:pt x="2" y="4"/>
                  </a:cubicBezTo>
                  <a:cubicBezTo>
                    <a:pt x="2" y="4"/>
                    <a:pt x="2" y="4"/>
                    <a:pt x="2" y="4"/>
                  </a:cubicBezTo>
                  <a:cubicBezTo>
                    <a:pt x="2" y="4"/>
                    <a:pt x="3" y="4"/>
                    <a:pt x="3" y="4"/>
                  </a:cubicBezTo>
                  <a:cubicBezTo>
                    <a:pt x="4" y="4"/>
                    <a:pt x="4" y="5"/>
                    <a:pt x="5" y="6"/>
                  </a:cubicBezTo>
                  <a:cubicBezTo>
                    <a:pt x="4" y="6"/>
                    <a:pt x="4" y="6"/>
                    <a:pt x="4" y="6"/>
                  </a:cubicBezTo>
                  <a:cubicBezTo>
                    <a:pt x="4" y="5"/>
                    <a:pt x="4" y="5"/>
                    <a:pt x="4" y="4"/>
                  </a:cubicBezTo>
                  <a:cubicBezTo>
                    <a:pt x="4" y="3"/>
                    <a:pt x="4" y="3"/>
                    <a:pt x="4" y="3"/>
                  </a:cubicBezTo>
                  <a:cubicBezTo>
                    <a:pt x="4" y="3"/>
                    <a:pt x="4" y="3"/>
                    <a:pt x="4" y="3"/>
                  </a:cubicBezTo>
                  <a:cubicBezTo>
                    <a:pt x="5" y="4"/>
                    <a:pt x="5" y="4"/>
                    <a:pt x="5" y="4"/>
                  </a:cubicBezTo>
                  <a:cubicBezTo>
                    <a:pt x="5" y="5"/>
                    <a:pt x="5" y="5"/>
                    <a:pt x="5" y="5"/>
                  </a:cubicBezTo>
                  <a:cubicBezTo>
                    <a:pt x="4" y="4"/>
                    <a:pt x="4" y="4"/>
                    <a:pt x="4" y="3"/>
                  </a:cubicBezTo>
                  <a:cubicBezTo>
                    <a:pt x="4" y="3"/>
                    <a:pt x="4" y="3"/>
                    <a:pt x="5" y="3"/>
                  </a:cubicBezTo>
                  <a:cubicBezTo>
                    <a:pt x="5" y="3"/>
                    <a:pt x="5" y="3"/>
                    <a:pt x="5" y="3"/>
                  </a:cubicBezTo>
                  <a:cubicBezTo>
                    <a:pt x="6" y="3"/>
                    <a:pt x="6" y="4"/>
                    <a:pt x="6" y="4"/>
                  </a:cubicBezTo>
                  <a:cubicBezTo>
                    <a:pt x="5" y="4"/>
                    <a:pt x="5" y="4"/>
                    <a:pt x="5" y="4"/>
                  </a:cubicBezTo>
                  <a:cubicBezTo>
                    <a:pt x="5" y="4"/>
                    <a:pt x="4" y="3"/>
                    <a:pt x="5" y="2"/>
                  </a:cubicBezTo>
                  <a:cubicBezTo>
                    <a:pt x="5" y="2"/>
                    <a:pt x="5" y="2"/>
                    <a:pt x="5" y="2"/>
                  </a:cubicBezTo>
                  <a:cubicBezTo>
                    <a:pt x="5" y="2"/>
                    <a:pt x="5" y="2"/>
                    <a:pt x="5" y="2"/>
                  </a:cubicBezTo>
                  <a:cubicBezTo>
                    <a:pt x="6" y="2"/>
                    <a:pt x="6" y="3"/>
                    <a:pt x="6" y="3"/>
                  </a:cubicBezTo>
                  <a:cubicBezTo>
                    <a:pt x="6" y="4"/>
                    <a:pt x="6" y="4"/>
                    <a:pt x="6" y="4"/>
                  </a:cubicBezTo>
                  <a:cubicBezTo>
                    <a:pt x="5" y="3"/>
                    <a:pt x="5" y="3"/>
                    <a:pt x="5" y="3"/>
                  </a:cubicBezTo>
                  <a:cubicBezTo>
                    <a:pt x="5" y="2"/>
                    <a:pt x="5" y="2"/>
                    <a:pt x="6" y="1"/>
                  </a:cubicBezTo>
                  <a:cubicBezTo>
                    <a:pt x="6" y="1"/>
                    <a:pt x="6" y="1"/>
                    <a:pt x="6" y="1"/>
                  </a:cubicBezTo>
                  <a:cubicBezTo>
                    <a:pt x="6" y="1"/>
                    <a:pt x="6" y="1"/>
                    <a:pt x="6" y="1"/>
                  </a:cubicBezTo>
                  <a:cubicBezTo>
                    <a:pt x="7" y="1"/>
                    <a:pt x="7" y="1"/>
                    <a:pt x="7" y="2"/>
                  </a:cubicBezTo>
                  <a:cubicBezTo>
                    <a:pt x="7" y="2"/>
                    <a:pt x="7" y="2"/>
                    <a:pt x="8" y="2"/>
                  </a:cubicBezTo>
                  <a:cubicBezTo>
                    <a:pt x="7" y="3"/>
                    <a:pt x="7" y="3"/>
                    <a:pt x="7" y="3"/>
                  </a:cubicBezTo>
                  <a:cubicBezTo>
                    <a:pt x="7" y="2"/>
                    <a:pt x="7" y="2"/>
                    <a:pt x="6" y="2"/>
                  </a:cubicBezTo>
                  <a:cubicBezTo>
                    <a:pt x="6" y="1"/>
                    <a:pt x="6" y="1"/>
                    <a:pt x="7" y="0"/>
                  </a:cubicBezTo>
                  <a:cubicBezTo>
                    <a:pt x="7" y="0"/>
                    <a:pt x="7" y="0"/>
                    <a:pt x="7" y="0"/>
                  </a:cubicBezTo>
                  <a:cubicBezTo>
                    <a:pt x="8" y="1"/>
                    <a:pt x="8" y="1"/>
                    <a:pt x="8" y="2"/>
                  </a:cubicBezTo>
                  <a:cubicBezTo>
                    <a:pt x="7" y="2"/>
                    <a:pt x="7" y="2"/>
                    <a:pt x="7" y="2"/>
                  </a:cubicBezTo>
                  <a:cubicBezTo>
                    <a:pt x="7" y="1"/>
                    <a:pt x="7" y="1"/>
                    <a:pt x="7" y="0"/>
                  </a:cubicBezTo>
                  <a:cubicBezTo>
                    <a:pt x="7" y="0"/>
                    <a:pt x="7" y="0"/>
                    <a:pt x="7" y="0"/>
                  </a:cubicBezTo>
                  <a:cubicBezTo>
                    <a:pt x="7" y="0"/>
                    <a:pt x="8" y="0"/>
                    <a:pt x="8" y="0"/>
                  </a:cubicBezTo>
                  <a:cubicBezTo>
                    <a:pt x="10" y="2"/>
                    <a:pt x="10" y="2"/>
                    <a:pt x="10" y="2"/>
                  </a:cubicBezTo>
                  <a:cubicBezTo>
                    <a:pt x="9" y="2"/>
                    <a:pt x="9" y="2"/>
                    <a:pt x="9" y="2"/>
                  </a:cubicBezTo>
                  <a:cubicBezTo>
                    <a:pt x="9" y="1"/>
                    <a:pt x="9" y="1"/>
                    <a:pt x="9" y="1"/>
                  </a:cubicBezTo>
                  <a:cubicBezTo>
                    <a:pt x="8" y="1"/>
                    <a:pt x="8" y="1"/>
                    <a:pt x="8" y="1"/>
                  </a:cubicBezTo>
                  <a:cubicBezTo>
                    <a:pt x="8" y="1"/>
                    <a:pt x="8" y="0"/>
                    <a:pt x="9" y="0"/>
                  </a:cubicBezTo>
                  <a:cubicBezTo>
                    <a:pt x="9" y="0"/>
                    <a:pt x="9" y="0"/>
                    <a:pt x="9" y="0"/>
                  </a:cubicBezTo>
                  <a:cubicBezTo>
                    <a:pt x="9" y="0"/>
                    <a:pt x="10" y="0"/>
                    <a:pt x="10" y="0"/>
                  </a:cubicBezTo>
                  <a:cubicBezTo>
                    <a:pt x="10" y="1"/>
                    <a:pt x="10" y="1"/>
                    <a:pt x="10" y="1"/>
                  </a:cubicBezTo>
                  <a:cubicBezTo>
                    <a:pt x="10" y="1"/>
                    <a:pt x="10" y="1"/>
                    <a:pt x="10" y="1"/>
                  </a:cubicBezTo>
                  <a:cubicBezTo>
                    <a:pt x="10" y="2"/>
                    <a:pt x="10" y="2"/>
                    <a:pt x="10" y="2"/>
                  </a:cubicBezTo>
                  <a:cubicBezTo>
                    <a:pt x="10" y="1"/>
                    <a:pt x="10" y="1"/>
                    <a:pt x="10" y="0"/>
                  </a:cubicBezTo>
                  <a:cubicBezTo>
                    <a:pt x="10" y="0"/>
                    <a:pt x="10" y="0"/>
                    <a:pt x="10" y="0"/>
                  </a:cubicBezTo>
                  <a:cubicBezTo>
                    <a:pt x="11" y="0"/>
                    <a:pt x="11" y="1"/>
                    <a:pt x="11" y="1"/>
                  </a:cubicBezTo>
                  <a:cubicBezTo>
                    <a:pt x="12" y="2"/>
                    <a:pt x="12" y="2"/>
                    <a:pt x="12" y="2"/>
                  </a:cubicBezTo>
                  <a:cubicBezTo>
                    <a:pt x="11" y="2"/>
                    <a:pt x="11" y="2"/>
                    <a:pt x="11" y="2"/>
                  </a:cubicBezTo>
                  <a:cubicBezTo>
                    <a:pt x="11" y="2"/>
                    <a:pt x="11" y="1"/>
                    <a:pt x="11" y="0"/>
                  </a:cubicBezTo>
                  <a:cubicBezTo>
                    <a:pt x="11" y="0"/>
                    <a:pt x="11" y="0"/>
                    <a:pt x="11" y="0"/>
                  </a:cubicBezTo>
                  <a:cubicBezTo>
                    <a:pt x="11" y="0"/>
                    <a:pt x="11" y="0"/>
                    <a:pt x="11" y="0"/>
                  </a:cubicBezTo>
                  <a:cubicBezTo>
                    <a:pt x="12" y="1"/>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3" y="1"/>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1"/>
                    <a:pt x="12" y="1"/>
                  </a:cubicBezTo>
                  <a:cubicBezTo>
                    <a:pt x="12" y="1"/>
                    <a:pt x="12" y="1"/>
                    <a:pt x="12" y="1"/>
                  </a:cubicBezTo>
                  <a:cubicBezTo>
                    <a:pt x="12" y="1"/>
                    <a:pt x="12" y="2"/>
                    <a:pt x="12" y="2"/>
                  </a:cubicBezTo>
                  <a:cubicBezTo>
                    <a:pt x="12" y="2"/>
                    <a:pt x="12" y="2"/>
                    <a:pt x="12" y="2"/>
                  </a:cubicBezTo>
                  <a:cubicBezTo>
                    <a:pt x="12" y="2"/>
                    <a:pt x="11" y="1"/>
                    <a:pt x="11" y="0"/>
                  </a:cubicBezTo>
                  <a:cubicBezTo>
                    <a:pt x="11" y="0"/>
                    <a:pt x="11" y="0"/>
                    <a:pt x="11" y="0"/>
                  </a:cubicBezTo>
                  <a:cubicBezTo>
                    <a:pt x="12" y="1"/>
                    <a:pt x="12" y="1"/>
                    <a:pt x="12" y="2"/>
                  </a:cubicBezTo>
                  <a:cubicBezTo>
                    <a:pt x="12" y="2"/>
                    <a:pt x="12" y="2"/>
                    <a:pt x="12" y="2"/>
                  </a:cubicBezTo>
                  <a:cubicBezTo>
                    <a:pt x="11" y="2"/>
                    <a:pt x="11" y="2"/>
                    <a:pt x="11" y="2"/>
                  </a:cubicBezTo>
                  <a:cubicBezTo>
                    <a:pt x="11" y="2"/>
                    <a:pt x="11" y="1"/>
                    <a:pt x="10" y="1"/>
                  </a:cubicBezTo>
                  <a:cubicBezTo>
                    <a:pt x="11" y="1"/>
                    <a:pt x="11" y="1"/>
                    <a:pt x="11" y="1"/>
                  </a:cubicBezTo>
                  <a:cubicBezTo>
                    <a:pt x="11" y="1"/>
                    <a:pt x="10" y="1"/>
                    <a:pt x="11" y="2"/>
                  </a:cubicBezTo>
                  <a:cubicBezTo>
                    <a:pt x="11" y="2"/>
                    <a:pt x="10" y="2"/>
                    <a:pt x="10" y="2"/>
                  </a:cubicBezTo>
                  <a:cubicBezTo>
                    <a:pt x="10" y="2"/>
                    <a:pt x="10" y="2"/>
                    <a:pt x="10"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10" y="2"/>
                    <a:pt x="10" y="2"/>
                  </a:cubicBezTo>
                  <a:cubicBezTo>
                    <a:pt x="10" y="2"/>
                    <a:pt x="9" y="3"/>
                    <a:pt x="9" y="3"/>
                  </a:cubicBezTo>
                  <a:cubicBezTo>
                    <a:pt x="9" y="3"/>
                    <a:pt x="9" y="3"/>
                    <a:pt x="9" y="3"/>
                  </a:cubicBezTo>
                  <a:cubicBezTo>
                    <a:pt x="9" y="2"/>
                    <a:pt x="9" y="2"/>
                    <a:pt x="9" y="2"/>
                  </a:cubicBezTo>
                  <a:cubicBezTo>
                    <a:pt x="7" y="1"/>
                    <a:pt x="7" y="1"/>
                    <a:pt x="7" y="1"/>
                  </a:cubicBezTo>
                  <a:cubicBezTo>
                    <a:pt x="8" y="0"/>
                    <a:pt x="8" y="0"/>
                    <a:pt x="8" y="0"/>
                  </a:cubicBezTo>
                  <a:cubicBezTo>
                    <a:pt x="8" y="1"/>
                    <a:pt x="8" y="1"/>
                    <a:pt x="8" y="2"/>
                  </a:cubicBezTo>
                  <a:cubicBezTo>
                    <a:pt x="8" y="2"/>
                    <a:pt x="8" y="2"/>
                    <a:pt x="8" y="2"/>
                  </a:cubicBezTo>
                  <a:cubicBezTo>
                    <a:pt x="8" y="2"/>
                    <a:pt x="7" y="2"/>
                    <a:pt x="7" y="2"/>
                  </a:cubicBezTo>
                  <a:cubicBezTo>
                    <a:pt x="7" y="1"/>
                    <a:pt x="7" y="1"/>
                    <a:pt x="7" y="1"/>
                  </a:cubicBezTo>
                  <a:cubicBezTo>
                    <a:pt x="7" y="1"/>
                    <a:pt x="7" y="1"/>
                    <a:pt x="7" y="1"/>
                  </a:cubicBezTo>
                  <a:cubicBezTo>
                    <a:pt x="7" y="1"/>
                    <a:pt x="7" y="2"/>
                    <a:pt x="8" y="2"/>
                  </a:cubicBezTo>
                  <a:cubicBezTo>
                    <a:pt x="8" y="3"/>
                    <a:pt x="8" y="3"/>
                    <a:pt x="7" y="3"/>
                  </a:cubicBezTo>
                  <a:cubicBezTo>
                    <a:pt x="7" y="3"/>
                    <a:pt x="7" y="3"/>
                    <a:pt x="7" y="3"/>
                  </a:cubicBezTo>
                  <a:cubicBezTo>
                    <a:pt x="7" y="3"/>
                    <a:pt x="7" y="3"/>
                    <a:pt x="7" y="3"/>
                  </a:cubicBezTo>
                  <a:cubicBezTo>
                    <a:pt x="7" y="3"/>
                    <a:pt x="7"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7" y="4"/>
                    <a:pt x="6" y="4"/>
                    <a:pt x="6" y="4"/>
                  </a:cubicBezTo>
                  <a:cubicBezTo>
                    <a:pt x="6" y="4"/>
                    <a:pt x="6" y="4"/>
                    <a:pt x="6" y="4"/>
                  </a:cubicBezTo>
                  <a:cubicBezTo>
                    <a:pt x="5" y="3"/>
                    <a:pt x="5" y="3"/>
                    <a:pt x="5" y="3"/>
                  </a:cubicBezTo>
                  <a:cubicBezTo>
                    <a:pt x="6" y="3"/>
                    <a:pt x="6" y="3"/>
                    <a:pt x="6" y="3"/>
                  </a:cubicBezTo>
                  <a:cubicBezTo>
                    <a:pt x="5" y="3"/>
                    <a:pt x="6" y="3"/>
                    <a:pt x="6" y="4"/>
                  </a:cubicBezTo>
                  <a:cubicBezTo>
                    <a:pt x="6" y="4"/>
                    <a:pt x="6" y="5"/>
                    <a:pt x="6" y="5"/>
                  </a:cubicBezTo>
                  <a:cubicBezTo>
                    <a:pt x="6" y="5"/>
                    <a:pt x="5" y="5"/>
                    <a:pt x="5" y="4"/>
                  </a:cubicBezTo>
                  <a:cubicBezTo>
                    <a:pt x="5" y="4"/>
                    <a:pt x="5" y="4"/>
                    <a:pt x="4" y="4"/>
                  </a:cubicBezTo>
                  <a:cubicBezTo>
                    <a:pt x="5" y="3"/>
                    <a:pt x="5" y="3"/>
                    <a:pt x="5" y="3"/>
                  </a:cubicBezTo>
                  <a:cubicBezTo>
                    <a:pt x="5" y="4"/>
                    <a:pt x="5" y="4"/>
                    <a:pt x="6" y="5"/>
                  </a:cubicBezTo>
                  <a:cubicBezTo>
                    <a:pt x="6" y="5"/>
                    <a:pt x="5" y="5"/>
                    <a:pt x="5" y="5"/>
                  </a:cubicBezTo>
                  <a:cubicBezTo>
                    <a:pt x="5" y="5"/>
                    <a:pt x="5" y="5"/>
                    <a:pt x="5" y="5"/>
                  </a:cubicBezTo>
                  <a:cubicBezTo>
                    <a:pt x="4" y="5"/>
                    <a:pt x="4" y="4"/>
                    <a:pt x="4" y="4"/>
                  </a:cubicBezTo>
                  <a:cubicBezTo>
                    <a:pt x="4" y="4"/>
                    <a:pt x="4" y="4"/>
                    <a:pt x="4" y="4"/>
                  </a:cubicBezTo>
                  <a:cubicBezTo>
                    <a:pt x="4" y="4"/>
                    <a:pt x="5" y="5"/>
                    <a:pt x="5" y="6"/>
                  </a:cubicBezTo>
                  <a:cubicBezTo>
                    <a:pt x="5" y="6"/>
                    <a:pt x="5" y="6"/>
                    <a:pt x="5" y="6"/>
                  </a:cubicBezTo>
                  <a:cubicBezTo>
                    <a:pt x="5" y="6"/>
                    <a:pt x="5" y="7"/>
                    <a:pt x="5" y="7"/>
                  </a:cubicBezTo>
                  <a:cubicBezTo>
                    <a:pt x="5" y="7"/>
                    <a:pt x="4" y="6"/>
                    <a:pt x="4" y="6"/>
                  </a:cubicBezTo>
                  <a:cubicBezTo>
                    <a:pt x="3" y="6"/>
                    <a:pt x="3" y="5"/>
                    <a:pt x="2" y="4"/>
                  </a:cubicBezTo>
                  <a:cubicBezTo>
                    <a:pt x="3" y="4"/>
                    <a:pt x="3" y="4"/>
                    <a:pt x="3" y="4"/>
                  </a:cubicBezTo>
                  <a:cubicBezTo>
                    <a:pt x="3" y="5"/>
                    <a:pt x="3" y="5"/>
                    <a:pt x="3" y="6"/>
                  </a:cubicBezTo>
                  <a:cubicBezTo>
                    <a:pt x="3" y="6"/>
                    <a:pt x="3" y="6"/>
                    <a:pt x="3" y="6"/>
                  </a:cubicBezTo>
                  <a:cubicBezTo>
                    <a:pt x="3" y="6"/>
                    <a:pt x="3" y="6"/>
                    <a:pt x="3" y="6"/>
                  </a:cubicBezTo>
                  <a:cubicBezTo>
                    <a:pt x="3" y="6"/>
                    <a:pt x="3" y="6"/>
                    <a:pt x="2" y="6"/>
                  </a:cubicBezTo>
                  <a:cubicBezTo>
                    <a:pt x="2" y="6"/>
                    <a:pt x="2" y="5"/>
                    <a:pt x="1" y="5"/>
                  </a:cubicBezTo>
                  <a:cubicBezTo>
                    <a:pt x="1" y="4"/>
                    <a:pt x="1" y="4"/>
                    <a:pt x="0" y="4"/>
                  </a:cubicBezTo>
                  <a:cubicBezTo>
                    <a:pt x="1" y="3"/>
                    <a:pt x="1" y="3"/>
                    <a:pt x="1" y="3"/>
                  </a:cubicBezTo>
                  <a:cubicBezTo>
                    <a:pt x="1" y="4"/>
                    <a:pt x="1" y="4"/>
                    <a:pt x="1" y="5"/>
                  </a:cubicBezTo>
                  <a:cubicBezTo>
                    <a:pt x="1" y="5"/>
                    <a:pt x="1" y="5"/>
                    <a:pt x="2" y="5"/>
                  </a:cubicBezTo>
                  <a:cubicBezTo>
                    <a:pt x="2" y="6"/>
                    <a:pt x="2" y="6"/>
                    <a:pt x="2" y="6"/>
                  </a:cubicBezTo>
                  <a:cubicBezTo>
                    <a:pt x="2" y="6"/>
                    <a:pt x="2" y="6"/>
                    <a:pt x="2" y="6"/>
                  </a:cubicBezTo>
                  <a:cubicBezTo>
                    <a:pt x="2" y="6"/>
                    <a:pt x="2" y="6"/>
                    <a:pt x="2" y="6"/>
                  </a:cubicBezTo>
                  <a:cubicBezTo>
                    <a:pt x="1" y="6"/>
                    <a:pt x="0"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9"/>
            <p:cNvSpPr/>
            <p:nvPr/>
          </p:nvSpPr>
          <p:spPr bwMode="auto">
            <a:xfrm>
              <a:off x="5281" y="1124"/>
              <a:ext cx="89" cy="181"/>
            </a:xfrm>
            <a:custGeom>
              <a:avLst/>
              <a:gdLst>
                <a:gd name="T0" fmla="*/ 2 w 10"/>
                <a:gd name="T1" fmla="*/ 20 h 20"/>
                <a:gd name="T2" fmla="*/ 3 w 10"/>
                <a:gd name="T3" fmla="*/ 20 h 20"/>
                <a:gd name="T4" fmla="*/ 2 w 10"/>
                <a:gd name="T5" fmla="*/ 18 h 20"/>
                <a:gd name="T6" fmla="*/ 3 w 10"/>
                <a:gd name="T7" fmla="*/ 18 h 20"/>
                <a:gd name="T8" fmla="*/ 5 w 10"/>
                <a:gd name="T9" fmla="*/ 20 h 20"/>
                <a:gd name="T10" fmla="*/ 5 w 10"/>
                <a:gd name="T11" fmla="*/ 18 h 20"/>
                <a:gd name="T12" fmla="*/ 5 w 10"/>
                <a:gd name="T13" fmla="*/ 17 h 20"/>
                <a:gd name="T14" fmla="*/ 7 w 10"/>
                <a:gd name="T15" fmla="*/ 19 h 20"/>
                <a:gd name="T16" fmla="*/ 8 w 10"/>
                <a:gd name="T17" fmla="*/ 20 h 20"/>
                <a:gd name="T18" fmla="*/ 9 w 10"/>
                <a:gd name="T19" fmla="*/ 18 h 20"/>
                <a:gd name="T20" fmla="*/ 7 w 10"/>
                <a:gd name="T21" fmla="*/ 16 h 20"/>
                <a:gd name="T22" fmla="*/ 8 w 10"/>
                <a:gd name="T23" fmla="*/ 19 h 20"/>
                <a:gd name="T24" fmla="*/ 7 w 10"/>
                <a:gd name="T25" fmla="*/ 15 h 20"/>
                <a:gd name="T26" fmla="*/ 9 w 10"/>
                <a:gd name="T27" fmla="*/ 18 h 20"/>
                <a:gd name="T28" fmla="*/ 6 w 10"/>
                <a:gd name="T29" fmla="*/ 15 h 20"/>
                <a:gd name="T30" fmla="*/ 9 w 10"/>
                <a:gd name="T31" fmla="*/ 15 h 20"/>
                <a:gd name="T32" fmla="*/ 6 w 10"/>
                <a:gd name="T33" fmla="*/ 12 h 20"/>
                <a:gd name="T34" fmla="*/ 8 w 10"/>
                <a:gd name="T35" fmla="*/ 13 h 20"/>
                <a:gd name="T36" fmla="*/ 6 w 10"/>
                <a:gd name="T37" fmla="*/ 13 h 20"/>
                <a:gd name="T38" fmla="*/ 8 w 10"/>
                <a:gd name="T39" fmla="*/ 12 h 20"/>
                <a:gd name="T40" fmla="*/ 6 w 10"/>
                <a:gd name="T41" fmla="*/ 9 h 20"/>
                <a:gd name="T42" fmla="*/ 5 w 10"/>
                <a:gd name="T43" fmla="*/ 9 h 20"/>
                <a:gd name="T44" fmla="*/ 5 w 10"/>
                <a:gd name="T45" fmla="*/ 6 h 20"/>
                <a:gd name="T46" fmla="*/ 5 w 10"/>
                <a:gd name="T47" fmla="*/ 7 h 20"/>
                <a:gd name="T48" fmla="*/ 5 w 10"/>
                <a:gd name="T49" fmla="*/ 5 h 20"/>
                <a:gd name="T50" fmla="*/ 3 w 10"/>
                <a:gd name="T51" fmla="*/ 4 h 20"/>
                <a:gd name="T52" fmla="*/ 6 w 10"/>
                <a:gd name="T53" fmla="*/ 5 h 20"/>
                <a:gd name="T54" fmla="*/ 3 w 10"/>
                <a:gd name="T55" fmla="*/ 2 h 20"/>
                <a:gd name="T56" fmla="*/ 2 w 10"/>
                <a:gd name="T57" fmla="*/ 1 h 20"/>
                <a:gd name="T58" fmla="*/ 2 w 10"/>
                <a:gd name="T59" fmla="*/ 1 h 20"/>
                <a:gd name="T60" fmla="*/ 3 w 10"/>
                <a:gd name="T61" fmla="*/ 1 h 20"/>
                <a:gd name="T62" fmla="*/ 3 w 10"/>
                <a:gd name="T63" fmla="*/ 1 h 20"/>
                <a:gd name="T64" fmla="*/ 5 w 10"/>
                <a:gd name="T65" fmla="*/ 3 h 20"/>
                <a:gd name="T66" fmla="*/ 5 w 10"/>
                <a:gd name="T67" fmla="*/ 3 h 20"/>
                <a:gd name="T68" fmla="*/ 4 w 10"/>
                <a:gd name="T69" fmla="*/ 3 h 20"/>
                <a:gd name="T70" fmla="*/ 3 w 10"/>
                <a:gd name="T71" fmla="*/ 4 h 20"/>
                <a:gd name="T72" fmla="*/ 6 w 10"/>
                <a:gd name="T73" fmla="*/ 7 h 20"/>
                <a:gd name="T74" fmla="*/ 5 w 10"/>
                <a:gd name="T75" fmla="*/ 5 h 20"/>
                <a:gd name="T76" fmla="*/ 6 w 10"/>
                <a:gd name="T77" fmla="*/ 8 h 20"/>
                <a:gd name="T78" fmla="*/ 6 w 10"/>
                <a:gd name="T79" fmla="*/ 8 h 20"/>
                <a:gd name="T80" fmla="*/ 6 w 10"/>
                <a:gd name="T81" fmla="*/ 9 h 20"/>
                <a:gd name="T82" fmla="*/ 8 w 10"/>
                <a:gd name="T83" fmla="*/ 12 h 20"/>
                <a:gd name="T84" fmla="*/ 6 w 10"/>
                <a:gd name="T85" fmla="*/ 11 h 20"/>
                <a:gd name="T86" fmla="*/ 7 w 10"/>
                <a:gd name="T87" fmla="*/ 13 h 20"/>
                <a:gd name="T88" fmla="*/ 9 w 10"/>
                <a:gd name="T89" fmla="*/ 15 h 20"/>
                <a:gd name="T90" fmla="*/ 6 w 10"/>
                <a:gd name="T91" fmla="*/ 15 h 20"/>
                <a:gd name="T92" fmla="*/ 9 w 10"/>
                <a:gd name="T93" fmla="*/ 18 h 20"/>
                <a:gd name="T94" fmla="*/ 8 w 10"/>
                <a:gd name="T95" fmla="*/ 17 h 20"/>
                <a:gd name="T96" fmla="*/ 7 w 10"/>
                <a:gd name="T97" fmla="*/ 16 h 20"/>
                <a:gd name="T98" fmla="*/ 8 w 10"/>
                <a:gd name="T99" fmla="*/ 19 h 20"/>
                <a:gd name="T100" fmla="*/ 8 w 10"/>
                <a:gd name="T101" fmla="*/ 20 h 20"/>
                <a:gd name="T102" fmla="*/ 7 w 10"/>
                <a:gd name="T103" fmla="*/ 19 h 20"/>
                <a:gd name="T104" fmla="*/ 7 w 10"/>
                <a:gd name="T105" fmla="*/ 20 h 20"/>
                <a:gd name="T106" fmla="*/ 7 w 10"/>
                <a:gd name="T107" fmla="*/ 20 h 20"/>
                <a:gd name="T108" fmla="*/ 5 w 10"/>
                <a:gd name="T109" fmla="*/ 18 h 20"/>
                <a:gd name="T110" fmla="*/ 3 w 10"/>
                <a:gd name="T111" fmla="*/ 18 h 20"/>
                <a:gd name="T112" fmla="*/ 4 w 10"/>
                <a:gd name="T113" fmla="*/ 20 h 20"/>
                <a:gd name="T114" fmla="*/ 3 w 10"/>
                <a:gd name="T115" fmla="*/ 20 h 20"/>
                <a:gd name="T116" fmla="*/ 1 w 10"/>
                <a:gd name="T117" fmla="*/ 19 h 20"/>
                <a:gd name="T118" fmla="*/ 1 w 10"/>
                <a:gd name="T1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0">
                  <a:moveTo>
                    <a:pt x="0" y="19"/>
                  </a:moveTo>
                  <a:cubicBezTo>
                    <a:pt x="1" y="20"/>
                    <a:pt x="1" y="20"/>
                    <a:pt x="1" y="20"/>
                  </a:cubicBezTo>
                  <a:cubicBezTo>
                    <a:pt x="1" y="20"/>
                    <a:pt x="2" y="20"/>
                    <a:pt x="2" y="20"/>
                  </a:cubicBezTo>
                  <a:cubicBezTo>
                    <a:pt x="2" y="20"/>
                    <a:pt x="2" y="20"/>
                    <a:pt x="2" y="20"/>
                  </a:cubicBezTo>
                  <a:cubicBezTo>
                    <a:pt x="1" y="19"/>
                    <a:pt x="1" y="19"/>
                    <a:pt x="1" y="19"/>
                  </a:cubicBezTo>
                  <a:cubicBezTo>
                    <a:pt x="1" y="18"/>
                    <a:pt x="1" y="18"/>
                    <a:pt x="1" y="18"/>
                  </a:cubicBezTo>
                  <a:cubicBezTo>
                    <a:pt x="1" y="18"/>
                    <a:pt x="1" y="18"/>
                    <a:pt x="1" y="18"/>
                  </a:cubicBezTo>
                  <a:cubicBezTo>
                    <a:pt x="3" y="20"/>
                    <a:pt x="3" y="20"/>
                    <a:pt x="3" y="20"/>
                  </a:cubicBezTo>
                  <a:cubicBezTo>
                    <a:pt x="3" y="20"/>
                    <a:pt x="3" y="20"/>
                    <a:pt x="3" y="20"/>
                  </a:cubicBezTo>
                  <a:cubicBezTo>
                    <a:pt x="2" y="20"/>
                    <a:pt x="2" y="19"/>
                    <a:pt x="2" y="18"/>
                  </a:cubicBezTo>
                  <a:cubicBezTo>
                    <a:pt x="2" y="18"/>
                    <a:pt x="2" y="18"/>
                    <a:pt x="2" y="18"/>
                  </a:cubicBezTo>
                  <a:cubicBezTo>
                    <a:pt x="2" y="18"/>
                    <a:pt x="2" y="18"/>
                    <a:pt x="2" y="18"/>
                  </a:cubicBezTo>
                  <a:cubicBezTo>
                    <a:pt x="4" y="20"/>
                    <a:pt x="4" y="20"/>
                    <a:pt x="4" y="20"/>
                  </a:cubicBezTo>
                  <a:cubicBezTo>
                    <a:pt x="4" y="20"/>
                    <a:pt x="4" y="20"/>
                    <a:pt x="4" y="20"/>
                  </a:cubicBezTo>
                  <a:cubicBezTo>
                    <a:pt x="3" y="18"/>
                    <a:pt x="3" y="18"/>
                    <a:pt x="3" y="18"/>
                  </a:cubicBezTo>
                  <a:cubicBezTo>
                    <a:pt x="3" y="18"/>
                    <a:pt x="3" y="18"/>
                    <a:pt x="3" y="18"/>
                  </a:cubicBezTo>
                  <a:cubicBezTo>
                    <a:pt x="3" y="18"/>
                    <a:pt x="3" y="18"/>
                    <a:pt x="3" y="18"/>
                  </a:cubicBezTo>
                  <a:cubicBezTo>
                    <a:pt x="3" y="18"/>
                    <a:pt x="3" y="18"/>
                    <a:pt x="3" y="18"/>
                  </a:cubicBezTo>
                  <a:cubicBezTo>
                    <a:pt x="5" y="20"/>
                    <a:pt x="5" y="20"/>
                    <a:pt x="5" y="20"/>
                  </a:cubicBezTo>
                  <a:cubicBezTo>
                    <a:pt x="5" y="20"/>
                    <a:pt x="5" y="20"/>
                    <a:pt x="5" y="20"/>
                  </a:cubicBezTo>
                  <a:cubicBezTo>
                    <a:pt x="5" y="19"/>
                    <a:pt x="4" y="19"/>
                    <a:pt x="4" y="18"/>
                  </a:cubicBezTo>
                  <a:cubicBezTo>
                    <a:pt x="4" y="18"/>
                    <a:pt x="4" y="18"/>
                    <a:pt x="4" y="18"/>
                  </a:cubicBezTo>
                  <a:cubicBezTo>
                    <a:pt x="4" y="18"/>
                    <a:pt x="4" y="18"/>
                    <a:pt x="5" y="18"/>
                  </a:cubicBezTo>
                  <a:cubicBezTo>
                    <a:pt x="5" y="18"/>
                    <a:pt x="5" y="18"/>
                    <a:pt x="5" y="18"/>
                  </a:cubicBezTo>
                  <a:cubicBezTo>
                    <a:pt x="7" y="20"/>
                    <a:pt x="7" y="20"/>
                    <a:pt x="7" y="20"/>
                  </a:cubicBezTo>
                  <a:cubicBezTo>
                    <a:pt x="6" y="20"/>
                    <a:pt x="6" y="20"/>
                    <a:pt x="6" y="20"/>
                  </a:cubicBezTo>
                  <a:cubicBezTo>
                    <a:pt x="6" y="19"/>
                    <a:pt x="5" y="19"/>
                    <a:pt x="5" y="18"/>
                  </a:cubicBezTo>
                  <a:cubicBezTo>
                    <a:pt x="5" y="18"/>
                    <a:pt x="5" y="18"/>
                    <a:pt x="5" y="17"/>
                  </a:cubicBezTo>
                  <a:cubicBezTo>
                    <a:pt x="5" y="17"/>
                    <a:pt x="5" y="17"/>
                    <a:pt x="5" y="17"/>
                  </a:cubicBezTo>
                  <a:cubicBezTo>
                    <a:pt x="6" y="18"/>
                    <a:pt x="7" y="19"/>
                    <a:pt x="7" y="19"/>
                  </a:cubicBezTo>
                  <a:cubicBezTo>
                    <a:pt x="7" y="20"/>
                    <a:pt x="7" y="20"/>
                    <a:pt x="7" y="20"/>
                  </a:cubicBezTo>
                  <a:cubicBezTo>
                    <a:pt x="7" y="19"/>
                    <a:pt x="7" y="19"/>
                    <a:pt x="7" y="19"/>
                  </a:cubicBezTo>
                  <a:cubicBezTo>
                    <a:pt x="7" y="19"/>
                    <a:pt x="7" y="19"/>
                    <a:pt x="7" y="19"/>
                  </a:cubicBezTo>
                  <a:cubicBezTo>
                    <a:pt x="7" y="19"/>
                    <a:pt x="7" y="19"/>
                    <a:pt x="7" y="19"/>
                  </a:cubicBezTo>
                  <a:cubicBezTo>
                    <a:pt x="8" y="20"/>
                    <a:pt x="8" y="20"/>
                    <a:pt x="8" y="20"/>
                  </a:cubicBezTo>
                  <a:cubicBezTo>
                    <a:pt x="8" y="20"/>
                    <a:pt x="8" y="20"/>
                    <a:pt x="8" y="20"/>
                  </a:cubicBezTo>
                  <a:cubicBezTo>
                    <a:pt x="7" y="19"/>
                    <a:pt x="6" y="18"/>
                    <a:pt x="6" y="17"/>
                  </a:cubicBezTo>
                  <a:cubicBezTo>
                    <a:pt x="6" y="17"/>
                    <a:pt x="6" y="16"/>
                    <a:pt x="6" y="16"/>
                  </a:cubicBezTo>
                  <a:cubicBezTo>
                    <a:pt x="6" y="16"/>
                    <a:pt x="6" y="16"/>
                    <a:pt x="6" y="16"/>
                  </a:cubicBezTo>
                  <a:cubicBezTo>
                    <a:pt x="7" y="17"/>
                    <a:pt x="8" y="18"/>
                    <a:pt x="9" y="18"/>
                  </a:cubicBezTo>
                  <a:cubicBezTo>
                    <a:pt x="8" y="19"/>
                    <a:pt x="8" y="19"/>
                    <a:pt x="8" y="19"/>
                  </a:cubicBezTo>
                  <a:cubicBezTo>
                    <a:pt x="7" y="17"/>
                    <a:pt x="7" y="17"/>
                    <a:pt x="7" y="17"/>
                  </a:cubicBezTo>
                  <a:cubicBezTo>
                    <a:pt x="7" y="17"/>
                    <a:pt x="7" y="16"/>
                    <a:pt x="7" y="16"/>
                  </a:cubicBezTo>
                  <a:cubicBezTo>
                    <a:pt x="7" y="16"/>
                    <a:pt x="7" y="16"/>
                    <a:pt x="7" y="16"/>
                  </a:cubicBezTo>
                  <a:cubicBezTo>
                    <a:pt x="9" y="18"/>
                    <a:pt x="9" y="18"/>
                    <a:pt x="9" y="18"/>
                  </a:cubicBezTo>
                  <a:cubicBezTo>
                    <a:pt x="9" y="19"/>
                    <a:pt x="9" y="19"/>
                    <a:pt x="9" y="19"/>
                  </a:cubicBezTo>
                  <a:cubicBezTo>
                    <a:pt x="9" y="19"/>
                    <a:pt x="9" y="19"/>
                    <a:pt x="9" y="19"/>
                  </a:cubicBezTo>
                  <a:cubicBezTo>
                    <a:pt x="9" y="19"/>
                    <a:pt x="9" y="19"/>
                    <a:pt x="8" y="19"/>
                  </a:cubicBezTo>
                  <a:cubicBezTo>
                    <a:pt x="8" y="19"/>
                    <a:pt x="8" y="18"/>
                    <a:pt x="7" y="18"/>
                  </a:cubicBezTo>
                  <a:cubicBezTo>
                    <a:pt x="7" y="17"/>
                    <a:pt x="7" y="17"/>
                    <a:pt x="7" y="17"/>
                  </a:cubicBezTo>
                  <a:cubicBezTo>
                    <a:pt x="7" y="16"/>
                    <a:pt x="7" y="16"/>
                    <a:pt x="6" y="16"/>
                  </a:cubicBezTo>
                  <a:cubicBezTo>
                    <a:pt x="6" y="15"/>
                    <a:pt x="6" y="15"/>
                    <a:pt x="7" y="15"/>
                  </a:cubicBezTo>
                  <a:cubicBezTo>
                    <a:pt x="7" y="15"/>
                    <a:pt x="7" y="15"/>
                    <a:pt x="7" y="15"/>
                  </a:cubicBezTo>
                  <a:cubicBezTo>
                    <a:pt x="7" y="15"/>
                    <a:pt x="7" y="15"/>
                    <a:pt x="7" y="15"/>
                  </a:cubicBezTo>
                  <a:cubicBezTo>
                    <a:pt x="8" y="16"/>
                    <a:pt x="9" y="16"/>
                    <a:pt x="9" y="17"/>
                  </a:cubicBezTo>
                  <a:cubicBezTo>
                    <a:pt x="10" y="17"/>
                    <a:pt x="10" y="18"/>
                    <a:pt x="9" y="18"/>
                  </a:cubicBezTo>
                  <a:cubicBezTo>
                    <a:pt x="9" y="18"/>
                    <a:pt x="9" y="18"/>
                    <a:pt x="9" y="18"/>
                  </a:cubicBezTo>
                  <a:cubicBezTo>
                    <a:pt x="9" y="18"/>
                    <a:pt x="9" y="18"/>
                    <a:pt x="9" y="18"/>
                  </a:cubicBezTo>
                  <a:cubicBezTo>
                    <a:pt x="7" y="16"/>
                    <a:pt x="7" y="16"/>
                    <a:pt x="7" y="16"/>
                  </a:cubicBezTo>
                  <a:cubicBezTo>
                    <a:pt x="6" y="15"/>
                    <a:pt x="6" y="15"/>
                    <a:pt x="6" y="15"/>
                  </a:cubicBezTo>
                  <a:cubicBezTo>
                    <a:pt x="6" y="14"/>
                    <a:pt x="6" y="14"/>
                    <a:pt x="7" y="14"/>
                  </a:cubicBezTo>
                  <a:cubicBezTo>
                    <a:pt x="7" y="14"/>
                    <a:pt x="7" y="14"/>
                    <a:pt x="7" y="14"/>
                  </a:cubicBezTo>
                  <a:cubicBezTo>
                    <a:pt x="7" y="14"/>
                    <a:pt x="7" y="14"/>
                    <a:pt x="7" y="14"/>
                  </a:cubicBezTo>
                  <a:cubicBezTo>
                    <a:pt x="9" y="15"/>
                    <a:pt x="9" y="15"/>
                    <a:pt x="9" y="15"/>
                  </a:cubicBezTo>
                  <a:cubicBezTo>
                    <a:pt x="8" y="16"/>
                    <a:pt x="8" y="16"/>
                    <a:pt x="8" y="16"/>
                  </a:cubicBezTo>
                  <a:cubicBezTo>
                    <a:pt x="7" y="14"/>
                    <a:pt x="7" y="14"/>
                    <a:pt x="7" y="14"/>
                  </a:cubicBezTo>
                  <a:cubicBezTo>
                    <a:pt x="6" y="12"/>
                    <a:pt x="6" y="12"/>
                    <a:pt x="6" y="12"/>
                  </a:cubicBezTo>
                  <a:cubicBezTo>
                    <a:pt x="6" y="12"/>
                    <a:pt x="6" y="12"/>
                    <a:pt x="6" y="12"/>
                  </a:cubicBezTo>
                  <a:cubicBezTo>
                    <a:pt x="6" y="12"/>
                    <a:pt x="6" y="12"/>
                    <a:pt x="6" y="12"/>
                  </a:cubicBezTo>
                  <a:cubicBezTo>
                    <a:pt x="6" y="12"/>
                    <a:pt x="6" y="12"/>
                    <a:pt x="7" y="12"/>
                  </a:cubicBezTo>
                  <a:cubicBezTo>
                    <a:pt x="8" y="13"/>
                    <a:pt x="8" y="13"/>
                    <a:pt x="8" y="13"/>
                  </a:cubicBezTo>
                  <a:cubicBezTo>
                    <a:pt x="8" y="13"/>
                    <a:pt x="8" y="13"/>
                    <a:pt x="8" y="13"/>
                  </a:cubicBezTo>
                  <a:cubicBezTo>
                    <a:pt x="9" y="13"/>
                    <a:pt x="9" y="13"/>
                    <a:pt x="9" y="13"/>
                  </a:cubicBezTo>
                  <a:cubicBezTo>
                    <a:pt x="9" y="14"/>
                    <a:pt x="9" y="14"/>
                    <a:pt x="8" y="14"/>
                  </a:cubicBezTo>
                  <a:cubicBezTo>
                    <a:pt x="8" y="14"/>
                    <a:pt x="8" y="14"/>
                    <a:pt x="8" y="14"/>
                  </a:cubicBezTo>
                  <a:cubicBezTo>
                    <a:pt x="6" y="13"/>
                    <a:pt x="6" y="13"/>
                    <a:pt x="6" y="13"/>
                  </a:cubicBezTo>
                  <a:cubicBezTo>
                    <a:pt x="5" y="11"/>
                    <a:pt x="5" y="11"/>
                    <a:pt x="5" y="11"/>
                  </a:cubicBezTo>
                  <a:cubicBezTo>
                    <a:pt x="5" y="11"/>
                    <a:pt x="5" y="11"/>
                    <a:pt x="6" y="10"/>
                  </a:cubicBezTo>
                  <a:cubicBezTo>
                    <a:pt x="6" y="10"/>
                    <a:pt x="6" y="10"/>
                    <a:pt x="6" y="11"/>
                  </a:cubicBezTo>
                  <a:cubicBezTo>
                    <a:pt x="8" y="12"/>
                    <a:pt x="8" y="12"/>
                    <a:pt x="8" y="12"/>
                  </a:cubicBezTo>
                  <a:cubicBezTo>
                    <a:pt x="7" y="12"/>
                    <a:pt x="7" y="12"/>
                    <a:pt x="7" y="12"/>
                  </a:cubicBezTo>
                  <a:cubicBezTo>
                    <a:pt x="7" y="12"/>
                    <a:pt x="6" y="11"/>
                    <a:pt x="6" y="11"/>
                  </a:cubicBezTo>
                  <a:cubicBezTo>
                    <a:pt x="6" y="10"/>
                    <a:pt x="6" y="10"/>
                    <a:pt x="5" y="9"/>
                  </a:cubicBezTo>
                  <a:cubicBezTo>
                    <a:pt x="5" y="9"/>
                    <a:pt x="6" y="9"/>
                    <a:pt x="6" y="9"/>
                  </a:cubicBezTo>
                  <a:cubicBezTo>
                    <a:pt x="6" y="9"/>
                    <a:pt x="6" y="9"/>
                    <a:pt x="6" y="9"/>
                  </a:cubicBezTo>
                  <a:cubicBezTo>
                    <a:pt x="8" y="10"/>
                    <a:pt x="8" y="10"/>
                    <a:pt x="8" y="10"/>
                  </a:cubicBezTo>
                  <a:cubicBezTo>
                    <a:pt x="7" y="10"/>
                    <a:pt x="7" y="10"/>
                    <a:pt x="7" y="10"/>
                  </a:cubicBezTo>
                  <a:cubicBezTo>
                    <a:pt x="5" y="9"/>
                    <a:pt x="5" y="9"/>
                    <a:pt x="5" y="9"/>
                  </a:cubicBezTo>
                  <a:cubicBezTo>
                    <a:pt x="5" y="8"/>
                    <a:pt x="5" y="8"/>
                    <a:pt x="5" y="8"/>
                  </a:cubicBezTo>
                  <a:cubicBezTo>
                    <a:pt x="4" y="8"/>
                    <a:pt x="4" y="7"/>
                    <a:pt x="4" y="7"/>
                  </a:cubicBezTo>
                  <a:cubicBezTo>
                    <a:pt x="4" y="7"/>
                    <a:pt x="4" y="6"/>
                    <a:pt x="4" y="6"/>
                  </a:cubicBezTo>
                  <a:cubicBezTo>
                    <a:pt x="4" y="6"/>
                    <a:pt x="4" y="6"/>
                    <a:pt x="5" y="6"/>
                  </a:cubicBezTo>
                  <a:cubicBezTo>
                    <a:pt x="5" y="6"/>
                    <a:pt x="5" y="6"/>
                    <a:pt x="5" y="6"/>
                  </a:cubicBezTo>
                  <a:cubicBezTo>
                    <a:pt x="7" y="8"/>
                    <a:pt x="7" y="8"/>
                    <a:pt x="7" y="8"/>
                  </a:cubicBezTo>
                  <a:cubicBezTo>
                    <a:pt x="6" y="8"/>
                    <a:pt x="6" y="8"/>
                    <a:pt x="6" y="8"/>
                  </a:cubicBezTo>
                  <a:cubicBezTo>
                    <a:pt x="5" y="7"/>
                    <a:pt x="5" y="7"/>
                    <a:pt x="5" y="7"/>
                  </a:cubicBezTo>
                  <a:cubicBezTo>
                    <a:pt x="4" y="6"/>
                    <a:pt x="4" y="6"/>
                    <a:pt x="4" y="6"/>
                  </a:cubicBezTo>
                  <a:cubicBezTo>
                    <a:pt x="4" y="6"/>
                    <a:pt x="4" y="5"/>
                    <a:pt x="4" y="5"/>
                  </a:cubicBezTo>
                  <a:cubicBezTo>
                    <a:pt x="4" y="5"/>
                    <a:pt x="5" y="5"/>
                    <a:pt x="5" y="5"/>
                  </a:cubicBezTo>
                  <a:cubicBezTo>
                    <a:pt x="5" y="5"/>
                    <a:pt x="5" y="5"/>
                    <a:pt x="5" y="5"/>
                  </a:cubicBezTo>
                  <a:cubicBezTo>
                    <a:pt x="6" y="6"/>
                    <a:pt x="6" y="6"/>
                    <a:pt x="6" y="6"/>
                  </a:cubicBezTo>
                  <a:cubicBezTo>
                    <a:pt x="6" y="7"/>
                    <a:pt x="6" y="7"/>
                    <a:pt x="6" y="7"/>
                  </a:cubicBezTo>
                  <a:cubicBezTo>
                    <a:pt x="4" y="5"/>
                    <a:pt x="4" y="5"/>
                    <a:pt x="4" y="5"/>
                  </a:cubicBezTo>
                  <a:cubicBezTo>
                    <a:pt x="3" y="4"/>
                    <a:pt x="3" y="4"/>
                    <a:pt x="3" y="4"/>
                  </a:cubicBezTo>
                  <a:cubicBezTo>
                    <a:pt x="3" y="4"/>
                    <a:pt x="3" y="3"/>
                    <a:pt x="3" y="3"/>
                  </a:cubicBezTo>
                  <a:cubicBezTo>
                    <a:pt x="3" y="3"/>
                    <a:pt x="3" y="3"/>
                    <a:pt x="3" y="3"/>
                  </a:cubicBezTo>
                  <a:cubicBezTo>
                    <a:pt x="3" y="3"/>
                    <a:pt x="3" y="3"/>
                    <a:pt x="3" y="3"/>
                  </a:cubicBezTo>
                  <a:cubicBezTo>
                    <a:pt x="4" y="4"/>
                    <a:pt x="5" y="5"/>
                    <a:pt x="6" y="5"/>
                  </a:cubicBezTo>
                  <a:cubicBezTo>
                    <a:pt x="6" y="6"/>
                    <a:pt x="6" y="6"/>
                    <a:pt x="6" y="6"/>
                  </a:cubicBezTo>
                  <a:cubicBezTo>
                    <a:pt x="5" y="5"/>
                    <a:pt x="4" y="4"/>
                    <a:pt x="3" y="3"/>
                  </a:cubicBezTo>
                  <a:cubicBezTo>
                    <a:pt x="3" y="3"/>
                    <a:pt x="3" y="3"/>
                    <a:pt x="3" y="2"/>
                  </a:cubicBezTo>
                  <a:cubicBezTo>
                    <a:pt x="3" y="2"/>
                    <a:pt x="3" y="2"/>
                    <a:pt x="3" y="2"/>
                  </a:cubicBezTo>
                  <a:cubicBezTo>
                    <a:pt x="5" y="3"/>
                    <a:pt x="5" y="3"/>
                    <a:pt x="5" y="3"/>
                  </a:cubicBezTo>
                  <a:cubicBezTo>
                    <a:pt x="5" y="4"/>
                    <a:pt x="5" y="4"/>
                    <a:pt x="5" y="4"/>
                  </a:cubicBezTo>
                  <a:cubicBezTo>
                    <a:pt x="4" y="3"/>
                    <a:pt x="3" y="2"/>
                    <a:pt x="2" y="2"/>
                  </a:cubicBezTo>
                  <a:cubicBezTo>
                    <a:pt x="2" y="2"/>
                    <a:pt x="2" y="1"/>
                    <a:pt x="2" y="1"/>
                  </a:cubicBezTo>
                  <a:cubicBezTo>
                    <a:pt x="2" y="1"/>
                    <a:pt x="3" y="1"/>
                    <a:pt x="3" y="1"/>
                  </a:cubicBezTo>
                  <a:cubicBezTo>
                    <a:pt x="5" y="3"/>
                    <a:pt x="5" y="3"/>
                    <a:pt x="5" y="3"/>
                  </a:cubicBezTo>
                  <a:cubicBezTo>
                    <a:pt x="5" y="3"/>
                    <a:pt x="5" y="3"/>
                    <a:pt x="5" y="3"/>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1" y="0"/>
                    <a:pt x="1" y="0"/>
                    <a:pt x="1"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5" y="3"/>
                    <a:pt x="5" y="3"/>
                    <a:pt x="5" y="3"/>
                  </a:cubicBezTo>
                  <a:cubicBezTo>
                    <a:pt x="5" y="3"/>
                    <a:pt x="5" y="3"/>
                    <a:pt x="5" y="3"/>
                  </a:cubicBezTo>
                  <a:cubicBezTo>
                    <a:pt x="5" y="3"/>
                    <a:pt x="5" y="3"/>
                    <a:pt x="5" y="3"/>
                  </a:cubicBezTo>
                  <a:cubicBezTo>
                    <a:pt x="2" y="2"/>
                    <a:pt x="2" y="2"/>
                    <a:pt x="2" y="2"/>
                  </a:cubicBezTo>
                  <a:cubicBezTo>
                    <a:pt x="3" y="1"/>
                    <a:pt x="3" y="1"/>
                    <a:pt x="3" y="1"/>
                  </a:cubicBezTo>
                  <a:cubicBezTo>
                    <a:pt x="3" y="2"/>
                    <a:pt x="4" y="3"/>
                    <a:pt x="5" y="3"/>
                  </a:cubicBezTo>
                  <a:cubicBezTo>
                    <a:pt x="5" y="4"/>
                    <a:pt x="5" y="4"/>
                    <a:pt x="5" y="4"/>
                  </a:cubicBezTo>
                  <a:cubicBezTo>
                    <a:pt x="5" y="4"/>
                    <a:pt x="5" y="4"/>
                    <a:pt x="5" y="4"/>
                  </a:cubicBezTo>
                  <a:cubicBezTo>
                    <a:pt x="3" y="3"/>
                    <a:pt x="3" y="3"/>
                    <a:pt x="3" y="3"/>
                  </a:cubicBezTo>
                  <a:cubicBezTo>
                    <a:pt x="4" y="3"/>
                    <a:pt x="4" y="3"/>
                    <a:pt x="4" y="3"/>
                  </a:cubicBezTo>
                  <a:cubicBezTo>
                    <a:pt x="4" y="4"/>
                    <a:pt x="5" y="4"/>
                    <a:pt x="6" y="5"/>
                  </a:cubicBezTo>
                  <a:cubicBezTo>
                    <a:pt x="6" y="6"/>
                    <a:pt x="6" y="6"/>
                    <a:pt x="6" y="6"/>
                  </a:cubicBezTo>
                  <a:cubicBezTo>
                    <a:pt x="6" y="6"/>
                    <a:pt x="6" y="6"/>
                    <a:pt x="6" y="6"/>
                  </a:cubicBezTo>
                  <a:cubicBezTo>
                    <a:pt x="5" y="5"/>
                    <a:pt x="4" y="4"/>
                    <a:pt x="3" y="4"/>
                  </a:cubicBezTo>
                  <a:cubicBezTo>
                    <a:pt x="3" y="3"/>
                    <a:pt x="3" y="3"/>
                    <a:pt x="3" y="3"/>
                  </a:cubicBezTo>
                  <a:cubicBezTo>
                    <a:pt x="5" y="5"/>
                    <a:pt x="5" y="5"/>
                    <a:pt x="5" y="5"/>
                  </a:cubicBezTo>
                  <a:cubicBezTo>
                    <a:pt x="6" y="6"/>
                    <a:pt x="6" y="6"/>
                    <a:pt x="6" y="6"/>
                  </a:cubicBezTo>
                  <a:cubicBezTo>
                    <a:pt x="6" y="6"/>
                    <a:pt x="6" y="7"/>
                    <a:pt x="6" y="7"/>
                  </a:cubicBezTo>
                  <a:cubicBezTo>
                    <a:pt x="6" y="7"/>
                    <a:pt x="6" y="7"/>
                    <a:pt x="6" y="7"/>
                  </a:cubicBezTo>
                  <a:cubicBezTo>
                    <a:pt x="6" y="7"/>
                    <a:pt x="6" y="7"/>
                    <a:pt x="6" y="7"/>
                  </a:cubicBezTo>
                  <a:cubicBezTo>
                    <a:pt x="4" y="6"/>
                    <a:pt x="4" y="6"/>
                    <a:pt x="4" y="6"/>
                  </a:cubicBezTo>
                  <a:cubicBezTo>
                    <a:pt x="5" y="5"/>
                    <a:pt x="5" y="5"/>
                    <a:pt x="5" y="5"/>
                  </a:cubicBezTo>
                  <a:cubicBezTo>
                    <a:pt x="6" y="7"/>
                    <a:pt x="6" y="7"/>
                    <a:pt x="6" y="7"/>
                  </a:cubicBezTo>
                  <a:cubicBezTo>
                    <a:pt x="7" y="8"/>
                    <a:pt x="7" y="8"/>
                    <a:pt x="7" y="8"/>
                  </a:cubicBezTo>
                  <a:cubicBezTo>
                    <a:pt x="7" y="8"/>
                    <a:pt x="7" y="8"/>
                    <a:pt x="7" y="8"/>
                  </a:cubicBezTo>
                  <a:cubicBezTo>
                    <a:pt x="7" y="8"/>
                    <a:pt x="7" y="8"/>
                    <a:pt x="6" y="8"/>
                  </a:cubicBezTo>
                  <a:cubicBezTo>
                    <a:pt x="4" y="7"/>
                    <a:pt x="4" y="7"/>
                    <a:pt x="4" y="7"/>
                  </a:cubicBezTo>
                  <a:cubicBezTo>
                    <a:pt x="5" y="7"/>
                    <a:pt x="5" y="7"/>
                    <a:pt x="5" y="7"/>
                  </a:cubicBezTo>
                  <a:cubicBezTo>
                    <a:pt x="5" y="7"/>
                    <a:pt x="5" y="7"/>
                    <a:pt x="5" y="7"/>
                  </a:cubicBezTo>
                  <a:cubicBezTo>
                    <a:pt x="6" y="8"/>
                    <a:pt x="6" y="8"/>
                    <a:pt x="6" y="8"/>
                  </a:cubicBezTo>
                  <a:cubicBezTo>
                    <a:pt x="8" y="10"/>
                    <a:pt x="8" y="10"/>
                    <a:pt x="8" y="10"/>
                  </a:cubicBezTo>
                  <a:cubicBezTo>
                    <a:pt x="8" y="10"/>
                    <a:pt x="8" y="10"/>
                    <a:pt x="8" y="10"/>
                  </a:cubicBezTo>
                  <a:cubicBezTo>
                    <a:pt x="7" y="11"/>
                    <a:pt x="7" y="11"/>
                    <a:pt x="7" y="11"/>
                  </a:cubicBezTo>
                  <a:cubicBezTo>
                    <a:pt x="6" y="9"/>
                    <a:pt x="6" y="9"/>
                    <a:pt x="6" y="9"/>
                  </a:cubicBezTo>
                  <a:cubicBezTo>
                    <a:pt x="6" y="9"/>
                    <a:pt x="6" y="9"/>
                    <a:pt x="6" y="9"/>
                  </a:cubicBezTo>
                  <a:cubicBezTo>
                    <a:pt x="6" y="9"/>
                    <a:pt x="7" y="10"/>
                    <a:pt x="7" y="10"/>
                  </a:cubicBezTo>
                  <a:cubicBezTo>
                    <a:pt x="7" y="11"/>
                    <a:pt x="7" y="11"/>
                    <a:pt x="8" y="12"/>
                  </a:cubicBezTo>
                  <a:cubicBezTo>
                    <a:pt x="8" y="12"/>
                    <a:pt x="8" y="12"/>
                    <a:pt x="8" y="12"/>
                  </a:cubicBezTo>
                  <a:cubicBezTo>
                    <a:pt x="8" y="12"/>
                    <a:pt x="7" y="12"/>
                    <a:pt x="7" y="12"/>
                  </a:cubicBezTo>
                  <a:cubicBezTo>
                    <a:pt x="7" y="12"/>
                    <a:pt x="7" y="12"/>
                    <a:pt x="7" y="12"/>
                  </a:cubicBezTo>
                  <a:cubicBezTo>
                    <a:pt x="6" y="11"/>
                    <a:pt x="6" y="11"/>
                    <a:pt x="6" y="11"/>
                  </a:cubicBezTo>
                  <a:cubicBezTo>
                    <a:pt x="6" y="11"/>
                    <a:pt x="6" y="11"/>
                    <a:pt x="6" y="11"/>
                  </a:cubicBezTo>
                  <a:cubicBezTo>
                    <a:pt x="7" y="12"/>
                    <a:pt x="7" y="12"/>
                    <a:pt x="7" y="12"/>
                  </a:cubicBezTo>
                  <a:cubicBezTo>
                    <a:pt x="8" y="13"/>
                    <a:pt x="8" y="13"/>
                    <a:pt x="8" y="13"/>
                  </a:cubicBezTo>
                  <a:cubicBezTo>
                    <a:pt x="8" y="14"/>
                    <a:pt x="8" y="14"/>
                    <a:pt x="8" y="14"/>
                  </a:cubicBezTo>
                  <a:cubicBezTo>
                    <a:pt x="7" y="13"/>
                    <a:pt x="7" y="13"/>
                    <a:pt x="7" y="13"/>
                  </a:cubicBezTo>
                  <a:cubicBezTo>
                    <a:pt x="7" y="13"/>
                    <a:pt x="7" y="13"/>
                    <a:pt x="6" y="13"/>
                  </a:cubicBezTo>
                  <a:cubicBezTo>
                    <a:pt x="7" y="12"/>
                    <a:pt x="7" y="12"/>
                    <a:pt x="7" y="12"/>
                  </a:cubicBezTo>
                  <a:cubicBezTo>
                    <a:pt x="8" y="14"/>
                    <a:pt x="8" y="14"/>
                    <a:pt x="8" y="14"/>
                  </a:cubicBezTo>
                  <a:cubicBezTo>
                    <a:pt x="9" y="15"/>
                    <a:pt x="9" y="15"/>
                    <a:pt x="9" y="15"/>
                  </a:cubicBezTo>
                  <a:cubicBezTo>
                    <a:pt x="9" y="15"/>
                    <a:pt x="9" y="15"/>
                    <a:pt x="9" y="15"/>
                  </a:cubicBezTo>
                  <a:cubicBezTo>
                    <a:pt x="9" y="16"/>
                    <a:pt x="9" y="16"/>
                    <a:pt x="9" y="16"/>
                  </a:cubicBezTo>
                  <a:cubicBezTo>
                    <a:pt x="8" y="16"/>
                    <a:pt x="8" y="16"/>
                    <a:pt x="8" y="16"/>
                  </a:cubicBezTo>
                  <a:cubicBezTo>
                    <a:pt x="6" y="15"/>
                    <a:pt x="6" y="15"/>
                    <a:pt x="6" y="15"/>
                  </a:cubicBezTo>
                  <a:cubicBezTo>
                    <a:pt x="7" y="14"/>
                    <a:pt x="7" y="14"/>
                    <a:pt x="7" y="14"/>
                  </a:cubicBezTo>
                  <a:cubicBezTo>
                    <a:pt x="8" y="16"/>
                    <a:pt x="8" y="16"/>
                    <a:pt x="8" y="16"/>
                  </a:cubicBezTo>
                  <a:cubicBezTo>
                    <a:pt x="9" y="17"/>
                    <a:pt x="9" y="17"/>
                    <a:pt x="9" y="17"/>
                  </a:cubicBezTo>
                  <a:cubicBezTo>
                    <a:pt x="9" y="18"/>
                    <a:pt x="9" y="18"/>
                    <a:pt x="9" y="18"/>
                  </a:cubicBezTo>
                  <a:cubicBezTo>
                    <a:pt x="8" y="17"/>
                    <a:pt x="7" y="17"/>
                    <a:pt x="7" y="16"/>
                  </a:cubicBezTo>
                  <a:cubicBezTo>
                    <a:pt x="7" y="16"/>
                    <a:pt x="7" y="16"/>
                    <a:pt x="7" y="16"/>
                  </a:cubicBezTo>
                  <a:cubicBezTo>
                    <a:pt x="7" y="16"/>
                    <a:pt x="7" y="16"/>
                    <a:pt x="7" y="16"/>
                  </a:cubicBezTo>
                  <a:cubicBezTo>
                    <a:pt x="8" y="17"/>
                    <a:pt x="8" y="17"/>
                    <a:pt x="8" y="17"/>
                  </a:cubicBezTo>
                  <a:cubicBezTo>
                    <a:pt x="8" y="18"/>
                    <a:pt x="9" y="18"/>
                    <a:pt x="9" y="18"/>
                  </a:cubicBezTo>
                  <a:cubicBezTo>
                    <a:pt x="8" y="19"/>
                    <a:pt x="8" y="19"/>
                    <a:pt x="8" y="19"/>
                  </a:cubicBezTo>
                  <a:cubicBezTo>
                    <a:pt x="7" y="17"/>
                    <a:pt x="7" y="17"/>
                    <a:pt x="7" y="17"/>
                  </a:cubicBezTo>
                  <a:cubicBezTo>
                    <a:pt x="7" y="16"/>
                    <a:pt x="7" y="16"/>
                    <a:pt x="7" y="16"/>
                  </a:cubicBezTo>
                  <a:cubicBezTo>
                    <a:pt x="9" y="18"/>
                    <a:pt x="9" y="18"/>
                    <a:pt x="9" y="18"/>
                  </a:cubicBezTo>
                  <a:cubicBezTo>
                    <a:pt x="9" y="18"/>
                    <a:pt x="9" y="18"/>
                    <a:pt x="9" y="18"/>
                  </a:cubicBezTo>
                  <a:cubicBezTo>
                    <a:pt x="9" y="18"/>
                    <a:pt x="9" y="19"/>
                    <a:pt x="9" y="19"/>
                  </a:cubicBezTo>
                  <a:cubicBezTo>
                    <a:pt x="8" y="19"/>
                    <a:pt x="8" y="19"/>
                    <a:pt x="8" y="19"/>
                  </a:cubicBezTo>
                  <a:cubicBezTo>
                    <a:pt x="7" y="18"/>
                    <a:pt x="7" y="17"/>
                    <a:pt x="6" y="17"/>
                  </a:cubicBezTo>
                  <a:cubicBezTo>
                    <a:pt x="6" y="17"/>
                    <a:pt x="6" y="17"/>
                    <a:pt x="6" y="17"/>
                  </a:cubicBezTo>
                  <a:cubicBezTo>
                    <a:pt x="7" y="18"/>
                    <a:pt x="8" y="19"/>
                    <a:pt x="8" y="20"/>
                  </a:cubicBezTo>
                  <a:cubicBezTo>
                    <a:pt x="9" y="20"/>
                    <a:pt x="8" y="20"/>
                    <a:pt x="8" y="20"/>
                  </a:cubicBezTo>
                  <a:cubicBezTo>
                    <a:pt x="8" y="20"/>
                    <a:pt x="8" y="20"/>
                    <a:pt x="8" y="20"/>
                  </a:cubicBezTo>
                  <a:cubicBezTo>
                    <a:pt x="8" y="20"/>
                    <a:pt x="8" y="20"/>
                    <a:pt x="8" y="20"/>
                  </a:cubicBezTo>
                  <a:cubicBezTo>
                    <a:pt x="7" y="19"/>
                    <a:pt x="7" y="19"/>
                    <a:pt x="7" y="19"/>
                  </a:cubicBezTo>
                  <a:cubicBezTo>
                    <a:pt x="7" y="19"/>
                    <a:pt x="7" y="19"/>
                    <a:pt x="7" y="19"/>
                  </a:cubicBezTo>
                  <a:cubicBezTo>
                    <a:pt x="8" y="20"/>
                    <a:pt x="8" y="20"/>
                    <a:pt x="8" y="20"/>
                  </a:cubicBezTo>
                  <a:cubicBezTo>
                    <a:pt x="8" y="20"/>
                    <a:pt x="8" y="20"/>
                    <a:pt x="8" y="20"/>
                  </a:cubicBezTo>
                  <a:cubicBezTo>
                    <a:pt x="8" y="20"/>
                    <a:pt x="8" y="20"/>
                    <a:pt x="7" y="20"/>
                  </a:cubicBezTo>
                  <a:cubicBezTo>
                    <a:pt x="7" y="20"/>
                    <a:pt x="7" y="20"/>
                    <a:pt x="7" y="20"/>
                  </a:cubicBezTo>
                  <a:cubicBezTo>
                    <a:pt x="6" y="19"/>
                    <a:pt x="6" y="19"/>
                    <a:pt x="5" y="18"/>
                  </a:cubicBezTo>
                  <a:cubicBezTo>
                    <a:pt x="5" y="18"/>
                    <a:pt x="5" y="18"/>
                    <a:pt x="5" y="18"/>
                  </a:cubicBezTo>
                  <a:cubicBezTo>
                    <a:pt x="6" y="18"/>
                    <a:pt x="6" y="19"/>
                    <a:pt x="7" y="20"/>
                  </a:cubicBezTo>
                  <a:cubicBezTo>
                    <a:pt x="7" y="20"/>
                    <a:pt x="7" y="20"/>
                    <a:pt x="7" y="20"/>
                  </a:cubicBezTo>
                  <a:cubicBezTo>
                    <a:pt x="7" y="20"/>
                    <a:pt x="6" y="20"/>
                    <a:pt x="6" y="20"/>
                  </a:cubicBezTo>
                  <a:cubicBezTo>
                    <a:pt x="6" y="20"/>
                    <a:pt x="6" y="20"/>
                    <a:pt x="6" y="20"/>
                  </a:cubicBezTo>
                  <a:cubicBezTo>
                    <a:pt x="4" y="18"/>
                    <a:pt x="4" y="18"/>
                    <a:pt x="4" y="18"/>
                  </a:cubicBezTo>
                  <a:cubicBezTo>
                    <a:pt x="5" y="18"/>
                    <a:pt x="5" y="18"/>
                    <a:pt x="5" y="18"/>
                  </a:cubicBezTo>
                  <a:cubicBezTo>
                    <a:pt x="5" y="18"/>
                    <a:pt x="5" y="19"/>
                    <a:pt x="5" y="20"/>
                  </a:cubicBezTo>
                  <a:cubicBezTo>
                    <a:pt x="5" y="20"/>
                    <a:pt x="5" y="20"/>
                    <a:pt x="5" y="20"/>
                  </a:cubicBezTo>
                  <a:cubicBezTo>
                    <a:pt x="5" y="20"/>
                    <a:pt x="5" y="20"/>
                    <a:pt x="5" y="20"/>
                  </a:cubicBezTo>
                  <a:cubicBezTo>
                    <a:pt x="3" y="18"/>
                    <a:pt x="3" y="18"/>
                    <a:pt x="3" y="18"/>
                  </a:cubicBezTo>
                  <a:cubicBezTo>
                    <a:pt x="3" y="18"/>
                    <a:pt x="3" y="18"/>
                    <a:pt x="3" y="18"/>
                  </a:cubicBezTo>
                  <a:cubicBezTo>
                    <a:pt x="4" y="20"/>
                    <a:pt x="4" y="20"/>
                    <a:pt x="4" y="20"/>
                  </a:cubicBezTo>
                  <a:cubicBezTo>
                    <a:pt x="4" y="20"/>
                    <a:pt x="4" y="20"/>
                    <a:pt x="4" y="20"/>
                  </a:cubicBezTo>
                  <a:cubicBezTo>
                    <a:pt x="4" y="20"/>
                    <a:pt x="4" y="20"/>
                    <a:pt x="4" y="20"/>
                  </a:cubicBezTo>
                  <a:cubicBezTo>
                    <a:pt x="4" y="20"/>
                    <a:pt x="4" y="20"/>
                    <a:pt x="4" y="20"/>
                  </a:cubicBezTo>
                  <a:cubicBezTo>
                    <a:pt x="2" y="18"/>
                    <a:pt x="2" y="18"/>
                    <a:pt x="2" y="18"/>
                  </a:cubicBezTo>
                  <a:cubicBezTo>
                    <a:pt x="2" y="18"/>
                    <a:pt x="2" y="18"/>
                    <a:pt x="2" y="18"/>
                  </a:cubicBezTo>
                  <a:cubicBezTo>
                    <a:pt x="2" y="19"/>
                    <a:pt x="3" y="19"/>
                    <a:pt x="3" y="20"/>
                  </a:cubicBezTo>
                  <a:cubicBezTo>
                    <a:pt x="3" y="20"/>
                    <a:pt x="3" y="20"/>
                    <a:pt x="3" y="20"/>
                  </a:cubicBezTo>
                  <a:cubicBezTo>
                    <a:pt x="3" y="20"/>
                    <a:pt x="3" y="20"/>
                    <a:pt x="3" y="20"/>
                  </a:cubicBezTo>
                  <a:cubicBezTo>
                    <a:pt x="1" y="19"/>
                    <a:pt x="1" y="19"/>
                    <a:pt x="1" y="19"/>
                  </a:cubicBezTo>
                  <a:cubicBezTo>
                    <a:pt x="1" y="19"/>
                    <a:pt x="1" y="19"/>
                    <a:pt x="1" y="19"/>
                  </a:cubicBezTo>
                  <a:cubicBezTo>
                    <a:pt x="2" y="20"/>
                    <a:pt x="2" y="20"/>
                    <a:pt x="2" y="20"/>
                  </a:cubicBezTo>
                  <a:cubicBezTo>
                    <a:pt x="2" y="20"/>
                    <a:pt x="2" y="20"/>
                    <a:pt x="2" y="20"/>
                  </a:cubicBezTo>
                  <a:cubicBezTo>
                    <a:pt x="2" y="20"/>
                    <a:pt x="2" y="20"/>
                    <a:pt x="2" y="20"/>
                  </a:cubicBezTo>
                  <a:cubicBezTo>
                    <a:pt x="2" y="20"/>
                    <a:pt x="1" y="20"/>
                    <a:pt x="1" y="20"/>
                  </a:cubicBezTo>
                  <a:lnTo>
                    <a:pt x="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4" name="组合 123"/>
          <p:cNvGrpSpPr/>
          <p:nvPr/>
        </p:nvGrpSpPr>
        <p:grpSpPr>
          <a:xfrm>
            <a:off x="5809353" y="819916"/>
            <a:ext cx="1923123" cy="684160"/>
            <a:chOff x="7109327" y="3179834"/>
            <a:chExt cx="1923123" cy="684160"/>
          </a:xfrm>
        </p:grpSpPr>
        <p:sp>
          <p:nvSpPr>
            <p:cNvPr id="125" name="文本框 124"/>
            <p:cNvSpPr txBox="1"/>
            <p:nvPr/>
          </p:nvSpPr>
          <p:spPr>
            <a:xfrm>
              <a:off x="7109327" y="317983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26" name="文本框 125"/>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27" name="组合 126"/>
          <p:cNvGrpSpPr/>
          <p:nvPr/>
        </p:nvGrpSpPr>
        <p:grpSpPr>
          <a:xfrm>
            <a:off x="7769813" y="2482083"/>
            <a:ext cx="1923123" cy="684160"/>
            <a:chOff x="7109327" y="3179834"/>
            <a:chExt cx="1923123" cy="684160"/>
          </a:xfrm>
        </p:grpSpPr>
        <p:sp>
          <p:nvSpPr>
            <p:cNvPr id="128" name="文本框 127"/>
            <p:cNvSpPr txBox="1"/>
            <p:nvPr/>
          </p:nvSpPr>
          <p:spPr>
            <a:xfrm>
              <a:off x="7109327" y="317983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29" name="文本框 128"/>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1" name="Group 32"/>
          <p:cNvGrpSpPr>
            <a:grpSpLocks noChangeAspect="1"/>
          </p:cNvGrpSpPr>
          <p:nvPr/>
        </p:nvGrpSpPr>
        <p:grpSpPr bwMode="auto">
          <a:xfrm>
            <a:off x="9315549" y="2553647"/>
            <a:ext cx="223838" cy="254000"/>
            <a:chOff x="5914" y="1744"/>
            <a:chExt cx="141" cy="160"/>
          </a:xfrm>
          <a:solidFill>
            <a:schemeClr val="bg1">
              <a:lumMod val="50000"/>
            </a:schemeClr>
          </a:solidFill>
        </p:grpSpPr>
        <p:sp>
          <p:nvSpPr>
            <p:cNvPr id="133" name="Freeform 33"/>
            <p:cNvSpPr/>
            <p:nvPr/>
          </p:nvSpPr>
          <p:spPr bwMode="auto">
            <a:xfrm>
              <a:off x="5914" y="1744"/>
              <a:ext cx="122" cy="134"/>
            </a:xfrm>
            <a:custGeom>
              <a:avLst/>
              <a:gdLst>
                <a:gd name="T0" fmla="*/ 0 w 19"/>
                <a:gd name="T1" fmla="*/ 5 h 21"/>
                <a:gd name="T2" fmla="*/ 2 w 19"/>
                <a:gd name="T3" fmla="*/ 10 h 21"/>
                <a:gd name="T4" fmla="*/ 3 w 19"/>
                <a:gd name="T5" fmla="*/ 15 h 21"/>
                <a:gd name="T6" fmla="*/ 3 w 19"/>
                <a:gd name="T7" fmla="*/ 17 h 21"/>
                <a:gd name="T8" fmla="*/ 5 w 19"/>
                <a:gd name="T9" fmla="*/ 18 h 21"/>
                <a:gd name="T10" fmla="*/ 8 w 19"/>
                <a:gd name="T11" fmla="*/ 19 h 21"/>
                <a:gd name="T12" fmla="*/ 11 w 19"/>
                <a:gd name="T13" fmla="*/ 19 h 21"/>
                <a:gd name="T14" fmla="*/ 13 w 19"/>
                <a:gd name="T15" fmla="*/ 19 h 21"/>
                <a:gd name="T16" fmla="*/ 16 w 19"/>
                <a:gd name="T17" fmla="*/ 16 h 21"/>
                <a:gd name="T18" fmla="*/ 16 w 19"/>
                <a:gd name="T19" fmla="*/ 16 h 21"/>
                <a:gd name="T20" fmla="*/ 17 w 19"/>
                <a:gd name="T21" fmla="*/ 16 h 21"/>
                <a:gd name="T22" fmla="*/ 17 w 19"/>
                <a:gd name="T23" fmla="*/ 16 h 21"/>
                <a:gd name="T24" fmla="*/ 17 w 19"/>
                <a:gd name="T25" fmla="*/ 15 h 21"/>
                <a:gd name="T26" fmla="*/ 17 w 19"/>
                <a:gd name="T27" fmla="*/ 13 h 21"/>
                <a:gd name="T28" fmla="*/ 16 w 19"/>
                <a:gd name="T29" fmla="*/ 12 h 21"/>
                <a:gd name="T30" fmla="*/ 15 w 19"/>
                <a:gd name="T31" fmla="*/ 11 h 21"/>
                <a:gd name="T32" fmla="*/ 14 w 19"/>
                <a:gd name="T33" fmla="*/ 11 h 21"/>
                <a:gd name="T34" fmla="*/ 14 w 19"/>
                <a:gd name="T35" fmla="*/ 11 h 21"/>
                <a:gd name="T36" fmla="*/ 13 w 19"/>
                <a:gd name="T37" fmla="*/ 10 h 21"/>
                <a:gd name="T38" fmla="*/ 14 w 19"/>
                <a:gd name="T39" fmla="*/ 9 h 21"/>
                <a:gd name="T40" fmla="*/ 15 w 19"/>
                <a:gd name="T41" fmla="*/ 8 h 21"/>
                <a:gd name="T42" fmla="*/ 15 w 19"/>
                <a:gd name="T43" fmla="*/ 7 h 21"/>
                <a:gd name="T44" fmla="*/ 15 w 19"/>
                <a:gd name="T45" fmla="*/ 5 h 21"/>
                <a:gd name="T46" fmla="*/ 10 w 19"/>
                <a:gd name="T47" fmla="*/ 2 h 21"/>
                <a:gd name="T48" fmla="*/ 9 w 19"/>
                <a:gd name="T49" fmla="*/ 1 h 21"/>
                <a:gd name="T50" fmla="*/ 7 w 19"/>
                <a:gd name="T51" fmla="*/ 1 h 21"/>
                <a:gd name="T52" fmla="*/ 4 w 19"/>
                <a:gd name="T53" fmla="*/ 2 h 21"/>
                <a:gd name="T54" fmla="*/ 2 w 19"/>
                <a:gd name="T55" fmla="*/ 2 h 21"/>
                <a:gd name="T56" fmla="*/ 1 w 19"/>
                <a:gd name="T57" fmla="*/ 3 h 21"/>
                <a:gd name="T58" fmla="*/ 1 w 19"/>
                <a:gd name="T59" fmla="*/ 5 h 21"/>
                <a:gd name="T60" fmla="*/ 0 w 19"/>
                <a:gd name="T61" fmla="*/ 6 h 21"/>
                <a:gd name="T62" fmla="*/ 0 w 19"/>
                <a:gd name="T63" fmla="*/ 5 h 21"/>
                <a:gd name="T64" fmla="*/ 1 w 19"/>
                <a:gd name="T65" fmla="*/ 3 h 21"/>
                <a:gd name="T66" fmla="*/ 2 w 19"/>
                <a:gd name="T67" fmla="*/ 2 h 21"/>
                <a:gd name="T68" fmla="*/ 4 w 19"/>
                <a:gd name="T69" fmla="*/ 1 h 21"/>
                <a:gd name="T70" fmla="*/ 7 w 19"/>
                <a:gd name="T71" fmla="*/ 0 h 21"/>
                <a:gd name="T72" fmla="*/ 9 w 19"/>
                <a:gd name="T73" fmla="*/ 0 h 21"/>
                <a:gd name="T74" fmla="*/ 10 w 19"/>
                <a:gd name="T75" fmla="*/ 0 h 21"/>
                <a:gd name="T76" fmla="*/ 16 w 19"/>
                <a:gd name="T77" fmla="*/ 4 h 21"/>
                <a:gd name="T78" fmla="*/ 17 w 19"/>
                <a:gd name="T79" fmla="*/ 8 h 21"/>
                <a:gd name="T80" fmla="*/ 16 w 19"/>
                <a:gd name="T81" fmla="*/ 10 h 21"/>
                <a:gd name="T82" fmla="*/ 15 w 19"/>
                <a:gd name="T83" fmla="*/ 11 h 21"/>
                <a:gd name="T84" fmla="*/ 14 w 19"/>
                <a:gd name="T85" fmla="*/ 9 h 21"/>
                <a:gd name="T86" fmla="*/ 16 w 19"/>
                <a:gd name="T87" fmla="*/ 9 h 21"/>
                <a:gd name="T88" fmla="*/ 17 w 19"/>
                <a:gd name="T89" fmla="*/ 10 h 21"/>
                <a:gd name="T90" fmla="*/ 19 w 19"/>
                <a:gd name="T91" fmla="*/ 12 h 21"/>
                <a:gd name="T92" fmla="*/ 19 w 19"/>
                <a:gd name="T93" fmla="*/ 15 h 21"/>
                <a:gd name="T94" fmla="*/ 19 w 19"/>
                <a:gd name="T95" fmla="*/ 16 h 21"/>
                <a:gd name="T96" fmla="*/ 18 w 19"/>
                <a:gd name="T97" fmla="*/ 17 h 21"/>
                <a:gd name="T98" fmla="*/ 18 w 19"/>
                <a:gd name="T99" fmla="*/ 17 h 21"/>
                <a:gd name="T100" fmla="*/ 18 w 19"/>
                <a:gd name="T101" fmla="*/ 18 h 21"/>
                <a:gd name="T102" fmla="*/ 13 w 19"/>
                <a:gd name="T103" fmla="*/ 20 h 21"/>
                <a:gd name="T104" fmla="*/ 11 w 19"/>
                <a:gd name="T105" fmla="*/ 21 h 21"/>
                <a:gd name="T106" fmla="*/ 8 w 19"/>
                <a:gd name="T107" fmla="*/ 21 h 21"/>
                <a:gd name="T108" fmla="*/ 6 w 19"/>
                <a:gd name="T109" fmla="*/ 21 h 21"/>
                <a:gd name="T110" fmla="*/ 3 w 19"/>
                <a:gd name="T111" fmla="*/ 20 h 21"/>
                <a:gd name="T112" fmla="*/ 2 w 19"/>
                <a:gd name="T113" fmla="*/ 17 h 21"/>
                <a:gd name="T114" fmla="*/ 2 w 19"/>
                <a:gd name="T115" fmla="*/ 15 h 21"/>
                <a:gd name="T116" fmla="*/ 1 w 19"/>
                <a:gd name="T117" fmla="*/ 10 h 21"/>
                <a:gd name="T118" fmla="*/ 0 w 19"/>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21">
                  <a:moveTo>
                    <a:pt x="0" y="5"/>
                  </a:moveTo>
                  <a:cubicBezTo>
                    <a:pt x="2" y="10"/>
                    <a:pt x="2" y="10"/>
                    <a:pt x="2" y="10"/>
                  </a:cubicBezTo>
                  <a:cubicBezTo>
                    <a:pt x="2" y="11"/>
                    <a:pt x="3" y="13"/>
                    <a:pt x="3" y="15"/>
                  </a:cubicBezTo>
                  <a:cubicBezTo>
                    <a:pt x="3" y="15"/>
                    <a:pt x="3" y="16"/>
                    <a:pt x="3" y="17"/>
                  </a:cubicBezTo>
                  <a:cubicBezTo>
                    <a:pt x="4" y="17"/>
                    <a:pt x="4" y="18"/>
                    <a:pt x="5" y="18"/>
                  </a:cubicBezTo>
                  <a:cubicBezTo>
                    <a:pt x="5" y="19"/>
                    <a:pt x="7" y="20"/>
                    <a:pt x="8" y="19"/>
                  </a:cubicBezTo>
                  <a:cubicBezTo>
                    <a:pt x="9" y="19"/>
                    <a:pt x="10" y="19"/>
                    <a:pt x="11" y="19"/>
                  </a:cubicBezTo>
                  <a:cubicBezTo>
                    <a:pt x="11" y="19"/>
                    <a:pt x="12" y="19"/>
                    <a:pt x="13" y="19"/>
                  </a:cubicBezTo>
                  <a:cubicBezTo>
                    <a:pt x="14" y="18"/>
                    <a:pt x="15" y="17"/>
                    <a:pt x="16" y="16"/>
                  </a:cubicBezTo>
                  <a:cubicBezTo>
                    <a:pt x="16" y="16"/>
                    <a:pt x="16" y="16"/>
                    <a:pt x="16" y="16"/>
                  </a:cubicBezTo>
                  <a:cubicBezTo>
                    <a:pt x="16" y="16"/>
                    <a:pt x="17" y="16"/>
                    <a:pt x="17" y="16"/>
                  </a:cubicBezTo>
                  <a:cubicBezTo>
                    <a:pt x="17" y="16"/>
                    <a:pt x="17" y="16"/>
                    <a:pt x="17" y="16"/>
                  </a:cubicBezTo>
                  <a:cubicBezTo>
                    <a:pt x="17" y="15"/>
                    <a:pt x="17" y="15"/>
                    <a:pt x="17" y="15"/>
                  </a:cubicBezTo>
                  <a:cubicBezTo>
                    <a:pt x="17" y="14"/>
                    <a:pt x="17" y="14"/>
                    <a:pt x="17" y="13"/>
                  </a:cubicBezTo>
                  <a:cubicBezTo>
                    <a:pt x="17" y="12"/>
                    <a:pt x="16" y="12"/>
                    <a:pt x="16" y="12"/>
                  </a:cubicBezTo>
                  <a:cubicBezTo>
                    <a:pt x="16" y="11"/>
                    <a:pt x="15" y="11"/>
                    <a:pt x="15" y="11"/>
                  </a:cubicBezTo>
                  <a:cubicBezTo>
                    <a:pt x="14" y="11"/>
                    <a:pt x="14" y="11"/>
                    <a:pt x="14" y="11"/>
                  </a:cubicBezTo>
                  <a:cubicBezTo>
                    <a:pt x="14" y="11"/>
                    <a:pt x="14" y="11"/>
                    <a:pt x="14" y="11"/>
                  </a:cubicBezTo>
                  <a:cubicBezTo>
                    <a:pt x="14" y="11"/>
                    <a:pt x="13" y="10"/>
                    <a:pt x="13" y="10"/>
                  </a:cubicBezTo>
                  <a:cubicBezTo>
                    <a:pt x="13" y="10"/>
                    <a:pt x="13" y="9"/>
                    <a:pt x="14" y="9"/>
                  </a:cubicBezTo>
                  <a:cubicBezTo>
                    <a:pt x="14" y="9"/>
                    <a:pt x="15" y="9"/>
                    <a:pt x="15" y="8"/>
                  </a:cubicBezTo>
                  <a:cubicBezTo>
                    <a:pt x="15" y="8"/>
                    <a:pt x="15" y="8"/>
                    <a:pt x="15" y="7"/>
                  </a:cubicBezTo>
                  <a:cubicBezTo>
                    <a:pt x="16" y="7"/>
                    <a:pt x="15" y="6"/>
                    <a:pt x="15" y="5"/>
                  </a:cubicBezTo>
                  <a:cubicBezTo>
                    <a:pt x="14" y="4"/>
                    <a:pt x="12" y="2"/>
                    <a:pt x="10" y="2"/>
                  </a:cubicBezTo>
                  <a:cubicBezTo>
                    <a:pt x="10" y="2"/>
                    <a:pt x="9" y="2"/>
                    <a:pt x="9" y="1"/>
                  </a:cubicBezTo>
                  <a:cubicBezTo>
                    <a:pt x="8" y="1"/>
                    <a:pt x="8" y="1"/>
                    <a:pt x="7" y="1"/>
                  </a:cubicBezTo>
                  <a:cubicBezTo>
                    <a:pt x="6" y="1"/>
                    <a:pt x="5" y="1"/>
                    <a:pt x="4" y="2"/>
                  </a:cubicBezTo>
                  <a:cubicBezTo>
                    <a:pt x="3" y="2"/>
                    <a:pt x="3" y="2"/>
                    <a:pt x="2" y="2"/>
                  </a:cubicBezTo>
                  <a:cubicBezTo>
                    <a:pt x="2" y="2"/>
                    <a:pt x="2" y="3"/>
                    <a:pt x="1" y="3"/>
                  </a:cubicBezTo>
                  <a:cubicBezTo>
                    <a:pt x="1" y="4"/>
                    <a:pt x="1" y="4"/>
                    <a:pt x="1" y="5"/>
                  </a:cubicBezTo>
                  <a:cubicBezTo>
                    <a:pt x="0" y="6"/>
                    <a:pt x="0" y="6"/>
                    <a:pt x="0" y="6"/>
                  </a:cubicBezTo>
                  <a:cubicBezTo>
                    <a:pt x="0" y="5"/>
                    <a:pt x="0" y="5"/>
                    <a:pt x="0" y="5"/>
                  </a:cubicBezTo>
                  <a:cubicBezTo>
                    <a:pt x="0" y="4"/>
                    <a:pt x="1" y="3"/>
                    <a:pt x="1" y="3"/>
                  </a:cubicBezTo>
                  <a:cubicBezTo>
                    <a:pt x="1" y="3"/>
                    <a:pt x="2" y="2"/>
                    <a:pt x="2" y="2"/>
                  </a:cubicBezTo>
                  <a:cubicBezTo>
                    <a:pt x="3" y="1"/>
                    <a:pt x="3" y="1"/>
                    <a:pt x="4" y="1"/>
                  </a:cubicBezTo>
                  <a:cubicBezTo>
                    <a:pt x="5" y="0"/>
                    <a:pt x="6" y="0"/>
                    <a:pt x="7" y="0"/>
                  </a:cubicBezTo>
                  <a:cubicBezTo>
                    <a:pt x="8" y="0"/>
                    <a:pt x="8" y="0"/>
                    <a:pt x="9" y="0"/>
                  </a:cubicBezTo>
                  <a:cubicBezTo>
                    <a:pt x="9" y="0"/>
                    <a:pt x="10" y="0"/>
                    <a:pt x="10" y="0"/>
                  </a:cubicBezTo>
                  <a:cubicBezTo>
                    <a:pt x="13" y="1"/>
                    <a:pt x="15" y="2"/>
                    <a:pt x="16" y="4"/>
                  </a:cubicBezTo>
                  <a:cubicBezTo>
                    <a:pt x="17" y="5"/>
                    <a:pt x="18" y="6"/>
                    <a:pt x="17" y="8"/>
                  </a:cubicBezTo>
                  <a:cubicBezTo>
                    <a:pt x="17" y="9"/>
                    <a:pt x="17" y="9"/>
                    <a:pt x="16" y="10"/>
                  </a:cubicBezTo>
                  <a:cubicBezTo>
                    <a:pt x="16" y="10"/>
                    <a:pt x="15" y="11"/>
                    <a:pt x="15" y="11"/>
                  </a:cubicBezTo>
                  <a:cubicBezTo>
                    <a:pt x="14" y="9"/>
                    <a:pt x="14" y="9"/>
                    <a:pt x="14" y="9"/>
                  </a:cubicBezTo>
                  <a:cubicBezTo>
                    <a:pt x="15" y="9"/>
                    <a:pt x="15" y="9"/>
                    <a:pt x="16" y="9"/>
                  </a:cubicBezTo>
                  <a:cubicBezTo>
                    <a:pt x="16" y="9"/>
                    <a:pt x="17" y="10"/>
                    <a:pt x="17" y="10"/>
                  </a:cubicBezTo>
                  <a:cubicBezTo>
                    <a:pt x="18" y="11"/>
                    <a:pt x="18" y="11"/>
                    <a:pt x="19" y="12"/>
                  </a:cubicBezTo>
                  <a:cubicBezTo>
                    <a:pt x="19" y="13"/>
                    <a:pt x="19" y="14"/>
                    <a:pt x="19" y="15"/>
                  </a:cubicBezTo>
                  <a:cubicBezTo>
                    <a:pt x="19" y="16"/>
                    <a:pt x="19" y="16"/>
                    <a:pt x="19" y="16"/>
                  </a:cubicBezTo>
                  <a:cubicBezTo>
                    <a:pt x="18" y="17"/>
                    <a:pt x="18" y="17"/>
                    <a:pt x="18" y="17"/>
                  </a:cubicBezTo>
                  <a:cubicBezTo>
                    <a:pt x="18" y="17"/>
                    <a:pt x="18" y="17"/>
                    <a:pt x="18" y="17"/>
                  </a:cubicBezTo>
                  <a:cubicBezTo>
                    <a:pt x="18" y="18"/>
                    <a:pt x="18" y="18"/>
                    <a:pt x="18" y="18"/>
                  </a:cubicBezTo>
                  <a:cubicBezTo>
                    <a:pt x="16" y="19"/>
                    <a:pt x="15" y="20"/>
                    <a:pt x="13" y="20"/>
                  </a:cubicBezTo>
                  <a:cubicBezTo>
                    <a:pt x="13" y="21"/>
                    <a:pt x="12" y="21"/>
                    <a:pt x="11" y="21"/>
                  </a:cubicBezTo>
                  <a:cubicBezTo>
                    <a:pt x="10" y="21"/>
                    <a:pt x="9" y="21"/>
                    <a:pt x="8" y="21"/>
                  </a:cubicBezTo>
                  <a:cubicBezTo>
                    <a:pt x="8" y="21"/>
                    <a:pt x="7" y="21"/>
                    <a:pt x="6" y="21"/>
                  </a:cubicBezTo>
                  <a:cubicBezTo>
                    <a:pt x="5" y="21"/>
                    <a:pt x="4" y="20"/>
                    <a:pt x="3" y="20"/>
                  </a:cubicBezTo>
                  <a:cubicBezTo>
                    <a:pt x="3" y="19"/>
                    <a:pt x="2" y="18"/>
                    <a:pt x="2" y="17"/>
                  </a:cubicBezTo>
                  <a:cubicBezTo>
                    <a:pt x="2" y="16"/>
                    <a:pt x="2" y="16"/>
                    <a:pt x="2" y="15"/>
                  </a:cubicBezTo>
                  <a:cubicBezTo>
                    <a:pt x="1" y="13"/>
                    <a:pt x="1" y="12"/>
                    <a:pt x="1" y="10"/>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4"/>
            <p:cNvSpPr/>
            <p:nvPr/>
          </p:nvSpPr>
          <p:spPr bwMode="auto">
            <a:xfrm>
              <a:off x="5946" y="1776"/>
              <a:ext cx="32" cy="32"/>
            </a:xfrm>
            <a:custGeom>
              <a:avLst/>
              <a:gdLst>
                <a:gd name="T0" fmla="*/ 1 w 5"/>
                <a:gd name="T1" fmla="*/ 1 h 5"/>
                <a:gd name="T2" fmla="*/ 1 w 5"/>
                <a:gd name="T3" fmla="*/ 2 h 5"/>
                <a:gd name="T4" fmla="*/ 2 w 5"/>
                <a:gd name="T5" fmla="*/ 3 h 5"/>
                <a:gd name="T6" fmla="*/ 1 w 5"/>
                <a:gd name="T7" fmla="*/ 3 h 5"/>
                <a:gd name="T8" fmla="*/ 2 w 5"/>
                <a:gd name="T9" fmla="*/ 2 h 5"/>
                <a:gd name="T10" fmla="*/ 3 w 5"/>
                <a:gd name="T11" fmla="*/ 2 h 5"/>
                <a:gd name="T12" fmla="*/ 3 w 5"/>
                <a:gd name="T13" fmla="*/ 1 h 5"/>
                <a:gd name="T14" fmla="*/ 2 w 5"/>
                <a:gd name="T15" fmla="*/ 1 h 5"/>
                <a:gd name="T16" fmla="*/ 2 w 5"/>
                <a:gd name="T17" fmla="*/ 1 h 5"/>
                <a:gd name="T18" fmla="*/ 4 w 5"/>
                <a:gd name="T19" fmla="*/ 0 h 5"/>
                <a:gd name="T20" fmla="*/ 5 w 5"/>
                <a:gd name="T21" fmla="*/ 1 h 5"/>
                <a:gd name="T22" fmla="*/ 5 w 5"/>
                <a:gd name="T23" fmla="*/ 2 h 5"/>
                <a:gd name="T24" fmla="*/ 3 w 5"/>
                <a:gd name="T25" fmla="*/ 4 h 5"/>
                <a:gd name="T26" fmla="*/ 1 w 5"/>
                <a:gd name="T27" fmla="*/ 4 h 5"/>
                <a:gd name="T28" fmla="*/ 0 w 5"/>
                <a:gd name="T29" fmla="*/ 4 h 5"/>
                <a:gd name="T30" fmla="*/ 0 w 5"/>
                <a:gd name="T31" fmla="*/ 3 h 5"/>
                <a:gd name="T32" fmla="*/ 0 w 5"/>
                <a:gd name="T33" fmla="*/ 2 h 5"/>
                <a:gd name="T34" fmla="*/ 1 w 5"/>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1" y="1"/>
                  </a:moveTo>
                  <a:cubicBezTo>
                    <a:pt x="1" y="2"/>
                    <a:pt x="1" y="2"/>
                    <a:pt x="1" y="2"/>
                  </a:cubicBezTo>
                  <a:cubicBezTo>
                    <a:pt x="1" y="3"/>
                    <a:pt x="2" y="3"/>
                    <a:pt x="2" y="3"/>
                  </a:cubicBezTo>
                  <a:cubicBezTo>
                    <a:pt x="1" y="3"/>
                    <a:pt x="1" y="3"/>
                    <a:pt x="1" y="3"/>
                  </a:cubicBezTo>
                  <a:cubicBezTo>
                    <a:pt x="1" y="2"/>
                    <a:pt x="2" y="3"/>
                    <a:pt x="2" y="2"/>
                  </a:cubicBezTo>
                  <a:cubicBezTo>
                    <a:pt x="3" y="2"/>
                    <a:pt x="3" y="2"/>
                    <a:pt x="3" y="2"/>
                  </a:cubicBezTo>
                  <a:cubicBezTo>
                    <a:pt x="3" y="2"/>
                    <a:pt x="3" y="2"/>
                    <a:pt x="3" y="1"/>
                  </a:cubicBezTo>
                  <a:cubicBezTo>
                    <a:pt x="3" y="1"/>
                    <a:pt x="3" y="1"/>
                    <a:pt x="2" y="1"/>
                  </a:cubicBezTo>
                  <a:cubicBezTo>
                    <a:pt x="2" y="1"/>
                    <a:pt x="2" y="1"/>
                    <a:pt x="2" y="1"/>
                  </a:cubicBezTo>
                  <a:cubicBezTo>
                    <a:pt x="2" y="0"/>
                    <a:pt x="3" y="0"/>
                    <a:pt x="4" y="0"/>
                  </a:cubicBezTo>
                  <a:cubicBezTo>
                    <a:pt x="4" y="0"/>
                    <a:pt x="4" y="1"/>
                    <a:pt x="5" y="1"/>
                  </a:cubicBezTo>
                  <a:cubicBezTo>
                    <a:pt x="5" y="2"/>
                    <a:pt x="5" y="2"/>
                    <a:pt x="5" y="2"/>
                  </a:cubicBezTo>
                  <a:cubicBezTo>
                    <a:pt x="4" y="3"/>
                    <a:pt x="4" y="4"/>
                    <a:pt x="3" y="4"/>
                  </a:cubicBezTo>
                  <a:cubicBezTo>
                    <a:pt x="2" y="5"/>
                    <a:pt x="1" y="4"/>
                    <a:pt x="1" y="4"/>
                  </a:cubicBezTo>
                  <a:cubicBezTo>
                    <a:pt x="0" y="4"/>
                    <a:pt x="0" y="4"/>
                    <a:pt x="0" y="4"/>
                  </a:cubicBezTo>
                  <a:cubicBezTo>
                    <a:pt x="0" y="4"/>
                    <a:pt x="0" y="4"/>
                    <a:pt x="0" y="3"/>
                  </a:cubicBezTo>
                  <a:cubicBezTo>
                    <a:pt x="0" y="3"/>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35"/>
            <p:cNvSpPr/>
            <p:nvPr/>
          </p:nvSpPr>
          <p:spPr bwMode="auto">
            <a:xfrm>
              <a:off x="5953" y="1827"/>
              <a:ext cx="32" cy="26"/>
            </a:xfrm>
            <a:custGeom>
              <a:avLst/>
              <a:gdLst>
                <a:gd name="T0" fmla="*/ 1 w 5"/>
                <a:gd name="T1" fmla="*/ 1 h 4"/>
                <a:gd name="T2" fmla="*/ 1 w 5"/>
                <a:gd name="T3" fmla="*/ 1 h 4"/>
                <a:gd name="T4" fmla="*/ 2 w 5"/>
                <a:gd name="T5" fmla="*/ 2 h 4"/>
                <a:gd name="T6" fmla="*/ 2 w 5"/>
                <a:gd name="T7" fmla="*/ 2 h 4"/>
                <a:gd name="T8" fmla="*/ 3 w 5"/>
                <a:gd name="T9" fmla="*/ 1 h 4"/>
                <a:gd name="T10" fmla="*/ 3 w 5"/>
                <a:gd name="T11" fmla="*/ 1 h 4"/>
                <a:gd name="T12" fmla="*/ 4 w 5"/>
                <a:gd name="T13" fmla="*/ 1 h 4"/>
                <a:gd name="T14" fmla="*/ 2 w 5"/>
                <a:gd name="T15" fmla="*/ 0 h 4"/>
                <a:gd name="T16" fmla="*/ 3 w 5"/>
                <a:gd name="T17" fmla="*/ 0 h 4"/>
                <a:gd name="T18" fmla="*/ 4 w 5"/>
                <a:gd name="T19" fmla="*/ 0 h 4"/>
                <a:gd name="T20" fmla="*/ 5 w 5"/>
                <a:gd name="T21" fmla="*/ 0 h 4"/>
                <a:gd name="T22" fmla="*/ 5 w 5"/>
                <a:gd name="T23" fmla="*/ 0 h 4"/>
                <a:gd name="T24" fmla="*/ 4 w 5"/>
                <a:gd name="T25" fmla="*/ 3 h 4"/>
                <a:gd name="T26" fmla="*/ 2 w 5"/>
                <a:gd name="T27" fmla="*/ 3 h 4"/>
                <a:gd name="T28" fmla="*/ 1 w 5"/>
                <a:gd name="T29" fmla="*/ 2 h 4"/>
                <a:gd name="T30" fmla="*/ 1 w 5"/>
                <a:gd name="T31" fmla="*/ 1 h 4"/>
                <a:gd name="T32" fmla="*/ 1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1" y="1"/>
                  </a:moveTo>
                  <a:cubicBezTo>
                    <a:pt x="1" y="1"/>
                    <a:pt x="1" y="1"/>
                    <a:pt x="1" y="1"/>
                  </a:cubicBezTo>
                  <a:cubicBezTo>
                    <a:pt x="1" y="2"/>
                    <a:pt x="2" y="2"/>
                    <a:pt x="2" y="2"/>
                  </a:cubicBezTo>
                  <a:cubicBezTo>
                    <a:pt x="2" y="2"/>
                    <a:pt x="2" y="2"/>
                    <a:pt x="2" y="2"/>
                  </a:cubicBezTo>
                  <a:cubicBezTo>
                    <a:pt x="3" y="1"/>
                    <a:pt x="3" y="1"/>
                    <a:pt x="3" y="1"/>
                  </a:cubicBezTo>
                  <a:cubicBezTo>
                    <a:pt x="3" y="1"/>
                    <a:pt x="3" y="1"/>
                    <a:pt x="3" y="1"/>
                  </a:cubicBezTo>
                  <a:cubicBezTo>
                    <a:pt x="4" y="1"/>
                    <a:pt x="4" y="1"/>
                    <a:pt x="4" y="1"/>
                  </a:cubicBezTo>
                  <a:cubicBezTo>
                    <a:pt x="3" y="1"/>
                    <a:pt x="3" y="0"/>
                    <a:pt x="2" y="0"/>
                  </a:cubicBezTo>
                  <a:cubicBezTo>
                    <a:pt x="2" y="0"/>
                    <a:pt x="3" y="0"/>
                    <a:pt x="3" y="0"/>
                  </a:cubicBezTo>
                  <a:cubicBezTo>
                    <a:pt x="4" y="0"/>
                    <a:pt x="4" y="0"/>
                    <a:pt x="4" y="0"/>
                  </a:cubicBezTo>
                  <a:cubicBezTo>
                    <a:pt x="5" y="0"/>
                    <a:pt x="5" y="0"/>
                    <a:pt x="5" y="0"/>
                  </a:cubicBezTo>
                  <a:cubicBezTo>
                    <a:pt x="5" y="0"/>
                    <a:pt x="5" y="0"/>
                    <a:pt x="5" y="0"/>
                  </a:cubicBezTo>
                  <a:cubicBezTo>
                    <a:pt x="5" y="1"/>
                    <a:pt x="5" y="2"/>
                    <a:pt x="4" y="3"/>
                  </a:cubicBezTo>
                  <a:cubicBezTo>
                    <a:pt x="4" y="3"/>
                    <a:pt x="3" y="4"/>
                    <a:pt x="2" y="3"/>
                  </a:cubicBezTo>
                  <a:cubicBezTo>
                    <a:pt x="2" y="3"/>
                    <a:pt x="1" y="3"/>
                    <a:pt x="1" y="2"/>
                  </a:cubicBezTo>
                  <a:cubicBezTo>
                    <a:pt x="0" y="2"/>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6"/>
            <p:cNvSpPr/>
            <p:nvPr/>
          </p:nvSpPr>
          <p:spPr bwMode="auto">
            <a:xfrm>
              <a:off x="5934" y="1763"/>
              <a:ext cx="121" cy="141"/>
            </a:xfrm>
            <a:custGeom>
              <a:avLst/>
              <a:gdLst>
                <a:gd name="T0" fmla="*/ 0 w 19"/>
                <a:gd name="T1" fmla="*/ 15 h 22"/>
                <a:gd name="T2" fmla="*/ 0 w 19"/>
                <a:gd name="T3" fmla="*/ 16 h 22"/>
                <a:gd name="T4" fmla="*/ 3 w 19"/>
                <a:gd name="T5" fmla="*/ 20 h 22"/>
                <a:gd name="T6" fmla="*/ 6 w 19"/>
                <a:gd name="T7" fmla="*/ 20 h 22"/>
                <a:gd name="T8" fmla="*/ 9 w 19"/>
                <a:gd name="T9" fmla="*/ 20 h 22"/>
                <a:gd name="T10" fmla="*/ 13 w 19"/>
                <a:gd name="T11" fmla="*/ 18 h 22"/>
                <a:gd name="T12" fmla="*/ 16 w 19"/>
                <a:gd name="T13" fmla="*/ 16 h 22"/>
                <a:gd name="T14" fmla="*/ 17 w 19"/>
                <a:gd name="T15" fmla="*/ 14 h 22"/>
                <a:gd name="T16" fmla="*/ 15 w 19"/>
                <a:gd name="T17" fmla="*/ 11 h 22"/>
                <a:gd name="T18" fmla="*/ 14 w 19"/>
                <a:gd name="T19" fmla="*/ 8 h 22"/>
                <a:gd name="T20" fmla="*/ 15 w 19"/>
                <a:gd name="T21" fmla="*/ 7 h 22"/>
                <a:gd name="T22" fmla="*/ 15 w 19"/>
                <a:gd name="T23" fmla="*/ 4 h 22"/>
                <a:gd name="T24" fmla="*/ 14 w 19"/>
                <a:gd name="T25" fmla="*/ 2 h 22"/>
                <a:gd name="T26" fmla="*/ 13 w 19"/>
                <a:gd name="T27" fmla="*/ 1 h 22"/>
                <a:gd name="T28" fmla="*/ 11 w 19"/>
                <a:gd name="T29" fmla="*/ 0 h 22"/>
                <a:gd name="T30" fmla="*/ 13 w 19"/>
                <a:gd name="T31" fmla="*/ 0 h 22"/>
                <a:gd name="T32" fmla="*/ 15 w 19"/>
                <a:gd name="T33" fmla="*/ 2 h 22"/>
                <a:gd name="T34" fmla="*/ 16 w 19"/>
                <a:gd name="T35" fmla="*/ 4 h 22"/>
                <a:gd name="T36" fmla="*/ 16 w 19"/>
                <a:gd name="T37" fmla="*/ 7 h 22"/>
                <a:gd name="T38" fmla="*/ 16 w 19"/>
                <a:gd name="T39" fmla="*/ 9 h 22"/>
                <a:gd name="T40" fmla="*/ 16 w 19"/>
                <a:gd name="T41" fmla="*/ 10 h 22"/>
                <a:gd name="T42" fmla="*/ 18 w 19"/>
                <a:gd name="T43" fmla="*/ 13 h 22"/>
                <a:gd name="T44" fmla="*/ 17 w 19"/>
                <a:gd name="T45" fmla="*/ 18 h 22"/>
                <a:gd name="T46" fmla="*/ 14 w 19"/>
                <a:gd name="T47" fmla="*/ 20 h 22"/>
                <a:gd name="T48" fmla="*/ 10 w 19"/>
                <a:gd name="T49" fmla="*/ 21 h 22"/>
                <a:gd name="T50" fmla="*/ 6 w 19"/>
                <a:gd name="T51" fmla="*/ 22 h 22"/>
                <a:gd name="T52" fmla="*/ 3 w 19"/>
                <a:gd name="T53" fmla="*/ 21 h 22"/>
                <a:gd name="T54" fmla="*/ 0 w 19"/>
                <a:gd name="T55" fmla="*/ 17 h 22"/>
                <a:gd name="T56" fmla="*/ 0 w 19"/>
                <a:gd name="T5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2">
                  <a:moveTo>
                    <a:pt x="0" y="15"/>
                  </a:moveTo>
                  <a:cubicBezTo>
                    <a:pt x="0" y="15"/>
                    <a:pt x="0" y="15"/>
                    <a:pt x="0" y="16"/>
                  </a:cubicBezTo>
                  <a:cubicBezTo>
                    <a:pt x="1" y="17"/>
                    <a:pt x="2" y="19"/>
                    <a:pt x="3" y="20"/>
                  </a:cubicBezTo>
                  <a:cubicBezTo>
                    <a:pt x="4" y="20"/>
                    <a:pt x="5" y="20"/>
                    <a:pt x="6" y="20"/>
                  </a:cubicBezTo>
                  <a:cubicBezTo>
                    <a:pt x="7" y="20"/>
                    <a:pt x="8" y="20"/>
                    <a:pt x="9" y="20"/>
                  </a:cubicBezTo>
                  <a:cubicBezTo>
                    <a:pt x="10" y="19"/>
                    <a:pt x="11" y="19"/>
                    <a:pt x="13" y="18"/>
                  </a:cubicBezTo>
                  <a:cubicBezTo>
                    <a:pt x="14" y="17"/>
                    <a:pt x="15" y="17"/>
                    <a:pt x="16" y="16"/>
                  </a:cubicBezTo>
                  <a:cubicBezTo>
                    <a:pt x="16" y="15"/>
                    <a:pt x="17" y="14"/>
                    <a:pt x="17" y="14"/>
                  </a:cubicBezTo>
                  <a:cubicBezTo>
                    <a:pt x="16" y="13"/>
                    <a:pt x="16" y="12"/>
                    <a:pt x="15" y="11"/>
                  </a:cubicBezTo>
                  <a:cubicBezTo>
                    <a:pt x="14" y="10"/>
                    <a:pt x="14" y="9"/>
                    <a:pt x="14" y="8"/>
                  </a:cubicBezTo>
                  <a:cubicBezTo>
                    <a:pt x="14" y="8"/>
                    <a:pt x="15" y="7"/>
                    <a:pt x="15" y="7"/>
                  </a:cubicBezTo>
                  <a:cubicBezTo>
                    <a:pt x="16" y="6"/>
                    <a:pt x="16" y="5"/>
                    <a:pt x="15" y="4"/>
                  </a:cubicBezTo>
                  <a:cubicBezTo>
                    <a:pt x="15" y="3"/>
                    <a:pt x="15" y="3"/>
                    <a:pt x="14" y="2"/>
                  </a:cubicBezTo>
                  <a:cubicBezTo>
                    <a:pt x="14" y="2"/>
                    <a:pt x="13" y="1"/>
                    <a:pt x="13" y="1"/>
                  </a:cubicBezTo>
                  <a:cubicBezTo>
                    <a:pt x="12" y="0"/>
                    <a:pt x="11" y="0"/>
                    <a:pt x="11" y="0"/>
                  </a:cubicBezTo>
                  <a:cubicBezTo>
                    <a:pt x="11" y="0"/>
                    <a:pt x="12" y="0"/>
                    <a:pt x="13" y="0"/>
                  </a:cubicBezTo>
                  <a:cubicBezTo>
                    <a:pt x="13" y="1"/>
                    <a:pt x="14" y="1"/>
                    <a:pt x="15" y="2"/>
                  </a:cubicBezTo>
                  <a:cubicBezTo>
                    <a:pt x="15" y="2"/>
                    <a:pt x="16" y="3"/>
                    <a:pt x="16" y="4"/>
                  </a:cubicBezTo>
                  <a:cubicBezTo>
                    <a:pt x="17" y="5"/>
                    <a:pt x="17" y="6"/>
                    <a:pt x="16" y="7"/>
                  </a:cubicBezTo>
                  <a:cubicBezTo>
                    <a:pt x="16" y="8"/>
                    <a:pt x="16" y="8"/>
                    <a:pt x="16" y="9"/>
                  </a:cubicBezTo>
                  <a:cubicBezTo>
                    <a:pt x="16" y="9"/>
                    <a:pt x="16" y="9"/>
                    <a:pt x="16" y="10"/>
                  </a:cubicBezTo>
                  <a:cubicBezTo>
                    <a:pt x="17" y="10"/>
                    <a:pt x="18" y="11"/>
                    <a:pt x="18" y="13"/>
                  </a:cubicBezTo>
                  <a:cubicBezTo>
                    <a:pt x="19" y="15"/>
                    <a:pt x="18" y="17"/>
                    <a:pt x="17" y="18"/>
                  </a:cubicBezTo>
                  <a:cubicBezTo>
                    <a:pt x="16" y="19"/>
                    <a:pt x="15" y="19"/>
                    <a:pt x="14" y="20"/>
                  </a:cubicBezTo>
                  <a:cubicBezTo>
                    <a:pt x="12" y="21"/>
                    <a:pt x="11" y="21"/>
                    <a:pt x="10" y="21"/>
                  </a:cubicBezTo>
                  <a:cubicBezTo>
                    <a:pt x="9" y="22"/>
                    <a:pt x="7" y="22"/>
                    <a:pt x="6" y="22"/>
                  </a:cubicBezTo>
                  <a:cubicBezTo>
                    <a:pt x="5" y="21"/>
                    <a:pt x="4" y="21"/>
                    <a:pt x="3" y="21"/>
                  </a:cubicBezTo>
                  <a:cubicBezTo>
                    <a:pt x="1" y="20"/>
                    <a:pt x="0" y="18"/>
                    <a:pt x="0" y="17"/>
                  </a:cubicBezTo>
                  <a:cubicBezTo>
                    <a:pt x="0" y="15"/>
                    <a:pt x="0" y="15"/>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7"/>
            <p:cNvSpPr/>
            <p:nvPr/>
          </p:nvSpPr>
          <p:spPr bwMode="auto">
            <a:xfrm>
              <a:off x="5934" y="1846"/>
              <a:ext cx="108" cy="52"/>
            </a:xfrm>
            <a:custGeom>
              <a:avLst/>
              <a:gdLst>
                <a:gd name="T0" fmla="*/ 4 w 17"/>
                <a:gd name="T1" fmla="*/ 8 h 8"/>
                <a:gd name="T2" fmla="*/ 2 w 17"/>
                <a:gd name="T3" fmla="*/ 5 h 8"/>
                <a:gd name="T4" fmla="*/ 4 w 17"/>
                <a:gd name="T5" fmla="*/ 5 h 8"/>
                <a:gd name="T6" fmla="*/ 7 w 17"/>
                <a:gd name="T7" fmla="*/ 7 h 8"/>
                <a:gd name="T8" fmla="*/ 5 w 17"/>
                <a:gd name="T9" fmla="*/ 5 h 8"/>
                <a:gd name="T10" fmla="*/ 8 w 17"/>
                <a:gd name="T11" fmla="*/ 8 h 8"/>
                <a:gd name="T12" fmla="*/ 7 w 17"/>
                <a:gd name="T13" fmla="*/ 4 h 8"/>
                <a:gd name="T14" fmla="*/ 7 w 17"/>
                <a:gd name="T15" fmla="*/ 5 h 8"/>
                <a:gd name="T16" fmla="*/ 10 w 17"/>
                <a:gd name="T17" fmla="*/ 6 h 8"/>
                <a:gd name="T18" fmla="*/ 8 w 17"/>
                <a:gd name="T19" fmla="*/ 4 h 8"/>
                <a:gd name="T20" fmla="*/ 11 w 17"/>
                <a:gd name="T21" fmla="*/ 6 h 8"/>
                <a:gd name="T22" fmla="*/ 9 w 17"/>
                <a:gd name="T23" fmla="*/ 4 h 8"/>
                <a:gd name="T24" fmla="*/ 12 w 17"/>
                <a:gd name="T25" fmla="*/ 6 h 8"/>
                <a:gd name="T26" fmla="*/ 11 w 17"/>
                <a:gd name="T27" fmla="*/ 3 h 8"/>
                <a:gd name="T28" fmla="*/ 13 w 17"/>
                <a:gd name="T29" fmla="*/ 5 h 8"/>
                <a:gd name="T30" fmla="*/ 12 w 17"/>
                <a:gd name="T31" fmla="*/ 3 h 8"/>
                <a:gd name="T32" fmla="*/ 14 w 17"/>
                <a:gd name="T33" fmla="*/ 5 h 8"/>
                <a:gd name="T34" fmla="*/ 13 w 17"/>
                <a:gd name="T35" fmla="*/ 2 h 8"/>
                <a:gd name="T36" fmla="*/ 15 w 17"/>
                <a:gd name="T37" fmla="*/ 4 h 8"/>
                <a:gd name="T38" fmla="*/ 14 w 17"/>
                <a:gd name="T39" fmla="*/ 2 h 8"/>
                <a:gd name="T40" fmla="*/ 16 w 17"/>
                <a:gd name="T41" fmla="*/ 3 h 8"/>
                <a:gd name="T42" fmla="*/ 14 w 17"/>
                <a:gd name="T43" fmla="*/ 1 h 8"/>
                <a:gd name="T44" fmla="*/ 16 w 17"/>
                <a:gd name="T45" fmla="*/ 3 h 8"/>
                <a:gd name="T46" fmla="*/ 15 w 17"/>
                <a:gd name="T47" fmla="*/ 1 h 8"/>
                <a:gd name="T48" fmla="*/ 16 w 17"/>
                <a:gd name="T49" fmla="*/ 1 h 8"/>
                <a:gd name="T50" fmla="*/ 15 w 17"/>
                <a:gd name="T51" fmla="*/ 0 h 8"/>
                <a:gd name="T52" fmla="*/ 16 w 17"/>
                <a:gd name="T53" fmla="*/ 0 h 8"/>
                <a:gd name="T54" fmla="*/ 16 w 17"/>
                <a:gd name="T55" fmla="*/ 0 h 8"/>
                <a:gd name="T56" fmla="*/ 16 w 17"/>
                <a:gd name="T57" fmla="*/ 0 h 8"/>
                <a:gd name="T58" fmla="*/ 15 w 17"/>
                <a:gd name="T59" fmla="*/ 0 h 8"/>
                <a:gd name="T60" fmla="*/ 17 w 17"/>
                <a:gd name="T61" fmla="*/ 2 h 8"/>
                <a:gd name="T62" fmla="*/ 15 w 17"/>
                <a:gd name="T63" fmla="*/ 1 h 8"/>
                <a:gd name="T64" fmla="*/ 16 w 17"/>
                <a:gd name="T65" fmla="*/ 3 h 8"/>
                <a:gd name="T66" fmla="*/ 16 w 17"/>
                <a:gd name="T67" fmla="*/ 3 h 8"/>
                <a:gd name="T68" fmla="*/ 14 w 17"/>
                <a:gd name="T69" fmla="*/ 2 h 8"/>
                <a:gd name="T70" fmla="*/ 15 w 17"/>
                <a:gd name="T71" fmla="*/ 4 h 8"/>
                <a:gd name="T72" fmla="*/ 13 w 17"/>
                <a:gd name="T73" fmla="*/ 3 h 8"/>
                <a:gd name="T74" fmla="*/ 14 w 17"/>
                <a:gd name="T75" fmla="*/ 5 h 8"/>
                <a:gd name="T76" fmla="*/ 13 w 17"/>
                <a:gd name="T77" fmla="*/ 5 h 8"/>
                <a:gd name="T78" fmla="*/ 10 w 17"/>
                <a:gd name="T79" fmla="*/ 4 h 8"/>
                <a:gd name="T80" fmla="*/ 12 w 17"/>
                <a:gd name="T81" fmla="*/ 6 h 8"/>
                <a:gd name="T82" fmla="*/ 9 w 17"/>
                <a:gd name="T83" fmla="*/ 4 h 8"/>
                <a:gd name="T84" fmla="*/ 11 w 17"/>
                <a:gd name="T85" fmla="*/ 6 h 8"/>
                <a:gd name="T86" fmla="*/ 11 w 17"/>
                <a:gd name="T87" fmla="*/ 6 h 8"/>
                <a:gd name="T88" fmla="*/ 10 w 17"/>
                <a:gd name="T89" fmla="*/ 6 h 8"/>
                <a:gd name="T90" fmla="*/ 10 w 17"/>
                <a:gd name="T91" fmla="*/ 7 h 8"/>
                <a:gd name="T92" fmla="*/ 10 w 17"/>
                <a:gd name="T93" fmla="*/ 7 h 8"/>
                <a:gd name="T94" fmla="*/ 7 w 17"/>
                <a:gd name="T95" fmla="*/ 5 h 8"/>
                <a:gd name="T96" fmla="*/ 8 w 17"/>
                <a:gd name="T97" fmla="*/ 8 h 8"/>
                <a:gd name="T98" fmla="*/ 5 w 17"/>
                <a:gd name="T99" fmla="*/ 5 h 8"/>
                <a:gd name="T100" fmla="*/ 7 w 17"/>
                <a:gd name="T101" fmla="*/ 8 h 8"/>
                <a:gd name="T102" fmla="*/ 5 w 17"/>
                <a:gd name="T103" fmla="*/ 7 h 8"/>
                <a:gd name="T104" fmla="*/ 2 w 17"/>
                <a:gd name="T105" fmla="*/ 5 h 8"/>
                <a:gd name="T106" fmla="*/ 4 w 17"/>
                <a:gd name="T10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8">
                  <a:moveTo>
                    <a:pt x="0" y="4"/>
                  </a:moveTo>
                  <a:cubicBezTo>
                    <a:pt x="1" y="5"/>
                    <a:pt x="3" y="6"/>
                    <a:pt x="4" y="7"/>
                  </a:cubicBezTo>
                  <a:cubicBezTo>
                    <a:pt x="4" y="8"/>
                    <a:pt x="4" y="8"/>
                    <a:pt x="4" y="8"/>
                  </a:cubicBezTo>
                  <a:cubicBezTo>
                    <a:pt x="3" y="7"/>
                    <a:pt x="2" y="6"/>
                    <a:pt x="2" y="5"/>
                  </a:cubicBezTo>
                  <a:cubicBezTo>
                    <a:pt x="2" y="5"/>
                    <a:pt x="2" y="5"/>
                    <a:pt x="2" y="5"/>
                  </a:cubicBezTo>
                  <a:cubicBezTo>
                    <a:pt x="2" y="5"/>
                    <a:pt x="2" y="5"/>
                    <a:pt x="2" y="5"/>
                  </a:cubicBezTo>
                  <a:cubicBezTo>
                    <a:pt x="3" y="6"/>
                    <a:pt x="4" y="6"/>
                    <a:pt x="5" y="7"/>
                  </a:cubicBezTo>
                  <a:cubicBezTo>
                    <a:pt x="5" y="7"/>
                    <a:pt x="5" y="7"/>
                    <a:pt x="5" y="7"/>
                  </a:cubicBezTo>
                  <a:cubicBezTo>
                    <a:pt x="5" y="7"/>
                    <a:pt x="4" y="6"/>
                    <a:pt x="4" y="5"/>
                  </a:cubicBezTo>
                  <a:cubicBezTo>
                    <a:pt x="4" y="5"/>
                    <a:pt x="4" y="5"/>
                    <a:pt x="4" y="5"/>
                  </a:cubicBezTo>
                  <a:cubicBezTo>
                    <a:pt x="4" y="5"/>
                    <a:pt x="4" y="5"/>
                    <a:pt x="4" y="5"/>
                  </a:cubicBezTo>
                  <a:cubicBezTo>
                    <a:pt x="5" y="6"/>
                    <a:pt x="6" y="7"/>
                    <a:pt x="7" y="7"/>
                  </a:cubicBezTo>
                  <a:cubicBezTo>
                    <a:pt x="6" y="8"/>
                    <a:pt x="6" y="8"/>
                    <a:pt x="6" y="8"/>
                  </a:cubicBezTo>
                  <a:cubicBezTo>
                    <a:pt x="6" y="7"/>
                    <a:pt x="5" y="6"/>
                    <a:pt x="5" y="5"/>
                  </a:cubicBezTo>
                  <a:cubicBezTo>
                    <a:pt x="5" y="5"/>
                    <a:pt x="5" y="5"/>
                    <a:pt x="5" y="5"/>
                  </a:cubicBezTo>
                  <a:cubicBezTo>
                    <a:pt x="5" y="4"/>
                    <a:pt x="5" y="5"/>
                    <a:pt x="5" y="5"/>
                  </a:cubicBezTo>
                  <a:cubicBezTo>
                    <a:pt x="6" y="6"/>
                    <a:pt x="7" y="7"/>
                    <a:pt x="8" y="7"/>
                  </a:cubicBezTo>
                  <a:cubicBezTo>
                    <a:pt x="8" y="8"/>
                    <a:pt x="8" y="8"/>
                    <a:pt x="8" y="8"/>
                  </a:cubicBezTo>
                  <a:cubicBezTo>
                    <a:pt x="8" y="7"/>
                    <a:pt x="7" y="6"/>
                    <a:pt x="6" y="5"/>
                  </a:cubicBezTo>
                  <a:cubicBezTo>
                    <a:pt x="6" y="5"/>
                    <a:pt x="6" y="5"/>
                    <a:pt x="7" y="4"/>
                  </a:cubicBezTo>
                  <a:cubicBezTo>
                    <a:pt x="7" y="4"/>
                    <a:pt x="7" y="4"/>
                    <a:pt x="7" y="4"/>
                  </a:cubicBezTo>
                  <a:cubicBezTo>
                    <a:pt x="8" y="5"/>
                    <a:pt x="9" y="6"/>
                    <a:pt x="9" y="7"/>
                  </a:cubicBezTo>
                  <a:cubicBezTo>
                    <a:pt x="9" y="7"/>
                    <a:pt x="9" y="7"/>
                    <a:pt x="9" y="7"/>
                  </a:cubicBezTo>
                  <a:cubicBezTo>
                    <a:pt x="8" y="6"/>
                    <a:pt x="8" y="6"/>
                    <a:pt x="7" y="5"/>
                  </a:cubicBezTo>
                  <a:cubicBezTo>
                    <a:pt x="7" y="5"/>
                    <a:pt x="7" y="4"/>
                    <a:pt x="7" y="4"/>
                  </a:cubicBezTo>
                  <a:cubicBezTo>
                    <a:pt x="8" y="4"/>
                    <a:pt x="8" y="4"/>
                    <a:pt x="8" y="4"/>
                  </a:cubicBezTo>
                  <a:cubicBezTo>
                    <a:pt x="9" y="5"/>
                    <a:pt x="9" y="6"/>
                    <a:pt x="10" y="6"/>
                  </a:cubicBezTo>
                  <a:cubicBezTo>
                    <a:pt x="10" y="7"/>
                    <a:pt x="10" y="7"/>
                    <a:pt x="10" y="7"/>
                  </a:cubicBezTo>
                  <a:cubicBezTo>
                    <a:pt x="8" y="4"/>
                    <a:pt x="8" y="4"/>
                    <a:pt x="8" y="4"/>
                  </a:cubicBezTo>
                  <a:cubicBezTo>
                    <a:pt x="8" y="4"/>
                    <a:pt x="8" y="4"/>
                    <a:pt x="8" y="4"/>
                  </a:cubicBezTo>
                  <a:cubicBezTo>
                    <a:pt x="9" y="4"/>
                    <a:pt x="9" y="4"/>
                    <a:pt x="9" y="4"/>
                  </a:cubicBezTo>
                  <a:cubicBezTo>
                    <a:pt x="9" y="4"/>
                    <a:pt x="9" y="4"/>
                    <a:pt x="9" y="4"/>
                  </a:cubicBezTo>
                  <a:cubicBezTo>
                    <a:pt x="11" y="6"/>
                    <a:pt x="11" y="6"/>
                    <a:pt x="11" y="6"/>
                  </a:cubicBezTo>
                  <a:cubicBezTo>
                    <a:pt x="11" y="6"/>
                    <a:pt x="11" y="6"/>
                    <a:pt x="11" y="6"/>
                  </a:cubicBezTo>
                  <a:cubicBezTo>
                    <a:pt x="11" y="6"/>
                    <a:pt x="11" y="6"/>
                    <a:pt x="11" y="6"/>
                  </a:cubicBezTo>
                  <a:cubicBezTo>
                    <a:pt x="10" y="6"/>
                    <a:pt x="9" y="5"/>
                    <a:pt x="9" y="4"/>
                  </a:cubicBezTo>
                  <a:cubicBezTo>
                    <a:pt x="9" y="4"/>
                    <a:pt x="9" y="3"/>
                    <a:pt x="10" y="3"/>
                  </a:cubicBezTo>
                  <a:cubicBezTo>
                    <a:pt x="10" y="3"/>
                    <a:pt x="10" y="3"/>
                    <a:pt x="10" y="3"/>
                  </a:cubicBezTo>
                  <a:cubicBezTo>
                    <a:pt x="11" y="4"/>
                    <a:pt x="12" y="5"/>
                    <a:pt x="12" y="6"/>
                  </a:cubicBezTo>
                  <a:cubicBezTo>
                    <a:pt x="12" y="6"/>
                    <a:pt x="12" y="6"/>
                    <a:pt x="12" y="6"/>
                  </a:cubicBezTo>
                  <a:cubicBezTo>
                    <a:pt x="11" y="5"/>
                    <a:pt x="11" y="4"/>
                    <a:pt x="10" y="3"/>
                  </a:cubicBezTo>
                  <a:cubicBezTo>
                    <a:pt x="10" y="3"/>
                    <a:pt x="10" y="3"/>
                    <a:pt x="11" y="3"/>
                  </a:cubicBezTo>
                  <a:cubicBezTo>
                    <a:pt x="11" y="3"/>
                    <a:pt x="11" y="3"/>
                    <a:pt x="11" y="3"/>
                  </a:cubicBezTo>
                  <a:cubicBezTo>
                    <a:pt x="12" y="4"/>
                    <a:pt x="13" y="4"/>
                    <a:pt x="13" y="5"/>
                  </a:cubicBezTo>
                  <a:cubicBezTo>
                    <a:pt x="13" y="5"/>
                    <a:pt x="13" y="5"/>
                    <a:pt x="13" y="5"/>
                  </a:cubicBezTo>
                  <a:cubicBezTo>
                    <a:pt x="12" y="5"/>
                    <a:pt x="12" y="4"/>
                    <a:pt x="11" y="3"/>
                  </a:cubicBezTo>
                  <a:cubicBezTo>
                    <a:pt x="11" y="3"/>
                    <a:pt x="11" y="3"/>
                    <a:pt x="12" y="3"/>
                  </a:cubicBezTo>
                  <a:cubicBezTo>
                    <a:pt x="12" y="3"/>
                    <a:pt x="12" y="3"/>
                    <a:pt x="12" y="3"/>
                  </a:cubicBezTo>
                  <a:cubicBezTo>
                    <a:pt x="13" y="3"/>
                    <a:pt x="14" y="4"/>
                    <a:pt x="15" y="4"/>
                  </a:cubicBezTo>
                  <a:cubicBezTo>
                    <a:pt x="15" y="4"/>
                    <a:pt x="15" y="5"/>
                    <a:pt x="15" y="5"/>
                  </a:cubicBezTo>
                  <a:cubicBezTo>
                    <a:pt x="15" y="5"/>
                    <a:pt x="15" y="5"/>
                    <a:pt x="14" y="5"/>
                  </a:cubicBezTo>
                  <a:cubicBezTo>
                    <a:pt x="14" y="5"/>
                    <a:pt x="14" y="5"/>
                    <a:pt x="14" y="5"/>
                  </a:cubicBezTo>
                  <a:cubicBezTo>
                    <a:pt x="14" y="4"/>
                    <a:pt x="13" y="3"/>
                    <a:pt x="13" y="2"/>
                  </a:cubicBezTo>
                  <a:cubicBezTo>
                    <a:pt x="13" y="2"/>
                    <a:pt x="13" y="2"/>
                    <a:pt x="13" y="2"/>
                  </a:cubicBezTo>
                  <a:cubicBezTo>
                    <a:pt x="13" y="2"/>
                    <a:pt x="13" y="2"/>
                    <a:pt x="13" y="2"/>
                  </a:cubicBezTo>
                  <a:cubicBezTo>
                    <a:pt x="14" y="2"/>
                    <a:pt x="14" y="3"/>
                    <a:pt x="14" y="3"/>
                  </a:cubicBezTo>
                  <a:cubicBezTo>
                    <a:pt x="15" y="3"/>
                    <a:pt x="15" y="4"/>
                    <a:pt x="15" y="4"/>
                  </a:cubicBezTo>
                  <a:cubicBezTo>
                    <a:pt x="15" y="4"/>
                    <a:pt x="15" y="4"/>
                    <a:pt x="15" y="4"/>
                  </a:cubicBezTo>
                  <a:cubicBezTo>
                    <a:pt x="15" y="4"/>
                    <a:pt x="15" y="3"/>
                    <a:pt x="15" y="3"/>
                  </a:cubicBezTo>
                  <a:cubicBezTo>
                    <a:pt x="14" y="3"/>
                    <a:pt x="14" y="2"/>
                    <a:pt x="14" y="2"/>
                  </a:cubicBezTo>
                  <a:cubicBezTo>
                    <a:pt x="14" y="2"/>
                    <a:pt x="14" y="2"/>
                    <a:pt x="14" y="2"/>
                  </a:cubicBezTo>
                  <a:cubicBezTo>
                    <a:pt x="14" y="1"/>
                    <a:pt x="15" y="1"/>
                    <a:pt x="15" y="2"/>
                  </a:cubicBezTo>
                  <a:cubicBezTo>
                    <a:pt x="15" y="2"/>
                    <a:pt x="16" y="3"/>
                    <a:pt x="16" y="3"/>
                  </a:cubicBezTo>
                  <a:cubicBezTo>
                    <a:pt x="16" y="4"/>
                    <a:pt x="16" y="4"/>
                    <a:pt x="16" y="4"/>
                  </a:cubicBezTo>
                  <a:cubicBezTo>
                    <a:pt x="14" y="1"/>
                    <a:pt x="14" y="1"/>
                    <a:pt x="14" y="1"/>
                  </a:cubicBezTo>
                  <a:cubicBezTo>
                    <a:pt x="14" y="1"/>
                    <a:pt x="14" y="1"/>
                    <a:pt x="14" y="1"/>
                  </a:cubicBezTo>
                  <a:cubicBezTo>
                    <a:pt x="14" y="1"/>
                    <a:pt x="14" y="1"/>
                    <a:pt x="15" y="1"/>
                  </a:cubicBezTo>
                  <a:cubicBezTo>
                    <a:pt x="17" y="3"/>
                    <a:pt x="17" y="3"/>
                    <a:pt x="17" y="3"/>
                  </a:cubicBezTo>
                  <a:cubicBezTo>
                    <a:pt x="16" y="3"/>
                    <a:pt x="16" y="3"/>
                    <a:pt x="16" y="3"/>
                  </a:cubicBezTo>
                  <a:cubicBezTo>
                    <a:pt x="16" y="2"/>
                    <a:pt x="15" y="1"/>
                    <a:pt x="15" y="1"/>
                  </a:cubicBezTo>
                  <a:cubicBezTo>
                    <a:pt x="15" y="1"/>
                    <a:pt x="15" y="0"/>
                    <a:pt x="15" y="0"/>
                  </a:cubicBezTo>
                  <a:cubicBezTo>
                    <a:pt x="15" y="0"/>
                    <a:pt x="15" y="0"/>
                    <a:pt x="15" y="1"/>
                  </a:cubicBezTo>
                  <a:cubicBezTo>
                    <a:pt x="16" y="1"/>
                    <a:pt x="17" y="1"/>
                    <a:pt x="17" y="2"/>
                  </a:cubicBezTo>
                  <a:cubicBezTo>
                    <a:pt x="17" y="2"/>
                    <a:pt x="17" y="2"/>
                    <a:pt x="17" y="2"/>
                  </a:cubicBezTo>
                  <a:cubicBezTo>
                    <a:pt x="16" y="1"/>
                    <a:pt x="16" y="1"/>
                    <a:pt x="16" y="1"/>
                  </a:cubicBezTo>
                  <a:cubicBezTo>
                    <a:pt x="16" y="1"/>
                    <a:pt x="16" y="0"/>
                    <a:pt x="15" y="0"/>
                  </a:cubicBezTo>
                  <a:cubicBezTo>
                    <a:pt x="15" y="0"/>
                    <a:pt x="15" y="0"/>
                    <a:pt x="15" y="0"/>
                  </a:cubicBezTo>
                  <a:cubicBezTo>
                    <a:pt x="15" y="0"/>
                    <a:pt x="15" y="0"/>
                    <a:pt x="15"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5" y="0"/>
                  </a:cubicBezTo>
                  <a:cubicBezTo>
                    <a:pt x="15" y="0"/>
                    <a:pt x="15" y="0"/>
                    <a:pt x="15" y="0"/>
                  </a:cubicBezTo>
                  <a:cubicBezTo>
                    <a:pt x="16" y="0"/>
                    <a:pt x="16" y="1"/>
                    <a:pt x="16" y="1"/>
                  </a:cubicBezTo>
                  <a:cubicBezTo>
                    <a:pt x="17" y="2"/>
                    <a:pt x="17" y="2"/>
                    <a:pt x="17" y="2"/>
                  </a:cubicBezTo>
                  <a:cubicBezTo>
                    <a:pt x="17" y="2"/>
                    <a:pt x="17" y="2"/>
                    <a:pt x="17" y="2"/>
                  </a:cubicBezTo>
                  <a:cubicBezTo>
                    <a:pt x="17" y="2"/>
                    <a:pt x="17" y="2"/>
                    <a:pt x="17" y="2"/>
                  </a:cubicBezTo>
                  <a:cubicBezTo>
                    <a:pt x="16" y="1"/>
                    <a:pt x="16" y="1"/>
                    <a:pt x="15" y="1"/>
                  </a:cubicBezTo>
                  <a:cubicBezTo>
                    <a:pt x="15" y="1"/>
                    <a:pt x="15" y="1"/>
                    <a:pt x="15" y="1"/>
                  </a:cubicBezTo>
                  <a:cubicBezTo>
                    <a:pt x="16" y="1"/>
                    <a:pt x="16" y="2"/>
                    <a:pt x="17" y="3"/>
                  </a:cubicBezTo>
                  <a:cubicBezTo>
                    <a:pt x="17" y="3"/>
                    <a:pt x="17" y="3"/>
                    <a:pt x="17" y="3"/>
                  </a:cubicBezTo>
                  <a:cubicBezTo>
                    <a:pt x="17" y="3"/>
                    <a:pt x="16" y="3"/>
                    <a:pt x="16" y="3"/>
                  </a:cubicBezTo>
                  <a:cubicBezTo>
                    <a:pt x="14" y="1"/>
                    <a:pt x="14" y="1"/>
                    <a:pt x="14" y="1"/>
                  </a:cubicBezTo>
                  <a:cubicBezTo>
                    <a:pt x="15" y="1"/>
                    <a:pt x="15" y="1"/>
                    <a:pt x="15" y="1"/>
                  </a:cubicBezTo>
                  <a:cubicBezTo>
                    <a:pt x="16" y="3"/>
                    <a:pt x="16" y="3"/>
                    <a:pt x="16" y="3"/>
                  </a:cubicBezTo>
                  <a:cubicBezTo>
                    <a:pt x="16" y="3"/>
                    <a:pt x="16" y="4"/>
                    <a:pt x="16" y="4"/>
                  </a:cubicBezTo>
                  <a:cubicBezTo>
                    <a:pt x="16" y="4"/>
                    <a:pt x="16" y="4"/>
                    <a:pt x="16" y="4"/>
                  </a:cubicBezTo>
                  <a:cubicBezTo>
                    <a:pt x="15" y="3"/>
                    <a:pt x="15" y="2"/>
                    <a:pt x="14" y="2"/>
                  </a:cubicBezTo>
                  <a:cubicBezTo>
                    <a:pt x="15" y="2"/>
                    <a:pt x="15" y="2"/>
                    <a:pt x="15" y="2"/>
                  </a:cubicBezTo>
                  <a:cubicBezTo>
                    <a:pt x="15" y="2"/>
                    <a:pt x="15" y="3"/>
                    <a:pt x="15" y="4"/>
                  </a:cubicBezTo>
                  <a:cubicBezTo>
                    <a:pt x="15" y="4"/>
                    <a:pt x="15" y="4"/>
                    <a:pt x="15" y="4"/>
                  </a:cubicBezTo>
                  <a:cubicBezTo>
                    <a:pt x="15" y="4"/>
                    <a:pt x="15" y="4"/>
                    <a:pt x="15" y="4"/>
                  </a:cubicBezTo>
                  <a:cubicBezTo>
                    <a:pt x="15" y="4"/>
                    <a:pt x="15" y="4"/>
                    <a:pt x="15" y="4"/>
                  </a:cubicBezTo>
                  <a:cubicBezTo>
                    <a:pt x="14" y="4"/>
                    <a:pt x="14" y="3"/>
                    <a:pt x="13" y="3"/>
                  </a:cubicBezTo>
                  <a:cubicBezTo>
                    <a:pt x="13" y="2"/>
                    <a:pt x="13" y="2"/>
                    <a:pt x="13" y="2"/>
                  </a:cubicBezTo>
                  <a:cubicBezTo>
                    <a:pt x="13" y="3"/>
                    <a:pt x="14" y="4"/>
                    <a:pt x="15" y="4"/>
                  </a:cubicBezTo>
                  <a:cubicBezTo>
                    <a:pt x="14" y="5"/>
                    <a:pt x="14" y="5"/>
                    <a:pt x="14" y="5"/>
                  </a:cubicBezTo>
                  <a:cubicBezTo>
                    <a:pt x="14" y="4"/>
                    <a:pt x="13" y="4"/>
                    <a:pt x="12" y="3"/>
                  </a:cubicBezTo>
                  <a:cubicBezTo>
                    <a:pt x="12" y="3"/>
                    <a:pt x="12" y="3"/>
                    <a:pt x="12" y="3"/>
                  </a:cubicBezTo>
                  <a:cubicBezTo>
                    <a:pt x="12" y="3"/>
                    <a:pt x="13" y="4"/>
                    <a:pt x="13" y="5"/>
                  </a:cubicBezTo>
                  <a:cubicBezTo>
                    <a:pt x="14" y="5"/>
                    <a:pt x="14" y="5"/>
                    <a:pt x="13" y="5"/>
                  </a:cubicBezTo>
                  <a:cubicBezTo>
                    <a:pt x="13" y="5"/>
                    <a:pt x="13" y="5"/>
                    <a:pt x="13" y="5"/>
                  </a:cubicBezTo>
                  <a:cubicBezTo>
                    <a:pt x="12" y="5"/>
                    <a:pt x="11" y="4"/>
                    <a:pt x="10" y="4"/>
                  </a:cubicBezTo>
                  <a:cubicBezTo>
                    <a:pt x="11" y="3"/>
                    <a:pt x="11" y="3"/>
                    <a:pt x="11" y="3"/>
                  </a:cubicBezTo>
                  <a:cubicBezTo>
                    <a:pt x="11" y="4"/>
                    <a:pt x="12" y="5"/>
                    <a:pt x="12" y="6"/>
                  </a:cubicBezTo>
                  <a:cubicBezTo>
                    <a:pt x="13" y="6"/>
                    <a:pt x="12" y="6"/>
                    <a:pt x="12" y="6"/>
                  </a:cubicBezTo>
                  <a:cubicBezTo>
                    <a:pt x="12" y="6"/>
                    <a:pt x="12" y="6"/>
                    <a:pt x="12" y="6"/>
                  </a:cubicBezTo>
                  <a:cubicBezTo>
                    <a:pt x="12" y="6"/>
                    <a:pt x="12" y="6"/>
                    <a:pt x="12" y="6"/>
                  </a:cubicBezTo>
                  <a:cubicBezTo>
                    <a:pt x="11" y="5"/>
                    <a:pt x="10" y="5"/>
                    <a:pt x="9" y="4"/>
                  </a:cubicBezTo>
                  <a:cubicBezTo>
                    <a:pt x="10" y="4"/>
                    <a:pt x="10" y="4"/>
                    <a:pt x="10" y="4"/>
                  </a:cubicBezTo>
                  <a:cubicBezTo>
                    <a:pt x="10" y="4"/>
                    <a:pt x="11" y="5"/>
                    <a:pt x="11" y="6"/>
                  </a:cubicBezTo>
                  <a:cubicBezTo>
                    <a:pt x="11" y="6"/>
                    <a:pt x="11" y="6"/>
                    <a:pt x="11" y="6"/>
                  </a:cubicBezTo>
                  <a:cubicBezTo>
                    <a:pt x="12" y="6"/>
                    <a:pt x="12" y="6"/>
                    <a:pt x="11" y="6"/>
                  </a:cubicBezTo>
                  <a:cubicBezTo>
                    <a:pt x="11" y="7"/>
                    <a:pt x="11" y="7"/>
                    <a:pt x="11" y="6"/>
                  </a:cubicBezTo>
                  <a:cubicBezTo>
                    <a:pt x="11" y="6"/>
                    <a:pt x="11" y="6"/>
                    <a:pt x="11" y="6"/>
                  </a:cubicBezTo>
                  <a:cubicBezTo>
                    <a:pt x="10" y="6"/>
                    <a:pt x="9" y="5"/>
                    <a:pt x="8" y="5"/>
                  </a:cubicBezTo>
                  <a:cubicBezTo>
                    <a:pt x="9" y="4"/>
                    <a:pt x="9" y="4"/>
                    <a:pt x="9" y="4"/>
                  </a:cubicBezTo>
                  <a:cubicBezTo>
                    <a:pt x="10" y="6"/>
                    <a:pt x="10" y="6"/>
                    <a:pt x="10" y="6"/>
                  </a:cubicBezTo>
                  <a:cubicBezTo>
                    <a:pt x="11" y="6"/>
                    <a:pt x="10" y="7"/>
                    <a:pt x="10" y="7"/>
                  </a:cubicBezTo>
                  <a:cubicBezTo>
                    <a:pt x="10" y="7"/>
                    <a:pt x="10" y="7"/>
                    <a:pt x="10" y="7"/>
                  </a:cubicBezTo>
                  <a:cubicBezTo>
                    <a:pt x="10" y="7"/>
                    <a:pt x="10" y="7"/>
                    <a:pt x="10" y="7"/>
                  </a:cubicBezTo>
                  <a:cubicBezTo>
                    <a:pt x="9" y="6"/>
                    <a:pt x="8" y="6"/>
                    <a:pt x="7" y="5"/>
                  </a:cubicBezTo>
                  <a:cubicBezTo>
                    <a:pt x="8" y="4"/>
                    <a:pt x="8" y="4"/>
                    <a:pt x="8" y="4"/>
                  </a:cubicBezTo>
                  <a:cubicBezTo>
                    <a:pt x="8" y="5"/>
                    <a:pt x="9" y="6"/>
                    <a:pt x="10" y="7"/>
                  </a:cubicBezTo>
                  <a:cubicBezTo>
                    <a:pt x="10" y="7"/>
                    <a:pt x="10" y="7"/>
                    <a:pt x="9" y="7"/>
                  </a:cubicBezTo>
                  <a:cubicBezTo>
                    <a:pt x="9" y="7"/>
                    <a:pt x="9" y="7"/>
                    <a:pt x="9" y="7"/>
                  </a:cubicBezTo>
                  <a:cubicBezTo>
                    <a:pt x="8" y="6"/>
                    <a:pt x="7" y="6"/>
                    <a:pt x="7" y="5"/>
                  </a:cubicBezTo>
                  <a:cubicBezTo>
                    <a:pt x="7" y="5"/>
                    <a:pt x="7" y="5"/>
                    <a:pt x="7" y="5"/>
                  </a:cubicBezTo>
                  <a:cubicBezTo>
                    <a:pt x="7" y="5"/>
                    <a:pt x="8" y="6"/>
                    <a:pt x="8" y="8"/>
                  </a:cubicBezTo>
                  <a:cubicBezTo>
                    <a:pt x="8" y="8"/>
                    <a:pt x="8" y="8"/>
                    <a:pt x="8" y="8"/>
                  </a:cubicBezTo>
                  <a:cubicBezTo>
                    <a:pt x="8" y="8"/>
                    <a:pt x="8" y="8"/>
                    <a:pt x="8" y="8"/>
                  </a:cubicBezTo>
                  <a:cubicBezTo>
                    <a:pt x="7" y="7"/>
                    <a:pt x="6" y="6"/>
                    <a:pt x="5" y="5"/>
                  </a:cubicBezTo>
                  <a:cubicBezTo>
                    <a:pt x="5" y="5"/>
                    <a:pt x="5" y="5"/>
                    <a:pt x="5" y="5"/>
                  </a:cubicBezTo>
                  <a:cubicBezTo>
                    <a:pt x="6" y="6"/>
                    <a:pt x="6" y="6"/>
                    <a:pt x="7" y="7"/>
                  </a:cubicBezTo>
                  <a:cubicBezTo>
                    <a:pt x="7" y="8"/>
                    <a:pt x="7" y="8"/>
                    <a:pt x="7" y="8"/>
                  </a:cubicBezTo>
                  <a:cubicBezTo>
                    <a:pt x="7" y="8"/>
                    <a:pt x="7" y="8"/>
                    <a:pt x="7" y="8"/>
                  </a:cubicBezTo>
                  <a:cubicBezTo>
                    <a:pt x="6" y="7"/>
                    <a:pt x="5" y="6"/>
                    <a:pt x="4" y="5"/>
                  </a:cubicBezTo>
                  <a:cubicBezTo>
                    <a:pt x="4" y="5"/>
                    <a:pt x="4" y="5"/>
                    <a:pt x="4" y="5"/>
                  </a:cubicBezTo>
                  <a:cubicBezTo>
                    <a:pt x="4" y="6"/>
                    <a:pt x="5" y="6"/>
                    <a:pt x="5" y="7"/>
                  </a:cubicBezTo>
                  <a:cubicBezTo>
                    <a:pt x="5" y="7"/>
                    <a:pt x="5" y="7"/>
                    <a:pt x="5" y="7"/>
                  </a:cubicBezTo>
                  <a:cubicBezTo>
                    <a:pt x="5" y="7"/>
                    <a:pt x="5" y="7"/>
                    <a:pt x="5" y="7"/>
                  </a:cubicBezTo>
                  <a:cubicBezTo>
                    <a:pt x="4" y="7"/>
                    <a:pt x="3" y="6"/>
                    <a:pt x="2" y="5"/>
                  </a:cubicBezTo>
                  <a:cubicBezTo>
                    <a:pt x="2" y="5"/>
                    <a:pt x="2" y="5"/>
                    <a:pt x="2" y="5"/>
                  </a:cubicBezTo>
                  <a:cubicBezTo>
                    <a:pt x="3" y="6"/>
                    <a:pt x="4" y="7"/>
                    <a:pt x="4" y="7"/>
                  </a:cubicBezTo>
                  <a:cubicBezTo>
                    <a:pt x="4" y="7"/>
                    <a:pt x="4" y="8"/>
                    <a:pt x="4" y="8"/>
                  </a:cubicBezTo>
                  <a:cubicBezTo>
                    <a:pt x="4" y="8"/>
                    <a:pt x="4" y="8"/>
                    <a:pt x="4" y="8"/>
                  </a:cubicBezTo>
                  <a:cubicBezTo>
                    <a:pt x="3" y="7"/>
                    <a:pt x="1"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8"/>
            <p:cNvSpPr/>
            <p:nvPr/>
          </p:nvSpPr>
          <p:spPr bwMode="auto">
            <a:xfrm>
              <a:off x="6016" y="1776"/>
              <a:ext cx="20" cy="38"/>
            </a:xfrm>
            <a:custGeom>
              <a:avLst/>
              <a:gdLst>
                <a:gd name="T0" fmla="*/ 2 w 3"/>
                <a:gd name="T1" fmla="*/ 6 h 6"/>
                <a:gd name="T2" fmla="*/ 0 w 3"/>
                <a:gd name="T3" fmla="*/ 4 h 6"/>
                <a:gd name="T4" fmla="*/ 2 w 3"/>
                <a:gd name="T5" fmla="*/ 5 h 6"/>
                <a:gd name="T6" fmla="*/ 0 w 3"/>
                <a:gd name="T7" fmla="*/ 4 h 6"/>
                <a:gd name="T8" fmla="*/ 2 w 3"/>
                <a:gd name="T9" fmla="*/ 5 h 6"/>
                <a:gd name="T10" fmla="*/ 0 w 3"/>
                <a:gd name="T11" fmla="*/ 4 h 6"/>
                <a:gd name="T12" fmla="*/ 1 w 3"/>
                <a:gd name="T13" fmla="*/ 3 h 6"/>
                <a:gd name="T14" fmla="*/ 3 w 3"/>
                <a:gd name="T15" fmla="*/ 5 h 6"/>
                <a:gd name="T16" fmla="*/ 0 w 3"/>
                <a:gd name="T17" fmla="*/ 4 h 6"/>
                <a:gd name="T18" fmla="*/ 1 w 3"/>
                <a:gd name="T19" fmla="*/ 3 h 6"/>
                <a:gd name="T20" fmla="*/ 0 w 3"/>
                <a:gd name="T21" fmla="*/ 3 h 6"/>
                <a:gd name="T22" fmla="*/ 1 w 3"/>
                <a:gd name="T23" fmla="*/ 3 h 6"/>
                <a:gd name="T24" fmla="*/ 0 w 3"/>
                <a:gd name="T25" fmla="*/ 3 h 6"/>
                <a:gd name="T26" fmla="*/ 1 w 3"/>
                <a:gd name="T27" fmla="*/ 2 h 6"/>
                <a:gd name="T28" fmla="*/ 2 w 3"/>
                <a:gd name="T29" fmla="*/ 4 h 6"/>
                <a:gd name="T30" fmla="*/ 1 w 3"/>
                <a:gd name="T31" fmla="*/ 2 h 6"/>
                <a:gd name="T32" fmla="*/ 3 w 3"/>
                <a:gd name="T33" fmla="*/ 3 h 6"/>
                <a:gd name="T34" fmla="*/ 1 w 3"/>
                <a:gd name="T35" fmla="*/ 1 h 6"/>
                <a:gd name="T36" fmla="*/ 3 w 3"/>
                <a:gd name="T37" fmla="*/ 2 h 6"/>
                <a:gd name="T38" fmla="*/ 2 w 3"/>
                <a:gd name="T39" fmla="*/ 2 h 6"/>
                <a:gd name="T40" fmla="*/ 1 w 3"/>
                <a:gd name="T41" fmla="*/ 1 h 6"/>
                <a:gd name="T42" fmla="*/ 2 w 3"/>
                <a:gd name="T43" fmla="*/ 2 h 6"/>
                <a:gd name="T44" fmla="*/ 1 w 3"/>
                <a:gd name="T45" fmla="*/ 0 h 6"/>
                <a:gd name="T46" fmla="*/ 1 w 3"/>
                <a:gd name="T47" fmla="*/ 0 h 6"/>
                <a:gd name="T48" fmla="*/ 1 w 3"/>
                <a:gd name="T49" fmla="*/ 0 h 6"/>
                <a:gd name="T50" fmla="*/ 2 w 3"/>
                <a:gd name="T51" fmla="*/ 1 h 6"/>
                <a:gd name="T52" fmla="*/ 1 w 3"/>
                <a:gd name="T53" fmla="*/ 0 h 6"/>
                <a:gd name="T54" fmla="*/ 3 w 3"/>
                <a:gd name="T55" fmla="*/ 2 h 6"/>
                <a:gd name="T56" fmla="*/ 1 w 3"/>
                <a:gd name="T57" fmla="*/ 1 h 6"/>
                <a:gd name="T58" fmla="*/ 3 w 3"/>
                <a:gd name="T59" fmla="*/ 2 h 6"/>
                <a:gd name="T60" fmla="*/ 1 w 3"/>
                <a:gd name="T61" fmla="*/ 1 h 6"/>
                <a:gd name="T62" fmla="*/ 2 w 3"/>
                <a:gd name="T63" fmla="*/ 4 h 6"/>
                <a:gd name="T64" fmla="*/ 1 w 3"/>
                <a:gd name="T65" fmla="*/ 2 h 6"/>
                <a:gd name="T66" fmla="*/ 2 w 3"/>
                <a:gd name="T67" fmla="*/ 4 h 6"/>
                <a:gd name="T68" fmla="*/ 2 w 3"/>
                <a:gd name="T69" fmla="*/ 3 h 6"/>
                <a:gd name="T70" fmla="*/ 2 w 3"/>
                <a:gd name="T71" fmla="*/ 5 h 6"/>
                <a:gd name="T72" fmla="*/ 1 w 3"/>
                <a:gd name="T73" fmla="*/ 3 h 6"/>
                <a:gd name="T74" fmla="*/ 2 w 3"/>
                <a:gd name="T75" fmla="*/ 5 h 6"/>
                <a:gd name="T76" fmla="*/ 2 w 3"/>
                <a:gd name="T77" fmla="*/ 4 h 6"/>
                <a:gd name="T78" fmla="*/ 0 w 3"/>
                <a:gd name="T79" fmla="*/ 4 h 6"/>
                <a:gd name="T80" fmla="*/ 2 w 3"/>
                <a:gd name="T81" fmla="*/ 5 h 6"/>
                <a:gd name="T82" fmla="*/ 0 w 3"/>
                <a:gd name="T83" fmla="*/ 4 h 6"/>
                <a:gd name="T84" fmla="*/ 2 w 3"/>
                <a:gd name="T85" fmla="*/ 6 h 6"/>
                <a:gd name="T86" fmla="*/ 0 w 3"/>
                <a:gd name="T87" fmla="*/ 4 h 6"/>
                <a:gd name="T88" fmla="*/ 2 w 3"/>
                <a:gd name="T8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 h="6">
                  <a:moveTo>
                    <a:pt x="0" y="4"/>
                  </a:moveTo>
                  <a:cubicBezTo>
                    <a:pt x="2" y="6"/>
                    <a:pt x="2" y="6"/>
                    <a:pt x="2" y="6"/>
                  </a:cubicBezTo>
                  <a:cubicBezTo>
                    <a:pt x="2" y="6"/>
                    <a:pt x="2" y="6"/>
                    <a:pt x="2" y="6"/>
                  </a:cubicBezTo>
                  <a:cubicBezTo>
                    <a:pt x="2" y="6"/>
                    <a:pt x="2" y="6"/>
                    <a:pt x="2" y="6"/>
                  </a:cubicBezTo>
                  <a:cubicBezTo>
                    <a:pt x="2" y="6"/>
                    <a:pt x="2" y="6"/>
                    <a:pt x="2" y="6"/>
                  </a:cubicBezTo>
                  <a:cubicBezTo>
                    <a:pt x="0" y="4"/>
                    <a:pt x="0" y="4"/>
                    <a:pt x="0" y="4"/>
                  </a:cubicBezTo>
                  <a:cubicBezTo>
                    <a:pt x="0" y="4"/>
                    <a:pt x="0" y="4"/>
                    <a:pt x="0" y="4"/>
                  </a:cubicBezTo>
                  <a:cubicBezTo>
                    <a:pt x="0" y="4"/>
                    <a:pt x="0" y="4"/>
                    <a:pt x="0" y="4"/>
                  </a:cubicBezTo>
                  <a:cubicBezTo>
                    <a:pt x="2" y="5"/>
                    <a:pt x="2" y="5"/>
                    <a:pt x="2" y="5"/>
                  </a:cubicBezTo>
                  <a:cubicBezTo>
                    <a:pt x="2" y="6"/>
                    <a:pt x="2" y="6"/>
                    <a:pt x="2" y="6"/>
                  </a:cubicBezTo>
                  <a:cubicBezTo>
                    <a:pt x="0" y="4"/>
                    <a:pt x="0" y="4"/>
                    <a:pt x="0" y="4"/>
                  </a:cubicBezTo>
                  <a:cubicBezTo>
                    <a:pt x="0" y="4"/>
                    <a:pt x="0" y="4"/>
                    <a:pt x="0" y="4"/>
                  </a:cubicBezTo>
                  <a:cubicBezTo>
                    <a:pt x="0" y="4"/>
                    <a:pt x="1" y="4"/>
                    <a:pt x="1" y="4"/>
                  </a:cubicBezTo>
                  <a:cubicBezTo>
                    <a:pt x="1" y="4"/>
                    <a:pt x="1" y="4"/>
                    <a:pt x="1" y="4"/>
                  </a:cubicBezTo>
                  <a:cubicBezTo>
                    <a:pt x="2" y="5"/>
                    <a:pt x="2" y="5"/>
                    <a:pt x="2" y="5"/>
                  </a:cubicBezTo>
                  <a:cubicBezTo>
                    <a:pt x="2" y="5"/>
                    <a:pt x="2" y="5"/>
                    <a:pt x="2" y="5"/>
                  </a:cubicBezTo>
                  <a:cubicBezTo>
                    <a:pt x="1" y="5"/>
                    <a:pt x="1" y="5"/>
                    <a:pt x="1" y="5"/>
                  </a:cubicBezTo>
                  <a:cubicBezTo>
                    <a:pt x="1" y="4"/>
                    <a:pt x="1" y="4"/>
                    <a:pt x="0" y="4"/>
                  </a:cubicBezTo>
                  <a:cubicBezTo>
                    <a:pt x="0" y="4"/>
                    <a:pt x="0" y="3"/>
                    <a:pt x="1" y="3"/>
                  </a:cubicBezTo>
                  <a:cubicBezTo>
                    <a:pt x="1" y="3"/>
                    <a:pt x="1" y="3"/>
                    <a:pt x="1" y="3"/>
                  </a:cubicBezTo>
                  <a:cubicBezTo>
                    <a:pt x="1" y="3"/>
                    <a:pt x="1" y="3"/>
                    <a:pt x="1" y="3"/>
                  </a:cubicBezTo>
                  <a:cubicBezTo>
                    <a:pt x="3" y="5"/>
                    <a:pt x="3" y="5"/>
                    <a:pt x="3" y="5"/>
                  </a:cubicBezTo>
                  <a:cubicBezTo>
                    <a:pt x="3" y="5"/>
                    <a:pt x="3" y="5"/>
                    <a:pt x="3" y="5"/>
                  </a:cubicBezTo>
                  <a:cubicBezTo>
                    <a:pt x="3" y="5"/>
                    <a:pt x="3" y="5"/>
                    <a:pt x="3" y="5"/>
                  </a:cubicBezTo>
                  <a:cubicBezTo>
                    <a:pt x="2" y="5"/>
                    <a:pt x="2" y="5"/>
                    <a:pt x="2" y="5"/>
                  </a:cubicBezTo>
                  <a:cubicBezTo>
                    <a:pt x="1" y="5"/>
                    <a:pt x="1" y="5"/>
                    <a:pt x="1" y="5"/>
                  </a:cubicBezTo>
                  <a:cubicBezTo>
                    <a:pt x="0" y="4"/>
                    <a:pt x="0" y="4"/>
                    <a:pt x="0" y="4"/>
                  </a:cubicBezTo>
                  <a:cubicBezTo>
                    <a:pt x="0" y="3"/>
                    <a:pt x="0" y="3"/>
                    <a:pt x="0" y="3"/>
                  </a:cubicBezTo>
                  <a:cubicBezTo>
                    <a:pt x="1" y="3"/>
                    <a:pt x="1" y="3"/>
                    <a:pt x="1" y="3"/>
                  </a:cubicBezTo>
                  <a:cubicBezTo>
                    <a:pt x="1" y="3"/>
                    <a:pt x="1" y="3"/>
                    <a:pt x="1" y="3"/>
                  </a:cubicBezTo>
                  <a:cubicBezTo>
                    <a:pt x="2" y="4"/>
                    <a:pt x="2" y="4"/>
                    <a:pt x="2" y="4"/>
                  </a:cubicBezTo>
                  <a:cubicBezTo>
                    <a:pt x="2" y="5"/>
                    <a:pt x="2" y="5"/>
                    <a:pt x="2" y="5"/>
                  </a:cubicBezTo>
                  <a:cubicBezTo>
                    <a:pt x="0" y="3"/>
                    <a:pt x="0" y="3"/>
                    <a:pt x="0" y="3"/>
                  </a:cubicBezTo>
                  <a:cubicBezTo>
                    <a:pt x="0" y="3"/>
                    <a:pt x="0" y="3"/>
                    <a:pt x="0" y="3"/>
                  </a:cubicBezTo>
                  <a:cubicBezTo>
                    <a:pt x="1" y="2"/>
                    <a:pt x="1" y="2"/>
                    <a:pt x="1" y="3"/>
                  </a:cubicBezTo>
                  <a:cubicBezTo>
                    <a:pt x="1" y="3"/>
                    <a:pt x="1" y="3"/>
                    <a:pt x="1" y="3"/>
                  </a:cubicBezTo>
                  <a:cubicBezTo>
                    <a:pt x="3" y="4"/>
                    <a:pt x="3" y="4"/>
                    <a:pt x="3" y="4"/>
                  </a:cubicBezTo>
                  <a:cubicBezTo>
                    <a:pt x="2" y="5"/>
                    <a:pt x="2" y="5"/>
                    <a:pt x="2" y="5"/>
                  </a:cubicBezTo>
                  <a:cubicBezTo>
                    <a:pt x="1" y="4"/>
                    <a:pt x="1" y="3"/>
                    <a:pt x="0" y="3"/>
                  </a:cubicBezTo>
                  <a:cubicBezTo>
                    <a:pt x="0" y="2"/>
                    <a:pt x="0" y="2"/>
                    <a:pt x="1" y="2"/>
                  </a:cubicBezTo>
                  <a:cubicBezTo>
                    <a:pt x="1" y="2"/>
                    <a:pt x="1" y="2"/>
                    <a:pt x="1" y="2"/>
                  </a:cubicBezTo>
                  <a:cubicBezTo>
                    <a:pt x="1" y="2"/>
                    <a:pt x="1" y="2"/>
                    <a:pt x="1" y="2"/>
                  </a:cubicBezTo>
                  <a:cubicBezTo>
                    <a:pt x="2" y="2"/>
                    <a:pt x="3" y="3"/>
                    <a:pt x="3" y="3"/>
                  </a:cubicBezTo>
                  <a:cubicBezTo>
                    <a:pt x="3" y="4"/>
                    <a:pt x="3" y="4"/>
                    <a:pt x="3" y="4"/>
                  </a:cubicBezTo>
                  <a:cubicBezTo>
                    <a:pt x="3" y="4"/>
                    <a:pt x="3" y="4"/>
                    <a:pt x="2" y="4"/>
                  </a:cubicBezTo>
                  <a:cubicBezTo>
                    <a:pt x="1" y="3"/>
                    <a:pt x="1" y="3"/>
                    <a:pt x="1" y="3"/>
                  </a:cubicBezTo>
                  <a:cubicBezTo>
                    <a:pt x="1" y="2"/>
                    <a:pt x="1" y="2"/>
                    <a:pt x="1" y="2"/>
                  </a:cubicBezTo>
                  <a:cubicBezTo>
                    <a:pt x="0" y="2"/>
                    <a:pt x="0" y="2"/>
                    <a:pt x="1" y="2"/>
                  </a:cubicBezTo>
                  <a:cubicBezTo>
                    <a:pt x="1" y="1"/>
                    <a:pt x="1" y="1"/>
                    <a:pt x="1" y="2"/>
                  </a:cubicBezTo>
                  <a:cubicBezTo>
                    <a:pt x="1" y="2"/>
                    <a:pt x="1" y="2"/>
                    <a:pt x="1" y="2"/>
                  </a:cubicBezTo>
                  <a:cubicBezTo>
                    <a:pt x="3" y="3"/>
                    <a:pt x="3" y="3"/>
                    <a:pt x="3" y="3"/>
                  </a:cubicBezTo>
                  <a:cubicBezTo>
                    <a:pt x="2" y="4"/>
                    <a:pt x="2" y="4"/>
                    <a:pt x="2" y="4"/>
                  </a:cubicBezTo>
                  <a:cubicBezTo>
                    <a:pt x="1" y="2"/>
                    <a:pt x="1" y="2"/>
                    <a:pt x="1" y="2"/>
                  </a:cubicBezTo>
                  <a:cubicBezTo>
                    <a:pt x="1" y="1"/>
                    <a:pt x="1" y="1"/>
                    <a:pt x="1" y="1"/>
                  </a:cubicBezTo>
                  <a:cubicBezTo>
                    <a:pt x="1" y="1"/>
                    <a:pt x="1" y="1"/>
                    <a:pt x="1" y="1"/>
                  </a:cubicBezTo>
                  <a:cubicBezTo>
                    <a:pt x="2" y="1"/>
                    <a:pt x="2" y="2"/>
                    <a:pt x="3" y="2"/>
                  </a:cubicBezTo>
                  <a:cubicBezTo>
                    <a:pt x="3" y="2"/>
                    <a:pt x="3" y="2"/>
                    <a:pt x="3" y="2"/>
                  </a:cubicBezTo>
                  <a:cubicBezTo>
                    <a:pt x="3" y="2"/>
                    <a:pt x="3" y="3"/>
                    <a:pt x="3" y="3"/>
                  </a:cubicBezTo>
                  <a:cubicBezTo>
                    <a:pt x="3" y="3"/>
                    <a:pt x="3" y="3"/>
                    <a:pt x="2" y="3"/>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3" y="2"/>
                    <a:pt x="3" y="2"/>
                    <a:pt x="3" y="2"/>
                  </a:cubicBezTo>
                  <a:cubicBezTo>
                    <a:pt x="2" y="2"/>
                    <a:pt x="2" y="2"/>
                    <a:pt x="2" y="2"/>
                  </a:cubicBezTo>
                  <a:cubicBezTo>
                    <a:pt x="2" y="2"/>
                    <a:pt x="1" y="1"/>
                    <a:pt x="1" y="0"/>
                  </a:cubicBezTo>
                  <a:cubicBezTo>
                    <a:pt x="1" y="0"/>
                    <a:pt x="1" y="0"/>
                    <a:pt x="1" y="0"/>
                  </a:cubicBezTo>
                  <a:cubicBezTo>
                    <a:pt x="1" y="0"/>
                    <a:pt x="1" y="0"/>
                    <a:pt x="1" y="0"/>
                  </a:cubicBezTo>
                  <a:cubicBezTo>
                    <a:pt x="2" y="1"/>
                    <a:pt x="2" y="1"/>
                    <a:pt x="2" y="1"/>
                  </a:cubicBezTo>
                  <a:cubicBezTo>
                    <a:pt x="2" y="1"/>
                    <a:pt x="2" y="1"/>
                    <a:pt x="2"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1"/>
                  </a:cubicBezTo>
                  <a:cubicBezTo>
                    <a:pt x="2" y="1"/>
                    <a:pt x="2" y="1"/>
                    <a:pt x="2" y="1"/>
                  </a:cubicBezTo>
                  <a:cubicBezTo>
                    <a:pt x="2" y="1"/>
                    <a:pt x="2" y="1"/>
                    <a:pt x="2" y="1"/>
                  </a:cubicBezTo>
                  <a:cubicBezTo>
                    <a:pt x="1" y="0"/>
                    <a:pt x="1" y="0"/>
                    <a:pt x="1" y="0"/>
                  </a:cubicBezTo>
                  <a:cubicBezTo>
                    <a:pt x="1" y="0"/>
                    <a:pt x="1" y="0"/>
                    <a:pt x="1" y="0"/>
                  </a:cubicBezTo>
                  <a:cubicBezTo>
                    <a:pt x="2" y="1"/>
                    <a:pt x="2" y="1"/>
                    <a:pt x="3" y="2"/>
                  </a:cubicBezTo>
                  <a:cubicBezTo>
                    <a:pt x="3" y="2"/>
                    <a:pt x="3" y="2"/>
                    <a:pt x="3" y="2"/>
                  </a:cubicBezTo>
                  <a:cubicBezTo>
                    <a:pt x="3" y="2"/>
                    <a:pt x="2" y="2"/>
                    <a:pt x="2" y="2"/>
                  </a:cubicBezTo>
                  <a:cubicBezTo>
                    <a:pt x="2" y="2"/>
                    <a:pt x="2" y="2"/>
                    <a:pt x="2" y="2"/>
                  </a:cubicBezTo>
                  <a:cubicBezTo>
                    <a:pt x="1" y="1"/>
                    <a:pt x="1" y="1"/>
                    <a:pt x="1" y="1"/>
                  </a:cubicBezTo>
                  <a:cubicBezTo>
                    <a:pt x="1" y="1"/>
                    <a:pt x="1" y="1"/>
                    <a:pt x="1" y="1"/>
                  </a:cubicBezTo>
                  <a:cubicBezTo>
                    <a:pt x="2" y="2"/>
                    <a:pt x="2" y="2"/>
                    <a:pt x="2" y="2"/>
                  </a:cubicBezTo>
                  <a:cubicBezTo>
                    <a:pt x="3" y="2"/>
                    <a:pt x="3" y="2"/>
                    <a:pt x="3" y="2"/>
                  </a:cubicBezTo>
                  <a:cubicBezTo>
                    <a:pt x="2" y="3"/>
                    <a:pt x="2" y="3"/>
                    <a:pt x="2" y="3"/>
                  </a:cubicBezTo>
                  <a:cubicBezTo>
                    <a:pt x="2" y="2"/>
                    <a:pt x="1" y="2"/>
                    <a:pt x="1" y="2"/>
                  </a:cubicBezTo>
                  <a:cubicBezTo>
                    <a:pt x="1" y="1"/>
                    <a:pt x="1" y="1"/>
                    <a:pt x="1" y="1"/>
                  </a:cubicBezTo>
                  <a:cubicBezTo>
                    <a:pt x="3" y="3"/>
                    <a:pt x="3" y="3"/>
                    <a:pt x="3" y="3"/>
                  </a:cubicBezTo>
                  <a:cubicBezTo>
                    <a:pt x="3" y="3"/>
                    <a:pt x="3" y="4"/>
                    <a:pt x="3" y="4"/>
                  </a:cubicBezTo>
                  <a:cubicBezTo>
                    <a:pt x="3" y="4"/>
                    <a:pt x="3" y="4"/>
                    <a:pt x="2" y="4"/>
                  </a:cubicBezTo>
                  <a:cubicBezTo>
                    <a:pt x="2" y="4"/>
                    <a:pt x="2" y="4"/>
                    <a:pt x="2" y="4"/>
                  </a:cubicBezTo>
                  <a:cubicBezTo>
                    <a:pt x="1" y="2"/>
                    <a:pt x="1" y="2"/>
                    <a:pt x="1" y="2"/>
                  </a:cubicBezTo>
                  <a:cubicBezTo>
                    <a:pt x="1" y="2"/>
                    <a:pt x="1" y="2"/>
                    <a:pt x="1" y="2"/>
                  </a:cubicBezTo>
                  <a:cubicBezTo>
                    <a:pt x="2" y="3"/>
                    <a:pt x="2" y="3"/>
                    <a:pt x="2" y="3"/>
                  </a:cubicBezTo>
                  <a:cubicBezTo>
                    <a:pt x="3" y="3"/>
                    <a:pt x="3" y="3"/>
                    <a:pt x="3" y="3"/>
                  </a:cubicBezTo>
                  <a:cubicBezTo>
                    <a:pt x="2" y="4"/>
                    <a:pt x="2" y="4"/>
                    <a:pt x="2" y="4"/>
                  </a:cubicBezTo>
                  <a:cubicBezTo>
                    <a:pt x="2" y="4"/>
                    <a:pt x="1" y="3"/>
                    <a:pt x="1" y="3"/>
                  </a:cubicBezTo>
                  <a:cubicBezTo>
                    <a:pt x="1" y="2"/>
                    <a:pt x="1" y="2"/>
                    <a:pt x="1" y="2"/>
                  </a:cubicBezTo>
                  <a:cubicBezTo>
                    <a:pt x="2" y="3"/>
                    <a:pt x="2" y="3"/>
                    <a:pt x="2" y="3"/>
                  </a:cubicBezTo>
                  <a:cubicBezTo>
                    <a:pt x="3" y="4"/>
                    <a:pt x="3" y="4"/>
                    <a:pt x="3" y="4"/>
                  </a:cubicBezTo>
                  <a:cubicBezTo>
                    <a:pt x="3" y="4"/>
                    <a:pt x="3" y="4"/>
                    <a:pt x="3" y="5"/>
                  </a:cubicBezTo>
                  <a:cubicBezTo>
                    <a:pt x="2" y="5"/>
                    <a:pt x="2" y="5"/>
                    <a:pt x="2" y="5"/>
                  </a:cubicBezTo>
                  <a:cubicBezTo>
                    <a:pt x="2" y="5"/>
                    <a:pt x="2" y="5"/>
                    <a:pt x="2" y="5"/>
                  </a:cubicBezTo>
                  <a:cubicBezTo>
                    <a:pt x="1" y="3"/>
                    <a:pt x="1" y="3"/>
                    <a:pt x="1" y="3"/>
                  </a:cubicBezTo>
                  <a:cubicBezTo>
                    <a:pt x="1" y="3"/>
                    <a:pt x="1" y="3"/>
                    <a:pt x="1" y="3"/>
                  </a:cubicBezTo>
                  <a:cubicBezTo>
                    <a:pt x="3" y="4"/>
                    <a:pt x="3" y="4"/>
                    <a:pt x="3" y="4"/>
                  </a:cubicBezTo>
                  <a:cubicBezTo>
                    <a:pt x="3" y="5"/>
                    <a:pt x="3" y="5"/>
                    <a:pt x="2" y="5"/>
                  </a:cubicBezTo>
                  <a:cubicBezTo>
                    <a:pt x="2" y="5"/>
                    <a:pt x="2" y="5"/>
                    <a:pt x="2" y="5"/>
                  </a:cubicBezTo>
                  <a:cubicBezTo>
                    <a:pt x="0" y="4"/>
                    <a:pt x="0" y="4"/>
                    <a:pt x="0" y="4"/>
                  </a:cubicBezTo>
                  <a:cubicBezTo>
                    <a:pt x="1" y="3"/>
                    <a:pt x="1" y="3"/>
                    <a:pt x="1" y="3"/>
                  </a:cubicBezTo>
                  <a:cubicBezTo>
                    <a:pt x="2" y="4"/>
                    <a:pt x="2" y="4"/>
                    <a:pt x="2" y="4"/>
                  </a:cubicBezTo>
                  <a:cubicBezTo>
                    <a:pt x="2" y="5"/>
                    <a:pt x="2" y="5"/>
                    <a:pt x="2" y="5"/>
                  </a:cubicBezTo>
                  <a:cubicBezTo>
                    <a:pt x="2" y="5"/>
                    <a:pt x="2" y="5"/>
                    <a:pt x="2" y="5"/>
                  </a:cubicBezTo>
                  <a:cubicBezTo>
                    <a:pt x="0" y="4"/>
                    <a:pt x="0" y="4"/>
                    <a:pt x="0" y="4"/>
                  </a:cubicBezTo>
                  <a:cubicBezTo>
                    <a:pt x="1" y="3"/>
                    <a:pt x="1" y="3"/>
                    <a:pt x="1" y="3"/>
                  </a:cubicBezTo>
                  <a:cubicBezTo>
                    <a:pt x="1" y="4"/>
                    <a:pt x="1" y="4"/>
                    <a:pt x="2" y="4"/>
                  </a:cubicBezTo>
                  <a:cubicBezTo>
                    <a:pt x="2" y="4"/>
                    <a:pt x="2" y="5"/>
                    <a:pt x="2" y="5"/>
                  </a:cubicBezTo>
                  <a:cubicBezTo>
                    <a:pt x="2" y="5"/>
                    <a:pt x="2" y="6"/>
                    <a:pt x="2" y="6"/>
                  </a:cubicBezTo>
                  <a:cubicBezTo>
                    <a:pt x="2" y="6"/>
                    <a:pt x="2" y="6"/>
                    <a:pt x="2" y="6"/>
                  </a:cubicBezTo>
                  <a:cubicBezTo>
                    <a:pt x="0" y="4"/>
                    <a:pt x="0" y="4"/>
                    <a:pt x="0" y="4"/>
                  </a:cubicBezTo>
                  <a:cubicBezTo>
                    <a:pt x="1" y="4"/>
                    <a:pt x="1" y="4"/>
                    <a:pt x="1" y="4"/>
                  </a:cubicBezTo>
                  <a:cubicBezTo>
                    <a:pt x="2" y="5"/>
                    <a:pt x="2" y="5"/>
                    <a:pt x="2" y="5"/>
                  </a:cubicBezTo>
                  <a:cubicBezTo>
                    <a:pt x="2" y="5"/>
                    <a:pt x="2" y="5"/>
                    <a:pt x="2" y="6"/>
                  </a:cubicBezTo>
                  <a:cubicBezTo>
                    <a:pt x="2" y="6"/>
                    <a:pt x="2" y="6"/>
                    <a:pt x="2" y="6"/>
                  </a:cubicBezTo>
                  <a:cubicBezTo>
                    <a:pt x="2" y="6"/>
                    <a:pt x="2" y="6"/>
                    <a:pt x="2" y="6"/>
                  </a:cubicBezTo>
                  <a:cubicBezTo>
                    <a:pt x="0" y="4"/>
                    <a:pt x="0" y="4"/>
                    <a:pt x="0" y="4"/>
                  </a:cubicBezTo>
                  <a:cubicBezTo>
                    <a:pt x="0" y="4"/>
                    <a:pt x="0" y="4"/>
                    <a:pt x="0" y="4"/>
                  </a:cubicBezTo>
                  <a:cubicBezTo>
                    <a:pt x="2" y="6"/>
                    <a:pt x="2" y="6"/>
                    <a:pt x="2" y="6"/>
                  </a:cubicBezTo>
                  <a:cubicBezTo>
                    <a:pt x="2" y="6"/>
                    <a:pt x="2" y="6"/>
                    <a:pt x="2" y="6"/>
                  </a:cubicBez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0" name="Group 41"/>
          <p:cNvGrpSpPr>
            <a:grpSpLocks noChangeAspect="1"/>
          </p:cNvGrpSpPr>
          <p:nvPr/>
        </p:nvGrpSpPr>
        <p:grpSpPr bwMode="auto">
          <a:xfrm>
            <a:off x="8672362" y="3362586"/>
            <a:ext cx="618701" cy="676406"/>
            <a:chOff x="5674" y="2267"/>
            <a:chExt cx="193" cy="211"/>
          </a:xfrm>
          <a:solidFill>
            <a:schemeClr val="bg1">
              <a:lumMod val="50000"/>
            </a:schemeClr>
          </a:solidFill>
        </p:grpSpPr>
        <p:sp>
          <p:nvSpPr>
            <p:cNvPr id="142" name="Freeform 42"/>
            <p:cNvSpPr/>
            <p:nvPr/>
          </p:nvSpPr>
          <p:spPr bwMode="auto">
            <a:xfrm>
              <a:off x="5784" y="2427"/>
              <a:ext cx="81" cy="46"/>
            </a:xfrm>
            <a:custGeom>
              <a:avLst/>
              <a:gdLst>
                <a:gd name="T0" fmla="*/ 3 w 33"/>
                <a:gd name="T1" fmla="*/ 19 h 19"/>
                <a:gd name="T2" fmla="*/ 1 w 33"/>
                <a:gd name="T3" fmla="*/ 17 h 19"/>
                <a:gd name="T4" fmla="*/ 0 w 33"/>
                <a:gd name="T5" fmla="*/ 15 h 19"/>
                <a:gd name="T6" fmla="*/ 0 w 33"/>
                <a:gd name="T7" fmla="*/ 15 h 19"/>
                <a:gd name="T8" fmla="*/ 0 w 33"/>
                <a:gd name="T9" fmla="*/ 15 h 19"/>
                <a:gd name="T10" fmla="*/ 7 w 33"/>
                <a:gd name="T11" fmla="*/ 10 h 19"/>
                <a:gd name="T12" fmla="*/ 14 w 33"/>
                <a:gd name="T13" fmla="*/ 6 h 19"/>
                <a:gd name="T14" fmla="*/ 21 w 33"/>
                <a:gd name="T15" fmla="*/ 3 h 19"/>
                <a:gd name="T16" fmla="*/ 29 w 33"/>
                <a:gd name="T17" fmla="*/ 0 h 19"/>
                <a:gd name="T18" fmla="*/ 30 w 33"/>
                <a:gd name="T19" fmla="*/ 0 h 19"/>
                <a:gd name="T20" fmla="*/ 30 w 33"/>
                <a:gd name="T21" fmla="*/ 0 h 19"/>
                <a:gd name="T22" fmla="*/ 32 w 33"/>
                <a:gd name="T23" fmla="*/ 3 h 19"/>
                <a:gd name="T24" fmla="*/ 32 w 33"/>
                <a:gd name="T25" fmla="*/ 5 h 19"/>
                <a:gd name="T26" fmla="*/ 33 w 33"/>
                <a:gd name="T27" fmla="*/ 5 h 19"/>
                <a:gd name="T28" fmla="*/ 33 w 33"/>
                <a:gd name="T29" fmla="*/ 6 h 19"/>
                <a:gd name="T30" fmla="*/ 33 w 33"/>
                <a:gd name="T31" fmla="*/ 6 h 19"/>
                <a:gd name="T32" fmla="*/ 33 w 33"/>
                <a:gd name="T33" fmla="*/ 6 h 19"/>
                <a:gd name="T34" fmla="*/ 33 w 33"/>
                <a:gd name="T35" fmla="*/ 5 h 19"/>
                <a:gd name="T36" fmla="*/ 32 w 33"/>
                <a:gd name="T37" fmla="*/ 5 h 19"/>
                <a:gd name="T38" fmla="*/ 31 w 33"/>
                <a:gd name="T39" fmla="*/ 4 h 19"/>
                <a:gd name="T40" fmla="*/ 29 w 33"/>
                <a:gd name="T41" fmla="*/ 1 h 19"/>
                <a:gd name="T42" fmla="*/ 30 w 33"/>
                <a:gd name="T43" fmla="*/ 1 h 19"/>
                <a:gd name="T44" fmla="*/ 26 w 33"/>
                <a:gd name="T45" fmla="*/ 3 h 19"/>
                <a:gd name="T46" fmla="*/ 22 w 33"/>
                <a:gd name="T47" fmla="*/ 4 h 19"/>
                <a:gd name="T48" fmla="*/ 15 w 33"/>
                <a:gd name="T49" fmla="*/ 8 h 19"/>
                <a:gd name="T50" fmla="*/ 8 w 33"/>
                <a:gd name="T51" fmla="*/ 12 h 19"/>
                <a:gd name="T52" fmla="*/ 1 w 33"/>
                <a:gd name="T53" fmla="*/ 16 h 19"/>
                <a:gd name="T54" fmla="*/ 1 w 33"/>
                <a:gd name="T55" fmla="*/ 15 h 19"/>
                <a:gd name="T56" fmla="*/ 2 w 33"/>
                <a:gd name="T57" fmla="*/ 17 h 19"/>
                <a:gd name="T58" fmla="*/ 3 w 33"/>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19">
                  <a:moveTo>
                    <a:pt x="3" y="19"/>
                  </a:moveTo>
                  <a:cubicBezTo>
                    <a:pt x="2" y="18"/>
                    <a:pt x="2" y="18"/>
                    <a:pt x="1" y="17"/>
                  </a:cubicBezTo>
                  <a:cubicBezTo>
                    <a:pt x="0" y="15"/>
                    <a:pt x="0" y="15"/>
                    <a:pt x="0" y="15"/>
                  </a:cubicBezTo>
                  <a:cubicBezTo>
                    <a:pt x="0" y="15"/>
                    <a:pt x="0" y="15"/>
                    <a:pt x="0" y="15"/>
                  </a:cubicBezTo>
                  <a:cubicBezTo>
                    <a:pt x="0" y="15"/>
                    <a:pt x="0" y="15"/>
                    <a:pt x="0" y="15"/>
                  </a:cubicBezTo>
                  <a:cubicBezTo>
                    <a:pt x="2" y="13"/>
                    <a:pt x="5" y="12"/>
                    <a:pt x="7" y="10"/>
                  </a:cubicBezTo>
                  <a:cubicBezTo>
                    <a:pt x="9" y="9"/>
                    <a:pt x="12" y="7"/>
                    <a:pt x="14" y="6"/>
                  </a:cubicBezTo>
                  <a:cubicBezTo>
                    <a:pt x="16" y="5"/>
                    <a:pt x="19" y="4"/>
                    <a:pt x="21" y="3"/>
                  </a:cubicBezTo>
                  <a:cubicBezTo>
                    <a:pt x="24" y="2"/>
                    <a:pt x="27" y="1"/>
                    <a:pt x="29" y="0"/>
                  </a:cubicBezTo>
                  <a:cubicBezTo>
                    <a:pt x="30" y="0"/>
                    <a:pt x="30" y="0"/>
                    <a:pt x="30" y="0"/>
                  </a:cubicBezTo>
                  <a:cubicBezTo>
                    <a:pt x="30" y="0"/>
                    <a:pt x="30" y="0"/>
                    <a:pt x="30" y="0"/>
                  </a:cubicBezTo>
                  <a:cubicBezTo>
                    <a:pt x="30" y="1"/>
                    <a:pt x="31" y="2"/>
                    <a:pt x="32" y="3"/>
                  </a:cubicBezTo>
                  <a:cubicBezTo>
                    <a:pt x="32" y="5"/>
                    <a:pt x="32" y="5"/>
                    <a:pt x="32" y="5"/>
                  </a:cubicBezTo>
                  <a:cubicBezTo>
                    <a:pt x="33" y="5"/>
                    <a:pt x="33" y="5"/>
                    <a:pt x="33" y="5"/>
                  </a:cubicBezTo>
                  <a:cubicBezTo>
                    <a:pt x="33" y="5"/>
                    <a:pt x="33" y="6"/>
                    <a:pt x="33" y="6"/>
                  </a:cubicBezTo>
                  <a:cubicBezTo>
                    <a:pt x="33" y="6"/>
                    <a:pt x="33" y="6"/>
                    <a:pt x="33" y="6"/>
                  </a:cubicBezTo>
                  <a:cubicBezTo>
                    <a:pt x="33" y="6"/>
                    <a:pt x="33" y="6"/>
                    <a:pt x="33" y="6"/>
                  </a:cubicBezTo>
                  <a:cubicBezTo>
                    <a:pt x="33" y="6"/>
                    <a:pt x="33" y="5"/>
                    <a:pt x="33" y="5"/>
                  </a:cubicBezTo>
                  <a:cubicBezTo>
                    <a:pt x="32" y="5"/>
                    <a:pt x="32" y="5"/>
                    <a:pt x="32" y="5"/>
                  </a:cubicBezTo>
                  <a:cubicBezTo>
                    <a:pt x="31" y="4"/>
                    <a:pt x="31" y="4"/>
                    <a:pt x="31" y="4"/>
                  </a:cubicBezTo>
                  <a:cubicBezTo>
                    <a:pt x="30" y="3"/>
                    <a:pt x="30" y="2"/>
                    <a:pt x="29" y="1"/>
                  </a:cubicBezTo>
                  <a:cubicBezTo>
                    <a:pt x="30" y="1"/>
                    <a:pt x="30" y="1"/>
                    <a:pt x="30" y="1"/>
                  </a:cubicBezTo>
                  <a:cubicBezTo>
                    <a:pt x="26" y="3"/>
                    <a:pt x="26" y="3"/>
                    <a:pt x="26" y="3"/>
                  </a:cubicBezTo>
                  <a:cubicBezTo>
                    <a:pt x="25" y="3"/>
                    <a:pt x="23" y="4"/>
                    <a:pt x="22" y="4"/>
                  </a:cubicBezTo>
                  <a:cubicBezTo>
                    <a:pt x="20" y="5"/>
                    <a:pt x="17" y="7"/>
                    <a:pt x="15" y="8"/>
                  </a:cubicBezTo>
                  <a:cubicBezTo>
                    <a:pt x="13" y="9"/>
                    <a:pt x="10" y="10"/>
                    <a:pt x="8" y="12"/>
                  </a:cubicBezTo>
                  <a:cubicBezTo>
                    <a:pt x="5" y="13"/>
                    <a:pt x="3" y="14"/>
                    <a:pt x="1" y="16"/>
                  </a:cubicBezTo>
                  <a:cubicBezTo>
                    <a:pt x="1" y="15"/>
                    <a:pt x="1" y="15"/>
                    <a:pt x="1" y="15"/>
                  </a:cubicBezTo>
                  <a:cubicBezTo>
                    <a:pt x="2" y="17"/>
                    <a:pt x="2" y="17"/>
                    <a:pt x="2" y="17"/>
                  </a:cubicBezTo>
                  <a:lnTo>
                    <a:pt x="3"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3"/>
            <p:cNvSpPr/>
            <p:nvPr/>
          </p:nvSpPr>
          <p:spPr bwMode="auto">
            <a:xfrm>
              <a:off x="5784" y="2424"/>
              <a:ext cx="61" cy="40"/>
            </a:xfrm>
            <a:custGeom>
              <a:avLst/>
              <a:gdLst>
                <a:gd name="T0" fmla="*/ 3 w 25"/>
                <a:gd name="T1" fmla="*/ 16 h 16"/>
                <a:gd name="T2" fmla="*/ 1 w 25"/>
                <a:gd name="T3" fmla="*/ 11 h 16"/>
                <a:gd name="T4" fmla="*/ 1 w 25"/>
                <a:gd name="T5" fmla="*/ 11 h 16"/>
                <a:gd name="T6" fmla="*/ 1 w 25"/>
                <a:gd name="T7" fmla="*/ 11 h 16"/>
                <a:gd name="T8" fmla="*/ 7 w 25"/>
                <a:gd name="T9" fmla="*/ 7 h 16"/>
                <a:gd name="T10" fmla="*/ 13 w 25"/>
                <a:gd name="T11" fmla="*/ 3 h 16"/>
                <a:gd name="T12" fmla="*/ 19 w 25"/>
                <a:gd name="T13" fmla="*/ 0 h 16"/>
                <a:gd name="T14" fmla="*/ 23 w 25"/>
                <a:gd name="T15" fmla="*/ 0 h 16"/>
                <a:gd name="T16" fmla="*/ 25 w 25"/>
                <a:gd name="T17" fmla="*/ 1 h 16"/>
                <a:gd name="T18" fmla="*/ 25 w 25"/>
                <a:gd name="T19" fmla="*/ 2 h 16"/>
                <a:gd name="T20" fmla="*/ 23 w 25"/>
                <a:gd name="T21" fmla="*/ 1 h 16"/>
                <a:gd name="T22" fmla="*/ 20 w 25"/>
                <a:gd name="T23" fmla="*/ 2 h 16"/>
                <a:gd name="T24" fmla="*/ 13 w 25"/>
                <a:gd name="T25" fmla="*/ 5 h 16"/>
                <a:gd name="T26" fmla="*/ 1 w 25"/>
                <a:gd name="T27" fmla="*/ 12 h 16"/>
                <a:gd name="T28" fmla="*/ 2 w 25"/>
                <a:gd name="T29" fmla="*/ 11 h 16"/>
                <a:gd name="T30" fmla="*/ 2 w 25"/>
                <a:gd name="T31" fmla="*/ 13 h 16"/>
                <a:gd name="T32" fmla="*/ 3 w 25"/>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3" y="16"/>
                  </a:moveTo>
                  <a:cubicBezTo>
                    <a:pt x="2" y="14"/>
                    <a:pt x="1" y="13"/>
                    <a:pt x="1" y="11"/>
                  </a:cubicBezTo>
                  <a:cubicBezTo>
                    <a:pt x="0" y="11"/>
                    <a:pt x="1" y="11"/>
                    <a:pt x="1" y="11"/>
                  </a:cubicBezTo>
                  <a:cubicBezTo>
                    <a:pt x="1" y="11"/>
                    <a:pt x="1" y="11"/>
                    <a:pt x="1" y="11"/>
                  </a:cubicBezTo>
                  <a:cubicBezTo>
                    <a:pt x="3" y="9"/>
                    <a:pt x="5" y="8"/>
                    <a:pt x="7" y="7"/>
                  </a:cubicBezTo>
                  <a:cubicBezTo>
                    <a:pt x="8" y="5"/>
                    <a:pt x="10" y="4"/>
                    <a:pt x="13" y="3"/>
                  </a:cubicBezTo>
                  <a:cubicBezTo>
                    <a:pt x="15" y="2"/>
                    <a:pt x="17" y="1"/>
                    <a:pt x="19" y="0"/>
                  </a:cubicBezTo>
                  <a:cubicBezTo>
                    <a:pt x="20" y="0"/>
                    <a:pt x="22" y="0"/>
                    <a:pt x="23" y="0"/>
                  </a:cubicBezTo>
                  <a:cubicBezTo>
                    <a:pt x="23" y="0"/>
                    <a:pt x="24" y="0"/>
                    <a:pt x="25" y="1"/>
                  </a:cubicBezTo>
                  <a:cubicBezTo>
                    <a:pt x="25" y="1"/>
                    <a:pt x="25" y="2"/>
                    <a:pt x="25" y="2"/>
                  </a:cubicBezTo>
                  <a:cubicBezTo>
                    <a:pt x="25" y="1"/>
                    <a:pt x="24" y="1"/>
                    <a:pt x="23" y="1"/>
                  </a:cubicBezTo>
                  <a:cubicBezTo>
                    <a:pt x="22" y="1"/>
                    <a:pt x="21" y="1"/>
                    <a:pt x="20" y="2"/>
                  </a:cubicBezTo>
                  <a:cubicBezTo>
                    <a:pt x="18" y="3"/>
                    <a:pt x="16" y="4"/>
                    <a:pt x="13" y="5"/>
                  </a:cubicBezTo>
                  <a:cubicBezTo>
                    <a:pt x="9" y="7"/>
                    <a:pt x="6" y="9"/>
                    <a:pt x="1" y="12"/>
                  </a:cubicBezTo>
                  <a:cubicBezTo>
                    <a:pt x="2" y="11"/>
                    <a:pt x="2" y="11"/>
                    <a:pt x="2" y="11"/>
                  </a:cubicBezTo>
                  <a:cubicBezTo>
                    <a:pt x="2" y="12"/>
                    <a:pt x="2" y="12"/>
                    <a:pt x="2" y="13"/>
                  </a:cubicBezTo>
                  <a:cubicBezTo>
                    <a:pt x="3" y="14"/>
                    <a:pt x="3" y="15"/>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4"/>
            <p:cNvSpPr/>
            <p:nvPr/>
          </p:nvSpPr>
          <p:spPr bwMode="auto">
            <a:xfrm>
              <a:off x="5797" y="2451"/>
              <a:ext cx="7" cy="22"/>
            </a:xfrm>
            <a:custGeom>
              <a:avLst/>
              <a:gdLst>
                <a:gd name="T0" fmla="*/ 2 w 3"/>
                <a:gd name="T1" fmla="*/ 0 h 9"/>
                <a:gd name="T2" fmla="*/ 2 w 3"/>
                <a:gd name="T3" fmla="*/ 2 h 9"/>
                <a:gd name="T4" fmla="*/ 3 w 3"/>
                <a:gd name="T5" fmla="*/ 3 h 9"/>
                <a:gd name="T6" fmla="*/ 2 w 3"/>
                <a:gd name="T7" fmla="*/ 5 h 9"/>
                <a:gd name="T8" fmla="*/ 1 w 3"/>
                <a:gd name="T9" fmla="*/ 7 h 9"/>
                <a:gd name="T10" fmla="*/ 1 w 3"/>
                <a:gd name="T11" fmla="*/ 9 h 9"/>
                <a:gd name="T12" fmla="*/ 0 w 3"/>
                <a:gd name="T13" fmla="*/ 7 h 9"/>
                <a:gd name="T14" fmla="*/ 0 w 3"/>
                <a:gd name="T15" fmla="*/ 4 h 9"/>
                <a:gd name="T16" fmla="*/ 1 w 3"/>
                <a:gd name="T17" fmla="*/ 2 h 9"/>
                <a:gd name="T18" fmla="*/ 2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2" y="0"/>
                  </a:moveTo>
                  <a:cubicBezTo>
                    <a:pt x="2" y="0"/>
                    <a:pt x="2" y="1"/>
                    <a:pt x="2" y="2"/>
                  </a:cubicBezTo>
                  <a:cubicBezTo>
                    <a:pt x="2" y="2"/>
                    <a:pt x="3" y="3"/>
                    <a:pt x="3" y="3"/>
                  </a:cubicBezTo>
                  <a:cubicBezTo>
                    <a:pt x="3" y="4"/>
                    <a:pt x="2" y="4"/>
                    <a:pt x="2" y="5"/>
                  </a:cubicBezTo>
                  <a:cubicBezTo>
                    <a:pt x="2" y="6"/>
                    <a:pt x="1" y="7"/>
                    <a:pt x="1" y="7"/>
                  </a:cubicBezTo>
                  <a:cubicBezTo>
                    <a:pt x="1" y="8"/>
                    <a:pt x="1" y="9"/>
                    <a:pt x="1" y="9"/>
                  </a:cubicBezTo>
                  <a:cubicBezTo>
                    <a:pt x="1" y="9"/>
                    <a:pt x="0" y="8"/>
                    <a:pt x="0" y="7"/>
                  </a:cubicBezTo>
                  <a:cubicBezTo>
                    <a:pt x="0" y="6"/>
                    <a:pt x="0" y="5"/>
                    <a:pt x="0" y="4"/>
                  </a:cubicBezTo>
                  <a:cubicBezTo>
                    <a:pt x="1" y="3"/>
                    <a:pt x="1" y="3"/>
                    <a:pt x="1"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5"/>
            <p:cNvSpPr/>
            <p:nvPr/>
          </p:nvSpPr>
          <p:spPr bwMode="auto">
            <a:xfrm>
              <a:off x="5801" y="2432"/>
              <a:ext cx="66" cy="46"/>
            </a:xfrm>
            <a:custGeom>
              <a:avLst/>
              <a:gdLst>
                <a:gd name="T0" fmla="*/ 2 w 27"/>
                <a:gd name="T1" fmla="*/ 12 h 19"/>
                <a:gd name="T2" fmla="*/ 4 w 27"/>
                <a:gd name="T3" fmla="*/ 8 h 19"/>
                <a:gd name="T4" fmla="*/ 4 w 27"/>
                <a:gd name="T5" fmla="*/ 13 h 19"/>
                <a:gd name="T6" fmla="*/ 3 w 27"/>
                <a:gd name="T7" fmla="*/ 18 h 19"/>
                <a:gd name="T8" fmla="*/ 3 w 27"/>
                <a:gd name="T9" fmla="*/ 17 h 19"/>
                <a:gd name="T10" fmla="*/ 5 w 27"/>
                <a:gd name="T11" fmla="*/ 12 h 19"/>
                <a:gd name="T12" fmla="*/ 9 w 27"/>
                <a:gd name="T13" fmla="*/ 5 h 19"/>
                <a:gd name="T14" fmla="*/ 9 w 27"/>
                <a:gd name="T15" fmla="*/ 6 h 19"/>
                <a:gd name="T16" fmla="*/ 7 w 27"/>
                <a:gd name="T17" fmla="*/ 15 h 19"/>
                <a:gd name="T18" fmla="*/ 6 w 27"/>
                <a:gd name="T19" fmla="*/ 17 h 19"/>
                <a:gd name="T20" fmla="*/ 8 w 27"/>
                <a:gd name="T21" fmla="*/ 14 h 19"/>
                <a:gd name="T22" fmla="*/ 11 w 27"/>
                <a:gd name="T23" fmla="*/ 6 h 19"/>
                <a:gd name="T24" fmla="*/ 13 w 27"/>
                <a:gd name="T25" fmla="*/ 2 h 19"/>
                <a:gd name="T26" fmla="*/ 14 w 27"/>
                <a:gd name="T27" fmla="*/ 3 h 19"/>
                <a:gd name="T28" fmla="*/ 13 w 27"/>
                <a:gd name="T29" fmla="*/ 10 h 19"/>
                <a:gd name="T30" fmla="*/ 10 w 27"/>
                <a:gd name="T31" fmla="*/ 17 h 19"/>
                <a:gd name="T32" fmla="*/ 14 w 27"/>
                <a:gd name="T33" fmla="*/ 9 h 19"/>
                <a:gd name="T34" fmla="*/ 18 w 27"/>
                <a:gd name="T35" fmla="*/ 0 h 19"/>
                <a:gd name="T36" fmla="*/ 19 w 27"/>
                <a:gd name="T37" fmla="*/ 1 h 19"/>
                <a:gd name="T38" fmla="*/ 18 w 27"/>
                <a:gd name="T39" fmla="*/ 9 h 19"/>
                <a:gd name="T40" fmla="*/ 16 w 27"/>
                <a:gd name="T41" fmla="*/ 16 h 19"/>
                <a:gd name="T42" fmla="*/ 17 w 27"/>
                <a:gd name="T43" fmla="*/ 15 h 19"/>
                <a:gd name="T44" fmla="*/ 19 w 27"/>
                <a:gd name="T45" fmla="*/ 11 h 19"/>
                <a:gd name="T46" fmla="*/ 23 w 27"/>
                <a:gd name="T47" fmla="*/ 5 h 19"/>
                <a:gd name="T48" fmla="*/ 23 w 27"/>
                <a:gd name="T49" fmla="*/ 5 h 19"/>
                <a:gd name="T50" fmla="*/ 23 w 27"/>
                <a:gd name="T51" fmla="*/ 8 h 19"/>
                <a:gd name="T52" fmla="*/ 21 w 27"/>
                <a:gd name="T53" fmla="*/ 13 h 19"/>
                <a:gd name="T54" fmla="*/ 21 w 27"/>
                <a:gd name="T55" fmla="*/ 15 h 19"/>
                <a:gd name="T56" fmla="*/ 26 w 27"/>
                <a:gd name="T57" fmla="*/ 10 h 19"/>
                <a:gd name="T58" fmla="*/ 26 w 27"/>
                <a:gd name="T59" fmla="*/ 10 h 19"/>
                <a:gd name="T60" fmla="*/ 21 w 27"/>
                <a:gd name="T61" fmla="*/ 15 h 19"/>
                <a:gd name="T62" fmla="*/ 21 w 27"/>
                <a:gd name="T63" fmla="*/ 15 h 19"/>
                <a:gd name="T64" fmla="*/ 21 w 27"/>
                <a:gd name="T65" fmla="*/ 10 h 19"/>
                <a:gd name="T66" fmla="*/ 23 w 27"/>
                <a:gd name="T67" fmla="*/ 5 h 19"/>
                <a:gd name="T68" fmla="*/ 22 w 27"/>
                <a:gd name="T69" fmla="*/ 8 h 19"/>
                <a:gd name="T70" fmla="*/ 19 w 27"/>
                <a:gd name="T71" fmla="*/ 14 h 19"/>
                <a:gd name="T72" fmla="*/ 16 w 27"/>
                <a:gd name="T73" fmla="*/ 17 h 19"/>
                <a:gd name="T74" fmla="*/ 15 w 27"/>
                <a:gd name="T75" fmla="*/ 16 h 19"/>
                <a:gd name="T76" fmla="*/ 15 w 27"/>
                <a:gd name="T77" fmla="*/ 12 h 19"/>
                <a:gd name="T78" fmla="*/ 17 w 27"/>
                <a:gd name="T79" fmla="*/ 4 h 19"/>
                <a:gd name="T80" fmla="*/ 19 w 27"/>
                <a:gd name="T81" fmla="*/ 1 h 19"/>
                <a:gd name="T82" fmla="*/ 14 w 27"/>
                <a:gd name="T83" fmla="*/ 14 h 19"/>
                <a:gd name="T84" fmla="*/ 11 w 27"/>
                <a:gd name="T85" fmla="*/ 18 h 19"/>
                <a:gd name="T86" fmla="*/ 10 w 27"/>
                <a:gd name="T87" fmla="*/ 17 h 19"/>
                <a:gd name="T88" fmla="*/ 13 w 27"/>
                <a:gd name="T89" fmla="*/ 3 h 19"/>
                <a:gd name="T90" fmla="*/ 13 w 27"/>
                <a:gd name="T91" fmla="*/ 5 h 19"/>
                <a:gd name="T92" fmla="*/ 11 w 27"/>
                <a:gd name="T93" fmla="*/ 11 h 19"/>
                <a:gd name="T94" fmla="*/ 9 w 27"/>
                <a:gd name="T95" fmla="*/ 17 h 19"/>
                <a:gd name="T96" fmla="*/ 6 w 27"/>
                <a:gd name="T97" fmla="*/ 19 h 19"/>
                <a:gd name="T98" fmla="*/ 6 w 27"/>
                <a:gd name="T99" fmla="*/ 15 h 19"/>
                <a:gd name="T100" fmla="*/ 8 w 27"/>
                <a:gd name="T101" fmla="*/ 6 h 19"/>
                <a:gd name="T102" fmla="*/ 6 w 27"/>
                <a:gd name="T103" fmla="*/ 13 h 19"/>
                <a:gd name="T104" fmla="*/ 4 w 27"/>
                <a:gd name="T105" fmla="*/ 17 h 19"/>
                <a:gd name="T106" fmla="*/ 2 w 27"/>
                <a:gd name="T107" fmla="*/ 19 h 19"/>
                <a:gd name="T108" fmla="*/ 2 w 27"/>
                <a:gd name="T109" fmla="*/ 16 h 19"/>
                <a:gd name="T110" fmla="*/ 4 w 27"/>
                <a:gd name="T111" fmla="*/ 8 h 19"/>
                <a:gd name="T112" fmla="*/ 2 w 27"/>
                <a:gd name="T11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19">
                  <a:moveTo>
                    <a:pt x="0" y="17"/>
                  </a:moveTo>
                  <a:cubicBezTo>
                    <a:pt x="2" y="12"/>
                    <a:pt x="2" y="12"/>
                    <a:pt x="2" y="12"/>
                  </a:cubicBezTo>
                  <a:cubicBezTo>
                    <a:pt x="4" y="8"/>
                    <a:pt x="4" y="8"/>
                    <a:pt x="4" y="8"/>
                  </a:cubicBezTo>
                  <a:cubicBezTo>
                    <a:pt x="4" y="8"/>
                    <a:pt x="4" y="8"/>
                    <a:pt x="4" y="8"/>
                  </a:cubicBezTo>
                  <a:cubicBezTo>
                    <a:pt x="4" y="8"/>
                    <a:pt x="4" y="8"/>
                    <a:pt x="4" y="8"/>
                  </a:cubicBezTo>
                  <a:cubicBezTo>
                    <a:pt x="4" y="10"/>
                    <a:pt x="4" y="12"/>
                    <a:pt x="4" y="13"/>
                  </a:cubicBezTo>
                  <a:cubicBezTo>
                    <a:pt x="3" y="16"/>
                    <a:pt x="3" y="16"/>
                    <a:pt x="3" y="16"/>
                  </a:cubicBezTo>
                  <a:cubicBezTo>
                    <a:pt x="3" y="18"/>
                    <a:pt x="3" y="18"/>
                    <a:pt x="3" y="18"/>
                  </a:cubicBezTo>
                  <a:cubicBezTo>
                    <a:pt x="2" y="18"/>
                    <a:pt x="2" y="18"/>
                    <a:pt x="2" y="18"/>
                  </a:cubicBezTo>
                  <a:cubicBezTo>
                    <a:pt x="3" y="17"/>
                    <a:pt x="3" y="17"/>
                    <a:pt x="3" y="17"/>
                  </a:cubicBezTo>
                  <a:cubicBezTo>
                    <a:pt x="3" y="16"/>
                    <a:pt x="4" y="16"/>
                    <a:pt x="4" y="15"/>
                  </a:cubicBezTo>
                  <a:cubicBezTo>
                    <a:pt x="5" y="12"/>
                    <a:pt x="5" y="12"/>
                    <a:pt x="5" y="12"/>
                  </a:cubicBezTo>
                  <a:cubicBezTo>
                    <a:pt x="6" y="10"/>
                    <a:pt x="7" y="8"/>
                    <a:pt x="8" y="6"/>
                  </a:cubicBezTo>
                  <a:cubicBezTo>
                    <a:pt x="8" y="5"/>
                    <a:pt x="9" y="5"/>
                    <a:pt x="9" y="5"/>
                  </a:cubicBezTo>
                  <a:cubicBezTo>
                    <a:pt x="9" y="5"/>
                    <a:pt x="9" y="6"/>
                    <a:pt x="9" y="6"/>
                  </a:cubicBezTo>
                  <a:cubicBezTo>
                    <a:pt x="9" y="6"/>
                    <a:pt x="9" y="6"/>
                    <a:pt x="9" y="6"/>
                  </a:cubicBezTo>
                  <a:cubicBezTo>
                    <a:pt x="9" y="8"/>
                    <a:pt x="8" y="10"/>
                    <a:pt x="8" y="12"/>
                  </a:cubicBezTo>
                  <a:cubicBezTo>
                    <a:pt x="7" y="15"/>
                    <a:pt x="7" y="15"/>
                    <a:pt x="7" y="15"/>
                  </a:cubicBezTo>
                  <a:cubicBezTo>
                    <a:pt x="7" y="18"/>
                    <a:pt x="7" y="18"/>
                    <a:pt x="7" y="18"/>
                  </a:cubicBezTo>
                  <a:cubicBezTo>
                    <a:pt x="6" y="17"/>
                    <a:pt x="6" y="17"/>
                    <a:pt x="6" y="17"/>
                  </a:cubicBezTo>
                  <a:cubicBezTo>
                    <a:pt x="6" y="17"/>
                    <a:pt x="7" y="16"/>
                    <a:pt x="7" y="16"/>
                  </a:cubicBezTo>
                  <a:cubicBezTo>
                    <a:pt x="7" y="15"/>
                    <a:pt x="8" y="15"/>
                    <a:pt x="8" y="14"/>
                  </a:cubicBezTo>
                  <a:cubicBezTo>
                    <a:pt x="8" y="13"/>
                    <a:pt x="9" y="12"/>
                    <a:pt x="9" y="10"/>
                  </a:cubicBezTo>
                  <a:cubicBezTo>
                    <a:pt x="10" y="9"/>
                    <a:pt x="10" y="7"/>
                    <a:pt x="11" y="6"/>
                  </a:cubicBezTo>
                  <a:cubicBezTo>
                    <a:pt x="11" y="5"/>
                    <a:pt x="11" y="5"/>
                    <a:pt x="12" y="4"/>
                  </a:cubicBezTo>
                  <a:cubicBezTo>
                    <a:pt x="12" y="3"/>
                    <a:pt x="12" y="3"/>
                    <a:pt x="13" y="2"/>
                  </a:cubicBezTo>
                  <a:cubicBezTo>
                    <a:pt x="13" y="2"/>
                    <a:pt x="14" y="2"/>
                    <a:pt x="14" y="2"/>
                  </a:cubicBezTo>
                  <a:cubicBezTo>
                    <a:pt x="14" y="2"/>
                    <a:pt x="15" y="3"/>
                    <a:pt x="14" y="3"/>
                  </a:cubicBezTo>
                  <a:cubicBezTo>
                    <a:pt x="14" y="3"/>
                    <a:pt x="14" y="3"/>
                    <a:pt x="14" y="3"/>
                  </a:cubicBezTo>
                  <a:cubicBezTo>
                    <a:pt x="13" y="10"/>
                    <a:pt x="13" y="10"/>
                    <a:pt x="13" y="10"/>
                  </a:cubicBezTo>
                  <a:cubicBezTo>
                    <a:pt x="12" y="18"/>
                    <a:pt x="12" y="18"/>
                    <a:pt x="12" y="18"/>
                  </a:cubicBezTo>
                  <a:cubicBezTo>
                    <a:pt x="10" y="17"/>
                    <a:pt x="10" y="17"/>
                    <a:pt x="10" y="17"/>
                  </a:cubicBezTo>
                  <a:cubicBezTo>
                    <a:pt x="12" y="13"/>
                    <a:pt x="12" y="13"/>
                    <a:pt x="12" y="13"/>
                  </a:cubicBezTo>
                  <a:cubicBezTo>
                    <a:pt x="14" y="9"/>
                    <a:pt x="14" y="9"/>
                    <a:pt x="14" y="9"/>
                  </a:cubicBezTo>
                  <a:cubicBezTo>
                    <a:pt x="15" y="6"/>
                    <a:pt x="16" y="3"/>
                    <a:pt x="18" y="0"/>
                  </a:cubicBezTo>
                  <a:cubicBezTo>
                    <a:pt x="18" y="0"/>
                    <a:pt x="18" y="0"/>
                    <a:pt x="18" y="0"/>
                  </a:cubicBezTo>
                  <a:cubicBezTo>
                    <a:pt x="18" y="0"/>
                    <a:pt x="18" y="0"/>
                    <a:pt x="19" y="0"/>
                  </a:cubicBezTo>
                  <a:cubicBezTo>
                    <a:pt x="19" y="0"/>
                    <a:pt x="19" y="0"/>
                    <a:pt x="19" y="1"/>
                  </a:cubicBezTo>
                  <a:cubicBezTo>
                    <a:pt x="19" y="5"/>
                    <a:pt x="19" y="5"/>
                    <a:pt x="19" y="5"/>
                  </a:cubicBezTo>
                  <a:cubicBezTo>
                    <a:pt x="18" y="9"/>
                    <a:pt x="18" y="9"/>
                    <a:pt x="18" y="9"/>
                  </a:cubicBezTo>
                  <a:cubicBezTo>
                    <a:pt x="17" y="12"/>
                    <a:pt x="17" y="12"/>
                    <a:pt x="17" y="12"/>
                  </a:cubicBezTo>
                  <a:cubicBezTo>
                    <a:pt x="16" y="16"/>
                    <a:pt x="16" y="16"/>
                    <a:pt x="16" y="16"/>
                  </a:cubicBezTo>
                  <a:cubicBezTo>
                    <a:pt x="15" y="15"/>
                    <a:pt x="15" y="15"/>
                    <a:pt x="15" y="15"/>
                  </a:cubicBezTo>
                  <a:cubicBezTo>
                    <a:pt x="16" y="15"/>
                    <a:pt x="16" y="15"/>
                    <a:pt x="17" y="15"/>
                  </a:cubicBezTo>
                  <a:cubicBezTo>
                    <a:pt x="17" y="14"/>
                    <a:pt x="17" y="14"/>
                    <a:pt x="18" y="13"/>
                  </a:cubicBezTo>
                  <a:cubicBezTo>
                    <a:pt x="18" y="13"/>
                    <a:pt x="19" y="12"/>
                    <a:pt x="19" y="11"/>
                  </a:cubicBezTo>
                  <a:cubicBezTo>
                    <a:pt x="21" y="8"/>
                    <a:pt x="21" y="8"/>
                    <a:pt x="21" y="8"/>
                  </a:cubicBezTo>
                  <a:cubicBezTo>
                    <a:pt x="21" y="7"/>
                    <a:pt x="22" y="6"/>
                    <a:pt x="23" y="5"/>
                  </a:cubicBezTo>
                  <a:cubicBezTo>
                    <a:pt x="23" y="5"/>
                    <a:pt x="23" y="5"/>
                    <a:pt x="23" y="5"/>
                  </a:cubicBezTo>
                  <a:cubicBezTo>
                    <a:pt x="23" y="5"/>
                    <a:pt x="23" y="5"/>
                    <a:pt x="23" y="5"/>
                  </a:cubicBezTo>
                  <a:cubicBezTo>
                    <a:pt x="24" y="5"/>
                    <a:pt x="24" y="5"/>
                    <a:pt x="24" y="5"/>
                  </a:cubicBezTo>
                  <a:cubicBezTo>
                    <a:pt x="23" y="8"/>
                    <a:pt x="23" y="8"/>
                    <a:pt x="23" y="8"/>
                  </a:cubicBezTo>
                  <a:cubicBezTo>
                    <a:pt x="22" y="10"/>
                    <a:pt x="22" y="10"/>
                    <a:pt x="22" y="10"/>
                  </a:cubicBezTo>
                  <a:cubicBezTo>
                    <a:pt x="21" y="13"/>
                    <a:pt x="21" y="13"/>
                    <a:pt x="21" y="13"/>
                  </a:cubicBezTo>
                  <a:cubicBezTo>
                    <a:pt x="21" y="15"/>
                    <a:pt x="21" y="15"/>
                    <a:pt x="21" y="15"/>
                  </a:cubicBezTo>
                  <a:cubicBezTo>
                    <a:pt x="21" y="15"/>
                    <a:pt x="21" y="15"/>
                    <a:pt x="21" y="15"/>
                  </a:cubicBezTo>
                  <a:cubicBezTo>
                    <a:pt x="22" y="14"/>
                    <a:pt x="23" y="13"/>
                    <a:pt x="24" y="12"/>
                  </a:cubicBezTo>
                  <a:cubicBezTo>
                    <a:pt x="25" y="11"/>
                    <a:pt x="25" y="11"/>
                    <a:pt x="26" y="10"/>
                  </a:cubicBezTo>
                  <a:cubicBezTo>
                    <a:pt x="26" y="9"/>
                    <a:pt x="27" y="9"/>
                    <a:pt x="27" y="8"/>
                  </a:cubicBezTo>
                  <a:cubicBezTo>
                    <a:pt x="27" y="9"/>
                    <a:pt x="26" y="9"/>
                    <a:pt x="26" y="10"/>
                  </a:cubicBezTo>
                  <a:cubicBezTo>
                    <a:pt x="25" y="11"/>
                    <a:pt x="25" y="11"/>
                    <a:pt x="24" y="12"/>
                  </a:cubicBezTo>
                  <a:cubicBezTo>
                    <a:pt x="23" y="13"/>
                    <a:pt x="22" y="14"/>
                    <a:pt x="21" y="15"/>
                  </a:cubicBezTo>
                  <a:cubicBezTo>
                    <a:pt x="21" y="15"/>
                    <a:pt x="21" y="15"/>
                    <a:pt x="21" y="15"/>
                  </a:cubicBezTo>
                  <a:cubicBezTo>
                    <a:pt x="21" y="15"/>
                    <a:pt x="21" y="15"/>
                    <a:pt x="21" y="15"/>
                  </a:cubicBezTo>
                  <a:cubicBezTo>
                    <a:pt x="21" y="13"/>
                    <a:pt x="21" y="13"/>
                    <a:pt x="21" y="13"/>
                  </a:cubicBezTo>
                  <a:cubicBezTo>
                    <a:pt x="21" y="10"/>
                    <a:pt x="21" y="10"/>
                    <a:pt x="21" y="10"/>
                  </a:cubicBezTo>
                  <a:cubicBezTo>
                    <a:pt x="22" y="8"/>
                    <a:pt x="22" y="8"/>
                    <a:pt x="22" y="8"/>
                  </a:cubicBezTo>
                  <a:cubicBezTo>
                    <a:pt x="23" y="5"/>
                    <a:pt x="23" y="5"/>
                    <a:pt x="23" y="5"/>
                  </a:cubicBezTo>
                  <a:cubicBezTo>
                    <a:pt x="23" y="6"/>
                    <a:pt x="23" y="6"/>
                    <a:pt x="23" y="6"/>
                  </a:cubicBezTo>
                  <a:cubicBezTo>
                    <a:pt x="23" y="6"/>
                    <a:pt x="22" y="7"/>
                    <a:pt x="22" y="8"/>
                  </a:cubicBezTo>
                  <a:cubicBezTo>
                    <a:pt x="20" y="11"/>
                    <a:pt x="20" y="11"/>
                    <a:pt x="20" y="11"/>
                  </a:cubicBezTo>
                  <a:cubicBezTo>
                    <a:pt x="20" y="12"/>
                    <a:pt x="19" y="13"/>
                    <a:pt x="19" y="14"/>
                  </a:cubicBezTo>
                  <a:cubicBezTo>
                    <a:pt x="18" y="15"/>
                    <a:pt x="18" y="15"/>
                    <a:pt x="18" y="16"/>
                  </a:cubicBezTo>
                  <a:cubicBezTo>
                    <a:pt x="17" y="16"/>
                    <a:pt x="16" y="16"/>
                    <a:pt x="16" y="17"/>
                  </a:cubicBezTo>
                  <a:cubicBezTo>
                    <a:pt x="16" y="17"/>
                    <a:pt x="15" y="17"/>
                    <a:pt x="15" y="17"/>
                  </a:cubicBezTo>
                  <a:cubicBezTo>
                    <a:pt x="15" y="17"/>
                    <a:pt x="15" y="16"/>
                    <a:pt x="15" y="16"/>
                  </a:cubicBezTo>
                  <a:cubicBezTo>
                    <a:pt x="15" y="16"/>
                    <a:pt x="15" y="16"/>
                    <a:pt x="15" y="16"/>
                  </a:cubicBezTo>
                  <a:cubicBezTo>
                    <a:pt x="15" y="15"/>
                    <a:pt x="15" y="13"/>
                    <a:pt x="15" y="12"/>
                  </a:cubicBezTo>
                  <a:cubicBezTo>
                    <a:pt x="16" y="8"/>
                    <a:pt x="16" y="8"/>
                    <a:pt x="16" y="8"/>
                  </a:cubicBezTo>
                  <a:cubicBezTo>
                    <a:pt x="17" y="4"/>
                    <a:pt x="17" y="4"/>
                    <a:pt x="17" y="4"/>
                  </a:cubicBezTo>
                  <a:cubicBezTo>
                    <a:pt x="18" y="1"/>
                    <a:pt x="18" y="1"/>
                    <a:pt x="18" y="1"/>
                  </a:cubicBezTo>
                  <a:cubicBezTo>
                    <a:pt x="19" y="1"/>
                    <a:pt x="19" y="1"/>
                    <a:pt x="19" y="1"/>
                  </a:cubicBezTo>
                  <a:cubicBezTo>
                    <a:pt x="18" y="4"/>
                    <a:pt x="17" y="7"/>
                    <a:pt x="16" y="10"/>
                  </a:cubicBezTo>
                  <a:cubicBezTo>
                    <a:pt x="14" y="14"/>
                    <a:pt x="14" y="14"/>
                    <a:pt x="14" y="14"/>
                  </a:cubicBezTo>
                  <a:cubicBezTo>
                    <a:pt x="12" y="18"/>
                    <a:pt x="12" y="18"/>
                    <a:pt x="12" y="18"/>
                  </a:cubicBezTo>
                  <a:cubicBezTo>
                    <a:pt x="12" y="18"/>
                    <a:pt x="11" y="19"/>
                    <a:pt x="11" y="18"/>
                  </a:cubicBezTo>
                  <a:cubicBezTo>
                    <a:pt x="10" y="18"/>
                    <a:pt x="10" y="18"/>
                    <a:pt x="10" y="17"/>
                  </a:cubicBezTo>
                  <a:cubicBezTo>
                    <a:pt x="10" y="17"/>
                    <a:pt x="10" y="17"/>
                    <a:pt x="10" y="17"/>
                  </a:cubicBezTo>
                  <a:cubicBezTo>
                    <a:pt x="11" y="10"/>
                    <a:pt x="11" y="10"/>
                    <a:pt x="11" y="10"/>
                  </a:cubicBezTo>
                  <a:cubicBezTo>
                    <a:pt x="13" y="3"/>
                    <a:pt x="13" y="3"/>
                    <a:pt x="13" y="3"/>
                  </a:cubicBezTo>
                  <a:cubicBezTo>
                    <a:pt x="14" y="3"/>
                    <a:pt x="14" y="3"/>
                    <a:pt x="14" y="3"/>
                  </a:cubicBezTo>
                  <a:cubicBezTo>
                    <a:pt x="14" y="4"/>
                    <a:pt x="14" y="4"/>
                    <a:pt x="13" y="5"/>
                  </a:cubicBezTo>
                  <a:cubicBezTo>
                    <a:pt x="12" y="7"/>
                    <a:pt x="12" y="7"/>
                    <a:pt x="12" y="7"/>
                  </a:cubicBezTo>
                  <a:cubicBezTo>
                    <a:pt x="12" y="8"/>
                    <a:pt x="11" y="9"/>
                    <a:pt x="11" y="11"/>
                  </a:cubicBezTo>
                  <a:cubicBezTo>
                    <a:pt x="11" y="12"/>
                    <a:pt x="10" y="13"/>
                    <a:pt x="10" y="15"/>
                  </a:cubicBezTo>
                  <a:cubicBezTo>
                    <a:pt x="9" y="15"/>
                    <a:pt x="9" y="16"/>
                    <a:pt x="9" y="17"/>
                  </a:cubicBezTo>
                  <a:cubicBezTo>
                    <a:pt x="8" y="17"/>
                    <a:pt x="8" y="18"/>
                    <a:pt x="7" y="19"/>
                  </a:cubicBezTo>
                  <a:cubicBezTo>
                    <a:pt x="7" y="19"/>
                    <a:pt x="6" y="19"/>
                    <a:pt x="6" y="19"/>
                  </a:cubicBezTo>
                  <a:cubicBezTo>
                    <a:pt x="6" y="18"/>
                    <a:pt x="6" y="18"/>
                    <a:pt x="6" y="18"/>
                  </a:cubicBezTo>
                  <a:cubicBezTo>
                    <a:pt x="6" y="17"/>
                    <a:pt x="6" y="16"/>
                    <a:pt x="6" y="15"/>
                  </a:cubicBezTo>
                  <a:cubicBezTo>
                    <a:pt x="6" y="12"/>
                    <a:pt x="6" y="12"/>
                    <a:pt x="6" y="12"/>
                  </a:cubicBezTo>
                  <a:cubicBezTo>
                    <a:pt x="7" y="10"/>
                    <a:pt x="7" y="8"/>
                    <a:pt x="8" y="6"/>
                  </a:cubicBezTo>
                  <a:cubicBezTo>
                    <a:pt x="9" y="6"/>
                    <a:pt x="9" y="6"/>
                    <a:pt x="9" y="6"/>
                  </a:cubicBezTo>
                  <a:cubicBezTo>
                    <a:pt x="8" y="8"/>
                    <a:pt x="7" y="10"/>
                    <a:pt x="6" y="13"/>
                  </a:cubicBezTo>
                  <a:cubicBezTo>
                    <a:pt x="5" y="16"/>
                    <a:pt x="5" y="16"/>
                    <a:pt x="5" y="16"/>
                  </a:cubicBezTo>
                  <a:cubicBezTo>
                    <a:pt x="5" y="16"/>
                    <a:pt x="4" y="17"/>
                    <a:pt x="4" y="17"/>
                  </a:cubicBezTo>
                  <a:cubicBezTo>
                    <a:pt x="3" y="19"/>
                    <a:pt x="3" y="19"/>
                    <a:pt x="3" y="19"/>
                  </a:cubicBezTo>
                  <a:cubicBezTo>
                    <a:pt x="3" y="19"/>
                    <a:pt x="3" y="19"/>
                    <a:pt x="2" y="19"/>
                  </a:cubicBezTo>
                  <a:cubicBezTo>
                    <a:pt x="2" y="19"/>
                    <a:pt x="2" y="18"/>
                    <a:pt x="2" y="18"/>
                  </a:cubicBezTo>
                  <a:cubicBezTo>
                    <a:pt x="2" y="16"/>
                    <a:pt x="2" y="16"/>
                    <a:pt x="2" y="16"/>
                  </a:cubicBezTo>
                  <a:cubicBezTo>
                    <a:pt x="3" y="13"/>
                    <a:pt x="3" y="13"/>
                    <a:pt x="3" y="13"/>
                  </a:cubicBezTo>
                  <a:cubicBezTo>
                    <a:pt x="3" y="11"/>
                    <a:pt x="4" y="10"/>
                    <a:pt x="4" y="8"/>
                  </a:cubicBezTo>
                  <a:cubicBezTo>
                    <a:pt x="4" y="8"/>
                    <a:pt x="4" y="8"/>
                    <a:pt x="4" y="8"/>
                  </a:cubicBezTo>
                  <a:cubicBezTo>
                    <a:pt x="2" y="13"/>
                    <a:pt x="2" y="13"/>
                    <a:pt x="2" y="13"/>
                  </a:cubicBezTo>
                  <a:lnTo>
                    <a:pt x="0"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6"/>
            <p:cNvSpPr/>
            <p:nvPr/>
          </p:nvSpPr>
          <p:spPr bwMode="auto">
            <a:xfrm>
              <a:off x="5762" y="2343"/>
              <a:ext cx="42" cy="76"/>
            </a:xfrm>
            <a:custGeom>
              <a:avLst/>
              <a:gdLst>
                <a:gd name="T0" fmla="*/ 9 w 17"/>
                <a:gd name="T1" fmla="*/ 31 h 31"/>
                <a:gd name="T2" fmla="*/ 10 w 17"/>
                <a:gd name="T3" fmla="*/ 30 h 31"/>
                <a:gd name="T4" fmla="*/ 10 w 17"/>
                <a:gd name="T5" fmla="*/ 29 h 31"/>
                <a:gd name="T6" fmla="*/ 9 w 17"/>
                <a:gd name="T7" fmla="*/ 26 h 31"/>
                <a:gd name="T8" fmla="*/ 7 w 17"/>
                <a:gd name="T9" fmla="*/ 23 h 31"/>
                <a:gd name="T10" fmla="*/ 6 w 17"/>
                <a:gd name="T11" fmla="*/ 18 h 31"/>
                <a:gd name="T12" fmla="*/ 4 w 17"/>
                <a:gd name="T13" fmla="*/ 14 h 31"/>
                <a:gd name="T14" fmla="*/ 1 w 17"/>
                <a:gd name="T15" fmla="*/ 9 h 31"/>
                <a:gd name="T16" fmla="*/ 1 w 17"/>
                <a:gd name="T17" fmla="*/ 3 h 31"/>
                <a:gd name="T18" fmla="*/ 4 w 17"/>
                <a:gd name="T19" fmla="*/ 0 h 31"/>
                <a:gd name="T20" fmla="*/ 7 w 17"/>
                <a:gd name="T21" fmla="*/ 2 h 31"/>
                <a:gd name="T22" fmla="*/ 10 w 17"/>
                <a:gd name="T23" fmla="*/ 7 h 31"/>
                <a:gd name="T24" fmla="*/ 13 w 17"/>
                <a:gd name="T25" fmla="*/ 12 h 31"/>
                <a:gd name="T26" fmla="*/ 14 w 17"/>
                <a:gd name="T27" fmla="*/ 16 h 31"/>
                <a:gd name="T28" fmla="*/ 15 w 17"/>
                <a:gd name="T29" fmla="*/ 20 h 31"/>
                <a:gd name="T30" fmla="*/ 16 w 17"/>
                <a:gd name="T31" fmla="*/ 23 h 31"/>
                <a:gd name="T32" fmla="*/ 17 w 17"/>
                <a:gd name="T33" fmla="*/ 25 h 31"/>
                <a:gd name="T34" fmla="*/ 17 w 17"/>
                <a:gd name="T35" fmla="*/ 25 h 31"/>
                <a:gd name="T36" fmla="*/ 16 w 17"/>
                <a:gd name="T37" fmla="*/ 23 h 31"/>
                <a:gd name="T38" fmla="*/ 15 w 17"/>
                <a:gd name="T39" fmla="*/ 20 h 31"/>
                <a:gd name="T40" fmla="*/ 13 w 17"/>
                <a:gd name="T41" fmla="*/ 17 h 31"/>
                <a:gd name="T42" fmla="*/ 11 w 17"/>
                <a:gd name="T43" fmla="*/ 13 h 31"/>
                <a:gd name="T44" fmla="*/ 9 w 17"/>
                <a:gd name="T45" fmla="*/ 8 h 31"/>
                <a:gd name="T46" fmla="*/ 6 w 17"/>
                <a:gd name="T47" fmla="*/ 3 h 31"/>
                <a:gd name="T48" fmla="*/ 5 w 17"/>
                <a:gd name="T49" fmla="*/ 2 h 31"/>
                <a:gd name="T50" fmla="*/ 3 w 17"/>
                <a:gd name="T51" fmla="*/ 4 h 31"/>
                <a:gd name="T52" fmla="*/ 3 w 17"/>
                <a:gd name="T53" fmla="*/ 8 h 31"/>
                <a:gd name="T54" fmla="*/ 5 w 17"/>
                <a:gd name="T55" fmla="*/ 13 h 31"/>
                <a:gd name="T56" fmla="*/ 7 w 17"/>
                <a:gd name="T57" fmla="*/ 18 h 31"/>
                <a:gd name="T58" fmla="*/ 8 w 17"/>
                <a:gd name="T59" fmla="*/ 22 h 31"/>
                <a:gd name="T60" fmla="*/ 10 w 17"/>
                <a:gd name="T61" fmla="*/ 26 h 31"/>
                <a:gd name="T62" fmla="*/ 11 w 17"/>
                <a:gd name="T63" fmla="*/ 29 h 31"/>
                <a:gd name="T64" fmla="*/ 10 w 17"/>
                <a:gd name="T65" fmla="*/ 30 h 31"/>
                <a:gd name="T66" fmla="*/ 9 w 17"/>
                <a:gd name="T6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31">
                  <a:moveTo>
                    <a:pt x="9" y="31"/>
                  </a:moveTo>
                  <a:cubicBezTo>
                    <a:pt x="9" y="31"/>
                    <a:pt x="9" y="31"/>
                    <a:pt x="10" y="30"/>
                  </a:cubicBezTo>
                  <a:cubicBezTo>
                    <a:pt x="10" y="30"/>
                    <a:pt x="10" y="29"/>
                    <a:pt x="10" y="29"/>
                  </a:cubicBezTo>
                  <a:cubicBezTo>
                    <a:pt x="10" y="28"/>
                    <a:pt x="10" y="27"/>
                    <a:pt x="9" y="26"/>
                  </a:cubicBezTo>
                  <a:cubicBezTo>
                    <a:pt x="9" y="25"/>
                    <a:pt x="8" y="24"/>
                    <a:pt x="7" y="23"/>
                  </a:cubicBezTo>
                  <a:cubicBezTo>
                    <a:pt x="7" y="21"/>
                    <a:pt x="6" y="20"/>
                    <a:pt x="6" y="18"/>
                  </a:cubicBezTo>
                  <a:cubicBezTo>
                    <a:pt x="5" y="17"/>
                    <a:pt x="4" y="15"/>
                    <a:pt x="4" y="14"/>
                  </a:cubicBezTo>
                  <a:cubicBezTo>
                    <a:pt x="3" y="12"/>
                    <a:pt x="2" y="11"/>
                    <a:pt x="1" y="9"/>
                  </a:cubicBezTo>
                  <a:cubicBezTo>
                    <a:pt x="0" y="7"/>
                    <a:pt x="0" y="4"/>
                    <a:pt x="1" y="3"/>
                  </a:cubicBezTo>
                  <a:cubicBezTo>
                    <a:pt x="2" y="2"/>
                    <a:pt x="3" y="1"/>
                    <a:pt x="4" y="0"/>
                  </a:cubicBezTo>
                  <a:cubicBezTo>
                    <a:pt x="6" y="0"/>
                    <a:pt x="7" y="2"/>
                    <a:pt x="7" y="2"/>
                  </a:cubicBezTo>
                  <a:cubicBezTo>
                    <a:pt x="9" y="4"/>
                    <a:pt x="9" y="6"/>
                    <a:pt x="10" y="7"/>
                  </a:cubicBezTo>
                  <a:cubicBezTo>
                    <a:pt x="11" y="9"/>
                    <a:pt x="12" y="10"/>
                    <a:pt x="13" y="12"/>
                  </a:cubicBezTo>
                  <a:cubicBezTo>
                    <a:pt x="13" y="13"/>
                    <a:pt x="14" y="15"/>
                    <a:pt x="14" y="16"/>
                  </a:cubicBezTo>
                  <a:cubicBezTo>
                    <a:pt x="15" y="18"/>
                    <a:pt x="15" y="19"/>
                    <a:pt x="15" y="20"/>
                  </a:cubicBezTo>
                  <a:cubicBezTo>
                    <a:pt x="16" y="21"/>
                    <a:pt x="16" y="22"/>
                    <a:pt x="16" y="23"/>
                  </a:cubicBezTo>
                  <a:cubicBezTo>
                    <a:pt x="17" y="24"/>
                    <a:pt x="17" y="24"/>
                    <a:pt x="17" y="25"/>
                  </a:cubicBezTo>
                  <a:cubicBezTo>
                    <a:pt x="17" y="25"/>
                    <a:pt x="17" y="25"/>
                    <a:pt x="17" y="25"/>
                  </a:cubicBezTo>
                  <a:cubicBezTo>
                    <a:pt x="17" y="25"/>
                    <a:pt x="17" y="24"/>
                    <a:pt x="16" y="23"/>
                  </a:cubicBezTo>
                  <a:cubicBezTo>
                    <a:pt x="16" y="22"/>
                    <a:pt x="15" y="21"/>
                    <a:pt x="15" y="20"/>
                  </a:cubicBezTo>
                  <a:cubicBezTo>
                    <a:pt x="14" y="19"/>
                    <a:pt x="14" y="18"/>
                    <a:pt x="13" y="17"/>
                  </a:cubicBezTo>
                  <a:cubicBezTo>
                    <a:pt x="13" y="15"/>
                    <a:pt x="12" y="14"/>
                    <a:pt x="11" y="13"/>
                  </a:cubicBezTo>
                  <a:cubicBezTo>
                    <a:pt x="10" y="11"/>
                    <a:pt x="9" y="10"/>
                    <a:pt x="9" y="8"/>
                  </a:cubicBezTo>
                  <a:cubicBezTo>
                    <a:pt x="8" y="7"/>
                    <a:pt x="7" y="5"/>
                    <a:pt x="6" y="3"/>
                  </a:cubicBezTo>
                  <a:cubicBezTo>
                    <a:pt x="5" y="3"/>
                    <a:pt x="5" y="2"/>
                    <a:pt x="5" y="2"/>
                  </a:cubicBezTo>
                  <a:cubicBezTo>
                    <a:pt x="4" y="2"/>
                    <a:pt x="4" y="3"/>
                    <a:pt x="3" y="4"/>
                  </a:cubicBezTo>
                  <a:cubicBezTo>
                    <a:pt x="2" y="5"/>
                    <a:pt x="2" y="7"/>
                    <a:pt x="3" y="8"/>
                  </a:cubicBezTo>
                  <a:cubicBezTo>
                    <a:pt x="3" y="10"/>
                    <a:pt x="4" y="11"/>
                    <a:pt x="5" y="13"/>
                  </a:cubicBezTo>
                  <a:cubicBezTo>
                    <a:pt x="6" y="15"/>
                    <a:pt x="6" y="16"/>
                    <a:pt x="7" y="18"/>
                  </a:cubicBezTo>
                  <a:cubicBezTo>
                    <a:pt x="8" y="19"/>
                    <a:pt x="8" y="21"/>
                    <a:pt x="8" y="22"/>
                  </a:cubicBezTo>
                  <a:cubicBezTo>
                    <a:pt x="9" y="24"/>
                    <a:pt x="9" y="25"/>
                    <a:pt x="10" y="26"/>
                  </a:cubicBezTo>
                  <a:cubicBezTo>
                    <a:pt x="10" y="27"/>
                    <a:pt x="11" y="28"/>
                    <a:pt x="11" y="29"/>
                  </a:cubicBezTo>
                  <a:cubicBezTo>
                    <a:pt x="11" y="30"/>
                    <a:pt x="10" y="30"/>
                    <a:pt x="10" y="30"/>
                  </a:cubicBezTo>
                  <a:cubicBezTo>
                    <a:pt x="9" y="31"/>
                    <a:pt x="9" y="31"/>
                    <a:pt x="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7"/>
            <p:cNvSpPr/>
            <p:nvPr/>
          </p:nvSpPr>
          <p:spPr bwMode="auto">
            <a:xfrm>
              <a:off x="5794" y="2378"/>
              <a:ext cx="22" cy="22"/>
            </a:xfrm>
            <a:custGeom>
              <a:avLst/>
              <a:gdLst>
                <a:gd name="T0" fmla="*/ 0 w 9"/>
                <a:gd name="T1" fmla="*/ 0 h 9"/>
                <a:gd name="T2" fmla="*/ 2 w 9"/>
                <a:gd name="T3" fmla="*/ 0 h 9"/>
                <a:gd name="T4" fmla="*/ 4 w 9"/>
                <a:gd name="T5" fmla="*/ 1 h 9"/>
                <a:gd name="T6" fmla="*/ 5 w 9"/>
                <a:gd name="T7" fmla="*/ 2 h 9"/>
                <a:gd name="T8" fmla="*/ 6 w 9"/>
                <a:gd name="T9" fmla="*/ 3 h 9"/>
                <a:gd name="T10" fmla="*/ 8 w 9"/>
                <a:gd name="T11" fmla="*/ 7 h 9"/>
                <a:gd name="T12" fmla="*/ 9 w 9"/>
                <a:gd name="T13" fmla="*/ 9 h 9"/>
                <a:gd name="T14" fmla="*/ 7 w 9"/>
                <a:gd name="T15" fmla="*/ 7 h 9"/>
                <a:gd name="T16" fmla="*/ 5 w 9"/>
                <a:gd name="T17" fmla="*/ 4 h 9"/>
                <a:gd name="T18" fmla="*/ 4 w 9"/>
                <a:gd name="T19" fmla="*/ 3 h 9"/>
                <a:gd name="T20" fmla="*/ 3 w 9"/>
                <a:gd name="T21" fmla="*/ 3 h 9"/>
                <a:gd name="T22" fmla="*/ 2 w 9"/>
                <a:gd name="T23" fmla="*/ 1 h 9"/>
                <a:gd name="T24" fmla="*/ 1 w 9"/>
                <a:gd name="T25" fmla="*/ 0 h 9"/>
                <a:gd name="T26" fmla="*/ 0 w 9"/>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0" y="0"/>
                  </a:moveTo>
                  <a:cubicBezTo>
                    <a:pt x="0" y="0"/>
                    <a:pt x="1" y="0"/>
                    <a:pt x="2" y="0"/>
                  </a:cubicBezTo>
                  <a:cubicBezTo>
                    <a:pt x="3" y="0"/>
                    <a:pt x="4" y="0"/>
                    <a:pt x="4" y="1"/>
                  </a:cubicBezTo>
                  <a:cubicBezTo>
                    <a:pt x="5" y="1"/>
                    <a:pt x="5" y="2"/>
                    <a:pt x="5" y="2"/>
                  </a:cubicBezTo>
                  <a:cubicBezTo>
                    <a:pt x="6" y="3"/>
                    <a:pt x="6" y="3"/>
                    <a:pt x="6" y="3"/>
                  </a:cubicBezTo>
                  <a:cubicBezTo>
                    <a:pt x="7" y="4"/>
                    <a:pt x="8" y="6"/>
                    <a:pt x="8" y="7"/>
                  </a:cubicBezTo>
                  <a:cubicBezTo>
                    <a:pt x="9" y="8"/>
                    <a:pt x="9" y="9"/>
                    <a:pt x="9" y="9"/>
                  </a:cubicBezTo>
                  <a:cubicBezTo>
                    <a:pt x="9" y="9"/>
                    <a:pt x="8" y="8"/>
                    <a:pt x="7" y="7"/>
                  </a:cubicBezTo>
                  <a:cubicBezTo>
                    <a:pt x="7" y="6"/>
                    <a:pt x="5" y="5"/>
                    <a:pt x="5" y="4"/>
                  </a:cubicBezTo>
                  <a:cubicBezTo>
                    <a:pt x="4" y="3"/>
                    <a:pt x="4" y="3"/>
                    <a:pt x="4" y="3"/>
                  </a:cubicBezTo>
                  <a:cubicBezTo>
                    <a:pt x="4" y="3"/>
                    <a:pt x="3" y="3"/>
                    <a:pt x="3" y="3"/>
                  </a:cubicBezTo>
                  <a:cubicBezTo>
                    <a:pt x="3" y="2"/>
                    <a:pt x="2" y="2"/>
                    <a:pt x="2"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8"/>
            <p:cNvSpPr/>
            <p:nvPr/>
          </p:nvSpPr>
          <p:spPr bwMode="auto">
            <a:xfrm>
              <a:off x="5809" y="2388"/>
              <a:ext cx="10" cy="17"/>
            </a:xfrm>
            <a:custGeom>
              <a:avLst/>
              <a:gdLst>
                <a:gd name="T0" fmla="*/ 0 w 4"/>
                <a:gd name="T1" fmla="*/ 0 h 7"/>
                <a:gd name="T2" fmla="*/ 1 w 4"/>
                <a:gd name="T3" fmla="*/ 1 h 7"/>
                <a:gd name="T4" fmla="*/ 2 w 4"/>
                <a:gd name="T5" fmla="*/ 2 h 7"/>
                <a:gd name="T6" fmla="*/ 3 w 4"/>
                <a:gd name="T7" fmla="*/ 3 h 7"/>
                <a:gd name="T8" fmla="*/ 4 w 4"/>
                <a:gd name="T9" fmla="*/ 6 h 7"/>
                <a:gd name="T10" fmla="*/ 4 w 4"/>
                <a:gd name="T11" fmla="*/ 7 h 7"/>
                <a:gd name="T12" fmla="*/ 3 w 4"/>
                <a:gd name="T13" fmla="*/ 6 h 7"/>
                <a:gd name="T14" fmla="*/ 2 w 4"/>
                <a:gd name="T15" fmla="*/ 5 h 7"/>
                <a:gd name="T16" fmla="*/ 1 w 4"/>
                <a:gd name="T17" fmla="*/ 4 h 7"/>
                <a:gd name="T18" fmla="*/ 0 w 4"/>
                <a:gd name="T19" fmla="*/ 2 h 7"/>
                <a:gd name="T20" fmla="*/ 0 w 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7">
                  <a:moveTo>
                    <a:pt x="0" y="0"/>
                  </a:moveTo>
                  <a:cubicBezTo>
                    <a:pt x="0" y="0"/>
                    <a:pt x="1" y="1"/>
                    <a:pt x="1" y="1"/>
                  </a:cubicBezTo>
                  <a:cubicBezTo>
                    <a:pt x="1" y="1"/>
                    <a:pt x="2" y="2"/>
                    <a:pt x="2" y="2"/>
                  </a:cubicBezTo>
                  <a:cubicBezTo>
                    <a:pt x="2" y="2"/>
                    <a:pt x="3" y="3"/>
                    <a:pt x="3" y="3"/>
                  </a:cubicBezTo>
                  <a:cubicBezTo>
                    <a:pt x="3" y="4"/>
                    <a:pt x="4" y="5"/>
                    <a:pt x="4" y="6"/>
                  </a:cubicBezTo>
                  <a:cubicBezTo>
                    <a:pt x="4" y="6"/>
                    <a:pt x="4" y="7"/>
                    <a:pt x="4" y="7"/>
                  </a:cubicBezTo>
                  <a:cubicBezTo>
                    <a:pt x="4" y="7"/>
                    <a:pt x="3" y="7"/>
                    <a:pt x="3" y="6"/>
                  </a:cubicBezTo>
                  <a:cubicBezTo>
                    <a:pt x="3" y="6"/>
                    <a:pt x="2" y="6"/>
                    <a:pt x="2" y="5"/>
                  </a:cubicBezTo>
                  <a:cubicBezTo>
                    <a:pt x="2" y="5"/>
                    <a:pt x="2" y="5"/>
                    <a:pt x="1" y="4"/>
                  </a:cubicBezTo>
                  <a:cubicBezTo>
                    <a:pt x="1" y="3"/>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9"/>
            <p:cNvSpPr/>
            <p:nvPr/>
          </p:nvSpPr>
          <p:spPr bwMode="auto">
            <a:xfrm>
              <a:off x="5806" y="2383"/>
              <a:ext cx="22" cy="19"/>
            </a:xfrm>
            <a:custGeom>
              <a:avLst/>
              <a:gdLst>
                <a:gd name="T0" fmla="*/ 0 w 9"/>
                <a:gd name="T1" fmla="*/ 0 h 8"/>
                <a:gd name="T2" fmla="*/ 2 w 9"/>
                <a:gd name="T3" fmla="*/ 0 h 8"/>
                <a:gd name="T4" fmla="*/ 4 w 9"/>
                <a:gd name="T5" fmla="*/ 0 h 8"/>
                <a:gd name="T6" fmla="*/ 5 w 9"/>
                <a:gd name="T7" fmla="*/ 1 h 8"/>
                <a:gd name="T8" fmla="*/ 6 w 9"/>
                <a:gd name="T9" fmla="*/ 1 h 8"/>
                <a:gd name="T10" fmla="*/ 7 w 9"/>
                <a:gd name="T11" fmla="*/ 2 h 8"/>
                <a:gd name="T12" fmla="*/ 8 w 9"/>
                <a:gd name="T13" fmla="*/ 6 h 8"/>
                <a:gd name="T14" fmla="*/ 9 w 9"/>
                <a:gd name="T15" fmla="*/ 8 h 8"/>
                <a:gd name="T16" fmla="*/ 9 w 9"/>
                <a:gd name="T17" fmla="*/ 8 h 8"/>
                <a:gd name="T18" fmla="*/ 8 w 9"/>
                <a:gd name="T19" fmla="*/ 7 h 8"/>
                <a:gd name="T20" fmla="*/ 5 w 9"/>
                <a:gd name="T21" fmla="*/ 3 h 8"/>
                <a:gd name="T22" fmla="*/ 5 w 9"/>
                <a:gd name="T23" fmla="*/ 3 h 8"/>
                <a:gd name="T24" fmla="*/ 5 w 9"/>
                <a:gd name="T25" fmla="*/ 2 h 8"/>
                <a:gd name="T26" fmla="*/ 4 w 9"/>
                <a:gd name="T27" fmla="*/ 2 h 8"/>
                <a:gd name="T28" fmla="*/ 2 w 9"/>
                <a:gd name="T29" fmla="*/ 2 h 8"/>
                <a:gd name="T30" fmla="*/ 0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0" y="0"/>
                  </a:moveTo>
                  <a:cubicBezTo>
                    <a:pt x="0" y="0"/>
                    <a:pt x="1" y="0"/>
                    <a:pt x="2" y="0"/>
                  </a:cubicBezTo>
                  <a:cubicBezTo>
                    <a:pt x="2" y="0"/>
                    <a:pt x="3" y="0"/>
                    <a:pt x="4" y="0"/>
                  </a:cubicBezTo>
                  <a:cubicBezTo>
                    <a:pt x="5" y="0"/>
                    <a:pt x="5" y="0"/>
                    <a:pt x="5" y="1"/>
                  </a:cubicBezTo>
                  <a:cubicBezTo>
                    <a:pt x="6" y="1"/>
                    <a:pt x="6" y="1"/>
                    <a:pt x="6" y="1"/>
                  </a:cubicBezTo>
                  <a:cubicBezTo>
                    <a:pt x="6" y="1"/>
                    <a:pt x="7" y="2"/>
                    <a:pt x="7" y="2"/>
                  </a:cubicBezTo>
                  <a:cubicBezTo>
                    <a:pt x="8" y="3"/>
                    <a:pt x="8" y="5"/>
                    <a:pt x="8" y="6"/>
                  </a:cubicBezTo>
                  <a:cubicBezTo>
                    <a:pt x="9" y="7"/>
                    <a:pt x="9" y="8"/>
                    <a:pt x="9" y="8"/>
                  </a:cubicBezTo>
                  <a:cubicBezTo>
                    <a:pt x="9" y="8"/>
                    <a:pt x="9" y="8"/>
                    <a:pt x="9" y="8"/>
                  </a:cubicBezTo>
                  <a:cubicBezTo>
                    <a:pt x="8" y="8"/>
                    <a:pt x="8" y="7"/>
                    <a:pt x="8" y="7"/>
                  </a:cubicBezTo>
                  <a:cubicBezTo>
                    <a:pt x="7" y="6"/>
                    <a:pt x="6" y="4"/>
                    <a:pt x="5" y="3"/>
                  </a:cubicBezTo>
                  <a:cubicBezTo>
                    <a:pt x="5" y="3"/>
                    <a:pt x="5" y="3"/>
                    <a:pt x="5" y="3"/>
                  </a:cubicBezTo>
                  <a:cubicBezTo>
                    <a:pt x="5" y="2"/>
                    <a:pt x="5" y="2"/>
                    <a:pt x="5" y="2"/>
                  </a:cubicBezTo>
                  <a:cubicBezTo>
                    <a:pt x="4" y="2"/>
                    <a:pt x="4" y="2"/>
                    <a:pt x="4" y="2"/>
                  </a:cubicBezTo>
                  <a:cubicBezTo>
                    <a:pt x="3" y="2"/>
                    <a:pt x="2" y="2"/>
                    <a:pt x="2"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50"/>
            <p:cNvSpPr/>
            <p:nvPr/>
          </p:nvSpPr>
          <p:spPr bwMode="auto">
            <a:xfrm>
              <a:off x="5823" y="2390"/>
              <a:ext cx="15" cy="34"/>
            </a:xfrm>
            <a:custGeom>
              <a:avLst/>
              <a:gdLst>
                <a:gd name="T0" fmla="*/ 0 w 6"/>
                <a:gd name="T1" fmla="*/ 0 h 14"/>
                <a:gd name="T2" fmla="*/ 2 w 6"/>
                <a:gd name="T3" fmla="*/ 1 h 14"/>
                <a:gd name="T4" fmla="*/ 5 w 6"/>
                <a:gd name="T5" fmla="*/ 2 h 14"/>
                <a:gd name="T6" fmla="*/ 6 w 6"/>
                <a:gd name="T7" fmla="*/ 6 h 14"/>
                <a:gd name="T8" fmla="*/ 6 w 6"/>
                <a:gd name="T9" fmla="*/ 12 h 14"/>
                <a:gd name="T10" fmla="*/ 6 w 6"/>
                <a:gd name="T11" fmla="*/ 14 h 14"/>
                <a:gd name="T12" fmla="*/ 5 w 6"/>
                <a:gd name="T13" fmla="*/ 14 h 14"/>
                <a:gd name="T14" fmla="*/ 5 w 6"/>
                <a:gd name="T15" fmla="*/ 14 h 14"/>
                <a:gd name="T16" fmla="*/ 5 w 6"/>
                <a:gd name="T17" fmla="*/ 12 h 14"/>
                <a:gd name="T18" fmla="*/ 4 w 6"/>
                <a:gd name="T19" fmla="*/ 6 h 14"/>
                <a:gd name="T20" fmla="*/ 2 w 6"/>
                <a:gd name="T21" fmla="*/ 2 h 14"/>
                <a:gd name="T22" fmla="*/ 0 w 6"/>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4">
                  <a:moveTo>
                    <a:pt x="0" y="0"/>
                  </a:moveTo>
                  <a:cubicBezTo>
                    <a:pt x="0" y="0"/>
                    <a:pt x="1" y="0"/>
                    <a:pt x="2" y="1"/>
                  </a:cubicBezTo>
                  <a:cubicBezTo>
                    <a:pt x="3" y="1"/>
                    <a:pt x="4" y="2"/>
                    <a:pt x="5" y="2"/>
                  </a:cubicBezTo>
                  <a:cubicBezTo>
                    <a:pt x="6" y="3"/>
                    <a:pt x="6" y="5"/>
                    <a:pt x="6" y="6"/>
                  </a:cubicBezTo>
                  <a:cubicBezTo>
                    <a:pt x="6" y="8"/>
                    <a:pt x="6" y="10"/>
                    <a:pt x="6" y="12"/>
                  </a:cubicBezTo>
                  <a:cubicBezTo>
                    <a:pt x="6" y="13"/>
                    <a:pt x="6" y="13"/>
                    <a:pt x="6" y="14"/>
                  </a:cubicBezTo>
                  <a:cubicBezTo>
                    <a:pt x="5" y="14"/>
                    <a:pt x="5" y="14"/>
                    <a:pt x="5" y="14"/>
                  </a:cubicBezTo>
                  <a:cubicBezTo>
                    <a:pt x="5" y="14"/>
                    <a:pt x="5" y="14"/>
                    <a:pt x="5" y="14"/>
                  </a:cubicBezTo>
                  <a:cubicBezTo>
                    <a:pt x="5" y="13"/>
                    <a:pt x="5" y="13"/>
                    <a:pt x="5" y="12"/>
                  </a:cubicBezTo>
                  <a:cubicBezTo>
                    <a:pt x="5" y="10"/>
                    <a:pt x="4" y="8"/>
                    <a:pt x="4" y="6"/>
                  </a:cubicBezTo>
                  <a:cubicBezTo>
                    <a:pt x="4" y="4"/>
                    <a:pt x="3" y="3"/>
                    <a:pt x="2"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51"/>
            <p:cNvSpPr/>
            <p:nvPr/>
          </p:nvSpPr>
          <p:spPr bwMode="auto">
            <a:xfrm>
              <a:off x="5767" y="2348"/>
              <a:ext cx="15" cy="15"/>
            </a:xfrm>
            <a:custGeom>
              <a:avLst/>
              <a:gdLst>
                <a:gd name="T0" fmla="*/ 1 w 6"/>
                <a:gd name="T1" fmla="*/ 0 h 6"/>
                <a:gd name="T2" fmla="*/ 1 w 6"/>
                <a:gd name="T3" fmla="*/ 1 h 6"/>
                <a:gd name="T4" fmla="*/ 1 w 6"/>
                <a:gd name="T5" fmla="*/ 1 h 6"/>
                <a:gd name="T6" fmla="*/ 2 w 6"/>
                <a:gd name="T7" fmla="*/ 3 h 6"/>
                <a:gd name="T8" fmla="*/ 3 w 6"/>
                <a:gd name="T9" fmla="*/ 6 h 6"/>
                <a:gd name="T10" fmla="*/ 3 w 6"/>
                <a:gd name="T11" fmla="*/ 5 h 6"/>
                <a:gd name="T12" fmla="*/ 5 w 6"/>
                <a:gd name="T13" fmla="*/ 5 h 6"/>
                <a:gd name="T14" fmla="*/ 6 w 6"/>
                <a:gd name="T15" fmla="*/ 4 h 6"/>
                <a:gd name="T16" fmla="*/ 5 w 6"/>
                <a:gd name="T17" fmla="*/ 6 h 6"/>
                <a:gd name="T18" fmla="*/ 3 w 6"/>
                <a:gd name="T19" fmla="*/ 6 h 6"/>
                <a:gd name="T20" fmla="*/ 3 w 6"/>
                <a:gd name="T21" fmla="*/ 6 h 6"/>
                <a:gd name="T22" fmla="*/ 3 w 6"/>
                <a:gd name="T23" fmla="*/ 6 h 6"/>
                <a:gd name="T24" fmla="*/ 1 w 6"/>
                <a:gd name="T25" fmla="*/ 3 h 6"/>
                <a:gd name="T26" fmla="*/ 0 w 6"/>
                <a:gd name="T27" fmla="*/ 1 h 6"/>
                <a:gd name="T28" fmla="*/ 1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1" y="0"/>
                  </a:moveTo>
                  <a:cubicBezTo>
                    <a:pt x="1" y="1"/>
                    <a:pt x="1" y="1"/>
                    <a:pt x="1" y="1"/>
                  </a:cubicBezTo>
                  <a:cubicBezTo>
                    <a:pt x="1" y="1"/>
                    <a:pt x="1" y="1"/>
                    <a:pt x="1" y="1"/>
                  </a:cubicBezTo>
                  <a:cubicBezTo>
                    <a:pt x="1" y="2"/>
                    <a:pt x="1" y="2"/>
                    <a:pt x="2" y="3"/>
                  </a:cubicBezTo>
                  <a:cubicBezTo>
                    <a:pt x="2" y="4"/>
                    <a:pt x="3" y="5"/>
                    <a:pt x="3" y="6"/>
                  </a:cubicBezTo>
                  <a:cubicBezTo>
                    <a:pt x="3" y="5"/>
                    <a:pt x="3" y="5"/>
                    <a:pt x="3" y="5"/>
                  </a:cubicBezTo>
                  <a:cubicBezTo>
                    <a:pt x="4" y="5"/>
                    <a:pt x="4" y="5"/>
                    <a:pt x="5" y="5"/>
                  </a:cubicBezTo>
                  <a:cubicBezTo>
                    <a:pt x="5" y="5"/>
                    <a:pt x="6" y="5"/>
                    <a:pt x="6" y="4"/>
                  </a:cubicBezTo>
                  <a:cubicBezTo>
                    <a:pt x="6" y="5"/>
                    <a:pt x="6" y="5"/>
                    <a:pt x="5" y="6"/>
                  </a:cubicBezTo>
                  <a:cubicBezTo>
                    <a:pt x="4" y="6"/>
                    <a:pt x="4" y="6"/>
                    <a:pt x="3" y="6"/>
                  </a:cubicBezTo>
                  <a:cubicBezTo>
                    <a:pt x="3" y="6"/>
                    <a:pt x="3" y="6"/>
                    <a:pt x="3" y="6"/>
                  </a:cubicBezTo>
                  <a:cubicBezTo>
                    <a:pt x="3" y="6"/>
                    <a:pt x="3" y="6"/>
                    <a:pt x="3" y="6"/>
                  </a:cubicBezTo>
                  <a:cubicBezTo>
                    <a:pt x="2" y="5"/>
                    <a:pt x="1" y="4"/>
                    <a:pt x="1" y="3"/>
                  </a:cubicBezTo>
                  <a:cubicBezTo>
                    <a:pt x="0" y="3"/>
                    <a:pt x="0" y="2"/>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52"/>
            <p:cNvSpPr/>
            <p:nvPr/>
          </p:nvSpPr>
          <p:spPr bwMode="auto">
            <a:xfrm>
              <a:off x="5787" y="2378"/>
              <a:ext cx="5" cy="2"/>
            </a:xfrm>
            <a:custGeom>
              <a:avLst/>
              <a:gdLst>
                <a:gd name="T0" fmla="*/ 2 w 2"/>
                <a:gd name="T1" fmla="*/ 0 h 1"/>
                <a:gd name="T2" fmla="*/ 1 w 2"/>
                <a:gd name="T3" fmla="*/ 0 h 1"/>
                <a:gd name="T4" fmla="*/ 1 w 2"/>
                <a:gd name="T5" fmla="*/ 1 h 1"/>
                <a:gd name="T6" fmla="*/ 0 w 2"/>
                <a:gd name="T7" fmla="*/ 1 h 1"/>
                <a:gd name="T8" fmla="*/ 0 w 2"/>
                <a:gd name="T9" fmla="*/ 1 h 1"/>
                <a:gd name="T10" fmla="*/ 0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1" y="0"/>
                  </a:cubicBezTo>
                  <a:cubicBezTo>
                    <a:pt x="1" y="0"/>
                    <a:pt x="1" y="1"/>
                    <a:pt x="1" y="1"/>
                  </a:cubicBezTo>
                  <a:cubicBezTo>
                    <a:pt x="1" y="1"/>
                    <a:pt x="0" y="1"/>
                    <a:pt x="0" y="1"/>
                  </a:cubicBezTo>
                  <a:cubicBezTo>
                    <a:pt x="0" y="1"/>
                    <a:pt x="0" y="1"/>
                    <a:pt x="0" y="1"/>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53"/>
            <p:cNvSpPr/>
            <p:nvPr/>
          </p:nvSpPr>
          <p:spPr bwMode="auto">
            <a:xfrm>
              <a:off x="5787" y="2373"/>
              <a:ext cx="5" cy="2"/>
            </a:xfrm>
            <a:custGeom>
              <a:avLst/>
              <a:gdLst>
                <a:gd name="T0" fmla="*/ 0 w 2"/>
                <a:gd name="T1" fmla="*/ 1 h 1"/>
                <a:gd name="T2" fmla="*/ 0 w 2"/>
                <a:gd name="T3" fmla="*/ 1 h 1"/>
                <a:gd name="T4" fmla="*/ 1 w 2"/>
                <a:gd name="T5" fmla="*/ 0 h 1"/>
                <a:gd name="T6" fmla="*/ 1 w 2"/>
                <a:gd name="T7" fmla="*/ 0 h 1"/>
                <a:gd name="T8" fmla="*/ 2 w 2"/>
                <a:gd name="T9" fmla="*/ 1 h 1"/>
                <a:gd name="T10" fmla="*/ 2 w 2"/>
                <a:gd name="T11" fmla="*/ 1 h 1"/>
                <a:gd name="T12" fmla="*/ 1 w 2"/>
                <a:gd name="T13" fmla="*/ 1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0" y="1"/>
                  </a:cubicBezTo>
                  <a:cubicBezTo>
                    <a:pt x="0" y="1"/>
                    <a:pt x="0" y="0"/>
                    <a:pt x="1" y="0"/>
                  </a:cubicBezTo>
                  <a:cubicBezTo>
                    <a:pt x="1" y="0"/>
                    <a:pt x="1" y="0"/>
                    <a:pt x="1" y="0"/>
                  </a:cubicBezTo>
                  <a:cubicBezTo>
                    <a:pt x="2" y="0"/>
                    <a:pt x="2" y="1"/>
                    <a:pt x="2" y="1"/>
                  </a:cubicBezTo>
                  <a:cubicBezTo>
                    <a:pt x="2" y="1"/>
                    <a:pt x="2" y="1"/>
                    <a:pt x="2" y="1"/>
                  </a:cubicBezTo>
                  <a:cubicBezTo>
                    <a:pt x="1" y="1"/>
                    <a:pt x="1" y="1"/>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54"/>
            <p:cNvSpPr/>
            <p:nvPr/>
          </p:nvSpPr>
          <p:spPr bwMode="auto">
            <a:xfrm>
              <a:off x="5789" y="2380"/>
              <a:ext cx="5" cy="5"/>
            </a:xfrm>
            <a:custGeom>
              <a:avLst/>
              <a:gdLst>
                <a:gd name="T0" fmla="*/ 0 w 2"/>
                <a:gd name="T1" fmla="*/ 2 h 2"/>
                <a:gd name="T2" fmla="*/ 0 w 2"/>
                <a:gd name="T3" fmla="*/ 1 h 2"/>
                <a:gd name="T4" fmla="*/ 0 w 2"/>
                <a:gd name="T5" fmla="*/ 0 h 2"/>
                <a:gd name="T6" fmla="*/ 1 w 2"/>
                <a:gd name="T7" fmla="*/ 0 h 2"/>
                <a:gd name="T8" fmla="*/ 2 w 2"/>
                <a:gd name="T9" fmla="*/ 1 h 2"/>
                <a:gd name="T10" fmla="*/ 1 w 2"/>
                <a:gd name="T11" fmla="*/ 1 h 2"/>
                <a:gd name="T12" fmla="*/ 1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1"/>
                    <a:pt x="0" y="1"/>
                  </a:cubicBezTo>
                  <a:cubicBezTo>
                    <a:pt x="0" y="1"/>
                    <a:pt x="0" y="1"/>
                    <a:pt x="0" y="0"/>
                  </a:cubicBezTo>
                  <a:cubicBezTo>
                    <a:pt x="1" y="0"/>
                    <a:pt x="1" y="0"/>
                    <a:pt x="1" y="0"/>
                  </a:cubicBezTo>
                  <a:cubicBezTo>
                    <a:pt x="2" y="1"/>
                    <a:pt x="2" y="1"/>
                    <a:pt x="2" y="1"/>
                  </a:cubicBezTo>
                  <a:cubicBezTo>
                    <a:pt x="2" y="1"/>
                    <a:pt x="1" y="1"/>
                    <a:pt x="1" y="1"/>
                  </a:cubicBezTo>
                  <a:cubicBezTo>
                    <a:pt x="1" y="1"/>
                    <a:pt x="1"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55"/>
            <p:cNvSpPr/>
            <p:nvPr/>
          </p:nvSpPr>
          <p:spPr bwMode="auto">
            <a:xfrm>
              <a:off x="5743" y="2410"/>
              <a:ext cx="49" cy="36"/>
            </a:xfrm>
            <a:custGeom>
              <a:avLst/>
              <a:gdLst>
                <a:gd name="T0" fmla="*/ 18 w 20"/>
                <a:gd name="T1" fmla="*/ 3 h 15"/>
                <a:gd name="T2" fmla="*/ 17 w 20"/>
                <a:gd name="T3" fmla="*/ 3 h 15"/>
                <a:gd name="T4" fmla="*/ 16 w 20"/>
                <a:gd name="T5" fmla="*/ 4 h 15"/>
                <a:gd name="T6" fmla="*/ 12 w 20"/>
                <a:gd name="T7" fmla="*/ 3 h 15"/>
                <a:gd name="T8" fmla="*/ 9 w 20"/>
                <a:gd name="T9" fmla="*/ 2 h 15"/>
                <a:gd name="T10" fmla="*/ 6 w 20"/>
                <a:gd name="T11" fmla="*/ 2 h 15"/>
                <a:gd name="T12" fmla="*/ 3 w 20"/>
                <a:gd name="T13" fmla="*/ 4 h 15"/>
                <a:gd name="T14" fmla="*/ 2 w 20"/>
                <a:gd name="T15" fmla="*/ 5 h 15"/>
                <a:gd name="T16" fmla="*/ 3 w 20"/>
                <a:gd name="T17" fmla="*/ 6 h 15"/>
                <a:gd name="T18" fmla="*/ 6 w 20"/>
                <a:gd name="T19" fmla="*/ 6 h 15"/>
                <a:gd name="T20" fmla="*/ 10 w 20"/>
                <a:gd name="T21" fmla="*/ 7 h 15"/>
                <a:gd name="T22" fmla="*/ 15 w 20"/>
                <a:gd name="T23" fmla="*/ 11 h 15"/>
                <a:gd name="T24" fmla="*/ 17 w 20"/>
                <a:gd name="T25" fmla="*/ 13 h 15"/>
                <a:gd name="T26" fmla="*/ 19 w 20"/>
                <a:gd name="T27" fmla="*/ 14 h 15"/>
                <a:gd name="T28" fmla="*/ 20 w 20"/>
                <a:gd name="T29" fmla="*/ 15 h 15"/>
                <a:gd name="T30" fmla="*/ 20 w 20"/>
                <a:gd name="T31" fmla="*/ 15 h 15"/>
                <a:gd name="T32" fmla="*/ 20 w 20"/>
                <a:gd name="T33" fmla="*/ 15 h 15"/>
                <a:gd name="T34" fmla="*/ 19 w 20"/>
                <a:gd name="T35" fmla="*/ 15 h 15"/>
                <a:gd name="T36" fmla="*/ 17 w 20"/>
                <a:gd name="T37" fmla="*/ 14 h 15"/>
                <a:gd name="T38" fmla="*/ 15 w 20"/>
                <a:gd name="T39" fmla="*/ 12 h 15"/>
                <a:gd name="T40" fmla="*/ 9 w 20"/>
                <a:gd name="T41" fmla="*/ 9 h 15"/>
                <a:gd name="T42" fmla="*/ 6 w 20"/>
                <a:gd name="T43" fmla="*/ 8 h 15"/>
                <a:gd name="T44" fmla="*/ 2 w 20"/>
                <a:gd name="T45" fmla="*/ 7 h 15"/>
                <a:gd name="T46" fmla="*/ 1 w 20"/>
                <a:gd name="T47" fmla="*/ 6 h 15"/>
                <a:gd name="T48" fmla="*/ 0 w 20"/>
                <a:gd name="T49" fmla="*/ 5 h 15"/>
                <a:gd name="T50" fmla="*/ 2 w 20"/>
                <a:gd name="T51" fmla="*/ 3 h 15"/>
                <a:gd name="T52" fmla="*/ 5 w 20"/>
                <a:gd name="T53" fmla="*/ 1 h 15"/>
                <a:gd name="T54" fmla="*/ 9 w 20"/>
                <a:gd name="T55" fmla="*/ 1 h 15"/>
                <a:gd name="T56" fmla="*/ 12 w 20"/>
                <a:gd name="T57" fmla="*/ 2 h 15"/>
                <a:gd name="T58" fmla="*/ 16 w 20"/>
                <a:gd name="T59" fmla="*/ 3 h 15"/>
                <a:gd name="T60" fmla="*/ 18 w 20"/>
                <a:gd name="T6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5">
                  <a:moveTo>
                    <a:pt x="18" y="3"/>
                  </a:moveTo>
                  <a:cubicBezTo>
                    <a:pt x="18" y="3"/>
                    <a:pt x="18" y="3"/>
                    <a:pt x="17" y="3"/>
                  </a:cubicBezTo>
                  <a:cubicBezTo>
                    <a:pt x="17" y="3"/>
                    <a:pt x="17" y="3"/>
                    <a:pt x="16" y="4"/>
                  </a:cubicBezTo>
                  <a:cubicBezTo>
                    <a:pt x="15" y="4"/>
                    <a:pt x="13" y="3"/>
                    <a:pt x="12" y="3"/>
                  </a:cubicBezTo>
                  <a:cubicBezTo>
                    <a:pt x="11" y="2"/>
                    <a:pt x="10" y="2"/>
                    <a:pt x="9" y="2"/>
                  </a:cubicBezTo>
                  <a:cubicBezTo>
                    <a:pt x="8" y="2"/>
                    <a:pt x="7" y="2"/>
                    <a:pt x="6" y="2"/>
                  </a:cubicBezTo>
                  <a:cubicBezTo>
                    <a:pt x="5" y="3"/>
                    <a:pt x="4" y="3"/>
                    <a:pt x="3" y="4"/>
                  </a:cubicBezTo>
                  <a:cubicBezTo>
                    <a:pt x="3" y="4"/>
                    <a:pt x="2" y="5"/>
                    <a:pt x="2" y="5"/>
                  </a:cubicBezTo>
                  <a:cubicBezTo>
                    <a:pt x="2" y="5"/>
                    <a:pt x="2" y="5"/>
                    <a:pt x="3" y="6"/>
                  </a:cubicBezTo>
                  <a:cubicBezTo>
                    <a:pt x="3" y="6"/>
                    <a:pt x="5" y="6"/>
                    <a:pt x="6" y="6"/>
                  </a:cubicBezTo>
                  <a:cubicBezTo>
                    <a:pt x="7" y="7"/>
                    <a:pt x="9" y="7"/>
                    <a:pt x="10" y="7"/>
                  </a:cubicBezTo>
                  <a:cubicBezTo>
                    <a:pt x="12" y="8"/>
                    <a:pt x="14" y="10"/>
                    <a:pt x="15" y="11"/>
                  </a:cubicBezTo>
                  <a:cubicBezTo>
                    <a:pt x="16" y="12"/>
                    <a:pt x="17" y="12"/>
                    <a:pt x="17" y="13"/>
                  </a:cubicBezTo>
                  <a:cubicBezTo>
                    <a:pt x="18" y="14"/>
                    <a:pt x="18" y="14"/>
                    <a:pt x="19" y="14"/>
                  </a:cubicBezTo>
                  <a:cubicBezTo>
                    <a:pt x="19" y="14"/>
                    <a:pt x="20" y="14"/>
                    <a:pt x="20" y="15"/>
                  </a:cubicBezTo>
                  <a:cubicBezTo>
                    <a:pt x="20" y="15"/>
                    <a:pt x="20" y="15"/>
                    <a:pt x="20" y="15"/>
                  </a:cubicBezTo>
                  <a:cubicBezTo>
                    <a:pt x="20" y="15"/>
                    <a:pt x="20" y="15"/>
                    <a:pt x="20" y="15"/>
                  </a:cubicBezTo>
                  <a:cubicBezTo>
                    <a:pt x="20" y="15"/>
                    <a:pt x="19" y="15"/>
                    <a:pt x="19" y="15"/>
                  </a:cubicBezTo>
                  <a:cubicBezTo>
                    <a:pt x="18" y="14"/>
                    <a:pt x="17" y="14"/>
                    <a:pt x="17" y="14"/>
                  </a:cubicBezTo>
                  <a:cubicBezTo>
                    <a:pt x="16" y="13"/>
                    <a:pt x="16" y="13"/>
                    <a:pt x="15" y="12"/>
                  </a:cubicBezTo>
                  <a:cubicBezTo>
                    <a:pt x="13" y="11"/>
                    <a:pt x="11" y="10"/>
                    <a:pt x="9" y="9"/>
                  </a:cubicBezTo>
                  <a:cubicBezTo>
                    <a:pt x="8" y="9"/>
                    <a:pt x="7" y="8"/>
                    <a:pt x="6" y="8"/>
                  </a:cubicBezTo>
                  <a:cubicBezTo>
                    <a:pt x="4" y="8"/>
                    <a:pt x="3" y="8"/>
                    <a:pt x="2" y="7"/>
                  </a:cubicBezTo>
                  <a:cubicBezTo>
                    <a:pt x="1" y="7"/>
                    <a:pt x="1" y="7"/>
                    <a:pt x="1" y="6"/>
                  </a:cubicBezTo>
                  <a:cubicBezTo>
                    <a:pt x="0" y="6"/>
                    <a:pt x="0" y="5"/>
                    <a:pt x="0" y="5"/>
                  </a:cubicBezTo>
                  <a:cubicBezTo>
                    <a:pt x="1" y="4"/>
                    <a:pt x="1" y="3"/>
                    <a:pt x="2" y="3"/>
                  </a:cubicBezTo>
                  <a:cubicBezTo>
                    <a:pt x="3" y="2"/>
                    <a:pt x="4" y="1"/>
                    <a:pt x="5" y="1"/>
                  </a:cubicBezTo>
                  <a:cubicBezTo>
                    <a:pt x="6" y="0"/>
                    <a:pt x="8" y="0"/>
                    <a:pt x="9" y="1"/>
                  </a:cubicBezTo>
                  <a:cubicBezTo>
                    <a:pt x="10" y="1"/>
                    <a:pt x="11" y="1"/>
                    <a:pt x="12" y="2"/>
                  </a:cubicBezTo>
                  <a:cubicBezTo>
                    <a:pt x="14" y="3"/>
                    <a:pt x="15" y="3"/>
                    <a:pt x="16" y="3"/>
                  </a:cubicBezTo>
                  <a:cubicBezTo>
                    <a:pt x="17" y="3"/>
                    <a:pt x="18" y="3"/>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56"/>
            <p:cNvSpPr/>
            <p:nvPr/>
          </p:nvSpPr>
          <p:spPr bwMode="auto">
            <a:xfrm>
              <a:off x="5750" y="2415"/>
              <a:ext cx="15" cy="14"/>
            </a:xfrm>
            <a:custGeom>
              <a:avLst/>
              <a:gdLst>
                <a:gd name="T0" fmla="*/ 0 w 6"/>
                <a:gd name="T1" fmla="*/ 2 h 6"/>
                <a:gd name="T2" fmla="*/ 2 w 6"/>
                <a:gd name="T3" fmla="*/ 1 h 6"/>
                <a:gd name="T4" fmla="*/ 5 w 6"/>
                <a:gd name="T5" fmla="*/ 0 h 6"/>
                <a:gd name="T6" fmla="*/ 5 w 6"/>
                <a:gd name="T7" fmla="*/ 0 h 6"/>
                <a:gd name="T8" fmla="*/ 5 w 6"/>
                <a:gd name="T9" fmla="*/ 1 h 6"/>
                <a:gd name="T10" fmla="*/ 6 w 6"/>
                <a:gd name="T11" fmla="*/ 1 h 6"/>
                <a:gd name="T12" fmla="*/ 6 w 6"/>
                <a:gd name="T13" fmla="*/ 1 h 6"/>
                <a:gd name="T14" fmla="*/ 6 w 6"/>
                <a:gd name="T15" fmla="*/ 3 h 6"/>
                <a:gd name="T16" fmla="*/ 5 w 6"/>
                <a:gd name="T17" fmla="*/ 5 h 6"/>
                <a:gd name="T18" fmla="*/ 5 w 6"/>
                <a:gd name="T19" fmla="*/ 5 h 6"/>
                <a:gd name="T20" fmla="*/ 5 w 6"/>
                <a:gd name="T21" fmla="*/ 6 h 6"/>
                <a:gd name="T22" fmla="*/ 3 w 6"/>
                <a:gd name="T23" fmla="*/ 5 h 6"/>
                <a:gd name="T24" fmla="*/ 4 w 6"/>
                <a:gd name="T25" fmla="*/ 5 h 6"/>
                <a:gd name="T26" fmla="*/ 5 w 6"/>
                <a:gd name="T27" fmla="*/ 5 h 6"/>
                <a:gd name="T28" fmla="*/ 5 w 6"/>
                <a:gd name="T29" fmla="*/ 5 h 6"/>
                <a:gd name="T30" fmla="*/ 5 w 6"/>
                <a:gd name="T31" fmla="*/ 3 h 6"/>
                <a:gd name="T32" fmla="*/ 5 w 6"/>
                <a:gd name="T33" fmla="*/ 2 h 6"/>
                <a:gd name="T34" fmla="*/ 5 w 6"/>
                <a:gd name="T35" fmla="*/ 1 h 6"/>
                <a:gd name="T36" fmla="*/ 5 w 6"/>
                <a:gd name="T37" fmla="*/ 1 h 6"/>
                <a:gd name="T38" fmla="*/ 5 w 6"/>
                <a:gd name="T39" fmla="*/ 1 h 6"/>
                <a:gd name="T40" fmla="*/ 4 w 6"/>
                <a:gd name="T41" fmla="*/ 1 h 6"/>
                <a:gd name="T42" fmla="*/ 2 w 6"/>
                <a:gd name="T43" fmla="*/ 1 h 6"/>
                <a:gd name="T44" fmla="*/ 0 w 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0" y="2"/>
                  </a:moveTo>
                  <a:cubicBezTo>
                    <a:pt x="0" y="1"/>
                    <a:pt x="1" y="1"/>
                    <a:pt x="2" y="1"/>
                  </a:cubicBezTo>
                  <a:cubicBezTo>
                    <a:pt x="3" y="0"/>
                    <a:pt x="4" y="0"/>
                    <a:pt x="5" y="0"/>
                  </a:cubicBezTo>
                  <a:cubicBezTo>
                    <a:pt x="5" y="0"/>
                    <a:pt x="5" y="0"/>
                    <a:pt x="5" y="0"/>
                  </a:cubicBezTo>
                  <a:cubicBezTo>
                    <a:pt x="5" y="0"/>
                    <a:pt x="5" y="0"/>
                    <a:pt x="5" y="1"/>
                  </a:cubicBezTo>
                  <a:cubicBezTo>
                    <a:pt x="6" y="1"/>
                    <a:pt x="6" y="1"/>
                    <a:pt x="6" y="1"/>
                  </a:cubicBezTo>
                  <a:cubicBezTo>
                    <a:pt x="6" y="1"/>
                    <a:pt x="6" y="1"/>
                    <a:pt x="6" y="1"/>
                  </a:cubicBezTo>
                  <a:cubicBezTo>
                    <a:pt x="6" y="2"/>
                    <a:pt x="6" y="2"/>
                    <a:pt x="6" y="3"/>
                  </a:cubicBezTo>
                  <a:cubicBezTo>
                    <a:pt x="6" y="4"/>
                    <a:pt x="5" y="5"/>
                    <a:pt x="5" y="5"/>
                  </a:cubicBezTo>
                  <a:cubicBezTo>
                    <a:pt x="5" y="5"/>
                    <a:pt x="5" y="5"/>
                    <a:pt x="5" y="5"/>
                  </a:cubicBezTo>
                  <a:cubicBezTo>
                    <a:pt x="5" y="5"/>
                    <a:pt x="5" y="6"/>
                    <a:pt x="5" y="6"/>
                  </a:cubicBezTo>
                  <a:cubicBezTo>
                    <a:pt x="4" y="6"/>
                    <a:pt x="4" y="6"/>
                    <a:pt x="3" y="5"/>
                  </a:cubicBezTo>
                  <a:cubicBezTo>
                    <a:pt x="3" y="5"/>
                    <a:pt x="4" y="5"/>
                    <a:pt x="4" y="5"/>
                  </a:cubicBezTo>
                  <a:cubicBezTo>
                    <a:pt x="4" y="5"/>
                    <a:pt x="4" y="5"/>
                    <a:pt x="5" y="5"/>
                  </a:cubicBezTo>
                  <a:cubicBezTo>
                    <a:pt x="5" y="5"/>
                    <a:pt x="5" y="5"/>
                    <a:pt x="5" y="5"/>
                  </a:cubicBezTo>
                  <a:cubicBezTo>
                    <a:pt x="5" y="4"/>
                    <a:pt x="5" y="3"/>
                    <a:pt x="5" y="3"/>
                  </a:cubicBezTo>
                  <a:cubicBezTo>
                    <a:pt x="5" y="2"/>
                    <a:pt x="5" y="2"/>
                    <a:pt x="5" y="2"/>
                  </a:cubicBezTo>
                  <a:cubicBezTo>
                    <a:pt x="5" y="2"/>
                    <a:pt x="5" y="1"/>
                    <a:pt x="5" y="1"/>
                  </a:cubicBezTo>
                  <a:cubicBezTo>
                    <a:pt x="5" y="1"/>
                    <a:pt x="5" y="1"/>
                    <a:pt x="5" y="1"/>
                  </a:cubicBezTo>
                  <a:cubicBezTo>
                    <a:pt x="5" y="1"/>
                    <a:pt x="5" y="1"/>
                    <a:pt x="5" y="1"/>
                  </a:cubicBezTo>
                  <a:cubicBezTo>
                    <a:pt x="4" y="1"/>
                    <a:pt x="4" y="1"/>
                    <a:pt x="4" y="1"/>
                  </a:cubicBezTo>
                  <a:cubicBezTo>
                    <a:pt x="4" y="1"/>
                    <a:pt x="3" y="1"/>
                    <a:pt x="2"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57"/>
            <p:cNvSpPr/>
            <p:nvPr/>
          </p:nvSpPr>
          <p:spPr bwMode="auto">
            <a:xfrm>
              <a:off x="5770" y="2424"/>
              <a:ext cx="2" cy="8"/>
            </a:xfrm>
            <a:custGeom>
              <a:avLst/>
              <a:gdLst>
                <a:gd name="T0" fmla="*/ 0 w 1"/>
                <a:gd name="T1" fmla="*/ 3 h 3"/>
                <a:gd name="T2" fmla="*/ 0 w 1"/>
                <a:gd name="T3" fmla="*/ 3 h 3"/>
                <a:gd name="T4" fmla="*/ 0 w 1"/>
                <a:gd name="T5" fmla="*/ 1 h 3"/>
                <a:gd name="T6" fmla="*/ 0 w 1"/>
                <a:gd name="T7" fmla="*/ 1 h 3"/>
                <a:gd name="T8" fmla="*/ 0 w 1"/>
                <a:gd name="T9" fmla="*/ 0 h 3"/>
                <a:gd name="T10" fmla="*/ 1 w 1"/>
                <a:gd name="T11" fmla="*/ 0 h 3"/>
                <a:gd name="T12" fmla="*/ 1 w 1"/>
                <a:gd name="T13" fmla="*/ 2 h 3"/>
                <a:gd name="T14" fmla="*/ 0 w 1"/>
                <a:gd name="T15" fmla="*/ 3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3"/>
                    <a:pt x="0" y="3"/>
                  </a:cubicBezTo>
                  <a:cubicBezTo>
                    <a:pt x="0" y="2"/>
                    <a:pt x="0" y="2"/>
                    <a:pt x="0" y="1"/>
                  </a:cubicBezTo>
                  <a:cubicBezTo>
                    <a:pt x="0" y="1"/>
                    <a:pt x="0" y="1"/>
                    <a:pt x="0" y="1"/>
                  </a:cubicBezTo>
                  <a:cubicBezTo>
                    <a:pt x="0" y="1"/>
                    <a:pt x="0" y="1"/>
                    <a:pt x="0" y="0"/>
                  </a:cubicBezTo>
                  <a:cubicBezTo>
                    <a:pt x="1" y="0"/>
                    <a:pt x="1" y="0"/>
                    <a:pt x="1" y="0"/>
                  </a:cubicBezTo>
                  <a:cubicBezTo>
                    <a:pt x="1" y="0"/>
                    <a:pt x="1" y="1"/>
                    <a:pt x="1" y="2"/>
                  </a:cubicBezTo>
                  <a:cubicBezTo>
                    <a:pt x="1" y="2"/>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58"/>
            <p:cNvSpPr/>
            <p:nvPr/>
          </p:nvSpPr>
          <p:spPr bwMode="auto">
            <a:xfrm>
              <a:off x="5772" y="2427"/>
              <a:ext cx="3" cy="7"/>
            </a:xfrm>
            <a:custGeom>
              <a:avLst/>
              <a:gdLst>
                <a:gd name="T0" fmla="*/ 0 w 1"/>
                <a:gd name="T1" fmla="*/ 0 h 3"/>
                <a:gd name="T2" fmla="*/ 1 w 1"/>
                <a:gd name="T3" fmla="*/ 0 h 3"/>
                <a:gd name="T4" fmla="*/ 1 w 1"/>
                <a:gd name="T5" fmla="*/ 1 h 3"/>
                <a:gd name="T6" fmla="*/ 0 w 1"/>
                <a:gd name="T7" fmla="*/ 2 h 3"/>
                <a:gd name="T8" fmla="*/ 0 w 1"/>
                <a:gd name="T9" fmla="*/ 3 h 3"/>
                <a:gd name="T10" fmla="*/ 0 w 1"/>
                <a:gd name="T11" fmla="*/ 2 h 3"/>
                <a:gd name="T12" fmla="*/ 0 w 1"/>
                <a:gd name="T13" fmla="*/ 1 h 3"/>
                <a:gd name="T14" fmla="*/ 0 w 1"/>
                <a:gd name="T15" fmla="*/ 0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cubicBezTo>
                    <a:pt x="0" y="0"/>
                    <a:pt x="1" y="0"/>
                    <a:pt x="1" y="0"/>
                  </a:cubicBezTo>
                  <a:cubicBezTo>
                    <a:pt x="1" y="1"/>
                    <a:pt x="1" y="1"/>
                    <a:pt x="1" y="1"/>
                  </a:cubicBezTo>
                  <a:cubicBezTo>
                    <a:pt x="1" y="2"/>
                    <a:pt x="0" y="2"/>
                    <a:pt x="0" y="2"/>
                  </a:cubicBezTo>
                  <a:cubicBezTo>
                    <a:pt x="0" y="3"/>
                    <a:pt x="0" y="3"/>
                    <a:pt x="0" y="3"/>
                  </a:cubicBezTo>
                  <a:cubicBezTo>
                    <a:pt x="0" y="3"/>
                    <a:pt x="0" y="3"/>
                    <a:pt x="0" y="2"/>
                  </a:cubicBezTo>
                  <a:cubicBezTo>
                    <a:pt x="0" y="2"/>
                    <a:pt x="0" y="2"/>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59"/>
            <p:cNvSpPr/>
            <p:nvPr/>
          </p:nvSpPr>
          <p:spPr bwMode="auto">
            <a:xfrm>
              <a:off x="5772" y="2427"/>
              <a:ext cx="5" cy="7"/>
            </a:xfrm>
            <a:custGeom>
              <a:avLst/>
              <a:gdLst>
                <a:gd name="T0" fmla="*/ 1 w 2"/>
                <a:gd name="T1" fmla="*/ 0 h 3"/>
                <a:gd name="T2" fmla="*/ 1 w 2"/>
                <a:gd name="T3" fmla="*/ 1 h 3"/>
                <a:gd name="T4" fmla="*/ 1 w 2"/>
                <a:gd name="T5" fmla="*/ 2 h 3"/>
                <a:gd name="T6" fmla="*/ 1 w 2"/>
                <a:gd name="T7" fmla="*/ 3 h 3"/>
                <a:gd name="T8" fmla="*/ 0 w 2"/>
                <a:gd name="T9" fmla="*/ 3 h 3"/>
                <a:gd name="T10" fmla="*/ 0 w 2"/>
                <a:gd name="T11" fmla="*/ 3 h 3"/>
                <a:gd name="T12" fmla="*/ 0 w 2"/>
                <a:gd name="T13" fmla="*/ 2 h 3"/>
                <a:gd name="T14" fmla="*/ 1 w 2"/>
                <a:gd name="T15" fmla="*/ 1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1" y="0"/>
                    <a:pt x="1" y="1"/>
                    <a:pt x="1" y="1"/>
                  </a:cubicBezTo>
                  <a:cubicBezTo>
                    <a:pt x="2" y="1"/>
                    <a:pt x="1" y="2"/>
                    <a:pt x="1" y="2"/>
                  </a:cubicBezTo>
                  <a:cubicBezTo>
                    <a:pt x="1" y="2"/>
                    <a:pt x="1" y="3"/>
                    <a:pt x="1" y="3"/>
                  </a:cubicBezTo>
                  <a:cubicBezTo>
                    <a:pt x="1" y="3"/>
                    <a:pt x="0" y="3"/>
                    <a:pt x="0" y="3"/>
                  </a:cubicBezTo>
                  <a:cubicBezTo>
                    <a:pt x="0" y="3"/>
                    <a:pt x="0" y="3"/>
                    <a:pt x="0" y="3"/>
                  </a:cubicBezTo>
                  <a:cubicBezTo>
                    <a:pt x="0" y="2"/>
                    <a:pt x="0" y="2"/>
                    <a:pt x="0"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0"/>
            <p:cNvSpPr/>
            <p:nvPr/>
          </p:nvSpPr>
          <p:spPr bwMode="auto">
            <a:xfrm>
              <a:off x="5787" y="2442"/>
              <a:ext cx="44" cy="36"/>
            </a:xfrm>
            <a:custGeom>
              <a:avLst/>
              <a:gdLst>
                <a:gd name="T0" fmla="*/ 1 w 18"/>
                <a:gd name="T1" fmla="*/ 9 h 15"/>
                <a:gd name="T2" fmla="*/ 3 w 18"/>
                <a:gd name="T3" fmla="*/ 7 h 15"/>
                <a:gd name="T4" fmla="*/ 2 w 18"/>
                <a:gd name="T5" fmla="*/ 11 h 15"/>
                <a:gd name="T6" fmla="*/ 5 w 18"/>
                <a:gd name="T7" fmla="*/ 5 h 15"/>
                <a:gd name="T8" fmla="*/ 5 w 18"/>
                <a:gd name="T9" fmla="*/ 9 h 15"/>
                <a:gd name="T10" fmla="*/ 3 w 18"/>
                <a:gd name="T11" fmla="*/ 11 h 15"/>
                <a:gd name="T12" fmla="*/ 8 w 18"/>
                <a:gd name="T13" fmla="*/ 3 h 15"/>
                <a:gd name="T14" fmla="*/ 6 w 18"/>
                <a:gd name="T15" fmla="*/ 13 h 15"/>
                <a:gd name="T16" fmla="*/ 7 w 18"/>
                <a:gd name="T17" fmla="*/ 7 h 15"/>
                <a:gd name="T18" fmla="*/ 11 w 18"/>
                <a:gd name="T19" fmla="*/ 2 h 15"/>
                <a:gd name="T20" fmla="*/ 8 w 18"/>
                <a:gd name="T21" fmla="*/ 14 h 15"/>
                <a:gd name="T22" fmla="*/ 10 w 18"/>
                <a:gd name="T23" fmla="*/ 6 h 15"/>
                <a:gd name="T24" fmla="*/ 11 w 18"/>
                <a:gd name="T25" fmla="*/ 3 h 15"/>
                <a:gd name="T26" fmla="*/ 12 w 18"/>
                <a:gd name="T27" fmla="*/ 6 h 15"/>
                <a:gd name="T28" fmla="*/ 8 w 18"/>
                <a:gd name="T29" fmla="*/ 12 h 15"/>
                <a:gd name="T30" fmla="*/ 12 w 18"/>
                <a:gd name="T31" fmla="*/ 7 h 15"/>
                <a:gd name="T32" fmla="*/ 16 w 18"/>
                <a:gd name="T33" fmla="*/ 1 h 15"/>
                <a:gd name="T34" fmla="*/ 13 w 18"/>
                <a:gd name="T35" fmla="*/ 13 h 15"/>
                <a:gd name="T36" fmla="*/ 12 w 18"/>
                <a:gd name="T37" fmla="*/ 13 h 15"/>
                <a:gd name="T38" fmla="*/ 17 w 18"/>
                <a:gd name="T39" fmla="*/ 2 h 15"/>
                <a:gd name="T40" fmla="*/ 14 w 18"/>
                <a:gd name="T41" fmla="*/ 14 h 15"/>
                <a:gd name="T42" fmla="*/ 15 w 18"/>
                <a:gd name="T43" fmla="*/ 7 h 15"/>
                <a:gd name="T44" fmla="*/ 12 w 18"/>
                <a:gd name="T45" fmla="*/ 13 h 15"/>
                <a:gd name="T46" fmla="*/ 15 w 18"/>
                <a:gd name="T47" fmla="*/ 1 h 15"/>
                <a:gd name="T48" fmla="*/ 12 w 18"/>
                <a:gd name="T49" fmla="*/ 11 h 15"/>
                <a:gd name="T50" fmla="*/ 8 w 18"/>
                <a:gd name="T51" fmla="*/ 13 h 15"/>
                <a:gd name="T52" fmla="*/ 10 w 18"/>
                <a:gd name="T53" fmla="*/ 8 h 15"/>
                <a:gd name="T54" fmla="*/ 13 w 18"/>
                <a:gd name="T55" fmla="*/ 3 h 15"/>
                <a:gd name="T56" fmla="*/ 11 w 18"/>
                <a:gd name="T57" fmla="*/ 9 h 15"/>
                <a:gd name="T58" fmla="*/ 6 w 18"/>
                <a:gd name="T59" fmla="*/ 13 h 15"/>
                <a:gd name="T60" fmla="*/ 9 w 18"/>
                <a:gd name="T61" fmla="*/ 6 h 15"/>
                <a:gd name="T62" fmla="*/ 6 w 18"/>
                <a:gd name="T63" fmla="*/ 13 h 15"/>
                <a:gd name="T64" fmla="*/ 4 w 18"/>
                <a:gd name="T65" fmla="*/ 12 h 15"/>
                <a:gd name="T66" fmla="*/ 6 w 18"/>
                <a:gd name="T67" fmla="*/ 8 h 15"/>
                <a:gd name="T68" fmla="*/ 3 w 18"/>
                <a:gd name="T69" fmla="*/ 12 h 15"/>
                <a:gd name="T70" fmla="*/ 4 w 18"/>
                <a:gd name="T71" fmla="*/ 7 h 15"/>
                <a:gd name="T72" fmla="*/ 6 w 18"/>
                <a:gd name="T73" fmla="*/ 6 h 15"/>
                <a:gd name="T74" fmla="*/ 2 w 18"/>
                <a:gd name="T75" fmla="*/ 11 h 15"/>
                <a:gd name="T76" fmla="*/ 1 w 18"/>
                <a:gd name="T77" fmla="*/ 11 h 15"/>
                <a:gd name="T78" fmla="*/ 4 w 18"/>
                <a:gd name="T79" fmla="*/ 6 h 15"/>
                <a:gd name="T80" fmla="*/ 4 w 18"/>
                <a:gd name="T81" fmla="*/ 7 h 15"/>
                <a:gd name="T82" fmla="*/ 0 w 18"/>
                <a:gd name="T83" fmla="*/ 11 h 15"/>
                <a:gd name="T84" fmla="*/ 1 w 18"/>
                <a:gd name="T8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5">
                  <a:moveTo>
                    <a:pt x="3" y="8"/>
                  </a:moveTo>
                  <a:cubicBezTo>
                    <a:pt x="2" y="8"/>
                    <a:pt x="2" y="8"/>
                    <a:pt x="2" y="8"/>
                  </a:cubicBezTo>
                  <a:cubicBezTo>
                    <a:pt x="1" y="9"/>
                    <a:pt x="1" y="9"/>
                    <a:pt x="1" y="9"/>
                  </a:cubicBezTo>
                  <a:cubicBezTo>
                    <a:pt x="0" y="10"/>
                    <a:pt x="0" y="10"/>
                    <a:pt x="0" y="11"/>
                  </a:cubicBezTo>
                  <a:cubicBezTo>
                    <a:pt x="0" y="11"/>
                    <a:pt x="0" y="11"/>
                    <a:pt x="0" y="11"/>
                  </a:cubicBezTo>
                  <a:cubicBezTo>
                    <a:pt x="2" y="10"/>
                    <a:pt x="2" y="8"/>
                    <a:pt x="3" y="7"/>
                  </a:cubicBezTo>
                  <a:cubicBezTo>
                    <a:pt x="4" y="7"/>
                    <a:pt x="4" y="7"/>
                    <a:pt x="4" y="7"/>
                  </a:cubicBezTo>
                  <a:cubicBezTo>
                    <a:pt x="3" y="9"/>
                    <a:pt x="3" y="9"/>
                    <a:pt x="3" y="9"/>
                  </a:cubicBezTo>
                  <a:cubicBezTo>
                    <a:pt x="3" y="10"/>
                    <a:pt x="2" y="10"/>
                    <a:pt x="2" y="11"/>
                  </a:cubicBezTo>
                  <a:cubicBezTo>
                    <a:pt x="1" y="11"/>
                    <a:pt x="1" y="11"/>
                    <a:pt x="1" y="11"/>
                  </a:cubicBezTo>
                  <a:cubicBezTo>
                    <a:pt x="4" y="8"/>
                    <a:pt x="4" y="8"/>
                    <a:pt x="4" y="8"/>
                  </a:cubicBezTo>
                  <a:cubicBezTo>
                    <a:pt x="5" y="5"/>
                    <a:pt x="5" y="5"/>
                    <a:pt x="5" y="5"/>
                  </a:cubicBezTo>
                  <a:cubicBezTo>
                    <a:pt x="6" y="6"/>
                    <a:pt x="6" y="6"/>
                    <a:pt x="6" y="6"/>
                  </a:cubicBezTo>
                  <a:cubicBezTo>
                    <a:pt x="5" y="7"/>
                    <a:pt x="5" y="7"/>
                    <a:pt x="5" y="7"/>
                  </a:cubicBezTo>
                  <a:cubicBezTo>
                    <a:pt x="5" y="9"/>
                    <a:pt x="5" y="9"/>
                    <a:pt x="5" y="9"/>
                  </a:cubicBezTo>
                  <a:cubicBezTo>
                    <a:pt x="5" y="9"/>
                    <a:pt x="4" y="10"/>
                    <a:pt x="4" y="10"/>
                  </a:cubicBezTo>
                  <a:cubicBezTo>
                    <a:pt x="4" y="11"/>
                    <a:pt x="4" y="11"/>
                    <a:pt x="4" y="12"/>
                  </a:cubicBezTo>
                  <a:cubicBezTo>
                    <a:pt x="3" y="11"/>
                    <a:pt x="3" y="11"/>
                    <a:pt x="3" y="11"/>
                  </a:cubicBezTo>
                  <a:cubicBezTo>
                    <a:pt x="5" y="8"/>
                    <a:pt x="5" y="8"/>
                    <a:pt x="5" y="8"/>
                  </a:cubicBezTo>
                  <a:cubicBezTo>
                    <a:pt x="7" y="4"/>
                    <a:pt x="7" y="4"/>
                    <a:pt x="7" y="4"/>
                  </a:cubicBezTo>
                  <a:cubicBezTo>
                    <a:pt x="7" y="3"/>
                    <a:pt x="8" y="3"/>
                    <a:pt x="8" y="3"/>
                  </a:cubicBezTo>
                  <a:cubicBezTo>
                    <a:pt x="8" y="4"/>
                    <a:pt x="9" y="4"/>
                    <a:pt x="8" y="4"/>
                  </a:cubicBezTo>
                  <a:cubicBezTo>
                    <a:pt x="8" y="5"/>
                    <a:pt x="8" y="5"/>
                    <a:pt x="8" y="5"/>
                  </a:cubicBezTo>
                  <a:cubicBezTo>
                    <a:pt x="6" y="13"/>
                    <a:pt x="6" y="13"/>
                    <a:pt x="6" y="13"/>
                  </a:cubicBezTo>
                  <a:cubicBezTo>
                    <a:pt x="4" y="12"/>
                    <a:pt x="4" y="12"/>
                    <a:pt x="4" y="12"/>
                  </a:cubicBezTo>
                  <a:cubicBezTo>
                    <a:pt x="6" y="10"/>
                    <a:pt x="6" y="10"/>
                    <a:pt x="6" y="10"/>
                  </a:cubicBezTo>
                  <a:cubicBezTo>
                    <a:pt x="7" y="7"/>
                    <a:pt x="7" y="7"/>
                    <a:pt x="7" y="7"/>
                  </a:cubicBezTo>
                  <a:cubicBezTo>
                    <a:pt x="8" y="5"/>
                    <a:pt x="8" y="5"/>
                    <a:pt x="8" y="5"/>
                  </a:cubicBezTo>
                  <a:cubicBezTo>
                    <a:pt x="8" y="4"/>
                    <a:pt x="9" y="3"/>
                    <a:pt x="10" y="2"/>
                  </a:cubicBezTo>
                  <a:cubicBezTo>
                    <a:pt x="10" y="2"/>
                    <a:pt x="10" y="2"/>
                    <a:pt x="11" y="2"/>
                  </a:cubicBezTo>
                  <a:cubicBezTo>
                    <a:pt x="11" y="2"/>
                    <a:pt x="11" y="3"/>
                    <a:pt x="11" y="3"/>
                  </a:cubicBezTo>
                  <a:cubicBezTo>
                    <a:pt x="11" y="3"/>
                    <a:pt x="11" y="3"/>
                    <a:pt x="11" y="3"/>
                  </a:cubicBezTo>
                  <a:cubicBezTo>
                    <a:pt x="8" y="14"/>
                    <a:pt x="8" y="14"/>
                    <a:pt x="8" y="14"/>
                  </a:cubicBezTo>
                  <a:cubicBezTo>
                    <a:pt x="6" y="13"/>
                    <a:pt x="6" y="13"/>
                    <a:pt x="6" y="13"/>
                  </a:cubicBezTo>
                  <a:cubicBezTo>
                    <a:pt x="9" y="8"/>
                    <a:pt x="9" y="8"/>
                    <a:pt x="9" y="8"/>
                  </a:cubicBezTo>
                  <a:cubicBezTo>
                    <a:pt x="10" y="6"/>
                    <a:pt x="10" y="6"/>
                    <a:pt x="10" y="6"/>
                  </a:cubicBezTo>
                  <a:cubicBezTo>
                    <a:pt x="11" y="5"/>
                    <a:pt x="11" y="5"/>
                    <a:pt x="11" y="4"/>
                  </a:cubicBezTo>
                  <a:cubicBezTo>
                    <a:pt x="11" y="3"/>
                    <a:pt x="11" y="3"/>
                    <a:pt x="11" y="3"/>
                  </a:cubicBezTo>
                  <a:cubicBezTo>
                    <a:pt x="11" y="3"/>
                    <a:pt x="11" y="3"/>
                    <a:pt x="11" y="3"/>
                  </a:cubicBezTo>
                  <a:cubicBezTo>
                    <a:pt x="12" y="2"/>
                    <a:pt x="12" y="2"/>
                    <a:pt x="13" y="2"/>
                  </a:cubicBezTo>
                  <a:cubicBezTo>
                    <a:pt x="13" y="2"/>
                    <a:pt x="13" y="3"/>
                    <a:pt x="13" y="3"/>
                  </a:cubicBezTo>
                  <a:cubicBezTo>
                    <a:pt x="12" y="6"/>
                    <a:pt x="12" y="6"/>
                    <a:pt x="12" y="6"/>
                  </a:cubicBezTo>
                  <a:cubicBezTo>
                    <a:pt x="12" y="8"/>
                    <a:pt x="12" y="8"/>
                    <a:pt x="12" y="8"/>
                  </a:cubicBezTo>
                  <a:cubicBezTo>
                    <a:pt x="11" y="10"/>
                    <a:pt x="10" y="11"/>
                    <a:pt x="10" y="13"/>
                  </a:cubicBezTo>
                  <a:cubicBezTo>
                    <a:pt x="8" y="12"/>
                    <a:pt x="8" y="12"/>
                    <a:pt x="8" y="12"/>
                  </a:cubicBezTo>
                  <a:cubicBezTo>
                    <a:pt x="9" y="11"/>
                    <a:pt x="9" y="11"/>
                    <a:pt x="9" y="11"/>
                  </a:cubicBezTo>
                  <a:cubicBezTo>
                    <a:pt x="10" y="10"/>
                    <a:pt x="10" y="10"/>
                    <a:pt x="10" y="10"/>
                  </a:cubicBezTo>
                  <a:cubicBezTo>
                    <a:pt x="11" y="9"/>
                    <a:pt x="11" y="8"/>
                    <a:pt x="12" y="7"/>
                  </a:cubicBezTo>
                  <a:cubicBezTo>
                    <a:pt x="13" y="5"/>
                    <a:pt x="13" y="2"/>
                    <a:pt x="15" y="0"/>
                  </a:cubicBezTo>
                  <a:cubicBezTo>
                    <a:pt x="15" y="0"/>
                    <a:pt x="16" y="0"/>
                    <a:pt x="16" y="0"/>
                  </a:cubicBezTo>
                  <a:cubicBezTo>
                    <a:pt x="16" y="0"/>
                    <a:pt x="16" y="1"/>
                    <a:pt x="16" y="1"/>
                  </a:cubicBezTo>
                  <a:cubicBezTo>
                    <a:pt x="15" y="7"/>
                    <a:pt x="15" y="7"/>
                    <a:pt x="15" y="7"/>
                  </a:cubicBezTo>
                  <a:cubicBezTo>
                    <a:pt x="14" y="10"/>
                    <a:pt x="14" y="10"/>
                    <a:pt x="14" y="10"/>
                  </a:cubicBezTo>
                  <a:cubicBezTo>
                    <a:pt x="13" y="13"/>
                    <a:pt x="13" y="13"/>
                    <a:pt x="13" y="13"/>
                  </a:cubicBezTo>
                  <a:cubicBezTo>
                    <a:pt x="13" y="13"/>
                    <a:pt x="13" y="14"/>
                    <a:pt x="12" y="13"/>
                  </a:cubicBezTo>
                  <a:cubicBezTo>
                    <a:pt x="12" y="13"/>
                    <a:pt x="12" y="13"/>
                    <a:pt x="12" y="13"/>
                  </a:cubicBezTo>
                  <a:cubicBezTo>
                    <a:pt x="12" y="13"/>
                    <a:pt x="12" y="13"/>
                    <a:pt x="12" y="13"/>
                  </a:cubicBezTo>
                  <a:cubicBezTo>
                    <a:pt x="12" y="12"/>
                    <a:pt x="12" y="11"/>
                    <a:pt x="13" y="10"/>
                  </a:cubicBezTo>
                  <a:cubicBezTo>
                    <a:pt x="13" y="9"/>
                    <a:pt x="13" y="8"/>
                    <a:pt x="14" y="7"/>
                  </a:cubicBezTo>
                  <a:cubicBezTo>
                    <a:pt x="15" y="5"/>
                    <a:pt x="16" y="4"/>
                    <a:pt x="17" y="2"/>
                  </a:cubicBezTo>
                  <a:cubicBezTo>
                    <a:pt x="17" y="2"/>
                    <a:pt x="18" y="2"/>
                    <a:pt x="18" y="2"/>
                  </a:cubicBezTo>
                  <a:cubicBezTo>
                    <a:pt x="18" y="2"/>
                    <a:pt x="18" y="2"/>
                    <a:pt x="18" y="2"/>
                  </a:cubicBezTo>
                  <a:cubicBezTo>
                    <a:pt x="14" y="14"/>
                    <a:pt x="14" y="14"/>
                    <a:pt x="14" y="14"/>
                  </a:cubicBezTo>
                  <a:cubicBezTo>
                    <a:pt x="17" y="2"/>
                    <a:pt x="17" y="2"/>
                    <a:pt x="17" y="2"/>
                  </a:cubicBezTo>
                  <a:cubicBezTo>
                    <a:pt x="18" y="2"/>
                    <a:pt x="18" y="2"/>
                    <a:pt x="18" y="2"/>
                  </a:cubicBezTo>
                  <a:cubicBezTo>
                    <a:pt x="17" y="4"/>
                    <a:pt x="16" y="6"/>
                    <a:pt x="15" y="7"/>
                  </a:cubicBezTo>
                  <a:cubicBezTo>
                    <a:pt x="14" y="8"/>
                    <a:pt x="14" y="9"/>
                    <a:pt x="14" y="10"/>
                  </a:cubicBezTo>
                  <a:cubicBezTo>
                    <a:pt x="13" y="11"/>
                    <a:pt x="13" y="12"/>
                    <a:pt x="13" y="13"/>
                  </a:cubicBezTo>
                  <a:cubicBezTo>
                    <a:pt x="12" y="13"/>
                    <a:pt x="12" y="13"/>
                    <a:pt x="12" y="13"/>
                  </a:cubicBezTo>
                  <a:cubicBezTo>
                    <a:pt x="13" y="10"/>
                    <a:pt x="13" y="10"/>
                    <a:pt x="13" y="10"/>
                  </a:cubicBezTo>
                  <a:cubicBezTo>
                    <a:pt x="14" y="7"/>
                    <a:pt x="14" y="7"/>
                    <a:pt x="14" y="7"/>
                  </a:cubicBezTo>
                  <a:cubicBezTo>
                    <a:pt x="15" y="1"/>
                    <a:pt x="15" y="1"/>
                    <a:pt x="15" y="1"/>
                  </a:cubicBezTo>
                  <a:cubicBezTo>
                    <a:pt x="16" y="1"/>
                    <a:pt x="16" y="1"/>
                    <a:pt x="16" y="1"/>
                  </a:cubicBezTo>
                  <a:cubicBezTo>
                    <a:pt x="15" y="3"/>
                    <a:pt x="14" y="5"/>
                    <a:pt x="13" y="7"/>
                  </a:cubicBezTo>
                  <a:cubicBezTo>
                    <a:pt x="13" y="8"/>
                    <a:pt x="13" y="9"/>
                    <a:pt x="12" y="11"/>
                  </a:cubicBezTo>
                  <a:cubicBezTo>
                    <a:pt x="11" y="12"/>
                    <a:pt x="11" y="12"/>
                    <a:pt x="11" y="12"/>
                  </a:cubicBezTo>
                  <a:cubicBezTo>
                    <a:pt x="10" y="13"/>
                    <a:pt x="10" y="13"/>
                    <a:pt x="10" y="13"/>
                  </a:cubicBezTo>
                  <a:cubicBezTo>
                    <a:pt x="9" y="14"/>
                    <a:pt x="9" y="14"/>
                    <a:pt x="8" y="13"/>
                  </a:cubicBezTo>
                  <a:cubicBezTo>
                    <a:pt x="8" y="13"/>
                    <a:pt x="8" y="13"/>
                    <a:pt x="8" y="12"/>
                  </a:cubicBezTo>
                  <a:cubicBezTo>
                    <a:pt x="8" y="12"/>
                    <a:pt x="8" y="12"/>
                    <a:pt x="8" y="12"/>
                  </a:cubicBezTo>
                  <a:cubicBezTo>
                    <a:pt x="9" y="11"/>
                    <a:pt x="9" y="9"/>
                    <a:pt x="10" y="8"/>
                  </a:cubicBezTo>
                  <a:cubicBezTo>
                    <a:pt x="11" y="5"/>
                    <a:pt x="11" y="5"/>
                    <a:pt x="11" y="5"/>
                  </a:cubicBezTo>
                  <a:cubicBezTo>
                    <a:pt x="11" y="3"/>
                    <a:pt x="11" y="3"/>
                    <a:pt x="11" y="3"/>
                  </a:cubicBezTo>
                  <a:cubicBezTo>
                    <a:pt x="13" y="3"/>
                    <a:pt x="13" y="3"/>
                    <a:pt x="13" y="3"/>
                  </a:cubicBezTo>
                  <a:cubicBezTo>
                    <a:pt x="13" y="5"/>
                    <a:pt x="13" y="5"/>
                    <a:pt x="13" y="5"/>
                  </a:cubicBezTo>
                  <a:cubicBezTo>
                    <a:pt x="13" y="5"/>
                    <a:pt x="12" y="6"/>
                    <a:pt x="12" y="6"/>
                  </a:cubicBezTo>
                  <a:cubicBezTo>
                    <a:pt x="11" y="9"/>
                    <a:pt x="11" y="9"/>
                    <a:pt x="11" y="9"/>
                  </a:cubicBezTo>
                  <a:cubicBezTo>
                    <a:pt x="8" y="14"/>
                    <a:pt x="8" y="14"/>
                    <a:pt x="8" y="14"/>
                  </a:cubicBezTo>
                  <a:cubicBezTo>
                    <a:pt x="7" y="15"/>
                    <a:pt x="7" y="15"/>
                    <a:pt x="6" y="14"/>
                  </a:cubicBezTo>
                  <a:cubicBezTo>
                    <a:pt x="6" y="14"/>
                    <a:pt x="6" y="14"/>
                    <a:pt x="6" y="13"/>
                  </a:cubicBezTo>
                  <a:cubicBezTo>
                    <a:pt x="9" y="3"/>
                    <a:pt x="9" y="3"/>
                    <a:pt x="9" y="3"/>
                  </a:cubicBezTo>
                  <a:cubicBezTo>
                    <a:pt x="11" y="3"/>
                    <a:pt x="11" y="3"/>
                    <a:pt x="11" y="3"/>
                  </a:cubicBezTo>
                  <a:cubicBezTo>
                    <a:pt x="9" y="6"/>
                    <a:pt x="9" y="6"/>
                    <a:pt x="9" y="6"/>
                  </a:cubicBezTo>
                  <a:cubicBezTo>
                    <a:pt x="8" y="8"/>
                    <a:pt x="8" y="8"/>
                    <a:pt x="8" y="8"/>
                  </a:cubicBezTo>
                  <a:cubicBezTo>
                    <a:pt x="7" y="11"/>
                    <a:pt x="7" y="11"/>
                    <a:pt x="7" y="11"/>
                  </a:cubicBezTo>
                  <a:cubicBezTo>
                    <a:pt x="6" y="13"/>
                    <a:pt x="6" y="13"/>
                    <a:pt x="6" y="13"/>
                  </a:cubicBezTo>
                  <a:cubicBezTo>
                    <a:pt x="5" y="13"/>
                    <a:pt x="5" y="14"/>
                    <a:pt x="4" y="13"/>
                  </a:cubicBezTo>
                  <a:cubicBezTo>
                    <a:pt x="4" y="13"/>
                    <a:pt x="4" y="13"/>
                    <a:pt x="4" y="12"/>
                  </a:cubicBezTo>
                  <a:cubicBezTo>
                    <a:pt x="4" y="12"/>
                    <a:pt x="4" y="12"/>
                    <a:pt x="4" y="12"/>
                  </a:cubicBezTo>
                  <a:cubicBezTo>
                    <a:pt x="7" y="4"/>
                    <a:pt x="7" y="4"/>
                    <a:pt x="7" y="4"/>
                  </a:cubicBezTo>
                  <a:cubicBezTo>
                    <a:pt x="8" y="5"/>
                    <a:pt x="8" y="5"/>
                    <a:pt x="8" y="5"/>
                  </a:cubicBezTo>
                  <a:cubicBezTo>
                    <a:pt x="6" y="8"/>
                    <a:pt x="6" y="8"/>
                    <a:pt x="6" y="8"/>
                  </a:cubicBezTo>
                  <a:cubicBezTo>
                    <a:pt x="4" y="12"/>
                    <a:pt x="4" y="12"/>
                    <a:pt x="4" y="12"/>
                  </a:cubicBezTo>
                  <a:cubicBezTo>
                    <a:pt x="4" y="12"/>
                    <a:pt x="4" y="13"/>
                    <a:pt x="3" y="12"/>
                  </a:cubicBezTo>
                  <a:cubicBezTo>
                    <a:pt x="3" y="12"/>
                    <a:pt x="3" y="12"/>
                    <a:pt x="3" y="12"/>
                  </a:cubicBezTo>
                  <a:cubicBezTo>
                    <a:pt x="3" y="11"/>
                    <a:pt x="3" y="11"/>
                    <a:pt x="3" y="10"/>
                  </a:cubicBezTo>
                  <a:cubicBezTo>
                    <a:pt x="3" y="9"/>
                    <a:pt x="3" y="9"/>
                    <a:pt x="4" y="8"/>
                  </a:cubicBezTo>
                  <a:cubicBezTo>
                    <a:pt x="4" y="7"/>
                    <a:pt x="4" y="7"/>
                    <a:pt x="4" y="7"/>
                  </a:cubicBezTo>
                  <a:cubicBezTo>
                    <a:pt x="5" y="5"/>
                    <a:pt x="5" y="5"/>
                    <a:pt x="5" y="5"/>
                  </a:cubicBezTo>
                  <a:cubicBezTo>
                    <a:pt x="6" y="5"/>
                    <a:pt x="6" y="5"/>
                    <a:pt x="6" y="5"/>
                  </a:cubicBezTo>
                  <a:cubicBezTo>
                    <a:pt x="6" y="5"/>
                    <a:pt x="6" y="6"/>
                    <a:pt x="6" y="6"/>
                  </a:cubicBezTo>
                  <a:cubicBezTo>
                    <a:pt x="6" y="6"/>
                    <a:pt x="6" y="6"/>
                    <a:pt x="6" y="6"/>
                  </a:cubicBezTo>
                  <a:cubicBezTo>
                    <a:pt x="4" y="9"/>
                    <a:pt x="4" y="9"/>
                    <a:pt x="4" y="9"/>
                  </a:cubicBezTo>
                  <a:cubicBezTo>
                    <a:pt x="2" y="11"/>
                    <a:pt x="2" y="11"/>
                    <a:pt x="2" y="11"/>
                  </a:cubicBezTo>
                  <a:cubicBezTo>
                    <a:pt x="2" y="11"/>
                    <a:pt x="2" y="11"/>
                    <a:pt x="2" y="11"/>
                  </a:cubicBezTo>
                  <a:cubicBezTo>
                    <a:pt x="2" y="11"/>
                    <a:pt x="2" y="11"/>
                    <a:pt x="1" y="11"/>
                  </a:cubicBezTo>
                  <a:cubicBezTo>
                    <a:pt x="1" y="11"/>
                    <a:pt x="1" y="11"/>
                    <a:pt x="1" y="11"/>
                  </a:cubicBezTo>
                  <a:cubicBezTo>
                    <a:pt x="2" y="10"/>
                    <a:pt x="2" y="9"/>
                    <a:pt x="2" y="9"/>
                  </a:cubicBezTo>
                  <a:cubicBezTo>
                    <a:pt x="3" y="7"/>
                    <a:pt x="3" y="7"/>
                    <a:pt x="3" y="7"/>
                  </a:cubicBezTo>
                  <a:cubicBezTo>
                    <a:pt x="3" y="6"/>
                    <a:pt x="4" y="6"/>
                    <a:pt x="4" y="6"/>
                  </a:cubicBezTo>
                  <a:cubicBezTo>
                    <a:pt x="4" y="6"/>
                    <a:pt x="4" y="7"/>
                    <a:pt x="4" y="7"/>
                  </a:cubicBezTo>
                  <a:cubicBezTo>
                    <a:pt x="4" y="7"/>
                    <a:pt x="4" y="7"/>
                    <a:pt x="4" y="7"/>
                  </a:cubicBezTo>
                  <a:cubicBezTo>
                    <a:pt x="4" y="7"/>
                    <a:pt x="4" y="7"/>
                    <a:pt x="4" y="7"/>
                  </a:cubicBezTo>
                  <a:cubicBezTo>
                    <a:pt x="3" y="8"/>
                    <a:pt x="3" y="9"/>
                    <a:pt x="2" y="9"/>
                  </a:cubicBezTo>
                  <a:cubicBezTo>
                    <a:pt x="2" y="10"/>
                    <a:pt x="2" y="10"/>
                    <a:pt x="1" y="10"/>
                  </a:cubicBezTo>
                  <a:cubicBezTo>
                    <a:pt x="1" y="11"/>
                    <a:pt x="0" y="11"/>
                    <a:pt x="0" y="11"/>
                  </a:cubicBezTo>
                  <a:cubicBezTo>
                    <a:pt x="0" y="11"/>
                    <a:pt x="0" y="11"/>
                    <a:pt x="0" y="11"/>
                  </a:cubicBezTo>
                  <a:cubicBezTo>
                    <a:pt x="0" y="11"/>
                    <a:pt x="0" y="11"/>
                    <a:pt x="0" y="11"/>
                  </a:cubicBezTo>
                  <a:cubicBezTo>
                    <a:pt x="0" y="10"/>
                    <a:pt x="0" y="10"/>
                    <a:pt x="1" y="9"/>
                  </a:cubicBezTo>
                  <a:cubicBezTo>
                    <a:pt x="1" y="9"/>
                    <a:pt x="1" y="8"/>
                    <a:pt x="2" y="8"/>
                  </a:cubicBez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1"/>
            <p:cNvSpPr/>
            <p:nvPr/>
          </p:nvSpPr>
          <p:spPr bwMode="auto">
            <a:xfrm>
              <a:off x="5726" y="2282"/>
              <a:ext cx="105" cy="113"/>
            </a:xfrm>
            <a:custGeom>
              <a:avLst/>
              <a:gdLst>
                <a:gd name="T0" fmla="*/ 0 w 43"/>
                <a:gd name="T1" fmla="*/ 39 h 46"/>
                <a:gd name="T2" fmla="*/ 0 w 43"/>
                <a:gd name="T3" fmla="*/ 33 h 46"/>
                <a:gd name="T4" fmla="*/ 1 w 43"/>
                <a:gd name="T5" fmla="*/ 15 h 46"/>
                <a:gd name="T6" fmla="*/ 1 w 43"/>
                <a:gd name="T7" fmla="*/ 8 h 46"/>
                <a:gd name="T8" fmla="*/ 0 w 43"/>
                <a:gd name="T9" fmla="*/ 4 h 46"/>
                <a:gd name="T10" fmla="*/ 2 w 43"/>
                <a:gd name="T11" fmla="*/ 1 h 46"/>
                <a:gd name="T12" fmla="*/ 5 w 43"/>
                <a:gd name="T13" fmla="*/ 0 h 46"/>
                <a:gd name="T14" fmla="*/ 8 w 43"/>
                <a:gd name="T15" fmla="*/ 1 h 46"/>
                <a:gd name="T16" fmla="*/ 9 w 43"/>
                <a:gd name="T17" fmla="*/ 0 h 46"/>
                <a:gd name="T18" fmla="*/ 22 w 43"/>
                <a:gd name="T19" fmla="*/ 0 h 46"/>
                <a:gd name="T20" fmla="*/ 24 w 43"/>
                <a:gd name="T21" fmla="*/ 0 h 46"/>
                <a:gd name="T22" fmla="*/ 40 w 43"/>
                <a:gd name="T23" fmla="*/ 2 h 46"/>
                <a:gd name="T24" fmla="*/ 40 w 43"/>
                <a:gd name="T25" fmla="*/ 2 h 46"/>
                <a:gd name="T26" fmla="*/ 42 w 43"/>
                <a:gd name="T27" fmla="*/ 27 h 46"/>
                <a:gd name="T28" fmla="*/ 43 w 43"/>
                <a:gd name="T29" fmla="*/ 37 h 46"/>
                <a:gd name="T30" fmla="*/ 41 w 43"/>
                <a:gd name="T31" fmla="*/ 44 h 46"/>
                <a:gd name="T32" fmla="*/ 41 w 43"/>
                <a:gd name="T33" fmla="*/ 44 h 46"/>
                <a:gd name="T34" fmla="*/ 40 w 43"/>
                <a:gd name="T35" fmla="*/ 43 h 46"/>
                <a:gd name="T36" fmla="*/ 42 w 43"/>
                <a:gd name="T37" fmla="*/ 37 h 46"/>
                <a:gd name="T38" fmla="*/ 41 w 43"/>
                <a:gd name="T39" fmla="*/ 27 h 46"/>
                <a:gd name="T40" fmla="*/ 39 w 43"/>
                <a:gd name="T41" fmla="*/ 3 h 46"/>
                <a:gd name="T42" fmla="*/ 24 w 43"/>
                <a:gd name="T43" fmla="*/ 1 h 46"/>
                <a:gd name="T44" fmla="*/ 22 w 43"/>
                <a:gd name="T45" fmla="*/ 1 h 46"/>
                <a:gd name="T46" fmla="*/ 9 w 43"/>
                <a:gd name="T47" fmla="*/ 1 h 46"/>
                <a:gd name="T48" fmla="*/ 8 w 43"/>
                <a:gd name="T49" fmla="*/ 2 h 46"/>
                <a:gd name="T50" fmla="*/ 5 w 43"/>
                <a:gd name="T51" fmla="*/ 1 h 46"/>
                <a:gd name="T52" fmla="*/ 3 w 43"/>
                <a:gd name="T53" fmla="*/ 2 h 46"/>
                <a:gd name="T54" fmla="*/ 1 w 43"/>
                <a:gd name="T55" fmla="*/ 4 h 46"/>
                <a:gd name="T56" fmla="*/ 2 w 43"/>
                <a:gd name="T57" fmla="*/ 8 h 46"/>
                <a:gd name="T58" fmla="*/ 2 w 43"/>
                <a:gd name="T59" fmla="*/ 15 h 46"/>
                <a:gd name="T60" fmla="*/ 1 w 43"/>
                <a:gd name="T61" fmla="*/ 33 h 46"/>
                <a:gd name="T62" fmla="*/ 1 w 43"/>
                <a:gd name="T63" fmla="*/ 39 h 46"/>
                <a:gd name="T64" fmla="*/ 2 w 43"/>
                <a:gd name="T65" fmla="*/ 44 h 46"/>
                <a:gd name="T66" fmla="*/ 5 w 43"/>
                <a:gd name="T67" fmla="*/ 45 h 46"/>
                <a:gd name="T68" fmla="*/ 12 w 43"/>
                <a:gd name="T69" fmla="*/ 45 h 46"/>
                <a:gd name="T70" fmla="*/ 21 w 43"/>
                <a:gd name="T71" fmla="*/ 44 h 46"/>
                <a:gd name="T72" fmla="*/ 21 w 43"/>
                <a:gd name="T73" fmla="*/ 45 h 46"/>
                <a:gd name="T74" fmla="*/ 21 w 43"/>
                <a:gd name="T75" fmla="*/ 45 h 46"/>
                <a:gd name="T76" fmla="*/ 12 w 43"/>
                <a:gd name="T77" fmla="*/ 46 h 46"/>
                <a:gd name="T78" fmla="*/ 5 w 43"/>
                <a:gd name="T79" fmla="*/ 46 h 46"/>
                <a:gd name="T80" fmla="*/ 1 w 43"/>
                <a:gd name="T81"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6">
                  <a:moveTo>
                    <a:pt x="1" y="45"/>
                  </a:moveTo>
                  <a:cubicBezTo>
                    <a:pt x="0" y="43"/>
                    <a:pt x="0" y="41"/>
                    <a:pt x="0" y="39"/>
                  </a:cubicBezTo>
                  <a:cubicBezTo>
                    <a:pt x="0" y="39"/>
                    <a:pt x="0" y="39"/>
                    <a:pt x="0" y="39"/>
                  </a:cubicBezTo>
                  <a:cubicBezTo>
                    <a:pt x="0" y="37"/>
                    <a:pt x="0" y="34"/>
                    <a:pt x="0" y="33"/>
                  </a:cubicBezTo>
                  <a:cubicBezTo>
                    <a:pt x="0" y="33"/>
                    <a:pt x="0" y="33"/>
                    <a:pt x="0" y="33"/>
                  </a:cubicBezTo>
                  <a:cubicBezTo>
                    <a:pt x="0" y="27"/>
                    <a:pt x="1" y="21"/>
                    <a:pt x="1" y="15"/>
                  </a:cubicBezTo>
                  <a:cubicBezTo>
                    <a:pt x="1" y="15"/>
                    <a:pt x="1" y="15"/>
                    <a:pt x="1" y="15"/>
                  </a:cubicBezTo>
                  <a:cubicBezTo>
                    <a:pt x="1" y="13"/>
                    <a:pt x="1" y="10"/>
                    <a:pt x="1" y="8"/>
                  </a:cubicBezTo>
                  <a:cubicBezTo>
                    <a:pt x="1" y="8"/>
                    <a:pt x="1" y="8"/>
                    <a:pt x="1" y="8"/>
                  </a:cubicBezTo>
                  <a:cubicBezTo>
                    <a:pt x="0" y="7"/>
                    <a:pt x="0" y="5"/>
                    <a:pt x="0" y="4"/>
                  </a:cubicBezTo>
                  <a:cubicBezTo>
                    <a:pt x="0" y="4"/>
                    <a:pt x="0" y="4"/>
                    <a:pt x="0" y="4"/>
                  </a:cubicBezTo>
                  <a:cubicBezTo>
                    <a:pt x="0" y="3"/>
                    <a:pt x="1" y="1"/>
                    <a:pt x="2" y="1"/>
                  </a:cubicBezTo>
                  <a:cubicBezTo>
                    <a:pt x="2" y="1"/>
                    <a:pt x="2" y="1"/>
                    <a:pt x="2" y="1"/>
                  </a:cubicBezTo>
                  <a:cubicBezTo>
                    <a:pt x="3" y="0"/>
                    <a:pt x="4" y="0"/>
                    <a:pt x="5" y="0"/>
                  </a:cubicBezTo>
                  <a:cubicBezTo>
                    <a:pt x="5" y="0"/>
                    <a:pt x="5" y="0"/>
                    <a:pt x="5" y="0"/>
                  </a:cubicBezTo>
                  <a:cubicBezTo>
                    <a:pt x="6" y="0"/>
                    <a:pt x="7" y="1"/>
                    <a:pt x="8" y="1"/>
                  </a:cubicBezTo>
                  <a:cubicBezTo>
                    <a:pt x="8" y="1"/>
                    <a:pt x="8" y="1"/>
                    <a:pt x="8" y="1"/>
                  </a:cubicBezTo>
                  <a:cubicBezTo>
                    <a:pt x="9" y="1"/>
                    <a:pt x="9" y="1"/>
                    <a:pt x="9" y="0"/>
                  </a:cubicBezTo>
                  <a:cubicBezTo>
                    <a:pt x="9" y="0"/>
                    <a:pt x="9" y="0"/>
                    <a:pt x="9" y="0"/>
                  </a:cubicBezTo>
                  <a:cubicBezTo>
                    <a:pt x="13" y="0"/>
                    <a:pt x="18" y="0"/>
                    <a:pt x="22" y="0"/>
                  </a:cubicBezTo>
                  <a:cubicBezTo>
                    <a:pt x="22" y="0"/>
                    <a:pt x="22" y="0"/>
                    <a:pt x="22" y="0"/>
                  </a:cubicBezTo>
                  <a:cubicBezTo>
                    <a:pt x="23" y="0"/>
                    <a:pt x="23" y="0"/>
                    <a:pt x="24" y="0"/>
                  </a:cubicBezTo>
                  <a:cubicBezTo>
                    <a:pt x="24" y="0"/>
                    <a:pt x="24" y="0"/>
                    <a:pt x="24" y="0"/>
                  </a:cubicBezTo>
                  <a:cubicBezTo>
                    <a:pt x="29" y="0"/>
                    <a:pt x="35" y="0"/>
                    <a:pt x="40" y="2"/>
                  </a:cubicBezTo>
                  <a:cubicBezTo>
                    <a:pt x="40" y="2"/>
                    <a:pt x="40" y="2"/>
                    <a:pt x="40" y="2"/>
                  </a:cubicBezTo>
                  <a:cubicBezTo>
                    <a:pt x="40" y="2"/>
                    <a:pt x="40" y="2"/>
                    <a:pt x="40" y="2"/>
                  </a:cubicBezTo>
                  <a:cubicBezTo>
                    <a:pt x="42" y="10"/>
                    <a:pt x="42" y="19"/>
                    <a:pt x="42" y="27"/>
                  </a:cubicBezTo>
                  <a:cubicBezTo>
                    <a:pt x="42" y="27"/>
                    <a:pt x="42" y="27"/>
                    <a:pt x="42" y="27"/>
                  </a:cubicBezTo>
                  <a:cubicBezTo>
                    <a:pt x="42" y="30"/>
                    <a:pt x="43" y="34"/>
                    <a:pt x="43" y="37"/>
                  </a:cubicBezTo>
                  <a:cubicBezTo>
                    <a:pt x="43" y="37"/>
                    <a:pt x="43" y="37"/>
                    <a:pt x="43" y="37"/>
                  </a:cubicBezTo>
                  <a:cubicBezTo>
                    <a:pt x="43" y="40"/>
                    <a:pt x="42" y="42"/>
                    <a:pt x="41" y="44"/>
                  </a:cubicBezTo>
                  <a:cubicBezTo>
                    <a:pt x="41" y="44"/>
                    <a:pt x="41" y="44"/>
                    <a:pt x="41" y="44"/>
                  </a:cubicBezTo>
                  <a:cubicBezTo>
                    <a:pt x="41" y="44"/>
                    <a:pt x="41" y="44"/>
                    <a:pt x="41" y="44"/>
                  </a:cubicBezTo>
                  <a:cubicBezTo>
                    <a:pt x="41" y="44"/>
                    <a:pt x="41" y="44"/>
                    <a:pt x="41" y="44"/>
                  </a:cubicBezTo>
                  <a:cubicBezTo>
                    <a:pt x="41" y="44"/>
                    <a:pt x="41" y="44"/>
                    <a:pt x="41" y="44"/>
                  </a:cubicBezTo>
                  <a:cubicBezTo>
                    <a:pt x="40" y="44"/>
                    <a:pt x="40" y="43"/>
                    <a:pt x="40" y="43"/>
                  </a:cubicBezTo>
                  <a:cubicBezTo>
                    <a:pt x="40" y="43"/>
                    <a:pt x="40" y="43"/>
                    <a:pt x="40" y="43"/>
                  </a:cubicBezTo>
                  <a:cubicBezTo>
                    <a:pt x="41" y="42"/>
                    <a:pt x="42" y="40"/>
                    <a:pt x="42" y="37"/>
                  </a:cubicBezTo>
                  <a:cubicBezTo>
                    <a:pt x="42" y="37"/>
                    <a:pt x="42" y="37"/>
                    <a:pt x="42" y="37"/>
                  </a:cubicBezTo>
                  <a:cubicBezTo>
                    <a:pt x="42" y="34"/>
                    <a:pt x="41" y="30"/>
                    <a:pt x="41" y="27"/>
                  </a:cubicBezTo>
                  <a:cubicBezTo>
                    <a:pt x="41" y="27"/>
                    <a:pt x="41" y="27"/>
                    <a:pt x="41" y="27"/>
                  </a:cubicBezTo>
                  <a:cubicBezTo>
                    <a:pt x="41" y="19"/>
                    <a:pt x="41" y="10"/>
                    <a:pt x="39" y="3"/>
                  </a:cubicBezTo>
                  <a:cubicBezTo>
                    <a:pt x="39" y="3"/>
                    <a:pt x="39" y="3"/>
                    <a:pt x="39" y="3"/>
                  </a:cubicBezTo>
                  <a:cubicBezTo>
                    <a:pt x="35" y="1"/>
                    <a:pt x="29" y="1"/>
                    <a:pt x="24" y="1"/>
                  </a:cubicBezTo>
                  <a:cubicBezTo>
                    <a:pt x="24" y="1"/>
                    <a:pt x="24" y="1"/>
                    <a:pt x="24" y="1"/>
                  </a:cubicBezTo>
                  <a:cubicBezTo>
                    <a:pt x="23" y="1"/>
                    <a:pt x="22" y="1"/>
                    <a:pt x="22" y="1"/>
                  </a:cubicBezTo>
                  <a:cubicBezTo>
                    <a:pt x="22" y="1"/>
                    <a:pt x="22" y="1"/>
                    <a:pt x="22" y="1"/>
                  </a:cubicBezTo>
                  <a:cubicBezTo>
                    <a:pt x="18" y="1"/>
                    <a:pt x="13" y="1"/>
                    <a:pt x="9" y="1"/>
                  </a:cubicBezTo>
                  <a:cubicBezTo>
                    <a:pt x="9" y="1"/>
                    <a:pt x="9" y="1"/>
                    <a:pt x="9" y="1"/>
                  </a:cubicBezTo>
                  <a:cubicBezTo>
                    <a:pt x="9" y="2"/>
                    <a:pt x="9" y="2"/>
                    <a:pt x="8" y="2"/>
                  </a:cubicBezTo>
                  <a:cubicBezTo>
                    <a:pt x="8" y="2"/>
                    <a:pt x="8" y="2"/>
                    <a:pt x="8" y="2"/>
                  </a:cubicBezTo>
                  <a:cubicBezTo>
                    <a:pt x="7" y="2"/>
                    <a:pt x="6" y="1"/>
                    <a:pt x="5" y="1"/>
                  </a:cubicBezTo>
                  <a:cubicBezTo>
                    <a:pt x="5" y="1"/>
                    <a:pt x="5" y="1"/>
                    <a:pt x="5" y="1"/>
                  </a:cubicBezTo>
                  <a:cubicBezTo>
                    <a:pt x="4" y="1"/>
                    <a:pt x="3" y="1"/>
                    <a:pt x="3" y="2"/>
                  </a:cubicBezTo>
                  <a:cubicBezTo>
                    <a:pt x="3" y="2"/>
                    <a:pt x="3" y="2"/>
                    <a:pt x="3" y="2"/>
                  </a:cubicBezTo>
                  <a:cubicBezTo>
                    <a:pt x="1" y="2"/>
                    <a:pt x="1" y="3"/>
                    <a:pt x="1" y="4"/>
                  </a:cubicBezTo>
                  <a:cubicBezTo>
                    <a:pt x="1" y="4"/>
                    <a:pt x="1" y="4"/>
                    <a:pt x="1" y="4"/>
                  </a:cubicBezTo>
                  <a:cubicBezTo>
                    <a:pt x="1" y="5"/>
                    <a:pt x="1" y="7"/>
                    <a:pt x="2" y="8"/>
                  </a:cubicBezTo>
                  <a:cubicBezTo>
                    <a:pt x="2" y="8"/>
                    <a:pt x="2" y="8"/>
                    <a:pt x="2" y="8"/>
                  </a:cubicBezTo>
                  <a:cubicBezTo>
                    <a:pt x="2" y="10"/>
                    <a:pt x="2" y="13"/>
                    <a:pt x="2" y="15"/>
                  </a:cubicBezTo>
                  <a:cubicBezTo>
                    <a:pt x="2" y="15"/>
                    <a:pt x="2" y="15"/>
                    <a:pt x="2" y="15"/>
                  </a:cubicBezTo>
                  <a:cubicBezTo>
                    <a:pt x="2" y="21"/>
                    <a:pt x="1" y="27"/>
                    <a:pt x="1" y="33"/>
                  </a:cubicBezTo>
                  <a:cubicBezTo>
                    <a:pt x="1" y="33"/>
                    <a:pt x="1" y="33"/>
                    <a:pt x="1" y="33"/>
                  </a:cubicBezTo>
                  <a:cubicBezTo>
                    <a:pt x="1" y="34"/>
                    <a:pt x="1" y="37"/>
                    <a:pt x="1" y="39"/>
                  </a:cubicBezTo>
                  <a:cubicBezTo>
                    <a:pt x="1" y="39"/>
                    <a:pt x="1" y="39"/>
                    <a:pt x="1" y="39"/>
                  </a:cubicBezTo>
                  <a:cubicBezTo>
                    <a:pt x="1" y="41"/>
                    <a:pt x="1" y="43"/>
                    <a:pt x="2" y="44"/>
                  </a:cubicBezTo>
                  <a:cubicBezTo>
                    <a:pt x="2" y="44"/>
                    <a:pt x="2" y="44"/>
                    <a:pt x="2" y="44"/>
                  </a:cubicBezTo>
                  <a:cubicBezTo>
                    <a:pt x="2" y="45"/>
                    <a:pt x="3" y="45"/>
                    <a:pt x="5" y="45"/>
                  </a:cubicBezTo>
                  <a:cubicBezTo>
                    <a:pt x="5" y="45"/>
                    <a:pt x="5" y="45"/>
                    <a:pt x="5" y="45"/>
                  </a:cubicBezTo>
                  <a:cubicBezTo>
                    <a:pt x="8" y="45"/>
                    <a:pt x="11" y="45"/>
                    <a:pt x="12" y="45"/>
                  </a:cubicBezTo>
                  <a:cubicBezTo>
                    <a:pt x="12" y="45"/>
                    <a:pt x="12" y="45"/>
                    <a:pt x="12" y="45"/>
                  </a:cubicBezTo>
                  <a:cubicBezTo>
                    <a:pt x="15" y="44"/>
                    <a:pt x="18" y="44"/>
                    <a:pt x="21" y="44"/>
                  </a:cubicBezTo>
                  <a:cubicBezTo>
                    <a:pt x="21" y="44"/>
                    <a:pt x="21" y="44"/>
                    <a:pt x="21" y="44"/>
                  </a:cubicBezTo>
                  <a:cubicBezTo>
                    <a:pt x="21" y="44"/>
                    <a:pt x="21" y="44"/>
                    <a:pt x="21" y="45"/>
                  </a:cubicBezTo>
                  <a:cubicBezTo>
                    <a:pt x="21" y="45"/>
                    <a:pt x="21" y="45"/>
                    <a:pt x="21" y="45"/>
                  </a:cubicBezTo>
                  <a:cubicBezTo>
                    <a:pt x="21" y="45"/>
                    <a:pt x="21" y="45"/>
                    <a:pt x="21" y="45"/>
                  </a:cubicBezTo>
                  <a:cubicBezTo>
                    <a:pt x="21" y="45"/>
                    <a:pt x="21" y="45"/>
                    <a:pt x="21" y="45"/>
                  </a:cubicBezTo>
                  <a:cubicBezTo>
                    <a:pt x="18" y="45"/>
                    <a:pt x="15" y="45"/>
                    <a:pt x="12" y="46"/>
                  </a:cubicBezTo>
                  <a:cubicBezTo>
                    <a:pt x="12" y="46"/>
                    <a:pt x="12" y="46"/>
                    <a:pt x="12" y="46"/>
                  </a:cubicBezTo>
                  <a:cubicBezTo>
                    <a:pt x="11" y="46"/>
                    <a:pt x="8" y="46"/>
                    <a:pt x="5" y="46"/>
                  </a:cubicBezTo>
                  <a:cubicBezTo>
                    <a:pt x="5" y="46"/>
                    <a:pt x="5" y="46"/>
                    <a:pt x="5" y="46"/>
                  </a:cubicBezTo>
                  <a:cubicBezTo>
                    <a:pt x="3" y="46"/>
                    <a:pt x="2" y="46"/>
                    <a:pt x="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2"/>
            <p:cNvSpPr/>
            <p:nvPr/>
          </p:nvSpPr>
          <p:spPr bwMode="auto">
            <a:xfrm>
              <a:off x="5713" y="2267"/>
              <a:ext cx="132" cy="148"/>
            </a:xfrm>
            <a:custGeom>
              <a:avLst/>
              <a:gdLst>
                <a:gd name="T0" fmla="*/ 15 w 54"/>
                <a:gd name="T1" fmla="*/ 60 h 60"/>
                <a:gd name="T2" fmla="*/ 13 w 54"/>
                <a:gd name="T3" fmla="*/ 60 h 60"/>
                <a:gd name="T4" fmla="*/ 7 w 54"/>
                <a:gd name="T5" fmla="*/ 60 h 60"/>
                <a:gd name="T6" fmla="*/ 3 w 54"/>
                <a:gd name="T7" fmla="*/ 59 h 60"/>
                <a:gd name="T8" fmla="*/ 0 w 54"/>
                <a:gd name="T9" fmla="*/ 56 h 60"/>
                <a:gd name="T10" fmla="*/ 0 w 54"/>
                <a:gd name="T11" fmla="*/ 50 h 60"/>
                <a:gd name="T12" fmla="*/ 0 w 54"/>
                <a:gd name="T13" fmla="*/ 45 h 60"/>
                <a:gd name="T14" fmla="*/ 0 w 54"/>
                <a:gd name="T15" fmla="*/ 32 h 60"/>
                <a:gd name="T16" fmla="*/ 0 w 54"/>
                <a:gd name="T17" fmla="*/ 17 h 60"/>
                <a:gd name="T18" fmla="*/ 1 w 54"/>
                <a:gd name="T19" fmla="*/ 9 h 60"/>
                <a:gd name="T20" fmla="*/ 1 w 54"/>
                <a:gd name="T21" fmla="*/ 6 h 60"/>
                <a:gd name="T22" fmla="*/ 2 w 54"/>
                <a:gd name="T23" fmla="*/ 1 h 60"/>
                <a:gd name="T24" fmla="*/ 6 w 54"/>
                <a:gd name="T25" fmla="*/ 0 h 60"/>
                <a:gd name="T26" fmla="*/ 10 w 54"/>
                <a:gd name="T27" fmla="*/ 0 h 60"/>
                <a:gd name="T28" fmla="*/ 18 w 54"/>
                <a:gd name="T29" fmla="*/ 0 h 60"/>
                <a:gd name="T30" fmla="*/ 35 w 54"/>
                <a:gd name="T31" fmla="*/ 0 h 60"/>
                <a:gd name="T32" fmla="*/ 42 w 54"/>
                <a:gd name="T33" fmla="*/ 0 h 60"/>
                <a:gd name="T34" fmla="*/ 44 w 54"/>
                <a:gd name="T35" fmla="*/ 0 h 60"/>
                <a:gd name="T36" fmla="*/ 46 w 54"/>
                <a:gd name="T37" fmla="*/ 1 h 60"/>
                <a:gd name="T38" fmla="*/ 50 w 54"/>
                <a:gd name="T39" fmla="*/ 3 h 60"/>
                <a:gd name="T40" fmla="*/ 52 w 54"/>
                <a:gd name="T41" fmla="*/ 11 h 60"/>
                <a:gd name="T42" fmla="*/ 53 w 54"/>
                <a:gd name="T43" fmla="*/ 18 h 60"/>
                <a:gd name="T44" fmla="*/ 53 w 54"/>
                <a:gd name="T45" fmla="*/ 31 h 60"/>
                <a:gd name="T46" fmla="*/ 54 w 54"/>
                <a:gd name="T47" fmla="*/ 37 h 60"/>
                <a:gd name="T48" fmla="*/ 54 w 54"/>
                <a:gd name="T49" fmla="*/ 42 h 60"/>
                <a:gd name="T50" fmla="*/ 53 w 54"/>
                <a:gd name="T51" fmla="*/ 51 h 60"/>
                <a:gd name="T52" fmla="*/ 52 w 54"/>
                <a:gd name="T53" fmla="*/ 56 h 60"/>
                <a:gd name="T54" fmla="*/ 50 w 54"/>
                <a:gd name="T55" fmla="*/ 57 h 60"/>
                <a:gd name="T56" fmla="*/ 51 w 54"/>
                <a:gd name="T57" fmla="*/ 56 h 60"/>
                <a:gd name="T58" fmla="*/ 53 w 54"/>
                <a:gd name="T59" fmla="*/ 50 h 60"/>
                <a:gd name="T60" fmla="*/ 52 w 54"/>
                <a:gd name="T61" fmla="*/ 42 h 60"/>
                <a:gd name="T62" fmla="*/ 51 w 54"/>
                <a:gd name="T63" fmla="*/ 31 h 60"/>
                <a:gd name="T64" fmla="*/ 51 w 54"/>
                <a:gd name="T65" fmla="*/ 18 h 60"/>
                <a:gd name="T66" fmla="*/ 50 w 54"/>
                <a:gd name="T67" fmla="*/ 11 h 60"/>
                <a:gd name="T68" fmla="*/ 48 w 54"/>
                <a:gd name="T69" fmla="*/ 5 h 60"/>
                <a:gd name="T70" fmla="*/ 46 w 54"/>
                <a:gd name="T71" fmla="*/ 3 h 60"/>
                <a:gd name="T72" fmla="*/ 42 w 54"/>
                <a:gd name="T73" fmla="*/ 2 h 60"/>
                <a:gd name="T74" fmla="*/ 34 w 54"/>
                <a:gd name="T75" fmla="*/ 2 h 60"/>
                <a:gd name="T76" fmla="*/ 18 w 54"/>
                <a:gd name="T77" fmla="*/ 2 h 60"/>
                <a:gd name="T78" fmla="*/ 10 w 54"/>
                <a:gd name="T79" fmla="*/ 2 h 60"/>
                <a:gd name="T80" fmla="*/ 6 w 54"/>
                <a:gd name="T81" fmla="*/ 2 h 60"/>
                <a:gd name="T82" fmla="*/ 3 w 54"/>
                <a:gd name="T83" fmla="*/ 3 h 60"/>
                <a:gd name="T84" fmla="*/ 3 w 54"/>
                <a:gd name="T85" fmla="*/ 6 h 60"/>
                <a:gd name="T86" fmla="*/ 3 w 54"/>
                <a:gd name="T87" fmla="*/ 9 h 60"/>
                <a:gd name="T88" fmla="*/ 2 w 54"/>
                <a:gd name="T89" fmla="*/ 17 h 60"/>
                <a:gd name="T90" fmla="*/ 2 w 54"/>
                <a:gd name="T91" fmla="*/ 32 h 60"/>
                <a:gd name="T92" fmla="*/ 2 w 54"/>
                <a:gd name="T93" fmla="*/ 45 h 60"/>
                <a:gd name="T94" fmla="*/ 2 w 54"/>
                <a:gd name="T95" fmla="*/ 50 h 60"/>
                <a:gd name="T96" fmla="*/ 1 w 54"/>
                <a:gd name="T97" fmla="*/ 56 h 60"/>
                <a:gd name="T98" fmla="*/ 4 w 54"/>
                <a:gd name="T99" fmla="*/ 58 h 60"/>
                <a:gd name="T100" fmla="*/ 7 w 54"/>
                <a:gd name="T101" fmla="*/ 59 h 60"/>
                <a:gd name="T102" fmla="*/ 13 w 54"/>
                <a:gd name="T103" fmla="*/ 60 h 60"/>
                <a:gd name="T104" fmla="*/ 15 w 54"/>
                <a:gd name="T10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60">
                  <a:moveTo>
                    <a:pt x="15" y="60"/>
                  </a:moveTo>
                  <a:cubicBezTo>
                    <a:pt x="15" y="60"/>
                    <a:pt x="14" y="60"/>
                    <a:pt x="13" y="60"/>
                  </a:cubicBezTo>
                  <a:cubicBezTo>
                    <a:pt x="12" y="60"/>
                    <a:pt x="10" y="60"/>
                    <a:pt x="7" y="60"/>
                  </a:cubicBezTo>
                  <a:cubicBezTo>
                    <a:pt x="6" y="60"/>
                    <a:pt x="5" y="60"/>
                    <a:pt x="3" y="59"/>
                  </a:cubicBezTo>
                  <a:cubicBezTo>
                    <a:pt x="2" y="59"/>
                    <a:pt x="0" y="58"/>
                    <a:pt x="0" y="56"/>
                  </a:cubicBezTo>
                  <a:cubicBezTo>
                    <a:pt x="0" y="54"/>
                    <a:pt x="0" y="52"/>
                    <a:pt x="0" y="50"/>
                  </a:cubicBezTo>
                  <a:cubicBezTo>
                    <a:pt x="0" y="49"/>
                    <a:pt x="0" y="47"/>
                    <a:pt x="0" y="45"/>
                  </a:cubicBezTo>
                  <a:cubicBezTo>
                    <a:pt x="0" y="41"/>
                    <a:pt x="0" y="36"/>
                    <a:pt x="0" y="32"/>
                  </a:cubicBezTo>
                  <a:cubicBezTo>
                    <a:pt x="0" y="27"/>
                    <a:pt x="0" y="22"/>
                    <a:pt x="0" y="17"/>
                  </a:cubicBezTo>
                  <a:cubicBezTo>
                    <a:pt x="1" y="15"/>
                    <a:pt x="1" y="12"/>
                    <a:pt x="1" y="9"/>
                  </a:cubicBezTo>
                  <a:cubicBezTo>
                    <a:pt x="1" y="8"/>
                    <a:pt x="1" y="7"/>
                    <a:pt x="1" y="6"/>
                  </a:cubicBezTo>
                  <a:cubicBezTo>
                    <a:pt x="1" y="4"/>
                    <a:pt x="1" y="3"/>
                    <a:pt x="2" y="1"/>
                  </a:cubicBezTo>
                  <a:cubicBezTo>
                    <a:pt x="3" y="0"/>
                    <a:pt x="5" y="0"/>
                    <a:pt x="6" y="0"/>
                  </a:cubicBezTo>
                  <a:cubicBezTo>
                    <a:pt x="10" y="0"/>
                    <a:pt x="10" y="0"/>
                    <a:pt x="10" y="0"/>
                  </a:cubicBezTo>
                  <a:cubicBezTo>
                    <a:pt x="13" y="0"/>
                    <a:pt x="16" y="0"/>
                    <a:pt x="18" y="0"/>
                  </a:cubicBezTo>
                  <a:cubicBezTo>
                    <a:pt x="24" y="0"/>
                    <a:pt x="29" y="0"/>
                    <a:pt x="35" y="0"/>
                  </a:cubicBezTo>
                  <a:cubicBezTo>
                    <a:pt x="37" y="0"/>
                    <a:pt x="40" y="0"/>
                    <a:pt x="42" y="0"/>
                  </a:cubicBezTo>
                  <a:cubicBezTo>
                    <a:pt x="44" y="0"/>
                    <a:pt x="44" y="0"/>
                    <a:pt x="44" y="0"/>
                  </a:cubicBezTo>
                  <a:cubicBezTo>
                    <a:pt x="45" y="1"/>
                    <a:pt x="46" y="1"/>
                    <a:pt x="46" y="1"/>
                  </a:cubicBezTo>
                  <a:cubicBezTo>
                    <a:pt x="48" y="1"/>
                    <a:pt x="49" y="2"/>
                    <a:pt x="50" y="3"/>
                  </a:cubicBezTo>
                  <a:cubicBezTo>
                    <a:pt x="52" y="6"/>
                    <a:pt x="52" y="9"/>
                    <a:pt x="52" y="11"/>
                  </a:cubicBezTo>
                  <a:cubicBezTo>
                    <a:pt x="52" y="13"/>
                    <a:pt x="53" y="16"/>
                    <a:pt x="53" y="18"/>
                  </a:cubicBezTo>
                  <a:cubicBezTo>
                    <a:pt x="53" y="23"/>
                    <a:pt x="53" y="27"/>
                    <a:pt x="53" y="31"/>
                  </a:cubicBezTo>
                  <a:cubicBezTo>
                    <a:pt x="54" y="33"/>
                    <a:pt x="54" y="35"/>
                    <a:pt x="54" y="37"/>
                  </a:cubicBezTo>
                  <a:cubicBezTo>
                    <a:pt x="54" y="39"/>
                    <a:pt x="54" y="40"/>
                    <a:pt x="54" y="42"/>
                  </a:cubicBezTo>
                  <a:cubicBezTo>
                    <a:pt x="53" y="45"/>
                    <a:pt x="54" y="48"/>
                    <a:pt x="53" y="51"/>
                  </a:cubicBezTo>
                  <a:cubicBezTo>
                    <a:pt x="53" y="53"/>
                    <a:pt x="52" y="55"/>
                    <a:pt x="52" y="56"/>
                  </a:cubicBezTo>
                  <a:cubicBezTo>
                    <a:pt x="51" y="57"/>
                    <a:pt x="50" y="56"/>
                    <a:pt x="50" y="57"/>
                  </a:cubicBezTo>
                  <a:cubicBezTo>
                    <a:pt x="50" y="56"/>
                    <a:pt x="51" y="57"/>
                    <a:pt x="51" y="56"/>
                  </a:cubicBezTo>
                  <a:cubicBezTo>
                    <a:pt x="52" y="55"/>
                    <a:pt x="53" y="53"/>
                    <a:pt x="53" y="50"/>
                  </a:cubicBezTo>
                  <a:cubicBezTo>
                    <a:pt x="53" y="48"/>
                    <a:pt x="52" y="45"/>
                    <a:pt x="52" y="42"/>
                  </a:cubicBezTo>
                  <a:cubicBezTo>
                    <a:pt x="52" y="39"/>
                    <a:pt x="52" y="35"/>
                    <a:pt x="51" y="31"/>
                  </a:cubicBezTo>
                  <a:cubicBezTo>
                    <a:pt x="51" y="27"/>
                    <a:pt x="51" y="23"/>
                    <a:pt x="51" y="18"/>
                  </a:cubicBezTo>
                  <a:cubicBezTo>
                    <a:pt x="51" y="16"/>
                    <a:pt x="50" y="13"/>
                    <a:pt x="50" y="11"/>
                  </a:cubicBezTo>
                  <a:cubicBezTo>
                    <a:pt x="50" y="9"/>
                    <a:pt x="50" y="6"/>
                    <a:pt x="48" y="5"/>
                  </a:cubicBezTo>
                  <a:cubicBezTo>
                    <a:pt x="48" y="4"/>
                    <a:pt x="47" y="3"/>
                    <a:pt x="46" y="3"/>
                  </a:cubicBezTo>
                  <a:cubicBezTo>
                    <a:pt x="45" y="2"/>
                    <a:pt x="44" y="2"/>
                    <a:pt x="42" y="2"/>
                  </a:cubicBezTo>
                  <a:cubicBezTo>
                    <a:pt x="40" y="2"/>
                    <a:pt x="37" y="2"/>
                    <a:pt x="34" y="2"/>
                  </a:cubicBezTo>
                  <a:cubicBezTo>
                    <a:pt x="29" y="2"/>
                    <a:pt x="24" y="2"/>
                    <a:pt x="18" y="2"/>
                  </a:cubicBezTo>
                  <a:cubicBezTo>
                    <a:pt x="16" y="2"/>
                    <a:pt x="13" y="2"/>
                    <a:pt x="10" y="2"/>
                  </a:cubicBezTo>
                  <a:cubicBezTo>
                    <a:pt x="6" y="2"/>
                    <a:pt x="6" y="2"/>
                    <a:pt x="6" y="2"/>
                  </a:cubicBezTo>
                  <a:cubicBezTo>
                    <a:pt x="5" y="2"/>
                    <a:pt x="4" y="2"/>
                    <a:pt x="3" y="3"/>
                  </a:cubicBezTo>
                  <a:cubicBezTo>
                    <a:pt x="3" y="3"/>
                    <a:pt x="3" y="4"/>
                    <a:pt x="3" y="6"/>
                  </a:cubicBezTo>
                  <a:cubicBezTo>
                    <a:pt x="3" y="7"/>
                    <a:pt x="3" y="8"/>
                    <a:pt x="3" y="9"/>
                  </a:cubicBezTo>
                  <a:cubicBezTo>
                    <a:pt x="3" y="12"/>
                    <a:pt x="3" y="15"/>
                    <a:pt x="2" y="17"/>
                  </a:cubicBezTo>
                  <a:cubicBezTo>
                    <a:pt x="2" y="22"/>
                    <a:pt x="2" y="27"/>
                    <a:pt x="2" y="32"/>
                  </a:cubicBezTo>
                  <a:cubicBezTo>
                    <a:pt x="2" y="36"/>
                    <a:pt x="2" y="41"/>
                    <a:pt x="2" y="45"/>
                  </a:cubicBezTo>
                  <a:cubicBezTo>
                    <a:pt x="2" y="47"/>
                    <a:pt x="2" y="49"/>
                    <a:pt x="2" y="50"/>
                  </a:cubicBezTo>
                  <a:cubicBezTo>
                    <a:pt x="2" y="52"/>
                    <a:pt x="1" y="54"/>
                    <a:pt x="1" y="56"/>
                  </a:cubicBezTo>
                  <a:cubicBezTo>
                    <a:pt x="1" y="57"/>
                    <a:pt x="3" y="58"/>
                    <a:pt x="4" y="58"/>
                  </a:cubicBezTo>
                  <a:cubicBezTo>
                    <a:pt x="5" y="59"/>
                    <a:pt x="6" y="59"/>
                    <a:pt x="7" y="59"/>
                  </a:cubicBezTo>
                  <a:cubicBezTo>
                    <a:pt x="10" y="59"/>
                    <a:pt x="12" y="59"/>
                    <a:pt x="13" y="60"/>
                  </a:cubicBezTo>
                  <a:cubicBezTo>
                    <a:pt x="14" y="60"/>
                    <a:pt x="15" y="60"/>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63"/>
            <p:cNvSpPr/>
            <p:nvPr/>
          </p:nvSpPr>
          <p:spPr bwMode="auto">
            <a:xfrm>
              <a:off x="5755" y="2397"/>
              <a:ext cx="29" cy="10"/>
            </a:xfrm>
            <a:custGeom>
              <a:avLst/>
              <a:gdLst>
                <a:gd name="T0" fmla="*/ 11 w 12"/>
                <a:gd name="T1" fmla="*/ 4 h 4"/>
                <a:gd name="T2" fmla="*/ 10 w 12"/>
                <a:gd name="T3" fmla="*/ 4 h 4"/>
                <a:gd name="T4" fmla="*/ 10 w 12"/>
                <a:gd name="T5" fmla="*/ 4 h 4"/>
                <a:gd name="T6" fmla="*/ 7 w 12"/>
                <a:gd name="T7" fmla="*/ 4 h 4"/>
                <a:gd name="T8" fmla="*/ 7 w 12"/>
                <a:gd name="T9" fmla="*/ 4 h 4"/>
                <a:gd name="T10" fmla="*/ 0 w 12"/>
                <a:gd name="T11" fmla="*/ 1 h 4"/>
                <a:gd name="T12" fmla="*/ 0 w 12"/>
                <a:gd name="T13" fmla="*/ 1 h 4"/>
                <a:gd name="T14" fmla="*/ 0 w 12"/>
                <a:gd name="T15" fmla="*/ 1 h 4"/>
                <a:gd name="T16" fmla="*/ 0 w 12"/>
                <a:gd name="T17" fmla="*/ 1 h 4"/>
                <a:gd name="T18" fmla="*/ 1 w 12"/>
                <a:gd name="T19" fmla="*/ 1 h 4"/>
                <a:gd name="T20" fmla="*/ 5 w 12"/>
                <a:gd name="T21" fmla="*/ 0 h 4"/>
                <a:gd name="T22" fmla="*/ 5 w 12"/>
                <a:gd name="T23" fmla="*/ 0 h 4"/>
                <a:gd name="T24" fmla="*/ 10 w 12"/>
                <a:gd name="T25" fmla="*/ 0 h 4"/>
                <a:gd name="T26" fmla="*/ 10 w 12"/>
                <a:gd name="T27" fmla="*/ 0 h 4"/>
                <a:gd name="T28" fmla="*/ 11 w 12"/>
                <a:gd name="T29" fmla="*/ 1 h 4"/>
                <a:gd name="T30" fmla="*/ 11 w 12"/>
                <a:gd name="T31" fmla="*/ 1 h 4"/>
                <a:gd name="T32" fmla="*/ 10 w 12"/>
                <a:gd name="T33" fmla="*/ 1 h 4"/>
                <a:gd name="T34" fmla="*/ 10 w 12"/>
                <a:gd name="T35" fmla="*/ 1 h 4"/>
                <a:gd name="T36" fmla="*/ 5 w 12"/>
                <a:gd name="T37" fmla="*/ 1 h 4"/>
                <a:gd name="T38" fmla="*/ 5 w 12"/>
                <a:gd name="T39" fmla="*/ 1 h 4"/>
                <a:gd name="T40" fmla="*/ 1 w 12"/>
                <a:gd name="T41" fmla="*/ 1 h 4"/>
                <a:gd name="T42" fmla="*/ 1 w 12"/>
                <a:gd name="T43" fmla="*/ 1 h 4"/>
                <a:gd name="T44" fmla="*/ 3 w 12"/>
                <a:gd name="T45" fmla="*/ 2 h 4"/>
                <a:gd name="T46" fmla="*/ 3 w 12"/>
                <a:gd name="T47" fmla="*/ 2 h 4"/>
                <a:gd name="T48" fmla="*/ 7 w 12"/>
                <a:gd name="T49" fmla="*/ 3 h 4"/>
                <a:gd name="T50" fmla="*/ 7 w 12"/>
                <a:gd name="T51" fmla="*/ 3 h 4"/>
                <a:gd name="T52" fmla="*/ 10 w 12"/>
                <a:gd name="T53" fmla="*/ 3 h 4"/>
                <a:gd name="T54" fmla="*/ 10 w 12"/>
                <a:gd name="T55" fmla="*/ 3 h 4"/>
                <a:gd name="T56" fmla="*/ 11 w 12"/>
                <a:gd name="T57" fmla="*/ 3 h 4"/>
                <a:gd name="T58" fmla="*/ 11 w 12"/>
                <a:gd name="T59" fmla="*/ 3 h 4"/>
                <a:gd name="T60" fmla="*/ 12 w 12"/>
                <a:gd name="T61" fmla="*/ 3 h 4"/>
                <a:gd name="T62" fmla="*/ 12 w 12"/>
                <a:gd name="T63" fmla="*/ 3 h 4"/>
                <a:gd name="T64" fmla="*/ 11 w 12"/>
                <a:gd name="T65" fmla="*/ 4 h 4"/>
                <a:gd name="T66" fmla="*/ 11 w 12"/>
                <a:gd name="T67" fmla="*/ 4 h 4"/>
                <a:gd name="T68" fmla="*/ 11 w 12"/>
                <a:gd name="T6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4">
                  <a:moveTo>
                    <a:pt x="11" y="4"/>
                  </a:moveTo>
                  <a:cubicBezTo>
                    <a:pt x="11" y="4"/>
                    <a:pt x="11" y="4"/>
                    <a:pt x="10" y="4"/>
                  </a:cubicBezTo>
                  <a:cubicBezTo>
                    <a:pt x="10" y="4"/>
                    <a:pt x="10" y="4"/>
                    <a:pt x="10" y="4"/>
                  </a:cubicBezTo>
                  <a:cubicBezTo>
                    <a:pt x="9" y="4"/>
                    <a:pt x="8" y="4"/>
                    <a:pt x="7" y="4"/>
                  </a:cubicBezTo>
                  <a:cubicBezTo>
                    <a:pt x="7" y="4"/>
                    <a:pt x="7" y="4"/>
                    <a:pt x="7" y="4"/>
                  </a:cubicBezTo>
                  <a:cubicBezTo>
                    <a:pt x="4" y="4"/>
                    <a:pt x="1" y="4"/>
                    <a:pt x="0" y="1"/>
                  </a:cubicBezTo>
                  <a:cubicBezTo>
                    <a:pt x="0" y="1"/>
                    <a:pt x="0" y="1"/>
                    <a:pt x="0" y="1"/>
                  </a:cubicBezTo>
                  <a:cubicBezTo>
                    <a:pt x="0" y="1"/>
                    <a:pt x="0" y="1"/>
                    <a:pt x="0" y="1"/>
                  </a:cubicBezTo>
                  <a:cubicBezTo>
                    <a:pt x="0" y="1"/>
                    <a:pt x="0" y="1"/>
                    <a:pt x="0" y="1"/>
                  </a:cubicBezTo>
                  <a:cubicBezTo>
                    <a:pt x="1" y="1"/>
                    <a:pt x="1" y="1"/>
                    <a:pt x="1" y="1"/>
                  </a:cubicBezTo>
                  <a:cubicBezTo>
                    <a:pt x="2" y="0"/>
                    <a:pt x="4" y="0"/>
                    <a:pt x="5" y="0"/>
                  </a:cubicBezTo>
                  <a:cubicBezTo>
                    <a:pt x="5" y="0"/>
                    <a:pt x="5" y="0"/>
                    <a:pt x="5" y="0"/>
                  </a:cubicBezTo>
                  <a:cubicBezTo>
                    <a:pt x="7" y="0"/>
                    <a:pt x="9" y="0"/>
                    <a:pt x="10" y="0"/>
                  </a:cubicBezTo>
                  <a:cubicBezTo>
                    <a:pt x="10" y="0"/>
                    <a:pt x="10" y="0"/>
                    <a:pt x="10" y="0"/>
                  </a:cubicBezTo>
                  <a:cubicBezTo>
                    <a:pt x="11" y="0"/>
                    <a:pt x="11" y="1"/>
                    <a:pt x="11" y="1"/>
                  </a:cubicBezTo>
                  <a:cubicBezTo>
                    <a:pt x="11" y="1"/>
                    <a:pt x="11" y="1"/>
                    <a:pt x="11" y="1"/>
                  </a:cubicBezTo>
                  <a:cubicBezTo>
                    <a:pt x="11" y="1"/>
                    <a:pt x="11" y="1"/>
                    <a:pt x="10" y="1"/>
                  </a:cubicBezTo>
                  <a:cubicBezTo>
                    <a:pt x="10" y="1"/>
                    <a:pt x="10" y="1"/>
                    <a:pt x="10" y="1"/>
                  </a:cubicBezTo>
                  <a:cubicBezTo>
                    <a:pt x="9" y="1"/>
                    <a:pt x="7" y="1"/>
                    <a:pt x="5" y="1"/>
                  </a:cubicBezTo>
                  <a:cubicBezTo>
                    <a:pt x="5" y="1"/>
                    <a:pt x="5" y="1"/>
                    <a:pt x="5" y="1"/>
                  </a:cubicBezTo>
                  <a:cubicBezTo>
                    <a:pt x="4" y="1"/>
                    <a:pt x="3" y="1"/>
                    <a:pt x="1" y="1"/>
                  </a:cubicBezTo>
                  <a:cubicBezTo>
                    <a:pt x="1" y="1"/>
                    <a:pt x="1" y="1"/>
                    <a:pt x="1" y="1"/>
                  </a:cubicBezTo>
                  <a:cubicBezTo>
                    <a:pt x="1" y="2"/>
                    <a:pt x="2" y="2"/>
                    <a:pt x="3" y="2"/>
                  </a:cubicBezTo>
                  <a:cubicBezTo>
                    <a:pt x="3" y="2"/>
                    <a:pt x="3" y="2"/>
                    <a:pt x="3" y="2"/>
                  </a:cubicBezTo>
                  <a:cubicBezTo>
                    <a:pt x="4" y="3"/>
                    <a:pt x="5" y="3"/>
                    <a:pt x="7" y="3"/>
                  </a:cubicBezTo>
                  <a:cubicBezTo>
                    <a:pt x="7" y="3"/>
                    <a:pt x="7" y="3"/>
                    <a:pt x="7" y="3"/>
                  </a:cubicBezTo>
                  <a:cubicBezTo>
                    <a:pt x="8" y="3"/>
                    <a:pt x="9" y="3"/>
                    <a:pt x="10" y="3"/>
                  </a:cubicBezTo>
                  <a:cubicBezTo>
                    <a:pt x="10" y="3"/>
                    <a:pt x="10" y="3"/>
                    <a:pt x="10" y="3"/>
                  </a:cubicBezTo>
                  <a:cubicBezTo>
                    <a:pt x="11" y="3"/>
                    <a:pt x="11" y="3"/>
                    <a:pt x="11" y="3"/>
                  </a:cubicBezTo>
                  <a:cubicBezTo>
                    <a:pt x="11" y="3"/>
                    <a:pt x="11" y="3"/>
                    <a:pt x="11" y="3"/>
                  </a:cubicBezTo>
                  <a:cubicBezTo>
                    <a:pt x="12" y="3"/>
                    <a:pt x="12" y="3"/>
                    <a:pt x="12" y="3"/>
                  </a:cubicBezTo>
                  <a:cubicBezTo>
                    <a:pt x="12" y="3"/>
                    <a:pt x="12" y="3"/>
                    <a:pt x="12" y="3"/>
                  </a:cubicBezTo>
                  <a:cubicBezTo>
                    <a:pt x="12" y="4"/>
                    <a:pt x="11" y="4"/>
                    <a:pt x="11" y="4"/>
                  </a:cubicBezTo>
                  <a:cubicBezTo>
                    <a:pt x="11" y="4"/>
                    <a:pt x="11" y="4"/>
                    <a:pt x="11" y="4"/>
                  </a:cubicBezTo>
                  <a:cubicBezTo>
                    <a:pt x="11" y="4"/>
                    <a:pt x="11"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64"/>
            <p:cNvSpPr/>
            <p:nvPr/>
          </p:nvSpPr>
          <p:spPr bwMode="auto">
            <a:xfrm>
              <a:off x="5711" y="2400"/>
              <a:ext cx="37" cy="24"/>
            </a:xfrm>
            <a:custGeom>
              <a:avLst/>
              <a:gdLst>
                <a:gd name="T0" fmla="*/ 6 w 15"/>
                <a:gd name="T1" fmla="*/ 9 h 10"/>
                <a:gd name="T2" fmla="*/ 0 w 15"/>
                <a:gd name="T3" fmla="*/ 1 h 10"/>
                <a:gd name="T4" fmla="*/ 0 w 15"/>
                <a:gd name="T5" fmla="*/ 1 h 10"/>
                <a:gd name="T6" fmla="*/ 0 w 15"/>
                <a:gd name="T7" fmla="*/ 1 h 10"/>
                <a:gd name="T8" fmla="*/ 1 w 15"/>
                <a:gd name="T9" fmla="*/ 0 h 10"/>
                <a:gd name="T10" fmla="*/ 1 w 15"/>
                <a:gd name="T11" fmla="*/ 0 h 10"/>
                <a:gd name="T12" fmla="*/ 2 w 15"/>
                <a:gd name="T13" fmla="*/ 0 h 10"/>
                <a:gd name="T14" fmla="*/ 2 w 15"/>
                <a:gd name="T15" fmla="*/ 0 h 10"/>
                <a:gd name="T16" fmla="*/ 6 w 15"/>
                <a:gd name="T17" fmla="*/ 7 h 10"/>
                <a:gd name="T18" fmla="*/ 6 w 15"/>
                <a:gd name="T19" fmla="*/ 7 h 10"/>
                <a:gd name="T20" fmla="*/ 11 w 15"/>
                <a:gd name="T21" fmla="*/ 8 h 10"/>
                <a:gd name="T22" fmla="*/ 11 w 15"/>
                <a:gd name="T23" fmla="*/ 8 h 10"/>
                <a:gd name="T24" fmla="*/ 14 w 15"/>
                <a:gd name="T25" fmla="*/ 8 h 10"/>
                <a:gd name="T26" fmla="*/ 14 w 15"/>
                <a:gd name="T27" fmla="*/ 8 h 10"/>
                <a:gd name="T28" fmla="*/ 15 w 15"/>
                <a:gd name="T29" fmla="*/ 9 h 10"/>
                <a:gd name="T30" fmla="*/ 15 w 15"/>
                <a:gd name="T31" fmla="*/ 9 h 10"/>
                <a:gd name="T32" fmla="*/ 14 w 15"/>
                <a:gd name="T33" fmla="*/ 10 h 10"/>
                <a:gd name="T34" fmla="*/ 14 w 15"/>
                <a:gd name="T35" fmla="*/ 10 h 10"/>
                <a:gd name="T36" fmla="*/ 11 w 15"/>
                <a:gd name="T37" fmla="*/ 10 h 10"/>
                <a:gd name="T38" fmla="*/ 11 w 15"/>
                <a:gd name="T39" fmla="*/ 10 h 10"/>
                <a:gd name="T40" fmla="*/ 6 w 15"/>
                <a:gd name="T4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0">
                  <a:moveTo>
                    <a:pt x="6" y="9"/>
                  </a:moveTo>
                  <a:cubicBezTo>
                    <a:pt x="1" y="8"/>
                    <a:pt x="1" y="4"/>
                    <a:pt x="0" y="1"/>
                  </a:cubicBez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3" y="4"/>
                    <a:pt x="3" y="6"/>
                    <a:pt x="6" y="7"/>
                  </a:cubicBezTo>
                  <a:cubicBezTo>
                    <a:pt x="6" y="7"/>
                    <a:pt x="6" y="7"/>
                    <a:pt x="6" y="7"/>
                  </a:cubicBezTo>
                  <a:cubicBezTo>
                    <a:pt x="7" y="7"/>
                    <a:pt x="9" y="8"/>
                    <a:pt x="11" y="8"/>
                  </a:cubicBezTo>
                  <a:cubicBezTo>
                    <a:pt x="11" y="8"/>
                    <a:pt x="11" y="8"/>
                    <a:pt x="11" y="8"/>
                  </a:cubicBezTo>
                  <a:cubicBezTo>
                    <a:pt x="12" y="8"/>
                    <a:pt x="13" y="8"/>
                    <a:pt x="14" y="8"/>
                  </a:cubicBezTo>
                  <a:cubicBezTo>
                    <a:pt x="14" y="8"/>
                    <a:pt x="14" y="8"/>
                    <a:pt x="14" y="8"/>
                  </a:cubicBezTo>
                  <a:cubicBezTo>
                    <a:pt x="15" y="8"/>
                    <a:pt x="15" y="8"/>
                    <a:pt x="15" y="9"/>
                  </a:cubicBezTo>
                  <a:cubicBezTo>
                    <a:pt x="15" y="9"/>
                    <a:pt x="15" y="9"/>
                    <a:pt x="15" y="9"/>
                  </a:cubicBezTo>
                  <a:cubicBezTo>
                    <a:pt x="15" y="9"/>
                    <a:pt x="15" y="10"/>
                    <a:pt x="14" y="10"/>
                  </a:cubicBezTo>
                  <a:cubicBezTo>
                    <a:pt x="14" y="10"/>
                    <a:pt x="14" y="10"/>
                    <a:pt x="14" y="10"/>
                  </a:cubicBezTo>
                  <a:cubicBezTo>
                    <a:pt x="13" y="10"/>
                    <a:pt x="12" y="10"/>
                    <a:pt x="11" y="10"/>
                  </a:cubicBezTo>
                  <a:cubicBezTo>
                    <a:pt x="11" y="10"/>
                    <a:pt x="11" y="10"/>
                    <a:pt x="11" y="10"/>
                  </a:cubicBezTo>
                  <a:cubicBezTo>
                    <a:pt x="9" y="10"/>
                    <a:pt x="7"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65"/>
            <p:cNvSpPr/>
            <p:nvPr/>
          </p:nvSpPr>
          <p:spPr bwMode="auto">
            <a:xfrm>
              <a:off x="5735" y="2285"/>
              <a:ext cx="20" cy="19"/>
            </a:xfrm>
            <a:custGeom>
              <a:avLst/>
              <a:gdLst>
                <a:gd name="T0" fmla="*/ 0 w 8"/>
                <a:gd name="T1" fmla="*/ 0 h 8"/>
                <a:gd name="T2" fmla="*/ 1 w 8"/>
                <a:gd name="T3" fmla="*/ 1 h 8"/>
                <a:gd name="T4" fmla="*/ 4 w 8"/>
                <a:gd name="T5" fmla="*/ 4 h 8"/>
                <a:gd name="T6" fmla="*/ 6 w 8"/>
                <a:gd name="T7" fmla="*/ 5 h 8"/>
                <a:gd name="T8" fmla="*/ 7 w 8"/>
                <a:gd name="T9" fmla="*/ 6 h 8"/>
                <a:gd name="T10" fmla="*/ 8 w 8"/>
                <a:gd name="T11" fmla="*/ 8 h 8"/>
                <a:gd name="T12" fmla="*/ 7 w 8"/>
                <a:gd name="T13" fmla="*/ 7 h 8"/>
                <a:gd name="T14" fmla="*/ 4 w 8"/>
                <a:gd name="T15" fmla="*/ 4 h 8"/>
                <a:gd name="T16" fmla="*/ 2 w 8"/>
                <a:gd name="T17" fmla="*/ 3 h 8"/>
                <a:gd name="T18" fmla="*/ 1 w 8"/>
                <a:gd name="T19" fmla="*/ 2 h 8"/>
                <a:gd name="T20" fmla="*/ 0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0" y="0"/>
                  </a:moveTo>
                  <a:cubicBezTo>
                    <a:pt x="0" y="0"/>
                    <a:pt x="0" y="0"/>
                    <a:pt x="1" y="1"/>
                  </a:cubicBezTo>
                  <a:cubicBezTo>
                    <a:pt x="2" y="2"/>
                    <a:pt x="3" y="3"/>
                    <a:pt x="4" y="4"/>
                  </a:cubicBezTo>
                  <a:cubicBezTo>
                    <a:pt x="5" y="4"/>
                    <a:pt x="5" y="5"/>
                    <a:pt x="6" y="5"/>
                  </a:cubicBezTo>
                  <a:cubicBezTo>
                    <a:pt x="6" y="5"/>
                    <a:pt x="7" y="6"/>
                    <a:pt x="7" y="6"/>
                  </a:cubicBezTo>
                  <a:cubicBezTo>
                    <a:pt x="8" y="7"/>
                    <a:pt x="8" y="8"/>
                    <a:pt x="8" y="8"/>
                  </a:cubicBezTo>
                  <a:cubicBezTo>
                    <a:pt x="8" y="8"/>
                    <a:pt x="7" y="8"/>
                    <a:pt x="7" y="7"/>
                  </a:cubicBezTo>
                  <a:cubicBezTo>
                    <a:pt x="6" y="6"/>
                    <a:pt x="5" y="5"/>
                    <a:pt x="4" y="4"/>
                  </a:cubicBezTo>
                  <a:cubicBezTo>
                    <a:pt x="3" y="4"/>
                    <a:pt x="3" y="3"/>
                    <a:pt x="2" y="3"/>
                  </a:cubicBezTo>
                  <a:cubicBezTo>
                    <a:pt x="1" y="2"/>
                    <a:pt x="1" y="2"/>
                    <a:pt x="1"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66"/>
            <p:cNvSpPr/>
            <p:nvPr/>
          </p:nvSpPr>
          <p:spPr bwMode="auto">
            <a:xfrm>
              <a:off x="5745" y="2285"/>
              <a:ext cx="15" cy="12"/>
            </a:xfrm>
            <a:custGeom>
              <a:avLst/>
              <a:gdLst>
                <a:gd name="T0" fmla="*/ 0 w 6"/>
                <a:gd name="T1" fmla="*/ 0 h 5"/>
                <a:gd name="T2" fmla="*/ 1 w 6"/>
                <a:gd name="T3" fmla="*/ 0 h 5"/>
                <a:gd name="T4" fmla="*/ 3 w 6"/>
                <a:gd name="T5" fmla="*/ 2 h 5"/>
                <a:gd name="T6" fmla="*/ 5 w 6"/>
                <a:gd name="T7" fmla="*/ 4 h 5"/>
                <a:gd name="T8" fmla="*/ 6 w 6"/>
                <a:gd name="T9" fmla="*/ 5 h 5"/>
                <a:gd name="T10" fmla="*/ 5 w 6"/>
                <a:gd name="T11" fmla="*/ 4 h 5"/>
                <a:gd name="T12" fmla="*/ 3 w 6"/>
                <a:gd name="T13" fmla="*/ 3 h 5"/>
                <a:gd name="T14" fmla="*/ 1 w 6"/>
                <a:gd name="T15" fmla="*/ 1 h 5"/>
                <a:gd name="T16" fmla="*/ 0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0" y="0"/>
                  </a:moveTo>
                  <a:cubicBezTo>
                    <a:pt x="0" y="0"/>
                    <a:pt x="0" y="0"/>
                    <a:pt x="1" y="0"/>
                  </a:cubicBezTo>
                  <a:cubicBezTo>
                    <a:pt x="2" y="1"/>
                    <a:pt x="2" y="1"/>
                    <a:pt x="3" y="2"/>
                  </a:cubicBezTo>
                  <a:cubicBezTo>
                    <a:pt x="4" y="3"/>
                    <a:pt x="5" y="3"/>
                    <a:pt x="5" y="4"/>
                  </a:cubicBezTo>
                  <a:cubicBezTo>
                    <a:pt x="6" y="5"/>
                    <a:pt x="6" y="5"/>
                    <a:pt x="6" y="5"/>
                  </a:cubicBezTo>
                  <a:cubicBezTo>
                    <a:pt x="6" y="5"/>
                    <a:pt x="5" y="5"/>
                    <a:pt x="5" y="4"/>
                  </a:cubicBezTo>
                  <a:cubicBezTo>
                    <a:pt x="4" y="4"/>
                    <a:pt x="3" y="3"/>
                    <a:pt x="3" y="3"/>
                  </a:cubicBezTo>
                  <a:cubicBezTo>
                    <a:pt x="2" y="2"/>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67"/>
            <p:cNvSpPr/>
            <p:nvPr/>
          </p:nvSpPr>
          <p:spPr bwMode="auto">
            <a:xfrm>
              <a:off x="5775" y="2285"/>
              <a:ext cx="24" cy="27"/>
            </a:xfrm>
            <a:custGeom>
              <a:avLst/>
              <a:gdLst>
                <a:gd name="T0" fmla="*/ 0 w 10"/>
                <a:gd name="T1" fmla="*/ 0 h 11"/>
                <a:gd name="T2" fmla="*/ 1 w 10"/>
                <a:gd name="T3" fmla="*/ 1 h 11"/>
                <a:gd name="T4" fmla="*/ 5 w 10"/>
                <a:gd name="T5" fmla="*/ 5 h 11"/>
                <a:gd name="T6" fmla="*/ 8 w 10"/>
                <a:gd name="T7" fmla="*/ 9 h 11"/>
                <a:gd name="T8" fmla="*/ 10 w 10"/>
                <a:gd name="T9" fmla="*/ 11 h 11"/>
                <a:gd name="T10" fmla="*/ 8 w 10"/>
                <a:gd name="T11" fmla="*/ 9 h 11"/>
                <a:gd name="T12" fmla="*/ 4 w 10"/>
                <a:gd name="T13" fmla="*/ 6 h 11"/>
                <a:gd name="T14" fmla="*/ 1 w 10"/>
                <a:gd name="T15" fmla="*/ 2 h 11"/>
                <a:gd name="T16" fmla="*/ 0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0" y="0"/>
                  </a:moveTo>
                  <a:cubicBezTo>
                    <a:pt x="0" y="0"/>
                    <a:pt x="0" y="1"/>
                    <a:pt x="1" y="1"/>
                  </a:cubicBezTo>
                  <a:cubicBezTo>
                    <a:pt x="3" y="2"/>
                    <a:pt x="4" y="4"/>
                    <a:pt x="5" y="5"/>
                  </a:cubicBezTo>
                  <a:cubicBezTo>
                    <a:pt x="6" y="6"/>
                    <a:pt x="8" y="8"/>
                    <a:pt x="8" y="9"/>
                  </a:cubicBezTo>
                  <a:cubicBezTo>
                    <a:pt x="9" y="10"/>
                    <a:pt x="10" y="11"/>
                    <a:pt x="10" y="11"/>
                  </a:cubicBezTo>
                  <a:cubicBezTo>
                    <a:pt x="10" y="11"/>
                    <a:pt x="9" y="10"/>
                    <a:pt x="8" y="9"/>
                  </a:cubicBezTo>
                  <a:cubicBezTo>
                    <a:pt x="7" y="8"/>
                    <a:pt x="6" y="7"/>
                    <a:pt x="4" y="6"/>
                  </a:cubicBezTo>
                  <a:cubicBezTo>
                    <a:pt x="3" y="4"/>
                    <a:pt x="2" y="3"/>
                    <a:pt x="1"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68"/>
            <p:cNvSpPr/>
            <p:nvPr/>
          </p:nvSpPr>
          <p:spPr bwMode="auto">
            <a:xfrm>
              <a:off x="5789" y="2282"/>
              <a:ext cx="15" cy="15"/>
            </a:xfrm>
            <a:custGeom>
              <a:avLst/>
              <a:gdLst>
                <a:gd name="T0" fmla="*/ 0 w 6"/>
                <a:gd name="T1" fmla="*/ 0 h 6"/>
                <a:gd name="T2" fmla="*/ 1 w 6"/>
                <a:gd name="T3" fmla="*/ 1 h 6"/>
                <a:gd name="T4" fmla="*/ 3 w 6"/>
                <a:gd name="T5" fmla="*/ 3 h 6"/>
                <a:gd name="T6" fmla="*/ 5 w 6"/>
                <a:gd name="T7" fmla="*/ 5 h 6"/>
                <a:gd name="T8" fmla="*/ 6 w 6"/>
                <a:gd name="T9" fmla="*/ 6 h 6"/>
                <a:gd name="T10" fmla="*/ 4 w 6"/>
                <a:gd name="T11" fmla="*/ 5 h 6"/>
                <a:gd name="T12" fmla="*/ 2 w 6"/>
                <a:gd name="T13" fmla="*/ 3 h 6"/>
                <a:gd name="T14" fmla="*/ 0 w 6"/>
                <a:gd name="T15" fmla="*/ 1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cubicBezTo>
                    <a:pt x="0" y="0"/>
                    <a:pt x="0" y="0"/>
                    <a:pt x="1" y="1"/>
                  </a:cubicBezTo>
                  <a:cubicBezTo>
                    <a:pt x="1" y="2"/>
                    <a:pt x="2" y="2"/>
                    <a:pt x="3" y="3"/>
                  </a:cubicBezTo>
                  <a:cubicBezTo>
                    <a:pt x="4" y="3"/>
                    <a:pt x="4" y="4"/>
                    <a:pt x="5" y="5"/>
                  </a:cubicBezTo>
                  <a:cubicBezTo>
                    <a:pt x="5" y="5"/>
                    <a:pt x="6" y="6"/>
                    <a:pt x="6" y="6"/>
                  </a:cubicBezTo>
                  <a:cubicBezTo>
                    <a:pt x="6" y="6"/>
                    <a:pt x="5" y="5"/>
                    <a:pt x="4" y="5"/>
                  </a:cubicBezTo>
                  <a:cubicBezTo>
                    <a:pt x="4" y="5"/>
                    <a:pt x="3" y="4"/>
                    <a:pt x="2" y="3"/>
                  </a:cubicBezTo>
                  <a:cubicBezTo>
                    <a:pt x="2" y="3"/>
                    <a:pt x="1"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69"/>
            <p:cNvSpPr/>
            <p:nvPr/>
          </p:nvSpPr>
          <p:spPr bwMode="auto">
            <a:xfrm>
              <a:off x="5726" y="2370"/>
              <a:ext cx="22" cy="22"/>
            </a:xfrm>
            <a:custGeom>
              <a:avLst/>
              <a:gdLst>
                <a:gd name="T0" fmla="*/ 0 w 9"/>
                <a:gd name="T1" fmla="*/ 0 h 9"/>
                <a:gd name="T2" fmla="*/ 2 w 9"/>
                <a:gd name="T3" fmla="*/ 1 h 9"/>
                <a:gd name="T4" fmla="*/ 5 w 9"/>
                <a:gd name="T5" fmla="*/ 4 h 9"/>
                <a:gd name="T6" fmla="*/ 7 w 9"/>
                <a:gd name="T7" fmla="*/ 5 h 9"/>
                <a:gd name="T8" fmla="*/ 8 w 9"/>
                <a:gd name="T9" fmla="*/ 7 h 9"/>
                <a:gd name="T10" fmla="*/ 9 w 9"/>
                <a:gd name="T11" fmla="*/ 8 h 9"/>
                <a:gd name="T12" fmla="*/ 9 w 9"/>
                <a:gd name="T13" fmla="*/ 9 h 9"/>
                <a:gd name="T14" fmla="*/ 8 w 9"/>
                <a:gd name="T15" fmla="*/ 7 h 9"/>
                <a:gd name="T16" fmla="*/ 4 w 9"/>
                <a:gd name="T17" fmla="*/ 5 h 9"/>
                <a:gd name="T18" fmla="*/ 0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0" y="0"/>
                  </a:moveTo>
                  <a:cubicBezTo>
                    <a:pt x="0" y="0"/>
                    <a:pt x="1" y="0"/>
                    <a:pt x="2" y="1"/>
                  </a:cubicBezTo>
                  <a:cubicBezTo>
                    <a:pt x="3" y="2"/>
                    <a:pt x="4" y="3"/>
                    <a:pt x="5" y="4"/>
                  </a:cubicBezTo>
                  <a:cubicBezTo>
                    <a:pt x="6" y="4"/>
                    <a:pt x="6" y="5"/>
                    <a:pt x="7" y="5"/>
                  </a:cubicBezTo>
                  <a:cubicBezTo>
                    <a:pt x="7" y="6"/>
                    <a:pt x="8" y="7"/>
                    <a:pt x="8" y="7"/>
                  </a:cubicBezTo>
                  <a:cubicBezTo>
                    <a:pt x="9" y="7"/>
                    <a:pt x="9" y="8"/>
                    <a:pt x="9" y="8"/>
                  </a:cubicBezTo>
                  <a:cubicBezTo>
                    <a:pt x="9" y="9"/>
                    <a:pt x="9" y="9"/>
                    <a:pt x="9" y="9"/>
                  </a:cubicBezTo>
                  <a:cubicBezTo>
                    <a:pt x="9" y="9"/>
                    <a:pt x="9" y="8"/>
                    <a:pt x="8" y="7"/>
                  </a:cubicBezTo>
                  <a:cubicBezTo>
                    <a:pt x="7" y="7"/>
                    <a:pt x="6" y="6"/>
                    <a:pt x="4" y="5"/>
                  </a:cubicBezTo>
                  <a:cubicBezTo>
                    <a:pt x="2" y="2"/>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70"/>
            <p:cNvSpPr/>
            <p:nvPr/>
          </p:nvSpPr>
          <p:spPr bwMode="auto">
            <a:xfrm>
              <a:off x="5745" y="2370"/>
              <a:ext cx="20" cy="22"/>
            </a:xfrm>
            <a:custGeom>
              <a:avLst/>
              <a:gdLst>
                <a:gd name="T0" fmla="*/ 0 w 8"/>
                <a:gd name="T1" fmla="*/ 0 h 9"/>
                <a:gd name="T2" fmla="*/ 1 w 8"/>
                <a:gd name="T3" fmla="*/ 2 h 9"/>
                <a:gd name="T4" fmla="*/ 4 w 8"/>
                <a:gd name="T5" fmla="*/ 4 h 9"/>
                <a:gd name="T6" fmla="*/ 7 w 8"/>
                <a:gd name="T7" fmla="*/ 7 h 9"/>
                <a:gd name="T8" fmla="*/ 8 w 8"/>
                <a:gd name="T9" fmla="*/ 8 h 9"/>
                <a:gd name="T10" fmla="*/ 8 w 8"/>
                <a:gd name="T11" fmla="*/ 9 h 9"/>
                <a:gd name="T12" fmla="*/ 7 w 8"/>
                <a:gd name="T13" fmla="*/ 7 h 9"/>
                <a:gd name="T14" fmla="*/ 4 w 8"/>
                <a:gd name="T15" fmla="*/ 5 h 9"/>
                <a:gd name="T16" fmla="*/ 1 w 8"/>
                <a:gd name="T17" fmla="*/ 2 h 9"/>
                <a:gd name="T18" fmla="*/ 0 w 8"/>
                <a:gd name="T19" fmla="*/ 1 h 9"/>
                <a:gd name="T20" fmla="*/ 0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0" y="0"/>
                  </a:moveTo>
                  <a:cubicBezTo>
                    <a:pt x="0" y="0"/>
                    <a:pt x="0" y="1"/>
                    <a:pt x="1" y="2"/>
                  </a:cubicBezTo>
                  <a:cubicBezTo>
                    <a:pt x="2" y="2"/>
                    <a:pt x="3" y="3"/>
                    <a:pt x="4" y="4"/>
                  </a:cubicBezTo>
                  <a:cubicBezTo>
                    <a:pt x="6" y="5"/>
                    <a:pt x="7" y="6"/>
                    <a:pt x="7" y="7"/>
                  </a:cubicBezTo>
                  <a:cubicBezTo>
                    <a:pt x="8" y="7"/>
                    <a:pt x="8" y="8"/>
                    <a:pt x="8" y="8"/>
                  </a:cubicBezTo>
                  <a:cubicBezTo>
                    <a:pt x="8" y="8"/>
                    <a:pt x="8" y="9"/>
                    <a:pt x="8" y="9"/>
                  </a:cubicBezTo>
                  <a:cubicBezTo>
                    <a:pt x="8" y="9"/>
                    <a:pt x="8" y="8"/>
                    <a:pt x="7" y="7"/>
                  </a:cubicBezTo>
                  <a:cubicBezTo>
                    <a:pt x="6" y="7"/>
                    <a:pt x="5" y="6"/>
                    <a:pt x="4" y="5"/>
                  </a:cubicBezTo>
                  <a:cubicBezTo>
                    <a:pt x="3" y="4"/>
                    <a:pt x="2" y="3"/>
                    <a:pt x="1" y="2"/>
                  </a:cubicBezTo>
                  <a:cubicBezTo>
                    <a:pt x="0" y="2"/>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71"/>
            <p:cNvSpPr/>
            <p:nvPr/>
          </p:nvSpPr>
          <p:spPr bwMode="auto">
            <a:xfrm>
              <a:off x="5721" y="2410"/>
              <a:ext cx="27" cy="12"/>
            </a:xfrm>
            <a:custGeom>
              <a:avLst/>
              <a:gdLst>
                <a:gd name="T0" fmla="*/ 1 w 11"/>
                <a:gd name="T1" fmla="*/ 3 h 5"/>
                <a:gd name="T2" fmla="*/ 1 w 11"/>
                <a:gd name="T3" fmla="*/ 1 h 5"/>
                <a:gd name="T4" fmla="*/ 3 w 11"/>
                <a:gd name="T5" fmla="*/ 1 h 5"/>
                <a:gd name="T6" fmla="*/ 3 w 11"/>
                <a:gd name="T7" fmla="*/ 3 h 5"/>
                <a:gd name="T8" fmla="*/ 2 w 11"/>
                <a:gd name="T9" fmla="*/ 2 h 5"/>
                <a:gd name="T10" fmla="*/ 4 w 11"/>
                <a:gd name="T11" fmla="*/ 1 h 5"/>
                <a:gd name="T12" fmla="*/ 5 w 11"/>
                <a:gd name="T13" fmla="*/ 1 h 5"/>
                <a:gd name="T14" fmla="*/ 5 w 11"/>
                <a:gd name="T15" fmla="*/ 4 h 5"/>
                <a:gd name="T16" fmla="*/ 5 w 11"/>
                <a:gd name="T17" fmla="*/ 2 h 5"/>
                <a:gd name="T18" fmla="*/ 8 w 11"/>
                <a:gd name="T19" fmla="*/ 1 h 5"/>
                <a:gd name="T20" fmla="*/ 8 w 11"/>
                <a:gd name="T21" fmla="*/ 2 h 5"/>
                <a:gd name="T22" fmla="*/ 8 w 11"/>
                <a:gd name="T23" fmla="*/ 4 h 5"/>
                <a:gd name="T24" fmla="*/ 7 w 11"/>
                <a:gd name="T25" fmla="*/ 2 h 5"/>
                <a:gd name="T26" fmla="*/ 10 w 11"/>
                <a:gd name="T27" fmla="*/ 1 h 5"/>
                <a:gd name="T28" fmla="*/ 10 w 11"/>
                <a:gd name="T29" fmla="*/ 2 h 5"/>
                <a:gd name="T30" fmla="*/ 9 w 11"/>
                <a:gd name="T31" fmla="*/ 3 h 5"/>
                <a:gd name="T32" fmla="*/ 11 w 11"/>
                <a:gd name="T33" fmla="*/ 1 h 5"/>
                <a:gd name="T34" fmla="*/ 11 w 11"/>
                <a:gd name="T35" fmla="*/ 1 h 5"/>
                <a:gd name="T36" fmla="*/ 11 w 11"/>
                <a:gd name="T37" fmla="*/ 2 h 5"/>
                <a:gd name="T38" fmla="*/ 9 w 11"/>
                <a:gd name="T39" fmla="*/ 4 h 5"/>
                <a:gd name="T40" fmla="*/ 9 w 11"/>
                <a:gd name="T41" fmla="*/ 4 h 5"/>
                <a:gd name="T42" fmla="*/ 8 w 11"/>
                <a:gd name="T43" fmla="*/ 3 h 5"/>
                <a:gd name="T44" fmla="*/ 9 w 11"/>
                <a:gd name="T45" fmla="*/ 2 h 5"/>
                <a:gd name="T46" fmla="*/ 7 w 11"/>
                <a:gd name="T47" fmla="*/ 5 h 5"/>
                <a:gd name="T48" fmla="*/ 6 w 11"/>
                <a:gd name="T49" fmla="*/ 4 h 5"/>
                <a:gd name="T50" fmla="*/ 6 w 11"/>
                <a:gd name="T51" fmla="*/ 3 h 5"/>
                <a:gd name="T52" fmla="*/ 7 w 11"/>
                <a:gd name="T53" fmla="*/ 3 h 5"/>
                <a:gd name="T54" fmla="*/ 4 w 11"/>
                <a:gd name="T55" fmla="*/ 5 h 5"/>
                <a:gd name="T56" fmla="*/ 3 w 11"/>
                <a:gd name="T57" fmla="*/ 4 h 5"/>
                <a:gd name="T58" fmla="*/ 4 w 11"/>
                <a:gd name="T59" fmla="*/ 1 h 5"/>
                <a:gd name="T60" fmla="*/ 4 w 11"/>
                <a:gd name="T61" fmla="*/ 3 h 5"/>
                <a:gd name="T62" fmla="*/ 2 w 11"/>
                <a:gd name="T63" fmla="*/ 4 h 5"/>
                <a:gd name="T64" fmla="*/ 1 w 11"/>
                <a:gd name="T65" fmla="*/ 4 h 5"/>
                <a:gd name="T66" fmla="*/ 2 w 11"/>
                <a:gd name="T67" fmla="*/ 1 h 5"/>
                <a:gd name="T68" fmla="*/ 0 w 11"/>
                <a:gd name="T69" fmla="*/ 3 h 5"/>
                <a:gd name="T70" fmla="*/ 0 w 11"/>
                <a:gd name="T7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5">
                  <a:moveTo>
                    <a:pt x="1" y="0"/>
                  </a:moveTo>
                  <a:cubicBezTo>
                    <a:pt x="1" y="1"/>
                    <a:pt x="1" y="2"/>
                    <a:pt x="1" y="3"/>
                  </a:cubicBezTo>
                  <a:cubicBezTo>
                    <a:pt x="0" y="3"/>
                    <a:pt x="0" y="3"/>
                    <a:pt x="0" y="3"/>
                  </a:cubicBezTo>
                  <a:cubicBezTo>
                    <a:pt x="1" y="2"/>
                    <a:pt x="1" y="1"/>
                    <a:pt x="1" y="1"/>
                  </a:cubicBezTo>
                  <a:cubicBezTo>
                    <a:pt x="2" y="0"/>
                    <a:pt x="2" y="0"/>
                    <a:pt x="2" y="0"/>
                  </a:cubicBezTo>
                  <a:cubicBezTo>
                    <a:pt x="2" y="1"/>
                    <a:pt x="3" y="1"/>
                    <a:pt x="3" y="1"/>
                  </a:cubicBezTo>
                  <a:cubicBezTo>
                    <a:pt x="3" y="1"/>
                    <a:pt x="3" y="1"/>
                    <a:pt x="3" y="1"/>
                  </a:cubicBezTo>
                  <a:cubicBezTo>
                    <a:pt x="3" y="3"/>
                    <a:pt x="3" y="3"/>
                    <a:pt x="3" y="3"/>
                  </a:cubicBezTo>
                  <a:cubicBezTo>
                    <a:pt x="2" y="3"/>
                    <a:pt x="2" y="3"/>
                    <a:pt x="2" y="3"/>
                  </a:cubicBezTo>
                  <a:cubicBezTo>
                    <a:pt x="2" y="3"/>
                    <a:pt x="2" y="3"/>
                    <a:pt x="2" y="2"/>
                  </a:cubicBezTo>
                  <a:cubicBezTo>
                    <a:pt x="3" y="2"/>
                    <a:pt x="3" y="2"/>
                    <a:pt x="3" y="2"/>
                  </a:cubicBezTo>
                  <a:cubicBezTo>
                    <a:pt x="3" y="2"/>
                    <a:pt x="3" y="1"/>
                    <a:pt x="4" y="1"/>
                  </a:cubicBezTo>
                  <a:cubicBezTo>
                    <a:pt x="4" y="0"/>
                    <a:pt x="5" y="0"/>
                    <a:pt x="5" y="1"/>
                  </a:cubicBezTo>
                  <a:cubicBezTo>
                    <a:pt x="5" y="1"/>
                    <a:pt x="6" y="1"/>
                    <a:pt x="5" y="1"/>
                  </a:cubicBezTo>
                  <a:cubicBezTo>
                    <a:pt x="5" y="1"/>
                    <a:pt x="5" y="1"/>
                    <a:pt x="5" y="1"/>
                  </a:cubicBezTo>
                  <a:cubicBezTo>
                    <a:pt x="5" y="4"/>
                    <a:pt x="5" y="4"/>
                    <a:pt x="5" y="4"/>
                  </a:cubicBezTo>
                  <a:cubicBezTo>
                    <a:pt x="4" y="3"/>
                    <a:pt x="4" y="3"/>
                    <a:pt x="4" y="3"/>
                  </a:cubicBezTo>
                  <a:cubicBezTo>
                    <a:pt x="5" y="2"/>
                    <a:pt x="5" y="2"/>
                    <a:pt x="5" y="2"/>
                  </a:cubicBezTo>
                  <a:cubicBezTo>
                    <a:pt x="6" y="1"/>
                    <a:pt x="6" y="1"/>
                    <a:pt x="6" y="1"/>
                  </a:cubicBezTo>
                  <a:cubicBezTo>
                    <a:pt x="7" y="1"/>
                    <a:pt x="7" y="1"/>
                    <a:pt x="8" y="1"/>
                  </a:cubicBezTo>
                  <a:cubicBezTo>
                    <a:pt x="8" y="2"/>
                    <a:pt x="8" y="2"/>
                    <a:pt x="8" y="2"/>
                  </a:cubicBezTo>
                  <a:cubicBezTo>
                    <a:pt x="8" y="2"/>
                    <a:pt x="8" y="2"/>
                    <a:pt x="8" y="2"/>
                  </a:cubicBezTo>
                  <a:cubicBezTo>
                    <a:pt x="8" y="2"/>
                    <a:pt x="8" y="3"/>
                    <a:pt x="8" y="3"/>
                  </a:cubicBezTo>
                  <a:cubicBezTo>
                    <a:pt x="8" y="4"/>
                    <a:pt x="8" y="4"/>
                    <a:pt x="8" y="4"/>
                  </a:cubicBezTo>
                  <a:cubicBezTo>
                    <a:pt x="6" y="3"/>
                    <a:pt x="6" y="3"/>
                    <a:pt x="6" y="3"/>
                  </a:cubicBezTo>
                  <a:cubicBezTo>
                    <a:pt x="7" y="3"/>
                    <a:pt x="7" y="2"/>
                    <a:pt x="7" y="2"/>
                  </a:cubicBezTo>
                  <a:cubicBezTo>
                    <a:pt x="9" y="1"/>
                    <a:pt x="9" y="1"/>
                    <a:pt x="9" y="1"/>
                  </a:cubicBezTo>
                  <a:cubicBezTo>
                    <a:pt x="9" y="1"/>
                    <a:pt x="9" y="1"/>
                    <a:pt x="10" y="1"/>
                  </a:cubicBezTo>
                  <a:cubicBezTo>
                    <a:pt x="10" y="1"/>
                    <a:pt x="10" y="1"/>
                    <a:pt x="10" y="2"/>
                  </a:cubicBezTo>
                  <a:cubicBezTo>
                    <a:pt x="10" y="2"/>
                    <a:pt x="10" y="2"/>
                    <a:pt x="10" y="2"/>
                  </a:cubicBezTo>
                  <a:cubicBezTo>
                    <a:pt x="10" y="4"/>
                    <a:pt x="10" y="4"/>
                    <a:pt x="10" y="4"/>
                  </a:cubicBezTo>
                  <a:cubicBezTo>
                    <a:pt x="9" y="3"/>
                    <a:pt x="9" y="3"/>
                    <a:pt x="9" y="3"/>
                  </a:cubicBezTo>
                  <a:cubicBezTo>
                    <a:pt x="9" y="3"/>
                    <a:pt x="10" y="2"/>
                    <a:pt x="11" y="1"/>
                  </a:cubicBezTo>
                  <a:cubicBezTo>
                    <a:pt x="11" y="1"/>
                    <a:pt x="11" y="1"/>
                    <a:pt x="11" y="1"/>
                  </a:cubicBezTo>
                  <a:cubicBezTo>
                    <a:pt x="11" y="1"/>
                    <a:pt x="11" y="1"/>
                    <a:pt x="11" y="1"/>
                  </a:cubicBezTo>
                  <a:cubicBezTo>
                    <a:pt x="11" y="1"/>
                    <a:pt x="11" y="1"/>
                    <a:pt x="11" y="1"/>
                  </a:cubicBezTo>
                  <a:cubicBezTo>
                    <a:pt x="11" y="2"/>
                    <a:pt x="11" y="2"/>
                    <a:pt x="11" y="3"/>
                  </a:cubicBezTo>
                  <a:cubicBezTo>
                    <a:pt x="11" y="2"/>
                    <a:pt x="11" y="2"/>
                    <a:pt x="11" y="2"/>
                  </a:cubicBezTo>
                  <a:cubicBezTo>
                    <a:pt x="11" y="2"/>
                    <a:pt x="11" y="2"/>
                    <a:pt x="11" y="2"/>
                  </a:cubicBezTo>
                  <a:cubicBezTo>
                    <a:pt x="11" y="2"/>
                    <a:pt x="10" y="3"/>
                    <a:pt x="9" y="4"/>
                  </a:cubicBezTo>
                  <a:cubicBezTo>
                    <a:pt x="9" y="4"/>
                    <a:pt x="9" y="4"/>
                    <a:pt x="9" y="4"/>
                  </a:cubicBezTo>
                  <a:cubicBezTo>
                    <a:pt x="9" y="4"/>
                    <a:pt x="9" y="4"/>
                    <a:pt x="9" y="4"/>
                  </a:cubicBezTo>
                  <a:cubicBezTo>
                    <a:pt x="9" y="3"/>
                    <a:pt x="9" y="3"/>
                    <a:pt x="9" y="3"/>
                  </a:cubicBezTo>
                  <a:cubicBezTo>
                    <a:pt x="8" y="3"/>
                    <a:pt x="8" y="3"/>
                    <a:pt x="8" y="3"/>
                  </a:cubicBezTo>
                  <a:cubicBezTo>
                    <a:pt x="8" y="2"/>
                    <a:pt x="8" y="2"/>
                    <a:pt x="8" y="2"/>
                  </a:cubicBezTo>
                  <a:cubicBezTo>
                    <a:pt x="9" y="2"/>
                    <a:pt x="9" y="2"/>
                    <a:pt x="9" y="2"/>
                  </a:cubicBezTo>
                  <a:cubicBezTo>
                    <a:pt x="9" y="3"/>
                    <a:pt x="9" y="3"/>
                    <a:pt x="9" y="3"/>
                  </a:cubicBezTo>
                  <a:cubicBezTo>
                    <a:pt x="8" y="4"/>
                    <a:pt x="8" y="4"/>
                    <a:pt x="7" y="5"/>
                  </a:cubicBezTo>
                  <a:cubicBezTo>
                    <a:pt x="7" y="5"/>
                    <a:pt x="7" y="5"/>
                    <a:pt x="6" y="5"/>
                  </a:cubicBezTo>
                  <a:cubicBezTo>
                    <a:pt x="6" y="4"/>
                    <a:pt x="6" y="4"/>
                    <a:pt x="6" y="4"/>
                  </a:cubicBezTo>
                  <a:cubicBezTo>
                    <a:pt x="6" y="4"/>
                    <a:pt x="6" y="4"/>
                    <a:pt x="6" y="4"/>
                  </a:cubicBezTo>
                  <a:cubicBezTo>
                    <a:pt x="6" y="3"/>
                    <a:pt x="6" y="3"/>
                    <a:pt x="6" y="3"/>
                  </a:cubicBezTo>
                  <a:cubicBezTo>
                    <a:pt x="6" y="2"/>
                    <a:pt x="6" y="2"/>
                    <a:pt x="6" y="2"/>
                  </a:cubicBezTo>
                  <a:cubicBezTo>
                    <a:pt x="7" y="3"/>
                    <a:pt x="7" y="3"/>
                    <a:pt x="7" y="3"/>
                  </a:cubicBezTo>
                  <a:cubicBezTo>
                    <a:pt x="6" y="4"/>
                    <a:pt x="6" y="4"/>
                    <a:pt x="6" y="4"/>
                  </a:cubicBezTo>
                  <a:cubicBezTo>
                    <a:pt x="4" y="5"/>
                    <a:pt x="4" y="5"/>
                    <a:pt x="4" y="5"/>
                  </a:cubicBezTo>
                  <a:cubicBezTo>
                    <a:pt x="4" y="5"/>
                    <a:pt x="3" y="5"/>
                    <a:pt x="3" y="5"/>
                  </a:cubicBezTo>
                  <a:cubicBezTo>
                    <a:pt x="3" y="5"/>
                    <a:pt x="3" y="4"/>
                    <a:pt x="3" y="4"/>
                  </a:cubicBezTo>
                  <a:cubicBezTo>
                    <a:pt x="3" y="4"/>
                    <a:pt x="3" y="4"/>
                    <a:pt x="3" y="4"/>
                  </a:cubicBezTo>
                  <a:cubicBezTo>
                    <a:pt x="4" y="1"/>
                    <a:pt x="4" y="1"/>
                    <a:pt x="4" y="1"/>
                  </a:cubicBezTo>
                  <a:cubicBezTo>
                    <a:pt x="5" y="2"/>
                    <a:pt x="5" y="2"/>
                    <a:pt x="5" y="2"/>
                  </a:cubicBezTo>
                  <a:cubicBezTo>
                    <a:pt x="5" y="2"/>
                    <a:pt x="4" y="3"/>
                    <a:pt x="4" y="3"/>
                  </a:cubicBezTo>
                  <a:cubicBezTo>
                    <a:pt x="3" y="4"/>
                    <a:pt x="3" y="4"/>
                    <a:pt x="3" y="4"/>
                  </a:cubicBezTo>
                  <a:cubicBezTo>
                    <a:pt x="3" y="4"/>
                    <a:pt x="3" y="4"/>
                    <a:pt x="2" y="4"/>
                  </a:cubicBezTo>
                  <a:cubicBezTo>
                    <a:pt x="2" y="5"/>
                    <a:pt x="1" y="4"/>
                    <a:pt x="1" y="4"/>
                  </a:cubicBezTo>
                  <a:cubicBezTo>
                    <a:pt x="1" y="4"/>
                    <a:pt x="1" y="4"/>
                    <a:pt x="1" y="4"/>
                  </a:cubicBezTo>
                  <a:cubicBezTo>
                    <a:pt x="1" y="1"/>
                    <a:pt x="1" y="1"/>
                    <a:pt x="1" y="1"/>
                  </a:cubicBezTo>
                  <a:cubicBezTo>
                    <a:pt x="2" y="1"/>
                    <a:pt x="2" y="1"/>
                    <a:pt x="2" y="1"/>
                  </a:cubicBezTo>
                  <a:cubicBezTo>
                    <a:pt x="2" y="2"/>
                    <a:pt x="1" y="3"/>
                    <a:pt x="1" y="3"/>
                  </a:cubicBezTo>
                  <a:cubicBezTo>
                    <a:pt x="0" y="3"/>
                    <a:pt x="0" y="3"/>
                    <a:pt x="0" y="3"/>
                  </a:cubicBezTo>
                  <a:cubicBezTo>
                    <a:pt x="0" y="3"/>
                    <a:pt x="0" y="3"/>
                    <a:pt x="0" y="3"/>
                  </a:cubicBezTo>
                  <a:cubicBezTo>
                    <a:pt x="0" y="3"/>
                    <a:pt x="0" y="3"/>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72"/>
            <p:cNvSpPr/>
            <p:nvPr/>
          </p:nvSpPr>
          <p:spPr bwMode="auto">
            <a:xfrm>
              <a:off x="5674" y="2348"/>
              <a:ext cx="17" cy="5"/>
            </a:xfrm>
            <a:custGeom>
              <a:avLst/>
              <a:gdLst>
                <a:gd name="T0" fmla="*/ 0 w 7"/>
                <a:gd name="T1" fmla="*/ 1 h 2"/>
                <a:gd name="T2" fmla="*/ 4 w 7"/>
                <a:gd name="T3" fmla="*/ 0 h 2"/>
                <a:gd name="T4" fmla="*/ 7 w 7"/>
                <a:gd name="T5" fmla="*/ 0 h 2"/>
                <a:gd name="T6" fmla="*/ 4 w 7"/>
                <a:gd name="T7" fmla="*/ 2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cubicBezTo>
                    <a:pt x="0" y="1"/>
                    <a:pt x="2" y="0"/>
                    <a:pt x="4" y="0"/>
                  </a:cubicBezTo>
                  <a:cubicBezTo>
                    <a:pt x="5" y="0"/>
                    <a:pt x="7" y="0"/>
                    <a:pt x="7" y="0"/>
                  </a:cubicBezTo>
                  <a:cubicBezTo>
                    <a:pt x="7" y="0"/>
                    <a:pt x="5" y="2"/>
                    <a:pt x="4" y="2"/>
                  </a:cubicBezTo>
                  <a:cubicBezTo>
                    <a:pt x="2"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73"/>
            <p:cNvSpPr/>
            <p:nvPr/>
          </p:nvSpPr>
          <p:spPr bwMode="auto">
            <a:xfrm>
              <a:off x="5677" y="2326"/>
              <a:ext cx="17" cy="10"/>
            </a:xfrm>
            <a:custGeom>
              <a:avLst/>
              <a:gdLst>
                <a:gd name="T0" fmla="*/ 0 w 7"/>
                <a:gd name="T1" fmla="*/ 0 h 4"/>
                <a:gd name="T2" fmla="*/ 4 w 7"/>
                <a:gd name="T3" fmla="*/ 1 h 4"/>
                <a:gd name="T4" fmla="*/ 7 w 7"/>
                <a:gd name="T5" fmla="*/ 2 h 4"/>
                <a:gd name="T6" fmla="*/ 7 w 7"/>
                <a:gd name="T7" fmla="*/ 4 h 4"/>
                <a:gd name="T8" fmla="*/ 6 w 7"/>
                <a:gd name="T9" fmla="*/ 3 h 4"/>
                <a:gd name="T10" fmla="*/ 3 w 7"/>
                <a:gd name="T11" fmla="*/ 3 h 4"/>
                <a:gd name="T12" fmla="*/ 1 w 7"/>
                <a:gd name="T13" fmla="*/ 1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cubicBezTo>
                    <a:pt x="0" y="0"/>
                    <a:pt x="2" y="0"/>
                    <a:pt x="4" y="1"/>
                  </a:cubicBezTo>
                  <a:cubicBezTo>
                    <a:pt x="5" y="1"/>
                    <a:pt x="6" y="2"/>
                    <a:pt x="7" y="2"/>
                  </a:cubicBezTo>
                  <a:cubicBezTo>
                    <a:pt x="7" y="3"/>
                    <a:pt x="7" y="4"/>
                    <a:pt x="7" y="4"/>
                  </a:cubicBezTo>
                  <a:cubicBezTo>
                    <a:pt x="7" y="4"/>
                    <a:pt x="7" y="3"/>
                    <a:pt x="6" y="3"/>
                  </a:cubicBezTo>
                  <a:cubicBezTo>
                    <a:pt x="5" y="3"/>
                    <a:pt x="4" y="3"/>
                    <a:pt x="3" y="3"/>
                  </a:cubicBezTo>
                  <a:cubicBezTo>
                    <a:pt x="3" y="2"/>
                    <a:pt x="2"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74"/>
            <p:cNvSpPr/>
            <p:nvPr/>
          </p:nvSpPr>
          <p:spPr bwMode="auto">
            <a:xfrm>
              <a:off x="5689" y="2299"/>
              <a:ext cx="12" cy="22"/>
            </a:xfrm>
            <a:custGeom>
              <a:avLst/>
              <a:gdLst>
                <a:gd name="T0" fmla="*/ 0 w 5"/>
                <a:gd name="T1" fmla="*/ 0 h 9"/>
                <a:gd name="T2" fmla="*/ 1 w 5"/>
                <a:gd name="T3" fmla="*/ 1 h 9"/>
                <a:gd name="T4" fmla="*/ 4 w 5"/>
                <a:gd name="T5" fmla="*/ 4 h 9"/>
                <a:gd name="T6" fmla="*/ 5 w 5"/>
                <a:gd name="T7" fmla="*/ 7 h 9"/>
                <a:gd name="T8" fmla="*/ 5 w 5"/>
                <a:gd name="T9" fmla="*/ 9 h 9"/>
                <a:gd name="T10" fmla="*/ 4 w 5"/>
                <a:gd name="T11" fmla="*/ 8 h 9"/>
                <a:gd name="T12" fmla="*/ 2 w 5"/>
                <a:gd name="T13" fmla="*/ 5 h 9"/>
                <a:gd name="T14" fmla="*/ 0 w 5"/>
                <a:gd name="T15" fmla="*/ 2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0" y="0"/>
                  </a:moveTo>
                  <a:cubicBezTo>
                    <a:pt x="0" y="0"/>
                    <a:pt x="0" y="0"/>
                    <a:pt x="1" y="1"/>
                  </a:cubicBezTo>
                  <a:cubicBezTo>
                    <a:pt x="2" y="2"/>
                    <a:pt x="3" y="3"/>
                    <a:pt x="4" y="4"/>
                  </a:cubicBezTo>
                  <a:cubicBezTo>
                    <a:pt x="4" y="5"/>
                    <a:pt x="5" y="6"/>
                    <a:pt x="5" y="7"/>
                  </a:cubicBezTo>
                  <a:cubicBezTo>
                    <a:pt x="5" y="8"/>
                    <a:pt x="5" y="9"/>
                    <a:pt x="5" y="9"/>
                  </a:cubicBezTo>
                  <a:cubicBezTo>
                    <a:pt x="5" y="9"/>
                    <a:pt x="5" y="8"/>
                    <a:pt x="4" y="8"/>
                  </a:cubicBezTo>
                  <a:cubicBezTo>
                    <a:pt x="4" y="7"/>
                    <a:pt x="3" y="6"/>
                    <a:pt x="2" y="5"/>
                  </a:cubicBezTo>
                  <a:cubicBezTo>
                    <a:pt x="1" y="4"/>
                    <a:pt x="0" y="3"/>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75"/>
            <p:cNvSpPr/>
            <p:nvPr/>
          </p:nvSpPr>
          <p:spPr bwMode="auto">
            <a:xfrm>
              <a:off x="5745" y="2314"/>
              <a:ext cx="54" cy="42"/>
            </a:xfrm>
            <a:custGeom>
              <a:avLst/>
              <a:gdLst>
                <a:gd name="T0" fmla="*/ 15 w 22"/>
                <a:gd name="T1" fmla="*/ 17 h 17"/>
                <a:gd name="T2" fmla="*/ 17 w 22"/>
                <a:gd name="T3" fmla="*/ 16 h 17"/>
                <a:gd name="T4" fmla="*/ 19 w 22"/>
                <a:gd name="T5" fmla="*/ 15 h 17"/>
                <a:gd name="T6" fmla="*/ 20 w 22"/>
                <a:gd name="T7" fmla="*/ 12 h 17"/>
                <a:gd name="T8" fmla="*/ 20 w 22"/>
                <a:gd name="T9" fmla="*/ 8 h 17"/>
                <a:gd name="T10" fmla="*/ 19 w 22"/>
                <a:gd name="T11" fmla="*/ 4 h 17"/>
                <a:gd name="T12" fmla="*/ 16 w 22"/>
                <a:gd name="T13" fmla="*/ 2 h 17"/>
                <a:gd name="T14" fmla="*/ 11 w 22"/>
                <a:gd name="T15" fmla="*/ 2 h 17"/>
                <a:gd name="T16" fmla="*/ 7 w 22"/>
                <a:gd name="T17" fmla="*/ 2 h 17"/>
                <a:gd name="T18" fmla="*/ 3 w 22"/>
                <a:gd name="T19" fmla="*/ 4 h 17"/>
                <a:gd name="T20" fmla="*/ 3 w 22"/>
                <a:gd name="T21" fmla="*/ 8 h 17"/>
                <a:gd name="T22" fmla="*/ 3 w 22"/>
                <a:gd name="T23" fmla="*/ 12 h 17"/>
                <a:gd name="T24" fmla="*/ 3 w 22"/>
                <a:gd name="T25" fmla="*/ 14 h 17"/>
                <a:gd name="T26" fmla="*/ 4 w 22"/>
                <a:gd name="T27" fmla="*/ 15 h 17"/>
                <a:gd name="T28" fmla="*/ 6 w 22"/>
                <a:gd name="T29" fmla="*/ 16 h 17"/>
                <a:gd name="T30" fmla="*/ 8 w 22"/>
                <a:gd name="T31" fmla="*/ 17 h 17"/>
                <a:gd name="T32" fmla="*/ 6 w 22"/>
                <a:gd name="T33" fmla="*/ 17 h 17"/>
                <a:gd name="T34" fmla="*/ 3 w 22"/>
                <a:gd name="T35" fmla="*/ 16 h 17"/>
                <a:gd name="T36" fmla="*/ 2 w 22"/>
                <a:gd name="T37" fmla="*/ 15 h 17"/>
                <a:gd name="T38" fmla="*/ 1 w 22"/>
                <a:gd name="T39" fmla="*/ 13 h 17"/>
                <a:gd name="T40" fmla="*/ 2 w 22"/>
                <a:gd name="T41" fmla="*/ 4 h 17"/>
                <a:gd name="T42" fmla="*/ 3 w 22"/>
                <a:gd name="T43" fmla="*/ 1 h 17"/>
                <a:gd name="T44" fmla="*/ 6 w 22"/>
                <a:gd name="T45" fmla="*/ 0 h 17"/>
                <a:gd name="T46" fmla="*/ 11 w 22"/>
                <a:gd name="T47" fmla="*/ 0 h 17"/>
                <a:gd name="T48" fmla="*/ 17 w 22"/>
                <a:gd name="T49" fmla="*/ 0 h 17"/>
                <a:gd name="T50" fmla="*/ 19 w 22"/>
                <a:gd name="T51" fmla="*/ 1 h 17"/>
                <a:gd name="T52" fmla="*/ 21 w 22"/>
                <a:gd name="T53" fmla="*/ 3 h 17"/>
                <a:gd name="T54" fmla="*/ 22 w 22"/>
                <a:gd name="T55" fmla="*/ 8 h 17"/>
                <a:gd name="T56" fmla="*/ 22 w 22"/>
                <a:gd name="T57" fmla="*/ 12 h 17"/>
                <a:gd name="T58" fmla="*/ 20 w 22"/>
                <a:gd name="T59" fmla="*/ 16 h 17"/>
                <a:gd name="T60" fmla="*/ 18 w 22"/>
                <a:gd name="T61" fmla="*/ 17 h 17"/>
                <a:gd name="T62" fmla="*/ 16 w 22"/>
                <a:gd name="T63" fmla="*/ 17 h 17"/>
                <a:gd name="T64" fmla="*/ 15 w 22"/>
                <a:gd name="T6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7">
                  <a:moveTo>
                    <a:pt x="15" y="17"/>
                  </a:moveTo>
                  <a:cubicBezTo>
                    <a:pt x="15" y="17"/>
                    <a:pt x="16" y="17"/>
                    <a:pt x="17" y="16"/>
                  </a:cubicBezTo>
                  <a:cubicBezTo>
                    <a:pt x="18" y="16"/>
                    <a:pt x="19" y="16"/>
                    <a:pt x="19" y="15"/>
                  </a:cubicBezTo>
                  <a:cubicBezTo>
                    <a:pt x="20" y="14"/>
                    <a:pt x="20" y="13"/>
                    <a:pt x="20" y="12"/>
                  </a:cubicBezTo>
                  <a:cubicBezTo>
                    <a:pt x="20" y="11"/>
                    <a:pt x="20" y="10"/>
                    <a:pt x="20" y="8"/>
                  </a:cubicBezTo>
                  <a:cubicBezTo>
                    <a:pt x="20" y="7"/>
                    <a:pt x="20" y="5"/>
                    <a:pt x="19" y="4"/>
                  </a:cubicBezTo>
                  <a:cubicBezTo>
                    <a:pt x="19" y="3"/>
                    <a:pt x="17" y="3"/>
                    <a:pt x="16" y="2"/>
                  </a:cubicBezTo>
                  <a:cubicBezTo>
                    <a:pt x="14" y="2"/>
                    <a:pt x="13" y="2"/>
                    <a:pt x="11" y="2"/>
                  </a:cubicBezTo>
                  <a:cubicBezTo>
                    <a:pt x="10" y="2"/>
                    <a:pt x="8" y="2"/>
                    <a:pt x="7" y="2"/>
                  </a:cubicBezTo>
                  <a:cubicBezTo>
                    <a:pt x="5" y="2"/>
                    <a:pt x="4" y="3"/>
                    <a:pt x="3" y="4"/>
                  </a:cubicBezTo>
                  <a:cubicBezTo>
                    <a:pt x="3" y="6"/>
                    <a:pt x="3" y="7"/>
                    <a:pt x="3" y="8"/>
                  </a:cubicBezTo>
                  <a:cubicBezTo>
                    <a:pt x="3" y="10"/>
                    <a:pt x="3" y="11"/>
                    <a:pt x="3" y="12"/>
                  </a:cubicBezTo>
                  <a:cubicBezTo>
                    <a:pt x="3" y="13"/>
                    <a:pt x="3" y="13"/>
                    <a:pt x="3" y="14"/>
                  </a:cubicBezTo>
                  <a:cubicBezTo>
                    <a:pt x="4" y="14"/>
                    <a:pt x="4" y="14"/>
                    <a:pt x="4" y="15"/>
                  </a:cubicBezTo>
                  <a:cubicBezTo>
                    <a:pt x="5" y="15"/>
                    <a:pt x="5" y="16"/>
                    <a:pt x="6" y="16"/>
                  </a:cubicBezTo>
                  <a:cubicBezTo>
                    <a:pt x="7" y="17"/>
                    <a:pt x="8" y="17"/>
                    <a:pt x="8" y="17"/>
                  </a:cubicBezTo>
                  <a:cubicBezTo>
                    <a:pt x="8" y="17"/>
                    <a:pt x="7" y="17"/>
                    <a:pt x="6" y="17"/>
                  </a:cubicBezTo>
                  <a:cubicBezTo>
                    <a:pt x="5" y="17"/>
                    <a:pt x="4" y="17"/>
                    <a:pt x="3" y="16"/>
                  </a:cubicBezTo>
                  <a:cubicBezTo>
                    <a:pt x="3" y="16"/>
                    <a:pt x="2" y="15"/>
                    <a:pt x="2" y="15"/>
                  </a:cubicBezTo>
                  <a:cubicBezTo>
                    <a:pt x="1" y="14"/>
                    <a:pt x="1" y="13"/>
                    <a:pt x="1" y="13"/>
                  </a:cubicBezTo>
                  <a:cubicBezTo>
                    <a:pt x="0" y="10"/>
                    <a:pt x="1" y="7"/>
                    <a:pt x="2" y="4"/>
                  </a:cubicBezTo>
                  <a:cubicBezTo>
                    <a:pt x="2" y="2"/>
                    <a:pt x="3" y="2"/>
                    <a:pt x="3" y="1"/>
                  </a:cubicBezTo>
                  <a:cubicBezTo>
                    <a:pt x="4" y="1"/>
                    <a:pt x="5" y="0"/>
                    <a:pt x="6" y="0"/>
                  </a:cubicBezTo>
                  <a:cubicBezTo>
                    <a:pt x="8" y="0"/>
                    <a:pt x="10" y="0"/>
                    <a:pt x="11" y="0"/>
                  </a:cubicBezTo>
                  <a:cubicBezTo>
                    <a:pt x="13" y="0"/>
                    <a:pt x="15" y="0"/>
                    <a:pt x="17" y="0"/>
                  </a:cubicBezTo>
                  <a:cubicBezTo>
                    <a:pt x="17" y="1"/>
                    <a:pt x="18" y="1"/>
                    <a:pt x="19" y="1"/>
                  </a:cubicBezTo>
                  <a:cubicBezTo>
                    <a:pt x="20" y="2"/>
                    <a:pt x="21" y="2"/>
                    <a:pt x="21" y="3"/>
                  </a:cubicBezTo>
                  <a:cubicBezTo>
                    <a:pt x="22" y="5"/>
                    <a:pt x="22" y="7"/>
                    <a:pt x="22" y="8"/>
                  </a:cubicBezTo>
                  <a:cubicBezTo>
                    <a:pt x="22" y="10"/>
                    <a:pt x="22" y="11"/>
                    <a:pt x="22" y="12"/>
                  </a:cubicBezTo>
                  <a:cubicBezTo>
                    <a:pt x="22" y="14"/>
                    <a:pt x="21" y="15"/>
                    <a:pt x="20" y="16"/>
                  </a:cubicBezTo>
                  <a:cubicBezTo>
                    <a:pt x="19" y="17"/>
                    <a:pt x="18" y="17"/>
                    <a:pt x="18" y="17"/>
                  </a:cubicBezTo>
                  <a:cubicBezTo>
                    <a:pt x="17" y="17"/>
                    <a:pt x="16" y="17"/>
                    <a:pt x="16" y="17"/>
                  </a:cubicBezTo>
                  <a:cubicBezTo>
                    <a:pt x="15" y="17"/>
                    <a:pt x="15" y="17"/>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6"/>
            <p:cNvSpPr/>
            <p:nvPr/>
          </p:nvSpPr>
          <p:spPr bwMode="auto">
            <a:xfrm>
              <a:off x="5765" y="2329"/>
              <a:ext cx="17" cy="14"/>
            </a:xfrm>
            <a:custGeom>
              <a:avLst/>
              <a:gdLst>
                <a:gd name="T0" fmla="*/ 1 w 7"/>
                <a:gd name="T1" fmla="*/ 0 h 6"/>
                <a:gd name="T2" fmla="*/ 1 w 7"/>
                <a:gd name="T3" fmla="*/ 3 h 6"/>
                <a:gd name="T4" fmla="*/ 2 w 7"/>
                <a:gd name="T5" fmla="*/ 5 h 6"/>
                <a:gd name="T6" fmla="*/ 1 w 7"/>
                <a:gd name="T7" fmla="*/ 4 h 6"/>
                <a:gd name="T8" fmla="*/ 2 w 7"/>
                <a:gd name="T9" fmla="*/ 4 h 6"/>
                <a:gd name="T10" fmla="*/ 3 w 7"/>
                <a:gd name="T11" fmla="*/ 4 h 6"/>
                <a:gd name="T12" fmla="*/ 4 w 7"/>
                <a:gd name="T13" fmla="*/ 3 h 6"/>
                <a:gd name="T14" fmla="*/ 5 w 7"/>
                <a:gd name="T15" fmla="*/ 3 h 6"/>
                <a:gd name="T16" fmla="*/ 5 w 7"/>
                <a:gd name="T17" fmla="*/ 3 h 6"/>
                <a:gd name="T18" fmla="*/ 5 w 7"/>
                <a:gd name="T19" fmla="*/ 3 h 6"/>
                <a:gd name="T20" fmla="*/ 5 w 7"/>
                <a:gd name="T21" fmla="*/ 3 h 6"/>
                <a:gd name="T22" fmla="*/ 5 w 7"/>
                <a:gd name="T23" fmla="*/ 3 h 6"/>
                <a:gd name="T24" fmla="*/ 5 w 7"/>
                <a:gd name="T25" fmla="*/ 3 h 6"/>
                <a:gd name="T26" fmla="*/ 5 w 7"/>
                <a:gd name="T27" fmla="*/ 3 h 6"/>
                <a:gd name="T28" fmla="*/ 5 w 7"/>
                <a:gd name="T29" fmla="*/ 3 h 6"/>
                <a:gd name="T30" fmla="*/ 5 w 7"/>
                <a:gd name="T31" fmla="*/ 3 h 6"/>
                <a:gd name="T32" fmla="*/ 5 w 7"/>
                <a:gd name="T33" fmla="*/ 3 h 6"/>
                <a:gd name="T34" fmla="*/ 5 w 7"/>
                <a:gd name="T35" fmla="*/ 3 h 6"/>
                <a:gd name="T36" fmla="*/ 5 w 7"/>
                <a:gd name="T37" fmla="*/ 3 h 6"/>
                <a:gd name="T38" fmla="*/ 4 w 7"/>
                <a:gd name="T39" fmla="*/ 2 h 6"/>
                <a:gd name="T40" fmla="*/ 1 w 7"/>
                <a:gd name="T41" fmla="*/ 1 h 6"/>
                <a:gd name="T42" fmla="*/ 4 w 7"/>
                <a:gd name="T43" fmla="*/ 1 h 6"/>
                <a:gd name="T44" fmla="*/ 5 w 7"/>
                <a:gd name="T45" fmla="*/ 1 h 6"/>
                <a:gd name="T46" fmla="*/ 6 w 7"/>
                <a:gd name="T47" fmla="*/ 2 h 6"/>
                <a:gd name="T48" fmla="*/ 6 w 7"/>
                <a:gd name="T49" fmla="*/ 2 h 6"/>
                <a:gd name="T50" fmla="*/ 7 w 7"/>
                <a:gd name="T51" fmla="*/ 2 h 6"/>
                <a:gd name="T52" fmla="*/ 7 w 7"/>
                <a:gd name="T53" fmla="*/ 2 h 6"/>
                <a:gd name="T54" fmla="*/ 7 w 7"/>
                <a:gd name="T55" fmla="*/ 3 h 6"/>
                <a:gd name="T56" fmla="*/ 7 w 7"/>
                <a:gd name="T57" fmla="*/ 3 h 6"/>
                <a:gd name="T58" fmla="*/ 7 w 7"/>
                <a:gd name="T59" fmla="*/ 3 h 6"/>
                <a:gd name="T60" fmla="*/ 7 w 7"/>
                <a:gd name="T61" fmla="*/ 3 h 6"/>
                <a:gd name="T62" fmla="*/ 7 w 7"/>
                <a:gd name="T63" fmla="*/ 3 h 6"/>
                <a:gd name="T64" fmla="*/ 6 w 7"/>
                <a:gd name="T65" fmla="*/ 4 h 6"/>
                <a:gd name="T66" fmla="*/ 5 w 7"/>
                <a:gd name="T67" fmla="*/ 5 h 6"/>
                <a:gd name="T68" fmla="*/ 4 w 7"/>
                <a:gd name="T69" fmla="*/ 5 h 6"/>
                <a:gd name="T70" fmla="*/ 3 w 7"/>
                <a:gd name="T71" fmla="*/ 6 h 6"/>
                <a:gd name="T72" fmla="*/ 1 w 7"/>
                <a:gd name="T73" fmla="*/ 6 h 6"/>
                <a:gd name="T74" fmla="*/ 1 w 7"/>
                <a:gd name="T75" fmla="*/ 6 h 6"/>
                <a:gd name="T76" fmla="*/ 0 w 7"/>
                <a:gd name="T77" fmla="*/ 6 h 6"/>
                <a:gd name="T78" fmla="*/ 0 w 7"/>
                <a:gd name="T79" fmla="*/ 3 h 6"/>
                <a:gd name="T80" fmla="*/ 1 w 7"/>
                <a:gd name="T8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6">
                  <a:moveTo>
                    <a:pt x="1" y="0"/>
                  </a:moveTo>
                  <a:cubicBezTo>
                    <a:pt x="1" y="1"/>
                    <a:pt x="1" y="2"/>
                    <a:pt x="1" y="3"/>
                  </a:cubicBezTo>
                  <a:cubicBezTo>
                    <a:pt x="2" y="4"/>
                    <a:pt x="2" y="4"/>
                    <a:pt x="2" y="5"/>
                  </a:cubicBezTo>
                  <a:cubicBezTo>
                    <a:pt x="1" y="4"/>
                    <a:pt x="1" y="4"/>
                    <a:pt x="1" y="4"/>
                  </a:cubicBezTo>
                  <a:cubicBezTo>
                    <a:pt x="1" y="4"/>
                    <a:pt x="2" y="4"/>
                    <a:pt x="2" y="4"/>
                  </a:cubicBezTo>
                  <a:cubicBezTo>
                    <a:pt x="3" y="4"/>
                    <a:pt x="3" y="4"/>
                    <a:pt x="3" y="4"/>
                  </a:cubicBezTo>
                  <a:cubicBezTo>
                    <a:pt x="4" y="3"/>
                    <a:pt x="4" y="3"/>
                    <a:pt x="4" y="3"/>
                  </a:cubicBezTo>
                  <a:cubicBezTo>
                    <a:pt x="4"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2"/>
                    <a:pt x="4" y="2"/>
                    <a:pt x="4" y="2"/>
                  </a:cubicBezTo>
                  <a:cubicBezTo>
                    <a:pt x="1" y="1"/>
                    <a:pt x="1" y="1"/>
                    <a:pt x="1" y="1"/>
                  </a:cubicBezTo>
                  <a:cubicBezTo>
                    <a:pt x="2" y="1"/>
                    <a:pt x="3" y="1"/>
                    <a:pt x="4" y="1"/>
                  </a:cubicBezTo>
                  <a:cubicBezTo>
                    <a:pt x="5" y="1"/>
                    <a:pt x="5" y="1"/>
                    <a:pt x="5" y="1"/>
                  </a:cubicBezTo>
                  <a:cubicBezTo>
                    <a:pt x="6" y="1"/>
                    <a:pt x="6" y="2"/>
                    <a:pt x="6" y="2"/>
                  </a:cubicBezTo>
                  <a:cubicBezTo>
                    <a:pt x="6" y="2"/>
                    <a:pt x="6" y="2"/>
                    <a:pt x="6"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5" y="5"/>
                  </a:cubicBezTo>
                  <a:cubicBezTo>
                    <a:pt x="5" y="5"/>
                    <a:pt x="5" y="5"/>
                    <a:pt x="4" y="5"/>
                  </a:cubicBezTo>
                  <a:cubicBezTo>
                    <a:pt x="4" y="6"/>
                    <a:pt x="3" y="6"/>
                    <a:pt x="3" y="6"/>
                  </a:cubicBezTo>
                  <a:cubicBezTo>
                    <a:pt x="2" y="6"/>
                    <a:pt x="2" y="6"/>
                    <a:pt x="1" y="6"/>
                  </a:cubicBezTo>
                  <a:cubicBezTo>
                    <a:pt x="1" y="6"/>
                    <a:pt x="1" y="6"/>
                    <a:pt x="1" y="6"/>
                  </a:cubicBezTo>
                  <a:cubicBezTo>
                    <a:pt x="1" y="6"/>
                    <a:pt x="1" y="6"/>
                    <a:pt x="0" y="6"/>
                  </a:cubicBezTo>
                  <a:cubicBezTo>
                    <a:pt x="0" y="5"/>
                    <a:pt x="0" y="4"/>
                    <a:pt x="0" y="3"/>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7"/>
            <p:cNvSpPr/>
            <p:nvPr/>
          </p:nvSpPr>
          <p:spPr bwMode="auto">
            <a:xfrm>
              <a:off x="5748" y="2343"/>
              <a:ext cx="17" cy="15"/>
            </a:xfrm>
            <a:custGeom>
              <a:avLst/>
              <a:gdLst>
                <a:gd name="T0" fmla="*/ 1 w 7"/>
                <a:gd name="T1" fmla="*/ 0 h 6"/>
                <a:gd name="T2" fmla="*/ 1 w 7"/>
                <a:gd name="T3" fmla="*/ 0 h 6"/>
                <a:gd name="T4" fmla="*/ 2 w 7"/>
                <a:gd name="T5" fmla="*/ 0 h 6"/>
                <a:gd name="T6" fmla="*/ 2 w 7"/>
                <a:gd name="T7" fmla="*/ 1 h 6"/>
                <a:gd name="T8" fmla="*/ 3 w 7"/>
                <a:gd name="T9" fmla="*/ 2 h 6"/>
                <a:gd name="T10" fmla="*/ 3 w 7"/>
                <a:gd name="T11" fmla="*/ 3 h 6"/>
                <a:gd name="T12" fmla="*/ 3 w 7"/>
                <a:gd name="T13" fmla="*/ 3 h 6"/>
                <a:gd name="T14" fmla="*/ 4 w 7"/>
                <a:gd name="T15" fmla="*/ 4 h 6"/>
                <a:gd name="T16" fmla="*/ 5 w 7"/>
                <a:gd name="T17" fmla="*/ 4 h 6"/>
                <a:gd name="T18" fmla="*/ 6 w 7"/>
                <a:gd name="T19" fmla="*/ 4 h 6"/>
                <a:gd name="T20" fmla="*/ 7 w 7"/>
                <a:gd name="T21" fmla="*/ 5 h 6"/>
                <a:gd name="T22" fmla="*/ 7 w 7"/>
                <a:gd name="T23" fmla="*/ 5 h 6"/>
                <a:gd name="T24" fmla="*/ 7 w 7"/>
                <a:gd name="T25" fmla="*/ 5 h 6"/>
                <a:gd name="T26" fmla="*/ 7 w 7"/>
                <a:gd name="T27" fmla="*/ 6 h 6"/>
                <a:gd name="T28" fmla="*/ 7 w 7"/>
                <a:gd name="T29" fmla="*/ 6 h 6"/>
                <a:gd name="T30" fmla="*/ 6 w 7"/>
                <a:gd name="T31" fmla="*/ 6 h 6"/>
                <a:gd name="T32" fmla="*/ 4 w 7"/>
                <a:gd name="T33" fmla="*/ 6 h 6"/>
                <a:gd name="T34" fmla="*/ 3 w 7"/>
                <a:gd name="T35" fmla="*/ 5 h 6"/>
                <a:gd name="T36" fmla="*/ 2 w 7"/>
                <a:gd name="T37" fmla="*/ 5 h 6"/>
                <a:gd name="T38" fmla="*/ 1 w 7"/>
                <a:gd name="T39" fmla="*/ 4 h 6"/>
                <a:gd name="T40" fmla="*/ 1 w 7"/>
                <a:gd name="T41" fmla="*/ 3 h 6"/>
                <a:gd name="T42" fmla="*/ 0 w 7"/>
                <a:gd name="T43" fmla="*/ 1 h 6"/>
                <a:gd name="T44" fmla="*/ 0 w 7"/>
                <a:gd name="T45" fmla="*/ 1 h 6"/>
                <a:gd name="T46" fmla="*/ 1 w 7"/>
                <a:gd name="T47" fmla="*/ 0 h 6"/>
                <a:gd name="T48" fmla="*/ 1 w 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6">
                  <a:moveTo>
                    <a:pt x="1" y="0"/>
                  </a:moveTo>
                  <a:cubicBezTo>
                    <a:pt x="1" y="0"/>
                    <a:pt x="1" y="0"/>
                    <a:pt x="1" y="0"/>
                  </a:cubicBezTo>
                  <a:cubicBezTo>
                    <a:pt x="1" y="0"/>
                    <a:pt x="2" y="0"/>
                    <a:pt x="2" y="0"/>
                  </a:cubicBezTo>
                  <a:cubicBezTo>
                    <a:pt x="2" y="0"/>
                    <a:pt x="2" y="1"/>
                    <a:pt x="2" y="1"/>
                  </a:cubicBezTo>
                  <a:cubicBezTo>
                    <a:pt x="2" y="1"/>
                    <a:pt x="2" y="2"/>
                    <a:pt x="3" y="2"/>
                  </a:cubicBezTo>
                  <a:cubicBezTo>
                    <a:pt x="3" y="2"/>
                    <a:pt x="3" y="3"/>
                    <a:pt x="3" y="3"/>
                  </a:cubicBezTo>
                  <a:cubicBezTo>
                    <a:pt x="3" y="3"/>
                    <a:pt x="3" y="3"/>
                    <a:pt x="3" y="3"/>
                  </a:cubicBezTo>
                  <a:cubicBezTo>
                    <a:pt x="3" y="3"/>
                    <a:pt x="4" y="4"/>
                    <a:pt x="4" y="4"/>
                  </a:cubicBezTo>
                  <a:cubicBezTo>
                    <a:pt x="4" y="4"/>
                    <a:pt x="4" y="4"/>
                    <a:pt x="5" y="4"/>
                  </a:cubicBezTo>
                  <a:cubicBezTo>
                    <a:pt x="5" y="4"/>
                    <a:pt x="6" y="4"/>
                    <a:pt x="6" y="4"/>
                  </a:cubicBezTo>
                  <a:cubicBezTo>
                    <a:pt x="6" y="4"/>
                    <a:pt x="6" y="4"/>
                    <a:pt x="7" y="5"/>
                  </a:cubicBezTo>
                  <a:cubicBezTo>
                    <a:pt x="7" y="5"/>
                    <a:pt x="7" y="5"/>
                    <a:pt x="7" y="5"/>
                  </a:cubicBezTo>
                  <a:cubicBezTo>
                    <a:pt x="7" y="5"/>
                    <a:pt x="7" y="5"/>
                    <a:pt x="7" y="5"/>
                  </a:cubicBezTo>
                  <a:cubicBezTo>
                    <a:pt x="7" y="5"/>
                    <a:pt x="7" y="5"/>
                    <a:pt x="7" y="6"/>
                  </a:cubicBezTo>
                  <a:cubicBezTo>
                    <a:pt x="7" y="6"/>
                    <a:pt x="7" y="6"/>
                    <a:pt x="7" y="6"/>
                  </a:cubicBezTo>
                  <a:cubicBezTo>
                    <a:pt x="6" y="6"/>
                    <a:pt x="6" y="6"/>
                    <a:pt x="6" y="6"/>
                  </a:cubicBezTo>
                  <a:cubicBezTo>
                    <a:pt x="5" y="6"/>
                    <a:pt x="5" y="6"/>
                    <a:pt x="4" y="6"/>
                  </a:cubicBezTo>
                  <a:cubicBezTo>
                    <a:pt x="4" y="6"/>
                    <a:pt x="3" y="6"/>
                    <a:pt x="3" y="5"/>
                  </a:cubicBezTo>
                  <a:cubicBezTo>
                    <a:pt x="3" y="5"/>
                    <a:pt x="3" y="5"/>
                    <a:pt x="2" y="5"/>
                  </a:cubicBezTo>
                  <a:cubicBezTo>
                    <a:pt x="2" y="5"/>
                    <a:pt x="1" y="4"/>
                    <a:pt x="1" y="4"/>
                  </a:cubicBezTo>
                  <a:cubicBezTo>
                    <a:pt x="1" y="4"/>
                    <a:pt x="1" y="3"/>
                    <a:pt x="1" y="3"/>
                  </a:cubicBezTo>
                  <a:cubicBezTo>
                    <a:pt x="0" y="2"/>
                    <a:pt x="0" y="2"/>
                    <a:pt x="0" y="1"/>
                  </a:cubicBezTo>
                  <a:cubicBezTo>
                    <a:pt x="0" y="1"/>
                    <a:pt x="0" y="1"/>
                    <a:pt x="0" y="1"/>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78"/>
            <p:cNvSpPr/>
            <p:nvPr/>
          </p:nvSpPr>
          <p:spPr bwMode="auto">
            <a:xfrm>
              <a:off x="5782" y="2343"/>
              <a:ext cx="15" cy="13"/>
            </a:xfrm>
            <a:custGeom>
              <a:avLst/>
              <a:gdLst>
                <a:gd name="T0" fmla="*/ 6 w 6"/>
                <a:gd name="T1" fmla="*/ 0 h 5"/>
                <a:gd name="T2" fmla="*/ 6 w 6"/>
                <a:gd name="T3" fmla="*/ 1 h 5"/>
                <a:gd name="T4" fmla="*/ 6 w 6"/>
                <a:gd name="T5" fmla="*/ 3 h 5"/>
                <a:gd name="T6" fmla="*/ 6 w 6"/>
                <a:gd name="T7" fmla="*/ 4 h 5"/>
                <a:gd name="T8" fmla="*/ 5 w 6"/>
                <a:gd name="T9" fmla="*/ 5 h 5"/>
                <a:gd name="T10" fmla="*/ 2 w 6"/>
                <a:gd name="T11" fmla="*/ 5 h 5"/>
                <a:gd name="T12" fmla="*/ 0 w 6"/>
                <a:gd name="T13" fmla="*/ 5 h 5"/>
                <a:gd name="T14" fmla="*/ 1 w 6"/>
                <a:gd name="T15" fmla="*/ 4 h 5"/>
                <a:gd name="T16" fmla="*/ 3 w 6"/>
                <a:gd name="T17" fmla="*/ 3 h 5"/>
                <a:gd name="T18" fmla="*/ 4 w 6"/>
                <a:gd name="T19" fmla="*/ 3 h 5"/>
                <a:gd name="T20" fmla="*/ 4 w 6"/>
                <a:gd name="T21" fmla="*/ 3 h 5"/>
                <a:gd name="T22" fmla="*/ 5 w 6"/>
                <a:gd name="T23" fmla="*/ 2 h 5"/>
                <a:gd name="T24" fmla="*/ 5 w 6"/>
                <a:gd name="T25" fmla="*/ 1 h 5"/>
                <a:gd name="T26" fmla="*/ 6 w 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6" y="0"/>
                  </a:moveTo>
                  <a:cubicBezTo>
                    <a:pt x="6" y="0"/>
                    <a:pt x="6" y="0"/>
                    <a:pt x="6" y="1"/>
                  </a:cubicBezTo>
                  <a:cubicBezTo>
                    <a:pt x="6" y="2"/>
                    <a:pt x="6" y="2"/>
                    <a:pt x="6" y="3"/>
                  </a:cubicBezTo>
                  <a:cubicBezTo>
                    <a:pt x="6" y="3"/>
                    <a:pt x="6" y="4"/>
                    <a:pt x="6" y="4"/>
                  </a:cubicBezTo>
                  <a:cubicBezTo>
                    <a:pt x="6" y="4"/>
                    <a:pt x="5" y="5"/>
                    <a:pt x="5" y="5"/>
                  </a:cubicBezTo>
                  <a:cubicBezTo>
                    <a:pt x="4" y="5"/>
                    <a:pt x="2" y="5"/>
                    <a:pt x="2" y="5"/>
                  </a:cubicBezTo>
                  <a:cubicBezTo>
                    <a:pt x="1" y="5"/>
                    <a:pt x="0" y="5"/>
                    <a:pt x="0" y="5"/>
                  </a:cubicBezTo>
                  <a:cubicBezTo>
                    <a:pt x="0" y="5"/>
                    <a:pt x="1" y="4"/>
                    <a:pt x="1" y="4"/>
                  </a:cubicBezTo>
                  <a:cubicBezTo>
                    <a:pt x="2" y="4"/>
                    <a:pt x="2" y="3"/>
                    <a:pt x="3" y="3"/>
                  </a:cubicBezTo>
                  <a:cubicBezTo>
                    <a:pt x="3" y="3"/>
                    <a:pt x="4" y="3"/>
                    <a:pt x="4" y="3"/>
                  </a:cubicBezTo>
                  <a:cubicBezTo>
                    <a:pt x="4" y="3"/>
                    <a:pt x="4" y="3"/>
                    <a:pt x="4" y="3"/>
                  </a:cubicBezTo>
                  <a:cubicBezTo>
                    <a:pt x="5" y="3"/>
                    <a:pt x="5" y="3"/>
                    <a:pt x="5" y="2"/>
                  </a:cubicBezTo>
                  <a:cubicBezTo>
                    <a:pt x="5" y="2"/>
                    <a:pt x="5" y="2"/>
                    <a:pt x="5"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9" name="组合 178"/>
          <p:cNvGrpSpPr/>
          <p:nvPr/>
        </p:nvGrpSpPr>
        <p:grpSpPr>
          <a:xfrm>
            <a:off x="2742040" y="2805933"/>
            <a:ext cx="1923123" cy="684160"/>
            <a:chOff x="7109327" y="3179834"/>
            <a:chExt cx="1923123" cy="684160"/>
          </a:xfrm>
        </p:grpSpPr>
        <p:sp>
          <p:nvSpPr>
            <p:cNvPr id="180" name="文本框 179"/>
            <p:cNvSpPr txBox="1"/>
            <p:nvPr/>
          </p:nvSpPr>
          <p:spPr>
            <a:xfrm>
              <a:off x="7109327" y="317983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81" name="文本框 180"/>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3" name="Group 81"/>
          <p:cNvGrpSpPr>
            <a:grpSpLocks noChangeAspect="1"/>
          </p:cNvGrpSpPr>
          <p:nvPr/>
        </p:nvGrpSpPr>
        <p:grpSpPr bwMode="auto">
          <a:xfrm>
            <a:off x="2530568" y="2875911"/>
            <a:ext cx="253999" cy="273050"/>
            <a:chOff x="1652" y="1941"/>
            <a:chExt cx="160" cy="172"/>
          </a:xfrm>
          <a:solidFill>
            <a:schemeClr val="bg1">
              <a:lumMod val="50000"/>
            </a:schemeClr>
          </a:solidFill>
        </p:grpSpPr>
        <p:sp>
          <p:nvSpPr>
            <p:cNvPr id="185" name="Freeform 82"/>
            <p:cNvSpPr/>
            <p:nvPr/>
          </p:nvSpPr>
          <p:spPr bwMode="auto">
            <a:xfrm>
              <a:off x="1652" y="1941"/>
              <a:ext cx="153" cy="158"/>
            </a:xfrm>
            <a:custGeom>
              <a:avLst/>
              <a:gdLst>
                <a:gd name="T0" fmla="*/ 16 w 21"/>
                <a:gd name="T1" fmla="*/ 1 h 22"/>
                <a:gd name="T2" fmla="*/ 15 w 21"/>
                <a:gd name="T3" fmla="*/ 1 h 22"/>
                <a:gd name="T4" fmla="*/ 12 w 21"/>
                <a:gd name="T5" fmla="*/ 1 h 22"/>
                <a:gd name="T6" fmla="*/ 11 w 21"/>
                <a:gd name="T7" fmla="*/ 1 h 22"/>
                <a:gd name="T8" fmla="*/ 9 w 21"/>
                <a:gd name="T9" fmla="*/ 1 h 22"/>
                <a:gd name="T10" fmla="*/ 4 w 21"/>
                <a:gd name="T11" fmla="*/ 4 h 22"/>
                <a:gd name="T12" fmla="*/ 4 w 21"/>
                <a:gd name="T13" fmla="*/ 5 h 22"/>
                <a:gd name="T14" fmla="*/ 3 w 21"/>
                <a:gd name="T15" fmla="*/ 6 h 22"/>
                <a:gd name="T16" fmla="*/ 2 w 21"/>
                <a:gd name="T17" fmla="*/ 8 h 22"/>
                <a:gd name="T18" fmla="*/ 3 w 21"/>
                <a:gd name="T19" fmla="*/ 14 h 22"/>
                <a:gd name="T20" fmla="*/ 8 w 21"/>
                <a:gd name="T21" fmla="*/ 19 h 22"/>
                <a:gd name="T22" fmla="*/ 15 w 21"/>
                <a:gd name="T23" fmla="*/ 19 h 22"/>
                <a:gd name="T24" fmla="*/ 18 w 21"/>
                <a:gd name="T25" fmla="*/ 17 h 22"/>
                <a:gd name="T26" fmla="*/ 19 w 21"/>
                <a:gd name="T27" fmla="*/ 15 h 22"/>
                <a:gd name="T28" fmla="*/ 17 w 21"/>
                <a:gd name="T29" fmla="*/ 14 h 22"/>
                <a:gd name="T30" fmla="*/ 14 w 21"/>
                <a:gd name="T31" fmla="*/ 15 h 22"/>
                <a:gd name="T32" fmla="*/ 10 w 21"/>
                <a:gd name="T33" fmla="*/ 15 h 22"/>
                <a:gd name="T34" fmla="*/ 8 w 21"/>
                <a:gd name="T35" fmla="*/ 12 h 22"/>
                <a:gd name="T36" fmla="*/ 9 w 21"/>
                <a:gd name="T37" fmla="*/ 6 h 22"/>
                <a:gd name="T38" fmla="*/ 15 w 21"/>
                <a:gd name="T39" fmla="*/ 6 h 22"/>
                <a:gd name="T40" fmla="*/ 16 w 21"/>
                <a:gd name="T41" fmla="*/ 6 h 22"/>
                <a:gd name="T42" fmla="*/ 16 w 21"/>
                <a:gd name="T43" fmla="*/ 5 h 22"/>
                <a:gd name="T44" fmla="*/ 16 w 21"/>
                <a:gd name="T45" fmla="*/ 2 h 22"/>
                <a:gd name="T46" fmla="*/ 16 w 21"/>
                <a:gd name="T47" fmla="*/ 2 h 22"/>
                <a:gd name="T48" fmla="*/ 16 w 21"/>
                <a:gd name="T49" fmla="*/ 2 h 22"/>
                <a:gd name="T50" fmla="*/ 17 w 21"/>
                <a:gd name="T51" fmla="*/ 5 h 22"/>
                <a:gd name="T52" fmla="*/ 17 w 21"/>
                <a:gd name="T53" fmla="*/ 7 h 22"/>
                <a:gd name="T54" fmla="*/ 16 w 21"/>
                <a:gd name="T55" fmla="*/ 7 h 22"/>
                <a:gd name="T56" fmla="*/ 16 w 21"/>
                <a:gd name="T57" fmla="*/ 7 h 22"/>
                <a:gd name="T58" fmla="*/ 14 w 21"/>
                <a:gd name="T59" fmla="*/ 7 h 22"/>
                <a:gd name="T60" fmla="*/ 10 w 21"/>
                <a:gd name="T61" fmla="*/ 7 h 22"/>
                <a:gd name="T62" fmla="*/ 9 w 21"/>
                <a:gd name="T63" fmla="*/ 12 h 22"/>
                <a:gd name="T64" fmla="*/ 11 w 21"/>
                <a:gd name="T65" fmla="*/ 14 h 22"/>
                <a:gd name="T66" fmla="*/ 13 w 21"/>
                <a:gd name="T67" fmla="*/ 14 h 22"/>
                <a:gd name="T68" fmla="*/ 16 w 21"/>
                <a:gd name="T69" fmla="*/ 12 h 22"/>
                <a:gd name="T70" fmla="*/ 18 w 21"/>
                <a:gd name="T71" fmla="*/ 12 h 22"/>
                <a:gd name="T72" fmla="*/ 19 w 21"/>
                <a:gd name="T73" fmla="*/ 12 h 22"/>
                <a:gd name="T74" fmla="*/ 20 w 21"/>
                <a:gd name="T75" fmla="*/ 14 h 22"/>
                <a:gd name="T76" fmla="*/ 21 w 21"/>
                <a:gd name="T77" fmla="*/ 15 h 22"/>
                <a:gd name="T78" fmla="*/ 21 w 21"/>
                <a:gd name="T79" fmla="*/ 17 h 22"/>
                <a:gd name="T80" fmla="*/ 19 w 21"/>
                <a:gd name="T81" fmla="*/ 18 h 22"/>
                <a:gd name="T82" fmla="*/ 15 w 21"/>
                <a:gd name="T83" fmla="*/ 20 h 22"/>
                <a:gd name="T84" fmla="*/ 7 w 21"/>
                <a:gd name="T85" fmla="*/ 20 h 22"/>
                <a:gd name="T86" fmla="*/ 4 w 21"/>
                <a:gd name="T87" fmla="*/ 18 h 22"/>
                <a:gd name="T88" fmla="*/ 2 w 21"/>
                <a:gd name="T89" fmla="*/ 15 h 22"/>
                <a:gd name="T90" fmla="*/ 0 w 21"/>
                <a:gd name="T91" fmla="*/ 8 h 22"/>
                <a:gd name="T92" fmla="*/ 2 w 21"/>
                <a:gd name="T93" fmla="*/ 5 h 22"/>
                <a:gd name="T94" fmla="*/ 3 w 21"/>
                <a:gd name="T95" fmla="*/ 4 h 22"/>
                <a:gd name="T96" fmla="*/ 4 w 21"/>
                <a:gd name="T97" fmla="*/ 3 h 22"/>
                <a:gd name="T98" fmla="*/ 8 w 21"/>
                <a:gd name="T99" fmla="*/ 0 h 22"/>
                <a:gd name="T100" fmla="*/ 11 w 21"/>
                <a:gd name="T101" fmla="*/ 0 h 22"/>
                <a:gd name="T102" fmla="*/ 12 w 21"/>
                <a:gd name="T103" fmla="*/ 0 h 22"/>
                <a:gd name="T104" fmla="*/ 15 w 21"/>
                <a:gd name="T105" fmla="*/ 1 h 22"/>
                <a:gd name="T106" fmla="*/ 16 w 21"/>
                <a:gd name="T10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2">
                  <a:moveTo>
                    <a:pt x="16" y="1"/>
                  </a:moveTo>
                  <a:cubicBezTo>
                    <a:pt x="16" y="1"/>
                    <a:pt x="15" y="1"/>
                    <a:pt x="15" y="1"/>
                  </a:cubicBezTo>
                  <a:cubicBezTo>
                    <a:pt x="14" y="1"/>
                    <a:pt x="13" y="1"/>
                    <a:pt x="12" y="1"/>
                  </a:cubicBezTo>
                  <a:cubicBezTo>
                    <a:pt x="12" y="1"/>
                    <a:pt x="11" y="1"/>
                    <a:pt x="11" y="1"/>
                  </a:cubicBezTo>
                  <a:cubicBezTo>
                    <a:pt x="10" y="1"/>
                    <a:pt x="9" y="1"/>
                    <a:pt x="9" y="1"/>
                  </a:cubicBezTo>
                  <a:cubicBezTo>
                    <a:pt x="7" y="1"/>
                    <a:pt x="6" y="2"/>
                    <a:pt x="4" y="4"/>
                  </a:cubicBezTo>
                  <a:cubicBezTo>
                    <a:pt x="4" y="4"/>
                    <a:pt x="4" y="4"/>
                    <a:pt x="4" y="5"/>
                  </a:cubicBezTo>
                  <a:cubicBezTo>
                    <a:pt x="3" y="5"/>
                    <a:pt x="3" y="5"/>
                    <a:pt x="3" y="6"/>
                  </a:cubicBezTo>
                  <a:cubicBezTo>
                    <a:pt x="2" y="7"/>
                    <a:pt x="2" y="7"/>
                    <a:pt x="2" y="8"/>
                  </a:cubicBezTo>
                  <a:cubicBezTo>
                    <a:pt x="2" y="10"/>
                    <a:pt x="2" y="12"/>
                    <a:pt x="3" y="14"/>
                  </a:cubicBezTo>
                  <a:cubicBezTo>
                    <a:pt x="4" y="16"/>
                    <a:pt x="6" y="18"/>
                    <a:pt x="8" y="19"/>
                  </a:cubicBezTo>
                  <a:cubicBezTo>
                    <a:pt x="10" y="20"/>
                    <a:pt x="13" y="19"/>
                    <a:pt x="15" y="19"/>
                  </a:cubicBezTo>
                  <a:cubicBezTo>
                    <a:pt x="16" y="18"/>
                    <a:pt x="17" y="18"/>
                    <a:pt x="18" y="17"/>
                  </a:cubicBezTo>
                  <a:cubicBezTo>
                    <a:pt x="19" y="16"/>
                    <a:pt x="19" y="16"/>
                    <a:pt x="19" y="15"/>
                  </a:cubicBezTo>
                  <a:cubicBezTo>
                    <a:pt x="18" y="14"/>
                    <a:pt x="18" y="13"/>
                    <a:pt x="17" y="14"/>
                  </a:cubicBezTo>
                  <a:cubicBezTo>
                    <a:pt x="16" y="14"/>
                    <a:pt x="15" y="15"/>
                    <a:pt x="14" y="15"/>
                  </a:cubicBezTo>
                  <a:cubicBezTo>
                    <a:pt x="13" y="16"/>
                    <a:pt x="11" y="16"/>
                    <a:pt x="10" y="15"/>
                  </a:cubicBezTo>
                  <a:cubicBezTo>
                    <a:pt x="9" y="15"/>
                    <a:pt x="8" y="14"/>
                    <a:pt x="8" y="12"/>
                  </a:cubicBezTo>
                  <a:cubicBezTo>
                    <a:pt x="7" y="10"/>
                    <a:pt x="7" y="7"/>
                    <a:pt x="9" y="6"/>
                  </a:cubicBezTo>
                  <a:cubicBezTo>
                    <a:pt x="11" y="5"/>
                    <a:pt x="13" y="6"/>
                    <a:pt x="15" y="6"/>
                  </a:cubicBezTo>
                  <a:cubicBezTo>
                    <a:pt x="15" y="7"/>
                    <a:pt x="16" y="7"/>
                    <a:pt x="16" y="6"/>
                  </a:cubicBezTo>
                  <a:cubicBezTo>
                    <a:pt x="16" y="6"/>
                    <a:pt x="16" y="5"/>
                    <a:pt x="16" y="5"/>
                  </a:cubicBezTo>
                  <a:cubicBezTo>
                    <a:pt x="17" y="4"/>
                    <a:pt x="16" y="3"/>
                    <a:pt x="16" y="2"/>
                  </a:cubicBezTo>
                  <a:cubicBezTo>
                    <a:pt x="16" y="2"/>
                    <a:pt x="16" y="2"/>
                    <a:pt x="16" y="2"/>
                  </a:cubicBezTo>
                  <a:cubicBezTo>
                    <a:pt x="16" y="2"/>
                    <a:pt x="16" y="2"/>
                    <a:pt x="16" y="2"/>
                  </a:cubicBezTo>
                  <a:cubicBezTo>
                    <a:pt x="16" y="3"/>
                    <a:pt x="17" y="4"/>
                    <a:pt x="17" y="5"/>
                  </a:cubicBezTo>
                  <a:cubicBezTo>
                    <a:pt x="17" y="5"/>
                    <a:pt x="17" y="6"/>
                    <a:pt x="17" y="7"/>
                  </a:cubicBezTo>
                  <a:cubicBezTo>
                    <a:pt x="16" y="7"/>
                    <a:pt x="16" y="7"/>
                    <a:pt x="16" y="7"/>
                  </a:cubicBezTo>
                  <a:cubicBezTo>
                    <a:pt x="16" y="7"/>
                    <a:pt x="16" y="7"/>
                    <a:pt x="16" y="7"/>
                  </a:cubicBezTo>
                  <a:cubicBezTo>
                    <a:pt x="15" y="8"/>
                    <a:pt x="15" y="7"/>
                    <a:pt x="14" y="7"/>
                  </a:cubicBezTo>
                  <a:cubicBezTo>
                    <a:pt x="13" y="7"/>
                    <a:pt x="11" y="6"/>
                    <a:pt x="10" y="7"/>
                  </a:cubicBezTo>
                  <a:cubicBezTo>
                    <a:pt x="8" y="8"/>
                    <a:pt x="8" y="10"/>
                    <a:pt x="9" y="12"/>
                  </a:cubicBezTo>
                  <a:cubicBezTo>
                    <a:pt x="9" y="13"/>
                    <a:pt x="10" y="13"/>
                    <a:pt x="11" y="14"/>
                  </a:cubicBezTo>
                  <a:cubicBezTo>
                    <a:pt x="11" y="14"/>
                    <a:pt x="12" y="14"/>
                    <a:pt x="13" y="14"/>
                  </a:cubicBezTo>
                  <a:cubicBezTo>
                    <a:pt x="14" y="13"/>
                    <a:pt x="15" y="13"/>
                    <a:pt x="16" y="12"/>
                  </a:cubicBezTo>
                  <a:cubicBezTo>
                    <a:pt x="17" y="12"/>
                    <a:pt x="17" y="12"/>
                    <a:pt x="18" y="12"/>
                  </a:cubicBezTo>
                  <a:cubicBezTo>
                    <a:pt x="19" y="12"/>
                    <a:pt x="19" y="12"/>
                    <a:pt x="19" y="12"/>
                  </a:cubicBezTo>
                  <a:cubicBezTo>
                    <a:pt x="20" y="13"/>
                    <a:pt x="20" y="13"/>
                    <a:pt x="20" y="14"/>
                  </a:cubicBezTo>
                  <a:cubicBezTo>
                    <a:pt x="21" y="15"/>
                    <a:pt x="21" y="15"/>
                    <a:pt x="21" y="15"/>
                  </a:cubicBezTo>
                  <a:cubicBezTo>
                    <a:pt x="21" y="16"/>
                    <a:pt x="21" y="16"/>
                    <a:pt x="21" y="17"/>
                  </a:cubicBezTo>
                  <a:cubicBezTo>
                    <a:pt x="20" y="17"/>
                    <a:pt x="20" y="18"/>
                    <a:pt x="19" y="18"/>
                  </a:cubicBezTo>
                  <a:cubicBezTo>
                    <a:pt x="18" y="19"/>
                    <a:pt x="17" y="20"/>
                    <a:pt x="15" y="20"/>
                  </a:cubicBezTo>
                  <a:cubicBezTo>
                    <a:pt x="13" y="21"/>
                    <a:pt x="10" y="22"/>
                    <a:pt x="7" y="20"/>
                  </a:cubicBezTo>
                  <a:cubicBezTo>
                    <a:pt x="6" y="20"/>
                    <a:pt x="5" y="19"/>
                    <a:pt x="4" y="18"/>
                  </a:cubicBezTo>
                  <a:cubicBezTo>
                    <a:pt x="3" y="17"/>
                    <a:pt x="3" y="16"/>
                    <a:pt x="2" y="15"/>
                  </a:cubicBezTo>
                  <a:cubicBezTo>
                    <a:pt x="1" y="13"/>
                    <a:pt x="0" y="11"/>
                    <a:pt x="0" y="8"/>
                  </a:cubicBezTo>
                  <a:cubicBezTo>
                    <a:pt x="1" y="7"/>
                    <a:pt x="1" y="6"/>
                    <a:pt x="2" y="5"/>
                  </a:cubicBezTo>
                  <a:cubicBezTo>
                    <a:pt x="2" y="5"/>
                    <a:pt x="2" y="4"/>
                    <a:pt x="3" y="4"/>
                  </a:cubicBezTo>
                  <a:cubicBezTo>
                    <a:pt x="3" y="3"/>
                    <a:pt x="3" y="3"/>
                    <a:pt x="4" y="3"/>
                  </a:cubicBezTo>
                  <a:cubicBezTo>
                    <a:pt x="5" y="1"/>
                    <a:pt x="7" y="1"/>
                    <a:pt x="8" y="0"/>
                  </a:cubicBezTo>
                  <a:cubicBezTo>
                    <a:pt x="9" y="0"/>
                    <a:pt x="10" y="0"/>
                    <a:pt x="11" y="0"/>
                  </a:cubicBezTo>
                  <a:cubicBezTo>
                    <a:pt x="11" y="0"/>
                    <a:pt x="12" y="0"/>
                    <a:pt x="12" y="0"/>
                  </a:cubicBezTo>
                  <a:cubicBezTo>
                    <a:pt x="14" y="0"/>
                    <a:pt x="14" y="1"/>
                    <a:pt x="15" y="1"/>
                  </a:cubicBezTo>
                  <a:cubicBezTo>
                    <a:pt x="15" y="1"/>
                    <a:pt x="16" y="1"/>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83"/>
            <p:cNvSpPr/>
            <p:nvPr/>
          </p:nvSpPr>
          <p:spPr bwMode="auto">
            <a:xfrm>
              <a:off x="1652" y="1991"/>
              <a:ext cx="160" cy="122"/>
            </a:xfrm>
            <a:custGeom>
              <a:avLst/>
              <a:gdLst>
                <a:gd name="T0" fmla="*/ 1 w 22"/>
                <a:gd name="T1" fmla="*/ 0 h 17"/>
                <a:gd name="T2" fmla="*/ 2 w 22"/>
                <a:gd name="T3" fmla="*/ 9 h 17"/>
                <a:gd name="T4" fmla="*/ 4 w 22"/>
                <a:gd name="T5" fmla="*/ 13 h 17"/>
                <a:gd name="T6" fmla="*/ 6 w 22"/>
                <a:gd name="T7" fmla="*/ 14 h 17"/>
                <a:gd name="T8" fmla="*/ 8 w 22"/>
                <a:gd name="T9" fmla="*/ 15 h 17"/>
                <a:gd name="T10" fmla="*/ 16 w 22"/>
                <a:gd name="T11" fmla="*/ 14 h 17"/>
                <a:gd name="T12" fmla="*/ 18 w 22"/>
                <a:gd name="T13" fmla="*/ 13 h 17"/>
                <a:gd name="T14" fmla="*/ 19 w 22"/>
                <a:gd name="T15" fmla="*/ 13 h 17"/>
                <a:gd name="T16" fmla="*/ 20 w 22"/>
                <a:gd name="T17" fmla="*/ 12 h 17"/>
                <a:gd name="T18" fmla="*/ 20 w 22"/>
                <a:gd name="T19" fmla="*/ 8 h 17"/>
                <a:gd name="T20" fmla="*/ 20 w 22"/>
                <a:gd name="T21" fmla="*/ 8 h 17"/>
                <a:gd name="T22" fmla="*/ 20 w 22"/>
                <a:gd name="T23" fmla="*/ 7 h 17"/>
                <a:gd name="T24" fmla="*/ 21 w 22"/>
                <a:gd name="T25" fmla="*/ 8 h 17"/>
                <a:gd name="T26" fmla="*/ 21 w 22"/>
                <a:gd name="T27" fmla="*/ 8 h 17"/>
                <a:gd name="T28" fmla="*/ 21 w 22"/>
                <a:gd name="T29" fmla="*/ 8 h 17"/>
                <a:gd name="T30" fmla="*/ 21 w 22"/>
                <a:gd name="T31" fmla="*/ 13 h 17"/>
                <a:gd name="T32" fmla="*/ 20 w 22"/>
                <a:gd name="T33" fmla="*/ 14 h 17"/>
                <a:gd name="T34" fmla="*/ 19 w 22"/>
                <a:gd name="T35" fmla="*/ 15 h 17"/>
                <a:gd name="T36" fmla="*/ 17 w 22"/>
                <a:gd name="T37" fmla="*/ 16 h 17"/>
                <a:gd name="T38" fmla="*/ 7 w 22"/>
                <a:gd name="T39" fmla="*/ 16 h 17"/>
                <a:gd name="T40" fmla="*/ 5 w 22"/>
                <a:gd name="T41" fmla="*/ 15 h 17"/>
                <a:gd name="T42" fmla="*/ 3 w 22"/>
                <a:gd name="T43" fmla="*/ 14 h 17"/>
                <a:gd name="T44" fmla="*/ 1 w 22"/>
                <a:gd name="T45" fmla="*/ 9 h 17"/>
                <a:gd name="T46" fmla="*/ 1 w 2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7">
                  <a:moveTo>
                    <a:pt x="1" y="0"/>
                  </a:moveTo>
                  <a:cubicBezTo>
                    <a:pt x="1" y="3"/>
                    <a:pt x="1" y="6"/>
                    <a:pt x="2" y="9"/>
                  </a:cubicBezTo>
                  <a:cubicBezTo>
                    <a:pt x="2" y="10"/>
                    <a:pt x="3" y="12"/>
                    <a:pt x="4" y="13"/>
                  </a:cubicBezTo>
                  <a:cubicBezTo>
                    <a:pt x="5" y="13"/>
                    <a:pt x="5" y="13"/>
                    <a:pt x="6" y="14"/>
                  </a:cubicBezTo>
                  <a:cubicBezTo>
                    <a:pt x="6" y="14"/>
                    <a:pt x="7" y="14"/>
                    <a:pt x="8" y="15"/>
                  </a:cubicBezTo>
                  <a:cubicBezTo>
                    <a:pt x="10" y="15"/>
                    <a:pt x="14" y="15"/>
                    <a:pt x="16" y="14"/>
                  </a:cubicBezTo>
                  <a:cubicBezTo>
                    <a:pt x="17" y="14"/>
                    <a:pt x="18" y="14"/>
                    <a:pt x="18" y="13"/>
                  </a:cubicBezTo>
                  <a:cubicBezTo>
                    <a:pt x="19" y="13"/>
                    <a:pt x="19" y="13"/>
                    <a:pt x="19" y="13"/>
                  </a:cubicBezTo>
                  <a:cubicBezTo>
                    <a:pt x="20" y="12"/>
                    <a:pt x="20" y="12"/>
                    <a:pt x="20" y="12"/>
                  </a:cubicBezTo>
                  <a:cubicBezTo>
                    <a:pt x="21" y="11"/>
                    <a:pt x="21" y="9"/>
                    <a:pt x="20" y="8"/>
                  </a:cubicBezTo>
                  <a:cubicBezTo>
                    <a:pt x="20" y="8"/>
                    <a:pt x="20" y="8"/>
                    <a:pt x="20" y="8"/>
                  </a:cubicBezTo>
                  <a:cubicBezTo>
                    <a:pt x="20" y="8"/>
                    <a:pt x="20" y="7"/>
                    <a:pt x="20" y="7"/>
                  </a:cubicBezTo>
                  <a:cubicBezTo>
                    <a:pt x="20" y="7"/>
                    <a:pt x="20" y="8"/>
                    <a:pt x="21" y="8"/>
                  </a:cubicBezTo>
                  <a:cubicBezTo>
                    <a:pt x="21" y="8"/>
                    <a:pt x="21" y="8"/>
                    <a:pt x="21" y="8"/>
                  </a:cubicBezTo>
                  <a:cubicBezTo>
                    <a:pt x="21" y="8"/>
                    <a:pt x="21" y="8"/>
                    <a:pt x="21" y="8"/>
                  </a:cubicBezTo>
                  <a:cubicBezTo>
                    <a:pt x="21" y="9"/>
                    <a:pt x="22" y="11"/>
                    <a:pt x="21" y="13"/>
                  </a:cubicBezTo>
                  <a:cubicBezTo>
                    <a:pt x="21" y="13"/>
                    <a:pt x="20" y="14"/>
                    <a:pt x="20" y="14"/>
                  </a:cubicBezTo>
                  <a:cubicBezTo>
                    <a:pt x="20" y="14"/>
                    <a:pt x="19" y="14"/>
                    <a:pt x="19" y="15"/>
                  </a:cubicBezTo>
                  <a:cubicBezTo>
                    <a:pt x="18" y="15"/>
                    <a:pt x="18" y="15"/>
                    <a:pt x="17" y="16"/>
                  </a:cubicBezTo>
                  <a:cubicBezTo>
                    <a:pt x="14" y="17"/>
                    <a:pt x="10" y="17"/>
                    <a:pt x="7" y="16"/>
                  </a:cubicBezTo>
                  <a:cubicBezTo>
                    <a:pt x="6" y="16"/>
                    <a:pt x="6" y="16"/>
                    <a:pt x="5" y="15"/>
                  </a:cubicBezTo>
                  <a:cubicBezTo>
                    <a:pt x="4" y="15"/>
                    <a:pt x="4" y="14"/>
                    <a:pt x="3" y="14"/>
                  </a:cubicBezTo>
                  <a:cubicBezTo>
                    <a:pt x="2" y="13"/>
                    <a:pt x="1" y="11"/>
                    <a:pt x="1" y="9"/>
                  </a:cubicBezTo>
                  <a:cubicBezTo>
                    <a:pt x="0" y="6"/>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84"/>
            <p:cNvSpPr/>
            <p:nvPr/>
          </p:nvSpPr>
          <p:spPr bwMode="auto">
            <a:xfrm>
              <a:off x="1710" y="1948"/>
              <a:ext cx="80" cy="93"/>
            </a:xfrm>
            <a:custGeom>
              <a:avLst/>
              <a:gdLst>
                <a:gd name="T0" fmla="*/ 7 w 11"/>
                <a:gd name="T1" fmla="*/ 0 h 13"/>
                <a:gd name="T2" fmla="*/ 10 w 11"/>
                <a:gd name="T3" fmla="*/ 2 h 13"/>
                <a:gd name="T4" fmla="*/ 11 w 11"/>
                <a:gd name="T5" fmla="*/ 4 h 13"/>
                <a:gd name="T6" fmla="*/ 11 w 11"/>
                <a:gd name="T7" fmla="*/ 5 h 13"/>
                <a:gd name="T8" fmla="*/ 11 w 11"/>
                <a:gd name="T9" fmla="*/ 6 h 13"/>
                <a:gd name="T10" fmla="*/ 10 w 11"/>
                <a:gd name="T11" fmla="*/ 8 h 13"/>
                <a:gd name="T12" fmla="*/ 8 w 11"/>
                <a:gd name="T13" fmla="*/ 10 h 13"/>
                <a:gd name="T14" fmla="*/ 5 w 11"/>
                <a:gd name="T15" fmla="*/ 9 h 13"/>
                <a:gd name="T16" fmla="*/ 4 w 11"/>
                <a:gd name="T17" fmla="*/ 8 h 13"/>
                <a:gd name="T18" fmla="*/ 3 w 11"/>
                <a:gd name="T19" fmla="*/ 8 h 13"/>
                <a:gd name="T20" fmla="*/ 3 w 11"/>
                <a:gd name="T21" fmla="*/ 9 h 13"/>
                <a:gd name="T22" fmla="*/ 2 w 11"/>
                <a:gd name="T23" fmla="*/ 10 h 13"/>
                <a:gd name="T24" fmla="*/ 1 w 11"/>
                <a:gd name="T25" fmla="*/ 13 h 13"/>
                <a:gd name="T26" fmla="*/ 1 w 11"/>
                <a:gd name="T27" fmla="*/ 12 h 13"/>
                <a:gd name="T28" fmla="*/ 1 w 11"/>
                <a:gd name="T29" fmla="*/ 9 h 13"/>
                <a:gd name="T30" fmla="*/ 2 w 11"/>
                <a:gd name="T31" fmla="*/ 7 h 13"/>
                <a:gd name="T32" fmla="*/ 3 w 11"/>
                <a:gd name="T33" fmla="*/ 7 h 13"/>
                <a:gd name="T34" fmla="*/ 4 w 11"/>
                <a:gd name="T35" fmla="*/ 6 h 13"/>
                <a:gd name="T36" fmla="*/ 6 w 11"/>
                <a:gd name="T37" fmla="*/ 7 h 13"/>
                <a:gd name="T38" fmla="*/ 8 w 11"/>
                <a:gd name="T39" fmla="*/ 8 h 13"/>
                <a:gd name="T40" fmla="*/ 9 w 11"/>
                <a:gd name="T41" fmla="*/ 7 h 13"/>
                <a:gd name="T42" fmla="*/ 10 w 11"/>
                <a:gd name="T43" fmla="*/ 5 h 13"/>
                <a:gd name="T44" fmla="*/ 10 w 11"/>
                <a:gd name="T45" fmla="*/ 5 h 13"/>
                <a:gd name="T46" fmla="*/ 10 w 11"/>
                <a:gd name="T47" fmla="*/ 4 h 13"/>
                <a:gd name="T48" fmla="*/ 9 w 11"/>
                <a:gd name="T49" fmla="*/ 2 h 13"/>
                <a:gd name="T50" fmla="*/ 7 w 11"/>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3">
                  <a:moveTo>
                    <a:pt x="7" y="0"/>
                  </a:moveTo>
                  <a:cubicBezTo>
                    <a:pt x="7" y="0"/>
                    <a:pt x="9" y="0"/>
                    <a:pt x="10" y="2"/>
                  </a:cubicBezTo>
                  <a:cubicBezTo>
                    <a:pt x="11" y="2"/>
                    <a:pt x="11" y="3"/>
                    <a:pt x="11" y="4"/>
                  </a:cubicBezTo>
                  <a:cubicBezTo>
                    <a:pt x="11" y="4"/>
                    <a:pt x="11" y="4"/>
                    <a:pt x="11" y="5"/>
                  </a:cubicBezTo>
                  <a:cubicBezTo>
                    <a:pt x="11" y="5"/>
                    <a:pt x="11" y="5"/>
                    <a:pt x="11" y="6"/>
                  </a:cubicBezTo>
                  <a:cubicBezTo>
                    <a:pt x="11" y="7"/>
                    <a:pt x="11" y="7"/>
                    <a:pt x="10" y="8"/>
                  </a:cubicBezTo>
                  <a:cubicBezTo>
                    <a:pt x="10" y="9"/>
                    <a:pt x="9" y="9"/>
                    <a:pt x="8" y="10"/>
                  </a:cubicBezTo>
                  <a:cubicBezTo>
                    <a:pt x="6" y="9"/>
                    <a:pt x="6" y="9"/>
                    <a:pt x="5" y="9"/>
                  </a:cubicBezTo>
                  <a:cubicBezTo>
                    <a:pt x="5" y="8"/>
                    <a:pt x="5" y="8"/>
                    <a:pt x="4" y="8"/>
                  </a:cubicBezTo>
                  <a:cubicBezTo>
                    <a:pt x="4" y="8"/>
                    <a:pt x="3" y="8"/>
                    <a:pt x="3" y="8"/>
                  </a:cubicBezTo>
                  <a:cubicBezTo>
                    <a:pt x="3" y="8"/>
                    <a:pt x="3" y="8"/>
                    <a:pt x="3" y="9"/>
                  </a:cubicBezTo>
                  <a:cubicBezTo>
                    <a:pt x="2" y="9"/>
                    <a:pt x="2" y="9"/>
                    <a:pt x="2" y="10"/>
                  </a:cubicBezTo>
                  <a:cubicBezTo>
                    <a:pt x="1" y="11"/>
                    <a:pt x="1" y="13"/>
                    <a:pt x="1" y="13"/>
                  </a:cubicBezTo>
                  <a:cubicBezTo>
                    <a:pt x="1" y="13"/>
                    <a:pt x="1" y="12"/>
                    <a:pt x="1" y="12"/>
                  </a:cubicBezTo>
                  <a:cubicBezTo>
                    <a:pt x="0" y="11"/>
                    <a:pt x="0" y="10"/>
                    <a:pt x="1" y="9"/>
                  </a:cubicBezTo>
                  <a:cubicBezTo>
                    <a:pt x="1" y="8"/>
                    <a:pt x="1" y="8"/>
                    <a:pt x="2" y="7"/>
                  </a:cubicBezTo>
                  <a:cubicBezTo>
                    <a:pt x="2" y="7"/>
                    <a:pt x="2" y="7"/>
                    <a:pt x="3" y="7"/>
                  </a:cubicBezTo>
                  <a:cubicBezTo>
                    <a:pt x="3" y="7"/>
                    <a:pt x="3" y="7"/>
                    <a:pt x="4" y="6"/>
                  </a:cubicBezTo>
                  <a:cubicBezTo>
                    <a:pt x="5" y="6"/>
                    <a:pt x="6" y="6"/>
                    <a:pt x="6" y="7"/>
                  </a:cubicBezTo>
                  <a:cubicBezTo>
                    <a:pt x="7" y="7"/>
                    <a:pt x="8" y="8"/>
                    <a:pt x="8" y="8"/>
                  </a:cubicBezTo>
                  <a:cubicBezTo>
                    <a:pt x="8" y="8"/>
                    <a:pt x="8" y="7"/>
                    <a:pt x="9" y="7"/>
                  </a:cubicBezTo>
                  <a:cubicBezTo>
                    <a:pt x="9" y="6"/>
                    <a:pt x="9" y="6"/>
                    <a:pt x="10" y="5"/>
                  </a:cubicBezTo>
                  <a:cubicBezTo>
                    <a:pt x="10" y="5"/>
                    <a:pt x="10" y="5"/>
                    <a:pt x="10" y="5"/>
                  </a:cubicBezTo>
                  <a:cubicBezTo>
                    <a:pt x="10" y="4"/>
                    <a:pt x="10" y="4"/>
                    <a:pt x="10" y="4"/>
                  </a:cubicBezTo>
                  <a:cubicBezTo>
                    <a:pt x="10" y="3"/>
                    <a:pt x="10" y="3"/>
                    <a:pt x="9" y="2"/>
                  </a:cubicBezTo>
                  <a:cubicBezTo>
                    <a:pt x="9"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85"/>
            <p:cNvSpPr/>
            <p:nvPr/>
          </p:nvSpPr>
          <p:spPr bwMode="auto">
            <a:xfrm>
              <a:off x="1659" y="2049"/>
              <a:ext cx="138" cy="57"/>
            </a:xfrm>
            <a:custGeom>
              <a:avLst/>
              <a:gdLst>
                <a:gd name="T0" fmla="*/ 2 w 19"/>
                <a:gd name="T1" fmla="*/ 4 h 8"/>
                <a:gd name="T2" fmla="*/ 2 w 19"/>
                <a:gd name="T3" fmla="*/ 1 h 8"/>
                <a:gd name="T4" fmla="*/ 2 w 19"/>
                <a:gd name="T5" fmla="*/ 2 h 8"/>
                <a:gd name="T6" fmla="*/ 3 w 19"/>
                <a:gd name="T7" fmla="*/ 2 h 8"/>
                <a:gd name="T8" fmla="*/ 4 w 19"/>
                <a:gd name="T9" fmla="*/ 4 h 8"/>
                <a:gd name="T10" fmla="*/ 5 w 19"/>
                <a:gd name="T11" fmla="*/ 5 h 8"/>
                <a:gd name="T12" fmla="*/ 5 w 19"/>
                <a:gd name="T13" fmla="*/ 4 h 8"/>
                <a:gd name="T14" fmla="*/ 6 w 19"/>
                <a:gd name="T15" fmla="*/ 8 h 8"/>
                <a:gd name="T16" fmla="*/ 7 w 19"/>
                <a:gd name="T17" fmla="*/ 6 h 8"/>
                <a:gd name="T18" fmla="*/ 7 w 19"/>
                <a:gd name="T19" fmla="*/ 5 h 8"/>
                <a:gd name="T20" fmla="*/ 8 w 19"/>
                <a:gd name="T21" fmla="*/ 5 h 8"/>
                <a:gd name="T22" fmla="*/ 9 w 19"/>
                <a:gd name="T23" fmla="*/ 5 h 8"/>
                <a:gd name="T24" fmla="*/ 9 w 19"/>
                <a:gd name="T25" fmla="*/ 7 h 8"/>
                <a:gd name="T26" fmla="*/ 11 w 19"/>
                <a:gd name="T27" fmla="*/ 8 h 8"/>
                <a:gd name="T28" fmla="*/ 12 w 19"/>
                <a:gd name="T29" fmla="*/ 8 h 8"/>
                <a:gd name="T30" fmla="*/ 13 w 19"/>
                <a:gd name="T31" fmla="*/ 6 h 8"/>
                <a:gd name="T32" fmla="*/ 12 w 19"/>
                <a:gd name="T33" fmla="*/ 5 h 8"/>
                <a:gd name="T34" fmla="*/ 14 w 19"/>
                <a:gd name="T35" fmla="*/ 8 h 8"/>
                <a:gd name="T36" fmla="*/ 14 w 19"/>
                <a:gd name="T37" fmla="*/ 5 h 8"/>
                <a:gd name="T38" fmla="*/ 15 w 19"/>
                <a:gd name="T39" fmla="*/ 6 h 8"/>
                <a:gd name="T40" fmla="*/ 17 w 19"/>
                <a:gd name="T41" fmla="*/ 7 h 8"/>
                <a:gd name="T42" fmla="*/ 16 w 19"/>
                <a:gd name="T43" fmla="*/ 4 h 8"/>
                <a:gd name="T44" fmla="*/ 17 w 19"/>
                <a:gd name="T45" fmla="*/ 4 h 8"/>
                <a:gd name="T46" fmla="*/ 17 w 19"/>
                <a:gd name="T47" fmla="*/ 4 h 8"/>
                <a:gd name="T48" fmla="*/ 18 w 19"/>
                <a:gd name="T49" fmla="*/ 3 h 8"/>
                <a:gd name="T50" fmla="*/ 19 w 19"/>
                <a:gd name="T51" fmla="*/ 4 h 8"/>
                <a:gd name="T52" fmla="*/ 19 w 19"/>
                <a:gd name="T53" fmla="*/ 3 h 8"/>
                <a:gd name="T54" fmla="*/ 19 w 19"/>
                <a:gd name="T55" fmla="*/ 3 h 8"/>
                <a:gd name="T56" fmla="*/ 18 w 19"/>
                <a:gd name="T57" fmla="*/ 3 h 8"/>
                <a:gd name="T58" fmla="*/ 18 w 19"/>
                <a:gd name="T59" fmla="*/ 4 h 8"/>
                <a:gd name="T60" fmla="*/ 17 w 19"/>
                <a:gd name="T61" fmla="*/ 4 h 8"/>
                <a:gd name="T62" fmla="*/ 16 w 19"/>
                <a:gd name="T63" fmla="*/ 5 h 8"/>
                <a:gd name="T64" fmla="*/ 16 w 19"/>
                <a:gd name="T65" fmla="*/ 7 h 8"/>
                <a:gd name="T66" fmla="*/ 16 w 19"/>
                <a:gd name="T67" fmla="*/ 7 h 8"/>
                <a:gd name="T68" fmla="*/ 14 w 19"/>
                <a:gd name="T69" fmla="*/ 5 h 8"/>
                <a:gd name="T70" fmla="*/ 14 w 19"/>
                <a:gd name="T71" fmla="*/ 8 h 8"/>
                <a:gd name="T72" fmla="*/ 13 w 19"/>
                <a:gd name="T73" fmla="*/ 8 h 8"/>
                <a:gd name="T74" fmla="*/ 11 w 19"/>
                <a:gd name="T75" fmla="*/ 6 h 8"/>
                <a:gd name="T76" fmla="*/ 12 w 19"/>
                <a:gd name="T77" fmla="*/ 8 h 8"/>
                <a:gd name="T78" fmla="*/ 11 w 19"/>
                <a:gd name="T79" fmla="*/ 8 h 8"/>
                <a:gd name="T80" fmla="*/ 10 w 19"/>
                <a:gd name="T81" fmla="*/ 7 h 8"/>
                <a:gd name="T82" fmla="*/ 9 w 19"/>
                <a:gd name="T83" fmla="*/ 6 h 8"/>
                <a:gd name="T84" fmla="*/ 8 w 19"/>
                <a:gd name="T85" fmla="*/ 6 h 8"/>
                <a:gd name="T86" fmla="*/ 8 w 19"/>
                <a:gd name="T87" fmla="*/ 8 h 8"/>
                <a:gd name="T88" fmla="*/ 7 w 19"/>
                <a:gd name="T89" fmla="*/ 8 h 8"/>
                <a:gd name="T90" fmla="*/ 7 w 19"/>
                <a:gd name="T91" fmla="*/ 6 h 8"/>
                <a:gd name="T92" fmla="*/ 6 w 19"/>
                <a:gd name="T93" fmla="*/ 6 h 8"/>
                <a:gd name="T94" fmla="*/ 5 w 19"/>
                <a:gd name="T95" fmla="*/ 7 h 8"/>
                <a:gd name="T96" fmla="*/ 4 w 19"/>
                <a:gd name="T97" fmla="*/ 4 h 8"/>
                <a:gd name="T98" fmla="*/ 4 w 19"/>
                <a:gd name="T99" fmla="*/ 5 h 8"/>
                <a:gd name="T100" fmla="*/ 4 w 19"/>
                <a:gd name="T101" fmla="*/ 6 h 8"/>
                <a:gd name="T102" fmla="*/ 3 w 19"/>
                <a:gd name="T103" fmla="*/ 5 h 8"/>
                <a:gd name="T104" fmla="*/ 2 w 19"/>
                <a:gd name="T105" fmla="*/ 3 h 8"/>
                <a:gd name="T106" fmla="*/ 1 w 19"/>
                <a:gd name="T10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8">
                  <a:moveTo>
                    <a:pt x="0" y="0"/>
                  </a:moveTo>
                  <a:cubicBezTo>
                    <a:pt x="1" y="0"/>
                    <a:pt x="1" y="1"/>
                    <a:pt x="1" y="1"/>
                  </a:cubicBezTo>
                  <a:cubicBezTo>
                    <a:pt x="1" y="2"/>
                    <a:pt x="1" y="2"/>
                    <a:pt x="1" y="2"/>
                  </a:cubicBezTo>
                  <a:cubicBezTo>
                    <a:pt x="1" y="3"/>
                    <a:pt x="2" y="4"/>
                    <a:pt x="2" y="4"/>
                  </a:cubicBezTo>
                  <a:cubicBezTo>
                    <a:pt x="2" y="4"/>
                    <a:pt x="2" y="4"/>
                    <a:pt x="2" y="4"/>
                  </a:cubicBezTo>
                  <a:cubicBezTo>
                    <a:pt x="1" y="3"/>
                    <a:pt x="1" y="3"/>
                    <a:pt x="1" y="3"/>
                  </a:cubicBezTo>
                  <a:cubicBezTo>
                    <a:pt x="1" y="2"/>
                    <a:pt x="1" y="1"/>
                    <a:pt x="2" y="1"/>
                  </a:cubicBezTo>
                  <a:cubicBezTo>
                    <a:pt x="2" y="1"/>
                    <a:pt x="2" y="1"/>
                    <a:pt x="2" y="1"/>
                  </a:cubicBezTo>
                  <a:cubicBezTo>
                    <a:pt x="2" y="1"/>
                    <a:pt x="2" y="1"/>
                    <a:pt x="2" y="1"/>
                  </a:cubicBezTo>
                  <a:cubicBezTo>
                    <a:pt x="2" y="1"/>
                    <a:pt x="2" y="1"/>
                    <a:pt x="2" y="1"/>
                  </a:cubicBezTo>
                  <a:cubicBezTo>
                    <a:pt x="3" y="5"/>
                    <a:pt x="3" y="5"/>
                    <a:pt x="3" y="5"/>
                  </a:cubicBezTo>
                  <a:cubicBezTo>
                    <a:pt x="3" y="5"/>
                    <a:pt x="3" y="5"/>
                    <a:pt x="3" y="5"/>
                  </a:cubicBezTo>
                  <a:cubicBezTo>
                    <a:pt x="2" y="2"/>
                    <a:pt x="2" y="2"/>
                    <a:pt x="2" y="2"/>
                  </a:cubicBezTo>
                  <a:cubicBezTo>
                    <a:pt x="2" y="2"/>
                    <a:pt x="2" y="2"/>
                    <a:pt x="2" y="2"/>
                  </a:cubicBezTo>
                  <a:cubicBezTo>
                    <a:pt x="2" y="2"/>
                    <a:pt x="2" y="2"/>
                    <a:pt x="2" y="2"/>
                  </a:cubicBezTo>
                  <a:cubicBezTo>
                    <a:pt x="3" y="3"/>
                    <a:pt x="3" y="4"/>
                    <a:pt x="4" y="5"/>
                  </a:cubicBezTo>
                  <a:cubicBezTo>
                    <a:pt x="3" y="5"/>
                    <a:pt x="3" y="5"/>
                    <a:pt x="3" y="5"/>
                  </a:cubicBezTo>
                  <a:cubicBezTo>
                    <a:pt x="3" y="5"/>
                    <a:pt x="3" y="4"/>
                    <a:pt x="3" y="4"/>
                  </a:cubicBezTo>
                  <a:cubicBezTo>
                    <a:pt x="3" y="3"/>
                    <a:pt x="3" y="3"/>
                    <a:pt x="3" y="2"/>
                  </a:cubicBezTo>
                  <a:cubicBezTo>
                    <a:pt x="3" y="2"/>
                    <a:pt x="3" y="2"/>
                    <a:pt x="3" y="2"/>
                  </a:cubicBezTo>
                  <a:cubicBezTo>
                    <a:pt x="4" y="2"/>
                    <a:pt x="4" y="2"/>
                    <a:pt x="4" y="2"/>
                  </a:cubicBezTo>
                  <a:cubicBezTo>
                    <a:pt x="4" y="4"/>
                    <a:pt x="4" y="4"/>
                    <a:pt x="4" y="4"/>
                  </a:cubicBezTo>
                  <a:cubicBezTo>
                    <a:pt x="5" y="7"/>
                    <a:pt x="5" y="7"/>
                    <a:pt x="5" y="7"/>
                  </a:cubicBezTo>
                  <a:cubicBezTo>
                    <a:pt x="4" y="7"/>
                    <a:pt x="4" y="7"/>
                    <a:pt x="4" y="7"/>
                  </a:cubicBezTo>
                  <a:cubicBezTo>
                    <a:pt x="4" y="6"/>
                    <a:pt x="4" y="5"/>
                    <a:pt x="4" y="4"/>
                  </a:cubicBezTo>
                  <a:cubicBezTo>
                    <a:pt x="4" y="4"/>
                    <a:pt x="4" y="4"/>
                    <a:pt x="4" y="4"/>
                  </a:cubicBezTo>
                  <a:cubicBezTo>
                    <a:pt x="4" y="4"/>
                    <a:pt x="4" y="3"/>
                    <a:pt x="4" y="3"/>
                  </a:cubicBezTo>
                  <a:cubicBezTo>
                    <a:pt x="4" y="3"/>
                    <a:pt x="4" y="3"/>
                    <a:pt x="4" y="4"/>
                  </a:cubicBezTo>
                  <a:cubicBezTo>
                    <a:pt x="5" y="4"/>
                    <a:pt x="5" y="4"/>
                    <a:pt x="5" y="4"/>
                  </a:cubicBezTo>
                  <a:cubicBezTo>
                    <a:pt x="5" y="5"/>
                    <a:pt x="5" y="5"/>
                    <a:pt x="5" y="5"/>
                  </a:cubicBezTo>
                  <a:cubicBezTo>
                    <a:pt x="5" y="6"/>
                    <a:pt x="6" y="6"/>
                    <a:pt x="6" y="7"/>
                  </a:cubicBezTo>
                  <a:cubicBezTo>
                    <a:pt x="5" y="7"/>
                    <a:pt x="5" y="7"/>
                    <a:pt x="5" y="7"/>
                  </a:cubicBezTo>
                  <a:cubicBezTo>
                    <a:pt x="5" y="4"/>
                    <a:pt x="5" y="4"/>
                    <a:pt x="5" y="4"/>
                  </a:cubicBezTo>
                  <a:cubicBezTo>
                    <a:pt x="5" y="4"/>
                    <a:pt x="5" y="4"/>
                    <a:pt x="5" y="4"/>
                  </a:cubicBezTo>
                  <a:cubicBezTo>
                    <a:pt x="5" y="4"/>
                    <a:pt x="5" y="4"/>
                    <a:pt x="5" y="4"/>
                  </a:cubicBezTo>
                  <a:cubicBezTo>
                    <a:pt x="5" y="4"/>
                    <a:pt x="6" y="4"/>
                    <a:pt x="6" y="4"/>
                  </a:cubicBezTo>
                  <a:cubicBezTo>
                    <a:pt x="6" y="4"/>
                    <a:pt x="6" y="5"/>
                    <a:pt x="6" y="5"/>
                  </a:cubicBezTo>
                  <a:cubicBezTo>
                    <a:pt x="6" y="6"/>
                    <a:pt x="6" y="6"/>
                    <a:pt x="6" y="6"/>
                  </a:cubicBezTo>
                  <a:cubicBezTo>
                    <a:pt x="7" y="6"/>
                    <a:pt x="7" y="7"/>
                    <a:pt x="7" y="7"/>
                  </a:cubicBezTo>
                  <a:cubicBezTo>
                    <a:pt x="6" y="8"/>
                    <a:pt x="6" y="8"/>
                    <a:pt x="6" y="8"/>
                  </a:cubicBezTo>
                  <a:cubicBezTo>
                    <a:pt x="6" y="6"/>
                    <a:pt x="6" y="6"/>
                    <a:pt x="6" y="6"/>
                  </a:cubicBezTo>
                  <a:cubicBezTo>
                    <a:pt x="6" y="5"/>
                    <a:pt x="6" y="5"/>
                    <a:pt x="6" y="5"/>
                  </a:cubicBezTo>
                  <a:cubicBezTo>
                    <a:pt x="6" y="4"/>
                    <a:pt x="6" y="4"/>
                    <a:pt x="6" y="4"/>
                  </a:cubicBezTo>
                  <a:cubicBezTo>
                    <a:pt x="6" y="4"/>
                    <a:pt x="6" y="4"/>
                    <a:pt x="7" y="4"/>
                  </a:cubicBezTo>
                  <a:cubicBezTo>
                    <a:pt x="7" y="5"/>
                    <a:pt x="7" y="5"/>
                    <a:pt x="7" y="6"/>
                  </a:cubicBezTo>
                  <a:cubicBezTo>
                    <a:pt x="8" y="7"/>
                    <a:pt x="8" y="7"/>
                    <a:pt x="8" y="8"/>
                  </a:cubicBezTo>
                  <a:cubicBezTo>
                    <a:pt x="7" y="8"/>
                    <a:pt x="7" y="8"/>
                    <a:pt x="7" y="8"/>
                  </a:cubicBezTo>
                  <a:cubicBezTo>
                    <a:pt x="7" y="7"/>
                    <a:pt x="7" y="6"/>
                    <a:pt x="7" y="5"/>
                  </a:cubicBezTo>
                  <a:cubicBezTo>
                    <a:pt x="7" y="5"/>
                    <a:pt x="7" y="4"/>
                    <a:pt x="7" y="4"/>
                  </a:cubicBezTo>
                  <a:cubicBezTo>
                    <a:pt x="7" y="4"/>
                    <a:pt x="7" y="4"/>
                    <a:pt x="7" y="5"/>
                  </a:cubicBezTo>
                  <a:cubicBezTo>
                    <a:pt x="9" y="8"/>
                    <a:pt x="9" y="8"/>
                    <a:pt x="9" y="8"/>
                  </a:cubicBezTo>
                  <a:cubicBezTo>
                    <a:pt x="8" y="8"/>
                    <a:pt x="8" y="8"/>
                    <a:pt x="8" y="8"/>
                  </a:cubicBezTo>
                  <a:cubicBezTo>
                    <a:pt x="8" y="5"/>
                    <a:pt x="8" y="5"/>
                    <a:pt x="8" y="5"/>
                  </a:cubicBezTo>
                  <a:cubicBezTo>
                    <a:pt x="8" y="5"/>
                    <a:pt x="8" y="5"/>
                    <a:pt x="8" y="5"/>
                  </a:cubicBezTo>
                  <a:cubicBezTo>
                    <a:pt x="8" y="5"/>
                    <a:pt x="8" y="5"/>
                    <a:pt x="8" y="5"/>
                  </a:cubicBezTo>
                  <a:cubicBezTo>
                    <a:pt x="9" y="6"/>
                    <a:pt x="9" y="7"/>
                    <a:pt x="9" y="8"/>
                  </a:cubicBezTo>
                  <a:cubicBezTo>
                    <a:pt x="9" y="8"/>
                    <a:pt x="9" y="8"/>
                    <a:pt x="9" y="8"/>
                  </a:cubicBezTo>
                  <a:cubicBezTo>
                    <a:pt x="9" y="7"/>
                    <a:pt x="9" y="7"/>
                    <a:pt x="8" y="7"/>
                  </a:cubicBezTo>
                  <a:cubicBezTo>
                    <a:pt x="8" y="6"/>
                    <a:pt x="8" y="6"/>
                    <a:pt x="9" y="5"/>
                  </a:cubicBezTo>
                  <a:cubicBezTo>
                    <a:pt x="9" y="5"/>
                    <a:pt x="9" y="5"/>
                    <a:pt x="9" y="5"/>
                  </a:cubicBezTo>
                  <a:cubicBezTo>
                    <a:pt x="9" y="5"/>
                    <a:pt x="9" y="5"/>
                    <a:pt x="9" y="5"/>
                  </a:cubicBezTo>
                  <a:cubicBezTo>
                    <a:pt x="9" y="5"/>
                    <a:pt x="9" y="5"/>
                    <a:pt x="9" y="5"/>
                  </a:cubicBezTo>
                  <a:cubicBezTo>
                    <a:pt x="10" y="8"/>
                    <a:pt x="10" y="8"/>
                    <a:pt x="10" y="8"/>
                  </a:cubicBezTo>
                  <a:cubicBezTo>
                    <a:pt x="10" y="8"/>
                    <a:pt x="10" y="8"/>
                    <a:pt x="10" y="8"/>
                  </a:cubicBezTo>
                  <a:cubicBezTo>
                    <a:pt x="9" y="7"/>
                    <a:pt x="9" y="7"/>
                    <a:pt x="9" y="7"/>
                  </a:cubicBezTo>
                  <a:cubicBezTo>
                    <a:pt x="9" y="6"/>
                    <a:pt x="9" y="6"/>
                    <a:pt x="10" y="5"/>
                  </a:cubicBezTo>
                  <a:cubicBezTo>
                    <a:pt x="10" y="5"/>
                    <a:pt x="10" y="5"/>
                    <a:pt x="10" y="5"/>
                  </a:cubicBezTo>
                  <a:cubicBezTo>
                    <a:pt x="10" y="5"/>
                    <a:pt x="10" y="5"/>
                    <a:pt x="10" y="5"/>
                  </a:cubicBezTo>
                  <a:cubicBezTo>
                    <a:pt x="11" y="6"/>
                    <a:pt x="11" y="7"/>
                    <a:pt x="12" y="8"/>
                  </a:cubicBezTo>
                  <a:cubicBezTo>
                    <a:pt x="11" y="8"/>
                    <a:pt x="11" y="8"/>
                    <a:pt x="11" y="8"/>
                  </a:cubicBezTo>
                  <a:cubicBezTo>
                    <a:pt x="11" y="7"/>
                    <a:pt x="11" y="7"/>
                    <a:pt x="11" y="6"/>
                  </a:cubicBezTo>
                  <a:cubicBezTo>
                    <a:pt x="11" y="6"/>
                    <a:pt x="11" y="5"/>
                    <a:pt x="11" y="5"/>
                  </a:cubicBezTo>
                  <a:cubicBezTo>
                    <a:pt x="11" y="5"/>
                    <a:pt x="11" y="5"/>
                    <a:pt x="11" y="6"/>
                  </a:cubicBezTo>
                  <a:cubicBezTo>
                    <a:pt x="12" y="8"/>
                    <a:pt x="12" y="8"/>
                    <a:pt x="12" y="8"/>
                  </a:cubicBezTo>
                  <a:cubicBezTo>
                    <a:pt x="12" y="8"/>
                    <a:pt x="12" y="8"/>
                    <a:pt x="12" y="8"/>
                  </a:cubicBezTo>
                  <a:cubicBezTo>
                    <a:pt x="11" y="7"/>
                    <a:pt x="11" y="7"/>
                    <a:pt x="11" y="7"/>
                  </a:cubicBezTo>
                  <a:cubicBezTo>
                    <a:pt x="11" y="6"/>
                    <a:pt x="11" y="6"/>
                    <a:pt x="11" y="6"/>
                  </a:cubicBezTo>
                  <a:cubicBezTo>
                    <a:pt x="11" y="6"/>
                    <a:pt x="11" y="5"/>
                    <a:pt x="12" y="5"/>
                  </a:cubicBezTo>
                  <a:cubicBezTo>
                    <a:pt x="12" y="5"/>
                    <a:pt x="12" y="5"/>
                    <a:pt x="12" y="6"/>
                  </a:cubicBezTo>
                  <a:cubicBezTo>
                    <a:pt x="13" y="6"/>
                    <a:pt x="13" y="6"/>
                    <a:pt x="13" y="6"/>
                  </a:cubicBezTo>
                  <a:cubicBezTo>
                    <a:pt x="13" y="7"/>
                    <a:pt x="13" y="7"/>
                    <a:pt x="13" y="7"/>
                  </a:cubicBezTo>
                  <a:cubicBezTo>
                    <a:pt x="12" y="8"/>
                    <a:pt x="12" y="8"/>
                    <a:pt x="12" y="8"/>
                  </a:cubicBezTo>
                  <a:cubicBezTo>
                    <a:pt x="12" y="7"/>
                    <a:pt x="12" y="6"/>
                    <a:pt x="12" y="6"/>
                  </a:cubicBezTo>
                  <a:cubicBezTo>
                    <a:pt x="12" y="6"/>
                    <a:pt x="12" y="6"/>
                    <a:pt x="12" y="6"/>
                  </a:cubicBezTo>
                  <a:cubicBezTo>
                    <a:pt x="12" y="5"/>
                    <a:pt x="12" y="5"/>
                    <a:pt x="12" y="5"/>
                  </a:cubicBezTo>
                  <a:cubicBezTo>
                    <a:pt x="13" y="5"/>
                    <a:pt x="13" y="5"/>
                    <a:pt x="13" y="5"/>
                  </a:cubicBezTo>
                  <a:cubicBezTo>
                    <a:pt x="13" y="5"/>
                    <a:pt x="13" y="6"/>
                    <a:pt x="13" y="6"/>
                  </a:cubicBezTo>
                  <a:cubicBezTo>
                    <a:pt x="13" y="6"/>
                    <a:pt x="14" y="6"/>
                    <a:pt x="14" y="6"/>
                  </a:cubicBezTo>
                  <a:cubicBezTo>
                    <a:pt x="14" y="7"/>
                    <a:pt x="14" y="7"/>
                    <a:pt x="14" y="7"/>
                  </a:cubicBezTo>
                  <a:cubicBezTo>
                    <a:pt x="14" y="8"/>
                    <a:pt x="14" y="8"/>
                    <a:pt x="14" y="8"/>
                  </a:cubicBezTo>
                  <a:cubicBezTo>
                    <a:pt x="14" y="8"/>
                    <a:pt x="14" y="8"/>
                    <a:pt x="14" y="8"/>
                  </a:cubicBezTo>
                  <a:cubicBezTo>
                    <a:pt x="14" y="8"/>
                    <a:pt x="14" y="8"/>
                    <a:pt x="14" y="8"/>
                  </a:cubicBezTo>
                  <a:cubicBezTo>
                    <a:pt x="14" y="7"/>
                    <a:pt x="13" y="7"/>
                    <a:pt x="13" y="6"/>
                  </a:cubicBezTo>
                  <a:cubicBezTo>
                    <a:pt x="13" y="6"/>
                    <a:pt x="13" y="6"/>
                    <a:pt x="14" y="5"/>
                  </a:cubicBezTo>
                  <a:cubicBezTo>
                    <a:pt x="14" y="5"/>
                    <a:pt x="14" y="5"/>
                    <a:pt x="14" y="5"/>
                  </a:cubicBezTo>
                  <a:cubicBezTo>
                    <a:pt x="14" y="5"/>
                    <a:pt x="14" y="5"/>
                    <a:pt x="15" y="5"/>
                  </a:cubicBezTo>
                  <a:cubicBezTo>
                    <a:pt x="15" y="5"/>
                    <a:pt x="15" y="5"/>
                    <a:pt x="15" y="5"/>
                  </a:cubicBezTo>
                  <a:cubicBezTo>
                    <a:pt x="15" y="6"/>
                    <a:pt x="16" y="6"/>
                    <a:pt x="16" y="7"/>
                  </a:cubicBezTo>
                  <a:cubicBezTo>
                    <a:pt x="15" y="7"/>
                    <a:pt x="15" y="7"/>
                    <a:pt x="15" y="7"/>
                  </a:cubicBezTo>
                  <a:cubicBezTo>
                    <a:pt x="15" y="6"/>
                    <a:pt x="15" y="6"/>
                    <a:pt x="15" y="6"/>
                  </a:cubicBezTo>
                  <a:cubicBezTo>
                    <a:pt x="15" y="5"/>
                    <a:pt x="15" y="5"/>
                    <a:pt x="15" y="5"/>
                  </a:cubicBezTo>
                  <a:cubicBezTo>
                    <a:pt x="15" y="5"/>
                    <a:pt x="15" y="5"/>
                    <a:pt x="15" y="5"/>
                  </a:cubicBezTo>
                  <a:cubicBezTo>
                    <a:pt x="15" y="5"/>
                    <a:pt x="15" y="5"/>
                    <a:pt x="15" y="5"/>
                  </a:cubicBezTo>
                  <a:cubicBezTo>
                    <a:pt x="16" y="5"/>
                    <a:pt x="16" y="6"/>
                    <a:pt x="17" y="7"/>
                  </a:cubicBezTo>
                  <a:cubicBezTo>
                    <a:pt x="17" y="7"/>
                    <a:pt x="17" y="7"/>
                    <a:pt x="17" y="7"/>
                  </a:cubicBezTo>
                  <a:cubicBezTo>
                    <a:pt x="17" y="7"/>
                    <a:pt x="17" y="7"/>
                    <a:pt x="16" y="7"/>
                  </a:cubicBezTo>
                  <a:cubicBezTo>
                    <a:pt x="16" y="7"/>
                    <a:pt x="16" y="7"/>
                    <a:pt x="16" y="7"/>
                  </a:cubicBezTo>
                  <a:cubicBezTo>
                    <a:pt x="16" y="7"/>
                    <a:pt x="16" y="6"/>
                    <a:pt x="16" y="6"/>
                  </a:cubicBezTo>
                  <a:cubicBezTo>
                    <a:pt x="16" y="5"/>
                    <a:pt x="16" y="5"/>
                    <a:pt x="16" y="4"/>
                  </a:cubicBezTo>
                  <a:cubicBezTo>
                    <a:pt x="16" y="4"/>
                    <a:pt x="16" y="4"/>
                    <a:pt x="16" y="4"/>
                  </a:cubicBezTo>
                  <a:cubicBezTo>
                    <a:pt x="16" y="4"/>
                    <a:pt x="16" y="4"/>
                    <a:pt x="16" y="4"/>
                  </a:cubicBezTo>
                  <a:cubicBezTo>
                    <a:pt x="17" y="5"/>
                    <a:pt x="17" y="5"/>
                    <a:pt x="17" y="6"/>
                  </a:cubicBezTo>
                  <a:cubicBezTo>
                    <a:pt x="17" y="6"/>
                    <a:pt x="17" y="6"/>
                    <a:pt x="17" y="6"/>
                  </a:cubicBezTo>
                  <a:cubicBezTo>
                    <a:pt x="17" y="6"/>
                    <a:pt x="17" y="5"/>
                    <a:pt x="17" y="4"/>
                  </a:cubicBezTo>
                  <a:cubicBezTo>
                    <a:pt x="17" y="4"/>
                    <a:pt x="17" y="4"/>
                    <a:pt x="17" y="4"/>
                  </a:cubicBezTo>
                  <a:cubicBezTo>
                    <a:pt x="17" y="4"/>
                    <a:pt x="17" y="4"/>
                    <a:pt x="17" y="4"/>
                  </a:cubicBezTo>
                  <a:cubicBezTo>
                    <a:pt x="17" y="4"/>
                    <a:pt x="17" y="4"/>
                    <a:pt x="17" y="4"/>
                  </a:cubicBezTo>
                  <a:cubicBezTo>
                    <a:pt x="17" y="5"/>
                    <a:pt x="18" y="5"/>
                    <a:pt x="18" y="6"/>
                  </a:cubicBezTo>
                  <a:cubicBezTo>
                    <a:pt x="18" y="6"/>
                    <a:pt x="18" y="6"/>
                    <a:pt x="18" y="6"/>
                  </a:cubicBezTo>
                  <a:cubicBezTo>
                    <a:pt x="17" y="4"/>
                    <a:pt x="17" y="4"/>
                    <a:pt x="17" y="4"/>
                  </a:cubicBezTo>
                  <a:cubicBezTo>
                    <a:pt x="17" y="4"/>
                    <a:pt x="17" y="4"/>
                    <a:pt x="18" y="4"/>
                  </a:cubicBezTo>
                  <a:cubicBezTo>
                    <a:pt x="18" y="4"/>
                    <a:pt x="18" y="4"/>
                    <a:pt x="18" y="4"/>
                  </a:cubicBezTo>
                  <a:cubicBezTo>
                    <a:pt x="18" y="4"/>
                    <a:pt x="18" y="5"/>
                    <a:pt x="19" y="5"/>
                  </a:cubicBezTo>
                  <a:cubicBezTo>
                    <a:pt x="18" y="5"/>
                    <a:pt x="18" y="5"/>
                    <a:pt x="18" y="5"/>
                  </a:cubicBezTo>
                  <a:cubicBezTo>
                    <a:pt x="18" y="4"/>
                    <a:pt x="18" y="4"/>
                    <a:pt x="18" y="3"/>
                  </a:cubicBezTo>
                  <a:cubicBezTo>
                    <a:pt x="18" y="3"/>
                    <a:pt x="18" y="3"/>
                    <a:pt x="18" y="3"/>
                  </a:cubicBezTo>
                  <a:cubicBezTo>
                    <a:pt x="18" y="3"/>
                    <a:pt x="18" y="3"/>
                    <a:pt x="18" y="3"/>
                  </a:cubicBezTo>
                  <a:cubicBezTo>
                    <a:pt x="19" y="4"/>
                    <a:pt x="19" y="4"/>
                    <a:pt x="19" y="4"/>
                  </a:cubicBezTo>
                  <a:cubicBezTo>
                    <a:pt x="19" y="4"/>
                    <a:pt x="19" y="4"/>
                    <a:pt x="19" y="4"/>
                  </a:cubicBezTo>
                  <a:cubicBezTo>
                    <a:pt x="19" y="4"/>
                    <a:pt x="19" y="4"/>
                    <a:pt x="19" y="4"/>
                  </a:cubicBezTo>
                  <a:cubicBezTo>
                    <a:pt x="19"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2"/>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4"/>
                    <a:pt x="19" y="4"/>
                  </a:cubicBezTo>
                  <a:cubicBezTo>
                    <a:pt x="19" y="4"/>
                    <a:pt x="19" y="4"/>
                    <a:pt x="19" y="4"/>
                  </a:cubicBezTo>
                  <a:cubicBezTo>
                    <a:pt x="19" y="4"/>
                    <a:pt x="18" y="4"/>
                    <a:pt x="18" y="3"/>
                  </a:cubicBezTo>
                  <a:cubicBezTo>
                    <a:pt x="18" y="3"/>
                    <a:pt x="18" y="3"/>
                    <a:pt x="18" y="3"/>
                  </a:cubicBezTo>
                  <a:cubicBezTo>
                    <a:pt x="18" y="4"/>
                    <a:pt x="18" y="4"/>
                    <a:pt x="19" y="5"/>
                  </a:cubicBezTo>
                  <a:cubicBezTo>
                    <a:pt x="19" y="5"/>
                    <a:pt x="19" y="5"/>
                    <a:pt x="19" y="5"/>
                  </a:cubicBezTo>
                  <a:cubicBezTo>
                    <a:pt x="19" y="5"/>
                    <a:pt x="19" y="5"/>
                    <a:pt x="18" y="5"/>
                  </a:cubicBezTo>
                  <a:cubicBezTo>
                    <a:pt x="18" y="5"/>
                    <a:pt x="18" y="4"/>
                    <a:pt x="17" y="4"/>
                  </a:cubicBezTo>
                  <a:cubicBezTo>
                    <a:pt x="18" y="4"/>
                    <a:pt x="18" y="4"/>
                    <a:pt x="18" y="4"/>
                  </a:cubicBezTo>
                  <a:cubicBezTo>
                    <a:pt x="18" y="6"/>
                    <a:pt x="18" y="6"/>
                    <a:pt x="18" y="6"/>
                  </a:cubicBezTo>
                  <a:cubicBezTo>
                    <a:pt x="18" y="6"/>
                    <a:pt x="18" y="6"/>
                    <a:pt x="18" y="6"/>
                  </a:cubicBezTo>
                  <a:cubicBezTo>
                    <a:pt x="18" y="6"/>
                    <a:pt x="18" y="6"/>
                    <a:pt x="18" y="6"/>
                  </a:cubicBezTo>
                  <a:cubicBezTo>
                    <a:pt x="17" y="5"/>
                    <a:pt x="17" y="5"/>
                    <a:pt x="17" y="5"/>
                  </a:cubicBezTo>
                  <a:cubicBezTo>
                    <a:pt x="17" y="4"/>
                    <a:pt x="17" y="4"/>
                    <a:pt x="17" y="4"/>
                  </a:cubicBezTo>
                  <a:cubicBezTo>
                    <a:pt x="17" y="5"/>
                    <a:pt x="17" y="6"/>
                    <a:pt x="17" y="6"/>
                  </a:cubicBezTo>
                  <a:cubicBezTo>
                    <a:pt x="17" y="6"/>
                    <a:pt x="17" y="6"/>
                    <a:pt x="17" y="6"/>
                  </a:cubicBezTo>
                  <a:cubicBezTo>
                    <a:pt x="17" y="6"/>
                    <a:pt x="17" y="6"/>
                    <a:pt x="17" y="6"/>
                  </a:cubicBezTo>
                  <a:cubicBezTo>
                    <a:pt x="17" y="6"/>
                    <a:pt x="17" y="6"/>
                    <a:pt x="17" y="6"/>
                  </a:cubicBezTo>
                  <a:cubicBezTo>
                    <a:pt x="16" y="5"/>
                    <a:pt x="16" y="5"/>
                    <a:pt x="16" y="5"/>
                  </a:cubicBezTo>
                  <a:cubicBezTo>
                    <a:pt x="16" y="5"/>
                    <a:pt x="16" y="5"/>
                    <a:pt x="16" y="5"/>
                  </a:cubicBezTo>
                  <a:cubicBezTo>
                    <a:pt x="16" y="5"/>
                    <a:pt x="16" y="5"/>
                    <a:pt x="16" y="5"/>
                  </a:cubicBezTo>
                  <a:cubicBezTo>
                    <a:pt x="16" y="5"/>
                    <a:pt x="16" y="5"/>
                    <a:pt x="16" y="6"/>
                  </a:cubicBezTo>
                  <a:cubicBezTo>
                    <a:pt x="16" y="6"/>
                    <a:pt x="16" y="6"/>
                    <a:pt x="17" y="7"/>
                  </a:cubicBezTo>
                  <a:cubicBezTo>
                    <a:pt x="16" y="7"/>
                    <a:pt x="16" y="7"/>
                    <a:pt x="16" y="7"/>
                  </a:cubicBezTo>
                  <a:cubicBezTo>
                    <a:pt x="16" y="6"/>
                    <a:pt x="16" y="6"/>
                    <a:pt x="16" y="6"/>
                  </a:cubicBezTo>
                  <a:cubicBezTo>
                    <a:pt x="15" y="5"/>
                    <a:pt x="15" y="5"/>
                    <a:pt x="15" y="5"/>
                  </a:cubicBezTo>
                  <a:cubicBezTo>
                    <a:pt x="16" y="5"/>
                    <a:pt x="16" y="5"/>
                    <a:pt x="16" y="5"/>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6"/>
                    <a:pt x="15" y="6"/>
                    <a:pt x="15" y="6"/>
                  </a:cubicBezTo>
                  <a:cubicBezTo>
                    <a:pt x="15" y="6"/>
                    <a:pt x="14" y="5"/>
                    <a:pt x="14" y="5"/>
                  </a:cubicBezTo>
                  <a:cubicBezTo>
                    <a:pt x="14" y="5"/>
                    <a:pt x="14" y="5"/>
                    <a:pt x="14" y="5"/>
                  </a:cubicBezTo>
                  <a:cubicBezTo>
                    <a:pt x="14" y="5"/>
                    <a:pt x="14" y="5"/>
                    <a:pt x="14" y="5"/>
                  </a:cubicBezTo>
                  <a:cubicBezTo>
                    <a:pt x="14" y="5"/>
                    <a:pt x="14" y="6"/>
                    <a:pt x="14" y="6"/>
                  </a:cubicBezTo>
                  <a:cubicBezTo>
                    <a:pt x="14" y="7"/>
                    <a:pt x="14" y="7"/>
                    <a:pt x="14" y="7"/>
                  </a:cubicBezTo>
                  <a:cubicBezTo>
                    <a:pt x="14" y="8"/>
                    <a:pt x="14" y="8"/>
                    <a:pt x="14" y="8"/>
                  </a:cubicBezTo>
                  <a:cubicBezTo>
                    <a:pt x="14" y="7"/>
                    <a:pt x="13" y="7"/>
                    <a:pt x="13" y="7"/>
                  </a:cubicBezTo>
                  <a:cubicBezTo>
                    <a:pt x="13" y="6"/>
                    <a:pt x="13" y="6"/>
                    <a:pt x="13" y="6"/>
                  </a:cubicBezTo>
                  <a:cubicBezTo>
                    <a:pt x="13" y="6"/>
                    <a:pt x="13" y="6"/>
                    <a:pt x="12" y="6"/>
                  </a:cubicBezTo>
                  <a:cubicBezTo>
                    <a:pt x="13" y="6"/>
                    <a:pt x="13" y="6"/>
                    <a:pt x="13" y="6"/>
                  </a:cubicBezTo>
                  <a:cubicBezTo>
                    <a:pt x="13" y="6"/>
                    <a:pt x="13" y="7"/>
                    <a:pt x="13" y="8"/>
                  </a:cubicBezTo>
                  <a:cubicBezTo>
                    <a:pt x="13" y="8"/>
                    <a:pt x="13" y="8"/>
                    <a:pt x="13" y="8"/>
                  </a:cubicBezTo>
                  <a:cubicBezTo>
                    <a:pt x="13" y="8"/>
                    <a:pt x="12" y="8"/>
                    <a:pt x="12" y="8"/>
                  </a:cubicBezTo>
                  <a:cubicBezTo>
                    <a:pt x="12" y="8"/>
                    <a:pt x="12" y="8"/>
                    <a:pt x="12" y="8"/>
                  </a:cubicBezTo>
                  <a:cubicBezTo>
                    <a:pt x="12" y="7"/>
                    <a:pt x="12" y="7"/>
                    <a:pt x="12" y="7"/>
                  </a:cubicBezTo>
                  <a:cubicBezTo>
                    <a:pt x="11" y="6"/>
                    <a:pt x="11" y="6"/>
                    <a:pt x="11" y="6"/>
                  </a:cubicBezTo>
                  <a:cubicBezTo>
                    <a:pt x="12" y="6"/>
                    <a:pt x="12" y="6"/>
                    <a:pt x="12" y="6"/>
                  </a:cubicBezTo>
                  <a:cubicBezTo>
                    <a:pt x="12" y="6"/>
                    <a:pt x="12" y="6"/>
                    <a:pt x="12" y="7"/>
                  </a:cubicBezTo>
                  <a:cubicBezTo>
                    <a:pt x="12" y="8"/>
                    <a:pt x="12" y="8"/>
                    <a:pt x="12" y="8"/>
                  </a:cubicBezTo>
                  <a:cubicBezTo>
                    <a:pt x="12" y="8"/>
                    <a:pt x="12" y="8"/>
                    <a:pt x="12" y="8"/>
                  </a:cubicBezTo>
                  <a:cubicBezTo>
                    <a:pt x="12" y="8"/>
                    <a:pt x="12" y="8"/>
                    <a:pt x="12" y="8"/>
                  </a:cubicBezTo>
                  <a:cubicBezTo>
                    <a:pt x="12" y="8"/>
                    <a:pt x="12" y="8"/>
                    <a:pt x="12" y="8"/>
                  </a:cubicBezTo>
                  <a:cubicBezTo>
                    <a:pt x="11" y="6"/>
                    <a:pt x="11" y="6"/>
                    <a:pt x="11" y="6"/>
                  </a:cubicBezTo>
                  <a:cubicBezTo>
                    <a:pt x="11" y="6"/>
                    <a:pt x="11" y="6"/>
                    <a:pt x="11" y="6"/>
                  </a:cubicBezTo>
                  <a:cubicBezTo>
                    <a:pt x="12" y="6"/>
                    <a:pt x="12" y="7"/>
                    <a:pt x="12" y="8"/>
                  </a:cubicBezTo>
                  <a:cubicBezTo>
                    <a:pt x="12" y="8"/>
                    <a:pt x="12" y="8"/>
                    <a:pt x="11" y="8"/>
                  </a:cubicBezTo>
                  <a:cubicBezTo>
                    <a:pt x="11" y="8"/>
                    <a:pt x="11" y="8"/>
                    <a:pt x="11" y="8"/>
                  </a:cubicBezTo>
                  <a:cubicBezTo>
                    <a:pt x="11" y="8"/>
                    <a:pt x="11" y="8"/>
                    <a:pt x="11" y="8"/>
                  </a:cubicBezTo>
                  <a:cubicBezTo>
                    <a:pt x="11" y="7"/>
                    <a:pt x="10" y="7"/>
                    <a:pt x="10" y="6"/>
                  </a:cubicBezTo>
                  <a:cubicBezTo>
                    <a:pt x="10" y="6"/>
                    <a:pt x="10" y="6"/>
                    <a:pt x="10" y="6"/>
                  </a:cubicBezTo>
                  <a:cubicBezTo>
                    <a:pt x="10" y="6"/>
                    <a:pt x="10" y="6"/>
                    <a:pt x="10" y="7"/>
                  </a:cubicBezTo>
                  <a:cubicBezTo>
                    <a:pt x="11" y="8"/>
                    <a:pt x="11" y="8"/>
                    <a:pt x="11" y="8"/>
                  </a:cubicBezTo>
                  <a:cubicBezTo>
                    <a:pt x="11" y="8"/>
                    <a:pt x="10" y="8"/>
                    <a:pt x="10" y="8"/>
                  </a:cubicBezTo>
                  <a:cubicBezTo>
                    <a:pt x="10" y="8"/>
                    <a:pt x="10" y="8"/>
                    <a:pt x="10" y="8"/>
                  </a:cubicBezTo>
                  <a:cubicBezTo>
                    <a:pt x="9" y="6"/>
                    <a:pt x="9" y="6"/>
                    <a:pt x="9" y="6"/>
                  </a:cubicBezTo>
                  <a:cubicBezTo>
                    <a:pt x="9" y="6"/>
                    <a:pt x="9" y="6"/>
                    <a:pt x="9" y="6"/>
                  </a:cubicBezTo>
                  <a:cubicBezTo>
                    <a:pt x="9" y="6"/>
                    <a:pt x="9" y="6"/>
                    <a:pt x="9" y="7"/>
                  </a:cubicBezTo>
                  <a:cubicBezTo>
                    <a:pt x="9" y="7"/>
                    <a:pt x="10" y="7"/>
                    <a:pt x="10" y="8"/>
                  </a:cubicBezTo>
                  <a:cubicBezTo>
                    <a:pt x="10" y="8"/>
                    <a:pt x="9" y="8"/>
                    <a:pt x="9" y="8"/>
                  </a:cubicBezTo>
                  <a:cubicBezTo>
                    <a:pt x="9" y="8"/>
                    <a:pt x="9" y="8"/>
                    <a:pt x="9" y="8"/>
                  </a:cubicBezTo>
                  <a:cubicBezTo>
                    <a:pt x="8" y="7"/>
                    <a:pt x="8" y="6"/>
                    <a:pt x="8" y="6"/>
                  </a:cubicBezTo>
                  <a:cubicBezTo>
                    <a:pt x="9" y="5"/>
                    <a:pt x="9" y="5"/>
                    <a:pt x="9" y="5"/>
                  </a:cubicBezTo>
                  <a:cubicBezTo>
                    <a:pt x="9" y="8"/>
                    <a:pt x="9" y="8"/>
                    <a:pt x="9" y="8"/>
                  </a:cubicBezTo>
                  <a:cubicBezTo>
                    <a:pt x="9" y="8"/>
                    <a:pt x="9" y="8"/>
                    <a:pt x="9" y="8"/>
                  </a:cubicBezTo>
                  <a:cubicBezTo>
                    <a:pt x="9" y="8"/>
                    <a:pt x="9" y="8"/>
                    <a:pt x="9" y="8"/>
                  </a:cubicBezTo>
                  <a:cubicBezTo>
                    <a:pt x="8" y="8"/>
                    <a:pt x="8" y="8"/>
                    <a:pt x="8" y="8"/>
                  </a:cubicBezTo>
                  <a:cubicBezTo>
                    <a:pt x="7" y="5"/>
                    <a:pt x="7" y="5"/>
                    <a:pt x="7" y="5"/>
                  </a:cubicBezTo>
                  <a:cubicBezTo>
                    <a:pt x="8" y="5"/>
                    <a:pt x="8" y="5"/>
                    <a:pt x="8" y="5"/>
                  </a:cubicBezTo>
                  <a:cubicBezTo>
                    <a:pt x="8" y="6"/>
                    <a:pt x="8" y="7"/>
                    <a:pt x="8" y="8"/>
                  </a:cubicBezTo>
                  <a:cubicBezTo>
                    <a:pt x="8" y="8"/>
                    <a:pt x="8" y="8"/>
                    <a:pt x="8" y="8"/>
                  </a:cubicBezTo>
                  <a:cubicBezTo>
                    <a:pt x="7" y="8"/>
                    <a:pt x="7" y="8"/>
                    <a:pt x="7" y="8"/>
                  </a:cubicBezTo>
                  <a:cubicBezTo>
                    <a:pt x="7" y="8"/>
                    <a:pt x="7" y="8"/>
                    <a:pt x="7" y="8"/>
                  </a:cubicBezTo>
                  <a:cubicBezTo>
                    <a:pt x="7" y="7"/>
                    <a:pt x="7" y="7"/>
                    <a:pt x="7" y="6"/>
                  </a:cubicBezTo>
                  <a:cubicBezTo>
                    <a:pt x="6" y="6"/>
                    <a:pt x="6" y="5"/>
                    <a:pt x="6" y="5"/>
                  </a:cubicBezTo>
                  <a:cubicBezTo>
                    <a:pt x="7" y="5"/>
                    <a:pt x="7" y="5"/>
                    <a:pt x="7" y="5"/>
                  </a:cubicBezTo>
                  <a:cubicBezTo>
                    <a:pt x="7" y="6"/>
                    <a:pt x="7" y="6"/>
                    <a:pt x="7" y="6"/>
                  </a:cubicBezTo>
                  <a:cubicBezTo>
                    <a:pt x="7" y="7"/>
                    <a:pt x="7" y="7"/>
                    <a:pt x="7" y="7"/>
                  </a:cubicBezTo>
                  <a:cubicBezTo>
                    <a:pt x="7" y="7"/>
                    <a:pt x="7" y="7"/>
                    <a:pt x="7" y="7"/>
                  </a:cubicBezTo>
                  <a:cubicBezTo>
                    <a:pt x="7" y="8"/>
                    <a:pt x="7" y="8"/>
                    <a:pt x="7" y="8"/>
                  </a:cubicBezTo>
                  <a:cubicBezTo>
                    <a:pt x="6" y="8"/>
                    <a:pt x="6" y="8"/>
                    <a:pt x="6" y="8"/>
                  </a:cubicBezTo>
                  <a:cubicBezTo>
                    <a:pt x="6" y="7"/>
                    <a:pt x="6" y="7"/>
                    <a:pt x="6" y="6"/>
                  </a:cubicBezTo>
                  <a:cubicBezTo>
                    <a:pt x="5" y="5"/>
                    <a:pt x="5" y="5"/>
                    <a:pt x="5" y="5"/>
                  </a:cubicBezTo>
                  <a:cubicBezTo>
                    <a:pt x="5" y="5"/>
                    <a:pt x="5" y="5"/>
                    <a:pt x="5" y="5"/>
                  </a:cubicBezTo>
                  <a:cubicBezTo>
                    <a:pt x="6" y="4"/>
                    <a:pt x="6" y="4"/>
                    <a:pt x="6" y="4"/>
                  </a:cubicBezTo>
                  <a:cubicBezTo>
                    <a:pt x="6" y="7"/>
                    <a:pt x="6" y="7"/>
                    <a:pt x="6" y="7"/>
                  </a:cubicBezTo>
                  <a:cubicBezTo>
                    <a:pt x="6" y="7"/>
                    <a:pt x="6" y="7"/>
                    <a:pt x="5" y="7"/>
                  </a:cubicBezTo>
                  <a:cubicBezTo>
                    <a:pt x="5" y="7"/>
                    <a:pt x="5" y="7"/>
                    <a:pt x="5" y="7"/>
                  </a:cubicBezTo>
                  <a:cubicBezTo>
                    <a:pt x="5" y="6"/>
                    <a:pt x="5" y="6"/>
                    <a:pt x="5" y="5"/>
                  </a:cubicBezTo>
                  <a:cubicBezTo>
                    <a:pt x="5" y="5"/>
                    <a:pt x="4" y="5"/>
                    <a:pt x="4" y="5"/>
                  </a:cubicBezTo>
                  <a:cubicBezTo>
                    <a:pt x="4" y="4"/>
                    <a:pt x="4" y="4"/>
                    <a:pt x="4" y="4"/>
                  </a:cubicBezTo>
                  <a:cubicBezTo>
                    <a:pt x="4" y="4"/>
                    <a:pt x="4" y="4"/>
                    <a:pt x="4" y="4"/>
                  </a:cubicBezTo>
                  <a:cubicBezTo>
                    <a:pt x="5" y="7"/>
                    <a:pt x="5" y="7"/>
                    <a:pt x="5" y="7"/>
                  </a:cubicBezTo>
                  <a:cubicBezTo>
                    <a:pt x="5" y="7"/>
                    <a:pt x="5" y="7"/>
                    <a:pt x="4" y="7"/>
                  </a:cubicBezTo>
                  <a:cubicBezTo>
                    <a:pt x="4" y="7"/>
                    <a:pt x="4" y="7"/>
                    <a:pt x="4" y="7"/>
                  </a:cubicBezTo>
                  <a:cubicBezTo>
                    <a:pt x="4" y="7"/>
                    <a:pt x="4" y="7"/>
                    <a:pt x="4" y="7"/>
                  </a:cubicBezTo>
                  <a:cubicBezTo>
                    <a:pt x="4" y="5"/>
                    <a:pt x="4" y="5"/>
                    <a:pt x="4" y="5"/>
                  </a:cubicBezTo>
                  <a:cubicBezTo>
                    <a:pt x="3" y="3"/>
                    <a:pt x="3" y="3"/>
                    <a:pt x="3" y="3"/>
                  </a:cubicBezTo>
                  <a:cubicBezTo>
                    <a:pt x="4" y="3"/>
                    <a:pt x="4" y="3"/>
                    <a:pt x="4" y="3"/>
                  </a:cubicBezTo>
                  <a:cubicBezTo>
                    <a:pt x="4" y="3"/>
                    <a:pt x="4" y="3"/>
                    <a:pt x="4" y="4"/>
                  </a:cubicBezTo>
                  <a:cubicBezTo>
                    <a:pt x="4" y="4"/>
                    <a:pt x="4" y="5"/>
                    <a:pt x="4" y="5"/>
                  </a:cubicBezTo>
                  <a:cubicBezTo>
                    <a:pt x="4" y="6"/>
                    <a:pt x="4" y="6"/>
                    <a:pt x="4" y="6"/>
                  </a:cubicBezTo>
                  <a:cubicBezTo>
                    <a:pt x="3" y="6"/>
                    <a:pt x="3" y="6"/>
                    <a:pt x="3" y="6"/>
                  </a:cubicBezTo>
                  <a:cubicBezTo>
                    <a:pt x="3" y="4"/>
                    <a:pt x="2" y="3"/>
                    <a:pt x="2" y="2"/>
                  </a:cubicBezTo>
                  <a:cubicBezTo>
                    <a:pt x="2" y="2"/>
                    <a:pt x="2" y="2"/>
                    <a:pt x="2" y="2"/>
                  </a:cubicBezTo>
                  <a:cubicBezTo>
                    <a:pt x="3" y="5"/>
                    <a:pt x="3" y="5"/>
                    <a:pt x="3" y="5"/>
                  </a:cubicBezTo>
                  <a:cubicBezTo>
                    <a:pt x="3" y="5"/>
                    <a:pt x="3" y="5"/>
                    <a:pt x="3" y="5"/>
                  </a:cubicBezTo>
                  <a:cubicBezTo>
                    <a:pt x="3" y="5"/>
                    <a:pt x="3" y="5"/>
                    <a:pt x="3" y="5"/>
                  </a:cubicBezTo>
                  <a:cubicBezTo>
                    <a:pt x="3" y="5"/>
                    <a:pt x="3" y="5"/>
                    <a:pt x="3" y="5"/>
                  </a:cubicBezTo>
                  <a:cubicBezTo>
                    <a:pt x="2" y="1"/>
                    <a:pt x="2" y="1"/>
                    <a:pt x="2" y="1"/>
                  </a:cubicBezTo>
                  <a:cubicBezTo>
                    <a:pt x="2" y="1"/>
                    <a:pt x="2" y="1"/>
                    <a:pt x="2" y="1"/>
                  </a:cubicBezTo>
                  <a:cubicBezTo>
                    <a:pt x="2" y="2"/>
                    <a:pt x="2" y="2"/>
                    <a:pt x="2" y="3"/>
                  </a:cubicBezTo>
                  <a:cubicBezTo>
                    <a:pt x="2" y="4"/>
                    <a:pt x="2" y="4"/>
                    <a:pt x="2" y="4"/>
                  </a:cubicBezTo>
                  <a:cubicBezTo>
                    <a:pt x="2" y="4"/>
                    <a:pt x="2" y="4"/>
                    <a:pt x="2" y="4"/>
                  </a:cubicBezTo>
                  <a:cubicBezTo>
                    <a:pt x="2" y="4"/>
                    <a:pt x="2" y="4"/>
                    <a:pt x="2" y="4"/>
                  </a:cubicBezTo>
                  <a:cubicBezTo>
                    <a:pt x="1" y="4"/>
                    <a:pt x="1" y="3"/>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86"/>
            <p:cNvSpPr/>
            <p:nvPr/>
          </p:nvSpPr>
          <p:spPr bwMode="auto">
            <a:xfrm>
              <a:off x="1710" y="1963"/>
              <a:ext cx="73" cy="50"/>
            </a:xfrm>
            <a:custGeom>
              <a:avLst/>
              <a:gdLst>
                <a:gd name="T0" fmla="*/ 1 w 10"/>
                <a:gd name="T1" fmla="*/ 7 h 7"/>
                <a:gd name="T2" fmla="*/ 0 w 10"/>
                <a:gd name="T3" fmla="*/ 6 h 7"/>
                <a:gd name="T4" fmla="*/ 1 w 10"/>
                <a:gd name="T5" fmla="*/ 7 h 7"/>
                <a:gd name="T6" fmla="*/ 1 w 10"/>
                <a:gd name="T7" fmla="*/ 5 h 7"/>
                <a:gd name="T8" fmla="*/ 2 w 10"/>
                <a:gd name="T9" fmla="*/ 6 h 7"/>
                <a:gd name="T10" fmla="*/ 2 w 10"/>
                <a:gd name="T11" fmla="*/ 5 h 7"/>
                <a:gd name="T12" fmla="*/ 1 w 10"/>
                <a:gd name="T13" fmla="*/ 4 h 7"/>
                <a:gd name="T14" fmla="*/ 3 w 10"/>
                <a:gd name="T15" fmla="*/ 5 h 7"/>
                <a:gd name="T16" fmla="*/ 2 w 10"/>
                <a:gd name="T17" fmla="*/ 3 h 7"/>
                <a:gd name="T18" fmla="*/ 3 w 10"/>
                <a:gd name="T19" fmla="*/ 4 h 7"/>
                <a:gd name="T20" fmla="*/ 3 w 10"/>
                <a:gd name="T21" fmla="*/ 3 h 7"/>
                <a:gd name="T22" fmla="*/ 3 w 10"/>
                <a:gd name="T23" fmla="*/ 3 h 7"/>
                <a:gd name="T24" fmla="*/ 4 w 10"/>
                <a:gd name="T25" fmla="*/ 5 h 7"/>
                <a:gd name="T26" fmla="*/ 5 w 10"/>
                <a:gd name="T27" fmla="*/ 3 h 7"/>
                <a:gd name="T28" fmla="*/ 6 w 10"/>
                <a:gd name="T29" fmla="*/ 5 h 7"/>
                <a:gd name="T30" fmla="*/ 6 w 10"/>
                <a:gd name="T31" fmla="*/ 3 h 7"/>
                <a:gd name="T32" fmla="*/ 7 w 10"/>
                <a:gd name="T33" fmla="*/ 4 h 7"/>
                <a:gd name="T34" fmla="*/ 7 w 10"/>
                <a:gd name="T35" fmla="*/ 4 h 7"/>
                <a:gd name="T36" fmla="*/ 7 w 10"/>
                <a:gd name="T37" fmla="*/ 3 h 7"/>
                <a:gd name="T38" fmla="*/ 8 w 10"/>
                <a:gd name="T39" fmla="*/ 6 h 7"/>
                <a:gd name="T40" fmla="*/ 8 w 10"/>
                <a:gd name="T41" fmla="*/ 3 h 7"/>
                <a:gd name="T42" fmla="*/ 9 w 10"/>
                <a:gd name="T43" fmla="*/ 5 h 7"/>
                <a:gd name="T44" fmla="*/ 9 w 10"/>
                <a:gd name="T45" fmla="*/ 5 h 7"/>
                <a:gd name="T46" fmla="*/ 8 w 10"/>
                <a:gd name="T47" fmla="*/ 2 h 7"/>
                <a:gd name="T48" fmla="*/ 10 w 10"/>
                <a:gd name="T49" fmla="*/ 3 h 7"/>
                <a:gd name="T50" fmla="*/ 9 w 10"/>
                <a:gd name="T51" fmla="*/ 1 h 7"/>
                <a:gd name="T52" fmla="*/ 10 w 10"/>
                <a:gd name="T53" fmla="*/ 2 h 7"/>
                <a:gd name="T54" fmla="*/ 9 w 10"/>
                <a:gd name="T55" fmla="*/ 1 h 7"/>
                <a:gd name="T56" fmla="*/ 10 w 10"/>
                <a:gd name="T57" fmla="*/ 2 h 7"/>
                <a:gd name="T58" fmla="*/ 10 w 10"/>
                <a:gd name="T59" fmla="*/ 3 h 7"/>
                <a:gd name="T60" fmla="*/ 9 w 10"/>
                <a:gd name="T61" fmla="*/ 4 h 7"/>
                <a:gd name="T62" fmla="*/ 9 w 10"/>
                <a:gd name="T63" fmla="*/ 3 h 7"/>
                <a:gd name="T64" fmla="*/ 9 w 10"/>
                <a:gd name="T65" fmla="*/ 5 h 7"/>
                <a:gd name="T66" fmla="*/ 8 w 10"/>
                <a:gd name="T67" fmla="*/ 4 h 7"/>
                <a:gd name="T68" fmla="*/ 8 w 10"/>
                <a:gd name="T69" fmla="*/ 6 h 7"/>
                <a:gd name="T70" fmla="*/ 7 w 10"/>
                <a:gd name="T71" fmla="*/ 4 h 7"/>
                <a:gd name="T72" fmla="*/ 7 w 10"/>
                <a:gd name="T73" fmla="*/ 6 h 7"/>
                <a:gd name="T74" fmla="*/ 5 w 10"/>
                <a:gd name="T75" fmla="*/ 4 h 7"/>
                <a:gd name="T76" fmla="*/ 6 w 10"/>
                <a:gd name="T77" fmla="*/ 6 h 7"/>
                <a:gd name="T78" fmla="*/ 5 w 10"/>
                <a:gd name="T79" fmla="*/ 5 h 7"/>
                <a:gd name="T80" fmla="*/ 5 w 10"/>
                <a:gd name="T81" fmla="*/ 3 h 7"/>
                <a:gd name="T82" fmla="*/ 5 w 10"/>
                <a:gd name="T83" fmla="*/ 6 h 7"/>
                <a:gd name="T84" fmla="*/ 3 w 10"/>
                <a:gd name="T85" fmla="*/ 4 h 7"/>
                <a:gd name="T86" fmla="*/ 4 w 10"/>
                <a:gd name="T87" fmla="*/ 6 h 7"/>
                <a:gd name="T88" fmla="*/ 2 w 10"/>
                <a:gd name="T89" fmla="*/ 4 h 7"/>
                <a:gd name="T90" fmla="*/ 3 w 10"/>
                <a:gd name="T91" fmla="*/ 5 h 7"/>
                <a:gd name="T92" fmla="*/ 1 w 10"/>
                <a:gd name="T93" fmla="*/ 4 h 7"/>
                <a:gd name="T94" fmla="*/ 2 w 10"/>
                <a:gd name="T95" fmla="*/ 6 h 7"/>
                <a:gd name="T96" fmla="*/ 2 w 10"/>
                <a:gd name="T97" fmla="*/ 5 h 7"/>
                <a:gd name="T98" fmla="*/ 2 w 10"/>
                <a:gd name="T99" fmla="*/ 6 h 7"/>
                <a:gd name="T100" fmla="*/ 1 w 10"/>
                <a:gd name="T101" fmla="*/ 5 h 7"/>
                <a:gd name="T102" fmla="*/ 1 w 10"/>
                <a:gd name="T103" fmla="*/ 7 h 7"/>
                <a:gd name="T104" fmla="*/ 1 w 10"/>
                <a:gd name="T105" fmla="*/ 7 h 7"/>
                <a:gd name="T106" fmla="*/ 0 w 10"/>
                <a:gd name="T10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7">
                  <a:moveTo>
                    <a:pt x="0" y="6"/>
                  </a:moveTo>
                  <a:cubicBezTo>
                    <a:pt x="0" y="7"/>
                    <a:pt x="0" y="7"/>
                    <a:pt x="0" y="7"/>
                  </a:cubicBezTo>
                  <a:cubicBezTo>
                    <a:pt x="1" y="7"/>
                    <a:pt x="1" y="7"/>
                    <a:pt x="1" y="7"/>
                  </a:cubicBezTo>
                  <a:cubicBezTo>
                    <a:pt x="1" y="7"/>
                    <a:pt x="1" y="7"/>
                    <a:pt x="1" y="7"/>
                  </a:cubicBezTo>
                  <a:cubicBezTo>
                    <a:pt x="0" y="6"/>
                    <a:pt x="0" y="6"/>
                    <a:pt x="0" y="6"/>
                  </a:cubicBezTo>
                  <a:cubicBezTo>
                    <a:pt x="0" y="6"/>
                    <a:pt x="0" y="6"/>
                    <a:pt x="0" y="6"/>
                  </a:cubicBezTo>
                  <a:cubicBezTo>
                    <a:pt x="0" y="6"/>
                    <a:pt x="0" y="6"/>
                    <a:pt x="0" y="6"/>
                  </a:cubicBezTo>
                  <a:cubicBezTo>
                    <a:pt x="1" y="7"/>
                    <a:pt x="1" y="7"/>
                    <a:pt x="1" y="7"/>
                  </a:cubicBezTo>
                  <a:cubicBezTo>
                    <a:pt x="1" y="7"/>
                    <a:pt x="1" y="7"/>
                    <a:pt x="1" y="7"/>
                  </a:cubicBezTo>
                  <a:cubicBezTo>
                    <a:pt x="1" y="6"/>
                    <a:pt x="1" y="6"/>
                    <a:pt x="1" y="5"/>
                  </a:cubicBezTo>
                  <a:cubicBezTo>
                    <a:pt x="1" y="5"/>
                    <a:pt x="1" y="5"/>
                    <a:pt x="1" y="5"/>
                  </a:cubicBezTo>
                  <a:cubicBezTo>
                    <a:pt x="1" y="5"/>
                    <a:pt x="1" y="5"/>
                    <a:pt x="1" y="5"/>
                  </a:cubicBezTo>
                  <a:cubicBezTo>
                    <a:pt x="1" y="5"/>
                    <a:pt x="1" y="5"/>
                    <a:pt x="1" y="5"/>
                  </a:cubicBezTo>
                  <a:cubicBezTo>
                    <a:pt x="2" y="6"/>
                    <a:pt x="2" y="6"/>
                    <a:pt x="2" y="6"/>
                  </a:cubicBezTo>
                  <a:cubicBezTo>
                    <a:pt x="2" y="6"/>
                    <a:pt x="2" y="6"/>
                    <a:pt x="2" y="6"/>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1" y="5"/>
                    <a:pt x="1" y="5"/>
                    <a:pt x="1" y="4"/>
                  </a:cubicBezTo>
                  <a:cubicBezTo>
                    <a:pt x="1" y="4"/>
                    <a:pt x="1" y="4"/>
                    <a:pt x="2" y="4"/>
                  </a:cubicBezTo>
                  <a:cubicBezTo>
                    <a:pt x="2" y="4"/>
                    <a:pt x="2" y="4"/>
                    <a:pt x="2" y="4"/>
                  </a:cubicBezTo>
                  <a:cubicBezTo>
                    <a:pt x="2" y="4"/>
                    <a:pt x="3" y="5"/>
                    <a:pt x="3" y="5"/>
                  </a:cubicBezTo>
                  <a:cubicBezTo>
                    <a:pt x="2" y="6"/>
                    <a:pt x="2" y="6"/>
                    <a:pt x="2" y="6"/>
                  </a:cubicBezTo>
                  <a:cubicBezTo>
                    <a:pt x="2" y="4"/>
                    <a:pt x="2" y="4"/>
                    <a:pt x="2" y="4"/>
                  </a:cubicBezTo>
                  <a:cubicBezTo>
                    <a:pt x="2" y="3"/>
                    <a:pt x="2" y="3"/>
                    <a:pt x="2" y="3"/>
                  </a:cubicBezTo>
                  <a:cubicBezTo>
                    <a:pt x="2" y="3"/>
                    <a:pt x="2" y="3"/>
                    <a:pt x="2" y="3"/>
                  </a:cubicBezTo>
                  <a:cubicBezTo>
                    <a:pt x="2" y="3"/>
                    <a:pt x="2" y="3"/>
                    <a:pt x="2" y="3"/>
                  </a:cubicBezTo>
                  <a:cubicBezTo>
                    <a:pt x="3" y="3"/>
                    <a:pt x="3" y="4"/>
                    <a:pt x="3" y="4"/>
                  </a:cubicBezTo>
                  <a:cubicBezTo>
                    <a:pt x="4" y="5"/>
                    <a:pt x="4" y="5"/>
                    <a:pt x="4" y="5"/>
                  </a:cubicBezTo>
                  <a:cubicBezTo>
                    <a:pt x="3" y="5"/>
                    <a:pt x="3" y="5"/>
                    <a:pt x="3" y="5"/>
                  </a:cubicBezTo>
                  <a:cubicBezTo>
                    <a:pt x="3" y="5"/>
                    <a:pt x="3" y="4"/>
                    <a:pt x="3" y="3"/>
                  </a:cubicBezTo>
                  <a:cubicBezTo>
                    <a:pt x="3" y="3"/>
                    <a:pt x="3" y="3"/>
                    <a:pt x="3" y="3"/>
                  </a:cubicBezTo>
                  <a:cubicBezTo>
                    <a:pt x="3" y="3"/>
                    <a:pt x="3" y="3"/>
                    <a:pt x="3" y="3"/>
                  </a:cubicBezTo>
                  <a:cubicBezTo>
                    <a:pt x="3" y="3"/>
                    <a:pt x="3" y="3"/>
                    <a:pt x="3" y="3"/>
                  </a:cubicBezTo>
                  <a:cubicBezTo>
                    <a:pt x="4" y="4"/>
                    <a:pt x="5" y="4"/>
                    <a:pt x="5" y="5"/>
                  </a:cubicBezTo>
                  <a:cubicBezTo>
                    <a:pt x="4" y="6"/>
                    <a:pt x="4" y="6"/>
                    <a:pt x="4" y="6"/>
                  </a:cubicBezTo>
                  <a:cubicBezTo>
                    <a:pt x="4" y="5"/>
                    <a:pt x="4" y="5"/>
                    <a:pt x="4" y="5"/>
                  </a:cubicBezTo>
                  <a:cubicBezTo>
                    <a:pt x="4" y="3"/>
                    <a:pt x="4" y="3"/>
                    <a:pt x="4" y="3"/>
                  </a:cubicBezTo>
                  <a:cubicBezTo>
                    <a:pt x="4" y="3"/>
                    <a:pt x="4" y="3"/>
                    <a:pt x="4" y="3"/>
                  </a:cubicBezTo>
                  <a:cubicBezTo>
                    <a:pt x="4" y="3"/>
                    <a:pt x="4" y="3"/>
                    <a:pt x="5" y="3"/>
                  </a:cubicBezTo>
                  <a:cubicBezTo>
                    <a:pt x="5" y="3"/>
                    <a:pt x="5" y="3"/>
                    <a:pt x="5" y="4"/>
                  </a:cubicBezTo>
                  <a:cubicBezTo>
                    <a:pt x="6" y="4"/>
                    <a:pt x="6" y="4"/>
                    <a:pt x="6" y="4"/>
                  </a:cubicBezTo>
                  <a:cubicBezTo>
                    <a:pt x="6" y="5"/>
                    <a:pt x="6" y="5"/>
                    <a:pt x="6" y="5"/>
                  </a:cubicBezTo>
                  <a:cubicBezTo>
                    <a:pt x="5" y="6"/>
                    <a:pt x="5" y="6"/>
                    <a:pt x="5" y="6"/>
                  </a:cubicBezTo>
                  <a:cubicBezTo>
                    <a:pt x="5" y="5"/>
                    <a:pt x="5" y="5"/>
                    <a:pt x="5" y="4"/>
                  </a:cubicBezTo>
                  <a:cubicBezTo>
                    <a:pt x="5" y="4"/>
                    <a:pt x="5" y="3"/>
                    <a:pt x="6" y="3"/>
                  </a:cubicBezTo>
                  <a:cubicBezTo>
                    <a:pt x="6" y="3"/>
                    <a:pt x="6" y="3"/>
                    <a:pt x="6" y="3"/>
                  </a:cubicBezTo>
                  <a:cubicBezTo>
                    <a:pt x="6" y="3"/>
                    <a:pt x="6" y="3"/>
                    <a:pt x="6" y="3"/>
                  </a:cubicBezTo>
                  <a:cubicBezTo>
                    <a:pt x="6" y="4"/>
                    <a:pt x="7" y="4"/>
                    <a:pt x="7" y="4"/>
                  </a:cubicBezTo>
                  <a:cubicBezTo>
                    <a:pt x="8" y="5"/>
                    <a:pt x="8" y="5"/>
                    <a:pt x="8" y="5"/>
                  </a:cubicBezTo>
                  <a:cubicBezTo>
                    <a:pt x="7" y="6"/>
                    <a:pt x="7" y="6"/>
                    <a:pt x="7" y="6"/>
                  </a:cubicBezTo>
                  <a:cubicBezTo>
                    <a:pt x="7" y="4"/>
                    <a:pt x="7" y="4"/>
                    <a:pt x="7" y="4"/>
                  </a:cubicBezTo>
                  <a:cubicBezTo>
                    <a:pt x="7" y="3"/>
                    <a:pt x="7" y="3"/>
                    <a:pt x="7" y="3"/>
                  </a:cubicBezTo>
                  <a:cubicBezTo>
                    <a:pt x="7" y="3"/>
                    <a:pt x="7" y="3"/>
                    <a:pt x="7" y="3"/>
                  </a:cubicBezTo>
                  <a:cubicBezTo>
                    <a:pt x="7" y="3"/>
                    <a:pt x="7" y="3"/>
                    <a:pt x="7" y="3"/>
                  </a:cubicBezTo>
                  <a:cubicBezTo>
                    <a:pt x="8" y="4"/>
                    <a:pt x="8" y="4"/>
                    <a:pt x="8" y="5"/>
                  </a:cubicBezTo>
                  <a:cubicBezTo>
                    <a:pt x="8" y="5"/>
                    <a:pt x="9" y="6"/>
                    <a:pt x="9" y="6"/>
                  </a:cubicBezTo>
                  <a:cubicBezTo>
                    <a:pt x="8" y="6"/>
                    <a:pt x="8" y="6"/>
                    <a:pt x="8" y="6"/>
                  </a:cubicBezTo>
                  <a:cubicBezTo>
                    <a:pt x="8" y="6"/>
                    <a:pt x="8" y="5"/>
                    <a:pt x="7" y="4"/>
                  </a:cubicBezTo>
                  <a:cubicBezTo>
                    <a:pt x="7" y="4"/>
                    <a:pt x="7" y="4"/>
                    <a:pt x="7" y="4"/>
                  </a:cubicBezTo>
                  <a:cubicBezTo>
                    <a:pt x="7" y="4"/>
                    <a:pt x="8" y="3"/>
                    <a:pt x="8" y="3"/>
                  </a:cubicBezTo>
                  <a:cubicBezTo>
                    <a:pt x="8" y="3"/>
                    <a:pt x="8" y="3"/>
                    <a:pt x="8" y="3"/>
                  </a:cubicBezTo>
                  <a:cubicBezTo>
                    <a:pt x="9" y="4"/>
                    <a:pt x="9" y="4"/>
                    <a:pt x="9" y="4"/>
                  </a:cubicBezTo>
                  <a:cubicBezTo>
                    <a:pt x="9" y="5"/>
                    <a:pt x="9" y="5"/>
                    <a:pt x="9" y="5"/>
                  </a:cubicBezTo>
                  <a:cubicBezTo>
                    <a:pt x="10" y="5"/>
                    <a:pt x="10" y="5"/>
                    <a:pt x="9" y="6"/>
                  </a:cubicBezTo>
                  <a:cubicBezTo>
                    <a:pt x="9" y="6"/>
                    <a:pt x="9" y="6"/>
                    <a:pt x="9" y="6"/>
                  </a:cubicBezTo>
                  <a:cubicBezTo>
                    <a:pt x="9" y="5"/>
                    <a:pt x="9" y="5"/>
                    <a:pt x="9" y="5"/>
                  </a:cubicBezTo>
                  <a:cubicBezTo>
                    <a:pt x="8" y="4"/>
                    <a:pt x="8" y="4"/>
                    <a:pt x="8" y="4"/>
                  </a:cubicBezTo>
                  <a:cubicBezTo>
                    <a:pt x="8" y="3"/>
                    <a:pt x="8" y="3"/>
                    <a:pt x="8" y="3"/>
                  </a:cubicBezTo>
                  <a:cubicBezTo>
                    <a:pt x="8" y="3"/>
                    <a:pt x="8" y="2"/>
                    <a:pt x="8" y="2"/>
                  </a:cubicBezTo>
                  <a:cubicBezTo>
                    <a:pt x="8" y="2"/>
                    <a:pt x="8" y="2"/>
                    <a:pt x="9" y="2"/>
                  </a:cubicBezTo>
                  <a:cubicBezTo>
                    <a:pt x="9" y="3"/>
                    <a:pt x="9" y="3"/>
                    <a:pt x="9" y="3"/>
                  </a:cubicBezTo>
                  <a:cubicBezTo>
                    <a:pt x="10" y="3"/>
                    <a:pt x="10" y="3"/>
                    <a:pt x="10" y="3"/>
                  </a:cubicBezTo>
                  <a:cubicBezTo>
                    <a:pt x="9" y="4"/>
                    <a:pt x="9" y="4"/>
                    <a:pt x="9" y="4"/>
                  </a:cubicBezTo>
                  <a:cubicBezTo>
                    <a:pt x="9" y="1"/>
                    <a:pt x="9" y="1"/>
                    <a:pt x="9" y="1"/>
                  </a:cubicBezTo>
                  <a:cubicBezTo>
                    <a:pt x="9" y="1"/>
                    <a:pt x="9" y="1"/>
                    <a:pt x="9" y="1"/>
                  </a:cubicBezTo>
                  <a:cubicBezTo>
                    <a:pt x="9" y="1"/>
                    <a:pt x="9" y="1"/>
                    <a:pt x="9" y="1"/>
                  </a:cubicBezTo>
                  <a:cubicBezTo>
                    <a:pt x="10" y="2"/>
                    <a:pt x="10" y="2"/>
                    <a:pt x="10" y="2"/>
                  </a:cubicBezTo>
                  <a:cubicBezTo>
                    <a:pt x="10" y="2"/>
                    <a:pt x="10" y="2"/>
                    <a:pt x="10" y="2"/>
                  </a:cubicBezTo>
                  <a:cubicBezTo>
                    <a:pt x="9" y="1"/>
                    <a:pt x="9" y="1"/>
                    <a:pt x="9" y="1"/>
                  </a:cubicBezTo>
                  <a:cubicBezTo>
                    <a:pt x="9" y="0"/>
                    <a:pt x="9" y="0"/>
                    <a:pt x="9" y="0"/>
                  </a:cubicBezTo>
                  <a:cubicBezTo>
                    <a:pt x="9" y="1"/>
                    <a:pt x="9" y="1"/>
                    <a:pt x="9" y="1"/>
                  </a:cubicBezTo>
                  <a:cubicBezTo>
                    <a:pt x="10" y="2"/>
                    <a:pt x="10" y="2"/>
                    <a:pt x="10" y="2"/>
                  </a:cubicBezTo>
                  <a:cubicBezTo>
                    <a:pt x="10" y="2"/>
                    <a:pt x="10" y="2"/>
                    <a:pt x="10" y="2"/>
                  </a:cubicBezTo>
                  <a:cubicBezTo>
                    <a:pt x="10" y="2"/>
                    <a:pt x="10" y="2"/>
                    <a:pt x="10" y="2"/>
                  </a:cubicBezTo>
                  <a:cubicBezTo>
                    <a:pt x="9" y="1"/>
                    <a:pt x="9" y="1"/>
                    <a:pt x="9" y="1"/>
                  </a:cubicBezTo>
                  <a:cubicBezTo>
                    <a:pt x="9" y="1"/>
                    <a:pt x="9" y="1"/>
                    <a:pt x="9" y="1"/>
                  </a:cubicBezTo>
                  <a:cubicBezTo>
                    <a:pt x="10" y="3"/>
                    <a:pt x="10" y="3"/>
                    <a:pt x="10" y="3"/>
                  </a:cubicBezTo>
                  <a:cubicBezTo>
                    <a:pt x="10" y="4"/>
                    <a:pt x="10" y="4"/>
                    <a:pt x="10" y="4"/>
                  </a:cubicBezTo>
                  <a:cubicBezTo>
                    <a:pt x="10" y="4"/>
                    <a:pt x="9" y="4"/>
                    <a:pt x="9" y="4"/>
                  </a:cubicBezTo>
                  <a:cubicBezTo>
                    <a:pt x="9" y="4"/>
                    <a:pt x="9" y="4"/>
                    <a:pt x="9" y="4"/>
                  </a:cubicBezTo>
                  <a:cubicBezTo>
                    <a:pt x="9" y="3"/>
                    <a:pt x="9" y="3"/>
                    <a:pt x="9" y="3"/>
                  </a:cubicBezTo>
                  <a:cubicBezTo>
                    <a:pt x="9" y="3"/>
                    <a:pt x="9" y="3"/>
                    <a:pt x="8" y="3"/>
                  </a:cubicBezTo>
                  <a:cubicBezTo>
                    <a:pt x="9" y="3"/>
                    <a:pt x="9" y="3"/>
                    <a:pt x="9" y="3"/>
                  </a:cubicBezTo>
                  <a:cubicBezTo>
                    <a:pt x="9" y="4"/>
                    <a:pt x="9" y="4"/>
                    <a:pt x="9" y="4"/>
                  </a:cubicBezTo>
                  <a:cubicBezTo>
                    <a:pt x="9" y="5"/>
                    <a:pt x="9" y="5"/>
                    <a:pt x="9" y="5"/>
                  </a:cubicBezTo>
                  <a:cubicBezTo>
                    <a:pt x="9" y="5"/>
                    <a:pt x="9" y="5"/>
                    <a:pt x="9" y="5"/>
                  </a:cubicBezTo>
                  <a:cubicBezTo>
                    <a:pt x="8" y="5"/>
                    <a:pt x="8" y="5"/>
                    <a:pt x="8" y="5"/>
                  </a:cubicBezTo>
                  <a:cubicBezTo>
                    <a:pt x="8" y="4"/>
                    <a:pt x="8" y="4"/>
                    <a:pt x="8" y="4"/>
                  </a:cubicBezTo>
                  <a:cubicBezTo>
                    <a:pt x="8" y="4"/>
                    <a:pt x="8" y="4"/>
                    <a:pt x="8" y="4"/>
                  </a:cubicBezTo>
                  <a:cubicBezTo>
                    <a:pt x="8" y="4"/>
                    <a:pt x="9" y="5"/>
                    <a:pt x="9" y="6"/>
                  </a:cubicBezTo>
                  <a:cubicBezTo>
                    <a:pt x="9" y="6"/>
                    <a:pt x="9" y="6"/>
                    <a:pt x="9" y="7"/>
                  </a:cubicBezTo>
                  <a:cubicBezTo>
                    <a:pt x="9" y="7"/>
                    <a:pt x="8" y="7"/>
                    <a:pt x="8" y="6"/>
                  </a:cubicBezTo>
                  <a:cubicBezTo>
                    <a:pt x="8" y="6"/>
                    <a:pt x="8" y="6"/>
                    <a:pt x="7" y="5"/>
                  </a:cubicBezTo>
                  <a:cubicBezTo>
                    <a:pt x="7" y="5"/>
                    <a:pt x="7" y="4"/>
                    <a:pt x="7" y="4"/>
                  </a:cubicBezTo>
                  <a:cubicBezTo>
                    <a:pt x="7" y="4"/>
                    <a:pt x="7" y="4"/>
                    <a:pt x="7" y="4"/>
                  </a:cubicBezTo>
                  <a:cubicBezTo>
                    <a:pt x="8" y="6"/>
                    <a:pt x="8" y="6"/>
                    <a:pt x="8" y="6"/>
                  </a:cubicBezTo>
                  <a:cubicBezTo>
                    <a:pt x="8" y="6"/>
                    <a:pt x="8" y="6"/>
                    <a:pt x="8" y="6"/>
                  </a:cubicBezTo>
                  <a:cubicBezTo>
                    <a:pt x="8" y="6"/>
                    <a:pt x="7" y="6"/>
                    <a:pt x="7" y="6"/>
                  </a:cubicBezTo>
                  <a:cubicBezTo>
                    <a:pt x="7" y="6"/>
                    <a:pt x="7" y="6"/>
                    <a:pt x="7" y="6"/>
                  </a:cubicBezTo>
                  <a:cubicBezTo>
                    <a:pt x="6" y="5"/>
                    <a:pt x="6" y="5"/>
                    <a:pt x="6" y="5"/>
                  </a:cubicBezTo>
                  <a:cubicBezTo>
                    <a:pt x="6" y="5"/>
                    <a:pt x="6" y="5"/>
                    <a:pt x="5" y="4"/>
                  </a:cubicBezTo>
                  <a:cubicBezTo>
                    <a:pt x="6" y="4"/>
                    <a:pt x="6" y="4"/>
                    <a:pt x="6" y="4"/>
                  </a:cubicBezTo>
                  <a:cubicBezTo>
                    <a:pt x="6" y="5"/>
                    <a:pt x="6" y="5"/>
                    <a:pt x="6" y="5"/>
                  </a:cubicBezTo>
                  <a:cubicBezTo>
                    <a:pt x="6" y="6"/>
                    <a:pt x="6" y="6"/>
                    <a:pt x="6" y="6"/>
                  </a:cubicBezTo>
                  <a:cubicBezTo>
                    <a:pt x="6" y="6"/>
                    <a:pt x="6" y="6"/>
                    <a:pt x="6" y="6"/>
                  </a:cubicBezTo>
                  <a:cubicBezTo>
                    <a:pt x="6" y="6"/>
                    <a:pt x="5" y="6"/>
                    <a:pt x="5" y="6"/>
                  </a:cubicBezTo>
                  <a:cubicBezTo>
                    <a:pt x="5" y="6"/>
                    <a:pt x="5" y="5"/>
                    <a:pt x="5" y="5"/>
                  </a:cubicBezTo>
                  <a:cubicBezTo>
                    <a:pt x="4" y="4"/>
                    <a:pt x="4" y="4"/>
                    <a:pt x="4" y="4"/>
                  </a:cubicBezTo>
                  <a:cubicBezTo>
                    <a:pt x="4" y="4"/>
                    <a:pt x="4" y="4"/>
                    <a:pt x="4" y="4"/>
                  </a:cubicBezTo>
                  <a:cubicBezTo>
                    <a:pt x="5" y="3"/>
                    <a:pt x="5" y="3"/>
                    <a:pt x="5" y="3"/>
                  </a:cubicBezTo>
                  <a:cubicBezTo>
                    <a:pt x="5" y="4"/>
                    <a:pt x="5" y="4"/>
                    <a:pt x="5" y="4"/>
                  </a:cubicBezTo>
                  <a:cubicBezTo>
                    <a:pt x="5" y="5"/>
                    <a:pt x="5" y="5"/>
                    <a:pt x="5" y="5"/>
                  </a:cubicBezTo>
                  <a:cubicBezTo>
                    <a:pt x="5" y="5"/>
                    <a:pt x="5" y="6"/>
                    <a:pt x="5" y="6"/>
                  </a:cubicBezTo>
                  <a:cubicBezTo>
                    <a:pt x="5" y="6"/>
                    <a:pt x="4" y="6"/>
                    <a:pt x="4" y="6"/>
                  </a:cubicBezTo>
                  <a:cubicBezTo>
                    <a:pt x="4" y="5"/>
                    <a:pt x="4" y="5"/>
                    <a:pt x="4" y="5"/>
                  </a:cubicBezTo>
                  <a:cubicBezTo>
                    <a:pt x="4" y="4"/>
                    <a:pt x="3" y="4"/>
                    <a:pt x="3" y="4"/>
                  </a:cubicBezTo>
                  <a:cubicBezTo>
                    <a:pt x="4" y="3"/>
                    <a:pt x="4" y="3"/>
                    <a:pt x="4" y="3"/>
                  </a:cubicBezTo>
                  <a:cubicBezTo>
                    <a:pt x="4" y="4"/>
                    <a:pt x="4" y="5"/>
                    <a:pt x="4" y="5"/>
                  </a:cubicBezTo>
                  <a:cubicBezTo>
                    <a:pt x="4" y="6"/>
                    <a:pt x="4" y="6"/>
                    <a:pt x="4" y="6"/>
                  </a:cubicBezTo>
                  <a:cubicBezTo>
                    <a:pt x="3" y="6"/>
                    <a:pt x="3" y="6"/>
                    <a:pt x="3" y="6"/>
                  </a:cubicBezTo>
                  <a:cubicBezTo>
                    <a:pt x="3" y="5"/>
                    <a:pt x="3" y="5"/>
                    <a:pt x="3" y="5"/>
                  </a:cubicBezTo>
                  <a:cubicBezTo>
                    <a:pt x="2" y="4"/>
                    <a:pt x="2" y="4"/>
                    <a:pt x="2" y="4"/>
                  </a:cubicBezTo>
                  <a:cubicBezTo>
                    <a:pt x="3" y="4"/>
                    <a:pt x="3" y="4"/>
                    <a:pt x="3" y="4"/>
                  </a:cubicBezTo>
                  <a:cubicBezTo>
                    <a:pt x="3" y="5"/>
                    <a:pt x="3" y="5"/>
                    <a:pt x="3" y="5"/>
                  </a:cubicBezTo>
                  <a:cubicBezTo>
                    <a:pt x="3" y="5"/>
                    <a:pt x="3" y="5"/>
                    <a:pt x="3" y="5"/>
                  </a:cubicBezTo>
                  <a:cubicBezTo>
                    <a:pt x="3" y="6"/>
                    <a:pt x="3" y="6"/>
                    <a:pt x="3" y="6"/>
                  </a:cubicBezTo>
                  <a:cubicBezTo>
                    <a:pt x="3" y="6"/>
                    <a:pt x="2" y="6"/>
                    <a:pt x="2" y="6"/>
                  </a:cubicBezTo>
                  <a:cubicBezTo>
                    <a:pt x="2" y="5"/>
                    <a:pt x="2" y="5"/>
                    <a:pt x="1" y="4"/>
                  </a:cubicBezTo>
                  <a:cubicBezTo>
                    <a:pt x="2" y="4"/>
                    <a:pt x="2" y="4"/>
                    <a:pt x="2" y="4"/>
                  </a:cubicBezTo>
                  <a:cubicBezTo>
                    <a:pt x="2" y="4"/>
                    <a:pt x="2" y="5"/>
                    <a:pt x="2" y="5"/>
                  </a:cubicBezTo>
                  <a:cubicBezTo>
                    <a:pt x="2" y="5"/>
                    <a:pt x="2" y="6"/>
                    <a:pt x="2" y="6"/>
                  </a:cubicBezTo>
                  <a:cubicBezTo>
                    <a:pt x="2" y="6"/>
                    <a:pt x="2" y="6"/>
                    <a:pt x="2"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1" y="5"/>
                    <a:pt x="1" y="5"/>
                    <a:pt x="1" y="5"/>
                  </a:cubicBezTo>
                  <a:cubicBezTo>
                    <a:pt x="1" y="5"/>
                    <a:pt x="1" y="5"/>
                    <a:pt x="1" y="5"/>
                  </a:cubicBezTo>
                  <a:cubicBezTo>
                    <a:pt x="1" y="6"/>
                    <a:pt x="1" y="6"/>
                    <a:pt x="1" y="7"/>
                  </a:cubicBezTo>
                  <a:cubicBezTo>
                    <a:pt x="1" y="7"/>
                    <a:pt x="1" y="7"/>
                    <a:pt x="1" y="7"/>
                  </a:cubicBezTo>
                  <a:cubicBezTo>
                    <a:pt x="1" y="7"/>
                    <a:pt x="1" y="7"/>
                    <a:pt x="1" y="7"/>
                  </a:cubicBezTo>
                  <a:cubicBezTo>
                    <a:pt x="0" y="6"/>
                    <a:pt x="0" y="6"/>
                    <a:pt x="0" y="6"/>
                  </a:cubicBezTo>
                  <a:cubicBezTo>
                    <a:pt x="0" y="6"/>
                    <a:pt x="0" y="6"/>
                    <a:pt x="0" y="6"/>
                  </a:cubicBezTo>
                  <a:cubicBezTo>
                    <a:pt x="1" y="7"/>
                    <a:pt x="1" y="7"/>
                    <a:pt x="1" y="7"/>
                  </a:cubicBezTo>
                  <a:cubicBezTo>
                    <a:pt x="1" y="7"/>
                    <a:pt x="1" y="7"/>
                    <a:pt x="1" y="7"/>
                  </a:cubicBezTo>
                  <a:cubicBezTo>
                    <a:pt x="1" y="7"/>
                    <a:pt x="1" y="7"/>
                    <a:pt x="1" y="7"/>
                  </a:cubicBezTo>
                  <a:cubicBezTo>
                    <a:pt x="0" y="7"/>
                    <a:pt x="0" y="7"/>
                    <a:pt x="0" y="7"/>
                  </a:cubicBez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Group 89"/>
          <p:cNvGrpSpPr>
            <a:grpSpLocks noChangeAspect="1"/>
          </p:cNvGrpSpPr>
          <p:nvPr/>
        </p:nvGrpSpPr>
        <p:grpSpPr bwMode="auto">
          <a:xfrm>
            <a:off x="1984714" y="2986876"/>
            <a:ext cx="518637" cy="667068"/>
            <a:chOff x="1309" y="2054"/>
            <a:chExt cx="297" cy="382"/>
          </a:xfrm>
          <a:solidFill>
            <a:schemeClr val="bg1">
              <a:lumMod val="50000"/>
            </a:schemeClr>
          </a:solidFill>
        </p:grpSpPr>
        <p:sp>
          <p:nvSpPr>
            <p:cNvPr id="193" name="Freeform 90"/>
            <p:cNvSpPr/>
            <p:nvPr/>
          </p:nvSpPr>
          <p:spPr bwMode="auto">
            <a:xfrm>
              <a:off x="1362" y="2127"/>
              <a:ext cx="191" cy="204"/>
            </a:xfrm>
            <a:custGeom>
              <a:avLst/>
              <a:gdLst>
                <a:gd name="T0" fmla="*/ 10 w 36"/>
                <a:gd name="T1" fmla="*/ 39 h 39"/>
                <a:gd name="T2" fmla="*/ 9 w 36"/>
                <a:gd name="T3" fmla="*/ 35 h 39"/>
                <a:gd name="T4" fmla="*/ 7 w 36"/>
                <a:gd name="T5" fmla="*/ 31 h 39"/>
                <a:gd name="T6" fmla="*/ 3 w 36"/>
                <a:gd name="T7" fmla="*/ 26 h 39"/>
                <a:gd name="T8" fmla="*/ 1 w 36"/>
                <a:gd name="T9" fmla="*/ 18 h 39"/>
                <a:gd name="T10" fmla="*/ 2 w 36"/>
                <a:gd name="T11" fmla="*/ 9 h 39"/>
                <a:gd name="T12" fmla="*/ 3 w 36"/>
                <a:gd name="T13" fmla="*/ 7 h 39"/>
                <a:gd name="T14" fmla="*/ 5 w 36"/>
                <a:gd name="T15" fmla="*/ 6 h 39"/>
                <a:gd name="T16" fmla="*/ 9 w 36"/>
                <a:gd name="T17" fmla="*/ 3 h 39"/>
                <a:gd name="T18" fmla="*/ 13 w 36"/>
                <a:gd name="T19" fmla="*/ 1 h 39"/>
                <a:gd name="T20" fmla="*/ 16 w 36"/>
                <a:gd name="T21" fmla="*/ 0 h 39"/>
                <a:gd name="T22" fmla="*/ 18 w 36"/>
                <a:gd name="T23" fmla="*/ 0 h 39"/>
                <a:gd name="T24" fmla="*/ 23 w 36"/>
                <a:gd name="T25" fmla="*/ 1 h 39"/>
                <a:gd name="T26" fmla="*/ 27 w 36"/>
                <a:gd name="T27" fmla="*/ 3 h 39"/>
                <a:gd name="T28" fmla="*/ 31 w 36"/>
                <a:gd name="T29" fmla="*/ 6 h 39"/>
                <a:gd name="T30" fmla="*/ 33 w 36"/>
                <a:gd name="T31" fmla="*/ 8 h 39"/>
                <a:gd name="T32" fmla="*/ 34 w 36"/>
                <a:gd name="T33" fmla="*/ 10 h 39"/>
                <a:gd name="T34" fmla="*/ 35 w 36"/>
                <a:gd name="T35" fmla="*/ 18 h 39"/>
                <a:gd name="T36" fmla="*/ 33 w 36"/>
                <a:gd name="T37" fmla="*/ 26 h 39"/>
                <a:gd name="T38" fmla="*/ 29 w 36"/>
                <a:gd name="T39" fmla="*/ 31 h 39"/>
                <a:gd name="T40" fmla="*/ 26 w 36"/>
                <a:gd name="T41" fmla="*/ 35 h 39"/>
                <a:gd name="T42" fmla="*/ 25 w 36"/>
                <a:gd name="T43" fmla="*/ 38 h 39"/>
                <a:gd name="T44" fmla="*/ 25 w 36"/>
                <a:gd name="T45" fmla="*/ 39 h 39"/>
                <a:gd name="T46" fmla="*/ 25 w 36"/>
                <a:gd name="T47" fmla="*/ 38 h 39"/>
                <a:gd name="T48" fmla="*/ 26 w 36"/>
                <a:gd name="T49" fmla="*/ 35 h 39"/>
                <a:gd name="T50" fmla="*/ 29 w 36"/>
                <a:gd name="T51" fmla="*/ 31 h 39"/>
                <a:gd name="T52" fmla="*/ 32 w 36"/>
                <a:gd name="T53" fmla="*/ 25 h 39"/>
                <a:gd name="T54" fmla="*/ 34 w 36"/>
                <a:gd name="T55" fmla="*/ 18 h 39"/>
                <a:gd name="T56" fmla="*/ 33 w 36"/>
                <a:gd name="T57" fmla="*/ 10 h 39"/>
                <a:gd name="T58" fmla="*/ 31 w 36"/>
                <a:gd name="T59" fmla="*/ 9 h 39"/>
                <a:gd name="T60" fmla="*/ 30 w 36"/>
                <a:gd name="T61" fmla="*/ 7 h 39"/>
                <a:gd name="T62" fmla="*/ 27 w 36"/>
                <a:gd name="T63" fmla="*/ 4 h 39"/>
                <a:gd name="T64" fmla="*/ 23 w 36"/>
                <a:gd name="T65" fmla="*/ 3 h 39"/>
                <a:gd name="T66" fmla="*/ 18 w 36"/>
                <a:gd name="T67" fmla="*/ 2 h 39"/>
                <a:gd name="T68" fmla="*/ 16 w 36"/>
                <a:gd name="T69" fmla="*/ 2 h 39"/>
                <a:gd name="T70" fmla="*/ 14 w 36"/>
                <a:gd name="T71" fmla="*/ 3 h 39"/>
                <a:gd name="T72" fmla="*/ 10 w 36"/>
                <a:gd name="T73" fmla="*/ 4 h 39"/>
                <a:gd name="T74" fmla="*/ 6 w 36"/>
                <a:gd name="T75" fmla="*/ 7 h 39"/>
                <a:gd name="T76" fmla="*/ 5 w 36"/>
                <a:gd name="T77" fmla="*/ 9 h 39"/>
                <a:gd name="T78" fmla="*/ 4 w 36"/>
                <a:gd name="T79" fmla="*/ 10 h 39"/>
                <a:gd name="T80" fmla="*/ 2 w 36"/>
                <a:gd name="T81" fmla="*/ 18 h 39"/>
                <a:gd name="T82" fmla="*/ 4 w 36"/>
                <a:gd name="T83" fmla="*/ 25 h 39"/>
                <a:gd name="T84" fmla="*/ 7 w 36"/>
                <a:gd name="T85" fmla="*/ 31 h 39"/>
                <a:gd name="T86" fmla="*/ 9 w 36"/>
                <a:gd name="T87" fmla="*/ 35 h 39"/>
                <a:gd name="T88" fmla="*/ 10 w 36"/>
                <a:gd name="T8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9">
                  <a:moveTo>
                    <a:pt x="10" y="39"/>
                  </a:moveTo>
                  <a:cubicBezTo>
                    <a:pt x="10" y="39"/>
                    <a:pt x="10" y="38"/>
                    <a:pt x="9" y="35"/>
                  </a:cubicBezTo>
                  <a:cubicBezTo>
                    <a:pt x="8" y="34"/>
                    <a:pt x="8" y="33"/>
                    <a:pt x="7" y="31"/>
                  </a:cubicBezTo>
                  <a:cubicBezTo>
                    <a:pt x="6" y="29"/>
                    <a:pt x="4" y="28"/>
                    <a:pt x="3" y="26"/>
                  </a:cubicBezTo>
                  <a:cubicBezTo>
                    <a:pt x="2" y="24"/>
                    <a:pt x="1" y="21"/>
                    <a:pt x="1" y="18"/>
                  </a:cubicBezTo>
                  <a:cubicBezTo>
                    <a:pt x="0" y="15"/>
                    <a:pt x="1" y="12"/>
                    <a:pt x="2" y="9"/>
                  </a:cubicBezTo>
                  <a:cubicBezTo>
                    <a:pt x="2" y="9"/>
                    <a:pt x="3" y="8"/>
                    <a:pt x="3" y="7"/>
                  </a:cubicBezTo>
                  <a:cubicBezTo>
                    <a:pt x="4" y="7"/>
                    <a:pt x="4" y="6"/>
                    <a:pt x="5" y="6"/>
                  </a:cubicBezTo>
                  <a:cubicBezTo>
                    <a:pt x="6" y="5"/>
                    <a:pt x="7" y="4"/>
                    <a:pt x="9" y="3"/>
                  </a:cubicBezTo>
                  <a:cubicBezTo>
                    <a:pt x="10" y="2"/>
                    <a:pt x="12" y="1"/>
                    <a:pt x="13" y="1"/>
                  </a:cubicBezTo>
                  <a:cubicBezTo>
                    <a:pt x="14" y="1"/>
                    <a:pt x="15" y="1"/>
                    <a:pt x="16" y="0"/>
                  </a:cubicBezTo>
                  <a:cubicBezTo>
                    <a:pt x="18" y="0"/>
                    <a:pt x="18" y="0"/>
                    <a:pt x="18" y="0"/>
                  </a:cubicBezTo>
                  <a:cubicBezTo>
                    <a:pt x="20" y="0"/>
                    <a:pt x="21" y="1"/>
                    <a:pt x="23" y="1"/>
                  </a:cubicBezTo>
                  <a:cubicBezTo>
                    <a:pt x="25" y="2"/>
                    <a:pt x="26" y="2"/>
                    <a:pt x="27" y="3"/>
                  </a:cubicBezTo>
                  <a:cubicBezTo>
                    <a:pt x="29" y="4"/>
                    <a:pt x="30" y="5"/>
                    <a:pt x="31" y="6"/>
                  </a:cubicBezTo>
                  <a:cubicBezTo>
                    <a:pt x="32" y="6"/>
                    <a:pt x="32" y="7"/>
                    <a:pt x="33" y="8"/>
                  </a:cubicBezTo>
                  <a:cubicBezTo>
                    <a:pt x="34" y="10"/>
                    <a:pt x="34" y="10"/>
                    <a:pt x="34" y="10"/>
                  </a:cubicBezTo>
                  <a:cubicBezTo>
                    <a:pt x="36" y="12"/>
                    <a:pt x="36" y="16"/>
                    <a:pt x="35" y="18"/>
                  </a:cubicBezTo>
                  <a:cubicBezTo>
                    <a:pt x="35" y="21"/>
                    <a:pt x="34" y="23"/>
                    <a:pt x="33" y="26"/>
                  </a:cubicBezTo>
                  <a:cubicBezTo>
                    <a:pt x="32" y="28"/>
                    <a:pt x="30" y="29"/>
                    <a:pt x="29" y="31"/>
                  </a:cubicBezTo>
                  <a:cubicBezTo>
                    <a:pt x="28" y="32"/>
                    <a:pt x="27" y="34"/>
                    <a:pt x="26" y="35"/>
                  </a:cubicBezTo>
                  <a:cubicBezTo>
                    <a:pt x="26" y="36"/>
                    <a:pt x="25" y="37"/>
                    <a:pt x="25" y="38"/>
                  </a:cubicBezTo>
                  <a:cubicBezTo>
                    <a:pt x="25" y="39"/>
                    <a:pt x="25" y="39"/>
                    <a:pt x="25" y="39"/>
                  </a:cubicBezTo>
                  <a:cubicBezTo>
                    <a:pt x="25" y="39"/>
                    <a:pt x="25" y="39"/>
                    <a:pt x="25" y="38"/>
                  </a:cubicBezTo>
                  <a:cubicBezTo>
                    <a:pt x="25" y="37"/>
                    <a:pt x="25" y="36"/>
                    <a:pt x="26" y="35"/>
                  </a:cubicBezTo>
                  <a:cubicBezTo>
                    <a:pt x="27" y="34"/>
                    <a:pt x="27" y="32"/>
                    <a:pt x="29" y="31"/>
                  </a:cubicBezTo>
                  <a:cubicBezTo>
                    <a:pt x="30" y="29"/>
                    <a:pt x="31" y="27"/>
                    <a:pt x="32" y="25"/>
                  </a:cubicBezTo>
                  <a:cubicBezTo>
                    <a:pt x="33" y="23"/>
                    <a:pt x="34" y="21"/>
                    <a:pt x="34" y="18"/>
                  </a:cubicBezTo>
                  <a:cubicBezTo>
                    <a:pt x="34" y="16"/>
                    <a:pt x="34" y="13"/>
                    <a:pt x="33" y="10"/>
                  </a:cubicBezTo>
                  <a:cubicBezTo>
                    <a:pt x="31" y="9"/>
                    <a:pt x="31" y="9"/>
                    <a:pt x="31" y="9"/>
                  </a:cubicBezTo>
                  <a:cubicBezTo>
                    <a:pt x="31" y="8"/>
                    <a:pt x="30" y="8"/>
                    <a:pt x="30" y="7"/>
                  </a:cubicBezTo>
                  <a:cubicBezTo>
                    <a:pt x="29" y="6"/>
                    <a:pt x="28" y="5"/>
                    <a:pt x="27" y="4"/>
                  </a:cubicBezTo>
                  <a:cubicBezTo>
                    <a:pt x="25" y="4"/>
                    <a:pt x="24" y="3"/>
                    <a:pt x="23" y="3"/>
                  </a:cubicBezTo>
                  <a:cubicBezTo>
                    <a:pt x="21" y="3"/>
                    <a:pt x="20" y="2"/>
                    <a:pt x="18" y="2"/>
                  </a:cubicBezTo>
                  <a:cubicBezTo>
                    <a:pt x="16" y="2"/>
                    <a:pt x="16" y="2"/>
                    <a:pt x="16" y="2"/>
                  </a:cubicBezTo>
                  <a:cubicBezTo>
                    <a:pt x="15" y="2"/>
                    <a:pt x="14" y="3"/>
                    <a:pt x="14" y="3"/>
                  </a:cubicBezTo>
                  <a:cubicBezTo>
                    <a:pt x="12" y="3"/>
                    <a:pt x="11" y="4"/>
                    <a:pt x="10" y="4"/>
                  </a:cubicBezTo>
                  <a:cubicBezTo>
                    <a:pt x="8" y="5"/>
                    <a:pt x="7" y="6"/>
                    <a:pt x="6" y="7"/>
                  </a:cubicBezTo>
                  <a:cubicBezTo>
                    <a:pt x="6" y="7"/>
                    <a:pt x="5" y="8"/>
                    <a:pt x="5" y="9"/>
                  </a:cubicBezTo>
                  <a:cubicBezTo>
                    <a:pt x="4" y="9"/>
                    <a:pt x="4" y="10"/>
                    <a:pt x="4" y="10"/>
                  </a:cubicBezTo>
                  <a:cubicBezTo>
                    <a:pt x="2" y="13"/>
                    <a:pt x="2" y="15"/>
                    <a:pt x="2" y="18"/>
                  </a:cubicBezTo>
                  <a:cubicBezTo>
                    <a:pt x="2" y="21"/>
                    <a:pt x="3" y="23"/>
                    <a:pt x="4" y="25"/>
                  </a:cubicBezTo>
                  <a:cubicBezTo>
                    <a:pt x="5" y="27"/>
                    <a:pt x="6" y="29"/>
                    <a:pt x="7" y="31"/>
                  </a:cubicBezTo>
                  <a:cubicBezTo>
                    <a:pt x="8" y="32"/>
                    <a:pt x="9" y="34"/>
                    <a:pt x="9" y="35"/>
                  </a:cubicBezTo>
                  <a:cubicBezTo>
                    <a:pt x="10" y="38"/>
                    <a:pt x="10" y="39"/>
                    <a:pt x="10"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91"/>
            <p:cNvSpPr/>
            <p:nvPr/>
          </p:nvSpPr>
          <p:spPr bwMode="auto">
            <a:xfrm>
              <a:off x="1410" y="2326"/>
              <a:ext cx="90" cy="26"/>
            </a:xfrm>
            <a:custGeom>
              <a:avLst/>
              <a:gdLst>
                <a:gd name="T0" fmla="*/ 1 w 17"/>
                <a:gd name="T1" fmla="*/ 5 h 5"/>
                <a:gd name="T2" fmla="*/ 0 w 17"/>
                <a:gd name="T3" fmla="*/ 4 h 5"/>
                <a:gd name="T4" fmla="*/ 0 w 17"/>
                <a:gd name="T5" fmla="*/ 3 h 5"/>
                <a:gd name="T6" fmla="*/ 1 w 17"/>
                <a:gd name="T7" fmla="*/ 2 h 5"/>
                <a:gd name="T8" fmla="*/ 2 w 17"/>
                <a:gd name="T9" fmla="*/ 1 h 5"/>
                <a:gd name="T10" fmla="*/ 5 w 17"/>
                <a:gd name="T11" fmla="*/ 1 h 5"/>
                <a:gd name="T12" fmla="*/ 6 w 17"/>
                <a:gd name="T13" fmla="*/ 0 h 5"/>
                <a:gd name="T14" fmla="*/ 7 w 17"/>
                <a:gd name="T15" fmla="*/ 0 h 5"/>
                <a:gd name="T16" fmla="*/ 7 w 17"/>
                <a:gd name="T17" fmla="*/ 0 h 5"/>
                <a:gd name="T18" fmla="*/ 12 w 17"/>
                <a:gd name="T19" fmla="*/ 0 h 5"/>
                <a:gd name="T20" fmla="*/ 14 w 17"/>
                <a:gd name="T21" fmla="*/ 0 h 5"/>
                <a:gd name="T22" fmla="*/ 17 w 17"/>
                <a:gd name="T23" fmla="*/ 1 h 5"/>
                <a:gd name="T24" fmla="*/ 17 w 17"/>
                <a:gd name="T25" fmla="*/ 1 h 5"/>
                <a:gd name="T26" fmla="*/ 17 w 17"/>
                <a:gd name="T27" fmla="*/ 2 h 5"/>
                <a:gd name="T28" fmla="*/ 16 w 17"/>
                <a:gd name="T29" fmla="*/ 4 h 5"/>
                <a:gd name="T30" fmla="*/ 16 w 17"/>
                <a:gd name="T31" fmla="*/ 2 h 5"/>
                <a:gd name="T32" fmla="*/ 16 w 17"/>
                <a:gd name="T33" fmla="*/ 3 h 5"/>
                <a:gd name="T34" fmla="*/ 14 w 17"/>
                <a:gd name="T35" fmla="*/ 3 h 5"/>
                <a:gd name="T36" fmla="*/ 12 w 17"/>
                <a:gd name="T37" fmla="*/ 3 h 5"/>
                <a:gd name="T38" fmla="*/ 7 w 17"/>
                <a:gd name="T39" fmla="*/ 3 h 5"/>
                <a:gd name="T40" fmla="*/ 7 w 17"/>
                <a:gd name="T41" fmla="*/ 3 h 5"/>
                <a:gd name="T42" fmla="*/ 6 w 17"/>
                <a:gd name="T43" fmla="*/ 3 h 5"/>
                <a:gd name="T44" fmla="*/ 5 w 17"/>
                <a:gd name="T45" fmla="*/ 3 h 5"/>
                <a:gd name="T46" fmla="*/ 3 w 17"/>
                <a:gd name="T47" fmla="*/ 3 h 5"/>
                <a:gd name="T48" fmla="*/ 1 w 17"/>
                <a:gd name="T49" fmla="*/ 3 h 5"/>
                <a:gd name="T50" fmla="*/ 1 w 17"/>
                <a:gd name="T5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5">
                  <a:moveTo>
                    <a:pt x="1" y="5"/>
                  </a:moveTo>
                  <a:cubicBezTo>
                    <a:pt x="1" y="5"/>
                    <a:pt x="1" y="5"/>
                    <a:pt x="0" y="4"/>
                  </a:cubicBezTo>
                  <a:cubicBezTo>
                    <a:pt x="0" y="4"/>
                    <a:pt x="0" y="4"/>
                    <a:pt x="0" y="3"/>
                  </a:cubicBezTo>
                  <a:cubicBezTo>
                    <a:pt x="0" y="2"/>
                    <a:pt x="1" y="2"/>
                    <a:pt x="1" y="2"/>
                  </a:cubicBezTo>
                  <a:cubicBezTo>
                    <a:pt x="1" y="1"/>
                    <a:pt x="2" y="1"/>
                    <a:pt x="2" y="1"/>
                  </a:cubicBezTo>
                  <a:cubicBezTo>
                    <a:pt x="3" y="1"/>
                    <a:pt x="4" y="1"/>
                    <a:pt x="5" y="1"/>
                  </a:cubicBezTo>
                  <a:cubicBezTo>
                    <a:pt x="6" y="0"/>
                    <a:pt x="6" y="0"/>
                    <a:pt x="6" y="0"/>
                  </a:cubicBezTo>
                  <a:cubicBezTo>
                    <a:pt x="7" y="0"/>
                    <a:pt x="7" y="0"/>
                    <a:pt x="7" y="0"/>
                  </a:cubicBezTo>
                  <a:cubicBezTo>
                    <a:pt x="7" y="0"/>
                    <a:pt x="7" y="0"/>
                    <a:pt x="7" y="0"/>
                  </a:cubicBezTo>
                  <a:cubicBezTo>
                    <a:pt x="9" y="0"/>
                    <a:pt x="10" y="0"/>
                    <a:pt x="12" y="0"/>
                  </a:cubicBezTo>
                  <a:cubicBezTo>
                    <a:pt x="12" y="0"/>
                    <a:pt x="13" y="0"/>
                    <a:pt x="14" y="0"/>
                  </a:cubicBezTo>
                  <a:cubicBezTo>
                    <a:pt x="15" y="1"/>
                    <a:pt x="16" y="1"/>
                    <a:pt x="17" y="1"/>
                  </a:cubicBezTo>
                  <a:cubicBezTo>
                    <a:pt x="17" y="1"/>
                    <a:pt x="17" y="1"/>
                    <a:pt x="17" y="1"/>
                  </a:cubicBezTo>
                  <a:cubicBezTo>
                    <a:pt x="17" y="1"/>
                    <a:pt x="17" y="2"/>
                    <a:pt x="17" y="2"/>
                  </a:cubicBezTo>
                  <a:cubicBezTo>
                    <a:pt x="17" y="3"/>
                    <a:pt x="17" y="4"/>
                    <a:pt x="16" y="4"/>
                  </a:cubicBezTo>
                  <a:cubicBezTo>
                    <a:pt x="16" y="4"/>
                    <a:pt x="16" y="3"/>
                    <a:pt x="16" y="2"/>
                  </a:cubicBezTo>
                  <a:cubicBezTo>
                    <a:pt x="16" y="3"/>
                    <a:pt x="16" y="3"/>
                    <a:pt x="16" y="3"/>
                  </a:cubicBezTo>
                  <a:cubicBezTo>
                    <a:pt x="15" y="3"/>
                    <a:pt x="15" y="3"/>
                    <a:pt x="14" y="3"/>
                  </a:cubicBezTo>
                  <a:cubicBezTo>
                    <a:pt x="13" y="3"/>
                    <a:pt x="13" y="3"/>
                    <a:pt x="12" y="3"/>
                  </a:cubicBezTo>
                  <a:cubicBezTo>
                    <a:pt x="10" y="3"/>
                    <a:pt x="9" y="3"/>
                    <a:pt x="7" y="3"/>
                  </a:cubicBezTo>
                  <a:cubicBezTo>
                    <a:pt x="7" y="3"/>
                    <a:pt x="7" y="3"/>
                    <a:pt x="7" y="3"/>
                  </a:cubicBezTo>
                  <a:cubicBezTo>
                    <a:pt x="6" y="3"/>
                    <a:pt x="6" y="3"/>
                    <a:pt x="6" y="3"/>
                  </a:cubicBezTo>
                  <a:cubicBezTo>
                    <a:pt x="5" y="3"/>
                    <a:pt x="5" y="3"/>
                    <a:pt x="5" y="3"/>
                  </a:cubicBezTo>
                  <a:cubicBezTo>
                    <a:pt x="4" y="3"/>
                    <a:pt x="3" y="3"/>
                    <a:pt x="3" y="3"/>
                  </a:cubicBezTo>
                  <a:cubicBezTo>
                    <a:pt x="2" y="3"/>
                    <a:pt x="2" y="3"/>
                    <a:pt x="1" y="3"/>
                  </a:cubicBezTo>
                  <a:cubicBezTo>
                    <a:pt x="1" y="4"/>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2"/>
            <p:cNvSpPr/>
            <p:nvPr/>
          </p:nvSpPr>
          <p:spPr bwMode="auto">
            <a:xfrm>
              <a:off x="1410" y="2352"/>
              <a:ext cx="95" cy="21"/>
            </a:xfrm>
            <a:custGeom>
              <a:avLst/>
              <a:gdLst>
                <a:gd name="T0" fmla="*/ 1 w 18"/>
                <a:gd name="T1" fmla="*/ 1 h 4"/>
                <a:gd name="T2" fmla="*/ 17 w 18"/>
                <a:gd name="T3" fmla="*/ 0 h 4"/>
                <a:gd name="T4" fmla="*/ 18 w 18"/>
                <a:gd name="T5" fmla="*/ 0 h 4"/>
                <a:gd name="T6" fmla="*/ 18 w 18"/>
                <a:gd name="T7" fmla="*/ 2 h 4"/>
                <a:gd name="T8" fmla="*/ 17 w 18"/>
                <a:gd name="T9" fmla="*/ 3 h 4"/>
                <a:gd name="T10" fmla="*/ 15 w 18"/>
                <a:gd name="T11" fmla="*/ 3 h 4"/>
                <a:gd name="T12" fmla="*/ 12 w 18"/>
                <a:gd name="T13" fmla="*/ 4 h 4"/>
                <a:gd name="T14" fmla="*/ 8 w 18"/>
                <a:gd name="T15" fmla="*/ 3 h 4"/>
                <a:gd name="T16" fmla="*/ 3 w 18"/>
                <a:gd name="T17" fmla="*/ 3 h 4"/>
                <a:gd name="T18" fmla="*/ 1 w 18"/>
                <a:gd name="T19" fmla="*/ 2 h 4"/>
                <a:gd name="T20" fmla="*/ 0 w 18"/>
                <a:gd name="T21" fmla="*/ 2 h 4"/>
                <a:gd name="T22" fmla="*/ 0 w 18"/>
                <a:gd name="T23" fmla="*/ 1 h 4"/>
                <a:gd name="T24" fmla="*/ 2 w 18"/>
                <a:gd name="T25" fmla="*/ 1 h 4"/>
                <a:gd name="T26" fmla="*/ 1 w 18"/>
                <a:gd name="T27" fmla="*/ 1 h 4"/>
                <a:gd name="T28" fmla="*/ 1 w 18"/>
                <a:gd name="T29" fmla="*/ 2 h 4"/>
                <a:gd name="T30" fmla="*/ 3 w 18"/>
                <a:gd name="T31" fmla="*/ 2 h 4"/>
                <a:gd name="T32" fmla="*/ 8 w 18"/>
                <a:gd name="T33" fmla="*/ 2 h 4"/>
                <a:gd name="T34" fmla="*/ 12 w 18"/>
                <a:gd name="T35" fmla="*/ 2 h 4"/>
                <a:gd name="T36" fmla="*/ 15 w 18"/>
                <a:gd name="T37" fmla="*/ 1 h 4"/>
                <a:gd name="T38" fmla="*/ 17 w 18"/>
                <a:gd name="T39" fmla="*/ 1 h 4"/>
                <a:gd name="T40" fmla="*/ 16 w 18"/>
                <a:gd name="T41" fmla="*/ 2 h 4"/>
                <a:gd name="T42" fmla="*/ 16 w 18"/>
                <a:gd name="T43" fmla="*/ 1 h 4"/>
                <a:gd name="T44" fmla="*/ 17 w 18"/>
                <a:gd name="T45" fmla="*/ 2 h 4"/>
                <a:gd name="T46" fmla="*/ 9 w 18"/>
                <a:gd name="T47" fmla="*/ 1 h 4"/>
                <a:gd name="T48" fmla="*/ 1 w 18"/>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4">
                  <a:moveTo>
                    <a:pt x="1" y="1"/>
                  </a:moveTo>
                  <a:cubicBezTo>
                    <a:pt x="6" y="0"/>
                    <a:pt x="11" y="0"/>
                    <a:pt x="17" y="0"/>
                  </a:cubicBezTo>
                  <a:cubicBezTo>
                    <a:pt x="17" y="0"/>
                    <a:pt x="18" y="0"/>
                    <a:pt x="18" y="0"/>
                  </a:cubicBezTo>
                  <a:cubicBezTo>
                    <a:pt x="18" y="1"/>
                    <a:pt x="18" y="2"/>
                    <a:pt x="18" y="2"/>
                  </a:cubicBezTo>
                  <a:cubicBezTo>
                    <a:pt x="18" y="3"/>
                    <a:pt x="18" y="3"/>
                    <a:pt x="17" y="3"/>
                  </a:cubicBezTo>
                  <a:cubicBezTo>
                    <a:pt x="15" y="3"/>
                    <a:pt x="15" y="3"/>
                    <a:pt x="15" y="3"/>
                  </a:cubicBezTo>
                  <a:cubicBezTo>
                    <a:pt x="12" y="4"/>
                    <a:pt x="12" y="4"/>
                    <a:pt x="12" y="4"/>
                  </a:cubicBezTo>
                  <a:cubicBezTo>
                    <a:pt x="11" y="3"/>
                    <a:pt x="9" y="3"/>
                    <a:pt x="8" y="3"/>
                  </a:cubicBezTo>
                  <a:cubicBezTo>
                    <a:pt x="6" y="3"/>
                    <a:pt x="5" y="3"/>
                    <a:pt x="3" y="3"/>
                  </a:cubicBezTo>
                  <a:cubicBezTo>
                    <a:pt x="2" y="3"/>
                    <a:pt x="1" y="3"/>
                    <a:pt x="1" y="2"/>
                  </a:cubicBezTo>
                  <a:cubicBezTo>
                    <a:pt x="1" y="2"/>
                    <a:pt x="0" y="2"/>
                    <a:pt x="0" y="2"/>
                  </a:cubicBezTo>
                  <a:cubicBezTo>
                    <a:pt x="0" y="1"/>
                    <a:pt x="0" y="1"/>
                    <a:pt x="0" y="1"/>
                  </a:cubicBezTo>
                  <a:cubicBezTo>
                    <a:pt x="1" y="1"/>
                    <a:pt x="1" y="1"/>
                    <a:pt x="2" y="1"/>
                  </a:cubicBezTo>
                  <a:cubicBezTo>
                    <a:pt x="1" y="1"/>
                    <a:pt x="1" y="1"/>
                    <a:pt x="1" y="1"/>
                  </a:cubicBezTo>
                  <a:cubicBezTo>
                    <a:pt x="0" y="1"/>
                    <a:pt x="1" y="1"/>
                    <a:pt x="1" y="2"/>
                  </a:cubicBezTo>
                  <a:cubicBezTo>
                    <a:pt x="2" y="2"/>
                    <a:pt x="2" y="2"/>
                    <a:pt x="3" y="2"/>
                  </a:cubicBezTo>
                  <a:cubicBezTo>
                    <a:pt x="5" y="2"/>
                    <a:pt x="6" y="2"/>
                    <a:pt x="8" y="2"/>
                  </a:cubicBezTo>
                  <a:cubicBezTo>
                    <a:pt x="9" y="2"/>
                    <a:pt x="11" y="2"/>
                    <a:pt x="12" y="2"/>
                  </a:cubicBezTo>
                  <a:cubicBezTo>
                    <a:pt x="15" y="1"/>
                    <a:pt x="15" y="1"/>
                    <a:pt x="15" y="1"/>
                  </a:cubicBezTo>
                  <a:cubicBezTo>
                    <a:pt x="17" y="1"/>
                    <a:pt x="17" y="1"/>
                    <a:pt x="17" y="1"/>
                  </a:cubicBezTo>
                  <a:cubicBezTo>
                    <a:pt x="16" y="2"/>
                    <a:pt x="16" y="2"/>
                    <a:pt x="16" y="2"/>
                  </a:cubicBezTo>
                  <a:cubicBezTo>
                    <a:pt x="16" y="2"/>
                    <a:pt x="16" y="1"/>
                    <a:pt x="16" y="1"/>
                  </a:cubicBezTo>
                  <a:cubicBezTo>
                    <a:pt x="17" y="2"/>
                    <a:pt x="17" y="2"/>
                    <a:pt x="17" y="2"/>
                  </a:cubicBezTo>
                  <a:cubicBezTo>
                    <a:pt x="14" y="2"/>
                    <a:pt x="11" y="2"/>
                    <a:pt x="9" y="1"/>
                  </a:cubicBezTo>
                  <a:cubicBezTo>
                    <a:pt x="6" y="1"/>
                    <a:pt x="4"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93"/>
            <p:cNvSpPr/>
            <p:nvPr/>
          </p:nvSpPr>
          <p:spPr bwMode="auto">
            <a:xfrm>
              <a:off x="1405" y="2362"/>
              <a:ext cx="95" cy="21"/>
            </a:xfrm>
            <a:custGeom>
              <a:avLst/>
              <a:gdLst>
                <a:gd name="T0" fmla="*/ 3 w 18"/>
                <a:gd name="T1" fmla="*/ 0 h 4"/>
                <a:gd name="T2" fmla="*/ 2 w 18"/>
                <a:gd name="T3" fmla="*/ 1 h 4"/>
                <a:gd name="T4" fmla="*/ 1 w 18"/>
                <a:gd name="T5" fmla="*/ 2 h 4"/>
                <a:gd name="T6" fmla="*/ 2 w 18"/>
                <a:gd name="T7" fmla="*/ 2 h 4"/>
                <a:gd name="T8" fmla="*/ 2 w 18"/>
                <a:gd name="T9" fmla="*/ 2 h 4"/>
                <a:gd name="T10" fmla="*/ 3 w 18"/>
                <a:gd name="T11" fmla="*/ 2 h 4"/>
                <a:gd name="T12" fmla="*/ 8 w 18"/>
                <a:gd name="T13" fmla="*/ 2 h 4"/>
                <a:gd name="T14" fmla="*/ 13 w 18"/>
                <a:gd name="T15" fmla="*/ 3 h 4"/>
                <a:gd name="T16" fmla="*/ 16 w 18"/>
                <a:gd name="T17" fmla="*/ 3 h 4"/>
                <a:gd name="T18" fmla="*/ 17 w 18"/>
                <a:gd name="T19" fmla="*/ 2 h 4"/>
                <a:gd name="T20" fmla="*/ 18 w 18"/>
                <a:gd name="T21" fmla="*/ 2 h 4"/>
                <a:gd name="T22" fmla="*/ 18 w 18"/>
                <a:gd name="T23" fmla="*/ 2 h 4"/>
                <a:gd name="T24" fmla="*/ 17 w 18"/>
                <a:gd name="T25" fmla="*/ 1 h 4"/>
                <a:gd name="T26" fmla="*/ 18 w 18"/>
                <a:gd name="T27" fmla="*/ 2 h 4"/>
                <a:gd name="T28" fmla="*/ 18 w 18"/>
                <a:gd name="T29" fmla="*/ 2 h 4"/>
                <a:gd name="T30" fmla="*/ 17 w 18"/>
                <a:gd name="T31" fmla="*/ 3 h 4"/>
                <a:gd name="T32" fmla="*/ 16 w 18"/>
                <a:gd name="T33" fmla="*/ 4 h 4"/>
                <a:gd name="T34" fmla="*/ 13 w 18"/>
                <a:gd name="T35" fmla="*/ 4 h 4"/>
                <a:gd name="T36" fmla="*/ 8 w 18"/>
                <a:gd name="T37" fmla="*/ 4 h 4"/>
                <a:gd name="T38" fmla="*/ 3 w 18"/>
                <a:gd name="T39" fmla="*/ 4 h 4"/>
                <a:gd name="T40" fmla="*/ 2 w 18"/>
                <a:gd name="T41" fmla="*/ 3 h 4"/>
                <a:gd name="T42" fmla="*/ 1 w 18"/>
                <a:gd name="T43" fmla="*/ 3 h 4"/>
                <a:gd name="T44" fmla="*/ 1 w 18"/>
                <a:gd name="T45" fmla="*/ 2 h 4"/>
                <a:gd name="T46" fmla="*/ 2 w 18"/>
                <a:gd name="T47" fmla="*/ 1 h 4"/>
                <a:gd name="T48" fmla="*/ 3 w 18"/>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4">
                  <a:moveTo>
                    <a:pt x="3" y="0"/>
                  </a:moveTo>
                  <a:cubicBezTo>
                    <a:pt x="2" y="1"/>
                    <a:pt x="2" y="1"/>
                    <a:pt x="2" y="1"/>
                  </a:cubicBezTo>
                  <a:cubicBezTo>
                    <a:pt x="2" y="2"/>
                    <a:pt x="1" y="2"/>
                    <a:pt x="1" y="2"/>
                  </a:cubicBezTo>
                  <a:cubicBezTo>
                    <a:pt x="1" y="2"/>
                    <a:pt x="1" y="2"/>
                    <a:pt x="2" y="2"/>
                  </a:cubicBezTo>
                  <a:cubicBezTo>
                    <a:pt x="2" y="2"/>
                    <a:pt x="2" y="2"/>
                    <a:pt x="2" y="2"/>
                  </a:cubicBezTo>
                  <a:cubicBezTo>
                    <a:pt x="2" y="2"/>
                    <a:pt x="3" y="2"/>
                    <a:pt x="3" y="2"/>
                  </a:cubicBezTo>
                  <a:cubicBezTo>
                    <a:pt x="5" y="2"/>
                    <a:pt x="6" y="2"/>
                    <a:pt x="8" y="2"/>
                  </a:cubicBezTo>
                  <a:cubicBezTo>
                    <a:pt x="10" y="2"/>
                    <a:pt x="12" y="2"/>
                    <a:pt x="13" y="3"/>
                  </a:cubicBezTo>
                  <a:cubicBezTo>
                    <a:pt x="14" y="3"/>
                    <a:pt x="15" y="3"/>
                    <a:pt x="16" y="3"/>
                  </a:cubicBezTo>
                  <a:cubicBezTo>
                    <a:pt x="16" y="3"/>
                    <a:pt x="16" y="2"/>
                    <a:pt x="17" y="2"/>
                  </a:cubicBezTo>
                  <a:cubicBezTo>
                    <a:pt x="17" y="2"/>
                    <a:pt x="17" y="2"/>
                    <a:pt x="18" y="2"/>
                  </a:cubicBezTo>
                  <a:cubicBezTo>
                    <a:pt x="18" y="2"/>
                    <a:pt x="18" y="2"/>
                    <a:pt x="18" y="2"/>
                  </a:cubicBezTo>
                  <a:cubicBezTo>
                    <a:pt x="17" y="1"/>
                    <a:pt x="17" y="1"/>
                    <a:pt x="17" y="1"/>
                  </a:cubicBezTo>
                  <a:cubicBezTo>
                    <a:pt x="17" y="1"/>
                    <a:pt x="18" y="1"/>
                    <a:pt x="18" y="2"/>
                  </a:cubicBezTo>
                  <a:cubicBezTo>
                    <a:pt x="18" y="2"/>
                    <a:pt x="18" y="2"/>
                    <a:pt x="18" y="2"/>
                  </a:cubicBezTo>
                  <a:cubicBezTo>
                    <a:pt x="18" y="2"/>
                    <a:pt x="18" y="3"/>
                    <a:pt x="17" y="3"/>
                  </a:cubicBezTo>
                  <a:cubicBezTo>
                    <a:pt x="17" y="3"/>
                    <a:pt x="16" y="4"/>
                    <a:pt x="16" y="4"/>
                  </a:cubicBezTo>
                  <a:cubicBezTo>
                    <a:pt x="15" y="4"/>
                    <a:pt x="14" y="4"/>
                    <a:pt x="13" y="4"/>
                  </a:cubicBezTo>
                  <a:cubicBezTo>
                    <a:pt x="11" y="4"/>
                    <a:pt x="10" y="4"/>
                    <a:pt x="8" y="4"/>
                  </a:cubicBezTo>
                  <a:cubicBezTo>
                    <a:pt x="6" y="4"/>
                    <a:pt x="5" y="4"/>
                    <a:pt x="3" y="4"/>
                  </a:cubicBezTo>
                  <a:cubicBezTo>
                    <a:pt x="2" y="4"/>
                    <a:pt x="2" y="4"/>
                    <a:pt x="2" y="3"/>
                  </a:cubicBezTo>
                  <a:cubicBezTo>
                    <a:pt x="1" y="3"/>
                    <a:pt x="1" y="3"/>
                    <a:pt x="1" y="3"/>
                  </a:cubicBezTo>
                  <a:cubicBezTo>
                    <a:pt x="0" y="3"/>
                    <a:pt x="0" y="2"/>
                    <a:pt x="1" y="2"/>
                  </a:cubicBezTo>
                  <a:cubicBezTo>
                    <a:pt x="1" y="1"/>
                    <a:pt x="1"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94"/>
            <p:cNvSpPr/>
            <p:nvPr/>
          </p:nvSpPr>
          <p:spPr bwMode="auto">
            <a:xfrm>
              <a:off x="1410" y="2383"/>
              <a:ext cx="90" cy="26"/>
            </a:xfrm>
            <a:custGeom>
              <a:avLst/>
              <a:gdLst>
                <a:gd name="T0" fmla="*/ 1 w 17"/>
                <a:gd name="T1" fmla="*/ 0 h 5"/>
                <a:gd name="T2" fmla="*/ 0 w 17"/>
                <a:gd name="T3" fmla="*/ 1 h 5"/>
                <a:gd name="T4" fmla="*/ 1 w 17"/>
                <a:gd name="T5" fmla="*/ 2 h 5"/>
                <a:gd name="T6" fmla="*/ 1 w 17"/>
                <a:gd name="T7" fmla="*/ 3 h 5"/>
                <a:gd name="T8" fmla="*/ 1 w 17"/>
                <a:gd name="T9" fmla="*/ 3 h 5"/>
                <a:gd name="T10" fmla="*/ 1 w 17"/>
                <a:gd name="T11" fmla="*/ 3 h 5"/>
                <a:gd name="T12" fmla="*/ 3 w 17"/>
                <a:gd name="T13" fmla="*/ 3 h 5"/>
                <a:gd name="T14" fmla="*/ 5 w 17"/>
                <a:gd name="T15" fmla="*/ 3 h 5"/>
                <a:gd name="T16" fmla="*/ 9 w 17"/>
                <a:gd name="T17" fmla="*/ 2 h 5"/>
                <a:gd name="T18" fmla="*/ 14 w 17"/>
                <a:gd name="T19" fmla="*/ 2 h 5"/>
                <a:gd name="T20" fmla="*/ 16 w 17"/>
                <a:gd name="T21" fmla="*/ 2 h 5"/>
                <a:gd name="T22" fmla="*/ 16 w 17"/>
                <a:gd name="T23" fmla="*/ 1 h 5"/>
                <a:gd name="T24" fmla="*/ 16 w 17"/>
                <a:gd name="T25" fmla="*/ 1 h 5"/>
                <a:gd name="T26" fmla="*/ 16 w 17"/>
                <a:gd name="T27" fmla="*/ 1 h 5"/>
                <a:gd name="T28" fmla="*/ 16 w 17"/>
                <a:gd name="T29" fmla="*/ 0 h 5"/>
                <a:gd name="T30" fmla="*/ 16 w 17"/>
                <a:gd name="T31" fmla="*/ 0 h 5"/>
                <a:gd name="T32" fmla="*/ 17 w 17"/>
                <a:gd name="T33" fmla="*/ 0 h 5"/>
                <a:gd name="T34" fmla="*/ 17 w 17"/>
                <a:gd name="T35" fmla="*/ 1 h 5"/>
                <a:gd name="T36" fmla="*/ 17 w 17"/>
                <a:gd name="T37" fmla="*/ 1 h 5"/>
                <a:gd name="T38" fmla="*/ 16 w 17"/>
                <a:gd name="T39" fmla="*/ 0 h 5"/>
                <a:gd name="T40" fmla="*/ 16 w 17"/>
                <a:gd name="T41" fmla="*/ 0 h 5"/>
                <a:gd name="T42" fmla="*/ 16 w 17"/>
                <a:gd name="T43" fmla="*/ 0 h 5"/>
                <a:gd name="T44" fmla="*/ 17 w 17"/>
                <a:gd name="T45" fmla="*/ 0 h 5"/>
                <a:gd name="T46" fmla="*/ 17 w 17"/>
                <a:gd name="T47" fmla="*/ 0 h 5"/>
                <a:gd name="T48" fmla="*/ 17 w 17"/>
                <a:gd name="T49" fmla="*/ 1 h 5"/>
                <a:gd name="T50" fmla="*/ 17 w 17"/>
                <a:gd name="T51" fmla="*/ 1 h 5"/>
                <a:gd name="T52" fmla="*/ 16 w 17"/>
                <a:gd name="T53" fmla="*/ 1 h 5"/>
                <a:gd name="T54" fmla="*/ 16 w 17"/>
                <a:gd name="T55" fmla="*/ 0 h 5"/>
                <a:gd name="T56" fmla="*/ 17 w 17"/>
                <a:gd name="T57" fmla="*/ 2 h 5"/>
                <a:gd name="T58" fmla="*/ 16 w 17"/>
                <a:gd name="T59" fmla="*/ 3 h 5"/>
                <a:gd name="T60" fmla="*/ 14 w 17"/>
                <a:gd name="T61" fmla="*/ 4 h 5"/>
                <a:gd name="T62" fmla="*/ 9 w 17"/>
                <a:gd name="T63" fmla="*/ 5 h 5"/>
                <a:gd name="T64" fmla="*/ 5 w 17"/>
                <a:gd name="T65" fmla="*/ 5 h 5"/>
                <a:gd name="T66" fmla="*/ 2 w 17"/>
                <a:gd name="T67" fmla="*/ 5 h 5"/>
                <a:gd name="T68" fmla="*/ 1 w 17"/>
                <a:gd name="T69" fmla="*/ 4 h 5"/>
                <a:gd name="T70" fmla="*/ 0 w 17"/>
                <a:gd name="T71" fmla="*/ 3 h 5"/>
                <a:gd name="T72" fmla="*/ 0 w 17"/>
                <a:gd name="T73" fmla="*/ 3 h 5"/>
                <a:gd name="T74" fmla="*/ 0 w 17"/>
                <a:gd name="T75" fmla="*/ 2 h 5"/>
                <a:gd name="T76" fmla="*/ 0 w 17"/>
                <a:gd name="T77" fmla="*/ 1 h 5"/>
                <a:gd name="T78" fmla="*/ 1 w 17"/>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5">
                  <a:moveTo>
                    <a:pt x="1" y="0"/>
                  </a:moveTo>
                  <a:cubicBezTo>
                    <a:pt x="0" y="0"/>
                    <a:pt x="0" y="1"/>
                    <a:pt x="0" y="1"/>
                  </a:cubicBezTo>
                  <a:cubicBezTo>
                    <a:pt x="1" y="2"/>
                    <a:pt x="1" y="2"/>
                    <a:pt x="1" y="2"/>
                  </a:cubicBezTo>
                  <a:cubicBezTo>
                    <a:pt x="1" y="3"/>
                    <a:pt x="1" y="3"/>
                    <a:pt x="1" y="3"/>
                  </a:cubicBezTo>
                  <a:cubicBezTo>
                    <a:pt x="1" y="3"/>
                    <a:pt x="1" y="3"/>
                    <a:pt x="1" y="3"/>
                  </a:cubicBezTo>
                  <a:cubicBezTo>
                    <a:pt x="1" y="3"/>
                    <a:pt x="1" y="3"/>
                    <a:pt x="1" y="3"/>
                  </a:cubicBezTo>
                  <a:cubicBezTo>
                    <a:pt x="2" y="3"/>
                    <a:pt x="2" y="3"/>
                    <a:pt x="3" y="3"/>
                  </a:cubicBezTo>
                  <a:cubicBezTo>
                    <a:pt x="5" y="3"/>
                    <a:pt x="5" y="3"/>
                    <a:pt x="5" y="3"/>
                  </a:cubicBezTo>
                  <a:cubicBezTo>
                    <a:pt x="9" y="2"/>
                    <a:pt x="9" y="2"/>
                    <a:pt x="9" y="2"/>
                  </a:cubicBezTo>
                  <a:cubicBezTo>
                    <a:pt x="11" y="2"/>
                    <a:pt x="12" y="2"/>
                    <a:pt x="14" y="2"/>
                  </a:cubicBezTo>
                  <a:cubicBezTo>
                    <a:pt x="14" y="2"/>
                    <a:pt x="15" y="2"/>
                    <a:pt x="16" y="2"/>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7" y="0"/>
                    <a:pt x="17" y="0"/>
                    <a:pt x="17" y="0"/>
                  </a:cubicBezTo>
                  <a:cubicBezTo>
                    <a:pt x="17" y="0"/>
                    <a:pt x="16" y="0"/>
                    <a:pt x="17" y="1"/>
                  </a:cubicBezTo>
                  <a:cubicBezTo>
                    <a:pt x="17" y="1"/>
                    <a:pt x="17" y="1"/>
                    <a:pt x="17" y="1"/>
                  </a:cubicBezTo>
                  <a:cubicBezTo>
                    <a:pt x="16" y="0"/>
                    <a:pt x="16" y="0"/>
                    <a:pt x="16" y="0"/>
                  </a:cubicBezTo>
                  <a:cubicBezTo>
                    <a:pt x="16" y="0"/>
                    <a:pt x="16" y="0"/>
                    <a:pt x="16" y="0"/>
                  </a:cubicBezTo>
                  <a:cubicBezTo>
                    <a:pt x="16" y="0"/>
                    <a:pt x="16" y="0"/>
                    <a:pt x="16" y="0"/>
                  </a:cubicBezTo>
                  <a:cubicBezTo>
                    <a:pt x="17" y="0"/>
                    <a:pt x="17" y="0"/>
                    <a:pt x="17" y="0"/>
                  </a:cubicBezTo>
                  <a:cubicBezTo>
                    <a:pt x="17" y="0"/>
                    <a:pt x="17" y="0"/>
                    <a:pt x="17" y="0"/>
                  </a:cubicBezTo>
                  <a:cubicBezTo>
                    <a:pt x="17" y="0"/>
                    <a:pt x="17" y="1"/>
                    <a:pt x="17" y="1"/>
                  </a:cubicBezTo>
                  <a:cubicBezTo>
                    <a:pt x="17" y="1"/>
                    <a:pt x="17" y="1"/>
                    <a:pt x="17" y="1"/>
                  </a:cubicBezTo>
                  <a:cubicBezTo>
                    <a:pt x="17" y="1"/>
                    <a:pt x="16" y="1"/>
                    <a:pt x="16" y="1"/>
                  </a:cubicBezTo>
                  <a:cubicBezTo>
                    <a:pt x="16" y="0"/>
                    <a:pt x="16" y="0"/>
                    <a:pt x="16" y="0"/>
                  </a:cubicBezTo>
                  <a:cubicBezTo>
                    <a:pt x="17" y="0"/>
                    <a:pt x="17" y="1"/>
                    <a:pt x="17" y="2"/>
                  </a:cubicBezTo>
                  <a:cubicBezTo>
                    <a:pt x="17" y="2"/>
                    <a:pt x="17" y="3"/>
                    <a:pt x="16" y="3"/>
                  </a:cubicBezTo>
                  <a:cubicBezTo>
                    <a:pt x="16" y="4"/>
                    <a:pt x="15" y="4"/>
                    <a:pt x="14" y="4"/>
                  </a:cubicBezTo>
                  <a:cubicBezTo>
                    <a:pt x="13" y="5"/>
                    <a:pt x="11" y="5"/>
                    <a:pt x="9" y="5"/>
                  </a:cubicBezTo>
                  <a:cubicBezTo>
                    <a:pt x="8" y="5"/>
                    <a:pt x="6" y="5"/>
                    <a:pt x="5" y="5"/>
                  </a:cubicBezTo>
                  <a:cubicBezTo>
                    <a:pt x="4" y="5"/>
                    <a:pt x="3" y="5"/>
                    <a:pt x="2" y="5"/>
                  </a:cubicBezTo>
                  <a:cubicBezTo>
                    <a:pt x="2" y="5"/>
                    <a:pt x="2" y="5"/>
                    <a:pt x="1" y="4"/>
                  </a:cubicBezTo>
                  <a:cubicBezTo>
                    <a:pt x="1" y="4"/>
                    <a:pt x="0" y="4"/>
                    <a:pt x="0" y="3"/>
                  </a:cubicBezTo>
                  <a:cubicBezTo>
                    <a:pt x="0" y="3"/>
                    <a:pt x="0" y="3"/>
                    <a:pt x="0" y="3"/>
                  </a:cubicBezTo>
                  <a:cubicBezTo>
                    <a:pt x="0" y="2"/>
                    <a:pt x="0" y="2"/>
                    <a:pt x="0" y="2"/>
                  </a:cubicBezTo>
                  <a:cubicBezTo>
                    <a:pt x="0"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95"/>
            <p:cNvSpPr/>
            <p:nvPr/>
          </p:nvSpPr>
          <p:spPr bwMode="auto">
            <a:xfrm>
              <a:off x="1426" y="2394"/>
              <a:ext cx="63" cy="42"/>
            </a:xfrm>
            <a:custGeom>
              <a:avLst/>
              <a:gdLst>
                <a:gd name="T0" fmla="*/ 0 w 12"/>
                <a:gd name="T1" fmla="*/ 1 h 8"/>
                <a:gd name="T2" fmla="*/ 0 w 12"/>
                <a:gd name="T3" fmla="*/ 1 h 8"/>
                <a:gd name="T4" fmla="*/ 1 w 12"/>
                <a:gd name="T5" fmla="*/ 2 h 8"/>
                <a:gd name="T6" fmla="*/ 1 w 12"/>
                <a:gd name="T7" fmla="*/ 3 h 8"/>
                <a:gd name="T8" fmla="*/ 3 w 12"/>
                <a:gd name="T9" fmla="*/ 5 h 8"/>
                <a:gd name="T10" fmla="*/ 4 w 12"/>
                <a:gd name="T11" fmla="*/ 5 h 8"/>
                <a:gd name="T12" fmla="*/ 6 w 12"/>
                <a:gd name="T13" fmla="*/ 5 h 8"/>
                <a:gd name="T14" fmla="*/ 7 w 12"/>
                <a:gd name="T15" fmla="*/ 5 h 8"/>
                <a:gd name="T16" fmla="*/ 8 w 12"/>
                <a:gd name="T17" fmla="*/ 5 h 8"/>
                <a:gd name="T18" fmla="*/ 10 w 12"/>
                <a:gd name="T19" fmla="*/ 3 h 8"/>
                <a:gd name="T20" fmla="*/ 11 w 12"/>
                <a:gd name="T21" fmla="*/ 1 h 8"/>
                <a:gd name="T22" fmla="*/ 11 w 12"/>
                <a:gd name="T23" fmla="*/ 0 h 8"/>
                <a:gd name="T24" fmla="*/ 11 w 12"/>
                <a:gd name="T25" fmla="*/ 3 h 8"/>
                <a:gd name="T26" fmla="*/ 10 w 12"/>
                <a:gd name="T27" fmla="*/ 6 h 8"/>
                <a:gd name="T28" fmla="*/ 6 w 12"/>
                <a:gd name="T29" fmla="*/ 8 h 8"/>
                <a:gd name="T30" fmla="*/ 2 w 12"/>
                <a:gd name="T31" fmla="*/ 7 h 8"/>
                <a:gd name="T32" fmla="*/ 0 w 12"/>
                <a:gd name="T33" fmla="*/ 4 h 8"/>
                <a:gd name="T34" fmla="*/ 0 w 12"/>
                <a:gd name="T35" fmla="*/ 2 h 8"/>
                <a:gd name="T36" fmla="*/ 0 w 12"/>
                <a:gd name="T37" fmla="*/ 1 h 8"/>
                <a:gd name="T38" fmla="*/ 0 w 12"/>
                <a:gd name="T3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8">
                  <a:moveTo>
                    <a:pt x="0" y="1"/>
                  </a:moveTo>
                  <a:cubicBezTo>
                    <a:pt x="0" y="1"/>
                    <a:pt x="0" y="1"/>
                    <a:pt x="0" y="1"/>
                  </a:cubicBezTo>
                  <a:cubicBezTo>
                    <a:pt x="1" y="2"/>
                    <a:pt x="1" y="2"/>
                    <a:pt x="1" y="2"/>
                  </a:cubicBezTo>
                  <a:cubicBezTo>
                    <a:pt x="1" y="2"/>
                    <a:pt x="1" y="3"/>
                    <a:pt x="1" y="3"/>
                  </a:cubicBezTo>
                  <a:cubicBezTo>
                    <a:pt x="2" y="4"/>
                    <a:pt x="2" y="4"/>
                    <a:pt x="3" y="5"/>
                  </a:cubicBezTo>
                  <a:cubicBezTo>
                    <a:pt x="4" y="5"/>
                    <a:pt x="4" y="5"/>
                    <a:pt x="4" y="5"/>
                  </a:cubicBezTo>
                  <a:cubicBezTo>
                    <a:pt x="5" y="5"/>
                    <a:pt x="5" y="5"/>
                    <a:pt x="6" y="5"/>
                  </a:cubicBezTo>
                  <a:cubicBezTo>
                    <a:pt x="6" y="5"/>
                    <a:pt x="7" y="5"/>
                    <a:pt x="7" y="5"/>
                  </a:cubicBezTo>
                  <a:cubicBezTo>
                    <a:pt x="7" y="5"/>
                    <a:pt x="8" y="5"/>
                    <a:pt x="8" y="5"/>
                  </a:cubicBezTo>
                  <a:cubicBezTo>
                    <a:pt x="9" y="4"/>
                    <a:pt x="10" y="3"/>
                    <a:pt x="10" y="3"/>
                  </a:cubicBezTo>
                  <a:cubicBezTo>
                    <a:pt x="10" y="2"/>
                    <a:pt x="11" y="1"/>
                    <a:pt x="11" y="1"/>
                  </a:cubicBezTo>
                  <a:cubicBezTo>
                    <a:pt x="11" y="0"/>
                    <a:pt x="11" y="0"/>
                    <a:pt x="11" y="0"/>
                  </a:cubicBezTo>
                  <a:cubicBezTo>
                    <a:pt x="11" y="0"/>
                    <a:pt x="12" y="1"/>
                    <a:pt x="11" y="3"/>
                  </a:cubicBezTo>
                  <a:cubicBezTo>
                    <a:pt x="11" y="4"/>
                    <a:pt x="11" y="5"/>
                    <a:pt x="10" y="6"/>
                  </a:cubicBezTo>
                  <a:cubicBezTo>
                    <a:pt x="9" y="7"/>
                    <a:pt x="7" y="8"/>
                    <a:pt x="6" y="8"/>
                  </a:cubicBezTo>
                  <a:cubicBezTo>
                    <a:pt x="4" y="8"/>
                    <a:pt x="3" y="7"/>
                    <a:pt x="2" y="7"/>
                  </a:cubicBezTo>
                  <a:cubicBezTo>
                    <a:pt x="1" y="6"/>
                    <a:pt x="0" y="5"/>
                    <a:pt x="0" y="4"/>
                  </a:cubicBezTo>
                  <a:cubicBezTo>
                    <a:pt x="0" y="3"/>
                    <a:pt x="0" y="3"/>
                    <a:pt x="0" y="2"/>
                  </a:cubicBezTo>
                  <a:cubicBezTo>
                    <a:pt x="0" y="2"/>
                    <a:pt x="0" y="2"/>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96"/>
            <p:cNvSpPr/>
            <p:nvPr/>
          </p:nvSpPr>
          <p:spPr bwMode="auto">
            <a:xfrm>
              <a:off x="1436" y="2315"/>
              <a:ext cx="32" cy="16"/>
            </a:xfrm>
            <a:custGeom>
              <a:avLst/>
              <a:gdLst>
                <a:gd name="T0" fmla="*/ 2 w 6"/>
                <a:gd name="T1" fmla="*/ 3 h 3"/>
                <a:gd name="T2" fmla="*/ 1 w 6"/>
                <a:gd name="T3" fmla="*/ 2 h 3"/>
                <a:gd name="T4" fmla="*/ 1 w 6"/>
                <a:gd name="T5" fmla="*/ 0 h 3"/>
                <a:gd name="T6" fmla="*/ 1 w 6"/>
                <a:gd name="T7" fmla="*/ 0 h 3"/>
                <a:gd name="T8" fmla="*/ 1 w 6"/>
                <a:gd name="T9" fmla="*/ 0 h 3"/>
                <a:gd name="T10" fmla="*/ 1 w 6"/>
                <a:gd name="T11" fmla="*/ 0 h 3"/>
                <a:gd name="T12" fmla="*/ 3 w 6"/>
                <a:gd name="T13" fmla="*/ 0 h 3"/>
                <a:gd name="T14" fmla="*/ 6 w 6"/>
                <a:gd name="T15" fmla="*/ 0 h 3"/>
                <a:gd name="T16" fmla="*/ 6 w 6"/>
                <a:gd name="T17" fmla="*/ 0 h 3"/>
                <a:gd name="T18" fmla="*/ 6 w 6"/>
                <a:gd name="T19" fmla="*/ 0 h 3"/>
                <a:gd name="T20" fmla="*/ 6 w 6"/>
                <a:gd name="T21" fmla="*/ 2 h 3"/>
                <a:gd name="T22" fmla="*/ 6 w 6"/>
                <a:gd name="T23" fmla="*/ 3 h 3"/>
                <a:gd name="T24" fmla="*/ 5 w 6"/>
                <a:gd name="T25" fmla="*/ 0 h 3"/>
                <a:gd name="T26" fmla="*/ 6 w 6"/>
                <a:gd name="T27" fmla="*/ 1 h 3"/>
                <a:gd name="T28" fmla="*/ 5 w 6"/>
                <a:gd name="T29" fmla="*/ 1 h 3"/>
                <a:gd name="T30" fmla="*/ 3 w 6"/>
                <a:gd name="T31" fmla="*/ 1 h 3"/>
                <a:gd name="T32" fmla="*/ 1 w 6"/>
                <a:gd name="T33" fmla="*/ 1 h 3"/>
                <a:gd name="T34" fmla="*/ 1 w 6"/>
                <a:gd name="T35" fmla="*/ 0 h 3"/>
                <a:gd name="T36" fmla="*/ 2 w 6"/>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
                  <a:moveTo>
                    <a:pt x="2" y="3"/>
                  </a:moveTo>
                  <a:cubicBezTo>
                    <a:pt x="1" y="3"/>
                    <a:pt x="1" y="3"/>
                    <a:pt x="1" y="2"/>
                  </a:cubicBezTo>
                  <a:cubicBezTo>
                    <a:pt x="1" y="0"/>
                    <a:pt x="1" y="0"/>
                    <a:pt x="1" y="0"/>
                  </a:cubicBezTo>
                  <a:cubicBezTo>
                    <a:pt x="0" y="0"/>
                    <a:pt x="1" y="0"/>
                    <a:pt x="1" y="0"/>
                  </a:cubicBezTo>
                  <a:cubicBezTo>
                    <a:pt x="1" y="0"/>
                    <a:pt x="1" y="0"/>
                    <a:pt x="1" y="0"/>
                  </a:cubicBezTo>
                  <a:cubicBezTo>
                    <a:pt x="1" y="0"/>
                    <a:pt x="1" y="0"/>
                    <a:pt x="1" y="0"/>
                  </a:cubicBezTo>
                  <a:cubicBezTo>
                    <a:pt x="2" y="0"/>
                    <a:pt x="2" y="0"/>
                    <a:pt x="3" y="0"/>
                  </a:cubicBezTo>
                  <a:cubicBezTo>
                    <a:pt x="4" y="0"/>
                    <a:pt x="5" y="0"/>
                    <a:pt x="6" y="0"/>
                  </a:cubicBezTo>
                  <a:cubicBezTo>
                    <a:pt x="6" y="0"/>
                    <a:pt x="6" y="0"/>
                    <a:pt x="6" y="0"/>
                  </a:cubicBezTo>
                  <a:cubicBezTo>
                    <a:pt x="6" y="0"/>
                    <a:pt x="6" y="0"/>
                    <a:pt x="6" y="0"/>
                  </a:cubicBezTo>
                  <a:cubicBezTo>
                    <a:pt x="6" y="2"/>
                    <a:pt x="6" y="2"/>
                    <a:pt x="6" y="2"/>
                  </a:cubicBezTo>
                  <a:cubicBezTo>
                    <a:pt x="6" y="2"/>
                    <a:pt x="6" y="3"/>
                    <a:pt x="6" y="3"/>
                  </a:cubicBezTo>
                  <a:cubicBezTo>
                    <a:pt x="6" y="2"/>
                    <a:pt x="6" y="1"/>
                    <a:pt x="5" y="0"/>
                  </a:cubicBezTo>
                  <a:cubicBezTo>
                    <a:pt x="6" y="1"/>
                    <a:pt x="6" y="1"/>
                    <a:pt x="6" y="1"/>
                  </a:cubicBezTo>
                  <a:cubicBezTo>
                    <a:pt x="5" y="1"/>
                    <a:pt x="5" y="1"/>
                    <a:pt x="5" y="1"/>
                  </a:cubicBezTo>
                  <a:cubicBezTo>
                    <a:pt x="4" y="1"/>
                    <a:pt x="4" y="1"/>
                    <a:pt x="3" y="1"/>
                  </a:cubicBezTo>
                  <a:cubicBezTo>
                    <a:pt x="3" y="1"/>
                    <a:pt x="2" y="1"/>
                    <a:pt x="1" y="1"/>
                  </a:cubicBezTo>
                  <a:cubicBezTo>
                    <a:pt x="1" y="0"/>
                    <a:pt x="1" y="0"/>
                    <a:pt x="1" y="0"/>
                  </a:cubicBezTo>
                  <a:cubicBezTo>
                    <a:pt x="1"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97"/>
            <p:cNvSpPr/>
            <p:nvPr/>
          </p:nvSpPr>
          <p:spPr bwMode="auto">
            <a:xfrm>
              <a:off x="1410" y="2248"/>
              <a:ext cx="32" cy="62"/>
            </a:xfrm>
            <a:custGeom>
              <a:avLst/>
              <a:gdLst>
                <a:gd name="T0" fmla="*/ 6 w 6"/>
                <a:gd name="T1" fmla="*/ 12 h 12"/>
                <a:gd name="T2" fmla="*/ 5 w 6"/>
                <a:gd name="T3" fmla="*/ 11 h 12"/>
                <a:gd name="T4" fmla="*/ 4 w 6"/>
                <a:gd name="T5" fmla="*/ 9 h 12"/>
                <a:gd name="T6" fmla="*/ 3 w 6"/>
                <a:gd name="T7" fmla="*/ 6 h 12"/>
                <a:gd name="T8" fmla="*/ 1 w 6"/>
                <a:gd name="T9" fmla="*/ 4 h 12"/>
                <a:gd name="T10" fmla="*/ 0 w 6"/>
                <a:gd name="T11" fmla="*/ 1 h 12"/>
                <a:gd name="T12" fmla="*/ 0 w 6"/>
                <a:gd name="T13" fmla="*/ 1 h 12"/>
                <a:gd name="T14" fmla="*/ 0 w 6"/>
                <a:gd name="T15" fmla="*/ 0 h 12"/>
                <a:gd name="T16" fmla="*/ 0 w 6"/>
                <a:gd name="T17" fmla="*/ 0 h 12"/>
                <a:gd name="T18" fmla="*/ 3 w 6"/>
                <a:gd name="T19" fmla="*/ 0 h 12"/>
                <a:gd name="T20" fmla="*/ 0 w 6"/>
                <a:gd name="T21" fmla="*/ 1 h 12"/>
                <a:gd name="T22" fmla="*/ 0 w 6"/>
                <a:gd name="T23" fmla="*/ 0 h 12"/>
                <a:gd name="T24" fmla="*/ 2 w 6"/>
                <a:gd name="T25" fmla="*/ 3 h 12"/>
                <a:gd name="T26" fmla="*/ 4 w 6"/>
                <a:gd name="T27" fmla="*/ 6 h 12"/>
                <a:gd name="T28" fmla="*/ 5 w 6"/>
                <a:gd name="T29" fmla="*/ 9 h 12"/>
                <a:gd name="T30" fmla="*/ 6 w 6"/>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2">
                  <a:moveTo>
                    <a:pt x="6" y="12"/>
                  </a:moveTo>
                  <a:cubicBezTo>
                    <a:pt x="5" y="11"/>
                    <a:pt x="5" y="11"/>
                    <a:pt x="5" y="11"/>
                  </a:cubicBezTo>
                  <a:cubicBezTo>
                    <a:pt x="5" y="10"/>
                    <a:pt x="4" y="10"/>
                    <a:pt x="4" y="9"/>
                  </a:cubicBezTo>
                  <a:cubicBezTo>
                    <a:pt x="4" y="8"/>
                    <a:pt x="3" y="7"/>
                    <a:pt x="3" y="6"/>
                  </a:cubicBezTo>
                  <a:cubicBezTo>
                    <a:pt x="2" y="6"/>
                    <a:pt x="2" y="5"/>
                    <a:pt x="1" y="4"/>
                  </a:cubicBezTo>
                  <a:cubicBezTo>
                    <a:pt x="1" y="3"/>
                    <a:pt x="0" y="2"/>
                    <a:pt x="0" y="1"/>
                  </a:cubicBezTo>
                  <a:cubicBezTo>
                    <a:pt x="0" y="1"/>
                    <a:pt x="0" y="1"/>
                    <a:pt x="0" y="1"/>
                  </a:cubicBezTo>
                  <a:cubicBezTo>
                    <a:pt x="0" y="0"/>
                    <a:pt x="0" y="0"/>
                    <a:pt x="0" y="0"/>
                  </a:cubicBezTo>
                  <a:cubicBezTo>
                    <a:pt x="0" y="0"/>
                    <a:pt x="0" y="0"/>
                    <a:pt x="0" y="0"/>
                  </a:cubicBezTo>
                  <a:cubicBezTo>
                    <a:pt x="1" y="0"/>
                    <a:pt x="2" y="0"/>
                    <a:pt x="3" y="0"/>
                  </a:cubicBezTo>
                  <a:cubicBezTo>
                    <a:pt x="2" y="1"/>
                    <a:pt x="1" y="1"/>
                    <a:pt x="0" y="1"/>
                  </a:cubicBezTo>
                  <a:cubicBezTo>
                    <a:pt x="0" y="0"/>
                    <a:pt x="0" y="0"/>
                    <a:pt x="0" y="0"/>
                  </a:cubicBezTo>
                  <a:cubicBezTo>
                    <a:pt x="1" y="1"/>
                    <a:pt x="1" y="2"/>
                    <a:pt x="2" y="3"/>
                  </a:cubicBezTo>
                  <a:cubicBezTo>
                    <a:pt x="3" y="4"/>
                    <a:pt x="3" y="5"/>
                    <a:pt x="4" y="6"/>
                  </a:cubicBezTo>
                  <a:cubicBezTo>
                    <a:pt x="4" y="7"/>
                    <a:pt x="4" y="8"/>
                    <a:pt x="5" y="9"/>
                  </a:cubicBezTo>
                  <a:cubicBezTo>
                    <a:pt x="5" y="10"/>
                    <a:pt x="6" y="11"/>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98"/>
            <p:cNvSpPr/>
            <p:nvPr/>
          </p:nvSpPr>
          <p:spPr bwMode="auto">
            <a:xfrm>
              <a:off x="1420" y="2232"/>
              <a:ext cx="32" cy="31"/>
            </a:xfrm>
            <a:custGeom>
              <a:avLst/>
              <a:gdLst>
                <a:gd name="T0" fmla="*/ 2 w 6"/>
                <a:gd name="T1" fmla="*/ 6 h 6"/>
                <a:gd name="T2" fmla="*/ 1 w 6"/>
                <a:gd name="T3" fmla="*/ 6 h 6"/>
                <a:gd name="T4" fmla="*/ 0 w 6"/>
                <a:gd name="T5" fmla="*/ 4 h 6"/>
                <a:gd name="T6" fmla="*/ 1 w 6"/>
                <a:gd name="T7" fmla="*/ 2 h 6"/>
                <a:gd name="T8" fmla="*/ 2 w 6"/>
                <a:gd name="T9" fmla="*/ 0 h 6"/>
                <a:gd name="T10" fmla="*/ 4 w 6"/>
                <a:gd name="T11" fmla="*/ 1 h 6"/>
                <a:gd name="T12" fmla="*/ 5 w 6"/>
                <a:gd name="T13" fmla="*/ 2 h 6"/>
                <a:gd name="T14" fmla="*/ 6 w 6"/>
                <a:gd name="T15" fmla="*/ 4 h 6"/>
                <a:gd name="T16" fmla="*/ 4 w 6"/>
                <a:gd name="T17" fmla="*/ 6 h 6"/>
                <a:gd name="T18" fmla="*/ 3 w 6"/>
                <a:gd name="T19" fmla="*/ 6 h 6"/>
                <a:gd name="T20" fmla="*/ 2 w 6"/>
                <a:gd name="T21" fmla="*/ 5 h 6"/>
                <a:gd name="T22" fmla="*/ 2 w 6"/>
                <a:gd name="T23" fmla="*/ 5 h 6"/>
                <a:gd name="T24" fmla="*/ 2 w 6"/>
                <a:gd name="T25" fmla="*/ 5 h 6"/>
                <a:gd name="T26" fmla="*/ 3 w 6"/>
                <a:gd name="T27" fmla="*/ 6 h 6"/>
                <a:gd name="T28" fmla="*/ 4 w 6"/>
                <a:gd name="T29" fmla="*/ 5 h 6"/>
                <a:gd name="T30" fmla="*/ 5 w 6"/>
                <a:gd name="T31" fmla="*/ 3 h 6"/>
                <a:gd name="T32" fmla="*/ 4 w 6"/>
                <a:gd name="T33" fmla="*/ 2 h 6"/>
                <a:gd name="T34" fmla="*/ 4 w 6"/>
                <a:gd name="T35" fmla="*/ 1 h 6"/>
                <a:gd name="T36" fmla="*/ 3 w 6"/>
                <a:gd name="T37" fmla="*/ 1 h 6"/>
                <a:gd name="T38" fmla="*/ 2 w 6"/>
                <a:gd name="T39" fmla="*/ 2 h 6"/>
                <a:gd name="T40" fmla="*/ 1 w 6"/>
                <a:gd name="T41" fmla="*/ 4 h 6"/>
                <a:gd name="T42" fmla="*/ 2 w 6"/>
                <a:gd name="T43" fmla="*/ 6 h 6"/>
                <a:gd name="T44" fmla="*/ 2 w 6"/>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6"/>
                  </a:moveTo>
                  <a:cubicBezTo>
                    <a:pt x="2" y="6"/>
                    <a:pt x="2" y="6"/>
                    <a:pt x="1" y="6"/>
                  </a:cubicBezTo>
                  <a:cubicBezTo>
                    <a:pt x="1" y="6"/>
                    <a:pt x="0" y="5"/>
                    <a:pt x="0" y="4"/>
                  </a:cubicBezTo>
                  <a:cubicBezTo>
                    <a:pt x="0" y="3"/>
                    <a:pt x="1" y="2"/>
                    <a:pt x="1" y="2"/>
                  </a:cubicBezTo>
                  <a:cubicBezTo>
                    <a:pt x="2" y="1"/>
                    <a:pt x="2" y="1"/>
                    <a:pt x="2" y="0"/>
                  </a:cubicBezTo>
                  <a:cubicBezTo>
                    <a:pt x="3" y="0"/>
                    <a:pt x="4" y="0"/>
                    <a:pt x="4" y="1"/>
                  </a:cubicBezTo>
                  <a:cubicBezTo>
                    <a:pt x="5" y="1"/>
                    <a:pt x="5" y="1"/>
                    <a:pt x="5" y="2"/>
                  </a:cubicBezTo>
                  <a:cubicBezTo>
                    <a:pt x="6" y="3"/>
                    <a:pt x="6" y="3"/>
                    <a:pt x="6" y="4"/>
                  </a:cubicBezTo>
                  <a:cubicBezTo>
                    <a:pt x="5" y="5"/>
                    <a:pt x="5" y="5"/>
                    <a:pt x="4" y="6"/>
                  </a:cubicBezTo>
                  <a:cubicBezTo>
                    <a:pt x="4" y="6"/>
                    <a:pt x="3" y="6"/>
                    <a:pt x="3" y="6"/>
                  </a:cubicBezTo>
                  <a:cubicBezTo>
                    <a:pt x="2" y="6"/>
                    <a:pt x="2" y="6"/>
                    <a:pt x="2" y="5"/>
                  </a:cubicBezTo>
                  <a:cubicBezTo>
                    <a:pt x="2" y="5"/>
                    <a:pt x="2" y="5"/>
                    <a:pt x="2" y="5"/>
                  </a:cubicBezTo>
                  <a:cubicBezTo>
                    <a:pt x="2" y="5"/>
                    <a:pt x="2" y="5"/>
                    <a:pt x="2" y="5"/>
                  </a:cubicBezTo>
                  <a:cubicBezTo>
                    <a:pt x="2" y="6"/>
                    <a:pt x="3" y="6"/>
                    <a:pt x="3" y="6"/>
                  </a:cubicBezTo>
                  <a:cubicBezTo>
                    <a:pt x="3" y="6"/>
                    <a:pt x="3" y="6"/>
                    <a:pt x="4" y="5"/>
                  </a:cubicBezTo>
                  <a:cubicBezTo>
                    <a:pt x="4" y="5"/>
                    <a:pt x="4" y="4"/>
                    <a:pt x="5" y="3"/>
                  </a:cubicBezTo>
                  <a:cubicBezTo>
                    <a:pt x="5" y="3"/>
                    <a:pt x="5" y="3"/>
                    <a:pt x="4" y="2"/>
                  </a:cubicBezTo>
                  <a:cubicBezTo>
                    <a:pt x="4" y="2"/>
                    <a:pt x="4" y="2"/>
                    <a:pt x="4" y="1"/>
                  </a:cubicBezTo>
                  <a:cubicBezTo>
                    <a:pt x="4" y="1"/>
                    <a:pt x="3" y="1"/>
                    <a:pt x="3" y="1"/>
                  </a:cubicBezTo>
                  <a:cubicBezTo>
                    <a:pt x="3" y="2"/>
                    <a:pt x="2" y="2"/>
                    <a:pt x="2" y="2"/>
                  </a:cubicBezTo>
                  <a:cubicBezTo>
                    <a:pt x="1" y="3"/>
                    <a:pt x="1" y="4"/>
                    <a:pt x="1" y="4"/>
                  </a:cubicBezTo>
                  <a:cubicBezTo>
                    <a:pt x="1" y="5"/>
                    <a:pt x="1" y="5"/>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99"/>
            <p:cNvSpPr/>
            <p:nvPr/>
          </p:nvSpPr>
          <p:spPr bwMode="auto">
            <a:xfrm>
              <a:off x="1447" y="2232"/>
              <a:ext cx="26" cy="31"/>
            </a:xfrm>
            <a:custGeom>
              <a:avLst/>
              <a:gdLst>
                <a:gd name="T0" fmla="*/ 2 w 5"/>
                <a:gd name="T1" fmla="*/ 1 h 6"/>
                <a:gd name="T2" fmla="*/ 1 w 5"/>
                <a:gd name="T3" fmla="*/ 2 h 6"/>
                <a:gd name="T4" fmla="*/ 1 w 5"/>
                <a:gd name="T5" fmla="*/ 3 h 6"/>
                <a:gd name="T6" fmla="*/ 1 w 5"/>
                <a:gd name="T7" fmla="*/ 5 h 6"/>
                <a:gd name="T8" fmla="*/ 3 w 5"/>
                <a:gd name="T9" fmla="*/ 5 h 6"/>
                <a:gd name="T10" fmla="*/ 4 w 5"/>
                <a:gd name="T11" fmla="*/ 4 h 6"/>
                <a:gd name="T12" fmla="*/ 4 w 5"/>
                <a:gd name="T13" fmla="*/ 3 h 6"/>
                <a:gd name="T14" fmla="*/ 3 w 5"/>
                <a:gd name="T15" fmla="*/ 1 h 6"/>
                <a:gd name="T16" fmla="*/ 2 w 5"/>
                <a:gd name="T17" fmla="*/ 1 h 6"/>
                <a:gd name="T18" fmla="*/ 1 w 5"/>
                <a:gd name="T19" fmla="*/ 1 h 6"/>
                <a:gd name="T20" fmla="*/ 2 w 5"/>
                <a:gd name="T21" fmla="*/ 1 h 6"/>
                <a:gd name="T22" fmla="*/ 2 w 5"/>
                <a:gd name="T23" fmla="*/ 1 h 6"/>
                <a:gd name="T24" fmla="*/ 3 w 5"/>
                <a:gd name="T25" fmla="*/ 1 h 6"/>
                <a:gd name="T26" fmla="*/ 4 w 5"/>
                <a:gd name="T27" fmla="*/ 2 h 6"/>
                <a:gd name="T28" fmla="*/ 5 w 5"/>
                <a:gd name="T29" fmla="*/ 3 h 6"/>
                <a:gd name="T30" fmla="*/ 4 w 5"/>
                <a:gd name="T31" fmla="*/ 5 h 6"/>
                <a:gd name="T32" fmla="*/ 3 w 5"/>
                <a:gd name="T33" fmla="*/ 6 h 6"/>
                <a:gd name="T34" fmla="*/ 2 w 5"/>
                <a:gd name="T35" fmla="*/ 6 h 6"/>
                <a:gd name="T36" fmla="*/ 0 w 5"/>
                <a:gd name="T37" fmla="*/ 5 h 6"/>
                <a:gd name="T38" fmla="*/ 0 w 5"/>
                <a:gd name="T39" fmla="*/ 3 h 6"/>
                <a:gd name="T40" fmla="*/ 1 w 5"/>
                <a:gd name="T41" fmla="*/ 1 h 6"/>
                <a:gd name="T42" fmla="*/ 2 w 5"/>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1"/>
                  </a:moveTo>
                  <a:cubicBezTo>
                    <a:pt x="2" y="1"/>
                    <a:pt x="1" y="1"/>
                    <a:pt x="1" y="2"/>
                  </a:cubicBezTo>
                  <a:cubicBezTo>
                    <a:pt x="1" y="2"/>
                    <a:pt x="1" y="2"/>
                    <a:pt x="1" y="3"/>
                  </a:cubicBezTo>
                  <a:cubicBezTo>
                    <a:pt x="1" y="4"/>
                    <a:pt x="1" y="4"/>
                    <a:pt x="1" y="5"/>
                  </a:cubicBezTo>
                  <a:cubicBezTo>
                    <a:pt x="1" y="5"/>
                    <a:pt x="2" y="5"/>
                    <a:pt x="3" y="5"/>
                  </a:cubicBezTo>
                  <a:cubicBezTo>
                    <a:pt x="3" y="5"/>
                    <a:pt x="3" y="4"/>
                    <a:pt x="4" y="4"/>
                  </a:cubicBezTo>
                  <a:cubicBezTo>
                    <a:pt x="4" y="4"/>
                    <a:pt x="4" y="3"/>
                    <a:pt x="4" y="3"/>
                  </a:cubicBezTo>
                  <a:cubicBezTo>
                    <a:pt x="4" y="2"/>
                    <a:pt x="4" y="2"/>
                    <a:pt x="3" y="1"/>
                  </a:cubicBezTo>
                  <a:cubicBezTo>
                    <a:pt x="3" y="1"/>
                    <a:pt x="2" y="1"/>
                    <a:pt x="2" y="1"/>
                  </a:cubicBezTo>
                  <a:cubicBezTo>
                    <a:pt x="1" y="1"/>
                    <a:pt x="1" y="1"/>
                    <a:pt x="1" y="1"/>
                  </a:cubicBezTo>
                  <a:cubicBezTo>
                    <a:pt x="1" y="1"/>
                    <a:pt x="1" y="1"/>
                    <a:pt x="2" y="1"/>
                  </a:cubicBezTo>
                  <a:cubicBezTo>
                    <a:pt x="2" y="0"/>
                    <a:pt x="2" y="0"/>
                    <a:pt x="2" y="1"/>
                  </a:cubicBezTo>
                  <a:cubicBezTo>
                    <a:pt x="3" y="1"/>
                    <a:pt x="3" y="1"/>
                    <a:pt x="3" y="1"/>
                  </a:cubicBezTo>
                  <a:cubicBezTo>
                    <a:pt x="4" y="1"/>
                    <a:pt x="4" y="1"/>
                    <a:pt x="4" y="2"/>
                  </a:cubicBezTo>
                  <a:cubicBezTo>
                    <a:pt x="4" y="2"/>
                    <a:pt x="5" y="3"/>
                    <a:pt x="5" y="3"/>
                  </a:cubicBezTo>
                  <a:cubicBezTo>
                    <a:pt x="5" y="4"/>
                    <a:pt x="5" y="4"/>
                    <a:pt x="4" y="5"/>
                  </a:cubicBezTo>
                  <a:cubicBezTo>
                    <a:pt x="4" y="5"/>
                    <a:pt x="4" y="5"/>
                    <a:pt x="3" y="6"/>
                  </a:cubicBezTo>
                  <a:cubicBezTo>
                    <a:pt x="3" y="6"/>
                    <a:pt x="2" y="6"/>
                    <a:pt x="2" y="6"/>
                  </a:cubicBezTo>
                  <a:cubicBezTo>
                    <a:pt x="1" y="6"/>
                    <a:pt x="1" y="6"/>
                    <a:pt x="0" y="5"/>
                  </a:cubicBezTo>
                  <a:cubicBezTo>
                    <a:pt x="0" y="4"/>
                    <a:pt x="0" y="4"/>
                    <a:pt x="0" y="3"/>
                  </a:cubicBezTo>
                  <a:cubicBezTo>
                    <a:pt x="0" y="2"/>
                    <a:pt x="1" y="2"/>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0"/>
            <p:cNvSpPr/>
            <p:nvPr/>
          </p:nvSpPr>
          <p:spPr bwMode="auto">
            <a:xfrm>
              <a:off x="1468" y="2237"/>
              <a:ext cx="21" cy="26"/>
            </a:xfrm>
            <a:custGeom>
              <a:avLst/>
              <a:gdLst>
                <a:gd name="T0" fmla="*/ 1 w 4"/>
                <a:gd name="T1" fmla="*/ 0 h 5"/>
                <a:gd name="T2" fmla="*/ 1 w 4"/>
                <a:gd name="T3" fmla="*/ 1 h 5"/>
                <a:gd name="T4" fmla="*/ 0 w 4"/>
                <a:gd name="T5" fmla="*/ 2 h 5"/>
                <a:gd name="T6" fmla="*/ 1 w 4"/>
                <a:gd name="T7" fmla="*/ 4 h 5"/>
                <a:gd name="T8" fmla="*/ 2 w 4"/>
                <a:gd name="T9" fmla="*/ 4 h 5"/>
                <a:gd name="T10" fmla="*/ 3 w 4"/>
                <a:gd name="T11" fmla="*/ 3 h 5"/>
                <a:gd name="T12" fmla="*/ 4 w 4"/>
                <a:gd name="T13" fmla="*/ 2 h 5"/>
                <a:gd name="T14" fmla="*/ 3 w 4"/>
                <a:gd name="T15" fmla="*/ 0 h 5"/>
                <a:gd name="T16" fmla="*/ 2 w 4"/>
                <a:gd name="T17" fmla="*/ 0 h 5"/>
                <a:gd name="T18" fmla="*/ 1 w 4"/>
                <a:gd name="T19" fmla="*/ 0 h 5"/>
                <a:gd name="T20" fmla="*/ 2 w 4"/>
                <a:gd name="T21" fmla="*/ 0 h 5"/>
                <a:gd name="T22" fmla="*/ 2 w 4"/>
                <a:gd name="T23" fmla="*/ 0 h 5"/>
                <a:gd name="T24" fmla="*/ 3 w 4"/>
                <a:gd name="T25" fmla="*/ 0 h 5"/>
                <a:gd name="T26" fmla="*/ 4 w 4"/>
                <a:gd name="T27" fmla="*/ 2 h 5"/>
                <a:gd name="T28" fmla="*/ 4 w 4"/>
                <a:gd name="T29" fmla="*/ 4 h 5"/>
                <a:gd name="T30" fmla="*/ 3 w 4"/>
                <a:gd name="T31" fmla="*/ 5 h 5"/>
                <a:gd name="T32" fmla="*/ 2 w 4"/>
                <a:gd name="T33" fmla="*/ 5 h 5"/>
                <a:gd name="T34" fmla="*/ 0 w 4"/>
                <a:gd name="T35" fmla="*/ 4 h 5"/>
                <a:gd name="T36" fmla="*/ 0 w 4"/>
                <a:gd name="T37" fmla="*/ 2 h 5"/>
                <a:gd name="T38" fmla="*/ 1 w 4"/>
                <a:gd name="T39" fmla="*/ 1 h 5"/>
                <a:gd name="T40" fmla="*/ 1 w 4"/>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1" y="0"/>
                  </a:moveTo>
                  <a:cubicBezTo>
                    <a:pt x="1" y="0"/>
                    <a:pt x="1" y="0"/>
                    <a:pt x="1" y="1"/>
                  </a:cubicBezTo>
                  <a:cubicBezTo>
                    <a:pt x="1" y="1"/>
                    <a:pt x="0" y="1"/>
                    <a:pt x="0" y="2"/>
                  </a:cubicBezTo>
                  <a:cubicBezTo>
                    <a:pt x="0" y="3"/>
                    <a:pt x="0" y="3"/>
                    <a:pt x="1" y="4"/>
                  </a:cubicBezTo>
                  <a:cubicBezTo>
                    <a:pt x="1" y="4"/>
                    <a:pt x="2" y="4"/>
                    <a:pt x="2" y="4"/>
                  </a:cubicBezTo>
                  <a:cubicBezTo>
                    <a:pt x="3" y="4"/>
                    <a:pt x="3" y="3"/>
                    <a:pt x="3" y="3"/>
                  </a:cubicBezTo>
                  <a:cubicBezTo>
                    <a:pt x="3" y="3"/>
                    <a:pt x="4" y="3"/>
                    <a:pt x="4" y="2"/>
                  </a:cubicBezTo>
                  <a:cubicBezTo>
                    <a:pt x="4" y="2"/>
                    <a:pt x="3" y="1"/>
                    <a:pt x="3" y="0"/>
                  </a:cubicBezTo>
                  <a:cubicBezTo>
                    <a:pt x="2" y="0"/>
                    <a:pt x="2" y="0"/>
                    <a:pt x="2" y="0"/>
                  </a:cubicBezTo>
                  <a:cubicBezTo>
                    <a:pt x="1" y="0"/>
                    <a:pt x="1" y="0"/>
                    <a:pt x="1" y="0"/>
                  </a:cubicBezTo>
                  <a:cubicBezTo>
                    <a:pt x="1" y="0"/>
                    <a:pt x="1" y="0"/>
                    <a:pt x="2" y="0"/>
                  </a:cubicBezTo>
                  <a:cubicBezTo>
                    <a:pt x="2" y="0"/>
                    <a:pt x="2" y="0"/>
                    <a:pt x="2" y="0"/>
                  </a:cubicBezTo>
                  <a:cubicBezTo>
                    <a:pt x="3" y="0"/>
                    <a:pt x="3" y="0"/>
                    <a:pt x="3" y="0"/>
                  </a:cubicBezTo>
                  <a:cubicBezTo>
                    <a:pt x="4" y="0"/>
                    <a:pt x="4" y="1"/>
                    <a:pt x="4" y="2"/>
                  </a:cubicBezTo>
                  <a:cubicBezTo>
                    <a:pt x="4" y="3"/>
                    <a:pt x="4" y="3"/>
                    <a:pt x="4" y="4"/>
                  </a:cubicBezTo>
                  <a:cubicBezTo>
                    <a:pt x="4" y="4"/>
                    <a:pt x="4" y="4"/>
                    <a:pt x="3" y="5"/>
                  </a:cubicBezTo>
                  <a:cubicBezTo>
                    <a:pt x="3" y="5"/>
                    <a:pt x="2" y="5"/>
                    <a:pt x="2" y="5"/>
                  </a:cubicBezTo>
                  <a:cubicBezTo>
                    <a:pt x="1" y="5"/>
                    <a:pt x="0" y="5"/>
                    <a:pt x="0" y="4"/>
                  </a:cubicBezTo>
                  <a:cubicBezTo>
                    <a:pt x="0" y="4"/>
                    <a:pt x="0" y="3"/>
                    <a:pt x="0" y="2"/>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1"/>
            <p:cNvSpPr/>
            <p:nvPr/>
          </p:nvSpPr>
          <p:spPr bwMode="auto">
            <a:xfrm>
              <a:off x="1473" y="2253"/>
              <a:ext cx="32" cy="62"/>
            </a:xfrm>
            <a:custGeom>
              <a:avLst/>
              <a:gdLst>
                <a:gd name="T0" fmla="*/ 3 w 6"/>
                <a:gd name="T1" fmla="*/ 0 h 12"/>
                <a:gd name="T2" fmla="*/ 6 w 6"/>
                <a:gd name="T3" fmla="*/ 0 h 12"/>
                <a:gd name="T4" fmla="*/ 6 w 6"/>
                <a:gd name="T5" fmla="*/ 0 h 12"/>
                <a:gd name="T6" fmla="*/ 6 w 6"/>
                <a:gd name="T7" fmla="*/ 0 h 12"/>
                <a:gd name="T8" fmla="*/ 6 w 6"/>
                <a:gd name="T9" fmla="*/ 0 h 12"/>
                <a:gd name="T10" fmla="*/ 5 w 6"/>
                <a:gd name="T11" fmla="*/ 3 h 12"/>
                <a:gd name="T12" fmla="*/ 3 w 6"/>
                <a:gd name="T13" fmla="*/ 6 h 12"/>
                <a:gd name="T14" fmla="*/ 1 w 6"/>
                <a:gd name="T15" fmla="*/ 9 h 12"/>
                <a:gd name="T16" fmla="*/ 0 w 6"/>
                <a:gd name="T17" fmla="*/ 12 h 12"/>
                <a:gd name="T18" fmla="*/ 1 w 6"/>
                <a:gd name="T19" fmla="*/ 9 h 12"/>
                <a:gd name="T20" fmla="*/ 2 w 6"/>
                <a:gd name="T21" fmla="*/ 6 h 12"/>
                <a:gd name="T22" fmla="*/ 4 w 6"/>
                <a:gd name="T23" fmla="*/ 3 h 12"/>
                <a:gd name="T24" fmla="*/ 5 w 6"/>
                <a:gd name="T25" fmla="*/ 0 h 12"/>
                <a:gd name="T26" fmla="*/ 6 w 6"/>
                <a:gd name="T27" fmla="*/ 1 h 12"/>
                <a:gd name="T28" fmla="*/ 3 w 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3" y="0"/>
                  </a:moveTo>
                  <a:cubicBezTo>
                    <a:pt x="4" y="0"/>
                    <a:pt x="5" y="0"/>
                    <a:pt x="6" y="0"/>
                  </a:cubicBezTo>
                  <a:cubicBezTo>
                    <a:pt x="6" y="0"/>
                    <a:pt x="6" y="0"/>
                    <a:pt x="6" y="0"/>
                  </a:cubicBezTo>
                  <a:cubicBezTo>
                    <a:pt x="6" y="0"/>
                    <a:pt x="6" y="0"/>
                    <a:pt x="6" y="0"/>
                  </a:cubicBezTo>
                  <a:cubicBezTo>
                    <a:pt x="6" y="0"/>
                    <a:pt x="6" y="0"/>
                    <a:pt x="6" y="0"/>
                  </a:cubicBezTo>
                  <a:cubicBezTo>
                    <a:pt x="5" y="1"/>
                    <a:pt x="5" y="2"/>
                    <a:pt x="5" y="3"/>
                  </a:cubicBezTo>
                  <a:cubicBezTo>
                    <a:pt x="4" y="4"/>
                    <a:pt x="4" y="5"/>
                    <a:pt x="3" y="6"/>
                  </a:cubicBezTo>
                  <a:cubicBezTo>
                    <a:pt x="2" y="7"/>
                    <a:pt x="2" y="8"/>
                    <a:pt x="1" y="9"/>
                  </a:cubicBezTo>
                  <a:cubicBezTo>
                    <a:pt x="1" y="10"/>
                    <a:pt x="0" y="11"/>
                    <a:pt x="0" y="12"/>
                  </a:cubicBezTo>
                  <a:cubicBezTo>
                    <a:pt x="0" y="11"/>
                    <a:pt x="0" y="10"/>
                    <a:pt x="1" y="9"/>
                  </a:cubicBezTo>
                  <a:cubicBezTo>
                    <a:pt x="1" y="8"/>
                    <a:pt x="2" y="7"/>
                    <a:pt x="2" y="6"/>
                  </a:cubicBezTo>
                  <a:cubicBezTo>
                    <a:pt x="3" y="5"/>
                    <a:pt x="3" y="4"/>
                    <a:pt x="4" y="3"/>
                  </a:cubicBezTo>
                  <a:cubicBezTo>
                    <a:pt x="4" y="2"/>
                    <a:pt x="5" y="1"/>
                    <a:pt x="5" y="0"/>
                  </a:cubicBezTo>
                  <a:cubicBezTo>
                    <a:pt x="6" y="1"/>
                    <a:pt x="6" y="1"/>
                    <a:pt x="6" y="1"/>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2"/>
            <p:cNvSpPr>
              <a:spLocks noEditPoints="1"/>
            </p:cNvSpPr>
            <p:nvPr/>
          </p:nvSpPr>
          <p:spPr bwMode="auto">
            <a:xfrm>
              <a:off x="1394" y="2148"/>
              <a:ext cx="95" cy="47"/>
            </a:xfrm>
            <a:custGeom>
              <a:avLst/>
              <a:gdLst>
                <a:gd name="T0" fmla="*/ 0 w 18"/>
                <a:gd name="T1" fmla="*/ 9 h 9"/>
                <a:gd name="T2" fmla="*/ 0 w 18"/>
                <a:gd name="T3" fmla="*/ 8 h 9"/>
                <a:gd name="T4" fmla="*/ 0 w 18"/>
                <a:gd name="T5" fmla="*/ 8 h 9"/>
                <a:gd name="T6" fmla="*/ 5 w 18"/>
                <a:gd name="T7" fmla="*/ 2 h 9"/>
                <a:gd name="T8" fmla="*/ 5 w 18"/>
                <a:gd name="T9" fmla="*/ 2 h 9"/>
                <a:gd name="T10" fmla="*/ 5 w 18"/>
                <a:gd name="T11" fmla="*/ 2 h 9"/>
                <a:gd name="T12" fmla="*/ 5 w 18"/>
                <a:gd name="T13" fmla="*/ 2 h 9"/>
                <a:gd name="T14" fmla="*/ 10 w 18"/>
                <a:gd name="T15" fmla="*/ 0 h 9"/>
                <a:gd name="T16" fmla="*/ 10 w 18"/>
                <a:gd name="T17" fmla="*/ 0 h 9"/>
                <a:gd name="T18" fmla="*/ 13 w 18"/>
                <a:gd name="T19" fmla="*/ 0 h 9"/>
                <a:gd name="T20" fmla="*/ 13 w 18"/>
                <a:gd name="T21" fmla="*/ 0 h 9"/>
                <a:gd name="T22" fmla="*/ 18 w 18"/>
                <a:gd name="T23" fmla="*/ 3 h 9"/>
                <a:gd name="T24" fmla="*/ 18 w 18"/>
                <a:gd name="T25" fmla="*/ 3 h 9"/>
                <a:gd name="T26" fmla="*/ 17 w 18"/>
                <a:gd name="T27" fmla="*/ 4 h 9"/>
                <a:gd name="T28" fmla="*/ 17 w 18"/>
                <a:gd name="T29" fmla="*/ 4 h 9"/>
                <a:gd name="T30" fmla="*/ 14 w 18"/>
                <a:gd name="T31" fmla="*/ 5 h 9"/>
                <a:gd name="T32" fmla="*/ 14 w 18"/>
                <a:gd name="T33" fmla="*/ 5 h 9"/>
                <a:gd name="T34" fmla="*/ 10 w 18"/>
                <a:gd name="T35" fmla="*/ 4 h 9"/>
                <a:gd name="T36" fmla="*/ 10 w 18"/>
                <a:gd name="T37" fmla="*/ 4 h 9"/>
                <a:gd name="T38" fmla="*/ 9 w 18"/>
                <a:gd name="T39" fmla="*/ 5 h 9"/>
                <a:gd name="T40" fmla="*/ 9 w 18"/>
                <a:gd name="T41" fmla="*/ 5 h 9"/>
                <a:gd name="T42" fmla="*/ 1 w 18"/>
                <a:gd name="T43" fmla="*/ 9 h 9"/>
                <a:gd name="T44" fmla="*/ 1 w 18"/>
                <a:gd name="T45" fmla="*/ 9 h 9"/>
                <a:gd name="T46" fmla="*/ 1 w 18"/>
                <a:gd name="T47" fmla="*/ 9 h 9"/>
                <a:gd name="T48" fmla="*/ 1 w 18"/>
                <a:gd name="T49" fmla="*/ 9 h 9"/>
                <a:gd name="T50" fmla="*/ 0 w 18"/>
                <a:gd name="T51" fmla="*/ 9 h 9"/>
                <a:gd name="T52" fmla="*/ 7 w 18"/>
                <a:gd name="T53" fmla="*/ 1 h 9"/>
                <a:gd name="T54" fmla="*/ 7 w 18"/>
                <a:gd name="T55" fmla="*/ 2 h 9"/>
                <a:gd name="T56" fmla="*/ 7 w 18"/>
                <a:gd name="T57" fmla="*/ 2 h 9"/>
                <a:gd name="T58" fmla="*/ 2 w 18"/>
                <a:gd name="T59" fmla="*/ 7 h 9"/>
                <a:gd name="T60" fmla="*/ 2 w 18"/>
                <a:gd name="T61" fmla="*/ 7 h 9"/>
                <a:gd name="T62" fmla="*/ 8 w 18"/>
                <a:gd name="T63" fmla="*/ 4 h 9"/>
                <a:gd name="T64" fmla="*/ 8 w 18"/>
                <a:gd name="T65" fmla="*/ 4 h 9"/>
                <a:gd name="T66" fmla="*/ 10 w 18"/>
                <a:gd name="T67" fmla="*/ 4 h 9"/>
                <a:gd name="T68" fmla="*/ 10 w 18"/>
                <a:gd name="T69" fmla="*/ 4 h 9"/>
                <a:gd name="T70" fmla="*/ 14 w 18"/>
                <a:gd name="T71" fmla="*/ 4 h 9"/>
                <a:gd name="T72" fmla="*/ 14 w 18"/>
                <a:gd name="T73" fmla="*/ 4 h 9"/>
                <a:gd name="T74" fmla="*/ 16 w 18"/>
                <a:gd name="T75" fmla="*/ 3 h 9"/>
                <a:gd name="T76" fmla="*/ 16 w 18"/>
                <a:gd name="T77" fmla="*/ 3 h 9"/>
                <a:gd name="T78" fmla="*/ 17 w 18"/>
                <a:gd name="T79" fmla="*/ 3 h 9"/>
                <a:gd name="T80" fmla="*/ 17 w 18"/>
                <a:gd name="T81" fmla="*/ 3 h 9"/>
                <a:gd name="T82" fmla="*/ 15 w 18"/>
                <a:gd name="T83" fmla="*/ 2 h 9"/>
                <a:gd name="T84" fmla="*/ 15 w 18"/>
                <a:gd name="T85" fmla="*/ 2 h 9"/>
                <a:gd name="T86" fmla="*/ 13 w 18"/>
                <a:gd name="T87" fmla="*/ 1 h 9"/>
                <a:gd name="T88" fmla="*/ 13 w 18"/>
                <a:gd name="T89" fmla="*/ 1 h 9"/>
                <a:gd name="T90" fmla="*/ 10 w 18"/>
                <a:gd name="T91" fmla="*/ 1 h 9"/>
                <a:gd name="T92" fmla="*/ 10 w 18"/>
                <a:gd name="T93" fmla="*/ 1 h 9"/>
                <a:gd name="T94" fmla="*/ 7 w 18"/>
                <a:gd name="T95" fmla="*/ 1 h 9"/>
                <a:gd name="T96" fmla="*/ 7 w 18"/>
                <a:gd name="T97" fmla="*/ 1 h 9"/>
                <a:gd name="T98" fmla="*/ 7 w 18"/>
                <a:gd name="T9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9">
                  <a:moveTo>
                    <a:pt x="0" y="9"/>
                  </a:moveTo>
                  <a:cubicBezTo>
                    <a:pt x="0" y="8"/>
                    <a:pt x="0" y="8"/>
                    <a:pt x="0" y="8"/>
                  </a:cubicBezTo>
                  <a:cubicBezTo>
                    <a:pt x="0" y="8"/>
                    <a:pt x="0" y="8"/>
                    <a:pt x="0" y="8"/>
                  </a:cubicBezTo>
                  <a:cubicBezTo>
                    <a:pt x="1" y="6"/>
                    <a:pt x="2" y="3"/>
                    <a:pt x="5" y="2"/>
                  </a:cubicBezTo>
                  <a:cubicBezTo>
                    <a:pt x="5" y="2"/>
                    <a:pt x="5" y="2"/>
                    <a:pt x="5" y="2"/>
                  </a:cubicBezTo>
                  <a:cubicBezTo>
                    <a:pt x="5" y="2"/>
                    <a:pt x="5" y="2"/>
                    <a:pt x="5" y="2"/>
                  </a:cubicBezTo>
                  <a:cubicBezTo>
                    <a:pt x="5" y="2"/>
                    <a:pt x="5" y="2"/>
                    <a:pt x="5" y="2"/>
                  </a:cubicBezTo>
                  <a:cubicBezTo>
                    <a:pt x="6" y="0"/>
                    <a:pt x="8" y="0"/>
                    <a:pt x="10" y="0"/>
                  </a:cubicBezTo>
                  <a:cubicBezTo>
                    <a:pt x="10" y="0"/>
                    <a:pt x="10" y="0"/>
                    <a:pt x="10" y="0"/>
                  </a:cubicBezTo>
                  <a:cubicBezTo>
                    <a:pt x="11" y="0"/>
                    <a:pt x="12" y="0"/>
                    <a:pt x="13" y="0"/>
                  </a:cubicBezTo>
                  <a:cubicBezTo>
                    <a:pt x="13" y="0"/>
                    <a:pt x="13" y="0"/>
                    <a:pt x="13" y="0"/>
                  </a:cubicBezTo>
                  <a:cubicBezTo>
                    <a:pt x="14" y="1"/>
                    <a:pt x="18" y="1"/>
                    <a:pt x="18" y="3"/>
                  </a:cubicBezTo>
                  <a:cubicBezTo>
                    <a:pt x="18" y="3"/>
                    <a:pt x="18" y="3"/>
                    <a:pt x="18" y="3"/>
                  </a:cubicBezTo>
                  <a:cubicBezTo>
                    <a:pt x="18" y="3"/>
                    <a:pt x="17" y="4"/>
                    <a:pt x="17" y="4"/>
                  </a:cubicBezTo>
                  <a:cubicBezTo>
                    <a:pt x="17" y="4"/>
                    <a:pt x="17" y="4"/>
                    <a:pt x="17" y="4"/>
                  </a:cubicBezTo>
                  <a:cubicBezTo>
                    <a:pt x="16" y="5"/>
                    <a:pt x="15" y="5"/>
                    <a:pt x="14" y="5"/>
                  </a:cubicBezTo>
                  <a:cubicBezTo>
                    <a:pt x="14" y="5"/>
                    <a:pt x="14" y="5"/>
                    <a:pt x="14" y="5"/>
                  </a:cubicBezTo>
                  <a:cubicBezTo>
                    <a:pt x="13" y="5"/>
                    <a:pt x="11" y="4"/>
                    <a:pt x="10" y="4"/>
                  </a:cubicBezTo>
                  <a:cubicBezTo>
                    <a:pt x="10" y="4"/>
                    <a:pt x="10" y="4"/>
                    <a:pt x="10" y="4"/>
                  </a:cubicBezTo>
                  <a:cubicBezTo>
                    <a:pt x="9" y="4"/>
                    <a:pt x="9" y="5"/>
                    <a:pt x="9" y="5"/>
                  </a:cubicBezTo>
                  <a:cubicBezTo>
                    <a:pt x="9" y="5"/>
                    <a:pt x="9" y="5"/>
                    <a:pt x="9" y="5"/>
                  </a:cubicBezTo>
                  <a:cubicBezTo>
                    <a:pt x="5" y="5"/>
                    <a:pt x="3" y="7"/>
                    <a:pt x="1" y="9"/>
                  </a:cubicBezTo>
                  <a:cubicBezTo>
                    <a:pt x="1" y="9"/>
                    <a:pt x="1" y="9"/>
                    <a:pt x="1" y="9"/>
                  </a:cubicBezTo>
                  <a:cubicBezTo>
                    <a:pt x="1" y="9"/>
                    <a:pt x="1" y="9"/>
                    <a:pt x="1" y="9"/>
                  </a:cubicBezTo>
                  <a:cubicBezTo>
                    <a:pt x="1" y="9"/>
                    <a:pt x="1" y="9"/>
                    <a:pt x="1" y="9"/>
                  </a:cubicBezTo>
                  <a:cubicBezTo>
                    <a:pt x="1" y="9"/>
                    <a:pt x="0" y="9"/>
                    <a:pt x="0" y="9"/>
                  </a:cubicBezTo>
                  <a:close/>
                  <a:moveTo>
                    <a:pt x="7" y="1"/>
                  </a:moveTo>
                  <a:cubicBezTo>
                    <a:pt x="7" y="2"/>
                    <a:pt x="7" y="2"/>
                    <a:pt x="7" y="2"/>
                  </a:cubicBezTo>
                  <a:cubicBezTo>
                    <a:pt x="7" y="2"/>
                    <a:pt x="7" y="2"/>
                    <a:pt x="7" y="2"/>
                  </a:cubicBezTo>
                  <a:cubicBezTo>
                    <a:pt x="4" y="2"/>
                    <a:pt x="3" y="4"/>
                    <a:pt x="2" y="7"/>
                  </a:cubicBezTo>
                  <a:cubicBezTo>
                    <a:pt x="2" y="7"/>
                    <a:pt x="2" y="7"/>
                    <a:pt x="2" y="7"/>
                  </a:cubicBezTo>
                  <a:cubicBezTo>
                    <a:pt x="4" y="5"/>
                    <a:pt x="6" y="4"/>
                    <a:pt x="8" y="4"/>
                  </a:cubicBezTo>
                  <a:cubicBezTo>
                    <a:pt x="8" y="4"/>
                    <a:pt x="8" y="4"/>
                    <a:pt x="8" y="4"/>
                  </a:cubicBezTo>
                  <a:cubicBezTo>
                    <a:pt x="9" y="4"/>
                    <a:pt x="9" y="4"/>
                    <a:pt x="10" y="4"/>
                  </a:cubicBezTo>
                  <a:cubicBezTo>
                    <a:pt x="10" y="4"/>
                    <a:pt x="10" y="4"/>
                    <a:pt x="10" y="4"/>
                  </a:cubicBezTo>
                  <a:cubicBezTo>
                    <a:pt x="11" y="4"/>
                    <a:pt x="13" y="4"/>
                    <a:pt x="14" y="4"/>
                  </a:cubicBezTo>
                  <a:cubicBezTo>
                    <a:pt x="14" y="4"/>
                    <a:pt x="14" y="4"/>
                    <a:pt x="14" y="4"/>
                  </a:cubicBezTo>
                  <a:cubicBezTo>
                    <a:pt x="15" y="4"/>
                    <a:pt x="16" y="4"/>
                    <a:pt x="16" y="3"/>
                  </a:cubicBezTo>
                  <a:cubicBezTo>
                    <a:pt x="16" y="3"/>
                    <a:pt x="16" y="3"/>
                    <a:pt x="16" y="3"/>
                  </a:cubicBezTo>
                  <a:cubicBezTo>
                    <a:pt x="17" y="3"/>
                    <a:pt x="17" y="3"/>
                    <a:pt x="17" y="3"/>
                  </a:cubicBezTo>
                  <a:cubicBezTo>
                    <a:pt x="17" y="3"/>
                    <a:pt x="17" y="3"/>
                    <a:pt x="17" y="3"/>
                  </a:cubicBezTo>
                  <a:cubicBezTo>
                    <a:pt x="17" y="3"/>
                    <a:pt x="16" y="2"/>
                    <a:pt x="15" y="2"/>
                  </a:cubicBezTo>
                  <a:cubicBezTo>
                    <a:pt x="15" y="2"/>
                    <a:pt x="15" y="2"/>
                    <a:pt x="15" y="2"/>
                  </a:cubicBezTo>
                  <a:cubicBezTo>
                    <a:pt x="15" y="2"/>
                    <a:pt x="13" y="1"/>
                    <a:pt x="13" y="1"/>
                  </a:cubicBezTo>
                  <a:cubicBezTo>
                    <a:pt x="13" y="1"/>
                    <a:pt x="13" y="1"/>
                    <a:pt x="13" y="1"/>
                  </a:cubicBezTo>
                  <a:cubicBezTo>
                    <a:pt x="12" y="1"/>
                    <a:pt x="11" y="1"/>
                    <a:pt x="10" y="1"/>
                  </a:cubicBezTo>
                  <a:cubicBezTo>
                    <a:pt x="10" y="1"/>
                    <a:pt x="10" y="1"/>
                    <a:pt x="10" y="1"/>
                  </a:cubicBezTo>
                  <a:cubicBezTo>
                    <a:pt x="9" y="1"/>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3"/>
            <p:cNvSpPr>
              <a:spLocks noEditPoints="1"/>
            </p:cNvSpPr>
            <p:nvPr/>
          </p:nvSpPr>
          <p:spPr bwMode="auto">
            <a:xfrm>
              <a:off x="1383" y="2206"/>
              <a:ext cx="22" cy="31"/>
            </a:xfrm>
            <a:custGeom>
              <a:avLst/>
              <a:gdLst>
                <a:gd name="T0" fmla="*/ 1 w 4"/>
                <a:gd name="T1" fmla="*/ 5 h 6"/>
                <a:gd name="T2" fmla="*/ 0 w 4"/>
                <a:gd name="T3" fmla="*/ 4 h 6"/>
                <a:gd name="T4" fmla="*/ 0 w 4"/>
                <a:gd name="T5" fmla="*/ 4 h 6"/>
                <a:gd name="T6" fmla="*/ 2 w 4"/>
                <a:gd name="T7" fmla="*/ 0 h 6"/>
                <a:gd name="T8" fmla="*/ 2 w 4"/>
                <a:gd name="T9" fmla="*/ 0 h 6"/>
                <a:gd name="T10" fmla="*/ 2 w 4"/>
                <a:gd name="T11" fmla="*/ 0 h 6"/>
                <a:gd name="T12" fmla="*/ 3 w 4"/>
                <a:gd name="T13" fmla="*/ 1 h 6"/>
                <a:gd name="T14" fmla="*/ 3 w 4"/>
                <a:gd name="T15" fmla="*/ 1 h 6"/>
                <a:gd name="T16" fmla="*/ 3 w 4"/>
                <a:gd name="T17" fmla="*/ 1 h 6"/>
                <a:gd name="T18" fmla="*/ 3 w 4"/>
                <a:gd name="T19" fmla="*/ 1 h 6"/>
                <a:gd name="T20" fmla="*/ 4 w 4"/>
                <a:gd name="T21" fmla="*/ 3 h 6"/>
                <a:gd name="T22" fmla="*/ 4 w 4"/>
                <a:gd name="T23" fmla="*/ 3 h 6"/>
                <a:gd name="T24" fmla="*/ 1 w 4"/>
                <a:gd name="T25" fmla="*/ 6 h 6"/>
                <a:gd name="T26" fmla="*/ 1 w 4"/>
                <a:gd name="T27" fmla="*/ 6 h 6"/>
                <a:gd name="T28" fmla="*/ 1 w 4"/>
                <a:gd name="T29" fmla="*/ 5 h 6"/>
                <a:gd name="T30" fmla="*/ 0 w 4"/>
                <a:gd name="T31" fmla="*/ 4 h 6"/>
                <a:gd name="T32" fmla="*/ 1 w 4"/>
                <a:gd name="T33" fmla="*/ 5 h 6"/>
                <a:gd name="T34" fmla="*/ 1 w 4"/>
                <a:gd name="T35" fmla="*/ 5 h 6"/>
                <a:gd name="T36" fmla="*/ 1 w 4"/>
                <a:gd name="T37" fmla="*/ 5 h 6"/>
                <a:gd name="T38" fmla="*/ 1 w 4"/>
                <a:gd name="T39" fmla="*/ 5 h 6"/>
                <a:gd name="T40" fmla="*/ 3 w 4"/>
                <a:gd name="T41" fmla="*/ 3 h 6"/>
                <a:gd name="T42" fmla="*/ 3 w 4"/>
                <a:gd name="T43" fmla="*/ 3 h 6"/>
                <a:gd name="T44" fmla="*/ 2 w 4"/>
                <a:gd name="T45" fmla="*/ 2 h 6"/>
                <a:gd name="T46" fmla="*/ 2 w 4"/>
                <a:gd name="T47" fmla="*/ 2 h 6"/>
                <a:gd name="T48" fmla="*/ 2 w 4"/>
                <a:gd name="T49" fmla="*/ 2 h 6"/>
                <a:gd name="T50" fmla="*/ 2 w 4"/>
                <a:gd name="T51" fmla="*/ 2 h 6"/>
                <a:gd name="T52" fmla="*/ 0 w 4"/>
                <a:gd name="T5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6">
                  <a:moveTo>
                    <a:pt x="1" y="5"/>
                  </a:moveTo>
                  <a:cubicBezTo>
                    <a:pt x="0" y="5"/>
                    <a:pt x="0" y="4"/>
                    <a:pt x="0" y="4"/>
                  </a:cubicBezTo>
                  <a:cubicBezTo>
                    <a:pt x="0" y="4"/>
                    <a:pt x="0" y="4"/>
                    <a:pt x="0" y="4"/>
                  </a:cubicBezTo>
                  <a:cubicBezTo>
                    <a:pt x="0" y="2"/>
                    <a:pt x="1" y="1"/>
                    <a:pt x="2" y="0"/>
                  </a:cubicBezTo>
                  <a:cubicBezTo>
                    <a:pt x="2" y="0"/>
                    <a:pt x="2" y="0"/>
                    <a:pt x="2" y="0"/>
                  </a:cubicBezTo>
                  <a:cubicBezTo>
                    <a:pt x="2" y="0"/>
                    <a:pt x="2" y="0"/>
                    <a:pt x="2" y="0"/>
                  </a:cubicBezTo>
                  <a:cubicBezTo>
                    <a:pt x="2" y="0"/>
                    <a:pt x="3" y="0"/>
                    <a:pt x="3" y="1"/>
                  </a:cubicBezTo>
                  <a:cubicBezTo>
                    <a:pt x="3" y="1"/>
                    <a:pt x="3" y="1"/>
                    <a:pt x="3" y="1"/>
                  </a:cubicBezTo>
                  <a:cubicBezTo>
                    <a:pt x="3" y="1"/>
                    <a:pt x="3" y="1"/>
                    <a:pt x="3" y="1"/>
                  </a:cubicBezTo>
                  <a:cubicBezTo>
                    <a:pt x="3" y="1"/>
                    <a:pt x="3" y="1"/>
                    <a:pt x="3" y="1"/>
                  </a:cubicBezTo>
                  <a:cubicBezTo>
                    <a:pt x="3" y="1"/>
                    <a:pt x="4" y="2"/>
                    <a:pt x="4" y="3"/>
                  </a:cubicBezTo>
                  <a:cubicBezTo>
                    <a:pt x="4" y="3"/>
                    <a:pt x="4" y="3"/>
                    <a:pt x="4" y="3"/>
                  </a:cubicBezTo>
                  <a:cubicBezTo>
                    <a:pt x="4" y="4"/>
                    <a:pt x="3" y="6"/>
                    <a:pt x="1" y="6"/>
                  </a:cubicBezTo>
                  <a:cubicBezTo>
                    <a:pt x="1" y="6"/>
                    <a:pt x="1" y="6"/>
                    <a:pt x="1" y="6"/>
                  </a:cubicBezTo>
                  <a:cubicBezTo>
                    <a:pt x="1" y="6"/>
                    <a:pt x="1" y="5"/>
                    <a:pt x="1" y="5"/>
                  </a:cubicBezTo>
                  <a:close/>
                  <a:moveTo>
                    <a:pt x="0" y="4"/>
                  </a:moveTo>
                  <a:cubicBezTo>
                    <a:pt x="0" y="4"/>
                    <a:pt x="1" y="4"/>
                    <a:pt x="1" y="5"/>
                  </a:cubicBezTo>
                  <a:cubicBezTo>
                    <a:pt x="1" y="5"/>
                    <a:pt x="1" y="5"/>
                    <a:pt x="1" y="5"/>
                  </a:cubicBezTo>
                  <a:cubicBezTo>
                    <a:pt x="1" y="5"/>
                    <a:pt x="1" y="5"/>
                    <a:pt x="1" y="5"/>
                  </a:cubicBezTo>
                  <a:cubicBezTo>
                    <a:pt x="1" y="5"/>
                    <a:pt x="1" y="5"/>
                    <a:pt x="1" y="5"/>
                  </a:cubicBezTo>
                  <a:cubicBezTo>
                    <a:pt x="2" y="5"/>
                    <a:pt x="3" y="4"/>
                    <a:pt x="3" y="3"/>
                  </a:cubicBezTo>
                  <a:cubicBezTo>
                    <a:pt x="3" y="3"/>
                    <a:pt x="3" y="3"/>
                    <a:pt x="3" y="3"/>
                  </a:cubicBezTo>
                  <a:cubicBezTo>
                    <a:pt x="3" y="2"/>
                    <a:pt x="2" y="2"/>
                    <a:pt x="2" y="2"/>
                  </a:cubicBezTo>
                  <a:cubicBezTo>
                    <a:pt x="2" y="2"/>
                    <a:pt x="2" y="2"/>
                    <a:pt x="2" y="2"/>
                  </a:cubicBezTo>
                  <a:cubicBezTo>
                    <a:pt x="2" y="2"/>
                    <a:pt x="2" y="2"/>
                    <a:pt x="2" y="2"/>
                  </a:cubicBezTo>
                  <a:cubicBezTo>
                    <a:pt x="2" y="2"/>
                    <a:pt x="2" y="2"/>
                    <a:pt x="2" y="2"/>
                  </a:cubicBezTo>
                  <a:cubicBezTo>
                    <a:pt x="1" y="2"/>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4"/>
            <p:cNvSpPr/>
            <p:nvPr/>
          </p:nvSpPr>
          <p:spPr bwMode="auto">
            <a:xfrm>
              <a:off x="1320" y="2117"/>
              <a:ext cx="37" cy="16"/>
            </a:xfrm>
            <a:custGeom>
              <a:avLst/>
              <a:gdLst>
                <a:gd name="T0" fmla="*/ 1 w 7"/>
                <a:gd name="T1" fmla="*/ 0 h 3"/>
                <a:gd name="T2" fmla="*/ 2 w 7"/>
                <a:gd name="T3" fmla="*/ 0 h 3"/>
                <a:gd name="T4" fmla="*/ 4 w 7"/>
                <a:gd name="T5" fmla="*/ 0 h 3"/>
                <a:gd name="T6" fmla="*/ 5 w 7"/>
                <a:gd name="T7" fmla="*/ 1 h 3"/>
                <a:gd name="T8" fmla="*/ 6 w 7"/>
                <a:gd name="T9" fmla="*/ 2 h 3"/>
                <a:gd name="T10" fmla="*/ 7 w 7"/>
                <a:gd name="T11" fmla="*/ 2 h 3"/>
                <a:gd name="T12" fmla="*/ 6 w 7"/>
                <a:gd name="T13" fmla="*/ 3 h 3"/>
                <a:gd name="T14" fmla="*/ 3 w 7"/>
                <a:gd name="T15" fmla="*/ 2 h 3"/>
                <a:gd name="T16" fmla="*/ 1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1" y="0"/>
                  </a:moveTo>
                  <a:cubicBezTo>
                    <a:pt x="1" y="0"/>
                    <a:pt x="1" y="0"/>
                    <a:pt x="2" y="0"/>
                  </a:cubicBezTo>
                  <a:cubicBezTo>
                    <a:pt x="2" y="0"/>
                    <a:pt x="3" y="0"/>
                    <a:pt x="4" y="0"/>
                  </a:cubicBezTo>
                  <a:cubicBezTo>
                    <a:pt x="4" y="1"/>
                    <a:pt x="5" y="1"/>
                    <a:pt x="5" y="1"/>
                  </a:cubicBezTo>
                  <a:cubicBezTo>
                    <a:pt x="5" y="1"/>
                    <a:pt x="6" y="1"/>
                    <a:pt x="6" y="2"/>
                  </a:cubicBezTo>
                  <a:cubicBezTo>
                    <a:pt x="6" y="2"/>
                    <a:pt x="7" y="2"/>
                    <a:pt x="7" y="2"/>
                  </a:cubicBezTo>
                  <a:cubicBezTo>
                    <a:pt x="7" y="2"/>
                    <a:pt x="6" y="2"/>
                    <a:pt x="6" y="3"/>
                  </a:cubicBezTo>
                  <a:cubicBezTo>
                    <a:pt x="5" y="3"/>
                    <a:pt x="4" y="3"/>
                    <a:pt x="3" y="2"/>
                  </a:cubicBezTo>
                  <a:cubicBezTo>
                    <a:pt x="2" y="2"/>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5"/>
            <p:cNvSpPr/>
            <p:nvPr/>
          </p:nvSpPr>
          <p:spPr bwMode="auto">
            <a:xfrm>
              <a:off x="1357" y="2080"/>
              <a:ext cx="32" cy="32"/>
            </a:xfrm>
            <a:custGeom>
              <a:avLst/>
              <a:gdLst>
                <a:gd name="T0" fmla="*/ 1 w 6"/>
                <a:gd name="T1" fmla="*/ 0 h 6"/>
                <a:gd name="T2" fmla="*/ 2 w 6"/>
                <a:gd name="T3" fmla="*/ 1 h 6"/>
                <a:gd name="T4" fmla="*/ 4 w 6"/>
                <a:gd name="T5" fmla="*/ 2 h 6"/>
                <a:gd name="T6" fmla="*/ 5 w 6"/>
                <a:gd name="T7" fmla="*/ 4 h 6"/>
                <a:gd name="T8" fmla="*/ 6 w 6"/>
                <a:gd name="T9" fmla="*/ 5 h 6"/>
                <a:gd name="T10" fmla="*/ 6 w 6"/>
                <a:gd name="T11" fmla="*/ 6 h 6"/>
                <a:gd name="T12" fmla="*/ 5 w 6"/>
                <a:gd name="T13" fmla="*/ 5 h 6"/>
                <a:gd name="T14" fmla="*/ 3 w 6"/>
                <a:gd name="T15" fmla="*/ 4 h 6"/>
                <a:gd name="T16" fmla="*/ 1 w 6"/>
                <a:gd name="T17" fmla="*/ 1 h 6"/>
                <a:gd name="T18" fmla="*/ 1 w 6"/>
                <a:gd name="T19" fmla="*/ 1 h 6"/>
                <a:gd name="T20" fmla="*/ 1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1" y="0"/>
                  </a:moveTo>
                  <a:cubicBezTo>
                    <a:pt x="1" y="0"/>
                    <a:pt x="1" y="0"/>
                    <a:pt x="2" y="1"/>
                  </a:cubicBezTo>
                  <a:cubicBezTo>
                    <a:pt x="2" y="1"/>
                    <a:pt x="3" y="2"/>
                    <a:pt x="4" y="2"/>
                  </a:cubicBezTo>
                  <a:cubicBezTo>
                    <a:pt x="5" y="3"/>
                    <a:pt x="5" y="4"/>
                    <a:pt x="5" y="4"/>
                  </a:cubicBezTo>
                  <a:cubicBezTo>
                    <a:pt x="6" y="5"/>
                    <a:pt x="6" y="5"/>
                    <a:pt x="6" y="5"/>
                  </a:cubicBezTo>
                  <a:cubicBezTo>
                    <a:pt x="6" y="6"/>
                    <a:pt x="6" y="6"/>
                    <a:pt x="6" y="6"/>
                  </a:cubicBezTo>
                  <a:cubicBezTo>
                    <a:pt x="5" y="6"/>
                    <a:pt x="5" y="5"/>
                    <a:pt x="5" y="5"/>
                  </a:cubicBezTo>
                  <a:cubicBezTo>
                    <a:pt x="4" y="5"/>
                    <a:pt x="3" y="4"/>
                    <a:pt x="3" y="4"/>
                  </a:cubicBezTo>
                  <a:cubicBezTo>
                    <a:pt x="2" y="3"/>
                    <a:pt x="1" y="2"/>
                    <a:pt x="1" y="1"/>
                  </a:cubicBezTo>
                  <a:cubicBezTo>
                    <a:pt x="1" y="1"/>
                    <a:pt x="1" y="1"/>
                    <a:pt x="1"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6"/>
            <p:cNvSpPr/>
            <p:nvPr/>
          </p:nvSpPr>
          <p:spPr bwMode="auto">
            <a:xfrm>
              <a:off x="1420" y="2060"/>
              <a:ext cx="11" cy="41"/>
            </a:xfrm>
            <a:custGeom>
              <a:avLst/>
              <a:gdLst>
                <a:gd name="T0" fmla="*/ 0 w 2"/>
                <a:gd name="T1" fmla="*/ 0 h 8"/>
                <a:gd name="T2" fmla="*/ 1 w 2"/>
                <a:gd name="T3" fmla="*/ 1 h 8"/>
                <a:gd name="T4" fmla="*/ 2 w 2"/>
                <a:gd name="T5" fmla="*/ 3 h 8"/>
                <a:gd name="T6" fmla="*/ 2 w 2"/>
                <a:gd name="T7" fmla="*/ 6 h 8"/>
                <a:gd name="T8" fmla="*/ 2 w 2"/>
                <a:gd name="T9" fmla="*/ 8 h 8"/>
                <a:gd name="T10" fmla="*/ 1 w 2"/>
                <a:gd name="T11" fmla="*/ 7 h 8"/>
                <a:gd name="T12" fmla="*/ 0 w 2"/>
                <a:gd name="T13" fmla="*/ 4 h 8"/>
                <a:gd name="T14" fmla="*/ 0 w 2"/>
                <a:gd name="T15" fmla="*/ 1 h 8"/>
                <a:gd name="T16" fmla="*/ 0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0" y="0"/>
                  </a:moveTo>
                  <a:cubicBezTo>
                    <a:pt x="0" y="0"/>
                    <a:pt x="1" y="0"/>
                    <a:pt x="1" y="1"/>
                  </a:cubicBezTo>
                  <a:cubicBezTo>
                    <a:pt x="1" y="2"/>
                    <a:pt x="2" y="3"/>
                    <a:pt x="2" y="3"/>
                  </a:cubicBezTo>
                  <a:cubicBezTo>
                    <a:pt x="2" y="4"/>
                    <a:pt x="2" y="5"/>
                    <a:pt x="2" y="6"/>
                  </a:cubicBezTo>
                  <a:cubicBezTo>
                    <a:pt x="2" y="7"/>
                    <a:pt x="2" y="8"/>
                    <a:pt x="2" y="8"/>
                  </a:cubicBezTo>
                  <a:cubicBezTo>
                    <a:pt x="2" y="8"/>
                    <a:pt x="2" y="7"/>
                    <a:pt x="1" y="7"/>
                  </a:cubicBezTo>
                  <a:cubicBezTo>
                    <a:pt x="1" y="6"/>
                    <a:pt x="0" y="5"/>
                    <a:pt x="0" y="4"/>
                  </a:cubicBezTo>
                  <a:cubicBezTo>
                    <a:pt x="0" y="3"/>
                    <a:pt x="0"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7"/>
            <p:cNvSpPr/>
            <p:nvPr/>
          </p:nvSpPr>
          <p:spPr bwMode="auto">
            <a:xfrm>
              <a:off x="1468" y="2054"/>
              <a:ext cx="11" cy="47"/>
            </a:xfrm>
            <a:custGeom>
              <a:avLst/>
              <a:gdLst>
                <a:gd name="T0" fmla="*/ 2 w 2"/>
                <a:gd name="T1" fmla="*/ 0 h 9"/>
                <a:gd name="T2" fmla="*/ 2 w 2"/>
                <a:gd name="T3" fmla="*/ 2 h 9"/>
                <a:gd name="T4" fmla="*/ 2 w 2"/>
                <a:gd name="T5" fmla="*/ 4 h 9"/>
                <a:gd name="T6" fmla="*/ 2 w 2"/>
                <a:gd name="T7" fmla="*/ 7 h 9"/>
                <a:gd name="T8" fmla="*/ 1 w 2"/>
                <a:gd name="T9" fmla="*/ 9 h 9"/>
                <a:gd name="T10" fmla="*/ 1 w 2"/>
                <a:gd name="T11" fmla="*/ 7 h 9"/>
                <a:gd name="T12" fmla="*/ 0 w 2"/>
                <a:gd name="T13" fmla="*/ 4 h 9"/>
                <a:gd name="T14" fmla="*/ 1 w 2"/>
                <a:gd name="T15" fmla="*/ 1 h 9"/>
                <a:gd name="T16" fmla="*/ 2 w 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2" y="0"/>
                  </a:moveTo>
                  <a:cubicBezTo>
                    <a:pt x="2" y="0"/>
                    <a:pt x="2" y="1"/>
                    <a:pt x="2" y="2"/>
                  </a:cubicBezTo>
                  <a:cubicBezTo>
                    <a:pt x="2" y="2"/>
                    <a:pt x="2" y="3"/>
                    <a:pt x="2" y="4"/>
                  </a:cubicBezTo>
                  <a:cubicBezTo>
                    <a:pt x="2" y="5"/>
                    <a:pt x="2" y="6"/>
                    <a:pt x="2" y="7"/>
                  </a:cubicBezTo>
                  <a:cubicBezTo>
                    <a:pt x="1" y="8"/>
                    <a:pt x="1" y="9"/>
                    <a:pt x="1" y="9"/>
                  </a:cubicBezTo>
                  <a:cubicBezTo>
                    <a:pt x="1" y="9"/>
                    <a:pt x="1" y="8"/>
                    <a:pt x="1" y="7"/>
                  </a:cubicBezTo>
                  <a:cubicBezTo>
                    <a:pt x="0" y="6"/>
                    <a:pt x="0" y="5"/>
                    <a:pt x="0" y="4"/>
                  </a:cubicBezTo>
                  <a:cubicBezTo>
                    <a:pt x="0" y="3"/>
                    <a:pt x="1" y="2"/>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
            <p:cNvSpPr/>
            <p:nvPr/>
          </p:nvSpPr>
          <p:spPr bwMode="auto">
            <a:xfrm>
              <a:off x="1521" y="2075"/>
              <a:ext cx="27" cy="37"/>
            </a:xfrm>
            <a:custGeom>
              <a:avLst/>
              <a:gdLst>
                <a:gd name="T0" fmla="*/ 5 w 5"/>
                <a:gd name="T1" fmla="*/ 0 h 7"/>
                <a:gd name="T2" fmla="*/ 4 w 5"/>
                <a:gd name="T3" fmla="*/ 1 h 7"/>
                <a:gd name="T4" fmla="*/ 3 w 5"/>
                <a:gd name="T5" fmla="*/ 4 h 7"/>
                <a:gd name="T6" fmla="*/ 1 w 5"/>
                <a:gd name="T7" fmla="*/ 6 h 7"/>
                <a:gd name="T8" fmla="*/ 0 w 5"/>
                <a:gd name="T9" fmla="*/ 7 h 7"/>
                <a:gd name="T10" fmla="*/ 0 w 5"/>
                <a:gd name="T11" fmla="*/ 6 h 7"/>
                <a:gd name="T12" fmla="*/ 1 w 5"/>
                <a:gd name="T13" fmla="*/ 3 h 7"/>
                <a:gd name="T14" fmla="*/ 4 w 5"/>
                <a:gd name="T15" fmla="*/ 1 h 7"/>
                <a:gd name="T16" fmla="*/ 5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0"/>
                  </a:moveTo>
                  <a:cubicBezTo>
                    <a:pt x="5" y="0"/>
                    <a:pt x="5" y="0"/>
                    <a:pt x="4" y="1"/>
                  </a:cubicBezTo>
                  <a:cubicBezTo>
                    <a:pt x="4" y="2"/>
                    <a:pt x="4" y="3"/>
                    <a:pt x="3" y="4"/>
                  </a:cubicBezTo>
                  <a:cubicBezTo>
                    <a:pt x="2" y="5"/>
                    <a:pt x="2" y="6"/>
                    <a:pt x="1" y="6"/>
                  </a:cubicBezTo>
                  <a:cubicBezTo>
                    <a:pt x="0" y="7"/>
                    <a:pt x="0" y="7"/>
                    <a:pt x="0" y="7"/>
                  </a:cubicBezTo>
                  <a:cubicBezTo>
                    <a:pt x="0" y="7"/>
                    <a:pt x="0" y="7"/>
                    <a:pt x="0" y="6"/>
                  </a:cubicBezTo>
                  <a:cubicBezTo>
                    <a:pt x="0" y="5"/>
                    <a:pt x="1" y="4"/>
                    <a:pt x="1" y="3"/>
                  </a:cubicBezTo>
                  <a:cubicBezTo>
                    <a:pt x="2" y="2"/>
                    <a:pt x="3" y="1"/>
                    <a:pt x="4" y="1"/>
                  </a:cubicBezTo>
                  <a:cubicBezTo>
                    <a:pt x="4"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9"/>
            <p:cNvSpPr/>
            <p:nvPr/>
          </p:nvSpPr>
          <p:spPr bwMode="auto">
            <a:xfrm>
              <a:off x="1558" y="2117"/>
              <a:ext cx="37" cy="21"/>
            </a:xfrm>
            <a:custGeom>
              <a:avLst/>
              <a:gdLst>
                <a:gd name="T0" fmla="*/ 0 w 7"/>
                <a:gd name="T1" fmla="*/ 4 h 4"/>
                <a:gd name="T2" fmla="*/ 1 w 7"/>
                <a:gd name="T3" fmla="*/ 3 h 4"/>
                <a:gd name="T4" fmla="*/ 3 w 7"/>
                <a:gd name="T5" fmla="*/ 1 h 4"/>
                <a:gd name="T6" fmla="*/ 4 w 7"/>
                <a:gd name="T7" fmla="*/ 1 h 4"/>
                <a:gd name="T8" fmla="*/ 6 w 7"/>
                <a:gd name="T9" fmla="*/ 0 h 4"/>
                <a:gd name="T10" fmla="*/ 7 w 7"/>
                <a:gd name="T11" fmla="*/ 1 h 4"/>
                <a:gd name="T12" fmla="*/ 6 w 7"/>
                <a:gd name="T13" fmla="*/ 1 h 4"/>
                <a:gd name="T14" fmla="*/ 4 w 7"/>
                <a:gd name="T15" fmla="*/ 3 h 4"/>
                <a:gd name="T16" fmla="*/ 2 w 7"/>
                <a:gd name="T17" fmla="*/ 4 h 4"/>
                <a:gd name="T18" fmla="*/ 0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4"/>
                  </a:moveTo>
                  <a:cubicBezTo>
                    <a:pt x="0" y="4"/>
                    <a:pt x="0" y="4"/>
                    <a:pt x="1" y="3"/>
                  </a:cubicBezTo>
                  <a:cubicBezTo>
                    <a:pt x="1" y="2"/>
                    <a:pt x="2" y="2"/>
                    <a:pt x="3" y="1"/>
                  </a:cubicBezTo>
                  <a:cubicBezTo>
                    <a:pt x="4" y="1"/>
                    <a:pt x="4" y="1"/>
                    <a:pt x="4" y="1"/>
                  </a:cubicBezTo>
                  <a:cubicBezTo>
                    <a:pt x="5" y="0"/>
                    <a:pt x="5" y="0"/>
                    <a:pt x="6" y="0"/>
                  </a:cubicBezTo>
                  <a:cubicBezTo>
                    <a:pt x="7" y="0"/>
                    <a:pt x="7" y="1"/>
                    <a:pt x="7" y="1"/>
                  </a:cubicBezTo>
                  <a:cubicBezTo>
                    <a:pt x="7" y="1"/>
                    <a:pt x="7" y="1"/>
                    <a:pt x="6" y="1"/>
                  </a:cubicBezTo>
                  <a:cubicBezTo>
                    <a:pt x="6" y="2"/>
                    <a:pt x="5" y="3"/>
                    <a:pt x="4" y="3"/>
                  </a:cubicBezTo>
                  <a:cubicBezTo>
                    <a:pt x="3" y="3"/>
                    <a:pt x="2" y="4"/>
                    <a:pt x="2" y="4"/>
                  </a:cubicBezTo>
                  <a:cubicBezTo>
                    <a:pt x="1"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
            <p:cNvSpPr/>
            <p:nvPr/>
          </p:nvSpPr>
          <p:spPr bwMode="auto">
            <a:xfrm>
              <a:off x="1309" y="2169"/>
              <a:ext cx="32" cy="11"/>
            </a:xfrm>
            <a:custGeom>
              <a:avLst/>
              <a:gdLst>
                <a:gd name="T0" fmla="*/ 0 w 6"/>
                <a:gd name="T1" fmla="*/ 0 h 2"/>
                <a:gd name="T2" fmla="*/ 1 w 6"/>
                <a:gd name="T3" fmla="*/ 0 h 2"/>
                <a:gd name="T4" fmla="*/ 3 w 6"/>
                <a:gd name="T5" fmla="*/ 0 h 2"/>
                <a:gd name="T6" fmla="*/ 5 w 6"/>
                <a:gd name="T7" fmla="*/ 1 h 2"/>
                <a:gd name="T8" fmla="*/ 6 w 6"/>
                <a:gd name="T9" fmla="*/ 2 h 2"/>
                <a:gd name="T10" fmla="*/ 5 w 6"/>
                <a:gd name="T11" fmla="*/ 2 h 2"/>
                <a:gd name="T12" fmla="*/ 3 w 6"/>
                <a:gd name="T13" fmla="*/ 2 h 2"/>
                <a:gd name="T14" fmla="*/ 1 w 6"/>
                <a:gd name="T15" fmla="*/ 1 h 2"/>
                <a:gd name="T16" fmla="*/ 0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0" y="0"/>
                  </a:moveTo>
                  <a:cubicBezTo>
                    <a:pt x="0" y="0"/>
                    <a:pt x="0" y="0"/>
                    <a:pt x="1" y="0"/>
                  </a:cubicBezTo>
                  <a:cubicBezTo>
                    <a:pt x="2" y="0"/>
                    <a:pt x="2" y="0"/>
                    <a:pt x="3" y="0"/>
                  </a:cubicBezTo>
                  <a:cubicBezTo>
                    <a:pt x="4" y="0"/>
                    <a:pt x="5" y="0"/>
                    <a:pt x="5" y="1"/>
                  </a:cubicBezTo>
                  <a:cubicBezTo>
                    <a:pt x="6" y="1"/>
                    <a:pt x="6" y="2"/>
                    <a:pt x="6" y="2"/>
                  </a:cubicBezTo>
                  <a:cubicBezTo>
                    <a:pt x="6" y="2"/>
                    <a:pt x="5" y="2"/>
                    <a:pt x="5" y="2"/>
                  </a:cubicBezTo>
                  <a:cubicBezTo>
                    <a:pt x="4" y="2"/>
                    <a:pt x="3" y="2"/>
                    <a:pt x="3" y="2"/>
                  </a:cubicBezTo>
                  <a:cubicBezTo>
                    <a:pt x="2" y="2"/>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1"/>
            <p:cNvSpPr/>
            <p:nvPr/>
          </p:nvSpPr>
          <p:spPr bwMode="auto">
            <a:xfrm>
              <a:off x="1325" y="2216"/>
              <a:ext cx="11" cy="11"/>
            </a:xfrm>
            <a:custGeom>
              <a:avLst/>
              <a:gdLst>
                <a:gd name="T0" fmla="*/ 0 w 2"/>
                <a:gd name="T1" fmla="*/ 2 h 2"/>
                <a:gd name="T2" fmla="*/ 0 w 2"/>
                <a:gd name="T3" fmla="*/ 1 h 2"/>
                <a:gd name="T4" fmla="*/ 1 w 2"/>
                <a:gd name="T5" fmla="*/ 0 h 2"/>
                <a:gd name="T6" fmla="*/ 1 w 2"/>
                <a:gd name="T7" fmla="*/ 0 h 2"/>
                <a:gd name="T8" fmla="*/ 2 w 2"/>
                <a:gd name="T9" fmla="*/ 1 h 2"/>
                <a:gd name="T10" fmla="*/ 2 w 2"/>
                <a:gd name="T11" fmla="*/ 1 h 2"/>
                <a:gd name="T12" fmla="*/ 2 w 2"/>
                <a:gd name="T13" fmla="*/ 2 h 2"/>
                <a:gd name="T14" fmla="*/ 1 w 2"/>
                <a:gd name="T15" fmla="*/ 2 h 2"/>
                <a:gd name="T16" fmla="*/ 1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cubicBezTo>
                    <a:pt x="0" y="2"/>
                    <a:pt x="0" y="1"/>
                    <a:pt x="0" y="1"/>
                  </a:cubicBezTo>
                  <a:cubicBezTo>
                    <a:pt x="1" y="1"/>
                    <a:pt x="1" y="0"/>
                    <a:pt x="1" y="0"/>
                  </a:cubicBezTo>
                  <a:cubicBezTo>
                    <a:pt x="1" y="0"/>
                    <a:pt x="1" y="0"/>
                    <a:pt x="1" y="0"/>
                  </a:cubicBezTo>
                  <a:cubicBezTo>
                    <a:pt x="1" y="0"/>
                    <a:pt x="1" y="1"/>
                    <a:pt x="2" y="1"/>
                  </a:cubicBezTo>
                  <a:cubicBezTo>
                    <a:pt x="2" y="1"/>
                    <a:pt x="2" y="1"/>
                    <a:pt x="2" y="1"/>
                  </a:cubicBezTo>
                  <a:cubicBezTo>
                    <a:pt x="2" y="1"/>
                    <a:pt x="2" y="1"/>
                    <a:pt x="2" y="2"/>
                  </a:cubicBezTo>
                  <a:cubicBezTo>
                    <a:pt x="2" y="2"/>
                    <a:pt x="2" y="2"/>
                    <a:pt x="1" y="2"/>
                  </a:cubicBezTo>
                  <a:cubicBezTo>
                    <a:pt x="1" y="2"/>
                    <a:pt x="1" y="2"/>
                    <a:pt x="1"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2"/>
            <p:cNvSpPr/>
            <p:nvPr/>
          </p:nvSpPr>
          <p:spPr bwMode="auto">
            <a:xfrm>
              <a:off x="1564" y="2174"/>
              <a:ext cx="42" cy="16"/>
            </a:xfrm>
            <a:custGeom>
              <a:avLst/>
              <a:gdLst>
                <a:gd name="T0" fmla="*/ 0 w 8"/>
                <a:gd name="T1" fmla="*/ 2 h 3"/>
                <a:gd name="T2" fmla="*/ 4 w 8"/>
                <a:gd name="T3" fmla="*/ 0 h 3"/>
                <a:gd name="T4" fmla="*/ 8 w 8"/>
                <a:gd name="T5" fmla="*/ 1 h 3"/>
                <a:gd name="T6" fmla="*/ 6 w 8"/>
                <a:gd name="T7" fmla="*/ 2 h 3"/>
                <a:gd name="T8" fmla="*/ 4 w 8"/>
                <a:gd name="T9" fmla="*/ 2 h 3"/>
                <a:gd name="T10" fmla="*/ 0 w 8"/>
                <a:gd name="T11" fmla="*/ 2 h 3"/>
              </a:gdLst>
              <a:ahLst/>
              <a:cxnLst>
                <a:cxn ang="0">
                  <a:pos x="T0" y="T1"/>
                </a:cxn>
                <a:cxn ang="0">
                  <a:pos x="T2" y="T3"/>
                </a:cxn>
                <a:cxn ang="0">
                  <a:pos x="T4" y="T5"/>
                </a:cxn>
                <a:cxn ang="0">
                  <a:pos x="T6" y="T7"/>
                </a:cxn>
                <a:cxn ang="0">
                  <a:pos x="T8" y="T9"/>
                </a:cxn>
                <a:cxn ang="0">
                  <a:pos x="T10" y="T11"/>
                </a:cxn>
              </a:cxnLst>
              <a:rect l="0" t="0" r="r" b="b"/>
              <a:pathLst>
                <a:path w="8" h="3">
                  <a:moveTo>
                    <a:pt x="0" y="2"/>
                  </a:moveTo>
                  <a:cubicBezTo>
                    <a:pt x="0" y="2"/>
                    <a:pt x="2" y="0"/>
                    <a:pt x="4" y="0"/>
                  </a:cubicBezTo>
                  <a:cubicBezTo>
                    <a:pt x="6" y="0"/>
                    <a:pt x="8" y="1"/>
                    <a:pt x="8" y="1"/>
                  </a:cubicBezTo>
                  <a:cubicBezTo>
                    <a:pt x="8" y="1"/>
                    <a:pt x="7" y="1"/>
                    <a:pt x="6" y="2"/>
                  </a:cubicBezTo>
                  <a:cubicBezTo>
                    <a:pt x="6" y="2"/>
                    <a:pt x="5" y="2"/>
                    <a:pt x="4" y="2"/>
                  </a:cubicBezTo>
                  <a:cubicBezTo>
                    <a:pt x="2"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3"/>
            <p:cNvSpPr/>
            <p:nvPr/>
          </p:nvSpPr>
          <p:spPr bwMode="auto">
            <a:xfrm>
              <a:off x="1580" y="2221"/>
              <a:ext cx="15" cy="11"/>
            </a:xfrm>
            <a:custGeom>
              <a:avLst/>
              <a:gdLst>
                <a:gd name="T0" fmla="*/ 0 w 3"/>
                <a:gd name="T1" fmla="*/ 0 h 2"/>
                <a:gd name="T2" fmla="*/ 1 w 3"/>
                <a:gd name="T3" fmla="*/ 0 h 2"/>
                <a:gd name="T4" fmla="*/ 2 w 3"/>
                <a:gd name="T5" fmla="*/ 0 h 2"/>
                <a:gd name="T6" fmla="*/ 3 w 3"/>
                <a:gd name="T7" fmla="*/ 1 h 2"/>
                <a:gd name="T8" fmla="*/ 3 w 3"/>
                <a:gd name="T9" fmla="*/ 1 h 2"/>
                <a:gd name="T10" fmla="*/ 3 w 3"/>
                <a:gd name="T11" fmla="*/ 2 h 2"/>
                <a:gd name="T12" fmla="*/ 1 w 3"/>
                <a:gd name="T13" fmla="*/ 2 h 2"/>
                <a:gd name="T14" fmla="*/ 0 w 3"/>
                <a:gd name="T15" fmla="*/ 1 h 2"/>
                <a:gd name="T16" fmla="*/ 0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0"/>
                  </a:moveTo>
                  <a:cubicBezTo>
                    <a:pt x="0" y="0"/>
                    <a:pt x="0" y="0"/>
                    <a:pt x="1" y="0"/>
                  </a:cubicBezTo>
                  <a:cubicBezTo>
                    <a:pt x="1" y="0"/>
                    <a:pt x="1" y="0"/>
                    <a:pt x="2" y="0"/>
                  </a:cubicBezTo>
                  <a:cubicBezTo>
                    <a:pt x="2" y="0"/>
                    <a:pt x="2" y="0"/>
                    <a:pt x="3" y="1"/>
                  </a:cubicBezTo>
                  <a:cubicBezTo>
                    <a:pt x="3" y="1"/>
                    <a:pt x="3" y="1"/>
                    <a:pt x="3" y="1"/>
                  </a:cubicBezTo>
                  <a:cubicBezTo>
                    <a:pt x="3" y="1"/>
                    <a:pt x="3" y="1"/>
                    <a:pt x="3" y="2"/>
                  </a:cubicBezTo>
                  <a:cubicBezTo>
                    <a:pt x="2" y="2"/>
                    <a:pt x="2" y="2"/>
                    <a:pt x="1" y="2"/>
                  </a:cubicBezTo>
                  <a:cubicBezTo>
                    <a:pt x="0" y="2"/>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4"/>
            <p:cNvSpPr/>
            <p:nvPr/>
          </p:nvSpPr>
          <p:spPr bwMode="auto">
            <a:xfrm>
              <a:off x="1410" y="2347"/>
              <a:ext cx="85" cy="21"/>
            </a:xfrm>
            <a:custGeom>
              <a:avLst/>
              <a:gdLst>
                <a:gd name="T0" fmla="*/ 1 w 16"/>
                <a:gd name="T1" fmla="*/ 4 h 4"/>
                <a:gd name="T2" fmla="*/ 0 w 16"/>
                <a:gd name="T3" fmla="*/ 3 h 4"/>
                <a:gd name="T4" fmla="*/ 0 w 16"/>
                <a:gd name="T5" fmla="*/ 3 h 4"/>
                <a:gd name="T6" fmla="*/ 1 w 16"/>
                <a:gd name="T7" fmla="*/ 2 h 4"/>
                <a:gd name="T8" fmla="*/ 1 w 16"/>
                <a:gd name="T9" fmla="*/ 2 h 4"/>
                <a:gd name="T10" fmla="*/ 1 w 16"/>
                <a:gd name="T11" fmla="*/ 1 h 4"/>
                <a:gd name="T12" fmla="*/ 1 w 16"/>
                <a:gd name="T13" fmla="*/ 1 h 4"/>
                <a:gd name="T14" fmla="*/ 2 w 16"/>
                <a:gd name="T15" fmla="*/ 0 h 4"/>
                <a:gd name="T16" fmla="*/ 2 w 16"/>
                <a:gd name="T17" fmla="*/ 0 h 4"/>
                <a:gd name="T18" fmla="*/ 2 w 16"/>
                <a:gd name="T19" fmla="*/ 0 h 4"/>
                <a:gd name="T20" fmla="*/ 2 w 16"/>
                <a:gd name="T21" fmla="*/ 0 h 4"/>
                <a:gd name="T22" fmla="*/ 3 w 16"/>
                <a:gd name="T23" fmla="*/ 0 h 4"/>
                <a:gd name="T24" fmla="*/ 3 w 16"/>
                <a:gd name="T25" fmla="*/ 0 h 4"/>
                <a:gd name="T26" fmla="*/ 3 w 16"/>
                <a:gd name="T27" fmla="*/ 0 h 4"/>
                <a:gd name="T28" fmla="*/ 3 w 16"/>
                <a:gd name="T29" fmla="*/ 0 h 4"/>
                <a:gd name="T30" fmla="*/ 4 w 16"/>
                <a:gd name="T31" fmla="*/ 0 h 4"/>
                <a:gd name="T32" fmla="*/ 4 w 16"/>
                <a:gd name="T33" fmla="*/ 0 h 4"/>
                <a:gd name="T34" fmla="*/ 7 w 16"/>
                <a:gd name="T35" fmla="*/ 1 h 4"/>
                <a:gd name="T36" fmla="*/ 7 w 16"/>
                <a:gd name="T37" fmla="*/ 1 h 4"/>
                <a:gd name="T38" fmla="*/ 9 w 16"/>
                <a:gd name="T39" fmla="*/ 1 h 4"/>
                <a:gd name="T40" fmla="*/ 9 w 16"/>
                <a:gd name="T41" fmla="*/ 1 h 4"/>
                <a:gd name="T42" fmla="*/ 13 w 16"/>
                <a:gd name="T43" fmla="*/ 0 h 4"/>
                <a:gd name="T44" fmla="*/ 13 w 16"/>
                <a:gd name="T45" fmla="*/ 0 h 4"/>
                <a:gd name="T46" fmla="*/ 15 w 16"/>
                <a:gd name="T47" fmla="*/ 1 h 4"/>
                <a:gd name="T48" fmla="*/ 15 w 16"/>
                <a:gd name="T49" fmla="*/ 1 h 4"/>
                <a:gd name="T50" fmla="*/ 16 w 16"/>
                <a:gd name="T51" fmla="*/ 1 h 4"/>
                <a:gd name="T52" fmla="*/ 16 w 16"/>
                <a:gd name="T53" fmla="*/ 1 h 4"/>
                <a:gd name="T54" fmla="*/ 15 w 16"/>
                <a:gd name="T55" fmla="*/ 2 h 4"/>
                <a:gd name="T56" fmla="*/ 15 w 16"/>
                <a:gd name="T57" fmla="*/ 2 h 4"/>
                <a:gd name="T58" fmla="*/ 15 w 16"/>
                <a:gd name="T59" fmla="*/ 2 h 4"/>
                <a:gd name="T60" fmla="*/ 15 w 16"/>
                <a:gd name="T61" fmla="*/ 2 h 4"/>
                <a:gd name="T62" fmla="*/ 14 w 16"/>
                <a:gd name="T63" fmla="*/ 3 h 4"/>
                <a:gd name="T64" fmla="*/ 14 w 16"/>
                <a:gd name="T65" fmla="*/ 3 h 4"/>
                <a:gd name="T66" fmla="*/ 8 w 16"/>
                <a:gd name="T67" fmla="*/ 4 h 4"/>
                <a:gd name="T68" fmla="*/ 8 w 16"/>
                <a:gd name="T69" fmla="*/ 4 h 4"/>
                <a:gd name="T70" fmla="*/ 7 w 16"/>
                <a:gd name="T71" fmla="*/ 4 h 4"/>
                <a:gd name="T72" fmla="*/ 7 w 16"/>
                <a:gd name="T73" fmla="*/ 4 h 4"/>
                <a:gd name="T74" fmla="*/ 7 w 16"/>
                <a:gd name="T75" fmla="*/ 4 h 4"/>
                <a:gd name="T76" fmla="*/ 7 w 16"/>
                <a:gd name="T77" fmla="*/ 4 h 4"/>
                <a:gd name="T78" fmla="*/ 2 w 16"/>
                <a:gd name="T79" fmla="*/ 4 h 4"/>
                <a:gd name="T80" fmla="*/ 2 w 16"/>
                <a:gd name="T81" fmla="*/ 4 h 4"/>
                <a:gd name="T82" fmla="*/ 1 w 16"/>
                <a:gd name="T8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4">
                  <a:moveTo>
                    <a:pt x="1" y="4"/>
                  </a:moveTo>
                  <a:cubicBezTo>
                    <a:pt x="1" y="4"/>
                    <a:pt x="0" y="3"/>
                    <a:pt x="0" y="3"/>
                  </a:cubicBezTo>
                  <a:cubicBezTo>
                    <a:pt x="0" y="3"/>
                    <a:pt x="0" y="3"/>
                    <a:pt x="0" y="3"/>
                  </a:cubicBezTo>
                  <a:cubicBezTo>
                    <a:pt x="0" y="3"/>
                    <a:pt x="0" y="2"/>
                    <a:pt x="1" y="2"/>
                  </a:cubicBezTo>
                  <a:cubicBezTo>
                    <a:pt x="1" y="2"/>
                    <a:pt x="1" y="2"/>
                    <a:pt x="1" y="2"/>
                  </a:cubicBezTo>
                  <a:cubicBezTo>
                    <a:pt x="1" y="2"/>
                    <a:pt x="1" y="2"/>
                    <a:pt x="1" y="1"/>
                  </a:cubicBezTo>
                  <a:cubicBezTo>
                    <a:pt x="1" y="1"/>
                    <a:pt x="1" y="1"/>
                    <a:pt x="1" y="1"/>
                  </a:cubicBezTo>
                  <a:cubicBezTo>
                    <a:pt x="1" y="1"/>
                    <a:pt x="1"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5" y="0"/>
                    <a:pt x="6" y="0"/>
                    <a:pt x="7" y="1"/>
                  </a:cubicBezTo>
                  <a:cubicBezTo>
                    <a:pt x="7" y="1"/>
                    <a:pt x="7" y="1"/>
                    <a:pt x="7" y="1"/>
                  </a:cubicBezTo>
                  <a:cubicBezTo>
                    <a:pt x="8" y="1"/>
                    <a:pt x="8" y="1"/>
                    <a:pt x="9" y="1"/>
                  </a:cubicBezTo>
                  <a:cubicBezTo>
                    <a:pt x="9" y="1"/>
                    <a:pt x="9" y="1"/>
                    <a:pt x="9" y="1"/>
                  </a:cubicBezTo>
                  <a:cubicBezTo>
                    <a:pt x="10" y="1"/>
                    <a:pt x="12" y="0"/>
                    <a:pt x="13" y="0"/>
                  </a:cubicBezTo>
                  <a:cubicBezTo>
                    <a:pt x="13" y="0"/>
                    <a:pt x="13" y="0"/>
                    <a:pt x="13" y="0"/>
                  </a:cubicBezTo>
                  <a:cubicBezTo>
                    <a:pt x="14" y="0"/>
                    <a:pt x="14" y="0"/>
                    <a:pt x="15" y="1"/>
                  </a:cubicBezTo>
                  <a:cubicBezTo>
                    <a:pt x="15" y="1"/>
                    <a:pt x="15" y="1"/>
                    <a:pt x="15" y="1"/>
                  </a:cubicBezTo>
                  <a:cubicBezTo>
                    <a:pt x="15" y="1"/>
                    <a:pt x="15" y="1"/>
                    <a:pt x="16" y="1"/>
                  </a:cubicBezTo>
                  <a:cubicBezTo>
                    <a:pt x="16" y="1"/>
                    <a:pt x="16" y="1"/>
                    <a:pt x="16" y="1"/>
                  </a:cubicBezTo>
                  <a:cubicBezTo>
                    <a:pt x="16" y="2"/>
                    <a:pt x="15" y="2"/>
                    <a:pt x="15" y="2"/>
                  </a:cubicBezTo>
                  <a:cubicBezTo>
                    <a:pt x="15" y="2"/>
                    <a:pt x="15" y="2"/>
                    <a:pt x="15" y="2"/>
                  </a:cubicBezTo>
                  <a:cubicBezTo>
                    <a:pt x="15" y="2"/>
                    <a:pt x="15" y="2"/>
                    <a:pt x="15" y="2"/>
                  </a:cubicBezTo>
                  <a:cubicBezTo>
                    <a:pt x="15" y="2"/>
                    <a:pt x="15" y="2"/>
                    <a:pt x="15" y="2"/>
                  </a:cubicBezTo>
                  <a:cubicBezTo>
                    <a:pt x="15" y="3"/>
                    <a:pt x="15" y="3"/>
                    <a:pt x="14" y="3"/>
                  </a:cubicBezTo>
                  <a:cubicBezTo>
                    <a:pt x="14" y="3"/>
                    <a:pt x="14" y="3"/>
                    <a:pt x="14" y="3"/>
                  </a:cubicBezTo>
                  <a:cubicBezTo>
                    <a:pt x="12" y="3"/>
                    <a:pt x="10"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5" y="4"/>
                    <a:pt x="4" y="4"/>
                    <a:pt x="2" y="4"/>
                  </a:cubicBezTo>
                  <a:cubicBezTo>
                    <a:pt x="2" y="4"/>
                    <a:pt x="2" y="4"/>
                    <a:pt x="2" y="4"/>
                  </a:cubicBezTo>
                  <a:cubicBezTo>
                    <a:pt x="2"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5"/>
            <p:cNvSpPr/>
            <p:nvPr/>
          </p:nvSpPr>
          <p:spPr bwMode="auto">
            <a:xfrm>
              <a:off x="1405" y="2352"/>
              <a:ext cx="53" cy="16"/>
            </a:xfrm>
            <a:custGeom>
              <a:avLst/>
              <a:gdLst>
                <a:gd name="T0" fmla="*/ 1 w 10"/>
                <a:gd name="T1" fmla="*/ 3 h 3"/>
                <a:gd name="T2" fmla="*/ 1 w 10"/>
                <a:gd name="T3" fmla="*/ 3 h 3"/>
                <a:gd name="T4" fmla="*/ 0 w 10"/>
                <a:gd name="T5" fmla="*/ 1 h 3"/>
                <a:gd name="T6" fmla="*/ 0 w 10"/>
                <a:gd name="T7" fmla="*/ 1 h 3"/>
                <a:gd name="T8" fmla="*/ 2 w 10"/>
                <a:gd name="T9" fmla="*/ 0 h 3"/>
                <a:gd name="T10" fmla="*/ 2 w 10"/>
                <a:gd name="T11" fmla="*/ 0 h 3"/>
                <a:gd name="T12" fmla="*/ 4 w 10"/>
                <a:gd name="T13" fmla="*/ 0 h 3"/>
                <a:gd name="T14" fmla="*/ 4 w 10"/>
                <a:gd name="T15" fmla="*/ 0 h 3"/>
                <a:gd name="T16" fmla="*/ 8 w 10"/>
                <a:gd name="T17" fmla="*/ 0 h 3"/>
                <a:gd name="T18" fmla="*/ 8 w 10"/>
                <a:gd name="T19" fmla="*/ 0 h 3"/>
                <a:gd name="T20" fmla="*/ 9 w 10"/>
                <a:gd name="T21" fmla="*/ 0 h 3"/>
                <a:gd name="T22" fmla="*/ 9 w 10"/>
                <a:gd name="T23" fmla="*/ 0 h 3"/>
                <a:gd name="T24" fmla="*/ 9 w 10"/>
                <a:gd name="T25" fmla="*/ 3 h 3"/>
                <a:gd name="T26" fmla="*/ 9 w 10"/>
                <a:gd name="T27" fmla="*/ 3 h 3"/>
                <a:gd name="T28" fmla="*/ 8 w 10"/>
                <a:gd name="T29" fmla="*/ 3 h 3"/>
                <a:gd name="T30" fmla="*/ 8 w 10"/>
                <a:gd name="T31" fmla="*/ 3 h 3"/>
                <a:gd name="T32" fmla="*/ 8 w 10"/>
                <a:gd name="T33" fmla="*/ 3 h 3"/>
                <a:gd name="T34" fmla="*/ 8 w 10"/>
                <a:gd name="T35" fmla="*/ 3 h 3"/>
                <a:gd name="T36" fmla="*/ 8 w 10"/>
                <a:gd name="T37" fmla="*/ 3 h 3"/>
                <a:gd name="T38" fmla="*/ 8 w 10"/>
                <a:gd name="T39" fmla="*/ 3 h 3"/>
                <a:gd name="T40" fmla="*/ 4 w 10"/>
                <a:gd name="T41" fmla="*/ 3 h 3"/>
                <a:gd name="T42" fmla="*/ 4 w 10"/>
                <a:gd name="T43" fmla="*/ 3 h 3"/>
                <a:gd name="T44" fmla="*/ 1 w 10"/>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1" y="3"/>
                  </a:moveTo>
                  <a:cubicBezTo>
                    <a:pt x="1" y="3"/>
                    <a:pt x="1" y="3"/>
                    <a:pt x="1" y="3"/>
                  </a:cubicBezTo>
                  <a:cubicBezTo>
                    <a:pt x="1" y="3"/>
                    <a:pt x="0" y="2"/>
                    <a:pt x="0" y="1"/>
                  </a:cubicBezTo>
                  <a:cubicBezTo>
                    <a:pt x="0" y="1"/>
                    <a:pt x="0" y="1"/>
                    <a:pt x="0" y="1"/>
                  </a:cubicBezTo>
                  <a:cubicBezTo>
                    <a:pt x="1" y="0"/>
                    <a:pt x="2" y="0"/>
                    <a:pt x="2" y="0"/>
                  </a:cubicBezTo>
                  <a:cubicBezTo>
                    <a:pt x="2" y="0"/>
                    <a:pt x="2" y="0"/>
                    <a:pt x="2" y="0"/>
                  </a:cubicBezTo>
                  <a:cubicBezTo>
                    <a:pt x="3" y="0"/>
                    <a:pt x="3" y="0"/>
                    <a:pt x="4" y="0"/>
                  </a:cubicBezTo>
                  <a:cubicBezTo>
                    <a:pt x="4" y="0"/>
                    <a:pt x="4" y="0"/>
                    <a:pt x="4" y="0"/>
                  </a:cubicBezTo>
                  <a:cubicBezTo>
                    <a:pt x="5" y="0"/>
                    <a:pt x="7" y="0"/>
                    <a:pt x="8" y="0"/>
                  </a:cubicBezTo>
                  <a:cubicBezTo>
                    <a:pt x="8" y="0"/>
                    <a:pt x="8" y="0"/>
                    <a:pt x="8" y="0"/>
                  </a:cubicBezTo>
                  <a:cubicBezTo>
                    <a:pt x="8" y="0"/>
                    <a:pt x="9" y="0"/>
                    <a:pt x="9" y="0"/>
                  </a:cubicBezTo>
                  <a:cubicBezTo>
                    <a:pt x="9" y="0"/>
                    <a:pt x="9" y="0"/>
                    <a:pt x="9" y="0"/>
                  </a:cubicBezTo>
                  <a:cubicBezTo>
                    <a:pt x="10" y="1"/>
                    <a:pt x="10" y="2"/>
                    <a:pt x="9" y="3"/>
                  </a:cubicBezTo>
                  <a:cubicBezTo>
                    <a:pt x="9" y="3"/>
                    <a:pt x="9" y="3"/>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5" y="3"/>
                    <a:pt x="4" y="3"/>
                  </a:cubicBezTo>
                  <a:cubicBezTo>
                    <a:pt x="4" y="3"/>
                    <a:pt x="4" y="3"/>
                    <a:pt x="4" y="3"/>
                  </a:cubicBezTo>
                  <a:cubicBezTo>
                    <a:pt x="3" y="3"/>
                    <a:pt x="2"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6"/>
            <p:cNvSpPr/>
            <p:nvPr/>
          </p:nvSpPr>
          <p:spPr bwMode="auto">
            <a:xfrm>
              <a:off x="1405" y="2373"/>
              <a:ext cx="100" cy="21"/>
            </a:xfrm>
            <a:custGeom>
              <a:avLst/>
              <a:gdLst>
                <a:gd name="T0" fmla="*/ 1 w 19"/>
                <a:gd name="T1" fmla="*/ 3 h 4"/>
                <a:gd name="T2" fmla="*/ 0 w 19"/>
                <a:gd name="T3" fmla="*/ 2 h 4"/>
                <a:gd name="T4" fmla="*/ 0 w 19"/>
                <a:gd name="T5" fmla="*/ 2 h 4"/>
                <a:gd name="T6" fmla="*/ 1 w 19"/>
                <a:gd name="T7" fmla="*/ 2 h 4"/>
                <a:gd name="T8" fmla="*/ 1 w 19"/>
                <a:gd name="T9" fmla="*/ 2 h 4"/>
                <a:gd name="T10" fmla="*/ 1 w 19"/>
                <a:gd name="T11" fmla="*/ 1 h 4"/>
                <a:gd name="T12" fmla="*/ 1 w 19"/>
                <a:gd name="T13" fmla="*/ 1 h 4"/>
                <a:gd name="T14" fmla="*/ 2 w 19"/>
                <a:gd name="T15" fmla="*/ 1 h 4"/>
                <a:gd name="T16" fmla="*/ 2 w 19"/>
                <a:gd name="T17" fmla="*/ 1 h 4"/>
                <a:gd name="T18" fmla="*/ 7 w 19"/>
                <a:gd name="T19" fmla="*/ 1 h 4"/>
                <a:gd name="T20" fmla="*/ 7 w 19"/>
                <a:gd name="T21" fmla="*/ 1 h 4"/>
                <a:gd name="T22" fmla="*/ 11 w 19"/>
                <a:gd name="T23" fmla="*/ 1 h 4"/>
                <a:gd name="T24" fmla="*/ 11 w 19"/>
                <a:gd name="T25" fmla="*/ 1 h 4"/>
                <a:gd name="T26" fmla="*/ 17 w 19"/>
                <a:gd name="T27" fmla="*/ 0 h 4"/>
                <a:gd name="T28" fmla="*/ 17 w 19"/>
                <a:gd name="T29" fmla="*/ 0 h 4"/>
                <a:gd name="T30" fmla="*/ 19 w 19"/>
                <a:gd name="T31" fmla="*/ 1 h 4"/>
                <a:gd name="T32" fmla="*/ 19 w 19"/>
                <a:gd name="T33" fmla="*/ 1 h 4"/>
                <a:gd name="T34" fmla="*/ 18 w 19"/>
                <a:gd name="T35" fmla="*/ 2 h 4"/>
                <a:gd name="T36" fmla="*/ 18 w 19"/>
                <a:gd name="T37" fmla="*/ 2 h 4"/>
                <a:gd name="T38" fmla="*/ 14 w 19"/>
                <a:gd name="T39" fmla="*/ 3 h 4"/>
                <a:gd name="T40" fmla="*/ 14 w 19"/>
                <a:gd name="T41" fmla="*/ 3 h 4"/>
                <a:gd name="T42" fmla="*/ 14 w 19"/>
                <a:gd name="T43" fmla="*/ 3 h 4"/>
                <a:gd name="T44" fmla="*/ 14 w 19"/>
                <a:gd name="T45" fmla="*/ 3 h 4"/>
                <a:gd name="T46" fmla="*/ 10 w 19"/>
                <a:gd name="T47" fmla="*/ 3 h 4"/>
                <a:gd name="T48" fmla="*/ 10 w 19"/>
                <a:gd name="T49" fmla="*/ 3 h 4"/>
                <a:gd name="T50" fmla="*/ 9 w 19"/>
                <a:gd name="T51" fmla="*/ 3 h 4"/>
                <a:gd name="T52" fmla="*/ 9 w 19"/>
                <a:gd name="T53" fmla="*/ 3 h 4"/>
                <a:gd name="T54" fmla="*/ 4 w 19"/>
                <a:gd name="T55" fmla="*/ 4 h 4"/>
                <a:gd name="T56" fmla="*/ 4 w 19"/>
                <a:gd name="T57" fmla="*/ 4 h 4"/>
                <a:gd name="T58" fmla="*/ 1 w 19"/>
                <a:gd name="T5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4">
                  <a:moveTo>
                    <a:pt x="1" y="3"/>
                  </a:moveTo>
                  <a:cubicBezTo>
                    <a:pt x="1" y="3"/>
                    <a:pt x="0" y="3"/>
                    <a:pt x="0" y="2"/>
                  </a:cubicBezTo>
                  <a:cubicBezTo>
                    <a:pt x="0" y="2"/>
                    <a:pt x="0" y="2"/>
                    <a:pt x="0" y="2"/>
                  </a:cubicBezTo>
                  <a:cubicBezTo>
                    <a:pt x="0" y="2"/>
                    <a:pt x="1" y="2"/>
                    <a:pt x="1" y="2"/>
                  </a:cubicBezTo>
                  <a:cubicBezTo>
                    <a:pt x="1" y="2"/>
                    <a:pt x="1" y="2"/>
                    <a:pt x="1" y="2"/>
                  </a:cubicBezTo>
                  <a:cubicBezTo>
                    <a:pt x="1" y="2"/>
                    <a:pt x="1" y="1"/>
                    <a:pt x="1" y="1"/>
                  </a:cubicBezTo>
                  <a:cubicBezTo>
                    <a:pt x="1" y="1"/>
                    <a:pt x="1" y="1"/>
                    <a:pt x="1" y="1"/>
                  </a:cubicBezTo>
                  <a:cubicBezTo>
                    <a:pt x="1" y="1"/>
                    <a:pt x="1" y="1"/>
                    <a:pt x="2" y="1"/>
                  </a:cubicBezTo>
                  <a:cubicBezTo>
                    <a:pt x="2" y="1"/>
                    <a:pt x="2" y="1"/>
                    <a:pt x="2" y="1"/>
                  </a:cubicBezTo>
                  <a:cubicBezTo>
                    <a:pt x="3" y="1"/>
                    <a:pt x="5" y="1"/>
                    <a:pt x="7" y="1"/>
                  </a:cubicBezTo>
                  <a:cubicBezTo>
                    <a:pt x="7" y="1"/>
                    <a:pt x="7" y="1"/>
                    <a:pt x="7" y="1"/>
                  </a:cubicBezTo>
                  <a:cubicBezTo>
                    <a:pt x="8" y="1"/>
                    <a:pt x="9" y="1"/>
                    <a:pt x="11" y="1"/>
                  </a:cubicBezTo>
                  <a:cubicBezTo>
                    <a:pt x="11" y="1"/>
                    <a:pt x="11" y="1"/>
                    <a:pt x="11" y="1"/>
                  </a:cubicBezTo>
                  <a:cubicBezTo>
                    <a:pt x="13" y="1"/>
                    <a:pt x="15" y="1"/>
                    <a:pt x="17" y="0"/>
                  </a:cubicBezTo>
                  <a:cubicBezTo>
                    <a:pt x="17" y="0"/>
                    <a:pt x="17" y="0"/>
                    <a:pt x="17" y="0"/>
                  </a:cubicBezTo>
                  <a:cubicBezTo>
                    <a:pt x="18" y="0"/>
                    <a:pt x="18" y="0"/>
                    <a:pt x="19" y="1"/>
                  </a:cubicBezTo>
                  <a:cubicBezTo>
                    <a:pt x="19" y="1"/>
                    <a:pt x="19" y="1"/>
                    <a:pt x="19" y="1"/>
                  </a:cubicBezTo>
                  <a:cubicBezTo>
                    <a:pt x="19" y="1"/>
                    <a:pt x="18" y="2"/>
                    <a:pt x="18" y="2"/>
                  </a:cubicBezTo>
                  <a:cubicBezTo>
                    <a:pt x="18" y="2"/>
                    <a:pt x="18" y="2"/>
                    <a:pt x="18" y="2"/>
                  </a:cubicBezTo>
                  <a:cubicBezTo>
                    <a:pt x="17" y="2"/>
                    <a:pt x="16" y="2"/>
                    <a:pt x="14" y="3"/>
                  </a:cubicBezTo>
                  <a:cubicBezTo>
                    <a:pt x="14" y="3"/>
                    <a:pt x="14" y="3"/>
                    <a:pt x="14" y="3"/>
                  </a:cubicBezTo>
                  <a:cubicBezTo>
                    <a:pt x="14" y="3"/>
                    <a:pt x="14" y="3"/>
                    <a:pt x="14" y="3"/>
                  </a:cubicBezTo>
                  <a:cubicBezTo>
                    <a:pt x="14" y="3"/>
                    <a:pt x="14" y="3"/>
                    <a:pt x="14" y="3"/>
                  </a:cubicBezTo>
                  <a:cubicBezTo>
                    <a:pt x="12" y="3"/>
                    <a:pt x="11" y="3"/>
                    <a:pt x="10" y="3"/>
                  </a:cubicBezTo>
                  <a:cubicBezTo>
                    <a:pt x="10" y="3"/>
                    <a:pt x="10" y="3"/>
                    <a:pt x="10" y="3"/>
                  </a:cubicBezTo>
                  <a:cubicBezTo>
                    <a:pt x="9" y="3"/>
                    <a:pt x="9" y="3"/>
                    <a:pt x="9" y="3"/>
                  </a:cubicBezTo>
                  <a:cubicBezTo>
                    <a:pt x="9" y="3"/>
                    <a:pt x="9" y="3"/>
                    <a:pt x="9" y="3"/>
                  </a:cubicBezTo>
                  <a:cubicBezTo>
                    <a:pt x="7" y="3"/>
                    <a:pt x="5" y="4"/>
                    <a:pt x="4" y="4"/>
                  </a:cubicBezTo>
                  <a:cubicBezTo>
                    <a:pt x="4" y="4"/>
                    <a:pt x="4" y="4"/>
                    <a:pt x="4" y="4"/>
                  </a:cubicBezTo>
                  <a:cubicBezTo>
                    <a:pt x="3" y="4"/>
                    <a:pt x="2" y="4"/>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0" name="组合 219"/>
          <p:cNvGrpSpPr/>
          <p:nvPr/>
        </p:nvGrpSpPr>
        <p:grpSpPr>
          <a:xfrm>
            <a:off x="4781300" y="4953530"/>
            <a:ext cx="1923123" cy="684160"/>
            <a:chOff x="7109327" y="3179834"/>
            <a:chExt cx="1923123" cy="684160"/>
          </a:xfrm>
        </p:grpSpPr>
        <p:sp>
          <p:nvSpPr>
            <p:cNvPr id="221" name="文本框 220"/>
            <p:cNvSpPr txBox="1"/>
            <p:nvPr/>
          </p:nvSpPr>
          <p:spPr>
            <a:xfrm>
              <a:off x="7109327" y="3179834"/>
              <a:ext cx="1923123" cy="369332"/>
            </a:xfrm>
            <a:prstGeom prst="rect">
              <a:avLst/>
            </a:prstGeom>
            <a:noFill/>
          </p:spPr>
          <p:txBody>
            <a:bodyPr wrap="square" rtlCol="0">
              <a:spAutoFit/>
            </a:bodyPr>
            <a:lstStyle/>
            <a:p>
              <a:r>
                <a:rPr lang="zh-CN" altLang="en-US" dirty="0">
                  <a:solidFill>
                    <a:srgbClr val="894DA1"/>
                  </a:solidFill>
                  <a:latin typeface="时尚中黑简体" panose="01010104010101010101" pitchFamily="2" charset="-122"/>
                  <a:ea typeface="时尚中黑简体" panose="01010104010101010101" pitchFamily="2" charset="-122"/>
                </a:rPr>
                <a:t>在此添加标题</a:t>
              </a:r>
              <a:endParaRPr lang="zh-CN" altLang="en-US" dirty="0">
                <a:solidFill>
                  <a:srgbClr val="894DA1"/>
                </a:solidFill>
                <a:latin typeface="时尚中黑简体" panose="01010104010101010101" pitchFamily="2" charset="-122"/>
                <a:ea typeface="时尚中黑简体" panose="01010104010101010101" pitchFamily="2" charset="-122"/>
              </a:endParaRPr>
            </a:p>
          </p:txBody>
        </p:sp>
        <p:sp>
          <p:nvSpPr>
            <p:cNvPr id="222" name="文本框 22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24" name="Group 119"/>
          <p:cNvGrpSpPr>
            <a:grpSpLocks noChangeAspect="1"/>
          </p:cNvGrpSpPr>
          <p:nvPr/>
        </p:nvGrpSpPr>
        <p:grpSpPr bwMode="auto">
          <a:xfrm>
            <a:off x="4591942" y="5013478"/>
            <a:ext cx="239713" cy="287337"/>
            <a:chOff x="2946" y="3289"/>
            <a:chExt cx="151" cy="181"/>
          </a:xfrm>
          <a:solidFill>
            <a:schemeClr val="bg1">
              <a:lumMod val="50000"/>
            </a:schemeClr>
          </a:solidFill>
        </p:grpSpPr>
        <p:sp>
          <p:nvSpPr>
            <p:cNvPr id="226" name="Freeform 120"/>
            <p:cNvSpPr/>
            <p:nvPr/>
          </p:nvSpPr>
          <p:spPr bwMode="auto">
            <a:xfrm>
              <a:off x="2946" y="3289"/>
              <a:ext cx="142" cy="148"/>
            </a:xfrm>
            <a:custGeom>
              <a:avLst/>
              <a:gdLst>
                <a:gd name="T0" fmla="*/ 0 w 17"/>
                <a:gd name="T1" fmla="*/ 3 h 18"/>
                <a:gd name="T2" fmla="*/ 1 w 17"/>
                <a:gd name="T3" fmla="*/ 5 h 18"/>
                <a:gd name="T4" fmla="*/ 2 w 17"/>
                <a:gd name="T5" fmla="*/ 7 h 18"/>
                <a:gd name="T6" fmla="*/ 2 w 17"/>
                <a:gd name="T7" fmla="*/ 11 h 18"/>
                <a:gd name="T8" fmla="*/ 3 w 17"/>
                <a:gd name="T9" fmla="*/ 14 h 18"/>
                <a:gd name="T10" fmla="*/ 5 w 17"/>
                <a:gd name="T11" fmla="*/ 16 h 18"/>
                <a:gd name="T12" fmla="*/ 9 w 17"/>
                <a:gd name="T13" fmla="*/ 16 h 18"/>
                <a:gd name="T14" fmla="*/ 13 w 17"/>
                <a:gd name="T15" fmla="*/ 14 h 18"/>
                <a:gd name="T16" fmla="*/ 15 w 17"/>
                <a:gd name="T17" fmla="*/ 11 h 18"/>
                <a:gd name="T18" fmla="*/ 14 w 17"/>
                <a:gd name="T19" fmla="*/ 7 h 18"/>
                <a:gd name="T20" fmla="*/ 12 w 17"/>
                <a:gd name="T21" fmla="*/ 4 h 18"/>
                <a:gd name="T22" fmla="*/ 8 w 17"/>
                <a:gd name="T23" fmla="*/ 3 h 18"/>
                <a:gd name="T24" fmla="*/ 7 w 17"/>
                <a:gd name="T25" fmla="*/ 2 h 18"/>
                <a:gd name="T26" fmla="*/ 5 w 17"/>
                <a:gd name="T27" fmla="*/ 2 h 18"/>
                <a:gd name="T28" fmla="*/ 3 w 17"/>
                <a:gd name="T29" fmla="*/ 2 h 18"/>
                <a:gd name="T30" fmla="*/ 1 w 17"/>
                <a:gd name="T31" fmla="*/ 2 h 18"/>
                <a:gd name="T32" fmla="*/ 1 w 17"/>
                <a:gd name="T33" fmla="*/ 2 h 18"/>
                <a:gd name="T34" fmla="*/ 3 w 17"/>
                <a:gd name="T35" fmla="*/ 1 h 18"/>
                <a:gd name="T36" fmla="*/ 5 w 17"/>
                <a:gd name="T37" fmla="*/ 1 h 18"/>
                <a:gd name="T38" fmla="*/ 9 w 17"/>
                <a:gd name="T39" fmla="*/ 1 h 18"/>
                <a:gd name="T40" fmla="*/ 13 w 17"/>
                <a:gd name="T41" fmla="*/ 2 h 18"/>
                <a:gd name="T42" fmla="*/ 16 w 17"/>
                <a:gd name="T43" fmla="*/ 6 h 18"/>
                <a:gd name="T44" fmla="*/ 17 w 17"/>
                <a:gd name="T45" fmla="*/ 11 h 18"/>
                <a:gd name="T46" fmla="*/ 14 w 17"/>
                <a:gd name="T47" fmla="*/ 16 h 18"/>
                <a:gd name="T48" fmla="*/ 9 w 17"/>
                <a:gd name="T49" fmla="*/ 18 h 18"/>
                <a:gd name="T50" fmla="*/ 4 w 17"/>
                <a:gd name="T51" fmla="*/ 18 h 18"/>
                <a:gd name="T52" fmla="*/ 2 w 17"/>
                <a:gd name="T53" fmla="*/ 17 h 18"/>
                <a:gd name="T54" fmla="*/ 1 w 17"/>
                <a:gd name="T55" fmla="*/ 15 h 18"/>
                <a:gd name="T56" fmla="*/ 0 w 17"/>
                <a:gd name="T57" fmla="*/ 11 h 18"/>
                <a:gd name="T58" fmla="*/ 1 w 17"/>
                <a:gd name="T59" fmla="*/ 7 h 18"/>
                <a:gd name="T60" fmla="*/ 1 w 17"/>
                <a:gd name="T61" fmla="*/ 5 h 18"/>
                <a:gd name="T62" fmla="*/ 0 w 17"/>
                <a:gd name="T63"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8">
                  <a:moveTo>
                    <a:pt x="0" y="3"/>
                  </a:moveTo>
                  <a:cubicBezTo>
                    <a:pt x="0" y="3"/>
                    <a:pt x="1" y="3"/>
                    <a:pt x="1" y="5"/>
                  </a:cubicBezTo>
                  <a:cubicBezTo>
                    <a:pt x="2" y="5"/>
                    <a:pt x="2" y="6"/>
                    <a:pt x="2" y="7"/>
                  </a:cubicBezTo>
                  <a:cubicBezTo>
                    <a:pt x="2" y="8"/>
                    <a:pt x="2" y="9"/>
                    <a:pt x="2" y="11"/>
                  </a:cubicBezTo>
                  <a:cubicBezTo>
                    <a:pt x="2" y="12"/>
                    <a:pt x="2" y="13"/>
                    <a:pt x="3" y="14"/>
                  </a:cubicBezTo>
                  <a:cubicBezTo>
                    <a:pt x="3" y="16"/>
                    <a:pt x="3" y="16"/>
                    <a:pt x="5" y="16"/>
                  </a:cubicBezTo>
                  <a:cubicBezTo>
                    <a:pt x="6" y="16"/>
                    <a:pt x="7" y="16"/>
                    <a:pt x="9" y="16"/>
                  </a:cubicBezTo>
                  <a:cubicBezTo>
                    <a:pt x="10" y="16"/>
                    <a:pt x="12" y="15"/>
                    <a:pt x="13" y="14"/>
                  </a:cubicBezTo>
                  <a:cubicBezTo>
                    <a:pt x="14" y="13"/>
                    <a:pt x="15" y="12"/>
                    <a:pt x="15" y="11"/>
                  </a:cubicBezTo>
                  <a:cubicBezTo>
                    <a:pt x="15" y="10"/>
                    <a:pt x="15" y="8"/>
                    <a:pt x="14" y="7"/>
                  </a:cubicBezTo>
                  <a:cubicBezTo>
                    <a:pt x="13" y="6"/>
                    <a:pt x="12" y="5"/>
                    <a:pt x="12" y="4"/>
                  </a:cubicBezTo>
                  <a:cubicBezTo>
                    <a:pt x="11" y="3"/>
                    <a:pt x="9" y="3"/>
                    <a:pt x="8" y="3"/>
                  </a:cubicBezTo>
                  <a:cubicBezTo>
                    <a:pt x="8" y="2"/>
                    <a:pt x="7" y="3"/>
                    <a:pt x="7" y="2"/>
                  </a:cubicBezTo>
                  <a:cubicBezTo>
                    <a:pt x="6" y="2"/>
                    <a:pt x="6" y="2"/>
                    <a:pt x="5" y="2"/>
                  </a:cubicBezTo>
                  <a:cubicBezTo>
                    <a:pt x="4" y="2"/>
                    <a:pt x="3" y="2"/>
                    <a:pt x="3" y="2"/>
                  </a:cubicBezTo>
                  <a:cubicBezTo>
                    <a:pt x="1" y="2"/>
                    <a:pt x="1" y="2"/>
                    <a:pt x="1" y="2"/>
                  </a:cubicBezTo>
                  <a:cubicBezTo>
                    <a:pt x="1" y="2"/>
                    <a:pt x="1" y="2"/>
                    <a:pt x="1" y="2"/>
                  </a:cubicBezTo>
                  <a:cubicBezTo>
                    <a:pt x="1" y="2"/>
                    <a:pt x="2" y="1"/>
                    <a:pt x="3" y="1"/>
                  </a:cubicBezTo>
                  <a:cubicBezTo>
                    <a:pt x="3" y="1"/>
                    <a:pt x="4" y="1"/>
                    <a:pt x="5" y="1"/>
                  </a:cubicBezTo>
                  <a:cubicBezTo>
                    <a:pt x="6" y="0"/>
                    <a:pt x="7" y="0"/>
                    <a:pt x="9" y="1"/>
                  </a:cubicBezTo>
                  <a:cubicBezTo>
                    <a:pt x="10" y="1"/>
                    <a:pt x="11" y="1"/>
                    <a:pt x="13" y="2"/>
                  </a:cubicBezTo>
                  <a:cubicBezTo>
                    <a:pt x="14" y="3"/>
                    <a:pt x="15" y="5"/>
                    <a:pt x="16" y="6"/>
                  </a:cubicBezTo>
                  <a:cubicBezTo>
                    <a:pt x="16" y="7"/>
                    <a:pt x="17" y="9"/>
                    <a:pt x="17" y="11"/>
                  </a:cubicBezTo>
                  <a:cubicBezTo>
                    <a:pt x="17" y="13"/>
                    <a:pt x="16" y="15"/>
                    <a:pt x="14" y="16"/>
                  </a:cubicBezTo>
                  <a:cubicBezTo>
                    <a:pt x="13" y="17"/>
                    <a:pt x="11" y="17"/>
                    <a:pt x="9" y="18"/>
                  </a:cubicBezTo>
                  <a:cubicBezTo>
                    <a:pt x="8" y="18"/>
                    <a:pt x="6" y="18"/>
                    <a:pt x="4" y="18"/>
                  </a:cubicBezTo>
                  <a:cubicBezTo>
                    <a:pt x="3" y="18"/>
                    <a:pt x="3" y="18"/>
                    <a:pt x="2" y="17"/>
                  </a:cubicBezTo>
                  <a:cubicBezTo>
                    <a:pt x="1" y="16"/>
                    <a:pt x="1" y="16"/>
                    <a:pt x="1" y="15"/>
                  </a:cubicBezTo>
                  <a:cubicBezTo>
                    <a:pt x="0" y="13"/>
                    <a:pt x="0" y="12"/>
                    <a:pt x="0" y="11"/>
                  </a:cubicBezTo>
                  <a:cubicBezTo>
                    <a:pt x="0" y="9"/>
                    <a:pt x="0" y="8"/>
                    <a:pt x="1" y="7"/>
                  </a:cubicBezTo>
                  <a:cubicBezTo>
                    <a:pt x="1" y="6"/>
                    <a:pt x="1" y="5"/>
                    <a:pt x="1" y="5"/>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21"/>
            <p:cNvSpPr/>
            <p:nvPr/>
          </p:nvSpPr>
          <p:spPr bwMode="auto">
            <a:xfrm>
              <a:off x="2988" y="3347"/>
              <a:ext cx="42" cy="41"/>
            </a:xfrm>
            <a:custGeom>
              <a:avLst/>
              <a:gdLst>
                <a:gd name="T0" fmla="*/ 0 w 5"/>
                <a:gd name="T1" fmla="*/ 1 h 5"/>
                <a:gd name="T2" fmla="*/ 1 w 5"/>
                <a:gd name="T3" fmla="*/ 1 h 5"/>
                <a:gd name="T4" fmla="*/ 1 w 5"/>
                <a:gd name="T5" fmla="*/ 3 h 5"/>
                <a:gd name="T6" fmla="*/ 1 w 5"/>
                <a:gd name="T7" fmla="*/ 3 h 5"/>
                <a:gd name="T8" fmla="*/ 1 w 5"/>
                <a:gd name="T9" fmla="*/ 3 h 5"/>
                <a:gd name="T10" fmla="*/ 1 w 5"/>
                <a:gd name="T11" fmla="*/ 3 h 5"/>
                <a:gd name="T12" fmla="*/ 1 w 5"/>
                <a:gd name="T13" fmla="*/ 3 h 5"/>
                <a:gd name="T14" fmla="*/ 1 w 5"/>
                <a:gd name="T15" fmla="*/ 4 h 5"/>
                <a:gd name="T16" fmla="*/ 2 w 5"/>
                <a:gd name="T17" fmla="*/ 4 h 5"/>
                <a:gd name="T18" fmla="*/ 3 w 5"/>
                <a:gd name="T19" fmla="*/ 3 h 5"/>
                <a:gd name="T20" fmla="*/ 3 w 5"/>
                <a:gd name="T21" fmla="*/ 3 h 5"/>
                <a:gd name="T22" fmla="*/ 3 w 5"/>
                <a:gd name="T23" fmla="*/ 3 h 5"/>
                <a:gd name="T24" fmla="*/ 4 w 5"/>
                <a:gd name="T25" fmla="*/ 3 h 5"/>
                <a:gd name="T26" fmla="*/ 3 w 5"/>
                <a:gd name="T27" fmla="*/ 2 h 5"/>
                <a:gd name="T28" fmla="*/ 3 w 5"/>
                <a:gd name="T29" fmla="*/ 2 h 5"/>
                <a:gd name="T30" fmla="*/ 3 w 5"/>
                <a:gd name="T31" fmla="*/ 1 h 5"/>
                <a:gd name="T32" fmla="*/ 2 w 5"/>
                <a:gd name="T33" fmla="*/ 1 h 5"/>
                <a:gd name="T34" fmla="*/ 2 w 5"/>
                <a:gd name="T35" fmla="*/ 1 h 5"/>
                <a:gd name="T36" fmla="*/ 1 w 5"/>
                <a:gd name="T37" fmla="*/ 1 h 5"/>
                <a:gd name="T38" fmla="*/ 1 w 5"/>
                <a:gd name="T39" fmla="*/ 0 h 5"/>
                <a:gd name="T40" fmla="*/ 2 w 5"/>
                <a:gd name="T41" fmla="*/ 0 h 5"/>
                <a:gd name="T42" fmla="*/ 3 w 5"/>
                <a:gd name="T43" fmla="*/ 0 h 5"/>
                <a:gd name="T44" fmla="*/ 4 w 5"/>
                <a:gd name="T45" fmla="*/ 1 h 5"/>
                <a:gd name="T46" fmla="*/ 5 w 5"/>
                <a:gd name="T47" fmla="*/ 2 h 5"/>
                <a:gd name="T48" fmla="*/ 5 w 5"/>
                <a:gd name="T49" fmla="*/ 4 h 5"/>
                <a:gd name="T50" fmla="*/ 5 w 5"/>
                <a:gd name="T51" fmla="*/ 4 h 5"/>
                <a:gd name="T52" fmla="*/ 5 w 5"/>
                <a:gd name="T53" fmla="*/ 4 h 5"/>
                <a:gd name="T54" fmla="*/ 4 w 5"/>
                <a:gd name="T55" fmla="*/ 5 h 5"/>
                <a:gd name="T56" fmla="*/ 1 w 5"/>
                <a:gd name="T57" fmla="*/ 5 h 5"/>
                <a:gd name="T58" fmla="*/ 0 w 5"/>
                <a:gd name="T59" fmla="*/ 5 h 5"/>
                <a:gd name="T60" fmla="*/ 0 w 5"/>
                <a:gd name="T61" fmla="*/ 4 h 5"/>
                <a:gd name="T62" fmla="*/ 0 w 5"/>
                <a:gd name="T63" fmla="*/ 4 h 5"/>
                <a:gd name="T64" fmla="*/ 0 w 5"/>
                <a:gd name="T65" fmla="*/ 4 h 5"/>
                <a:gd name="T66" fmla="*/ 0 w 5"/>
                <a:gd name="T67" fmla="*/ 4 h 5"/>
                <a:gd name="T68" fmla="*/ 0 w 5"/>
                <a:gd name="T69" fmla="*/ 3 h 5"/>
                <a:gd name="T70" fmla="*/ 0 w 5"/>
                <a:gd name="T71" fmla="*/ 1 h 5"/>
                <a:gd name="T72" fmla="*/ 0 w 5"/>
                <a:gd name="T7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5">
                  <a:moveTo>
                    <a:pt x="0" y="1"/>
                  </a:moveTo>
                  <a:cubicBezTo>
                    <a:pt x="0" y="1"/>
                    <a:pt x="0" y="1"/>
                    <a:pt x="1" y="1"/>
                  </a:cubicBezTo>
                  <a:cubicBezTo>
                    <a:pt x="1" y="1"/>
                    <a:pt x="1" y="2"/>
                    <a:pt x="1" y="3"/>
                  </a:cubicBezTo>
                  <a:cubicBezTo>
                    <a:pt x="1" y="3"/>
                    <a:pt x="1" y="3"/>
                    <a:pt x="1" y="3"/>
                  </a:cubicBezTo>
                  <a:cubicBezTo>
                    <a:pt x="1" y="3"/>
                    <a:pt x="1" y="3"/>
                    <a:pt x="1" y="3"/>
                  </a:cubicBezTo>
                  <a:cubicBezTo>
                    <a:pt x="1" y="3"/>
                    <a:pt x="1" y="4"/>
                    <a:pt x="1" y="3"/>
                  </a:cubicBezTo>
                  <a:cubicBezTo>
                    <a:pt x="1" y="3"/>
                    <a:pt x="1" y="3"/>
                    <a:pt x="1" y="3"/>
                  </a:cubicBezTo>
                  <a:cubicBezTo>
                    <a:pt x="1" y="4"/>
                    <a:pt x="1" y="4"/>
                    <a:pt x="1" y="4"/>
                  </a:cubicBezTo>
                  <a:cubicBezTo>
                    <a:pt x="2" y="4"/>
                    <a:pt x="1" y="4"/>
                    <a:pt x="2" y="4"/>
                  </a:cubicBezTo>
                  <a:cubicBezTo>
                    <a:pt x="2" y="4"/>
                    <a:pt x="3" y="4"/>
                    <a:pt x="3" y="3"/>
                  </a:cubicBezTo>
                  <a:cubicBezTo>
                    <a:pt x="3" y="3"/>
                    <a:pt x="3" y="3"/>
                    <a:pt x="3" y="3"/>
                  </a:cubicBezTo>
                  <a:cubicBezTo>
                    <a:pt x="3" y="3"/>
                    <a:pt x="3" y="3"/>
                    <a:pt x="3" y="3"/>
                  </a:cubicBezTo>
                  <a:cubicBezTo>
                    <a:pt x="3" y="3"/>
                    <a:pt x="4" y="3"/>
                    <a:pt x="4" y="3"/>
                  </a:cubicBezTo>
                  <a:cubicBezTo>
                    <a:pt x="3" y="3"/>
                    <a:pt x="4" y="3"/>
                    <a:pt x="3" y="2"/>
                  </a:cubicBezTo>
                  <a:cubicBezTo>
                    <a:pt x="3" y="2"/>
                    <a:pt x="3" y="2"/>
                    <a:pt x="3" y="2"/>
                  </a:cubicBezTo>
                  <a:cubicBezTo>
                    <a:pt x="3" y="1"/>
                    <a:pt x="3" y="1"/>
                    <a:pt x="3" y="1"/>
                  </a:cubicBezTo>
                  <a:cubicBezTo>
                    <a:pt x="2" y="1"/>
                    <a:pt x="2" y="1"/>
                    <a:pt x="2" y="1"/>
                  </a:cubicBezTo>
                  <a:cubicBezTo>
                    <a:pt x="2" y="1"/>
                    <a:pt x="2" y="0"/>
                    <a:pt x="2" y="1"/>
                  </a:cubicBezTo>
                  <a:cubicBezTo>
                    <a:pt x="1" y="1"/>
                    <a:pt x="1" y="1"/>
                    <a:pt x="1" y="1"/>
                  </a:cubicBezTo>
                  <a:cubicBezTo>
                    <a:pt x="1" y="1"/>
                    <a:pt x="1" y="0"/>
                    <a:pt x="1" y="0"/>
                  </a:cubicBezTo>
                  <a:cubicBezTo>
                    <a:pt x="2" y="0"/>
                    <a:pt x="2" y="0"/>
                    <a:pt x="2" y="0"/>
                  </a:cubicBezTo>
                  <a:cubicBezTo>
                    <a:pt x="2" y="0"/>
                    <a:pt x="3" y="0"/>
                    <a:pt x="3" y="0"/>
                  </a:cubicBezTo>
                  <a:cubicBezTo>
                    <a:pt x="3" y="0"/>
                    <a:pt x="4" y="0"/>
                    <a:pt x="4" y="1"/>
                  </a:cubicBezTo>
                  <a:cubicBezTo>
                    <a:pt x="4" y="1"/>
                    <a:pt x="5" y="1"/>
                    <a:pt x="5" y="2"/>
                  </a:cubicBezTo>
                  <a:cubicBezTo>
                    <a:pt x="5" y="2"/>
                    <a:pt x="5" y="3"/>
                    <a:pt x="5" y="4"/>
                  </a:cubicBezTo>
                  <a:cubicBezTo>
                    <a:pt x="5" y="4"/>
                    <a:pt x="5" y="4"/>
                    <a:pt x="5" y="4"/>
                  </a:cubicBezTo>
                  <a:cubicBezTo>
                    <a:pt x="5" y="4"/>
                    <a:pt x="5" y="4"/>
                    <a:pt x="5" y="4"/>
                  </a:cubicBezTo>
                  <a:cubicBezTo>
                    <a:pt x="4" y="5"/>
                    <a:pt x="4" y="5"/>
                    <a:pt x="4" y="5"/>
                  </a:cubicBezTo>
                  <a:cubicBezTo>
                    <a:pt x="3" y="5"/>
                    <a:pt x="2" y="5"/>
                    <a:pt x="1" y="5"/>
                  </a:cubicBezTo>
                  <a:cubicBezTo>
                    <a:pt x="1" y="5"/>
                    <a:pt x="0" y="5"/>
                    <a:pt x="0" y="5"/>
                  </a:cubicBezTo>
                  <a:cubicBezTo>
                    <a:pt x="0" y="4"/>
                    <a:pt x="0" y="4"/>
                    <a:pt x="0" y="4"/>
                  </a:cubicBezTo>
                  <a:cubicBezTo>
                    <a:pt x="0" y="4"/>
                    <a:pt x="0" y="4"/>
                    <a:pt x="0" y="4"/>
                  </a:cubicBezTo>
                  <a:cubicBezTo>
                    <a:pt x="0" y="4"/>
                    <a:pt x="0" y="4"/>
                    <a:pt x="0" y="4"/>
                  </a:cubicBezTo>
                  <a:cubicBezTo>
                    <a:pt x="0" y="4"/>
                    <a:pt x="0" y="4"/>
                    <a:pt x="0" y="4"/>
                  </a:cubicBezTo>
                  <a:cubicBezTo>
                    <a:pt x="0" y="3"/>
                    <a:pt x="0" y="3"/>
                    <a:pt x="0" y="3"/>
                  </a:cubicBezTo>
                  <a:cubicBezTo>
                    <a:pt x="0" y="2"/>
                    <a:pt x="0" y="2"/>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22"/>
            <p:cNvSpPr/>
            <p:nvPr/>
          </p:nvSpPr>
          <p:spPr bwMode="auto">
            <a:xfrm>
              <a:off x="2946" y="3338"/>
              <a:ext cx="151" cy="132"/>
            </a:xfrm>
            <a:custGeom>
              <a:avLst/>
              <a:gdLst>
                <a:gd name="T0" fmla="*/ 1 w 18"/>
                <a:gd name="T1" fmla="*/ 7 h 16"/>
                <a:gd name="T2" fmla="*/ 1 w 18"/>
                <a:gd name="T3" fmla="*/ 9 h 16"/>
                <a:gd name="T4" fmla="*/ 2 w 18"/>
                <a:gd name="T5" fmla="*/ 12 h 16"/>
                <a:gd name="T6" fmla="*/ 4 w 18"/>
                <a:gd name="T7" fmla="*/ 14 h 16"/>
                <a:gd name="T8" fmla="*/ 6 w 18"/>
                <a:gd name="T9" fmla="*/ 14 h 16"/>
                <a:gd name="T10" fmla="*/ 9 w 18"/>
                <a:gd name="T11" fmla="*/ 14 h 16"/>
                <a:gd name="T12" fmla="*/ 12 w 18"/>
                <a:gd name="T13" fmla="*/ 13 h 16"/>
                <a:gd name="T14" fmla="*/ 14 w 18"/>
                <a:gd name="T15" fmla="*/ 12 h 16"/>
                <a:gd name="T16" fmla="*/ 15 w 18"/>
                <a:gd name="T17" fmla="*/ 12 h 16"/>
                <a:gd name="T18" fmla="*/ 15 w 18"/>
                <a:gd name="T19" fmla="*/ 11 h 16"/>
                <a:gd name="T20" fmla="*/ 16 w 18"/>
                <a:gd name="T21" fmla="*/ 10 h 16"/>
                <a:gd name="T22" fmla="*/ 17 w 18"/>
                <a:gd name="T23" fmla="*/ 5 h 16"/>
                <a:gd name="T24" fmla="*/ 16 w 18"/>
                <a:gd name="T25" fmla="*/ 3 h 16"/>
                <a:gd name="T26" fmla="*/ 16 w 18"/>
                <a:gd name="T27" fmla="*/ 2 h 16"/>
                <a:gd name="T28" fmla="*/ 15 w 18"/>
                <a:gd name="T29" fmla="*/ 0 h 16"/>
                <a:gd name="T30" fmla="*/ 16 w 18"/>
                <a:gd name="T31" fmla="*/ 1 h 16"/>
                <a:gd name="T32" fmla="*/ 17 w 18"/>
                <a:gd name="T33" fmla="*/ 3 h 16"/>
                <a:gd name="T34" fmla="*/ 17 w 18"/>
                <a:gd name="T35" fmla="*/ 5 h 16"/>
                <a:gd name="T36" fmla="*/ 18 w 18"/>
                <a:gd name="T37" fmla="*/ 8 h 16"/>
                <a:gd name="T38" fmla="*/ 17 w 18"/>
                <a:gd name="T39" fmla="*/ 11 h 16"/>
                <a:gd name="T40" fmla="*/ 16 w 18"/>
                <a:gd name="T41" fmla="*/ 12 h 16"/>
                <a:gd name="T42" fmla="*/ 16 w 18"/>
                <a:gd name="T43" fmla="*/ 13 h 16"/>
                <a:gd name="T44" fmla="*/ 15 w 18"/>
                <a:gd name="T45" fmla="*/ 13 h 16"/>
                <a:gd name="T46" fmla="*/ 12 w 18"/>
                <a:gd name="T47" fmla="*/ 15 h 16"/>
                <a:gd name="T48" fmla="*/ 9 w 18"/>
                <a:gd name="T49" fmla="*/ 16 h 16"/>
                <a:gd name="T50" fmla="*/ 6 w 18"/>
                <a:gd name="T51" fmla="*/ 16 h 16"/>
                <a:gd name="T52" fmla="*/ 3 w 18"/>
                <a:gd name="T53" fmla="*/ 15 h 16"/>
                <a:gd name="T54" fmla="*/ 1 w 18"/>
                <a:gd name="T55" fmla="*/ 13 h 16"/>
                <a:gd name="T56" fmla="*/ 0 w 18"/>
                <a:gd name="T57" fmla="*/ 9 h 16"/>
                <a:gd name="T58" fmla="*/ 1 w 18"/>
                <a:gd name="T5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6">
                  <a:moveTo>
                    <a:pt x="1" y="7"/>
                  </a:moveTo>
                  <a:cubicBezTo>
                    <a:pt x="1" y="7"/>
                    <a:pt x="1" y="8"/>
                    <a:pt x="1" y="9"/>
                  </a:cubicBezTo>
                  <a:cubicBezTo>
                    <a:pt x="1" y="10"/>
                    <a:pt x="1" y="11"/>
                    <a:pt x="2" y="12"/>
                  </a:cubicBezTo>
                  <a:cubicBezTo>
                    <a:pt x="2" y="13"/>
                    <a:pt x="3" y="13"/>
                    <a:pt x="4" y="14"/>
                  </a:cubicBezTo>
                  <a:cubicBezTo>
                    <a:pt x="4" y="14"/>
                    <a:pt x="5" y="14"/>
                    <a:pt x="6" y="14"/>
                  </a:cubicBezTo>
                  <a:cubicBezTo>
                    <a:pt x="7" y="14"/>
                    <a:pt x="8" y="14"/>
                    <a:pt x="9" y="14"/>
                  </a:cubicBezTo>
                  <a:cubicBezTo>
                    <a:pt x="10" y="14"/>
                    <a:pt x="11" y="14"/>
                    <a:pt x="12" y="13"/>
                  </a:cubicBezTo>
                  <a:cubicBezTo>
                    <a:pt x="12" y="13"/>
                    <a:pt x="13" y="12"/>
                    <a:pt x="14" y="12"/>
                  </a:cubicBezTo>
                  <a:cubicBezTo>
                    <a:pt x="14" y="12"/>
                    <a:pt x="14" y="12"/>
                    <a:pt x="15" y="12"/>
                  </a:cubicBezTo>
                  <a:cubicBezTo>
                    <a:pt x="15" y="11"/>
                    <a:pt x="15" y="11"/>
                    <a:pt x="15" y="11"/>
                  </a:cubicBezTo>
                  <a:cubicBezTo>
                    <a:pt x="15" y="11"/>
                    <a:pt x="16" y="10"/>
                    <a:pt x="16" y="10"/>
                  </a:cubicBezTo>
                  <a:cubicBezTo>
                    <a:pt x="16" y="8"/>
                    <a:pt x="17" y="7"/>
                    <a:pt x="17" y="5"/>
                  </a:cubicBezTo>
                  <a:cubicBezTo>
                    <a:pt x="16" y="4"/>
                    <a:pt x="17" y="4"/>
                    <a:pt x="16" y="3"/>
                  </a:cubicBezTo>
                  <a:cubicBezTo>
                    <a:pt x="16" y="2"/>
                    <a:pt x="16" y="2"/>
                    <a:pt x="16" y="2"/>
                  </a:cubicBezTo>
                  <a:cubicBezTo>
                    <a:pt x="16" y="1"/>
                    <a:pt x="15" y="0"/>
                    <a:pt x="15" y="0"/>
                  </a:cubicBezTo>
                  <a:cubicBezTo>
                    <a:pt x="15" y="0"/>
                    <a:pt x="16" y="1"/>
                    <a:pt x="16" y="1"/>
                  </a:cubicBezTo>
                  <a:cubicBezTo>
                    <a:pt x="16" y="2"/>
                    <a:pt x="17" y="2"/>
                    <a:pt x="17" y="3"/>
                  </a:cubicBezTo>
                  <a:cubicBezTo>
                    <a:pt x="17" y="3"/>
                    <a:pt x="17" y="4"/>
                    <a:pt x="17" y="5"/>
                  </a:cubicBezTo>
                  <a:cubicBezTo>
                    <a:pt x="18" y="6"/>
                    <a:pt x="18" y="7"/>
                    <a:pt x="18" y="8"/>
                  </a:cubicBezTo>
                  <a:cubicBezTo>
                    <a:pt x="18" y="9"/>
                    <a:pt x="18" y="10"/>
                    <a:pt x="17" y="11"/>
                  </a:cubicBezTo>
                  <a:cubicBezTo>
                    <a:pt x="17" y="11"/>
                    <a:pt x="17" y="12"/>
                    <a:pt x="16" y="12"/>
                  </a:cubicBezTo>
                  <a:cubicBezTo>
                    <a:pt x="16" y="12"/>
                    <a:pt x="16" y="13"/>
                    <a:pt x="16" y="13"/>
                  </a:cubicBezTo>
                  <a:cubicBezTo>
                    <a:pt x="16" y="13"/>
                    <a:pt x="15" y="13"/>
                    <a:pt x="15" y="13"/>
                  </a:cubicBezTo>
                  <a:cubicBezTo>
                    <a:pt x="14" y="14"/>
                    <a:pt x="13" y="15"/>
                    <a:pt x="12" y="15"/>
                  </a:cubicBezTo>
                  <a:cubicBezTo>
                    <a:pt x="11" y="15"/>
                    <a:pt x="10" y="16"/>
                    <a:pt x="9" y="16"/>
                  </a:cubicBezTo>
                  <a:cubicBezTo>
                    <a:pt x="8" y="16"/>
                    <a:pt x="7" y="16"/>
                    <a:pt x="6" y="16"/>
                  </a:cubicBezTo>
                  <a:cubicBezTo>
                    <a:pt x="5" y="16"/>
                    <a:pt x="4" y="16"/>
                    <a:pt x="3" y="15"/>
                  </a:cubicBezTo>
                  <a:cubicBezTo>
                    <a:pt x="2" y="14"/>
                    <a:pt x="1" y="13"/>
                    <a:pt x="1" y="13"/>
                  </a:cubicBezTo>
                  <a:cubicBezTo>
                    <a:pt x="0" y="11"/>
                    <a:pt x="0" y="10"/>
                    <a:pt x="0" y="9"/>
                  </a:cubicBezTo>
                  <a:cubicBezTo>
                    <a:pt x="0" y="8"/>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23"/>
            <p:cNvSpPr/>
            <p:nvPr/>
          </p:nvSpPr>
          <p:spPr bwMode="auto">
            <a:xfrm>
              <a:off x="2954" y="3404"/>
              <a:ext cx="126" cy="58"/>
            </a:xfrm>
            <a:custGeom>
              <a:avLst/>
              <a:gdLst>
                <a:gd name="T0" fmla="*/ 2 w 15"/>
                <a:gd name="T1" fmla="*/ 6 h 7"/>
                <a:gd name="T2" fmla="*/ 2 w 15"/>
                <a:gd name="T3" fmla="*/ 4 h 7"/>
                <a:gd name="T4" fmla="*/ 4 w 15"/>
                <a:gd name="T5" fmla="*/ 6 h 7"/>
                <a:gd name="T6" fmla="*/ 3 w 15"/>
                <a:gd name="T7" fmla="*/ 4 h 7"/>
                <a:gd name="T8" fmla="*/ 5 w 15"/>
                <a:gd name="T9" fmla="*/ 5 h 7"/>
                <a:gd name="T10" fmla="*/ 7 w 15"/>
                <a:gd name="T11" fmla="*/ 6 h 7"/>
                <a:gd name="T12" fmla="*/ 5 w 15"/>
                <a:gd name="T13" fmla="*/ 3 h 7"/>
                <a:gd name="T14" fmla="*/ 8 w 15"/>
                <a:gd name="T15" fmla="*/ 7 h 7"/>
                <a:gd name="T16" fmla="*/ 6 w 15"/>
                <a:gd name="T17" fmla="*/ 4 h 7"/>
                <a:gd name="T18" fmla="*/ 9 w 15"/>
                <a:gd name="T19" fmla="*/ 6 h 7"/>
                <a:gd name="T20" fmla="*/ 7 w 15"/>
                <a:gd name="T21" fmla="*/ 3 h 7"/>
                <a:gd name="T22" fmla="*/ 8 w 15"/>
                <a:gd name="T23" fmla="*/ 5 h 7"/>
                <a:gd name="T24" fmla="*/ 8 w 15"/>
                <a:gd name="T25" fmla="*/ 2 h 7"/>
                <a:gd name="T26" fmla="*/ 10 w 15"/>
                <a:gd name="T27" fmla="*/ 6 h 7"/>
                <a:gd name="T28" fmla="*/ 9 w 15"/>
                <a:gd name="T29" fmla="*/ 2 h 7"/>
                <a:gd name="T30" fmla="*/ 11 w 15"/>
                <a:gd name="T31" fmla="*/ 6 h 7"/>
                <a:gd name="T32" fmla="*/ 9 w 15"/>
                <a:gd name="T33" fmla="*/ 3 h 7"/>
                <a:gd name="T34" fmla="*/ 12 w 15"/>
                <a:gd name="T35" fmla="*/ 5 h 7"/>
                <a:gd name="T36" fmla="*/ 11 w 15"/>
                <a:gd name="T37" fmla="*/ 2 h 7"/>
                <a:gd name="T38" fmla="*/ 12 w 15"/>
                <a:gd name="T39" fmla="*/ 5 h 7"/>
                <a:gd name="T40" fmla="*/ 12 w 15"/>
                <a:gd name="T41" fmla="*/ 1 h 7"/>
                <a:gd name="T42" fmla="*/ 14 w 15"/>
                <a:gd name="T43" fmla="*/ 5 h 7"/>
                <a:gd name="T44" fmla="*/ 12 w 15"/>
                <a:gd name="T45" fmla="*/ 1 h 7"/>
                <a:gd name="T46" fmla="*/ 13 w 15"/>
                <a:gd name="T47" fmla="*/ 1 h 7"/>
                <a:gd name="T48" fmla="*/ 15 w 15"/>
                <a:gd name="T49" fmla="*/ 2 h 7"/>
                <a:gd name="T50" fmla="*/ 14 w 15"/>
                <a:gd name="T51" fmla="*/ 1 h 7"/>
                <a:gd name="T52" fmla="*/ 14 w 15"/>
                <a:gd name="T53" fmla="*/ 0 h 7"/>
                <a:gd name="T54" fmla="*/ 15 w 15"/>
                <a:gd name="T55" fmla="*/ 0 h 7"/>
                <a:gd name="T56" fmla="*/ 14 w 15"/>
                <a:gd name="T57" fmla="*/ 1 h 7"/>
                <a:gd name="T58" fmla="*/ 14 w 15"/>
                <a:gd name="T59" fmla="*/ 2 h 7"/>
                <a:gd name="T60" fmla="*/ 13 w 15"/>
                <a:gd name="T61" fmla="*/ 1 h 7"/>
                <a:gd name="T62" fmla="*/ 12 w 15"/>
                <a:gd name="T63" fmla="*/ 2 h 7"/>
                <a:gd name="T64" fmla="*/ 13 w 15"/>
                <a:gd name="T65" fmla="*/ 4 h 7"/>
                <a:gd name="T66" fmla="*/ 12 w 15"/>
                <a:gd name="T67" fmla="*/ 3 h 7"/>
                <a:gd name="T68" fmla="*/ 12 w 15"/>
                <a:gd name="T69" fmla="*/ 5 h 7"/>
                <a:gd name="T70" fmla="*/ 12 w 15"/>
                <a:gd name="T71" fmla="*/ 4 h 7"/>
                <a:gd name="T72" fmla="*/ 10 w 15"/>
                <a:gd name="T73" fmla="*/ 4 h 7"/>
                <a:gd name="T74" fmla="*/ 11 w 15"/>
                <a:gd name="T75" fmla="*/ 5 h 7"/>
                <a:gd name="T76" fmla="*/ 9 w 15"/>
                <a:gd name="T77" fmla="*/ 3 h 7"/>
                <a:gd name="T78" fmla="*/ 11 w 15"/>
                <a:gd name="T79" fmla="*/ 6 h 7"/>
                <a:gd name="T80" fmla="*/ 8 w 15"/>
                <a:gd name="T81" fmla="*/ 3 h 7"/>
                <a:gd name="T82" fmla="*/ 10 w 15"/>
                <a:gd name="T83" fmla="*/ 6 h 7"/>
                <a:gd name="T84" fmla="*/ 8 w 15"/>
                <a:gd name="T85" fmla="*/ 4 h 7"/>
                <a:gd name="T86" fmla="*/ 8 w 15"/>
                <a:gd name="T87" fmla="*/ 6 h 7"/>
                <a:gd name="T88" fmla="*/ 8 w 15"/>
                <a:gd name="T89" fmla="*/ 7 h 7"/>
                <a:gd name="T90" fmla="*/ 6 w 15"/>
                <a:gd name="T91" fmla="*/ 4 h 7"/>
                <a:gd name="T92" fmla="*/ 6 w 15"/>
                <a:gd name="T93" fmla="*/ 7 h 7"/>
                <a:gd name="T94" fmla="*/ 6 w 15"/>
                <a:gd name="T95" fmla="*/ 6 h 7"/>
                <a:gd name="T96" fmla="*/ 3 w 15"/>
                <a:gd name="T97" fmla="*/ 4 h 7"/>
                <a:gd name="T98" fmla="*/ 2 w 15"/>
                <a:gd name="T99" fmla="*/ 4 h 7"/>
                <a:gd name="T100" fmla="*/ 3 w 15"/>
                <a:gd name="T101" fmla="*/ 7 h 7"/>
                <a:gd name="T102" fmla="*/ 1 w 15"/>
                <a:gd name="T10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7">
                  <a:moveTo>
                    <a:pt x="0" y="3"/>
                  </a:moveTo>
                  <a:cubicBezTo>
                    <a:pt x="0" y="4"/>
                    <a:pt x="0" y="4"/>
                    <a:pt x="1" y="4"/>
                  </a:cubicBezTo>
                  <a:cubicBezTo>
                    <a:pt x="1" y="5"/>
                    <a:pt x="1" y="5"/>
                    <a:pt x="1" y="5"/>
                  </a:cubicBezTo>
                  <a:cubicBezTo>
                    <a:pt x="2" y="6"/>
                    <a:pt x="2" y="6"/>
                    <a:pt x="2" y="6"/>
                  </a:cubicBezTo>
                  <a:cubicBezTo>
                    <a:pt x="3" y="7"/>
                    <a:pt x="3" y="7"/>
                    <a:pt x="3" y="7"/>
                  </a:cubicBezTo>
                  <a:cubicBezTo>
                    <a:pt x="3" y="7"/>
                    <a:pt x="3" y="7"/>
                    <a:pt x="3" y="7"/>
                  </a:cubicBezTo>
                  <a:cubicBezTo>
                    <a:pt x="3" y="7"/>
                    <a:pt x="3" y="6"/>
                    <a:pt x="3" y="5"/>
                  </a:cubicBezTo>
                  <a:cubicBezTo>
                    <a:pt x="2" y="5"/>
                    <a:pt x="2" y="4"/>
                    <a:pt x="2" y="4"/>
                  </a:cubicBezTo>
                  <a:cubicBezTo>
                    <a:pt x="2" y="4"/>
                    <a:pt x="2" y="4"/>
                    <a:pt x="2" y="4"/>
                  </a:cubicBezTo>
                  <a:cubicBezTo>
                    <a:pt x="2" y="3"/>
                    <a:pt x="2" y="3"/>
                    <a:pt x="2" y="4"/>
                  </a:cubicBezTo>
                  <a:cubicBezTo>
                    <a:pt x="2" y="4"/>
                    <a:pt x="2" y="4"/>
                    <a:pt x="2" y="4"/>
                  </a:cubicBezTo>
                  <a:cubicBezTo>
                    <a:pt x="3" y="4"/>
                    <a:pt x="3" y="5"/>
                    <a:pt x="4" y="6"/>
                  </a:cubicBezTo>
                  <a:cubicBezTo>
                    <a:pt x="4" y="6"/>
                    <a:pt x="4" y="6"/>
                    <a:pt x="4" y="6"/>
                  </a:cubicBezTo>
                  <a:cubicBezTo>
                    <a:pt x="4" y="6"/>
                    <a:pt x="3" y="5"/>
                    <a:pt x="3" y="4"/>
                  </a:cubicBezTo>
                  <a:cubicBezTo>
                    <a:pt x="3" y="4"/>
                    <a:pt x="3" y="4"/>
                    <a:pt x="3" y="4"/>
                  </a:cubicBezTo>
                  <a:cubicBezTo>
                    <a:pt x="3" y="4"/>
                    <a:pt x="3" y="4"/>
                    <a:pt x="3" y="4"/>
                  </a:cubicBezTo>
                  <a:cubicBezTo>
                    <a:pt x="3" y="4"/>
                    <a:pt x="3" y="4"/>
                    <a:pt x="3" y="4"/>
                  </a:cubicBezTo>
                  <a:cubicBezTo>
                    <a:pt x="6" y="6"/>
                    <a:pt x="6" y="6"/>
                    <a:pt x="6" y="6"/>
                  </a:cubicBezTo>
                  <a:cubicBezTo>
                    <a:pt x="5" y="7"/>
                    <a:pt x="5" y="7"/>
                    <a:pt x="5" y="7"/>
                  </a:cubicBezTo>
                  <a:cubicBezTo>
                    <a:pt x="5" y="6"/>
                    <a:pt x="5" y="6"/>
                    <a:pt x="5" y="5"/>
                  </a:cubicBezTo>
                  <a:cubicBezTo>
                    <a:pt x="4" y="5"/>
                    <a:pt x="4" y="4"/>
                    <a:pt x="4" y="4"/>
                  </a:cubicBezTo>
                  <a:cubicBezTo>
                    <a:pt x="4" y="3"/>
                    <a:pt x="4" y="3"/>
                    <a:pt x="4" y="3"/>
                  </a:cubicBezTo>
                  <a:cubicBezTo>
                    <a:pt x="5" y="3"/>
                    <a:pt x="5" y="3"/>
                    <a:pt x="5" y="3"/>
                  </a:cubicBezTo>
                  <a:cubicBezTo>
                    <a:pt x="5" y="4"/>
                    <a:pt x="6" y="5"/>
                    <a:pt x="7" y="6"/>
                  </a:cubicBezTo>
                  <a:cubicBezTo>
                    <a:pt x="6" y="6"/>
                    <a:pt x="6" y="6"/>
                    <a:pt x="6" y="6"/>
                  </a:cubicBezTo>
                  <a:cubicBezTo>
                    <a:pt x="6" y="6"/>
                    <a:pt x="6" y="6"/>
                    <a:pt x="5" y="5"/>
                  </a:cubicBezTo>
                  <a:cubicBezTo>
                    <a:pt x="5" y="5"/>
                    <a:pt x="5" y="4"/>
                    <a:pt x="5" y="4"/>
                  </a:cubicBezTo>
                  <a:cubicBezTo>
                    <a:pt x="5" y="4"/>
                    <a:pt x="5" y="3"/>
                    <a:pt x="5" y="3"/>
                  </a:cubicBezTo>
                  <a:cubicBezTo>
                    <a:pt x="5" y="3"/>
                    <a:pt x="5" y="3"/>
                    <a:pt x="6" y="3"/>
                  </a:cubicBezTo>
                  <a:cubicBezTo>
                    <a:pt x="7" y="5"/>
                    <a:pt x="7" y="5"/>
                    <a:pt x="7" y="5"/>
                  </a:cubicBezTo>
                  <a:cubicBezTo>
                    <a:pt x="8" y="7"/>
                    <a:pt x="8" y="7"/>
                    <a:pt x="8" y="7"/>
                  </a:cubicBezTo>
                  <a:cubicBezTo>
                    <a:pt x="8" y="7"/>
                    <a:pt x="8" y="7"/>
                    <a:pt x="8" y="7"/>
                  </a:cubicBezTo>
                  <a:cubicBezTo>
                    <a:pt x="8" y="7"/>
                    <a:pt x="7" y="7"/>
                    <a:pt x="7" y="7"/>
                  </a:cubicBezTo>
                  <a:cubicBezTo>
                    <a:pt x="7" y="7"/>
                    <a:pt x="7" y="7"/>
                    <a:pt x="7" y="7"/>
                  </a:cubicBezTo>
                  <a:cubicBezTo>
                    <a:pt x="6" y="5"/>
                    <a:pt x="6" y="5"/>
                    <a:pt x="6" y="5"/>
                  </a:cubicBezTo>
                  <a:cubicBezTo>
                    <a:pt x="6" y="5"/>
                    <a:pt x="6" y="4"/>
                    <a:pt x="6" y="4"/>
                  </a:cubicBezTo>
                  <a:cubicBezTo>
                    <a:pt x="6" y="3"/>
                    <a:pt x="6" y="3"/>
                    <a:pt x="6" y="3"/>
                  </a:cubicBezTo>
                  <a:cubicBezTo>
                    <a:pt x="6" y="3"/>
                    <a:pt x="6" y="3"/>
                    <a:pt x="7" y="3"/>
                  </a:cubicBezTo>
                  <a:cubicBezTo>
                    <a:pt x="7" y="3"/>
                    <a:pt x="7" y="3"/>
                    <a:pt x="7" y="3"/>
                  </a:cubicBezTo>
                  <a:cubicBezTo>
                    <a:pt x="7" y="4"/>
                    <a:pt x="8" y="5"/>
                    <a:pt x="9" y="6"/>
                  </a:cubicBezTo>
                  <a:cubicBezTo>
                    <a:pt x="8" y="6"/>
                    <a:pt x="8" y="6"/>
                    <a:pt x="8" y="6"/>
                  </a:cubicBezTo>
                  <a:cubicBezTo>
                    <a:pt x="8" y="6"/>
                    <a:pt x="8" y="6"/>
                    <a:pt x="7" y="5"/>
                  </a:cubicBezTo>
                  <a:cubicBezTo>
                    <a:pt x="7" y="5"/>
                    <a:pt x="7" y="4"/>
                    <a:pt x="7" y="4"/>
                  </a:cubicBezTo>
                  <a:cubicBezTo>
                    <a:pt x="7" y="3"/>
                    <a:pt x="7" y="3"/>
                    <a:pt x="7" y="3"/>
                  </a:cubicBezTo>
                  <a:cubicBezTo>
                    <a:pt x="7" y="3"/>
                    <a:pt x="8" y="3"/>
                    <a:pt x="8" y="3"/>
                  </a:cubicBezTo>
                  <a:cubicBezTo>
                    <a:pt x="8" y="4"/>
                    <a:pt x="9" y="5"/>
                    <a:pt x="10" y="6"/>
                  </a:cubicBezTo>
                  <a:cubicBezTo>
                    <a:pt x="9" y="6"/>
                    <a:pt x="9" y="6"/>
                    <a:pt x="9" y="6"/>
                  </a:cubicBezTo>
                  <a:cubicBezTo>
                    <a:pt x="9" y="6"/>
                    <a:pt x="8" y="5"/>
                    <a:pt x="8" y="5"/>
                  </a:cubicBezTo>
                  <a:cubicBezTo>
                    <a:pt x="8" y="4"/>
                    <a:pt x="8" y="4"/>
                    <a:pt x="8" y="3"/>
                  </a:cubicBezTo>
                  <a:cubicBezTo>
                    <a:pt x="8" y="3"/>
                    <a:pt x="8" y="3"/>
                    <a:pt x="8" y="3"/>
                  </a:cubicBezTo>
                  <a:cubicBezTo>
                    <a:pt x="7" y="3"/>
                    <a:pt x="8" y="2"/>
                    <a:pt x="8" y="2"/>
                  </a:cubicBezTo>
                  <a:cubicBezTo>
                    <a:pt x="8" y="2"/>
                    <a:pt x="8" y="2"/>
                    <a:pt x="8" y="2"/>
                  </a:cubicBezTo>
                  <a:cubicBezTo>
                    <a:pt x="9" y="3"/>
                    <a:pt x="9" y="3"/>
                    <a:pt x="9" y="3"/>
                  </a:cubicBezTo>
                  <a:cubicBezTo>
                    <a:pt x="10" y="4"/>
                    <a:pt x="10" y="4"/>
                    <a:pt x="10" y="4"/>
                  </a:cubicBezTo>
                  <a:cubicBezTo>
                    <a:pt x="10" y="4"/>
                    <a:pt x="10" y="5"/>
                    <a:pt x="11" y="5"/>
                  </a:cubicBezTo>
                  <a:cubicBezTo>
                    <a:pt x="10" y="6"/>
                    <a:pt x="10" y="6"/>
                    <a:pt x="10" y="6"/>
                  </a:cubicBezTo>
                  <a:cubicBezTo>
                    <a:pt x="9" y="5"/>
                    <a:pt x="9" y="5"/>
                    <a:pt x="9" y="5"/>
                  </a:cubicBezTo>
                  <a:cubicBezTo>
                    <a:pt x="8" y="3"/>
                    <a:pt x="8" y="3"/>
                    <a:pt x="8" y="3"/>
                  </a:cubicBezTo>
                  <a:cubicBezTo>
                    <a:pt x="8" y="3"/>
                    <a:pt x="8" y="3"/>
                    <a:pt x="8" y="3"/>
                  </a:cubicBezTo>
                  <a:cubicBezTo>
                    <a:pt x="8" y="3"/>
                    <a:pt x="8" y="2"/>
                    <a:pt x="9" y="2"/>
                  </a:cubicBezTo>
                  <a:cubicBezTo>
                    <a:pt x="9" y="2"/>
                    <a:pt x="9" y="2"/>
                    <a:pt x="9" y="2"/>
                  </a:cubicBezTo>
                  <a:cubicBezTo>
                    <a:pt x="10" y="4"/>
                    <a:pt x="10" y="4"/>
                    <a:pt x="10" y="4"/>
                  </a:cubicBezTo>
                  <a:cubicBezTo>
                    <a:pt x="11" y="5"/>
                    <a:pt x="11" y="5"/>
                    <a:pt x="11" y="5"/>
                  </a:cubicBezTo>
                  <a:cubicBezTo>
                    <a:pt x="11" y="5"/>
                    <a:pt x="11" y="6"/>
                    <a:pt x="11" y="6"/>
                  </a:cubicBezTo>
                  <a:cubicBezTo>
                    <a:pt x="11" y="6"/>
                    <a:pt x="11" y="6"/>
                    <a:pt x="10" y="6"/>
                  </a:cubicBezTo>
                  <a:cubicBezTo>
                    <a:pt x="10" y="6"/>
                    <a:pt x="10" y="6"/>
                    <a:pt x="10" y="6"/>
                  </a:cubicBezTo>
                  <a:cubicBezTo>
                    <a:pt x="10" y="4"/>
                    <a:pt x="10" y="4"/>
                    <a:pt x="10" y="4"/>
                  </a:cubicBezTo>
                  <a:cubicBezTo>
                    <a:pt x="9" y="3"/>
                    <a:pt x="9" y="3"/>
                    <a:pt x="9" y="3"/>
                  </a:cubicBezTo>
                  <a:cubicBezTo>
                    <a:pt x="9" y="2"/>
                    <a:pt x="9" y="2"/>
                    <a:pt x="10" y="2"/>
                  </a:cubicBezTo>
                  <a:cubicBezTo>
                    <a:pt x="10" y="2"/>
                    <a:pt x="10" y="2"/>
                    <a:pt x="10" y="2"/>
                  </a:cubicBezTo>
                  <a:cubicBezTo>
                    <a:pt x="10" y="3"/>
                    <a:pt x="11" y="3"/>
                    <a:pt x="11" y="4"/>
                  </a:cubicBezTo>
                  <a:cubicBezTo>
                    <a:pt x="12" y="5"/>
                    <a:pt x="12" y="5"/>
                    <a:pt x="12" y="5"/>
                  </a:cubicBezTo>
                  <a:cubicBezTo>
                    <a:pt x="11" y="5"/>
                    <a:pt x="11" y="5"/>
                    <a:pt x="11" y="5"/>
                  </a:cubicBezTo>
                  <a:cubicBezTo>
                    <a:pt x="11" y="5"/>
                    <a:pt x="11" y="4"/>
                    <a:pt x="11" y="4"/>
                  </a:cubicBezTo>
                  <a:cubicBezTo>
                    <a:pt x="11" y="3"/>
                    <a:pt x="11" y="3"/>
                    <a:pt x="11" y="2"/>
                  </a:cubicBezTo>
                  <a:cubicBezTo>
                    <a:pt x="11" y="2"/>
                    <a:pt x="11" y="2"/>
                    <a:pt x="11" y="2"/>
                  </a:cubicBezTo>
                  <a:cubicBezTo>
                    <a:pt x="11" y="2"/>
                    <a:pt x="11" y="2"/>
                    <a:pt x="11" y="2"/>
                  </a:cubicBezTo>
                  <a:cubicBezTo>
                    <a:pt x="12" y="2"/>
                    <a:pt x="12" y="3"/>
                    <a:pt x="12" y="3"/>
                  </a:cubicBezTo>
                  <a:cubicBezTo>
                    <a:pt x="13" y="4"/>
                    <a:pt x="13" y="4"/>
                    <a:pt x="13" y="4"/>
                  </a:cubicBezTo>
                  <a:cubicBezTo>
                    <a:pt x="12" y="5"/>
                    <a:pt x="12" y="5"/>
                    <a:pt x="12" y="5"/>
                  </a:cubicBezTo>
                  <a:cubicBezTo>
                    <a:pt x="12" y="4"/>
                    <a:pt x="12" y="4"/>
                    <a:pt x="12" y="3"/>
                  </a:cubicBezTo>
                  <a:cubicBezTo>
                    <a:pt x="11" y="3"/>
                    <a:pt x="11" y="2"/>
                    <a:pt x="11" y="2"/>
                  </a:cubicBezTo>
                  <a:cubicBezTo>
                    <a:pt x="11" y="1"/>
                    <a:pt x="11" y="1"/>
                    <a:pt x="11" y="1"/>
                  </a:cubicBezTo>
                  <a:cubicBezTo>
                    <a:pt x="11" y="1"/>
                    <a:pt x="12" y="1"/>
                    <a:pt x="12" y="1"/>
                  </a:cubicBezTo>
                  <a:cubicBezTo>
                    <a:pt x="12" y="1"/>
                    <a:pt x="12" y="1"/>
                    <a:pt x="12" y="1"/>
                  </a:cubicBezTo>
                  <a:cubicBezTo>
                    <a:pt x="13" y="3"/>
                    <a:pt x="13" y="3"/>
                    <a:pt x="13" y="3"/>
                  </a:cubicBezTo>
                  <a:cubicBezTo>
                    <a:pt x="14" y="4"/>
                    <a:pt x="14" y="4"/>
                    <a:pt x="14" y="4"/>
                  </a:cubicBezTo>
                  <a:cubicBezTo>
                    <a:pt x="14" y="4"/>
                    <a:pt x="14" y="4"/>
                    <a:pt x="14" y="5"/>
                  </a:cubicBezTo>
                  <a:cubicBezTo>
                    <a:pt x="13" y="5"/>
                    <a:pt x="13" y="5"/>
                    <a:pt x="13" y="4"/>
                  </a:cubicBezTo>
                  <a:cubicBezTo>
                    <a:pt x="12" y="3"/>
                    <a:pt x="12" y="3"/>
                    <a:pt x="12" y="3"/>
                  </a:cubicBezTo>
                  <a:cubicBezTo>
                    <a:pt x="12" y="3"/>
                    <a:pt x="12" y="2"/>
                    <a:pt x="12" y="1"/>
                  </a:cubicBezTo>
                  <a:cubicBezTo>
                    <a:pt x="12" y="1"/>
                    <a:pt x="12" y="1"/>
                    <a:pt x="12" y="1"/>
                  </a:cubicBezTo>
                  <a:cubicBezTo>
                    <a:pt x="12" y="1"/>
                    <a:pt x="12" y="1"/>
                    <a:pt x="12" y="1"/>
                  </a:cubicBezTo>
                  <a:cubicBezTo>
                    <a:pt x="14" y="3"/>
                    <a:pt x="14" y="3"/>
                    <a:pt x="14" y="3"/>
                  </a:cubicBezTo>
                  <a:cubicBezTo>
                    <a:pt x="14" y="3"/>
                    <a:pt x="14" y="3"/>
                    <a:pt x="14" y="3"/>
                  </a:cubicBezTo>
                  <a:cubicBezTo>
                    <a:pt x="13" y="3"/>
                    <a:pt x="13" y="2"/>
                    <a:pt x="13" y="1"/>
                  </a:cubicBezTo>
                  <a:cubicBezTo>
                    <a:pt x="13" y="1"/>
                    <a:pt x="13" y="1"/>
                    <a:pt x="13" y="1"/>
                  </a:cubicBezTo>
                  <a:cubicBezTo>
                    <a:pt x="13" y="1"/>
                    <a:pt x="13" y="1"/>
                    <a:pt x="13" y="1"/>
                  </a:cubicBezTo>
                  <a:cubicBezTo>
                    <a:pt x="13" y="1"/>
                    <a:pt x="14" y="1"/>
                    <a:pt x="14" y="1"/>
                  </a:cubicBezTo>
                  <a:cubicBezTo>
                    <a:pt x="14" y="2"/>
                    <a:pt x="14" y="2"/>
                    <a:pt x="15" y="2"/>
                  </a:cubicBezTo>
                  <a:cubicBezTo>
                    <a:pt x="14" y="2"/>
                    <a:pt x="14" y="2"/>
                    <a:pt x="14" y="2"/>
                  </a:cubicBezTo>
                  <a:cubicBezTo>
                    <a:pt x="14" y="1"/>
                    <a:pt x="14" y="1"/>
                    <a:pt x="14" y="1"/>
                  </a:cubicBezTo>
                  <a:cubicBezTo>
                    <a:pt x="14" y="1"/>
                    <a:pt x="14" y="1"/>
                    <a:pt x="14" y="1"/>
                  </a:cubicBezTo>
                  <a:cubicBezTo>
                    <a:pt x="14" y="1"/>
                    <a:pt x="14" y="1"/>
                    <a:pt x="14" y="1"/>
                  </a:cubicBezTo>
                  <a:cubicBezTo>
                    <a:pt x="15" y="2"/>
                    <a:pt x="15" y="2"/>
                    <a:pt x="15" y="2"/>
                  </a:cubicBezTo>
                  <a:cubicBezTo>
                    <a:pt x="15" y="2"/>
                    <a:pt x="15" y="2"/>
                    <a:pt x="15" y="2"/>
                  </a:cubicBezTo>
                  <a:cubicBezTo>
                    <a:pt x="14" y="0"/>
                    <a:pt x="14" y="0"/>
                    <a:pt x="14" y="0"/>
                  </a:cubicBezTo>
                  <a:cubicBezTo>
                    <a:pt x="14" y="0"/>
                    <a:pt x="14" y="0"/>
                    <a:pt x="14" y="0"/>
                  </a:cubicBezTo>
                  <a:cubicBezTo>
                    <a:pt x="14" y="0"/>
                    <a:pt x="14" y="0"/>
                    <a:pt x="14" y="0"/>
                  </a:cubicBezTo>
                  <a:cubicBezTo>
                    <a:pt x="15" y="0"/>
                    <a:pt x="15" y="0"/>
                    <a:pt x="15" y="0"/>
                  </a:cubicBezTo>
                  <a:cubicBezTo>
                    <a:pt x="15" y="0"/>
                    <a:pt x="15" y="0"/>
                    <a:pt x="15" y="0"/>
                  </a:cubicBezTo>
                  <a:cubicBezTo>
                    <a:pt x="15" y="0"/>
                    <a:pt x="15" y="0"/>
                    <a:pt x="15" y="0"/>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1"/>
                    <a:pt x="13" y="1"/>
                    <a:pt x="13" y="1"/>
                  </a:cubicBezTo>
                  <a:cubicBezTo>
                    <a:pt x="13" y="1"/>
                    <a:pt x="13" y="1"/>
                    <a:pt x="13" y="1"/>
                  </a:cubicBezTo>
                  <a:cubicBezTo>
                    <a:pt x="13" y="2"/>
                    <a:pt x="14" y="2"/>
                    <a:pt x="14" y="3"/>
                  </a:cubicBezTo>
                  <a:cubicBezTo>
                    <a:pt x="14" y="3"/>
                    <a:pt x="14" y="3"/>
                    <a:pt x="14" y="3"/>
                  </a:cubicBezTo>
                  <a:cubicBezTo>
                    <a:pt x="14" y="3"/>
                    <a:pt x="14" y="3"/>
                    <a:pt x="14" y="3"/>
                  </a:cubicBezTo>
                  <a:cubicBezTo>
                    <a:pt x="12" y="2"/>
                    <a:pt x="12" y="2"/>
                    <a:pt x="12" y="2"/>
                  </a:cubicBezTo>
                  <a:cubicBezTo>
                    <a:pt x="12" y="1"/>
                    <a:pt x="12" y="1"/>
                    <a:pt x="12" y="1"/>
                  </a:cubicBezTo>
                  <a:cubicBezTo>
                    <a:pt x="12" y="2"/>
                    <a:pt x="13" y="2"/>
                    <a:pt x="13" y="3"/>
                  </a:cubicBezTo>
                  <a:cubicBezTo>
                    <a:pt x="14" y="4"/>
                    <a:pt x="14" y="4"/>
                    <a:pt x="14" y="4"/>
                  </a:cubicBezTo>
                  <a:cubicBezTo>
                    <a:pt x="13" y="4"/>
                    <a:pt x="13" y="4"/>
                    <a:pt x="13" y="4"/>
                  </a:cubicBezTo>
                  <a:cubicBezTo>
                    <a:pt x="12" y="3"/>
                    <a:pt x="12" y="3"/>
                    <a:pt x="12" y="3"/>
                  </a:cubicBezTo>
                  <a:cubicBezTo>
                    <a:pt x="11" y="2"/>
                    <a:pt x="11" y="2"/>
                    <a:pt x="11" y="2"/>
                  </a:cubicBezTo>
                  <a:cubicBezTo>
                    <a:pt x="12" y="2"/>
                    <a:pt x="12" y="2"/>
                    <a:pt x="12" y="2"/>
                  </a:cubicBezTo>
                  <a:cubicBezTo>
                    <a:pt x="12" y="2"/>
                    <a:pt x="12" y="3"/>
                    <a:pt x="12" y="3"/>
                  </a:cubicBezTo>
                  <a:cubicBezTo>
                    <a:pt x="13" y="3"/>
                    <a:pt x="13" y="4"/>
                    <a:pt x="13" y="5"/>
                  </a:cubicBezTo>
                  <a:cubicBezTo>
                    <a:pt x="13" y="5"/>
                    <a:pt x="13" y="5"/>
                    <a:pt x="13" y="5"/>
                  </a:cubicBezTo>
                  <a:cubicBezTo>
                    <a:pt x="13" y="5"/>
                    <a:pt x="13" y="5"/>
                    <a:pt x="12" y="5"/>
                  </a:cubicBezTo>
                  <a:cubicBezTo>
                    <a:pt x="12" y="5"/>
                    <a:pt x="12" y="5"/>
                    <a:pt x="12" y="5"/>
                  </a:cubicBezTo>
                  <a:cubicBezTo>
                    <a:pt x="12" y="3"/>
                    <a:pt x="12" y="3"/>
                    <a:pt x="12" y="3"/>
                  </a:cubicBezTo>
                  <a:cubicBezTo>
                    <a:pt x="11" y="3"/>
                    <a:pt x="11" y="3"/>
                    <a:pt x="11" y="2"/>
                  </a:cubicBezTo>
                  <a:cubicBezTo>
                    <a:pt x="11" y="2"/>
                    <a:pt x="11" y="2"/>
                    <a:pt x="11" y="2"/>
                  </a:cubicBezTo>
                  <a:cubicBezTo>
                    <a:pt x="11" y="3"/>
                    <a:pt x="11" y="3"/>
                    <a:pt x="12" y="4"/>
                  </a:cubicBezTo>
                  <a:cubicBezTo>
                    <a:pt x="12" y="4"/>
                    <a:pt x="12" y="5"/>
                    <a:pt x="12" y="5"/>
                  </a:cubicBezTo>
                  <a:cubicBezTo>
                    <a:pt x="12" y="6"/>
                    <a:pt x="12" y="6"/>
                    <a:pt x="12" y="6"/>
                  </a:cubicBezTo>
                  <a:cubicBezTo>
                    <a:pt x="12" y="6"/>
                    <a:pt x="11" y="6"/>
                    <a:pt x="11" y="6"/>
                  </a:cubicBezTo>
                  <a:cubicBezTo>
                    <a:pt x="10" y="4"/>
                    <a:pt x="10" y="4"/>
                    <a:pt x="10" y="4"/>
                  </a:cubicBezTo>
                  <a:cubicBezTo>
                    <a:pt x="10" y="4"/>
                    <a:pt x="10" y="3"/>
                    <a:pt x="9" y="3"/>
                  </a:cubicBezTo>
                  <a:cubicBezTo>
                    <a:pt x="10" y="2"/>
                    <a:pt x="10" y="2"/>
                    <a:pt x="10" y="2"/>
                  </a:cubicBezTo>
                  <a:cubicBezTo>
                    <a:pt x="10" y="4"/>
                    <a:pt x="10" y="4"/>
                    <a:pt x="10" y="4"/>
                  </a:cubicBezTo>
                  <a:cubicBezTo>
                    <a:pt x="11" y="5"/>
                    <a:pt x="11" y="5"/>
                    <a:pt x="11" y="5"/>
                  </a:cubicBezTo>
                  <a:cubicBezTo>
                    <a:pt x="10" y="6"/>
                    <a:pt x="10" y="6"/>
                    <a:pt x="10" y="6"/>
                  </a:cubicBezTo>
                  <a:cubicBezTo>
                    <a:pt x="10" y="4"/>
                    <a:pt x="10" y="4"/>
                    <a:pt x="10" y="4"/>
                  </a:cubicBezTo>
                  <a:cubicBezTo>
                    <a:pt x="9" y="3"/>
                    <a:pt x="9" y="3"/>
                    <a:pt x="9" y="3"/>
                  </a:cubicBezTo>
                  <a:cubicBezTo>
                    <a:pt x="9" y="3"/>
                    <a:pt x="9" y="3"/>
                    <a:pt x="9" y="3"/>
                  </a:cubicBezTo>
                  <a:cubicBezTo>
                    <a:pt x="10" y="4"/>
                    <a:pt x="10" y="4"/>
                    <a:pt x="10" y="4"/>
                  </a:cubicBezTo>
                  <a:cubicBezTo>
                    <a:pt x="11" y="5"/>
                    <a:pt x="11" y="5"/>
                    <a:pt x="11" y="5"/>
                  </a:cubicBezTo>
                  <a:cubicBezTo>
                    <a:pt x="11" y="6"/>
                    <a:pt x="11" y="6"/>
                    <a:pt x="11" y="6"/>
                  </a:cubicBezTo>
                  <a:cubicBezTo>
                    <a:pt x="11" y="6"/>
                    <a:pt x="11" y="6"/>
                    <a:pt x="11" y="6"/>
                  </a:cubicBezTo>
                  <a:cubicBezTo>
                    <a:pt x="10" y="6"/>
                    <a:pt x="10" y="6"/>
                    <a:pt x="10" y="6"/>
                  </a:cubicBezTo>
                  <a:cubicBezTo>
                    <a:pt x="10" y="5"/>
                    <a:pt x="9" y="5"/>
                    <a:pt x="9" y="4"/>
                  </a:cubicBezTo>
                  <a:cubicBezTo>
                    <a:pt x="8" y="4"/>
                    <a:pt x="8" y="4"/>
                    <a:pt x="8" y="4"/>
                  </a:cubicBezTo>
                  <a:cubicBezTo>
                    <a:pt x="8" y="3"/>
                    <a:pt x="8" y="3"/>
                    <a:pt x="8" y="3"/>
                  </a:cubicBezTo>
                  <a:cubicBezTo>
                    <a:pt x="9" y="3"/>
                    <a:pt x="9" y="3"/>
                    <a:pt x="9" y="3"/>
                  </a:cubicBezTo>
                  <a:cubicBezTo>
                    <a:pt x="9" y="3"/>
                    <a:pt x="9" y="4"/>
                    <a:pt x="9" y="4"/>
                  </a:cubicBezTo>
                  <a:cubicBezTo>
                    <a:pt x="9" y="5"/>
                    <a:pt x="9" y="5"/>
                    <a:pt x="10" y="6"/>
                  </a:cubicBezTo>
                  <a:cubicBezTo>
                    <a:pt x="10" y="6"/>
                    <a:pt x="10" y="6"/>
                    <a:pt x="10" y="6"/>
                  </a:cubicBezTo>
                  <a:cubicBezTo>
                    <a:pt x="10" y="6"/>
                    <a:pt x="10" y="7"/>
                    <a:pt x="10" y="7"/>
                  </a:cubicBezTo>
                  <a:cubicBezTo>
                    <a:pt x="9" y="7"/>
                    <a:pt x="9" y="7"/>
                    <a:pt x="9" y="7"/>
                  </a:cubicBezTo>
                  <a:cubicBezTo>
                    <a:pt x="8" y="6"/>
                    <a:pt x="8" y="5"/>
                    <a:pt x="7" y="4"/>
                  </a:cubicBezTo>
                  <a:cubicBezTo>
                    <a:pt x="8" y="4"/>
                    <a:pt x="8" y="4"/>
                    <a:pt x="8" y="4"/>
                  </a:cubicBezTo>
                  <a:cubicBezTo>
                    <a:pt x="8" y="4"/>
                    <a:pt x="8" y="4"/>
                    <a:pt x="8" y="5"/>
                  </a:cubicBezTo>
                  <a:cubicBezTo>
                    <a:pt x="8" y="5"/>
                    <a:pt x="9" y="6"/>
                    <a:pt x="9" y="6"/>
                  </a:cubicBezTo>
                  <a:cubicBezTo>
                    <a:pt x="9" y="6"/>
                    <a:pt x="9" y="7"/>
                    <a:pt x="9" y="7"/>
                  </a:cubicBezTo>
                  <a:cubicBezTo>
                    <a:pt x="8" y="7"/>
                    <a:pt x="8" y="7"/>
                    <a:pt x="8" y="6"/>
                  </a:cubicBezTo>
                  <a:cubicBezTo>
                    <a:pt x="7" y="6"/>
                    <a:pt x="7" y="5"/>
                    <a:pt x="6" y="4"/>
                  </a:cubicBezTo>
                  <a:cubicBezTo>
                    <a:pt x="7" y="4"/>
                    <a:pt x="7" y="4"/>
                    <a:pt x="7" y="4"/>
                  </a:cubicBezTo>
                  <a:cubicBezTo>
                    <a:pt x="7" y="4"/>
                    <a:pt x="7" y="5"/>
                    <a:pt x="7" y="5"/>
                  </a:cubicBezTo>
                  <a:cubicBezTo>
                    <a:pt x="8" y="7"/>
                    <a:pt x="8" y="7"/>
                    <a:pt x="8" y="7"/>
                  </a:cubicBezTo>
                  <a:cubicBezTo>
                    <a:pt x="7" y="7"/>
                    <a:pt x="7" y="7"/>
                    <a:pt x="7" y="7"/>
                  </a:cubicBezTo>
                  <a:cubicBezTo>
                    <a:pt x="6" y="5"/>
                    <a:pt x="6" y="5"/>
                    <a:pt x="6" y="5"/>
                  </a:cubicBezTo>
                  <a:cubicBezTo>
                    <a:pt x="5" y="4"/>
                    <a:pt x="5" y="4"/>
                    <a:pt x="5" y="4"/>
                  </a:cubicBezTo>
                  <a:cubicBezTo>
                    <a:pt x="6" y="4"/>
                    <a:pt x="6" y="4"/>
                    <a:pt x="6" y="4"/>
                  </a:cubicBezTo>
                  <a:cubicBezTo>
                    <a:pt x="6" y="4"/>
                    <a:pt x="6" y="4"/>
                    <a:pt x="6" y="5"/>
                  </a:cubicBezTo>
                  <a:cubicBezTo>
                    <a:pt x="6" y="5"/>
                    <a:pt x="7" y="6"/>
                    <a:pt x="7" y="6"/>
                  </a:cubicBezTo>
                  <a:cubicBezTo>
                    <a:pt x="7" y="6"/>
                    <a:pt x="7" y="7"/>
                    <a:pt x="7" y="7"/>
                  </a:cubicBezTo>
                  <a:cubicBezTo>
                    <a:pt x="6" y="7"/>
                    <a:pt x="6" y="7"/>
                    <a:pt x="6" y="7"/>
                  </a:cubicBezTo>
                  <a:cubicBezTo>
                    <a:pt x="5" y="6"/>
                    <a:pt x="5" y="5"/>
                    <a:pt x="4" y="4"/>
                  </a:cubicBezTo>
                  <a:cubicBezTo>
                    <a:pt x="5" y="4"/>
                    <a:pt x="5" y="4"/>
                    <a:pt x="5" y="4"/>
                  </a:cubicBezTo>
                  <a:cubicBezTo>
                    <a:pt x="5" y="4"/>
                    <a:pt x="5" y="4"/>
                    <a:pt x="5" y="5"/>
                  </a:cubicBezTo>
                  <a:cubicBezTo>
                    <a:pt x="5" y="5"/>
                    <a:pt x="6" y="6"/>
                    <a:pt x="6" y="6"/>
                  </a:cubicBezTo>
                  <a:cubicBezTo>
                    <a:pt x="6" y="7"/>
                    <a:pt x="6" y="7"/>
                    <a:pt x="6" y="7"/>
                  </a:cubicBezTo>
                  <a:cubicBezTo>
                    <a:pt x="6" y="7"/>
                    <a:pt x="6" y="7"/>
                    <a:pt x="5" y="7"/>
                  </a:cubicBezTo>
                  <a:cubicBezTo>
                    <a:pt x="3" y="4"/>
                    <a:pt x="3" y="4"/>
                    <a:pt x="3" y="4"/>
                  </a:cubicBezTo>
                  <a:cubicBezTo>
                    <a:pt x="3" y="4"/>
                    <a:pt x="3" y="4"/>
                    <a:pt x="3" y="4"/>
                  </a:cubicBezTo>
                  <a:cubicBezTo>
                    <a:pt x="4" y="5"/>
                    <a:pt x="4" y="5"/>
                    <a:pt x="4" y="6"/>
                  </a:cubicBezTo>
                  <a:cubicBezTo>
                    <a:pt x="4" y="6"/>
                    <a:pt x="4" y="6"/>
                    <a:pt x="4" y="6"/>
                  </a:cubicBezTo>
                  <a:cubicBezTo>
                    <a:pt x="4" y="6"/>
                    <a:pt x="4" y="6"/>
                    <a:pt x="4" y="6"/>
                  </a:cubicBezTo>
                  <a:cubicBezTo>
                    <a:pt x="3" y="6"/>
                    <a:pt x="2" y="5"/>
                    <a:pt x="2" y="4"/>
                  </a:cubicBezTo>
                  <a:cubicBezTo>
                    <a:pt x="2" y="4"/>
                    <a:pt x="2" y="4"/>
                    <a:pt x="2" y="4"/>
                  </a:cubicBezTo>
                  <a:cubicBezTo>
                    <a:pt x="2" y="4"/>
                    <a:pt x="3" y="5"/>
                    <a:pt x="3" y="5"/>
                  </a:cubicBezTo>
                  <a:cubicBezTo>
                    <a:pt x="3" y="6"/>
                    <a:pt x="3" y="6"/>
                    <a:pt x="4" y="7"/>
                  </a:cubicBezTo>
                  <a:cubicBezTo>
                    <a:pt x="4" y="7"/>
                    <a:pt x="4" y="7"/>
                    <a:pt x="3" y="7"/>
                  </a:cubicBezTo>
                  <a:cubicBezTo>
                    <a:pt x="3" y="7"/>
                    <a:pt x="3" y="7"/>
                    <a:pt x="3" y="7"/>
                  </a:cubicBezTo>
                  <a:cubicBezTo>
                    <a:pt x="3" y="7"/>
                    <a:pt x="3" y="7"/>
                    <a:pt x="2" y="6"/>
                  </a:cubicBezTo>
                  <a:cubicBezTo>
                    <a:pt x="1" y="6"/>
                    <a:pt x="1" y="6"/>
                    <a:pt x="1" y="6"/>
                  </a:cubicBezTo>
                  <a:cubicBezTo>
                    <a:pt x="1" y="4"/>
                    <a:pt x="1" y="4"/>
                    <a:pt x="1" y="4"/>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1" name="Group 126"/>
          <p:cNvGrpSpPr>
            <a:grpSpLocks noChangeAspect="1"/>
          </p:cNvGrpSpPr>
          <p:nvPr/>
        </p:nvGrpSpPr>
        <p:grpSpPr bwMode="auto">
          <a:xfrm>
            <a:off x="4064658" y="5271685"/>
            <a:ext cx="511652" cy="518636"/>
            <a:chOff x="2575" y="3469"/>
            <a:chExt cx="293" cy="297"/>
          </a:xfrm>
          <a:solidFill>
            <a:schemeClr val="bg1">
              <a:lumMod val="50000"/>
            </a:schemeClr>
          </a:solidFill>
        </p:grpSpPr>
        <p:sp>
          <p:nvSpPr>
            <p:cNvPr id="233" name="Freeform 127"/>
            <p:cNvSpPr/>
            <p:nvPr/>
          </p:nvSpPr>
          <p:spPr bwMode="auto">
            <a:xfrm>
              <a:off x="2742" y="3500"/>
              <a:ext cx="126" cy="181"/>
            </a:xfrm>
            <a:custGeom>
              <a:avLst/>
              <a:gdLst>
                <a:gd name="T0" fmla="*/ 21 w 28"/>
                <a:gd name="T1" fmla="*/ 0 h 40"/>
                <a:gd name="T2" fmla="*/ 10 w 28"/>
                <a:gd name="T3" fmla="*/ 19 h 40"/>
                <a:gd name="T4" fmla="*/ 7 w 28"/>
                <a:gd name="T5" fmla="*/ 24 h 40"/>
                <a:gd name="T6" fmla="*/ 4 w 28"/>
                <a:gd name="T7" fmla="*/ 29 h 40"/>
                <a:gd name="T8" fmla="*/ 2 w 28"/>
                <a:gd name="T9" fmla="*/ 34 h 40"/>
                <a:gd name="T10" fmla="*/ 2 w 28"/>
                <a:gd name="T11" fmla="*/ 36 h 40"/>
                <a:gd name="T12" fmla="*/ 1 w 28"/>
                <a:gd name="T13" fmla="*/ 39 h 40"/>
                <a:gd name="T14" fmla="*/ 0 w 28"/>
                <a:gd name="T15" fmla="*/ 38 h 40"/>
                <a:gd name="T16" fmla="*/ 10 w 28"/>
                <a:gd name="T17" fmla="*/ 30 h 40"/>
                <a:gd name="T18" fmla="*/ 18 w 28"/>
                <a:gd name="T19" fmla="*/ 19 h 40"/>
                <a:gd name="T20" fmla="*/ 22 w 28"/>
                <a:gd name="T21" fmla="*/ 14 h 40"/>
                <a:gd name="T22" fmla="*/ 25 w 28"/>
                <a:gd name="T23" fmla="*/ 8 h 40"/>
                <a:gd name="T24" fmla="*/ 27 w 28"/>
                <a:gd name="T25" fmla="*/ 6 h 40"/>
                <a:gd name="T26" fmla="*/ 27 w 28"/>
                <a:gd name="T27" fmla="*/ 3 h 40"/>
                <a:gd name="T28" fmla="*/ 24 w 28"/>
                <a:gd name="T29" fmla="*/ 1 h 40"/>
                <a:gd name="T30" fmla="*/ 22 w 28"/>
                <a:gd name="T31" fmla="*/ 1 h 40"/>
                <a:gd name="T32" fmla="*/ 25 w 28"/>
                <a:gd name="T33" fmla="*/ 0 h 40"/>
                <a:gd name="T34" fmla="*/ 27 w 28"/>
                <a:gd name="T35" fmla="*/ 2 h 40"/>
                <a:gd name="T36" fmla="*/ 28 w 28"/>
                <a:gd name="T37" fmla="*/ 6 h 40"/>
                <a:gd name="T38" fmla="*/ 26 w 28"/>
                <a:gd name="T39" fmla="*/ 9 h 40"/>
                <a:gd name="T40" fmla="*/ 23 w 28"/>
                <a:gd name="T41" fmla="*/ 14 h 40"/>
                <a:gd name="T42" fmla="*/ 19 w 28"/>
                <a:gd name="T43" fmla="*/ 20 h 40"/>
                <a:gd name="T44" fmla="*/ 11 w 28"/>
                <a:gd name="T45" fmla="*/ 31 h 40"/>
                <a:gd name="T46" fmla="*/ 1 w 28"/>
                <a:gd name="T47" fmla="*/ 40 h 40"/>
                <a:gd name="T48" fmla="*/ 1 w 28"/>
                <a:gd name="T49" fmla="*/ 40 h 40"/>
                <a:gd name="T50" fmla="*/ 0 w 28"/>
                <a:gd name="T51" fmla="*/ 39 h 40"/>
                <a:gd name="T52" fmla="*/ 0 w 28"/>
                <a:gd name="T53" fmla="*/ 39 h 40"/>
                <a:gd name="T54" fmla="*/ 0 w 28"/>
                <a:gd name="T55" fmla="*/ 36 h 40"/>
                <a:gd name="T56" fmla="*/ 1 w 28"/>
                <a:gd name="T57" fmla="*/ 33 h 40"/>
                <a:gd name="T58" fmla="*/ 3 w 28"/>
                <a:gd name="T59" fmla="*/ 28 h 40"/>
                <a:gd name="T60" fmla="*/ 6 w 28"/>
                <a:gd name="T61" fmla="*/ 23 h 40"/>
                <a:gd name="T62" fmla="*/ 9 w 28"/>
                <a:gd name="T63" fmla="*/ 19 h 40"/>
                <a:gd name="T64" fmla="*/ 21 w 28"/>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0">
                  <a:moveTo>
                    <a:pt x="21" y="0"/>
                  </a:moveTo>
                  <a:cubicBezTo>
                    <a:pt x="10" y="19"/>
                    <a:pt x="10" y="19"/>
                    <a:pt x="10" y="19"/>
                  </a:cubicBezTo>
                  <a:cubicBezTo>
                    <a:pt x="9" y="21"/>
                    <a:pt x="8" y="22"/>
                    <a:pt x="7" y="24"/>
                  </a:cubicBezTo>
                  <a:cubicBezTo>
                    <a:pt x="6" y="25"/>
                    <a:pt x="5" y="27"/>
                    <a:pt x="4" y="29"/>
                  </a:cubicBezTo>
                  <a:cubicBezTo>
                    <a:pt x="3" y="30"/>
                    <a:pt x="3" y="32"/>
                    <a:pt x="2" y="34"/>
                  </a:cubicBezTo>
                  <a:cubicBezTo>
                    <a:pt x="2" y="35"/>
                    <a:pt x="2" y="35"/>
                    <a:pt x="2" y="36"/>
                  </a:cubicBezTo>
                  <a:cubicBezTo>
                    <a:pt x="1" y="37"/>
                    <a:pt x="1" y="38"/>
                    <a:pt x="1" y="39"/>
                  </a:cubicBezTo>
                  <a:cubicBezTo>
                    <a:pt x="0" y="38"/>
                    <a:pt x="0" y="38"/>
                    <a:pt x="0" y="38"/>
                  </a:cubicBezTo>
                  <a:cubicBezTo>
                    <a:pt x="4" y="37"/>
                    <a:pt x="7" y="34"/>
                    <a:pt x="10" y="30"/>
                  </a:cubicBezTo>
                  <a:cubicBezTo>
                    <a:pt x="13" y="27"/>
                    <a:pt x="15" y="23"/>
                    <a:pt x="18" y="19"/>
                  </a:cubicBezTo>
                  <a:cubicBezTo>
                    <a:pt x="22" y="14"/>
                    <a:pt x="22" y="14"/>
                    <a:pt x="22" y="14"/>
                  </a:cubicBezTo>
                  <a:cubicBezTo>
                    <a:pt x="23" y="12"/>
                    <a:pt x="24" y="10"/>
                    <a:pt x="25" y="8"/>
                  </a:cubicBezTo>
                  <a:cubicBezTo>
                    <a:pt x="26" y="7"/>
                    <a:pt x="27" y="7"/>
                    <a:pt x="27" y="6"/>
                  </a:cubicBezTo>
                  <a:cubicBezTo>
                    <a:pt x="27" y="5"/>
                    <a:pt x="28" y="3"/>
                    <a:pt x="27" y="3"/>
                  </a:cubicBezTo>
                  <a:cubicBezTo>
                    <a:pt x="26" y="2"/>
                    <a:pt x="25" y="1"/>
                    <a:pt x="24" y="1"/>
                  </a:cubicBezTo>
                  <a:cubicBezTo>
                    <a:pt x="24" y="0"/>
                    <a:pt x="22" y="0"/>
                    <a:pt x="22" y="1"/>
                  </a:cubicBezTo>
                  <a:cubicBezTo>
                    <a:pt x="22" y="0"/>
                    <a:pt x="24" y="0"/>
                    <a:pt x="25" y="0"/>
                  </a:cubicBezTo>
                  <a:cubicBezTo>
                    <a:pt x="26" y="1"/>
                    <a:pt x="27" y="1"/>
                    <a:pt x="27" y="2"/>
                  </a:cubicBezTo>
                  <a:cubicBezTo>
                    <a:pt x="28" y="3"/>
                    <a:pt x="28" y="5"/>
                    <a:pt x="28" y="6"/>
                  </a:cubicBezTo>
                  <a:cubicBezTo>
                    <a:pt x="27" y="7"/>
                    <a:pt x="27" y="8"/>
                    <a:pt x="26" y="9"/>
                  </a:cubicBezTo>
                  <a:cubicBezTo>
                    <a:pt x="25" y="11"/>
                    <a:pt x="24" y="13"/>
                    <a:pt x="23" y="14"/>
                  </a:cubicBezTo>
                  <a:cubicBezTo>
                    <a:pt x="19" y="20"/>
                    <a:pt x="19" y="20"/>
                    <a:pt x="19" y="20"/>
                  </a:cubicBezTo>
                  <a:cubicBezTo>
                    <a:pt x="17" y="24"/>
                    <a:pt x="14" y="27"/>
                    <a:pt x="11" y="31"/>
                  </a:cubicBezTo>
                  <a:cubicBezTo>
                    <a:pt x="9" y="35"/>
                    <a:pt x="5" y="38"/>
                    <a:pt x="1" y="40"/>
                  </a:cubicBezTo>
                  <a:cubicBezTo>
                    <a:pt x="1" y="40"/>
                    <a:pt x="1" y="40"/>
                    <a:pt x="1" y="40"/>
                  </a:cubicBezTo>
                  <a:cubicBezTo>
                    <a:pt x="0" y="40"/>
                    <a:pt x="0" y="40"/>
                    <a:pt x="0" y="39"/>
                  </a:cubicBezTo>
                  <a:cubicBezTo>
                    <a:pt x="0" y="39"/>
                    <a:pt x="0" y="39"/>
                    <a:pt x="0" y="39"/>
                  </a:cubicBezTo>
                  <a:cubicBezTo>
                    <a:pt x="0" y="38"/>
                    <a:pt x="0" y="37"/>
                    <a:pt x="0" y="36"/>
                  </a:cubicBezTo>
                  <a:cubicBezTo>
                    <a:pt x="0" y="35"/>
                    <a:pt x="0" y="34"/>
                    <a:pt x="1" y="33"/>
                  </a:cubicBezTo>
                  <a:cubicBezTo>
                    <a:pt x="1" y="31"/>
                    <a:pt x="2" y="30"/>
                    <a:pt x="3" y="28"/>
                  </a:cubicBezTo>
                  <a:cubicBezTo>
                    <a:pt x="4" y="26"/>
                    <a:pt x="5" y="25"/>
                    <a:pt x="6" y="23"/>
                  </a:cubicBezTo>
                  <a:cubicBezTo>
                    <a:pt x="7" y="22"/>
                    <a:pt x="8" y="20"/>
                    <a:pt x="9" y="19"/>
                  </a:cubicBezTo>
                  <a:cubicBezTo>
                    <a:pt x="13" y="12"/>
                    <a:pt x="17" y="6"/>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28"/>
            <p:cNvSpPr/>
            <p:nvPr/>
          </p:nvSpPr>
          <p:spPr bwMode="auto">
            <a:xfrm>
              <a:off x="2832" y="3514"/>
              <a:ext cx="27" cy="18"/>
            </a:xfrm>
            <a:custGeom>
              <a:avLst/>
              <a:gdLst>
                <a:gd name="T0" fmla="*/ 0 w 6"/>
                <a:gd name="T1" fmla="*/ 0 h 4"/>
                <a:gd name="T2" fmla="*/ 1 w 6"/>
                <a:gd name="T3" fmla="*/ 0 h 4"/>
                <a:gd name="T4" fmla="*/ 4 w 6"/>
                <a:gd name="T5" fmla="*/ 1 h 4"/>
                <a:gd name="T6" fmla="*/ 6 w 6"/>
                <a:gd name="T7" fmla="*/ 3 h 4"/>
                <a:gd name="T8" fmla="*/ 6 w 6"/>
                <a:gd name="T9" fmla="*/ 4 h 4"/>
                <a:gd name="T10" fmla="*/ 5 w 6"/>
                <a:gd name="T11" fmla="*/ 3 h 4"/>
                <a:gd name="T12" fmla="*/ 3 w 6"/>
                <a:gd name="T13" fmla="*/ 2 h 4"/>
                <a:gd name="T14" fmla="*/ 0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0"/>
                  </a:moveTo>
                  <a:cubicBezTo>
                    <a:pt x="0" y="0"/>
                    <a:pt x="0" y="0"/>
                    <a:pt x="1" y="0"/>
                  </a:cubicBezTo>
                  <a:cubicBezTo>
                    <a:pt x="2" y="0"/>
                    <a:pt x="3" y="1"/>
                    <a:pt x="4" y="1"/>
                  </a:cubicBezTo>
                  <a:cubicBezTo>
                    <a:pt x="4" y="2"/>
                    <a:pt x="5" y="2"/>
                    <a:pt x="6" y="3"/>
                  </a:cubicBezTo>
                  <a:cubicBezTo>
                    <a:pt x="6" y="4"/>
                    <a:pt x="6" y="4"/>
                    <a:pt x="6" y="4"/>
                  </a:cubicBezTo>
                  <a:cubicBezTo>
                    <a:pt x="6" y="4"/>
                    <a:pt x="6" y="4"/>
                    <a:pt x="5" y="3"/>
                  </a:cubicBezTo>
                  <a:cubicBezTo>
                    <a:pt x="5" y="3"/>
                    <a:pt x="4" y="2"/>
                    <a:pt x="3" y="2"/>
                  </a:cubicBezTo>
                  <a:cubicBezTo>
                    <a:pt x="2"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29"/>
            <p:cNvSpPr/>
            <p:nvPr/>
          </p:nvSpPr>
          <p:spPr bwMode="auto">
            <a:xfrm>
              <a:off x="2823" y="3523"/>
              <a:ext cx="36" cy="18"/>
            </a:xfrm>
            <a:custGeom>
              <a:avLst/>
              <a:gdLst>
                <a:gd name="T0" fmla="*/ 0 w 8"/>
                <a:gd name="T1" fmla="*/ 0 h 4"/>
                <a:gd name="T2" fmla="*/ 1 w 8"/>
                <a:gd name="T3" fmla="*/ 0 h 4"/>
                <a:gd name="T4" fmla="*/ 2 w 8"/>
                <a:gd name="T5" fmla="*/ 0 h 4"/>
                <a:gd name="T6" fmla="*/ 5 w 8"/>
                <a:gd name="T7" fmla="*/ 1 h 4"/>
                <a:gd name="T8" fmla="*/ 8 w 8"/>
                <a:gd name="T9" fmla="*/ 4 h 4"/>
                <a:gd name="T10" fmla="*/ 6 w 8"/>
                <a:gd name="T11" fmla="*/ 4 h 4"/>
                <a:gd name="T12" fmla="*/ 4 w 8"/>
                <a:gd name="T13" fmla="*/ 2 h 4"/>
                <a:gd name="T14" fmla="*/ 2 w 8"/>
                <a:gd name="T15" fmla="*/ 0 h 4"/>
                <a:gd name="T16" fmla="*/ 0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0"/>
                  </a:moveTo>
                  <a:cubicBezTo>
                    <a:pt x="0" y="0"/>
                    <a:pt x="0" y="0"/>
                    <a:pt x="1" y="0"/>
                  </a:cubicBezTo>
                  <a:cubicBezTo>
                    <a:pt x="1" y="0"/>
                    <a:pt x="1" y="0"/>
                    <a:pt x="2" y="0"/>
                  </a:cubicBezTo>
                  <a:cubicBezTo>
                    <a:pt x="3" y="0"/>
                    <a:pt x="4" y="0"/>
                    <a:pt x="5" y="1"/>
                  </a:cubicBezTo>
                  <a:cubicBezTo>
                    <a:pt x="6" y="3"/>
                    <a:pt x="8" y="4"/>
                    <a:pt x="8" y="4"/>
                  </a:cubicBezTo>
                  <a:cubicBezTo>
                    <a:pt x="8" y="4"/>
                    <a:pt x="7" y="4"/>
                    <a:pt x="6" y="4"/>
                  </a:cubicBezTo>
                  <a:cubicBezTo>
                    <a:pt x="6" y="3"/>
                    <a:pt x="5" y="2"/>
                    <a:pt x="4" y="2"/>
                  </a:cubicBezTo>
                  <a:cubicBezTo>
                    <a:pt x="3" y="1"/>
                    <a:pt x="2"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30"/>
            <p:cNvSpPr/>
            <p:nvPr/>
          </p:nvSpPr>
          <p:spPr bwMode="auto">
            <a:xfrm>
              <a:off x="2751" y="3627"/>
              <a:ext cx="32" cy="22"/>
            </a:xfrm>
            <a:custGeom>
              <a:avLst/>
              <a:gdLst>
                <a:gd name="T0" fmla="*/ 0 w 7"/>
                <a:gd name="T1" fmla="*/ 1 h 5"/>
                <a:gd name="T2" fmla="*/ 2 w 7"/>
                <a:gd name="T3" fmla="*/ 0 h 5"/>
                <a:gd name="T4" fmla="*/ 3 w 7"/>
                <a:gd name="T5" fmla="*/ 0 h 5"/>
                <a:gd name="T6" fmla="*/ 3 w 7"/>
                <a:gd name="T7" fmla="*/ 0 h 5"/>
                <a:gd name="T8" fmla="*/ 3 w 7"/>
                <a:gd name="T9" fmla="*/ 2 h 5"/>
                <a:gd name="T10" fmla="*/ 3 w 7"/>
                <a:gd name="T11" fmla="*/ 3 h 5"/>
                <a:gd name="T12" fmla="*/ 2 w 7"/>
                <a:gd name="T13" fmla="*/ 3 h 5"/>
                <a:gd name="T14" fmla="*/ 3 w 7"/>
                <a:gd name="T15" fmla="*/ 2 h 5"/>
                <a:gd name="T16" fmla="*/ 4 w 7"/>
                <a:gd name="T17" fmla="*/ 1 h 5"/>
                <a:gd name="T18" fmla="*/ 4 w 7"/>
                <a:gd name="T19" fmla="*/ 1 h 5"/>
                <a:gd name="T20" fmla="*/ 5 w 7"/>
                <a:gd name="T21" fmla="*/ 2 h 5"/>
                <a:gd name="T22" fmla="*/ 5 w 7"/>
                <a:gd name="T23" fmla="*/ 3 h 5"/>
                <a:gd name="T24" fmla="*/ 5 w 7"/>
                <a:gd name="T25" fmla="*/ 3 h 5"/>
                <a:gd name="T26" fmla="*/ 5 w 7"/>
                <a:gd name="T27" fmla="*/ 5 h 5"/>
                <a:gd name="T28" fmla="*/ 4 w 7"/>
                <a:gd name="T29" fmla="*/ 5 h 5"/>
                <a:gd name="T30" fmla="*/ 4 w 7"/>
                <a:gd name="T31" fmla="*/ 5 h 5"/>
                <a:gd name="T32" fmla="*/ 4 w 7"/>
                <a:gd name="T33" fmla="*/ 4 h 5"/>
                <a:gd name="T34" fmla="*/ 4 w 7"/>
                <a:gd name="T35" fmla="*/ 4 h 5"/>
                <a:gd name="T36" fmla="*/ 5 w 7"/>
                <a:gd name="T37" fmla="*/ 4 h 5"/>
                <a:gd name="T38" fmla="*/ 6 w 7"/>
                <a:gd name="T39" fmla="*/ 3 h 5"/>
                <a:gd name="T40" fmla="*/ 7 w 7"/>
                <a:gd name="T41" fmla="*/ 4 h 5"/>
                <a:gd name="T42" fmla="*/ 6 w 7"/>
                <a:gd name="T43" fmla="*/ 5 h 5"/>
                <a:gd name="T44" fmla="*/ 6 w 7"/>
                <a:gd name="T45" fmla="*/ 4 h 5"/>
                <a:gd name="T46" fmla="*/ 6 w 7"/>
                <a:gd name="T47" fmla="*/ 4 h 5"/>
                <a:gd name="T48" fmla="*/ 5 w 7"/>
                <a:gd name="T49" fmla="*/ 4 h 5"/>
                <a:gd name="T50" fmla="*/ 5 w 7"/>
                <a:gd name="T51" fmla="*/ 5 h 5"/>
                <a:gd name="T52" fmla="*/ 4 w 7"/>
                <a:gd name="T53" fmla="*/ 5 h 5"/>
                <a:gd name="T54" fmla="*/ 4 w 7"/>
                <a:gd name="T55" fmla="*/ 4 h 5"/>
                <a:gd name="T56" fmla="*/ 4 w 7"/>
                <a:gd name="T57" fmla="*/ 4 h 5"/>
                <a:gd name="T58" fmla="*/ 4 w 7"/>
                <a:gd name="T59" fmla="*/ 3 h 5"/>
                <a:gd name="T60" fmla="*/ 4 w 7"/>
                <a:gd name="T61" fmla="*/ 2 h 5"/>
                <a:gd name="T62" fmla="*/ 4 w 7"/>
                <a:gd name="T63" fmla="*/ 2 h 5"/>
                <a:gd name="T64" fmla="*/ 4 w 7"/>
                <a:gd name="T65" fmla="*/ 2 h 5"/>
                <a:gd name="T66" fmla="*/ 4 w 7"/>
                <a:gd name="T67" fmla="*/ 2 h 5"/>
                <a:gd name="T68" fmla="*/ 4 w 7"/>
                <a:gd name="T69" fmla="*/ 3 h 5"/>
                <a:gd name="T70" fmla="*/ 3 w 7"/>
                <a:gd name="T71" fmla="*/ 3 h 5"/>
                <a:gd name="T72" fmla="*/ 2 w 7"/>
                <a:gd name="T73" fmla="*/ 3 h 5"/>
                <a:gd name="T74" fmla="*/ 2 w 7"/>
                <a:gd name="T75" fmla="*/ 3 h 5"/>
                <a:gd name="T76" fmla="*/ 2 w 7"/>
                <a:gd name="T77" fmla="*/ 1 h 5"/>
                <a:gd name="T78" fmla="*/ 3 w 7"/>
                <a:gd name="T79" fmla="*/ 1 h 5"/>
                <a:gd name="T80" fmla="*/ 0 w 7"/>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5">
                  <a:moveTo>
                    <a:pt x="0" y="1"/>
                  </a:moveTo>
                  <a:cubicBezTo>
                    <a:pt x="1" y="1"/>
                    <a:pt x="2" y="1"/>
                    <a:pt x="2" y="0"/>
                  </a:cubicBezTo>
                  <a:cubicBezTo>
                    <a:pt x="3" y="0"/>
                    <a:pt x="3" y="0"/>
                    <a:pt x="3" y="0"/>
                  </a:cubicBezTo>
                  <a:cubicBezTo>
                    <a:pt x="3" y="0"/>
                    <a:pt x="3" y="0"/>
                    <a:pt x="3" y="0"/>
                  </a:cubicBezTo>
                  <a:cubicBezTo>
                    <a:pt x="3" y="1"/>
                    <a:pt x="3" y="1"/>
                    <a:pt x="3" y="2"/>
                  </a:cubicBezTo>
                  <a:cubicBezTo>
                    <a:pt x="3" y="2"/>
                    <a:pt x="3" y="3"/>
                    <a:pt x="3" y="3"/>
                  </a:cubicBezTo>
                  <a:cubicBezTo>
                    <a:pt x="2" y="3"/>
                    <a:pt x="2" y="3"/>
                    <a:pt x="2" y="3"/>
                  </a:cubicBezTo>
                  <a:cubicBezTo>
                    <a:pt x="2" y="3"/>
                    <a:pt x="3" y="2"/>
                    <a:pt x="3" y="2"/>
                  </a:cubicBezTo>
                  <a:cubicBezTo>
                    <a:pt x="3" y="2"/>
                    <a:pt x="4" y="2"/>
                    <a:pt x="4" y="1"/>
                  </a:cubicBezTo>
                  <a:cubicBezTo>
                    <a:pt x="4" y="1"/>
                    <a:pt x="4" y="1"/>
                    <a:pt x="4" y="1"/>
                  </a:cubicBezTo>
                  <a:cubicBezTo>
                    <a:pt x="5" y="1"/>
                    <a:pt x="5" y="1"/>
                    <a:pt x="5" y="2"/>
                  </a:cubicBezTo>
                  <a:cubicBezTo>
                    <a:pt x="5" y="2"/>
                    <a:pt x="5" y="2"/>
                    <a:pt x="5" y="3"/>
                  </a:cubicBezTo>
                  <a:cubicBezTo>
                    <a:pt x="5" y="3"/>
                    <a:pt x="5" y="3"/>
                    <a:pt x="5" y="3"/>
                  </a:cubicBezTo>
                  <a:cubicBezTo>
                    <a:pt x="5" y="4"/>
                    <a:pt x="5" y="4"/>
                    <a:pt x="5" y="5"/>
                  </a:cubicBezTo>
                  <a:cubicBezTo>
                    <a:pt x="4" y="5"/>
                    <a:pt x="4" y="5"/>
                    <a:pt x="4" y="5"/>
                  </a:cubicBezTo>
                  <a:cubicBezTo>
                    <a:pt x="4" y="5"/>
                    <a:pt x="4" y="5"/>
                    <a:pt x="4" y="5"/>
                  </a:cubicBezTo>
                  <a:cubicBezTo>
                    <a:pt x="4" y="5"/>
                    <a:pt x="4" y="4"/>
                    <a:pt x="4" y="4"/>
                  </a:cubicBezTo>
                  <a:cubicBezTo>
                    <a:pt x="4" y="4"/>
                    <a:pt x="4" y="4"/>
                    <a:pt x="4" y="4"/>
                  </a:cubicBezTo>
                  <a:cubicBezTo>
                    <a:pt x="4" y="4"/>
                    <a:pt x="4" y="4"/>
                    <a:pt x="5" y="4"/>
                  </a:cubicBezTo>
                  <a:cubicBezTo>
                    <a:pt x="5" y="4"/>
                    <a:pt x="5" y="3"/>
                    <a:pt x="6" y="3"/>
                  </a:cubicBezTo>
                  <a:cubicBezTo>
                    <a:pt x="6" y="3"/>
                    <a:pt x="7" y="4"/>
                    <a:pt x="7" y="4"/>
                  </a:cubicBezTo>
                  <a:cubicBezTo>
                    <a:pt x="7" y="5"/>
                    <a:pt x="7" y="5"/>
                    <a:pt x="6" y="5"/>
                  </a:cubicBezTo>
                  <a:cubicBezTo>
                    <a:pt x="6" y="5"/>
                    <a:pt x="7" y="5"/>
                    <a:pt x="6" y="4"/>
                  </a:cubicBezTo>
                  <a:cubicBezTo>
                    <a:pt x="6" y="4"/>
                    <a:pt x="6" y="4"/>
                    <a:pt x="6" y="4"/>
                  </a:cubicBezTo>
                  <a:cubicBezTo>
                    <a:pt x="6" y="4"/>
                    <a:pt x="5" y="4"/>
                    <a:pt x="5" y="4"/>
                  </a:cubicBezTo>
                  <a:cubicBezTo>
                    <a:pt x="5" y="4"/>
                    <a:pt x="5" y="4"/>
                    <a:pt x="5" y="5"/>
                  </a:cubicBezTo>
                  <a:cubicBezTo>
                    <a:pt x="4" y="5"/>
                    <a:pt x="4" y="5"/>
                    <a:pt x="4" y="5"/>
                  </a:cubicBezTo>
                  <a:cubicBezTo>
                    <a:pt x="5" y="5"/>
                    <a:pt x="4" y="4"/>
                    <a:pt x="4" y="4"/>
                  </a:cubicBezTo>
                  <a:cubicBezTo>
                    <a:pt x="4" y="4"/>
                    <a:pt x="4" y="4"/>
                    <a:pt x="4" y="4"/>
                  </a:cubicBezTo>
                  <a:cubicBezTo>
                    <a:pt x="4" y="4"/>
                    <a:pt x="4" y="4"/>
                    <a:pt x="4" y="3"/>
                  </a:cubicBezTo>
                  <a:cubicBezTo>
                    <a:pt x="4" y="3"/>
                    <a:pt x="4" y="3"/>
                    <a:pt x="4" y="2"/>
                  </a:cubicBezTo>
                  <a:cubicBezTo>
                    <a:pt x="4" y="2"/>
                    <a:pt x="4" y="2"/>
                    <a:pt x="4" y="2"/>
                  </a:cubicBezTo>
                  <a:cubicBezTo>
                    <a:pt x="4" y="2"/>
                    <a:pt x="4" y="2"/>
                    <a:pt x="4" y="2"/>
                  </a:cubicBezTo>
                  <a:cubicBezTo>
                    <a:pt x="4" y="2"/>
                    <a:pt x="4" y="2"/>
                    <a:pt x="4" y="2"/>
                  </a:cubicBezTo>
                  <a:cubicBezTo>
                    <a:pt x="4" y="2"/>
                    <a:pt x="4" y="2"/>
                    <a:pt x="4" y="3"/>
                  </a:cubicBezTo>
                  <a:cubicBezTo>
                    <a:pt x="3" y="3"/>
                    <a:pt x="3" y="3"/>
                    <a:pt x="3" y="3"/>
                  </a:cubicBezTo>
                  <a:cubicBezTo>
                    <a:pt x="2" y="4"/>
                    <a:pt x="2" y="4"/>
                    <a:pt x="2" y="3"/>
                  </a:cubicBezTo>
                  <a:cubicBezTo>
                    <a:pt x="2" y="3"/>
                    <a:pt x="2" y="3"/>
                    <a:pt x="2" y="3"/>
                  </a:cubicBezTo>
                  <a:cubicBezTo>
                    <a:pt x="3" y="2"/>
                    <a:pt x="3" y="1"/>
                    <a:pt x="2" y="1"/>
                  </a:cubicBezTo>
                  <a:cubicBezTo>
                    <a:pt x="3" y="1"/>
                    <a:pt x="3" y="1"/>
                    <a:pt x="3" y="1"/>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31"/>
            <p:cNvSpPr/>
            <p:nvPr/>
          </p:nvSpPr>
          <p:spPr bwMode="auto">
            <a:xfrm>
              <a:off x="2751" y="3654"/>
              <a:ext cx="14" cy="9"/>
            </a:xfrm>
            <a:custGeom>
              <a:avLst/>
              <a:gdLst>
                <a:gd name="T0" fmla="*/ 0 w 3"/>
                <a:gd name="T1" fmla="*/ 1 h 2"/>
                <a:gd name="T2" fmla="*/ 0 w 3"/>
                <a:gd name="T3" fmla="*/ 0 h 2"/>
                <a:gd name="T4" fmla="*/ 2 w 3"/>
                <a:gd name="T5" fmla="*/ 0 h 2"/>
                <a:gd name="T6" fmla="*/ 3 w 3"/>
                <a:gd name="T7" fmla="*/ 2 h 2"/>
                <a:gd name="T8" fmla="*/ 2 w 3"/>
                <a:gd name="T9" fmla="*/ 2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0" y="1"/>
                    <a:pt x="0" y="0"/>
                    <a:pt x="0" y="0"/>
                  </a:cubicBezTo>
                  <a:cubicBezTo>
                    <a:pt x="1" y="0"/>
                    <a:pt x="1" y="0"/>
                    <a:pt x="2" y="0"/>
                  </a:cubicBezTo>
                  <a:cubicBezTo>
                    <a:pt x="3" y="1"/>
                    <a:pt x="2" y="2"/>
                    <a:pt x="3" y="2"/>
                  </a:cubicBezTo>
                  <a:cubicBezTo>
                    <a:pt x="3" y="2"/>
                    <a:pt x="2" y="2"/>
                    <a:pt x="2" y="2"/>
                  </a:cubicBezTo>
                  <a:cubicBezTo>
                    <a:pt x="2" y="2"/>
                    <a:pt x="2" y="1"/>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32"/>
            <p:cNvSpPr/>
            <p:nvPr/>
          </p:nvSpPr>
          <p:spPr bwMode="auto">
            <a:xfrm>
              <a:off x="2765" y="3527"/>
              <a:ext cx="72" cy="109"/>
            </a:xfrm>
            <a:custGeom>
              <a:avLst/>
              <a:gdLst>
                <a:gd name="T0" fmla="*/ 0 w 16"/>
                <a:gd name="T1" fmla="*/ 24 h 24"/>
                <a:gd name="T2" fmla="*/ 2 w 16"/>
                <a:gd name="T3" fmla="*/ 20 h 24"/>
                <a:gd name="T4" fmla="*/ 5 w 16"/>
                <a:gd name="T5" fmla="*/ 16 h 24"/>
                <a:gd name="T6" fmla="*/ 7 w 16"/>
                <a:gd name="T7" fmla="*/ 12 h 24"/>
                <a:gd name="T8" fmla="*/ 11 w 16"/>
                <a:gd name="T9" fmla="*/ 7 h 24"/>
                <a:gd name="T10" fmla="*/ 13 w 16"/>
                <a:gd name="T11" fmla="*/ 3 h 24"/>
                <a:gd name="T12" fmla="*/ 15 w 16"/>
                <a:gd name="T13" fmla="*/ 1 h 24"/>
                <a:gd name="T14" fmla="*/ 16 w 16"/>
                <a:gd name="T15" fmla="*/ 0 h 24"/>
                <a:gd name="T16" fmla="*/ 15 w 16"/>
                <a:gd name="T17" fmla="*/ 1 h 24"/>
                <a:gd name="T18" fmla="*/ 13 w 16"/>
                <a:gd name="T19" fmla="*/ 4 h 24"/>
                <a:gd name="T20" fmla="*/ 11 w 16"/>
                <a:gd name="T21" fmla="*/ 8 h 24"/>
                <a:gd name="T22" fmla="*/ 8 w 16"/>
                <a:gd name="T23" fmla="*/ 12 h 24"/>
                <a:gd name="T24" fmla="*/ 3 w 16"/>
                <a:gd name="T25" fmla="*/ 20 h 24"/>
                <a:gd name="T26" fmla="*/ 0 w 16"/>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4">
                  <a:moveTo>
                    <a:pt x="0" y="24"/>
                  </a:moveTo>
                  <a:cubicBezTo>
                    <a:pt x="0" y="24"/>
                    <a:pt x="1" y="22"/>
                    <a:pt x="2" y="20"/>
                  </a:cubicBezTo>
                  <a:cubicBezTo>
                    <a:pt x="3" y="19"/>
                    <a:pt x="4" y="18"/>
                    <a:pt x="5" y="16"/>
                  </a:cubicBezTo>
                  <a:cubicBezTo>
                    <a:pt x="5" y="15"/>
                    <a:pt x="6" y="13"/>
                    <a:pt x="7" y="12"/>
                  </a:cubicBezTo>
                  <a:cubicBezTo>
                    <a:pt x="9" y="10"/>
                    <a:pt x="10" y="9"/>
                    <a:pt x="11" y="7"/>
                  </a:cubicBezTo>
                  <a:cubicBezTo>
                    <a:pt x="11" y="6"/>
                    <a:pt x="12" y="5"/>
                    <a:pt x="13" y="3"/>
                  </a:cubicBezTo>
                  <a:cubicBezTo>
                    <a:pt x="14" y="2"/>
                    <a:pt x="15" y="1"/>
                    <a:pt x="15" y="1"/>
                  </a:cubicBezTo>
                  <a:cubicBezTo>
                    <a:pt x="16" y="0"/>
                    <a:pt x="16" y="0"/>
                    <a:pt x="16" y="0"/>
                  </a:cubicBezTo>
                  <a:cubicBezTo>
                    <a:pt x="16" y="0"/>
                    <a:pt x="16" y="0"/>
                    <a:pt x="15" y="1"/>
                  </a:cubicBezTo>
                  <a:cubicBezTo>
                    <a:pt x="15" y="2"/>
                    <a:pt x="14" y="2"/>
                    <a:pt x="13" y="4"/>
                  </a:cubicBezTo>
                  <a:cubicBezTo>
                    <a:pt x="13" y="5"/>
                    <a:pt x="12" y="6"/>
                    <a:pt x="11" y="8"/>
                  </a:cubicBezTo>
                  <a:cubicBezTo>
                    <a:pt x="10" y="9"/>
                    <a:pt x="9" y="11"/>
                    <a:pt x="8" y="12"/>
                  </a:cubicBezTo>
                  <a:cubicBezTo>
                    <a:pt x="6" y="15"/>
                    <a:pt x="4" y="18"/>
                    <a:pt x="3" y="20"/>
                  </a:cubicBezTo>
                  <a:cubicBezTo>
                    <a:pt x="1" y="23"/>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33"/>
            <p:cNvSpPr/>
            <p:nvPr/>
          </p:nvSpPr>
          <p:spPr bwMode="auto">
            <a:xfrm>
              <a:off x="2769" y="3532"/>
              <a:ext cx="77" cy="113"/>
            </a:xfrm>
            <a:custGeom>
              <a:avLst/>
              <a:gdLst>
                <a:gd name="T0" fmla="*/ 0 w 17"/>
                <a:gd name="T1" fmla="*/ 25 h 25"/>
                <a:gd name="T2" fmla="*/ 3 w 17"/>
                <a:gd name="T3" fmla="*/ 21 h 25"/>
                <a:gd name="T4" fmla="*/ 8 w 17"/>
                <a:gd name="T5" fmla="*/ 13 h 25"/>
                <a:gd name="T6" fmla="*/ 14 w 17"/>
                <a:gd name="T7" fmla="*/ 4 h 25"/>
                <a:gd name="T8" fmla="*/ 17 w 17"/>
                <a:gd name="T9" fmla="*/ 0 h 25"/>
                <a:gd name="T10" fmla="*/ 15 w 17"/>
                <a:gd name="T11" fmla="*/ 4 h 25"/>
                <a:gd name="T12" fmla="*/ 12 w 17"/>
                <a:gd name="T13" fmla="*/ 8 h 25"/>
                <a:gd name="T14" fmla="*/ 9 w 17"/>
                <a:gd name="T15" fmla="*/ 13 h 25"/>
                <a:gd name="T16" fmla="*/ 0 w 17"/>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5">
                  <a:moveTo>
                    <a:pt x="0" y="25"/>
                  </a:moveTo>
                  <a:cubicBezTo>
                    <a:pt x="0" y="25"/>
                    <a:pt x="1" y="24"/>
                    <a:pt x="3" y="21"/>
                  </a:cubicBezTo>
                  <a:cubicBezTo>
                    <a:pt x="4" y="19"/>
                    <a:pt x="6" y="16"/>
                    <a:pt x="8" y="13"/>
                  </a:cubicBezTo>
                  <a:cubicBezTo>
                    <a:pt x="10" y="9"/>
                    <a:pt x="13" y="6"/>
                    <a:pt x="14" y="4"/>
                  </a:cubicBezTo>
                  <a:cubicBezTo>
                    <a:pt x="16" y="2"/>
                    <a:pt x="17" y="0"/>
                    <a:pt x="17" y="0"/>
                  </a:cubicBezTo>
                  <a:cubicBezTo>
                    <a:pt x="17" y="0"/>
                    <a:pt x="16" y="2"/>
                    <a:pt x="15" y="4"/>
                  </a:cubicBezTo>
                  <a:cubicBezTo>
                    <a:pt x="14" y="6"/>
                    <a:pt x="13" y="7"/>
                    <a:pt x="12" y="8"/>
                  </a:cubicBezTo>
                  <a:cubicBezTo>
                    <a:pt x="11" y="10"/>
                    <a:pt x="10" y="11"/>
                    <a:pt x="9" y="13"/>
                  </a:cubicBezTo>
                  <a:cubicBezTo>
                    <a:pt x="5" y="19"/>
                    <a:pt x="0" y="25"/>
                    <a:pt x="0"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34"/>
            <p:cNvSpPr/>
            <p:nvPr/>
          </p:nvSpPr>
          <p:spPr bwMode="auto">
            <a:xfrm>
              <a:off x="2746" y="3654"/>
              <a:ext cx="14" cy="18"/>
            </a:xfrm>
            <a:custGeom>
              <a:avLst/>
              <a:gdLst>
                <a:gd name="T0" fmla="*/ 0 w 3"/>
                <a:gd name="T1" fmla="*/ 1 h 4"/>
                <a:gd name="T2" fmla="*/ 1 w 3"/>
                <a:gd name="T3" fmla="*/ 4 h 4"/>
                <a:gd name="T4" fmla="*/ 1 w 3"/>
                <a:gd name="T5" fmla="*/ 4 h 4"/>
                <a:gd name="T6" fmla="*/ 0 w 3"/>
                <a:gd name="T7" fmla="*/ 0 h 4"/>
                <a:gd name="T8" fmla="*/ 1 w 3"/>
                <a:gd name="T9" fmla="*/ 0 h 4"/>
                <a:gd name="T10" fmla="*/ 1 w 3"/>
                <a:gd name="T11" fmla="*/ 0 h 4"/>
                <a:gd name="T12" fmla="*/ 1 w 3"/>
                <a:gd name="T13" fmla="*/ 0 h 4"/>
                <a:gd name="T14" fmla="*/ 2 w 3"/>
                <a:gd name="T15" fmla="*/ 3 h 4"/>
                <a:gd name="T16" fmla="*/ 1 w 3"/>
                <a:gd name="T17" fmla="*/ 3 h 4"/>
                <a:gd name="T18" fmla="*/ 1 w 3"/>
                <a:gd name="T19" fmla="*/ 0 h 4"/>
                <a:gd name="T20" fmla="*/ 2 w 3"/>
                <a:gd name="T21" fmla="*/ 0 h 4"/>
                <a:gd name="T22" fmla="*/ 2 w 3"/>
                <a:gd name="T23" fmla="*/ 0 h 4"/>
                <a:gd name="T24" fmla="*/ 2 w 3"/>
                <a:gd name="T25" fmla="*/ 3 h 4"/>
                <a:gd name="T26" fmla="*/ 2 w 3"/>
                <a:gd name="T27" fmla="*/ 3 h 4"/>
                <a:gd name="T28" fmla="*/ 1 w 3"/>
                <a:gd name="T29" fmla="*/ 2 h 4"/>
                <a:gd name="T30" fmla="*/ 2 w 3"/>
                <a:gd name="T31" fmla="*/ 1 h 4"/>
                <a:gd name="T32" fmla="*/ 2 w 3"/>
                <a:gd name="T33" fmla="*/ 1 h 4"/>
                <a:gd name="T34" fmla="*/ 2 w 3"/>
                <a:gd name="T35" fmla="*/ 1 h 4"/>
                <a:gd name="T36" fmla="*/ 2 w 3"/>
                <a:gd name="T37" fmla="*/ 1 h 4"/>
                <a:gd name="T38" fmla="*/ 3 w 3"/>
                <a:gd name="T39" fmla="*/ 3 h 4"/>
                <a:gd name="T40" fmla="*/ 3 w 3"/>
                <a:gd name="T41" fmla="*/ 3 h 4"/>
                <a:gd name="T42" fmla="*/ 2 w 3"/>
                <a:gd name="T43" fmla="*/ 3 h 4"/>
                <a:gd name="T44" fmla="*/ 2 w 3"/>
                <a:gd name="T45" fmla="*/ 1 h 4"/>
                <a:gd name="T46" fmla="*/ 2 w 3"/>
                <a:gd name="T47" fmla="*/ 1 h 4"/>
                <a:gd name="T48" fmla="*/ 3 w 3"/>
                <a:gd name="T49" fmla="*/ 1 h 4"/>
                <a:gd name="T50" fmla="*/ 3 w 3"/>
                <a:gd name="T51" fmla="*/ 1 h 4"/>
                <a:gd name="T52" fmla="*/ 3 w 3"/>
                <a:gd name="T53" fmla="*/ 2 h 4"/>
                <a:gd name="T54" fmla="*/ 2 w 3"/>
                <a:gd name="T55" fmla="*/ 1 h 4"/>
                <a:gd name="T56" fmla="*/ 3 w 3"/>
                <a:gd name="T57" fmla="*/ 1 h 4"/>
                <a:gd name="T58" fmla="*/ 3 w 3"/>
                <a:gd name="T59" fmla="*/ 3 h 4"/>
                <a:gd name="T60" fmla="*/ 2 w 3"/>
                <a:gd name="T61" fmla="*/ 3 h 4"/>
                <a:gd name="T62" fmla="*/ 2 w 3"/>
                <a:gd name="T63" fmla="*/ 1 h 4"/>
                <a:gd name="T64" fmla="*/ 2 w 3"/>
                <a:gd name="T65" fmla="*/ 1 h 4"/>
                <a:gd name="T66" fmla="*/ 2 w 3"/>
                <a:gd name="T67" fmla="*/ 3 h 4"/>
                <a:gd name="T68" fmla="*/ 2 w 3"/>
                <a:gd name="T69" fmla="*/ 4 h 4"/>
                <a:gd name="T70" fmla="*/ 2 w 3"/>
                <a:gd name="T71" fmla="*/ 3 h 4"/>
                <a:gd name="T72" fmla="*/ 2 w 3"/>
                <a:gd name="T73" fmla="*/ 3 h 4"/>
                <a:gd name="T74" fmla="*/ 1 w 3"/>
                <a:gd name="T75" fmla="*/ 1 h 4"/>
                <a:gd name="T76" fmla="*/ 2 w 3"/>
                <a:gd name="T77" fmla="*/ 1 h 4"/>
                <a:gd name="T78" fmla="*/ 2 w 3"/>
                <a:gd name="T79" fmla="*/ 2 h 4"/>
                <a:gd name="T80" fmla="*/ 2 w 3"/>
                <a:gd name="T81" fmla="*/ 3 h 4"/>
                <a:gd name="T82" fmla="*/ 1 w 3"/>
                <a:gd name="T83" fmla="*/ 4 h 4"/>
                <a:gd name="T84" fmla="*/ 1 w 3"/>
                <a:gd name="T85" fmla="*/ 4 h 4"/>
                <a:gd name="T86" fmla="*/ 0 w 3"/>
                <a:gd name="T87" fmla="*/ 1 h 4"/>
                <a:gd name="T88" fmla="*/ 1 w 3"/>
                <a:gd name="T89" fmla="*/ 1 h 4"/>
                <a:gd name="T90" fmla="*/ 1 w 3"/>
                <a:gd name="T91" fmla="*/ 4 h 4"/>
                <a:gd name="T92" fmla="*/ 1 w 3"/>
                <a:gd name="T93" fmla="*/ 4 h 4"/>
                <a:gd name="T94" fmla="*/ 1 w 3"/>
                <a:gd name="T95" fmla="*/ 4 h 4"/>
                <a:gd name="T96" fmla="*/ 1 w 3"/>
                <a:gd name="T97" fmla="*/ 4 h 4"/>
                <a:gd name="T98" fmla="*/ 0 w 3"/>
                <a:gd name="T9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
                  <a:moveTo>
                    <a:pt x="0" y="1"/>
                  </a:moveTo>
                  <a:cubicBezTo>
                    <a:pt x="1" y="4"/>
                    <a:pt x="1" y="4"/>
                    <a:pt x="1" y="4"/>
                  </a:cubicBezTo>
                  <a:cubicBezTo>
                    <a:pt x="1" y="4"/>
                    <a:pt x="1" y="4"/>
                    <a:pt x="1" y="4"/>
                  </a:cubicBezTo>
                  <a:cubicBezTo>
                    <a:pt x="0" y="3"/>
                    <a:pt x="0" y="2"/>
                    <a:pt x="0" y="0"/>
                  </a:cubicBezTo>
                  <a:cubicBezTo>
                    <a:pt x="0" y="0"/>
                    <a:pt x="1" y="0"/>
                    <a:pt x="1" y="0"/>
                  </a:cubicBezTo>
                  <a:cubicBezTo>
                    <a:pt x="1" y="0"/>
                    <a:pt x="1" y="0"/>
                    <a:pt x="1" y="0"/>
                  </a:cubicBezTo>
                  <a:cubicBezTo>
                    <a:pt x="1" y="0"/>
                    <a:pt x="1" y="0"/>
                    <a:pt x="1" y="0"/>
                  </a:cubicBezTo>
                  <a:cubicBezTo>
                    <a:pt x="2" y="3"/>
                    <a:pt x="2" y="3"/>
                    <a:pt x="2" y="3"/>
                  </a:cubicBezTo>
                  <a:cubicBezTo>
                    <a:pt x="1" y="3"/>
                    <a:pt x="1" y="3"/>
                    <a:pt x="1" y="3"/>
                  </a:cubicBezTo>
                  <a:cubicBezTo>
                    <a:pt x="1" y="2"/>
                    <a:pt x="1" y="2"/>
                    <a:pt x="1" y="0"/>
                  </a:cubicBezTo>
                  <a:cubicBezTo>
                    <a:pt x="1" y="0"/>
                    <a:pt x="1" y="0"/>
                    <a:pt x="2" y="0"/>
                  </a:cubicBezTo>
                  <a:cubicBezTo>
                    <a:pt x="2" y="0"/>
                    <a:pt x="2" y="0"/>
                    <a:pt x="2" y="0"/>
                  </a:cubicBezTo>
                  <a:cubicBezTo>
                    <a:pt x="2" y="3"/>
                    <a:pt x="2" y="3"/>
                    <a:pt x="2" y="3"/>
                  </a:cubicBezTo>
                  <a:cubicBezTo>
                    <a:pt x="2" y="3"/>
                    <a:pt x="2" y="3"/>
                    <a:pt x="2" y="3"/>
                  </a:cubicBezTo>
                  <a:cubicBezTo>
                    <a:pt x="1" y="2"/>
                    <a:pt x="1" y="2"/>
                    <a:pt x="1" y="2"/>
                  </a:cubicBezTo>
                  <a:cubicBezTo>
                    <a:pt x="2" y="2"/>
                    <a:pt x="2" y="1"/>
                    <a:pt x="2" y="1"/>
                  </a:cubicBezTo>
                  <a:cubicBezTo>
                    <a:pt x="2" y="1"/>
                    <a:pt x="2" y="1"/>
                    <a:pt x="2" y="1"/>
                  </a:cubicBezTo>
                  <a:cubicBezTo>
                    <a:pt x="2" y="1"/>
                    <a:pt x="2" y="1"/>
                    <a:pt x="2" y="1"/>
                  </a:cubicBezTo>
                  <a:cubicBezTo>
                    <a:pt x="2" y="1"/>
                    <a:pt x="2" y="1"/>
                    <a:pt x="2" y="1"/>
                  </a:cubicBezTo>
                  <a:cubicBezTo>
                    <a:pt x="3" y="2"/>
                    <a:pt x="3" y="2"/>
                    <a:pt x="3" y="3"/>
                  </a:cubicBezTo>
                  <a:cubicBezTo>
                    <a:pt x="3" y="3"/>
                    <a:pt x="3" y="3"/>
                    <a:pt x="3" y="3"/>
                  </a:cubicBezTo>
                  <a:cubicBezTo>
                    <a:pt x="3" y="3"/>
                    <a:pt x="2" y="3"/>
                    <a:pt x="2" y="3"/>
                  </a:cubicBezTo>
                  <a:cubicBezTo>
                    <a:pt x="2" y="2"/>
                    <a:pt x="2" y="2"/>
                    <a:pt x="2" y="1"/>
                  </a:cubicBezTo>
                  <a:cubicBezTo>
                    <a:pt x="2" y="1"/>
                    <a:pt x="2" y="1"/>
                    <a:pt x="2" y="1"/>
                  </a:cubicBezTo>
                  <a:cubicBezTo>
                    <a:pt x="2" y="1"/>
                    <a:pt x="2" y="1"/>
                    <a:pt x="3" y="1"/>
                  </a:cubicBezTo>
                  <a:cubicBezTo>
                    <a:pt x="3" y="1"/>
                    <a:pt x="3" y="1"/>
                    <a:pt x="3" y="1"/>
                  </a:cubicBezTo>
                  <a:cubicBezTo>
                    <a:pt x="3" y="1"/>
                    <a:pt x="3" y="2"/>
                    <a:pt x="3" y="2"/>
                  </a:cubicBezTo>
                  <a:cubicBezTo>
                    <a:pt x="3" y="2"/>
                    <a:pt x="3" y="2"/>
                    <a:pt x="2" y="1"/>
                  </a:cubicBezTo>
                  <a:cubicBezTo>
                    <a:pt x="3" y="1"/>
                    <a:pt x="3" y="1"/>
                    <a:pt x="3" y="1"/>
                  </a:cubicBezTo>
                  <a:cubicBezTo>
                    <a:pt x="2" y="2"/>
                    <a:pt x="3" y="2"/>
                    <a:pt x="3" y="3"/>
                  </a:cubicBezTo>
                  <a:cubicBezTo>
                    <a:pt x="2" y="3"/>
                    <a:pt x="2" y="3"/>
                    <a:pt x="2" y="3"/>
                  </a:cubicBezTo>
                  <a:cubicBezTo>
                    <a:pt x="2" y="2"/>
                    <a:pt x="2" y="2"/>
                    <a:pt x="2" y="1"/>
                  </a:cubicBezTo>
                  <a:cubicBezTo>
                    <a:pt x="2" y="1"/>
                    <a:pt x="2" y="1"/>
                    <a:pt x="2" y="1"/>
                  </a:cubicBezTo>
                  <a:cubicBezTo>
                    <a:pt x="2" y="2"/>
                    <a:pt x="2" y="3"/>
                    <a:pt x="2" y="3"/>
                  </a:cubicBezTo>
                  <a:cubicBezTo>
                    <a:pt x="2" y="4"/>
                    <a:pt x="2" y="4"/>
                    <a:pt x="2" y="4"/>
                  </a:cubicBezTo>
                  <a:cubicBezTo>
                    <a:pt x="2" y="4"/>
                    <a:pt x="2" y="4"/>
                    <a:pt x="2" y="3"/>
                  </a:cubicBezTo>
                  <a:cubicBezTo>
                    <a:pt x="2" y="3"/>
                    <a:pt x="2" y="3"/>
                    <a:pt x="2" y="3"/>
                  </a:cubicBezTo>
                  <a:cubicBezTo>
                    <a:pt x="1" y="1"/>
                    <a:pt x="1" y="1"/>
                    <a:pt x="1" y="1"/>
                  </a:cubicBezTo>
                  <a:cubicBezTo>
                    <a:pt x="2" y="1"/>
                    <a:pt x="2" y="1"/>
                    <a:pt x="2" y="1"/>
                  </a:cubicBezTo>
                  <a:cubicBezTo>
                    <a:pt x="2" y="1"/>
                    <a:pt x="2" y="2"/>
                    <a:pt x="2" y="2"/>
                  </a:cubicBezTo>
                  <a:cubicBezTo>
                    <a:pt x="2" y="3"/>
                    <a:pt x="2" y="3"/>
                    <a:pt x="2" y="3"/>
                  </a:cubicBezTo>
                  <a:cubicBezTo>
                    <a:pt x="2" y="4"/>
                    <a:pt x="2" y="4"/>
                    <a:pt x="1" y="4"/>
                  </a:cubicBezTo>
                  <a:cubicBezTo>
                    <a:pt x="1" y="4"/>
                    <a:pt x="1" y="4"/>
                    <a:pt x="1" y="4"/>
                  </a:cubicBezTo>
                  <a:cubicBezTo>
                    <a:pt x="0" y="1"/>
                    <a:pt x="0" y="1"/>
                    <a:pt x="0" y="1"/>
                  </a:cubicBezTo>
                  <a:cubicBezTo>
                    <a:pt x="1" y="1"/>
                    <a:pt x="1" y="1"/>
                    <a:pt x="1" y="1"/>
                  </a:cubicBezTo>
                  <a:cubicBezTo>
                    <a:pt x="1" y="2"/>
                    <a:pt x="1" y="3"/>
                    <a:pt x="1" y="4"/>
                  </a:cubicBezTo>
                  <a:cubicBezTo>
                    <a:pt x="1" y="4"/>
                    <a:pt x="1" y="4"/>
                    <a:pt x="1" y="4"/>
                  </a:cubicBezTo>
                  <a:cubicBezTo>
                    <a:pt x="1" y="4"/>
                    <a:pt x="1" y="4"/>
                    <a:pt x="1" y="4"/>
                  </a:cubicBezTo>
                  <a:cubicBezTo>
                    <a:pt x="1" y="4"/>
                    <a:pt x="1" y="4"/>
                    <a:pt x="1" y="4"/>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35"/>
            <p:cNvSpPr/>
            <p:nvPr/>
          </p:nvSpPr>
          <p:spPr bwMode="auto">
            <a:xfrm>
              <a:off x="2756" y="3473"/>
              <a:ext cx="49" cy="86"/>
            </a:xfrm>
            <a:custGeom>
              <a:avLst/>
              <a:gdLst>
                <a:gd name="T0" fmla="*/ 10 w 11"/>
                <a:gd name="T1" fmla="*/ 19 h 19"/>
                <a:gd name="T2" fmla="*/ 10 w 11"/>
                <a:gd name="T3" fmla="*/ 17 h 19"/>
                <a:gd name="T4" fmla="*/ 10 w 11"/>
                <a:gd name="T5" fmla="*/ 15 h 19"/>
                <a:gd name="T6" fmla="*/ 10 w 11"/>
                <a:gd name="T7" fmla="*/ 11 h 19"/>
                <a:gd name="T8" fmla="*/ 10 w 11"/>
                <a:gd name="T9" fmla="*/ 8 h 19"/>
                <a:gd name="T10" fmla="*/ 9 w 11"/>
                <a:gd name="T11" fmla="*/ 6 h 19"/>
                <a:gd name="T12" fmla="*/ 9 w 11"/>
                <a:gd name="T13" fmla="*/ 4 h 19"/>
                <a:gd name="T14" fmla="*/ 8 w 11"/>
                <a:gd name="T15" fmla="*/ 3 h 19"/>
                <a:gd name="T16" fmla="*/ 8 w 11"/>
                <a:gd name="T17" fmla="*/ 2 h 19"/>
                <a:gd name="T18" fmla="*/ 6 w 11"/>
                <a:gd name="T19" fmla="*/ 2 h 19"/>
                <a:gd name="T20" fmla="*/ 4 w 11"/>
                <a:gd name="T21" fmla="*/ 1 h 19"/>
                <a:gd name="T22" fmla="*/ 1 w 11"/>
                <a:gd name="T23" fmla="*/ 1 h 19"/>
                <a:gd name="T24" fmla="*/ 0 w 11"/>
                <a:gd name="T25" fmla="*/ 1 h 19"/>
                <a:gd name="T26" fmla="*/ 1 w 11"/>
                <a:gd name="T27" fmla="*/ 1 h 19"/>
                <a:gd name="T28" fmla="*/ 4 w 11"/>
                <a:gd name="T29" fmla="*/ 0 h 19"/>
                <a:gd name="T30" fmla="*/ 6 w 11"/>
                <a:gd name="T31" fmla="*/ 1 h 19"/>
                <a:gd name="T32" fmla="*/ 8 w 11"/>
                <a:gd name="T33" fmla="*/ 2 h 19"/>
                <a:gd name="T34" fmla="*/ 9 w 11"/>
                <a:gd name="T35" fmla="*/ 2 h 19"/>
                <a:gd name="T36" fmla="*/ 10 w 11"/>
                <a:gd name="T37" fmla="*/ 3 h 19"/>
                <a:gd name="T38" fmla="*/ 10 w 11"/>
                <a:gd name="T39" fmla="*/ 6 h 19"/>
                <a:gd name="T40" fmla="*/ 11 w 11"/>
                <a:gd name="T41" fmla="*/ 8 h 19"/>
                <a:gd name="T42" fmla="*/ 11 w 11"/>
                <a:gd name="T43" fmla="*/ 11 h 19"/>
                <a:gd name="T44" fmla="*/ 11 w 11"/>
                <a:gd name="T45" fmla="*/ 15 h 19"/>
                <a:gd name="T46" fmla="*/ 10 w 11"/>
                <a:gd name="T47" fmla="*/ 17 h 19"/>
                <a:gd name="T48" fmla="*/ 10 w 11"/>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9">
                  <a:moveTo>
                    <a:pt x="10" y="19"/>
                  </a:moveTo>
                  <a:cubicBezTo>
                    <a:pt x="10" y="19"/>
                    <a:pt x="10" y="18"/>
                    <a:pt x="10" y="17"/>
                  </a:cubicBezTo>
                  <a:cubicBezTo>
                    <a:pt x="10" y="17"/>
                    <a:pt x="10" y="16"/>
                    <a:pt x="10" y="15"/>
                  </a:cubicBezTo>
                  <a:cubicBezTo>
                    <a:pt x="10" y="13"/>
                    <a:pt x="10" y="12"/>
                    <a:pt x="10" y="11"/>
                  </a:cubicBezTo>
                  <a:cubicBezTo>
                    <a:pt x="10" y="10"/>
                    <a:pt x="10" y="9"/>
                    <a:pt x="10" y="8"/>
                  </a:cubicBezTo>
                  <a:cubicBezTo>
                    <a:pt x="10" y="7"/>
                    <a:pt x="9" y="7"/>
                    <a:pt x="9" y="6"/>
                  </a:cubicBezTo>
                  <a:cubicBezTo>
                    <a:pt x="9" y="5"/>
                    <a:pt x="9" y="4"/>
                    <a:pt x="9" y="4"/>
                  </a:cubicBezTo>
                  <a:cubicBezTo>
                    <a:pt x="9" y="4"/>
                    <a:pt x="9" y="3"/>
                    <a:pt x="8" y="3"/>
                  </a:cubicBezTo>
                  <a:cubicBezTo>
                    <a:pt x="8" y="3"/>
                    <a:pt x="8" y="3"/>
                    <a:pt x="8" y="2"/>
                  </a:cubicBezTo>
                  <a:cubicBezTo>
                    <a:pt x="7" y="2"/>
                    <a:pt x="6" y="2"/>
                    <a:pt x="6" y="2"/>
                  </a:cubicBezTo>
                  <a:cubicBezTo>
                    <a:pt x="5" y="2"/>
                    <a:pt x="5" y="1"/>
                    <a:pt x="4" y="1"/>
                  </a:cubicBezTo>
                  <a:cubicBezTo>
                    <a:pt x="3" y="1"/>
                    <a:pt x="2" y="1"/>
                    <a:pt x="1" y="1"/>
                  </a:cubicBezTo>
                  <a:cubicBezTo>
                    <a:pt x="0" y="1"/>
                    <a:pt x="0" y="1"/>
                    <a:pt x="0" y="1"/>
                  </a:cubicBezTo>
                  <a:cubicBezTo>
                    <a:pt x="0" y="1"/>
                    <a:pt x="0" y="1"/>
                    <a:pt x="1" y="1"/>
                  </a:cubicBezTo>
                  <a:cubicBezTo>
                    <a:pt x="2" y="1"/>
                    <a:pt x="3" y="0"/>
                    <a:pt x="4" y="0"/>
                  </a:cubicBezTo>
                  <a:cubicBezTo>
                    <a:pt x="5" y="1"/>
                    <a:pt x="5" y="1"/>
                    <a:pt x="6" y="1"/>
                  </a:cubicBezTo>
                  <a:cubicBezTo>
                    <a:pt x="7" y="1"/>
                    <a:pt x="7" y="1"/>
                    <a:pt x="8" y="2"/>
                  </a:cubicBezTo>
                  <a:cubicBezTo>
                    <a:pt x="8" y="2"/>
                    <a:pt x="9" y="2"/>
                    <a:pt x="9" y="2"/>
                  </a:cubicBezTo>
                  <a:cubicBezTo>
                    <a:pt x="9" y="3"/>
                    <a:pt x="10" y="3"/>
                    <a:pt x="10" y="3"/>
                  </a:cubicBezTo>
                  <a:cubicBezTo>
                    <a:pt x="10" y="4"/>
                    <a:pt x="10" y="5"/>
                    <a:pt x="10" y="6"/>
                  </a:cubicBezTo>
                  <a:cubicBezTo>
                    <a:pt x="10" y="7"/>
                    <a:pt x="11" y="7"/>
                    <a:pt x="11" y="8"/>
                  </a:cubicBezTo>
                  <a:cubicBezTo>
                    <a:pt x="11" y="9"/>
                    <a:pt x="11" y="10"/>
                    <a:pt x="11" y="11"/>
                  </a:cubicBezTo>
                  <a:cubicBezTo>
                    <a:pt x="11" y="12"/>
                    <a:pt x="11" y="13"/>
                    <a:pt x="11" y="15"/>
                  </a:cubicBezTo>
                  <a:cubicBezTo>
                    <a:pt x="11" y="16"/>
                    <a:pt x="10" y="17"/>
                    <a:pt x="10" y="17"/>
                  </a:cubicBezTo>
                  <a:cubicBezTo>
                    <a:pt x="10" y="18"/>
                    <a:pt x="10"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36"/>
            <p:cNvSpPr/>
            <p:nvPr/>
          </p:nvSpPr>
          <p:spPr bwMode="auto">
            <a:xfrm>
              <a:off x="2575" y="3478"/>
              <a:ext cx="230" cy="275"/>
            </a:xfrm>
            <a:custGeom>
              <a:avLst/>
              <a:gdLst>
                <a:gd name="T0" fmla="*/ 9 w 51"/>
                <a:gd name="T1" fmla="*/ 0 h 61"/>
                <a:gd name="T2" fmla="*/ 8 w 51"/>
                <a:gd name="T3" fmla="*/ 0 h 61"/>
                <a:gd name="T4" fmla="*/ 3 w 51"/>
                <a:gd name="T5" fmla="*/ 1 h 61"/>
                <a:gd name="T6" fmla="*/ 0 w 51"/>
                <a:gd name="T7" fmla="*/ 6 h 61"/>
                <a:gd name="T8" fmla="*/ 1 w 51"/>
                <a:gd name="T9" fmla="*/ 10 h 61"/>
                <a:gd name="T10" fmla="*/ 1 w 51"/>
                <a:gd name="T11" fmla="*/ 15 h 61"/>
                <a:gd name="T12" fmla="*/ 1 w 51"/>
                <a:gd name="T13" fmla="*/ 25 h 61"/>
                <a:gd name="T14" fmla="*/ 1 w 51"/>
                <a:gd name="T15" fmla="*/ 37 h 61"/>
                <a:gd name="T16" fmla="*/ 1 w 51"/>
                <a:gd name="T17" fmla="*/ 50 h 61"/>
                <a:gd name="T18" fmla="*/ 1 w 51"/>
                <a:gd name="T19" fmla="*/ 57 h 61"/>
                <a:gd name="T20" fmla="*/ 3 w 51"/>
                <a:gd name="T21" fmla="*/ 59 h 61"/>
                <a:gd name="T22" fmla="*/ 6 w 51"/>
                <a:gd name="T23" fmla="*/ 59 h 61"/>
                <a:gd name="T24" fmla="*/ 19 w 51"/>
                <a:gd name="T25" fmla="*/ 60 h 61"/>
                <a:gd name="T26" fmla="*/ 32 w 51"/>
                <a:gd name="T27" fmla="*/ 60 h 61"/>
                <a:gd name="T28" fmla="*/ 44 w 51"/>
                <a:gd name="T29" fmla="*/ 60 h 61"/>
                <a:gd name="T30" fmla="*/ 49 w 51"/>
                <a:gd name="T31" fmla="*/ 59 h 61"/>
                <a:gd name="T32" fmla="*/ 50 w 51"/>
                <a:gd name="T33" fmla="*/ 55 h 61"/>
                <a:gd name="T34" fmla="*/ 50 w 51"/>
                <a:gd name="T35" fmla="*/ 45 h 61"/>
                <a:gd name="T36" fmla="*/ 50 w 51"/>
                <a:gd name="T37" fmla="*/ 38 h 61"/>
                <a:gd name="T38" fmla="*/ 51 w 51"/>
                <a:gd name="T39" fmla="*/ 32 h 61"/>
                <a:gd name="T40" fmla="*/ 51 w 51"/>
                <a:gd name="T41" fmla="*/ 38 h 61"/>
                <a:gd name="T42" fmla="*/ 51 w 51"/>
                <a:gd name="T43" fmla="*/ 45 h 61"/>
                <a:gd name="T44" fmla="*/ 51 w 51"/>
                <a:gd name="T45" fmla="*/ 50 h 61"/>
                <a:gd name="T46" fmla="*/ 51 w 51"/>
                <a:gd name="T47" fmla="*/ 54 h 61"/>
                <a:gd name="T48" fmla="*/ 51 w 51"/>
                <a:gd name="T49" fmla="*/ 57 h 61"/>
                <a:gd name="T50" fmla="*/ 51 w 51"/>
                <a:gd name="T51" fmla="*/ 59 h 61"/>
                <a:gd name="T52" fmla="*/ 50 w 51"/>
                <a:gd name="T53" fmla="*/ 59 h 61"/>
                <a:gd name="T54" fmla="*/ 50 w 51"/>
                <a:gd name="T55" fmla="*/ 60 h 61"/>
                <a:gd name="T56" fmla="*/ 44 w 51"/>
                <a:gd name="T57" fmla="*/ 61 h 61"/>
                <a:gd name="T58" fmla="*/ 32 w 51"/>
                <a:gd name="T59" fmla="*/ 61 h 61"/>
                <a:gd name="T60" fmla="*/ 19 w 51"/>
                <a:gd name="T61" fmla="*/ 60 h 61"/>
                <a:gd name="T62" fmla="*/ 6 w 51"/>
                <a:gd name="T63" fmla="*/ 60 h 61"/>
                <a:gd name="T64" fmla="*/ 2 w 51"/>
                <a:gd name="T65" fmla="*/ 60 h 61"/>
                <a:gd name="T66" fmla="*/ 1 w 51"/>
                <a:gd name="T67" fmla="*/ 57 h 61"/>
                <a:gd name="T68" fmla="*/ 0 w 51"/>
                <a:gd name="T69" fmla="*/ 50 h 61"/>
                <a:gd name="T70" fmla="*/ 0 w 51"/>
                <a:gd name="T71" fmla="*/ 37 h 61"/>
                <a:gd name="T72" fmla="*/ 0 w 51"/>
                <a:gd name="T73" fmla="*/ 25 h 61"/>
                <a:gd name="T74" fmla="*/ 0 w 51"/>
                <a:gd name="T75" fmla="*/ 15 h 61"/>
                <a:gd name="T76" fmla="*/ 0 w 51"/>
                <a:gd name="T77" fmla="*/ 6 h 61"/>
                <a:gd name="T78" fmla="*/ 0 w 51"/>
                <a:gd name="T79" fmla="*/ 2 h 61"/>
                <a:gd name="T80" fmla="*/ 1 w 51"/>
                <a:gd name="T81" fmla="*/ 1 h 61"/>
                <a:gd name="T82" fmla="*/ 3 w 51"/>
                <a:gd name="T83" fmla="*/ 0 h 61"/>
                <a:gd name="T84" fmla="*/ 8 w 51"/>
                <a:gd name="T85" fmla="*/ 0 h 61"/>
                <a:gd name="T86" fmla="*/ 9 w 51"/>
                <a:gd name="T8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61">
                  <a:moveTo>
                    <a:pt x="9" y="0"/>
                  </a:moveTo>
                  <a:cubicBezTo>
                    <a:pt x="9" y="0"/>
                    <a:pt x="9" y="0"/>
                    <a:pt x="8" y="0"/>
                  </a:cubicBezTo>
                  <a:cubicBezTo>
                    <a:pt x="6" y="0"/>
                    <a:pt x="5" y="0"/>
                    <a:pt x="3" y="1"/>
                  </a:cubicBezTo>
                  <a:cubicBezTo>
                    <a:pt x="1" y="0"/>
                    <a:pt x="0" y="3"/>
                    <a:pt x="0" y="6"/>
                  </a:cubicBezTo>
                  <a:cubicBezTo>
                    <a:pt x="0" y="7"/>
                    <a:pt x="1" y="8"/>
                    <a:pt x="1" y="10"/>
                  </a:cubicBezTo>
                  <a:cubicBezTo>
                    <a:pt x="1" y="11"/>
                    <a:pt x="1" y="13"/>
                    <a:pt x="1" y="15"/>
                  </a:cubicBezTo>
                  <a:cubicBezTo>
                    <a:pt x="1" y="18"/>
                    <a:pt x="1" y="22"/>
                    <a:pt x="1" y="25"/>
                  </a:cubicBezTo>
                  <a:cubicBezTo>
                    <a:pt x="1" y="29"/>
                    <a:pt x="1" y="33"/>
                    <a:pt x="1" y="37"/>
                  </a:cubicBezTo>
                  <a:cubicBezTo>
                    <a:pt x="1" y="42"/>
                    <a:pt x="1" y="46"/>
                    <a:pt x="1" y="50"/>
                  </a:cubicBezTo>
                  <a:cubicBezTo>
                    <a:pt x="1" y="52"/>
                    <a:pt x="1" y="55"/>
                    <a:pt x="1" y="57"/>
                  </a:cubicBezTo>
                  <a:cubicBezTo>
                    <a:pt x="2" y="58"/>
                    <a:pt x="2" y="59"/>
                    <a:pt x="3" y="59"/>
                  </a:cubicBezTo>
                  <a:cubicBezTo>
                    <a:pt x="4" y="59"/>
                    <a:pt x="5" y="59"/>
                    <a:pt x="6" y="59"/>
                  </a:cubicBezTo>
                  <a:cubicBezTo>
                    <a:pt x="10" y="59"/>
                    <a:pt x="15" y="59"/>
                    <a:pt x="19" y="60"/>
                  </a:cubicBezTo>
                  <a:cubicBezTo>
                    <a:pt x="24" y="60"/>
                    <a:pt x="28" y="60"/>
                    <a:pt x="32" y="60"/>
                  </a:cubicBezTo>
                  <a:cubicBezTo>
                    <a:pt x="36" y="60"/>
                    <a:pt x="40" y="60"/>
                    <a:pt x="44" y="60"/>
                  </a:cubicBezTo>
                  <a:cubicBezTo>
                    <a:pt x="46" y="60"/>
                    <a:pt x="48" y="60"/>
                    <a:pt x="49" y="59"/>
                  </a:cubicBezTo>
                  <a:cubicBezTo>
                    <a:pt x="50" y="58"/>
                    <a:pt x="50" y="56"/>
                    <a:pt x="50" y="55"/>
                  </a:cubicBezTo>
                  <a:cubicBezTo>
                    <a:pt x="49" y="51"/>
                    <a:pt x="50" y="48"/>
                    <a:pt x="50" y="45"/>
                  </a:cubicBezTo>
                  <a:cubicBezTo>
                    <a:pt x="50" y="43"/>
                    <a:pt x="50" y="40"/>
                    <a:pt x="50" y="38"/>
                  </a:cubicBezTo>
                  <a:cubicBezTo>
                    <a:pt x="51" y="35"/>
                    <a:pt x="51" y="32"/>
                    <a:pt x="51" y="32"/>
                  </a:cubicBezTo>
                  <a:cubicBezTo>
                    <a:pt x="51" y="32"/>
                    <a:pt x="51" y="35"/>
                    <a:pt x="51" y="38"/>
                  </a:cubicBezTo>
                  <a:cubicBezTo>
                    <a:pt x="51" y="40"/>
                    <a:pt x="51" y="43"/>
                    <a:pt x="51" y="45"/>
                  </a:cubicBezTo>
                  <a:cubicBezTo>
                    <a:pt x="51" y="47"/>
                    <a:pt x="51" y="48"/>
                    <a:pt x="51" y="50"/>
                  </a:cubicBezTo>
                  <a:cubicBezTo>
                    <a:pt x="51" y="51"/>
                    <a:pt x="51" y="53"/>
                    <a:pt x="51" y="54"/>
                  </a:cubicBezTo>
                  <a:cubicBezTo>
                    <a:pt x="51" y="55"/>
                    <a:pt x="51" y="56"/>
                    <a:pt x="51" y="57"/>
                  </a:cubicBezTo>
                  <a:cubicBezTo>
                    <a:pt x="51" y="58"/>
                    <a:pt x="51" y="58"/>
                    <a:pt x="51" y="59"/>
                  </a:cubicBezTo>
                  <a:cubicBezTo>
                    <a:pt x="50" y="59"/>
                    <a:pt x="50" y="59"/>
                    <a:pt x="50" y="59"/>
                  </a:cubicBezTo>
                  <a:cubicBezTo>
                    <a:pt x="50" y="60"/>
                    <a:pt x="50" y="60"/>
                    <a:pt x="50" y="60"/>
                  </a:cubicBezTo>
                  <a:cubicBezTo>
                    <a:pt x="48" y="61"/>
                    <a:pt x="46" y="61"/>
                    <a:pt x="44" y="61"/>
                  </a:cubicBezTo>
                  <a:cubicBezTo>
                    <a:pt x="40" y="61"/>
                    <a:pt x="36" y="61"/>
                    <a:pt x="32" y="61"/>
                  </a:cubicBezTo>
                  <a:cubicBezTo>
                    <a:pt x="28" y="61"/>
                    <a:pt x="24" y="61"/>
                    <a:pt x="19" y="60"/>
                  </a:cubicBezTo>
                  <a:cubicBezTo>
                    <a:pt x="15" y="60"/>
                    <a:pt x="10" y="60"/>
                    <a:pt x="6" y="60"/>
                  </a:cubicBezTo>
                  <a:cubicBezTo>
                    <a:pt x="5" y="60"/>
                    <a:pt x="4" y="60"/>
                    <a:pt x="2" y="60"/>
                  </a:cubicBezTo>
                  <a:cubicBezTo>
                    <a:pt x="1" y="59"/>
                    <a:pt x="1" y="58"/>
                    <a:pt x="1" y="57"/>
                  </a:cubicBezTo>
                  <a:cubicBezTo>
                    <a:pt x="0" y="55"/>
                    <a:pt x="1" y="52"/>
                    <a:pt x="0" y="50"/>
                  </a:cubicBezTo>
                  <a:cubicBezTo>
                    <a:pt x="0" y="46"/>
                    <a:pt x="0" y="42"/>
                    <a:pt x="0" y="37"/>
                  </a:cubicBezTo>
                  <a:cubicBezTo>
                    <a:pt x="0" y="33"/>
                    <a:pt x="0" y="29"/>
                    <a:pt x="0" y="25"/>
                  </a:cubicBezTo>
                  <a:cubicBezTo>
                    <a:pt x="0" y="22"/>
                    <a:pt x="0" y="18"/>
                    <a:pt x="0" y="15"/>
                  </a:cubicBezTo>
                  <a:cubicBezTo>
                    <a:pt x="0" y="11"/>
                    <a:pt x="0" y="9"/>
                    <a:pt x="0" y="6"/>
                  </a:cubicBezTo>
                  <a:cubicBezTo>
                    <a:pt x="0" y="4"/>
                    <a:pt x="0" y="3"/>
                    <a:pt x="0" y="2"/>
                  </a:cubicBezTo>
                  <a:cubicBezTo>
                    <a:pt x="1" y="1"/>
                    <a:pt x="1" y="1"/>
                    <a:pt x="1" y="1"/>
                  </a:cubicBezTo>
                  <a:cubicBezTo>
                    <a:pt x="2" y="0"/>
                    <a:pt x="2" y="0"/>
                    <a:pt x="3" y="0"/>
                  </a:cubicBezTo>
                  <a:cubicBezTo>
                    <a:pt x="5" y="0"/>
                    <a:pt x="6" y="0"/>
                    <a:pt x="8"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37"/>
            <p:cNvSpPr>
              <a:spLocks noEditPoints="1"/>
            </p:cNvSpPr>
            <p:nvPr/>
          </p:nvSpPr>
          <p:spPr bwMode="auto">
            <a:xfrm>
              <a:off x="2616" y="3469"/>
              <a:ext cx="140" cy="58"/>
            </a:xfrm>
            <a:custGeom>
              <a:avLst/>
              <a:gdLst>
                <a:gd name="T0" fmla="*/ 1 w 31"/>
                <a:gd name="T1" fmla="*/ 10 h 13"/>
                <a:gd name="T2" fmla="*/ 2 w 31"/>
                <a:gd name="T3" fmla="*/ 12 h 13"/>
                <a:gd name="T4" fmla="*/ 3 w 31"/>
                <a:gd name="T5" fmla="*/ 12 h 13"/>
                <a:gd name="T6" fmla="*/ 7 w 31"/>
                <a:gd name="T7" fmla="*/ 12 h 13"/>
                <a:gd name="T8" fmla="*/ 15 w 31"/>
                <a:gd name="T9" fmla="*/ 12 h 13"/>
                <a:gd name="T10" fmla="*/ 23 w 31"/>
                <a:gd name="T11" fmla="*/ 11 h 13"/>
                <a:gd name="T12" fmla="*/ 31 w 31"/>
                <a:gd name="T13" fmla="*/ 11 h 13"/>
                <a:gd name="T14" fmla="*/ 30 w 31"/>
                <a:gd name="T15" fmla="*/ 11 h 13"/>
                <a:gd name="T16" fmla="*/ 30 w 31"/>
                <a:gd name="T17" fmla="*/ 5 h 13"/>
                <a:gd name="T18" fmla="*/ 30 w 31"/>
                <a:gd name="T19" fmla="*/ 2 h 13"/>
                <a:gd name="T20" fmla="*/ 29 w 31"/>
                <a:gd name="T21" fmla="*/ 1 h 13"/>
                <a:gd name="T22" fmla="*/ 28 w 31"/>
                <a:gd name="T23" fmla="*/ 1 h 13"/>
                <a:gd name="T24" fmla="*/ 28 w 31"/>
                <a:gd name="T25" fmla="*/ 1 h 13"/>
                <a:gd name="T26" fmla="*/ 28 w 31"/>
                <a:gd name="T27" fmla="*/ 9 h 13"/>
                <a:gd name="T28" fmla="*/ 28 w 31"/>
                <a:gd name="T29" fmla="*/ 10 h 13"/>
                <a:gd name="T30" fmla="*/ 28 w 31"/>
                <a:gd name="T31" fmla="*/ 10 h 13"/>
                <a:gd name="T32" fmla="*/ 28 w 31"/>
                <a:gd name="T33" fmla="*/ 10 h 13"/>
                <a:gd name="T34" fmla="*/ 17 w 31"/>
                <a:gd name="T35" fmla="*/ 10 h 13"/>
                <a:gd name="T36" fmla="*/ 11 w 31"/>
                <a:gd name="T37" fmla="*/ 10 h 13"/>
                <a:gd name="T38" fmla="*/ 5 w 31"/>
                <a:gd name="T39" fmla="*/ 10 h 13"/>
                <a:gd name="T40" fmla="*/ 4 w 31"/>
                <a:gd name="T41" fmla="*/ 10 h 13"/>
                <a:gd name="T42" fmla="*/ 3 w 31"/>
                <a:gd name="T43" fmla="*/ 8 h 13"/>
                <a:gd name="T44" fmla="*/ 3 w 31"/>
                <a:gd name="T45" fmla="*/ 5 h 13"/>
                <a:gd name="T46" fmla="*/ 3 w 31"/>
                <a:gd name="T47" fmla="*/ 2 h 13"/>
                <a:gd name="T48" fmla="*/ 3 w 31"/>
                <a:gd name="T49" fmla="*/ 1 h 13"/>
                <a:gd name="T50" fmla="*/ 3 w 31"/>
                <a:gd name="T51" fmla="*/ 1 h 13"/>
                <a:gd name="T52" fmla="*/ 2 w 31"/>
                <a:gd name="T53" fmla="*/ 1 h 13"/>
                <a:gd name="T54" fmla="*/ 1 w 31"/>
                <a:gd name="T55" fmla="*/ 2 h 13"/>
                <a:gd name="T56" fmla="*/ 1 w 31"/>
                <a:gd name="T57" fmla="*/ 4 h 13"/>
                <a:gd name="T58" fmla="*/ 1 w 31"/>
                <a:gd name="T59" fmla="*/ 7 h 13"/>
                <a:gd name="T60" fmla="*/ 1 w 31"/>
                <a:gd name="T61" fmla="*/ 10 h 13"/>
                <a:gd name="T62" fmla="*/ 1 w 31"/>
                <a:gd name="T63" fmla="*/ 10 h 13"/>
                <a:gd name="T64" fmla="*/ 0 w 31"/>
                <a:gd name="T65" fmla="*/ 4 h 13"/>
                <a:gd name="T66" fmla="*/ 0 w 31"/>
                <a:gd name="T67" fmla="*/ 2 h 13"/>
                <a:gd name="T68" fmla="*/ 1 w 31"/>
                <a:gd name="T69" fmla="*/ 0 h 13"/>
                <a:gd name="T70" fmla="*/ 2 w 31"/>
                <a:gd name="T71" fmla="*/ 0 h 13"/>
                <a:gd name="T72" fmla="*/ 3 w 31"/>
                <a:gd name="T73" fmla="*/ 0 h 13"/>
                <a:gd name="T74" fmla="*/ 4 w 31"/>
                <a:gd name="T75" fmla="*/ 1 h 13"/>
                <a:gd name="T76" fmla="*/ 4 w 31"/>
                <a:gd name="T77" fmla="*/ 3 h 13"/>
                <a:gd name="T78" fmla="*/ 4 w 31"/>
                <a:gd name="T79" fmla="*/ 5 h 13"/>
                <a:gd name="T80" fmla="*/ 4 w 31"/>
                <a:gd name="T81" fmla="*/ 8 h 13"/>
                <a:gd name="T82" fmla="*/ 4 w 31"/>
                <a:gd name="T83" fmla="*/ 9 h 13"/>
                <a:gd name="T84" fmla="*/ 5 w 31"/>
                <a:gd name="T85" fmla="*/ 10 h 13"/>
                <a:gd name="T86" fmla="*/ 11 w 31"/>
                <a:gd name="T87" fmla="*/ 10 h 13"/>
                <a:gd name="T88" fmla="*/ 16 w 31"/>
                <a:gd name="T89" fmla="*/ 9 h 13"/>
                <a:gd name="T90" fmla="*/ 28 w 31"/>
                <a:gd name="T91" fmla="*/ 9 h 13"/>
                <a:gd name="T92" fmla="*/ 27 w 31"/>
                <a:gd name="T93" fmla="*/ 9 h 13"/>
                <a:gd name="T94" fmla="*/ 27 w 31"/>
                <a:gd name="T95" fmla="*/ 1 h 13"/>
                <a:gd name="T96" fmla="*/ 27 w 31"/>
                <a:gd name="T97" fmla="*/ 1 h 13"/>
                <a:gd name="T98" fmla="*/ 27 w 31"/>
                <a:gd name="T99" fmla="*/ 0 h 13"/>
                <a:gd name="T100" fmla="*/ 27 w 31"/>
                <a:gd name="T101" fmla="*/ 0 h 13"/>
                <a:gd name="T102" fmla="*/ 29 w 31"/>
                <a:gd name="T103" fmla="*/ 1 h 13"/>
                <a:gd name="T104" fmla="*/ 31 w 31"/>
                <a:gd name="T105" fmla="*/ 2 h 13"/>
                <a:gd name="T106" fmla="*/ 31 w 31"/>
                <a:gd name="T107" fmla="*/ 5 h 13"/>
                <a:gd name="T108" fmla="*/ 31 w 31"/>
                <a:gd name="T109" fmla="*/ 11 h 13"/>
                <a:gd name="T110" fmla="*/ 31 w 31"/>
                <a:gd name="T111" fmla="*/ 12 h 13"/>
                <a:gd name="T112" fmla="*/ 23 w 31"/>
                <a:gd name="T113" fmla="*/ 12 h 13"/>
                <a:gd name="T114" fmla="*/ 15 w 31"/>
                <a:gd name="T115" fmla="*/ 13 h 13"/>
                <a:gd name="T116" fmla="*/ 7 w 31"/>
                <a:gd name="T117" fmla="*/ 13 h 13"/>
                <a:gd name="T118" fmla="*/ 3 w 31"/>
                <a:gd name="T119" fmla="*/ 12 h 13"/>
                <a:gd name="T120" fmla="*/ 2 w 31"/>
                <a:gd name="T121" fmla="*/ 12 h 13"/>
                <a:gd name="T122" fmla="*/ 1 w 31"/>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13">
                  <a:moveTo>
                    <a:pt x="1" y="10"/>
                  </a:moveTo>
                  <a:cubicBezTo>
                    <a:pt x="1" y="10"/>
                    <a:pt x="1" y="11"/>
                    <a:pt x="2" y="12"/>
                  </a:cubicBezTo>
                  <a:cubicBezTo>
                    <a:pt x="2" y="12"/>
                    <a:pt x="3" y="12"/>
                    <a:pt x="3" y="12"/>
                  </a:cubicBezTo>
                  <a:cubicBezTo>
                    <a:pt x="5" y="12"/>
                    <a:pt x="6" y="12"/>
                    <a:pt x="7" y="12"/>
                  </a:cubicBezTo>
                  <a:cubicBezTo>
                    <a:pt x="10" y="12"/>
                    <a:pt x="12" y="12"/>
                    <a:pt x="15" y="12"/>
                  </a:cubicBezTo>
                  <a:cubicBezTo>
                    <a:pt x="18" y="12"/>
                    <a:pt x="20" y="12"/>
                    <a:pt x="23" y="11"/>
                  </a:cubicBezTo>
                  <a:cubicBezTo>
                    <a:pt x="31" y="11"/>
                    <a:pt x="31" y="11"/>
                    <a:pt x="31" y="11"/>
                  </a:cubicBezTo>
                  <a:cubicBezTo>
                    <a:pt x="30" y="11"/>
                    <a:pt x="30" y="11"/>
                    <a:pt x="30" y="11"/>
                  </a:cubicBezTo>
                  <a:cubicBezTo>
                    <a:pt x="30" y="5"/>
                    <a:pt x="30" y="5"/>
                    <a:pt x="30" y="5"/>
                  </a:cubicBezTo>
                  <a:cubicBezTo>
                    <a:pt x="30" y="4"/>
                    <a:pt x="30" y="3"/>
                    <a:pt x="30" y="2"/>
                  </a:cubicBezTo>
                  <a:cubicBezTo>
                    <a:pt x="30" y="2"/>
                    <a:pt x="29" y="2"/>
                    <a:pt x="29" y="1"/>
                  </a:cubicBezTo>
                  <a:cubicBezTo>
                    <a:pt x="29" y="1"/>
                    <a:pt x="28" y="1"/>
                    <a:pt x="28" y="1"/>
                  </a:cubicBezTo>
                  <a:cubicBezTo>
                    <a:pt x="28" y="1"/>
                    <a:pt x="28" y="1"/>
                    <a:pt x="28" y="1"/>
                  </a:cubicBezTo>
                  <a:cubicBezTo>
                    <a:pt x="28" y="9"/>
                    <a:pt x="28" y="9"/>
                    <a:pt x="28" y="9"/>
                  </a:cubicBezTo>
                  <a:cubicBezTo>
                    <a:pt x="28" y="9"/>
                    <a:pt x="28" y="10"/>
                    <a:pt x="28" y="10"/>
                  </a:cubicBezTo>
                  <a:cubicBezTo>
                    <a:pt x="28" y="10"/>
                    <a:pt x="28" y="10"/>
                    <a:pt x="28" y="10"/>
                  </a:cubicBezTo>
                  <a:cubicBezTo>
                    <a:pt x="28" y="10"/>
                    <a:pt x="28" y="10"/>
                    <a:pt x="28" y="10"/>
                  </a:cubicBezTo>
                  <a:cubicBezTo>
                    <a:pt x="24" y="10"/>
                    <a:pt x="20" y="10"/>
                    <a:pt x="17" y="10"/>
                  </a:cubicBezTo>
                  <a:cubicBezTo>
                    <a:pt x="11" y="10"/>
                    <a:pt x="11" y="10"/>
                    <a:pt x="11" y="10"/>
                  </a:cubicBezTo>
                  <a:cubicBezTo>
                    <a:pt x="9" y="11"/>
                    <a:pt x="7" y="10"/>
                    <a:pt x="5" y="10"/>
                  </a:cubicBezTo>
                  <a:cubicBezTo>
                    <a:pt x="5" y="10"/>
                    <a:pt x="4" y="10"/>
                    <a:pt x="4" y="10"/>
                  </a:cubicBezTo>
                  <a:cubicBezTo>
                    <a:pt x="3" y="9"/>
                    <a:pt x="3" y="9"/>
                    <a:pt x="3" y="8"/>
                  </a:cubicBezTo>
                  <a:cubicBezTo>
                    <a:pt x="3" y="7"/>
                    <a:pt x="3" y="6"/>
                    <a:pt x="3" y="5"/>
                  </a:cubicBezTo>
                  <a:cubicBezTo>
                    <a:pt x="3" y="5"/>
                    <a:pt x="3" y="3"/>
                    <a:pt x="3" y="2"/>
                  </a:cubicBezTo>
                  <a:cubicBezTo>
                    <a:pt x="3" y="2"/>
                    <a:pt x="3" y="2"/>
                    <a:pt x="3" y="1"/>
                  </a:cubicBezTo>
                  <a:cubicBezTo>
                    <a:pt x="3" y="1"/>
                    <a:pt x="3" y="1"/>
                    <a:pt x="3" y="1"/>
                  </a:cubicBezTo>
                  <a:cubicBezTo>
                    <a:pt x="3" y="1"/>
                    <a:pt x="2" y="1"/>
                    <a:pt x="2" y="1"/>
                  </a:cubicBezTo>
                  <a:cubicBezTo>
                    <a:pt x="1" y="1"/>
                    <a:pt x="1" y="1"/>
                    <a:pt x="1" y="2"/>
                  </a:cubicBezTo>
                  <a:cubicBezTo>
                    <a:pt x="1" y="2"/>
                    <a:pt x="1" y="3"/>
                    <a:pt x="1" y="4"/>
                  </a:cubicBezTo>
                  <a:cubicBezTo>
                    <a:pt x="1" y="5"/>
                    <a:pt x="0" y="6"/>
                    <a:pt x="1" y="7"/>
                  </a:cubicBezTo>
                  <a:lnTo>
                    <a:pt x="1" y="10"/>
                  </a:lnTo>
                  <a:close/>
                  <a:moveTo>
                    <a:pt x="1" y="10"/>
                  </a:moveTo>
                  <a:cubicBezTo>
                    <a:pt x="1" y="8"/>
                    <a:pt x="0" y="6"/>
                    <a:pt x="0" y="4"/>
                  </a:cubicBezTo>
                  <a:cubicBezTo>
                    <a:pt x="0" y="3"/>
                    <a:pt x="0" y="2"/>
                    <a:pt x="0" y="2"/>
                  </a:cubicBezTo>
                  <a:cubicBezTo>
                    <a:pt x="0" y="1"/>
                    <a:pt x="0" y="0"/>
                    <a:pt x="1" y="0"/>
                  </a:cubicBezTo>
                  <a:cubicBezTo>
                    <a:pt x="1" y="0"/>
                    <a:pt x="2" y="0"/>
                    <a:pt x="2" y="0"/>
                  </a:cubicBezTo>
                  <a:cubicBezTo>
                    <a:pt x="3" y="0"/>
                    <a:pt x="3" y="0"/>
                    <a:pt x="3" y="0"/>
                  </a:cubicBezTo>
                  <a:cubicBezTo>
                    <a:pt x="4" y="0"/>
                    <a:pt x="4" y="1"/>
                    <a:pt x="4" y="1"/>
                  </a:cubicBezTo>
                  <a:cubicBezTo>
                    <a:pt x="4" y="2"/>
                    <a:pt x="4" y="2"/>
                    <a:pt x="4" y="3"/>
                  </a:cubicBezTo>
                  <a:cubicBezTo>
                    <a:pt x="4" y="4"/>
                    <a:pt x="4" y="4"/>
                    <a:pt x="4" y="5"/>
                  </a:cubicBezTo>
                  <a:cubicBezTo>
                    <a:pt x="4" y="6"/>
                    <a:pt x="4" y="7"/>
                    <a:pt x="4" y="8"/>
                  </a:cubicBezTo>
                  <a:cubicBezTo>
                    <a:pt x="4" y="8"/>
                    <a:pt x="4" y="9"/>
                    <a:pt x="4" y="9"/>
                  </a:cubicBezTo>
                  <a:cubicBezTo>
                    <a:pt x="4" y="9"/>
                    <a:pt x="5" y="10"/>
                    <a:pt x="5" y="10"/>
                  </a:cubicBezTo>
                  <a:cubicBezTo>
                    <a:pt x="7" y="10"/>
                    <a:pt x="9" y="10"/>
                    <a:pt x="11" y="10"/>
                  </a:cubicBezTo>
                  <a:cubicBezTo>
                    <a:pt x="16" y="9"/>
                    <a:pt x="16" y="9"/>
                    <a:pt x="16" y="9"/>
                  </a:cubicBezTo>
                  <a:cubicBezTo>
                    <a:pt x="20" y="9"/>
                    <a:pt x="24" y="9"/>
                    <a:pt x="28" y="9"/>
                  </a:cubicBezTo>
                  <a:cubicBezTo>
                    <a:pt x="27" y="9"/>
                    <a:pt x="27" y="9"/>
                    <a:pt x="27" y="9"/>
                  </a:cubicBezTo>
                  <a:cubicBezTo>
                    <a:pt x="27" y="1"/>
                    <a:pt x="27" y="1"/>
                    <a:pt x="27" y="1"/>
                  </a:cubicBezTo>
                  <a:cubicBezTo>
                    <a:pt x="27" y="1"/>
                    <a:pt x="27" y="1"/>
                    <a:pt x="27" y="1"/>
                  </a:cubicBezTo>
                  <a:cubicBezTo>
                    <a:pt x="27" y="1"/>
                    <a:pt x="27" y="1"/>
                    <a:pt x="27" y="0"/>
                  </a:cubicBezTo>
                  <a:cubicBezTo>
                    <a:pt x="27" y="0"/>
                    <a:pt x="27" y="0"/>
                    <a:pt x="27" y="0"/>
                  </a:cubicBezTo>
                  <a:cubicBezTo>
                    <a:pt x="28" y="0"/>
                    <a:pt x="29" y="0"/>
                    <a:pt x="29" y="1"/>
                  </a:cubicBezTo>
                  <a:cubicBezTo>
                    <a:pt x="30" y="1"/>
                    <a:pt x="30" y="1"/>
                    <a:pt x="31" y="2"/>
                  </a:cubicBezTo>
                  <a:cubicBezTo>
                    <a:pt x="31" y="3"/>
                    <a:pt x="31" y="4"/>
                    <a:pt x="31" y="5"/>
                  </a:cubicBezTo>
                  <a:cubicBezTo>
                    <a:pt x="31" y="11"/>
                    <a:pt x="31" y="11"/>
                    <a:pt x="31" y="11"/>
                  </a:cubicBezTo>
                  <a:cubicBezTo>
                    <a:pt x="31" y="12"/>
                    <a:pt x="31" y="12"/>
                    <a:pt x="31" y="12"/>
                  </a:cubicBezTo>
                  <a:cubicBezTo>
                    <a:pt x="23" y="12"/>
                    <a:pt x="23" y="12"/>
                    <a:pt x="23" y="12"/>
                  </a:cubicBezTo>
                  <a:cubicBezTo>
                    <a:pt x="20" y="13"/>
                    <a:pt x="18" y="13"/>
                    <a:pt x="15" y="13"/>
                  </a:cubicBezTo>
                  <a:cubicBezTo>
                    <a:pt x="12" y="13"/>
                    <a:pt x="10" y="13"/>
                    <a:pt x="7" y="13"/>
                  </a:cubicBezTo>
                  <a:cubicBezTo>
                    <a:pt x="6" y="13"/>
                    <a:pt x="5" y="13"/>
                    <a:pt x="3" y="12"/>
                  </a:cubicBezTo>
                  <a:cubicBezTo>
                    <a:pt x="3" y="12"/>
                    <a:pt x="2" y="12"/>
                    <a:pt x="2" y="12"/>
                  </a:cubicBezTo>
                  <a:cubicBezTo>
                    <a:pt x="1" y="11"/>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38"/>
            <p:cNvSpPr/>
            <p:nvPr/>
          </p:nvSpPr>
          <p:spPr bwMode="auto">
            <a:xfrm>
              <a:off x="2634" y="3478"/>
              <a:ext cx="103" cy="4"/>
            </a:xfrm>
            <a:custGeom>
              <a:avLst/>
              <a:gdLst>
                <a:gd name="T0" fmla="*/ 0 w 23"/>
                <a:gd name="T1" fmla="*/ 0 h 1"/>
                <a:gd name="T2" fmla="*/ 1 w 23"/>
                <a:gd name="T3" fmla="*/ 0 h 1"/>
                <a:gd name="T4" fmla="*/ 4 w 23"/>
                <a:gd name="T5" fmla="*/ 0 h 1"/>
                <a:gd name="T6" fmla="*/ 11 w 23"/>
                <a:gd name="T7" fmla="*/ 0 h 1"/>
                <a:gd name="T8" fmla="*/ 19 w 23"/>
                <a:gd name="T9" fmla="*/ 0 h 1"/>
                <a:gd name="T10" fmla="*/ 22 w 23"/>
                <a:gd name="T11" fmla="*/ 0 h 1"/>
                <a:gd name="T12" fmla="*/ 23 w 23"/>
                <a:gd name="T13" fmla="*/ 0 h 1"/>
                <a:gd name="T14" fmla="*/ 22 w 23"/>
                <a:gd name="T15" fmla="*/ 1 h 1"/>
                <a:gd name="T16" fmla="*/ 19 w 23"/>
                <a:gd name="T17" fmla="*/ 1 h 1"/>
                <a:gd name="T18" fmla="*/ 11 w 23"/>
                <a:gd name="T19" fmla="*/ 1 h 1"/>
                <a:gd name="T20" fmla="*/ 4 w 23"/>
                <a:gd name="T21" fmla="*/ 1 h 1"/>
                <a:gd name="T22" fmla="*/ 1 w 23"/>
                <a:gd name="T23" fmla="*/ 1 h 1"/>
                <a:gd name="T24" fmla="*/ 0 w 2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
                  <a:moveTo>
                    <a:pt x="0" y="0"/>
                  </a:moveTo>
                  <a:cubicBezTo>
                    <a:pt x="0" y="0"/>
                    <a:pt x="0" y="0"/>
                    <a:pt x="1" y="0"/>
                  </a:cubicBezTo>
                  <a:cubicBezTo>
                    <a:pt x="2" y="0"/>
                    <a:pt x="2" y="0"/>
                    <a:pt x="4" y="0"/>
                  </a:cubicBezTo>
                  <a:cubicBezTo>
                    <a:pt x="6" y="0"/>
                    <a:pt x="9" y="0"/>
                    <a:pt x="11" y="0"/>
                  </a:cubicBezTo>
                  <a:cubicBezTo>
                    <a:pt x="14" y="0"/>
                    <a:pt x="17" y="0"/>
                    <a:pt x="19" y="0"/>
                  </a:cubicBezTo>
                  <a:cubicBezTo>
                    <a:pt x="20" y="0"/>
                    <a:pt x="21" y="0"/>
                    <a:pt x="22" y="0"/>
                  </a:cubicBezTo>
                  <a:cubicBezTo>
                    <a:pt x="22" y="0"/>
                    <a:pt x="23" y="0"/>
                    <a:pt x="23" y="0"/>
                  </a:cubicBezTo>
                  <a:cubicBezTo>
                    <a:pt x="23" y="0"/>
                    <a:pt x="22" y="0"/>
                    <a:pt x="22" y="1"/>
                  </a:cubicBezTo>
                  <a:cubicBezTo>
                    <a:pt x="21" y="1"/>
                    <a:pt x="20" y="1"/>
                    <a:pt x="19" y="1"/>
                  </a:cubicBezTo>
                  <a:cubicBezTo>
                    <a:pt x="17" y="1"/>
                    <a:pt x="14" y="1"/>
                    <a:pt x="11" y="1"/>
                  </a:cubicBezTo>
                  <a:cubicBezTo>
                    <a:pt x="9" y="1"/>
                    <a:pt x="6" y="1"/>
                    <a:pt x="4" y="1"/>
                  </a:cubicBezTo>
                  <a:cubicBezTo>
                    <a:pt x="2" y="1"/>
                    <a:pt x="2"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39"/>
            <p:cNvSpPr/>
            <p:nvPr/>
          </p:nvSpPr>
          <p:spPr bwMode="auto">
            <a:xfrm>
              <a:off x="2634" y="3491"/>
              <a:ext cx="103" cy="9"/>
            </a:xfrm>
            <a:custGeom>
              <a:avLst/>
              <a:gdLst>
                <a:gd name="T0" fmla="*/ 0 w 23"/>
                <a:gd name="T1" fmla="*/ 1 h 2"/>
                <a:gd name="T2" fmla="*/ 1 w 23"/>
                <a:gd name="T3" fmla="*/ 1 h 2"/>
                <a:gd name="T4" fmla="*/ 4 w 23"/>
                <a:gd name="T5" fmla="*/ 1 h 2"/>
                <a:gd name="T6" fmla="*/ 12 w 23"/>
                <a:gd name="T7" fmla="*/ 0 h 2"/>
                <a:gd name="T8" fmla="*/ 16 w 23"/>
                <a:gd name="T9" fmla="*/ 0 h 2"/>
                <a:gd name="T10" fmla="*/ 19 w 23"/>
                <a:gd name="T11" fmla="*/ 0 h 2"/>
                <a:gd name="T12" fmla="*/ 22 w 23"/>
                <a:gd name="T13" fmla="*/ 0 h 2"/>
                <a:gd name="T14" fmla="*/ 23 w 23"/>
                <a:gd name="T15" fmla="*/ 0 h 2"/>
                <a:gd name="T16" fmla="*/ 22 w 23"/>
                <a:gd name="T17" fmla="*/ 1 h 2"/>
                <a:gd name="T18" fmla="*/ 19 w 23"/>
                <a:gd name="T19" fmla="*/ 1 h 2"/>
                <a:gd name="T20" fmla="*/ 16 w 23"/>
                <a:gd name="T21" fmla="*/ 1 h 2"/>
                <a:gd name="T22" fmla="*/ 12 w 23"/>
                <a:gd name="T23" fmla="*/ 1 h 2"/>
                <a:gd name="T24" fmla="*/ 4 w 23"/>
                <a:gd name="T25" fmla="*/ 2 h 2"/>
                <a:gd name="T26" fmla="*/ 1 w 23"/>
                <a:gd name="T27" fmla="*/ 1 h 2"/>
                <a:gd name="T28" fmla="*/ 0 w 23"/>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
                  <a:moveTo>
                    <a:pt x="0" y="1"/>
                  </a:moveTo>
                  <a:cubicBezTo>
                    <a:pt x="0" y="1"/>
                    <a:pt x="0" y="1"/>
                    <a:pt x="1" y="1"/>
                  </a:cubicBezTo>
                  <a:cubicBezTo>
                    <a:pt x="2" y="1"/>
                    <a:pt x="3" y="1"/>
                    <a:pt x="4" y="1"/>
                  </a:cubicBezTo>
                  <a:cubicBezTo>
                    <a:pt x="6" y="1"/>
                    <a:pt x="9" y="0"/>
                    <a:pt x="12" y="0"/>
                  </a:cubicBezTo>
                  <a:cubicBezTo>
                    <a:pt x="13" y="0"/>
                    <a:pt x="14" y="0"/>
                    <a:pt x="16" y="0"/>
                  </a:cubicBezTo>
                  <a:cubicBezTo>
                    <a:pt x="17" y="0"/>
                    <a:pt x="18" y="0"/>
                    <a:pt x="19" y="0"/>
                  </a:cubicBezTo>
                  <a:cubicBezTo>
                    <a:pt x="21" y="0"/>
                    <a:pt x="21" y="0"/>
                    <a:pt x="22" y="0"/>
                  </a:cubicBezTo>
                  <a:cubicBezTo>
                    <a:pt x="23" y="0"/>
                    <a:pt x="23" y="0"/>
                    <a:pt x="23" y="0"/>
                  </a:cubicBezTo>
                  <a:cubicBezTo>
                    <a:pt x="23" y="0"/>
                    <a:pt x="23" y="0"/>
                    <a:pt x="22" y="1"/>
                  </a:cubicBezTo>
                  <a:cubicBezTo>
                    <a:pt x="21" y="1"/>
                    <a:pt x="21" y="1"/>
                    <a:pt x="19" y="1"/>
                  </a:cubicBezTo>
                  <a:cubicBezTo>
                    <a:pt x="18" y="1"/>
                    <a:pt x="17" y="1"/>
                    <a:pt x="16" y="1"/>
                  </a:cubicBezTo>
                  <a:cubicBezTo>
                    <a:pt x="14" y="1"/>
                    <a:pt x="13" y="1"/>
                    <a:pt x="12" y="1"/>
                  </a:cubicBezTo>
                  <a:cubicBezTo>
                    <a:pt x="9" y="1"/>
                    <a:pt x="6" y="2"/>
                    <a:pt x="4" y="2"/>
                  </a:cubicBezTo>
                  <a:cubicBezTo>
                    <a:pt x="3" y="2"/>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40"/>
            <p:cNvSpPr/>
            <p:nvPr/>
          </p:nvSpPr>
          <p:spPr bwMode="auto">
            <a:xfrm>
              <a:off x="2593" y="3500"/>
              <a:ext cx="190" cy="226"/>
            </a:xfrm>
            <a:custGeom>
              <a:avLst/>
              <a:gdLst>
                <a:gd name="T0" fmla="*/ 42 w 42"/>
                <a:gd name="T1" fmla="*/ 46 h 50"/>
                <a:gd name="T2" fmla="*/ 40 w 42"/>
                <a:gd name="T3" fmla="*/ 48 h 50"/>
                <a:gd name="T4" fmla="*/ 38 w 42"/>
                <a:gd name="T5" fmla="*/ 49 h 50"/>
                <a:gd name="T6" fmla="*/ 35 w 42"/>
                <a:gd name="T7" fmla="*/ 50 h 50"/>
                <a:gd name="T8" fmla="*/ 33 w 42"/>
                <a:gd name="T9" fmla="*/ 50 h 50"/>
                <a:gd name="T10" fmla="*/ 28 w 42"/>
                <a:gd name="T11" fmla="*/ 50 h 50"/>
                <a:gd name="T12" fmla="*/ 22 w 42"/>
                <a:gd name="T13" fmla="*/ 49 h 50"/>
                <a:gd name="T14" fmla="*/ 17 w 42"/>
                <a:gd name="T15" fmla="*/ 49 h 50"/>
                <a:gd name="T16" fmla="*/ 12 w 42"/>
                <a:gd name="T17" fmla="*/ 49 h 50"/>
                <a:gd name="T18" fmla="*/ 9 w 42"/>
                <a:gd name="T19" fmla="*/ 49 h 50"/>
                <a:gd name="T20" fmla="*/ 7 w 42"/>
                <a:gd name="T21" fmla="*/ 50 h 50"/>
                <a:gd name="T22" fmla="*/ 4 w 42"/>
                <a:gd name="T23" fmla="*/ 50 h 50"/>
                <a:gd name="T24" fmla="*/ 2 w 42"/>
                <a:gd name="T25" fmla="*/ 50 h 50"/>
                <a:gd name="T26" fmla="*/ 1 w 42"/>
                <a:gd name="T27" fmla="*/ 49 h 50"/>
                <a:gd name="T28" fmla="*/ 1 w 42"/>
                <a:gd name="T29" fmla="*/ 49 h 50"/>
                <a:gd name="T30" fmla="*/ 1 w 42"/>
                <a:gd name="T31" fmla="*/ 43 h 50"/>
                <a:gd name="T32" fmla="*/ 1 w 42"/>
                <a:gd name="T33" fmla="*/ 37 h 50"/>
                <a:gd name="T34" fmla="*/ 0 w 42"/>
                <a:gd name="T35" fmla="*/ 25 h 50"/>
                <a:gd name="T36" fmla="*/ 0 w 42"/>
                <a:gd name="T37" fmla="*/ 12 h 50"/>
                <a:gd name="T38" fmla="*/ 1 w 42"/>
                <a:gd name="T39" fmla="*/ 6 h 50"/>
                <a:gd name="T40" fmla="*/ 1 w 42"/>
                <a:gd name="T41" fmla="*/ 3 h 50"/>
                <a:gd name="T42" fmla="*/ 1 w 42"/>
                <a:gd name="T43" fmla="*/ 0 h 50"/>
                <a:gd name="T44" fmla="*/ 2 w 42"/>
                <a:gd name="T45" fmla="*/ 3 h 50"/>
                <a:gd name="T46" fmla="*/ 2 w 42"/>
                <a:gd name="T47" fmla="*/ 6 h 50"/>
                <a:gd name="T48" fmla="*/ 1 w 42"/>
                <a:gd name="T49" fmla="*/ 9 h 50"/>
                <a:gd name="T50" fmla="*/ 1 w 42"/>
                <a:gd name="T51" fmla="*/ 12 h 50"/>
                <a:gd name="T52" fmla="*/ 1 w 42"/>
                <a:gd name="T53" fmla="*/ 25 h 50"/>
                <a:gd name="T54" fmla="*/ 2 w 42"/>
                <a:gd name="T55" fmla="*/ 37 h 50"/>
                <a:gd name="T56" fmla="*/ 2 w 42"/>
                <a:gd name="T57" fmla="*/ 43 h 50"/>
                <a:gd name="T58" fmla="*/ 2 w 42"/>
                <a:gd name="T59" fmla="*/ 49 h 50"/>
                <a:gd name="T60" fmla="*/ 2 w 42"/>
                <a:gd name="T61" fmla="*/ 49 h 50"/>
                <a:gd name="T62" fmla="*/ 4 w 42"/>
                <a:gd name="T63" fmla="*/ 49 h 50"/>
                <a:gd name="T64" fmla="*/ 7 w 42"/>
                <a:gd name="T65" fmla="*/ 49 h 50"/>
                <a:gd name="T66" fmla="*/ 9 w 42"/>
                <a:gd name="T67" fmla="*/ 48 h 50"/>
                <a:gd name="T68" fmla="*/ 12 w 42"/>
                <a:gd name="T69" fmla="*/ 48 h 50"/>
                <a:gd name="T70" fmla="*/ 17 w 42"/>
                <a:gd name="T71" fmla="*/ 48 h 50"/>
                <a:gd name="T72" fmla="*/ 22 w 42"/>
                <a:gd name="T73" fmla="*/ 48 h 50"/>
                <a:gd name="T74" fmla="*/ 28 w 42"/>
                <a:gd name="T75" fmla="*/ 49 h 50"/>
                <a:gd name="T76" fmla="*/ 33 w 42"/>
                <a:gd name="T77" fmla="*/ 50 h 50"/>
                <a:gd name="T78" fmla="*/ 35 w 42"/>
                <a:gd name="T79" fmla="*/ 50 h 50"/>
                <a:gd name="T80" fmla="*/ 38 w 42"/>
                <a:gd name="T81" fmla="*/ 49 h 50"/>
                <a:gd name="T82" fmla="*/ 40 w 42"/>
                <a:gd name="T83" fmla="*/ 48 h 50"/>
                <a:gd name="T84" fmla="*/ 42 w 42"/>
                <a:gd name="T85"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50">
                  <a:moveTo>
                    <a:pt x="42" y="46"/>
                  </a:moveTo>
                  <a:cubicBezTo>
                    <a:pt x="41" y="46"/>
                    <a:pt x="41" y="47"/>
                    <a:pt x="40" y="48"/>
                  </a:cubicBezTo>
                  <a:cubicBezTo>
                    <a:pt x="39" y="48"/>
                    <a:pt x="39" y="49"/>
                    <a:pt x="38" y="49"/>
                  </a:cubicBezTo>
                  <a:cubicBezTo>
                    <a:pt x="37" y="50"/>
                    <a:pt x="36" y="50"/>
                    <a:pt x="35" y="50"/>
                  </a:cubicBezTo>
                  <a:cubicBezTo>
                    <a:pt x="35" y="50"/>
                    <a:pt x="34" y="50"/>
                    <a:pt x="33" y="50"/>
                  </a:cubicBezTo>
                  <a:cubicBezTo>
                    <a:pt x="31" y="50"/>
                    <a:pt x="29" y="50"/>
                    <a:pt x="28" y="50"/>
                  </a:cubicBezTo>
                  <a:cubicBezTo>
                    <a:pt x="22" y="49"/>
                    <a:pt x="22" y="49"/>
                    <a:pt x="22" y="49"/>
                  </a:cubicBezTo>
                  <a:cubicBezTo>
                    <a:pt x="21" y="49"/>
                    <a:pt x="19" y="49"/>
                    <a:pt x="17" y="49"/>
                  </a:cubicBezTo>
                  <a:cubicBezTo>
                    <a:pt x="12" y="49"/>
                    <a:pt x="12" y="49"/>
                    <a:pt x="12" y="49"/>
                  </a:cubicBezTo>
                  <a:cubicBezTo>
                    <a:pt x="11" y="49"/>
                    <a:pt x="10" y="49"/>
                    <a:pt x="9" y="49"/>
                  </a:cubicBezTo>
                  <a:cubicBezTo>
                    <a:pt x="9" y="49"/>
                    <a:pt x="8" y="50"/>
                    <a:pt x="7" y="50"/>
                  </a:cubicBezTo>
                  <a:cubicBezTo>
                    <a:pt x="6" y="50"/>
                    <a:pt x="5" y="50"/>
                    <a:pt x="4" y="50"/>
                  </a:cubicBezTo>
                  <a:cubicBezTo>
                    <a:pt x="3" y="50"/>
                    <a:pt x="2" y="50"/>
                    <a:pt x="2" y="50"/>
                  </a:cubicBezTo>
                  <a:cubicBezTo>
                    <a:pt x="1" y="50"/>
                    <a:pt x="1" y="49"/>
                    <a:pt x="1" y="49"/>
                  </a:cubicBezTo>
                  <a:cubicBezTo>
                    <a:pt x="1" y="49"/>
                    <a:pt x="1" y="49"/>
                    <a:pt x="1" y="49"/>
                  </a:cubicBezTo>
                  <a:cubicBezTo>
                    <a:pt x="1" y="47"/>
                    <a:pt x="1" y="45"/>
                    <a:pt x="1" y="43"/>
                  </a:cubicBezTo>
                  <a:cubicBezTo>
                    <a:pt x="1" y="37"/>
                    <a:pt x="1" y="37"/>
                    <a:pt x="1" y="37"/>
                  </a:cubicBezTo>
                  <a:cubicBezTo>
                    <a:pt x="1" y="33"/>
                    <a:pt x="0" y="29"/>
                    <a:pt x="0" y="25"/>
                  </a:cubicBezTo>
                  <a:cubicBezTo>
                    <a:pt x="0" y="12"/>
                    <a:pt x="0" y="12"/>
                    <a:pt x="0" y="12"/>
                  </a:cubicBezTo>
                  <a:cubicBezTo>
                    <a:pt x="0" y="10"/>
                    <a:pt x="1" y="8"/>
                    <a:pt x="1" y="6"/>
                  </a:cubicBezTo>
                  <a:cubicBezTo>
                    <a:pt x="1" y="5"/>
                    <a:pt x="1" y="4"/>
                    <a:pt x="1" y="3"/>
                  </a:cubicBezTo>
                  <a:cubicBezTo>
                    <a:pt x="1" y="2"/>
                    <a:pt x="1" y="1"/>
                    <a:pt x="1" y="0"/>
                  </a:cubicBezTo>
                  <a:cubicBezTo>
                    <a:pt x="1" y="1"/>
                    <a:pt x="1" y="2"/>
                    <a:pt x="2" y="3"/>
                  </a:cubicBezTo>
                  <a:cubicBezTo>
                    <a:pt x="2" y="4"/>
                    <a:pt x="2" y="5"/>
                    <a:pt x="2" y="6"/>
                  </a:cubicBezTo>
                  <a:cubicBezTo>
                    <a:pt x="1" y="9"/>
                    <a:pt x="1" y="9"/>
                    <a:pt x="1" y="9"/>
                  </a:cubicBezTo>
                  <a:cubicBezTo>
                    <a:pt x="1" y="10"/>
                    <a:pt x="1" y="11"/>
                    <a:pt x="1" y="12"/>
                  </a:cubicBezTo>
                  <a:cubicBezTo>
                    <a:pt x="1" y="25"/>
                    <a:pt x="1" y="25"/>
                    <a:pt x="1" y="25"/>
                  </a:cubicBezTo>
                  <a:cubicBezTo>
                    <a:pt x="1" y="29"/>
                    <a:pt x="2" y="33"/>
                    <a:pt x="2" y="37"/>
                  </a:cubicBezTo>
                  <a:cubicBezTo>
                    <a:pt x="2" y="43"/>
                    <a:pt x="2" y="43"/>
                    <a:pt x="2" y="43"/>
                  </a:cubicBezTo>
                  <a:cubicBezTo>
                    <a:pt x="2" y="45"/>
                    <a:pt x="2" y="47"/>
                    <a:pt x="2" y="49"/>
                  </a:cubicBezTo>
                  <a:cubicBezTo>
                    <a:pt x="2" y="49"/>
                    <a:pt x="2" y="49"/>
                    <a:pt x="2" y="49"/>
                  </a:cubicBezTo>
                  <a:cubicBezTo>
                    <a:pt x="3" y="49"/>
                    <a:pt x="3" y="49"/>
                    <a:pt x="4" y="49"/>
                  </a:cubicBezTo>
                  <a:cubicBezTo>
                    <a:pt x="5" y="49"/>
                    <a:pt x="6" y="49"/>
                    <a:pt x="7" y="49"/>
                  </a:cubicBezTo>
                  <a:cubicBezTo>
                    <a:pt x="8" y="49"/>
                    <a:pt x="9" y="48"/>
                    <a:pt x="9" y="48"/>
                  </a:cubicBezTo>
                  <a:cubicBezTo>
                    <a:pt x="10" y="48"/>
                    <a:pt x="11" y="48"/>
                    <a:pt x="12" y="48"/>
                  </a:cubicBezTo>
                  <a:cubicBezTo>
                    <a:pt x="17" y="48"/>
                    <a:pt x="17" y="48"/>
                    <a:pt x="17" y="48"/>
                  </a:cubicBezTo>
                  <a:cubicBezTo>
                    <a:pt x="19" y="48"/>
                    <a:pt x="21" y="48"/>
                    <a:pt x="22" y="48"/>
                  </a:cubicBezTo>
                  <a:cubicBezTo>
                    <a:pt x="28" y="49"/>
                    <a:pt x="28" y="49"/>
                    <a:pt x="28" y="49"/>
                  </a:cubicBezTo>
                  <a:cubicBezTo>
                    <a:pt x="29" y="49"/>
                    <a:pt x="31" y="49"/>
                    <a:pt x="33" y="50"/>
                  </a:cubicBezTo>
                  <a:cubicBezTo>
                    <a:pt x="34" y="50"/>
                    <a:pt x="34" y="50"/>
                    <a:pt x="35" y="50"/>
                  </a:cubicBezTo>
                  <a:cubicBezTo>
                    <a:pt x="36" y="49"/>
                    <a:pt x="37" y="49"/>
                    <a:pt x="38" y="49"/>
                  </a:cubicBezTo>
                  <a:cubicBezTo>
                    <a:pt x="38" y="48"/>
                    <a:pt x="39" y="48"/>
                    <a:pt x="40" y="48"/>
                  </a:cubicBezTo>
                  <a:cubicBezTo>
                    <a:pt x="41" y="47"/>
                    <a:pt x="41" y="46"/>
                    <a:pt x="4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41"/>
            <p:cNvSpPr/>
            <p:nvPr/>
          </p:nvSpPr>
          <p:spPr bwMode="auto">
            <a:xfrm>
              <a:off x="2746" y="3694"/>
              <a:ext cx="37" cy="32"/>
            </a:xfrm>
            <a:custGeom>
              <a:avLst/>
              <a:gdLst>
                <a:gd name="T0" fmla="*/ 8 w 8"/>
                <a:gd name="T1" fmla="*/ 2 h 7"/>
                <a:gd name="T2" fmla="*/ 7 w 8"/>
                <a:gd name="T3" fmla="*/ 2 h 7"/>
                <a:gd name="T4" fmla="*/ 6 w 8"/>
                <a:gd name="T5" fmla="*/ 2 h 7"/>
                <a:gd name="T6" fmla="*/ 4 w 8"/>
                <a:gd name="T7" fmla="*/ 1 h 7"/>
                <a:gd name="T8" fmla="*/ 2 w 8"/>
                <a:gd name="T9" fmla="*/ 1 h 7"/>
                <a:gd name="T10" fmla="*/ 1 w 8"/>
                <a:gd name="T11" fmla="*/ 1 h 7"/>
                <a:gd name="T12" fmla="*/ 1 w 8"/>
                <a:gd name="T13" fmla="*/ 0 h 7"/>
                <a:gd name="T14" fmla="*/ 1 w 8"/>
                <a:gd name="T15" fmla="*/ 3 h 7"/>
                <a:gd name="T16" fmla="*/ 1 w 8"/>
                <a:gd name="T17" fmla="*/ 4 h 7"/>
                <a:gd name="T18" fmla="*/ 1 w 8"/>
                <a:gd name="T19" fmla="*/ 5 h 7"/>
                <a:gd name="T20" fmla="*/ 0 w 8"/>
                <a:gd name="T21" fmla="*/ 7 h 7"/>
                <a:gd name="T22" fmla="*/ 0 w 8"/>
                <a:gd name="T23" fmla="*/ 5 h 7"/>
                <a:gd name="T24" fmla="*/ 0 w 8"/>
                <a:gd name="T25" fmla="*/ 3 h 7"/>
                <a:gd name="T26" fmla="*/ 0 w 8"/>
                <a:gd name="T27" fmla="*/ 0 h 7"/>
                <a:gd name="T28" fmla="*/ 1 w 8"/>
                <a:gd name="T29" fmla="*/ 0 h 7"/>
                <a:gd name="T30" fmla="*/ 3 w 8"/>
                <a:gd name="T31" fmla="*/ 0 h 7"/>
                <a:gd name="T32" fmla="*/ 4 w 8"/>
                <a:gd name="T33" fmla="*/ 1 h 7"/>
                <a:gd name="T34" fmla="*/ 6 w 8"/>
                <a:gd name="T35" fmla="*/ 1 h 7"/>
                <a:gd name="T36" fmla="*/ 7 w 8"/>
                <a:gd name="T37" fmla="*/ 2 h 7"/>
                <a:gd name="T38" fmla="*/ 8 w 8"/>
                <a:gd name="T3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7">
                  <a:moveTo>
                    <a:pt x="8" y="2"/>
                  </a:moveTo>
                  <a:cubicBezTo>
                    <a:pt x="8" y="2"/>
                    <a:pt x="7" y="2"/>
                    <a:pt x="7" y="2"/>
                  </a:cubicBezTo>
                  <a:cubicBezTo>
                    <a:pt x="7" y="2"/>
                    <a:pt x="6" y="2"/>
                    <a:pt x="6" y="2"/>
                  </a:cubicBezTo>
                  <a:cubicBezTo>
                    <a:pt x="5" y="2"/>
                    <a:pt x="5" y="2"/>
                    <a:pt x="4" y="1"/>
                  </a:cubicBezTo>
                  <a:cubicBezTo>
                    <a:pt x="4" y="1"/>
                    <a:pt x="3" y="1"/>
                    <a:pt x="2" y="1"/>
                  </a:cubicBezTo>
                  <a:cubicBezTo>
                    <a:pt x="2" y="1"/>
                    <a:pt x="1" y="1"/>
                    <a:pt x="1" y="1"/>
                  </a:cubicBezTo>
                  <a:cubicBezTo>
                    <a:pt x="1" y="0"/>
                    <a:pt x="1" y="0"/>
                    <a:pt x="1" y="0"/>
                  </a:cubicBezTo>
                  <a:cubicBezTo>
                    <a:pt x="1" y="1"/>
                    <a:pt x="1" y="2"/>
                    <a:pt x="1" y="3"/>
                  </a:cubicBezTo>
                  <a:cubicBezTo>
                    <a:pt x="1" y="4"/>
                    <a:pt x="1" y="4"/>
                    <a:pt x="1" y="4"/>
                  </a:cubicBezTo>
                  <a:cubicBezTo>
                    <a:pt x="1" y="5"/>
                    <a:pt x="1" y="5"/>
                    <a:pt x="1" y="5"/>
                  </a:cubicBezTo>
                  <a:cubicBezTo>
                    <a:pt x="1" y="6"/>
                    <a:pt x="0" y="6"/>
                    <a:pt x="0" y="7"/>
                  </a:cubicBezTo>
                  <a:cubicBezTo>
                    <a:pt x="0" y="6"/>
                    <a:pt x="0" y="6"/>
                    <a:pt x="0" y="5"/>
                  </a:cubicBezTo>
                  <a:cubicBezTo>
                    <a:pt x="0" y="5"/>
                    <a:pt x="0" y="4"/>
                    <a:pt x="0" y="3"/>
                  </a:cubicBezTo>
                  <a:cubicBezTo>
                    <a:pt x="0" y="2"/>
                    <a:pt x="0" y="1"/>
                    <a:pt x="0" y="0"/>
                  </a:cubicBezTo>
                  <a:cubicBezTo>
                    <a:pt x="0" y="0"/>
                    <a:pt x="0" y="0"/>
                    <a:pt x="1" y="0"/>
                  </a:cubicBezTo>
                  <a:cubicBezTo>
                    <a:pt x="1" y="0"/>
                    <a:pt x="2" y="0"/>
                    <a:pt x="3" y="0"/>
                  </a:cubicBezTo>
                  <a:cubicBezTo>
                    <a:pt x="3" y="0"/>
                    <a:pt x="4" y="0"/>
                    <a:pt x="4" y="1"/>
                  </a:cubicBezTo>
                  <a:cubicBezTo>
                    <a:pt x="5" y="1"/>
                    <a:pt x="6" y="1"/>
                    <a:pt x="6" y="1"/>
                  </a:cubicBezTo>
                  <a:cubicBezTo>
                    <a:pt x="6" y="1"/>
                    <a:pt x="7" y="1"/>
                    <a:pt x="7" y="2"/>
                  </a:cubicBezTo>
                  <a:cubicBezTo>
                    <a:pt x="7"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42"/>
            <p:cNvSpPr/>
            <p:nvPr/>
          </p:nvSpPr>
          <p:spPr bwMode="auto">
            <a:xfrm>
              <a:off x="2593" y="3496"/>
              <a:ext cx="23" cy="9"/>
            </a:xfrm>
            <a:custGeom>
              <a:avLst/>
              <a:gdLst>
                <a:gd name="T0" fmla="*/ 0 w 5"/>
                <a:gd name="T1" fmla="*/ 1 h 2"/>
                <a:gd name="T2" fmla="*/ 0 w 5"/>
                <a:gd name="T3" fmla="*/ 1 h 2"/>
                <a:gd name="T4" fmla="*/ 1 w 5"/>
                <a:gd name="T5" fmla="*/ 1 h 2"/>
                <a:gd name="T6" fmla="*/ 3 w 5"/>
                <a:gd name="T7" fmla="*/ 0 h 2"/>
                <a:gd name="T8" fmla="*/ 4 w 5"/>
                <a:gd name="T9" fmla="*/ 0 h 2"/>
                <a:gd name="T10" fmla="*/ 5 w 5"/>
                <a:gd name="T11" fmla="*/ 1 h 2"/>
                <a:gd name="T12" fmla="*/ 5 w 5"/>
                <a:gd name="T13" fmla="*/ 1 h 2"/>
                <a:gd name="T14" fmla="*/ 5 w 5"/>
                <a:gd name="T15" fmla="*/ 1 h 2"/>
                <a:gd name="T16" fmla="*/ 4 w 5"/>
                <a:gd name="T17" fmla="*/ 1 h 2"/>
                <a:gd name="T18" fmla="*/ 3 w 5"/>
                <a:gd name="T19" fmla="*/ 1 h 2"/>
                <a:gd name="T20" fmla="*/ 1 w 5"/>
                <a:gd name="T21" fmla="*/ 2 h 2"/>
                <a:gd name="T22" fmla="*/ 1 w 5"/>
                <a:gd name="T23" fmla="*/ 1 h 2"/>
                <a:gd name="T24" fmla="*/ 0 w 5"/>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1"/>
                  </a:moveTo>
                  <a:cubicBezTo>
                    <a:pt x="0" y="1"/>
                    <a:pt x="0" y="1"/>
                    <a:pt x="0" y="1"/>
                  </a:cubicBezTo>
                  <a:cubicBezTo>
                    <a:pt x="0" y="1"/>
                    <a:pt x="0" y="1"/>
                    <a:pt x="1" y="1"/>
                  </a:cubicBezTo>
                  <a:cubicBezTo>
                    <a:pt x="1" y="0"/>
                    <a:pt x="2" y="0"/>
                    <a:pt x="3" y="0"/>
                  </a:cubicBezTo>
                  <a:cubicBezTo>
                    <a:pt x="3" y="0"/>
                    <a:pt x="4" y="0"/>
                    <a:pt x="4" y="0"/>
                  </a:cubicBezTo>
                  <a:cubicBezTo>
                    <a:pt x="4" y="0"/>
                    <a:pt x="5" y="1"/>
                    <a:pt x="5" y="1"/>
                  </a:cubicBezTo>
                  <a:cubicBezTo>
                    <a:pt x="5" y="1"/>
                    <a:pt x="5" y="1"/>
                    <a:pt x="5" y="1"/>
                  </a:cubicBezTo>
                  <a:cubicBezTo>
                    <a:pt x="5" y="1"/>
                    <a:pt x="5" y="1"/>
                    <a:pt x="5" y="1"/>
                  </a:cubicBezTo>
                  <a:cubicBezTo>
                    <a:pt x="5" y="1"/>
                    <a:pt x="4" y="1"/>
                    <a:pt x="4" y="1"/>
                  </a:cubicBezTo>
                  <a:cubicBezTo>
                    <a:pt x="4" y="1"/>
                    <a:pt x="3" y="1"/>
                    <a:pt x="3" y="1"/>
                  </a:cubicBezTo>
                  <a:cubicBezTo>
                    <a:pt x="2" y="1"/>
                    <a:pt x="1" y="1"/>
                    <a:pt x="1" y="2"/>
                  </a:cubicBezTo>
                  <a:cubicBezTo>
                    <a:pt x="1" y="2"/>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43"/>
            <p:cNvSpPr/>
            <p:nvPr/>
          </p:nvSpPr>
          <p:spPr bwMode="auto">
            <a:xfrm>
              <a:off x="2783" y="3649"/>
              <a:ext cx="4" cy="59"/>
            </a:xfrm>
            <a:custGeom>
              <a:avLst/>
              <a:gdLst>
                <a:gd name="T0" fmla="*/ 1 w 1"/>
                <a:gd name="T1" fmla="*/ 0 h 13"/>
                <a:gd name="T2" fmla="*/ 1 w 1"/>
                <a:gd name="T3" fmla="*/ 1 h 13"/>
                <a:gd name="T4" fmla="*/ 1 w 1"/>
                <a:gd name="T5" fmla="*/ 1 h 13"/>
                <a:gd name="T6" fmla="*/ 1 w 1"/>
                <a:gd name="T7" fmla="*/ 3 h 13"/>
                <a:gd name="T8" fmla="*/ 1 w 1"/>
                <a:gd name="T9" fmla="*/ 6 h 13"/>
                <a:gd name="T10" fmla="*/ 1 w 1"/>
                <a:gd name="T11" fmla="*/ 7 h 13"/>
                <a:gd name="T12" fmla="*/ 1 w 1"/>
                <a:gd name="T13" fmla="*/ 8 h 13"/>
                <a:gd name="T14" fmla="*/ 1 w 1"/>
                <a:gd name="T15" fmla="*/ 9 h 13"/>
                <a:gd name="T16" fmla="*/ 0 w 1"/>
                <a:gd name="T17" fmla="*/ 12 h 13"/>
                <a:gd name="T18" fmla="*/ 0 w 1"/>
                <a:gd name="T19" fmla="*/ 12 h 13"/>
                <a:gd name="T20" fmla="*/ 0 w 1"/>
                <a:gd name="T21" fmla="*/ 12 h 13"/>
                <a:gd name="T22" fmla="*/ 0 w 1"/>
                <a:gd name="T23" fmla="*/ 12 h 13"/>
                <a:gd name="T24" fmla="*/ 0 w 1"/>
                <a:gd name="T25" fmla="*/ 12 h 13"/>
                <a:gd name="T26" fmla="*/ 0 w 1"/>
                <a:gd name="T27" fmla="*/ 9 h 13"/>
                <a:gd name="T28" fmla="*/ 0 w 1"/>
                <a:gd name="T29" fmla="*/ 6 h 13"/>
                <a:gd name="T30" fmla="*/ 0 w 1"/>
                <a:gd name="T31" fmla="*/ 3 h 13"/>
                <a:gd name="T32" fmla="*/ 0 w 1"/>
                <a:gd name="T33" fmla="*/ 1 h 13"/>
                <a:gd name="T34" fmla="*/ 0 w 1"/>
                <a:gd name="T35" fmla="*/ 1 h 13"/>
                <a:gd name="T36" fmla="*/ 1 w 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3">
                  <a:moveTo>
                    <a:pt x="1" y="0"/>
                  </a:moveTo>
                  <a:cubicBezTo>
                    <a:pt x="1" y="0"/>
                    <a:pt x="1" y="0"/>
                    <a:pt x="1" y="1"/>
                  </a:cubicBezTo>
                  <a:cubicBezTo>
                    <a:pt x="1" y="1"/>
                    <a:pt x="1" y="1"/>
                    <a:pt x="1" y="1"/>
                  </a:cubicBezTo>
                  <a:cubicBezTo>
                    <a:pt x="1" y="2"/>
                    <a:pt x="1" y="3"/>
                    <a:pt x="1" y="3"/>
                  </a:cubicBezTo>
                  <a:cubicBezTo>
                    <a:pt x="1" y="4"/>
                    <a:pt x="1" y="5"/>
                    <a:pt x="1" y="6"/>
                  </a:cubicBezTo>
                  <a:cubicBezTo>
                    <a:pt x="1" y="7"/>
                    <a:pt x="1" y="7"/>
                    <a:pt x="1" y="7"/>
                  </a:cubicBezTo>
                  <a:cubicBezTo>
                    <a:pt x="1" y="7"/>
                    <a:pt x="1" y="7"/>
                    <a:pt x="1" y="8"/>
                  </a:cubicBezTo>
                  <a:cubicBezTo>
                    <a:pt x="1" y="9"/>
                    <a:pt x="1" y="9"/>
                    <a:pt x="1" y="9"/>
                  </a:cubicBezTo>
                  <a:cubicBezTo>
                    <a:pt x="1" y="10"/>
                    <a:pt x="1" y="11"/>
                    <a:pt x="0" y="12"/>
                  </a:cubicBezTo>
                  <a:cubicBezTo>
                    <a:pt x="0" y="12"/>
                    <a:pt x="0" y="12"/>
                    <a:pt x="0" y="12"/>
                  </a:cubicBezTo>
                  <a:cubicBezTo>
                    <a:pt x="0" y="13"/>
                    <a:pt x="0" y="12"/>
                    <a:pt x="0" y="12"/>
                  </a:cubicBezTo>
                  <a:cubicBezTo>
                    <a:pt x="0" y="12"/>
                    <a:pt x="0" y="13"/>
                    <a:pt x="0" y="12"/>
                  </a:cubicBezTo>
                  <a:cubicBezTo>
                    <a:pt x="0" y="12"/>
                    <a:pt x="0" y="12"/>
                    <a:pt x="0" y="12"/>
                  </a:cubicBezTo>
                  <a:cubicBezTo>
                    <a:pt x="1" y="11"/>
                    <a:pt x="0" y="10"/>
                    <a:pt x="0" y="9"/>
                  </a:cubicBezTo>
                  <a:cubicBezTo>
                    <a:pt x="0" y="8"/>
                    <a:pt x="0" y="7"/>
                    <a:pt x="0" y="6"/>
                  </a:cubicBezTo>
                  <a:cubicBezTo>
                    <a:pt x="0" y="5"/>
                    <a:pt x="0" y="4"/>
                    <a:pt x="0" y="3"/>
                  </a:cubicBezTo>
                  <a:cubicBezTo>
                    <a:pt x="0" y="2"/>
                    <a:pt x="0" y="2"/>
                    <a:pt x="0" y="1"/>
                  </a:cubicBezTo>
                  <a:cubicBezTo>
                    <a:pt x="0"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44"/>
            <p:cNvSpPr/>
            <p:nvPr/>
          </p:nvSpPr>
          <p:spPr bwMode="auto">
            <a:xfrm>
              <a:off x="2756" y="3496"/>
              <a:ext cx="31" cy="85"/>
            </a:xfrm>
            <a:custGeom>
              <a:avLst/>
              <a:gdLst>
                <a:gd name="T0" fmla="*/ 0 w 7"/>
                <a:gd name="T1" fmla="*/ 1 h 19"/>
                <a:gd name="T2" fmla="*/ 1 w 7"/>
                <a:gd name="T3" fmla="*/ 1 h 19"/>
                <a:gd name="T4" fmla="*/ 4 w 7"/>
                <a:gd name="T5" fmla="*/ 0 h 19"/>
                <a:gd name="T6" fmla="*/ 5 w 7"/>
                <a:gd name="T7" fmla="*/ 1 h 19"/>
                <a:gd name="T8" fmla="*/ 7 w 7"/>
                <a:gd name="T9" fmla="*/ 2 h 19"/>
                <a:gd name="T10" fmla="*/ 7 w 7"/>
                <a:gd name="T11" fmla="*/ 7 h 19"/>
                <a:gd name="T12" fmla="*/ 7 w 7"/>
                <a:gd name="T13" fmla="*/ 15 h 19"/>
                <a:gd name="T14" fmla="*/ 7 w 7"/>
                <a:gd name="T15" fmla="*/ 17 h 19"/>
                <a:gd name="T16" fmla="*/ 7 w 7"/>
                <a:gd name="T17" fmla="*/ 18 h 19"/>
                <a:gd name="T18" fmla="*/ 6 w 7"/>
                <a:gd name="T19" fmla="*/ 19 h 19"/>
                <a:gd name="T20" fmla="*/ 6 w 7"/>
                <a:gd name="T21" fmla="*/ 18 h 19"/>
                <a:gd name="T22" fmla="*/ 6 w 7"/>
                <a:gd name="T23" fmla="*/ 15 h 19"/>
                <a:gd name="T24" fmla="*/ 6 w 7"/>
                <a:gd name="T25" fmla="*/ 7 h 19"/>
                <a:gd name="T26" fmla="*/ 6 w 7"/>
                <a:gd name="T27" fmla="*/ 3 h 19"/>
                <a:gd name="T28" fmla="*/ 5 w 7"/>
                <a:gd name="T29" fmla="*/ 1 h 19"/>
                <a:gd name="T30" fmla="*/ 4 w 7"/>
                <a:gd name="T31" fmla="*/ 1 h 19"/>
                <a:gd name="T32" fmla="*/ 1 w 7"/>
                <a:gd name="T33" fmla="*/ 1 h 19"/>
                <a:gd name="T34" fmla="*/ 0 w 7"/>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9">
                  <a:moveTo>
                    <a:pt x="0" y="1"/>
                  </a:moveTo>
                  <a:cubicBezTo>
                    <a:pt x="0" y="1"/>
                    <a:pt x="0" y="1"/>
                    <a:pt x="1" y="1"/>
                  </a:cubicBezTo>
                  <a:cubicBezTo>
                    <a:pt x="1" y="1"/>
                    <a:pt x="2" y="0"/>
                    <a:pt x="4" y="0"/>
                  </a:cubicBezTo>
                  <a:cubicBezTo>
                    <a:pt x="4" y="0"/>
                    <a:pt x="5" y="0"/>
                    <a:pt x="5" y="1"/>
                  </a:cubicBezTo>
                  <a:cubicBezTo>
                    <a:pt x="6" y="1"/>
                    <a:pt x="7" y="2"/>
                    <a:pt x="7" y="2"/>
                  </a:cubicBezTo>
                  <a:cubicBezTo>
                    <a:pt x="7" y="4"/>
                    <a:pt x="7" y="5"/>
                    <a:pt x="7" y="7"/>
                  </a:cubicBezTo>
                  <a:cubicBezTo>
                    <a:pt x="7" y="10"/>
                    <a:pt x="7" y="13"/>
                    <a:pt x="7" y="15"/>
                  </a:cubicBezTo>
                  <a:cubicBezTo>
                    <a:pt x="7" y="16"/>
                    <a:pt x="7" y="16"/>
                    <a:pt x="7" y="17"/>
                  </a:cubicBezTo>
                  <a:cubicBezTo>
                    <a:pt x="7" y="17"/>
                    <a:pt x="7" y="17"/>
                    <a:pt x="7" y="18"/>
                  </a:cubicBezTo>
                  <a:cubicBezTo>
                    <a:pt x="7" y="18"/>
                    <a:pt x="6" y="19"/>
                    <a:pt x="6" y="19"/>
                  </a:cubicBezTo>
                  <a:cubicBezTo>
                    <a:pt x="6" y="19"/>
                    <a:pt x="6" y="18"/>
                    <a:pt x="6" y="18"/>
                  </a:cubicBezTo>
                  <a:cubicBezTo>
                    <a:pt x="6" y="17"/>
                    <a:pt x="6" y="16"/>
                    <a:pt x="6" y="15"/>
                  </a:cubicBezTo>
                  <a:cubicBezTo>
                    <a:pt x="6" y="13"/>
                    <a:pt x="6" y="10"/>
                    <a:pt x="6" y="7"/>
                  </a:cubicBezTo>
                  <a:cubicBezTo>
                    <a:pt x="6" y="5"/>
                    <a:pt x="6" y="4"/>
                    <a:pt x="6" y="3"/>
                  </a:cubicBezTo>
                  <a:cubicBezTo>
                    <a:pt x="6" y="2"/>
                    <a:pt x="6" y="2"/>
                    <a:pt x="5" y="1"/>
                  </a:cubicBezTo>
                  <a:cubicBezTo>
                    <a:pt x="5" y="1"/>
                    <a:pt x="4" y="1"/>
                    <a:pt x="4" y="1"/>
                  </a:cubicBezTo>
                  <a:cubicBezTo>
                    <a:pt x="2" y="1"/>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45"/>
            <p:cNvSpPr/>
            <p:nvPr/>
          </p:nvSpPr>
          <p:spPr bwMode="auto">
            <a:xfrm>
              <a:off x="2580" y="3735"/>
              <a:ext cx="225" cy="31"/>
            </a:xfrm>
            <a:custGeom>
              <a:avLst/>
              <a:gdLst>
                <a:gd name="T0" fmla="*/ 14 w 50"/>
                <a:gd name="T1" fmla="*/ 6 h 7"/>
                <a:gd name="T2" fmla="*/ 13 w 50"/>
                <a:gd name="T3" fmla="*/ 6 h 7"/>
                <a:gd name="T4" fmla="*/ 6 w 50"/>
                <a:gd name="T5" fmla="*/ 6 h 7"/>
                <a:gd name="T6" fmla="*/ 2 w 50"/>
                <a:gd name="T7" fmla="*/ 5 h 7"/>
                <a:gd name="T8" fmla="*/ 0 w 50"/>
                <a:gd name="T9" fmla="*/ 2 h 7"/>
                <a:gd name="T10" fmla="*/ 0 w 50"/>
                <a:gd name="T11" fmla="*/ 1 h 7"/>
                <a:gd name="T12" fmla="*/ 1 w 50"/>
                <a:gd name="T13" fmla="*/ 1 h 7"/>
                <a:gd name="T14" fmla="*/ 2 w 50"/>
                <a:gd name="T15" fmla="*/ 4 h 7"/>
                <a:gd name="T16" fmla="*/ 7 w 50"/>
                <a:gd name="T17" fmla="*/ 5 h 7"/>
                <a:gd name="T18" fmla="*/ 13 w 50"/>
                <a:gd name="T19" fmla="*/ 5 h 7"/>
                <a:gd name="T20" fmla="*/ 14 w 50"/>
                <a:gd name="T21" fmla="*/ 5 h 7"/>
                <a:gd name="T22" fmla="*/ 14 w 50"/>
                <a:gd name="T23" fmla="*/ 5 h 7"/>
                <a:gd name="T24" fmla="*/ 21 w 50"/>
                <a:gd name="T25" fmla="*/ 6 h 7"/>
                <a:gd name="T26" fmla="*/ 22 w 50"/>
                <a:gd name="T27" fmla="*/ 6 h 7"/>
                <a:gd name="T28" fmla="*/ 35 w 50"/>
                <a:gd name="T29" fmla="*/ 5 h 7"/>
                <a:gd name="T30" fmla="*/ 40 w 50"/>
                <a:gd name="T31" fmla="*/ 5 h 7"/>
                <a:gd name="T32" fmla="*/ 44 w 50"/>
                <a:gd name="T33" fmla="*/ 5 h 7"/>
                <a:gd name="T34" fmla="*/ 45 w 50"/>
                <a:gd name="T35" fmla="*/ 5 h 7"/>
                <a:gd name="T36" fmla="*/ 45 w 50"/>
                <a:gd name="T37" fmla="*/ 5 h 7"/>
                <a:gd name="T38" fmla="*/ 46 w 50"/>
                <a:gd name="T39" fmla="*/ 5 h 7"/>
                <a:gd name="T40" fmla="*/ 48 w 50"/>
                <a:gd name="T41" fmla="*/ 5 h 7"/>
                <a:gd name="T42" fmla="*/ 49 w 50"/>
                <a:gd name="T43" fmla="*/ 2 h 7"/>
                <a:gd name="T44" fmla="*/ 49 w 50"/>
                <a:gd name="T45" fmla="*/ 1 h 7"/>
                <a:gd name="T46" fmla="*/ 49 w 50"/>
                <a:gd name="T47" fmla="*/ 0 h 7"/>
                <a:gd name="T48" fmla="*/ 50 w 50"/>
                <a:gd name="T49" fmla="*/ 1 h 7"/>
                <a:gd name="T50" fmla="*/ 50 w 50"/>
                <a:gd name="T51" fmla="*/ 2 h 7"/>
                <a:gd name="T52" fmla="*/ 49 w 50"/>
                <a:gd name="T53" fmla="*/ 5 h 7"/>
                <a:gd name="T54" fmla="*/ 46 w 50"/>
                <a:gd name="T55" fmla="*/ 6 h 7"/>
                <a:gd name="T56" fmla="*/ 45 w 50"/>
                <a:gd name="T57" fmla="*/ 6 h 7"/>
                <a:gd name="T58" fmla="*/ 45 w 50"/>
                <a:gd name="T59" fmla="*/ 6 h 7"/>
                <a:gd name="T60" fmla="*/ 44 w 50"/>
                <a:gd name="T61" fmla="*/ 6 h 7"/>
                <a:gd name="T62" fmla="*/ 40 w 50"/>
                <a:gd name="T63" fmla="*/ 6 h 7"/>
                <a:gd name="T64" fmla="*/ 35 w 50"/>
                <a:gd name="T65" fmla="*/ 6 h 7"/>
                <a:gd name="T66" fmla="*/ 22 w 50"/>
                <a:gd name="T67" fmla="*/ 7 h 7"/>
                <a:gd name="T68" fmla="*/ 21 w 50"/>
                <a:gd name="T69" fmla="*/ 7 h 7"/>
                <a:gd name="T70" fmla="*/ 14 w 50"/>
                <a:gd name="T7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7">
                  <a:moveTo>
                    <a:pt x="14" y="6"/>
                  </a:moveTo>
                  <a:cubicBezTo>
                    <a:pt x="14" y="6"/>
                    <a:pt x="14" y="6"/>
                    <a:pt x="14" y="6"/>
                  </a:cubicBezTo>
                  <a:cubicBezTo>
                    <a:pt x="14" y="6"/>
                    <a:pt x="14" y="6"/>
                    <a:pt x="14" y="6"/>
                  </a:cubicBezTo>
                  <a:cubicBezTo>
                    <a:pt x="14" y="6"/>
                    <a:pt x="13" y="6"/>
                    <a:pt x="13" y="6"/>
                  </a:cubicBezTo>
                  <a:cubicBezTo>
                    <a:pt x="13" y="6"/>
                    <a:pt x="13" y="6"/>
                    <a:pt x="13" y="6"/>
                  </a:cubicBezTo>
                  <a:cubicBezTo>
                    <a:pt x="11" y="6"/>
                    <a:pt x="9" y="6"/>
                    <a:pt x="6" y="6"/>
                  </a:cubicBezTo>
                  <a:cubicBezTo>
                    <a:pt x="6" y="6"/>
                    <a:pt x="6" y="6"/>
                    <a:pt x="6" y="6"/>
                  </a:cubicBezTo>
                  <a:cubicBezTo>
                    <a:pt x="5" y="6"/>
                    <a:pt x="3" y="6"/>
                    <a:pt x="2" y="5"/>
                  </a:cubicBezTo>
                  <a:cubicBezTo>
                    <a:pt x="2" y="5"/>
                    <a:pt x="2" y="5"/>
                    <a:pt x="2" y="5"/>
                  </a:cubicBezTo>
                  <a:cubicBezTo>
                    <a:pt x="0" y="5"/>
                    <a:pt x="0" y="3"/>
                    <a:pt x="0" y="2"/>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 y="3"/>
                    <a:pt x="1" y="4"/>
                    <a:pt x="2" y="4"/>
                  </a:cubicBezTo>
                  <a:cubicBezTo>
                    <a:pt x="2" y="4"/>
                    <a:pt x="2" y="4"/>
                    <a:pt x="2" y="4"/>
                  </a:cubicBezTo>
                  <a:cubicBezTo>
                    <a:pt x="3" y="5"/>
                    <a:pt x="5" y="5"/>
                    <a:pt x="7" y="5"/>
                  </a:cubicBezTo>
                  <a:cubicBezTo>
                    <a:pt x="7" y="5"/>
                    <a:pt x="7" y="5"/>
                    <a:pt x="7" y="5"/>
                  </a:cubicBezTo>
                  <a:cubicBezTo>
                    <a:pt x="9" y="5"/>
                    <a:pt x="11"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5"/>
                    <a:pt x="14" y="5"/>
                  </a:cubicBezTo>
                  <a:cubicBezTo>
                    <a:pt x="16" y="5"/>
                    <a:pt x="19" y="6"/>
                    <a:pt x="21" y="6"/>
                  </a:cubicBezTo>
                  <a:cubicBezTo>
                    <a:pt x="21" y="6"/>
                    <a:pt x="21" y="6"/>
                    <a:pt x="21" y="6"/>
                  </a:cubicBezTo>
                  <a:cubicBezTo>
                    <a:pt x="21" y="6"/>
                    <a:pt x="22" y="6"/>
                    <a:pt x="22" y="6"/>
                  </a:cubicBezTo>
                  <a:cubicBezTo>
                    <a:pt x="22" y="6"/>
                    <a:pt x="22" y="6"/>
                    <a:pt x="22" y="6"/>
                  </a:cubicBezTo>
                  <a:cubicBezTo>
                    <a:pt x="26" y="5"/>
                    <a:pt x="31" y="5"/>
                    <a:pt x="35" y="5"/>
                  </a:cubicBezTo>
                  <a:cubicBezTo>
                    <a:pt x="35" y="5"/>
                    <a:pt x="35" y="5"/>
                    <a:pt x="35" y="5"/>
                  </a:cubicBezTo>
                  <a:cubicBezTo>
                    <a:pt x="36" y="5"/>
                    <a:pt x="38" y="5"/>
                    <a:pt x="40" y="5"/>
                  </a:cubicBezTo>
                  <a:cubicBezTo>
                    <a:pt x="40" y="5"/>
                    <a:pt x="40" y="5"/>
                    <a:pt x="40" y="5"/>
                  </a:cubicBezTo>
                  <a:cubicBezTo>
                    <a:pt x="41" y="5"/>
                    <a:pt x="42" y="5"/>
                    <a:pt x="44" y="5"/>
                  </a:cubicBezTo>
                  <a:cubicBezTo>
                    <a:pt x="44" y="5"/>
                    <a:pt x="44" y="5"/>
                    <a:pt x="44" y="5"/>
                  </a:cubicBezTo>
                  <a:cubicBezTo>
                    <a:pt x="44" y="5"/>
                    <a:pt x="44" y="5"/>
                    <a:pt x="45" y="5"/>
                  </a:cubicBezTo>
                  <a:cubicBezTo>
                    <a:pt x="45" y="5"/>
                    <a:pt x="45" y="5"/>
                    <a:pt x="45" y="5"/>
                  </a:cubicBezTo>
                  <a:cubicBezTo>
                    <a:pt x="45" y="5"/>
                    <a:pt x="45" y="5"/>
                    <a:pt x="45" y="5"/>
                  </a:cubicBezTo>
                  <a:cubicBezTo>
                    <a:pt x="45" y="5"/>
                    <a:pt x="45" y="5"/>
                    <a:pt x="45" y="5"/>
                  </a:cubicBezTo>
                  <a:cubicBezTo>
                    <a:pt x="45" y="5"/>
                    <a:pt x="45" y="5"/>
                    <a:pt x="46" y="5"/>
                  </a:cubicBezTo>
                  <a:cubicBezTo>
                    <a:pt x="46" y="5"/>
                    <a:pt x="46" y="5"/>
                    <a:pt x="46" y="5"/>
                  </a:cubicBezTo>
                  <a:cubicBezTo>
                    <a:pt x="47" y="5"/>
                    <a:pt x="48" y="5"/>
                    <a:pt x="48" y="5"/>
                  </a:cubicBezTo>
                  <a:cubicBezTo>
                    <a:pt x="48" y="5"/>
                    <a:pt x="48" y="5"/>
                    <a:pt x="48" y="5"/>
                  </a:cubicBezTo>
                  <a:cubicBezTo>
                    <a:pt x="49" y="4"/>
                    <a:pt x="49" y="3"/>
                    <a:pt x="49" y="2"/>
                  </a:cubicBezTo>
                  <a:cubicBezTo>
                    <a:pt x="49" y="2"/>
                    <a:pt x="49" y="2"/>
                    <a:pt x="49" y="2"/>
                  </a:cubicBezTo>
                  <a:cubicBezTo>
                    <a:pt x="49" y="2"/>
                    <a:pt x="49" y="1"/>
                    <a:pt x="49" y="1"/>
                  </a:cubicBezTo>
                  <a:cubicBezTo>
                    <a:pt x="49" y="1"/>
                    <a:pt x="49" y="1"/>
                    <a:pt x="49" y="1"/>
                  </a:cubicBezTo>
                  <a:cubicBezTo>
                    <a:pt x="49" y="1"/>
                    <a:pt x="49" y="0"/>
                    <a:pt x="49" y="0"/>
                  </a:cubicBezTo>
                  <a:cubicBezTo>
                    <a:pt x="49" y="0"/>
                    <a:pt x="49" y="0"/>
                    <a:pt x="49" y="0"/>
                  </a:cubicBezTo>
                  <a:cubicBezTo>
                    <a:pt x="49" y="0"/>
                    <a:pt x="50" y="0"/>
                    <a:pt x="50" y="1"/>
                  </a:cubicBezTo>
                  <a:cubicBezTo>
                    <a:pt x="50" y="1"/>
                    <a:pt x="50" y="1"/>
                    <a:pt x="50" y="1"/>
                  </a:cubicBezTo>
                  <a:cubicBezTo>
                    <a:pt x="50" y="1"/>
                    <a:pt x="50" y="2"/>
                    <a:pt x="50" y="2"/>
                  </a:cubicBezTo>
                  <a:cubicBezTo>
                    <a:pt x="50" y="2"/>
                    <a:pt x="50" y="2"/>
                    <a:pt x="50" y="2"/>
                  </a:cubicBezTo>
                  <a:cubicBezTo>
                    <a:pt x="50" y="3"/>
                    <a:pt x="50" y="5"/>
                    <a:pt x="49" y="5"/>
                  </a:cubicBezTo>
                  <a:cubicBezTo>
                    <a:pt x="49" y="5"/>
                    <a:pt x="49" y="5"/>
                    <a:pt x="49" y="5"/>
                  </a:cubicBezTo>
                  <a:cubicBezTo>
                    <a:pt x="48" y="6"/>
                    <a:pt x="47"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2" y="6"/>
                    <a:pt x="41" y="6"/>
                    <a:pt x="40" y="6"/>
                  </a:cubicBezTo>
                  <a:cubicBezTo>
                    <a:pt x="40" y="6"/>
                    <a:pt x="40" y="6"/>
                    <a:pt x="40" y="6"/>
                  </a:cubicBezTo>
                  <a:cubicBezTo>
                    <a:pt x="38" y="6"/>
                    <a:pt x="36" y="6"/>
                    <a:pt x="35" y="6"/>
                  </a:cubicBezTo>
                  <a:cubicBezTo>
                    <a:pt x="35" y="6"/>
                    <a:pt x="35" y="6"/>
                    <a:pt x="35" y="6"/>
                  </a:cubicBezTo>
                  <a:cubicBezTo>
                    <a:pt x="31" y="6"/>
                    <a:pt x="26" y="6"/>
                    <a:pt x="22" y="7"/>
                  </a:cubicBezTo>
                  <a:cubicBezTo>
                    <a:pt x="22" y="7"/>
                    <a:pt x="22" y="7"/>
                    <a:pt x="22" y="7"/>
                  </a:cubicBezTo>
                  <a:cubicBezTo>
                    <a:pt x="22" y="7"/>
                    <a:pt x="21" y="7"/>
                    <a:pt x="21" y="7"/>
                  </a:cubicBezTo>
                  <a:cubicBezTo>
                    <a:pt x="21" y="7"/>
                    <a:pt x="21" y="7"/>
                    <a:pt x="21" y="7"/>
                  </a:cubicBezTo>
                  <a:cubicBezTo>
                    <a:pt x="19" y="7"/>
                    <a:pt x="16" y="6"/>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46"/>
            <p:cNvSpPr/>
            <p:nvPr/>
          </p:nvSpPr>
          <p:spPr bwMode="auto">
            <a:xfrm>
              <a:off x="2589" y="3744"/>
              <a:ext cx="130" cy="22"/>
            </a:xfrm>
            <a:custGeom>
              <a:avLst/>
              <a:gdLst>
                <a:gd name="T0" fmla="*/ 0 w 29"/>
                <a:gd name="T1" fmla="*/ 1 h 5"/>
                <a:gd name="T2" fmla="*/ 2 w 29"/>
                <a:gd name="T3" fmla="*/ 1 h 5"/>
                <a:gd name="T4" fmla="*/ 4 w 29"/>
                <a:gd name="T5" fmla="*/ 3 h 5"/>
                <a:gd name="T6" fmla="*/ 3 w 29"/>
                <a:gd name="T7" fmla="*/ 1 h 5"/>
                <a:gd name="T8" fmla="*/ 5 w 29"/>
                <a:gd name="T9" fmla="*/ 3 h 5"/>
                <a:gd name="T10" fmla="*/ 8 w 29"/>
                <a:gd name="T11" fmla="*/ 3 h 5"/>
                <a:gd name="T12" fmla="*/ 10 w 29"/>
                <a:gd name="T13" fmla="*/ 3 h 5"/>
                <a:gd name="T14" fmla="*/ 8 w 29"/>
                <a:gd name="T15" fmla="*/ 1 h 5"/>
                <a:gd name="T16" fmla="*/ 10 w 29"/>
                <a:gd name="T17" fmla="*/ 4 h 5"/>
                <a:gd name="T18" fmla="*/ 9 w 29"/>
                <a:gd name="T19" fmla="*/ 0 h 5"/>
                <a:gd name="T20" fmla="*/ 10 w 29"/>
                <a:gd name="T21" fmla="*/ 1 h 5"/>
                <a:gd name="T22" fmla="*/ 14 w 29"/>
                <a:gd name="T23" fmla="*/ 3 h 5"/>
                <a:gd name="T24" fmla="*/ 12 w 29"/>
                <a:gd name="T25" fmla="*/ 1 h 5"/>
                <a:gd name="T26" fmla="*/ 13 w 29"/>
                <a:gd name="T27" fmla="*/ 3 h 5"/>
                <a:gd name="T28" fmla="*/ 16 w 29"/>
                <a:gd name="T29" fmla="*/ 3 h 5"/>
                <a:gd name="T30" fmla="*/ 14 w 29"/>
                <a:gd name="T31" fmla="*/ 1 h 5"/>
                <a:gd name="T32" fmla="*/ 15 w 29"/>
                <a:gd name="T33" fmla="*/ 1 h 5"/>
                <a:gd name="T34" fmla="*/ 19 w 29"/>
                <a:gd name="T35" fmla="*/ 4 h 5"/>
                <a:gd name="T36" fmla="*/ 16 w 29"/>
                <a:gd name="T37" fmla="*/ 1 h 5"/>
                <a:gd name="T38" fmla="*/ 17 w 29"/>
                <a:gd name="T39" fmla="*/ 2 h 5"/>
                <a:gd name="T40" fmla="*/ 22 w 29"/>
                <a:gd name="T41" fmla="*/ 4 h 5"/>
                <a:gd name="T42" fmla="*/ 20 w 29"/>
                <a:gd name="T43" fmla="*/ 1 h 5"/>
                <a:gd name="T44" fmla="*/ 21 w 29"/>
                <a:gd name="T45" fmla="*/ 3 h 5"/>
                <a:gd name="T46" fmla="*/ 22 w 29"/>
                <a:gd name="T47" fmla="*/ 1 h 5"/>
                <a:gd name="T48" fmla="*/ 25 w 29"/>
                <a:gd name="T49" fmla="*/ 4 h 5"/>
                <a:gd name="T50" fmla="*/ 24 w 29"/>
                <a:gd name="T51" fmla="*/ 2 h 5"/>
                <a:gd name="T52" fmla="*/ 27 w 29"/>
                <a:gd name="T53" fmla="*/ 4 h 5"/>
                <a:gd name="T54" fmla="*/ 28 w 29"/>
                <a:gd name="T55" fmla="*/ 3 h 5"/>
                <a:gd name="T56" fmla="*/ 27 w 29"/>
                <a:gd name="T57" fmla="*/ 2 h 5"/>
                <a:gd name="T58" fmla="*/ 27 w 29"/>
                <a:gd name="T59" fmla="*/ 4 h 5"/>
                <a:gd name="T60" fmla="*/ 25 w 29"/>
                <a:gd name="T61" fmla="*/ 3 h 5"/>
                <a:gd name="T62" fmla="*/ 22 w 29"/>
                <a:gd name="T63" fmla="*/ 2 h 5"/>
                <a:gd name="T64" fmla="*/ 22 w 29"/>
                <a:gd name="T65" fmla="*/ 2 h 5"/>
                <a:gd name="T66" fmla="*/ 21 w 29"/>
                <a:gd name="T67" fmla="*/ 3 h 5"/>
                <a:gd name="T68" fmla="*/ 22 w 29"/>
                <a:gd name="T69" fmla="*/ 3 h 5"/>
                <a:gd name="T70" fmla="*/ 18 w 29"/>
                <a:gd name="T71" fmla="*/ 2 h 5"/>
                <a:gd name="T72" fmla="*/ 19 w 29"/>
                <a:gd name="T73" fmla="*/ 4 h 5"/>
                <a:gd name="T74" fmla="*/ 18 w 29"/>
                <a:gd name="T75" fmla="*/ 4 h 5"/>
                <a:gd name="T76" fmla="*/ 17 w 29"/>
                <a:gd name="T77" fmla="*/ 4 h 5"/>
                <a:gd name="T78" fmla="*/ 15 w 29"/>
                <a:gd name="T79" fmla="*/ 2 h 5"/>
                <a:gd name="T80" fmla="*/ 14 w 29"/>
                <a:gd name="T81" fmla="*/ 3 h 5"/>
                <a:gd name="T82" fmla="*/ 15 w 29"/>
                <a:gd name="T83" fmla="*/ 3 h 5"/>
                <a:gd name="T84" fmla="*/ 12 w 29"/>
                <a:gd name="T85" fmla="*/ 1 h 5"/>
                <a:gd name="T86" fmla="*/ 12 w 29"/>
                <a:gd name="T87" fmla="*/ 2 h 5"/>
                <a:gd name="T88" fmla="*/ 12 w 29"/>
                <a:gd name="T89" fmla="*/ 4 h 5"/>
                <a:gd name="T90" fmla="*/ 10 w 29"/>
                <a:gd name="T91" fmla="*/ 1 h 5"/>
                <a:gd name="T92" fmla="*/ 10 w 29"/>
                <a:gd name="T93" fmla="*/ 4 h 5"/>
                <a:gd name="T94" fmla="*/ 9 w 29"/>
                <a:gd name="T95" fmla="*/ 2 h 5"/>
                <a:gd name="T96" fmla="*/ 7 w 29"/>
                <a:gd name="T97" fmla="*/ 1 h 5"/>
                <a:gd name="T98" fmla="*/ 5 w 29"/>
                <a:gd name="T99" fmla="*/ 2 h 5"/>
                <a:gd name="T100" fmla="*/ 6 w 29"/>
                <a:gd name="T101" fmla="*/ 4 h 5"/>
                <a:gd name="T102" fmla="*/ 4 w 29"/>
                <a:gd name="T103" fmla="*/ 2 h 5"/>
                <a:gd name="T104" fmla="*/ 3 w 29"/>
                <a:gd name="T105" fmla="*/ 2 h 5"/>
                <a:gd name="T106" fmla="*/ 3 w 29"/>
                <a:gd name="T107" fmla="*/ 3 h 5"/>
                <a:gd name="T108" fmla="*/ 1 w 29"/>
                <a:gd name="T10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5">
                  <a:moveTo>
                    <a:pt x="1" y="3"/>
                  </a:moveTo>
                  <a:cubicBezTo>
                    <a:pt x="1" y="3"/>
                    <a:pt x="0" y="2"/>
                    <a:pt x="0" y="2"/>
                  </a:cubicBezTo>
                  <a:cubicBezTo>
                    <a:pt x="0" y="2"/>
                    <a:pt x="0" y="1"/>
                    <a:pt x="0" y="1"/>
                  </a:cubicBezTo>
                  <a:cubicBezTo>
                    <a:pt x="0" y="1"/>
                    <a:pt x="0" y="1"/>
                    <a:pt x="0" y="1"/>
                  </a:cubicBezTo>
                  <a:cubicBezTo>
                    <a:pt x="0" y="1"/>
                    <a:pt x="0" y="1"/>
                    <a:pt x="0" y="1"/>
                  </a:cubicBezTo>
                  <a:cubicBezTo>
                    <a:pt x="1" y="1"/>
                    <a:pt x="1" y="1"/>
                    <a:pt x="2" y="2"/>
                  </a:cubicBezTo>
                  <a:cubicBezTo>
                    <a:pt x="2" y="2"/>
                    <a:pt x="3" y="3"/>
                    <a:pt x="3" y="3"/>
                  </a:cubicBezTo>
                  <a:cubicBezTo>
                    <a:pt x="3" y="3"/>
                    <a:pt x="3" y="3"/>
                    <a:pt x="3" y="3"/>
                  </a:cubicBezTo>
                  <a:cubicBezTo>
                    <a:pt x="2" y="3"/>
                    <a:pt x="2" y="2"/>
                    <a:pt x="1" y="1"/>
                  </a:cubicBezTo>
                  <a:cubicBezTo>
                    <a:pt x="1" y="1"/>
                    <a:pt x="1" y="1"/>
                    <a:pt x="2" y="1"/>
                  </a:cubicBezTo>
                  <a:cubicBezTo>
                    <a:pt x="2" y="1"/>
                    <a:pt x="2" y="1"/>
                    <a:pt x="2" y="1"/>
                  </a:cubicBezTo>
                  <a:cubicBezTo>
                    <a:pt x="2" y="1"/>
                    <a:pt x="2" y="1"/>
                    <a:pt x="2" y="1"/>
                  </a:cubicBezTo>
                  <a:cubicBezTo>
                    <a:pt x="2" y="1"/>
                    <a:pt x="3" y="1"/>
                    <a:pt x="4" y="2"/>
                  </a:cubicBezTo>
                  <a:cubicBezTo>
                    <a:pt x="4" y="2"/>
                    <a:pt x="4" y="2"/>
                    <a:pt x="5" y="3"/>
                  </a:cubicBezTo>
                  <a:cubicBezTo>
                    <a:pt x="4" y="3"/>
                    <a:pt x="4" y="3"/>
                    <a:pt x="4" y="3"/>
                  </a:cubicBezTo>
                  <a:cubicBezTo>
                    <a:pt x="3" y="2"/>
                    <a:pt x="3" y="2"/>
                    <a:pt x="3" y="2"/>
                  </a:cubicBezTo>
                  <a:cubicBezTo>
                    <a:pt x="3" y="2"/>
                    <a:pt x="3" y="2"/>
                    <a:pt x="3" y="1"/>
                  </a:cubicBezTo>
                  <a:cubicBezTo>
                    <a:pt x="3" y="1"/>
                    <a:pt x="3" y="1"/>
                    <a:pt x="3" y="1"/>
                  </a:cubicBezTo>
                  <a:cubicBezTo>
                    <a:pt x="3" y="1"/>
                    <a:pt x="3" y="1"/>
                    <a:pt x="3" y="1"/>
                  </a:cubicBezTo>
                  <a:cubicBezTo>
                    <a:pt x="3" y="1"/>
                    <a:pt x="3" y="1"/>
                    <a:pt x="3" y="1"/>
                  </a:cubicBezTo>
                  <a:cubicBezTo>
                    <a:pt x="4" y="1"/>
                    <a:pt x="4" y="1"/>
                    <a:pt x="4" y="1"/>
                  </a:cubicBezTo>
                  <a:cubicBezTo>
                    <a:pt x="5" y="2"/>
                    <a:pt x="5" y="2"/>
                    <a:pt x="5" y="2"/>
                  </a:cubicBezTo>
                  <a:cubicBezTo>
                    <a:pt x="5" y="2"/>
                    <a:pt x="6" y="3"/>
                    <a:pt x="6" y="3"/>
                  </a:cubicBezTo>
                  <a:cubicBezTo>
                    <a:pt x="6" y="4"/>
                    <a:pt x="6" y="4"/>
                    <a:pt x="6" y="4"/>
                  </a:cubicBezTo>
                  <a:cubicBezTo>
                    <a:pt x="6" y="3"/>
                    <a:pt x="5" y="3"/>
                    <a:pt x="5" y="3"/>
                  </a:cubicBezTo>
                  <a:cubicBezTo>
                    <a:pt x="5" y="2"/>
                    <a:pt x="5" y="2"/>
                    <a:pt x="5" y="1"/>
                  </a:cubicBezTo>
                  <a:cubicBezTo>
                    <a:pt x="5" y="1"/>
                    <a:pt x="5" y="1"/>
                    <a:pt x="5" y="1"/>
                  </a:cubicBezTo>
                  <a:cubicBezTo>
                    <a:pt x="5" y="1"/>
                    <a:pt x="5" y="1"/>
                    <a:pt x="5" y="1"/>
                  </a:cubicBezTo>
                  <a:cubicBezTo>
                    <a:pt x="6" y="1"/>
                    <a:pt x="6" y="1"/>
                    <a:pt x="7" y="2"/>
                  </a:cubicBezTo>
                  <a:cubicBezTo>
                    <a:pt x="7" y="2"/>
                    <a:pt x="8" y="3"/>
                    <a:pt x="8" y="3"/>
                  </a:cubicBezTo>
                  <a:cubicBezTo>
                    <a:pt x="8" y="4"/>
                    <a:pt x="8" y="4"/>
                    <a:pt x="8" y="4"/>
                  </a:cubicBezTo>
                  <a:cubicBezTo>
                    <a:pt x="7" y="3"/>
                    <a:pt x="6" y="2"/>
                    <a:pt x="6" y="1"/>
                  </a:cubicBezTo>
                  <a:cubicBezTo>
                    <a:pt x="6" y="1"/>
                    <a:pt x="6" y="1"/>
                    <a:pt x="6" y="1"/>
                  </a:cubicBezTo>
                  <a:cubicBezTo>
                    <a:pt x="6" y="1"/>
                    <a:pt x="6" y="1"/>
                    <a:pt x="7" y="1"/>
                  </a:cubicBezTo>
                  <a:cubicBezTo>
                    <a:pt x="8" y="1"/>
                    <a:pt x="9" y="2"/>
                    <a:pt x="10" y="3"/>
                  </a:cubicBezTo>
                  <a:cubicBezTo>
                    <a:pt x="9" y="4"/>
                    <a:pt x="9" y="4"/>
                    <a:pt x="9" y="4"/>
                  </a:cubicBezTo>
                  <a:cubicBezTo>
                    <a:pt x="9" y="3"/>
                    <a:pt x="8" y="3"/>
                    <a:pt x="8" y="3"/>
                  </a:cubicBezTo>
                  <a:cubicBezTo>
                    <a:pt x="8" y="2"/>
                    <a:pt x="8" y="2"/>
                    <a:pt x="8" y="2"/>
                  </a:cubicBezTo>
                  <a:cubicBezTo>
                    <a:pt x="7" y="2"/>
                    <a:pt x="7" y="1"/>
                    <a:pt x="7" y="1"/>
                  </a:cubicBezTo>
                  <a:cubicBezTo>
                    <a:pt x="7" y="1"/>
                    <a:pt x="8" y="1"/>
                    <a:pt x="8" y="1"/>
                  </a:cubicBezTo>
                  <a:cubicBezTo>
                    <a:pt x="8" y="1"/>
                    <a:pt x="8" y="1"/>
                    <a:pt x="8" y="1"/>
                  </a:cubicBezTo>
                  <a:cubicBezTo>
                    <a:pt x="8" y="1"/>
                    <a:pt x="8" y="1"/>
                    <a:pt x="8" y="1"/>
                  </a:cubicBezTo>
                  <a:cubicBezTo>
                    <a:pt x="9" y="1"/>
                    <a:pt x="9" y="1"/>
                    <a:pt x="10" y="2"/>
                  </a:cubicBezTo>
                  <a:cubicBezTo>
                    <a:pt x="10" y="2"/>
                    <a:pt x="11" y="3"/>
                    <a:pt x="11" y="3"/>
                  </a:cubicBezTo>
                  <a:cubicBezTo>
                    <a:pt x="10" y="4"/>
                    <a:pt x="10" y="4"/>
                    <a:pt x="10" y="4"/>
                  </a:cubicBezTo>
                  <a:cubicBezTo>
                    <a:pt x="9" y="2"/>
                    <a:pt x="9" y="2"/>
                    <a:pt x="9" y="2"/>
                  </a:cubicBezTo>
                  <a:cubicBezTo>
                    <a:pt x="9" y="1"/>
                    <a:pt x="9" y="1"/>
                    <a:pt x="9" y="1"/>
                  </a:cubicBezTo>
                  <a:cubicBezTo>
                    <a:pt x="9" y="1"/>
                    <a:pt x="9" y="1"/>
                    <a:pt x="9" y="0"/>
                  </a:cubicBezTo>
                  <a:cubicBezTo>
                    <a:pt x="9" y="0"/>
                    <a:pt x="9" y="0"/>
                    <a:pt x="9" y="0"/>
                  </a:cubicBezTo>
                  <a:cubicBezTo>
                    <a:pt x="9" y="0"/>
                    <a:pt x="9" y="0"/>
                    <a:pt x="9" y="0"/>
                  </a:cubicBezTo>
                  <a:cubicBezTo>
                    <a:pt x="10" y="1"/>
                    <a:pt x="11" y="1"/>
                    <a:pt x="11" y="2"/>
                  </a:cubicBezTo>
                  <a:cubicBezTo>
                    <a:pt x="12" y="2"/>
                    <a:pt x="12" y="3"/>
                    <a:pt x="12" y="3"/>
                  </a:cubicBezTo>
                  <a:cubicBezTo>
                    <a:pt x="12" y="4"/>
                    <a:pt x="12" y="4"/>
                    <a:pt x="12" y="4"/>
                  </a:cubicBezTo>
                  <a:cubicBezTo>
                    <a:pt x="11" y="3"/>
                    <a:pt x="11" y="3"/>
                    <a:pt x="11" y="3"/>
                  </a:cubicBezTo>
                  <a:cubicBezTo>
                    <a:pt x="11" y="2"/>
                    <a:pt x="10" y="2"/>
                    <a:pt x="10" y="1"/>
                  </a:cubicBezTo>
                  <a:cubicBezTo>
                    <a:pt x="10" y="1"/>
                    <a:pt x="10" y="1"/>
                    <a:pt x="10" y="1"/>
                  </a:cubicBezTo>
                  <a:cubicBezTo>
                    <a:pt x="10" y="1"/>
                    <a:pt x="10" y="1"/>
                    <a:pt x="11" y="1"/>
                  </a:cubicBezTo>
                  <a:cubicBezTo>
                    <a:pt x="11" y="1"/>
                    <a:pt x="11" y="1"/>
                    <a:pt x="11" y="1"/>
                  </a:cubicBezTo>
                  <a:cubicBezTo>
                    <a:pt x="12" y="2"/>
                    <a:pt x="12" y="2"/>
                    <a:pt x="12" y="2"/>
                  </a:cubicBezTo>
                  <a:cubicBezTo>
                    <a:pt x="14" y="3"/>
                    <a:pt x="14" y="3"/>
                    <a:pt x="14" y="3"/>
                  </a:cubicBezTo>
                  <a:cubicBezTo>
                    <a:pt x="13" y="4"/>
                    <a:pt x="13" y="4"/>
                    <a:pt x="13" y="4"/>
                  </a:cubicBezTo>
                  <a:cubicBezTo>
                    <a:pt x="12" y="3"/>
                    <a:pt x="12" y="3"/>
                    <a:pt x="12" y="3"/>
                  </a:cubicBezTo>
                  <a:cubicBezTo>
                    <a:pt x="11" y="1"/>
                    <a:pt x="11" y="1"/>
                    <a:pt x="11" y="1"/>
                  </a:cubicBezTo>
                  <a:cubicBezTo>
                    <a:pt x="11" y="1"/>
                    <a:pt x="11" y="1"/>
                    <a:pt x="11" y="0"/>
                  </a:cubicBezTo>
                  <a:cubicBezTo>
                    <a:pt x="11" y="0"/>
                    <a:pt x="12" y="0"/>
                    <a:pt x="12" y="1"/>
                  </a:cubicBezTo>
                  <a:cubicBezTo>
                    <a:pt x="12" y="1"/>
                    <a:pt x="12" y="1"/>
                    <a:pt x="12" y="1"/>
                  </a:cubicBezTo>
                  <a:cubicBezTo>
                    <a:pt x="13" y="2"/>
                    <a:pt x="13" y="2"/>
                    <a:pt x="13" y="2"/>
                  </a:cubicBezTo>
                  <a:cubicBezTo>
                    <a:pt x="14" y="3"/>
                    <a:pt x="14" y="3"/>
                    <a:pt x="14" y="3"/>
                  </a:cubicBezTo>
                  <a:cubicBezTo>
                    <a:pt x="14" y="4"/>
                    <a:pt x="14" y="4"/>
                    <a:pt x="14" y="4"/>
                  </a:cubicBezTo>
                  <a:cubicBezTo>
                    <a:pt x="13" y="3"/>
                    <a:pt x="13" y="3"/>
                    <a:pt x="13" y="3"/>
                  </a:cubicBezTo>
                  <a:cubicBezTo>
                    <a:pt x="13" y="2"/>
                    <a:pt x="12" y="2"/>
                    <a:pt x="12" y="1"/>
                  </a:cubicBezTo>
                  <a:cubicBezTo>
                    <a:pt x="12" y="1"/>
                    <a:pt x="12" y="1"/>
                    <a:pt x="13" y="1"/>
                  </a:cubicBezTo>
                  <a:cubicBezTo>
                    <a:pt x="13" y="1"/>
                    <a:pt x="13" y="1"/>
                    <a:pt x="13" y="1"/>
                  </a:cubicBezTo>
                  <a:cubicBezTo>
                    <a:pt x="15" y="2"/>
                    <a:pt x="15" y="2"/>
                    <a:pt x="15" y="2"/>
                  </a:cubicBezTo>
                  <a:cubicBezTo>
                    <a:pt x="16" y="3"/>
                    <a:pt x="16" y="3"/>
                    <a:pt x="16" y="3"/>
                  </a:cubicBezTo>
                  <a:cubicBezTo>
                    <a:pt x="15" y="4"/>
                    <a:pt x="15" y="4"/>
                    <a:pt x="15" y="4"/>
                  </a:cubicBezTo>
                  <a:cubicBezTo>
                    <a:pt x="14" y="3"/>
                    <a:pt x="14" y="3"/>
                    <a:pt x="14" y="3"/>
                  </a:cubicBezTo>
                  <a:cubicBezTo>
                    <a:pt x="14" y="2"/>
                    <a:pt x="14" y="2"/>
                    <a:pt x="13" y="1"/>
                  </a:cubicBezTo>
                  <a:cubicBezTo>
                    <a:pt x="13" y="1"/>
                    <a:pt x="13" y="1"/>
                    <a:pt x="14" y="1"/>
                  </a:cubicBezTo>
                  <a:cubicBezTo>
                    <a:pt x="14" y="1"/>
                    <a:pt x="14" y="1"/>
                    <a:pt x="14" y="1"/>
                  </a:cubicBezTo>
                  <a:cubicBezTo>
                    <a:pt x="15" y="2"/>
                    <a:pt x="16" y="3"/>
                    <a:pt x="17" y="3"/>
                  </a:cubicBezTo>
                  <a:cubicBezTo>
                    <a:pt x="16" y="4"/>
                    <a:pt x="16" y="4"/>
                    <a:pt x="16" y="4"/>
                  </a:cubicBezTo>
                  <a:cubicBezTo>
                    <a:pt x="16" y="4"/>
                    <a:pt x="16" y="3"/>
                    <a:pt x="15" y="3"/>
                  </a:cubicBezTo>
                  <a:cubicBezTo>
                    <a:pt x="15" y="3"/>
                    <a:pt x="15" y="2"/>
                    <a:pt x="15" y="2"/>
                  </a:cubicBezTo>
                  <a:cubicBezTo>
                    <a:pt x="15" y="1"/>
                    <a:pt x="15" y="1"/>
                    <a:pt x="15" y="1"/>
                  </a:cubicBezTo>
                  <a:cubicBezTo>
                    <a:pt x="15" y="1"/>
                    <a:pt x="15" y="1"/>
                    <a:pt x="15" y="1"/>
                  </a:cubicBezTo>
                  <a:cubicBezTo>
                    <a:pt x="16" y="1"/>
                    <a:pt x="17" y="2"/>
                    <a:pt x="17" y="2"/>
                  </a:cubicBezTo>
                  <a:cubicBezTo>
                    <a:pt x="18" y="4"/>
                    <a:pt x="18" y="4"/>
                    <a:pt x="18" y="4"/>
                  </a:cubicBezTo>
                  <a:cubicBezTo>
                    <a:pt x="19" y="4"/>
                    <a:pt x="19" y="4"/>
                    <a:pt x="19" y="4"/>
                  </a:cubicBezTo>
                  <a:cubicBezTo>
                    <a:pt x="19" y="4"/>
                    <a:pt x="19" y="4"/>
                    <a:pt x="19" y="4"/>
                  </a:cubicBezTo>
                  <a:cubicBezTo>
                    <a:pt x="18" y="5"/>
                    <a:pt x="18" y="5"/>
                    <a:pt x="18" y="4"/>
                  </a:cubicBezTo>
                  <a:cubicBezTo>
                    <a:pt x="18" y="4"/>
                    <a:pt x="18" y="4"/>
                    <a:pt x="18" y="4"/>
                  </a:cubicBezTo>
                  <a:cubicBezTo>
                    <a:pt x="17" y="3"/>
                    <a:pt x="17" y="3"/>
                    <a:pt x="17" y="3"/>
                  </a:cubicBezTo>
                  <a:cubicBezTo>
                    <a:pt x="16" y="2"/>
                    <a:pt x="16" y="2"/>
                    <a:pt x="16" y="2"/>
                  </a:cubicBezTo>
                  <a:cubicBezTo>
                    <a:pt x="16" y="1"/>
                    <a:pt x="16" y="1"/>
                    <a:pt x="16" y="1"/>
                  </a:cubicBezTo>
                  <a:cubicBezTo>
                    <a:pt x="16" y="1"/>
                    <a:pt x="16" y="1"/>
                    <a:pt x="16" y="1"/>
                  </a:cubicBezTo>
                  <a:cubicBezTo>
                    <a:pt x="19" y="3"/>
                    <a:pt x="19" y="3"/>
                    <a:pt x="19" y="3"/>
                  </a:cubicBezTo>
                  <a:cubicBezTo>
                    <a:pt x="19" y="4"/>
                    <a:pt x="19" y="4"/>
                    <a:pt x="19" y="4"/>
                  </a:cubicBezTo>
                  <a:cubicBezTo>
                    <a:pt x="19" y="4"/>
                    <a:pt x="18" y="3"/>
                    <a:pt x="18" y="3"/>
                  </a:cubicBezTo>
                  <a:cubicBezTo>
                    <a:pt x="18" y="3"/>
                    <a:pt x="17" y="2"/>
                    <a:pt x="17" y="2"/>
                  </a:cubicBezTo>
                  <a:cubicBezTo>
                    <a:pt x="17" y="2"/>
                    <a:pt x="17" y="1"/>
                    <a:pt x="17" y="1"/>
                  </a:cubicBezTo>
                  <a:cubicBezTo>
                    <a:pt x="17" y="1"/>
                    <a:pt x="17" y="1"/>
                    <a:pt x="17" y="1"/>
                  </a:cubicBezTo>
                  <a:cubicBezTo>
                    <a:pt x="19" y="1"/>
                    <a:pt x="19" y="2"/>
                    <a:pt x="20" y="2"/>
                  </a:cubicBezTo>
                  <a:cubicBezTo>
                    <a:pt x="21" y="2"/>
                    <a:pt x="21" y="3"/>
                    <a:pt x="22" y="3"/>
                  </a:cubicBezTo>
                  <a:cubicBezTo>
                    <a:pt x="22" y="4"/>
                    <a:pt x="22" y="4"/>
                    <a:pt x="22" y="4"/>
                  </a:cubicBezTo>
                  <a:cubicBezTo>
                    <a:pt x="22" y="4"/>
                    <a:pt x="21" y="4"/>
                    <a:pt x="21" y="4"/>
                  </a:cubicBezTo>
                  <a:cubicBezTo>
                    <a:pt x="21" y="4"/>
                    <a:pt x="20" y="4"/>
                    <a:pt x="20" y="3"/>
                  </a:cubicBezTo>
                  <a:cubicBezTo>
                    <a:pt x="19" y="3"/>
                    <a:pt x="19" y="3"/>
                    <a:pt x="19" y="3"/>
                  </a:cubicBezTo>
                  <a:cubicBezTo>
                    <a:pt x="19" y="2"/>
                    <a:pt x="19" y="2"/>
                    <a:pt x="19" y="2"/>
                  </a:cubicBezTo>
                  <a:cubicBezTo>
                    <a:pt x="19" y="1"/>
                    <a:pt x="19" y="1"/>
                    <a:pt x="20" y="1"/>
                  </a:cubicBezTo>
                  <a:cubicBezTo>
                    <a:pt x="20" y="1"/>
                    <a:pt x="20" y="1"/>
                    <a:pt x="20" y="1"/>
                  </a:cubicBezTo>
                  <a:cubicBezTo>
                    <a:pt x="21" y="2"/>
                    <a:pt x="21" y="2"/>
                    <a:pt x="21" y="2"/>
                  </a:cubicBezTo>
                  <a:cubicBezTo>
                    <a:pt x="23" y="3"/>
                    <a:pt x="23" y="3"/>
                    <a:pt x="23" y="3"/>
                  </a:cubicBezTo>
                  <a:cubicBezTo>
                    <a:pt x="22" y="4"/>
                    <a:pt x="22" y="4"/>
                    <a:pt x="22" y="4"/>
                  </a:cubicBezTo>
                  <a:cubicBezTo>
                    <a:pt x="22" y="4"/>
                    <a:pt x="21" y="3"/>
                    <a:pt x="21" y="3"/>
                  </a:cubicBezTo>
                  <a:cubicBezTo>
                    <a:pt x="21" y="3"/>
                    <a:pt x="21" y="2"/>
                    <a:pt x="21" y="2"/>
                  </a:cubicBezTo>
                  <a:cubicBezTo>
                    <a:pt x="21" y="2"/>
                    <a:pt x="21" y="2"/>
                    <a:pt x="21"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3" y="2"/>
                    <a:pt x="24" y="2"/>
                    <a:pt x="24" y="2"/>
                  </a:cubicBezTo>
                  <a:cubicBezTo>
                    <a:pt x="24"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5" y="2"/>
                    <a:pt x="25" y="2"/>
                    <a:pt x="26" y="2"/>
                  </a:cubicBezTo>
                  <a:cubicBezTo>
                    <a:pt x="26" y="3"/>
                    <a:pt x="27" y="3"/>
                    <a:pt x="27" y="4"/>
                  </a:cubicBezTo>
                  <a:cubicBezTo>
                    <a:pt x="27" y="4"/>
                    <a:pt x="27" y="4"/>
                    <a:pt x="27" y="4"/>
                  </a:cubicBezTo>
                  <a:cubicBezTo>
                    <a:pt x="26" y="4"/>
                    <a:pt x="26" y="3"/>
                    <a:pt x="26" y="3"/>
                  </a:cubicBezTo>
                  <a:cubicBezTo>
                    <a:pt x="26" y="3"/>
                    <a:pt x="26" y="2"/>
                    <a:pt x="26" y="2"/>
                  </a:cubicBezTo>
                  <a:cubicBezTo>
                    <a:pt x="27" y="2"/>
                    <a:pt x="27" y="2"/>
                    <a:pt x="27" y="2"/>
                  </a:cubicBezTo>
                  <a:cubicBezTo>
                    <a:pt x="27" y="2"/>
                    <a:pt x="28" y="3"/>
                    <a:pt x="28" y="3"/>
                  </a:cubicBezTo>
                  <a:cubicBezTo>
                    <a:pt x="28" y="3"/>
                    <a:pt x="28" y="3"/>
                    <a:pt x="29" y="3"/>
                  </a:cubicBezTo>
                  <a:cubicBezTo>
                    <a:pt x="29" y="4"/>
                    <a:pt x="29" y="4"/>
                    <a:pt x="29" y="3"/>
                  </a:cubicBezTo>
                  <a:cubicBezTo>
                    <a:pt x="29" y="4"/>
                    <a:pt x="29" y="4"/>
                    <a:pt x="29" y="3"/>
                  </a:cubicBezTo>
                  <a:cubicBezTo>
                    <a:pt x="28" y="3"/>
                    <a:pt x="28" y="3"/>
                    <a:pt x="28" y="3"/>
                  </a:cubicBezTo>
                  <a:cubicBezTo>
                    <a:pt x="28" y="3"/>
                    <a:pt x="27" y="3"/>
                    <a:pt x="27" y="2"/>
                  </a:cubicBezTo>
                  <a:cubicBezTo>
                    <a:pt x="27" y="2"/>
                    <a:pt x="26" y="2"/>
                    <a:pt x="26" y="2"/>
                  </a:cubicBezTo>
                  <a:cubicBezTo>
                    <a:pt x="26" y="2"/>
                    <a:pt x="26" y="3"/>
                    <a:pt x="26" y="3"/>
                  </a:cubicBezTo>
                  <a:cubicBezTo>
                    <a:pt x="26" y="3"/>
                    <a:pt x="27" y="3"/>
                    <a:pt x="27" y="4"/>
                  </a:cubicBezTo>
                  <a:cubicBezTo>
                    <a:pt x="27" y="4"/>
                    <a:pt x="27" y="4"/>
                    <a:pt x="27" y="4"/>
                  </a:cubicBezTo>
                  <a:cubicBezTo>
                    <a:pt x="27" y="4"/>
                    <a:pt x="27" y="4"/>
                    <a:pt x="27" y="4"/>
                  </a:cubicBezTo>
                  <a:cubicBezTo>
                    <a:pt x="26" y="4"/>
                    <a:pt x="26" y="3"/>
                    <a:pt x="25" y="3"/>
                  </a:cubicBezTo>
                  <a:cubicBezTo>
                    <a:pt x="25" y="2"/>
                    <a:pt x="25" y="2"/>
                    <a:pt x="24" y="2"/>
                  </a:cubicBezTo>
                  <a:cubicBezTo>
                    <a:pt x="24" y="2"/>
                    <a:pt x="24" y="2"/>
                    <a:pt x="24" y="2"/>
                  </a:cubicBezTo>
                  <a:cubicBezTo>
                    <a:pt x="25" y="3"/>
                    <a:pt x="25" y="3"/>
                    <a:pt x="25" y="3"/>
                  </a:cubicBezTo>
                  <a:cubicBezTo>
                    <a:pt x="25" y="3"/>
                    <a:pt x="25" y="3"/>
                    <a:pt x="25" y="3"/>
                  </a:cubicBezTo>
                  <a:cubicBezTo>
                    <a:pt x="25" y="4"/>
                    <a:pt x="25" y="4"/>
                    <a:pt x="25" y="4"/>
                  </a:cubicBezTo>
                  <a:cubicBezTo>
                    <a:pt x="24" y="4"/>
                    <a:pt x="24" y="3"/>
                    <a:pt x="23" y="3"/>
                  </a:cubicBezTo>
                  <a:cubicBezTo>
                    <a:pt x="23" y="3"/>
                    <a:pt x="23"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3" y="4"/>
                  </a:cubicBezTo>
                  <a:cubicBezTo>
                    <a:pt x="23" y="4"/>
                    <a:pt x="23" y="4"/>
                    <a:pt x="23" y="4"/>
                  </a:cubicBezTo>
                  <a:cubicBezTo>
                    <a:pt x="23" y="4"/>
                    <a:pt x="23" y="4"/>
                    <a:pt x="23" y="4"/>
                  </a:cubicBezTo>
                  <a:cubicBezTo>
                    <a:pt x="23" y="4"/>
                    <a:pt x="22" y="4"/>
                    <a:pt x="22" y="4"/>
                  </a:cubicBezTo>
                  <a:cubicBezTo>
                    <a:pt x="21" y="3"/>
                    <a:pt x="21" y="3"/>
                    <a:pt x="21" y="3"/>
                  </a:cubicBezTo>
                  <a:cubicBezTo>
                    <a:pt x="20" y="2"/>
                    <a:pt x="20" y="2"/>
                    <a:pt x="20" y="2"/>
                  </a:cubicBezTo>
                  <a:cubicBezTo>
                    <a:pt x="20" y="2"/>
                    <a:pt x="20" y="2"/>
                    <a:pt x="20" y="2"/>
                  </a:cubicBezTo>
                  <a:cubicBezTo>
                    <a:pt x="20" y="2"/>
                    <a:pt x="20" y="2"/>
                    <a:pt x="20" y="2"/>
                  </a:cubicBezTo>
                  <a:cubicBezTo>
                    <a:pt x="21" y="3"/>
                    <a:pt x="21" y="3"/>
                    <a:pt x="21" y="3"/>
                  </a:cubicBezTo>
                  <a:cubicBezTo>
                    <a:pt x="21" y="3"/>
                    <a:pt x="21" y="3"/>
                    <a:pt x="22" y="3"/>
                  </a:cubicBezTo>
                  <a:cubicBezTo>
                    <a:pt x="21" y="4"/>
                    <a:pt x="21" y="4"/>
                    <a:pt x="21" y="4"/>
                  </a:cubicBezTo>
                  <a:cubicBezTo>
                    <a:pt x="20" y="4"/>
                    <a:pt x="20" y="3"/>
                    <a:pt x="19" y="3"/>
                  </a:cubicBezTo>
                  <a:cubicBezTo>
                    <a:pt x="19" y="2"/>
                    <a:pt x="18" y="2"/>
                    <a:pt x="18" y="2"/>
                  </a:cubicBezTo>
                  <a:cubicBezTo>
                    <a:pt x="18" y="2"/>
                    <a:pt x="18" y="2"/>
                    <a:pt x="18" y="2"/>
                  </a:cubicBezTo>
                  <a:cubicBezTo>
                    <a:pt x="18" y="2"/>
                    <a:pt x="18" y="2"/>
                    <a:pt x="18" y="2"/>
                  </a:cubicBezTo>
                  <a:cubicBezTo>
                    <a:pt x="19" y="2"/>
                    <a:pt x="19" y="2"/>
                    <a:pt x="19" y="2"/>
                  </a:cubicBezTo>
                  <a:cubicBezTo>
                    <a:pt x="19" y="3"/>
                    <a:pt x="19" y="3"/>
                    <a:pt x="20" y="4"/>
                  </a:cubicBezTo>
                  <a:cubicBezTo>
                    <a:pt x="20" y="4"/>
                    <a:pt x="20" y="4"/>
                    <a:pt x="20" y="4"/>
                  </a:cubicBezTo>
                  <a:cubicBezTo>
                    <a:pt x="20" y="4"/>
                    <a:pt x="20" y="4"/>
                    <a:pt x="19" y="4"/>
                  </a:cubicBezTo>
                  <a:cubicBezTo>
                    <a:pt x="19" y="4"/>
                    <a:pt x="19" y="4"/>
                    <a:pt x="19" y="4"/>
                  </a:cubicBezTo>
                  <a:cubicBezTo>
                    <a:pt x="16" y="2"/>
                    <a:pt x="16" y="2"/>
                    <a:pt x="16" y="2"/>
                  </a:cubicBezTo>
                  <a:cubicBezTo>
                    <a:pt x="17" y="1"/>
                    <a:pt x="17" y="1"/>
                    <a:pt x="17" y="1"/>
                  </a:cubicBezTo>
                  <a:cubicBezTo>
                    <a:pt x="17" y="2"/>
                    <a:pt x="17" y="2"/>
                    <a:pt x="17" y="2"/>
                  </a:cubicBezTo>
                  <a:cubicBezTo>
                    <a:pt x="18" y="4"/>
                    <a:pt x="18" y="4"/>
                    <a:pt x="18" y="4"/>
                  </a:cubicBezTo>
                  <a:cubicBezTo>
                    <a:pt x="18" y="4"/>
                    <a:pt x="18" y="4"/>
                    <a:pt x="18" y="4"/>
                  </a:cubicBezTo>
                  <a:cubicBezTo>
                    <a:pt x="16" y="3"/>
                    <a:pt x="16" y="3"/>
                    <a:pt x="16" y="3"/>
                  </a:cubicBezTo>
                  <a:cubicBezTo>
                    <a:pt x="16" y="2"/>
                    <a:pt x="15" y="2"/>
                    <a:pt x="15" y="2"/>
                  </a:cubicBezTo>
                  <a:cubicBezTo>
                    <a:pt x="16" y="1"/>
                    <a:pt x="16" y="1"/>
                    <a:pt x="16" y="1"/>
                  </a:cubicBezTo>
                  <a:cubicBezTo>
                    <a:pt x="16" y="2"/>
                    <a:pt x="16" y="2"/>
                    <a:pt x="16" y="2"/>
                  </a:cubicBezTo>
                  <a:cubicBezTo>
                    <a:pt x="17" y="3"/>
                    <a:pt x="17" y="3"/>
                    <a:pt x="17" y="4"/>
                  </a:cubicBezTo>
                  <a:cubicBezTo>
                    <a:pt x="17" y="4"/>
                    <a:pt x="17" y="4"/>
                    <a:pt x="17" y="4"/>
                  </a:cubicBezTo>
                  <a:cubicBezTo>
                    <a:pt x="17" y="4"/>
                    <a:pt x="16" y="4"/>
                    <a:pt x="16" y="4"/>
                  </a:cubicBezTo>
                  <a:cubicBezTo>
                    <a:pt x="15" y="3"/>
                    <a:pt x="14" y="2"/>
                    <a:pt x="13" y="1"/>
                  </a:cubicBezTo>
                  <a:cubicBezTo>
                    <a:pt x="14" y="1"/>
                    <a:pt x="14" y="1"/>
                    <a:pt x="14" y="1"/>
                  </a:cubicBezTo>
                  <a:cubicBezTo>
                    <a:pt x="14" y="1"/>
                    <a:pt x="15" y="2"/>
                    <a:pt x="15" y="2"/>
                  </a:cubicBezTo>
                  <a:cubicBezTo>
                    <a:pt x="16" y="3"/>
                    <a:pt x="16" y="3"/>
                    <a:pt x="16" y="3"/>
                  </a:cubicBezTo>
                  <a:cubicBezTo>
                    <a:pt x="16" y="3"/>
                    <a:pt x="16" y="4"/>
                    <a:pt x="16" y="4"/>
                  </a:cubicBezTo>
                  <a:cubicBezTo>
                    <a:pt x="16" y="4"/>
                    <a:pt x="15" y="4"/>
                    <a:pt x="15" y="4"/>
                  </a:cubicBezTo>
                  <a:cubicBezTo>
                    <a:pt x="15" y="4"/>
                    <a:pt x="15" y="4"/>
                    <a:pt x="15" y="4"/>
                  </a:cubicBezTo>
                  <a:cubicBezTo>
                    <a:pt x="14" y="3"/>
                    <a:pt x="14" y="3"/>
                    <a:pt x="14" y="3"/>
                  </a:cubicBezTo>
                  <a:cubicBezTo>
                    <a:pt x="13" y="2"/>
                    <a:pt x="13" y="2"/>
                    <a:pt x="13" y="2"/>
                  </a:cubicBezTo>
                  <a:cubicBezTo>
                    <a:pt x="13" y="1"/>
                    <a:pt x="13" y="1"/>
                    <a:pt x="13" y="1"/>
                  </a:cubicBezTo>
                  <a:cubicBezTo>
                    <a:pt x="13" y="2"/>
                    <a:pt x="14" y="2"/>
                    <a:pt x="14" y="2"/>
                  </a:cubicBezTo>
                  <a:cubicBezTo>
                    <a:pt x="14" y="2"/>
                    <a:pt x="14" y="3"/>
                    <a:pt x="15" y="3"/>
                  </a:cubicBezTo>
                  <a:cubicBezTo>
                    <a:pt x="15" y="3"/>
                    <a:pt x="15" y="3"/>
                    <a:pt x="15" y="3"/>
                  </a:cubicBezTo>
                  <a:cubicBezTo>
                    <a:pt x="15" y="3"/>
                    <a:pt x="15" y="4"/>
                    <a:pt x="14" y="4"/>
                  </a:cubicBezTo>
                  <a:cubicBezTo>
                    <a:pt x="14" y="4"/>
                    <a:pt x="14" y="4"/>
                    <a:pt x="14" y="4"/>
                  </a:cubicBezTo>
                  <a:cubicBezTo>
                    <a:pt x="12" y="3"/>
                    <a:pt x="12" y="3"/>
                    <a:pt x="12" y="3"/>
                  </a:cubicBezTo>
                  <a:cubicBezTo>
                    <a:pt x="11" y="1"/>
                    <a:pt x="11" y="1"/>
                    <a:pt x="11" y="1"/>
                  </a:cubicBezTo>
                  <a:cubicBezTo>
                    <a:pt x="12" y="1"/>
                    <a:pt x="12" y="1"/>
                    <a:pt x="12" y="1"/>
                  </a:cubicBezTo>
                  <a:cubicBezTo>
                    <a:pt x="13" y="2"/>
                    <a:pt x="13" y="2"/>
                    <a:pt x="13" y="2"/>
                  </a:cubicBezTo>
                  <a:cubicBezTo>
                    <a:pt x="14" y="3"/>
                    <a:pt x="14" y="3"/>
                    <a:pt x="14" y="3"/>
                  </a:cubicBezTo>
                  <a:cubicBezTo>
                    <a:pt x="14" y="3"/>
                    <a:pt x="14" y="4"/>
                    <a:pt x="13" y="4"/>
                  </a:cubicBezTo>
                  <a:cubicBezTo>
                    <a:pt x="13" y="4"/>
                    <a:pt x="13" y="4"/>
                    <a:pt x="13" y="4"/>
                  </a:cubicBezTo>
                  <a:cubicBezTo>
                    <a:pt x="12" y="2"/>
                    <a:pt x="12" y="2"/>
                    <a:pt x="12" y="2"/>
                  </a:cubicBezTo>
                  <a:cubicBezTo>
                    <a:pt x="11" y="2"/>
                    <a:pt x="11" y="2"/>
                    <a:pt x="11" y="2"/>
                  </a:cubicBezTo>
                  <a:cubicBezTo>
                    <a:pt x="11" y="1"/>
                    <a:pt x="11" y="1"/>
                    <a:pt x="11" y="1"/>
                  </a:cubicBezTo>
                  <a:cubicBezTo>
                    <a:pt x="11" y="1"/>
                    <a:pt x="11" y="2"/>
                    <a:pt x="12" y="2"/>
                  </a:cubicBezTo>
                  <a:cubicBezTo>
                    <a:pt x="13" y="3"/>
                    <a:pt x="13" y="3"/>
                    <a:pt x="13" y="3"/>
                  </a:cubicBezTo>
                  <a:cubicBezTo>
                    <a:pt x="13" y="3"/>
                    <a:pt x="13" y="4"/>
                    <a:pt x="12" y="4"/>
                  </a:cubicBezTo>
                  <a:cubicBezTo>
                    <a:pt x="12" y="4"/>
                    <a:pt x="12" y="4"/>
                    <a:pt x="12" y="4"/>
                  </a:cubicBezTo>
                  <a:cubicBezTo>
                    <a:pt x="11" y="3"/>
                    <a:pt x="11" y="3"/>
                    <a:pt x="10" y="2"/>
                  </a:cubicBezTo>
                  <a:cubicBezTo>
                    <a:pt x="10" y="2"/>
                    <a:pt x="10" y="2"/>
                    <a:pt x="10" y="2"/>
                  </a:cubicBezTo>
                  <a:cubicBezTo>
                    <a:pt x="9" y="1"/>
                    <a:pt x="9" y="1"/>
                    <a:pt x="9" y="1"/>
                  </a:cubicBezTo>
                  <a:cubicBezTo>
                    <a:pt x="10" y="1"/>
                    <a:pt x="10" y="1"/>
                    <a:pt x="10" y="1"/>
                  </a:cubicBezTo>
                  <a:cubicBezTo>
                    <a:pt x="10" y="2"/>
                    <a:pt x="10" y="2"/>
                    <a:pt x="10" y="2"/>
                  </a:cubicBezTo>
                  <a:cubicBezTo>
                    <a:pt x="11" y="3"/>
                    <a:pt x="11" y="3"/>
                    <a:pt x="11" y="3"/>
                  </a:cubicBezTo>
                  <a:cubicBezTo>
                    <a:pt x="11" y="3"/>
                    <a:pt x="11" y="3"/>
                    <a:pt x="11" y="3"/>
                  </a:cubicBezTo>
                  <a:cubicBezTo>
                    <a:pt x="11" y="3"/>
                    <a:pt x="11" y="4"/>
                    <a:pt x="11" y="4"/>
                  </a:cubicBezTo>
                  <a:cubicBezTo>
                    <a:pt x="11" y="4"/>
                    <a:pt x="11" y="4"/>
                    <a:pt x="10" y="4"/>
                  </a:cubicBezTo>
                  <a:cubicBezTo>
                    <a:pt x="10" y="3"/>
                    <a:pt x="10" y="3"/>
                    <a:pt x="9" y="2"/>
                  </a:cubicBezTo>
                  <a:cubicBezTo>
                    <a:pt x="9" y="2"/>
                    <a:pt x="8" y="2"/>
                    <a:pt x="8" y="2"/>
                  </a:cubicBezTo>
                  <a:cubicBezTo>
                    <a:pt x="8" y="1"/>
                    <a:pt x="8" y="1"/>
                    <a:pt x="8" y="1"/>
                  </a:cubicBezTo>
                  <a:cubicBezTo>
                    <a:pt x="8" y="1"/>
                    <a:pt x="8" y="1"/>
                    <a:pt x="8" y="2"/>
                  </a:cubicBezTo>
                  <a:cubicBezTo>
                    <a:pt x="9" y="2"/>
                    <a:pt x="9" y="2"/>
                    <a:pt x="9" y="2"/>
                  </a:cubicBezTo>
                  <a:cubicBezTo>
                    <a:pt x="9" y="2"/>
                    <a:pt x="9" y="3"/>
                    <a:pt x="10" y="3"/>
                  </a:cubicBezTo>
                  <a:cubicBezTo>
                    <a:pt x="10" y="3"/>
                    <a:pt x="10" y="3"/>
                    <a:pt x="10" y="4"/>
                  </a:cubicBezTo>
                  <a:cubicBezTo>
                    <a:pt x="9" y="4"/>
                    <a:pt x="9" y="4"/>
                    <a:pt x="9" y="4"/>
                  </a:cubicBezTo>
                  <a:cubicBezTo>
                    <a:pt x="8" y="3"/>
                    <a:pt x="7" y="2"/>
                    <a:pt x="6" y="1"/>
                  </a:cubicBezTo>
                  <a:cubicBezTo>
                    <a:pt x="7" y="1"/>
                    <a:pt x="7" y="1"/>
                    <a:pt x="7" y="1"/>
                  </a:cubicBezTo>
                  <a:cubicBezTo>
                    <a:pt x="7" y="2"/>
                    <a:pt x="8" y="2"/>
                    <a:pt x="8" y="3"/>
                  </a:cubicBezTo>
                  <a:cubicBezTo>
                    <a:pt x="9" y="3"/>
                    <a:pt x="9" y="4"/>
                    <a:pt x="8" y="4"/>
                  </a:cubicBezTo>
                  <a:cubicBezTo>
                    <a:pt x="8" y="4"/>
                    <a:pt x="8" y="4"/>
                    <a:pt x="8" y="4"/>
                  </a:cubicBezTo>
                  <a:cubicBezTo>
                    <a:pt x="7" y="3"/>
                    <a:pt x="7" y="3"/>
                    <a:pt x="6" y="3"/>
                  </a:cubicBezTo>
                  <a:cubicBezTo>
                    <a:pt x="6" y="2"/>
                    <a:pt x="5" y="2"/>
                    <a:pt x="5" y="2"/>
                  </a:cubicBezTo>
                  <a:cubicBezTo>
                    <a:pt x="6" y="1"/>
                    <a:pt x="6" y="1"/>
                    <a:pt x="6" y="1"/>
                  </a:cubicBezTo>
                  <a:cubicBezTo>
                    <a:pt x="6" y="1"/>
                    <a:pt x="6" y="2"/>
                    <a:pt x="6" y="2"/>
                  </a:cubicBezTo>
                  <a:cubicBezTo>
                    <a:pt x="6" y="2"/>
                    <a:pt x="6" y="3"/>
                    <a:pt x="7" y="3"/>
                  </a:cubicBezTo>
                  <a:cubicBezTo>
                    <a:pt x="7" y="3"/>
                    <a:pt x="7" y="4"/>
                    <a:pt x="6" y="4"/>
                  </a:cubicBezTo>
                  <a:cubicBezTo>
                    <a:pt x="6" y="4"/>
                    <a:pt x="6" y="4"/>
                    <a:pt x="6" y="4"/>
                  </a:cubicBezTo>
                  <a:cubicBezTo>
                    <a:pt x="5" y="3"/>
                    <a:pt x="5" y="3"/>
                    <a:pt x="4" y="3"/>
                  </a:cubicBezTo>
                  <a:cubicBezTo>
                    <a:pt x="4" y="2"/>
                    <a:pt x="4" y="2"/>
                    <a:pt x="4" y="2"/>
                  </a:cubicBezTo>
                  <a:cubicBezTo>
                    <a:pt x="3" y="2"/>
                    <a:pt x="3" y="2"/>
                    <a:pt x="3" y="2"/>
                  </a:cubicBezTo>
                  <a:cubicBezTo>
                    <a:pt x="4" y="1"/>
                    <a:pt x="4" y="1"/>
                    <a:pt x="4" y="1"/>
                  </a:cubicBezTo>
                  <a:cubicBezTo>
                    <a:pt x="4" y="1"/>
                    <a:pt x="4" y="2"/>
                    <a:pt x="4" y="2"/>
                  </a:cubicBezTo>
                  <a:cubicBezTo>
                    <a:pt x="5" y="3"/>
                    <a:pt x="5" y="3"/>
                    <a:pt x="5" y="3"/>
                  </a:cubicBezTo>
                  <a:cubicBezTo>
                    <a:pt x="5" y="3"/>
                    <a:pt x="5" y="3"/>
                    <a:pt x="5" y="3"/>
                  </a:cubicBezTo>
                  <a:cubicBezTo>
                    <a:pt x="5" y="3"/>
                    <a:pt x="5" y="3"/>
                    <a:pt x="5" y="3"/>
                  </a:cubicBezTo>
                  <a:cubicBezTo>
                    <a:pt x="5" y="4"/>
                    <a:pt x="5" y="4"/>
                    <a:pt x="4" y="3"/>
                  </a:cubicBezTo>
                  <a:cubicBezTo>
                    <a:pt x="4" y="3"/>
                    <a:pt x="3" y="3"/>
                    <a:pt x="3" y="2"/>
                  </a:cubicBezTo>
                  <a:cubicBezTo>
                    <a:pt x="3" y="2"/>
                    <a:pt x="2" y="1"/>
                    <a:pt x="2" y="1"/>
                  </a:cubicBezTo>
                  <a:cubicBezTo>
                    <a:pt x="2" y="1"/>
                    <a:pt x="2" y="1"/>
                    <a:pt x="2" y="1"/>
                  </a:cubicBezTo>
                  <a:cubicBezTo>
                    <a:pt x="2" y="2"/>
                    <a:pt x="3" y="2"/>
                    <a:pt x="3" y="3"/>
                  </a:cubicBezTo>
                  <a:cubicBezTo>
                    <a:pt x="3" y="3"/>
                    <a:pt x="3" y="3"/>
                    <a:pt x="3" y="3"/>
                  </a:cubicBezTo>
                  <a:cubicBezTo>
                    <a:pt x="3" y="3"/>
                    <a:pt x="3" y="3"/>
                    <a:pt x="3" y="3"/>
                  </a:cubicBezTo>
                  <a:cubicBezTo>
                    <a:pt x="2" y="3"/>
                    <a:pt x="2" y="3"/>
                    <a:pt x="1" y="2"/>
                  </a:cubicBezTo>
                  <a:cubicBezTo>
                    <a:pt x="1" y="2"/>
                    <a:pt x="0" y="1"/>
                    <a:pt x="0" y="1"/>
                  </a:cubicBezTo>
                  <a:cubicBezTo>
                    <a:pt x="0" y="1"/>
                    <a:pt x="0" y="1"/>
                    <a:pt x="0" y="1"/>
                  </a:cubicBezTo>
                  <a:cubicBezTo>
                    <a:pt x="0" y="1"/>
                    <a:pt x="0" y="2"/>
                    <a:pt x="0"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47"/>
            <p:cNvSpPr/>
            <p:nvPr/>
          </p:nvSpPr>
          <p:spPr bwMode="auto">
            <a:xfrm>
              <a:off x="2688" y="3748"/>
              <a:ext cx="113" cy="14"/>
            </a:xfrm>
            <a:custGeom>
              <a:avLst/>
              <a:gdLst>
                <a:gd name="T0" fmla="*/ 2 w 25"/>
                <a:gd name="T1" fmla="*/ 2 h 3"/>
                <a:gd name="T2" fmla="*/ 2 w 25"/>
                <a:gd name="T3" fmla="*/ 0 h 3"/>
                <a:gd name="T4" fmla="*/ 3 w 25"/>
                <a:gd name="T5" fmla="*/ 1 h 3"/>
                <a:gd name="T6" fmla="*/ 6 w 25"/>
                <a:gd name="T7" fmla="*/ 2 h 3"/>
                <a:gd name="T8" fmla="*/ 5 w 25"/>
                <a:gd name="T9" fmla="*/ 0 h 3"/>
                <a:gd name="T10" fmla="*/ 6 w 25"/>
                <a:gd name="T11" fmla="*/ 2 h 3"/>
                <a:gd name="T12" fmla="*/ 8 w 25"/>
                <a:gd name="T13" fmla="*/ 0 h 3"/>
                <a:gd name="T14" fmla="*/ 8 w 25"/>
                <a:gd name="T15" fmla="*/ 2 h 3"/>
                <a:gd name="T16" fmla="*/ 9 w 25"/>
                <a:gd name="T17" fmla="*/ 0 h 3"/>
                <a:gd name="T18" fmla="*/ 10 w 25"/>
                <a:gd name="T19" fmla="*/ 2 h 3"/>
                <a:gd name="T20" fmla="*/ 11 w 25"/>
                <a:gd name="T21" fmla="*/ 0 h 3"/>
                <a:gd name="T22" fmla="*/ 15 w 25"/>
                <a:gd name="T23" fmla="*/ 2 h 3"/>
                <a:gd name="T24" fmla="*/ 13 w 25"/>
                <a:gd name="T25" fmla="*/ 0 h 3"/>
                <a:gd name="T26" fmla="*/ 16 w 25"/>
                <a:gd name="T27" fmla="*/ 0 h 3"/>
                <a:gd name="T28" fmla="*/ 15 w 25"/>
                <a:gd name="T29" fmla="*/ 0 h 3"/>
                <a:gd name="T30" fmla="*/ 17 w 25"/>
                <a:gd name="T31" fmla="*/ 2 h 3"/>
                <a:gd name="T32" fmla="*/ 17 w 25"/>
                <a:gd name="T33" fmla="*/ 0 h 3"/>
                <a:gd name="T34" fmla="*/ 19 w 25"/>
                <a:gd name="T35" fmla="*/ 2 h 3"/>
                <a:gd name="T36" fmla="*/ 19 w 25"/>
                <a:gd name="T37" fmla="*/ 0 h 3"/>
                <a:gd name="T38" fmla="*/ 20 w 25"/>
                <a:gd name="T39" fmla="*/ 2 h 3"/>
                <a:gd name="T40" fmla="*/ 20 w 25"/>
                <a:gd name="T41" fmla="*/ 0 h 3"/>
                <a:gd name="T42" fmla="*/ 21 w 25"/>
                <a:gd name="T43" fmla="*/ 1 h 3"/>
                <a:gd name="T44" fmla="*/ 23 w 25"/>
                <a:gd name="T45" fmla="*/ 1 h 3"/>
                <a:gd name="T46" fmla="*/ 21 w 25"/>
                <a:gd name="T47" fmla="*/ 0 h 3"/>
                <a:gd name="T48" fmla="*/ 24 w 25"/>
                <a:gd name="T49" fmla="*/ 1 h 3"/>
                <a:gd name="T50" fmla="*/ 23 w 25"/>
                <a:gd name="T51" fmla="*/ 1 h 3"/>
                <a:gd name="T52" fmla="*/ 24 w 25"/>
                <a:gd name="T53" fmla="*/ 1 h 3"/>
                <a:gd name="T54" fmla="*/ 25 w 25"/>
                <a:gd name="T55" fmla="*/ 2 h 3"/>
                <a:gd name="T56" fmla="*/ 24 w 25"/>
                <a:gd name="T57" fmla="*/ 0 h 3"/>
                <a:gd name="T58" fmla="*/ 24 w 25"/>
                <a:gd name="T59" fmla="*/ 0 h 3"/>
                <a:gd name="T60" fmla="*/ 24 w 25"/>
                <a:gd name="T61" fmla="*/ 0 h 3"/>
                <a:gd name="T62" fmla="*/ 24 w 25"/>
                <a:gd name="T63" fmla="*/ 0 h 3"/>
                <a:gd name="T64" fmla="*/ 25 w 25"/>
                <a:gd name="T65" fmla="*/ 2 h 3"/>
                <a:gd name="T66" fmla="*/ 24 w 25"/>
                <a:gd name="T67" fmla="*/ 1 h 3"/>
                <a:gd name="T68" fmla="*/ 24 w 25"/>
                <a:gd name="T69" fmla="*/ 2 h 3"/>
                <a:gd name="T70" fmla="*/ 23 w 25"/>
                <a:gd name="T71" fmla="*/ 1 h 3"/>
                <a:gd name="T72" fmla="*/ 24 w 25"/>
                <a:gd name="T73" fmla="*/ 2 h 3"/>
                <a:gd name="T74" fmla="*/ 22 w 25"/>
                <a:gd name="T75" fmla="*/ 2 h 3"/>
                <a:gd name="T76" fmla="*/ 22 w 25"/>
                <a:gd name="T77" fmla="*/ 1 h 3"/>
                <a:gd name="T78" fmla="*/ 21 w 25"/>
                <a:gd name="T79" fmla="*/ 2 h 3"/>
                <a:gd name="T80" fmla="*/ 21 w 25"/>
                <a:gd name="T81" fmla="*/ 1 h 3"/>
                <a:gd name="T82" fmla="*/ 20 w 25"/>
                <a:gd name="T83" fmla="*/ 2 h 3"/>
                <a:gd name="T84" fmla="*/ 20 w 25"/>
                <a:gd name="T85" fmla="*/ 1 h 3"/>
                <a:gd name="T86" fmla="*/ 20 w 25"/>
                <a:gd name="T87" fmla="*/ 3 h 3"/>
                <a:gd name="T88" fmla="*/ 17 w 25"/>
                <a:gd name="T89" fmla="*/ 1 h 3"/>
                <a:gd name="T90" fmla="*/ 18 w 25"/>
                <a:gd name="T91" fmla="*/ 3 h 3"/>
                <a:gd name="T92" fmla="*/ 17 w 25"/>
                <a:gd name="T93" fmla="*/ 2 h 3"/>
                <a:gd name="T94" fmla="*/ 14 w 25"/>
                <a:gd name="T95" fmla="*/ 1 h 3"/>
                <a:gd name="T96" fmla="*/ 15 w 25"/>
                <a:gd name="T97" fmla="*/ 2 h 3"/>
                <a:gd name="T98" fmla="*/ 12 w 25"/>
                <a:gd name="T99" fmla="*/ 1 h 3"/>
                <a:gd name="T100" fmla="*/ 11 w 25"/>
                <a:gd name="T101" fmla="*/ 1 h 3"/>
                <a:gd name="T102" fmla="*/ 12 w 25"/>
                <a:gd name="T103" fmla="*/ 3 h 3"/>
                <a:gd name="T104" fmla="*/ 9 w 25"/>
                <a:gd name="T105" fmla="*/ 1 h 3"/>
                <a:gd name="T106" fmla="*/ 10 w 25"/>
                <a:gd name="T107" fmla="*/ 3 h 3"/>
                <a:gd name="T108" fmla="*/ 7 w 25"/>
                <a:gd name="T109" fmla="*/ 1 h 3"/>
                <a:gd name="T110" fmla="*/ 8 w 25"/>
                <a:gd name="T111" fmla="*/ 2 h 3"/>
                <a:gd name="T112" fmla="*/ 6 w 25"/>
                <a:gd name="T113" fmla="*/ 1 h 3"/>
                <a:gd name="T114" fmla="*/ 5 w 25"/>
                <a:gd name="T115" fmla="*/ 3 h 3"/>
                <a:gd name="T116" fmla="*/ 4 w 25"/>
                <a:gd name="T117" fmla="*/ 2 h 3"/>
                <a:gd name="T118" fmla="*/ 2 w 25"/>
                <a:gd name="T119" fmla="*/ 1 h 3"/>
                <a:gd name="T120" fmla="*/ 2 w 25"/>
                <a:gd name="T1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 h="3">
                  <a:moveTo>
                    <a:pt x="0" y="1"/>
                  </a:moveTo>
                  <a:cubicBezTo>
                    <a:pt x="0" y="1"/>
                    <a:pt x="1" y="2"/>
                    <a:pt x="2" y="2"/>
                  </a:cubicBezTo>
                  <a:cubicBezTo>
                    <a:pt x="2" y="2"/>
                    <a:pt x="2" y="2"/>
                    <a:pt x="2" y="2"/>
                  </a:cubicBezTo>
                  <a:cubicBezTo>
                    <a:pt x="2" y="2"/>
                    <a:pt x="2" y="2"/>
                    <a:pt x="2" y="2"/>
                  </a:cubicBezTo>
                  <a:cubicBezTo>
                    <a:pt x="2" y="1"/>
                    <a:pt x="2" y="1"/>
                    <a:pt x="2" y="1"/>
                  </a:cubicBezTo>
                  <a:cubicBezTo>
                    <a:pt x="2" y="0"/>
                    <a:pt x="2" y="0"/>
                    <a:pt x="2" y="0"/>
                  </a:cubicBezTo>
                  <a:cubicBezTo>
                    <a:pt x="2" y="0"/>
                    <a:pt x="2" y="0"/>
                    <a:pt x="2" y="0"/>
                  </a:cubicBezTo>
                  <a:cubicBezTo>
                    <a:pt x="2" y="0"/>
                    <a:pt x="2" y="0"/>
                    <a:pt x="2" y="0"/>
                  </a:cubicBezTo>
                  <a:cubicBezTo>
                    <a:pt x="3" y="1"/>
                    <a:pt x="3" y="1"/>
                    <a:pt x="4" y="2"/>
                  </a:cubicBezTo>
                  <a:cubicBezTo>
                    <a:pt x="4" y="2"/>
                    <a:pt x="4" y="2"/>
                    <a:pt x="4" y="2"/>
                  </a:cubicBezTo>
                  <a:cubicBezTo>
                    <a:pt x="3" y="2"/>
                    <a:pt x="3" y="2"/>
                    <a:pt x="3" y="2"/>
                  </a:cubicBezTo>
                  <a:cubicBezTo>
                    <a:pt x="3" y="1"/>
                    <a:pt x="3" y="1"/>
                    <a:pt x="3" y="1"/>
                  </a:cubicBezTo>
                  <a:cubicBezTo>
                    <a:pt x="3" y="0"/>
                    <a:pt x="3" y="0"/>
                    <a:pt x="3" y="0"/>
                  </a:cubicBezTo>
                  <a:cubicBezTo>
                    <a:pt x="3" y="0"/>
                    <a:pt x="4" y="0"/>
                    <a:pt x="4" y="0"/>
                  </a:cubicBezTo>
                  <a:cubicBezTo>
                    <a:pt x="4" y="0"/>
                    <a:pt x="4" y="0"/>
                    <a:pt x="4" y="0"/>
                  </a:cubicBezTo>
                  <a:cubicBezTo>
                    <a:pt x="5" y="1"/>
                    <a:pt x="5" y="1"/>
                    <a:pt x="6" y="2"/>
                  </a:cubicBezTo>
                  <a:cubicBezTo>
                    <a:pt x="5" y="2"/>
                    <a:pt x="5" y="2"/>
                    <a:pt x="5" y="2"/>
                  </a:cubicBezTo>
                  <a:cubicBezTo>
                    <a:pt x="5" y="1"/>
                    <a:pt x="5" y="1"/>
                    <a:pt x="5" y="1"/>
                  </a:cubicBezTo>
                  <a:cubicBezTo>
                    <a:pt x="5" y="1"/>
                    <a:pt x="5" y="1"/>
                    <a:pt x="5" y="1"/>
                  </a:cubicBezTo>
                  <a:cubicBezTo>
                    <a:pt x="4" y="1"/>
                    <a:pt x="4" y="0"/>
                    <a:pt x="5" y="0"/>
                  </a:cubicBezTo>
                  <a:cubicBezTo>
                    <a:pt x="5" y="0"/>
                    <a:pt x="5" y="0"/>
                    <a:pt x="5" y="0"/>
                  </a:cubicBezTo>
                  <a:cubicBezTo>
                    <a:pt x="7" y="1"/>
                    <a:pt x="7" y="1"/>
                    <a:pt x="7" y="1"/>
                  </a:cubicBezTo>
                  <a:cubicBezTo>
                    <a:pt x="7" y="2"/>
                    <a:pt x="7" y="2"/>
                    <a:pt x="7" y="2"/>
                  </a:cubicBezTo>
                  <a:cubicBezTo>
                    <a:pt x="6" y="2"/>
                    <a:pt x="6" y="2"/>
                    <a:pt x="6" y="2"/>
                  </a:cubicBezTo>
                  <a:cubicBezTo>
                    <a:pt x="6" y="1"/>
                    <a:pt x="6" y="1"/>
                    <a:pt x="6" y="1"/>
                  </a:cubicBezTo>
                  <a:cubicBezTo>
                    <a:pt x="6" y="0"/>
                    <a:pt x="6" y="0"/>
                    <a:pt x="6" y="0"/>
                  </a:cubicBezTo>
                  <a:cubicBezTo>
                    <a:pt x="6" y="0"/>
                    <a:pt x="7" y="0"/>
                    <a:pt x="7" y="0"/>
                  </a:cubicBezTo>
                  <a:cubicBezTo>
                    <a:pt x="7" y="0"/>
                    <a:pt x="7" y="0"/>
                    <a:pt x="8" y="0"/>
                  </a:cubicBezTo>
                  <a:cubicBezTo>
                    <a:pt x="8" y="1"/>
                    <a:pt x="8" y="1"/>
                    <a:pt x="8" y="1"/>
                  </a:cubicBezTo>
                  <a:cubicBezTo>
                    <a:pt x="9" y="1"/>
                    <a:pt x="9" y="2"/>
                    <a:pt x="10" y="2"/>
                  </a:cubicBezTo>
                  <a:cubicBezTo>
                    <a:pt x="9" y="3"/>
                    <a:pt x="9" y="3"/>
                    <a:pt x="9" y="3"/>
                  </a:cubicBezTo>
                  <a:cubicBezTo>
                    <a:pt x="9" y="2"/>
                    <a:pt x="8" y="2"/>
                    <a:pt x="8" y="2"/>
                  </a:cubicBezTo>
                  <a:cubicBezTo>
                    <a:pt x="8" y="2"/>
                    <a:pt x="8" y="1"/>
                    <a:pt x="8" y="1"/>
                  </a:cubicBezTo>
                  <a:cubicBezTo>
                    <a:pt x="8" y="1"/>
                    <a:pt x="8" y="1"/>
                    <a:pt x="8" y="1"/>
                  </a:cubicBezTo>
                  <a:cubicBezTo>
                    <a:pt x="8" y="0"/>
                    <a:pt x="8" y="0"/>
                    <a:pt x="8" y="0"/>
                  </a:cubicBezTo>
                  <a:cubicBezTo>
                    <a:pt x="9" y="0"/>
                    <a:pt x="9" y="0"/>
                    <a:pt x="9" y="0"/>
                  </a:cubicBezTo>
                  <a:cubicBezTo>
                    <a:pt x="10" y="1"/>
                    <a:pt x="10" y="1"/>
                    <a:pt x="10" y="1"/>
                  </a:cubicBezTo>
                  <a:cubicBezTo>
                    <a:pt x="12" y="2"/>
                    <a:pt x="12" y="2"/>
                    <a:pt x="12" y="2"/>
                  </a:cubicBezTo>
                  <a:cubicBezTo>
                    <a:pt x="11" y="2"/>
                    <a:pt x="11" y="2"/>
                    <a:pt x="11" y="2"/>
                  </a:cubicBezTo>
                  <a:cubicBezTo>
                    <a:pt x="11" y="2"/>
                    <a:pt x="10" y="2"/>
                    <a:pt x="10" y="2"/>
                  </a:cubicBezTo>
                  <a:cubicBezTo>
                    <a:pt x="10" y="2"/>
                    <a:pt x="10" y="1"/>
                    <a:pt x="10" y="1"/>
                  </a:cubicBezTo>
                  <a:cubicBezTo>
                    <a:pt x="10" y="1"/>
                    <a:pt x="10" y="1"/>
                    <a:pt x="10" y="1"/>
                  </a:cubicBezTo>
                  <a:cubicBezTo>
                    <a:pt x="10" y="0"/>
                    <a:pt x="10" y="0"/>
                    <a:pt x="11" y="0"/>
                  </a:cubicBezTo>
                  <a:cubicBezTo>
                    <a:pt x="11" y="0"/>
                    <a:pt x="11" y="0"/>
                    <a:pt x="11" y="0"/>
                  </a:cubicBezTo>
                  <a:cubicBezTo>
                    <a:pt x="11" y="0"/>
                    <a:pt x="11" y="0"/>
                    <a:pt x="11" y="0"/>
                  </a:cubicBezTo>
                  <a:cubicBezTo>
                    <a:pt x="11" y="0"/>
                    <a:pt x="11" y="0"/>
                    <a:pt x="11" y="0"/>
                  </a:cubicBezTo>
                  <a:cubicBezTo>
                    <a:pt x="11" y="0"/>
                    <a:pt x="12" y="0"/>
                    <a:pt x="12" y="0"/>
                  </a:cubicBezTo>
                  <a:cubicBezTo>
                    <a:pt x="13" y="1"/>
                    <a:pt x="14" y="1"/>
                    <a:pt x="15" y="2"/>
                  </a:cubicBezTo>
                  <a:cubicBezTo>
                    <a:pt x="14" y="3"/>
                    <a:pt x="14" y="3"/>
                    <a:pt x="14" y="3"/>
                  </a:cubicBezTo>
                  <a:cubicBezTo>
                    <a:pt x="14" y="2"/>
                    <a:pt x="14" y="2"/>
                    <a:pt x="14" y="2"/>
                  </a:cubicBezTo>
                  <a:cubicBezTo>
                    <a:pt x="13" y="1"/>
                    <a:pt x="13" y="1"/>
                    <a:pt x="13" y="0"/>
                  </a:cubicBezTo>
                  <a:cubicBezTo>
                    <a:pt x="13" y="0"/>
                    <a:pt x="13" y="0"/>
                    <a:pt x="13" y="0"/>
                  </a:cubicBezTo>
                  <a:cubicBezTo>
                    <a:pt x="13" y="0"/>
                    <a:pt x="13" y="0"/>
                    <a:pt x="14" y="0"/>
                  </a:cubicBezTo>
                  <a:cubicBezTo>
                    <a:pt x="14" y="0"/>
                    <a:pt x="14" y="0"/>
                    <a:pt x="14" y="0"/>
                  </a:cubicBezTo>
                  <a:cubicBezTo>
                    <a:pt x="14" y="0"/>
                    <a:pt x="14" y="0"/>
                    <a:pt x="15" y="0"/>
                  </a:cubicBezTo>
                  <a:cubicBezTo>
                    <a:pt x="16" y="0"/>
                    <a:pt x="16" y="0"/>
                    <a:pt x="16" y="0"/>
                  </a:cubicBezTo>
                  <a:cubicBezTo>
                    <a:pt x="16" y="1"/>
                    <a:pt x="16" y="1"/>
                    <a:pt x="17" y="2"/>
                  </a:cubicBezTo>
                  <a:cubicBezTo>
                    <a:pt x="16" y="2"/>
                    <a:pt x="16" y="2"/>
                    <a:pt x="16" y="2"/>
                  </a:cubicBezTo>
                  <a:cubicBezTo>
                    <a:pt x="15" y="1"/>
                    <a:pt x="15" y="1"/>
                    <a:pt x="15" y="1"/>
                  </a:cubicBezTo>
                  <a:cubicBezTo>
                    <a:pt x="15" y="0"/>
                    <a:pt x="15" y="0"/>
                    <a:pt x="15" y="0"/>
                  </a:cubicBezTo>
                  <a:cubicBezTo>
                    <a:pt x="15" y="0"/>
                    <a:pt x="15" y="0"/>
                    <a:pt x="16" y="0"/>
                  </a:cubicBezTo>
                  <a:cubicBezTo>
                    <a:pt x="17" y="1"/>
                    <a:pt x="17" y="1"/>
                    <a:pt x="18" y="2"/>
                  </a:cubicBezTo>
                  <a:cubicBezTo>
                    <a:pt x="17" y="3"/>
                    <a:pt x="17" y="3"/>
                    <a:pt x="17" y="3"/>
                  </a:cubicBezTo>
                  <a:cubicBezTo>
                    <a:pt x="17" y="2"/>
                    <a:pt x="17" y="2"/>
                    <a:pt x="17" y="2"/>
                  </a:cubicBezTo>
                  <a:cubicBezTo>
                    <a:pt x="16" y="1"/>
                    <a:pt x="16" y="1"/>
                    <a:pt x="16" y="1"/>
                  </a:cubicBezTo>
                  <a:cubicBezTo>
                    <a:pt x="16" y="1"/>
                    <a:pt x="16" y="0"/>
                    <a:pt x="16" y="0"/>
                  </a:cubicBezTo>
                  <a:cubicBezTo>
                    <a:pt x="16" y="0"/>
                    <a:pt x="16" y="0"/>
                    <a:pt x="17" y="0"/>
                  </a:cubicBezTo>
                  <a:cubicBezTo>
                    <a:pt x="17" y="0"/>
                    <a:pt x="17" y="0"/>
                    <a:pt x="17" y="0"/>
                  </a:cubicBezTo>
                  <a:cubicBezTo>
                    <a:pt x="17" y="0"/>
                    <a:pt x="17" y="0"/>
                    <a:pt x="17" y="0"/>
                  </a:cubicBezTo>
                  <a:cubicBezTo>
                    <a:pt x="18" y="0"/>
                    <a:pt x="19" y="1"/>
                    <a:pt x="20" y="2"/>
                  </a:cubicBezTo>
                  <a:cubicBezTo>
                    <a:pt x="19" y="3"/>
                    <a:pt x="19" y="3"/>
                    <a:pt x="19" y="3"/>
                  </a:cubicBezTo>
                  <a:cubicBezTo>
                    <a:pt x="19" y="3"/>
                    <a:pt x="19" y="2"/>
                    <a:pt x="19" y="2"/>
                  </a:cubicBezTo>
                  <a:cubicBezTo>
                    <a:pt x="19" y="2"/>
                    <a:pt x="18" y="1"/>
                    <a:pt x="18" y="1"/>
                  </a:cubicBezTo>
                  <a:cubicBezTo>
                    <a:pt x="18" y="1"/>
                    <a:pt x="18" y="1"/>
                    <a:pt x="18" y="1"/>
                  </a:cubicBezTo>
                  <a:cubicBezTo>
                    <a:pt x="18" y="0"/>
                    <a:pt x="18" y="0"/>
                    <a:pt x="19" y="0"/>
                  </a:cubicBezTo>
                  <a:cubicBezTo>
                    <a:pt x="19" y="0"/>
                    <a:pt x="19" y="0"/>
                    <a:pt x="19" y="0"/>
                  </a:cubicBezTo>
                  <a:cubicBezTo>
                    <a:pt x="20" y="1"/>
                    <a:pt x="20" y="1"/>
                    <a:pt x="20" y="1"/>
                  </a:cubicBezTo>
                  <a:cubicBezTo>
                    <a:pt x="22" y="2"/>
                    <a:pt x="22" y="2"/>
                    <a:pt x="22" y="2"/>
                  </a:cubicBezTo>
                  <a:cubicBezTo>
                    <a:pt x="21" y="3"/>
                    <a:pt x="21" y="3"/>
                    <a:pt x="21" y="3"/>
                  </a:cubicBezTo>
                  <a:cubicBezTo>
                    <a:pt x="21" y="3"/>
                    <a:pt x="21" y="2"/>
                    <a:pt x="20" y="2"/>
                  </a:cubicBezTo>
                  <a:cubicBezTo>
                    <a:pt x="20" y="2"/>
                    <a:pt x="20" y="1"/>
                    <a:pt x="20" y="1"/>
                  </a:cubicBezTo>
                  <a:cubicBezTo>
                    <a:pt x="20" y="0"/>
                    <a:pt x="20" y="0"/>
                    <a:pt x="20" y="0"/>
                  </a:cubicBezTo>
                  <a:cubicBezTo>
                    <a:pt x="20" y="0"/>
                    <a:pt x="20" y="0"/>
                    <a:pt x="20" y="0"/>
                  </a:cubicBezTo>
                  <a:cubicBezTo>
                    <a:pt x="20" y="0"/>
                    <a:pt x="20" y="0"/>
                    <a:pt x="20" y="0"/>
                  </a:cubicBezTo>
                  <a:cubicBezTo>
                    <a:pt x="21" y="1"/>
                    <a:pt x="21" y="1"/>
                    <a:pt x="22" y="1"/>
                  </a:cubicBezTo>
                  <a:cubicBezTo>
                    <a:pt x="22" y="2"/>
                    <a:pt x="22" y="2"/>
                    <a:pt x="22" y="2"/>
                  </a:cubicBezTo>
                  <a:cubicBezTo>
                    <a:pt x="22" y="3"/>
                    <a:pt x="22" y="3"/>
                    <a:pt x="22" y="3"/>
                  </a:cubicBezTo>
                  <a:cubicBezTo>
                    <a:pt x="22" y="2"/>
                    <a:pt x="21" y="2"/>
                    <a:pt x="21" y="1"/>
                  </a:cubicBezTo>
                  <a:cubicBezTo>
                    <a:pt x="21" y="1"/>
                    <a:pt x="21" y="1"/>
                    <a:pt x="21" y="1"/>
                  </a:cubicBezTo>
                  <a:cubicBezTo>
                    <a:pt x="21" y="0"/>
                    <a:pt x="21" y="0"/>
                    <a:pt x="21" y="0"/>
                  </a:cubicBezTo>
                  <a:cubicBezTo>
                    <a:pt x="21" y="0"/>
                    <a:pt x="21" y="0"/>
                    <a:pt x="22" y="0"/>
                  </a:cubicBezTo>
                  <a:cubicBezTo>
                    <a:pt x="23" y="1"/>
                    <a:pt x="23" y="1"/>
                    <a:pt x="23" y="1"/>
                  </a:cubicBezTo>
                  <a:cubicBezTo>
                    <a:pt x="23" y="1"/>
                    <a:pt x="23" y="1"/>
                    <a:pt x="24" y="2"/>
                  </a:cubicBezTo>
                  <a:cubicBezTo>
                    <a:pt x="23" y="3"/>
                    <a:pt x="23" y="3"/>
                    <a:pt x="23" y="3"/>
                  </a:cubicBezTo>
                  <a:cubicBezTo>
                    <a:pt x="22" y="2"/>
                    <a:pt x="22" y="2"/>
                    <a:pt x="21" y="1"/>
                  </a:cubicBezTo>
                  <a:cubicBezTo>
                    <a:pt x="21" y="0"/>
                    <a:pt x="21" y="0"/>
                    <a:pt x="21" y="0"/>
                  </a:cubicBezTo>
                  <a:cubicBezTo>
                    <a:pt x="21" y="0"/>
                    <a:pt x="22" y="0"/>
                    <a:pt x="22" y="0"/>
                  </a:cubicBezTo>
                  <a:cubicBezTo>
                    <a:pt x="22" y="0"/>
                    <a:pt x="22" y="0"/>
                    <a:pt x="22" y="0"/>
                  </a:cubicBezTo>
                  <a:cubicBezTo>
                    <a:pt x="22" y="0"/>
                    <a:pt x="23" y="0"/>
                    <a:pt x="23" y="0"/>
                  </a:cubicBezTo>
                  <a:cubicBezTo>
                    <a:pt x="24" y="1"/>
                    <a:pt x="24" y="1"/>
                    <a:pt x="24" y="1"/>
                  </a:cubicBezTo>
                  <a:cubicBezTo>
                    <a:pt x="24" y="2"/>
                    <a:pt x="24" y="2"/>
                    <a:pt x="24" y="2"/>
                  </a:cubicBezTo>
                  <a:cubicBezTo>
                    <a:pt x="24" y="2"/>
                    <a:pt x="24" y="2"/>
                    <a:pt x="24" y="2"/>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4" y="0"/>
                    <a:pt x="24" y="0"/>
                    <a:pt x="24" y="1"/>
                  </a:cubicBezTo>
                  <a:cubicBezTo>
                    <a:pt x="25" y="1"/>
                    <a:pt x="25" y="1"/>
                    <a:pt x="25" y="1"/>
                  </a:cubicBezTo>
                  <a:cubicBezTo>
                    <a:pt x="25" y="1"/>
                    <a:pt x="25" y="1"/>
                    <a:pt x="25" y="1"/>
                  </a:cubicBezTo>
                  <a:cubicBezTo>
                    <a:pt x="25" y="1"/>
                    <a:pt x="25" y="2"/>
                    <a:pt x="25" y="2"/>
                  </a:cubicBezTo>
                  <a:cubicBezTo>
                    <a:pt x="25" y="2"/>
                    <a:pt x="25" y="2"/>
                    <a:pt x="25" y="2"/>
                  </a:cubicBezTo>
                  <a:cubicBezTo>
                    <a:pt x="24" y="1"/>
                    <a:pt x="24" y="1"/>
                    <a:pt x="24" y="1"/>
                  </a:cubicBezTo>
                  <a:cubicBezTo>
                    <a:pt x="24" y="1"/>
                    <a:pt x="24" y="1"/>
                    <a:pt x="24" y="0"/>
                  </a:cubicBezTo>
                  <a:cubicBezTo>
                    <a:pt x="24" y="0"/>
                    <a:pt x="24" y="0"/>
                    <a:pt x="24" y="0"/>
                  </a:cubicBezTo>
                  <a:cubicBezTo>
                    <a:pt x="24" y="0"/>
                    <a:pt x="24" y="0"/>
                    <a:pt x="24" y="0"/>
                  </a:cubicBezTo>
                  <a:cubicBezTo>
                    <a:pt x="24" y="0"/>
                    <a:pt x="25" y="0"/>
                    <a:pt x="25" y="1"/>
                  </a:cubicBezTo>
                  <a:cubicBezTo>
                    <a:pt x="25" y="1"/>
                    <a:pt x="25" y="1"/>
                    <a:pt x="25" y="1"/>
                  </a:cubicBezTo>
                  <a:cubicBezTo>
                    <a:pt x="25" y="1"/>
                    <a:pt x="24" y="0"/>
                    <a:pt x="24" y="0"/>
                  </a:cubicBezTo>
                  <a:cubicBezTo>
                    <a:pt x="24" y="0"/>
                    <a:pt x="24" y="0"/>
                    <a:pt x="24" y="0"/>
                  </a:cubicBezTo>
                  <a:cubicBezTo>
                    <a:pt x="24" y="0"/>
                    <a:pt x="24" y="0"/>
                    <a:pt x="24" y="0"/>
                  </a:cubicBezTo>
                  <a:cubicBezTo>
                    <a:pt x="25" y="0"/>
                    <a:pt x="25" y="0"/>
                    <a:pt x="25" y="0"/>
                  </a:cubicBezTo>
                  <a:cubicBezTo>
                    <a:pt x="25" y="0"/>
                    <a:pt x="25" y="0"/>
                    <a:pt x="24" y="0"/>
                  </a:cubicBezTo>
                  <a:cubicBezTo>
                    <a:pt x="24" y="0"/>
                    <a:pt x="24" y="0"/>
                    <a:pt x="24" y="0"/>
                  </a:cubicBezTo>
                  <a:cubicBezTo>
                    <a:pt x="25" y="0"/>
                    <a:pt x="25" y="0"/>
                    <a:pt x="25" y="1"/>
                  </a:cubicBezTo>
                  <a:cubicBezTo>
                    <a:pt x="25" y="1"/>
                    <a:pt x="25" y="1"/>
                    <a:pt x="25" y="1"/>
                  </a:cubicBezTo>
                  <a:cubicBezTo>
                    <a:pt x="25" y="1"/>
                    <a:pt x="25" y="1"/>
                    <a:pt x="25" y="1"/>
                  </a:cubicBezTo>
                  <a:cubicBezTo>
                    <a:pt x="24" y="1"/>
                    <a:pt x="24" y="0"/>
                    <a:pt x="24" y="0"/>
                  </a:cubicBezTo>
                  <a:cubicBezTo>
                    <a:pt x="24" y="0"/>
                    <a:pt x="24" y="0"/>
                    <a:pt x="24" y="0"/>
                  </a:cubicBezTo>
                  <a:cubicBezTo>
                    <a:pt x="24" y="0"/>
                    <a:pt x="24" y="1"/>
                    <a:pt x="24" y="1"/>
                  </a:cubicBezTo>
                  <a:cubicBezTo>
                    <a:pt x="25" y="1"/>
                    <a:pt x="25" y="1"/>
                    <a:pt x="25" y="1"/>
                  </a:cubicBezTo>
                  <a:cubicBezTo>
                    <a:pt x="25" y="2"/>
                    <a:pt x="25" y="2"/>
                    <a:pt x="25" y="2"/>
                  </a:cubicBezTo>
                  <a:cubicBezTo>
                    <a:pt x="24" y="1"/>
                    <a:pt x="24" y="1"/>
                    <a:pt x="24" y="1"/>
                  </a:cubicBezTo>
                  <a:cubicBezTo>
                    <a:pt x="24" y="1"/>
                    <a:pt x="24" y="1"/>
                    <a:pt x="23" y="1"/>
                  </a:cubicBezTo>
                  <a:cubicBezTo>
                    <a:pt x="24" y="0"/>
                    <a:pt x="24" y="0"/>
                    <a:pt x="24" y="0"/>
                  </a:cubicBezTo>
                  <a:cubicBezTo>
                    <a:pt x="24" y="1"/>
                    <a:pt x="24" y="1"/>
                    <a:pt x="24" y="1"/>
                  </a:cubicBezTo>
                  <a:cubicBezTo>
                    <a:pt x="25" y="2"/>
                    <a:pt x="25" y="2"/>
                    <a:pt x="25" y="2"/>
                  </a:cubicBezTo>
                  <a:cubicBezTo>
                    <a:pt x="25" y="2"/>
                    <a:pt x="25" y="2"/>
                    <a:pt x="24" y="2"/>
                  </a:cubicBezTo>
                  <a:cubicBezTo>
                    <a:pt x="24" y="3"/>
                    <a:pt x="24" y="3"/>
                    <a:pt x="24" y="2"/>
                  </a:cubicBezTo>
                  <a:cubicBezTo>
                    <a:pt x="24" y="2"/>
                    <a:pt x="24" y="2"/>
                    <a:pt x="24" y="2"/>
                  </a:cubicBezTo>
                  <a:cubicBezTo>
                    <a:pt x="23" y="2"/>
                    <a:pt x="23" y="2"/>
                    <a:pt x="23" y="2"/>
                  </a:cubicBezTo>
                  <a:cubicBezTo>
                    <a:pt x="22" y="1"/>
                    <a:pt x="22" y="1"/>
                    <a:pt x="22" y="1"/>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4" y="2"/>
                  </a:cubicBezTo>
                  <a:cubicBezTo>
                    <a:pt x="24" y="2"/>
                    <a:pt x="24" y="2"/>
                    <a:pt x="24" y="2"/>
                  </a:cubicBezTo>
                  <a:cubicBezTo>
                    <a:pt x="24" y="2"/>
                    <a:pt x="24" y="2"/>
                    <a:pt x="24" y="2"/>
                  </a:cubicBezTo>
                  <a:cubicBezTo>
                    <a:pt x="24" y="3"/>
                    <a:pt x="23" y="3"/>
                    <a:pt x="23" y="3"/>
                  </a:cubicBezTo>
                  <a:cubicBezTo>
                    <a:pt x="23" y="3"/>
                    <a:pt x="23" y="3"/>
                    <a:pt x="23" y="3"/>
                  </a:cubicBezTo>
                  <a:cubicBezTo>
                    <a:pt x="23" y="2"/>
                    <a:pt x="22" y="2"/>
                    <a:pt x="22" y="2"/>
                  </a:cubicBezTo>
                  <a:cubicBezTo>
                    <a:pt x="21" y="1"/>
                    <a:pt x="21" y="1"/>
                    <a:pt x="21" y="1"/>
                  </a:cubicBezTo>
                  <a:cubicBezTo>
                    <a:pt x="22" y="1"/>
                    <a:pt x="22" y="1"/>
                    <a:pt x="22" y="1"/>
                  </a:cubicBezTo>
                  <a:cubicBezTo>
                    <a:pt x="22" y="1"/>
                    <a:pt x="22" y="1"/>
                    <a:pt x="22" y="1"/>
                  </a:cubicBezTo>
                  <a:cubicBezTo>
                    <a:pt x="22" y="1"/>
                    <a:pt x="22" y="1"/>
                    <a:pt x="22" y="1"/>
                  </a:cubicBezTo>
                  <a:cubicBezTo>
                    <a:pt x="23" y="2"/>
                    <a:pt x="23" y="2"/>
                    <a:pt x="23" y="2"/>
                  </a:cubicBezTo>
                  <a:cubicBezTo>
                    <a:pt x="23" y="2"/>
                    <a:pt x="23" y="3"/>
                    <a:pt x="23" y="3"/>
                  </a:cubicBezTo>
                  <a:cubicBezTo>
                    <a:pt x="23" y="3"/>
                    <a:pt x="22" y="3"/>
                    <a:pt x="22" y="3"/>
                  </a:cubicBezTo>
                  <a:cubicBezTo>
                    <a:pt x="22" y="3"/>
                    <a:pt x="21" y="2"/>
                    <a:pt x="21" y="2"/>
                  </a:cubicBezTo>
                  <a:cubicBezTo>
                    <a:pt x="20" y="1"/>
                    <a:pt x="20" y="1"/>
                    <a:pt x="20" y="1"/>
                  </a:cubicBezTo>
                  <a:cubicBezTo>
                    <a:pt x="21" y="1"/>
                    <a:pt x="21" y="1"/>
                    <a:pt x="21" y="1"/>
                  </a:cubicBezTo>
                  <a:cubicBezTo>
                    <a:pt x="21" y="1"/>
                    <a:pt x="21" y="1"/>
                    <a:pt x="21" y="1"/>
                  </a:cubicBezTo>
                  <a:cubicBezTo>
                    <a:pt x="21" y="1"/>
                    <a:pt x="21" y="1"/>
                    <a:pt x="21" y="1"/>
                  </a:cubicBezTo>
                  <a:cubicBezTo>
                    <a:pt x="21" y="2"/>
                    <a:pt x="22" y="2"/>
                    <a:pt x="22" y="3"/>
                  </a:cubicBezTo>
                  <a:cubicBezTo>
                    <a:pt x="22" y="3"/>
                    <a:pt x="22" y="3"/>
                    <a:pt x="22" y="3"/>
                  </a:cubicBezTo>
                  <a:cubicBezTo>
                    <a:pt x="21" y="3"/>
                    <a:pt x="21" y="3"/>
                    <a:pt x="21" y="3"/>
                  </a:cubicBezTo>
                  <a:cubicBezTo>
                    <a:pt x="20" y="2"/>
                    <a:pt x="20" y="2"/>
                    <a:pt x="20" y="2"/>
                  </a:cubicBezTo>
                  <a:cubicBezTo>
                    <a:pt x="18" y="1"/>
                    <a:pt x="18" y="1"/>
                    <a:pt x="18" y="1"/>
                  </a:cubicBezTo>
                  <a:cubicBezTo>
                    <a:pt x="19" y="1"/>
                    <a:pt x="19" y="1"/>
                    <a:pt x="19" y="1"/>
                  </a:cubicBezTo>
                  <a:cubicBezTo>
                    <a:pt x="19" y="1"/>
                    <a:pt x="19" y="1"/>
                    <a:pt x="19" y="1"/>
                  </a:cubicBezTo>
                  <a:cubicBezTo>
                    <a:pt x="20" y="1"/>
                    <a:pt x="20" y="1"/>
                    <a:pt x="20" y="1"/>
                  </a:cubicBezTo>
                  <a:cubicBezTo>
                    <a:pt x="20" y="2"/>
                    <a:pt x="20" y="2"/>
                    <a:pt x="20" y="2"/>
                  </a:cubicBezTo>
                  <a:cubicBezTo>
                    <a:pt x="21" y="3"/>
                    <a:pt x="20" y="3"/>
                    <a:pt x="20" y="3"/>
                  </a:cubicBezTo>
                  <a:cubicBezTo>
                    <a:pt x="20" y="3"/>
                    <a:pt x="20" y="3"/>
                    <a:pt x="20" y="3"/>
                  </a:cubicBezTo>
                  <a:cubicBezTo>
                    <a:pt x="20" y="3"/>
                    <a:pt x="20" y="3"/>
                    <a:pt x="20" y="3"/>
                  </a:cubicBezTo>
                  <a:cubicBezTo>
                    <a:pt x="18" y="2"/>
                    <a:pt x="18" y="2"/>
                    <a:pt x="18" y="2"/>
                  </a:cubicBezTo>
                  <a:cubicBezTo>
                    <a:pt x="16" y="1"/>
                    <a:pt x="16" y="1"/>
                    <a:pt x="16" y="1"/>
                  </a:cubicBezTo>
                  <a:cubicBezTo>
                    <a:pt x="17" y="0"/>
                    <a:pt x="17" y="0"/>
                    <a:pt x="17" y="0"/>
                  </a:cubicBezTo>
                  <a:cubicBezTo>
                    <a:pt x="17" y="0"/>
                    <a:pt x="17" y="0"/>
                    <a:pt x="17" y="1"/>
                  </a:cubicBezTo>
                  <a:cubicBezTo>
                    <a:pt x="17" y="1"/>
                    <a:pt x="17" y="1"/>
                    <a:pt x="17" y="1"/>
                  </a:cubicBezTo>
                  <a:cubicBezTo>
                    <a:pt x="18" y="1"/>
                    <a:pt x="18" y="2"/>
                    <a:pt x="18" y="2"/>
                  </a:cubicBezTo>
                  <a:cubicBezTo>
                    <a:pt x="18" y="2"/>
                    <a:pt x="18" y="2"/>
                    <a:pt x="18" y="2"/>
                  </a:cubicBezTo>
                  <a:cubicBezTo>
                    <a:pt x="18" y="2"/>
                    <a:pt x="18" y="3"/>
                    <a:pt x="18" y="3"/>
                  </a:cubicBezTo>
                  <a:cubicBezTo>
                    <a:pt x="18" y="3"/>
                    <a:pt x="18" y="3"/>
                    <a:pt x="18" y="3"/>
                  </a:cubicBezTo>
                  <a:cubicBezTo>
                    <a:pt x="17" y="2"/>
                    <a:pt x="16" y="1"/>
                    <a:pt x="15" y="1"/>
                  </a:cubicBezTo>
                  <a:cubicBezTo>
                    <a:pt x="16" y="0"/>
                    <a:pt x="16" y="0"/>
                    <a:pt x="16" y="0"/>
                  </a:cubicBezTo>
                  <a:cubicBezTo>
                    <a:pt x="17" y="2"/>
                    <a:pt x="17" y="2"/>
                    <a:pt x="17" y="2"/>
                  </a:cubicBezTo>
                  <a:cubicBezTo>
                    <a:pt x="17" y="2"/>
                    <a:pt x="17" y="2"/>
                    <a:pt x="17" y="2"/>
                  </a:cubicBezTo>
                  <a:cubicBezTo>
                    <a:pt x="17" y="3"/>
                    <a:pt x="16" y="3"/>
                    <a:pt x="16" y="2"/>
                  </a:cubicBezTo>
                  <a:cubicBezTo>
                    <a:pt x="16" y="2"/>
                    <a:pt x="15" y="2"/>
                    <a:pt x="15" y="1"/>
                  </a:cubicBezTo>
                  <a:cubicBezTo>
                    <a:pt x="14" y="1"/>
                    <a:pt x="14" y="1"/>
                    <a:pt x="14" y="1"/>
                  </a:cubicBezTo>
                  <a:cubicBezTo>
                    <a:pt x="14" y="1"/>
                    <a:pt x="14" y="1"/>
                    <a:pt x="14" y="1"/>
                  </a:cubicBezTo>
                  <a:cubicBezTo>
                    <a:pt x="14" y="0"/>
                    <a:pt x="14" y="0"/>
                    <a:pt x="14" y="0"/>
                  </a:cubicBezTo>
                  <a:cubicBezTo>
                    <a:pt x="14" y="1"/>
                    <a:pt x="14" y="1"/>
                    <a:pt x="15" y="1"/>
                  </a:cubicBezTo>
                  <a:cubicBezTo>
                    <a:pt x="15" y="1"/>
                    <a:pt x="15" y="2"/>
                    <a:pt x="15" y="2"/>
                  </a:cubicBezTo>
                  <a:cubicBezTo>
                    <a:pt x="15" y="3"/>
                    <a:pt x="15" y="3"/>
                    <a:pt x="15" y="3"/>
                  </a:cubicBezTo>
                  <a:cubicBezTo>
                    <a:pt x="15" y="3"/>
                    <a:pt x="15" y="3"/>
                    <a:pt x="14" y="3"/>
                  </a:cubicBezTo>
                  <a:cubicBezTo>
                    <a:pt x="14" y="3"/>
                    <a:pt x="14" y="3"/>
                    <a:pt x="14" y="3"/>
                  </a:cubicBezTo>
                  <a:cubicBezTo>
                    <a:pt x="13" y="2"/>
                    <a:pt x="13" y="1"/>
                    <a:pt x="12" y="1"/>
                  </a:cubicBezTo>
                  <a:cubicBezTo>
                    <a:pt x="12" y="1"/>
                    <a:pt x="12"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2" y="2"/>
                    <a:pt x="12" y="2"/>
                  </a:cubicBezTo>
                  <a:cubicBezTo>
                    <a:pt x="12" y="2"/>
                    <a:pt x="12" y="2"/>
                    <a:pt x="12" y="3"/>
                  </a:cubicBezTo>
                  <a:cubicBezTo>
                    <a:pt x="11" y="3"/>
                    <a:pt x="11" y="3"/>
                    <a:pt x="11" y="3"/>
                  </a:cubicBezTo>
                  <a:cubicBezTo>
                    <a:pt x="10" y="2"/>
                    <a:pt x="10" y="2"/>
                    <a:pt x="10" y="2"/>
                  </a:cubicBezTo>
                  <a:cubicBezTo>
                    <a:pt x="8" y="1"/>
                    <a:pt x="8" y="1"/>
                    <a:pt x="8" y="1"/>
                  </a:cubicBezTo>
                  <a:cubicBezTo>
                    <a:pt x="9" y="1"/>
                    <a:pt x="9" y="1"/>
                    <a:pt x="9" y="1"/>
                  </a:cubicBezTo>
                  <a:cubicBezTo>
                    <a:pt x="9" y="1"/>
                    <a:pt x="9" y="1"/>
                    <a:pt x="9" y="1"/>
                  </a:cubicBezTo>
                  <a:cubicBezTo>
                    <a:pt x="9" y="2"/>
                    <a:pt x="9" y="2"/>
                    <a:pt x="10" y="2"/>
                  </a:cubicBezTo>
                  <a:cubicBezTo>
                    <a:pt x="10" y="2"/>
                    <a:pt x="10" y="2"/>
                    <a:pt x="10" y="2"/>
                  </a:cubicBezTo>
                  <a:cubicBezTo>
                    <a:pt x="10" y="2"/>
                    <a:pt x="10" y="3"/>
                    <a:pt x="10" y="3"/>
                  </a:cubicBezTo>
                  <a:cubicBezTo>
                    <a:pt x="9" y="3"/>
                    <a:pt x="9" y="3"/>
                    <a:pt x="9" y="3"/>
                  </a:cubicBezTo>
                  <a:cubicBezTo>
                    <a:pt x="8" y="2"/>
                    <a:pt x="8" y="2"/>
                    <a:pt x="8" y="2"/>
                  </a:cubicBezTo>
                  <a:cubicBezTo>
                    <a:pt x="7" y="1"/>
                    <a:pt x="7" y="1"/>
                    <a:pt x="7" y="1"/>
                  </a:cubicBezTo>
                  <a:cubicBezTo>
                    <a:pt x="7" y="1"/>
                    <a:pt x="7" y="1"/>
                    <a:pt x="7" y="1"/>
                  </a:cubicBezTo>
                  <a:cubicBezTo>
                    <a:pt x="7" y="1"/>
                    <a:pt x="7" y="1"/>
                    <a:pt x="7" y="1"/>
                  </a:cubicBezTo>
                  <a:cubicBezTo>
                    <a:pt x="7" y="1"/>
                    <a:pt x="7" y="1"/>
                    <a:pt x="7" y="1"/>
                  </a:cubicBezTo>
                  <a:cubicBezTo>
                    <a:pt x="8" y="2"/>
                    <a:pt x="8" y="2"/>
                    <a:pt x="8" y="2"/>
                  </a:cubicBezTo>
                  <a:cubicBezTo>
                    <a:pt x="8" y="2"/>
                    <a:pt x="8" y="2"/>
                    <a:pt x="8" y="2"/>
                  </a:cubicBezTo>
                  <a:cubicBezTo>
                    <a:pt x="8" y="2"/>
                    <a:pt x="8" y="2"/>
                    <a:pt x="7" y="3"/>
                  </a:cubicBezTo>
                  <a:cubicBezTo>
                    <a:pt x="7" y="3"/>
                    <a:pt x="7" y="3"/>
                    <a:pt x="7" y="3"/>
                  </a:cubicBezTo>
                  <a:cubicBezTo>
                    <a:pt x="5" y="1"/>
                    <a:pt x="5" y="1"/>
                    <a:pt x="5" y="1"/>
                  </a:cubicBezTo>
                  <a:cubicBezTo>
                    <a:pt x="6" y="1"/>
                    <a:pt x="6" y="1"/>
                    <a:pt x="6" y="1"/>
                  </a:cubicBezTo>
                  <a:cubicBezTo>
                    <a:pt x="6" y="2"/>
                    <a:pt x="6" y="2"/>
                    <a:pt x="6" y="2"/>
                  </a:cubicBezTo>
                  <a:cubicBezTo>
                    <a:pt x="6" y="2"/>
                    <a:pt x="6" y="2"/>
                    <a:pt x="6" y="2"/>
                  </a:cubicBezTo>
                  <a:cubicBezTo>
                    <a:pt x="6" y="2"/>
                    <a:pt x="6" y="3"/>
                    <a:pt x="6" y="3"/>
                  </a:cubicBezTo>
                  <a:cubicBezTo>
                    <a:pt x="6" y="3"/>
                    <a:pt x="6" y="3"/>
                    <a:pt x="5" y="3"/>
                  </a:cubicBezTo>
                  <a:cubicBezTo>
                    <a:pt x="5" y="2"/>
                    <a:pt x="4" y="2"/>
                    <a:pt x="3" y="1"/>
                  </a:cubicBezTo>
                  <a:cubicBezTo>
                    <a:pt x="4" y="0"/>
                    <a:pt x="4" y="0"/>
                    <a:pt x="4" y="0"/>
                  </a:cubicBezTo>
                  <a:cubicBezTo>
                    <a:pt x="4" y="1"/>
                    <a:pt x="4" y="1"/>
                    <a:pt x="4" y="1"/>
                  </a:cubicBezTo>
                  <a:cubicBezTo>
                    <a:pt x="4" y="1"/>
                    <a:pt x="4" y="2"/>
                    <a:pt x="4" y="2"/>
                  </a:cubicBezTo>
                  <a:cubicBezTo>
                    <a:pt x="4" y="2"/>
                    <a:pt x="4" y="3"/>
                    <a:pt x="4" y="3"/>
                  </a:cubicBezTo>
                  <a:cubicBezTo>
                    <a:pt x="4" y="3"/>
                    <a:pt x="4" y="3"/>
                    <a:pt x="4" y="2"/>
                  </a:cubicBezTo>
                  <a:cubicBezTo>
                    <a:pt x="4" y="2"/>
                    <a:pt x="4" y="2"/>
                    <a:pt x="4" y="2"/>
                  </a:cubicBezTo>
                  <a:cubicBezTo>
                    <a:pt x="3" y="2"/>
                    <a:pt x="2" y="1"/>
                    <a:pt x="2" y="1"/>
                  </a:cubicBezTo>
                  <a:cubicBezTo>
                    <a:pt x="2" y="1"/>
                    <a:pt x="2" y="1"/>
                    <a:pt x="2" y="1"/>
                  </a:cubicBezTo>
                  <a:cubicBezTo>
                    <a:pt x="2" y="1"/>
                    <a:pt x="2" y="1"/>
                    <a:pt x="2" y="1"/>
                  </a:cubicBezTo>
                  <a:cubicBezTo>
                    <a:pt x="2" y="2"/>
                    <a:pt x="3" y="2"/>
                    <a:pt x="2" y="2"/>
                  </a:cubicBezTo>
                  <a:cubicBezTo>
                    <a:pt x="2" y="3"/>
                    <a:pt x="2" y="3"/>
                    <a:pt x="2" y="3"/>
                  </a:cubicBezTo>
                  <a:cubicBezTo>
                    <a:pt x="2" y="3"/>
                    <a:pt x="2" y="3"/>
                    <a:pt x="2" y="3"/>
                  </a:cubicBezTo>
                  <a:cubicBezTo>
                    <a:pt x="1"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48"/>
            <p:cNvSpPr>
              <a:spLocks noEditPoints="1"/>
            </p:cNvSpPr>
            <p:nvPr/>
          </p:nvSpPr>
          <p:spPr bwMode="auto">
            <a:xfrm>
              <a:off x="2620" y="3545"/>
              <a:ext cx="45" cy="32"/>
            </a:xfrm>
            <a:custGeom>
              <a:avLst/>
              <a:gdLst>
                <a:gd name="T0" fmla="*/ 0 w 10"/>
                <a:gd name="T1" fmla="*/ 5 h 7"/>
                <a:gd name="T2" fmla="*/ 0 w 10"/>
                <a:gd name="T3" fmla="*/ 5 h 7"/>
                <a:gd name="T4" fmla="*/ 0 w 10"/>
                <a:gd name="T5" fmla="*/ 5 h 7"/>
                <a:gd name="T6" fmla="*/ 0 w 10"/>
                <a:gd name="T7" fmla="*/ 4 h 7"/>
                <a:gd name="T8" fmla="*/ 0 w 10"/>
                <a:gd name="T9" fmla="*/ 4 h 7"/>
                <a:gd name="T10" fmla="*/ 2 w 10"/>
                <a:gd name="T11" fmla="*/ 3 h 7"/>
                <a:gd name="T12" fmla="*/ 2 w 10"/>
                <a:gd name="T13" fmla="*/ 3 h 7"/>
                <a:gd name="T14" fmla="*/ 2 w 10"/>
                <a:gd name="T15" fmla="*/ 4 h 7"/>
                <a:gd name="T16" fmla="*/ 2 w 10"/>
                <a:gd name="T17" fmla="*/ 4 h 7"/>
                <a:gd name="T18" fmla="*/ 2 w 10"/>
                <a:gd name="T19" fmla="*/ 4 h 7"/>
                <a:gd name="T20" fmla="*/ 2 w 10"/>
                <a:gd name="T21" fmla="*/ 4 h 7"/>
                <a:gd name="T22" fmla="*/ 2 w 10"/>
                <a:gd name="T23" fmla="*/ 4 h 7"/>
                <a:gd name="T24" fmla="*/ 4 w 10"/>
                <a:gd name="T25" fmla="*/ 5 h 7"/>
                <a:gd name="T26" fmla="*/ 4 w 10"/>
                <a:gd name="T27" fmla="*/ 5 h 7"/>
                <a:gd name="T28" fmla="*/ 6 w 10"/>
                <a:gd name="T29" fmla="*/ 3 h 7"/>
                <a:gd name="T30" fmla="*/ 6 w 10"/>
                <a:gd name="T31" fmla="*/ 3 h 7"/>
                <a:gd name="T32" fmla="*/ 9 w 10"/>
                <a:gd name="T33" fmla="*/ 0 h 7"/>
                <a:gd name="T34" fmla="*/ 9 w 10"/>
                <a:gd name="T35" fmla="*/ 0 h 7"/>
                <a:gd name="T36" fmla="*/ 9 w 10"/>
                <a:gd name="T37" fmla="*/ 0 h 7"/>
                <a:gd name="T38" fmla="*/ 9 w 10"/>
                <a:gd name="T39" fmla="*/ 0 h 7"/>
                <a:gd name="T40" fmla="*/ 10 w 10"/>
                <a:gd name="T41" fmla="*/ 1 h 7"/>
                <a:gd name="T42" fmla="*/ 10 w 10"/>
                <a:gd name="T43" fmla="*/ 1 h 7"/>
                <a:gd name="T44" fmla="*/ 10 w 10"/>
                <a:gd name="T45" fmla="*/ 1 h 7"/>
                <a:gd name="T46" fmla="*/ 10 w 10"/>
                <a:gd name="T47" fmla="*/ 1 h 7"/>
                <a:gd name="T48" fmla="*/ 10 w 10"/>
                <a:gd name="T49" fmla="*/ 1 h 7"/>
                <a:gd name="T50" fmla="*/ 10 w 10"/>
                <a:gd name="T51" fmla="*/ 1 h 7"/>
                <a:gd name="T52" fmla="*/ 10 w 10"/>
                <a:gd name="T53" fmla="*/ 1 h 7"/>
                <a:gd name="T54" fmla="*/ 7 w 10"/>
                <a:gd name="T55" fmla="*/ 4 h 7"/>
                <a:gd name="T56" fmla="*/ 7 w 10"/>
                <a:gd name="T57" fmla="*/ 4 h 7"/>
                <a:gd name="T58" fmla="*/ 4 w 10"/>
                <a:gd name="T59" fmla="*/ 7 h 7"/>
                <a:gd name="T60" fmla="*/ 4 w 10"/>
                <a:gd name="T61" fmla="*/ 7 h 7"/>
                <a:gd name="T62" fmla="*/ 4 w 10"/>
                <a:gd name="T63" fmla="*/ 7 h 7"/>
                <a:gd name="T64" fmla="*/ 4 w 10"/>
                <a:gd name="T65" fmla="*/ 7 h 7"/>
                <a:gd name="T66" fmla="*/ 0 w 10"/>
                <a:gd name="T67" fmla="*/ 5 h 7"/>
                <a:gd name="T68" fmla="*/ 4 w 10"/>
                <a:gd name="T69" fmla="*/ 6 h 7"/>
                <a:gd name="T70" fmla="*/ 4 w 10"/>
                <a:gd name="T71" fmla="*/ 6 h 7"/>
                <a:gd name="T72" fmla="*/ 4 w 10"/>
                <a:gd name="T73" fmla="*/ 6 h 7"/>
                <a:gd name="T74" fmla="*/ 6 w 10"/>
                <a:gd name="T75" fmla="*/ 3 h 7"/>
                <a:gd name="T76" fmla="*/ 6 w 10"/>
                <a:gd name="T77" fmla="*/ 3 h 7"/>
                <a:gd name="T78" fmla="*/ 7 w 10"/>
                <a:gd name="T79" fmla="*/ 3 h 7"/>
                <a:gd name="T80" fmla="*/ 7 w 10"/>
                <a:gd name="T81" fmla="*/ 3 h 7"/>
                <a:gd name="T82" fmla="*/ 6 w 10"/>
                <a:gd name="T83" fmla="*/ 3 h 7"/>
                <a:gd name="T84" fmla="*/ 6 w 10"/>
                <a:gd name="T85" fmla="*/ 3 h 7"/>
                <a:gd name="T86" fmla="*/ 4 w 10"/>
                <a:gd name="T87" fmla="*/ 6 h 7"/>
                <a:gd name="T88" fmla="*/ 4 w 10"/>
                <a:gd name="T89" fmla="*/ 6 h 7"/>
                <a:gd name="T90" fmla="*/ 4 w 10"/>
                <a:gd name="T91" fmla="*/ 6 h 7"/>
                <a:gd name="T92" fmla="*/ 2 w 10"/>
                <a:gd name="T93" fmla="*/ 5 h 7"/>
                <a:gd name="T94" fmla="*/ 2 w 10"/>
                <a:gd name="T95" fmla="*/ 5 h 7"/>
                <a:gd name="T96" fmla="*/ 2 w 10"/>
                <a:gd name="T97" fmla="*/ 5 h 7"/>
                <a:gd name="T98" fmla="*/ 1 w 10"/>
                <a:gd name="T99" fmla="*/ 5 h 7"/>
                <a:gd name="T100" fmla="*/ 1 w 10"/>
                <a:gd name="T101" fmla="*/ 5 h 7"/>
                <a:gd name="T102" fmla="*/ 4 w 10"/>
                <a:gd name="T10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7">
                  <a:moveTo>
                    <a:pt x="0" y="5"/>
                  </a:moveTo>
                  <a:cubicBezTo>
                    <a:pt x="0" y="5"/>
                    <a:pt x="0" y="5"/>
                    <a:pt x="0" y="5"/>
                  </a:cubicBezTo>
                  <a:cubicBezTo>
                    <a:pt x="0" y="5"/>
                    <a:pt x="0" y="5"/>
                    <a:pt x="0" y="5"/>
                  </a:cubicBezTo>
                  <a:cubicBezTo>
                    <a:pt x="0" y="5"/>
                    <a:pt x="0" y="4"/>
                    <a:pt x="0" y="4"/>
                  </a:cubicBezTo>
                  <a:cubicBezTo>
                    <a:pt x="0" y="4"/>
                    <a:pt x="0" y="4"/>
                    <a:pt x="0" y="4"/>
                  </a:cubicBezTo>
                  <a:cubicBezTo>
                    <a:pt x="1" y="4"/>
                    <a:pt x="1" y="4"/>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ubicBezTo>
                    <a:pt x="2" y="4"/>
                    <a:pt x="2" y="4"/>
                    <a:pt x="2" y="4"/>
                  </a:cubicBezTo>
                  <a:cubicBezTo>
                    <a:pt x="3" y="4"/>
                    <a:pt x="3" y="4"/>
                    <a:pt x="4" y="5"/>
                  </a:cubicBezTo>
                  <a:cubicBezTo>
                    <a:pt x="4" y="5"/>
                    <a:pt x="4" y="5"/>
                    <a:pt x="4" y="5"/>
                  </a:cubicBezTo>
                  <a:cubicBezTo>
                    <a:pt x="5" y="4"/>
                    <a:pt x="5" y="3"/>
                    <a:pt x="6" y="3"/>
                  </a:cubicBezTo>
                  <a:cubicBezTo>
                    <a:pt x="6" y="3"/>
                    <a:pt x="6" y="3"/>
                    <a:pt x="6" y="3"/>
                  </a:cubicBezTo>
                  <a:cubicBezTo>
                    <a:pt x="6" y="2"/>
                    <a:pt x="8" y="1"/>
                    <a:pt x="9" y="0"/>
                  </a:cubicBezTo>
                  <a:cubicBezTo>
                    <a:pt x="9" y="0"/>
                    <a:pt x="9" y="0"/>
                    <a:pt x="9" y="0"/>
                  </a:cubicBezTo>
                  <a:cubicBezTo>
                    <a:pt x="9" y="0"/>
                    <a:pt x="9" y="0"/>
                    <a:pt x="9" y="0"/>
                  </a:cubicBezTo>
                  <a:cubicBezTo>
                    <a:pt x="9" y="0"/>
                    <a:pt x="9" y="0"/>
                    <a:pt x="9" y="0"/>
                  </a:cubicBez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2"/>
                    <a:pt x="8" y="3"/>
                    <a:pt x="7" y="4"/>
                  </a:cubicBezTo>
                  <a:cubicBezTo>
                    <a:pt x="7" y="4"/>
                    <a:pt x="7" y="4"/>
                    <a:pt x="7" y="4"/>
                  </a:cubicBezTo>
                  <a:cubicBezTo>
                    <a:pt x="6" y="5"/>
                    <a:pt x="5" y="6"/>
                    <a:pt x="4" y="7"/>
                  </a:cubicBezTo>
                  <a:cubicBezTo>
                    <a:pt x="4" y="7"/>
                    <a:pt x="4" y="7"/>
                    <a:pt x="4" y="7"/>
                  </a:cubicBezTo>
                  <a:cubicBezTo>
                    <a:pt x="4" y="7"/>
                    <a:pt x="4" y="7"/>
                    <a:pt x="4" y="7"/>
                  </a:cubicBezTo>
                  <a:cubicBezTo>
                    <a:pt x="4" y="7"/>
                    <a:pt x="4" y="7"/>
                    <a:pt x="4" y="7"/>
                  </a:cubicBezTo>
                  <a:cubicBezTo>
                    <a:pt x="3" y="7"/>
                    <a:pt x="1" y="5"/>
                    <a:pt x="0" y="5"/>
                  </a:cubicBezTo>
                  <a:close/>
                  <a:moveTo>
                    <a:pt x="4" y="6"/>
                  </a:moveTo>
                  <a:cubicBezTo>
                    <a:pt x="4" y="6"/>
                    <a:pt x="4" y="6"/>
                    <a:pt x="4" y="6"/>
                  </a:cubicBezTo>
                  <a:cubicBezTo>
                    <a:pt x="4" y="6"/>
                    <a:pt x="4" y="6"/>
                    <a:pt x="4" y="6"/>
                  </a:cubicBezTo>
                  <a:cubicBezTo>
                    <a:pt x="5" y="6"/>
                    <a:pt x="6" y="4"/>
                    <a:pt x="6" y="3"/>
                  </a:cubicBezTo>
                  <a:cubicBezTo>
                    <a:pt x="6" y="3"/>
                    <a:pt x="6" y="3"/>
                    <a:pt x="6" y="3"/>
                  </a:cubicBezTo>
                  <a:cubicBezTo>
                    <a:pt x="7" y="3"/>
                    <a:pt x="7" y="3"/>
                    <a:pt x="7" y="3"/>
                  </a:cubicBezTo>
                  <a:cubicBezTo>
                    <a:pt x="7" y="3"/>
                    <a:pt x="7" y="3"/>
                    <a:pt x="7" y="3"/>
                  </a:cubicBezTo>
                  <a:cubicBezTo>
                    <a:pt x="7" y="3"/>
                    <a:pt x="6" y="3"/>
                    <a:pt x="6" y="3"/>
                  </a:cubicBezTo>
                  <a:cubicBezTo>
                    <a:pt x="6" y="3"/>
                    <a:pt x="6" y="3"/>
                    <a:pt x="6" y="3"/>
                  </a:cubicBezTo>
                  <a:cubicBezTo>
                    <a:pt x="6" y="4"/>
                    <a:pt x="5" y="5"/>
                    <a:pt x="4" y="6"/>
                  </a:cubicBezTo>
                  <a:cubicBezTo>
                    <a:pt x="4" y="6"/>
                    <a:pt x="4" y="6"/>
                    <a:pt x="4" y="6"/>
                  </a:cubicBezTo>
                  <a:cubicBezTo>
                    <a:pt x="4" y="6"/>
                    <a:pt x="4" y="6"/>
                    <a:pt x="4" y="6"/>
                  </a:cubicBezTo>
                  <a:cubicBezTo>
                    <a:pt x="3" y="5"/>
                    <a:pt x="2" y="5"/>
                    <a:pt x="2" y="5"/>
                  </a:cubicBezTo>
                  <a:cubicBezTo>
                    <a:pt x="2" y="5"/>
                    <a:pt x="2" y="5"/>
                    <a:pt x="2" y="5"/>
                  </a:cubicBezTo>
                  <a:cubicBezTo>
                    <a:pt x="2" y="5"/>
                    <a:pt x="2" y="5"/>
                    <a:pt x="2" y="5"/>
                  </a:cubicBezTo>
                  <a:cubicBezTo>
                    <a:pt x="2" y="5"/>
                    <a:pt x="1" y="5"/>
                    <a:pt x="1" y="5"/>
                  </a:cubicBezTo>
                  <a:cubicBezTo>
                    <a:pt x="1" y="5"/>
                    <a:pt x="1" y="5"/>
                    <a:pt x="1" y="5"/>
                  </a:cubicBezTo>
                  <a:cubicBezTo>
                    <a:pt x="2" y="5"/>
                    <a:pt x="3"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49"/>
            <p:cNvSpPr/>
            <p:nvPr/>
          </p:nvSpPr>
          <p:spPr bwMode="auto">
            <a:xfrm>
              <a:off x="2625" y="3554"/>
              <a:ext cx="31" cy="18"/>
            </a:xfrm>
            <a:custGeom>
              <a:avLst/>
              <a:gdLst>
                <a:gd name="T0" fmla="*/ 3 w 7"/>
                <a:gd name="T1" fmla="*/ 4 h 4"/>
                <a:gd name="T2" fmla="*/ 0 w 7"/>
                <a:gd name="T3" fmla="*/ 3 h 4"/>
                <a:gd name="T4" fmla="*/ 0 w 7"/>
                <a:gd name="T5" fmla="*/ 3 h 4"/>
                <a:gd name="T6" fmla="*/ 0 w 7"/>
                <a:gd name="T7" fmla="*/ 3 h 4"/>
                <a:gd name="T8" fmla="*/ 0 w 7"/>
                <a:gd name="T9" fmla="*/ 2 h 4"/>
                <a:gd name="T10" fmla="*/ 0 w 7"/>
                <a:gd name="T11" fmla="*/ 2 h 4"/>
                <a:gd name="T12" fmla="*/ 1 w 7"/>
                <a:gd name="T13" fmla="*/ 2 h 4"/>
                <a:gd name="T14" fmla="*/ 1 w 7"/>
                <a:gd name="T15" fmla="*/ 2 h 4"/>
                <a:gd name="T16" fmla="*/ 3 w 7"/>
                <a:gd name="T17" fmla="*/ 3 h 4"/>
                <a:gd name="T18" fmla="*/ 3 w 7"/>
                <a:gd name="T19" fmla="*/ 3 h 4"/>
                <a:gd name="T20" fmla="*/ 6 w 7"/>
                <a:gd name="T21" fmla="*/ 0 h 4"/>
                <a:gd name="T22" fmla="*/ 6 w 7"/>
                <a:gd name="T23" fmla="*/ 0 h 4"/>
                <a:gd name="T24" fmla="*/ 6 w 7"/>
                <a:gd name="T25" fmla="*/ 0 h 4"/>
                <a:gd name="T26" fmla="*/ 6 w 7"/>
                <a:gd name="T27" fmla="*/ 0 h 4"/>
                <a:gd name="T28" fmla="*/ 6 w 7"/>
                <a:gd name="T29" fmla="*/ 1 h 4"/>
                <a:gd name="T30" fmla="*/ 6 w 7"/>
                <a:gd name="T31" fmla="*/ 1 h 4"/>
                <a:gd name="T32" fmla="*/ 4 w 7"/>
                <a:gd name="T33" fmla="*/ 4 h 4"/>
                <a:gd name="T34" fmla="*/ 4 w 7"/>
                <a:gd name="T35" fmla="*/ 4 h 4"/>
                <a:gd name="T36" fmla="*/ 3 w 7"/>
                <a:gd name="T37" fmla="*/ 4 h 4"/>
                <a:gd name="T38" fmla="*/ 3 w 7"/>
                <a:gd name="T39" fmla="*/ 4 h 4"/>
                <a:gd name="T40" fmla="*/ 3 w 7"/>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4">
                  <a:moveTo>
                    <a:pt x="3" y="4"/>
                  </a:moveTo>
                  <a:cubicBezTo>
                    <a:pt x="2" y="4"/>
                    <a:pt x="1" y="4"/>
                    <a:pt x="0" y="3"/>
                  </a:cubicBezTo>
                  <a:cubicBezTo>
                    <a:pt x="0" y="3"/>
                    <a:pt x="0" y="3"/>
                    <a:pt x="0" y="3"/>
                  </a:cubicBezTo>
                  <a:cubicBezTo>
                    <a:pt x="0" y="3"/>
                    <a:pt x="0" y="3"/>
                    <a:pt x="0" y="3"/>
                  </a:cubicBezTo>
                  <a:cubicBezTo>
                    <a:pt x="0" y="3"/>
                    <a:pt x="0" y="2"/>
                    <a:pt x="0" y="2"/>
                  </a:cubicBezTo>
                  <a:cubicBezTo>
                    <a:pt x="0" y="2"/>
                    <a:pt x="0" y="2"/>
                    <a:pt x="0" y="2"/>
                  </a:cubicBezTo>
                  <a:cubicBezTo>
                    <a:pt x="0" y="2"/>
                    <a:pt x="1" y="2"/>
                    <a:pt x="1" y="2"/>
                  </a:cubicBezTo>
                  <a:cubicBezTo>
                    <a:pt x="1" y="2"/>
                    <a:pt x="1" y="2"/>
                    <a:pt x="1" y="2"/>
                  </a:cubicBezTo>
                  <a:cubicBezTo>
                    <a:pt x="1" y="3"/>
                    <a:pt x="2" y="3"/>
                    <a:pt x="3" y="3"/>
                  </a:cubicBezTo>
                  <a:cubicBezTo>
                    <a:pt x="3" y="3"/>
                    <a:pt x="3" y="3"/>
                    <a:pt x="3" y="3"/>
                  </a:cubicBezTo>
                  <a:cubicBezTo>
                    <a:pt x="4" y="2"/>
                    <a:pt x="5" y="1"/>
                    <a:pt x="6" y="0"/>
                  </a:cubicBezTo>
                  <a:cubicBezTo>
                    <a:pt x="6" y="0"/>
                    <a:pt x="6" y="0"/>
                    <a:pt x="6" y="0"/>
                  </a:cubicBezTo>
                  <a:cubicBezTo>
                    <a:pt x="6" y="0"/>
                    <a:pt x="6" y="0"/>
                    <a:pt x="6" y="0"/>
                  </a:cubicBezTo>
                  <a:cubicBezTo>
                    <a:pt x="6" y="0"/>
                    <a:pt x="6" y="0"/>
                    <a:pt x="6" y="0"/>
                  </a:cubicBezTo>
                  <a:cubicBezTo>
                    <a:pt x="7" y="0"/>
                    <a:pt x="7" y="1"/>
                    <a:pt x="6" y="1"/>
                  </a:cubicBezTo>
                  <a:cubicBezTo>
                    <a:pt x="6" y="1"/>
                    <a:pt x="6" y="1"/>
                    <a:pt x="6" y="1"/>
                  </a:cubicBezTo>
                  <a:cubicBezTo>
                    <a:pt x="6" y="2"/>
                    <a:pt x="4" y="3"/>
                    <a:pt x="4" y="4"/>
                  </a:cubicBezTo>
                  <a:cubicBezTo>
                    <a:pt x="4" y="4"/>
                    <a:pt x="4" y="4"/>
                    <a:pt x="4"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50"/>
            <p:cNvSpPr/>
            <p:nvPr/>
          </p:nvSpPr>
          <p:spPr bwMode="auto">
            <a:xfrm>
              <a:off x="2616" y="3550"/>
              <a:ext cx="40" cy="31"/>
            </a:xfrm>
            <a:custGeom>
              <a:avLst/>
              <a:gdLst>
                <a:gd name="T0" fmla="*/ 0 w 9"/>
                <a:gd name="T1" fmla="*/ 0 h 7"/>
                <a:gd name="T2" fmla="*/ 1 w 9"/>
                <a:gd name="T3" fmla="*/ 4 h 7"/>
                <a:gd name="T4" fmla="*/ 1 w 9"/>
                <a:gd name="T5" fmla="*/ 5 h 7"/>
                <a:gd name="T6" fmla="*/ 0 w 9"/>
                <a:gd name="T7" fmla="*/ 7 h 7"/>
                <a:gd name="T8" fmla="*/ 0 w 9"/>
                <a:gd name="T9" fmla="*/ 7 h 7"/>
                <a:gd name="T10" fmla="*/ 4 w 9"/>
                <a:gd name="T11" fmla="*/ 6 h 7"/>
                <a:gd name="T12" fmla="*/ 8 w 9"/>
                <a:gd name="T13" fmla="*/ 6 h 7"/>
                <a:gd name="T14" fmla="*/ 7 w 9"/>
                <a:gd name="T15" fmla="*/ 7 h 7"/>
                <a:gd name="T16" fmla="*/ 8 w 9"/>
                <a:gd name="T17" fmla="*/ 3 h 7"/>
                <a:gd name="T18" fmla="*/ 8 w 9"/>
                <a:gd name="T19" fmla="*/ 2 h 7"/>
                <a:gd name="T20" fmla="*/ 7 w 9"/>
                <a:gd name="T21" fmla="*/ 1 h 7"/>
                <a:gd name="T22" fmla="*/ 6 w 9"/>
                <a:gd name="T23" fmla="*/ 0 h 7"/>
                <a:gd name="T24" fmla="*/ 4 w 9"/>
                <a:gd name="T25" fmla="*/ 0 h 7"/>
                <a:gd name="T26" fmla="*/ 1 w 9"/>
                <a:gd name="T27" fmla="*/ 0 h 7"/>
                <a:gd name="T28" fmla="*/ 4 w 9"/>
                <a:gd name="T29" fmla="*/ 0 h 7"/>
                <a:gd name="T30" fmla="*/ 6 w 9"/>
                <a:gd name="T31" fmla="*/ 0 h 7"/>
                <a:gd name="T32" fmla="*/ 7 w 9"/>
                <a:gd name="T33" fmla="*/ 0 h 7"/>
                <a:gd name="T34" fmla="*/ 8 w 9"/>
                <a:gd name="T35" fmla="*/ 0 h 7"/>
                <a:gd name="T36" fmla="*/ 9 w 9"/>
                <a:gd name="T37" fmla="*/ 4 h 7"/>
                <a:gd name="T38" fmla="*/ 8 w 9"/>
                <a:gd name="T39" fmla="*/ 7 h 7"/>
                <a:gd name="T40" fmla="*/ 8 w 9"/>
                <a:gd name="T41" fmla="*/ 7 h 7"/>
                <a:gd name="T42" fmla="*/ 8 w 9"/>
                <a:gd name="T43" fmla="*/ 7 h 7"/>
                <a:gd name="T44" fmla="*/ 8 w 9"/>
                <a:gd name="T45" fmla="*/ 7 h 7"/>
                <a:gd name="T46" fmla="*/ 4 w 9"/>
                <a:gd name="T47" fmla="*/ 7 h 7"/>
                <a:gd name="T48" fmla="*/ 0 w 9"/>
                <a:gd name="T49" fmla="*/ 7 h 7"/>
                <a:gd name="T50" fmla="*/ 0 w 9"/>
                <a:gd name="T51" fmla="*/ 7 h 7"/>
                <a:gd name="T52" fmla="*/ 0 w 9"/>
                <a:gd name="T53" fmla="*/ 7 h 7"/>
                <a:gd name="T54" fmla="*/ 0 w 9"/>
                <a:gd name="T55" fmla="*/ 4 h 7"/>
                <a:gd name="T56" fmla="*/ 0 w 9"/>
                <a:gd name="T5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0"/>
                  </a:moveTo>
                  <a:cubicBezTo>
                    <a:pt x="1" y="1"/>
                    <a:pt x="0" y="3"/>
                    <a:pt x="1" y="4"/>
                  </a:cubicBezTo>
                  <a:cubicBezTo>
                    <a:pt x="1" y="4"/>
                    <a:pt x="1" y="5"/>
                    <a:pt x="1" y="5"/>
                  </a:cubicBezTo>
                  <a:cubicBezTo>
                    <a:pt x="1" y="6"/>
                    <a:pt x="1" y="7"/>
                    <a:pt x="0" y="7"/>
                  </a:cubicBezTo>
                  <a:cubicBezTo>
                    <a:pt x="0" y="7"/>
                    <a:pt x="0" y="7"/>
                    <a:pt x="0" y="7"/>
                  </a:cubicBezTo>
                  <a:cubicBezTo>
                    <a:pt x="1" y="7"/>
                    <a:pt x="3" y="6"/>
                    <a:pt x="4" y="6"/>
                  </a:cubicBezTo>
                  <a:cubicBezTo>
                    <a:pt x="8" y="6"/>
                    <a:pt x="8" y="6"/>
                    <a:pt x="8" y="6"/>
                  </a:cubicBezTo>
                  <a:cubicBezTo>
                    <a:pt x="7" y="7"/>
                    <a:pt x="7" y="7"/>
                    <a:pt x="7" y="7"/>
                  </a:cubicBezTo>
                  <a:cubicBezTo>
                    <a:pt x="7" y="6"/>
                    <a:pt x="8" y="5"/>
                    <a:pt x="8" y="3"/>
                  </a:cubicBezTo>
                  <a:cubicBezTo>
                    <a:pt x="8" y="3"/>
                    <a:pt x="8" y="2"/>
                    <a:pt x="8" y="2"/>
                  </a:cubicBezTo>
                  <a:cubicBezTo>
                    <a:pt x="8" y="1"/>
                    <a:pt x="7" y="1"/>
                    <a:pt x="7" y="1"/>
                  </a:cubicBezTo>
                  <a:cubicBezTo>
                    <a:pt x="7" y="0"/>
                    <a:pt x="6" y="0"/>
                    <a:pt x="6" y="0"/>
                  </a:cubicBezTo>
                  <a:cubicBezTo>
                    <a:pt x="4" y="0"/>
                    <a:pt x="4" y="0"/>
                    <a:pt x="4" y="0"/>
                  </a:cubicBezTo>
                  <a:cubicBezTo>
                    <a:pt x="1" y="0"/>
                    <a:pt x="1" y="0"/>
                    <a:pt x="1" y="0"/>
                  </a:cubicBezTo>
                  <a:cubicBezTo>
                    <a:pt x="4" y="0"/>
                    <a:pt x="4" y="0"/>
                    <a:pt x="4" y="0"/>
                  </a:cubicBezTo>
                  <a:cubicBezTo>
                    <a:pt x="6" y="0"/>
                    <a:pt x="6" y="0"/>
                    <a:pt x="6" y="0"/>
                  </a:cubicBezTo>
                  <a:cubicBezTo>
                    <a:pt x="6" y="0"/>
                    <a:pt x="6" y="0"/>
                    <a:pt x="7" y="0"/>
                  </a:cubicBezTo>
                  <a:cubicBezTo>
                    <a:pt x="7" y="0"/>
                    <a:pt x="7" y="0"/>
                    <a:pt x="8" y="0"/>
                  </a:cubicBezTo>
                  <a:cubicBezTo>
                    <a:pt x="9" y="1"/>
                    <a:pt x="9" y="2"/>
                    <a:pt x="9" y="4"/>
                  </a:cubicBezTo>
                  <a:cubicBezTo>
                    <a:pt x="9" y="5"/>
                    <a:pt x="8" y="6"/>
                    <a:pt x="8" y="7"/>
                  </a:cubicBezTo>
                  <a:cubicBezTo>
                    <a:pt x="8" y="7"/>
                    <a:pt x="8" y="7"/>
                    <a:pt x="8" y="7"/>
                  </a:cubicBezTo>
                  <a:cubicBezTo>
                    <a:pt x="8" y="7"/>
                    <a:pt x="8" y="7"/>
                    <a:pt x="8" y="7"/>
                  </a:cubicBezTo>
                  <a:cubicBezTo>
                    <a:pt x="8" y="7"/>
                    <a:pt x="8" y="7"/>
                    <a:pt x="8" y="7"/>
                  </a:cubicBezTo>
                  <a:cubicBezTo>
                    <a:pt x="4" y="7"/>
                    <a:pt x="4" y="7"/>
                    <a:pt x="4" y="7"/>
                  </a:cubicBezTo>
                  <a:cubicBezTo>
                    <a:pt x="3" y="7"/>
                    <a:pt x="1" y="7"/>
                    <a:pt x="0" y="7"/>
                  </a:cubicBezTo>
                  <a:cubicBezTo>
                    <a:pt x="0" y="7"/>
                    <a:pt x="0" y="7"/>
                    <a:pt x="0" y="7"/>
                  </a:cubicBezTo>
                  <a:cubicBezTo>
                    <a:pt x="0" y="7"/>
                    <a:pt x="0" y="7"/>
                    <a:pt x="0" y="7"/>
                  </a:cubicBezTo>
                  <a:cubicBezTo>
                    <a:pt x="0" y="6"/>
                    <a:pt x="0" y="5"/>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51"/>
            <p:cNvSpPr>
              <a:spLocks noEditPoints="1"/>
            </p:cNvSpPr>
            <p:nvPr/>
          </p:nvSpPr>
          <p:spPr bwMode="auto">
            <a:xfrm>
              <a:off x="2620" y="3599"/>
              <a:ext cx="45" cy="28"/>
            </a:xfrm>
            <a:custGeom>
              <a:avLst/>
              <a:gdLst>
                <a:gd name="T0" fmla="*/ 0 w 10"/>
                <a:gd name="T1" fmla="*/ 4 h 6"/>
                <a:gd name="T2" fmla="*/ 0 w 10"/>
                <a:gd name="T3" fmla="*/ 4 h 6"/>
                <a:gd name="T4" fmla="*/ 0 w 10"/>
                <a:gd name="T5" fmla="*/ 4 h 6"/>
                <a:gd name="T6" fmla="*/ 0 w 10"/>
                <a:gd name="T7" fmla="*/ 4 h 6"/>
                <a:gd name="T8" fmla="*/ 0 w 10"/>
                <a:gd name="T9" fmla="*/ 4 h 6"/>
                <a:gd name="T10" fmla="*/ 2 w 10"/>
                <a:gd name="T11" fmla="*/ 3 h 6"/>
                <a:gd name="T12" fmla="*/ 2 w 10"/>
                <a:gd name="T13" fmla="*/ 3 h 6"/>
                <a:gd name="T14" fmla="*/ 2 w 10"/>
                <a:gd name="T15" fmla="*/ 3 h 6"/>
                <a:gd name="T16" fmla="*/ 2 w 10"/>
                <a:gd name="T17" fmla="*/ 3 h 6"/>
                <a:gd name="T18" fmla="*/ 2 w 10"/>
                <a:gd name="T19" fmla="*/ 3 h 6"/>
                <a:gd name="T20" fmla="*/ 2 w 10"/>
                <a:gd name="T21" fmla="*/ 3 h 6"/>
                <a:gd name="T22" fmla="*/ 2 w 10"/>
                <a:gd name="T23" fmla="*/ 3 h 6"/>
                <a:gd name="T24" fmla="*/ 4 w 10"/>
                <a:gd name="T25" fmla="*/ 4 h 6"/>
                <a:gd name="T26" fmla="*/ 4 w 10"/>
                <a:gd name="T27" fmla="*/ 4 h 6"/>
                <a:gd name="T28" fmla="*/ 6 w 10"/>
                <a:gd name="T29" fmla="*/ 2 h 6"/>
                <a:gd name="T30" fmla="*/ 6 w 10"/>
                <a:gd name="T31" fmla="*/ 2 h 6"/>
                <a:gd name="T32" fmla="*/ 9 w 10"/>
                <a:gd name="T33" fmla="*/ 0 h 6"/>
                <a:gd name="T34" fmla="*/ 9 w 10"/>
                <a:gd name="T35" fmla="*/ 0 h 6"/>
                <a:gd name="T36" fmla="*/ 9 w 10"/>
                <a:gd name="T37" fmla="*/ 0 h 6"/>
                <a:gd name="T38" fmla="*/ 9 w 10"/>
                <a:gd name="T39" fmla="*/ 0 h 6"/>
                <a:gd name="T40" fmla="*/ 10 w 10"/>
                <a:gd name="T41" fmla="*/ 0 h 6"/>
                <a:gd name="T42" fmla="*/ 10 w 10"/>
                <a:gd name="T43" fmla="*/ 0 h 6"/>
                <a:gd name="T44" fmla="*/ 10 w 10"/>
                <a:gd name="T45" fmla="*/ 0 h 6"/>
                <a:gd name="T46" fmla="*/ 10 w 10"/>
                <a:gd name="T47" fmla="*/ 0 h 6"/>
                <a:gd name="T48" fmla="*/ 10 w 10"/>
                <a:gd name="T49" fmla="*/ 0 h 6"/>
                <a:gd name="T50" fmla="*/ 10 w 10"/>
                <a:gd name="T51" fmla="*/ 1 h 6"/>
                <a:gd name="T52" fmla="*/ 10 w 10"/>
                <a:gd name="T53" fmla="*/ 1 h 6"/>
                <a:gd name="T54" fmla="*/ 7 w 10"/>
                <a:gd name="T55" fmla="*/ 4 h 6"/>
                <a:gd name="T56" fmla="*/ 7 w 10"/>
                <a:gd name="T57" fmla="*/ 4 h 6"/>
                <a:gd name="T58" fmla="*/ 4 w 10"/>
                <a:gd name="T59" fmla="*/ 6 h 6"/>
                <a:gd name="T60" fmla="*/ 4 w 10"/>
                <a:gd name="T61" fmla="*/ 6 h 6"/>
                <a:gd name="T62" fmla="*/ 4 w 10"/>
                <a:gd name="T63" fmla="*/ 6 h 6"/>
                <a:gd name="T64" fmla="*/ 4 w 10"/>
                <a:gd name="T65" fmla="*/ 6 h 6"/>
                <a:gd name="T66" fmla="*/ 0 w 10"/>
                <a:gd name="T67" fmla="*/ 4 h 6"/>
                <a:gd name="T68" fmla="*/ 4 w 10"/>
                <a:gd name="T69" fmla="*/ 5 h 6"/>
                <a:gd name="T70" fmla="*/ 4 w 10"/>
                <a:gd name="T71" fmla="*/ 5 h 6"/>
                <a:gd name="T72" fmla="*/ 4 w 10"/>
                <a:gd name="T73" fmla="*/ 5 h 6"/>
                <a:gd name="T74" fmla="*/ 6 w 10"/>
                <a:gd name="T75" fmla="*/ 3 h 6"/>
                <a:gd name="T76" fmla="*/ 6 w 10"/>
                <a:gd name="T77" fmla="*/ 3 h 6"/>
                <a:gd name="T78" fmla="*/ 7 w 10"/>
                <a:gd name="T79" fmla="*/ 3 h 6"/>
                <a:gd name="T80" fmla="*/ 7 w 10"/>
                <a:gd name="T81" fmla="*/ 3 h 6"/>
                <a:gd name="T82" fmla="*/ 6 w 10"/>
                <a:gd name="T83" fmla="*/ 3 h 6"/>
                <a:gd name="T84" fmla="*/ 6 w 10"/>
                <a:gd name="T85" fmla="*/ 3 h 6"/>
                <a:gd name="T86" fmla="*/ 4 w 10"/>
                <a:gd name="T87" fmla="*/ 5 h 6"/>
                <a:gd name="T88" fmla="*/ 4 w 10"/>
                <a:gd name="T89" fmla="*/ 5 h 6"/>
                <a:gd name="T90" fmla="*/ 4 w 10"/>
                <a:gd name="T91" fmla="*/ 5 h 6"/>
                <a:gd name="T92" fmla="*/ 2 w 10"/>
                <a:gd name="T93" fmla="*/ 4 h 6"/>
                <a:gd name="T94" fmla="*/ 2 w 10"/>
                <a:gd name="T95" fmla="*/ 4 h 6"/>
                <a:gd name="T96" fmla="*/ 2 w 10"/>
                <a:gd name="T97" fmla="*/ 4 h 6"/>
                <a:gd name="T98" fmla="*/ 1 w 10"/>
                <a:gd name="T99" fmla="*/ 4 h 6"/>
                <a:gd name="T100" fmla="*/ 1 w 10"/>
                <a:gd name="T101" fmla="*/ 4 h 6"/>
                <a:gd name="T102" fmla="*/ 4 w 10"/>
                <a:gd name="T10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6">
                  <a:moveTo>
                    <a:pt x="0" y="4"/>
                  </a:moveTo>
                  <a:cubicBezTo>
                    <a:pt x="0" y="4"/>
                    <a:pt x="0" y="4"/>
                    <a:pt x="0" y="4"/>
                  </a:cubicBezTo>
                  <a:cubicBezTo>
                    <a:pt x="0" y="4"/>
                    <a:pt x="0" y="4"/>
                    <a:pt x="0" y="4"/>
                  </a:cubicBezTo>
                  <a:cubicBezTo>
                    <a:pt x="0" y="4"/>
                    <a:pt x="0" y="4"/>
                    <a:pt x="0" y="4"/>
                  </a:cubicBezTo>
                  <a:cubicBezTo>
                    <a:pt x="0" y="4"/>
                    <a:pt x="0" y="4"/>
                    <a:pt x="0" y="4"/>
                  </a:cubicBezTo>
                  <a:cubicBezTo>
                    <a:pt x="1" y="3"/>
                    <a:pt x="1"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4"/>
                    <a:pt x="3" y="4"/>
                    <a:pt x="4" y="4"/>
                  </a:cubicBezTo>
                  <a:cubicBezTo>
                    <a:pt x="4" y="4"/>
                    <a:pt x="4" y="4"/>
                    <a:pt x="4" y="4"/>
                  </a:cubicBezTo>
                  <a:cubicBezTo>
                    <a:pt x="5" y="4"/>
                    <a:pt x="5" y="3"/>
                    <a:pt x="6" y="2"/>
                  </a:cubicBezTo>
                  <a:cubicBezTo>
                    <a:pt x="6" y="2"/>
                    <a:pt x="6" y="2"/>
                    <a:pt x="6" y="2"/>
                  </a:cubicBezTo>
                  <a:cubicBezTo>
                    <a:pt x="6" y="2"/>
                    <a:pt x="8" y="0"/>
                    <a:pt x="9" y="0"/>
                  </a:cubicBezTo>
                  <a:cubicBezTo>
                    <a:pt x="9" y="0"/>
                    <a:pt x="9" y="0"/>
                    <a:pt x="9" y="0"/>
                  </a:cubicBezTo>
                  <a:cubicBezTo>
                    <a:pt x="9" y="0"/>
                    <a:pt x="9" y="0"/>
                    <a:pt x="9" y="0"/>
                  </a:cubicBezTo>
                  <a:cubicBezTo>
                    <a:pt x="9" y="0"/>
                    <a:pt x="9" y="0"/>
                    <a:pt x="9"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9" y="2"/>
                    <a:pt x="8" y="3"/>
                    <a:pt x="7" y="4"/>
                  </a:cubicBezTo>
                  <a:cubicBezTo>
                    <a:pt x="7" y="4"/>
                    <a:pt x="7" y="4"/>
                    <a:pt x="7" y="4"/>
                  </a:cubicBezTo>
                  <a:cubicBezTo>
                    <a:pt x="6" y="4"/>
                    <a:pt x="5" y="6"/>
                    <a:pt x="4" y="6"/>
                  </a:cubicBezTo>
                  <a:cubicBezTo>
                    <a:pt x="4" y="6"/>
                    <a:pt x="4" y="6"/>
                    <a:pt x="4" y="6"/>
                  </a:cubicBezTo>
                  <a:cubicBezTo>
                    <a:pt x="4" y="6"/>
                    <a:pt x="4" y="6"/>
                    <a:pt x="4" y="6"/>
                  </a:cubicBezTo>
                  <a:cubicBezTo>
                    <a:pt x="4" y="6"/>
                    <a:pt x="4" y="6"/>
                    <a:pt x="4" y="6"/>
                  </a:cubicBezTo>
                  <a:cubicBezTo>
                    <a:pt x="3" y="6"/>
                    <a:pt x="1" y="5"/>
                    <a:pt x="0" y="4"/>
                  </a:cubicBezTo>
                  <a:close/>
                  <a:moveTo>
                    <a:pt x="4" y="5"/>
                  </a:moveTo>
                  <a:cubicBezTo>
                    <a:pt x="4" y="5"/>
                    <a:pt x="4" y="5"/>
                    <a:pt x="4" y="5"/>
                  </a:cubicBezTo>
                  <a:cubicBezTo>
                    <a:pt x="4" y="5"/>
                    <a:pt x="4" y="5"/>
                    <a:pt x="4" y="5"/>
                  </a:cubicBezTo>
                  <a:cubicBezTo>
                    <a:pt x="5" y="5"/>
                    <a:pt x="6" y="4"/>
                    <a:pt x="6" y="3"/>
                  </a:cubicBezTo>
                  <a:cubicBezTo>
                    <a:pt x="6" y="3"/>
                    <a:pt x="6" y="3"/>
                    <a:pt x="6" y="3"/>
                  </a:cubicBezTo>
                  <a:cubicBezTo>
                    <a:pt x="7" y="3"/>
                    <a:pt x="7" y="3"/>
                    <a:pt x="7" y="3"/>
                  </a:cubicBezTo>
                  <a:cubicBezTo>
                    <a:pt x="7" y="3"/>
                    <a:pt x="7" y="3"/>
                    <a:pt x="7" y="3"/>
                  </a:cubicBezTo>
                  <a:cubicBezTo>
                    <a:pt x="7" y="3"/>
                    <a:pt x="6" y="3"/>
                    <a:pt x="6" y="3"/>
                  </a:cubicBezTo>
                  <a:cubicBezTo>
                    <a:pt x="6" y="3"/>
                    <a:pt x="6" y="3"/>
                    <a:pt x="6" y="3"/>
                  </a:cubicBezTo>
                  <a:cubicBezTo>
                    <a:pt x="6" y="4"/>
                    <a:pt x="5" y="4"/>
                    <a:pt x="4" y="5"/>
                  </a:cubicBezTo>
                  <a:cubicBezTo>
                    <a:pt x="4" y="5"/>
                    <a:pt x="4" y="5"/>
                    <a:pt x="4" y="5"/>
                  </a:cubicBezTo>
                  <a:cubicBezTo>
                    <a:pt x="4" y="5"/>
                    <a:pt x="4" y="5"/>
                    <a:pt x="4" y="5"/>
                  </a:cubicBezTo>
                  <a:cubicBezTo>
                    <a:pt x="3" y="5"/>
                    <a:pt x="2" y="4"/>
                    <a:pt x="2" y="4"/>
                  </a:cubicBezTo>
                  <a:cubicBezTo>
                    <a:pt x="2" y="4"/>
                    <a:pt x="2" y="4"/>
                    <a:pt x="2" y="4"/>
                  </a:cubicBezTo>
                  <a:cubicBezTo>
                    <a:pt x="2" y="4"/>
                    <a:pt x="2" y="4"/>
                    <a:pt x="2" y="4"/>
                  </a:cubicBezTo>
                  <a:cubicBezTo>
                    <a:pt x="2" y="4"/>
                    <a:pt x="1" y="4"/>
                    <a:pt x="1" y="4"/>
                  </a:cubicBezTo>
                  <a:cubicBezTo>
                    <a:pt x="1" y="4"/>
                    <a:pt x="1" y="4"/>
                    <a:pt x="1" y="4"/>
                  </a:cubicBezTo>
                  <a:cubicBezTo>
                    <a:pt x="2" y="5"/>
                    <a:pt x="3"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52"/>
            <p:cNvSpPr/>
            <p:nvPr/>
          </p:nvSpPr>
          <p:spPr bwMode="auto">
            <a:xfrm>
              <a:off x="2625" y="3608"/>
              <a:ext cx="31" cy="19"/>
            </a:xfrm>
            <a:custGeom>
              <a:avLst/>
              <a:gdLst>
                <a:gd name="T0" fmla="*/ 3 w 7"/>
                <a:gd name="T1" fmla="*/ 4 h 4"/>
                <a:gd name="T2" fmla="*/ 0 w 7"/>
                <a:gd name="T3" fmla="*/ 2 h 4"/>
                <a:gd name="T4" fmla="*/ 0 w 7"/>
                <a:gd name="T5" fmla="*/ 2 h 4"/>
                <a:gd name="T6" fmla="*/ 0 w 7"/>
                <a:gd name="T7" fmla="*/ 2 h 4"/>
                <a:gd name="T8" fmla="*/ 0 w 7"/>
                <a:gd name="T9" fmla="*/ 2 h 4"/>
                <a:gd name="T10" fmla="*/ 0 w 7"/>
                <a:gd name="T11" fmla="*/ 2 h 4"/>
                <a:gd name="T12" fmla="*/ 1 w 7"/>
                <a:gd name="T13" fmla="*/ 2 h 4"/>
                <a:gd name="T14" fmla="*/ 1 w 7"/>
                <a:gd name="T15" fmla="*/ 2 h 4"/>
                <a:gd name="T16" fmla="*/ 3 w 7"/>
                <a:gd name="T17" fmla="*/ 3 h 4"/>
                <a:gd name="T18" fmla="*/ 3 w 7"/>
                <a:gd name="T19" fmla="*/ 3 h 4"/>
                <a:gd name="T20" fmla="*/ 6 w 7"/>
                <a:gd name="T21" fmla="*/ 0 h 4"/>
                <a:gd name="T22" fmla="*/ 6 w 7"/>
                <a:gd name="T23" fmla="*/ 0 h 4"/>
                <a:gd name="T24" fmla="*/ 6 w 7"/>
                <a:gd name="T25" fmla="*/ 0 h 4"/>
                <a:gd name="T26" fmla="*/ 6 w 7"/>
                <a:gd name="T27" fmla="*/ 0 h 4"/>
                <a:gd name="T28" fmla="*/ 6 w 7"/>
                <a:gd name="T29" fmla="*/ 0 h 4"/>
                <a:gd name="T30" fmla="*/ 6 w 7"/>
                <a:gd name="T31" fmla="*/ 0 h 4"/>
                <a:gd name="T32" fmla="*/ 4 w 7"/>
                <a:gd name="T33" fmla="*/ 4 h 4"/>
                <a:gd name="T34" fmla="*/ 4 w 7"/>
                <a:gd name="T35" fmla="*/ 4 h 4"/>
                <a:gd name="T36" fmla="*/ 3 w 7"/>
                <a:gd name="T37" fmla="*/ 4 h 4"/>
                <a:gd name="T38" fmla="*/ 3 w 7"/>
                <a:gd name="T39" fmla="*/ 4 h 4"/>
                <a:gd name="T40" fmla="*/ 3 w 7"/>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4">
                  <a:moveTo>
                    <a:pt x="3" y="4"/>
                  </a:moveTo>
                  <a:cubicBezTo>
                    <a:pt x="2" y="4"/>
                    <a:pt x="1" y="3"/>
                    <a:pt x="0" y="2"/>
                  </a:cubicBezTo>
                  <a:cubicBezTo>
                    <a:pt x="0" y="2"/>
                    <a:pt x="0" y="2"/>
                    <a:pt x="0" y="2"/>
                  </a:cubicBezTo>
                  <a:cubicBezTo>
                    <a:pt x="0" y="2"/>
                    <a:pt x="0" y="2"/>
                    <a:pt x="0" y="2"/>
                  </a:cubicBezTo>
                  <a:cubicBezTo>
                    <a:pt x="0" y="2"/>
                    <a:pt x="0" y="2"/>
                    <a:pt x="0" y="2"/>
                  </a:cubicBezTo>
                  <a:cubicBezTo>
                    <a:pt x="0" y="2"/>
                    <a:pt x="0" y="2"/>
                    <a:pt x="0" y="2"/>
                  </a:cubicBezTo>
                  <a:cubicBezTo>
                    <a:pt x="0" y="1"/>
                    <a:pt x="1" y="2"/>
                    <a:pt x="1" y="2"/>
                  </a:cubicBezTo>
                  <a:cubicBezTo>
                    <a:pt x="1" y="2"/>
                    <a:pt x="1" y="2"/>
                    <a:pt x="1" y="2"/>
                  </a:cubicBezTo>
                  <a:cubicBezTo>
                    <a:pt x="1" y="2"/>
                    <a:pt x="2" y="3"/>
                    <a:pt x="3" y="3"/>
                  </a:cubicBezTo>
                  <a:cubicBezTo>
                    <a:pt x="3" y="3"/>
                    <a:pt x="3" y="3"/>
                    <a:pt x="3" y="3"/>
                  </a:cubicBezTo>
                  <a:cubicBezTo>
                    <a:pt x="4" y="2"/>
                    <a:pt x="5" y="1"/>
                    <a:pt x="6" y="0"/>
                  </a:cubicBezTo>
                  <a:cubicBezTo>
                    <a:pt x="6" y="0"/>
                    <a:pt x="6" y="0"/>
                    <a:pt x="6" y="0"/>
                  </a:cubicBezTo>
                  <a:cubicBezTo>
                    <a:pt x="6" y="0"/>
                    <a:pt x="6" y="0"/>
                    <a:pt x="6" y="0"/>
                  </a:cubicBezTo>
                  <a:cubicBezTo>
                    <a:pt x="6" y="0"/>
                    <a:pt x="6" y="0"/>
                    <a:pt x="6" y="0"/>
                  </a:cubicBezTo>
                  <a:cubicBezTo>
                    <a:pt x="7" y="0"/>
                    <a:pt x="7" y="0"/>
                    <a:pt x="6" y="0"/>
                  </a:cubicBezTo>
                  <a:cubicBezTo>
                    <a:pt x="6" y="0"/>
                    <a:pt x="6" y="0"/>
                    <a:pt x="6" y="0"/>
                  </a:cubicBezTo>
                  <a:cubicBezTo>
                    <a:pt x="6" y="2"/>
                    <a:pt x="4" y="3"/>
                    <a:pt x="4" y="4"/>
                  </a:cubicBezTo>
                  <a:cubicBezTo>
                    <a:pt x="4" y="4"/>
                    <a:pt x="4" y="4"/>
                    <a:pt x="4"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53"/>
            <p:cNvSpPr/>
            <p:nvPr/>
          </p:nvSpPr>
          <p:spPr bwMode="auto">
            <a:xfrm>
              <a:off x="2616" y="3599"/>
              <a:ext cx="40" cy="37"/>
            </a:xfrm>
            <a:custGeom>
              <a:avLst/>
              <a:gdLst>
                <a:gd name="T0" fmla="*/ 0 w 9"/>
                <a:gd name="T1" fmla="*/ 1 h 8"/>
                <a:gd name="T2" fmla="*/ 1 w 9"/>
                <a:gd name="T3" fmla="*/ 4 h 8"/>
                <a:gd name="T4" fmla="*/ 1 w 9"/>
                <a:gd name="T5" fmla="*/ 6 h 8"/>
                <a:gd name="T6" fmla="*/ 0 w 9"/>
                <a:gd name="T7" fmla="*/ 8 h 8"/>
                <a:gd name="T8" fmla="*/ 0 w 9"/>
                <a:gd name="T9" fmla="*/ 7 h 8"/>
                <a:gd name="T10" fmla="*/ 4 w 9"/>
                <a:gd name="T11" fmla="*/ 7 h 8"/>
                <a:gd name="T12" fmla="*/ 8 w 9"/>
                <a:gd name="T13" fmla="*/ 7 h 8"/>
                <a:gd name="T14" fmla="*/ 7 w 9"/>
                <a:gd name="T15" fmla="*/ 7 h 8"/>
                <a:gd name="T16" fmla="*/ 8 w 9"/>
                <a:gd name="T17" fmla="*/ 4 h 8"/>
                <a:gd name="T18" fmla="*/ 8 w 9"/>
                <a:gd name="T19" fmla="*/ 2 h 8"/>
                <a:gd name="T20" fmla="*/ 7 w 9"/>
                <a:gd name="T21" fmla="*/ 1 h 8"/>
                <a:gd name="T22" fmla="*/ 6 w 9"/>
                <a:gd name="T23" fmla="*/ 1 h 8"/>
                <a:gd name="T24" fmla="*/ 4 w 9"/>
                <a:gd name="T25" fmla="*/ 1 h 8"/>
                <a:gd name="T26" fmla="*/ 1 w 9"/>
                <a:gd name="T27" fmla="*/ 0 h 8"/>
                <a:gd name="T28" fmla="*/ 4 w 9"/>
                <a:gd name="T29" fmla="*/ 0 h 8"/>
                <a:gd name="T30" fmla="*/ 6 w 9"/>
                <a:gd name="T31" fmla="*/ 0 h 8"/>
                <a:gd name="T32" fmla="*/ 7 w 9"/>
                <a:gd name="T33" fmla="*/ 0 h 8"/>
                <a:gd name="T34" fmla="*/ 8 w 9"/>
                <a:gd name="T35" fmla="*/ 1 h 8"/>
                <a:gd name="T36" fmla="*/ 9 w 9"/>
                <a:gd name="T37" fmla="*/ 4 h 8"/>
                <a:gd name="T38" fmla="*/ 8 w 9"/>
                <a:gd name="T39" fmla="*/ 7 h 8"/>
                <a:gd name="T40" fmla="*/ 8 w 9"/>
                <a:gd name="T41" fmla="*/ 7 h 8"/>
                <a:gd name="T42" fmla="*/ 8 w 9"/>
                <a:gd name="T43" fmla="*/ 8 h 8"/>
                <a:gd name="T44" fmla="*/ 8 w 9"/>
                <a:gd name="T45" fmla="*/ 8 h 8"/>
                <a:gd name="T46" fmla="*/ 4 w 9"/>
                <a:gd name="T47" fmla="*/ 8 h 8"/>
                <a:gd name="T48" fmla="*/ 0 w 9"/>
                <a:gd name="T49" fmla="*/ 8 h 8"/>
                <a:gd name="T50" fmla="*/ 0 w 9"/>
                <a:gd name="T51" fmla="*/ 8 h 8"/>
                <a:gd name="T52" fmla="*/ 0 w 9"/>
                <a:gd name="T53" fmla="*/ 7 h 8"/>
                <a:gd name="T54" fmla="*/ 0 w 9"/>
                <a:gd name="T55" fmla="*/ 4 h 8"/>
                <a:gd name="T56" fmla="*/ 0 w 9"/>
                <a:gd name="T5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8">
                  <a:moveTo>
                    <a:pt x="0" y="1"/>
                  </a:moveTo>
                  <a:cubicBezTo>
                    <a:pt x="1" y="2"/>
                    <a:pt x="0" y="3"/>
                    <a:pt x="1" y="4"/>
                  </a:cubicBezTo>
                  <a:cubicBezTo>
                    <a:pt x="1" y="5"/>
                    <a:pt x="1" y="5"/>
                    <a:pt x="1" y="6"/>
                  </a:cubicBezTo>
                  <a:cubicBezTo>
                    <a:pt x="1" y="6"/>
                    <a:pt x="1" y="7"/>
                    <a:pt x="0" y="8"/>
                  </a:cubicBezTo>
                  <a:cubicBezTo>
                    <a:pt x="0" y="7"/>
                    <a:pt x="0" y="7"/>
                    <a:pt x="0" y="7"/>
                  </a:cubicBezTo>
                  <a:cubicBezTo>
                    <a:pt x="1" y="7"/>
                    <a:pt x="3" y="7"/>
                    <a:pt x="4" y="7"/>
                  </a:cubicBezTo>
                  <a:cubicBezTo>
                    <a:pt x="8" y="7"/>
                    <a:pt x="8" y="7"/>
                    <a:pt x="8" y="7"/>
                  </a:cubicBezTo>
                  <a:cubicBezTo>
                    <a:pt x="7" y="7"/>
                    <a:pt x="7" y="7"/>
                    <a:pt x="7" y="7"/>
                  </a:cubicBezTo>
                  <a:cubicBezTo>
                    <a:pt x="7" y="6"/>
                    <a:pt x="8" y="5"/>
                    <a:pt x="8" y="4"/>
                  </a:cubicBezTo>
                  <a:cubicBezTo>
                    <a:pt x="8" y="3"/>
                    <a:pt x="8" y="3"/>
                    <a:pt x="8" y="2"/>
                  </a:cubicBezTo>
                  <a:cubicBezTo>
                    <a:pt x="8" y="2"/>
                    <a:pt x="7" y="1"/>
                    <a:pt x="7" y="1"/>
                  </a:cubicBezTo>
                  <a:cubicBezTo>
                    <a:pt x="7" y="1"/>
                    <a:pt x="6" y="1"/>
                    <a:pt x="6" y="1"/>
                  </a:cubicBezTo>
                  <a:cubicBezTo>
                    <a:pt x="4" y="1"/>
                    <a:pt x="4" y="1"/>
                    <a:pt x="4" y="1"/>
                  </a:cubicBezTo>
                  <a:cubicBezTo>
                    <a:pt x="1" y="0"/>
                    <a:pt x="1" y="0"/>
                    <a:pt x="1" y="0"/>
                  </a:cubicBezTo>
                  <a:cubicBezTo>
                    <a:pt x="4" y="0"/>
                    <a:pt x="4" y="0"/>
                    <a:pt x="4" y="0"/>
                  </a:cubicBezTo>
                  <a:cubicBezTo>
                    <a:pt x="6" y="0"/>
                    <a:pt x="6" y="0"/>
                    <a:pt x="6" y="0"/>
                  </a:cubicBezTo>
                  <a:cubicBezTo>
                    <a:pt x="6" y="0"/>
                    <a:pt x="6" y="0"/>
                    <a:pt x="7" y="0"/>
                  </a:cubicBezTo>
                  <a:cubicBezTo>
                    <a:pt x="7" y="0"/>
                    <a:pt x="7" y="0"/>
                    <a:pt x="8" y="1"/>
                  </a:cubicBezTo>
                  <a:cubicBezTo>
                    <a:pt x="9" y="2"/>
                    <a:pt x="9" y="3"/>
                    <a:pt x="9" y="4"/>
                  </a:cubicBezTo>
                  <a:cubicBezTo>
                    <a:pt x="9" y="5"/>
                    <a:pt x="8" y="6"/>
                    <a:pt x="8" y="7"/>
                  </a:cubicBezTo>
                  <a:cubicBezTo>
                    <a:pt x="8" y="7"/>
                    <a:pt x="8" y="7"/>
                    <a:pt x="8" y="7"/>
                  </a:cubicBezTo>
                  <a:cubicBezTo>
                    <a:pt x="8" y="8"/>
                    <a:pt x="8" y="8"/>
                    <a:pt x="8" y="8"/>
                  </a:cubicBezTo>
                  <a:cubicBezTo>
                    <a:pt x="8" y="8"/>
                    <a:pt x="8" y="8"/>
                    <a:pt x="8" y="8"/>
                  </a:cubicBezTo>
                  <a:cubicBezTo>
                    <a:pt x="4" y="8"/>
                    <a:pt x="4" y="8"/>
                    <a:pt x="4" y="8"/>
                  </a:cubicBezTo>
                  <a:cubicBezTo>
                    <a:pt x="3" y="8"/>
                    <a:pt x="1" y="8"/>
                    <a:pt x="0" y="8"/>
                  </a:cubicBezTo>
                  <a:cubicBezTo>
                    <a:pt x="0" y="8"/>
                    <a:pt x="0" y="8"/>
                    <a:pt x="0" y="8"/>
                  </a:cubicBezTo>
                  <a:cubicBezTo>
                    <a:pt x="0" y="8"/>
                    <a:pt x="0" y="7"/>
                    <a:pt x="0" y="7"/>
                  </a:cubicBezTo>
                  <a:cubicBezTo>
                    <a:pt x="0" y="7"/>
                    <a:pt x="0" y="5"/>
                    <a:pt x="0" y="4"/>
                  </a:cubicBezTo>
                  <a:cubicBezTo>
                    <a:pt x="0" y="3"/>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54"/>
            <p:cNvSpPr>
              <a:spLocks noEditPoints="1"/>
            </p:cNvSpPr>
            <p:nvPr/>
          </p:nvSpPr>
          <p:spPr bwMode="auto">
            <a:xfrm>
              <a:off x="2620" y="3654"/>
              <a:ext cx="45" cy="31"/>
            </a:xfrm>
            <a:custGeom>
              <a:avLst/>
              <a:gdLst>
                <a:gd name="T0" fmla="*/ 0 w 10"/>
                <a:gd name="T1" fmla="*/ 5 h 7"/>
                <a:gd name="T2" fmla="*/ 0 w 10"/>
                <a:gd name="T3" fmla="*/ 5 h 7"/>
                <a:gd name="T4" fmla="*/ 0 w 10"/>
                <a:gd name="T5" fmla="*/ 5 h 7"/>
                <a:gd name="T6" fmla="*/ 0 w 10"/>
                <a:gd name="T7" fmla="*/ 4 h 7"/>
                <a:gd name="T8" fmla="*/ 0 w 10"/>
                <a:gd name="T9" fmla="*/ 4 h 7"/>
                <a:gd name="T10" fmla="*/ 2 w 10"/>
                <a:gd name="T11" fmla="*/ 3 h 7"/>
                <a:gd name="T12" fmla="*/ 2 w 10"/>
                <a:gd name="T13" fmla="*/ 3 h 7"/>
                <a:gd name="T14" fmla="*/ 2 w 10"/>
                <a:gd name="T15" fmla="*/ 4 h 7"/>
                <a:gd name="T16" fmla="*/ 2 w 10"/>
                <a:gd name="T17" fmla="*/ 4 h 7"/>
                <a:gd name="T18" fmla="*/ 2 w 10"/>
                <a:gd name="T19" fmla="*/ 4 h 7"/>
                <a:gd name="T20" fmla="*/ 2 w 10"/>
                <a:gd name="T21" fmla="*/ 4 h 7"/>
                <a:gd name="T22" fmla="*/ 2 w 10"/>
                <a:gd name="T23" fmla="*/ 4 h 7"/>
                <a:gd name="T24" fmla="*/ 4 w 10"/>
                <a:gd name="T25" fmla="*/ 5 h 7"/>
                <a:gd name="T26" fmla="*/ 4 w 10"/>
                <a:gd name="T27" fmla="*/ 5 h 7"/>
                <a:gd name="T28" fmla="*/ 6 w 10"/>
                <a:gd name="T29" fmla="*/ 3 h 7"/>
                <a:gd name="T30" fmla="*/ 6 w 10"/>
                <a:gd name="T31" fmla="*/ 3 h 7"/>
                <a:gd name="T32" fmla="*/ 9 w 10"/>
                <a:gd name="T33" fmla="*/ 0 h 7"/>
                <a:gd name="T34" fmla="*/ 9 w 10"/>
                <a:gd name="T35" fmla="*/ 0 h 7"/>
                <a:gd name="T36" fmla="*/ 9 w 10"/>
                <a:gd name="T37" fmla="*/ 0 h 7"/>
                <a:gd name="T38" fmla="*/ 9 w 10"/>
                <a:gd name="T39" fmla="*/ 0 h 7"/>
                <a:gd name="T40" fmla="*/ 10 w 10"/>
                <a:gd name="T41" fmla="*/ 1 h 7"/>
                <a:gd name="T42" fmla="*/ 10 w 10"/>
                <a:gd name="T43" fmla="*/ 1 h 7"/>
                <a:gd name="T44" fmla="*/ 10 w 10"/>
                <a:gd name="T45" fmla="*/ 1 h 7"/>
                <a:gd name="T46" fmla="*/ 10 w 10"/>
                <a:gd name="T47" fmla="*/ 1 h 7"/>
                <a:gd name="T48" fmla="*/ 10 w 10"/>
                <a:gd name="T49" fmla="*/ 1 h 7"/>
                <a:gd name="T50" fmla="*/ 10 w 10"/>
                <a:gd name="T51" fmla="*/ 1 h 7"/>
                <a:gd name="T52" fmla="*/ 10 w 10"/>
                <a:gd name="T53" fmla="*/ 1 h 7"/>
                <a:gd name="T54" fmla="*/ 7 w 10"/>
                <a:gd name="T55" fmla="*/ 4 h 7"/>
                <a:gd name="T56" fmla="*/ 7 w 10"/>
                <a:gd name="T57" fmla="*/ 4 h 7"/>
                <a:gd name="T58" fmla="*/ 4 w 10"/>
                <a:gd name="T59" fmla="*/ 7 h 7"/>
                <a:gd name="T60" fmla="*/ 4 w 10"/>
                <a:gd name="T61" fmla="*/ 7 h 7"/>
                <a:gd name="T62" fmla="*/ 4 w 10"/>
                <a:gd name="T63" fmla="*/ 7 h 7"/>
                <a:gd name="T64" fmla="*/ 4 w 10"/>
                <a:gd name="T65" fmla="*/ 7 h 7"/>
                <a:gd name="T66" fmla="*/ 0 w 10"/>
                <a:gd name="T67" fmla="*/ 5 h 7"/>
                <a:gd name="T68" fmla="*/ 4 w 10"/>
                <a:gd name="T69" fmla="*/ 6 h 7"/>
                <a:gd name="T70" fmla="*/ 4 w 10"/>
                <a:gd name="T71" fmla="*/ 6 h 7"/>
                <a:gd name="T72" fmla="*/ 4 w 10"/>
                <a:gd name="T73" fmla="*/ 6 h 7"/>
                <a:gd name="T74" fmla="*/ 6 w 10"/>
                <a:gd name="T75" fmla="*/ 3 h 7"/>
                <a:gd name="T76" fmla="*/ 6 w 10"/>
                <a:gd name="T77" fmla="*/ 3 h 7"/>
                <a:gd name="T78" fmla="*/ 7 w 10"/>
                <a:gd name="T79" fmla="*/ 3 h 7"/>
                <a:gd name="T80" fmla="*/ 7 w 10"/>
                <a:gd name="T81" fmla="*/ 3 h 7"/>
                <a:gd name="T82" fmla="*/ 6 w 10"/>
                <a:gd name="T83" fmla="*/ 3 h 7"/>
                <a:gd name="T84" fmla="*/ 6 w 10"/>
                <a:gd name="T85" fmla="*/ 3 h 7"/>
                <a:gd name="T86" fmla="*/ 4 w 10"/>
                <a:gd name="T87" fmla="*/ 6 h 7"/>
                <a:gd name="T88" fmla="*/ 4 w 10"/>
                <a:gd name="T89" fmla="*/ 6 h 7"/>
                <a:gd name="T90" fmla="*/ 4 w 10"/>
                <a:gd name="T91" fmla="*/ 6 h 7"/>
                <a:gd name="T92" fmla="*/ 2 w 10"/>
                <a:gd name="T93" fmla="*/ 5 h 7"/>
                <a:gd name="T94" fmla="*/ 2 w 10"/>
                <a:gd name="T95" fmla="*/ 5 h 7"/>
                <a:gd name="T96" fmla="*/ 2 w 10"/>
                <a:gd name="T97" fmla="*/ 5 h 7"/>
                <a:gd name="T98" fmla="*/ 1 w 10"/>
                <a:gd name="T99" fmla="*/ 5 h 7"/>
                <a:gd name="T100" fmla="*/ 1 w 10"/>
                <a:gd name="T101" fmla="*/ 5 h 7"/>
                <a:gd name="T102" fmla="*/ 4 w 10"/>
                <a:gd name="T10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7">
                  <a:moveTo>
                    <a:pt x="0" y="5"/>
                  </a:moveTo>
                  <a:cubicBezTo>
                    <a:pt x="0" y="5"/>
                    <a:pt x="0" y="5"/>
                    <a:pt x="0" y="5"/>
                  </a:cubicBezTo>
                  <a:cubicBezTo>
                    <a:pt x="0" y="5"/>
                    <a:pt x="0" y="5"/>
                    <a:pt x="0" y="5"/>
                  </a:cubicBezTo>
                  <a:cubicBezTo>
                    <a:pt x="0" y="5"/>
                    <a:pt x="0" y="4"/>
                    <a:pt x="0" y="4"/>
                  </a:cubicBezTo>
                  <a:cubicBezTo>
                    <a:pt x="0" y="4"/>
                    <a:pt x="0" y="4"/>
                    <a:pt x="0" y="4"/>
                  </a:cubicBezTo>
                  <a:cubicBezTo>
                    <a:pt x="1" y="4"/>
                    <a:pt x="1"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ubicBezTo>
                    <a:pt x="2" y="4"/>
                    <a:pt x="2" y="4"/>
                    <a:pt x="2" y="4"/>
                  </a:cubicBezTo>
                  <a:cubicBezTo>
                    <a:pt x="3" y="4"/>
                    <a:pt x="3" y="4"/>
                    <a:pt x="4" y="5"/>
                  </a:cubicBezTo>
                  <a:cubicBezTo>
                    <a:pt x="4" y="5"/>
                    <a:pt x="4" y="5"/>
                    <a:pt x="4" y="5"/>
                  </a:cubicBezTo>
                  <a:cubicBezTo>
                    <a:pt x="5" y="4"/>
                    <a:pt x="5" y="3"/>
                    <a:pt x="6" y="3"/>
                  </a:cubicBezTo>
                  <a:cubicBezTo>
                    <a:pt x="6" y="3"/>
                    <a:pt x="6" y="3"/>
                    <a:pt x="6" y="3"/>
                  </a:cubicBezTo>
                  <a:cubicBezTo>
                    <a:pt x="6" y="2"/>
                    <a:pt x="8" y="1"/>
                    <a:pt x="9" y="0"/>
                  </a:cubicBezTo>
                  <a:cubicBezTo>
                    <a:pt x="9" y="0"/>
                    <a:pt x="9" y="0"/>
                    <a:pt x="9" y="0"/>
                  </a:cubicBezTo>
                  <a:cubicBezTo>
                    <a:pt x="9" y="0"/>
                    <a:pt x="9" y="0"/>
                    <a:pt x="9" y="0"/>
                  </a:cubicBezTo>
                  <a:cubicBezTo>
                    <a:pt x="9" y="0"/>
                    <a:pt x="9" y="0"/>
                    <a:pt x="9" y="0"/>
                  </a:cubicBez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2"/>
                    <a:pt x="8" y="3"/>
                    <a:pt x="7" y="4"/>
                  </a:cubicBezTo>
                  <a:cubicBezTo>
                    <a:pt x="7" y="4"/>
                    <a:pt x="7" y="4"/>
                    <a:pt x="7" y="4"/>
                  </a:cubicBezTo>
                  <a:cubicBezTo>
                    <a:pt x="6" y="5"/>
                    <a:pt x="5" y="6"/>
                    <a:pt x="4" y="7"/>
                  </a:cubicBezTo>
                  <a:cubicBezTo>
                    <a:pt x="4" y="7"/>
                    <a:pt x="4" y="7"/>
                    <a:pt x="4" y="7"/>
                  </a:cubicBezTo>
                  <a:cubicBezTo>
                    <a:pt x="4" y="7"/>
                    <a:pt x="4" y="7"/>
                    <a:pt x="4" y="7"/>
                  </a:cubicBezTo>
                  <a:cubicBezTo>
                    <a:pt x="4" y="7"/>
                    <a:pt x="4" y="7"/>
                    <a:pt x="4" y="7"/>
                  </a:cubicBezTo>
                  <a:cubicBezTo>
                    <a:pt x="3" y="7"/>
                    <a:pt x="1" y="5"/>
                    <a:pt x="0" y="5"/>
                  </a:cubicBezTo>
                  <a:close/>
                  <a:moveTo>
                    <a:pt x="4" y="6"/>
                  </a:moveTo>
                  <a:cubicBezTo>
                    <a:pt x="4" y="6"/>
                    <a:pt x="4" y="6"/>
                    <a:pt x="4" y="6"/>
                  </a:cubicBezTo>
                  <a:cubicBezTo>
                    <a:pt x="4" y="6"/>
                    <a:pt x="4" y="6"/>
                    <a:pt x="4" y="6"/>
                  </a:cubicBezTo>
                  <a:cubicBezTo>
                    <a:pt x="5" y="6"/>
                    <a:pt x="6" y="4"/>
                    <a:pt x="6" y="3"/>
                  </a:cubicBezTo>
                  <a:cubicBezTo>
                    <a:pt x="6" y="3"/>
                    <a:pt x="6" y="3"/>
                    <a:pt x="6" y="3"/>
                  </a:cubicBezTo>
                  <a:cubicBezTo>
                    <a:pt x="7" y="3"/>
                    <a:pt x="7" y="3"/>
                    <a:pt x="7" y="3"/>
                  </a:cubicBezTo>
                  <a:cubicBezTo>
                    <a:pt x="7" y="3"/>
                    <a:pt x="7" y="3"/>
                    <a:pt x="7" y="3"/>
                  </a:cubicBezTo>
                  <a:cubicBezTo>
                    <a:pt x="7" y="3"/>
                    <a:pt x="6" y="3"/>
                    <a:pt x="6" y="3"/>
                  </a:cubicBezTo>
                  <a:cubicBezTo>
                    <a:pt x="6" y="3"/>
                    <a:pt x="6" y="3"/>
                    <a:pt x="6" y="3"/>
                  </a:cubicBezTo>
                  <a:cubicBezTo>
                    <a:pt x="6" y="4"/>
                    <a:pt x="5" y="5"/>
                    <a:pt x="4" y="6"/>
                  </a:cubicBezTo>
                  <a:cubicBezTo>
                    <a:pt x="4" y="6"/>
                    <a:pt x="4" y="6"/>
                    <a:pt x="4" y="6"/>
                  </a:cubicBezTo>
                  <a:cubicBezTo>
                    <a:pt x="4" y="6"/>
                    <a:pt x="4" y="6"/>
                    <a:pt x="4" y="6"/>
                  </a:cubicBezTo>
                  <a:cubicBezTo>
                    <a:pt x="3" y="5"/>
                    <a:pt x="2" y="5"/>
                    <a:pt x="2" y="5"/>
                  </a:cubicBezTo>
                  <a:cubicBezTo>
                    <a:pt x="2" y="5"/>
                    <a:pt x="2" y="5"/>
                    <a:pt x="2" y="5"/>
                  </a:cubicBezTo>
                  <a:cubicBezTo>
                    <a:pt x="2" y="5"/>
                    <a:pt x="2" y="5"/>
                    <a:pt x="2" y="5"/>
                  </a:cubicBezTo>
                  <a:cubicBezTo>
                    <a:pt x="2" y="5"/>
                    <a:pt x="1" y="5"/>
                    <a:pt x="1" y="5"/>
                  </a:cubicBezTo>
                  <a:cubicBezTo>
                    <a:pt x="1" y="5"/>
                    <a:pt x="1" y="5"/>
                    <a:pt x="1" y="5"/>
                  </a:cubicBezTo>
                  <a:cubicBezTo>
                    <a:pt x="2" y="5"/>
                    <a:pt x="3"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55"/>
            <p:cNvSpPr/>
            <p:nvPr/>
          </p:nvSpPr>
          <p:spPr bwMode="auto">
            <a:xfrm>
              <a:off x="2625" y="3663"/>
              <a:ext cx="31" cy="18"/>
            </a:xfrm>
            <a:custGeom>
              <a:avLst/>
              <a:gdLst>
                <a:gd name="T0" fmla="*/ 3 w 7"/>
                <a:gd name="T1" fmla="*/ 4 h 4"/>
                <a:gd name="T2" fmla="*/ 0 w 7"/>
                <a:gd name="T3" fmla="*/ 3 h 4"/>
                <a:gd name="T4" fmla="*/ 0 w 7"/>
                <a:gd name="T5" fmla="*/ 3 h 4"/>
                <a:gd name="T6" fmla="*/ 0 w 7"/>
                <a:gd name="T7" fmla="*/ 3 h 4"/>
                <a:gd name="T8" fmla="*/ 0 w 7"/>
                <a:gd name="T9" fmla="*/ 2 h 4"/>
                <a:gd name="T10" fmla="*/ 0 w 7"/>
                <a:gd name="T11" fmla="*/ 2 h 4"/>
                <a:gd name="T12" fmla="*/ 1 w 7"/>
                <a:gd name="T13" fmla="*/ 2 h 4"/>
                <a:gd name="T14" fmla="*/ 1 w 7"/>
                <a:gd name="T15" fmla="*/ 2 h 4"/>
                <a:gd name="T16" fmla="*/ 3 w 7"/>
                <a:gd name="T17" fmla="*/ 3 h 4"/>
                <a:gd name="T18" fmla="*/ 3 w 7"/>
                <a:gd name="T19" fmla="*/ 3 h 4"/>
                <a:gd name="T20" fmla="*/ 6 w 7"/>
                <a:gd name="T21" fmla="*/ 0 h 4"/>
                <a:gd name="T22" fmla="*/ 6 w 7"/>
                <a:gd name="T23" fmla="*/ 0 h 4"/>
                <a:gd name="T24" fmla="*/ 6 w 7"/>
                <a:gd name="T25" fmla="*/ 0 h 4"/>
                <a:gd name="T26" fmla="*/ 6 w 7"/>
                <a:gd name="T27" fmla="*/ 0 h 4"/>
                <a:gd name="T28" fmla="*/ 6 w 7"/>
                <a:gd name="T29" fmla="*/ 1 h 4"/>
                <a:gd name="T30" fmla="*/ 6 w 7"/>
                <a:gd name="T31" fmla="*/ 1 h 4"/>
                <a:gd name="T32" fmla="*/ 4 w 7"/>
                <a:gd name="T33" fmla="*/ 4 h 4"/>
                <a:gd name="T34" fmla="*/ 4 w 7"/>
                <a:gd name="T35" fmla="*/ 4 h 4"/>
                <a:gd name="T36" fmla="*/ 3 w 7"/>
                <a:gd name="T37" fmla="*/ 4 h 4"/>
                <a:gd name="T38" fmla="*/ 3 w 7"/>
                <a:gd name="T39" fmla="*/ 4 h 4"/>
                <a:gd name="T40" fmla="*/ 3 w 7"/>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4">
                  <a:moveTo>
                    <a:pt x="3" y="4"/>
                  </a:moveTo>
                  <a:cubicBezTo>
                    <a:pt x="2" y="4"/>
                    <a:pt x="1" y="4"/>
                    <a:pt x="0" y="3"/>
                  </a:cubicBezTo>
                  <a:cubicBezTo>
                    <a:pt x="0" y="3"/>
                    <a:pt x="0" y="3"/>
                    <a:pt x="0" y="3"/>
                  </a:cubicBezTo>
                  <a:cubicBezTo>
                    <a:pt x="0" y="3"/>
                    <a:pt x="0" y="3"/>
                    <a:pt x="0" y="3"/>
                  </a:cubicBezTo>
                  <a:cubicBezTo>
                    <a:pt x="0" y="3"/>
                    <a:pt x="0" y="2"/>
                    <a:pt x="0" y="2"/>
                  </a:cubicBezTo>
                  <a:cubicBezTo>
                    <a:pt x="0" y="2"/>
                    <a:pt x="0" y="2"/>
                    <a:pt x="0" y="2"/>
                  </a:cubicBezTo>
                  <a:cubicBezTo>
                    <a:pt x="0" y="2"/>
                    <a:pt x="1" y="2"/>
                    <a:pt x="1" y="2"/>
                  </a:cubicBezTo>
                  <a:cubicBezTo>
                    <a:pt x="1" y="2"/>
                    <a:pt x="1" y="2"/>
                    <a:pt x="1" y="2"/>
                  </a:cubicBezTo>
                  <a:cubicBezTo>
                    <a:pt x="1" y="3"/>
                    <a:pt x="2" y="3"/>
                    <a:pt x="3" y="3"/>
                  </a:cubicBezTo>
                  <a:cubicBezTo>
                    <a:pt x="3" y="3"/>
                    <a:pt x="3" y="3"/>
                    <a:pt x="3" y="3"/>
                  </a:cubicBezTo>
                  <a:cubicBezTo>
                    <a:pt x="4" y="2"/>
                    <a:pt x="5" y="1"/>
                    <a:pt x="6" y="0"/>
                  </a:cubicBezTo>
                  <a:cubicBezTo>
                    <a:pt x="6" y="0"/>
                    <a:pt x="6" y="0"/>
                    <a:pt x="6" y="0"/>
                  </a:cubicBezTo>
                  <a:cubicBezTo>
                    <a:pt x="6" y="0"/>
                    <a:pt x="6" y="0"/>
                    <a:pt x="6" y="0"/>
                  </a:cubicBezTo>
                  <a:cubicBezTo>
                    <a:pt x="6" y="0"/>
                    <a:pt x="6" y="0"/>
                    <a:pt x="6" y="0"/>
                  </a:cubicBezTo>
                  <a:cubicBezTo>
                    <a:pt x="7" y="0"/>
                    <a:pt x="7" y="1"/>
                    <a:pt x="6" y="1"/>
                  </a:cubicBezTo>
                  <a:cubicBezTo>
                    <a:pt x="6" y="1"/>
                    <a:pt x="6" y="1"/>
                    <a:pt x="6" y="1"/>
                  </a:cubicBezTo>
                  <a:cubicBezTo>
                    <a:pt x="6" y="2"/>
                    <a:pt x="4" y="3"/>
                    <a:pt x="4" y="4"/>
                  </a:cubicBezTo>
                  <a:cubicBezTo>
                    <a:pt x="4" y="4"/>
                    <a:pt x="4" y="4"/>
                    <a:pt x="4"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56"/>
            <p:cNvSpPr/>
            <p:nvPr/>
          </p:nvSpPr>
          <p:spPr bwMode="auto">
            <a:xfrm>
              <a:off x="2616" y="3658"/>
              <a:ext cx="40" cy="32"/>
            </a:xfrm>
            <a:custGeom>
              <a:avLst/>
              <a:gdLst>
                <a:gd name="T0" fmla="*/ 0 w 9"/>
                <a:gd name="T1" fmla="*/ 0 h 7"/>
                <a:gd name="T2" fmla="*/ 1 w 9"/>
                <a:gd name="T3" fmla="*/ 4 h 7"/>
                <a:gd name="T4" fmla="*/ 1 w 9"/>
                <a:gd name="T5" fmla="*/ 5 h 7"/>
                <a:gd name="T6" fmla="*/ 0 w 9"/>
                <a:gd name="T7" fmla="*/ 7 h 7"/>
                <a:gd name="T8" fmla="*/ 0 w 9"/>
                <a:gd name="T9" fmla="*/ 7 h 7"/>
                <a:gd name="T10" fmla="*/ 4 w 9"/>
                <a:gd name="T11" fmla="*/ 6 h 7"/>
                <a:gd name="T12" fmla="*/ 8 w 9"/>
                <a:gd name="T13" fmla="*/ 6 h 7"/>
                <a:gd name="T14" fmla="*/ 7 w 9"/>
                <a:gd name="T15" fmla="*/ 7 h 7"/>
                <a:gd name="T16" fmla="*/ 8 w 9"/>
                <a:gd name="T17" fmla="*/ 3 h 7"/>
                <a:gd name="T18" fmla="*/ 8 w 9"/>
                <a:gd name="T19" fmla="*/ 2 h 7"/>
                <a:gd name="T20" fmla="*/ 7 w 9"/>
                <a:gd name="T21" fmla="*/ 1 h 7"/>
                <a:gd name="T22" fmla="*/ 6 w 9"/>
                <a:gd name="T23" fmla="*/ 0 h 7"/>
                <a:gd name="T24" fmla="*/ 4 w 9"/>
                <a:gd name="T25" fmla="*/ 0 h 7"/>
                <a:gd name="T26" fmla="*/ 1 w 9"/>
                <a:gd name="T27" fmla="*/ 0 h 7"/>
                <a:gd name="T28" fmla="*/ 4 w 9"/>
                <a:gd name="T29" fmla="*/ 0 h 7"/>
                <a:gd name="T30" fmla="*/ 6 w 9"/>
                <a:gd name="T31" fmla="*/ 0 h 7"/>
                <a:gd name="T32" fmla="*/ 7 w 9"/>
                <a:gd name="T33" fmla="*/ 0 h 7"/>
                <a:gd name="T34" fmla="*/ 8 w 9"/>
                <a:gd name="T35" fmla="*/ 0 h 7"/>
                <a:gd name="T36" fmla="*/ 9 w 9"/>
                <a:gd name="T37" fmla="*/ 4 h 7"/>
                <a:gd name="T38" fmla="*/ 8 w 9"/>
                <a:gd name="T39" fmla="*/ 7 h 7"/>
                <a:gd name="T40" fmla="*/ 8 w 9"/>
                <a:gd name="T41" fmla="*/ 7 h 7"/>
                <a:gd name="T42" fmla="*/ 8 w 9"/>
                <a:gd name="T43" fmla="*/ 7 h 7"/>
                <a:gd name="T44" fmla="*/ 8 w 9"/>
                <a:gd name="T45" fmla="*/ 7 h 7"/>
                <a:gd name="T46" fmla="*/ 4 w 9"/>
                <a:gd name="T47" fmla="*/ 7 h 7"/>
                <a:gd name="T48" fmla="*/ 0 w 9"/>
                <a:gd name="T49" fmla="*/ 7 h 7"/>
                <a:gd name="T50" fmla="*/ 0 w 9"/>
                <a:gd name="T51" fmla="*/ 7 h 7"/>
                <a:gd name="T52" fmla="*/ 0 w 9"/>
                <a:gd name="T53" fmla="*/ 7 h 7"/>
                <a:gd name="T54" fmla="*/ 0 w 9"/>
                <a:gd name="T55" fmla="*/ 4 h 7"/>
                <a:gd name="T56" fmla="*/ 0 w 9"/>
                <a:gd name="T5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0"/>
                  </a:moveTo>
                  <a:cubicBezTo>
                    <a:pt x="1" y="1"/>
                    <a:pt x="0" y="3"/>
                    <a:pt x="1" y="4"/>
                  </a:cubicBezTo>
                  <a:cubicBezTo>
                    <a:pt x="1" y="4"/>
                    <a:pt x="1" y="5"/>
                    <a:pt x="1" y="5"/>
                  </a:cubicBezTo>
                  <a:cubicBezTo>
                    <a:pt x="1" y="6"/>
                    <a:pt x="1" y="7"/>
                    <a:pt x="0" y="7"/>
                  </a:cubicBezTo>
                  <a:cubicBezTo>
                    <a:pt x="0" y="7"/>
                    <a:pt x="0" y="7"/>
                    <a:pt x="0" y="7"/>
                  </a:cubicBezTo>
                  <a:cubicBezTo>
                    <a:pt x="1" y="7"/>
                    <a:pt x="3" y="6"/>
                    <a:pt x="4" y="6"/>
                  </a:cubicBezTo>
                  <a:cubicBezTo>
                    <a:pt x="8" y="6"/>
                    <a:pt x="8" y="6"/>
                    <a:pt x="8" y="6"/>
                  </a:cubicBezTo>
                  <a:cubicBezTo>
                    <a:pt x="7" y="7"/>
                    <a:pt x="7" y="7"/>
                    <a:pt x="7" y="7"/>
                  </a:cubicBezTo>
                  <a:cubicBezTo>
                    <a:pt x="7" y="6"/>
                    <a:pt x="8" y="5"/>
                    <a:pt x="8" y="3"/>
                  </a:cubicBezTo>
                  <a:cubicBezTo>
                    <a:pt x="8" y="3"/>
                    <a:pt x="8" y="2"/>
                    <a:pt x="8" y="2"/>
                  </a:cubicBezTo>
                  <a:cubicBezTo>
                    <a:pt x="8" y="1"/>
                    <a:pt x="7" y="1"/>
                    <a:pt x="7" y="1"/>
                  </a:cubicBezTo>
                  <a:cubicBezTo>
                    <a:pt x="7" y="0"/>
                    <a:pt x="6" y="0"/>
                    <a:pt x="6" y="0"/>
                  </a:cubicBezTo>
                  <a:cubicBezTo>
                    <a:pt x="4" y="0"/>
                    <a:pt x="4" y="0"/>
                    <a:pt x="4" y="0"/>
                  </a:cubicBezTo>
                  <a:cubicBezTo>
                    <a:pt x="1" y="0"/>
                    <a:pt x="1" y="0"/>
                    <a:pt x="1" y="0"/>
                  </a:cubicBezTo>
                  <a:cubicBezTo>
                    <a:pt x="4" y="0"/>
                    <a:pt x="4" y="0"/>
                    <a:pt x="4" y="0"/>
                  </a:cubicBezTo>
                  <a:cubicBezTo>
                    <a:pt x="6" y="0"/>
                    <a:pt x="6" y="0"/>
                    <a:pt x="6" y="0"/>
                  </a:cubicBezTo>
                  <a:cubicBezTo>
                    <a:pt x="6" y="0"/>
                    <a:pt x="6" y="0"/>
                    <a:pt x="7" y="0"/>
                  </a:cubicBezTo>
                  <a:cubicBezTo>
                    <a:pt x="7" y="0"/>
                    <a:pt x="7" y="0"/>
                    <a:pt x="8" y="0"/>
                  </a:cubicBezTo>
                  <a:cubicBezTo>
                    <a:pt x="9" y="1"/>
                    <a:pt x="9" y="2"/>
                    <a:pt x="9" y="4"/>
                  </a:cubicBezTo>
                  <a:cubicBezTo>
                    <a:pt x="9" y="5"/>
                    <a:pt x="8" y="6"/>
                    <a:pt x="8" y="7"/>
                  </a:cubicBezTo>
                  <a:cubicBezTo>
                    <a:pt x="8" y="7"/>
                    <a:pt x="8" y="7"/>
                    <a:pt x="8" y="7"/>
                  </a:cubicBezTo>
                  <a:cubicBezTo>
                    <a:pt x="8" y="7"/>
                    <a:pt x="8" y="7"/>
                    <a:pt x="8" y="7"/>
                  </a:cubicBezTo>
                  <a:cubicBezTo>
                    <a:pt x="8" y="7"/>
                    <a:pt x="8" y="7"/>
                    <a:pt x="8" y="7"/>
                  </a:cubicBezTo>
                  <a:cubicBezTo>
                    <a:pt x="4" y="7"/>
                    <a:pt x="4" y="7"/>
                    <a:pt x="4" y="7"/>
                  </a:cubicBezTo>
                  <a:cubicBezTo>
                    <a:pt x="3" y="7"/>
                    <a:pt x="1" y="7"/>
                    <a:pt x="0" y="7"/>
                  </a:cubicBezTo>
                  <a:cubicBezTo>
                    <a:pt x="0" y="7"/>
                    <a:pt x="0" y="7"/>
                    <a:pt x="0" y="7"/>
                  </a:cubicBezTo>
                  <a:cubicBezTo>
                    <a:pt x="0" y="7"/>
                    <a:pt x="0" y="7"/>
                    <a:pt x="0" y="7"/>
                  </a:cubicBezTo>
                  <a:cubicBezTo>
                    <a:pt x="0" y="6"/>
                    <a:pt x="0" y="5"/>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7"/>
            <p:cNvSpPr/>
            <p:nvPr/>
          </p:nvSpPr>
          <p:spPr bwMode="auto">
            <a:xfrm>
              <a:off x="2670" y="3672"/>
              <a:ext cx="81" cy="13"/>
            </a:xfrm>
            <a:custGeom>
              <a:avLst/>
              <a:gdLst>
                <a:gd name="T0" fmla="*/ 0 w 18"/>
                <a:gd name="T1" fmla="*/ 3 h 3"/>
                <a:gd name="T2" fmla="*/ 0 w 18"/>
                <a:gd name="T3" fmla="*/ 2 h 3"/>
                <a:gd name="T4" fmla="*/ 0 w 18"/>
                <a:gd name="T5" fmla="*/ 2 h 3"/>
                <a:gd name="T6" fmla="*/ 4 w 18"/>
                <a:gd name="T7" fmla="*/ 0 h 3"/>
                <a:gd name="T8" fmla="*/ 4 w 18"/>
                <a:gd name="T9" fmla="*/ 0 h 3"/>
                <a:gd name="T10" fmla="*/ 5 w 18"/>
                <a:gd name="T11" fmla="*/ 2 h 3"/>
                <a:gd name="T12" fmla="*/ 5 w 18"/>
                <a:gd name="T13" fmla="*/ 2 h 3"/>
                <a:gd name="T14" fmla="*/ 8 w 18"/>
                <a:gd name="T15" fmla="*/ 1 h 3"/>
                <a:gd name="T16" fmla="*/ 8 w 18"/>
                <a:gd name="T17" fmla="*/ 1 h 3"/>
                <a:gd name="T18" fmla="*/ 8 w 18"/>
                <a:gd name="T19" fmla="*/ 1 h 3"/>
                <a:gd name="T20" fmla="*/ 8 w 18"/>
                <a:gd name="T21" fmla="*/ 1 h 3"/>
                <a:gd name="T22" fmla="*/ 8 w 18"/>
                <a:gd name="T23" fmla="*/ 1 h 3"/>
                <a:gd name="T24" fmla="*/ 8 w 18"/>
                <a:gd name="T25" fmla="*/ 1 h 3"/>
                <a:gd name="T26" fmla="*/ 9 w 18"/>
                <a:gd name="T27" fmla="*/ 1 h 3"/>
                <a:gd name="T28" fmla="*/ 9 w 18"/>
                <a:gd name="T29" fmla="*/ 1 h 3"/>
                <a:gd name="T30" fmla="*/ 12 w 18"/>
                <a:gd name="T31" fmla="*/ 1 h 3"/>
                <a:gd name="T32" fmla="*/ 12 w 18"/>
                <a:gd name="T33" fmla="*/ 1 h 3"/>
                <a:gd name="T34" fmla="*/ 17 w 18"/>
                <a:gd name="T35" fmla="*/ 1 h 3"/>
                <a:gd name="T36" fmla="*/ 17 w 18"/>
                <a:gd name="T37" fmla="*/ 1 h 3"/>
                <a:gd name="T38" fmla="*/ 18 w 18"/>
                <a:gd name="T39" fmla="*/ 2 h 3"/>
                <a:gd name="T40" fmla="*/ 18 w 18"/>
                <a:gd name="T41" fmla="*/ 2 h 3"/>
                <a:gd name="T42" fmla="*/ 18 w 18"/>
                <a:gd name="T43" fmla="*/ 2 h 3"/>
                <a:gd name="T44" fmla="*/ 18 w 18"/>
                <a:gd name="T45" fmla="*/ 2 h 3"/>
                <a:gd name="T46" fmla="*/ 17 w 18"/>
                <a:gd name="T47" fmla="*/ 2 h 3"/>
                <a:gd name="T48" fmla="*/ 17 w 18"/>
                <a:gd name="T49" fmla="*/ 2 h 3"/>
                <a:gd name="T50" fmla="*/ 17 w 18"/>
                <a:gd name="T51" fmla="*/ 2 h 3"/>
                <a:gd name="T52" fmla="*/ 17 w 18"/>
                <a:gd name="T53" fmla="*/ 2 h 3"/>
                <a:gd name="T54" fmla="*/ 17 w 18"/>
                <a:gd name="T55" fmla="*/ 2 h 3"/>
                <a:gd name="T56" fmla="*/ 17 w 18"/>
                <a:gd name="T57" fmla="*/ 2 h 3"/>
                <a:gd name="T58" fmla="*/ 16 w 18"/>
                <a:gd name="T59" fmla="*/ 2 h 3"/>
                <a:gd name="T60" fmla="*/ 16 w 18"/>
                <a:gd name="T61" fmla="*/ 2 h 3"/>
                <a:gd name="T62" fmla="*/ 13 w 18"/>
                <a:gd name="T63" fmla="*/ 2 h 3"/>
                <a:gd name="T64" fmla="*/ 13 w 18"/>
                <a:gd name="T65" fmla="*/ 2 h 3"/>
                <a:gd name="T66" fmla="*/ 8 w 18"/>
                <a:gd name="T67" fmla="*/ 2 h 3"/>
                <a:gd name="T68" fmla="*/ 8 w 18"/>
                <a:gd name="T69" fmla="*/ 2 h 3"/>
                <a:gd name="T70" fmla="*/ 5 w 18"/>
                <a:gd name="T71" fmla="*/ 3 h 3"/>
                <a:gd name="T72" fmla="*/ 5 w 18"/>
                <a:gd name="T73" fmla="*/ 3 h 3"/>
                <a:gd name="T74" fmla="*/ 5 w 18"/>
                <a:gd name="T75" fmla="*/ 3 h 3"/>
                <a:gd name="T76" fmla="*/ 5 w 18"/>
                <a:gd name="T77" fmla="*/ 3 h 3"/>
                <a:gd name="T78" fmla="*/ 5 w 18"/>
                <a:gd name="T79" fmla="*/ 3 h 3"/>
                <a:gd name="T80" fmla="*/ 5 w 18"/>
                <a:gd name="T81" fmla="*/ 3 h 3"/>
                <a:gd name="T82" fmla="*/ 4 w 18"/>
                <a:gd name="T83" fmla="*/ 2 h 3"/>
                <a:gd name="T84" fmla="*/ 4 w 18"/>
                <a:gd name="T85" fmla="*/ 2 h 3"/>
                <a:gd name="T86" fmla="*/ 4 w 18"/>
                <a:gd name="T87" fmla="*/ 2 h 3"/>
                <a:gd name="T88" fmla="*/ 4 w 18"/>
                <a:gd name="T89" fmla="*/ 2 h 3"/>
                <a:gd name="T90" fmla="*/ 4 w 18"/>
                <a:gd name="T91" fmla="*/ 1 h 3"/>
                <a:gd name="T92" fmla="*/ 4 w 18"/>
                <a:gd name="T93" fmla="*/ 1 h 3"/>
                <a:gd name="T94" fmla="*/ 1 w 18"/>
                <a:gd name="T95" fmla="*/ 3 h 3"/>
                <a:gd name="T96" fmla="*/ 1 w 18"/>
                <a:gd name="T97" fmla="*/ 3 h 3"/>
                <a:gd name="T98" fmla="*/ 1 w 18"/>
                <a:gd name="T99" fmla="*/ 3 h 3"/>
                <a:gd name="T100" fmla="*/ 1 w 18"/>
                <a:gd name="T101" fmla="*/ 3 h 3"/>
                <a:gd name="T102" fmla="*/ 1 w 18"/>
                <a:gd name="T103" fmla="*/ 3 h 3"/>
                <a:gd name="T104" fmla="*/ 0 w 18"/>
                <a:gd name="T10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
                  <a:moveTo>
                    <a:pt x="0" y="3"/>
                  </a:moveTo>
                  <a:cubicBezTo>
                    <a:pt x="0" y="2"/>
                    <a:pt x="0" y="2"/>
                    <a:pt x="0" y="2"/>
                  </a:cubicBezTo>
                  <a:cubicBezTo>
                    <a:pt x="0" y="2"/>
                    <a:pt x="0" y="2"/>
                    <a:pt x="0" y="2"/>
                  </a:cubicBezTo>
                  <a:cubicBezTo>
                    <a:pt x="1" y="2"/>
                    <a:pt x="3" y="0"/>
                    <a:pt x="4" y="0"/>
                  </a:cubicBezTo>
                  <a:cubicBezTo>
                    <a:pt x="4" y="0"/>
                    <a:pt x="4" y="0"/>
                    <a:pt x="4" y="0"/>
                  </a:cubicBezTo>
                  <a:cubicBezTo>
                    <a:pt x="5" y="0"/>
                    <a:pt x="5" y="1"/>
                    <a:pt x="5" y="2"/>
                  </a:cubicBezTo>
                  <a:cubicBezTo>
                    <a:pt x="5" y="2"/>
                    <a:pt x="5" y="2"/>
                    <a:pt x="5" y="2"/>
                  </a:cubicBezTo>
                  <a:cubicBezTo>
                    <a:pt x="6" y="2"/>
                    <a:pt x="7"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9" y="1"/>
                    <a:pt x="9" y="1"/>
                  </a:cubicBezTo>
                  <a:cubicBezTo>
                    <a:pt x="9" y="1"/>
                    <a:pt x="9" y="1"/>
                    <a:pt x="9" y="1"/>
                  </a:cubicBezTo>
                  <a:cubicBezTo>
                    <a:pt x="10" y="1"/>
                    <a:pt x="11" y="1"/>
                    <a:pt x="12" y="1"/>
                  </a:cubicBezTo>
                  <a:cubicBezTo>
                    <a:pt x="12" y="1"/>
                    <a:pt x="12" y="1"/>
                    <a:pt x="12" y="1"/>
                  </a:cubicBezTo>
                  <a:cubicBezTo>
                    <a:pt x="14" y="1"/>
                    <a:pt x="16" y="1"/>
                    <a:pt x="17" y="1"/>
                  </a:cubicBezTo>
                  <a:cubicBezTo>
                    <a:pt x="17" y="1"/>
                    <a:pt x="17" y="1"/>
                    <a:pt x="17" y="1"/>
                  </a:cubicBezTo>
                  <a:cubicBezTo>
                    <a:pt x="17" y="1"/>
                    <a:pt x="17" y="1"/>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5" y="2"/>
                    <a:pt x="14" y="2"/>
                    <a:pt x="13" y="2"/>
                  </a:cubicBezTo>
                  <a:cubicBezTo>
                    <a:pt x="13" y="2"/>
                    <a:pt x="13" y="2"/>
                    <a:pt x="13" y="2"/>
                  </a:cubicBezTo>
                  <a:cubicBezTo>
                    <a:pt x="11" y="2"/>
                    <a:pt x="9" y="2"/>
                    <a:pt x="8" y="2"/>
                  </a:cubicBezTo>
                  <a:cubicBezTo>
                    <a:pt x="8" y="2"/>
                    <a:pt x="8" y="2"/>
                    <a:pt x="8" y="2"/>
                  </a:cubicBezTo>
                  <a:cubicBezTo>
                    <a:pt x="7" y="2"/>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2"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58"/>
            <p:cNvSpPr/>
            <p:nvPr/>
          </p:nvSpPr>
          <p:spPr bwMode="auto">
            <a:xfrm>
              <a:off x="2674" y="3604"/>
              <a:ext cx="82" cy="9"/>
            </a:xfrm>
            <a:custGeom>
              <a:avLst/>
              <a:gdLst>
                <a:gd name="T0" fmla="*/ 3 w 18"/>
                <a:gd name="T1" fmla="*/ 2 h 2"/>
                <a:gd name="T2" fmla="*/ 3 w 18"/>
                <a:gd name="T3" fmla="*/ 2 h 2"/>
                <a:gd name="T4" fmla="*/ 2 w 18"/>
                <a:gd name="T5" fmla="*/ 1 h 2"/>
                <a:gd name="T6" fmla="*/ 2 w 18"/>
                <a:gd name="T7" fmla="*/ 1 h 2"/>
                <a:gd name="T8" fmla="*/ 0 w 18"/>
                <a:gd name="T9" fmla="*/ 2 h 2"/>
                <a:gd name="T10" fmla="*/ 0 w 18"/>
                <a:gd name="T11" fmla="*/ 2 h 2"/>
                <a:gd name="T12" fmla="*/ 0 w 18"/>
                <a:gd name="T13" fmla="*/ 2 h 2"/>
                <a:gd name="T14" fmla="*/ 0 w 18"/>
                <a:gd name="T15" fmla="*/ 2 h 2"/>
                <a:gd name="T16" fmla="*/ 0 w 18"/>
                <a:gd name="T17" fmla="*/ 2 h 2"/>
                <a:gd name="T18" fmla="*/ 0 w 18"/>
                <a:gd name="T19" fmla="*/ 1 h 2"/>
                <a:gd name="T20" fmla="*/ 0 w 18"/>
                <a:gd name="T21" fmla="*/ 1 h 2"/>
                <a:gd name="T22" fmla="*/ 2 w 18"/>
                <a:gd name="T23" fmla="*/ 0 h 2"/>
                <a:gd name="T24" fmla="*/ 2 w 18"/>
                <a:gd name="T25" fmla="*/ 0 h 2"/>
                <a:gd name="T26" fmla="*/ 3 w 18"/>
                <a:gd name="T27" fmla="*/ 1 h 2"/>
                <a:gd name="T28" fmla="*/ 3 w 18"/>
                <a:gd name="T29" fmla="*/ 1 h 2"/>
                <a:gd name="T30" fmla="*/ 4 w 18"/>
                <a:gd name="T31" fmla="*/ 1 h 2"/>
                <a:gd name="T32" fmla="*/ 4 w 18"/>
                <a:gd name="T33" fmla="*/ 1 h 2"/>
                <a:gd name="T34" fmla="*/ 7 w 18"/>
                <a:gd name="T35" fmla="*/ 1 h 2"/>
                <a:gd name="T36" fmla="*/ 7 w 18"/>
                <a:gd name="T37" fmla="*/ 1 h 2"/>
                <a:gd name="T38" fmla="*/ 7 w 18"/>
                <a:gd name="T39" fmla="*/ 0 h 2"/>
                <a:gd name="T40" fmla="*/ 7 w 18"/>
                <a:gd name="T41" fmla="*/ 0 h 2"/>
                <a:gd name="T42" fmla="*/ 10 w 18"/>
                <a:gd name="T43" fmla="*/ 1 h 2"/>
                <a:gd name="T44" fmla="*/ 10 w 18"/>
                <a:gd name="T45" fmla="*/ 1 h 2"/>
                <a:gd name="T46" fmla="*/ 11 w 18"/>
                <a:gd name="T47" fmla="*/ 1 h 2"/>
                <a:gd name="T48" fmla="*/ 11 w 18"/>
                <a:gd name="T49" fmla="*/ 1 h 2"/>
                <a:gd name="T50" fmla="*/ 16 w 18"/>
                <a:gd name="T51" fmla="*/ 0 h 2"/>
                <a:gd name="T52" fmla="*/ 16 w 18"/>
                <a:gd name="T53" fmla="*/ 0 h 2"/>
                <a:gd name="T54" fmla="*/ 18 w 18"/>
                <a:gd name="T55" fmla="*/ 0 h 2"/>
                <a:gd name="T56" fmla="*/ 18 w 18"/>
                <a:gd name="T57" fmla="*/ 0 h 2"/>
                <a:gd name="T58" fmla="*/ 18 w 18"/>
                <a:gd name="T59" fmla="*/ 1 h 2"/>
                <a:gd name="T60" fmla="*/ 18 w 18"/>
                <a:gd name="T61" fmla="*/ 1 h 2"/>
                <a:gd name="T62" fmla="*/ 17 w 18"/>
                <a:gd name="T63" fmla="*/ 1 h 2"/>
                <a:gd name="T64" fmla="*/ 17 w 18"/>
                <a:gd name="T65" fmla="*/ 1 h 2"/>
                <a:gd name="T66" fmla="*/ 16 w 18"/>
                <a:gd name="T67" fmla="*/ 1 h 2"/>
                <a:gd name="T68" fmla="*/ 16 w 18"/>
                <a:gd name="T69" fmla="*/ 1 h 2"/>
                <a:gd name="T70" fmla="*/ 11 w 18"/>
                <a:gd name="T71" fmla="*/ 2 h 2"/>
                <a:gd name="T72" fmla="*/ 11 w 18"/>
                <a:gd name="T73" fmla="*/ 2 h 2"/>
                <a:gd name="T74" fmla="*/ 10 w 18"/>
                <a:gd name="T75" fmla="*/ 2 h 2"/>
                <a:gd name="T76" fmla="*/ 10 w 18"/>
                <a:gd name="T77" fmla="*/ 2 h 2"/>
                <a:gd name="T78" fmla="*/ 7 w 18"/>
                <a:gd name="T79" fmla="*/ 1 h 2"/>
                <a:gd name="T80" fmla="*/ 7 w 18"/>
                <a:gd name="T81" fmla="*/ 1 h 2"/>
                <a:gd name="T82" fmla="*/ 7 w 18"/>
                <a:gd name="T83" fmla="*/ 1 h 2"/>
                <a:gd name="T84" fmla="*/ 7 w 18"/>
                <a:gd name="T85" fmla="*/ 1 h 2"/>
                <a:gd name="T86" fmla="*/ 4 w 18"/>
                <a:gd name="T87" fmla="*/ 2 h 2"/>
                <a:gd name="T88" fmla="*/ 4 w 18"/>
                <a:gd name="T89" fmla="*/ 2 h 2"/>
                <a:gd name="T90" fmla="*/ 3 w 18"/>
                <a:gd name="T9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2">
                  <a:moveTo>
                    <a:pt x="3" y="2"/>
                  </a:moveTo>
                  <a:cubicBezTo>
                    <a:pt x="3" y="2"/>
                    <a:pt x="3" y="2"/>
                    <a:pt x="3" y="2"/>
                  </a:cubicBezTo>
                  <a:cubicBezTo>
                    <a:pt x="2" y="1"/>
                    <a:pt x="2" y="1"/>
                    <a:pt x="2" y="1"/>
                  </a:cubicBezTo>
                  <a:cubicBezTo>
                    <a:pt x="2" y="1"/>
                    <a:pt x="2" y="1"/>
                    <a:pt x="2" y="1"/>
                  </a:cubicBezTo>
                  <a:cubicBezTo>
                    <a:pt x="2" y="1"/>
                    <a:pt x="1" y="2"/>
                    <a:pt x="0" y="2"/>
                  </a:cubicBezTo>
                  <a:cubicBezTo>
                    <a:pt x="0" y="2"/>
                    <a:pt x="0" y="2"/>
                    <a:pt x="0" y="2"/>
                  </a:cubicBezTo>
                  <a:cubicBezTo>
                    <a:pt x="0" y="2"/>
                    <a:pt x="0" y="2"/>
                    <a:pt x="0" y="2"/>
                  </a:cubicBezTo>
                  <a:cubicBezTo>
                    <a:pt x="0" y="2"/>
                    <a:pt x="0" y="2"/>
                    <a:pt x="0" y="2"/>
                  </a:cubicBezTo>
                  <a:cubicBezTo>
                    <a:pt x="0" y="2"/>
                    <a:pt x="0" y="2"/>
                    <a:pt x="0" y="2"/>
                  </a:cubicBezTo>
                  <a:cubicBezTo>
                    <a:pt x="0" y="2"/>
                    <a:pt x="0" y="1"/>
                    <a:pt x="0" y="1"/>
                  </a:cubicBezTo>
                  <a:cubicBezTo>
                    <a:pt x="0" y="1"/>
                    <a:pt x="0" y="1"/>
                    <a:pt x="0" y="1"/>
                  </a:cubicBezTo>
                  <a:cubicBezTo>
                    <a:pt x="1" y="1"/>
                    <a:pt x="1" y="0"/>
                    <a:pt x="2" y="0"/>
                  </a:cubicBezTo>
                  <a:cubicBezTo>
                    <a:pt x="2" y="0"/>
                    <a:pt x="2" y="0"/>
                    <a:pt x="2" y="0"/>
                  </a:cubicBezTo>
                  <a:cubicBezTo>
                    <a:pt x="3" y="0"/>
                    <a:pt x="3" y="1"/>
                    <a:pt x="3" y="1"/>
                  </a:cubicBezTo>
                  <a:cubicBezTo>
                    <a:pt x="3" y="1"/>
                    <a:pt x="3" y="1"/>
                    <a:pt x="3" y="1"/>
                  </a:cubicBezTo>
                  <a:cubicBezTo>
                    <a:pt x="4" y="1"/>
                    <a:pt x="4" y="1"/>
                    <a:pt x="4" y="1"/>
                  </a:cubicBezTo>
                  <a:cubicBezTo>
                    <a:pt x="4" y="1"/>
                    <a:pt x="4" y="1"/>
                    <a:pt x="4" y="1"/>
                  </a:cubicBezTo>
                  <a:cubicBezTo>
                    <a:pt x="5" y="1"/>
                    <a:pt x="5" y="1"/>
                    <a:pt x="7" y="1"/>
                  </a:cubicBezTo>
                  <a:cubicBezTo>
                    <a:pt x="7" y="1"/>
                    <a:pt x="7" y="1"/>
                    <a:pt x="7" y="1"/>
                  </a:cubicBezTo>
                  <a:cubicBezTo>
                    <a:pt x="7" y="0"/>
                    <a:pt x="7" y="0"/>
                    <a:pt x="7" y="0"/>
                  </a:cubicBezTo>
                  <a:cubicBezTo>
                    <a:pt x="7" y="0"/>
                    <a:pt x="7" y="0"/>
                    <a:pt x="7" y="0"/>
                  </a:cubicBezTo>
                  <a:cubicBezTo>
                    <a:pt x="9" y="0"/>
                    <a:pt x="9" y="1"/>
                    <a:pt x="10" y="1"/>
                  </a:cubicBezTo>
                  <a:cubicBezTo>
                    <a:pt x="10" y="1"/>
                    <a:pt x="10" y="1"/>
                    <a:pt x="10" y="1"/>
                  </a:cubicBezTo>
                  <a:cubicBezTo>
                    <a:pt x="11" y="1"/>
                    <a:pt x="11" y="1"/>
                    <a:pt x="11" y="1"/>
                  </a:cubicBezTo>
                  <a:cubicBezTo>
                    <a:pt x="11" y="1"/>
                    <a:pt x="11" y="1"/>
                    <a:pt x="11" y="1"/>
                  </a:cubicBezTo>
                  <a:cubicBezTo>
                    <a:pt x="12" y="1"/>
                    <a:pt x="14" y="0"/>
                    <a:pt x="16" y="0"/>
                  </a:cubicBezTo>
                  <a:cubicBezTo>
                    <a:pt x="16" y="0"/>
                    <a:pt x="16" y="0"/>
                    <a:pt x="16" y="0"/>
                  </a:cubicBezTo>
                  <a:cubicBezTo>
                    <a:pt x="17" y="0"/>
                    <a:pt x="17" y="0"/>
                    <a:pt x="18" y="0"/>
                  </a:cubicBezTo>
                  <a:cubicBezTo>
                    <a:pt x="18" y="0"/>
                    <a:pt x="18" y="0"/>
                    <a:pt x="18" y="0"/>
                  </a:cubicBezTo>
                  <a:cubicBezTo>
                    <a:pt x="18" y="0"/>
                    <a:pt x="18" y="1"/>
                    <a:pt x="18" y="1"/>
                  </a:cubicBezTo>
                  <a:cubicBezTo>
                    <a:pt x="18" y="1"/>
                    <a:pt x="18" y="1"/>
                    <a:pt x="18" y="1"/>
                  </a:cubicBezTo>
                  <a:cubicBezTo>
                    <a:pt x="18" y="1"/>
                    <a:pt x="17" y="1"/>
                    <a:pt x="17" y="1"/>
                  </a:cubicBezTo>
                  <a:cubicBezTo>
                    <a:pt x="17" y="1"/>
                    <a:pt x="17" y="1"/>
                    <a:pt x="17" y="1"/>
                  </a:cubicBezTo>
                  <a:cubicBezTo>
                    <a:pt x="17" y="1"/>
                    <a:pt x="16" y="1"/>
                    <a:pt x="16" y="1"/>
                  </a:cubicBezTo>
                  <a:cubicBezTo>
                    <a:pt x="16" y="1"/>
                    <a:pt x="16" y="1"/>
                    <a:pt x="16" y="1"/>
                  </a:cubicBezTo>
                  <a:cubicBezTo>
                    <a:pt x="15" y="1"/>
                    <a:pt x="13" y="2"/>
                    <a:pt x="11" y="2"/>
                  </a:cubicBezTo>
                  <a:cubicBezTo>
                    <a:pt x="11" y="2"/>
                    <a:pt x="11" y="2"/>
                    <a:pt x="11" y="2"/>
                  </a:cubicBezTo>
                  <a:cubicBezTo>
                    <a:pt x="11" y="2"/>
                    <a:pt x="10" y="2"/>
                    <a:pt x="10" y="2"/>
                  </a:cubicBezTo>
                  <a:cubicBezTo>
                    <a:pt x="10" y="2"/>
                    <a:pt x="10" y="2"/>
                    <a:pt x="10" y="2"/>
                  </a:cubicBezTo>
                  <a:cubicBezTo>
                    <a:pt x="9" y="2"/>
                    <a:pt x="8" y="1"/>
                    <a:pt x="7" y="1"/>
                  </a:cubicBezTo>
                  <a:cubicBezTo>
                    <a:pt x="7" y="1"/>
                    <a:pt x="7" y="1"/>
                    <a:pt x="7" y="1"/>
                  </a:cubicBezTo>
                  <a:cubicBezTo>
                    <a:pt x="7" y="1"/>
                    <a:pt x="7" y="1"/>
                    <a:pt x="7" y="1"/>
                  </a:cubicBezTo>
                  <a:cubicBezTo>
                    <a:pt x="7" y="1"/>
                    <a:pt x="7" y="1"/>
                    <a:pt x="7" y="1"/>
                  </a:cubicBezTo>
                  <a:cubicBezTo>
                    <a:pt x="6" y="1"/>
                    <a:pt x="5" y="2"/>
                    <a:pt x="4" y="2"/>
                  </a:cubicBezTo>
                  <a:cubicBezTo>
                    <a:pt x="4" y="2"/>
                    <a:pt x="4" y="2"/>
                    <a:pt x="4"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59"/>
            <p:cNvSpPr/>
            <p:nvPr/>
          </p:nvSpPr>
          <p:spPr bwMode="auto">
            <a:xfrm>
              <a:off x="2679" y="3622"/>
              <a:ext cx="58" cy="9"/>
            </a:xfrm>
            <a:custGeom>
              <a:avLst/>
              <a:gdLst>
                <a:gd name="T0" fmla="*/ 0 w 13"/>
                <a:gd name="T1" fmla="*/ 1 h 2"/>
                <a:gd name="T2" fmla="*/ 1 w 13"/>
                <a:gd name="T3" fmla="*/ 1 h 2"/>
                <a:gd name="T4" fmla="*/ 1 w 13"/>
                <a:gd name="T5" fmla="*/ 1 h 2"/>
                <a:gd name="T6" fmla="*/ 12 w 13"/>
                <a:gd name="T7" fmla="*/ 0 h 2"/>
                <a:gd name="T8" fmla="*/ 12 w 13"/>
                <a:gd name="T9" fmla="*/ 0 h 2"/>
                <a:gd name="T10" fmla="*/ 13 w 13"/>
                <a:gd name="T11" fmla="*/ 1 h 2"/>
                <a:gd name="T12" fmla="*/ 13 w 13"/>
                <a:gd name="T13" fmla="*/ 1 h 2"/>
                <a:gd name="T14" fmla="*/ 12 w 13"/>
                <a:gd name="T15" fmla="*/ 1 h 2"/>
                <a:gd name="T16" fmla="*/ 12 w 13"/>
                <a:gd name="T17" fmla="*/ 1 h 2"/>
                <a:gd name="T18" fmla="*/ 1 w 13"/>
                <a:gd name="T19" fmla="*/ 2 h 2"/>
                <a:gd name="T20" fmla="*/ 1 w 13"/>
                <a:gd name="T21" fmla="*/ 2 h 2"/>
                <a:gd name="T22" fmla="*/ 1 w 13"/>
                <a:gd name="T23" fmla="*/ 2 h 2"/>
                <a:gd name="T24" fmla="*/ 1 w 13"/>
                <a:gd name="T25" fmla="*/ 2 h 2"/>
                <a:gd name="T26" fmla="*/ 1 w 13"/>
                <a:gd name="T27" fmla="*/ 2 h 2"/>
                <a:gd name="T28" fmla="*/ 0 w 13"/>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0" y="1"/>
                  </a:moveTo>
                  <a:cubicBezTo>
                    <a:pt x="0" y="1"/>
                    <a:pt x="0" y="1"/>
                    <a:pt x="1" y="1"/>
                  </a:cubicBezTo>
                  <a:cubicBezTo>
                    <a:pt x="1" y="1"/>
                    <a:pt x="1" y="1"/>
                    <a:pt x="1" y="1"/>
                  </a:cubicBezTo>
                  <a:cubicBezTo>
                    <a:pt x="5" y="0"/>
                    <a:pt x="8" y="0"/>
                    <a:pt x="12" y="0"/>
                  </a:cubicBezTo>
                  <a:cubicBezTo>
                    <a:pt x="12" y="0"/>
                    <a:pt x="12" y="0"/>
                    <a:pt x="12" y="0"/>
                  </a:cubicBezTo>
                  <a:cubicBezTo>
                    <a:pt x="12" y="0"/>
                    <a:pt x="13" y="1"/>
                    <a:pt x="13" y="1"/>
                  </a:cubicBezTo>
                  <a:cubicBezTo>
                    <a:pt x="13" y="1"/>
                    <a:pt x="13" y="1"/>
                    <a:pt x="13" y="1"/>
                  </a:cubicBezTo>
                  <a:cubicBezTo>
                    <a:pt x="13" y="1"/>
                    <a:pt x="12" y="1"/>
                    <a:pt x="12" y="1"/>
                  </a:cubicBezTo>
                  <a:cubicBezTo>
                    <a:pt x="12" y="1"/>
                    <a:pt x="12" y="1"/>
                    <a:pt x="12" y="1"/>
                  </a:cubicBezTo>
                  <a:cubicBezTo>
                    <a:pt x="8" y="1"/>
                    <a:pt x="5" y="1"/>
                    <a:pt x="1" y="2"/>
                  </a:cubicBezTo>
                  <a:cubicBezTo>
                    <a:pt x="1" y="2"/>
                    <a:pt x="1" y="2"/>
                    <a:pt x="1" y="2"/>
                  </a:cubicBezTo>
                  <a:cubicBezTo>
                    <a:pt x="1" y="2"/>
                    <a:pt x="1" y="2"/>
                    <a:pt x="1" y="2"/>
                  </a:cubicBezTo>
                  <a:cubicBezTo>
                    <a:pt x="1" y="2"/>
                    <a:pt x="1" y="2"/>
                    <a:pt x="1" y="2"/>
                  </a:cubicBezTo>
                  <a:cubicBezTo>
                    <a:pt x="1" y="2"/>
                    <a:pt x="1" y="2"/>
                    <a:pt x="1"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60"/>
            <p:cNvSpPr/>
            <p:nvPr/>
          </p:nvSpPr>
          <p:spPr bwMode="auto">
            <a:xfrm>
              <a:off x="2679" y="3559"/>
              <a:ext cx="63" cy="9"/>
            </a:xfrm>
            <a:custGeom>
              <a:avLst/>
              <a:gdLst>
                <a:gd name="T0" fmla="*/ 4 w 14"/>
                <a:gd name="T1" fmla="*/ 1 h 2"/>
                <a:gd name="T2" fmla="*/ 4 w 14"/>
                <a:gd name="T3" fmla="*/ 1 h 2"/>
                <a:gd name="T4" fmla="*/ 4 w 14"/>
                <a:gd name="T5" fmla="*/ 1 h 2"/>
                <a:gd name="T6" fmla="*/ 0 w 14"/>
                <a:gd name="T7" fmla="*/ 1 h 2"/>
                <a:gd name="T8" fmla="*/ 0 w 14"/>
                <a:gd name="T9" fmla="*/ 1 h 2"/>
                <a:gd name="T10" fmla="*/ 0 w 14"/>
                <a:gd name="T11" fmla="*/ 1 h 2"/>
                <a:gd name="T12" fmla="*/ 0 w 14"/>
                <a:gd name="T13" fmla="*/ 1 h 2"/>
                <a:gd name="T14" fmla="*/ 0 w 14"/>
                <a:gd name="T15" fmla="*/ 1 h 2"/>
                <a:gd name="T16" fmla="*/ 0 w 14"/>
                <a:gd name="T17" fmla="*/ 0 h 2"/>
                <a:gd name="T18" fmla="*/ 0 w 14"/>
                <a:gd name="T19" fmla="*/ 0 h 2"/>
                <a:gd name="T20" fmla="*/ 4 w 14"/>
                <a:gd name="T21" fmla="*/ 0 h 2"/>
                <a:gd name="T22" fmla="*/ 4 w 14"/>
                <a:gd name="T23" fmla="*/ 0 h 2"/>
                <a:gd name="T24" fmla="*/ 5 w 14"/>
                <a:gd name="T25" fmla="*/ 0 h 2"/>
                <a:gd name="T26" fmla="*/ 5 w 14"/>
                <a:gd name="T27" fmla="*/ 0 h 2"/>
                <a:gd name="T28" fmla="*/ 8 w 14"/>
                <a:gd name="T29" fmla="*/ 1 h 2"/>
                <a:gd name="T30" fmla="*/ 8 w 14"/>
                <a:gd name="T31" fmla="*/ 1 h 2"/>
                <a:gd name="T32" fmla="*/ 8 w 14"/>
                <a:gd name="T33" fmla="*/ 1 h 2"/>
                <a:gd name="T34" fmla="*/ 8 w 14"/>
                <a:gd name="T35" fmla="*/ 1 h 2"/>
                <a:gd name="T36" fmla="*/ 8 w 14"/>
                <a:gd name="T37" fmla="*/ 1 h 2"/>
                <a:gd name="T38" fmla="*/ 8 w 14"/>
                <a:gd name="T39" fmla="*/ 1 h 2"/>
                <a:gd name="T40" fmla="*/ 11 w 14"/>
                <a:gd name="T41" fmla="*/ 0 h 2"/>
                <a:gd name="T42" fmla="*/ 11 w 14"/>
                <a:gd name="T43" fmla="*/ 0 h 2"/>
                <a:gd name="T44" fmla="*/ 12 w 14"/>
                <a:gd name="T45" fmla="*/ 0 h 2"/>
                <a:gd name="T46" fmla="*/ 12 w 14"/>
                <a:gd name="T47" fmla="*/ 0 h 2"/>
                <a:gd name="T48" fmla="*/ 13 w 14"/>
                <a:gd name="T49" fmla="*/ 0 h 2"/>
                <a:gd name="T50" fmla="*/ 13 w 14"/>
                <a:gd name="T51" fmla="*/ 0 h 2"/>
                <a:gd name="T52" fmla="*/ 14 w 14"/>
                <a:gd name="T53" fmla="*/ 0 h 2"/>
                <a:gd name="T54" fmla="*/ 14 w 14"/>
                <a:gd name="T55" fmla="*/ 0 h 2"/>
                <a:gd name="T56" fmla="*/ 14 w 14"/>
                <a:gd name="T57" fmla="*/ 0 h 2"/>
                <a:gd name="T58" fmla="*/ 14 w 14"/>
                <a:gd name="T59" fmla="*/ 0 h 2"/>
                <a:gd name="T60" fmla="*/ 14 w 14"/>
                <a:gd name="T61" fmla="*/ 1 h 2"/>
                <a:gd name="T62" fmla="*/ 14 w 14"/>
                <a:gd name="T63" fmla="*/ 1 h 2"/>
                <a:gd name="T64" fmla="*/ 14 w 14"/>
                <a:gd name="T65" fmla="*/ 1 h 2"/>
                <a:gd name="T66" fmla="*/ 14 w 14"/>
                <a:gd name="T67" fmla="*/ 1 h 2"/>
                <a:gd name="T68" fmla="*/ 14 w 14"/>
                <a:gd name="T69" fmla="*/ 1 h 2"/>
                <a:gd name="T70" fmla="*/ 14 w 14"/>
                <a:gd name="T71" fmla="*/ 1 h 2"/>
                <a:gd name="T72" fmla="*/ 14 w 14"/>
                <a:gd name="T73" fmla="*/ 1 h 2"/>
                <a:gd name="T74" fmla="*/ 14 w 14"/>
                <a:gd name="T75" fmla="*/ 1 h 2"/>
                <a:gd name="T76" fmla="*/ 13 w 14"/>
                <a:gd name="T77" fmla="*/ 1 h 2"/>
                <a:gd name="T78" fmla="*/ 13 w 14"/>
                <a:gd name="T79" fmla="*/ 1 h 2"/>
                <a:gd name="T80" fmla="*/ 12 w 14"/>
                <a:gd name="T81" fmla="*/ 1 h 2"/>
                <a:gd name="T82" fmla="*/ 12 w 14"/>
                <a:gd name="T83" fmla="*/ 1 h 2"/>
                <a:gd name="T84" fmla="*/ 11 w 14"/>
                <a:gd name="T85" fmla="*/ 1 h 2"/>
                <a:gd name="T86" fmla="*/ 11 w 14"/>
                <a:gd name="T87" fmla="*/ 1 h 2"/>
                <a:gd name="T88" fmla="*/ 8 w 14"/>
                <a:gd name="T89" fmla="*/ 2 h 2"/>
                <a:gd name="T90" fmla="*/ 8 w 14"/>
                <a:gd name="T91" fmla="*/ 2 h 2"/>
                <a:gd name="T92" fmla="*/ 8 w 14"/>
                <a:gd name="T93" fmla="*/ 2 h 2"/>
                <a:gd name="T94" fmla="*/ 4 w 14"/>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2">
                  <a:moveTo>
                    <a:pt x="4" y="1"/>
                  </a:moveTo>
                  <a:cubicBezTo>
                    <a:pt x="4" y="1"/>
                    <a:pt x="4" y="1"/>
                    <a:pt x="4" y="1"/>
                  </a:cubicBezTo>
                  <a:cubicBezTo>
                    <a:pt x="4" y="1"/>
                    <a:pt x="4" y="1"/>
                    <a:pt x="4" y="1"/>
                  </a:cubicBezTo>
                  <a:cubicBezTo>
                    <a:pt x="3" y="1"/>
                    <a:pt x="2"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1" y="0"/>
                    <a:pt x="3" y="0"/>
                    <a:pt x="4" y="0"/>
                  </a:cubicBezTo>
                  <a:cubicBezTo>
                    <a:pt x="4" y="0"/>
                    <a:pt x="4" y="0"/>
                    <a:pt x="4" y="0"/>
                  </a:cubicBezTo>
                  <a:cubicBezTo>
                    <a:pt x="4" y="0"/>
                    <a:pt x="4" y="0"/>
                    <a:pt x="5" y="0"/>
                  </a:cubicBezTo>
                  <a:cubicBezTo>
                    <a:pt x="5" y="0"/>
                    <a:pt x="5" y="0"/>
                    <a:pt x="5" y="0"/>
                  </a:cubicBezTo>
                  <a:cubicBezTo>
                    <a:pt x="6" y="0"/>
                    <a:pt x="7"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10" y="0"/>
                    <a:pt x="11" y="0"/>
                  </a:cubicBezTo>
                  <a:cubicBezTo>
                    <a:pt x="11" y="0"/>
                    <a:pt x="11" y="0"/>
                    <a:pt x="11" y="0"/>
                  </a:cubicBezTo>
                  <a:cubicBezTo>
                    <a:pt x="12" y="0"/>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3" y="1"/>
                  </a:cubicBezTo>
                  <a:cubicBezTo>
                    <a:pt x="13" y="1"/>
                    <a:pt x="13" y="1"/>
                    <a:pt x="13" y="1"/>
                  </a:cubicBezTo>
                  <a:cubicBezTo>
                    <a:pt x="13" y="1"/>
                    <a:pt x="13" y="1"/>
                    <a:pt x="12" y="1"/>
                  </a:cubicBezTo>
                  <a:cubicBezTo>
                    <a:pt x="12" y="1"/>
                    <a:pt x="12" y="1"/>
                    <a:pt x="12" y="1"/>
                  </a:cubicBezTo>
                  <a:cubicBezTo>
                    <a:pt x="12" y="1"/>
                    <a:pt x="12" y="1"/>
                    <a:pt x="11" y="1"/>
                  </a:cubicBezTo>
                  <a:cubicBezTo>
                    <a:pt x="11" y="1"/>
                    <a:pt x="11" y="1"/>
                    <a:pt x="11" y="1"/>
                  </a:cubicBezTo>
                  <a:cubicBezTo>
                    <a:pt x="10" y="1"/>
                    <a:pt x="9" y="2"/>
                    <a:pt x="8" y="2"/>
                  </a:cubicBezTo>
                  <a:cubicBezTo>
                    <a:pt x="8" y="2"/>
                    <a:pt x="8" y="2"/>
                    <a:pt x="8" y="2"/>
                  </a:cubicBezTo>
                  <a:cubicBezTo>
                    <a:pt x="8" y="2"/>
                    <a:pt x="8" y="2"/>
                    <a:pt x="8" y="2"/>
                  </a:cubicBezTo>
                  <a:cubicBezTo>
                    <a:pt x="6" y="2"/>
                    <a:pt x="6"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61"/>
            <p:cNvSpPr/>
            <p:nvPr/>
          </p:nvSpPr>
          <p:spPr bwMode="auto">
            <a:xfrm>
              <a:off x="2688" y="3577"/>
              <a:ext cx="31" cy="4"/>
            </a:xfrm>
            <a:custGeom>
              <a:avLst/>
              <a:gdLst>
                <a:gd name="T0" fmla="*/ 2 w 7"/>
                <a:gd name="T1" fmla="*/ 1 h 1"/>
                <a:gd name="T2" fmla="*/ 0 w 7"/>
                <a:gd name="T3" fmla="*/ 1 h 1"/>
                <a:gd name="T4" fmla="*/ 0 w 7"/>
                <a:gd name="T5" fmla="*/ 1 h 1"/>
                <a:gd name="T6" fmla="*/ 0 w 7"/>
                <a:gd name="T7" fmla="*/ 1 h 1"/>
                <a:gd name="T8" fmla="*/ 0 w 7"/>
                <a:gd name="T9" fmla="*/ 0 h 1"/>
                <a:gd name="T10" fmla="*/ 0 w 7"/>
                <a:gd name="T11" fmla="*/ 0 h 1"/>
                <a:gd name="T12" fmla="*/ 0 w 7"/>
                <a:gd name="T13" fmla="*/ 0 h 1"/>
                <a:gd name="T14" fmla="*/ 0 w 7"/>
                <a:gd name="T15" fmla="*/ 0 h 1"/>
                <a:gd name="T16" fmla="*/ 2 w 7"/>
                <a:gd name="T17" fmla="*/ 0 h 1"/>
                <a:gd name="T18" fmla="*/ 2 w 7"/>
                <a:gd name="T19" fmla="*/ 0 h 1"/>
                <a:gd name="T20" fmla="*/ 5 w 7"/>
                <a:gd name="T21" fmla="*/ 0 h 1"/>
                <a:gd name="T22" fmla="*/ 5 w 7"/>
                <a:gd name="T23" fmla="*/ 0 h 1"/>
                <a:gd name="T24" fmla="*/ 6 w 7"/>
                <a:gd name="T25" fmla="*/ 0 h 1"/>
                <a:gd name="T26" fmla="*/ 6 w 7"/>
                <a:gd name="T27" fmla="*/ 0 h 1"/>
                <a:gd name="T28" fmla="*/ 6 w 7"/>
                <a:gd name="T29" fmla="*/ 0 h 1"/>
                <a:gd name="T30" fmla="*/ 6 w 7"/>
                <a:gd name="T31" fmla="*/ 0 h 1"/>
                <a:gd name="T32" fmla="*/ 6 w 7"/>
                <a:gd name="T33" fmla="*/ 0 h 1"/>
                <a:gd name="T34" fmla="*/ 6 w 7"/>
                <a:gd name="T35" fmla="*/ 0 h 1"/>
                <a:gd name="T36" fmla="*/ 5 w 7"/>
                <a:gd name="T37" fmla="*/ 1 h 1"/>
                <a:gd name="T38" fmla="*/ 5 w 7"/>
                <a:gd name="T39" fmla="*/ 1 h 1"/>
                <a:gd name="T40" fmla="*/ 2 w 7"/>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
                  <a:moveTo>
                    <a:pt x="2" y="1"/>
                  </a:moveTo>
                  <a:cubicBezTo>
                    <a:pt x="1" y="1"/>
                    <a:pt x="1"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3" y="0"/>
                    <a:pt x="4" y="0"/>
                    <a:pt x="5" y="0"/>
                  </a:cubicBezTo>
                  <a:cubicBezTo>
                    <a:pt x="5" y="0"/>
                    <a:pt x="5" y="0"/>
                    <a:pt x="5" y="0"/>
                  </a:cubicBezTo>
                  <a:cubicBezTo>
                    <a:pt x="5" y="0"/>
                    <a:pt x="6" y="0"/>
                    <a:pt x="6" y="0"/>
                  </a:cubicBezTo>
                  <a:cubicBezTo>
                    <a:pt x="6" y="0"/>
                    <a:pt x="6" y="0"/>
                    <a:pt x="6" y="0"/>
                  </a:cubicBezTo>
                  <a:cubicBezTo>
                    <a:pt x="6" y="0"/>
                    <a:pt x="6" y="0"/>
                    <a:pt x="6" y="0"/>
                  </a:cubicBezTo>
                  <a:cubicBezTo>
                    <a:pt x="6" y="0"/>
                    <a:pt x="6" y="0"/>
                    <a:pt x="6" y="0"/>
                  </a:cubicBezTo>
                  <a:cubicBezTo>
                    <a:pt x="7" y="0"/>
                    <a:pt x="7" y="0"/>
                    <a:pt x="6" y="0"/>
                  </a:cubicBezTo>
                  <a:cubicBezTo>
                    <a:pt x="6" y="0"/>
                    <a:pt x="6" y="0"/>
                    <a:pt x="6" y="0"/>
                  </a:cubicBezTo>
                  <a:cubicBezTo>
                    <a:pt x="6" y="1"/>
                    <a:pt x="5" y="1"/>
                    <a:pt x="5" y="1"/>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62"/>
            <p:cNvSpPr/>
            <p:nvPr/>
          </p:nvSpPr>
          <p:spPr bwMode="auto">
            <a:xfrm>
              <a:off x="2792" y="3482"/>
              <a:ext cx="13" cy="63"/>
            </a:xfrm>
            <a:custGeom>
              <a:avLst/>
              <a:gdLst>
                <a:gd name="T0" fmla="*/ 0 w 3"/>
                <a:gd name="T1" fmla="*/ 0 h 14"/>
                <a:gd name="T2" fmla="*/ 1 w 3"/>
                <a:gd name="T3" fmla="*/ 0 h 14"/>
                <a:gd name="T4" fmla="*/ 2 w 3"/>
                <a:gd name="T5" fmla="*/ 1 h 14"/>
                <a:gd name="T6" fmla="*/ 2 w 3"/>
                <a:gd name="T7" fmla="*/ 2 h 14"/>
                <a:gd name="T8" fmla="*/ 3 w 3"/>
                <a:gd name="T9" fmla="*/ 7 h 14"/>
                <a:gd name="T10" fmla="*/ 3 w 3"/>
                <a:gd name="T11" fmla="*/ 12 h 14"/>
                <a:gd name="T12" fmla="*/ 3 w 3"/>
                <a:gd name="T13" fmla="*/ 14 h 14"/>
                <a:gd name="T14" fmla="*/ 2 w 3"/>
                <a:gd name="T15" fmla="*/ 12 h 14"/>
                <a:gd name="T16" fmla="*/ 1 w 3"/>
                <a:gd name="T17" fmla="*/ 7 h 14"/>
                <a:gd name="T18" fmla="*/ 1 w 3"/>
                <a:gd name="T19" fmla="*/ 4 h 14"/>
                <a:gd name="T20" fmla="*/ 1 w 3"/>
                <a:gd name="T21" fmla="*/ 2 h 14"/>
                <a:gd name="T22" fmla="*/ 1 w 3"/>
                <a:gd name="T23" fmla="*/ 1 h 14"/>
                <a:gd name="T24" fmla="*/ 1 w 3"/>
                <a:gd name="T25" fmla="*/ 1 h 14"/>
                <a:gd name="T26" fmla="*/ 0 w 3"/>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4">
                  <a:moveTo>
                    <a:pt x="0" y="0"/>
                  </a:moveTo>
                  <a:cubicBezTo>
                    <a:pt x="0" y="0"/>
                    <a:pt x="1" y="0"/>
                    <a:pt x="1" y="0"/>
                  </a:cubicBezTo>
                  <a:cubicBezTo>
                    <a:pt x="1" y="0"/>
                    <a:pt x="1" y="0"/>
                    <a:pt x="2" y="1"/>
                  </a:cubicBezTo>
                  <a:cubicBezTo>
                    <a:pt x="2" y="1"/>
                    <a:pt x="2" y="1"/>
                    <a:pt x="2" y="2"/>
                  </a:cubicBezTo>
                  <a:cubicBezTo>
                    <a:pt x="3" y="3"/>
                    <a:pt x="3" y="5"/>
                    <a:pt x="3" y="7"/>
                  </a:cubicBezTo>
                  <a:cubicBezTo>
                    <a:pt x="3" y="9"/>
                    <a:pt x="3" y="10"/>
                    <a:pt x="3" y="12"/>
                  </a:cubicBezTo>
                  <a:cubicBezTo>
                    <a:pt x="3" y="13"/>
                    <a:pt x="3" y="14"/>
                    <a:pt x="3" y="14"/>
                  </a:cubicBezTo>
                  <a:cubicBezTo>
                    <a:pt x="3" y="14"/>
                    <a:pt x="2" y="13"/>
                    <a:pt x="2" y="12"/>
                  </a:cubicBezTo>
                  <a:cubicBezTo>
                    <a:pt x="2" y="10"/>
                    <a:pt x="1" y="9"/>
                    <a:pt x="1" y="7"/>
                  </a:cubicBezTo>
                  <a:cubicBezTo>
                    <a:pt x="1" y="6"/>
                    <a:pt x="1" y="5"/>
                    <a:pt x="1" y="4"/>
                  </a:cubicBezTo>
                  <a:cubicBezTo>
                    <a:pt x="1" y="3"/>
                    <a:pt x="2" y="2"/>
                    <a:pt x="1" y="2"/>
                  </a:cubicBezTo>
                  <a:cubicBezTo>
                    <a:pt x="1" y="2"/>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63"/>
            <p:cNvSpPr/>
            <p:nvPr/>
          </p:nvSpPr>
          <p:spPr bwMode="auto">
            <a:xfrm>
              <a:off x="2801" y="3622"/>
              <a:ext cx="9" cy="131"/>
            </a:xfrm>
            <a:custGeom>
              <a:avLst/>
              <a:gdLst>
                <a:gd name="T0" fmla="*/ 1 w 2"/>
                <a:gd name="T1" fmla="*/ 0 h 29"/>
                <a:gd name="T2" fmla="*/ 1 w 2"/>
                <a:gd name="T3" fmla="*/ 5 h 29"/>
                <a:gd name="T4" fmla="*/ 2 w 2"/>
                <a:gd name="T5" fmla="*/ 15 h 29"/>
                <a:gd name="T6" fmla="*/ 2 w 2"/>
                <a:gd name="T7" fmla="*/ 20 h 29"/>
                <a:gd name="T8" fmla="*/ 2 w 2"/>
                <a:gd name="T9" fmla="*/ 25 h 29"/>
                <a:gd name="T10" fmla="*/ 1 w 2"/>
                <a:gd name="T11" fmla="*/ 28 h 29"/>
                <a:gd name="T12" fmla="*/ 1 w 2"/>
                <a:gd name="T13" fmla="*/ 29 h 29"/>
                <a:gd name="T14" fmla="*/ 1 w 2"/>
                <a:gd name="T15" fmla="*/ 28 h 29"/>
                <a:gd name="T16" fmla="*/ 0 w 2"/>
                <a:gd name="T17" fmla="*/ 25 h 29"/>
                <a:gd name="T18" fmla="*/ 0 w 2"/>
                <a:gd name="T19" fmla="*/ 20 h 29"/>
                <a:gd name="T20" fmla="*/ 0 w 2"/>
                <a:gd name="T21" fmla="*/ 15 h 29"/>
                <a:gd name="T22" fmla="*/ 0 w 2"/>
                <a:gd name="T23" fmla="*/ 5 h 29"/>
                <a:gd name="T24" fmla="*/ 1 w 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9">
                  <a:moveTo>
                    <a:pt x="1" y="0"/>
                  </a:moveTo>
                  <a:cubicBezTo>
                    <a:pt x="1" y="0"/>
                    <a:pt x="1" y="2"/>
                    <a:pt x="1" y="5"/>
                  </a:cubicBezTo>
                  <a:cubicBezTo>
                    <a:pt x="2" y="8"/>
                    <a:pt x="2" y="11"/>
                    <a:pt x="2" y="15"/>
                  </a:cubicBezTo>
                  <a:cubicBezTo>
                    <a:pt x="2" y="17"/>
                    <a:pt x="2" y="18"/>
                    <a:pt x="2" y="20"/>
                  </a:cubicBezTo>
                  <a:cubicBezTo>
                    <a:pt x="2" y="22"/>
                    <a:pt x="2" y="23"/>
                    <a:pt x="2" y="25"/>
                  </a:cubicBezTo>
                  <a:cubicBezTo>
                    <a:pt x="2" y="26"/>
                    <a:pt x="1" y="27"/>
                    <a:pt x="1" y="28"/>
                  </a:cubicBezTo>
                  <a:cubicBezTo>
                    <a:pt x="1" y="29"/>
                    <a:pt x="1" y="29"/>
                    <a:pt x="1" y="29"/>
                  </a:cubicBezTo>
                  <a:cubicBezTo>
                    <a:pt x="1" y="29"/>
                    <a:pt x="1" y="29"/>
                    <a:pt x="1" y="28"/>
                  </a:cubicBezTo>
                  <a:cubicBezTo>
                    <a:pt x="1" y="27"/>
                    <a:pt x="1" y="26"/>
                    <a:pt x="0" y="25"/>
                  </a:cubicBezTo>
                  <a:cubicBezTo>
                    <a:pt x="0" y="23"/>
                    <a:pt x="0" y="22"/>
                    <a:pt x="0" y="20"/>
                  </a:cubicBezTo>
                  <a:cubicBezTo>
                    <a:pt x="0" y="18"/>
                    <a:pt x="0" y="17"/>
                    <a:pt x="0" y="15"/>
                  </a:cubicBezTo>
                  <a:cubicBezTo>
                    <a:pt x="0" y="11"/>
                    <a:pt x="0" y="8"/>
                    <a:pt x="0" y="5"/>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椭圆 24"/>
          <p:cNvSpPr/>
          <p:nvPr/>
        </p:nvSpPr>
        <p:spPr>
          <a:xfrm>
            <a:off x="4440930" y="1783694"/>
            <a:ext cx="655861" cy="655861"/>
          </a:xfrm>
          <a:prstGeom prst="ellipse">
            <a:avLst/>
          </a:prstGeom>
          <a:solidFill>
            <a:schemeClr val="bg1">
              <a:lumMod val="95000"/>
            </a:schemeClr>
          </a:solidFill>
          <a:ln>
            <a:noFill/>
          </a:ln>
          <a:effectLst>
            <a:innerShdw blurRad="889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文本框 272"/>
          <p:cNvSpPr txBox="1"/>
          <p:nvPr/>
        </p:nvSpPr>
        <p:spPr>
          <a:xfrm>
            <a:off x="4439459" y="1911673"/>
            <a:ext cx="656728" cy="400110"/>
          </a:xfrm>
          <a:prstGeom prst="rect">
            <a:avLst/>
          </a:prstGeom>
          <a:noFill/>
        </p:spPr>
        <p:txBody>
          <a:bodyPr wrap="square" rtlCol="0">
            <a:spAutoFit/>
          </a:bodyPr>
          <a:lstStyle/>
          <a:p>
            <a:pPr algn="ctr"/>
            <a:r>
              <a:rPr lang="en-US" altLang="zh-CN" sz="2000" dirty="0">
                <a:solidFill>
                  <a:srgbClr val="E87071"/>
                </a:solidFill>
                <a:latin typeface="Impact" panose="020B0806030902050204" pitchFamily="34" charset="0"/>
              </a:rPr>
              <a:t>2</a:t>
            </a:r>
            <a:r>
              <a:rPr lang="en-US" altLang="zh-CN" sz="2000" dirty="0" smtClean="0">
                <a:solidFill>
                  <a:srgbClr val="E87071"/>
                </a:solidFill>
                <a:latin typeface="Impact" panose="020B0806030902050204" pitchFamily="34" charset="0"/>
              </a:rPr>
              <a:t>5</a:t>
            </a:r>
            <a:r>
              <a:rPr lang="en-US" altLang="zh-CN" sz="1400" dirty="0" smtClean="0">
                <a:solidFill>
                  <a:srgbClr val="E87071"/>
                </a:solidFill>
                <a:latin typeface="Impact" panose="020B0806030902050204" pitchFamily="34" charset="0"/>
              </a:rPr>
              <a:t>%</a:t>
            </a:r>
            <a:endParaRPr lang="zh-CN" altLang="en-US" sz="1400" dirty="0">
              <a:solidFill>
                <a:srgbClr val="E87071"/>
              </a:solidFill>
              <a:latin typeface="Impact" panose="020B0806030902050204" pitchFamily="34" charset="0"/>
            </a:endParaRPr>
          </a:p>
        </p:txBody>
      </p:sp>
      <p:sp>
        <p:nvSpPr>
          <p:cNvPr id="82" name="椭圆 81"/>
          <p:cNvSpPr/>
          <p:nvPr/>
        </p:nvSpPr>
        <p:spPr>
          <a:xfrm>
            <a:off x="6391515" y="2495761"/>
            <a:ext cx="655861" cy="655861"/>
          </a:xfrm>
          <a:prstGeom prst="ellipse">
            <a:avLst/>
          </a:prstGeom>
          <a:solidFill>
            <a:schemeClr val="bg1">
              <a:lumMod val="95000"/>
            </a:schemeClr>
          </a:solidFill>
          <a:ln>
            <a:noFill/>
          </a:ln>
          <a:effectLst>
            <a:innerShdw blurRad="889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文本框 273"/>
          <p:cNvSpPr txBox="1"/>
          <p:nvPr/>
        </p:nvSpPr>
        <p:spPr>
          <a:xfrm>
            <a:off x="6386440" y="2621670"/>
            <a:ext cx="656728"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35</a:t>
            </a:r>
            <a:r>
              <a:rPr lang="en-US" altLang="zh-CN" sz="1400" dirty="0" smtClean="0">
                <a:solidFill>
                  <a:srgbClr val="FFB850"/>
                </a:solidFill>
                <a:latin typeface="Impact" panose="020B0806030902050204" pitchFamily="34" charset="0"/>
              </a:rPr>
              <a:t>%</a:t>
            </a:r>
            <a:endParaRPr lang="zh-CN" altLang="en-US" sz="1400" dirty="0">
              <a:solidFill>
                <a:srgbClr val="FFB850"/>
              </a:solidFill>
              <a:latin typeface="Impact" panose="020B0806030902050204" pitchFamily="34" charset="0"/>
            </a:endParaRPr>
          </a:p>
        </p:txBody>
      </p:sp>
      <p:sp>
        <p:nvSpPr>
          <p:cNvPr id="83" name="椭圆 82"/>
          <p:cNvSpPr/>
          <p:nvPr/>
        </p:nvSpPr>
        <p:spPr>
          <a:xfrm>
            <a:off x="5001173" y="3758246"/>
            <a:ext cx="655861" cy="655861"/>
          </a:xfrm>
          <a:prstGeom prst="ellipse">
            <a:avLst/>
          </a:prstGeom>
          <a:solidFill>
            <a:schemeClr val="bg1">
              <a:lumMod val="95000"/>
            </a:schemeClr>
          </a:solidFill>
          <a:ln>
            <a:noFill/>
          </a:ln>
          <a:effectLst>
            <a:innerShdw blurRad="889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文本框 274"/>
          <p:cNvSpPr txBox="1"/>
          <p:nvPr/>
        </p:nvSpPr>
        <p:spPr>
          <a:xfrm>
            <a:off x="4999615" y="3885282"/>
            <a:ext cx="656728"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4</a:t>
            </a:r>
            <a:r>
              <a:rPr lang="en-US" altLang="zh-CN" sz="2000" dirty="0">
                <a:solidFill>
                  <a:srgbClr val="01ACBE"/>
                </a:solidFill>
                <a:latin typeface="Impact" panose="020B0806030902050204" pitchFamily="34" charset="0"/>
              </a:rPr>
              <a:t>3</a:t>
            </a:r>
            <a:r>
              <a:rPr lang="en-US" altLang="zh-CN" sz="1400" dirty="0" smtClean="0">
                <a:solidFill>
                  <a:srgbClr val="01ACBE"/>
                </a:solidFill>
                <a:latin typeface="Impact" panose="020B0806030902050204" pitchFamily="34" charset="0"/>
              </a:rPr>
              <a:t>%</a:t>
            </a:r>
            <a:endParaRPr lang="zh-CN" altLang="en-US" sz="1400" dirty="0">
              <a:solidFill>
                <a:srgbClr val="01ACBE"/>
              </a:solidFill>
              <a:latin typeface="Impact" panose="020B0806030902050204" pitchFamily="34" charset="0"/>
            </a:endParaRPr>
          </a:p>
        </p:txBody>
      </p:sp>
      <p:sp>
        <p:nvSpPr>
          <p:cNvPr id="84" name="椭圆 83"/>
          <p:cNvSpPr/>
          <p:nvPr/>
        </p:nvSpPr>
        <p:spPr>
          <a:xfrm>
            <a:off x="6979847" y="4489216"/>
            <a:ext cx="655861" cy="655861"/>
          </a:xfrm>
          <a:prstGeom prst="ellipse">
            <a:avLst/>
          </a:prstGeom>
          <a:solidFill>
            <a:schemeClr val="bg1">
              <a:lumMod val="95000"/>
            </a:schemeClr>
          </a:solidFill>
          <a:ln>
            <a:noFill/>
          </a:ln>
          <a:effectLst>
            <a:innerShdw blurRad="889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文本框 275"/>
          <p:cNvSpPr txBox="1"/>
          <p:nvPr/>
        </p:nvSpPr>
        <p:spPr>
          <a:xfrm>
            <a:off x="6981327" y="4627877"/>
            <a:ext cx="656728" cy="400110"/>
          </a:xfrm>
          <a:prstGeom prst="rect">
            <a:avLst/>
          </a:prstGeom>
          <a:noFill/>
        </p:spPr>
        <p:txBody>
          <a:bodyPr wrap="square" rtlCol="0">
            <a:spAutoFit/>
          </a:bodyPr>
          <a:lstStyle/>
          <a:p>
            <a:pPr algn="ctr"/>
            <a:r>
              <a:rPr lang="en-US" altLang="zh-CN" sz="2000" dirty="0">
                <a:solidFill>
                  <a:srgbClr val="894DA1"/>
                </a:solidFill>
                <a:latin typeface="Impact" panose="020B0806030902050204" pitchFamily="34" charset="0"/>
              </a:rPr>
              <a:t>5</a:t>
            </a:r>
            <a:r>
              <a:rPr lang="en-US" altLang="zh-CN" sz="2000" dirty="0" smtClean="0">
                <a:solidFill>
                  <a:srgbClr val="894DA1"/>
                </a:solidFill>
                <a:latin typeface="Impact" panose="020B0806030902050204" pitchFamily="34" charset="0"/>
              </a:rPr>
              <a:t>3</a:t>
            </a:r>
            <a:r>
              <a:rPr lang="en-US" altLang="zh-CN" sz="1400" dirty="0" smtClean="0">
                <a:solidFill>
                  <a:srgbClr val="894DA1"/>
                </a:solidFill>
                <a:latin typeface="Impact" panose="020B0806030902050204" pitchFamily="34" charset="0"/>
              </a:rPr>
              <a:t>%</a:t>
            </a:r>
            <a:endParaRPr lang="zh-CN" altLang="en-US" sz="1400" dirty="0">
              <a:solidFill>
                <a:srgbClr val="894DA1"/>
              </a:solidFill>
              <a:latin typeface="Impact" panose="020B0806030902050204" pitchFamily="34"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四项对比关系图表</a:t>
            </a:r>
            <a:endParaRPr lang="zh-CN" altLang="en-US" dirty="0"/>
          </a:p>
        </p:txBody>
      </p:sp>
      <p:grpSp>
        <p:nvGrpSpPr>
          <p:cNvPr id="111" name="组合 110"/>
          <p:cNvGrpSpPr/>
          <p:nvPr/>
        </p:nvGrpSpPr>
        <p:grpSpPr>
          <a:xfrm>
            <a:off x="2588442" y="1020223"/>
            <a:ext cx="7015116" cy="4721352"/>
            <a:chOff x="2649677" y="981273"/>
            <a:chExt cx="7015116" cy="4721352"/>
          </a:xfrm>
        </p:grpSpPr>
        <p:grpSp>
          <p:nvGrpSpPr>
            <p:cNvPr id="19" name="组合 18"/>
            <p:cNvGrpSpPr/>
            <p:nvPr/>
          </p:nvGrpSpPr>
          <p:grpSpPr>
            <a:xfrm>
              <a:off x="6751517" y="1155375"/>
              <a:ext cx="1613220" cy="1613219"/>
              <a:chOff x="6940630" y="1153834"/>
              <a:chExt cx="1448739" cy="1448739"/>
            </a:xfrm>
          </p:grpSpPr>
          <p:sp>
            <p:nvSpPr>
              <p:cNvPr id="8" name="椭圆 7"/>
              <p:cNvSpPr/>
              <p:nvPr/>
            </p:nvSpPr>
            <p:spPr>
              <a:xfrm>
                <a:off x="6940630" y="1153834"/>
                <a:ext cx="1448739" cy="1448739"/>
              </a:xfrm>
              <a:prstGeom prst="ellipse">
                <a:avLst/>
              </a:prstGeom>
              <a:gradFill flip="none" rotWithShape="1">
                <a:gsLst>
                  <a:gs pos="0">
                    <a:schemeClr val="bg1">
                      <a:lumMod val="80000"/>
                    </a:schemeClr>
                  </a:gs>
                  <a:gs pos="100000">
                    <a:schemeClr val="bg1">
                      <a:lumMod val="96000"/>
                    </a:schemeClr>
                  </a:gs>
                </a:gsLst>
                <a:lin ang="2700000" scaled="1"/>
                <a:tileRect/>
              </a:gradFill>
              <a:ln w="12700">
                <a:gradFill flip="none" rotWithShape="1">
                  <a:gsLst>
                    <a:gs pos="0">
                      <a:schemeClr val="bg1"/>
                    </a:gs>
                    <a:gs pos="100000">
                      <a:schemeClr val="bg1">
                        <a:lumMod val="80000"/>
                      </a:schemeClr>
                    </a:gs>
                  </a:gsLst>
                  <a:lin ang="2700000" scaled="1"/>
                  <a:tileRect/>
                </a:grad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饼形 15"/>
              <p:cNvSpPr/>
              <p:nvPr/>
            </p:nvSpPr>
            <p:spPr>
              <a:xfrm>
                <a:off x="6941412" y="1158279"/>
                <a:ext cx="1444294" cy="1444294"/>
              </a:xfrm>
              <a:prstGeom prst="pie">
                <a:avLst>
                  <a:gd name="adj1" fmla="val 4117702"/>
                  <a:gd name="adj2" fmla="val 17664580"/>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椭圆 11"/>
              <p:cNvSpPr/>
              <p:nvPr/>
            </p:nvSpPr>
            <p:spPr>
              <a:xfrm>
                <a:off x="7185171" y="1399815"/>
                <a:ext cx="956776" cy="956776"/>
              </a:xfrm>
              <a:prstGeom prst="ellipse">
                <a:avLst/>
              </a:prstGeom>
              <a:gradFill>
                <a:gsLst>
                  <a:gs pos="0">
                    <a:schemeClr val="bg1">
                      <a:lumMod val="85000"/>
                    </a:schemeClr>
                  </a:gs>
                  <a:gs pos="100000">
                    <a:schemeClr val="bg1">
                      <a:lumMod val="97000"/>
                    </a:schemeClr>
                  </a:gs>
                </a:gsLst>
                <a:lin ang="2700000" scaled="1"/>
              </a:gradFill>
              <a:ln w="12700">
                <a:gradFill flip="none" rotWithShape="1">
                  <a:gsLst>
                    <a:gs pos="0">
                      <a:schemeClr val="bg1"/>
                    </a:gs>
                    <a:gs pos="100000">
                      <a:schemeClr val="bg1">
                        <a:lumMod val="75000"/>
                      </a:schemeClr>
                    </a:gs>
                  </a:gsLst>
                  <a:lin ang="2700000" scaled="1"/>
                  <a:tileRect/>
                </a:gradFill>
              </a:ln>
              <a:effectLst>
                <a:outerShdw blurRad="1524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5765043" y="2129114"/>
              <a:ext cx="1613220" cy="1613219"/>
              <a:chOff x="5886892" y="2172551"/>
              <a:chExt cx="1448739" cy="1448739"/>
            </a:xfrm>
          </p:grpSpPr>
          <p:sp>
            <p:nvSpPr>
              <p:cNvPr id="7" name="椭圆 6"/>
              <p:cNvSpPr/>
              <p:nvPr/>
            </p:nvSpPr>
            <p:spPr>
              <a:xfrm>
                <a:off x="5886892" y="2172551"/>
                <a:ext cx="1448739" cy="1448739"/>
              </a:xfrm>
              <a:prstGeom prst="ellipse">
                <a:avLst/>
              </a:prstGeom>
              <a:gradFill flip="none" rotWithShape="1">
                <a:gsLst>
                  <a:gs pos="0">
                    <a:schemeClr val="bg1">
                      <a:lumMod val="80000"/>
                    </a:schemeClr>
                  </a:gs>
                  <a:gs pos="100000">
                    <a:schemeClr val="bg1">
                      <a:lumMod val="96000"/>
                    </a:schemeClr>
                  </a:gs>
                </a:gsLst>
                <a:lin ang="2700000" scaled="1"/>
                <a:tileRect/>
              </a:gradFill>
              <a:ln w="12700">
                <a:gradFill flip="none" rotWithShape="1">
                  <a:gsLst>
                    <a:gs pos="0">
                      <a:schemeClr val="bg1"/>
                    </a:gs>
                    <a:gs pos="100000">
                      <a:schemeClr val="bg1">
                        <a:lumMod val="80000"/>
                      </a:schemeClr>
                    </a:gs>
                  </a:gsLst>
                  <a:lin ang="2700000" scaled="1"/>
                  <a:tileRect/>
                </a:grad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饼形 14"/>
              <p:cNvSpPr/>
              <p:nvPr/>
            </p:nvSpPr>
            <p:spPr>
              <a:xfrm>
                <a:off x="5890346" y="2172551"/>
                <a:ext cx="1444294" cy="1444294"/>
              </a:xfrm>
              <a:prstGeom prst="pie">
                <a:avLst>
                  <a:gd name="adj1" fmla="val 7214937"/>
                  <a:gd name="adj2" fmla="val 18594498"/>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椭圆 10"/>
              <p:cNvSpPr/>
              <p:nvPr/>
            </p:nvSpPr>
            <p:spPr>
              <a:xfrm>
                <a:off x="6132873" y="2412847"/>
                <a:ext cx="956776" cy="956776"/>
              </a:xfrm>
              <a:prstGeom prst="ellipse">
                <a:avLst/>
              </a:prstGeom>
              <a:gradFill>
                <a:gsLst>
                  <a:gs pos="0">
                    <a:schemeClr val="bg1">
                      <a:lumMod val="85000"/>
                    </a:schemeClr>
                  </a:gs>
                  <a:gs pos="100000">
                    <a:schemeClr val="bg1">
                      <a:lumMod val="97000"/>
                    </a:schemeClr>
                  </a:gs>
                </a:gsLst>
                <a:lin ang="2700000" scaled="1"/>
              </a:gradFill>
              <a:ln w="12700">
                <a:gradFill flip="none" rotWithShape="1">
                  <a:gsLst>
                    <a:gs pos="0">
                      <a:schemeClr val="bg1"/>
                    </a:gs>
                    <a:gs pos="100000">
                      <a:schemeClr val="bg1">
                        <a:lumMod val="75000"/>
                      </a:schemeClr>
                    </a:gs>
                  </a:gsLst>
                  <a:lin ang="2700000" scaled="1"/>
                  <a:tileRect/>
                </a:gradFill>
              </a:ln>
              <a:effectLst>
                <a:outerShdw blurRad="1524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4801055" y="3106574"/>
              <a:ext cx="1613220" cy="1613219"/>
              <a:chOff x="4856370" y="3236710"/>
              <a:chExt cx="1448739" cy="1448739"/>
            </a:xfrm>
          </p:grpSpPr>
          <p:sp>
            <p:nvSpPr>
              <p:cNvPr id="6" name="椭圆 5"/>
              <p:cNvSpPr/>
              <p:nvPr/>
            </p:nvSpPr>
            <p:spPr>
              <a:xfrm>
                <a:off x="4856370" y="3236710"/>
                <a:ext cx="1448739" cy="1448739"/>
              </a:xfrm>
              <a:prstGeom prst="ellipse">
                <a:avLst/>
              </a:prstGeom>
              <a:gradFill flip="none" rotWithShape="1">
                <a:gsLst>
                  <a:gs pos="0">
                    <a:schemeClr val="bg1">
                      <a:lumMod val="80000"/>
                    </a:schemeClr>
                  </a:gs>
                  <a:gs pos="100000">
                    <a:schemeClr val="bg1">
                      <a:lumMod val="96000"/>
                    </a:schemeClr>
                  </a:gs>
                </a:gsLst>
                <a:lin ang="2700000" scaled="1"/>
                <a:tileRect/>
              </a:gradFill>
              <a:ln w="12700">
                <a:gradFill flip="none" rotWithShape="1">
                  <a:gsLst>
                    <a:gs pos="0">
                      <a:schemeClr val="bg1"/>
                    </a:gs>
                    <a:gs pos="100000">
                      <a:schemeClr val="bg1">
                        <a:lumMod val="80000"/>
                      </a:schemeClr>
                    </a:gs>
                  </a:gsLst>
                  <a:lin ang="2700000" scaled="1"/>
                  <a:tileRect/>
                </a:grad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饼形 13"/>
              <p:cNvSpPr/>
              <p:nvPr/>
            </p:nvSpPr>
            <p:spPr>
              <a:xfrm>
                <a:off x="4859387" y="3238932"/>
                <a:ext cx="1444294" cy="1444294"/>
              </a:xfrm>
              <a:prstGeom prst="pie">
                <a:avLst>
                  <a:gd name="adj1" fmla="val 8259043"/>
                  <a:gd name="adj2" fmla="val 18291492"/>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椭圆 9"/>
              <p:cNvSpPr/>
              <p:nvPr/>
            </p:nvSpPr>
            <p:spPr>
              <a:xfrm>
                <a:off x="5102351" y="3482691"/>
                <a:ext cx="956776" cy="956776"/>
              </a:xfrm>
              <a:prstGeom prst="ellipse">
                <a:avLst/>
              </a:prstGeom>
              <a:gradFill>
                <a:gsLst>
                  <a:gs pos="0">
                    <a:schemeClr val="bg1">
                      <a:lumMod val="85000"/>
                    </a:schemeClr>
                  </a:gs>
                  <a:gs pos="100000">
                    <a:schemeClr val="bg1">
                      <a:lumMod val="97000"/>
                    </a:schemeClr>
                  </a:gs>
                </a:gsLst>
                <a:lin ang="2700000" scaled="1"/>
              </a:gradFill>
              <a:ln w="12700">
                <a:gradFill flip="none" rotWithShape="1">
                  <a:gsLst>
                    <a:gs pos="0">
                      <a:schemeClr val="bg1"/>
                    </a:gs>
                    <a:gs pos="100000">
                      <a:schemeClr val="bg1">
                        <a:lumMod val="75000"/>
                      </a:schemeClr>
                    </a:gs>
                  </a:gsLst>
                  <a:lin ang="2700000" scaled="1"/>
                  <a:tileRect/>
                </a:gradFill>
              </a:ln>
              <a:effectLst>
                <a:outerShdw blurRad="1524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3827263" y="4089406"/>
              <a:ext cx="1613220" cy="1613219"/>
              <a:chOff x="3802631" y="4255427"/>
              <a:chExt cx="1448739" cy="1448739"/>
            </a:xfrm>
          </p:grpSpPr>
          <p:sp>
            <p:nvSpPr>
              <p:cNvPr id="5" name="椭圆 4"/>
              <p:cNvSpPr/>
              <p:nvPr/>
            </p:nvSpPr>
            <p:spPr>
              <a:xfrm>
                <a:off x="3802631" y="4255427"/>
                <a:ext cx="1448739" cy="1448739"/>
              </a:xfrm>
              <a:prstGeom prst="ellipse">
                <a:avLst/>
              </a:prstGeom>
              <a:gradFill flip="none" rotWithShape="1">
                <a:gsLst>
                  <a:gs pos="0">
                    <a:schemeClr val="bg1">
                      <a:lumMod val="80000"/>
                    </a:schemeClr>
                  </a:gs>
                  <a:gs pos="100000">
                    <a:schemeClr val="bg1">
                      <a:lumMod val="96000"/>
                    </a:schemeClr>
                  </a:gs>
                </a:gsLst>
                <a:lin ang="2700000" scaled="1"/>
                <a:tileRect/>
              </a:gradFill>
              <a:ln w="12700">
                <a:gradFill flip="none" rotWithShape="1">
                  <a:gsLst>
                    <a:gs pos="0">
                      <a:schemeClr val="bg1"/>
                    </a:gs>
                    <a:gs pos="100000">
                      <a:schemeClr val="bg1">
                        <a:lumMod val="80000"/>
                      </a:schemeClr>
                    </a:gs>
                  </a:gsLst>
                  <a:lin ang="2700000" scaled="1"/>
                  <a:tileRect/>
                </a:grad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饼形 12"/>
              <p:cNvSpPr/>
              <p:nvPr/>
            </p:nvSpPr>
            <p:spPr>
              <a:xfrm>
                <a:off x="3804853" y="4259872"/>
                <a:ext cx="1444294" cy="1444294"/>
              </a:xfrm>
              <a:prstGeom prst="pie">
                <a:avLst>
                  <a:gd name="adj1" fmla="val 10183545"/>
                  <a:gd name="adj2" fmla="val 1620000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9" name="椭圆 8"/>
              <p:cNvSpPr/>
              <p:nvPr/>
            </p:nvSpPr>
            <p:spPr>
              <a:xfrm>
                <a:off x="4048612" y="4498526"/>
                <a:ext cx="956776" cy="956776"/>
              </a:xfrm>
              <a:prstGeom prst="ellipse">
                <a:avLst/>
              </a:prstGeom>
              <a:gradFill>
                <a:gsLst>
                  <a:gs pos="0">
                    <a:schemeClr val="bg1">
                      <a:lumMod val="85000"/>
                    </a:schemeClr>
                  </a:gs>
                  <a:gs pos="100000">
                    <a:schemeClr val="bg1">
                      <a:lumMod val="97000"/>
                    </a:schemeClr>
                  </a:gs>
                </a:gsLst>
                <a:lin ang="2700000" scaled="1"/>
              </a:gradFill>
              <a:ln w="12700">
                <a:gradFill flip="none" rotWithShape="1">
                  <a:gsLst>
                    <a:gs pos="0">
                      <a:schemeClr val="bg1"/>
                    </a:gs>
                    <a:gs pos="100000">
                      <a:schemeClr val="bg1">
                        <a:lumMod val="75000"/>
                      </a:schemeClr>
                    </a:gs>
                  </a:gsLst>
                  <a:lin ang="2700000" scaled="1"/>
                  <a:tileRect/>
                </a:gradFill>
              </a:ln>
              <a:effectLst>
                <a:outerShdw blurRad="1524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Group 4"/>
            <p:cNvGrpSpPr>
              <a:grpSpLocks noChangeAspect="1"/>
            </p:cNvGrpSpPr>
            <p:nvPr/>
          </p:nvGrpSpPr>
          <p:grpSpPr bwMode="auto">
            <a:xfrm>
              <a:off x="4469360" y="4576008"/>
              <a:ext cx="347592" cy="407337"/>
              <a:chOff x="1776" y="1776"/>
              <a:chExt cx="64" cy="75"/>
            </a:xfrm>
            <a:solidFill>
              <a:srgbClr val="01ACBE"/>
            </a:solidFill>
            <a:effectLst>
              <a:reflection blurRad="6350" stA="50000" endA="300" endPos="55000" dir="5400000" sy="-100000" algn="bl" rotWithShape="0"/>
            </a:effectLst>
          </p:grpSpPr>
          <p:sp>
            <p:nvSpPr>
              <p:cNvPr id="2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18"/>
            <p:cNvGrpSpPr>
              <a:grpSpLocks noChangeAspect="1"/>
            </p:cNvGrpSpPr>
            <p:nvPr/>
          </p:nvGrpSpPr>
          <p:grpSpPr bwMode="auto">
            <a:xfrm>
              <a:off x="7339945" y="1721315"/>
              <a:ext cx="353010" cy="328938"/>
              <a:chOff x="3802" y="2858"/>
              <a:chExt cx="616" cy="574"/>
            </a:xfrm>
            <a:solidFill>
              <a:srgbClr val="663A77"/>
            </a:solidFill>
            <a:effectLst>
              <a:reflection blurRad="6350" stA="50000" endA="300" endPos="55000" dir="5400000" sy="-100000" algn="bl" rotWithShape="0"/>
            </a:effectLst>
          </p:grpSpPr>
          <p:sp>
            <p:nvSpPr>
              <p:cNvPr id="3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Group 13"/>
            <p:cNvGrpSpPr>
              <a:grpSpLocks noChangeAspect="1"/>
            </p:cNvGrpSpPr>
            <p:nvPr/>
          </p:nvGrpSpPr>
          <p:grpSpPr bwMode="auto">
            <a:xfrm>
              <a:off x="6359714" y="2638752"/>
              <a:ext cx="423876" cy="428881"/>
              <a:chOff x="2426" y="2781"/>
              <a:chExt cx="593" cy="600"/>
            </a:xfrm>
            <a:solidFill>
              <a:srgbClr val="E87071"/>
            </a:solidFill>
            <a:effectLst>
              <a:reflection blurRad="6350" stA="50000" endA="300" endPos="55000" dir="5400000" sy="-100000" algn="bl" rotWithShape="0"/>
            </a:effectLst>
          </p:grpSpPr>
          <p:sp>
            <p:nvSpPr>
              <p:cNvPr id="3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 name="组合 37"/>
            <p:cNvGrpSpPr/>
            <p:nvPr/>
          </p:nvGrpSpPr>
          <p:grpSpPr>
            <a:xfrm>
              <a:off x="5407317" y="3618964"/>
              <a:ext cx="400693" cy="436036"/>
              <a:chOff x="4873620" y="1965325"/>
              <a:chExt cx="269882" cy="293688"/>
            </a:xfrm>
            <a:solidFill>
              <a:srgbClr val="FFB850"/>
            </a:solidFill>
            <a:effectLst>
              <a:reflection blurRad="6350" stA="50000" endA="300" endPos="55000" dir="5400000" sy="-100000" algn="bl" rotWithShape="0"/>
            </a:effectLst>
          </p:grpSpPr>
          <p:sp>
            <p:nvSpPr>
              <p:cNvPr id="39"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3401288" y="4323861"/>
              <a:ext cx="2512389" cy="1101048"/>
              <a:chOff x="3401288" y="4323861"/>
              <a:chExt cx="2512389" cy="1101048"/>
            </a:xfrm>
          </p:grpSpPr>
          <p:grpSp>
            <p:nvGrpSpPr>
              <p:cNvPr id="46" name="组合 45"/>
              <p:cNvGrpSpPr/>
              <p:nvPr/>
            </p:nvGrpSpPr>
            <p:grpSpPr>
              <a:xfrm>
                <a:off x="3401288" y="4323861"/>
                <a:ext cx="582783" cy="82015"/>
                <a:chOff x="3401288" y="4323861"/>
                <a:chExt cx="582783" cy="82015"/>
              </a:xfrm>
            </p:grpSpPr>
            <p:sp>
              <p:nvSpPr>
                <p:cNvPr id="43" name="椭圆 42"/>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5" name="直接连接符 44"/>
                <p:cNvCxnSpPr>
                  <a:stCxn id="43"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47" name="组合 46"/>
              <p:cNvGrpSpPr/>
              <p:nvPr/>
            </p:nvGrpSpPr>
            <p:grpSpPr>
              <a:xfrm flipH="1">
                <a:off x="5330894" y="5342894"/>
                <a:ext cx="582783" cy="82015"/>
                <a:chOff x="3401288" y="4323861"/>
                <a:chExt cx="582783" cy="82015"/>
              </a:xfrm>
            </p:grpSpPr>
            <p:sp>
              <p:nvSpPr>
                <p:cNvPr id="48" name="椭圆 47"/>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9" name="直接连接符 48"/>
                <p:cNvCxnSpPr>
                  <a:stCxn id="48"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50" name="组合 49"/>
            <p:cNvGrpSpPr/>
            <p:nvPr/>
          </p:nvGrpSpPr>
          <p:grpSpPr>
            <a:xfrm>
              <a:off x="5913677" y="4959449"/>
              <a:ext cx="1923123" cy="684160"/>
              <a:chOff x="7109327" y="3179834"/>
              <a:chExt cx="1923123" cy="684160"/>
            </a:xfrm>
          </p:grpSpPr>
          <p:sp>
            <p:nvSpPr>
              <p:cNvPr id="51" name="文本框 50"/>
              <p:cNvSpPr txBox="1"/>
              <p:nvPr/>
            </p:nvSpPr>
            <p:spPr>
              <a:xfrm>
                <a:off x="7109327" y="317983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4382363" y="3333619"/>
              <a:ext cx="2512389" cy="1101048"/>
              <a:chOff x="3401288" y="4323861"/>
              <a:chExt cx="2512389" cy="1101048"/>
            </a:xfrm>
          </p:grpSpPr>
          <p:grpSp>
            <p:nvGrpSpPr>
              <p:cNvPr id="58" name="组合 57"/>
              <p:cNvGrpSpPr/>
              <p:nvPr/>
            </p:nvGrpSpPr>
            <p:grpSpPr>
              <a:xfrm>
                <a:off x="3401288" y="4323861"/>
                <a:ext cx="582783" cy="82015"/>
                <a:chOff x="3401288" y="4323861"/>
                <a:chExt cx="582783" cy="82015"/>
              </a:xfrm>
            </p:grpSpPr>
            <p:sp>
              <p:nvSpPr>
                <p:cNvPr id="62" name="椭圆 61"/>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3" name="直接连接符 62"/>
                <p:cNvCxnSpPr>
                  <a:stCxn id="62"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59" name="组合 58"/>
              <p:cNvGrpSpPr/>
              <p:nvPr/>
            </p:nvGrpSpPr>
            <p:grpSpPr>
              <a:xfrm flipH="1">
                <a:off x="5330894" y="5342894"/>
                <a:ext cx="582783" cy="82015"/>
                <a:chOff x="3401288" y="4323861"/>
                <a:chExt cx="582783" cy="82015"/>
              </a:xfrm>
            </p:grpSpPr>
            <p:sp>
              <p:nvSpPr>
                <p:cNvPr id="60" name="椭圆 59"/>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1" name="直接连接符 60"/>
                <p:cNvCxnSpPr>
                  <a:stCxn id="60"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4" name="组合 63"/>
            <p:cNvGrpSpPr/>
            <p:nvPr/>
          </p:nvGrpSpPr>
          <p:grpSpPr>
            <a:xfrm>
              <a:off x="6875238" y="3977381"/>
              <a:ext cx="1923123" cy="684160"/>
              <a:chOff x="7109327" y="3179834"/>
              <a:chExt cx="1923123" cy="684160"/>
            </a:xfrm>
          </p:grpSpPr>
          <p:sp>
            <p:nvSpPr>
              <p:cNvPr id="65" name="文本框 64"/>
              <p:cNvSpPr txBox="1"/>
              <p:nvPr/>
            </p:nvSpPr>
            <p:spPr>
              <a:xfrm>
                <a:off x="7109327" y="317983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6" name="文本框 65"/>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67" name="文本框 66"/>
            <p:cNvSpPr txBox="1"/>
            <p:nvPr/>
          </p:nvSpPr>
          <p:spPr>
            <a:xfrm>
              <a:off x="2649677" y="4098495"/>
              <a:ext cx="870790"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35</a:t>
              </a:r>
              <a:r>
                <a:rPr lang="en-US" altLang="zh-CN" sz="1600" dirty="0" smtClean="0">
                  <a:solidFill>
                    <a:schemeClr val="tx1">
                      <a:lumMod val="50000"/>
                      <a:lumOff val="50000"/>
                    </a:schemeClr>
                  </a:solidFill>
                  <a:latin typeface="Impact" panose="020B0806030902050204" pitchFamily="34" charset="0"/>
                </a:rPr>
                <a:t>%</a:t>
              </a:r>
              <a:endParaRPr lang="zh-CN" altLang="en-US" sz="2800" dirty="0">
                <a:solidFill>
                  <a:schemeClr val="tx1">
                    <a:lumMod val="50000"/>
                    <a:lumOff val="50000"/>
                  </a:schemeClr>
                </a:solidFill>
                <a:latin typeface="Impact" panose="020B0806030902050204" pitchFamily="34" charset="0"/>
              </a:endParaRPr>
            </a:p>
          </p:txBody>
        </p:sp>
        <p:sp>
          <p:nvSpPr>
            <p:cNvPr id="68" name="文本框 67"/>
            <p:cNvSpPr txBox="1"/>
            <p:nvPr/>
          </p:nvSpPr>
          <p:spPr>
            <a:xfrm>
              <a:off x="3633194" y="3124024"/>
              <a:ext cx="870790"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46</a:t>
              </a:r>
              <a:r>
                <a:rPr lang="en-US" altLang="zh-CN" sz="1600" dirty="0" smtClean="0">
                  <a:solidFill>
                    <a:schemeClr val="tx1">
                      <a:lumMod val="50000"/>
                      <a:lumOff val="50000"/>
                    </a:schemeClr>
                  </a:solidFill>
                  <a:latin typeface="Impact" panose="020B0806030902050204" pitchFamily="34" charset="0"/>
                </a:rPr>
                <a:t>%</a:t>
              </a:r>
              <a:endParaRPr lang="zh-CN" altLang="en-US" sz="2800" dirty="0">
                <a:solidFill>
                  <a:schemeClr val="tx1">
                    <a:lumMod val="50000"/>
                    <a:lumOff val="50000"/>
                  </a:schemeClr>
                </a:solidFill>
                <a:latin typeface="Impact" panose="020B0806030902050204" pitchFamily="34" charset="0"/>
              </a:endParaRPr>
            </a:p>
          </p:txBody>
        </p:sp>
        <p:grpSp>
          <p:nvGrpSpPr>
            <p:cNvPr id="69" name="组合 68"/>
            <p:cNvGrpSpPr/>
            <p:nvPr/>
          </p:nvGrpSpPr>
          <p:grpSpPr>
            <a:xfrm>
              <a:off x="5375210" y="2308992"/>
              <a:ext cx="2512389" cy="1101048"/>
              <a:chOff x="3401288" y="4323861"/>
              <a:chExt cx="2512389" cy="1101048"/>
            </a:xfrm>
          </p:grpSpPr>
          <p:grpSp>
            <p:nvGrpSpPr>
              <p:cNvPr id="70" name="组合 69"/>
              <p:cNvGrpSpPr/>
              <p:nvPr/>
            </p:nvGrpSpPr>
            <p:grpSpPr>
              <a:xfrm>
                <a:off x="3401288" y="4323861"/>
                <a:ext cx="582783" cy="82015"/>
                <a:chOff x="3401288" y="4323861"/>
                <a:chExt cx="582783" cy="82015"/>
              </a:xfrm>
            </p:grpSpPr>
            <p:sp>
              <p:nvSpPr>
                <p:cNvPr id="74" name="椭圆 73"/>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5" name="直接连接符 74"/>
                <p:cNvCxnSpPr>
                  <a:stCxn id="74"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flipH="1">
                <a:off x="5330894" y="5342894"/>
                <a:ext cx="582783" cy="82015"/>
                <a:chOff x="3401288" y="4323861"/>
                <a:chExt cx="582783" cy="82015"/>
              </a:xfrm>
            </p:grpSpPr>
            <p:sp>
              <p:nvSpPr>
                <p:cNvPr id="72" name="椭圆 71"/>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3" name="直接连接符 72"/>
                <p:cNvCxnSpPr>
                  <a:stCxn id="72"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76" name="组合 75"/>
            <p:cNvGrpSpPr/>
            <p:nvPr/>
          </p:nvGrpSpPr>
          <p:grpSpPr>
            <a:xfrm>
              <a:off x="3837841" y="1965294"/>
              <a:ext cx="1923123" cy="684160"/>
              <a:chOff x="7109327" y="3179834"/>
              <a:chExt cx="1923123" cy="684160"/>
            </a:xfrm>
          </p:grpSpPr>
          <p:sp>
            <p:nvSpPr>
              <p:cNvPr id="77" name="文本框 76"/>
              <p:cNvSpPr txBox="1"/>
              <p:nvPr/>
            </p:nvSpPr>
            <p:spPr>
              <a:xfrm>
                <a:off x="7109327" y="317983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79" name="文本框 78"/>
            <p:cNvSpPr txBox="1"/>
            <p:nvPr/>
          </p:nvSpPr>
          <p:spPr>
            <a:xfrm>
              <a:off x="7800535" y="3088124"/>
              <a:ext cx="870790"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58</a:t>
              </a:r>
              <a:r>
                <a:rPr lang="en-US" altLang="zh-CN" sz="1600" dirty="0" smtClean="0">
                  <a:solidFill>
                    <a:schemeClr val="tx1">
                      <a:lumMod val="50000"/>
                      <a:lumOff val="50000"/>
                    </a:schemeClr>
                  </a:solidFill>
                  <a:latin typeface="Impact" panose="020B0806030902050204" pitchFamily="34" charset="0"/>
                </a:rPr>
                <a:t>%</a:t>
              </a:r>
              <a:endParaRPr lang="zh-CN" altLang="en-US" sz="2800" dirty="0">
                <a:solidFill>
                  <a:schemeClr val="tx1">
                    <a:lumMod val="50000"/>
                    <a:lumOff val="50000"/>
                  </a:schemeClr>
                </a:solidFill>
                <a:latin typeface="Impact" panose="020B0806030902050204" pitchFamily="34" charset="0"/>
              </a:endParaRPr>
            </a:p>
          </p:txBody>
        </p:sp>
        <p:grpSp>
          <p:nvGrpSpPr>
            <p:cNvPr id="100" name="组合 99"/>
            <p:cNvGrpSpPr/>
            <p:nvPr/>
          </p:nvGrpSpPr>
          <p:grpSpPr>
            <a:xfrm>
              <a:off x="6368678" y="1324971"/>
              <a:ext cx="2512389" cy="1101048"/>
              <a:chOff x="3401288" y="4323861"/>
              <a:chExt cx="2512389" cy="1101048"/>
            </a:xfrm>
          </p:grpSpPr>
          <p:grpSp>
            <p:nvGrpSpPr>
              <p:cNvPr id="101" name="组合 100"/>
              <p:cNvGrpSpPr/>
              <p:nvPr/>
            </p:nvGrpSpPr>
            <p:grpSpPr>
              <a:xfrm>
                <a:off x="3401288" y="4323861"/>
                <a:ext cx="582783" cy="82015"/>
                <a:chOff x="3401288" y="4323861"/>
                <a:chExt cx="582783" cy="82015"/>
              </a:xfrm>
            </p:grpSpPr>
            <p:sp>
              <p:nvSpPr>
                <p:cNvPr id="105" name="椭圆 104"/>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6" name="直接连接符 105"/>
                <p:cNvCxnSpPr>
                  <a:stCxn id="105"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 name="组合 101"/>
              <p:cNvGrpSpPr/>
              <p:nvPr/>
            </p:nvGrpSpPr>
            <p:grpSpPr>
              <a:xfrm flipH="1">
                <a:off x="5330894" y="5342894"/>
                <a:ext cx="582783" cy="82015"/>
                <a:chOff x="3401288" y="4323861"/>
                <a:chExt cx="582783" cy="82015"/>
              </a:xfrm>
            </p:grpSpPr>
            <p:sp>
              <p:nvSpPr>
                <p:cNvPr id="103" name="椭圆 102"/>
                <p:cNvSpPr/>
                <p:nvPr/>
              </p:nvSpPr>
              <p:spPr>
                <a:xfrm>
                  <a:off x="3902056" y="4323861"/>
                  <a:ext cx="82015" cy="82015"/>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4" name="直接连接符 103"/>
                <p:cNvCxnSpPr>
                  <a:stCxn id="103" idx="2"/>
                </p:cNvCxnSpPr>
                <p:nvPr/>
              </p:nvCxnSpPr>
              <p:spPr>
                <a:xfrm flipH="1" flipV="1">
                  <a:off x="3401288" y="4360105"/>
                  <a:ext cx="500768" cy="476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107" name="组合 106"/>
            <p:cNvGrpSpPr/>
            <p:nvPr/>
          </p:nvGrpSpPr>
          <p:grpSpPr>
            <a:xfrm>
              <a:off x="4831309" y="981273"/>
              <a:ext cx="1923123" cy="684160"/>
              <a:chOff x="7109327" y="3179834"/>
              <a:chExt cx="1923123" cy="684160"/>
            </a:xfrm>
          </p:grpSpPr>
          <p:sp>
            <p:nvSpPr>
              <p:cNvPr id="108" name="文本框 107"/>
              <p:cNvSpPr txBox="1"/>
              <p:nvPr/>
            </p:nvSpPr>
            <p:spPr>
              <a:xfrm>
                <a:off x="7109327" y="317983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109" name="文本框 108"/>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10" name="文本框 109"/>
            <p:cNvSpPr txBox="1"/>
            <p:nvPr/>
          </p:nvSpPr>
          <p:spPr>
            <a:xfrm>
              <a:off x="8794003" y="2104103"/>
              <a:ext cx="870790"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58</a:t>
              </a:r>
              <a:r>
                <a:rPr lang="en-US" altLang="zh-CN" sz="1600" dirty="0" smtClean="0">
                  <a:solidFill>
                    <a:schemeClr val="tx1">
                      <a:lumMod val="50000"/>
                      <a:lumOff val="50000"/>
                    </a:schemeClr>
                  </a:solidFill>
                  <a:latin typeface="Impact" panose="020B0806030902050204" pitchFamily="34" charset="0"/>
                </a:rPr>
                <a:t>%</a:t>
              </a:r>
              <a:endParaRPr lang="zh-CN" altLang="en-US" sz="2800" dirty="0">
                <a:solidFill>
                  <a:schemeClr val="tx1">
                    <a:lumMod val="50000"/>
                    <a:lumOff val="50000"/>
                  </a:schemeClr>
                </a:solidFill>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sp>
        <p:nvSpPr>
          <p:cNvPr id="43" name="任意多边形 42"/>
          <p:cNvSpPr/>
          <p:nvPr/>
        </p:nvSpPr>
        <p:spPr bwMode="auto">
          <a:xfrm>
            <a:off x="4631533" y="969392"/>
            <a:ext cx="2928934" cy="4832133"/>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solidFill>
            <a:srgbClr val="F9F9F9"/>
          </a:solidFill>
          <a:ln>
            <a:noFill/>
          </a:ln>
          <a:effectLst>
            <a:outerShdw blurRad="165100" dist="76200" dir="2700000" algn="tl" rotWithShape="0">
              <a:prstClr val="black">
                <a:alpha val="30000"/>
              </a:prstClr>
            </a:outerShdw>
          </a:effectLst>
          <a:scene3d>
            <a:camera prst="orthographicFront"/>
            <a:lightRig rig="threePt" dir="t"/>
          </a:scene3d>
          <a:sp3d prstMaterial="softEdge">
            <a:bevelT w="25400" h="12700" prst="angle"/>
          </a:sp3d>
        </p:spPr>
        <p:txBody>
          <a:bodyPr vert="horz" wrap="square" lIns="91440" tIns="45720" rIns="91440" bIns="45720" numCol="1" anchor="t" anchorCtr="0" compatLnSpc="1">
            <a:noAutofit/>
          </a:bodyPr>
          <a:lstStyle/>
          <a:p>
            <a:endParaRPr lang="zh-CN" altLang="en-US"/>
          </a:p>
        </p:txBody>
      </p:sp>
      <p:sp>
        <p:nvSpPr>
          <p:cNvPr id="39" name="Freeform 33"/>
          <p:cNvSpPr/>
          <p:nvPr/>
        </p:nvSpPr>
        <p:spPr bwMode="auto">
          <a:xfrm>
            <a:off x="4732584" y="2456405"/>
            <a:ext cx="1553838" cy="2372396"/>
          </a:xfrm>
          <a:custGeom>
            <a:avLst/>
            <a:gdLst>
              <a:gd name="T0" fmla="*/ 0 w 645"/>
              <a:gd name="T1" fmla="*/ 0 h 986"/>
              <a:gd name="T2" fmla="*/ 173 w 645"/>
              <a:gd name="T3" fmla="*/ 448 h 986"/>
              <a:gd name="T4" fmla="*/ 268 w 645"/>
              <a:gd name="T5" fmla="*/ 646 h 986"/>
              <a:gd name="T6" fmla="*/ 268 w 645"/>
              <a:gd name="T7" fmla="*/ 895 h 986"/>
              <a:gd name="T8" fmla="*/ 328 w 645"/>
              <a:gd name="T9" fmla="*/ 986 h 986"/>
              <a:gd name="T10" fmla="*/ 423 w 645"/>
              <a:gd name="T11" fmla="*/ 986 h 986"/>
              <a:gd name="T12" fmla="*/ 645 w 645"/>
              <a:gd name="T13" fmla="*/ 178 h 986"/>
              <a:gd name="T14" fmla="*/ 0 w 645"/>
              <a:gd name="T15" fmla="*/ 0 h 9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986">
                <a:moveTo>
                  <a:pt x="0" y="0"/>
                </a:moveTo>
                <a:cubicBezTo>
                  <a:pt x="5" y="221"/>
                  <a:pt x="98" y="347"/>
                  <a:pt x="173" y="448"/>
                </a:cubicBezTo>
                <a:cubicBezTo>
                  <a:pt x="226" y="520"/>
                  <a:pt x="268" y="576"/>
                  <a:pt x="268" y="646"/>
                </a:cubicBezTo>
                <a:cubicBezTo>
                  <a:pt x="268" y="895"/>
                  <a:pt x="268" y="895"/>
                  <a:pt x="268" y="895"/>
                </a:cubicBezTo>
                <a:cubicBezTo>
                  <a:pt x="268" y="947"/>
                  <a:pt x="294" y="986"/>
                  <a:pt x="328" y="986"/>
                </a:cubicBezTo>
                <a:cubicBezTo>
                  <a:pt x="423" y="986"/>
                  <a:pt x="423" y="986"/>
                  <a:pt x="423" y="986"/>
                </a:cubicBezTo>
                <a:cubicBezTo>
                  <a:pt x="645" y="178"/>
                  <a:pt x="645" y="178"/>
                  <a:pt x="645" y="178"/>
                </a:cubicBezTo>
                <a:cubicBezTo>
                  <a:pt x="0" y="0"/>
                  <a:pt x="0" y="0"/>
                  <a:pt x="0" y="0"/>
                </a:cubicBezTo>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1"/>
          <p:cNvSpPr/>
          <p:nvPr/>
        </p:nvSpPr>
        <p:spPr bwMode="auto">
          <a:xfrm>
            <a:off x="4737864" y="1068048"/>
            <a:ext cx="1744767" cy="1750861"/>
          </a:xfrm>
          <a:custGeom>
            <a:avLst/>
            <a:gdLst>
              <a:gd name="T0" fmla="*/ 724 w 724"/>
              <a:gd name="T1" fmla="*/ 22 h 727"/>
              <a:gd name="T2" fmla="*/ 566 w 724"/>
              <a:gd name="T3" fmla="*/ 0 h 727"/>
              <a:gd name="T4" fmla="*/ 0 w 724"/>
              <a:gd name="T5" fmla="*/ 566 h 727"/>
              <a:gd name="T6" fmla="*/ 0 w 724"/>
              <a:gd name="T7" fmla="*/ 581 h 727"/>
              <a:gd name="T8" fmla="*/ 530 w 724"/>
              <a:gd name="T9" fmla="*/ 727 h 727"/>
              <a:gd name="T10" fmla="*/ 724 w 724"/>
              <a:gd name="T11" fmla="*/ 22 h 727"/>
            </a:gdLst>
            <a:ahLst/>
            <a:cxnLst>
              <a:cxn ang="0">
                <a:pos x="T0" y="T1"/>
              </a:cxn>
              <a:cxn ang="0">
                <a:pos x="T2" y="T3"/>
              </a:cxn>
              <a:cxn ang="0">
                <a:pos x="T4" y="T5"/>
              </a:cxn>
              <a:cxn ang="0">
                <a:pos x="T6" y="T7"/>
              </a:cxn>
              <a:cxn ang="0">
                <a:pos x="T8" y="T9"/>
              </a:cxn>
              <a:cxn ang="0">
                <a:pos x="T10" y="T11"/>
              </a:cxn>
            </a:cxnLst>
            <a:rect l="0" t="0" r="r" b="b"/>
            <a:pathLst>
              <a:path w="724" h="727">
                <a:moveTo>
                  <a:pt x="724" y="22"/>
                </a:moveTo>
                <a:cubicBezTo>
                  <a:pt x="674" y="7"/>
                  <a:pt x="621" y="0"/>
                  <a:pt x="566" y="0"/>
                </a:cubicBezTo>
                <a:cubicBezTo>
                  <a:pt x="254" y="0"/>
                  <a:pt x="0" y="253"/>
                  <a:pt x="0" y="566"/>
                </a:cubicBezTo>
                <a:cubicBezTo>
                  <a:pt x="0" y="571"/>
                  <a:pt x="0" y="576"/>
                  <a:pt x="0" y="581"/>
                </a:cubicBezTo>
                <a:cubicBezTo>
                  <a:pt x="530" y="727"/>
                  <a:pt x="530" y="727"/>
                  <a:pt x="530" y="727"/>
                </a:cubicBezTo>
                <a:lnTo>
                  <a:pt x="724" y="22"/>
                </a:ln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Group 36"/>
          <p:cNvGrpSpPr>
            <a:grpSpLocks noChangeAspect="1"/>
          </p:cNvGrpSpPr>
          <p:nvPr/>
        </p:nvGrpSpPr>
        <p:grpSpPr bwMode="auto">
          <a:xfrm>
            <a:off x="4979254" y="1994829"/>
            <a:ext cx="527071" cy="455244"/>
            <a:chOff x="3321" y="1710"/>
            <a:chExt cx="1042" cy="900"/>
          </a:xfrm>
          <a:solidFill>
            <a:schemeClr val="bg1">
              <a:alpha val="60000"/>
            </a:schemeClr>
          </a:solidFill>
        </p:grpSpPr>
        <p:sp>
          <p:nvSpPr>
            <p:cNvPr id="48"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 name="Freeform 53"/>
          <p:cNvSpPr>
            <a:spLocks noEditPoints="1"/>
          </p:cNvSpPr>
          <p:nvPr/>
        </p:nvSpPr>
        <p:spPr bwMode="auto">
          <a:xfrm>
            <a:off x="4968949" y="2784430"/>
            <a:ext cx="594245" cy="594245"/>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FFFFFF">
              <a:alpha val="60000"/>
            </a:srgbClr>
          </a:solidFill>
          <a:ln>
            <a:noFill/>
          </a:ln>
        </p:spPr>
        <p:txBody>
          <a:bodyPr vert="horz" wrap="square" lIns="91440" tIns="45720" rIns="91440" bIns="45720" numCol="1" anchor="t" anchorCtr="0" compatLnSpc="1"/>
          <a:lstStyle/>
          <a:p>
            <a:endParaRPr lang="zh-CN" altLang="en-US"/>
          </a:p>
        </p:txBody>
      </p:sp>
      <p:grpSp>
        <p:nvGrpSpPr>
          <p:cNvPr id="77" name="组合 76"/>
          <p:cNvGrpSpPr/>
          <p:nvPr/>
        </p:nvGrpSpPr>
        <p:grpSpPr>
          <a:xfrm>
            <a:off x="5309455" y="1192357"/>
            <a:ext cx="1000117" cy="767223"/>
            <a:chOff x="4123036" y="1197871"/>
            <a:chExt cx="1000117" cy="767223"/>
          </a:xfrm>
        </p:grpSpPr>
        <p:sp>
          <p:nvSpPr>
            <p:cNvPr id="75" name="文本框 74"/>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01</a:t>
              </a:r>
              <a:endParaRPr lang="zh-CN" altLang="en-US" sz="4000" dirty="0">
                <a:solidFill>
                  <a:schemeClr val="bg1"/>
                </a:solidFill>
                <a:latin typeface="Impact" panose="020B0806030902050204" pitchFamily="34" charset="0"/>
              </a:endParaRPr>
            </a:p>
          </p:txBody>
        </p:sp>
        <p:sp>
          <p:nvSpPr>
            <p:cNvPr id="76" name="文本框 75"/>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bg1"/>
                  </a:solidFill>
                  <a:latin typeface="LiHei Pro" panose="020B0500000000000000" pitchFamily="34" charset="-122"/>
                  <a:ea typeface="LiHei Pro" panose="020B0500000000000000" pitchFamily="34" charset="-122"/>
                </a:rPr>
                <a:t>OPTION</a:t>
              </a:r>
              <a:endParaRPr lang="zh-CN" altLang="en-US" sz="1200" dirty="0">
                <a:solidFill>
                  <a:schemeClr val="bg1"/>
                </a:solidFill>
                <a:latin typeface="LiHei Pro" panose="020B0500000000000000" pitchFamily="34" charset="-122"/>
                <a:ea typeface="LiHei Pro" panose="020B0500000000000000" pitchFamily="34" charset="-122"/>
              </a:endParaRPr>
            </a:p>
          </p:txBody>
        </p:sp>
      </p:grpSp>
      <p:sp>
        <p:nvSpPr>
          <p:cNvPr id="33" name="Freeform 25"/>
          <p:cNvSpPr/>
          <p:nvPr/>
        </p:nvSpPr>
        <p:spPr bwMode="auto">
          <a:xfrm>
            <a:off x="5749281" y="2883617"/>
            <a:ext cx="1536573" cy="1945852"/>
          </a:xfrm>
          <a:custGeom>
            <a:avLst/>
            <a:gdLst>
              <a:gd name="T0" fmla="*/ 222 w 637"/>
              <a:gd name="T1" fmla="*/ 0 h 808"/>
              <a:gd name="T2" fmla="*/ 0 w 637"/>
              <a:gd name="T3" fmla="*/ 808 h 808"/>
              <a:gd name="T4" fmla="*/ 381 w 637"/>
              <a:gd name="T5" fmla="*/ 808 h 808"/>
              <a:gd name="T6" fmla="*/ 441 w 637"/>
              <a:gd name="T7" fmla="*/ 717 h 808"/>
              <a:gd name="T8" fmla="*/ 441 w 637"/>
              <a:gd name="T9" fmla="*/ 468 h 808"/>
              <a:gd name="T10" fmla="*/ 536 w 637"/>
              <a:gd name="T11" fmla="*/ 270 h 808"/>
              <a:gd name="T12" fmla="*/ 637 w 637"/>
              <a:gd name="T13" fmla="*/ 115 h 808"/>
              <a:gd name="T14" fmla="*/ 222 w 637"/>
              <a:gd name="T15" fmla="*/ 0 h 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7" h="808">
                <a:moveTo>
                  <a:pt x="222" y="0"/>
                </a:moveTo>
                <a:cubicBezTo>
                  <a:pt x="0" y="808"/>
                  <a:pt x="0" y="808"/>
                  <a:pt x="0" y="808"/>
                </a:cubicBezTo>
                <a:cubicBezTo>
                  <a:pt x="381" y="808"/>
                  <a:pt x="381" y="808"/>
                  <a:pt x="381" y="808"/>
                </a:cubicBezTo>
                <a:cubicBezTo>
                  <a:pt x="415" y="808"/>
                  <a:pt x="441" y="769"/>
                  <a:pt x="441" y="717"/>
                </a:cubicBezTo>
                <a:cubicBezTo>
                  <a:pt x="441" y="468"/>
                  <a:pt x="441" y="468"/>
                  <a:pt x="441" y="468"/>
                </a:cubicBezTo>
                <a:cubicBezTo>
                  <a:pt x="441" y="398"/>
                  <a:pt x="483" y="342"/>
                  <a:pt x="536" y="270"/>
                </a:cubicBezTo>
                <a:cubicBezTo>
                  <a:pt x="569" y="225"/>
                  <a:pt x="606" y="175"/>
                  <a:pt x="637" y="115"/>
                </a:cubicBezTo>
                <a:cubicBezTo>
                  <a:pt x="222" y="0"/>
                  <a:pt x="222" y="0"/>
                  <a:pt x="222" y="0"/>
                </a:cubicBezTo>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87" name="组合 86"/>
          <p:cNvGrpSpPr/>
          <p:nvPr/>
        </p:nvGrpSpPr>
        <p:grpSpPr>
          <a:xfrm>
            <a:off x="5176617" y="3256153"/>
            <a:ext cx="1000117" cy="767223"/>
            <a:chOff x="4123036" y="1197871"/>
            <a:chExt cx="1000117" cy="767223"/>
          </a:xfrm>
        </p:grpSpPr>
        <p:sp>
          <p:nvSpPr>
            <p:cNvPr id="88" name="文本框 87"/>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03</a:t>
              </a:r>
              <a:endParaRPr lang="zh-CN" altLang="en-US" sz="4000" dirty="0">
                <a:solidFill>
                  <a:schemeClr val="bg1"/>
                </a:solidFill>
                <a:latin typeface="Impact" panose="020B0806030902050204" pitchFamily="34" charset="0"/>
              </a:endParaRPr>
            </a:p>
          </p:txBody>
        </p:sp>
        <p:sp>
          <p:nvSpPr>
            <p:cNvPr id="89" name="文本框 88"/>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bg1"/>
                  </a:solidFill>
                  <a:latin typeface="LiHei Pro" panose="020B0500000000000000" pitchFamily="34" charset="-122"/>
                  <a:ea typeface="LiHei Pro" panose="020B0500000000000000" pitchFamily="34" charset="-122"/>
                </a:rPr>
                <a:t>OPTION</a:t>
              </a:r>
              <a:endParaRPr lang="zh-CN" altLang="en-US" sz="1200" dirty="0">
                <a:solidFill>
                  <a:schemeClr val="bg1"/>
                </a:solidFill>
                <a:latin typeface="LiHei Pro" panose="020B0500000000000000" pitchFamily="34" charset="-122"/>
                <a:ea typeface="LiHei Pro" panose="020B0500000000000000" pitchFamily="34" charset="-122"/>
              </a:endParaRPr>
            </a:p>
          </p:txBody>
        </p:sp>
      </p:grpSp>
      <p:sp>
        <p:nvSpPr>
          <p:cNvPr id="36" name="Freeform 29"/>
          <p:cNvSpPr/>
          <p:nvPr/>
        </p:nvSpPr>
        <p:spPr bwMode="auto">
          <a:xfrm>
            <a:off x="6008965" y="1119945"/>
            <a:ext cx="1451265" cy="2051473"/>
          </a:xfrm>
          <a:custGeom>
            <a:avLst/>
            <a:gdLst>
              <a:gd name="T0" fmla="*/ 194 w 602"/>
              <a:gd name="T1" fmla="*/ 0 h 852"/>
              <a:gd name="T2" fmla="*/ 0 w 602"/>
              <a:gd name="T3" fmla="*/ 705 h 852"/>
              <a:gd name="T4" fmla="*/ 530 w 602"/>
              <a:gd name="T5" fmla="*/ 852 h 852"/>
              <a:gd name="T6" fmla="*/ 602 w 602"/>
              <a:gd name="T7" fmla="*/ 544 h 852"/>
              <a:gd name="T8" fmla="*/ 194 w 602"/>
              <a:gd name="T9" fmla="*/ 0 h 852"/>
            </a:gdLst>
            <a:ahLst/>
            <a:cxnLst>
              <a:cxn ang="0">
                <a:pos x="T0" y="T1"/>
              </a:cxn>
              <a:cxn ang="0">
                <a:pos x="T2" y="T3"/>
              </a:cxn>
              <a:cxn ang="0">
                <a:pos x="T4" y="T5"/>
              </a:cxn>
              <a:cxn ang="0">
                <a:pos x="T6" y="T7"/>
              </a:cxn>
              <a:cxn ang="0">
                <a:pos x="T8" y="T9"/>
              </a:cxn>
            </a:cxnLst>
            <a:rect l="0" t="0" r="r" b="b"/>
            <a:pathLst>
              <a:path w="602" h="852">
                <a:moveTo>
                  <a:pt x="194" y="0"/>
                </a:moveTo>
                <a:cubicBezTo>
                  <a:pt x="0" y="705"/>
                  <a:pt x="0" y="705"/>
                  <a:pt x="0" y="705"/>
                </a:cubicBezTo>
                <a:cubicBezTo>
                  <a:pt x="530" y="852"/>
                  <a:pt x="530" y="852"/>
                  <a:pt x="530" y="852"/>
                </a:cubicBezTo>
                <a:cubicBezTo>
                  <a:pt x="571" y="772"/>
                  <a:pt x="602" y="674"/>
                  <a:pt x="602" y="544"/>
                </a:cubicBezTo>
                <a:cubicBezTo>
                  <a:pt x="602" y="286"/>
                  <a:pt x="429" y="69"/>
                  <a:pt x="194" y="0"/>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84" name="组合 83"/>
          <p:cNvGrpSpPr/>
          <p:nvPr/>
        </p:nvGrpSpPr>
        <p:grpSpPr>
          <a:xfrm>
            <a:off x="6286422" y="1633285"/>
            <a:ext cx="1000117" cy="767223"/>
            <a:chOff x="4123036" y="1197871"/>
            <a:chExt cx="1000117" cy="767223"/>
          </a:xfrm>
        </p:grpSpPr>
        <p:sp>
          <p:nvSpPr>
            <p:cNvPr id="85" name="文本框 84"/>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02</a:t>
              </a:r>
              <a:endParaRPr lang="zh-CN" altLang="en-US" sz="4000" dirty="0">
                <a:solidFill>
                  <a:schemeClr val="bg1"/>
                </a:solidFill>
                <a:latin typeface="Impact" panose="020B0806030902050204" pitchFamily="34" charset="0"/>
              </a:endParaRPr>
            </a:p>
          </p:txBody>
        </p:sp>
        <p:sp>
          <p:nvSpPr>
            <p:cNvPr id="86" name="文本框 85"/>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bg1"/>
                  </a:solidFill>
                  <a:latin typeface="LiHei Pro" panose="020B0500000000000000" pitchFamily="34" charset="-122"/>
                  <a:ea typeface="LiHei Pro" panose="020B0500000000000000" pitchFamily="34" charset="-122"/>
                </a:rPr>
                <a:t>OPTION</a:t>
              </a:r>
              <a:endParaRPr lang="zh-CN" altLang="en-US" sz="1200" dirty="0">
                <a:solidFill>
                  <a:schemeClr val="bg1"/>
                </a:solidFill>
                <a:latin typeface="LiHei Pro" panose="020B0500000000000000" pitchFamily="34" charset="-122"/>
                <a:ea typeface="LiHei Pro" panose="020B0500000000000000" pitchFamily="34" charset="-122"/>
              </a:endParaRPr>
            </a:p>
          </p:txBody>
        </p:sp>
      </p:grpSp>
      <p:grpSp>
        <p:nvGrpSpPr>
          <p:cNvPr id="56" name="Group 46"/>
          <p:cNvGrpSpPr>
            <a:grpSpLocks noChangeAspect="1"/>
          </p:cNvGrpSpPr>
          <p:nvPr/>
        </p:nvGrpSpPr>
        <p:grpSpPr bwMode="auto">
          <a:xfrm>
            <a:off x="6646173" y="2503260"/>
            <a:ext cx="621205" cy="384595"/>
            <a:chOff x="3098" y="1701"/>
            <a:chExt cx="1486" cy="920"/>
          </a:xfrm>
          <a:solidFill>
            <a:schemeClr val="bg1">
              <a:alpha val="60000"/>
            </a:schemeClr>
          </a:solidFill>
        </p:grpSpPr>
        <p:sp>
          <p:nvSpPr>
            <p:cNvPr id="58"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5923670" y="3921702"/>
            <a:ext cx="1000117" cy="767223"/>
            <a:chOff x="4123036" y="1197871"/>
            <a:chExt cx="1000117" cy="767223"/>
          </a:xfrm>
        </p:grpSpPr>
        <p:sp>
          <p:nvSpPr>
            <p:cNvPr id="91" name="文本框 90"/>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04</a:t>
              </a:r>
              <a:endParaRPr lang="zh-CN" altLang="en-US" sz="4000" dirty="0">
                <a:solidFill>
                  <a:schemeClr val="bg1"/>
                </a:solidFill>
                <a:latin typeface="Impact" panose="020B0806030902050204" pitchFamily="34" charset="0"/>
              </a:endParaRPr>
            </a:p>
          </p:txBody>
        </p:sp>
        <p:sp>
          <p:nvSpPr>
            <p:cNvPr id="92" name="文本框 91"/>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bg1"/>
                  </a:solidFill>
                  <a:latin typeface="LiHei Pro" panose="020B0500000000000000" pitchFamily="34" charset="-122"/>
                  <a:ea typeface="LiHei Pro" panose="020B0500000000000000" pitchFamily="34" charset="-122"/>
                </a:rPr>
                <a:t>OPTION</a:t>
              </a:r>
              <a:endParaRPr lang="zh-CN" altLang="en-US" sz="1200" dirty="0">
                <a:solidFill>
                  <a:schemeClr val="bg1"/>
                </a:solidFill>
                <a:latin typeface="LiHei Pro" panose="020B0500000000000000" pitchFamily="34" charset="-122"/>
                <a:ea typeface="LiHei Pro" panose="020B0500000000000000" pitchFamily="34" charset="-122"/>
              </a:endParaRPr>
            </a:p>
          </p:txBody>
        </p:sp>
      </p:grpSp>
      <p:sp>
        <p:nvSpPr>
          <p:cNvPr id="74" name="Freeform 57"/>
          <p:cNvSpPr>
            <a:spLocks noEditPoints="1"/>
          </p:cNvSpPr>
          <p:nvPr/>
        </p:nvSpPr>
        <p:spPr bwMode="auto">
          <a:xfrm>
            <a:off x="6434351" y="3169312"/>
            <a:ext cx="525048" cy="526059"/>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FFFFFF">
              <a:alpha val="60000"/>
            </a:srgbClr>
          </a:solidFill>
          <a:ln>
            <a:noFill/>
          </a:ln>
        </p:spPr>
        <p:txBody>
          <a:bodyPr vert="horz" wrap="square" lIns="91440" tIns="45720" rIns="91440" bIns="45720" numCol="1" anchor="t" anchorCtr="0" compatLnSpc="1"/>
          <a:lstStyle/>
          <a:p>
            <a:endParaRPr lang="zh-CN" altLang="en-US" dirty="0"/>
          </a:p>
        </p:txBody>
      </p:sp>
      <p:grpSp>
        <p:nvGrpSpPr>
          <p:cNvPr id="101" name="组合 100"/>
          <p:cNvGrpSpPr/>
          <p:nvPr/>
        </p:nvGrpSpPr>
        <p:grpSpPr>
          <a:xfrm>
            <a:off x="2257899" y="3438361"/>
            <a:ext cx="1910403" cy="1523413"/>
            <a:chOff x="1631848" y="1453866"/>
            <a:chExt cx="2348180" cy="2007587"/>
          </a:xfrm>
        </p:grpSpPr>
        <p:sp>
          <p:nvSpPr>
            <p:cNvPr id="112" name="任意多边形 111"/>
            <p:cNvSpPr/>
            <p:nvPr/>
          </p:nvSpPr>
          <p:spPr>
            <a:xfrm rot="5400000" flipH="1" flipV="1">
              <a:off x="3291821" y="2773246"/>
              <a:ext cx="688208" cy="688206"/>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01ACBE"/>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rot="5400000">
              <a:off x="1631848" y="1453866"/>
              <a:ext cx="688207" cy="688207"/>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01ACBE"/>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对角圆角矩形 103"/>
            <p:cNvSpPr/>
            <p:nvPr/>
          </p:nvSpPr>
          <p:spPr>
            <a:xfrm rot="5400000">
              <a:off x="1947808" y="1416818"/>
              <a:ext cx="1717868"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14300" dist="508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 name="组合 112"/>
          <p:cNvGrpSpPr/>
          <p:nvPr/>
        </p:nvGrpSpPr>
        <p:grpSpPr>
          <a:xfrm>
            <a:off x="7936615" y="3438361"/>
            <a:ext cx="1910403" cy="1523413"/>
            <a:chOff x="1631848" y="1453866"/>
            <a:chExt cx="2348180" cy="2007587"/>
          </a:xfrm>
        </p:grpSpPr>
        <p:sp>
          <p:nvSpPr>
            <p:cNvPr id="114" name="任意多边形 113"/>
            <p:cNvSpPr/>
            <p:nvPr/>
          </p:nvSpPr>
          <p:spPr>
            <a:xfrm rot="5400000" flipH="1" flipV="1">
              <a:off x="3291821" y="2773246"/>
              <a:ext cx="688208" cy="688206"/>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663A77"/>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114"/>
            <p:cNvSpPr/>
            <p:nvPr/>
          </p:nvSpPr>
          <p:spPr>
            <a:xfrm rot="5400000">
              <a:off x="1631848" y="1453866"/>
              <a:ext cx="688207" cy="688207"/>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663A77"/>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对角圆角矩形 115"/>
            <p:cNvSpPr/>
            <p:nvPr/>
          </p:nvSpPr>
          <p:spPr>
            <a:xfrm rot="5400000">
              <a:off x="1947808" y="1416818"/>
              <a:ext cx="1717868"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14300" dist="508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 name="组合 116"/>
          <p:cNvGrpSpPr/>
          <p:nvPr/>
        </p:nvGrpSpPr>
        <p:grpSpPr>
          <a:xfrm>
            <a:off x="2257899" y="1177761"/>
            <a:ext cx="1910403" cy="1523413"/>
            <a:chOff x="1631848" y="1453866"/>
            <a:chExt cx="2348180" cy="2007587"/>
          </a:xfrm>
        </p:grpSpPr>
        <p:sp>
          <p:nvSpPr>
            <p:cNvPr id="118" name="任意多边形 117"/>
            <p:cNvSpPr/>
            <p:nvPr/>
          </p:nvSpPr>
          <p:spPr>
            <a:xfrm rot="5400000" flipH="1" flipV="1">
              <a:off x="3291821" y="2773246"/>
              <a:ext cx="688208" cy="688206"/>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FFB850"/>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118"/>
            <p:cNvSpPr/>
            <p:nvPr/>
          </p:nvSpPr>
          <p:spPr>
            <a:xfrm rot="5400000">
              <a:off x="1631848" y="1453866"/>
              <a:ext cx="688207" cy="688207"/>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FFB850"/>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对角圆角矩形 119"/>
            <p:cNvSpPr/>
            <p:nvPr/>
          </p:nvSpPr>
          <p:spPr>
            <a:xfrm rot="5400000">
              <a:off x="1947808" y="1416818"/>
              <a:ext cx="1717868"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14300" dist="508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1" name="组合 120"/>
          <p:cNvGrpSpPr/>
          <p:nvPr/>
        </p:nvGrpSpPr>
        <p:grpSpPr>
          <a:xfrm>
            <a:off x="7936615" y="1177761"/>
            <a:ext cx="1910403" cy="1523413"/>
            <a:chOff x="1631848" y="1453866"/>
            <a:chExt cx="2348180" cy="2007587"/>
          </a:xfrm>
        </p:grpSpPr>
        <p:sp>
          <p:nvSpPr>
            <p:cNvPr id="122" name="任意多边形 121"/>
            <p:cNvSpPr/>
            <p:nvPr/>
          </p:nvSpPr>
          <p:spPr>
            <a:xfrm rot="5400000" flipH="1" flipV="1">
              <a:off x="3291821" y="2773246"/>
              <a:ext cx="688208" cy="688206"/>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E87071"/>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rot="5400000">
              <a:off x="1631848" y="1453866"/>
              <a:ext cx="688207" cy="688207"/>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E87071"/>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对角圆角矩形 123"/>
            <p:cNvSpPr/>
            <p:nvPr/>
          </p:nvSpPr>
          <p:spPr>
            <a:xfrm rot="5400000">
              <a:off x="1947808" y="1416818"/>
              <a:ext cx="1717868"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14300" dist="508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7" name="组合 126"/>
          <p:cNvGrpSpPr/>
          <p:nvPr/>
        </p:nvGrpSpPr>
        <p:grpSpPr>
          <a:xfrm>
            <a:off x="2421430" y="1483590"/>
            <a:ext cx="1596660" cy="708495"/>
            <a:chOff x="4520387" y="3166877"/>
            <a:chExt cx="1596660" cy="708495"/>
          </a:xfrm>
        </p:grpSpPr>
        <p:sp>
          <p:nvSpPr>
            <p:cNvPr id="128" name="文本框 127"/>
            <p:cNvSpPr txBox="1"/>
            <p:nvPr/>
          </p:nvSpPr>
          <p:spPr>
            <a:xfrm>
              <a:off x="4520387" y="3166877"/>
              <a:ext cx="159666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29" name="文本框 128"/>
            <p:cNvSpPr txBox="1"/>
            <p:nvPr/>
          </p:nvSpPr>
          <p:spPr>
            <a:xfrm>
              <a:off x="4534206" y="3445477"/>
              <a:ext cx="1561354"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0" name="组合 129"/>
          <p:cNvGrpSpPr/>
          <p:nvPr/>
        </p:nvGrpSpPr>
        <p:grpSpPr>
          <a:xfrm>
            <a:off x="2421430" y="3719340"/>
            <a:ext cx="1596660" cy="708495"/>
            <a:chOff x="4520387" y="3166877"/>
            <a:chExt cx="1596660" cy="708495"/>
          </a:xfrm>
        </p:grpSpPr>
        <p:sp>
          <p:nvSpPr>
            <p:cNvPr id="131" name="文本框 130"/>
            <p:cNvSpPr txBox="1"/>
            <p:nvPr/>
          </p:nvSpPr>
          <p:spPr>
            <a:xfrm>
              <a:off x="4520387" y="3166877"/>
              <a:ext cx="159666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2" name="文本框 131"/>
            <p:cNvSpPr txBox="1"/>
            <p:nvPr/>
          </p:nvSpPr>
          <p:spPr>
            <a:xfrm>
              <a:off x="4534206" y="3445477"/>
              <a:ext cx="1561354"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3" name="组合 132"/>
          <p:cNvGrpSpPr/>
          <p:nvPr/>
        </p:nvGrpSpPr>
        <p:grpSpPr>
          <a:xfrm>
            <a:off x="8113253" y="1483590"/>
            <a:ext cx="1596660" cy="708495"/>
            <a:chOff x="4520387" y="3166877"/>
            <a:chExt cx="1596660" cy="708495"/>
          </a:xfrm>
        </p:grpSpPr>
        <p:sp>
          <p:nvSpPr>
            <p:cNvPr id="134" name="文本框 133"/>
            <p:cNvSpPr txBox="1"/>
            <p:nvPr/>
          </p:nvSpPr>
          <p:spPr>
            <a:xfrm>
              <a:off x="4520387" y="3166877"/>
              <a:ext cx="159666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5" name="文本框 134"/>
            <p:cNvSpPr txBox="1"/>
            <p:nvPr/>
          </p:nvSpPr>
          <p:spPr>
            <a:xfrm>
              <a:off x="4534206" y="3445477"/>
              <a:ext cx="1561354"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6" name="组合 135"/>
          <p:cNvGrpSpPr/>
          <p:nvPr/>
        </p:nvGrpSpPr>
        <p:grpSpPr>
          <a:xfrm>
            <a:off x="8113253" y="3719340"/>
            <a:ext cx="1596660" cy="708495"/>
            <a:chOff x="4520387" y="3166877"/>
            <a:chExt cx="1596660" cy="708495"/>
          </a:xfrm>
        </p:grpSpPr>
        <p:sp>
          <p:nvSpPr>
            <p:cNvPr id="137" name="文本框 136"/>
            <p:cNvSpPr txBox="1"/>
            <p:nvPr/>
          </p:nvSpPr>
          <p:spPr>
            <a:xfrm>
              <a:off x="4520387" y="3166877"/>
              <a:ext cx="159666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8" name="文本框 137"/>
            <p:cNvSpPr txBox="1"/>
            <p:nvPr/>
          </p:nvSpPr>
          <p:spPr>
            <a:xfrm>
              <a:off x="4534206" y="3445477"/>
              <a:ext cx="1561354"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四项联动关系图表</a:t>
            </a:r>
            <a:endParaRPr lang="zh-CN" altLang="en-US" dirty="0"/>
          </a:p>
        </p:txBody>
      </p:sp>
      <p:grpSp>
        <p:nvGrpSpPr>
          <p:cNvPr id="63" name="组合 62"/>
          <p:cNvGrpSpPr/>
          <p:nvPr/>
        </p:nvGrpSpPr>
        <p:grpSpPr>
          <a:xfrm>
            <a:off x="3326640" y="3073495"/>
            <a:ext cx="1656097" cy="1656098"/>
            <a:chOff x="4993868" y="2326868"/>
            <a:chExt cx="2204265" cy="2204265"/>
          </a:xfrm>
          <a:effectLst>
            <a:outerShdw blurRad="292100" dist="114300" dir="2700000" algn="tl" rotWithShape="0">
              <a:prstClr val="black">
                <a:alpha val="25000"/>
              </a:prstClr>
            </a:outerShdw>
          </a:effectLst>
        </p:grpSpPr>
        <p:sp>
          <p:nvSpPr>
            <p:cNvPr id="61" name="任意多边形 60"/>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4568255" y="2128408"/>
            <a:ext cx="1656097" cy="1656098"/>
            <a:chOff x="4993868" y="2326868"/>
            <a:chExt cx="2204265" cy="2204265"/>
          </a:xfrm>
          <a:effectLst>
            <a:outerShdw blurRad="292100" dist="114300" dir="2700000" algn="tl" rotWithShape="0">
              <a:prstClr val="black">
                <a:alpha val="25000"/>
              </a:prstClr>
            </a:outerShdw>
          </a:effectLst>
        </p:grpSpPr>
        <p:sp>
          <p:nvSpPr>
            <p:cNvPr id="65" name="任意多边形 64"/>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5868071" y="3073495"/>
            <a:ext cx="1656097" cy="1656098"/>
            <a:chOff x="4993868" y="2326868"/>
            <a:chExt cx="2204265" cy="2204265"/>
          </a:xfrm>
          <a:effectLst>
            <a:outerShdw blurRad="292100" dist="114300" dir="2700000" algn="tl" rotWithShape="0">
              <a:prstClr val="black">
                <a:alpha val="25000"/>
              </a:prstClr>
            </a:outerShdw>
          </a:effectLst>
        </p:grpSpPr>
        <p:sp>
          <p:nvSpPr>
            <p:cNvPr id="73" name="任意多边形 72"/>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a:off x="7133064" y="2128408"/>
            <a:ext cx="1656097" cy="1656098"/>
            <a:chOff x="4993868" y="2326868"/>
            <a:chExt cx="2204265" cy="2204265"/>
          </a:xfrm>
          <a:effectLst>
            <a:outerShdw blurRad="292100" dist="114300" dir="2700000" algn="tl" rotWithShape="0">
              <a:prstClr val="black">
                <a:alpha val="25000"/>
              </a:prstClr>
            </a:outerShdw>
          </a:effectLst>
        </p:grpSpPr>
        <p:sp>
          <p:nvSpPr>
            <p:cNvPr id="77" name="任意多边形 76"/>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8300049" y="1600287"/>
            <a:ext cx="2684915" cy="882808"/>
            <a:chOff x="5947699" y="908862"/>
            <a:chExt cx="2684915" cy="882808"/>
          </a:xfrm>
        </p:grpSpPr>
        <p:grpSp>
          <p:nvGrpSpPr>
            <p:cNvPr id="82" name="组合 81"/>
            <p:cNvGrpSpPr/>
            <p:nvPr/>
          </p:nvGrpSpPr>
          <p:grpSpPr>
            <a:xfrm flipV="1">
              <a:off x="5947699" y="1317986"/>
              <a:ext cx="2684915" cy="333365"/>
              <a:chOff x="5272248" y="4626108"/>
              <a:chExt cx="2684915" cy="333365"/>
            </a:xfrm>
          </p:grpSpPr>
          <p:sp>
            <p:nvSpPr>
              <p:cNvPr id="85" name="椭圆 84"/>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任意多边形 85"/>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3" name="文本框 82"/>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84" name="文本框 83"/>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7" name="组合 86"/>
          <p:cNvGrpSpPr/>
          <p:nvPr/>
        </p:nvGrpSpPr>
        <p:grpSpPr>
          <a:xfrm flipV="1">
            <a:off x="7047994" y="4489081"/>
            <a:ext cx="2684915" cy="808257"/>
            <a:chOff x="5947699" y="874095"/>
            <a:chExt cx="2684915" cy="808257"/>
          </a:xfrm>
        </p:grpSpPr>
        <p:grpSp>
          <p:nvGrpSpPr>
            <p:cNvPr id="88" name="组合 87"/>
            <p:cNvGrpSpPr/>
            <p:nvPr/>
          </p:nvGrpSpPr>
          <p:grpSpPr>
            <a:xfrm flipV="1">
              <a:off x="5947699" y="1317986"/>
              <a:ext cx="2684915" cy="333365"/>
              <a:chOff x="5272248" y="4626108"/>
              <a:chExt cx="2684915" cy="333365"/>
            </a:xfrm>
          </p:grpSpPr>
          <p:sp>
            <p:nvSpPr>
              <p:cNvPr id="91" name="椭圆 90"/>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任意多边形 9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9" name="文本框 88"/>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90" name="文本框 89"/>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3" name="组合 92"/>
          <p:cNvGrpSpPr/>
          <p:nvPr/>
        </p:nvGrpSpPr>
        <p:grpSpPr>
          <a:xfrm flipH="1">
            <a:off x="2368621" y="1602091"/>
            <a:ext cx="2684915" cy="882808"/>
            <a:chOff x="5947699" y="908862"/>
            <a:chExt cx="2684915" cy="882808"/>
          </a:xfrm>
        </p:grpSpPr>
        <p:grpSp>
          <p:nvGrpSpPr>
            <p:cNvPr id="94" name="组合 93"/>
            <p:cNvGrpSpPr/>
            <p:nvPr/>
          </p:nvGrpSpPr>
          <p:grpSpPr>
            <a:xfrm flipV="1">
              <a:off x="5947699" y="1317986"/>
              <a:ext cx="2684915" cy="333365"/>
              <a:chOff x="5272248" y="4626108"/>
              <a:chExt cx="2684915" cy="333365"/>
            </a:xfrm>
          </p:grpSpPr>
          <p:sp>
            <p:nvSpPr>
              <p:cNvPr id="97" name="椭圆 96"/>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任意多边形 97"/>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5" name="文本框 94"/>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96" name="文本框 95"/>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5" name="组合 104"/>
          <p:cNvGrpSpPr/>
          <p:nvPr/>
        </p:nvGrpSpPr>
        <p:grpSpPr>
          <a:xfrm flipH="1" flipV="1">
            <a:off x="1155392" y="4473206"/>
            <a:ext cx="2684915" cy="808257"/>
            <a:chOff x="5947699" y="874095"/>
            <a:chExt cx="2684915" cy="808257"/>
          </a:xfrm>
        </p:grpSpPr>
        <p:grpSp>
          <p:nvGrpSpPr>
            <p:cNvPr id="106" name="组合 105"/>
            <p:cNvGrpSpPr/>
            <p:nvPr/>
          </p:nvGrpSpPr>
          <p:grpSpPr>
            <a:xfrm flipV="1">
              <a:off x="5947699" y="1317986"/>
              <a:ext cx="2684915" cy="333365"/>
              <a:chOff x="5272248" y="4626108"/>
              <a:chExt cx="2684915" cy="333365"/>
            </a:xfrm>
          </p:grpSpPr>
          <p:sp>
            <p:nvSpPr>
              <p:cNvPr id="109" name="椭圆 108"/>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任意多边形 109"/>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7" name="文本框 106"/>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11" name="Group 36"/>
          <p:cNvGrpSpPr>
            <a:grpSpLocks noChangeAspect="1"/>
          </p:cNvGrpSpPr>
          <p:nvPr/>
        </p:nvGrpSpPr>
        <p:grpSpPr bwMode="auto">
          <a:xfrm>
            <a:off x="4163076" y="1571405"/>
            <a:ext cx="435595" cy="376235"/>
            <a:chOff x="3321" y="1710"/>
            <a:chExt cx="1042" cy="900"/>
          </a:xfrm>
          <a:solidFill>
            <a:schemeClr val="tx1">
              <a:lumMod val="50000"/>
              <a:lumOff val="50000"/>
              <a:alpha val="40000"/>
            </a:schemeClr>
          </a:solidFill>
        </p:grpSpPr>
        <p:sp>
          <p:nvSpPr>
            <p:cNvPr id="112"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Freeform 53"/>
          <p:cNvSpPr>
            <a:spLocks noEditPoints="1"/>
          </p:cNvSpPr>
          <p:nvPr/>
        </p:nvSpPr>
        <p:spPr bwMode="auto">
          <a:xfrm>
            <a:off x="2907052" y="4395369"/>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a:p>
        </p:txBody>
      </p:sp>
      <p:grpSp>
        <p:nvGrpSpPr>
          <p:cNvPr id="117" name="Group 46"/>
          <p:cNvGrpSpPr>
            <a:grpSpLocks noChangeAspect="1"/>
          </p:cNvGrpSpPr>
          <p:nvPr/>
        </p:nvGrpSpPr>
        <p:grpSpPr bwMode="auto">
          <a:xfrm>
            <a:off x="8660299" y="1612918"/>
            <a:ext cx="513393" cy="317847"/>
            <a:chOff x="3098" y="1701"/>
            <a:chExt cx="1486" cy="920"/>
          </a:xfrm>
          <a:solidFill>
            <a:schemeClr val="tx1">
              <a:lumMod val="50000"/>
              <a:lumOff val="50000"/>
              <a:alpha val="40000"/>
            </a:schemeClr>
          </a:solidFill>
        </p:grpSpPr>
        <p:sp>
          <p:nvSpPr>
            <p:cNvPr id="118"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1" name="Freeform 57"/>
          <p:cNvSpPr>
            <a:spLocks noEditPoints="1"/>
          </p:cNvSpPr>
          <p:nvPr/>
        </p:nvSpPr>
        <p:spPr bwMode="auto">
          <a:xfrm>
            <a:off x="7553959" y="4460149"/>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dirty="0"/>
          </a:p>
        </p:txBody>
      </p:sp>
      <p:grpSp>
        <p:nvGrpSpPr>
          <p:cNvPr id="122" name="组合 121"/>
          <p:cNvGrpSpPr/>
          <p:nvPr/>
        </p:nvGrpSpPr>
        <p:grpSpPr>
          <a:xfrm>
            <a:off x="3648903" y="3493674"/>
            <a:ext cx="1000117" cy="767223"/>
            <a:chOff x="4123036" y="1197871"/>
            <a:chExt cx="1000117" cy="767223"/>
          </a:xfrm>
        </p:grpSpPr>
        <p:sp>
          <p:nvSpPr>
            <p:cNvPr id="123" name="文本框 122"/>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01</a:t>
              </a:r>
              <a:endParaRPr lang="zh-CN" altLang="en-US" sz="4000" dirty="0">
                <a:solidFill>
                  <a:srgbClr val="01ACBE"/>
                </a:solidFill>
                <a:latin typeface="Impact" panose="020B0806030902050204" pitchFamily="34" charset="0"/>
              </a:endParaRPr>
            </a:p>
          </p:txBody>
        </p:sp>
        <p:sp>
          <p:nvSpPr>
            <p:cNvPr id="124" name="文本框 123"/>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25" name="组合 124"/>
          <p:cNvGrpSpPr/>
          <p:nvPr/>
        </p:nvGrpSpPr>
        <p:grpSpPr>
          <a:xfrm>
            <a:off x="4898952" y="2563853"/>
            <a:ext cx="1000117" cy="767223"/>
            <a:chOff x="4123036" y="1197871"/>
            <a:chExt cx="1000117" cy="767223"/>
          </a:xfrm>
        </p:grpSpPr>
        <p:sp>
          <p:nvSpPr>
            <p:cNvPr id="126" name="文本框 125"/>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02</a:t>
              </a:r>
              <a:endParaRPr lang="zh-CN" altLang="en-US" sz="4000" dirty="0">
                <a:solidFill>
                  <a:srgbClr val="FFB850"/>
                </a:solidFill>
                <a:latin typeface="Impact" panose="020B0806030902050204" pitchFamily="34" charset="0"/>
              </a:endParaRPr>
            </a:p>
          </p:txBody>
        </p:sp>
        <p:sp>
          <p:nvSpPr>
            <p:cNvPr id="127" name="文本框 126"/>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28" name="组合 127"/>
          <p:cNvGrpSpPr/>
          <p:nvPr/>
        </p:nvGrpSpPr>
        <p:grpSpPr>
          <a:xfrm>
            <a:off x="7471494" y="2563853"/>
            <a:ext cx="1000117" cy="767223"/>
            <a:chOff x="4123036" y="1197871"/>
            <a:chExt cx="1000117" cy="767223"/>
          </a:xfrm>
        </p:grpSpPr>
        <p:sp>
          <p:nvSpPr>
            <p:cNvPr id="129" name="文本框 128"/>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04</a:t>
              </a:r>
              <a:endParaRPr lang="zh-CN" altLang="en-US" sz="4000" dirty="0">
                <a:solidFill>
                  <a:srgbClr val="E87071"/>
                </a:solidFill>
                <a:latin typeface="Impact" panose="020B0806030902050204" pitchFamily="34" charset="0"/>
              </a:endParaRPr>
            </a:p>
          </p:txBody>
        </p:sp>
        <p:sp>
          <p:nvSpPr>
            <p:cNvPr id="130" name="文本框 129"/>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31" name="组合 130"/>
          <p:cNvGrpSpPr/>
          <p:nvPr/>
        </p:nvGrpSpPr>
        <p:grpSpPr>
          <a:xfrm>
            <a:off x="6196059" y="3493674"/>
            <a:ext cx="1000117" cy="767223"/>
            <a:chOff x="4123036" y="1197871"/>
            <a:chExt cx="1000117" cy="767223"/>
          </a:xfrm>
        </p:grpSpPr>
        <p:sp>
          <p:nvSpPr>
            <p:cNvPr id="132" name="文本框 131"/>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663A77"/>
                  </a:solidFill>
                  <a:latin typeface="Impact" panose="020B0806030902050204" pitchFamily="34" charset="0"/>
                </a:rPr>
                <a:t>03</a:t>
              </a:r>
              <a:endParaRPr lang="zh-CN" altLang="en-US" sz="4000" dirty="0">
                <a:solidFill>
                  <a:srgbClr val="663A77"/>
                </a:solidFill>
                <a:latin typeface="Impact" panose="020B0806030902050204" pitchFamily="34" charset="0"/>
              </a:endParaRPr>
            </a:p>
          </p:txBody>
        </p:sp>
        <p:sp>
          <p:nvSpPr>
            <p:cNvPr id="133" name="文本框 132"/>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灯泡系列发散关系图表</a:t>
            </a:r>
            <a:endParaRPr lang="zh-CN" altLang="en-US" dirty="0"/>
          </a:p>
        </p:txBody>
      </p:sp>
      <p:sp>
        <p:nvSpPr>
          <p:cNvPr id="15" name="任意多边形 14"/>
          <p:cNvSpPr/>
          <p:nvPr/>
        </p:nvSpPr>
        <p:spPr>
          <a:xfrm>
            <a:off x="4562947" y="2216703"/>
            <a:ext cx="3093962" cy="3093962"/>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noFill/>
          <a:ln w="254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4"/>
          <p:cNvSpPr/>
          <p:nvPr/>
        </p:nvSpPr>
        <p:spPr bwMode="auto">
          <a:xfrm>
            <a:off x="5144668" y="2806203"/>
            <a:ext cx="1930520" cy="3184957"/>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gradFill>
            <a:gsLst>
              <a:gs pos="0">
                <a:srgbClr val="E8E8E8"/>
              </a:gs>
              <a:gs pos="100000">
                <a:srgbClr val="F9F9F9"/>
              </a:gs>
            </a:gsLst>
            <a:lin ang="2700000" scaled="1"/>
          </a:gradFill>
          <a:ln>
            <a:noFill/>
          </a:ln>
          <a:effectLst>
            <a:outerShdw blurRad="165100" dist="76200" dir="2700000" algn="tl" rotWithShape="0">
              <a:prstClr val="black">
                <a:alpha val="30000"/>
              </a:prstClr>
            </a:outerShdw>
          </a:effectLst>
          <a:scene3d>
            <a:camera prst="orthographicFront"/>
            <a:lightRig rig="threePt" dir="t"/>
          </a:scene3d>
          <a:sp3d prstMaterial="softEdge">
            <a:bevelT w="19050" h="6350" prst="angle"/>
          </a:sp3d>
        </p:spPr>
        <p:txBody>
          <a:bodyPr vert="horz" wrap="square" lIns="91440" tIns="45720" rIns="91440" bIns="45720" numCol="1" anchor="t" anchorCtr="0" compatLnSpc="1">
            <a:noAutofit/>
          </a:bodyPr>
          <a:lstStyle/>
          <a:p>
            <a:endParaRPr lang="zh-CN" altLang="en-US"/>
          </a:p>
        </p:txBody>
      </p:sp>
      <p:sp>
        <p:nvSpPr>
          <p:cNvPr id="9" name="任意多边形 8"/>
          <p:cNvSpPr/>
          <p:nvPr/>
        </p:nvSpPr>
        <p:spPr>
          <a:xfrm>
            <a:off x="5251455" y="2921374"/>
            <a:ext cx="1716945" cy="1560391"/>
          </a:xfrm>
          <a:custGeom>
            <a:avLst/>
            <a:gdLst>
              <a:gd name="connsiteX0" fmla="*/ 978551 w 1957102"/>
              <a:gd name="connsiteY0" fmla="*/ 0 h 1778651"/>
              <a:gd name="connsiteX1" fmla="*/ 1957102 w 1957102"/>
              <a:gd name="connsiteY1" fmla="*/ 978551 h 1778651"/>
              <a:gd name="connsiteX2" fmla="*/ 1670491 w 1957102"/>
              <a:gd name="connsiteY2" fmla="*/ 1670491 h 1778651"/>
              <a:gd name="connsiteX3" fmla="*/ 1539401 w 1957102"/>
              <a:gd name="connsiteY3" fmla="*/ 1778651 h 1778651"/>
              <a:gd name="connsiteX4" fmla="*/ 417702 w 1957102"/>
              <a:gd name="connsiteY4" fmla="*/ 1778651 h 1778651"/>
              <a:gd name="connsiteX5" fmla="*/ 286611 w 1957102"/>
              <a:gd name="connsiteY5" fmla="*/ 1670491 h 1778651"/>
              <a:gd name="connsiteX6" fmla="*/ 0 w 1957102"/>
              <a:gd name="connsiteY6" fmla="*/ 978551 h 1778651"/>
              <a:gd name="connsiteX7" fmla="*/ 978551 w 1957102"/>
              <a:gd name="connsiteY7" fmla="*/ 0 h 17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102" h="1778651">
                <a:moveTo>
                  <a:pt x="978551" y="0"/>
                </a:moveTo>
                <a:cubicBezTo>
                  <a:pt x="1518990" y="0"/>
                  <a:pt x="1957102" y="438112"/>
                  <a:pt x="1957102" y="978551"/>
                </a:cubicBezTo>
                <a:cubicBezTo>
                  <a:pt x="1957102" y="1248771"/>
                  <a:pt x="1847574" y="1493408"/>
                  <a:pt x="1670491" y="1670491"/>
                </a:cubicBezTo>
                <a:lnTo>
                  <a:pt x="1539401" y="1778651"/>
                </a:lnTo>
                <a:lnTo>
                  <a:pt x="417702" y="1778651"/>
                </a:lnTo>
                <a:lnTo>
                  <a:pt x="286611" y="1670491"/>
                </a:lnTo>
                <a:cubicBezTo>
                  <a:pt x="109528" y="1493408"/>
                  <a:pt x="0" y="1248771"/>
                  <a:pt x="0" y="978551"/>
                </a:cubicBezTo>
                <a:cubicBezTo>
                  <a:pt x="0" y="438112"/>
                  <a:pt x="438112" y="0"/>
                  <a:pt x="978551" y="0"/>
                </a:cubicBez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5665476" y="4596938"/>
            <a:ext cx="888903" cy="650952"/>
          </a:xfrm>
          <a:prstGeom prst="roundRect">
            <a:avLst>
              <a:gd name="adj" fmla="val 13617"/>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7581033" y="3257953"/>
            <a:ext cx="992334" cy="992334"/>
            <a:chOff x="4993868" y="2326868"/>
            <a:chExt cx="2204265" cy="2204265"/>
          </a:xfrm>
          <a:effectLst>
            <a:outerShdw blurRad="139700" dist="63500" dir="2700000" algn="tl" rotWithShape="0">
              <a:prstClr val="black">
                <a:alpha val="25000"/>
              </a:prstClr>
            </a:outerShdw>
          </a:effectLst>
        </p:grpSpPr>
        <p:sp>
          <p:nvSpPr>
            <p:cNvPr id="11" name="任意多边形 10"/>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4609233" y="1542184"/>
            <a:ext cx="992334" cy="992334"/>
            <a:chOff x="4993868" y="2326868"/>
            <a:chExt cx="2204265" cy="2204265"/>
          </a:xfrm>
          <a:effectLst>
            <a:outerShdw blurRad="139700" dist="63500" dir="2700000" algn="tl" rotWithShape="0">
              <a:prstClr val="black">
                <a:alpha val="25000"/>
              </a:prstClr>
            </a:outerShdw>
          </a:effectLst>
        </p:grpSpPr>
        <p:sp>
          <p:nvSpPr>
            <p:cNvPr id="19" name="任意多边形 18"/>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p:cNvGrpSpPr/>
          <p:nvPr/>
        </p:nvGrpSpPr>
        <p:grpSpPr>
          <a:xfrm>
            <a:off x="3618633" y="3257953"/>
            <a:ext cx="992334" cy="992334"/>
            <a:chOff x="4993868" y="2326868"/>
            <a:chExt cx="2204265" cy="2204265"/>
          </a:xfrm>
          <a:effectLst>
            <a:outerShdw blurRad="139700" dist="63500" dir="2700000" algn="tl" rotWithShape="0">
              <a:prstClr val="black">
                <a:alpha val="25000"/>
              </a:prstClr>
            </a:outerShdw>
          </a:effectLst>
        </p:grpSpPr>
        <p:sp>
          <p:nvSpPr>
            <p:cNvPr id="27" name="任意多边形 26"/>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6590433" y="1542184"/>
            <a:ext cx="992334" cy="992334"/>
            <a:chOff x="4993868" y="2326868"/>
            <a:chExt cx="2204265" cy="2204265"/>
          </a:xfrm>
          <a:effectLst>
            <a:outerShdw blurRad="139700" dist="63500" dir="2700000" algn="tl" rotWithShape="0">
              <a:prstClr val="black">
                <a:alpha val="25000"/>
              </a:prstClr>
            </a:outerShdw>
          </a:effectLst>
        </p:grpSpPr>
        <p:sp>
          <p:nvSpPr>
            <p:cNvPr id="31" name="任意多边形 30"/>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Group 909"/>
          <p:cNvGrpSpPr>
            <a:grpSpLocks noChangeAspect="1"/>
          </p:cNvGrpSpPr>
          <p:nvPr/>
        </p:nvGrpSpPr>
        <p:grpSpPr bwMode="auto">
          <a:xfrm>
            <a:off x="5895958" y="4745868"/>
            <a:ext cx="427937" cy="364958"/>
            <a:chOff x="6090" y="1175"/>
            <a:chExt cx="265" cy="226"/>
          </a:xfrm>
          <a:solidFill>
            <a:schemeClr val="bg1"/>
          </a:solidFill>
          <a:effectLst/>
        </p:grpSpPr>
        <p:sp>
          <p:nvSpPr>
            <p:cNvPr id="47"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56" name="Group 36"/>
          <p:cNvGrpSpPr>
            <a:grpSpLocks noChangeAspect="1"/>
          </p:cNvGrpSpPr>
          <p:nvPr/>
        </p:nvGrpSpPr>
        <p:grpSpPr bwMode="auto">
          <a:xfrm>
            <a:off x="4924194" y="1896548"/>
            <a:ext cx="359995" cy="310938"/>
            <a:chOff x="3321" y="1710"/>
            <a:chExt cx="1042" cy="900"/>
          </a:xfrm>
          <a:solidFill>
            <a:srgbClr val="E87071"/>
          </a:solidFill>
        </p:grpSpPr>
        <p:sp>
          <p:nvSpPr>
            <p:cNvPr id="57"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1" name="Freeform 53"/>
          <p:cNvSpPr>
            <a:spLocks noEditPoints="1"/>
          </p:cNvSpPr>
          <p:nvPr/>
        </p:nvSpPr>
        <p:spPr bwMode="auto">
          <a:xfrm>
            <a:off x="3926461" y="3584648"/>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FFB850"/>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62" name="Group 46"/>
          <p:cNvGrpSpPr>
            <a:grpSpLocks noChangeAspect="1"/>
          </p:cNvGrpSpPr>
          <p:nvPr/>
        </p:nvGrpSpPr>
        <p:grpSpPr bwMode="auto">
          <a:xfrm>
            <a:off x="6881638" y="1884499"/>
            <a:ext cx="424292" cy="262684"/>
            <a:chOff x="3098" y="1701"/>
            <a:chExt cx="1486" cy="920"/>
          </a:xfrm>
          <a:solidFill>
            <a:srgbClr val="00AF92"/>
          </a:solidFill>
        </p:grpSpPr>
        <p:sp>
          <p:nvSpPr>
            <p:cNvPr id="63"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Freeform 57"/>
          <p:cNvSpPr>
            <a:spLocks noEditPoints="1"/>
          </p:cNvSpPr>
          <p:nvPr/>
        </p:nvSpPr>
        <p:spPr bwMode="auto">
          <a:xfrm>
            <a:off x="7901543" y="3595606"/>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grpSp>
        <p:nvGrpSpPr>
          <p:cNvPr id="68" name="组合 67"/>
          <p:cNvGrpSpPr/>
          <p:nvPr/>
        </p:nvGrpSpPr>
        <p:grpSpPr>
          <a:xfrm flipH="1">
            <a:off x="2651579" y="1132550"/>
            <a:ext cx="2094363" cy="835179"/>
            <a:chOff x="5947699" y="937439"/>
            <a:chExt cx="2094363" cy="835179"/>
          </a:xfrm>
        </p:grpSpPr>
        <p:grpSp>
          <p:nvGrpSpPr>
            <p:cNvPr id="69" name="组合 68"/>
            <p:cNvGrpSpPr/>
            <p:nvPr/>
          </p:nvGrpSpPr>
          <p:grpSpPr>
            <a:xfrm flipV="1">
              <a:off x="5947699" y="1317986"/>
              <a:ext cx="2007501" cy="333365"/>
              <a:chOff x="5272248" y="4626108"/>
              <a:chExt cx="2007501" cy="333365"/>
            </a:xfrm>
          </p:grpSpPr>
          <p:sp>
            <p:nvSpPr>
              <p:cNvPr id="72" name="椭圆 71"/>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任意多边形 72"/>
              <p:cNvSpPr/>
              <p:nvPr/>
            </p:nvSpPr>
            <p:spPr>
              <a:xfrm>
                <a:off x="5335429" y="4686869"/>
                <a:ext cx="1944320"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 name="connsiteX0-7" fmla="*/ 0 w 2815771"/>
                  <a:gd name="connsiteY0-8" fmla="*/ 0 h 649982"/>
                  <a:gd name="connsiteX1-9" fmla="*/ 385226 w 2815771"/>
                  <a:gd name="connsiteY1-10" fmla="*/ 649982 h 649982"/>
                  <a:gd name="connsiteX2-11" fmla="*/ 2815771 w 2815771"/>
                  <a:gd name="connsiteY2-12" fmla="*/ 638628 h 649982"/>
                </a:gdLst>
                <a:ahLst/>
                <a:cxnLst>
                  <a:cxn ang="0">
                    <a:pos x="connsiteX0-1" y="connsiteY0-2"/>
                  </a:cxn>
                  <a:cxn ang="0">
                    <a:pos x="connsiteX1-3" y="connsiteY1-4"/>
                  </a:cxn>
                  <a:cxn ang="0">
                    <a:pos x="connsiteX2-5" y="connsiteY2-6"/>
                  </a:cxn>
                </a:cxnLst>
                <a:rect l="l" t="t" r="r" b="b"/>
                <a:pathLst>
                  <a:path w="2815771" h="649982">
                    <a:moveTo>
                      <a:pt x="0" y="0"/>
                    </a:moveTo>
                    <a:lnTo>
                      <a:pt x="385226"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0" name="文本框 69"/>
            <p:cNvSpPr txBox="1"/>
            <p:nvPr/>
          </p:nvSpPr>
          <p:spPr>
            <a:xfrm>
              <a:off x="6261595" y="937439"/>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71" name="文本框 70"/>
            <p:cNvSpPr txBox="1"/>
            <p:nvPr/>
          </p:nvSpPr>
          <p:spPr>
            <a:xfrm>
              <a:off x="6331184" y="1312243"/>
              <a:ext cx="170135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7432327" y="1132550"/>
            <a:ext cx="2175331" cy="835179"/>
            <a:chOff x="5947699" y="937439"/>
            <a:chExt cx="2175331" cy="835179"/>
          </a:xfrm>
        </p:grpSpPr>
        <p:grpSp>
          <p:nvGrpSpPr>
            <p:cNvPr id="75" name="组合 74"/>
            <p:cNvGrpSpPr/>
            <p:nvPr/>
          </p:nvGrpSpPr>
          <p:grpSpPr>
            <a:xfrm flipV="1">
              <a:off x="5947699" y="1317986"/>
              <a:ext cx="2007501" cy="333365"/>
              <a:chOff x="5272248" y="4626108"/>
              <a:chExt cx="2007501" cy="333365"/>
            </a:xfrm>
          </p:grpSpPr>
          <p:sp>
            <p:nvSpPr>
              <p:cNvPr id="78" name="椭圆 77"/>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9" name="任意多边形 78"/>
              <p:cNvSpPr/>
              <p:nvPr/>
            </p:nvSpPr>
            <p:spPr>
              <a:xfrm>
                <a:off x="5335429" y="4686869"/>
                <a:ext cx="1944320"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 name="connsiteX0-7" fmla="*/ 0 w 2815771"/>
                  <a:gd name="connsiteY0-8" fmla="*/ 0 h 649982"/>
                  <a:gd name="connsiteX1-9" fmla="*/ 385226 w 2815771"/>
                  <a:gd name="connsiteY1-10" fmla="*/ 649982 h 649982"/>
                  <a:gd name="connsiteX2-11" fmla="*/ 2815771 w 2815771"/>
                  <a:gd name="connsiteY2-12" fmla="*/ 638628 h 649982"/>
                </a:gdLst>
                <a:ahLst/>
                <a:cxnLst>
                  <a:cxn ang="0">
                    <a:pos x="connsiteX0-1" y="connsiteY0-2"/>
                  </a:cxn>
                  <a:cxn ang="0">
                    <a:pos x="connsiteX1-3" y="connsiteY1-4"/>
                  </a:cxn>
                  <a:cxn ang="0">
                    <a:pos x="connsiteX2-5" y="connsiteY2-6"/>
                  </a:cxn>
                </a:cxnLst>
                <a:rect l="l" t="t" r="r" b="b"/>
                <a:pathLst>
                  <a:path w="2815771" h="649982">
                    <a:moveTo>
                      <a:pt x="0" y="0"/>
                    </a:moveTo>
                    <a:lnTo>
                      <a:pt x="385226"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6" name="文本框 75"/>
            <p:cNvSpPr txBox="1"/>
            <p:nvPr/>
          </p:nvSpPr>
          <p:spPr>
            <a:xfrm>
              <a:off x="6342563" y="937439"/>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77" name="文本框 76"/>
            <p:cNvSpPr txBox="1"/>
            <p:nvPr/>
          </p:nvSpPr>
          <p:spPr>
            <a:xfrm>
              <a:off x="6335947" y="1312243"/>
              <a:ext cx="170135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flipH="1">
            <a:off x="1677229" y="2855089"/>
            <a:ext cx="2094363" cy="835179"/>
            <a:chOff x="5947699" y="937439"/>
            <a:chExt cx="2094363" cy="835179"/>
          </a:xfrm>
        </p:grpSpPr>
        <p:grpSp>
          <p:nvGrpSpPr>
            <p:cNvPr id="81" name="组合 80"/>
            <p:cNvGrpSpPr/>
            <p:nvPr/>
          </p:nvGrpSpPr>
          <p:grpSpPr>
            <a:xfrm flipV="1">
              <a:off x="5947699" y="1317986"/>
              <a:ext cx="2007501" cy="333365"/>
              <a:chOff x="5272248" y="4626108"/>
              <a:chExt cx="2007501" cy="333365"/>
            </a:xfrm>
          </p:grpSpPr>
          <p:sp>
            <p:nvSpPr>
              <p:cNvPr id="84" name="椭圆 83"/>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任意多边形 84"/>
              <p:cNvSpPr/>
              <p:nvPr/>
            </p:nvSpPr>
            <p:spPr>
              <a:xfrm>
                <a:off x="5335429" y="4686869"/>
                <a:ext cx="1944320"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 name="connsiteX0-7" fmla="*/ 0 w 2815771"/>
                  <a:gd name="connsiteY0-8" fmla="*/ 0 h 649982"/>
                  <a:gd name="connsiteX1-9" fmla="*/ 385226 w 2815771"/>
                  <a:gd name="connsiteY1-10" fmla="*/ 649982 h 649982"/>
                  <a:gd name="connsiteX2-11" fmla="*/ 2815771 w 2815771"/>
                  <a:gd name="connsiteY2-12" fmla="*/ 638628 h 649982"/>
                </a:gdLst>
                <a:ahLst/>
                <a:cxnLst>
                  <a:cxn ang="0">
                    <a:pos x="connsiteX0-1" y="connsiteY0-2"/>
                  </a:cxn>
                  <a:cxn ang="0">
                    <a:pos x="connsiteX1-3" y="connsiteY1-4"/>
                  </a:cxn>
                  <a:cxn ang="0">
                    <a:pos x="connsiteX2-5" y="connsiteY2-6"/>
                  </a:cxn>
                </a:cxnLst>
                <a:rect l="l" t="t" r="r" b="b"/>
                <a:pathLst>
                  <a:path w="2815771" h="649982">
                    <a:moveTo>
                      <a:pt x="0" y="0"/>
                    </a:moveTo>
                    <a:lnTo>
                      <a:pt x="385226"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2" name="文本框 81"/>
            <p:cNvSpPr txBox="1"/>
            <p:nvPr/>
          </p:nvSpPr>
          <p:spPr>
            <a:xfrm>
              <a:off x="6261595" y="937439"/>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83" name="文本框 82"/>
            <p:cNvSpPr txBox="1"/>
            <p:nvPr/>
          </p:nvSpPr>
          <p:spPr>
            <a:xfrm>
              <a:off x="6331184" y="1312243"/>
              <a:ext cx="170135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6" name="组合 85"/>
          <p:cNvGrpSpPr/>
          <p:nvPr/>
        </p:nvGrpSpPr>
        <p:grpSpPr>
          <a:xfrm>
            <a:off x="8414940" y="2861370"/>
            <a:ext cx="2175331" cy="835179"/>
            <a:chOff x="5947699" y="937439"/>
            <a:chExt cx="2175331" cy="835179"/>
          </a:xfrm>
        </p:grpSpPr>
        <p:grpSp>
          <p:nvGrpSpPr>
            <p:cNvPr id="87" name="组合 86"/>
            <p:cNvGrpSpPr/>
            <p:nvPr/>
          </p:nvGrpSpPr>
          <p:grpSpPr>
            <a:xfrm flipV="1">
              <a:off x="5947699" y="1317986"/>
              <a:ext cx="2007501" cy="333365"/>
              <a:chOff x="5272248" y="4626108"/>
              <a:chExt cx="2007501" cy="333365"/>
            </a:xfrm>
          </p:grpSpPr>
          <p:sp>
            <p:nvSpPr>
              <p:cNvPr id="90" name="椭圆 89"/>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任意多边形 90"/>
              <p:cNvSpPr/>
              <p:nvPr/>
            </p:nvSpPr>
            <p:spPr>
              <a:xfrm>
                <a:off x="5335429" y="4686869"/>
                <a:ext cx="1944320"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 name="connsiteX0-7" fmla="*/ 0 w 2815771"/>
                  <a:gd name="connsiteY0-8" fmla="*/ 0 h 649982"/>
                  <a:gd name="connsiteX1-9" fmla="*/ 385226 w 2815771"/>
                  <a:gd name="connsiteY1-10" fmla="*/ 649982 h 649982"/>
                  <a:gd name="connsiteX2-11" fmla="*/ 2815771 w 2815771"/>
                  <a:gd name="connsiteY2-12" fmla="*/ 638628 h 649982"/>
                </a:gdLst>
                <a:ahLst/>
                <a:cxnLst>
                  <a:cxn ang="0">
                    <a:pos x="connsiteX0-1" y="connsiteY0-2"/>
                  </a:cxn>
                  <a:cxn ang="0">
                    <a:pos x="connsiteX1-3" y="connsiteY1-4"/>
                  </a:cxn>
                  <a:cxn ang="0">
                    <a:pos x="connsiteX2-5" y="connsiteY2-6"/>
                  </a:cxn>
                </a:cxnLst>
                <a:rect l="l" t="t" r="r" b="b"/>
                <a:pathLst>
                  <a:path w="2815771" h="649982">
                    <a:moveTo>
                      <a:pt x="0" y="0"/>
                    </a:moveTo>
                    <a:lnTo>
                      <a:pt x="385226"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8" name="文本框 87"/>
            <p:cNvSpPr txBox="1"/>
            <p:nvPr/>
          </p:nvSpPr>
          <p:spPr>
            <a:xfrm>
              <a:off x="6342563" y="937439"/>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89" name="文本框 88"/>
            <p:cNvSpPr txBox="1"/>
            <p:nvPr/>
          </p:nvSpPr>
          <p:spPr>
            <a:xfrm>
              <a:off x="6335947" y="1312243"/>
              <a:ext cx="170135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92" name="文本框 91"/>
          <p:cNvSpPr txBox="1"/>
          <p:nvPr/>
        </p:nvSpPr>
        <p:spPr>
          <a:xfrm>
            <a:off x="5212229" y="3416303"/>
            <a:ext cx="1794664" cy="819842"/>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YOUR TITLE HERE</a:t>
            </a:r>
            <a:endParaRPr lang="zh-CN" altLang="en-US" sz="2400" dirty="0">
              <a:solidFill>
                <a:schemeClr val="bg1"/>
              </a:solidFill>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齿轮系列联动关系图表</a:t>
            </a:r>
            <a:endParaRPr lang="zh-CN" altLang="en-US" dirty="0"/>
          </a:p>
        </p:txBody>
      </p:sp>
      <p:grpSp>
        <p:nvGrpSpPr>
          <p:cNvPr id="11" name="组合 10"/>
          <p:cNvGrpSpPr/>
          <p:nvPr/>
        </p:nvGrpSpPr>
        <p:grpSpPr>
          <a:xfrm>
            <a:off x="5820077" y="2154607"/>
            <a:ext cx="2303707" cy="2303707"/>
            <a:chOff x="4926840" y="1732375"/>
            <a:chExt cx="1656097" cy="1656098"/>
          </a:xfrm>
        </p:grpSpPr>
        <p:sp>
          <p:nvSpPr>
            <p:cNvPr id="9" name="任意多边形 8"/>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椭圆 9"/>
            <p:cNvSpPr/>
            <p:nvPr/>
          </p:nvSpPr>
          <p:spPr>
            <a:xfrm>
              <a:off x="5189938" y="1995474"/>
              <a:ext cx="1129900" cy="1129900"/>
            </a:xfrm>
            <a:prstGeom prst="ellipse">
              <a:avLst/>
            </a:prstGeom>
            <a:solidFill>
              <a:srgbClr val="FFB850"/>
            </a:solidFill>
            <a:ln>
              <a:gradFill flip="none" rotWithShape="1">
                <a:gsLst>
                  <a:gs pos="0">
                    <a:schemeClr val="bg1">
                      <a:lumMod val="85000"/>
                    </a:schemeClr>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5313048" y="2122912"/>
              <a:ext cx="883681" cy="883682"/>
            </a:xfrm>
            <a:prstGeom prst="ellipse">
              <a:avLst/>
            </a:prstGeom>
            <a:gradFill>
              <a:gsLst>
                <a:gs pos="0">
                  <a:schemeClr val="bg1">
                    <a:lumMod val="85000"/>
                  </a:schemeClr>
                </a:gs>
                <a:gs pos="100000">
                  <a:schemeClr val="bg1"/>
                </a:gs>
              </a:gsLst>
              <a:lin ang="2700000" scaled="1"/>
            </a:gradFill>
            <a:ln w="2540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a:off x="4913945" y="1159406"/>
            <a:ext cx="1457575" cy="1457575"/>
            <a:chOff x="4926840" y="1732375"/>
            <a:chExt cx="1656097" cy="1656098"/>
          </a:xfrm>
        </p:grpSpPr>
        <p:sp>
          <p:nvSpPr>
            <p:cNvPr id="17" name="任意多边形 16"/>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椭圆 17"/>
            <p:cNvSpPr/>
            <p:nvPr/>
          </p:nvSpPr>
          <p:spPr>
            <a:xfrm>
              <a:off x="5189938" y="1995474"/>
              <a:ext cx="1129900" cy="1129900"/>
            </a:xfrm>
            <a:prstGeom prst="ellipse">
              <a:avLst/>
            </a:prstGeom>
            <a:solidFill>
              <a:srgbClr val="663A77"/>
            </a:solidFill>
            <a:ln>
              <a:gradFill flip="none" rotWithShape="1">
                <a:gsLst>
                  <a:gs pos="0">
                    <a:schemeClr val="bg1">
                      <a:lumMod val="85000"/>
                    </a:schemeClr>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5313048" y="2122912"/>
              <a:ext cx="883681" cy="883682"/>
            </a:xfrm>
            <a:prstGeom prst="ellipse">
              <a:avLst/>
            </a:prstGeom>
            <a:gradFill>
              <a:gsLst>
                <a:gs pos="0">
                  <a:schemeClr val="bg1">
                    <a:lumMod val="85000"/>
                  </a:schemeClr>
                </a:gs>
                <a:gs pos="100000">
                  <a:schemeClr val="bg1"/>
                </a:gs>
              </a:gsLst>
              <a:lin ang="2700000" scaled="1"/>
            </a:gradFill>
            <a:ln w="2540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p:cNvGrpSpPr/>
          <p:nvPr/>
        </p:nvGrpSpPr>
        <p:grpSpPr>
          <a:xfrm>
            <a:off x="4026926" y="2516642"/>
            <a:ext cx="1678068" cy="1678068"/>
            <a:chOff x="4926840" y="1732375"/>
            <a:chExt cx="1656097" cy="1656098"/>
          </a:xfrm>
        </p:grpSpPr>
        <p:sp>
          <p:nvSpPr>
            <p:cNvPr id="29" name="任意多边形 28"/>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椭圆 29"/>
            <p:cNvSpPr/>
            <p:nvPr/>
          </p:nvSpPr>
          <p:spPr>
            <a:xfrm>
              <a:off x="5189938" y="1995474"/>
              <a:ext cx="1129900" cy="1129900"/>
            </a:xfrm>
            <a:prstGeom prst="ellipse">
              <a:avLst/>
            </a:prstGeom>
            <a:solidFill>
              <a:srgbClr val="01ACBE"/>
            </a:solidFill>
            <a:ln>
              <a:gradFill flip="none" rotWithShape="1">
                <a:gsLst>
                  <a:gs pos="0">
                    <a:schemeClr val="bg1">
                      <a:lumMod val="85000"/>
                    </a:schemeClr>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5313048" y="2122912"/>
              <a:ext cx="883681" cy="883682"/>
            </a:xfrm>
            <a:prstGeom prst="ellipse">
              <a:avLst/>
            </a:prstGeom>
            <a:gradFill>
              <a:gsLst>
                <a:gs pos="0">
                  <a:schemeClr val="bg1">
                    <a:lumMod val="85000"/>
                  </a:schemeClr>
                </a:gs>
                <a:gs pos="100000">
                  <a:schemeClr val="bg1"/>
                </a:gs>
              </a:gsLst>
              <a:lin ang="2700000" scaled="1"/>
            </a:gradFill>
            <a:ln w="2540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a:off x="4741270" y="4074426"/>
            <a:ext cx="1827597" cy="1827597"/>
            <a:chOff x="4926840" y="1732375"/>
            <a:chExt cx="1656097" cy="1656098"/>
          </a:xfrm>
        </p:grpSpPr>
        <p:sp>
          <p:nvSpPr>
            <p:cNvPr id="33" name="任意多边形 32"/>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椭圆 33"/>
            <p:cNvSpPr/>
            <p:nvPr/>
          </p:nvSpPr>
          <p:spPr>
            <a:xfrm>
              <a:off x="5189938" y="1995474"/>
              <a:ext cx="1129900" cy="1129900"/>
            </a:xfrm>
            <a:prstGeom prst="ellipse">
              <a:avLst/>
            </a:prstGeom>
            <a:solidFill>
              <a:srgbClr val="E87071"/>
            </a:solidFill>
            <a:ln>
              <a:gradFill flip="none" rotWithShape="1">
                <a:gsLst>
                  <a:gs pos="0">
                    <a:schemeClr val="bg1">
                      <a:lumMod val="85000"/>
                    </a:schemeClr>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313048" y="2122912"/>
              <a:ext cx="883681" cy="883682"/>
            </a:xfrm>
            <a:prstGeom prst="ellipse">
              <a:avLst/>
            </a:prstGeom>
            <a:gradFill>
              <a:gsLst>
                <a:gs pos="0">
                  <a:schemeClr val="bg1">
                    <a:lumMod val="85000"/>
                  </a:schemeClr>
                </a:gs>
                <a:gs pos="100000">
                  <a:schemeClr val="bg1"/>
                </a:gs>
              </a:gsLst>
              <a:lin ang="2700000" scaled="1"/>
            </a:gradFill>
            <a:ln w="2540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6471870" y="2897276"/>
            <a:ext cx="1000117" cy="762143"/>
            <a:chOff x="4123036" y="1134371"/>
            <a:chExt cx="1000117" cy="762143"/>
          </a:xfrm>
        </p:grpSpPr>
        <p:sp>
          <p:nvSpPr>
            <p:cNvPr id="38" name="文本框 37"/>
            <p:cNvSpPr txBox="1"/>
            <p:nvPr/>
          </p:nvSpPr>
          <p:spPr>
            <a:xfrm>
              <a:off x="4123036" y="1134371"/>
              <a:ext cx="1000117"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01</a:t>
              </a:r>
              <a:endParaRPr lang="zh-CN" altLang="en-US" sz="4000" dirty="0">
                <a:solidFill>
                  <a:srgbClr val="FFB850"/>
                </a:solidFill>
                <a:latin typeface="Impact" panose="020B0806030902050204" pitchFamily="34" charset="0"/>
              </a:endParaRPr>
            </a:p>
          </p:txBody>
        </p:sp>
        <p:sp>
          <p:nvSpPr>
            <p:cNvPr id="39" name="文本框 38"/>
            <p:cNvSpPr txBox="1"/>
            <p:nvPr/>
          </p:nvSpPr>
          <p:spPr>
            <a:xfrm>
              <a:off x="4266701" y="161951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0" name="组合 39"/>
          <p:cNvGrpSpPr/>
          <p:nvPr/>
        </p:nvGrpSpPr>
        <p:grpSpPr>
          <a:xfrm>
            <a:off x="4365900" y="2973087"/>
            <a:ext cx="1000117" cy="762143"/>
            <a:chOff x="4123036" y="1134371"/>
            <a:chExt cx="1000117" cy="762143"/>
          </a:xfrm>
        </p:grpSpPr>
        <p:sp>
          <p:nvSpPr>
            <p:cNvPr id="41" name="文本框 40"/>
            <p:cNvSpPr txBox="1"/>
            <p:nvPr/>
          </p:nvSpPr>
          <p:spPr>
            <a:xfrm>
              <a:off x="4123036" y="1134371"/>
              <a:ext cx="1000117"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03</a:t>
              </a:r>
              <a:endParaRPr lang="zh-CN" altLang="en-US" sz="4000" dirty="0">
                <a:solidFill>
                  <a:srgbClr val="01ACBE"/>
                </a:solidFill>
                <a:latin typeface="Impact" panose="020B0806030902050204" pitchFamily="34" charset="0"/>
              </a:endParaRPr>
            </a:p>
          </p:txBody>
        </p:sp>
        <p:sp>
          <p:nvSpPr>
            <p:cNvPr id="42" name="文本框 41"/>
            <p:cNvSpPr txBox="1"/>
            <p:nvPr/>
          </p:nvSpPr>
          <p:spPr>
            <a:xfrm>
              <a:off x="4266701" y="161951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3" name="组合 42"/>
          <p:cNvGrpSpPr/>
          <p:nvPr/>
        </p:nvGrpSpPr>
        <p:grpSpPr>
          <a:xfrm>
            <a:off x="5133493" y="1514654"/>
            <a:ext cx="1000117" cy="730393"/>
            <a:chOff x="4123036" y="1134371"/>
            <a:chExt cx="1000117" cy="730393"/>
          </a:xfrm>
        </p:grpSpPr>
        <p:sp>
          <p:nvSpPr>
            <p:cNvPr id="44" name="文本框 43"/>
            <p:cNvSpPr txBox="1"/>
            <p:nvPr/>
          </p:nvSpPr>
          <p:spPr>
            <a:xfrm>
              <a:off x="4123036" y="1134371"/>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02</a:t>
              </a:r>
              <a:endParaRPr lang="zh-CN" altLang="en-US" sz="3600" dirty="0">
                <a:solidFill>
                  <a:srgbClr val="663A77"/>
                </a:solidFill>
                <a:latin typeface="Impact" panose="020B0806030902050204" pitchFamily="34" charset="0"/>
              </a:endParaRPr>
            </a:p>
          </p:txBody>
        </p:sp>
        <p:sp>
          <p:nvSpPr>
            <p:cNvPr id="45" name="文本框 44"/>
            <p:cNvSpPr txBox="1"/>
            <p:nvPr/>
          </p:nvSpPr>
          <p:spPr>
            <a:xfrm>
              <a:off x="4266701" y="158776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9" name="组合 48"/>
          <p:cNvGrpSpPr/>
          <p:nvPr/>
        </p:nvGrpSpPr>
        <p:grpSpPr>
          <a:xfrm>
            <a:off x="5155030" y="4608474"/>
            <a:ext cx="1000117" cy="762143"/>
            <a:chOff x="4123036" y="1134371"/>
            <a:chExt cx="1000117" cy="762143"/>
          </a:xfrm>
        </p:grpSpPr>
        <p:sp>
          <p:nvSpPr>
            <p:cNvPr id="50" name="文本框 49"/>
            <p:cNvSpPr txBox="1"/>
            <p:nvPr/>
          </p:nvSpPr>
          <p:spPr>
            <a:xfrm>
              <a:off x="4123036" y="1134371"/>
              <a:ext cx="1000117"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04</a:t>
              </a:r>
              <a:endParaRPr lang="zh-CN" altLang="en-US" sz="4000" dirty="0">
                <a:solidFill>
                  <a:srgbClr val="E87071"/>
                </a:solidFill>
                <a:latin typeface="Impact" panose="020B0806030902050204" pitchFamily="34" charset="0"/>
              </a:endParaRPr>
            </a:p>
          </p:txBody>
        </p:sp>
        <p:sp>
          <p:nvSpPr>
            <p:cNvPr id="51" name="文本框 50"/>
            <p:cNvSpPr txBox="1"/>
            <p:nvPr/>
          </p:nvSpPr>
          <p:spPr>
            <a:xfrm>
              <a:off x="4266701" y="161951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9" name="组合 88"/>
          <p:cNvGrpSpPr/>
          <p:nvPr/>
        </p:nvGrpSpPr>
        <p:grpSpPr>
          <a:xfrm>
            <a:off x="6172112" y="884374"/>
            <a:ext cx="2684915" cy="882808"/>
            <a:chOff x="5947699" y="908862"/>
            <a:chExt cx="2684915" cy="882808"/>
          </a:xfrm>
        </p:grpSpPr>
        <p:grpSp>
          <p:nvGrpSpPr>
            <p:cNvPr id="90" name="组合 89"/>
            <p:cNvGrpSpPr/>
            <p:nvPr/>
          </p:nvGrpSpPr>
          <p:grpSpPr>
            <a:xfrm flipV="1">
              <a:off x="5947699" y="1317986"/>
              <a:ext cx="2684915" cy="333365"/>
              <a:chOff x="5272248" y="4626108"/>
              <a:chExt cx="2684915" cy="333365"/>
            </a:xfrm>
          </p:grpSpPr>
          <p:sp>
            <p:nvSpPr>
              <p:cNvPr id="93" name="椭圆 92"/>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任意多边形 93"/>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1" name="文本框 90"/>
            <p:cNvSpPr txBox="1"/>
            <p:nvPr/>
          </p:nvSpPr>
          <p:spPr>
            <a:xfrm>
              <a:off x="6852147" y="908862"/>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5" name="Group 46"/>
          <p:cNvGrpSpPr>
            <a:grpSpLocks noChangeAspect="1"/>
          </p:cNvGrpSpPr>
          <p:nvPr/>
        </p:nvGrpSpPr>
        <p:grpSpPr bwMode="auto">
          <a:xfrm>
            <a:off x="6599037" y="916055"/>
            <a:ext cx="513393" cy="317847"/>
            <a:chOff x="3098" y="1701"/>
            <a:chExt cx="1486" cy="920"/>
          </a:xfrm>
          <a:solidFill>
            <a:schemeClr val="tx1">
              <a:lumMod val="50000"/>
              <a:lumOff val="50000"/>
              <a:alpha val="40000"/>
            </a:schemeClr>
          </a:solidFill>
        </p:grpSpPr>
        <p:sp>
          <p:nvSpPr>
            <p:cNvPr id="96"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组合 98"/>
          <p:cNvGrpSpPr/>
          <p:nvPr/>
        </p:nvGrpSpPr>
        <p:grpSpPr>
          <a:xfrm>
            <a:off x="7872361" y="2075679"/>
            <a:ext cx="2684915" cy="882808"/>
            <a:chOff x="5947699" y="908862"/>
            <a:chExt cx="2684915" cy="882808"/>
          </a:xfrm>
        </p:grpSpPr>
        <p:grpSp>
          <p:nvGrpSpPr>
            <p:cNvPr id="100" name="组合 99"/>
            <p:cNvGrpSpPr/>
            <p:nvPr/>
          </p:nvGrpSpPr>
          <p:grpSpPr>
            <a:xfrm flipV="1">
              <a:off x="5947699" y="1317986"/>
              <a:ext cx="2684915" cy="333365"/>
              <a:chOff x="5272248" y="4626108"/>
              <a:chExt cx="2684915" cy="333365"/>
            </a:xfrm>
          </p:grpSpPr>
          <p:sp>
            <p:nvSpPr>
              <p:cNvPr id="103" name="椭圆 102"/>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任意多边形 103"/>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1" name="文本框 100"/>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5" name="组合 104"/>
          <p:cNvGrpSpPr/>
          <p:nvPr/>
        </p:nvGrpSpPr>
        <p:grpSpPr>
          <a:xfrm flipH="1">
            <a:off x="1562093" y="2292027"/>
            <a:ext cx="2684915" cy="882808"/>
            <a:chOff x="5947699" y="908862"/>
            <a:chExt cx="2684915" cy="882808"/>
          </a:xfrm>
        </p:grpSpPr>
        <p:grpSp>
          <p:nvGrpSpPr>
            <p:cNvPr id="106" name="组合 105"/>
            <p:cNvGrpSpPr/>
            <p:nvPr/>
          </p:nvGrpSpPr>
          <p:grpSpPr>
            <a:xfrm flipV="1">
              <a:off x="5947699" y="1317986"/>
              <a:ext cx="2684915" cy="333365"/>
              <a:chOff x="5272248" y="4626108"/>
              <a:chExt cx="2684915" cy="333365"/>
            </a:xfrm>
          </p:grpSpPr>
          <p:sp>
            <p:nvSpPr>
              <p:cNvPr id="109" name="椭圆 108"/>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任意多边形 109"/>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7" name="文本框 106"/>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11" name="Group 36"/>
          <p:cNvGrpSpPr>
            <a:grpSpLocks noChangeAspect="1"/>
          </p:cNvGrpSpPr>
          <p:nvPr/>
        </p:nvGrpSpPr>
        <p:grpSpPr bwMode="auto">
          <a:xfrm>
            <a:off x="3356548" y="2261341"/>
            <a:ext cx="435595" cy="376235"/>
            <a:chOff x="3321" y="1710"/>
            <a:chExt cx="1042" cy="900"/>
          </a:xfrm>
          <a:solidFill>
            <a:schemeClr val="tx1">
              <a:lumMod val="50000"/>
              <a:lumOff val="50000"/>
              <a:alpha val="40000"/>
            </a:schemeClr>
          </a:solidFill>
        </p:grpSpPr>
        <p:sp>
          <p:nvSpPr>
            <p:cNvPr id="112"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Freeform 53"/>
          <p:cNvSpPr>
            <a:spLocks noEditPoints="1"/>
          </p:cNvSpPr>
          <p:nvPr/>
        </p:nvSpPr>
        <p:spPr bwMode="auto">
          <a:xfrm>
            <a:off x="3900966" y="4258285"/>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a:p>
        </p:txBody>
      </p:sp>
      <p:sp>
        <p:nvSpPr>
          <p:cNvPr id="117" name="Freeform 57"/>
          <p:cNvSpPr>
            <a:spLocks noEditPoints="1"/>
          </p:cNvSpPr>
          <p:nvPr/>
        </p:nvSpPr>
        <p:spPr bwMode="auto">
          <a:xfrm>
            <a:off x="8341660" y="2037541"/>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dirty="0"/>
          </a:p>
        </p:txBody>
      </p:sp>
      <p:grpSp>
        <p:nvGrpSpPr>
          <p:cNvPr id="118" name="组合 117"/>
          <p:cNvGrpSpPr/>
          <p:nvPr/>
        </p:nvGrpSpPr>
        <p:grpSpPr>
          <a:xfrm flipH="1">
            <a:off x="2171519" y="4294369"/>
            <a:ext cx="2684915" cy="882808"/>
            <a:chOff x="5947699" y="908862"/>
            <a:chExt cx="2684915" cy="882808"/>
          </a:xfrm>
        </p:grpSpPr>
        <p:grpSp>
          <p:nvGrpSpPr>
            <p:cNvPr id="119" name="组合 118"/>
            <p:cNvGrpSpPr/>
            <p:nvPr/>
          </p:nvGrpSpPr>
          <p:grpSpPr>
            <a:xfrm flipV="1">
              <a:off x="5947699" y="1317986"/>
              <a:ext cx="2684915" cy="333365"/>
              <a:chOff x="5272248" y="4626108"/>
              <a:chExt cx="2684915" cy="333365"/>
            </a:xfrm>
          </p:grpSpPr>
          <p:sp>
            <p:nvSpPr>
              <p:cNvPr id="122" name="椭圆 121"/>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任意多边形 122"/>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20" name="文本框 119"/>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21" name="文本框 120"/>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任意多边形 205"/>
          <p:cNvSpPr/>
          <p:nvPr/>
        </p:nvSpPr>
        <p:spPr>
          <a:xfrm flipH="1">
            <a:off x="7335705" y="2743200"/>
            <a:ext cx="1625600" cy="0"/>
          </a:xfrm>
          <a:custGeom>
            <a:avLst/>
            <a:gdLst>
              <a:gd name="connsiteX0" fmla="*/ 1625600 w 1625600"/>
              <a:gd name="connsiteY0" fmla="*/ 0 h 0"/>
              <a:gd name="connsiteX1" fmla="*/ 0 w 1625600"/>
              <a:gd name="connsiteY1" fmla="*/ 0 h 0"/>
            </a:gdLst>
            <a:ahLst/>
            <a:cxnLst>
              <a:cxn ang="0">
                <a:pos x="connsiteX0" y="connsiteY0"/>
              </a:cxn>
              <a:cxn ang="0">
                <a:pos x="connsiteX1" y="connsiteY1"/>
              </a:cxn>
            </a:cxnLst>
            <a:rect l="l" t="t" r="r" b="b"/>
            <a:pathLst>
              <a:path w="1625600">
                <a:moveTo>
                  <a:pt x="1625600" y="0"/>
                </a:move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08"/>
          <p:cNvSpPr/>
          <p:nvPr/>
        </p:nvSpPr>
        <p:spPr>
          <a:xfrm flipH="1">
            <a:off x="6903905" y="1651000"/>
            <a:ext cx="2120900" cy="520700"/>
          </a:xfrm>
          <a:custGeom>
            <a:avLst/>
            <a:gdLst>
              <a:gd name="connsiteX0" fmla="*/ 2120900 w 2120900"/>
              <a:gd name="connsiteY0" fmla="*/ 520700 h 520700"/>
              <a:gd name="connsiteX1" fmla="*/ 1485900 w 2120900"/>
              <a:gd name="connsiteY1" fmla="*/ 0 h 520700"/>
              <a:gd name="connsiteX2" fmla="*/ 0 w 2120900"/>
              <a:gd name="connsiteY2" fmla="*/ 0 h 520700"/>
            </a:gdLst>
            <a:ahLst/>
            <a:cxnLst>
              <a:cxn ang="0">
                <a:pos x="connsiteX0" y="connsiteY0"/>
              </a:cxn>
              <a:cxn ang="0">
                <a:pos x="connsiteX1" y="connsiteY1"/>
              </a:cxn>
              <a:cxn ang="0">
                <a:pos x="connsiteX2" y="connsiteY2"/>
              </a:cxn>
            </a:cxnLst>
            <a:rect l="l" t="t" r="r" b="b"/>
            <a:pathLst>
              <a:path w="2120900" h="520700">
                <a:moveTo>
                  <a:pt x="2120900" y="520700"/>
                </a:moveTo>
                <a:lnTo>
                  <a:pt x="1485900" y="0"/>
                </a:ln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齿轮系列循环关系图表</a:t>
            </a:r>
            <a:endParaRPr lang="zh-CN" altLang="en-US" dirty="0"/>
          </a:p>
        </p:txBody>
      </p:sp>
      <p:grpSp>
        <p:nvGrpSpPr>
          <p:cNvPr id="73" name="组合 72"/>
          <p:cNvGrpSpPr/>
          <p:nvPr/>
        </p:nvGrpSpPr>
        <p:grpSpPr>
          <a:xfrm>
            <a:off x="4116716" y="2955647"/>
            <a:ext cx="1287448" cy="1286588"/>
            <a:chOff x="8750295" y="3439159"/>
            <a:chExt cx="3222820" cy="3220668"/>
          </a:xfrm>
        </p:grpSpPr>
        <p:sp>
          <p:nvSpPr>
            <p:cNvPr id="5" name="任意多边形 4"/>
            <p:cNvSpPr/>
            <p:nvPr/>
          </p:nvSpPr>
          <p:spPr>
            <a:xfrm>
              <a:off x="8750295" y="3439159"/>
              <a:ext cx="3222820" cy="3220668"/>
            </a:xfrm>
            <a:custGeom>
              <a:avLst/>
              <a:gdLst>
                <a:gd name="connsiteX0" fmla="*/ 1915056 w 3943482"/>
                <a:gd name="connsiteY0" fmla="*/ 0 h 3940850"/>
                <a:gd name="connsiteX1" fmla="*/ 2028427 w 3943482"/>
                <a:gd name="connsiteY1" fmla="*/ 0 h 3940850"/>
                <a:gd name="connsiteX2" fmla="*/ 2056468 w 3943482"/>
                <a:gd name="connsiteY2" fmla="*/ 112163 h 3940850"/>
                <a:gd name="connsiteX3" fmla="*/ 2159501 w 3943482"/>
                <a:gd name="connsiteY3" fmla="*/ 117366 h 3940850"/>
                <a:gd name="connsiteX4" fmla="*/ 2202638 w 3943482"/>
                <a:gd name="connsiteY4" fmla="*/ 12751 h 3940850"/>
                <a:gd name="connsiteX5" fmla="*/ 2314801 w 3943482"/>
                <a:gd name="connsiteY5" fmla="*/ 29258 h 3940850"/>
                <a:gd name="connsiteX6" fmla="*/ 2325982 w 3943482"/>
                <a:gd name="connsiteY6" fmla="*/ 141996 h 3940850"/>
                <a:gd name="connsiteX7" fmla="*/ 2335353 w 3943482"/>
                <a:gd name="connsiteY7" fmla="*/ 143397 h 3940850"/>
                <a:gd name="connsiteX8" fmla="*/ 2426657 w 3943482"/>
                <a:gd name="connsiteY8" fmla="*/ 165685 h 3940850"/>
                <a:gd name="connsiteX9" fmla="*/ 2485298 w 3943482"/>
                <a:gd name="connsiteY9" fmla="*/ 67238 h 3940850"/>
                <a:gd name="connsiteX10" fmla="*/ 2593863 w 3943482"/>
                <a:gd name="connsiteY10" fmla="*/ 99899 h 3940850"/>
                <a:gd name="connsiteX11" fmla="*/ 2588454 w 3943482"/>
                <a:gd name="connsiteY11" fmla="*/ 214249 h 3940850"/>
                <a:gd name="connsiteX12" fmla="*/ 2644728 w 3943482"/>
                <a:gd name="connsiteY12" fmla="*/ 233323 h 3940850"/>
                <a:gd name="connsiteX13" fmla="*/ 2685013 w 3943482"/>
                <a:gd name="connsiteY13" fmla="*/ 250731 h 3940850"/>
                <a:gd name="connsiteX14" fmla="*/ 2757014 w 3943482"/>
                <a:gd name="connsiteY14" fmla="*/ 162301 h 3940850"/>
                <a:gd name="connsiteX15" fmla="*/ 2859665 w 3943482"/>
                <a:gd name="connsiteY15" fmla="*/ 210422 h 3940850"/>
                <a:gd name="connsiteX16" fmla="*/ 2837677 w 3943482"/>
                <a:gd name="connsiteY16" fmla="*/ 322703 h 3940850"/>
                <a:gd name="connsiteX17" fmla="*/ 2895287 w 3943482"/>
                <a:gd name="connsiteY17" fmla="*/ 352909 h 3940850"/>
                <a:gd name="connsiteX18" fmla="*/ 2926879 w 3943482"/>
                <a:gd name="connsiteY18" fmla="*/ 373835 h 3940850"/>
                <a:gd name="connsiteX19" fmla="*/ 3011992 w 3943482"/>
                <a:gd name="connsiteY19" fmla="*/ 295911 h 3940850"/>
                <a:gd name="connsiteX20" fmla="*/ 3106543 w 3943482"/>
                <a:gd name="connsiteY20" fmla="*/ 358465 h 3940850"/>
                <a:gd name="connsiteX21" fmla="*/ 3068081 w 3943482"/>
                <a:gd name="connsiteY21" fmla="*/ 467365 h 3940850"/>
                <a:gd name="connsiteX22" fmla="*/ 3096294 w 3943482"/>
                <a:gd name="connsiteY22" fmla="*/ 486053 h 3940850"/>
                <a:gd name="connsiteX23" fmla="*/ 3148414 w 3943482"/>
                <a:gd name="connsiteY23" fmla="*/ 530489 h 3940850"/>
                <a:gd name="connsiteX24" fmla="*/ 3244800 w 3943482"/>
                <a:gd name="connsiteY24" fmla="*/ 465224 h 3940850"/>
                <a:gd name="connsiteX25" fmla="*/ 3329235 w 3943482"/>
                <a:gd name="connsiteY25" fmla="*/ 540878 h 3940850"/>
                <a:gd name="connsiteX26" fmla="*/ 3275405 w 3943482"/>
                <a:gd name="connsiteY26" fmla="*/ 642870 h 3940850"/>
                <a:gd name="connsiteX27" fmla="*/ 3345159 w 3943482"/>
                <a:gd name="connsiteY27" fmla="*/ 717383 h 3940850"/>
                <a:gd name="connsiteX28" fmla="*/ 3450473 w 3943482"/>
                <a:gd name="connsiteY28" fmla="*/ 666628 h 3940850"/>
                <a:gd name="connsiteX29" fmla="*/ 3522993 w 3943482"/>
                <a:gd name="connsiteY29" fmla="*/ 753770 h 3940850"/>
                <a:gd name="connsiteX30" fmla="*/ 3454610 w 3943482"/>
                <a:gd name="connsiteY30" fmla="*/ 847216 h 3940850"/>
                <a:gd name="connsiteX31" fmla="*/ 3496065 w 3943482"/>
                <a:gd name="connsiteY31" fmla="*/ 901301 h 3940850"/>
                <a:gd name="connsiteX32" fmla="*/ 3514759 w 3943482"/>
                <a:gd name="connsiteY32" fmla="*/ 930179 h 3940850"/>
                <a:gd name="connsiteX33" fmla="*/ 3624631 w 3943482"/>
                <a:gd name="connsiteY33" fmla="*/ 895834 h 3940850"/>
                <a:gd name="connsiteX34" fmla="*/ 3683691 w 3943482"/>
                <a:gd name="connsiteY34" fmla="*/ 992607 h 3940850"/>
                <a:gd name="connsiteX35" fmla="*/ 3602636 w 3943482"/>
                <a:gd name="connsiteY35" fmla="*/ 1074892 h 3940850"/>
                <a:gd name="connsiteX36" fmla="*/ 3638012 w 3943482"/>
                <a:gd name="connsiteY36" fmla="*/ 1139673 h 3940850"/>
                <a:gd name="connsiteX37" fmla="*/ 3649326 w 3943482"/>
                <a:gd name="connsiteY37" fmla="*/ 1166020 h 3940850"/>
                <a:gd name="connsiteX38" fmla="*/ 3763560 w 3943482"/>
                <a:gd name="connsiteY38" fmla="*/ 1147954 h 3940850"/>
                <a:gd name="connsiteX39" fmla="*/ 3807900 w 3943482"/>
                <a:gd name="connsiteY39" fmla="*/ 1252295 h 3940850"/>
                <a:gd name="connsiteX40" fmla="*/ 3716131 w 3943482"/>
                <a:gd name="connsiteY40" fmla="*/ 1321596 h 3940850"/>
                <a:gd name="connsiteX41" fmla="*/ 3720852 w 3943482"/>
                <a:gd name="connsiteY41" fmla="*/ 1332589 h 3940850"/>
                <a:gd name="connsiteX42" fmla="*/ 3748078 w 3943482"/>
                <a:gd name="connsiteY42" fmla="*/ 1418863 h 3940850"/>
                <a:gd name="connsiteX43" fmla="*/ 3864299 w 3943482"/>
                <a:gd name="connsiteY43" fmla="*/ 1417616 h 3940850"/>
                <a:gd name="connsiteX44" fmla="*/ 3892975 w 3943482"/>
                <a:gd name="connsiteY44" fmla="*/ 1527300 h 3940850"/>
                <a:gd name="connsiteX45" fmla="*/ 3790754 w 3943482"/>
                <a:gd name="connsiteY45" fmla="*/ 1583235 h 3940850"/>
                <a:gd name="connsiteX46" fmla="*/ 3803659 w 3943482"/>
                <a:gd name="connsiteY46" fmla="*/ 1641191 h 3940850"/>
                <a:gd name="connsiteX47" fmla="*/ 3809245 w 3943482"/>
                <a:gd name="connsiteY47" fmla="*/ 1683343 h 3940850"/>
                <a:gd name="connsiteX48" fmla="*/ 3924702 w 3943482"/>
                <a:gd name="connsiteY48" fmla="*/ 1699071 h 3940850"/>
                <a:gd name="connsiteX49" fmla="*/ 3937102 w 3943482"/>
                <a:gd name="connsiteY49" fmla="*/ 1811762 h 3940850"/>
                <a:gd name="connsiteX50" fmla="*/ 3827257 w 3943482"/>
                <a:gd name="connsiteY50" fmla="*/ 1852428 h 3940850"/>
                <a:gd name="connsiteX51" fmla="*/ 3831718 w 3943482"/>
                <a:gd name="connsiteY51" fmla="*/ 1954001 h 3940850"/>
                <a:gd name="connsiteX52" fmla="*/ 3943482 w 3943482"/>
                <a:gd name="connsiteY52" fmla="*/ 1986322 h 3940850"/>
                <a:gd name="connsiteX53" fmla="*/ 3939342 w 3943482"/>
                <a:gd name="connsiteY53" fmla="*/ 2099618 h 3940850"/>
                <a:gd name="connsiteX54" fmla="*/ 3824507 w 3943482"/>
                <a:gd name="connsiteY54" fmla="*/ 2123907 h 3940850"/>
                <a:gd name="connsiteX55" fmla="*/ 3822748 w 3943482"/>
                <a:gd name="connsiteY55" fmla="*/ 2158733 h 3940850"/>
                <a:gd name="connsiteX56" fmla="*/ 3812944 w 3943482"/>
                <a:gd name="connsiteY56" fmla="*/ 2224348 h 3940850"/>
                <a:gd name="connsiteX57" fmla="*/ 3920236 w 3943482"/>
                <a:gd name="connsiteY57" fmla="*/ 2273247 h 3940850"/>
                <a:gd name="connsiteX58" fmla="*/ 3899644 w 3943482"/>
                <a:gd name="connsiteY58" fmla="*/ 2384732 h 3940850"/>
                <a:gd name="connsiteX59" fmla="*/ 3782019 w 3943482"/>
                <a:gd name="connsiteY59" fmla="*/ 2392072 h 3940850"/>
                <a:gd name="connsiteX60" fmla="*/ 3757679 w 3943482"/>
                <a:gd name="connsiteY60" fmla="*/ 2490535 h 3940850"/>
                <a:gd name="connsiteX61" fmla="*/ 3855462 w 3943482"/>
                <a:gd name="connsiteY61" fmla="*/ 2553729 h 3940850"/>
                <a:gd name="connsiteX62" fmla="*/ 3818857 w 3943482"/>
                <a:gd name="connsiteY62" fmla="*/ 2661028 h 3940850"/>
                <a:gd name="connsiteX63" fmla="*/ 3702658 w 3943482"/>
                <a:gd name="connsiteY63" fmla="*/ 2651268 h 3940850"/>
                <a:gd name="connsiteX64" fmla="*/ 3662175 w 3943482"/>
                <a:gd name="connsiteY64" fmla="*/ 2744308 h 3940850"/>
                <a:gd name="connsiteX65" fmla="*/ 3750540 w 3943482"/>
                <a:gd name="connsiteY65" fmla="*/ 2821791 h 3940850"/>
                <a:gd name="connsiteX66" fmla="*/ 3698702 w 3943482"/>
                <a:gd name="connsiteY66" fmla="*/ 2922617 h 3940850"/>
                <a:gd name="connsiteX67" fmla="*/ 3584889 w 3943482"/>
                <a:gd name="connsiteY67" fmla="*/ 2895978 h 3940850"/>
                <a:gd name="connsiteX68" fmla="*/ 3531498 w 3943482"/>
                <a:gd name="connsiteY68" fmla="*/ 2982119 h 3940850"/>
                <a:gd name="connsiteX69" fmla="*/ 3607705 w 3943482"/>
                <a:gd name="connsiteY69" fmla="*/ 3071719 h 3940850"/>
                <a:gd name="connsiteX70" fmla="*/ 3541739 w 3943482"/>
                <a:gd name="connsiteY70" fmla="*/ 3163922 h 3940850"/>
                <a:gd name="connsiteX71" fmla="*/ 3429706 w 3943482"/>
                <a:gd name="connsiteY71" fmla="*/ 3119689 h 3940850"/>
                <a:gd name="connsiteX72" fmla="*/ 3383625 w 3943482"/>
                <a:gd name="connsiteY72" fmla="*/ 3180349 h 3940850"/>
                <a:gd name="connsiteX73" fmla="*/ 3367137 w 3943482"/>
                <a:gd name="connsiteY73" fmla="*/ 3197620 h 3940850"/>
                <a:gd name="connsiteX74" fmla="*/ 3430003 w 3943482"/>
                <a:gd name="connsiteY74" fmla="*/ 3298187 h 3940850"/>
                <a:gd name="connsiteX75" fmla="*/ 3351315 w 3943482"/>
                <a:gd name="connsiteY75" fmla="*/ 3379803 h 3940850"/>
                <a:gd name="connsiteX76" fmla="*/ 3249272 w 3943482"/>
                <a:gd name="connsiteY76" fmla="*/ 3321085 h 3940850"/>
                <a:gd name="connsiteX77" fmla="*/ 3248150 w 3943482"/>
                <a:gd name="connsiteY77" fmla="*/ 3322261 h 3940850"/>
                <a:gd name="connsiteX78" fmla="*/ 3173221 w 3943482"/>
                <a:gd name="connsiteY78" fmla="*/ 3386699 h 3940850"/>
                <a:gd name="connsiteX79" fmla="*/ 3221221 w 3943482"/>
                <a:gd name="connsiteY79" fmla="*/ 3496369 h 3940850"/>
                <a:gd name="connsiteX80" fmla="*/ 3131488 w 3943482"/>
                <a:gd name="connsiteY80" fmla="*/ 3565658 h 3940850"/>
                <a:gd name="connsiteX81" fmla="*/ 3037497 w 3943482"/>
                <a:gd name="connsiteY81" fmla="*/ 3491456 h 3940850"/>
                <a:gd name="connsiteX82" fmla="*/ 2977645 w 3943482"/>
                <a:gd name="connsiteY82" fmla="*/ 3534024 h 3940850"/>
                <a:gd name="connsiteX83" fmla="*/ 2954614 w 3943482"/>
                <a:gd name="connsiteY83" fmla="*/ 3547743 h 3940850"/>
                <a:gd name="connsiteX84" fmla="*/ 2985808 w 3943482"/>
                <a:gd name="connsiteY84" fmla="*/ 3662039 h 3940850"/>
                <a:gd name="connsiteX85" fmla="*/ 2886943 w 3943482"/>
                <a:gd name="connsiteY85" fmla="*/ 3717525 h 3940850"/>
                <a:gd name="connsiteX86" fmla="*/ 2805378 w 3943482"/>
                <a:gd name="connsiteY86" fmla="*/ 3631085 h 3940850"/>
                <a:gd name="connsiteX87" fmla="*/ 2750230 w 3943482"/>
                <a:gd name="connsiteY87" fmla="*/ 3658912 h 3940850"/>
                <a:gd name="connsiteX88" fmla="*/ 2714455 w 3943482"/>
                <a:gd name="connsiteY88" fmla="*/ 3673163 h 3940850"/>
                <a:gd name="connsiteX89" fmla="*/ 2728782 w 3943482"/>
                <a:gd name="connsiteY89" fmla="*/ 3791668 h 3940850"/>
                <a:gd name="connsiteX90" fmla="*/ 2622892 w 3943482"/>
                <a:gd name="connsiteY90" fmla="*/ 3832167 h 3940850"/>
                <a:gd name="connsiteX91" fmla="*/ 2555041 w 3943482"/>
                <a:gd name="connsiteY91" fmla="*/ 3735145 h 3940850"/>
                <a:gd name="connsiteX92" fmla="*/ 2458730 w 3943482"/>
                <a:gd name="connsiteY92" fmla="*/ 3762012 h 3940850"/>
                <a:gd name="connsiteX93" fmla="*/ 2455621 w 3943482"/>
                <a:gd name="connsiteY93" fmla="*/ 3882491 h 3940850"/>
                <a:gd name="connsiteX94" fmla="*/ 2344963 w 3943482"/>
                <a:gd name="connsiteY94" fmla="*/ 3907141 h 3940850"/>
                <a:gd name="connsiteX95" fmla="*/ 2290880 w 3943482"/>
                <a:gd name="connsiteY95" fmla="*/ 3799113 h 3940850"/>
                <a:gd name="connsiteX96" fmla="*/ 2192498 w 3943482"/>
                <a:gd name="connsiteY96" fmla="*/ 3815372 h 3940850"/>
                <a:gd name="connsiteX97" fmla="*/ 2172148 w 3943482"/>
                <a:gd name="connsiteY97" fmla="*/ 3932575 h 3940850"/>
                <a:gd name="connsiteX98" fmla="*/ 2059079 w 3943482"/>
                <a:gd name="connsiteY98" fmla="*/ 3940850 h 3940850"/>
                <a:gd name="connsiteX99" fmla="*/ 2021400 w 3943482"/>
                <a:gd name="connsiteY99" fmla="*/ 3826396 h 3940850"/>
                <a:gd name="connsiteX100" fmla="*/ 1971742 w 3943482"/>
                <a:gd name="connsiteY100" fmla="*/ 3829108 h 3940850"/>
                <a:gd name="connsiteX101" fmla="*/ 1922016 w 3943482"/>
                <a:gd name="connsiteY101" fmla="*/ 3826597 h 3940850"/>
                <a:gd name="connsiteX102" fmla="*/ 1884402 w 3943482"/>
                <a:gd name="connsiteY102" fmla="*/ 3940850 h 3940850"/>
                <a:gd name="connsiteX103" fmla="*/ 1771334 w 3943482"/>
                <a:gd name="connsiteY103" fmla="*/ 3932575 h 3940850"/>
                <a:gd name="connsiteX104" fmla="*/ 1750890 w 3943482"/>
                <a:gd name="connsiteY104" fmla="*/ 3814830 h 3940850"/>
                <a:gd name="connsiteX105" fmla="*/ 1652269 w 3943482"/>
                <a:gd name="connsiteY105" fmla="*/ 3799778 h 3940850"/>
                <a:gd name="connsiteX106" fmla="*/ 1598519 w 3943482"/>
                <a:gd name="connsiteY106" fmla="*/ 3907141 h 3940850"/>
                <a:gd name="connsiteX107" fmla="*/ 1487860 w 3943482"/>
                <a:gd name="connsiteY107" fmla="*/ 3882491 h 3940850"/>
                <a:gd name="connsiteX108" fmla="*/ 1484784 w 3943482"/>
                <a:gd name="connsiteY108" fmla="*/ 3763253 h 3940850"/>
                <a:gd name="connsiteX109" fmla="*/ 1440358 w 3943482"/>
                <a:gd name="connsiteY109" fmla="*/ 3752123 h 3940850"/>
                <a:gd name="connsiteX110" fmla="*/ 1388885 w 3943482"/>
                <a:gd name="connsiteY110" fmla="*/ 3734510 h 3940850"/>
                <a:gd name="connsiteX111" fmla="*/ 1320590 w 3943482"/>
                <a:gd name="connsiteY111" fmla="*/ 3832167 h 3940850"/>
                <a:gd name="connsiteX112" fmla="*/ 1214699 w 3943482"/>
                <a:gd name="connsiteY112" fmla="*/ 3791667 h 3940850"/>
                <a:gd name="connsiteX113" fmla="*/ 1229008 w 3943482"/>
                <a:gd name="connsiteY113" fmla="*/ 3673322 h 3940850"/>
                <a:gd name="connsiteX114" fmla="*/ 1162549 w 3943482"/>
                <a:gd name="connsiteY114" fmla="*/ 3644405 h 3940850"/>
                <a:gd name="connsiteX115" fmla="*/ 1137837 w 3943482"/>
                <a:gd name="connsiteY115" fmla="*/ 3631369 h 3940850"/>
                <a:gd name="connsiteX116" fmla="*/ 1056538 w 3943482"/>
                <a:gd name="connsiteY116" fmla="*/ 3717524 h 3940850"/>
                <a:gd name="connsiteX117" fmla="*/ 957673 w 3943482"/>
                <a:gd name="connsiteY117" fmla="*/ 3662038 h 3940850"/>
                <a:gd name="connsiteX118" fmla="*/ 988970 w 3943482"/>
                <a:gd name="connsiteY118" fmla="*/ 3547373 h 3940850"/>
                <a:gd name="connsiteX119" fmla="*/ 938718 w 3943482"/>
                <a:gd name="connsiteY119" fmla="*/ 3516226 h 3940850"/>
                <a:gd name="connsiteX120" fmla="*/ 906047 w 3943482"/>
                <a:gd name="connsiteY120" fmla="*/ 3491407 h 3940850"/>
                <a:gd name="connsiteX121" fmla="*/ 811993 w 3943482"/>
                <a:gd name="connsiteY121" fmla="*/ 3565658 h 3940850"/>
                <a:gd name="connsiteX122" fmla="*/ 722260 w 3943482"/>
                <a:gd name="connsiteY122" fmla="*/ 3496368 h 3940850"/>
                <a:gd name="connsiteX123" fmla="*/ 769749 w 3943482"/>
                <a:gd name="connsiteY123" fmla="*/ 3387869 h 3940850"/>
                <a:gd name="connsiteX124" fmla="*/ 759890 w 3943482"/>
                <a:gd name="connsiteY124" fmla="*/ 3380379 h 3940850"/>
                <a:gd name="connsiteX125" fmla="*/ 696436 w 3943482"/>
                <a:gd name="connsiteY125" fmla="*/ 3319803 h 3940850"/>
                <a:gd name="connsiteX126" fmla="*/ 592166 w 3943482"/>
                <a:gd name="connsiteY126" fmla="*/ 3379803 h 3940850"/>
                <a:gd name="connsiteX127" fmla="*/ 513478 w 3943482"/>
                <a:gd name="connsiteY127" fmla="*/ 3298187 h 3940850"/>
                <a:gd name="connsiteX128" fmla="*/ 576983 w 3943482"/>
                <a:gd name="connsiteY128" fmla="*/ 3196598 h 3940850"/>
                <a:gd name="connsiteX129" fmla="*/ 512233 w 3943482"/>
                <a:gd name="connsiteY129" fmla="*/ 3120298 h 3940850"/>
                <a:gd name="connsiteX130" fmla="*/ 401743 w 3943482"/>
                <a:gd name="connsiteY130" fmla="*/ 3163921 h 3940850"/>
                <a:gd name="connsiteX131" fmla="*/ 335777 w 3943482"/>
                <a:gd name="connsiteY131" fmla="*/ 3071718 h 3940850"/>
                <a:gd name="connsiteX132" fmla="*/ 411789 w 3943482"/>
                <a:gd name="connsiteY132" fmla="*/ 2982348 h 3940850"/>
                <a:gd name="connsiteX133" fmla="*/ 406214 w 3943482"/>
                <a:gd name="connsiteY133" fmla="*/ 2974399 h 3940850"/>
                <a:gd name="connsiteX134" fmla="*/ 359390 w 3943482"/>
                <a:gd name="connsiteY134" fmla="*/ 2895791 h 3940850"/>
                <a:gd name="connsiteX135" fmla="*/ 244780 w 3943482"/>
                <a:gd name="connsiteY135" fmla="*/ 2922616 h 3940850"/>
                <a:gd name="connsiteX136" fmla="*/ 192942 w 3943482"/>
                <a:gd name="connsiteY136" fmla="*/ 2821790 h 3940850"/>
                <a:gd name="connsiteX137" fmla="*/ 280501 w 3943482"/>
                <a:gd name="connsiteY137" fmla="*/ 2745015 h 3940850"/>
                <a:gd name="connsiteX138" fmla="*/ 241200 w 3943482"/>
                <a:gd name="connsiteY138" fmla="*/ 2651236 h 3940850"/>
                <a:gd name="connsiteX139" fmla="*/ 124626 w 3943482"/>
                <a:gd name="connsiteY139" fmla="*/ 2661027 h 3940850"/>
                <a:gd name="connsiteX140" fmla="*/ 88020 w 3943482"/>
                <a:gd name="connsiteY140" fmla="*/ 2553728 h 3940850"/>
                <a:gd name="connsiteX141" fmla="*/ 186163 w 3943482"/>
                <a:gd name="connsiteY141" fmla="*/ 2490302 h 3940850"/>
                <a:gd name="connsiteX142" fmla="*/ 179464 w 3943482"/>
                <a:gd name="connsiteY142" fmla="*/ 2469871 h 3940850"/>
                <a:gd name="connsiteX143" fmla="*/ 160538 w 3943482"/>
                <a:gd name="connsiteY143" fmla="*/ 2392014 h 3940850"/>
                <a:gd name="connsiteX144" fmla="*/ 43837 w 3943482"/>
                <a:gd name="connsiteY144" fmla="*/ 2384731 h 3940850"/>
                <a:gd name="connsiteX145" fmla="*/ 23245 w 3943482"/>
                <a:gd name="connsiteY145" fmla="*/ 2273246 h 3940850"/>
                <a:gd name="connsiteX146" fmla="*/ 128714 w 3943482"/>
                <a:gd name="connsiteY146" fmla="*/ 2225178 h 3940850"/>
                <a:gd name="connsiteX147" fmla="*/ 128599 w 3943482"/>
                <a:gd name="connsiteY147" fmla="*/ 2224510 h 3940850"/>
                <a:gd name="connsiteX148" fmla="*/ 118228 w 3943482"/>
                <a:gd name="connsiteY148" fmla="*/ 2123749 h 3940850"/>
                <a:gd name="connsiteX149" fmla="*/ 4141 w 3943482"/>
                <a:gd name="connsiteY149" fmla="*/ 2099617 h 3940850"/>
                <a:gd name="connsiteX150" fmla="*/ 0 w 3943482"/>
                <a:gd name="connsiteY150" fmla="*/ 1986321 h 3940850"/>
                <a:gd name="connsiteX151" fmla="*/ 111817 w 3943482"/>
                <a:gd name="connsiteY151" fmla="*/ 1953986 h 3940850"/>
                <a:gd name="connsiteX152" fmla="*/ 116619 w 3943482"/>
                <a:gd name="connsiteY152" fmla="*/ 1852574 h 3940850"/>
                <a:gd name="connsiteX153" fmla="*/ 6380 w 3943482"/>
                <a:gd name="connsiteY153" fmla="*/ 1811761 h 3940850"/>
                <a:gd name="connsiteX154" fmla="*/ 18779 w 3943482"/>
                <a:gd name="connsiteY154" fmla="*/ 1699070 h 3940850"/>
                <a:gd name="connsiteX155" fmla="*/ 134519 w 3943482"/>
                <a:gd name="connsiteY155" fmla="*/ 1683304 h 3940850"/>
                <a:gd name="connsiteX156" fmla="*/ 142404 w 3943482"/>
                <a:gd name="connsiteY156" fmla="*/ 1626981 h 3940850"/>
                <a:gd name="connsiteX157" fmla="*/ 152435 w 3943482"/>
                <a:gd name="connsiteY157" fmla="*/ 1583074 h 3940850"/>
                <a:gd name="connsiteX158" fmla="*/ 50508 w 3943482"/>
                <a:gd name="connsiteY158" fmla="*/ 1527299 h 3940850"/>
                <a:gd name="connsiteX159" fmla="*/ 79183 w 3943482"/>
                <a:gd name="connsiteY159" fmla="*/ 1417615 h 3940850"/>
                <a:gd name="connsiteX160" fmla="*/ 195212 w 3943482"/>
                <a:gd name="connsiteY160" fmla="*/ 1418860 h 3940850"/>
                <a:gd name="connsiteX161" fmla="*/ 221811 w 3943482"/>
                <a:gd name="connsiteY161" fmla="*/ 1334855 h 3940850"/>
                <a:gd name="connsiteX162" fmla="*/ 227198 w 3943482"/>
                <a:gd name="connsiteY162" fmla="*/ 1321480 h 3940850"/>
                <a:gd name="connsiteX163" fmla="*/ 135583 w 3943482"/>
                <a:gd name="connsiteY163" fmla="*/ 1252294 h 3940850"/>
                <a:gd name="connsiteX164" fmla="*/ 179923 w 3943482"/>
                <a:gd name="connsiteY164" fmla="*/ 1147953 h 3940850"/>
                <a:gd name="connsiteX165" fmla="*/ 293847 w 3943482"/>
                <a:gd name="connsiteY165" fmla="*/ 1165971 h 3940850"/>
                <a:gd name="connsiteX166" fmla="*/ 327711 w 3943482"/>
                <a:gd name="connsiteY166" fmla="*/ 1096478 h 3940850"/>
                <a:gd name="connsiteX167" fmla="*/ 340898 w 3943482"/>
                <a:gd name="connsiteY167" fmla="*/ 1074943 h 3940850"/>
                <a:gd name="connsiteX168" fmla="*/ 259793 w 3943482"/>
                <a:gd name="connsiteY168" fmla="*/ 992606 h 3940850"/>
                <a:gd name="connsiteX169" fmla="*/ 318852 w 3943482"/>
                <a:gd name="connsiteY169" fmla="*/ 895833 h 3940850"/>
                <a:gd name="connsiteX170" fmla="*/ 429416 w 3943482"/>
                <a:gd name="connsiteY170" fmla="*/ 930396 h 3940850"/>
                <a:gd name="connsiteX171" fmla="*/ 445944 w 3943482"/>
                <a:gd name="connsiteY171" fmla="*/ 903407 h 3940850"/>
                <a:gd name="connsiteX172" fmla="*/ 489340 w 3943482"/>
                <a:gd name="connsiteY172" fmla="*/ 847854 h 3940850"/>
                <a:gd name="connsiteX173" fmla="*/ 420490 w 3943482"/>
                <a:gd name="connsiteY173" fmla="*/ 753770 h 3940850"/>
                <a:gd name="connsiteX174" fmla="*/ 493010 w 3943482"/>
                <a:gd name="connsiteY174" fmla="*/ 666627 h 3940850"/>
                <a:gd name="connsiteX175" fmla="*/ 597372 w 3943482"/>
                <a:gd name="connsiteY175" fmla="*/ 716923 h 3940850"/>
                <a:gd name="connsiteX176" fmla="*/ 668396 w 3943482"/>
                <a:gd name="connsiteY176" fmla="*/ 643473 h 3940850"/>
                <a:gd name="connsiteX177" fmla="*/ 614248 w 3943482"/>
                <a:gd name="connsiteY177" fmla="*/ 540877 h 3940850"/>
                <a:gd name="connsiteX178" fmla="*/ 698684 w 3943482"/>
                <a:gd name="connsiteY178" fmla="*/ 465223 h 3940850"/>
                <a:gd name="connsiteX179" fmla="*/ 793647 w 3943482"/>
                <a:gd name="connsiteY179" fmla="*/ 529526 h 3940850"/>
                <a:gd name="connsiteX180" fmla="*/ 816571 w 3943482"/>
                <a:gd name="connsiteY180" fmla="*/ 509822 h 3940850"/>
                <a:gd name="connsiteX181" fmla="*/ 875133 w 3943482"/>
                <a:gd name="connsiteY181" fmla="*/ 466606 h 3940850"/>
                <a:gd name="connsiteX182" fmla="*/ 836940 w 3943482"/>
                <a:gd name="connsiteY182" fmla="*/ 358464 h 3940850"/>
                <a:gd name="connsiteX183" fmla="*/ 931492 w 3943482"/>
                <a:gd name="connsiteY183" fmla="*/ 295910 h 3940850"/>
                <a:gd name="connsiteX184" fmla="*/ 1015428 w 3943482"/>
                <a:gd name="connsiteY184" fmla="*/ 372758 h 3940850"/>
                <a:gd name="connsiteX185" fmla="*/ 1030539 w 3943482"/>
                <a:gd name="connsiteY185" fmla="*/ 363154 h 3940850"/>
                <a:gd name="connsiteX186" fmla="*/ 1106058 w 3943482"/>
                <a:gd name="connsiteY186" fmla="*/ 323986 h 3940850"/>
                <a:gd name="connsiteX187" fmla="*/ 1083818 w 3943482"/>
                <a:gd name="connsiteY187" fmla="*/ 210421 h 3940850"/>
                <a:gd name="connsiteX188" fmla="*/ 1186470 w 3943482"/>
                <a:gd name="connsiteY188" fmla="*/ 162300 h 3940850"/>
                <a:gd name="connsiteX189" fmla="*/ 1259179 w 3943482"/>
                <a:gd name="connsiteY189" fmla="*/ 251602 h 3940850"/>
                <a:gd name="connsiteX190" fmla="*/ 1355026 w 3943482"/>
                <a:gd name="connsiteY190" fmla="*/ 214184 h 3940850"/>
                <a:gd name="connsiteX191" fmla="*/ 1349621 w 3943482"/>
                <a:gd name="connsiteY191" fmla="*/ 99899 h 3940850"/>
                <a:gd name="connsiteX192" fmla="*/ 1458185 w 3943482"/>
                <a:gd name="connsiteY192" fmla="*/ 67237 h 3940850"/>
                <a:gd name="connsiteX193" fmla="*/ 1517180 w 3943482"/>
                <a:gd name="connsiteY193" fmla="*/ 166278 h 3940850"/>
                <a:gd name="connsiteX194" fmla="*/ 1581028 w 3943482"/>
                <a:gd name="connsiteY194" fmla="*/ 148977 h 3940850"/>
                <a:gd name="connsiteX195" fmla="*/ 1617374 w 3943482"/>
                <a:gd name="connsiteY195" fmla="*/ 143269 h 3940850"/>
                <a:gd name="connsiteX196" fmla="*/ 1628682 w 3943482"/>
                <a:gd name="connsiteY196" fmla="*/ 29258 h 3940850"/>
                <a:gd name="connsiteX197" fmla="*/ 1740845 w 3943482"/>
                <a:gd name="connsiteY197" fmla="*/ 12751 h 3940850"/>
                <a:gd name="connsiteX198" fmla="*/ 1783982 w 3943482"/>
                <a:gd name="connsiteY198" fmla="*/ 117366 h 3940850"/>
                <a:gd name="connsiteX199" fmla="*/ 1887015 w 3943482"/>
                <a:gd name="connsiteY199" fmla="*/ 112163 h 394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943482" h="3940850">
                  <a:moveTo>
                    <a:pt x="1915056" y="0"/>
                  </a:moveTo>
                  <a:lnTo>
                    <a:pt x="2028427" y="0"/>
                  </a:lnTo>
                  <a:lnTo>
                    <a:pt x="2056468" y="112163"/>
                  </a:lnTo>
                  <a:lnTo>
                    <a:pt x="2159501" y="117366"/>
                  </a:lnTo>
                  <a:lnTo>
                    <a:pt x="2202638" y="12751"/>
                  </a:lnTo>
                  <a:lnTo>
                    <a:pt x="2314801" y="29258"/>
                  </a:lnTo>
                  <a:lnTo>
                    <a:pt x="2325982" y="141996"/>
                  </a:lnTo>
                  <a:lnTo>
                    <a:pt x="2335353" y="143397"/>
                  </a:lnTo>
                  <a:lnTo>
                    <a:pt x="2426657" y="165685"/>
                  </a:lnTo>
                  <a:lnTo>
                    <a:pt x="2485298" y="67238"/>
                  </a:lnTo>
                  <a:lnTo>
                    <a:pt x="2593863" y="99899"/>
                  </a:lnTo>
                  <a:lnTo>
                    <a:pt x="2588454" y="214249"/>
                  </a:lnTo>
                  <a:lnTo>
                    <a:pt x="2644728" y="233323"/>
                  </a:lnTo>
                  <a:lnTo>
                    <a:pt x="2685013" y="250731"/>
                  </a:lnTo>
                  <a:lnTo>
                    <a:pt x="2757014" y="162301"/>
                  </a:lnTo>
                  <a:lnTo>
                    <a:pt x="2859665" y="210422"/>
                  </a:lnTo>
                  <a:lnTo>
                    <a:pt x="2837677" y="322703"/>
                  </a:lnTo>
                  <a:lnTo>
                    <a:pt x="2895287" y="352909"/>
                  </a:lnTo>
                  <a:lnTo>
                    <a:pt x="2926879" y="373835"/>
                  </a:lnTo>
                  <a:lnTo>
                    <a:pt x="3011992" y="295911"/>
                  </a:lnTo>
                  <a:lnTo>
                    <a:pt x="3106543" y="358465"/>
                  </a:lnTo>
                  <a:lnTo>
                    <a:pt x="3068081" y="467365"/>
                  </a:lnTo>
                  <a:lnTo>
                    <a:pt x="3096294" y="486053"/>
                  </a:lnTo>
                  <a:lnTo>
                    <a:pt x="3148414" y="530489"/>
                  </a:lnTo>
                  <a:lnTo>
                    <a:pt x="3244800" y="465224"/>
                  </a:lnTo>
                  <a:lnTo>
                    <a:pt x="3329235" y="540878"/>
                  </a:lnTo>
                  <a:lnTo>
                    <a:pt x="3275405" y="642870"/>
                  </a:lnTo>
                  <a:lnTo>
                    <a:pt x="3345159" y="717383"/>
                  </a:lnTo>
                  <a:lnTo>
                    <a:pt x="3450473" y="666628"/>
                  </a:lnTo>
                  <a:lnTo>
                    <a:pt x="3522993" y="753770"/>
                  </a:lnTo>
                  <a:lnTo>
                    <a:pt x="3454610" y="847216"/>
                  </a:lnTo>
                  <a:lnTo>
                    <a:pt x="3496065" y="901301"/>
                  </a:lnTo>
                  <a:lnTo>
                    <a:pt x="3514759" y="930179"/>
                  </a:lnTo>
                  <a:lnTo>
                    <a:pt x="3624631" y="895834"/>
                  </a:lnTo>
                  <a:lnTo>
                    <a:pt x="3683691" y="992607"/>
                  </a:lnTo>
                  <a:lnTo>
                    <a:pt x="3602636" y="1074892"/>
                  </a:lnTo>
                  <a:lnTo>
                    <a:pt x="3638012" y="1139673"/>
                  </a:lnTo>
                  <a:lnTo>
                    <a:pt x="3649326" y="1166020"/>
                  </a:lnTo>
                  <a:lnTo>
                    <a:pt x="3763560" y="1147954"/>
                  </a:lnTo>
                  <a:lnTo>
                    <a:pt x="3807900" y="1252295"/>
                  </a:lnTo>
                  <a:lnTo>
                    <a:pt x="3716131" y="1321596"/>
                  </a:lnTo>
                  <a:lnTo>
                    <a:pt x="3720852" y="1332589"/>
                  </a:lnTo>
                  <a:lnTo>
                    <a:pt x="3748078" y="1418863"/>
                  </a:lnTo>
                  <a:lnTo>
                    <a:pt x="3864299" y="1417616"/>
                  </a:lnTo>
                  <a:lnTo>
                    <a:pt x="3892975" y="1527300"/>
                  </a:lnTo>
                  <a:lnTo>
                    <a:pt x="3790754" y="1583235"/>
                  </a:lnTo>
                  <a:lnTo>
                    <a:pt x="3803659" y="1641191"/>
                  </a:lnTo>
                  <a:lnTo>
                    <a:pt x="3809245" y="1683343"/>
                  </a:lnTo>
                  <a:lnTo>
                    <a:pt x="3924702" y="1699071"/>
                  </a:lnTo>
                  <a:lnTo>
                    <a:pt x="3937102" y="1811762"/>
                  </a:lnTo>
                  <a:lnTo>
                    <a:pt x="3827257" y="1852428"/>
                  </a:lnTo>
                  <a:lnTo>
                    <a:pt x="3831718" y="1954001"/>
                  </a:lnTo>
                  <a:lnTo>
                    <a:pt x="3943482" y="1986322"/>
                  </a:lnTo>
                  <a:lnTo>
                    <a:pt x="3939342" y="2099618"/>
                  </a:lnTo>
                  <a:lnTo>
                    <a:pt x="3824507" y="2123907"/>
                  </a:lnTo>
                  <a:lnTo>
                    <a:pt x="3822748" y="2158733"/>
                  </a:lnTo>
                  <a:lnTo>
                    <a:pt x="3812944" y="2224348"/>
                  </a:lnTo>
                  <a:lnTo>
                    <a:pt x="3920236" y="2273247"/>
                  </a:lnTo>
                  <a:lnTo>
                    <a:pt x="3899644" y="2384732"/>
                  </a:lnTo>
                  <a:lnTo>
                    <a:pt x="3782019" y="2392072"/>
                  </a:lnTo>
                  <a:lnTo>
                    <a:pt x="3757679" y="2490535"/>
                  </a:lnTo>
                  <a:lnTo>
                    <a:pt x="3855462" y="2553729"/>
                  </a:lnTo>
                  <a:lnTo>
                    <a:pt x="3818857" y="2661028"/>
                  </a:lnTo>
                  <a:lnTo>
                    <a:pt x="3702658" y="2651268"/>
                  </a:lnTo>
                  <a:lnTo>
                    <a:pt x="3662175" y="2744308"/>
                  </a:lnTo>
                  <a:lnTo>
                    <a:pt x="3750540" y="2821791"/>
                  </a:lnTo>
                  <a:lnTo>
                    <a:pt x="3698702" y="2922617"/>
                  </a:lnTo>
                  <a:lnTo>
                    <a:pt x="3584889" y="2895978"/>
                  </a:lnTo>
                  <a:lnTo>
                    <a:pt x="3531498" y="2982119"/>
                  </a:lnTo>
                  <a:lnTo>
                    <a:pt x="3607705" y="3071719"/>
                  </a:lnTo>
                  <a:lnTo>
                    <a:pt x="3541739" y="3163922"/>
                  </a:lnTo>
                  <a:lnTo>
                    <a:pt x="3429706" y="3119689"/>
                  </a:lnTo>
                  <a:lnTo>
                    <a:pt x="3383625" y="3180349"/>
                  </a:lnTo>
                  <a:lnTo>
                    <a:pt x="3367137" y="3197620"/>
                  </a:lnTo>
                  <a:lnTo>
                    <a:pt x="3430003" y="3298187"/>
                  </a:lnTo>
                  <a:lnTo>
                    <a:pt x="3351315" y="3379803"/>
                  </a:lnTo>
                  <a:lnTo>
                    <a:pt x="3249272" y="3321085"/>
                  </a:lnTo>
                  <a:lnTo>
                    <a:pt x="3248150" y="3322261"/>
                  </a:lnTo>
                  <a:lnTo>
                    <a:pt x="3173221" y="3386699"/>
                  </a:lnTo>
                  <a:lnTo>
                    <a:pt x="3221221" y="3496369"/>
                  </a:lnTo>
                  <a:lnTo>
                    <a:pt x="3131488" y="3565658"/>
                  </a:lnTo>
                  <a:lnTo>
                    <a:pt x="3037497" y="3491456"/>
                  </a:lnTo>
                  <a:lnTo>
                    <a:pt x="2977645" y="3534024"/>
                  </a:lnTo>
                  <a:lnTo>
                    <a:pt x="2954614" y="3547743"/>
                  </a:lnTo>
                  <a:lnTo>
                    <a:pt x="2985808" y="3662039"/>
                  </a:lnTo>
                  <a:lnTo>
                    <a:pt x="2886943" y="3717525"/>
                  </a:lnTo>
                  <a:lnTo>
                    <a:pt x="2805378" y="3631085"/>
                  </a:lnTo>
                  <a:lnTo>
                    <a:pt x="2750230" y="3658912"/>
                  </a:lnTo>
                  <a:lnTo>
                    <a:pt x="2714455" y="3673163"/>
                  </a:lnTo>
                  <a:lnTo>
                    <a:pt x="2728782" y="3791668"/>
                  </a:lnTo>
                  <a:lnTo>
                    <a:pt x="2622892" y="3832167"/>
                  </a:lnTo>
                  <a:lnTo>
                    <a:pt x="2555041" y="3735145"/>
                  </a:lnTo>
                  <a:lnTo>
                    <a:pt x="2458730" y="3762012"/>
                  </a:lnTo>
                  <a:lnTo>
                    <a:pt x="2455621" y="3882491"/>
                  </a:lnTo>
                  <a:lnTo>
                    <a:pt x="2344963" y="3907141"/>
                  </a:lnTo>
                  <a:lnTo>
                    <a:pt x="2290880" y="3799113"/>
                  </a:lnTo>
                  <a:lnTo>
                    <a:pt x="2192498" y="3815372"/>
                  </a:lnTo>
                  <a:lnTo>
                    <a:pt x="2172148" y="3932575"/>
                  </a:lnTo>
                  <a:lnTo>
                    <a:pt x="2059079" y="3940850"/>
                  </a:lnTo>
                  <a:lnTo>
                    <a:pt x="2021400" y="3826396"/>
                  </a:lnTo>
                  <a:lnTo>
                    <a:pt x="1971742" y="3829108"/>
                  </a:lnTo>
                  <a:lnTo>
                    <a:pt x="1922016" y="3826597"/>
                  </a:lnTo>
                  <a:lnTo>
                    <a:pt x="1884402" y="3940850"/>
                  </a:lnTo>
                  <a:lnTo>
                    <a:pt x="1771334" y="3932575"/>
                  </a:lnTo>
                  <a:lnTo>
                    <a:pt x="1750890" y="3814830"/>
                  </a:lnTo>
                  <a:lnTo>
                    <a:pt x="1652269" y="3799778"/>
                  </a:lnTo>
                  <a:lnTo>
                    <a:pt x="1598519" y="3907141"/>
                  </a:lnTo>
                  <a:lnTo>
                    <a:pt x="1487860" y="3882491"/>
                  </a:lnTo>
                  <a:lnTo>
                    <a:pt x="1484784" y="3763253"/>
                  </a:lnTo>
                  <a:lnTo>
                    <a:pt x="1440358" y="3752123"/>
                  </a:lnTo>
                  <a:lnTo>
                    <a:pt x="1388885" y="3734510"/>
                  </a:lnTo>
                  <a:lnTo>
                    <a:pt x="1320590" y="3832167"/>
                  </a:lnTo>
                  <a:lnTo>
                    <a:pt x="1214699" y="3791667"/>
                  </a:lnTo>
                  <a:lnTo>
                    <a:pt x="1229008" y="3673322"/>
                  </a:lnTo>
                  <a:lnTo>
                    <a:pt x="1162549" y="3644405"/>
                  </a:lnTo>
                  <a:lnTo>
                    <a:pt x="1137837" y="3631369"/>
                  </a:lnTo>
                  <a:lnTo>
                    <a:pt x="1056538" y="3717524"/>
                  </a:lnTo>
                  <a:lnTo>
                    <a:pt x="957673" y="3662038"/>
                  </a:lnTo>
                  <a:lnTo>
                    <a:pt x="988970" y="3547373"/>
                  </a:lnTo>
                  <a:lnTo>
                    <a:pt x="938718" y="3516226"/>
                  </a:lnTo>
                  <a:lnTo>
                    <a:pt x="906047" y="3491407"/>
                  </a:lnTo>
                  <a:lnTo>
                    <a:pt x="811993" y="3565658"/>
                  </a:lnTo>
                  <a:lnTo>
                    <a:pt x="722260" y="3496368"/>
                  </a:lnTo>
                  <a:lnTo>
                    <a:pt x="769749" y="3387869"/>
                  </a:lnTo>
                  <a:lnTo>
                    <a:pt x="759890" y="3380379"/>
                  </a:lnTo>
                  <a:lnTo>
                    <a:pt x="696436" y="3319803"/>
                  </a:lnTo>
                  <a:lnTo>
                    <a:pt x="592166" y="3379803"/>
                  </a:lnTo>
                  <a:lnTo>
                    <a:pt x="513478" y="3298187"/>
                  </a:lnTo>
                  <a:lnTo>
                    <a:pt x="576983" y="3196598"/>
                  </a:lnTo>
                  <a:lnTo>
                    <a:pt x="512233" y="3120298"/>
                  </a:lnTo>
                  <a:lnTo>
                    <a:pt x="401743" y="3163921"/>
                  </a:lnTo>
                  <a:lnTo>
                    <a:pt x="335777" y="3071718"/>
                  </a:lnTo>
                  <a:lnTo>
                    <a:pt x="411789" y="2982348"/>
                  </a:lnTo>
                  <a:lnTo>
                    <a:pt x="406214" y="2974399"/>
                  </a:lnTo>
                  <a:lnTo>
                    <a:pt x="359390" y="2895791"/>
                  </a:lnTo>
                  <a:lnTo>
                    <a:pt x="244780" y="2922616"/>
                  </a:lnTo>
                  <a:lnTo>
                    <a:pt x="192942" y="2821790"/>
                  </a:lnTo>
                  <a:lnTo>
                    <a:pt x="280501" y="2745015"/>
                  </a:lnTo>
                  <a:lnTo>
                    <a:pt x="241200" y="2651236"/>
                  </a:lnTo>
                  <a:lnTo>
                    <a:pt x="124626" y="2661027"/>
                  </a:lnTo>
                  <a:lnTo>
                    <a:pt x="88020" y="2553728"/>
                  </a:lnTo>
                  <a:lnTo>
                    <a:pt x="186163" y="2490302"/>
                  </a:lnTo>
                  <a:lnTo>
                    <a:pt x="179464" y="2469871"/>
                  </a:lnTo>
                  <a:lnTo>
                    <a:pt x="160538" y="2392014"/>
                  </a:lnTo>
                  <a:lnTo>
                    <a:pt x="43837" y="2384731"/>
                  </a:lnTo>
                  <a:lnTo>
                    <a:pt x="23245" y="2273246"/>
                  </a:lnTo>
                  <a:lnTo>
                    <a:pt x="128714" y="2225178"/>
                  </a:lnTo>
                  <a:lnTo>
                    <a:pt x="128599" y="2224510"/>
                  </a:lnTo>
                  <a:lnTo>
                    <a:pt x="118228" y="2123749"/>
                  </a:lnTo>
                  <a:lnTo>
                    <a:pt x="4141" y="2099617"/>
                  </a:lnTo>
                  <a:lnTo>
                    <a:pt x="0" y="1986321"/>
                  </a:lnTo>
                  <a:lnTo>
                    <a:pt x="111817" y="1953986"/>
                  </a:lnTo>
                  <a:lnTo>
                    <a:pt x="116619" y="1852574"/>
                  </a:lnTo>
                  <a:lnTo>
                    <a:pt x="6380" y="1811761"/>
                  </a:lnTo>
                  <a:lnTo>
                    <a:pt x="18779" y="1699070"/>
                  </a:lnTo>
                  <a:lnTo>
                    <a:pt x="134519" y="1683304"/>
                  </a:lnTo>
                  <a:lnTo>
                    <a:pt x="142404" y="1626981"/>
                  </a:lnTo>
                  <a:lnTo>
                    <a:pt x="152435" y="1583074"/>
                  </a:lnTo>
                  <a:lnTo>
                    <a:pt x="50508" y="1527299"/>
                  </a:lnTo>
                  <a:lnTo>
                    <a:pt x="79183" y="1417615"/>
                  </a:lnTo>
                  <a:lnTo>
                    <a:pt x="195212" y="1418860"/>
                  </a:lnTo>
                  <a:lnTo>
                    <a:pt x="221811" y="1334855"/>
                  </a:lnTo>
                  <a:lnTo>
                    <a:pt x="227198" y="1321480"/>
                  </a:lnTo>
                  <a:lnTo>
                    <a:pt x="135583" y="1252294"/>
                  </a:lnTo>
                  <a:lnTo>
                    <a:pt x="179923" y="1147953"/>
                  </a:lnTo>
                  <a:lnTo>
                    <a:pt x="293847" y="1165971"/>
                  </a:lnTo>
                  <a:lnTo>
                    <a:pt x="327711" y="1096478"/>
                  </a:lnTo>
                  <a:lnTo>
                    <a:pt x="340898" y="1074943"/>
                  </a:lnTo>
                  <a:lnTo>
                    <a:pt x="259793" y="992606"/>
                  </a:lnTo>
                  <a:lnTo>
                    <a:pt x="318852" y="895833"/>
                  </a:lnTo>
                  <a:lnTo>
                    <a:pt x="429416" y="930396"/>
                  </a:lnTo>
                  <a:lnTo>
                    <a:pt x="445944" y="903407"/>
                  </a:lnTo>
                  <a:lnTo>
                    <a:pt x="489340" y="847854"/>
                  </a:lnTo>
                  <a:lnTo>
                    <a:pt x="420490" y="753770"/>
                  </a:lnTo>
                  <a:lnTo>
                    <a:pt x="493010" y="666627"/>
                  </a:lnTo>
                  <a:lnTo>
                    <a:pt x="597372" y="716923"/>
                  </a:lnTo>
                  <a:lnTo>
                    <a:pt x="668396" y="643473"/>
                  </a:lnTo>
                  <a:lnTo>
                    <a:pt x="614248" y="540877"/>
                  </a:lnTo>
                  <a:lnTo>
                    <a:pt x="698684" y="465223"/>
                  </a:lnTo>
                  <a:lnTo>
                    <a:pt x="793647" y="529526"/>
                  </a:lnTo>
                  <a:lnTo>
                    <a:pt x="816571" y="509822"/>
                  </a:lnTo>
                  <a:lnTo>
                    <a:pt x="875133" y="466606"/>
                  </a:lnTo>
                  <a:lnTo>
                    <a:pt x="836940" y="358464"/>
                  </a:lnTo>
                  <a:lnTo>
                    <a:pt x="931492" y="295910"/>
                  </a:lnTo>
                  <a:lnTo>
                    <a:pt x="1015428" y="372758"/>
                  </a:lnTo>
                  <a:lnTo>
                    <a:pt x="1030539" y="363154"/>
                  </a:lnTo>
                  <a:lnTo>
                    <a:pt x="1106058" y="323986"/>
                  </a:lnTo>
                  <a:lnTo>
                    <a:pt x="1083818" y="210421"/>
                  </a:lnTo>
                  <a:lnTo>
                    <a:pt x="1186470" y="162300"/>
                  </a:lnTo>
                  <a:lnTo>
                    <a:pt x="1259179" y="251602"/>
                  </a:lnTo>
                  <a:lnTo>
                    <a:pt x="1355026" y="214184"/>
                  </a:lnTo>
                  <a:lnTo>
                    <a:pt x="1349621" y="99899"/>
                  </a:lnTo>
                  <a:lnTo>
                    <a:pt x="1458185" y="67237"/>
                  </a:lnTo>
                  <a:lnTo>
                    <a:pt x="1517180" y="166278"/>
                  </a:lnTo>
                  <a:lnTo>
                    <a:pt x="1581028" y="148977"/>
                  </a:lnTo>
                  <a:lnTo>
                    <a:pt x="1617374" y="143269"/>
                  </a:lnTo>
                  <a:lnTo>
                    <a:pt x="1628682" y="29258"/>
                  </a:lnTo>
                  <a:lnTo>
                    <a:pt x="1740845" y="12751"/>
                  </a:lnTo>
                  <a:lnTo>
                    <a:pt x="1783982" y="117366"/>
                  </a:lnTo>
                  <a:lnTo>
                    <a:pt x="1887015" y="112163"/>
                  </a:lnTo>
                  <a:close/>
                </a:path>
              </a:pathLst>
            </a:custGeom>
            <a:gradFill>
              <a:gsLst>
                <a:gs pos="100000">
                  <a:srgbClr val="E0E0E0"/>
                </a:gs>
                <a:gs pos="0">
                  <a:srgbClr val="F9F9F9"/>
                </a:gs>
              </a:gsLst>
              <a:lin ang="2700000" scaled="1"/>
            </a:gradFill>
            <a:ln>
              <a:no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8960527" y="3646739"/>
              <a:ext cx="2802357" cy="2802357"/>
            </a:xfrm>
            <a:prstGeom prst="ellipse">
              <a:avLst/>
            </a:prstGeom>
            <a:solidFill>
              <a:schemeClr val="bg1">
                <a:lumMod val="95000"/>
              </a:schemeClr>
            </a:solidFill>
            <a:ln w="25400">
              <a:gradFill flip="none" rotWithShape="1">
                <a:gsLst>
                  <a:gs pos="0">
                    <a:schemeClr val="bg1">
                      <a:lumMod val="85000"/>
                    </a:schemeClr>
                  </a:gs>
                  <a:gs pos="100000">
                    <a:schemeClr val="bg1"/>
                  </a:gs>
                </a:gsLst>
                <a:lin ang="2700000" scaled="1"/>
                <a:tileRect/>
              </a:gradFill>
            </a:ln>
            <a:effectLst>
              <a:innerShdw blurRad="152400" dist="635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a:off x="4162235" y="4352777"/>
            <a:ext cx="1052967" cy="1050513"/>
            <a:chOff x="5096275" y="2435252"/>
            <a:chExt cx="1999451" cy="1994792"/>
          </a:xfrm>
        </p:grpSpPr>
        <p:sp>
          <p:nvSpPr>
            <p:cNvPr id="8" name="任意多边形 7"/>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7293465" y="2759730"/>
            <a:ext cx="1212300" cy="1209474"/>
            <a:chOff x="5096275" y="2435252"/>
            <a:chExt cx="1999451" cy="1994792"/>
          </a:xfrm>
        </p:grpSpPr>
        <p:sp>
          <p:nvSpPr>
            <p:cNvPr id="36" name="任意多边形 35"/>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721754" y="4199410"/>
            <a:ext cx="1345042" cy="1341908"/>
            <a:chOff x="5096275" y="2435252"/>
            <a:chExt cx="1999451" cy="1994792"/>
          </a:xfrm>
        </p:grpSpPr>
        <p:sp>
          <p:nvSpPr>
            <p:cNvPr id="34" name="任意多边形 33"/>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7573348" y="4041159"/>
            <a:ext cx="741535" cy="739808"/>
            <a:chOff x="5096275" y="2435252"/>
            <a:chExt cx="1999451" cy="1994792"/>
          </a:xfrm>
        </p:grpSpPr>
        <p:sp>
          <p:nvSpPr>
            <p:cNvPr id="32" name="任意多边形 31"/>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8" name="任意多边形 207"/>
          <p:cNvSpPr/>
          <p:nvPr/>
        </p:nvSpPr>
        <p:spPr>
          <a:xfrm flipH="1" flipV="1">
            <a:off x="6903905" y="4723053"/>
            <a:ext cx="2120900" cy="520700"/>
          </a:xfrm>
          <a:custGeom>
            <a:avLst/>
            <a:gdLst>
              <a:gd name="connsiteX0" fmla="*/ 2120900 w 2120900"/>
              <a:gd name="connsiteY0" fmla="*/ 520700 h 520700"/>
              <a:gd name="connsiteX1" fmla="*/ 1485900 w 2120900"/>
              <a:gd name="connsiteY1" fmla="*/ 0 h 520700"/>
              <a:gd name="connsiteX2" fmla="*/ 0 w 2120900"/>
              <a:gd name="connsiteY2" fmla="*/ 0 h 520700"/>
            </a:gdLst>
            <a:ahLst/>
            <a:cxnLst>
              <a:cxn ang="0">
                <a:pos x="connsiteX0" y="connsiteY0"/>
              </a:cxn>
              <a:cxn ang="0">
                <a:pos x="connsiteX1" y="connsiteY1"/>
              </a:cxn>
              <a:cxn ang="0">
                <a:pos x="connsiteX2" y="connsiteY2"/>
              </a:cxn>
            </a:cxnLst>
            <a:rect l="l" t="t" r="r" b="b"/>
            <a:pathLst>
              <a:path w="2120900" h="520700">
                <a:moveTo>
                  <a:pt x="2120900" y="520700"/>
                </a:moveTo>
                <a:lnTo>
                  <a:pt x="1485900" y="0"/>
                </a:ln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7106234" y="1939780"/>
            <a:ext cx="741535" cy="739808"/>
            <a:chOff x="5096275" y="2435252"/>
            <a:chExt cx="1999451" cy="1994792"/>
          </a:xfrm>
        </p:grpSpPr>
        <p:sp>
          <p:nvSpPr>
            <p:cNvPr id="30" name="任意多边形 29"/>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7" name="任意多边形 206"/>
          <p:cNvSpPr/>
          <p:nvPr/>
        </p:nvSpPr>
        <p:spPr>
          <a:xfrm flipH="1" flipV="1">
            <a:off x="7335705" y="4151553"/>
            <a:ext cx="1625600" cy="0"/>
          </a:xfrm>
          <a:custGeom>
            <a:avLst/>
            <a:gdLst>
              <a:gd name="connsiteX0" fmla="*/ 1625600 w 1625600"/>
              <a:gd name="connsiteY0" fmla="*/ 0 h 0"/>
              <a:gd name="connsiteX1" fmla="*/ 0 w 1625600"/>
              <a:gd name="connsiteY1" fmla="*/ 0 h 0"/>
            </a:gdLst>
            <a:ahLst/>
            <a:cxnLst>
              <a:cxn ang="0">
                <a:pos x="connsiteX0" y="connsiteY0"/>
              </a:cxn>
              <a:cxn ang="0">
                <a:pos x="connsiteX1" y="connsiteY1"/>
              </a:cxn>
            </a:cxnLst>
            <a:rect l="l" t="t" r="r" b="b"/>
            <a:pathLst>
              <a:path w="1625600">
                <a:moveTo>
                  <a:pt x="1625600" y="0"/>
                </a:move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4812257" y="1680763"/>
            <a:ext cx="741535" cy="739808"/>
            <a:chOff x="5096275" y="2435252"/>
            <a:chExt cx="1999451" cy="1994792"/>
          </a:xfrm>
        </p:grpSpPr>
        <p:sp>
          <p:nvSpPr>
            <p:cNvPr id="26" name="任意多边形 25"/>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4" name="组合 203"/>
          <p:cNvGrpSpPr/>
          <p:nvPr/>
        </p:nvGrpSpPr>
        <p:grpSpPr>
          <a:xfrm>
            <a:off x="3149600" y="1651000"/>
            <a:ext cx="2120900" cy="3592753"/>
            <a:chOff x="3149600" y="1651000"/>
            <a:chExt cx="2120900" cy="3592753"/>
          </a:xfrm>
        </p:grpSpPr>
        <p:sp>
          <p:nvSpPr>
            <p:cNvPr id="201" name="任意多边形 200"/>
            <p:cNvSpPr/>
            <p:nvPr/>
          </p:nvSpPr>
          <p:spPr>
            <a:xfrm>
              <a:off x="3213100" y="2743200"/>
              <a:ext cx="1625600" cy="0"/>
            </a:xfrm>
            <a:custGeom>
              <a:avLst/>
              <a:gdLst>
                <a:gd name="connsiteX0" fmla="*/ 1625600 w 1625600"/>
                <a:gd name="connsiteY0" fmla="*/ 0 h 0"/>
                <a:gd name="connsiteX1" fmla="*/ 0 w 1625600"/>
                <a:gd name="connsiteY1" fmla="*/ 0 h 0"/>
              </a:gdLst>
              <a:ahLst/>
              <a:cxnLst>
                <a:cxn ang="0">
                  <a:pos x="connsiteX0" y="connsiteY0"/>
                </a:cxn>
                <a:cxn ang="0">
                  <a:pos x="connsiteX1" y="connsiteY1"/>
                </a:cxn>
              </a:cxnLst>
              <a:rect l="l" t="t" r="r" b="b"/>
              <a:pathLst>
                <a:path w="1625600">
                  <a:moveTo>
                    <a:pt x="1625600" y="0"/>
                  </a:move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201"/>
            <p:cNvSpPr/>
            <p:nvPr/>
          </p:nvSpPr>
          <p:spPr>
            <a:xfrm flipV="1">
              <a:off x="3213100" y="4151553"/>
              <a:ext cx="1625600" cy="0"/>
            </a:xfrm>
            <a:custGeom>
              <a:avLst/>
              <a:gdLst>
                <a:gd name="connsiteX0" fmla="*/ 1625600 w 1625600"/>
                <a:gd name="connsiteY0" fmla="*/ 0 h 0"/>
                <a:gd name="connsiteX1" fmla="*/ 0 w 1625600"/>
                <a:gd name="connsiteY1" fmla="*/ 0 h 0"/>
              </a:gdLst>
              <a:ahLst/>
              <a:cxnLst>
                <a:cxn ang="0">
                  <a:pos x="connsiteX0" y="connsiteY0"/>
                </a:cxn>
                <a:cxn ang="0">
                  <a:pos x="connsiteX1" y="connsiteY1"/>
                </a:cxn>
              </a:cxnLst>
              <a:rect l="l" t="t" r="r" b="b"/>
              <a:pathLst>
                <a:path w="1625600">
                  <a:moveTo>
                    <a:pt x="1625600" y="0"/>
                  </a:move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202"/>
            <p:cNvSpPr/>
            <p:nvPr/>
          </p:nvSpPr>
          <p:spPr>
            <a:xfrm flipV="1">
              <a:off x="3149600" y="4723053"/>
              <a:ext cx="2120900" cy="520700"/>
            </a:xfrm>
            <a:custGeom>
              <a:avLst/>
              <a:gdLst>
                <a:gd name="connsiteX0" fmla="*/ 2120900 w 2120900"/>
                <a:gd name="connsiteY0" fmla="*/ 520700 h 520700"/>
                <a:gd name="connsiteX1" fmla="*/ 1485900 w 2120900"/>
                <a:gd name="connsiteY1" fmla="*/ 0 h 520700"/>
                <a:gd name="connsiteX2" fmla="*/ 0 w 2120900"/>
                <a:gd name="connsiteY2" fmla="*/ 0 h 520700"/>
              </a:gdLst>
              <a:ahLst/>
              <a:cxnLst>
                <a:cxn ang="0">
                  <a:pos x="connsiteX0" y="connsiteY0"/>
                </a:cxn>
                <a:cxn ang="0">
                  <a:pos x="connsiteX1" y="connsiteY1"/>
                </a:cxn>
                <a:cxn ang="0">
                  <a:pos x="connsiteX2" y="connsiteY2"/>
                </a:cxn>
              </a:cxnLst>
              <a:rect l="l" t="t" r="r" b="b"/>
              <a:pathLst>
                <a:path w="2120900" h="520700">
                  <a:moveTo>
                    <a:pt x="2120900" y="520700"/>
                  </a:moveTo>
                  <a:lnTo>
                    <a:pt x="1485900" y="0"/>
                  </a:ln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199"/>
            <p:cNvSpPr/>
            <p:nvPr/>
          </p:nvSpPr>
          <p:spPr>
            <a:xfrm>
              <a:off x="3149600" y="1651000"/>
              <a:ext cx="2120900" cy="520700"/>
            </a:xfrm>
            <a:custGeom>
              <a:avLst/>
              <a:gdLst>
                <a:gd name="connsiteX0" fmla="*/ 2120900 w 2120900"/>
                <a:gd name="connsiteY0" fmla="*/ 520700 h 520700"/>
                <a:gd name="connsiteX1" fmla="*/ 1485900 w 2120900"/>
                <a:gd name="connsiteY1" fmla="*/ 0 h 520700"/>
                <a:gd name="connsiteX2" fmla="*/ 0 w 2120900"/>
                <a:gd name="connsiteY2" fmla="*/ 0 h 520700"/>
              </a:gdLst>
              <a:ahLst/>
              <a:cxnLst>
                <a:cxn ang="0">
                  <a:pos x="connsiteX0" y="connsiteY0"/>
                </a:cxn>
                <a:cxn ang="0">
                  <a:pos x="connsiteX1" y="connsiteY1"/>
                </a:cxn>
                <a:cxn ang="0">
                  <a:pos x="connsiteX2" y="connsiteY2"/>
                </a:cxn>
              </a:cxnLst>
              <a:rect l="l" t="t" r="r" b="b"/>
              <a:pathLst>
                <a:path w="2120900" h="520700">
                  <a:moveTo>
                    <a:pt x="2120900" y="520700"/>
                  </a:moveTo>
                  <a:lnTo>
                    <a:pt x="1485900" y="0"/>
                  </a:lnTo>
                  <a:lnTo>
                    <a:pt x="0" y="0"/>
                  </a:lnTo>
                </a:path>
              </a:pathLst>
            </a:custGeom>
            <a:noFill/>
            <a:ln w="38100">
              <a:solidFill>
                <a:schemeClr val="bg1"/>
              </a:solid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任意多边形 76"/>
          <p:cNvSpPr/>
          <p:nvPr/>
        </p:nvSpPr>
        <p:spPr>
          <a:xfrm>
            <a:off x="4506902" y="1839902"/>
            <a:ext cx="3178196" cy="3178196"/>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a:outerShdw blurRad="419100" dist="1778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6" name="椭圆 75"/>
          <p:cNvSpPr/>
          <p:nvPr/>
        </p:nvSpPr>
        <p:spPr>
          <a:xfrm>
            <a:off x="4932598" y="2265598"/>
            <a:ext cx="2326804" cy="2326804"/>
          </a:xfrm>
          <a:prstGeom prst="ellipse">
            <a:avLst/>
          </a:prstGeom>
          <a:noFill/>
          <a:ln w="38100">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7" name="组合 116"/>
          <p:cNvGrpSpPr/>
          <p:nvPr/>
        </p:nvGrpSpPr>
        <p:grpSpPr>
          <a:xfrm rot="1320000">
            <a:off x="5004321" y="2337321"/>
            <a:ext cx="2183359" cy="2183359"/>
            <a:chOff x="462756" y="1288258"/>
            <a:chExt cx="5551491" cy="5551485"/>
          </a:xfrm>
          <a:effectLst>
            <a:outerShdw blurRad="76200" dist="38100" dir="2700000" algn="tl" rotWithShape="0">
              <a:prstClr val="black">
                <a:alpha val="24000"/>
              </a:prstClr>
            </a:outerShdw>
          </a:effectLst>
        </p:grpSpPr>
        <p:sp>
          <p:nvSpPr>
            <p:cNvPr id="98" name="Freeform 9"/>
            <p:cNvSpPr/>
            <p:nvPr/>
          </p:nvSpPr>
          <p:spPr bwMode="auto">
            <a:xfrm rot="5400000">
              <a:off x="2431257" y="1111250"/>
              <a:ext cx="1614487" cy="1968503"/>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chemeClr val="bg1">
                <a:lumMod val="75000"/>
              </a:schemeClr>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02" name="Freeform 9"/>
            <p:cNvSpPr/>
            <p:nvPr/>
          </p:nvSpPr>
          <p:spPr bwMode="auto">
            <a:xfrm rot="8100000">
              <a:off x="3823198" y="1687811"/>
              <a:ext cx="1614488" cy="1968501"/>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FAA86A"/>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09" name="Freeform 9"/>
            <p:cNvSpPr/>
            <p:nvPr/>
          </p:nvSpPr>
          <p:spPr bwMode="auto">
            <a:xfrm rot="10800000">
              <a:off x="4399759" y="3079749"/>
              <a:ext cx="1614488" cy="1968501"/>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C65885"/>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10" name="Freeform 9"/>
            <p:cNvSpPr/>
            <p:nvPr/>
          </p:nvSpPr>
          <p:spPr bwMode="auto">
            <a:xfrm rot="13500000">
              <a:off x="3823198" y="4471688"/>
              <a:ext cx="1614487" cy="1968502"/>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663A77"/>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11" name="Freeform 9"/>
            <p:cNvSpPr/>
            <p:nvPr/>
          </p:nvSpPr>
          <p:spPr bwMode="auto">
            <a:xfrm rot="16200000">
              <a:off x="2431256" y="5048249"/>
              <a:ext cx="1614487" cy="1968502"/>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00AF92"/>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12" name="Freeform 9"/>
            <p:cNvSpPr/>
            <p:nvPr/>
          </p:nvSpPr>
          <p:spPr bwMode="auto">
            <a:xfrm rot="18900000">
              <a:off x="1039317" y="4471689"/>
              <a:ext cx="1614488" cy="1968501"/>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EB8585"/>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13" name="Freeform 9"/>
            <p:cNvSpPr/>
            <p:nvPr/>
          </p:nvSpPr>
          <p:spPr bwMode="auto">
            <a:xfrm>
              <a:off x="462756" y="3079749"/>
              <a:ext cx="1614488" cy="1968501"/>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01ACBE"/>
            </a:solidFill>
            <a:ln w="22225">
              <a:solidFill>
                <a:srgbClr val="F3F3F3"/>
              </a:solidFill>
              <a:prstDash val="solid"/>
              <a:round/>
            </a:ln>
          </p:spPr>
          <p:txBody>
            <a:bodyPr vert="horz" wrap="square" lIns="91440" tIns="45720" rIns="91440" bIns="45720" numCol="1" anchor="t" anchorCtr="0" compatLnSpc="1"/>
            <a:lstStyle/>
            <a:p>
              <a:endParaRPr lang="zh-CN" altLang="en-US"/>
            </a:p>
          </p:txBody>
        </p:sp>
        <p:sp>
          <p:nvSpPr>
            <p:cNvPr id="114" name="Freeform 9"/>
            <p:cNvSpPr/>
            <p:nvPr/>
          </p:nvSpPr>
          <p:spPr bwMode="auto">
            <a:xfrm rot="2700000">
              <a:off x="1039317" y="1687811"/>
              <a:ext cx="1614487" cy="1968502"/>
            </a:xfrm>
            <a:custGeom>
              <a:avLst/>
              <a:gdLst>
                <a:gd name="T0" fmla="*/ 1369 w 8473"/>
                <a:gd name="T1" fmla="*/ 0 h 10324"/>
                <a:gd name="T2" fmla="*/ 1369 w 8473"/>
                <a:gd name="T3" fmla="*/ 10324 h 10324"/>
                <a:gd name="T4" fmla="*/ 8473 w 8473"/>
                <a:gd name="T5" fmla="*/ 7382 h 10324"/>
                <a:gd name="T6" fmla="*/ 8473 w 8473"/>
                <a:gd name="T7" fmla="*/ 2942 h 10324"/>
                <a:gd name="T8" fmla="*/ 1369 w 8473"/>
                <a:gd name="T9" fmla="*/ 0 h 10324"/>
              </a:gdLst>
              <a:ahLst/>
              <a:cxnLst>
                <a:cxn ang="0">
                  <a:pos x="T0" y="T1"/>
                </a:cxn>
                <a:cxn ang="0">
                  <a:pos x="T2" y="T3"/>
                </a:cxn>
                <a:cxn ang="0">
                  <a:pos x="T4" y="T5"/>
                </a:cxn>
                <a:cxn ang="0">
                  <a:pos x="T6" y="T7"/>
                </a:cxn>
                <a:cxn ang="0">
                  <a:pos x="T8" y="T9"/>
                </a:cxn>
              </a:cxnLst>
              <a:rect l="0" t="0" r="r" b="b"/>
              <a:pathLst>
                <a:path w="8473" h="10324">
                  <a:moveTo>
                    <a:pt x="1369" y="0"/>
                  </a:moveTo>
                  <a:cubicBezTo>
                    <a:pt x="0" y="3305"/>
                    <a:pt x="0" y="7019"/>
                    <a:pt x="1369" y="10324"/>
                  </a:cubicBezTo>
                  <a:lnTo>
                    <a:pt x="8473" y="7382"/>
                  </a:lnTo>
                  <a:cubicBezTo>
                    <a:pt x="7884" y="5960"/>
                    <a:pt x="7884" y="4364"/>
                    <a:pt x="8473" y="2942"/>
                  </a:cubicBezTo>
                  <a:lnTo>
                    <a:pt x="1369" y="0"/>
                  </a:lnTo>
                  <a:close/>
                </a:path>
              </a:pathLst>
            </a:custGeom>
            <a:solidFill>
              <a:srgbClr val="FFB850"/>
            </a:solidFill>
            <a:ln w="22225">
              <a:solidFill>
                <a:srgbClr val="F3F3F3"/>
              </a:solidFill>
              <a:prstDash val="solid"/>
              <a:round/>
            </a:ln>
          </p:spPr>
          <p:txBody>
            <a:bodyPr vert="horz" wrap="square" lIns="91440" tIns="45720" rIns="91440" bIns="45720" numCol="1" anchor="t" anchorCtr="0" compatLnSpc="1"/>
            <a:lstStyle/>
            <a:p>
              <a:endParaRPr lang="zh-CN" altLang="en-US"/>
            </a:p>
          </p:txBody>
        </p:sp>
      </p:grpSp>
      <p:grpSp>
        <p:nvGrpSpPr>
          <p:cNvPr id="121" name="组合 120"/>
          <p:cNvGrpSpPr/>
          <p:nvPr/>
        </p:nvGrpSpPr>
        <p:grpSpPr>
          <a:xfrm>
            <a:off x="5707931" y="3040931"/>
            <a:ext cx="776138" cy="776138"/>
            <a:chOff x="5707931" y="3040931"/>
            <a:chExt cx="776138" cy="776138"/>
          </a:xfrm>
        </p:grpSpPr>
        <p:sp>
          <p:nvSpPr>
            <p:cNvPr id="118" name="椭圆 117"/>
            <p:cNvSpPr/>
            <p:nvPr/>
          </p:nvSpPr>
          <p:spPr>
            <a:xfrm>
              <a:off x="5707931" y="3040931"/>
              <a:ext cx="776138" cy="776138"/>
            </a:xfrm>
            <a:prstGeom prst="ellipse">
              <a:avLst/>
            </a:prstGeom>
            <a:solidFill>
              <a:srgbClr val="F3F3F3"/>
            </a:solidFill>
            <a:ln w="19050">
              <a:gradFill flip="none" rotWithShape="1">
                <a:gsLst>
                  <a:gs pos="0">
                    <a:schemeClr val="bg1"/>
                  </a:gs>
                  <a:gs pos="100000">
                    <a:schemeClr val="bg1">
                      <a:lumMod val="85000"/>
                    </a:schemeClr>
                  </a:gs>
                </a:gsLst>
                <a:lin ang="2700000" scaled="1"/>
                <a:tileRect/>
              </a:gradFill>
            </a:ln>
            <a:effectLst>
              <a:outerShdw blurRad="508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5779391" y="3112391"/>
              <a:ext cx="633218" cy="633218"/>
            </a:xfrm>
            <a:prstGeom prst="ellipse">
              <a:avLst/>
            </a:prstGeom>
            <a:solidFill>
              <a:schemeClr val="tx1">
                <a:lumMod val="50000"/>
                <a:lumOff val="50000"/>
              </a:schemeClr>
            </a:solidFill>
            <a:ln w="12700">
              <a:gradFill flip="none" rotWithShape="1">
                <a:gsLst>
                  <a:gs pos="100000">
                    <a:schemeClr val="bg1"/>
                  </a:gs>
                  <a:gs pos="0">
                    <a:schemeClr val="bg1">
                      <a:lumMod val="85000"/>
                    </a:schemeClr>
                  </a:gs>
                </a:gsLst>
                <a:lin ang="2700000" scaled="1"/>
                <a:tileRect/>
              </a:gradFill>
            </a:ln>
            <a:effectLst>
              <a:innerShdw blurRad="63500" dist="25400" dir="13500000">
                <a:prstClr val="black">
                  <a:alpha val="4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5817611" y="3150611"/>
              <a:ext cx="556778" cy="556778"/>
            </a:xfrm>
            <a:prstGeom prst="ellipse">
              <a:avLst/>
            </a:prstGeom>
            <a:solidFill>
              <a:srgbClr val="F3F3F3"/>
            </a:solidFill>
            <a:ln w="15875">
              <a:gradFill flip="none" rotWithShape="1">
                <a:gsLst>
                  <a:gs pos="0">
                    <a:schemeClr val="bg1"/>
                  </a:gs>
                  <a:gs pos="100000">
                    <a:schemeClr val="bg1">
                      <a:lumMod val="85000"/>
                    </a:schemeClr>
                  </a:gs>
                </a:gsLst>
                <a:lin ang="2700000" scaled="1"/>
                <a:tileRect/>
              </a:gradFill>
            </a:ln>
            <a:effectLst>
              <a:outerShdw blurRad="38100" dist="25400" dir="27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3" name="文本框 122"/>
          <p:cNvSpPr txBox="1"/>
          <p:nvPr/>
        </p:nvSpPr>
        <p:spPr>
          <a:xfrm>
            <a:off x="6053825" y="2449053"/>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08</a:t>
            </a:r>
            <a:endParaRPr lang="zh-CN" altLang="en-US" sz="2400" dirty="0">
              <a:solidFill>
                <a:schemeClr val="bg1"/>
              </a:solidFill>
              <a:latin typeface="Impact" panose="020B0806030902050204" pitchFamily="34" charset="0"/>
            </a:endParaRPr>
          </a:p>
        </p:txBody>
      </p:sp>
      <p:sp>
        <p:nvSpPr>
          <p:cNvPr id="124" name="文本框 123"/>
          <p:cNvSpPr txBox="1"/>
          <p:nvPr/>
        </p:nvSpPr>
        <p:spPr>
          <a:xfrm>
            <a:off x="6483665" y="2871456"/>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07</a:t>
            </a:r>
            <a:endParaRPr lang="zh-CN" altLang="en-US" sz="2400" dirty="0">
              <a:solidFill>
                <a:schemeClr val="bg1"/>
              </a:solidFill>
              <a:latin typeface="Impact" panose="020B0806030902050204" pitchFamily="34" charset="0"/>
            </a:endParaRPr>
          </a:p>
        </p:txBody>
      </p:sp>
      <p:sp>
        <p:nvSpPr>
          <p:cNvPr id="125" name="文本框 124"/>
          <p:cNvSpPr txBox="1"/>
          <p:nvPr/>
        </p:nvSpPr>
        <p:spPr>
          <a:xfrm>
            <a:off x="6488924" y="3474083"/>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06</a:t>
            </a:r>
            <a:endParaRPr lang="zh-CN" altLang="en-US" sz="2400" dirty="0">
              <a:solidFill>
                <a:schemeClr val="bg1"/>
              </a:solidFill>
              <a:latin typeface="Impact" panose="020B0806030902050204" pitchFamily="34" charset="0"/>
            </a:endParaRPr>
          </a:p>
        </p:txBody>
      </p:sp>
      <p:sp>
        <p:nvSpPr>
          <p:cNvPr id="126" name="文本框 125"/>
          <p:cNvSpPr txBox="1"/>
          <p:nvPr/>
        </p:nvSpPr>
        <p:spPr>
          <a:xfrm>
            <a:off x="6066522" y="3903923"/>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05</a:t>
            </a:r>
            <a:endParaRPr lang="zh-CN" altLang="en-US" sz="2400" dirty="0">
              <a:solidFill>
                <a:schemeClr val="bg1"/>
              </a:solidFill>
              <a:latin typeface="Impact" panose="020B0806030902050204" pitchFamily="34" charset="0"/>
            </a:endParaRPr>
          </a:p>
        </p:txBody>
      </p:sp>
      <p:sp>
        <p:nvSpPr>
          <p:cNvPr id="127" name="文本框 126"/>
          <p:cNvSpPr txBox="1"/>
          <p:nvPr/>
        </p:nvSpPr>
        <p:spPr>
          <a:xfrm>
            <a:off x="5463895" y="3909182"/>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128" name="文本框 127"/>
          <p:cNvSpPr txBox="1"/>
          <p:nvPr/>
        </p:nvSpPr>
        <p:spPr>
          <a:xfrm>
            <a:off x="5034054" y="3486780"/>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129" name="文本框 128"/>
          <p:cNvSpPr txBox="1"/>
          <p:nvPr/>
        </p:nvSpPr>
        <p:spPr>
          <a:xfrm>
            <a:off x="5028795" y="2884153"/>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130" name="文本框 129"/>
          <p:cNvSpPr txBox="1"/>
          <p:nvPr/>
        </p:nvSpPr>
        <p:spPr>
          <a:xfrm>
            <a:off x="5451198" y="2454312"/>
            <a:ext cx="648880"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grpSp>
        <p:nvGrpSpPr>
          <p:cNvPr id="135" name="组合 134"/>
          <p:cNvGrpSpPr/>
          <p:nvPr/>
        </p:nvGrpSpPr>
        <p:grpSpPr>
          <a:xfrm>
            <a:off x="1310544" y="1139582"/>
            <a:ext cx="1964130" cy="1006290"/>
            <a:chOff x="1464128" y="1520824"/>
            <a:chExt cx="4005943" cy="1582058"/>
          </a:xfrm>
        </p:grpSpPr>
        <p:sp>
          <p:nvSpPr>
            <p:cNvPr id="140" name="圆角矩形 139"/>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圆角矩形 140"/>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1" name="组合 150"/>
          <p:cNvGrpSpPr/>
          <p:nvPr/>
        </p:nvGrpSpPr>
        <p:grpSpPr>
          <a:xfrm>
            <a:off x="1310544" y="2330430"/>
            <a:ext cx="1964130" cy="1006290"/>
            <a:chOff x="1464128" y="1520824"/>
            <a:chExt cx="4005943" cy="1582058"/>
          </a:xfrm>
        </p:grpSpPr>
        <p:sp>
          <p:nvSpPr>
            <p:cNvPr id="152" name="圆角矩形 151"/>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圆角矩形 152"/>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4" name="组合 153"/>
          <p:cNvGrpSpPr/>
          <p:nvPr/>
        </p:nvGrpSpPr>
        <p:grpSpPr>
          <a:xfrm>
            <a:off x="1310544" y="3521278"/>
            <a:ext cx="1964130" cy="1006290"/>
            <a:chOff x="1464128" y="1520824"/>
            <a:chExt cx="4005943" cy="1582058"/>
          </a:xfrm>
        </p:grpSpPr>
        <p:sp>
          <p:nvSpPr>
            <p:cNvPr id="155" name="圆角矩形 154"/>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圆角矩形 155"/>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p:cNvGrpSpPr/>
          <p:nvPr/>
        </p:nvGrpSpPr>
        <p:grpSpPr>
          <a:xfrm>
            <a:off x="1310544" y="4712128"/>
            <a:ext cx="1964130" cy="1006290"/>
            <a:chOff x="1464128" y="1520824"/>
            <a:chExt cx="4005943" cy="1582058"/>
          </a:xfrm>
        </p:grpSpPr>
        <p:sp>
          <p:nvSpPr>
            <p:cNvPr id="158" name="圆角矩形 157"/>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圆角矩形 158"/>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1" name="组合 160"/>
          <p:cNvGrpSpPr/>
          <p:nvPr/>
        </p:nvGrpSpPr>
        <p:grpSpPr>
          <a:xfrm>
            <a:off x="1413231" y="1185435"/>
            <a:ext cx="1780467" cy="739610"/>
            <a:chOff x="7488048" y="2621083"/>
            <a:chExt cx="1780467" cy="739610"/>
          </a:xfrm>
        </p:grpSpPr>
        <p:sp>
          <p:nvSpPr>
            <p:cNvPr id="162" name="文本框 161"/>
            <p:cNvSpPr txBox="1"/>
            <p:nvPr/>
          </p:nvSpPr>
          <p:spPr>
            <a:xfrm>
              <a:off x="7488048" y="2621083"/>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63" name="文本框 162"/>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4" name="组合 163"/>
          <p:cNvGrpSpPr/>
          <p:nvPr/>
        </p:nvGrpSpPr>
        <p:grpSpPr>
          <a:xfrm>
            <a:off x="1413231" y="2378634"/>
            <a:ext cx="1780467" cy="739610"/>
            <a:chOff x="7488048" y="2621083"/>
            <a:chExt cx="1780467" cy="739610"/>
          </a:xfrm>
        </p:grpSpPr>
        <p:sp>
          <p:nvSpPr>
            <p:cNvPr id="165" name="文本框 164"/>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66" name="文本框 165"/>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7" name="组合 166"/>
          <p:cNvGrpSpPr/>
          <p:nvPr/>
        </p:nvGrpSpPr>
        <p:grpSpPr>
          <a:xfrm>
            <a:off x="1413231" y="3569482"/>
            <a:ext cx="1780467" cy="739610"/>
            <a:chOff x="7488048" y="2621083"/>
            <a:chExt cx="1780467" cy="739610"/>
          </a:xfrm>
        </p:grpSpPr>
        <p:sp>
          <p:nvSpPr>
            <p:cNvPr id="168" name="文本框 167"/>
            <p:cNvSpPr txBox="1"/>
            <p:nvPr/>
          </p:nvSpPr>
          <p:spPr>
            <a:xfrm>
              <a:off x="74880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69" name="文本框 168"/>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70" name="组合 169"/>
          <p:cNvGrpSpPr/>
          <p:nvPr/>
        </p:nvGrpSpPr>
        <p:grpSpPr>
          <a:xfrm>
            <a:off x="1413231" y="4760332"/>
            <a:ext cx="1780467" cy="739610"/>
            <a:chOff x="7488048" y="2621083"/>
            <a:chExt cx="1780467" cy="739610"/>
          </a:xfrm>
        </p:grpSpPr>
        <p:sp>
          <p:nvSpPr>
            <p:cNvPr id="171" name="文本框 170"/>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172" name="文本框 171"/>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75" name="组合 174"/>
          <p:cNvGrpSpPr/>
          <p:nvPr/>
        </p:nvGrpSpPr>
        <p:grpSpPr>
          <a:xfrm>
            <a:off x="8917326" y="1139582"/>
            <a:ext cx="1964130" cy="1006290"/>
            <a:chOff x="1464128" y="1520824"/>
            <a:chExt cx="4005943" cy="1582058"/>
          </a:xfrm>
        </p:grpSpPr>
        <p:sp>
          <p:nvSpPr>
            <p:cNvPr id="197" name="圆角矩形 196"/>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圆角矩形 197"/>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6" name="组合 175"/>
          <p:cNvGrpSpPr/>
          <p:nvPr/>
        </p:nvGrpSpPr>
        <p:grpSpPr>
          <a:xfrm>
            <a:off x="8917326" y="2330430"/>
            <a:ext cx="1964130" cy="1006290"/>
            <a:chOff x="1464128" y="1520824"/>
            <a:chExt cx="4005943" cy="1582058"/>
          </a:xfrm>
        </p:grpSpPr>
        <p:sp>
          <p:nvSpPr>
            <p:cNvPr id="195" name="圆角矩形 194"/>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圆角矩形 195"/>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7" name="组合 176"/>
          <p:cNvGrpSpPr/>
          <p:nvPr/>
        </p:nvGrpSpPr>
        <p:grpSpPr>
          <a:xfrm>
            <a:off x="8917326" y="3521278"/>
            <a:ext cx="1964130" cy="1006290"/>
            <a:chOff x="1464128" y="1520824"/>
            <a:chExt cx="4005943" cy="1582058"/>
          </a:xfrm>
        </p:grpSpPr>
        <p:sp>
          <p:nvSpPr>
            <p:cNvPr id="193" name="圆角矩形 192"/>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圆角矩形 193"/>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8" name="组合 177"/>
          <p:cNvGrpSpPr/>
          <p:nvPr/>
        </p:nvGrpSpPr>
        <p:grpSpPr>
          <a:xfrm>
            <a:off x="8917326" y="4712128"/>
            <a:ext cx="1964130" cy="1006290"/>
            <a:chOff x="1464128" y="1520824"/>
            <a:chExt cx="4005943" cy="1582058"/>
          </a:xfrm>
        </p:grpSpPr>
        <p:sp>
          <p:nvSpPr>
            <p:cNvPr id="191" name="圆角矩形 190"/>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1016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圆角矩形 191"/>
            <p:cNvSpPr/>
            <p:nvPr/>
          </p:nvSpPr>
          <p:spPr>
            <a:xfrm>
              <a:off x="1464128" y="1520824"/>
              <a:ext cx="4005943" cy="1582057"/>
            </a:xfrm>
            <a:prstGeom prst="roundRect">
              <a:avLst>
                <a:gd name="adj" fmla="val 13915"/>
              </a:avLst>
            </a:prstGeom>
            <a:solidFill>
              <a:schemeClr val="bg1">
                <a:lumMod val="95000"/>
              </a:schemeClr>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9" name="组合 178"/>
          <p:cNvGrpSpPr/>
          <p:nvPr/>
        </p:nvGrpSpPr>
        <p:grpSpPr>
          <a:xfrm>
            <a:off x="9020013" y="1185435"/>
            <a:ext cx="1780467" cy="739610"/>
            <a:chOff x="7488048" y="2621083"/>
            <a:chExt cx="1780467" cy="739610"/>
          </a:xfrm>
        </p:grpSpPr>
        <p:sp>
          <p:nvSpPr>
            <p:cNvPr id="189" name="文本框 188"/>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90" name="文本框 189"/>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80" name="组合 179"/>
          <p:cNvGrpSpPr/>
          <p:nvPr/>
        </p:nvGrpSpPr>
        <p:grpSpPr>
          <a:xfrm>
            <a:off x="9020013" y="2378634"/>
            <a:ext cx="1780467" cy="739610"/>
            <a:chOff x="7488048" y="2621083"/>
            <a:chExt cx="1780467" cy="739610"/>
          </a:xfrm>
        </p:grpSpPr>
        <p:sp>
          <p:nvSpPr>
            <p:cNvPr id="187" name="文本框 186"/>
            <p:cNvSpPr txBox="1"/>
            <p:nvPr/>
          </p:nvSpPr>
          <p:spPr>
            <a:xfrm>
              <a:off x="7488048" y="2621083"/>
              <a:ext cx="1780467" cy="400110"/>
            </a:xfrm>
            <a:prstGeom prst="rect">
              <a:avLst/>
            </a:prstGeom>
            <a:noFill/>
          </p:spPr>
          <p:txBody>
            <a:bodyPr wrap="square" rtlCol="0">
              <a:spAutoFit/>
            </a:bodyPr>
            <a:lstStyle/>
            <a:p>
              <a:r>
                <a:rPr lang="zh-CN" altLang="en-US" sz="2000" dirty="0">
                  <a:solidFill>
                    <a:srgbClr val="FAA86A"/>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AA86A"/>
                </a:solidFill>
                <a:latin typeface="时尚中黑简体" panose="01010104010101010101" pitchFamily="2" charset="-122"/>
                <a:ea typeface="时尚中黑简体" panose="01010104010101010101" pitchFamily="2" charset="-122"/>
              </a:endParaRPr>
            </a:p>
          </p:txBody>
        </p:sp>
        <p:sp>
          <p:nvSpPr>
            <p:cNvPr id="188" name="文本框 18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81" name="组合 180"/>
          <p:cNvGrpSpPr/>
          <p:nvPr/>
        </p:nvGrpSpPr>
        <p:grpSpPr>
          <a:xfrm>
            <a:off x="9020013" y="3569482"/>
            <a:ext cx="1780467" cy="739610"/>
            <a:chOff x="7488048" y="2621083"/>
            <a:chExt cx="1780467" cy="739610"/>
          </a:xfrm>
        </p:grpSpPr>
        <p:sp>
          <p:nvSpPr>
            <p:cNvPr id="185" name="文本框 184"/>
            <p:cNvSpPr txBox="1"/>
            <p:nvPr/>
          </p:nvSpPr>
          <p:spPr>
            <a:xfrm>
              <a:off x="7488048" y="2621083"/>
              <a:ext cx="1780467" cy="400110"/>
            </a:xfrm>
            <a:prstGeom prst="rect">
              <a:avLst/>
            </a:prstGeom>
            <a:noFill/>
          </p:spPr>
          <p:txBody>
            <a:bodyPr wrap="square" rtlCol="0">
              <a:spAutoFit/>
            </a:bodyPr>
            <a:lstStyle/>
            <a:p>
              <a:r>
                <a:rPr lang="zh-CN" altLang="en-US" sz="2000"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C65885"/>
                </a:solidFill>
                <a:latin typeface="时尚中黑简体" panose="01010104010101010101" pitchFamily="2" charset="-122"/>
                <a:ea typeface="时尚中黑简体" panose="01010104010101010101" pitchFamily="2" charset="-122"/>
              </a:endParaRPr>
            </a:p>
          </p:txBody>
        </p:sp>
        <p:sp>
          <p:nvSpPr>
            <p:cNvPr id="186" name="文本框 185"/>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82" name="组合 181"/>
          <p:cNvGrpSpPr/>
          <p:nvPr/>
        </p:nvGrpSpPr>
        <p:grpSpPr>
          <a:xfrm>
            <a:off x="9020013" y="4760332"/>
            <a:ext cx="1780467" cy="739610"/>
            <a:chOff x="7488048" y="2621083"/>
            <a:chExt cx="1780467" cy="739610"/>
          </a:xfrm>
        </p:grpSpPr>
        <p:sp>
          <p:nvSpPr>
            <p:cNvPr id="183" name="文本框 182"/>
            <p:cNvSpPr txBox="1"/>
            <p:nvPr/>
          </p:nvSpPr>
          <p:spPr>
            <a:xfrm>
              <a:off x="7488048" y="2621083"/>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84" name="文本框 18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齿轮系列联动关系图表</a:t>
            </a:r>
            <a:endParaRPr lang="zh-CN" altLang="en-US" dirty="0"/>
          </a:p>
        </p:txBody>
      </p:sp>
      <p:sp>
        <p:nvSpPr>
          <p:cNvPr id="6" name="圆角矩形 5"/>
          <p:cNvSpPr/>
          <p:nvPr/>
        </p:nvSpPr>
        <p:spPr>
          <a:xfrm>
            <a:off x="1682499" y="1426379"/>
            <a:ext cx="1848534" cy="4235592"/>
          </a:xfrm>
          <a:prstGeom prst="roundRect">
            <a:avLst>
              <a:gd name="adj" fmla="val 50000"/>
            </a:avLst>
          </a:prstGeom>
          <a:gradFill>
            <a:gsLst>
              <a:gs pos="0">
                <a:srgbClr val="F3F3F3"/>
              </a:gs>
              <a:gs pos="42000">
                <a:srgbClr val="F1F1F1"/>
              </a:gs>
              <a:gs pos="19000">
                <a:srgbClr val="FBFBFB"/>
              </a:gs>
              <a:gs pos="100000">
                <a:srgbClr val="E6E6E6"/>
              </a:gs>
              <a:gs pos="71000">
                <a:srgbClr val="E6E6E6"/>
              </a:gs>
            </a:gsLst>
            <a:lin ang="0" scaled="0"/>
          </a:gra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1874944" y="1614249"/>
            <a:ext cx="1463644" cy="1463644"/>
            <a:chOff x="1727191" y="1736169"/>
            <a:chExt cx="1463644" cy="1463644"/>
          </a:xfrm>
        </p:grpSpPr>
        <p:sp>
          <p:nvSpPr>
            <p:cNvPr id="7" name="椭圆 6"/>
            <p:cNvSpPr/>
            <p:nvPr/>
          </p:nvSpPr>
          <p:spPr>
            <a:xfrm>
              <a:off x="1727191" y="1736169"/>
              <a:ext cx="1463644" cy="1463644"/>
            </a:xfrm>
            <a:prstGeom prst="ellipse">
              <a:avLst/>
            </a:prstGeom>
            <a:solidFill>
              <a:srgbClr val="FFB850"/>
            </a:solidFill>
            <a:ln w="28575">
              <a:gradFill flip="none" rotWithShape="1">
                <a:gsLst>
                  <a:gs pos="0">
                    <a:srgbClr val="D3D3D3"/>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1831565" y="1840543"/>
              <a:ext cx="1254894" cy="1254894"/>
              <a:chOff x="4926840" y="1732375"/>
              <a:chExt cx="1656097" cy="1656098"/>
            </a:xfrm>
          </p:grpSpPr>
          <p:sp>
            <p:nvSpPr>
              <p:cNvPr id="16" name="任意多边形 15"/>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50800" dist="25400" dir="2700000" algn="tl"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椭圆 16"/>
              <p:cNvSpPr/>
              <p:nvPr/>
            </p:nvSpPr>
            <p:spPr>
              <a:xfrm>
                <a:off x="5189938" y="1995474"/>
                <a:ext cx="1129900" cy="1129900"/>
              </a:xfrm>
              <a:prstGeom prst="ellipse">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290509" y="2100373"/>
                <a:ext cx="928760" cy="928759"/>
              </a:xfrm>
              <a:prstGeom prst="ellipse">
                <a:avLst/>
              </a:prstGeom>
              <a:gradFill>
                <a:gsLst>
                  <a:gs pos="0">
                    <a:srgbClr val="F3F3F3"/>
                  </a:gs>
                  <a:gs pos="42000">
                    <a:srgbClr val="F1F1F1"/>
                  </a:gs>
                  <a:gs pos="19000">
                    <a:srgbClr val="FBFBFB"/>
                  </a:gs>
                  <a:gs pos="100000">
                    <a:srgbClr val="E6E6E6"/>
                  </a:gs>
                  <a:gs pos="71000">
                    <a:srgbClr val="E6E6E6"/>
                  </a:gs>
                </a:gsLst>
                <a:lin ang="0" scaled="0"/>
              </a:gradFill>
              <a:ln w="1905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2" name="圆角矩形 61"/>
          <p:cNvSpPr/>
          <p:nvPr/>
        </p:nvSpPr>
        <p:spPr>
          <a:xfrm>
            <a:off x="3990271" y="1426379"/>
            <a:ext cx="1848534" cy="4235592"/>
          </a:xfrm>
          <a:prstGeom prst="roundRect">
            <a:avLst>
              <a:gd name="adj" fmla="val 50000"/>
            </a:avLst>
          </a:prstGeom>
          <a:gradFill>
            <a:gsLst>
              <a:gs pos="0">
                <a:srgbClr val="F3F3F3"/>
              </a:gs>
              <a:gs pos="42000">
                <a:srgbClr val="F1F1F1"/>
              </a:gs>
              <a:gs pos="19000">
                <a:srgbClr val="FBFBFB"/>
              </a:gs>
              <a:gs pos="100000">
                <a:srgbClr val="E6E6E6"/>
              </a:gs>
              <a:gs pos="71000">
                <a:srgbClr val="E6E6E6"/>
              </a:gs>
            </a:gsLst>
            <a:lin ang="0" scaled="0"/>
          </a:gra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圆角矩形 62"/>
          <p:cNvSpPr/>
          <p:nvPr/>
        </p:nvSpPr>
        <p:spPr>
          <a:xfrm>
            <a:off x="6325619" y="1426379"/>
            <a:ext cx="1848534" cy="4235592"/>
          </a:xfrm>
          <a:prstGeom prst="roundRect">
            <a:avLst>
              <a:gd name="adj" fmla="val 50000"/>
            </a:avLst>
          </a:prstGeom>
          <a:gradFill>
            <a:gsLst>
              <a:gs pos="0">
                <a:srgbClr val="F3F3F3"/>
              </a:gs>
              <a:gs pos="42000">
                <a:srgbClr val="F1F1F1"/>
              </a:gs>
              <a:gs pos="19000">
                <a:srgbClr val="FBFBFB"/>
              </a:gs>
              <a:gs pos="100000">
                <a:srgbClr val="E6E6E6"/>
              </a:gs>
              <a:gs pos="71000">
                <a:srgbClr val="E6E6E6"/>
              </a:gs>
            </a:gsLst>
            <a:lin ang="0" scaled="0"/>
          </a:gra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圆角矩形 63"/>
          <p:cNvSpPr/>
          <p:nvPr/>
        </p:nvSpPr>
        <p:spPr>
          <a:xfrm>
            <a:off x="8660967" y="1426379"/>
            <a:ext cx="1848534" cy="4235592"/>
          </a:xfrm>
          <a:prstGeom prst="roundRect">
            <a:avLst>
              <a:gd name="adj" fmla="val 50000"/>
            </a:avLst>
          </a:prstGeom>
          <a:gradFill>
            <a:gsLst>
              <a:gs pos="0">
                <a:srgbClr val="F3F3F3"/>
              </a:gs>
              <a:gs pos="42000">
                <a:srgbClr val="F1F1F1"/>
              </a:gs>
              <a:gs pos="19000">
                <a:srgbClr val="FBFBFB"/>
              </a:gs>
              <a:gs pos="100000">
                <a:srgbClr val="E6E6E6"/>
              </a:gs>
              <a:gs pos="71000">
                <a:srgbClr val="E6E6E6"/>
              </a:gs>
            </a:gsLst>
            <a:lin ang="0" scaled="0"/>
          </a:gra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2" name="组合 71"/>
          <p:cNvGrpSpPr/>
          <p:nvPr/>
        </p:nvGrpSpPr>
        <p:grpSpPr>
          <a:xfrm>
            <a:off x="6518064" y="1614249"/>
            <a:ext cx="1463644" cy="1463644"/>
            <a:chOff x="1727191" y="1736169"/>
            <a:chExt cx="1463644" cy="1463644"/>
          </a:xfrm>
        </p:grpSpPr>
        <p:sp>
          <p:nvSpPr>
            <p:cNvPr id="73" name="椭圆 72"/>
            <p:cNvSpPr/>
            <p:nvPr/>
          </p:nvSpPr>
          <p:spPr>
            <a:xfrm>
              <a:off x="1727191" y="1736169"/>
              <a:ext cx="1463644" cy="1463644"/>
            </a:xfrm>
            <a:prstGeom prst="ellipse">
              <a:avLst/>
            </a:prstGeom>
            <a:solidFill>
              <a:srgbClr val="EB8585"/>
            </a:solidFill>
            <a:ln w="28575">
              <a:gradFill flip="none" rotWithShape="1">
                <a:gsLst>
                  <a:gs pos="0">
                    <a:srgbClr val="D3D3D3"/>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4" name="组合 73"/>
            <p:cNvGrpSpPr/>
            <p:nvPr/>
          </p:nvGrpSpPr>
          <p:grpSpPr>
            <a:xfrm>
              <a:off x="1831565" y="1840543"/>
              <a:ext cx="1254894" cy="1254894"/>
              <a:chOff x="4926840" y="1732375"/>
              <a:chExt cx="1656097" cy="1656098"/>
            </a:xfrm>
          </p:grpSpPr>
          <p:sp>
            <p:nvSpPr>
              <p:cNvPr id="75" name="任意多边形 74"/>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50800" dist="25400" dir="2700000" algn="tl"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6" name="椭圆 75"/>
              <p:cNvSpPr/>
              <p:nvPr/>
            </p:nvSpPr>
            <p:spPr>
              <a:xfrm>
                <a:off x="5189938" y="1995474"/>
                <a:ext cx="1129900" cy="1129900"/>
              </a:xfrm>
              <a:prstGeom prst="ellipse">
                <a:avLst/>
              </a:prstGeom>
              <a:solidFill>
                <a:srgbClr val="EB8585"/>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5290509" y="2100373"/>
                <a:ext cx="928760" cy="928759"/>
              </a:xfrm>
              <a:prstGeom prst="ellipse">
                <a:avLst/>
              </a:prstGeom>
              <a:gradFill>
                <a:gsLst>
                  <a:gs pos="0">
                    <a:srgbClr val="F3F3F3"/>
                  </a:gs>
                  <a:gs pos="42000">
                    <a:srgbClr val="F1F1F1"/>
                  </a:gs>
                  <a:gs pos="19000">
                    <a:srgbClr val="FBFBFB"/>
                  </a:gs>
                  <a:gs pos="100000">
                    <a:srgbClr val="E6E6E6"/>
                  </a:gs>
                  <a:gs pos="71000">
                    <a:srgbClr val="E6E6E6"/>
                  </a:gs>
                </a:gsLst>
                <a:lin ang="0" scaled="0"/>
              </a:gradFill>
              <a:ln w="1905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78" name="组合 77"/>
          <p:cNvGrpSpPr/>
          <p:nvPr/>
        </p:nvGrpSpPr>
        <p:grpSpPr>
          <a:xfrm>
            <a:off x="4182716" y="4023624"/>
            <a:ext cx="1463644" cy="1463644"/>
            <a:chOff x="1727191" y="1736169"/>
            <a:chExt cx="1463644" cy="1463644"/>
          </a:xfrm>
        </p:grpSpPr>
        <p:sp>
          <p:nvSpPr>
            <p:cNvPr id="79" name="椭圆 78"/>
            <p:cNvSpPr/>
            <p:nvPr/>
          </p:nvSpPr>
          <p:spPr>
            <a:xfrm>
              <a:off x="1727191" y="1736169"/>
              <a:ext cx="1463644" cy="1463644"/>
            </a:xfrm>
            <a:prstGeom prst="ellipse">
              <a:avLst/>
            </a:prstGeom>
            <a:solidFill>
              <a:srgbClr val="01ACBE"/>
            </a:solidFill>
            <a:ln w="28575">
              <a:gradFill flip="none" rotWithShape="1">
                <a:gsLst>
                  <a:gs pos="0">
                    <a:srgbClr val="D3D3D3"/>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0" name="组合 79"/>
            <p:cNvGrpSpPr/>
            <p:nvPr/>
          </p:nvGrpSpPr>
          <p:grpSpPr>
            <a:xfrm>
              <a:off x="1831565" y="1840543"/>
              <a:ext cx="1254894" cy="1254894"/>
              <a:chOff x="4926840" y="1732375"/>
              <a:chExt cx="1656097" cy="1656098"/>
            </a:xfrm>
          </p:grpSpPr>
          <p:sp>
            <p:nvSpPr>
              <p:cNvPr id="81" name="任意多边形 80"/>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50800" dist="25400" dir="2700000" algn="tl"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2" name="椭圆 81"/>
              <p:cNvSpPr/>
              <p:nvPr/>
            </p:nvSpPr>
            <p:spPr>
              <a:xfrm>
                <a:off x="5189938" y="1995474"/>
                <a:ext cx="1129900" cy="1129900"/>
              </a:xfrm>
              <a:prstGeom prst="ellipse">
                <a:avLst/>
              </a:prstGeom>
              <a:solidFill>
                <a:srgbClr val="01ACBE"/>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5290509" y="2100373"/>
                <a:ext cx="928760" cy="928759"/>
              </a:xfrm>
              <a:prstGeom prst="ellipse">
                <a:avLst/>
              </a:prstGeom>
              <a:gradFill>
                <a:gsLst>
                  <a:gs pos="0">
                    <a:srgbClr val="F3F3F3"/>
                  </a:gs>
                  <a:gs pos="42000">
                    <a:srgbClr val="F1F1F1"/>
                  </a:gs>
                  <a:gs pos="19000">
                    <a:srgbClr val="FBFBFB"/>
                  </a:gs>
                  <a:gs pos="100000">
                    <a:srgbClr val="E6E6E6"/>
                  </a:gs>
                  <a:gs pos="71000">
                    <a:srgbClr val="E6E6E6"/>
                  </a:gs>
                </a:gsLst>
                <a:lin ang="0" scaled="0"/>
              </a:gradFill>
              <a:ln w="1905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84" name="组合 83"/>
          <p:cNvGrpSpPr/>
          <p:nvPr/>
        </p:nvGrpSpPr>
        <p:grpSpPr>
          <a:xfrm>
            <a:off x="8853412" y="4023624"/>
            <a:ext cx="1463644" cy="1463644"/>
            <a:chOff x="1727191" y="1736169"/>
            <a:chExt cx="1463644" cy="1463644"/>
          </a:xfrm>
        </p:grpSpPr>
        <p:sp>
          <p:nvSpPr>
            <p:cNvPr id="85" name="椭圆 84"/>
            <p:cNvSpPr/>
            <p:nvPr/>
          </p:nvSpPr>
          <p:spPr>
            <a:xfrm>
              <a:off x="1727191" y="1736169"/>
              <a:ext cx="1463644" cy="1463644"/>
            </a:xfrm>
            <a:prstGeom prst="ellipse">
              <a:avLst/>
            </a:prstGeom>
            <a:solidFill>
              <a:srgbClr val="663A77"/>
            </a:solidFill>
            <a:ln w="28575">
              <a:gradFill flip="none" rotWithShape="1">
                <a:gsLst>
                  <a:gs pos="0">
                    <a:srgbClr val="D3D3D3"/>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6" name="组合 85"/>
            <p:cNvGrpSpPr/>
            <p:nvPr/>
          </p:nvGrpSpPr>
          <p:grpSpPr>
            <a:xfrm>
              <a:off x="1831565" y="1840543"/>
              <a:ext cx="1254894" cy="1254894"/>
              <a:chOff x="4926840" y="1732375"/>
              <a:chExt cx="1656097" cy="1656098"/>
            </a:xfrm>
          </p:grpSpPr>
          <p:sp>
            <p:nvSpPr>
              <p:cNvPr id="87" name="任意多边形 86"/>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50800" dist="25400" dir="2700000" algn="tl"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8" name="椭圆 87"/>
              <p:cNvSpPr/>
              <p:nvPr/>
            </p:nvSpPr>
            <p:spPr>
              <a:xfrm>
                <a:off x="5189938" y="1995474"/>
                <a:ext cx="1129900" cy="1129900"/>
              </a:xfrm>
              <a:prstGeom prst="ellipse">
                <a:avLst/>
              </a:prstGeom>
              <a:solidFill>
                <a:srgbClr val="663A77"/>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5290509" y="2100373"/>
                <a:ext cx="928760" cy="928759"/>
              </a:xfrm>
              <a:prstGeom prst="ellipse">
                <a:avLst/>
              </a:prstGeom>
              <a:gradFill>
                <a:gsLst>
                  <a:gs pos="0">
                    <a:srgbClr val="F3F3F3"/>
                  </a:gs>
                  <a:gs pos="42000">
                    <a:srgbClr val="F1F1F1"/>
                  </a:gs>
                  <a:gs pos="19000">
                    <a:srgbClr val="FBFBFB"/>
                  </a:gs>
                  <a:gs pos="100000">
                    <a:srgbClr val="E6E6E6"/>
                  </a:gs>
                  <a:gs pos="71000">
                    <a:srgbClr val="E6E6E6"/>
                  </a:gs>
                </a:gsLst>
                <a:lin ang="0" scaled="0"/>
              </a:gradFill>
              <a:ln w="19050">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92" name="组合 91"/>
          <p:cNvGrpSpPr/>
          <p:nvPr/>
        </p:nvGrpSpPr>
        <p:grpSpPr>
          <a:xfrm>
            <a:off x="2106705" y="2044972"/>
            <a:ext cx="1000117" cy="602195"/>
            <a:chOff x="4123036" y="1134371"/>
            <a:chExt cx="1000117" cy="602195"/>
          </a:xfrm>
        </p:grpSpPr>
        <p:sp>
          <p:nvSpPr>
            <p:cNvPr id="93" name="文本框 92"/>
            <p:cNvSpPr txBox="1"/>
            <p:nvPr/>
          </p:nvSpPr>
          <p:spPr>
            <a:xfrm>
              <a:off x="4123036" y="1134371"/>
              <a:ext cx="1000117"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94" name="文本框 93"/>
            <p:cNvSpPr txBox="1"/>
            <p:nvPr/>
          </p:nvSpPr>
          <p:spPr>
            <a:xfrm>
              <a:off x="4200032" y="1490345"/>
              <a:ext cx="895896" cy="246221"/>
            </a:xfrm>
            <a:prstGeom prst="rect">
              <a:avLst/>
            </a:prstGeom>
            <a:noFill/>
          </p:spPr>
          <p:txBody>
            <a:bodyPr wrap="square" rtlCol="0">
              <a:spAutoFit/>
            </a:bodyPr>
            <a:lstStyle/>
            <a:p>
              <a:pPr algn="ctr"/>
              <a:r>
                <a:rPr lang="en-US" altLang="zh-CN" sz="1000" dirty="0" smtClean="0">
                  <a:solidFill>
                    <a:srgbClr val="FFB850"/>
                  </a:solidFill>
                  <a:latin typeface="LiHei Pro" panose="020B0500000000000000" pitchFamily="34" charset="-122"/>
                  <a:ea typeface="LiHei Pro" panose="020B0500000000000000" pitchFamily="34" charset="-122"/>
                </a:rPr>
                <a:t>OPTION</a:t>
              </a:r>
              <a:endParaRPr lang="zh-CN" altLang="en-US" sz="1000" dirty="0">
                <a:solidFill>
                  <a:srgbClr val="FFB850"/>
                </a:solidFill>
                <a:latin typeface="LiHei Pro" panose="020B0500000000000000" pitchFamily="34" charset="-122"/>
                <a:ea typeface="LiHei Pro" panose="020B0500000000000000" pitchFamily="34" charset="-122"/>
              </a:endParaRPr>
            </a:p>
          </p:txBody>
        </p:sp>
      </p:grpSp>
      <p:grpSp>
        <p:nvGrpSpPr>
          <p:cNvPr id="95" name="组合 94"/>
          <p:cNvGrpSpPr/>
          <p:nvPr/>
        </p:nvGrpSpPr>
        <p:grpSpPr>
          <a:xfrm>
            <a:off x="4414477" y="4454347"/>
            <a:ext cx="1000117" cy="602195"/>
            <a:chOff x="4123036" y="1134371"/>
            <a:chExt cx="1000117" cy="602195"/>
          </a:xfrm>
        </p:grpSpPr>
        <p:sp>
          <p:nvSpPr>
            <p:cNvPr id="96" name="文本框 95"/>
            <p:cNvSpPr txBox="1"/>
            <p:nvPr/>
          </p:nvSpPr>
          <p:spPr>
            <a:xfrm>
              <a:off x="4123036" y="1134371"/>
              <a:ext cx="1000117"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02</a:t>
              </a:r>
              <a:endParaRPr lang="zh-CN" altLang="en-US" sz="2800" dirty="0">
                <a:solidFill>
                  <a:srgbClr val="01ACBE"/>
                </a:solidFill>
                <a:latin typeface="Impact" panose="020B0806030902050204" pitchFamily="34" charset="0"/>
              </a:endParaRPr>
            </a:p>
          </p:txBody>
        </p:sp>
        <p:sp>
          <p:nvSpPr>
            <p:cNvPr id="97" name="文本框 96"/>
            <p:cNvSpPr txBox="1"/>
            <p:nvPr/>
          </p:nvSpPr>
          <p:spPr>
            <a:xfrm>
              <a:off x="4200032" y="1490345"/>
              <a:ext cx="895896" cy="246221"/>
            </a:xfrm>
            <a:prstGeom prst="rect">
              <a:avLst/>
            </a:prstGeom>
            <a:noFill/>
          </p:spPr>
          <p:txBody>
            <a:bodyPr wrap="square" rtlCol="0">
              <a:spAutoFit/>
            </a:bodyPr>
            <a:lstStyle/>
            <a:p>
              <a:pPr algn="ctr"/>
              <a:r>
                <a:rPr lang="en-US" altLang="zh-CN" sz="1000" dirty="0" smtClean="0">
                  <a:solidFill>
                    <a:srgbClr val="01ACBE"/>
                  </a:solidFill>
                  <a:latin typeface="LiHei Pro" panose="020B0500000000000000" pitchFamily="34" charset="-122"/>
                  <a:ea typeface="LiHei Pro" panose="020B0500000000000000" pitchFamily="34" charset="-122"/>
                </a:rPr>
                <a:t>OPTION</a:t>
              </a:r>
              <a:endParaRPr lang="zh-CN" altLang="en-US" sz="1000" dirty="0">
                <a:solidFill>
                  <a:srgbClr val="01ACBE"/>
                </a:solidFill>
                <a:latin typeface="LiHei Pro" panose="020B0500000000000000" pitchFamily="34" charset="-122"/>
                <a:ea typeface="LiHei Pro" panose="020B0500000000000000" pitchFamily="34" charset="-122"/>
              </a:endParaRPr>
            </a:p>
          </p:txBody>
        </p:sp>
      </p:grpSp>
      <p:grpSp>
        <p:nvGrpSpPr>
          <p:cNvPr id="98" name="组合 97"/>
          <p:cNvGrpSpPr/>
          <p:nvPr/>
        </p:nvGrpSpPr>
        <p:grpSpPr>
          <a:xfrm>
            <a:off x="6743990" y="2052598"/>
            <a:ext cx="1000117" cy="602195"/>
            <a:chOff x="4123036" y="1134371"/>
            <a:chExt cx="1000117" cy="602195"/>
          </a:xfrm>
        </p:grpSpPr>
        <p:sp>
          <p:nvSpPr>
            <p:cNvPr id="99" name="文本框 98"/>
            <p:cNvSpPr txBox="1"/>
            <p:nvPr/>
          </p:nvSpPr>
          <p:spPr>
            <a:xfrm>
              <a:off x="4123036" y="1134371"/>
              <a:ext cx="1000117" cy="523220"/>
            </a:xfrm>
            <a:prstGeom prst="rect">
              <a:avLst/>
            </a:prstGeom>
            <a:noFill/>
          </p:spPr>
          <p:txBody>
            <a:bodyPr wrap="square" rtlCol="0">
              <a:spAutoFit/>
            </a:bodyPr>
            <a:lstStyle/>
            <a:p>
              <a:pPr algn="ctr"/>
              <a:r>
                <a:rPr lang="en-US" altLang="zh-CN" sz="2800" dirty="0" smtClean="0">
                  <a:solidFill>
                    <a:srgbClr val="EB8585"/>
                  </a:solidFill>
                  <a:latin typeface="Impact" panose="020B0806030902050204" pitchFamily="34" charset="0"/>
                </a:rPr>
                <a:t>03</a:t>
              </a:r>
              <a:endParaRPr lang="zh-CN" altLang="en-US" sz="2800" dirty="0">
                <a:solidFill>
                  <a:srgbClr val="EB8585"/>
                </a:solidFill>
                <a:latin typeface="Impact" panose="020B0806030902050204" pitchFamily="34" charset="0"/>
              </a:endParaRPr>
            </a:p>
          </p:txBody>
        </p:sp>
        <p:sp>
          <p:nvSpPr>
            <p:cNvPr id="100" name="文本框 99"/>
            <p:cNvSpPr txBox="1"/>
            <p:nvPr/>
          </p:nvSpPr>
          <p:spPr>
            <a:xfrm>
              <a:off x="4200032" y="1490345"/>
              <a:ext cx="895896" cy="246221"/>
            </a:xfrm>
            <a:prstGeom prst="rect">
              <a:avLst/>
            </a:prstGeom>
            <a:noFill/>
          </p:spPr>
          <p:txBody>
            <a:bodyPr wrap="square" rtlCol="0">
              <a:spAutoFit/>
            </a:bodyPr>
            <a:lstStyle/>
            <a:p>
              <a:pPr algn="ctr"/>
              <a:r>
                <a:rPr lang="en-US" altLang="zh-CN" sz="1000" dirty="0" smtClean="0">
                  <a:solidFill>
                    <a:srgbClr val="EB8585"/>
                  </a:solidFill>
                  <a:latin typeface="LiHei Pro" panose="020B0500000000000000" pitchFamily="34" charset="-122"/>
                  <a:ea typeface="LiHei Pro" panose="020B0500000000000000" pitchFamily="34" charset="-122"/>
                </a:rPr>
                <a:t>OPTION</a:t>
              </a:r>
              <a:endParaRPr lang="zh-CN" altLang="en-US" sz="1000" dirty="0">
                <a:solidFill>
                  <a:srgbClr val="EB8585"/>
                </a:solidFill>
                <a:latin typeface="LiHei Pro" panose="020B0500000000000000" pitchFamily="34" charset="-122"/>
                <a:ea typeface="LiHei Pro" panose="020B0500000000000000" pitchFamily="34" charset="-122"/>
              </a:endParaRPr>
            </a:p>
          </p:txBody>
        </p:sp>
      </p:grpSp>
      <p:grpSp>
        <p:nvGrpSpPr>
          <p:cNvPr id="101" name="组合 100"/>
          <p:cNvGrpSpPr/>
          <p:nvPr/>
        </p:nvGrpSpPr>
        <p:grpSpPr>
          <a:xfrm>
            <a:off x="9085173" y="4454347"/>
            <a:ext cx="1000117" cy="602195"/>
            <a:chOff x="4123036" y="1134371"/>
            <a:chExt cx="1000117" cy="602195"/>
          </a:xfrm>
        </p:grpSpPr>
        <p:sp>
          <p:nvSpPr>
            <p:cNvPr id="102" name="文本框 101"/>
            <p:cNvSpPr txBox="1"/>
            <p:nvPr/>
          </p:nvSpPr>
          <p:spPr>
            <a:xfrm>
              <a:off x="4123036" y="1134371"/>
              <a:ext cx="1000117" cy="523220"/>
            </a:xfrm>
            <a:prstGeom prst="rect">
              <a:avLst/>
            </a:prstGeom>
            <a:noFill/>
          </p:spPr>
          <p:txBody>
            <a:bodyPr wrap="square" rtlCol="0">
              <a:spAutoFit/>
            </a:bodyPr>
            <a:lstStyle/>
            <a:p>
              <a:pPr algn="ctr"/>
              <a:r>
                <a:rPr lang="en-US" altLang="zh-CN" sz="2800" smtClean="0">
                  <a:solidFill>
                    <a:srgbClr val="663A77"/>
                  </a:solidFill>
                  <a:latin typeface="Impact" panose="020B0806030902050204" pitchFamily="34" charset="0"/>
                </a:rPr>
                <a:t>04</a:t>
              </a:r>
              <a:endParaRPr lang="zh-CN" altLang="en-US" sz="2800" dirty="0">
                <a:solidFill>
                  <a:srgbClr val="663A77"/>
                </a:solidFill>
                <a:latin typeface="Impact" panose="020B0806030902050204" pitchFamily="34" charset="0"/>
              </a:endParaRPr>
            </a:p>
          </p:txBody>
        </p:sp>
        <p:sp>
          <p:nvSpPr>
            <p:cNvPr id="103" name="文本框 102"/>
            <p:cNvSpPr txBox="1"/>
            <p:nvPr/>
          </p:nvSpPr>
          <p:spPr>
            <a:xfrm>
              <a:off x="4200032" y="1490345"/>
              <a:ext cx="895896" cy="246221"/>
            </a:xfrm>
            <a:prstGeom prst="rect">
              <a:avLst/>
            </a:prstGeom>
            <a:noFill/>
          </p:spPr>
          <p:txBody>
            <a:bodyPr wrap="square" rtlCol="0">
              <a:spAutoFit/>
            </a:bodyPr>
            <a:lstStyle/>
            <a:p>
              <a:pPr algn="ctr"/>
              <a:r>
                <a:rPr lang="en-US" altLang="zh-CN" sz="1000" dirty="0" smtClean="0">
                  <a:solidFill>
                    <a:srgbClr val="663A77"/>
                  </a:solidFill>
                  <a:latin typeface="LiHei Pro" panose="020B0500000000000000" pitchFamily="34" charset="-122"/>
                  <a:ea typeface="LiHei Pro" panose="020B0500000000000000" pitchFamily="34" charset="-122"/>
                </a:rPr>
                <a:t>OPTION</a:t>
              </a:r>
              <a:endParaRPr lang="zh-CN" altLang="en-US" sz="1000" dirty="0">
                <a:solidFill>
                  <a:srgbClr val="663A77"/>
                </a:solidFill>
                <a:latin typeface="LiHei Pro" panose="020B0500000000000000" pitchFamily="34" charset="-122"/>
                <a:ea typeface="LiHei Pro" panose="020B0500000000000000" pitchFamily="34" charset="-122"/>
              </a:endParaRPr>
            </a:p>
          </p:txBody>
        </p:sp>
      </p:grpSp>
      <p:grpSp>
        <p:nvGrpSpPr>
          <p:cNvPr id="46" name="组合 45"/>
          <p:cNvGrpSpPr/>
          <p:nvPr/>
        </p:nvGrpSpPr>
        <p:grpSpPr>
          <a:xfrm>
            <a:off x="1744645" y="3464804"/>
            <a:ext cx="1780467" cy="739610"/>
            <a:chOff x="7488048" y="2621083"/>
            <a:chExt cx="1780467" cy="739610"/>
          </a:xfrm>
        </p:grpSpPr>
        <p:sp>
          <p:nvSpPr>
            <p:cNvPr id="47" name="文本框 46"/>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 name="矩形 4"/>
          <p:cNvSpPr/>
          <p:nvPr/>
        </p:nvSpPr>
        <p:spPr>
          <a:xfrm>
            <a:off x="1817297" y="4659261"/>
            <a:ext cx="1576392" cy="34923"/>
          </a:xfrm>
          <a:prstGeom prst="rect">
            <a:avLst/>
          </a:prstGeom>
          <a:gradFill>
            <a:gsLst>
              <a:gs pos="0">
                <a:schemeClr val="bg1">
                  <a:lumMod val="75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2108730" y="4840948"/>
            <a:ext cx="1000117"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50</a:t>
            </a:r>
            <a:r>
              <a:rPr lang="en-US" altLang="zh-CN" sz="2000" dirty="0" smtClean="0">
                <a:solidFill>
                  <a:srgbClr val="FFB850"/>
                </a:solidFill>
                <a:latin typeface="Impact" panose="020B0806030902050204" pitchFamily="34" charset="0"/>
              </a:rPr>
              <a:t>%</a:t>
            </a:r>
            <a:endParaRPr lang="zh-CN" altLang="en-US" sz="3200" dirty="0">
              <a:solidFill>
                <a:srgbClr val="FFB850"/>
              </a:solidFill>
              <a:latin typeface="Impact" panose="020B0806030902050204" pitchFamily="34" charset="0"/>
            </a:endParaRPr>
          </a:p>
        </p:txBody>
      </p:sp>
      <p:grpSp>
        <p:nvGrpSpPr>
          <p:cNvPr id="51" name="组合 50"/>
          <p:cNvGrpSpPr/>
          <p:nvPr/>
        </p:nvGrpSpPr>
        <p:grpSpPr>
          <a:xfrm>
            <a:off x="6391320" y="3464804"/>
            <a:ext cx="1780467" cy="739610"/>
            <a:chOff x="7488048" y="2621083"/>
            <a:chExt cx="1780467" cy="739610"/>
          </a:xfrm>
        </p:grpSpPr>
        <p:sp>
          <p:nvSpPr>
            <p:cNvPr id="52" name="文本框 51"/>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3" name="文本框 52"/>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4" name="矩形 53"/>
          <p:cNvSpPr/>
          <p:nvPr/>
        </p:nvSpPr>
        <p:spPr>
          <a:xfrm>
            <a:off x="6463972" y="4659261"/>
            <a:ext cx="1576392" cy="34923"/>
          </a:xfrm>
          <a:prstGeom prst="rect">
            <a:avLst/>
          </a:prstGeom>
          <a:gradFill>
            <a:gsLst>
              <a:gs pos="0">
                <a:schemeClr val="bg1">
                  <a:lumMod val="75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文本框 54"/>
          <p:cNvSpPr txBox="1"/>
          <p:nvPr/>
        </p:nvSpPr>
        <p:spPr>
          <a:xfrm>
            <a:off x="6755405" y="4840948"/>
            <a:ext cx="1000117" cy="584775"/>
          </a:xfrm>
          <a:prstGeom prst="rect">
            <a:avLst/>
          </a:prstGeom>
          <a:noFill/>
        </p:spPr>
        <p:txBody>
          <a:bodyPr wrap="square" rtlCol="0">
            <a:spAutoFit/>
          </a:bodyPr>
          <a:lstStyle/>
          <a:p>
            <a:pPr algn="ctr"/>
            <a:r>
              <a:rPr lang="en-US" altLang="zh-CN" sz="3200" dirty="0">
                <a:solidFill>
                  <a:srgbClr val="E87071"/>
                </a:solidFill>
                <a:latin typeface="Impact" panose="020B0806030902050204" pitchFamily="34" charset="0"/>
              </a:rPr>
              <a:t>7</a:t>
            </a:r>
            <a:r>
              <a:rPr lang="en-US" altLang="zh-CN" sz="3200" dirty="0" smtClean="0">
                <a:solidFill>
                  <a:srgbClr val="E87071"/>
                </a:solidFill>
                <a:latin typeface="Impact" panose="020B0806030902050204" pitchFamily="34" charset="0"/>
              </a:rPr>
              <a:t>0</a:t>
            </a:r>
            <a:r>
              <a:rPr lang="en-US" altLang="zh-CN" sz="2000" dirty="0" smtClean="0">
                <a:solidFill>
                  <a:srgbClr val="E87071"/>
                </a:solidFill>
                <a:latin typeface="Impact" panose="020B0806030902050204" pitchFamily="34" charset="0"/>
              </a:rPr>
              <a:t>%</a:t>
            </a:r>
            <a:endParaRPr lang="zh-CN" altLang="en-US" sz="3200" dirty="0">
              <a:solidFill>
                <a:srgbClr val="E87071"/>
              </a:solidFill>
              <a:latin typeface="Impact" panose="020B0806030902050204" pitchFamily="34" charset="0"/>
            </a:endParaRPr>
          </a:p>
        </p:txBody>
      </p:sp>
      <p:grpSp>
        <p:nvGrpSpPr>
          <p:cNvPr id="56" name="组合 55"/>
          <p:cNvGrpSpPr/>
          <p:nvPr/>
        </p:nvGrpSpPr>
        <p:grpSpPr>
          <a:xfrm>
            <a:off x="4043469" y="2767574"/>
            <a:ext cx="1780467" cy="739610"/>
            <a:chOff x="7488048" y="2621083"/>
            <a:chExt cx="1780467" cy="739610"/>
          </a:xfrm>
        </p:grpSpPr>
        <p:sp>
          <p:nvSpPr>
            <p:cNvPr id="57" name="文本框 56"/>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9" name="矩形 58"/>
          <p:cNvSpPr/>
          <p:nvPr/>
        </p:nvSpPr>
        <p:spPr>
          <a:xfrm>
            <a:off x="4116121" y="2399931"/>
            <a:ext cx="1576392" cy="34923"/>
          </a:xfrm>
          <a:prstGeom prst="rect">
            <a:avLst/>
          </a:prstGeom>
          <a:gradFill>
            <a:gsLst>
              <a:gs pos="0">
                <a:schemeClr val="bg1">
                  <a:lumMod val="75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文本框 59"/>
          <p:cNvSpPr txBox="1"/>
          <p:nvPr/>
        </p:nvSpPr>
        <p:spPr>
          <a:xfrm>
            <a:off x="4407554" y="1735798"/>
            <a:ext cx="1000117" cy="584775"/>
          </a:xfrm>
          <a:prstGeom prst="rect">
            <a:avLst/>
          </a:prstGeom>
          <a:noFill/>
        </p:spPr>
        <p:txBody>
          <a:bodyPr wrap="square" rtlCol="0">
            <a:spAutoFit/>
          </a:bodyPr>
          <a:lstStyle/>
          <a:p>
            <a:pPr algn="ctr"/>
            <a:r>
              <a:rPr lang="en-US" altLang="zh-CN" sz="3200" dirty="0">
                <a:solidFill>
                  <a:srgbClr val="01ACBE"/>
                </a:solidFill>
                <a:latin typeface="Impact" panose="020B0806030902050204" pitchFamily="34" charset="0"/>
              </a:rPr>
              <a:t>6</a:t>
            </a:r>
            <a:r>
              <a:rPr lang="en-US" altLang="zh-CN" sz="3200" dirty="0" smtClean="0">
                <a:solidFill>
                  <a:srgbClr val="01ACBE"/>
                </a:solidFill>
                <a:latin typeface="Impact" panose="020B0806030902050204" pitchFamily="34" charset="0"/>
              </a:rPr>
              <a:t>0</a:t>
            </a:r>
            <a:r>
              <a:rPr lang="en-US" altLang="zh-CN" sz="2000" dirty="0" smtClean="0">
                <a:solidFill>
                  <a:srgbClr val="01ACBE"/>
                </a:solidFill>
                <a:latin typeface="Impact" panose="020B0806030902050204" pitchFamily="34" charset="0"/>
              </a:rPr>
              <a:t>%</a:t>
            </a:r>
            <a:endParaRPr lang="zh-CN" altLang="en-US" sz="3200" dirty="0">
              <a:solidFill>
                <a:srgbClr val="01ACBE"/>
              </a:solidFill>
              <a:latin typeface="Impact" panose="020B0806030902050204" pitchFamily="34" charset="0"/>
            </a:endParaRPr>
          </a:p>
        </p:txBody>
      </p:sp>
      <p:grpSp>
        <p:nvGrpSpPr>
          <p:cNvPr id="61" name="组合 60"/>
          <p:cNvGrpSpPr/>
          <p:nvPr/>
        </p:nvGrpSpPr>
        <p:grpSpPr>
          <a:xfrm>
            <a:off x="8714733" y="2767574"/>
            <a:ext cx="1780467" cy="739610"/>
            <a:chOff x="7488048" y="2621083"/>
            <a:chExt cx="1780467" cy="739610"/>
          </a:xfrm>
        </p:grpSpPr>
        <p:sp>
          <p:nvSpPr>
            <p:cNvPr id="66" name="文本框 65"/>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68" name="矩形 67"/>
          <p:cNvSpPr/>
          <p:nvPr/>
        </p:nvSpPr>
        <p:spPr>
          <a:xfrm>
            <a:off x="8787385" y="2399931"/>
            <a:ext cx="1576392" cy="34923"/>
          </a:xfrm>
          <a:prstGeom prst="rect">
            <a:avLst/>
          </a:prstGeom>
          <a:gradFill>
            <a:gsLst>
              <a:gs pos="0">
                <a:schemeClr val="bg1">
                  <a:lumMod val="75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a:off x="9078818" y="1735798"/>
            <a:ext cx="1000117" cy="584775"/>
          </a:xfrm>
          <a:prstGeom prst="rect">
            <a:avLst/>
          </a:prstGeom>
          <a:noFill/>
        </p:spPr>
        <p:txBody>
          <a:bodyPr wrap="square" rtlCol="0">
            <a:spAutoFit/>
          </a:bodyPr>
          <a:lstStyle/>
          <a:p>
            <a:pPr algn="ctr"/>
            <a:r>
              <a:rPr lang="en-US" altLang="zh-CN" sz="3200" dirty="0">
                <a:solidFill>
                  <a:srgbClr val="663A77"/>
                </a:solidFill>
                <a:latin typeface="Impact" panose="020B0806030902050204" pitchFamily="34" charset="0"/>
              </a:rPr>
              <a:t>8</a:t>
            </a:r>
            <a:r>
              <a:rPr lang="en-US" altLang="zh-CN" sz="3200" dirty="0" smtClean="0">
                <a:solidFill>
                  <a:srgbClr val="663A77"/>
                </a:solidFill>
                <a:latin typeface="Impact" panose="020B0806030902050204" pitchFamily="34" charset="0"/>
              </a:rPr>
              <a:t>0</a:t>
            </a:r>
            <a:r>
              <a:rPr lang="en-US" altLang="zh-CN" sz="2000" dirty="0" smtClean="0">
                <a:solidFill>
                  <a:srgbClr val="663A77"/>
                </a:solidFill>
                <a:latin typeface="Impact" panose="020B0806030902050204" pitchFamily="34" charset="0"/>
              </a:rPr>
              <a:t>%</a:t>
            </a:r>
            <a:endParaRPr lang="zh-CN" altLang="en-US" sz="3200" dirty="0">
              <a:solidFill>
                <a:srgbClr val="663A77"/>
              </a:solidFill>
              <a:latin typeface="Impact" panose="020B0806030902050204" pitchFamily="34" charset="0"/>
            </a:endParaRPr>
          </a:p>
        </p:txBody>
      </p:sp>
      <p:grpSp>
        <p:nvGrpSpPr>
          <p:cNvPr id="31" name="组合 30"/>
          <p:cNvGrpSpPr/>
          <p:nvPr/>
        </p:nvGrpSpPr>
        <p:grpSpPr>
          <a:xfrm>
            <a:off x="1460182" y="1197220"/>
            <a:ext cx="9314386" cy="4688230"/>
            <a:chOff x="1460182" y="1197220"/>
            <a:chExt cx="9314386" cy="4688230"/>
          </a:xfrm>
        </p:grpSpPr>
        <p:sp>
          <p:nvSpPr>
            <p:cNvPr id="8" name="椭圆 7"/>
            <p:cNvSpPr/>
            <p:nvPr/>
          </p:nvSpPr>
          <p:spPr>
            <a:xfrm>
              <a:off x="1460182" y="1197220"/>
              <a:ext cx="2310176" cy="1155088"/>
            </a:xfrm>
            <a:custGeom>
              <a:avLst/>
              <a:gdLst>
                <a:gd name="connsiteX0" fmla="*/ 0 w 2310175"/>
                <a:gd name="connsiteY0" fmla="*/ 1155088 h 2310175"/>
                <a:gd name="connsiteX1" fmla="*/ 1155088 w 2310175"/>
                <a:gd name="connsiteY1" fmla="*/ 0 h 2310175"/>
                <a:gd name="connsiteX2" fmla="*/ 2310176 w 2310175"/>
                <a:gd name="connsiteY2" fmla="*/ 1155088 h 2310175"/>
                <a:gd name="connsiteX3" fmla="*/ 1155088 w 2310175"/>
                <a:gd name="connsiteY3" fmla="*/ 2310176 h 2310175"/>
                <a:gd name="connsiteX4" fmla="*/ 0 w 2310175"/>
                <a:gd name="connsiteY4" fmla="*/ 1155088 h 2310175"/>
                <a:gd name="connsiteX0-1" fmla="*/ 1155088 w 2310176"/>
                <a:gd name="connsiteY0-2" fmla="*/ 2310176 h 2401616"/>
                <a:gd name="connsiteX1-3" fmla="*/ 0 w 2310176"/>
                <a:gd name="connsiteY1-4" fmla="*/ 1155088 h 2401616"/>
                <a:gd name="connsiteX2-5" fmla="*/ 1155088 w 2310176"/>
                <a:gd name="connsiteY2-6" fmla="*/ 0 h 2401616"/>
                <a:gd name="connsiteX3-7" fmla="*/ 2310176 w 2310176"/>
                <a:gd name="connsiteY3-8" fmla="*/ 1155088 h 2401616"/>
                <a:gd name="connsiteX4-9" fmla="*/ 1246528 w 2310176"/>
                <a:gd name="connsiteY4-10" fmla="*/ 2401616 h 2401616"/>
                <a:gd name="connsiteX0-11" fmla="*/ 1155088 w 2310176"/>
                <a:gd name="connsiteY0-12" fmla="*/ 2310176 h 2310176"/>
                <a:gd name="connsiteX1-13" fmla="*/ 0 w 2310176"/>
                <a:gd name="connsiteY1-14" fmla="*/ 1155088 h 2310176"/>
                <a:gd name="connsiteX2-15" fmla="*/ 1155088 w 2310176"/>
                <a:gd name="connsiteY2-16" fmla="*/ 0 h 2310176"/>
                <a:gd name="connsiteX3-17" fmla="*/ 2310176 w 2310176"/>
                <a:gd name="connsiteY3-18" fmla="*/ 1155088 h 2310176"/>
                <a:gd name="connsiteX0-19" fmla="*/ 0 w 2310176"/>
                <a:gd name="connsiteY0-20" fmla="*/ 1155088 h 1155088"/>
                <a:gd name="connsiteX1-21" fmla="*/ 1155088 w 2310176"/>
                <a:gd name="connsiteY1-22" fmla="*/ 0 h 1155088"/>
                <a:gd name="connsiteX2-23" fmla="*/ 2310176 w 2310176"/>
                <a:gd name="connsiteY2-24" fmla="*/ 1155088 h 1155088"/>
              </a:gdLst>
              <a:ahLst/>
              <a:cxnLst>
                <a:cxn ang="0">
                  <a:pos x="connsiteX0-1" y="connsiteY0-2"/>
                </a:cxn>
                <a:cxn ang="0">
                  <a:pos x="connsiteX1-3" y="connsiteY1-4"/>
                </a:cxn>
                <a:cxn ang="0">
                  <a:pos x="connsiteX2-5" y="connsiteY2-6"/>
                </a:cxn>
              </a:cxnLst>
              <a:rect l="l" t="t" r="r" b="b"/>
              <a:pathLst>
                <a:path w="2310176" h="1155088">
                  <a:moveTo>
                    <a:pt x="0" y="1155088"/>
                  </a:moveTo>
                  <a:cubicBezTo>
                    <a:pt x="0" y="517151"/>
                    <a:pt x="517151" y="0"/>
                    <a:pt x="1155088" y="0"/>
                  </a:cubicBezTo>
                  <a:cubicBezTo>
                    <a:pt x="1793025" y="0"/>
                    <a:pt x="2310176" y="517151"/>
                    <a:pt x="2310176" y="1155088"/>
                  </a:cubicBezTo>
                </a:path>
              </a:pathLst>
            </a:custGeom>
            <a:noFill/>
            <a:ln w="38100">
              <a:solidFill>
                <a:schemeClr val="bg1"/>
              </a:solidFill>
            </a:ln>
            <a:effectLst>
              <a:outerShdw blurRad="762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7"/>
            <p:cNvSpPr/>
            <p:nvPr/>
          </p:nvSpPr>
          <p:spPr>
            <a:xfrm>
              <a:off x="6106855" y="1197220"/>
              <a:ext cx="2310176" cy="1155088"/>
            </a:xfrm>
            <a:custGeom>
              <a:avLst/>
              <a:gdLst>
                <a:gd name="connsiteX0" fmla="*/ 0 w 2310175"/>
                <a:gd name="connsiteY0" fmla="*/ 1155088 h 2310175"/>
                <a:gd name="connsiteX1" fmla="*/ 1155088 w 2310175"/>
                <a:gd name="connsiteY1" fmla="*/ 0 h 2310175"/>
                <a:gd name="connsiteX2" fmla="*/ 2310176 w 2310175"/>
                <a:gd name="connsiteY2" fmla="*/ 1155088 h 2310175"/>
                <a:gd name="connsiteX3" fmla="*/ 1155088 w 2310175"/>
                <a:gd name="connsiteY3" fmla="*/ 2310176 h 2310175"/>
                <a:gd name="connsiteX4" fmla="*/ 0 w 2310175"/>
                <a:gd name="connsiteY4" fmla="*/ 1155088 h 2310175"/>
                <a:gd name="connsiteX0-1" fmla="*/ 1155088 w 2310176"/>
                <a:gd name="connsiteY0-2" fmla="*/ 2310176 h 2401616"/>
                <a:gd name="connsiteX1-3" fmla="*/ 0 w 2310176"/>
                <a:gd name="connsiteY1-4" fmla="*/ 1155088 h 2401616"/>
                <a:gd name="connsiteX2-5" fmla="*/ 1155088 w 2310176"/>
                <a:gd name="connsiteY2-6" fmla="*/ 0 h 2401616"/>
                <a:gd name="connsiteX3-7" fmla="*/ 2310176 w 2310176"/>
                <a:gd name="connsiteY3-8" fmla="*/ 1155088 h 2401616"/>
                <a:gd name="connsiteX4-9" fmla="*/ 1246528 w 2310176"/>
                <a:gd name="connsiteY4-10" fmla="*/ 2401616 h 2401616"/>
                <a:gd name="connsiteX0-11" fmla="*/ 1155088 w 2310176"/>
                <a:gd name="connsiteY0-12" fmla="*/ 2310176 h 2310176"/>
                <a:gd name="connsiteX1-13" fmla="*/ 0 w 2310176"/>
                <a:gd name="connsiteY1-14" fmla="*/ 1155088 h 2310176"/>
                <a:gd name="connsiteX2-15" fmla="*/ 1155088 w 2310176"/>
                <a:gd name="connsiteY2-16" fmla="*/ 0 h 2310176"/>
                <a:gd name="connsiteX3-17" fmla="*/ 2310176 w 2310176"/>
                <a:gd name="connsiteY3-18" fmla="*/ 1155088 h 2310176"/>
                <a:gd name="connsiteX0-19" fmla="*/ 0 w 2310176"/>
                <a:gd name="connsiteY0-20" fmla="*/ 1155088 h 1155088"/>
                <a:gd name="connsiteX1-21" fmla="*/ 1155088 w 2310176"/>
                <a:gd name="connsiteY1-22" fmla="*/ 0 h 1155088"/>
                <a:gd name="connsiteX2-23" fmla="*/ 2310176 w 2310176"/>
                <a:gd name="connsiteY2-24" fmla="*/ 1155088 h 1155088"/>
              </a:gdLst>
              <a:ahLst/>
              <a:cxnLst>
                <a:cxn ang="0">
                  <a:pos x="connsiteX0-1" y="connsiteY0-2"/>
                </a:cxn>
                <a:cxn ang="0">
                  <a:pos x="connsiteX1-3" y="connsiteY1-4"/>
                </a:cxn>
                <a:cxn ang="0">
                  <a:pos x="connsiteX2-5" y="connsiteY2-6"/>
                </a:cxn>
              </a:cxnLst>
              <a:rect l="l" t="t" r="r" b="b"/>
              <a:pathLst>
                <a:path w="2310176" h="1155088">
                  <a:moveTo>
                    <a:pt x="0" y="1155088"/>
                  </a:moveTo>
                  <a:cubicBezTo>
                    <a:pt x="0" y="517151"/>
                    <a:pt x="517151" y="0"/>
                    <a:pt x="1155088" y="0"/>
                  </a:cubicBezTo>
                  <a:cubicBezTo>
                    <a:pt x="1793025" y="0"/>
                    <a:pt x="2310176" y="517151"/>
                    <a:pt x="2310176" y="1155088"/>
                  </a:cubicBezTo>
                </a:path>
              </a:pathLst>
            </a:custGeom>
            <a:noFill/>
            <a:ln w="38100">
              <a:solidFill>
                <a:schemeClr val="bg1"/>
              </a:solidFill>
            </a:ln>
            <a:effectLst>
              <a:outerShdw blurRad="762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椭圆 7"/>
            <p:cNvSpPr/>
            <p:nvPr/>
          </p:nvSpPr>
          <p:spPr>
            <a:xfrm flipV="1">
              <a:off x="3784872" y="4730362"/>
              <a:ext cx="2310176" cy="1155088"/>
            </a:xfrm>
            <a:custGeom>
              <a:avLst/>
              <a:gdLst>
                <a:gd name="connsiteX0" fmla="*/ 0 w 2310175"/>
                <a:gd name="connsiteY0" fmla="*/ 1155088 h 2310175"/>
                <a:gd name="connsiteX1" fmla="*/ 1155088 w 2310175"/>
                <a:gd name="connsiteY1" fmla="*/ 0 h 2310175"/>
                <a:gd name="connsiteX2" fmla="*/ 2310176 w 2310175"/>
                <a:gd name="connsiteY2" fmla="*/ 1155088 h 2310175"/>
                <a:gd name="connsiteX3" fmla="*/ 1155088 w 2310175"/>
                <a:gd name="connsiteY3" fmla="*/ 2310176 h 2310175"/>
                <a:gd name="connsiteX4" fmla="*/ 0 w 2310175"/>
                <a:gd name="connsiteY4" fmla="*/ 1155088 h 2310175"/>
                <a:gd name="connsiteX0-1" fmla="*/ 1155088 w 2310176"/>
                <a:gd name="connsiteY0-2" fmla="*/ 2310176 h 2401616"/>
                <a:gd name="connsiteX1-3" fmla="*/ 0 w 2310176"/>
                <a:gd name="connsiteY1-4" fmla="*/ 1155088 h 2401616"/>
                <a:gd name="connsiteX2-5" fmla="*/ 1155088 w 2310176"/>
                <a:gd name="connsiteY2-6" fmla="*/ 0 h 2401616"/>
                <a:gd name="connsiteX3-7" fmla="*/ 2310176 w 2310176"/>
                <a:gd name="connsiteY3-8" fmla="*/ 1155088 h 2401616"/>
                <a:gd name="connsiteX4-9" fmla="*/ 1246528 w 2310176"/>
                <a:gd name="connsiteY4-10" fmla="*/ 2401616 h 2401616"/>
                <a:gd name="connsiteX0-11" fmla="*/ 1155088 w 2310176"/>
                <a:gd name="connsiteY0-12" fmla="*/ 2310176 h 2310176"/>
                <a:gd name="connsiteX1-13" fmla="*/ 0 w 2310176"/>
                <a:gd name="connsiteY1-14" fmla="*/ 1155088 h 2310176"/>
                <a:gd name="connsiteX2-15" fmla="*/ 1155088 w 2310176"/>
                <a:gd name="connsiteY2-16" fmla="*/ 0 h 2310176"/>
                <a:gd name="connsiteX3-17" fmla="*/ 2310176 w 2310176"/>
                <a:gd name="connsiteY3-18" fmla="*/ 1155088 h 2310176"/>
                <a:gd name="connsiteX0-19" fmla="*/ 0 w 2310176"/>
                <a:gd name="connsiteY0-20" fmla="*/ 1155088 h 1155088"/>
                <a:gd name="connsiteX1-21" fmla="*/ 1155088 w 2310176"/>
                <a:gd name="connsiteY1-22" fmla="*/ 0 h 1155088"/>
                <a:gd name="connsiteX2-23" fmla="*/ 2310176 w 2310176"/>
                <a:gd name="connsiteY2-24" fmla="*/ 1155088 h 1155088"/>
              </a:gdLst>
              <a:ahLst/>
              <a:cxnLst>
                <a:cxn ang="0">
                  <a:pos x="connsiteX0-1" y="connsiteY0-2"/>
                </a:cxn>
                <a:cxn ang="0">
                  <a:pos x="connsiteX1-3" y="connsiteY1-4"/>
                </a:cxn>
                <a:cxn ang="0">
                  <a:pos x="connsiteX2-5" y="connsiteY2-6"/>
                </a:cxn>
              </a:cxnLst>
              <a:rect l="l" t="t" r="r" b="b"/>
              <a:pathLst>
                <a:path w="2310176" h="1155088">
                  <a:moveTo>
                    <a:pt x="0" y="1155088"/>
                  </a:moveTo>
                  <a:cubicBezTo>
                    <a:pt x="0" y="517151"/>
                    <a:pt x="517151" y="0"/>
                    <a:pt x="1155088" y="0"/>
                  </a:cubicBezTo>
                  <a:cubicBezTo>
                    <a:pt x="1793025" y="0"/>
                    <a:pt x="2310176" y="517151"/>
                    <a:pt x="2310176" y="1155088"/>
                  </a:cubicBezTo>
                </a:path>
              </a:pathLst>
            </a:custGeom>
            <a:noFill/>
            <a:ln w="38100">
              <a:solidFill>
                <a:schemeClr val="bg1"/>
              </a:solidFill>
            </a:ln>
            <a:effectLst>
              <a:outerShdw blurRad="762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7"/>
            <p:cNvSpPr/>
            <p:nvPr/>
          </p:nvSpPr>
          <p:spPr>
            <a:xfrm flipV="1">
              <a:off x="8464392" y="4730362"/>
              <a:ext cx="2310176" cy="1155088"/>
            </a:xfrm>
            <a:custGeom>
              <a:avLst/>
              <a:gdLst>
                <a:gd name="connsiteX0" fmla="*/ 0 w 2310175"/>
                <a:gd name="connsiteY0" fmla="*/ 1155088 h 2310175"/>
                <a:gd name="connsiteX1" fmla="*/ 1155088 w 2310175"/>
                <a:gd name="connsiteY1" fmla="*/ 0 h 2310175"/>
                <a:gd name="connsiteX2" fmla="*/ 2310176 w 2310175"/>
                <a:gd name="connsiteY2" fmla="*/ 1155088 h 2310175"/>
                <a:gd name="connsiteX3" fmla="*/ 1155088 w 2310175"/>
                <a:gd name="connsiteY3" fmla="*/ 2310176 h 2310175"/>
                <a:gd name="connsiteX4" fmla="*/ 0 w 2310175"/>
                <a:gd name="connsiteY4" fmla="*/ 1155088 h 2310175"/>
                <a:gd name="connsiteX0-1" fmla="*/ 1155088 w 2310176"/>
                <a:gd name="connsiteY0-2" fmla="*/ 2310176 h 2401616"/>
                <a:gd name="connsiteX1-3" fmla="*/ 0 w 2310176"/>
                <a:gd name="connsiteY1-4" fmla="*/ 1155088 h 2401616"/>
                <a:gd name="connsiteX2-5" fmla="*/ 1155088 w 2310176"/>
                <a:gd name="connsiteY2-6" fmla="*/ 0 h 2401616"/>
                <a:gd name="connsiteX3-7" fmla="*/ 2310176 w 2310176"/>
                <a:gd name="connsiteY3-8" fmla="*/ 1155088 h 2401616"/>
                <a:gd name="connsiteX4-9" fmla="*/ 1246528 w 2310176"/>
                <a:gd name="connsiteY4-10" fmla="*/ 2401616 h 2401616"/>
                <a:gd name="connsiteX0-11" fmla="*/ 1155088 w 2310176"/>
                <a:gd name="connsiteY0-12" fmla="*/ 2310176 h 2310176"/>
                <a:gd name="connsiteX1-13" fmla="*/ 0 w 2310176"/>
                <a:gd name="connsiteY1-14" fmla="*/ 1155088 h 2310176"/>
                <a:gd name="connsiteX2-15" fmla="*/ 1155088 w 2310176"/>
                <a:gd name="connsiteY2-16" fmla="*/ 0 h 2310176"/>
                <a:gd name="connsiteX3-17" fmla="*/ 2310176 w 2310176"/>
                <a:gd name="connsiteY3-18" fmla="*/ 1155088 h 2310176"/>
                <a:gd name="connsiteX0-19" fmla="*/ 0 w 2310176"/>
                <a:gd name="connsiteY0-20" fmla="*/ 1155088 h 1155088"/>
                <a:gd name="connsiteX1-21" fmla="*/ 1155088 w 2310176"/>
                <a:gd name="connsiteY1-22" fmla="*/ 0 h 1155088"/>
                <a:gd name="connsiteX2-23" fmla="*/ 2310176 w 2310176"/>
                <a:gd name="connsiteY2-24" fmla="*/ 1155088 h 1155088"/>
              </a:gdLst>
              <a:ahLst/>
              <a:cxnLst>
                <a:cxn ang="0">
                  <a:pos x="connsiteX0-1" y="connsiteY0-2"/>
                </a:cxn>
                <a:cxn ang="0">
                  <a:pos x="connsiteX1-3" y="connsiteY1-4"/>
                </a:cxn>
                <a:cxn ang="0">
                  <a:pos x="connsiteX2-5" y="connsiteY2-6"/>
                </a:cxn>
              </a:cxnLst>
              <a:rect l="l" t="t" r="r" b="b"/>
              <a:pathLst>
                <a:path w="2310176" h="1155088">
                  <a:moveTo>
                    <a:pt x="0" y="1155088"/>
                  </a:moveTo>
                  <a:cubicBezTo>
                    <a:pt x="0" y="517151"/>
                    <a:pt x="517151" y="0"/>
                    <a:pt x="1155088" y="0"/>
                  </a:cubicBezTo>
                  <a:cubicBezTo>
                    <a:pt x="1793025" y="0"/>
                    <a:pt x="2310176" y="517151"/>
                    <a:pt x="2310176" y="1155088"/>
                  </a:cubicBezTo>
                </a:path>
              </a:pathLst>
            </a:custGeom>
            <a:noFill/>
            <a:ln w="38100">
              <a:solidFill>
                <a:schemeClr val="bg1"/>
              </a:solidFill>
            </a:ln>
            <a:effectLst>
              <a:outerShdw blurRad="762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p:cNvCxnSpPr/>
            <p:nvPr/>
          </p:nvCxnSpPr>
          <p:spPr>
            <a:xfrm>
              <a:off x="1460182" y="2346070"/>
              <a:ext cx="0" cy="2837461"/>
            </a:xfrm>
            <a:prstGeom prst="line">
              <a:avLst/>
            </a:prstGeom>
            <a:ln w="38100">
              <a:solidFill>
                <a:schemeClr val="bg1"/>
              </a:solidFill>
            </a:ln>
            <a:effectLst>
              <a:outerShdw blurRad="76200" dist="254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cxnSp>
          <p:nvCxnSpPr>
            <p:cNvPr id="116" name="直接连接符 115"/>
            <p:cNvCxnSpPr>
              <a:stCxn id="8" idx="2"/>
              <a:endCxn id="114" idx="0"/>
            </p:cNvCxnSpPr>
            <p:nvPr/>
          </p:nvCxnSpPr>
          <p:spPr>
            <a:xfrm>
              <a:off x="3770358" y="2352308"/>
              <a:ext cx="14514" cy="2378054"/>
            </a:xfrm>
            <a:prstGeom prst="line">
              <a:avLst/>
            </a:prstGeom>
            <a:ln w="38100">
              <a:solidFill>
                <a:schemeClr val="bg1"/>
              </a:solidFill>
            </a:ln>
            <a:effectLst>
              <a:outerShdw blurRad="76200" dist="254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cxnSp>
          <p:nvCxnSpPr>
            <p:cNvPr id="117" name="直接连接符 116"/>
            <p:cNvCxnSpPr>
              <a:stCxn id="113" idx="0"/>
              <a:endCxn id="114" idx="2"/>
            </p:cNvCxnSpPr>
            <p:nvPr/>
          </p:nvCxnSpPr>
          <p:spPr>
            <a:xfrm flipH="1">
              <a:off x="6095048" y="2352308"/>
              <a:ext cx="11807" cy="2378054"/>
            </a:xfrm>
            <a:prstGeom prst="line">
              <a:avLst/>
            </a:prstGeom>
            <a:ln w="38100">
              <a:solidFill>
                <a:schemeClr val="bg1"/>
              </a:solidFill>
            </a:ln>
            <a:effectLst>
              <a:outerShdw blurRad="76200" dist="254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cxnSp>
          <p:nvCxnSpPr>
            <p:cNvPr id="118" name="直接连接符 117"/>
            <p:cNvCxnSpPr>
              <a:stCxn id="113" idx="2"/>
              <a:endCxn id="115" idx="0"/>
            </p:cNvCxnSpPr>
            <p:nvPr/>
          </p:nvCxnSpPr>
          <p:spPr>
            <a:xfrm>
              <a:off x="8417031" y="2352308"/>
              <a:ext cx="47361" cy="2378054"/>
            </a:xfrm>
            <a:prstGeom prst="line">
              <a:avLst/>
            </a:prstGeom>
            <a:ln w="38100">
              <a:solidFill>
                <a:schemeClr val="bg1"/>
              </a:solidFill>
            </a:ln>
            <a:effectLst>
              <a:outerShdw blurRad="76200" dist="254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15" idx="2"/>
            </p:cNvCxnSpPr>
            <p:nvPr/>
          </p:nvCxnSpPr>
          <p:spPr>
            <a:xfrm>
              <a:off x="10754293" y="2273500"/>
              <a:ext cx="20275" cy="2456862"/>
            </a:xfrm>
            <a:prstGeom prst="line">
              <a:avLst/>
            </a:prstGeom>
            <a:ln w="38100">
              <a:solidFill>
                <a:schemeClr val="bg1"/>
              </a:solidFill>
            </a:ln>
            <a:effectLst>
              <a:outerShdw blurRad="76200" dist="254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椭圆 35"/>
          <p:cNvSpPr/>
          <p:nvPr/>
        </p:nvSpPr>
        <p:spPr>
          <a:xfrm>
            <a:off x="3905790" y="5104674"/>
            <a:ext cx="4569111" cy="537029"/>
          </a:xfrm>
          <a:prstGeom prst="ellipse">
            <a:avLst/>
          </a:prstGeom>
          <a:gradFill flip="none" rotWithShape="1">
            <a:gsLst>
              <a:gs pos="0">
                <a:schemeClr val="tx1">
                  <a:alpha val="70000"/>
                </a:schemeClr>
              </a:gs>
              <a:gs pos="100000">
                <a:srgbClr val="F2F2F2"/>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齿轮系列并列关系图表</a:t>
            </a:r>
            <a:endParaRPr lang="zh-CN" altLang="en-US" dirty="0"/>
          </a:p>
        </p:txBody>
      </p:sp>
      <p:sp>
        <p:nvSpPr>
          <p:cNvPr id="19" name="任意多边形 18"/>
          <p:cNvSpPr/>
          <p:nvPr/>
        </p:nvSpPr>
        <p:spPr>
          <a:xfrm>
            <a:off x="3945995" y="1689935"/>
            <a:ext cx="3710145" cy="3710145"/>
          </a:xfrm>
          <a:custGeom>
            <a:avLst/>
            <a:gdLst>
              <a:gd name="connsiteX0" fmla="*/ 928291 w 2094279"/>
              <a:gd name="connsiteY0" fmla="*/ 0 h 2094279"/>
              <a:gd name="connsiteX1" fmla="*/ 1165990 w 2094279"/>
              <a:gd name="connsiteY1" fmla="*/ 0 h 2094279"/>
              <a:gd name="connsiteX2" fmla="*/ 1212337 w 2094279"/>
              <a:gd name="connsiteY2" fmla="*/ 216228 h 2094279"/>
              <a:gd name="connsiteX3" fmla="*/ 1223536 w 2094279"/>
              <a:gd name="connsiteY3" fmla="*/ 217936 h 2094279"/>
              <a:gd name="connsiteX4" fmla="*/ 1318464 w 2094279"/>
              <a:gd name="connsiteY4" fmla="*/ 246132 h 2094279"/>
              <a:gd name="connsiteX5" fmla="*/ 1467784 w 2094279"/>
              <a:gd name="connsiteY5" fmla="*/ 80866 h 2094279"/>
              <a:gd name="connsiteX6" fmla="*/ 1673637 w 2094279"/>
              <a:gd name="connsiteY6" fmla="*/ 199715 h 2094279"/>
              <a:gd name="connsiteX7" fmla="*/ 1607482 w 2094279"/>
              <a:gd name="connsiteY7" fmla="*/ 404512 h 2094279"/>
              <a:gd name="connsiteX8" fmla="*/ 1619929 w 2094279"/>
              <a:gd name="connsiteY8" fmla="*/ 413588 h 2094279"/>
              <a:gd name="connsiteX9" fmla="*/ 1686118 w 2094279"/>
              <a:gd name="connsiteY9" fmla="*/ 477262 h 2094279"/>
              <a:gd name="connsiteX10" fmla="*/ 1693219 w 2094279"/>
              <a:gd name="connsiteY10" fmla="*/ 485684 h 2094279"/>
              <a:gd name="connsiteX11" fmla="*/ 1894566 w 2094279"/>
              <a:gd name="connsiteY11" fmla="*/ 420645 h 2094279"/>
              <a:gd name="connsiteX12" fmla="*/ 2013416 w 2094279"/>
              <a:gd name="connsiteY12" fmla="*/ 626498 h 2094279"/>
              <a:gd name="connsiteX13" fmla="*/ 1863405 w 2094279"/>
              <a:gd name="connsiteY13" fmla="*/ 762034 h 2094279"/>
              <a:gd name="connsiteX14" fmla="*/ 1875544 w 2094279"/>
              <a:gd name="connsiteY14" fmla="*/ 792151 h 2094279"/>
              <a:gd name="connsiteX15" fmla="*/ 1899390 w 2094279"/>
              <a:gd name="connsiteY15" fmla="*/ 886516 h 2094279"/>
              <a:gd name="connsiteX16" fmla="*/ 2094279 w 2094279"/>
              <a:gd name="connsiteY16" fmla="*/ 928291 h 2094279"/>
              <a:gd name="connsiteX17" fmla="*/ 2094279 w 2094279"/>
              <a:gd name="connsiteY17" fmla="*/ 1165989 h 2094279"/>
              <a:gd name="connsiteX18" fmla="*/ 1911738 w 2094279"/>
              <a:gd name="connsiteY18" fmla="*/ 1205117 h 2094279"/>
              <a:gd name="connsiteX19" fmla="*/ 1904613 w 2094279"/>
              <a:gd name="connsiteY19" fmla="*/ 1251805 h 2094279"/>
              <a:gd name="connsiteX20" fmla="*/ 1886180 w 2094279"/>
              <a:gd name="connsiteY20" fmla="*/ 1325380 h 2094279"/>
              <a:gd name="connsiteX21" fmla="*/ 1878958 w 2094279"/>
              <a:gd name="connsiteY21" fmla="*/ 1346300 h 2094279"/>
              <a:gd name="connsiteX22" fmla="*/ 2013416 w 2094279"/>
              <a:gd name="connsiteY22" fmla="*/ 1467785 h 2094279"/>
              <a:gd name="connsiteX23" fmla="*/ 1894566 w 2094279"/>
              <a:gd name="connsiteY23" fmla="*/ 1673636 h 2094279"/>
              <a:gd name="connsiteX24" fmla="*/ 1729332 w 2094279"/>
              <a:gd name="connsiteY24" fmla="*/ 1620262 h 2094279"/>
              <a:gd name="connsiteX25" fmla="*/ 1708961 w 2094279"/>
              <a:gd name="connsiteY25" fmla="*/ 1648199 h 2094279"/>
              <a:gd name="connsiteX26" fmla="*/ 1645290 w 2094279"/>
              <a:gd name="connsiteY26" fmla="*/ 1714389 h 2094279"/>
              <a:gd name="connsiteX27" fmla="*/ 1621825 w 2094279"/>
              <a:gd name="connsiteY27" fmla="*/ 1734168 h 2094279"/>
              <a:gd name="connsiteX28" fmla="*/ 1673637 w 2094279"/>
              <a:gd name="connsiteY28" fmla="*/ 1894565 h 2094279"/>
              <a:gd name="connsiteX29" fmla="*/ 1467784 w 2094279"/>
              <a:gd name="connsiteY29" fmla="*/ 2013414 h 2094279"/>
              <a:gd name="connsiteX30" fmla="*/ 1358517 w 2094279"/>
              <a:gd name="connsiteY30" fmla="*/ 1892480 h 2094279"/>
              <a:gd name="connsiteX31" fmla="*/ 1330399 w 2094279"/>
              <a:gd name="connsiteY31" fmla="*/ 1903815 h 2094279"/>
              <a:gd name="connsiteX32" fmla="*/ 1199738 w 2094279"/>
              <a:gd name="connsiteY32" fmla="*/ 1936832 h 2094279"/>
              <a:gd name="connsiteX33" fmla="*/ 1165990 w 2094279"/>
              <a:gd name="connsiteY33" fmla="*/ 2094279 h 2094279"/>
              <a:gd name="connsiteX34" fmla="*/ 928291 w 2094279"/>
              <a:gd name="connsiteY34" fmla="*/ 2094279 h 2094279"/>
              <a:gd name="connsiteX35" fmla="*/ 894472 w 2094279"/>
              <a:gd name="connsiteY35" fmla="*/ 1936503 h 2094279"/>
              <a:gd name="connsiteX36" fmla="*/ 870746 w 2094279"/>
              <a:gd name="connsiteY36" fmla="*/ 1932883 h 2094279"/>
              <a:gd name="connsiteX37" fmla="*/ 735541 w 2094279"/>
              <a:gd name="connsiteY37" fmla="*/ 1892727 h 2094279"/>
              <a:gd name="connsiteX38" fmla="*/ 626497 w 2094279"/>
              <a:gd name="connsiteY38" fmla="*/ 2013414 h 2094279"/>
              <a:gd name="connsiteX39" fmla="*/ 420645 w 2094279"/>
              <a:gd name="connsiteY39" fmla="*/ 1894565 h 2094279"/>
              <a:gd name="connsiteX40" fmla="*/ 472183 w 2094279"/>
              <a:gd name="connsiteY40" fmla="*/ 1735013 h 2094279"/>
              <a:gd name="connsiteX41" fmla="*/ 371751 w 2094279"/>
              <a:gd name="connsiteY41" fmla="*/ 1632153 h 2094279"/>
              <a:gd name="connsiteX42" fmla="*/ 363774 w 2094279"/>
              <a:gd name="connsiteY42" fmla="*/ 1620641 h 2094279"/>
              <a:gd name="connsiteX43" fmla="*/ 199717 w 2094279"/>
              <a:gd name="connsiteY43" fmla="*/ 1673636 h 2094279"/>
              <a:gd name="connsiteX44" fmla="*/ 80867 w 2094279"/>
              <a:gd name="connsiteY44" fmla="*/ 1467785 h 2094279"/>
              <a:gd name="connsiteX45" fmla="*/ 215420 w 2094279"/>
              <a:gd name="connsiteY45" fmla="*/ 1346213 h 2094279"/>
              <a:gd name="connsiteX46" fmla="*/ 202203 w 2094279"/>
              <a:gd name="connsiteY46" fmla="*/ 1304612 h 2094279"/>
              <a:gd name="connsiteX47" fmla="*/ 182180 w 2094279"/>
              <a:gd name="connsiteY47" fmla="*/ 1205040 h 2094279"/>
              <a:gd name="connsiteX48" fmla="*/ 0 w 2094279"/>
              <a:gd name="connsiteY48" fmla="*/ 1165989 h 2094279"/>
              <a:gd name="connsiteX49" fmla="*/ 0 w 2094279"/>
              <a:gd name="connsiteY49" fmla="*/ 928291 h 2094279"/>
              <a:gd name="connsiteX50" fmla="*/ 193080 w 2094279"/>
              <a:gd name="connsiteY50" fmla="*/ 886904 h 2094279"/>
              <a:gd name="connsiteX51" fmla="*/ 202203 w 2094279"/>
              <a:gd name="connsiteY51" fmla="*/ 846208 h 2094279"/>
              <a:gd name="connsiteX52" fmla="*/ 231323 w 2094279"/>
              <a:gd name="connsiteY52" fmla="*/ 762436 h 2094279"/>
              <a:gd name="connsiteX53" fmla="*/ 80867 w 2094279"/>
              <a:gd name="connsiteY53" fmla="*/ 626498 h 2094279"/>
              <a:gd name="connsiteX54" fmla="*/ 199717 w 2094279"/>
              <a:gd name="connsiteY54" fmla="*/ 420645 h 2094279"/>
              <a:gd name="connsiteX55" fmla="*/ 402631 w 2094279"/>
              <a:gd name="connsiteY55" fmla="*/ 486189 h 2094279"/>
              <a:gd name="connsiteX56" fmla="*/ 447078 w 2094279"/>
              <a:gd name="connsiteY56" fmla="*/ 438229 h 2094279"/>
              <a:gd name="connsiteX57" fmla="*/ 487077 w 2094279"/>
              <a:gd name="connsiteY57" fmla="*/ 405374 h 2094279"/>
              <a:gd name="connsiteX58" fmla="*/ 420645 w 2094279"/>
              <a:gd name="connsiteY58" fmla="*/ 199715 h 2094279"/>
              <a:gd name="connsiteX59" fmla="*/ 626497 w 2094279"/>
              <a:gd name="connsiteY59" fmla="*/ 80866 h 2094279"/>
              <a:gd name="connsiteX60" fmla="*/ 774618 w 2094279"/>
              <a:gd name="connsiteY60" fmla="*/ 244806 h 2094279"/>
              <a:gd name="connsiteX61" fmla="*/ 870746 w 2094279"/>
              <a:gd name="connsiteY61" fmla="*/ 217936 h 2094279"/>
              <a:gd name="connsiteX62" fmla="*/ 881943 w 2094279"/>
              <a:gd name="connsiteY62" fmla="*/ 216228 h 209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94279" h="2094279">
                <a:moveTo>
                  <a:pt x="928291" y="0"/>
                </a:moveTo>
                <a:lnTo>
                  <a:pt x="1165990" y="0"/>
                </a:lnTo>
                <a:lnTo>
                  <a:pt x="1212337" y="216228"/>
                </a:lnTo>
                <a:lnTo>
                  <a:pt x="1223536" y="217936"/>
                </a:lnTo>
                <a:lnTo>
                  <a:pt x="1318464" y="246132"/>
                </a:lnTo>
                <a:lnTo>
                  <a:pt x="1467784" y="80866"/>
                </a:lnTo>
                <a:lnTo>
                  <a:pt x="1673637" y="199715"/>
                </a:lnTo>
                <a:lnTo>
                  <a:pt x="1607482" y="404512"/>
                </a:lnTo>
                <a:lnTo>
                  <a:pt x="1619929" y="413588"/>
                </a:lnTo>
                <a:cubicBezTo>
                  <a:pt x="1643088" y="433650"/>
                  <a:pt x="1665184" y="454905"/>
                  <a:pt x="1686118" y="477262"/>
                </a:cubicBezTo>
                <a:lnTo>
                  <a:pt x="1693219" y="485684"/>
                </a:lnTo>
                <a:lnTo>
                  <a:pt x="1894566" y="420645"/>
                </a:lnTo>
                <a:lnTo>
                  <a:pt x="2013416" y="626498"/>
                </a:lnTo>
                <a:lnTo>
                  <a:pt x="1863405" y="762034"/>
                </a:lnTo>
                <a:lnTo>
                  <a:pt x="1875544" y="792151"/>
                </a:lnTo>
                <a:lnTo>
                  <a:pt x="1899390" y="886516"/>
                </a:lnTo>
                <a:lnTo>
                  <a:pt x="2094279" y="928291"/>
                </a:lnTo>
                <a:lnTo>
                  <a:pt x="2094279" y="1165989"/>
                </a:lnTo>
                <a:lnTo>
                  <a:pt x="1911738" y="1205117"/>
                </a:lnTo>
                <a:lnTo>
                  <a:pt x="1904613" y="1251805"/>
                </a:lnTo>
                <a:cubicBezTo>
                  <a:pt x="1899513" y="1276732"/>
                  <a:pt x="1893352" y="1301274"/>
                  <a:pt x="1886180" y="1325380"/>
                </a:cubicBezTo>
                <a:lnTo>
                  <a:pt x="1878958" y="1346300"/>
                </a:lnTo>
                <a:lnTo>
                  <a:pt x="2013416" y="1467785"/>
                </a:lnTo>
                <a:lnTo>
                  <a:pt x="1894566" y="1673636"/>
                </a:lnTo>
                <a:lnTo>
                  <a:pt x="1729332" y="1620262"/>
                </a:lnTo>
                <a:lnTo>
                  <a:pt x="1708961" y="1648199"/>
                </a:lnTo>
                <a:cubicBezTo>
                  <a:pt x="1688901" y="1671358"/>
                  <a:pt x="1667646" y="1693454"/>
                  <a:pt x="1645290" y="1714389"/>
                </a:cubicBezTo>
                <a:lnTo>
                  <a:pt x="1621825" y="1734168"/>
                </a:lnTo>
                <a:lnTo>
                  <a:pt x="1673637" y="1894565"/>
                </a:lnTo>
                <a:lnTo>
                  <a:pt x="1467784" y="2013414"/>
                </a:lnTo>
                <a:lnTo>
                  <a:pt x="1358517" y="1892480"/>
                </a:lnTo>
                <a:lnTo>
                  <a:pt x="1330399" y="1903815"/>
                </a:lnTo>
                <a:lnTo>
                  <a:pt x="1199738" y="1936832"/>
                </a:lnTo>
                <a:lnTo>
                  <a:pt x="1165990" y="2094279"/>
                </a:lnTo>
                <a:lnTo>
                  <a:pt x="928291" y="2094279"/>
                </a:lnTo>
                <a:lnTo>
                  <a:pt x="894472" y="1936503"/>
                </a:lnTo>
                <a:lnTo>
                  <a:pt x="870746" y="1932883"/>
                </a:lnTo>
                <a:lnTo>
                  <a:pt x="735541" y="1892727"/>
                </a:lnTo>
                <a:lnTo>
                  <a:pt x="626497" y="2013414"/>
                </a:lnTo>
                <a:lnTo>
                  <a:pt x="420645" y="1894565"/>
                </a:lnTo>
                <a:lnTo>
                  <a:pt x="472183" y="1735013"/>
                </a:lnTo>
                <a:lnTo>
                  <a:pt x="371751" y="1632153"/>
                </a:lnTo>
                <a:lnTo>
                  <a:pt x="363774" y="1620641"/>
                </a:lnTo>
                <a:lnTo>
                  <a:pt x="199717" y="1673636"/>
                </a:lnTo>
                <a:lnTo>
                  <a:pt x="80867" y="1467785"/>
                </a:lnTo>
                <a:lnTo>
                  <a:pt x="215420" y="1346213"/>
                </a:lnTo>
                <a:lnTo>
                  <a:pt x="202203" y="1304612"/>
                </a:lnTo>
                <a:lnTo>
                  <a:pt x="182180" y="1205040"/>
                </a:lnTo>
                <a:lnTo>
                  <a:pt x="0" y="1165989"/>
                </a:lnTo>
                <a:lnTo>
                  <a:pt x="0" y="928291"/>
                </a:lnTo>
                <a:lnTo>
                  <a:pt x="193080" y="886904"/>
                </a:lnTo>
                <a:lnTo>
                  <a:pt x="202203" y="846208"/>
                </a:lnTo>
                <a:lnTo>
                  <a:pt x="231323" y="762436"/>
                </a:lnTo>
                <a:lnTo>
                  <a:pt x="80867" y="626498"/>
                </a:lnTo>
                <a:lnTo>
                  <a:pt x="199717" y="420645"/>
                </a:lnTo>
                <a:lnTo>
                  <a:pt x="402631" y="486189"/>
                </a:lnTo>
                <a:lnTo>
                  <a:pt x="447078" y="438229"/>
                </a:lnTo>
                <a:lnTo>
                  <a:pt x="487077" y="405374"/>
                </a:lnTo>
                <a:lnTo>
                  <a:pt x="420645" y="199715"/>
                </a:lnTo>
                <a:lnTo>
                  <a:pt x="626497" y="80866"/>
                </a:lnTo>
                <a:lnTo>
                  <a:pt x="774618" y="244806"/>
                </a:lnTo>
                <a:lnTo>
                  <a:pt x="870746" y="217936"/>
                </a:lnTo>
                <a:lnTo>
                  <a:pt x="881943" y="216228"/>
                </a:lnTo>
                <a:close/>
              </a:path>
            </a:pathLst>
          </a:custGeom>
          <a:solidFill>
            <a:srgbClr val="663A77"/>
          </a:solidFill>
          <a:ln w="12700">
            <a:gradFill>
              <a:gsLst>
                <a:gs pos="0">
                  <a:srgbClr val="F3F3F3"/>
                </a:gs>
                <a:gs pos="100000">
                  <a:schemeClr val="bg1">
                    <a:lumMod val="85000"/>
                  </a:schemeClr>
                </a:gs>
              </a:gsLst>
              <a:lin ang="5400000" scaled="1"/>
            </a:gradFill>
          </a:ln>
          <a:effectLst/>
          <a:scene3d>
            <a:camera prst="perspectiveContrastingLeftFacing">
              <a:rot lat="21552399" lon="20366100" rev="21191525"/>
            </a:camera>
            <a:lightRig rig="soft" dir="t">
              <a:rot lat="0" lon="0" rev="6600000"/>
            </a:lightRig>
          </a:scene3d>
          <a:sp3d extrusionH="266700">
            <a:extrusionClr>
              <a:srgbClr val="8F52A8"/>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33"/>
          <p:cNvSpPr/>
          <p:nvPr/>
        </p:nvSpPr>
        <p:spPr>
          <a:xfrm>
            <a:off x="4779823" y="2333845"/>
            <a:ext cx="3066235" cy="3066235"/>
          </a:xfrm>
          <a:custGeom>
            <a:avLst/>
            <a:gdLst>
              <a:gd name="connsiteX0" fmla="*/ 1533117 w 3066235"/>
              <a:gd name="connsiteY0" fmla="*/ 961617 h 3066235"/>
              <a:gd name="connsiteX1" fmla="*/ 961617 w 3066235"/>
              <a:gd name="connsiteY1" fmla="*/ 1533117 h 3066235"/>
              <a:gd name="connsiteX2" fmla="*/ 1533117 w 3066235"/>
              <a:gd name="connsiteY2" fmla="*/ 2104617 h 3066235"/>
              <a:gd name="connsiteX3" fmla="*/ 2104617 w 3066235"/>
              <a:gd name="connsiteY3" fmla="*/ 1533117 h 3066235"/>
              <a:gd name="connsiteX4" fmla="*/ 1533117 w 3066235"/>
              <a:gd name="connsiteY4" fmla="*/ 961617 h 3066235"/>
              <a:gd name="connsiteX5" fmla="*/ 1359112 w 3066235"/>
              <a:gd name="connsiteY5" fmla="*/ 0 h 3066235"/>
              <a:gd name="connsiteX6" fmla="*/ 1707127 w 3066235"/>
              <a:gd name="connsiteY6" fmla="*/ 0 h 3066235"/>
              <a:gd name="connsiteX7" fmla="*/ 1774983 w 3066235"/>
              <a:gd name="connsiteY7" fmla="*/ 316580 h 3066235"/>
              <a:gd name="connsiteX8" fmla="*/ 1791380 w 3066235"/>
              <a:gd name="connsiteY8" fmla="*/ 319080 h 3066235"/>
              <a:gd name="connsiteX9" fmla="*/ 1930364 w 3066235"/>
              <a:gd name="connsiteY9" fmla="*/ 360362 h 3066235"/>
              <a:gd name="connsiteX10" fmla="*/ 2148983 w 3066235"/>
              <a:gd name="connsiteY10" fmla="*/ 118396 h 3066235"/>
              <a:gd name="connsiteX11" fmla="*/ 2450373 w 3066235"/>
              <a:gd name="connsiteY11" fmla="*/ 292403 h 3066235"/>
              <a:gd name="connsiteX12" fmla="*/ 2353515 w 3066235"/>
              <a:gd name="connsiteY12" fmla="*/ 592246 h 3066235"/>
              <a:gd name="connsiteX13" fmla="*/ 2371739 w 3066235"/>
              <a:gd name="connsiteY13" fmla="*/ 605535 h 3066235"/>
              <a:gd name="connsiteX14" fmla="*/ 2468646 w 3066235"/>
              <a:gd name="connsiteY14" fmla="*/ 698760 h 3066235"/>
              <a:gd name="connsiteX15" fmla="*/ 2479043 w 3066235"/>
              <a:gd name="connsiteY15" fmla="*/ 711090 h 3066235"/>
              <a:gd name="connsiteX16" fmla="*/ 2773835 w 3066235"/>
              <a:gd name="connsiteY16" fmla="*/ 615867 h 3066235"/>
              <a:gd name="connsiteX17" fmla="*/ 2947844 w 3066235"/>
              <a:gd name="connsiteY17" fmla="*/ 917256 h 3066235"/>
              <a:gd name="connsiteX18" fmla="*/ 2728212 w 3066235"/>
              <a:gd name="connsiteY18" fmla="*/ 1115695 h 3066235"/>
              <a:gd name="connsiteX19" fmla="*/ 2745985 w 3066235"/>
              <a:gd name="connsiteY19" fmla="*/ 1159789 h 3066235"/>
              <a:gd name="connsiteX20" fmla="*/ 2780898 w 3066235"/>
              <a:gd name="connsiteY20" fmla="*/ 1297949 h 3066235"/>
              <a:gd name="connsiteX21" fmla="*/ 3066235 w 3066235"/>
              <a:gd name="connsiteY21" fmla="*/ 1359112 h 3066235"/>
              <a:gd name="connsiteX22" fmla="*/ 3066235 w 3066235"/>
              <a:gd name="connsiteY22" fmla="*/ 1707125 h 3066235"/>
              <a:gd name="connsiteX23" fmla="*/ 2798977 w 3066235"/>
              <a:gd name="connsiteY23" fmla="*/ 1764413 h 3066235"/>
              <a:gd name="connsiteX24" fmla="*/ 2788545 w 3066235"/>
              <a:gd name="connsiteY24" fmla="*/ 1832769 h 3066235"/>
              <a:gd name="connsiteX25" fmla="*/ 2761557 w 3066235"/>
              <a:gd name="connsiteY25" fmla="*/ 1940490 h 3066235"/>
              <a:gd name="connsiteX26" fmla="*/ 2750984 w 3066235"/>
              <a:gd name="connsiteY26" fmla="*/ 1971119 h 3066235"/>
              <a:gd name="connsiteX27" fmla="*/ 2947844 w 3066235"/>
              <a:gd name="connsiteY27" fmla="*/ 2148985 h 3066235"/>
              <a:gd name="connsiteX28" fmla="*/ 2773835 w 3066235"/>
              <a:gd name="connsiteY28" fmla="*/ 2450371 h 3066235"/>
              <a:gd name="connsiteX29" fmla="*/ 2531916 w 3066235"/>
              <a:gd name="connsiteY29" fmla="*/ 2372227 h 3066235"/>
              <a:gd name="connsiteX30" fmla="*/ 2502091 w 3066235"/>
              <a:gd name="connsiteY30" fmla="*/ 2413129 h 3066235"/>
              <a:gd name="connsiteX31" fmla="*/ 2408870 w 3066235"/>
              <a:gd name="connsiteY31" fmla="*/ 2510038 h 3066235"/>
              <a:gd name="connsiteX32" fmla="*/ 2374515 w 3066235"/>
              <a:gd name="connsiteY32" fmla="*/ 2538996 h 3066235"/>
              <a:gd name="connsiteX33" fmla="*/ 2450373 w 3066235"/>
              <a:gd name="connsiteY33" fmla="*/ 2773834 h 3066235"/>
              <a:gd name="connsiteX34" fmla="*/ 2148983 w 3066235"/>
              <a:gd name="connsiteY34" fmla="*/ 2947841 h 3066235"/>
              <a:gd name="connsiteX35" fmla="*/ 1989006 w 3066235"/>
              <a:gd name="connsiteY35" fmla="*/ 2770781 h 3066235"/>
              <a:gd name="connsiteX36" fmla="*/ 1947838 w 3066235"/>
              <a:gd name="connsiteY36" fmla="*/ 2787377 h 3066235"/>
              <a:gd name="connsiteX37" fmla="*/ 1756537 w 3066235"/>
              <a:gd name="connsiteY37" fmla="*/ 2835717 h 3066235"/>
              <a:gd name="connsiteX38" fmla="*/ 1707127 w 3066235"/>
              <a:gd name="connsiteY38" fmla="*/ 3066235 h 3066235"/>
              <a:gd name="connsiteX39" fmla="*/ 1359112 w 3066235"/>
              <a:gd name="connsiteY39" fmla="*/ 3066235 h 3066235"/>
              <a:gd name="connsiteX40" fmla="*/ 1309597 w 3066235"/>
              <a:gd name="connsiteY40" fmla="*/ 2835235 h 3066235"/>
              <a:gd name="connsiteX41" fmla="*/ 1274860 w 3066235"/>
              <a:gd name="connsiteY41" fmla="*/ 2829935 h 3066235"/>
              <a:gd name="connsiteX42" fmla="*/ 1076906 w 3066235"/>
              <a:gd name="connsiteY42" fmla="*/ 2771143 h 3066235"/>
              <a:gd name="connsiteX43" fmla="*/ 917255 w 3066235"/>
              <a:gd name="connsiteY43" fmla="*/ 2947841 h 3066235"/>
              <a:gd name="connsiteX44" fmla="*/ 615867 w 3066235"/>
              <a:gd name="connsiteY44" fmla="*/ 2773834 h 3066235"/>
              <a:gd name="connsiteX45" fmla="*/ 691324 w 3066235"/>
              <a:gd name="connsiteY45" fmla="*/ 2540234 h 3066235"/>
              <a:gd name="connsiteX46" fmla="*/ 544281 w 3066235"/>
              <a:gd name="connsiteY46" fmla="*/ 2389636 h 3066235"/>
              <a:gd name="connsiteX47" fmla="*/ 532602 w 3066235"/>
              <a:gd name="connsiteY47" fmla="*/ 2372781 h 3066235"/>
              <a:gd name="connsiteX48" fmla="*/ 292406 w 3066235"/>
              <a:gd name="connsiteY48" fmla="*/ 2450371 h 3066235"/>
              <a:gd name="connsiteX49" fmla="*/ 118398 w 3066235"/>
              <a:gd name="connsiteY49" fmla="*/ 2148985 h 3066235"/>
              <a:gd name="connsiteX50" fmla="*/ 315397 w 3066235"/>
              <a:gd name="connsiteY50" fmla="*/ 1970991 h 3066235"/>
              <a:gd name="connsiteX51" fmla="*/ 296046 w 3066235"/>
              <a:gd name="connsiteY51" fmla="*/ 1910083 h 3066235"/>
              <a:gd name="connsiteX52" fmla="*/ 266730 w 3066235"/>
              <a:gd name="connsiteY52" fmla="*/ 1764300 h 3066235"/>
              <a:gd name="connsiteX53" fmla="*/ 0 w 3066235"/>
              <a:gd name="connsiteY53" fmla="*/ 1707125 h 3066235"/>
              <a:gd name="connsiteX54" fmla="*/ 0 w 3066235"/>
              <a:gd name="connsiteY54" fmla="*/ 1359112 h 3066235"/>
              <a:gd name="connsiteX55" fmla="*/ 282689 w 3066235"/>
              <a:gd name="connsiteY55" fmla="*/ 1298517 h 3066235"/>
              <a:gd name="connsiteX56" fmla="*/ 296046 w 3066235"/>
              <a:gd name="connsiteY56" fmla="*/ 1238934 h 3066235"/>
              <a:gd name="connsiteX57" fmla="*/ 338680 w 3066235"/>
              <a:gd name="connsiteY57" fmla="*/ 1116283 h 3066235"/>
              <a:gd name="connsiteX58" fmla="*/ 118398 w 3066235"/>
              <a:gd name="connsiteY58" fmla="*/ 917256 h 3066235"/>
              <a:gd name="connsiteX59" fmla="*/ 292406 w 3066235"/>
              <a:gd name="connsiteY59" fmla="*/ 615867 h 3066235"/>
              <a:gd name="connsiteX60" fmla="*/ 589492 w 3066235"/>
              <a:gd name="connsiteY60" fmla="*/ 711830 h 3066235"/>
              <a:gd name="connsiteX61" fmla="*/ 654567 w 3066235"/>
              <a:gd name="connsiteY61" fmla="*/ 641611 h 3066235"/>
              <a:gd name="connsiteX62" fmla="*/ 713130 w 3066235"/>
              <a:gd name="connsiteY62" fmla="*/ 593508 h 3066235"/>
              <a:gd name="connsiteX63" fmla="*/ 615867 w 3066235"/>
              <a:gd name="connsiteY63" fmla="*/ 292403 h 3066235"/>
              <a:gd name="connsiteX64" fmla="*/ 917255 w 3066235"/>
              <a:gd name="connsiteY64" fmla="*/ 118396 h 3066235"/>
              <a:gd name="connsiteX65" fmla="*/ 1134119 w 3066235"/>
              <a:gd name="connsiteY65" fmla="*/ 358421 h 3066235"/>
              <a:gd name="connsiteX66" fmla="*/ 1274860 w 3066235"/>
              <a:gd name="connsiteY66" fmla="*/ 319080 h 3066235"/>
              <a:gd name="connsiteX67" fmla="*/ 1291253 w 3066235"/>
              <a:gd name="connsiteY67" fmla="*/ 316580 h 306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66235" h="3066235">
                <a:moveTo>
                  <a:pt x="1533117" y="961617"/>
                </a:moveTo>
                <a:cubicBezTo>
                  <a:pt x="1217486" y="961617"/>
                  <a:pt x="961617" y="1217486"/>
                  <a:pt x="961617" y="1533117"/>
                </a:cubicBezTo>
                <a:cubicBezTo>
                  <a:pt x="961617" y="1848748"/>
                  <a:pt x="1217486" y="2104617"/>
                  <a:pt x="1533117" y="2104617"/>
                </a:cubicBezTo>
                <a:cubicBezTo>
                  <a:pt x="1848748" y="2104617"/>
                  <a:pt x="2104617" y="1848748"/>
                  <a:pt x="2104617" y="1533117"/>
                </a:cubicBezTo>
                <a:cubicBezTo>
                  <a:pt x="2104617" y="1217486"/>
                  <a:pt x="1848748" y="961617"/>
                  <a:pt x="1533117" y="961617"/>
                </a:cubicBezTo>
                <a:close/>
                <a:moveTo>
                  <a:pt x="1359112" y="0"/>
                </a:moveTo>
                <a:lnTo>
                  <a:pt x="1707127" y="0"/>
                </a:lnTo>
                <a:lnTo>
                  <a:pt x="1774983" y="316580"/>
                </a:lnTo>
                <a:lnTo>
                  <a:pt x="1791380" y="319080"/>
                </a:lnTo>
                <a:lnTo>
                  <a:pt x="1930364" y="360362"/>
                </a:lnTo>
                <a:lnTo>
                  <a:pt x="2148983" y="118396"/>
                </a:lnTo>
                <a:lnTo>
                  <a:pt x="2450373" y="292403"/>
                </a:lnTo>
                <a:lnTo>
                  <a:pt x="2353515" y="592246"/>
                </a:lnTo>
                <a:lnTo>
                  <a:pt x="2371739" y="605535"/>
                </a:lnTo>
                <a:cubicBezTo>
                  <a:pt x="2405646" y="634907"/>
                  <a:pt x="2437997" y="666027"/>
                  <a:pt x="2468646" y="698760"/>
                </a:cubicBezTo>
                <a:lnTo>
                  <a:pt x="2479043" y="711090"/>
                </a:lnTo>
                <a:lnTo>
                  <a:pt x="2773835" y="615867"/>
                </a:lnTo>
                <a:lnTo>
                  <a:pt x="2947844" y="917256"/>
                </a:lnTo>
                <a:lnTo>
                  <a:pt x="2728212" y="1115695"/>
                </a:lnTo>
                <a:lnTo>
                  <a:pt x="2745985" y="1159789"/>
                </a:lnTo>
                <a:lnTo>
                  <a:pt x="2780898" y="1297949"/>
                </a:lnTo>
                <a:lnTo>
                  <a:pt x="3066235" y="1359112"/>
                </a:lnTo>
                <a:lnTo>
                  <a:pt x="3066235" y="1707125"/>
                </a:lnTo>
                <a:lnTo>
                  <a:pt x="2798977" y="1764413"/>
                </a:lnTo>
                <a:lnTo>
                  <a:pt x="2788545" y="1832769"/>
                </a:lnTo>
                <a:cubicBezTo>
                  <a:pt x="2781078" y="1869264"/>
                  <a:pt x="2772058" y="1905196"/>
                  <a:pt x="2761557" y="1940490"/>
                </a:cubicBezTo>
                <a:lnTo>
                  <a:pt x="2750984" y="1971119"/>
                </a:lnTo>
                <a:lnTo>
                  <a:pt x="2947844" y="2148985"/>
                </a:lnTo>
                <a:lnTo>
                  <a:pt x="2773835" y="2450371"/>
                </a:lnTo>
                <a:lnTo>
                  <a:pt x="2531916" y="2372227"/>
                </a:lnTo>
                <a:lnTo>
                  <a:pt x="2502091" y="2413129"/>
                </a:lnTo>
                <a:cubicBezTo>
                  <a:pt x="2472721" y="2447036"/>
                  <a:pt x="2441602" y="2479387"/>
                  <a:pt x="2408870" y="2510038"/>
                </a:cubicBezTo>
                <a:lnTo>
                  <a:pt x="2374515" y="2538996"/>
                </a:lnTo>
                <a:lnTo>
                  <a:pt x="2450373" y="2773834"/>
                </a:lnTo>
                <a:lnTo>
                  <a:pt x="2148983" y="2947841"/>
                </a:lnTo>
                <a:lnTo>
                  <a:pt x="1989006" y="2770781"/>
                </a:lnTo>
                <a:lnTo>
                  <a:pt x="1947838" y="2787377"/>
                </a:lnTo>
                <a:lnTo>
                  <a:pt x="1756537" y="2835717"/>
                </a:lnTo>
                <a:lnTo>
                  <a:pt x="1707127" y="3066235"/>
                </a:lnTo>
                <a:lnTo>
                  <a:pt x="1359112" y="3066235"/>
                </a:lnTo>
                <a:lnTo>
                  <a:pt x="1309597" y="2835235"/>
                </a:lnTo>
                <a:lnTo>
                  <a:pt x="1274860" y="2829935"/>
                </a:lnTo>
                <a:lnTo>
                  <a:pt x="1076906" y="2771143"/>
                </a:lnTo>
                <a:lnTo>
                  <a:pt x="917255" y="2947841"/>
                </a:lnTo>
                <a:lnTo>
                  <a:pt x="615867" y="2773834"/>
                </a:lnTo>
                <a:lnTo>
                  <a:pt x="691324" y="2540234"/>
                </a:lnTo>
                <a:lnTo>
                  <a:pt x="544281" y="2389636"/>
                </a:lnTo>
                <a:lnTo>
                  <a:pt x="532602" y="2372781"/>
                </a:lnTo>
                <a:lnTo>
                  <a:pt x="292406" y="2450371"/>
                </a:lnTo>
                <a:lnTo>
                  <a:pt x="118398" y="2148985"/>
                </a:lnTo>
                <a:lnTo>
                  <a:pt x="315397" y="1970991"/>
                </a:lnTo>
                <a:lnTo>
                  <a:pt x="296046" y="1910083"/>
                </a:lnTo>
                <a:lnTo>
                  <a:pt x="266730" y="1764300"/>
                </a:lnTo>
                <a:lnTo>
                  <a:pt x="0" y="1707125"/>
                </a:lnTo>
                <a:lnTo>
                  <a:pt x="0" y="1359112"/>
                </a:lnTo>
                <a:lnTo>
                  <a:pt x="282689" y="1298517"/>
                </a:lnTo>
                <a:lnTo>
                  <a:pt x="296046" y="1238934"/>
                </a:lnTo>
                <a:lnTo>
                  <a:pt x="338680" y="1116283"/>
                </a:lnTo>
                <a:lnTo>
                  <a:pt x="118398" y="917256"/>
                </a:lnTo>
                <a:lnTo>
                  <a:pt x="292406" y="615867"/>
                </a:lnTo>
                <a:lnTo>
                  <a:pt x="589492" y="711830"/>
                </a:lnTo>
                <a:lnTo>
                  <a:pt x="654567" y="641611"/>
                </a:lnTo>
                <a:lnTo>
                  <a:pt x="713130" y="593508"/>
                </a:lnTo>
                <a:lnTo>
                  <a:pt x="615867" y="292403"/>
                </a:lnTo>
                <a:lnTo>
                  <a:pt x="917255" y="118396"/>
                </a:lnTo>
                <a:lnTo>
                  <a:pt x="1134119" y="358421"/>
                </a:lnTo>
                <a:lnTo>
                  <a:pt x="1274860" y="319080"/>
                </a:lnTo>
                <a:lnTo>
                  <a:pt x="1291253" y="316580"/>
                </a:lnTo>
                <a:close/>
              </a:path>
            </a:pathLst>
          </a:custGeom>
          <a:solidFill>
            <a:srgbClr val="01ACBE"/>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01E5FD"/>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文本框 36"/>
          <p:cNvSpPr txBox="1"/>
          <p:nvPr/>
        </p:nvSpPr>
        <p:spPr>
          <a:xfrm>
            <a:off x="4165600" y="293443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sp>
        <p:nvSpPr>
          <p:cNvPr id="38" name="文本框 37"/>
          <p:cNvSpPr txBox="1"/>
          <p:nvPr/>
        </p:nvSpPr>
        <p:spPr>
          <a:xfrm>
            <a:off x="4885263" y="3343742"/>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30" name="任意多边形 29"/>
          <p:cNvSpPr/>
          <p:nvPr/>
        </p:nvSpPr>
        <p:spPr>
          <a:xfrm>
            <a:off x="5478323" y="2866002"/>
            <a:ext cx="2534078" cy="2534078"/>
          </a:xfrm>
          <a:custGeom>
            <a:avLst/>
            <a:gdLst>
              <a:gd name="connsiteX0" fmla="*/ 1269701 w 2534078"/>
              <a:gd name="connsiteY0" fmla="*/ 857464 h 2534078"/>
              <a:gd name="connsiteX1" fmla="*/ 860126 w 2534078"/>
              <a:gd name="connsiteY1" fmla="*/ 1267039 h 2534078"/>
              <a:gd name="connsiteX2" fmla="*/ 1269701 w 2534078"/>
              <a:gd name="connsiteY2" fmla="*/ 1676614 h 2534078"/>
              <a:gd name="connsiteX3" fmla="*/ 1679276 w 2534078"/>
              <a:gd name="connsiteY3" fmla="*/ 1267039 h 2534078"/>
              <a:gd name="connsiteX4" fmla="*/ 1269701 w 2534078"/>
              <a:gd name="connsiteY4" fmla="*/ 857464 h 2534078"/>
              <a:gd name="connsiteX5" fmla="*/ 1123232 w 2534078"/>
              <a:gd name="connsiteY5" fmla="*/ 0 h 2534078"/>
              <a:gd name="connsiteX6" fmla="*/ 1410848 w 2534078"/>
              <a:gd name="connsiteY6" fmla="*/ 0 h 2534078"/>
              <a:gd name="connsiteX7" fmla="*/ 1466928 w 2534078"/>
              <a:gd name="connsiteY7" fmla="*/ 261636 h 2534078"/>
              <a:gd name="connsiteX8" fmla="*/ 1480479 w 2534078"/>
              <a:gd name="connsiteY8" fmla="*/ 263703 h 2534078"/>
              <a:gd name="connsiteX9" fmla="*/ 1595342 w 2534078"/>
              <a:gd name="connsiteY9" fmla="*/ 297820 h 2534078"/>
              <a:gd name="connsiteX10" fmla="*/ 1776019 w 2534078"/>
              <a:gd name="connsiteY10" fmla="*/ 97848 h 2534078"/>
              <a:gd name="connsiteX11" fmla="*/ 2025101 w 2534078"/>
              <a:gd name="connsiteY11" fmla="*/ 241655 h 2534078"/>
              <a:gd name="connsiteX12" fmla="*/ 1945054 w 2534078"/>
              <a:gd name="connsiteY12" fmla="*/ 489460 h 2534078"/>
              <a:gd name="connsiteX13" fmla="*/ 1960114 w 2534078"/>
              <a:gd name="connsiteY13" fmla="*/ 500442 h 2534078"/>
              <a:gd name="connsiteX14" fmla="*/ 2040203 w 2534078"/>
              <a:gd name="connsiteY14" fmla="*/ 577487 h 2534078"/>
              <a:gd name="connsiteX15" fmla="*/ 2048795 w 2534078"/>
              <a:gd name="connsiteY15" fmla="*/ 587678 h 2534078"/>
              <a:gd name="connsiteX16" fmla="*/ 2292425 w 2534078"/>
              <a:gd name="connsiteY16" fmla="*/ 508981 h 2534078"/>
              <a:gd name="connsiteX17" fmla="*/ 2436234 w 2534078"/>
              <a:gd name="connsiteY17" fmla="*/ 758063 h 2534078"/>
              <a:gd name="connsiteX18" fmla="*/ 2254720 w 2534078"/>
              <a:gd name="connsiteY18" fmla="*/ 922061 h 2534078"/>
              <a:gd name="connsiteX19" fmla="*/ 2269408 w 2534078"/>
              <a:gd name="connsiteY19" fmla="*/ 958503 h 2534078"/>
              <a:gd name="connsiteX20" fmla="*/ 2298262 w 2534078"/>
              <a:gd name="connsiteY20" fmla="*/ 1072685 h 2534078"/>
              <a:gd name="connsiteX21" fmla="*/ 2534078 w 2534078"/>
              <a:gd name="connsiteY21" fmla="*/ 1123232 h 2534078"/>
              <a:gd name="connsiteX22" fmla="*/ 2534078 w 2534078"/>
              <a:gd name="connsiteY22" fmla="*/ 1410847 h 2534078"/>
              <a:gd name="connsiteX23" fmla="*/ 2313203 w 2534078"/>
              <a:gd name="connsiteY23" fmla="*/ 1458192 h 2534078"/>
              <a:gd name="connsiteX24" fmla="*/ 2304582 w 2534078"/>
              <a:gd name="connsiteY24" fmla="*/ 1514684 h 2534078"/>
              <a:gd name="connsiteX25" fmla="*/ 2282278 w 2534078"/>
              <a:gd name="connsiteY25" fmla="*/ 1603710 h 2534078"/>
              <a:gd name="connsiteX26" fmla="*/ 2273540 w 2534078"/>
              <a:gd name="connsiteY26" fmla="*/ 1629023 h 2534078"/>
              <a:gd name="connsiteX27" fmla="*/ 2436234 w 2534078"/>
              <a:gd name="connsiteY27" fmla="*/ 1776020 h 2534078"/>
              <a:gd name="connsiteX28" fmla="*/ 2292425 w 2534078"/>
              <a:gd name="connsiteY28" fmla="*/ 2025100 h 2534078"/>
              <a:gd name="connsiteX29" fmla="*/ 2092492 w 2534078"/>
              <a:gd name="connsiteY29" fmla="*/ 1960518 h 2534078"/>
              <a:gd name="connsiteX30" fmla="*/ 2067843 w 2534078"/>
              <a:gd name="connsiteY30" fmla="*/ 1994321 h 2534078"/>
              <a:gd name="connsiteX31" fmla="*/ 1990801 w 2534078"/>
              <a:gd name="connsiteY31" fmla="*/ 2074411 h 2534078"/>
              <a:gd name="connsiteX32" fmla="*/ 1962409 w 2534078"/>
              <a:gd name="connsiteY32" fmla="*/ 2098344 h 2534078"/>
              <a:gd name="connsiteX33" fmla="*/ 2025101 w 2534078"/>
              <a:gd name="connsiteY33" fmla="*/ 2292424 h 2534078"/>
              <a:gd name="connsiteX34" fmla="*/ 1776019 w 2534078"/>
              <a:gd name="connsiteY34" fmla="*/ 2436231 h 2534078"/>
              <a:gd name="connsiteX35" fmla="*/ 1643806 w 2534078"/>
              <a:gd name="connsiteY35" fmla="*/ 2289901 h 2534078"/>
              <a:gd name="connsiteX36" fmla="*/ 1609783 w 2534078"/>
              <a:gd name="connsiteY36" fmla="*/ 2303617 h 2534078"/>
              <a:gd name="connsiteX37" fmla="*/ 1451683 w 2534078"/>
              <a:gd name="connsiteY37" fmla="*/ 2343567 h 2534078"/>
              <a:gd name="connsiteX38" fmla="*/ 1410848 w 2534078"/>
              <a:gd name="connsiteY38" fmla="*/ 2534078 h 2534078"/>
              <a:gd name="connsiteX39" fmla="*/ 1123232 w 2534078"/>
              <a:gd name="connsiteY39" fmla="*/ 2534078 h 2534078"/>
              <a:gd name="connsiteX40" fmla="*/ 1082311 w 2534078"/>
              <a:gd name="connsiteY40" fmla="*/ 2343169 h 2534078"/>
              <a:gd name="connsiteX41" fmla="*/ 1053603 w 2534078"/>
              <a:gd name="connsiteY41" fmla="*/ 2338789 h 2534078"/>
              <a:gd name="connsiteX42" fmla="*/ 890005 w 2534078"/>
              <a:gd name="connsiteY42" fmla="*/ 2290200 h 2534078"/>
              <a:gd name="connsiteX43" fmla="*/ 758062 w 2534078"/>
              <a:gd name="connsiteY43" fmla="*/ 2436231 h 2534078"/>
              <a:gd name="connsiteX44" fmla="*/ 508981 w 2534078"/>
              <a:gd name="connsiteY44" fmla="*/ 2292424 h 2534078"/>
              <a:gd name="connsiteX45" fmla="*/ 571342 w 2534078"/>
              <a:gd name="connsiteY45" fmla="*/ 2099366 h 2534078"/>
              <a:gd name="connsiteX46" fmla="*/ 449819 w 2534078"/>
              <a:gd name="connsiteY46" fmla="*/ 1974906 h 2534078"/>
              <a:gd name="connsiteX47" fmla="*/ 440167 w 2534078"/>
              <a:gd name="connsiteY47" fmla="*/ 1960976 h 2534078"/>
              <a:gd name="connsiteX48" fmla="*/ 241658 w 2534078"/>
              <a:gd name="connsiteY48" fmla="*/ 2025100 h 2534078"/>
              <a:gd name="connsiteX49" fmla="*/ 97849 w 2534078"/>
              <a:gd name="connsiteY49" fmla="*/ 1776020 h 2534078"/>
              <a:gd name="connsiteX50" fmla="*/ 260658 w 2534078"/>
              <a:gd name="connsiteY50" fmla="*/ 1628918 h 2534078"/>
              <a:gd name="connsiteX51" fmla="*/ 244666 w 2534078"/>
              <a:gd name="connsiteY51" fmla="*/ 1578581 h 2534078"/>
              <a:gd name="connsiteX52" fmla="*/ 220438 w 2534078"/>
              <a:gd name="connsiteY52" fmla="*/ 1458099 h 2534078"/>
              <a:gd name="connsiteX53" fmla="*/ 0 w 2534078"/>
              <a:gd name="connsiteY53" fmla="*/ 1410847 h 2534078"/>
              <a:gd name="connsiteX54" fmla="*/ 0 w 2534078"/>
              <a:gd name="connsiteY54" fmla="*/ 1123232 h 2534078"/>
              <a:gd name="connsiteX55" fmla="*/ 233627 w 2534078"/>
              <a:gd name="connsiteY55" fmla="*/ 1073154 h 2534078"/>
              <a:gd name="connsiteX56" fmla="*/ 244666 w 2534078"/>
              <a:gd name="connsiteY56" fmla="*/ 1023912 h 2534078"/>
              <a:gd name="connsiteX57" fmla="*/ 279901 w 2534078"/>
              <a:gd name="connsiteY57" fmla="*/ 922548 h 2534078"/>
              <a:gd name="connsiteX58" fmla="*/ 97849 w 2534078"/>
              <a:gd name="connsiteY58" fmla="*/ 758063 h 2534078"/>
              <a:gd name="connsiteX59" fmla="*/ 241658 w 2534078"/>
              <a:gd name="connsiteY59" fmla="*/ 508981 h 2534078"/>
              <a:gd name="connsiteX60" fmla="*/ 487184 w 2534078"/>
              <a:gd name="connsiteY60" fmla="*/ 588289 h 2534078"/>
              <a:gd name="connsiteX61" fmla="*/ 540964 w 2534078"/>
              <a:gd name="connsiteY61" fmla="*/ 530257 h 2534078"/>
              <a:gd name="connsiteX62" fmla="*/ 589363 w 2534078"/>
              <a:gd name="connsiteY62" fmla="*/ 490503 h 2534078"/>
              <a:gd name="connsiteX63" fmla="*/ 508981 w 2534078"/>
              <a:gd name="connsiteY63" fmla="*/ 241655 h 2534078"/>
              <a:gd name="connsiteX64" fmla="*/ 758062 w 2534078"/>
              <a:gd name="connsiteY64" fmla="*/ 97848 h 2534078"/>
              <a:gd name="connsiteX65" fmla="*/ 937288 w 2534078"/>
              <a:gd name="connsiteY65" fmla="*/ 296215 h 2534078"/>
              <a:gd name="connsiteX66" fmla="*/ 1053603 w 2534078"/>
              <a:gd name="connsiteY66" fmla="*/ 263703 h 2534078"/>
              <a:gd name="connsiteX67" fmla="*/ 1067151 w 2534078"/>
              <a:gd name="connsiteY67" fmla="*/ 261636 h 253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534078" h="2534078">
                <a:moveTo>
                  <a:pt x="1269701" y="857464"/>
                </a:moveTo>
                <a:cubicBezTo>
                  <a:pt x="1043499" y="857464"/>
                  <a:pt x="860126" y="1040837"/>
                  <a:pt x="860126" y="1267039"/>
                </a:cubicBezTo>
                <a:cubicBezTo>
                  <a:pt x="860126" y="1493241"/>
                  <a:pt x="1043499" y="1676614"/>
                  <a:pt x="1269701" y="1676614"/>
                </a:cubicBezTo>
                <a:cubicBezTo>
                  <a:pt x="1495903" y="1676614"/>
                  <a:pt x="1679276" y="1493241"/>
                  <a:pt x="1679276" y="1267039"/>
                </a:cubicBezTo>
                <a:cubicBezTo>
                  <a:pt x="1679276" y="1040837"/>
                  <a:pt x="1495903" y="857464"/>
                  <a:pt x="1269701" y="857464"/>
                </a:cubicBezTo>
                <a:close/>
                <a:moveTo>
                  <a:pt x="1123232" y="0"/>
                </a:moveTo>
                <a:lnTo>
                  <a:pt x="1410848" y="0"/>
                </a:lnTo>
                <a:lnTo>
                  <a:pt x="1466928" y="261636"/>
                </a:lnTo>
                <a:lnTo>
                  <a:pt x="1480479" y="263703"/>
                </a:lnTo>
                <a:lnTo>
                  <a:pt x="1595342" y="297820"/>
                </a:lnTo>
                <a:lnTo>
                  <a:pt x="1776019" y="97848"/>
                </a:lnTo>
                <a:lnTo>
                  <a:pt x="2025101" y="241655"/>
                </a:lnTo>
                <a:lnTo>
                  <a:pt x="1945054" y="489460"/>
                </a:lnTo>
                <a:lnTo>
                  <a:pt x="1960114" y="500442"/>
                </a:lnTo>
                <a:cubicBezTo>
                  <a:pt x="1988137" y="524717"/>
                  <a:pt x="2014873" y="550435"/>
                  <a:pt x="2040203" y="577487"/>
                </a:cubicBezTo>
                <a:lnTo>
                  <a:pt x="2048795" y="587678"/>
                </a:lnTo>
                <a:lnTo>
                  <a:pt x="2292425" y="508981"/>
                </a:lnTo>
                <a:lnTo>
                  <a:pt x="2436234" y="758063"/>
                </a:lnTo>
                <a:lnTo>
                  <a:pt x="2254720" y="922061"/>
                </a:lnTo>
                <a:lnTo>
                  <a:pt x="2269408" y="958503"/>
                </a:lnTo>
                <a:lnTo>
                  <a:pt x="2298262" y="1072685"/>
                </a:lnTo>
                <a:lnTo>
                  <a:pt x="2534078" y="1123232"/>
                </a:lnTo>
                <a:lnTo>
                  <a:pt x="2534078" y="1410847"/>
                </a:lnTo>
                <a:lnTo>
                  <a:pt x="2313203" y="1458192"/>
                </a:lnTo>
                <a:lnTo>
                  <a:pt x="2304582" y="1514684"/>
                </a:lnTo>
                <a:cubicBezTo>
                  <a:pt x="2298411" y="1544846"/>
                  <a:pt x="2290956" y="1574542"/>
                  <a:pt x="2282278" y="1603710"/>
                </a:cubicBezTo>
                <a:lnTo>
                  <a:pt x="2273540" y="1629023"/>
                </a:lnTo>
                <a:lnTo>
                  <a:pt x="2436234" y="1776020"/>
                </a:lnTo>
                <a:lnTo>
                  <a:pt x="2292425" y="2025100"/>
                </a:lnTo>
                <a:lnTo>
                  <a:pt x="2092492" y="1960518"/>
                </a:lnTo>
                <a:lnTo>
                  <a:pt x="2067843" y="1994321"/>
                </a:lnTo>
                <a:cubicBezTo>
                  <a:pt x="2043570" y="2022344"/>
                  <a:pt x="2017852" y="2049080"/>
                  <a:pt x="1990801" y="2074411"/>
                </a:cubicBezTo>
                <a:lnTo>
                  <a:pt x="1962409" y="2098344"/>
                </a:lnTo>
                <a:lnTo>
                  <a:pt x="2025101" y="2292424"/>
                </a:lnTo>
                <a:lnTo>
                  <a:pt x="1776019" y="2436231"/>
                </a:lnTo>
                <a:lnTo>
                  <a:pt x="1643806" y="2289901"/>
                </a:lnTo>
                <a:lnTo>
                  <a:pt x="1609783" y="2303617"/>
                </a:lnTo>
                <a:lnTo>
                  <a:pt x="1451683" y="2343567"/>
                </a:lnTo>
                <a:lnTo>
                  <a:pt x="1410848" y="2534078"/>
                </a:lnTo>
                <a:lnTo>
                  <a:pt x="1123232" y="2534078"/>
                </a:lnTo>
                <a:lnTo>
                  <a:pt x="1082311" y="2343169"/>
                </a:lnTo>
                <a:lnTo>
                  <a:pt x="1053603" y="2338789"/>
                </a:lnTo>
                <a:lnTo>
                  <a:pt x="890005" y="2290200"/>
                </a:lnTo>
                <a:lnTo>
                  <a:pt x="758062" y="2436231"/>
                </a:lnTo>
                <a:lnTo>
                  <a:pt x="508981" y="2292424"/>
                </a:lnTo>
                <a:lnTo>
                  <a:pt x="571342" y="2099366"/>
                </a:lnTo>
                <a:lnTo>
                  <a:pt x="449819" y="1974906"/>
                </a:lnTo>
                <a:lnTo>
                  <a:pt x="440167" y="1960976"/>
                </a:lnTo>
                <a:lnTo>
                  <a:pt x="241658" y="2025100"/>
                </a:lnTo>
                <a:lnTo>
                  <a:pt x="97849" y="1776020"/>
                </a:lnTo>
                <a:lnTo>
                  <a:pt x="260658" y="1628918"/>
                </a:lnTo>
                <a:lnTo>
                  <a:pt x="244666" y="1578581"/>
                </a:lnTo>
                <a:lnTo>
                  <a:pt x="220438" y="1458099"/>
                </a:lnTo>
                <a:lnTo>
                  <a:pt x="0" y="1410847"/>
                </a:lnTo>
                <a:lnTo>
                  <a:pt x="0" y="1123232"/>
                </a:lnTo>
                <a:lnTo>
                  <a:pt x="233627" y="1073154"/>
                </a:lnTo>
                <a:lnTo>
                  <a:pt x="244666" y="1023912"/>
                </a:lnTo>
                <a:lnTo>
                  <a:pt x="279901" y="922548"/>
                </a:lnTo>
                <a:lnTo>
                  <a:pt x="97849" y="758063"/>
                </a:lnTo>
                <a:lnTo>
                  <a:pt x="241658" y="508981"/>
                </a:lnTo>
                <a:lnTo>
                  <a:pt x="487184" y="588289"/>
                </a:lnTo>
                <a:lnTo>
                  <a:pt x="540964" y="530257"/>
                </a:lnTo>
                <a:lnTo>
                  <a:pt x="589363" y="490503"/>
                </a:lnTo>
                <a:lnTo>
                  <a:pt x="508981" y="241655"/>
                </a:lnTo>
                <a:lnTo>
                  <a:pt x="758062" y="97848"/>
                </a:lnTo>
                <a:lnTo>
                  <a:pt x="937288" y="296215"/>
                </a:lnTo>
                <a:lnTo>
                  <a:pt x="1053603" y="263703"/>
                </a:lnTo>
                <a:lnTo>
                  <a:pt x="1067151" y="261636"/>
                </a:lnTo>
                <a:close/>
              </a:path>
            </a:pathLst>
          </a:custGeom>
          <a:solidFill>
            <a:srgbClr val="E87071"/>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E87071"/>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文本框 38"/>
          <p:cNvSpPr txBox="1"/>
          <p:nvPr/>
        </p:nvSpPr>
        <p:spPr>
          <a:xfrm>
            <a:off x="5468493" y="3784616"/>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sp>
        <p:nvSpPr>
          <p:cNvPr id="32" name="任意多边形 31"/>
          <p:cNvSpPr/>
          <p:nvPr/>
        </p:nvSpPr>
        <p:spPr>
          <a:xfrm>
            <a:off x="6151725" y="3305801"/>
            <a:ext cx="2094279" cy="2094279"/>
          </a:xfrm>
          <a:custGeom>
            <a:avLst/>
            <a:gdLst>
              <a:gd name="connsiteX0" fmla="*/ 1042841 w 2094279"/>
              <a:gd name="connsiteY0" fmla="*/ 621456 h 2094279"/>
              <a:gd name="connsiteX1" fmla="*/ 617158 w 2094279"/>
              <a:gd name="connsiteY1" fmla="*/ 1047139 h 2094279"/>
              <a:gd name="connsiteX2" fmla="*/ 1042841 w 2094279"/>
              <a:gd name="connsiteY2" fmla="*/ 1472822 h 2094279"/>
              <a:gd name="connsiteX3" fmla="*/ 1468524 w 2094279"/>
              <a:gd name="connsiteY3" fmla="*/ 1047139 h 2094279"/>
              <a:gd name="connsiteX4" fmla="*/ 1042841 w 2094279"/>
              <a:gd name="connsiteY4" fmla="*/ 621456 h 2094279"/>
              <a:gd name="connsiteX5" fmla="*/ 928291 w 2094279"/>
              <a:gd name="connsiteY5" fmla="*/ 0 h 2094279"/>
              <a:gd name="connsiteX6" fmla="*/ 1165990 w 2094279"/>
              <a:gd name="connsiteY6" fmla="*/ 0 h 2094279"/>
              <a:gd name="connsiteX7" fmla="*/ 1212337 w 2094279"/>
              <a:gd name="connsiteY7" fmla="*/ 216228 h 2094279"/>
              <a:gd name="connsiteX8" fmla="*/ 1223536 w 2094279"/>
              <a:gd name="connsiteY8" fmla="*/ 217936 h 2094279"/>
              <a:gd name="connsiteX9" fmla="*/ 1318464 w 2094279"/>
              <a:gd name="connsiteY9" fmla="*/ 246132 h 2094279"/>
              <a:gd name="connsiteX10" fmla="*/ 1467784 w 2094279"/>
              <a:gd name="connsiteY10" fmla="*/ 80866 h 2094279"/>
              <a:gd name="connsiteX11" fmla="*/ 1673637 w 2094279"/>
              <a:gd name="connsiteY11" fmla="*/ 199715 h 2094279"/>
              <a:gd name="connsiteX12" fmla="*/ 1607482 w 2094279"/>
              <a:gd name="connsiteY12" fmla="*/ 404512 h 2094279"/>
              <a:gd name="connsiteX13" fmla="*/ 1619929 w 2094279"/>
              <a:gd name="connsiteY13" fmla="*/ 413588 h 2094279"/>
              <a:gd name="connsiteX14" fmla="*/ 1686118 w 2094279"/>
              <a:gd name="connsiteY14" fmla="*/ 477262 h 2094279"/>
              <a:gd name="connsiteX15" fmla="*/ 1693219 w 2094279"/>
              <a:gd name="connsiteY15" fmla="*/ 485684 h 2094279"/>
              <a:gd name="connsiteX16" fmla="*/ 1894566 w 2094279"/>
              <a:gd name="connsiteY16" fmla="*/ 420645 h 2094279"/>
              <a:gd name="connsiteX17" fmla="*/ 2013416 w 2094279"/>
              <a:gd name="connsiteY17" fmla="*/ 626498 h 2094279"/>
              <a:gd name="connsiteX18" fmla="*/ 1863405 w 2094279"/>
              <a:gd name="connsiteY18" fmla="*/ 762034 h 2094279"/>
              <a:gd name="connsiteX19" fmla="*/ 1875544 w 2094279"/>
              <a:gd name="connsiteY19" fmla="*/ 792151 h 2094279"/>
              <a:gd name="connsiteX20" fmla="*/ 1899390 w 2094279"/>
              <a:gd name="connsiteY20" fmla="*/ 886516 h 2094279"/>
              <a:gd name="connsiteX21" fmla="*/ 2094279 w 2094279"/>
              <a:gd name="connsiteY21" fmla="*/ 928291 h 2094279"/>
              <a:gd name="connsiteX22" fmla="*/ 2094279 w 2094279"/>
              <a:gd name="connsiteY22" fmla="*/ 1165989 h 2094279"/>
              <a:gd name="connsiteX23" fmla="*/ 1911738 w 2094279"/>
              <a:gd name="connsiteY23" fmla="*/ 1205117 h 2094279"/>
              <a:gd name="connsiteX24" fmla="*/ 1904613 w 2094279"/>
              <a:gd name="connsiteY24" fmla="*/ 1251805 h 2094279"/>
              <a:gd name="connsiteX25" fmla="*/ 1886180 w 2094279"/>
              <a:gd name="connsiteY25" fmla="*/ 1325380 h 2094279"/>
              <a:gd name="connsiteX26" fmla="*/ 1878958 w 2094279"/>
              <a:gd name="connsiteY26" fmla="*/ 1346300 h 2094279"/>
              <a:gd name="connsiteX27" fmla="*/ 2013416 w 2094279"/>
              <a:gd name="connsiteY27" fmla="*/ 1467785 h 2094279"/>
              <a:gd name="connsiteX28" fmla="*/ 1894566 w 2094279"/>
              <a:gd name="connsiteY28" fmla="*/ 1673636 h 2094279"/>
              <a:gd name="connsiteX29" fmla="*/ 1729332 w 2094279"/>
              <a:gd name="connsiteY29" fmla="*/ 1620262 h 2094279"/>
              <a:gd name="connsiteX30" fmla="*/ 1708961 w 2094279"/>
              <a:gd name="connsiteY30" fmla="*/ 1648199 h 2094279"/>
              <a:gd name="connsiteX31" fmla="*/ 1645290 w 2094279"/>
              <a:gd name="connsiteY31" fmla="*/ 1714389 h 2094279"/>
              <a:gd name="connsiteX32" fmla="*/ 1621825 w 2094279"/>
              <a:gd name="connsiteY32" fmla="*/ 1734168 h 2094279"/>
              <a:gd name="connsiteX33" fmla="*/ 1673637 w 2094279"/>
              <a:gd name="connsiteY33" fmla="*/ 1894565 h 2094279"/>
              <a:gd name="connsiteX34" fmla="*/ 1467784 w 2094279"/>
              <a:gd name="connsiteY34" fmla="*/ 2013414 h 2094279"/>
              <a:gd name="connsiteX35" fmla="*/ 1358517 w 2094279"/>
              <a:gd name="connsiteY35" fmla="*/ 1892480 h 2094279"/>
              <a:gd name="connsiteX36" fmla="*/ 1330399 w 2094279"/>
              <a:gd name="connsiteY36" fmla="*/ 1903815 h 2094279"/>
              <a:gd name="connsiteX37" fmla="*/ 1199738 w 2094279"/>
              <a:gd name="connsiteY37" fmla="*/ 1936832 h 2094279"/>
              <a:gd name="connsiteX38" fmla="*/ 1165990 w 2094279"/>
              <a:gd name="connsiteY38" fmla="*/ 2094279 h 2094279"/>
              <a:gd name="connsiteX39" fmla="*/ 928291 w 2094279"/>
              <a:gd name="connsiteY39" fmla="*/ 2094279 h 2094279"/>
              <a:gd name="connsiteX40" fmla="*/ 894472 w 2094279"/>
              <a:gd name="connsiteY40" fmla="*/ 1936503 h 2094279"/>
              <a:gd name="connsiteX41" fmla="*/ 870746 w 2094279"/>
              <a:gd name="connsiteY41" fmla="*/ 1932883 h 2094279"/>
              <a:gd name="connsiteX42" fmla="*/ 735541 w 2094279"/>
              <a:gd name="connsiteY42" fmla="*/ 1892727 h 2094279"/>
              <a:gd name="connsiteX43" fmla="*/ 626497 w 2094279"/>
              <a:gd name="connsiteY43" fmla="*/ 2013414 h 2094279"/>
              <a:gd name="connsiteX44" fmla="*/ 420645 w 2094279"/>
              <a:gd name="connsiteY44" fmla="*/ 1894565 h 2094279"/>
              <a:gd name="connsiteX45" fmla="*/ 472183 w 2094279"/>
              <a:gd name="connsiteY45" fmla="*/ 1735013 h 2094279"/>
              <a:gd name="connsiteX46" fmla="*/ 371751 w 2094279"/>
              <a:gd name="connsiteY46" fmla="*/ 1632153 h 2094279"/>
              <a:gd name="connsiteX47" fmla="*/ 363774 w 2094279"/>
              <a:gd name="connsiteY47" fmla="*/ 1620641 h 2094279"/>
              <a:gd name="connsiteX48" fmla="*/ 199717 w 2094279"/>
              <a:gd name="connsiteY48" fmla="*/ 1673636 h 2094279"/>
              <a:gd name="connsiteX49" fmla="*/ 80867 w 2094279"/>
              <a:gd name="connsiteY49" fmla="*/ 1467785 h 2094279"/>
              <a:gd name="connsiteX50" fmla="*/ 215420 w 2094279"/>
              <a:gd name="connsiteY50" fmla="*/ 1346213 h 2094279"/>
              <a:gd name="connsiteX51" fmla="*/ 202203 w 2094279"/>
              <a:gd name="connsiteY51" fmla="*/ 1304612 h 2094279"/>
              <a:gd name="connsiteX52" fmla="*/ 182180 w 2094279"/>
              <a:gd name="connsiteY52" fmla="*/ 1205040 h 2094279"/>
              <a:gd name="connsiteX53" fmla="*/ 0 w 2094279"/>
              <a:gd name="connsiteY53" fmla="*/ 1165989 h 2094279"/>
              <a:gd name="connsiteX54" fmla="*/ 0 w 2094279"/>
              <a:gd name="connsiteY54" fmla="*/ 928291 h 2094279"/>
              <a:gd name="connsiteX55" fmla="*/ 193080 w 2094279"/>
              <a:gd name="connsiteY55" fmla="*/ 886904 h 2094279"/>
              <a:gd name="connsiteX56" fmla="*/ 202203 w 2094279"/>
              <a:gd name="connsiteY56" fmla="*/ 846208 h 2094279"/>
              <a:gd name="connsiteX57" fmla="*/ 231323 w 2094279"/>
              <a:gd name="connsiteY57" fmla="*/ 762436 h 2094279"/>
              <a:gd name="connsiteX58" fmla="*/ 80867 w 2094279"/>
              <a:gd name="connsiteY58" fmla="*/ 626498 h 2094279"/>
              <a:gd name="connsiteX59" fmla="*/ 199717 w 2094279"/>
              <a:gd name="connsiteY59" fmla="*/ 420645 h 2094279"/>
              <a:gd name="connsiteX60" fmla="*/ 402631 w 2094279"/>
              <a:gd name="connsiteY60" fmla="*/ 486189 h 2094279"/>
              <a:gd name="connsiteX61" fmla="*/ 447078 w 2094279"/>
              <a:gd name="connsiteY61" fmla="*/ 438229 h 2094279"/>
              <a:gd name="connsiteX62" fmla="*/ 487077 w 2094279"/>
              <a:gd name="connsiteY62" fmla="*/ 405374 h 2094279"/>
              <a:gd name="connsiteX63" fmla="*/ 420645 w 2094279"/>
              <a:gd name="connsiteY63" fmla="*/ 199715 h 2094279"/>
              <a:gd name="connsiteX64" fmla="*/ 626497 w 2094279"/>
              <a:gd name="connsiteY64" fmla="*/ 80866 h 2094279"/>
              <a:gd name="connsiteX65" fmla="*/ 774618 w 2094279"/>
              <a:gd name="connsiteY65" fmla="*/ 244806 h 2094279"/>
              <a:gd name="connsiteX66" fmla="*/ 870746 w 2094279"/>
              <a:gd name="connsiteY66" fmla="*/ 217936 h 2094279"/>
              <a:gd name="connsiteX67" fmla="*/ 881943 w 2094279"/>
              <a:gd name="connsiteY67" fmla="*/ 216228 h 209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094279" h="2094279">
                <a:moveTo>
                  <a:pt x="1042841" y="621456"/>
                </a:moveTo>
                <a:cubicBezTo>
                  <a:pt x="807743" y="621456"/>
                  <a:pt x="617158" y="812041"/>
                  <a:pt x="617158" y="1047139"/>
                </a:cubicBezTo>
                <a:cubicBezTo>
                  <a:pt x="617158" y="1282237"/>
                  <a:pt x="807743" y="1472822"/>
                  <a:pt x="1042841" y="1472822"/>
                </a:cubicBezTo>
                <a:cubicBezTo>
                  <a:pt x="1277939" y="1472822"/>
                  <a:pt x="1468524" y="1282237"/>
                  <a:pt x="1468524" y="1047139"/>
                </a:cubicBezTo>
                <a:cubicBezTo>
                  <a:pt x="1468524" y="812041"/>
                  <a:pt x="1277939" y="621456"/>
                  <a:pt x="1042841" y="621456"/>
                </a:cubicBezTo>
                <a:close/>
                <a:moveTo>
                  <a:pt x="928291" y="0"/>
                </a:moveTo>
                <a:lnTo>
                  <a:pt x="1165990" y="0"/>
                </a:lnTo>
                <a:lnTo>
                  <a:pt x="1212337" y="216228"/>
                </a:lnTo>
                <a:lnTo>
                  <a:pt x="1223536" y="217936"/>
                </a:lnTo>
                <a:lnTo>
                  <a:pt x="1318464" y="246132"/>
                </a:lnTo>
                <a:lnTo>
                  <a:pt x="1467784" y="80866"/>
                </a:lnTo>
                <a:lnTo>
                  <a:pt x="1673637" y="199715"/>
                </a:lnTo>
                <a:lnTo>
                  <a:pt x="1607482" y="404512"/>
                </a:lnTo>
                <a:lnTo>
                  <a:pt x="1619929" y="413588"/>
                </a:lnTo>
                <a:cubicBezTo>
                  <a:pt x="1643088" y="433650"/>
                  <a:pt x="1665184" y="454905"/>
                  <a:pt x="1686118" y="477262"/>
                </a:cubicBezTo>
                <a:lnTo>
                  <a:pt x="1693219" y="485684"/>
                </a:lnTo>
                <a:lnTo>
                  <a:pt x="1894566" y="420645"/>
                </a:lnTo>
                <a:lnTo>
                  <a:pt x="2013416" y="626498"/>
                </a:lnTo>
                <a:lnTo>
                  <a:pt x="1863405" y="762034"/>
                </a:lnTo>
                <a:lnTo>
                  <a:pt x="1875544" y="792151"/>
                </a:lnTo>
                <a:lnTo>
                  <a:pt x="1899390" y="886516"/>
                </a:lnTo>
                <a:lnTo>
                  <a:pt x="2094279" y="928291"/>
                </a:lnTo>
                <a:lnTo>
                  <a:pt x="2094279" y="1165989"/>
                </a:lnTo>
                <a:lnTo>
                  <a:pt x="1911738" y="1205117"/>
                </a:lnTo>
                <a:lnTo>
                  <a:pt x="1904613" y="1251805"/>
                </a:lnTo>
                <a:cubicBezTo>
                  <a:pt x="1899513" y="1276732"/>
                  <a:pt x="1893352" y="1301274"/>
                  <a:pt x="1886180" y="1325380"/>
                </a:cubicBezTo>
                <a:lnTo>
                  <a:pt x="1878958" y="1346300"/>
                </a:lnTo>
                <a:lnTo>
                  <a:pt x="2013416" y="1467785"/>
                </a:lnTo>
                <a:lnTo>
                  <a:pt x="1894566" y="1673636"/>
                </a:lnTo>
                <a:lnTo>
                  <a:pt x="1729332" y="1620262"/>
                </a:lnTo>
                <a:lnTo>
                  <a:pt x="1708961" y="1648199"/>
                </a:lnTo>
                <a:cubicBezTo>
                  <a:pt x="1688901" y="1671358"/>
                  <a:pt x="1667646" y="1693454"/>
                  <a:pt x="1645290" y="1714389"/>
                </a:cubicBezTo>
                <a:lnTo>
                  <a:pt x="1621825" y="1734168"/>
                </a:lnTo>
                <a:lnTo>
                  <a:pt x="1673637" y="1894565"/>
                </a:lnTo>
                <a:lnTo>
                  <a:pt x="1467784" y="2013414"/>
                </a:lnTo>
                <a:lnTo>
                  <a:pt x="1358517" y="1892480"/>
                </a:lnTo>
                <a:lnTo>
                  <a:pt x="1330399" y="1903815"/>
                </a:lnTo>
                <a:lnTo>
                  <a:pt x="1199738" y="1936832"/>
                </a:lnTo>
                <a:lnTo>
                  <a:pt x="1165990" y="2094279"/>
                </a:lnTo>
                <a:lnTo>
                  <a:pt x="928291" y="2094279"/>
                </a:lnTo>
                <a:lnTo>
                  <a:pt x="894472" y="1936503"/>
                </a:lnTo>
                <a:lnTo>
                  <a:pt x="870746" y="1932883"/>
                </a:lnTo>
                <a:lnTo>
                  <a:pt x="735541" y="1892727"/>
                </a:lnTo>
                <a:lnTo>
                  <a:pt x="626497" y="2013414"/>
                </a:lnTo>
                <a:lnTo>
                  <a:pt x="420645" y="1894565"/>
                </a:lnTo>
                <a:lnTo>
                  <a:pt x="472183" y="1735013"/>
                </a:lnTo>
                <a:lnTo>
                  <a:pt x="371751" y="1632153"/>
                </a:lnTo>
                <a:lnTo>
                  <a:pt x="363774" y="1620641"/>
                </a:lnTo>
                <a:lnTo>
                  <a:pt x="199717" y="1673636"/>
                </a:lnTo>
                <a:lnTo>
                  <a:pt x="80867" y="1467785"/>
                </a:lnTo>
                <a:lnTo>
                  <a:pt x="215420" y="1346213"/>
                </a:lnTo>
                <a:lnTo>
                  <a:pt x="202203" y="1304612"/>
                </a:lnTo>
                <a:lnTo>
                  <a:pt x="182180" y="1205040"/>
                </a:lnTo>
                <a:lnTo>
                  <a:pt x="0" y="1165989"/>
                </a:lnTo>
                <a:lnTo>
                  <a:pt x="0" y="928291"/>
                </a:lnTo>
                <a:lnTo>
                  <a:pt x="193080" y="886904"/>
                </a:lnTo>
                <a:lnTo>
                  <a:pt x="202203" y="846208"/>
                </a:lnTo>
                <a:lnTo>
                  <a:pt x="231323" y="762436"/>
                </a:lnTo>
                <a:lnTo>
                  <a:pt x="80867" y="626498"/>
                </a:lnTo>
                <a:lnTo>
                  <a:pt x="199717" y="420645"/>
                </a:lnTo>
                <a:lnTo>
                  <a:pt x="402631" y="486189"/>
                </a:lnTo>
                <a:lnTo>
                  <a:pt x="447078" y="438229"/>
                </a:lnTo>
                <a:lnTo>
                  <a:pt x="487077" y="405374"/>
                </a:lnTo>
                <a:lnTo>
                  <a:pt x="420645" y="199715"/>
                </a:lnTo>
                <a:lnTo>
                  <a:pt x="626497" y="80866"/>
                </a:lnTo>
                <a:lnTo>
                  <a:pt x="774618" y="244806"/>
                </a:lnTo>
                <a:lnTo>
                  <a:pt x="870746" y="217936"/>
                </a:lnTo>
                <a:lnTo>
                  <a:pt x="881943" y="216228"/>
                </a:lnTo>
                <a:close/>
              </a:path>
            </a:pathLst>
          </a:custGeom>
          <a:solidFill>
            <a:srgbClr val="FFB850"/>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FFCF89"/>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 name="文本框 39"/>
          <p:cNvSpPr txBox="1"/>
          <p:nvPr/>
        </p:nvSpPr>
        <p:spPr>
          <a:xfrm>
            <a:off x="6064951" y="4068466"/>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grpSp>
        <p:nvGrpSpPr>
          <p:cNvPr id="54" name="组合 53"/>
          <p:cNvGrpSpPr/>
          <p:nvPr/>
        </p:nvGrpSpPr>
        <p:grpSpPr>
          <a:xfrm flipH="1" flipV="1">
            <a:off x="1794371" y="2136502"/>
            <a:ext cx="2684915" cy="333365"/>
            <a:chOff x="5272248" y="4626108"/>
            <a:chExt cx="2684915" cy="333365"/>
          </a:xfrm>
          <a:effectLst>
            <a:outerShdw blurRad="76200" dist="25400" dir="2700000" algn="tl" rotWithShape="0">
              <a:prstClr val="black">
                <a:alpha val="30000"/>
              </a:prstClr>
            </a:outerShdw>
          </a:effectLst>
        </p:grpSpPr>
        <p:sp>
          <p:nvSpPr>
            <p:cNvPr id="57" name="椭圆 56"/>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任意多边形 57"/>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5" name="文本框 54"/>
          <p:cNvSpPr txBox="1"/>
          <p:nvPr/>
        </p:nvSpPr>
        <p:spPr>
          <a:xfrm flipH="1">
            <a:off x="1794371" y="1727378"/>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56" name="文本框 55"/>
          <p:cNvSpPr txBox="1"/>
          <p:nvPr/>
        </p:nvSpPr>
        <p:spPr>
          <a:xfrm flipH="1">
            <a:off x="1794371" y="2149811"/>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66" name="Freeform 37"/>
          <p:cNvSpPr>
            <a:spLocks noEditPoints="1"/>
          </p:cNvSpPr>
          <p:nvPr/>
        </p:nvSpPr>
        <p:spPr bwMode="auto">
          <a:xfrm>
            <a:off x="3588826" y="1696692"/>
            <a:ext cx="435595" cy="311439"/>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Rectangle 38"/>
          <p:cNvSpPr>
            <a:spLocks noChangeArrowheads="1"/>
          </p:cNvSpPr>
          <p:nvPr/>
        </p:nvSpPr>
        <p:spPr bwMode="auto">
          <a:xfrm>
            <a:off x="3753951" y="2012311"/>
            <a:ext cx="105345" cy="40550"/>
          </a:xfrm>
          <a:prstGeom prst="rect">
            <a:avLst/>
          </a:pr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Rectangle 40"/>
          <p:cNvSpPr>
            <a:spLocks noChangeArrowheads="1"/>
          </p:cNvSpPr>
          <p:nvPr/>
        </p:nvSpPr>
        <p:spPr bwMode="auto">
          <a:xfrm>
            <a:off x="3703368" y="2056205"/>
            <a:ext cx="206929" cy="16722"/>
          </a:xfrm>
          <a:prstGeom prst="rect">
            <a:avLst/>
          </a:pr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Freeform 42"/>
          <p:cNvSpPr/>
          <p:nvPr/>
        </p:nvSpPr>
        <p:spPr bwMode="auto">
          <a:xfrm>
            <a:off x="3635646" y="1756472"/>
            <a:ext cx="322307" cy="167216"/>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60" name="组合 59"/>
          <p:cNvGrpSpPr/>
          <p:nvPr/>
        </p:nvGrpSpPr>
        <p:grpSpPr>
          <a:xfrm flipH="1">
            <a:off x="1721247" y="4511224"/>
            <a:ext cx="3376925" cy="529015"/>
            <a:chOff x="4580237" y="4436808"/>
            <a:chExt cx="3376925" cy="529015"/>
          </a:xfrm>
          <a:effectLst>
            <a:outerShdw blurRad="76200" dist="25400" dir="2700000" algn="tl" rotWithShape="0">
              <a:prstClr val="black">
                <a:alpha val="30000"/>
              </a:prstClr>
            </a:outerShdw>
          </a:effectLst>
        </p:grpSpPr>
        <p:sp>
          <p:nvSpPr>
            <p:cNvPr id="63" name="椭圆 62"/>
            <p:cNvSpPr/>
            <p:nvPr/>
          </p:nvSpPr>
          <p:spPr>
            <a:xfrm>
              <a:off x="4580237" y="44368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任意多边形 63"/>
            <p:cNvSpPr/>
            <p:nvPr/>
          </p:nvSpPr>
          <p:spPr>
            <a:xfrm>
              <a:off x="4630577" y="4477319"/>
              <a:ext cx="3326585" cy="4885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 name="connsiteX0-7" fmla="*/ 325514 w 3141285"/>
                <a:gd name="connsiteY0-8" fmla="*/ 0 h 649982"/>
                <a:gd name="connsiteX1-9" fmla="*/ 0 w 3141285"/>
                <a:gd name="connsiteY1-10" fmla="*/ 649982 h 649982"/>
                <a:gd name="connsiteX2-11" fmla="*/ 3141285 w 3141285"/>
                <a:gd name="connsiteY2-12" fmla="*/ 638628 h 649982"/>
                <a:gd name="connsiteX0-13" fmla="*/ 0 w 3572787"/>
                <a:gd name="connsiteY0-14" fmla="*/ 0 h 1149622"/>
                <a:gd name="connsiteX1-15" fmla="*/ 431502 w 3572787"/>
                <a:gd name="connsiteY1-16" fmla="*/ 1149622 h 1149622"/>
                <a:gd name="connsiteX2-17" fmla="*/ 3572787 w 3572787"/>
                <a:gd name="connsiteY2-18" fmla="*/ 1138268 h 1149622"/>
                <a:gd name="connsiteX0-19" fmla="*/ 0 w 3572787"/>
                <a:gd name="connsiteY0-20" fmla="*/ 0 h 1164763"/>
                <a:gd name="connsiteX1-21" fmla="*/ 376942 w 3572787"/>
                <a:gd name="connsiteY1-22" fmla="*/ 1164763 h 1164763"/>
                <a:gd name="connsiteX2-23" fmla="*/ 3572787 w 3572787"/>
                <a:gd name="connsiteY2-24" fmla="*/ 1138268 h 1164763"/>
                <a:gd name="connsiteX0-25" fmla="*/ 0 w 3572787"/>
                <a:gd name="connsiteY0-26" fmla="*/ 0 h 1164763"/>
                <a:gd name="connsiteX1-27" fmla="*/ 561081 w 3572787"/>
                <a:gd name="connsiteY1-28" fmla="*/ 1164763 h 1164763"/>
                <a:gd name="connsiteX2-29" fmla="*/ 3572787 w 3572787"/>
                <a:gd name="connsiteY2-30" fmla="*/ 1138268 h 1164763"/>
              </a:gdLst>
              <a:ahLst/>
              <a:cxnLst>
                <a:cxn ang="0">
                  <a:pos x="connsiteX0-1" y="connsiteY0-2"/>
                </a:cxn>
                <a:cxn ang="0">
                  <a:pos x="connsiteX1-3" y="connsiteY1-4"/>
                </a:cxn>
                <a:cxn ang="0">
                  <a:pos x="connsiteX2-5" y="connsiteY2-6"/>
                </a:cxn>
              </a:cxnLst>
              <a:rect l="l" t="t" r="r" b="b"/>
              <a:pathLst>
                <a:path w="3572787" h="1164763">
                  <a:moveTo>
                    <a:pt x="0" y="0"/>
                  </a:moveTo>
                  <a:lnTo>
                    <a:pt x="561081" y="1164763"/>
                  </a:lnTo>
                  <a:lnTo>
                    <a:pt x="3572787" y="113826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1" name="文本框 60"/>
          <p:cNvSpPr txBox="1"/>
          <p:nvPr/>
        </p:nvSpPr>
        <p:spPr>
          <a:xfrm flipH="1">
            <a:off x="1721246" y="466952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flipH="1">
            <a:off x="1721246" y="501611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70" name="Freeform 53"/>
          <p:cNvSpPr>
            <a:spLocks noEditPoints="1"/>
          </p:cNvSpPr>
          <p:nvPr/>
        </p:nvSpPr>
        <p:spPr bwMode="auto">
          <a:xfrm>
            <a:off x="3472906" y="4591686"/>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a:p>
        </p:txBody>
      </p:sp>
      <p:grpSp>
        <p:nvGrpSpPr>
          <p:cNvPr id="42" name="组合 41"/>
          <p:cNvGrpSpPr/>
          <p:nvPr/>
        </p:nvGrpSpPr>
        <p:grpSpPr>
          <a:xfrm flipV="1">
            <a:off x="7128248" y="2473690"/>
            <a:ext cx="2684915" cy="333365"/>
            <a:chOff x="5272248" y="4626108"/>
            <a:chExt cx="2684915" cy="333365"/>
          </a:xfrm>
          <a:effectLst>
            <a:outerShdw blurRad="76200" dist="25400" dir="2700000" algn="tl" rotWithShape="0">
              <a:prstClr val="black">
                <a:alpha val="30000"/>
              </a:prstClr>
            </a:outerShdw>
          </a:effectLst>
        </p:grpSpPr>
        <p:sp>
          <p:nvSpPr>
            <p:cNvPr id="45" name="椭圆 44"/>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任意多边形 45"/>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3" name="文本框 42"/>
          <p:cNvSpPr txBox="1"/>
          <p:nvPr/>
        </p:nvSpPr>
        <p:spPr>
          <a:xfrm>
            <a:off x="8032696" y="2064566"/>
            <a:ext cx="1780467" cy="400110"/>
          </a:xfrm>
          <a:prstGeom prst="rect">
            <a:avLst/>
          </a:prstGeom>
          <a:noFill/>
        </p:spPr>
        <p:txBody>
          <a:bodyPr wrap="square" rtlCol="0">
            <a:spAutoFit/>
          </a:bodyPr>
          <a:lstStyle/>
          <a:p>
            <a:r>
              <a:rPr lang="zh-CN" altLang="en-US" sz="2000" dirty="0">
                <a:solidFill>
                  <a:srgbClr val="09AE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9AEBE"/>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7471232" y="2486999"/>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72" name="Freeform 47"/>
          <p:cNvSpPr/>
          <p:nvPr/>
        </p:nvSpPr>
        <p:spPr bwMode="auto">
          <a:xfrm>
            <a:off x="7616328" y="2077197"/>
            <a:ext cx="257733" cy="317847"/>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8"/>
          <p:cNvSpPr/>
          <p:nvPr/>
        </p:nvSpPr>
        <p:spPr bwMode="auto">
          <a:xfrm>
            <a:off x="7488498" y="2135930"/>
            <a:ext cx="164106" cy="259114"/>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9"/>
          <p:cNvSpPr/>
          <p:nvPr/>
        </p:nvSpPr>
        <p:spPr bwMode="auto">
          <a:xfrm>
            <a:off x="7838130" y="2135930"/>
            <a:ext cx="163761" cy="259114"/>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8" name="组合 47"/>
          <p:cNvGrpSpPr/>
          <p:nvPr/>
        </p:nvGrpSpPr>
        <p:grpSpPr>
          <a:xfrm>
            <a:off x="7844132" y="4854647"/>
            <a:ext cx="2684915" cy="333365"/>
            <a:chOff x="5272248" y="4626108"/>
            <a:chExt cx="2684915" cy="333365"/>
          </a:xfrm>
          <a:effectLst>
            <a:outerShdw blurRad="76200" dist="25400" dir="2700000" algn="tl" rotWithShape="0">
              <a:prstClr val="black">
                <a:alpha val="30000"/>
              </a:prstClr>
            </a:outerShdw>
          </a:effectLst>
        </p:grpSpPr>
        <p:sp>
          <p:nvSpPr>
            <p:cNvPr id="51" name="椭圆 50"/>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任意多边形 5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9" name="文本框 48"/>
          <p:cNvSpPr txBox="1"/>
          <p:nvPr/>
        </p:nvSpPr>
        <p:spPr>
          <a:xfrm>
            <a:off x="8748580" y="4823646"/>
            <a:ext cx="1780467" cy="400110"/>
          </a:xfrm>
          <a:prstGeom prst="rect">
            <a:avLst/>
          </a:prstGeom>
          <a:noFill/>
        </p:spPr>
        <p:txBody>
          <a:bodyPr wrap="square" rtlCol="0">
            <a:spAutoFit/>
          </a:bodyPr>
          <a:lstStyle/>
          <a:p>
            <a:r>
              <a:rPr lang="zh-CN" altLang="en-US" sz="2000" dirty="0">
                <a:solidFill>
                  <a:srgbClr val="FFC05B"/>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C05B"/>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8187116" y="5170238"/>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75" name="Freeform 57"/>
          <p:cNvSpPr>
            <a:spLocks noEditPoints="1"/>
          </p:cNvSpPr>
          <p:nvPr/>
        </p:nvSpPr>
        <p:spPr bwMode="auto">
          <a:xfrm>
            <a:off x="8350097" y="4794714"/>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任意多边形 158"/>
          <p:cNvSpPr/>
          <p:nvPr/>
        </p:nvSpPr>
        <p:spPr>
          <a:xfrm>
            <a:off x="2676525" y="2733675"/>
            <a:ext cx="6886575" cy="1524000"/>
          </a:xfrm>
          <a:custGeom>
            <a:avLst/>
            <a:gdLst>
              <a:gd name="connsiteX0" fmla="*/ 0 w 6886575"/>
              <a:gd name="connsiteY0" fmla="*/ 66675 h 1524000"/>
              <a:gd name="connsiteX1" fmla="*/ 1314450 w 6886575"/>
              <a:gd name="connsiteY1" fmla="*/ 1524000 h 1524000"/>
              <a:gd name="connsiteX2" fmla="*/ 2743200 w 6886575"/>
              <a:gd name="connsiteY2" fmla="*/ 9525 h 1524000"/>
              <a:gd name="connsiteX3" fmla="*/ 4114800 w 6886575"/>
              <a:gd name="connsiteY3" fmla="*/ 1524000 h 1524000"/>
              <a:gd name="connsiteX4" fmla="*/ 5524500 w 6886575"/>
              <a:gd name="connsiteY4" fmla="*/ 0 h 1524000"/>
              <a:gd name="connsiteX5" fmla="*/ 6886575 w 6886575"/>
              <a:gd name="connsiteY5" fmla="*/ 152400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6575" h="1524000">
                <a:moveTo>
                  <a:pt x="0" y="66675"/>
                </a:moveTo>
                <a:lnTo>
                  <a:pt x="1314450" y="1524000"/>
                </a:lnTo>
                <a:lnTo>
                  <a:pt x="2743200" y="9525"/>
                </a:lnTo>
                <a:lnTo>
                  <a:pt x="4114800" y="1524000"/>
                </a:lnTo>
                <a:lnTo>
                  <a:pt x="5524500" y="0"/>
                </a:lnTo>
                <a:lnTo>
                  <a:pt x="6886575" y="1524000"/>
                </a:lnTo>
              </a:path>
            </a:pathLst>
          </a:custGeom>
          <a:noFill/>
          <a:ln w="317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齿轮系列递进关系图表</a:t>
            </a:r>
            <a:endParaRPr lang="zh-CN" altLang="en-US" dirty="0"/>
          </a:p>
        </p:txBody>
      </p:sp>
      <p:grpSp>
        <p:nvGrpSpPr>
          <p:cNvPr id="112" name="组合 111"/>
          <p:cNvGrpSpPr/>
          <p:nvPr/>
        </p:nvGrpSpPr>
        <p:grpSpPr>
          <a:xfrm>
            <a:off x="2355173" y="2459313"/>
            <a:ext cx="7481654" cy="2066374"/>
            <a:chOff x="1102953" y="2322153"/>
            <a:chExt cx="7481654" cy="2066374"/>
          </a:xfrm>
        </p:grpSpPr>
        <p:grpSp>
          <p:nvGrpSpPr>
            <p:cNvPr id="19" name="组合 18"/>
            <p:cNvGrpSpPr/>
            <p:nvPr/>
          </p:nvGrpSpPr>
          <p:grpSpPr>
            <a:xfrm>
              <a:off x="1102953" y="2322153"/>
              <a:ext cx="562694" cy="562694"/>
              <a:chOff x="2527035" y="4512851"/>
              <a:chExt cx="562694" cy="562694"/>
            </a:xfrm>
          </p:grpSpPr>
          <p:sp>
            <p:nvSpPr>
              <p:cNvPr id="18" name="任意多边形 17"/>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4" name="组合 13"/>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10" name="椭圆 9"/>
                <p:cNvSpPr/>
                <p:nvPr/>
              </p:nvSpPr>
              <p:spPr>
                <a:xfrm>
                  <a:off x="2621005" y="4606821"/>
                  <a:ext cx="374754" cy="374754"/>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6" name="组合 65"/>
            <p:cNvGrpSpPr/>
            <p:nvPr/>
          </p:nvGrpSpPr>
          <p:grpSpPr>
            <a:xfrm>
              <a:off x="3884253" y="2322153"/>
              <a:ext cx="562694" cy="562694"/>
              <a:chOff x="2527035" y="4512851"/>
              <a:chExt cx="562694" cy="562694"/>
            </a:xfrm>
          </p:grpSpPr>
          <p:sp>
            <p:nvSpPr>
              <p:cNvPr id="67" name="任意多边形 66"/>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68" name="组合 67"/>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69" name="椭圆 68"/>
                <p:cNvSpPr/>
                <p:nvPr/>
              </p:nvSpPr>
              <p:spPr>
                <a:xfrm>
                  <a:off x="2621005" y="4606821"/>
                  <a:ext cx="374754" cy="374754"/>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91" name="组合 90"/>
            <p:cNvGrpSpPr/>
            <p:nvPr/>
          </p:nvGrpSpPr>
          <p:grpSpPr>
            <a:xfrm>
              <a:off x="6665553" y="2322153"/>
              <a:ext cx="562694" cy="562694"/>
              <a:chOff x="2527035" y="4512851"/>
              <a:chExt cx="562694" cy="562694"/>
            </a:xfrm>
          </p:grpSpPr>
          <p:sp>
            <p:nvSpPr>
              <p:cNvPr id="92" name="任意多边形 91"/>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93" name="组合 92"/>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94" name="椭圆 93"/>
                <p:cNvSpPr/>
                <p:nvPr/>
              </p:nvSpPr>
              <p:spPr>
                <a:xfrm>
                  <a:off x="2621005" y="4606821"/>
                  <a:ext cx="374754" cy="374754"/>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96" name="组合 95"/>
            <p:cNvGrpSpPr/>
            <p:nvPr/>
          </p:nvGrpSpPr>
          <p:grpSpPr>
            <a:xfrm>
              <a:off x="2459313" y="3825833"/>
              <a:ext cx="562694" cy="562694"/>
              <a:chOff x="2527035" y="4512851"/>
              <a:chExt cx="562694" cy="562694"/>
            </a:xfrm>
          </p:grpSpPr>
          <p:sp>
            <p:nvSpPr>
              <p:cNvPr id="97" name="任意多边形 96"/>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98" name="组合 97"/>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99" name="椭圆 98"/>
                <p:cNvSpPr/>
                <p:nvPr/>
              </p:nvSpPr>
              <p:spPr>
                <a:xfrm>
                  <a:off x="2621005" y="4606821"/>
                  <a:ext cx="374754" cy="374754"/>
                </a:xfrm>
                <a:prstGeom prst="ellipse">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5240613" y="3825833"/>
              <a:ext cx="562694" cy="562694"/>
              <a:chOff x="2527035" y="4512851"/>
              <a:chExt cx="562694" cy="562694"/>
            </a:xfrm>
          </p:grpSpPr>
          <p:sp>
            <p:nvSpPr>
              <p:cNvPr id="102" name="任意多边形 101"/>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03" name="组合 102"/>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104" name="椭圆 103"/>
                <p:cNvSpPr/>
                <p:nvPr/>
              </p:nvSpPr>
              <p:spPr>
                <a:xfrm>
                  <a:off x="2621005" y="4606821"/>
                  <a:ext cx="374754" cy="374754"/>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6" name="组合 105"/>
            <p:cNvGrpSpPr/>
            <p:nvPr/>
          </p:nvGrpSpPr>
          <p:grpSpPr>
            <a:xfrm>
              <a:off x="8021913" y="3825833"/>
              <a:ext cx="562694" cy="562694"/>
              <a:chOff x="2527035" y="4512851"/>
              <a:chExt cx="562694" cy="562694"/>
            </a:xfrm>
          </p:grpSpPr>
          <p:sp>
            <p:nvSpPr>
              <p:cNvPr id="107" name="任意多边形 106"/>
              <p:cNvSpPr/>
              <p:nvPr/>
            </p:nvSpPr>
            <p:spPr>
              <a:xfrm>
                <a:off x="2527035" y="4512851"/>
                <a:ext cx="562694" cy="562694"/>
              </a:xfrm>
              <a:custGeom>
                <a:avLst/>
                <a:gdLst>
                  <a:gd name="connsiteX0" fmla="*/ 281346 w 562694"/>
                  <a:gd name="connsiteY0" fmla="*/ 78398 h 562694"/>
                  <a:gd name="connsiteX1" fmla="*/ 78397 w 562694"/>
                  <a:gd name="connsiteY1" fmla="*/ 281347 h 562694"/>
                  <a:gd name="connsiteX2" fmla="*/ 281346 w 562694"/>
                  <a:gd name="connsiteY2" fmla="*/ 484296 h 562694"/>
                  <a:gd name="connsiteX3" fmla="*/ 484295 w 562694"/>
                  <a:gd name="connsiteY3" fmla="*/ 281347 h 562694"/>
                  <a:gd name="connsiteX4" fmla="*/ 281346 w 562694"/>
                  <a:gd name="connsiteY4" fmla="*/ 78398 h 562694"/>
                  <a:gd name="connsiteX5" fmla="*/ 249415 w 562694"/>
                  <a:gd name="connsiteY5" fmla="*/ 0 h 562694"/>
                  <a:gd name="connsiteX6" fmla="*/ 313280 w 562694"/>
                  <a:gd name="connsiteY6" fmla="*/ 0 h 562694"/>
                  <a:gd name="connsiteX7" fmla="*/ 325733 w 562694"/>
                  <a:gd name="connsiteY7" fmla="*/ 58097 h 562694"/>
                  <a:gd name="connsiteX8" fmla="*/ 328741 w 562694"/>
                  <a:gd name="connsiteY8" fmla="*/ 58556 h 562694"/>
                  <a:gd name="connsiteX9" fmla="*/ 354247 w 562694"/>
                  <a:gd name="connsiteY9" fmla="*/ 66131 h 562694"/>
                  <a:gd name="connsiteX10" fmla="*/ 394366 w 562694"/>
                  <a:gd name="connsiteY10" fmla="*/ 21727 h 562694"/>
                  <a:gd name="connsiteX11" fmla="*/ 449675 w 562694"/>
                  <a:gd name="connsiteY11" fmla="*/ 53660 h 562694"/>
                  <a:gd name="connsiteX12" fmla="*/ 431901 w 562694"/>
                  <a:gd name="connsiteY12" fmla="*/ 108685 h 562694"/>
                  <a:gd name="connsiteX13" fmla="*/ 435245 w 562694"/>
                  <a:gd name="connsiteY13" fmla="*/ 111124 h 562694"/>
                  <a:gd name="connsiteX14" fmla="*/ 453029 w 562694"/>
                  <a:gd name="connsiteY14" fmla="*/ 128231 h 562694"/>
                  <a:gd name="connsiteX15" fmla="*/ 454937 w 562694"/>
                  <a:gd name="connsiteY15" fmla="*/ 130495 h 562694"/>
                  <a:gd name="connsiteX16" fmla="*/ 509035 w 562694"/>
                  <a:gd name="connsiteY16" fmla="*/ 113020 h 562694"/>
                  <a:gd name="connsiteX17" fmla="*/ 540968 w 562694"/>
                  <a:gd name="connsiteY17" fmla="*/ 168329 h 562694"/>
                  <a:gd name="connsiteX18" fmla="*/ 500662 w 562694"/>
                  <a:gd name="connsiteY18" fmla="*/ 204745 h 562694"/>
                  <a:gd name="connsiteX19" fmla="*/ 503924 w 562694"/>
                  <a:gd name="connsiteY19" fmla="*/ 212836 h 562694"/>
                  <a:gd name="connsiteX20" fmla="*/ 510331 w 562694"/>
                  <a:gd name="connsiteY20" fmla="*/ 238191 h 562694"/>
                  <a:gd name="connsiteX21" fmla="*/ 562694 w 562694"/>
                  <a:gd name="connsiteY21" fmla="*/ 249415 h 562694"/>
                  <a:gd name="connsiteX22" fmla="*/ 562694 w 562694"/>
                  <a:gd name="connsiteY22" fmla="*/ 313280 h 562694"/>
                  <a:gd name="connsiteX23" fmla="*/ 513649 w 562694"/>
                  <a:gd name="connsiteY23" fmla="*/ 323793 h 562694"/>
                  <a:gd name="connsiteX24" fmla="*/ 511735 w 562694"/>
                  <a:gd name="connsiteY24" fmla="*/ 336337 h 562694"/>
                  <a:gd name="connsiteX25" fmla="*/ 506782 w 562694"/>
                  <a:gd name="connsiteY25" fmla="*/ 356105 h 562694"/>
                  <a:gd name="connsiteX26" fmla="*/ 504841 w 562694"/>
                  <a:gd name="connsiteY26" fmla="*/ 361726 h 562694"/>
                  <a:gd name="connsiteX27" fmla="*/ 540968 w 562694"/>
                  <a:gd name="connsiteY27" fmla="*/ 394367 h 562694"/>
                  <a:gd name="connsiteX28" fmla="*/ 509035 w 562694"/>
                  <a:gd name="connsiteY28" fmla="*/ 449676 h 562694"/>
                  <a:gd name="connsiteX29" fmla="*/ 464639 w 562694"/>
                  <a:gd name="connsiteY29" fmla="*/ 435335 h 562694"/>
                  <a:gd name="connsiteX30" fmla="*/ 459166 w 562694"/>
                  <a:gd name="connsiteY30" fmla="*/ 442841 h 562694"/>
                  <a:gd name="connsiteX31" fmla="*/ 442059 w 562694"/>
                  <a:gd name="connsiteY31" fmla="*/ 460624 h 562694"/>
                  <a:gd name="connsiteX32" fmla="*/ 435754 w 562694"/>
                  <a:gd name="connsiteY32" fmla="*/ 465939 h 562694"/>
                  <a:gd name="connsiteX33" fmla="*/ 449675 w 562694"/>
                  <a:gd name="connsiteY33" fmla="*/ 509035 h 562694"/>
                  <a:gd name="connsiteX34" fmla="*/ 394366 w 562694"/>
                  <a:gd name="connsiteY34" fmla="*/ 540967 h 562694"/>
                  <a:gd name="connsiteX35" fmla="*/ 365009 w 562694"/>
                  <a:gd name="connsiteY35" fmla="*/ 508474 h 562694"/>
                  <a:gd name="connsiteX36" fmla="*/ 357454 w 562694"/>
                  <a:gd name="connsiteY36" fmla="*/ 511520 h 562694"/>
                  <a:gd name="connsiteX37" fmla="*/ 322347 w 562694"/>
                  <a:gd name="connsiteY37" fmla="*/ 520391 h 562694"/>
                  <a:gd name="connsiteX38" fmla="*/ 313280 w 562694"/>
                  <a:gd name="connsiteY38" fmla="*/ 562694 h 562694"/>
                  <a:gd name="connsiteX39" fmla="*/ 249415 w 562694"/>
                  <a:gd name="connsiteY39" fmla="*/ 562694 h 562694"/>
                  <a:gd name="connsiteX40" fmla="*/ 240328 w 562694"/>
                  <a:gd name="connsiteY40" fmla="*/ 520303 h 562694"/>
                  <a:gd name="connsiteX41" fmla="*/ 233953 w 562694"/>
                  <a:gd name="connsiteY41" fmla="*/ 519330 h 562694"/>
                  <a:gd name="connsiteX42" fmla="*/ 197627 w 562694"/>
                  <a:gd name="connsiteY42" fmla="*/ 508541 h 562694"/>
                  <a:gd name="connsiteX43" fmla="*/ 168328 w 562694"/>
                  <a:gd name="connsiteY43" fmla="*/ 540967 h 562694"/>
                  <a:gd name="connsiteX44" fmla="*/ 113019 w 562694"/>
                  <a:gd name="connsiteY44" fmla="*/ 509035 h 562694"/>
                  <a:gd name="connsiteX45" fmla="*/ 126867 w 562694"/>
                  <a:gd name="connsiteY45" fmla="*/ 466166 h 562694"/>
                  <a:gd name="connsiteX46" fmla="*/ 99883 w 562694"/>
                  <a:gd name="connsiteY46" fmla="*/ 438530 h 562694"/>
                  <a:gd name="connsiteX47" fmla="*/ 97740 w 562694"/>
                  <a:gd name="connsiteY47" fmla="*/ 435436 h 562694"/>
                  <a:gd name="connsiteX48" fmla="*/ 53660 w 562694"/>
                  <a:gd name="connsiteY48" fmla="*/ 449676 h 562694"/>
                  <a:gd name="connsiteX49" fmla="*/ 21728 w 562694"/>
                  <a:gd name="connsiteY49" fmla="*/ 394367 h 562694"/>
                  <a:gd name="connsiteX50" fmla="*/ 57880 w 562694"/>
                  <a:gd name="connsiteY50" fmla="*/ 361703 h 562694"/>
                  <a:gd name="connsiteX51" fmla="*/ 54328 w 562694"/>
                  <a:gd name="connsiteY51" fmla="*/ 350525 h 562694"/>
                  <a:gd name="connsiteX52" fmla="*/ 48949 w 562694"/>
                  <a:gd name="connsiteY52" fmla="*/ 323772 h 562694"/>
                  <a:gd name="connsiteX53" fmla="*/ 0 w 562694"/>
                  <a:gd name="connsiteY53" fmla="*/ 313280 h 562694"/>
                  <a:gd name="connsiteX54" fmla="*/ 0 w 562694"/>
                  <a:gd name="connsiteY54" fmla="*/ 249415 h 562694"/>
                  <a:gd name="connsiteX55" fmla="*/ 51877 w 562694"/>
                  <a:gd name="connsiteY55" fmla="*/ 238295 h 562694"/>
                  <a:gd name="connsiteX56" fmla="*/ 54328 w 562694"/>
                  <a:gd name="connsiteY56" fmla="*/ 227361 h 562694"/>
                  <a:gd name="connsiteX57" fmla="*/ 62152 w 562694"/>
                  <a:gd name="connsiteY57" fmla="*/ 204853 h 562694"/>
                  <a:gd name="connsiteX58" fmla="*/ 21728 w 562694"/>
                  <a:gd name="connsiteY58" fmla="*/ 168329 h 562694"/>
                  <a:gd name="connsiteX59" fmla="*/ 53660 w 562694"/>
                  <a:gd name="connsiteY59" fmla="*/ 113020 h 562694"/>
                  <a:gd name="connsiteX60" fmla="*/ 108179 w 562694"/>
                  <a:gd name="connsiteY60" fmla="*/ 130630 h 562694"/>
                  <a:gd name="connsiteX61" fmla="*/ 120122 w 562694"/>
                  <a:gd name="connsiteY61" fmla="*/ 117744 h 562694"/>
                  <a:gd name="connsiteX62" fmla="*/ 130868 w 562694"/>
                  <a:gd name="connsiteY62" fmla="*/ 108916 h 562694"/>
                  <a:gd name="connsiteX63" fmla="*/ 113019 w 562694"/>
                  <a:gd name="connsiteY63" fmla="*/ 53660 h 562694"/>
                  <a:gd name="connsiteX64" fmla="*/ 168328 w 562694"/>
                  <a:gd name="connsiteY64" fmla="*/ 21727 h 562694"/>
                  <a:gd name="connsiteX65" fmla="*/ 208126 w 562694"/>
                  <a:gd name="connsiteY65" fmla="*/ 65775 h 562694"/>
                  <a:gd name="connsiteX66" fmla="*/ 233953 w 562694"/>
                  <a:gd name="connsiteY66" fmla="*/ 58556 h 562694"/>
                  <a:gd name="connsiteX67" fmla="*/ 236962 w 562694"/>
                  <a:gd name="connsiteY67" fmla="*/ 58097 h 56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2694" h="562694">
                    <a:moveTo>
                      <a:pt x="281346" y="78398"/>
                    </a:moveTo>
                    <a:cubicBezTo>
                      <a:pt x="169260" y="78398"/>
                      <a:pt x="78397" y="169261"/>
                      <a:pt x="78397" y="281347"/>
                    </a:cubicBezTo>
                    <a:cubicBezTo>
                      <a:pt x="78397" y="393433"/>
                      <a:pt x="169260" y="484296"/>
                      <a:pt x="281346" y="484296"/>
                    </a:cubicBezTo>
                    <a:cubicBezTo>
                      <a:pt x="393432" y="484296"/>
                      <a:pt x="484295" y="393433"/>
                      <a:pt x="484295" y="281347"/>
                    </a:cubicBezTo>
                    <a:cubicBezTo>
                      <a:pt x="484295" y="169261"/>
                      <a:pt x="393432" y="78398"/>
                      <a:pt x="281346" y="78398"/>
                    </a:cubicBezTo>
                    <a:close/>
                    <a:moveTo>
                      <a:pt x="249415" y="0"/>
                    </a:moveTo>
                    <a:lnTo>
                      <a:pt x="313280" y="0"/>
                    </a:lnTo>
                    <a:lnTo>
                      <a:pt x="325733" y="58097"/>
                    </a:lnTo>
                    <a:lnTo>
                      <a:pt x="328741" y="58556"/>
                    </a:lnTo>
                    <a:lnTo>
                      <a:pt x="354247" y="66131"/>
                    </a:lnTo>
                    <a:lnTo>
                      <a:pt x="394366" y="21727"/>
                    </a:lnTo>
                    <a:lnTo>
                      <a:pt x="449675" y="53660"/>
                    </a:lnTo>
                    <a:lnTo>
                      <a:pt x="431901" y="108685"/>
                    </a:lnTo>
                    <a:lnTo>
                      <a:pt x="435245" y="111124"/>
                    </a:lnTo>
                    <a:cubicBezTo>
                      <a:pt x="441467" y="116514"/>
                      <a:pt x="447404" y="122225"/>
                      <a:pt x="453029" y="128231"/>
                    </a:cubicBezTo>
                    <a:lnTo>
                      <a:pt x="454937" y="130495"/>
                    </a:lnTo>
                    <a:lnTo>
                      <a:pt x="509035" y="113020"/>
                    </a:lnTo>
                    <a:lnTo>
                      <a:pt x="540968" y="168329"/>
                    </a:lnTo>
                    <a:lnTo>
                      <a:pt x="500662" y="204745"/>
                    </a:lnTo>
                    <a:lnTo>
                      <a:pt x="503924" y="212836"/>
                    </a:lnTo>
                    <a:lnTo>
                      <a:pt x="510331" y="238191"/>
                    </a:lnTo>
                    <a:lnTo>
                      <a:pt x="562694" y="249415"/>
                    </a:lnTo>
                    <a:lnTo>
                      <a:pt x="562694" y="313280"/>
                    </a:lnTo>
                    <a:lnTo>
                      <a:pt x="513649" y="323793"/>
                    </a:lnTo>
                    <a:lnTo>
                      <a:pt x="511735" y="336337"/>
                    </a:lnTo>
                    <a:cubicBezTo>
                      <a:pt x="510364" y="343035"/>
                      <a:pt x="508709" y="349628"/>
                      <a:pt x="506782" y="356105"/>
                    </a:cubicBezTo>
                    <a:lnTo>
                      <a:pt x="504841" y="361726"/>
                    </a:lnTo>
                    <a:lnTo>
                      <a:pt x="540968" y="394367"/>
                    </a:lnTo>
                    <a:lnTo>
                      <a:pt x="509035" y="449676"/>
                    </a:lnTo>
                    <a:lnTo>
                      <a:pt x="464639" y="435335"/>
                    </a:lnTo>
                    <a:lnTo>
                      <a:pt x="459166" y="442841"/>
                    </a:lnTo>
                    <a:cubicBezTo>
                      <a:pt x="453776" y="449063"/>
                      <a:pt x="448066" y="455000"/>
                      <a:pt x="442059" y="460624"/>
                    </a:cubicBezTo>
                    <a:lnTo>
                      <a:pt x="435754" y="465939"/>
                    </a:lnTo>
                    <a:lnTo>
                      <a:pt x="449675" y="509035"/>
                    </a:lnTo>
                    <a:lnTo>
                      <a:pt x="394366" y="540967"/>
                    </a:lnTo>
                    <a:lnTo>
                      <a:pt x="365009" y="508474"/>
                    </a:lnTo>
                    <a:lnTo>
                      <a:pt x="357454" y="511520"/>
                    </a:lnTo>
                    <a:lnTo>
                      <a:pt x="322347" y="520391"/>
                    </a:lnTo>
                    <a:lnTo>
                      <a:pt x="313280" y="562694"/>
                    </a:lnTo>
                    <a:lnTo>
                      <a:pt x="249415" y="562694"/>
                    </a:lnTo>
                    <a:lnTo>
                      <a:pt x="240328" y="520303"/>
                    </a:lnTo>
                    <a:lnTo>
                      <a:pt x="233953" y="519330"/>
                    </a:lnTo>
                    <a:lnTo>
                      <a:pt x="197627" y="508541"/>
                    </a:lnTo>
                    <a:lnTo>
                      <a:pt x="168328" y="540967"/>
                    </a:lnTo>
                    <a:lnTo>
                      <a:pt x="113019" y="509035"/>
                    </a:lnTo>
                    <a:lnTo>
                      <a:pt x="126867" y="466166"/>
                    </a:lnTo>
                    <a:lnTo>
                      <a:pt x="99883" y="438530"/>
                    </a:lnTo>
                    <a:lnTo>
                      <a:pt x="97740" y="435436"/>
                    </a:lnTo>
                    <a:lnTo>
                      <a:pt x="53660" y="449676"/>
                    </a:lnTo>
                    <a:lnTo>
                      <a:pt x="21728" y="394367"/>
                    </a:lnTo>
                    <a:lnTo>
                      <a:pt x="57880" y="361703"/>
                    </a:lnTo>
                    <a:lnTo>
                      <a:pt x="54328" y="350525"/>
                    </a:lnTo>
                    <a:lnTo>
                      <a:pt x="48949" y="323772"/>
                    </a:lnTo>
                    <a:lnTo>
                      <a:pt x="0" y="313280"/>
                    </a:lnTo>
                    <a:lnTo>
                      <a:pt x="0" y="249415"/>
                    </a:lnTo>
                    <a:lnTo>
                      <a:pt x="51877" y="238295"/>
                    </a:lnTo>
                    <a:lnTo>
                      <a:pt x="54328" y="227361"/>
                    </a:lnTo>
                    <a:lnTo>
                      <a:pt x="62152" y="204853"/>
                    </a:lnTo>
                    <a:lnTo>
                      <a:pt x="21728" y="168329"/>
                    </a:lnTo>
                    <a:lnTo>
                      <a:pt x="53660" y="113020"/>
                    </a:lnTo>
                    <a:lnTo>
                      <a:pt x="108179" y="130630"/>
                    </a:lnTo>
                    <a:lnTo>
                      <a:pt x="120122" y="117744"/>
                    </a:lnTo>
                    <a:lnTo>
                      <a:pt x="130868" y="108916"/>
                    </a:lnTo>
                    <a:lnTo>
                      <a:pt x="113019" y="53660"/>
                    </a:lnTo>
                    <a:lnTo>
                      <a:pt x="168328" y="21727"/>
                    </a:lnTo>
                    <a:lnTo>
                      <a:pt x="208126" y="65775"/>
                    </a:lnTo>
                    <a:lnTo>
                      <a:pt x="233953" y="58556"/>
                    </a:lnTo>
                    <a:lnTo>
                      <a:pt x="236962" y="58097"/>
                    </a:lnTo>
                    <a:close/>
                  </a:path>
                </a:pathLst>
              </a:custGeom>
              <a:no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08" name="组合 107"/>
              <p:cNvGrpSpPr/>
              <p:nvPr/>
            </p:nvGrpSpPr>
            <p:grpSpPr>
              <a:xfrm>
                <a:off x="2653525" y="4639341"/>
                <a:ext cx="309714" cy="309714"/>
                <a:chOff x="2621005" y="4606821"/>
                <a:chExt cx="374754" cy="374754"/>
              </a:xfrm>
              <a:effectLst>
                <a:outerShdw blurRad="50800" dist="25400" dir="2700000" algn="tl" rotWithShape="0">
                  <a:prstClr val="black">
                    <a:alpha val="30000"/>
                  </a:prstClr>
                </a:outerShdw>
              </a:effectLst>
            </p:grpSpPr>
            <p:sp>
              <p:nvSpPr>
                <p:cNvPr id="109" name="椭圆 108"/>
                <p:cNvSpPr/>
                <p:nvPr/>
              </p:nvSpPr>
              <p:spPr>
                <a:xfrm>
                  <a:off x="2621005" y="4606821"/>
                  <a:ext cx="374754" cy="374754"/>
                </a:xfrm>
                <a:prstGeom prst="ellipse">
                  <a:avLst/>
                </a:prstGeom>
                <a:solidFill>
                  <a:srgbClr val="C658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109"/>
                <p:cNvSpPr/>
                <p:nvPr/>
              </p:nvSpPr>
              <p:spPr>
                <a:xfrm rot="5400000">
                  <a:off x="2710750" y="4696567"/>
                  <a:ext cx="195263" cy="195262"/>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grpSp>
        <p:nvGrpSpPr>
          <p:cNvPr id="113" name="组合 112"/>
          <p:cNvGrpSpPr/>
          <p:nvPr/>
        </p:nvGrpSpPr>
        <p:grpSpPr>
          <a:xfrm>
            <a:off x="2140352" y="1340489"/>
            <a:ext cx="992334" cy="992334"/>
            <a:chOff x="4993868" y="2326868"/>
            <a:chExt cx="2204265" cy="2204265"/>
          </a:xfrm>
          <a:effectLst>
            <a:outerShdw blurRad="139700" dist="63500" dir="2700000" algn="tl" rotWithShape="0">
              <a:prstClr val="black">
                <a:alpha val="25000"/>
              </a:prstClr>
            </a:outerShdw>
          </a:effectLst>
        </p:grpSpPr>
        <p:sp>
          <p:nvSpPr>
            <p:cNvPr id="114" name="任意多边形 113"/>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114"/>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1" name="组合 120"/>
          <p:cNvGrpSpPr/>
          <p:nvPr/>
        </p:nvGrpSpPr>
        <p:grpSpPr>
          <a:xfrm>
            <a:off x="4921652" y="1340489"/>
            <a:ext cx="992334" cy="992334"/>
            <a:chOff x="4993868" y="2326868"/>
            <a:chExt cx="2204265" cy="2204265"/>
          </a:xfrm>
          <a:effectLst>
            <a:outerShdw blurRad="139700" dist="63500" dir="2700000" algn="tl" rotWithShape="0">
              <a:prstClr val="black">
                <a:alpha val="25000"/>
              </a:prstClr>
            </a:outerShdw>
          </a:effectLst>
        </p:grpSpPr>
        <p:sp>
          <p:nvSpPr>
            <p:cNvPr id="122" name="任意多边形 121"/>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5" name="组合 124"/>
          <p:cNvGrpSpPr/>
          <p:nvPr/>
        </p:nvGrpSpPr>
        <p:grpSpPr>
          <a:xfrm>
            <a:off x="7702952" y="1340489"/>
            <a:ext cx="992334" cy="992334"/>
            <a:chOff x="4993868" y="2326868"/>
            <a:chExt cx="2204265" cy="2204265"/>
          </a:xfrm>
          <a:effectLst>
            <a:outerShdw blurRad="139700" dist="63500" dir="2700000" algn="tl" rotWithShape="0">
              <a:prstClr val="black">
                <a:alpha val="25000"/>
              </a:prstClr>
            </a:outerShdw>
          </a:effectLst>
        </p:grpSpPr>
        <p:sp>
          <p:nvSpPr>
            <p:cNvPr id="126" name="任意多边形 125"/>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9" name="组合 128"/>
          <p:cNvGrpSpPr/>
          <p:nvPr/>
        </p:nvGrpSpPr>
        <p:grpSpPr>
          <a:xfrm>
            <a:off x="3504694" y="4582167"/>
            <a:ext cx="992334" cy="992334"/>
            <a:chOff x="4993868" y="2326868"/>
            <a:chExt cx="2204265" cy="2204265"/>
          </a:xfrm>
          <a:effectLst>
            <a:outerShdw blurRad="139700" dist="63500" dir="2700000" algn="tl" rotWithShape="0">
              <a:prstClr val="black">
                <a:alpha val="25000"/>
              </a:prstClr>
            </a:outerShdw>
          </a:effectLst>
        </p:grpSpPr>
        <p:sp>
          <p:nvSpPr>
            <p:cNvPr id="130" name="任意多边形 129"/>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3" name="组合 132"/>
          <p:cNvGrpSpPr/>
          <p:nvPr/>
        </p:nvGrpSpPr>
        <p:grpSpPr>
          <a:xfrm>
            <a:off x="6285994" y="4582167"/>
            <a:ext cx="992334" cy="992334"/>
            <a:chOff x="4993868" y="2326868"/>
            <a:chExt cx="2204265" cy="2204265"/>
          </a:xfrm>
          <a:effectLst>
            <a:outerShdw blurRad="139700" dist="63500" dir="2700000" algn="tl" rotWithShape="0">
              <a:prstClr val="black">
                <a:alpha val="25000"/>
              </a:prstClr>
            </a:outerShdw>
          </a:effectLst>
        </p:grpSpPr>
        <p:sp>
          <p:nvSpPr>
            <p:cNvPr id="134" name="任意多边形 133"/>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7" name="组合 136"/>
          <p:cNvGrpSpPr/>
          <p:nvPr/>
        </p:nvGrpSpPr>
        <p:grpSpPr>
          <a:xfrm>
            <a:off x="9067294" y="4582167"/>
            <a:ext cx="992334" cy="992334"/>
            <a:chOff x="4993868" y="2326868"/>
            <a:chExt cx="2204265" cy="2204265"/>
          </a:xfrm>
          <a:effectLst>
            <a:outerShdw blurRad="139700" dist="63500" dir="2700000" algn="tl" rotWithShape="0">
              <a:prstClr val="black">
                <a:alpha val="25000"/>
              </a:prstClr>
            </a:outerShdw>
          </a:effectLst>
        </p:grpSpPr>
        <p:sp>
          <p:nvSpPr>
            <p:cNvPr id="138" name="任意多边形 137"/>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p:cNvSpPr/>
            <p:nvPr/>
          </p:nvSpPr>
          <p:spPr>
            <a:xfrm>
              <a:off x="5305425" y="2638425"/>
              <a:ext cx="1581150" cy="1581150"/>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p:cNvSpPr/>
            <p:nvPr/>
          </p:nvSpPr>
          <p:spPr>
            <a:xfrm>
              <a:off x="5391458" y="2730220"/>
              <a:ext cx="1409087" cy="1409086"/>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1" name="组合 140"/>
          <p:cNvGrpSpPr/>
          <p:nvPr/>
        </p:nvGrpSpPr>
        <p:grpSpPr>
          <a:xfrm>
            <a:off x="2058654" y="4677909"/>
            <a:ext cx="1519166" cy="645630"/>
            <a:chOff x="4565484" y="3198627"/>
            <a:chExt cx="1519166" cy="645630"/>
          </a:xfrm>
        </p:grpSpPr>
        <p:sp>
          <p:nvSpPr>
            <p:cNvPr id="142" name="文本框 141"/>
            <p:cNvSpPr txBox="1"/>
            <p:nvPr/>
          </p:nvSpPr>
          <p:spPr>
            <a:xfrm>
              <a:off x="4565484" y="3198627"/>
              <a:ext cx="1519166"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143" name="文本框 142"/>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44" name="组合 143"/>
          <p:cNvGrpSpPr/>
          <p:nvPr/>
        </p:nvGrpSpPr>
        <p:grpSpPr>
          <a:xfrm>
            <a:off x="4805558" y="4677909"/>
            <a:ext cx="1519166" cy="645630"/>
            <a:chOff x="4565484" y="3198627"/>
            <a:chExt cx="1519166" cy="645630"/>
          </a:xfrm>
        </p:grpSpPr>
        <p:sp>
          <p:nvSpPr>
            <p:cNvPr id="145" name="文本框 144"/>
            <p:cNvSpPr txBox="1"/>
            <p:nvPr/>
          </p:nvSpPr>
          <p:spPr>
            <a:xfrm>
              <a:off x="4565484" y="3198627"/>
              <a:ext cx="1519166"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146" name="文本框 145"/>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47" name="组合 146"/>
          <p:cNvGrpSpPr/>
          <p:nvPr/>
        </p:nvGrpSpPr>
        <p:grpSpPr>
          <a:xfrm>
            <a:off x="7621254" y="4677909"/>
            <a:ext cx="1519166" cy="645630"/>
            <a:chOff x="4565484" y="3198627"/>
            <a:chExt cx="1519166" cy="645630"/>
          </a:xfrm>
        </p:grpSpPr>
        <p:sp>
          <p:nvSpPr>
            <p:cNvPr id="148" name="文本框 147"/>
            <p:cNvSpPr txBox="1"/>
            <p:nvPr/>
          </p:nvSpPr>
          <p:spPr>
            <a:xfrm>
              <a:off x="4565484" y="3198627"/>
              <a:ext cx="1519166" cy="338554"/>
            </a:xfrm>
            <a:prstGeom prst="rect">
              <a:avLst/>
            </a:prstGeom>
            <a:noFill/>
          </p:spPr>
          <p:txBody>
            <a:bodyPr wrap="square" rtlCol="0">
              <a:spAutoFit/>
            </a:bodyPr>
            <a:lstStyle/>
            <a:p>
              <a:r>
                <a:rPr lang="zh-CN" altLang="en-US" sz="1600"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C65885"/>
                </a:solidFill>
                <a:latin typeface="时尚中黑简体" panose="01010104010101010101" pitchFamily="2" charset="-122"/>
                <a:ea typeface="时尚中黑简体" panose="01010104010101010101" pitchFamily="2" charset="-122"/>
              </a:endParaRPr>
            </a:p>
          </p:txBody>
        </p:sp>
        <p:sp>
          <p:nvSpPr>
            <p:cNvPr id="149" name="文本框 148"/>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0" name="组合 149"/>
          <p:cNvGrpSpPr/>
          <p:nvPr/>
        </p:nvGrpSpPr>
        <p:grpSpPr>
          <a:xfrm>
            <a:off x="3190768" y="1464567"/>
            <a:ext cx="1519166" cy="645630"/>
            <a:chOff x="4565484" y="3198627"/>
            <a:chExt cx="1519166" cy="645630"/>
          </a:xfrm>
        </p:grpSpPr>
        <p:sp>
          <p:nvSpPr>
            <p:cNvPr id="151" name="文本框 150"/>
            <p:cNvSpPr txBox="1"/>
            <p:nvPr/>
          </p:nvSpPr>
          <p:spPr>
            <a:xfrm>
              <a:off x="4565484" y="3198627"/>
              <a:ext cx="1519166"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152" name="文本框 151"/>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3" name="组合 152"/>
          <p:cNvGrpSpPr/>
          <p:nvPr/>
        </p:nvGrpSpPr>
        <p:grpSpPr>
          <a:xfrm>
            <a:off x="5937672" y="1464567"/>
            <a:ext cx="1519166" cy="645630"/>
            <a:chOff x="4565484" y="3198627"/>
            <a:chExt cx="1519166" cy="645630"/>
          </a:xfrm>
        </p:grpSpPr>
        <p:sp>
          <p:nvSpPr>
            <p:cNvPr id="154" name="文本框 153"/>
            <p:cNvSpPr txBox="1"/>
            <p:nvPr/>
          </p:nvSpPr>
          <p:spPr>
            <a:xfrm>
              <a:off x="4565484" y="3198627"/>
              <a:ext cx="1519166"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155" name="文本框 154"/>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a:off x="8753368" y="1464567"/>
            <a:ext cx="1519166" cy="645630"/>
            <a:chOff x="4565484" y="3198627"/>
            <a:chExt cx="1519166" cy="645630"/>
          </a:xfrm>
        </p:grpSpPr>
        <p:sp>
          <p:nvSpPr>
            <p:cNvPr id="157" name="文本框 156"/>
            <p:cNvSpPr txBox="1"/>
            <p:nvPr/>
          </p:nvSpPr>
          <p:spPr>
            <a:xfrm>
              <a:off x="4565484" y="3198627"/>
              <a:ext cx="1519166"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158" name="文本框 157"/>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1" name="Group 36"/>
          <p:cNvGrpSpPr>
            <a:grpSpLocks noChangeAspect="1"/>
          </p:cNvGrpSpPr>
          <p:nvPr/>
        </p:nvGrpSpPr>
        <p:grpSpPr bwMode="auto">
          <a:xfrm>
            <a:off x="9372218" y="4933602"/>
            <a:ext cx="359995" cy="310938"/>
            <a:chOff x="3321" y="1710"/>
            <a:chExt cx="1042" cy="900"/>
          </a:xfrm>
          <a:solidFill>
            <a:srgbClr val="C65885"/>
          </a:solidFill>
        </p:grpSpPr>
        <p:sp>
          <p:nvSpPr>
            <p:cNvPr id="162"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6" name="Freeform 53"/>
          <p:cNvSpPr>
            <a:spLocks noEditPoints="1"/>
          </p:cNvSpPr>
          <p:nvPr/>
        </p:nvSpPr>
        <p:spPr bwMode="auto">
          <a:xfrm>
            <a:off x="8032410" y="1644310"/>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E8707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167" name="Group 46"/>
          <p:cNvGrpSpPr>
            <a:grpSpLocks noChangeAspect="1"/>
          </p:cNvGrpSpPr>
          <p:nvPr/>
        </p:nvGrpSpPr>
        <p:grpSpPr bwMode="auto">
          <a:xfrm>
            <a:off x="3781098" y="4957729"/>
            <a:ext cx="424292" cy="262684"/>
            <a:chOff x="3098" y="1701"/>
            <a:chExt cx="1486" cy="920"/>
          </a:xfrm>
          <a:solidFill>
            <a:srgbClr val="00AF92"/>
          </a:solidFill>
        </p:grpSpPr>
        <p:sp>
          <p:nvSpPr>
            <p:cNvPr id="168"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1" name="Freeform 57"/>
          <p:cNvSpPr>
            <a:spLocks noEditPoints="1"/>
          </p:cNvSpPr>
          <p:nvPr/>
        </p:nvSpPr>
        <p:spPr bwMode="auto">
          <a:xfrm>
            <a:off x="6607936" y="4909418"/>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grpSp>
        <p:nvGrpSpPr>
          <p:cNvPr id="172" name="Group 909"/>
          <p:cNvGrpSpPr>
            <a:grpSpLocks noChangeAspect="1"/>
          </p:cNvGrpSpPr>
          <p:nvPr/>
        </p:nvGrpSpPr>
        <p:grpSpPr bwMode="auto">
          <a:xfrm>
            <a:off x="2452066" y="1677991"/>
            <a:ext cx="353667" cy="301618"/>
            <a:chOff x="6090" y="1175"/>
            <a:chExt cx="265" cy="226"/>
          </a:xfrm>
          <a:solidFill>
            <a:srgbClr val="FFB850"/>
          </a:solidFill>
          <a:effectLst/>
        </p:grpSpPr>
        <p:sp>
          <p:nvSpPr>
            <p:cNvPr id="173"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4"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5"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6"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77" name="Group 181"/>
          <p:cNvGrpSpPr>
            <a:grpSpLocks noChangeAspect="1"/>
          </p:cNvGrpSpPr>
          <p:nvPr/>
        </p:nvGrpSpPr>
        <p:grpSpPr bwMode="auto">
          <a:xfrm>
            <a:off x="5238751" y="1645995"/>
            <a:ext cx="368298" cy="365609"/>
            <a:chOff x="2160" y="2262"/>
            <a:chExt cx="411" cy="408"/>
          </a:xfrm>
          <a:solidFill>
            <a:srgbClr val="01ACBE"/>
          </a:solidFill>
          <a:effectLst/>
        </p:grpSpPr>
        <p:sp>
          <p:nvSpPr>
            <p:cNvPr id="178"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任意多边形 104"/>
          <p:cNvSpPr/>
          <p:nvPr/>
        </p:nvSpPr>
        <p:spPr>
          <a:xfrm rot="2700000">
            <a:off x="4583490" y="1823962"/>
            <a:ext cx="3093962" cy="3093962"/>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noFill/>
          <a:ln w="254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齿轮系列循环关系图表</a:t>
            </a:r>
            <a:endParaRPr lang="zh-CN" altLang="en-US" dirty="0"/>
          </a:p>
        </p:txBody>
      </p:sp>
      <p:grpSp>
        <p:nvGrpSpPr>
          <p:cNvPr id="72" name="组合 71"/>
          <p:cNvGrpSpPr/>
          <p:nvPr/>
        </p:nvGrpSpPr>
        <p:grpSpPr>
          <a:xfrm>
            <a:off x="7331992" y="2791724"/>
            <a:ext cx="1127557" cy="1133035"/>
            <a:chOff x="5413827" y="2743515"/>
            <a:chExt cx="1364344" cy="1370972"/>
          </a:xfrm>
        </p:grpSpPr>
        <p:sp>
          <p:nvSpPr>
            <p:cNvPr id="68" name="任意多边形 67"/>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5624512" y="2957514"/>
              <a:ext cx="942974" cy="942974"/>
            </a:xfrm>
            <a:prstGeom prst="ellipse">
              <a:avLst/>
            </a:prstGeom>
            <a:solidFill>
              <a:srgbClr val="894EA0"/>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5D356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5761338" y="3013184"/>
              <a:ext cx="674085" cy="488735"/>
            </a:xfrm>
            <a:prstGeom prst="ellipse">
              <a:avLst/>
            </a:prstGeom>
            <a:gradFill>
              <a:gsLst>
                <a:gs pos="0">
                  <a:schemeClr val="bg1">
                    <a:alpha val="80000"/>
                  </a:schemeClr>
                </a:gs>
                <a:gs pos="100000">
                  <a:srgbClr val="894EA0">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a:off x="6423943" y="4364513"/>
            <a:ext cx="1127557" cy="1133035"/>
            <a:chOff x="5413827" y="2743515"/>
            <a:chExt cx="1364344" cy="1370972"/>
          </a:xfrm>
        </p:grpSpPr>
        <p:sp>
          <p:nvSpPr>
            <p:cNvPr id="74" name="任意多边形 73"/>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5624512" y="2957514"/>
              <a:ext cx="942974" cy="942974"/>
            </a:xfrm>
            <a:prstGeom prst="ellipse">
              <a:avLst/>
            </a:prstGeom>
            <a:solidFill>
              <a:srgbClr val="C65885"/>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7D2B4C">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5761338" y="3013184"/>
              <a:ext cx="674085" cy="488735"/>
            </a:xfrm>
            <a:prstGeom prst="ellipse">
              <a:avLst/>
            </a:prstGeom>
            <a:gradFill>
              <a:gsLst>
                <a:gs pos="0">
                  <a:schemeClr val="bg1">
                    <a:alpha val="80000"/>
                  </a:schemeClr>
                </a:gs>
                <a:gs pos="100000">
                  <a:srgbClr val="C65885">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4607843" y="4364513"/>
            <a:ext cx="1127557" cy="1133035"/>
            <a:chOff x="5413827" y="2743515"/>
            <a:chExt cx="1364344" cy="1370972"/>
          </a:xfrm>
        </p:grpSpPr>
        <p:sp>
          <p:nvSpPr>
            <p:cNvPr id="78" name="任意多边形 77"/>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5624512" y="2957514"/>
              <a:ext cx="942974" cy="942974"/>
            </a:xfrm>
            <a:prstGeom prst="ellipse">
              <a:avLst/>
            </a:prstGeom>
            <a:solidFill>
              <a:srgbClr val="00AF92"/>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00705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5761338" y="3013184"/>
              <a:ext cx="674085" cy="488735"/>
            </a:xfrm>
            <a:prstGeom prst="ellipse">
              <a:avLst/>
            </a:prstGeom>
            <a:gradFill>
              <a:gsLst>
                <a:gs pos="0">
                  <a:schemeClr val="bg1">
                    <a:alpha val="80000"/>
                  </a:schemeClr>
                </a:gs>
                <a:gs pos="100000">
                  <a:srgbClr val="00AF92">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3699793" y="2791724"/>
            <a:ext cx="1127557" cy="1133035"/>
            <a:chOff x="5413827" y="2743515"/>
            <a:chExt cx="1364344" cy="1370972"/>
          </a:xfrm>
        </p:grpSpPr>
        <p:sp>
          <p:nvSpPr>
            <p:cNvPr id="82" name="任意多边形 81"/>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5624512" y="2957514"/>
              <a:ext cx="942974" cy="942974"/>
            </a:xfrm>
            <a:prstGeom prst="ellipse">
              <a:avLst/>
            </a:prstGeom>
            <a:solidFill>
              <a:srgbClr val="E87071"/>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B31D1D">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5761338" y="3013184"/>
              <a:ext cx="674085" cy="488735"/>
            </a:xfrm>
            <a:prstGeom prst="ellipse">
              <a:avLst/>
            </a:prstGeom>
            <a:gradFill>
              <a:gsLst>
                <a:gs pos="0">
                  <a:schemeClr val="bg1">
                    <a:alpha val="80000"/>
                  </a:schemeClr>
                </a:gs>
                <a:gs pos="100000">
                  <a:srgbClr val="E87071">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p:cNvGrpSpPr/>
          <p:nvPr/>
        </p:nvGrpSpPr>
        <p:grpSpPr>
          <a:xfrm>
            <a:off x="4607843" y="1218936"/>
            <a:ext cx="1127557" cy="1133035"/>
            <a:chOff x="5413827" y="2743515"/>
            <a:chExt cx="1364344" cy="1370972"/>
          </a:xfrm>
        </p:grpSpPr>
        <p:sp>
          <p:nvSpPr>
            <p:cNvPr id="86" name="任意多边形 85"/>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5624512" y="2957514"/>
              <a:ext cx="942974" cy="942974"/>
            </a:xfrm>
            <a:prstGeom prst="ellipse">
              <a:avLst/>
            </a:prstGeom>
            <a:solidFill>
              <a:srgbClr val="FFB850"/>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A864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5761338" y="3013184"/>
              <a:ext cx="674085" cy="488735"/>
            </a:xfrm>
            <a:prstGeom prst="ellipse">
              <a:avLst/>
            </a:prstGeom>
            <a:gradFill>
              <a:gsLst>
                <a:gs pos="0">
                  <a:schemeClr val="bg1">
                    <a:alpha val="80000"/>
                  </a:schemeClr>
                </a:gs>
                <a:gs pos="100000">
                  <a:srgbClr val="FFB850">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88"/>
          <p:cNvGrpSpPr/>
          <p:nvPr/>
        </p:nvGrpSpPr>
        <p:grpSpPr>
          <a:xfrm>
            <a:off x="6423943" y="1218936"/>
            <a:ext cx="1127557" cy="1133035"/>
            <a:chOff x="5413827" y="2743515"/>
            <a:chExt cx="1364344" cy="1370972"/>
          </a:xfrm>
        </p:grpSpPr>
        <p:sp>
          <p:nvSpPr>
            <p:cNvPr id="90" name="任意多边形 89"/>
            <p:cNvSpPr/>
            <p:nvPr/>
          </p:nvSpPr>
          <p:spPr>
            <a:xfrm>
              <a:off x="5413827" y="2743515"/>
              <a:ext cx="1364344" cy="1370972"/>
            </a:xfrm>
            <a:custGeom>
              <a:avLst/>
              <a:gdLst>
                <a:gd name="connsiteX0" fmla="*/ 2318457 w 4818756"/>
                <a:gd name="connsiteY0" fmla="*/ 0 h 4842163"/>
                <a:gd name="connsiteX1" fmla="*/ 2500298 w 4818756"/>
                <a:gd name="connsiteY1" fmla="*/ 0 h 4842163"/>
                <a:gd name="connsiteX2" fmla="*/ 2584898 w 4818756"/>
                <a:gd name="connsiteY2" fmla="*/ 338401 h 4842163"/>
                <a:gd name="connsiteX3" fmla="*/ 2623226 w 4818756"/>
                <a:gd name="connsiteY3" fmla="*/ 340337 h 4842163"/>
                <a:gd name="connsiteX4" fmla="*/ 2828678 w 4818756"/>
                <a:gd name="connsiteY4" fmla="*/ 371692 h 4842163"/>
                <a:gd name="connsiteX5" fmla="*/ 3004238 w 4818756"/>
                <a:gd name="connsiteY5" fmla="*/ 72457 h 4842163"/>
                <a:gd name="connsiteX6" fmla="*/ 3178713 w 4818756"/>
                <a:gd name="connsiteY6" fmla="*/ 123687 h 4842163"/>
                <a:gd name="connsiteX7" fmla="*/ 3164544 w 4818756"/>
                <a:gd name="connsiteY7" fmla="*/ 472323 h 4842163"/>
                <a:gd name="connsiteX8" fmla="*/ 3223501 w 4818756"/>
                <a:gd name="connsiteY8" fmla="*/ 493902 h 4842163"/>
                <a:gd name="connsiteX9" fmla="*/ 3388493 w 4818756"/>
                <a:gd name="connsiteY9" fmla="*/ 573383 h 4842163"/>
                <a:gd name="connsiteX10" fmla="*/ 3641827 w 4818756"/>
                <a:gd name="connsiteY10" fmla="*/ 335183 h 4842163"/>
                <a:gd name="connsiteX11" fmla="*/ 3794801 w 4818756"/>
                <a:gd name="connsiteY11" fmla="*/ 433494 h 4842163"/>
                <a:gd name="connsiteX12" fmla="*/ 3682809 w 4818756"/>
                <a:gd name="connsiteY12" fmla="*/ 764532 h 4842163"/>
                <a:gd name="connsiteX13" fmla="*/ 3739794 w 4818756"/>
                <a:gd name="connsiteY13" fmla="*/ 807145 h 4842163"/>
                <a:gd name="connsiteX14" fmla="*/ 3868787 w 4818756"/>
                <a:gd name="connsiteY14" fmla="*/ 924382 h 4842163"/>
                <a:gd name="connsiteX15" fmla="*/ 4179570 w 4818756"/>
                <a:gd name="connsiteY15" fmla="*/ 766897 h 4842163"/>
                <a:gd name="connsiteX16" fmla="*/ 4298650 w 4818756"/>
                <a:gd name="connsiteY16" fmla="*/ 904323 h 4842163"/>
                <a:gd name="connsiteX17" fmla="*/ 4097912 w 4818756"/>
                <a:gd name="connsiteY17" fmla="*/ 1190424 h 4842163"/>
                <a:gd name="connsiteX18" fmla="*/ 4143718 w 4818756"/>
                <a:gd name="connsiteY18" fmla="*/ 1251680 h 4842163"/>
                <a:gd name="connsiteX19" fmla="*/ 4231483 w 4818756"/>
                <a:gd name="connsiteY19" fmla="*/ 1396144 h 4842163"/>
                <a:gd name="connsiteX20" fmla="*/ 4573902 w 4818756"/>
                <a:gd name="connsiteY20" fmla="*/ 1332624 h 4842163"/>
                <a:gd name="connsiteX21" fmla="*/ 4649441 w 4818756"/>
                <a:gd name="connsiteY21" fmla="*/ 1498032 h 4842163"/>
                <a:gd name="connsiteX22" fmla="*/ 4376411 w 4818756"/>
                <a:gd name="connsiteY22" fmla="*/ 1715846 h 4842163"/>
                <a:gd name="connsiteX23" fmla="*/ 4406890 w 4818756"/>
                <a:gd name="connsiteY23" fmla="*/ 1799120 h 4842163"/>
                <a:gd name="connsiteX24" fmla="*/ 4445930 w 4818756"/>
                <a:gd name="connsiteY24" fmla="*/ 1950955 h 4842163"/>
                <a:gd name="connsiteX25" fmla="*/ 4792877 w 4818756"/>
                <a:gd name="connsiteY25" fmla="*/ 1986530 h 4842163"/>
                <a:gd name="connsiteX26" fmla="*/ 4818756 w 4818756"/>
                <a:gd name="connsiteY26" fmla="*/ 2166520 h 4842163"/>
                <a:gd name="connsiteX27" fmla="*/ 4494750 w 4818756"/>
                <a:gd name="connsiteY27" fmla="*/ 2298864 h 4842163"/>
                <a:gd name="connsiteX28" fmla="*/ 4500921 w 4818756"/>
                <a:gd name="connsiteY28" fmla="*/ 2421081 h 4842163"/>
                <a:gd name="connsiteX29" fmla="*/ 4494750 w 4818756"/>
                <a:gd name="connsiteY29" fmla="*/ 2543299 h 4842163"/>
                <a:gd name="connsiteX30" fmla="*/ 4818756 w 4818756"/>
                <a:gd name="connsiteY30" fmla="*/ 2675642 h 4842163"/>
                <a:gd name="connsiteX31" fmla="*/ 4792877 w 4818756"/>
                <a:gd name="connsiteY31" fmla="*/ 2855633 h 4842163"/>
                <a:gd name="connsiteX32" fmla="*/ 4445930 w 4818756"/>
                <a:gd name="connsiteY32" fmla="*/ 2891207 h 4842163"/>
                <a:gd name="connsiteX33" fmla="*/ 4406890 w 4818756"/>
                <a:gd name="connsiteY33" fmla="*/ 3043042 h 4842163"/>
                <a:gd name="connsiteX34" fmla="*/ 4376411 w 4818756"/>
                <a:gd name="connsiteY34" fmla="*/ 3126316 h 4842163"/>
                <a:gd name="connsiteX35" fmla="*/ 4649441 w 4818756"/>
                <a:gd name="connsiteY35" fmla="*/ 3344130 h 4842163"/>
                <a:gd name="connsiteX36" fmla="*/ 4573902 w 4818756"/>
                <a:gd name="connsiteY36" fmla="*/ 3509539 h 4842163"/>
                <a:gd name="connsiteX37" fmla="*/ 4231483 w 4818756"/>
                <a:gd name="connsiteY37" fmla="*/ 3446019 h 4842163"/>
                <a:gd name="connsiteX38" fmla="*/ 4143718 w 4818756"/>
                <a:gd name="connsiteY38" fmla="*/ 3590483 h 4842163"/>
                <a:gd name="connsiteX39" fmla="*/ 4097913 w 4818756"/>
                <a:gd name="connsiteY39" fmla="*/ 3651738 h 4842163"/>
                <a:gd name="connsiteX40" fmla="*/ 4298650 w 4818756"/>
                <a:gd name="connsiteY40" fmla="*/ 3937839 h 4842163"/>
                <a:gd name="connsiteX41" fmla="*/ 4179570 w 4818756"/>
                <a:gd name="connsiteY41" fmla="*/ 4075265 h 4842163"/>
                <a:gd name="connsiteX42" fmla="*/ 3868786 w 4818756"/>
                <a:gd name="connsiteY42" fmla="*/ 3917781 h 4842163"/>
                <a:gd name="connsiteX43" fmla="*/ 3739794 w 4818756"/>
                <a:gd name="connsiteY43" fmla="*/ 4035017 h 4842163"/>
                <a:gd name="connsiteX44" fmla="*/ 3682808 w 4818756"/>
                <a:gd name="connsiteY44" fmla="*/ 4077630 h 4842163"/>
                <a:gd name="connsiteX45" fmla="*/ 3794801 w 4818756"/>
                <a:gd name="connsiteY45" fmla="*/ 4408670 h 4842163"/>
                <a:gd name="connsiteX46" fmla="*/ 3641827 w 4818756"/>
                <a:gd name="connsiteY46" fmla="*/ 4506981 h 4842163"/>
                <a:gd name="connsiteX47" fmla="*/ 3388492 w 4818756"/>
                <a:gd name="connsiteY47" fmla="*/ 4268780 h 4842163"/>
                <a:gd name="connsiteX48" fmla="*/ 3223501 w 4818756"/>
                <a:gd name="connsiteY48" fmla="*/ 4348260 h 4842163"/>
                <a:gd name="connsiteX49" fmla="*/ 3164544 w 4818756"/>
                <a:gd name="connsiteY49" fmla="*/ 4369839 h 4842163"/>
                <a:gd name="connsiteX50" fmla="*/ 3178713 w 4818756"/>
                <a:gd name="connsiteY50" fmla="*/ 4718477 h 4842163"/>
                <a:gd name="connsiteX51" fmla="*/ 3004238 w 4818756"/>
                <a:gd name="connsiteY51" fmla="*/ 4769707 h 4842163"/>
                <a:gd name="connsiteX52" fmla="*/ 2828678 w 4818756"/>
                <a:gd name="connsiteY52" fmla="*/ 4470470 h 4842163"/>
                <a:gd name="connsiteX53" fmla="*/ 2623226 w 4818756"/>
                <a:gd name="connsiteY53" fmla="*/ 4501826 h 4842163"/>
                <a:gd name="connsiteX54" fmla="*/ 2584899 w 4818756"/>
                <a:gd name="connsiteY54" fmla="*/ 4503761 h 4842163"/>
                <a:gd name="connsiteX55" fmla="*/ 2500298 w 4818756"/>
                <a:gd name="connsiteY55" fmla="*/ 4842163 h 4842163"/>
                <a:gd name="connsiteX56" fmla="*/ 2318457 w 4818756"/>
                <a:gd name="connsiteY56" fmla="*/ 4842163 h 4842163"/>
                <a:gd name="connsiteX57" fmla="*/ 2233857 w 4818756"/>
                <a:gd name="connsiteY57" fmla="*/ 4503761 h 4842163"/>
                <a:gd name="connsiteX58" fmla="*/ 2195530 w 4818756"/>
                <a:gd name="connsiteY58" fmla="*/ 4501826 h 4842163"/>
                <a:gd name="connsiteX59" fmla="*/ 1990078 w 4818756"/>
                <a:gd name="connsiteY59" fmla="*/ 4470470 h 4842163"/>
                <a:gd name="connsiteX60" fmla="*/ 1814518 w 4818756"/>
                <a:gd name="connsiteY60" fmla="*/ 4769707 h 4842163"/>
                <a:gd name="connsiteX61" fmla="*/ 1640043 w 4818756"/>
                <a:gd name="connsiteY61" fmla="*/ 4718477 h 4842163"/>
                <a:gd name="connsiteX62" fmla="*/ 1654212 w 4818756"/>
                <a:gd name="connsiteY62" fmla="*/ 4369839 h 4842163"/>
                <a:gd name="connsiteX63" fmla="*/ 1595255 w 4818756"/>
                <a:gd name="connsiteY63" fmla="*/ 4348260 h 4842163"/>
                <a:gd name="connsiteX64" fmla="*/ 1430264 w 4818756"/>
                <a:gd name="connsiteY64" fmla="*/ 4268780 h 4842163"/>
                <a:gd name="connsiteX65" fmla="*/ 1176929 w 4818756"/>
                <a:gd name="connsiteY65" fmla="*/ 4506981 h 4842163"/>
                <a:gd name="connsiteX66" fmla="*/ 1023955 w 4818756"/>
                <a:gd name="connsiteY66" fmla="*/ 4408670 h 4842163"/>
                <a:gd name="connsiteX67" fmla="*/ 1135948 w 4818756"/>
                <a:gd name="connsiteY67" fmla="*/ 4077630 h 4842163"/>
                <a:gd name="connsiteX68" fmla="*/ 1078962 w 4818756"/>
                <a:gd name="connsiteY68" fmla="*/ 4035017 h 4842163"/>
                <a:gd name="connsiteX69" fmla="*/ 949970 w 4818756"/>
                <a:gd name="connsiteY69" fmla="*/ 3917781 h 4842163"/>
                <a:gd name="connsiteX70" fmla="*/ 639186 w 4818756"/>
                <a:gd name="connsiteY70" fmla="*/ 4075265 h 4842163"/>
                <a:gd name="connsiteX71" fmla="*/ 520106 w 4818756"/>
                <a:gd name="connsiteY71" fmla="*/ 3937839 h 4842163"/>
                <a:gd name="connsiteX72" fmla="*/ 720843 w 4818756"/>
                <a:gd name="connsiteY72" fmla="*/ 3651738 h 4842163"/>
                <a:gd name="connsiteX73" fmla="*/ 675038 w 4818756"/>
                <a:gd name="connsiteY73" fmla="*/ 3590483 h 4842163"/>
                <a:gd name="connsiteX74" fmla="*/ 587273 w 4818756"/>
                <a:gd name="connsiteY74" fmla="*/ 3446019 h 4842163"/>
                <a:gd name="connsiteX75" fmla="*/ 244854 w 4818756"/>
                <a:gd name="connsiteY75" fmla="*/ 3509539 h 4842163"/>
                <a:gd name="connsiteX76" fmla="*/ 169315 w 4818756"/>
                <a:gd name="connsiteY76" fmla="*/ 3344130 h 4842163"/>
                <a:gd name="connsiteX77" fmla="*/ 442345 w 4818756"/>
                <a:gd name="connsiteY77" fmla="*/ 3126316 h 4842163"/>
                <a:gd name="connsiteX78" fmla="*/ 411867 w 4818756"/>
                <a:gd name="connsiteY78" fmla="*/ 3043042 h 4842163"/>
                <a:gd name="connsiteX79" fmla="*/ 372826 w 4818756"/>
                <a:gd name="connsiteY79" fmla="*/ 2891207 h 4842163"/>
                <a:gd name="connsiteX80" fmla="*/ 25878 w 4818756"/>
                <a:gd name="connsiteY80" fmla="*/ 2855633 h 4842163"/>
                <a:gd name="connsiteX81" fmla="*/ 0 w 4818756"/>
                <a:gd name="connsiteY81" fmla="*/ 2675642 h 4842163"/>
                <a:gd name="connsiteX82" fmla="*/ 324006 w 4818756"/>
                <a:gd name="connsiteY82" fmla="*/ 2543299 h 4842163"/>
                <a:gd name="connsiteX83" fmla="*/ 317835 w 4818756"/>
                <a:gd name="connsiteY83" fmla="*/ 2421081 h 4842163"/>
                <a:gd name="connsiteX84" fmla="*/ 324006 w 4818756"/>
                <a:gd name="connsiteY84" fmla="*/ 2298864 h 4842163"/>
                <a:gd name="connsiteX85" fmla="*/ 0 w 4818756"/>
                <a:gd name="connsiteY85" fmla="*/ 2166520 h 4842163"/>
                <a:gd name="connsiteX86" fmla="*/ 25878 w 4818756"/>
                <a:gd name="connsiteY86" fmla="*/ 1986530 h 4842163"/>
                <a:gd name="connsiteX87" fmla="*/ 372826 w 4818756"/>
                <a:gd name="connsiteY87" fmla="*/ 1950955 h 4842163"/>
                <a:gd name="connsiteX88" fmla="*/ 411867 w 4818756"/>
                <a:gd name="connsiteY88" fmla="*/ 1799120 h 4842163"/>
                <a:gd name="connsiteX89" fmla="*/ 442345 w 4818756"/>
                <a:gd name="connsiteY89" fmla="*/ 1715846 h 4842163"/>
                <a:gd name="connsiteX90" fmla="*/ 169315 w 4818756"/>
                <a:gd name="connsiteY90" fmla="*/ 1498032 h 4842163"/>
                <a:gd name="connsiteX91" fmla="*/ 244854 w 4818756"/>
                <a:gd name="connsiteY91" fmla="*/ 1332624 h 4842163"/>
                <a:gd name="connsiteX92" fmla="*/ 587273 w 4818756"/>
                <a:gd name="connsiteY92" fmla="*/ 1396144 h 4842163"/>
                <a:gd name="connsiteX93" fmla="*/ 675038 w 4818756"/>
                <a:gd name="connsiteY93" fmla="*/ 1251680 h 4842163"/>
                <a:gd name="connsiteX94" fmla="*/ 720844 w 4818756"/>
                <a:gd name="connsiteY94" fmla="*/ 1190424 h 4842163"/>
                <a:gd name="connsiteX95" fmla="*/ 520106 w 4818756"/>
                <a:gd name="connsiteY95" fmla="*/ 904323 h 4842163"/>
                <a:gd name="connsiteX96" fmla="*/ 639186 w 4818756"/>
                <a:gd name="connsiteY96" fmla="*/ 766896 h 4842163"/>
                <a:gd name="connsiteX97" fmla="*/ 949970 w 4818756"/>
                <a:gd name="connsiteY97" fmla="*/ 924381 h 4842163"/>
                <a:gd name="connsiteX98" fmla="*/ 1078962 w 4818756"/>
                <a:gd name="connsiteY98" fmla="*/ 807145 h 4842163"/>
                <a:gd name="connsiteX99" fmla="*/ 1135948 w 4818756"/>
                <a:gd name="connsiteY99" fmla="*/ 764532 h 4842163"/>
                <a:gd name="connsiteX100" fmla="*/ 1023955 w 4818756"/>
                <a:gd name="connsiteY100" fmla="*/ 433493 h 4842163"/>
                <a:gd name="connsiteX101" fmla="*/ 1176929 w 4818756"/>
                <a:gd name="connsiteY101" fmla="*/ 335182 h 4842163"/>
                <a:gd name="connsiteX102" fmla="*/ 1430264 w 4818756"/>
                <a:gd name="connsiteY102" fmla="*/ 573383 h 4842163"/>
                <a:gd name="connsiteX103" fmla="*/ 1595255 w 4818756"/>
                <a:gd name="connsiteY103" fmla="*/ 493902 h 4842163"/>
                <a:gd name="connsiteX104" fmla="*/ 1654212 w 4818756"/>
                <a:gd name="connsiteY104" fmla="*/ 472323 h 4842163"/>
                <a:gd name="connsiteX105" fmla="*/ 1640043 w 4818756"/>
                <a:gd name="connsiteY105" fmla="*/ 123686 h 4842163"/>
                <a:gd name="connsiteX106" fmla="*/ 1814518 w 4818756"/>
                <a:gd name="connsiteY106" fmla="*/ 72455 h 4842163"/>
                <a:gd name="connsiteX107" fmla="*/ 1990078 w 4818756"/>
                <a:gd name="connsiteY107" fmla="*/ 371692 h 4842163"/>
                <a:gd name="connsiteX108" fmla="*/ 2195530 w 4818756"/>
                <a:gd name="connsiteY108" fmla="*/ 340337 h 4842163"/>
                <a:gd name="connsiteX109" fmla="*/ 2233857 w 4818756"/>
                <a:gd name="connsiteY109" fmla="*/ 338401 h 48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18756" h="4842163">
                  <a:moveTo>
                    <a:pt x="2318457" y="0"/>
                  </a:moveTo>
                  <a:lnTo>
                    <a:pt x="2500298" y="0"/>
                  </a:lnTo>
                  <a:lnTo>
                    <a:pt x="2584898" y="338401"/>
                  </a:lnTo>
                  <a:lnTo>
                    <a:pt x="2623226" y="340337"/>
                  </a:lnTo>
                  <a:lnTo>
                    <a:pt x="2828678" y="371692"/>
                  </a:lnTo>
                  <a:lnTo>
                    <a:pt x="3004238" y="72457"/>
                  </a:lnTo>
                  <a:lnTo>
                    <a:pt x="3178713" y="123687"/>
                  </a:lnTo>
                  <a:lnTo>
                    <a:pt x="3164544" y="472323"/>
                  </a:lnTo>
                  <a:lnTo>
                    <a:pt x="3223501" y="493902"/>
                  </a:lnTo>
                  <a:lnTo>
                    <a:pt x="3388493" y="573383"/>
                  </a:lnTo>
                  <a:lnTo>
                    <a:pt x="3641827" y="335183"/>
                  </a:lnTo>
                  <a:lnTo>
                    <a:pt x="3794801" y="433494"/>
                  </a:lnTo>
                  <a:lnTo>
                    <a:pt x="3682809" y="764532"/>
                  </a:lnTo>
                  <a:lnTo>
                    <a:pt x="3739794" y="807145"/>
                  </a:lnTo>
                  <a:lnTo>
                    <a:pt x="3868787" y="924382"/>
                  </a:lnTo>
                  <a:lnTo>
                    <a:pt x="4179570" y="766897"/>
                  </a:lnTo>
                  <a:lnTo>
                    <a:pt x="4298650" y="904323"/>
                  </a:lnTo>
                  <a:lnTo>
                    <a:pt x="4097912" y="1190424"/>
                  </a:lnTo>
                  <a:lnTo>
                    <a:pt x="4143718" y="1251680"/>
                  </a:lnTo>
                  <a:lnTo>
                    <a:pt x="4231483" y="1396144"/>
                  </a:lnTo>
                  <a:lnTo>
                    <a:pt x="4573902" y="1332624"/>
                  </a:lnTo>
                  <a:lnTo>
                    <a:pt x="4649441" y="1498032"/>
                  </a:lnTo>
                  <a:lnTo>
                    <a:pt x="4376411" y="1715846"/>
                  </a:lnTo>
                  <a:lnTo>
                    <a:pt x="4406890" y="1799120"/>
                  </a:lnTo>
                  <a:lnTo>
                    <a:pt x="4445930" y="1950955"/>
                  </a:lnTo>
                  <a:lnTo>
                    <a:pt x="4792877" y="1986530"/>
                  </a:lnTo>
                  <a:lnTo>
                    <a:pt x="4818756" y="2166520"/>
                  </a:lnTo>
                  <a:lnTo>
                    <a:pt x="4494750" y="2298864"/>
                  </a:lnTo>
                  <a:lnTo>
                    <a:pt x="4500921" y="2421081"/>
                  </a:lnTo>
                  <a:lnTo>
                    <a:pt x="4494750" y="2543299"/>
                  </a:lnTo>
                  <a:lnTo>
                    <a:pt x="4818756" y="2675642"/>
                  </a:lnTo>
                  <a:lnTo>
                    <a:pt x="4792877" y="2855633"/>
                  </a:lnTo>
                  <a:lnTo>
                    <a:pt x="4445930" y="2891207"/>
                  </a:lnTo>
                  <a:lnTo>
                    <a:pt x="4406890" y="3043042"/>
                  </a:lnTo>
                  <a:lnTo>
                    <a:pt x="4376411" y="3126316"/>
                  </a:lnTo>
                  <a:lnTo>
                    <a:pt x="4649441" y="3344130"/>
                  </a:lnTo>
                  <a:lnTo>
                    <a:pt x="4573902" y="3509539"/>
                  </a:lnTo>
                  <a:lnTo>
                    <a:pt x="4231483" y="3446019"/>
                  </a:lnTo>
                  <a:lnTo>
                    <a:pt x="4143718" y="3590483"/>
                  </a:lnTo>
                  <a:lnTo>
                    <a:pt x="4097913" y="3651738"/>
                  </a:lnTo>
                  <a:lnTo>
                    <a:pt x="4298650" y="3937839"/>
                  </a:lnTo>
                  <a:lnTo>
                    <a:pt x="4179570" y="4075265"/>
                  </a:lnTo>
                  <a:lnTo>
                    <a:pt x="3868786" y="3917781"/>
                  </a:lnTo>
                  <a:lnTo>
                    <a:pt x="3739794" y="4035017"/>
                  </a:lnTo>
                  <a:lnTo>
                    <a:pt x="3682808" y="4077630"/>
                  </a:lnTo>
                  <a:lnTo>
                    <a:pt x="3794801" y="4408670"/>
                  </a:lnTo>
                  <a:lnTo>
                    <a:pt x="3641827" y="4506981"/>
                  </a:lnTo>
                  <a:lnTo>
                    <a:pt x="3388492" y="4268780"/>
                  </a:lnTo>
                  <a:lnTo>
                    <a:pt x="3223501" y="4348260"/>
                  </a:lnTo>
                  <a:lnTo>
                    <a:pt x="3164544" y="4369839"/>
                  </a:lnTo>
                  <a:lnTo>
                    <a:pt x="3178713" y="4718477"/>
                  </a:lnTo>
                  <a:lnTo>
                    <a:pt x="3004238" y="4769707"/>
                  </a:lnTo>
                  <a:lnTo>
                    <a:pt x="2828678" y="4470470"/>
                  </a:lnTo>
                  <a:lnTo>
                    <a:pt x="2623226" y="4501826"/>
                  </a:lnTo>
                  <a:lnTo>
                    <a:pt x="2584899" y="4503761"/>
                  </a:lnTo>
                  <a:lnTo>
                    <a:pt x="2500298" y="4842163"/>
                  </a:lnTo>
                  <a:lnTo>
                    <a:pt x="2318457" y="4842163"/>
                  </a:lnTo>
                  <a:lnTo>
                    <a:pt x="2233857" y="4503761"/>
                  </a:lnTo>
                  <a:lnTo>
                    <a:pt x="2195530" y="4501826"/>
                  </a:lnTo>
                  <a:lnTo>
                    <a:pt x="1990078" y="4470470"/>
                  </a:lnTo>
                  <a:lnTo>
                    <a:pt x="1814518" y="4769707"/>
                  </a:lnTo>
                  <a:lnTo>
                    <a:pt x="1640043" y="4718477"/>
                  </a:lnTo>
                  <a:lnTo>
                    <a:pt x="1654212" y="4369839"/>
                  </a:lnTo>
                  <a:lnTo>
                    <a:pt x="1595255" y="4348260"/>
                  </a:lnTo>
                  <a:lnTo>
                    <a:pt x="1430264" y="4268780"/>
                  </a:lnTo>
                  <a:lnTo>
                    <a:pt x="1176929" y="4506981"/>
                  </a:lnTo>
                  <a:lnTo>
                    <a:pt x="1023955" y="4408670"/>
                  </a:lnTo>
                  <a:lnTo>
                    <a:pt x="1135948" y="4077630"/>
                  </a:lnTo>
                  <a:lnTo>
                    <a:pt x="1078962" y="4035017"/>
                  </a:lnTo>
                  <a:lnTo>
                    <a:pt x="949970" y="3917781"/>
                  </a:lnTo>
                  <a:lnTo>
                    <a:pt x="639186" y="4075265"/>
                  </a:lnTo>
                  <a:lnTo>
                    <a:pt x="520106" y="3937839"/>
                  </a:lnTo>
                  <a:lnTo>
                    <a:pt x="720843" y="3651738"/>
                  </a:lnTo>
                  <a:lnTo>
                    <a:pt x="675038" y="3590483"/>
                  </a:lnTo>
                  <a:lnTo>
                    <a:pt x="587273" y="3446019"/>
                  </a:lnTo>
                  <a:lnTo>
                    <a:pt x="244854" y="3509539"/>
                  </a:lnTo>
                  <a:lnTo>
                    <a:pt x="169315" y="3344130"/>
                  </a:lnTo>
                  <a:lnTo>
                    <a:pt x="442345" y="3126316"/>
                  </a:lnTo>
                  <a:lnTo>
                    <a:pt x="411867" y="3043042"/>
                  </a:lnTo>
                  <a:lnTo>
                    <a:pt x="372826" y="2891207"/>
                  </a:lnTo>
                  <a:lnTo>
                    <a:pt x="25878" y="2855633"/>
                  </a:lnTo>
                  <a:lnTo>
                    <a:pt x="0" y="2675642"/>
                  </a:lnTo>
                  <a:lnTo>
                    <a:pt x="324006" y="2543299"/>
                  </a:lnTo>
                  <a:lnTo>
                    <a:pt x="317835" y="2421081"/>
                  </a:lnTo>
                  <a:lnTo>
                    <a:pt x="324006" y="2298864"/>
                  </a:lnTo>
                  <a:lnTo>
                    <a:pt x="0" y="2166520"/>
                  </a:lnTo>
                  <a:lnTo>
                    <a:pt x="25878" y="1986530"/>
                  </a:lnTo>
                  <a:lnTo>
                    <a:pt x="372826" y="1950955"/>
                  </a:lnTo>
                  <a:lnTo>
                    <a:pt x="411867" y="1799120"/>
                  </a:lnTo>
                  <a:lnTo>
                    <a:pt x="442345" y="1715846"/>
                  </a:lnTo>
                  <a:lnTo>
                    <a:pt x="169315" y="1498032"/>
                  </a:lnTo>
                  <a:lnTo>
                    <a:pt x="244854" y="1332624"/>
                  </a:lnTo>
                  <a:lnTo>
                    <a:pt x="587273" y="1396144"/>
                  </a:lnTo>
                  <a:lnTo>
                    <a:pt x="675038" y="1251680"/>
                  </a:lnTo>
                  <a:lnTo>
                    <a:pt x="720844" y="1190424"/>
                  </a:lnTo>
                  <a:lnTo>
                    <a:pt x="520106" y="904323"/>
                  </a:lnTo>
                  <a:lnTo>
                    <a:pt x="639186" y="766896"/>
                  </a:lnTo>
                  <a:lnTo>
                    <a:pt x="949970" y="924381"/>
                  </a:lnTo>
                  <a:lnTo>
                    <a:pt x="1078962" y="807145"/>
                  </a:lnTo>
                  <a:lnTo>
                    <a:pt x="1135948" y="764532"/>
                  </a:lnTo>
                  <a:lnTo>
                    <a:pt x="1023955" y="433493"/>
                  </a:lnTo>
                  <a:lnTo>
                    <a:pt x="1176929" y="335182"/>
                  </a:lnTo>
                  <a:lnTo>
                    <a:pt x="1430264" y="573383"/>
                  </a:lnTo>
                  <a:lnTo>
                    <a:pt x="1595255" y="493902"/>
                  </a:lnTo>
                  <a:lnTo>
                    <a:pt x="1654212" y="472323"/>
                  </a:lnTo>
                  <a:lnTo>
                    <a:pt x="1640043" y="123686"/>
                  </a:lnTo>
                  <a:lnTo>
                    <a:pt x="1814518" y="72455"/>
                  </a:lnTo>
                  <a:lnTo>
                    <a:pt x="1990078" y="371692"/>
                  </a:lnTo>
                  <a:lnTo>
                    <a:pt x="2195530" y="340337"/>
                  </a:lnTo>
                  <a:lnTo>
                    <a:pt x="2233857" y="338401"/>
                  </a:lnTo>
                  <a:close/>
                </a:path>
              </a:pathLst>
            </a:custGeom>
            <a:gradFill>
              <a:gsLst>
                <a:gs pos="100000">
                  <a:schemeClr val="bg1">
                    <a:lumMod val="85000"/>
                  </a:schemeClr>
                </a:gs>
                <a:gs pos="0">
                  <a:schemeClr val="bg1"/>
                </a:gs>
              </a:gsLst>
              <a:lin ang="2700000" scaled="1"/>
            </a:gradFill>
            <a:ln>
              <a:no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5624512" y="2957514"/>
              <a:ext cx="942974" cy="942974"/>
            </a:xfrm>
            <a:prstGeom prst="ellipse">
              <a:avLst/>
            </a:prstGeom>
            <a:solidFill>
              <a:srgbClr val="01ACBE"/>
            </a:solidFill>
            <a:ln w="22225">
              <a:gradFill flip="none" rotWithShape="1">
                <a:gsLst>
                  <a:gs pos="0">
                    <a:schemeClr val="bg1">
                      <a:lumMod val="85000"/>
                    </a:schemeClr>
                  </a:gs>
                  <a:gs pos="100000">
                    <a:schemeClr val="bg1"/>
                  </a:gs>
                </a:gsLst>
                <a:lin ang="2700000" scaled="1"/>
                <a:tileRect/>
              </a:gradFill>
            </a:ln>
            <a:effectLst>
              <a:innerShdw blurRad="114300" dist="63500" dir="13500000">
                <a:srgbClr val="017581">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5761338" y="3013184"/>
              <a:ext cx="674085" cy="488735"/>
            </a:xfrm>
            <a:prstGeom prst="ellipse">
              <a:avLst/>
            </a:prstGeom>
            <a:gradFill>
              <a:gsLst>
                <a:gs pos="0">
                  <a:schemeClr val="bg1">
                    <a:alpha val="80000"/>
                  </a:schemeClr>
                </a:gs>
                <a:gs pos="100000">
                  <a:srgbClr val="01ACBE">
                    <a:alpha val="0"/>
                  </a:srgbClr>
                </a:gs>
              </a:gsLst>
              <a:lin ang="5400000" scaled="0"/>
            </a:gra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6" name="Group 181"/>
          <p:cNvGrpSpPr>
            <a:grpSpLocks noChangeAspect="1"/>
          </p:cNvGrpSpPr>
          <p:nvPr/>
        </p:nvGrpSpPr>
        <p:grpSpPr bwMode="auto">
          <a:xfrm>
            <a:off x="5805460" y="2632695"/>
            <a:ext cx="667238" cy="662368"/>
            <a:chOff x="2160" y="2262"/>
            <a:chExt cx="411" cy="408"/>
          </a:xfrm>
          <a:solidFill>
            <a:schemeClr val="bg1">
              <a:lumMod val="65000"/>
            </a:schemeClr>
          </a:solidFill>
          <a:effectLst/>
        </p:grpSpPr>
        <p:sp>
          <p:nvSpPr>
            <p:cNvPr id="107"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14" name="文本框 113"/>
          <p:cNvSpPr txBox="1"/>
          <p:nvPr/>
        </p:nvSpPr>
        <p:spPr>
          <a:xfrm>
            <a:off x="5226743" y="3300190"/>
            <a:ext cx="1794664" cy="830997"/>
          </a:xfrm>
          <a:prstGeom prst="rect">
            <a:avLst/>
          </a:prstGeom>
          <a:noFill/>
        </p:spPr>
        <p:txBody>
          <a:bodyPr wrap="square" rtlCol="0">
            <a:spAutoFit/>
          </a:bodyPr>
          <a:lstStyle/>
          <a:p>
            <a:pPr algn="ctr"/>
            <a:r>
              <a:rPr lang="en-US" altLang="zh-CN" sz="2400" u="sng" dirty="0" smtClean="0">
                <a:solidFill>
                  <a:schemeClr val="tx1">
                    <a:lumMod val="50000"/>
                    <a:lumOff val="50000"/>
                  </a:schemeClr>
                </a:solidFill>
                <a:latin typeface="LiHei Pro" panose="020B0500000000000000" pitchFamily="34" charset="-122"/>
                <a:ea typeface="LiHei Pro" panose="020B0500000000000000" pitchFamily="34" charset="-122"/>
              </a:rPr>
              <a:t>YOUR TITLE HERE</a:t>
            </a:r>
            <a:endParaRPr lang="zh-CN" altLang="en-US" sz="2400" u="sng" dirty="0">
              <a:solidFill>
                <a:schemeClr val="tx1">
                  <a:lumMod val="50000"/>
                  <a:lumOff val="50000"/>
                </a:schemeClr>
              </a:solidFill>
              <a:latin typeface="LiHei Pro" panose="020B0500000000000000" pitchFamily="34" charset="-122"/>
              <a:ea typeface="LiHei Pro" panose="020B0500000000000000" pitchFamily="34" charset="-122"/>
            </a:endParaRPr>
          </a:p>
        </p:txBody>
      </p:sp>
      <p:grpSp>
        <p:nvGrpSpPr>
          <p:cNvPr id="117" name="组合 116"/>
          <p:cNvGrpSpPr/>
          <p:nvPr/>
        </p:nvGrpSpPr>
        <p:grpSpPr>
          <a:xfrm>
            <a:off x="4183689" y="1657472"/>
            <a:ext cx="255962" cy="255962"/>
            <a:chOff x="2481663" y="2585803"/>
            <a:chExt cx="309714" cy="309714"/>
          </a:xfrm>
        </p:grpSpPr>
        <p:sp>
          <p:nvSpPr>
            <p:cNvPr id="115" name="椭圆 114"/>
            <p:cNvSpPr/>
            <p:nvPr/>
          </p:nvSpPr>
          <p:spPr>
            <a:xfrm>
              <a:off x="2481663" y="2585803"/>
              <a:ext cx="309714" cy="309714"/>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5"/>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8" name="组合 117"/>
          <p:cNvGrpSpPr/>
          <p:nvPr/>
        </p:nvGrpSpPr>
        <p:grpSpPr>
          <a:xfrm>
            <a:off x="2564263" y="1345275"/>
            <a:ext cx="1580464" cy="710086"/>
            <a:chOff x="4504186" y="3198627"/>
            <a:chExt cx="1580464" cy="710086"/>
          </a:xfrm>
        </p:grpSpPr>
        <p:sp>
          <p:nvSpPr>
            <p:cNvPr id="119" name="文本框 118"/>
            <p:cNvSpPr txBox="1"/>
            <p:nvPr/>
          </p:nvSpPr>
          <p:spPr>
            <a:xfrm>
              <a:off x="4504186" y="3198627"/>
              <a:ext cx="1580464"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20" name="文本框 119"/>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21" name="组合 120"/>
          <p:cNvGrpSpPr/>
          <p:nvPr/>
        </p:nvGrpSpPr>
        <p:grpSpPr>
          <a:xfrm>
            <a:off x="4183689" y="4798369"/>
            <a:ext cx="255962" cy="255962"/>
            <a:chOff x="2481663" y="2585803"/>
            <a:chExt cx="309714" cy="309714"/>
          </a:xfrm>
        </p:grpSpPr>
        <p:sp>
          <p:nvSpPr>
            <p:cNvPr id="122" name="椭圆 121"/>
            <p:cNvSpPr/>
            <p:nvPr/>
          </p:nvSpPr>
          <p:spPr>
            <a:xfrm>
              <a:off x="2481663" y="2585803"/>
              <a:ext cx="309714" cy="309714"/>
            </a:xfrm>
            <a:prstGeom prst="ellipse">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4" name="组合 123"/>
          <p:cNvGrpSpPr/>
          <p:nvPr/>
        </p:nvGrpSpPr>
        <p:grpSpPr>
          <a:xfrm>
            <a:off x="2564263" y="4486172"/>
            <a:ext cx="1580464" cy="710086"/>
            <a:chOff x="4504186" y="3198627"/>
            <a:chExt cx="1580464" cy="710086"/>
          </a:xfrm>
        </p:grpSpPr>
        <p:sp>
          <p:nvSpPr>
            <p:cNvPr id="125" name="文本框 124"/>
            <p:cNvSpPr txBox="1"/>
            <p:nvPr/>
          </p:nvSpPr>
          <p:spPr>
            <a:xfrm>
              <a:off x="4504186" y="3198627"/>
              <a:ext cx="1580464"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126" name="文本框 125"/>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27" name="组合 126"/>
          <p:cNvGrpSpPr/>
          <p:nvPr/>
        </p:nvGrpSpPr>
        <p:grpSpPr>
          <a:xfrm>
            <a:off x="3250239" y="3232369"/>
            <a:ext cx="255962" cy="255962"/>
            <a:chOff x="2481663" y="2585803"/>
            <a:chExt cx="309714" cy="309714"/>
          </a:xfrm>
        </p:grpSpPr>
        <p:sp>
          <p:nvSpPr>
            <p:cNvPr id="128" name="椭圆 127"/>
            <p:cNvSpPr/>
            <p:nvPr/>
          </p:nvSpPr>
          <p:spPr>
            <a:xfrm>
              <a:off x="2481663" y="2585803"/>
              <a:ext cx="309714" cy="309714"/>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128"/>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0" name="组合 129"/>
          <p:cNvGrpSpPr/>
          <p:nvPr/>
        </p:nvGrpSpPr>
        <p:grpSpPr>
          <a:xfrm>
            <a:off x="1630813" y="2920172"/>
            <a:ext cx="1580464" cy="710086"/>
            <a:chOff x="4504186" y="3198627"/>
            <a:chExt cx="1580464" cy="710086"/>
          </a:xfrm>
        </p:grpSpPr>
        <p:sp>
          <p:nvSpPr>
            <p:cNvPr id="131" name="文本框 130"/>
            <p:cNvSpPr txBox="1"/>
            <p:nvPr/>
          </p:nvSpPr>
          <p:spPr>
            <a:xfrm>
              <a:off x="4504186" y="3198627"/>
              <a:ext cx="1580464"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32" name="文本框 131"/>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1" name="组合 150"/>
          <p:cNvGrpSpPr/>
          <p:nvPr/>
        </p:nvGrpSpPr>
        <p:grpSpPr>
          <a:xfrm>
            <a:off x="7714898" y="1657472"/>
            <a:ext cx="255962" cy="255962"/>
            <a:chOff x="2481663" y="2585803"/>
            <a:chExt cx="309714" cy="309714"/>
          </a:xfrm>
        </p:grpSpPr>
        <p:sp>
          <p:nvSpPr>
            <p:cNvPr id="152" name="椭圆 151"/>
            <p:cNvSpPr/>
            <p:nvPr/>
          </p:nvSpPr>
          <p:spPr>
            <a:xfrm>
              <a:off x="2481663" y="2585803"/>
              <a:ext cx="309714" cy="309714"/>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4" name="组合 153"/>
          <p:cNvGrpSpPr/>
          <p:nvPr/>
        </p:nvGrpSpPr>
        <p:grpSpPr>
          <a:xfrm>
            <a:off x="7714898" y="4798369"/>
            <a:ext cx="255962" cy="255962"/>
            <a:chOff x="2481663" y="2585803"/>
            <a:chExt cx="309714" cy="309714"/>
          </a:xfrm>
        </p:grpSpPr>
        <p:sp>
          <p:nvSpPr>
            <p:cNvPr id="155" name="椭圆 154"/>
            <p:cNvSpPr/>
            <p:nvPr/>
          </p:nvSpPr>
          <p:spPr>
            <a:xfrm>
              <a:off x="2481663" y="2585803"/>
              <a:ext cx="309714" cy="309714"/>
            </a:xfrm>
            <a:prstGeom prst="ellipse">
              <a:avLst/>
            </a:prstGeom>
            <a:solidFill>
              <a:srgbClr val="C658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155"/>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p:cNvGrpSpPr/>
          <p:nvPr/>
        </p:nvGrpSpPr>
        <p:grpSpPr>
          <a:xfrm>
            <a:off x="8638823" y="3232369"/>
            <a:ext cx="255962" cy="255962"/>
            <a:chOff x="2481663" y="2585803"/>
            <a:chExt cx="309714" cy="309714"/>
          </a:xfrm>
        </p:grpSpPr>
        <p:sp>
          <p:nvSpPr>
            <p:cNvPr id="158" name="椭圆 157"/>
            <p:cNvSpPr/>
            <p:nvPr/>
          </p:nvSpPr>
          <p:spPr>
            <a:xfrm>
              <a:off x="2481663" y="2585803"/>
              <a:ext cx="309714" cy="309714"/>
            </a:xfrm>
            <a:prstGeom prst="ellipse">
              <a:avLst/>
            </a:prstGeom>
            <a:solidFill>
              <a:srgbClr val="894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158"/>
            <p:cNvSpPr/>
            <p:nvPr/>
          </p:nvSpPr>
          <p:spPr>
            <a:xfrm rot="5400000">
              <a:off x="2555832" y="2659973"/>
              <a:ext cx="161374" cy="161374"/>
            </a:xfrm>
            <a:custGeom>
              <a:avLst/>
              <a:gdLst>
                <a:gd name="connsiteX0" fmla="*/ 0 w 195263"/>
                <a:gd name="connsiteY0" fmla="*/ 125015 h 195262"/>
                <a:gd name="connsiteX1" fmla="*/ 0 w 195263"/>
                <a:gd name="connsiteY1" fmla="*/ 70246 h 195262"/>
                <a:gd name="connsiteX2" fmla="*/ 70247 w 195263"/>
                <a:gd name="connsiteY2" fmla="*/ 70246 h 195262"/>
                <a:gd name="connsiteX3" fmla="*/ 70247 w 195263"/>
                <a:gd name="connsiteY3" fmla="*/ 0 h 195262"/>
                <a:gd name="connsiteX4" fmla="*/ 125016 w 195263"/>
                <a:gd name="connsiteY4" fmla="*/ 0 h 195262"/>
                <a:gd name="connsiteX5" fmla="*/ 125016 w 195263"/>
                <a:gd name="connsiteY5" fmla="*/ 70246 h 195262"/>
                <a:gd name="connsiteX6" fmla="*/ 195263 w 195263"/>
                <a:gd name="connsiteY6" fmla="*/ 70246 h 195262"/>
                <a:gd name="connsiteX7" fmla="*/ 195263 w 195263"/>
                <a:gd name="connsiteY7" fmla="*/ 125015 h 195262"/>
                <a:gd name="connsiteX8" fmla="*/ 125016 w 195263"/>
                <a:gd name="connsiteY8" fmla="*/ 125015 h 195262"/>
                <a:gd name="connsiteX9" fmla="*/ 125016 w 195263"/>
                <a:gd name="connsiteY9" fmla="*/ 195262 h 195262"/>
                <a:gd name="connsiteX10" fmla="*/ 70247 w 195263"/>
                <a:gd name="connsiteY10" fmla="*/ 195262 h 195262"/>
                <a:gd name="connsiteX11" fmla="*/ 70247 w 195263"/>
                <a:gd name="connsiteY11" fmla="*/ 125015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263" h="195262">
                  <a:moveTo>
                    <a:pt x="0" y="125015"/>
                  </a:moveTo>
                  <a:lnTo>
                    <a:pt x="0" y="70246"/>
                  </a:lnTo>
                  <a:lnTo>
                    <a:pt x="70247" y="70246"/>
                  </a:lnTo>
                  <a:lnTo>
                    <a:pt x="70247" y="0"/>
                  </a:lnTo>
                  <a:lnTo>
                    <a:pt x="125016" y="0"/>
                  </a:lnTo>
                  <a:lnTo>
                    <a:pt x="125016" y="70246"/>
                  </a:lnTo>
                  <a:lnTo>
                    <a:pt x="195263" y="70246"/>
                  </a:lnTo>
                  <a:lnTo>
                    <a:pt x="195263" y="125015"/>
                  </a:lnTo>
                  <a:lnTo>
                    <a:pt x="125016" y="125015"/>
                  </a:lnTo>
                  <a:lnTo>
                    <a:pt x="125016" y="195262"/>
                  </a:lnTo>
                  <a:lnTo>
                    <a:pt x="70247" y="195262"/>
                  </a:lnTo>
                  <a:lnTo>
                    <a:pt x="70247" y="125015"/>
                  </a:lnTo>
                  <a:close/>
                </a:path>
              </a:pathLst>
            </a:custGeom>
            <a:solidFill>
              <a:schemeClr val="bg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0" name="组合 159"/>
          <p:cNvGrpSpPr/>
          <p:nvPr/>
        </p:nvGrpSpPr>
        <p:grpSpPr>
          <a:xfrm>
            <a:off x="8020156" y="1345275"/>
            <a:ext cx="1580464" cy="710086"/>
            <a:chOff x="4504186" y="3198627"/>
            <a:chExt cx="1580464" cy="710086"/>
          </a:xfrm>
        </p:grpSpPr>
        <p:sp>
          <p:nvSpPr>
            <p:cNvPr id="161" name="文本框 160"/>
            <p:cNvSpPr txBox="1"/>
            <p:nvPr/>
          </p:nvSpPr>
          <p:spPr>
            <a:xfrm>
              <a:off x="4504186" y="3198627"/>
              <a:ext cx="1580464"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62" name="文本框 161"/>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3" name="组合 162"/>
          <p:cNvGrpSpPr/>
          <p:nvPr/>
        </p:nvGrpSpPr>
        <p:grpSpPr>
          <a:xfrm>
            <a:off x="8939240" y="2920172"/>
            <a:ext cx="1580464" cy="710086"/>
            <a:chOff x="4504186" y="3198627"/>
            <a:chExt cx="1580464" cy="710086"/>
          </a:xfrm>
        </p:grpSpPr>
        <p:sp>
          <p:nvSpPr>
            <p:cNvPr id="164" name="文本框 163"/>
            <p:cNvSpPr txBox="1"/>
            <p:nvPr/>
          </p:nvSpPr>
          <p:spPr>
            <a:xfrm>
              <a:off x="4504186" y="3198627"/>
              <a:ext cx="1580464" cy="369332"/>
            </a:xfrm>
            <a:prstGeom prst="rect">
              <a:avLst/>
            </a:prstGeom>
            <a:noFill/>
          </p:spPr>
          <p:txBody>
            <a:bodyPr wrap="square" rtlCol="0">
              <a:spAutoFit/>
            </a:bodyPr>
            <a:lstStyle/>
            <a:p>
              <a:r>
                <a:rPr lang="zh-CN" altLang="en-US" dirty="0">
                  <a:solidFill>
                    <a:srgbClr val="894EA0"/>
                  </a:solidFill>
                  <a:latin typeface="时尚中黑简体" panose="01010104010101010101" pitchFamily="2" charset="-122"/>
                  <a:ea typeface="时尚中黑简体" panose="01010104010101010101" pitchFamily="2" charset="-122"/>
                </a:rPr>
                <a:t>在此添加标题</a:t>
              </a:r>
              <a:endParaRPr lang="zh-CN" altLang="en-US" dirty="0">
                <a:solidFill>
                  <a:srgbClr val="894EA0"/>
                </a:solidFill>
                <a:latin typeface="时尚中黑简体" panose="01010104010101010101" pitchFamily="2" charset="-122"/>
                <a:ea typeface="时尚中黑简体" panose="01010104010101010101" pitchFamily="2" charset="-122"/>
              </a:endParaRPr>
            </a:p>
          </p:txBody>
        </p:sp>
        <p:sp>
          <p:nvSpPr>
            <p:cNvPr id="165" name="文本框 164"/>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6" name="组合 165"/>
          <p:cNvGrpSpPr/>
          <p:nvPr/>
        </p:nvGrpSpPr>
        <p:grpSpPr>
          <a:xfrm>
            <a:off x="8008938" y="4486172"/>
            <a:ext cx="1580464" cy="710086"/>
            <a:chOff x="4504186" y="3198627"/>
            <a:chExt cx="1580464" cy="710086"/>
          </a:xfrm>
        </p:grpSpPr>
        <p:sp>
          <p:nvSpPr>
            <p:cNvPr id="167" name="文本框 166"/>
            <p:cNvSpPr txBox="1"/>
            <p:nvPr/>
          </p:nvSpPr>
          <p:spPr>
            <a:xfrm>
              <a:off x="4504186" y="3198627"/>
              <a:ext cx="1580464" cy="369332"/>
            </a:xfrm>
            <a:prstGeom prst="rect">
              <a:avLst/>
            </a:prstGeom>
            <a:noFill/>
          </p:spPr>
          <p:txBody>
            <a:bodyPr wrap="square" rtlCol="0">
              <a:spAutoFit/>
            </a:bodyPr>
            <a:lstStyle/>
            <a:p>
              <a:r>
                <a:rPr lang="zh-CN" altLang="en-US"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dirty="0">
                <a:solidFill>
                  <a:srgbClr val="C65885"/>
                </a:solidFill>
                <a:latin typeface="时尚中黑简体" panose="01010104010101010101" pitchFamily="2" charset="-122"/>
                <a:ea typeface="时尚中黑简体" panose="01010104010101010101" pitchFamily="2" charset="-122"/>
              </a:endParaRPr>
            </a:p>
          </p:txBody>
        </p:sp>
        <p:sp>
          <p:nvSpPr>
            <p:cNvPr id="168" name="文本框 167"/>
            <p:cNvSpPr txBox="1"/>
            <p:nvPr/>
          </p:nvSpPr>
          <p:spPr>
            <a:xfrm>
              <a:off x="4508948" y="3478818"/>
              <a:ext cx="1537469"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9" name="Group 909"/>
          <p:cNvGrpSpPr>
            <a:grpSpLocks noChangeAspect="1"/>
          </p:cNvGrpSpPr>
          <p:nvPr/>
        </p:nvGrpSpPr>
        <p:grpSpPr bwMode="auto">
          <a:xfrm>
            <a:off x="5004767" y="1618204"/>
            <a:ext cx="353667" cy="301618"/>
            <a:chOff x="6090" y="1175"/>
            <a:chExt cx="265" cy="226"/>
          </a:xfrm>
          <a:solidFill>
            <a:schemeClr val="bg1"/>
          </a:solidFill>
          <a:effectLst/>
        </p:grpSpPr>
        <p:sp>
          <p:nvSpPr>
            <p:cNvPr id="170"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1"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2"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3"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174" name="Freeform 19"/>
          <p:cNvSpPr/>
          <p:nvPr/>
        </p:nvSpPr>
        <p:spPr bwMode="auto">
          <a:xfrm>
            <a:off x="4162356" y="3147593"/>
            <a:ext cx="209688" cy="41041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grpSp>
        <p:nvGrpSpPr>
          <p:cNvPr id="175" name="Group 22"/>
          <p:cNvGrpSpPr>
            <a:grpSpLocks noChangeAspect="1"/>
          </p:cNvGrpSpPr>
          <p:nvPr/>
        </p:nvGrpSpPr>
        <p:grpSpPr bwMode="auto">
          <a:xfrm>
            <a:off x="5016450" y="4771438"/>
            <a:ext cx="330299" cy="330299"/>
            <a:chOff x="3617" y="1935"/>
            <a:chExt cx="446" cy="446"/>
          </a:xfrm>
          <a:solidFill>
            <a:schemeClr val="bg1"/>
          </a:solidFill>
          <a:effectLst/>
        </p:grpSpPr>
        <p:sp>
          <p:nvSpPr>
            <p:cNvPr id="176"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8" name="Freeform 28"/>
          <p:cNvSpPr>
            <a:spLocks noEditPoints="1"/>
          </p:cNvSpPr>
          <p:nvPr/>
        </p:nvSpPr>
        <p:spPr bwMode="auto">
          <a:xfrm>
            <a:off x="6815293" y="1610973"/>
            <a:ext cx="390213" cy="316080"/>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grpSp>
        <p:nvGrpSpPr>
          <p:cNvPr id="179" name="Group 36"/>
          <p:cNvGrpSpPr>
            <a:grpSpLocks noChangeAspect="1"/>
          </p:cNvGrpSpPr>
          <p:nvPr/>
        </p:nvGrpSpPr>
        <p:grpSpPr bwMode="auto">
          <a:xfrm>
            <a:off x="7744802" y="3197331"/>
            <a:ext cx="359995" cy="310938"/>
            <a:chOff x="3321" y="1710"/>
            <a:chExt cx="1042" cy="900"/>
          </a:xfrm>
          <a:solidFill>
            <a:schemeClr val="bg1"/>
          </a:solidFill>
        </p:grpSpPr>
        <p:sp>
          <p:nvSpPr>
            <p:cNvPr id="180"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3"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4" name="Freeform 53"/>
          <p:cNvSpPr>
            <a:spLocks noEditPoints="1"/>
          </p:cNvSpPr>
          <p:nvPr/>
        </p:nvSpPr>
        <p:spPr bwMode="auto">
          <a:xfrm>
            <a:off x="6825910" y="4752098"/>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创意百分比对比关系图表</a:t>
            </a:r>
            <a:endParaRPr lang="zh-CN" altLang="en-US" dirty="0"/>
          </a:p>
        </p:txBody>
      </p:sp>
      <p:sp>
        <p:nvSpPr>
          <p:cNvPr id="6" name="圆角矩形 5"/>
          <p:cNvSpPr/>
          <p:nvPr/>
        </p:nvSpPr>
        <p:spPr>
          <a:xfrm>
            <a:off x="2714643" y="1160042"/>
            <a:ext cx="4596458" cy="767829"/>
          </a:xfrm>
          <a:prstGeom prst="roundRect">
            <a:avLst>
              <a:gd name="adj" fmla="val 50000"/>
            </a:avLst>
          </a:prstGeom>
          <a:solidFill>
            <a:srgbClr val="F3F3F3"/>
          </a:soli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a:off x="2826184" y="1256273"/>
            <a:ext cx="4373373" cy="575365"/>
          </a:xfrm>
          <a:prstGeom prst="roundRect">
            <a:avLst>
              <a:gd name="adj" fmla="val 50000"/>
            </a:avLst>
          </a:prstGeom>
          <a:gradFill>
            <a:gsLst>
              <a:gs pos="35000">
                <a:srgbClr val="FFB850"/>
              </a:gs>
              <a:gs pos="35000">
                <a:srgbClr val="F2F2F2"/>
              </a:gs>
            </a:gsLst>
            <a:lin ang="0" scaled="0"/>
          </a:gra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p:nvGrpSpPr>
        <p:grpSpPr>
          <a:xfrm>
            <a:off x="3818281" y="1018693"/>
            <a:ext cx="1050524" cy="1050525"/>
            <a:chOff x="2525872" y="1558766"/>
            <a:chExt cx="1082356" cy="1082356"/>
          </a:xfrm>
        </p:grpSpPr>
        <p:sp>
          <p:nvSpPr>
            <p:cNvPr id="12" name="椭圆 11"/>
            <p:cNvSpPr/>
            <p:nvPr/>
          </p:nvSpPr>
          <p:spPr>
            <a:xfrm>
              <a:off x="2681305" y="1714199"/>
              <a:ext cx="771490" cy="771490"/>
            </a:xfrm>
            <a:prstGeom prst="ellipse">
              <a:avLst/>
            </a:prstGeom>
            <a:solidFill>
              <a:srgbClr val="FFB850"/>
            </a:solidFill>
            <a:ln>
              <a:noFill/>
            </a:ln>
            <a:effectLst>
              <a:outerShdw blurRad="152400" dist="50800" dir="2700000" algn="tl" rotWithShape="0">
                <a:prstClr val="black">
                  <a:alpha val="30000"/>
                </a:prstClr>
              </a:outerShdw>
            </a:effectLst>
            <a:scene3d>
              <a:camera prst="orthographicFront"/>
              <a:lightRig rig="threePt" dir="t"/>
            </a:scene3d>
            <a:sp3d prstMaterial="softEdge">
              <a:bevelT w="14605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2525872" y="1558766"/>
              <a:ext cx="1082356" cy="1082356"/>
            </a:xfrm>
            <a:prstGeom prst="ellipse">
              <a:avLst/>
            </a:prstGeom>
            <a:gradFill flip="none" rotWithShape="1">
              <a:gsLst>
                <a:gs pos="50000">
                  <a:schemeClr val="bg1">
                    <a:alpha val="19000"/>
                  </a:schemeClr>
                </a:gs>
                <a:gs pos="22000">
                  <a:srgbClr val="FFFFFF">
                    <a:alpha val="40000"/>
                  </a:srgbClr>
                </a:gs>
                <a:gs pos="15000">
                  <a:schemeClr val="bg1">
                    <a:alpha val="87000"/>
                  </a:schemeClr>
                </a:gs>
                <a:gs pos="50000">
                  <a:schemeClr val="bg1">
                    <a:alpha val="10000"/>
                  </a:schemeClr>
                </a:gs>
              </a:gsLst>
              <a:lin ang="2700000" scaled="1"/>
              <a:tileRect/>
            </a:gradFill>
            <a:ln w="19050">
              <a:gradFill flip="none" rotWithShape="1">
                <a:gsLst>
                  <a:gs pos="50000">
                    <a:schemeClr val="bg1">
                      <a:lumMod val="75000"/>
                    </a:schemeClr>
                  </a:gs>
                  <a:gs pos="29000">
                    <a:schemeClr val="bg1">
                      <a:lumMod val="95000"/>
                    </a:schemeClr>
                  </a:gs>
                  <a:gs pos="0">
                    <a:schemeClr val="bg1"/>
                  </a:gs>
                  <a:gs pos="71000">
                    <a:schemeClr val="bg1">
                      <a:lumMod val="95000"/>
                    </a:schemeClr>
                  </a:gs>
                  <a:gs pos="100000">
                    <a:schemeClr val="bg1"/>
                  </a:gs>
                </a:gsLst>
                <a:lin ang="2700000" scaled="1"/>
                <a:tileRect/>
              </a:gradFill>
            </a:ln>
            <a:effectLst>
              <a:outerShdw blurRad="2286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圆角矩形 15"/>
          <p:cNvSpPr/>
          <p:nvPr/>
        </p:nvSpPr>
        <p:spPr>
          <a:xfrm>
            <a:off x="2714643" y="2485075"/>
            <a:ext cx="4596458" cy="767829"/>
          </a:xfrm>
          <a:prstGeom prst="roundRect">
            <a:avLst>
              <a:gd name="adj" fmla="val 50000"/>
            </a:avLst>
          </a:prstGeom>
          <a:solidFill>
            <a:srgbClr val="F3F3F3"/>
          </a:soli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文本框 33"/>
          <p:cNvSpPr txBox="1"/>
          <p:nvPr/>
        </p:nvSpPr>
        <p:spPr>
          <a:xfrm>
            <a:off x="3985522" y="1306047"/>
            <a:ext cx="71604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35</a:t>
            </a:r>
            <a:r>
              <a:rPr lang="en-US" altLang="zh-CN" sz="1400" dirty="0" smtClean="0">
                <a:solidFill>
                  <a:schemeClr val="bg1"/>
                </a:solidFill>
                <a:latin typeface="Impact" panose="020B0806030902050204" pitchFamily="34" charset="0"/>
              </a:rPr>
              <a:t>%</a:t>
            </a:r>
            <a:endParaRPr lang="zh-CN" altLang="en-US" sz="2400" dirty="0">
              <a:solidFill>
                <a:schemeClr val="bg1"/>
              </a:solidFill>
              <a:latin typeface="Impact" panose="020B0806030902050204" pitchFamily="34" charset="0"/>
            </a:endParaRPr>
          </a:p>
        </p:txBody>
      </p:sp>
      <p:sp>
        <p:nvSpPr>
          <p:cNvPr id="17" name="圆角矩形 16"/>
          <p:cNvSpPr/>
          <p:nvPr/>
        </p:nvSpPr>
        <p:spPr>
          <a:xfrm>
            <a:off x="2826184" y="2581306"/>
            <a:ext cx="4373373" cy="575365"/>
          </a:xfrm>
          <a:prstGeom prst="roundRect">
            <a:avLst>
              <a:gd name="adj" fmla="val 50000"/>
            </a:avLst>
          </a:prstGeom>
          <a:gradFill>
            <a:gsLst>
              <a:gs pos="60000">
                <a:srgbClr val="01ACBE"/>
              </a:gs>
              <a:gs pos="60000">
                <a:srgbClr val="F2F2F2"/>
              </a:gs>
            </a:gsLst>
            <a:lin ang="0" scaled="0"/>
          </a:gra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组合 17"/>
          <p:cNvGrpSpPr/>
          <p:nvPr/>
        </p:nvGrpSpPr>
        <p:grpSpPr>
          <a:xfrm>
            <a:off x="4900321" y="2343726"/>
            <a:ext cx="1050524" cy="1050525"/>
            <a:chOff x="2525872" y="1558766"/>
            <a:chExt cx="1082356" cy="1082356"/>
          </a:xfrm>
        </p:grpSpPr>
        <p:sp>
          <p:nvSpPr>
            <p:cNvPr id="19" name="椭圆 18"/>
            <p:cNvSpPr/>
            <p:nvPr/>
          </p:nvSpPr>
          <p:spPr>
            <a:xfrm>
              <a:off x="2681305" y="1714199"/>
              <a:ext cx="771490" cy="771490"/>
            </a:xfrm>
            <a:prstGeom prst="ellipse">
              <a:avLst/>
            </a:prstGeom>
            <a:solidFill>
              <a:srgbClr val="01ACBE"/>
            </a:solidFill>
            <a:ln>
              <a:noFill/>
            </a:ln>
            <a:effectLst>
              <a:outerShdw blurRad="152400" dist="50800" dir="2700000" algn="tl" rotWithShape="0">
                <a:prstClr val="black">
                  <a:alpha val="30000"/>
                </a:prstClr>
              </a:outerShdw>
            </a:effectLst>
            <a:scene3d>
              <a:camera prst="orthographicFront"/>
              <a:lightRig rig="threePt" dir="t"/>
            </a:scene3d>
            <a:sp3d prstMaterial="softEdge">
              <a:bevelT w="14605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2525872" y="1558766"/>
              <a:ext cx="1082356" cy="1082356"/>
            </a:xfrm>
            <a:prstGeom prst="ellipse">
              <a:avLst/>
            </a:prstGeom>
            <a:gradFill flip="none" rotWithShape="1">
              <a:gsLst>
                <a:gs pos="50000">
                  <a:schemeClr val="bg1">
                    <a:alpha val="19000"/>
                  </a:schemeClr>
                </a:gs>
                <a:gs pos="22000">
                  <a:srgbClr val="FFFFFF">
                    <a:alpha val="40000"/>
                  </a:srgbClr>
                </a:gs>
                <a:gs pos="15000">
                  <a:schemeClr val="bg1">
                    <a:alpha val="87000"/>
                  </a:schemeClr>
                </a:gs>
                <a:gs pos="50000">
                  <a:schemeClr val="bg1">
                    <a:alpha val="10000"/>
                  </a:schemeClr>
                </a:gs>
              </a:gsLst>
              <a:lin ang="2700000" scaled="1"/>
              <a:tileRect/>
            </a:gradFill>
            <a:ln w="19050">
              <a:gradFill flip="none" rotWithShape="1">
                <a:gsLst>
                  <a:gs pos="50000">
                    <a:schemeClr val="bg1">
                      <a:lumMod val="75000"/>
                    </a:schemeClr>
                  </a:gs>
                  <a:gs pos="29000">
                    <a:schemeClr val="bg1">
                      <a:lumMod val="95000"/>
                    </a:schemeClr>
                  </a:gs>
                  <a:gs pos="0">
                    <a:schemeClr val="bg1"/>
                  </a:gs>
                  <a:gs pos="71000">
                    <a:schemeClr val="bg1">
                      <a:lumMod val="95000"/>
                    </a:schemeClr>
                  </a:gs>
                  <a:gs pos="100000">
                    <a:schemeClr val="bg1"/>
                  </a:gs>
                </a:gsLst>
                <a:lin ang="2700000" scaled="1"/>
                <a:tileRect/>
              </a:gradFill>
            </a:ln>
            <a:effectLst>
              <a:outerShdw blurRad="2286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圆角矩形 21"/>
          <p:cNvSpPr/>
          <p:nvPr/>
        </p:nvSpPr>
        <p:spPr>
          <a:xfrm>
            <a:off x="2714643" y="3810109"/>
            <a:ext cx="4596458" cy="767829"/>
          </a:xfrm>
          <a:prstGeom prst="roundRect">
            <a:avLst>
              <a:gd name="adj" fmla="val 50000"/>
            </a:avLst>
          </a:prstGeom>
          <a:solidFill>
            <a:srgbClr val="F3F3F3"/>
          </a:soli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2826184" y="3906340"/>
            <a:ext cx="4373373" cy="575365"/>
          </a:xfrm>
          <a:prstGeom prst="roundRect">
            <a:avLst>
              <a:gd name="adj" fmla="val 50000"/>
            </a:avLst>
          </a:prstGeom>
          <a:gradFill>
            <a:gsLst>
              <a:gs pos="50000">
                <a:srgbClr val="E87071"/>
              </a:gs>
              <a:gs pos="50000">
                <a:srgbClr val="F2F2F2"/>
              </a:gs>
            </a:gsLst>
            <a:lin ang="0" scaled="0"/>
          </a:gra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4434231" y="3668760"/>
            <a:ext cx="1050524" cy="1050525"/>
            <a:chOff x="2525872" y="1558766"/>
            <a:chExt cx="1082356" cy="1082356"/>
          </a:xfrm>
        </p:grpSpPr>
        <p:sp>
          <p:nvSpPr>
            <p:cNvPr id="25" name="椭圆 24"/>
            <p:cNvSpPr/>
            <p:nvPr/>
          </p:nvSpPr>
          <p:spPr>
            <a:xfrm>
              <a:off x="2681305" y="1714199"/>
              <a:ext cx="771490" cy="771490"/>
            </a:xfrm>
            <a:prstGeom prst="ellipse">
              <a:avLst/>
            </a:prstGeom>
            <a:solidFill>
              <a:srgbClr val="E87071"/>
            </a:solidFill>
            <a:ln>
              <a:noFill/>
            </a:ln>
            <a:effectLst>
              <a:outerShdw blurRad="152400" dist="50800" dir="2700000" algn="tl" rotWithShape="0">
                <a:prstClr val="black">
                  <a:alpha val="30000"/>
                </a:prstClr>
              </a:outerShdw>
            </a:effectLst>
            <a:scene3d>
              <a:camera prst="orthographicFront"/>
              <a:lightRig rig="threePt" dir="t"/>
            </a:scene3d>
            <a:sp3d prstMaterial="softEdge">
              <a:bevelT w="14605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2525872" y="1558766"/>
              <a:ext cx="1082356" cy="1082356"/>
            </a:xfrm>
            <a:prstGeom prst="ellipse">
              <a:avLst/>
            </a:prstGeom>
            <a:gradFill flip="none" rotWithShape="1">
              <a:gsLst>
                <a:gs pos="50000">
                  <a:schemeClr val="bg1">
                    <a:alpha val="19000"/>
                  </a:schemeClr>
                </a:gs>
                <a:gs pos="22000">
                  <a:srgbClr val="FFFFFF">
                    <a:alpha val="40000"/>
                  </a:srgbClr>
                </a:gs>
                <a:gs pos="15000">
                  <a:schemeClr val="bg1">
                    <a:alpha val="87000"/>
                  </a:schemeClr>
                </a:gs>
                <a:gs pos="50000">
                  <a:schemeClr val="bg1">
                    <a:alpha val="10000"/>
                  </a:schemeClr>
                </a:gs>
              </a:gsLst>
              <a:lin ang="2700000" scaled="1"/>
              <a:tileRect/>
            </a:gradFill>
            <a:ln w="19050">
              <a:gradFill flip="none" rotWithShape="1">
                <a:gsLst>
                  <a:gs pos="50000">
                    <a:schemeClr val="bg1">
                      <a:lumMod val="75000"/>
                    </a:schemeClr>
                  </a:gs>
                  <a:gs pos="29000">
                    <a:schemeClr val="bg1">
                      <a:lumMod val="95000"/>
                    </a:schemeClr>
                  </a:gs>
                  <a:gs pos="0">
                    <a:schemeClr val="bg1"/>
                  </a:gs>
                  <a:gs pos="71000">
                    <a:schemeClr val="bg1">
                      <a:lumMod val="95000"/>
                    </a:schemeClr>
                  </a:gs>
                  <a:gs pos="100000">
                    <a:schemeClr val="bg1"/>
                  </a:gs>
                </a:gsLst>
                <a:lin ang="2700000" scaled="1"/>
                <a:tileRect/>
              </a:gradFill>
            </a:ln>
            <a:effectLst>
              <a:outerShdw blurRad="2286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圆角矩形 27"/>
          <p:cNvSpPr/>
          <p:nvPr/>
        </p:nvSpPr>
        <p:spPr>
          <a:xfrm>
            <a:off x="2714643" y="5135142"/>
            <a:ext cx="4596458" cy="767829"/>
          </a:xfrm>
          <a:prstGeom prst="roundRect">
            <a:avLst>
              <a:gd name="adj" fmla="val 50000"/>
            </a:avLst>
          </a:prstGeom>
          <a:solidFill>
            <a:srgbClr val="F3F3F3"/>
          </a:soli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a:off x="2826184" y="5231373"/>
            <a:ext cx="4373373" cy="575365"/>
          </a:xfrm>
          <a:prstGeom prst="roundRect">
            <a:avLst>
              <a:gd name="adj" fmla="val 50000"/>
            </a:avLst>
          </a:prstGeom>
          <a:gradFill>
            <a:gsLst>
              <a:gs pos="80000">
                <a:srgbClr val="663A77"/>
              </a:gs>
              <a:gs pos="80000">
                <a:srgbClr val="F2F2F2"/>
              </a:gs>
            </a:gsLst>
            <a:lin ang="0" scaled="0"/>
          </a:gradFill>
          <a:ln w="22225">
            <a:gradFill>
              <a:gsLst>
                <a:gs pos="0">
                  <a:schemeClr val="bg1">
                    <a:lumMod val="85000"/>
                  </a:schemeClr>
                </a:gs>
                <a:gs pos="100000">
                  <a:schemeClr val="bg1"/>
                </a:gs>
              </a:gsLst>
              <a:lin ang="5400000" scaled="1"/>
            </a:gradFill>
          </a:ln>
          <a:effectLst>
            <a:innerShdw blurRad="76200" dist="38100" dir="16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5708041" y="4993793"/>
            <a:ext cx="1050524" cy="1050525"/>
            <a:chOff x="2525872" y="1558766"/>
            <a:chExt cx="1082356" cy="1082356"/>
          </a:xfrm>
        </p:grpSpPr>
        <p:sp>
          <p:nvSpPr>
            <p:cNvPr id="31" name="椭圆 30"/>
            <p:cNvSpPr/>
            <p:nvPr/>
          </p:nvSpPr>
          <p:spPr>
            <a:xfrm>
              <a:off x="2681305" y="1714199"/>
              <a:ext cx="771490" cy="771490"/>
            </a:xfrm>
            <a:prstGeom prst="ellipse">
              <a:avLst/>
            </a:prstGeom>
            <a:solidFill>
              <a:srgbClr val="663A77"/>
            </a:solidFill>
            <a:ln>
              <a:noFill/>
            </a:ln>
            <a:effectLst>
              <a:outerShdw blurRad="152400" dist="50800" dir="2700000" algn="tl" rotWithShape="0">
                <a:prstClr val="black">
                  <a:alpha val="30000"/>
                </a:prstClr>
              </a:outerShdw>
            </a:effectLst>
            <a:scene3d>
              <a:camera prst="orthographicFront"/>
              <a:lightRig rig="threePt" dir="t"/>
            </a:scene3d>
            <a:sp3d prstMaterial="softEdge">
              <a:bevelT w="14605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2525872" y="1558766"/>
              <a:ext cx="1082356" cy="1082356"/>
            </a:xfrm>
            <a:prstGeom prst="ellipse">
              <a:avLst/>
            </a:prstGeom>
            <a:gradFill flip="none" rotWithShape="1">
              <a:gsLst>
                <a:gs pos="50000">
                  <a:schemeClr val="bg1">
                    <a:alpha val="19000"/>
                  </a:schemeClr>
                </a:gs>
                <a:gs pos="22000">
                  <a:srgbClr val="FFFFFF">
                    <a:alpha val="40000"/>
                  </a:srgbClr>
                </a:gs>
                <a:gs pos="15000">
                  <a:schemeClr val="bg1">
                    <a:alpha val="87000"/>
                  </a:schemeClr>
                </a:gs>
                <a:gs pos="50000">
                  <a:schemeClr val="bg1">
                    <a:alpha val="10000"/>
                  </a:schemeClr>
                </a:gs>
              </a:gsLst>
              <a:lin ang="2700000" scaled="1"/>
              <a:tileRect/>
            </a:gradFill>
            <a:ln w="19050">
              <a:gradFill flip="none" rotWithShape="1">
                <a:gsLst>
                  <a:gs pos="50000">
                    <a:schemeClr val="bg1">
                      <a:lumMod val="75000"/>
                    </a:schemeClr>
                  </a:gs>
                  <a:gs pos="29000">
                    <a:schemeClr val="bg1">
                      <a:lumMod val="95000"/>
                    </a:schemeClr>
                  </a:gs>
                  <a:gs pos="0">
                    <a:schemeClr val="bg1"/>
                  </a:gs>
                  <a:gs pos="71000">
                    <a:schemeClr val="bg1">
                      <a:lumMod val="95000"/>
                    </a:schemeClr>
                  </a:gs>
                  <a:gs pos="100000">
                    <a:schemeClr val="bg1"/>
                  </a:gs>
                </a:gsLst>
                <a:lin ang="2700000" scaled="1"/>
                <a:tileRect/>
              </a:gradFill>
            </a:ln>
            <a:effectLst>
              <a:outerShdw blurRad="2286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框 34"/>
          <p:cNvSpPr txBox="1"/>
          <p:nvPr/>
        </p:nvSpPr>
        <p:spPr>
          <a:xfrm>
            <a:off x="5067562" y="2643722"/>
            <a:ext cx="71604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60</a:t>
            </a:r>
            <a:r>
              <a:rPr lang="en-US" altLang="zh-CN" sz="1400" dirty="0" smtClean="0">
                <a:solidFill>
                  <a:schemeClr val="bg1"/>
                </a:solidFill>
                <a:latin typeface="Impact" panose="020B0806030902050204" pitchFamily="34" charset="0"/>
              </a:rPr>
              <a:t>%</a:t>
            </a:r>
            <a:endParaRPr lang="zh-CN" altLang="en-US" sz="2400" dirty="0">
              <a:solidFill>
                <a:schemeClr val="bg1"/>
              </a:solidFill>
              <a:latin typeface="Impact" panose="020B0806030902050204" pitchFamily="34" charset="0"/>
            </a:endParaRPr>
          </a:p>
        </p:txBody>
      </p:sp>
      <p:sp>
        <p:nvSpPr>
          <p:cNvPr id="36" name="文本框 35"/>
          <p:cNvSpPr txBox="1"/>
          <p:nvPr/>
        </p:nvSpPr>
        <p:spPr>
          <a:xfrm>
            <a:off x="4598802" y="3956069"/>
            <a:ext cx="71604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50</a:t>
            </a:r>
            <a:r>
              <a:rPr lang="en-US" altLang="zh-CN" sz="1400" dirty="0" smtClean="0">
                <a:solidFill>
                  <a:schemeClr val="bg1"/>
                </a:solidFill>
                <a:latin typeface="Impact" panose="020B0806030902050204" pitchFamily="34" charset="0"/>
              </a:rPr>
              <a:t>%</a:t>
            </a:r>
            <a:endParaRPr lang="zh-CN" altLang="en-US" sz="2400" dirty="0">
              <a:solidFill>
                <a:schemeClr val="bg1"/>
              </a:solidFill>
              <a:latin typeface="Impact" panose="020B0806030902050204" pitchFamily="34" charset="0"/>
            </a:endParaRPr>
          </a:p>
        </p:txBody>
      </p:sp>
      <p:sp>
        <p:nvSpPr>
          <p:cNvPr id="37" name="文本框 36"/>
          <p:cNvSpPr txBox="1"/>
          <p:nvPr/>
        </p:nvSpPr>
        <p:spPr>
          <a:xfrm>
            <a:off x="5875282" y="5286320"/>
            <a:ext cx="71604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80</a:t>
            </a:r>
            <a:r>
              <a:rPr lang="en-US" altLang="zh-CN" sz="1400" dirty="0" smtClean="0">
                <a:solidFill>
                  <a:schemeClr val="bg1"/>
                </a:solidFill>
                <a:latin typeface="Impact" panose="020B0806030902050204" pitchFamily="34" charset="0"/>
              </a:rPr>
              <a:t>%</a:t>
            </a:r>
            <a:endParaRPr lang="zh-CN" altLang="en-US" sz="2400" dirty="0">
              <a:solidFill>
                <a:schemeClr val="bg1"/>
              </a:solidFill>
              <a:latin typeface="Impact" panose="020B0806030902050204" pitchFamily="34" charset="0"/>
            </a:endParaRPr>
          </a:p>
        </p:txBody>
      </p:sp>
      <p:grpSp>
        <p:nvGrpSpPr>
          <p:cNvPr id="38" name="Group 36"/>
          <p:cNvGrpSpPr>
            <a:grpSpLocks noChangeAspect="1"/>
          </p:cNvGrpSpPr>
          <p:nvPr/>
        </p:nvGrpSpPr>
        <p:grpSpPr bwMode="auto">
          <a:xfrm>
            <a:off x="7519042" y="1348583"/>
            <a:ext cx="435595" cy="376235"/>
            <a:chOff x="3321" y="1710"/>
            <a:chExt cx="1042" cy="900"/>
          </a:xfrm>
          <a:solidFill>
            <a:srgbClr val="FFB850"/>
          </a:solidFill>
        </p:grpSpPr>
        <p:sp>
          <p:nvSpPr>
            <p:cNvPr id="39"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53"/>
          <p:cNvSpPr>
            <a:spLocks noEditPoints="1"/>
          </p:cNvSpPr>
          <p:nvPr/>
        </p:nvSpPr>
        <p:spPr bwMode="auto">
          <a:xfrm>
            <a:off x="7533901" y="2650328"/>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01ACBE"/>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44" name="Group 46"/>
          <p:cNvGrpSpPr>
            <a:grpSpLocks noChangeAspect="1"/>
          </p:cNvGrpSpPr>
          <p:nvPr/>
        </p:nvGrpSpPr>
        <p:grpSpPr bwMode="auto">
          <a:xfrm>
            <a:off x="7480144" y="4010910"/>
            <a:ext cx="513393" cy="317847"/>
            <a:chOff x="3098" y="1701"/>
            <a:chExt cx="1486" cy="920"/>
          </a:xfrm>
          <a:solidFill>
            <a:srgbClr val="E87071"/>
          </a:solidFill>
        </p:grpSpPr>
        <p:sp>
          <p:nvSpPr>
            <p:cNvPr id="45"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8" name="Freeform 57"/>
          <p:cNvSpPr>
            <a:spLocks noEditPoints="1"/>
          </p:cNvSpPr>
          <p:nvPr/>
        </p:nvSpPr>
        <p:spPr bwMode="auto">
          <a:xfrm>
            <a:off x="7539601" y="5288781"/>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grpSp>
        <p:nvGrpSpPr>
          <p:cNvPr id="49" name="组合 48"/>
          <p:cNvGrpSpPr/>
          <p:nvPr/>
        </p:nvGrpSpPr>
        <p:grpSpPr>
          <a:xfrm>
            <a:off x="8025802" y="5128799"/>
            <a:ext cx="2210997" cy="714210"/>
            <a:chOff x="3040856" y="3532285"/>
            <a:chExt cx="2210997" cy="714210"/>
          </a:xfrm>
        </p:grpSpPr>
        <p:sp>
          <p:nvSpPr>
            <p:cNvPr id="50" name="文本框 49"/>
            <p:cNvSpPr txBox="1"/>
            <p:nvPr/>
          </p:nvSpPr>
          <p:spPr>
            <a:xfrm>
              <a:off x="30408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8025802" y="3799532"/>
            <a:ext cx="2210997" cy="714210"/>
            <a:chOff x="3040856" y="3532285"/>
            <a:chExt cx="2210997" cy="714210"/>
          </a:xfrm>
        </p:grpSpPr>
        <p:sp>
          <p:nvSpPr>
            <p:cNvPr id="53" name="文本框 52"/>
            <p:cNvSpPr txBox="1"/>
            <p:nvPr/>
          </p:nvSpPr>
          <p:spPr>
            <a:xfrm>
              <a:off x="30408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a:off x="8025802" y="2470266"/>
            <a:ext cx="2210997" cy="714210"/>
            <a:chOff x="3040856" y="3532285"/>
            <a:chExt cx="2210997" cy="714210"/>
          </a:xfrm>
        </p:grpSpPr>
        <p:sp>
          <p:nvSpPr>
            <p:cNvPr id="56" name="文本框 55"/>
            <p:cNvSpPr txBox="1"/>
            <p:nvPr/>
          </p:nvSpPr>
          <p:spPr>
            <a:xfrm>
              <a:off x="30408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8" name="组合 57"/>
          <p:cNvGrpSpPr/>
          <p:nvPr/>
        </p:nvGrpSpPr>
        <p:grpSpPr>
          <a:xfrm>
            <a:off x="8025802" y="1140999"/>
            <a:ext cx="2210997" cy="714210"/>
            <a:chOff x="3040856" y="3532285"/>
            <a:chExt cx="2210997" cy="714210"/>
          </a:xfrm>
        </p:grpSpPr>
        <p:sp>
          <p:nvSpPr>
            <p:cNvPr id="59" name="文本框 58"/>
            <p:cNvSpPr txBox="1"/>
            <p:nvPr/>
          </p:nvSpPr>
          <p:spPr>
            <a:xfrm>
              <a:off x="30408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0" name="文本框 59"/>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1760542" y="1140389"/>
            <a:ext cx="1000117" cy="767223"/>
            <a:chOff x="4123036" y="1197871"/>
            <a:chExt cx="1000117" cy="767223"/>
          </a:xfrm>
        </p:grpSpPr>
        <p:sp>
          <p:nvSpPr>
            <p:cNvPr id="74" name="文本框 73"/>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01</a:t>
              </a:r>
              <a:endParaRPr lang="zh-CN" altLang="en-US" sz="4000" dirty="0">
                <a:solidFill>
                  <a:srgbClr val="FFB850"/>
                </a:solidFill>
                <a:latin typeface="Impact" panose="020B0806030902050204" pitchFamily="34" charset="0"/>
              </a:endParaRPr>
            </a:p>
          </p:txBody>
        </p:sp>
        <p:sp>
          <p:nvSpPr>
            <p:cNvPr id="75" name="文本框 74"/>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6" name="组合 75"/>
          <p:cNvGrpSpPr/>
          <p:nvPr/>
        </p:nvGrpSpPr>
        <p:grpSpPr>
          <a:xfrm>
            <a:off x="1760542" y="2465422"/>
            <a:ext cx="1000117" cy="767223"/>
            <a:chOff x="4123036" y="1197871"/>
            <a:chExt cx="1000117" cy="767223"/>
          </a:xfrm>
        </p:grpSpPr>
        <p:sp>
          <p:nvSpPr>
            <p:cNvPr id="77" name="文本框 76"/>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02</a:t>
              </a:r>
              <a:endParaRPr lang="zh-CN" altLang="en-US" sz="4000" dirty="0">
                <a:solidFill>
                  <a:srgbClr val="01ACBE"/>
                </a:solidFill>
                <a:latin typeface="Impact" panose="020B0806030902050204" pitchFamily="34" charset="0"/>
              </a:endParaRPr>
            </a:p>
          </p:txBody>
        </p:sp>
        <p:sp>
          <p:nvSpPr>
            <p:cNvPr id="78" name="文本框 77"/>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9" name="组合 78"/>
          <p:cNvGrpSpPr/>
          <p:nvPr/>
        </p:nvGrpSpPr>
        <p:grpSpPr>
          <a:xfrm>
            <a:off x="1760542" y="3790455"/>
            <a:ext cx="1000117" cy="767223"/>
            <a:chOff x="4123036" y="1197871"/>
            <a:chExt cx="1000117" cy="767223"/>
          </a:xfrm>
        </p:grpSpPr>
        <p:sp>
          <p:nvSpPr>
            <p:cNvPr id="80" name="文本框 79"/>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03</a:t>
              </a:r>
              <a:endParaRPr lang="zh-CN" altLang="en-US" sz="4000" dirty="0">
                <a:solidFill>
                  <a:srgbClr val="E87071"/>
                </a:solidFill>
                <a:latin typeface="Impact" panose="020B0806030902050204" pitchFamily="34" charset="0"/>
              </a:endParaRPr>
            </a:p>
          </p:txBody>
        </p:sp>
        <p:sp>
          <p:nvSpPr>
            <p:cNvPr id="81" name="文本框 80"/>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2" name="组合 81"/>
          <p:cNvGrpSpPr/>
          <p:nvPr/>
        </p:nvGrpSpPr>
        <p:grpSpPr>
          <a:xfrm>
            <a:off x="1760542" y="5115489"/>
            <a:ext cx="1000117" cy="767223"/>
            <a:chOff x="4123036" y="1197871"/>
            <a:chExt cx="1000117" cy="767223"/>
          </a:xfrm>
        </p:grpSpPr>
        <p:sp>
          <p:nvSpPr>
            <p:cNvPr id="83" name="文本框 82"/>
            <p:cNvSpPr txBox="1"/>
            <p:nvPr/>
          </p:nvSpPr>
          <p:spPr>
            <a:xfrm>
              <a:off x="4123036" y="1197871"/>
              <a:ext cx="1000117" cy="707886"/>
            </a:xfrm>
            <a:prstGeom prst="rect">
              <a:avLst/>
            </a:prstGeom>
            <a:noFill/>
          </p:spPr>
          <p:txBody>
            <a:bodyPr wrap="square" rtlCol="0">
              <a:spAutoFit/>
            </a:bodyPr>
            <a:lstStyle/>
            <a:p>
              <a:pPr algn="ctr"/>
              <a:r>
                <a:rPr lang="en-US" altLang="zh-CN" sz="4000" dirty="0" smtClean="0">
                  <a:solidFill>
                    <a:srgbClr val="663A77"/>
                  </a:solidFill>
                  <a:latin typeface="Impact" panose="020B0806030902050204" pitchFamily="34" charset="0"/>
                </a:rPr>
                <a:t>04</a:t>
              </a:r>
              <a:endParaRPr lang="zh-CN" altLang="en-US" sz="4000" dirty="0">
                <a:solidFill>
                  <a:srgbClr val="663A77"/>
                </a:solidFill>
                <a:latin typeface="Impact" panose="020B0806030902050204" pitchFamily="34" charset="0"/>
              </a:endParaRPr>
            </a:p>
          </p:txBody>
        </p:sp>
        <p:sp>
          <p:nvSpPr>
            <p:cNvPr id="84" name="文本框 83"/>
            <p:cNvSpPr txBox="1"/>
            <p:nvPr/>
          </p:nvSpPr>
          <p:spPr>
            <a:xfrm>
              <a:off x="4266701" y="1688095"/>
              <a:ext cx="740410" cy="276999"/>
            </a:xfrm>
            <a:prstGeom prst="rect">
              <a:avLst/>
            </a:prstGeom>
            <a:noFill/>
          </p:spPr>
          <p:txBody>
            <a:bodyPr wrap="square" rtlCol="0">
              <a:spAutoFit/>
            </a:bodyPr>
            <a:lstStyle/>
            <a:p>
              <a:pPr algn="ctr"/>
              <a:r>
                <a:rPr lang="en-US" altLang="zh-CN" sz="12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2484586" y="2943006"/>
            <a:ext cx="1008183" cy="803052"/>
            <a:chOff x="2583377" y="3043452"/>
            <a:chExt cx="1008183" cy="803052"/>
          </a:xfrm>
        </p:grpSpPr>
        <p:sp>
          <p:nvSpPr>
            <p:cNvPr id="9" name="椭圆 8"/>
            <p:cNvSpPr/>
            <p:nvPr/>
          </p:nvSpPr>
          <p:spPr>
            <a:xfrm>
              <a:off x="2687994" y="3771159"/>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6" name="椭圆 85"/>
            <p:cNvSpPr/>
            <p:nvPr/>
          </p:nvSpPr>
          <p:spPr>
            <a:xfrm>
              <a:off x="3418074" y="3043452"/>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cxnSp>
          <p:nvCxnSpPr>
            <p:cNvPr id="31" name="直接连接符 30"/>
            <p:cNvCxnSpPr/>
            <p:nvPr/>
          </p:nvCxnSpPr>
          <p:spPr>
            <a:xfrm rot="-2700000">
              <a:off x="2583377" y="3450877"/>
              <a:ext cx="1008183" cy="0"/>
            </a:xfrm>
            <a:prstGeom prst="line">
              <a:avLst/>
            </a:prstGeom>
            <a:ln w="254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87" name="组合 86"/>
          <p:cNvGrpSpPr/>
          <p:nvPr/>
        </p:nvGrpSpPr>
        <p:grpSpPr>
          <a:xfrm>
            <a:off x="5526672" y="2943006"/>
            <a:ext cx="1008183" cy="803052"/>
            <a:chOff x="2583377" y="3043452"/>
            <a:chExt cx="1008183" cy="803052"/>
          </a:xfrm>
        </p:grpSpPr>
        <p:sp>
          <p:nvSpPr>
            <p:cNvPr id="88" name="椭圆 87"/>
            <p:cNvSpPr/>
            <p:nvPr/>
          </p:nvSpPr>
          <p:spPr>
            <a:xfrm>
              <a:off x="2687994" y="3771159"/>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9" name="椭圆 88"/>
            <p:cNvSpPr/>
            <p:nvPr/>
          </p:nvSpPr>
          <p:spPr>
            <a:xfrm>
              <a:off x="3418074" y="3043452"/>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cxnSp>
          <p:nvCxnSpPr>
            <p:cNvPr id="90" name="直接连接符 89"/>
            <p:cNvCxnSpPr/>
            <p:nvPr/>
          </p:nvCxnSpPr>
          <p:spPr>
            <a:xfrm rot="-2700000">
              <a:off x="2583377" y="3450877"/>
              <a:ext cx="1008183" cy="0"/>
            </a:xfrm>
            <a:prstGeom prst="line">
              <a:avLst/>
            </a:prstGeom>
            <a:ln w="254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1" name="组合 90"/>
          <p:cNvGrpSpPr/>
          <p:nvPr/>
        </p:nvGrpSpPr>
        <p:grpSpPr>
          <a:xfrm>
            <a:off x="8608775" y="2943006"/>
            <a:ext cx="1008183" cy="803052"/>
            <a:chOff x="2583377" y="3043452"/>
            <a:chExt cx="1008183" cy="803052"/>
          </a:xfrm>
        </p:grpSpPr>
        <p:sp>
          <p:nvSpPr>
            <p:cNvPr id="92" name="椭圆 91"/>
            <p:cNvSpPr/>
            <p:nvPr/>
          </p:nvSpPr>
          <p:spPr>
            <a:xfrm>
              <a:off x="2687994" y="3771159"/>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3" name="椭圆 92"/>
            <p:cNvSpPr/>
            <p:nvPr/>
          </p:nvSpPr>
          <p:spPr>
            <a:xfrm>
              <a:off x="3418074" y="3043452"/>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cxnSp>
          <p:nvCxnSpPr>
            <p:cNvPr id="94" name="直接连接符 93"/>
            <p:cNvCxnSpPr/>
            <p:nvPr/>
          </p:nvCxnSpPr>
          <p:spPr>
            <a:xfrm rot="-2700000">
              <a:off x="2583377" y="3450877"/>
              <a:ext cx="1008183" cy="0"/>
            </a:xfrm>
            <a:prstGeom prst="line">
              <a:avLst/>
            </a:prstGeom>
            <a:ln w="254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5" name="组合 94"/>
          <p:cNvGrpSpPr/>
          <p:nvPr/>
        </p:nvGrpSpPr>
        <p:grpSpPr>
          <a:xfrm flipH="1">
            <a:off x="4089982" y="2943006"/>
            <a:ext cx="1008183" cy="803052"/>
            <a:chOff x="2583377" y="3043452"/>
            <a:chExt cx="1008183" cy="803052"/>
          </a:xfrm>
        </p:grpSpPr>
        <p:sp>
          <p:nvSpPr>
            <p:cNvPr id="96" name="椭圆 95"/>
            <p:cNvSpPr/>
            <p:nvPr/>
          </p:nvSpPr>
          <p:spPr>
            <a:xfrm>
              <a:off x="2687994" y="3771159"/>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7" name="椭圆 96"/>
            <p:cNvSpPr/>
            <p:nvPr/>
          </p:nvSpPr>
          <p:spPr>
            <a:xfrm>
              <a:off x="3418074" y="3043452"/>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cxnSp>
          <p:nvCxnSpPr>
            <p:cNvPr id="98" name="直接连接符 97"/>
            <p:cNvCxnSpPr/>
            <p:nvPr/>
          </p:nvCxnSpPr>
          <p:spPr>
            <a:xfrm rot="-2700000">
              <a:off x="2583377" y="3450877"/>
              <a:ext cx="1008183" cy="0"/>
            </a:xfrm>
            <a:prstGeom prst="line">
              <a:avLst/>
            </a:prstGeom>
            <a:ln w="254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9" name="组合 98"/>
          <p:cNvGrpSpPr/>
          <p:nvPr/>
        </p:nvGrpSpPr>
        <p:grpSpPr>
          <a:xfrm flipH="1">
            <a:off x="7174013" y="2943006"/>
            <a:ext cx="1008183" cy="803052"/>
            <a:chOff x="2583377" y="3043452"/>
            <a:chExt cx="1008183" cy="803052"/>
          </a:xfrm>
        </p:grpSpPr>
        <p:sp>
          <p:nvSpPr>
            <p:cNvPr id="100" name="椭圆 99"/>
            <p:cNvSpPr/>
            <p:nvPr/>
          </p:nvSpPr>
          <p:spPr>
            <a:xfrm>
              <a:off x="2687994" y="3771159"/>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1" name="椭圆 100"/>
            <p:cNvSpPr/>
            <p:nvPr/>
          </p:nvSpPr>
          <p:spPr>
            <a:xfrm>
              <a:off x="3418074" y="3043452"/>
              <a:ext cx="75345" cy="75345"/>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cxnSp>
          <p:nvCxnSpPr>
            <p:cNvPr id="102" name="直接连接符 101"/>
            <p:cNvCxnSpPr/>
            <p:nvPr/>
          </p:nvCxnSpPr>
          <p:spPr>
            <a:xfrm rot="-2700000">
              <a:off x="2583377" y="3450877"/>
              <a:ext cx="1008183" cy="0"/>
            </a:xfrm>
            <a:prstGeom prst="line">
              <a:avLst/>
            </a:prstGeom>
            <a:ln w="2540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六项并列关系图表</a:t>
            </a:r>
            <a:endParaRPr lang="zh-CN" altLang="en-US" dirty="0"/>
          </a:p>
        </p:txBody>
      </p:sp>
      <p:grpSp>
        <p:nvGrpSpPr>
          <p:cNvPr id="8" name="组合 7"/>
          <p:cNvGrpSpPr/>
          <p:nvPr/>
        </p:nvGrpSpPr>
        <p:grpSpPr>
          <a:xfrm>
            <a:off x="1642000" y="3516998"/>
            <a:ext cx="1258170" cy="1258170"/>
            <a:chOff x="4881965" y="2278250"/>
            <a:chExt cx="2169764" cy="2169764"/>
          </a:xfrm>
        </p:grpSpPr>
        <p:sp>
          <p:nvSpPr>
            <p:cNvPr id="5" name="椭圆 4"/>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 name="椭圆 5"/>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椭圆 6"/>
            <p:cNvSpPr/>
            <p:nvPr/>
          </p:nvSpPr>
          <p:spPr>
            <a:xfrm>
              <a:off x="5342179" y="2738464"/>
              <a:ext cx="1249336" cy="1249336"/>
            </a:xfrm>
            <a:prstGeom prst="ellipse">
              <a:avLst/>
            </a:prstGeom>
            <a:solidFill>
              <a:srgbClr val="01ACBE"/>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0" name="组合 9"/>
          <p:cNvGrpSpPr/>
          <p:nvPr/>
        </p:nvGrpSpPr>
        <p:grpSpPr>
          <a:xfrm>
            <a:off x="3165455" y="1994612"/>
            <a:ext cx="1258170" cy="1258170"/>
            <a:chOff x="4881965" y="2278250"/>
            <a:chExt cx="2169764" cy="2169764"/>
          </a:xfrm>
        </p:grpSpPr>
        <p:sp>
          <p:nvSpPr>
            <p:cNvPr id="11" name="椭圆 10"/>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椭圆 11"/>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椭圆 12"/>
            <p:cNvSpPr/>
            <p:nvPr/>
          </p:nvSpPr>
          <p:spPr>
            <a:xfrm>
              <a:off x="5342179" y="2738464"/>
              <a:ext cx="1249336" cy="1249336"/>
            </a:xfrm>
            <a:prstGeom prst="ellipse">
              <a:avLst/>
            </a:prstGeom>
            <a:solidFill>
              <a:srgbClr val="E87071"/>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4" name="组合 13"/>
          <p:cNvGrpSpPr/>
          <p:nvPr/>
        </p:nvGrpSpPr>
        <p:grpSpPr>
          <a:xfrm>
            <a:off x="6210227" y="1994612"/>
            <a:ext cx="1258170" cy="1258170"/>
            <a:chOff x="4881965" y="2278250"/>
            <a:chExt cx="2169764" cy="2169764"/>
          </a:xfrm>
        </p:grpSpPr>
        <p:sp>
          <p:nvSpPr>
            <p:cNvPr id="15" name="椭圆 14"/>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椭圆 15"/>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椭圆 16"/>
            <p:cNvSpPr/>
            <p:nvPr/>
          </p:nvSpPr>
          <p:spPr>
            <a:xfrm>
              <a:off x="5342179" y="2738464"/>
              <a:ext cx="1249336" cy="1249336"/>
            </a:xfrm>
            <a:prstGeom prst="ellipse">
              <a:avLst/>
            </a:prstGeom>
            <a:solidFill>
              <a:srgbClr val="00AF92"/>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8" name="组合 17"/>
          <p:cNvGrpSpPr/>
          <p:nvPr/>
        </p:nvGrpSpPr>
        <p:grpSpPr>
          <a:xfrm>
            <a:off x="4687841" y="3516997"/>
            <a:ext cx="1258170" cy="1258170"/>
            <a:chOff x="4881965" y="2278250"/>
            <a:chExt cx="2169764" cy="2169764"/>
          </a:xfrm>
        </p:grpSpPr>
        <p:sp>
          <p:nvSpPr>
            <p:cNvPr id="19" name="椭圆 18"/>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 name="椭圆 19"/>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 name="椭圆 20"/>
            <p:cNvSpPr/>
            <p:nvPr/>
          </p:nvSpPr>
          <p:spPr>
            <a:xfrm>
              <a:off x="5342179" y="2738464"/>
              <a:ext cx="1249336" cy="1249336"/>
            </a:xfrm>
            <a:prstGeom prst="ellipse">
              <a:avLst/>
            </a:prstGeom>
            <a:solidFill>
              <a:srgbClr val="FFB850"/>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3" name="组合 22"/>
          <p:cNvGrpSpPr/>
          <p:nvPr/>
        </p:nvGrpSpPr>
        <p:grpSpPr>
          <a:xfrm>
            <a:off x="9291831" y="1994612"/>
            <a:ext cx="1258170" cy="1258170"/>
            <a:chOff x="4881965" y="2278250"/>
            <a:chExt cx="2169764" cy="2169764"/>
          </a:xfrm>
        </p:grpSpPr>
        <p:sp>
          <p:nvSpPr>
            <p:cNvPr id="24" name="椭圆 23"/>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 name="椭圆 24"/>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 name="椭圆 25"/>
            <p:cNvSpPr/>
            <p:nvPr/>
          </p:nvSpPr>
          <p:spPr>
            <a:xfrm>
              <a:off x="5342179" y="2738464"/>
              <a:ext cx="1249336" cy="1249336"/>
            </a:xfrm>
            <a:prstGeom prst="ellipse">
              <a:avLst/>
            </a:prstGeom>
            <a:solidFill>
              <a:srgbClr val="6B4879"/>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7" name="组合 26"/>
          <p:cNvGrpSpPr/>
          <p:nvPr/>
        </p:nvGrpSpPr>
        <p:grpSpPr>
          <a:xfrm>
            <a:off x="7769445" y="3516997"/>
            <a:ext cx="1258170" cy="1258170"/>
            <a:chOff x="4881965" y="2278250"/>
            <a:chExt cx="2169764" cy="2169764"/>
          </a:xfrm>
        </p:grpSpPr>
        <p:sp>
          <p:nvSpPr>
            <p:cNvPr id="28" name="椭圆 27"/>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 name="椭圆 28"/>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 name="椭圆 29"/>
            <p:cNvSpPr/>
            <p:nvPr/>
          </p:nvSpPr>
          <p:spPr>
            <a:xfrm>
              <a:off x="5342179" y="2738464"/>
              <a:ext cx="1249336" cy="1249336"/>
            </a:xfrm>
            <a:prstGeom prst="ellipse">
              <a:avLst/>
            </a:prstGeom>
            <a:solidFill>
              <a:srgbClr val="C65885"/>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5" name="组合 34"/>
          <p:cNvGrpSpPr/>
          <p:nvPr/>
        </p:nvGrpSpPr>
        <p:grpSpPr>
          <a:xfrm>
            <a:off x="1454103" y="2219774"/>
            <a:ext cx="1923123" cy="684160"/>
            <a:chOff x="3776606" y="2004244"/>
            <a:chExt cx="1923123" cy="684160"/>
          </a:xfrm>
        </p:grpSpPr>
        <p:sp>
          <p:nvSpPr>
            <p:cNvPr id="33" name="文本框 32"/>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4546977" y="2219774"/>
            <a:ext cx="1923123" cy="684160"/>
            <a:chOff x="3776606" y="2004244"/>
            <a:chExt cx="1923123" cy="684160"/>
          </a:xfrm>
        </p:grpSpPr>
        <p:sp>
          <p:nvSpPr>
            <p:cNvPr id="40" name="文本框 39"/>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2" name="组合 41"/>
          <p:cNvGrpSpPr/>
          <p:nvPr/>
        </p:nvGrpSpPr>
        <p:grpSpPr>
          <a:xfrm>
            <a:off x="7611907" y="2219774"/>
            <a:ext cx="1923123" cy="684160"/>
            <a:chOff x="3776606" y="2004244"/>
            <a:chExt cx="1923123" cy="684160"/>
          </a:xfrm>
        </p:grpSpPr>
        <p:sp>
          <p:nvSpPr>
            <p:cNvPr id="43" name="文本框 42"/>
            <p:cNvSpPr txBox="1"/>
            <p:nvPr/>
          </p:nvSpPr>
          <p:spPr>
            <a:xfrm>
              <a:off x="3776606" y="2004244"/>
              <a:ext cx="1923123" cy="369332"/>
            </a:xfrm>
            <a:prstGeom prst="rect">
              <a:avLst/>
            </a:prstGeom>
            <a:noFill/>
          </p:spPr>
          <p:txBody>
            <a:bodyPr wrap="square" rtlCol="0">
              <a:spAutoFit/>
            </a:bodyPr>
            <a:lstStyle/>
            <a:p>
              <a:r>
                <a:rPr lang="zh-CN" altLang="en-US"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dirty="0">
                <a:solidFill>
                  <a:srgbClr val="C65885"/>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3031067" y="3726393"/>
            <a:ext cx="1923123" cy="684160"/>
            <a:chOff x="3776606" y="2004244"/>
            <a:chExt cx="1923123" cy="684160"/>
          </a:xfrm>
        </p:grpSpPr>
        <p:sp>
          <p:nvSpPr>
            <p:cNvPr id="46" name="文本框 45"/>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6115700" y="3726393"/>
            <a:ext cx="1923123" cy="684160"/>
            <a:chOff x="3776606" y="2004244"/>
            <a:chExt cx="1923123" cy="684160"/>
          </a:xfrm>
        </p:grpSpPr>
        <p:sp>
          <p:nvSpPr>
            <p:cNvPr id="49" name="文本框 48"/>
            <p:cNvSpPr txBox="1"/>
            <p:nvPr/>
          </p:nvSpPr>
          <p:spPr>
            <a:xfrm>
              <a:off x="3776606" y="2004244"/>
              <a:ext cx="1923123"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9103815" y="3726393"/>
            <a:ext cx="1923123" cy="684160"/>
            <a:chOff x="3776606" y="2004244"/>
            <a:chExt cx="1923123" cy="684160"/>
          </a:xfrm>
        </p:grpSpPr>
        <p:sp>
          <p:nvSpPr>
            <p:cNvPr id="52" name="文本框 51"/>
            <p:cNvSpPr txBox="1"/>
            <p:nvPr/>
          </p:nvSpPr>
          <p:spPr>
            <a:xfrm>
              <a:off x="3776606" y="2004244"/>
              <a:ext cx="1923123" cy="369332"/>
            </a:xfrm>
            <a:prstGeom prst="rect">
              <a:avLst/>
            </a:prstGeom>
            <a:noFill/>
          </p:spPr>
          <p:txBody>
            <a:bodyPr wrap="square" rtlCol="0">
              <a:spAutoFit/>
            </a:bodyPr>
            <a:lstStyle/>
            <a:p>
              <a:r>
                <a:rPr lang="zh-CN" altLang="en-US" dirty="0">
                  <a:solidFill>
                    <a:srgbClr val="6B4879"/>
                  </a:solidFill>
                  <a:latin typeface="时尚中黑简体" panose="01010104010101010101" pitchFamily="2" charset="-122"/>
                  <a:ea typeface="时尚中黑简体" panose="01010104010101010101" pitchFamily="2" charset="-122"/>
                </a:rPr>
                <a:t>在此添加标题</a:t>
              </a:r>
              <a:endParaRPr lang="zh-CN" altLang="en-US" dirty="0">
                <a:solidFill>
                  <a:srgbClr val="6B4879"/>
                </a:solidFill>
                <a:latin typeface="时尚中黑简体" panose="01010104010101010101" pitchFamily="2" charset="-122"/>
                <a:ea typeface="时尚中黑简体" panose="01010104010101010101" pitchFamily="2" charset="-122"/>
              </a:endParaRPr>
            </a:p>
          </p:txBody>
        </p:sp>
        <p:sp>
          <p:nvSpPr>
            <p:cNvPr id="53" name="文本框 5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4" name="Group 4"/>
          <p:cNvGrpSpPr>
            <a:grpSpLocks noChangeAspect="1"/>
          </p:cNvGrpSpPr>
          <p:nvPr/>
        </p:nvGrpSpPr>
        <p:grpSpPr bwMode="auto">
          <a:xfrm>
            <a:off x="2122539" y="3965845"/>
            <a:ext cx="287266" cy="336642"/>
            <a:chOff x="1776" y="1776"/>
            <a:chExt cx="64" cy="75"/>
          </a:xfrm>
          <a:solidFill>
            <a:schemeClr val="bg1"/>
          </a:solidFill>
          <a:effectLst/>
        </p:grpSpPr>
        <p:sp>
          <p:nvSpPr>
            <p:cNvPr id="5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9" name="Group 18"/>
          <p:cNvGrpSpPr>
            <a:grpSpLocks noChangeAspect="1"/>
          </p:cNvGrpSpPr>
          <p:nvPr/>
        </p:nvGrpSpPr>
        <p:grpSpPr bwMode="auto">
          <a:xfrm>
            <a:off x="6683338" y="2466560"/>
            <a:ext cx="320918" cy="299035"/>
            <a:chOff x="3802" y="2858"/>
            <a:chExt cx="616" cy="574"/>
          </a:xfrm>
          <a:solidFill>
            <a:schemeClr val="bg1"/>
          </a:solidFill>
          <a:effectLst/>
        </p:grpSpPr>
        <p:sp>
          <p:nvSpPr>
            <p:cNvPr id="6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5" name="Group 13"/>
          <p:cNvGrpSpPr>
            <a:grpSpLocks noChangeAspect="1"/>
          </p:cNvGrpSpPr>
          <p:nvPr/>
        </p:nvGrpSpPr>
        <p:grpSpPr bwMode="auto">
          <a:xfrm>
            <a:off x="5159652" y="3978355"/>
            <a:ext cx="350311" cy="354447"/>
            <a:chOff x="2426" y="2781"/>
            <a:chExt cx="593" cy="600"/>
          </a:xfrm>
          <a:solidFill>
            <a:schemeClr val="bg1"/>
          </a:solidFill>
          <a:effectLst/>
        </p:grpSpPr>
        <p:sp>
          <p:nvSpPr>
            <p:cNvPr id="6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8" name="组合 67"/>
          <p:cNvGrpSpPr/>
          <p:nvPr/>
        </p:nvGrpSpPr>
        <p:grpSpPr>
          <a:xfrm>
            <a:off x="3609753" y="2425499"/>
            <a:ext cx="364266" cy="396396"/>
            <a:chOff x="4873620" y="1965325"/>
            <a:chExt cx="269882" cy="293688"/>
          </a:xfrm>
          <a:solidFill>
            <a:schemeClr val="bg1"/>
          </a:solidFill>
          <a:effectLst/>
        </p:grpSpPr>
        <p:sp>
          <p:nvSpPr>
            <p:cNvPr id="69"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3" name="Group 41"/>
          <p:cNvGrpSpPr>
            <a:grpSpLocks noChangeAspect="1"/>
          </p:cNvGrpSpPr>
          <p:nvPr/>
        </p:nvGrpSpPr>
        <p:grpSpPr bwMode="auto">
          <a:xfrm>
            <a:off x="8230814" y="3921040"/>
            <a:ext cx="347559" cy="418125"/>
            <a:chOff x="3783" y="2089"/>
            <a:chExt cx="116" cy="142"/>
          </a:xfrm>
          <a:solidFill>
            <a:schemeClr val="bg1"/>
          </a:solidFill>
          <a:effectLst/>
        </p:grpSpPr>
        <p:sp>
          <p:nvSpPr>
            <p:cNvPr id="74"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5"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6"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7"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8"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9"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80"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81"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82" name="Group 62"/>
          <p:cNvGrpSpPr>
            <a:grpSpLocks noChangeAspect="1"/>
          </p:cNvGrpSpPr>
          <p:nvPr/>
        </p:nvGrpSpPr>
        <p:grpSpPr bwMode="auto">
          <a:xfrm>
            <a:off x="9735110" y="2475340"/>
            <a:ext cx="371612" cy="296714"/>
            <a:chOff x="3775" y="2110"/>
            <a:chExt cx="129" cy="103"/>
          </a:xfrm>
          <a:solidFill>
            <a:schemeClr val="bg1"/>
          </a:solidFill>
          <a:effectLst/>
        </p:grpSpPr>
        <p:sp>
          <p:nvSpPr>
            <p:cNvPr id="83"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84"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85"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40" name="组合 39"/>
          <p:cNvGrpSpPr/>
          <p:nvPr/>
        </p:nvGrpSpPr>
        <p:grpSpPr>
          <a:xfrm>
            <a:off x="3894198" y="1224120"/>
            <a:ext cx="4403604" cy="4357083"/>
            <a:chOff x="3535775" y="782398"/>
            <a:chExt cx="5120450" cy="5066357"/>
          </a:xfrm>
        </p:grpSpPr>
        <p:grpSp>
          <p:nvGrpSpPr>
            <p:cNvPr id="6" name="组合 5"/>
            <p:cNvGrpSpPr/>
            <p:nvPr/>
          </p:nvGrpSpPr>
          <p:grpSpPr>
            <a:xfrm>
              <a:off x="4803775" y="1917969"/>
              <a:ext cx="2584450" cy="3930786"/>
              <a:chOff x="4803775" y="1917969"/>
              <a:chExt cx="2584450" cy="3930786"/>
            </a:xfrm>
          </p:grpSpPr>
          <p:grpSp>
            <p:nvGrpSpPr>
              <p:cNvPr id="10" name="组合 9"/>
              <p:cNvGrpSpPr/>
              <p:nvPr/>
            </p:nvGrpSpPr>
            <p:grpSpPr>
              <a:xfrm>
                <a:off x="4803775" y="1917969"/>
                <a:ext cx="2584450" cy="3930786"/>
                <a:chOff x="2174876" y="1390651"/>
                <a:chExt cx="2584450" cy="3930786"/>
              </a:xfrm>
            </p:grpSpPr>
            <p:sp>
              <p:nvSpPr>
                <p:cNvPr id="24"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25400" h="6350" prst="angle"/>
                </a:sp3d>
              </p:spPr>
              <p:txBody>
                <a:bodyPr vert="horz" wrap="square" lIns="91440" tIns="45720" rIns="91440" bIns="45720" numCol="1" anchor="t" anchorCtr="0" compatLnSpc="1"/>
                <a:lstStyle/>
                <a:p>
                  <a:endParaRPr lang="zh-CN" altLang="en-US"/>
                </a:p>
              </p:txBody>
            </p:sp>
            <p:grpSp>
              <p:nvGrpSpPr>
                <p:cNvPr id="25"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26"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1" name="Group 124"/>
              <p:cNvGrpSpPr>
                <a:grpSpLocks noChangeAspect="1"/>
              </p:cNvGrpSpPr>
              <p:nvPr/>
            </p:nvGrpSpPr>
            <p:grpSpPr bwMode="auto">
              <a:xfrm>
                <a:off x="5370487" y="2760061"/>
                <a:ext cx="1478025" cy="996478"/>
                <a:chOff x="2378" y="1175"/>
                <a:chExt cx="2922" cy="1970"/>
              </a:xfrm>
              <a:solidFill>
                <a:srgbClr val="01ACBE"/>
              </a:solidFill>
            </p:grpSpPr>
            <p:sp>
              <p:nvSpPr>
                <p:cNvPr id="12" name="Freeform 125"/>
                <p:cNvSpPr/>
                <p:nvPr/>
              </p:nvSpPr>
              <p:spPr bwMode="auto">
                <a:xfrm>
                  <a:off x="2378" y="1175"/>
                  <a:ext cx="930" cy="901"/>
                </a:xfrm>
                <a:custGeom>
                  <a:avLst/>
                  <a:gdLst>
                    <a:gd name="T0" fmla="*/ 290 w 393"/>
                    <a:gd name="T1" fmla="*/ 0 h 380"/>
                    <a:gd name="T2" fmla="*/ 237 w 393"/>
                    <a:gd name="T3" fmla="*/ 12 h 380"/>
                    <a:gd name="T4" fmla="*/ 196 w 393"/>
                    <a:gd name="T5" fmla="*/ 53 h 380"/>
                    <a:gd name="T6" fmla="*/ 109 w 393"/>
                    <a:gd name="T7" fmla="*/ 0 h 380"/>
                    <a:gd name="T8" fmla="*/ 30 w 393"/>
                    <a:gd name="T9" fmla="*/ 32 h 380"/>
                    <a:gd name="T10" fmla="*/ 0 w 393"/>
                    <a:gd name="T11" fmla="*/ 113 h 380"/>
                    <a:gd name="T12" fmla="*/ 0 w 393"/>
                    <a:gd name="T13" fmla="*/ 380 h 380"/>
                    <a:gd name="T14" fmla="*/ 111 w 393"/>
                    <a:gd name="T15" fmla="*/ 380 h 380"/>
                    <a:gd name="T16" fmla="*/ 111 w 393"/>
                    <a:gd name="T17" fmla="*/ 139 h 380"/>
                    <a:gd name="T18" fmla="*/ 127 w 393"/>
                    <a:gd name="T19" fmla="*/ 110 h 380"/>
                    <a:gd name="T20" fmla="*/ 139 w 393"/>
                    <a:gd name="T21" fmla="*/ 116 h 380"/>
                    <a:gd name="T22" fmla="*/ 142 w 393"/>
                    <a:gd name="T23" fmla="*/ 139 h 380"/>
                    <a:gd name="T24" fmla="*/ 142 w 393"/>
                    <a:gd name="T25" fmla="*/ 380 h 380"/>
                    <a:gd name="T26" fmla="*/ 252 w 393"/>
                    <a:gd name="T27" fmla="*/ 380 h 380"/>
                    <a:gd name="T28" fmla="*/ 252 w 393"/>
                    <a:gd name="T29" fmla="*/ 137 h 380"/>
                    <a:gd name="T30" fmla="*/ 268 w 393"/>
                    <a:gd name="T31" fmla="*/ 110 h 380"/>
                    <a:gd name="T32" fmla="*/ 280 w 393"/>
                    <a:gd name="T33" fmla="*/ 115 h 380"/>
                    <a:gd name="T34" fmla="*/ 283 w 393"/>
                    <a:gd name="T35" fmla="*/ 139 h 380"/>
                    <a:gd name="T36" fmla="*/ 283 w 393"/>
                    <a:gd name="T37" fmla="*/ 380 h 380"/>
                    <a:gd name="T38" fmla="*/ 393 w 393"/>
                    <a:gd name="T39" fmla="*/ 380 h 380"/>
                    <a:gd name="T40" fmla="*/ 393 w 393"/>
                    <a:gd name="T41" fmla="*/ 123 h 380"/>
                    <a:gd name="T42" fmla="*/ 366 w 393"/>
                    <a:gd name="T43" fmla="*/ 32 h 380"/>
                    <a:gd name="T44" fmla="*/ 290 w 393"/>
                    <a:gd name="T4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3" h="380">
                      <a:moveTo>
                        <a:pt x="290" y="0"/>
                      </a:moveTo>
                      <a:cubicBezTo>
                        <a:pt x="269" y="0"/>
                        <a:pt x="251" y="4"/>
                        <a:pt x="237" y="12"/>
                      </a:cubicBezTo>
                      <a:cubicBezTo>
                        <a:pt x="222" y="20"/>
                        <a:pt x="209" y="34"/>
                        <a:pt x="196" y="53"/>
                      </a:cubicBezTo>
                      <a:cubicBezTo>
                        <a:pt x="176" y="18"/>
                        <a:pt x="147" y="0"/>
                        <a:pt x="109" y="0"/>
                      </a:cubicBezTo>
                      <a:cubicBezTo>
                        <a:pt x="77" y="0"/>
                        <a:pt x="51" y="11"/>
                        <a:pt x="30" y="32"/>
                      </a:cubicBezTo>
                      <a:cubicBezTo>
                        <a:pt x="10" y="53"/>
                        <a:pt x="0" y="80"/>
                        <a:pt x="0" y="113"/>
                      </a:cubicBezTo>
                      <a:cubicBezTo>
                        <a:pt x="0" y="380"/>
                        <a:pt x="0" y="380"/>
                        <a:pt x="0" y="380"/>
                      </a:cubicBezTo>
                      <a:cubicBezTo>
                        <a:pt x="111" y="380"/>
                        <a:pt x="111" y="380"/>
                        <a:pt x="111" y="380"/>
                      </a:cubicBezTo>
                      <a:cubicBezTo>
                        <a:pt x="111" y="139"/>
                        <a:pt x="111" y="139"/>
                        <a:pt x="111" y="139"/>
                      </a:cubicBezTo>
                      <a:cubicBezTo>
                        <a:pt x="111" y="119"/>
                        <a:pt x="116" y="110"/>
                        <a:pt x="127" y="110"/>
                      </a:cubicBezTo>
                      <a:cubicBezTo>
                        <a:pt x="133" y="110"/>
                        <a:pt x="137" y="112"/>
                        <a:pt x="139" y="116"/>
                      </a:cubicBezTo>
                      <a:cubicBezTo>
                        <a:pt x="141" y="120"/>
                        <a:pt x="142" y="127"/>
                        <a:pt x="142" y="139"/>
                      </a:cubicBezTo>
                      <a:cubicBezTo>
                        <a:pt x="142" y="380"/>
                        <a:pt x="142" y="380"/>
                        <a:pt x="142" y="380"/>
                      </a:cubicBezTo>
                      <a:cubicBezTo>
                        <a:pt x="252" y="380"/>
                        <a:pt x="252" y="380"/>
                        <a:pt x="252" y="380"/>
                      </a:cubicBezTo>
                      <a:cubicBezTo>
                        <a:pt x="252" y="137"/>
                        <a:pt x="252" y="137"/>
                        <a:pt x="252" y="137"/>
                      </a:cubicBezTo>
                      <a:cubicBezTo>
                        <a:pt x="252" y="119"/>
                        <a:pt x="257" y="110"/>
                        <a:pt x="268" y="110"/>
                      </a:cubicBezTo>
                      <a:cubicBezTo>
                        <a:pt x="274" y="110"/>
                        <a:pt x="278" y="111"/>
                        <a:pt x="280" y="115"/>
                      </a:cubicBezTo>
                      <a:cubicBezTo>
                        <a:pt x="282" y="119"/>
                        <a:pt x="283" y="127"/>
                        <a:pt x="283" y="139"/>
                      </a:cubicBezTo>
                      <a:cubicBezTo>
                        <a:pt x="283" y="380"/>
                        <a:pt x="283" y="380"/>
                        <a:pt x="283" y="380"/>
                      </a:cubicBezTo>
                      <a:cubicBezTo>
                        <a:pt x="393" y="380"/>
                        <a:pt x="393" y="380"/>
                        <a:pt x="393" y="380"/>
                      </a:cubicBezTo>
                      <a:cubicBezTo>
                        <a:pt x="393" y="123"/>
                        <a:pt x="393" y="123"/>
                        <a:pt x="393" y="123"/>
                      </a:cubicBezTo>
                      <a:cubicBezTo>
                        <a:pt x="393" y="83"/>
                        <a:pt x="384" y="53"/>
                        <a:pt x="366" y="32"/>
                      </a:cubicBezTo>
                      <a:cubicBezTo>
                        <a:pt x="349" y="11"/>
                        <a:pt x="323" y="0"/>
                        <a:pt x="29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6"/>
                <p:cNvSpPr/>
                <p:nvPr/>
              </p:nvSpPr>
              <p:spPr bwMode="auto">
                <a:xfrm>
                  <a:off x="3448" y="1175"/>
                  <a:ext cx="639" cy="901"/>
                </a:xfrm>
                <a:custGeom>
                  <a:avLst/>
                  <a:gdLst>
                    <a:gd name="T0" fmla="*/ 142 w 270"/>
                    <a:gd name="T1" fmla="*/ 0 h 380"/>
                    <a:gd name="T2" fmla="*/ 37 w 270"/>
                    <a:gd name="T3" fmla="*/ 38 h 380"/>
                    <a:gd name="T4" fmla="*/ 0 w 270"/>
                    <a:gd name="T5" fmla="*/ 145 h 380"/>
                    <a:gd name="T6" fmla="*/ 0 w 270"/>
                    <a:gd name="T7" fmla="*/ 380 h 380"/>
                    <a:gd name="T8" fmla="*/ 110 w 270"/>
                    <a:gd name="T9" fmla="*/ 380 h 380"/>
                    <a:gd name="T10" fmla="*/ 110 w 270"/>
                    <a:gd name="T11" fmla="*/ 292 h 380"/>
                    <a:gd name="T12" fmla="*/ 142 w 270"/>
                    <a:gd name="T13" fmla="*/ 292 h 380"/>
                    <a:gd name="T14" fmla="*/ 142 w 270"/>
                    <a:gd name="T15" fmla="*/ 194 h 380"/>
                    <a:gd name="T16" fmla="*/ 110 w 270"/>
                    <a:gd name="T17" fmla="*/ 194 h 380"/>
                    <a:gd name="T18" fmla="*/ 110 w 270"/>
                    <a:gd name="T19" fmla="*/ 148 h 380"/>
                    <a:gd name="T20" fmla="*/ 136 w 270"/>
                    <a:gd name="T21" fmla="*/ 110 h 380"/>
                    <a:gd name="T22" fmla="*/ 155 w 270"/>
                    <a:gd name="T23" fmla="*/ 118 h 380"/>
                    <a:gd name="T24" fmla="*/ 160 w 270"/>
                    <a:gd name="T25" fmla="*/ 148 h 380"/>
                    <a:gd name="T26" fmla="*/ 160 w 270"/>
                    <a:gd name="T27" fmla="*/ 380 h 380"/>
                    <a:gd name="T28" fmla="*/ 270 w 270"/>
                    <a:gd name="T29" fmla="*/ 380 h 380"/>
                    <a:gd name="T30" fmla="*/ 270 w 270"/>
                    <a:gd name="T31" fmla="*/ 141 h 380"/>
                    <a:gd name="T32" fmla="*/ 239 w 270"/>
                    <a:gd name="T33" fmla="*/ 35 h 380"/>
                    <a:gd name="T34" fmla="*/ 142 w 270"/>
                    <a:gd name="T3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380">
                      <a:moveTo>
                        <a:pt x="142" y="0"/>
                      </a:moveTo>
                      <a:cubicBezTo>
                        <a:pt x="97" y="0"/>
                        <a:pt x="62" y="13"/>
                        <a:pt x="37" y="38"/>
                      </a:cubicBezTo>
                      <a:cubicBezTo>
                        <a:pt x="13" y="63"/>
                        <a:pt x="0" y="99"/>
                        <a:pt x="0" y="145"/>
                      </a:cubicBezTo>
                      <a:cubicBezTo>
                        <a:pt x="0" y="380"/>
                        <a:pt x="0" y="380"/>
                        <a:pt x="0" y="380"/>
                      </a:cubicBezTo>
                      <a:cubicBezTo>
                        <a:pt x="110" y="380"/>
                        <a:pt x="110" y="380"/>
                        <a:pt x="110" y="380"/>
                      </a:cubicBezTo>
                      <a:cubicBezTo>
                        <a:pt x="110" y="292"/>
                        <a:pt x="110" y="292"/>
                        <a:pt x="110" y="292"/>
                      </a:cubicBezTo>
                      <a:cubicBezTo>
                        <a:pt x="142" y="292"/>
                        <a:pt x="142" y="292"/>
                        <a:pt x="142" y="292"/>
                      </a:cubicBezTo>
                      <a:cubicBezTo>
                        <a:pt x="142" y="194"/>
                        <a:pt x="142" y="194"/>
                        <a:pt x="142" y="194"/>
                      </a:cubicBezTo>
                      <a:cubicBezTo>
                        <a:pt x="110" y="194"/>
                        <a:pt x="110" y="194"/>
                        <a:pt x="110" y="194"/>
                      </a:cubicBezTo>
                      <a:cubicBezTo>
                        <a:pt x="110" y="148"/>
                        <a:pt x="110" y="148"/>
                        <a:pt x="110" y="148"/>
                      </a:cubicBezTo>
                      <a:cubicBezTo>
                        <a:pt x="110" y="122"/>
                        <a:pt x="119" y="110"/>
                        <a:pt x="136" y="110"/>
                      </a:cubicBezTo>
                      <a:cubicBezTo>
                        <a:pt x="145" y="110"/>
                        <a:pt x="151" y="112"/>
                        <a:pt x="155" y="118"/>
                      </a:cubicBezTo>
                      <a:cubicBezTo>
                        <a:pt x="158" y="124"/>
                        <a:pt x="160" y="134"/>
                        <a:pt x="160" y="148"/>
                      </a:cubicBezTo>
                      <a:cubicBezTo>
                        <a:pt x="160" y="380"/>
                        <a:pt x="160" y="380"/>
                        <a:pt x="160" y="380"/>
                      </a:cubicBezTo>
                      <a:cubicBezTo>
                        <a:pt x="270" y="380"/>
                        <a:pt x="270" y="380"/>
                        <a:pt x="270" y="380"/>
                      </a:cubicBezTo>
                      <a:cubicBezTo>
                        <a:pt x="270" y="141"/>
                        <a:pt x="270" y="141"/>
                        <a:pt x="270" y="141"/>
                      </a:cubicBezTo>
                      <a:cubicBezTo>
                        <a:pt x="270" y="93"/>
                        <a:pt x="260" y="58"/>
                        <a:pt x="239" y="35"/>
                      </a:cubicBezTo>
                      <a:cubicBezTo>
                        <a:pt x="218" y="12"/>
                        <a:pt x="186" y="0"/>
                        <a:pt x="1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Rectangle 127"/>
                <p:cNvSpPr>
                  <a:spLocks noChangeArrowheads="1"/>
                </p:cNvSpPr>
                <p:nvPr/>
              </p:nvSpPr>
              <p:spPr bwMode="auto">
                <a:xfrm>
                  <a:off x="4246" y="1199"/>
                  <a:ext cx="261" cy="8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 name="Rectangle 128"/>
                <p:cNvSpPr>
                  <a:spLocks noChangeArrowheads="1"/>
                </p:cNvSpPr>
                <p:nvPr/>
              </p:nvSpPr>
              <p:spPr bwMode="auto">
                <a:xfrm>
                  <a:off x="4246" y="1199"/>
                  <a:ext cx="261" cy="8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 name="Freeform 129"/>
                <p:cNvSpPr/>
                <p:nvPr/>
              </p:nvSpPr>
              <p:spPr bwMode="auto">
                <a:xfrm>
                  <a:off x="4665" y="1175"/>
                  <a:ext cx="635" cy="901"/>
                </a:xfrm>
                <a:custGeom>
                  <a:avLst/>
                  <a:gdLst>
                    <a:gd name="T0" fmla="*/ 139 w 268"/>
                    <a:gd name="T1" fmla="*/ 0 h 380"/>
                    <a:gd name="T2" fmla="*/ 38 w 268"/>
                    <a:gd name="T3" fmla="*/ 38 h 380"/>
                    <a:gd name="T4" fmla="*/ 0 w 268"/>
                    <a:gd name="T5" fmla="*/ 140 h 380"/>
                    <a:gd name="T6" fmla="*/ 0 w 268"/>
                    <a:gd name="T7" fmla="*/ 380 h 380"/>
                    <a:gd name="T8" fmla="*/ 110 w 268"/>
                    <a:gd name="T9" fmla="*/ 380 h 380"/>
                    <a:gd name="T10" fmla="*/ 110 w 268"/>
                    <a:gd name="T11" fmla="*/ 143 h 380"/>
                    <a:gd name="T12" fmla="*/ 133 w 268"/>
                    <a:gd name="T13" fmla="*/ 110 h 380"/>
                    <a:gd name="T14" fmla="*/ 158 w 268"/>
                    <a:gd name="T15" fmla="*/ 143 h 380"/>
                    <a:gd name="T16" fmla="*/ 158 w 268"/>
                    <a:gd name="T17" fmla="*/ 380 h 380"/>
                    <a:gd name="T18" fmla="*/ 268 w 268"/>
                    <a:gd name="T19" fmla="*/ 380 h 380"/>
                    <a:gd name="T20" fmla="*/ 268 w 268"/>
                    <a:gd name="T21" fmla="*/ 143 h 380"/>
                    <a:gd name="T22" fmla="*/ 235 w 268"/>
                    <a:gd name="T23" fmla="*/ 37 h 380"/>
                    <a:gd name="T24" fmla="*/ 139 w 268"/>
                    <a:gd name="T2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380">
                      <a:moveTo>
                        <a:pt x="139" y="0"/>
                      </a:moveTo>
                      <a:cubicBezTo>
                        <a:pt x="97" y="0"/>
                        <a:pt x="63" y="13"/>
                        <a:pt x="38" y="38"/>
                      </a:cubicBezTo>
                      <a:cubicBezTo>
                        <a:pt x="12" y="64"/>
                        <a:pt x="0" y="97"/>
                        <a:pt x="0" y="140"/>
                      </a:cubicBezTo>
                      <a:cubicBezTo>
                        <a:pt x="0" y="380"/>
                        <a:pt x="0" y="380"/>
                        <a:pt x="0" y="380"/>
                      </a:cubicBezTo>
                      <a:cubicBezTo>
                        <a:pt x="110" y="380"/>
                        <a:pt x="110" y="380"/>
                        <a:pt x="110" y="380"/>
                      </a:cubicBezTo>
                      <a:cubicBezTo>
                        <a:pt x="110" y="143"/>
                        <a:pt x="110" y="143"/>
                        <a:pt x="110" y="143"/>
                      </a:cubicBezTo>
                      <a:cubicBezTo>
                        <a:pt x="110" y="121"/>
                        <a:pt x="118" y="110"/>
                        <a:pt x="133" y="110"/>
                      </a:cubicBezTo>
                      <a:cubicBezTo>
                        <a:pt x="150" y="110"/>
                        <a:pt x="158" y="121"/>
                        <a:pt x="158" y="143"/>
                      </a:cubicBezTo>
                      <a:cubicBezTo>
                        <a:pt x="158" y="380"/>
                        <a:pt x="158" y="380"/>
                        <a:pt x="158" y="380"/>
                      </a:cubicBezTo>
                      <a:cubicBezTo>
                        <a:pt x="268" y="380"/>
                        <a:pt x="268" y="380"/>
                        <a:pt x="268" y="380"/>
                      </a:cubicBezTo>
                      <a:cubicBezTo>
                        <a:pt x="268" y="143"/>
                        <a:pt x="268" y="143"/>
                        <a:pt x="268" y="143"/>
                      </a:cubicBezTo>
                      <a:cubicBezTo>
                        <a:pt x="268" y="97"/>
                        <a:pt x="257" y="62"/>
                        <a:pt x="235" y="37"/>
                      </a:cubicBezTo>
                      <a:cubicBezTo>
                        <a:pt x="212" y="13"/>
                        <a:pt x="180" y="0"/>
                        <a:pt x="1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Rectangle 130"/>
                <p:cNvSpPr>
                  <a:spLocks noChangeArrowheads="1"/>
                </p:cNvSpPr>
                <p:nvPr/>
              </p:nvSpPr>
              <p:spPr bwMode="auto">
                <a:xfrm>
                  <a:off x="2510" y="2261"/>
                  <a:ext cx="261" cy="8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Rectangle 131"/>
                <p:cNvSpPr>
                  <a:spLocks noChangeArrowheads="1"/>
                </p:cNvSpPr>
                <p:nvPr/>
              </p:nvSpPr>
              <p:spPr bwMode="auto">
                <a:xfrm>
                  <a:off x="2510" y="2261"/>
                  <a:ext cx="261" cy="8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 name="Freeform 132"/>
                <p:cNvSpPr/>
                <p:nvPr/>
              </p:nvSpPr>
              <p:spPr bwMode="auto">
                <a:xfrm>
                  <a:off x="2946" y="2261"/>
                  <a:ext cx="843" cy="884"/>
                </a:xfrm>
                <a:custGeom>
                  <a:avLst/>
                  <a:gdLst>
                    <a:gd name="T0" fmla="*/ 144 w 356"/>
                    <a:gd name="T1" fmla="*/ 0 h 373"/>
                    <a:gd name="T2" fmla="*/ 0 w 356"/>
                    <a:gd name="T3" fmla="*/ 0 h 373"/>
                    <a:gd name="T4" fmla="*/ 0 w 356"/>
                    <a:gd name="T5" fmla="*/ 371 h 373"/>
                    <a:gd name="T6" fmla="*/ 111 w 356"/>
                    <a:gd name="T7" fmla="*/ 371 h 373"/>
                    <a:gd name="T8" fmla="*/ 111 w 356"/>
                    <a:gd name="T9" fmla="*/ 107 h 373"/>
                    <a:gd name="T10" fmla="*/ 148 w 356"/>
                    <a:gd name="T11" fmla="*/ 107 h 373"/>
                    <a:gd name="T12" fmla="*/ 243 w 356"/>
                    <a:gd name="T13" fmla="*/ 182 h 373"/>
                    <a:gd name="T14" fmla="*/ 146 w 356"/>
                    <a:gd name="T15" fmla="*/ 263 h 373"/>
                    <a:gd name="T16" fmla="*/ 129 w 356"/>
                    <a:gd name="T17" fmla="*/ 263 h 373"/>
                    <a:gd name="T18" fmla="*/ 129 w 356"/>
                    <a:gd name="T19" fmla="*/ 372 h 373"/>
                    <a:gd name="T20" fmla="*/ 162 w 356"/>
                    <a:gd name="T21" fmla="*/ 373 h 373"/>
                    <a:gd name="T22" fmla="*/ 301 w 356"/>
                    <a:gd name="T23" fmla="*/ 320 h 373"/>
                    <a:gd name="T24" fmla="*/ 356 w 356"/>
                    <a:gd name="T25" fmla="*/ 182 h 373"/>
                    <a:gd name="T26" fmla="*/ 292 w 356"/>
                    <a:gd name="T27" fmla="*/ 43 h 373"/>
                    <a:gd name="T28" fmla="*/ 144 w 356"/>
                    <a:gd name="T29"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373">
                      <a:moveTo>
                        <a:pt x="144" y="0"/>
                      </a:moveTo>
                      <a:cubicBezTo>
                        <a:pt x="0" y="0"/>
                        <a:pt x="0" y="0"/>
                        <a:pt x="0" y="0"/>
                      </a:cubicBezTo>
                      <a:cubicBezTo>
                        <a:pt x="0" y="371"/>
                        <a:pt x="0" y="371"/>
                        <a:pt x="0" y="371"/>
                      </a:cubicBezTo>
                      <a:cubicBezTo>
                        <a:pt x="111" y="371"/>
                        <a:pt x="111" y="371"/>
                        <a:pt x="111" y="371"/>
                      </a:cubicBezTo>
                      <a:cubicBezTo>
                        <a:pt x="111" y="107"/>
                        <a:pt x="111" y="107"/>
                        <a:pt x="111" y="107"/>
                      </a:cubicBezTo>
                      <a:cubicBezTo>
                        <a:pt x="148" y="107"/>
                        <a:pt x="148" y="107"/>
                        <a:pt x="148" y="107"/>
                      </a:cubicBezTo>
                      <a:cubicBezTo>
                        <a:pt x="211" y="107"/>
                        <a:pt x="243" y="132"/>
                        <a:pt x="243" y="182"/>
                      </a:cubicBezTo>
                      <a:cubicBezTo>
                        <a:pt x="243" y="236"/>
                        <a:pt x="211" y="263"/>
                        <a:pt x="146" y="263"/>
                      </a:cubicBezTo>
                      <a:cubicBezTo>
                        <a:pt x="129" y="263"/>
                        <a:pt x="129" y="263"/>
                        <a:pt x="129" y="263"/>
                      </a:cubicBezTo>
                      <a:cubicBezTo>
                        <a:pt x="129" y="372"/>
                        <a:pt x="129" y="372"/>
                        <a:pt x="129" y="372"/>
                      </a:cubicBezTo>
                      <a:cubicBezTo>
                        <a:pt x="144" y="373"/>
                        <a:pt x="155" y="373"/>
                        <a:pt x="162" y="373"/>
                      </a:cubicBezTo>
                      <a:cubicBezTo>
                        <a:pt x="219" y="373"/>
                        <a:pt x="265" y="355"/>
                        <a:pt x="301" y="320"/>
                      </a:cubicBezTo>
                      <a:cubicBezTo>
                        <a:pt x="338" y="284"/>
                        <a:pt x="356" y="239"/>
                        <a:pt x="356" y="182"/>
                      </a:cubicBezTo>
                      <a:cubicBezTo>
                        <a:pt x="356" y="124"/>
                        <a:pt x="335" y="77"/>
                        <a:pt x="292" y="43"/>
                      </a:cubicBezTo>
                      <a:cubicBezTo>
                        <a:pt x="257" y="14"/>
                        <a:pt x="207"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3"/>
                <p:cNvSpPr/>
                <p:nvPr/>
              </p:nvSpPr>
              <p:spPr bwMode="auto">
                <a:xfrm>
                  <a:off x="3893" y="2261"/>
                  <a:ext cx="502" cy="879"/>
                </a:xfrm>
                <a:custGeom>
                  <a:avLst/>
                  <a:gdLst>
                    <a:gd name="T0" fmla="*/ 212 w 212"/>
                    <a:gd name="T1" fmla="*/ 0 h 371"/>
                    <a:gd name="T2" fmla="*/ 117 w 212"/>
                    <a:gd name="T3" fmla="*/ 0 h 371"/>
                    <a:gd name="T4" fmla="*/ 31 w 212"/>
                    <a:gd name="T5" fmla="*/ 29 h 371"/>
                    <a:gd name="T6" fmla="*/ 0 w 212"/>
                    <a:gd name="T7" fmla="*/ 112 h 371"/>
                    <a:gd name="T8" fmla="*/ 0 w 212"/>
                    <a:gd name="T9" fmla="*/ 257 h 371"/>
                    <a:gd name="T10" fmla="*/ 32 w 212"/>
                    <a:gd name="T11" fmla="*/ 342 h 371"/>
                    <a:gd name="T12" fmla="*/ 126 w 212"/>
                    <a:gd name="T13" fmla="*/ 371 h 371"/>
                    <a:gd name="T14" fmla="*/ 212 w 212"/>
                    <a:gd name="T15" fmla="*/ 371 h 371"/>
                    <a:gd name="T16" fmla="*/ 212 w 212"/>
                    <a:gd name="T17" fmla="*/ 265 h 371"/>
                    <a:gd name="T18" fmla="*/ 138 w 212"/>
                    <a:gd name="T19" fmla="*/ 265 h 371"/>
                    <a:gd name="T20" fmla="*/ 113 w 212"/>
                    <a:gd name="T21" fmla="*/ 261 h 371"/>
                    <a:gd name="T22" fmla="*/ 107 w 212"/>
                    <a:gd name="T23" fmla="*/ 246 h 371"/>
                    <a:gd name="T24" fmla="*/ 113 w 212"/>
                    <a:gd name="T25" fmla="*/ 231 h 371"/>
                    <a:gd name="T26" fmla="*/ 133 w 212"/>
                    <a:gd name="T27" fmla="*/ 227 h 371"/>
                    <a:gd name="T28" fmla="*/ 205 w 212"/>
                    <a:gd name="T29" fmla="*/ 227 h 371"/>
                    <a:gd name="T30" fmla="*/ 205 w 212"/>
                    <a:gd name="T31" fmla="*/ 144 h 371"/>
                    <a:gd name="T32" fmla="*/ 145 w 212"/>
                    <a:gd name="T33" fmla="*/ 144 h 371"/>
                    <a:gd name="T34" fmla="*/ 120 w 212"/>
                    <a:gd name="T35" fmla="*/ 140 h 371"/>
                    <a:gd name="T36" fmla="*/ 114 w 212"/>
                    <a:gd name="T37" fmla="*/ 125 h 371"/>
                    <a:gd name="T38" fmla="*/ 142 w 212"/>
                    <a:gd name="T39" fmla="*/ 107 h 371"/>
                    <a:gd name="T40" fmla="*/ 212 w 212"/>
                    <a:gd name="T41" fmla="*/ 107 h 371"/>
                    <a:gd name="T42" fmla="*/ 212 w 212"/>
                    <a:gd name="T4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371">
                      <a:moveTo>
                        <a:pt x="212" y="0"/>
                      </a:moveTo>
                      <a:cubicBezTo>
                        <a:pt x="117" y="0"/>
                        <a:pt x="117" y="0"/>
                        <a:pt x="117" y="0"/>
                      </a:cubicBezTo>
                      <a:cubicBezTo>
                        <a:pt x="80" y="0"/>
                        <a:pt x="51" y="10"/>
                        <a:pt x="31" y="29"/>
                      </a:cubicBezTo>
                      <a:cubicBezTo>
                        <a:pt x="10" y="49"/>
                        <a:pt x="0" y="77"/>
                        <a:pt x="0" y="112"/>
                      </a:cubicBezTo>
                      <a:cubicBezTo>
                        <a:pt x="0" y="257"/>
                        <a:pt x="0" y="257"/>
                        <a:pt x="0" y="257"/>
                      </a:cubicBezTo>
                      <a:cubicBezTo>
                        <a:pt x="0" y="294"/>
                        <a:pt x="11" y="322"/>
                        <a:pt x="32" y="342"/>
                      </a:cubicBezTo>
                      <a:cubicBezTo>
                        <a:pt x="54" y="361"/>
                        <a:pt x="85" y="371"/>
                        <a:pt x="126" y="371"/>
                      </a:cubicBezTo>
                      <a:cubicBezTo>
                        <a:pt x="212" y="371"/>
                        <a:pt x="212" y="371"/>
                        <a:pt x="212" y="371"/>
                      </a:cubicBezTo>
                      <a:cubicBezTo>
                        <a:pt x="212" y="265"/>
                        <a:pt x="212" y="265"/>
                        <a:pt x="212" y="265"/>
                      </a:cubicBezTo>
                      <a:cubicBezTo>
                        <a:pt x="138" y="265"/>
                        <a:pt x="138" y="265"/>
                        <a:pt x="138" y="265"/>
                      </a:cubicBezTo>
                      <a:cubicBezTo>
                        <a:pt x="125" y="265"/>
                        <a:pt x="117" y="264"/>
                        <a:pt x="113" y="261"/>
                      </a:cubicBezTo>
                      <a:cubicBezTo>
                        <a:pt x="109" y="259"/>
                        <a:pt x="107" y="254"/>
                        <a:pt x="107" y="246"/>
                      </a:cubicBezTo>
                      <a:cubicBezTo>
                        <a:pt x="107" y="239"/>
                        <a:pt x="109" y="234"/>
                        <a:pt x="113" y="231"/>
                      </a:cubicBezTo>
                      <a:cubicBezTo>
                        <a:pt x="117" y="228"/>
                        <a:pt x="124" y="227"/>
                        <a:pt x="133" y="227"/>
                      </a:cubicBezTo>
                      <a:cubicBezTo>
                        <a:pt x="205" y="227"/>
                        <a:pt x="205" y="227"/>
                        <a:pt x="205" y="227"/>
                      </a:cubicBezTo>
                      <a:cubicBezTo>
                        <a:pt x="205" y="144"/>
                        <a:pt x="205" y="144"/>
                        <a:pt x="205" y="144"/>
                      </a:cubicBezTo>
                      <a:cubicBezTo>
                        <a:pt x="145" y="144"/>
                        <a:pt x="145" y="144"/>
                        <a:pt x="145" y="144"/>
                      </a:cubicBezTo>
                      <a:cubicBezTo>
                        <a:pt x="133" y="144"/>
                        <a:pt x="125" y="143"/>
                        <a:pt x="120" y="140"/>
                      </a:cubicBezTo>
                      <a:cubicBezTo>
                        <a:pt x="116" y="137"/>
                        <a:pt x="114" y="132"/>
                        <a:pt x="114" y="125"/>
                      </a:cubicBezTo>
                      <a:cubicBezTo>
                        <a:pt x="114" y="113"/>
                        <a:pt x="123" y="107"/>
                        <a:pt x="142" y="107"/>
                      </a:cubicBezTo>
                      <a:cubicBezTo>
                        <a:pt x="212" y="107"/>
                        <a:pt x="212" y="107"/>
                        <a:pt x="212" y="107"/>
                      </a:cubicBezTo>
                      <a:cubicBezTo>
                        <a:pt x="212" y="0"/>
                        <a:pt x="212" y="0"/>
                        <a:pt x="2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4"/>
                <p:cNvSpPr/>
                <p:nvPr/>
              </p:nvSpPr>
              <p:spPr bwMode="auto">
                <a:xfrm>
                  <a:off x="4528" y="2239"/>
                  <a:ext cx="639" cy="901"/>
                </a:xfrm>
                <a:custGeom>
                  <a:avLst/>
                  <a:gdLst>
                    <a:gd name="T0" fmla="*/ 143 w 270"/>
                    <a:gd name="T1" fmla="*/ 0 h 380"/>
                    <a:gd name="T2" fmla="*/ 38 w 270"/>
                    <a:gd name="T3" fmla="*/ 38 h 380"/>
                    <a:gd name="T4" fmla="*/ 0 w 270"/>
                    <a:gd name="T5" fmla="*/ 144 h 380"/>
                    <a:gd name="T6" fmla="*/ 0 w 270"/>
                    <a:gd name="T7" fmla="*/ 380 h 380"/>
                    <a:gd name="T8" fmla="*/ 110 w 270"/>
                    <a:gd name="T9" fmla="*/ 380 h 380"/>
                    <a:gd name="T10" fmla="*/ 110 w 270"/>
                    <a:gd name="T11" fmla="*/ 292 h 380"/>
                    <a:gd name="T12" fmla="*/ 142 w 270"/>
                    <a:gd name="T13" fmla="*/ 292 h 380"/>
                    <a:gd name="T14" fmla="*/ 142 w 270"/>
                    <a:gd name="T15" fmla="*/ 194 h 380"/>
                    <a:gd name="T16" fmla="*/ 110 w 270"/>
                    <a:gd name="T17" fmla="*/ 194 h 380"/>
                    <a:gd name="T18" fmla="*/ 110 w 270"/>
                    <a:gd name="T19" fmla="*/ 148 h 380"/>
                    <a:gd name="T20" fmla="*/ 136 w 270"/>
                    <a:gd name="T21" fmla="*/ 109 h 380"/>
                    <a:gd name="T22" fmla="*/ 155 w 270"/>
                    <a:gd name="T23" fmla="*/ 118 h 380"/>
                    <a:gd name="T24" fmla="*/ 160 w 270"/>
                    <a:gd name="T25" fmla="*/ 148 h 380"/>
                    <a:gd name="T26" fmla="*/ 160 w 270"/>
                    <a:gd name="T27" fmla="*/ 380 h 380"/>
                    <a:gd name="T28" fmla="*/ 270 w 270"/>
                    <a:gd name="T29" fmla="*/ 380 h 380"/>
                    <a:gd name="T30" fmla="*/ 270 w 270"/>
                    <a:gd name="T31" fmla="*/ 140 h 380"/>
                    <a:gd name="T32" fmla="*/ 239 w 270"/>
                    <a:gd name="T33" fmla="*/ 34 h 380"/>
                    <a:gd name="T34" fmla="*/ 143 w 270"/>
                    <a:gd name="T3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380">
                      <a:moveTo>
                        <a:pt x="143" y="0"/>
                      </a:moveTo>
                      <a:cubicBezTo>
                        <a:pt x="97" y="0"/>
                        <a:pt x="62" y="13"/>
                        <a:pt x="38" y="38"/>
                      </a:cubicBezTo>
                      <a:cubicBezTo>
                        <a:pt x="13" y="63"/>
                        <a:pt x="0" y="98"/>
                        <a:pt x="0" y="144"/>
                      </a:cubicBezTo>
                      <a:cubicBezTo>
                        <a:pt x="0" y="380"/>
                        <a:pt x="0" y="380"/>
                        <a:pt x="0" y="380"/>
                      </a:cubicBezTo>
                      <a:cubicBezTo>
                        <a:pt x="110" y="380"/>
                        <a:pt x="110" y="380"/>
                        <a:pt x="110" y="380"/>
                      </a:cubicBezTo>
                      <a:cubicBezTo>
                        <a:pt x="110" y="292"/>
                        <a:pt x="110" y="292"/>
                        <a:pt x="110" y="292"/>
                      </a:cubicBezTo>
                      <a:cubicBezTo>
                        <a:pt x="142" y="292"/>
                        <a:pt x="142" y="292"/>
                        <a:pt x="142" y="292"/>
                      </a:cubicBezTo>
                      <a:cubicBezTo>
                        <a:pt x="142" y="194"/>
                        <a:pt x="142" y="194"/>
                        <a:pt x="142" y="194"/>
                      </a:cubicBezTo>
                      <a:cubicBezTo>
                        <a:pt x="110" y="194"/>
                        <a:pt x="110" y="194"/>
                        <a:pt x="110" y="194"/>
                      </a:cubicBezTo>
                      <a:cubicBezTo>
                        <a:pt x="110" y="148"/>
                        <a:pt x="110" y="148"/>
                        <a:pt x="110" y="148"/>
                      </a:cubicBezTo>
                      <a:cubicBezTo>
                        <a:pt x="110" y="122"/>
                        <a:pt x="119" y="109"/>
                        <a:pt x="136" y="109"/>
                      </a:cubicBezTo>
                      <a:cubicBezTo>
                        <a:pt x="145" y="109"/>
                        <a:pt x="151" y="112"/>
                        <a:pt x="155" y="118"/>
                      </a:cubicBezTo>
                      <a:cubicBezTo>
                        <a:pt x="158" y="123"/>
                        <a:pt x="160" y="133"/>
                        <a:pt x="160" y="148"/>
                      </a:cubicBezTo>
                      <a:cubicBezTo>
                        <a:pt x="160" y="380"/>
                        <a:pt x="160" y="380"/>
                        <a:pt x="160" y="380"/>
                      </a:cubicBezTo>
                      <a:cubicBezTo>
                        <a:pt x="270" y="380"/>
                        <a:pt x="270" y="380"/>
                        <a:pt x="270" y="380"/>
                      </a:cubicBezTo>
                      <a:cubicBezTo>
                        <a:pt x="270" y="140"/>
                        <a:pt x="270" y="140"/>
                        <a:pt x="270" y="140"/>
                      </a:cubicBezTo>
                      <a:cubicBezTo>
                        <a:pt x="270" y="93"/>
                        <a:pt x="260" y="57"/>
                        <a:pt x="239" y="34"/>
                      </a:cubicBezTo>
                      <a:cubicBezTo>
                        <a:pt x="218" y="11"/>
                        <a:pt x="186" y="0"/>
                        <a:pt x="14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5" name="圆角矩形 4"/>
            <p:cNvSpPr/>
            <p:nvPr/>
          </p:nvSpPr>
          <p:spPr>
            <a:xfrm rot="14400000">
              <a:off x="4051421" y="4116149"/>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圆角矩形 29"/>
            <p:cNvSpPr/>
            <p:nvPr/>
          </p:nvSpPr>
          <p:spPr>
            <a:xfrm rot="16800000">
              <a:off x="3787427" y="2618965"/>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圆角矩形 30"/>
            <p:cNvSpPr/>
            <p:nvPr/>
          </p:nvSpPr>
          <p:spPr>
            <a:xfrm rot="19200000">
              <a:off x="4547567" y="1302365"/>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5976162" y="782398"/>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圆角矩形 32"/>
            <p:cNvSpPr/>
            <p:nvPr/>
          </p:nvSpPr>
          <p:spPr>
            <a:xfrm rot="2400000">
              <a:off x="7404758" y="1302365"/>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圆角矩形 33"/>
            <p:cNvSpPr/>
            <p:nvPr/>
          </p:nvSpPr>
          <p:spPr>
            <a:xfrm rot="4800000">
              <a:off x="8164898" y="2618965"/>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圆角矩形 34"/>
            <p:cNvSpPr/>
            <p:nvPr/>
          </p:nvSpPr>
          <p:spPr>
            <a:xfrm rot="7200000">
              <a:off x="7900904" y="4116149"/>
              <a:ext cx="239675" cy="742979"/>
            </a:xfrm>
            <a:prstGeom prst="roundRect">
              <a:avLst>
                <a:gd name="adj" fmla="val 50000"/>
              </a:avLst>
            </a:prstGeom>
            <a:solidFill>
              <a:srgbClr val="EEEEEE"/>
            </a:solidFill>
            <a:ln>
              <a:noFill/>
            </a:ln>
            <a:effectLst>
              <a:outerShdw blurRad="50800" dist="38100" dir="2700000" algn="tl" rotWithShape="0">
                <a:prstClr val="black">
                  <a:alpha val="40000"/>
                </a:prstClr>
              </a:outerShdw>
            </a:effectLst>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1141332" y="1912879"/>
            <a:ext cx="2624263" cy="1240099"/>
            <a:chOff x="1141696" y="2090679"/>
            <a:chExt cx="2624263" cy="1240099"/>
          </a:xfrm>
        </p:grpSpPr>
        <p:grpSp>
          <p:nvGrpSpPr>
            <p:cNvPr id="41" name="组合 40"/>
            <p:cNvGrpSpPr/>
            <p:nvPr/>
          </p:nvGrpSpPr>
          <p:grpSpPr>
            <a:xfrm>
              <a:off x="1141696" y="2090679"/>
              <a:ext cx="1000117" cy="1240099"/>
              <a:chOff x="4123036" y="1032771"/>
              <a:chExt cx="1000117" cy="1240099"/>
            </a:xfrm>
          </p:grpSpPr>
          <p:sp>
            <p:nvSpPr>
              <p:cNvPr id="42" name="文本框 41"/>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FFB850"/>
                    </a:solidFill>
                    <a:latin typeface="Impact" panose="020B0806030902050204" pitchFamily="34" charset="0"/>
                  </a:rPr>
                  <a:t>01</a:t>
                </a:r>
                <a:endParaRPr lang="zh-CN" altLang="en-US" sz="5400" dirty="0">
                  <a:solidFill>
                    <a:srgbClr val="FFB850"/>
                  </a:solidFill>
                  <a:latin typeface="Impact" panose="020B0806030902050204" pitchFamily="34" charset="0"/>
                </a:endParaRPr>
              </a:p>
            </p:txBody>
          </p:sp>
          <p:sp>
            <p:nvSpPr>
              <p:cNvPr id="43" name="文本框 42"/>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53" name="组合 52"/>
            <p:cNvGrpSpPr/>
            <p:nvPr/>
          </p:nvGrpSpPr>
          <p:grpSpPr>
            <a:xfrm>
              <a:off x="1985492" y="2168965"/>
              <a:ext cx="1780467" cy="739610"/>
              <a:chOff x="3091656" y="3532285"/>
              <a:chExt cx="1780467" cy="739610"/>
            </a:xfrm>
          </p:grpSpPr>
          <p:sp>
            <p:nvSpPr>
              <p:cNvPr id="54" name="文本框 53"/>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5" name="文本框 54"/>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57" name="组合 56"/>
          <p:cNvGrpSpPr/>
          <p:nvPr/>
        </p:nvGrpSpPr>
        <p:grpSpPr>
          <a:xfrm>
            <a:off x="1141332" y="3438868"/>
            <a:ext cx="2624263" cy="1240099"/>
            <a:chOff x="1141696" y="2090679"/>
            <a:chExt cx="2624263" cy="1240099"/>
          </a:xfrm>
        </p:grpSpPr>
        <p:grpSp>
          <p:nvGrpSpPr>
            <p:cNvPr id="58" name="组合 57"/>
            <p:cNvGrpSpPr/>
            <p:nvPr/>
          </p:nvGrpSpPr>
          <p:grpSpPr>
            <a:xfrm>
              <a:off x="1141696" y="2090679"/>
              <a:ext cx="1000117" cy="1240099"/>
              <a:chOff x="4123036" y="1032771"/>
              <a:chExt cx="1000117" cy="1240099"/>
            </a:xfrm>
          </p:grpSpPr>
          <p:sp>
            <p:nvSpPr>
              <p:cNvPr id="62" name="文本框 61"/>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E87071"/>
                    </a:solidFill>
                    <a:latin typeface="Impact" panose="020B0806030902050204" pitchFamily="34" charset="0"/>
                  </a:rPr>
                  <a:t>03</a:t>
                </a:r>
                <a:endParaRPr lang="zh-CN" altLang="en-US" sz="5400" dirty="0">
                  <a:solidFill>
                    <a:srgbClr val="E87071"/>
                  </a:solidFill>
                  <a:latin typeface="Impact" panose="020B0806030902050204" pitchFamily="34" charset="0"/>
                </a:endParaRPr>
              </a:p>
            </p:txBody>
          </p:sp>
          <p:sp>
            <p:nvSpPr>
              <p:cNvPr id="63" name="文本框 62"/>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59" name="组合 58"/>
            <p:cNvGrpSpPr/>
            <p:nvPr/>
          </p:nvGrpSpPr>
          <p:grpSpPr>
            <a:xfrm>
              <a:off x="1985492" y="2168965"/>
              <a:ext cx="1780467" cy="739610"/>
              <a:chOff x="3091656" y="3532285"/>
              <a:chExt cx="1780467" cy="739610"/>
            </a:xfrm>
          </p:grpSpPr>
          <p:sp>
            <p:nvSpPr>
              <p:cNvPr id="60" name="文本框 59"/>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1" name="文本框 60"/>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64" name="组合 63"/>
          <p:cNvGrpSpPr/>
          <p:nvPr/>
        </p:nvGrpSpPr>
        <p:grpSpPr>
          <a:xfrm>
            <a:off x="8426405" y="1912879"/>
            <a:ext cx="2624263" cy="1240099"/>
            <a:chOff x="1141696" y="2090679"/>
            <a:chExt cx="2624263" cy="1240099"/>
          </a:xfrm>
        </p:grpSpPr>
        <p:grpSp>
          <p:nvGrpSpPr>
            <p:cNvPr id="65" name="组合 64"/>
            <p:cNvGrpSpPr/>
            <p:nvPr/>
          </p:nvGrpSpPr>
          <p:grpSpPr>
            <a:xfrm>
              <a:off x="1141696" y="2090679"/>
              <a:ext cx="1000117" cy="1240099"/>
              <a:chOff x="4123036" y="1032771"/>
              <a:chExt cx="1000117" cy="1240099"/>
            </a:xfrm>
          </p:grpSpPr>
          <p:sp>
            <p:nvSpPr>
              <p:cNvPr id="69" name="文本框 68"/>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00AF92"/>
                    </a:solidFill>
                    <a:latin typeface="Impact" panose="020B0806030902050204" pitchFamily="34" charset="0"/>
                  </a:rPr>
                  <a:t>02</a:t>
                </a:r>
                <a:endParaRPr lang="zh-CN" altLang="en-US" sz="5400" dirty="0">
                  <a:solidFill>
                    <a:srgbClr val="00AF92"/>
                  </a:solidFill>
                  <a:latin typeface="Impact" panose="020B0806030902050204" pitchFamily="34" charset="0"/>
                </a:endParaRPr>
              </a:p>
            </p:txBody>
          </p:sp>
          <p:sp>
            <p:nvSpPr>
              <p:cNvPr id="70" name="文本框 69"/>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6" name="组合 65"/>
            <p:cNvGrpSpPr/>
            <p:nvPr/>
          </p:nvGrpSpPr>
          <p:grpSpPr>
            <a:xfrm>
              <a:off x="1985492" y="2168965"/>
              <a:ext cx="1780467" cy="739610"/>
              <a:chOff x="3091656" y="3532285"/>
              <a:chExt cx="1780467" cy="739610"/>
            </a:xfrm>
          </p:grpSpPr>
          <p:sp>
            <p:nvSpPr>
              <p:cNvPr id="67" name="文本框 66"/>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8" name="文本框 67"/>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71" name="组合 70"/>
          <p:cNvGrpSpPr/>
          <p:nvPr/>
        </p:nvGrpSpPr>
        <p:grpSpPr>
          <a:xfrm>
            <a:off x="8426405" y="3438868"/>
            <a:ext cx="2624263" cy="1240099"/>
            <a:chOff x="1141696" y="2090679"/>
            <a:chExt cx="2624263" cy="1240099"/>
          </a:xfrm>
        </p:grpSpPr>
        <p:grpSp>
          <p:nvGrpSpPr>
            <p:cNvPr id="72" name="组合 71"/>
            <p:cNvGrpSpPr/>
            <p:nvPr/>
          </p:nvGrpSpPr>
          <p:grpSpPr>
            <a:xfrm>
              <a:off x="1141696" y="2090679"/>
              <a:ext cx="1000117" cy="1240099"/>
              <a:chOff x="4123036" y="1032771"/>
              <a:chExt cx="1000117" cy="1240099"/>
            </a:xfrm>
          </p:grpSpPr>
          <p:sp>
            <p:nvSpPr>
              <p:cNvPr id="76" name="文本框 75"/>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663A77"/>
                    </a:solidFill>
                    <a:latin typeface="Impact" panose="020B0806030902050204" pitchFamily="34" charset="0"/>
                  </a:rPr>
                  <a:t>04</a:t>
                </a:r>
                <a:endParaRPr lang="zh-CN" altLang="en-US" sz="5400" dirty="0">
                  <a:solidFill>
                    <a:srgbClr val="663A77"/>
                  </a:solidFill>
                  <a:latin typeface="Impact" panose="020B0806030902050204" pitchFamily="34" charset="0"/>
                </a:endParaRPr>
              </a:p>
            </p:txBody>
          </p:sp>
          <p:sp>
            <p:nvSpPr>
              <p:cNvPr id="77" name="文本框 76"/>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3" name="组合 72"/>
            <p:cNvGrpSpPr/>
            <p:nvPr/>
          </p:nvGrpSpPr>
          <p:grpSpPr>
            <a:xfrm>
              <a:off x="1985492" y="2168965"/>
              <a:ext cx="1780467" cy="739610"/>
              <a:chOff x="3091656" y="3532285"/>
              <a:chExt cx="1780467" cy="739610"/>
            </a:xfrm>
          </p:grpSpPr>
          <p:sp>
            <p:nvSpPr>
              <p:cNvPr id="74" name="文本框 73"/>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sp>
        <p:nvSpPr>
          <p:cNvPr id="9" name="任意多边形 8"/>
          <p:cNvSpPr/>
          <p:nvPr/>
        </p:nvSpPr>
        <p:spPr bwMode="auto">
          <a:xfrm flipV="1">
            <a:off x="1289902" y="2295318"/>
            <a:ext cx="1930520" cy="3184957"/>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gradFill>
            <a:gsLst>
              <a:gs pos="0">
                <a:srgbClr val="E8E8E8"/>
              </a:gs>
              <a:gs pos="100000">
                <a:srgbClr val="F9F9F9"/>
              </a:gs>
            </a:gsLst>
            <a:lin ang="2700000" scaled="1"/>
          </a:gradFill>
          <a:ln>
            <a:noFill/>
          </a:ln>
          <a:effectLst>
            <a:outerShdw blurRad="165100" dist="76200" dir="2700000" algn="tl" rotWithShape="0">
              <a:prstClr val="black">
                <a:alpha val="30000"/>
              </a:prstClr>
            </a:outerShdw>
          </a:effectLst>
          <a:scene3d>
            <a:camera prst="orthographicFront"/>
            <a:lightRig rig="threePt" dir="t"/>
          </a:scene3d>
          <a:sp3d prstMaterial="softEdge">
            <a:bevelT w="19050" h="6350" prst="angle"/>
          </a:sp3d>
        </p:spPr>
        <p:txBody>
          <a:bodyPr vert="horz" wrap="square" lIns="91440" tIns="45720" rIns="91440" bIns="45720" numCol="1" anchor="t" anchorCtr="0" compatLnSpc="1">
            <a:noAutofit/>
          </a:bodyPr>
          <a:lstStyle/>
          <a:p>
            <a:endParaRPr lang="zh-CN" altLang="en-US"/>
          </a:p>
        </p:txBody>
      </p:sp>
      <p:sp>
        <p:nvSpPr>
          <p:cNvPr id="10" name="任意多边形 9"/>
          <p:cNvSpPr/>
          <p:nvPr/>
        </p:nvSpPr>
        <p:spPr>
          <a:xfrm flipV="1">
            <a:off x="1402127" y="3766405"/>
            <a:ext cx="1716945" cy="1560391"/>
          </a:xfrm>
          <a:custGeom>
            <a:avLst/>
            <a:gdLst>
              <a:gd name="connsiteX0" fmla="*/ 978551 w 1957102"/>
              <a:gd name="connsiteY0" fmla="*/ 0 h 1778651"/>
              <a:gd name="connsiteX1" fmla="*/ 1957102 w 1957102"/>
              <a:gd name="connsiteY1" fmla="*/ 978551 h 1778651"/>
              <a:gd name="connsiteX2" fmla="*/ 1670491 w 1957102"/>
              <a:gd name="connsiteY2" fmla="*/ 1670491 h 1778651"/>
              <a:gd name="connsiteX3" fmla="*/ 1539401 w 1957102"/>
              <a:gd name="connsiteY3" fmla="*/ 1778651 h 1778651"/>
              <a:gd name="connsiteX4" fmla="*/ 417702 w 1957102"/>
              <a:gd name="connsiteY4" fmla="*/ 1778651 h 1778651"/>
              <a:gd name="connsiteX5" fmla="*/ 286611 w 1957102"/>
              <a:gd name="connsiteY5" fmla="*/ 1670491 h 1778651"/>
              <a:gd name="connsiteX6" fmla="*/ 0 w 1957102"/>
              <a:gd name="connsiteY6" fmla="*/ 978551 h 1778651"/>
              <a:gd name="connsiteX7" fmla="*/ 978551 w 1957102"/>
              <a:gd name="connsiteY7" fmla="*/ 0 h 17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102" h="1778651">
                <a:moveTo>
                  <a:pt x="978551" y="0"/>
                </a:moveTo>
                <a:cubicBezTo>
                  <a:pt x="1518990" y="0"/>
                  <a:pt x="1957102" y="438112"/>
                  <a:pt x="1957102" y="978551"/>
                </a:cubicBezTo>
                <a:cubicBezTo>
                  <a:pt x="1957102" y="1248771"/>
                  <a:pt x="1847574" y="1493408"/>
                  <a:pt x="1670491" y="1670491"/>
                </a:cubicBezTo>
                <a:lnTo>
                  <a:pt x="1539401" y="1778651"/>
                </a:lnTo>
                <a:lnTo>
                  <a:pt x="417702" y="1778651"/>
                </a:lnTo>
                <a:lnTo>
                  <a:pt x="286611" y="1670491"/>
                </a:lnTo>
                <a:cubicBezTo>
                  <a:pt x="109528" y="1493408"/>
                  <a:pt x="0" y="1248771"/>
                  <a:pt x="0" y="978551"/>
                </a:cubicBezTo>
                <a:cubicBezTo>
                  <a:pt x="0" y="438112"/>
                  <a:pt x="438112" y="0"/>
                  <a:pt x="978551" y="0"/>
                </a:cubicBezTo>
                <a:close/>
              </a:path>
            </a:pathLst>
          </a:custGeom>
          <a:solidFill>
            <a:srgbClr val="FFB850"/>
          </a:solidFill>
          <a:ln w="19050">
            <a:gradFill flip="none" rotWithShape="1">
              <a:gsLst>
                <a:gs pos="0">
                  <a:schemeClr val="bg1">
                    <a:lumMod val="85000"/>
                  </a:schemeClr>
                </a:gs>
                <a:gs pos="100000">
                  <a:schemeClr val="bg1"/>
                </a:gs>
              </a:gsLst>
              <a:lin ang="18900000" scaled="0"/>
              <a:tileRect/>
            </a:gradFill>
          </a:ln>
          <a:effectLst>
            <a:innerShdw blurRad="101600" dist="50800" dir="81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flipV="1">
            <a:off x="1810710" y="3038588"/>
            <a:ext cx="888903" cy="650952"/>
          </a:xfrm>
          <a:prstGeom prst="roundRect">
            <a:avLst>
              <a:gd name="adj" fmla="val 13617"/>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 name="直接连接符 15"/>
          <p:cNvCxnSpPr/>
          <p:nvPr/>
        </p:nvCxnSpPr>
        <p:spPr>
          <a:xfrm>
            <a:off x="2248870" y="1459203"/>
            <a:ext cx="0" cy="850404"/>
          </a:xfrm>
          <a:prstGeom prst="line">
            <a:avLst/>
          </a:prstGeom>
          <a:ln w="28575">
            <a:solidFill>
              <a:schemeClr val="bg1">
                <a:lumMod val="65000"/>
              </a:schemeClr>
            </a:solidFill>
          </a:ln>
          <a:effectLst>
            <a:outerShdw blurRad="76200" dist="508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sp>
        <p:nvSpPr>
          <p:cNvPr id="17" name="椭圆 16"/>
          <p:cNvSpPr/>
          <p:nvPr/>
        </p:nvSpPr>
        <p:spPr>
          <a:xfrm>
            <a:off x="2195249"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2245344"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0" name="图片 1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556801" y="1453926"/>
            <a:ext cx="1361845" cy="126694"/>
          </a:xfrm>
          <a:prstGeom prst="rect">
            <a:avLst/>
          </a:prstGeom>
        </p:spPr>
      </p:pic>
      <p:sp>
        <p:nvSpPr>
          <p:cNvPr id="28" name="任意多边形 27"/>
          <p:cNvSpPr/>
          <p:nvPr/>
        </p:nvSpPr>
        <p:spPr bwMode="auto">
          <a:xfrm flipV="1">
            <a:off x="3889169" y="2295318"/>
            <a:ext cx="1930520" cy="3184957"/>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gradFill>
            <a:gsLst>
              <a:gs pos="0">
                <a:srgbClr val="E8E8E8"/>
              </a:gs>
              <a:gs pos="100000">
                <a:srgbClr val="F9F9F9"/>
              </a:gs>
            </a:gsLst>
            <a:lin ang="2700000" scaled="1"/>
          </a:gradFill>
          <a:ln>
            <a:noFill/>
          </a:ln>
          <a:effectLst>
            <a:outerShdw blurRad="165100" dist="76200" dir="2700000" algn="tl" rotWithShape="0">
              <a:prstClr val="black">
                <a:alpha val="30000"/>
              </a:prstClr>
            </a:outerShdw>
          </a:effectLst>
          <a:scene3d>
            <a:camera prst="orthographicFront"/>
            <a:lightRig rig="threePt" dir="t"/>
          </a:scene3d>
          <a:sp3d prstMaterial="softEdge">
            <a:bevelT w="19050" h="6350" prst="angle"/>
          </a:sp3d>
        </p:spPr>
        <p:txBody>
          <a:bodyPr vert="horz" wrap="square" lIns="91440" tIns="45720" rIns="91440" bIns="45720" numCol="1" anchor="t" anchorCtr="0" compatLnSpc="1">
            <a:noAutofit/>
          </a:bodyPr>
          <a:lstStyle/>
          <a:p>
            <a:endParaRPr lang="zh-CN" altLang="en-US"/>
          </a:p>
        </p:txBody>
      </p:sp>
      <p:sp>
        <p:nvSpPr>
          <p:cNvPr id="29" name="任意多边形 28"/>
          <p:cNvSpPr/>
          <p:nvPr/>
        </p:nvSpPr>
        <p:spPr>
          <a:xfrm flipV="1">
            <a:off x="3995956" y="3804713"/>
            <a:ext cx="1716945" cy="1560391"/>
          </a:xfrm>
          <a:custGeom>
            <a:avLst/>
            <a:gdLst>
              <a:gd name="connsiteX0" fmla="*/ 978551 w 1957102"/>
              <a:gd name="connsiteY0" fmla="*/ 0 h 1778651"/>
              <a:gd name="connsiteX1" fmla="*/ 1957102 w 1957102"/>
              <a:gd name="connsiteY1" fmla="*/ 978551 h 1778651"/>
              <a:gd name="connsiteX2" fmla="*/ 1670491 w 1957102"/>
              <a:gd name="connsiteY2" fmla="*/ 1670491 h 1778651"/>
              <a:gd name="connsiteX3" fmla="*/ 1539401 w 1957102"/>
              <a:gd name="connsiteY3" fmla="*/ 1778651 h 1778651"/>
              <a:gd name="connsiteX4" fmla="*/ 417702 w 1957102"/>
              <a:gd name="connsiteY4" fmla="*/ 1778651 h 1778651"/>
              <a:gd name="connsiteX5" fmla="*/ 286611 w 1957102"/>
              <a:gd name="connsiteY5" fmla="*/ 1670491 h 1778651"/>
              <a:gd name="connsiteX6" fmla="*/ 0 w 1957102"/>
              <a:gd name="connsiteY6" fmla="*/ 978551 h 1778651"/>
              <a:gd name="connsiteX7" fmla="*/ 978551 w 1957102"/>
              <a:gd name="connsiteY7" fmla="*/ 0 h 17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102" h="1778651">
                <a:moveTo>
                  <a:pt x="978551" y="0"/>
                </a:moveTo>
                <a:cubicBezTo>
                  <a:pt x="1518990" y="0"/>
                  <a:pt x="1957102" y="438112"/>
                  <a:pt x="1957102" y="978551"/>
                </a:cubicBezTo>
                <a:cubicBezTo>
                  <a:pt x="1957102" y="1248771"/>
                  <a:pt x="1847574" y="1493408"/>
                  <a:pt x="1670491" y="1670491"/>
                </a:cubicBezTo>
                <a:lnTo>
                  <a:pt x="1539401" y="1778651"/>
                </a:lnTo>
                <a:lnTo>
                  <a:pt x="417702" y="1778651"/>
                </a:lnTo>
                <a:lnTo>
                  <a:pt x="286611" y="1670491"/>
                </a:lnTo>
                <a:cubicBezTo>
                  <a:pt x="109528" y="1493408"/>
                  <a:pt x="0" y="1248771"/>
                  <a:pt x="0" y="978551"/>
                </a:cubicBezTo>
                <a:cubicBezTo>
                  <a:pt x="0" y="438112"/>
                  <a:pt x="438112" y="0"/>
                  <a:pt x="978551" y="0"/>
                </a:cubicBezTo>
                <a:close/>
              </a:path>
            </a:pathLst>
          </a:custGeom>
          <a:solidFill>
            <a:srgbClr val="01ACBE"/>
          </a:solidFill>
          <a:ln w="19050">
            <a:gradFill>
              <a:gsLst>
                <a:gs pos="0">
                  <a:schemeClr val="bg1">
                    <a:lumMod val="85000"/>
                  </a:schemeClr>
                </a:gs>
                <a:gs pos="100000">
                  <a:schemeClr val="bg1"/>
                </a:gs>
              </a:gsLst>
              <a:lin ang="18900000" scaled="0"/>
            </a:gradFill>
          </a:ln>
          <a:effectLst>
            <a:innerShdw blurRad="101600" dist="50800" dir="81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圆角矩形 29"/>
          <p:cNvSpPr/>
          <p:nvPr/>
        </p:nvSpPr>
        <p:spPr>
          <a:xfrm flipV="1">
            <a:off x="4409977" y="3038588"/>
            <a:ext cx="888903" cy="650952"/>
          </a:xfrm>
          <a:prstGeom prst="roundRect">
            <a:avLst>
              <a:gd name="adj" fmla="val 13617"/>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 name="直接连接符 23"/>
          <p:cNvCxnSpPr/>
          <p:nvPr/>
        </p:nvCxnSpPr>
        <p:spPr>
          <a:xfrm>
            <a:off x="4848137" y="1459203"/>
            <a:ext cx="0" cy="850404"/>
          </a:xfrm>
          <a:prstGeom prst="line">
            <a:avLst/>
          </a:prstGeom>
          <a:ln w="28575">
            <a:solidFill>
              <a:schemeClr val="bg1">
                <a:lumMod val="65000"/>
              </a:schemeClr>
            </a:solidFill>
          </a:ln>
          <a:effectLst>
            <a:outerShdw blurRad="76200" dist="508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sp>
        <p:nvSpPr>
          <p:cNvPr id="25" name="椭圆 24"/>
          <p:cNvSpPr/>
          <p:nvPr/>
        </p:nvSpPr>
        <p:spPr>
          <a:xfrm>
            <a:off x="4794516"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4844611"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7" name="图片 2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4156068" y="1453926"/>
            <a:ext cx="1361845" cy="126694"/>
          </a:xfrm>
          <a:prstGeom prst="rect">
            <a:avLst/>
          </a:prstGeom>
        </p:spPr>
      </p:pic>
      <p:sp>
        <p:nvSpPr>
          <p:cNvPr id="37" name="任意多边形 36"/>
          <p:cNvSpPr/>
          <p:nvPr/>
        </p:nvSpPr>
        <p:spPr bwMode="auto">
          <a:xfrm flipV="1">
            <a:off x="6488435" y="2295318"/>
            <a:ext cx="1930520" cy="3184957"/>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gradFill>
            <a:gsLst>
              <a:gs pos="0">
                <a:srgbClr val="E8E8E8"/>
              </a:gs>
              <a:gs pos="100000">
                <a:srgbClr val="F9F9F9"/>
              </a:gs>
            </a:gsLst>
            <a:lin ang="2700000" scaled="1"/>
          </a:gradFill>
          <a:ln>
            <a:noFill/>
          </a:ln>
          <a:effectLst>
            <a:outerShdw blurRad="165100" dist="76200" dir="2700000" algn="tl" rotWithShape="0">
              <a:prstClr val="black">
                <a:alpha val="30000"/>
              </a:prstClr>
            </a:outerShdw>
          </a:effectLst>
          <a:scene3d>
            <a:camera prst="orthographicFront"/>
            <a:lightRig rig="threePt" dir="t"/>
          </a:scene3d>
          <a:sp3d prstMaterial="softEdge">
            <a:bevelT w="19050" h="6350" prst="angle"/>
          </a:sp3d>
        </p:spPr>
        <p:txBody>
          <a:bodyPr vert="horz" wrap="square" lIns="91440" tIns="45720" rIns="91440" bIns="45720" numCol="1" anchor="t" anchorCtr="0" compatLnSpc="1">
            <a:noAutofit/>
          </a:bodyPr>
          <a:lstStyle/>
          <a:p>
            <a:endParaRPr lang="zh-CN" altLang="en-US"/>
          </a:p>
        </p:txBody>
      </p:sp>
      <p:sp>
        <p:nvSpPr>
          <p:cNvPr id="38" name="任意多边形 37"/>
          <p:cNvSpPr/>
          <p:nvPr/>
        </p:nvSpPr>
        <p:spPr>
          <a:xfrm flipV="1">
            <a:off x="6595222" y="3804713"/>
            <a:ext cx="1716945" cy="1560391"/>
          </a:xfrm>
          <a:custGeom>
            <a:avLst/>
            <a:gdLst>
              <a:gd name="connsiteX0" fmla="*/ 978551 w 1957102"/>
              <a:gd name="connsiteY0" fmla="*/ 0 h 1778651"/>
              <a:gd name="connsiteX1" fmla="*/ 1957102 w 1957102"/>
              <a:gd name="connsiteY1" fmla="*/ 978551 h 1778651"/>
              <a:gd name="connsiteX2" fmla="*/ 1670491 w 1957102"/>
              <a:gd name="connsiteY2" fmla="*/ 1670491 h 1778651"/>
              <a:gd name="connsiteX3" fmla="*/ 1539401 w 1957102"/>
              <a:gd name="connsiteY3" fmla="*/ 1778651 h 1778651"/>
              <a:gd name="connsiteX4" fmla="*/ 417702 w 1957102"/>
              <a:gd name="connsiteY4" fmla="*/ 1778651 h 1778651"/>
              <a:gd name="connsiteX5" fmla="*/ 286611 w 1957102"/>
              <a:gd name="connsiteY5" fmla="*/ 1670491 h 1778651"/>
              <a:gd name="connsiteX6" fmla="*/ 0 w 1957102"/>
              <a:gd name="connsiteY6" fmla="*/ 978551 h 1778651"/>
              <a:gd name="connsiteX7" fmla="*/ 978551 w 1957102"/>
              <a:gd name="connsiteY7" fmla="*/ 0 h 17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102" h="1778651">
                <a:moveTo>
                  <a:pt x="978551" y="0"/>
                </a:moveTo>
                <a:cubicBezTo>
                  <a:pt x="1518990" y="0"/>
                  <a:pt x="1957102" y="438112"/>
                  <a:pt x="1957102" y="978551"/>
                </a:cubicBezTo>
                <a:cubicBezTo>
                  <a:pt x="1957102" y="1248771"/>
                  <a:pt x="1847574" y="1493408"/>
                  <a:pt x="1670491" y="1670491"/>
                </a:cubicBezTo>
                <a:lnTo>
                  <a:pt x="1539401" y="1778651"/>
                </a:lnTo>
                <a:lnTo>
                  <a:pt x="417702" y="1778651"/>
                </a:lnTo>
                <a:lnTo>
                  <a:pt x="286611" y="1670491"/>
                </a:lnTo>
                <a:cubicBezTo>
                  <a:pt x="109528" y="1493408"/>
                  <a:pt x="0" y="1248771"/>
                  <a:pt x="0" y="978551"/>
                </a:cubicBezTo>
                <a:cubicBezTo>
                  <a:pt x="0" y="438112"/>
                  <a:pt x="438112" y="0"/>
                  <a:pt x="978551" y="0"/>
                </a:cubicBezTo>
                <a:close/>
              </a:path>
            </a:pathLst>
          </a:custGeom>
          <a:solidFill>
            <a:srgbClr val="E87071"/>
          </a:solidFill>
          <a:ln w="19050">
            <a:gradFill>
              <a:gsLst>
                <a:gs pos="0">
                  <a:schemeClr val="bg1">
                    <a:lumMod val="85000"/>
                  </a:schemeClr>
                </a:gs>
                <a:gs pos="100000">
                  <a:schemeClr val="bg1"/>
                </a:gs>
              </a:gsLst>
              <a:lin ang="18900000" scaled="0"/>
            </a:gradFill>
          </a:ln>
          <a:effectLst>
            <a:innerShdw blurRad="101600" dist="50800" dir="81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p:cNvSpPr/>
          <p:nvPr/>
        </p:nvSpPr>
        <p:spPr>
          <a:xfrm flipV="1">
            <a:off x="7009243" y="3038588"/>
            <a:ext cx="888903" cy="650952"/>
          </a:xfrm>
          <a:prstGeom prst="roundRect">
            <a:avLst>
              <a:gd name="adj" fmla="val 13617"/>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3" name="直接连接符 32"/>
          <p:cNvCxnSpPr/>
          <p:nvPr/>
        </p:nvCxnSpPr>
        <p:spPr>
          <a:xfrm>
            <a:off x="7447403" y="1459203"/>
            <a:ext cx="0" cy="850404"/>
          </a:xfrm>
          <a:prstGeom prst="line">
            <a:avLst/>
          </a:prstGeom>
          <a:ln w="28575">
            <a:solidFill>
              <a:schemeClr val="bg1">
                <a:lumMod val="65000"/>
              </a:schemeClr>
            </a:solidFill>
          </a:ln>
          <a:effectLst>
            <a:outerShdw blurRad="76200" dist="508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sp>
        <p:nvSpPr>
          <p:cNvPr id="34" name="椭圆 33"/>
          <p:cNvSpPr/>
          <p:nvPr/>
        </p:nvSpPr>
        <p:spPr>
          <a:xfrm>
            <a:off x="7393782"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7443877"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6" name="图片 3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6755334" y="1453926"/>
            <a:ext cx="1361845" cy="126694"/>
          </a:xfrm>
          <a:prstGeom prst="rect">
            <a:avLst/>
          </a:prstGeom>
        </p:spPr>
      </p:pic>
      <p:sp>
        <p:nvSpPr>
          <p:cNvPr id="46" name="任意多边形 45"/>
          <p:cNvSpPr/>
          <p:nvPr/>
        </p:nvSpPr>
        <p:spPr bwMode="auto">
          <a:xfrm flipV="1">
            <a:off x="9087702" y="2295318"/>
            <a:ext cx="1930520" cy="3184957"/>
          </a:xfrm>
          <a:custGeom>
            <a:avLst/>
            <a:gdLst>
              <a:gd name="connsiteX0" fmla="*/ 1366777 w 2928934"/>
              <a:gd name="connsiteY0" fmla="*/ 4537615 h 4832133"/>
              <a:gd name="connsiteX1" fmla="*/ 1259319 w 2928934"/>
              <a:gd name="connsiteY1" fmla="*/ 4646282 h 4832133"/>
              <a:gd name="connsiteX2" fmla="*/ 1366777 w 2928934"/>
              <a:gd name="connsiteY2" fmla="*/ 4754949 h 4832133"/>
              <a:gd name="connsiteX3" fmla="*/ 1562155 w 2928934"/>
              <a:gd name="connsiteY3" fmla="*/ 4754949 h 4832133"/>
              <a:gd name="connsiteX4" fmla="*/ 1669613 w 2928934"/>
              <a:gd name="connsiteY4" fmla="*/ 4646282 h 4832133"/>
              <a:gd name="connsiteX5" fmla="*/ 1562155 w 2928934"/>
              <a:gd name="connsiteY5" fmla="*/ 4537615 h 4832133"/>
              <a:gd name="connsiteX6" fmla="*/ 1366777 w 2928934"/>
              <a:gd name="connsiteY6" fmla="*/ 4537615 h 4832133"/>
              <a:gd name="connsiteX7" fmla="*/ 1048793 w 2928934"/>
              <a:gd name="connsiteY7" fmla="*/ 4249190 h 4832133"/>
              <a:gd name="connsiteX8" fmla="*/ 942458 w 2928934"/>
              <a:gd name="connsiteY8" fmla="*/ 4357857 h 4832133"/>
              <a:gd name="connsiteX9" fmla="*/ 1048793 w 2928934"/>
              <a:gd name="connsiteY9" fmla="*/ 4466524 h 4832133"/>
              <a:gd name="connsiteX10" fmla="*/ 1880140 w 2928934"/>
              <a:gd name="connsiteY10" fmla="*/ 4466524 h 4832133"/>
              <a:gd name="connsiteX11" fmla="*/ 1986475 w 2928934"/>
              <a:gd name="connsiteY11" fmla="*/ 4357857 h 4832133"/>
              <a:gd name="connsiteX12" fmla="*/ 1880140 w 2928934"/>
              <a:gd name="connsiteY12" fmla="*/ 4249190 h 4832133"/>
              <a:gd name="connsiteX13" fmla="*/ 1048793 w 2928934"/>
              <a:gd name="connsiteY13" fmla="*/ 4249190 h 4832133"/>
              <a:gd name="connsiteX14" fmla="*/ 996745 w 2928934"/>
              <a:gd name="connsiteY14" fmla="*/ 3964827 h 4832133"/>
              <a:gd name="connsiteX15" fmla="*/ 890664 w 2928934"/>
              <a:gd name="connsiteY15" fmla="*/ 4074002 h 4832133"/>
              <a:gd name="connsiteX16" fmla="*/ 996745 w 2928934"/>
              <a:gd name="connsiteY16" fmla="*/ 4183177 h 4832133"/>
              <a:gd name="connsiteX17" fmla="*/ 1932189 w 2928934"/>
              <a:gd name="connsiteY17" fmla="*/ 4183177 h 4832133"/>
              <a:gd name="connsiteX18" fmla="*/ 2038270 w 2928934"/>
              <a:gd name="connsiteY18" fmla="*/ 4074002 h 4832133"/>
              <a:gd name="connsiteX19" fmla="*/ 1932189 w 2928934"/>
              <a:gd name="connsiteY19" fmla="*/ 3964827 h 4832133"/>
              <a:gd name="connsiteX20" fmla="*/ 996745 w 2928934"/>
              <a:gd name="connsiteY20" fmla="*/ 3964827 h 4832133"/>
              <a:gd name="connsiteX21" fmla="*/ 1464467 w 2928934"/>
              <a:gd name="connsiteY21" fmla="*/ 0 h 4832133"/>
              <a:gd name="connsiteX22" fmla="*/ 2928934 w 2928934"/>
              <a:gd name="connsiteY22" fmla="*/ 1465739 h 4832133"/>
              <a:gd name="connsiteX23" fmla="*/ 2491277 w 2928934"/>
              <a:gd name="connsiteY23" fmla="*/ 2640733 h 4832133"/>
              <a:gd name="connsiteX24" fmla="*/ 2284472 w 2928934"/>
              <a:gd name="connsiteY24" fmla="*/ 3054024 h 4832133"/>
              <a:gd name="connsiteX25" fmla="*/ 2284472 w 2928934"/>
              <a:gd name="connsiteY25" fmla="*/ 3652333 h 4832133"/>
              <a:gd name="connsiteX26" fmla="*/ 2118548 w 2928934"/>
              <a:gd name="connsiteY26" fmla="*/ 3957495 h 4832133"/>
              <a:gd name="connsiteX27" fmla="*/ 2137785 w 2928934"/>
              <a:gd name="connsiteY27" fmla="*/ 4022372 h 4832133"/>
              <a:gd name="connsiteX28" fmla="*/ 2140190 w 2928934"/>
              <a:gd name="connsiteY28" fmla="*/ 4056012 h 4832133"/>
              <a:gd name="connsiteX29" fmla="*/ 2056025 w 2928934"/>
              <a:gd name="connsiteY29" fmla="*/ 4224212 h 4832133"/>
              <a:gd name="connsiteX30" fmla="*/ 2084882 w 2928934"/>
              <a:gd name="connsiteY30" fmla="*/ 4313117 h 4832133"/>
              <a:gd name="connsiteX31" fmla="*/ 2087286 w 2928934"/>
              <a:gd name="connsiteY31" fmla="*/ 4339549 h 4832133"/>
              <a:gd name="connsiteX32" fmla="*/ 1878077 w 2928934"/>
              <a:gd name="connsiteY32" fmla="*/ 4548597 h 4832133"/>
              <a:gd name="connsiteX33" fmla="*/ 1757842 w 2928934"/>
              <a:gd name="connsiteY33" fmla="*/ 4548597 h 4832133"/>
              <a:gd name="connsiteX34" fmla="*/ 1769865 w 2928934"/>
              <a:gd name="connsiteY34" fmla="*/ 4623085 h 4832133"/>
              <a:gd name="connsiteX35" fmla="*/ 1560655 w 2928934"/>
              <a:gd name="connsiteY35" fmla="*/ 4832133 h 4832133"/>
              <a:gd name="connsiteX36" fmla="*/ 1368279 w 2928934"/>
              <a:gd name="connsiteY36" fmla="*/ 4832133 h 4832133"/>
              <a:gd name="connsiteX37" fmla="*/ 1159069 w 2928934"/>
              <a:gd name="connsiteY37" fmla="*/ 4623085 h 4832133"/>
              <a:gd name="connsiteX38" fmla="*/ 1171093 w 2928934"/>
              <a:gd name="connsiteY38" fmla="*/ 4548597 h 4832133"/>
              <a:gd name="connsiteX39" fmla="*/ 1050857 w 2928934"/>
              <a:gd name="connsiteY39" fmla="*/ 4548597 h 4832133"/>
              <a:gd name="connsiteX40" fmla="*/ 841648 w 2928934"/>
              <a:gd name="connsiteY40" fmla="*/ 4339549 h 4832133"/>
              <a:gd name="connsiteX41" fmla="*/ 844053 w 2928934"/>
              <a:gd name="connsiteY41" fmla="*/ 4313117 h 4832133"/>
              <a:gd name="connsiteX42" fmla="*/ 872909 w 2928934"/>
              <a:gd name="connsiteY42" fmla="*/ 4224212 h 4832133"/>
              <a:gd name="connsiteX43" fmla="*/ 788744 w 2928934"/>
              <a:gd name="connsiteY43" fmla="*/ 4056012 h 4832133"/>
              <a:gd name="connsiteX44" fmla="*/ 791149 w 2928934"/>
              <a:gd name="connsiteY44" fmla="*/ 4022372 h 4832133"/>
              <a:gd name="connsiteX45" fmla="*/ 810387 w 2928934"/>
              <a:gd name="connsiteY45" fmla="*/ 3957495 h 4832133"/>
              <a:gd name="connsiteX46" fmla="*/ 644462 w 2928934"/>
              <a:gd name="connsiteY46" fmla="*/ 3652333 h 4832133"/>
              <a:gd name="connsiteX47" fmla="*/ 644462 w 2928934"/>
              <a:gd name="connsiteY47" fmla="*/ 3054024 h 4832133"/>
              <a:gd name="connsiteX48" fmla="*/ 437657 w 2928934"/>
              <a:gd name="connsiteY48" fmla="*/ 2640733 h 4832133"/>
              <a:gd name="connsiteX49" fmla="*/ 0 w 2928934"/>
              <a:gd name="connsiteY49" fmla="*/ 1465739 h 4832133"/>
              <a:gd name="connsiteX50" fmla="*/ 1464467 w 2928934"/>
              <a:gd name="connsiteY50" fmla="*/ 0 h 483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28934" h="4832133">
                <a:moveTo>
                  <a:pt x="1366777" y="4537615"/>
                </a:moveTo>
                <a:cubicBezTo>
                  <a:pt x="1308164" y="4537615"/>
                  <a:pt x="1259319" y="4587009"/>
                  <a:pt x="1259319" y="4646282"/>
                </a:cubicBezTo>
                <a:cubicBezTo>
                  <a:pt x="1259319" y="4705555"/>
                  <a:pt x="1308164" y="4754949"/>
                  <a:pt x="1366777" y="4754949"/>
                </a:cubicBezTo>
                <a:cubicBezTo>
                  <a:pt x="1562155" y="4754949"/>
                  <a:pt x="1562155" y="4754949"/>
                  <a:pt x="1562155" y="4754949"/>
                </a:cubicBezTo>
                <a:cubicBezTo>
                  <a:pt x="1620769" y="4754949"/>
                  <a:pt x="1669613" y="4705555"/>
                  <a:pt x="1669613" y="4646282"/>
                </a:cubicBezTo>
                <a:cubicBezTo>
                  <a:pt x="1669613" y="4587009"/>
                  <a:pt x="1620769" y="4537615"/>
                  <a:pt x="1562155" y="4537615"/>
                </a:cubicBezTo>
                <a:cubicBezTo>
                  <a:pt x="1366777" y="4537615"/>
                  <a:pt x="1366777" y="4537615"/>
                  <a:pt x="1366777" y="4537615"/>
                </a:cubicBezTo>
                <a:close/>
                <a:moveTo>
                  <a:pt x="1048793" y="4249190"/>
                </a:moveTo>
                <a:cubicBezTo>
                  <a:pt x="990792" y="4249190"/>
                  <a:pt x="942458" y="4298584"/>
                  <a:pt x="942458" y="4357857"/>
                </a:cubicBezTo>
                <a:cubicBezTo>
                  <a:pt x="942458" y="4417130"/>
                  <a:pt x="990792" y="4466524"/>
                  <a:pt x="1048793" y="4466524"/>
                </a:cubicBezTo>
                <a:cubicBezTo>
                  <a:pt x="1880140" y="4466524"/>
                  <a:pt x="1880140" y="4466524"/>
                  <a:pt x="1880140" y="4466524"/>
                </a:cubicBezTo>
                <a:cubicBezTo>
                  <a:pt x="1938141" y="4466524"/>
                  <a:pt x="1986475" y="4417130"/>
                  <a:pt x="1986475" y="4357857"/>
                </a:cubicBezTo>
                <a:cubicBezTo>
                  <a:pt x="1986475" y="4298584"/>
                  <a:pt x="1938141" y="4249190"/>
                  <a:pt x="1880140" y="4249190"/>
                </a:cubicBezTo>
                <a:cubicBezTo>
                  <a:pt x="1048793" y="4249190"/>
                  <a:pt x="1048793" y="4249190"/>
                  <a:pt x="1048793" y="4249190"/>
                </a:cubicBezTo>
                <a:close/>
                <a:moveTo>
                  <a:pt x="996745" y="3964827"/>
                </a:moveTo>
                <a:cubicBezTo>
                  <a:pt x="938883" y="3964827"/>
                  <a:pt x="890664" y="4014452"/>
                  <a:pt x="890664" y="4074002"/>
                </a:cubicBezTo>
                <a:cubicBezTo>
                  <a:pt x="890664" y="4133552"/>
                  <a:pt x="938883" y="4183177"/>
                  <a:pt x="996745" y="4183177"/>
                </a:cubicBezTo>
                <a:cubicBezTo>
                  <a:pt x="1932189" y="4183177"/>
                  <a:pt x="1932189" y="4183177"/>
                  <a:pt x="1932189" y="4183177"/>
                </a:cubicBezTo>
                <a:cubicBezTo>
                  <a:pt x="1990051" y="4183177"/>
                  <a:pt x="2038270" y="4133552"/>
                  <a:pt x="2038270" y="4074002"/>
                </a:cubicBezTo>
                <a:cubicBezTo>
                  <a:pt x="2038270" y="4014452"/>
                  <a:pt x="1990051" y="3964827"/>
                  <a:pt x="1932189" y="3964827"/>
                </a:cubicBezTo>
                <a:cubicBezTo>
                  <a:pt x="996745" y="3964827"/>
                  <a:pt x="996745" y="3964827"/>
                  <a:pt x="996745" y="3964827"/>
                </a:cubicBezTo>
                <a:close/>
                <a:moveTo>
                  <a:pt x="1464467" y="0"/>
                </a:moveTo>
                <a:cubicBezTo>
                  <a:pt x="2272449" y="0"/>
                  <a:pt x="2928934" y="658381"/>
                  <a:pt x="2928934" y="1465739"/>
                </a:cubicBezTo>
                <a:cubicBezTo>
                  <a:pt x="2928934" y="2054438"/>
                  <a:pt x="2676440" y="2393240"/>
                  <a:pt x="2491277" y="2640733"/>
                </a:cubicBezTo>
                <a:cubicBezTo>
                  <a:pt x="2371042" y="2801724"/>
                  <a:pt x="2284472" y="2919464"/>
                  <a:pt x="2284472" y="3054024"/>
                </a:cubicBezTo>
                <a:cubicBezTo>
                  <a:pt x="2284472" y="3054024"/>
                  <a:pt x="2284472" y="3054024"/>
                  <a:pt x="2284472" y="3652333"/>
                </a:cubicBezTo>
                <a:cubicBezTo>
                  <a:pt x="2284472" y="3798907"/>
                  <a:pt x="2217141" y="3916647"/>
                  <a:pt x="2118548" y="3957495"/>
                </a:cubicBezTo>
                <a:cubicBezTo>
                  <a:pt x="2128166" y="3979121"/>
                  <a:pt x="2135381" y="4000747"/>
                  <a:pt x="2137785" y="4022372"/>
                </a:cubicBezTo>
                <a:cubicBezTo>
                  <a:pt x="2140190" y="4034387"/>
                  <a:pt x="2140190" y="4043998"/>
                  <a:pt x="2140190" y="4056012"/>
                </a:cubicBezTo>
                <a:cubicBezTo>
                  <a:pt x="2140190" y="4125695"/>
                  <a:pt x="2106524" y="4185766"/>
                  <a:pt x="2056025" y="4224212"/>
                </a:cubicBezTo>
                <a:cubicBezTo>
                  <a:pt x="2070454" y="4250643"/>
                  <a:pt x="2082477" y="4281880"/>
                  <a:pt x="2084882" y="4313117"/>
                </a:cubicBezTo>
                <a:cubicBezTo>
                  <a:pt x="2087286" y="4322729"/>
                  <a:pt x="2087286" y="4329937"/>
                  <a:pt x="2087286" y="4339549"/>
                </a:cubicBezTo>
                <a:cubicBezTo>
                  <a:pt x="2087286" y="4454886"/>
                  <a:pt x="1993503" y="4548597"/>
                  <a:pt x="1878077" y="4548597"/>
                </a:cubicBezTo>
                <a:cubicBezTo>
                  <a:pt x="1878077" y="4548597"/>
                  <a:pt x="1878077" y="4548597"/>
                  <a:pt x="1757842" y="4548597"/>
                </a:cubicBezTo>
                <a:cubicBezTo>
                  <a:pt x="1765056" y="4572625"/>
                  <a:pt x="1769865" y="4596654"/>
                  <a:pt x="1769865" y="4623085"/>
                </a:cubicBezTo>
                <a:cubicBezTo>
                  <a:pt x="1769865" y="4738422"/>
                  <a:pt x="1676081" y="4832133"/>
                  <a:pt x="1560655" y="4832133"/>
                </a:cubicBezTo>
                <a:cubicBezTo>
                  <a:pt x="1560655" y="4832133"/>
                  <a:pt x="1560655" y="4832133"/>
                  <a:pt x="1368279" y="4832133"/>
                </a:cubicBezTo>
                <a:cubicBezTo>
                  <a:pt x="1252853" y="4832133"/>
                  <a:pt x="1159069" y="4738422"/>
                  <a:pt x="1159069" y="4623085"/>
                </a:cubicBezTo>
                <a:cubicBezTo>
                  <a:pt x="1159069" y="4596654"/>
                  <a:pt x="1163879" y="4572625"/>
                  <a:pt x="1171093" y="4548597"/>
                </a:cubicBezTo>
                <a:cubicBezTo>
                  <a:pt x="1171093" y="4548597"/>
                  <a:pt x="1171093" y="4548597"/>
                  <a:pt x="1050857" y="4548597"/>
                </a:cubicBezTo>
                <a:cubicBezTo>
                  <a:pt x="935432" y="4548597"/>
                  <a:pt x="841648" y="4454886"/>
                  <a:pt x="841648" y="4339549"/>
                </a:cubicBezTo>
                <a:cubicBezTo>
                  <a:pt x="841648" y="4329937"/>
                  <a:pt x="841648" y="4322729"/>
                  <a:pt x="844053" y="4313117"/>
                </a:cubicBezTo>
                <a:cubicBezTo>
                  <a:pt x="846457" y="4281880"/>
                  <a:pt x="858481" y="4250643"/>
                  <a:pt x="872909" y="4224212"/>
                </a:cubicBezTo>
                <a:cubicBezTo>
                  <a:pt x="822410" y="4185766"/>
                  <a:pt x="788744" y="4125695"/>
                  <a:pt x="788744" y="4056012"/>
                </a:cubicBezTo>
                <a:cubicBezTo>
                  <a:pt x="788744" y="4043998"/>
                  <a:pt x="788744" y="4034387"/>
                  <a:pt x="791149" y="4022372"/>
                </a:cubicBezTo>
                <a:cubicBezTo>
                  <a:pt x="793554" y="4000747"/>
                  <a:pt x="800768" y="3979121"/>
                  <a:pt x="810387" y="3957495"/>
                </a:cubicBezTo>
                <a:cubicBezTo>
                  <a:pt x="711794" y="3916647"/>
                  <a:pt x="644462" y="3798907"/>
                  <a:pt x="644462" y="3652333"/>
                </a:cubicBezTo>
                <a:cubicBezTo>
                  <a:pt x="644462" y="3652333"/>
                  <a:pt x="644462" y="3652333"/>
                  <a:pt x="644462" y="3054024"/>
                </a:cubicBezTo>
                <a:cubicBezTo>
                  <a:pt x="644462" y="2919464"/>
                  <a:pt x="557892" y="2804127"/>
                  <a:pt x="437657" y="2640733"/>
                </a:cubicBezTo>
                <a:cubicBezTo>
                  <a:pt x="252495" y="2393240"/>
                  <a:pt x="0" y="2054438"/>
                  <a:pt x="0" y="1465739"/>
                </a:cubicBezTo>
                <a:cubicBezTo>
                  <a:pt x="0" y="658381"/>
                  <a:pt x="656485" y="0"/>
                  <a:pt x="1464467" y="0"/>
                </a:cubicBezTo>
                <a:close/>
              </a:path>
            </a:pathLst>
          </a:custGeom>
          <a:gradFill>
            <a:gsLst>
              <a:gs pos="0">
                <a:srgbClr val="E8E8E8"/>
              </a:gs>
              <a:gs pos="100000">
                <a:srgbClr val="F9F9F9"/>
              </a:gs>
            </a:gsLst>
            <a:lin ang="2700000" scaled="1"/>
          </a:gradFill>
          <a:ln>
            <a:noFill/>
          </a:ln>
          <a:effectLst>
            <a:outerShdw blurRad="165100" dist="76200" dir="2700000" algn="tl" rotWithShape="0">
              <a:prstClr val="black">
                <a:alpha val="30000"/>
              </a:prstClr>
            </a:outerShdw>
          </a:effectLst>
          <a:scene3d>
            <a:camera prst="orthographicFront"/>
            <a:lightRig rig="threePt" dir="t"/>
          </a:scene3d>
          <a:sp3d prstMaterial="softEdge">
            <a:bevelT w="19050" h="6350" prst="angle"/>
          </a:sp3d>
        </p:spPr>
        <p:txBody>
          <a:bodyPr vert="horz" wrap="square" lIns="91440" tIns="45720" rIns="91440" bIns="45720" numCol="1" anchor="t" anchorCtr="0" compatLnSpc="1">
            <a:noAutofit/>
          </a:bodyPr>
          <a:lstStyle/>
          <a:p>
            <a:endParaRPr lang="zh-CN" altLang="en-US"/>
          </a:p>
        </p:txBody>
      </p:sp>
      <p:sp>
        <p:nvSpPr>
          <p:cNvPr id="47" name="任意多边形 46"/>
          <p:cNvSpPr/>
          <p:nvPr/>
        </p:nvSpPr>
        <p:spPr>
          <a:xfrm flipV="1">
            <a:off x="9194489" y="3804713"/>
            <a:ext cx="1716945" cy="1560391"/>
          </a:xfrm>
          <a:custGeom>
            <a:avLst/>
            <a:gdLst>
              <a:gd name="connsiteX0" fmla="*/ 978551 w 1957102"/>
              <a:gd name="connsiteY0" fmla="*/ 0 h 1778651"/>
              <a:gd name="connsiteX1" fmla="*/ 1957102 w 1957102"/>
              <a:gd name="connsiteY1" fmla="*/ 978551 h 1778651"/>
              <a:gd name="connsiteX2" fmla="*/ 1670491 w 1957102"/>
              <a:gd name="connsiteY2" fmla="*/ 1670491 h 1778651"/>
              <a:gd name="connsiteX3" fmla="*/ 1539401 w 1957102"/>
              <a:gd name="connsiteY3" fmla="*/ 1778651 h 1778651"/>
              <a:gd name="connsiteX4" fmla="*/ 417702 w 1957102"/>
              <a:gd name="connsiteY4" fmla="*/ 1778651 h 1778651"/>
              <a:gd name="connsiteX5" fmla="*/ 286611 w 1957102"/>
              <a:gd name="connsiteY5" fmla="*/ 1670491 h 1778651"/>
              <a:gd name="connsiteX6" fmla="*/ 0 w 1957102"/>
              <a:gd name="connsiteY6" fmla="*/ 978551 h 1778651"/>
              <a:gd name="connsiteX7" fmla="*/ 978551 w 1957102"/>
              <a:gd name="connsiteY7" fmla="*/ 0 h 17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102" h="1778651">
                <a:moveTo>
                  <a:pt x="978551" y="0"/>
                </a:moveTo>
                <a:cubicBezTo>
                  <a:pt x="1518990" y="0"/>
                  <a:pt x="1957102" y="438112"/>
                  <a:pt x="1957102" y="978551"/>
                </a:cubicBezTo>
                <a:cubicBezTo>
                  <a:pt x="1957102" y="1248771"/>
                  <a:pt x="1847574" y="1493408"/>
                  <a:pt x="1670491" y="1670491"/>
                </a:cubicBezTo>
                <a:lnTo>
                  <a:pt x="1539401" y="1778651"/>
                </a:lnTo>
                <a:lnTo>
                  <a:pt x="417702" y="1778651"/>
                </a:lnTo>
                <a:lnTo>
                  <a:pt x="286611" y="1670491"/>
                </a:lnTo>
                <a:cubicBezTo>
                  <a:pt x="109528" y="1493408"/>
                  <a:pt x="0" y="1248771"/>
                  <a:pt x="0" y="978551"/>
                </a:cubicBezTo>
                <a:cubicBezTo>
                  <a:pt x="0" y="438112"/>
                  <a:pt x="438112" y="0"/>
                  <a:pt x="978551" y="0"/>
                </a:cubicBezTo>
                <a:close/>
              </a:path>
            </a:pathLst>
          </a:custGeom>
          <a:solidFill>
            <a:srgbClr val="663A77"/>
          </a:solidFill>
          <a:ln w="19050">
            <a:gradFill>
              <a:gsLst>
                <a:gs pos="0">
                  <a:schemeClr val="bg1">
                    <a:lumMod val="85000"/>
                  </a:schemeClr>
                </a:gs>
                <a:gs pos="100000">
                  <a:schemeClr val="bg1"/>
                </a:gs>
              </a:gsLst>
              <a:lin ang="18900000" scaled="0"/>
            </a:gradFill>
          </a:ln>
          <a:effectLst>
            <a:innerShdw blurRad="101600" dist="50800" dir="81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圆角矩形 47"/>
          <p:cNvSpPr/>
          <p:nvPr/>
        </p:nvSpPr>
        <p:spPr>
          <a:xfrm flipV="1">
            <a:off x="9608510" y="3038588"/>
            <a:ext cx="888903" cy="650952"/>
          </a:xfrm>
          <a:prstGeom prst="roundRect">
            <a:avLst>
              <a:gd name="adj" fmla="val 13617"/>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2" name="直接连接符 41"/>
          <p:cNvCxnSpPr/>
          <p:nvPr/>
        </p:nvCxnSpPr>
        <p:spPr>
          <a:xfrm>
            <a:off x="10046670" y="1459203"/>
            <a:ext cx="0" cy="850404"/>
          </a:xfrm>
          <a:prstGeom prst="line">
            <a:avLst/>
          </a:prstGeom>
          <a:ln w="28575">
            <a:solidFill>
              <a:schemeClr val="bg1">
                <a:lumMod val="65000"/>
              </a:schemeClr>
            </a:solidFill>
          </a:ln>
          <a:effectLst>
            <a:outerShdw blurRad="76200" dist="50800" dir="2700000" algn="tl" rotWithShape="0">
              <a:prstClr val="black">
                <a:alpha val="30000"/>
              </a:prstClr>
            </a:outerShdw>
          </a:effectLst>
        </p:spPr>
        <p:style>
          <a:lnRef idx="1">
            <a:schemeClr val="accent1"/>
          </a:lnRef>
          <a:fillRef idx="0">
            <a:schemeClr val="accent1"/>
          </a:fillRef>
          <a:effectRef idx="0">
            <a:schemeClr val="accent1"/>
          </a:effectRef>
          <a:fontRef idx="minor">
            <a:schemeClr val="tx1"/>
          </a:fontRef>
        </p:style>
      </p:cxnSp>
      <p:sp>
        <p:nvSpPr>
          <p:cNvPr id="43" name="椭圆 42"/>
          <p:cNvSpPr/>
          <p:nvPr/>
        </p:nvSpPr>
        <p:spPr>
          <a:xfrm>
            <a:off x="9993049"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10043144" y="2276266"/>
            <a:ext cx="50095" cy="6667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5" name="图片 4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9354601" y="1453926"/>
            <a:ext cx="1361845" cy="126694"/>
          </a:xfrm>
          <a:prstGeom prst="rect">
            <a:avLst/>
          </a:prstGeom>
        </p:spPr>
      </p:pic>
      <p:grpSp>
        <p:nvGrpSpPr>
          <p:cNvPr id="50" name="Group 36"/>
          <p:cNvGrpSpPr>
            <a:grpSpLocks noChangeAspect="1"/>
          </p:cNvGrpSpPr>
          <p:nvPr/>
        </p:nvGrpSpPr>
        <p:grpSpPr bwMode="auto">
          <a:xfrm>
            <a:off x="2042802" y="3177382"/>
            <a:ext cx="435595" cy="376235"/>
            <a:chOff x="3321" y="1710"/>
            <a:chExt cx="1042" cy="900"/>
          </a:xfrm>
          <a:solidFill>
            <a:schemeClr val="bg1"/>
          </a:solidFill>
        </p:grpSpPr>
        <p:sp>
          <p:nvSpPr>
            <p:cNvPr id="51"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 name="Freeform 53"/>
          <p:cNvSpPr>
            <a:spLocks noEditPoints="1"/>
          </p:cNvSpPr>
          <p:nvPr/>
        </p:nvSpPr>
        <p:spPr bwMode="auto">
          <a:xfrm>
            <a:off x="4656928" y="3162561"/>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56" name="Group 46"/>
          <p:cNvGrpSpPr>
            <a:grpSpLocks noChangeAspect="1"/>
          </p:cNvGrpSpPr>
          <p:nvPr/>
        </p:nvGrpSpPr>
        <p:grpSpPr bwMode="auto">
          <a:xfrm>
            <a:off x="7202437" y="3206577"/>
            <a:ext cx="513393" cy="317847"/>
            <a:chOff x="3098" y="1701"/>
            <a:chExt cx="1486" cy="920"/>
          </a:xfrm>
          <a:solidFill>
            <a:schemeClr val="bg1"/>
          </a:solidFill>
        </p:grpSpPr>
        <p:sp>
          <p:nvSpPr>
            <p:cNvPr id="57"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0" name="Freeform 57"/>
          <p:cNvSpPr>
            <a:spLocks noEditPoints="1"/>
          </p:cNvSpPr>
          <p:nvPr/>
        </p:nvSpPr>
        <p:spPr bwMode="auto">
          <a:xfrm>
            <a:off x="9861162" y="3167882"/>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grpSp>
        <p:nvGrpSpPr>
          <p:cNvPr id="63" name="组合 62"/>
          <p:cNvGrpSpPr/>
          <p:nvPr/>
        </p:nvGrpSpPr>
        <p:grpSpPr>
          <a:xfrm>
            <a:off x="1484667" y="4124268"/>
            <a:ext cx="1780467" cy="689445"/>
            <a:chOff x="1985128" y="1991165"/>
            <a:chExt cx="1780467" cy="689445"/>
          </a:xfrm>
        </p:grpSpPr>
        <p:sp>
          <p:nvSpPr>
            <p:cNvPr id="61" name="文本框 60"/>
            <p:cNvSpPr txBox="1"/>
            <p:nvPr/>
          </p:nvSpPr>
          <p:spPr>
            <a:xfrm>
              <a:off x="1985128" y="1991165"/>
              <a:ext cx="178046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2003465" y="2281830"/>
              <a:ext cx="154407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64" name="组合 63"/>
          <p:cNvGrpSpPr/>
          <p:nvPr/>
        </p:nvGrpSpPr>
        <p:grpSpPr>
          <a:xfrm>
            <a:off x="4083933" y="4124268"/>
            <a:ext cx="1780467" cy="689445"/>
            <a:chOff x="1985128" y="1991165"/>
            <a:chExt cx="1780467" cy="689445"/>
          </a:xfrm>
        </p:grpSpPr>
        <p:sp>
          <p:nvSpPr>
            <p:cNvPr id="65" name="文本框 64"/>
            <p:cNvSpPr txBox="1"/>
            <p:nvPr/>
          </p:nvSpPr>
          <p:spPr>
            <a:xfrm>
              <a:off x="1985128" y="1991165"/>
              <a:ext cx="178046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6" name="文本框 65"/>
            <p:cNvSpPr txBox="1"/>
            <p:nvPr/>
          </p:nvSpPr>
          <p:spPr>
            <a:xfrm>
              <a:off x="2003465" y="2281830"/>
              <a:ext cx="154407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67" name="组合 66"/>
          <p:cNvGrpSpPr/>
          <p:nvPr/>
        </p:nvGrpSpPr>
        <p:grpSpPr>
          <a:xfrm>
            <a:off x="6683200" y="4124268"/>
            <a:ext cx="1780467" cy="689445"/>
            <a:chOff x="1985128" y="1991165"/>
            <a:chExt cx="1780467" cy="689445"/>
          </a:xfrm>
        </p:grpSpPr>
        <p:sp>
          <p:nvSpPr>
            <p:cNvPr id="68" name="文本框 67"/>
            <p:cNvSpPr txBox="1"/>
            <p:nvPr/>
          </p:nvSpPr>
          <p:spPr>
            <a:xfrm>
              <a:off x="1985128" y="1991165"/>
              <a:ext cx="178046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9" name="文本框 68"/>
            <p:cNvSpPr txBox="1"/>
            <p:nvPr/>
          </p:nvSpPr>
          <p:spPr>
            <a:xfrm>
              <a:off x="2003465" y="2281830"/>
              <a:ext cx="154407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70" name="组合 69"/>
          <p:cNvGrpSpPr/>
          <p:nvPr/>
        </p:nvGrpSpPr>
        <p:grpSpPr>
          <a:xfrm>
            <a:off x="9282467" y="4124268"/>
            <a:ext cx="1780467" cy="689445"/>
            <a:chOff x="1985128" y="1991165"/>
            <a:chExt cx="1780467" cy="689445"/>
          </a:xfrm>
        </p:grpSpPr>
        <p:sp>
          <p:nvSpPr>
            <p:cNvPr id="71" name="文本框 70"/>
            <p:cNvSpPr txBox="1"/>
            <p:nvPr/>
          </p:nvSpPr>
          <p:spPr>
            <a:xfrm>
              <a:off x="1985128" y="1991165"/>
              <a:ext cx="178046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72" name="文本框 71"/>
            <p:cNvSpPr txBox="1"/>
            <p:nvPr/>
          </p:nvSpPr>
          <p:spPr>
            <a:xfrm>
              <a:off x="2003465" y="2281830"/>
              <a:ext cx="154407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4" name="标题 3"/>
          <p:cNvSpPr>
            <a:spLocks noGrp="1"/>
          </p:cNvSpPr>
          <p:nvPr>
            <p:ph type="title"/>
          </p:nvPr>
        </p:nvSpPr>
        <p:spPr/>
        <p:txBody>
          <a:bodyPr/>
          <a:lstStyle/>
          <a:p>
            <a:r>
              <a:rPr lang="zh-CN" altLang="en-US" dirty="0" smtClean="0"/>
              <a:t>灯泡系列递进关系图表</a:t>
            </a:r>
            <a:endParaRPr lang="zh-CN" altLang="en-US" dirty="0"/>
          </a:p>
        </p:txBody>
      </p:sp>
      <p:grpSp>
        <p:nvGrpSpPr>
          <p:cNvPr id="52" name="组合 51"/>
          <p:cNvGrpSpPr/>
          <p:nvPr/>
        </p:nvGrpSpPr>
        <p:grpSpPr>
          <a:xfrm>
            <a:off x="4657263" y="840197"/>
            <a:ext cx="2843986" cy="5315249"/>
            <a:chOff x="4904055" y="1002656"/>
            <a:chExt cx="2350402" cy="4525873"/>
          </a:xfrm>
        </p:grpSpPr>
        <p:grpSp>
          <p:nvGrpSpPr>
            <p:cNvPr id="50" name="组合 49"/>
            <p:cNvGrpSpPr/>
            <p:nvPr/>
          </p:nvGrpSpPr>
          <p:grpSpPr>
            <a:xfrm>
              <a:off x="5938009" y="1952953"/>
              <a:ext cx="314592" cy="513128"/>
              <a:chOff x="5938009" y="1952953"/>
              <a:chExt cx="314592" cy="513128"/>
            </a:xfrm>
            <a:effectLst>
              <a:outerShdw blurRad="101600" dist="63500" dir="2700000" algn="tl" rotWithShape="0">
                <a:prstClr val="black">
                  <a:alpha val="40000"/>
                </a:prstClr>
              </a:outerShdw>
            </a:effectLst>
          </p:grpSpPr>
          <p:sp>
            <p:nvSpPr>
              <p:cNvPr id="42" name="圆角矩形 41"/>
              <p:cNvSpPr/>
              <p:nvPr/>
            </p:nvSpPr>
            <p:spPr>
              <a:xfrm rot="5400000" flipV="1">
                <a:off x="5968344" y="2294572"/>
                <a:ext cx="253923" cy="89095"/>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角矩形 42"/>
              <p:cNvSpPr/>
              <p:nvPr/>
            </p:nvSpPr>
            <p:spPr>
              <a:xfrm rot="5400000" flipV="1">
                <a:off x="6023639" y="2157637"/>
                <a:ext cx="143333" cy="28388"/>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等腰三角形 43"/>
              <p:cNvSpPr/>
              <p:nvPr/>
            </p:nvSpPr>
            <p:spPr>
              <a:xfrm flipV="1">
                <a:off x="5938009" y="1970891"/>
                <a:ext cx="314592" cy="301560"/>
              </a:xfrm>
              <a:custGeom>
                <a:avLst/>
                <a:gdLst>
                  <a:gd name="connsiteX0" fmla="*/ 0 w 314592"/>
                  <a:gd name="connsiteY0" fmla="*/ 271200 h 271200"/>
                  <a:gd name="connsiteX1" fmla="*/ 157296 w 314592"/>
                  <a:gd name="connsiteY1" fmla="*/ 0 h 271200"/>
                  <a:gd name="connsiteX2" fmla="*/ 314592 w 314592"/>
                  <a:gd name="connsiteY2" fmla="*/ 271200 h 271200"/>
                  <a:gd name="connsiteX3" fmla="*/ 0 w 314592"/>
                  <a:gd name="connsiteY3" fmla="*/ 271200 h 271200"/>
                  <a:gd name="connsiteX0-1" fmla="*/ 0 w 314592"/>
                  <a:gd name="connsiteY0-2" fmla="*/ 271200 h 289191"/>
                  <a:gd name="connsiteX1-3" fmla="*/ 157296 w 314592"/>
                  <a:gd name="connsiteY1-4" fmla="*/ 0 h 289191"/>
                  <a:gd name="connsiteX2-5" fmla="*/ 314592 w 314592"/>
                  <a:gd name="connsiteY2-6" fmla="*/ 271200 h 289191"/>
                  <a:gd name="connsiteX3-7" fmla="*/ 0 w 314592"/>
                  <a:gd name="connsiteY3-8" fmla="*/ 271200 h 289191"/>
                  <a:gd name="connsiteX0-9" fmla="*/ 0 w 314592"/>
                  <a:gd name="connsiteY0-10" fmla="*/ 271200 h 301560"/>
                  <a:gd name="connsiteX1-11" fmla="*/ 157296 w 314592"/>
                  <a:gd name="connsiteY1-12" fmla="*/ 0 h 301560"/>
                  <a:gd name="connsiteX2-13" fmla="*/ 314592 w 314592"/>
                  <a:gd name="connsiteY2-14" fmla="*/ 271200 h 301560"/>
                  <a:gd name="connsiteX3-15" fmla="*/ 0 w 314592"/>
                  <a:gd name="connsiteY3-16" fmla="*/ 271200 h 301560"/>
                </a:gdLst>
                <a:ahLst/>
                <a:cxnLst>
                  <a:cxn ang="0">
                    <a:pos x="connsiteX0-1" y="connsiteY0-2"/>
                  </a:cxn>
                  <a:cxn ang="0">
                    <a:pos x="connsiteX1-3" y="connsiteY1-4"/>
                  </a:cxn>
                  <a:cxn ang="0">
                    <a:pos x="connsiteX2-5" y="connsiteY2-6"/>
                  </a:cxn>
                  <a:cxn ang="0">
                    <a:pos x="connsiteX3-7" y="connsiteY3-8"/>
                  </a:cxn>
                </a:cxnLst>
                <a:rect l="l" t="t" r="r" b="b"/>
                <a:pathLst>
                  <a:path w="314592" h="301560">
                    <a:moveTo>
                      <a:pt x="0" y="271200"/>
                    </a:moveTo>
                    <a:lnTo>
                      <a:pt x="157296" y="0"/>
                    </a:lnTo>
                    <a:lnTo>
                      <a:pt x="314592" y="271200"/>
                    </a:lnTo>
                    <a:cubicBezTo>
                      <a:pt x="202584" y="311681"/>
                      <a:pt x="112008" y="311681"/>
                      <a:pt x="0" y="271200"/>
                    </a:cubicBezTo>
                    <a:close/>
                  </a:path>
                </a:pathLst>
              </a:custGeom>
              <a:noFill/>
              <a:ln w="158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p:cNvCxnSpPr/>
              <p:nvPr/>
            </p:nvCxnSpPr>
            <p:spPr>
              <a:xfrm flipH="1" flipV="1">
                <a:off x="5976397" y="1952953"/>
                <a:ext cx="117145" cy="218879"/>
              </a:xfrm>
              <a:prstGeom prst="line">
                <a:avLst/>
              </a:prstGeom>
              <a:ln w="1587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V="1">
                <a:off x="6097632" y="1960522"/>
                <a:ext cx="113094" cy="211310"/>
              </a:xfrm>
              <a:prstGeom prst="line">
                <a:avLst/>
              </a:prstGeom>
              <a:ln w="1587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33" name="任意多边形 32"/>
            <p:cNvSpPr/>
            <p:nvPr/>
          </p:nvSpPr>
          <p:spPr>
            <a:xfrm>
              <a:off x="4904055" y="2882901"/>
              <a:ext cx="2350402" cy="2023745"/>
            </a:xfrm>
            <a:custGeom>
              <a:avLst/>
              <a:gdLst>
                <a:gd name="connsiteX0" fmla="*/ 1184325 w 2350402"/>
                <a:gd name="connsiteY0" fmla="*/ 0 h 1341120"/>
                <a:gd name="connsiteX1" fmla="*/ 1321485 w 2350402"/>
                <a:gd name="connsiteY1" fmla="*/ 160020 h 1341120"/>
                <a:gd name="connsiteX2" fmla="*/ 1565325 w 2350402"/>
                <a:gd name="connsiteY2" fmla="*/ 205740 h 1341120"/>
                <a:gd name="connsiteX3" fmla="*/ 2220645 w 2350402"/>
                <a:gd name="connsiteY3" fmla="*/ 213360 h 1341120"/>
                <a:gd name="connsiteX4" fmla="*/ 2350185 w 2350402"/>
                <a:gd name="connsiteY4" fmla="*/ 312420 h 1341120"/>
                <a:gd name="connsiteX5" fmla="*/ 2213025 w 2350402"/>
                <a:gd name="connsiteY5" fmla="*/ 411480 h 1341120"/>
                <a:gd name="connsiteX6" fmla="*/ 1489125 w 2350402"/>
                <a:gd name="connsiteY6" fmla="*/ 434340 h 1341120"/>
                <a:gd name="connsiteX7" fmla="*/ 178485 w 2350402"/>
                <a:gd name="connsiteY7" fmla="*/ 434340 h 1341120"/>
                <a:gd name="connsiteX8" fmla="*/ 79425 w 2350402"/>
                <a:gd name="connsiteY8" fmla="*/ 609600 h 1341120"/>
                <a:gd name="connsiteX9" fmla="*/ 810945 w 2350402"/>
                <a:gd name="connsiteY9" fmla="*/ 647700 h 1341120"/>
                <a:gd name="connsiteX10" fmla="*/ 1938705 w 2350402"/>
                <a:gd name="connsiteY10" fmla="*/ 670560 h 1341120"/>
                <a:gd name="connsiteX11" fmla="*/ 1953945 w 2350402"/>
                <a:gd name="connsiteY11" fmla="*/ 853440 h 1341120"/>
                <a:gd name="connsiteX12" fmla="*/ 1191945 w 2350402"/>
                <a:gd name="connsiteY12" fmla="*/ 876300 h 1341120"/>
                <a:gd name="connsiteX13" fmla="*/ 452805 w 2350402"/>
                <a:gd name="connsiteY13" fmla="*/ 883920 h 1341120"/>
                <a:gd name="connsiteX14" fmla="*/ 338505 w 2350402"/>
                <a:gd name="connsiteY14" fmla="*/ 1021080 h 1341120"/>
                <a:gd name="connsiteX15" fmla="*/ 727125 w 2350402"/>
                <a:gd name="connsiteY15" fmla="*/ 1089660 h 1341120"/>
                <a:gd name="connsiteX16" fmla="*/ 1694865 w 2350402"/>
                <a:gd name="connsiteY16" fmla="*/ 1112520 h 1341120"/>
                <a:gd name="connsiteX17" fmla="*/ 1710105 w 2350402"/>
                <a:gd name="connsiteY17" fmla="*/ 1310640 h 1341120"/>
                <a:gd name="connsiteX18" fmla="*/ 1176705 w 2350402"/>
                <a:gd name="connsiteY18" fmla="*/ 1333500 h 1341120"/>
                <a:gd name="connsiteX19" fmla="*/ 689025 w 2350402"/>
                <a:gd name="connsiteY19" fmla="*/ 1341120 h 1341120"/>
                <a:gd name="connsiteX0-1" fmla="*/ 1184325 w 2350402"/>
                <a:gd name="connsiteY0-2" fmla="*/ 0 h 1356995"/>
                <a:gd name="connsiteX1-3" fmla="*/ 1321485 w 2350402"/>
                <a:gd name="connsiteY1-4" fmla="*/ 160020 h 1356995"/>
                <a:gd name="connsiteX2-5" fmla="*/ 1565325 w 2350402"/>
                <a:gd name="connsiteY2-6" fmla="*/ 205740 h 1356995"/>
                <a:gd name="connsiteX3-7" fmla="*/ 2220645 w 2350402"/>
                <a:gd name="connsiteY3-8" fmla="*/ 213360 h 1356995"/>
                <a:gd name="connsiteX4-9" fmla="*/ 2350185 w 2350402"/>
                <a:gd name="connsiteY4-10" fmla="*/ 312420 h 1356995"/>
                <a:gd name="connsiteX5-11" fmla="*/ 2213025 w 2350402"/>
                <a:gd name="connsiteY5-12" fmla="*/ 411480 h 1356995"/>
                <a:gd name="connsiteX6-13" fmla="*/ 1489125 w 2350402"/>
                <a:gd name="connsiteY6-14" fmla="*/ 434340 h 1356995"/>
                <a:gd name="connsiteX7-15" fmla="*/ 178485 w 2350402"/>
                <a:gd name="connsiteY7-16" fmla="*/ 434340 h 1356995"/>
                <a:gd name="connsiteX8-17" fmla="*/ 79425 w 2350402"/>
                <a:gd name="connsiteY8-18" fmla="*/ 609600 h 1356995"/>
                <a:gd name="connsiteX9-19" fmla="*/ 810945 w 2350402"/>
                <a:gd name="connsiteY9-20" fmla="*/ 647700 h 1356995"/>
                <a:gd name="connsiteX10-21" fmla="*/ 1938705 w 2350402"/>
                <a:gd name="connsiteY10-22" fmla="*/ 670560 h 1356995"/>
                <a:gd name="connsiteX11-23" fmla="*/ 1953945 w 2350402"/>
                <a:gd name="connsiteY11-24" fmla="*/ 853440 h 1356995"/>
                <a:gd name="connsiteX12-25" fmla="*/ 1191945 w 2350402"/>
                <a:gd name="connsiteY12-26" fmla="*/ 876300 h 1356995"/>
                <a:gd name="connsiteX13-27" fmla="*/ 452805 w 2350402"/>
                <a:gd name="connsiteY13-28" fmla="*/ 883920 h 1356995"/>
                <a:gd name="connsiteX14-29" fmla="*/ 338505 w 2350402"/>
                <a:gd name="connsiteY14-30" fmla="*/ 1021080 h 1356995"/>
                <a:gd name="connsiteX15-31" fmla="*/ 727125 w 2350402"/>
                <a:gd name="connsiteY15-32" fmla="*/ 1089660 h 1356995"/>
                <a:gd name="connsiteX16-33" fmla="*/ 1694865 w 2350402"/>
                <a:gd name="connsiteY16-34" fmla="*/ 1112520 h 1356995"/>
                <a:gd name="connsiteX17-35" fmla="*/ 1710105 w 2350402"/>
                <a:gd name="connsiteY17-36" fmla="*/ 1310640 h 1356995"/>
                <a:gd name="connsiteX18-37" fmla="*/ 1176705 w 2350402"/>
                <a:gd name="connsiteY18-38" fmla="*/ 1333500 h 1356995"/>
                <a:gd name="connsiteX19-39" fmla="*/ 631875 w 2350402"/>
                <a:gd name="connsiteY19-40" fmla="*/ 1356995 h 1356995"/>
                <a:gd name="connsiteX0-41" fmla="*/ 1184325 w 2350402"/>
                <a:gd name="connsiteY0-42" fmla="*/ 0 h 1356995"/>
                <a:gd name="connsiteX1-43" fmla="*/ 1321485 w 2350402"/>
                <a:gd name="connsiteY1-44" fmla="*/ 160020 h 1356995"/>
                <a:gd name="connsiteX2-45" fmla="*/ 1565325 w 2350402"/>
                <a:gd name="connsiteY2-46" fmla="*/ 205740 h 1356995"/>
                <a:gd name="connsiteX3-47" fmla="*/ 2220645 w 2350402"/>
                <a:gd name="connsiteY3-48" fmla="*/ 213360 h 1356995"/>
                <a:gd name="connsiteX4-49" fmla="*/ 2350185 w 2350402"/>
                <a:gd name="connsiteY4-50" fmla="*/ 312420 h 1356995"/>
                <a:gd name="connsiteX5-51" fmla="*/ 2213025 w 2350402"/>
                <a:gd name="connsiteY5-52" fmla="*/ 411480 h 1356995"/>
                <a:gd name="connsiteX6-53" fmla="*/ 1489125 w 2350402"/>
                <a:gd name="connsiteY6-54" fmla="*/ 434340 h 1356995"/>
                <a:gd name="connsiteX7-55" fmla="*/ 178485 w 2350402"/>
                <a:gd name="connsiteY7-56" fmla="*/ 434340 h 1356995"/>
                <a:gd name="connsiteX8-57" fmla="*/ 79425 w 2350402"/>
                <a:gd name="connsiteY8-58" fmla="*/ 609600 h 1356995"/>
                <a:gd name="connsiteX9-59" fmla="*/ 810945 w 2350402"/>
                <a:gd name="connsiteY9-60" fmla="*/ 647700 h 1356995"/>
                <a:gd name="connsiteX10-61" fmla="*/ 1938705 w 2350402"/>
                <a:gd name="connsiteY10-62" fmla="*/ 670560 h 1356995"/>
                <a:gd name="connsiteX11-63" fmla="*/ 1953945 w 2350402"/>
                <a:gd name="connsiteY11-64" fmla="*/ 853440 h 1356995"/>
                <a:gd name="connsiteX12-65" fmla="*/ 1191945 w 2350402"/>
                <a:gd name="connsiteY12-66" fmla="*/ 876300 h 1356995"/>
                <a:gd name="connsiteX13-67" fmla="*/ 452805 w 2350402"/>
                <a:gd name="connsiteY13-68" fmla="*/ 883920 h 1356995"/>
                <a:gd name="connsiteX14-69" fmla="*/ 338505 w 2350402"/>
                <a:gd name="connsiteY14-70" fmla="*/ 1021080 h 1356995"/>
                <a:gd name="connsiteX15-71" fmla="*/ 727125 w 2350402"/>
                <a:gd name="connsiteY15-72" fmla="*/ 1089660 h 1356995"/>
                <a:gd name="connsiteX16-73" fmla="*/ 1694865 w 2350402"/>
                <a:gd name="connsiteY16-74" fmla="*/ 1112520 h 1356995"/>
                <a:gd name="connsiteX17-75" fmla="*/ 1710105 w 2350402"/>
                <a:gd name="connsiteY17-76" fmla="*/ 1310640 h 1356995"/>
                <a:gd name="connsiteX18-77" fmla="*/ 1176705 w 2350402"/>
                <a:gd name="connsiteY18-78" fmla="*/ 1333500 h 1356995"/>
                <a:gd name="connsiteX19-79" fmla="*/ 683945 w 2350402"/>
                <a:gd name="connsiteY19-80" fmla="*/ 1343025 h 1356995"/>
                <a:gd name="connsiteX20" fmla="*/ 631875 w 2350402"/>
                <a:gd name="connsiteY20" fmla="*/ 1356995 h 1356995"/>
                <a:gd name="connsiteX0-81" fmla="*/ 1184325 w 2350402"/>
                <a:gd name="connsiteY0-82" fmla="*/ 0 h 1455420"/>
                <a:gd name="connsiteX1-83" fmla="*/ 1321485 w 2350402"/>
                <a:gd name="connsiteY1-84" fmla="*/ 160020 h 1455420"/>
                <a:gd name="connsiteX2-85" fmla="*/ 1565325 w 2350402"/>
                <a:gd name="connsiteY2-86" fmla="*/ 205740 h 1455420"/>
                <a:gd name="connsiteX3-87" fmla="*/ 2220645 w 2350402"/>
                <a:gd name="connsiteY3-88" fmla="*/ 213360 h 1455420"/>
                <a:gd name="connsiteX4-89" fmla="*/ 2350185 w 2350402"/>
                <a:gd name="connsiteY4-90" fmla="*/ 312420 h 1455420"/>
                <a:gd name="connsiteX5-91" fmla="*/ 2213025 w 2350402"/>
                <a:gd name="connsiteY5-92" fmla="*/ 411480 h 1455420"/>
                <a:gd name="connsiteX6-93" fmla="*/ 1489125 w 2350402"/>
                <a:gd name="connsiteY6-94" fmla="*/ 434340 h 1455420"/>
                <a:gd name="connsiteX7-95" fmla="*/ 178485 w 2350402"/>
                <a:gd name="connsiteY7-96" fmla="*/ 434340 h 1455420"/>
                <a:gd name="connsiteX8-97" fmla="*/ 79425 w 2350402"/>
                <a:gd name="connsiteY8-98" fmla="*/ 609600 h 1455420"/>
                <a:gd name="connsiteX9-99" fmla="*/ 810945 w 2350402"/>
                <a:gd name="connsiteY9-100" fmla="*/ 647700 h 1455420"/>
                <a:gd name="connsiteX10-101" fmla="*/ 1938705 w 2350402"/>
                <a:gd name="connsiteY10-102" fmla="*/ 670560 h 1455420"/>
                <a:gd name="connsiteX11-103" fmla="*/ 1953945 w 2350402"/>
                <a:gd name="connsiteY11-104" fmla="*/ 853440 h 1455420"/>
                <a:gd name="connsiteX12-105" fmla="*/ 1191945 w 2350402"/>
                <a:gd name="connsiteY12-106" fmla="*/ 876300 h 1455420"/>
                <a:gd name="connsiteX13-107" fmla="*/ 452805 w 2350402"/>
                <a:gd name="connsiteY13-108" fmla="*/ 883920 h 1455420"/>
                <a:gd name="connsiteX14-109" fmla="*/ 338505 w 2350402"/>
                <a:gd name="connsiteY14-110" fmla="*/ 1021080 h 1455420"/>
                <a:gd name="connsiteX15-111" fmla="*/ 727125 w 2350402"/>
                <a:gd name="connsiteY15-112" fmla="*/ 1089660 h 1455420"/>
                <a:gd name="connsiteX16-113" fmla="*/ 1694865 w 2350402"/>
                <a:gd name="connsiteY16-114" fmla="*/ 1112520 h 1455420"/>
                <a:gd name="connsiteX17-115" fmla="*/ 1710105 w 2350402"/>
                <a:gd name="connsiteY17-116" fmla="*/ 1310640 h 1455420"/>
                <a:gd name="connsiteX18-117" fmla="*/ 1176705 w 2350402"/>
                <a:gd name="connsiteY18-118" fmla="*/ 1333500 h 1455420"/>
                <a:gd name="connsiteX19-119" fmla="*/ 683945 w 2350402"/>
                <a:gd name="connsiteY19-120" fmla="*/ 1343025 h 1455420"/>
                <a:gd name="connsiteX20-121" fmla="*/ 590600 w 2350402"/>
                <a:gd name="connsiteY20-122" fmla="*/ 1455420 h 1455420"/>
                <a:gd name="connsiteX0-123" fmla="*/ 1184325 w 2350402"/>
                <a:gd name="connsiteY0-124" fmla="*/ 0 h 1455420"/>
                <a:gd name="connsiteX1-125" fmla="*/ 1321485 w 2350402"/>
                <a:gd name="connsiteY1-126" fmla="*/ 160020 h 1455420"/>
                <a:gd name="connsiteX2-127" fmla="*/ 1565325 w 2350402"/>
                <a:gd name="connsiteY2-128" fmla="*/ 205740 h 1455420"/>
                <a:gd name="connsiteX3-129" fmla="*/ 2220645 w 2350402"/>
                <a:gd name="connsiteY3-130" fmla="*/ 213360 h 1455420"/>
                <a:gd name="connsiteX4-131" fmla="*/ 2350185 w 2350402"/>
                <a:gd name="connsiteY4-132" fmla="*/ 312420 h 1455420"/>
                <a:gd name="connsiteX5-133" fmla="*/ 2213025 w 2350402"/>
                <a:gd name="connsiteY5-134" fmla="*/ 411480 h 1455420"/>
                <a:gd name="connsiteX6-135" fmla="*/ 1489125 w 2350402"/>
                <a:gd name="connsiteY6-136" fmla="*/ 434340 h 1455420"/>
                <a:gd name="connsiteX7-137" fmla="*/ 178485 w 2350402"/>
                <a:gd name="connsiteY7-138" fmla="*/ 434340 h 1455420"/>
                <a:gd name="connsiteX8-139" fmla="*/ 79425 w 2350402"/>
                <a:gd name="connsiteY8-140" fmla="*/ 609600 h 1455420"/>
                <a:gd name="connsiteX9-141" fmla="*/ 810945 w 2350402"/>
                <a:gd name="connsiteY9-142" fmla="*/ 647700 h 1455420"/>
                <a:gd name="connsiteX10-143" fmla="*/ 1938705 w 2350402"/>
                <a:gd name="connsiteY10-144" fmla="*/ 670560 h 1455420"/>
                <a:gd name="connsiteX11-145" fmla="*/ 1953945 w 2350402"/>
                <a:gd name="connsiteY11-146" fmla="*/ 853440 h 1455420"/>
                <a:gd name="connsiteX12-147" fmla="*/ 1191945 w 2350402"/>
                <a:gd name="connsiteY12-148" fmla="*/ 876300 h 1455420"/>
                <a:gd name="connsiteX13-149" fmla="*/ 452805 w 2350402"/>
                <a:gd name="connsiteY13-150" fmla="*/ 883920 h 1455420"/>
                <a:gd name="connsiteX14-151" fmla="*/ 338505 w 2350402"/>
                <a:gd name="connsiteY14-152" fmla="*/ 1021080 h 1455420"/>
                <a:gd name="connsiteX15-153" fmla="*/ 727125 w 2350402"/>
                <a:gd name="connsiteY15-154" fmla="*/ 1089660 h 1455420"/>
                <a:gd name="connsiteX16-155" fmla="*/ 1694865 w 2350402"/>
                <a:gd name="connsiteY16-156" fmla="*/ 1112520 h 1455420"/>
                <a:gd name="connsiteX17-157" fmla="*/ 1710105 w 2350402"/>
                <a:gd name="connsiteY17-158" fmla="*/ 1310640 h 1455420"/>
                <a:gd name="connsiteX18-159" fmla="*/ 1176705 w 2350402"/>
                <a:gd name="connsiteY18-160" fmla="*/ 1333500 h 1455420"/>
                <a:gd name="connsiteX19-161" fmla="*/ 683945 w 2350402"/>
                <a:gd name="connsiteY19-162" fmla="*/ 1343025 h 1455420"/>
                <a:gd name="connsiteX20-163" fmla="*/ 595045 w 2350402"/>
                <a:gd name="connsiteY20-164" fmla="*/ 1428749 h 1455420"/>
                <a:gd name="connsiteX21" fmla="*/ 590600 w 2350402"/>
                <a:gd name="connsiteY21" fmla="*/ 1455420 h 1455420"/>
                <a:gd name="connsiteX0-165" fmla="*/ 1184325 w 2350402"/>
                <a:gd name="connsiteY0-166" fmla="*/ 0 h 1550670"/>
                <a:gd name="connsiteX1-167" fmla="*/ 1321485 w 2350402"/>
                <a:gd name="connsiteY1-168" fmla="*/ 160020 h 1550670"/>
                <a:gd name="connsiteX2-169" fmla="*/ 1565325 w 2350402"/>
                <a:gd name="connsiteY2-170" fmla="*/ 205740 h 1550670"/>
                <a:gd name="connsiteX3-171" fmla="*/ 2220645 w 2350402"/>
                <a:gd name="connsiteY3-172" fmla="*/ 213360 h 1550670"/>
                <a:gd name="connsiteX4-173" fmla="*/ 2350185 w 2350402"/>
                <a:gd name="connsiteY4-174" fmla="*/ 312420 h 1550670"/>
                <a:gd name="connsiteX5-175" fmla="*/ 2213025 w 2350402"/>
                <a:gd name="connsiteY5-176" fmla="*/ 411480 h 1550670"/>
                <a:gd name="connsiteX6-177" fmla="*/ 1489125 w 2350402"/>
                <a:gd name="connsiteY6-178" fmla="*/ 434340 h 1550670"/>
                <a:gd name="connsiteX7-179" fmla="*/ 178485 w 2350402"/>
                <a:gd name="connsiteY7-180" fmla="*/ 434340 h 1550670"/>
                <a:gd name="connsiteX8-181" fmla="*/ 79425 w 2350402"/>
                <a:gd name="connsiteY8-182" fmla="*/ 609600 h 1550670"/>
                <a:gd name="connsiteX9-183" fmla="*/ 810945 w 2350402"/>
                <a:gd name="connsiteY9-184" fmla="*/ 647700 h 1550670"/>
                <a:gd name="connsiteX10-185" fmla="*/ 1938705 w 2350402"/>
                <a:gd name="connsiteY10-186" fmla="*/ 670560 h 1550670"/>
                <a:gd name="connsiteX11-187" fmla="*/ 1953945 w 2350402"/>
                <a:gd name="connsiteY11-188" fmla="*/ 853440 h 1550670"/>
                <a:gd name="connsiteX12-189" fmla="*/ 1191945 w 2350402"/>
                <a:gd name="connsiteY12-190" fmla="*/ 876300 h 1550670"/>
                <a:gd name="connsiteX13-191" fmla="*/ 452805 w 2350402"/>
                <a:gd name="connsiteY13-192" fmla="*/ 883920 h 1550670"/>
                <a:gd name="connsiteX14-193" fmla="*/ 338505 w 2350402"/>
                <a:gd name="connsiteY14-194" fmla="*/ 1021080 h 1550670"/>
                <a:gd name="connsiteX15-195" fmla="*/ 727125 w 2350402"/>
                <a:gd name="connsiteY15-196" fmla="*/ 1089660 h 1550670"/>
                <a:gd name="connsiteX16-197" fmla="*/ 1694865 w 2350402"/>
                <a:gd name="connsiteY16-198" fmla="*/ 1112520 h 1550670"/>
                <a:gd name="connsiteX17-199" fmla="*/ 1710105 w 2350402"/>
                <a:gd name="connsiteY17-200" fmla="*/ 1310640 h 1550670"/>
                <a:gd name="connsiteX18-201" fmla="*/ 1176705 w 2350402"/>
                <a:gd name="connsiteY18-202" fmla="*/ 1333500 h 1550670"/>
                <a:gd name="connsiteX19-203" fmla="*/ 683945 w 2350402"/>
                <a:gd name="connsiteY19-204" fmla="*/ 1343025 h 1550670"/>
                <a:gd name="connsiteX20-205" fmla="*/ 595045 w 2350402"/>
                <a:gd name="connsiteY20-206" fmla="*/ 1428749 h 1550670"/>
                <a:gd name="connsiteX21-207" fmla="*/ 800150 w 2350402"/>
                <a:gd name="connsiteY21-208" fmla="*/ 1550670 h 1550670"/>
                <a:gd name="connsiteX0-209" fmla="*/ 1184325 w 2350402"/>
                <a:gd name="connsiteY0-210" fmla="*/ 0 h 1553845"/>
                <a:gd name="connsiteX1-211" fmla="*/ 1321485 w 2350402"/>
                <a:gd name="connsiteY1-212" fmla="*/ 160020 h 1553845"/>
                <a:gd name="connsiteX2-213" fmla="*/ 1565325 w 2350402"/>
                <a:gd name="connsiteY2-214" fmla="*/ 205740 h 1553845"/>
                <a:gd name="connsiteX3-215" fmla="*/ 2220645 w 2350402"/>
                <a:gd name="connsiteY3-216" fmla="*/ 213360 h 1553845"/>
                <a:gd name="connsiteX4-217" fmla="*/ 2350185 w 2350402"/>
                <a:gd name="connsiteY4-218" fmla="*/ 312420 h 1553845"/>
                <a:gd name="connsiteX5-219" fmla="*/ 2213025 w 2350402"/>
                <a:gd name="connsiteY5-220" fmla="*/ 411480 h 1553845"/>
                <a:gd name="connsiteX6-221" fmla="*/ 1489125 w 2350402"/>
                <a:gd name="connsiteY6-222" fmla="*/ 434340 h 1553845"/>
                <a:gd name="connsiteX7-223" fmla="*/ 178485 w 2350402"/>
                <a:gd name="connsiteY7-224" fmla="*/ 434340 h 1553845"/>
                <a:gd name="connsiteX8-225" fmla="*/ 79425 w 2350402"/>
                <a:gd name="connsiteY8-226" fmla="*/ 609600 h 1553845"/>
                <a:gd name="connsiteX9-227" fmla="*/ 810945 w 2350402"/>
                <a:gd name="connsiteY9-228" fmla="*/ 647700 h 1553845"/>
                <a:gd name="connsiteX10-229" fmla="*/ 1938705 w 2350402"/>
                <a:gd name="connsiteY10-230" fmla="*/ 670560 h 1553845"/>
                <a:gd name="connsiteX11-231" fmla="*/ 1953945 w 2350402"/>
                <a:gd name="connsiteY11-232" fmla="*/ 853440 h 1553845"/>
                <a:gd name="connsiteX12-233" fmla="*/ 1191945 w 2350402"/>
                <a:gd name="connsiteY12-234" fmla="*/ 876300 h 1553845"/>
                <a:gd name="connsiteX13-235" fmla="*/ 452805 w 2350402"/>
                <a:gd name="connsiteY13-236" fmla="*/ 883920 h 1553845"/>
                <a:gd name="connsiteX14-237" fmla="*/ 338505 w 2350402"/>
                <a:gd name="connsiteY14-238" fmla="*/ 1021080 h 1553845"/>
                <a:gd name="connsiteX15-239" fmla="*/ 727125 w 2350402"/>
                <a:gd name="connsiteY15-240" fmla="*/ 1089660 h 1553845"/>
                <a:gd name="connsiteX16-241" fmla="*/ 1694865 w 2350402"/>
                <a:gd name="connsiteY16-242" fmla="*/ 1112520 h 1553845"/>
                <a:gd name="connsiteX17-243" fmla="*/ 1710105 w 2350402"/>
                <a:gd name="connsiteY17-244" fmla="*/ 1310640 h 1553845"/>
                <a:gd name="connsiteX18-245" fmla="*/ 1176705 w 2350402"/>
                <a:gd name="connsiteY18-246" fmla="*/ 1333500 h 1553845"/>
                <a:gd name="connsiteX19-247" fmla="*/ 683945 w 2350402"/>
                <a:gd name="connsiteY19-248" fmla="*/ 1343025 h 1553845"/>
                <a:gd name="connsiteX20-249" fmla="*/ 595045 w 2350402"/>
                <a:gd name="connsiteY20-250" fmla="*/ 1428749 h 1553845"/>
                <a:gd name="connsiteX21-251" fmla="*/ 977950 w 2350402"/>
                <a:gd name="connsiteY21-252" fmla="*/ 1553845 h 1553845"/>
                <a:gd name="connsiteX0-253" fmla="*/ 1184325 w 2350402"/>
                <a:gd name="connsiteY0-254" fmla="*/ 0 h 1553845"/>
                <a:gd name="connsiteX1-255" fmla="*/ 1321485 w 2350402"/>
                <a:gd name="connsiteY1-256" fmla="*/ 160020 h 1553845"/>
                <a:gd name="connsiteX2-257" fmla="*/ 1565325 w 2350402"/>
                <a:gd name="connsiteY2-258" fmla="*/ 205740 h 1553845"/>
                <a:gd name="connsiteX3-259" fmla="*/ 2220645 w 2350402"/>
                <a:gd name="connsiteY3-260" fmla="*/ 213360 h 1553845"/>
                <a:gd name="connsiteX4-261" fmla="*/ 2350185 w 2350402"/>
                <a:gd name="connsiteY4-262" fmla="*/ 312420 h 1553845"/>
                <a:gd name="connsiteX5-263" fmla="*/ 2213025 w 2350402"/>
                <a:gd name="connsiteY5-264" fmla="*/ 411480 h 1553845"/>
                <a:gd name="connsiteX6-265" fmla="*/ 1489125 w 2350402"/>
                <a:gd name="connsiteY6-266" fmla="*/ 434340 h 1553845"/>
                <a:gd name="connsiteX7-267" fmla="*/ 178485 w 2350402"/>
                <a:gd name="connsiteY7-268" fmla="*/ 434340 h 1553845"/>
                <a:gd name="connsiteX8-269" fmla="*/ 79425 w 2350402"/>
                <a:gd name="connsiteY8-270" fmla="*/ 609600 h 1553845"/>
                <a:gd name="connsiteX9-271" fmla="*/ 810945 w 2350402"/>
                <a:gd name="connsiteY9-272" fmla="*/ 647700 h 1553845"/>
                <a:gd name="connsiteX10-273" fmla="*/ 1938705 w 2350402"/>
                <a:gd name="connsiteY10-274" fmla="*/ 670560 h 1553845"/>
                <a:gd name="connsiteX11-275" fmla="*/ 1953945 w 2350402"/>
                <a:gd name="connsiteY11-276" fmla="*/ 853440 h 1553845"/>
                <a:gd name="connsiteX12-277" fmla="*/ 1191945 w 2350402"/>
                <a:gd name="connsiteY12-278" fmla="*/ 876300 h 1553845"/>
                <a:gd name="connsiteX13-279" fmla="*/ 452805 w 2350402"/>
                <a:gd name="connsiteY13-280" fmla="*/ 883920 h 1553845"/>
                <a:gd name="connsiteX14-281" fmla="*/ 338505 w 2350402"/>
                <a:gd name="connsiteY14-282" fmla="*/ 1021080 h 1553845"/>
                <a:gd name="connsiteX15-283" fmla="*/ 727125 w 2350402"/>
                <a:gd name="connsiteY15-284" fmla="*/ 1089660 h 1553845"/>
                <a:gd name="connsiteX16-285" fmla="*/ 1694865 w 2350402"/>
                <a:gd name="connsiteY16-286" fmla="*/ 1112520 h 1553845"/>
                <a:gd name="connsiteX17-287" fmla="*/ 1710105 w 2350402"/>
                <a:gd name="connsiteY17-288" fmla="*/ 1310640 h 1553845"/>
                <a:gd name="connsiteX18-289" fmla="*/ 1176705 w 2350402"/>
                <a:gd name="connsiteY18-290" fmla="*/ 1333500 h 1553845"/>
                <a:gd name="connsiteX19-291" fmla="*/ 683945 w 2350402"/>
                <a:gd name="connsiteY19-292" fmla="*/ 1343025 h 1553845"/>
                <a:gd name="connsiteX20-293" fmla="*/ 598220 w 2350402"/>
                <a:gd name="connsiteY20-294" fmla="*/ 1441449 h 1553845"/>
                <a:gd name="connsiteX21-295" fmla="*/ 977950 w 2350402"/>
                <a:gd name="connsiteY21-296" fmla="*/ 1553845 h 1553845"/>
                <a:gd name="connsiteX0-297" fmla="*/ 1184325 w 2350402"/>
                <a:gd name="connsiteY0-298" fmla="*/ 0 h 1553845"/>
                <a:gd name="connsiteX1-299" fmla="*/ 1321485 w 2350402"/>
                <a:gd name="connsiteY1-300" fmla="*/ 160020 h 1553845"/>
                <a:gd name="connsiteX2-301" fmla="*/ 1565325 w 2350402"/>
                <a:gd name="connsiteY2-302" fmla="*/ 205740 h 1553845"/>
                <a:gd name="connsiteX3-303" fmla="*/ 2220645 w 2350402"/>
                <a:gd name="connsiteY3-304" fmla="*/ 213360 h 1553845"/>
                <a:gd name="connsiteX4-305" fmla="*/ 2350185 w 2350402"/>
                <a:gd name="connsiteY4-306" fmla="*/ 312420 h 1553845"/>
                <a:gd name="connsiteX5-307" fmla="*/ 2213025 w 2350402"/>
                <a:gd name="connsiteY5-308" fmla="*/ 411480 h 1553845"/>
                <a:gd name="connsiteX6-309" fmla="*/ 1489125 w 2350402"/>
                <a:gd name="connsiteY6-310" fmla="*/ 434340 h 1553845"/>
                <a:gd name="connsiteX7-311" fmla="*/ 178485 w 2350402"/>
                <a:gd name="connsiteY7-312" fmla="*/ 434340 h 1553845"/>
                <a:gd name="connsiteX8-313" fmla="*/ 79425 w 2350402"/>
                <a:gd name="connsiteY8-314" fmla="*/ 609600 h 1553845"/>
                <a:gd name="connsiteX9-315" fmla="*/ 810945 w 2350402"/>
                <a:gd name="connsiteY9-316" fmla="*/ 647700 h 1553845"/>
                <a:gd name="connsiteX10-317" fmla="*/ 1938705 w 2350402"/>
                <a:gd name="connsiteY10-318" fmla="*/ 670560 h 1553845"/>
                <a:gd name="connsiteX11-319" fmla="*/ 1953945 w 2350402"/>
                <a:gd name="connsiteY11-320" fmla="*/ 853440 h 1553845"/>
                <a:gd name="connsiteX12-321" fmla="*/ 1191945 w 2350402"/>
                <a:gd name="connsiteY12-322" fmla="*/ 876300 h 1553845"/>
                <a:gd name="connsiteX13-323" fmla="*/ 452805 w 2350402"/>
                <a:gd name="connsiteY13-324" fmla="*/ 883920 h 1553845"/>
                <a:gd name="connsiteX14-325" fmla="*/ 338505 w 2350402"/>
                <a:gd name="connsiteY14-326" fmla="*/ 1021080 h 1553845"/>
                <a:gd name="connsiteX15-327" fmla="*/ 727125 w 2350402"/>
                <a:gd name="connsiteY15-328" fmla="*/ 1089660 h 1553845"/>
                <a:gd name="connsiteX16-329" fmla="*/ 1694865 w 2350402"/>
                <a:gd name="connsiteY16-330" fmla="*/ 1112520 h 1553845"/>
                <a:gd name="connsiteX17-331" fmla="*/ 1710105 w 2350402"/>
                <a:gd name="connsiteY17-332" fmla="*/ 1310640 h 1553845"/>
                <a:gd name="connsiteX18-333" fmla="*/ 1176705 w 2350402"/>
                <a:gd name="connsiteY18-334" fmla="*/ 1333500 h 1553845"/>
                <a:gd name="connsiteX19-335" fmla="*/ 683945 w 2350402"/>
                <a:gd name="connsiteY19-336" fmla="*/ 1343025 h 1553845"/>
                <a:gd name="connsiteX20-337" fmla="*/ 598220 w 2350402"/>
                <a:gd name="connsiteY20-338" fmla="*/ 1441449 h 1553845"/>
                <a:gd name="connsiteX21-339" fmla="*/ 737920 w 2350402"/>
                <a:gd name="connsiteY21-340" fmla="*/ 1495424 h 1553845"/>
                <a:gd name="connsiteX22" fmla="*/ 977950 w 2350402"/>
                <a:gd name="connsiteY22" fmla="*/ 1553845 h 1553845"/>
                <a:gd name="connsiteX0-341" fmla="*/ 1184325 w 2350402"/>
                <a:gd name="connsiteY0-342" fmla="*/ 0 h 1553845"/>
                <a:gd name="connsiteX1-343" fmla="*/ 1321485 w 2350402"/>
                <a:gd name="connsiteY1-344" fmla="*/ 160020 h 1553845"/>
                <a:gd name="connsiteX2-345" fmla="*/ 1565325 w 2350402"/>
                <a:gd name="connsiteY2-346" fmla="*/ 205740 h 1553845"/>
                <a:gd name="connsiteX3-347" fmla="*/ 2220645 w 2350402"/>
                <a:gd name="connsiteY3-348" fmla="*/ 213360 h 1553845"/>
                <a:gd name="connsiteX4-349" fmla="*/ 2350185 w 2350402"/>
                <a:gd name="connsiteY4-350" fmla="*/ 312420 h 1553845"/>
                <a:gd name="connsiteX5-351" fmla="*/ 2213025 w 2350402"/>
                <a:gd name="connsiteY5-352" fmla="*/ 411480 h 1553845"/>
                <a:gd name="connsiteX6-353" fmla="*/ 1489125 w 2350402"/>
                <a:gd name="connsiteY6-354" fmla="*/ 434340 h 1553845"/>
                <a:gd name="connsiteX7-355" fmla="*/ 178485 w 2350402"/>
                <a:gd name="connsiteY7-356" fmla="*/ 434340 h 1553845"/>
                <a:gd name="connsiteX8-357" fmla="*/ 79425 w 2350402"/>
                <a:gd name="connsiteY8-358" fmla="*/ 609600 h 1553845"/>
                <a:gd name="connsiteX9-359" fmla="*/ 810945 w 2350402"/>
                <a:gd name="connsiteY9-360" fmla="*/ 647700 h 1553845"/>
                <a:gd name="connsiteX10-361" fmla="*/ 1938705 w 2350402"/>
                <a:gd name="connsiteY10-362" fmla="*/ 670560 h 1553845"/>
                <a:gd name="connsiteX11-363" fmla="*/ 1953945 w 2350402"/>
                <a:gd name="connsiteY11-364" fmla="*/ 853440 h 1553845"/>
                <a:gd name="connsiteX12-365" fmla="*/ 1191945 w 2350402"/>
                <a:gd name="connsiteY12-366" fmla="*/ 876300 h 1553845"/>
                <a:gd name="connsiteX13-367" fmla="*/ 452805 w 2350402"/>
                <a:gd name="connsiteY13-368" fmla="*/ 883920 h 1553845"/>
                <a:gd name="connsiteX14-369" fmla="*/ 338505 w 2350402"/>
                <a:gd name="connsiteY14-370" fmla="*/ 1021080 h 1553845"/>
                <a:gd name="connsiteX15-371" fmla="*/ 727125 w 2350402"/>
                <a:gd name="connsiteY15-372" fmla="*/ 1089660 h 1553845"/>
                <a:gd name="connsiteX16-373" fmla="*/ 1694865 w 2350402"/>
                <a:gd name="connsiteY16-374" fmla="*/ 1112520 h 1553845"/>
                <a:gd name="connsiteX17-375" fmla="*/ 1710105 w 2350402"/>
                <a:gd name="connsiteY17-376" fmla="*/ 1310640 h 1553845"/>
                <a:gd name="connsiteX18-377" fmla="*/ 1176705 w 2350402"/>
                <a:gd name="connsiteY18-378" fmla="*/ 1333500 h 1553845"/>
                <a:gd name="connsiteX19-379" fmla="*/ 683945 w 2350402"/>
                <a:gd name="connsiteY19-380" fmla="*/ 1343025 h 1553845"/>
                <a:gd name="connsiteX20-381" fmla="*/ 598220 w 2350402"/>
                <a:gd name="connsiteY20-382" fmla="*/ 1441449 h 1553845"/>
                <a:gd name="connsiteX21-383" fmla="*/ 744270 w 2350402"/>
                <a:gd name="connsiteY21-384" fmla="*/ 1539874 h 1553845"/>
                <a:gd name="connsiteX22-385" fmla="*/ 977950 w 2350402"/>
                <a:gd name="connsiteY22-386" fmla="*/ 1553845 h 1553845"/>
                <a:gd name="connsiteX0-387" fmla="*/ 1184325 w 2350402"/>
                <a:gd name="connsiteY0-388" fmla="*/ 0 h 1553845"/>
                <a:gd name="connsiteX1-389" fmla="*/ 1321485 w 2350402"/>
                <a:gd name="connsiteY1-390" fmla="*/ 160020 h 1553845"/>
                <a:gd name="connsiteX2-391" fmla="*/ 1565325 w 2350402"/>
                <a:gd name="connsiteY2-392" fmla="*/ 205740 h 1553845"/>
                <a:gd name="connsiteX3-393" fmla="*/ 2220645 w 2350402"/>
                <a:gd name="connsiteY3-394" fmla="*/ 213360 h 1553845"/>
                <a:gd name="connsiteX4-395" fmla="*/ 2350185 w 2350402"/>
                <a:gd name="connsiteY4-396" fmla="*/ 312420 h 1553845"/>
                <a:gd name="connsiteX5-397" fmla="*/ 2213025 w 2350402"/>
                <a:gd name="connsiteY5-398" fmla="*/ 411480 h 1553845"/>
                <a:gd name="connsiteX6-399" fmla="*/ 1489125 w 2350402"/>
                <a:gd name="connsiteY6-400" fmla="*/ 434340 h 1553845"/>
                <a:gd name="connsiteX7-401" fmla="*/ 178485 w 2350402"/>
                <a:gd name="connsiteY7-402" fmla="*/ 434340 h 1553845"/>
                <a:gd name="connsiteX8-403" fmla="*/ 79425 w 2350402"/>
                <a:gd name="connsiteY8-404" fmla="*/ 609600 h 1553845"/>
                <a:gd name="connsiteX9-405" fmla="*/ 810945 w 2350402"/>
                <a:gd name="connsiteY9-406" fmla="*/ 647700 h 1553845"/>
                <a:gd name="connsiteX10-407" fmla="*/ 1938705 w 2350402"/>
                <a:gd name="connsiteY10-408" fmla="*/ 670560 h 1553845"/>
                <a:gd name="connsiteX11-409" fmla="*/ 1953945 w 2350402"/>
                <a:gd name="connsiteY11-410" fmla="*/ 853440 h 1553845"/>
                <a:gd name="connsiteX12-411" fmla="*/ 1191945 w 2350402"/>
                <a:gd name="connsiteY12-412" fmla="*/ 876300 h 1553845"/>
                <a:gd name="connsiteX13-413" fmla="*/ 452805 w 2350402"/>
                <a:gd name="connsiteY13-414" fmla="*/ 883920 h 1553845"/>
                <a:gd name="connsiteX14-415" fmla="*/ 338505 w 2350402"/>
                <a:gd name="connsiteY14-416" fmla="*/ 1021080 h 1553845"/>
                <a:gd name="connsiteX15-417" fmla="*/ 727125 w 2350402"/>
                <a:gd name="connsiteY15-418" fmla="*/ 1089660 h 1553845"/>
                <a:gd name="connsiteX16-419" fmla="*/ 1694865 w 2350402"/>
                <a:gd name="connsiteY16-420" fmla="*/ 1112520 h 1553845"/>
                <a:gd name="connsiteX17-421" fmla="*/ 1710105 w 2350402"/>
                <a:gd name="connsiteY17-422" fmla="*/ 1310640 h 1553845"/>
                <a:gd name="connsiteX18-423" fmla="*/ 1176705 w 2350402"/>
                <a:gd name="connsiteY18-424" fmla="*/ 1333500 h 1553845"/>
                <a:gd name="connsiteX19-425" fmla="*/ 683945 w 2350402"/>
                <a:gd name="connsiteY19-426" fmla="*/ 1343025 h 1553845"/>
                <a:gd name="connsiteX20-427" fmla="*/ 598220 w 2350402"/>
                <a:gd name="connsiteY20-428" fmla="*/ 1416049 h 1553845"/>
                <a:gd name="connsiteX21-429" fmla="*/ 744270 w 2350402"/>
                <a:gd name="connsiteY21-430" fmla="*/ 1539874 h 1553845"/>
                <a:gd name="connsiteX22-431" fmla="*/ 977950 w 2350402"/>
                <a:gd name="connsiteY22-432" fmla="*/ 1553845 h 1553845"/>
                <a:gd name="connsiteX0-433" fmla="*/ 1184325 w 2350402"/>
                <a:gd name="connsiteY0-434" fmla="*/ 0 h 1553845"/>
                <a:gd name="connsiteX1-435" fmla="*/ 1321485 w 2350402"/>
                <a:gd name="connsiteY1-436" fmla="*/ 160020 h 1553845"/>
                <a:gd name="connsiteX2-437" fmla="*/ 1565325 w 2350402"/>
                <a:gd name="connsiteY2-438" fmla="*/ 205740 h 1553845"/>
                <a:gd name="connsiteX3-439" fmla="*/ 2220645 w 2350402"/>
                <a:gd name="connsiteY3-440" fmla="*/ 213360 h 1553845"/>
                <a:gd name="connsiteX4-441" fmla="*/ 2350185 w 2350402"/>
                <a:gd name="connsiteY4-442" fmla="*/ 312420 h 1553845"/>
                <a:gd name="connsiteX5-443" fmla="*/ 2213025 w 2350402"/>
                <a:gd name="connsiteY5-444" fmla="*/ 411480 h 1553845"/>
                <a:gd name="connsiteX6-445" fmla="*/ 1489125 w 2350402"/>
                <a:gd name="connsiteY6-446" fmla="*/ 434340 h 1553845"/>
                <a:gd name="connsiteX7-447" fmla="*/ 178485 w 2350402"/>
                <a:gd name="connsiteY7-448" fmla="*/ 434340 h 1553845"/>
                <a:gd name="connsiteX8-449" fmla="*/ 79425 w 2350402"/>
                <a:gd name="connsiteY8-450" fmla="*/ 609600 h 1553845"/>
                <a:gd name="connsiteX9-451" fmla="*/ 810945 w 2350402"/>
                <a:gd name="connsiteY9-452" fmla="*/ 647700 h 1553845"/>
                <a:gd name="connsiteX10-453" fmla="*/ 1938705 w 2350402"/>
                <a:gd name="connsiteY10-454" fmla="*/ 670560 h 1553845"/>
                <a:gd name="connsiteX11-455" fmla="*/ 1953945 w 2350402"/>
                <a:gd name="connsiteY11-456" fmla="*/ 853440 h 1553845"/>
                <a:gd name="connsiteX12-457" fmla="*/ 1191945 w 2350402"/>
                <a:gd name="connsiteY12-458" fmla="*/ 876300 h 1553845"/>
                <a:gd name="connsiteX13-459" fmla="*/ 452805 w 2350402"/>
                <a:gd name="connsiteY13-460" fmla="*/ 883920 h 1553845"/>
                <a:gd name="connsiteX14-461" fmla="*/ 338505 w 2350402"/>
                <a:gd name="connsiteY14-462" fmla="*/ 1021080 h 1553845"/>
                <a:gd name="connsiteX15-463" fmla="*/ 727125 w 2350402"/>
                <a:gd name="connsiteY15-464" fmla="*/ 1089660 h 1553845"/>
                <a:gd name="connsiteX16-465" fmla="*/ 1694865 w 2350402"/>
                <a:gd name="connsiteY16-466" fmla="*/ 1112520 h 1553845"/>
                <a:gd name="connsiteX17-467" fmla="*/ 1710105 w 2350402"/>
                <a:gd name="connsiteY17-468" fmla="*/ 1310640 h 1553845"/>
                <a:gd name="connsiteX18-469" fmla="*/ 1176705 w 2350402"/>
                <a:gd name="connsiteY18-470" fmla="*/ 1333500 h 1553845"/>
                <a:gd name="connsiteX19-471" fmla="*/ 683945 w 2350402"/>
                <a:gd name="connsiteY19-472" fmla="*/ 1343025 h 1553845"/>
                <a:gd name="connsiteX20-473" fmla="*/ 598220 w 2350402"/>
                <a:gd name="connsiteY20-474" fmla="*/ 1450974 h 1553845"/>
                <a:gd name="connsiteX21-475" fmla="*/ 744270 w 2350402"/>
                <a:gd name="connsiteY21-476" fmla="*/ 1539874 h 1553845"/>
                <a:gd name="connsiteX22-477" fmla="*/ 977950 w 2350402"/>
                <a:gd name="connsiteY22-478" fmla="*/ 1553845 h 1553845"/>
                <a:gd name="connsiteX0-479" fmla="*/ 1184325 w 2350402"/>
                <a:gd name="connsiteY0-480" fmla="*/ 0 h 1553845"/>
                <a:gd name="connsiteX1-481" fmla="*/ 1321485 w 2350402"/>
                <a:gd name="connsiteY1-482" fmla="*/ 160020 h 1553845"/>
                <a:gd name="connsiteX2-483" fmla="*/ 1565325 w 2350402"/>
                <a:gd name="connsiteY2-484" fmla="*/ 205740 h 1553845"/>
                <a:gd name="connsiteX3-485" fmla="*/ 2220645 w 2350402"/>
                <a:gd name="connsiteY3-486" fmla="*/ 213360 h 1553845"/>
                <a:gd name="connsiteX4-487" fmla="*/ 2350185 w 2350402"/>
                <a:gd name="connsiteY4-488" fmla="*/ 312420 h 1553845"/>
                <a:gd name="connsiteX5-489" fmla="*/ 2213025 w 2350402"/>
                <a:gd name="connsiteY5-490" fmla="*/ 411480 h 1553845"/>
                <a:gd name="connsiteX6-491" fmla="*/ 1489125 w 2350402"/>
                <a:gd name="connsiteY6-492" fmla="*/ 434340 h 1553845"/>
                <a:gd name="connsiteX7-493" fmla="*/ 178485 w 2350402"/>
                <a:gd name="connsiteY7-494" fmla="*/ 434340 h 1553845"/>
                <a:gd name="connsiteX8-495" fmla="*/ 79425 w 2350402"/>
                <a:gd name="connsiteY8-496" fmla="*/ 609600 h 1553845"/>
                <a:gd name="connsiteX9-497" fmla="*/ 810945 w 2350402"/>
                <a:gd name="connsiteY9-498" fmla="*/ 647700 h 1553845"/>
                <a:gd name="connsiteX10-499" fmla="*/ 1938705 w 2350402"/>
                <a:gd name="connsiteY10-500" fmla="*/ 670560 h 1553845"/>
                <a:gd name="connsiteX11-501" fmla="*/ 1953945 w 2350402"/>
                <a:gd name="connsiteY11-502" fmla="*/ 853440 h 1553845"/>
                <a:gd name="connsiteX12-503" fmla="*/ 1191945 w 2350402"/>
                <a:gd name="connsiteY12-504" fmla="*/ 876300 h 1553845"/>
                <a:gd name="connsiteX13-505" fmla="*/ 452805 w 2350402"/>
                <a:gd name="connsiteY13-506" fmla="*/ 883920 h 1553845"/>
                <a:gd name="connsiteX14-507" fmla="*/ 338505 w 2350402"/>
                <a:gd name="connsiteY14-508" fmla="*/ 1021080 h 1553845"/>
                <a:gd name="connsiteX15-509" fmla="*/ 727125 w 2350402"/>
                <a:gd name="connsiteY15-510" fmla="*/ 1089660 h 1553845"/>
                <a:gd name="connsiteX16-511" fmla="*/ 1694865 w 2350402"/>
                <a:gd name="connsiteY16-512" fmla="*/ 1112520 h 1553845"/>
                <a:gd name="connsiteX17-513" fmla="*/ 1710105 w 2350402"/>
                <a:gd name="connsiteY17-514" fmla="*/ 1310640 h 1553845"/>
                <a:gd name="connsiteX18-515" fmla="*/ 1176705 w 2350402"/>
                <a:gd name="connsiteY18-516" fmla="*/ 1333500 h 1553845"/>
                <a:gd name="connsiteX19-517" fmla="*/ 683945 w 2350402"/>
                <a:gd name="connsiteY19-518" fmla="*/ 1343025 h 1553845"/>
                <a:gd name="connsiteX20-519" fmla="*/ 598220 w 2350402"/>
                <a:gd name="connsiteY20-520" fmla="*/ 1450974 h 1553845"/>
                <a:gd name="connsiteX21-521" fmla="*/ 744270 w 2350402"/>
                <a:gd name="connsiteY21-522" fmla="*/ 1539874 h 1553845"/>
                <a:gd name="connsiteX22-523" fmla="*/ 977950 w 2350402"/>
                <a:gd name="connsiteY22-524" fmla="*/ 1553845 h 1553845"/>
                <a:gd name="connsiteX0-525" fmla="*/ 1184325 w 2350402"/>
                <a:gd name="connsiteY0-526" fmla="*/ 0 h 1553845"/>
                <a:gd name="connsiteX1-527" fmla="*/ 1321485 w 2350402"/>
                <a:gd name="connsiteY1-528" fmla="*/ 160020 h 1553845"/>
                <a:gd name="connsiteX2-529" fmla="*/ 1565325 w 2350402"/>
                <a:gd name="connsiteY2-530" fmla="*/ 205740 h 1553845"/>
                <a:gd name="connsiteX3-531" fmla="*/ 2220645 w 2350402"/>
                <a:gd name="connsiteY3-532" fmla="*/ 213360 h 1553845"/>
                <a:gd name="connsiteX4-533" fmla="*/ 2350185 w 2350402"/>
                <a:gd name="connsiteY4-534" fmla="*/ 312420 h 1553845"/>
                <a:gd name="connsiteX5-535" fmla="*/ 2213025 w 2350402"/>
                <a:gd name="connsiteY5-536" fmla="*/ 411480 h 1553845"/>
                <a:gd name="connsiteX6-537" fmla="*/ 1489125 w 2350402"/>
                <a:gd name="connsiteY6-538" fmla="*/ 434340 h 1553845"/>
                <a:gd name="connsiteX7-539" fmla="*/ 178485 w 2350402"/>
                <a:gd name="connsiteY7-540" fmla="*/ 434340 h 1553845"/>
                <a:gd name="connsiteX8-541" fmla="*/ 79425 w 2350402"/>
                <a:gd name="connsiteY8-542" fmla="*/ 609600 h 1553845"/>
                <a:gd name="connsiteX9-543" fmla="*/ 810945 w 2350402"/>
                <a:gd name="connsiteY9-544" fmla="*/ 647700 h 1553845"/>
                <a:gd name="connsiteX10-545" fmla="*/ 1938705 w 2350402"/>
                <a:gd name="connsiteY10-546" fmla="*/ 670560 h 1553845"/>
                <a:gd name="connsiteX11-547" fmla="*/ 1953945 w 2350402"/>
                <a:gd name="connsiteY11-548" fmla="*/ 853440 h 1553845"/>
                <a:gd name="connsiteX12-549" fmla="*/ 1191945 w 2350402"/>
                <a:gd name="connsiteY12-550" fmla="*/ 876300 h 1553845"/>
                <a:gd name="connsiteX13-551" fmla="*/ 452805 w 2350402"/>
                <a:gd name="connsiteY13-552" fmla="*/ 883920 h 1553845"/>
                <a:gd name="connsiteX14-553" fmla="*/ 338505 w 2350402"/>
                <a:gd name="connsiteY14-554" fmla="*/ 1021080 h 1553845"/>
                <a:gd name="connsiteX15-555" fmla="*/ 727125 w 2350402"/>
                <a:gd name="connsiteY15-556" fmla="*/ 1089660 h 1553845"/>
                <a:gd name="connsiteX16-557" fmla="*/ 1694865 w 2350402"/>
                <a:gd name="connsiteY16-558" fmla="*/ 1112520 h 1553845"/>
                <a:gd name="connsiteX17-559" fmla="*/ 1710105 w 2350402"/>
                <a:gd name="connsiteY17-560" fmla="*/ 1310640 h 1553845"/>
                <a:gd name="connsiteX18-561" fmla="*/ 1176705 w 2350402"/>
                <a:gd name="connsiteY18-562" fmla="*/ 1333500 h 1553845"/>
                <a:gd name="connsiteX19-563" fmla="*/ 683945 w 2350402"/>
                <a:gd name="connsiteY19-564" fmla="*/ 1343025 h 1553845"/>
                <a:gd name="connsiteX20-565" fmla="*/ 598220 w 2350402"/>
                <a:gd name="connsiteY20-566" fmla="*/ 1450974 h 1553845"/>
                <a:gd name="connsiteX21-567" fmla="*/ 744270 w 2350402"/>
                <a:gd name="connsiteY21-568" fmla="*/ 1539874 h 1553845"/>
                <a:gd name="connsiteX22-569" fmla="*/ 977950 w 2350402"/>
                <a:gd name="connsiteY22-570" fmla="*/ 1553845 h 1553845"/>
                <a:gd name="connsiteX0-571" fmla="*/ 1184325 w 2350402"/>
                <a:gd name="connsiteY0-572" fmla="*/ 0 h 1553845"/>
                <a:gd name="connsiteX1-573" fmla="*/ 1321485 w 2350402"/>
                <a:gd name="connsiteY1-574" fmla="*/ 160020 h 1553845"/>
                <a:gd name="connsiteX2-575" fmla="*/ 1565325 w 2350402"/>
                <a:gd name="connsiteY2-576" fmla="*/ 205740 h 1553845"/>
                <a:gd name="connsiteX3-577" fmla="*/ 2220645 w 2350402"/>
                <a:gd name="connsiteY3-578" fmla="*/ 213360 h 1553845"/>
                <a:gd name="connsiteX4-579" fmla="*/ 2350185 w 2350402"/>
                <a:gd name="connsiteY4-580" fmla="*/ 312420 h 1553845"/>
                <a:gd name="connsiteX5-581" fmla="*/ 2213025 w 2350402"/>
                <a:gd name="connsiteY5-582" fmla="*/ 411480 h 1553845"/>
                <a:gd name="connsiteX6-583" fmla="*/ 1489125 w 2350402"/>
                <a:gd name="connsiteY6-584" fmla="*/ 434340 h 1553845"/>
                <a:gd name="connsiteX7-585" fmla="*/ 178485 w 2350402"/>
                <a:gd name="connsiteY7-586" fmla="*/ 434340 h 1553845"/>
                <a:gd name="connsiteX8-587" fmla="*/ 79425 w 2350402"/>
                <a:gd name="connsiteY8-588" fmla="*/ 609600 h 1553845"/>
                <a:gd name="connsiteX9-589" fmla="*/ 810945 w 2350402"/>
                <a:gd name="connsiteY9-590" fmla="*/ 647700 h 1553845"/>
                <a:gd name="connsiteX10-591" fmla="*/ 1938705 w 2350402"/>
                <a:gd name="connsiteY10-592" fmla="*/ 670560 h 1553845"/>
                <a:gd name="connsiteX11-593" fmla="*/ 1953945 w 2350402"/>
                <a:gd name="connsiteY11-594" fmla="*/ 853440 h 1553845"/>
                <a:gd name="connsiteX12-595" fmla="*/ 1191945 w 2350402"/>
                <a:gd name="connsiteY12-596" fmla="*/ 876300 h 1553845"/>
                <a:gd name="connsiteX13-597" fmla="*/ 452805 w 2350402"/>
                <a:gd name="connsiteY13-598" fmla="*/ 883920 h 1553845"/>
                <a:gd name="connsiteX14-599" fmla="*/ 338505 w 2350402"/>
                <a:gd name="connsiteY14-600" fmla="*/ 1021080 h 1553845"/>
                <a:gd name="connsiteX15-601" fmla="*/ 727125 w 2350402"/>
                <a:gd name="connsiteY15-602" fmla="*/ 1089660 h 1553845"/>
                <a:gd name="connsiteX16-603" fmla="*/ 1694865 w 2350402"/>
                <a:gd name="connsiteY16-604" fmla="*/ 1112520 h 1553845"/>
                <a:gd name="connsiteX17-605" fmla="*/ 1710105 w 2350402"/>
                <a:gd name="connsiteY17-606" fmla="*/ 1310640 h 1553845"/>
                <a:gd name="connsiteX18-607" fmla="*/ 1176705 w 2350402"/>
                <a:gd name="connsiteY18-608" fmla="*/ 1333500 h 1553845"/>
                <a:gd name="connsiteX19-609" fmla="*/ 683945 w 2350402"/>
                <a:gd name="connsiteY19-610" fmla="*/ 1343025 h 1553845"/>
                <a:gd name="connsiteX20-611" fmla="*/ 598220 w 2350402"/>
                <a:gd name="connsiteY20-612" fmla="*/ 1450974 h 1553845"/>
                <a:gd name="connsiteX21-613" fmla="*/ 744270 w 2350402"/>
                <a:gd name="connsiteY21-614" fmla="*/ 1539874 h 1553845"/>
                <a:gd name="connsiteX22-615" fmla="*/ 977950 w 2350402"/>
                <a:gd name="connsiteY22-616" fmla="*/ 1553845 h 1553845"/>
                <a:gd name="connsiteX0-617" fmla="*/ 1184325 w 2350402"/>
                <a:gd name="connsiteY0-618" fmla="*/ 0 h 1553845"/>
                <a:gd name="connsiteX1-619" fmla="*/ 1321485 w 2350402"/>
                <a:gd name="connsiteY1-620" fmla="*/ 160020 h 1553845"/>
                <a:gd name="connsiteX2-621" fmla="*/ 1565325 w 2350402"/>
                <a:gd name="connsiteY2-622" fmla="*/ 205740 h 1553845"/>
                <a:gd name="connsiteX3-623" fmla="*/ 2220645 w 2350402"/>
                <a:gd name="connsiteY3-624" fmla="*/ 213360 h 1553845"/>
                <a:gd name="connsiteX4-625" fmla="*/ 2350185 w 2350402"/>
                <a:gd name="connsiteY4-626" fmla="*/ 312420 h 1553845"/>
                <a:gd name="connsiteX5-627" fmla="*/ 2213025 w 2350402"/>
                <a:gd name="connsiteY5-628" fmla="*/ 411480 h 1553845"/>
                <a:gd name="connsiteX6-629" fmla="*/ 1489125 w 2350402"/>
                <a:gd name="connsiteY6-630" fmla="*/ 434340 h 1553845"/>
                <a:gd name="connsiteX7-631" fmla="*/ 178485 w 2350402"/>
                <a:gd name="connsiteY7-632" fmla="*/ 434340 h 1553845"/>
                <a:gd name="connsiteX8-633" fmla="*/ 79425 w 2350402"/>
                <a:gd name="connsiteY8-634" fmla="*/ 609600 h 1553845"/>
                <a:gd name="connsiteX9-635" fmla="*/ 810945 w 2350402"/>
                <a:gd name="connsiteY9-636" fmla="*/ 647700 h 1553845"/>
                <a:gd name="connsiteX10-637" fmla="*/ 1938705 w 2350402"/>
                <a:gd name="connsiteY10-638" fmla="*/ 670560 h 1553845"/>
                <a:gd name="connsiteX11-639" fmla="*/ 1953945 w 2350402"/>
                <a:gd name="connsiteY11-640" fmla="*/ 853440 h 1553845"/>
                <a:gd name="connsiteX12-641" fmla="*/ 1191945 w 2350402"/>
                <a:gd name="connsiteY12-642" fmla="*/ 876300 h 1553845"/>
                <a:gd name="connsiteX13-643" fmla="*/ 452805 w 2350402"/>
                <a:gd name="connsiteY13-644" fmla="*/ 883920 h 1553845"/>
                <a:gd name="connsiteX14-645" fmla="*/ 338505 w 2350402"/>
                <a:gd name="connsiteY14-646" fmla="*/ 1021080 h 1553845"/>
                <a:gd name="connsiteX15-647" fmla="*/ 727125 w 2350402"/>
                <a:gd name="connsiteY15-648" fmla="*/ 1089660 h 1553845"/>
                <a:gd name="connsiteX16-649" fmla="*/ 1694865 w 2350402"/>
                <a:gd name="connsiteY16-650" fmla="*/ 1112520 h 1553845"/>
                <a:gd name="connsiteX17-651" fmla="*/ 1710105 w 2350402"/>
                <a:gd name="connsiteY17-652" fmla="*/ 1310640 h 1553845"/>
                <a:gd name="connsiteX18-653" fmla="*/ 1176705 w 2350402"/>
                <a:gd name="connsiteY18-654" fmla="*/ 1333500 h 1553845"/>
                <a:gd name="connsiteX19-655" fmla="*/ 683945 w 2350402"/>
                <a:gd name="connsiteY19-656" fmla="*/ 1343025 h 1553845"/>
                <a:gd name="connsiteX20-657" fmla="*/ 588695 w 2350402"/>
                <a:gd name="connsiteY20-658" fmla="*/ 1422399 h 1553845"/>
                <a:gd name="connsiteX21-659" fmla="*/ 744270 w 2350402"/>
                <a:gd name="connsiteY21-660" fmla="*/ 1539874 h 1553845"/>
                <a:gd name="connsiteX22-661" fmla="*/ 977950 w 2350402"/>
                <a:gd name="connsiteY22-662" fmla="*/ 1553845 h 1553845"/>
                <a:gd name="connsiteX0-663" fmla="*/ 1184325 w 2350402"/>
                <a:gd name="connsiteY0-664" fmla="*/ 0 h 1553845"/>
                <a:gd name="connsiteX1-665" fmla="*/ 1321485 w 2350402"/>
                <a:gd name="connsiteY1-666" fmla="*/ 160020 h 1553845"/>
                <a:gd name="connsiteX2-667" fmla="*/ 1565325 w 2350402"/>
                <a:gd name="connsiteY2-668" fmla="*/ 205740 h 1553845"/>
                <a:gd name="connsiteX3-669" fmla="*/ 2220645 w 2350402"/>
                <a:gd name="connsiteY3-670" fmla="*/ 213360 h 1553845"/>
                <a:gd name="connsiteX4-671" fmla="*/ 2350185 w 2350402"/>
                <a:gd name="connsiteY4-672" fmla="*/ 312420 h 1553845"/>
                <a:gd name="connsiteX5-673" fmla="*/ 2213025 w 2350402"/>
                <a:gd name="connsiteY5-674" fmla="*/ 411480 h 1553845"/>
                <a:gd name="connsiteX6-675" fmla="*/ 1489125 w 2350402"/>
                <a:gd name="connsiteY6-676" fmla="*/ 434340 h 1553845"/>
                <a:gd name="connsiteX7-677" fmla="*/ 178485 w 2350402"/>
                <a:gd name="connsiteY7-678" fmla="*/ 434340 h 1553845"/>
                <a:gd name="connsiteX8-679" fmla="*/ 79425 w 2350402"/>
                <a:gd name="connsiteY8-680" fmla="*/ 609600 h 1553845"/>
                <a:gd name="connsiteX9-681" fmla="*/ 810945 w 2350402"/>
                <a:gd name="connsiteY9-682" fmla="*/ 647700 h 1553845"/>
                <a:gd name="connsiteX10-683" fmla="*/ 1938705 w 2350402"/>
                <a:gd name="connsiteY10-684" fmla="*/ 670560 h 1553845"/>
                <a:gd name="connsiteX11-685" fmla="*/ 1953945 w 2350402"/>
                <a:gd name="connsiteY11-686" fmla="*/ 853440 h 1553845"/>
                <a:gd name="connsiteX12-687" fmla="*/ 1191945 w 2350402"/>
                <a:gd name="connsiteY12-688" fmla="*/ 876300 h 1553845"/>
                <a:gd name="connsiteX13-689" fmla="*/ 452805 w 2350402"/>
                <a:gd name="connsiteY13-690" fmla="*/ 883920 h 1553845"/>
                <a:gd name="connsiteX14-691" fmla="*/ 338505 w 2350402"/>
                <a:gd name="connsiteY14-692" fmla="*/ 1021080 h 1553845"/>
                <a:gd name="connsiteX15-693" fmla="*/ 727125 w 2350402"/>
                <a:gd name="connsiteY15-694" fmla="*/ 1089660 h 1553845"/>
                <a:gd name="connsiteX16-695" fmla="*/ 1694865 w 2350402"/>
                <a:gd name="connsiteY16-696" fmla="*/ 1112520 h 1553845"/>
                <a:gd name="connsiteX17-697" fmla="*/ 1710105 w 2350402"/>
                <a:gd name="connsiteY17-698" fmla="*/ 1310640 h 1553845"/>
                <a:gd name="connsiteX18-699" fmla="*/ 1176705 w 2350402"/>
                <a:gd name="connsiteY18-700" fmla="*/ 1333500 h 1553845"/>
                <a:gd name="connsiteX19-701" fmla="*/ 683945 w 2350402"/>
                <a:gd name="connsiteY19-702" fmla="*/ 1343025 h 1553845"/>
                <a:gd name="connsiteX20-703" fmla="*/ 588695 w 2350402"/>
                <a:gd name="connsiteY20-704" fmla="*/ 1422399 h 1553845"/>
                <a:gd name="connsiteX21-705" fmla="*/ 677595 w 2350402"/>
                <a:gd name="connsiteY21-706" fmla="*/ 1536699 h 1553845"/>
                <a:gd name="connsiteX22-707" fmla="*/ 977950 w 2350402"/>
                <a:gd name="connsiteY22-708" fmla="*/ 1553845 h 1553845"/>
                <a:gd name="connsiteX0-709" fmla="*/ 1184325 w 2350402"/>
                <a:gd name="connsiteY0-710" fmla="*/ 0 h 1560195"/>
                <a:gd name="connsiteX1-711" fmla="*/ 1321485 w 2350402"/>
                <a:gd name="connsiteY1-712" fmla="*/ 160020 h 1560195"/>
                <a:gd name="connsiteX2-713" fmla="*/ 1565325 w 2350402"/>
                <a:gd name="connsiteY2-714" fmla="*/ 205740 h 1560195"/>
                <a:gd name="connsiteX3-715" fmla="*/ 2220645 w 2350402"/>
                <a:gd name="connsiteY3-716" fmla="*/ 213360 h 1560195"/>
                <a:gd name="connsiteX4-717" fmla="*/ 2350185 w 2350402"/>
                <a:gd name="connsiteY4-718" fmla="*/ 312420 h 1560195"/>
                <a:gd name="connsiteX5-719" fmla="*/ 2213025 w 2350402"/>
                <a:gd name="connsiteY5-720" fmla="*/ 411480 h 1560195"/>
                <a:gd name="connsiteX6-721" fmla="*/ 1489125 w 2350402"/>
                <a:gd name="connsiteY6-722" fmla="*/ 434340 h 1560195"/>
                <a:gd name="connsiteX7-723" fmla="*/ 178485 w 2350402"/>
                <a:gd name="connsiteY7-724" fmla="*/ 434340 h 1560195"/>
                <a:gd name="connsiteX8-725" fmla="*/ 79425 w 2350402"/>
                <a:gd name="connsiteY8-726" fmla="*/ 609600 h 1560195"/>
                <a:gd name="connsiteX9-727" fmla="*/ 810945 w 2350402"/>
                <a:gd name="connsiteY9-728" fmla="*/ 647700 h 1560195"/>
                <a:gd name="connsiteX10-729" fmla="*/ 1938705 w 2350402"/>
                <a:gd name="connsiteY10-730" fmla="*/ 670560 h 1560195"/>
                <a:gd name="connsiteX11-731" fmla="*/ 1953945 w 2350402"/>
                <a:gd name="connsiteY11-732" fmla="*/ 853440 h 1560195"/>
                <a:gd name="connsiteX12-733" fmla="*/ 1191945 w 2350402"/>
                <a:gd name="connsiteY12-734" fmla="*/ 876300 h 1560195"/>
                <a:gd name="connsiteX13-735" fmla="*/ 452805 w 2350402"/>
                <a:gd name="connsiteY13-736" fmla="*/ 883920 h 1560195"/>
                <a:gd name="connsiteX14-737" fmla="*/ 338505 w 2350402"/>
                <a:gd name="connsiteY14-738" fmla="*/ 1021080 h 1560195"/>
                <a:gd name="connsiteX15-739" fmla="*/ 727125 w 2350402"/>
                <a:gd name="connsiteY15-740" fmla="*/ 1089660 h 1560195"/>
                <a:gd name="connsiteX16-741" fmla="*/ 1694865 w 2350402"/>
                <a:gd name="connsiteY16-742" fmla="*/ 1112520 h 1560195"/>
                <a:gd name="connsiteX17-743" fmla="*/ 1710105 w 2350402"/>
                <a:gd name="connsiteY17-744" fmla="*/ 1310640 h 1560195"/>
                <a:gd name="connsiteX18-745" fmla="*/ 1176705 w 2350402"/>
                <a:gd name="connsiteY18-746" fmla="*/ 1333500 h 1560195"/>
                <a:gd name="connsiteX19-747" fmla="*/ 683945 w 2350402"/>
                <a:gd name="connsiteY19-748" fmla="*/ 1343025 h 1560195"/>
                <a:gd name="connsiteX20-749" fmla="*/ 588695 w 2350402"/>
                <a:gd name="connsiteY20-750" fmla="*/ 1422399 h 1560195"/>
                <a:gd name="connsiteX21-751" fmla="*/ 677595 w 2350402"/>
                <a:gd name="connsiteY21-752" fmla="*/ 1536699 h 1560195"/>
                <a:gd name="connsiteX22-753" fmla="*/ 1511350 w 2350402"/>
                <a:gd name="connsiteY22-754" fmla="*/ 1560195 h 1560195"/>
                <a:gd name="connsiteX0-755" fmla="*/ 1184325 w 2350402"/>
                <a:gd name="connsiteY0-756" fmla="*/ 0 h 1560195"/>
                <a:gd name="connsiteX1-757" fmla="*/ 1321485 w 2350402"/>
                <a:gd name="connsiteY1-758" fmla="*/ 160020 h 1560195"/>
                <a:gd name="connsiteX2-759" fmla="*/ 1565325 w 2350402"/>
                <a:gd name="connsiteY2-760" fmla="*/ 205740 h 1560195"/>
                <a:gd name="connsiteX3-761" fmla="*/ 2220645 w 2350402"/>
                <a:gd name="connsiteY3-762" fmla="*/ 213360 h 1560195"/>
                <a:gd name="connsiteX4-763" fmla="*/ 2350185 w 2350402"/>
                <a:gd name="connsiteY4-764" fmla="*/ 312420 h 1560195"/>
                <a:gd name="connsiteX5-765" fmla="*/ 2213025 w 2350402"/>
                <a:gd name="connsiteY5-766" fmla="*/ 411480 h 1560195"/>
                <a:gd name="connsiteX6-767" fmla="*/ 1489125 w 2350402"/>
                <a:gd name="connsiteY6-768" fmla="*/ 434340 h 1560195"/>
                <a:gd name="connsiteX7-769" fmla="*/ 178485 w 2350402"/>
                <a:gd name="connsiteY7-770" fmla="*/ 434340 h 1560195"/>
                <a:gd name="connsiteX8-771" fmla="*/ 79425 w 2350402"/>
                <a:gd name="connsiteY8-772" fmla="*/ 609600 h 1560195"/>
                <a:gd name="connsiteX9-773" fmla="*/ 810945 w 2350402"/>
                <a:gd name="connsiteY9-774" fmla="*/ 647700 h 1560195"/>
                <a:gd name="connsiteX10-775" fmla="*/ 1938705 w 2350402"/>
                <a:gd name="connsiteY10-776" fmla="*/ 670560 h 1560195"/>
                <a:gd name="connsiteX11-777" fmla="*/ 1953945 w 2350402"/>
                <a:gd name="connsiteY11-778" fmla="*/ 853440 h 1560195"/>
                <a:gd name="connsiteX12-779" fmla="*/ 1191945 w 2350402"/>
                <a:gd name="connsiteY12-780" fmla="*/ 876300 h 1560195"/>
                <a:gd name="connsiteX13-781" fmla="*/ 452805 w 2350402"/>
                <a:gd name="connsiteY13-782" fmla="*/ 883920 h 1560195"/>
                <a:gd name="connsiteX14-783" fmla="*/ 338505 w 2350402"/>
                <a:gd name="connsiteY14-784" fmla="*/ 1021080 h 1560195"/>
                <a:gd name="connsiteX15-785" fmla="*/ 727125 w 2350402"/>
                <a:gd name="connsiteY15-786" fmla="*/ 1089660 h 1560195"/>
                <a:gd name="connsiteX16-787" fmla="*/ 1694865 w 2350402"/>
                <a:gd name="connsiteY16-788" fmla="*/ 1112520 h 1560195"/>
                <a:gd name="connsiteX17-789" fmla="*/ 1710105 w 2350402"/>
                <a:gd name="connsiteY17-790" fmla="*/ 1310640 h 1560195"/>
                <a:gd name="connsiteX18-791" fmla="*/ 1176705 w 2350402"/>
                <a:gd name="connsiteY18-792" fmla="*/ 1333500 h 1560195"/>
                <a:gd name="connsiteX19-793" fmla="*/ 683945 w 2350402"/>
                <a:gd name="connsiteY19-794" fmla="*/ 1343025 h 1560195"/>
                <a:gd name="connsiteX20-795" fmla="*/ 588695 w 2350402"/>
                <a:gd name="connsiteY20-796" fmla="*/ 1422399 h 1560195"/>
                <a:gd name="connsiteX21-797" fmla="*/ 677595 w 2350402"/>
                <a:gd name="connsiteY21-798" fmla="*/ 1536699 h 1560195"/>
                <a:gd name="connsiteX22-799" fmla="*/ 1439595 w 2350402"/>
                <a:gd name="connsiteY22-800" fmla="*/ 1552574 h 1560195"/>
                <a:gd name="connsiteX23" fmla="*/ 1511350 w 2350402"/>
                <a:gd name="connsiteY23" fmla="*/ 1560195 h 1560195"/>
                <a:gd name="connsiteX0-801" fmla="*/ 1184325 w 2350402"/>
                <a:gd name="connsiteY0-802" fmla="*/ 0 h 1674495"/>
                <a:gd name="connsiteX1-803" fmla="*/ 1321485 w 2350402"/>
                <a:gd name="connsiteY1-804" fmla="*/ 160020 h 1674495"/>
                <a:gd name="connsiteX2-805" fmla="*/ 1565325 w 2350402"/>
                <a:gd name="connsiteY2-806" fmla="*/ 205740 h 1674495"/>
                <a:gd name="connsiteX3-807" fmla="*/ 2220645 w 2350402"/>
                <a:gd name="connsiteY3-808" fmla="*/ 213360 h 1674495"/>
                <a:gd name="connsiteX4-809" fmla="*/ 2350185 w 2350402"/>
                <a:gd name="connsiteY4-810" fmla="*/ 312420 h 1674495"/>
                <a:gd name="connsiteX5-811" fmla="*/ 2213025 w 2350402"/>
                <a:gd name="connsiteY5-812" fmla="*/ 411480 h 1674495"/>
                <a:gd name="connsiteX6-813" fmla="*/ 1489125 w 2350402"/>
                <a:gd name="connsiteY6-814" fmla="*/ 434340 h 1674495"/>
                <a:gd name="connsiteX7-815" fmla="*/ 178485 w 2350402"/>
                <a:gd name="connsiteY7-816" fmla="*/ 434340 h 1674495"/>
                <a:gd name="connsiteX8-817" fmla="*/ 79425 w 2350402"/>
                <a:gd name="connsiteY8-818" fmla="*/ 609600 h 1674495"/>
                <a:gd name="connsiteX9-819" fmla="*/ 810945 w 2350402"/>
                <a:gd name="connsiteY9-820" fmla="*/ 647700 h 1674495"/>
                <a:gd name="connsiteX10-821" fmla="*/ 1938705 w 2350402"/>
                <a:gd name="connsiteY10-822" fmla="*/ 670560 h 1674495"/>
                <a:gd name="connsiteX11-823" fmla="*/ 1953945 w 2350402"/>
                <a:gd name="connsiteY11-824" fmla="*/ 853440 h 1674495"/>
                <a:gd name="connsiteX12-825" fmla="*/ 1191945 w 2350402"/>
                <a:gd name="connsiteY12-826" fmla="*/ 876300 h 1674495"/>
                <a:gd name="connsiteX13-827" fmla="*/ 452805 w 2350402"/>
                <a:gd name="connsiteY13-828" fmla="*/ 883920 h 1674495"/>
                <a:gd name="connsiteX14-829" fmla="*/ 338505 w 2350402"/>
                <a:gd name="connsiteY14-830" fmla="*/ 1021080 h 1674495"/>
                <a:gd name="connsiteX15-831" fmla="*/ 727125 w 2350402"/>
                <a:gd name="connsiteY15-832" fmla="*/ 1089660 h 1674495"/>
                <a:gd name="connsiteX16-833" fmla="*/ 1694865 w 2350402"/>
                <a:gd name="connsiteY16-834" fmla="*/ 1112520 h 1674495"/>
                <a:gd name="connsiteX17-835" fmla="*/ 1710105 w 2350402"/>
                <a:gd name="connsiteY17-836" fmla="*/ 1310640 h 1674495"/>
                <a:gd name="connsiteX18-837" fmla="*/ 1176705 w 2350402"/>
                <a:gd name="connsiteY18-838" fmla="*/ 1333500 h 1674495"/>
                <a:gd name="connsiteX19-839" fmla="*/ 683945 w 2350402"/>
                <a:gd name="connsiteY19-840" fmla="*/ 1343025 h 1674495"/>
                <a:gd name="connsiteX20-841" fmla="*/ 588695 w 2350402"/>
                <a:gd name="connsiteY20-842" fmla="*/ 1422399 h 1674495"/>
                <a:gd name="connsiteX21-843" fmla="*/ 677595 w 2350402"/>
                <a:gd name="connsiteY21-844" fmla="*/ 1536699 h 1674495"/>
                <a:gd name="connsiteX22-845" fmla="*/ 1439595 w 2350402"/>
                <a:gd name="connsiteY22-846" fmla="*/ 1552574 h 1674495"/>
                <a:gd name="connsiteX23-847" fmla="*/ 1565325 w 2350402"/>
                <a:gd name="connsiteY23-848" fmla="*/ 1674495 h 1674495"/>
                <a:gd name="connsiteX0-849" fmla="*/ 1184325 w 2350402"/>
                <a:gd name="connsiteY0-850" fmla="*/ 0 h 1674495"/>
                <a:gd name="connsiteX1-851" fmla="*/ 1321485 w 2350402"/>
                <a:gd name="connsiteY1-852" fmla="*/ 160020 h 1674495"/>
                <a:gd name="connsiteX2-853" fmla="*/ 1565325 w 2350402"/>
                <a:gd name="connsiteY2-854" fmla="*/ 205740 h 1674495"/>
                <a:gd name="connsiteX3-855" fmla="*/ 2220645 w 2350402"/>
                <a:gd name="connsiteY3-856" fmla="*/ 213360 h 1674495"/>
                <a:gd name="connsiteX4-857" fmla="*/ 2350185 w 2350402"/>
                <a:gd name="connsiteY4-858" fmla="*/ 312420 h 1674495"/>
                <a:gd name="connsiteX5-859" fmla="*/ 2213025 w 2350402"/>
                <a:gd name="connsiteY5-860" fmla="*/ 411480 h 1674495"/>
                <a:gd name="connsiteX6-861" fmla="*/ 1489125 w 2350402"/>
                <a:gd name="connsiteY6-862" fmla="*/ 434340 h 1674495"/>
                <a:gd name="connsiteX7-863" fmla="*/ 178485 w 2350402"/>
                <a:gd name="connsiteY7-864" fmla="*/ 434340 h 1674495"/>
                <a:gd name="connsiteX8-865" fmla="*/ 79425 w 2350402"/>
                <a:gd name="connsiteY8-866" fmla="*/ 609600 h 1674495"/>
                <a:gd name="connsiteX9-867" fmla="*/ 810945 w 2350402"/>
                <a:gd name="connsiteY9-868" fmla="*/ 647700 h 1674495"/>
                <a:gd name="connsiteX10-869" fmla="*/ 1938705 w 2350402"/>
                <a:gd name="connsiteY10-870" fmla="*/ 670560 h 1674495"/>
                <a:gd name="connsiteX11-871" fmla="*/ 1953945 w 2350402"/>
                <a:gd name="connsiteY11-872" fmla="*/ 853440 h 1674495"/>
                <a:gd name="connsiteX12-873" fmla="*/ 1191945 w 2350402"/>
                <a:gd name="connsiteY12-874" fmla="*/ 876300 h 1674495"/>
                <a:gd name="connsiteX13-875" fmla="*/ 452805 w 2350402"/>
                <a:gd name="connsiteY13-876" fmla="*/ 883920 h 1674495"/>
                <a:gd name="connsiteX14-877" fmla="*/ 338505 w 2350402"/>
                <a:gd name="connsiteY14-878" fmla="*/ 1021080 h 1674495"/>
                <a:gd name="connsiteX15-879" fmla="*/ 727125 w 2350402"/>
                <a:gd name="connsiteY15-880" fmla="*/ 1089660 h 1674495"/>
                <a:gd name="connsiteX16-881" fmla="*/ 1694865 w 2350402"/>
                <a:gd name="connsiteY16-882" fmla="*/ 1112520 h 1674495"/>
                <a:gd name="connsiteX17-883" fmla="*/ 1710105 w 2350402"/>
                <a:gd name="connsiteY17-884" fmla="*/ 1310640 h 1674495"/>
                <a:gd name="connsiteX18-885" fmla="*/ 1176705 w 2350402"/>
                <a:gd name="connsiteY18-886" fmla="*/ 1333500 h 1674495"/>
                <a:gd name="connsiteX19-887" fmla="*/ 683945 w 2350402"/>
                <a:gd name="connsiteY19-888" fmla="*/ 1343025 h 1674495"/>
                <a:gd name="connsiteX20-889" fmla="*/ 588695 w 2350402"/>
                <a:gd name="connsiteY20-890" fmla="*/ 1422399 h 1674495"/>
                <a:gd name="connsiteX21-891" fmla="*/ 677595 w 2350402"/>
                <a:gd name="connsiteY21-892" fmla="*/ 1536699 h 1674495"/>
                <a:gd name="connsiteX22-893" fmla="*/ 1439595 w 2350402"/>
                <a:gd name="connsiteY22-894" fmla="*/ 1552574 h 1674495"/>
                <a:gd name="connsiteX23-895" fmla="*/ 1557070 w 2350402"/>
                <a:gd name="connsiteY23-896" fmla="*/ 1644649 h 1674495"/>
                <a:gd name="connsiteX24" fmla="*/ 1565325 w 2350402"/>
                <a:gd name="connsiteY24" fmla="*/ 1674495 h 1674495"/>
                <a:gd name="connsiteX0-897" fmla="*/ 1184325 w 2350402"/>
                <a:gd name="connsiteY0-898" fmla="*/ 0 h 1779270"/>
                <a:gd name="connsiteX1-899" fmla="*/ 1321485 w 2350402"/>
                <a:gd name="connsiteY1-900" fmla="*/ 160020 h 1779270"/>
                <a:gd name="connsiteX2-901" fmla="*/ 1565325 w 2350402"/>
                <a:gd name="connsiteY2-902" fmla="*/ 205740 h 1779270"/>
                <a:gd name="connsiteX3-903" fmla="*/ 2220645 w 2350402"/>
                <a:gd name="connsiteY3-904" fmla="*/ 213360 h 1779270"/>
                <a:gd name="connsiteX4-905" fmla="*/ 2350185 w 2350402"/>
                <a:gd name="connsiteY4-906" fmla="*/ 312420 h 1779270"/>
                <a:gd name="connsiteX5-907" fmla="*/ 2213025 w 2350402"/>
                <a:gd name="connsiteY5-908" fmla="*/ 411480 h 1779270"/>
                <a:gd name="connsiteX6-909" fmla="*/ 1489125 w 2350402"/>
                <a:gd name="connsiteY6-910" fmla="*/ 434340 h 1779270"/>
                <a:gd name="connsiteX7-911" fmla="*/ 178485 w 2350402"/>
                <a:gd name="connsiteY7-912" fmla="*/ 434340 h 1779270"/>
                <a:gd name="connsiteX8-913" fmla="*/ 79425 w 2350402"/>
                <a:gd name="connsiteY8-914" fmla="*/ 609600 h 1779270"/>
                <a:gd name="connsiteX9-915" fmla="*/ 810945 w 2350402"/>
                <a:gd name="connsiteY9-916" fmla="*/ 647700 h 1779270"/>
                <a:gd name="connsiteX10-917" fmla="*/ 1938705 w 2350402"/>
                <a:gd name="connsiteY10-918" fmla="*/ 670560 h 1779270"/>
                <a:gd name="connsiteX11-919" fmla="*/ 1953945 w 2350402"/>
                <a:gd name="connsiteY11-920" fmla="*/ 853440 h 1779270"/>
                <a:gd name="connsiteX12-921" fmla="*/ 1191945 w 2350402"/>
                <a:gd name="connsiteY12-922" fmla="*/ 876300 h 1779270"/>
                <a:gd name="connsiteX13-923" fmla="*/ 452805 w 2350402"/>
                <a:gd name="connsiteY13-924" fmla="*/ 883920 h 1779270"/>
                <a:gd name="connsiteX14-925" fmla="*/ 338505 w 2350402"/>
                <a:gd name="connsiteY14-926" fmla="*/ 1021080 h 1779270"/>
                <a:gd name="connsiteX15-927" fmla="*/ 727125 w 2350402"/>
                <a:gd name="connsiteY15-928" fmla="*/ 1089660 h 1779270"/>
                <a:gd name="connsiteX16-929" fmla="*/ 1694865 w 2350402"/>
                <a:gd name="connsiteY16-930" fmla="*/ 1112520 h 1779270"/>
                <a:gd name="connsiteX17-931" fmla="*/ 1710105 w 2350402"/>
                <a:gd name="connsiteY17-932" fmla="*/ 1310640 h 1779270"/>
                <a:gd name="connsiteX18-933" fmla="*/ 1176705 w 2350402"/>
                <a:gd name="connsiteY18-934" fmla="*/ 1333500 h 1779270"/>
                <a:gd name="connsiteX19-935" fmla="*/ 683945 w 2350402"/>
                <a:gd name="connsiteY19-936" fmla="*/ 1343025 h 1779270"/>
                <a:gd name="connsiteX20-937" fmla="*/ 588695 w 2350402"/>
                <a:gd name="connsiteY20-938" fmla="*/ 1422399 h 1779270"/>
                <a:gd name="connsiteX21-939" fmla="*/ 677595 w 2350402"/>
                <a:gd name="connsiteY21-940" fmla="*/ 1536699 h 1779270"/>
                <a:gd name="connsiteX22-941" fmla="*/ 1439595 w 2350402"/>
                <a:gd name="connsiteY22-942" fmla="*/ 1552574 h 1779270"/>
                <a:gd name="connsiteX23-943" fmla="*/ 1557070 w 2350402"/>
                <a:gd name="connsiteY23-944" fmla="*/ 1644649 h 1779270"/>
                <a:gd name="connsiteX24-945" fmla="*/ 1425625 w 2350402"/>
                <a:gd name="connsiteY24-946" fmla="*/ 1779270 h 1779270"/>
                <a:gd name="connsiteX0-947" fmla="*/ 1184325 w 2350402"/>
                <a:gd name="connsiteY0-948" fmla="*/ 0 h 1779270"/>
                <a:gd name="connsiteX1-949" fmla="*/ 1321485 w 2350402"/>
                <a:gd name="connsiteY1-950" fmla="*/ 160020 h 1779270"/>
                <a:gd name="connsiteX2-951" fmla="*/ 1565325 w 2350402"/>
                <a:gd name="connsiteY2-952" fmla="*/ 205740 h 1779270"/>
                <a:gd name="connsiteX3-953" fmla="*/ 2220645 w 2350402"/>
                <a:gd name="connsiteY3-954" fmla="*/ 213360 h 1779270"/>
                <a:gd name="connsiteX4-955" fmla="*/ 2350185 w 2350402"/>
                <a:gd name="connsiteY4-956" fmla="*/ 312420 h 1779270"/>
                <a:gd name="connsiteX5-957" fmla="*/ 2213025 w 2350402"/>
                <a:gd name="connsiteY5-958" fmla="*/ 411480 h 1779270"/>
                <a:gd name="connsiteX6-959" fmla="*/ 1489125 w 2350402"/>
                <a:gd name="connsiteY6-960" fmla="*/ 434340 h 1779270"/>
                <a:gd name="connsiteX7-961" fmla="*/ 178485 w 2350402"/>
                <a:gd name="connsiteY7-962" fmla="*/ 434340 h 1779270"/>
                <a:gd name="connsiteX8-963" fmla="*/ 79425 w 2350402"/>
                <a:gd name="connsiteY8-964" fmla="*/ 609600 h 1779270"/>
                <a:gd name="connsiteX9-965" fmla="*/ 810945 w 2350402"/>
                <a:gd name="connsiteY9-966" fmla="*/ 647700 h 1779270"/>
                <a:gd name="connsiteX10-967" fmla="*/ 1938705 w 2350402"/>
                <a:gd name="connsiteY10-968" fmla="*/ 670560 h 1779270"/>
                <a:gd name="connsiteX11-969" fmla="*/ 1953945 w 2350402"/>
                <a:gd name="connsiteY11-970" fmla="*/ 853440 h 1779270"/>
                <a:gd name="connsiteX12-971" fmla="*/ 1191945 w 2350402"/>
                <a:gd name="connsiteY12-972" fmla="*/ 876300 h 1779270"/>
                <a:gd name="connsiteX13-973" fmla="*/ 452805 w 2350402"/>
                <a:gd name="connsiteY13-974" fmla="*/ 883920 h 1779270"/>
                <a:gd name="connsiteX14-975" fmla="*/ 338505 w 2350402"/>
                <a:gd name="connsiteY14-976" fmla="*/ 1021080 h 1779270"/>
                <a:gd name="connsiteX15-977" fmla="*/ 727125 w 2350402"/>
                <a:gd name="connsiteY15-978" fmla="*/ 1089660 h 1779270"/>
                <a:gd name="connsiteX16-979" fmla="*/ 1694865 w 2350402"/>
                <a:gd name="connsiteY16-980" fmla="*/ 1112520 h 1779270"/>
                <a:gd name="connsiteX17-981" fmla="*/ 1710105 w 2350402"/>
                <a:gd name="connsiteY17-982" fmla="*/ 1310640 h 1779270"/>
                <a:gd name="connsiteX18-983" fmla="*/ 1176705 w 2350402"/>
                <a:gd name="connsiteY18-984" fmla="*/ 1333500 h 1779270"/>
                <a:gd name="connsiteX19-985" fmla="*/ 683945 w 2350402"/>
                <a:gd name="connsiteY19-986" fmla="*/ 1343025 h 1779270"/>
                <a:gd name="connsiteX20-987" fmla="*/ 588695 w 2350402"/>
                <a:gd name="connsiteY20-988" fmla="*/ 1422399 h 1779270"/>
                <a:gd name="connsiteX21-989" fmla="*/ 677595 w 2350402"/>
                <a:gd name="connsiteY21-990" fmla="*/ 1536699 h 1779270"/>
                <a:gd name="connsiteX22-991" fmla="*/ 1439595 w 2350402"/>
                <a:gd name="connsiteY22-992" fmla="*/ 1552574 h 1779270"/>
                <a:gd name="connsiteX23-993" fmla="*/ 1557070 w 2350402"/>
                <a:gd name="connsiteY23-994" fmla="*/ 1644649 h 1779270"/>
                <a:gd name="connsiteX24-995" fmla="*/ 1461820 w 2350402"/>
                <a:gd name="connsiteY24-996" fmla="*/ 1739898 h 1779270"/>
                <a:gd name="connsiteX25" fmla="*/ 1425625 w 2350402"/>
                <a:gd name="connsiteY25" fmla="*/ 1779270 h 1779270"/>
                <a:gd name="connsiteX0-997" fmla="*/ 1184325 w 2350402"/>
                <a:gd name="connsiteY0-998" fmla="*/ 0 h 1779270"/>
                <a:gd name="connsiteX1-999" fmla="*/ 1321485 w 2350402"/>
                <a:gd name="connsiteY1-1000" fmla="*/ 160020 h 1779270"/>
                <a:gd name="connsiteX2-1001" fmla="*/ 1565325 w 2350402"/>
                <a:gd name="connsiteY2-1002" fmla="*/ 205740 h 1779270"/>
                <a:gd name="connsiteX3-1003" fmla="*/ 2220645 w 2350402"/>
                <a:gd name="connsiteY3-1004" fmla="*/ 213360 h 1779270"/>
                <a:gd name="connsiteX4-1005" fmla="*/ 2350185 w 2350402"/>
                <a:gd name="connsiteY4-1006" fmla="*/ 312420 h 1779270"/>
                <a:gd name="connsiteX5-1007" fmla="*/ 2213025 w 2350402"/>
                <a:gd name="connsiteY5-1008" fmla="*/ 411480 h 1779270"/>
                <a:gd name="connsiteX6-1009" fmla="*/ 1489125 w 2350402"/>
                <a:gd name="connsiteY6-1010" fmla="*/ 434340 h 1779270"/>
                <a:gd name="connsiteX7-1011" fmla="*/ 178485 w 2350402"/>
                <a:gd name="connsiteY7-1012" fmla="*/ 434340 h 1779270"/>
                <a:gd name="connsiteX8-1013" fmla="*/ 79425 w 2350402"/>
                <a:gd name="connsiteY8-1014" fmla="*/ 609600 h 1779270"/>
                <a:gd name="connsiteX9-1015" fmla="*/ 810945 w 2350402"/>
                <a:gd name="connsiteY9-1016" fmla="*/ 647700 h 1779270"/>
                <a:gd name="connsiteX10-1017" fmla="*/ 1938705 w 2350402"/>
                <a:gd name="connsiteY10-1018" fmla="*/ 670560 h 1779270"/>
                <a:gd name="connsiteX11-1019" fmla="*/ 1953945 w 2350402"/>
                <a:gd name="connsiteY11-1020" fmla="*/ 853440 h 1779270"/>
                <a:gd name="connsiteX12-1021" fmla="*/ 1191945 w 2350402"/>
                <a:gd name="connsiteY12-1022" fmla="*/ 876300 h 1779270"/>
                <a:gd name="connsiteX13-1023" fmla="*/ 452805 w 2350402"/>
                <a:gd name="connsiteY13-1024" fmla="*/ 883920 h 1779270"/>
                <a:gd name="connsiteX14-1025" fmla="*/ 338505 w 2350402"/>
                <a:gd name="connsiteY14-1026" fmla="*/ 1021080 h 1779270"/>
                <a:gd name="connsiteX15-1027" fmla="*/ 727125 w 2350402"/>
                <a:gd name="connsiteY15-1028" fmla="*/ 1089660 h 1779270"/>
                <a:gd name="connsiteX16-1029" fmla="*/ 1694865 w 2350402"/>
                <a:gd name="connsiteY16-1030" fmla="*/ 1112520 h 1779270"/>
                <a:gd name="connsiteX17-1031" fmla="*/ 1710105 w 2350402"/>
                <a:gd name="connsiteY17-1032" fmla="*/ 1310640 h 1779270"/>
                <a:gd name="connsiteX18-1033" fmla="*/ 1176705 w 2350402"/>
                <a:gd name="connsiteY18-1034" fmla="*/ 1333500 h 1779270"/>
                <a:gd name="connsiteX19-1035" fmla="*/ 683945 w 2350402"/>
                <a:gd name="connsiteY19-1036" fmla="*/ 1343025 h 1779270"/>
                <a:gd name="connsiteX20-1037" fmla="*/ 588695 w 2350402"/>
                <a:gd name="connsiteY20-1038" fmla="*/ 1422399 h 1779270"/>
                <a:gd name="connsiteX21-1039" fmla="*/ 677595 w 2350402"/>
                <a:gd name="connsiteY21-1040" fmla="*/ 1536699 h 1779270"/>
                <a:gd name="connsiteX22-1041" fmla="*/ 1439595 w 2350402"/>
                <a:gd name="connsiteY22-1042" fmla="*/ 1552574 h 1779270"/>
                <a:gd name="connsiteX23-1043" fmla="*/ 1557070 w 2350402"/>
                <a:gd name="connsiteY23-1044" fmla="*/ 1644649 h 1779270"/>
                <a:gd name="connsiteX24-1045" fmla="*/ 1461820 w 2350402"/>
                <a:gd name="connsiteY24-1046" fmla="*/ 1739898 h 1779270"/>
                <a:gd name="connsiteX25-1047" fmla="*/ 1425625 w 2350402"/>
                <a:gd name="connsiteY25-1048" fmla="*/ 1779270 h 1779270"/>
                <a:gd name="connsiteX0-1049" fmla="*/ 1184325 w 2350402"/>
                <a:gd name="connsiteY0-1050" fmla="*/ 0 h 1780084"/>
                <a:gd name="connsiteX1-1051" fmla="*/ 1321485 w 2350402"/>
                <a:gd name="connsiteY1-1052" fmla="*/ 160020 h 1780084"/>
                <a:gd name="connsiteX2-1053" fmla="*/ 1565325 w 2350402"/>
                <a:gd name="connsiteY2-1054" fmla="*/ 205740 h 1780084"/>
                <a:gd name="connsiteX3-1055" fmla="*/ 2220645 w 2350402"/>
                <a:gd name="connsiteY3-1056" fmla="*/ 213360 h 1780084"/>
                <a:gd name="connsiteX4-1057" fmla="*/ 2350185 w 2350402"/>
                <a:gd name="connsiteY4-1058" fmla="*/ 312420 h 1780084"/>
                <a:gd name="connsiteX5-1059" fmla="*/ 2213025 w 2350402"/>
                <a:gd name="connsiteY5-1060" fmla="*/ 411480 h 1780084"/>
                <a:gd name="connsiteX6-1061" fmla="*/ 1489125 w 2350402"/>
                <a:gd name="connsiteY6-1062" fmla="*/ 434340 h 1780084"/>
                <a:gd name="connsiteX7-1063" fmla="*/ 178485 w 2350402"/>
                <a:gd name="connsiteY7-1064" fmla="*/ 434340 h 1780084"/>
                <a:gd name="connsiteX8-1065" fmla="*/ 79425 w 2350402"/>
                <a:gd name="connsiteY8-1066" fmla="*/ 609600 h 1780084"/>
                <a:gd name="connsiteX9-1067" fmla="*/ 810945 w 2350402"/>
                <a:gd name="connsiteY9-1068" fmla="*/ 647700 h 1780084"/>
                <a:gd name="connsiteX10-1069" fmla="*/ 1938705 w 2350402"/>
                <a:gd name="connsiteY10-1070" fmla="*/ 670560 h 1780084"/>
                <a:gd name="connsiteX11-1071" fmla="*/ 1953945 w 2350402"/>
                <a:gd name="connsiteY11-1072" fmla="*/ 853440 h 1780084"/>
                <a:gd name="connsiteX12-1073" fmla="*/ 1191945 w 2350402"/>
                <a:gd name="connsiteY12-1074" fmla="*/ 876300 h 1780084"/>
                <a:gd name="connsiteX13-1075" fmla="*/ 452805 w 2350402"/>
                <a:gd name="connsiteY13-1076" fmla="*/ 883920 h 1780084"/>
                <a:gd name="connsiteX14-1077" fmla="*/ 338505 w 2350402"/>
                <a:gd name="connsiteY14-1078" fmla="*/ 1021080 h 1780084"/>
                <a:gd name="connsiteX15-1079" fmla="*/ 727125 w 2350402"/>
                <a:gd name="connsiteY15-1080" fmla="*/ 1089660 h 1780084"/>
                <a:gd name="connsiteX16-1081" fmla="*/ 1694865 w 2350402"/>
                <a:gd name="connsiteY16-1082" fmla="*/ 1112520 h 1780084"/>
                <a:gd name="connsiteX17-1083" fmla="*/ 1710105 w 2350402"/>
                <a:gd name="connsiteY17-1084" fmla="*/ 1310640 h 1780084"/>
                <a:gd name="connsiteX18-1085" fmla="*/ 1176705 w 2350402"/>
                <a:gd name="connsiteY18-1086" fmla="*/ 1333500 h 1780084"/>
                <a:gd name="connsiteX19-1087" fmla="*/ 683945 w 2350402"/>
                <a:gd name="connsiteY19-1088" fmla="*/ 1343025 h 1780084"/>
                <a:gd name="connsiteX20-1089" fmla="*/ 588695 w 2350402"/>
                <a:gd name="connsiteY20-1090" fmla="*/ 1422399 h 1780084"/>
                <a:gd name="connsiteX21-1091" fmla="*/ 677595 w 2350402"/>
                <a:gd name="connsiteY21-1092" fmla="*/ 1536699 h 1780084"/>
                <a:gd name="connsiteX22-1093" fmla="*/ 1439595 w 2350402"/>
                <a:gd name="connsiteY22-1094" fmla="*/ 1552574 h 1780084"/>
                <a:gd name="connsiteX23-1095" fmla="*/ 1557070 w 2350402"/>
                <a:gd name="connsiteY23-1096" fmla="*/ 1644649 h 1780084"/>
                <a:gd name="connsiteX24-1097" fmla="*/ 1474520 w 2350402"/>
                <a:gd name="connsiteY24-1098" fmla="*/ 1768473 h 1780084"/>
                <a:gd name="connsiteX25-1099" fmla="*/ 1425625 w 2350402"/>
                <a:gd name="connsiteY25-1100" fmla="*/ 1779270 h 1780084"/>
                <a:gd name="connsiteX0-1101" fmla="*/ 1184325 w 2350402"/>
                <a:gd name="connsiteY0-1102" fmla="*/ 0 h 1779019"/>
                <a:gd name="connsiteX1-1103" fmla="*/ 1321485 w 2350402"/>
                <a:gd name="connsiteY1-1104" fmla="*/ 160020 h 1779019"/>
                <a:gd name="connsiteX2-1105" fmla="*/ 1565325 w 2350402"/>
                <a:gd name="connsiteY2-1106" fmla="*/ 205740 h 1779019"/>
                <a:gd name="connsiteX3-1107" fmla="*/ 2220645 w 2350402"/>
                <a:gd name="connsiteY3-1108" fmla="*/ 213360 h 1779019"/>
                <a:gd name="connsiteX4-1109" fmla="*/ 2350185 w 2350402"/>
                <a:gd name="connsiteY4-1110" fmla="*/ 312420 h 1779019"/>
                <a:gd name="connsiteX5-1111" fmla="*/ 2213025 w 2350402"/>
                <a:gd name="connsiteY5-1112" fmla="*/ 411480 h 1779019"/>
                <a:gd name="connsiteX6-1113" fmla="*/ 1489125 w 2350402"/>
                <a:gd name="connsiteY6-1114" fmla="*/ 434340 h 1779019"/>
                <a:gd name="connsiteX7-1115" fmla="*/ 178485 w 2350402"/>
                <a:gd name="connsiteY7-1116" fmla="*/ 434340 h 1779019"/>
                <a:gd name="connsiteX8-1117" fmla="*/ 79425 w 2350402"/>
                <a:gd name="connsiteY8-1118" fmla="*/ 609600 h 1779019"/>
                <a:gd name="connsiteX9-1119" fmla="*/ 810945 w 2350402"/>
                <a:gd name="connsiteY9-1120" fmla="*/ 647700 h 1779019"/>
                <a:gd name="connsiteX10-1121" fmla="*/ 1938705 w 2350402"/>
                <a:gd name="connsiteY10-1122" fmla="*/ 670560 h 1779019"/>
                <a:gd name="connsiteX11-1123" fmla="*/ 1953945 w 2350402"/>
                <a:gd name="connsiteY11-1124" fmla="*/ 853440 h 1779019"/>
                <a:gd name="connsiteX12-1125" fmla="*/ 1191945 w 2350402"/>
                <a:gd name="connsiteY12-1126" fmla="*/ 876300 h 1779019"/>
                <a:gd name="connsiteX13-1127" fmla="*/ 452805 w 2350402"/>
                <a:gd name="connsiteY13-1128" fmla="*/ 883920 h 1779019"/>
                <a:gd name="connsiteX14-1129" fmla="*/ 338505 w 2350402"/>
                <a:gd name="connsiteY14-1130" fmla="*/ 1021080 h 1779019"/>
                <a:gd name="connsiteX15-1131" fmla="*/ 727125 w 2350402"/>
                <a:gd name="connsiteY15-1132" fmla="*/ 1089660 h 1779019"/>
                <a:gd name="connsiteX16-1133" fmla="*/ 1694865 w 2350402"/>
                <a:gd name="connsiteY16-1134" fmla="*/ 1112520 h 1779019"/>
                <a:gd name="connsiteX17-1135" fmla="*/ 1710105 w 2350402"/>
                <a:gd name="connsiteY17-1136" fmla="*/ 1310640 h 1779019"/>
                <a:gd name="connsiteX18-1137" fmla="*/ 1176705 w 2350402"/>
                <a:gd name="connsiteY18-1138" fmla="*/ 1333500 h 1779019"/>
                <a:gd name="connsiteX19-1139" fmla="*/ 683945 w 2350402"/>
                <a:gd name="connsiteY19-1140" fmla="*/ 1343025 h 1779019"/>
                <a:gd name="connsiteX20-1141" fmla="*/ 588695 w 2350402"/>
                <a:gd name="connsiteY20-1142" fmla="*/ 1422399 h 1779019"/>
                <a:gd name="connsiteX21-1143" fmla="*/ 677595 w 2350402"/>
                <a:gd name="connsiteY21-1144" fmla="*/ 1536699 h 1779019"/>
                <a:gd name="connsiteX22-1145" fmla="*/ 1439595 w 2350402"/>
                <a:gd name="connsiteY22-1146" fmla="*/ 1552574 h 1779019"/>
                <a:gd name="connsiteX23-1147" fmla="*/ 1557070 w 2350402"/>
                <a:gd name="connsiteY23-1148" fmla="*/ 1644649 h 1779019"/>
                <a:gd name="connsiteX24-1149" fmla="*/ 1474520 w 2350402"/>
                <a:gd name="connsiteY24-1150" fmla="*/ 1768473 h 1779019"/>
                <a:gd name="connsiteX25-1151" fmla="*/ 1266875 w 2350402"/>
                <a:gd name="connsiteY25-1152" fmla="*/ 1776095 h 1779019"/>
                <a:gd name="connsiteX0-1153" fmla="*/ 1184325 w 2350402"/>
                <a:gd name="connsiteY0-1154" fmla="*/ 0 h 1776095"/>
                <a:gd name="connsiteX1-1155" fmla="*/ 1321485 w 2350402"/>
                <a:gd name="connsiteY1-1156" fmla="*/ 160020 h 1776095"/>
                <a:gd name="connsiteX2-1157" fmla="*/ 1565325 w 2350402"/>
                <a:gd name="connsiteY2-1158" fmla="*/ 205740 h 1776095"/>
                <a:gd name="connsiteX3-1159" fmla="*/ 2220645 w 2350402"/>
                <a:gd name="connsiteY3-1160" fmla="*/ 213360 h 1776095"/>
                <a:gd name="connsiteX4-1161" fmla="*/ 2350185 w 2350402"/>
                <a:gd name="connsiteY4-1162" fmla="*/ 312420 h 1776095"/>
                <a:gd name="connsiteX5-1163" fmla="*/ 2213025 w 2350402"/>
                <a:gd name="connsiteY5-1164" fmla="*/ 411480 h 1776095"/>
                <a:gd name="connsiteX6-1165" fmla="*/ 1489125 w 2350402"/>
                <a:gd name="connsiteY6-1166" fmla="*/ 434340 h 1776095"/>
                <a:gd name="connsiteX7-1167" fmla="*/ 178485 w 2350402"/>
                <a:gd name="connsiteY7-1168" fmla="*/ 434340 h 1776095"/>
                <a:gd name="connsiteX8-1169" fmla="*/ 79425 w 2350402"/>
                <a:gd name="connsiteY8-1170" fmla="*/ 609600 h 1776095"/>
                <a:gd name="connsiteX9-1171" fmla="*/ 810945 w 2350402"/>
                <a:gd name="connsiteY9-1172" fmla="*/ 647700 h 1776095"/>
                <a:gd name="connsiteX10-1173" fmla="*/ 1938705 w 2350402"/>
                <a:gd name="connsiteY10-1174" fmla="*/ 670560 h 1776095"/>
                <a:gd name="connsiteX11-1175" fmla="*/ 1953945 w 2350402"/>
                <a:gd name="connsiteY11-1176" fmla="*/ 853440 h 1776095"/>
                <a:gd name="connsiteX12-1177" fmla="*/ 1191945 w 2350402"/>
                <a:gd name="connsiteY12-1178" fmla="*/ 876300 h 1776095"/>
                <a:gd name="connsiteX13-1179" fmla="*/ 452805 w 2350402"/>
                <a:gd name="connsiteY13-1180" fmla="*/ 883920 h 1776095"/>
                <a:gd name="connsiteX14-1181" fmla="*/ 338505 w 2350402"/>
                <a:gd name="connsiteY14-1182" fmla="*/ 1021080 h 1776095"/>
                <a:gd name="connsiteX15-1183" fmla="*/ 727125 w 2350402"/>
                <a:gd name="connsiteY15-1184" fmla="*/ 1089660 h 1776095"/>
                <a:gd name="connsiteX16-1185" fmla="*/ 1694865 w 2350402"/>
                <a:gd name="connsiteY16-1186" fmla="*/ 1112520 h 1776095"/>
                <a:gd name="connsiteX17-1187" fmla="*/ 1710105 w 2350402"/>
                <a:gd name="connsiteY17-1188" fmla="*/ 1310640 h 1776095"/>
                <a:gd name="connsiteX18-1189" fmla="*/ 1176705 w 2350402"/>
                <a:gd name="connsiteY18-1190" fmla="*/ 1333500 h 1776095"/>
                <a:gd name="connsiteX19-1191" fmla="*/ 683945 w 2350402"/>
                <a:gd name="connsiteY19-1192" fmla="*/ 1343025 h 1776095"/>
                <a:gd name="connsiteX20-1193" fmla="*/ 588695 w 2350402"/>
                <a:gd name="connsiteY20-1194" fmla="*/ 1422399 h 1776095"/>
                <a:gd name="connsiteX21-1195" fmla="*/ 677595 w 2350402"/>
                <a:gd name="connsiteY21-1196" fmla="*/ 1536699 h 1776095"/>
                <a:gd name="connsiteX22-1197" fmla="*/ 1439595 w 2350402"/>
                <a:gd name="connsiteY22-1198" fmla="*/ 1552574 h 1776095"/>
                <a:gd name="connsiteX23-1199" fmla="*/ 1557070 w 2350402"/>
                <a:gd name="connsiteY23-1200" fmla="*/ 1644649 h 1776095"/>
                <a:gd name="connsiteX24-1201" fmla="*/ 1464995 w 2350402"/>
                <a:gd name="connsiteY24-1202" fmla="*/ 1755773 h 1776095"/>
                <a:gd name="connsiteX25-1203" fmla="*/ 1266875 w 2350402"/>
                <a:gd name="connsiteY25-1204" fmla="*/ 1776095 h 1776095"/>
                <a:gd name="connsiteX0-1205" fmla="*/ 1184325 w 2350402"/>
                <a:gd name="connsiteY0-1206" fmla="*/ 0 h 1776095"/>
                <a:gd name="connsiteX1-1207" fmla="*/ 1321485 w 2350402"/>
                <a:gd name="connsiteY1-1208" fmla="*/ 160020 h 1776095"/>
                <a:gd name="connsiteX2-1209" fmla="*/ 1565325 w 2350402"/>
                <a:gd name="connsiteY2-1210" fmla="*/ 205740 h 1776095"/>
                <a:gd name="connsiteX3-1211" fmla="*/ 2220645 w 2350402"/>
                <a:gd name="connsiteY3-1212" fmla="*/ 213360 h 1776095"/>
                <a:gd name="connsiteX4-1213" fmla="*/ 2350185 w 2350402"/>
                <a:gd name="connsiteY4-1214" fmla="*/ 312420 h 1776095"/>
                <a:gd name="connsiteX5-1215" fmla="*/ 2213025 w 2350402"/>
                <a:gd name="connsiteY5-1216" fmla="*/ 411480 h 1776095"/>
                <a:gd name="connsiteX6-1217" fmla="*/ 1489125 w 2350402"/>
                <a:gd name="connsiteY6-1218" fmla="*/ 434340 h 1776095"/>
                <a:gd name="connsiteX7-1219" fmla="*/ 178485 w 2350402"/>
                <a:gd name="connsiteY7-1220" fmla="*/ 434340 h 1776095"/>
                <a:gd name="connsiteX8-1221" fmla="*/ 79425 w 2350402"/>
                <a:gd name="connsiteY8-1222" fmla="*/ 609600 h 1776095"/>
                <a:gd name="connsiteX9-1223" fmla="*/ 810945 w 2350402"/>
                <a:gd name="connsiteY9-1224" fmla="*/ 647700 h 1776095"/>
                <a:gd name="connsiteX10-1225" fmla="*/ 1938705 w 2350402"/>
                <a:gd name="connsiteY10-1226" fmla="*/ 670560 h 1776095"/>
                <a:gd name="connsiteX11-1227" fmla="*/ 1953945 w 2350402"/>
                <a:gd name="connsiteY11-1228" fmla="*/ 853440 h 1776095"/>
                <a:gd name="connsiteX12-1229" fmla="*/ 1191945 w 2350402"/>
                <a:gd name="connsiteY12-1230" fmla="*/ 876300 h 1776095"/>
                <a:gd name="connsiteX13-1231" fmla="*/ 452805 w 2350402"/>
                <a:gd name="connsiteY13-1232" fmla="*/ 883920 h 1776095"/>
                <a:gd name="connsiteX14-1233" fmla="*/ 338505 w 2350402"/>
                <a:gd name="connsiteY14-1234" fmla="*/ 1021080 h 1776095"/>
                <a:gd name="connsiteX15-1235" fmla="*/ 727125 w 2350402"/>
                <a:gd name="connsiteY15-1236" fmla="*/ 1089660 h 1776095"/>
                <a:gd name="connsiteX16-1237" fmla="*/ 1694865 w 2350402"/>
                <a:gd name="connsiteY16-1238" fmla="*/ 1112520 h 1776095"/>
                <a:gd name="connsiteX17-1239" fmla="*/ 1710105 w 2350402"/>
                <a:gd name="connsiteY17-1240" fmla="*/ 1310640 h 1776095"/>
                <a:gd name="connsiteX18-1241" fmla="*/ 1176705 w 2350402"/>
                <a:gd name="connsiteY18-1242" fmla="*/ 1333500 h 1776095"/>
                <a:gd name="connsiteX19-1243" fmla="*/ 683945 w 2350402"/>
                <a:gd name="connsiteY19-1244" fmla="*/ 1343025 h 1776095"/>
                <a:gd name="connsiteX20-1245" fmla="*/ 588695 w 2350402"/>
                <a:gd name="connsiteY20-1246" fmla="*/ 1422399 h 1776095"/>
                <a:gd name="connsiteX21-1247" fmla="*/ 677595 w 2350402"/>
                <a:gd name="connsiteY21-1248" fmla="*/ 1536699 h 1776095"/>
                <a:gd name="connsiteX22-1249" fmla="*/ 1439595 w 2350402"/>
                <a:gd name="connsiteY22-1250" fmla="*/ 1552574 h 1776095"/>
                <a:gd name="connsiteX23-1251" fmla="*/ 1557070 w 2350402"/>
                <a:gd name="connsiteY23-1252" fmla="*/ 1644649 h 1776095"/>
                <a:gd name="connsiteX24-1253" fmla="*/ 1464995 w 2350402"/>
                <a:gd name="connsiteY24-1254" fmla="*/ 1755773 h 1776095"/>
                <a:gd name="connsiteX25-1255" fmla="*/ 1266875 w 2350402"/>
                <a:gd name="connsiteY25-1256" fmla="*/ 1776095 h 1776095"/>
                <a:gd name="connsiteX0-1257" fmla="*/ 1184325 w 2350402"/>
                <a:gd name="connsiteY0-1258" fmla="*/ 0 h 1767384"/>
                <a:gd name="connsiteX1-1259" fmla="*/ 1321485 w 2350402"/>
                <a:gd name="connsiteY1-1260" fmla="*/ 160020 h 1767384"/>
                <a:gd name="connsiteX2-1261" fmla="*/ 1565325 w 2350402"/>
                <a:gd name="connsiteY2-1262" fmla="*/ 205740 h 1767384"/>
                <a:gd name="connsiteX3-1263" fmla="*/ 2220645 w 2350402"/>
                <a:gd name="connsiteY3-1264" fmla="*/ 213360 h 1767384"/>
                <a:gd name="connsiteX4-1265" fmla="*/ 2350185 w 2350402"/>
                <a:gd name="connsiteY4-1266" fmla="*/ 312420 h 1767384"/>
                <a:gd name="connsiteX5-1267" fmla="*/ 2213025 w 2350402"/>
                <a:gd name="connsiteY5-1268" fmla="*/ 411480 h 1767384"/>
                <a:gd name="connsiteX6-1269" fmla="*/ 1489125 w 2350402"/>
                <a:gd name="connsiteY6-1270" fmla="*/ 434340 h 1767384"/>
                <a:gd name="connsiteX7-1271" fmla="*/ 178485 w 2350402"/>
                <a:gd name="connsiteY7-1272" fmla="*/ 434340 h 1767384"/>
                <a:gd name="connsiteX8-1273" fmla="*/ 79425 w 2350402"/>
                <a:gd name="connsiteY8-1274" fmla="*/ 609600 h 1767384"/>
                <a:gd name="connsiteX9-1275" fmla="*/ 810945 w 2350402"/>
                <a:gd name="connsiteY9-1276" fmla="*/ 647700 h 1767384"/>
                <a:gd name="connsiteX10-1277" fmla="*/ 1938705 w 2350402"/>
                <a:gd name="connsiteY10-1278" fmla="*/ 670560 h 1767384"/>
                <a:gd name="connsiteX11-1279" fmla="*/ 1953945 w 2350402"/>
                <a:gd name="connsiteY11-1280" fmla="*/ 853440 h 1767384"/>
                <a:gd name="connsiteX12-1281" fmla="*/ 1191945 w 2350402"/>
                <a:gd name="connsiteY12-1282" fmla="*/ 876300 h 1767384"/>
                <a:gd name="connsiteX13-1283" fmla="*/ 452805 w 2350402"/>
                <a:gd name="connsiteY13-1284" fmla="*/ 883920 h 1767384"/>
                <a:gd name="connsiteX14-1285" fmla="*/ 338505 w 2350402"/>
                <a:gd name="connsiteY14-1286" fmla="*/ 1021080 h 1767384"/>
                <a:gd name="connsiteX15-1287" fmla="*/ 727125 w 2350402"/>
                <a:gd name="connsiteY15-1288" fmla="*/ 1089660 h 1767384"/>
                <a:gd name="connsiteX16-1289" fmla="*/ 1694865 w 2350402"/>
                <a:gd name="connsiteY16-1290" fmla="*/ 1112520 h 1767384"/>
                <a:gd name="connsiteX17-1291" fmla="*/ 1710105 w 2350402"/>
                <a:gd name="connsiteY17-1292" fmla="*/ 1310640 h 1767384"/>
                <a:gd name="connsiteX18-1293" fmla="*/ 1176705 w 2350402"/>
                <a:gd name="connsiteY18-1294" fmla="*/ 1333500 h 1767384"/>
                <a:gd name="connsiteX19-1295" fmla="*/ 683945 w 2350402"/>
                <a:gd name="connsiteY19-1296" fmla="*/ 1343025 h 1767384"/>
                <a:gd name="connsiteX20-1297" fmla="*/ 588695 w 2350402"/>
                <a:gd name="connsiteY20-1298" fmla="*/ 1422399 h 1767384"/>
                <a:gd name="connsiteX21-1299" fmla="*/ 677595 w 2350402"/>
                <a:gd name="connsiteY21-1300" fmla="*/ 1536699 h 1767384"/>
                <a:gd name="connsiteX22-1301" fmla="*/ 1439595 w 2350402"/>
                <a:gd name="connsiteY22-1302" fmla="*/ 1552574 h 1767384"/>
                <a:gd name="connsiteX23-1303" fmla="*/ 1557070 w 2350402"/>
                <a:gd name="connsiteY23-1304" fmla="*/ 1644649 h 1767384"/>
                <a:gd name="connsiteX24-1305" fmla="*/ 1464995 w 2350402"/>
                <a:gd name="connsiteY24-1306" fmla="*/ 1755773 h 1767384"/>
                <a:gd name="connsiteX25-1307" fmla="*/ 1260525 w 2350402"/>
                <a:gd name="connsiteY25-1308" fmla="*/ 1766570 h 1767384"/>
                <a:gd name="connsiteX0-1309" fmla="*/ 1184325 w 2350402"/>
                <a:gd name="connsiteY0-1310" fmla="*/ 0 h 1769234"/>
                <a:gd name="connsiteX1-1311" fmla="*/ 1321485 w 2350402"/>
                <a:gd name="connsiteY1-1312" fmla="*/ 160020 h 1769234"/>
                <a:gd name="connsiteX2-1313" fmla="*/ 1565325 w 2350402"/>
                <a:gd name="connsiteY2-1314" fmla="*/ 205740 h 1769234"/>
                <a:gd name="connsiteX3-1315" fmla="*/ 2220645 w 2350402"/>
                <a:gd name="connsiteY3-1316" fmla="*/ 213360 h 1769234"/>
                <a:gd name="connsiteX4-1317" fmla="*/ 2350185 w 2350402"/>
                <a:gd name="connsiteY4-1318" fmla="*/ 312420 h 1769234"/>
                <a:gd name="connsiteX5-1319" fmla="*/ 2213025 w 2350402"/>
                <a:gd name="connsiteY5-1320" fmla="*/ 411480 h 1769234"/>
                <a:gd name="connsiteX6-1321" fmla="*/ 1489125 w 2350402"/>
                <a:gd name="connsiteY6-1322" fmla="*/ 434340 h 1769234"/>
                <a:gd name="connsiteX7-1323" fmla="*/ 178485 w 2350402"/>
                <a:gd name="connsiteY7-1324" fmla="*/ 434340 h 1769234"/>
                <a:gd name="connsiteX8-1325" fmla="*/ 79425 w 2350402"/>
                <a:gd name="connsiteY8-1326" fmla="*/ 609600 h 1769234"/>
                <a:gd name="connsiteX9-1327" fmla="*/ 810945 w 2350402"/>
                <a:gd name="connsiteY9-1328" fmla="*/ 647700 h 1769234"/>
                <a:gd name="connsiteX10-1329" fmla="*/ 1938705 w 2350402"/>
                <a:gd name="connsiteY10-1330" fmla="*/ 670560 h 1769234"/>
                <a:gd name="connsiteX11-1331" fmla="*/ 1953945 w 2350402"/>
                <a:gd name="connsiteY11-1332" fmla="*/ 853440 h 1769234"/>
                <a:gd name="connsiteX12-1333" fmla="*/ 1191945 w 2350402"/>
                <a:gd name="connsiteY12-1334" fmla="*/ 876300 h 1769234"/>
                <a:gd name="connsiteX13-1335" fmla="*/ 452805 w 2350402"/>
                <a:gd name="connsiteY13-1336" fmla="*/ 883920 h 1769234"/>
                <a:gd name="connsiteX14-1337" fmla="*/ 338505 w 2350402"/>
                <a:gd name="connsiteY14-1338" fmla="*/ 1021080 h 1769234"/>
                <a:gd name="connsiteX15-1339" fmla="*/ 727125 w 2350402"/>
                <a:gd name="connsiteY15-1340" fmla="*/ 1089660 h 1769234"/>
                <a:gd name="connsiteX16-1341" fmla="*/ 1694865 w 2350402"/>
                <a:gd name="connsiteY16-1342" fmla="*/ 1112520 h 1769234"/>
                <a:gd name="connsiteX17-1343" fmla="*/ 1710105 w 2350402"/>
                <a:gd name="connsiteY17-1344" fmla="*/ 1310640 h 1769234"/>
                <a:gd name="connsiteX18-1345" fmla="*/ 1176705 w 2350402"/>
                <a:gd name="connsiteY18-1346" fmla="*/ 1333500 h 1769234"/>
                <a:gd name="connsiteX19-1347" fmla="*/ 683945 w 2350402"/>
                <a:gd name="connsiteY19-1348" fmla="*/ 1343025 h 1769234"/>
                <a:gd name="connsiteX20-1349" fmla="*/ 588695 w 2350402"/>
                <a:gd name="connsiteY20-1350" fmla="*/ 1422399 h 1769234"/>
                <a:gd name="connsiteX21-1351" fmla="*/ 677595 w 2350402"/>
                <a:gd name="connsiteY21-1352" fmla="*/ 1536699 h 1769234"/>
                <a:gd name="connsiteX22-1353" fmla="*/ 1439595 w 2350402"/>
                <a:gd name="connsiteY22-1354" fmla="*/ 1552574 h 1769234"/>
                <a:gd name="connsiteX23-1355" fmla="*/ 1557070 w 2350402"/>
                <a:gd name="connsiteY23-1356" fmla="*/ 1644649 h 1769234"/>
                <a:gd name="connsiteX24-1357" fmla="*/ 1464995 w 2350402"/>
                <a:gd name="connsiteY24-1358" fmla="*/ 1755773 h 1769234"/>
                <a:gd name="connsiteX25-1359" fmla="*/ 1296720 w 2350402"/>
                <a:gd name="connsiteY25-1360" fmla="*/ 1768474 h 1769234"/>
                <a:gd name="connsiteX26" fmla="*/ 1260525 w 2350402"/>
                <a:gd name="connsiteY26" fmla="*/ 1766570 h 1769234"/>
                <a:gd name="connsiteX0-1361" fmla="*/ 1184325 w 2350402"/>
                <a:gd name="connsiteY0-1362" fmla="*/ 0 h 2023745"/>
                <a:gd name="connsiteX1-1363" fmla="*/ 1321485 w 2350402"/>
                <a:gd name="connsiteY1-1364" fmla="*/ 160020 h 2023745"/>
                <a:gd name="connsiteX2-1365" fmla="*/ 1565325 w 2350402"/>
                <a:gd name="connsiteY2-1366" fmla="*/ 205740 h 2023745"/>
                <a:gd name="connsiteX3-1367" fmla="*/ 2220645 w 2350402"/>
                <a:gd name="connsiteY3-1368" fmla="*/ 213360 h 2023745"/>
                <a:gd name="connsiteX4-1369" fmla="*/ 2350185 w 2350402"/>
                <a:gd name="connsiteY4-1370" fmla="*/ 312420 h 2023745"/>
                <a:gd name="connsiteX5-1371" fmla="*/ 2213025 w 2350402"/>
                <a:gd name="connsiteY5-1372" fmla="*/ 411480 h 2023745"/>
                <a:gd name="connsiteX6-1373" fmla="*/ 1489125 w 2350402"/>
                <a:gd name="connsiteY6-1374" fmla="*/ 434340 h 2023745"/>
                <a:gd name="connsiteX7-1375" fmla="*/ 178485 w 2350402"/>
                <a:gd name="connsiteY7-1376" fmla="*/ 434340 h 2023745"/>
                <a:gd name="connsiteX8-1377" fmla="*/ 79425 w 2350402"/>
                <a:gd name="connsiteY8-1378" fmla="*/ 609600 h 2023745"/>
                <a:gd name="connsiteX9-1379" fmla="*/ 810945 w 2350402"/>
                <a:gd name="connsiteY9-1380" fmla="*/ 647700 h 2023745"/>
                <a:gd name="connsiteX10-1381" fmla="*/ 1938705 w 2350402"/>
                <a:gd name="connsiteY10-1382" fmla="*/ 670560 h 2023745"/>
                <a:gd name="connsiteX11-1383" fmla="*/ 1953945 w 2350402"/>
                <a:gd name="connsiteY11-1384" fmla="*/ 853440 h 2023745"/>
                <a:gd name="connsiteX12-1385" fmla="*/ 1191945 w 2350402"/>
                <a:gd name="connsiteY12-1386" fmla="*/ 876300 h 2023745"/>
                <a:gd name="connsiteX13-1387" fmla="*/ 452805 w 2350402"/>
                <a:gd name="connsiteY13-1388" fmla="*/ 883920 h 2023745"/>
                <a:gd name="connsiteX14-1389" fmla="*/ 338505 w 2350402"/>
                <a:gd name="connsiteY14-1390" fmla="*/ 1021080 h 2023745"/>
                <a:gd name="connsiteX15-1391" fmla="*/ 727125 w 2350402"/>
                <a:gd name="connsiteY15-1392" fmla="*/ 1089660 h 2023745"/>
                <a:gd name="connsiteX16-1393" fmla="*/ 1694865 w 2350402"/>
                <a:gd name="connsiteY16-1394" fmla="*/ 1112520 h 2023745"/>
                <a:gd name="connsiteX17-1395" fmla="*/ 1710105 w 2350402"/>
                <a:gd name="connsiteY17-1396" fmla="*/ 1310640 h 2023745"/>
                <a:gd name="connsiteX18-1397" fmla="*/ 1176705 w 2350402"/>
                <a:gd name="connsiteY18-1398" fmla="*/ 1333500 h 2023745"/>
                <a:gd name="connsiteX19-1399" fmla="*/ 683945 w 2350402"/>
                <a:gd name="connsiteY19-1400" fmla="*/ 1343025 h 2023745"/>
                <a:gd name="connsiteX20-1401" fmla="*/ 588695 w 2350402"/>
                <a:gd name="connsiteY20-1402" fmla="*/ 1422399 h 2023745"/>
                <a:gd name="connsiteX21-1403" fmla="*/ 677595 w 2350402"/>
                <a:gd name="connsiteY21-1404" fmla="*/ 1536699 h 2023745"/>
                <a:gd name="connsiteX22-1405" fmla="*/ 1439595 w 2350402"/>
                <a:gd name="connsiteY22-1406" fmla="*/ 1552574 h 2023745"/>
                <a:gd name="connsiteX23-1407" fmla="*/ 1557070 w 2350402"/>
                <a:gd name="connsiteY23-1408" fmla="*/ 1644649 h 2023745"/>
                <a:gd name="connsiteX24-1409" fmla="*/ 1464995 w 2350402"/>
                <a:gd name="connsiteY24-1410" fmla="*/ 1755773 h 2023745"/>
                <a:gd name="connsiteX25-1411" fmla="*/ 1296720 w 2350402"/>
                <a:gd name="connsiteY25-1412" fmla="*/ 1768474 h 2023745"/>
                <a:gd name="connsiteX26-1413" fmla="*/ 1177975 w 2350402"/>
                <a:gd name="connsiteY26-1414" fmla="*/ 2023745 h 2023745"/>
                <a:gd name="connsiteX0-1415" fmla="*/ 1184325 w 2350402"/>
                <a:gd name="connsiteY0-1416" fmla="*/ 0 h 2023745"/>
                <a:gd name="connsiteX1-1417" fmla="*/ 1321485 w 2350402"/>
                <a:gd name="connsiteY1-1418" fmla="*/ 160020 h 2023745"/>
                <a:gd name="connsiteX2-1419" fmla="*/ 1565325 w 2350402"/>
                <a:gd name="connsiteY2-1420" fmla="*/ 205740 h 2023745"/>
                <a:gd name="connsiteX3-1421" fmla="*/ 2220645 w 2350402"/>
                <a:gd name="connsiteY3-1422" fmla="*/ 213360 h 2023745"/>
                <a:gd name="connsiteX4-1423" fmla="*/ 2350185 w 2350402"/>
                <a:gd name="connsiteY4-1424" fmla="*/ 312420 h 2023745"/>
                <a:gd name="connsiteX5-1425" fmla="*/ 2213025 w 2350402"/>
                <a:gd name="connsiteY5-1426" fmla="*/ 411480 h 2023745"/>
                <a:gd name="connsiteX6-1427" fmla="*/ 1489125 w 2350402"/>
                <a:gd name="connsiteY6-1428" fmla="*/ 434340 h 2023745"/>
                <a:gd name="connsiteX7-1429" fmla="*/ 178485 w 2350402"/>
                <a:gd name="connsiteY7-1430" fmla="*/ 434340 h 2023745"/>
                <a:gd name="connsiteX8-1431" fmla="*/ 79425 w 2350402"/>
                <a:gd name="connsiteY8-1432" fmla="*/ 609600 h 2023745"/>
                <a:gd name="connsiteX9-1433" fmla="*/ 810945 w 2350402"/>
                <a:gd name="connsiteY9-1434" fmla="*/ 647700 h 2023745"/>
                <a:gd name="connsiteX10-1435" fmla="*/ 1938705 w 2350402"/>
                <a:gd name="connsiteY10-1436" fmla="*/ 670560 h 2023745"/>
                <a:gd name="connsiteX11-1437" fmla="*/ 1953945 w 2350402"/>
                <a:gd name="connsiteY11-1438" fmla="*/ 853440 h 2023745"/>
                <a:gd name="connsiteX12-1439" fmla="*/ 1191945 w 2350402"/>
                <a:gd name="connsiteY12-1440" fmla="*/ 876300 h 2023745"/>
                <a:gd name="connsiteX13-1441" fmla="*/ 452805 w 2350402"/>
                <a:gd name="connsiteY13-1442" fmla="*/ 883920 h 2023745"/>
                <a:gd name="connsiteX14-1443" fmla="*/ 338505 w 2350402"/>
                <a:gd name="connsiteY14-1444" fmla="*/ 1021080 h 2023745"/>
                <a:gd name="connsiteX15-1445" fmla="*/ 727125 w 2350402"/>
                <a:gd name="connsiteY15-1446" fmla="*/ 1089660 h 2023745"/>
                <a:gd name="connsiteX16-1447" fmla="*/ 1694865 w 2350402"/>
                <a:gd name="connsiteY16-1448" fmla="*/ 1112520 h 2023745"/>
                <a:gd name="connsiteX17-1449" fmla="*/ 1710105 w 2350402"/>
                <a:gd name="connsiteY17-1450" fmla="*/ 1310640 h 2023745"/>
                <a:gd name="connsiteX18-1451" fmla="*/ 1176705 w 2350402"/>
                <a:gd name="connsiteY18-1452" fmla="*/ 1333500 h 2023745"/>
                <a:gd name="connsiteX19-1453" fmla="*/ 683945 w 2350402"/>
                <a:gd name="connsiteY19-1454" fmla="*/ 1343025 h 2023745"/>
                <a:gd name="connsiteX20-1455" fmla="*/ 588695 w 2350402"/>
                <a:gd name="connsiteY20-1456" fmla="*/ 1422399 h 2023745"/>
                <a:gd name="connsiteX21-1457" fmla="*/ 677595 w 2350402"/>
                <a:gd name="connsiteY21-1458" fmla="*/ 1536699 h 2023745"/>
                <a:gd name="connsiteX22-1459" fmla="*/ 1439595 w 2350402"/>
                <a:gd name="connsiteY22-1460" fmla="*/ 1552574 h 2023745"/>
                <a:gd name="connsiteX23-1461" fmla="*/ 1557070 w 2350402"/>
                <a:gd name="connsiteY23-1462" fmla="*/ 1644649 h 2023745"/>
                <a:gd name="connsiteX24-1463" fmla="*/ 1464995 w 2350402"/>
                <a:gd name="connsiteY24-1464" fmla="*/ 1755773 h 2023745"/>
                <a:gd name="connsiteX25-1465" fmla="*/ 1296720 w 2350402"/>
                <a:gd name="connsiteY25-1466" fmla="*/ 1768474 h 2023745"/>
                <a:gd name="connsiteX26-1467" fmla="*/ 1177975 w 2350402"/>
                <a:gd name="connsiteY26-1468" fmla="*/ 2023745 h 2023745"/>
                <a:gd name="connsiteX0-1469" fmla="*/ 1184325 w 2350402"/>
                <a:gd name="connsiteY0-1470" fmla="*/ 0 h 2023745"/>
                <a:gd name="connsiteX1-1471" fmla="*/ 1321485 w 2350402"/>
                <a:gd name="connsiteY1-1472" fmla="*/ 160020 h 2023745"/>
                <a:gd name="connsiteX2-1473" fmla="*/ 1565325 w 2350402"/>
                <a:gd name="connsiteY2-1474" fmla="*/ 205740 h 2023745"/>
                <a:gd name="connsiteX3-1475" fmla="*/ 2220645 w 2350402"/>
                <a:gd name="connsiteY3-1476" fmla="*/ 213360 h 2023745"/>
                <a:gd name="connsiteX4-1477" fmla="*/ 2350185 w 2350402"/>
                <a:gd name="connsiteY4-1478" fmla="*/ 312420 h 2023745"/>
                <a:gd name="connsiteX5-1479" fmla="*/ 2213025 w 2350402"/>
                <a:gd name="connsiteY5-1480" fmla="*/ 411480 h 2023745"/>
                <a:gd name="connsiteX6-1481" fmla="*/ 1489125 w 2350402"/>
                <a:gd name="connsiteY6-1482" fmla="*/ 434340 h 2023745"/>
                <a:gd name="connsiteX7-1483" fmla="*/ 178485 w 2350402"/>
                <a:gd name="connsiteY7-1484" fmla="*/ 434340 h 2023745"/>
                <a:gd name="connsiteX8-1485" fmla="*/ 79425 w 2350402"/>
                <a:gd name="connsiteY8-1486" fmla="*/ 609600 h 2023745"/>
                <a:gd name="connsiteX9-1487" fmla="*/ 810945 w 2350402"/>
                <a:gd name="connsiteY9-1488" fmla="*/ 647700 h 2023745"/>
                <a:gd name="connsiteX10-1489" fmla="*/ 1938705 w 2350402"/>
                <a:gd name="connsiteY10-1490" fmla="*/ 670560 h 2023745"/>
                <a:gd name="connsiteX11-1491" fmla="*/ 1953945 w 2350402"/>
                <a:gd name="connsiteY11-1492" fmla="*/ 853440 h 2023745"/>
                <a:gd name="connsiteX12-1493" fmla="*/ 1191945 w 2350402"/>
                <a:gd name="connsiteY12-1494" fmla="*/ 876300 h 2023745"/>
                <a:gd name="connsiteX13-1495" fmla="*/ 452805 w 2350402"/>
                <a:gd name="connsiteY13-1496" fmla="*/ 883920 h 2023745"/>
                <a:gd name="connsiteX14-1497" fmla="*/ 338505 w 2350402"/>
                <a:gd name="connsiteY14-1498" fmla="*/ 1021080 h 2023745"/>
                <a:gd name="connsiteX15-1499" fmla="*/ 727125 w 2350402"/>
                <a:gd name="connsiteY15-1500" fmla="*/ 1089660 h 2023745"/>
                <a:gd name="connsiteX16-1501" fmla="*/ 1694865 w 2350402"/>
                <a:gd name="connsiteY16-1502" fmla="*/ 1112520 h 2023745"/>
                <a:gd name="connsiteX17-1503" fmla="*/ 1710105 w 2350402"/>
                <a:gd name="connsiteY17-1504" fmla="*/ 1310640 h 2023745"/>
                <a:gd name="connsiteX18-1505" fmla="*/ 1176705 w 2350402"/>
                <a:gd name="connsiteY18-1506" fmla="*/ 1333500 h 2023745"/>
                <a:gd name="connsiteX19-1507" fmla="*/ 683945 w 2350402"/>
                <a:gd name="connsiteY19-1508" fmla="*/ 1343025 h 2023745"/>
                <a:gd name="connsiteX20-1509" fmla="*/ 588695 w 2350402"/>
                <a:gd name="connsiteY20-1510" fmla="*/ 1422399 h 2023745"/>
                <a:gd name="connsiteX21-1511" fmla="*/ 677595 w 2350402"/>
                <a:gd name="connsiteY21-1512" fmla="*/ 1536699 h 2023745"/>
                <a:gd name="connsiteX22-1513" fmla="*/ 1439595 w 2350402"/>
                <a:gd name="connsiteY22-1514" fmla="*/ 1552574 h 2023745"/>
                <a:gd name="connsiteX23-1515" fmla="*/ 1557070 w 2350402"/>
                <a:gd name="connsiteY23-1516" fmla="*/ 1644649 h 2023745"/>
                <a:gd name="connsiteX24-1517" fmla="*/ 1464995 w 2350402"/>
                <a:gd name="connsiteY24-1518" fmla="*/ 1755773 h 2023745"/>
                <a:gd name="connsiteX25-1519" fmla="*/ 1296720 w 2350402"/>
                <a:gd name="connsiteY25-1520" fmla="*/ 1768474 h 2023745"/>
                <a:gd name="connsiteX26-1521" fmla="*/ 1177975 w 2350402"/>
                <a:gd name="connsiteY26-1522" fmla="*/ 2023745 h 2023745"/>
                <a:gd name="connsiteX0-1523" fmla="*/ 1184325 w 2350402"/>
                <a:gd name="connsiteY0-1524" fmla="*/ 0 h 2023745"/>
                <a:gd name="connsiteX1-1525" fmla="*/ 1321485 w 2350402"/>
                <a:gd name="connsiteY1-1526" fmla="*/ 160020 h 2023745"/>
                <a:gd name="connsiteX2-1527" fmla="*/ 1565325 w 2350402"/>
                <a:gd name="connsiteY2-1528" fmla="*/ 205740 h 2023745"/>
                <a:gd name="connsiteX3-1529" fmla="*/ 2220645 w 2350402"/>
                <a:gd name="connsiteY3-1530" fmla="*/ 213360 h 2023745"/>
                <a:gd name="connsiteX4-1531" fmla="*/ 2350185 w 2350402"/>
                <a:gd name="connsiteY4-1532" fmla="*/ 312420 h 2023745"/>
                <a:gd name="connsiteX5-1533" fmla="*/ 2213025 w 2350402"/>
                <a:gd name="connsiteY5-1534" fmla="*/ 411480 h 2023745"/>
                <a:gd name="connsiteX6-1535" fmla="*/ 1489125 w 2350402"/>
                <a:gd name="connsiteY6-1536" fmla="*/ 434340 h 2023745"/>
                <a:gd name="connsiteX7-1537" fmla="*/ 178485 w 2350402"/>
                <a:gd name="connsiteY7-1538" fmla="*/ 434340 h 2023745"/>
                <a:gd name="connsiteX8-1539" fmla="*/ 79425 w 2350402"/>
                <a:gd name="connsiteY8-1540" fmla="*/ 609600 h 2023745"/>
                <a:gd name="connsiteX9-1541" fmla="*/ 810945 w 2350402"/>
                <a:gd name="connsiteY9-1542" fmla="*/ 647700 h 2023745"/>
                <a:gd name="connsiteX10-1543" fmla="*/ 1938705 w 2350402"/>
                <a:gd name="connsiteY10-1544" fmla="*/ 670560 h 2023745"/>
                <a:gd name="connsiteX11-1545" fmla="*/ 1953945 w 2350402"/>
                <a:gd name="connsiteY11-1546" fmla="*/ 853440 h 2023745"/>
                <a:gd name="connsiteX12-1547" fmla="*/ 1191945 w 2350402"/>
                <a:gd name="connsiteY12-1548" fmla="*/ 876300 h 2023745"/>
                <a:gd name="connsiteX13-1549" fmla="*/ 452805 w 2350402"/>
                <a:gd name="connsiteY13-1550" fmla="*/ 883920 h 2023745"/>
                <a:gd name="connsiteX14-1551" fmla="*/ 338505 w 2350402"/>
                <a:gd name="connsiteY14-1552" fmla="*/ 1021080 h 2023745"/>
                <a:gd name="connsiteX15-1553" fmla="*/ 727125 w 2350402"/>
                <a:gd name="connsiteY15-1554" fmla="*/ 1089660 h 2023745"/>
                <a:gd name="connsiteX16-1555" fmla="*/ 1694865 w 2350402"/>
                <a:gd name="connsiteY16-1556" fmla="*/ 1112520 h 2023745"/>
                <a:gd name="connsiteX17-1557" fmla="*/ 1710105 w 2350402"/>
                <a:gd name="connsiteY17-1558" fmla="*/ 1310640 h 2023745"/>
                <a:gd name="connsiteX18-1559" fmla="*/ 1176705 w 2350402"/>
                <a:gd name="connsiteY18-1560" fmla="*/ 1333500 h 2023745"/>
                <a:gd name="connsiteX19-1561" fmla="*/ 683945 w 2350402"/>
                <a:gd name="connsiteY19-1562" fmla="*/ 1343025 h 2023745"/>
                <a:gd name="connsiteX20-1563" fmla="*/ 588695 w 2350402"/>
                <a:gd name="connsiteY20-1564" fmla="*/ 1422399 h 2023745"/>
                <a:gd name="connsiteX21-1565" fmla="*/ 677595 w 2350402"/>
                <a:gd name="connsiteY21-1566" fmla="*/ 1536699 h 2023745"/>
                <a:gd name="connsiteX22-1567" fmla="*/ 1439595 w 2350402"/>
                <a:gd name="connsiteY22-1568" fmla="*/ 1552574 h 2023745"/>
                <a:gd name="connsiteX23-1569" fmla="*/ 1557070 w 2350402"/>
                <a:gd name="connsiteY23-1570" fmla="*/ 1644649 h 2023745"/>
                <a:gd name="connsiteX24-1571" fmla="*/ 1464995 w 2350402"/>
                <a:gd name="connsiteY24-1572" fmla="*/ 1755773 h 2023745"/>
                <a:gd name="connsiteX25-1573" fmla="*/ 1296720 w 2350402"/>
                <a:gd name="connsiteY25-1574" fmla="*/ 1768474 h 2023745"/>
                <a:gd name="connsiteX26-1575" fmla="*/ 1177975 w 2350402"/>
                <a:gd name="connsiteY26-1576" fmla="*/ 2023745 h 2023745"/>
                <a:gd name="connsiteX0-1577" fmla="*/ 1184325 w 2350402"/>
                <a:gd name="connsiteY0-1578" fmla="*/ 0 h 2023745"/>
                <a:gd name="connsiteX1-1579" fmla="*/ 1321485 w 2350402"/>
                <a:gd name="connsiteY1-1580" fmla="*/ 160020 h 2023745"/>
                <a:gd name="connsiteX2-1581" fmla="*/ 1565325 w 2350402"/>
                <a:gd name="connsiteY2-1582" fmla="*/ 205740 h 2023745"/>
                <a:gd name="connsiteX3-1583" fmla="*/ 2220645 w 2350402"/>
                <a:gd name="connsiteY3-1584" fmla="*/ 213360 h 2023745"/>
                <a:gd name="connsiteX4-1585" fmla="*/ 2350185 w 2350402"/>
                <a:gd name="connsiteY4-1586" fmla="*/ 312420 h 2023745"/>
                <a:gd name="connsiteX5-1587" fmla="*/ 2213025 w 2350402"/>
                <a:gd name="connsiteY5-1588" fmla="*/ 411480 h 2023745"/>
                <a:gd name="connsiteX6-1589" fmla="*/ 1489125 w 2350402"/>
                <a:gd name="connsiteY6-1590" fmla="*/ 434340 h 2023745"/>
                <a:gd name="connsiteX7-1591" fmla="*/ 178485 w 2350402"/>
                <a:gd name="connsiteY7-1592" fmla="*/ 434340 h 2023745"/>
                <a:gd name="connsiteX8-1593" fmla="*/ 79425 w 2350402"/>
                <a:gd name="connsiteY8-1594" fmla="*/ 609600 h 2023745"/>
                <a:gd name="connsiteX9-1595" fmla="*/ 810945 w 2350402"/>
                <a:gd name="connsiteY9-1596" fmla="*/ 647700 h 2023745"/>
                <a:gd name="connsiteX10-1597" fmla="*/ 1938705 w 2350402"/>
                <a:gd name="connsiteY10-1598" fmla="*/ 670560 h 2023745"/>
                <a:gd name="connsiteX11-1599" fmla="*/ 1953945 w 2350402"/>
                <a:gd name="connsiteY11-1600" fmla="*/ 853440 h 2023745"/>
                <a:gd name="connsiteX12-1601" fmla="*/ 1191945 w 2350402"/>
                <a:gd name="connsiteY12-1602" fmla="*/ 876300 h 2023745"/>
                <a:gd name="connsiteX13-1603" fmla="*/ 452805 w 2350402"/>
                <a:gd name="connsiteY13-1604" fmla="*/ 883920 h 2023745"/>
                <a:gd name="connsiteX14-1605" fmla="*/ 338505 w 2350402"/>
                <a:gd name="connsiteY14-1606" fmla="*/ 1021080 h 2023745"/>
                <a:gd name="connsiteX15-1607" fmla="*/ 727125 w 2350402"/>
                <a:gd name="connsiteY15-1608" fmla="*/ 1089660 h 2023745"/>
                <a:gd name="connsiteX16-1609" fmla="*/ 1694865 w 2350402"/>
                <a:gd name="connsiteY16-1610" fmla="*/ 1112520 h 2023745"/>
                <a:gd name="connsiteX17-1611" fmla="*/ 1710105 w 2350402"/>
                <a:gd name="connsiteY17-1612" fmla="*/ 1310640 h 2023745"/>
                <a:gd name="connsiteX18-1613" fmla="*/ 1176705 w 2350402"/>
                <a:gd name="connsiteY18-1614" fmla="*/ 1333500 h 2023745"/>
                <a:gd name="connsiteX19-1615" fmla="*/ 683945 w 2350402"/>
                <a:gd name="connsiteY19-1616" fmla="*/ 1343025 h 2023745"/>
                <a:gd name="connsiteX20-1617" fmla="*/ 588695 w 2350402"/>
                <a:gd name="connsiteY20-1618" fmla="*/ 1422399 h 2023745"/>
                <a:gd name="connsiteX21-1619" fmla="*/ 677595 w 2350402"/>
                <a:gd name="connsiteY21-1620" fmla="*/ 1536699 h 2023745"/>
                <a:gd name="connsiteX22-1621" fmla="*/ 1439595 w 2350402"/>
                <a:gd name="connsiteY22-1622" fmla="*/ 1552574 h 2023745"/>
                <a:gd name="connsiteX23-1623" fmla="*/ 1557070 w 2350402"/>
                <a:gd name="connsiteY23-1624" fmla="*/ 1644649 h 2023745"/>
                <a:gd name="connsiteX24-1625" fmla="*/ 1464995 w 2350402"/>
                <a:gd name="connsiteY24-1626" fmla="*/ 1755773 h 2023745"/>
                <a:gd name="connsiteX25-1627" fmla="*/ 1296720 w 2350402"/>
                <a:gd name="connsiteY25-1628" fmla="*/ 1768474 h 2023745"/>
                <a:gd name="connsiteX26-1629" fmla="*/ 1190675 w 2350402"/>
                <a:gd name="connsiteY26-1630" fmla="*/ 2023745 h 2023745"/>
                <a:gd name="connsiteX0-1631" fmla="*/ 1184325 w 2350402"/>
                <a:gd name="connsiteY0-1632" fmla="*/ 0 h 2023745"/>
                <a:gd name="connsiteX1-1633" fmla="*/ 1321485 w 2350402"/>
                <a:gd name="connsiteY1-1634" fmla="*/ 160020 h 2023745"/>
                <a:gd name="connsiteX2-1635" fmla="*/ 1565325 w 2350402"/>
                <a:gd name="connsiteY2-1636" fmla="*/ 205740 h 2023745"/>
                <a:gd name="connsiteX3-1637" fmla="*/ 2220645 w 2350402"/>
                <a:gd name="connsiteY3-1638" fmla="*/ 213360 h 2023745"/>
                <a:gd name="connsiteX4-1639" fmla="*/ 2350185 w 2350402"/>
                <a:gd name="connsiteY4-1640" fmla="*/ 312420 h 2023745"/>
                <a:gd name="connsiteX5-1641" fmla="*/ 2213025 w 2350402"/>
                <a:gd name="connsiteY5-1642" fmla="*/ 411480 h 2023745"/>
                <a:gd name="connsiteX6-1643" fmla="*/ 1489125 w 2350402"/>
                <a:gd name="connsiteY6-1644" fmla="*/ 434340 h 2023745"/>
                <a:gd name="connsiteX7-1645" fmla="*/ 178485 w 2350402"/>
                <a:gd name="connsiteY7-1646" fmla="*/ 434340 h 2023745"/>
                <a:gd name="connsiteX8-1647" fmla="*/ 79425 w 2350402"/>
                <a:gd name="connsiteY8-1648" fmla="*/ 609600 h 2023745"/>
                <a:gd name="connsiteX9-1649" fmla="*/ 810945 w 2350402"/>
                <a:gd name="connsiteY9-1650" fmla="*/ 647700 h 2023745"/>
                <a:gd name="connsiteX10-1651" fmla="*/ 1938705 w 2350402"/>
                <a:gd name="connsiteY10-1652" fmla="*/ 670560 h 2023745"/>
                <a:gd name="connsiteX11-1653" fmla="*/ 1953945 w 2350402"/>
                <a:gd name="connsiteY11-1654" fmla="*/ 853440 h 2023745"/>
                <a:gd name="connsiteX12-1655" fmla="*/ 1191945 w 2350402"/>
                <a:gd name="connsiteY12-1656" fmla="*/ 876300 h 2023745"/>
                <a:gd name="connsiteX13-1657" fmla="*/ 452805 w 2350402"/>
                <a:gd name="connsiteY13-1658" fmla="*/ 883920 h 2023745"/>
                <a:gd name="connsiteX14-1659" fmla="*/ 338505 w 2350402"/>
                <a:gd name="connsiteY14-1660" fmla="*/ 1021080 h 2023745"/>
                <a:gd name="connsiteX15-1661" fmla="*/ 727125 w 2350402"/>
                <a:gd name="connsiteY15-1662" fmla="*/ 1089660 h 2023745"/>
                <a:gd name="connsiteX16-1663" fmla="*/ 1694865 w 2350402"/>
                <a:gd name="connsiteY16-1664" fmla="*/ 1112520 h 2023745"/>
                <a:gd name="connsiteX17-1665" fmla="*/ 1710105 w 2350402"/>
                <a:gd name="connsiteY17-1666" fmla="*/ 1310640 h 2023745"/>
                <a:gd name="connsiteX18-1667" fmla="*/ 1176705 w 2350402"/>
                <a:gd name="connsiteY18-1668" fmla="*/ 1333500 h 2023745"/>
                <a:gd name="connsiteX19-1669" fmla="*/ 683945 w 2350402"/>
                <a:gd name="connsiteY19-1670" fmla="*/ 1343025 h 2023745"/>
                <a:gd name="connsiteX20-1671" fmla="*/ 572951 w 2350402"/>
                <a:gd name="connsiteY20-1672" fmla="*/ 1427806 h 2023745"/>
                <a:gd name="connsiteX21-1673" fmla="*/ 677595 w 2350402"/>
                <a:gd name="connsiteY21-1674" fmla="*/ 1536699 h 2023745"/>
                <a:gd name="connsiteX22-1675" fmla="*/ 1439595 w 2350402"/>
                <a:gd name="connsiteY22-1676" fmla="*/ 1552574 h 2023745"/>
                <a:gd name="connsiteX23-1677" fmla="*/ 1557070 w 2350402"/>
                <a:gd name="connsiteY23-1678" fmla="*/ 1644649 h 2023745"/>
                <a:gd name="connsiteX24-1679" fmla="*/ 1464995 w 2350402"/>
                <a:gd name="connsiteY24-1680" fmla="*/ 1755773 h 2023745"/>
                <a:gd name="connsiteX25-1681" fmla="*/ 1296720 w 2350402"/>
                <a:gd name="connsiteY25-1682" fmla="*/ 1768474 h 2023745"/>
                <a:gd name="connsiteX26-1683" fmla="*/ 1190675 w 2350402"/>
                <a:gd name="connsiteY26-1684" fmla="*/ 2023745 h 2023745"/>
                <a:gd name="connsiteX0-1685" fmla="*/ 1184325 w 2350402"/>
                <a:gd name="connsiteY0-1686" fmla="*/ 0 h 2023745"/>
                <a:gd name="connsiteX1-1687" fmla="*/ 1321485 w 2350402"/>
                <a:gd name="connsiteY1-1688" fmla="*/ 160020 h 2023745"/>
                <a:gd name="connsiteX2-1689" fmla="*/ 1565325 w 2350402"/>
                <a:gd name="connsiteY2-1690" fmla="*/ 205740 h 2023745"/>
                <a:gd name="connsiteX3-1691" fmla="*/ 2220645 w 2350402"/>
                <a:gd name="connsiteY3-1692" fmla="*/ 213360 h 2023745"/>
                <a:gd name="connsiteX4-1693" fmla="*/ 2350185 w 2350402"/>
                <a:gd name="connsiteY4-1694" fmla="*/ 312420 h 2023745"/>
                <a:gd name="connsiteX5-1695" fmla="*/ 2213025 w 2350402"/>
                <a:gd name="connsiteY5-1696" fmla="*/ 411480 h 2023745"/>
                <a:gd name="connsiteX6-1697" fmla="*/ 1489125 w 2350402"/>
                <a:gd name="connsiteY6-1698" fmla="*/ 434340 h 2023745"/>
                <a:gd name="connsiteX7-1699" fmla="*/ 178485 w 2350402"/>
                <a:gd name="connsiteY7-1700" fmla="*/ 434340 h 2023745"/>
                <a:gd name="connsiteX8-1701" fmla="*/ 79425 w 2350402"/>
                <a:gd name="connsiteY8-1702" fmla="*/ 609600 h 2023745"/>
                <a:gd name="connsiteX9-1703" fmla="*/ 810945 w 2350402"/>
                <a:gd name="connsiteY9-1704" fmla="*/ 647700 h 2023745"/>
                <a:gd name="connsiteX10-1705" fmla="*/ 1938705 w 2350402"/>
                <a:gd name="connsiteY10-1706" fmla="*/ 670560 h 2023745"/>
                <a:gd name="connsiteX11-1707" fmla="*/ 1953945 w 2350402"/>
                <a:gd name="connsiteY11-1708" fmla="*/ 853440 h 2023745"/>
                <a:gd name="connsiteX12-1709" fmla="*/ 1191945 w 2350402"/>
                <a:gd name="connsiteY12-1710" fmla="*/ 876300 h 2023745"/>
                <a:gd name="connsiteX13-1711" fmla="*/ 452805 w 2350402"/>
                <a:gd name="connsiteY13-1712" fmla="*/ 883920 h 2023745"/>
                <a:gd name="connsiteX14-1713" fmla="*/ 338505 w 2350402"/>
                <a:gd name="connsiteY14-1714" fmla="*/ 1021080 h 2023745"/>
                <a:gd name="connsiteX15-1715" fmla="*/ 727125 w 2350402"/>
                <a:gd name="connsiteY15-1716" fmla="*/ 1089660 h 2023745"/>
                <a:gd name="connsiteX16-1717" fmla="*/ 1694865 w 2350402"/>
                <a:gd name="connsiteY16-1718" fmla="*/ 1112520 h 2023745"/>
                <a:gd name="connsiteX17-1719" fmla="*/ 1710105 w 2350402"/>
                <a:gd name="connsiteY17-1720" fmla="*/ 1310640 h 2023745"/>
                <a:gd name="connsiteX18-1721" fmla="*/ 1176705 w 2350402"/>
                <a:gd name="connsiteY18-1722" fmla="*/ 1333500 h 2023745"/>
                <a:gd name="connsiteX19-1723" fmla="*/ 683945 w 2350402"/>
                <a:gd name="connsiteY19-1724" fmla="*/ 1343025 h 2023745"/>
                <a:gd name="connsiteX20-1725" fmla="*/ 572951 w 2350402"/>
                <a:gd name="connsiteY20-1726" fmla="*/ 1427806 h 2023745"/>
                <a:gd name="connsiteX21-1727" fmla="*/ 677595 w 2350402"/>
                <a:gd name="connsiteY21-1728" fmla="*/ 1536699 h 2023745"/>
                <a:gd name="connsiteX22-1729" fmla="*/ 1439595 w 2350402"/>
                <a:gd name="connsiteY22-1730" fmla="*/ 1552574 h 2023745"/>
                <a:gd name="connsiteX23-1731" fmla="*/ 1557070 w 2350402"/>
                <a:gd name="connsiteY23-1732" fmla="*/ 1644649 h 2023745"/>
                <a:gd name="connsiteX24-1733" fmla="*/ 1464995 w 2350402"/>
                <a:gd name="connsiteY24-1734" fmla="*/ 1755773 h 2023745"/>
                <a:gd name="connsiteX25-1735" fmla="*/ 1296720 w 2350402"/>
                <a:gd name="connsiteY25-1736" fmla="*/ 1768474 h 2023745"/>
                <a:gd name="connsiteX26-1737" fmla="*/ 1190675 w 2350402"/>
                <a:gd name="connsiteY26-1738" fmla="*/ 2023745 h 2023745"/>
                <a:gd name="connsiteX0-1739" fmla="*/ 1184325 w 2350402"/>
                <a:gd name="connsiteY0-1740" fmla="*/ 0 h 2023745"/>
                <a:gd name="connsiteX1-1741" fmla="*/ 1321485 w 2350402"/>
                <a:gd name="connsiteY1-1742" fmla="*/ 160020 h 2023745"/>
                <a:gd name="connsiteX2-1743" fmla="*/ 1565325 w 2350402"/>
                <a:gd name="connsiteY2-1744" fmla="*/ 205740 h 2023745"/>
                <a:gd name="connsiteX3-1745" fmla="*/ 2220645 w 2350402"/>
                <a:gd name="connsiteY3-1746" fmla="*/ 213360 h 2023745"/>
                <a:gd name="connsiteX4-1747" fmla="*/ 2350185 w 2350402"/>
                <a:gd name="connsiteY4-1748" fmla="*/ 312420 h 2023745"/>
                <a:gd name="connsiteX5-1749" fmla="*/ 2213025 w 2350402"/>
                <a:gd name="connsiteY5-1750" fmla="*/ 411480 h 2023745"/>
                <a:gd name="connsiteX6-1751" fmla="*/ 1489125 w 2350402"/>
                <a:gd name="connsiteY6-1752" fmla="*/ 434340 h 2023745"/>
                <a:gd name="connsiteX7-1753" fmla="*/ 178485 w 2350402"/>
                <a:gd name="connsiteY7-1754" fmla="*/ 434340 h 2023745"/>
                <a:gd name="connsiteX8-1755" fmla="*/ 79425 w 2350402"/>
                <a:gd name="connsiteY8-1756" fmla="*/ 609600 h 2023745"/>
                <a:gd name="connsiteX9-1757" fmla="*/ 810945 w 2350402"/>
                <a:gd name="connsiteY9-1758" fmla="*/ 647700 h 2023745"/>
                <a:gd name="connsiteX10-1759" fmla="*/ 1938705 w 2350402"/>
                <a:gd name="connsiteY10-1760" fmla="*/ 670560 h 2023745"/>
                <a:gd name="connsiteX11-1761" fmla="*/ 1953945 w 2350402"/>
                <a:gd name="connsiteY11-1762" fmla="*/ 853440 h 2023745"/>
                <a:gd name="connsiteX12-1763" fmla="*/ 1191945 w 2350402"/>
                <a:gd name="connsiteY12-1764" fmla="*/ 876300 h 2023745"/>
                <a:gd name="connsiteX13-1765" fmla="*/ 452805 w 2350402"/>
                <a:gd name="connsiteY13-1766" fmla="*/ 883920 h 2023745"/>
                <a:gd name="connsiteX14-1767" fmla="*/ 338505 w 2350402"/>
                <a:gd name="connsiteY14-1768" fmla="*/ 1021080 h 2023745"/>
                <a:gd name="connsiteX15-1769" fmla="*/ 727125 w 2350402"/>
                <a:gd name="connsiteY15-1770" fmla="*/ 1089660 h 2023745"/>
                <a:gd name="connsiteX16-1771" fmla="*/ 1694865 w 2350402"/>
                <a:gd name="connsiteY16-1772" fmla="*/ 1112520 h 2023745"/>
                <a:gd name="connsiteX17-1773" fmla="*/ 1710105 w 2350402"/>
                <a:gd name="connsiteY17-1774" fmla="*/ 1310640 h 2023745"/>
                <a:gd name="connsiteX18-1775" fmla="*/ 1176705 w 2350402"/>
                <a:gd name="connsiteY18-1776" fmla="*/ 1333500 h 2023745"/>
                <a:gd name="connsiteX19-1777" fmla="*/ 683945 w 2350402"/>
                <a:gd name="connsiteY19-1778" fmla="*/ 1343025 h 2023745"/>
                <a:gd name="connsiteX20-1779" fmla="*/ 572951 w 2350402"/>
                <a:gd name="connsiteY20-1780" fmla="*/ 1427806 h 2023745"/>
                <a:gd name="connsiteX21-1781" fmla="*/ 677595 w 2350402"/>
                <a:gd name="connsiteY21-1782" fmla="*/ 1536699 h 2023745"/>
                <a:gd name="connsiteX22-1783" fmla="*/ 1439595 w 2350402"/>
                <a:gd name="connsiteY22-1784" fmla="*/ 1552574 h 2023745"/>
                <a:gd name="connsiteX23-1785" fmla="*/ 1557070 w 2350402"/>
                <a:gd name="connsiteY23-1786" fmla="*/ 1644649 h 2023745"/>
                <a:gd name="connsiteX24-1787" fmla="*/ 1464995 w 2350402"/>
                <a:gd name="connsiteY24-1788" fmla="*/ 1755773 h 2023745"/>
                <a:gd name="connsiteX25-1789" fmla="*/ 1296720 w 2350402"/>
                <a:gd name="connsiteY25-1790" fmla="*/ 1768474 h 2023745"/>
                <a:gd name="connsiteX26-1791" fmla="*/ 1190675 w 2350402"/>
                <a:gd name="connsiteY26-1792" fmla="*/ 2023745 h 2023745"/>
                <a:gd name="connsiteX0-1793" fmla="*/ 1184325 w 2350402"/>
                <a:gd name="connsiteY0-1794" fmla="*/ 0 h 2023745"/>
                <a:gd name="connsiteX1-1795" fmla="*/ 1321485 w 2350402"/>
                <a:gd name="connsiteY1-1796" fmla="*/ 160020 h 2023745"/>
                <a:gd name="connsiteX2-1797" fmla="*/ 1565325 w 2350402"/>
                <a:gd name="connsiteY2-1798" fmla="*/ 205740 h 2023745"/>
                <a:gd name="connsiteX3-1799" fmla="*/ 2220645 w 2350402"/>
                <a:gd name="connsiteY3-1800" fmla="*/ 213360 h 2023745"/>
                <a:gd name="connsiteX4-1801" fmla="*/ 2350185 w 2350402"/>
                <a:gd name="connsiteY4-1802" fmla="*/ 312420 h 2023745"/>
                <a:gd name="connsiteX5-1803" fmla="*/ 2213025 w 2350402"/>
                <a:gd name="connsiteY5-1804" fmla="*/ 411480 h 2023745"/>
                <a:gd name="connsiteX6-1805" fmla="*/ 1489125 w 2350402"/>
                <a:gd name="connsiteY6-1806" fmla="*/ 434340 h 2023745"/>
                <a:gd name="connsiteX7-1807" fmla="*/ 178485 w 2350402"/>
                <a:gd name="connsiteY7-1808" fmla="*/ 434340 h 2023745"/>
                <a:gd name="connsiteX8-1809" fmla="*/ 79425 w 2350402"/>
                <a:gd name="connsiteY8-1810" fmla="*/ 609600 h 2023745"/>
                <a:gd name="connsiteX9-1811" fmla="*/ 810945 w 2350402"/>
                <a:gd name="connsiteY9-1812" fmla="*/ 647700 h 2023745"/>
                <a:gd name="connsiteX10-1813" fmla="*/ 1938705 w 2350402"/>
                <a:gd name="connsiteY10-1814" fmla="*/ 670560 h 2023745"/>
                <a:gd name="connsiteX11-1815" fmla="*/ 1953945 w 2350402"/>
                <a:gd name="connsiteY11-1816" fmla="*/ 853440 h 2023745"/>
                <a:gd name="connsiteX12-1817" fmla="*/ 1191945 w 2350402"/>
                <a:gd name="connsiteY12-1818" fmla="*/ 876300 h 2023745"/>
                <a:gd name="connsiteX13-1819" fmla="*/ 452805 w 2350402"/>
                <a:gd name="connsiteY13-1820" fmla="*/ 883920 h 2023745"/>
                <a:gd name="connsiteX14-1821" fmla="*/ 338505 w 2350402"/>
                <a:gd name="connsiteY14-1822" fmla="*/ 1021080 h 2023745"/>
                <a:gd name="connsiteX15-1823" fmla="*/ 727125 w 2350402"/>
                <a:gd name="connsiteY15-1824" fmla="*/ 1089660 h 2023745"/>
                <a:gd name="connsiteX16-1825" fmla="*/ 1694865 w 2350402"/>
                <a:gd name="connsiteY16-1826" fmla="*/ 1112520 h 2023745"/>
                <a:gd name="connsiteX17-1827" fmla="*/ 1710105 w 2350402"/>
                <a:gd name="connsiteY17-1828" fmla="*/ 1310640 h 2023745"/>
                <a:gd name="connsiteX18-1829" fmla="*/ 1176705 w 2350402"/>
                <a:gd name="connsiteY18-1830" fmla="*/ 1333500 h 2023745"/>
                <a:gd name="connsiteX19-1831" fmla="*/ 683945 w 2350402"/>
                <a:gd name="connsiteY19-1832" fmla="*/ 1343025 h 2023745"/>
                <a:gd name="connsiteX20-1833" fmla="*/ 572951 w 2350402"/>
                <a:gd name="connsiteY20-1834" fmla="*/ 1427806 h 2023745"/>
                <a:gd name="connsiteX21-1835" fmla="*/ 677595 w 2350402"/>
                <a:gd name="connsiteY21-1836" fmla="*/ 1536699 h 2023745"/>
                <a:gd name="connsiteX22-1837" fmla="*/ 1439595 w 2350402"/>
                <a:gd name="connsiteY22-1838" fmla="*/ 1552574 h 2023745"/>
                <a:gd name="connsiteX23-1839" fmla="*/ 1557070 w 2350402"/>
                <a:gd name="connsiteY23-1840" fmla="*/ 1644649 h 2023745"/>
                <a:gd name="connsiteX24-1841" fmla="*/ 1464995 w 2350402"/>
                <a:gd name="connsiteY24-1842" fmla="*/ 1755773 h 2023745"/>
                <a:gd name="connsiteX25-1843" fmla="*/ 1296720 w 2350402"/>
                <a:gd name="connsiteY25-1844" fmla="*/ 1768474 h 2023745"/>
                <a:gd name="connsiteX26-1845" fmla="*/ 1190675 w 2350402"/>
                <a:gd name="connsiteY26-1846" fmla="*/ 2023745 h 2023745"/>
                <a:gd name="connsiteX0-1847" fmla="*/ 1184325 w 2350402"/>
                <a:gd name="connsiteY0-1848" fmla="*/ 0 h 2023745"/>
                <a:gd name="connsiteX1-1849" fmla="*/ 1321485 w 2350402"/>
                <a:gd name="connsiteY1-1850" fmla="*/ 160020 h 2023745"/>
                <a:gd name="connsiteX2-1851" fmla="*/ 1565325 w 2350402"/>
                <a:gd name="connsiteY2-1852" fmla="*/ 205740 h 2023745"/>
                <a:gd name="connsiteX3-1853" fmla="*/ 2220645 w 2350402"/>
                <a:gd name="connsiteY3-1854" fmla="*/ 213360 h 2023745"/>
                <a:gd name="connsiteX4-1855" fmla="*/ 2350185 w 2350402"/>
                <a:gd name="connsiteY4-1856" fmla="*/ 312420 h 2023745"/>
                <a:gd name="connsiteX5-1857" fmla="*/ 2213025 w 2350402"/>
                <a:gd name="connsiteY5-1858" fmla="*/ 411480 h 2023745"/>
                <a:gd name="connsiteX6-1859" fmla="*/ 1489125 w 2350402"/>
                <a:gd name="connsiteY6-1860" fmla="*/ 434340 h 2023745"/>
                <a:gd name="connsiteX7-1861" fmla="*/ 178485 w 2350402"/>
                <a:gd name="connsiteY7-1862" fmla="*/ 434340 h 2023745"/>
                <a:gd name="connsiteX8-1863" fmla="*/ 79425 w 2350402"/>
                <a:gd name="connsiteY8-1864" fmla="*/ 609600 h 2023745"/>
                <a:gd name="connsiteX9-1865" fmla="*/ 810945 w 2350402"/>
                <a:gd name="connsiteY9-1866" fmla="*/ 647700 h 2023745"/>
                <a:gd name="connsiteX10-1867" fmla="*/ 1938705 w 2350402"/>
                <a:gd name="connsiteY10-1868" fmla="*/ 670560 h 2023745"/>
                <a:gd name="connsiteX11-1869" fmla="*/ 1953945 w 2350402"/>
                <a:gd name="connsiteY11-1870" fmla="*/ 853440 h 2023745"/>
                <a:gd name="connsiteX12-1871" fmla="*/ 1191945 w 2350402"/>
                <a:gd name="connsiteY12-1872" fmla="*/ 876300 h 2023745"/>
                <a:gd name="connsiteX13-1873" fmla="*/ 452805 w 2350402"/>
                <a:gd name="connsiteY13-1874" fmla="*/ 883920 h 2023745"/>
                <a:gd name="connsiteX14-1875" fmla="*/ 338505 w 2350402"/>
                <a:gd name="connsiteY14-1876" fmla="*/ 1021080 h 2023745"/>
                <a:gd name="connsiteX15-1877" fmla="*/ 727125 w 2350402"/>
                <a:gd name="connsiteY15-1878" fmla="*/ 1089660 h 2023745"/>
                <a:gd name="connsiteX16-1879" fmla="*/ 1694865 w 2350402"/>
                <a:gd name="connsiteY16-1880" fmla="*/ 1112520 h 2023745"/>
                <a:gd name="connsiteX17-1881" fmla="*/ 1710105 w 2350402"/>
                <a:gd name="connsiteY17-1882" fmla="*/ 1310640 h 2023745"/>
                <a:gd name="connsiteX18-1883" fmla="*/ 1176705 w 2350402"/>
                <a:gd name="connsiteY18-1884" fmla="*/ 1333500 h 2023745"/>
                <a:gd name="connsiteX19-1885" fmla="*/ 683945 w 2350402"/>
                <a:gd name="connsiteY19-1886" fmla="*/ 1343025 h 2023745"/>
                <a:gd name="connsiteX20-1887" fmla="*/ 572951 w 2350402"/>
                <a:gd name="connsiteY20-1888" fmla="*/ 1427806 h 2023745"/>
                <a:gd name="connsiteX21-1889" fmla="*/ 677595 w 2350402"/>
                <a:gd name="connsiteY21-1890" fmla="*/ 1536699 h 2023745"/>
                <a:gd name="connsiteX22-1891" fmla="*/ 1439595 w 2350402"/>
                <a:gd name="connsiteY22-1892" fmla="*/ 1552574 h 2023745"/>
                <a:gd name="connsiteX23-1893" fmla="*/ 1557070 w 2350402"/>
                <a:gd name="connsiteY23-1894" fmla="*/ 1644649 h 2023745"/>
                <a:gd name="connsiteX24-1895" fmla="*/ 1464995 w 2350402"/>
                <a:gd name="connsiteY24-1896" fmla="*/ 1755773 h 2023745"/>
                <a:gd name="connsiteX25-1897" fmla="*/ 1296720 w 2350402"/>
                <a:gd name="connsiteY25-1898" fmla="*/ 1768474 h 2023745"/>
                <a:gd name="connsiteX26-1899" fmla="*/ 1190675 w 2350402"/>
                <a:gd name="connsiteY26-1900" fmla="*/ 2023745 h 2023745"/>
                <a:gd name="connsiteX0-1901" fmla="*/ 1184325 w 2350402"/>
                <a:gd name="connsiteY0-1902" fmla="*/ 0 h 2023745"/>
                <a:gd name="connsiteX1-1903" fmla="*/ 1321485 w 2350402"/>
                <a:gd name="connsiteY1-1904" fmla="*/ 160020 h 2023745"/>
                <a:gd name="connsiteX2-1905" fmla="*/ 1565325 w 2350402"/>
                <a:gd name="connsiteY2-1906" fmla="*/ 205740 h 2023745"/>
                <a:gd name="connsiteX3-1907" fmla="*/ 2220645 w 2350402"/>
                <a:gd name="connsiteY3-1908" fmla="*/ 213360 h 2023745"/>
                <a:gd name="connsiteX4-1909" fmla="*/ 2350185 w 2350402"/>
                <a:gd name="connsiteY4-1910" fmla="*/ 312420 h 2023745"/>
                <a:gd name="connsiteX5-1911" fmla="*/ 2213025 w 2350402"/>
                <a:gd name="connsiteY5-1912" fmla="*/ 411480 h 2023745"/>
                <a:gd name="connsiteX6-1913" fmla="*/ 1489125 w 2350402"/>
                <a:gd name="connsiteY6-1914" fmla="*/ 434340 h 2023745"/>
                <a:gd name="connsiteX7-1915" fmla="*/ 178485 w 2350402"/>
                <a:gd name="connsiteY7-1916" fmla="*/ 434340 h 2023745"/>
                <a:gd name="connsiteX8-1917" fmla="*/ 79425 w 2350402"/>
                <a:gd name="connsiteY8-1918" fmla="*/ 609600 h 2023745"/>
                <a:gd name="connsiteX9-1919" fmla="*/ 810945 w 2350402"/>
                <a:gd name="connsiteY9-1920" fmla="*/ 647700 h 2023745"/>
                <a:gd name="connsiteX10-1921" fmla="*/ 1938705 w 2350402"/>
                <a:gd name="connsiteY10-1922" fmla="*/ 670560 h 2023745"/>
                <a:gd name="connsiteX11-1923" fmla="*/ 1953945 w 2350402"/>
                <a:gd name="connsiteY11-1924" fmla="*/ 853440 h 2023745"/>
                <a:gd name="connsiteX12-1925" fmla="*/ 1191945 w 2350402"/>
                <a:gd name="connsiteY12-1926" fmla="*/ 876300 h 2023745"/>
                <a:gd name="connsiteX13-1927" fmla="*/ 452805 w 2350402"/>
                <a:gd name="connsiteY13-1928" fmla="*/ 883920 h 2023745"/>
                <a:gd name="connsiteX14-1929" fmla="*/ 338505 w 2350402"/>
                <a:gd name="connsiteY14-1930" fmla="*/ 1021080 h 2023745"/>
                <a:gd name="connsiteX15-1931" fmla="*/ 727125 w 2350402"/>
                <a:gd name="connsiteY15-1932" fmla="*/ 1089660 h 2023745"/>
                <a:gd name="connsiteX16-1933" fmla="*/ 1694865 w 2350402"/>
                <a:gd name="connsiteY16-1934" fmla="*/ 1112520 h 2023745"/>
                <a:gd name="connsiteX17-1935" fmla="*/ 1710105 w 2350402"/>
                <a:gd name="connsiteY17-1936" fmla="*/ 1310640 h 2023745"/>
                <a:gd name="connsiteX18-1937" fmla="*/ 1176705 w 2350402"/>
                <a:gd name="connsiteY18-1938" fmla="*/ 1333500 h 2023745"/>
                <a:gd name="connsiteX19-1939" fmla="*/ 683945 w 2350402"/>
                <a:gd name="connsiteY19-1940" fmla="*/ 1343025 h 2023745"/>
                <a:gd name="connsiteX20-1941" fmla="*/ 572951 w 2350402"/>
                <a:gd name="connsiteY20-1942" fmla="*/ 1427806 h 2023745"/>
                <a:gd name="connsiteX21-1943" fmla="*/ 677595 w 2350402"/>
                <a:gd name="connsiteY21-1944" fmla="*/ 1536699 h 2023745"/>
                <a:gd name="connsiteX22-1945" fmla="*/ 1439595 w 2350402"/>
                <a:gd name="connsiteY22-1946" fmla="*/ 1552574 h 2023745"/>
                <a:gd name="connsiteX23-1947" fmla="*/ 1557070 w 2350402"/>
                <a:gd name="connsiteY23-1948" fmla="*/ 1644649 h 2023745"/>
                <a:gd name="connsiteX24-1949" fmla="*/ 1464995 w 2350402"/>
                <a:gd name="connsiteY24-1950" fmla="*/ 1755773 h 2023745"/>
                <a:gd name="connsiteX25-1951" fmla="*/ 1296720 w 2350402"/>
                <a:gd name="connsiteY25-1952" fmla="*/ 1768474 h 2023745"/>
                <a:gd name="connsiteX26-1953" fmla="*/ 1190675 w 2350402"/>
                <a:gd name="connsiteY26-1954" fmla="*/ 2023745 h 202374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121" y="connsiteY20-122"/>
                </a:cxn>
                <a:cxn ang="0">
                  <a:pos x="connsiteX21-207" y="connsiteY21-208"/>
                </a:cxn>
                <a:cxn ang="0">
                  <a:pos x="connsiteX22-385" y="connsiteY22-386"/>
                </a:cxn>
                <a:cxn ang="0">
                  <a:pos x="connsiteX23-847" y="connsiteY23-848"/>
                </a:cxn>
                <a:cxn ang="0">
                  <a:pos x="connsiteX24-945" y="connsiteY24-946"/>
                </a:cxn>
                <a:cxn ang="0">
                  <a:pos x="connsiteX25-1047" y="connsiteY25-1048"/>
                </a:cxn>
                <a:cxn ang="0">
                  <a:pos x="connsiteX26-1413" y="connsiteY26-1414"/>
                </a:cxn>
              </a:cxnLst>
              <a:rect l="l" t="t" r="r" b="b"/>
              <a:pathLst>
                <a:path w="2350402" h="2023745">
                  <a:moveTo>
                    <a:pt x="1184325" y="0"/>
                  </a:moveTo>
                  <a:cubicBezTo>
                    <a:pt x="1221155" y="62865"/>
                    <a:pt x="1257985" y="125730"/>
                    <a:pt x="1321485" y="160020"/>
                  </a:cubicBezTo>
                  <a:cubicBezTo>
                    <a:pt x="1384985" y="194310"/>
                    <a:pt x="1415465" y="196850"/>
                    <a:pt x="1565325" y="205740"/>
                  </a:cubicBezTo>
                  <a:cubicBezTo>
                    <a:pt x="1715185" y="214630"/>
                    <a:pt x="2089835" y="195580"/>
                    <a:pt x="2220645" y="213360"/>
                  </a:cubicBezTo>
                  <a:cubicBezTo>
                    <a:pt x="2351455" y="231140"/>
                    <a:pt x="2351455" y="279400"/>
                    <a:pt x="2350185" y="312420"/>
                  </a:cubicBezTo>
                  <a:cubicBezTo>
                    <a:pt x="2348915" y="345440"/>
                    <a:pt x="2356535" y="391160"/>
                    <a:pt x="2213025" y="411480"/>
                  </a:cubicBezTo>
                  <a:cubicBezTo>
                    <a:pt x="2069515" y="431800"/>
                    <a:pt x="1828215" y="430530"/>
                    <a:pt x="1489125" y="434340"/>
                  </a:cubicBezTo>
                  <a:cubicBezTo>
                    <a:pt x="1150035" y="438150"/>
                    <a:pt x="413435" y="405130"/>
                    <a:pt x="178485" y="434340"/>
                  </a:cubicBezTo>
                  <a:cubicBezTo>
                    <a:pt x="-56465" y="463550"/>
                    <a:pt x="-25985" y="574040"/>
                    <a:pt x="79425" y="609600"/>
                  </a:cubicBezTo>
                  <a:cubicBezTo>
                    <a:pt x="184835" y="645160"/>
                    <a:pt x="501065" y="637540"/>
                    <a:pt x="810945" y="647700"/>
                  </a:cubicBezTo>
                  <a:cubicBezTo>
                    <a:pt x="1120825" y="657860"/>
                    <a:pt x="1748205" y="636270"/>
                    <a:pt x="1938705" y="670560"/>
                  </a:cubicBezTo>
                  <a:cubicBezTo>
                    <a:pt x="2129205" y="704850"/>
                    <a:pt x="2078405" y="819150"/>
                    <a:pt x="1953945" y="853440"/>
                  </a:cubicBezTo>
                  <a:cubicBezTo>
                    <a:pt x="1829485" y="887730"/>
                    <a:pt x="1191945" y="876300"/>
                    <a:pt x="1191945" y="876300"/>
                  </a:cubicBezTo>
                  <a:cubicBezTo>
                    <a:pt x="941755" y="881380"/>
                    <a:pt x="595045" y="859790"/>
                    <a:pt x="452805" y="883920"/>
                  </a:cubicBezTo>
                  <a:cubicBezTo>
                    <a:pt x="310565" y="908050"/>
                    <a:pt x="292785" y="986790"/>
                    <a:pt x="338505" y="1021080"/>
                  </a:cubicBezTo>
                  <a:cubicBezTo>
                    <a:pt x="384225" y="1055370"/>
                    <a:pt x="501065" y="1074420"/>
                    <a:pt x="727125" y="1089660"/>
                  </a:cubicBezTo>
                  <a:cubicBezTo>
                    <a:pt x="953185" y="1104900"/>
                    <a:pt x="1531035" y="1075690"/>
                    <a:pt x="1694865" y="1112520"/>
                  </a:cubicBezTo>
                  <a:cubicBezTo>
                    <a:pt x="1858695" y="1149350"/>
                    <a:pt x="1796465" y="1273810"/>
                    <a:pt x="1710105" y="1310640"/>
                  </a:cubicBezTo>
                  <a:cubicBezTo>
                    <a:pt x="1623745" y="1347470"/>
                    <a:pt x="1347732" y="1328103"/>
                    <a:pt x="1176705" y="1333500"/>
                  </a:cubicBezTo>
                  <a:cubicBezTo>
                    <a:pt x="1005678" y="1338897"/>
                    <a:pt x="780888" y="1327150"/>
                    <a:pt x="683945" y="1343025"/>
                  </a:cubicBezTo>
                  <a:cubicBezTo>
                    <a:pt x="604714" y="1362956"/>
                    <a:pt x="574009" y="1395527"/>
                    <a:pt x="572951" y="1427806"/>
                  </a:cubicBezTo>
                  <a:cubicBezTo>
                    <a:pt x="571893" y="1460085"/>
                    <a:pt x="571202" y="1517030"/>
                    <a:pt x="677595" y="1536699"/>
                  </a:cubicBezTo>
                  <a:cubicBezTo>
                    <a:pt x="819412" y="1558395"/>
                    <a:pt x="1293016" y="1534582"/>
                    <a:pt x="1439595" y="1552574"/>
                  </a:cubicBezTo>
                  <a:cubicBezTo>
                    <a:pt x="1586174" y="1570566"/>
                    <a:pt x="1552837" y="1610783"/>
                    <a:pt x="1557070" y="1644649"/>
                  </a:cubicBezTo>
                  <a:cubicBezTo>
                    <a:pt x="1561303" y="1678515"/>
                    <a:pt x="1508387" y="1735136"/>
                    <a:pt x="1464995" y="1755773"/>
                  </a:cubicBezTo>
                  <a:cubicBezTo>
                    <a:pt x="1415699" y="1768300"/>
                    <a:pt x="1371181" y="1761739"/>
                    <a:pt x="1296720" y="1768474"/>
                  </a:cubicBezTo>
                  <a:cubicBezTo>
                    <a:pt x="1209067" y="1801963"/>
                    <a:pt x="1195332" y="1837055"/>
                    <a:pt x="1190675" y="2023745"/>
                  </a:cubicBezTo>
                </a:path>
              </a:pathLst>
            </a:custGeom>
            <a:noFill/>
            <a:ln w="82550">
              <a:solidFill>
                <a:srgbClr val="FFFFFF"/>
              </a:soli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 name="组合 13"/>
            <p:cNvGrpSpPr/>
            <p:nvPr/>
          </p:nvGrpSpPr>
          <p:grpSpPr>
            <a:xfrm>
              <a:off x="5468690" y="1002656"/>
              <a:ext cx="1254620" cy="1908198"/>
              <a:chOff x="2174876" y="1390651"/>
              <a:chExt cx="2584450" cy="3930786"/>
            </a:xfrm>
          </p:grpSpPr>
          <p:sp>
            <p:nvSpPr>
              <p:cNvPr id="26"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25400" h="6350" prst="angle"/>
              </a:sp3d>
            </p:spPr>
            <p:txBody>
              <a:bodyPr vert="horz" wrap="square" lIns="91440" tIns="45720" rIns="91440" bIns="45720" numCol="1" anchor="t" anchorCtr="0" compatLnSpc="1"/>
              <a:lstStyle/>
              <a:p>
                <a:endParaRPr lang="zh-CN" altLang="en-US"/>
              </a:p>
            </p:txBody>
          </p:sp>
          <p:grpSp>
            <p:nvGrpSpPr>
              <p:cNvPr id="27"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28"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1" name="组合 40"/>
            <p:cNvGrpSpPr/>
            <p:nvPr/>
          </p:nvGrpSpPr>
          <p:grpSpPr>
            <a:xfrm>
              <a:off x="5847896" y="4901797"/>
              <a:ext cx="494822" cy="626732"/>
              <a:chOff x="5766004" y="4969524"/>
              <a:chExt cx="658607" cy="834179"/>
            </a:xfrm>
            <a:solidFill>
              <a:srgbClr val="FFFFFF"/>
            </a:solidFill>
            <a:effectLst>
              <a:outerShdw blurRad="101600" dist="63500" dir="2700000" algn="tl" rotWithShape="0">
                <a:prstClr val="black">
                  <a:alpha val="28000"/>
                </a:prstClr>
              </a:outerShdw>
            </a:effectLst>
          </p:grpSpPr>
          <p:sp>
            <p:nvSpPr>
              <p:cNvPr id="34" name="圆角矩形 33"/>
              <p:cNvSpPr/>
              <p:nvPr/>
            </p:nvSpPr>
            <p:spPr>
              <a:xfrm flipV="1">
                <a:off x="5968346" y="4969524"/>
                <a:ext cx="253922"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圆角矩形 34"/>
              <p:cNvSpPr/>
              <p:nvPr/>
            </p:nvSpPr>
            <p:spPr>
              <a:xfrm flipV="1">
                <a:off x="5955650" y="5027944"/>
                <a:ext cx="279314"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flipV="1">
                <a:off x="5941685" y="5090943"/>
                <a:ext cx="307245"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同侧圆角矩形 36"/>
              <p:cNvSpPr/>
              <p:nvPr/>
            </p:nvSpPr>
            <p:spPr>
              <a:xfrm>
                <a:off x="5871586" y="5136542"/>
                <a:ext cx="447443" cy="403833"/>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圆角矩形 37"/>
              <p:cNvSpPr/>
              <p:nvPr/>
            </p:nvSpPr>
            <p:spPr>
              <a:xfrm flipV="1">
                <a:off x="5766004" y="5540254"/>
                <a:ext cx="658607"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p:cNvSpPr/>
              <p:nvPr/>
            </p:nvSpPr>
            <p:spPr>
              <a:xfrm rot="5400000" flipV="1">
                <a:off x="5851549" y="5653882"/>
                <a:ext cx="253922"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rot="5400000" flipV="1">
                <a:off x="6059093" y="5653882"/>
                <a:ext cx="253922" cy="4572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1" name="圆角矩形 50"/>
          <p:cNvSpPr/>
          <p:nvPr/>
        </p:nvSpPr>
        <p:spPr>
          <a:xfrm>
            <a:off x="7988374" y="3081255"/>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圆角矩形 52"/>
          <p:cNvSpPr/>
          <p:nvPr/>
        </p:nvSpPr>
        <p:spPr>
          <a:xfrm>
            <a:off x="7577523" y="3690252"/>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圆角矩形 53"/>
          <p:cNvSpPr/>
          <p:nvPr/>
        </p:nvSpPr>
        <p:spPr>
          <a:xfrm>
            <a:off x="7180307" y="4256956"/>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圆角矩形 54"/>
          <p:cNvSpPr/>
          <p:nvPr/>
        </p:nvSpPr>
        <p:spPr>
          <a:xfrm>
            <a:off x="6875507" y="4922439"/>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圆角矩形 55"/>
          <p:cNvSpPr/>
          <p:nvPr/>
        </p:nvSpPr>
        <p:spPr>
          <a:xfrm>
            <a:off x="3822497" y="3421451"/>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4275919" y="4066479"/>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圆角矩形 57"/>
          <p:cNvSpPr/>
          <p:nvPr/>
        </p:nvSpPr>
        <p:spPr>
          <a:xfrm>
            <a:off x="4593682" y="4712114"/>
            <a:ext cx="453422" cy="453422"/>
          </a:xfrm>
          <a:prstGeom prst="roundRect">
            <a:avLst>
              <a:gd name="adj" fmla="val 20834"/>
            </a:avLst>
          </a:prstGeom>
          <a:gradFill flip="none" rotWithShape="1">
            <a:gsLst>
              <a:gs pos="0">
                <a:schemeClr val="bg1">
                  <a:lumMod val="85000"/>
                </a:schemeClr>
              </a:gs>
              <a:gs pos="100000">
                <a:schemeClr val="bg1"/>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Group 36"/>
          <p:cNvGrpSpPr>
            <a:grpSpLocks noChangeAspect="1"/>
          </p:cNvGrpSpPr>
          <p:nvPr/>
        </p:nvGrpSpPr>
        <p:grpSpPr bwMode="auto">
          <a:xfrm>
            <a:off x="8066326" y="3196301"/>
            <a:ext cx="297516" cy="256974"/>
            <a:chOff x="3321" y="1710"/>
            <a:chExt cx="1042" cy="900"/>
          </a:xfrm>
          <a:solidFill>
            <a:srgbClr val="FFB850"/>
          </a:solidFill>
        </p:grpSpPr>
        <p:sp>
          <p:nvSpPr>
            <p:cNvPr id="60"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 name="Freeform 53"/>
          <p:cNvSpPr>
            <a:spLocks noEditPoints="1"/>
          </p:cNvSpPr>
          <p:nvPr/>
        </p:nvSpPr>
        <p:spPr bwMode="auto">
          <a:xfrm>
            <a:off x="7263029" y="4343530"/>
            <a:ext cx="304941" cy="304941"/>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01ACBE"/>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65" name="Group 46"/>
          <p:cNvGrpSpPr>
            <a:grpSpLocks noChangeAspect="1"/>
          </p:cNvGrpSpPr>
          <p:nvPr/>
        </p:nvGrpSpPr>
        <p:grpSpPr bwMode="auto">
          <a:xfrm>
            <a:off x="7658687" y="3835442"/>
            <a:ext cx="318777" cy="197359"/>
            <a:chOff x="3098" y="1701"/>
            <a:chExt cx="1486" cy="920"/>
          </a:xfrm>
          <a:solidFill>
            <a:srgbClr val="E87071"/>
          </a:solidFill>
        </p:grpSpPr>
        <p:sp>
          <p:nvSpPr>
            <p:cNvPr id="66"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9" name="Freeform 57"/>
          <p:cNvSpPr>
            <a:spLocks noEditPoints="1"/>
          </p:cNvSpPr>
          <p:nvPr/>
        </p:nvSpPr>
        <p:spPr bwMode="auto">
          <a:xfrm>
            <a:off x="6956272" y="5017063"/>
            <a:ext cx="296376" cy="29694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grpSp>
        <p:nvGrpSpPr>
          <p:cNvPr id="70" name="Group 909"/>
          <p:cNvGrpSpPr>
            <a:grpSpLocks noChangeAspect="1"/>
          </p:cNvGrpSpPr>
          <p:nvPr/>
        </p:nvGrpSpPr>
        <p:grpSpPr bwMode="auto">
          <a:xfrm>
            <a:off x="3914842" y="3526224"/>
            <a:ext cx="292286" cy="249271"/>
            <a:chOff x="6090" y="1175"/>
            <a:chExt cx="265" cy="226"/>
          </a:xfrm>
          <a:solidFill>
            <a:srgbClr val="FFB850"/>
          </a:solidFill>
          <a:effectLst/>
        </p:grpSpPr>
        <p:sp>
          <p:nvSpPr>
            <p:cNvPr id="71"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5" name="Group 181"/>
          <p:cNvGrpSpPr>
            <a:grpSpLocks noChangeAspect="1"/>
          </p:cNvGrpSpPr>
          <p:nvPr/>
        </p:nvGrpSpPr>
        <p:grpSpPr bwMode="auto">
          <a:xfrm>
            <a:off x="4367603" y="4156769"/>
            <a:ext cx="304378" cy="302156"/>
            <a:chOff x="2160" y="2262"/>
            <a:chExt cx="411" cy="408"/>
          </a:xfrm>
          <a:solidFill>
            <a:srgbClr val="01ACBE"/>
          </a:solidFill>
          <a:effectLst/>
        </p:grpSpPr>
        <p:sp>
          <p:nvSpPr>
            <p:cNvPr id="76"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83" name="Freeform 28"/>
          <p:cNvSpPr>
            <a:spLocks noEditPoints="1"/>
          </p:cNvSpPr>
          <p:nvPr/>
        </p:nvSpPr>
        <p:spPr bwMode="auto">
          <a:xfrm>
            <a:off x="4660644" y="4809906"/>
            <a:ext cx="322490" cy="261223"/>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663A77"/>
          </a:solidFill>
          <a:ln>
            <a:noFill/>
          </a:ln>
          <a:effectLst/>
        </p:spPr>
        <p:txBody>
          <a:bodyPr vert="horz" wrap="square" lIns="91440" tIns="45720" rIns="91440" bIns="45720" numCol="1" anchor="t" anchorCtr="0" compatLnSpc="1"/>
          <a:lstStyle/>
          <a:p>
            <a:endParaRPr lang="zh-CN" altLang="en-US"/>
          </a:p>
        </p:txBody>
      </p:sp>
      <p:sp>
        <p:nvSpPr>
          <p:cNvPr id="86" name="文本框 85"/>
          <p:cNvSpPr txBox="1"/>
          <p:nvPr/>
        </p:nvSpPr>
        <p:spPr>
          <a:xfrm>
            <a:off x="8519748" y="3089498"/>
            <a:ext cx="2380124"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0" name="文本框 89"/>
          <p:cNvSpPr txBox="1"/>
          <p:nvPr/>
        </p:nvSpPr>
        <p:spPr>
          <a:xfrm>
            <a:off x="8078644" y="3703288"/>
            <a:ext cx="2380124"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1" name="文本框 90"/>
          <p:cNvSpPr txBox="1"/>
          <p:nvPr/>
        </p:nvSpPr>
        <p:spPr>
          <a:xfrm>
            <a:off x="7660753" y="4264663"/>
            <a:ext cx="2380124"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2" name="文本框 91"/>
          <p:cNvSpPr txBox="1"/>
          <p:nvPr/>
        </p:nvSpPr>
        <p:spPr>
          <a:xfrm>
            <a:off x="7359393" y="4940241"/>
            <a:ext cx="2380124"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3" name="文本框 92"/>
          <p:cNvSpPr txBox="1"/>
          <p:nvPr/>
        </p:nvSpPr>
        <p:spPr>
          <a:xfrm>
            <a:off x="1406542" y="3431947"/>
            <a:ext cx="2380124" cy="460375"/>
          </a:xfrm>
          <a:prstGeom prst="rect">
            <a:avLst/>
          </a:prstGeom>
          <a:noFill/>
        </p:spPr>
        <p:txBody>
          <a:bodyPr wrap="square" rtlCol="0">
            <a:spAutoFit/>
          </a:bodyPr>
          <a:lstStyle/>
          <a:p>
            <a:pPr algn="r"/>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4" name="文本框 93"/>
          <p:cNvSpPr txBox="1"/>
          <p:nvPr/>
        </p:nvSpPr>
        <p:spPr>
          <a:xfrm>
            <a:off x="2146772" y="4702376"/>
            <a:ext cx="2380124" cy="460375"/>
          </a:xfrm>
          <a:prstGeom prst="rect">
            <a:avLst/>
          </a:prstGeom>
          <a:noFill/>
        </p:spPr>
        <p:txBody>
          <a:bodyPr wrap="square" rtlCol="0">
            <a:spAutoFit/>
          </a:bodyPr>
          <a:lstStyle/>
          <a:p>
            <a:pPr algn="r"/>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95" name="文本框 94"/>
          <p:cNvSpPr txBox="1"/>
          <p:nvPr/>
        </p:nvSpPr>
        <p:spPr>
          <a:xfrm>
            <a:off x="1872452" y="4062357"/>
            <a:ext cx="2380124" cy="460375"/>
          </a:xfrm>
          <a:prstGeom prst="rect">
            <a:avLst/>
          </a:prstGeom>
          <a:noFill/>
        </p:spPr>
        <p:txBody>
          <a:bodyPr wrap="square" rtlCol="0">
            <a:spAutoFit/>
          </a:bodyPr>
          <a:lstStyle/>
          <a:p>
            <a:pPr algn="r"/>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组合 55"/>
          <p:cNvGrpSpPr/>
          <p:nvPr/>
        </p:nvGrpSpPr>
        <p:grpSpPr>
          <a:xfrm>
            <a:off x="7883933" y="1719675"/>
            <a:ext cx="2621735" cy="473684"/>
            <a:chOff x="6010879" y="1317986"/>
            <a:chExt cx="2621735" cy="473684"/>
          </a:xfrm>
        </p:grpSpPr>
        <p:sp>
          <p:nvSpPr>
            <p:cNvPr id="57" name="任意多边形 56"/>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文本框 58"/>
            <p:cNvSpPr txBox="1"/>
            <p:nvPr/>
          </p:nvSpPr>
          <p:spPr>
            <a:xfrm>
              <a:off x="62779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flipV="1">
            <a:off x="7883933" y="4869234"/>
            <a:ext cx="2621735" cy="716495"/>
            <a:chOff x="6010879" y="874095"/>
            <a:chExt cx="2621735" cy="716495"/>
          </a:xfrm>
        </p:grpSpPr>
        <p:sp>
          <p:nvSpPr>
            <p:cNvPr id="61" name="任意多边形 60"/>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文本框 62"/>
            <p:cNvSpPr txBox="1"/>
            <p:nvPr/>
          </p:nvSpPr>
          <p:spPr>
            <a:xfrm flipV="1">
              <a:off x="6265283" y="8740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4" name="组合 63"/>
          <p:cNvGrpSpPr/>
          <p:nvPr/>
        </p:nvGrpSpPr>
        <p:grpSpPr>
          <a:xfrm flipH="1">
            <a:off x="1673633" y="1719675"/>
            <a:ext cx="2621735" cy="473684"/>
            <a:chOff x="6010879" y="1317986"/>
            <a:chExt cx="2621735" cy="473684"/>
          </a:xfrm>
        </p:grpSpPr>
        <p:sp>
          <p:nvSpPr>
            <p:cNvPr id="65" name="任意多边形 64"/>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文本框 66"/>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8" name="组合 67"/>
          <p:cNvGrpSpPr/>
          <p:nvPr/>
        </p:nvGrpSpPr>
        <p:grpSpPr>
          <a:xfrm flipH="1" flipV="1">
            <a:off x="1673633" y="4869234"/>
            <a:ext cx="2621735" cy="716495"/>
            <a:chOff x="6010879" y="874095"/>
            <a:chExt cx="2621735" cy="716495"/>
          </a:xfrm>
        </p:grpSpPr>
        <p:sp>
          <p:nvSpPr>
            <p:cNvPr id="69" name="任意多边形 68"/>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文本框 70"/>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5" name="组合 4"/>
          <p:cNvGrpSpPr/>
          <p:nvPr/>
        </p:nvGrpSpPr>
        <p:grpSpPr>
          <a:xfrm>
            <a:off x="4187987" y="1506450"/>
            <a:ext cx="3816027" cy="3845100"/>
            <a:chOff x="4361443" y="1681228"/>
            <a:chExt cx="3469115" cy="3495545"/>
          </a:xfrm>
          <a:effectLst>
            <a:outerShdw blurRad="317500" dist="152400" dir="2700000" algn="tl" rotWithShape="0">
              <a:prstClr val="black">
                <a:alpha val="30000"/>
              </a:prstClr>
            </a:outerShdw>
          </a:effectLst>
        </p:grpSpPr>
        <p:sp>
          <p:nvSpPr>
            <p:cNvPr id="6" name="泪滴形 5"/>
            <p:cNvSpPr/>
            <p:nvPr/>
          </p:nvSpPr>
          <p:spPr>
            <a:xfrm flipV="1">
              <a:off x="4361443" y="1681228"/>
              <a:ext cx="1684999" cy="1684998"/>
            </a:xfrm>
            <a:prstGeom prst="teardrop">
              <a:avLst/>
            </a:prstGeom>
            <a:gradFill flip="none" rotWithShape="0">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18900000" scaled="0"/>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泪滴形 6"/>
            <p:cNvSpPr/>
            <p:nvPr/>
          </p:nvSpPr>
          <p:spPr>
            <a:xfrm flipH="1">
              <a:off x="6145559" y="3491775"/>
              <a:ext cx="1684999" cy="1684998"/>
            </a:xfrm>
            <a:prstGeom prst="teardrop">
              <a:avLst/>
            </a:prstGeom>
            <a:gradFill flip="none" rotWithShape="0">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8100000" scaled="0"/>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泪滴形 7"/>
            <p:cNvSpPr/>
            <p:nvPr/>
          </p:nvSpPr>
          <p:spPr>
            <a:xfrm flipH="1" flipV="1">
              <a:off x="6145559" y="1681228"/>
              <a:ext cx="1684999" cy="1684998"/>
            </a:xfrm>
            <a:prstGeom prst="teardrop">
              <a:avLst/>
            </a:prstGeom>
            <a:gradFill flip="none" rotWithShape="0">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13500000" scaled="0"/>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泪滴形 8"/>
            <p:cNvSpPr/>
            <p:nvPr/>
          </p:nvSpPr>
          <p:spPr>
            <a:xfrm>
              <a:off x="4361443" y="3491775"/>
              <a:ext cx="1684999" cy="1684998"/>
            </a:xfrm>
            <a:prstGeom prst="teardrop">
              <a:avLst/>
            </a:prstGeom>
            <a:gradFill flip="none" rotWithShape="0">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4260180" y="1578565"/>
            <a:ext cx="1690440" cy="1694269"/>
            <a:chOff x="5379318" y="1317857"/>
            <a:chExt cx="1433367" cy="1436614"/>
          </a:xfrm>
          <a:effectLst>
            <a:outerShdw blurRad="177800" dist="88900" dir="2700000" algn="tl" rotWithShape="0">
              <a:srgbClr val="017581">
                <a:alpha val="50000"/>
              </a:srgbClr>
            </a:outerShdw>
          </a:effectLst>
        </p:grpSpPr>
        <p:sp>
          <p:nvSpPr>
            <p:cNvPr id="10" name="椭圆 9"/>
            <p:cNvSpPr/>
            <p:nvPr/>
          </p:nvSpPr>
          <p:spPr>
            <a:xfrm>
              <a:off x="5379318" y="1317857"/>
              <a:ext cx="1433367" cy="1433368"/>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593724" y="1396179"/>
              <a:ext cx="1004554" cy="710996"/>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5543496" y="1972375"/>
              <a:ext cx="1105009" cy="782096"/>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6228680" y="1578566"/>
            <a:ext cx="1690440" cy="1694268"/>
            <a:chOff x="3504332" y="2897723"/>
            <a:chExt cx="979009" cy="981227"/>
          </a:xfrm>
          <a:effectLst>
            <a:outerShdw blurRad="177800" dist="88900" dir="2700000" algn="tl" rotWithShape="0">
              <a:srgbClr val="C87700">
                <a:alpha val="49804"/>
              </a:srgbClr>
            </a:outerShdw>
          </a:effectLst>
        </p:grpSpPr>
        <p:sp>
          <p:nvSpPr>
            <p:cNvPr id="14" name="椭圆 13"/>
            <p:cNvSpPr/>
            <p:nvPr/>
          </p:nvSpPr>
          <p:spPr>
            <a:xfrm>
              <a:off x="3504332" y="2897723"/>
              <a:ext cx="979009" cy="979010"/>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3650774" y="2951219"/>
              <a:ext cx="686124" cy="485620"/>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3616468" y="3344768"/>
              <a:ext cx="754736" cy="534182"/>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4260180" y="3587507"/>
            <a:ext cx="1690440" cy="1740386"/>
            <a:chOff x="5606497" y="3751163"/>
            <a:chExt cx="979009" cy="1007936"/>
          </a:xfrm>
          <a:effectLst>
            <a:outerShdw blurRad="177800" dist="88900" dir="2700000" algn="tl" rotWithShape="0">
              <a:srgbClr val="C31F1F">
                <a:alpha val="49804"/>
              </a:srgbClr>
            </a:outerShdw>
          </a:effectLst>
        </p:grpSpPr>
        <p:sp>
          <p:nvSpPr>
            <p:cNvPr id="18" name="椭圆 17"/>
            <p:cNvSpPr/>
            <p:nvPr/>
          </p:nvSpPr>
          <p:spPr>
            <a:xfrm>
              <a:off x="5606497" y="3751163"/>
              <a:ext cx="979009" cy="979010"/>
            </a:xfrm>
            <a:prstGeom prst="ellipse">
              <a:avLst/>
            </a:prstGeom>
            <a:gradFill flip="none" rotWithShape="1">
              <a:gsLst>
                <a:gs pos="100000">
                  <a:srgbClr val="E14343"/>
                </a:gs>
                <a:gs pos="0">
                  <a:srgbClr val="ED8F8F"/>
                </a:gs>
              </a:gsLst>
              <a:lin ang="2700000" scaled="1"/>
              <a:tileRect/>
            </a:gradFill>
            <a:ln>
              <a:noFill/>
            </a:ln>
            <a:effectLst>
              <a:innerShdw blurRad="304800" dist="50800" dir="13500000">
                <a:srgbClr val="BC1E1E">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5752939" y="3804659"/>
              <a:ext cx="686124" cy="485620"/>
            </a:xfrm>
            <a:prstGeom prst="ellipse">
              <a:avLst/>
            </a:prstGeom>
            <a:gradFill flip="none" rotWithShape="1">
              <a:gsLst>
                <a:gs pos="92000">
                  <a:srgbClr val="E87071">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5680896" y="4171499"/>
              <a:ext cx="830210" cy="587600"/>
            </a:xfrm>
            <a:prstGeom prst="ellipse">
              <a:avLst/>
            </a:prstGeom>
            <a:gradFill flip="none" rotWithShape="1">
              <a:gsLst>
                <a:gs pos="100000">
                  <a:srgbClr val="E87071">
                    <a:alpha val="0"/>
                  </a:srgbClr>
                </a:gs>
                <a:gs pos="52000">
                  <a:srgbClr val="ED8F8F">
                    <a:alpha val="57000"/>
                  </a:srgbClr>
                </a:gs>
                <a:gs pos="0">
                  <a:schemeClr val="bg1">
                    <a:alpha val="35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6228680" y="3610566"/>
            <a:ext cx="1690440" cy="1694268"/>
            <a:chOff x="7708661" y="2897723"/>
            <a:chExt cx="979009" cy="981227"/>
          </a:xfrm>
          <a:effectLst>
            <a:outerShdw blurRad="177800" dist="88900" dir="2700000" algn="tl" rotWithShape="0">
              <a:srgbClr val="563165">
                <a:alpha val="49804"/>
              </a:srgbClr>
            </a:outerShdw>
          </a:effectLst>
        </p:grpSpPr>
        <p:sp>
          <p:nvSpPr>
            <p:cNvPr id="22" name="椭圆 21"/>
            <p:cNvSpPr/>
            <p:nvPr/>
          </p:nvSpPr>
          <p:spPr>
            <a:xfrm>
              <a:off x="7708661" y="2897723"/>
              <a:ext cx="979009" cy="979010"/>
            </a:xfrm>
            <a:prstGeom prst="ellipse">
              <a:avLst/>
            </a:prstGeom>
            <a:gradFill flip="none" rotWithShape="1">
              <a:gsLst>
                <a:gs pos="100000">
                  <a:srgbClr val="663A77"/>
                </a:gs>
                <a:gs pos="0">
                  <a:srgbClr val="9A5FB1"/>
                </a:gs>
              </a:gsLst>
              <a:lin ang="2700000" scaled="1"/>
              <a:tileRect/>
            </a:gradFill>
            <a:ln>
              <a:noFill/>
            </a:ln>
            <a:effectLst>
              <a:innerShdw blurRad="304800" dist="50800" dir="13500000">
                <a:srgbClr val="3C2246">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7855103" y="2951219"/>
              <a:ext cx="686124" cy="485620"/>
            </a:xfrm>
            <a:prstGeom prst="ellipse">
              <a:avLst/>
            </a:prstGeom>
            <a:gradFill flip="none" rotWithShape="1">
              <a:gsLst>
                <a:gs pos="92000">
                  <a:srgbClr val="663A77">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7820797" y="3344768"/>
              <a:ext cx="754736" cy="534182"/>
            </a:xfrm>
            <a:prstGeom prst="ellipse">
              <a:avLst/>
            </a:prstGeom>
            <a:gradFill flip="none" rotWithShape="1">
              <a:gsLst>
                <a:gs pos="100000">
                  <a:srgbClr val="663A77">
                    <a:alpha val="0"/>
                  </a:srgbClr>
                </a:gs>
                <a:gs pos="57000">
                  <a:srgbClr val="9A5FB1">
                    <a:alpha val="31000"/>
                  </a:srgbClr>
                </a:gs>
                <a:gs pos="0">
                  <a:schemeClr val="bg1">
                    <a:alpha val="22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a:off x="4286300" y="1879504"/>
            <a:ext cx="1644171" cy="946154"/>
            <a:chOff x="4286300" y="1818544"/>
            <a:chExt cx="1644171" cy="946154"/>
          </a:xfrm>
        </p:grpSpPr>
        <p:grpSp>
          <p:nvGrpSpPr>
            <p:cNvPr id="27" name="组合 26"/>
            <p:cNvGrpSpPr/>
            <p:nvPr/>
          </p:nvGrpSpPr>
          <p:grpSpPr>
            <a:xfrm>
              <a:off x="4611257" y="1818544"/>
              <a:ext cx="1000117" cy="683254"/>
              <a:chOff x="1662527" y="3306338"/>
              <a:chExt cx="1000117" cy="683254"/>
            </a:xfrm>
          </p:grpSpPr>
          <p:sp>
            <p:nvSpPr>
              <p:cNvPr id="28" name="文本框 27"/>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01</a:t>
                </a:r>
                <a:endParaRPr lang="zh-CN" altLang="en-US" sz="3200" dirty="0">
                  <a:solidFill>
                    <a:schemeClr val="bg1"/>
                  </a:solidFill>
                  <a:latin typeface="Impact" panose="020B0806030902050204" pitchFamily="34" charset="0"/>
                </a:endParaRPr>
              </a:p>
            </p:txBody>
          </p:sp>
          <p:sp>
            <p:nvSpPr>
              <p:cNvPr id="29" name="文本框 28"/>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sp>
          <p:nvSpPr>
            <p:cNvPr id="30" name="文本框 29"/>
            <p:cNvSpPr txBox="1"/>
            <p:nvPr/>
          </p:nvSpPr>
          <p:spPr>
            <a:xfrm>
              <a:off x="4286300" y="2395366"/>
              <a:ext cx="1644171" cy="369332"/>
            </a:xfrm>
            <a:prstGeom prst="rect">
              <a:avLst/>
            </a:prstGeom>
            <a:noFill/>
          </p:spPr>
          <p:txBody>
            <a:bodyPr wrap="square" rtlCol="0">
              <a:spAutoFit/>
            </a:bodyPr>
            <a:lstStyle/>
            <a:p>
              <a:pPr algn="ctr"/>
              <a:r>
                <a:rPr lang="zh-CN" altLang="en-US" dirty="0" smtClean="0">
                  <a:solidFill>
                    <a:schemeClr val="bg1"/>
                  </a:solidFill>
                  <a:latin typeface="时尚中黑简体" panose="01010104010101010101" pitchFamily="2" charset="-122"/>
                  <a:ea typeface="时尚中黑简体" panose="01010104010101010101" pitchFamily="2" charset="-122"/>
                </a:rPr>
                <a:t>添加</a:t>
              </a:r>
              <a:r>
                <a:rPr lang="zh-CN" altLang="en-US" dirty="0">
                  <a:solidFill>
                    <a:schemeClr val="bg1"/>
                  </a:solidFill>
                  <a:latin typeface="时尚中黑简体" panose="01010104010101010101" pitchFamily="2" charset="-122"/>
                  <a:ea typeface="时尚中黑简体" panose="01010104010101010101" pitchFamily="2" charset="-122"/>
                </a:rPr>
                <a:t>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grpSp>
        <p:nvGrpSpPr>
          <p:cNvPr id="41" name="组合 40"/>
          <p:cNvGrpSpPr/>
          <p:nvPr/>
        </p:nvGrpSpPr>
        <p:grpSpPr>
          <a:xfrm>
            <a:off x="6251813" y="1879504"/>
            <a:ext cx="1644171" cy="946154"/>
            <a:chOff x="4286300" y="1818544"/>
            <a:chExt cx="1644171" cy="946154"/>
          </a:xfrm>
        </p:grpSpPr>
        <p:grpSp>
          <p:nvGrpSpPr>
            <p:cNvPr id="42" name="组合 41"/>
            <p:cNvGrpSpPr/>
            <p:nvPr/>
          </p:nvGrpSpPr>
          <p:grpSpPr>
            <a:xfrm>
              <a:off x="4611257" y="1818544"/>
              <a:ext cx="1000117" cy="683254"/>
              <a:chOff x="1662527" y="3306338"/>
              <a:chExt cx="1000117" cy="683254"/>
            </a:xfrm>
          </p:grpSpPr>
          <p:sp>
            <p:nvSpPr>
              <p:cNvPr id="44" name="文本框 43"/>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02</a:t>
                </a:r>
                <a:endParaRPr lang="zh-CN" altLang="en-US" sz="3200" dirty="0">
                  <a:solidFill>
                    <a:schemeClr val="bg1"/>
                  </a:solidFill>
                  <a:latin typeface="Impact" panose="020B0806030902050204" pitchFamily="34" charset="0"/>
                </a:endParaRPr>
              </a:p>
            </p:txBody>
          </p:sp>
          <p:sp>
            <p:nvSpPr>
              <p:cNvPr id="45" name="文本框 44"/>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sp>
          <p:nvSpPr>
            <p:cNvPr id="43" name="文本框 42"/>
            <p:cNvSpPr txBox="1"/>
            <p:nvPr/>
          </p:nvSpPr>
          <p:spPr>
            <a:xfrm>
              <a:off x="4286300" y="2395366"/>
              <a:ext cx="1644171" cy="369332"/>
            </a:xfrm>
            <a:prstGeom prst="rect">
              <a:avLst/>
            </a:prstGeom>
            <a:noFill/>
          </p:spPr>
          <p:txBody>
            <a:bodyPr wrap="square" rtlCol="0">
              <a:spAutoFit/>
            </a:bodyPr>
            <a:lstStyle/>
            <a:p>
              <a:pPr algn="ctr"/>
              <a:r>
                <a:rPr lang="zh-CN" altLang="en-US" dirty="0" smtClean="0">
                  <a:solidFill>
                    <a:schemeClr val="bg1"/>
                  </a:solidFill>
                  <a:latin typeface="时尚中黑简体" panose="01010104010101010101" pitchFamily="2" charset="-122"/>
                  <a:ea typeface="时尚中黑简体" panose="01010104010101010101" pitchFamily="2" charset="-122"/>
                </a:rPr>
                <a:t>添加</a:t>
              </a:r>
              <a:r>
                <a:rPr lang="zh-CN" altLang="en-US" dirty="0">
                  <a:solidFill>
                    <a:schemeClr val="bg1"/>
                  </a:solidFill>
                  <a:latin typeface="时尚中黑简体" panose="01010104010101010101" pitchFamily="2" charset="-122"/>
                  <a:ea typeface="时尚中黑简体" panose="01010104010101010101" pitchFamily="2" charset="-122"/>
                </a:rPr>
                <a:t>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grpSp>
        <p:nvGrpSpPr>
          <p:cNvPr id="46" name="组合 45"/>
          <p:cNvGrpSpPr/>
          <p:nvPr/>
        </p:nvGrpSpPr>
        <p:grpSpPr>
          <a:xfrm>
            <a:off x="4286300" y="3900380"/>
            <a:ext cx="1644171" cy="946154"/>
            <a:chOff x="4286300" y="1818544"/>
            <a:chExt cx="1644171" cy="946154"/>
          </a:xfrm>
        </p:grpSpPr>
        <p:grpSp>
          <p:nvGrpSpPr>
            <p:cNvPr id="47" name="组合 46"/>
            <p:cNvGrpSpPr/>
            <p:nvPr/>
          </p:nvGrpSpPr>
          <p:grpSpPr>
            <a:xfrm>
              <a:off x="4611257" y="1818544"/>
              <a:ext cx="1000117" cy="683254"/>
              <a:chOff x="1662527" y="3306338"/>
              <a:chExt cx="1000117" cy="683254"/>
            </a:xfrm>
          </p:grpSpPr>
          <p:sp>
            <p:nvSpPr>
              <p:cNvPr id="49" name="文本框 48"/>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03</a:t>
                </a:r>
                <a:endParaRPr lang="zh-CN" altLang="en-US" sz="3200" dirty="0">
                  <a:solidFill>
                    <a:schemeClr val="bg1"/>
                  </a:solidFill>
                  <a:latin typeface="Impact" panose="020B0806030902050204" pitchFamily="34" charset="0"/>
                </a:endParaRPr>
              </a:p>
            </p:txBody>
          </p:sp>
          <p:sp>
            <p:nvSpPr>
              <p:cNvPr id="50" name="文本框 49"/>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sp>
          <p:nvSpPr>
            <p:cNvPr id="48" name="文本框 47"/>
            <p:cNvSpPr txBox="1"/>
            <p:nvPr/>
          </p:nvSpPr>
          <p:spPr>
            <a:xfrm>
              <a:off x="4286300" y="2395366"/>
              <a:ext cx="1644171" cy="369332"/>
            </a:xfrm>
            <a:prstGeom prst="rect">
              <a:avLst/>
            </a:prstGeom>
            <a:noFill/>
          </p:spPr>
          <p:txBody>
            <a:bodyPr wrap="square" rtlCol="0">
              <a:spAutoFit/>
            </a:bodyPr>
            <a:lstStyle/>
            <a:p>
              <a:pPr algn="ctr"/>
              <a:r>
                <a:rPr lang="zh-CN" altLang="en-US" dirty="0" smtClean="0">
                  <a:solidFill>
                    <a:schemeClr val="bg1"/>
                  </a:solidFill>
                  <a:latin typeface="时尚中黑简体" panose="01010104010101010101" pitchFamily="2" charset="-122"/>
                  <a:ea typeface="时尚中黑简体" panose="01010104010101010101" pitchFamily="2" charset="-122"/>
                </a:rPr>
                <a:t>添加</a:t>
              </a:r>
              <a:r>
                <a:rPr lang="zh-CN" altLang="en-US" dirty="0">
                  <a:solidFill>
                    <a:schemeClr val="bg1"/>
                  </a:solidFill>
                  <a:latin typeface="时尚中黑简体" panose="01010104010101010101" pitchFamily="2" charset="-122"/>
                  <a:ea typeface="时尚中黑简体" panose="01010104010101010101" pitchFamily="2" charset="-122"/>
                </a:rPr>
                <a:t>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grpSp>
        <p:nvGrpSpPr>
          <p:cNvPr id="51" name="组合 50"/>
          <p:cNvGrpSpPr/>
          <p:nvPr/>
        </p:nvGrpSpPr>
        <p:grpSpPr>
          <a:xfrm>
            <a:off x="6251813" y="3900380"/>
            <a:ext cx="1644171" cy="946154"/>
            <a:chOff x="4286300" y="1818544"/>
            <a:chExt cx="1644171" cy="946154"/>
          </a:xfrm>
        </p:grpSpPr>
        <p:grpSp>
          <p:nvGrpSpPr>
            <p:cNvPr id="52" name="组合 51"/>
            <p:cNvGrpSpPr/>
            <p:nvPr/>
          </p:nvGrpSpPr>
          <p:grpSpPr>
            <a:xfrm>
              <a:off x="4611257" y="1818544"/>
              <a:ext cx="1000117" cy="683254"/>
              <a:chOff x="1662527" y="3306338"/>
              <a:chExt cx="1000117" cy="683254"/>
            </a:xfrm>
          </p:grpSpPr>
          <p:sp>
            <p:nvSpPr>
              <p:cNvPr id="54" name="文本框 53"/>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04</a:t>
                </a:r>
                <a:endParaRPr lang="zh-CN" altLang="en-US" sz="3200" dirty="0">
                  <a:solidFill>
                    <a:schemeClr val="bg1"/>
                  </a:solidFill>
                  <a:latin typeface="Impact" panose="020B0806030902050204" pitchFamily="34" charset="0"/>
                </a:endParaRPr>
              </a:p>
            </p:txBody>
          </p:sp>
          <p:sp>
            <p:nvSpPr>
              <p:cNvPr id="55" name="文本框 54"/>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sp>
          <p:nvSpPr>
            <p:cNvPr id="53" name="文本框 52"/>
            <p:cNvSpPr txBox="1"/>
            <p:nvPr/>
          </p:nvSpPr>
          <p:spPr>
            <a:xfrm>
              <a:off x="4286300" y="2395366"/>
              <a:ext cx="1644171" cy="369332"/>
            </a:xfrm>
            <a:prstGeom prst="rect">
              <a:avLst/>
            </a:prstGeom>
            <a:noFill/>
          </p:spPr>
          <p:txBody>
            <a:bodyPr wrap="square" rtlCol="0">
              <a:spAutoFit/>
            </a:bodyPr>
            <a:lstStyle/>
            <a:p>
              <a:pPr algn="ctr"/>
              <a:r>
                <a:rPr lang="zh-CN" altLang="en-US" dirty="0" smtClean="0">
                  <a:solidFill>
                    <a:schemeClr val="bg1"/>
                  </a:solidFill>
                  <a:latin typeface="时尚中黑简体" panose="01010104010101010101" pitchFamily="2" charset="-122"/>
                  <a:ea typeface="时尚中黑简体" panose="01010104010101010101" pitchFamily="2" charset="-122"/>
                </a:rPr>
                <a:t>添加</a:t>
              </a:r>
              <a:r>
                <a:rPr lang="zh-CN" altLang="en-US" dirty="0">
                  <a:solidFill>
                    <a:schemeClr val="bg1"/>
                  </a:solidFill>
                  <a:latin typeface="时尚中黑简体" panose="01010104010101010101" pitchFamily="2" charset="-122"/>
                  <a:ea typeface="时尚中黑简体" panose="01010104010101010101" pitchFamily="2" charset="-122"/>
                </a:rPr>
                <a:t>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grpSp>
        <p:nvGrpSpPr>
          <p:cNvPr id="72" name="Group 36"/>
          <p:cNvGrpSpPr>
            <a:grpSpLocks noChangeAspect="1"/>
          </p:cNvGrpSpPr>
          <p:nvPr/>
        </p:nvGrpSpPr>
        <p:grpSpPr bwMode="auto">
          <a:xfrm>
            <a:off x="1791922" y="1311447"/>
            <a:ext cx="403955" cy="348907"/>
            <a:chOff x="3321" y="1710"/>
            <a:chExt cx="1042" cy="900"/>
          </a:xfrm>
          <a:solidFill>
            <a:srgbClr val="01ACBE"/>
          </a:solidFill>
        </p:grpSpPr>
        <p:sp>
          <p:nvSpPr>
            <p:cNvPr id="73"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53"/>
          <p:cNvSpPr>
            <a:spLocks noEditPoints="1"/>
          </p:cNvSpPr>
          <p:nvPr/>
        </p:nvSpPr>
        <p:spPr bwMode="auto">
          <a:xfrm>
            <a:off x="10000910" y="1301410"/>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FFB850"/>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78" name="Group 46"/>
          <p:cNvGrpSpPr>
            <a:grpSpLocks noChangeAspect="1"/>
          </p:cNvGrpSpPr>
          <p:nvPr/>
        </p:nvGrpSpPr>
        <p:grpSpPr bwMode="auto">
          <a:xfrm>
            <a:off x="1760539" y="4783124"/>
            <a:ext cx="466721" cy="288952"/>
            <a:chOff x="3098" y="1701"/>
            <a:chExt cx="1486" cy="920"/>
          </a:xfrm>
          <a:solidFill>
            <a:srgbClr val="E87071"/>
          </a:solidFill>
        </p:grpSpPr>
        <p:sp>
          <p:nvSpPr>
            <p:cNvPr id="79"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2" name="Freeform 57"/>
          <p:cNvSpPr>
            <a:spLocks noEditPoints="1"/>
          </p:cNvSpPr>
          <p:nvPr/>
        </p:nvSpPr>
        <p:spPr bwMode="auto">
          <a:xfrm>
            <a:off x="9988161" y="4679181"/>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52" name="组合 51"/>
          <p:cNvGrpSpPr/>
          <p:nvPr/>
        </p:nvGrpSpPr>
        <p:grpSpPr>
          <a:xfrm>
            <a:off x="1764888" y="1848757"/>
            <a:ext cx="1674350" cy="1341422"/>
            <a:chOff x="1577412" y="2298700"/>
            <a:chExt cx="1674350" cy="1341422"/>
          </a:xfrm>
        </p:grpSpPr>
        <p:sp>
          <p:nvSpPr>
            <p:cNvPr id="51" name="梯形 50"/>
            <p:cNvSpPr/>
            <p:nvPr/>
          </p:nvSpPr>
          <p:spPr>
            <a:xfrm flipV="1">
              <a:off x="1577412" y="2735274"/>
              <a:ext cx="1674350" cy="904848"/>
            </a:xfrm>
            <a:prstGeom prst="trapezoid">
              <a:avLst>
                <a:gd name="adj" fmla="val 32150"/>
              </a:avLst>
            </a:prstGeom>
            <a:gradFill>
              <a:gsLst>
                <a:gs pos="0">
                  <a:schemeClr val="tx1">
                    <a:alpha val="41000"/>
                  </a:schemeClr>
                </a:gs>
                <a:gs pos="100000">
                  <a:srgbClr val="F2F2F2">
                    <a:alpha val="0"/>
                  </a:srgbClr>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同侧圆角矩形 49"/>
            <p:cNvSpPr/>
            <p:nvPr/>
          </p:nvSpPr>
          <p:spPr>
            <a:xfrm>
              <a:off x="1885950" y="2298700"/>
              <a:ext cx="1057275" cy="1320800"/>
            </a:xfrm>
            <a:prstGeom prst="round2SameRect">
              <a:avLst>
                <a:gd name="adj1" fmla="val 20991"/>
                <a:gd name="adj2" fmla="val 0"/>
              </a:avLst>
            </a:prstGeom>
            <a:gradFill>
              <a:gsLst>
                <a:gs pos="0">
                  <a:srgbClr val="FBFBFB"/>
                </a:gs>
                <a:gs pos="95000">
                  <a:srgbClr val="F3F3F3"/>
                </a:gs>
              </a:gsLst>
              <a:lin ang="5400000" scaled="0"/>
            </a:gradFill>
            <a:ln w="19050">
              <a:gradFill>
                <a:gsLst>
                  <a:gs pos="0">
                    <a:schemeClr val="bg1"/>
                  </a:gs>
                  <a:gs pos="90000">
                    <a:srgbClr val="F2F2F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a:off x="3261330" y="1944407"/>
            <a:ext cx="2624263" cy="1240099"/>
            <a:chOff x="1141696" y="2090679"/>
            <a:chExt cx="2624263" cy="1240099"/>
          </a:xfrm>
        </p:grpSpPr>
        <p:grpSp>
          <p:nvGrpSpPr>
            <p:cNvPr id="72" name="组合 71"/>
            <p:cNvGrpSpPr/>
            <p:nvPr/>
          </p:nvGrpSpPr>
          <p:grpSpPr>
            <a:xfrm>
              <a:off x="1141696" y="2090679"/>
              <a:ext cx="1000117" cy="1240099"/>
              <a:chOff x="4123036" y="1032771"/>
              <a:chExt cx="1000117" cy="1240099"/>
            </a:xfrm>
          </p:grpSpPr>
          <p:sp>
            <p:nvSpPr>
              <p:cNvPr id="76" name="文本框 75"/>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FFB850"/>
                    </a:solidFill>
                    <a:latin typeface="Impact" panose="020B0806030902050204" pitchFamily="34" charset="0"/>
                  </a:rPr>
                  <a:t>01</a:t>
                </a:r>
                <a:endParaRPr lang="zh-CN" altLang="en-US" sz="5400" dirty="0">
                  <a:solidFill>
                    <a:srgbClr val="FFB850"/>
                  </a:solidFill>
                  <a:latin typeface="Impact" panose="020B0806030902050204" pitchFamily="34" charset="0"/>
                </a:endParaRPr>
              </a:p>
            </p:txBody>
          </p:sp>
          <p:sp>
            <p:nvSpPr>
              <p:cNvPr id="77" name="文本框 76"/>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3" name="组合 72"/>
            <p:cNvGrpSpPr/>
            <p:nvPr/>
          </p:nvGrpSpPr>
          <p:grpSpPr>
            <a:xfrm>
              <a:off x="1985492" y="2168965"/>
              <a:ext cx="1780467" cy="739610"/>
              <a:chOff x="3091656" y="3532285"/>
              <a:chExt cx="1780467" cy="739610"/>
            </a:xfrm>
          </p:grpSpPr>
          <p:sp>
            <p:nvSpPr>
              <p:cNvPr id="74" name="文本框 73"/>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80" name="组合 79"/>
          <p:cNvGrpSpPr/>
          <p:nvPr/>
        </p:nvGrpSpPr>
        <p:grpSpPr>
          <a:xfrm>
            <a:off x="1764888" y="3750128"/>
            <a:ext cx="1674350" cy="1341422"/>
            <a:chOff x="1577412" y="2298700"/>
            <a:chExt cx="1674350" cy="1341422"/>
          </a:xfrm>
        </p:grpSpPr>
        <p:sp>
          <p:nvSpPr>
            <p:cNvPr id="88" name="梯形 87"/>
            <p:cNvSpPr/>
            <p:nvPr/>
          </p:nvSpPr>
          <p:spPr>
            <a:xfrm flipV="1">
              <a:off x="1577412" y="2735274"/>
              <a:ext cx="1674350" cy="904848"/>
            </a:xfrm>
            <a:prstGeom prst="trapezoid">
              <a:avLst>
                <a:gd name="adj" fmla="val 32150"/>
              </a:avLst>
            </a:prstGeom>
            <a:gradFill>
              <a:gsLst>
                <a:gs pos="0">
                  <a:schemeClr val="tx1">
                    <a:alpha val="41000"/>
                  </a:schemeClr>
                </a:gs>
                <a:gs pos="100000">
                  <a:srgbClr val="F2F2F2">
                    <a:alpha val="0"/>
                  </a:srgbClr>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同侧圆角矩形 88"/>
            <p:cNvSpPr/>
            <p:nvPr/>
          </p:nvSpPr>
          <p:spPr>
            <a:xfrm>
              <a:off x="1885950" y="2298700"/>
              <a:ext cx="1057275" cy="1320800"/>
            </a:xfrm>
            <a:prstGeom prst="round2SameRect">
              <a:avLst>
                <a:gd name="adj1" fmla="val 20991"/>
                <a:gd name="adj2" fmla="val 0"/>
              </a:avLst>
            </a:prstGeom>
            <a:gradFill>
              <a:gsLst>
                <a:gs pos="0">
                  <a:srgbClr val="FBFBFB"/>
                </a:gs>
                <a:gs pos="95000">
                  <a:srgbClr val="F3F3F3"/>
                </a:gs>
              </a:gsLst>
              <a:lin ang="5400000" scaled="0"/>
            </a:gradFill>
            <a:ln w="19050">
              <a:gradFill>
                <a:gsLst>
                  <a:gs pos="0">
                    <a:schemeClr val="bg1"/>
                  </a:gs>
                  <a:gs pos="90000">
                    <a:srgbClr val="F2F2F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3261330" y="3845778"/>
            <a:ext cx="2624263" cy="1240099"/>
            <a:chOff x="1141696" y="2090679"/>
            <a:chExt cx="2624263" cy="1240099"/>
          </a:xfrm>
        </p:grpSpPr>
        <p:grpSp>
          <p:nvGrpSpPr>
            <p:cNvPr id="82" name="组合 81"/>
            <p:cNvGrpSpPr/>
            <p:nvPr/>
          </p:nvGrpSpPr>
          <p:grpSpPr>
            <a:xfrm>
              <a:off x="1141696" y="2090679"/>
              <a:ext cx="1000117" cy="1240099"/>
              <a:chOff x="4123036" y="1032771"/>
              <a:chExt cx="1000117" cy="1240099"/>
            </a:xfrm>
          </p:grpSpPr>
          <p:sp>
            <p:nvSpPr>
              <p:cNvPr id="86" name="文本框 85"/>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01ACBE"/>
                    </a:solidFill>
                    <a:latin typeface="Impact" panose="020B0806030902050204" pitchFamily="34" charset="0"/>
                  </a:rPr>
                  <a:t>03</a:t>
                </a:r>
                <a:endParaRPr lang="zh-CN" altLang="en-US" sz="5400" dirty="0">
                  <a:solidFill>
                    <a:srgbClr val="01ACBE"/>
                  </a:solidFill>
                  <a:latin typeface="Impact" panose="020B0806030902050204" pitchFamily="34" charset="0"/>
                </a:endParaRPr>
              </a:p>
            </p:txBody>
          </p:sp>
          <p:sp>
            <p:nvSpPr>
              <p:cNvPr id="87" name="文本框 86"/>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3" name="组合 82"/>
            <p:cNvGrpSpPr/>
            <p:nvPr/>
          </p:nvGrpSpPr>
          <p:grpSpPr>
            <a:xfrm>
              <a:off x="1985492" y="2168965"/>
              <a:ext cx="1780467" cy="739610"/>
              <a:chOff x="3091656" y="3532285"/>
              <a:chExt cx="1780467" cy="739610"/>
            </a:xfrm>
          </p:grpSpPr>
          <p:sp>
            <p:nvSpPr>
              <p:cNvPr id="84" name="文本框 83"/>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5" name="文本框 84"/>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1" name="组合 90"/>
          <p:cNvGrpSpPr/>
          <p:nvPr/>
        </p:nvGrpSpPr>
        <p:grpSpPr>
          <a:xfrm>
            <a:off x="6306408" y="1848757"/>
            <a:ext cx="1674350" cy="1341422"/>
            <a:chOff x="1577412" y="2298700"/>
            <a:chExt cx="1674350" cy="1341422"/>
          </a:xfrm>
        </p:grpSpPr>
        <p:sp>
          <p:nvSpPr>
            <p:cNvPr id="99" name="梯形 98"/>
            <p:cNvSpPr/>
            <p:nvPr/>
          </p:nvSpPr>
          <p:spPr>
            <a:xfrm flipV="1">
              <a:off x="1577412" y="2735274"/>
              <a:ext cx="1674350" cy="904848"/>
            </a:xfrm>
            <a:prstGeom prst="trapezoid">
              <a:avLst>
                <a:gd name="adj" fmla="val 32150"/>
              </a:avLst>
            </a:prstGeom>
            <a:gradFill>
              <a:gsLst>
                <a:gs pos="0">
                  <a:schemeClr val="tx1">
                    <a:alpha val="41000"/>
                  </a:schemeClr>
                </a:gs>
                <a:gs pos="100000">
                  <a:srgbClr val="F2F2F2">
                    <a:alpha val="0"/>
                  </a:srgbClr>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同侧圆角矩形 99"/>
            <p:cNvSpPr/>
            <p:nvPr/>
          </p:nvSpPr>
          <p:spPr>
            <a:xfrm>
              <a:off x="1885950" y="2298700"/>
              <a:ext cx="1057275" cy="1320800"/>
            </a:xfrm>
            <a:prstGeom prst="round2SameRect">
              <a:avLst>
                <a:gd name="adj1" fmla="val 20991"/>
                <a:gd name="adj2" fmla="val 0"/>
              </a:avLst>
            </a:prstGeom>
            <a:gradFill>
              <a:gsLst>
                <a:gs pos="0">
                  <a:srgbClr val="FBFBFB"/>
                </a:gs>
                <a:gs pos="95000">
                  <a:srgbClr val="F3F3F3"/>
                </a:gs>
              </a:gsLst>
              <a:lin ang="5400000" scaled="0"/>
            </a:gradFill>
            <a:ln w="19050">
              <a:gradFill>
                <a:gsLst>
                  <a:gs pos="0">
                    <a:schemeClr val="bg1"/>
                  </a:gs>
                  <a:gs pos="90000">
                    <a:srgbClr val="F2F2F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2" name="组合 91"/>
          <p:cNvGrpSpPr/>
          <p:nvPr/>
        </p:nvGrpSpPr>
        <p:grpSpPr>
          <a:xfrm>
            <a:off x="7802850" y="1944407"/>
            <a:ext cx="2624263" cy="1240099"/>
            <a:chOff x="1141696" y="2090679"/>
            <a:chExt cx="2624263" cy="1240099"/>
          </a:xfrm>
        </p:grpSpPr>
        <p:grpSp>
          <p:nvGrpSpPr>
            <p:cNvPr id="93" name="组合 92"/>
            <p:cNvGrpSpPr/>
            <p:nvPr/>
          </p:nvGrpSpPr>
          <p:grpSpPr>
            <a:xfrm>
              <a:off x="1141696" y="2090679"/>
              <a:ext cx="1000117" cy="1240099"/>
              <a:chOff x="4123036" y="1032771"/>
              <a:chExt cx="1000117" cy="1240099"/>
            </a:xfrm>
          </p:grpSpPr>
          <p:sp>
            <p:nvSpPr>
              <p:cNvPr id="97" name="文本框 96"/>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E87071"/>
                    </a:solidFill>
                    <a:latin typeface="Impact" panose="020B0806030902050204" pitchFamily="34" charset="0"/>
                  </a:rPr>
                  <a:t>02</a:t>
                </a:r>
                <a:endParaRPr lang="zh-CN" altLang="en-US" sz="5400" dirty="0">
                  <a:solidFill>
                    <a:srgbClr val="E87071"/>
                  </a:solidFill>
                  <a:latin typeface="Impact" panose="020B0806030902050204" pitchFamily="34" charset="0"/>
                </a:endParaRPr>
              </a:p>
            </p:txBody>
          </p:sp>
          <p:sp>
            <p:nvSpPr>
              <p:cNvPr id="98" name="文本框 97"/>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94" name="组合 93"/>
            <p:cNvGrpSpPr/>
            <p:nvPr/>
          </p:nvGrpSpPr>
          <p:grpSpPr>
            <a:xfrm>
              <a:off x="1985492" y="2168965"/>
              <a:ext cx="1780467" cy="739610"/>
              <a:chOff x="3091656" y="3532285"/>
              <a:chExt cx="1780467" cy="739610"/>
            </a:xfrm>
          </p:grpSpPr>
          <p:sp>
            <p:nvSpPr>
              <p:cNvPr id="95" name="文本框 94"/>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6" name="文本框 95"/>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02" name="组合 101"/>
          <p:cNvGrpSpPr/>
          <p:nvPr/>
        </p:nvGrpSpPr>
        <p:grpSpPr>
          <a:xfrm>
            <a:off x="6306408" y="3750128"/>
            <a:ext cx="1674350" cy="1341422"/>
            <a:chOff x="1577412" y="2298700"/>
            <a:chExt cx="1674350" cy="1341422"/>
          </a:xfrm>
        </p:grpSpPr>
        <p:sp>
          <p:nvSpPr>
            <p:cNvPr id="110" name="梯形 109"/>
            <p:cNvSpPr/>
            <p:nvPr/>
          </p:nvSpPr>
          <p:spPr>
            <a:xfrm flipV="1">
              <a:off x="1577412" y="2735274"/>
              <a:ext cx="1674350" cy="904848"/>
            </a:xfrm>
            <a:prstGeom prst="trapezoid">
              <a:avLst>
                <a:gd name="adj" fmla="val 32150"/>
              </a:avLst>
            </a:prstGeom>
            <a:gradFill>
              <a:gsLst>
                <a:gs pos="0">
                  <a:schemeClr val="tx1">
                    <a:alpha val="41000"/>
                  </a:schemeClr>
                </a:gs>
                <a:gs pos="100000">
                  <a:srgbClr val="F2F2F2">
                    <a:alpha val="0"/>
                  </a:srgbClr>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同侧圆角矩形 110"/>
            <p:cNvSpPr/>
            <p:nvPr/>
          </p:nvSpPr>
          <p:spPr>
            <a:xfrm>
              <a:off x="1885950" y="2298700"/>
              <a:ext cx="1057275" cy="1320800"/>
            </a:xfrm>
            <a:prstGeom prst="round2SameRect">
              <a:avLst>
                <a:gd name="adj1" fmla="val 20991"/>
                <a:gd name="adj2" fmla="val 0"/>
              </a:avLst>
            </a:prstGeom>
            <a:gradFill>
              <a:gsLst>
                <a:gs pos="0">
                  <a:srgbClr val="FBFBFB"/>
                </a:gs>
                <a:gs pos="95000">
                  <a:srgbClr val="F3F3F3"/>
                </a:gs>
              </a:gsLst>
              <a:lin ang="5400000" scaled="0"/>
            </a:gradFill>
            <a:ln w="19050">
              <a:gradFill>
                <a:gsLst>
                  <a:gs pos="0">
                    <a:schemeClr val="bg1"/>
                  </a:gs>
                  <a:gs pos="90000">
                    <a:srgbClr val="F2F2F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6" name="椭圆 125"/>
          <p:cNvSpPr/>
          <p:nvPr/>
        </p:nvSpPr>
        <p:spPr>
          <a:xfrm>
            <a:off x="2222743" y="3937938"/>
            <a:ext cx="748672" cy="748672"/>
          </a:xfrm>
          <a:prstGeom prst="ellipse">
            <a:avLst/>
          </a:prstGeom>
          <a:solidFill>
            <a:srgbClr val="01ACBE"/>
          </a:solidFill>
          <a:ln w="25400">
            <a:gradFill flip="none" rotWithShape="1">
              <a:gsLst>
                <a:gs pos="0">
                  <a:schemeClr val="bg1">
                    <a:lumMod val="85000"/>
                  </a:schemeClr>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p:cNvSpPr/>
          <p:nvPr/>
        </p:nvSpPr>
        <p:spPr>
          <a:xfrm>
            <a:off x="6770965" y="2090683"/>
            <a:ext cx="748672" cy="748672"/>
          </a:xfrm>
          <a:prstGeom prst="ellipse">
            <a:avLst/>
          </a:prstGeom>
          <a:solidFill>
            <a:srgbClr val="E87071"/>
          </a:solidFill>
          <a:ln w="25400">
            <a:gradFill flip="none" rotWithShape="1">
              <a:gsLst>
                <a:gs pos="0">
                  <a:schemeClr val="bg1">
                    <a:lumMod val="85000"/>
                  </a:schemeClr>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6770965" y="3937938"/>
            <a:ext cx="748672" cy="748672"/>
          </a:xfrm>
          <a:prstGeom prst="ellipse">
            <a:avLst/>
          </a:prstGeom>
          <a:solidFill>
            <a:srgbClr val="663A77"/>
          </a:solidFill>
          <a:ln w="25400">
            <a:gradFill flip="none" rotWithShape="1">
              <a:gsLst>
                <a:gs pos="0">
                  <a:schemeClr val="bg1">
                    <a:lumMod val="85000"/>
                  </a:schemeClr>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 name="组合 102"/>
          <p:cNvGrpSpPr/>
          <p:nvPr/>
        </p:nvGrpSpPr>
        <p:grpSpPr>
          <a:xfrm>
            <a:off x="7802850" y="3845778"/>
            <a:ext cx="2624263" cy="1240099"/>
            <a:chOff x="1141696" y="2090679"/>
            <a:chExt cx="2624263" cy="1240099"/>
          </a:xfrm>
        </p:grpSpPr>
        <p:grpSp>
          <p:nvGrpSpPr>
            <p:cNvPr id="104" name="组合 103"/>
            <p:cNvGrpSpPr/>
            <p:nvPr/>
          </p:nvGrpSpPr>
          <p:grpSpPr>
            <a:xfrm>
              <a:off x="1141696" y="2090679"/>
              <a:ext cx="1000117" cy="1240099"/>
              <a:chOff x="4123036" y="1032771"/>
              <a:chExt cx="1000117" cy="1240099"/>
            </a:xfrm>
          </p:grpSpPr>
          <p:sp>
            <p:nvSpPr>
              <p:cNvPr id="108" name="文本框 107"/>
              <p:cNvSpPr txBox="1"/>
              <p:nvPr/>
            </p:nvSpPr>
            <p:spPr>
              <a:xfrm>
                <a:off x="4123036" y="1032771"/>
                <a:ext cx="1000117" cy="923330"/>
              </a:xfrm>
              <a:prstGeom prst="rect">
                <a:avLst/>
              </a:prstGeom>
              <a:noFill/>
            </p:spPr>
            <p:txBody>
              <a:bodyPr wrap="square" rtlCol="0">
                <a:spAutoFit/>
              </a:bodyPr>
              <a:lstStyle/>
              <a:p>
                <a:pPr algn="ctr"/>
                <a:r>
                  <a:rPr lang="en-US" altLang="zh-CN" sz="5400" dirty="0" smtClean="0">
                    <a:solidFill>
                      <a:srgbClr val="663A77"/>
                    </a:solidFill>
                    <a:latin typeface="Impact" panose="020B0806030902050204" pitchFamily="34" charset="0"/>
                  </a:rPr>
                  <a:t>04</a:t>
                </a:r>
                <a:endParaRPr lang="zh-CN" altLang="en-US" sz="5400" dirty="0">
                  <a:solidFill>
                    <a:srgbClr val="663A77"/>
                  </a:solidFill>
                  <a:latin typeface="Impact" panose="020B0806030902050204" pitchFamily="34" charset="0"/>
                </a:endParaRPr>
              </a:p>
            </p:txBody>
          </p:sp>
          <p:sp>
            <p:nvSpPr>
              <p:cNvPr id="109" name="文本框 108"/>
              <p:cNvSpPr txBox="1"/>
              <p:nvPr/>
            </p:nvSpPr>
            <p:spPr>
              <a:xfrm>
                <a:off x="4223327" y="1688095"/>
                <a:ext cx="801758" cy="584775"/>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05" name="组合 104"/>
            <p:cNvGrpSpPr/>
            <p:nvPr/>
          </p:nvGrpSpPr>
          <p:grpSpPr>
            <a:xfrm>
              <a:off x="1985492" y="2168965"/>
              <a:ext cx="1780467" cy="739610"/>
              <a:chOff x="3091656" y="3532285"/>
              <a:chExt cx="1780467" cy="739610"/>
            </a:xfrm>
          </p:grpSpPr>
          <p:sp>
            <p:nvSpPr>
              <p:cNvPr id="106" name="文本框 105"/>
              <p:cNvSpPr txBox="1"/>
              <p:nvPr/>
            </p:nvSpPr>
            <p:spPr>
              <a:xfrm>
                <a:off x="3091656" y="3532285"/>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7" name="文本框 106"/>
              <p:cNvSpPr txBox="1"/>
              <p:nvPr/>
            </p:nvSpPr>
            <p:spPr>
              <a:xfrm>
                <a:off x="3109993" y="3842000"/>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
        <p:nvSpPr>
          <p:cNvPr id="125" name="椭圆 124"/>
          <p:cNvSpPr/>
          <p:nvPr/>
        </p:nvSpPr>
        <p:spPr>
          <a:xfrm>
            <a:off x="2222743" y="2090683"/>
            <a:ext cx="748672" cy="748672"/>
          </a:xfrm>
          <a:prstGeom prst="ellipse">
            <a:avLst/>
          </a:prstGeom>
          <a:solidFill>
            <a:srgbClr val="FFB850"/>
          </a:solidFill>
          <a:ln w="25400">
            <a:gradFill flip="none" rotWithShape="1">
              <a:gsLst>
                <a:gs pos="0">
                  <a:schemeClr val="bg1">
                    <a:lumMod val="85000"/>
                  </a:schemeClr>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4" name="Group 36"/>
          <p:cNvGrpSpPr>
            <a:grpSpLocks noChangeAspect="1"/>
          </p:cNvGrpSpPr>
          <p:nvPr/>
        </p:nvGrpSpPr>
        <p:grpSpPr bwMode="auto">
          <a:xfrm>
            <a:off x="2391998" y="2298871"/>
            <a:ext cx="403955" cy="348907"/>
            <a:chOff x="3321" y="1710"/>
            <a:chExt cx="1042" cy="900"/>
          </a:xfrm>
          <a:solidFill>
            <a:schemeClr val="bg1"/>
          </a:solidFill>
        </p:grpSpPr>
        <p:sp>
          <p:nvSpPr>
            <p:cNvPr id="115"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9" name="Freeform 53"/>
          <p:cNvSpPr>
            <a:spLocks noEditPoints="1"/>
          </p:cNvSpPr>
          <p:nvPr/>
        </p:nvSpPr>
        <p:spPr bwMode="auto">
          <a:xfrm>
            <a:off x="6933008" y="2249712"/>
            <a:ext cx="446465" cy="446465"/>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120" name="Group 46"/>
          <p:cNvGrpSpPr>
            <a:grpSpLocks noChangeAspect="1"/>
          </p:cNvGrpSpPr>
          <p:nvPr/>
        </p:nvGrpSpPr>
        <p:grpSpPr bwMode="auto">
          <a:xfrm>
            <a:off x="2360614" y="4148123"/>
            <a:ext cx="466721" cy="288952"/>
            <a:chOff x="3098" y="1701"/>
            <a:chExt cx="1486" cy="920"/>
          </a:xfrm>
          <a:solidFill>
            <a:schemeClr val="bg1"/>
          </a:solidFill>
        </p:grpSpPr>
        <p:sp>
          <p:nvSpPr>
            <p:cNvPr id="121"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4" name="Freeform 57"/>
          <p:cNvSpPr>
            <a:spLocks noEditPoints="1"/>
          </p:cNvSpPr>
          <p:nvPr/>
        </p:nvSpPr>
        <p:spPr bwMode="auto">
          <a:xfrm>
            <a:off x="6949686" y="4123557"/>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灯泡系列循环关系图表</a:t>
            </a:r>
            <a:endParaRPr lang="zh-CN" altLang="en-US" dirty="0"/>
          </a:p>
        </p:txBody>
      </p:sp>
      <p:grpSp>
        <p:nvGrpSpPr>
          <p:cNvPr id="52" name="组合 51"/>
          <p:cNvGrpSpPr/>
          <p:nvPr/>
        </p:nvGrpSpPr>
        <p:grpSpPr>
          <a:xfrm>
            <a:off x="4780906" y="833004"/>
            <a:ext cx="2630189" cy="4274251"/>
            <a:chOff x="2577078" y="1267344"/>
            <a:chExt cx="2630189" cy="4274251"/>
          </a:xfrm>
        </p:grpSpPr>
        <p:grpSp>
          <p:nvGrpSpPr>
            <p:cNvPr id="40" name="组合 39"/>
            <p:cNvGrpSpPr/>
            <p:nvPr/>
          </p:nvGrpSpPr>
          <p:grpSpPr>
            <a:xfrm>
              <a:off x="2752260" y="1267344"/>
              <a:ext cx="2289984" cy="3977884"/>
              <a:chOff x="2752260" y="1267344"/>
              <a:chExt cx="2289984" cy="3977884"/>
            </a:xfrm>
          </p:grpSpPr>
          <p:sp>
            <p:nvSpPr>
              <p:cNvPr id="27" name="Freeform 121"/>
              <p:cNvSpPr>
                <a:spLocks noEditPoints="1"/>
              </p:cNvSpPr>
              <p:nvPr/>
            </p:nvSpPr>
            <p:spPr bwMode="auto">
              <a:xfrm flipV="1">
                <a:off x="2752260" y="2467146"/>
                <a:ext cx="2289984" cy="2778082"/>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solidFill>
                <a:srgbClr val="01ACBE"/>
              </a:solidFill>
              <a:ln>
                <a:noFill/>
              </a:ln>
              <a:effectLst/>
            </p:spPr>
            <p:txBody>
              <a:bodyPr vert="horz" wrap="square" lIns="91440" tIns="45720" rIns="91440" bIns="45720" numCol="1" anchor="t" anchorCtr="0" compatLnSpc="1"/>
              <a:lstStyle/>
              <a:p>
                <a:endParaRPr lang="zh-CN" altLang="en-US"/>
              </a:p>
            </p:txBody>
          </p:sp>
          <p:sp>
            <p:nvSpPr>
              <p:cNvPr id="29" name="Freeform 12"/>
              <p:cNvSpPr/>
              <p:nvPr/>
            </p:nvSpPr>
            <p:spPr bwMode="auto">
              <a:xfrm flipV="1">
                <a:off x="3511214" y="2261147"/>
                <a:ext cx="771790" cy="154627"/>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30" name="Freeform 13"/>
              <p:cNvSpPr/>
              <p:nvPr/>
            </p:nvSpPr>
            <p:spPr bwMode="auto">
              <a:xfrm flipV="1">
                <a:off x="3511214" y="1969822"/>
                <a:ext cx="771790" cy="155523"/>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31" name="Freeform 14"/>
              <p:cNvSpPr/>
              <p:nvPr/>
            </p:nvSpPr>
            <p:spPr bwMode="auto">
              <a:xfrm flipV="1">
                <a:off x="3499561" y="2072010"/>
                <a:ext cx="795992" cy="242473"/>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35" name="任意多边形 34"/>
              <p:cNvSpPr/>
              <p:nvPr/>
            </p:nvSpPr>
            <p:spPr bwMode="auto">
              <a:xfrm flipV="1">
                <a:off x="3612751" y="1267344"/>
                <a:ext cx="568775" cy="676930"/>
              </a:xfrm>
              <a:custGeom>
                <a:avLst/>
                <a:gdLst>
                  <a:gd name="connsiteX0" fmla="*/ 178463 w 568775"/>
                  <a:gd name="connsiteY0" fmla="*/ 676930 h 676930"/>
                  <a:gd name="connsiteX1" fmla="*/ 388013 w 568775"/>
                  <a:gd name="connsiteY1" fmla="*/ 676930 h 676930"/>
                  <a:gd name="connsiteX2" fmla="*/ 388013 w 568775"/>
                  <a:gd name="connsiteY2" fmla="*/ 156885 h 676930"/>
                  <a:gd name="connsiteX3" fmla="*/ 421831 w 568775"/>
                  <a:gd name="connsiteY3" fmla="*/ 141264 h 676930"/>
                  <a:gd name="connsiteX4" fmla="*/ 529034 w 568775"/>
                  <a:gd name="connsiteY4" fmla="*/ 41501 h 676930"/>
                  <a:gd name="connsiteX5" fmla="*/ 566276 w 568775"/>
                  <a:gd name="connsiteY5" fmla="*/ 21283 h 676930"/>
                  <a:gd name="connsiteX6" fmla="*/ 558827 w 568775"/>
                  <a:gd name="connsiteY6" fmla="*/ 0 h 676930"/>
                  <a:gd name="connsiteX7" fmla="*/ 14033 w 568775"/>
                  <a:gd name="connsiteY7" fmla="*/ 0 h 676930"/>
                  <a:gd name="connsiteX8" fmla="*/ 3393 w 568775"/>
                  <a:gd name="connsiteY8" fmla="*/ 21283 h 676930"/>
                  <a:gd name="connsiteX9" fmla="*/ 35314 w 568775"/>
                  <a:gd name="connsiteY9" fmla="*/ 38309 h 676930"/>
                  <a:gd name="connsiteX10" fmla="*/ 144645 w 568775"/>
                  <a:gd name="connsiteY10" fmla="*/ 140466 h 676930"/>
                  <a:gd name="connsiteX11" fmla="*/ 178463 w 568775"/>
                  <a:gd name="connsiteY11" fmla="*/ 156048 h 67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8775" h="676930">
                    <a:moveTo>
                      <a:pt x="178463" y="676930"/>
                    </a:moveTo>
                    <a:lnTo>
                      <a:pt x="388013" y="676930"/>
                    </a:lnTo>
                    <a:lnTo>
                      <a:pt x="388013" y="156885"/>
                    </a:lnTo>
                    <a:lnTo>
                      <a:pt x="421831" y="141264"/>
                    </a:lnTo>
                    <a:cubicBezTo>
                      <a:pt x="462265" y="115991"/>
                      <a:pt x="497644" y="80874"/>
                      <a:pt x="529034" y="41501"/>
                    </a:cubicBezTo>
                    <a:cubicBezTo>
                      <a:pt x="537546" y="30860"/>
                      <a:pt x="558827" y="32988"/>
                      <a:pt x="566276" y="21283"/>
                    </a:cubicBezTo>
                    <a:cubicBezTo>
                      <a:pt x="574788" y="6385"/>
                      <a:pt x="558827" y="0"/>
                      <a:pt x="558827" y="0"/>
                    </a:cubicBezTo>
                    <a:cubicBezTo>
                      <a:pt x="14033" y="0"/>
                      <a:pt x="14033" y="0"/>
                      <a:pt x="14033" y="0"/>
                    </a:cubicBezTo>
                    <a:cubicBezTo>
                      <a:pt x="14033" y="0"/>
                      <a:pt x="-8312" y="2128"/>
                      <a:pt x="3393" y="21283"/>
                    </a:cubicBezTo>
                    <a:cubicBezTo>
                      <a:pt x="9777" y="31924"/>
                      <a:pt x="27866" y="28732"/>
                      <a:pt x="35314" y="38309"/>
                    </a:cubicBezTo>
                    <a:cubicBezTo>
                      <a:pt x="66704" y="78746"/>
                      <a:pt x="103147" y="114661"/>
                      <a:pt x="144645" y="140466"/>
                    </a:cubicBezTo>
                    <a:lnTo>
                      <a:pt x="178463" y="156048"/>
                    </a:lnTo>
                    <a:close/>
                  </a:path>
                </a:pathLst>
              </a:custGeom>
              <a:solidFill>
                <a:srgbClr val="01ACBE"/>
              </a:solidFill>
              <a:ln>
                <a:noFill/>
              </a:ln>
            </p:spPr>
            <p:txBody>
              <a:bodyPr vert="horz" wrap="square" lIns="91440" tIns="45720" rIns="91440" bIns="45720" numCol="1" anchor="t" anchorCtr="0" compatLnSpc="1">
                <a:noAutofit/>
              </a:bodyPr>
              <a:lstStyle/>
              <a:p>
                <a:endParaRPr lang="zh-CN" altLang="en-US"/>
              </a:p>
            </p:txBody>
          </p:sp>
          <p:grpSp>
            <p:nvGrpSpPr>
              <p:cNvPr id="38" name="组合 37"/>
              <p:cNvGrpSpPr/>
              <p:nvPr/>
            </p:nvGrpSpPr>
            <p:grpSpPr>
              <a:xfrm>
                <a:off x="3586848" y="2590800"/>
                <a:ext cx="647713" cy="960120"/>
                <a:chOff x="3586848" y="2484120"/>
                <a:chExt cx="647713" cy="960120"/>
              </a:xfrm>
            </p:grpSpPr>
            <p:sp>
              <p:nvSpPr>
                <p:cNvPr id="36" name="任意多边形 35"/>
                <p:cNvSpPr/>
                <p:nvPr/>
              </p:nvSpPr>
              <p:spPr>
                <a:xfrm>
                  <a:off x="3586848" y="2484120"/>
                  <a:ext cx="253632" cy="960120"/>
                </a:xfrm>
                <a:custGeom>
                  <a:avLst/>
                  <a:gdLst>
                    <a:gd name="connsiteX0" fmla="*/ 236220 w 251460"/>
                    <a:gd name="connsiteY0" fmla="*/ 0 h 960120"/>
                    <a:gd name="connsiteX1" fmla="*/ 251460 w 251460"/>
                    <a:gd name="connsiteY1" fmla="*/ 403860 h 960120"/>
                    <a:gd name="connsiteX2" fmla="*/ 15240 w 251460"/>
                    <a:gd name="connsiteY2" fmla="*/ 731520 h 960120"/>
                    <a:gd name="connsiteX3" fmla="*/ 0 w 251460"/>
                    <a:gd name="connsiteY3" fmla="*/ 960120 h 960120"/>
                    <a:gd name="connsiteX0-1" fmla="*/ 236220 w 251460"/>
                    <a:gd name="connsiteY0-2" fmla="*/ 0 h 960120"/>
                    <a:gd name="connsiteX1-3" fmla="*/ 251460 w 251460"/>
                    <a:gd name="connsiteY1-4" fmla="*/ 403860 h 960120"/>
                    <a:gd name="connsiteX2-5" fmla="*/ 15240 w 251460"/>
                    <a:gd name="connsiteY2-6" fmla="*/ 731520 h 960120"/>
                    <a:gd name="connsiteX3-7" fmla="*/ 0 w 251460"/>
                    <a:gd name="connsiteY3-8" fmla="*/ 960120 h 960120"/>
                    <a:gd name="connsiteX0-9" fmla="*/ 236220 w 251460"/>
                    <a:gd name="connsiteY0-10" fmla="*/ 0 h 960120"/>
                    <a:gd name="connsiteX1-11" fmla="*/ 251460 w 251460"/>
                    <a:gd name="connsiteY1-12" fmla="*/ 403860 h 960120"/>
                    <a:gd name="connsiteX2-13" fmla="*/ 15240 w 251460"/>
                    <a:gd name="connsiteY2-14" fmla="*/ 731520 h 960120"/>
                    <a:gd name="connsiteX3-15" fmla="*/ 0 w 251460"/>
                    <a:gd name="connsiteY3-16" fmla="*/ 960120 h 960120"/>
                    <a:gd name="connsiteX0-17" fmla="*/ 236220 w 251460"/>
                    <a:gd name="connsiteY0-18" fmla="*/ 0 h 960120"/>
                    <a:gd name="connsiteX1-19" fmla="*/ 251460 w 251460"/>
                    <a:gd name="connsiteY1-20" fmla="*/ 403860 h 960120"/>
                    <a:gd name="connsiteX2-21" fmla="*/ 7620 w 251460"/>
                    <a:gd name="connsiteY2-22" fmla="*/ 769620 h 960120"/>
                    <a:gd name="connsiteX3-23" fmla="*/ 0 w 251460"/>
                    <a:gd name="connsiteY3-24" fmla="*/ 960120 h 960120"/>
                    <a:gd name="connsiteX0-25" fmla="*/ 238392 w 253632"/>
                    <a:gd name="connsiteY0-26" fmla="*/ 0 h 960120"/>
                    <a:gd name="connsiteX1-27" fmla="*/ 253632 w 253632"/>
                    <a:gd name="connsiteY1-28" fmla="*/ 403860 h 960120"/>
                    <a:gd name="connsiteX2-29" fmla="*/ 9792 w 253632"/>
                    <a:gd name="connsiteY2-30" fmla="*/ 769620 h 960120"/>
                    <a:gd name="connsiteX3-31" fmla="*/ 2172 w 253632"/>
                    <a:gd name="connsiteY3-32" fmla="*/ 960120 h 960120"/>
                  </a:gdLst>
                  <a:ahLst/>
                  <a:cxnLst>
                    <a:cxn ang="0">
                      <a:pos x="connsiteX0-1" y="connsiteY0-2"/>
                    </a:cxn>
                    <a:cxn ang="0">
                      <a:pos x="connsiteX1-3" y="connsiteY1-4"/>
                    </a:cxn>
                    <a:cxn ang="0">
                      <a:pos x="connsiteX2-5" y="connsiteY2-6"/>
                    </a:cxn>
                    <a:cxn ang="0">
                      <a:pos x="connsiteX3-7" y="connsiteY3-8"/>
                    </a:cxn>
                  </a:cxnLst>
                  <a:rect l="l" t="t" r="r" b="b"/>
                  <a:pathLst>
                    <a:path w="253632" h="960120">
                      <a:moveTo>
                        <a:pt x="238392" y="0"/>
                      </a:moveTo>
                      <a:lnTo>
                        <a:pt x="253632" y="403860"/>
                      </a:lnTo>
                      <a:cubicBezTo>
                        <a:pt x="220612" y="574040"/>
                        <a:pt x="58052" y="607060"/>
                        <a:pt x="9792" y="769620"/>
                      </a:cubicBezTo>
                      <a:cubicBezTo>
                        <a:pt x="-8294" y="830543"/>
                        <a:pt x="4712" y="896620"/>
                        <a:pt x="2172" y="960120"/>
                      </a:cubicBezTo>
                    </a:path>
                  </a:pathLst>
                </a:custGeom>
                <a:noFill/>
                <a:ln w="114300">
                  <a:solidFill>
                    <a:srgbClr val="01AC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flipH="1">
                  <a:off x="3980929" y="2484120"/>
                  <a:ext cx="253632" cy="960120"/>
                </a:xfrm>
                <a:custGeom>
                  <a:avLst/>
                  <a:gdLst>
                    <a:gd name="connsiteX0" fmla="*/ 236220 w 251460"/>
                    <a:gd name="connsiteY0" fmla="*/ 0 h 960120"/>
                    <a:gd name="connsiteX1" fmla="*/ 251460 w 251460"/>
                    <a:gd name="connsiteY1" fmla="*/ 403860 h 960120"/>
                    <a:gd name="connsiteX2" fmla="*/ 15240 w 251460"/>
                    <a:gd name="connsiteY2" fmla="*/ 731520 h 960120"/>
                    <a:gd name="connsiteX3" fmla="*/ 0 w 251460"/>
                    <a:gd name="connsiteY3" fmla="*/ 960120 h 960120"/>
                    <a:gd name="connsiteX0-1" fmla="*/ 236220 w 251460"/>
                    <a:gd name="connsiteY0-2" fmla="*/ 0 h 960120"/>
                    <a:gd name="connsiteX1-3" fmla="*/ 251460 w 251460"/>
                    <a:gd name="connsiteY1-4" fmla="*/ 403860 h 960120"/>
                    <a:gd name="connsiteX2-5" fmla="*/ 15240 w 251460"/>
                    <a:gd name="connsiteY2-6" fmla="*/ 731520 h 960120"/>
                    <a:gd name="connsiteX3-7" fmla="*/ 0 w 251460"/>
                    <a:gd name="connsiteY3-8" fmla="*/ 960120 h 960120"/>
                    <a:gd name="connsiteX0-9" fmla="*/ 236220 w 251460"/>
                    <a:gd name="connsiteY0-10" fmla="*/ 0 h 960120"/>
                    <a:gd name="connsiteX1-11" fmla="*/ 251460 w 251460"/>
                    <a:gd name="connsiteY1-12" fmla="*/ 403860 h 960120"/>
                    <a:gd name="connsiteX2-13" fmla="*/ 15240 w 251460"/>
                    <a:gd name="connsiteY2-14" fmla="*/ 731520 h 960120"/>
                    <a:gd name="connsiteX3-15" fmla="*/ 0 w 251460"/>
                    <a:gd name="connsiteY3-16" fmla="*/ 960120 h 960120"/>
                    <a:gd name="connsiteX0-17" fmla="*/ 236220 w 251460"/>
                    <a:gd name="connsiteY0-18" fmla="*/ 0 h 960120"/>
                    <a:gd name="connsiteX1-19" fmla="*/ 251460 w 251460"/>
                    <a:gd name="connsiteY1-20" fmla="*/ 403860 h 960120"/>
                    <a:gd name="connsiteX2-21" fmla="*/ 7620 w 251460"/>
                    <a:gd name="connsiteY2-22" fmla="*/ 769620 h 960120"/>
                    <a:gd name="connsiteX3-23" fmla="*/ 0 w 251460"/>
                    <a:gd name="connsiteY3-24" fmla="*/ 960120 h 960120"/>
                    <a:gd name="connsiteX0-25" fmla="*/ 238392 w 253632"/>
                    <a:gd name="connsiteY0-26" fmla="*/ 0 h 960120"/>
                    <a:gd name="connsiteX1-27" fmla="*/ 253632 w 253632"/>
                    <a:gd name="connsiteY1-28" fmla="*/ 403860 h 960120"/>
                    <a:gd name="connsiteX2-29" fmla="*/ 9792 w 253632"/>
                    <a:gd name="connsiteY2-30" fmla="*/ 769620 h 960120"/>
                    <a:gd name="connsiteX3-31" fmla="*/ 2172 w 253632"/>
                    <a:gd name="connsiteY3-32" fmla="*/ 960120 h 960120"/>
                  </a:gdLst>
                  <a:ahLst/>
                  <a:cxnLst>
                    <a:cxn ang="0">
                      <a:pos x="connsiteX0-1" y="connsiteY0-2"/>
                    </a:cxn>
                    <a:cxn ang="0">
                      <a:pos x="connsiteX1-3" y="connsiteY1-4"/>
                    </a:cxn>
                    <a:cxn ang="0">
                      <a:pos x="connsiteX2-5" y="connsiteY2-6"/>
                    </a:cxn>
                    <a:cxn ang="0">
                      <a:pos x="connsiteX3-7" y="connsiteY3-8"/>
                    </a:cxn>
                  </a:cxnLst>
                  <a:rect l="l" t="t" r="r" b="b"/>
                  <a:pathLst>
                    <a:path w="253632" h="960120">
                      <a:moveTo>
                        <a:pt x="238392" y="0"/>
                      </a:moveTo>
                      <a:lnTo>
                        <a:pt x="253632" y="403860"/>
                      </a:lnTo>
                      <a:cubicBezTo>
                        <a:pt x="220612" y="574040"/>
                        <a:pt x="58052" y="607060"/>
                        <a:pt x="9792" y="769620"/>
                      </a:cubicBezTo>
                      <a:cubicBezTo>
                        <a:pt x="-8294" y="830543"/>
                        <a:pt x="4712" y="896620"/>
                        <a:pt x="2172" y="960120"/>
                      </a:cubicBezTo>
                    </a:path>
                  </a:pathLst>
                </a:custGeom>
                <a:noFill/>
                <a:ln w="114300">
                  <a:solidFill>
                    <a:srgbClr val="01AC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文本框 38"/>
              <p:cNvSpPr txBox="1"/>
              <p:nvPr/>
            </p:nvSpPr>
            <p:spPr>
              <a:xfrm>
                <a:off x="3048109" y="3732540"/>
                <a:ext cx="1701976" cy="584775"/>
              </a:xfrm>
              <a:prstGeom prst="rect">
                <a:avLst/>
              </a:prstGeom>
              <a:noFill/>
            </p:spPr>
            <p:txBody>
              <a:bodyPr wrap="square" rtlCol="0">
                <a:spAutoFit/>
              </a:bodyPr>
              <a:lstStyle/>
              <a:p>
                <a:pPr algn="ctr"/>
                <a:r>
                  <a:rPr lang="en-US" altLang="zh-CN" sz="3200" dirty="0" smtClean="0">
                    <a:solidFill>
                      <a:schemeClr val="tx1">
                        <a:lumMod val="50000"/>
                        <a:lumOff val="50000"/>
                      </a:schemeClr>
                    </a:solidFill>
                    <a:latin typeface="LiHei Pro" panose="020B0500000000000000" pitchFamily="34" charset="-122"/>
                    <a:ea typeface="LiHei Pro" panose="020B0500000000000000" pitchFamily="34" charset="-122"/>
                  </a:rPr>
                  <a:t>SUCCESS</a:t>
                </a:r>
                <a:endParaRPr lang="zh-CN" altLang="en-US" sz="32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41" name="椭圆 40"/>
            <p:cNvSpPr/>
            <p:nvPr/>
          </p:nvSpPr>
          <p:spPr>
            <a:xfrm>
              <a:off x="2679809" y="3070860"/>
              <a:ext cx="736600" cy="73660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4417326" y="3070860"/>
              <a:ext cx="736600" cy="73660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2577078" y="4216995"/>
              <a:ext cx="736600" cy="73660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p:cNvSpPr/>
            <p:nvPr/>
          </p:nvSpPr>
          <p:spPr>
            <a:xfrm>
              <a:off x="3528809" y="4804995"/>
              <a:ext cx="736600" cy="73660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4470667" y="4216995"/>
              <a:ext cx="736600" cy="73660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2747319" y="3135383"/>
              <a:ext cx="595230" cy="595230"/>
            </a:xfrm>
            <a:prstGeom prst="ellipse">
              <a:avLst/>
            </a:prstGeom>
            <a:gradFill>
              <a:gsLst>
                <a:gs pos="0">
                  <a:schemeClr val="bg1">
                    <a:lumMod val="85000"/>
                  </a:schemeClr>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4488011" y="3135383"/>
              <a:ext cx="595230" cy="595230"/>
            </a:xfrm>
            <a:prstGeom prst="ellipse">
              <a:avLst/>
            </a:prstGeom>
            <a:gradFill>
              <a:gsLst>
                <a:gs pos="0">
                  <a:schemeClr val="bg1">
                    <a:lumMod val="85000"/>
                  </a:schemeClr>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a:off x="4532461" y="4281330"/>
              <a:ext cx="595230" cy="595230"/>
            </a:xfrm>
            <a:prstGeom prst="ellipse">
              <a:avLst/>
            </a:prstGeom>
            <a:gradFill>
              <a:gsLst>
                <a:gs pos="0">
                  <a:schemeClr val="bg1">
                    <a:lumMod val="85000"/>
                  </a:schemeClr>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2647763" y="4281330"/>
              <a:ext cx="595230" cy="595230"/>
            </a:xfrm>
            <a:prstGeom prst="ellipse">
              <a:avLst/>
            </a:prstGeom>
            <a:gradFill>
              <a:gsLst>
                <a:gs pos="0">
                  <a:schemeClr val="bg1">
                    <a:lumMod val="85000"/>
                  </a:schemeClr>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3599494" y="4870805"/>
              <a:ext cx="595230" cy="595230"/>
            </a:xfrm>
            <a:prstGeom prst="ellipse">
              <a:avLst/>
            </a:prstGeom>
            <a:gradFill>
              <a:gsLst>
                <a:gs pos="0">
                  <a:schemeClr val="bg1">
                    <a:lumMod val="85000"/>
                  </a:schemeClr>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762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7488048" y="2506783"/>
            <a:ext cx="1780467" cy="739610"/>
            <a:chOff x="7488048" y="2621083"/>
            <a:chExt cx="1780467" cy="739610"/>
          </a:xfrm>
        </p:grpSpPr>
        <p:sp>
          <p:nvSpPr>
            <p:cNvPr id="53" name="文本框 52"/>
            <p:cNvSpPr txBox="1"/>
            <p:nvPr/>
          </p:nvSpPr>
          <p:spPr>
            <a:xfrm>
              <a:off x="74880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6" name="组合 55"/>
          <p:cNvGrpSpPr/>
          <p:nvPr/>
        </p:nvGrpSpPr>
        <p:grpSpPr>
          <a:xfrm>
            <a:off x="3017723" y="2506783"/>
            <a:ext cx="1780467" cy="739610"/>
            <a:chOff x="7488048" y="2621083"/>
            <a:chExt cx="1780467" cy="739610"/>
          </a:xfrm>
        </p:grpSpPr>
        <p:sp>
          <p:nvSpPr>
            <p:cNvPr id="57" name="文本框 56"/>
            <p:cNvSpPr txBox="1"/>
            <p:nvPr/>
          </p:nvSpPr>
          <p:spPr>
            <a:xfrm>
              <a:off x="7488048" y="2621083"/>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9" name="组合 58"/>
          <p:cNvGrpSpPr/>
          <p:nvPr/>
        </p:nvGrpSpPr>
        <p:grpSpPr>
          <a:xfrm>
            <a:off x="2903423" y="3665386"/>
            <a:ext cx="1780467" cy="739610"/>
            <a:chOff x="7488048" y="2621083"/>
            <a:chExt cx="1780467" cy="739610"/>
          </a:xfrm>
        </p:grpSpPr>
        <p:sp>
          <p:nvSpPr>
            <p:cNvPr id="60" name="文本框 59"/>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61" name="文本框 60"/>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62" name="组合 61"/>
          <p:cNvGrpSpPr/>
          <p:nvPr/>
        </p:nvGrpSpPr>
        <p:grpSpPr>
          <a:xfrm>
            <a:off x="7638926" y="3665386"/>
            <a:ext cx="1780467" cy="739610"/>
            <a:chOff x="7488048" y="2621083"/>
            <a:chExt cx="1780467" cy="739610"/>
          </a:xfrm>
        </p:grpSpPr>
        <p:sp>
          <p:nvSpPr>
            <p:cNvPr id="63" name="文本框 62"/>
            <p:cNvSpPr txBox="1"/>
            <p:nvPr/>
          </p:nvSpPr>
          <p:spPr>
            <a:xfrm>
              <a:off x="7488048" y="2621083"/>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64" name="文本框 6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65" name="组合 64"/>
          <p:cNvGrpSpPr/>
          <p:nvPr/>
        </p:nvGrpSpPr>
        <p:grpSpPr>
          <a:xfrm>
            <a:off x="5200006" y="5114318"/>
            <a:ext cx="1780467" cy="739610"/>
            <a:chOff x="7488048" y="2621083"/>
            <a:chExt cx="1780467" cy="739610"/>
          </a:xfrm>
        </p:grpSpPr>
        <p:sp>
          <p:nvSpPr>
            <p:cNvPr id="66" name="文本框 65"/>
            <p:cNvSpPr txBox="1"/>
            <p:nvPr/>
          </p:nvSpPr>
          <p:spPr>
            <a:xfrm>
              <a:off x="7488048" y="2621083"/>
              <a:ext cx="1780467" cy="400110"/>
            </a:xfrm>
            <a:prstGeom prst="rect">
              <a:avLst/>
            </a:prstGeom>
            <a:noFill/>
          </p:spPr>
          <p:txBody>
            <a:bodyPr wrap="square" rtlCol="0">
              <a:spAutoFit/>
            </a:bodyPr>
            <a:lstStyle/>
            <a:p>
              <a:r>
                <a:rPr lang="zh-CN" altLang="en-US" sz="2000"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C65885"/>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pic>
        <p:nvPicPr>
          <p:cNvPr id="71" name="图片 7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5246712" y="827932"/>
            <a:ext cx="1647833" cy="305584"/>
          </a:xfrm>
          <a:prstGeom prst="rect">
            <a:avLst/>
          </a:prstGeom>
        </p:spPr>
      </p:pic>
      <p:grpSp>
        <p:nvGrpSpPr>
          <p:cNvPr id="72" name="Group 36"/>
          <p:cNvGrpSpPr>
            <a:grpSpLocks noChangeAspect="1"/>
          </p:cNvGrpSpPr>
          <p:nvPr/>
        </p:nvGrpSpPr>
        <p:grpSpPr bwMode="auto">
          <a:xfrm>
            <a:off x="5064141" y="2847972"/>
            <a:ext cx="367232" cy="317188"/>
            <a:chOff x="3321" y="1710"/>
            <a:chExt cx="1042" cy="900"/>
          </a:xfrm>
          <a:solidFill>
            <a:srgbClr val="FFB850"/>
          </a:solidFill>
        </p:grpSpPr>
        <p:sp>
          <p:nvSpPr>
            <p:cNvPr id="73"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53"/>
          <p:cNvSpPr>
            <a:spLocks noEditPoints="1"/>
          </p:cNvSpPr>
          <p:nvPr/>
        </p:nvSpPr>
        <p:spPr bwMode="auto">
          <a:xfrm>
            <a:off x="5918449" y="4554908"/>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C65885"/>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78" name="Group 46"/>
          <p:cNvGrpSpPr>
            <a:grpSpLocks noChangeAspect="1"/>
          </p:cNvGrpSpPr>
          <p:nvPr/>
        </p:nvGrpSpPr>
        <p:grpSpPr bwMode="auto">
          <a:xfrm>
            <a:off x="6779959" y="2849205"/>
            <a:ext cx="424292" cy="262684"/>
            <a:chOff x="3098" y="1701"/>
            <a:chExt cx="1486" cy="920"/>
          </a:xfrm>
          <a:solidFill>
            <a:srgbClr val="E87071"/>
          </a:solidFill>
        </p:grpSpPr>
        <p:sp>
          <p:nvSpPr>
            <p:cNvPr id="79"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2" name="Freeform 57"/>
          <p:cNvSpPr>
            <a:spLocks noEditPoints="1"/>
          </p:cNvSpPr>
          <p:nvPr/>
        </p:nvSpPr>
        <p:spPr bwMode="auto">
          <a:xfrm>
            <a:off x="6832244" y="3964979"/>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grpSp>
        <p:nvGrpSpPr>
          <p:cNvPr id="83" name="Group 909"/>
          <p:cNvGrpSpPr>
            <a:grpSpLocks noChangeAspect="1"/>
          </p:cNvGrpSpPr>
          <p:nvPr/>
        </p:nvGrpSpPr>
        <p:grpSpPr bwMode="auto">
          <a:xfrm>
            <a:off x="4988449" y="4015092"/>
            <a:ext cx="321515" cy="274198"/>
            <a:chOff x="6090" y="1175"/>
            <a:chExt cx="265" cy="226"/>
          </a:xfrm>
          <a:solidFill>
            <a:srgbClr val="00AF92"/>
          </a:solidFill>
          <a:effectLst/>
        </p:grpSpPr>
        <p:sp>
          <p:nvSpPr>
            <p:cNvPr id="84"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组合 79"/>
          <p:cNvGrpSpPr/>
          <p:nvPr/>
        </p:nvGrpSpPr>
        <p:grpSpPr>
          <a:xfrm>
            <a:off x="2897604" y="1268434"/>
            <a:ext cx="6396792" cy="4722192"/>
            <a:chOff x="3205820" y="1268434"/>
            <a:chExt cx="6396792" cy="4722192"/>
          </a:xfrm>
          <a:solidFill>
            <a:schemeClr val="bg1">
              <a:lumMod val="85000"/>
              <a:alpha val="45000"/>
            </a:schemeClr>
          </a:solidFill>
        </p:grpSpPr>
        <p:sp>
          <p:nvSpPr>
            <p:cNvPr id="79" name="Freeform 31"/>
            <p:cNvSpPr/>
            <p:nvPr/>
          </p:nvSpPr>
          <p:spPr bwMode="auto">
            <a:xfrm flipH="1">
              <a:off x="3205820" y="1268434"/>
              <a:ext cx="3890856" cy="4722192"/>
            </a:xfrm>
            <a:custGeom>
              <a:avLst/>
              <a:gdLst>
                <a:gd name="T0" fmla="*/ 22 w 338"/>
                <a:gd name="T1" fmla="*/ 184 h 411"/>
                <a:gd name="T2" fmla="*/ 20 w 338"/>
                <a:gd name="T3" fmla="*/ 77 h 411"/>
                <a:gd name="T4" fmla="*/ 150 w 338"/>
                <a:gd name="T5" fmla="*/ 0 h 411"/>
                <a:gd name="T6" fmla="*/ 288 w 338"/>
                <a:gd name="T7" fmla="*/ 84 h 411"/>
                <a:gd name="T8" fmla="*/ 303 w 338"/>
                <a:gd name="T9" fmla="*/ 143 h 411"/>
                <a:gd name="T10" fmla="*/ 302 w 338"/>
                <a:gd name="T11" fmla="*/ 169 h 411"/>
                <a:gd name="T12" fmla="*/ 334 w 338"/>
                <a:gd name="T13" fmla="*/ 211 h 411"/>
                <a:gd name="T14" fmla="*/ 330 w 338"/>
                <a:gd name="T15" fmla="*/ 223 h 411"/>
                <a:gd name="T16" fmla="*/ 312 w 338"/>
                <a:gd name="T17" fmla="*/ 230 h 411"/>
                <a:gd name="T18" fmla="*/ 312 w 338"/>
                <a:gd name="T19" fmla="*/ 242 h 411"/>
                <a:gd name="T20" fmla="*/ 311 w 338"/>
                <a:gd name="T21" fmla="*/ 257 h 411"/>
                <a:gd name="T22" fmla="*/ 305 w 338"/>
                <a:gd name="T23" fmla="*/ 261 h 411"/>
                <a:gd name="T24" fmla="*/ 306 w 338"/>
                <a:gd name="T25" fmla="*/ 274 h 411"/>
                <a:gd name="T26" fmla="*/ 300 w 338"/>
                <a:gd name="T27" fmla="*/ 290 h 411"/>
                <a:gd name="T28" fmla="*/ 302 w 338"/>
                <a:gd name="T29" fmla="*/ 307 h 411"/>
                <a:gd name="T30" fmla="*/ 278 w 338"/>
                <a:gd name="T31" fmla="*/ 320 h 411"/>
                <a:gd name="T32" fmla="*/ 236 w 338"/>
                <a:gd name="T33" fmla="*/ 320 h 411"/>
                <a:gd name="T34" fmla="*/ 228 w 338"/>
                <a:gd name="T35" fmla="*/ 322 h 411"/>
                <a:gd name="T36" fmla="*/ 214 w 338"/>
                <a:gd name="T37" fmla="*/ 345 h 411"/>
                <a:gd name="T38" fmla="*/ 210 w 338"/>
                <a:gd name="T39" fmla="*/ 371 h 411"/>
                <a:gd name="T40" fmla="*/ 251 w 338"/>
                <a:gd name="T41" fmla="*/ 411 h 411"/>
                <a:gd name="T42" fmla="*/ 28 w 338"/>
                <a:gd name="T43" fmla="*/ 411 h 411"/>
                <a:gd name="T44" fmla="*/ 75 w 338"/>
                <a:gd name="T45" fmla="*/ 317 h 411"/>
                <a:gd name="T46" fmla="*/ 79 w 338"/>
                <a:gd name="T47" fmla="*/ 280 h 411"/>
                <a:gd name="T48" fmla="*/ 65 w 338"/>
                <a:gd name="T49" fmla="*/ 250 h 411"/>
                <a:gd name="T50" fmla="*/ 24 w 338"/>
                <a:gd name="T51" fmla="*/ 190 h 411"/>
                <a:gd name="T52" fmla="*/ 22 w 338"/>
                <a:gd name="T53" fmla="*/ 18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411">
                  <a:moveTo>
                    <a:pt x="22" y="184"/>
                  </a:moveTo>
                  <a:cubicBezTo>
                    <a:pt x="22" y="184"/>
                    <a:pt x="0" y="132"/>
                    <a:pt x="20" y="77"/>
                  </a:cubicBezTo>
                  <a:cubicBezTo>
                    <a:pt x="40" y="22"/>
                    <a:pt x="105" y="0"/>
                    <a:pt x="150" y="0"/>
                  </a:cubicBezTo>
                  <a:cubicBezTo>
                    <a:pt x="195" y="0"/>
                    <a:pt x="255" y="15"/>
                    <a:pt x="288" y="84"/>
                  </a:cubicBezTo>
                  <a:cubicBezTo>
                    <a:pt x="288" y="84"/>
                    <a:pt x="304" y="123"/>
                    <a:pt x="303" y="143"/>
                  </a:cubicBezTo>
                  <a:cubicBezTo>
                    <a:pt x="303" y="143"/>
                    <a:pt x="289" y="155"/>
                    <a:pt x="302" y="169"/>
                  </a:cubicBezTo>
                  <a:cubicBezTo>
                    <a:pt x="313" y="182"/>
                    <a:pt x="334" y="211"/>
                    <a:pt x="334" y="211"/>
                  </a:cubicBezTo>
                  <a:cubicBezTo>
                    <a:pt x="334" y="211"/>
                    <a:pt x="338" y="219"/>
                    <a:pt x="330" y="223"/>
                  </a:cubicBezTo>
                  <a:cubicBezTo>
                    <a:pt x="322" y="226"/>
                    <a:pt x="317" y="226"/>
                    <a:pt x="312" y="230"/>
                  </a:cubicBezTo>
                  <a:cubicBezTo>
                    <a:pt x="307" y="234"/>
                    <a:pt x="306" y="237"/>
                    <a:pt x="312" y="242"/>
                  </a:cubicBezTo>
                  <a:cubicBezTo>
                    <a:pt x="317" y="247"/>
                    <a:pt x="315" y="255"/>
                    <a:pt x="311" y="257"/>
                  </a:cubicBezTo>
                  <a:cubicBezTo>
                    <a:pt x="307" y="260"/>
                    <a:pt x="305" y="261"/>
                    <a:pt x="305" y="261"/>
                  </a:cubicBezTo>
                  <a:cubicBezTo>
                    <a:pt x="305" y="261"/>
                    <a:pt x="314" y="267"/>
                    <a:pt x="306" y="274"/>
                  </a:cubicBezTo>
                  <a:cubicBezTo>
                    <a:pt x="298" y="281"/>
                    <a:pt x="299" y="285"/>
                    <a:pt x="300" y="290"/>
                  </a:cubicBezTo>
                  <a:cubicBezTo>
                    <a:pt x="301" y="294"/>
                    <a:pt x="305" y="301"/>
                    <a:pt x="302" y="307"/>
                  </a:cubicBezTo>
                  <a:cubicBezTo>
                    <a:pt x="299" y="313"/>
                    <a:pt x="293" y="318"/>
                    <a:pt x="278" y="320"/>
                  </a:cubicBezTo>
                  <a:cubicBezTo>
                    <a:pt x="278" y="320"/>
                    <a:pt x="244" y="318"/>
                    <a:pt x="236" y="320"/>
                  </a:cubicBezTo>
                  <a:cubicBezTo>
                    <a:pt x="228" y="321"/>
                    <a:pt x="228" y="322"/>
                    <a:pt x="228" y="322"/>
                  </a:cubicBezTo>
                  <a:cubicBezTo>
                    <a:pt x="228" y="322"/>
                    <a:pt x="217" y="327"/>
                    <a:pt x="214" y="345"/>
                  </a:cubicBezTo>
                  <a:cubicBezTo>
                    <a:pt x="211" y="363"/>
                    <a:pt x="210" y="371"/>
                    <a:pt x="210" y="371"/>
                  </a:cubicBezTo>
                  <a:cubicBezTo>
                    <a:pt x="210" y="371"/>
                    <a:pt x="210" y="388"/>
                    <a:pt x="251" y="411"/>
                  </a:cubicBezTo>
                  <a:cubicBezTo>
                    <a:pt x="28" y="411"/>
                    <a:pt x="28" y="411"/>
                    <a:pt x="28" y="411"/>
                  </a:cubicBezTo>
                  <a:cubicBezTo>
                    <a:pt x="28" y="411"/>
                    <a:pt x="67" y="359"/>
                    <a:pt x="75" y="317"/>
                  </a:cubicBezTo>
                  <a:cubicBezTo>
                    <a:pt x="75" y="317"/>
                    <a:pt x="80" y="291"/>
                    <a:pt x="79" y="280"/>
                  </a:cubicBezTo>
                  <a:cubicBezTo>
                    <a:pt x="77" y="270"/>
                    <a:pt x="78" y="268"/>
                    <a:pt x="65" y="250"/>
                  </a:cubicBezTo>
                  <a:cubicBezTo>
                    <a:pt x="51" y="231"/>
                    <a:pt x="28" y="199"/>
                    <a:pt x="24" y="190"/>
                  </a:cubicBezTo>
                  <a:cubicBezTo>
                    <a:pt x="24" y="189"/>
                    <a:pt x="22" y="184"/>
                    <a:pt x="22" y="184"/>
                  </a:cubicBezTo>
                  <a:close/>
                </a:path>
              </a:pathLst>
            </a:custGeom>
            <a:grp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31"/>
            <p:cNvSpPr/>
            <p:nvPr/>
          </p:nvSpPr>
          <p:spPr bwMode="auto">
            <a:xfrm>
              <a:off x="5711756" y="1268434"/>
              <a:ext cx="3890856" cy="4722192"/>
            </a:xfrm>
            <a:custGeom>
              <a:avLst/>
              <a:gdLst>
                <a:gd name="T0" fmla="*/ 22 w 338"/>
                <a:gd name="T1" fmla="*/ 184 h 411"/>
                <a:gd name="T2" fmla="*/ 20 w 338"/>
                <a:gd name="T3" fmla="*/ 77 h 411"/>
                <a:gd name="T4" fmla="*/ 150 w 338"/>
                <a:gd name="T5" fmla="*/ 0 h 411"/>
                <a:gd name="T6" fmla="*/ 288 w 338"/>
                <a:gd name="T7" fmla="*/ 84 h 411"/>
                <a:gd name="T8" fmla="*/ 303 w 338"/>
                <a:gd name="T9" fmla="*/ 143 h 411"/>
                <a:gd name="T10" fmla="*/ 302 w 338"/>
                <a:gd name="T11" fmla="*/ 169 h 411"/>
                <a:gd name="T12" fmla="*/ 334 w 338"/>
                <a:gd name="T13" fmla="*/ 211 h 411"/>
                <a:gd name="T14" fmla="*/ 330 w 338"/>
                <a:gd name="T15" fmla="*/ 223 h 411"/>
                <a:gd name="T16" fmla="*/ 312 w 338"/>
                <a:gd name="T17" fmla="*/ 230 h 411"/>
                <a:gd name="T18" fmla="*/ 312 w 338"/>
                <a:gd name="T19" fmla="*/ 242 h 411"/>
                <a:gd name="T20" fmla="*/ 311 w 338"/>
                <a:gd name="T21" fmla="*/ 257 h 411"/>
                <a:gd name="T22" fmla="*/ 305 w 338"/>
                <a:gd name="T23" fmla="*/ 261 h 411"/>
                <a:gd name="T24" fmla="*/ 306 w 338"/>
                <a:gd name="T25" fmla="*/ 274 h 411"/>
                <a:gd name="T26" fmla="*/ 300 w 338"/>
                <a:gd name="T27" fmla="*/ 290 h 411"/>
                <a:gd name="T28" fmla="*/ 302 w 338"/>
                <a:gd name="T29" fmla="*/ 307 h 411"/>
                <a:gd name="T30" fmla="*/ 278 w 338"/>
                <a:gd name="T31" fmla="*/ 320 h 411"/>
                <a:gd name="T32" fmla="*/ 236 w 338"/>
                <a:gd name="T33" fmla="*/ 320 h 411"/>
                <a:gd name="T34" fmla="*/ 228 w 338"/>
                <a:gd name="T35" fmla="*/ 322 h 411"/>
                <a:gd name="T36" fmla="*/ 214 w 338"/>
                <a:gd name="T37" fmla="*/ 345 h 411"/>
                <a:gd name="T38" fmla="*/ 210 w 338"/>
                <a:gd name="T39" fmla="*/ 371 h 411"/>
                <a:gd name="T40" fmla="*/ 251 w 338"/>
                <a:gd name="T41" fmla="*/ 411 h 411"/>
                <a:gd name="T42" fmla="*/ 28 w 338"/>
                <a:gd name="T43" fmla="*/ 411 h 411"/>
                <a:gd name="T44" fmla="*/ 75 w 338"/>
                <a:gd name="T45" fmla="*/ 317 h 411"/>
                <a:gd name="T46" fmla="*/ 79 w 338"/>
                <a:gd name="T47" fmla="*/ 280 h 411"/>
                <a:gd name="T48" fmla="*/ 65 w 338"/>
                <a:gd name="T49" fmla="*/ 250 h 411"/>
                <a:gd name="T50" fmla="*/ 24 w 338"/>
                <a:gd name="T51" fmla="*/ 190 h 411"/>
                <a:gd name="T52" fmla="*/ 22 w 338"/>
                <a:gd name="T53" fmla="*/ 18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411">
                  <a:moveTo>
                    <a:pt x="22" y="184"/>
                  </a:moveTo>
                  <a:cubicBezTo>
                    <a:pt x="22" y="184"/>
                    <a:pt x="0" y="132"/>
                    <a:pt x="20" y="77"/>
                  </a:cubicBezTo>
                  <a:cubicBezTo>
                    <a:pt x="40" y="22"/>
                    <a:pt x="105" y="0"/>
                    <a:pt x="150" y="0"/>
                  </a:cubicBezTo>
                  <a:cubicBezTo>
                    <a:pt x="195" y="0"/>
                    <a:pt x="255" y="15"/>
                    <a:pt x="288" y="84"/>
                  </a:cubicBezTo>
                  <a:cubicBezTo>
                    <a:pt x="288" y="84"/>
                    <a:pt x="304" y="123"/>
                    <a:pt x="303" y="143"/>
                  </a:cubicBezTo>
                  <a:cubicBezTo>
                    <a:pt x="303" y="143"/>
                    <a:pt x="289" y="155"/>
                    <a:pt x="302" y="169"/>
                  </a:cubicBezTo>
                  <a:cubicBezTo>
                    <a:pt x="313" y="182"/>
                    <a:pt x="334" y="211"/>
                    <a:pt x="334" y="211"/>
                  </a:cubicBezTo>
                  <a:cubicBezTo>
                    <a:pt x="334" y="211"/>
                    <a:pt x="338" y="219"/>
                    <a:pt x="330" y="223"/>
                  </a:cubicBezTo>
                  <a:cubicBezTo>
                    <a:pt x="322" y="226"/>
                    <a:pt x="317" y="226"/>
                    <a:pt x="312" y="230"/>
                  </a:cubicBezTo>
                  <a:cubicBezTo>
                    <a:pt x="307" y="234"/>
                    <a:pt x="306" y="237"/>
                    <a:pt x="312" y="242"/>
                  </a:cubicBezTo>
                  <a:cubicBezTo>
                    <a:pt x="317" y="247"/>
                    <a:pt x="315" y="255"/>
                    <a:pt x="311" y="257"/>
                  </a:cubicBezTo>
                  <a:cubicBezTo>
                    <a:pt x="307" y="260"/>
                    <a:pt x="305" y="261"/>
                    <a:pt x="305" y="261"/>
                  </a:cubicBezTo>
                  <a:cubicBezTo>
                    <a:pt x="305" y="261"/>
                    <a:pt x="314" y="267"/>
                    <a:pt x="306" y="274"/>
                  </a:cubicBezTo>
                  <a:cubicBezTo>
                    <a:pt x="298" y="281"/>
                    <a:pt x="299" y="285"/>
                    <a:pt x="300" y="290"/>
                  </a:cubicBezTo>
                  <a:cubicBezTo>
                    <a:pt x="301" y="294"/>
                    <a:pt x="305" y="301"/>
                    <a:pt x="302" y="307"/>
                  </a:cubicBezTo>
                  <a:cubicBezTo>
                    <a:pt x="299" y="313"/>
                    <a:pt x="293" y="318"/>
                    <a:pt x="278" y="320"/>
                  </a:cubicBezTo>
                  <a:cubicBezTo>
                    <a:pt x="278" y="320"/>
                    <a:pt x="244" y="318"/>
                    <a:pt x="236" y="320"/>
                  </a:cubicBezTo>
                  <a:cubicBezTo>
                    <a:pt x="228" y="321"/>
                    <a:pt x="228" y="322"/>
                    <a:pt x="228" y="322"/>
                  </a:cubicBezTo>
                  <a:cubicBezTo>
                    <a:pt x="228" y="322"/>
                    <a:pt x="217" y="327"/>
                    <a:pt x="214" y="345"/>
                  </a:cubicBezTo>
                  <a:cubicBezTo>
                    <a:pt x="211" y="363"/>
                    <a:pt x="210" y="371"/>
                    <a:pt x="210" y="371"/>
                  </a:cubicBezTo>
                  <a:cubicBezTo>
                    <a:pt x="210" y="371"/>
                    <a:pt x="210" y="388"/>
                    <a:pt x="251" y="411"/>
                  </a:cubicBezTo>
                  <a:cubicBezTo>
                    <a:pt x="28" y="411"/>
                    <a:pt x="28" y="411"/>
                    <a:pt x="28" y="411"/>
                  </a:cubicBezTo>
                  <a:cubicBezTo>
                    <a:pt x="28" y="411"/>
                    <a:pt x="67" y="359"/>
                    <a:pt x="75" y="317"/>
                  </a:cubicBezTo>
                  <a:cubicBezTo>
                    <a:pt x="75" y="317"/>
                    <a:pt x="80" y="291"/>
                    <a:pt x="79" y="280"/>
                  </a:cubicBezTo>
                  <a:cubicBezTo>
                    <a:pt x="77" y="270"/>
                    <a:pt x="78" y="268"/>
                    <a:pt x="65" y="250"/>
                  </a:cubicBezTo>
                  <a:cubicBezTo>
                    <a:pt x="51" y="231"/>
                    <a:pt x="28" y="199"/>
                    <a:pt x="24" y="190"/>
                  </a:cubicBezTo>
                  <a:cubicBezTo>
                    <a:pt x="24" y="189"/>
                    <a:pt x="22" y="184"/>
                    <a:pt x="22" y="184"/>
                  </a:cubicBezTo>
                  <a:close/>
                </a:path>
              </a:pathLst>
            </a:custGeom>
            <a:grp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灯泡系列对比关系图表</a:t>
            </a:r>
            <a:endParaRPr lang="zh-CN" altLang="en-US" dirty="0"/>
          </a:p>
        </p:txBody>
      </p:sp>
      <p:grpSp>
        <p:nvGrpSpPr>
          <p:cNvPr id="7" name="组合 6"/>
          <p:cNvGrpSpPr/>
          <p:nvPr/>
        </p:nvGrpSpPr>
        <p:grpSpPr>
          <a:xfrm>
            <a:off x="4689882" y="902124"/>
            <a:ext cx="2812236" cy="4489799"/>
            <a:chOff x="2628899" y="0"/>
            <a:chExt cx="3924299" cy="6265035"/>
          </a:xfrm>
          <a:effectLst>
            <a:outerShdw blurRad="215900" dist="88900" dir="2700000" algn="tl" rotWithShape="0">
              <a:prstClr val="black">
                <a:alpha val="30000"/>
              </a:prstClr>
            </a:outerShdw>
          </a:effectLst>
        </p:grpSpPr>
        <p:sp>
          <p:nvSpPr>
            <p:cNvPr id="16" name="圆角矩形 15"/>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任意多边形 16"/>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任意多边形 17"/>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圆角矩形 18"/>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圆角矩形 19"/>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圆角矩形 20"/>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圆角矩形 21"/>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任意多边形 22"/>
            <p:cNvSpPr/>
            <p:nvPr/>
          </p:nvSpPr>
          <p:spPr>
            <a:xfrm>
              <a:off x="2628899" y="0"/>
              <a:ext cx="3924299" cy="4667095"/>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100000">
                  <a:schemeClr val="bg1"/>
                </a:gs>
                <a:gs pos="0">
                  <a:srgbClr val="E2E2E2"/>
                </a:gs>
              </a:gsLst>
              <a:lin ang="2700000" scaled="1"/>
              <a:tileRect/>
            </a:gradFill>
            <a:ln>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圆角矩形 23"/>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圆角矩形 24"/>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圆角矩形 25"/>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圆角矩形 26"/>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圆角矩形 27"/>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圆角矩形 28"/>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圆角矩形 29"/>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圆角矩形 30"/>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3" name="组合 42"/>
          <p:cNvGrpSpPr/>
          <p:nvPr/>
        </p:nvGrpSpPr>
        <p:grpSpPr>
          <a:xfrm>
            <a:off x="5238177" y="2234955"/>
            <a:ext cx="694901" cy="1991160"/>
            <a:chOff x="3348370" y="2805283"/>
            <a:chExt cx="591700" cy="1695450"/>
          </a:xfrm>
          <a:solidFill>
            <a:srgbClr val="01ACBE"/>
          </a:solidFill>
        </p:grpSpPr>
        <p:sp>
          <p:nvSpPr>
            <p:cNvPr id="37" name="圆角矩形 36"/>
            <p:cNvSpPr/>
            <p:nvPr/>
          </p:nvSpPr>
          <p:spPr>
            <a:xfrm>
              <a:off x="3730153" y="3548233"/>
              <a:ext cx="209917" cy="9525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a:off x="3348370" y="2805283"/>
              <a:ext cx="209917" cy="9525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40"/>
            <p:cNvSpPr/>
            <p:nvPr/>
          </p:nvSpPr>
          <p:spPr>
            <a:xfrm rot="5400000">
              <a:off x="3546585" y="3364483"/>
              <a:ext cx="209917" cy="57705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flipH="1">
            <a:off x="6270403" y="2234955"/>
            <a:ext cx="694901" cy="1991160"/>
            <a:chOff x="3348370" y="2805283"/>
            <a:chExt cx="591700" cy="1695450"/>
          </a:xfrm>
          <a:solidFill>
            <a:srgbClr val="E87071"/>
          </a:solidFill>
        </p:grpSpPr>
        <p:sp>
          <p:nvSpPr>
            <p:cNvPr id="45" name="圆角矩形 44"/>
            <p:cNvSpPr/>
            <p:nvPr/>
          </p:nvSpPr>
          <p:spPr>
            <a:xfrm>
              <a:off x="3730153" y="3548233"/>
              <a:ext cx="209917" cy="9525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a:off x="3348370" y="2805283"/>
              <a:ext cx="209917" cy="9525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圆角矩形 46"/>
            <p:cNvSpPr/>
            <p:nvPr/>
          </p:nvSpPr>
          <p:spPr>
            <a:xfrm rot="5400000">
              <a:off x="3546585" y="3364483"/>
              <a:ext cx="209917" cy="57705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圆角矩形 48"/>
          <p:cNvSpPr/>
          <p:nvPr/>
        </p:nvSpPr>
        <p:spPr>
          <a:xfrm flipH="1">
            <a:off x="5978473" y="1362370"/>
            <a:ext cx="246530" cy="2858878"/>
          </a:xfrm>
          <a:prstGeom prst="roundRect">
            <a:avLst>
              <a:gd name="adj" fmla="val 3790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5647060" y="1134041"/>
            <a:ext cx="886610" cy="886610"/>
            <a:chOff x="5713733" y="1926481"/>
            <a:chExt cx="754938" cy="754938"/>
          </a:xfrm>
        </p:grpSpPr>
        <p:sp>
          <p:nvSpPr>
            <p:cNvPr id="50" name="椭圆 49"/>
            <p:cNvSpPr/>
            <p:nvPr/>
          </p:nvSpPr>
          <p:spPr>
            <a:xfrm>
              <a:off x="5713733" y="1926481"/>
              <a:ext cx="754938" cy="754938"/>
            </a:xfrm>
            <a:prstGeom prst="ellipse">
              <a:avLst/>
            </a:pr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5832863" y="2045611"/>
              <a:ext cx="516678" cy="516678"/>
            </a:xfrm>
            <a:prstGeom prst="ellipse">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4917788" y="1817222"/>
            <a:ext cx="886610" cy="886610"/>
            <a:chOff x="5713733" y="1926481"/>
            <a:chExt cx="754938" cy="754938"/>
          </a:xfrm>
        </p:grpSpPr>
        <p:sp>
          <p:nvSpPr>
            <p:cNvPr id="54" name="椭圆 53"/>
            <p:cNvSpPr/>
            <p:nvPr/>
          </p:nvSpPr>
          <p:spPr>
            <a:xfrm>
              <a:off x="5713733" y="1926481"/>
              <a:ext cx="754938" cy="754938"/>
            </a:xfrm>
            <a:prstGeom prst="ellipse">
              <a:avLst/>
            </a:pr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832863" y="2045611"/>
              <a:ext cx="516678" cy="516678"/>
            </a:xfrm>
            <a:prstGeom prst="ellipse">
              <a:avLst/>
            </a:prstGeom>
            <a:solidFill>
              <a:srgbClr val="01ACBE"/>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6393667" y="1817222"/>
            <a:ext cx="886610" cy="886610"/>
            <a:chOff x="5713733" y="1926481"/>
            <a:chExt cx="754938" cy="754938"/>
          </a:xfrm>
        </p:grpSpPr>
        <p:sp>
          <p:nvSpPr>
            <p:cNvPr id="57" name="椭圆 56"/>
            <p:cNvSpPr/>
            <p:nvPr/>
          </p:nvSpPr>
          <p:spPr>
            <a:xfrm>
              <a:off x="5713733" y="1926481"/>
              <a:ext cx="754938" cy="754938"/>
            </a:xfrm>
            <a:prstGeom prst="ellipse">
              <a:avLst/>
            </a:pr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5832863" y="2045611"/>
              <a:ext cx="516678" cy="516678"/>
            </a:xfrm>
            <a:prstGeom prst="ellipse">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5787582" y="2471003"/>
            <a:ext cx="605566" cy="605565"/>
            <a:chOff x="5713733" y="1926481"/>
            <a:chExt cx="754938" cy="754938"/>
          </a:xfrm>
        </p:grpSpPr>
        <p:sp>
          <p:nvSpPr>
            <p:cNvPr id="60" name="椭圆 59"/>
            <p:cNvSpPr/>
            <p:nvPr/>
          </p:nvSpPr>
          <p:spPr>
            <a:xfrm>
              <a:off x="5713733" y="1926481"/>
              <a:ext cx="754938" cy="754938"/>
            </a:xfrm>
            <a:prstGeom prst="ellipse">
              <a:avLst/>
            </a:pr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5832863" y="2045611"/>
              <a:ext cx="516678" cy="516678"/>
            </a:xfrm>
            <a:prstGeom prst="ellipse">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50800" dist="25400" dir="13500000">
                <a:prstClr val="black">
                  <a:alpha val="4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 name="Freeform 47"/>
          <p:cNvSpPr/>
          <p:nvPr/>
        </p:nvSpPr>
        <p:spPr bwMode="auto">
          <a:xfrm>
            <a:off x="5928183" y="1372560"/>
            <a:ext cx="332953" cy="410613"/>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64" name="Group 36"/>
          <p:cNvGrpSpPr>
            <a:grpSpLocks noChangeAspect="1"/>
          </p:cNvGrpSpPr>
          <p:nvPr/>
        </p:nvGrpSpPr>
        <p:grpSpPr bwMode="auto">
          <a:xfrm>
            <a:off x="5185318" y="2121334"/>
            <a:ext cx="356431" cy="307860"/>
            <a:chOff x="3321" y="1710"/>
            <a:chExt cx="1042" cy="900"/>
          </a:xfrm>
          <a:solidFill>
            <a:schemeClr val="bg1"/>
          </a:solidFill>
        </p:grpSpPr>
        <p:sp>
          <p:nvSpPr>
            <p:cNvPr id="65"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9" name="Freeform 57"/>
          <p:cNvSpPr>
            <a:spLocks noEditPoints="1"/>
          </p:cNvSpPr>
          <p:nvPr/>
        </p:nvSpPr>
        <p:spPr bwMode="auto">
          <a:xfrm>
            <a:off x="6658187" y="2071288"/>
            <a:ext cx="382875" cy="383612"/>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grpSp>
        <p:nvGrpSpPr>
          <p:cNvPr id="81" name="Group 36"/>
          <p:cNvGrpSpPr>
            <a:grpSpLocks noChangeAspect="1"/>
          </p:cNvGrpSpPr>
          <p:nvPr/>
        </p:nvGrpSpPr>
        <p:grpSpPr bwMode="auto">
          <a:xfrm>
            <a:off x="3849361" y="2628552"/>
            <a:ext cx="474409" cy="409762"/>
            <a:chOff x="3321" y="1710"/>
            <a:chExt cx="1042" cy="900"/>
          </a:xfrm>
          <a:solidFill>
            <a:schemeClr val="bg1"/>
          </a:solidFill>
        </p:grpSpPr>
        <p:sp>
          <p:nvSpPr>
            <p:cNvPr id="82"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6" name="Freeform 57"/>
          <p:cNvSpPr>
            <a:spLocks noEditPoints="1"/>
          </p:cNvSpPr>
          <p:nvPr/>
        </p:nvSpPr>
        <p:spPr bwMode="auto">
          <a:xfrm>
            <a:off x="7838021" y="2575573"/>
            <a:ext cx="463279" cy="464170"/>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grpSp>
        <p:nvGrpSpPr>
          <p:cNvPr id="87" name="组合 86"/>
          <p:cNvGrpSpPr/>
          <p:nvPr/>
        </p:nvGrpSpPr>
        <p:grpSpPr>
          <a:xfrm>
            <a:off x="3244764" y="3268472"/>
            <a:ext cx="1780467" cy="739610"/>
            <a:chOff x="7488048" y="2621083"/>
            <a:chExt cx="1780467" cy="739610"/>
          </a:xfrm>
        </p:grpSpPr>
        <p:sp>
          <p:nvSpPr>
            <p:cNvPr id="88" name="文本框 87"/>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89" name="文本框 88"/>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0" name="组合 89"/>
          <p:cNvGrpSpPr/>
          <p:nvPr/>
        </p:nvGrpSpPr>
        <p:grpSpPr>
          <a:xfrm>
            <a:off x="7219664" y="3268472"/>
            <a:ext cx="1780467" cy="739610"/>
            <a:chOff x="7488048" y="2621083"/>
            <a:chExt cx="1780467" cy="739610"/>
          </a:xfrm>
        </p:grpSpPr>
        <p:sp>
          <p:nvSpPr>
            <p:cNvPr id="91" name="文本框 90"/>
            <p:cNvSpPr txBox="1"/>
            <p:nvPr/>
          </p:nvSpPr>
          <p:spPr>
            <a:xfrm>
              <a:off x="74880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93" name="文本框 92"/>
          <p:cNvSpPr txBox="1"/>
          <p:nvPr/>
        </p:nvSpPr>
        <p:spPr>
          <a:xfrm>
            <a:off x="4501191" y="5436926"/>
            <a:ext cx="3178348" cy="584775"/>
          </a:xfrm>
          <a:prstGeom prst="rect">
            <a:avLst/>
          </a:prstGeom>
          <a:noFill/>
          <a:effectLst/>
        </p:spPr>
        <p:txBody>
          <a:bodyPr wrap="square" rtlCol="0">
            <a:spAutoFit/>
          </a:bodyPr>
          <a:lstStyle/>
          <a:p>
            <a:pPr algn="dist"/>
            <a:r>
              <a:rPr lang="en-US" altLang="zh-CN" sz="3200" dirty="0" smtClean="0">
                <a:ln w="19050">
                  <a:solidFill>
                    <a:schemeClr val="bg1"/>
                  </a:solidFill>
                </a:ln>
                <a:solidFill>
                  <a:srgbClr val="FFB850"/>
                </a:solidFill>
                <a:effectLst>
                  <a:innerShdw blurRad="38100" dist="25400" dir="13500000">
                    <a:prstClr val="black">
                      <a:alpha val="35000"/>
                    </a:prstClr>
                  </a:innerShdw>
                </a:effectLst>
                <a:latin typeface="Impact" panose="020B0806030902050204" pitchFamily="34" charset="0"/>
                <a:ea typeface="LiHei Pro" panose="020B0500000000000000" pitchFamily="34" charset="-122"/>
              </a:rPr>
              <a:t>YOUR TIILE HERE</a:t>
            </a:r>
            <a:endParaRPr lang="en-US" altLang="zh-CN" sz="3200" dirty="0" smtClean="0">
              <a:ln w="19050">
                <a:solidFill>
                  <a:schemeClr val="bg1"/>
                </a:solidFill>
              </a:ln>
              <a:solidFill>
                <a:srgbClr val="FFB850"/>
              </a:solidFill>
              <a:effectLst>
                <a:innerShdw blurRad="38100" dist="25400" dir="13500000">
                  <a:prstClr val="black">
                    <a:alpha val="35000"/>
                  </a:prstClr>
                </a:innerShdw>
              </a:effectLst>
              <a:latin typeface="Impact" panose="020B0806030902050204" pitchFamily="34" charset="0"/>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5" name="组合 4"/>
          <p:cNvGrpSpPr/>
          <p:nvPr/>
        </p:nvGrpSpPr>
        <p:grpSpPr>
          <a:xfrm>
            <a:off x="4689882" y="1336464"/>
            <a:ext cx="2812236" cy="4489799"/>
            <a:chOff x="2628899" y="0"/>
            <a:chExt cx="3924299" cy="6265035"/>
          </a:xfrm>
          <a:effectLst>
            <a:outerShdw blurRad="215900" dist="88900" dir="2700000" algn="tl" rotWithShape="0">
              <a:prstClr val="black">
                <a:alpha val="30000"/>
              </a:prstClr>
            </a:outerShdw>
          </a:effectLst>
        </p:grpSpPr>
        <p:sp>
          <p:nvSpPr>
            <p:cNvPr id="6" name="圆角矩形 5"/>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 name="任意多边形 6"/>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任意多边形 7"/>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圆角矩形 8"/>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圆角矩形 9"/>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圆角矩形 10"/>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圆角矩形 11"/>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任意多边形 12"/>
            <p:cNvSpPr/>
            <p:nvPr/>
          </p:nvSpPr>
          <p:spPr>
            <a:xfrm>
              <a:off x="2628899" y="0"/>
              <a:ext cx="3924299" cy="4667095"/>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100000">
                  <a:schemeClr val="bg1"/>
                </a:gs>
                <a:gs pos="0">
                  <a:srgbClr val="E2E2E2"/>
                </a:gs>
              </a:gsLst>
              <a:lin ang="2700000" scaled="1"/>
              <a:tileRect/>
            </a:gradFill>
            <a:ln>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圆角矩形 13"/>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圆角矩形 14"/>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圆角矩形 15"/>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圆角矩形 16"/>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圆角矩形 17"/>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圆角矩形 18"/>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圆角矩形 19"/>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圆角矩形 20"/>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8" name="组合 57"/>
          <p:cNvGrpSpPr/>
          <p:nvPr/>
        </p:nvGrpSpPr>
        <p:grpSpPr>
          <a:xfrm>
            <a:off x="4781001" y="1436615"/>
            <a:ext cx="2623024" cy="3153197"/>
            <a:chOff x="549925" y="1955399"/>
            <a:chExt cx="2623024" cy="3153197"/>
          </a:xfrm>
        </p:grpSpPr>
        <p:sp>
          <p:nvSpPr>
            <p:cNvPr id="57" name="任意多边形 56"/>
            <p:cNvSpPr/>
            <p:nvPr/>
          </p:nvSpPr>
          <p:spPr>
            <a:xfrm>
              <a:off x="1936377" y="3023941"/>
              <a:ext cx="1236572" cy="2080895"/>
            </a:xfrm>
            <a:custGeom>
              <a:avLst/>
              <a:gdLst>
                <a:gd name="connsiteX0" fmla="*/ 0 w 1244673"/>
                <a:gd name="connsiteY0" fmla="*/ 0 h 2080895"/>
                <a:gd name="connsiteX1" fmla="*/ 370959 w 1244673"/>
                <a:gd name="connsiteY1" fmla="*/ 0 h 2080895"/>
                <a:gd name="connsiteX2" fmla="*/ 1219878 w 1244673"/>
                <a:gd name="connsiteY2" fmla="*/ 0 h 2080895"/>
                <a:gd name="connsiteX3" fmla="*/ 1237902 w 1244673"/>
                <a:gd name="connsiteY3" fmla="*/ 119278 h 2080895"/>
                <a:gd name="connsiteX4" fmla="*/ 1244673 w 1244673"/>
                <a:gd name="connsiteY4" fmla="*/ 254713 h 2080895"/>
                <a:gd name="connsiteX5" fmla="*/ 1141608 w 1244673"/>
                <a:gd name="connsiteY5" fmla="*/ 770318 h 2080895"/>
                <a:gd name="connsiteX6" fmla="*/ 678049 w 1244673"/>
                <a:gd name="connsiteY6" fmla="*/ 1875124 h 2080895"/>
                <a:gd name="connsiteX7" fmla="*/ 474315 w 1244673"/>
                <a:gd name="connsiteY7" fmla="*/ 2080895 h 2080895"/>
                <a:gd name="connsiteX8" fmla="*/ 8101 w 1244673"/>
                <a:gd name="connsiteY8" fmla="*/ 2080895 h 2080895"/>
                <a:gd name="connsiteX9" fmla="*/ 8101 w 1244673"/>
                <a:gd name="connsiteY9" fmla="*/ 1091747 h 2080895"/>
                <a:gd name="connsiteX10" fmla="*/ 8101 w 1244673"/>
                <a:gd name="connsiteY10" fmla="*/ 1088098 h 2080895"/>
                <a:gd name="connsiteX11" fmla="*/ 8101 w 1244673"/>
                <a:gd name="connsiteY11" fmla="*/ 1 h 2080895"/>
                <a:gd name="connsiteX12" fmla="*/ 0 w 1244673"/>
                <a:gd name="connsiteY12" fmla="*/ 1 h 2080895"/>
                <a:gd name="connsiteX0-1" fmla="*/ 0 w 1244673"/>
                <a:gd name="connsiteY0-2" fmla="*/ 1 h 2080895"/>
                <a:gd name="connsiteX1-3" fmla="*/ 370959 w 1244673"/>
                <a:gd name="connsiteY1-4" fmla="*/ 0 h 2080895"/>
                <a:gd name="connsiteX2-5" fmla="*/ 1219878 w 1244673"/>
                <a:gd name="connsiteY2-6" fmla="*/ 0 h 2080895"/>
                <a:gd name="connsiteX3-7" fmla="*/ 1237902 w 1244673"/>
                <a:gd name="connsiteY3-8" fmla="*/ 119278 h 2080895"/>
                <a:gd name="connsiteX4-9" fmla="*/ 1244673 w 1244673"/>
                <a:gd name="connsiteY4-10" fmla="*/ 254713 h 2080895"/>
                <a:gd name="connsiteX5-11" fmla="*/ 1141608 w 1244673"/>
                <a:gd name="connsiteY5-12" fmla="*/ 770318 h 2080895"/>
                <a:gd name="connsiteX6-13" fmla="*/ 678049 w 1244673"/>
                <a:gd name="connsiteY6-14" fmla="*/ 1875124 h 2080895"/>
                <a:gd name="connsiteX7-15" fmla="*/ 474315 w 1244673"/>
                <a:gd name="connsiteY7-16" fmla="*/ 2080895 h 2080895"/>
                <a:gd name="connsiteX8-17" fmla="*/ 8101 w 1244673"/>
                <a:gd name="connsiteY8-18" fmla="*/ 2080895 h 2080895"/>
                <a:gd name="connsiteX9-19" fmla="*/ 8101 w 1244673"/>
                <a:gd name="connsiteY9-20" fmla="*/ 1091747 h 2080895"/>
                <a:gd name="connsiteX10-21" fmla="*/ 8101 w 1244673"/>
                <a:gd name="connsiteY10-22" fmla="*/ 1088098 h 2080895"/>
                <a:gd name="connsiteX11-23" fmla="*/ 8101 w 1244673"/>
                <a:gd name="connsiteY11-24" fmla="*/ 1 h 2080895"/>
                <a:gd name="connsiteX12-25" fmla="*/ 0 w 1244673"/>
                <a:gd name="connsiteY12-26" fmla="*/ 1 h 2080895"/>
                <a:gd name="connsiteX0-27" fmla="*/ 0 w 1236572"/>
                <a:gd name="connsiteY0-28" fmla="*/ 1 h 2080895"/>
                <a:gd name="connsiteX1-29" fmla="*/ 362858 w 1236572"/>
                <a:gd name="connsiteY1-30" fmla="*/ 0 h 2080895"/>
                <a:gd name="connsiteX2-31" fmla="*/ 1211777 w 1236572"/>
                <a:gd name="connsiteY2-32" fmla="*/ 0 h 2080895"/>
                <a:gd name="connsiteX3-33" fmla="*/ 1229801 w 1236572"/>
                <a:gd name="connsiteY3-34" fmla="*/ 119278 h 2080895"/>
                <a:gd name="connsiteX4-35" fmla="*/ 1236572 w 1236572"/>
                <a:gd name="connsiteY4-36" fmla="*/ 254713 h 2080895"/>
                <a:gd name="connsiteX5-37" fmla="*/ 1133507 w 1236572"/>
                <a:gd name="connsiteY5-38" fmla="*/ 770318 h 2080895"/>
                <a:gd name="connsiteX6-39" fmla="*/ 669948 w 1236572"/>
                <a:gd name="connsiteY6-40" fmla="*/ 1875124 h 2080895"/>
                <a:gd name="connsiteX7-41" fmla="*/ 466214 w 1236572"/>
                <a:gd name="connsiteY7-42" fmla="*/ 2080895 h 2080895"/>
                <a:gd name="connsiteX8-43" fmla="*/ 0 w 1236572"/>
                <a:gd name="connsiteY8-44" fmla="*/ 2080895 h 2080895"/>
                <a:gd name="connsiteX9-45" fmla="*/ 0 w 1236572"/>
                <a:gd name="connsiteY9-46" fmla="*/ 1091747 h 2080895"/>
                <a:gd name="connsiteX10-47" fmla="*/ 0 w 1236572"/>
                <a:gd name="connsiteY10-48" fmla="*/ 1088098 h 2080895"/>
                <a:gd name="connsiteX11-49" fmla="*/ 0 w 1236572"/>
                <a:gd name="connsiteY11-50" fmla="*/ 1 h 2080895"/>
                <a:gd name="connsiteX0-51" fmla="*/ 0 w 1236572"/>
                <a:gd name="connsiteY0-52" fmla="*/ 1 h 2080895"/>
                <a:gd name="connsiteX1-53" fmla="*/ 362858 w 1236572"/>
                <a:gd name="connsiteY1-54" fmla="*/ 0 h 2080895"/>
                <a:gd name="connsiteX2-55" fmla="*/ 1205427 w 1236572"/>
                <a:gd name="connsiteY2-56" fmla="*/ 0 h 2080895"/>
                <a:gd name="connsiteX3-57" fmla="*/ 1229801 w 1236572"/>
                <a:gd name="connsiteY3-58" fmla="*/ 119278 h 2080895"/>
                <a:gd name="connsiteX4-59" fmla="*/ 1236572 w 1236572"/>
                <a:gd name="connsiteY4-60" fmla="*/ 254713 h 2080895"/>
                <a:gd name="connsiteX5-61" fmla="*/ 1133507 w 1236572"/>
                <a:gd name="connsiteY5-62" fmla="*/ 770318 h 2080895"/>
                <a:gd name="connsiteX6-63" fmla="*/ 669948 w 1236572"/>
                <a:gd name="connsiteY6-64" fmla="*/ 1875124 h 2080895"/>
                <a:gd name="connsiteX7-65" fmla="*/ 466214 w 1236572"/>
                <a:gd name="connsiteY7-66" fmla="*/ 2080895 h 2080895"/>
                <a:gd name="connsiteX8-67" fmla="*/ 0 w 1236572"/>
                <a:gd name="connsiteY8-68" fmla="*/ 2080895 h 2080895"/>
                <a:gd name="connsiteX9-69" fmla="*/ 0 w 1236572"/>
                <a:gd name="connsiteY9-70" fmla="*/ 1091747 h 2080895"/>
                <a:gd name="connsiteX10-71" fmla="*/ 0 w 1236572"/>
                <a:gd name="connsiteY10-72" fmla="*/ 1088098 h 2080895"/>
                <a:gd name="connsiteX11-73" fmla="*/ 0 w 1236572"/>
                <a:gd name="connsiteY11-74" fmla="*/ 1 h 208089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1236572" h="2080895">
                  <a:moveTo>
                    <a:pt x="0" y="1"/>
                  </a:moveTo>
                  <a:lnTo>
                    <a:pt x="362858" y="0"/>
                  </a:lnTo>
                  <a:lnTo>
                    <a:pt x="1205427" y="0"/>
                  </a:lnTo>
                  <a:lnTo>
                    <a:pt x="1229801" y="119278"/>
                  </a:lnTo>
                  <a:cubicBezTo>
                    <a:pt x="1234278" y="163808"/>
                    <a:pt x="1236572" y="208990"/>
                    <a:pt x="1236572" y="254713"/>
                  </a:cubicBezTo>
                  <a:cubicBezTo>
                    <a:pt x="1236572" y="437606"/>
                    <a:pt x="1199873" y="611841"/>
                    <a:pt x="1133507" y="770318"/>
                  </a:cubicBezTo>
                  <a:cubicBezTo>
                    <a:pt x="1039070" y="1040386"/>
                    <a:pt x="666565" y="1425206"/>
                    <a:pt x="669948" y="1875124"/>
                  </a:cubicBezTo>
                  <a:cubicBezTo>
                    <a:pt x="669948" y="1988768"/>
                    <a:pt x="578733" y="2080895"/>
                    <a:pt x="466214" y="2080895"/>
                  </a:cubicBezTo>
                  <a:lnTo>
                    <a:pt x="0" y="2080895"/>
                  </a:lnTo>
                  <a:lnTo>
                    <a:pt x="0" y="1091747"/>
                  </a:lnTo>
                  <a:lnTo>
                    <a:pt x="0" y="1088098"/>
                  </a:lnTo>
                  <a:lnTo>
                    <a:pt x="0" y="1"/>
                  </a:lnTo>
                  <a:close/>
                </a:path>
              </a:pathLst>
            </a:custGeom>
            <a:solidFill>
              <a:srgbClr val="663A77"/>
            </a:solidFill>
            <a:ln>
              <a:noFill/>
            </a:ln>
            <a:effectLst>
              <a:innerShdw blurRad="114300" dist="50800" dir="13500000">
                <a:prstClr val="black">
                  <a:alpha val="34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任意多边形 49"/>
            <p:cNvSpPr/>
            <p:nvPr/>
          </p:nvSpPr>
          <p:spPr>
            <a:xfrm>
              <a:off x="568237" y="1955399"/>
              <a:ext cx="1724515" cy="1069913"/>
            </a:xfrm>
            <a:custGeom>
              <a:avLst/>
              <a:gdLst>
                <a:gd name="connsiteX0" fmla="*/ 1286717 w 1724515"/>
                <a:gd name="connsiteY0" fmla="*/ 0 h 1069913"/>
                <a:gd name="connsiteX1" fmla="*/ 1676721 w 1724515"/>
                <a:gd name="connsiteY1" fmla="*/ 59553 h 1069913"/>
                <a:gd name="connsiteX2" fmla="*/ 1724515 w 1724515"/>
                <a:gd name="connsiteY2" fmla="*/ 77221 h 1069913"/>
                <a:gd name="connsiteX3" fmla="*/ 1724515 w 1724515"/>
                <a:gd name="connsiteY3" fmla="*/ 1069913 h 1069913"/>
                <a:gd name="connsiteX4" fmla="*/ 0 w 1724515"/>
                <a:gd name="connsiteY4" fmla="*/ 1069913 h 1069913"/>
                <a:gd name="connsiteX5" fmla="*/ 1850 w 1724515"/>
                <a:gd name="connsiteY5" fmla="*/ 1057668 h 1069913"/>
                <a:gd name="connsiteX6" fmla="*/ 1286717 w 1724515"/>
                <a:gd name="connsiteY6" fmla="*/ 0 h 10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515" h="1069913">
                  <a:moveTo>
                    <a:pt x="1286717" y="0"/>
                  </a:moveTo>
                  <a:cubicBezTo>
                    <a:pt x="1422529" y="0"/>
                    <a:pt x="1553519" y="20850"/>
                    <a:pt x="1676721" y="59553"/>
                  </a:cubicBezTo>
                  <a:lnTo>
                    <a:pt x="1724515" y="77221"/>
                  </a:lnTo>
                  <a:lnTo>
                    <a:pt x="1724515" y="1069913"/>
                  </a:lnTo>
                  <a:lnTo>
                    <a:pt x="0" y="1069913"/>
                  </a:lnTo>
                  <a:lnTo>
                    <a:pt x="1850" y="1057668"/>
                  </a:lnTo>
                  <a:cubicBezTo>
                    <a:pt x="124144" y="454058"/>
                    <a:pt x="652930" y="0"/>
                    <a:pt x="1286717" y="0"/>
                  </a:cubicBezTo>
                  <a:close/>
                </a:path>
              </a:pathLst>
            </a:custGeom>
            <a:solidFill>
              <a:srgbClr val="FFB850"/>
            </a:solidFill>
            <a:ln>
              <a:noFill/>
            </a:ln>
            <a:effectLst>
              <a:innerShdw blurRad="1143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任意多边形 50"/>
            <p:cNvSpPr/>
            <p:nvPr/>
          </p:nvSpPr>
          <p:spPr>
            <a:xfrm>
              <a:off x="549925" y="3024032"/>
              <a:ext cx="1386452" cy="1091746"/>
            </a:xfrm>
            <a:custGeom>
              <a:avLst/>
              <a:gdLst>
                <a:gd name="connsiteX0" fmla="*/ 24795 w 1386452"/>
                <a:gd name="connsiteY0" fmla="*/ 0 h 1091746"/>
                <a:gd name="connsiteX1" fmla="*/ 1386452 w 1386452"/>
                <a:gd name="connsiteY1" fmla="*/ 0 h 1091746"/>
                <a:gd name="connsiteX2" fmla="*/ 1386452 w 1386452"/>
                <a:gd name="connsiteY2" fmla="*/ 1091746 h 1091746"/>
                <a:gd name="connsiteX3" fmla="*/ 269710 w 1386452"/>
                <a:gd name="connsiteY3" fmla="*/ 1091746 h 1091746"/>
                <a:gd name="connsiteX4" fmla="*/ 246761 w 1386452"/>
                <a:gd name="connsiteY4" fmla="*/ 1054372 h 1091746"/>
                <a:gd name="connsiteX5" fmla="*/ 110657 w 1386452"/>
                <a:gd name="connsiteY5" fmla="*/ 797304 h 1091746"/>
                <a:gd name="connsiteX6" fmla="*/ 115013 w 1386452"/>
                <a:gd name="connsiteY6" fmla="*/ 795366 h 1091746"/>
                <a:gd name="connsiteX7" fmla="*/ 103066 w 1386452"/>
                <a:gd name="connsiteY7" fmla="*/ 770317 h 1091746"/>
                <a:gd name="connsiteX8" fmla="*/ 0 w 1386452"/>
                <a:gd name="connsiteY8" fmla="*/ 254712 h 1091746"/>
                <a:gd name="connsiteX9" fmla="*/ 6771 w 1386452"/>
                <a:gd name="connsiteY9" fmla="*/ 119277 h 109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452" h="1091746">
                  <a:moveTo>
                    <a:pt x="24795" y="0"/>
                  </a:moveTo>
                  <a:lnTo>
                    <a:pt x="1386452" y="0"/>
                  </a:lnTo>
                  <a:lnTo>
                    <a:pt x="1386452" y="1091746"/>
                  </a:lnTo>
                  <a:lnTo>
                    <a:pt x="269710" y="1091746"/>
                  </a:lnTo>
                  <a:lnTo>
                    <a:pt x="246761" y="1054372"/>
                  </a:lnTo>
                  <a:cubicBezTo>
                    <a:pt x="195873" y="970210"/>
                    <a:pt x="147846" y="885489"/>
                    <a:pt x="110657" y="797304"/>
                  </a:cubicBezTo>
                  <a:lnTo>
                    <a:pt x="115013" y="795366"/>
                  </a:lnTo>
                  <a:lnTo>
                    <a:pt x="103066" y="770317"/>
                  </a:lnTo>
                  <a:cubicBezTo>
                    <a:pt x="36699" y="611840"/>
                    <a:pt x="0" y="437605"/>
                    <a:pt x="0" y="254712"/>
                  </a:cubicBezTo>
                  <a:cubicBezTo>
                    <a:pt x="0" y="208989"/>
                    <a:pt x="2294" y="163807"/>
                    <a:pt x="6771" y="119277"/>
                  </a:cubicBezTo>
                  <a:close/>
                </a:path>
              </a:pathLst>
            </a:custGeom>
            <a:solidFill>
              <a:srgbClr val="01ACBE"/>
            </a:solidFill>
            <a:ln>
              <a:noFill/>
            </a:ln>
            <a:effectLst>
              <a:innerShdw blurRad="1143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任意多边形 51"/>
            <p:cNvSpPr/>
            <p:nvPr/>
          </p:nvSpPr>
          <p:spPr>
            <a:xfrm>
              <a:off x="817395" y="4115799"/>
              <a:ext cx="1118982" cy="992797"/>
            </a:xfrm>
            <a:custGeom>
              <a:avLst/>
              <a:gdLst>
                <a:gd name="connsiteX0" fmla="*/ 0 w 1118982"/>
                <a:gd name="connsiteY0" fmla="*/ 0 h 992797"/>
                <a:gd name="connsiteX1" fmla="*/ 1118982 w 1118982"/>
                <a:gd name="connsiteY1" fmla="*/ 0 h 992797"/>
                <a:gd name="connsiteX2" fmla="*/ 1118982 w 1118982"/>
                <a:gd name="connsiteY2" fmla="*/ 992797 h 992797"/>
                <a:gd name="connsiteX3" fmla="*/ 502888 w 1118982"/>
                <a:gd name="connsiteY3" fmla="*/ 992797 h 992797"/>
                <a:gd name="connsiteX4" fmla="*/ 299154 w 1118982"/>
                <a:gd name="connsiteY4" fmla="*/ 787026 h 992797"/>
                <a:gd name="connsiteX5" fmla="*/ 56772 w 1118982"/>
                <a:gd name="connsiteY5" fmla="*/ 92460 h 99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982" h="992797">
                  <a:moveTo>
                    <a:pt x="0" y="0"/>
                  </a:moveTo>
                  <a:lnTo>
                    <a:pt x="1118982" y="0"/>
                  </a:lnTo>
                  <a:lnTo>
                    <a:pt x="1118982" y="992797"/>
                  </a:lnTo>
                  <a:lnTo>
                    <a:pt x="502888" y="992797"/>
                  </a:lnTo>
                  <a:cubicBezTo>
                    <a:pt x="390369" y="992797"/>
                    <a:pt x="299154" y="900670"/>
                    <a:pt x="299154" y="787026"/>
                  </a:cubicBezTo>
                  <a:cubicBezTo>
                    <a:pt x="308502" y="519676"/>
                    <a:pt x="186160" y="303280"/>
                    <a:pt x="56772" y="92460"/>
                  </a:cubicBezTo>
                  <a:close/>
                </a:path>
              </a:pathLst>
            </a:custGeom>
            <a:solidFill>
              <a:srgbClr val="E87071"/>
            </a:solidFill>
            <a:ln>
              <a:noFill/>
            </a:ln>
            <a:effectLst>
              <a:innerShdw blurRad="1143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任意多边形 52"/>
            <p:cNvSpPr/>
            <p:nvPr/>
          </p:nvSpPr>
          <p:spPr>
            <a:xfrm>
              <a:off x="2289341" y="2035956"/>
              <a:ext cx="848919" cy="992692"/>
            </a:xfrm>
            <a:custGeom>
              <a:avLst/>
              <a:gdLst>
                <a:gd name="connsiteX0" fmla="*/ 0 w 848919"/>
                <a:gd name="connsiteY0" fmla="*/ 0 h 992692"/>
                <a:gd name="connsiteX1" fmla="*/ 72702 w 848919"/>
                <a:gd name="connsiteY1" fmla="*/ 26875 h 992692"/>
                <a:gd name="connsiteX2" fmla="*/ 847069 w 848919"/>
                <a:gd name="connsiteY2" fmla="*/ 980447 h 992692"/>
                <a:gd name="connsiteX3" fmla="*/ 848919 w 848919"/>
                <a:gd name="connsiteY3" fmla="*/ 992692 h 992692"/>
                <a:gd name="connsiteX4" fmla="*/ 0 w 848919"/>
                <a:gd name="connsiteY4" fmla="*/ 992692 h 992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919" h="992692">
                  <a:moveTo>
                    <a:pt x="0" y="0"/>
                  </a:moveTo>
                  <a:lnTo>
                    <a:pt x="72702" y="26875"/>
                  </a:lnTo>
                  <a:cubicBezTo>
                    <a:pt x="464969" y="194449"/>
                    <a:pt x="759716" y="549297"/>
                    <a:pt x="847069" y="980447"/>
                  </a:cubicBezTo>
                  <a:lnTo>
                    <a:pt x="848919" y="992692"/>
                  </a:lnTo>
                  <a:lnTo>
                    <a:pt x="0" y="992692"/>
                  </a:lnTo>
                  <a:close/>
                </a:path>
              </a:pathLst>
            </a:custGeom>
            <a:solidFill>
              <a:srgbClr val="00AF92"/>
            </a:solidFill>
            <a:ln>
              <a:noFill/>
            </a:ln>
            <a:effectLst>
              <a:innerShdw blurRad="114300" dist="50800" dir="16200000">
                <a:prstClr val="black">
                  <a:alpha val="29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9" name="矩形 58"/>
          <p:cNvSpPr/>
          <p:nvPr/>
        </p:nvSpPr>
        <p:spPr>
          <a:xfrm>
            <a:off x="4782380" y="2504235"/>
            <a:ext cx="2619906" cy="342676"/>
          </a:xfrm>
          <a:custGeom>
            <a:avLst/>
            <a:gdLst>
              <a:gd name="connsiteX0" fmla="*/ 0 w 2570024"/>
              <a:gd name="connsiteY0" fmla="*/ 0 h 342676"/>
              <a:gd name="connsiteX1" fmla="*/ 2570024 w 2570024"/>
              <a:gd name="connsiteY1" fmla="*/ 0 h 342676"/>
              <a:gd name="connsiteX2" fmla="*/ 2570024 w 2570024"/>
              <a:gd name="connsiteY2" fmla="*/ 342676 h 342676"/>
              <a:gd name="connsiteX3" fmla="*/ 0 w 2570024"/>
              <a:gd name="connsiteY3" fmla="*/ 342676 h 342676"/>
              <a:gd name="connsiteX4" fmla="*/ 0 w 2570024"/>
              <a:gd name="connsiteY4" fmla="*/ 0 h 342676"/>
              <a:gd name="connsiteX0-1" fmla="*/ 16933 w 2586957"/>
              <a:gd name="connsiteY0-2" fmla="*/ 0 h 342676"/>
              <a:gd name="connsiteX1-3" fmla="*/ 2586957 w 2586957"/>
              <a:gd name="connsiteY1-4" fmla="*/ 0 h 342676"/>
              <a:gd name="connsiteX2-5" fmla="*/ 2586957 w 2586957"/>
              <a:gd name="connsiteY2-6" fmla="*/ 342676 h 342676"/>
              <a:gd name="connsiteX3-7" fmla="*/ 16933 w 2586957"/>
              <a:gd name="connsiteY3-8" fmla="*/ 342676 h 342676"/>
              <a:gd name="connsiteX4-9" fmla="*/ 16933 w 2586957"/>
              <a:gd name="connsiteY4-10" fmla="*/ 0 h 342676"/>
              <a:gd name="connsiteX0-11" fmla="*/ 16933 w 2615179"/>
              <a:gd name="connsiteY0-12" fmla="*/ 0 h 342676"/>
              <a:gd name="connsiteX1-13" fmla="*/ 2586957 w 2615179"/>
              <a:gd name="connsiteY1-14" fmla="*/ 0 h 342676"/>
              <a:gd name="connsiteX2-15" fmla="*/ 2586957 w 2615179"/>
              <a:gd name="connsiteY2-16" fmla="*/ 342676 h 342676"/>
              <a:gd name="connsiteX3-17" fmla="*/ 16933 w 2615179"/>
              <a:gd name="connsiteY3-18" fmla="*/ 342676 h 342676"/>
              <a:gd name="connsiteX4-19" fmla="*/ 16933 w 2615179"/>
              <a:gd name="connsiteY4-20" fmla="*/ 0 h 342676"/>
              <a:gd name="connsiteX0-21" fmla="*/ 16933 w 2619906"/>
              <a:gd name="connsiteY0-22" fmla="*/ 0 h 342676"/>
              <a:gd name="connsiteX1-23" fmla="*/ 2586957 w 2619906"/>
              <a:gd name="connsiteY1-24" fmla="*/ 0 h 342676"/>
              <a:gd name="connsiteX2-25" fmla="*/ 2586957 w 2619906"/>
              <a:gd name="connsiteY2-26" fmla="*/ 342676 h 342676"/>
              <a:gd name="connsiteX3-27" fmla="*/ 16933 w 2619906"/>
              <a:gd name="connsiteY3-28" fmla="*/ 342676 h 342676"/>
              <a:gd name="connsiteX4-29" fmla="*/ 16933 w 2619906"/>
              <a:gd name="connsiteY4-30" fmla="*/ 0 h 342676"/>
              <a:gd name="connsiteX0-31" fmla="*/ 16933 w 2619906"/>
              <a:gd name="connsiteY0-32" fmla="*/ 0 h 342676"/>
              <a:gd name="connsiteX1-33" fmla="*/ 2586957 w 2619906"/>
              <a:gd name="connsiteY1-34" fmla="*/ 0 h 342676"/>
              <a:gd name="connsiteX2-35" fmla="*/ 2586957 w 2619906"/>
              <a:gd name="connsiteY2-36" fmla="*/ 342676 h 342676"/>
              <a:gd name="connsiteX3-37" fmla="*/ 16933 w 2619906"/>
              <a:gd name="connsiteY3-38" fmla="*/ 342676 h 342676"/>
              <a:gd name="connsiteX4-39" fmla="*/ 16933 w 2619906"/>
              <a:gd name="connsiteY4-40" fmla="*/ 0 h 34267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19906" h="342676">
                <a:moveTo>
                  <a:pt x="16933" y="0"/>
                </a:moveTo>
                <a:lnTo>
                  <a:pt x="2586957" y="0"/>
                </a:lnTo>
                <a:cubicBezTo>
                  <a:pt x="2606007" y="120575"/>
                  <a:pt x="2650457" y="333226"/>
                  <a:pt x="2586957" y="342676"/>
                </a:cubicBezTo>
                <a:lnTo>
                  <a:pt x="16933" y="342676"/>
                </a:lnTo>
                <a:cubicBezTo>
                  <a:pt x="-21167" y="260201"/>
                  <a:pt x="16933" y="114225"/>
                  <a:pt x="16933" y="0"/>
                </a:cubicBezTo>
                <a:close/>
              </a:path>
            </a:pathLst>
          </a:custGeom>
          <a:gradFill>
            <a:gsLst>
              <a:gs pos="0">
                <a:schemeClr val="tx1">
                  <a:alpha val="22000"/>
                </a:schemeClr>
              </a:gs>
              <a:gs pos="100000">
                <a:srgbClr val="01ACBE">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8" name="组合 77"/>
          <p:cNvGrpSpPr/>
          <p:nvPr/>
        </p:nvGrpSpPr>
        <p:grpSpPr>
          <a:xfrm>
            <a:off x="5617420" y="2911984"/>
            <a:ext cx="1096395" cy="1691941"/>
            <a:chOff x="5562600" y="2569260"/>
            <a:chExt cx="1206034" cy="1861135"/>
          </a:xfrm>
          <a:effectLst>
            <a:outerShdw blurRad="88900" dist="50800" dir="18900000" algn="bl" rotWithShape="0">
              <a:prstClr val="black">
                <a:alpha val="40000"/>
              </a:prstClr>
            </a:outerShdw>
          </a:effectLst>
        </p:grpSpPr>
        <p:sp>
          <p:nvSpPr>
            <p:cNvPr id="66" name="任意多边形 65"/>
            <p:cNvSpPr/>
            <p:nvPr/>
          </p:nvSpPr>
          <p:spPr>
            <a:xfrm>
              <a:off x="5928504" y="3522006"/>
              <a:ext cx="471487" cy="908389"/>
            </a:xfrm>
            <a:custGeom>
              <a:avLst/>
              <a:gdLst>
                <a:gd name="connsiteX0" fmla="*/ 78583 w 471487"/>
                <a:gd name="connsiteY0" fmla="*/ 0 h 908389"/>
                <a:gd name="connsiteX1" fmla="*/ 392904 w 471487"/>
                <a:gd name="connsiteY1" fmla="*/ 0 h 908389"/>
                <a:gd name="connsiteX2" fmla="*/ 471487 w 471487"/>
                <a:gd name="connsiteY2" fmla="*/ 78583 h 908389"/>
                <a:gd name="connsiteX3" fmla="*/ 471487 w 471487"/>
                <a:gd name="connsiteY3" fmla="*/ 908389 h 908389"/>
                <a:gd name="connsiteX4" fmla="*/ 380824 w 471487"/>
                <a:gd name="connsiteY4" fmla="*/ 908389 h 908389"/>
                <a:gd name="connsiteX5" fmla="*/ 380824 w 471487"/>
                <a:gd name="connsiteY5" fmla="*/ 150663 h 908389"/>
                <a:gd name="connsiteX6" fmla="*/ 332463 w 471487"/>
                <a:gd name="connsiteY6" fmla="*/ 102302 h 908389"/>
                <a:gd name="connsiteX7" fmla="*/ 139023 w 471487"/>
                <a:gd name="connsiteY7" fmla="*/ 102302 h 908389"/>
                <a:gd name="connsiteX8" fmla="*/ 90662 w 471487"/>
                <a:gd name="connsiteY8" fmla="*/ 150663 h 908389"/>
                <a:gd name="connsiteX9" fmla="*/ 90662 w 471487"/>
                <a:gd name="connsiteY9" fmla="*/ 908389 h 908389"/>
                <a:gd name="connsiteX10" fmla="*/ 0 w 471487"/>
                <a:gd name="connsiteY10" fmla="*/ 908389 h 908389"/>
                <a:gd name="connsiteX11" fmla="*/ 0 w 471487"/>
                <a:gd name="connsiteY11" fmla="*/ 78583 h 908389"/>
                <a:gd name="connsiteX12" fmla="*/ 78583 w 471487"/>
                <a:gd name="connsiteY12" fmla="*/ 0 h 90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487" h="908389">
                  <a:moveTo>
                    <a:pt x="78583" y="0"/>
                  </a:moveTo>
                  <a:lnTo>
                    <a:pt x="392904" y="0"/>
                  </a:lnTo>
                  <a:cubicBezTo>
                    <a:pt x="436304" y="0"/>
                    <a:pt x="471487" y="35183"/>
                    <a:pt x="471487" y="78583"/>
                  </a:cubicBezTo>
                  <a:lnTo>
                    <a:pt x="471487" y="908389"/>
                  </a:lnTo>
                  <a:lnTo>
                    <a:pt x="380824" y="908389"/>
                  </a:lnTo>
                  <a:lnTo>
                    <a:pt x="380824" y="150663"/>
                  </a:lnTo>
                  <a:cubicBezTo>
                    <a:pt x="380824" y="123954"/>
                    <a:pt x="359172" y="102302"/>
                    <a:pt x="332463" y="102302"/>
                  </a:cubicBezTo>
                  <a:lnTo>
                    <a:pt x="139023" y="102302"/>
                  </a:lnTo>
                  <a:cubicBezTo>
                    <a:pt x="112314" y="102302"/>
                    <a:pt x="90662" y="123954"/>
                    <a:pt x="90662" y="150663"/>
                  </a:cubicBezTo>
                  <a:lnTo>
                    <a:pt x="90662" y="908389"/>
                  </a:lnTo>
                  <a:lnTo>
                    <a:pt x="0" y="908389"/>
                  </a:lnTo>
                  <a:lnTo>
                    <a:pt x="0" y="78583"/>
                  </a:lnTo>
                  <a:cubicBezTo>
                    <a:pt x="0" y="35183"/>
                    <a:pt x="35183" y="0"/>
                    <a:pt x="78583" y="0"/>
                  </a:cubicBezTo>
                  <a:close/>
                </a:path>
              </a:pathLst>
            </a:custGeom>
            <a:solidFill>
              <a:srgbClr val="FCFC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nvSpPr>
          <p:spPr>
            <a:xfrm>
              <a:off x="6055534" y="3118565"/>
              <a:ext cx="223837" cy="433658"/>
            </a:xfrm>
            <a:prstGeom prst="rect">
              <a:avLst/>
            </a:prstGeom>
            <a:solidFill>
              <a:srgbClr val="FCFC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5894761" y="2962450"/>
              <a:ext cx="538971" cy="226271"/>
            </a:xfrm>
            <a:prstGeom prst="roundRect">
              <a:avLst>
                <a:gd name="adj" fmla="val 50000"/>
              </a:avLst>
            </a:prstGeom>
            <a:solidFill>
              <a:srgbClr val="FCFC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3" name="直接连接符 72"/>
            <p:cNvCxnSpPr/>
            <p:nvPr/>
          </p:nvCxnSpPr>
          <p:spPr>
            <a:xfrm flipH="1" flipV="1">
              <a:off x="5828691" y="2590408"/>
              <a:ext cx="273050" cy="446421"/>
            </a:xfrm>
            <a:prstGeom prst="line">
              <a:avLst/>
            </a:prstGeom>
            <a:ln w="15875">
              <a:solidFill>
                <a:srgbClr val="FCFCFC"/>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a:xfrm flipV="1">
              <a:off x="6194239" y="2614761"/>
              <a:ext cx="273050" cy="446421"/>
            </a:xfrm>
            <a:prstGeom prst="line">
              <a:avLst/>
            </a:prstGeom>
            <a:ln w="15875">
              <a:solidFill>
                <a:srgbClr val="FCFCFC"/>
              </a:solidFill>
            </a:ln>
          </p:spPr>
          <p:style>
            <a:lnRef idx="1">
              <a:schemeClr val="accent1"/>
            </a:lnRef>
            <a:fillRef idx="0">
              <a:schemeClr val="accent1"/>
            </a:fillRef>
            <a:effectRef idx="0">
              <a:schemeClr val="accent1"/>
            </a:effectRef>
            <a:fontRef idx="minor">
              <a:schemeClr val="tx1"/>
            </a:fontRef>
          </p:style>
        </p:cxnSp>
        <p:sp>
          <p:nvSpPr>
            <p:cNvPr id="75" name="任意多边形 74"/>
            <p:cNvSpPr/>
            <p:nvPr/>
          </p:nvSpPr>
          <p:spPr>
            <a:xfrm>
              <a:off x="5562600" y="2647950"/>
              <a:ext cx="412750" cy="895350"/>
            </a:xfrm>
            <a:custGeom>
              <a:avLst/>
              <a:gdLst>
                <a:gd name="connsiteX0" fmla="*/ 0 w 412750"/>
                <a:gd name="connsiteY0" fmla="*/ 0 h 895350"/>
                <a:gd name="connsiteX1" fmla="*/ 254000 w 412750"/>
                <a:gd name="connsiteY1" fmla="*/ 406400 h 895350"/>
                <a:gd name="connsiteX2" fmla="*/ 412750 w 412750"/>
                <a:gd name="connsiteY2" fmla="*/ 895350 h 895350"/>
                <a:gd name="connsiteX0-1" fmla="*/ 0 w 412750"/>
                <a:gd name="connsiteY0-2" fmla="*/ 0 h 895350"/>
                <a:gd name="connsiteX1-3" fmla="*/ 254000 w 412750"/>
                <a:gd name="connsiteY1-4" fmla="*/ 406400 h 895350"/>
                <a:gd name="connsiteX2-5" fmla="*/ 412750 w 412750"/>
                <a:gd name="connsiteY2-6" fmla="*/ 895350 h 895350"/>
              </a:gdLst>
              <a:ahLst/>
              <a:cxnLst>
                <a:cxn ang="0">
                  <a:pos x="connsiteX0-1" y="connsiteY0-2"/>
                </a:cxn>
                <a:cxn ang="0">
                  <a:pos x="connsiteX1-3" y="connsiteY1-4"/>
                </a:cxn>
                <a:cxn ang="0">
                  <a:pos x="connsiteX2-5" y="connsiteY2-6"/>
                </a:cxn>
              </a:cxnLst>
              <a:rect l="l" t="t" r="r" b="b"/>
              <a:pathLst>
                <a:path w="412750" h="895350">
                  <a:moveTo>
                    <a:pt x="0" y="0"/>
                  </a:moveTo>
                  <a:cubicBezTo>
                    <a:pt x="92604" y="128587"/>
                    <a:pt x="185208" y="257175"/>
                    <a:pt x="254000" y="406400"/>
                  </a:cubicBezTo>
                  <a:cubicBezTo>
                    <a:pt x="322792" y="555625"/>
                    <a:pt x="402167" y="755650"/>
                    <a:pt x="412750" y="895350"/>
                  </a:cubicBezTo>
                </a:path>
              </a:pathLst>
            </a:custGeom>
            <a:noFill/>
            <a:ln>
              <a:solidFill>
                <a:srgbClr val="FCFC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flipH="1">
              <a:off x="6355884" y="2647950"/>
              <a:ext cx="412750" cy="895350"/>
            </a:xfrm>
            <a:custGeom>
              <a:avLst/>
              <a:gdLst>
                <a:gd name="connsiteX0" fmla="*/ 0 w 412750"/>
                <a:gd name="connsiteY0" fmla="*/ 0 h 895350"/>
                <a:gd name="connsiteX1" fmla="*/ 254000 w 412750"/>
                <a:gd name="connsiteY1" fmla="*/ 406400 h 895350"/>
                <a:gd name="connsiteX2" fmla="*/ 412750 w 412750"/>
                <a:gd name="connsiteY2" fmla="*/ 895350 h 895350"/>
                <a:gd name="connsiteX0-1" fmla="*/ 0 w 412750"/>
                <a:gd name="connsiteY0-2" fmla="*/ 0 h 895350"/>
                <a:gd name="connsiteX1-3" fmla="*/ 254000 w 412750"/>
                <a:gd name="connsiteY1-4" fmla="*/ 406400 h 895350"/>
                <a:gd name="connsiteX2-5" fmla="*/ 412750 w 412750"/>
                <a:gd name="connsiteY2-6" fmla="*/ 895350 h 895350"/>
              </a:gdLst>
              <a:ahLst/>
              <a:cxnLst>
                <a:cxn ang="0">
                  <a:pos x="connsiteX0-1" y="connsiteY0-2"/>
                </a:cxn>
                <a:cxn ang="0">
                  <a:pos x="connsiteX1-3" y="connsiteY1-4"/>
                </a:cxn>
                <a:cxn ang="0">
                  <a:pos x="connsiteX2-5" y="connsiteY2-6"/>
                </a:cxn>
              </a:cxnLst>
              <a:rect l="l" t="t" r="r" b="b"/>
              <a:pathLst>
                <a:path w="412750" h="895350">
                  <a:moveTo>
                    <a:pt x="0" y="0"/>
                  </a:moveTo>
                  <a:cubicBezTo>
                    <a:pt x="92604" y="128587"/>
                    <a:pt x="185208" y="257175"/>
                    <a:pt x="254000" y="406400"/>
                  </a:cubicBezTo>
                  <a:cubicBezTo>
                    <a:pt x="322792" y="555625"/>
                    <a:pt x="389467" y="742950"/>
                    <a:pt x="412750" y="895350"/>
                  </a:cubicBezTo>
                </a:path>
              </a:pathLst>
            </a:custGeom>
            <a:noFill/>
            <a:ln>
              <a:solidFill>
                <a:srgbClr val="FCFC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a:off x="5562600" y="2569260"/>
              <a:ext cx="1204912" cy="100121"/>
            </a:xfrm>
            <a:custGeom>
              <a:avLst/>
              <a:gdLst>
                <a:gd name="connsiteX0" fmla="*/ 0 w 1200150"/>
                <a:gd name="connsiteY0" fmla="*/ 95656 h 114706"/>
                <a:gd name="connsiteX1" fmla="*/ 133350 w 1200150"/>
                <a:gd name="connsiteY1" fmla="*/ 51206 h 114706"/>
                <a:gd name="connsiteX2" fmla="*/ 323850 w 1200150"/>
                <a:gd name="connsiteY2" fmla="*/ 89306 h 114706"/>
                <a:gd name="connsiteX3" fmla="*/ 717550 w 1200150"/>
                <a:gd name="connsiteY3" fmla="*/ 51206 h 114706"/>
                <a:gd name="connsiteX4" fmla="*/ 901700 w 1200150"/>
                <a:gd name="connsiteY4" fmla="*/ 406 h 114706"/>
                <a:gd name="connsiteX5" fmla="*/ 1079500 w 1200150"/>
                <a:gd name="connsiteY5" fmla="*/ 32156 h 114706"/>
                <a:gd name="connsiteX6" fmla="*/ 1200150 w 1200150"/>
                <a:gd name="connsiteY6" fmla="*/ 114706 h 114706"/>
                <a:gd name="connsiteX0-1" fmla="*/ 0 w 1200150"/>
                <a:gd name="connsiteY0-2" fmla="*/ 95656 h 114706"/>
                <a:gd name="connsiteX1-3" fmla="*/ 200025 w 1200150"/>
                <a:gd name="connsiteY1-4" fmla="*/ 29774 h 114706"/>
                <a:gd name="connsiteX2-5" fmla="*/ 323850 w 1200150"/>
                <a:gd name="connsiteY2-6" fmla="*/ 89306 h 114706"/>
                <a:gd name="connsiteX3-7" fmla="*/ 717550 w 1200150"/>
                <a:gd name="connsiteY3-8" fmla="*/ 51206 h 114706"/>
                <a:gd name="connsiteX4-9" fmla="*/ 901700 w 1200150"/>
                <a:gd name="connsiteY4-10" fmla="*/ 406 h 114706"/>
                <a:gd name="connsiteX5-11" fmla="*/ 1079500 w 1200150"/>
                <a:gd name="connsiteY5-12" fmla="*/ 32156 h 114706"/>
                <a:gd name="connsiteX6-13" fmla="*/ 1200150 w 1200150"/>
                <a:gd name="connsiteY6-14" fmla="*/ 114706 h 114706"/>
                <a:gd name="connsiteX0-15" fmla="*/ 0 w 1200150"/>
                <a:gd name="connsiteY0-16" fmla="*/ 95656 h 114706"/>
                <a:gd name="connsiteX1-17" fmla="*/ 200025 w 1200150"/>
                <a:gd name="connsiteY1-18" fmla="*/ 29774 h 114706"/>
                <a:gd name="connsiteX2-19" fmla="*/ 400050 w 1200150"/>
                <a:gd name="connsiteY2-20" fmla="*/ 89306 h 114706"/>
                <a:gd name="connsiteX3-21" fmla="*/ 717550 w 1200150"/>
                <a:gd name="connsiteY3-22" fmla="*/ 51206 h 114706"/>
                <a:gd name="connsiteX4-23" fmla="*/ 901700 w 1200150"/>
                <a:gd name="connsiteY4-24" fmla="*/ 406 h 114706"/>
                <a:gd name="connsiteX5-25" fmla="*/ 1079500 w 1200150"/>
                <a:gd name="connsiteY5-26" fmla="*/ 32156 h 114706"/>
                <a:gd name="connsiteX6-27" fmla="*/ 1200150 w 1200150"/>
                <a:gd name="connsiteY6-28" fmla="*/ 114706 h 114706"/>
                <a:gd name="connsiteX0-29" fmla="*/ 0 w 1200150"/>
                <a:gd name="connsiteY0-30" fmla="*/ 95656 h 114706"/>
                <a:gd name="connsiteX1-31" fmla="*/ 200025 w 1200150"/>
                <a:gd name="connsiteY1-32" fmla="*/ 29774 h 114706"/>
                <a:gd name="connsiteX2-33" fmla="*/ 400050 w 1200150"/>
                <a:gd name="connsiteY2-34" fmla="*/ 89306 h 114706"/>
                <a:gd name="connsiteX3-35" fmla="*/ 901700 w 1200150"/>
                <a:gd name="connsiteY3-36" fmla="*/ 406 h 114706"/>
                <a:gd name="connsiteX4-37" fmla="*/ 1079500 w 1200150"/>
                <a:gd name="connsiteY4-38" fmla="*/ 32156 h 114706"/>
                <a:gd name="connsiteX5-39" fmla="*/ 1200150 w 1200150"/>
                <a:gd name="connsiteY5-40" fmla="*/ 114706 h 114706"/>
                <a:gd name="connsiteX0-41" fmla="*/ 0 w 1200150"/>
                <a:gd name="connsiteY0-42" fmla="*/ 97392 h 116442"/>
                <a:gd name="connsiteX1-43" fmla="*/ 200025 w 1200150"/>
                <a:gd name="connsiteY1-44" fmla="*/ 31510 h 116442"/>
                <a:gd name="connsiteX2-45" fmla="*/ 516731 w 1200150"/>
                <a:gd name="connsiteY2-46" fmla="*/ 88661 h 116442"/>
                <a:gd name="connsiteX3-47" fmla="*/ 901700 w 1200150"/>
                <a:gd name="connsiteY3-48" fmla="*/ 2142 h 116442"/>
                <a:gd name="connsiteX4-49" fmla="*/ 1079500 w 1200150"/>
                <a:gd name="connsiteY4-50" fmla="*/ 33892 h 116442"/>
                <a:gd name="connsiteX5-51" fmla="*/ 1200150 w 1200150"/>
                <a:gd name="connsiteY5-52" fmla="*/ 116442 h 116442"/>
                <a:gd name="connsiteX0-53" fmla="*/ 0 w 1200150"/>
                <a:gd name="connsiteY0-54" fmla="*/ 90767 h 109817"/>
                <a:gd name="connsiteX1-55" fmla="*/ 200025 w 1200150"/>
                <a:gd name="connsiteY1-56" fmla="*/ 24885 h 109817"/>
                <a:gd name="connsiteX2-57" fmla="*/ 516731 w 1200150"/>
                <a:gd name="connsiteY2-58" fmla="*/ 82036 h 109817"/>
                <a:gd name="connsiteX3-59" fmla="*/ 906463 w 1200150"/>
                <a:gd name="connsiteY3-60" fmla="*/ 2661 h 109817"/>
                <a:gd name="connsiteX4-61" fmla="*/ 1079500 w 1200150"/>
                <a:gd name="connsiteY4-62" fmla="*/ 27267 h 109817"/>
                <a:gd name="connsiteX5-63" fmla="*/ 1200150 w 1200150"/>
                <a:gd name="connsiteY5-64" fmla="*/ 109817 h 109817"/>
                <a:gd name="connsiteX0-65" fmla="*/ 0 w 1200150"/>
                <a:gd name="connsiteY0-66" fmla="*/ 88299 h 107349"/>
                <a:gd name="connsiteX1-67" fmla="*/ 200025 w 1200150"/>
                <a:gd name="connsiteY1-68" fmla="*/ 22417 h 107349"/>
                <a:gd name="connsiteX2-69" fmla="*/ 516731 w 1200150"/>
                <a:gd name="connsiteY2-70" fmla="*/ 79568 h 107349"/>
                <a:gd name="connsiteX3-71" fmla="*/ 906463 w 1200150"/>
                <a:gd name="connsiteY3-72" fmla="*/ 193 h 107349"/>
                <a:gd name="connsiteX4-73" fmla="*/ 1200150 w 1200150"/>
                <a:gd name="connsiteY4-74" fmla="*/ 107349 h 107349"/>
                <a:gd name="connsiteX0-75" fmla="*/ 0 w 1204912"/>
                <a:gd name="connsiteY0-76" fmla="*/ 88215 h 100121"/>
                <a:gd name="connsiteX1-77" fmla="*/ 200025 w 1204912"/>
                <a:gd name="connsiteY1-78" fmla="*/ 22333 h 100121"/>
                <a:gd name="connsiteX2-79" fmla="*/ 516731 w 1204912"/>
                <a:gd name="connsiteY2-80" fmla="*/ 79484 h 100121"/>
                <a:gd name="connsiteX3-81" fmla="*/ 906463 w 1204912"/>
                <a:gd name="connsiteY3-82" fmla="*/ 109 h 100121"/>
                <a:gd name="connsiteX4-83" fmla="*/ 1204912 w 1204912"/>
                <a:gd name="connsiteY4-84" fmla="*/ 100121 h 10012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04912" h="100121">
                  <a:moveTo>
                    <a:pt x="0" y="88215"/>
                  </a:moveTo>
                  <a:cubicBezTo>
                    <a:pt x="39687" y="66519"/>
                    <a:pt x="113903" y="23788"/>
                    <a:pt x="200025" y="22333"/>
                  </a:cubicBezTo>
                  <a:cubicBezTo>
                    <a:pt x="286147" y="20878"/>
                    <a:pt x="398991" y="83188"/>
                    <a:pt x="516731" y="79484"/>
                  </a:cubicBezTo>
                  <a:cubicBezTo>
                    <a:pt x="634471" y="75780"/>
                    <a:pt x="791766" y="-3330"/>
                    <a:pt x="906463" y="109"/>
                  </a:cubicBezTo>
                  <a:cubicBezTo>
                    <a:pt x="1021160" y="3548"/>
                    <a:pt x="1143727" y="77797"/>
                    <a:pt x="1204912" y="100121"/>
                  </a:cubicBezTo>
                </a:path>
              </a:pathLst>
            </a:custGeom>
            <a:noFill/>
            <a:ln>
              <a:solidFill>
                <a:srgbClr val="FCFC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78"/>
          <p:cNvGrpSpPr/>
          <p:nvPr/>
        </p:nvGrpSpPr>
        <p:grpSpPr>
          <a:xfrm>
            <a:off x="4804182" y="2621708"/>
            <a:ext cx="1000117" cy="728974"/>
            <a:chOff x="4123036" y="1197871"/>
            <a:chExt cx="1000117" cy="728974"/>
          </a:xfrm>
        </p:grpSpPr>
        <p:sp>
          <p:nvSpPr>
            <p:cNvPr id="80" name="文本框 79"/>
            <p:cNvSpPr txBox="1"/>
            <p:nvPr/>
          </p:nvSpPr>
          <p:spPr>
            <a:xfrm>
              <a:off x="4123036" y="1197871"/>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81" name="文本框 80"/>
            <p:cNvSpPr txBox="1"/>
            <p:nvPr/>
          </p:nvSpPr>
          <p:spPr>
            <a:xfrm>
              <a:off x="4266701" y="1665235"/>
              <a:ext cx="74041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82" name="组合 81"/>
          <p:cNvGrpSpPr/>
          <p:nvPr/>
        </p:nvGrpSpPr>
        <p:grpSpPr>
          <a:xfrm>
            <a:off x="6345658" y="1876222"/>
            <a:ext cx="1000117" cy="596745"/>
            <a:chOff x="4123036" y="1197871"/>
            <a:chExt cx="1000117" cy="596745"/>
          </a:xfrm>
        </p:grpSpPr>
        <p:sp>
          <p:nvSpPr>
            <p:cNvPr id="83" name="文本框 82"/>
            <p:cNvSpPr txBox="1"/>
            <p:nvPr/>
          </p:nvSpPr>
          <p:spPr>
            <a:xfrm>
              <a:off x="4123036" y="1197871"/>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84" name="文本框 83"/>
            <p:cNvSpPr txBox="1"/>
            <p:nvPr/>
          </p:nvSpPr>
          <p:spPr>
            <a:xfrm>
              <a:off x="4266701" y="1548395"/>
              <a:ext cx="740410"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85" name="组合 84"/>
          <p:cNvGrpSpPr/>
          <p:nvPr/>
        </p:nvGrpSpPr>
        <p:grpSpPr>
          <a:xfrm>
            <a:off x="5116919" y="3687031"/>
            <a:ext cx="1000117" cy="683254"/>
            <a:chOff x="4123036" y="1197871"/>
            <a:chExt cx="1000117" cy="683254"/>
          </a:xfrm>
        </p:grpSpPr>
        <p:sp>
          <p:nvSpPr>
            <p:cNvPr id="86" name="文本框 85"/>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04</a:t>
              </a:r>
              <a:endParaRPr lang="zh-CN" altLang="en-US" sz="3200" dirty="0">
                <a:solidFill>
                  <a:schemeClr val="bg1"/>
                </a:solidFill>
                <a:latin typeface="Impact" panose="020B0806030902050204" pitchFamily="34" charset="0"/>
              </a:endParaRPr>
            </a:p>
          </p:txBody>
        </p:sp>
        <p:sp>
          <p:nvSpPr>
            <p:cNvPr id="87" name="文本框 86"/>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88" name="组合 87"/>
          <p:cNvGrpSpPr/>
          <p:nvPr/>
        </p:nvGrpSpPr>
        <p:grpSpPr>
          <a:xfrm>
            <a:off x="6451215" y="2559556"/>
            <a:ext cx="1000117" cy="683254"/>
            <a:chOff x="4123036" y="1197871"/>
            <a:chExt cx="1000117" cy="683254"/>
          </a:xfrm>
        </p:grpSpPr>
        <p:sp>
          <p:nvSpPr>
            <p:cNvPr id="89" name="文本框 88"/>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05</a:t>
              </a:r>
              <a:endParaRPr lang="zh-CN" altLang="en-US" sz="3200" dirty="0">
                <a:solidFill>
                  <a:schemeClr val="bg1"/>
                </a:solidFill>
                <a:latin typeface="Impact" panose="020B0806030902050204" pitchFamily="34" charset="0"/>
              </a:endParaRPr>
            </a:p>
          </p:txBody>
        </p:sp>
        <p:sp>
          <p:nvSpPr>
            <p:cNvPr id="90" name="文本框 89"/>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91" name="组合 90"/>
          <p:cNvGrpSpPr/>
          <p:nvPr/>
        </p:nvGrpSpPr>
        <p:grpSpPr>
          <a:xfrm>
            <a:off x="5289184" y="1691303"/>
            <a:ext cx="1000117" cy="683254"/>
            <a:chOff x="4123036" y="1197871"/>
            <a:chExt cx="1000117" cy="683254"/>
          </a:xfrm>
        </p:grpSpPr>
        <p:sp>
          <p:nvSpPr>
            <p:cNvPr id="92" name="文本框 91"/>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01</a:t>
              </a:r>
              <a:endParaRPr lang="zh-CN" altLang="en-US" sz="3200" dirty="0">
                <a:solidFill>
                  <a:schemeClr val="bg1"/>
                </a:solidFill>
                <a:latin typeface="Impact" panose="020B0806030902050204" pitchFamily="34" charset="0"/>
              </a:endParaRPr>
            </a:p>
          </p:txBody>
        </p:sp>
        <p:sp>
          <p:nvSpPr>
            <p:cNvPr id="93" name="文本框 92"/>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94" name="组合 93"/>
          <p:cNvGrpSpPr/>
          <p:nvPr/>
        </p:nvGrpSpPr>
        <p:grpSpPr>
          <a:xfrm>
            <a:off x="7700327" y="1771806"/>
            <a:ext cx="1780467" cy="739610"/>
            <a:chOff x="7488048" y="2621083"/>
            <a:chExt cx="1780467" cy="739610"/>
          </a:xfrm>
        </p:grpSpPr>
        <p:sp>
          <p:nvSpPr>
            <p:cNvPr id="95" name="文本框 94"/>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96" name="文本框 95"/>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7" name="组合 96"/>
          <p:cNvGrpSpPr/>
          <p:nvPr/>
        </p:nvGrpSpPr>
        <p:grpSpPr>
          <a:xfrm>
            <a:off x="7548046" y="3703963"/>
            <a:ext cx="1780467" cy="739610"/>
            <a:chOff x="7488048" y="2621083"/>
            <a:chExt cx="1780467" cy="739610"/>
          </a:xfrm>
        </p:grpSpPr>
        <p:sp>
          <p:nvSpPr>
            <p:cNvPr id="98" name="文本框 97"/>
            <p:cNvSpPr txBox="1"/>
            <p:nvPr/>
          </p:nvSpPr>
          <p:spPr>
            <a:xfrm>
              <a:off x="7488048" y="2621083"/>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99" name="文本框 98"/>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0" name="组合 99"/>
          <p:cNvGrpSpPr/>
          <p:nvPr/>
        </p:nvGrpSpPr>
        <p:grpSpPr>
          <a:xfrm>
            <a:off x="2821358" y="1439977"/>
            <a:ext cx="1780467" cy="739610"/>
            <a:chOff x="7488048" y="2621083"/>
            <a:chExt cx="1780467" cy="739610"/>
          </a:xfrm>
        </p:grpSpPr>
        <p:sp>
          <p:nvSpPr>
            <p:cNvPr id="101" name="文本框 100"/>
            <p:cNvSpPr txBox="1"/>
            <p:nvPr/>
          </p:nvSpPr>
          <p:spPr>
            <a:xfrm>
              <a:off x="7488048" y="2621083"/>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3" name="组合 102"/>
          <p:cNvGrpSpPr/>
          <p:nvPr/>
        </p:nvGrpSpPr>
        <p:grpSpPr>
          <a:xfrm>
            <a:off x="2859458" y="2815529"/>
            <a:ext cx="1780467" cy="739610"/>
            <a:chOff x="7488048" y="2621083"/>
            <a:chExt cx="1780467" cy="739610"/>
          </a:xfrm>
        </p:grpSpPr>
        <p:sp>
          <p:nvSpPr>
            <p:cNvPr id="104" name="文本框 103"/>
            <p:cNvSpPr txBox="1"/>
            <p:nvPr/>
          </p:nvSpPr>
          <p:spPr>
            <a:xfrm>
              <a:off x="7488048" y="2621083"/>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05" name="文本框 104"/>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6" name="组合 105"/>
          <p:cNvGrpSpPr/>
          <p:nvPr/>
        </p:nvGrpSpPr>
        <p:grpSpPr>
          <a:xfrm>
            <a:off x="3292423" y="4228329"/>
            <a:ext cx="1780467" cy="739610"/>
            <a:chOff x="7488048" y="2621083"/>
            <a:chExt cx="1780467" cy="739610"/>
          </a:xfrm>
        </p:grpSpPr>
        <p:sp>
          <p:nvSpPr>
            <p:cNvPr id="107" name="文本框 106"/>
            <p:cNvSpPr txBox="1"/>
            <p:nvPr/>
          </p:nvSpPr>
          <p:spPr>
            <a:xfrm>
              <a:off x="74880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9" name="Group 36"/>
          <p:cNvGrpSpPr>
            <a:grpSpLocks noChangeAspect="1"/>
          </p:cNvGrpSpPr>
          <p:nvPr/>
        </p:nvGrpSpPr>
        <p:grpSpPr bwMode="auto">
          <a:xfrm>
            <a:off x="7815577" y="1428485"/>
            <a:ext cx="403955" cy="348907"/>
            <a:chOff x="3321" y="1710"/>
            <a:chExt cx="1042" cy="900"/>
          </a:xfrm>
          <a:solidFill>
            <a:schemeClr val="bg1">
              <a:lumMod val="65000"/>
            </a:schemeClr>
          </a:solidFill>
        </p:grpSpPr>
        <p:sp>
          <p:nvSpPr>
            <p:cNvPr id="110"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4" name="Freeform 53"/>
          <p:cNvSpPr>
            <a:spLocks noEditPoints="1"/>
          </p:cNvSpPr>
          <p:nvPr/>
        </p:nvSpPr>
        <p:spPr bwMode="auto">
          <a:xfrm>
            <a:off x="7644055" y="3277019"/>
            <a:ext cx="446465" cy="446465"/>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115" name="Group 46"/>
          <p:cNvGrpSpPr>
            <a:grpSpLocks noChangeAspect="1"/>
          </p:cNvGrpSpPr>
          <p:nvPr/>
        </p:nvGrpSpPr>
        <p:grpSpPr bwMode="auto">
          <a:xfrm>
            <a:off x="3407517" y="3970154"/>
            <a:ext cx="466721" cy="288952"/>
            <a:chOff x="3098" y="1701"/>
            <a:chExt cx="1486" cy="920"/>
          </a:xfrm>
          <a:solidFill>
            <a:schemeClr val="bg1">
              <a:lumMod val="65000"/>
            </a:schemeClr>
          </a:solidFill>
        </p:grpSpPr>
        <p:sp>
          <p:nvSpPr>
            <p:cNvPr id="116"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9" name="Freeform 57"/>
          <p:cNvSpPr>
            <a:spLocks noEditPoints="1"/>
          </p:cNvSpPr>
          <p:nvPr/>
        </p:nvSpPr>
        <p:spPr bwMode="auto">
          <a:xfrm>
            <a:off x="2963907" y="2462772"/>
            <a:ext cx="394477" cy="395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dirty="0"/>
          </a:p>
        </p:txBody>
      </p:sp>
      <p:grpSp>
        <p:nvGrpSpPr>
          <p:cNvPr id="120" name="Group 909"/>
          <p:cNvGrpSpPr>
            <a:grpSpLocks noChangeAspect="1"/>
          </p:cNvGrpSpPr>
          <p:nvPr/>
        </p:nvGrpSpPr>
        <p:grpSpPr bwMode="auto">
          <a:xfrm>
            <a:off x="2949293" y="1180233"/>
            <a:ext cx="321515" cy="274198"/>
            <a:chOff x="6090" y="1175"/>
            <a:chExt cx="265" cy="226"/>
          </a:xfrm>
          <a:solidFill>
            <a:schemeClr val="bg1">
              <a:lumMod val="65000"/>
            </a:schemeClr>
          </a:solidFill>
          <a:effectLst/>
        </p:grpSpPr>
        <p:sp>
          <p:nvSpPr>
            <p:cNvPr id="121"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2"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3"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4"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四</a:t>
            </a:r>
            <a:r>
              <a:rPr lang="zh-CN" altLang="en-US" dirty="0" smtClean="0"/>
              <a:t>项并列关系图表</a:t>
            </a:r>
            <a:endParaRPr lang="zh-CN" altLang="en-US" dirty="0"/>
          </a:p>
        </p:txBody>
      </p:sp>
      <p:grpSp>
        <p:nvGrpSpPr>
          <p:cNvPr id="12" name="组合 11"/>
          <p:cNvGrpSpPr/>
          <p:nvPr/>
        </p:nvGrpSpPr>
        <p:grpSpPr>
          <a:xfrm>
            <a:off x="1642042" y="1520825"/>
            <a:ext cx="4005943" cy="1582058"/>
            <a:chOff x="1464128" y="1520824"/>
            <a:chExt cx="4005943" cy="1582058"/>
          </a:xfrm>
        </p:grpSpPr>
        <p:grpSp>
          <p:nvGrpSpPr>
            <p:cNvPr id="7" name="组合 6"/>
            <p:cNvGrpSpPr/>
            <p:nvPr/>
          </p:nvGrpSpPr>
          <p:grpSpPr>
            <a:xfrm>
              <a:off x="1464128" y="1520824"/>
              <a:ext cx="4005943" cy="1582058"/>
              <a:chOff x="1464128" y="1520824"/>
              <a:chExt cx="4005943" cy="1582058"/>
            </a:xfrm>
          </p:grpSpPr>
          <p:sp>
            <p:nvSpPr>
              <p:cNvPr id="5" name="圆角矩形 4"/>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2921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1464128" y="1520824"/>
                <a:ext cx="4005943" cy="1582057"/>
              </a:xfrm>
              <a:prstGeom prst="roundRect">
                <a:avLst>
                  <a:gd name="adj" fmla="val 13915"/>
                </a:avLst>
              </a:prstGeom>
              <a:solidFill>
                <a:schemeClr val="bg1">
                  <a:lumMod val="9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圆角矩形 7"/>
            <p:cNvSpPr/>
            <p:nvPr/>
          </p:nvSpPr>
          <p:spPr>
            <a:xfrm>
              <a:off x="1676400" y="1708653"/>
              <a:ext cx="1684020" cy="400314"/>
            </a:xfrm>
            <a:prstGeom prst="roundRect">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flipH="1">
              <a:off x="3360420" y="1795634"/>
              <a:ext cx="160782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 name="文本框 9"/>
            <p:cNvSpPr txBox="1"/>
            <p:nvPr/>
          </p:nvSpPr>
          <p:spPr>
            <a:xfrm flipH="1">
              <a:off x="1615437" y="2266046"/>
              <a:ext cx="3741421" cy="645160"/>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1756410" y="1678424"/>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01</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13" name="组合 12"/>
          <p:cNvGrpSpPr/>
          <p:nvPr/>
        </p:nvGrpSpPr>
        <p:grpSpPr>
          <a:xfrm>
            <a:off x="6544016" y="1520825"/>
            <a:ext cx="4005943" cy="1582058"/>
            <a:chOff x="1464128" y="1520824"/>
            <a:chExt cx="4005943" cy="1582058"/>
          </a:xfrm>
        </p:grpSpPr>
        <p:grpSp>
          <p:nvGrpSpPr>
            <p:cNvPr id="14" name="组合 13"/>
            <p:cNvGrpSpPr/>
            <p:nvPr/>
          </p:nvGrpSpPr>
          <p:grpSpPr>
            <a:xfrm>
              <a:off x="1464128" y="1520824"/>
              <a:ext cx="4005943" cy="1582058"/>
              <a:chOff x="1464128" y="1520824"/>
              <a:chExt cx="4005943" cy="1582058"/>
            </a:xfrm>
          </p:grpSpPr>
          <p:sp>
            <p:nvSpPr>
              <p:cNvPr id="19" name="圆角矩形 18"/>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2921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1464128" y="1520824"/>
                <a:ext cx="4005943" cy="1582057"/>
              </a:xfrm>
              <a:prstGeom prst="roundRect">
                <a:avLst>
                  <a:gd name="adj" fmla="val 13915"/>
                </a:avLst>
              </a:prstGeom>
              <a:solidFill>
                <a:schemeClr val="bg1">
                  <a:lumMod val="9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圆角矩形 14"/>
            <p:cNvSpPr/>
            <p:nvPr/>
          </p:nvSpPr>
          <p:spPr>
            <a:xfrm>
              <a:off x="1676400" y="1708653"/>
              <a:ext cx="1684020" cy="400314"/>
            </a:xfrm>
            <a:prstGeom prst="roundRect">
              <a:avLst/>
            </a:prstGeom>
            <a:solidFill>
              <a:srgbClr val="01ACBE"/>
            </a:solidFill>
            <a:ln w="19050">
              <a:gradFill flip="none" rotWithShape="1">
                <a:gsLst>
                  <a:gs pos="0">
                    <a:schemeClr val="bg1">
                      <a:lumMod val="8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flipH="1">
              <a:off x="3360420" y="1795634"/>
              <a:ext cx="160782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flipH="1">
              <a:off x="1615437" y="2266046"/>
              <a:ext cx="3741421" cy="645160"/>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1756410" y="1678424"/>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02</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21" name="组合 20"/>
          <p:cNvGrpSpPr/>
          <p:nvPr/>
        </p:nvGrpSpPr>
        <p:grpSpPr>
          <a:xfrm>
            <a:off x="1642042" y="3668940"/>
            <a:ext cx="4005943" cy="1582058"/>
            <a:chOff x="1464128" y="1520824"/>
            <a:chExt cx="4005943" cy="1582058"/>
          </a:xfrm>
        </p:grpSpPr>
        <p:grpSp>
          <p:nvGrpSpPr>
            <p:cNvPr id="22" name="组合 21"/>
            <p:cNvGrpSpPr/>
            <p:nvPr/>
          </p:nvGrpSpPr>
          <p:grpSpPr>
            <a:xfrm>
              <a:off x="1464128" y="1520824"/>
              <a:ext cx="4005943" cy="1582058"/>
              <a:chOff x="1464128" y="1520824"/>
              <a:chExt cx="4005943" cy="1582058"/>
            </a:xfrm>
          </p:grpSpPr>
          <p:sp>
            <p:nvSpPr>
              <p:cNvPr id="27" name="圆角矩形 26"/>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2921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 27"/>
              <p:cNvSpPr/>
              <p:nvPr/>
            </p:nvSpPr>
            <p:spPr>
              <a:xfrm>
                <a:off x="1464128" y="1520824"/>
                <a:ext cx="4005943" cy="1582057"/>
              </a:xfrm>
              <a:prstGeom prst="roundRect">
                <a:avLst>
                  <a:gd name="adj" fmla="val 13915"/>
                </a:avLst>
              </a:prstGeom>
              <a:solidFill>
                <a:schemeClr val="bg1">
                  <a:lumMod val="9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圆角矩形 22"/>
            <p:cNvSpPr/>
            <p:nvPr/>
          </p:nvSpPr>
          <p:spPr>
            <a:xfrm>
              <a:off x="1676400" y="1708653"/>
              <a:ext cx="1684020" cy="400314"/>
            </a:xfrm>
            <a:prstGeom prst="roundRect">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flipH="1">
              <a:off x="3360420" y="1795634"/>
              <a:ext cx="160782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5" name="文本框 24"/>
            <p:cNvSpPr txBox="1"/>
            <p:nvPr/>
          </p:nvSpPr>
          <p:spPr>
            <a:xfrm flipH="1">
              <a:off x="1615437" y="2266046"/>
              <a:ext cx="3741421" cy="645160"/>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1756410" y="1678424"/>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03</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29" name="组合 28"/>
          <p:cNvGrpSpPr/>
          <p:nvPr/>
        </p:nvGrpSpPr>
        <p:grpSpPr>
          <a:xfrm>
            <a:off x="6544016" y="3668940"/>
            <a:ext cx="4005943" cy="1582058"/>
            <a:chOff x="1464128" y="1520824"/>
            <a:chExt cx="4005943" cy="1582058"/>
          </a:xfrm>
        </p:grpSpPr>
        <p:grpSp>
          <p:nvGrpSpPr>
            <p:cNvPr id="30" name="组合 29"/>
            <p:cNvGrpSpPr/>
            <p:nvPr/>
          </p:nvGrpSpPr>
          <p:grpSpPr>
            <a:xfrm>
              <a:off x="1464128" y="1520824"/>
              <a:ext cx="4005943" cy="1582058"/>
              <a:chOff x="1464128" y="1520824"/>
              <a:chExt cx="4005943" cy="1582058"/>
            </a:xfrm>
          </p:grpSpPr>
          <p:sp>
            <p:nvSpPr>
              <p:cNvPr id="35" name="圆角矩形 34"/>
              <p:cNvSpPr/>
              <p:nvPr/>
            </p:nvSpPr>
            <p:spPr>
              <a:xfrm>
                <a:off x="1464128" y="1520825"/>
                <a:ext cx="4005943" cy="1582057"/>
              </a:xfrm>
              <a:prstGeom prst="roundRect">
                <a:avLst>
                  <a:gd name="adj" fmla="val 13915"/>
                </a:avLst>
              </a:prstGeom>
              <a:gradFill>
                <a:gsLst>
                  <a:gs pos="100000">
                    <a:srgbClr val="D1D1D1"/>
                  </a:gs>
                  <a:gs pos="0">
                    <a:schemeClr val="bg1"/>
                  </a:gs>
                </a:gsLst>
                <a:lin ang="2700000" scaled="1"/>
              </a:gradFill>
              <a:ln>
                <a:noFill/>
              </a:ln>
              <a:effectLst>
                <a:outerShdw blurRad="2921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1464128" y="1520824"/>
                <a:ext cx="4005943" cy="1582057"/>
              </a:xfrm>
              <a:prstGeom prst="roundRect">
                <a:avLst>
                  <a:gd name="adj" fmla="val 13915"/>
                </a:avLst>
              </a:prstGeom>
              <a:solidFill>
                <a:schemeClr val="bg1">
                  <a:lumMod val="9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圆角矩形 30"/>
            <p:cNvSpPr/>
            <p:nvPr/>
          </p:nvSpPr>
          <p:spPr>
            <a:xfrm>
              <a:off x="1676400" y="1708653"/>
              <a:ext cx="1684020" cy="400314"/>
            </a:xfrm>
            <a:prstGeom prst="roundRect">
              <a:avLst/>
            </a:prstGeom>
            <a:solidFill>
              <a:srgbClr val="663A77"/>
            </a:solidFill>
            <a:ln w="19050">
              <a:gradFill flip="none" rotWithShape="1">
                <a:gsLst>
                  <a:gs pos="0">
                    <a:schemeClr val="bg1">
                      <a:lumMod val="8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p:cNvSpPr txBox="1"/>
            <p:nvPr/>
          </p:nvSpPr>
          <p:spPr>
            <a:xfrm flipH="1">
              <a:off x="3360420" y="1795634"/>
              <a:ext cx="1607820"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3" name="文本框 32"/>
            <p:cNvSpPr txBox="1"/>
            <p:nvPr/>
          </p:nvSpPr>
          <p:spPr>
            <a:xfrm flipH="1">
              <a:off x="1615437" y="2266046"/>
              <a:ext cx="3741421" cy="645160"/>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1756410" y="1678424"/>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04</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38" name="Group 36"/>
          <p:cNvGrpSpPr>
            <a:grpSpLocks noChangeAspect="1"/>
          </p:cNvGrpSpPr>
          <p:nvPr/>
        </p:nvGrpSpPr>
        <p:grpSpPr bwMode="auto">
          <a:xfrm>
            <a:off x="5107679" y="1783534"/>
            <a:ext cx="333847" cy="288353"/>
            <a:chOff x="3321" y="1710"/>
            <a:chExt cx="1042" cy="900"/>
          </a:xfrm>
          <a:solidFill>
            <a:schemeClr val="bg1">
              <a:lumMod val="65000"/>
            </a:schemeClr>
          </a:solidFill>
        </p:grpSpPr>
        <p:sp>
          <p:nvSpPr>
            <p:cNvPr id="39"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53"/>
          <p:cNvSpPr>
            <a:spLocks noEditPoints="1"/>
          </p:cNvSpPr>
          <p:nvPr/>
        </p:nvSpPr>
        <p:spPr bwMode="auto">
          <a:xfrm>
            <a:off x="10044010" y="1759993"/>
            <a:ext cx="335435" cy="335435"/>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44" name="Group 46"/>
          <p:cNvGrpSpPr>
            <a:grpSpLocks noChangeAspect="1"/>
          </p:cNvGrpSpPr>
          <p:nvPr/>
        </p:nvGrpSpPr>
        <p:grpSpPr bwMode="auto">
          <a:xfrm>
            <a:off x="5079976" y="4001086"/>
            <a:ext cx="385720" cy="238804"/>
            <a:chOff x="3098" y="1701"/>
            <a:chExt cx="1486" cy="920"/>
          </a:xfrm>
          <a:solidFill>
            <a:schemeClr val="bg1">
              <a:lumMod val="65000"/>
            </a:schemeClr>
          </a:solidFill>
        </p:grpSpPr>
        <p:sp>
          <p:nvSpPr>
            <p:cNvPr id="45"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8" name="Freeform 57"/>
          <p:cNvSpPr>
            <a:spLocks noEditPoints="1"/>
          </p:cNvSpPr>
          <p:nvPr/>
        </p:nvSpPr>
        <p:spPr bwMode="auto">
          <a:xfrm>
            <a:off x="10039196" y="3926565"/>
            <a:ext cx="326014" cy="32664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 name="组合 193"/>
          <p:cNvGrpSpPr/>
          <p:nvPr/>
        </p:nvGrpSpPr>
        <p:grpSpPr>
          <a:xfrm>
            <a:off x="7264831" y="1129344"/>
            <a:ext cx="860661" cy="1640723"/>
            <a:chOff x="5537459" y="941354"/>
            <a:chExt cx="946727" cy="1804795"/>
          </a:xfrm>
          <a:scene3d>
            <a:camera prst="orthographicFront">
              <a:rot lat="20967539" lon="19191102" rev="113251"/>
            </a:camera>
            <a:lightRig rig="threePt" dir="t"/>
          </a:scene3d>
        </p:grpSpPr>
        <p:sp>
          <p:nvSpPr>
            <p:cNvPr id="195" name="圆角矩形 194"/>
            <p:cNvSpPr/>
            <p:nvPr/>
          </p:nvSpPr>
          <p:spPr>
            <a:xfrm rot="5400000">
              <a:off x="5108425" y="1370388"/>
              <a:ext cx="1804795" cy="946727"/>
            </a:xfrm>
            <a:prstGeom prst="roundRect">
              <a:avLst>
                <a:gd name="adj" fmla="val 19898"/>
              </a:avLst>
            </a:prstGeom>
            <a:solidFill>
              <a:srgbClr val="E049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6" name="圆角矩形 195"/>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88" name="组合 187"/>
          <p:cNvGrpSpPr/>
          <p:nvPr/>
        </p:nvGrpSpPr>
        <p:grpSpPr>
          <a:xfrm>
            <a:off x="8910113" y="1110294"/>
            <a:ext cx="860661" cy="1640723"/>
            <a:chOff x="5537459" y="941354"/>
            <a:chExt cx="946727" cy="1804795"/>
          </a:xfrm>
          <a:scene3d>
            <a:camera prst="orthographicFront">
              <a:rot lat="600000" lon="20399993" rev="0"/>
            </a:camera>
            <a:lightRig rig="threePt" dir="t"/>
          </a:scene3d>
        </p:grpSpPr>
        <p:sp>
          <p:nvSpPr>
            <p:cNvPr id="189" name="圆角矩形 188"/>
            <p:cNvSpPr/>
            <p:nvPr/>
          </p:nvSpPr>
          <p:spPr>
            <a:xfrm rot="5400000">
              <a:off x="5108425" y="1370388"/>
              <a:ext cx="1804795" cy="946727"/>
            </a:xfrm>
            <a:prstGeom prst="roundRect">
              <a:avLst>
                <a:gd name="adj" fmla="val 19898"/>
              </a:avLst>
            </a:prstGeom>
            <a:solidFill>
              <a:srgbClr val="F49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0" name="圆角矩形 189"/>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86" name="组合 185"/>
          <p:cNvGrpSpPr/>
          <p:nvPr/>
        </p:nvGrpSpPr>
        <p:grpSpPr>
          <a:xfrm>
            <a:off x="5624034" y="1101404"/>
            <a:ext cx="860661" cy="1640723"/>
            <a:chOff x="5537459" y="941354"/>
            <a:chExt cx="946727" cy="1804795"/>
          </a:xfrm>
          <a:scene3d>
            <a:camera prst="orthographicFront">
              <a:rot lat="600000" lon="20399993" rev="0"/>
            </a:camera>
            <a:lightRig rig="threePt" dir="t"/>
          </a:scene3d>
        </p:grpSpPr>
        <p:sp>
          <p:nvSpPr>
            <p:cNvPr id="12" name="圆角矩形 11"/>
            <p:cNvSpPr/>
            <p:nvPr/>
          </p:nvSpPr>
          <p:spPr>
            <a:xfrm rot="5400000">
              <a:off x="5108425" y="1370388"/>
              <a:ext cx="1804795" cy="946727"/>
            </a:xfrm>
            <a:prstGeom prst="roundRect">
              <a:avLst>
                <a:gd name="adj" fmla="val 19898"/>
              </a:avLst>
            </a:prstGeom>
            <a:gradFill>
              <a:gsLst>
                <a:gs pos="45000">
                  <a:srgbClr val="01A9BB"/>
                </a:gs>
                <a:gs pos="100000">
                  <a:srgbClr val="01C1D5"/>
                </a:gs>
                <a:gs pos="0">
                  <a:srgbClr val="01808D"/>
                </a:gs>
              </a:gsLs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圆角矩形 12"/>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76" name="椭圆 175"/>
          <p:cNvSpPr/>
          <p:nvPr/>
        </p:nvSpPr>
        <p:spPr>
          <a:xfrm>
            <a:off x="4982184" y="830916"/>
            <a:ext cx="3807013" cy="1179734"/>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创意笔记本并列关系图表</a:t>
            </a:r>
            <a:endParaRPr lang="zh-CN" altLang="en-US" dirty="0"/>
          </a:p>
        </p:txBody>
      </p:sp>
      <p:sp>
        <p:nvSpPr>
          <p:cNvPr id="177" name="椭圆 176"/>
          <p:cNvSpPr/>
          <p:nvPr/>
        </p:nvSpPr>
        <p:spPr>
          <a:xfrm rot="5400000">
            <a:off x="7505773" y="2830722"/>
            <a:ext cx="5067134" cy="974986"/>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p:cNvSpPr/>
          <p:nvPr/>
        </p:nvSpPr>
        <p:spPr>
          <a:xfrm>
            <a:off x="4910155" y="4908883"/>
            <a:ext cx="3807013" cy="1179734"/>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nvSpPr>
        <p:spPr>
          <a:xfrm>
            <a:off x="1665167" y="1190610"/>
            <a:ext cx="3769590" cy="4655127"/>
          </a:xfrm>
          <a:prstGeom prst="roundRect">
            <a:avLst>
              <a:gd name="adj" fmla="val 4670"/>
            </a:avLst>
          </a:prstGeom>
          <a:gradFill flip="none" rotWithShape="1">
            <a:gsLst>
              <a:gs pos="0">
                <a:schemeClr val="bg1">
                  <a:lumMod val="50000"/>
                </a:schemeClr>
              </a:gs>
              <a:gs pos="100000">
                <a:schemeClr val="tx1">
                  <a:lumMod val="75000"/>
                  <a:lumOff val="25000"/>
                </a:schemeClr>
              </a:gs>
            </a:gsLst>
            <a:lin ang="2700000" scaled="1"/>
            <a:tileRect/>
          </a:gra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 name="圆角矩形 14"/>
          <p:cNvSpPr/>
          <p:nvPr/>
        </p:nvSpPr>
        <p:spPr>
          <a:xfrm>
            <a:off x="1884385" y="1360824"/>
            <a:ext cx="3331153" cy="4156364"/>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7" name="组合 16"/>
          <p:cNvGrpSpPr/>
          <p:nvPr/>
        </p:nvGrpSpPr>
        <p:grpSpPr>
          <a:xfrm>
            <a:off x="1965492" y="1443022"/>
            <a:ext cx="3168938" cy="213302"/>
            <a:chOff x="2149634" y="1165384"/>
            <a:chExt cx="3485832" cy="234632"/>
          </a:xfrm>
        </p:grpSpPr>
        <p:grpSp>
          <p:nvGrpSpPr>
            <p:cNvPr id="18" name="组合 17"/>
            <p:cNvGrpSpPr/>
            <p:nvPr/>
          </p:nvGrpSpPr>
          <p:grpSpPr>
            <a:xfrm>
              <a:off x="2149634" y="1165384"/>
              <a:ext cx="234632" cy="234632"/>
              <a:chOff x="2483009" y="1114425"/>
              <a:chExt cx="209550" cy="209550"/>
            </a:xfrm>
          </p:grpSpPr>
          <p:sp>
            <p:nvSpPr>
              <p:cNvPr id="46" name="椭圆 4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 name="椭圆 4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9" name="组合 18"/>
            <p:cNvGrpSpPr/>
            <p:nvPr/>
          </p:nvGrpSpPr>
          <p:grpSpPr>
            <a:xfrm>
              <a:off x="2510879" y="1165384"/>
              <a:ext cx="234632" cy="234632"/>
              <a:chOff x="2483009" y="1114425"/>
              <a:chExt cx="209550" cy="209550"/>
            </a:xfrm>
          </p:grpSpPr>
          <p:sp>
            <p:nvSpPr>
              <p:cNvPr id="44" name="椭圆 4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 name="椭圆 4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0" name="组合 19"/>
            <p:cNvGrpSpPr/>
            <p:nvPr/>
          </p:nvGrpSpPr>
          <p:grpSpPr>
            <a:xfrm>
              <a:off x="2872123" y="1165384"/>
              <a:ext cx="234632" cy="234632"/>
              <a:chOff x="2483009" y="1114425"/>
              <a:chExt cx="209550" cy="209550"/>
            </a:xfrm>
          </p:grpSpPr>
          <p:sp>
            <p:nvSpPr>
              <p:cNvPr id="42" name="椭圆 4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 name="椭圆 4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1" name="组合 20"/>
            <p:cNvGrpSpPr/>
            <p:nvPr/>
          </p:nvGrpSpPr>
          <p:grpSpPr>
            <a:xfrm>
              <a:off x="3233367" y="1165384"/>
              <a:ext cx="234632" cy="234632"/>
              <a:chOff x="2483009" y="1114425"/>
              <a:chExt cx="209550" cy="209550"/>
            </a:xfrm>
          </p:grpSpPr>
          <p:sp>
            <p:nvSpPr>
              <p:cNvPr id="40" name="椭圆 3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 name="椭圆 4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2" name="组合 21"/>
            <p:cNvGrpSpPr/>
            <p:nvPr/>
          </p:nvGrpSpPr>
          <p:grpSpPr>
            <a:xfrm>
              <a:off x="3594612" y="1165384"/>
              <a:ext cx="234632" cy="234632"/>
              <a:chOff x="2483009" y="1114425"/>
              <a:chExt cx="209550" cy="209550"/>
            </a:xfrm>
          </p:grpSpPr>
          <p:sp>
            <p:nvSpPr>
              <p:cNvPr id="38" name="椭圆 3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 name="椭圆 3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3" name="组合 22"/>
            <p:cNvGrpSpPr/>
            <p:nvPr/>
          </p:nvGrpSpPr>
          <p:grpSpPr>
            <a:xfrm>
              <a:off x="3955856" y="1165384"/>
              <a:ext cx="234632" cy="234632"/>
              <a:chOff x="2483009" y="1114425"/>
              <a:chExt cx="209550" cy="209550"/>
            </a:xfrm>
          </p:grpSpPr>
          <p:sp>
            <p:nvSpPr>
              <p:cNvPr id="36" name="椭圆 3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7" name="椭圆 3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 name="组合 23"/>
            <p:cNvGrpSpPr/>
            <p:nvPr/>
          </p:nvGrpSpPr>
          <p:grpSpPr>
            <a:xfrm>
              <a:off x="4317101" y="1165384"/>
              <a:ext cx="234632" cy="234632"/>
              <a:chOff x="2483009" y="1114425"/>
              <a:chExt cx="209550" cy="209550"/>
            </a:xfrm>
          </p:grpSpPr>
          <p:sp>
            <p:nvSpPr>
              <p:cNvPr id="34" name="椭圆 3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椭圆 3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 name="组合 24"/>
            <p:cNvGrpSpPr/>
            <p:nvPr/>
          </p:nvGrpSpPr>
          <p:grpSpPr>
            <a:xfrm>
              <a:off x="4678345" y="1165384"/>
              <a:ext cx="234632" cy="234632"/>
              <a:chOff x="2483009" y="1114425"/>
              <a:chExt cx="209550" cy="209550"/>
            </a:xfrm>
          </p:grpSpPr>
          <p:sp>
            <p:nvSpPr>
              <p:cNvPr id="32" name="椭圆 3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 name="椭圆 3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6" name="组合 25"/>
            <p:cNvGrpSpPr/>
            <p:nvPr/>
          </p:nvGrpSpPr>
          <p:grpSpPr>
            <a:xfrm>
              <a:off x="5039590" y="1165384"/>
              <a:ext cx="234632" cy="234632"/>
              <a:chOff x="2483009" y="1114425"/>
              <a:chExt cx="209550" cy="209550"/>
            </a:xfrm>
          </p:grpSpPr>
          <p:sp>
            <p:nvSpPr>
              <p:cNvPr id="30" name="椭圆 2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1" name="椭圆 3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7" name="组合 26"/>
            <p:cNvGrpSpPr/>
            <p:nvPr/>
          </p:nvGrpSpPr>
          <p:grpSpPr>
            <a:xfrm>
              <a:off x="5400834" y="1165384"/>
              <a:ext cx="234632" cy="234632"/>
              <a:chOff x="2483009" y="1114425"/>
              <a:chExt cx="209550" cy="209550"/>
            </a:xfrm>
          </p:grpSpPr>
          <p:sp>
            <p:nvSpPr>
              <p:cNvPr id="28" name="椭圆 2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 name="椭圆 2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48" name="组合 47"/>
          <p:cNvGrpSpPr/>
          <p:nvPr/>
        </p:nvGrpSpPr>
        <p:grpSpPr>
          <a:xfrm>
            <a:off x="2020452" y="1115627"/>
            <a:ext cx="86065" cy="440911"/>
            <a:chOff x="2244442" y="772895"/>
            <a:chExt cx="94671" cy="485002"/>
          </a:xfrm>
        </p:grpSpPr>
        <p:sp>
          <p:nvSpPr>
            <p:cNvPr id="49" name="圆角矩形 48"/>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 name="圆角矩形 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1" name="组合 50"/>
          <p:cNvGrpSpPr/>
          <p:nvPr/>
        </p:nvGrpSpPr>
        <p:grpSpPr>
          <a:xfrm>
            <a:off x="2350139" y="1115627"/>
            <a:ext cx="86065" cy="440911"/>
            <a:chOff x="2244442" y="772895"/>
            <a:chExt cx="94671" cy="485002"/>
          </a:xfrm>
        </p:grpSpPr>
        <p:sp>
          <p:nvSpPr>
            <p:cNvPr id="52" name="圆角矩形 5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4" name="组合 53"/>
          <p:cNvGrpSpPr/>
          <p:nvPr/>
        </p:nvGrpSpPr>
        <p:grpSpPr>
          <a:xfrm>
            <a:off x="2679826" y="1115627"/>
            <a:ext cx="86065" cy="440911"/>
            <a:chOff x="2244442" y="772895"/>
            <a:chExt cx="94671" cy="485002"/>
          </a:xfrm>
        </p:grpSpPr>
        <p:sp>
          <p:nvSpPr>
            <p:cNvPr id="55" name="圆角矩形 54"/>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 name="圆角矩形 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7" name="组合 56"/>
          <p:cNvGrpSpPr/>
          <p:nvPr/>
        </p:nvGrpSpPr>
        <p:grpSpPr>
          <a:xfrm>
            <a:off x="3009512" y="1115627"/>
            <a:ext cx="86065" cy="440911"/>
            <a:chOff x="2244442" y="772895"/>
            <a:chExt cx="94671" cy="485002"/>
          </a:xfrm>
        </p:grpSpPr>
        <p:sp>
          <p:nvSpPr>
            <p:cNvPr id="58" name="圆角矩形 5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 name="圆角矩形 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组合 59"/>
          <p:cNvGrpSpPr/>
          <p:nvPr/>
        </p:nvGrpSpPr>
        <p:grpSpPr>
          <a:xfrm>
            <a:off x="3339200" y="1115627"/>
            <a:ext cx="86065" cy="440911"/>
            <a:chOff x="2244442" y="772895"/>
            <a:chExt cx="94671" cy="485002"/>
          </a:xfrm>
        </p:grpSpPr>
        <p:sp>
          <p:nvSpPr>
            <p:cNvPr id="61" name="圆角矩形 60"/>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圆角矩形 6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3" name="组合 62"/>
          <p:cNvGrpSpPr/>
          <p:nvPr/>
        </p:nvGrpSpPr>
        <p:grpSpPr>
          <a:xfrm>
            <a:off x="3668886" y="1115627"/>
            <a:ext cx="86065" cy="440911"/>
            <a:chOff x="2244442" y="772895"/>
            <a:chExt cx="94671" cy="485002"/>
          </a:xfrm>
        </p:grpSpPr>
        <p:sp>
          <p:nvSpPr>
            <p:cNvPr id="64" name="圆角矩形 6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5" name="圆角矩形 6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6" name="组合 65"/>
          <p:cNvGrpSpPr/>
          <p:nvPr/>
        </p:nvGrpSpPr>
        <p:grpSpPr>
          <a:xfrm>
            <a:off x="3998573" y="1115627"/>
            <a:ext cx="86065" cy="440911"/>
            <a:chOff x="2244442" y="772895"/>
            <a:chExt cx="94671" cy="485002"/>
          </a:xfrm>
        </p:grpSpPr>
        <p:sp>
          <p:nvSpPr>
            <p:cNvPr id="67" name="圆角矩形 66"/>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圆角矩形 6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9" name="组合 68"/>
          <p:cNvGrpSpPr/>
          <p:nvPr/>
        </p:nvGrpSpPr>
        <p:grpSpPr>
          <a:xfrm>
            <a:off x="4328260" y="1115627"/>
            <a:ext cx="86065" cy="440911"/>
            <a:chOff x="2244442" y="772895"/>
            <a:chExt cx="94671" cy="485002"/>
          </a:xfrm>
        </p:grpSpPr>
        <p:sp>
          <p:nvSpPr>
            <p:cNvPr id="70" name="圆角矩形 6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圆角矩形 7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2" name="组合 71"/>
          <p:cNvGrpSpPr/>
          <p:nvPr/>
        </p:nvGrpSpPr>
        <p:grpSpPr>
          <a:xfrm>
            <a:off x="4657947" y="1115627"/>
            <a:ext cx="86065" cy="440911"/>
            <a:chOff x="2244442" y="772895"/>
            <a:chExt cx="94671" cy="485002"/>
          </a:xfrm>
        </p:grpSpPr>
        <p:sp>
          <p:nvSpPr>
            <p:cNvPr id="73" name="圆角矩形 72"/>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圆角矩形 7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8" name="组合 87"/>
          <p:cNvGrpSpPr/>
          <p:nvPr/>
        </p:nvGrpSpPr>
        <p:grpSpPr>
          <a:xfrm>
            <a:off x="4987634" y="1115627"/>
            <a:ext cx="86065" cy="440911"/>
            <a:chOff x="2244442" y="772895"/>
            <a:chExt cx="94671" cy="485002"/>
          </a:xfrm>
        </p:grpSpPr>
        <p:sp>
          <p:nvSpPr>
            <p:cNvPr id="89" name="圆角矩形 88"/>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0" name="圆角矩形 8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4" name="组合 173"/>
          <p:cNvGrpSpPr/>
          <p:nvPr/>
        </p:nvGrpSpPr>
        <p:grpSpPr>
          <a:xfrm>
            <a:off x="5206230" y="1183776"/>
            <a:ext cx="4939582" cy="4506279"/>
            <a:chOff x="6199676" y="1161244"/>
            <a:chExt cx="5433540" cy="4551342"/>
          </a:xfrm>
        </p:grpSpPr>
        <p:sp>
          <p:nvSpPr>
            <p:cNvPr id="171" name="梯形 170"/>
            <p:cNvSpPr/>
            <p:nvPr/>
          </p:nvSpPr>
          <p:spPr>
            <a:xfrm rot="16200000">
              <a:off x="4829748" y="2531173"/>
              <a:ext cx="4551341" cy="1811485"/>
            </a:xfrm>
            <a:prstGeom prst="trapezoid">
              <a:avLst>
                <a:gd name="adj" fmla="val 9948"/>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梯形 171"/>
            <p:cNvSpPr/>
            <p:nvPr/>
          </p:nvSpPr>
          <p:spPr>
            <a:xfrm rot="5400000" flipH="1">
              <a:off x="6640318" y="2531172"/>
              <a:ext cx="4551341" cy="1811485"/>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梯形 172"/>
            <p:cNvSpPr/>
            <p:nvPr/>
          </p:nvSpPr>
          <p:spPr>
            <a:xfrm rot="16200000">
              <a:off x="8451803" y="2531172"/>
              <a:ext cx="4551341" cy="1811485"/>
            </a:xfrm>
            <a:prstGeom prst="trapezoid">
              <a:avLst>
                <a:gd name="adj" fmla="val 11105"/>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7" name="组合 186"/>
          <p:cNvGrpSpPr/>
          <p:nvPr/>
        </p:nvGrpSpPr>
        <p:grpSpPr>
          <a:xfrm>
            <a:off x="5767215" y="1136749"/>
            <a:ext cx="568651" cy="996955"/>
            <a:chOff x="5695240" y="977137"/>
            <a:chExt cx="625516" cy="1096651"/>
          </a:xfrm>
          <a:scene3d>
            <a:camera prst="orthographicFront">
              <a:rot lat="600000" lon="20399993" rev="0"/>
            </a:camera>
            <a:lightRig rig="threePt" dir="t"/>
          </a:scene3d>
        </p:grpSpPr>
        <p:sp>
          <p:nvSpPr>
            <p:cNvPr id="16" name="任意多边形 15"/>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任意多边形 90"/>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01A2B3"/>
                </a:gs>
                <a:gs pos="100000">
                  <a:srgbClr val="01C1D5"/>
                </a:gs>
                <a:gs pos="0">
                  <a:srgbClr val="01808D"/>
                </a:gs>
              </a:gsLst>
              <a:lin ang="0" scaled="0"/>
            </a:gradFill>
            <a:ln w="25400">
              <a:gradFill>
                <a:gsLst>
                  <a:gs pos="38000">
                    <a:srgbClr val="01A6B7"/>
                  </a:gs>
                  <a:gs pos="3000">
                    <a:srgbClr val="01808D"/>
                  </a:gs>
                  <a:gs pos="100000">
                    <a:srgbClr val="01CCE1"/>
                  </a:gs>
                </a:gsLst>
                <a:lin ang="0" scaled="0"/>
              </a:grad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91" name="组合 190"/>
          <p:cNvGrpSpPr/>
          <p:nvPr/>
        </p:nvGrpSpPr>
        <p:grpSpPr>
          <a:xfrm>
            <a:off x="9053294" y="1145639"/>
            <a:ext cx="568651" cy="996955"/>
            <a:chOff x="5695240" y="977137"/>
            <a:chExt cx="625516" cy="1096651"/>
          </a:xfrm>
          <a:scene3d>
            <a:camera prst="orthographicFront">
              <a:rot lat="600000" lon="20399993" rev="0"/>
            </a:camera>
            <a:lightRig rig="threePt" dir="t"/>
          </a:scene3d>
        </p:grpSpPr>
        <p:sp>
          <p:nvSpPr>
            <p:cNvPr id="192" name="任意多边形 191"/>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3" name="任意多边形 192"/>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FB9E14"/>
                </a:gs>
                <a:gs pos="100000">
                  <a:srgbClr val="FEB243"/>
                </a:gs>
                <a:gs pos="0">
                  <a:srgbClr val="F49100"/>
                </a:gs>
              </a:gsLst>
              <a:lin ang="0" scaled="0"/>
            </a:gradFill>
            <a:ln w="25400">
              <a:gradFill>
                <a:gsLst>
                  <a:gs pos="38000">
                    <a:srgbClr val="FB9E14"/>
                  </a:gs>
                  <a:gs pos="0">
                    <a:srgbClr val="F69200"/>
                  </a:gs>
                  <a:gs pos="100000">
                    <a:srgbClr val="FEC26A"/>
                  </a:gs>
                </a:gsLst>
                <a:lin ang="0" scaled="0"/>
              </a:grad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97" name="组合 196"/>
          <p:cNvGrpSpPr/>
          <p:nvPr/>
        </p:nvGrpSpPr>
        <p:grpSpPr>
          <a:xfrm>
            <a:off x="7411034" y="1166629"/>
            <a:ext cx="568651" cy="996956"/>
            <a:chOff x="5695240" y="977137"/>
            <a:chExt cx="625516" cy="1096651"/>
          </a:xfrm>
          <a:scene3d>
            <a:camera prst="orthographicFront">
              <a:rot lat="20944032" lon="19239453" rev="161931"/>
            </a:camera>
            <a:lightRig rig="threePt" dir="t"/>
          </a:scene3d>
        </p:grpSpPr>
        <p:sp>
          <p:nvSpPr>
            <p:cNvPr id="198" name="任意多边形 197"/>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38000">
                  <a:srgbClr val="E04949"/>
                </a:gs>
                <a:gs pos="0">
                  <a:srgbClr val="E04949"/>
                </a:gs>
                <a:gs pos="100000">
                  <a:srgbClr val="E04949"/>
                </a:gs>
              </a:gsLst>
              <a:lin ang="0" scaled="0"/>
            </a:gra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任意多边形 198"/>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E04949"/>
                </a:gs>
                <a:gs pos="100000">
                  <a:srgbClr val="E04949"/>
                </a:gs>
                <a:gs pos="0">
                  <a:srgbClr val="E04949"/>
                </a:gs>
              </a:gsLst>
              <a:lin ang="0" scaled="0"/>
            </a:gradFill>
            <a:ln w="25400">
              <a:gradFill>
                <a:gsLst>
                  <a:gs pos="38000">
                    <a:srgbClr val="E04949"/>
                  </a:gs>
                  <a:gs pos="0">
                    <a:srgbClr val="E04949"/>
                  </a:gs>
                  <a:gs pos="100000">
                    <a:srgbClr val="EB8585"/>
                  </a:gs>
                </a:gsLst>
                <a:lin ang="0" scaled="0"/>
              </a:grad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00" name="组合 199"/>
          <p:cNvGrpSpPr/>
          <p:nvPr/>
        </p:nvGrpSpPr>
        <p:grpSpPr>
          <a:xfrm>
            <a:off x="5542590" y="2593211"/>
            <a:ext cx="1000117" cy="996286"/>
            <a:chOff x="4123036" y="1134371"/>
            <a:chExt cx="1000117" cy="996286"/>
          </a:xfrm>
          <a:scene3d>
            <a:camera prst="perspectiveFront">
              <a:rot lat="0" lon="1799981" rev="0"/>
            </a:camera>
            <a:lightRig rig="threePt" dir="t"/>
          </a:scene3d>
        </p:grpSpPr>
        <p:sp>
          <p:nvSpPr>
            <p:cNvPr id="201" name="文本框 200"/>
            <p:cNvSpPr txBox="1"/>
            <p:nvPr/>
          </p:nvSpPr>
          <p:spPr>
            <a:xfrm>
              <a:off x="4123036" y="1134371"/>
              <a:ext cx="1000117" cy="830997"/>
            </a:xfrm>
            <a:prstGeom prst="rect">
              <a:avLst/>
            </a:prstGeom>
            <a:noFill/>
          </p:spPr>
          <p:txBody>
            <a:bodyPr wrap="square" rtlCol="0">
              <a:spAutoFit/>
            </a:bodyPr>
            <a:lstStyle/>
            <a:p>
              <a:pPr algn="ctr"/>
              <a:r>
                <a:rPr lang="en-US" altLang="zh-CN" sz="4800" dirty="0" smtClean="0">
                  <a:solidFill>
                    <a:srgbClr val="01ACBE"/>
                  </a:solidFill>
                  <a:latin typeface="Impact" panose="020B0806030902050204" pitchFamily="34" charset="0"/>
                </a:rPr>
                <a:t>01</a:t>
              </a:r>
              <a:endParaRPr lang="zh-CN" altLang="en-US" sz="4800" dirty="0">
                <a:solidFill>
                  <a:srgbClr val="01ACBE"/>
                </a:solidFill>
                <a:latin typeface="Impact" panose="020B0806030902050204" pitchFamily="34" charset="0"/>
              </a:endParaRPr>
            </a:p>
          </p:txBody>
        </p:sp>
        <p:sp>
          <p:nvSpPr>
            <p:cNvPr id="202" name="文本框 201"/>
            <p:cNvSpPr txBox="1"/>
            <p:nvPr/>
          </p:nvSpPr>
          <p:spPr>
            <a:xfrm>
              <a:off x="4188958" y="1731248"/>
              <a:ext cx="895896" cy="399409"/>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03" name="组合 202"/>
          <p:cNvGrpSpPr/>
          <p:nvPr/>
        </p:nvGrpSpPr>
        <p:grpSpPr>
          <a:xfrm>
            <a:off x="7162891" y="2593211"/>
            <a:ext cx="1000117" cy="996286"/>
            <a:chOff x="4123036" y="1134371"/>
            <a:chExt cx="1000117" cy="996286"/>
          </a:xfrm>
          <a:scene3d>
            <a:camera prst="perspectiveFront">
              <a:rot lat="0" lon="19799991" rev="0"/>
            </a:camera>
            <a:lightRig rig="threePt" dir="t"/>
          </a:scene3d>
        </p:grpSpPr>
        <p:sp>
          <p:nvSpPr>
            <p:cNvPr id="204" name="文本框 203"/>
            <p:cNvSpPr txBox="1"/>
            <p:nvPr/>
          </p:nvSpPr>
          <p:spPr>
            <a:xfrm>
              <a:off x="4123036" y="1134371"/>
              <a:ext cx="1000117" cy="830997"/>
            </a:xfrm>
            <a:prstGeom prst="rect">
              <a:avLst/>
            </a:prstGeom>
            <a:noFill/>
          </p:spPr>
          <p:txBody>
            <a:bodyPr wrap="square" rtlCol="0">
              <a:spAutoFit/>
            </a:bodyPr>
            <a:lstStyle/>
            <a:p>
              <a:pPr algn="ctr"/>
              <a:r>
                <a:rPr lang="en-US" altLang="zh-CN" sz="4800" dirty="0" smtClean="0">
                  <a:solidFill>
                    <a:srgbClr val="E87071"/>
                  </a:solidFill>
                  <a:latin typeface="Impact" panose="020B0806030902050204" pitchFamily="34" charset="0"/>
                </a:rPr>
                <a:t>02</a:t>
              </a:r>
              <a:endParaRPr lang="zh-CN" altLang="en-US" sz="4800" dirty="0">
                <a:solidFill>
                  <a:srgbClr val="E87071"/>
                </a:solidFill>
                <a:latin typeface="Impact" panose="020B0806030902050204" pitchFamily="34" charset="0"/>
              </a:endParaRPr>
            </a:p>
          </p:txBody>
        </p:sp>
        <p:sp>
          <p:nvSpPr>
            <p:cNvPr id="205" name="文本框 204"/>
            <p:cNvSpPr txBox="1"/>
            <p:nvPr/>
          </p:nvSpPr>
          <p:spPr>
            <a:xfrm>
              <a:off x="4188958" y="1731248"/>
              <a:ext cx="895896" cy="399409"/>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06" name="组合 205"/>
          <p:cNvGrpSpPr/>
          <p:nvPr/>
        </p:nvGrpSpPr>
        <p:grpSpPr>
          <a:xfrm>
            <a:off x="8846802" y="2593211"/>
            <a:ext cx="1000117" cy="996286"/>
            <a:chOff x="4123036" y="1134371"/>
            <a:chExt cx="1000117" cy="996286"/>
          </a:xfrm>
          <a:scene3d>
            <a:camera prst="perspectiveFront">
              <a:rot lat="0" lon="1800000" rev="0"/>
            </a:camera>
            <a:lightRig rig="threePt" dir="t"/>
          </a:scene3d>
        </p:grpSpPr>
        <p:sp>
          <p:nvSpPr>
            <p:cNvPr id="207" name="文本框 206"/>
            <p:cNvSpPr txBox="1"/>
            <p:nvPr/>
          </p:nvSpPr>
          <p:spPr>
            <a:xfrm>
              <a:off x="4123036" y="1134371"/>
              <a:ext cx="1000117" cy="830997"/>
            </a:xfrm>
            <a:prstGeom prst="rect">
              <a:avLst/>
            </a:prstGeom>
            <a:noFill/>
          </p:spPr>
          <p:txBody>
            <a:bodyPr wrap="square" rtlCol="0">
              <a:spAutoFit/>
            </a:bodyPr>
            <a:lstStyle/>
            <a:p>
              <a:pPr algn="ctr"/>
              <a:r>
                <a:rPr lang="en-US" altLang="zh-CN" sz="4800" dirty="0" smtClean="0">
                  <a:solidFill>
                    <a:srgbClr val="FFB850"/>
                  </a:solidFill>
                  <a:latin typeface="Impact" panose="020B0806030902050204" pitchFamily="34" charset="0"/>
                </a:rPr>
                <a:t>03</a:t>
              </a:r>
              <a:endParaRPr lang="zh-CN" altLang="en-US" sz="4800" dirty="0">
                <a:solidFill>
                  <a:srgbClr val="FFB850"/>
                </a:solidFill>
                <a:latin typeface="Impact" panose="020B0806030902050204" pitchFamily="34" charset="0"/>
              </a:endParaRPr>
            </a:p>
          </p:txBody>
        </p:sp>
        <p:sp>
          <p:nvSpPr>
            <p:cNvPr id="208" name="文本框 207"/>
            <p:cNvSpPr txBox="1"/>
            <p:nvPr/>
          </p:nvSpPr>
          <p:spPr>
            <a:xfrm>
              <a:off x="4188958" y="1731248"/>
              <a:ext cx="895896" cy="399409"/>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09" name="组合 208"/>
          <p:cNvGrpSpPr/>
          <p:nvPr/>
        </p:nvGrpSpPr>
        <p:grpSpPr>
          <a:xfrm>
            <a:off x="5248720" y="3608720"/>
            <a:ext cx="1780467" cy="723735"/>
            <a:chOff x="7488048" y="2621083"/>
            <a:chExt cx="1780467" cy="723735"/>
          </a:xfrm>
          <a:scene3d>
            <a:camera prst="perspectiveFront">
              <a:rot lat="0" lon="2099990" rev="0"/>
            </a:camera>
            <a:lightRig rig="threePt" dir="t"/>
          </a:scene3d>
        </p:grpSpPr>
        <p:sp>
          <p:nvSpPr>
            <p:cNvPr id="210" name="文本框 209"/>
            <p:cNvSpPr txBox="1"/>
            <p:nvPr/>
          </p:nvSpPr>
          <p:spPr>
            <a:xfrm>
              <a:off x="7488048" y="2621083"/>
              <a:ext cx="178046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211" name="文本框 210"/>
            <p:cNvSpPr txBox="1"/>
            <p:nvPr/>
          </p:nvSpPr>
          <p:spPr>
            <a:xfrm>
              <a:off x="7492053" y="2930798"/>
              <a:ext cx="1571977" cy="414020"/>
            </a:xfrm>
            <a:prstGeom prst="rect">
              <a:avLst/>
            </a:prstGeom>
            <a:noFill/>
          </p:spPr>
          <p:txBody>
            <a:bodyPr wrap="square" rtlCol="0">
              <a:spAutoFit/>
            </a:bodyPr>
            <a:lstStyle/>
            <a:p>
              <a:pPr algn="just"/>
              <a:r>
                <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12" name="组合 211"/>
          <p:cNvGrpSpPr/>
          <p:nvPr/>
        </p:nvGrpSpPr>
        <p:grpSpPr>
          <a:xfrm>
            <a:off x="6886973" y="3608720"/>
            <a:ext cx="1780467" cy="723735"/>
            <a:chOff x="7488048" y="2621083"/>
            <a:chExt cx="1780467" cy="723735"/>
          </a:xfrm>
          <a:scene3d>
            <a:camera prst="perspectiveFront">
              <a:rot lat="0" lon="19799991" rev="0"/>
            </a:camera>
            <a:lightRig rig="threePt" dir="t"/>
          </a:scene3d>
        </p:grpSpPr>
        <p:sp>
          <p:nvSpPr>
            <p:cNvPr id="213" name="文本框 212"/>
            <p:cNvSpPr txBox="1"/>
            <p:nvPr/>
          </p:nvSpPr>
          <p:spPr>
            <a:xfrm>
              <a:off x="7488048" y="2621083"/>
              <a:ext cx="178046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214" name="文本框 213"/>
            <p:cNvSpPr txBox="1"/>
            <p:nvPr/>
          </p:nvSpPr>
          <p:spPr>
            <a:xfrm>
              <a:off x="7492053" y="2930798"/>
              <a:ext cx="1571977" cy="414020"/>
            </a:xfrm>
            <a:prstGeom prst="rect">
              <a:avLst/>
            </a:prstGeom>
            <a:noFill/>
          </p:spPr>
          <p:txBody>
            <a:bodyPr wrap="square" rtlCol="0">
              <a:spAutoFit/>
            </a:bodyPr>
            <a:lstStyle/>
            <a:p>
              <a:pPr algn="just"/>
              <a:r>
                <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15" name="组合 214"/>
          <p:cNvGrpSpPr/>
          <p:nvPr/>
        </p:nvGrpSpPr>
        <p:grpSpPr>
          <a:xfrm>
            <a:off x="8500750" y="3608720"/>
            <a:ext cx="1780467" cy="723735"/>
            <a:chOff x="7488048" y="2621083"/>
            <a:chExt cx="1780467" cy="723735"/>
          </a:xfrm>
          <a:scene3d>
            <a:camera prst="perspectiveFront">
              <a:rot lat="0" lon="1800000" rev="0"/>
            </a:camera>
            <a:lightRig rig="threePt" dir="t"/>
          </a:scene3d>
        </p:grpSpPr>
        <p:sp>
          <p:nvSpPr>
            <p:cNvPr id="216" name="文本框 215"/>
            <p:cNvSpPr txBox="1"/>
            <p:nvPr/>
          </p:nvSpPr>
          <p:spPr>
            <a:xfrm>
              <a:off x="7488048" y="2621083"/>
              <a:ext cx="1780467" cy="369332"/>
            </a:xfrm>
            <a:prstGeom prst="rect">
              <a:avLst/>
            </a:prstGeom>
            <a:noFill/>
          </p:spPr>
          <p:txBody>
            <a:bodyPr wrap="square" rtlCol="0">
              <a:spAutoFit/>
            </a:bodyPr>
            <a:lstStyle/>
            <a:p>
              <a:r>
                <a:rPr lang="zh-CN" altLang="en-US" dirty="0">
                  <a:solidFill>
                    <a:srgbClr val="FDB851"/>
                  </a:solidFill>
                  <a:latin typeface="时尚中黑简体" panose="01010104010101010101" pitchFamily="2" charset="-122"/>
                  <a:ea typeface="时尚中黑简体" panose="01010104010101010101" pitchFamily="2" charset="-122"/>
                </a:rPr>
                <a:t>在此添加标题</a:t>
              </a:r>
              <a:endParaRPr lang="zh-CN" altLang="en-US" dirty="0">
                <a:solidFill>
                  <a:srgbClr val="FDB851"/>
                </a:solidFill>
                <a:latin typeface="时尚中黑简体" panose="01010104010101010101" pitchFamily="2" charset="-122"/>
                <a:ea typeface="时尚中黑简体" panose="01010104010101010101" pitchFamily="2" charset="-122"/>
              </a:endParaRPr>
            </a:p>
          </p:txBody>
        </p:sp>
        <p:sp>
          <p:nvSpPr>
            <p:cNvPr id="217" name="文本框 216"/>
            <p:cNvSpPr txBox="1"/>
            <p:nvPr/>
          </p:nvSpPr>
          <p:spPr>
            <a:xfrm>
              <a:off x="7492053" y="2930798"/>
              <a:ext cx="1571977" cy="414020"/>
            </a:xfrm>
            <a:prstGeom prst="rect">
              <a:avLst/>
            </a:prstGeom>
            <a:noFill/>
          </p:spPr>
          <p:txBody>
            <a:bodyPr wrap="square" rtlCol="0">
              <a:spAutoFit/>
            </a:bodyPr>
            <a:lstStyle/>
            <a:p>
              <a:pPr algn="just"/>
              <a:r>
                <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4" name="Group 4"/>
          <p:cNvGrpSpPr>
            <a:grpSpLocks noChangeAspect="1"/>
          </p:cNvGrpSpPr>
          <p:nvPr/>
        </p:nvGrpSpPr>
        <p:grpSpPr bwMode="auto">
          <a:xfrm>
            <a:off x="6321857" y="5034452"/>
            <a:ext cx="347592" cy="407338"/>
            <a:chOff x="1776" y="1776"/>
            <a:chExt cx="64" cy="75"/>
          </a:xfrm>
          <a:solidFill>
            <a:schemeClr val="tx1">
              <a:lumMod val="50000"/>
              <a:lumOff val="50000"/>
            </a:schemeClr>
          </a:solidFill>
          <a:scene3d>
            <a:camera prst="perspectiveFront">
              <a:rot lat="0" lon="1799990" rev="0"/>
            </a:camera>
            <a:lightRig rig="threePt" dir="t"/>
          </a:scene3d>
        </p:grpSpPr>
        <p:sp>
          <p:nvSpPr>
            <p:cNvPr id="13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9" name="Group 13"/>
          <p:cNvGrpSpPr>
            <a:grpSpLocks noChangeAspect="1"/>
          </p:cNvGrpSpPr>
          <p:nvPr/>
        </p:nvGrpSpPr>
        <p:grpSpPr bwMode="auto">
          <a:xfrm>
            <a:off x="7975650" y="4994409"/>
            <a:ext cx="423877" cy="428882"/>
            <a:chOff x="2426" y="2781"/>
            <a:chExt cx="593" cy="600"/>
          </a:xfrm>
          <a:solidFill>
            <a:schemeClr val="tx1">
              <a:lumMod val="50000"/>
              <a:lumOff val="50000"/>
            </a:schemeClr>
          </a:solidFill>
          <a:scene3d>
            <a:camera prst="perspectiveFront">
              <a:rot lat="0" lon="19799991" rev="0"/>
            </a:camera>
            <a:lightRig rig="threePt" dir="t"/>
          </a:scene3d>
        </p:grpSpPr>
        <p:sp>
          <p:nvSpPr>
            <p:cNvPr id="140"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2" name="组合 141"/>
          <p:cNvGrpSpPr/>
          <p:nvPr/>
        </p:nvGrpSpPr>
        <p:grpSpPr>
          <a:xfrm>
            <a:off x="9546100" y="5045457"/>
            <a:ext cx="400684" cy="436036"/>
            <a:chOff x="4873626" y="1965325"/>
            <a:chExt cx="269876" cy="293688"/>
          </a:xfrm>
          <a:solidFill>
            <a:schemeClr val="tx1">
              <a:lumMod val="50000"/>
              <a:lumOff val="50000"/>
            </a:schemeClr>
          </a:solidFill>
          <a:scene3d>
            <a:camera prst="perspectiveFront">
              <a:rot lat="0" lon="1799990" rev="0"/>
            </a:camera>
            <a:lightRig rig="threePt" dir="t"/>
          </a:scene3d>
        </p:grpSpPr>
        <p:sp>
          <p:nvSpPr>
            <p:cNvPr id="143" name="Freeform 502"/>
            <p:cNvSpPr/>
            <p:nvPr/>
          </p:nvSpPr>
          <p:spPr bwMode="auto">
            <a:xfrm>
              <a:off x="4873626"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4" name="Freeform 503"/>
            <p:cNvSpPr/>
            <p:nvPr/>
          </p:nvSpPr>
          <p:spPr bwMode="auto">
            <a:xfrm>
              <a:off x="4884739"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5" name="Freeform 504"/>
            <p:cNvSpPr/>
            <p:nvPr/>
          </p:nvSpPr>
          <p:spPr bwMode="auto">
            <a:xfrm>
              <a:off x="4940301"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6"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35" name="组合 434"/>
          <p:cNvGrpSpPr/>
          <p:nvPr/>
        </p:nvGrpSpPr>
        <p:grpSpPr>
          <a:xfrm>
            <a:off x="2716614" y="4436659"/>
            <a:ext cx="2369802" cy="723735"/>
            <a:chOff x="7488048" y="2621083"/>
            <a:chExt cx="1780467" cy="723735"/>
          </a:xfrm>
        </p:grpSpPr>
        <p:sp>
          <p:nvSpPr>
            <p:cNvPr id="436" name="文本框 435"/>
            <p:cNvSpPr txBox="1"/>
            <p:nvPr/>
          </p:nvSpPr>
          <p:spPr>
            <a:xfrm>
              <a:off x="7488048" y="2621083"/>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37" name="文本框 436"/>
            <p:cNvSpPr txBox="1"/>
            <p:nvPr/>
          </p:nvSpPr>
          <p:spPr>
            <a:xfrm>
              <a:off x="7492053" y="2930798"/>
              <a:ext cx="1542303" cy="414020"/>
            </a:xfrm>
            <a:prstGeom prst="rect">
              <a:avLst/>
            </a:prstGeom>
            <a:noFill/>
          </p:spPr>
          <p:txBody>
            <a:bodyPr wrap="square" rtlCol="0">
              <a:spAutoFit/>
            </a:bodyPr>
            <a:lstStyle/>
            <a:p>
              <a:pPr algn="just"/>
              <a:r>
                <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pic>
        <p:nvPicPr>
          <p:cNvPr id="438" name="图片 437"/>
          <p:cNvPicPr>
            <a:picLocks noChangeAspect="1"/>
          </p:cNvPicPr>
          <p:nvPr/>
        </p:nvPicPr>
        <p:blipFill>
          <a:blip r:embed="rId1"/>
          <a:stretch>
            <a:fillRect/>
          </a:stretch>
        </p:blipFill>
        <p:spPr>
          <a:xfrm>
            <a:off x="2628253" y="1855911"/>
            <a:ext cx="1830787" cy="2628823"/>
          </a:xfrm>
          <a:prstGeom prst="rect">
            <a:avLst/>
          </a:prstGeom>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7" name="组合 6"/>
          <p:cNvGrpSpPr/>
          <p:nvPr/>
        </p:nvGrpSpPr>
        <p:grpSpPr>
          <a:xfrm>
            <a:off x="1873828" y="1578553"/>
            <a:ext cx="1459345" cy="1459345"/>
            <a:chOff x="4179570" y="1588770"/>
            <a:chExt cx="2735580" cy="2735580"/>
          </a:xfrm>
        </p:grpSpPr>
        <p:sp>
          <p:nvSpPr>
            <p:cNvPr id="5" name="椭圆 4"/>
            <p:cNvSpPr/>
            <p:nvPr/>
          </p:nvSpPr>
          <p:spPr>
            <a:xfrm>
              <a:off x="4179570" y="1588770"/>
              <a:ext cx="2735580" cy="2735580"/>
            </a:xfrm>
            <a:prstGeom prst="ellipse">
              <a:avLst/>
            </a:prstGeom>
            <a:gradFill flip="none" rotWithShape="1">
              <a:gsLst>
                <a:gs pos="0">
                  <a:schemeClr val="bg1">
                    <a:lumMod val="85000"/>
                  </a:schemeClr>
                </a:gs>
                <a:gs pos="100000">
                  <a:schemeClr val="bg1">
                    <a:lumMod val="95000"/>
                  </a:schemeClr>
                </a:gs>
              </a:gsLst>
              <a:lin ang="2700000" scaled="1"/>
              <a:tileRect/>
            </a:gradFill>
            <a:ln w="25400">
              <a:gradFill flip="none" rotWithShape="1">
                <a:gsLst>
                  <a:gs pos="0">
                    <a:schemeClr val="bg1">
                      <a:lumMod val="75000"/>
                    </a:schemeClr>
                  </a:gs>
                  <a:gs pos="100000">
                    <a:schemeClr val="bg1"/>
                  </a:gs>
                </a:gsLst>
                <a:lin ang="2700000" scaled="1"/>
                <a:tileRect/>
              </a:gradFill>
            </a:ln>
            <a:effectLst>
              <a:innerShdw blurRad="1651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574903" y="1984103"/>
              <a:ext cx="1944914" cy="1944914"/>
            </a:xfrm>
            <a:prstGeom prst="ellipse">
              <a:avLst/>
            </a:prstGeom>
            <a:solidFill>
              <a:srgbClr val="E2E2E2"/>
            </a:solidFill>
            <a:ln w="19050">
              <a:gradFill flip="none" rotWithShape="1">
                <a:gsLst>
                  <a:gs pos="0">
                    <a:schemeClr val="bg1"/>
                  </a:gs>
                  <a:gs pos="100000">
                    <a:schemeClr val="bg1">
                      <a:lumMod val="75000"/>
                    </a:schemeClr>
                  </a:gs>
                </a:gsLst>
                <a:lin ang="2700000" scaled="1"/>
                <a:tileRect/>
              </a:grad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4202161" y="1578553"/>
            <a:ext cx="1459345" cy="1459345"/>
            <a:chOff x="4179570" y="1588770"/>
            <a:chExt cx="2735580" cy="2735580"/>
          </a:xfrm>
        </p:grpSpPr>
        <p:sp>
          <p:nvSpPr>
            <p:cNvPr id="9" name="椭圆 8"/>
            <p:cNvSpPr/>
            <p:nvPr/>
          </p:nvSpPr>
          <p:spPr>
            <a:xfrm>
              <a:off x="4179570" y="1588770"/>
              <a:ext cx="2735580" cy="2735580"/>
            </a:xfrm>
            <a:prstGeom prst="ellipse">
              <a:avLst/>
            </a:prstGeom>
            <a:gradFill flip="none" rotWithShape="1">
              <a:gsLst>
                <a:gs pos="0">
                  <a:schemeClr val="bg1">
                    <a:lumMod val="85000"/>
                  </a:schemeClr>
                </a:gs>
                <a:gs pos="100000">
                  <a:schemeClr val="bg1">
                    <a:lumMod val="95000"/>
                  </a:schemeClr>
                </a:gs>
              </a:gsLst>
              <a:lin ang="2700000" scaled="1"/>
              <a:tileRect/>
            </a:gradFill>
            <a:ln w="25400">
              <a:gradFill flip="none" rotWithShape="1">
                <a:gsLst>
                  <a:gs pos="0">
                    <a:schemeClr val="bg1">
                      <a:lumMod val="75000"/>
                    </a:schemeClr>
                  </a:gs>
                  <a:gs pos="100000">
                    <a:schemeClr val="bg1"/>
                  </a:gs>
                </a:gsLst>
                <a:lin ang="2700000" scaled="1"/>
                <a:tileRect/>
              </a:gradFill>
            </a:ln>
            <a:effectLst>
              <a:innerShdw blurRad="1651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4574903" y="1984103"/>
              <a:ext cx="1944914" cy="1944914"/>
            </a:xfrm>
            <a:prstGeom prst="ellipse">
              <a:avLst/>
            </a:prstGeom>
            <a:solidFill>
              <a:srgbClr val="E2E2E2"/>
            </a:solidFill>
            <a:ln w="19050">
              <a:gradFill flip="none" rotWithShape="1">
                <a:gsLst>
                  <a:gs pos="0">
                    <a:schemeClr val="bg1"/>
                  </a:gs>
                  <a:gs pos="100000">
                    <a:schemeClr val="bg1">
                      <a:lumMod val="75000"/>
                    </a:schemeClr>
                  </a:gs>
                </a:gsLst>
                <a:lin ang="2700000" scaled="1"/>
                <a:tileRect/>
              </a:grad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6530495" y="1578553"/>
            <a:ext cx="1459345" cy="1459345"/>
            <a:chOff x="4179570" y="1588770"/>
            <a:chExt cx="2735580" cy="2735580"/>
          </a:xfrm>
        </p:grpSpPr>
        <p:sp>
          <p:nvSpPr>
            <p:cNvPr id="12" name="椭圆 11"/>
            <p:cNvSpPr/>
            <p:nvPr/>
          </p:nvSpPr>
          <p:spPr>
            <a:xfrm>
              <a:off x="4179570" y="1588770"/>
              <a:ext cx="2735580" cy="2735580"/>
            </a:xfrm>
            <a:prstGeom prst="ellipse">
              <a:avLst/>
            </a:prstGeom>
            <a:gradFill flip="none" rotWithShape="1">
              <a:gsLst>
                <a:gs pos="0">
                  <a:schemeClr val="bg1">
                    <a:lumMod val="85000"/>
                  </a:schemeClr>
                </a:gs>
                <a:gs pos="100000">
                  <a:schemeClr val="bg1">
                    <a:lumMod val="95000"/>
                  </a:schemeClr>
                </a:gs>
              </a:gsLst>
              <a:lin ang="2700000" scaled="1"/>
              <a:tileRect/>
            </a:gradFill>
            <a:ln w="25400">
              <a:gradFill flip="none" rotWithShape="1">
                <a:gsLst>
                  <a:gs pos="0">
                    <a:schemeClr val="bg1">
                      <a:lumMod val="75000"/>
                    </a:schemeClr>
                  </a:gs>
                  <a:gs pos="100000">
                    <a:schemeClr val="bg1"/>
                  </a:gs>
                </a:gsLst>
                <a:lin ang="2700000" scaled="1"/>
                <a:tileRect/>
              </a:gradFill>
            </a:ln>
            <a:effectLst>
              <a:innerShdw blurRad="1651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4574903" y="1984103"/>
              <a:ext cx="1944914" cy="1944914"/>
            </a:xfrm>
            <a:prstGeom prst="ellipse">
              <a:avLst/>
            </a:prstGeom>
            <a:solidFill>
              <a:srgbClr val="E2E2E2"/>
            </a:solidFill>
            <a:ln w="19050">
              <a:gradFill flip="none" rotWithShape="1">
                <a:gsLst>
                  <a:gs pos="0">
                    <a:schemeClr val="bg1"/>
                  </a:gs>
                  <a:gs pos="100000">
                    <a:schemeClr val="bg1">
                      <a:lumMod val="75000"/>
                    </a:schemeClr>
                  </a:gs>
                </a:gsLst>
                <a:lin ang="2700000" scaled="1"/>
                <a:tileRect/>
              </a:grad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8858828" y="1578553"/>
            <a:ext cx="1459345" cy="1459345"/>
            <a:chOff x="4179570" y="1588770"/>
            <a:chExt cx="2735580" cy="2735580"/>
          </a:xfrm>
        </p:grpSpPr>
        <p:sp>
          <p:nvSpPr>
            <p:cNvPr id="15" name="椭圆 14"/>
            <p:cNvSpPr/>
            <p:nvPr/>
          </p:nvSpPr>
          <p:spPr>
            <a:xfrm>
              <a:off x="4179570" y="1588770"/>
              <a:ext cx="2735580" cy="2735580"/>
            </a:xfrm>
            <a:prstGeom prst="ellipse">
              <a:avLst/>
            </a:prstGeom>
            <a:gradFill flip="none" rotWithShape="1">
              <a:gsLst>
                <a:gs pos="0">
                  <a:schemeClr val="bg1">
                    <a:lumMod val="85000"/>
                  </a:schemeClr>
                </a:gs>
                <a:gs pos="100000">
                  <a:schemeClr val="bg1">
                    <a:lumMod val="95000"/>
                  </a:schemeClr>
                </a:gs>
              </a:gsLst>
              <a:lin ang="2700000" scaled="1"/>
              <a:tileRect/>
            </a:gradFill>
            <a:ln w="25400">
              <a:gradFill flip="none" rotWithShape="1">
                <a:gsLst>
                  <a:gs pos="0">
                    <a:schemeClr val="bg1">
                      <a:lumMod val="75000"/>
                    </a:schemeClr>
                  </a:gs>
                  <a:gs pos="100000">
                    <a:schemeClr val="bg1"/>
                  </a:gs>
                </a:gsLst>
                <a:lin ang="2700000" scaled="1"/>
                <a:tileRect/>
              </a:gradFill>
            </a:ln>
            <a:effectLst>
              <a:innerShdw blurRad="1651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4574903" y="1984103"/>
              <a:ext cx="1944914" cy="1944914"/>
            </a:xfrm>
            <a:prstGeom prst="ellipse">
              <a:avLst/>
            </a:prstGeom>
            <a:solidFill>
              <a:srgbClr val="E2E2E2"/>
            </a:solidFill>
            <a:ln w="19050">
              <a:gradFill flip="none" rotWithShape="1">
                <a:gsLst>
                  <a:gs pos="0">
                    <a:schemeClr val="bg1"/>
                  </a:gs>
                  <a:gs pos="100000">
                    <a:schemeClr val="bg1">
                      <a:lumMod val="75000"/>
                    </a:schemeClr>
                  </a:gs>
                </a:gsLst>
                <a:lin ang="2700000" scaled="1"/>
                <a:tileRect/>
              </a:gradFill>
            </a:ln>
            <a:effectLst>
              <a:outerShdw blurRad="1270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文本框 18"/>
          <p:cNvSpPr txBox="1"/>
          <p:nvPr/>
        </p:nvSpPr>
        <p:spPr>
          <a:xfrm>
            <a:off x="2177934" y="1949547"/>
            <a:ext cx="848591"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01</a:t>
            </a:r>
            <a:endParaRPr lang="zh-CN" altLang="en-US" sz="4000" dirty="0">
              <a:solidFill>
                <a:srgbClr val="FFB850"/>
              </a:solidFill>
              <a:latin typeface="Impact" panose="020B0806030902050204" pitchFamily="34" charset="0"/>
            </a:endParaRPr>
          </a:p>
        </p:txBody>
      </p:sp>
      <p:sp>
        <p:nvSpPr>
          <p:cNvPr id="20" name="文本框 19"/>
          <p:cNvSpPr txBox="1"/>
          <p:nvPr/>
        </p:nvSpPr>
        <p:spPr>
          <a:xfrm>
            <a:off x="4507537" y="1949547"/>
            <a:ext cx="848591"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02</a:t>
            </a:r>
            <a:endParaRPr lang="zh-CN" altLang="en-US" sz="4000" dirty="0">
              <a:solidFill>
                <a:srgbClr val="01ACBE"/>
              </a:solidFill>
              <a:latin typeface="Impact" panose="020B0806030902050204" pitchFamily="34" charset="0"/>
            </a:endParaRPr>
          </a:p>
        </p:txBody>
      </p:sp>
      <p:sp>
        <p:nvSpPr>
          <p:cNvPr id="21" name="文本框 20"/>
          <p:cNvSpPr txBox="1"/>
          <p:nvPr/>
        </p:nvSpPr>
        <p:spPr>
          <a:xfrm>
            <a:off x="6835871" y="1949547"/>
            <a:ext cx="848591"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03</a:t>
            </a:r>
            <a:endParaRPr lang="zh-CN" altLang="en-US" sz="4000" dirty="0">
              <a:solidFill>
                <a:srgbClr val="E87071"/>
              </a:solidFill>
              <a:latin typeface="Impact" panose="020B0806030902050204" pitchFamily="34" charset="0"/>
            </a:endParaRPr>
          </a:p>
        </p:txBody>
      </p:sp>
      <p:sp>
        <p:nvSpPr>
          <p:cNvPr id="22" name="文本框 21"/>
          <p:cNvSpPr txBox="1"/>
          <p:nvPr/>
        </p:nvSpPr>
        <p:spPr>
          <a:xfrm>
            <a:off x="9164204" y="1949547"/>
            <a:ext cx="848591" cy="707886"/>
          </a:xfrm>
          <a:prstGeom prst="rect">
            <a:avLst/>
          </a:prstGeom>
          <a:noFill/>
        </p:spPr>
        <p:txBody>
          <a:bodyPr wrap="square" rtlCol="0">
            <a:spAutoFit/>
          </a:bodyPr>
          <a:lstStyle/>
          <a:p>
            <a:pPr algn="ctr"/>
            <a:r>
              <a:rPr lang="en-US" altLang="zh-CN" sz="4000" dirty="0" smtClean="0">
                <a:solidFill>
                  <a:srgbClr val="663A77"/>
                </a:solidFill>
                <a:latin typeface="Impact" panose="020B0806030902050204" pitchFamily="34" charset="0"/>
              </a:rPr>
              <a:t>04</a:t>
            </a:r>
            <a:endParaRPr lang="zh-CN" altLang="en-US" sz="4000" dirty="0">
              <a:solidFill>
                <a:srgbClr val="663A77"/>
              </a:solidFill>
              <a:latin typeface="Impact" panose="020B0806030902050204" pitchFamily="34" charset="0"/>
            </a:endParaRPr>
          </a:p>
        </p:txBody>
      </p:sp>
      <p:grpSp>
        <p:nvGrpSpPr>
          <p:cNvPr id="24" name="组合 23"/>
          <p:cNvGrpSpPr/>
          <p:nvPr/>
        </p:nvGrpSpPr>
        <p:grpSpPr>
          <a:xfrm>
            <a:off x="1601382" y="4830218"/>
            <a:ext cx="2169333" cy="845840"/>
            <a:chOff x="3776606" y="2004244"/>
            <a:chExt cx="2169333" cy="845840"/>
          </a:xfrm>
        </p:grpSpPr>
        <p:sp>
          <p:nvSpPr>
            <p:cNvPr id="25" name="文本框 24"/>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6" name="文本框 25"/>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8" name="组合 27"/>
          <p:cNvGrpSpPr/>
          <p:nvPr/>
        </p:nvGrpSpPr>
        <p:grpSpPr>
          <a:xfrm>
            <a:off x="3930985" y="4830218"/>
            <a:ext cx="2169333" cy="845840"/>
            <a:chOff x="3776606" y="2004244"/>
            <a:chExt cx="2169333" cy="845840"/>
          </a:xfrm>
        </p:grpSpPr>
        <p:sp>
          <p:nvSpPr>
            <p:cNvPr id="29" name="文本框 28"/>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0" name="文本框 29"/>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6259319" y="4830218"/>
            <a:ext cx="2169333" cy="845840"/>
            <a:chOff x="3776606" y="2004244"/>
            <a:chExt cx="2169333" cy="845840"/>
          </a:xfrm>
        </p:grpSpPr>
        <p:sp>
          <p:nvSpPr>
            <p:cNvPr id="35" name="文本框 34"/>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6" name="文本框 35"/>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7" name="组合 36"/>
          <p:cNvGrpSpPr/>
          <p:nvPr/>
        </p:nvGrpSpPr>
        <p:grpSpPr>
          <a:xfrm>
            <a:off x="8587652" y="4830218"/>
            <a:ext cx="2169333" cy="845840"/>
            <a:chOff x="3776606" y="2004244"/>
            <a:chExt cx="2169333" cy="845840"/>
          </a:xfrm>
        </p:grpSpPr>
        <p:sp>
          <p:nvSpPr>
            <p:cNvPr id="38" name="文本框 37"/>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9" name="文本框 38"/>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0" name="Group 4"/>
          <p:cNvGrpSpPr>
            <a:grpSpLocks noChangeAspect="1"/>
          </p:cNvGrpSpPr>
          <p:nvPr/>
        </p:nvGrpSpPr>
        <p:grpSpPr bwMode="auto">
          <a:xfrm>
            <a:off x="2391935" y="4337340"/>
            <a:ext cx="420586" cy="492878"/>
            <a:chOff x="1776" y="1776"/>
            <a:chExt cx="64" cy="75"/>
          </a:xfrm>
          <a:solidFill>
            <a:srgbClr val="FFB850"/>
          </a:solidFill>
          <a:effectLst/>
        </p:grpSpPr>
        <p:sp>
          <p:nvSpPr>
            <p:cNvPr id="41"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5" name="Group 18"/>
          <p:cNvGrpSpPr>
            <a:grpSpLocks noChangeAspect="1"/>
          </p:cNvGrpSpPr>
          <p:nvPr/>
        </p:nvGrpSpPr>
        <p:grpSpPr bwMode="auto">
          <a:xfrm>
            <a:off x="9353570" y="4379257"/>
            <a:ext cx="469856" cy="437818"/>
            <a:chOff x="3802" y="2858"/>
            <a:chExt cx="616" cy="574"/>
          </a:xfrm>
          <a:solidFill>
            <a:srgbClr val="663A77"/>
          </a:solidFill>
          <a:effectLst/>
        </p:grpSpPr>
        <p:sp>
          <p:nvSpPr>
            <p:cNvPr id="46"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1" name="Group 13"/>
          <p:cNvGrpSpPr>
            <a:grpSpLocks noChangeAspect="1"/>
          </p:cNvGrpSpPr>
          <p:nvPr/>
        </p:nvGrpSpPr>
        <p:grpSpPr bwMode="auto">
          <a:xfrm>
            <a:off x="4675386" y="4312479"/>
            <a:ext cx="512890" cy="518946"/>
            <a:chOff x="2426" y="2781"/>
            <a:chExt cx="593" cy="600"/>
          </a:xfrm>
          <a:solidFill>
            <a:srgbClr val="01ACBE"/>
          </a:solidFill>
          <a:effectLst/>
        </p:grpSpPr>
        <p:sp>
          <p:nvSpPr>
            <p:cNvPr id="52"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4" name="组合 53"/>
          <p:cNvGrpSpPr/>
          <p:nvPr/>
        </p:nvGrpSpPr>
        <p:grpSpPr>
          <a:xfrm>
            <a:off x="7064980" y="4355136"/>
            <a:ext cx="440762" cy="479640"/>
            <a:chOff x="4873620" y="1965325"/>
            <a:chExt cx="269882" cy="293688"/>
          </a:xfrm>
          <a:solidFill>
            <a:srgbClr val="E87071"/>
          </a:solidFill>
          <a:effectLst/>
        </p:grpSpPr>
        <p:sp>
          <p:nvSpPr>
            <p:cNvPr id="55"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5" name="组合 64"/>
          <p:cNvGrpSpPr/>
          <p:nvPr/>
        </p:nvGrpSpPr>
        <p:grpSpPr>
          <a:xfrm>
            <a:off x="2563325" y="3120190"/>
            <a:ext cx="77804" cy="1081862"/>
            <a:chOff x="2563325" y="3120190"/>
            <a:chExt cx="77804" cy="1081862"/>
          </a:xfrm>
        </p:grpSpPr>
        <p:sp>
          <p:nvSpPr>
            <p:cNvPr id="59" name="椭圆 58"/>
            <p:cNvSpPr/>
            <p:nvPr/>
          </p:nvSpPr>
          <p:spPr>
            <a:xfrm>
              <a:off x="2563325" y="3120190"/>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3" name="直接连接符 62"/>
            <p:cNvCxnSpPr>
              <a:stCxn id="59" idx="4"/>
            </p:cNvCxnSpPr>
            <p:nvPr/>
          </p:nvCxnSpPr>
          <p:spPr>
            <a:xfrm>
              <a:off x="2602227" y="3197994"/>
              <a:ext cx="1" cy="985736"/>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64" name="椭圆 63"/>
            <p:cNvSpPr/>
            <p:nvPr/>
          </p:nvSpPr>
          <p:spPr>
            <a:xfrm>
              <a:off x="2563325" y="4124248"/>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 name="组合 65"/>
          <p:cNvGrpSpPr/>
          <p:nvPr/>
        </p:nvGrpSpPr>
        <p:grpSpPr>
          <a:xfrm>
            <a:off x="4890031" y="3120190"/>
            <a:ext cx="77804" cy="1081862"/>
            <a:chOff x="2563325" y="3120190"/>
            <a:chExt cx="77804" cy="1081862"/>
          </a:xfrm>
        </p:grpSpPr>
        <p:sp>
          <p:nvSpPr>
            <p:cNvPr id="67" name="椭圆 66"/>
            <p:cNvSpPr/>
            <p:nvPr/>
          </p:nvSpPr>
          <p:spPr>
            <a:xfrm>
              <a:off x="2563325" y="3120190"/>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8" name="直接连接符 67"/>
            <p:cNvCxnSpPr>
              <a:stCxn id="67" idx="4"/>
            </p:cNvCxnSpPr>
            <p:nvPr/>
          </p:nvCxnSpPr>
          <p:spPr>
            <a:xfrm>
              <a:off x="2602227" y="3197994"/>
              <a:ext cx="1" cy="985736"/>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69" name="椭圆 68"/>
            <p:cNvSpPr/>
            <p:nvPr/>
          </p:nvSpPr>
          <p:spPr>
            <a:xfrm>
              <a:off x="2563325" y="4124248"/>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a:off x="7223019" y="3120190"/>
            <a:ext cx="77804" cy="1081862"/>
            <a:chOff x="2563325" y="3120190"/>
            <a:chExt cx="77804" cy="1081862"/>
          </a:xfrm>
        </p:grpSpPr>
        <p:sp>
          <p:nvSpPr>
            <p:cNvPr id="71" name="椭圆 70"/>
            <p:cNvSpPr/>
            <p:nvPr/>
          </p:nvSpPr>
          <p:spPr>
            <a:xfrm>
              <a:off x="2563325" y="3120190"/>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2" name="直接连接符 71"/>
            <p:cNvCxnSpPr>
              <a:stCxn id="71" idx="4"/>
            </p:cNvCxnSpPr>
            <p:nvPr/>
          </p:nvCxnSpPr>
          <p:spPr>
            <a:xfrm>
              <a:off x="2602227" y="3197994"/>
              <a:ext cx="1" cy="985736"/>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73" name="椭圆 72"/>
            <p:cNvSpPr/>
            <p:nvPr/>
          </p:nvSpPr>
          <p:spPr>
            <a:xfrm>
              <a:off x="2563325" y="4124248"/>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a:off x="9549597" y="3120190"/>
            <a:ext cx="77804" cy="1081862"/>
            <a:chOff x="2563325" y="3120190"/>
            <a:chExt cx="77804" cy="1081862"/>
          </a:xfrm>
        </p:grpSpPr>
        <p:sp>
          <p:nvSpPr>
            <p:cNvPr id="75" name="椭圆 74"/>
            <p:cNvSpPr/>
            <p:nvPr/>
          </p:nvSpPr>
          <p:spPr>
            <a:xfrm>
              <a:off x="2563325" y="3120190"/>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6" name="直接连接符 75"/>
            <p:cNvCxnSpPr>
              <a:stCxn id="75" idx="4"/>
            </p:cNvCxnSpPr>
            <p:nvPr/>
          </p:nvCxnSpPr>
          <p:spPr>
            <a:xfrm>
              <a:off x="2602227" y="3197994"/>
              <a:ext cx="1" cy="985736"/>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77" name="椭圆 76"/>
            <p:cNvSpPr/>
            <p:nvPr/>
          </p:nvSpPr>
          <p:spPr>
            <a:xfrm>
              <a:off x="2563325" y="4124248"/>
              <a:ext cx="77804" cy="7780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创意人物图表</a:t>
            </a:r>
            <a:endParaRPr lang="zh-CN" altLang="en-US" dirty="0"/>
          </a:p>
        </p:txBody>
      </p:sp>
      <p:grpSp>
        <p:nvGrpSpPr>
          <p:cNvPr id="6" name="Group 4"/>
          <p:cNvGrpSpPr>
            <a:grpSpLocks noChangeAspect="1"/>
          </p:cNvGrpSpPr>
          <p:nvPr/>
        </p:nvGrpSpPr>
        <p:grpSpPr bwMode="auto">
          <a:xfrm>
            <a:off x="745744" y="1140525"/>
            <a:ext cx="7510272" cy="5006846"/>
            <a:chOff x="2637" y="1359"/>
            <a:chExt cx="2406" cy="1604"/>
          </a:xfrm>
        </p:grpSpPr>
        <p:grpSp>
          <p:nvGrpSpPr>
            <p:cNvPr id="8" name="Group 205"/>
            <p:cNvGrpSpPr/>
            <p:nvPr/>
          </p:nvGrpSpPr>
          <p:grpSpPr bwMode="auto">
            <a:xfrm>
              <a:off x="3459" y="1364"/>
              <a:ext cx="905" cy="1564"/>
              <a:chOff x="3459" y="1364"/>
              <a:chExt cx="905" cy="1564"/>
            </a:xfrm>
          </p:grpSpPr>
          <p:sp>
            <p:nvSpPr>
              <p:cNvPr id="39" name="Freeform 5"/>
              <p:cNvSpPr>
                <a:spLocks noEditPoints="1"/>
              </p:cNvSpPr>
              <p:nvPr/>
            </p:nvSpPr>
            <p:spPr bwMode="auto">
              <a:xfrm>
                <a:off x="3932" y="1470"/>
                <a:ext cx="12" cy="12"/>
              </a:xfrm>
              <a:custGeom>
                <a:avLst/>
                <a:gdLst>
                  <a:gd name="T0" fmla="*/ 5 w 5"/>
                  <a:gd name="T1" fmla="*/ 3 h 5"/>
                  <a:gd name="T2" fmla="*/ 4 w 5"/>
                  <a:gd name="T3" fmla="*/ 3 h 5"/>
                  <a:gd name="T4" fmla="*/ 4 w 5"/>
                  <a:gd name="T5" fmla="*/ 2 h 5"/>
                  <a:gd name="T6" fmla="*/ 5 w 5"/>
                  <a:gd name="T7" fmla="*/ 2 h 5"/>
                  <a:gd name="T8" fmla="*/ 5 w 5"/>
                  <a:gd name="T9" fmla="*/ 2 h 5"/>
                  <a:gd name="T10" fmla="*/ 5 w 5"/>
                  <a:gd name="T11" fmla="*/ 1 h 5"/>
                  <a:gd name="T12" fmla="*/ 4 w 5"/>
                  <a:gd name="T13" fmla="*/ 1 h 5"/>
                  <a:gd name="T14" fmla="*/ 4 w 5"/>
                  <a:gd name="T15" fmla="*/ 1 h 5"/>
                  <a:gd name="T16" fmla="*/ 4 w 5"/>
                  <a:gd name="T17" fmla="*/ 1 h 5"/>
                  <a:gd name="T18" fmla="*/ 4 w 5"/>
                  <a:gd name="T19" fmla="*/ 1 h 5"/>
                  <a:gd name="T20" fmla="*/ 4 w 5"/>
                  <a:gd name="T21" fmla="*/ 0 h 5"/>
                  <a:gd name="T22" fmla="*/ 3 w 5"/>
                  <a:gd name="T23" fmla="*/ 0 h 5"/>
                  <a:gd name="T24" fmla="*/ 3 w 5"/>
                  <a:gd name="T25" fmla="*/ 0 h 5"/>
                  <a:gd name="T26" fmla="*/ 3 w 5"/>
                  <a:gd name="T27" fmla="*/ 1 h 5"/>
                  <a:gd name="T28" fmla="*/ 2 w 5"/>
                  <a:gd name="T29" fmla="*/ 1 h 5"/>
                  <a:gd name="T30" fmla="*/ 2 w 5"/>
                  <a:gd name="T31" fmla="*/ 0 h 5"/>
                  <a:gd name="T32" fmla="*/ 2 w 5"/>
                  <a:gd name="T33" fmla="*/ 0 h 5"/>
                  <a:gd name="T34" fmla="*/ 1 w 5"/>
                  <a:gd name="T35" fmla="*/ 0 h 5"/>
                  <a:gd name="T36" fmla="*/ 1 w 5"/>
                  <a:gd name="T37" fmla="*/ 1 h 5"/>
                  <a:gd name="T38" fmla="*/ 1 w 5"/>
                  <a:gd name="T39" fmla="*/ 1 h 5"/>
                  <a:gd name="T40" fmla="*/ 1 w 5"/>
                  <a:gd name="T41" fmla="*/ 1 h 5"/>
                  <a:gd name="T42" fmla="*/ 1 w 5"/>
                  <a:gd name="T43" fmla="*/ 1 h 5"/>
                  <a:gd name="T44" fmla="*/ 0 w 5"/>
                  <a:gd name="T45" fmla="*/ 1 h 5"/>
                  <a:gd name="T46" fmla="*/ 0 w 5"/>
                  <a:gd name="T47" fmla="*/ 2 h 5"/>
                  <a:gd name="T48" fmla="*/ 0 w 5"/>
                  <a:gd name="T49" fmla="*/ 2 h 5"/>
                  <a:gd name="T50" fmla="*/ 1 w 5"/>
                  <a:gd name="T51" fmla="*/ 2 h 5"/>
                  <a:gd name="T52" fmla="*/ 1 w 5"/>
                  <a:gd name="T53" fmla="*/ 3 h 5"/>
                  <a:gd name="T54" fmla="*/ 0 w 5"/>
                  <a:gd name="T55" fmla="*/ 3 h 5"/>
                  <a:gd name="T56" fmla="*/ 0 w 5"/>
                  <a:gd name="T57" fmla="*/ 3 h 5"/>
                  <a:gd name="T58" fmla="*/ 0 w 5"/>
                  <a:gd name="T59" fmla="*/ 4 h 5"/>
                  <a:gd name="T60" fmla="*/ 1 w 5"/>
                  <a:gd name="T61" fmla="*/ 4 h 5"/>
                  <a:gd name="T62" fmla="*/ 1 w 5"/>
                  <a:gd name="T63" fmla="*/ 4 h 5"/>
                  <a:gd name="T64" fmla="*/ 1 w 5"/>
                  <a:gd name="T65" fmla="*/ 4 h 5"/>
                  <a:gd name="T66" fmla="*/ 1 w 5"/>
                  <a:gd name="T67" fmla="*/ 4 h 5"/>
                  <a:gd name="T68" fmla="*/ 1 w 5"/>
                  <a:gd name="T69" fmla="*/ 5 h 5"/>
                  <a:gd name="T70" fmla="*/ 2 w 5"/>
                  <a:gd name="T71" fmla="*/ 5 h 5"/>
                  <a:gd name="T72" fmla="*/ 2 w 5"/>
                  <a:gd name="T73" fmla="*/ 5 h 5"/>
                  <a:gd name="T74" fmla="*/ 2 w 5"/>
                  <a:gd name="T75" fmla="*/ 4 h 5"/>
                  <a:gd name="T76" fmla="*/ 3 w 5"/>
                  <a:gd name="T77" fmla="*/ 4 h 5"/>
                  <a:gd name="T78" fmla="*/ 3 w 5"/>
                  <a:gd name="T79" fmla="*/ 5 h 5"/>
                  <a:gd name="T80" fmla="*/ 3 w 5"/>
                  <a:gd name="T81" fmla="*/ 5 h 5"/>
                  <a:gd name="T82" fmla="*/ 4 w 5"/>
                  <a:gd name="T83" fmla="*/ 5 h 5"/>
                  <a:gd name="T84" fmla="*/ 4 w 5"/>
                  <a:gd name="T85" fmla="*/ 4 h 5"/>
                  <a:gd name="T86" fmla="*/ 4 w 5"/>
                  <a:gd name="T87" fmla="*/ 4 h 5"/>
                  <a:gd name="T88" fmla="*/ 4 w 5"/>
                  <a:gd name="T89" fmla="*/ 4 h 5"/>
                  <a:gd name="T90" fmla="*/ 4 w 5"/>
                  <a:gd name="T91" fmla="*/ 4 h 5"/>
                  <a:gd name="T92" fmla="*/ 5 w 5"/>
                  <a:gd name="T93" fmla="*/ 4 h 5"/>
                  <a:gd name="T94" fmla="*/ 5 w 5"/>
                  <a:gd name="T95" fmla="*/ 3 h 5"/>
                  <a:gd name="T96" fmla="*/ 5 w 5"/>
                  <a:gd name="T97" fmla="*/ 3 h 5"/>
                  <a:gd name="T98" fmla="*/ 3 w 5"/>
                  <a:gd name="T99" fmla="*/ 3 h 5"/>
                  <a:gd name="T100" fmla="*/ 2 w 5"/>
                  <a:gd name="T101" fmla="*/ 3 h 5"/>
                  <a:gd name="T102" fmla="*/ 2 w 5"/>
                  <a:gd name="T103" fmla="*/ 2 h 5"/>
                  <a:gd name="T104" fmla="*/ 3 w 5"/>
                  <a:gd name="T105" fmla="*/ 2 h 5"/>
                  <a:gd name="T106" fmla="*/ 3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5" y="3"/>
                    </a:moveTo>
                    <a:cubicBezTo>
                      <a:pt x="4" y="3"/>
                      <a:pt x="4" y="3"/>
                      <a:pt x="4" y="3"/>
                    </a:cubicBezTo>
                    <a:cubicBezTo>
                      <a:pt x="4" y="2"/>
                      <a:pt x="4" y="2"/>
                      <a:pt x="4" y="2"/>
                    </a:cubicBezTo>
                    <a:cubicBezTo>
                      <a:pt x="5" y="2"/>
                      <a:pt x="5" y="2"/>
                      <a:pt x="5" y="2"/>
                    </a:cubicBezTo>
                    <a:cubicBezTo>
                      <a:pt x="5" y="2"/>
                      <a:pt x="5" y="2"/>
                      <a:pt x="5" y="2"/>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4" y="0"/>
                      <a:pt x="4" y="0"/>
                      <a:pt x="4" y="0"/>
                    </a:cubicBezTo>
                    <a:cubicBezTo>
                      <a:pt x="3" y="0"/>
                      <a:pt x="3" y="0"/>
                      <a:pt x="3" y="0"/>
                    </a:cubicBezTo>
                    <a:cubicBezTo>
                      <a:pt x="3" y="0"/>
                      <a:pt x="3" y="0"/>
                      <a:pt x="3" y="0"/>
                    </a:cubicBezTo>
                    <a:cubicBezTo>
                      <a:pt x="3" y="1"/>
                      <a:pt x="3" y="1"/>
                      <a:pt x="3" y="1"/>
                    </a:cubicBezTo>
                    <a:cubicBezTo>
                      <a:pt x="3" y="0"/>
                      <a:pt x="2" y="0"/>
                      <a:pt x="2" y="1"/>
                    </a:cubicBezTo>
                    <a:cubicBezTo>
                      <a:pt x="2" y="0"/>
                      <a:pt x="2" y="0"/>
                      <a:pt x="2" y="0"/>
                    </a:cubicBezTo>
                    <a:cubicBezTo>
                      <a:pt x="2" y="0"/>
                      <a:pt x="2" y="0"/>
                      <a:pt x="2"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2"/>
                      <a:pt x="0" y="2"/>
                      <a:pt x="0" y="2"/>
                    </a:cubicBezTo>
                    <a:cubicBezTo>
                      <a:pt x="0" y="2"/>
                      <a:pt x="0" y="2"/>
                      <a:pt x="0" y="2"/>
                    </a:cubicBezTo>
                    <a:cubicBezTo>
                      <a:pt x="1" y="2"/>
                      <a:pt x="1" y="2"/>
                      <a:pt x="1" y="2"/>
                    </a:cubicBezTo>
                    <a:cubicBezTo>
                      <a:pt x="1" y="2"/>
                      <a:pt x="1" y="3"/>
                      <a:pt x="1"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cubicBezTo>
                      <a:pt x="1" y="4"/>
                      <a:pt x="1" y="4"/>
                      <a:pt x="1" y="4"/>
                    </a:cubicBezTo>
                    <a:cubicBezTo>
                      <a:pt x="1" y="4"/>
                      <a:pt x="1" y="4"/>
                      <a:pt x="1" y="4"/>
                    </a:cubicBezTo>
                    <a:cubicBezTo>
                      <a:pt x="1" y="4"/>
                      <a:pt x="1" y="5"/>
                      <a:pt x="1" y="5"/>
                    </a:cubicBezTo>
                    <a:cubicBezTo>
                      <a:pt x="2" y="5"/>
                      <a:pt x="2" y="5"/>
                      <a:pt x="2" y="5"/>
                    </a:cubicBezTo>
                    <a:cubicBezTo>
                      <a:pt x="2" y="5"/>
                      <a:pt x="2" y="5"/>
                      <a:pt x="2" y="5"/>
                    </a:cubicBezTo>
                    <a:cubicBezTo>
                      <a:pt x="2" y="4"/>
                      <a:pt x="2" y="4"/>
                      <a:pt x="2" y="4"/>
                    </a:cubicBezTo>
                    <a:cubicBezTo>
                      <a:pt x="2" y="4"/>
                      <a:pt x="3" y="4"/>
                      <a:pt x="3" y="4"/>
                    </a:cubicBezTo>
                    <a:cubicBezTo>
                      <a:pt x="3" y="5"/>
                      <a:pt x="3" y="5"/>
                      <a:pt x="3" y="5"/>
                    </a:cubicBezTo>
                    <a:cubicBezTo>
                      <a:pt x="3" y="5"/>
                      <a:pt x="3" y="5"/>
                      <a:pt x="3"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5" y="4"/>
                      <a:pt x="5" y="4"/>
                      <a:pt x="5" y="4"/>
                    </a:cubicBezTo>
                    <a:cubicBezTo>
                      <a:pt x="5" y="3"/>
                      <a:pt x="5" y="3"/>
                      <a:pt x="5" y="3"/>
                    </a:cubicBezTo>
                    <a:cubicBezTo>
                      <a:pt x="5" y="3"/>
                      <a:pt x="5" y="3"/>
                      <a:pt x="5" y="3"/>
                    </a:cubicBezTo>
                    <a:close/>
                    <a:moveTo>
                      <a:pt x="3" y="3"/>
                    </a:moveTo>
                    <a:cubicBezTo>
                      <a:pt x="2" y="4"/>
                      <a:pt x="2" y="3"/>
                      <a:pt x="2" y="3"/>
                    </a:cubicBezTo>
                    <a:cubicBezTo>
                      <a:pt x="1" y="2"/>
                      <a:pt x="2" y="2"/>
                      <a:pt x="2" y="2"/>
                    </a:cubicBezTo>
                    <a:cubicBezTo>
                      <a:pt x="3" y="1"/>
                      <a:pt x="3" y="2"/>
                      <a:pt x="3" y="2"/>
                    </a:cubicBezTo>
                    <a:cubicBezTo>
                      <a:pt x="4" y="3"/>
                      <a:pt x="3" y="3"/>
                      <a:pt x="3" y="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6"/>
              <p:cNvSpPr>
                <a:spLocks noEditPoints="1"/>
              </p:cNvSpPr>
              <p:nvPr/>
            </p:nvSpPr>
            <p:spPr bwMode="auto">
              <a:xfrm>
                <a:off x="3895" y="1592"/>
                <a:ext cx="11" cy="11"/>
              </a:xfrm>
              <a:custGeom>
                <a:avLst/>
                <a:gdLst>
                  <a:gd name="T0" fmla="*/ 4 w 5"/>
                  <a:gd name="T1" fmla="*/ 3 h 5"/>
                  <a:gd name="T2" fmla="*/ 4 w 5"/>
                  <a:gd name="T3" fmla="*/ 3 h 5"/>
                  <a:gd name="T4" fmla="*/ 4 w 5"/>
                  <a:gd name="T5" fmla="*/ 2 h 5"/>
                  <a:gd name="T6" fmla="*/ 4 w 5"/>
                  <a:gd name="T7" fmla="*/ 2 h 5"/>
                  <a:gd name="T8" fmla="*/ 4 w 5"/>
                  <a:gd name="T9" fmla="*/ 2 h 5"/>
                  <a:gd name="T10" fmla="*/ 4 w 5"/>
                  <a:gd name="T11" fmla="*/ 1 h 5"/>
                  <a:gd name="T12" fmla="*/ 4 w 5"/>
                  <a:gd name="T13" fmla="*/ 1 h 5"/>
                  <a:gd name="T14" fmla="*/ 3 w 5"/>
                  <a:gd name="T15" fmla="*/ 1 h 5"/>
                  <a:gd name="T16" fmla="*/ 3 w 5"/>
                  <a:gd name="T17" fmla="*/ 1 h 5"/>
                  <a:gd name="T18" fmla="*/ 3 w 5"/>
                  <a:gd name="T19" fmla="*/ 1 h 5"/>
                  <a:gd name="T20" fmla="*/ 3 w 5"/>
                  <a:gd name="T21" fmla="*/ 0 h 5"/>
                  <a:gd name="T22" fmla="*/ 3 w 5"/>
                  <a:gd name="T23" fmla="*/ 0 h 5"/>
                  <a:gd name="T24" fmla="*/ 2 w 5"/>
                  <a:gd name="T25" fmla="*/ 0 h 5"/>
                  <a:gd name="T26" fmla="*/ 2 w 5"/>
                  <a:gd name="T27" fmla="*/ 1 h 5"/>
                  <a:gd name="T28" fmla="*/ 2 w 5"/>
                  <a:gd name="T29" fmla="*/ 1 h 5"/>
                  <a:gd name="T30" fmla="*/ 2 w 5"/>
                  <a:gd name="T31" fmla="*/ 0 h 5"/>
                  <a:gd name="T32" fmla="*/ 1 w 5"/>
                  <a:gd name="T33" fmla="*/ 0 h 5"/>
                  <a:gd name="T34" fmla="*/ 1 w 5"/>
                  <a:gd name="T35" fmla="*/ 0 h 5"/>
                  <a:gd name="T36" fmla="*/ 1 w 5"/>
                  <a:gd name="T37" fmla="*/ 1 h 5"/>
                  <a:gd name="T38" fmla="*/ 1 w 5"/>
                  <a:gd name="T39" fmla="*/ 1 h 5"/>
                  <a:gd name="T40" fmla="*/ 0 w 5"/>
                  <a:gd name="T41" fmla="*/ 1 h 5"/>
                  <a:gd name="T42" fmla="*/ 0 w 5"/>
                  <a:gd name="T43" fmla="*/ 1 h 5"/>
                  <a:gd name="T44" fmla="*/ 0 w 5"/>
                  <a:gd name="T45" fmla="*/ 1 h 5"/>
                  <a:gd name="T46" fmla="*/ 0 w 5"/>
                  <a:gd name="T47" fmla="*/ 2 h 5"/>
                  <a:gd name="T48" fmla="*/ 0 w 5"/>
                  <a:gd name="T49" fmla="*/ 2 h 5"/>
                  <a:gd name="T50" fmla="*/ 0 w 5"/>
                  <a:gd name="T51" fmla="*/ 2 h 5"/>
                  <a:gd name="T52" fmla="*/ 0 w 5"/>
                  <a:gd name="T53" fmla="*/ 3 h 5"/>
                  <a:gd name="T54" fmla="*/ 0 w 5"/>
                  <a:gd name="T55" fmla="*/ 3 h 5"/>
                  <a:gd name="T56" fmla="*/ 0 w 5"/>
                  <a:gd name="T57" fmla="*/ 3 h 5"/>
                  <a:gd name="T58" fmla="*/ 0 w 5"/>
                  <a:gd name="T59" fmla="*/ 4 h 5"/>
                  <a:gd name="T60" fmla="*/ 0 w 5"/>
                  <a:gd name="T61" fmla="*/ 4 h 5"/>
                  <a:gd name="T62" fmla="*/ 1 w 5"/>
                  <a:gd name="T63" fmla="*/ 4 h 5"/>
                  <a:gd name="T64" fmla="*/ 1 w 5"/>
                  <a:gd name="T65" fmla="*/ 4 h 5"/>
                  <a:gd name="T66" fmla="*/ 1 w 5"/>
                  <a:gd name="T67" fmla="*/ 4 h 5"/>
                  <a:gd name="T68" fmla="*/ 1 w 5"/>
                  <a:gd name="T69" fmla="*/ 5 h 5"/>
                  <a:gd name="T70" fmla="*/ 1 w 5"/>
                  <a:gd name="T71" fmla="*/ 5 h 5"/>
                  <a:gd name="T72" fmla="*/ 2 w 5"/>
                  <a:gd name="T73" fmla="*/ 5 h 5"/>
                  <a:gd name="T74" fmla="*/ 2 w 5"/>
                  <a:gd name="T75" fmla="*/ 5 h 5"/>
                  <a:gd name="T76" fmla="*/ 2 w 5"/>
                  <a:gd name="T77" fmla="*/ 5 h 5"/>
                  <a:gd name="T78" fmla="*/ 2 w 5"/>
                  <a:gd name="T79" fmla="*/ 5 h 5"/>
                  <a:gd name="T80" fmla="*/ 3 w 5"/>
                  <a:gd name="T81" fmla="*/ 5 h 5"/>
                  <a:gd name="T82" fmla="*/ 3 w 5"/>
                  <a:gd name="T83" fmla="*/ 5 h 5"/>
                  <a:gd name="T84" fmla="*/ 3 w 5"/>
                  <a:gd name="T85" fmla="*/ 4 h 5"/>
                  <a:gd name="T86" fmla="*/ 3 w 5"/>
                  <a:gd name="T87" fmla="*/ 4 h 5"/>
                  <a:gd name="T88" fmla="*/ 4 w 5"/>
                  <a:gd name="T89" fmla="*/ 4 h 5"/>
                  <a:gd name="T90" fmla="*/ 4 w 5"/>
                  <a:gd name="T91" fmla="*/ 4 h 5"/>
                  <a:gd name="T92" fmla="*/ 4 w 5"/>
                  <a:gd name="T93" fmla="*/ 4 h 5"/>
                  <a:gd name="T94" fmla="*/ 4 w 5"/>
                  <a:gd name="T95" fmla="*/ 3 h 5"/>
                  <a:gd name="T96" fmla="*/ 4 w 5"/>
                  <a:gd name="T97" fmla="*/ 3 h 5"/>
                  <a:gd name="T98" fmla="*/ 2 w 5"/>
                  <a:gd name="T99" fmla="*/ 3 h 5"/>
                  <a:gd name="T100" fmla="*/ 1 w 5"/>
                  <a:gd name="T101" fmla="*/ 3 h 5"/>
                  <a:gd name="T102" fmla="*/ 2 w 5"/>
                  <a:gd name="T103" fmla="*/ 2 h 5"/>
                  <a:gd name="T104" fmla="*/ 3 w 5"/>
                  <a:gd name="T105" fmla="*/ 2 h 5"/>
                  <a:gd name="T106" fmla="*/ 2 w 5"/>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 h="5">
                    <a:moveTo>
                      <a:pt x="4" y="3"/>
                    </a:moveTo>
                    <a:cubicBezTo>
                      <a:pt x="4" y="3"/>
                      <a:pt x="4" y="3"/>
                      <a:pt x="4" y="3"/>
                    </a:cubicBezTo>
                    <a:cubicBezTo>
                      <a:pt x="4" y="3"/>
                      <a:pt x="4" y="3"/>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2" y="0"/>
                      <a:pt x="2" y="0"/>
                    </a:cubicBezTo>
                    <a:cubicBezTo>
                      <a:pt x="2" y="1"/>
                      <a:pt x="2" y="1"/>
                      <a:pt x="2" y="1"/>
                    </a:cubicBezTo>
                    <a:cubicBezTo>
                      <a:pt x="2" y="1"/>
                      <a:pt x="2" y="1"/>
                      <a:pt x="2" y="1"/>
                    </a:cubicBezTo>
                    <a:cubicBezTo>
                      <a:pt x="2" y="0"/>
                      <a:pt x="2" y="0"/>
                      <a:pt x="2" y="0"/>
                    </a:cubicBezTo>
                    <a:cubicBezTo>
                      <a:pt x="2"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4"/>
                    </a:cubicBezTo>
                    <a:cubicBezTo>
                      <a:pt x="3" y="4"/>
                      <a:pt x="3" y="4"/>
                      <a:pt x="3" y="4"/>
                    </a:cubicBezTo>
                    <a:cubicBezTo>
                      <a:pt x="3" y="4"/>
                      <a:pt x="3" y="4"/>
                      <a:pt x="4" y="4"/>
                    </a:cubicBezTo>
                    <a:cubicBezTo>
                      <a:pt x="4" y="4"/>
                      <a:pt x="4" y="4"/>
                      <a:pt x="4" y="4"/>
                    </a:cubicBezTo>
                    <a:cubicBezTo>
                      <a:pt x="4" y="4"/>
                      <a:pt x="4" y="4"/>
                      <a:pt x="4" y="4"/>
                    </a:cubicBezTo>
                    <a:cubicBezTo>
                      <a:pt x="4" y="3"/>
                      <a:pt x="4" y="3"/>
                      <a:pt x="4" y="3"/>
                    </a:cubicBezTo>
                    <a:cubicBezTo>
                      <a:pt x="5" y="3"/>
                      <a:pt x="4" y="3"/>
                      <a:pt x="4" y="3"/>
                    </a:cubicBezTo>
                    <a:close/>
                    <a:moveTo>
                      <a:pt x="2" y="3"/>
                    </a:moveTo>
                    <a:cubicBezTo>
                      <a:pt x="2" y="4"/>
                      <a:pt x="1" y="3"/>
                      <a:pt x="1" y="3"/>
                    </a:cubicBezTo>
                    <a:cubicBezTo>
                      <a:pt x="1" y="3"/>
                      <a:pt x="1" y="2"/>
                      <a:pt x="2" y="2"/>
                    </a:cubicBezTo>
                    <a:cubicBezTo>
                      <a:pt x="2" y="2"/>
                      <a:pt x="3" y="2"/>
                      <a:pt x="3" y="2"/>
                    </a:cubicBezTo>
                    <a:cubicBezTo>
                      <a:pt x="3" y="3"/>
                      <a:pt x="3" y="3"/>
                      <a:pt x="2" y="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7"/>
              <p:cNvSpPr/>
              <p:nvPr/>
            </p:nvSpPr>
            <p:spPr bwMode="auto">
              <a:xfrm>
                <a:off x="3816" y="1461"/>
                <a:ext cx="5" cy="12"/>
              </a:xfrm>
              <a:custGeom>
                <a:avLst/>
                <a:gdLst>
                  <a:gd name="T0" fmla="*/ 0 w 2"/>
                  <a:gd name="T1" fmla="*/ 2 h 5"/>
                  <a:gd name="T2" fmla="*/ 0 w 2"/>
                  <a:gd name="T3" fmla="*/ 3 h 5"/>
                  <a:gd name="T4" fmla="*/ 0 w 2"/>
                  <a:gd name="T5" fmla="*/ 3 h 5"/>
                  <a:gd name="T6" fmla="*/ 2 w 2"/>
                  <a:gd name="T7" fmla="*/ 5 h 5"/>
                  <a:gd name="T8" fmla="*/ 2 w 2"/>
                  <a:gd name="T9" fmla="*/ 3 h 5"/>
                  <a:gd name="T10" fmla="*/ 2 w 2"/>
                  <a:gd name="T11" fmla="*/ 0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cubicBezTo>
                      <a:pt x="0" y="2"/>
                      <a:pt x="0" y="2"/>
                      <a:pt x="0" y="3"/>
                    </a:cubicBezTo>
                    <a:cubicBezTo>
                      <a:pt x="0" y="3"/>
                      <a:pt x="0" y="3"/>
                      <a:pt x="0" y="3"/>
                    </a:cubicBezTo>
                    <a:cubicBezTo>
                      <a:pt x="2" y="5"/>
                      <a:pt x="2" y="5"/>
                      <a:pt x="2" y="5"/>
                    </a:cubicBezTo>
                    <a:cubicBezTo>
                      <a:pt x="2" y="4"/>
                      <a:pt x="2" y="3"/>
                      <a:pt x="2" y="3"/>
                    </a:cubicBezTo>
                    <a:cubicBezTo>
                      <a:pt x="2" y="2"/>
                      <a:pt x="2" y="1"/>
                      <a:pt x="2" y="0"/>
                    </a:cubicBezTo>
                    <a:lnTo>
                      <a:pt x="0" y="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8"/>
              <p:cNvSpPr/>
              <p:nvPr/>
            </p:nvSpPr>
            <p:spPr bwMode="auto">
              <a:xfrm>
                <a:off x="3807" y="1459"/>
                <a:ext cx="12" cy="4"/>
              </a:xfrm>
              <a:custGeom>
                <a:avLst/>
                <a:gdLst>
                  <a:gd name="T0" fmla="*/ 3 w 5"/>
                  <a:gd name="T1" fmla="*/ 2 h 2"/>
                  <a:gd name="T2" fmla="*/ 3 w 5"/>
                  <a:gd name="T3" fmla="*/ 2 h 2"/>
                  <a:gd name="T4" fmla="*/ 5 w 5"/>
                  <a:gd name="T5" fmla="*/ 1 h 2"/>
                  <a:gd name="T6" fmla="*/ 3 w 5"/>
                  <a:gd name="T7" fmla="*/ 0 h 2"/>
                  <a:gd name="T8" fmla="*/ 0 w 5"/>
                  <a:gd name="T9" fmla="*/ 1 h 2"/>
                  <a:gd name="T10" fmla="*/ 2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cubicBezTo>
                      <a:pt x="3" y="2"/>
                      <a:pt x="3" y="2"/>
                      <a:pt x="3" y="2"/>
                    </a:cubicBezTo>
                    <a:cubicBezTo>
                      <a:pt x="5" y="1"/>
                      <a:pt x="5" y="1"/>
                      <a:pt x="5" y="1"/>
                    </a:cubicBezTo>
                    <a:cubicBezTo>
                      <a:pt x="4" y="0"/>
                      <a:pt x="4" y="0"/>
                      <a:pt x="3" y="0"/>
                    </a:cubicBezTo>
                    <a:cubicBezTo>
                      <a:pt x="2" y="0"/>
                      <a:pt x="1" y="0"/>
                      <a:pt x="0" y="1"/>
                    </a:cubicBezTo>
                    <a:cubicBezTo>
                      <a:pt x="2" y="2"/>
                      <a:pt x="2" y="2"/>
                      <a:pt x="2" y="2"/>
                    </a:cubicBezTo>
                    <a:cubicBezTo>
                      <a:pt x="2" y="2"/>
                      <a:pt x="3" y="2"/>
                      <a:pt x="3"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9"/>
              <p:cNvSpPr/>
              <p:nvPr/>
            </p:nvSpPr>
            <p:spPr bwMode="auto">
              <a:xfrm>
                <a:off x="3804" y="1461"/>
                <a:ext cx="8" cy="12"/>
              </a:xfrm>
              <a:custGeom>
                <a:avLst/>
                <a:gdLst>
                  <a:gd name="T0" fmla="*/ 2 w 3"/>
                  <a:gd name="T1" fmla="*/ 3 h 5"/>
                  <a:gd name="T2" fmla="*/ 3 w 3"/>
                  <a:gd name="T3" fmla="*/ 2 h 5"/>
                  <a:gd name="T4" fmla="*/ 1 w 3"/>
                  <a:gd name="T5" fmla="*/ 0 h 5"/>
                  <a:gd name="T6" fmla="*/ 0 w 3"/>
                  <a:gd name="T7" fmla="*/ 3 h 5"/>
                  <a:gd name="T8" fmla="*/ 1 w 3"/>
                  <a:gd name="T9" fmla="*/ 5 h 5"/>
                  <a:gd name="T10" fmla="*/ 3 w 3"/>
                  <a:gd name="T11" fmla="*/ 3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cubicBezTo>
                      <a:pt x="2" y="2"/>
                      <a:pt x="3" y="2"/>
                      <a:pt x="3" y="2"/>
                    </a:cubicBezTo>
                    <a:cubicBezTo>
                      <a:pt x="1" y="0"/>
                      <a:pt x="1" y="0"/>
                      <a:pt x="1" y="0"/>
                    </a:cubicBezTo>
                    <a:cubicBezTo>
                      <a:pt x="0" y="1"/>
                      <a:pt x="0" y="2"/>
                      <a:pt x="0" y="3"/>
                    </a:cubicBezTo>
                    <a:cubicBezTo>
                      <a:pt x="0" y="4"/>
                      <a:pt x="0" y="4"/>
                      <a:pt x="1" y="5"/>
                    </a:cubicBezTo>
                    <a:cubicBezTo>
                      <a:pt x="3" y="3"/>
                      <a:pt x="3" y="3"/>
                      <a:pt x="3" y="3"/>
                    </a:cubicBezTo>
                    <a:cubicBezTo>
                      <a:pt x="3" y="3"/>
                      <a:pt x="3" y="3"/>
                      <a:pt x="2" y="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
              <p:cNvSpPr/>
              <p:nvPr/>
            </p:nvSpPr>
            <p:spPr bwMode="auto">
              <a:xfrm>
                <a:off x="3809" y="1470"/>
                <a:ext cx="10" cy="5"/>
              </a:xfrm>
              <a:custGeom>
                <a:avLst/>
                <a:gdLst>
                  <a:gd name="T0" fmla="*/ 2 w 4"/>
                  <a:gd name="T1" fmla="*/ 0 h 2"/>
                  <a:gd name="T2" fmla="*/ 1 w 4"/>
                  <a:gd name="T3" fmla="*/ 0 h 2"/>
                  <a:gd name="T4" fmla="*/ 0 w 4"/>
                  <a:gd name="T5" fmla="*/ 2 h 2"/>
                  <a:gd name="T6" fmla="*/ 2 w 4"/>
                  <a:gd name="T7" fmla="*/ 2 h 2"/>
                  <a:gd name="T8" fmla="*/ 4 w 4"/>
                  <a:gd name="T9" fmla="*/ 2 h 2"/>
                  <a:gd name="T10" fmla="*/ 2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cubicBezTo>
                      <a:pt x="2" y="0"/>
                      <a:pt x="1" y="0"/>
                      <a:pt x="1" y="0"/>
                    </a:cubicBezTo>
                    <a:cubicBezTo>
                      <a:pt x="0" y="2"/>
                      <a:pt x="0" y="2"/>
                      <a:pt x="0" y="2"/>
                    </a:cubicBezTo>
                    <a:cubicBezTo>
                      <a:pt x="0" y="2"/>
                      <a:pt x="1" y="2"/>
                      <a:pt x="2" y="2"/>
                    </a:cubicBezTo>
                    <a:cubicBezTo>
                      <a:pt x="3" y="2"/>
                      <a:pt x="3" y="2"/>
                      <a:pt x="4" y="2"/>
                    </a:cubicBezTo>
                    <a:cubicBezTo>
                      <a:pt x="2" y="0"/>
                      <a:pt x="2" y="0"/>
                      <a:pt x="2" y="0"/>
                    </a:cubicBezTo>
                    <a:cubicBezTo>
                      <a:pt x="2" y="0"/>
                      <a:pt x="2" y="0"/>
                      <a:pt x="2"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1"/>
              <p:cNvSpPr>
                <a:spLocks noEditPoints="1"/>
              </p:cNvSpPr>
              <p:nvPr/>
            </p:nvSpPr>
            <p:spPr bwMode="auto">
              <a:xfrm>
                <a:off x="3797" y="1444"/>
                <a:ext cx="41" cy="48"/>
              </a:xfrm>
              <a:custGeom>
                <a:avLst/>
                <a:gdLst>
                  <a:gd name="T0" fmla="*/ 17 w 17"/>
                  <a:gd name="T1" fmla="*/ 14 h 20"/>
                  <a:gd name="T2" fmla="*/ 17 w 17"/>
                  <a:gd name="T3" fmla="*/ 13 h 20"/>
                  <a:gd name="T4" fmla="*/ 17 w 17"/>
                  <a:gd name="T5" fmla="*/ 4 h 20"/>
                  <a:gd name="T6" fmla="*/ 13 w 17"/>
                  <a:gd name="T7" fmla="*/ 0 h 20"/>
                  <a:gd name="T8" fmla="*/ 3 w 17"/>
                  <a:gd name="T9" fmla="*/ 1 h 20"/>
                  <a:gd name="T10" fmla="*/ 0 w 17"/>
                  <a:gd name="T11" fmla="*/ 4 h 20"/>
                  <a:gd name="T12" fmla="*/ 0 w 17"/>
                  <a:gd name="T13" fmla="*/ 13 h 20"/>
                  <a:gd name="T14" fmla="*/ 0 w 17"/>
                  <a:gd name="T15" fmla="*/ 15 h 20"/>
                  <a:gd name="T16" fmla="*/ 0 w 17"/>
                  <a:gd name="T17" fmla="*/ 19 h 20"/>
                  <a:gd name="T18" fmla="*/ 1 w 17"/>
                  <a:gd name="T19" fmla="*/ 20 h 20"/>
                  <a:gd name="T20" fmla="*/ 3 w 17"/>
                  <a:gd name="T21" fmla="*/ 20 h 20"/>
                  <a:gd name="T22" fmla="*/ 4 w 17"/>
                  <a:gd name="T23" fmla="*/ 19 h 20"/>
                  <a:gd name="T24" fmla="*/ 4 w 17"/>
                  <a:gd name="T25" fmla="*/ 19 h 20"/>
                  <a:gd name="T26" fmla="*/ 13 w 17"/>
                  <a:gd name="T27" fmla="*/ 18 h 20"/>
                  <a:gd name="T28" fmla="*/ 13 w 17"/>
                  <a:gd name="T29" fmla="*/ 19 h 20"/>
                  <a:gd name="T30" fmla="*/ 13 w 17"/>
                  <a:gd name="T31" fmla="*/ 20 h 20"/>
                  <a:gd name="T32" fmla="*/ 16 w 17"/>
                  <a:gd name="T33" fmla="*/ 20 h 20"/>
                  <a:gd name="T34" fmla="*/ 17 w 17"/>
                  <a:gd name="T35" fmla="*/ 19 h 20"/>
                  <a:gd name="T36" fmla="*/ 17 w 17"/>
                  <a:gd name="T37" fmla="*/ 14 h 20"/>
                  <a:gd name="T38" fmla="*/ 7 w 17"/>
                  <a:gd name="T39" fmla="*/ 15 h 20"/>
                  <a:gd name="T40" fmla="*/ 2 w 17"/>
                  <a:gd name="T41" fmla="*/ 10 h 20"/>
                  <a:gd name="T42" fmla="*/ 7 w 17"/>
                  <a:gd name="T43" fmla="*/ 5 h 20"/>
                  <a:gd name="T44" fmla="*/ 12 w 17"/>
                  <a:gd name="T45" fmla="*/ 10 h 20"/>
                  <a:gd name="T46" fmla="*/ 7 w 17"/>
                  <a:gd name="T47" fmla="*/ 15 h 20"/>
                  <a:gd name="T48" fmla="*/ 15 w 17"/>
                  <a:gd name="T49" fmla="*/ 9 h 20"/>
                  <a:gd name="T50" fmla="*/ 15 w 17"/>
                  <a:gd name="T51" fmla="*/ 12 h 20"/>
                  <a:gd name="T52" fmla="*/ 14 w 17"/>
                  <a:gd name="T53" fmla="*/ 12 h 20"/>
                  <a:gd name="T54" fmla="*/ 14 w 17"/>
                  <a:gd name="T55" fmla="*/ 12 h 20"/>
                  <a:gd name="T56" fmla="*/ 14 w 17"/>
                  <a:gd name="T57" fmla="*/ 9 h 20"/>
                  <a:gd name="T58" fmla="*/ 13 w 17"/>
                  <a:gd name="T59" fmla="*/ 8 h 20"/>
                  <a:gd name="T60" fmla="*/ 13 w 17"/>
                  <a:gd name="T61" fmla="*/ 8 h 20"/>
                  <a:gd name="T62" fmla="*/ 14 w 17"/>
                  <a:gd name="T63" fmla="*/ 7 h 20"/>
                  <a:gd name="T64" fmla="*/ 15 w 17"/>
                  <a:gd name="T65" fmla="*/ 8 h 20"/>
                  <a:gd name="T66" fmla="*/ 15 w 17"/>
                  <a:gd name="T67" fmla="*/ 8 h 20"/>
                  <a:gd name="T68" fmla="*/ 15 w 17"/>
                  <a:gd name="T6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0">
                    <a:moveTo>
                      <a:pt x="17" y="14"/>
                    </a:moveTo>
                    <a:cubicBezTo>
                      <a:pt x="17" y="13"/>
                      <a:pt x="17" y="13"/>
                      <a:pt x="17" y="13"/>
                    </a:cubicBezTo>
                    <a:cubicBezTo>
                      <a:pt x="17" y="4"/>
                      <a:pt x="17" y="4"/>
                      <a:pt x="17" y="4"/>
                    </a:cubicBezTo>
                    <a:cubicBezTo>
                      <a:pt x="17" y="1"/>
                      <a:pt x="15" y="0"/>
                      <a:pt x="13" y="0"/>
                    </a:cubicBezTo>
                    <a:cubicBezTo>
                      <a:pt x="3" y="1"/>
                      <a:pt x="3" y="1"/>
                      <a:pt x="3" y="1"/>
                    </a:cubicBezTo>
                    <a:cubicBezTo>
                      <a:pt x="1" y="1"/>
                      <a:pt x="0" y="1"/>
                      <a:pt x="0" y="4"/>
                    </a:cubicBezTo>
                    <a:cubicBezTo>
                      <a:pt x="0" y="13"/>
                      <a:pt x="0" y="13"/>
                      <a:pt x="0" y="13"/>
                    </a:cubicBezTo>
                    <a:cubicBezTo>
                      <a:pt x="0" y="15"/>
                      <a:pt x="0" y="15"/>
                      <a:pt x="0" y="15"/>
                    </a:cubicBezTo>
                    <a:cubicBezTo>
                      <a:pt x="0" y="19"/>
                      <a:pt x="0" y="19"/>
                      <a:pt x="0" y="19"/>
                    </a:cubicBezTo>
                    <a:cubicBezTo>
                      <a:pt x="0" y="20"/>
                      <a:pt x="0" y="20"/>
                      <a:pt x="1" y="20"/>
                    </a:cubicBezTo>
                    <a:cubicBezTo>
                      <a:pt x="3" y="20"/>
                      <a:pt x="3" y="20"/>
                      <a:pt x="3" y="20"/>
                    </a:cubicBezTo>
                    <a:cubicBezTo>
                      <a:pt x="4" y="20"/>
                      <a:pt x="4" y="20"/>
                      <a:pt x="4" y="19"/>
                    </a:cubicBezTo>
                    <a:cubicBezTo>
                      <a:pt x="4" y="19"/>
                      <a:pt x="4" y="19"/>
                      <a:pt x="4" y="19"/>
                    </a:cubicBezTo>
                    <a:cubicBezTo>
                      <a:pt x="13" y="18"/>
                      <a:pt x="13" y="18"/>
                      <a:pt x="13" y="18"/>
                    </a:cubicBezTo>
                    <a:cubicBezTo>
                      <a:pt x="13" y="19"/>
                      <a:pt x="13" y="19"/>
                      <a:pt x="13" y="19"/>
                    </a:cubicBezTo>
                    <a:cubicBezTo>
                      <a:pt x="13" y="20"/>
                      <a:pt x="13" y="20"/>
                      <a:pt x="13" y="20"/>
                    </a:cubicBezTo>
                    <a:cubicBezTo>
                      <a:pt x="16" y="20"/>
                      <a:pt x="16" y="20"/>
                      <a:pt x="16" y="20"/>
                    </a:cubicBezTo>
                    <a:cubicBezTo>
                      <a:pt x="17" y="20"/>
                      <a:pt x="17" y="20"/>
                      <a:pt x="17" y="19"/>
                    </a:cubicBezTo>
                    <a:lnTo>
                      <a:pt x="17" y="14"/>
                    </a:lnTo>
                    <a:close/>
                    <a:moveTo>
                      <a:pt x="7" y="15"/>
                    </a:moveTo>
                    <a:cubicBezTo>
                      <a:pt x="4" y="15"/>
                      <a:pt x="2" y="12"/>
                      <a:pt x="2" y="10"/>
                    </a:cubicBezTo>
                    <a:cubicBezTo>
                      <a:pt x="2" y="7"/>
                      <a:pt x="4" y="5"/>
                      <a:pt x="7" y="5"/>
                    </a:cubicBezTo>
                    <a:cubicBezTo>
                      <a:pt x="10" y="5"/>
                      <a:pt x="12" y="7"/>
                      <a:pt x="12" y="10"/>
                    </a:cubicBezTo>
                    <a:cubicBezTo>
                      <a:pt x="12" y="12"/>
                      <a:pt x="10" y="15"/>
                      <a:pt x="7" y="15"/>
                    </a:cubicBezTo>
                    <a:close/>
                    <a:moveTo>
                      <a:pt x="15" y="9"/>
                    </a:moveTo>
                    <a:cubicBezTo>
                      <a:pt x="15" y="12"/>
                      <a:pt x="15" y="12"/>
                      <a:pt x="15" y="12"/>
                    </a:cubicBezTo>
                    <a:cubicBezTo>
                      <a:pt x="15" y="12"/>
                      <a:pt x="15" y="12"/>
                      <a:pt x="14" y="12"/>
                    </a:cubicBezTo>
                    <a:cubicBezTo>
                      <a:pt x="14" y="12"/>
                      <a:pt x="14" y="12"/>
                      <a:pt x="14" y="12"/>
                    </a:cubicBezTo>
                    <a:cubicBezTo>
                      <a:pt x="14" y="9"/>
                      <a:pt x="14" y="9"/>
                      <a:pt x="14" y="9"/>
                    </a:cubicBezTo>
                    <a:cubicBezTo>
                      <a:pt x="14" y="9"/>
                      <a:pt x="13" y="8"/>
                      <a:pt x="13" y="8"/>
                    </a:cubicBezTo>
                    <a:cubicBezTo>
                      <a:pt x="13" y="8"/>
                      <a:pt x="13" y="8"/>
                      <a:pt x="13" y="8"/>
                    </a:cubicBezTo>
                    <a:cubicBezTo>
                      <a:pt x="13" y="7"/>
                      <a:pt x="14" y="7"/>
                      <a:pt x="14" y="7"/>
                    </a:cubicBezTo>
                    <a:cubicBezTo>
                      <a:pt x="15" y="7"/>
                      <a:pt x="15" y="7"/>
                      <a:pt x="15" y="8"/>
                    </a:cubicBezTo>
                    <a:cubicBezTo>
                      <a:pt x="15" y="8"/>
                      <a:pt x="15" y="8"/>
                      <a:pt x="15" y="8"/>
                    </a:cubicBezTo>
                    <a:cubicBezTo>
                      <a:pt x="15" y="8"/>
                      <a:pt x="15" y="9"/>
                      <a:pt x="15"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
              <p:cNvSpPr>
                <a:spLocks noEditPoints="1"/>
              </p:cNvSpPr>
              <p:nvPr/>
            </p:nvSpPr>
            <p:spPr bwMode="auto">
              <a:xfrm>
                <a:off x="3935" y="1444"/>
                <a:ext cx="23" cy="22"/>
              </a:xfrm>
              <a:custGeom>
                <a:avLst/>
                <a:gdLst>
                  <a:gd name="T0" fmla="*/ 9 w 10"/>
                  <a:gd name="T1" fmla="*/ 1 h 9"/>
                  <a:gd name="T2" fmla="*/ 9 w 10"/>
                  <a:gd name="T3" fmla="*/ 1 h 9"/>
                  <a:gd name="T4" fmla="*/ 9 w 10"/>
                  <a:gd name="T5" fmla="*/ 1 h 9"/>
                  <a:gd name="T6" fmla="*/ 8 w 10"/>
                  <a:gd name="T7" fmla="*/ 1 h 9"/>
                  <a:gd name="T8" fmla="*/ 7 w 10"/>
                  <a:gd name="T9" fmla="*/ 1 h 9"/>
                  <a:gd name="T10" fmla="*/ 7 w 10"/>
                  <a:gd name="T11" fmla="*/ 1 h 9"/>
                  <a:gd name="T12" fmla="*/ 7 w 10"/>
                  <a:gd name="T13" fmla="*/ 1 h 9"/>
                  <a:gd name="T14" fmla="*/ 6 w 10"/>
                  <a:gd name="T15" fmla="*/ 0 h 9"/>
                  <a:gd name="T16" fmla="*/ 5 w 10"/>
                  <a:gd name="T17" fmla="*/ 0 h 9"/>
                  <a:gd name="T18" fmla="*/ 3 w 10"/>
                  <a:gd name="T19" fmla="*/ 1 h 9"/>
                  <a:gd name="T20" fmla="*/ 3 w 10"/>
                  <a:gd name="T21" fmla="*/ 1 h 9"/>
                  <a:gd name="T22" fmla="*/ 3 w 10"/>
                  <a:gd name="T23" fmla="*/ 1 h 9"/>
                  <a:gd name="T24" fmla="*/ 3 w 10"/>
                  <a:gd name="T25" fmla="*/ 1 h 9"/>
                  <a:gd name="T26" fmla="*/ 2 w 10"/>
                  <a:gd name="T27" fmla="*/ 1 h 9"/>
                  <a:gd name="T28" fmla="*/ 1 w 10"/>
                  <a:gd name="T29" fmla="*/ 2 h 9"/>
                  <a:gd name="T30" fmla="*/ 1 w 10"/>
                  <a:gd name="T31" fmla="*/ 2 h 9"/>
                  <a:gd name="T32" fmla="*/ 0 w 10"/>
                  <a:gd name="T33" fmla="*/ 3 h 9"/>
                  <a:gd name="T34" fmla="*/ 0 w 10"/>
                  <a:gd name="T35" fmla="*/ 7 h 9"/>
                  <a:gd name="T36" fmla="*/ 2 w 10"/>
                  <a:gd name="T37" fmla="*/ 9 h 9"/>
                  <a:gd name="T38" fmla="*/ 9 w 10"/>
                  <a:gd name="T39" fmla="*/ 9 h 9"/>
                  <a:gd name="T40" fmla="*/ 10 w 10"/>
                  <a:gd name="T41" fmla="*/ 7 h 9"/>
                  <a:gd name="T42" fmla="*/ 10 w 10"/>
                  <a:gd name="T43" fmla="*/ 3 h 9"/>
                  <a:gd name="T44" fmla="*/ 9 w 10"/>
                  <a:gd name="T45" fmla="*/ 1 h 9"/>
                  <a:gd name="T46" fmla="*/ 4 w 10"/>
                  <a:gd name="T47" fmla="*/ 1 h 9"/>
                  <a:gd name="T48" fmla="*/ 5 w 10"/>
                  <a:gd name="T49" fmla="*/ 1 h 9"/>
                  <a:gd name="T50" fmla="*/ 6 w 10"/>
                  <a:gd name="T51" fmla="*/ 0 h 9"/>
                  <a:gd name="T52" fmla="*/ 6 w 10"/>
                  <a:gd name="T53" fmla="*/ 1 h 9"/>
                  <a:gd name="T54" fmla="*/ 6 w 10"/>
                  <a:gd name="T55" fmla="*/ 1 h 9"/>
                  <a:gd name="T56" fmla="*/ 4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9" y="1"/>
                    </a:moveTo>
                    <a:cubicBezTo>
                      <a:pt x="9" y="1"/>
                      <a:pt x="9" y="1"/>
                      <a:pt x="9" y="1"/>
                    </a:cubicBezTo>
                    <a:cubicBezTo>
                      <a:pt x="9" y="1"/>
                      <a:pt x="9" y="1"/>
                      <a:pt x="9" y="1"/>
                    </a:cubicBezTo>
                    <a:cubicBezTo>
                      <a:pt x="8" y="1"/>
                      <a:pt x="8" y="1"/>
                      <a:pt x="8" y="1"/>
                    </a:cubicBezTo>
                    <a:cubicBezTo>
                      <a:pt x="8" y="1"/>
                      <a:pt x="7" y="1"/>
                      <a:pt x="7" y="1"/>
                    </a:cubicBezTo>
                    <a:cubicBezTo>
                      <a:pt x="7" y="1"/>
                      <a:pt x="7" y="1"/>
                      <a:pt x="7" y="1"/>
                    </a:cubicBezTo>
                    <a:cubicBezTo>
                      <a:pt x="7" y="1"/>
                      <a:pt x="7" y="1"/>
                      <a:pt x="7" y="1"/>
                    </a:cubicBezTo>
                    <a:cubicBezTo>
                      <a:pt x="7" y="0"/>
                      <a:pt x="6" y="0"/>
                      <a:pt x="6" y="0"/>
                    </a:cubicBezTo>
                    <a:cubicBezTo>
                      <a:pt x="5" y="0"/>
                      <a:pt x="5" y="0"/>
                      <a:pt x="5" y="0"/>
                    </a:cubicBezTo>
                    <a:cubicBezTo>
                      <a:pt x="4" y="0"/>
                      <a:pt x="3" y="0"/>
                      <a:pt x="3" y="1"/>
                    </a:cubicBezTo>
                    <a:cubicBezTo>
                      <a:pt x="3" y="1"/>
                      <a:pt x="3" y="1"/>
                      <a:pt x="3" y="1"/>
                    </a:cubicBezTo>
                    <a:cubicBezTo>
                      <a:pt x="3" y="1"/>
                      <a:pt x="3" y="1"/>
                      <a:pt x="3" y="1"/>
                    </a:cubicBezTo>
                    <a:cubicBezTo>
                      <a:pt x="3" y="1"/>
                      <a:pt x="3" y="1"/>
                      <a:pt x="3" y="1"/>
                    </a:cubicBezTo>
                    <a:cubicBezTo>
                      <a:pt x="2" y="1"/>
                      <a:pt x="2" y="1"/>
                      <a:pt x="2" y="1"/>
                    </a:cubicBezTo>
                    <a:cubicBezTo>
                      <a:pt x="2" y="1"/>
                      <a:pt x="1" y="1"/>
                      <a:pt x="1" y="2"/>
                    </a:cubicBezTo>
                    <a:cubicBezTo>
                      <a:pt x="1" y="2"/>
                      <a:pt x="1" y="2"/>
                      <a:pt x="1" y="2"/>
                    </a:cubicBezTo>
                    <a:cubicBezTo>
                      <a:pt x="1" y="2"/>
                      <a:pt x="0" y="2"/>
                      <a:pt x="0" y="3"/>
                    </a:cubicBezTo>
                    <a:cubicBezTo>
                      <a:pt x="0" y="7"/>
                      <a:pt x="0" y="7"/>
                      <a:pt x="0" y="7"/>
                    </a:cubicBezTo>
                    <a:cubicBezTo>
                      <a:pt x="0" y="8"/>
                      <a:pt x="1" y="9"/>
                      <a:pt x="2" y="9"/>
                    </a:cubicBezTo>
                    <a:cubicBezTo>
                      <a:pt x="9" y="9"/>
                      <a:pt x="9" y="9"/>
                      <a:pt x="9" y="9"/>
                    </a:cubicBezTo>
                    <a:cubicBezTo>
                      <a:pt x="10" y="9"/>
                      <a:pt x="10" y="8"/>
                      <a:pt x="10" y="7"/>
                    </a:cubicBezTo>
                    <a:cubicBezTo>
                      <a:pt x="10" y="3"/>
                      <a:pt x="10" y="3"/>
                      <a:pt x="10" y="3"/>
                    </a:cubicBezTo>
                    <a:cubicBezTo>
                      <a:pt x="10" y="2"/>
                      <a:pt x="10" y="2"/>
                      <a:pt x="9" y="1"/>
                    </a:cubicBezTo>
                    <a:close/>
                    <a:moveTo>
                      <a:pt x="4" y="1"/>
                    </a:moveTo>
                    <a:cubicBezTo>
                      <a:pt x="4" y="1"/>
                      <a:pt x="4" y="1"/>
                      <a:pt x="5" y="1"/>
                    </a:cubicBezTo>
                    <a:cubicBezTo>
                      <a:pt x="6" y="0"/>
                      <a:pt x="6" y="0"/>
                      <a:pt x="6" y="0"/>
                    </a:cubicBezTo>
                    <a:cubicBezTo>
                      <a:pt x="6" y="0"/>
                      <a:pt x="6" y="1"/>
                      <a:pt x="6" y="1"/>
                    </a:cubicBezTo>
                    <a:cubicBezTo>
                      <a:pt x="6" y="1"/>
                      <a:pt x="6" y="1"/>
                      <a:pt x="6" y="1"/>
                    </a:cubicBezTo>
                    <a:cubicBezTo>
                      <a:pt x="4" y="1"/>
                      <a:pt x="4" y="1"/>
                      <a:pt x="4"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
              <p:cNvSpPr>
                <a:spLocks noEditPoints="1"/>
              </p:cNvSpPr>
              <p:nvPr/>
            </p:nvSpPr>
            <p:spPr bwMode="auto">
              <a:xfrm>
                <a:off x="3980" y="1857"/>
                <a:ext cx="28" cy="43"/>
              </a:xfrm>
              <a:custGeom>
                <a:avLst/>
                <a:gdLst>
                  <a:gd name="T0" fmla="*/ 12 w 12"/>
                  <a:gd name="T1" fmla="*/ 3 h 18"/>
                  <a:gd name="T2" fmla="*/ 9 w 12"/>
                  <a:gd name="T3" fmla="*/ 0 h 18"/>
                  <a:gd name="T4" fmla="*/ 3 w 12"/>
                  <a:gd name="T5" fmla="*/ 0 h 18"/>
                  <a:gd name="T6" fmla="*/ 0 w 12"/>
                  <a:gd name="T7" fmla="*/ 3 h 18"/>
                  <a:gd name="T8" fmla="*/ 0 w 12"/>
                  <a:gd name="T9" fmla="*/ 14 h 18"/>
                  <a:gd name="T10" fmla="*/ 3 w 12"/>
                  <a:gd name="T11" fmla="*/ 17 h 18"/>
                  <a:gd name="T12" fmla="*/ 9 w 12"/>
                  <a:gd name="T13" fmla="*/ 17 h 18"/>
                  <a:gd name="T14" fmla="*/ 12 w 12"/>
                  <a:gd name="T15" fmla="*/ 14 h 18"/>
                  <a:gd name="T16" fmla="*/ 12 w 12"/>
                  <a:gd name="T17" fmla="*/ 3 h 18"/>
                  <a:gd name="T18" fmla="*/ 7 w 12"/>
                  <a:gd name="T19" fmla="*/ 16 h 18"/>
                  <a:gd name="T20" fmla="*/ 5 w 12"/>
                  <a:gd name="T21" fmla="*/ 16 h 18"/>
                  <a:gd name="T22" fmla="*/ 5 w 12"/>
                  <a:gd name="T23" fmla="*/ 16 h 18"/>
                  <a:gd name="T24" fmla="*/ 5 w 12"/>
                  <a:gd name="T25" fmla="*/ 15 h 18"/>
                  <a:gd name="T26" fmla="*/ 5 w 12"/>
                  <a:gd name="T27" fmla="*/ 15 h 18"/>
                  <a:gd name="T28" fmla="*/ 7 w 12"/>
                  <a:gd name="T29" fmla="*/ 15 h 18"/>
                  <a:gd name="T30" fmla="*/ 7 w 12"/>
                  <a:gd name="T31" fmla="*/ 15 h 18"/>
                  <a:gd name="T32" fmla="*/ 7 w 12"/>
                  <a:gd name="T33" fmla="*/ 16 h 18"/>
                  <a:gd name="T34" fmla="*/ 7 w 12"/>
                  <a:gd name="T35" fmla="*/ 16 h 18"/>
                  <a:gd name="T36" fmla="*/ 9 w 12"/>
                  <a:gd name="T37" fmla="*/ 13 h 18"/>
                  <a:gd name="T38" fmla="*/ 3 w 12"/>
                  <a:gd name="T39" fmla="*/ 14 h 18"/>
                  <a:gd name="T40" fmla="*/ 1 w 12"/>
                  <a:gd name="T41" fmla="*/ 12 h 18"/>
                  <a:gd name="T42" fmla="*/ 1 w 12"/>
                  <a:gd name="T43" fmla="*/ 4 h 18"/>
                  <a:gd name="T44" fmla="*/ 3 w 12"/>
                  <a:gd name="T45" fmla="*/ 2 h 18"/>
                  <a:gd name="T46" fmla="*/ 8 w 12"/>
                  <a:gd name="T47" fmla="*/ 2 h 18"/>
                  <a:gd name="T48" fmla="*/ 10 w 12"/>
                  <a:gd name="T49" fmla="*/ 3 h 18"/>
                  <a:gd name="T50" fmla="*/ 10 w 12"/>
                  <a:gd name="T51" fmla="*/ 12 h 18"/>
                  <a:gd name="T52" fmla="*/ 9 w 12"/>
                  <a:gd name="T5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12" y="3"/>
                    </a:moveTo>
                    <a:cubicBezTo>
                      <a:pt x="12" y="1"/>
                      <a:pt x="10" y="0"/>
                      <a:pt x="9" y="0"/>
                    </a:cubicBezTo>
                    <a:cubicBezTo>
                      <a:pt x="3" y="0"/>
                      <a:pt x="3" y="0"/>
                      <a:pt x="3" y="0"/>
                    </a:cubicBezTo>
                    <a:cubicBezTo>
                      <a:pt x="1" y="0"/>
                      <a:pt x="0" y="2"/>
                      <a:pt x="0" y="3"/>
                    </a:cubicBezTo>
                    <a:cubicBezTo>
                      <a:pt x="0" y="14"/>
                      <a:pt x="0" y="14"/>
                      <a:pt x="0" y="14"/>
                    </a:cubicBezTo>
                    <a:cubicBezTo>
                      <a:pt x="0" y="16"/>
                      <a:pt x="2" y="18"/>
                      <a:pt x="3" y="17"/>
                    </a:cubicBezTo>
                    <a:cubicBezTo>
                      <a:pt x="9" y="17"/>
                      <a:pt x="9" y="17"/>
                      <a:pt x="9" y="17"/>
                    </a:cubicBezTo>
                    <a:cubicBezTo>
                      <a:pt x="11" y="17"/>
                      <a:pt x="12" y="16"/>
                      <a:pt x="12" y="14"/>
                    </a:cubicBezTo>
                    <a:lnTo>
                      <a:pt x="12" y="3"/>
                    </a:lnTo>
                    <a:close/>
                    <a:moveTo>
                      <a:pt x="7" y="16"/>
                    </a:moveTo>
                    <a:cubicBezTo>
                      <a:pt x="5" y="16"/>
                      <a:pt x="5" y="16"/>
                      <a:pt x="5" y="16"/>
                    </a:cubicBezTo>
                    <a:cubicBezTo>
                      <a:pt x="5" y="16"/>
                      <a:pt x="5" y="16"/>
                      <a:pt x="5" y="16"/>
                    </a:cubicBezTo>
                    <a:cubicBezTo>
                      <a:pt x="5" y="15"/>
                      <a:pt x="5" y="15"/>
                      <a:pt x="5" y="15"/>
                    </a:cubicBezTo>
                    <a:cubicBezTo>
                      <a:pt x="5" y="15"/>
                      <a:pt x="5" y="15"/>
                      <a:pt x="5" y="15"/>
                    </a:cubicBezTo>
                    <a:cubicBezTo>
                      <a:pt x="7" y="15"/>
                      <a:pt x="7" y="15"/>
                      <a:pt x="7" y="15"/>
                    </a:cubicBezTo>
                    <a:cubicBezTo>
                      <a:pt x="7" y="15"/>
                      <a:pt x="7" y="15"/>
                      <a:pt x="7" y="15"/>
                    </a:cubicBezTo>
                    <a:cubicBezTo>
                      <a:pt x="7" y="16"/>
                      <a:pt x="7" y="16"/>
                      <a:pt x="7" y="16"/>
                    </a:cubicBezTo>
                    <a:cubicBezTo>
                      <a:pt x="7" y="16"/>
                      <a:pt x="7" y="16"/>
                      <a:pt x="7" y="16"/>
                    </a:cubicBezTo>
                    <a:close/>
                    <a:moveTo>
                      <a:pt x="9" y="13"/>
                    </a:moveTo>
                    <a:cubicBezTo>
                      <a:pt x="3" y="14"/>
                      <a:pt x="3" y="14"/>
                      <a:pt x="3" y="14"/>
                    </a:cubicBezTo>
                    <a:cubicBezTo>
                      <a:pt x="2" y="14"/>
                      <a:pt x="1" y="13"/>
                      <a:pt x="1" y="12"/>
                    </a:cubicBezTo>
                    <a:cubicBezTo>
                      <a:pt x="1" y="4"/>
                      <a:pt x="1" y="4"/>
                      <a:pt x="1" y="4"/>
                    </a:cubicBezTo>
                    <a:cubicBezTo>
                      <a:pt x="1" y="3"/>
                      <a:pt x="2" y="2"/>
                      <a:pt x="3" y="2"/>
                    </a:cubicBezTo>
                    <a:cubicBezTo>
                      <a:pt x="8" y="2"/>
                      <a:pt x="8" y="2"/>
                      <a:pt x="8" y="2"/>
                    </a:cubicBezTo>
                    <a:cubicBezTo>
                      <a:pt x="9" y="2"/>
                      <a:pt x="10" y="2"/>
                      <a:pt x="10" y="3"/>
                    </a:cubicBezTo>
                    <a:cubicBezTo>
                      <a:pt x="10" y="12"/>
                      <a:pt x="10" y="12"/>
                      <a:pt x="10" y="12"/>
                    </a:cubicBezTo>
                    <a:cubicBezTo>
                      <a:pt x="11" y="13"/>
                      <a:pt x="10" y="13"/>
                      <a:pt x="9" y="1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4"/>
              <p:cNvSpPr/>
              <p:nvPr/>
            </p:nvSpPr>
            <p:spPr bwMode="auto">
              <a:xfrm>
                <a:off x="4011" y="1860"/>
                <a:ext cx="4" cy="38"/>
              </a:xfrm>
              <a:custGeom>
                <a:avLst/>
                <a:gdLst>
                  <a:gd name="T0" fmla="*/ 0 w 2"/>
                  <a:gd name="T1" fmla="*/ 0 h 16"/>
                  <a:gd name="T2" fmla="*/ 0 w 2"/>
                  <a:gd name="T3" fmla="*/ 1 h 16"/>
                  <a:gd name="T4" fmla="*/ 0 w 2"/>
                  <a:gd name="T5" fmla="*/ 15 h 16"/>
                  <a:gd name="T6" fmla="*/ 1 w 2"/>
                  <a:gd name="T7" fmla="*/ 16 h 16"/>
                  <a:gd name="T8" fmla="*/ 2 w 2"/>
                  <a:gd name="T9" fmla="*/ 15 h 16"/>
                  <a:gd name="T10" fmla="*/ 1 w 2"/>
                  <a:gd name="T11" fmla="*/ 1 h 16"/>
                  <a:gd name="T12" fmla="*/ 0 w 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 h="16">
                    <a:moveTo>
                      <a:pt x="0" y="0"/>
                    </a:moveTo>
                    <a:cubicBezTo>
                      <a:pt x="0" y="0"/>
                      <a:pt x="0" y="0"/>
                      <a:pt x="0" y="1"/>
                    </a:cubicBezTo>
                    <a:cubicBezTo>
                      <a:pt x="0" y="15"/>
                      <a:pt x="0" y="15"/>
                      <a:pt x="0" y="15"/>
                    </a:cubicBezTo>
                    <a:cubicBezTo>
                      <a:pt x="0" y="16"/>
                      <a:pt x="0" y="16"/>
                      <a:pt x="1" y="16"/>
                    </a:cubicBezTo>
                    <a:cubicBezTo>
                      <a:pt x="1" y="16"/>
                      <a:pt x="2" y="15"/>
                      <a:pt x="2" y="15"/>
                    </a:cubicBezTo>
                    <a:cubicBezTo>
                      <a:pt x="1" y="1"/>
                      <a:pt x="1" y="1"/>
                      <a:pt x="1" y="1"/>
                    </a:cubicBezTo>
                    <a:cubicBezTo>
                      <a:pt x="1" y="0"/>
                      <a:pt x="1"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5"/>
              <p:cNvSpPr/>
              <p:nvPr/>
            </p:nvSpPr>
            <p:spPr bwMode="auto">
              <a:xfrm>
                <a:off x="4013" y="1862"/>
                <a:ext cx="2" cy="12"/>
              </a:xfrm>
              <a:custGeom>
                <a:avLst/>
                <a:gdLst>
                  <a:gd name="T0" fmla="*/ 1 w 1"/>
                  <a:gd name="T1" fmla="*/ 0 h 5"/>
                  <a:gd name="T2" fmla="*/ 0 w 1"/>
                  <a:gd name="T3" fmla="*/ 0 h 5"/>
                  <a:gd name="T4" fmla="*/ 1 w 1"/>
                  <a:gd name="T5" fmla="*/ 5 h 5"/>
                  <a:gd name="T6" fmla="*/ 1 w 1"/>
                  <a:gd name="T7" fmla="*/ 5 h 5"/>
                  <a:gd name="T8" fmla="*/ 1 w 1"/>
                  <a:gd name="T9" fmla="*/ 5 h 5"/>
                  <a:gd name="T10" fmla="*/ 1 w 1"/>
                  <a:gd name="T11" fmla="*/ 0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1" y="0"/>
                      <a:pt x="0" y="0"/>
                      <a:pt x="0" y="0"/>
                    </a:cubicBezTo>
                    <a:cubicBezTo>
                      <a:pt x="1" y="5"/>
                      <a:pt x="1" y="5"/>
                      <a:pt x="1" y="5"/>
                    </a:cubicBezTo>
                    <a:cubicBezTo>
                      <a:pt x="1" y="5"/>
                      <a:pt x="1" y="5"/>
                      <a:pt x="1" y="5"/>
                    </a:cubicBezTo>
                    <a:cubicBezTo>
                      <a:pt x="1" y="5"/>
                      <a:pt x="1" y="5"/>
                      <a:pt x="1" y="5"/>
                    </a:cubicBezTo>
                    <a:cubicBezTo>
                      <a:pt x="1" y="0"/>
                      <a:pt x="1" y="0"/>
                      <a:pt x="1" y="0"/>
                    </a:cubicBezTo>
                    <a:cubicBezTo>
                      <a:pt x="1" y="0"/>
                      <a:pt x="1" y="0"/>
                      <a:pt x="1"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
              <p:cNvSpPr/>
              <p:nvPr/>
            </p:nvSpPr>
            <p:spPr bwMode="auto">
              <a:xfrm>
                <a:off x="3985" y="1867"/>
                <a:ext cx="18" cy="2"/>
              </a:xfrm>
              <a:custGeom>
                <a:avLst/>
                <a:gdLst>
                  <a:gd name="T0" fmla="*/ 8 w 8"/>
                  <a:gd name="T1" fmla="*/ 1 h 1"/>
                  <a:gd name="T2" fmla="*/ 7 w 8"/>
                  <a:gd name="T3" fmla="*/ 1 h 1"/>
                  <a:gd name="T4" fmla="*/ 1 w 8"/>
                  <a:gd name="T5" fmla="*/ 1 h 1"/>
                  <a:gd name="T6" fmla="*/ 0 w 8"/>
                  <a:gd name="T7" fmla="*/ 1 h 1"/>
                  <a:gd name="T8" fmla="*/ 0 w 8"/>
                  <a:gd name="T9" fmla="*/ 1 h 1"/>
                  <a:gd name="T10" fmla="*/ 1 w 8"/>
                  <a:gd name="T11" fmla="*/ 0 h 1"/>
                  <a:gd name="T12" fmla="*/ 7 w 8"/>
                  <a:gd name="T13" fmla="*/ 0 h 1"/>
                  <a:gd name="T14" fmla="*/ 8 w 8"/>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1"/>
                    </a:moveTo>
                    <a:cubicBezTo>
                      <a:pt x="8" y="1"/>
                      <a:pt x="7" y="1"/>
                      <a:pt x="7" y="1"/>
                    </a:cubicBezTo>
                    <a:cubicBezTo>
                      <a:pt x="1" y="1"/>
                      <a:pt x="1" y="1"/>
                      <a:pt x="1" y="1"/>
                    </a:cubicBezTo>
                    <a:cubicBezTo>
                      <a:pt x="0" y="1"/>
                      <a:pt x="0" y="1"/>
                      <a:pt x="0" y="1"/>
                    </a:cubicBezTo>
                    <a:cubicBezTo>
                      <a:pt x="0" y="1"/>
                      <a:pt x="0" y="1"/>
                      <a:pt x="0" y="1"/>
                    </a:cubicBezTo>
                    <a:cubicBezTo>
                      <a:pt x="0" y="0"/>
                      <a:pt x="0" y="0"/>
                      <a:pt x="1" y="0"/>
                    </a:cubicBezTo>
                    <a:cubicBezTo>
                      <a:pt x="7" y="0"/>
                      <a:pt x="7" y="0"/>
                      <a:pt x="7" y="0"/>
                    </a:cubicBezTo>
                    <a:cubicBezTo>
                      <a:pt x="7" y="0"/>
                      <a:pt x="8" y="0"/>
                      <a:pt x="8"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3985" y="1872"/>
                <a:ext cx="18" cy="2"/>
              </a:xfrm>
              <a:custGeom>
                <a:avLst/>
                <a:gdLst>
                  <a:gd name="T0" fmla="*/ 8 w 8"/>
                  <a:gd name="T1" fmla="*/ 0 h 1"/>
                  <a:gd name="T2" fmla="*/ 7 w 8"/>
                  <a:gd name="T3" fmla="*/ 1 h 1"/>
                  <a:gd name="T4" fmla="*/ 1 w 8"/>
                  <a:gd name="T5" fmla="*/ 1 h 1"/>
                  <a:gd name="T6" fmla="*/ 0 w 8"/>
                  <a:gd name="T7" fmla="*/ 1 h 1"/>
                  <a:gd name="T8" fmla="*/ 0 w 8"/>
                  <a:gd name="T9" fmla="*/ 1 h 1"/>
                  <a:gd name="T10" fmla="*/ 1 w 8"/>
                  <a:gd name="T11" fmla="*/ 0 h 1"/>
                  <a:gd name="T12" fmla="*/ 7 w 8"/>
                  <a:gd name="T13" fmla="*/ 0 h 1"/>
                  <a:gd name="T14" fmla="*/ 8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0"/>
                    </a:moveTo>
                    <a:cubicBezTo>
                      <a:pt x="8" y="1"/>
                      <a:pt x="7" y="1"/>
                      <a:pt x="7" y="1"/>
                    </a:cubicBezTo>
                    <a:cubicBezTo>
                      <a:pt x="1" y="1"/>
                      <a:pt x="1" y="1"/>
                      <a:pt x="1" y="1"/>
                    </a:cubicBezTo>
                    <a:cubicBezTo>
                      <a:pt x="0" y="1"/>
                      <a:pt x="0" y="1"/>
                      <a:pt x="0" y="1"/>
                    </a:cubicBezTo>
                    <a:cubicBezTo>
                      <a:pt x="0" y="1"/>
                      <a:pt x="0" y="1"/>
                      <a:pt x="0" y="1"/>
                    </a:cubicBezTo>
                    <a:cubicBezTo>
                      <a:pt x="0" y="0"/>
                      <a:pt x="0" y="0"/>
                      <a:pt x="1" y="0"/>
                    </a:cubicBezTo>
                    <a:cubicBezTo>
                      <a:pt x="7" y="0"/>
                      <a:pt x="7" y="0"/>
                      <a:pt x="7" y="0"/>
                    </a:cubicBezTo>
                    <a:cubicBezTo>
                      <a:pt x="7" y="0"/>
                      <a:pt x="8" y="0"/>
                      <a:pt x="8"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8"/>
              <p:cNvSpPr/>
              <p:nvPr/>
            </p:nvSpPr>
            <p:spPr bwMode="auto">
              <a:xfrm>
                <a:off x="3985" y="1876"/>
                <a:ext cx="18" cy="3"/>
              </a:xfrm>
              <a:custGeom>
                <a:avLst/>
                <a:gdLst>
                  <a:gd name="T0" fmla="*/ 8 w 8"/>
                  <a:gd name="T1" fmla="*/ 0 h 1"/>
                  <a:gd name="T2" fmla="*/ 7 w 8"/>
                  <a:gd name="T3" fmla="*/ 1 h 1"/>
                  <a:gd name="T4" fmla="*/ 1 w 8"/>
                  <a:gd name="T5" fmla="*/ 1 h 1"/>
                  <a:gd name="T6" fmla="*/ 0 w 8"/>
                  <a:gd name="T7" fmla="*/ 1 h 1"/>
                  <a:gd name="T8" fmla="*/ 0 w 8"/>
                  <a:gd name="T9" fmla="*/ 1 h 1"/>
                  <a:gd name="T10" fmla="*/ 1 w 8"/>
                  <a:gd name="T11" fmla="*/ 0 h 1"/>
                  <a:gd name="T12" fmla="*/ 7 w 8"/>
                  <a:gd name="T13" fmla="*/ 0 h 1"/>
                  <a:gd name="T14" fmla="*/ 8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8" y="0"/>
                    </a:moveTo>
                    <a:cubicBezTo>
                      <a:pt x="8" y="1"/>
                      <a:pt x="7" y="1"/>
                      <a:pt x="7" y="1"/>
                    </a:cubicBezTo>
                    <a:cubicBezTo>
                      <a:pt x="1" y="1"/>
                      <a:pt x="1" y="1"/>
                      <a:pt x="1" y="1"/>
                    </a:cubicBezTo>
                    <a:cubicBezTo>
                      <a:pt x="0" y="1"/>
                      <a:pt x="0" y="1"/>
                      <a:pt x="0" y="1"/>
                    </a:cubicBezTo>
                    <a:cubicBezTo>
                      <a:pt x="0" y="1"/>
                      <a:pt x="0" y="1"/>
                      <a:pt x="0" y="1"/>
                    </a:cubicBezTo>
                    <a:cubicBezTo>
                      <a:pt x="0" y="0"/>
                      <a:pt x="0" y="0"/>
                      <a:pt x="1" y="0"/>
                    </a:cubicBezTo>
                    <a:cubicBezTo>
                      <a:pt x="7" y="0"/>
                      <a:pt x="7" y="0"/>
                      <a:pt x="7" y="0"/>
                    </a:cubicBezTo>
                    <a:cubicBezTo>
                      <a:pt x="7" y="0"/>
                      <a:pt x="8" y="0"/>
                      <a:pt x="8"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9"/>
              <p:cNvSpPr/>
              <p:nvPr/>
            </p:nvSpPr>
            <p:spPr bwMode="auto">
              <a:xfrm>
                <a:off x="3992" y="1881"/>
                <a:ext cx="11" cy="2"/>
              </a:xfrm>
              <a:custGeom>
                <a:avLst/>
                <a:gdLst>
                  <a:gd name="T0" fmla="*/ 5 w 5"/>
                  <a:gd name="T1" fmla="*/ 0 h 1"/>
                  <a:gd name="T2" fmla="*/ 4 w 5"/>
                  <a:gd name="T3" fmla="*/ 1 h 1"/>
                  <a:gd name="T4" fmla="*/ 1 w 5"/>
                  <a:gd name="T5" fmla="*/ 1 h 1"/>
                  <a:gd name="T6" fmla="*/ 0 w 5"/>
                  <a:gd name="T7" fmla="*/ 0 h 1"/>
                  <a:gd name="T8" fmla="*/ 0 w 5"/>
                  <a:gd name="T9" fmla="*/ 0 h 1"/>
                  <a:gd name="T10" fmla="*/ 1 w 5"/>
                  <a:gd name="T11" fmla="*/ 0 h 1"/>
                  <a:gd name="T12" fmla="*/ 4 w 5"/>
                  <a:gd name="T13" fmla="*/ 0 h 1"/>
                  <a:gd name="T14" fmla="*/ 5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0"/>
                    </a:moveTo>
                    <a:cubicBezTo>
                      <a:pt x="5" y="1"/>
                      <a:pt x="4" y="1"/>
                      <a:pt x="4" y="1"/>
                    </a:cubicBezTo>
                    <a:cubicBezTo>
                      <a:pt x="1" y="1"/>
                      <a:pt x="1" y="1"/>
                      <a:pt x="1" y="1"/>
                    </a:cubicBezTo>
                    <a:cubicBezTo>
                      <a:pt x="0" y="1"/>
                      <a:pt x="0" y="1"/>
                      <a:pt x="0" y="0"/>
                    </a:cubicBezTo>
                    <a:cubicBezTo>
                      <a:pt x="0" y="0"/>
                      <a:pt x="0" y="0"/>
                      <a:pt x="0" y="0"/>
                    </a:cubicBezTo>
                    <a:cubicBezTo>
                      <a:pt x="0" y="0"/>
                      <a:pt x="0" y="0"/>
                      <a:pt x="1" y="0"/>
                    </a:cubicBezTo>
                    <a:cubicBezTo>
                      <a:pt x="4" y="0"/>
                      <a:pt x="4" y="0"/>
                      <a:pt x="4" y="0"/>
                    </a:cubicBezTo>
                    <a:cubicBezTo>
                      <a:pt x="4" y="0"/>
                      <a:pt x="5" y="0"/>
                      <a:pt x="5"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0"/>
              <p:cNvSpPr/>
              <p:nvPr/>
            </p:nvSpPr>
            <p:spPr bwMode="auto">
              <a:xfrm>
                <a:off x="3892" y="1456"/>
                <a:ext cx="36" cy="5"/>
              </a:xfrm>
              <a:custGeom>
                <a:avLst/>
                <a:gdLst>
                  <a:gd name="T0" fmla="*/ 0 w 15"/>
                  <a:gd name="T1" fmla="*/ 1 h 2"/>
                  <a:gd name="T2" fmla="*/ 0 w 15"/>
                  <a:gd name="T3" fmla="*/ 2 h 2"/>
                  <a:gd name="T4" fmla="*/ 15 w 15"/>
                  <a:gd name="T5" fmla="*/ 1 h 2"/>
                  <a:gd name="T6" fmla="*/ 15 w 15"/>
                  <a:gd name="T7" fmla="*/ 1 h 2"/>
                  <a:gd name="T8" fmla="*/ 15 w 15"/>
                  <a:gd name="T9" fmla="*/ 0 h 2"/>
                  <a:gd name="T10" fmla="*/ 0 w 15"/>
                  <a:gd name="T11" fmla="*/ 0 h 2"/>
                  <a:gd name="T12" fmla="*/ 0 w 1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0" y="1"/>
                    </a:moveTo>
                    <a:cubicBezTo>
                      <a:pt x="0" y="1"/>
                      <a:pt x="0" y="2"/>
                      <a:pt x="0" y="2"/>
                    </a:cubicBezTo>
                    <a:cubicBezTo>
                      <a:pt x="15" y="1"/>
                      <a:pt x="15" y="1"/>
                      <a:pt x="15" y="1"/>
                    </a:cubicBezTo>
                    <a:cubicBezTo>
                      <a:pt x="15" y="1"/>
                      <a:pt x="15" y="1"/>
                      <a:pt x="15" y="1"/>
                    </a:cubicBezTo>
                    <a:cubicBezTo>
                      <a:pt x="15" y="0"/>
                      <a:pt x="15" y="0"/>
                      <a:pt x="15" y="0"/>
                    </a:cubicBezTo>
                    <a:cubicBezTo>
                      <a:pt x="0" y="0"/>
                      <a:pt x="0" y="0"/>
                      <a:pt x="0" y="0"/>
                    </a:cubicBezTo>
                    <a:cubicBezTo>
                      <a:pt x="0" y="0"/>
                      <a:pt x="0" y="1"/>
                      <a:pt x="0"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1"/>
              <p:cNvSpPr/>
              <p:nvPr/>
            </p:nvSpPr>
            <p:spPr bwMode="auto">
              <a:xfrm>
                <a:off x="3892" y="1456"/>
                <a:ext cx="14" cy="0"/>
              </a:xfrm>
              <a:custGeom>
                <a:avLst/>
                <a:gdLst>
                  <a:gd name="T0" fmla="*/ 0 w 6"/>
                  <a:gd name="T1" fmla="*/ 1 w 6"/>
                  <a:gd name="T2" fmla="*/ 6 w 6"/>
                  <a:gd name="T3" fmla="*/ 6 w 6"/>
                  <a:gd name="T4" fmla="*/ 6 w 6"/>
                  <a:gd name="T5" fmla="*/ 1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cubicBezTo>
                      <a:pt x="0" y="0"/>
                      <a:pt x="1" y="0"/>
                      <a:pt x="1" y="0"/>
                    </a:cubicBezTo>
                    <a:cubicBezTo>
                      <a:pt x="6" y="0"/>
                      <a:pt x="6" y="0"/>
                      <a:pt x="6" y="0"/>
                    </a:cubicBezTo>
                    <a:cubicBezTo>
                      <a:pt x="6" y="0"/>
                      <a:pt x="6" y="0"/>
                      <a:pt x="6" y="0"/>
                    </a:cubicBezTo>
                    <a:cubicBezTo>
                      <a:pt x="6" y="0"/>
                      <a:pt x="6" y="0"/>
                      <a:pt x="6" y="0"/>
                    </a:cubicBezTo>
                    <a:cubicBezTo>
                      <a:pt x="1" y="0"/>
                      <a:pt x="1" y="0"/>
                      <a:pt x="1" y="0"/>
                    </a:cubicBezTo>
                    <a:cubicBezTo>
                      <a:pt x="1" y="0"/>
                      <a:pt x="0"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2"/>
              <p:cNvSpPr/>
              <p:nvPr/>
            </p:nvSpPr>
            <p:spPr bwMode="auto">
              <a:xfrm>
                <a:off x="3954" y="2263"/>
                <a:ext cx="4" cy="38"/>
              </a:xfrm>
              <a:custGeom>
                <a:avLst/>
                <a:gdLst>
                  <a:gd name="T0" fmla="*/ 1 w 2"/>
                  <a:gd name="T1" fmla="*/ 1 h 16"/>
                  <a:gd name="T2" fmla="*/ 0 w 2"/>
                  <a:gd name="T3" fmla="*/ 1 h 16"/>
                  <a:gd name="T4" fmla="*/ 0 w 2"/>
                  <a:gd name="T5" fmla="*/ 16 h 16"/>
                  <a:gd name="T6" fmla="*/ 1 w 2"/>
                  <a:gd name="T7" fmla="*/ 16 h 16"/>
                  <a:gd name="T8" fmla="*/ 2 w 2"/>
                  <a:gd name="T9" fmla="*/ 16 h 16"/>
                  <a:gd name="T10" fmla="*/ 1 w 2"/>
                  <a:gd name="T11" fmla="*/ 1 h 16"/>
                  <a:gd name="T12" fmla="*/ 1 w 2"/>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2" h="16">
                    <a:moveTo>
                      <a:pt x="1" y="1"/>
                    </a:moveTo>
                    <a:cubicBezTo>
                      <a:pt x="0" y="1"/>
                      <a:pt x="0" y="1"/>
                      <a:pt x="0" y="1"/>
                    </a:cubicBezTo>
                    <a:cubicBezTo>
                      <a:pt x="0" y="16"/>
                      <a:pt x="0" y="16"/>
                      <a:pt x="0" y="16"/>
                    </a:cubicBezTo>
                    <a:cubicBezTo>
                      <a:pt x="0" y="16"/>
                      <a:pt x="1" y="16"/>
                      <a:pt x="1" y="16"/>
                    </a:cubicBezTo>
                    <a:cubicBezTo>
                      <a:pt x="1" y="16"/>
                      <a:pt x="2" y="16"/>
                      <a:pt x="2" y="16"/>
                    </a:cubicBezTo>
                    <a:cubicBezTo>
                      <a:pt x="1" y="1"/>
                      <a:pt x="1" y="1"/>
                      <a:pt x="1" y="1"/>
                    </a:cubicBezTo>
                    <a:cubicBezTo>
                      <a:pt x="1" y="1"/>
                      <a:pt x="1" y="0"/>
                      <a:pt x="1"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3"/>
              <p:cNvSpPr/>
              <p:nvPr/>
            </p:nvSpPr>
            <p:spPr bwMode="auto">
              <a:xfrm>
                <a:off x="3958" y="2266"/>
                <a:ext cx="0" cy="14"/>
              </a:xfrm>
              <a:custGeom>
                <a:avLst/>
                <a:gdLst>
                  <a:gd name="T0" fmla="*/ 0 h 6"/>
                  <a:gd name="T1" fmla="*/ 0 h 6"/>
                  <a:gd name="T2" fmla="*/ 5 h 6"/>
                  <a:gd name="T3" fmla="*/ 6 h 6"/>
                  <a:gd name="T4" fmla="*/ 5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cubicBezTo>
                      <a:pt x="0" y="0"/>
                      <a:pt x="0" y="0"/>
                      <a:pt x="0" y="0"/>
                    </a:cubicBezTo>
                    <a:cubicBezTo>
                      <a:pt x="0" y="5"/>
                      <a:pt x="0" y="5"/>
                      <a:pt x="0" y="5"/>
                    </a:cubicBezTo>
                    <a:cubicBezTo>
                      <a:pt x="0" y="6"/>
                      <a:pt x="0" y="6"/>
                      <a:pt x="0" y="6"/>
                    </a:cubicBezTo>
                    <a:cubicBezTo>
                      <a:pt x="0" y="6"/>
                      <a:pt x="0" y="6"/>
                      <a:pt x="0" y="5"/>
                    </a:cubicBezTo>
                    <a:cubicBezTo>
                      <a:pt x="0" y="0"/>
                      <a:pt x="0" y="0"/>
                      <a:pt x="0" y="0"/>
                    </a:cubicBezTo>
                    <a:cubicBezTo>
                      <a:pt x="0" y="0"/>
                      <a:pt x="0"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4"/>
              <p:cNvSpPr>
                <a:spLocks noEditPoints="1"/>
              </p:cNvSpPr>
              <p:nvPr/>
            </p:nvSpPr>
            <p:spPr bwMode="auto">
              <a:xfrm>
                <a:off x="4001" y="2472"/>
                <a:ext cx="36" cy="45"/>
              </a:xfrm>
              <a:custGeom>
                <a:avLst/>
                <a:gdLst>
                  <a:gd name="T0" fmla="*/ 10 w 15"/>
                  <a:gd name="T1" fmla="*/ 0 h 19"/>
                  <a:gd name="T2" fmla="*/ 0 w 15"/>
                  <a:gd name="T3" fmla="*/ 5 h 19"/>
                  <a:gd name="T4" fmla="*/ 5 w 15"/>
                  <a:gd name="T5" fmla="*/ 19 h 19"/>
                  <a:gd name="T6" fmla="*/ 15 w 15"/>
                  <a:gd name="T7" fmla="*/ 14 h 19"/>
                  <a:gd name="T8" fmla="*/ 1 w 15"/>
                  <a:gd name="T9" fmla="*/ 5 h 19"/>
                  <a:gd name="T10" fmla="*/ 10 w 15"/>
                  <a:gd name="T11" fmla="*/ 2 h 19"/>
                  <a:gd name="T12" fmla="*/ 13 w 15"/>
                  <a:gd name="T13" fmla="*/ 4 h 19"/>
                  <a:gd name="T14" fmla="*/ 4 w 15"/>
                  <a:gd name="T15" fmla="*/ 8 h 19"/>
                  <a:gd name="T16" fmla="*/ 1 w 15"/>
                  <a:gd name="T17" fmla="*/ 5 h 19"/>
                  <a:gd name="T18" fmla="*/ 2 w 15"/>
                  <a:gd name="T19" fmla="*/ 9 h 19"/>
                  <a:gd name="T20" fmla="*/ 4 w 15"/>
                  <a:gd name="T21" fmla="*/ 9 h 19"/>
                  <a:gd name="T22" fmla="*/ 4 w 15"/>
                  <a:gd name="T23" fmla="*/ 11 h 19"/>
                  <a:gd name="T24" fmla="*/ 2 w 15"/>
                  <a:gd name="T25" fmla="*/ 11 h 19"/>
                  <a:gd name="T26" fmla="*/ 2 w 15"/>
                  <a:gd name="T27" fmla="*/ 12 h 19"/>
                  <a:gd name="T28" fmla="*/ 4 w 15"/>
                  <a:gd name="T29" fmla="*/ 12 h 19"/>
                  <a:gd name="T30" fmla="*/ 5 w 15"/>
                  <a:gd name="T31" fmla="*/ 13 h 19"/>
                  <a:gd name="T32" fmla="*/ 3 w 15"/>
                  <a:gd name="T33" fmla="*/ 14 h 19"/>
                  <a:gd name="T34" fmla="*/ 2 w 15"/>
                  <a:gd name="T35" fmla="*/ 12 h 19"/>
                  <a:gd name="T36" fmla="*/ 3 w 15"/>
                  <a:gd name="T37" fmla="*/ 17 h 19"/>
                  <a:gd name="T38" fmla="*/ 3 w 15"/>
                  <a:gd name="T39" fmla="*/ 15 h 19"/>
                  <a:gd name="T40" fmla="*/ 5 w 15"/>
                  <a:gd name="T41" fmla="*/ 15 h 19"/>
                  <a:gd name="T42" fmla="*/ 5 w 15"/>
                  <a:gd name="T43" fmla="*/ 16 h 19"/>
                  <a:gd name="T44" fmla="*/ 5 w 15"/>
                  <a:gd name="T45" fmla="*/ 9 h 19"/>
                  <a:gd name="T46" fmla="*/ 7 w 15"/>
                  <a:gd name="T47" fmla="*/ 9 h 19"/>
                  <a:gd name="T48" fmla="*/ 7 w 15"/>
                  <a:gd name="T49" fmla="*/ 10 h 19"/>
                  <a:gd name="T50" fmla="*/ 5 w 15"/>
                  <a:gd name="T51" fmla="*/ 11 h 19"/>
                  <a:gd name="T52" fmla="*/ 5 w 15"/>
                  <a:gd name="T53" fmla="*/ 9 h 19"/>
                  <a:gd name="T54" fmla="*/ 6 w 15"/>
                  <a:gd name="T55" fmla="*/ 12 h 19"/>
                  <a:gd name="T56" fmla="*/ 7 w 15"/>
                  <a:gd name="T57" fmla="*/ 12 h 19"/>
                  <a:gd name="T58" fmla="*/ 7 w 15"/>
                  <a:gd name="T59" fmla="*/ 13 h 19"/>
                  <a:gd name="T60" fmla="*/ 5 w 15"/>
                  <a:gd name="T61" fmla="*/ 13 h 19"/>
                  <a:gd name="T62" fmla="*/ 8 w 15"/>
                  <a:gd name="T63" fmla="*/ 16 h 19"/>
                  <a:gd name="T64" fmla="*/ 6 w 15"/>
                  <a:gd name="T65" fmla="*/ 16 h 19"/>
                  <a:gd name="T66" fmla="*/ 6 w 15"/>
                  <a:gd name="T67" fmla="*/ 15 h 19"/>
                  <a:gd name="T68" fmla="*/ 8 w 15"/>
                  <a:gd name="T69" fmla="*/ 15 h 19"/>
                  <a:gd name="T70" fmla="*/ 8 w 15"/>
                  <a:gd name="T71" fmla="*/ 16 h 19"/>
                  <a:gd name="T72" fmla="*/ 8 w 15"/>
                  <a:gd name="T73" fmla="*/ 8 h 19"/>
                  <a:gd name="T74" fmla="*/ 10 w 15"/>
                  <a:gd name="T75" fmla="*/ 8 h 19"/>
                  <a:gd name="T76" fmla="*/ 10 w 15"/>
                  <a:gd name="T77" fmla="*/ 10 h 19"/>
                  <a:gd name="T78" fmla="*/ 8 w 15"/>
                  <a:gd name="T79" fmla="*/ 10 h 19"/>
                  <a:gd name="T80" fmla="*/ 8 w 15"/>
                  <a:gd name="T81" fmla="*/ 12 h 19"/>
                  <a:gd name="T82" fmla="*/ 10 w 15"/>
                  <a:gd name="T83" fmla="*/ 11 h 19"/>
                  <a:gd name="T84" fmla="*/ 11 w 15"/>
                  <a:gd name="T85" fmla="*/ 12 h 19"/>
                  <a:gd name="T86" fmla="*/ 9 w 15"/>
                  <a:gd name="T87" fmla="*/ 13 h 19"/>
                  <a:gd name="T88" fmla="*/ 8 w 15"/>
                  <a:gd name="T89" fmla="*/ 12 h 19"/>
                  <a:gd name="T90" fmla="*/ 9 w 15"/>
                  <a:gd name="T91" fmla="*/ 16 h 19"/>
                  <a:gd name="T92" fmla="*/ 9 w 15"/>
                  <a:gd name="T93" fmla="*/ 15 h 19"/>
                  <a:gd name="T94" fmla="*/ 10 w 15"/>
                  <a:gd name="T95" fmla="*/ 14 h 19"/>
                  <a:gd name="T96" fmla="*/ 11 w 15"/>
                  <a:gd name="T97" fmla="*/ 15 h 19"/>
                  <a:gd name="T98" fmla="*/ 11 w 15"/>
                  <a:gd name="T99" fmla="*/ 8 h 19"/>
                  <a:gd name="T100" fmla="*/ 13 w 15"/>
                  <a:gd name="T101" fmla="*/ 8 h 19"/>
                  <a:gd name="T102" fmla="*/ 13 w 15"/>
                  <a:gd name="T103" fmla="*/ 9 h 19"/>
                  <a:gd name="T104" fmla="*/ 11 w 15"/>
                  <a:gd name="T105" fmla="*/ 10 h 19"/>
                  <a:gd name="T106" fmla="*/ 11 w 15"/>
                  <a:gd name="T107" fmla="*/ 8 h 19"/>
                  <a:gd name="T108" fmla="*/ 11 w 15"/>
                  <a:gd name="T109" fmla="*/ 11 h 19"/>
                  <a:gd name="T110" fmla="*/ 13 w 15"/>
                  <a:gd name="T111" fmla="*/ 11 h 19"/>
                  <a:gd name="T112" fmla="*/ 13 w 15"/>
                  <a:gd name="T113" fmla="*/ 12 h 19"/>
                  <a:gd name="T114" fmla="*/ 11 w 15"/>
                  <a:gd name="T115" fmla="*/ 12 h 19"/>
                  <a:gd name="T116" fmla="*/ 14 w 15"/>
                  <a:gd name="T117" fmla="*/ 15 h 19"/>
                  <a:gd name="T118" fmla="*/ 12 w 15"/>
                  <a:gd name="T119" fmla="*/ 15 h 19"/>
                  <a:gd name="T120" fmla="*/ 12 w 15"/>
                  <a:gd name="T121" fmla="*/ 14 h 19"/>
                  <a:gd name="T122" fmla="*/ 14 w 15"/>
                  <a:gd name="T123" fmla="*/ 14 h 19"/>
                  <a:gd name="T124" fmla="*/ 14 w 15"/>
                  <a:gd name="T125"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9">
                    <a:moveTo>
                      <a:pt x="14" y="3"/>
                    </a:moveTo>
                    <a:cubicBezTo>
                      <a:pt x="14" y="1"/>
                      <a:pt x="12" y="0"/>
                      <a:pt x="10" y="0"/>
                    </a:cubicBezTo>
                    <a:cubicBezTo>
                      <a:pt x="3" y="1"/>
                      <a:pt x="3" y="1"/>
                      <a:pt x="3" y="1"/>
                    </a:cubicBezTo>
                    <a:cubicBezTo>
                      <a:pt x="1" y="1"/>
                      <a:pt x="0" y="3"/>
                      <a:pt x="0" y="5"/>
                    </a:cubicBezTo>
                    <a:cubicBezTo>
                      <a:pt x="1" y="16"/>
                      <a:pt x="1" y="16"/>
                      <a:pt x="1" y="16"/>
                    </a:cubicBezTo>
                    <a:cubicBezTo>
                      <a:pt x="2" y="18"/>
                      <a:pt x="3" y="19"/>
                      <a:pt x="5" y="19"/>
                    </a:cubicBezTo>
                    <a:cubicBezTo>
                      <a:pt x="12" y="18"/>
                      <a:pt x="12" y="18"/>
                      <a:pt x="12" y="18"/>
                    </a:cubicBezTo>
                    <a:cubicBezTo>
                      <a:pt x="14" y="18"/>
                      <a:pt x="15" y="16"/>
                      <a:pt x="15" y="14"/>
                    </a:cubicBezTo>
                    <a:lnTo>
                      <a:pt x="14" y="3"/>
                    </a:lnTo>
                    <a:close/>
                    <a:moveTo>
                      <a:pt x="1" y="5"/>
                    </a:moveTo>
                    <a:cubicBezTo>
                      <a:pt x="1" y="4"/>
                      <a:pt x="2" y="3"/>
                      <a:pt x="3" y="2"/>
                    </a:cubicBezTo>
                    <a:cubicBezTo>
                      <a:pt x="10" y="2"/>
                      <a:pt x="10" y="2"/>
                      <a:pt x="10" y="2"/>
                    </a:cubicBezTo>
                    <a:cubicBezTo>
                      <a:pt x="11" y="1"/>
                      <a:pt x="12" y="2"/>
                      <a:pt x="12" y="4"/>
                    </a:cubicBezTo>
                    <a:cubicBezTo>
                      <a:pt x="13" y="4"/>
                      <a:pt x="13" y="4"/>
                      <a:pt x="13" y="4"/>
                    </a:cubicBezTo>
                    <a:cubicBezTo>
                      <a:pt x="13" y="6"/>
                      <a:pt x="12" y="7"/>
                      <a:pt x="11" y="7"/>
                    </a:cubicBezTo>
                    <a:cubicBezTo>
                      <a:pt x="4" y="8"/>
                      <a:pt x="4" y="8"/>
                      <a:pt x="4" y="8"/>
                    </a:cubicBezTo>
                    <a:cubicBezTo>
                      <a:pt x="3" y="8"/>
                      <a:pt x="2" y="7"/>
                      <a:pt x="1" y="6"/>
                    </a:cubicBezTo>
                    <a:lnTo>
                      <a:pt x="1" y="5"/>
                    </a:lnTo>
                    <a:close/>
                    <a:moveTo>
                      <a:pt x="2" y="10"/>
                    </a:moveTo>
                    <a:cubicBezTo>
                      <a:pt x="2" y="9"/>
                      <a:pt x="2" y="9"/>
                      <a:pt x="2" y="9"/>
                    </a:cubicBezTo>
                    <a:cubicBezTo>
                      <a:pt x="4" y="9"/>
                      <a:pt x="4" y="9"/>
                      <a:pt x="4" y="9"/>
                    </a:cubicBezTo>
                    <a:cubicBezTo>
                      <a:pt x="4" y="9"/>
                      <a:pt x="4" y="9"/>
                      <a:pt x="4" y="9"/>
                    </a:cubicBezTo>
                    <a:cubicBezTo>
                      <a:pt x="4" y="10"/>
                      <a:pt x="4" y="10"/>
                      <a:pt x="4" y="10"/>
                    </a:cubicBezTo>
                    <a:cubicBezTo>
                      <a:pt x="4" y="10"/>
                      <a:pt x="4" y="11"/>
                      <a:pt x="4" y="11"/>
                    </a:cubicBezTo>
                    <a:cubicBezTo>
                      <a:pt x="2" y="11"/>
                      <a:pt x="2" y="11"/>
                      <a:pt x="2" y="11"/>
                    </a:cubicBezTo>
                    <a:cubicBezTo>
                      <a:pt x="2" y="11"/>
                      <a:pt x="2" y="11"/>
                      <a:pt x="2" y="11"/>
                    </a:cubicBezTo>
                    <a:lnTo>
                      <a:pt x="2" y="10"/>
                    </a:lnTo>
                    <a:close/>
                    <a:moveTo>
                      <a:pt x="2" y="12"/>
                    </a:moveTo>
                    <a:cubicBezTo>
                      <a:pt x="2" y="12"/>
                      <a:pt x="2" y="12"/>
                      <a:pt x="3" y="12"/>
                    </a:cubicBezTo>
                    <a:cubicBezTo>
                      <a:pt x="4" y="12"/>
                      <a:pt x="4" y="12"/>
                      <a:pt x="4" y="12"/>
                    </a:cubicBezTo>
                    <a:cubicBezTo>
                      <a:pt x="4" y="12"/>
                      <a:pt x="5" y="12"/>
                      <a:pt x="5" y="12"/>
                    </a:cubicBezTo>
                    <a:cubicBezTo>
                      <a:pt x="5" y="13"/>
                      <a:pt x="5" y="13"/>
                      <a:pt x="5" y="13"/>
                    </a:cubicBezTo>
                    <a:cubicBezTo>
                      <a:pt x="5" y="13"/>
                      <a:pt x="5" y="14"/>
                      <a:pt x="4" y="14"/>
                    </a:cubicBezTo>
                    <a:cubicBezTo>
                      <a:pt x="3" y="14"/>
                      <a:pt x="3" y="14"/>
                      <a:pt x="3" y="14"/>
                    </a:cubicBezTo>
                    <a:cubicBezTo>
                      <a:pt x="3" y="14"/>
                      <a:pt x="2" y="14"/>
                      <a:pt x="2" y="13"/>
                    </a:cubicBezTo>
                    <a:lnTo>
                      <a:pt x="2" y="12"/>
                    </a:lnTo>
                    <a:close/>
                    <a:moveTo>
                      <a:pt x="5" y="16"/>
                    </a:moveTo>
                    <a:cubicBezTo>
                      <a:pt x="3" y="17"/>
                      <a:pt x="3" y="17"/>
                      <a:pt x="3" y="17"/>
                    </a:cubicBezTo>
                    <a:cubicBezTo>
                      <a:pt x="3" y="17"/>
                      <a:pt x="3" y="17"/>
                      <a:pt x="3" y="16"/>
                    </a:cubicBezTo>
                    <a:cubicBezTo>
                      <a:pt x="3" y="15"/>
                      <a:pt x="3" y="15"/>
                      <a:pt x="3" y="15"/>
                    </a:cubicBezTo>
                    <a:cubicBezTo>
                      <a:pt x="3" y="15"/>
                      <a:pt x="3" y="15"/>
                      <a:pt x="3" y="15"/>
                    </a:cubicBezTo>
                    <a:cubicBezTo>
                      <a:pt x="5" y="15"/>
                      <a:pt x="5" y="15"/>
                      <a:pt x="5" y="15"/>
                    </a:cubicBezTo>
                    <a:cubicBezTo>
                      <a:pt x="5" y="15"/>
                      <a:pt x="5" y="15"/>
                      <a:pt x="5" y="15"/>
                    </a:cubicBezTo>
                    <a:cubicBezTo>
                      <a:pt x="5" y="16"/>
                      <a:pt x="5" y="16"/>
                      <a:pt x="5" y="16"/>
                    </a:cubicBezTo>
                    <a:cubicBezTo>
                      <a:pt x="5" y="16"/>
                      <a:pt x="5" y="16"/>
                      <a:pt x="5" y="16"/>
                    </a:cubicBezTo>
                    <a:close/>
                    <a:moveTo>
                      <a:pt x="5" y="9"/>
                    </a:moveTo>
                    <a:cubicBezTo>
                      <a:pt x="5" y="9"/>
                      <a:pt x="5" y="9"/>
                      <a:pt x="5" y="9"/>
                    </a:cubicBezTo>
                    <a:cubicBezTo>
                      <a:pt x="7" y="9"/>
                      <a:pt x="7" y="9"/>
                      <a:pt x="7" y="9"/>
                    </a:cubicBezTo>
                    <a:cubicBezTo>
                      <a:pt x="7" y="9"/>
                      <a:pt x="7" y="9"/>
                      <a:pt x="7" y="9"/>
                    </a:cubicBezTo>
                    <a:cubicBezTo>
                      <a:pt x="7" y="10"/>
                      <a:pt x="7" y="10"/>
                      <a:pt x="7" y="10"/>
                    </a:cubicBezTo>
                    <a:cubicBezTo>
                      <a:pt x="7" y="10"/>
                      <a:pt x="7" y="10"/>
                      <a:pt x="7" y="10"/>
                    </a:cubicBezTo>
                    <a:cubicBezTo>
                      <a:pt x="5" y="11"/>
                      <a:pt x="5" y="11"/>
                      <a:pt x="5" y="11"/>
                    </a:cubicBezTo>
                    <a:cubicBezTo>
                      <a:pt x="5" y="11"/>
                      <a:pt x="5" y="10"/>
                      <a:pt x="5" y="10"/>
                    </a:cubicBezTo>
                    <a:lnTo>
                      <a:pt x="5" y="9"/>
                    </a:lnTo>
                    <a:close/>
                    <a:moveTo>
                      <a:pt x="5" y="12"/>
                    </a:moveTo>
                    <a:cubicBezTo>
                      <a:pt x="5" y="12"/>
                      <a:pt x="5" y="12"/>
                      <a:pt x="6" y="12"/>
                    </a:cubicBezTo>
                    <a:cubicBezTo>
                      <a:pt x="7" y="11"/>
                      <a:pt x="7" y="11"/>
                      <a:pt x="7" y="11"/>
                    </a:cubicBezTo>
                    <a:cubicBezTo>
                      <a:pt x="7" y="11"/>
                      <a:pt x="7" y="12"/>
                      <a:pt x="7" y="12"/>
                    </a:cubicBezTo>
                    <a:cubicBezTo>
                      <a:pt x="8" y="13"/>
                      <a:pt x="8" y="13"/>
                      <a:pt x="8" y="13"/>
                    </a:cubicBezTo>
                    <a:cubicBezTo>
                      <a:pt x="8" y="13"/>
                      <a:pt x="8" y="13"/>
                      <a:pt x="7" y="13"/>
                    </a:cubicBezTo>
                    <a:cubicBezTo>
                      <a:pt x="6" y="13"/>
                      <a:pt x="6" y="13"/>
                      <a:pt x="6" y="13"/>
                    </a:cubicBezTo>
                    <a:cubicBezTo>
                      <a:pt x="6" y="13"/>
                      <a:pt x="5" y="13"/>
                      <a:pt x="5" y="13"/>
                    </a:cubicBezTo>
                    <a:lnTo>
                      <a:pt x="5" y="12"/>
                    </a:lnTo>
                    <a:close/>
                    <a:moveTo>
                      <a:pt x="8" y="16"/>
                    </a:moveTo>
                    <a:cubicBezTo>
                      <a:pt x="6" y="16"/>
                      <a:pt x="6" y="16"/>
                      <a:pt x="6" y="16"/>
                    </a:cubicBezTo>
                    <a:cubicBezTo>
                      <a:pt x="6" y="16"/>
                      <a:pt x="6" y="16"/>
                      <a:pt x="6" y="16"/>
                    </a:cubicBezTo>
                    <a:cubicBezTo>
                      <a:pt x="6" y="15"/>
                      <a:pt x="6" y="15"/>
                      <a:pt x="6" y="15"/>
                    </a:cubicBezTo>
                    <a:cubicBezTo>
                      <a:pt x="6" y="15"/>
                      <a:pt x="6" y="15"/>
                      <a:pt x="6" y="15"/>
                    </a:cubicBezTo>
                    <a:cubicBezTo>
                      <a:pt x="7" y="14"/>
                      <a:pt x="7" y="14"/>
                      <a:pt x="7" y="14"/>
                    </a:cubicBezTo>
                    <a:cubicBezTo>
                      <a:pt x="8" y="14"/>
                      <a:pt x="8" y="14"/>
                      <a:pt x="8" y="15"/>
                    </a:cubicBezTo>
                    <a:cubicBezTo>
                      <a:pt x="8" y="16"/>
                      <a:pt x="8" y="16"/>
                      <a:pt x="8" y="16"/>
                    </a:cubicBezTo>
                    <a:cubicBezTo>
                      <a:pt x="8" y="16"/>
                      <a:pt x="8" y="16"/>
                      <a:pt x="8" y="16"/>
                    </a:cubicBezTo>
                    <a:close/>
                    <a:moveTo>
                      <a:pt x="8" y="9"/>
                    </a:moveTo>
                    <a:cubicBezTo>
                      <a:pt x="8" y="9"/>
                      <a:pt x="8" y="8"/>
                      <a:pt x="8" y="8"/>
                    </a:cubicBezTo>
                    <a:cubicBezTo>
                      <a:pt x="10" y="8"/>
                      <a:pt x="10" y="8"/>
                      <a:pt x="10" y="8"/>
                    </a:cubicBezTo>
                    <a:cubicBezTo>
                      <a:pt x="10" y="8"/>
                      <a:pt x="10" y="8"/>
                      <a:pt x="10" y="8"/>
                    </a:cubicBezTo>
                    <a:cubicBezTo>
                      <a:pt x="10" y="10"/>
                      <a:pt x="10" y="10"/>
                      <a:pt x="10" y="10"/>
                    </a:cubicBezTo>
                    <a:cubicBezTo>
                      <a:pt x="10" y="10"/>
                      <a:pt x="10" y="10"/>
                      <a:pt x="10" y="10"/>
                    </a:cubicBezTo>
                    <a:cubicBezTo>
                      <a:pt x="8" y="10"/>
                      <a:pt x="8" y="10"/>
                      <a:pt x="8" y="10"/>
                    </a:cubicBezTo>
                    <a:cubicBezTo>
                      <a:pt x="8" y="10"/>
                      <a:pt x="8" y="10"/>
                      <a:pt x="8" y="10"/>
                    </a:cubicBezTo>
                    <a:lnTo>
                      <a:pt x="8" y="9"/>
                    </a:lnTo>
                    <a:close/>
                    <a:moveTo>
                      <a:pt x="8" y="12"/>
                    </a:moveTo>
                    <a:cubicBezTo>
                      <a:pt x="8" y="11"/>
                      <a:pt x="8" y="11"/>
                      <a:pt x="8" y="11"/>
                    </a:cubicBezTo>
                    <a:cubicBezTo>
                      <a:pt x="10" y="11"/>
                      <a:pt x="10" y="11"/>
                      <a:pt x="10" y="11"/>
                    </a:cubicBezTo>
                    <a:cubicBezTo>
                      <a:pt x="10" y="11"/>
                      <a:pt x="10" y="11"/>
                      <a:pt x="10" y="11"/>
                    </a:cubicBezTo>
                    <a:cubicBezTo>
                      <a:pt x="11" y="12"/>
                      <a:pt x="11" y="12"/>
                      <a:pt x="11" y="12"/>
                    </a:cubicBezTo>
                    <a:cubicBezTo>
                      <a:pt x="11" y="13"/>
                      <a:pt x="10" y="13"/>
                      <a:pt x="10" y="13"/>
                    </a:cubicBezTo>
                    <a:cubicBezTo>
                      <a:pt x="9" y="13"/>
                      <a:pt x="9" y="13"/>
                      <a:pt x="9" y="13"/>
                    </a:cubicBezTo>
                    <a:cubicBezTo>
                      <a:pt x="8" y="13"/>
                      <a:pt x="8" y="13"/>
                      <a:pt x="8" y="13"/>
                    </a:cubicBezTo>
                    <a:lnTo>
                      <a:pt x="8" y="12"/>
                    </a:lnTo>
                    <a:close/>
                    <a:moveTo>
                      <a:pt x="11" y="16"/>
                    </a:moveTo>
                    <a:cubicBezTo>
                      <a:pt x="9" y="16"/>
                      <a:pt x="9" y="16"/>
                      <a:pt x="9" y="16"/>
                    </a:cubicBezTo>
                    <a:cubicBezTo>
                      <a:pt x="9" y="16"/>
                      <a:pt x="9" y="16"/>
                      <a:pt x="9" y="16"/>
                    </a:cubicBezTo>
                    <a:cubicBezTo>
                      <a:pt x="9" y="15"/>
                      <a:pt x="9" y="15"/>
                      <a:pt x="9" y="15"/>
                    </a:cubicBezTo>
                    <a:cubicBezTo>
                      <a:pt x="9" y="14"/>
                      <a:pt x="9" y="14"/>
                      <a:pt x="9" y="14"/>
                    </a:cubicBezTo>
                    <a:cubicBezTo>
                      <a:pt x="10" y="14"/>
                      <a:pt x="10" y="14"/>
                      <a:pt x="10" y="14"/>
                    </a:cubicBezTo>
                    <a:cubicBezTo>
                      <a:pt x="11" y="14"/>
                      <a:pt x="11" y="14"/>
                      <a:pt x="11" y="14"/>
                    </a:cubicBezTo>
                    <a:cubicBezTo>
                      <a:pt x="11" y="15"/>
                      <a:pt x="11" y="15"/>
                      <a:pt x="11" y="15"/>
                    </a:cubicBezTo>
                    <a:cubicBezTo>
                      <a:pt x="11" y="16"/>
                      <a:pt x="11" y="16"/>
                      <a:pt x="11" y="16"/>
                    </a:cubicBezTo>
                    <a:close/>
                    <a:moveTo>
                      <a:pt x="11" y="8"/>
                    </a:moveTo>
                    <a:cubicBezTo>
                      <a:pt x="11" y="8"/>
                      <a:pt x="11" y="8"/>
                      <a:pt x="11" y="8"/>
                    </a:cubicBezTo>
                    <a:cubicBezTo>
                      <a:pt x="13" y="8"/>
                      <a:pt x="13" y="8"/>
                      <a:pt x="13" y="8"/>
                    </a:cubicBezTo>
                    <a:cubicBezTo>
                      <a:pt x="13" y="8"/>
                      <a:pt x="13" y="8"/>
                      <a:pt x="13" y="8"/>
                    </a:cubicBezTo>
                    <a:cubicBezTo>
                      <a:pt x="13" y="9"/>
                      <a:pt x="13" y="9"/>
                      <a:pt x="13" y="9"/>
                    </a:cubicBezTo>
                    <a:cubicBezTo>
                      <a:pt x="13" y="9"/>
                      <a:pt x="13" y="10"/>
                      <a:pt x="13" y="10"/>
                    </a:cubicBezTo>
                    <a:cubicBezTo>
                      <a:pt x="11" y="10"/>
                      <a:pt x="11" y="10"/>
                      <a:pt x="11" y="10"/>
                    </a:cubicBezTo>
                    <a:cubicBezTo>
                      <a:pt x="11" y="10"/>
                      <a:pt x="11" y="10"/>
                      <a:pt x="11" y="9"/>
                    </a:cubicBezTo>
                    <a:lnTo>
                      <a:pt x="11" y="8"/>
                    </a:lnTo>
                    <a:close/>
                    <a:moveTo>
                      <a:pt x="11" y="11"/>
                    </a:moveTo>
                    <a:cubicBezTo>
                      <a:pt x="11" y="11"/>
                      <a:pt x="11" y="11"/>
                      <a:pt x="11" y="11"/>
                    </a:cubicBezTo>
                    <a:cubicBezTo>
                      <a:pt x="13" y="11"/>
                      <a:pt x="13" y="11"/>
                      <a:pt x="13" y="11"/>
                    </a:cubicBezTo>
                    <a:cubicBezTo>
                      <a:pt x="13" y="11"/>
                      <a:pt x="13" y="11"/>
                      <a:pt x="13" y="11"/>
                    </a:cubicBezTo>
                    <a:cubicBezTo>
                      <a:pt x="14" y="12"/>
                      <a:pt x="14" y="12"/>
                      <a:pt x="14" y="12"/>
                    </a:cubicBezTo>
                    <a:cubicBezTo>
                      <a:pt x="14" y="12"/>
                      <a:pt x="13" y="12"/>
                      <a:pt x="13" y="12"/>
                    </a:cubicBezTo>
                    <a:cubicBezTo>
                      <a:pt x="12" y="13"/>
                      <a:pt x="12" y="13"/>
                      <a:pt x="12" y="13"/>
                    </a:cubicBezTo>
                    <a:cubicBezTo>
                      <a:pt x="11" y="13"/>
                      <a:pt x="11" y="13"/>
                      <a:pt x="11" y="12"/>
                    </a:cubicBezTo>
                    <a:lnTo>
                      <a:pt x="11" y="11"/>
                    </a:lnTo>
                    <a:close/>
                    <a:moveTo>
                      <a:pt x="14" y="15"/>
                    </a:moveTo>
                    <a:cubicBezTo>
                      <a:pt x="12" y="16"/>
                      <a:pt x="12" y="16"/>
                      <a:pt x="12" y="16"/>
                    </a:cubicBezTo>
                    <a:cubicBezTo>
                      <a:pt x="12" y="16"/>
                      <a:pt x="12" y="15"/>
                      <a:pt x="12" y="15"/>
                    </a:cubicBezTo>
                    <a:cubicBezTo>
                      <a:pt x="11" y="14"/>
                      <a:pt x="11" y="14"/>
                      <a:pt x="11" y="14"/>
                    </a:cubicBezTo>
                    <a:cubicBezTo>
                      <a:pt x="11" y="14"/>
                      <a:pt x="12" y="14"/>
                      <a:pt x="12" y="14"/>
                    </a:cubicBezTo>
                    <a:cubicBezTo>
                      <a:pt x="13" y="14"/>
                      <a:pt x="13" y="14"/>
                      <a:pt x="13" y="14"/>
                    </a:cubicBezTo>
                    <a:cubicBezTo>
                      <a:pt x="14" y="14"/>
                      <a:pt x="14" y="14"/>
                      <a:pt x="14" y="14"/>
                    </a:cubicBezTo>
                    <a:cubicBezTo>
                      <a:pt x="14" y="15"/>
                      <a:pt x="14" y="15"/>
                      <a:pt x="14" y="15"/>
                    </a:cubicBezTo>
                    <a:cubicBezTo>
                      <a:pt x="14" y="15"/>
                      <a:pt x="14" y="15"/>
                      <a:pt x="14" y="1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5"/>
              <p:cNvSpPr/>
              <p:nvPr/>
            </p:nvSpPr>
            <p:spPr bwMode="auto">
              <a:xfrm>
                <a:off x="4006" y="2479"/>
                <a:ext cx="12" cy="10"/>
              </a:xfrm>
              <a:custGeom>
                <a:avLst/>
                <a:gdLst>
                  <a:gd name="T0" fmla="*/ 4 w 5"/>
                  <a:gd name="T1" fmla="*/ 1 h 4"/>
                  <a:gd name="T2" fmla="*/ 3 w 5"/>
                  <a:gd name="T3" fmla="*/ 1 h 4"/>
                  <a:gd name="T4" fmla="*/ 3 w 5"/>
                  <a:gd name="T5" fmla="*/ 1 h 4"/>
                  <a:gd name="T6" fmla="*/ 2 w 5"/>
                  <a:gd name="T7" fmla="*/ 0 h 4"/>
                  <a:gd name="T8" fmla="*/ 2 w 5"/>
                  <a:gd name="T9" fmla="*/ 1 h 4"/>
                  <a:gd name="T10" fmla="*/ 2 w 5"/>
                  <a:gd name="T11" fmla="*/ 2 h 4"/>
                  <a:gd name="T12" fmla="*/ 1 w 5"/>
                  <a:gd name="T13" fmla="*/ 2 h 4"/>
                  <a:gd name="T14" fmla="*/ 0 w 5"/>
                  <a:gd name="T15" fmla="*/ 2 h 4"/>
                  <a:gd name="T16" fmla="*/ 1 w 5"/>
                  <a:gd name="T17" fmla="*/ 3 h 4"/>
                  <a:gd name="T18" fmla="*/ 2 w 5"/>
                  <a:gd name="T19" fmla="*/ 3 h 4"/>
                  <a:gd name="T20" fmla="*/ 2 w 5"/>
                  <a:gd name="T21" fmla="*/ 4 h 4"/>
                  <a:gd name="T22" fmla="*/ 3 w 5"/>
                  <a:gd name="T23" fmla="*/ 4 h 4"/>
                  <a:gd name="T24" fmla="*/ 3 w 5"/>
                  <a:gd name="T25" fmla="*/ 4 h 4"/>
                  <a:gd name="T26" fmla="*/ 3 w 5"/>
                  <a:gd name="T27" fmla="*/ 3 h 4"/>
                  <a:gd name="T28" fmla="*/ 4 w 5"/>
                  <a:gd name="T29" fmla="*/ 3 h 4"/>
                  <a:gd name="T30" fmla="*/ 5 w 5"/>
                  <a:gd name="T31" fmla="*/ 2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3" y="1"/>
                      <a:pt x="3" y="1"/>
                      <a:pt x="3" y="1"/>
                    </a:cubicBezTo>
                    <a:cubicBezTo>
                      <a:pt x="3" y="1"/>
                      <a:pt x="3" y="1"/>
                      <a:pt x="3" y="1"/>
                    </a:cubicBezTo>
                    <a:cubicBezTo>
                      <a:pt x="3" y="0"/>
                      <a:pt x="2" y="0"/>
                      <a:pt x="2" y="0"/>
                    </a:cubicBezTo>
                    <a:cubicBezTo>
                      <a:pt x="2" y="0"/>
                      <a:pt x="2" y="0"/>
                      <a:pt x="2" y="1"/>
                    </a:cubicBezTo>
                    <a:cubicBezTo>
                      <a:pt x="2" y="2"/>
                      <a:pt x="2" y="2"/>
                      <a:pt x="2" y="2"/>
                    </a:cubicBezTo>
                    <a:cubicBezTo>
                      <a:pt x="1" y="2"/>
                      <a:pt x="1" y="2"/>
                      <a:pt x="1" y="2"/>
                    </a:cubicBezTo>
                    <a:cubicBezTo>
                      <a:pt x="0" y="2"/>
                      <a:pt x="0" y="2"/>
                      <a:pt x="0" y="2"/>
                    </a:cubicBezTo>
                    <a:cubicBezTo>
                      <a:pt x="0" y="3"/>
                      <a:pt x="1" y="3"/>
                      <a:pt x="1" y="3"/>
                    </a:cubicBezTo>
                    <a:cubicBezTo>
                      <a:pt x="2" y="3"/>
                      <a:pt x="2" y="3"/>
                      <a:pt x="2" y="3"/>
                    </a:cubicBezTo>
                    <a:cubicBezTo>
                      <a:pt x="2" y="4"/>
                      <a:pt x="2" y="4"/>
                      <a:pt x="2" y="4"/>
                    </a:cubicBezTo>
                    <a:cubicBezTo>
                      <a:pt x="2" y="4"/>
                      <a:pt x="2" y="4"/>
                      <a:pt x="3" y="4"/>
                    </a:cubicBezTo>
                    <a:cubicBezTo>
                      <a:pt x="3" y="4"/>
                      <a:pt x="3" y="4"/>
                      <a:pt x="3" y="4"/>
                    </a:cubicBezTo>
                    <a:cubicBezTo>
                      <a:pt x="3" y="3"/>
                      <a:pt x="3" y="3"/>
                      <a:pt x="3" y="3"/>
                    </a:cubicBezTo>
                    <a:cubicBezTo>
                      <a:pt x="4" y="3"/>
                      <a:pt x="4" y="3"/>
                      <a:pt x="4" y="3"/>
                    </a:cubicBezTo>
                    <a:cubicBezTo>
                      <a:pt x="4" y="2"/>
                      <a:pt x="5" y="2"/>
                      <a:pt x="5" y="2"/>
                    </a:cubicBezTo>
                    <a:cubicBezTo>
                      <a:pt x="4" y="2"/>
                      <a:pt x="4" y="1"/>
                      <a:pt x="4"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
              <p:cNvSpPr/>
              <p:nvPr/>
            </p:nvSpPr>
            <p:spPr bwMode="auto">
              <a:xfrm>
                <a:off x="4018" y="2482"/>
                <a:ext cx="12" cy="2"/>
              </a:xfrm>
              <a:custGeom>
                <a:avLst/>
                <a:gdLst>
                  <a:gd name="T0" fmla="*/ 4 w 5"/>
                  <a:gd name="T1" fmla="*/ 0 h 1"/>
                  <a:gd name="T2" fmla="*/ 1 w 5"/>
                  <a:gd name="T3" fmla="*/ 0 h 1"/>
                  <a:gd name="T4" fmla="*/ 0 w 5"/>
                  <a:gd name="T5" fmla="*/ 1 h 1"/>
                  <a:gd name="T6" fmla="*/ 1 w 5"/>
                  <a:gd name="T7" fmla="*/ 1 h 1"/>
                  <a:gd name="T8" fmla="*/ 4 w 5"/>
                  <a:gd name="T9" fmla="*/ 1 h 1"/>
                  <a:gd name="T10" fmla="*/ 5 w 5"/>
                  <a:gd name="T11" fmla="*/ 0 h 1"/>
                  <a:gd name="T12" fmla="*/ 4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4" y="0"/>
                    </a:moveTo>
                    <a:cubicBezTo>
                      <a:pt x="1" y="0"/>
                      <a:pt x="1" y="0"/>
                      <a:pt x="1" y="0"/>
                    </a:cubicBezTo>
                    <a:cubicBezTo>
                      <a:pt x="0" y="0"/>
                      <a:pt x="0" y="0"/>
                      <a:pt x="0" y="1"/>
                    </a:cubicBezTo>
                    <a:cubicBezTo>
                      <a:pt x="0" y="1"/>
                      <a:pt x="1" y="1"/>
                      <a:pt x="1" y="1"/>
                    </a:cubicBezTo>
                    <a:cubicBezTo>
                      <a:pt x="4" y="1"/>
                      <a:pt x="4" y="1"/>
                      <a:pt x="4" y="1"/>
                    </a:cubicBezTo>
                    <a:cubicBezTo>
                      <a:pt x="4" y="1"/>
                      <a:pt x="5" y="1"/>
                      <a:pt x="5" y="0"/>
                    </a:cubicBezTo>
                    <a:cubicBezTo>
                      <a:pt x="5" y="0"/>
                      <a:pt x="4" y="0"/>
                      <a:pt x="4"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7"/>
              <p:cNvSpPr>
                <a:spLocks noEditPoints="1"/>
              </p:cNvSpPr>
              <p:nvPr/>
            </p:nvSpPr>
            <p:spPr bwMode="auto">
              <a:xfrm>
                <a:off x="3634" y="1691"/>
                <a:ext cx="19" cy="31"/>
              </a:xfrm>
              <a:custGeom>
                <a:avLst/>
                <a:gdLst>
                  <a:gd name="T0" fmla="*/ 6 w 8"/>
                  <a:gd name="T1" fmla="*/ 0 h 13"/>
                  <a:gd name="T2" fmla="*/ 2 w 8"/>
                  <a:gd name="T3" fmla="*/ 0 h 13"/>
                  <a:gd name="T4" fmla="*/ 0 w 8"/>
                  <a:gd name="T5" fmla="*/ 2 h 13"/>
                  <a:gd name="T6" fmla="*/ 0 w 8"/>
                  <a:gd name="T7" fmla="*/ 11 h 13"/>
                  <a:gd name="T8" fmla="*/ 2 w 8"/>
                  <a:gd name="T9" fmla="*/ 13 h 13"/>
                  <a:gd name="T10" fmla="*/ 6 w 8"/>
                  <a:gd name="T11" fmla="*/ 13 h 13"/>
                  <a:gd name="T12" fmla="*/ 8 w 8"/>
                  <a:gd name="T13" fmla="*/ 11 h 13"/>
                  <a:gd name="T14" fmla="*/ 8 w 8"/>
                  <a:gd name="T15" fmla="*/ 2 h 13"/>
                  <a:gd name="T16" fmla="*/ 6 w 8"/>
                  <a:gd name="T17" fmla="*/ 0 h 13"/>
                  <a:gd name="T18" fmla="*/ 7 w 8"/>
                  <a:gd name="T19" fmla="*/ 11 h 13"/>
                  <a:gd name="T20" fmla="*/ 6 w 8"/>
                  <a:gd name="T21" fmla="*/ 12 h 13"/>
                  <a:gd name="T22" fmla="*/ 2 w 8"/>
                  <a:gd name="T23" fmla="*/ 12 h 13"/>
                  <a:gd name="T24" fmla="*/ 1 w 8"/>
                  <a:gd name="T25" fmla="*/ 11 h 13"/>
                  <a:gd name="T26" fmla="*/ 1 w 8"/>
                  <a:gd name="T27" fmla="*/ 2 h 13"/>
                  <a:gd name="T28" fmla="*/ 2 w 8"/>
                  <a:gd name="T29" fmla="*/ 1 h 13"/>
                  <a:gd name="T30" fmla="*/ 6 w 8"/>
                  <a:gd name="T31" fmla="*/ 1 h 13"/>
                  <a:gd name="T32" fmla="*/ 7 w 8"/>
                  <a:gd name="T33" fmla="*/ 2 h 13"/>
                  <a:gd name="T34" fmla="*/ 7 w 8"/>
                  <a:gd name="T3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3">
                    <a:moveTo>
                      <a:pt x="6" y="0"/>
                    </a:moveTo>
                    <a:cubicBezTo>
                      <a:pt x="2" y="0"/>
                      <a:pt x="2" y="0"/>
                      <a:pt x="2" y="0"/>
                    </a:cubicBezTo>
                    <a:cubicBezTo>
                      <a:pt x="1" y="0"/>
                      <a:pt x="0" y="1"/>
                      <a:pt x="0" y="2"/>
                    </a:cubicBezTo>
                    <a:cubicBezTo>
                      <a:pt x="0" y="11"/>
                      <a:pt x="0" y="11"/>
                      <a:pt x="0" y="11"/>
                    </a:cubicBezTo>
                    <a:cubicBezTo>
                      <a:pt x="0" y="12"/>
                      <a:pt x="1" y="13"/>
                      <a:pt x="2" y="13"/>
                    </a:cubicBezTo>
                    <a:cubicBezTo>
                      <a:pt x="6" y="13"/>
                      <a:pt x="6" y="13"/>
                      <a:pt x="6" y="13"/>
                    </a:cubicBezTo>
                    <a:cubicBezTo>
                      <a:pt x="7" y="13"/>
                      <a:pt x="8" y="12"/>
                      <a:pt x="8" y="11"/>
                    </a:cubicBezTo>
                    <a:cubicBezTo>
                      <a:pt x="8" y="2"/>
                      <a:pt x="8" y="2"/>
                      <a:pt x="8" y="2"/>
                    </a:cubicBezTo>
                    <a:cubicBezTo>
                      <a:pt x="8" y="1"/>
                      <a:pt x="7" y="0"/>
                      <a:pt x="6" y="0"/>
                    </a:cubicBezTo>
                    <a:close/>
                    <a:moveTo>
                      <a:pt x="7" y="11"/>
                    </a:moveTo>
                    <a:cubicBezTo>
                      <a:pt x="7" y="11"/>
                      <a:pt x="7" y="12"/>
                      <a:pt x="6" y="12"/>
                    </a:cubicBezTo>
                    <a:cubicBezTo>
                      <a:pt x="2" y="12"/>
                      <a:pt x="2" y="12"/>
                      <a:pt x="2" y="12"/>
                    </a:cubicBezTo>
                    <a:cubicBezTo>
                      <a:pt x="2" y="12"/>
                      <a:pt x="1" y="11"/>
                      <a:pt x="1" y="11"/>
                    </a:cubicBezTo>
                    <a:cubicBezTo>
                      <a:pt x="1" y="2"/>
                      <a:pt x="1" y="2"/>
                      <a:pt x="1" y="2"/>
                    </a:cubicBezTo>
                    <a:cubicBezTo>
                      <a:pt x="1" y="2"/>
                      <a:pt x="1" y="1"/>
                      <a:pt x="2" y="1"/>
                    </a:cubicBezTo>
                    <a:cubicBezTo>
                      <a:pt x="6" y="1"/>
                      <a:pt x="6" y="1"/>
                      <a:pt x="6" y="1"/>
                    </a:cubicBezTo>
                    <a:cubicBezTo>
                      <a:pt x="7" y="1"/>
                      <a:pt x="7" y="2"/>
                      <a:pt x="7" y="2"/>
                    </a:cubicBezTo>
                    <a:lnTo>
                      <a:pt x="7"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8"/>
              <p:cNvSpPr/>
              <p:nvPr/>
            </p:nvSpPr>
            <p:spPr bwMode="auto">
              <a:xfrm>
                <a:off x="3641" y="1715"/>
                <a:ext cx="5" cy="2"/>
              </a:xfrm>
              <a:custGeom>
                <a:avLst/>
                <a:gdLst>
                  <a:gd name="T0" fmla="*/ 2 w 2"/>
                  <a:gd name="T1" fmla="*/ 0 h 1"/>
                  <a:gd name="T2" fmla="*/ 1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1" y="0"/>
                      <a:pt x="1" y="0"/>
                      <a:pt x="1" y="0"/>
                    </a:cubicBezTo>
                    <a:cubicBezTo>
                      <a:pt x="1" y="0"/>
                      <a:pt x="0" y="0"/>
                      <a:pt x="0" y="0"/>
                    </a:cubicBezTo>
                    <a:cubicBezTo>
                      <a:pt x="0" y="1"/>
                      <a:pt x="0" y="1"/>
                      <a:pt x="0" y="1"/>
                    </a:cubicBezTo>
                    <a:cubicBezTo>
                      <a:pt x="0" y="1"/>
                      <a:pt x="1" y="1"/>
                      <a:pt x="1" y="1"/>
                    </a:cubicBezTo>
                    <a:cubicBezTo>
                      <a:pt x="2" y="1"/>
                      <a:pt x="2" y="1"/>
                      <a:pt x="2" y="1"/>
                    </a:cubicBezTo>
                    <a:cubicBezTo>
                      <a:pt x="2" y="1"/>
                      <a:pt x="2" y="1"/>
                      <a:pt x="2" y="1"/>
                    </a:cubicBezTo>
                    <a:cubicBezTo>
                      <a:pt x="2" y="0"/>
                      <a:pt x="2" y="0"/>
                      <a:pt x="2" y="0"/>
                    </a:cubicBezTo>
                    <a:cubicBezTo>
                      <a:pt x="2" y="0"/>
                      <a:pt x="2" y="0"/>
                      <a:pt x="2"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9"/>
              <p:cNvSpPr/>
              <p:nvPr/>
            </p:nvSpPr>
            <p:spPr bwMode="auto">
              <a:xfrm>
                <a:off x="3636" y="1696"/>
                <a:ext cx="14" cy="17"/>
              </a:xfrm>
              <a:custGeom>
                <a:avLst/>
                <a:gdLst>
                  <a:gd name="T0" fmla="*/ 5 w 6"/>
                  <a:gd name="T1" fmla="*/ 0 h 7"/>
                  <a:gd name="T2" fmla="*/ 1 w 6"/>
                  <a:gd name="T3" fmla="*/ 0 h 7"/>
                  <a:gd name="T4" fmla="*/ 0 w 6"/>
                  <a:gd name="T5" fmla="*/ 0 h 7"/>
                  <a:gd name="T6" fmla="*/ 0 w 6"/>
                  <a:gd name="T7" fmla="*/ 7 h 7"/>
                  <a:gd name="T8" fmla="*/ 1 w 6"/>
                  <a:gd name="T9" fmla="*/ 7 h 7"/>
                  <a:gd name="T10" fmla="*/ 5 w 6"/>
                  <a:gd name="T11" fmla="*/ 7 h 7"/>
                  <a:gd name="T12" fmla="*/ 6 w 6"/>
                  <a:gd name="T13" fmla="*/ 7 h 7"/>
                  <a:gd name="T14" fmla="*/ 6 w 6"/>
                  <a:gd name="T15" fmla="*/ 0 h 7"/>
                  <a:gd name="T16" fmla="*/ 5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5" y="0"/>
                    </a:moveTo>
                    <a:cubicBezTo>
                      <a:pt x="1" y="0"/>
                      <a:pt x="1" y="0"/>
                      <a:pt x="1" y="0"/>
                    </a:cubicBezTo>
                    <a:cubicBezTo>
                      <a:pt x="0" y="0"/>
                      <a:pt x="0" y="0"/>
                      <a:pt x="0" y="0"/>
                    </a:cubicBezTo>
                    <a:cubicBezTo>
                      <a:pt x="0" y="7"/>
                      <a:pt x="0" y="7"/>
                      <a:pt x="0" y="7"/>
                    </a:cubicBezTo>
                    <a:cubicBezTo>
                      <a:pt x="0" y="7"/>
                      <a:pt x="1" y="7"/>
                      <a:pt x="1" y="7"/>
                    </a:cubicBezTo>
                    <a:cubicBezTo>
                      <a:pt x="5" y="7"/>
                      <a:pt x="5" y="7"/>
                      <a:pt x="5" y="7"/>
                    </a:cubicBezTo>
                    <a:cubicBezTo>
                      <a:pt x="6" y="7"/>
                      <a:pt x="6" y="7"/>
                      <a:pt x="6" y="7"/>
                    </a:cubicBezTo>
                    <a:cubicBezTo>
                      <a:pt x="6" y="0"/>
                      <a:pt x="6" y="0"/>
                      <a:pt x="6" y="0"/>
                    </a:cubicBezTo>
                    <a:cubicBezTo>
                      <a:pt x="6" y="0"/>
                      <a:pt x="5" y="0"/>
                      <a:pt x="5"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0"/>
              <p:cNvSpPr>
                <a:spLocks noEditPoints="1"/>
              </p:cNvSpPr>
              <p:nvPr/>
            </p:nvSpPr>
            <p:spPr bwMode="auto">
              <a:xfrm>
                <a:off x="3463" y="1967"/>
                <a:ext cx="19" cy="30"/>
              </a:xfrm>
              <a:custGeom>
                <a:avLst/>
                <a:gdLst>
                  <a:gd name="T0" fmla="*/ 6 w 8"/>
                  <a:gd name="T1" fmla="*/ 0 h 13"/>
                  <a:gd name="T2" fmla="*/ 2 w 8"/>
                  <a:gd name="T3" fmla="*/ 0 h 13"/>
                  <a:gd name="T4" fmla="*/ 0 w 8"/>
                  <a:gd name="T5" fmla="*/ 2 h 13"/>
                  <a:gd name="T6" fmla="*/ 0 w 8"/>
                  <a:gd name="T7" fmla="*/ 11 h 13"/>
                  <a:gd name="T8" fmla="*/ 2 w 8"/>
                  <a:gd name="T9" fmla="*/ 13 h 13"/>
                  <a:gd name="T10" fmla="*/ 6 w 8"/>
                  <a:gd name="T11" fmla="*/ 13 h 13"/>
                  <a:gd name="T12" fmla="*/ 8 w 8"/>
                  <a:gd name="T13" fmla="*/ 11 h 13"/>
                  <a:gd name="T14" fmla="*/ 8 w 8"/>
                  <a:gd name="T15" fmla="*/ 2 h 13"/>
                  <a:gd name="T16" fmla="*/ 6 w 8"/>
                  <a:gd name="T17" fmla="*/ 0 h 13"/>
                  <a:gd name="T18" fmla="*/ 7 w 8"/>
                  <a:gd name="T19" fmla="*/ 11 h 13"/>
                  <a:gd name="T20" fmla="*/ 6 w 8"/>
                  <a:gd name="T21" fmla="*/ 12 h 13"/>
                  <a:gd name="T22" fmla="*/ 2 w 8"/>
                  <a:gd name="T23" fmla="*/ 12 h 13"/>
                  <a:gd name="T24" fmla="*/ 1 w 8"/>
                  <a:gd name="T25" fmla="*/ 11 h 13"/>
                  <a:gd name="T26" fmla="*/ 1 w 8"/>
                  <a:gd name="T27" fmla="*/ 2 h 13"/>
                  <a:gd name="T28" fmla="*/ 2 w 8"/>
                  <a:gd name="T29" fmla="*/ 1 h 13"/>
                  <a:gd name="T30" fmla="*/ 6 w 8"/>
                  <a:gd name="T31" fmla="*/ 1 h 13"/>
                  <a:gd name="T32" fmla="*/ 7 w 8"/>
                  <a:gd name="T33" fmla="*/ 2 h 13"/>
                  <a:gd name="T34" fmla="*/ 7 w 8"/>
                  <a:gd name="T3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3">
                    <a:moveTo>
                      <a:pt x="6" y="0"/>
                    </a:moveTo>
                    <a:cubicBezTo>
                      <a:pt x="2" y="0"/>
                      <a:pt x="2" y="0"/>
                      <a:pt x="2" y="0"/>
                    </a:cubicBezTo>
                    <a:cubicBezTo>
                      <a:pt x="1" y="0"/>
                      <a:pt x="0" y="1"/>
                      <a:pt x="0" y="2"/>
                    </a:cubicBezTo>
                    <a:cubicBezTo>
                      <a:pt x="0" y="11"/>
                      <a:pt x="0" y="11"/>
                      <a:pt x="0" y="11"/>
                    </a:cubicBezTo>
                    <a:cubicBezTo>
                      <a:pt x="0" y="12"/>
                      <a:pt x="1" y="13"/>
                      <a:pt x="2" y="13"/>
                    </a:cubicBezTo>
                    <a:cubicBezTo>
                      <a:pt x="6" y="13"/>
                      <a:pt x="6" y="13"/>
                      <a:pt x="6" y="13"/>
                    </a:cubicBezTo>
                    <a:cubicBezTo>
                      <a:pt x="8" y="12"/>
                      <a:pt x="8" y="12"/>
                      <a:pt x="8" y="11"/>
                    </a:cubicBezTo>
                    <a:cubicBezTo>
                      <a:pt x="8" y="2"/>
                      <a:pt x="8" y="2"/>
                      <a:pt x="8" y="2"/>
                    </a:cubicBezTo>
                    <a:cubicBezTo>
                      <a:pt x="8" y="1"/>
                      <a:pt x="7" y="0"/>
                      <a:pt x="6" y="0"/>
                    </a:cubicBezTo>
                    <a:close/>
                    <a:moveTo>
                      <a:pt x="7" y="11"/>
                    </a:moveTo>
                    <a:cubicBezTo>
                      <a:pt x="8" y="11"/>
                      <a:pt x="7" y="12"/>
                      <a:pt x="6" y="12"/>
                    </a:cubicBezTo>
                    <a:cubicBezTo>
                      <a:pt x="2" y="12"/>
                      <a:pt x="2" y="12"/>
                      <a:pt x="2" y="12"/>
                    </a:cubicBezTo>
                    <a:cubicBezTo>
                      <a:pt x="2" y="12"/>
                      <a:pt x="1" y="11"/>
                      <a:pt x="1" y="11"/>
                    </a:cubicBezTo>
                    <a:cubicBezTo>
                      <a:pt x="1" y="2"/>
                      <a:pt x="1" y="2"/>
                      <a:pt x="1" y="2"/>
                    </a:cubicBezTo>
                    <a:cubicBezTo>
                      <a:pt x="1" y="2"/>
                      <a:pt x="1" y="1"/>
                      <a:pt x="2" y="1"/>
                    </a:cubicBezTo>
                    <a:cubicBezTo>
                      <a:pt x="6" y="1"/>
                      <a:pt x="6" y="1"/>
                      <a:pt x="6" y="1"/>
                    </a:cubicBezTo>
                    <a:cubicBezTo>
                      <a:pt x="7" y="1"/>
                      <a:pt x="7" y="2"/>
                      <a:pt x="7" y="2"/>
                    </a:cubicBezTo>
                    <a:lnTo>
                      <a:pt x="7"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1"/>
              <p:cNvSpPr/>
              <p:nvPr/>
            </p:nvSpPr>
            <p:spPr bwMode="auto">
              <a:xfrm>
                <a:off x="3473" y="1990"/>
                <a:ext cx="2" cy="3"/>
              </a:xfrm>
              <a:custGeom>
                <a:avLst/>
                <a:gdLst>
                  <a:gd name="T0" fmla="*/ 1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1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0"/>
                      <a:pt x="1" y="0"/>
                      <a:pt x="1" y="0"/>
                    </a:cubicBezTo>
                    <a:cubicBezTo>
                      <a:pt x="1" y="0"/>
                      <a:pt x="1" y="0"/>
                      <a:pt x="1"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2"/>
              <p:cNvSpPr/>
              <p:nvPr/>
            </p:nvSpPr>
            <p:spPr bwMode="auto">
              <a:xfrm>
                <a:off x="3468" y="1971"/>
                <a:ext cx="12" cy="17"/>
              </a:xfrm>
              <a:custGeom>
                <a:avLst/>
                <a:gdLst>
                  <a:gd name="T0" fmla="*/ 4 w 5"/>
                  <a:gd name="T1" fmla="*/ 0 h 7"/>
                  <a:gd name="T2" fmla="*/ 0 w 5"/>
                  <a:gd name="T3" fmla="*/ 0 h 7"/>
                  <a:gd name="T4" fmla="*/ 0 w 5"/>
                  <a:gd name="T5" fmla="*/ 0 h 7"/>
                  <a:gd name="T6" fmla="*/ 0 w 5"/>
                  <a:gd name="T7" fmla="*/ 7 h 7"/>
                  <a:gd name="T8" fmla="*/ 0 w 5"/>
                  <a:gd name="T9" fmla="*/ 7 h 7"/>
                  <a:gd name="T10" fmla="*/ 5 w 5"/>
                  <a:gd name="T11" fmla="*/ 7 h 7"/>
                  <a:gd name="T12" fmla="*/ 5 w 5"/>
                  <a:gd name="T13" fmla="*/ 7 h 7"/>
                  <a:gd name="T14" fmla="*/ 5 w 5"/>
                  <a:gd name="T15" fmla="*/ 0 h 7"/>
                  <a:gd name="T16" fmla="*/ 4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0"/>
                    </a:moveTo>
                    <a:cubicBezTo>
                      <a:pt x="0" y="0"/>
                      <a:pt x="0" y="0"/>
                      <a:pt x="0" y="0"/>
                    </a:cubicBezTo>
                    <a:cubicBezTo>
                      <a:pt x="0" y="0"/>
                      <a:pt x="0" y="0"/>
                      <a:pt x="0" y="0"/>
                    </a:cubicBezTo>
                    <a:cubicBezTo>
                      <a:pt x="0" y="7"/>
                      <a:pt x="0" y="7"/>
                      <a:pt x="0" y="7"/>
                    </a:cubicBezTo>
                    <a:cubicBezTo>
                      <a:pt x="0" y="7"/>
                      <a:pt x="0" y="7"/>
                      <a:pt x="0" y="7"/>
                    </a:cubicBezTo>
                    <a:cubicBezTo>
                      <a:pt x="5" y="7"/>
                      <a:pt x="5" y="7"/>
                      <a:pt x="5" y="7"/>
                    </a:cubicBezTo>
                    <a:cubicBezTo>
                      <a:pt x="5" y="7"/>
                      <a:pt x="5" y="7"/>
                      <a:pt x="5" y="7"/>
                    </a:cubicBezTo>
                    <a:cubicBezTo>
                      <a:pt x="5" y="0"/>
                      <a:pt x="5" y="0"/>
                      <a:pt x="5" y="0"/>
                    </a:cubicBezTo>
                    <a:cubicBezTo>
                      <a:pt x="5" y="0"/>
                      <a:pt x="5" y="0"/>
                      <a:pt x="4"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3"/>
              <p:cNvSpPr>
                <a:spLocks noEditPoints="1"/>
              </p:cNvSpPr>
              <p:nvPr/>
            </p:nvSpPr>
            <p:spPr bwMode="auto">
              <a:xfrm>
                <a:off x="3868" y="1561"/>
                <a:ext cx="27" cy="33"/>
              </a:xfrm>
              <a:custGeom>
                <a:avLst/>
                <a:gdLst>
                  <a:gd name="T0" fmla="*/ 10 w 11"/>
                  <a:gd name="T1" fmla="*/ 2 h 14"/>
                  <a:gd name="T2" fmla="*/ 6 w 11"/>
                  <a:gd name="T3" fmla="*/ 0 h 14"/>
                  <a:gd name="T4" fmla="*/ 3 w 11"/>
                  <a:gd name="T5" fmla="*/ 1 h 14"/>
                  <a:gd name="T6" fmla="*/ 0 w 11"/>
                  <a:gd name="T7" fmla="*/ 9 h 14"/>
                  <a:gd name="T8" fmla="*/ 1 w 11"/>
                  <a:gd name="T9" fmla="*/ 12 h 14"/>
                  <a:gd name="T10" fmla="*/ 5 w 11"/>
                  <a:gd name="T11" fmla="*/ 13 h 14"/>
                  <a:gd name="T12" fmla="*/ 7 w 11"/>
                  <a:gd name="T13" fmla="*/ 12 h 14"/>
                  <a:gd name="T14" fmla="*/ 11 w 11"/>
                  <a:gd name="T15" fmla="*/ 4 h 14"/>
                  <a:gd name="T16" fmla="*/ 10 w 11"/>
                  <a:gd name="T17" fmla="*/ 2 h 14"/>
                  <a:gd name="T18" fmla="*/ 7 w 11"/>
                  <a:gd name="T19" fmla="*/ 12 h 14"/>
                  <a:gd name="T20" fmla="*/ 5 w 11"/>
                  <a:gd name="T21" fmla="*/ 12 h 14"/>
                  <a:gd name="T22" fmla="*/ 1 w 11"/>
                  <a:gd name="T23" fmla="*/ 11 h 14"/>
                  <a:gd name="T24" fmla="*/ 1 w 11"/>
                  <a:gd name="T25" fmla="*/ 9 h 14"/>
                  <a:gd name="T26" fmla="*/ 4 w 11"/>
                  <a:gd name="T27" fmla="*/ 2 h 14"/>
                  <a:gd name="T28" fmla="*/ 6 w 11"/>
                  <a:gd name="T29" fmla="*/ 1 h 14"/>
                  <a:gd name="T30" fmla="*/ 9 w 11"/>
                  <a:gd name="T31" fmla="*/ 3 h 14"/>
                  <a:gd name="T32" fmla="*/ 10 w 11"/>
                  <a:gd name="T33" fmla="*/ 4 h 14"/>
                  <a:gd name="T34" fmla="*/ 7 w 11"/>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4">
                    <a:moveTo>
                      <a:pt x="10" y="2"/>
                    </a:moveTo>
                    <a:cubicBezTo>
                      <a:pt x="6" y="0"/>
                      <a:pt x="6" y="0"/>
                      <a:pt x="6" y="0"/>
                    </a:cubicBezTo>
                    <a:cubicBezTo>
                      <a:pt x="5" y="0"/>
                      <a:pt x="4" y="0"/>
                      <a:pt x="3" y="1"/>
                    </a:cubicBezTo>
                    <a:cubicBezTo>
                      <a:pt x="0" y="9"/>
                      <a:pt x="0" y="9"/>
                      <a:pt x="0" y="9"/>
                    </a:cubicBezTo>
                    <a:cubicBezTo>
                      <a:pt x="0" y="10"/>
                      <a:pt x="0" y="11"/>
                      <a:pt x="1" y="12"/>
                    </a:cubicBezTo>
                    <a:cubicBezTo>
                      <a:pt x="5" y="13"/>
                      <a:pt x="5" y="13"/>
                      <a:pt x="5" y="13"/>
                    </a:cubicBezTo>
                    <a:cubicBezTo>
                      <a:pt x="6" y="14"/>
                      <a:pt x="7" y="13"/>
                      <a:pt x="7" y="12"/>
                    </a:cubicBezTo>
                    <a:cubicBezTo>
                      <a:pt x="11" y="4"/>
                      <a:pt x="11" y="4"/>
                      <a:pt x="11" y="4"/>
                    </a:cubicBezTo>
                    <a:cubicBezTo>
                      <a:pt x="11" y="3"/>
                      <a:pt x="11" y="2"/>
                      <a:pt x="10" y="2"/>
                    </a:cubicBezTo>
                    <a:close/>
                    <a:moveTo>
                      <a:pt x="7" y="12"/>
                    </a:moveTo>
                    <a:cubicBezTo>
                      <a:pt x="6" y="12"/>
                      <a:pt x="6" y="13"/>
                      <a:pt x="5" y="12"/>
                    </a:cubicBezTo>
                    <a:cubicBezTo>
                      <a:pt x="1" y="11"/>
                      <a:pt x="1" y="11"/>
                      <a:pt x="1" y="11"/>
                    </a:cubicBezTo>
                    <a:cubicBezTo>
                      <a:pt x="1" y="11"/>
                      <a:pt x="1" y="10"/>
                      <a:pt x="1" y="9"/>
                    </a:cubicBezTo>
                    <a:cubicBezTo>
                      <a:pt x="4" y="2"/>
                      <a:pt x="4" y="2"/>
                      <a:pt x="4" y="2"/>
                    </a:cubicBezTo>
                    <a:cubicBezTo>
                      <a:pt x="4" y="1"/>
                      <a:pt x="5" y="1"/>
                      <a:pt x="6" y="1"/>
                    </a:cubicBezTo>
                    <a:cubicBezTo>
                      <a:pt x="9" y="3"/>
                      <a:pt x="9" y="3"/>
                      <a:pt x="9" y="3"/>
                    </a:cubicBezTo>
                    <a:cubicBezTo>
                      <a:pt x="10" y="3"/>
                      <a:pt x="10" y="4"/>
                      <a:pt x="10" y="4"/>
                    </a:cubicBezTo>
                    <a:lnTo>
                      <a:pt x="7" y="1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4"/>
              <p:cNvSpPr/>
              <p:nvPr/>
            </p:nvSpPr>
            <p:spPr bwMode="auto">
              <a:xfrm>
                <a:off x="3876" y="1582"/>
                <a:ext cx="4" cy="5"/>
              </a:xfrm>
              <a:custGeom>
                <a:avLst/>
                <a:gdLst>
                  <a:gd name="T0" fmla="*/ 1 w 2"/>
                  <a:gd name="T1" fmla="*/ 1 h 2"/>
                  <a:gd name="T2" fmla="*/ 1 w 2"/>
                  <a:gd name="T3" fmla="*/ 1 h 2"/>
                  <a:gd name="T4" fmla="*/ 0 w 2"/>
                  <a:gd name="T5" fmla="*/ 1 h 2"/>
                  <a:gd name="T6" fmla="*/ 0 w 2"/>
                  <a:gd name="T7" fmla="*/ 1 h 2"/>
                  <a:gd name="T8" fmla="*/ 0 w 2"/>
                  <a:gd name="T9" fmla="*/ 2 h 2"/>
                  <a:gd name="T10" fmla="*/ 1 w 2"/>
                  <a:gd name="T11" fmla="*/ 2 h 2"/>
                  <a:gd name="T12" fmla="*/ 1 w 2"/>
                  <a:gd name="T13" fmla="*/ 2 h 2"/>
                  <a:gd name="T14" fmla="*/ 2 w 2"/>
                  <a:gd name="T15" fmla="*/ 1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0"/>
                      <a:pt x="0" y="1"/>
                      <a:pt x="0" y="1"/>
                    </a:cubicBezTo>
                    <a:cubicBezTo>
                      <a:pt x="0" y="1"/>
                      <a:pt x="0" y="1"/>
                      <a:pt x="0" y="1"/>
                    </a:cubicBezTo>
                    <a:cubicBezTo>
                      <a:pt x="0" y="2"/>
                      <a:pt x="0" y="2"/>
                      <a:pt x="0" y="2"/>
                    </a:cubicBezTo>
                    <a:cubicBezTo>
                      <a:pt x="1" y="2"/>
                      <a:pt x="1" y="2"/>
                      <a:pt x="1" y="2"/>
                    </a:cubicBezTo>
                    <a:cubicBezTo>
                      <a:pt x="1" y="2"/>
                      <a:pt x="1" y="2"/>
                      <a:pt x="1" y="2"/>
                    </a:cubicBezTo>
                    <a:cubicBezTo>
                      <a:pt x="2" y="1"/>
                      <a:pt x="2" y="1"/>
                      <a:pt x="2" y="1"/>
                    </a:cubicBezTo>
                    <a:cubicBezTo>
                      <a:pt x="2" y="1"/>
                      <a:pt x="2" y="1"/>
                      <a:pt x="1"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5"/>
              <p:cNvSpPr/>
              <p:nvPr/>
            </p:nvSpPr>
            <p:spPr bwMode="auto">
              <a:xfrm>
                <a:off x="3873" y="1565"/>
                <a:ext cx="17" cy="19"/>
              </a:xfrm>
              <a:custGeom>
                <a:avLst/>
                <a:gdLst>
                  <a:gd name="T0" fmla="*/ 7 w 7"/>
                  <a:gd name="T1" fmla="*/ 2 h 8"/>
                  <a:gd name="T2" fmla="*/ 3 w 7"/>
                  <a:gd name="T3" fmla="*/ 0 h 8"/>
                  <a:gd name="T4" fmla="*/ 3 w 7"/>
                  <a:gd name="T5" fmla="*/ 0 h 8"/>
                  <a:gd name="T6" fmla="*/ 0 w 7"/>
                  <a:gd name="T7" fmla="*/ 6 h 8"/>
                  <a:gd name="T8" fmla="*/ 0 w 7"/>
                  <a:gd name="T9" fmla="*/ 6 h 8"/>
                  <a:gd name="T10" fmla="*/ 4 w 7"/>
                  <a:gd name="T11" fmla="*/ 8 h 8"/>
                  <a:gd name="T12" fmla="*/ 5 w 7"/>
                  <a:gd name="T13" fmla="*/ 8 h 8"/>
                  <a:gd name="T14" fmla="*/ 7 w 7"/>
                  <a:gd name="T15" fmla="*/ 2 h 8"/>
                  <a:gd name="T16" fmla="*/ 7 w 7"/>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2"/>
                    </a:moveTo>
                    <a:cubicBezTo>
                      <a:pt x="3" y="0"/>
                      <a:pt x="3" y="0"/>
                      <a:pt x="3" y="0"/>
                    </a:cubicBezTo>
                    <a:cubicBezTo>
                      <a:pt x="3" y="0"/>
                      <a:pt x="3" y="0"/>
                      <a:pt x="3" y="0"/>
                    </a:cubicBezTo>
                    <a:cubicBezTo>
                      <a:pt x="0" y="6"/>
                      <a:pt x="0" y="6"/>
                      <a:pt x="0" y="6"/>
                    </a:cubicBezTo>
                    <a:cubicBezTo>
                      <a:pt x="0" y="6"/>
                      <a:pt x="0" y="6"/>
                      <a:pt x="0" y="6"/>
                    </a:cubicBezTo>
                    <a:cubicBezTo>
                      <a:pt x="4" y="8"/>
                      <a:pt x="4" y="8"/>
                      <a:pt x="4" y="8"/>
                    </a:cubicBezTo>
                    <a:cubicBezTo>
                      <a:pt x="5" y="8"/>
                      <a:pt x="5" y="8"/>
                      <a:pt x="5" y="8"/>
                    </a:cubicBezTo>
                    <a:cubicBezTo>
                      <a:pt x="7" y="2"/>
                      <a:pt x="7" y="2"/>
                      <a:pt x="7" y="2"/>
                    </a:cubicBezTo>
                    <a:cubicBezTo>
                      <a:pt x="7" y="2"/>
                      <a:pt x="7" y="2"/>
                      <a:pt x="7"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6"/>
              <p:cNvSpPr>
                <a:spLocks noEditPoints="1"/>
              </p:cNvSpPr>
              <p:nvPr/>
            </p:nvSpPr>
            <p:spPr bwMode="auto">
              <a:xfrm>
                <a:off x="3786" y="2133"/>
                <a:ext cx="45" cy="64"/>
              </a:xfrm>
              <a:custGeom>
                <a:avLst/>
                <a:gdLst>
                  <a:gd name="T0" fmla="*/ 14 w 19"/>
                  <a:gd name="T1" fmla="*/ 8 h 27"/>
                  <a:gd name="T2" fmla="*/ 16 w 19"/>
                  <a:gd name="T3" fmla="*/ 5 h 27"/>
                  <a:gd name="T4" fmla="*/ 13 w 19"/>
                  <a:gd name="T5" fmla="*/ 0 h 27"/>
                  <a:gd name="T6" fmla="*/ 6 w 19"/>
                  <a:gd name="T7" fmla="*/ 0 h 27"/>
                  <a:gd name="T8" fmla="*/ 3 w 19"/>
                  <a:gd name="T9" fmla="*/ 5 h 27"/>
                  <a:gd name="T10" fmla="*/ 6 w 19"/>
                  <a:gd name="T11" fmla="*/ 8 h 27"/>
                  <a:gd name="T12" fmla="*/ 0 w 19"/>
                  <a:gd name="T13" fmla="*/ 17 h 27"/>
                  <a:gd name="T14" fmla="*/ 10 w 19"/>
                  <a:gd name="T15" fmla="*/ 27 h 27"/>
                  <a:gd name="T16" fmla="*/ 19 w 19"/>
                  <a:gd name="T17" fmla="*/ 17 h 27"/>
                  <a:gd name="T18" fmla="*/ 14 w 19"/>
                  <a:gd name="T19" fmla="*/ 8 h 27"/>
                  <a:gd name="T20" fmla="*/ 12 w 19"/>
                  <a:gd name="T21" fmla="*/ 2 h 27"/>
                  <a:gd name="T22" fmla="*/ 14 w 19"/>
                  <a:gd name="T23" fmla="*/ 5 h 27"/>
                  <a:gd name="T24" fmla="*/ 12 w 19"/>
                  <a:gd name="T25" fmla="*/ 5 h 27"/>
                  <a:gd name="T26" fmla="*/ 12 w 19"/>
                  <a:gd name="T27" fmla="*/ 2 h 27"/>
                  <a:gd name="T28" fmla="*/ 5 w 19"/>
                  <a:gd name="T29" fmla="*/ 5 h 27"/>
                  <a:gd name="T30" fmla="*/ 7 w 19"/>
                  <a:gd name="T31" fmla="*/ 5 h 27"/>
                  <a:gd name="T32" fmla="*/ 7 w 19"/>
                  <a:gd name="T33" fmla="*/ 8 h 27"/>
                  <a:gd name="T34" fmla="*/ 5 w 19"/>
                  <a:gd name="T35" fmla="*/ 5 h 27"/>
                  <a:gd name="T36" fmla="*/ 10 w 19"/>
                  <a:gd name="T37" fmla="*/ 24 h 27"/>
                  <a:gd name="T38" fmla="*/ 2 w 19"/>
                  <a:gd name="T39" fmla="*/ 17 h 27"/>
                  <a:gd name="T40" fmla="*/ 9 w 19"/>
                  <a:gd name="T41" fmla="*/ 10 h 27"/>
                  <a:gd name="T42" fmla="*/ 17 w 19"/>
                  <a:gd name="T43" fmla="*/ 17 h 27"/>
                  <a:gd name="T44" fmla="*/ 10 w 19"/>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7">
                    <a:moveTo>
                      <a:pt x="14" y="8"/>
                    </a:moveTo>
                    <a:cubicBezTo>
                      <a:pt x="16" y="5"/>
                      <a:pt x="16" y="5"/>
                      <a:pt x="16" y="5"/>
                    </a:cubicBezTo>
                    <a:cubicBezTo>
                      <a:pt x="13" y="0"/>
                      <a:pt x="13" y="0"/>
                      <a:pt x="13" y="0"/>
                    </a:cubicBezTo>
                    <a:cubicBezTo>
                      <a:pt x="6" y="0"/>
                      <a:pt x="6" y="0"/>
                      <a:pt x="6" y="0"/>
                    </a:cubicBezTo>
                    <a:cubicBezTo>
                      <a:pt x="3" y="5"/>
                      <a:pt x="3" y="5"/>
                      <a:pt x="3" y="5"/>
                    </a:cubicBezTo>
                    <a:cubicBezTo>
                      <a:pt x="6" y="8"/>
                      <a:pt x="6" y="8"/>
                      <a:pt x="6" y="8"/>
                    </a:cubicBezTo>
                    <a:cubicBezTo>
                      <a:pt x="2" y="10"/>
                      <a:pt x="0" y="13"/>
                      <a:pt x="0" y="17"/>
                    </a:cubicBezTo>
                    <a:cubicBezTo>
                      <a:pt x="0" y="22"/>
                      <a:pt x="4" y="27"/>
                      <a:pt x="10" y="27"/>
                    </a:cubicBezTo>
                    <a:cubicBezTo>
                      <a:pt x="15" y="27"/>
                      <a:pt x="19" y="22"/>
                      <a:pt x="19" y="17"/>
                    </a:cubicBezTo>
                    <a:cubicBezTo>
                      <a:pt x="19" y="13"/>
                      <a:pt x="17" y="10"/>
                      <a:pt x="14" y="8"/>
                    </a:cubicBezTo>
                    <a:close/>
                    <a:moveTo>
                      <a:pt x="12" y="2"/>
                    </a:moveTo>
                    <a:cubicBezTo>
                      <a:pt x="14" y="5"/>
                      <a:pt x="14" y="5"/>
                      <a:pt x="14" y="5"/>
                    </a:cubicBezTo>
                    <a:cubicBezTo>
                      <a:pt x="12" y="5"/>
                      <a:pt x="12" y="5"/>
                      <a:pt x="12" y="5"/>
                    </a:cubicBezTo>
                    <a:lnTo>
                      <a:pt x="12" y="2"/>
                    </a:lnTo>
                    <a:close/>
                    <a:moveTo>
                      <a:pt x="5" y="5"/>
                    </a:moveTo>
                    <a:cubicBezTo>
                      <a:pt x="7" y="5"/>
                      <a:pt x="7" y="5"/>
                      <a:pt x="7" y="5"/>
                    </a:cubicBezTo>
                    <a:cubicBezTo>
                      <a:pt x="7" y="8"/>
                      <a:pt x="7" y="8"/>
                      <a:pt x="7" y="8"/>
                    </a:cubicBezTo>
                    <a:lnTo>
                      <a:pt x="5" y="5"/>
                    </a:lnTo>
                    <a:close/>
                    <a:moveTo>
                      <a:pt x="10" y="24"/>
                    </a:moveTo>
                    <a:cubicBezTo>
                      <a:pt x="6" y="24"/>
                      <a:pt x="2" y="21"/>
                      <a:pt x="2" y="17"/>
                    </a:cubicBezTo>
                    <a:cubicBezTo>
                      <a:pt x="2" y="13"/>
                      <a:pt x="5" y="10"/>
                      <a:pt x="9" y="10"/>
                    </a:cubicBezTo>
                    <a:cubicBezTo>
                      <a:pt x="13" y="10"/>
                      <a:pt x="16" y="13"/>
                      <a:pt x="17" y="17"/>
                    </a:cubicBezTo>
                    <a:cubicBezTo>
                      <a:pt x="17" y="21"/>
                      <a:pt x="13" y="24"/>
                      <a:pt x="10" y="2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7"/>
              <p:cNvSpPr/>
              <p:nvPr/>
            </p:nvSpPr>
            <p:spPr bwMode="auto">
              <a:xfrm>
                <a:off x="3639" y="1772"/>
                <a:ext cx="49" cy="107"/>
              </a:xfrm>
              <a:custGeom>
                <a:avLst/>
                <a:gdLst>
                  <a:gd name="T0" fmla="*/ 0 w 21"/>
                  <a:gd name="T1" fmla="*/ 0 h 45"/>
                  <a:gd name="T2" fmla="*/ 1 w 21"/>
                  <a:gd name="T3" fmla="*/ 45 h 45"/>
                  <a:gd name="T4" fmla="*/ 21 w 21"/>
                  <a:gd name="T5" fmla="*/ 22 h 45"/>
                  <a:gd name="T6" fmla="*/ 0 w 21"/>
                  <a:gd name="T7" fmla="*/ 0 h 45"/>
                </a:gdLst>
                <a:ahLst/>
                <a:cxnLst>
                  <a:cxn ang="0">
                    <a:pos x="T0" y="T1"/>
                  </a:cxn>
                  <a:cxn ang="0">
                    <a:pos x="T2" y="T3"/>
                  </a:cxn>
                  <a:cxn ang="0">
                    <a:pos x="T4" y="T5"/>
                  </a:cxn>
                  <a:cxn ang="0">
                    <a:pos x="T6" y="T7"/>
                  </a:cxn>
                </a:cxnLst>
                <a:rect l="0" t="0" r="r" b="b"/>
                <a:pathLst>
                  <a:path w="21" h="45">
                    <a:moveTo>
                      <a:pt x="0" y="0"/>
                    </a:moveTo>
                    <a:cubicBezTo>
                      <a:pt x="1" y="45"/>
                      <a:pt x="1" y="45"/>
                      <a:pt x="1" y="45"/>
                    </a:cubicBezTo>
                    <a:cubicBezTo>
                      <a:pt x="12" y="43"/>
                      <a:pt x="21" y="34"/>
                      <a:pt x="21" y="22"/>
                    </a:cubicBezTo>
                    <a:cubicBezTo>
                      <a:pt x="20" y="10"/>
                      <a:pt x="11" y="1"/>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8"/>
              <p:cNvSpPr/>
              <p:nvPr/>
            </p:nvSpPr>
            <p:spPr bwMode="auto">
              <a:xfrm>
                <a:off x="3582" y="1772"/>
                <a:ext cx="47" cy="52"/>
              </a:xfrm>
              <a:custGeom>
                <a:avLst/>
                <a:gdLst>
                  <a:gd name="T0" fmla="*/ 20 w 20"/>
                  <a:gd name="T1" fmla="*/ 22 h 22"/>
                  <a:gd name="T2" fmla="*/ 20 w 20"/>
                  <a:gd name="T3" fmla="*/ 0 h 22"/>
                  <a:gd name="T4" fmla="*/ 0 w 20"/>
                  <a:gd name="T5" fmla="*/ 22 h 22"/>
                  <a:gd name="T6" fmla="*/ 20 w 20"/>
                  <a:gd name="T7" fmla="*/ 22 h 22"/>
                </a:gdLst>
                <a:ahLst/>
                <a:cxnLst>
                  <a:cxn ang="0">
                    <a:pos x="T0" y="T1"/>
                  </a:cxn>
                  <a:cxn ang="0">
                    <a:pos x="T2" y="T3"/>
                  </a:cxn>
                  <a:cxn ang="0">
                    <a:pos x="T4" y="T5"/>
                  </a:cxn>
                  <a:cxn ang="0">
                    <a:pos x="T6" y="T7"/>
                  </a:cxn>
                </a:cxnLst>
                <a:rect l="0" t="0" r="r" b="b"/>
                <a:pathLst>
                  <a:path w="20" h="22">
                    <a:moveTo>
                      <a:pt x="20" y="22"/>
                    </a:moveTo>
                    <a:cubicBezTo>
                      <a:pt x="20" y="0"/>
                      <a:pt x="20" y="0"/>
                      <a:pt x="20" y="0"/>
                    </a:cubicBezTo>
                    <a:cubicBezTo>
                      <a:pt x="9" y="1"/>
                      <a:pt x="0" y="11"/>
                      <a:pt x="0" y="22"/>
                    </a:cubicBezTo>
                    <a:lnTo>
                      <a:pt x="20" y="2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9"/>
              <p:cNvSpPr/>
              <p:nvPr/>
            </p:nvSpPr>
            <p:spPr bwMode="auto">
              <a:xfrm>
                <a:off x="3582" y="1831"/>
                <a:ext cx="50" cy="48"/>
              </a:xfrm>
              <a:custGeom>
                <a:avLst/>
                <a:gdLst>
                  <a:gd name="T0" fmla="*/ 0 w 21"/>
                  <a:gd name="T1" fmla="*/ 1 h 20"/>
                  <a:gd name="T2" fmla="*/ 21 w 21"/>
                  <a:gd name="T3" fmla="*/ 20 h 20"/>
                  <a:gd name="T4" fmla="*/ 21 w 21"/>
                  <a:gd name="T5" fmla="*/ 0 h 20"/>
                  <a:gd name="T6" fmla="*/ 0 w 21"/>
                  <a:gd name="T7" fmla="*/ 1 h 20"/>
                </a:gdLst>
                <a:ahLst/>
                <a:cxnLst>
                  <a:cxn ang="0">
                    <a:pos x="T0" y="T1"/>
                  </a:cxn>
                  <a:cxn ang="0">
                    <a:pos x="T2" y="T3"/>
                  </a:cxn>
                  <a:cxn ang="0">
                    <a:pos x="T4" y="T5"/>
                  </a:cxn>
                  <a:cxn ang="0">
                    <a:pos x="T6" y="T7"/>
                  </a:cxn>
                </a:cxnLst>
                <a:rect l="0" t="0" r="r" b="b"/>
                <a:pathLst>
                  <a:path w="21" h="20">
                    <a:moveTo>
                      <a:pt x="0" y="1"/>
                    </a:moveTo>
                    <a:cubicBezTo>
                      <a:pt x="2" y="11"/>
                      <a:pt x="10" y="19"/>
                      <a:pt x="21" y="20"/>
                    </a:cubicBezTo>
                    <a:cubicBezTo>
                      <a:pt x="21" y="0"/>
                      <a:pt x="21" y="0"/>
                      <a:pt x="21" y="0"/>
                    </a:cubicBezTo>
                    <a:lnTo>
                      <a:pt x="0" y="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0"/>
              <p:cNvSpPr/>
              <p:nvPr/>
            </p:nvSpPr>
            <p:spPr bwMode="auto">
              <a:xfrm>
                <a:off x="3487" y="2004"/>
                <a:ext cx="24" cy="53"/>
              </a:xfrm>
              <a:custGeom>
                <a:avLst/>
                <a:gdLst>
                  <a:gd name="T0" fmla="*/ 0 w 10"/>
                  <a:gd name="T1" fmla="*/ 0 h 22"/>
                  <a:gd name="T2" fmla="*/ 0 w 10"/>
                  <a:gd name="T3" fmla="*/ 22 h 22"/>
                  <a:gd name="T4" fmla="*/ 10 w 10"/>
                  <a:gd name="T5" fmla="*/ 11 h 22"/>
                  <a:gd name="T6" fmla="*/ 0 w 10"/>
                  <a:gd name="T7" fmla="*/ 0 h 22"/>
                </a:gdLst>
                <a:ahLst/>
                <a:cxnLst>
                  <a:cxn ang="0">
                    <a:pos x="T0" y="T1"/>
                  </a:cxn>
                  <a:cxn ang="0">
                    <a:pos x="T2" y="T3"/>
                  </a:cxn>
                  <a:cxn ang="0">
                    <a:pos x="T4" y="T5"/>
                  </a:cxn>
                  <a:cxn ang="0">
                    <a:pos x="T6" y="T7"/>
                  </a:cxn>
                </a:cxnLst>
                <a:rect l="0" t="0" r="r" b="b"/>
                <a:pathLst>
                  <a:path w="10" h="22">
                    <a:moveTo>
                      <a:pt x="0" y="0"/>
                    </a:moveTo>
                    <a:cubicBezTo>
                      <a:pt x="0" y="22"/>
                      <a:pt x="0" y="22"/>
                      <a:pt x="0" y="22"/>
                    </a:cubicBezTo>
                    <a:cubicBezTo>
                      <a:pt x="6" y="22"/>
                      <a:pt x="10" y="17"/>
                      <a:pt x="10" y="11"/>
                    </a:cubicBezTo>
                    <a:cubicBezTo>
                      <a:pt x="10" y="5"/>
                      <a:pt x="6" y="1"/>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
              <p:cNvSpPr/>
              <p:nvPr/>
            </p:nvSpPr>
            <p:spPr bwMode="auto">
              <a:xfrm>
                <a:off x="3459" y="2004"/>
                <a:ext cx="23" cy="27"/>
              </a:xfrm>
              <a:custGeom>
                <a:avLst/>
                <a:gdLst>
                  <a:gd name="T0" fmla="*/ 10 w 10"/>
                  <a:gd name="T1" fmla="*/ 11 h 11"/>
                  <a:gd name="T2" fmla="*/ 10 w 10"/>
                  <a:gd name="T3" fmla="*/ 0 h 11"/>
                  <a:gd name="T4" fmla="*/ 0 w 10"/>
                  <a:gd name="T5" fmla="*/ 11 h 11"/>
                  <a:gd name="T6" fmla="*/ 10 w 10"/>
                  <a:gd name="T7" fmla="*/ 11 h 11"/>
                </a:gdLst>
                <a:ahLst/>
                <a:cxnLst>
                  <a:cxn ang="0">
                    <a:pos x="T0" y="T1"/>
                  </a:cxn>
                  <a:cxn ang="0">
                    <a:pos x="T2" y="T3"/>
                  </a:cxn>
                  <a:cxn ang="0">
                    <a:pos x="T4" y="T5"/>
                  </a:cxn>
                  <a:cxn ang="0">
                    <a:pos x="T6" y="T7"/>
                  </a:cxn>
                </a:cxnLst>
                <a:rect l="0" t="0" r="r" b="b"/>
                <a:pathLst>
                  <a:path w="10" h="11">
                    <a:moveTo>
                      <a:pt x="10" y="11"/>
                    </a:moveTo>
                    <a:cubicBezTo>
                      <a:pt x="10" y="0"/>
                      <a:pt x="10" y="0"/>
                      <a:pt x="10" y="0"/>
                    </a:cubicBezTo>
                    <a:cubicBezTo>
                      <a:pt x="5" y="1"/>
                      <a:pt x="0" y="6"/>
                      <a:pt x="0" y="11"/>
                    </a:cubicBezTo>
                    <a:lnTo>
                      <a:pt x="10"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2"/>
              <p:cNvSpPr/>
              <p:nvPr/>
            </p:nvSpPr>
            <p:spPr bwMode="auto">
              <a:xfrm>
                <a:off x="3459" y="2035"/>
                <a:ext cx="26" cy="24"/>
              </a:xfrm>
              <a:custGeom>
                <a:avLst/>
                <a:gdLst>
                  <a:gd name="T0" fmla="*/ 0 w 11"/>
                  <a:gd name="T1" fmla="*/ 0 h 10"/>
                  <a:gd name="T2" fmla="*/ 11 w 11"/>
                  <a:gd name="T3" fmla="*/ 10 h 10"/>
                  <a:gd name="T4" fmla="*/ 10 w 11"/>
                  <a:gd name="T5" fmla="*/ 0 h 10"/>
                  <a:gd name="T6" fmla="*/ 0 w 11"/>
                  <a:gd name="T7" fmla="*/ 0 h 10"/>
                </a:gdLst>
                <a:ahLst/>
                <a:cxnLst>
                  <a:cxn ang="0">
                    <a:pos x="T0" y="T1"/>
                  </a:cxn>
                  <a:cxn ang="0">
                    <a:pos x="T2" y="T3"/>
                  </a:cxn>
                  <a:cxn ang="0">
                    <a:pos x="T4" y="T5"/>
                  </a:cxn>
                  <a:cxn ang="0">
                    <a:pos x="T6" y="T7"/>
                  </a:cxn>
                </a:cxnLst>
                <a:rect l="0" t="0" r="r" b="b"/>
                <a:pathLst>
                  <a:path w="11" h="10">
                    <a:moveTo>
                      <a:pt x="0" y="0"/>
                    </a:moveTo>
                    <a:cubicBezTo>
                      <a:pt x="1" y="5"/>
                      <a:pt x="5" y="9"/>
                      <a:pt x="11" y="10"/>
                    </a:cubicBezTo>
                    <a:cubicBezTo>
                      <a:pt x="10" y="0"/>
                      <a:pt x="10" y="0"/>
                      <a:pt x="10" y="0"/>
                    </a:cubicBezTo>
                    <a:lnTo>
                      <a:pt x="0"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3"/>
              <p:cNvSpPr/>
              <p:nvPr/>
            </p:nvSpPr>
            <p:spPr bwMode="auto">
              <a:xfrm>
                <a:off x="3854" y="1402"/>
                <a:ext cx="14" cy="28"/>
              </a:xfrm>
              <a:custGeom>
                <a:avLst/>
                <a:gdLst>
                  <a:gd name="T0" fmla="*/ 6 w 6"/>
                  <a:gd name="T1" fmla="*/ 10 h 12"/>
                  <a:gd name="T2" fmla="*/ 4 w 6"/>
                  <a:gd name="T3" fmla="*/ 11 h 12"/>
                  <a:gd name="T4" fmla="*/ 2 w 6"/>
                  <a:gd name="T5" fmla="*/ 12 h 12"/>
                  <a:gd name="T6" fmla="*/ 1 w 6"/>
                  <a:gd name="T7" fmla="*/ 10 h 12"/>
                  <a:gd name="T8" fmla="*/ 0 w 6"/>
                  <a:gd name="T9" fmla="*/ 1 h 12"/>
                  <a:gd name="T10" fmla="*/ 2 w 6"/>
                  <a:gd name="T11" fmla="*/ 0 h 12"/>
                  <a:gd name="T12" fmla="*/ 4 w 6"/>
                  <a:gd name="T13" fmla="*/ 0 h 12"/>
                  <a:gd name="T14" fmla="*/ 5 w 6"/>
                  <a:gd name="T15" fmla="*/ 1 h 12"/>
                  <a:gd name="T16" fmla="*/ 6 w 6"/>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6" y="10"/>
                    </a:moveTo>
                    <a:cubicBezTo>
                      <a:pt x="6" y="11"/>
                      <a:pt x="5" y="11"/>
                      <a:pt x="4" y="11"/>
                    </a:cubicBezTo>
                    <a:cubicBezTo>
                      <a:pt x="2" y="12"/>
                      <a:pt x="2" y="12"/>
                      <a:pt x="2" y="12"/>
                    </a:cubicBezTo>
                    <a:cubicBezTo>
                      <a:pt x="1" y="12"/>
                      <a:pt x="1" y="11"/>
                      <a:pt x="1" y="10"/>
                    </a:cubicBezTo>
                    <a:cubicBezTo>
                      <a:pt x="0" y="1"/>
                      <a:pt x="0" y="1"/>
                      <a:pt x="0" y="1"/>
                    </a:cubicBezTo>
                    <a:cubicBezTo>
                      <a:pt x="0" y="1"/>
                      <a:pt x="1" y="0"/>
                      <a:pt x="2" y="0"/>
                    </a:cubicBezTo>
                    <a:cubicBezTo>
                      <a:pt x="4" y="0"/>
                      <a:pt x="4" y="0"/>
                      <a:pt x="4" y="0"/>
                    </a:cubicBezTo>
                    <a:cubicBezTo>
                      <a:pt x="5" y="0"/>
                      <a:pt x="5" y="0"/>
                      <a:pt x="5" y="1"/>
                    </a:cubicBezTo>
                    <a:lnTo>
                      <a:pt x="6" y="1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4"/>
              <p:cNvSpPr/>
              <p:nvPr/>
            </p:nvSpPr>
            <p:spPr bwMode="auto">
              <a:xfrm>
                <a:off x="3871" y="1392"/>
                <a:ext cx="14" cy="36"/>
              </a:xfrm>
              <a:custGeom>
                <a:avLst/>
                <a:gdLst>
                  <a:gd name="T0" fmla="*/ 6 w 6"/>
                  <a:gd name="T1" fmla="*/ 14 h 15"/>
                  <a:gd name="T2" fmla="*/ 4 w 6"/>
                  <a:gd name="T3" fmla="*/ 15 h 15"/>
                  <a:gd name="T4" fmla="*/ 2 w 6"/>
                  <a:gd name="T5" fmla="*/ 15 h 15"/>
                  <a:gd name="T6" fmla="*/ 1 w 6"/>
                  <a:gd name="T7" fmla="*/ 14 h 15"/>
                  <a:gd name="T8" fmla="*/ 0 w 6"/>
                  <a:gd name="T9" fmla="*/ 2 h 15"/>
                  <a:gd name="T10" fmla="*/ 2 w 6"/>
                  <a:gd name="T11" fmla="*/ 0 h 15"/>
                  <a:gd name="T12" fmla="*/ 4 w 6"/>
                  <a:gd name="T13" fmla="*/ 0 h 15"/>
                  <a:gd name="T14" fmla="*/ 6 w 6"/>
                  <a:gd name="T15" fmla="*/ 2 h 15"/>
                  <a:gd name="T16" fmla="*/ 6 w 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6" y="14"/>
                    </a:moveTo>
                    <a:cubicBezTo>
                      <a:pt x="6" y="15"/>
                      <a:pt x="5" y="15"/>
                      <a:pt x="4" y="15"/>
                    </a:cubicBezTo>
                    <a:cubicBezTo>
                      <a:pt x="2" y="15"/>
                      <a:pt x="2" y="15"/>
                      <a:pt x="2" y="15"/>
                    </a:cubicBezTo>
                    <a:cubicBezTo>
                      <a:pt x="2" y="15"/>
                      <a:pt x="1" y="15"/>
                      <a:pt x="1" y="14"/>
                    </a:cubicBezTo>
                    <a:cubicBezTo>
                      <a:pt x="0" y="2"/>
                      <a:pt x="0" y="2"/>
                      <a:pt x="0" y="2"/>
                    </a:cubicBezTo>
                    <a:cubicBezTo>
                      <a:pt x="0" y="1"/>
                      <a:pt x="1" y="0"/>
                      <a:pt x="2" y="0"/>
                    </a:cubicBezTo>
                    <a:cubicBezTo>
                      <a:pt x="4" y="0"/>
                      <a:pt x="4" y="0"/>
                      <a:pt x="4" y="0"/>
                    </a:cubicBezTo>
                    <a:cubicBezTo>
                      <a:pt x="5" y="0"/>
                      <a:pt x="6" y="1"/>
                      <a:pt x="6" y="2"/>
                    </a:cubicBezTo>
                    <a:lnTo>
                      <a:pt x="6" y="1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5"/>
              <p:cNvSpPr/>
              <p:nvPr/>
            </p:nvSpPr>
            <p:spPr bwMode="auto">
              <a:xfrm>
                <a:off x="3890" y="1371"/>
                <a:ext cx="12" cy="57"/>
              </a:xfrm>
              <a:custGeom>
                <a:avLst/>
                <a:gdLst>
                  <a:gd name="T0" fmla="*/ 5 w 5"/>
                  <a:gd name="T1" fmla="*/ 23 h 24"/>
                  <a:gd name="T2" fmla="*/ 3 w 5"/>
                  <a:gd name="T3" fmla="*/ 24 h 24"/>
                  <a:gd name="T4" fmla="*/ 2 w 5"/>
                  <a:gd name="T5" fmla="*/ 24 h 24"/>
                  <a:gd name="T6" fmla="*/ 0 w 5"/>
                  <a:gd name="T7" fmla="*/ 23 h 24"/>
                  <a:gd name="T8" fmla="*/ 0 w 5"/>
                  <a:gd name="T9" fmla="*/ 1 h 24"/>
                  <a:gd name="T10" fmla="*/ 1 w 5"/>
                  <a:gd name="T11" fmla="*/ 0 h 24"/>
                  <a:gd name="T12" fmla="*/ 3 w 5"/>
                  <a:gd name="T13" fmla="*/ 0 h 24"/>
                  <a:gd name="T14" fmla="*/ 5 w 5"/>
                  <a:gd name="T15" fmla="*/ 1 h 24"/>
                  <a:gd name="T16" fmla="*/ 5 w 5"/>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4">
                    <a:moveTo>
                      <a:pt x="5" y="23"/>
                    </a:moveTo>
                    <a:cubicBezTo>
                      <a:pt x="5" y="23"/>
                      <a:pt x="4" y="24"/>
                      <a:pt x="3" y="24"/>
                    </a:cubicBezTo>
                    <a:cubicBezTo>
                      <a:pt x="2" y="24"/>
                      <a:pt x="2" y="24"/>
                      <a:pt x="2" y="24"/>
                    </a:cubicBezTo>
                    <a:cubicBezTo>
                      <a:pt x="1" y="24"/>
                      <a:pt x="0" y="24"/>
                      <a:pt x="0" y="23"/>
                    </a:cubicBezTo>
                    <a:cubicBezTo>
                      <a:pt x="0" y="1"/>
                      <a:pt x="0" y="1"/>
                      <a:pt x="0" y="1"/>
                    </a:cubicBezTo>
                    <a:cubicBezTo>
                      <a:pt x="0" y="0"/>
                      <a:pt x="0" y="0"/>
                      <a:pt x="1" y="0"/>
                    </a:cubicBezTo>
                    <a:cubicBezTo>
                      <a:pt x="3" y="0"/>
                      <a:pt x="3" y="0"/>
                      <a:pt x="3" y="0"/>
                    </a:cubicBezTo>
                    <a:cubicBezTo>
                      <a:pt x="4" y="0"/>
                      <a:pt x="5" y="0"/>
                      <a:pt x="5" y="1"/>
                    </a:cubicBezTo>
                    <a:lnTo>
                      <a:pt x="5" y="2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6"/>
              <p:cNvSpPr/>
              <p:nvPr/>
            </p:nvSpPr>
            <p:spPr bwMode="auto">
              <a:xfrm>
                <a:off x="3852" y="1433"/>
                <a:ext cx="69" cy="11"/>
              </a:xfrm>
              <a:custGeom>
                <a:avLst/>
                <a:gdLst>
                  <a:gd name="T0" fmla="*/ 2 w 29"/>
                  <a:gd name="T1" fmla="*/ 5 h 5"/>
                  <a:gd name="T2" fmla="*/ 1 w 29"/>
                  <a:gd name="T3" fmla="*/ 4 h 5"/>
                  <a:gd name="T4" fmla="*/ 0 w 29"/>
                  <a:gd name="T5" fmla="*/ 2 h 5"/>
                  <a:gd name="T6" fmla="*/ 2 w 29"/>
                  <a:gd name="T7" fmla="*/ 1 h 5"/>
                  <a:gd name="T8" fmla="*/ 27 w 29"/>
                  <a:gd name="T9" fmla="*/ 0 h 5"/>
                  <a:gd name="T10" fmla="*/ 29 w 29"/>
                  <a:gd name="T11" fmla="*/ 2 h 5"/>
                  <a:gd name="T12" fmla="*/ 29 w 29"/>
                  <a:gd name="T13" fmla="*/ 3 h 5"/>
                  <a:gd name="T14" fmla="*/ 28 w 29"/>
                  <a:gd name="T15" fmla="*/ 5 h 5"/>
                  <a:gd name="T16" fmla="*/ 2 w 2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
                    <a:moveTo>
                      <a:pt x="2" y="5"/>
                    </a:moveTo>
                    <a:cubicBezTo>
                      <a:pt x="1" y="5"/>
                      <a:pt x="1" y="5"/>
                      <a:pt x="1" y="4"/>
                    </a:cubicBezTo>
                    <a:cubicBezTo>
                      <a:pt x="0" y="2"/>
                      <a:pt x="0" y="2"/>
                      <a:pt x="0" y="2"/>
                    </a:cubicBezTo>
                    <a:cubicBezTo>
                      <a:pt x="0" y="1"/>
                      <a:pt x="1" y="1"/>
                      <a:pt x="2" y="1"/>
                    </a:cubicBezTo>
                    <a:cubicBezTo>
                      <a:pt x="27" y="0"/>
                      <a:pt x="27" y="0"/>
                      <a:pt x="27" y="0"/>
                    </a:cubicBezTo>
                    <a:cubicBezTo>
                      <a:pt x="28" y="0"/>
                      <a:pt x="29" y="1"/>
                      <a:pt x="29" y="2"/>
                    </a:cubicBezTo>
                    <a:cubicBezTo>
                      <a:pt x="29" y="3"/>
                      <a:pt x="29" y="3"/>
                      <a:pt x="29" y="3"/>
                    </a:cubicBezTo>
                    <a:cubicBezTo>
                      <a:pt x="29" y="4"/>
                      <a:pt x="28" y="5"/>
                      <a:pt x="28" y="5"/>
                    </a:cubicBezTo>
                    <a:lnTo>
                      <a:pt x="2"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7"/>
              <p:cNvSpPr/>
              <p:nvPr/>
            </p:nvSpPr>
            <p:spPr bwMode="auto">
              <a:xfrm>
                <a:off x="3904" y="1380"/>
                <a:ext cx="14" cy="48"/>
              </a:xfrm>
              <a:custGeom>
                <a:avLst/>
                <a:gdLst>
                  <a:gd name="T0" fmla="*/ 6 w 6"/>
                  <a:gd name="T1" fmla="*/ 18 h 20"/>
                  <a:gd name="T2" fmla="*/ 4 w 6"/>
                  <a:gd name="T3" fmla="*/ 20 h 20"/>
                  <a:gd name="T4" fmla="*/ 2 w 6"/>
                  <a:gd name="T5" fmla="*/ 20 h 20"/>
                  <a:gd name="T6" fmla="*/ 1 w 6"/>
                  <a:gd name="T7" fmla="*/ 18 h 20"/>
                  <a:gd name="T8" fmla="*/ 0 w 6"/>
                  <a:gd name="T9" fmla="*/ 2 h 20"/>
                  <a:gd name="T10" fmla="*/ 2 w 6"/>
                  <a:gd name="T11" fmla="*/ 0 h 20"/>
                  <a:gd name="T12" fmla="*/ 4 w 6"/>
                  <a:gd name="T13" fmla="*/ 0 h 20"/>
                  <a:gd name="T14" fmla="*/ 5 w 6"/>
                  <a:gd name="T15" fmla="*/ 2 h 20"/>
                  <a:gd name="T16" fmla="*/ 6 w 6"/>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6" y="18"/>
                    </a:moveTo>
                    <a:cubicBezTo>
                      <a:pt x="6" y="19"/>
                      <a:pt x="5" y="20"/>
                      <a:pt x="4" y="20"/>
                    </a:cubicBezTo>
                    <a:cubicBezTo>
                      <a:pt x="2" y="20"/>
                      <a:pt x="2" y="20"/>
                      <a:pt x="2" y="20"/>
                    </a:cubicBezTo>
                    <a:cubicBezTo>
                      <a:pt x="1" y="20"/>
                      <a:pt x="1" y="19"/>
                      <a:pt x="1" y="18"/>
                    </a:cubicBezTo>
                    <a:cubicBezTo>
                      <a:pt x="0" y="2"/>
                      <a:pt x="0" y="2"/>
                      <a:pt x="0" y="2"/>
                    </a:cubicBezTo>
                    <a:cubicBezTo>
                      <a:pt x="0" y="1"/>
                      <a:pt x="1" y="0"/>
                      <a:pt x="2" y="0"/>
                    </a:cubicBezTo>
                    <a:cubicBezTo>
                      <a:pt x="4" y="0"/>
                      <a:pt x="4" y="0"/>
                      <a:pt x="4" y="0"/>
                    </a:cubicBezTo>
                    <a:cubicBezTo>
                      <a:pt x="5" y="0"/>
                      <a:pt x="5" y="1"/>
                      <a:pt x="5" y="2"/>
                    </a:cubicBezTo>
                    <a:lnTo>
                      <a:pt x="6" y="1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8"/>
              <p:cNvSpPr/>
              <p:nvPr/>
            </p:nvSpPr>
            <p:spPr bwMode="auto">
              <a:xfrm>
                <a:off x="3693" y="2220"/>
                <a:ext cx="12" cy="24"/>
              </a:xfrm>
              <a:custGeom>
                <a:avLst/>
                <a:gdLst>
                  <a:gd name="T0" fmla="*/ 5 w 5"/>
                  <a:gd name="T1" fmla="*/ 9 h 10"/>
                  <a:gd name="T2" fmla="*/ 4 w 5"/>
                  <a:gd name="T3" fmla="*/ 10 h 10"/>
                  <a:gd name="T4" fmla="*/ 2 w 5"/>
                  <a:gd name="T5" fmla="*/ 10 h 10"/>
                  <a:gd name="T6" fmla="*/ 1 w 5"/>
                  <a:gd name="T7" fmla="*/ 9 h 10"/>
                  <a:gd name="T8" fmla="*/ 0 w 5"/>
                  <a:gd name="T9" fmla="*/ 1 h 10"/>
                  <a:gd name="T10" fmla="*/ 2 w 5"/>
                  <a:gd name="T11" fmla="*/ 0 h 10"/>
                  <a:gd name="T12" fmla="*/ 3 w 5"/>
                  <a:gd name="T13" fmla="*/ 0 h 10"/>
                  <a:gd name="T14" fmla="*/ 5 w 5"/>
                  <a:gd name="T15" fmla="*/ 1 h 10"/>
                  <a:gd name="T16" fmla="*/ 5 w 5"/>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5" y="9"/>
                    </a:moveTo>
                    <a:cubicBezTo>
                      <a:pt x="5" y="10"/>
                      <a:pt x="4" y="10"/>
                      <a:pt x="4" y="10"/>
                    </a:cubicBezTo>
                    <a:cubicBezTo>
                      <a:pt x="2" y="10"/>
                      <a:pt x="2" y="10"/>
                      <a:pt x="2" y="10"/>
                    </a:cubicBezTo>
                    <a:cubicBezTo>
                      <a:pt x="1" y="10"/>
                      <a:pt x="1" y="10"/>
                      <a:pt x="1" y="9"/>
                    </a:cubicBezTo>
                    <a:cubicBezTo>
                      <a:pt x="0" y="1"/>
                      <a:pt x="0" y="1"/>
                      <a:pt x="0" y="1"/>
                    </a:cubicBezTo>
                    <a:cubicBezTo>
                      <a:pt x="0" y="1"/>
                      <a:pt x="1" y="0"/>
                      <a:pt x="2" y="0"/>
                    </a:cubicBezTo>
                    <a:cubicBezTo>
                      <a:pt x="3" y="0"/>
                      <a:pt x="3" y="0"/>
                      <a:pt x="3" y="0"/>
                    </a:cubicBezTo>
                    <a:cubicBezTo>
                      <a:pt x="4" y="0"/>
                      <a:pt x="5" y="1"/>
                      <a:pt x="5" y="1"/>
                    </a:cubicBezTo>
                    <a:lnTo>
                      <a:pt x="5" y="9"/>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9"/>
              <p:cNvSpPr/>
              <p:nvPr/>
            </p:nvSpPr>
            <p:spPr bwMode="auto">
              <a:xfrm>
                <a:off x="3710" y="2213"/>
                <a:ext cx="9" cy="31"/>
              </a:xfrm>
              <a:custGeom>
                <a:avLst/>
                <a:gdLst>
                  <a:gd name="T0" fmla="*/ 4 w 4"/>
                  <a:gd name="T1" fmla="*/ 12 h 13"/>
                  <a:gd name="T2" fmla="*/ 3 w 4"/>
                  <a:gd name="T3" fmla="*/ 13 h 13"/>
                  <a:gd name="T4" fmla="*/ 1 w 4"/>
                  <a:gd name="T5" fmla="*/ 13 h 13"/>
                  <a:gd name="T6" fmla="*/ 0 w 4"/>
                  <a:gd name="T7" fmla="*/ 12 h 13"/>
                  <a:gd name="T8" fmla="*/ 0 w 4"/>
                  <a:gd name="T9" fmla="*/ 1 h 13"/>
                  <a:gd name="T10" fmla="*/ 1 w 4"/>
                  <a:gd name="T11" fmla="*/ 0 h 13"/>
                  <a:gd name="T12" fmla="*/ 3 w 4"/>
                  <a:gd name="T13" fmla="*/ 0 h 13"/>
                  <a:gd name="T14" fmla="*/ 4 w 4"/>
                  <a:gd name="T15" fmla="*/ 1 h 13"/>
                  <a:gd name="T16" fmla="*/ 4 w 4"/>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4" y="12"/>
                    </a:moveTo>
                    <a:cubicBezTo>
                      <a:pt x="4" y="12"/>
                      <a:pt x="4" y="13"/>
                      <a:pt x="3" y="13"/>
                    </a:cubicBezTo>
                    <a:cubicBezTo>
                      <a:pt x="1" y="13"/>
                      <a:pt x="1" y="13"/>
                      <a:pt x="1" y="13"/>
                    </a:cubicBezTo>
                    <a:cubicBezTo>
                      <a:pt x="0" y="13"/>
                      <a:pt x="0" y="13"/>
                      <a:pt x="0" y="12"/>
                    </a:cubicBezTo>
                    <a:cubicBezTo>
                      <a:pt x="0" y="1"/>
                      <a:pt x="0" y="1"/>
                      <a:pt x="0" y="1"/>
                    </a:cubicBezTo>
                    <a:cubicBezTo>
                      <a:pt x="0" y="1"/>
                      <a:pt x="0" y="0"/>
                      <a:pt x="1" y="0"/>
                    </a:cubicBezTo>
                    <a:cubicBezTo>
                      <a:pt x="3" y="0"/>
                      <a:pt x="3" y="0"/>
                      <a:pt x="3" y="0"/>
                    </a:cubicBezTo>
                    <a:cubicBezTo>
                      <a:pt x="3" y="0"/>
                      <a:pt x="4" y="1"/>
                      <a:pt x="4" y="1"/>
                    </a:cubicBezTo>
                    <a:lnTo>
                      <a:pt x="4" y="1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50"/>
              <p:cNvSpPr/>
              <p:nvPr/>
            </p:nvSpPr>
            <p:spPr bwMode="auto">
              <a:xfrm>
                <a:off x="3724" y="2204"/>
                <a:ext cx="12" cy="40"/>
              </a:xfrm>
              <a:custGeom>
                <a:avLst/>
                <a:gdLst>
                  <a:gd name="T0" fmla="*/ 5 w 5"/>
                  <a:gd name="T1" fmla="*/ 16 h 17"/>
                  <a:gd name="T2" fmla="*/ 3 w 5"/>
                  <a:gd name="T3" fmla="*/ 17 h 17"/>
                  <a:gd name="T4" fmla="*/ 2 w 5"/>
                  <a:gd name="T5" fmla="*/ 17 h 17"/>
                  <a:gd name="T6" fmla="*/ 0 w 5"/>
                  <a:gd name="T7" fmla="*/ 16 h 17"/>
                  <a:gd name="T8" fmla="*/ 0 w 5"/>
                  <a:gd name="T9" fmla="*/ 2 h 17"/>
                  <a:gd name="T10" fmla="*/ 1 w 5"/>
                  <a:gd name="T11" fmla="*/ 0 h 17"/>
                  <a:gd name="T12" fmla="*/ 3 w 5"/>
                  <a:gd name="T13" fmla="*/ 0 h 17"/>
                  <a:gd name="T14" fmla="*/ 4 w 5"/>
                  <a:gd name="T15" fmla="*/ 2 h 17"/>
                  <a:gd name="T16" fmla="*/ 5 w 5"/>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5" y="16"/>
                    </a:moveTo>
                    <a:cubicBezTo>
                      <a:pt x="5" y="16"/>
                      <a:pt x="4" y="17"/>
                      <a:pt x="3" y="17"/>
                    </a:cubicBezTo>
                    <a:cubicBezTo>
                      <a:pt x="2" y="17"/>
                      <a:pt x="2" y="17"/>
                      <a:pt x="2" y="17"/>
                    </a:cubicBezTo>
                    <a:cubicBezTo>
                      <a:pt x="1" y="17"/>
                      <a:pt x="0" y="16"/>
                      <a:pt x="0" y="16"/>
                    </a:cubicBezTo>
                    <a:cubicBezTo>
                      <a:pt x="0" y="2"/>
                      <a:pt x="0" y="2"/>
                      <a:pt x="0" y="2"/>
                    </a:cubicBezTo>
                    <a:cubicBezTo>
                      <a:pt x="0" y="1"/>
                      <a:pt x="0" y="0"/>
                      <a:pt x="1" y="0"/>
                    </a:cubicBezTo>
                    <a:cubicBezTo>
                      <a:pt x="3" y="0"/>
                      <a:pt x="3" y="0"/>
                      <a:pt x="3" y="0"/>
                    </a:cubicBezTo>
                    <a:cubicBezTo>
                      <a:pt x="4" y="0"/>
                      <a:pt x="4" y="1"/>
                      <a:pt x="4" y="2"/>
                    </a:cubicBezTo>
                    <a:lnTo>
                      <a:pt x="5" y="16"/>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51"/>
              <p:cNvSpPr/>
              <p:nvPr/>
            </p:nvSpPr>
            <p:spPr bwMode="auto">
              <a:xfrm>
                <a:off x="3693" y="2249"/>
                <a:ext cx="59" cy="9"/>
              </a:xfrm>
              <a:custGeom>
                <a:avLst/>
                <a:gdLst>
                  <a:gd name="T0" fmla="*/ 1 w 25"/>
                  <a:gd name="T1" fmla="*/ 4 h 4"/>
                  <a:gd name="T2" fmla="*/ 0 w 25"/>
                  <a:gd name="T3" fmla="*/ 3 h 4"/>
                  <a:gd name="T4" fmla="*/ 0 w 25"/>
                  <a:gd name="T5" fmla="*/ 2 h 4"/>
                  <a:gd name="T6" fmla="*/ 1 w 25"/>
                  <a:gd name="T7" fmla="*/ 0 h 4"/>
                  <a:gd name="T8" fmla="*/ 23 w 25"/>
                  <a:gd name="T9" fmla="*/ 0 h 4"/>
                  <a:gd name="T10" fmla="*/ 25 w 25"/>
                  <a:gd name="T11" fmla="*/ 1 h 4"/>
                  <a:gd name="T12" fmla="*/ 25 w 25"/>
                  <a:gd name="T13" fmla="*/ 2 h 4"/>
                  <a:gd name="T14" fmla="*/ 23 w 25"/>
                  <a:gd name="T15" fmla="*/ 4 h 4"/>
                  <a:gd name="T16" fmla="*/ 1 w 2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
                    <a:moveTo>
                      <a:pt x="1" y="4"/>
                    </a:moveTo>
                    <a:cubicBezTo>
                      <a:pt x="0" y="4"/>
                      <a:pt x="0" y="4"/>
                      <a:pt x="0" y="3"/>
                    </a:cubicBezTo>
                    <a:cubicBezTo>
                      <a:pt x="0" y="2"/>
                      <a:pt x="0" y="2"/>
                      <a:pt x="0" y="2"/>
                    </a:cubicBezTo>
                    <a:cubicBezTo>
                      <a:pt x="0" y="1"/>
                      <a:pt x="0" y="0"/>
                      <a:pt x="1" y="0"/>
                    </a:cubicBezTo>
                    <a:cubicBezTo>
                      <a:pt x="23" y="0"/>
                      <a:pt x="23" y="0"/>
                      <a:pt x="23" y="0"/>
                    </a:cubicBezTo>
                    <a:cubicBezTo>
                      <a:pt x="24" y="0"/>
                      <a:pt x="25" y="0"/>
                      <a:pt x="25" y="1"/>
                    </a:cubicBezTo>
                    <a:cubicBezTo>
                      <a:pt x="25" y="2"/>
                      <a:pt x="25" y="2"/>
                      <a:pt x="25" y="2"/>
                    </a:cubicBezTo>
                    <a:cubicBezTo>
                      <a:pt x="25" y="3"/>
                      <a:pt x="24" y="4"/>
                      <a:pt x="23" y="4"/>
                    </a:cubicBezTo>
                    <a:lnTo>
                      <a:pt x="1" y="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52"/>
              <p:cNvSpPr/>
              <p:nvPr/>
            </p:nvSpPr>
            <p:spPr bwMode="auto">
              <a:xfrm>
                <a:off x="3738" y="2213"/>
                <a:ext cx="10" cy="31"/>
              </a:xfrm>
              <a:custGeom>
                <a:avLst/>
                <a:gdLst>
                  <a:gd name="T0" fmla="*/ 4 w 4"/>
                  <a:gd name="T1" fmla="*/ 11 h 13"/>
                  <a:gd name="T2" fmla="*/ 3 w 4"/>
                  <a:gd name="T3" fmla="*/ 13 h 13"/>
                  <a:gd name="T4" fmla="*/ 2 w 4"/>
                  <a:gd name="T5" fmla="*/ 13 h 13"/>
                  <a:gd name="T6" fmla="*/ 0 w 4"/>
                  <a:gd name="T7" fmla="*/ 11 h 13"/>
                  <a:gd name="T8" fmla="*/ 0 w 4"/>
                  <a:gd name="T9" fmla="*/ 1 h 13"/>
                  <a:gd name="T10" fmla="*/ 1 w 4"/>
                  <a:gd name="T11" fmla="*/ 0 h 13"/>
                  <a:gd name="T12" fmla="*/ 3 w 4"/>
                  <a:gd name="T13" fmla="*/ 0 h 13"/>
                  <a:gd name="T14" fmla="*/ 4 w 4"/>
                  <a:gd name="T15" fmla="*/ 1 h 13"/>
                  <a:gd name="T16" fmla="*/ 4 w 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4" y="11"/>
                    </a:moveTo>
                    <a:cubicBezTo>
                      <a:pt x="4" y="12"/>
                      <a:pt x="4" y="13"/>
                      <a:pt x="3" y="13"/>
                    </a:cubicBezTo>
                    <a:cubicBezTo>
                      <a:pt x="2" y="13"/>
                      <a:pt x="2" y="13"/>
                      <a:pt x="2" y="13"/>
                    </a:cubicBezTo>
                    <a:cubicBezTo>
                      <a:pt x="1" y="13"/>
                      <a:pt x="0" y="12"/>
                      <a:pt x="0" y="11"/>
                    </a:cubicBezTo>
                    <a:cubicBezTo>
                      <a:pt x="0" y="1"/>
                      <a:pt x="0" y="1"/>
                      <a:pt x="0" y="1"/>
                    </a:cubicBezTo>
                    <a:cubicBezTo>
                      <a:pt x="0" y="0"/>
                      <a:pt x="0" y="0"/>
                      <a:pt x="1" y="0"/>
                    </a:cubicBezTo>
                    <a:cubicBezTo>
                      <a:pt x="3" y="0"/>
                      <a:pt x="3" y="0"/>
                      <a:pt x="3" y="0"/>
                    </a:cubicBezTo>
                    <a:cubicBezTo>
                      <a:pt x="4" y="0"/>
                      <a:pt x="4" y="0"/>
                      <a:pt x="4" y="1"/>
                    </a:cubicBezTo>
                    <a:lnTo>
                      <a:pt x="4"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3"/>
              <p:cNvSpPr/>
              <p:nvPr/>
            </p:nvSpPr>
            <p:spPr bwMode="auto">
              <a:xfrm>
                <a:off x="3712" y="1608"/>
                <a:ext cx="10" cy="21"/>
              </a:xfrm>
              <a:custGeom>
                <a:avLst/>
                <a:gdLst>
                  <a:gd name="T0" fmla="*/ 3 w 4"/>
                  <a:gd name="T1" fmla="*/ 8 h 9"/>
                  <a:gd name="T2" fmla="*/ 2 w 4"/>
                  <a:gd name="T3" fmla="*/ 9 h 9"/>
                  <a:gd name="T4" fmla="*/ 1 w 4"/>
                  <a:gd name="T5" fmla="*/ 9 h 9"/>
                  <a:gd name="T6" fmla="*/ 0 w 4"/>
                  <a:gd name="T7" fmla="*/ 8 h 9"/>
                  <a:gd name="T8" fmla="*/ 0 w 4"/>
                  <a:gd name="T9" fmla="*/ 2 h 9"/>
                  <a:gd name="T10" fmla="*/ 1 w 4"/>
                  <a:gd name="T11" fmla="*/ 0 h 9"/>
                  <a:gd name="T12" fmla="*/ 3 w 4"/>
                  <a:gd name="T13" fmla="*/ 1 h 9"/>
                  <a:gd name="T14" fmla="*/ 4 w 4"/>
                  <a:gd name="T15" fmla="*/ 2 h 9"/>
                  <a:gd name="T16" fmla="*/ 3 w 4"/>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3" y="8"/>
                    </a:moveTo>
                    <a:cubicBezTo>
                      <a:pt x="3" y="9"/>
                      <a:pt x="3" y="9"/>
                      <a:pt x="2" y="9"/>
                    </a:cubicBezTo>
                    <a:cubicBezTo>
                      <a:pt x="1" y="9"/>
                      <a:pt x="1" y="9"/>
                      <a:pt x="1" y="9"/>
                    </a:cubicBezTo>
                    <a:cubicBezTo>
                      <a:pt x="0" y="9"/>
                      <a:pt x="0" y="8"/>
                      <a:pt x="0" y="8"/>
                    </a:cubicBezTo>
                    <a:cubicBezTo>
                      <a:pt x="0" y="2"/>
                      <a:pt x="0" y="2"/>
                      <a:pt x="0" y="2"/>
                    </a:cubicBezTo>
                    <a:cubicBezTo>
                      <a:pt x="0" y="1"/>
                      <a:pt x="1" y="0"/>
                      <a:pt x="1" y="0"/>
                    </a:cubicBezTo>
                    <a:cubicBezTo>
                      <a:pt x="3" y="1"/>
                      <a:pt x="3" y="1"/>
                      <a:pt x="3" y="1"/>
                    </a:cubicBezTo>
                    <a:cubicBezTo>
                      <a:pt x="3" y="1"/>
                      <a:pt x="4" y="1"/>
                      <a:pt x="4" y="2"/>
                    </a:cubicBezTo>
                    <a:lnTo>
                      <a:pt x="3" y="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4"/>
              <p:cNvSpPr/>
              <p:nvPr/>
            </p:nvSpPr>
            <p:spPr bwMode="auto">
              <a:xfrm>
                <a:off x="3724" y="1603"/>
                <a:ext cx="9" cy="26"/>
              </a:xfrm>
              <a:custGeom>
                <a:avLst/>
                <a:gdLst>
                  <a:gd name="T0" fmla="*/ 4 w 4"/>
                  <a:gd name="T1" fmla="*/ 10 h 11"/>
                  <a:gd name="T2" fmla="*/ 2 w 4"/>
                  <a:gd name="T3" fmla="*/ 11 h 11"/>
                  <a:gd name="T4" fmla="*/ 1 w 4"/>
                  <a:gd name="T5" fmla="*/ 11 h 11"/>
                  <a:gd name="T6" fmla="*/ 0 w 4"/>
                  <a:gd name="T7" fmla="*/ 10 h 11"/>
                  <a:gd name="T8" fmla="*/ 0 w 4"/>
                  <a:gd name="T9" fmla="*/ 2 h 11"/>
                  <a:gd name="T10" fmla="*/ 2 w 4"/>
                  <a:gd name="T11" fmla="*/ 0 h 11"/>
                  <a:gd name="T12" fmla="*/ 3 w 4"/>
                  <a:gd name="T13" fmla="*/ 0 h 11"/>
                  <a:gd name="T14" fmla="*/ 4 w 4"/>
                  <a:gd name="T15" fmla="*/ 2 h 11"/>
                  <a:gd name="T16" fmla="*/ 4 w 4"/>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4" y="10"/>
                    </a:moveTo>
                    <a:cubicBezTo>
                      <a:pt x="4" y="11"/>
                      <a:pt x="3" y="11"/>
                      <a:pt x="2" y="11"/>
                    </a:cubicBezTo>
                    <a:cubicBezTo>
                      <a:pt x="1" y="11"/>
                      <a:pt x="1" y="11"/>
                      <a:pt x="1" y="11"/>
                    </a:cubicBezTo>
                    <a:cubicBezTo>
                      <a:pt x="0" y="11"/>
                      <a:pt x="0" y="11"/>
                      <a:pt x="0" y="10"/>
                    </a:cubicBezTo>
                    <a:cubicBezTo>
                      <a:pt x="0" y="2"/>
                      <a:pt x="0" y="2"/>
                      <a:pt x="0" y="2"/>
                    </a:cubicBezTo>
                    <a:cubicBezTo>
                      <a:pt x="1" y="1"/>
                      <a:pt x="1" y="0"/>
                      <a:pt x="2" y="0"/>
                    </a:cubicBezTo>
                    <a:cubicBezTo>
                      <a:pt x="3" y="0"/>
                      <a:pt x="3" y="0"/>
                      <a:pt x="3" y="0"/>
                    </a:cubicBezTo>
                    <a:cubicBezTo>
                      <a:pt x="4" y="1"/>
                      <a:pt x="4" y="1"/>
                      <a:pt x="4" y="2"/>
                    </a:cubicBezTo>
                    <a:lnTo>
                      <a:pt x="4" y="1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5"/>
              <p:cNvSpPr/>
              <p:nvPr/>
            </p:nvSpPr>
            <p:spPr bwMode="auto">
              <a:xfrm>
                <a:off x="3736" y="1599"/>
                <a:ext cx="12" cy="33"/>
              </a:xfrm>
              <a:custGeom>
                <a:avLst/>
                <a:gdLst>
                  <a:gd name="T0" fmla="*/ 4 w 5"/>
                  <a:gd name="T1" fmla="*/ 13 h 14"/>
                  <a:gd name="T2" fmla="*/ 3 w 5"/>
                  <a:gd name="T3" fmla="*/ 14 h 14"/>
                  <a:gd name="T4" fmla="*/ 1 w 5"/>
                  <a:gd name="T5" fmla="*/ 14 h 14"/>
                  <a:gd name="T6" fmla="*/ 0 w 5"/>
                  <a:gd name="T7" fmla="*/ 12 h 14"/>
                  <a:gd name="T8" fmla="*/ 1 w 5"/>
                  <a:gd name="T9" fmla="*/ 1 h 14"/>
                  <a:gd name="T10" fmla="*/ 2 w 5"/>
                  <a:gd name="T11" fmla="*/ 0 h 14"/>
                  <a:gd name="T12" fmla="*/ 3 w 5"/>
                  <a:gd name="T13" fmla="*/ 0 h 14"/>
                  <a:gd name="T14" fmla="*/ 5 w 5"/>
                  <a:gd name="T15" fmla="*/ 1 h 14"/>
                  <a:gd name="T16" fmla="*/ 4 w 5"/>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4" y="13"/>
                    </a:moveTo>
                    <a:cubicBezTo>
                      <a:pt x="4" y="13"/>
                      <a:pt x="3" y="14"/>
                      <a:pt x="3" y="14"/>
                    </a:cubicBezTo>
                    <a:cubicBezTo>
                      <a:pt x="1" y="14"/>
                      <a:pt x="1" y="14"/>
                      <a:pt x="1" y="14"/>
                    </a:cubicBezTo>
                    <a:cubicBezTo>
                      <a:pt x="1" y="14"/>
                      <a:pt x="0" y="13"/>
                      <a:pt x="0" y="12"/>
                    </a:cubicBezTo>
                    <a:cubicBezTo>
                      <a:pt x="1" y="1"/>
                      <a:pt x="1" y="1"/>
                      <a:pt x="1" y="1"/>
                    </a:cubicBezTo>
                    <a:cubicBezTo>
                      <a:pt x="1" y="0"/>
                      <a:pt x="2" y="0"/>
                      <a:pt x="2" y="0"/>
                    </a:cubicBezTo>
                    <a:cubicBezTo>
                      <a:pt x="3" y="0"/>
                      <a:pt x="3" y="0"/>
                      <a:pt x="3" y="0"/>
                    </a:cubicBezTo>
                    <a:cubicBezTo>
                      <a:pt x="4" y="0"/>
                      <a:pt x="5" y="0"/>
                      <a:pt x="5" y="1"/>
                    </a:cubicBezTo>
                    <a:lnTo>
                      <a:pt x="4" y="1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6"/>
              <p:cNvSpPr/>
              <p:nvPr/>
            </p:nvSpPr>
            <p:spPr bwMode="auto">
              <a:xfrm>
                <a:off x="3707" y="1632"/>
                <a:ext cx="50" cy="12"/>
              </a:xfrm>
              <a:custGeom>
                <a:avLst/>
                <a:gdLst>
                  <a:gd name="T0" fmla="*/ 2 w 21"/>
                  <a:gd name="T1" fmla="*/ 4 h 5"/>
                  <a:gd name="T2" fmla="*/ 1 w 21"/>
                  <a:gd name="T3" fmla="*/ 3 h 5"/>
                  <a:gd name="T4" fmla="*/ 1 w 21"/>
                  <a:gd name="T5" fmla="*/ 1 h 5"/>
                  <a:gd name="T6" fmla="*/ 2 w 21"/>
                  <a:gd name="T7" fmla="*/ 0 h 5"/>
                  <a:gd name="T8" fmla="*/ 20 w 21"/>
                  <a:gd name="T9" fmla="*/ 2 h 5"/>
                  <a:gd name="T10" fmla="*/ 21 w 21"/>
                  <a:gd name="T11" fmla="*/ 3 h 5"/>
                  <a:gd name="T12" fmla="*/ 21 w 21"/>
                  <a:gd name="T13" fmla="*/ 4 h 5"/>
                  <a:gd name="T14" fmla="*/ 20 w 21"/>
                  <a:gd name="T15" fmla="*/ 5 h 5"/>
                  <a:gd name="T16" fmla="*/ 2 w 2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
                    <a:moveTo>
                      <a:pt x="2" y="4"/>
                    </a:moveTo>
                    <a:cubicBezTo>
                      <a:pt x="1" y="4"/>
                      <a:pt x="0" y="3"/>
                      <a:pt x="1" y="3"/>
                    </a:cubicBezTo>
                    <a:cubicBezTo>
                      <a:pt x="1" y="1"/>
                      <a:pt x="1" y="1"/>
                      <a:pt x="1" y="1"/>
                    </a:cubicBezTo>
                    <a:cubicBezTo>
                      <a:pt x="1" y="1"/>
                      <a:pt x="1" y="0"/>
                      <a:pt x="2" y="0"/>
                    </a:cubicBezTo>
                    <a:cubicBezTo>
                      <a:pt x="20" y="2"/>
                      <a:pt x="20" y="2"/>
                      <a:pt x="20" y="2"/>
                    </a:cubicBezTo>
                    <a:cubicBezTo>
                      <a:pt x="21" y="2"/>
                      <a:pt x="21" y="2"/>
                      <a:pt x="21" y="3"/>
                    </a:cubicBezTo>
                    <a:cubicBezTo>
                      <a:pt x="21" y="4"/>
                      <a:pt x="21" y="4"/>
                      <a:pt x="21" y="4"/>
                    </a:cubicBezTo>
                    <a:cubicBezTo>
                      <a:pt x="21" y="4"/>
                      <a:pt x="21" y="5"/>
                      <a:pt x="20" y="5"/>
                    </a:cubicBezTo>
                    <a:lnTo>
                      <a:pt x="2" y="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7"/>
              <p:cNvSpPr/>
              <p:nvPr/>
            </p:nvSpPr>
            <p:spPr bwMode="auto">
              <a:xfrm>
                <a:off x="3748" y="1606"/>
                <a:ext cx="9" cy="26"/>
              </a:xfrm>
              <a:custGeom>
                <a:avLst/>
                <a:gdLst>
                  <a:gd name="T0" fmla="*/ 4 w 4"/>
                  <a:gd name="T1" fmla="*/ 10 h 11"/>
                  <a:gd name="T2" fmla="*/ 3 w 4"/>
                  <a:gd name="T3" fmla="*/ 11 h 11"/>
                  <a:gd name="T4" fmla="*/ 1 w 4"/>
                  <a:gd name="T5" fmla="*/ 11 h 11"/>
                  <a:gd name="T6" fmla="*/ 0 w 4"/>
                  <a:gd name="T7" fmla="*/ 10 h 11"/>
                  <a:gd name="T8" fmla="*/ 1 w 4"/>
                  <a:gd name="T9" fmla="*/ 1 h 11"/>
                  <a:gd name="T10" fmla="*/ 2 w 4"/>
                  <a:gd name="T11" fmla="*/ 0 h 11"/>
                  <a:gd name="T12" fmla="*/ 3 w 4"/>
                  <a:gd name="T13" fmla="*/ 0 h 11"/>
                  <a:gd name="T14" fmla="*/ 4 w 4"/>
                  <a:gd name="T15" fmla="*/ 1 h 11"/>
                  <a:gd name="T16" fmla="*/ 4 w 4"/>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4" y="10"/>
                    </a:moveTo>
                    <a:cubicBezTo>
                      <a:pt x="4" y="11"/>
                      <a:pt x="3" y="11"/>
                      <a:pt x="3" y="11"/>
                    </a:cubicBezTo>
                    <a:cubicBezTo>
                      <a:pt x="1" y="11"/>
                      <a:pt x="1" y="11"/>
                      <a:pt x="1" y="11"/>
                    </a:cubicBezTo>
                    <a:cubicBezTo>
                      <a:pt x="1" y="11"/>
                      <a:pt x="0" y="10"/>
                      <a:pt x="0" y="10"/>
                    </a:cubicBezTo>
                    <a:cubicBezTo>
                      <a:pt x="1" y="1"/>
                      <a:pt x="1" y="1"/>
                      <a:pt x="1" y="1"/>
                    </a:cubicBezTo>
                    <a:cubicBezTo>
                      <a:pt x="1" y="0"/>
                      <a:pt x="1" y="0"/>
                      <a:pt x="2" y="0"/>
                    </a:cubicBezTo>
                    <a:cubicBezTo>
                      <a:pt x="3" y="0"/>
                      <a:pt x="3" y="0"/>
                      <a:pt x="3" y="0"/>
                    </a:cubicBezTo>
                    <a:cubicBezTo>
                      <a:pt x="4" y="0"/>
                      <a:pt x="4" y="1"/>
                      <a:pt x="4" y="1"/>
                    </a:cubicBezTo>
                    <a:lnTo>
                      <a:pt x="4" y="1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8"/>
              <p:cNvSpPr/>
              <p:nvPr/>
            </p:nvSpPr>
            <p:spPr bwMode="auto">
              <a:xfrm>
                <a:off x="3831" y="1786"/>
                <a:ext cx="26" cy="17"/>
              </a:xfrm>
              <a:custGeom>
                <a:avLst/>
                <a:gdLst>
                  <a:gd name="T0" fmla="*/ 5 w 11"/>
                  <a:gd name="T1" fmla="*/ 7 h 7"/>
                  <a:gd name="T2" fmla="*/ 6 w 11"/>
                  <a:gd name="T3" fmla="*/ 7 h 7"/>
                  <a:gd name="T4" fmla="*/ 9 w 11"/>
                  <a:gd name="T5" fmla="*/ 7 h 7"/>
                  <a:gd name="T6" fmla="*/ 11 w 11"/>
                  <a:gd name="T7" fmla="*/ 1 h 7"/>
                  <a:gd name="T8" fmla="*/ 10 w 11"/>
                  <a:gd name="T9" fmla="*/ 0 h 7"/>
                  <a:gd name="T10" fmla="*/ 6 w 11"/>
                  <a:gd name="T11" fmla="*/ 0 h 7"/>
                  <a:gd name="T12" fmla="*/ 5 w 11"/>
                  <a:gd name="T13" fmla="*/ 0 h 7"/>
                  <a:gd name="T14" fmla="*/ 1 w 11"/>
                  <a:gd name="T15" fmla="*/ 0 h 7"/>
                  <a:gd name="T16" fmla="*/ 0 w 11"/>
                  <a:gd name="T17" fmla="*/ 1 h 7"/>
                  <a:gd name="T18" fmla="*/ 2 w 11"/>
                  <a:gd name="T19" fmla="*/ 7 h 7"/>
                  <a:gd name="T20" fmla="*/ 5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5" y="7"/>
                    </a:moveTo>
                    <a:cubicBezTo>
                      <a:pt x="6" y="7"/>
                      <a:pt x="6" y="7"/>
                      <a:pt x="6" y="7"/>
                    </a:cubicBezTo>
                    <a:cubicBezTo>
                      <a:pt x="9" y="7"/>
                      <a:pt x="9" y="7"/>
                      <a:pt x="9" y="7"/>
                    </a:cubicBezTo>
                    <a:cubicBezTo>
                      <a:pt x="11" y="1"/>
                      <a:pt x="11" y="1"/>
                      <a:pt x="11" y="1"/>
                    </a:cubicBezTo>
                    <a:cubicBezTo>
                      <a:pt x="11" y="1"/>
                      <a:pt x="10" y="0"/>
                      <a:pt x="10" y="0"/>
                    </a:cubicBezTo>
                    <a:cubicBezTo>
                      <a:pt x="9" y="0"/>
                      <a:pt x="8" y="0"/>
                      <a:pt x="6" y="0"/>
                    </a:cubicBezTo>
                    <a:cubicBezTo>
                      <a:pt x="5" y="0"/>
                      <a:pt x="5" y="0"/>
                      <a:pt x="5" y="0"/>
                    </a:cubicBezTo>
                    <a:cubicBezTo>
                      <a:pt x="3" y="0"/>
                      <a:pt x="2" y="0"/>
                      <a:pt x="1" y="0"/>
                    </a:cubicBezTo>
                    <a:cubicBezTo>
                      <a:pt x="0" y="0"/>
                      <a:pt x="0" y="1"/>
                      <a:pt x="0" y="1"/>
                    </a:cubicBezTo>
                    <a:cubicBezTo>
                      <a:pt x="2" y="7"/>
                      <a:pt x="2" y="7"/>
                      <a:pt x="2" y="7"/>
                    </a:cubicBezTo>
                    <a:lnTo>
                      <a:pt x="5" y="7"/>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9"/>
              <p:cNvSpPr>
                <a:spLocks noEditPoints="1"/>
              </p:cNvSpPr>
              <p:nvPr/>
            </p:nvSpPr>
            <p:spPr bwMode="auto">
              <a:xfrm>
                <a:off x="3816" y="1805"/>
                <a:ext cx="55" cy="64"/>
              </a:xfrm>
              <a:custGeom>
                <a:avLst/>
                <a:gdLst>
                  <a:gd name="T0" fmla="*/ 8 w 23"/>
                  <a:gd name="T1" fmla="*/ 0 h 27"/>
                  <a:gd name="T2" fmla="*/ 0 w 23"/>
                  <a:gd name="T3" fmla="*/ 20 h 27"/>
                  <a:gd name="T4" fmla="*/ 16 w 23"/>
                  <a:gd name="T5" fmla="*/ 27 h 27"/>
                  <a:gd name="T6" fmla="*/ 23 w 23"/>
                  <a:gd name="T7" fmla="*/ 12 h 27"/>
                  <a:gd name="T8" fmla="*/ 15 w 23"/>
                  <a:gd name="T9" fmla="*/ 8 h 27"/>
                  <a:gd name="T10" fmla="*/ 14 w 23"/>
                  <a:gd name="T11" fmla="*/ 8 h 27"/>
                  <a:gd name="T12" fmla="*/ 12 w 23"/>
                  <a:gd name="T13" fmla="*/ 8 h 27"/>
                  <a:gd name="T14" fmla="*/ 10 w 23"/>
                  <a:gd name="T15" fmla="*/ 10 h 27"/>
                  <a:gd name="T16" fmla="*/ 12 w 23"/>
                  <a:gd name="T17" fmla="*/ 11 h 27"/>
                  <a:gd name="T18" fmla="*/ 15 w 23"/>
                  <a:gd name="T19" fmla="*/ 15 h 27"/>
                  <a:gd name="T20" fmla="*/ 15 w 23"/>
                  <a:gd name="T21" fmla="*/ 17 h 27"/>
                  <a:gd name="T22" fmla="*/ 13 w 23"/>
                  <a:gd name="T23" fmla="*/ 18 h 27"/>
                  <a:gd name="T24" fmla="*/ 13 w 23"/>
                  <a:gd name="T25" fmla="*/ 19 h 27"/>
                  <a:gd name="T26" fmla="*/ 11 w 23"/>
                  <a:gd name="T27" fmla="*/ 19 h 27"/>
                  <a:gd name="T28" fmla="*/ 11 w 23"/>
                  <a:gd name="T29" fmla="*/ 19 h 27"/>
                  <a:gd name="T30" fmla="*/ 9 w 23"/>
                  <a:gd name="T31" fmla="*/ 18 h 27"/>
                  <a:gd name="T32" fmla="*/ 8 w 23"/>
                  <a:gd name="T33" fmla="*/ 17 h 27"/>
                  <a:gd name="T34" fmla="*/ 8 w 23"/>
                  <a:gd name="T35" fmla="*/ 16 h 27"/>
                  <a:gd name="T36" fmla="*/ 9 w 23"/>
                  <a:gd name="T37" fmla="*/ 16 h 27"/>
                  <a:gd name="T38" fmla="*/ 10 w 23"/>
                  <a:gd name="T39" fmla="*/ 16 h 27"/>
                  <a:gd name="T40" fmla="*/ 12 w 23"/>
                  <a:gd name="T41" fmla="*/ 16 h 27"/>
                  <a:gd name="T42" fmla="*/ 13 w 23"/>
                  <a:gd name="T43" fmla="*/ 16 h 27"/>
                  <a:gd name="T44" fmla="*/ 13 w 23"/>
                  <a:gd name="T45" fmla="*/ 14 h 27"/>
                  <a:gd name="T46" fmla="*/ 12 w 23"/>
                  <a:gd name="T47" fmla="*/ 13 h 27"/>
                  <a:gd name="T48" fmla="*/ 10 w 23"/>
                  <a:gd name="T49" fmla="*/ 12 h 27"/>
                  <a:gd name="T50" fmla="*/ 9 w 23"/>
                  <a:gd name="T51" fmla="*/ 11 h 27"/>
                  <a:gd name="T52" fmla="*/ 9 w 23"/>
                  <a:gd name="T53" fmla="*/ 8 h 27"/>
                  <a:gd name="T54" fmla="*/ 11 w 23"/>
                  <a:gd name="T55" fmla="*/ 6 h 27"/>
                  <a:gd name="T56" fmla="*/ 12 w 23"/>
                  <a:gd name="T57" fmla="*/ 5 h 27"/>
                  <a:gd name="T58" fmla="*/ 13 w 23"/>
                  <a:gd name="T59" fmla="*/ 6 h 27"/>
                  <a:gd name="T60" fmla="*/ 13 w 23"/>
                  <a:gd name="T61" fmla="*/ 7 h 27"/>
                  <a:gd name="T62" fmla="*/ 14 w 23"/>
                  <a:gd name="T63" fmla="*/ 7 h 27"/>
                  <a:gd name="T64" fmla="*/ 15 w 23"/>
                  <a:gd name="T65" fmla="*/ 7 h 27"/>
                  <a:gd name="T66" fmla="*/ 15 w 23"/>
                  <a:gd name="T6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7">
                    <a:moveTo>
                      <a:pt x="15" y="0"/>
                    </a:moveTo>
                    <a:cubicBezTo>
                      <a:pt x="8" y="0"/>
                      <a:pt x="8" y="0"/>
                      <a:pt x="8" y="0"/>
                    </a:cubicBezTo>
                    <a:cubicBezTo>
                      <a:pt x="4" y="0"/>
                      <a:pt x="0" y="9"/>
                      <a:pt x="0" y="12"/>
                    </a:cubicBezTo>
                    <a:cubicBezTo>
                      <a:pt x="0" y="20"/>
                      <a:pt x="0" y="20"/>
                      <a:pt x="0" y="20"/>
                    </a:cubicBezTo>
                    <a:cubicBezTo>
                      <a:pt x="1" y="24"/>
                      <a:pt x="4" y="27"/>
                      <a:pt x="8" y="27"/>
                    </a:cubicBezTo>
                    <a:cubicBezTo>
                      <a:pt x="16" y="27"/>
                      <a:pt x="16" y="27"/>
                      <a:pt x="16" y="27"/>
                    </a:cubicBezTo>
                    <a:cubicBezTo>
                      <a:pt x="20" y="27"/>
                      <a:pt x="23" y="24"/>
                      <a:pt x="23" y="20"/>
                    </a:cubicBezTo>
                    <a:cubicBezTo>
                      <a:pt x="23" y="12"/>
                      <a:pt x="23" y="12"/>
                      <a:pt x="23" y="12"/>
                    </a:cubicBezTo>
                    <a:cubicBezTo>
                      <a:pt x="23" y="8"/>
                      <a:pt x="19" y="0"/>
                      <a:pt x="15" y="0"/>
                    </a:cubicBezTo>
                    <a:close/>
                    <a:moveTo>
                      <a:pt x="15" y="8"/>
                    </a:moveTo>
                    <a:cubicBezTo>
                      <a:pt x="15" y="8"/>
                      <a:pt x="15" y="8"/>
                      <a:pt x="15" y="8"/>
                    </a:cubicBezTo>
                    <a:cubicBezTo>
                      <a:pt x="14" y="8"/>
                      <a:pt x="14" y="8"/>
                      <a:pt x="14" y="8"/>
                    </a:cubicBezTo>
                    <a:cubicBezTo>
                      <a:pt x="14" y="8"/>
                      <a:pt x="14" y="8"/>
                      <a:pt x="13" y="8"/>
                    </a:cubicBezTo>
                    <a:cubicBezTo>
                      <a:pt x="13" y="8"/>
                      <a:pt x="13" y="8"/>
                      <a:pt x="12" y="8"/>
                    </a:cubicBezTo>
                    <a:cubicBezTo>
                      <a:pt x="12" y="8"/>
                      <a:pt x="11" y="8"/>
                      <a:pt x="11" y="9"/>
                    </a:cubicBezTo>
                    <a:cubicBezTo>
                      <a:pt x="10" y="9"/>
                      <a:pt x="10" y="9"/>
                      <a:pt x="10" y="10"/>
                    </a:cubicBezTo>
                    <a:cubicBezTo>
                      <a:pt x="10" y="10"/>
                      <a:pt x="10" y="10"/>
                      <a:pt x="11" y="11"/>
                    </a:cubicBezTo>
                    <a:cubicBezTo>
                      <a:pt x="11" y="11"/>
                      <a:pt x="12" y="11"/>
                      <a:pt x="12" y="11"/>
                    </a:cubicBezTo>
                    <a:cubicBezTo>
                      <a:pt x="13" y="12"/>
                      <a:pt x="14" y="12"/>
                      <a:pt x="15" y="13"/>
                    </a:cubicBezTo>
                    <a:cubicBezTo>
                      <a:pt x="15" y="13"/>
                      <a:pt x="15" y="14"/>
                      <a:pt x="15" y="15"/>
                    </a:cubicBezTo>
                    <a:cubicBezTo>
                      <a:pt x="15" y="15"/>
                      <a:pt x="15" y="16"/>
                      <a:pt x="15" y="16"/>
                    </a:cubicBezTo>
                    <a:cubicBezTo>
                      <a:pt x="15" y="16"/>
                      <a:pt x="15" y="17"/>
                      <a:pt x="15" y="17"/>
                    </a:cubicBezTo>
                    <a:cubicBezTo>
                      <a:pt x="14" y="17"/>
                      <a:pt x="14" y="17"/>
                      <a:pt x="14" y="17"/>
                    </a:cubicBezTo>
                    <a:cubicBezTo>
                      <a:pt x="13" y="17"/>
                      <a:pt x="13" y="18"/>
                      <a:pt x="13" y="18"/>
                    </a:cubicBezTo>
                    <a:cubicBezTo>
                      <a:pt x="13" y="19"/>
                      <a:pt x="13" y="19"/>
                      <a:pt x="13" y="19"/>
                    </a:cubicBezTo>
                    <a:cubicBezTo>
                      <a:pt x="13" y="19"/>
                      <a:pt x="13" y="19"/>
                      <a:pt x="13" y="19"/>
                    </a:cubicBezTo>
                    <a:cubicBezTo>
                      <a:pt x="13" y="19"/>
                      <a:pt x="13" y="19"/>
                      <a:pt x="12" y="19"/>
                    </a:cubicBezTo>
                    <a:cubicBezTo>
                      <a:pt x="11" y="19"/>
                      <a:pt x="11" y="19"/>
                      <a:pt x="11" y="19"/>
                    </a:cubicBezTo>
                    <a:cubicBezTo>
                      <a:pt x="11" y="19"/>
                      <a:pt x="11" y="19"/>
                      <a:pt x="11" y="19"/>
                    </a:cubicBezTo>
                    <a:cubicBezTo>
                      <a:pt x="11" y="19"/>
                      <a:pt x="11" y="19"/>
                      <a:pt x="11" y="19"/>
                    </a:cubicBezTo>
                    <a:cubicBezTo>
                      <a:pt x="11" y="18"/>
                      <a:pt x="11" y="18"/>
                      <a:pt x="11" y="18"/>
                    </a:cubicBezTo>
                    <a:cubicBezTo>
                      <a:pt x="10" y="18"/>
                      <a:pt x="10" y="18"/>
                      <a:pt x="9" y="18"/>
                    </a:cubicBezTo>
                    <a:cubicBezTo>
                      <a:pt x="9" y="18"/>
                      <a:pt x="8" y="17"/>
                      <a:pt x="8" y="17"/>
                    </a:cubicBezTo>
                    <a:cubicBezTo>
                      <a:pt x="8" y="17"/>
                      <a:pt x="8" y="17"/>
                      <a:pt x="8" y="17"/>
                    </a:cubicBezTo>
                    <a:cubicBezTo>
                      <a:pt x="8" y="17"/>
                      <a:pt x="8" y="17"/>
                      <a:pt x="8" y="17"/>
                    </a:cubicBezTo>
                    <a:cubicBezTo>
                      <a:pt x="8" y="16"/>
                      <a:pt x="8" y="16"/>
                      <a:pt x="8" y="16"/>
                    </a:cubicBezTo>
                    <a:cubicBezTo>
                      <a:pt x="8" y="16"/>
                      <a:pt x="8" y="16"/>
                      <a:pt x="9" y="16"/>
                    </a:cubicBezTo>
                    <a:cubicBezTo>
                      <a:pt x="9" y="16"/>
                      <a:pt x="9" y="16"/>
                      <a:pt x="9" y="16"/>
                    </a:cubicBezTo>
                    <a:cubicBezTo>
                      <a:pt x="9" y="16"/>
                      <a:pt x="9" y="16"/>
                      <a:pt x="9" y="16"/>
                    </a:cubicBezTo>
                    <a:cubicBezTo>
                      <a:pt x="10" y="16"/>
                      <a:pt x="10" y="16"/>
                      <a:pt x="10" y="16"/>
                    </a:cubicBezTo>
                    <a:cubicBezTo>
                      <a:pt x="10" y="16"/>
                      <a:pt x="11" y="16"/>
                      <a:pt x="11" y="16"/>
                    </a:cubicBezTo>
                    <a:cubicBezTo>
                      <a:pt x="11" y="16"/>
                      <a:pt x="12" y="16"/>
                      <a:pt x="12" y="16"/>
                    </a:cubicBezTo>
                    <a:cubicBezTo>
                      <a:pt x="12" y="16"/>
                      <a:pt x="13" y="16"/>
                      <a:pt x="13" y="16"/>
                    </a:cubicBezTo>
                    <a:cubicBezTo>
                      <a:pt x="13" y="16"/>
                      <a:pt x="13" y="16"/>
                      <a:pt x="13" y="16"/>
                    </a:cubicBezTo>
                    <a:cubicBezTo>
                      <a:pt x="13" y="15"/>
                      <a:pt x="13" y="15"/>
                      <a:pt x="13" y="15"/>
                    </a:cubicBezTo>
                    <a:cubicBezTo>
                      <a:pt x="13" y="15"/>
                      <a:pt x="13" y="14"/>
                      <a:pt x="13" y="14"/>
                    </a:cubicBezTo>
                    <a:cubicBezTo>
                      <a:pt x="13" y="14"/>
                      <a:pt x="13" y="14"/>
                      <a:pt x="13" y="14"/>
                    </a:cubicBezTo>
                    <a:cubicBezTo>
                      <a:pt x="13" y="14"/>
                      <a:pt x="13" y="13"/>
                      <a:pt x="12" y="13"/>
                    </a:cubicBezTo>
                    <a:cubicBezTo>
                      <a:pt x="12" y="13"/>
                      <a:pt x="12" y="13"/>
                      <a:pt x="11" y="13"/>
                    </a:cubicBezTo>
                    <a:cubicBezTo>
                      <a:pt x="11" y="13"/>
                      <a:pt x="11" y="13"/>
                      <a:pt x="10" y="12"/>
                    </a:cubicBezTo>
                    <a:cubicBezTo>
                      <a:pt x="10" y="12"/>
                      <a:pt x="10" y="12"/>
                      <a:pt x="9" y="12"/>
                    </a:cubicBezTo>
                    <a:cubicBezTo>
                      <a:pt x="9" y="11"/>
                      <a:pt x="9" y="11"/>
                      <a:pt x="9" y="11"/>
                    </a:cubicBezTo>
                    <a:cubicBezTo>
                      <a:pt x="9" y="11"/>
                      <a:pt x="8" y="10"/>
                      <a:pt x="8" y="10"/>
                    </a:cubicBezTo>
                    <a:cubicBezTo>
                      <a:pt x="8" y="9"/>
                      <a:pt x="9" y="8"/>
                      <a:pt x="9" y="8"/>
                    </a:cubicBezTo>
                    <a:cubicBezTo>
                      <a:pt x="9" y="7"/>
                      <a:pt x="10" y="7"/>
                      <a:pt x="11" y="7"/>
                    </a:cubicBezTo>
                    <a:cubicBezTo>
                      <a:pt x="11" y="6"/>
                      <a:pt x="11" y="6"/>
                      <a:pt x="11" y="6"/>
                    </a:cubicBezTo>
                    <a:cubicBezTo>
                      <a:pt x="11" y="6"/>
                      <a:pt x="11" y="6"/>
                      <a:pt x="11" y="6"/>
                    </a:cubicBezTo>
                    <a:cubicBezTo>
                      <a:pt x="11" y="6"/>
                      <a:pt x="11" y="5"/>
                      <a:pt x="12" y="5"/>
                    </a:cubicBezTo>
                    <a:cubicBezTo>
                      <a:pt x="13" y="5"/>
                      <a:pt x="13" y="5"/>
                      <a:pt x="13" y="5"/>
                    </a:cubicBezTo>
                    <a:cubicBezTo>
                      <a:pt x="13" y="5"/>
                      <a:pt x="13" y="5"/>
                      <a:pt x="13" y="6"/>
                    </a:cubicBezTo>
                    <a:cubicBezTo>
                      <a:pt x="13" y="6"/>
                      <a:pt x="13" y="6"/>
                      <a:pt x="13" y="6"/>
                    </a:cubicBezTo>
                    <a:cubicBezTo>
                      <a:pt x="13" y="7"/>
                      <a:pt x="13" y="7"/>
                      <a:pt x="13" y="7"/>
                    </a:cubicBezTo>
                    <a:cubicBezTo>
                      <a:pt x="13" y="7"/>
                      <a:pt x="13" y="7"/>
                      <a:pt x="14" y="7"/>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0"/>
              <p:cNvSpPr/>
              <p:nvPr/>
            </p:nvSpPr>
            <p:spPr bwMode="auto">
              <a:xfrm>
                <a:off x="3854" y="1798"/>
                <a:ext cx="22" cy="17"/>
              </a:xfrm>
              <a:custGeom>
                <a:avLst/>
                <a:gdLst>
                  <a:gd name="T0" fmla="*/ 9 w 9"/>
                  <a:gd name="T1" fmla="*/ 4 h 7"/>
                  <a:gd name="T2" fmla="*/ 0 w 9"/>
                  <a:gd name="T3" fmla="*/ 2 h 7"/>
                  <a:gd name="T4" fmla="*/ 0 w 9"/>
                  <a:gd name="T5" fmla="*/ 2 h 7"/>
                  <a:gd name="T6" fmla="*/ 0 w 9"/>
                  <a:gd name="T7" fmla="*/ 2 h 7"/>
                  <a:gd name="T8" fmla="*/ 0 w 9"/>
                  <a:gd name="T9" fmla="*/ 2 h 7"/>
                  <a:gd name="T10" fmla="*/ 0 w 9"/>
                  <a:gd name="T11" fmla="*/ 2 h 7"/>
                  <a:gd name="T12" fmla="*/ 0 w 9"/>
                  <a:gd name="T13" fmla="*/ 2 h 7"/>
                  <a:gd name="T14" fmla="*/ 7 w 9"/>
                  <a:gd name="T15" fmla="*/ 7 h 7"/>
                  <a:gd name="T16" fmla="*/ 8 w 9"/>
                  <a:gd name="T17" fmla="*/ 7 h 7"/>
                  <a:gd name="T18" fmla="*/ 3 w 9"/>
                  <a:gd name="T19" fmla="*/ 2 h 7"/>
                  <a:gd name="T20" fmla="*/ 8 w 9"/>
                  <a:gd name="T21" fmla="*/ 4 h 7"/>
                  <a:gd name="T22" fmla="*/ 9 w 9"/>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9" y="4"/>
                    </a:moveTo>
                    <a:cubicBezTo>
                      <a:pt x="6" y="0"/>
                      <a:pt x="1"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5" y="3"/>
                      <a:pt x="7" y="7"/>
                      <a:pt x="7" y="7"/>
                    </a:cubicBezTo>
                    <a:cubicBezTo>
                      <a:pt x="8" y="7"/>
                      <a:pt x="8" y="7"/>
                      <a:pt x="8" y="7"/>
                    </a:cubicBezTo>
                    <a:cubicBezTo>
                      <a:pt x="7" y="4"/>
                      <a:pt x="5" y="3"/>
                      <a:pt x="3" y="2"/>
                    </a:cubicBezTo>
                    <a:cubicBezTo>
                      <a:pt x="6" y="3"/>
                      <a:pt x="8" y="4"/>
                      <a:pt x="8" y="4"/>
                    </a:cubicBezTo>
                    <a:cubicBezTo>
                      <a:pt x="9" y="4"/>
                      <a:pt x="9" y="4"/>
                      <a:pt x="9" y="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61"/>
              <p:cNvSpPr>
                <a:spLocks noEditPoints="1"/>
              </p:cNvSpPr>
              <p:nvPr/>
            </p:nvSpPr>
            <p:spPr bwMode="auto">
              <a:xfrm>
                <a:off x="4032" y="2524"/>
                <a:ext cx="99" cy="83"/>
              </a:xfrm>
              <a:custGeom>
                <a:avLst/>
                <a:gdLst>
                  <a:gd name="T0" fmla="*/ 35 w 42"/>
                  <a:gd name="T1" fmla="*/ 6 h 35"/>
                  <a:gd name="T2" fmla="*/ 35 w 42"/>
                  <a:gd name="T3" fmla="*/ 6 h 35"/>
                  <a:gd name="T4" fmla="*/ 34 w 42"/>
                  <a:gd name="T5" fmla="*/ 5 h 35"/>
                  <a:gd name="T6" fmla="*/ 30 w 42"/>
                  <a:gd name="T7" fmla="*/ 5 h 35"/>
                  <a:gd name="T8" fmla="*/ 30 w 42"/>
                  <a:gd name="T9" fmla="*/ 6 h 35"/>
                  <a:gd name="T10" fmla="*/ 28 w 42"/>
                  <a:gd name="T11" fmla="*/ 6 h 35"/>
                  <a:gd name="T12" fmla="*/ 27 w 42"/>
                  <a:gd name="T13" fmla="*/ 4 h 35"/>
                  <a:gd name="T14" fmla="*/ 22 w 42"/>
                  <a:gd name="T15" fmla="*/ 0 h 35"/>
                  <a:gd name="T16" fmla="*/ 19 w 42"/>
                  <a:gd name="T17" fmla="*/ 0 h 35"/>
                  <a:gd name="T18" fmla="*/ 14 w 42"/>
                  <a:gd name="T19" fmla="*/ 4 h 35"/>
                  <a:gd name="T20" fmla="*/ 14 w 42"/>
                  <a:gd name="T21" fmla="*/ 7 h 35"/>
                  <a:gd name="T22" fmla="*/ 12 w 42"/>
                  <a:gd name="T23" fmla="*/ 7 h 35"/>
                  <a:gd name="T24" fmla="*/ 11 w 42"/>
                  <a:gd name="T25" fmla="*/ 6 h 35"/>
                  <a:gd name="T26" fmla="*/ 7 w 42"/>
                  <a:gd name="T27" fmla="*/ 6 h 35"/>
                  <a:gd name="T28" fmla="*/ 6 w 42"/>
                  <a:gd name="T29" fmla="*/ 7 h 35"/>
                  <a:gd name="T30" fmla="*/ 6 w 42"/>
                  <a:gd name="T31" fmla="*/ 7 h 35"/>
                  <a:gd name="T32" fmla="*/ 0 w 42"/>
                  <a:gd name="T33" fmla="*/ 14 h 35"/>
                  <a:gd name="T34" fmla="*/ 0 w 42"/>
                  <a:gd name="T35" fmla="*/ 28 h 35"/>
                  <a:gd name="T36" fmla="*/ 8 w 42"/>
                  <a:gd name="T37" fmla="*/ 35 h 35"/>
                  <a:gd name="T38" fmla="*/ 34 w 42"/>
                  <a:gd name="T39" fmla="*/ 35 h 35"/>
                  <a:gd name="T40" fmla="*/ 41 w 42"/>
                  <a:gd name="T41" fmla="*/ 27 h 35"/>
                  <a:gd name="T42" fmla="*/ 41 w 42"/>
                  <a:gd name="T43" fmla="*/ 13 h 35"/>
                  <a:gd name="T44" fmla="*/ 35 w 42"/>
                  <a:gd name="T45" fmla="*/ 6 h 35"/>
                  <a:gd name="T46" fmla="*/ 16 w 42"/>
                  <a:gd name="T47" fmla="*/ 4 h 35"/>
                  <a:gd name="T48" fmla="*/ 19 w 42"/>
                  <a:gd name="T49" fmla="*/ 3 h 35"/>
                  <a:gd name="T50" fmla="*/ 22 w 42"/>
                  <a:gd name="T51" fmla="*/ 3 h 35"/>
                  <a:gd name="T52" fmla="*/ 25 w 42"/>
                  <a:gd name="T53" fmla="*/ 4 h 35"/>
                  <a:gd name="T54" fmla="*/ 25 w 42"/>
                  <a:gd name="T55" fmla="*/ 6 h 35"/>
                  <a:gd name="T56" fmla="*/ 16 w 42"/>
                  <a:gd name="T57" fmla="*/ 7 h 35"/>
                  <a:gd name="T58" fmla="*/ 16 w 42"/>
                  <a:gd name="T5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35">
                    <a:moveTo>
                      <a:pt x="35" y="6"/>
                    </a:moveTo>
                    <a:cubicBezTo>
                      <a:pt x="35" y="6"/>
                      <a:pt x="35" y="6"/>
                      <a:pt x="35" y="6"/>
                    </a:cubicBezTo>
                    <a:cubicBezTo>
                      <a:pt x="35" y="6"/>
                      <a:pt x="34" y="5"/>
                      <a:pt x="34" y="5"/>
                    </a:cubicBezTo>
                    <a:cubicBezTo>
                      <a:pt x="30" y="5"/>
                      <a:pt x="30" y="5"/>
                      <a:pt x="30" y="5"/>
                    </a:cubicBezTo>
                    <a:cubicBezTo>
                      <a:pt x="30" y="5"/>
                      <a:pt x="30" y="6"/>
                      <a:pt x="30" y="6"/>
                    </a:cubicBezTo>
                    <a:cubicBezTo>
                      <a:pt x="28" y="6"/>
                      <a:pt x="28" y="6"/>
                      <a:pt x="28" y="6"/>
                    </a:cubicBezTo>
                    <a:cubicBezTo>
                      <a:pt x="27" y="4"/>
                      <a:pt x="27" y="4"/>
                      <a:pt x="27" y="4"/>
                    </a:cubicBezTo>
                    <a:cubicBezTo>
                      <a:pt x="27" y="1"/>
                      <a:pt x="25" y="0"/>
                      <a:pt x="22" y="0"/>
                    </a:cubicBezTo>
                    <a:cubicBezTo>
                      <a:pt x="19" y="0"/>
                      <a:pt x="19" y="0"/>
                      <a:pt x="19" y="0"/>
                    </a:cubicBezTo>
                    <a:cubicBezTo>
                      <a:pt x="16" y="1"/>
                      <a:pt x="14" y="1"/>
                      <a:pt x="14" y="4"/>
                    </a:cubicBezTo>
                    <a:cubicBezTo>
                      <a:pt x="14" y="7"/>
                      <a:pt x="14" y="7"/>
                      <a:pt x="14" y="7"/>
                    </a:cubicBezTo>
                    <a:cubicBezTo>
                      <a:pt x="12" y="7"/>
                      <a:pt x="12" y="7"/>
                      <a:pt x="12" y="7"/>
                    </a:cubicBezTo>
                    <a:cubicBezTo>
                      <a:pt x="12" y="6"/>
                      <a:pt x="11" y="6"/>
                      <a:pt x="11" y="6"/>
                    </a:cubicBezTo>
                    <a:cubicBezTo>
                      <a:pt x="7" y="6"/>
                      <a:pt x="7" y="6"/>
                      <a:pt x="7" y="6"/>
                    </a:cubicBezTo>
                    <a:cubicBezTo>
                      <a:pt x="7" y="6"/>
                      <a:pt x="6" y="6"/>
                      <a:pt x="6" y="7"/>
                    </a:cubicBezTo>
                    <a:cubicBezTo>
                      <a:pt x="6" y="7"/>
                      <a:pt x="6" y="7"/>
                      <a:pt x="6" y="7"/>
                    </a:cubicBezTo>
                    <a:cubicBezTo>
                      <a:pt x="3" y="8"/>
                      <a:pt x="0" y="11"/>
                      <a:pt x="0" y="14"/>
                    </a:cubicBezTo>
                    <a:cubicBezTo>
                      <a:pt x="0" y="28"/>
                      <a:pt x="0" y="28"/>
                      <a:pt x="0" y="28"/>
                    </a:cubicBezTo>
                    <a:cubicBezTo>
                      <a:pt x="0" y="32"/>
                      <a:pt x="4" y="35"/>
                      <a:pt x="8" y="35"/>
                    </a:cubicBezTo>
                    <a:cubicBezTo>
                      <a:pt x="34" y="35"/>
                      <a:pt x="34" y="35"/>
                      <a:pt x="34" y="35"/>
                    </a:cubicBezTo>
                    <a:cubicBezTo>
                      <a:pt x="38" y="35"/>
                      <a:pt x="42" y="31"/>
                      <a:pt x="41" y="27"/>
                    </a:cubicBezTo>
                    <a:cubicBezTo>
                      <a:pt x="41" y="13"/>
                      <a:pt x="41" y="13"/>
                      <a:pt x="41" y="13"/>
                    </a:cubicBezTo>
                    <a:cubicBezTo>
                      <a:pt x="41" y="10"/>
                      <a:pt x="38" y="7"/>
                      <a:pt x="35" y="6"/>
                    </a:cubicBezTo>
                    <a:close/>
                    <a:moveTo>
                      <a:pt x="16" y="4"/>
                    </a:moveTo>
                    <a:cubicBezTo>
                      <a:pt x="16" y="4"/>
                      <a:pt x="16" y="3"/>
                      <a:pt x="19" y="3"/>
                    </a:cubicBezTo>
                    <a:cubicBezTo>
                      <a:pt x="22" y="3"/>
                      <a:pt x="22" y="3"/>
                      <a:pt x="22" y="3"/>
                    </a:cubicBezTo>
                    <a:cubicBezTo>
                      <a:pt x="25" y="3"/>
                      <a:pt x="25" y="3"/>
                      <a:pt x="25" y="4"/>
                    </a:cubicBezTo>
                    <a:cubicBezTo>
                      <a:pt x="25" y="6"/>
                      <a:pt x="25" y="6"/>
                      <a:pt x="25" y="6"/>
                    </a:cubicBezTo>
                    <a:cubicBezTo>
                      <a:pt x="16" y="7"/>
                      <a:pt x="16" y="7"/>
                      <a:pt x="16" y="7"/>
                    </a:cubicBezTo>
                    <a:lnTo>
                      <a:pt x="16" y="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62"/>
              <p:cNvSpPr>
                <a:spLocks noEditPoints="1"/>
              </p:cNvSpPr>
              <p:nvPr/>
            </p:nvSpPr>
            <p:spPr bwMode="auto">
              <a:xfrm>
                <a:off x="4179" y="2624"/>
                <a:ext cx="71" cy="62"/>
              </a:xfrm>
              <a:custGeom>
                <a:avLst/>
                <a:gdLst>
                  <a:gd name="T0" fmla="*/ 25 w 30"/>
                  <a:gd name="T1" fmla="*/ 4 h 26"/>
                  <a:gd name="T2" fmla="*/ 26 w 30"/>
                  <a:gd name="T3" fmla="*/ 4 h 26"/>
                  <a:gd name="T4" fmla="*/ 25 w 30"/>
                  <a:gd name="T5" fmla="*/ 4 h 26"/>
                  <a:gd name="T6" fmla="*/ 22 w 30"/>
                  <a:gd name="T7" fmla="*/ 4 h 26"/>
                  <a:gd name="T8" fmla="*/ 21 w 30"/>
                  <a:gd name="T9" fmla="*/ 4 h 26"/>
                  <a:gd name="T10" fmla="*/ 20 w 30"/>
                  <a:gd name="T11" fmla="*/ 4 h 26"/>
                  <a:gd name="T12" fmla="*/ 20 w 30"/>
                  <a:gd name="T13" fmla="*/ 3 h 26"/>
                  <a:gd name="T14" fmla="*/ 16 w 30"/>
                  <a:gd name="T15" fmla="*/ 0 h 26"/>
                  <a:gd name="T16" fmla="*/ 13 w 30"/>
                  <a:gd name="T17" fmla="*/ 0 h 26"/>
                  <a:gd name="T18" fmla="*/ 10 w 30"/>
                  <a:gd name="T19" fmla="*/ 3 h 26"/>
                  <a:gd name="T20" fmla="*/ 10 w 30"/>
                  <a:gd name="T21" fmla="*/ 5 h 26"/>
                  <a:gd name="T22" fmla="*/ 8 w 30"/>
                  <a:gd name="T23" fmla="*/ 5 h 26"/>
                  <a:gd name="T24" fmla="*/ 8 w 30"/>
                  <a:gd name="T25" fmla="*/ 4 h 26"/>
                  <a:gd name="T26" fmla="*/ 5 w 30"/>
                  <a:gd name="T27" fmla="*/ 4 h 26"/>
                  <a:gd name="T28" fmla="*/ 4 w 30"/>
                  <a:gd name="T29" fmla="*/ 5 h 26"/>
                  <a:gd name="T30" fmla="*/ 4 w 30"/>
                  <a:gd name="T31" fmla="*/ 5 h 26"/>
                  <a:gd name="T32" fmla="*/ 0 w 30"/>
                  <a:gd name="T33" fmla="*/ 10 h 26"/>
                  <a:gd name="T34" fmla="*/ 0 w 30"/>
                  <a:gd name="T35" fmla="*/ 21 h 26"/>
                  <a:gd name="T36" fmla="*/ 5 w 30"/>
                  <a:gd name="T37" fmla="*/ 26 h 26"/>
                  <a:gd name="T38" fmla="*/ 25 w 30"/>
                  <a:gd name="T39" fmla="*/ 25 h 26"/>
                  <a:gd name="T40" fmla="*/ 30 w 30"/>
                  <a:gd name="T41" fmla="*/ 20 h 26"/>
                  <a:gd name="T42" fmla="*/ 30 w 30"/>
                  <a:gd name="T43" fmla="*/ 10 h 26"/>
                  <a:gd name="T44" fmla="*/ 25 w 30"/>
                  <a:gd name="T45" fmla="*/ 4 h 26"/>
                  <a:gd name="T46" fmla="*/ 12 w 30"/>
                  <a:gd name="T47" fmla="*/ 3 h 26"/>
                  <a:gd name="T48" fmla="*/ 13 w 30"/>
                  <a:gd name="T49" fmla="*/ 2 h 26"/>
                  <a:gd name="T50" fmla="*/ 16 w 30"/>
                  <a:gd name="T51" fmla="*/ 2 h 26"/>
                  <a:gd name="T52" fmla="*/ 18 w 30"/>
                  <a:gd name="T53" fmla="*/ 3 h 26"/>
                  <a:gd name="T54" fmla="*/ 18 w 30"/>
                  <a:gd name="T55" fmla="*/ 5 h 26"/>
                  <a:gd name="T56" fmla="*/ 12 w 30"/>
                  <a:gd name="T57" fmla="*/ 5 h 26"/>
                  <a:gd name="T58" fmla="*/ 12 w 30"/>
                  <a:gd name="T5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26">
                    <a:moveTo>
                      <a:pt x="25" y="4"/>
                    </a:moveTo>
                    <a:cubicBezTo>
                      <a:pt x="25" y="4"/>
                      <a:pt x="26" y="4"/>
                      <a:pt x="26" y="4"/>
                    </a:cubicBezTo>
                    <a:cubicBezTo>
                      <a:pt x="25" y="4"/>
                      <a:pt x="25" y="4"/>
                      <a:pt x="25" y="4"/>
                    </a:cubicBezTo>
                    <a:cubicBezTo>
                      <a:pt x="22" y="4"/>
                      <a:pt x="22" y="4"/>
                      <a:pt x="22" y="4"/>
                    </a:cubicBezTo>
                    <a:cubicBezTo>
                      <a:pt x="22" y="4"/>
                      <a:pt x="21" y="4"/>
                      <a:pt x="21" y="4"/>
                    </a:cubicBezTo>
                    <a:cubicBezTo>
                      <a:pt x="20" y="4"/>
                      <a:pt x="20" y="4"/>
                      <a:pt x="20" y="4"/>
                    </a:cubicBezTo>
                    <a:cubicBezTo>
                      <a:pt x="20" y="3"/>
                      <a:pt x="20" y="3"/>
                      <a:pt x="20" y="3"/>
                    </a:cubicBezTo>
                    <a:cubicBezTo>
                      <a:pt x="20" y="1"/>
                      <a:pt x="18" y="0"/>
                      <a:pt x="16" y="0"/>
                    </a:cubicBezTo>
                    <a:cubicBezTo>
                      <a:pt x="13" y="0"/>
                      <a:pt x="13" y="0"/>
                      <a:pt x="13" y="0"/>
                    </a:cubicBezTo>
                    <a:cubicBezTo>
                      <a:pt x="11" y="0"/>
                      <a:pt x="10" y="1"/>
                      <a:pt x="10" y="3"/>
                    </a:cubicBezTo>
                    <a:cubicBezTo>
                      <a:pt x="10" y="5"/>
                      <a:pt x="10" y="5"/>
                      <a:pt x="10" y="5"/>
                    </a:cubicBezTo>
                    <a:cubicBezTo>
                      <a:pt x="8" y="5"/>
                      <a:pt x="8" y="5"/>
                      <a:pt x="8" y="5"/>
                    </a:cubicBezTo>
                    <a:cubicBezTo>
                      <a:pt x="8" y="4"/>
                      <a:pt x="8" y="4"/>
                      <a:pt x="8" y="4"/>
                    </a:cubicBezTo>
                    <a:cubicBezTo>
                      <a:pt x="5" y="4"/>
                      <a:pt x="5" y="4"/>
                      <a:pt x="5" y="4"/>
                    </a:cubicBezTo>
                    <a:cubicBezTo>
                      <a:pt x="4" y="4"/>
                      <a:pt x="4" y="5"/>
                      <a:pt x="4" y="5"/>
                    </a:cubicBezTo>
                    <a:cubicBezTo>
                      <a:pt x="4" y="5"/>
                      <a:pt x="4" y="5"/>
                      <a:pt x="4" y="5"/>
                    </a:cubicBezTo>
                    <a:cubicBezTo>
                      <a:pt x="2" y="5"/>
                      <a:pt x="0" y="8"/>
                      <a:pt x="0" y="10"/>
                    </a:cubicBezTo>
                    <a:cubicBezTo>
                      <a:pt x="0" y="21"/>
                      <a:pt x="0" y="21"/>
                      <a:pt x="0" y="21"/>
                    </a:cubicBezTo>
                    <a:cubicBezTo>
                      <a:pt x="0" y="24"/>
                      <a:pt x="2" y="26"/>
                      <a:pt x="5" y="26"/>
                    </a:cubicBezTo>
                    <a:cubicBezTo>
                      <a:pt x="25" y="25"/>
                      <a:pt x="25" y="25"/>
                      <a:pt x="25" y="25"/>
                    </a:cubicBezTo>
                    <a:cubicBezTo>
                      <a:pt x="28" y="25"/>
                      <a:pt x="30" y="23"/>
                      <a:pt x="30" y="20"/>
                    </a:cubicBezTo>
                    <a:cubicBezTo>
                      <a:pt x="30" y="10"/>
                      <a:pt x="30" y="10"/>
                      <a:pt x="30" y="10"/>
                    </a:cubicBezTo>
                    <a:cubicBezTo>
                      <a:pt x="30" y="7"/>
                      <a:pt x="28" y="5"/>
                      <a:pt x="25" y="4"/>
                    </a:cubicBezTo>
                    <a:close/>
                    <a:moveTo>
                      <a:pt x="12" y="3"/>
                    </a:moveTo>
                    <a:cubicBezTo>
                      <a:pt x="12" y="2"/>
                      <a:pt x="12" y="2"/>
                      <a:pt x="13" y="2"/>
                    </a:cubicBezTo>
                    <a:cubicBezTo>
                      <a:pt x="16" y="2"/>
                      <a:pt x="16" y="2"/>
                      <a:pt x="16" y="2"/>
                    </a:cubicBezTo>
                    <a:cubicBezTo>
                      <a:pt x="18" y="2"/>
                      <a:pt x="18" y="2"/>
                      <a:pt x="18" y="3"/>
                    </a:cubicBezTo>
                    <a:cubicBezTo>
                      <a:pt x="18" y="5"/>
                      <a:pt x="18" y="5"/>
                      <a:pt x="18" y="5"/>
                    </a:cubicBezTo>
                    <a:cubicBezTo>
                      <a:pt x="12" y="5"/>
                      <a:pt x="12" y="5"/>
                      <a:pt x="12" y="5"/>
                    </a:cubicBezTo>
                    <a:lnTo>
                      <a:pt x="12" y="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3"/>
              <p:cNvSpPr>
                <a:spLocks noEditPoints="1"/>
              </p:cNvSpPr>
              <p:nvPr/>
            </p:nvSpPr>
            <p:spPr bwMode="auto">
              <a:xfrm>
                <a:off x="3812" y="2235"/>
                <a:ext cx="125" cy="107"/>
              </a:xfrm>
              <a:custGeom>
                <a:avLst/>
                <a:gdLst>
                  <a:gd name="T0" fmla="*/ 44 w 53"/>
                  <a:gd name="T1" fmla="*/ 8 h 45"/>
                  <a:gd name="T2" fmla="*/ 44 w 53"/>
                  <a:gd name="T3" fmla="*/ 8 h 45"/>
                  <a:gd name="T4" fmla="*/ 43 w 53"/>
                  <a:gd name="T5" fmla="*/ 7 h 45"/>
                  <a:gd name="T6" fmla="*/ 39 w 53"/>
                  <a:gd name="T7" fmla="*/ 7 h 45"/>
                  <a:gd name="T8" fmla="*/ 37 w 53"/>
                  <a:gd name="T9" fmla="*/ 8 h 45"/>
                  <a:gd name="T10" fmla="*/ 35 w 53"/>
                  <a:gd name="T11" fmla="*/ 8 h 45"/>
                  <a:gd name="T12" fmla="*/ 35 w 53"/>
                  <a:gd name="T13" fmla="*/ 5 h 45"/>
                  <a:gd name="T14" fmla="*/ 28 w 53"/>
                  <a:gd name="T15" fmla="*/ 0 h 45"/>
                  <a:gd name="T16" fmla="*/ 23 w 53"/>
                  <a:gd name="T17" fmla="*/ 0 h 45"/>
                  <a:gd name="T18" fmla="*/ 17 w 53"/>
                  <a:gd name="T19" fmla="*/ 5 h 45"/>
                  <a:gd name="T20" fmla="*/ 17 w 53"/>
                  <a:gd name="T21" fmla="*/ 8 h 45"/>
                  <a:gd name="T22" fmla="*/ 14 w 53"/>
                  <a:gd name="T23" fmla="*/ 8 h 45"/>
                  <a:gd name="T24" fmla="*/ 13 w 53"/>
                  <a:gd name="T25" fmla="*/ 7 h 45"/>
                  <a:gd name="T26" fmla="*/ 9 w 53"/>
                  <a:gd name="T27" fmla="*/ 7 h 45"/>
                  <a:gd name="T28" fmla="*/ 8 w 53"/>
                  <a:gd name="T29" fmla="*/ 9 h 45"/>
                  <a:gd name="T30" fmla="*/ 8 w 53"/>
                  <a:gd name="T31" fmla="*/ 9 h 45"/>
                  <a:gd name="T32" fmla="*/ 0 w 53"/>
                  <a:gd name="T33" fmla="*/ 18 h 45"/>
                  <a:gd name="T34" fmla="*/ 0 w 53"/>
                  <a:gd name="T35" fmla="*/ 36 h 45"/>
                  <a:gd name="T36" fmla="*/ 10 w 53"/>
                  <a:gd name="T37" fmla="*/ 45 h 45"/>
                  <a:gd name="T38" fmla="*/ 43 w 53"/>
                  <a:gd name="T39" fmla="*/ 44 h 45"/>
                  <a:gd name="T40" fmla="*/ 53 w 53"/>
                  <a:gd name="T41" fmla="*/ 34 h 45"/>
                  <a:gd name="T42" fmla="*/ 52 w 53"/>
                  <a:gd name="T43" fmla="*/ 17 h 45"/>
                  <a:gd name="T44" fmla="*/ 44 w 53"/>
                  <a:gd name="T45" fmla="*/ 8 h 45"/>
                  <a:gd name="T46" fmla="*/ 20 w 53"/>
                  <a:gd name="T47" fmla="*/ 5 h 45"/>
                  <a:gd name="T48" fmla="*/ 24 w 53"/>
                  <a:gd name="T49" fmla="*/ 3 h 45"/>
                  <a:gd name="T50" fmla="*/ 28 w 53"/>
                  <a:gd name="T51" fmla="*/ 3 h 45"/>
                  <a:gd name="T52" fmla="*/ 32 w 53"/>
                  <a:gd name="T53" fmla="*/ 5 h 45"/>
                  <a:gd name="T54" fmla="*/ 32 w 53"/>
                  <a:gd name="T55" fmla="*/ 8 h 45"/>
                  <a:gd name="T56" fmla="*/ 20 w 53"/>
                  <a:gd name="T57" fmla="*/ 8 h 45"/>
                  <a:gd name="T58" fmla="*/ 20 w 53"/>
                  <a:gd name="T5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5">
                    <a:moveTo>
                      <a:pt x="44" y="8"/>
                    </a:moveTo>
                    <a:cubicBezTo>
                      <a:pt x="44" y="8"/>
                      <a:pt x="44" y="8"/>
                      <a:pt x="44" y="8"/>
                    </a:cubicBezTo>
                    <a:cubicBezTo>
                      <a:pt x="44" y="7"/>
                      <a:pt x="44" y="7"/>
                      <a:pt x="43" y="7"/>
                    </a:cubicBezTo>
                    <a:cubicBezTo>
                      <a:pt x="39" y="7"/>
                      <a:pt x="39" y="7"/>
                      <a:pt x="39" y="7"/>
                    </a:cubicBezTo>
                    <a:cubicBezTo>
                      <a:pt x="38" y="7"/>
                      <a:pt x="37" y="7"/>
                      <a:pt x="37" y="8"/>
                    </a:cubicBezTo>
                    <a:cubicBezTo>
                      <a:pt x="35" y="8"/>
                      <a:pt x="35" y="8"/>
                      <a:pt x="35" y="8"/>
                    </a:cubicBezTo>
                    <a:cubicBezTo>
                      <a:pt x="35" y="5"/>
                      <a:pt x="35" y="5"/>
                      <a:pt x="35" y="5"/>
                    </a:cubicBezTo>
                    <a:cubicBezTo>
                      <a:pt x="35" y="1"/>
                      <a:pt x="32" y="0"/>
                      <a:pt x="28" y="0"/>
                    </a:cubicBezTo>
                    <a:cubicBezTo>
                      <a:pt x="23" y="0"/>
                      <a:pt x="23" y="0"/>
                      <a:pt x="23" y="0"/>
                    </a:cubicBezTo>
                    <a:cubicBezTo>
                      <a:pt x="20" y="0"/>
                      <a:pt x="17" y="1"/>
                      <a:pt x="17" y="5"/>
                    </a:cubicBezTo>
                    <a:cubicBezTo>
                      <a:pt x="17" y="8"/>
                      <a:pt x="17" y="8"/>
                      <a:pt x="17" y="8"/>
                    </a:cubicBezTo>
                    <a:cubicBezTo>
                      <a:pt x="14" y="8"/>
                      <a:pt x="14" y="8"/>
                      <a:pt x="14" y="8"/>
                    </a:cubicBezTo>
                    <a:cubicBezTo>
                      <a:pt x="14" y="8"/>
                      <a:pt x="14" y="7"/>
                      <a:pt x="13" y="7"/>
                    </a:cubicBezTo>
                    <a:cubicBezTo>
                      <a:pt x="9" y="7"/>
                      <a:pt x="9" y="7"/>
                      <a:pt x="9" y="7"/>
                    </a:cubicBezTo>
                    <a:cubicBezTo>
                      <a:pt x="8" y="7"/>
                      <a:pt x="8" y="8"/>
                      <a:pt x="8" y="9"/>
                    </a:cubicBezTo>
                    <a:cubicBezTo>
                      <a:pt x="8" y="9"/>
                      <a:pt x="8" y="9"/>
                      <a:pt x="8" y="9"/>
                    </a:cubicBezTo>
                    <a:cubicBezTo>
                      <a:pt x="3" y="9"/>
                      <a:pt x="0" y="13"/>
                      <a:pt x="0" y="18"/>
                    </a:cubicBezTo>
                    <a:cubicBezTo>
                      <a:pt x="0" y="36"/>
                      <a:pt x="0" y="36"/>
                      <a:pt x="0" y="36"/>
                    </a:cubicBezTo>
                    <a:cubicBezTo>
                      <a:pt x="0" y="41"/>
                      <a:pt x="4" y="45"/>
                      <a:pt x="10" y="45"/>
                    </a:cubicBezTo>
                    <a:cubicBezTo>
                      <a:pt x="43" y="44"/>
                      <a:pt x="43" y="44"/>
                      <a:pt x="43" y="44"/>
                    </a:cubicBezTo>
                    <a:cubicBezTo>
                      <a:pt x="49" y="44"/>
                      <a:pt x="53" y="40"/>
                      <a:pt x="53" y="34"/>
                    </a:cubicBezTo>
                    <a:cubicBezTo>
                      <a:pt x="52" y="17"/>
                      <a:pt x="52" y="17"/>
                      <a:pt x="52" y="17"/>
                    </a:cubicBezTo>
                    <a:cubicBezTo>
                      <a:pt x="52" y="12"/>
                      <a:pt x="49" y="8"/>
                      <a:pt x="44" y="8"/>
                    </a:cubicBezTo>
                    <a:close/>
                    <a:moveTo>
                      <a:pt x="20" y="5"/>
                    </a:moveTo>
                    <a:cubicBezTo>
                      <a:pt x="20" y="4"/>
                      <a:pt x="20" y="3"/>
                      <a:pt x="24" y="3"/>
                    </a:cubicBezTo>
                    <a:cubicBezTo>
                      <a:pt x="28" y="3"/>
                      <a:pt x="28" y="3"/>
                      <a:pt x="28" y="3"/>
                    </a:cubicBezTo>
                    <a:cubicBezTo>
                      <a:pt x="32" y="3"/>
                      <a:pt x="32" y="4"/>
                      <a:pt x="32" y="5"/>
                    </a:cubicBezTo>
                    <a:cubicBezTo>
                      <a:pt x="32" y="8"/>
                      <a:pt x="32" y="8"/>
                      <a:pt x="32" y="8"/>
                    </a:cubicBezTo>
                    <a:cubicBezTo>
                      <a:pt x="20" y="8"/>
                      <a:pt x="20" y="8"/>
                      <a:pt x="20" y="8"/>
                    </a:cubicBezTo>
                    <a:lnTo>
                      <a:pt x="20"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4"/>
              <p:cNvSpPr>
                <a:spLocks noEditPoints="1"/>
              </p:cNvSpPr>
              <p:nvPr/>
            </p:nvSpPr>
            <p:spPr bwMode="auto">
              <a:xfrm>
                <a:off x="3923" y="2356"/>
                <a:ext cx="107" cy="109"/>
              </a:xfrm>
              <a:custGeom>
                <a:avLst/>
                <a:gdLst>
                  <a:gd name="T0" fmla="*/ 45 w 45"/>
                  <a:gd name="T1" fmla="*/ 26 h 46"/>
                  <a:gd name="T2" fmla="*/ 45 w 45"/>
                  <a:gd name="T3" fmla="*/ 8 h 46"/>
                  <a:gd name="T4" fmla="*/ 36 w 45"/>
                  <a:gd name="T5" fmla="*/ 0 h 46"/>
                  <a:gd name="T6" fmla="*/ 8 w 45"/>
                  <a:gd name="T7" fmla="*/ 1 h 46"/>
                  <a:gd name="T8" fmla="*/ 0 w 45"/>
                  <a:gd name="T9" fmla="*/ 9 h 46"/>
                  <a:gd name="T10" fmla="*/ 1 w 45"/>
                  <a:gd name="T11" fmla="*/ 27 h 46"/>
                  <a:gd name="T12" fmla="*/ 9 w 45"/>
                  <a:gd name="T13" fmla="*/ 35 h 46"/>
                  <a:gd name="T14" fmla="*/ 20 w 45"/>
                  <a:gd name="T15" fmla="*/ 35 h 46"/>
                  <a:gd name="T16" fmla="*/ 20 w 45"/>
                  <a:gd name="T17" fmla="*/ 41 h 46"/>
                  <a:gd name="T18" fmla="*/ 7 w 45"/>
                  <a:gd name="T19" fmla="*/ 41 h 46"/>
                  <a:gd name="T20" fmla="*/ 5 w 45"/>
                  <a:gd name="T21" fmla="*/ 44 h 46"/>
                  <a:gd name="T22" fmla="*/ 7 w 45"/>
                  <a:gd name="T23" fmla="*/ 46 h 46"/>
                  <a:gd name="T24" fmla="*/ 40 w 45"/>
                  <a:gd name="T25" fmla="*/ 45 h 46"/>
                  <a:gd name="T26" fmla="*/ 42 w 45"/>
                  <a:gd name="T27" fmla="*/ 43 h 46"/>
                  <a:gd name="T28" fmla="*/ 39 w 45"/>
                  <a:gd name="T29" fmla="*/ 40 h 46"/>
                  <a:gd name="T30" fmla="*/ 27 w 45"/>
                  <a:gd name="T31" fmla="*/ 41 h 46"/>
                  <a:gd name="T32" fmla="*/ 27 w 45"/>
                  <a:gd name="T33" fmla="*/ 35 h 46"/>
                  <a:gd name="T34" fmla="*/ 37 w 45"/>
                  <a:gd name="T35" fmla="*/ 35 h 46"/>
                  <a:gd name="T36" fmla="*/ 45 w 45"/>
                  <a:gd name="T37" fmla="*/ 26 h 46"/>
                  <a:gd name="T38" fmla="*/ 9 w 45"/>
                  <a:gd name="T39" fmla="*/ 32 h 46"/>
                  <a:gd name="T40" fmla="*/ 4 w 45"/>
                  <a:gd name="T41" fmla="*/ 27 h 46"/>
                  <a:gd name="T42" fmla="*/ 3 w 45"/>
                  <a:gd name="T43" fmla="*/ 9 h 46"/>
                  <a:gd name="T44" fmla="*/ 8 w 45"/>
                  <a:gd name="T45" fmla="*/ 4 h 46"/>
                  <a:gd name="T46" fmla="*/ 37 w 45"/>
                  <a:gd name="T47" fmla="*/ 3 h 46"/>
                  <a:gd name="T48" fmla="*/ 42 w 45"/>
                  <a:gd name="T49" fmla="*/ 8 h 46"/>
                  <a:gd name="T50" fmla="*/ 42 w 45"/>
                  <a:gd name="T51" fmla="*/ 26 h 46"/>
                  <a:gd name="T52" fmla="*/ 37 w 45"/>
                  <a:gd name="T53" fmla="*/ 31 h 46"/>
                  <a:gd name="T54" fmla="*/ 9 w 45"/>
                  <a:gd name="T5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6">
                    <a:moveTo>
                      <a:pt x="45" y="26"/>
                    </a:moveTo>
                    <a:cubicBezTo>
                      <a:pt x="45" y="8"/>
                      <a:pt x="45" y="8"/>
                      <a:pt x="45" y="8"/>
                    </a:cubicBezTo>
                    <a:cubicBezTo>
                      <a:pt x="45" y="4"/>
                      <a:pt x="41" y="0"/>
                      <a:pt x="36" y="0"/>
                    </a:cubicBezTo>
                    <a:cubicBezTo>
                      <a:pt x="8" y="1"/>
                      <a:pt x="8" y="1"/>
                      <a:pt x="8" y="1"/>
                    </a:cubicBezTo>
                    <a:cubicBezTo>
                      <a:pt x="4" y="1"/>
                      <a:pt x="0" y="5"/>
                      <a:pt x="0" y="9"/>
                    </a:cubicBezTo>
                    <a:cubicBezTo>
                      <a:pt x="1" y="27"/>
                      <a:pt x="1" y="27"/>
                      <a:pt x="1" y="27"/>
                    </a:cubicBezTo>
                    <a:cubicBezTo>
                      <a:pt x="1" y="32"/>
                      <a:pt x="5" y="35"/>
                      <a:pt x="9" y="35"/>
                    </a:cubicBezTo>
                    <a:cubicBezTo>
                      <a:pt x="20" y="35"/>
                      <a:pt x="20" y="35"/>
                      <a:pt x="20" y="35"/>
                    </a:cubicBezTo>
                    <a:cubicBezTo>
                      <a:pt x="20" y="41"/>
                      <a:pt x="20" y="41"/>
                      <a:pt x="20" y="41"/>
                    </a:cubicBezTo>
                    <a:cubicBezTo>
                      <a:pt x="7" y="41"/>
                      <a:pt x="7" y="41"/>
                      <a:pt x="7" y="41"/>
                    </a:cubicBezTo>
                    <a:cubicBezTo>
                      <a:pt x="6" y="41"/>
                      <a:pt x="4" y="42"/>
                      <a:pt x="5" y="44"/>
                    </a:cubicBezTo>
                    <a:cubicBezTo>
                      <a:pt x="5" y="45"/>
                      <a:pt x="6" y="46"/>
                      <a:pt x="7" y="46"/>
                    </a:cubicBezTo>
                    <a:cubicBezTo>
                      <a:pt x="40" y="45"/>
                      <a:pt x="40" y="45"/>
                      <a:pt x="40" y="45"/>
                    </a:cubicBezTo>
                    <a:cubicBezTo>
                      <a:pt x="41" y="45"/>
                      <a:pt x="42" y="44"/>
                      <a:pt x="42" y="43"/>
                    </a:cubicBezTo>
                    <a:cubicBezTo>
                      <a:pt x="42" y="41"/>
                      <a:pt x="41" y="40"/>
                      <a:pt x="39" y="40"/>
                    </a:cubicBezTo>
                    <a:cubicBezTo>
                      <a:pt x="27" y="41"/>
                      <a:pt x="27" y="41"/>
                      <a:pt x="27" y="41"/>
                    </a:cubicBezTo>
                    <a:cubicBezTo>
                      <a:pt x="27" y="35"/>
                      <a:pt x="27" y="35"/>
                      <a:pt x="27" y="35"/>
                    </a:cubicBezTo>
                    <a:cubicBezTo>
                      <a:pt x="37" y="35"/>
                      <a:pt x="37" y="35"/>
                      <a:pt x="37" y="35"/>
                    </a:cubicBezTo>
                    <a:cubicBezTo>
                      <a:pt x="42" y="34"/>
                      <a:pt x="45" y="31"/>
                      <a:pt x="45" y="26"/>
                    </a:cubicBezTo>
                    <a:close/>
                    <a:moveTo>
                      <a:pt x="9" y="32"/>
                    </a:moveTo>
                    <a:cubicBezTo>
                      <a:pt x="6" y="32"/>
                      <a:pt x="4" y="30"/>
                      <a:pt x="4" y="27"/>
                    </a:cubicBezTo>
                    <a:cubicBezTo>
                      <a:pt x="3" y="9"/>
                      <a:pt x="3" y="9"/>
                      <a:pt x="3" y="9"/>
                    </a:cubicBezTo>
                    <a:cubicBezTo>
                      <a:pt x="3" y="6"/>
                      <a:pt x="6" y="4"/>
                      <a:pt x="8" y="4"/>
                    </a:cubicBezTo>
                    <a:cubicBezTo>
                      <a:pt x="37" y="3"/>
                      <a:pt x="37" y="3"/>
                      <a:pt x="37" y="3"/>
                    </a:cubicBezTo>
                    <a:cubicBezTo>
                      <a:pt x="39" y="3"/>
                      <a:pt x="42" y="5"/>
                      <a:pt x="42" y="8"/>
                    </a:cubicBezTo>
                    <a:cubicBezTo>
                      <a:pt x="42" y="26"/>
                      <a:pt x="42" y="26"/>
                      <a:pt x="42" y="26"/>
                    </a:cubicBezTo>
                    <a:cubicBezTo>
                      <a:pt x="42" y="29"/>
                      <a:pt x="40" y="31"/>
                      <a:pt x="37" y="31"/>
                    </a:cubicBezTo>
                    <a:lnTo>
                      <a:pt x="9" y="3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5"/>
              <p:cNvSpPr/>
              <p:nvPr/>
            </p:nvSpPr>
            <p:spPr bwMode="auto">
              <a:xfrm>
                <a:off x="3940" y="2375"/>
                <a:ext cx="71" cy="9"/>
              </a:xfrm>
              <a:custGeom>
                <a:avLst/>
                <a:gdLst>
                  <a:gd name="T0" fmla="*/ 30 w 30"/>
                  <a:gd name="T1" fmla="*/ 2 h 4"/>
                  <a:gd name="T2" fmla="*/ 29 w 30"/>
                  <a:gd name="T3" fmla="*/ 3 h 4"/>
                  <a:gd name="T4" fmla="*/ 2 w 30"/>
                  <a:gd name="T5" fmla="*/ 4 h 4"/>
                  <a:gd name="T6" fmla="*/ 0 w 30"/>
                  <a:gd name="T7" fmla="*/ 2 h 4"/>
                  <a:gd name="T8" fmla="*/ 0 w 30"/>
                  <a:gd name="T9" fmla="*/ 2 h 4"/>
                  <a:gd name="T10" fmla="*/ 2 w 30"/>
                  <a:gd name="T11" fmla="*/ 1 h 4"/>
                  <a:gd name="T12" fmla="*/ 29 w 30"/>
                  <a:gd name="T13" fmla="*/ 0 h 4"/>
                  <a:gd name="T14" fmla="*/ 30 w 30"/>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30" y="2"/>
                    </a:moveTo>
                    <a:cubicBezTo>
                      <a:pt x="30" y="3"/>
                      <a:pt x="30" y="3"/>
                      <a:pt x="29" y="3"/>
                    </a:cubicBezTo>
                    <a:cubicBezTo>
                      <a:pt x="2" y="4"/>
                      <a:pt x="2" y="4"/>
                      <a:pt x="2" y="4"/>
                    </a:cubicBezTo>
                    <a:cubicBezTo>
                      <a:pt x="1" y="4"/>
                      <a:pt x="0" y="3"/>
                      <a:pt x="0" y="2"/>
                    </a:cubicBezTo>
                    <a:cubicBezTo>
                      <a:pt x="0" y="2"/>
                      <a:pt x="0" y="2"/>
                      <a:pt x="0" y="2"/>
                    </a:cubicBezTo>
                    <a:cubicBezTo>
                      <a:pt x="0" y="2"/>
                      <a:pt x="1" y="1"/>
                      <a:pt x="2" y="1"/>
                    </a:cubicBezTo>
                    <a:cubicBezTo>
                      <a:pt x="29" y="0"/>
                      <a:pt x="29" y="0"/>
                      <a:pt x="29" y="0"/>
                    </a:cubicBezTo>
                    <a:cubicBezTo>
                      <a:pt x="30" y="0"/>
                      <a:pt x="30" y="1"/>
                      <a:pt x="30"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6"/>
              <p:cNvSpPr/>
              <p:nvPr/>
            </p:nvSpPr>
            <p:spPr bwMode="auto">
              <a:xfrm>
                <a:off x="3940" y="2387"/>
                <a:ext cx="71" cy="9"/>
              </a:xfrm>
              <a:custGeom>
                <a:avLst/>
                <a:gdLst>
                  <a:gd name="T0" fmla="*/ 30 w 30"/>
                  <a:gd name="T1" fmla="*/ 2 h 4"/>
                  <a:gd name="T2" fmla="*/ 29 w 30"/>
                  <a:gd name="T3" fmla="*/ 3 h 4"/>
                  <a:gd name="T4" fmla="*/ 2 w 30"/>
                  <a:gd name="T5" fmla="*/ 4 h 4"/>
                  <a:gd name="T6" fmla="*/ 0 w 30"/>
                  <a:gd name="T7" fmla="*/ 2 h 4"/>
                  <a:gd name="T8" fmla="*/ 0 w 30"/>
                  <a:gd name="T9" fmla="*/ 2 h 4"/>
                  <a:gd name="T10" fmla="*/ 2 w 30"/>
                  <a:gd name="T11" fmla="*/ 1 h 4"/>
                  <a:gd name="T12" fmla="*/ 29 w 30"/>
                  <a:gd name="T13" fmla="*/ 0 h 4"/>
                  <a:gd name="T14" fmla="*/ 30 w 30"/>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30" y="2"/>
                    </a:moveTo>
                    <a:cubicBezTo>
                      <a:pt x="30" y="3"/>
                      <a:pt x="30" y="3"/>
                      <a:pt x="29" y="3"/>
                    </a:cubicBezTo>
                    <a:cubicBezTo>
                      <a:pt x="2" y="4"/>
                      <a:pt x="2" y="4"/>
                      <a:pt x="2" y="4"/>
                    </a:cubicBezTo>
                    <a:cubicBezTo>
                      <a:pt x="1" y="4"/>
                      <a:pt x="1" y="3"/>
                      <a:pt x="0" y="2"/>
                    </a:cubicBezTo>
                    <a:cubicBezTo>
                      <a:pt x="0" y="2"/>
                      <a:pt x="0" y="2"/>
                      <a:pt x="0" y="2"/>
                    </a:cubicBezTo>
                    <a:cubicBezTo>
                      <a:pt x="0" y="2"/>
                      <a:pt x="1" y="1"/>
                      <a:pt x="2" y="1"/>
                    </a:cubicBezTo>
                    <a:cubicBezTo>
                      <a:pt x="29" y="0"/>
                      <a:pt x="29" y="0"/>
                      <a:pt x="29" y="0"/>
                    </a:cubicBezTo>
                    <a:cubicBezTo>
                      <a:pt x="30" y="0"/>
                      <a:pt x="30" y="1"/>
                      <a:pt x="30"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7"/>
              <p:cNvSpPr/>
              <p:nvPr/>
            </p:nvSpPr>
            <p:spPr bwMode="auto">
              <a:xfrm>
                <a:off x="3942" y="2398"/>
                <a:ext cx="71" cy="10"/>
              </a:xfrm>
              <a:custGeom>
                <a:avLst/>
                <a:gdLst>
                  <a:gd name="T0" fmla="*/ 30 w 30"/>
                  <a:gd name="T1" fmla="*/ 2 h 4"/>
                  <a:gd name="T2" fmla="*/ 28 w 30"/>
                  <a:gd name="T3" fmla="*/ 3 h 4"/>
                  <a:gd name="T4" fmla="*/ 1 w 30"/>
                  <a:gd name="T5" fmla="*/ 4 h 4"/>
                  <a:gd name="T6" fmla="*/ 0 w 30"/>
                  <a:gd name="T7" fmla="*/ 2 h 4"/>
                  <a:gd name="T8" fmla="*/ 0 w 30"/>
                  <a:gd name="T9" fmla="*/ 2 h 4"/>
                  <a:gd name="T10" fmla="*/ 1 w 30"/>
                  <a:gd name="T11" fmla="*/ 1 h 4"/>
                  <a:gd name="T12" fmla="*/ 28 w 30"/>
                  <a:gd name="T13" fmla="*/ 0 h 4"/>
                  <a:gd name="T14" fmla="*/ 30 w 30"/>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30" y="2"/>
                    </a:moveTo>
                    <a:cubicBezTo>
                      <a:pt x="30" y="3"/>
                      <a:pt x="29" y="3"/>
                      <a:pt x="28" y="3"/>
                    </a:cubicBezTo>
                    <a:cubicBezTo>
                      <a:pt x="1" y="4"/>
                      <a:pt x="1" y="4"/>
                      <a:pt x="1" y="4"/>
                    </a:cubicBezTo>
                    <a:cubicBezTo>
                      <a:pt x="0" y="4"/>
                      <a:pt x="0" y="3"/>
                      <a:pt x="0" y="2"/>
                    </a:cubicBezTo>
                    <a:cubicBezTo>
                      <a:pt x="0" y="2"/>
                      <a:pt x="0" y="2"/>
                      <a:pt x="0" y="2"/>
                    </a:cubicBezTo>
                    <a:cubicBezTo>
                      <a:pt x="0" y="2"/>
                      <a:pt x="0" y="1"/>
                      <a:pt x="1" y="1"/>
                    </a:cubicBezTo>
                    <a:cubicBezTo>
                      <a:pt x="28" y="0"/>
                      <a:pt x="28" y="0"/>
                      <a:pt x="28" y="0"/>
                    </a:cubicBezTo>
                    <a:cubicBezTo>
                      <a:pt x="29" y="0"/>
                      <a:pt x="29" y="1"/>
                      <a:pt x="30"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8"/>
              <p:cNvSpPr/>
              <p:nvPr/>
            </p:nvSpPr>
            <p:spPr bwMode="auto">
              <a:xfrm>
                <a:off x="3961" y="2410"/>
                <a:ext cx="52" cy="10"/>
              </a:xfrm>
              <a:custGeom>
                <a:avLst/>
                <a:gdLst>
                  <a:gd name="T0" fmla="*/ 22 w 22"/>
                  <a:gd name="T1" fmla="*/ 2 h 4"/>
                  <a:gd name="T2" fmla="*/ 20 w 22"/>
                  <a:gd name="T3" fmla="*/ 3 h 4"/>
                  <a:gd name="T4" fmla="*/ 1 w 22"/>
                  <a:gd name="T5" fmla="*/ 4 h 4"/>
                  <a:gd name="T6" fmla="*/ 0 w 22"/>
                  <a:gd name="T7" fmla="*/ 2 h 4"/>
                  <a:gd name="T8" fmla="*/ 0 w 22"/>
                  <a:gd name="T9" fmla="*/ 2 h 4"/>
                  <a:gd name="T10" fmla="*/ 1 w 22"/>
                  <a:gd name="T11" fmla="*/ 1 h 4"/>
                  <a:gd name="T12" fmla="*/ 20 w 22"/>
                  <a:gd name="T13" fmla="*/ 0 h 4"/>
                  <a:gd name="T14" fmla="*/ 22 w 2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
                    <a:moveTo>
                      <a:pt x="22" y="2"/>
                    </a:moveTo>
                    <a:cubicBezTo>
                      <a:pt x="22" y="3"/>
                      <a:pt x="21" y="3"/>
                      <a:pt x="20" y="3"/>
                    </a:cubicBezTo>
                    <a:cubicBezTo>
                      <a:pt x="1" y="4"/>
                      <a:pt x="1" y="4"/>
                      <a:pt x="1" y="4"/>
                    </a:cubicBezTo>
                    <a:cubicBezTo>
                      <a:pt x="0" y="4"/>
                      <a:pt x="0" y="3"/>
                      <a:pt x="0" y="2"/>
                    </a:cubicBezTo>
                    <a:cubicBezTo>
                      <a:pt x="0" y="2"/>
                      <a:pt x="0" y="2"/>
                      <a:pt x="0" y="2"/>
                    </a:cubicBezTo>
                    <a:cubicBezTo>
                      <a:pt x="0" y="2"/>
                      <a:pt x="0" y="1"/>
                      <a:pt x="1" y="1"/>
                    </a:cubicBezTo>
                    <a:cubicBezTo>
                      <a:pt x="20" y="0"/>
                      <a:pt x="20" y="0"/>
                      <a:pt x="20" y="0"/>
                    </a:cubicBezTo>
                    <a:cubicBezTo>
                      <a:pt x="21" y="0"/>
                      <a:pt x="22" y="1"/>
                      <a:pt x="22"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9"/>
              <p:cNvSpPr>
                <a:spLocks noEditPoints="1"/>
              </p:cNvSpPr>
              <p:nvPr/>
            </p:nvSpPr>
            <p:spPr bwMode="auto">
              <a:xfrm>
                <a:off x="3954" y="1907"/>
                <a:ext cx="90" cy="93"/>
              </a:xfrm>
              <a:custGeom>
                <a:avLst/>
                <a:gdLst>
                  <a:gd name="T0" fmla="*/ 38 w 38"/>
                  <a:gd name="T1" fmla="*/ 22 h 39"/>
                  <a:gd name="T2" fmla="*/ 38 w 38"/>
                  <a:gd name="T3" fmla="*/ 7 h 39"/>
                  <a:gd name="T4" fmla="*/ 31 w 38"/>
                  <a:gd name="T5" fmla="*/ 0 h 39"/>
                  <a:gd name="T6" fmla="*/ 7 w 38"/>
                  <a:gd name="T7" fmla="*/ 0 h 39"/>
                  <a:gd name="T8" fmla="*/ 0 w 38"/>
                  <a:gd name="T9" fmla="*/ 7 h 39"/>
                  <a:gd name="T10" fmla="*/ 1 w 38"/>
                  <a:gd name="T11" fmla="*/ 23 h 39"/>
                  <a:gd name="T12" fmla="*/ 8 w 38"/>
                  <a:gd name="T13" fmla="*/ 30 h 39"/>
                  <a:gd name="T14" fmla="*/ 17 w 38"/>
                  <a:gd name="T15" fmla="*/ 29 h 39"/>
                  <a:gd name="T16" fmla="*/ 17 w 38"/>
                  <a:gd name="T17" fmla="*/ 34 h 39"/>
                  <a:gd name="T18" fmla="*/ 6 w 38"/>
                  <a:gd name="T19" fmla="*/ 34 h 39"/>
                  <a:gd name="T20" fmla="*/ 4 w 38"/>
                  <a:gd name="T21" fmla="*/ 37 h 39"/>
                  <a:gd name="T22" fmla="*/ 6 w 38"/>
                  <a:gd name="T23" fmla="*/ 39 h 39"/>
                  <a:gd name="T24" fmla="*/ 33 w 38"/>
                  <a:gd name="T25" fmla="*/ 38 h 39"/>
                  <a:gd name="T26" fmla="*/ 36 w 38"/>
                  <a:gd name="T27" fmla="*/ 36 h 39"/>
                  <a:gd name="T28" fmla="*/ 33 w 38"/>
                  <a:gd name="T29" fmla="*/ 34 h 39"/>
                  <a:gd name="T30" fmla="*/ 23 w 38"/>
                  <a:gd name="T31" fmla="*/ 34 h 39"/>
                  <a:gd name="T32" fmla="*/ 22 w 38"/>
                  <a:gd name="T33" fmla="*/ 29 h 39"/>
                  <a:gd name="T34" fmla="*/ 31 w 38"/>
                  <a:gd name="T35" fmla="*/ 29 h 39"/>
                  <a:gd name="T36" fmla="*/ 38 w 38"/>
                  <a:gd name="T37" fmla="*/ 22 h 39"/>
                  <a:gd name="T38" fmla="*/ 8 w 38"/>
                  <a:gd name="T39" fmla="*/ 27 h 39"/>
                  <a:gd name="T40" fmla="*/ 3 w 38"/>
                  <a:gd name="T41" fmla="*/ 23 h 39"/>
                  <a:gd name="T42" fmla="*/ 3 w 38"/>
                  <a:gd name="T43" fmla="*/ 7 h 39"/>
                  <a:gd name="T44" fmla="*/ 7 w 38"/>
                  <a:gd name="T45" fmla="*/ 3 h 39"/>
                  <a:gd name="T46" fmla="*/ 31 w 38"/>
                  <a:gd name="T47" fmla="*/ 2 h 39"/>
                  <a:gd name="T48" fmla="*/ 35 w 38"/>
                  <a:gd name="T49" fmla="*/ 7 h 39"/>
                  <a:gd name="T50" fmla="*/ 36 w 38"/>
                  <a:gd name="T51" fmla="*/ 22 h 39"/>
                  <a:gd name="T52" fmla="*/ 31 w 38"/>
                  <a:gd name="T53" fmla="*/ 26 h 39"/>
                  <a:gd name="T54" fmla="*/ 8 w 38"/>
                  <a:gd name="T55"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38" y="22"/>
                    </a:moveTo>
                    <a:cubicBezTo>
                      <a:pt x="38" y="7"/>
                      <a:pt x="38" y="7"/>
                      <a:pt x="38" y="7"/>
                    </a:cubicBezTo>
                    <a:cubicBezTo>
                      <a:pt x="38" y="3"/>
                      <a:pt x="35" y="0"/>
                      <a:pt x="31" y="0"/>
                    </a:cubicBezTo>
                    <a:cubicBezTo>
                      <a:pt x="7" y="0"/>
                      <a:pt x="7" y="0"/>
                      <a:pt x="7" y="0"/>
                    </a:cubicBezTo>
                    <a:cubicBezTo>
                      <a:pt x="3" y="0"/>
                      <a:pt x="0" y="4"/>
                      <a:pt x="0" y="7"/>
                    </a:cubicBezTo>
                    <a:cubicBezTo>
                      <a:pt x="1" y="23"/>
                      <a:pt x="1" y="23"/>
                      <a:pt x="1" y="23"/>
                    </a:cubicBezTo>
                    <a:cubicBezTo>
                      <a:pt x="1" y="27"/>
                      <a:pt x="4" y="30"/>
                      <a:pt x="8" y="30"/>
                    </a:cubicBezTo>
                    <a:cubicBezTo>
                      <a:pt x="17" y="29"/>
                      <a:pt x="17" y="29"/>
                      <a:pt x="17" y="29"/>
                    </a:cubicBezTo>
                    <a:cubicBezTo>
                      <a:pt x="17" y="34"/>
                      <a:pt x="17" y="34"/>
                      <a:pt x="17" y="34"/>
                    </a:cubicBezTo>
                    <a:cubicBezTo>
                      <a:pt x="6" y="34"/>
                      <a:pt x="6" y="34"/>
                      <a:pt x="6" y="34"/>
                    </a:cubicBezTo>
                    <a:cubicBezTo>
                      <a:pt x="5" y="35"/>
                      <a:pt x="4" y="35"/>
                      <a:pt x="4" y="37"/>
                    </a:cubicBezTo>
                    <a:cubicBezTo>
                      <a:pt x="4" y="38"/>
                      <a:pt x="5" y="39"/>
                      <a:pt x="6" y="39"/>
                    </a:cubicBezTo>
                    <a:cubicBezTo>
                      <a:pt x="33" y="38"/>
                      <a:pt x="33" y="38"/>
                      <a:pt x="33" y="38"/>
                    </a:cubicBezTo>
                    <a:cubicBezTo>
                      <a:pt x="35" y="38"/>
                      <a:pt x="36" y="37"/>
                      <a:pt x="36" y="36"/>
                    </a:cubicBezTo>
                    <a:cubicBezTo>
                      <a:pt x="36" y="35"/>
                      <a:pt x="35" y="34"/>
                      <a:pt x="33" y="34"/>
                    </a:cubicBezTo>
                    <a:cubicBezTo>
                      <a:pt x="23" y="34"/>
                      <a:pt x="23" y="34"/>
                      <a:pt x="23" y="34"/>
                    </a:cubicBezTo>
                    <a:cubicBezTo>
                      <a:pt x="22" y="29"/>
                      <a:pt x="22" y="29"/>
                      <a:pt x="22" y="29"/>
                    </a:cubicBezTo>
                    <a:cubicBezTo>
                      <a:pt x="31" y="29"/>
                      <a:pt x="31" y="29"/>
                      <a:pt x="31" y="29"/>
                    </a:cubicBezTo>
                    <a:cubicBezTo>
                      <a:pt x="35" y="29"/>
                      <a:pt x="38" y="26"/>
                      <a:pt x="38" y="22"/>
                    </a:cubicBezTo>
                    <a:close/>
                    <a:moveTo>
                      <a:pt x="8" y="27"/>
                    </a:moveTo>
                    <a:cubicBezTo>
                      <a:pt x="5" y="27"/>
                      <a:pt x="3" y="25"/>
                      <a:pt x="3" y="23"/>
                    </a:cubicBezTo>
                    <a:cubicBezTo>
                      <a:pt x="3" y="7"/>
                      <a:pt x="3" y="7"/>
                      <a:pt x="3" y="7"/>
                    </a:cubicBezTo>
                    <a:cubicBezTo>
                      <a:pt x="3" y="5"/>
                      <a:pt x="5" y="3"/>
                      <a:pt x="7" y="3"/>
                    </a:cubicBezTo>
                    <a:cubicBezTo>
                      <a:pt x="31" y="2"/>
                      <a:pt x="31" y="2"/>
                      <a:pt x="31" y="2"/>
                    </a:cubicBezTo>
                    <a:cubicBezTo>
                      <a:pt x="33" y="2"/>
                      <a:pt x="35" y="4"/>
                      <a:pt x="35" y="7"/>
                    </a:cubicBezTo>
                    <a:cubicBezTo>
                      <a:pt x="36" y="22"/>
                      <a:pt x="36" y="22"/>
                      <a:pt x="36" y="22"/>
                    </a:cubicBezTo>
                    <a:cubicBezTo>
                      <a:pt x="36" y="24"/>
                      <a:pt x="34" y="26"/>
                      <a:pt x="31" y="26"/>
                    </a:cubicBezTo>
                    <a:lnTo>
                      <a:pt x="8" y="27"/>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70"/>
              <p:cNvSpPr/>
              <p:nvPr/>
            </p:nvSpPr>
            <p:spPr bwMode="auto">
              <a:xfrm>
                <a:off x="3968" y="1924"/>
                <a:ext cx="62" cy="7"/>
              </a:xfrm>
              <a:custGeom>
                <a:avLst/>
                <a:gdLst>
                  <a:gd name="T0" fmla="*/ 26 w 26"/>
                  <a:gd name="T1" fmla="*/ 1 h 3"/>
                  <a:gd name="T2" fmla="*/ 24 w 26"/>
                  <a:gd name="T3" fmla="*/ 2 h 3"/>
                  <a:gd name="T4" fmla="*/ 1 w 26"/>
                  <a:gd name="T5" fmla="*/ 3 h 3"/>
                  <a:gd name="T6" fmla="*/ 0 w 26"/>
                  <a:gd name="T7" fmla="*/ 2 h 3"/>
                  <a:gd name="T8" fmla="*/ 0 w 26"/>
                  <a:gd name="T9" fmla="*/ 2 h 3"/>
                  <a:gd name="T10" fmla="*/ 1 w 26"/>
                  <a:gd name="T11" fmla="*/ 0 h 3"/>
                  <a:gd name="T12" fmla="*/ 24 w 26"/>
                  <a:gd name="T13" fmla="*/ 0 h 3"/>
                  <a:gd name="T14" fmla="*/ 26 w 26"/>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
                    <a:moveTo>
                      <a:pt x="26" y="1"/>
                    </a:moveTo>
                    <a:cubicBezTo>
                      <a:pt x="26" y="2"/>
                      <a:pt x="25" y="2"/>
                      <a:pt x="24" y="2"/>
                    </a:cubicBezTo>
                    <a:cubicBezTo>
                      <a:pt x="1" y="3"/>
                      <a:pt x="1" y="3"/>
                      <a:pt x="1" y="3"/>
                    </a:cubicBezTo>
                    <a:cubicBezTo>
                      <a:pt x="1" y="3"/>
                      <a:pt x="0" y="2"/>
                      <a:pt x="0" y="2"/>
                    </a:cubicBezTo>
                    <a:cubicBezTo>
                      <a:pt x="0" y="2"/>
                      <a:pt x="0" y="2"/>
                      <a:pt x="0" y="2"/>
                    </a:cubicBezTo>
                    <a:cubicBezTo>
                      <a:pt x="0" y="1"/>
                      <a:pt x="1" y="0"/>
                      <a:pt x="1" y="0"/>
                    </a:cubicBezTo>
                    <a:cubicBezTo>
                      <a:pt x="24" y="0"/>
                      <a:pt x="24" y="0"/>
                      <a:pt x="24" y="0"/>
                    </a:cubicBezTo>
                    <a:cubicBezTo>
                      <a:pt x="25" y="0"/>
                      <a:pt x="25" y="0"/>
                      <a:pt x="26"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71"/>
              <p:cNvSpPr/>
              <p:nvPr/>
            </p:nvSpPr>
            <p:spPr bwMode="auto">
              <a:xfrm>
                <a:off x="3968" y="1933"/>
                <a:ext cx="62" cy="7"/>
              </a:xfrm>
              <a:custGeom>
                <a:avLst/>
                <a:gdLst>
                  <a:gd name="T0" fmla="*/ 26 w 26"/>
                  <a:gd name="T1" fmla="*/ 1 h 3"/>
                  <a:gd name="T2" fmla="*/ 24 w 26"/>
                  <a:gd name="T3" fmla="*/ 3 h 3"/>
                  <a:gd name="T4" fmla="*/ 2 w 26"/>
                  <a:gd name="T5" fmla="*/ 3 h 3"/>
                  <a:gd name="T6" fmla="*/ 0 w 26"/>
                  <a:gd name="T7" fmla="*/ 2 h 3"/>
                  <a:gd name="T8" fmla="*/ 0 w 26"/>
                  <a:gd name="T9" fmla="*/ 2 h 3"/>
                  <a:gd name="T10" fmla="*/ 1 w 26"/>
                  <a:gd name="T11" fmla="*/ 1 h 3"/>
                  <a:gd name="T12" fmla="*/ 24 w 26"/>
                  <a:gd name="T13" fmla="*/ 0 h 3"/>
                  <a:gd name="T14" fmla="*/ 26 w 26"/>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
                    <a:moveTo>
                      <a:pt x="26" y="1"/>
                    </a:moveTo>
                    <a:cubicBezTo>
                      <a:pt x="26" y="2"/>
                      <a:pt x="25" y="2"/>
                      <a:pt x="24" y="3"/>
                    </a:cubicBezTo>
                    <a:cubicBezTo>
                      <a:pt x="2" y="3"/>
                      <a:pt x="2" y="3"/>
                      <a:pt x="2" y="3"/>
                    </a:cubicBezTo>
                    <a:cubicBezTo>
                      <a:pt x="1" y="3"/>
                      <a:pt x="0" y="3"/>
                      <a:pt x="0" y="2"/>
                    </a:cubicBezTo>
                    <a:cubicBezTo>
                      <a:pt x="0" y="2"/>
                      <a:pt x="0" y="2"/>
                      <a:pt x="0" y="2"/>
                    </a:cubicBezTo>
                    <a:cubicBezTo>
                      <a:pt x="0" y="1"/>
                      <a:pt x="1" y="1"/>
                      <a:pt x="1" y="1"/>
                    </a:cubicBezTo>
                    <a:cubicBezTo>
                      <a:pt x="24" y="0"/>
                      <a:pt x="24" y="0"/>
                      <a:pt x="24" y="0"/>
                    </a:cubicBezTo>
                    <a:cubicBezTo>
                      <a:pt x="25" y="0"/>
                      <a:pt x="26" y="1"/>
                      <a:pt x="26"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72"/>
              <p:cNvSpPr/>
              <p:nvPr/>
            </p:nvSpPr>
            <p:spPr bwMode="auto">
              <a:xfrm>
                <a:off x="3968" y="1943"/>
                <a:ext cx="62" cy="7"/>
              </a:xfrm>
              <a:custGeom>
                <a:avLst/>
                <a:gdLst>
                  <a:gd name="T0" fmla="*/ 26 w 26"/>
                  <a:gd name="T1" fmla="*/ 2 h 3"/>
                  <a:gd name="T2" fmla="*/ 25 w 26"/>
                  <a:gd name="T3" fmla="*/ 3 h 3"/>
                  <a:gd name="T4" fmla="*/ 2 w 26"/>
                  <a:gd name="T5" fmla="*/ 3 h 3"/>
                  <a:gd name="T6" fmla="*/ 0 w 26"/>
                  <a:gd name="T7" fmla="*/ 2 h 3"/>
                  <a:gd name="T8" fmla="*/ 0 w 26"/>
                  <a:gd name="T9" fmla="*/ 2 h 3"/>
                  <a:gd name="T10" fmla="*/ 2 w 26"/>
                  <a:gd name="T11" fmla="*/ 1 h 3"/>
                  <a:gd name="T12" fmla="*/ 24 w 26"/>
                  <a:gd name="T13" fmla="*/ 0 h 3"/>
                  <a:gd name="T14" fmla="*/ 26 w 2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
                    <a:moveTo>
                      <a:pt x="26" y="2"/>
                    </a:moveTo>
                    <a:cubicBezTo>
                      <a:pt x="26" y="2"/>
                      <a:pt x="25" y="3"/>
                      <a:pt x="25" y="3"/>
                    </a:cubicBezTo>
                    <a:cubicBezTo>
                      <a:pt x="2" y="3"/>
                      <a:pt x="2" y="3"/>
                      <a:pt x="2" y="3"/>
                    </a:cubicBezTo>
                    <a:cubicBezTo>
                      <a:pt x="1" y="3"/>
                      <a:pt x="0" y="3"/>
                      <a:pt x="0" y="2"/>
                    </a:cubicBezTo>
                    <a:cubicBezTo>
                      <a:pt x="0" y="2"/>
                      <a:pt x="0" y="2"/>
                      <a:pt x="0" y="2"/>
                    </a:cubicBezTo>
                    <a:cubicBezTo>
                      <a:pt x="0" y="1"/>
                      <a:pt x="1" y="1"/>
                      <a:pt x="2" y="1"/>
                    </a:cubicBezTo>
                    <a:cubicBezTo>
                      <a:pt x="24" y="0"/>
                      <a:pt x="24" y="0"/>
                      <a:pt x="24" y="0"/>
                    </a:cubicBezTo>
                    <a:cubicBezTo>
                      <a:pt x="25" y="0"/>
                      <a:pt x="26" y="1"/>
                      <a:pt x="26"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73"/>
              <p:cNvSpPr/>
              <p:nvPr/>
            </p:nvSpPr>
            <p:spPr bwMode="auto">
              <a:xfrm>
                <a:off x="3985" y="1955"/>
                <a:ext cx="45" cy="4"/>
              </a:xfrm>
              <a:custGeom>
                <a:avLst/>
                <a:gdLst>
                  <a:gd name="T0" fmla="*/ 19 w 19"/>
                  <a:gd name="T1" fmla="*/ 1 h 2"/>
                  <a:gd name="T2" fmla="*/ 18 w 19"/>
                  <a:gd name="T3" fmla="*/ 2 h 2"/>
                  <a:gd name="T4" fmla="*/ 2 w 19"/>
                  <a:gd name="T5" fmla="*/ 2 h 2"/>
                  <a:gd name="T6" fmla="*/ 0 w 19"/>
                  <a:gd name="T7" fmla="*/ 1 h 2"/>
                  <a:gd name="T8" fmla="*/ 0 w 19"/>
                  <a:gd name="T9" fmla="*/ 1 h 2"/>
                  <a:gd name="T10" fmla="*/ 2 w 19"/>
                  <a:gd name="T11" fmla="*/ 0 h 2"/>
                  <a:gd name="T12" fmla="*/ 18 w 19"/>
                  <a:gd name="T13" fmla="*/ 0 h 2"/>
                  <a:gd name="T14" fmla="*/ 19 w 1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
                    <a:moveTo>
                      <a:pt x="19" y="1"/>
                    </a:moveTo>
                    <a:cubicBezTo>
                      <a:pt x="19" y="1"/>
                      <a:pt x="18" y="2"/>
                      <a:pt x="18" y="2"/>
                    </a:cubicBezTo>
                    <a:cubicBezTo>
                      <a:pt x="2" y="2"/>
                      <a:pt x="2" y="2"/>
                      <a:pt x="2" y="2"/>
                    </a:cubicBezTo>
                    <a:cubicBezTo>
                      <a:pt x="1" y="2"/>
                      <a:pt x="0" y="2"/>
                      <a:pt x="0" y="1"/>
                    </a:cubicBezTo>
                    <a:cubicBezTo>
                      <a:pt x="0" y="1"/>
                      <a:pt x="0" y="1"/>
                      <a:pt x="0" y="1"/>
                    </a:cubicBezTo>
                    <a:cubicBezTo>
                      <a:pt x="0" y="1"/>
                      <a:pt x="1" y="0"/>
                      <a:pt x="2" y="0"/>
                    </a:cubicBezTo>
                    <a:cubicBezTo>
                      <a:pt x="18" y="0"/>
                      <a:pt x="18" y="0"/>
                      <a:pt x="18" y="0"/>
                    </a:cubicBezTo>
                    <a:cubicBezTo>
                      <a:pt x="18" y="0"/>
                      <a:pt x="19" y="0"/>
                      <a:pt x="19"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74"/>
              <p:cNvSpPr>
                <a:spLocks noEditPoints="1"/>
              </p:cNvSpPr>
              <p:nvPr/>
            </p:nvSpPr>
            <p:spPr bwMode="auto">
              <a:xfrm>
                <a:off x="3733" y="2679"/>
                <a:ext cx="79" cy="80"/>
              </a:xfrm>
              <a:custGeom>
                <a:avLst/>
                <a:gdLst>
                  <a:gd name="T0" fmla="*/ 33 w 33"/>
                  <a:gd name="T1" fmla="*/ 20 h 34"/>
                  <a:gd name="T2" fmla="*/ 32 w 33"/>
                  <a:gd name="T3" fmla="*/ 6 h 34"/>
                  <a:gd name="T4" fmla="*/ 26 w 33"/>
                  <a:gd name="T5" fmla="*/ 0 h 34"/>
                  <a:gd name="T6" fmla="*/ 5 w 33"/>
                  <a:gd name="T7" fmla="*/ 1 h 34"/>
                  <a:gd name="T8" fmla="*/ 0 w 33"/>
                  <a:gd name="T9" fmla="*/ 7 h 34"/>
                  <a:gd name="T10" fmla="*/ 0 w 33"/>
                  <a:gd name="T11" fmla="*/ 20 h 34"/>
                  <a:gd name="T12" fmla="*/ 6 w 33"/>
                  <a:gd name="T13" fmla="*/ 26 h 34"/>
                  <a:gd name="T14" fmla="*/ 14 w 33"/>
                  <a:gd name="T15" fmla="*/ 26 h 34"/>
                  <a:gd name="T16" fmla="*/ 14 w 33"/>
                  <a:gd name="T17" fmla="*/ 30 h 34"/>
                  <a:gd name="T18" fmla="*/ 5 w 33"/>
                  <a:gd name="T19" fmla="*/ 31 h 34"/>
                  <a:gd name="T20" fmla="*/ 3 w 33"/>
                  <a:gd name="T21" fmla="*/ 33 h 34"/>
                  <a:gd name="T22" fmla="*/ 5 w 33"/>
                  <a:gd name="T23" fmla="*/ 34 h 34"/>
                  <a:gd name="T24" fmla="*/ 29 w 33"/>
                  <a:gd name="T25" fmla="*/ 34 h 34"/>
                  <a:gd name="T26" fmla="*/ 30 w 33"/>
                  <a:gd name="T27" fmla="*/ 32 h 34"/>
                  <a:gd name="T28" fmla="*/ 29 w 33"/>
                  <a:gd name="T29" fmla="*/ 30 h 34"/>
                  <a:gd name="T30" fmla="*/ 19 w 33"/>
                  <a:gd name="T31" fmla="*/ 30 h 34"/>
                  <a:gd name="T32" fmla="*/ 19 w 33"/>
                  <a:gd name="T33" fmla="*/ 26 h 34"/>
                  <a:gd name="T34" fmla="*/ 27 w 33"/>
                  <a:gd name="T35" fmla="*/ 26 h 34"/>
                  <a:gd name="T36" fmla="*/ 33 w 33"/>
                  <a:gd name="T37" fmla="*/ 20 h 34"/>
                  <a:gd name="T38" fmla="*/ 6 w 33"/>
                  <a:gd name="T39" fmla="*/ 24 h 34"/>
                  <a:gd name="T40" fmla="*/ 2 w 33"/>
                  <a:gd name="T41" fmla="*/ 20 h 34"/>
                  <a:gd name="T42" fmla="*/ 2 w 33"/>
                  <a:gd name="T43" fmla="*/ 7 h 34"/>
                  <a:gd name="T44" fmla="*/ 6 w 33"/>
                  <a:gd name="T45" fmla="*/ 3 h 34"/>
                  <a:gd name="T46" fmla="*/ 26 w 33"/>
                  <a:gd name="T47" fmla="*/ 3 h 34"/>
                  <a:gd name="T48" fmla="*/ 30 w 33"/>
                  <a:gd name="T49" fmla="*/ 6 h 34"/>
                  <a:gd name="T50" fmla="*/ 30 w 33"/>
                  <a:gd name="T51" fmla="*/ 20 h 34"/>
                  <a:gd name="T52" fmla="*/ 27 w 33"/>
                  <a:gd name="T53" fmla="*/ 23 h 34"/>
                  <a:gd name="T54" fmla="*/ 6 w 33"/>
                  <a:gd name="T55"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34">
                    <a:moveTo>
                      <a:pt x="33" y="20"/>
                    </a:moveTo>
                    <a:cubicBezTo>
                      <a:pt x="32" y="6"/>
                      <a:pt x="32" y="6"/>
                      <a:pt x="32" y="6"/>
                    </a:cubicBezTo>
                    <a:cubicBezTo>
                      <a:pt x="32" y="3"/>
                      <a:pt x="30" y="0"/>
                      <a:pt x="26" y="0"/>
                    </a:cubicBezTo>
                    <a:cubicBezTo>
                      <a:pt x="5" y="1"/>
                      <a:pt x="5" y="1"/>
                      <a:pt x="5" y="1"/>
                    </a:cubicBezTo>
                    <a:cubicBezTo>
                      <a:pt x="2" y="1"/>
                      <a:pt x="0" y="4"/>
                      <a:pt x="0" y="7"/>
                    </a:cubicBezTo>
                    <a:cubicBezTo>
                      <a:pt x="0" y="20"/>
                      <a:pt x="0" y="20"/>
                      <a:pt x="0" y="20"/>
                    </a:cubicBezTo>
                    <a:cubicBezTo>
                      <a:pt x="0" y="24"/>
                      <a:pt x="3" y="26"/>
                      <a:pt x="6" y="26"/>
                    </a:cubicBezTo>
                    <a:cubicBezTo>
                      <a:pt x="14" y="26"/>
                      <a:pt x="14" y="26"/>
                      <a:pt x="14" y="26"/>
                    </a:cubicBezTo>
                    <a:cubicBezTo>
                      <a:pt x="14" y="30"/>
                      <a:pt x="14" y="30"/>
                      <a:pt x="14" y="30"/>
                    </a:cubicBezTo>
                    <a:cubicBezTo>
                      <a:pt x="5" y="31"/>
                      <a:pt x="5" y="31"/>
                      <a:pt x="5" y="31"/>
                    </a:cubicBezTo>
                    <a:cubicBezTo>
                      <a:pt x="4" y="31"/>
                      <a:pt x="3" y="31"/>
                      <a:pt x="3" y="33"/>
                    </a:cubicBezTo>
                    <a:cubicBezTo>
                      <a:pt x="3" y="34"/>
                      <a:pt x="4" y="34"/>
                      <a:pt x="5" y="34"/>
                    </a:cubicBezTo>
                    <a:cubicBezTo>
                      <a:pt x="29" y="34"/>
                      <a:pt x="29" y="34"/>
                      <a:pt x="29" y="34"/>
                    </a:cubicBezTo>
                    <a:cubicBezTo>
                      <a:pt x="30" y="34"/>
                      <a:pt x="30" y="33"/>
                      <a:pt x="30" y="32"/>
                    </a:cubicBezTo>
                    <a:cubicBezTo>
                      <a:pt x="30" y="31"/>
                      <a:pt x="30" y="30"/>
                      <a:pt x="29" y="30"/>
                    </a:cubicBezTo>
                    <a:cubicBezTo>
                      <a:pt x="19" y="30"/>
                      <a:pt x="19" y="30"/>
                      <a:pt x="19" y="30"/>
                    </a:cubicBezTo>
                    <a:cubicBezTo>
                      <a:pt x="19" y="26"/>
                      <a:pt x="19" y="26"/>
                      <a:pt x="19" y="26"/>
                    </a:cubicBezTo>
                    <a:cubicBezTo>
                      <a:pt x="27" y="26"/>
                      <a:pt x="27" y="26"/>
                      <a:pt x="27" y="26"/>
                    </a:cubicBezTo>
                    <a:cubicBezTo>
                      <a:pt x="30" y="26"/>
                      <a:pt x="33" y="23"/>
                      <a:pt x="33" y="20"/>
                    </a:cubicBezTo>
                    <a:close/>
                    <a:moveTo>
                      <a:pt x="6" y="24"/>
                    </a:moveTo>
                    <a:cubicBezTo>
                      <a:pt x="4" y="24"/>
                      <a:pt x="2" y="22"/>
                      <a:pt x="2" y="20"/>
                    </a:cubicBezTo>
                    <a:cubicBezTo>
                      <a:pt x="2" y="7"/>
                      <a:pt x="2" y="7"/>
                      <a:pt x="2" y="7"/>
                    </a:cubicBezTo>
                    <a:cubicBezTo>
                      <a:pt x="2" y="5"/>
                      <a:pt x="3" y="3"/>
                      <a:pt x="6" y="3"/>
                    </a:cubicBezTo>
                    <a:cubicBezTo>
                      <a:pt x="26" y="3"/>
                      <a:pt x="26" y="3"/>
                      <a:pt x="26" y="3"/>
                    </a:cubicBezTo>
                    <a:cubicBezTo>
                      <a:pt x="28" y="3"/>
                      <a:pt x="30" y="4"/>
                      <a:pt x="30" y="6"/>
                    </a:cubicBezTo>
                    <a:cubicBezTo>
                      <a:pt x="30" y="20"/>
                      <a:pt x="30" y="20"/>
                      <a:pt x="30" y="20"/>
                    </a:cubicBezTo>
                    <a:cubicBezTo>
                      <a:pt x="31" y="22"/>
                      <a:pt x="29" y="23"/>
                      <a:pt x="27" y="23"/>
                    </a:cubicBezTo>
                    <a:lnTo>
                      <a:pt x="6" y="2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75"/>
              <p:cNvSpPr/>
              <p:nvPr/>
            </p:nvSpPr>
            <p:spPr bwMode="auto">
              <a:xfrm>
                <a:off x="3745" y="2693"/>
                <a:ext cx="52" cy="7"/>
              </a:xfrm>
              <a:custGeom>
                <a:avLst/>
                <a:gdLst>
                  <a:gd name="T0" fmla="*/ 22 w 22"/>
                  <a:gd name="T1" fmla="*/ 1 h 3"/>
                  <a:gd name="T2" fmla="*/ 21 w 22"/>
                  <a:gd name="T3" fmla="*/ 3 h 3"/>
                  <a:gd name="T4" fmla="*/ 1 w 22"/>
                  <a:gd name="T5" fmla="*/ 3 h 3"/>
                  <a:gd name="T6" fmla="*/ 0 w 22"/>
                  <a:gd name="T7" fmla="*/ 2 h 3"/>
                  <a:gd name="T8" fmla="*/ 0 w 22"/>
                  <a:gd name="T9" fmla="*/ 2 h 3"/>
                  <a:gd name="T10" fmla="*/ 1 w 22"/>
                  <a:gd name="T11" fmla="*/ 1 h 3"/>
                  <a:gd name="T12" fmla="*/ 21 w 22"/>
                  <a:gd name="T13" fmla="*/ 0 h 3"/>
                  <a:gd name="T14" fmla="*/ 22 w 2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
                    <a:moveTo>
                      <a:pt x="22" y="1"/>
                    </a:moveTo>
                    <a:cubicBezTo>
                      <a:pt x="22" y="2"/>
                      <a:pt x="21" y="3"/>
                      <a:pt x="21" y="3"/>
                    </a:cubicBezTo>
                    <a:cubicBezTo>
                      <a:pt x="1" y="3"/>
                      <a:pt x="1" y="3"/>
                      <a:pt x="1" y="3"/>
                    </a:cubicBezTo>
                    <a:cubicBezTo>
                      <a:pt x="0" y="3"/>
                      <a:pt x="0" y="3"/>
                      <a:pt x="0" y="2"/>
                    </a:cubicBezTo>
                    <a:cubicBezTo>
                      <a:pt x="0" y="2"/>
                      <a:pt x="0" y="2"/>
                      <a:pt x="0" y="2"/>
                    </a:cubicBezTo>
                    <a:cubicBezTo>
                      <a:pt x="0" y="1"/>
                      <a:pt x="0" y="1"/>
                      <a:pt x="1" y="1"/>
                    </a:cubicBezTo>
                    <a:cubicBezTo>
                      <a:pt x="21" y="0"/>
                      <a:pt x="21" y="0"/>
                      <a:pt x="21" y="0"/>
                    </a:cubicBezTo>
                    <a:cubicBezTo>
                      <a:pt x="21" y="0"/>
                      <a:pt x="22" y="1"/>
                      <a:pt x="22"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76"/>
              <p:cNvSpPr/>
              <p:nvPr/>
            </p:nvSpPr>
            <p:spPr bwMode="auto">
              <a:xfrm>
                <a:off x="3745" y="2702"/>
                <a:ext cx="52" cy="7"/>
              </a:xfrm>
              <a:custGeom>
                <a:avLst/>
                <a:gdLst>
                  <a:gd name="T0" fmla="*/ 22 w 22"/>
                  <a:gd name="T1" fmla="*/ 1 h 3"/>
                  <a:gd name="T2" fmla="*/ 21 w 22"/>
                  <a:gd name="T3" fmla="*/ 2 h 3"/>
                  <a:gd name="T4" fmla="*/ 1 w 22"/>
                  <a:gd name="T5" fmla="*/ 3 h 3"/>
                  <a:gd name="T6" fmla="*/ 0 w 22"/>
                  <a:gd name="T7" fmla="*/ 2 h 3"/>
                  <a:gd name="T8" fmla="*/ 0 w 22"/>
                  <a:gd name="T9" fmla="*/ 2 h 3"/>
                  <a:gd name="T10" fmla="*/ 1 w 22"/>
                  <a:gd name="T11" fmla="*/ 1 h 3"/>
                  <a:gd name="T12" fmla="*/ 21 w 22"/>
                  <a:gd name="T13" fmla="*/ 0 h 3"/>
                  <a:gd name="T14" fmla="*/ 22 w 2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
                    <a:moveTo>
                      <a:pt x="22" y="1"/>
                    </a:moveTo>
                    <a:cubicBezTo>
                      <a:pt x="22" y="2"/>
                      <a:pt x="22" y="2"/>
                      <a:pt x="21" y="2"/>
                    </a:cubicBezTo>
                    <a:cubicBezTo>
                      <a:pt x="1" y="3"/>
                      <a:pt x="1" y="3"/>
                      <a:pt x="1" y="3"/>
                    </a:cubicBezTo>
                    <a:cubicBezTo>
                      <a:pt x="0" y="3"/>
                      <a:pt x="0" y="2"/>
                      <a:pt x="0" y="2"/>
                    </a:cubicBezTo>
                    <a:cubicBezTo>
                      <a:pt x="0" y="2"/>
                      <a:pt x="0" y="2"/>
                      <a:pt x="0" y="2"/>
                    </a:cubicBezTo>
                    <a:cubicBezTo>
                      <a:pt x="0" y="1"/>
                      <a:pt x="0" y="1"/>
                      <a:pt x="1" y="1"/>
                    </a:cubicBezTo>
                    <a:cubicBezTo>
                      <a:pt x="21" y="0"/>
                      <a:pt x="21" y="0"/>
                      <a:pt x="21" y="0"/>
                    </a:cubicBezTo>
                    <a:cubicBezTo>
                      <a:pt x="22" y="0"/>
                      <a:pt x="22" y="1"/>
                      <a:pt x="22"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7"/>
              <p:cNvSpPr/>
              <p:nvPr/>
            </p:nvSpPr>
            <p:spPr bwMode="auto">
              <a:xfrm>
                <a:off x="3745" y="2712"/>
                <a:ext cx="52" cy="5"/>
              </a:xfrm>
              <a:custGeom>
                <a:avLst/>
                <a:gdLst>
                  <a:gd name="T0" fmla="*/ 22 w 22"/>
                  <a:gd name="T1" fmla="*/ 1 h 2"/>
                  <a:gd name="T2" fmla="*/ 21 w 22"/>
                  <a:gd name="T3" fmla="*/ 2 h 2"/>
                  <a:gd name="T4" fmla="*/ 1 w 22"/>
                  <a:gd name="T5" fmla="*/ 2 h 2"/>
                  <a:gd name="T6" fmla="*/ 0 w 22"/>
                  <a:gd name="T7" fmla="*/ 1 h 2"/>
                  <a:gd name="T8" fmla="*/ 0 w 22"/>
                  <a:gd name="T9" fmla="*/ 1 h 2"/>
                  <a:gd name="T10" fmla="*/ 1 w 22"/>
                  <a:gd name="T11" fmla="*/ 0 h 2"/>
                  <a:gd name="T12" fmla="*/ 21 w 22"/>
                  <a:gd name="T13" fmla="*/ 0 h 2"/>
                  <a:gd name="T14" fmla="*/ 22 w 2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
                    <a:moveTo>
                      <a:pt x="22" y="1"/>
                    </a:moveTo>
                    <a:cubicBezTo>
                      <a:pt x="22" y="2"/>
                      <a:pt x="22" y="2"/>
                      <a:pt x="21" y="2"/>
                    </a:cubicBezTo>
                    <a:cubicBezTo>
                      <a:pt x="1" y="2"/>
                      <a:pt x="1" y="2"/>
                      <a:pt x="1" y="2"/>
                    </a:cubicBezTo>
                    <a:cubicBezTo>
                      <a:pt x="0" y="2"/>
                      <a:pt x="0" y="2"/>
                      <a:pt x="0" y="1"/>
                    </a:cubicBezTo>
                    <a:cubicBezTo>
                      <a:pt x="0" y="1"/>
                      <a:pt x="0" y="1"/>
                      <a:pt x="0" y="1"/>
                    </a:cubicBezTo>
                    <a:cubicBezTo>
                      <a:pt x="0" y="1"/>
                      <a:pt x="0" y="0"/>
                      <a:pt x="1" y="0"/>
                    </a:cubicBezTo>
                    <a:cubicBezTo>
                      <a:pt x="21" y="0"/>
                      <a:pt x="21" y="0"/>
                      <a:pt x="21" y="0"/>
                    </a:cubicBezTo>
                    <a:cubicBezTo>
                      <a:pt x="22" y="0"/>
                      <a:pt x="22" y="0"/>
                      <a:pt x="22"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8"/>
              <p:cNvSpPr/>
              <p:nvPr/>
            </p:nvSpPr>
            <p:spPr bwMode="auto">
              <a:xfrm>
                <a:off x="3759" y="2721"/>
                <a:ext cx="38" cy="5"/>
              </a:xfrm>
              <a:custGeom>
                <a:avLst/>
                <a:gdLst>
                  <a:gd name="T0" fmla="*/ 16 w 16"/>
                  <a:gd name="T1" fmla="*/ 1 h 2"/>
                  <a:gd name="T2" fmla="*/ 15 w 16"/>
                  <a:gd name="T3" fmla="*/ 2 h 2"/>
                  <a:gd name="T4" fmla="*/ 1 w 16"/>
                  <a:gd name="T5" fmla="*/ 2 h 2"/>
                  <a:gd name="T6" fmla="*/ 0 w 16"/>
                  <a:gd name="T7" fmla="*/ 1 h 2"/>
                  <a:gd name="T8" fmla="*/ 0 w 16"/>
                  <a:gd name="T9" fmla="*/ 1 h 2"/>
                  <a:gd name="T10" fmla="*/ 1 w 16"/>
                  <a:gd name="T11" fmla="*/ 0 h 2"/>
                  <a:gd name="T12" fmla="*/ 15 w 16"/>
                  <a:gd name="T13" fmla="*/ 0 h 2"/>
                  <a:gd name="T14" fmla="*/ 16 w 16"/>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
                    <a:moveTo>
                      <a:pt x="16" y="1"/>
                    </a:moveTo>
                    <a:cubicBezTo>
                      <a:pt x="16" y="1"/>
                      <a:pt x="16" y="2"/>
                      <a:pt x="15" y="2"/>
                    </a:cubicBezTo>
                    <a:cubicBezTo>
                      <a:pt x="1" y="2"/>
                      <a:pt x="1" y="2"/>
                      <a:pt x="1" y="2"/>
                    </a:cubicBezTo>
                    <a:cubicBezTo>
                      <a:pt x="1" y="2"/>
                      <a:pt x="0" y="2"/>
                      <a:pt x="0" y="1"/>
                    </a:cubicBezTo>
                    <a:cubicBezTo>
                      <a:pt x="0" y="1"/>
                      <a:pt x="0" y="1"/>
                      <a:pt x="0" y="1"/>
                    </a:cubicBezTo>
                    <a:cubicBezTo>
                      <a:pt x="0" y="0"/>
                      <a:pt x="1" y="0"/>
                      <a:pt x="1" y="0"/>
                    </a:cubicBezTo>
                    <a:cubicBezTo>
                      <a:pt x="15" y="0"/>
                      <a:pt x="15" y="0"/>
                      <a:pt x="15" y="0"/>
                    </a:cubicBezTo>
                    <a:cubicBezTo>
                      <a:pt x="16" y="0"/>
                      <a:pt x="16" y="0"/>
                      <a:pt x="16"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9"/>
              <p:cNvSpPr>
                <a:spLocks noEditPoints="1"/>
              </p:cNvSpPr>
              <p:nvPr/>
            </p:nvSpPr>
            <p:spPr bwMode="auto">
              <a:xfrm>
                <a:off x="3660" y="2019"/>
                <a:ext cx="147" cy="109"/>
              </a:xfrm>
              <a:custGeom>
                <a:avLst/>
                <a:gdLst>
                  <a:gd name="T0" fmla="*/ 52 w 62"/>
                  <a:gd name="T1" fmla="*/ 0 h 46"/>
                  <a:gd name="T2" fmla="*/ 9 w 62"/>
                  <a:gd name="T3" fmla="*/ 1 h 46"/>
                  <a:gd name="T4" fmla="*/ 0 w 62"/>
                  <a:gd name="T5" fmla="*/ 11 h 46"/>
                  <a:gd name="T6" fmla="*/ 0 w 62"/>
                  <a:gd name="T7" fmla="*/ 37 h 46"/>
                  <a:gd name="T8" fmla="*/ 10 w 62"/>
                  <a:gd name="T9" fmla="*/ 46 h 46"/>
                  <a:gd name="T10" fmla="*/ 53 w 62"/>
                  <a:gd name="T11" fmla="*/ 45 h 46"/>
                  <a:gd name="T12" fmla="*/ 62 w 62"/>
                  <a:gd name="T13" fmla="*/ 35 h 46"/>
                  <a:gd name="T14" fmla="*/ 61 w 62"/>
                  <a:gd name="T15" fmla="*/ 9 h 46"/>
                  <a:gd name="T16" fmla="*/ 52 w 62"/>
                  <a:gd name="T17" fmla="*/ 0 h 46"/>
                  <a:gd name="T18" fmla="*/ 9 w 62"/>
                  <a:gd name="T19" fmla="*/ 5 h 46"/>
                  <a:gd name="T20" fmla="*/ 52 w 62"/>
                  <a:gd name="T21" fmla="*/ 4 h 46"/>
                  <a:gd name="T22" fmla="*/ 57 w 62"/>
                  <a:gd name="T23" fmla="*/ 9 h 46"/>
                  <a:gd name="T24" fmla="*/ 57 w 62"/>
                  <a:gd name="T25" fmla="*/ 12 h 46"/>
                  <a:gd name="T26" fmla="*/ 4 w 62"/>
                  <a:gd name="T27" fmla="*/ 13 h 46"/>
                  <a:gd name="T28" fmla="*/ 4 w 62"/>
                  <a:gd name="T29" fmla="*/ 11 h 46"/>
                  <a:gd name="T30" fmla="*/ 9 w 62"/>
                  <a:gd name="T31" fmla="*/ 5 h 46"/>
                  <a:gd name="T32" fmla="*/ 52 w 62"/>
                  <a:gd name="T33" fmla="*/ 41 h 46"/>
                  <a:gd name="T34" fmla="*/ 10 w 62"/>
                  <a:gd name="T35" fmla="*/ 42 h 46"/>
                  <a:gd name="T36" fmla="*/ 5 w 62"/>
                  <a:gd name="T37" fmla="*/ 37 h 46"/>
                  <a:gd name="T38" fmla="*/ 4 w 62"/>
                  <a:gd name="T39" fmla="*/ 23 h 46"/>
                  <a:gd name="T40" fmla="*/ 57 w 62"/>
                  <a:gd name="T41" fmla="*/ 22 h 46"/>
                  <a:gd name="T42" fmla="*/ 58 w 62"/>
                  <a:gd name="T43" fmla="*/ 36 h 46"/>
                  <a:gd name="T44" fmla="*/ 52 w 62"/>
                  <a:gd name="T4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46">
                    <a:moveTo>
                      <a:pt x="52" y="0"/>
                    </a:moveTo>
                    <a:cubicBezTo>
                      <a:pt x="9" y="1"/>
                      <a:pt x="9" y="1"/>
                      <a:pt x="9" y="1"/>
                    </a:cubicBezTo>
                    <a:cubicBezTo>
                      <a:pt x="4" y="1"/>
                      <a:pt x="0" y="5"/>
                      <a:pt x="0" y="11"/>
                    </a:cubicBezTo>
                    <a:cubicBezTo>
                      <a:pt x="0" y="37"/>
                      <a:pt x="0" y="37"/>
                      <a:pt x="0" y="37"/>
                    </a:cubicBezTo>
                    <a:cubicBezTo>
                      <a:pt x="1" y="42"/>
                      <a:pt x="5" y="46"/>
                      <a:pt x="10" y="46"/>
                    </a:cubicBezTo>
                    <a:cubicBezTo>
                      <a:pt x="53" y="45"/>
                      <a:pt x="53" y="45"/>
                      <a:pt x="53" y="45"/>
                    </a:cubicBezTo>
                    <a:cubicBezTo>
                      <a:pt x="58" y="45"/>
                      <a:pt x="62" y="41"/>
                      <a:pt x="62" y="35"/>
                    </a:cubicBezTo>
                    <a:cubicBezTo>
                      <a:pt x="61" y="9"/>
                      <a:pt x="61" y="9"/>
                      <a:pt x="61" y="9"/>
                    </a:cubicBezTo>
                    <a:cubicBezTo>
                      <a:pt x="61" y="4"/>
                      <a:pt x="57" y="0"/>
                      <a:pt x="52" y="0"/>
                    </a:cubicBezTo>
                    <a:close/>
                    <a:moveTo>
                      <a:pt x="9" y="5"/>
                    </a:moveTo>
                    <a:cubicBezTo>
                      <a:pt x="52" y="4"/>
                      <a:pt x="52" y="4"/>
                      <a:pt x="52" y="4"/>
                    </a:cubicBezTo>
                    <a:cubicBezTo>
                      <a:pt x="55" y="4"/>
                      <a:pt x="57" y="6"/>
                      <a:pt x="57" y="9"/>
                    </a:cubicBezTo>
                    <a:cubicBezTo>
                      <a:pt x="57" y="12"/>
                      <a:pt x="57" y="12"/>
                      <a:pt x="57" y="12"/>
                    </a:cubicBezTo>
                    <a:cubicBezTo>
                      <a:pt x="4" y="13"/>
                      <a:pt x="4" y="13"/>
                      <a:pt x="4" y="13"/>
                    </a:cubicBezTo>
                    <a:cubicBezTo>
                      <a:pt x="4" y="11"/>
                      <a:pt x="4" y="11"/>
                      <a:pt x="4" y="11"/>
                    </a:cubicBezTo>
                    <a:cubicBezTo>
                      <a:pt x="4" y="8"/>
                      <a:pt x="6" y="5"/>
                      <a:pt x="9" y="5"/>
                    </a:cubicBezTo>
                    <a:close/>
                    <a:moveTo>
                      <a:pt x="52" y="41"/>
                    </a:moveTo>
                    <a:cubicBezTo>
                      <a:pt x="10" y="42"/>
                      <a:pt x="10" y="42"/>
                      <a:pt x="10" y="42"/>
                    </a:cubicBezTo>
                    <a:cubicBezTo>
                      <a:pt x="7" y="42"/>
                      <a:pt x="5" y="40"/>
                      <a:pt x="5" y="37"/>
                    </a:cubicBezTo>
                    <a:cubicBezTo>
                      <a:pt x="4" y="23"/>
                      <a:pt x="4" y="23"/>
                      <a:pt x="4" y="23"/>
                    </a:cubicBezTo>
                    <a:cubicBezTo>
                      <a:pt x="57" y="22"/>
                      <a:pt x="57" y="22"/>
                      <a:pt x="57" y="22"/>
                    </a:cubicBezTo>
                    <a:cubicBezTo>
                      <a:pt x="58" y="36"/>
                      <a:pt x="58" y="36"/>
                      <a:pt x="58" y="36"/>
                    </a:cubicBezTo>
                    <a:cubicBezTo>
                      <a:pt x="58" y="39"/>
                      <a:pt x="55" y="41"/>
                      <a:pt x="52" y="4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80"/>
              <p:cNvSpPr/>
              <p:nvPr/>
            </p:nvSpPr>
            <p:spPr bwMode="auto">
              <a:xfrm>
                <a:off x="3679" y="2080"/>
                <a:ext cx="71" cy="12"/>
              </a:xfrm>
              <a:custGeom>
                <a:avLst/>
                <a:gdLst>
                  <a:gd name="T0" fmla="*/ 30 w 30"/>
                  <a:gd name="T1" fmla="*/ 2 h 5"/>
                  <a:gd name="T2" fmla="*/ 28 w 30"/>
                  <a:gd name="T3" fmla="*/ 4 h 5"/>
                  <a:gd name="T4" fmla="*/ 2 w 30"/>
                  <a:gd name="T5" fmla="*/ 5 h 5"/>
                  <a:gd name="T6" fmla="*/ 0 w 30"/>
                  <a:gd name="T7" fmla="*/ 3 h 5"/>
                  <a:gd name="T8" fmla="*/ 0 w 30"/>
                  <a:gd name="T9" fmla="*/ 3 h 5"/>
                  <a:gd name="T10" fmla="*/ 2 w 30"/>
                  <a:gd name="T11" fmla="*/ 1 h 5"/>
                  <a:gd name="T12" fmla="*/ 28 w 30"/>
                  <a:gd name="T13" fmla="*/ 0 h 5"/>
                  <a:gd name="T14" fmla="*/ 30 w 30"/>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
                    <a:moveTo>
                      <a:pt x="30" y="2"/>
                    </a:moveTo>
                    <a:cubicBezTo>
                      <a:pt x="30" y="3"/>
                      <a:pt x="29" y="4"/>
                      <a:pt x="28" y="4"/>
                    </a:cubicBezTo>
                    <a:cubicBezTo>
                      <a:pt x="2" y="5"/>
                      <a:pt x="2" y="5"/>
                      <a:pt x="2" y="5"/>
                    </a:cubicBezTo>
                    <a:cubicBezTo>
                      <a:pt x="1" y="5"/>
                      <a:pt x="0" y="4"/>
                      <a:pt x="0" y="3"/>
                    </a:cubicBezTo>
                    <a:cubicBezTo>
                      <a:pt x="0" y="3"/>
                      <a:pt x="0" y="3"/>
                      <a:pt x="0" y="3"/>
                    </a:cubicBezTo>
                    <a:cubicBezTo>
                      <a:pt x="0" y="2"/>
                      <a:pt x="1" y="1"/>
                      <a:pt x="2" y="1"/>
                    </a:cubicBezTo>
                    <a:cubicBezTo>
                      <a:pt x="28" y="0"/>
                      <a:pt x="28" y="0"/>
                      <a:pt x="28" y="0"/>
                    </a:cubicBezTo>
                    <a:cubicBezTo>
                      <a:pt x="29" y="0"/>
                      <a:pt x="30" y="1"/>
                      <a:pt x="30"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81"/>
              <p:cNvSpPr/>
              <p:nvPr/>
            </p:nvSpPr>
            <p:spPr bwMode="auto">
              <a:xfrm>
                <a:off x="3679" y="2099"/>
                <a:ext cx="43" cy="10"/>
              </a:xfrm>
              <a:custGeom>
                <a:avLst/>
                <a:gdLst>
                  <a:gd name="T0" fmla="*/ 18 w 18"/>
                  <a:gd name="T1" fmla="*/ 2 h 4"/>
                  <a:gd name="T2" fmla="*/ 16 w 18"/>
                  <a:gd name="T3" fmla="*/ 4 h 4"/>
                  <a:gd name="T4" fmla="*/ 3 w 18"/>
                  <a:gd name="T5" fmla="*/ 4 h 4"/>
                  <a:gd name="T6" fmla="*/ 0 w 18"/>
                  <a:gd name="T7" fmla="*/ 2 h 4"/>
                  <a:gd name="T8" fmla="*/ 0 w 18"/>
                  <a:gd name="T9" fmla="*/ 2 h 4"/>
                  <a:gd name="T10" fmla="*/ 3 w 18"/>
                  <a:gd name="T11" fmla="*/ 0 h 4"/>
                  <a:gd name="T12" fmla="*/ 16 w 18"/>
                  <a:gd name="T13" fmla="*/ 0 h 4"/>
                  <a:gd name="T14" fmla="*/ 18 w 1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
                    <a:moveTo>
                      <a:pt x="18" y="2"/>
                    </a:moveTo>
                    <a:cubicBezTo>
                      <a:pt x="18" y="3"/>
                      <a:pt x="17" y="4"/>
                      <a:pt x="16" y="4"/>
                    </a:cubicBezTo>
                    <a:cubicBezTo>
                      <a:pt x="3" y="4"/>
                      <a:pt x="3" y="4"/>
                      <a:pt x="3" y="4"/>
                    </a:cubicBezTo>
                    <a:cubicBezTo>
                      <a:pt x="1" y="4"/>
                      <a:pt x="1" y="3"/>
                      <a:pt x="0" y="2"/>
                    </a:cubicBezTo>
                    <a:cubicBezTo>
                      <a:pt x="0" y="2"/>
                      <a:pt x="0" y="2"/>
                      <a:pt x="0" y="2"/>
                    </a:cubicBezTo>
                    <a:cubicBezTo>
                      <a:pt x="0" y="1"/>
                      <a:pt x="1" y="0"/>
                      <a:pt x="3" y="0"/>
                    </a:cubicBezTo>
                    <a:cubicBezTo>
                      <a:pt x="16" y="0"/>
                      <a:pt x="16" y="0"/>
                      <a:pt x="16" y="0"/>
                    </a:cubicBezTo>
                    <a:cubicBezTo>
                      <a:pt x="17" y="0"/>
                      <a:pt x="18" y="1"/>
                      <a:pt x="18"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2"/>
              <p:cNvSpPr>
                <a:spLocks noEditPoints="1"/>
              </p:cNvSpPr>
              <p:nvPr/>
            </p:nvSpPr>
            <p:spPr bwMode="auto">
              <a:xfrm>
                <a:off x="3726" y="2586"/>
                <a:ext cx="112" cy="83"/>
              </a:xfrm>
              <a:custGeom>
                <a:avLst/>
                <a:gdLst>
                  <a:gd name="T0" fmla="*/ 39 w 47"/>
                  <a:gd name="T1" fmla="*/ 0 h 35"/>
                  <a:gd name="T2" fmla="*/ 7 w 47"/>
                  <a:gd name="T3" fmla="*/ 1 h 35"/>
                  <a:gd name="T4" fmla="*/ 0 w 47"/>
                  <a:gd name="T5" fmla="*/ 8 h 35"/>
                  <a:gd name="T6" fmla="*/ 1 w 47"/>
                  <a:gd name="T7" fmla="*/ 28 h 35"/>
                  <a:gd name="T8" fmla="*/ 8 w 47"/>
                  <a:gd name="T9" fmla="*/ 35 h 35"/>
                  <a:gd name="T10" fmla="*/ 40 w 47"/>
                  <a:gd name="T11" fmla="*/ 34 h 35"/>
                  <a:gd name="T12" fmla="*/ 47 w 47"/>
                  <a:gd name="T13" fmla="*/ 27 h 35"/>
                  <a:gd name="T14" fmla="*/ 46 w 47"/>
                  <a:gd name="T15" fmla="*/ 7 h 35"/>
                  <a:gd name="T16" fmla="*/ 39 w 47"/>
                  <a:gd name="T17" fmla="*/ 0 h 35"/>
                  <a:gd name="T18" fmla="*/ 7 w 47"/>
                  <a:gd name="T19" fmla="*/ 4 h 35"/>
                  <a:gd name="T20" fmla="*/ 39 w 47"/>
                  <a:gd name="T21" fmla="*/ 3 h 35"/>
                  <a:gd name="T22" fmla="*/ 43 w 47"/>
                  <a:gd name="T23" fmla="*/ 7 h 35"/>
                  <a:gd name="T24" fmla="*/ 43 w 47"/>
                  <a:gd name="T25" fmla="*/ 9 h 35"/>
                  <a:gd name="T26" fmla="*/ 3 w 47"/>
                  <a:gd name="T27" fmla="*/ 10 h 35"/>
                  <a:gd name="T28" fmla="*/ 3 w 47"/>
                  <a:gd name="T29" fmla="*/ 8 h 35"/>
                  <a:gd name="T30" fmla="*/ 7 w 47"/>
                  <a:gd name="T31" fmla="*/ 4 h 35"/>
                  <a:gd name="T32" fmla="*/ 40 w 47"/>
                  <a:gd name="T33" fmla="*/ 31 h 35"/>
                  <a:gd name="T34" fmla="*/ 8 w 47"/>
                  <a:gd name="T35" fmla="*/ 32 h 35"/>
                  <a:gd name="T36" fmla="*/ 4 w 47"/>
                  <a:gd name="T37" fmla="*/ 28 h 35"/>
                  <a:gd name="T38" fmla="*/ 4 w 47"/>
                  <a:gd name="T39" fmla="*/ 18 h 35"/>
                  <a:gd name="T40" fmla="*/ 43 w 47"/>
                  <a:gd name="T41" fmla="*/ 17 h 35"/>
                  <a:gd name="T42" fmla="*/ 44 w 47"/>
                  <a:gd name="T43" fmla="*/ 27 h 35"/>
                  <a:gd name="T44" fmla="*/ 40 w 47"/>
                  <a:gd name="T4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35">
                    <a:moveTo>
                      <a:pt x="39" y="0"/>
                    </a:moveTo>
                    <a:cubicBezTo>
                      <a:pt x="7" y="1"/>
                      <a:pt x="7" y="1"/>
                      <a:pt x="7" y="1"/>
                    </a:cubicBezTo>
                    <a:cubicBezTo>
                      <a:pt x="3" y="1"/>
                      <a:pt x="0" y="4"/>
                      <a:pt x="0" y="8"/>
                    </a:cubicBezTo>
                    <a:cubicBezTo>
                      <a:pt x="1" y="28"/>
                      <a:pt x="1" y="28"/>
                      <a:pt x="1" y="28"/>
                    </a:cubicBezTo>
                    <a:cubicBezTo>
                      <a:pt x="1" y="32"/>
                      <a:pt x="4" y="35"/>
                      <a:pt x="8" y="35"/>
                    </a:cubicBezTo>
                    <a:cubicBezTo>
                      <a:pt x="40" y="34"/>
                      <a:pt x="40" y="34"/>
                      <a:pt x="40" y="34"/>
                    </a:cubicBezTo>
                    <a:cubicBezTo>
                      <a:pt x="44" y="34"/>
                      <a:pt x="47" y="31"/>
                      <a:pt x="47" y="27"/>
                    </a:cubicBezTo>
                    <a:cubicBezTo>
                      <a:pt x="46" y="7"/>
                      <a:pt x="46" y="7"/>
                      <a:pt x="46" y="7"/>
                    </a:cubicBezTo>
                    <a:cubicBezTo>
                      <a:pt x="46" y="3"/>
                      <a:pt x="43" y="0"/>
                      <a:pt x="39" y="0"/>
                    </a:cubicBezTo>
                    <a:close/>
                    <a:moveTo>
                      <a:pt x="7" y="4"/>
                    </a:moveTo>
                    <a:cubicBezTo>
                      <a:pt x="39" y="3"/>
                      <a:pt x="39" y="3"/>
                      <a:pt x="39" y="3"/>
                    </a:cubicBezTo>
                    <a:cubicBezTo>
                      <a:pt x="41" y="3"/>
                      <a:pt x="43" y="5"/>
                      <a:pt x="43" y="7"/>
                    </a:cubicBezTo>
                    <a:cubicBezTo>
                      <a:pt x="43" y="9"/>
                      <a:pt x="43" y="9"/>
                      <a:pt x="43" y="9"/>
                    </a:cubicBezTo>
                    <a:cubicBezTo>
                      <a:pt x="3" y="10"/>
                      <a:pt x="3" y="10"/>
                      <a:pt x="3" y="10"/>
                    </a:cubicBezTo>
                    <a:cubicBezTo>
                      <a:pt x="3" y="8"/>
                      <a:pt x="3" y="8"/>
                      <a:pt x="3" y="8"/>
                    </a:cubicBezTo>
                    <a:cubicBezTo>
                      <a:pt x="3" y="6"/>
                      <a:pt x="5" y="4"/>
                      <a:pt x="7" y="4"/>
                    </a:cubicBezTo>
                    <a:close/>
                    <a:moveTo>
                      <a:pt x="40" y="31"/>
                    </a:moveTo>
                    <a:cubicBezTo>
                      <a:pt x="8" y="32"/>
                      <a:pt x="8" y="32"/>
                      <a:pt x="8" y="32"/>
                    </a:cubicBezTo>
                    <a:cubicBezTo>
                      <a:pt x="6" y="32"/>
                      <a:pt x="4" y="30"/>
                      <a:pt x="4" y="28"/>
                    </a:cubicBezTo>
                    <a:cubicBezTo>
                      <a:pt x="4" y="18"/>
                      <a:pt x="4" y="18"/>
                      <a:pt x="4" y="18"/>
                    </a:cubicBezTo>
                    <a:cubicBezTo>
                      <a:pt x="43" y="17"/>
                      <a:pt x="43" y="17"/>
                      <a:pt x="43" y="17"/>
                    </a:cubicBezTo>
                    <a:cubicBezTo>
                      <a:pt x="44" y="27"/>
                      <a:pt x="44" y="27"/>
                      <a:pt x="44" y="27"/>
                    </a:cubicBezTo>
                    <a:cubicBezTo>
                      <a:pt x="44" y="29"/>
                      <a:pt x="42" y="31"/>
                      <a:pt x="40" y="3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3"/>
              <p:cNvSpPr/>
              <p:nvPr/>
            </p:nvSpPr>
            <p:spPr bwMode="auto">
              <a:xfrm>
                <a:off x="3743" y="2633"/>
                <a:ext cx="52" cy="8"/>
              </a:xfrm>
              <a:custGeom>
                <a:avLst/>
                <a:gdLst>
                  <a:gd name="T0" fmla="*/ 22 w 22"/>
                  <a:gd name="T1" fmla="*/ 1 h 3"/>
                  <a:gd name="T2" fmla="*/ 20 w 22"/>
                  <a:gd name="T3" fmla="*/ 3 h 3"/>
                  <a:gd name="T4" fmla="*/ 1 w 22"/>
                  <a:gd name="T5" fmla="*/ 3 h 3"/>
                  <a:gd name="T6" fmla="*/ 0 w 22"/>
                  <a:gd name="T7" fmla="*/ 2 h 3"/>
                  <a:gd name="T8" fmla="*/ 0 w 22"/>
                  <a:gd name="T9" fmla="*/ 2 h 3"/>
                  <a:gd name="T10" fmla="*/ 1 w 22"/>
                  <a:gd name="T11" fmla="*/ 0 h 3"/>
                  <a:gd name="T12" fmla="*/ 20 w 22"/>
                  <a:gd name="T13" fmla="*/ 0 h 3"/>
                  <a:gd name="T14" fmla="*/ 22 w 2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
                    <a:moveTo>
                      <a:pt x="22" y="1"/>
                    </a:moveTo>
                    <a:cubicBezTo>
                      <a:pt x="22" y="2"/>
                      <a:pt x="21" y="3"/>
                      <a:pt x="20" y="3"/>
                    </a:cubicBezTo>
                    <a:cubicBezTo>
                      <a:pt x="1" y="3"/>
                      <a:pt x="1" y="3"/>
                      <a:pt x="1" y="3"/>
                    </a:cubicBezTo>
                    <a:cubicBezTo>
                      <a:pt x="0" y="3"/>
                      <a:pt x="0" y="3"/>
                      <a:pt x="0" y="2"/>
                    </a:cubicBezTo>
                    <a:cubicBezTo>
                      <a:pt x="0" y="2"/>
                      <a:pt x="0" y="2"/>
                      <a:pt x="0" y="2"/>
                    </a:cubicBezTo>
                    <a:cubicBezTo>
                      <a:pt x="0" y="1"/>
                      <a:pt x="0" y="0"/>
                      <a:pt x="1" y="0"/>
                    </a:cubicBezTo>
                    <a:cubicBezTo>
                      <a:pt x="20" y="0"/>
                      <a:pt x="20" y="0"/>
                      <a:pt x="20" y="0"/>
                    </a:cubicBezTo>
                    <a:cubicBezTo>
                      <a:pt x="21" y="0"/>
                      <a:pt x="22" y="0"/>
                      <a:pt x="22"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4"/>
              <p:cNvSpPr/>
              <p:nvPr/>
            </p:nvSpPr>
            <p:spPr bwMode="auto">
              <a:xfrm>
                <a:off x="3743" y="2648"/>
                <a:ext cx="31" cy="7"/>
              </a:xfrm>
              <a:custGeom>
                <a:avLst/>
                <a:gdLst>
                  <a:gd name="T0" fmla="*/ 13 w 13"/>
                  <a:gd name="T1" fmla="*/ 1 h 3"/>
                  <a:gd name="T2" fmla="*/ 11 w 13"/>
                  <a:gd name="T3" fmla="*/ 3 h 3"/>
                  <a:gd name="T4" fmla="*/ 1 w 13"/>
                  <a:gd name="T5" fmla="*/ 3 h 3"/>
                  <a:gd name="T6" fmla="*/ 0 w 13"/>
                  <a:gd name="T7" fmla="*/ 1 h 3"/>
                  <a:gd name="T8" fmla="*/ 0 w 13"/>
                  <a:gd name="T9" fmla="*/ 1 h 3"/>
                  <a:gd name="T10" fmla="*/ 1 w 13"/>
                  <a:gd name="T11" fmla="*/ 0 h 3"/>
                  <a:gd name="T12" fmla="*/ 11 w 13"/>
                  <a:gd name="T13" fmla="*/ 0 h 3"/>
                  <a:gd name="T14" fmla="*/ 13 w 1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
                    <a:moveTo>
                      <a:pt x="13" y="1"/>
                    </a:moveTo>
                    <a:cubicBezTo>
                      <a:pt x="13" y="2"/>
                      <a:pt x="12" y="3"/>
                      <a:pt x="11" y="3"/>
                    </a:cubicBezTo>
                    <a:cubicBezTo>
                      <a:pt x="1" y="3"/>
                      <a:pt x="1" y="3"/>
                      <a:pt x="1" y="3"/>
                    </a:cubicBezTo>
                    <a:cubicBezTo>
                      <a:pt x="0" y="3"/>
                      <a:pt x="0" y="2"/>
                      <a:pt x="0" y="1"/>
                    </a:cubicBezTo>
                    <a:cubicBezTo>
                      <a:pt x="0" y="1"/>
                      <a:pt x="0" y="1"/>
                      <a:pt x="0" y="1"/>
                    </a:cubicBezTo>
                    <a:cubicBezTo>
                      <a:pt x="0" y="1"/>
                      <a:pt x="0" y="0"/>
                      <a:pt x="1" y="0"/>
                    </a:cubicBezTo>
                    <a:cubicBezTo>
                      <a:pt x="11" y="0"/>
                      <a:pt x="11" y="0"/>
                      <a:pt x="11" y="0"/>
                    </a:cubicBezTo>
                    <a:cubicBezTo>
                      <a:pt x="12" y="0"/>
                      <a:pt x="13" y="0"/>
                      <a:pt x="13"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5"/>
              <p:cNvSpPr>
                <a:spLocks noEditPoints="1"/>
              </p:cNvSpPr>
              <p:nvPr/>
            </p:nvSpPr>
            <p:spPr bwMode="auto">
              <a:xfrm>
                <a:off x="3861" y="2484"/>
                <a:ext cx="15" cy="28"/>
              </a:xfrm>
              <a:custGeom>
                <a:avLst/>
                <a:gdLst>
                  <a:gd name="T0" fmla="*/ 1 w 6"/>
                  <a:gd name="T1" fmla="*/ 6 h 12"/>
                  <a:gd name="T2" fmla="*/ 0 w 6"/>
                  <a:gd name="T3" fmla="*/ 7 h 12"/>
                  <a:gd name="T4" fmla="*/ 0 w 6"/>
                  <a:gd name="T5" fmla="*/ 9 h 12"/>
                  <a:gd name="T6" fmla="*/ 1 w 6"/>
                  <a:gd name="T7" fmla="*/ 9 h 12"/>
                  <a:gd name="T8" fmla="*/ 2 w 6"/>
                  <a:gd name="T9" fmla="*/ 10 h 12"/>
                  <a:gd name="T10" fmla="*/ 2 w 6"/>
                  <a:gd name="T11" fmla="*/ 11 h 12"/>
                  <a:gd name="T12" fmla="*/ 2 w 6"/>
                  <a:gd name="T13" fmla="*/ 12 h 12"/>
                  <a:gd name="T14" fmla="*/ 2 w 6"/>
                  <a:gd name="T15" fmla="*/ 11 h 12"/>
                  <a:gd name="T16" fmla="*/ 2 w 6"/>
                  <a:gd name="T17" fmla="*/ 10 h 12"/>
                  <a:gd name="T18" fmla="*/ 3 w 6"/>
                  <a:gd name="T19" fmla="*/ 10 h 12"/>
                  <a:gd name="T20" fmla="*/ 3 w 6"/>
                  <a:gd name="T21" fmla="*/ 11 h 12"/>
                  <a:gd name="T22" fmla="*/ 4 w 6"/>
                  <a:gd name="T23" fmla="*/ 12 h 12"/>
                  <a:gd name="T24" fmla="*/ 4 w 6"/>
                  <a:gd name="T25" fmla="*/ 11 h 12"/>
                  <a:gd name="T26" fmla="*/ 4 w 6"/>
                  <a:gd name="T27" fmla="*/ 10 h 12"/>
                  <a:gd name="T28" fmla="*/ 5 w 6"/>
                  <a:gd name="T29" fmla="*/ 10 h 12"/>
                  <a:gd name="T30" fmla="*/ 6 w 6"/>
                  <a:gd name="T31" fmla="*/ 10 h 12"/>
                  <a:gd name="T32" fmla="*/ 6 w 6"/>
                  <a:gd name="T33" fmla="*/ 9 h 12"/>
                  <a:gd name="T34" fmla="*/ 6 w 6"/>
                  <a:gd name="T35" fmla="*/ 9 h 12"/>
                  <a:gd name="T36" fmla="*/ 6 w 6"/>
                  <a:gd name="T37" fmla="*/ 8 h 12"/>
                  <a:gd name="T38" fmla="*/ 6 w 6"/>
                  <a:gd name="T39" fmla="*/ 8 h 12"/>
                  <a:gd name="T40" fmla="*/ 5 w 6"/>
                  <a:gd name="T41" fmla="*/ 8 h 12"/>
                  <a:gd name="T42" fmla="*/ 4 w 6"/>
                  <a:gd name="T43" fmla="*/ 9 h 12"/>
                  <a:gd name="T44" fmla="*/ 4 w 6"/>
                  <a:gd name="T45" fmla="*/ 6 h 12"/>
                  <a:gd name="T46" fmla="*/ 4 w 6"/>
                  <a:gd name="T47" fmla="*/ 6 h 12"/>
                  <a:gd name="T48" fmla="*/ 5 w 6"/>
                  <a:gd name="T49" fmla="*/ 5 h 12"/>
                  <a:gd name="T50" fmla="*/ 6 w 6"/>
                  <a:gd name="T51" fmla="*/ 5 h 12"/>
                  <a:gd name="T52" fmla="*/ 6 w 6"/>
                  <a:gd name="T53" fmla="*/ 4 h 12"/>
                  <a:gd name="T54" fmla="*/ 6 w 6"/>
                  <a:gd name="T55" fmla="*/ 3 h 12"/>
                  <a:gd name="T56" fmla="*/ 5 w 6"/>
                  <a:gd name="T57" fmla="*/ 2 h 12"/>
                  <a:gd name="T58" fmla="*/ 4 w 6"/>
                  <a:gd name="T59" fmla="*/ 2 h 12"/>
                  <a:gd name="T60" fmla="*/ 4 w 6"/>
                  <a:gd name="T61" fmla="*/ 0 h 12"/>
                  <a:gd name="T62" fmla="*/ 4 w 6"/>
                  <a:gd name="T63" fmla="*/ 0 h 12"/>
                  <a:gd name="T64" fmla="*/ 4 w 6"/>
                  <a:gd name="T65" fmla="*/ 0 h 12"/>
                  <a:gd name="T66" fmla="*/ 4 w 6"/>
                  <a:gd name="T67" fmla="*/ 1 h 12"/>
                  <a:gd name="T68" fmla="*/ 3 w 6"/>
                  <a:gd name="T69" fmla="*/ 1 h 12"/>
                  <a:gd name="T70" fmla="*/ 3 w 6"/>
                  <a:gd name="T71" fmla="*/ 1 h 12"/>
                  <a:gd name="T72" fmla="*/ 3 w 6"/>
                  <a:gd name="T73" fmla="*/ 0 h 12"/>
                  <a:gd name="T74" fmla="*/ 2 w 6"/>
                  <a:gd name="T75" fmla="*/ 0 h 12"/>
                  <a:gd name="T76" fmla="*/ 2 w 6"/>
                  <a:gd name="T77" fmla="*/ 0 h 12"/>
                  <a:gd name="T78" fmla="*/ 2 w 6"/>
                  <a:gd name="T79" fmla="*/ 1 h 12"/>
                  <a:gd name="T80" fmla="*/ 1 w 6"/>
                  <a:gd name="T81" fmla="*/ 1 h 12"/>
                  <a:gd name="T82" fmla="*/ 1 w 6"/>
                  <a:gd name="T83" fmla="*/ 1 h 12"/>
                  <a:gd name="T84" fmla="*/ 1 w 6"/>
                  <a:gd name="T85" fmla="*/ 1 h 12"/>
                  <a:gd name="T86" fmla="*/ 1 w 6"/>
                  <a:gd name="T87" fmla="*/ 2 h 12"/>
                  <a:gd name="T88" fmla="*/ 1 w 6"/>
                  <a:gd name="T89" fmla="*/ 2 h 12"/>
                  <a:gd name="T90" fmla="*/ 1 w 6"/>
                  <a:gd name="T91" fmla="*/ 3 h 12"/>
                  <a:gd name="T92" fmla="*/ 1 w 6"/>
                  <a:gd name="T93" fmla="*/ 3 h 12"/>
                  <a:gd name="T94" fmla="*/ 2 w 6"/>
                  <a:gd name="T95" fmla="*/ 3 h 12"/>
                  <a:gd name="T96" fmla="*/ 2 w 6"/>
                  <a:gd name="T97" fmla="*/ 3 h 12"/>
                  <a:gd name="T98" fmla="*/ 2 w 6"/>
                  <a:gd name="T99" fmla="*/ 5 h 12"/>
                  <a:gd name="T100" fmla="*/ 1 w 6"/>
                  <a:gd name="T101" fmla="*/ 6 h 12"/>
                  <a:gd name="T102" fmla="*/ 3 w 6"/>
                  <a:gd name="T103" fmla="*/ 7 h 12"/>
                  <a:gd name="T104" fmla="*/ 3 w 6"/>
                  <a:gd name="T105" fmla="*/ 6 h 12"/>
                  <a:gd name="T106" fmla="*/ 3 w 6"/>
                  <a:gd name="T107" fmla="*/ 9 h 12"/>
                  <a:gd name="T108" fmla="*/ 3 w 6"/>
                  <a:gd name="T109" fmla="*/ 8 h 12"/>
                  <a:gd name="T110" fmla="*/ 3 w 6"/>
                  <a:gd name="T111" fmla="*/ 7 h 12"/>
                  <a:gd name="T112" fmla="*/ 3 w 6"/>
                  <a:gd name="T113" fmla="*/ 3 h 12"/>
                  <a:gd name="T114" fmla="*/ 3 w 6"/>
                  <a:gd name="T115" fmla="*/ 3 h 12"/>
                  <a:gd name="T116" fmla="*/ 3 w 6"/>
                  <a:gd name="T117" fmla="*/ 4 h 12"/>
                  <a:gd name="T118" fmla="*/ 3 w 6"/>
                  <a:gd name="T119" fmla="*/ 5 h 12"/>
                  <a:gd name="T120" fmla="*/ 3 w 6"/>
                  <a:gd name="T1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12">
                    <a:moveTo>
                      <a:pt x="1" y="6"/>
                    </a:moveTo>
                    <a:cubicBezTo>
                      <a:pt x="0" y="6"/>
                      <a:pt x="0" y="7"/>
                      <a:pt x="0" y="7"/>
                    </a:cubicBezTo>
                    <a:cubicBezTo>
                      <a:pt x="0" y="8"/>
                      <a:pt x="0" y="8"/>
                      <a:pt x="0" y="9"/>
                    </a:cubicBezTo>
                    <a:cubicBezTo>
                      <a:pt x="1" y="9"/>
                      <a:pt x="1" y="9"/>
                      <a:pt x="1" y="9"/>
                    </a:cubicBezTo>
                    <a:cubicBezTo>
                      <a:pt x="1" y="10"/>
                      <a:pt x="1" y="10"/>
                      <a:pt x="2" y="10"/>
                    </a:cubicBezTo>
                    <a:cubicBezTo>
                      <a:pt x="2" y="11"/>
                      <a:pt x="2" y="11"/>
                      <a:pt x="2" y="11"/>
                    </a:cubicBezTo>
                    <a:cubicBezTo>
                      <a:pt x="2" y="11"/>
                      <a:pt x="2" y="12"/>
                      <a:pt x="2" y="12"/>
                    </a:cubicBezTo>
                    <a:cubicBezTo>
                      <a:pt x="2" y="12"/>
                      <a:pt x="2" y="11"/>
                      <a:pt x="2" y="11"/>
                    </a:cubicBezTo>
                    <a:cubicBezTo>
                      <a:pt x="2" y="10"/>
                      <a:pt x="2" y="10"/>
                      <a:pt x="2" y="10"/>
                    </a:cubicBezTo>
                    <a:cubicBezTo>
                      <a:pt x="3" y="10"/>
                      <a:pt x="3" y="10"/>
                      <a:pt x="3" y="10"/>
                    </a:cubicBezTo>
                    <a:cubicBezTo>
                      <a:pt x="3" y="11"/>
                      <a:pt x="3" y="11"/>
                      <a:pt x="3" y="11"/>
                    </a:cubicBezTo>
                    <a:cubicBezTo>
                      <a:pt x="3" y="12"/>
                      <a:pt x="3" y="12"/>
                      <a:pt x="4" y="12"/>
                    </a:cubicBezTo>
                    <a:cubicBezTo>
                      <a:pt x="4" y="12"/>
                      <a:pt x="4" y="12"/>
                      <a:pt x="4" y="11"/>
                    </a:cubicBezTo>
                    <a:cubicBezTo>
                      <a:pt x="4" y="10"/>
                      <a:pt x="4" y="10"/>
                      <a:pt x="4" y="10"/>
                    </a:cubicBezTo>
                    <a:cubicBezTo>
                      <a:pt x="4" y="10"/>
                      <a:pt x="5" y="10"/>
                      <a:pt x="5" y="10"/>
                    </a:cubicBezTo>
                    <a:cubicBezTo>
                      <a:pt x="5" y="10"/>
                      <a:pt x="6" y="10"/>
                      <a:pt x="6" y="10"/>
                    </a:cubicBezTo>
                    <a:cubicBezTo>
                      <a:pt x="6" y="10"/>
                      <a:pt x="6" y="9"/>
                      <a:pt x="6" y="9"/>
                    </a:cubicBezTo>
                    <a:cubicBezTo>
                      <a:pt x="6" y="9"/>
                      <a:pt x="6" y="9"/>
                      <a:pt x="6" y="9"/>
                    </a:cubicBezTo>
                    <a:cubicBezTo>
                      <a:pt x="6" y="9"/>
                      <a:pt x="6" y="9"/>
                      <a:pt x="6" y="8"/>
                    </a:cubicBezTo>
                    <a:cubicBezTo>
                      <a:pt x="6" y="8"/>
                      <a:pt x="6" y="8"/>
                      <a:pt x="6" y="8"/>
                    </a:cubicBezTo>
                    <a:cubicBezTo>
                      <a:pt x="5" y="8"/>
                      <a:pt x="5" y="8"/>
                      <a:pt x="5" y="8"/>
                    </a:cubicBezTo>
                    <a:cubicBezTo>
                      <a:pt x="5" y="9"/>
                      <a:pt x="4" y="9"/>
                      <a:pt x="4" y="9"/>
                    </a:cubicBezTo>
                    <a:cubicBezTo>
                      <a:pt x="4" y="6"/>
                      <a:pt x="4" y="6"/>
                      <a:pt x="4" y="6"/>
                    </a:cubicBezTo>
                    <a:cubicBezTo>
                      <a:pt x="4" y="6"/>
                      <a:pt x="4" y="6"/>
                      <a:pt x="4" y="6"/>
                    </a:cubicBezTo>
                    <a:cubicBezTo>
                      <a:pt x="5" y="6"/>
                      <a:pt x="5" y="5"/>
                      <a:pt x="5" y="5"/>
                    </a:cubicBezTo>
                    <a:cubicBezTo>
                      <a:pt x="5" y="5"/>
                      <a:pt x="5" y="5"/>
                      <a:pt x="6" y="5"/>
                    </a:cubicBezTo>
                    <a:cubicBezTo>
                      <a:pt x="6" y="4"/>
                      <a:pt x="6" y="4"/>
                      <a:pt x="6" y="4"/>
                    </a:cubicBezTo>
                    <a:cubicBezTo>
                      <a:pt x="6" y="3"/>
                      <a:pt x="6" y="3"/>
                      <a:pt x="6" y="3"/>
                    </a:cubicBezTo>
                    <a:cubicBezTo>
                      <a:pt x="6" y="2"/>
                      <a:pt x="5" y="2"/>
                      <a:pt x="5" y="2"/>
                    </a:cubicBezTo>
                    <a:cubicBezTo>
                      <a:pt x="5" y="2"/>
                      <a:pt x="5" y="2"/>
                      <a:pt x="4" y="2"/>
                    </a:cubicBezTo>
                    <a:cubicBezTo>
                      <a:pt x="4" y="0"/>
                      <a:pt x="4" y="0"/>
                      <a:pt x="4" y="0"/>
                    </a:cubicBezTo>
                    <a:cubicBezTo>
                      <a:pt x="4" y="0"/>
                      <a:pt x="4" y="0"/>
                      <a:pt x="4" y="0"/>
                    </a:cubicBezTo>
                    <a:cubicBezTo>
                      <a:pt x="4" y="0"/>
                      <a:pt x="4" y="0"/>
                      <a:pt x="4" y="0"/>
                    </a:cubicBezTo>
                    <a:cubicBezTo>
                      <a:pt x="4" y="1"/>
                      <a:pt x="4" y="1"/>
                      <a:pt x="4" y="1"/>
                    </a:cubicBezTo>
                    <a:cubicBezTo>
                      <a:pt x="3" y="1"/>
                      <a:pt x="3" y="1"/>
                      <a:pt x="3" y="1"/>
                    </a:cubicBezTo>
                    <a:cubicBezTo>
                      <a:pt x="3" y="1"/>
                      <a:pt x="3" y="1"/>
                      <a:pt x="3" y="1"/>
                    </a:cubicBezTo>
                    <a:cubicBezTo>
                      <a:pt x="3" y="0"/>
                      <a:pt x="3" y="0"/>
                      <a:pt x="3" y="0"/>
                    </a:cubicBezTo>
                    <a:cubicBezTo>
                      <a:pt x="3" y="0"/>
                      <a:pt x="3" y="0"/>
                      <a:pt x="2" y="0"/>
                    </a:cubicBezTo>
                    <a:cubicBezTo>
                      <a:pt x="2" y="0"/>
                      <a:pt x="2" y="0"/>
                      <a:pt x="2" y="0"/>
                    </a:cubicBezTo>
                    <a:cubicBezTo>
                      <a:pt x="2" y="1"/>
                      <a:pt x="2" y="1"/>
                      <a:pt x="2" y="1"/>
                    </a:cubicBezTo>
                    <a:cubicBezTo>
                      <a:pt x="2" y="1"/>
                      <a:pt x="2" y="1"/>
                      <a:pt x="1" y="1"/>
                    </a:cubicBezTo>
                    <a:cubicBezTo>
                      <a:pt x="1" y="1"/>
                      <a:pt x="1" y="1"/>
                      <a:pt x="1" y="1"/>
                    </a:cubicBezTo>
                    <a:cubicBezTo>
                      <a:pt x="1" y="1"/>
                      <a:pt x="1" y="1"/>
                      <a:pt x="1" y="1"/>
                    </a:cubicBezTo>
                    <a:cubicBezTo>
                      <a:pt x="1" y="2"/>
                      <a:pt x="1" y="2"/>
                      <a:pt x="1" y="2"/>
                    </a:cubicBezTo>
                    <a:cubicBezTo>
                      <a:pt x="1" y="2"/>
                      <a:pt x="1" y="2"/>
                      <a:pt x="1" y="2"/>
                    </a:cubicBezTo>
                    <a:cubicBezTo>
                      <a:pt x="1" y="2"/>
                      <a:pt x="1" y="3"/>
                      <a:pt x="1" y="3"/>
                    </a:cubicBezTo>
                    <a:cubicBezTo>
                      <a:pt x="1" y="3"/>
                      <a:pt x="1" y="3"/>
                      <a:pt x="1" y="3"/>
                    </a:cubicBezTo>
                    <a:cubicBezTo>
                      <a:pt x="1" y="3"/>
                      <a:pt x="1" y="3"/>
                      <a:pt x="2" y="3"/>
                    </a:cubicBezTo>
                    <a:cubicBezTo>
                      <a:pt x="2" y="3"/>
                      <a:pt x="2" y="3"/>
                      <a:pt x="2" y="3"/>
                    </a:cubicBezTo>
                    <a:cubicBezTo>
                      <a:pt x="2" y="5"/>
                      <a:pt x="2" y="5"/>
                      <a:pt x="2" y="5"/>
                    </a:cubicBezTo>
                    <a:cubicBezTo>
                      <a:pt x="1" y="5"/>
                      <a:pt x="1" y="6"/>
                      <a:pt x="1" y="6"/>
                    </a:cubicBezTo>
                    <a:close/>
                    <a:moveTo>
                      <a:pt x="3" y="7"/>
                    </a:moveTo>
                    <a:cubicBezTo>
                      <a:pt x="3" y="6"/>
                      <a:pt x="3" y="6"/>
                      <a:pt x="3" y="6"/>
                    </a:cubicBezTo>
                    <a:cubicBezTo>
                      <a:pt x="3" y="9"/>
                      <a:pt x="3" y="9"/>
                      <a:pt x="3" y="9"/>
                    </a:cubicBezTo>
                    <a:cubicBezTo>
                      <a:pt x="3" y="9"/>
                      <a:pt x="3" y="8"/>
                      <a:pt x="3" y="8"/>
                    </a:cubicBezTo>
                    <a:lnTo>
                      <a:pt x="3" y="7"/>
                    </a:lnTo>
                    <a:close/>
                    <a:moveTo>
                      <a:pt x="3" y="3"/>
                    </a:moveTo>
                    <a:cubicBezTo>
                      <a:pt x="3" y="3"/>
                      <a:pt x="3" y="3"/>
                      <a:pt x="3" y="3"/>
                    </a:cubicBezTo>
                    <a:cubicBezTo>
                      <a:pt x="3" y="4"/>
                      <a:pt x="3" y="4"/>
                      <a:pt x="3" y="4"/>
                    </a:cubicBezTo>
                    <a:cubicBezTo>
                      <a:pt x="3" y="5"/>
                      <a:pt x="3" y="5"/>
                      <a:pt x="3" y="5"/>
                    </a:cubicBezTo>
                    <a:lnTo>
                      <a:pt x="3" y="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86"/>
              <p:cNvSpPr>
                <a:spLocks noEditPoints="1"/>
              </p:cNvSpPr>
              <p:nvPr/>
            </p:nvSpPr>
            <p:spPr bwMode="auto">
              <a:xfrm>
                <a:off x="3840" y="2470"/>
                <a:ext cx="57" cy="83"/>
              </a:xfrm>
              <a:custGeom>
                <a:avLst/>
                <a:gdLst>
                  <a:gd name="T0" fmla="*/ 9 w 24"/>
                  <a:gd name="T1" fmla="*/ 23 h 35"/>
                  <a:gd name="T2" fmla="*/ 8 w 24"/>
                  <a:gd name="T3" fmla="*/ 33 h 35"/>
                  <a:gd name="T4" fmla="*/ 10 w 24"/>
                  <a:gd name="T5" fmla="*/ 35 h 35"/>
                  <a:gd name="T6" fmla="*/ 13 w 24"/>
                  <a:gd name="T7" fmla="*/ 35 h 35"/>
                  <a:gd name="T8" fmla="*/ 15 w 24"/>
                  <a:gd name="T9" fmla="*/ 33 h 35"/>
                  <a:gd name="T10" fmla="*/ 15 w 24"/>
                  <a:gd name="T11" fmla="*/ 23 h 35"/>
                  <a:gd name="T12" fmla="*/ 24 w 24"/>
                  <a:gd name="T13" fmla="*/ 12 h 35"/>
                  <a:gd name="T14" fmla="*/ 12 w 24"/>
                  <a:gd name="T15" fmla="*/ 0 h 35"/>
                  <a:gd name="T16" fmla="*/ 0 w 24"/>
                  <a:gd name="T17" fmla="*/ 11 h 35"/>
                  <a:gd name="T18" fmla="*/ 9 w 24"/>
                  <a:gd name="T19" fmla="*/ 23 h 35"/>
                  <a:gd name="T20" fmla="*/ 4 w 24"/>
                  <a:gd name="T21" fmla="*/ 12 h 35"/>
                  <a:gd name="T22" fmla="*/ 12 w 24"/>
                  <a:gd name="T23" fmla="*/ 3 h 35"/>
                  <a:gd name="T24" fmla="*/ 20 w 24"/>
                  <a:gd name="T25" fmla="*/ 12 h 35"/>
                  <a:gd name="T26" fmla="*/ 12 w 24"/>
                  <a:gd name="T27" fmla="*/ 20 h 35"/>
                  <a:gd name="T28" fmla="*/ 4 w 24"/>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5">
                    <a:moveTo>
                      <a:pt x="9" y="23"/>
                    </a:moveTo>
                    <a:cubicBezTo>
                      <a:pt x="8" y="33"/>
                      <a:pt x="8" y="33"/>
                      <a:pt x="8" y="33"/>
                    </a:cubicBezTo>
                    <a:cubicBezTo>
                      <a:pt x="8" y="34"/>
                      <a:pt x="9" y="35"/>
                      <a:pt x="10" y="35"/>
                    </a:cubicBezTo>
                    <a:cubicBezTo>
                      <a:pt x="13" y="35"/>
                      <a:pt x="13" y="35"/>
                      <a:pt x="13" y="35"/>
                    </a:cubicBezTo>
                    <a:cubicBezTo>
                      <a:pt x="14" y="35"/>
                      <a:pt x="15" y="34"/>
                      <a:pt x="15" y="33"/>
                    </a:cubicBezTo>
                    <a:cubicBezTo>
                      <a:pt x="15" y="23"/>
                      <a:pt x="15" y="23"/>
                      <a:pt x="15" y="23"/>
                    </a:cubicBezTo>
                    <a:cubicBezTo>
                      <a:pt x="20" y="22"/>
                      <a:pt x="24" y="17"/>
                      <a:pt x="24" y="12"/>
                    </a:cubicBezTo>
                    <a:cubicBezTo>
                      <a:pt x="24" y="6"/>
                      <a:pt x="19" y="0"/>
                      <a:pt x="12" y="0"/>
                    </a:cubicBezTo>
                    <a:cubicBezTo>
                      <a:pt x="6" y="0"/>
                      <a:pt x="1" y="5"/>
                      <a:pt x="0" y="11"/>
                    </a:cubicBezTo>
                    <a:cubicBezTo>
                      <a:pt x="0" y="17"/>
                      <a:pt x="4" y="21"/>
                      <a:pt x="9" y="23"/>
                    </a:cubicBezTo>
                    <a:close/>
                    <a:moveTo>
                      <a:pt x="4" y="12"/>
                    </a:moveTo>
                    <a:cubicBezTo>
                      <a:pt x="4" y="7"/>
                      <a:pt x="8" y="3"/>
                      <a:pt x="12" y="3"/>
                    </a:cubicBezTo>
                    <a:cubicBezTo>
                      <a:pt x="17" y="4"/>
                      <a:pt x="21" y="7"/>
                      <a:pt x="20" y="12"/>
                    </a:cubicBezTo>
                    <a:cubicBezTo>
                      <a:pt x="20" y="17"/>
                      <a:pt x="16" y="20"/>
                      <a:pt x="12" y="20"/>
                    </a:cubicBezTo>
                    <a:cubicBezTo>
                      <a:pt x="7" y="20"/>
                      <a:pt x="4" y="16"/>
                      <a:pt x="4" y="1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7"/>
              <p:cNvSpPr/>
              <p:nvPr/>
            </p:nvSpPr>
            <p:spPr bwMode="auto">
              <a:xfrm>
                <a:off x="3807" y="2460"/>
                <a:ext cx="104" cy="64"/>
              </a:xfrm>
              <a:custGeom>
                <a:avLst/>
                <a:gdLst>
                  <a:gd name="T0" fmla="*/ 7 w 44"/>
                  <a:gd name="T1" fmla="*/ 0 h 27"/>
                  <a:gd name="T2" fmla="*/ 38 w 44"/>
                  <a:gd name="T3" fmla="*/ 1 h 27"/>
                  <a:gd name="T4" fmla="*/ 44 w 44"/>
                  <a:gd name="T5" fmla="*/ 6 h 27"/>
                  <a:gd name="T6" fmla="*/ 43 w 44"/>
                  <a:gd name="T7" fmla="*/ 22 h 27"/>
                  <a:gd name="T8" fmla="*/ 38 w 44"/>
                  <a:gd name="T9" fmla="*/ 27 h 27"/>
                  <a:gd name="T10" fmla="*/ 35 w 44"/>
                  <a:gd name="T11" fmla="*/ 27 h 27"/>
                  <a:gd name="T12" fmla="*/ 38 w 44"/>
                  <a:gd name="T13" fmla="*/ 25 h 27"/>
                  <a:gd name="T14" fmla="*/ 38 w 44"/>
                  <a:gd name="T15" fmla="*/ 25 h 27"/>
                  <a:gd name="T16" fmla="*/ 41 w 44"/>
                  <a:gd name="T17" fmla="*/ 22 h 27"/>
                  <a:gd name="T18" fmla="*/ 41 w 44"/>
                  <a:gd name="T19" fmla="*/ 6 h 27"/>
                  <a:gd name="T20" fmla="*/ 38 w 44"/>
                  <a:gd name="T21" fmla="*/ 3 h 27"/>
                  <a:gd name="T22" fmla="*/ 6 w 44"/>
                  <a:gd name="T23" fmla="*/ 2 h 27"/>
                  <a:gd name="T24" fmla="*/ 3 w 44"/>
                  <a:gd name="T25" fmla="*/ 5 h 27"/>
                  <a:gd name="T26" fmla="*/ 3 w 44"/>
                  <a:gd name="T27" fmla="*/ 21 h 27"/>
                  <a:gd name="T28" fmla="*/ 6 w 44"/>
                  <a:gd name="T29" fmla="*/ 24 h 27"/>
                  <a:gd name="T30" fmla="*/ 14 w 44"/>
                  <a:gd name="T31" fmla="*/ 24 h 27"/>
                  <a:gd name="T32" fmla="*/ 16 w 44"/>
                  <a:gd name="T33" fmla="*/ 27 h 27"/>
                  <a:gd name="T34" fmla="*/ 6 w 44"/>
                  <a:gd name="T35" fmla="*/ 26 h 27"/>
                  <a:gd name="T36" fmla="*/ 0 w 44"/>
                  <a:gd name="T37" fmla="*/ 21 h 27"/>
                  <a:gd name="T38" fmla="*/ 1 w 44"/>
                  <a:gd name="T39" fmla="*/ 5 h 27"/>
                  <a:gd name="T40" fmla="*/ 7 w 44"/>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27">
                    <a:moveTo>
                      <a:pt x="7" y="0"/>
                    </a:moveTo>
                    <a:cubicBezTo>
                      <a:pt x="38" y="1"/>
                      <a:pt x="38" y="1"/>
                      <a:pt x="38" y="1"/>
                    </a:cubicBezTo>
                    <a:cubicBezTo>
                      <a:pt x="41" y="1"/>
                      <a:pt x="44" y="3"/>
                      <a:pt x="44" y="6"/>
                    </a:cubicBezTo>
                    <a:cubicBezTo>
                      <a:pt x="43" y="22"/>
                      <a:pt x="43" y="22"/>
                      <a:pt x="43" y="22"/>
                    </a:cubicBezTo>
                    <a:cubicBezTo>
                      <a:pt x="43" y="25"/>
                      <a:pt x="41" y="27"/>
                      <a:pt x="38" y="27"/>
                    </a:cubicBezTo>
                    <a:cubicBezTo>
                      <a:pt x="35" y="27"/>
                      <a:pt x="35" y="27"/>
                      <a:pt x="35" y="27"/>
                    </a:cubicBezTo>
                    <a:cubicBezTo>
                      <a:pt x="36" y="27"/>
                      <a:pt x="37" y="26"/>
                      <a:pt x="38" y="25"/>
                    </a:cubicBezTo>
                    <a:cubicBezTo>
                      <a:pt x="38" y="25"/>
                      <a:pt x="38" y="25"/>
                      <a:pt x="38" y="25"/>
                    </a:cubicBezTo>
                    <a:cubicBezTo>
                      <a:pt x="39" y="25"/>
                      <a:pt x="41" y="24"/>
                      <a:pt x="41" y="22"/>
                    </a:cubicBezTo>
                    <a:cubicBezTo>
                      <a:pt x="41" y="6"/>
                      <a:pt x="41" y="6"/>
                      <a:pt x="41" y="6"/>
                    </a:cubicBezTo>
                    <a:cubicBezTo>
                      <a:pt x="41" y="5"/>
                      <a:pt x="40" y="3"/>
                      <a:pt x="38" y="3"/>
                    </a:cubicBezTo>
                    <a:cubicBezTo>
                      <a:pt x="6" y="2"/>
                      <a:pt x="6" y="2"/>
                      <a:pt x="6" y="2"/>
                    </a:cubicBezTo>
                    <a:cubicBezTo>
                      <a:pt x="5" y="2"/>
                      <a:pt x="3" y="3"/>
                      <a:pt x="3" y="5"/>
                    </a:cubicBezTo>
                    <a:cubicBezTo>
                      <a:pt x="3" y="21"/>
                      <a:pt x="3" y="21"/>
                      <a:pt x="3" y="21"/>
                    </a:cubicBezTo>
                    <a:cubicBezTo>
                      <a:pt x="3" y="22"/>
                      <a:pt x="4" y="24"/>
                      <a:pt x="6" y="24"/>
                    </a:cubicBezTo>
                    <a:cubicBezTo>
                      <a:pt x="14" y="24"/>
                      <a:pt x="14" y="24"/>
                      <a:pt x="14" y="24"/>
                    </a:cubicBezTo>
                    <a:cubicBezTo>
                      <a:pt x="15" y="25"/>
                      <a:pt x="15" y="26"/>
                      <a:pt x="16" y="27"/>
                    </a:cubicBezTo>
                    <a:cubicBezTo>
                      <a:pt x="6" y="26"/>
                      <a:pt x="6" y="26"/>
                      <a:pt x="6" y="26"/>
                    </a:cubicBezTo>
                    <a:cubicBezTo>
                      <a:pt x="3" y="26"/>
                      <a:pt x="0" y="24"/>
                      <a:pt x="0" y="21"/>
                    </a:cubicBezTo>
                    <a:cubicBezTo>
                      <a:pt x="1" y="5"/>
                      <a:pt x="1" y="5"/>
                      <a:pt x="1" y="5"/>
                    </a:cubicBezTo>
                    <a:cubicBezTo>
                      <a:pt x="1" y="2"/>
                      <a:pt x="3" y="0"/>
                      <a:pt x="7"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8"/>
              <p:cNvSpPr/>
              <p:nvPr/>
            </p:nvSpPr>
            <p:spPr bwMode="auto">
              <a:xfrm>
                <a:off x="3783" y="2353"/>
                <a:ext cx="69" cy="43"/>
              </a:xfrm>
              <a:custGeom>
                <a:avLst/>
                <a:gdLst>
                  <a:gd name="T0" fmla="*/ 29 w 29"/>
                  <a:gd name="T1" fmla="*/ 0 h 18"/>
                  <a:gd name="T2" fmla="*/ 15 w 29"/>
                  <a:gd name="T3" fmla="*/ 15 h 18"/>
                  <a:gd name="T4" fmla="*/ 10 w 29"/>
                  <a:gd name="T5" fmla="*/ 10 h 18"/>
                  <a:gd name="T6" fmla="*/ 0 w 29"/>
                  <a:gd name="T7" fmla="*/ 18 h 18"/>
                  <a:gd name="T8" fmla="*/ 0 w 29"/>
                  <a:gd name="T9" fmla="*/ 14 h 18"/>
                  <a:gd name="T10" fmla="*/ 10 w 29"/>
                  <a:gd name="T11" fmla="*/ 6 h 18"/>
                  <a:gd name="T12" fmla="*/ 15 w 29"/>
                  <a:gd name="T13" fmla="*/ 11 h 18"/>
                  <a:gd name="T14" fmla="*/ 29 w 29"/>
                  <a:gd name="T15" fmla="*/ 0 h 18"/>
                  <a:gd name="T16" fmla="*/ 29 w 2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29" y="0"/>
                    </a:moveTo>
                    <a:cubicBezTo>
                      <a:pt x="15" y="15"/>
                      <a:pt x="15" y="15"/>
                      <a:pt x="15" y="15"/>
                    </a:cubicBezTo>
                    <a:cubicBezTo>
                      <a:pt x="10" y="10"/>
                      <a:pt x="10" y="10"/>
                      <a:pt x="10" y="10"/>
                    </a:cubicBezTo>
                    <a:cubicBezTo>
                      <a:pt x="0" y="18"/>
                      <a:pt x="0" y="18"/>
                      <a:pt x="0" y="18"/>
                    </a:cubicBezTo>
                    <a:cubicBezTo>
                      <a:pt x="0" y="14"/>
                      <a:pt x="0" y="14"/>
                      <a:pt x="0" y="14"/>
                    </a:cubicBezTo>
                    <a:cubicBezTo>
                      <a:pt x="10" y="6"/>
                      <a:pt x="10" y="6"/>
                      <a:pt x="10" y="6"/>
                    </a:cubicBezTo>
                    <a:cubicBezTo>
                      <a:pt x="15" y="11"/>
                      <a:pt x="15" y="11"/>
                      <a:pt x="15" y="11"/>
                    </a:cubicBezTo>
                    <a:cubicBezTo>
                      <a:pt x="29" y="0"/>
                      <a:pt x="29" y="0"/>
                      <a:pt x="29" y="0"/>
                    </a:cubicBezTo>
                    <a:cubicBezTo>
                      <a:pt x="29" y="0"/>
                      <a:pt x="29" y="0"/>
                      <a:pt x="29"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9"/>
              <p:cNvSpPr/>
              <p:nvPr/>
            </p:nvSpPr>
            <p:spPr bwMode="auto">
              <a:xfrm>
                <a:off x="3842" y="2401"/>
                <a:ext cx="0" cy="5"/>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2"/>
                      <a:pt x="0" y="2"/>
                      <a:pt x="0" y="2"/>
                    </a:cubicBezTo>
                    <a:cubicBezTo>
                      <a:pt x="0" y="2"/>
                      <a:pt x="0" y="1"/>
                      <a:pt x="0" y="1"/>
                    </a:cubicBezTo>
                    <a:cubicBezTo>
                      <a:pt x="0" y="0"/>
                      <a:pt x="0" y="0"/>
                      <a:pt x="0" y="0"/>
                    </a:cubicBezTo>
                    <a:cubicBezTo>
                      <a:pt x="0" y="0"/>
                      <a:pt x="0"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90"/>
              <p:cNvSpPr/>
              <p:nvPr/>
            </p:nvSpPr>
            <p:spPr bwMode="auto">
              <a:xfrm>
                <a:off x="3842" y="2394"/>
                <a:ext cx="0" cy="4"/>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2"/>
                      <a:pt x="0" y="2"/>
                      <a:pt x="0" y="2"/>
                    </a:cubicBezTo>
                    <a:cubicBezTo>
                      <a:pt x="0" y="2"/>
                      <a:pt x="0" y="2"/>
                      <a:pt x="0" y="2"/>
                    </a:cubicBezTo>
                    <a:lnTo>
                      <a:pt x="0"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91"/>
              <p:cNvSpPr>
                <a:spLocks noEditPoints="1"/>
              </p:cNvSpPr>
              <p:nvPr/>
            </p:nvSpPr>
            <p:spPr bwMode="auto">
              <a:xfrm>
                <a:off x="3783" y="2363"/>
                <a:ext cx="71" cy="52"/>
              </a:xfrm>
              <a:custGeom>
                <a:avLst/>
                <a:gdLst>
                  <a:gd name="T0" fmla="*/ 29 w 30"/>
                  <a:gd name="T1" fmla="*/ 0 h 22"/>
                  <a:gd name="T2" fmla="*/ 27 w 30"/>
                  <a:gd name="T3" fmla="*/ 3 h 22"/>
                  <a:gd name="T4" fmla="*/ 15 w 30"/>
                  <a:gd name="T5" fmla="*/ 15 h 22"/>
                  <a:gd name="T6" fmla="*/ 10 w 30"/>
                  <a:gd name="T7" fmla="*/ 11 h 22"/>
                  <a:gd name="T8" fmla="*/ 0 w 30"/>
                  <a:gd name="T9" fmla="*/ 18 h 22"/>
                  <a:gd name="T10" fmla="*/ 0 w 30"/>
                  <a:gd name="T11" fmla="*/ 20 h 22"/>
                  <a:gd name="T12" fmla="*/ 2 w 30"/>
                  <a:gd name="T13" fmla="*/ 22 h 22"/>
                  <a:gd name="T14" fmla="*/ 27 w 30"/>
                  <a:gd name="T15" fmla="*/ 22 h 22"/>
                  <a:gd name="T16" fmla="*/ 30 w 30"/>
                  <a:gd name="T17" fmla="*/ 19 h 22"/>
                  <a:gd name="T18" fmla="*/ 29 w 30"/>
                  <a:gd name="T19" fmla="*/ 0 h 22"/>
                  <a:gd name="T20" fmla="*/ 27 w 30"/>
                  <a:gd name="T21" fmla="*/ 18 h 22"/>
                  <a:gd name="T22" fmla="*/ 26 w 30"/>
                  <a:gd name="T23" fmla="*/ 18 h 22"/>
                  <a:gd name="T24" fmla="*/ 26 w 30"/>
                  <a:gd name="T25" fmla="*/ 18 h 22"/>
                  <a:gd name="T26" fmla="*/ 26 w 30"/>
                  <a:gd name="T27" fmla="*/ 20 h 22"/>
                  <a:gd name="T28" fmla="*/ 26 w 30"/>
                  <a:gd name="T29" fmla="*/ 20 h 22"/>
                  <a:gd name="T30" fmla="*/ 25 w 30"/>
                  <a:gd name="T31" fmla="*/ 20 h 22"/>
                  <a:gd name="T32" fmla="*/ 25 w 30"/>
                  <a:gd name="T33" fmla="*/ 19 h 22"/>
                  <a:gd name="T34" fmla="*/ 25 w 30"/>
                  <a:gd name="T35" fmla="*/ 19 h 22"/>
                  <a:gd name="T36" fmla="*/ 25 w 30"/>
                  <a:gd name="T37" fmla="*/ 20 h 22"/>
                  <a:gd name="T38" fmla="*/ 24 w 30"/>
                  <a:gd name="T39" fmla="*/ 20 h 22"/>
                  <a:gd name="T40" fmla="*/ 24 w 30"/>
                  <a:gd name="T41" fmla="*/ 20 h 22"/>
                  <a:gd name="T42" fmla="*/ 24 w 30"/>
                  <a:gd name="T43" fmla="*/ 19 h 22"/>
                  <a:gd name="T44" fmla="*/ 23 w 30"/>
                  <a:gd name="T45" fmla="*/ 18 h 22"/>
                  <a:gd name="T46" fmla="*/ 23 w 30"/>
                  <a:gd name="T47" fmla="*/ 18 h 22"/>
                  <a:gd name="T48" fmla="*/ 23 w 30"/>
                  <a:gd name="T49" fmla="*/ 18 h 22"/>
                  <a:gd name="T50" fmla="*/ 23 w 30"/>
                  <a:gd name="T51" fmla="*/ 18 h 22"/>
                  <a:gd name="T52" fmla="*/ 23 w 30"/>
                  <a:gd name="T53" fmla="*/ 17 h 22"/>
                  <a:gd name="T54" fmla="*/ 23 w 30"/>
                  <a:gd name="T55" fmla="*/ 17 h 22"/>
                  <a:gd name="T56" fmla="*/ 24 w 30"/>
                  <a:gd name="T57" fmla="*/ 17 h 22"/>
                  <a:gd name="T58" fmla="*/ 24 w 30"/>
                  <a:gd name="T59" fmla="*/ 18 h 22"/>
                  <a:gd name="T60" fmla="*/ 24 w 30"/>
                  <a:gd name="T61" fmla="*/ 16 h 22"/>
                  <a:gd name="T62" fmla="*/ 24 w 30"/>
                  <a:gd name="T63" fmla="*/ 16 h 22"/>
                  <a:gd name="T64" fmla="*/ 23 w 30"/>
                  <a:gd name="T65" fmla="*/ 15 h 22"/>
                  <a:gd name="T66" fmla="*/ 23 w 30"/>
                  <a:gd name="T67" fmla="*/ 15 h 22"/>
                  <a:gd name="T68" fmla="*/ 23 w 30"/>
                  <a:gd name="T69" fmla="*/ 14 h 22"/>
                  <a:gd name="T70" fmla="*/ 23 w 30"/>
                  <a:gd name="T71" fmla="*/ 13 h 22"/>
                  <a:gd name="T72" fmla="*/ 23 w 30"/>
                  <a:gd name="T73" fmla="*/ 13 h 22"/>
                  <a:gd name="T74" fmla="*/ 24 w 30"/>
                  <a:gd name="T75" fmla="*/ 12 h 22"/>
                  <a:gd name="T76" fmla="*/ 24 w 30"/>
                  <a:gd name="T77" fmla="*/ 12 h 22"/>
                  <a:gd name="T78" fmla="*/ 24 w 30"/>
                  <a:gd name="T79" fmla="*/ 11 h 22"/>
                  <a:gd name="T80" fmla="*/ 25 w 30"/>
                  <a:gd name="T81" fmla="*/ 11 h 22"/>
                  <a:gd name="T82" fmla="*/ 25 w 30"/>
                  <a:gd name="T83" fmla="*/ 12 h 22"/>
                  <a:gd name="T84" fmla="*/ 25 w 30"/>
                  <a:gd name="T85" fmla="*/ 12 h 22"/>
                  <a:gd name="T86" fmla="*/ 25 w 30"/>
                  <a:gd name="T87" fmla="*/ 12 h 22"/>
                  <a:gd name="T88" fmla="*/ 25 w 30"/>
                  <a:gd name="T89" fmla="*/ 11 h 22"/>
                  <a:gd name="T90" fmla="*/ 25 w 30"/>
                  <a:gd name="T91" fmla="*/ 11 h 22"/>
                  <a:gd name="T92" fmla="*/ 26 w 30"/>
                  <a:gd name="T93" fmla="*/ 11 h 22"/>
                  <a:gd name="T94" fmla="*/ 26 w 30"/>
                  <a:gd name="T95" fmla="*/ 12 h 22"/>
                  <a:gd name="T96" fmla="*/ 26 w 30"/>
                  <a:gd name="T97" fmla="*/ 12 h 22"/>
                  <a:gd name="T98" fmla="*/ 26 w 30"/>
                  <a:gd name="T99" fmla="*/ 12 h 22"/>
                  <a:gd name="T100" fmla="*/ 27 w 30"/>
                  <a:gd name="T101" fmla="*/ 12 h 22"/>
                  <a:gd name="T102" fmla="*/ 27 w 30"/>
                  <a:gd name="T103" fmla="*/ 13 h 22"/>
                  <a:gd name="T104" fmla="*/ 27 w 30"/>
                  <a:gd name="T105" fmla="*/ 13 h 22"/>
                  <a:gd name="T106" fmla="*/ 27 w 30"/>
                  <a:gd name="T107" fmla="*/ 13 h 22"/>
                  <a:gd name="T108" fmla="*/ 26 w 30"/>
                  <a:gd name="T109" fmla="*/ 13 h 22"/>
                  <a:gd name="T110" fmla="*/ 26 w 30"/>
                  <a:gd name="T111" fmla="*/ 13 h 22"/>
                  <a:gd name="T112" fmla="*/ 26 w 30"/>
                  <a:gd name="T113" fmla="*/ 13 h 22"/>
                  <a:gd name="T114" fmla="*/ 26 w 30"/>
                  <a:gd name="T115" fmla="*/ 15 h 22"/>
                  <a:gd name="T116" fmla="*/ 27 w 30"/>
                  <a:gd name="T117" fmla="*/ 16 h 22"/>
                  <a:gd name="T118" fmla="*/ 27 w 30"/>
                  <a:gd name="T119" fmla="*/ 17 h 22"/>
                  <a:gd name="T120" fmla="*/ 27 w 30"/>
                  <a:gd name="T1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29" y="0"/>
                    </a:moveTo>
                    <a:cubicBezTo>
                      <a:pt x="27" y="3"/>
                      <a:pt x="27" y="3"/>
                      <a:pt x="27" y="3"/>
                    </a:cubicBezTo>
                    <a:cubicBezTo>
                      <a:pt x="15" y="15"/>
                      <a:pt x="15" y="15"/>
                      <a:pt x="15" y="15"/>
                    </a:cubicBezTo>
                    <a:cubicBezTo>
                      <a:pt x="10" y="11"/>
                      <a:pt x="10" y="11"/>
                      <a:pt x="10" y="11"/>
                    </a:cubicBezTo>
                    <a:cubicBezTo>
                      <a:pt x="0" y="18"/>
                      <a:pt x="0" y="18"/>
                      <a:pt x="0" y="18"/>
                    </a:cubicBezTo>
                    <a:cubicBezTo>
                      <a:pt x="0" y="20"/>
                      <a:pt x="0" y="20"/>
                      <a:pt x="0" y="20"/>
                    </a:cubicBezTo>
                    <a:cubicBezTo>
                      <a:pt x="0" y="22"/>
                      <a:pt x="2" y="22"/>
                      <a:pt x="2" y="22"/>
                    </a:cubicBezTo>
                    <a:cubicBezTo>
                      <a:pt x="2" y="22"/>
                      <a:pt x="25" y="22"/>
                      <a:pt x="27" y="22"/>
                    </a:cubicBezTo>
                    <a:cubicBezTo>
                      <a:pt x="30" y="22"/>
                      <a:pt x="30" y="19"/>
                      <a:pt x="30" y="19"/>
                    </a:cubicBezTo>
                    <a:lnTo>
                      <a:pt x="29" y="0"/>
                    </a:lnTo>
                    <a:close/>
                    <a:moveTo>
                      <a:pt x="27" y="18"/>
                    </a:moveTo>
                    <a:cubicBezTo>
                      <a:pt x="27" y="18"/>
                      <a:pt x="27" y="18"/>
                      <a:pt x="26" y="18"/>
                    </a:cubicBezTo>
                    <a:cubicBezTo>
                      <a:pt x="26" y="18"/>
                      <a:pt x="26" y="18"/>
                      <a:pt x="26" y="18"/>
                    </a:cubicBezTo>
                    <a:cubicBezTo>
                      <a:pt x="26" y="20"/>
                      <a:pt x="26" y="20"/>
                      <a:pt x="26" y="20"/>
                    </a:cubicBezTo>
                    <a:cubicBezTo>
                      <a:pt x="26" y="20"/>
                      <a:pt x="26" y="20"/>
                      <a:pt x="26" y="20"/>
                    </a:cubicBezTo>
                    <a:cubicBezTo>
                      <a:pt x="25" y="20"/>
                      <a:pt x="25" y="20"/>
                      <a:pt x="25" y="20"/>
                    </a:cubicBezTo>
                    <a:cubicBezTo>
                      <a:pt x="25" y="19"/>
                      <a:pt x="25" y="19"/>
                      <a:pt x="25" y="19"/>
                    </a:cubicBezTo>
                    <a:cubicBezTo>
                      <a:pt x="25" y="19"/>
                      <a:pt x="25" y="19"/>
                      <a:pt x="25" y="19"/>
                    </a:cubicBezTo>
                    <a:cubicBezTo>
                      <a:pt x="25" y="20"/>
                      <a:pt x="25" y="20"/>
                      <a:pt x="25" y="20"/>
                    </a:cubicBezTo>
                    <a:cubicBezTo>
                      <a:pt x="25" y="20"/>
                      <a:pt x="25" y="20"/>
                      <a:pt x="24" y="20"/>
                    </a:cubicBezTo>
                    <a:cubicBezTo>
                      <a:pt x="24" y="20"/>
                      <a:pt x="24" y="20"/>
                      <a:pt x="24" y="20"/>
                    </a:cubicBezTo>
                    <a:cubicBezTo>
                      <a:pt x="24" y="19"/>
                      <a:pt x="24" y="19"/>
                      <a:pt x="24" y="19"/>
                    </a:cubicBezTo>
                    <a:cubicBezTo>
                      <a:pt x="24" y="19"/>
                      <a:pt x="24" y="19"/>
                      <a:pt x="23" y="18"/>
                    </a:cubicBezTo>
                    <a:cubicBezTo>
                      <a:pt x="23" y="18"/>
                      <a:pt x="23" y="18"/>
                      <a:pt x="23" y="18"/>
                    </a:cubicBezTo>
                    <a:cubicBezTo>
                      <a:pt x="23" y="18"/>
                      <a:pt x="23" y="18"/>
                      <a:pt x="23" y="18"/>
                    </a:cubicBezTo>
                    <a:cubicBezTo>
                      <a:pt x="23" y="18"/>
                      <a:pt x="23" y="18"/>
                      <a:pt x="23" y="18"/>
                    </a:cubicBezTo>
                    <a:cubicBezTo>
                      <a:pt x="23" y="18"/>
                      <a:pt x="23" y="17"/>
                      <a:pt x="23" y="17"/>
                    </a:cubicBezTo>
                    <a:cubicBezTo>
                      <a:pt x="23" y="17"/>
                      <a:pt x="23" y="17"/>
                      <a:pt x="23" y="17"/>
                    </a:cubicBezTo>
                    <a:cubicBezTo>
                      <a:pt x="23" y="17"/>
                      <a:pt x="23" y="17"/>
                      <a:pt x="24" y="17"/>
                    </a:cubicBezTo>
                    <a:cubicBezTo>
                      <a:pt x="24" y="18"/>
                      <a:pt x="24" y="18"/>
                      <a:pt x="24" y="18"/>
                    </a:cubicBezTo>
                    <a:cubicBezTo>
                      <a:pt x="24" y="16"/>
                      <a:pt x="24" y="16"/>
                      <a:pt x="24" y="16"/>
                    </a:cubicBezTo>
                    <a:cubicBezTo>
                      <a:pt x="24" y="16"/>
                      <a:pt x="24" y="16"/>
                      <a:pt x="24" y="16"/>
                    </a:cubicBezTo>
                    <a:cubicBezTo>
                      <a:pt x="24" y="15"/>
                      <a:pt x="24" y="15"/>
                      <a:pt x="23" y="15"/>
                    </a:cubicBezTo>
                    <a:cubicBezTo>
                      <a:pt x="23" y="15"/>
                      <a:pt x="23" y="15"/>
                      <a:pt x="23" y="15"/>
                    </a:cubicBezTo>
                    <a:cubicBezTo>
                      <a:pt x="23" y="14"/>
                      <a:pt x="23" y="14"/>
                      <a:pt x="23" y="14"/>
                    </a:cubicBezTo>
                    <a:cubicBezTo>
                      <a:pt x="23" y="14"/>
                      <a:pt x="23" y="14"/>
                      <a:pt x="23" y="13"/>
                    </a:cubicBezTo>
                    <a:cubicBezTo>
                      <a:pt x="23" y="13"/>
                      <a:pt x="23" y="13"/>
                      <a:pt x="23" y="13"/>
                    </a:cubicBezTo>
                    <a:cubicBezTo>
                      <a:pt x="24" y="13"/>
                      <a:pt x="24" y="13"/>
                      <a:pt x="24" y="12"/>
                    </a:cubicBezTo>
                    <a:cubicBezTo>
                      <a:pt x="24" y="12"/>
                      <a:pt x="24" y="12"/>
                      <a:pt x="24" y="12"/>
                    </a:cubicBezTo>
                    <a:cubicBezTo>
                      <a:pt x="24" y="11"/>
                      <a:pt x="24" y="11"/>
                      <a:pt x="24" y="11"/>
                    </a:cubicBezTo>
                    <a:cubicBezTo>
                      <a:pt x="24" y="11"/>
                      <a:pt x="25" y="11"/>
                      <a:pt x="25" y="11"/>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6" y="11"/>
                      <a:pt x="26" y="11"/>
                      <a:pt x="26" y="11"/>
                    </a:cubicBezTo>
                    <a:cubicBezTo>
                      <a:pt x="26" y="12"/>
                      <a:pt x="26" y="12"/>
                      <a:pt x="26" y="12"/>
                    </a:cubicBezTo>
                    <a:cubicBezTo>
                      <a:pt x="26" y="12"/>
                      <a:pt x="26" y="12"/>
                      <a:pt x="26" y="12"/>
                    </a:cubicBezTo>
                    <a:cubicBezTo>
                      <a:pt x="26" y="12"/>
                      <a:pt x="26" y="12"/>
                      <a:pt x="26" y="12"/>
                    </a:cubicBezTo>
                    <a:cubicBezTo>
                      <a:pt x="26" y="12"/>
                      <a:pt x="27" y="12"/>
                      <a:pt x="27" y="12"/>
                    </a:cubicBezTo>
                    <a:cubicBezTo>
                      <a:pt x="27" y="12"/>
                      <a:pt x="27" y="12"/>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5"/>
                      <a:pt x="26" y="15"/>
                      <a:pt x="26" y="15"/>
                    </a:cubicBezTo>
                    <a:cubicBezTo>
                      <a:pt x="26" y="15"/>
                      <a:pt x="26" y="15"/>
                      <a:pt x="27" y="16"/>
                    </a:cubicBezTo>
                    <a:cubicBezTo>
                      <a:pt x="27" y="16"/>
                      <a:pt x="27" y="16"/>
                      <a:pt x="27" y="17"/>
                    </a:cubicBezTo>
                    <a:cubicBezTo>
                      <a:pt x="27" y="17"/>
                      <a:pt x="27" y="17"/>
                      <a:pt x="27" y="1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92"/>
              <p:cNvSpPr/>
              <p:nvPr/>
            </p:nvSpPr>
            <p:spPr bwMode="auto">
              <a:xfrm>
                <a:off x="3778" y="1613"/>
                <a:ext cx="83" cy="52"/>
              </a:xfrm>
              <a:custGeom>
                <a:avLst/>
                <a:gdLst>
                  <a:gd name="T0" fmla="*/ 35 w 35"/>
                  <a:gd name="T1" fmla="*/ 1 h 22"/>
                  <a:gd name="T2" fmla="*/ 18 w 35"/>
                  <a:gd name="T3" fmla="*/ 19 h 22"/>
                  <a:gd name="T4" fmla="*/ 12 w 35"/>
                  <a:gd name="T5" fmla="*/ 13 h 22"/>
                  <a:gd name="T6" fmla="*/ 0 w 35"/>
                  <a:gd name="T7" fmla="*/ 22 h 22"/>
                  <a:gd name="T8" fmla="*/ 0 w 35"/>
                  <a:gd name="T9" fmla="*/ 18 h 22"/>
                  <a:gd name="T10" fmla="*/ 12 w 35"/>
                  <a:gd name="T11" fmla="*/ 8 h 22"/>
                  <a:gd name="T12" fmla="*/ 18 w 35"/>
                  <a:gd name="T13" fmla="*/ 14 h 22"/>
                  <a:gd name="T14" fmla="*/ 35 w 35"/>
                  <a:gd name="T15" fmla="*/ 0 h 22"/>
                  <a:gd name="T16" fmla="*/ 35 w 3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2">
                    <a:moveTo>
                      <a:pt x="35" y="1"/>
                    </a:moveTo>
                    <a:cubicBezTo>
                      <a:pt x="18" y="19"/>
                      <a:pt x="18" y="19"/>
                      <a:pt x="18" y="19"/>
                    </a:cubicBezTo>
                    <a:cubicBezTo>
                      <a:pt x="12" y="13"/>
                      <a:pt x="12" y="13"/>
                      <a:pt x="12" y="13"/>
                    </a:cubicBezTo>
                    <a:cubicBezTo>
                      <a:pt x="0" y="22"/>
                      <a:pt x="0" y="22"/>
                      <a:pt x="0" y="22"/>
                    </a:cubicBezTo>
                    <a:cubicBezTo>
                      <a:pt x="0" y="18"/>
                      <a:pt x="0" y="18"/>
                      <a:pt x="0" y="18"/>
                    </a:cubicBezTo>
                    <a:cubicBezTo>
                      <a:pt x="12" y="8"/>
                      <a:pt x="12" y="8"/>
                      <a:pt x="12" y="8"/>
                    </a:cubicBezTo>
                    <a:cubicBezTo>
                      <a:pt x="18" y="14"/>
                      <a:pt x="18" y="14"/>
                      <a:pt x="18" y="14"/>
                    </a:cubicBezTo>
                    <a:cubicBezTo>
                      <a:pt x="35" y="0"/>
                      <a:pt x="35" y="0"/>
                      <a:pt x="35" y="0"/>
                    </a:cubicBezTo>
                    <a:cubicBezTo>
                      <a:pt x="35" y="0"/>
                      <a:pt x="35" y="0"/>
                      <a:pt x="35"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93"/>
              <p:cNvSpPr/>
              <p:nvPr/>
            </p:nvSpPr>
            <p:spPr bwMode="auto">
              <a:xfrm>
                <a:off x="3849" y="1670"/>
                <a:ext cx="3" cy="7"/>
              </a:xfrm>
              <a:custGeom>
                <a:avLst/>
                <a:gdLst>
                  <a:gd name="T0" fmla="*/ 0 w 1"/>
                  <a:gd name="T1" fmla="*/ 0 h 3"/>
                  <a:gd name="T2" fmla="*/ 0 w 1"/>
                  <a:gd name="T3" fmla="*/ 3 h 3"/>
                  <a:gd name="T4" fmla="*/ 1 w 1"/>
                  <a:gd name="T5" fmla="*/ 2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2"/>
                      <a:pt x="0" y="2"/>
                      <a:pt x="1" y="2"/>
                    </a:cubicBezTo>
                    <a:cubicBezTo>
                      <a:pt x="1" y="1"/>
                      <a:pt x="1" y="1"/>
                      <a:pt x="1" y="1"/>
                    </a:cubicBezTo>
                    <a:cubicBezTo>
                      <a:pt x="0" y="1"/>
                      <a:pt x="0" y="1"/>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94"/>
              <p:cNvSpPr/>
              <p:nvPr/>
            </p:nvSpPr>
            <p:spPr bwMode="auto">
              <a:xfrm>
                <a:off x="3849" y="1663"/>
                <a:ext cx="3" cy="4"/>
              </a:xfrm>
              <a:custGeom>
                <a:avLst/>
                <a:gdLst>
                  <a:gd name="T0" fmla="*/ 0 w 1"/>
                  <a:gd name="T1" fmla="*/ 0 h 2"/>
                  <a:gd name="T2" fmla="*/ 0 w 1"/>
                  <a:gd name="T3" fmla="*/ 0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2"/>
                      <a:pt x="0" y="2"/>
                      <a:pt x="0" y="2"/>
                    </a:cubicBezTo>
                    <a:cubicBezTo>
                      <a:pt x="0" y="2"/>
                      <a:pt x="0" y="2"/>
                      <a:pt x="1" y="2"/>
                    </a:cubicBezTo>
                    <a:lnTo>
                      <a:pt x="0"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95"/>
              <p:cNvSpPr>
                <a:spLocks noEditPoints="1"/>
              </p:cNvSpPr>
              <p:nvPr/>
            </p:nvSpPr>
            <p:spPr bwMode="auto">
              <a:xfrm>
                <a:off x="3778" y="1627"/>
                <a:ext cx="86" cy="62"/>
              </a:xfrm>
              <a:custGeom>
                <a:avLst/>
                <a:gdLst>
                  <a:gd name="T0" fmla="*/ 35 w 36"/>
                  <a:gd name="T1" fmla="*/ 0 h 26"/>
                  <a:gd name="T2" fmla="*/ 33 w 36"/>
                  <a:gd name="T3" fmla="*/ 3 h 26"/>
                  <a:gd name="T4" fmla="*/ 18 w 36"/>
                  <a:gd name="T5" fmla="*/ 18 h 26"/>
                  <a:gd name="T6" fmla="*/ 12 w 36"/>
                  <a:gd name="T7" fmla="*/ 12 h 26"/>
                  <a:gd name="T8" fmla="*/ 0 w 36"/>
                  <a:gd name="T9" fmla="*/ 21 h 26"/>
                  <a:gd name="T10" fmla="*/ 0 w 36"/>
                  <a:gd name="T11" fmla="*/ 23 h 26"/>
                  <a:gd name="T12" fmla="*/ 3 w 36"/>
                  <a:gd name="T13" fmla="*/ 26 h 26"/>
                  <a:gd name="T14" fmla="*/ 33 w 36"/>
                  <a:gd name="T15" fmla="*/ 26 h 26"/>
                  <a:gd name="T16" fmla="*/ 36 w 36"/>
                  <a:gd name="T17" fmla="*/ 22 h 26"/>
                  <a:gd name="T18" fmla="*/ 35 w 36"/>
                  <a:gd name="T19" fmla="*/ 0 h 26"/>
                  <a:gd name="T20" fmla="*/ 32 w 36"/>
                  <a:gd name="T21" fmla="*/ 21 h 26"/>
                  <a:gd name="T22" fmla="*/ 32 w 36"/>
                  <a:gd name="T23" fmla="*/ 21 h 26"/>
                  <a:gd name="T24" fmla="*/ 31 w 36"/>
                  <a:gd name="T25" fmla="*/ 22 h 26"/>
                  <a:gd name="T26" fmla="*/ 31 w 36"/>
                  <a:gd name="T27" fmla="*/ 23 h 26"/>
                  <a:gd name="T28" fmla="*/ 31 w 36"/>
                  <a:gd name="T29" fmla="*/ 23 h 26"/>
                  <a:gd name="T30" fmla="*/ 31 w 36"/>
                  <a:gd name="T31" fmla="*/ 23 h 26"/>
                  <a:gd name="T32" fmla="*/ 31 w 36"/>
                  <a:gd name="T33" fmla="*/ 22 h 26"/>
                  <a:gd name="T34" fmla="*/ 30 w 36"/>
                  <a:gd name="T35" fmla="*/ 22 h 26"/>
                  <a:gd name="T36" fmla="*/ 30 w 36"/>
                  <a:gd name="T37" fmla="*/ 23 h 26"/>
                  <a:gd name="T38" fmla="*/ 30 w 36"/>
                  <a:gd name="T39" fmla="*/ 23 h 26"/>
                  <a:gd name="T40" fmla="*/ 29 w 36"/>
                  <a:gd name="T41" fmla="*/ 23 h 26"/>
                  <a:gd name="T42" fmla="*/ 29 w 36"/>
                  <a:gd name="T43" fmla="*/ 22 h 26"/>
                  <a:gd name="T44" fmla="*/ 28 w 36"/>
                  <a:gd name="T45" fmla="*/ 22 h 26"/>
                  <a:gd name="T46" fmla="*/ 28 w 36"/>
                  <a:gd name="T47" fmla="*/ 21 h 26"/>
                  <a:gd name="T48" fmla="*/ 28 w 36"/>
                  <a:gd name="T49" fmla="*/ 21 h 26"/>
                  <a:gd name="T50" fmla="*/ 28 w 36"/>
                  <a:gd name="T51" fmla="*/ 21 h 26"/>
                  <a:gd name="T52" fmla="*/ 28 w 36"/>
                  <a:gd name="T53" fmla="*/ 20 h 26"/>
                  <a:gd name="T54" fmla="*/ 28 w 36"/>
                  <a:gd name="T55" fmla="*/ 20 h 26"/>
                  <a:gd name="T56" fmla="*/ 29 w 36"/>
                  <a:gd name="T57" fmla="*/ 20 h 26"/>
                  <a:gd name="T58" fmla="*/ 29 w 36"/>
                  <a:gd name="T59" fmla="*/ 21 h 26"/>
                  <a:gd name="T60" fmla="*/ 29 w 36"/>
                  <a:gd name="T61" fmla="*/ 18 h 26"/>
                  <a:gd name="T62" fmla="*/ 29 w 36"/>
                  <a:gd name="T63" fmla="*/ 18 h 26"/>
                  <a:gd name="T64" fmla="*/ 28 w 36"/>
                  <a:gd name="T65" fmla="*/ 18 h 26"/>
                  <a:gd name="T66" fmla="*/ 28 w 36"/>
                  <a:gd name="T67" fmla="*/ 17 h 26"/>
                  <a:gd name="T68" fmla="*/ 28 w 36"/>
                  <a:gd name="T69" fmla="*/ 16 h 26"/>
                  <a:gd name="T70" fmla="*/ 28 w 36"/>
                  <a:gd name="T71" fmla="*/ 15 h 26"/>
                  <a:gd name="T72" fmla="*/ 28 w 36"/>
                  <a:gd name="T73" fmla="*/ 15 h 26"/>
                  <a:gd name="T74" fmla="*/ 29 w 36"/>
                  <a:gd name="T75" fmla="*/ 14 h 26"/>
                  <a:gd name="T76" fmla="*/ 29 w 36"/>
                  <a:gd name="T77" fmla="*/ 13 h 26"/>
                  <a:gd name="T78" fmla="*/ 29 w 36"/>
                  <a:gd name="T79" fmla="*/ 13 h 26"/>
                  <a:gd name="T80" fmla="*/ 30 w 36"/>
                  <a:gd name="T81" fmla="*/ 13 h 26"/>
                  <a:gd name="T82" fmla="*/ 30 w 36"/>
                  <a:gd name="T83" fmla="*/ 14 h 26"/>
                  <a:gd name="T84" fmla="*/ 30 w 36"/>
                  <a:gd name="T85" fmla="*/ 14 h 26"/>
                  <a:gd name="T86" fmla="*/ 30 w 36"/>
                  <a:gd name="T87" fmla="*/ 14 h 26"/>
                  <a:gd name="T88" fmla="*/ 30 w 36"/>
                  <a:gd name="T89" fmla="*/ 13 h 26"/>
                  <a:gd name="T90" fmla="*/ 31 w 36"/>
                  <a:gd name="T91" fmla="*/ 13 h 26"/>
                  <a:gd name="T92" fmla="*/ 31 w 36"/>
                  <a:gd name="T93" fmla="*/ 13 h 26"/>
                  <a:gd name="T94" fmla="*/ 31 w 36"/>
                  <a:gd name="T95" fmla="*/ 14 h 26"/>
                  <a:gd name="T96" fmla="*/ 32 w 36"/>
                  <a:gd name="T97" fmla="*/ 14 h 26"/>
                  <a:gd name="T98" fmla="*/ 32 w 36"/>
                  <a:gd name="T99" fmla="*/ 14 h 26"/>
                  <a:gd name="T100" fmla="*/ 32 w 36"/>
                  <a:gd name="T101" fmla="*/ 14 h 26"/>
                  <a:gd name="T102" fmla="*/ 32 w 36"/>
                  <a:gd name="T103" fmla="*/ 15 h 26"/>
                  <a:gd name="T104" fmla="*/ 32 w 36"/>
                  <a:gd name="T105" fmla="*/ 15 h 26"/>
                  <a:gd name="T106" fmla="*/ 32 w 36"/>
                  <a:gd name="T107" fmla="*/ 15 h 26"/>
                  <a:gd name="T108" fmla="*/ 32 w 36"/>
                  <a:gd name="T109" fmla="*/ 16 h 26"/>
                  <a:gd name="T110" fmla="*/ 31 w 36"/>
                  <a:gd name="T111" fmla="*/ 15 h 26"/>
                  <a:gd name="T112" fmla="*/ 31 w 36"/>
                  <a:gd name="T113" fmla="*/ 15 h 26"/>
                  <a:gd name="T114" fmla="*/ 31 w 36"/>
                  <a:gd name="T115" fmla="*/ 18 h 26"/>
                  <a:gd name="T116" fmla="*/ 32 w 36"/>
                  <a:gd name="T117" fmla="*/ 18 h 26"/>
                  <a:gd name="T118" fmla="*/ 33 w 36"/>
                  <a:gd name="T119" fmla="*/ 20 h 26"/>
                  <a:gd name="T120" fmla="*/ 32 w 36"/>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6">
                    <a:moveTo>
                      <a:pt x="35" y="0"/>
                    </a:moveTo>
                    <a:cubicBezTo>
                      <a:pt x="33" y="3"/>
                      <a:pt x="33" y="3"/>
                      <a:pt x="33" y="3"/>
                    </a:cubicBezTo>
                    <a:cubicBezTo>
                      <a:pt x="18" y="18"/>
                      <a:pt x="18" y="18"/>
                      <a:pt x="18" y="18"/>
                    </a:cubicBezTo>
                    <a:cubicBezTo>
                      <a:pt x="12" y="12"/>
                      <a:pt x="12" y="12"/>
                      <a:pt x="12" y="12"/>
                    </a:cubicBezTo>
                    <a:cubicBezTo>
                      <a:pt x="0" y="21"/>
                      <a:pt x="0" y="21"/>
                      <a:pt x="0" y="21"/>
                    </a:cubicBezTo>
                    <a:cubicBezTo>
                      <a:pt x="0" y="23"/>
                      <a:pt x="0" y="23"/>
                      <a:pt x="0" y="23"/>
                    </a:cubicBezTo>
                    <a:cubicBezTo>
                      <a:pt x="0" y="26"/>
                      <a:pt x="3" y="26"/>
                      <a:pt x="3" y="26"/>
                    </a:cubicBezTo>
                    <a:cubicBezTo>
                      <a:pt x="3" y="26"/>
                      <a:pt x="31" y="26"/>
                      <a:pt x="33" y="26"/>
                    </a:cubicBezTo>
                    <a:cubicBezTo>
                      <a:pt x="36" y="25"/>
                      <a:pt x="36" y="22"/>
                      <a:pt x="36" y="22"/>
                    </a:cubicBezTo>
                    <a:lnTo>
                      <a:pt x="35" y="0"/>
                    </a:lnTo>
                    <a:close/>
                    <a:moveTo>
                      <a:pt x="32" y="21"/>
                    </a:moveTo>
                    <a:cubicBezTo>
                      <a:pt x="32" y="21"/>
                      <a:pt x="32" y="21"/>
                      <a:pt x="32" y="21"/>
                    </a:cubicBezTo>
                    <a:cubicBezTo>
                      <a:pt x="32" y="21"/>
                      <a:pt x="31" y="21"/>
                      <a:pt x="31" y="22"/>
                    </a:cubicBezTo>
                    <a:cubicBezTo>
                      <a:pt x="31" y="23"/>
                      <a:pt x="31" y="23"/>
                      <a:pt x="31" y="23"/>
                    </a:cubicBezTo>
                    <a:cubicBezTo>
                      <a:pt x="31" y="23"/>
                      <a:pt x="31" y="23"/>
                      <a:pt x="31" y="23"/>
                    </a:cubicBezTo>
                    <a:cubicBezTo>
                      <a:pt x="31" y="23"/>
                      <a:pt x="31" y="23"/>
                      <a:pt x="31" y="23"/>
                    </a:cubicBezTo>
                    <a:cubicBezTo>
                      <a:pt x="31" y="22"/>
                      <a:pt x="31" y="22"/>
                      <a:pt x="31" y="22"/>
                    </a:cubicBezTo>
                    <a:cubicBezTo>
                      <a:pt x="30" y="22"/>
                      <a:pt x="30" y="22"/>
                      <a:pt x="30" y="22"/>
                    </a:cubicBezTo>
                    <a:cubicBezTo>
                      <a:pt x="30" y="23"/>
                      <a:pt x="30" y="23"/>
                      <a:pt x="30" y="23"/>
                    </a:cubicBezTo>
                    <a:cubicBezTo>
                      <a:pt x="30" y="23"/>
                      <a:pt x="30" y="23"/>
                      <a:pt x="30" y="23"/>
                    </a:cubicBezTo>
                    <a:cubicBezTo>
                      <a:pt x="29" y="23"/>
                      <a:pt x="29" y="23"/>
                      <a:pt x="29" y="23"/>
                    </a:cubicBezTo>
                    <a:cubicBezTo>
                      <a:pt x="29" y="22"/>
                      <a:pt x="29" y="22"/>
                      <a:pt x="29" y="22"/>
                    </a:cubicBezTo>
                    <a:cubicBezTo>
                      <a:pt x="29" y="22"/>
                      <a:pt x="29" y="22"/>
                      <a:pt x="28" y="22"/>
                    </a:cubicBezTo>
                    <a:cubicBezTo>
                      <a:pt x="28" y="22"/>
                      <a:pt x="28" y="21"/>
                      <a:pt x="28" y="21"/>
                    </a:cubicBezTo>
                    <a:cubicBezTo>
                      <a:pt x="28" y="21"/>
                      <a:pt x="28" y="21"/>
                      <a:pt x="28" y="21"/>
                    </a:cubicBezTo>
                    <a:cubicBezTo>
                      <a:pt x="28" y="21"/>
                      <a:pt x="28" y="21"/>
                      <a:pt x="28" y="21"/>
                    </a:cubicBezTo>
                    <a:cubicBezTo>
                      <a:pt x="28" y="21"/>
                      <a:pt x="28" y="20"/>
                      <a:pt x="28" y="20"/>
                    </a:cubicBezTo>
                    <a:cubicBezTo>
                      <a:pt x="28" y="20"/>
                      <a:pt x="28" y="20"/>
                      <a:pt x="28" y="20"/>
                    </a:cubicBezTo>
                    <a:cubicBezTo>
                      <a:pt x="28" y="20"/>
                      <a:pt x="28" y="20"/>
                      <a:pt x="29" y="20"/>
                    </a:cubicBezTo>
                    <a:cubicBezTo>
                      <a:pt x="29" y="20"/>
                      <a:pt x="29" y="21"/>
                      <a:pt x="29" y="21"/>
                    </a:cubicBezTo>
                    <a:cubicBezTo>
                      <a:pt x="29" y="18"/>
                      <a:pt x="29" y="18"/>
                      <a:pt x="29" y="18"/>
                    </a:cubicBezTo>
                    <a:cubicBezTo>
                      <a:pt x="29" y="18"/>
                      <a:pt x="29" y="18"/>
                      <a:pt x="29" y="18"/>
                    </a:cubicBezTo>
                    <a:cubicBezTo>
                      <a:pt x="29" y="18"/>
                      <a:pt x="29" y="18"/>
                      <a:pt x="28" y="18"/>
                    </a:cubicBezTo>
                    <a:cubicBezTo>
                      <a:pt x="28" y="17"/>
                      <a:pt x="28" y="17"/>
                      <a:pt x="28" y="17"/>
                    </a:cubicBezTo>
                    <a:cubicBezTo>
                      <a:pt x="28" y="17"/>
                      <a:pt x="28" y="17"/>
                      <a:pt x="28" y="16"/>
                    </a:cubicBezTo>
                    <a:cubicBezTo>
                      <a:pt x="28" y="16"/>
                      <a:pt x="28" y="16"/>
                      <a:pt x="28" y="15"/>
                    </a:cubicBezTo>
                    <a:cubicBezTo>
                      <a:pt x="28" y="15"/>
                      <a:pt x="28" y="15"/>
                      <a:pt x="28" y="15"/>
                    </a:cubicBezTo>
                    <a:cubicBezTo>
                      <a:pt x="29" y="15"/>
                      <a:pt x="29" y="14"/>
                      <a:pt x="29" y="14"/>
                    </a:cubicBezTo>
                    <a:cubicBezTo>
                      <a:pt x="29" y="13"/>
                      <a:pt x="29" y="13"/>
                      <a:pt x="29" y="13"/>
                    </a:cubicBezTo>
                    <a:cubicBezTo>
                      <a:pt x="29" y="13"/>
                      <a:pt x="29" y="13"/>
                      <a:pt x="29" y="13"/>
                    </a:cubicBezTo>
                    <a:cubicBezTo>
                      <a:pt x="30" y="13"/>
                      <a:pt x="30" y="13"/>
                      <a:pt x="30" y="13"/>
                    </a:cubicBezTo>
                    <a:cubicBezTo>
                      <a:pt x="30" y="14"/>
                      <a:pt x="30" y="14"/>
                      <a:pt x="30" y="14"/>
                    </a:cubicBezTo>
                    <a:cubicBezTo>
                      <a:pt x="30" y="14"/>
                      <a:pt x="30" y="14"/>
                      <a:pt x="30" y="14"/>
                    </a:cubicBezTo>
                    <a:cubicBezTo>
                      <a:pt x="30" y="14"/>
                      <a:pt x="30" y="14"/>
                      <a:pt x="30" y="14"/>
                    </a:cubicBezTo>
                    <a:cubicBezTo>
                      <a:pt x="30" y="13"/>
                      <a:pt x="30" y="13"/>
                      <a:pt x="30" y="13"/>
                    </a:cubicBezTo>
                    <a:cubicBezTo>
                      <a:pt x="30" y="13"/>
                      <a:pt x="31" y="13"/>
                      <a:pt x="31" y="13"/>
                    </a:cubicBezTo>
                    <a:cubicBezTo>
                      <a:pt x="31" y="13"/>
                      <a:pt x="31" y="13"/>
                      <a:pt x="31" y="13"/>
                    </a:cubicBezTo>
                    <a:cubicBezTo>
                      <a:pt x="31" y="14"/>
                      <a:pt x="31" y="14"/>
                      <a:pt x="31" y="14"/>
                    </a:cubicBezTo>
                    <a:cubicBezTo>
                      <a:pt x="31" y="14"/>
                      <a:pt x="31" y="14"/>
                      <a:pt x="32" y="14"/>
                    </a:cubicBezTo>
                    <a:cubicBezTo>
                      <a:pt x="32" y="14"/>
                      <a:pt x="32" y="14"/>
                      <a:pt x="32" y="14"/>
                    </a:cubicBezTo>
                    <a:cubicBezTo>
                      <a:pt x="32" y="14"/>
                      <a:pt x="32" y="14"/>
                      <a:pt x="32" y="14"/>
                    </a:cubicBezTo>
                    <a:cubicBezTo>
                      <a:pt x="32" y="14"/>
                      <a:pt x="32" y="14"/>
                      <a:pt x="32" y="15"/>
                    </a:cubicBezTo>
                    <a:cubicBezTo>
                      <a:pt x="32" y="15"/>
                      <a:pt x="32" y="15"/>
                      <a:pt x="32" y="15"/>
                    </a:cubicBezTo>
                    <a:cubicBezTo>
                      <a:pt x="32" y="15"/>
                      <a:pt x="32" y="15"/>
                      <a:pt x="32" y="15"/>
                    </a:cubicBezTo>
                    <a:cubicBezTo>
                      <a:pt x="32" y="16"/>
                      <a:pt x="32" y="16"/>
                      <a:pt x="32" y="16"/>
                    </a:cubicBezTo>
                    <a:cubicBezTo>
                      <a:pt x="32" y="15"/>
                      <a:pt x="32" y="15"/>
                      <a:pt x="31" y="15"/>
                    </a:cubicBezTo>
                    <a:cubicBezTo>
                      <a:pt x="31" y="15"/>
                      <a:pt x="31" y="15"/>
                      <a:pt x="31" y="15"/>
                    </a:cubicBezTo>
                    <a:cubicBezTo>
                      <a:pt x="31" y="18"/>
                      <a:pt x="31" y="18"/>
                      <a:pt x="31" y="18"/>
                    </a:cubicBezTo>
                    <a:cubicBezTo>
                      <a:pt x="32" y="18"/>
                      <a:pt x="32" y="18"/>
                      <a:pt x="32" y="18"/>
                    </a:cubicBezTo>
                    <a:cubicBezTo>
                      <a:pt x="33" y="19"/>
                      <a:pt x="33" y="19"/>
                      <a:pt x="33" y="20"/>
                    </a:cubicBezTo>
                    <a:cubicBezTo>
                      <a:pt x="33" y="20"/>
                      <a:pt x="33" y="20"/>
                      <a:pt x="32" y="2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96"/>
              <p:cNvSpPr>
                <a:spLocks noEditPoints="1"/>
              </p:cNvSpPr>
              <p:nvPr/>
            </p:nvSpPr>
            <p:spPr bwMode="auto">
              <a:xfrm>
                <a:off x="3660" y="1874"/>
                <a:ext cx="45" cy="45"/>
              </a:xfrm>
              <a:custGeom>
                <a:avLst/>
                <a:gdLst>
                  <a:gd name="T0" fmla="*/ 9 w 19"/>
                  <a:gd name="T1" fmla="*/ 0 h 19"/>
                  <a:gd name="T2" fmla="*/ 0 w 19"/>
                  <a:gd name="T3" fmla="*/ 9 h 19"/>
                  <a:gd name="T4" fmla="*/ 10 w 19"/>
                  <a:gd name="T5" fmla="*/ 18 h 19"/>
                  <a:gd name="T6" fmla="*/ 19 w 19"/>
                  <a:gd name="T7" fmla="*/ 9 h 19"/>
                  <a:gd name="T8" fmla="*/ 9 w 19"/>
                  <a:gd name="T9" fmla="*/ 0 h 19"/>
                  <a:gd name="T10" fmla="*/ 10 w 19"/>
                  <a:gd name="T11" fmla="*/ 17 h 19"/>
                  <a:gd name="T12" fmla="*/ 2 w 19"/>
                  <a:gd name="T13" fmla="*/ 9 h 19"/>
                  <a:gd name="T14" fmla="*/ 9 w 19"/>
                  <a:gd name="T15" fmla="*/ 2 h 19"/>
                  <a:gd name="T16" fmla="*/ 17 w 19"/>
                  <a:gd name="T17" fmla="*/ 9 h 19"/>
                  <a:gd name="T18" fmla="*/ 10 w 19"/>
                  <a:gd name="T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9" y="0"/>
                    </a:moveTo>
                    <a:cubicBezTo>
                      <a:pt x="4" y="0"/>
                      <a:pt x="0" y="4"/>
                      <a:pt x="0" y="9"/>
                    </a:cubicBezTo>
                    <a:cubicBezTo>
                      <a:pt x="0" y="14"/>
                      <a:pt x="4" y="19"/>
                      <a:pt x="10" y="18"/>
                    </a:cubicBezTo>
                    <a:cubicBezTo>
                      <a:pt x="15" y="18"/>
                      <a:pt x="19" y="14"/>
                      <a:pt x="19" y="9"/>
                    </a:cubicBezTo>
                    <a:cubicBezTo>
                      <a:pt x="19" y="4"/>
                      <a:pt x="14" y="0"/>
                      <a:pt x="9" y="0"/>
                    </a:cubicBezTo>
                    <a:close/>
                    <a:moveTo>
                      <a:pt x="10" y="17"/>
                    </a:moveTo>
                    <a:cubicBezTo>
                      <a:pt x="5" y="17"/>
                      <a:pt x="2" y="13"/>
                      <a:pt x="2" y="9"/>
                    </a:cubicBezTo>
                    <a:cubicBezTo>
                      <a:pt x="2" y="5"/>
                      <a:pt x="5" y="2"/>
                      <a:pt x="9" y="2"/>
                    </a:cubicBezTo>
                    <a:cubicBezTo>
                      <a:pt x="13" y="2"/>
                      <a:pt x="17" y="5"/>
                      <a:pt x="17" y="9"/>
                    </a:cubicBezTo>
                    <a:cubicBezTo>
                      <a:pt x="17" y="13"/>
                      <a:pt x="14" y="17"/>
                      <a:pt x="10" y="1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7"/>
              <p:cNvSpPr>
                <a:spLocks noEditPoints="1"/>
              </p:cNvSpPr>
              <p:nvPr/>
            </p:nvSpPr>
            <p:spPr bwMode="auto">
              <a:xfrm>
                <a:off x="3674" y="1881"/>
                <a:ext cx="17" cy="29"/>
              </a:xfrm>
              <a:custGeom>
                <a:avLst/>
                <a:gdLst>
                  <a:gd name="T0" fmla="*/ 5 w 7"/>
                  <a:gd name="T1" fmla="*/ 5 h 12"/>
                  <a:gd name="T2" fmla="*/ 5 w 7"/>
                  <a:gd name="T3" fmla="*/ 3 h 12"/>
                  <a:gd name="T4" fmla="*/ 5 w 7"/>
                  <a:gd name="T5" fmla="*/ 3 h 12"/>
                  <a:gd name="T6" fmla="*/ 6 w 7"/>
                  <a:gd name="T7" fmla="*/ 3 h 12"/>
                  <a:gd name="T8" fmla="*/ 6 w 7"/>
                  <a:gd name="T9" fmla="*/ 3 h 12"/>
                  <a:gd name="T10" fmla="*/ 6 w 7"/>
                  <a:gd name="T11" fmla="*/ 2 h 12"/>
                  <a:gd name="T12" fmla="*/ 6 w 7"/>
                  <a:gd name="T13" fmla="*/ 2 h 12"/>
                  <a:gd name="T14" fmla="*/ 6 w 7"/>
                  <a:gd name="T15" fmla="*/ 2 h 12"/>
                  <a:gd name="T16" fmla="*/ 6 w 7"/>
                  <a:gd name="T17" fmla="*/ 2 h 12"/>
                  <a:gd name="T18" fmla="*/ 5 w 7"/>
                  <a:gd name="T19" fmla="*/ 2 h 12"/>
                  <a:gd name="T20" fmla="*/ 5 w 7"/>
                  <a:gd name="T21" fmla="*/ 1 h 12"/>
                  <a:gd name="T22" fmla="*/ 5 w 7"/>
                  <a:gd name="T23" fmla="*/ 0 h 12"/>
                  <a:gd name="T24" fmla="*/ 4 w 7"/>
                  <a:gd name="T25" fmla="*/ 0 h 12"/>
                  <a:gd name="T26" fmla="*/ 4 w 7"/>
                  <a:gd name="T27" fmla="*/ 0 h 12"/>
                  <a:gd name="T28" fmla="*/ 4 w 7"/>
                  <a:gd name="T29" fmla="*/ 1 h 12"/>
                  <a:gd name="T30" fmla="*/ 4 w 7"/>
                  <a:gd name="T31" fmla="*/ 1 h 12"/>
                  <a:gd name="T32" fmla="*/ 3 w 7"/>
                  <a:gd name="T33" fmla="*/ 2 h 12"/>
                  <a:gd name="T34" fmla="*/ 3 w 7"/>
                  <a:gd name="T35" fmla="*/ 0 h 12"/>
                  <a:gd name="T36" fmla="*/ 3 w 7"/>
                  <a:gd name="T37" fmla="*/ 0 h 12"/>
                  <a:gd name="T38" fmla="*/ 2 w 7"/>
                  <a:gd name="T39" fmla="*/ 0 h 12"/>
                  <a:gd name="T40" fmla="*/ 2 w 7"/>
                  <a:gd name="T41" fmla="*/ 2 h 12"/>
                  <a:gd name="T42" fmla="*/ 1 w 7"/>
                  <a:gd name="T43" fmla="*/ 2 h 12"/>
                  <a:gd name="T44" fmla="*/ 1 w 7"/>
                  <a:gd name="T45" fmla="*/ 3 h 12"/>
                  <a:gd name="T46" fmla="*/ 1 w 7"/>
                  <a:gd name="T47" fmla="*/ 4 h 12"/>
                  <a:gd name="T48" fmla="*/ 1 w 7"/>
                  <a:gd name="T49" fmla="*/ 5 h 12"/>
                  <a:gd name="T50" fmla="*/ 1 w 7"/>
                  <a:gd name="T51" fmla="*/ 6 h 12"/>
                  <a:gd name="T52" fmla="*/ 2 w 7"/>
                  <a:gd name="T53" fmla="*/ 6 h 12"/>
                  <a:gd name="T54" fmla="*/ 2 w 7"/>
                  <a:gd name="T55" fmla="*/ 6 h 12"/>
                  <a:gd name="T56" fmla="*/ 2 w 7"/>
                  <a:gd name="T57" fmla="*/ 9 h 12"/>
                  <a:gd name="T58" fmla="*/ 2 w 7"/>
                  <a:gd name="T59" fmla="*/ 9 h 12"/>
                  <a:gd name="T60" fmla="*/ 1 w 7"/>
                  <a:gd name="T61" fmla="*/ 9 h 12"/>
                  <a:gd name="T62" fmla="*/ 1 w 7"/>
                  <a:gd name="T63" fmla="*/ 9 h 12"/>
                  <a:gd name="T64" fmla="*/ 1 w 7"/>
                  <a:gd name="T65" fmla="*/ 9 h 12"/>
                  <a:gd name="T66" fmla="*/ 0 w 7"/>
                  <a:gd name="T67" fmla="*/ 10 h 12"/>
                  <a:gd name="T68" fmla="*/ 1 w 7"/>
                  <a:gd name="T69" fmla="*/ 10 h 12"/>
                  <a:gd name="T70" fmla="*/ 1 w 7"/>
                  <a:gd name="T71" fmla="*/ 10 h 12"/>
                  <a:gd name="T72" fmla="*/ 3 w 7"/>
                  <a:gd name="T73" fmla="*/ 11 h 12"/>
                  <a:gd name="T74" fmla="*/ 3 w 7"/>
                  <a:gd name="T75" fmla="*/ 12 h 12"/>
                  <a:gd name="T76" fmla="*/ 3 w 7"/>
                  <a:gd name="T77" fmla="*/ 12 h 12"/>
                  <a:gd name="T78" fmla="*/ 3 w 7"/>
                  <a:gd name="T79" fmla="*/ 12 h 12"/>
                  <a:gd name="T80" fmla="*/ 3 w 7"/>
                  <a:gd name="T81" fmla="*/ 11 h 12"/>
                  <a:gd name="T82" fmla="*/ 4 w 7"/>
                  <a:gd name="T83" fmla="*/ 11 h 12"/>
                  <a:gd name="T84" fmla="*/ 4 w 7"/>
                  <a:gd name="T85" fmla="*/ 12 h 12"/>
                  <a:gd name="T86" fmla="*/ 5 w 7"/>
                  <a:gd name="T87" fmla="*/ 12 h 12"/>
                  <a:gd name="T88" fmla="*/ 5 w 7"/>
                  <a:gd name="T89" fmla="*/ 12 h 12"/>
                  <a:gd name="T90" fmla="*/ 5 w 7"/>
                  <a:gd name="T91" fmla="*/ 10 h 12"/>
                  <a:gd name="T92" fmla="*/ 6 w 7"/>
                  <a:gd name="T93" fmla="*/ 10 h 12"/>
                  <a:gd name="T94" fmla="*/ 6 w 7"/>
                  <a:gd name="T95" fmla="*/ 9 h 12"/>
                  <a:gd name="T96" fmla="*/ 7 w 7"/>
                  <a:gd name="T97" fmla="*/ 8 h 12"/>
                  <a:gd name="T98" fmla="*/ 6 w 7"/>
                  <a:gd name="T99" fmla="*/ 6 h 12"/>
                  <a:gd name="T100" fmla="*/ 5 w 7"/>
                  <a:gd name="T101" fmla="*/ 5 h 12"/>
                  <a:gd name="T102" fmla="*/ 4 w 7"/>
                  <a:gd name="T103" fmla="*/ 9 h 12"/>
                  <a:gd name="T104" fmla="*/ 3 w 7"/>
                  <a:gd name="T105" fmla="*/ 9 h 12"/>
                  <a:gd name="T106" fmla="*/ 3 w 7"/>
                  <a:gd name="T107" fmla="*/ 7 h 12"/>
                  <a:gd name="T108" fmla="*/ 4 w 7"/>
                  <a:gd name="T109" fmla="*/ 7 h 12"/>
                  <a:gd name="T110" fmla="*/ 4 w 7"/>
                  <a:gd name="T111" fmla="*/ 9 h 12"/>
                  <a:gd name="T112" fmla="*/ 4 w 7"/>
                  <a:gd name="T113" fmla="*/ 5 h 12"/>
                  <a:gd name="T114" fmla="*/ 3 w 7"/>
                  <a:gd name="T115" fmla="*/ 5 h 12"/>
                  <a:gd name="T116" fmla="*/ 3 w 7"/>
                  <a:gd name="T117" fmla="*/ 3 h 12"/>
                  <a:gd name="T118" fmla="*/ 4 w 7"/>
                  <a:gd name="T119" fmla="*/ 3 h 12"/>
                  <a:gd name="T120" fmla="*/ 4 w 7"/>
                  <a:gd name="T1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12">
                    <a:moveTo>
                      <a:pt x="5" y="5"/>
                    </a:moveTo>
                    <a:cubicBezTo>
                      <a:pt x="5" y="3"/>
                      <a:pt x="5" y="3"/>
                      <a:pt x="5" y="3"/>
                    </a:cubicBezTo>
                    <a:cubicBezTo>
                      <a:pt x="5" y="3"/>
                      <a:pt x="5" y="3"/>
                      <a:pt x="5" y="3"/>
                    </a:cubicBezTo>
                    <a:cubicBezTo>
                      <a:pt x="5" y="3"/>
                      <a:pt x="5"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5" y="2"/>
                      <a:pt x="5" y="2"/>
                    </a:cubicBezTo>
                    <a:cubicBezTo>
                      <a:pt x="5" y="2"/>
                      <a:pt x="5" y="1"/>
                      <a:pt x="5" y="1"/>
                    </a:cubicBezTo>
                    <a:cubicBezTo>
                      <a:pt x="5" y="0"/>
                      <a:pt x="5" y="0"/>
                      <a:pt x="5" y="0"/>
                    </a:cubicBezTo>
                    <a:cubicBezTo>
                      <a:pt x="5" y="0"/>
                      <a:pt x="5" y="0"/>
                      <a:pt x="4" y="0"/>
                    </a:cubicBezTo>
                    <a:cubicBezTo>
                      <a:pt x="4" y="0"/>
                      <a:pt x="4" y="0"/>
                      <a:pt x="4" y="0"/>
                    </a:cubicBezTo>
                    <a:cubicBezTo>
                      <a:pt x="4" y="1"/>
                      <a:pt x="4" y="1"/>
                      <a:pt x="4" y="1"/>
                    </a:cubicBezTo>
                    <a:cubicBezTo>
                      <a:pt x="4" y="1"/>
                      <a:pt x="4" y="1"/>
                      <a:pt x="4" y="1"/>
                    </a:cubicBezTo>
                    <a:cubicBezTo>
                      <a:pt x="4" y="1"/>
                      <a:pt x="3" y="2"/>
                      <a:pt x="3" y="2"/>
                    </a:cubicBezTo>
                    <a:cubicBezTo>
                      <a:pt x="3" y="0"/>
                      <a:pt x="3" y="0"/>
                      <a:pt x="3" y="0"/>
                    </a:cubicBezTo>
                    <a:cubicBezTo>
                      <a:pt x="3" y="0"/>
                      <a:pt x="3" y="0"/>
                      <a:pt x="3" y="0"/>
                    </a:cubicBezTo>
                    <a:cubicBezTo>
                      <a:pt x="2" y="0"/>
                      <a:pt x="2" y="0"/>
                      <a:pt x="2" y="0"/>
                    </a:cubicBezTo>
                    <a:cubicBezTo>
                      <a:pt x="2" y="2"/>
                      <a:pt x="2" y="2"/>
                      <a:pt x="2" y="2"/>
                    </a:cubicBezTo>
                    <a:cubicBezTo>
                      <a:pt x="2" y="2"/>
                      <a:pt x="2" y="2"/>
                      <a:pt x="1" y="2"/>
                    </a:cubicBezTo>
                    <a:cubicBezTo>
                      <a:pt x="1" y="2"/>
                      <a:pt x="1" y="3"/>
                      <a:pt x="1" y="3"/>
                    </a:cubicBezTo>
                    <a:cubicBezTo>
                      <a:pt x="1" y="3"/>
                      <a:pt x="1" y="4"/>
                      <a:pt x="1" y="4"/>
                    </a:cubicBezTo>
                    <a:cubicBezTo>
                      <a:pt x="1" y="4"/>
                      <a:pt x="1" y="5"/>
                      <a:pt x="1" y="5"/>
                    </a:cubicBezTo>
                    <a:cubicBezTo>
                      <a:pt x="1" y="5"/>
                      <a:pt x="1" y="5"/>
                      <a:pt x="1" y="6"/>
                    </a:cubicBezTo>
                    <a:cubicBezTo>
                      <a:pt x="2" y="6"/>
                      <a:pt x="2" y="6"/>
                      <a:pt x="2" y="6"/>
                    </a:cubicBezTo>
                    <a:cubicBezTo>
                      <a:pt x="2" y="6"/>
                      <a:pt x="2" y="6"/>
                      <a:pt x="2" y="6"/>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10"/>
                      <a:pt x="0" y="10"/>
                      <a:pt x="0" y="10"/>
                    </a:cubicBezTo>
                    <a:cubicBezTo>
                      <a:pt x="0" y="10"/>
                      <a:pt x="0" y="10"/>
                      <a:pt x="1" y="10"/>
                    </a:cubicBezTo>
                    <a:cubicBezTo>
                      <a:pt x="1" y="10"/>
                      <a:pt x="1" y="10"/>
                      <a:pt x="1" y="10"/>
                    </a:cubicBezTo>
                    <a:cubicBezTo>
                      <a:pt x="2" y="11"/>
                      <a:pt x="2" y="11"/>
                      <a:pt x="3" y="11"/>
                    </a:cubicBezTo>
                    <a:cubicBezTo>
                      <a:pt x="3" y="12"/>
                      <a:pt x="3" y="12"/>
                      <a:pt x="3" y="12"/>
                    </a:cubicBezTo>
                    <a:cubicBezTo>
                      <a:pt x="3" y="12"/>
                      <a:pt x="3" y="12"/>
                      <a:pt x="3" y="12"/>
                    </a:cubicBezTo>
                    <a:cubicBezTo>
                      <a:pt x="3" y="12"/>
                      <a:pt x="3" y="12"/>
                      <a:pt x="3" y="12"/>
                    </a:cubicBezTo>
                    <a:cubicBezTo>
                      <a:pt x="3" y="11"/>
                      <a:pt x="3" y="11"/>
                      <a:pt x="3" y="11"/>
                    </a:cubicBezTo>
                    <a:cubicBezTo>
                      <a:pt x="4" y="11"/>
                      <a:pt x="4" y="11"/>
                      <a:pt x="4" y="11"/>
                    </a:cubicBezTo>
                    <a:cubicBezTo>
                      <a:pt x="4" y="12"/>
                      <a:pt x="4" y="12"/>
                      <a:pt x="4" y="12"/>
                    </a:cubicBezTo>
                    <a:cubicBezTo>
                      <a:pt x="4" y="12"/>
                      <a:pt x="4" y="12"/>
                      <a:pt x="5" y="12"/>
                    </a:cubicBezTo>
                    <a:cubicBezTo>
                      <a:pt x="5" y="12"/>
                      <a:pt x="5" y="12"/>
                      <a:pt x="5" y="12"/>
                    </a:cubicBezTo>
                    <a:cubicBezTo>
                      <a:pt x="5" y="10"/>
                      <a:pt x="5" y="10"/>
                      <a:pt x="5" y="10"/>
                    </a:cubicBezTo>
                    <a:cubicBezTo>
                      <a:pt x="5" y="10"/>
                      <a:pt x="5" y="10"/>
                      <a:pt x="6" y="10"/>
                    </a:cubicBezTo>
                    <a:cubicBezTo>
                      <a:pt x="6" y="10"/>
                      <a:pt x="6" y="10"/>
                      <a:pt x="6" y="9"/>
                    </a:cubicBezTo>
                    <a:cubicBezTo>
                      <a:pt x="7" y="9"/>
                      <a:pt x="7" y="8"/>
                      <a:pt x="7" y="8"/>
                    </a:cubicBezTo>
                    <a:cubicBezTo>
                      <a:pt x="7" y="7"/>
                      <a:pt x="6" y="7"/>
                      <a:pt x="6" y="6"/>
                    </a:cubicBezTo>
                    <a:cubicBezTo>
                      <a:pt x="6" y="6"/>
                      <a:pt x="5" y="6"/>
                      <a:pt x="5" y="5"/>
                    </a:cubicBezTo>
                    <a:close/>
                    <a:moveTo>
                      <a:pt x="4" y="9"/>
                    </a:moveTo>
                    <a:cubicBezTo>
                      <a:pt x="4" y="9"/>
                      <a:pt x="4" y="9"/>
                      <a:pt x="3" y="9"/>
                    </a:cubicBezTo>
                    <a:cubicBezTo>
                      <a:pt x="3" y="7"/>
                      <a:pt x="3" y="7"/>
                      <a:pt x="3" y="7"/>
                    </a:cubicBezTo>
                    <a:cubicBezTo>
                      <a:pt x="4" y="7"/>
                      <a:pt x="4" y="7"/>
                      <a:pt x="4" y="7"/>
                    </a:cubicBezTo>
                    <a:lnTo>
                      <a:pt x="4" y="9"/>
                    </a:lnTo>
                    <a:close/>
                    <a:moveTo>
                      <a:pt x="4" y="5"/>
                    </a:moveTo>
                    <a:cubicBezTo>
                      <a:pt x="4" y="5"/>
                      <a:pt x="3" y="5"/>
                      <a:pt x="3" y="5"/>
                    </a:cubicBezTo>
                    <a:cubicBezTo>
                      <a:pt x="3" y="3"/>
                      <a:pt x="3" y="3"/>
                      <a:pt x="3" y="3"/>
                    </a:cubicBezTo>
                    <a:cubicBezTo>
                      <a:pt x="3" y="3"/>
                      <a:pt x="4" y="3"/>
                      <a:pt x="4" y="3"/>
                    </a:cubicBezTo>
                    <a:lnTo>
                      <a:pt x="4"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8"/>
              <p:cNvSpPr>
                <a:spLocks noEditPoints="1"/>
              </p:cNvSpPr>
              <p:nvPr/>
            </p:nvSpPr>
            <p:spPr bwMode="auto">
              <a:xfrm>
                <a:off x="3906" y="1974"/>
                <a:ext cx="41" cy="40"/>
              </a:xfrm>
              <a:custGeom>
                <a:avLst/>
                <a:gdLst>
                  <a:gd name="T0" fmla="*/ 9 w 17"/>
                  <a:gd name="T1" fmla="*/ 0 h 17"/>
                  <a:gd name="T2" fmla="*/ 0 w 17"/>
                  <a:gd name="T3" fmla="*/ 9 h 17"/>
                  <a:gd name="T4" fmla="*/ 9 w 17"/>
                  <a:gd name="T5" fmla="*/ 17 h 17"/>
                  <a:gd name="T6" fmla="*/ 17 w 17"/>
                  <a:gd name="T7" fmla="*/ 8 h 17"/>
                  <a:gd name="T8" fmla="*/ 9 w 17"/>
                  <a:gd name="T9" fmla="*/ 0 h 17"/>
                  <a:gd name="T10" fmla="*/ 9 w 17"/>
                  <a:gd name="T11" fmla="*/ 16 h 17"/>
                  <a:gd name="T12" fmla="*/ 2 w 17"/>
                  <a:gd name="T13" fmla="*/ 9 h 17"/>
                  <a:gd name="T14" fmla="*/ 9 w 17"/>
                  <a:gd name="T15" fmla="*/ 2 h 17"/>
                  <a:gd name="T16" fmla="*/ 16 w 17"/>
                  <a:gd name="T17" fmla="*/ 8 h 17"/>
                  <a:gd name="T18" fmla="*/ 9 w 17"/>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0"/>
                    </a:moveTo>
                    <a:cubicBezTo>
                      <a:pt x="4" y="0"/>
                      <a:pt x="0" y="4"/>
                      <a:pt x="0" y="9"/>
                    </a:cubicBezTo>
                    <a:cubicBezTo>
                      <a:pt x="0" y="14"/>
                      <a:pt x="4" y="17"/>
                      <a:pt x="9" y="17"/>
                    </a:cubicBezTo>
                    <a:cubicBezTo>
                      <a:pt x="14" y="17"/>
                      <a:pt x="17" y="13"/>
                      <a:pt x="17" y="8"/>
                    </a:cubicBezTo>
                    <a:cubicBezTo>
                      <a:pt x="17" y="4"/>
                      <a:pt x="13" y="0"/>
                      <a:pt x="9" y="0"/>
                    </a:cubicBezTo>
                    <a:close/>
                    <a:moveTo>
                      <a:pt x="9" y="16"/>
                    </a:moveTo>
                    <a:cubicBezTo>
                      <a:pt x="5" y="16"/>
                      <a:pt x="2" y="13"/>
                      <a:pt x="2" y="9"/>
                    </a:cubicBezTo>
                    <a:cubicBezTo>
                      <a:pt x="2" y="5"/>
                      <a:pt x="5" y="2"/>
                      <a:pt x="9" y="2"/>
                    </a:cubicBezTo>
                    <a:cubicBezTo>
                      <a:pt x="12" y="2"/>
                      <a:pt x="16" y="5"/>
                      <a:pt x="16" y="8"/>
                    </a:cubicBezTo>
                    <a:cubicBezTo>
                      <a:pt x="16" y="12"/>
                      <a:pt x="13" y="15"/>
                      <a:pt x="9" y="1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9"/>
              <p:cNvSpPr>
                <a:spLocks noEditPoints="1"/>
              </p:cNvSpPr>
              <p:nvPr/>
            </p:nvSpPr>
            <p:spPr bwMode="auto">
              <a:xfrm>
                <a:off x="3921" y="1981"/>
                <a:ext cx="14" cy="26"/>
              </a:xfrm>
              <a:custGeom>
                <a:avLst/>
                <a:gdLst>
                  <a:gd name="T0" fmla="*/ 4 w 6"/>
                  <a:gd name="T1" fmla="*/ 5 h 11"/>
                  <a:gd name="T2" fmla="*/ 4 w 6"/>
                  <a:gd name="T3" fmla="*/ 3 h 11"/>
                  <a:gd name="T4" fmla="*/ 4 w 6"/>
                  <a:gd name="T5" fmla="*/ 3 h 11"/>
                  <a:gd name="T6" fmla="*/ 5 w 6"/>
                  <a:gd name="T7" fmla="*/ 3 h 11"/>
                  <a:gd name="T8" fmla="*/ 5 w 6"/>
                  <a:gd name="T9" fmla="*/ 3 h 11"/>
                  <a:gd name="T10" fmla="*/ 5 w 6"/>
                  <a:gd name="T11" fmla="*/ 2 h 11"/>
                  <a:gd name="T12" fmla="*/ 5 w 6"/>
                  <a:gd name="T13" fmla="*/ 2 h 11"/>
                  <a:gd name="T14" fmla="*/ 5 w 6"/>
                  <a:gd name="T15" fmla="*/ 2 h 11"/>
                  <a:gd name="T16" fmla="*/ 5 w 6"/>
                  <a:gd name="T17" fmla="*/ 1 h 11"/>
                  <a:gd name="T18" fmla="*/ 5 w 6"/>
                  <a:gd name="T19" fmla="*/ 1 h 11"/>
                  <a:gd name="T20" fmla="*/ 4 w 6"/>
                  <a:gd name="T21" fmla="*/ 1 h 11"/>
                  <a:gd name="T22" fmla="*/ 4 w 6"/>
                  <a:gd name="T23" fmla="*/ 0 h 11"/>
                  <a:gd name="T24" fmla="*/ 4 w 6"/>
                  <a:gd name="T25" fmla="*/ 0 h 11"/>
                  <a:gd name="T26" fmla="*/ 3 w 6"/>
                  <a:gd name="T27" fmla="*/ 0 h 11"/>
                  <a:gd name="T28" fmla="*/ 3 w 6"/>
                  <a:gd name="T29" fmla="*/ 1 h 11"/>
                  <a:gd name="T30" fmla="*/ 3 w 6"/>
                  <a:gd name="T31" fmla="*/ 1 h 11"/>
                  <a:gd name="T32" fmla="*/ 3 w 6"/>
                  <a:gd name="T33" fmla="*/ 1 h 11"/>
                  <a:gd name="T34" fmla="*/ 2 w 6"/>
                  <a:gd name="T35" fmla="*/ 0 h 11"/>
                  <a:gd name="T36" fmla="*/ 2 w 6"/>
                  <a:gd name="T37" fmla="*/ 0 h 11"/>
                  <a:gd name="T38" fmla="*/ 2 w 6"/>
                  <a:gd name="T39" fmla="*/ 0 h 11"/>
                  <a:gd name="T40" fmla="*/ 2 w 6"/>
                  <a:gd name="T41" fmla="*/ 2 h 11"/>
                  <a:gd name="T42" fmla="*/ 1 w 6"/>
                  <a:gd name="T43" fmla="*/ 2 h 11"/>
                  <a:gd name="T44" fmla="*/ 0 w 6"/>
                  <a:gd name="T45" fmla="*/ 3 h 11"/>
                  <a:gd name="T46" fmla="*/ 0 w 6"/>
                  <a:gd name="T47" fmla="*/ 4 h 11"/>
                  <a:gd name="T48" fmla="*/ 0 w 6"/>
                  <a:gd name="T49" fmla="*/ 5 h 11"/>
                  <a:gd name="T50" fmla="*/ 1 w 6"/>
                  <a:gd name="T51" fmla="*/ 5 h 11"/>
                  <a:gd name="T52" fmla="*/ 2 w 6"/>
                  <a:gd name="T53" fmla="*/ 6 h 11"/>
                  <a:gd name="T54" fmla="*/ 2 w 6"/>
                  <a:gd name="T55" fmla="*/ 6 h 11"/>
                  <a:gd name="T56" fmla="*/ 2 w 6"/>
                  <a:gd name="T57" fmla="*/ 8 h 11"/>
                  <a:gd name="T58" fmla="*/ 1 w 6"/>
                  <a:gd name="T59" fmla="*/ 8 h 11"/>
                  <a:gd name="T60" fmla="*/ 0 w 6"/>
                  <a:gd name="T61" fmla="*/ 8 h 11"/>
                  <a:gd name="T62" fmla="*/ 0 w 6"/>
                  <a:gd name="T63" fmla="*/ 8 h 11"/>
                  <a:gd name="T64" fmla="*/ 0 w 6"/>
                  <a:gd name="T65" fmla="*/ 9 h 11"/>
                  <a:gd name="T66" fmla="*/ 0 w 6"/>
                  <a:gd name="T67" fmla="*/ 9 h 11"/>
                  <a:gd name="T68" fmla="*/ 0 w 6"/>
                  <a:gd name="T69" fmla="*/ 9 h 11"/>
                  <a:gd name="T70" fmla="*/ 1 w 6"/>
                  <a:gd name="T71" fmla="*/ 10 h 11"/>
                  <a:gd name="T72" fmla="*/ 2 w 6"/>
                  <a:gd name="T73" fmla="*/ 10 h 11"/>
                  <a:gd name="T74" fmla="*/ 2 w 6"/>
                  <a:gd name="T75" fmla="*/ 11 h 11"/>
                  <a:gd name="T76" fmla="*/ 2 w 6"/>
                  <a:gd name="T77" fmla="*/ 11 h 11"/>
                  <a:gd name="T78" fmla="*/ 3 w 6"/>
                  <a:gd name="T79" fmla="*/ 11 h 11"/>
                  <a:gd name="T80" fmla="*/ 3 w 6"/>
                  <a:gd name="T81" fmla="*/ 10 h 11"/>
                  <a:gd name="T82" fmla="*/ 3 w 6"/>
                  <a:gd name="T83" fmla="*/ 10 h 11"/>
                  <a:gd name="T84" fmla="*/ 3 w 6"/>
                  <a:gd name="T85" fmla="*/ 11 h 11"/>
                  <a:gd name="T86" fmla="*/ 4 w 6"/>
                  <a:gd name="T87" fmla="*/ 11 h 11"/>
                  <a:gd name="T88" fmla="*/ 4 w 6"/>
                  <a:gd name="T89" fmla="*/ 11 h 11"/>
                  <a:gd name="T90" fmla="*/ 4 w 6"/>
                  <a:gd name="T91" fmla="*/ 10 h 11"/>
                  <a:gd name="T92" fmla="*/ 5 w 6"/>
                  <a:gd name="T93" fmla="*/ 9 h 11"/>
                  <a:gd name="T94" fmla="*/ 5 w 6"/>
                  <a:gd name="T95" fmla="*/ 9 h 11"/>
                  <a:gd name="T96" fmla="*/ 6 w 6"/>
                  <a:gd name="T97" fmla="*/ 7 h 11"/>
                  <a:gd name="T98" fmla="*/ 5 w 6"/>
                  <a:gd name="T99" fmla="*/ 6 h 11"/>
                  <a:gd name="T100" fmla="*/ 4 w 6"/>
                  <a:gd name="T101" fmla="*/ 5 h 11"/>
                  <a:gd name="T102" fmla="*/ 3 w 6"/>
                  <a:gd name="T103" fmla="*/ 8 h 11"/>
                  <a:gd name="T104" fmla="*/ 3 w 6"/>
                  <a:gd name="T105" fmla="*/ 8 h 11"/>
                  <a:gd name="T106" fmla="*/ 3 w 6"/>
                  <a:gd name="T107" fmla="*/ 6 h 11"/>
                  <a:gd name="T108" fmla="*/ 3 w 6"/>
                  <a:gd name="T109" fmla="*/ 6 h 11"/>
                  <a:gd name="T110" fmla="*/ 3 w 6"/>
                  <a:gd name="T111" fmla="*/ 8 h 11"/>
                  <a:gd name="T112" fmla="*/ 3 w 6"/>
                  <a:gd name="T113" fmla="*/ 5 h 11"/>
                  <a:gd name="T114" fmla="*/ 3 w 6"/>
                  <a:gd name="T115" fmla="*/ 4 h 11"/>
                  <a:gd name="T116" fmla="*/ 3 w 6"/>
                  <a:gd name="T117" fmla="*/ 3 h 11"/>
                  <a:gd name="T118" fmla="*/ 3 w 6"/>
                  <a:gd name="T119" fmla="*/ 3 h 11"/>
                  <a:gd name="T120" fmla="*/ 3 w 6"/>
                  <a:gd name="T12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11">
                    <a:moveTo>
                      <a:pt x="4" y="5"/>
                    </a:moveTo>
                    <a:cubicBezTo>
                      <a:pt x="4" y="3"/>
                      <a:pt x="4" y="3"/>
                      <a:pt x="4" y="3"/>
                    </a:cubicBezTo>
                    <a:cubicBezTo>
                      <a:pt x="4" y="3"/>
                      <a:pt x="4" y="3"/>
                      <a:pt x="4" y="3"/>
                    </a:cubicBezTo>
                    <a:cubicBezTo>
                      <a:pt x="4" y="3"/>
                      <a:pt x="5" y="3"/>
                      <a:pt x="5" y="3"/>
                    </a:cubicBezTo>
                    <a:cubicBezTo>
                      <a:pt x="5" y="3"/>
                      <a:pt x="5" y="3"/>
                      <a:pt x="5" y="3"/>
                    </a:cubicBezTo>
                    <a:cubicBezTo>
                      <a:pt x="5" y="3"/>
                      <a:pt x="5" y="2"/>
                      <a:pt x="5" y="2"/>
                    </a:cubicBezTo>
                    <a:cubicBezTo>
                      <a:pt x="5" y="2"/>
                      <a:pt x="5" y="2"/>
                      <a:pt x="5" y="2"/>
                    </a:cubicBezTo>
                    <a:cubicBezTo>
                      <a:pt x="5" y="2"/>
                      <a:pt x="5" y="2"/>
                      <a:pt x="5" y="2"/>
                    </a:cubicBezTo>
                    <a:cubicBezTo>
                      <a:pt x="5" y="2"/>
                      <a:pt x="5" y="2"/>
                      <a:pt x="5" y="1"/>
                    </a:cubicBezTo>
                    <a:cubicBezTo>
                      <a:pt x="5" y="1"/>
                      <a:pt x="5" y="1"/>
                      <a:pt x="5" y="1"/>
                    </a:cubicBezTo>
                    <a:cubicBezTo>
                      <a:pt x="4" y="1"/>
                      <a:pt x="4" y="1"/>
                      <a:pt x="4" y="1"/>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2" y="0"/>
                      <a:pt x="2" y="0"/>
                      <a:pt x="2" y="0"/>
                    </a:cubicBezTo>
                    <a:cubicBezTo>
                      <a:pt x="2" y="0"/>
                      <a:pt x="2" y="0"/>
                      <a:pt x="2" y="0"/>
                    </a:cubicBezTo>
                    <a:cubicBezTo>
                      <a:pt x="2" y="0"/>
                      <a:pt x="2" y="0"/>
                      <a:pt x="2" y="0"/>
                    </a:cubicBezTo>
                    <a:cubicBezTo>
                      <a:pt x="2" y="2"/>
                      <a:pt x="2" y="2"/>
                      <a:pt x="2" y="2"/>
                    </a:cubicBezTo>
                    <a:cubicBezTo>
                      <a:pt x="1" y="2"/>
                      <a:pt x="1" y="2"/>
                      <a:pt x="1" y="2"/>
                    </a:cubicBezTo>
                    <a:cubicBezTo>
                      <a:pt x="1" y="2"/>
                      <a:pt x="1" y="2"/>
                      <a:pt x="0" y="3"/>
                    </a:cubicBezTo>
                    <a:cubicBezTo>
                      <a:pt x="0" y="3"/>
                      <a:pt x="0" y="3"/>
                      <a:pt x="0" y="4"/>
                    </a:cubicBezTo>
                    <a:cubicBezTo>
                      <a:pt x="0" y="4"/>
                      <a:pt x="0" y="4"/>
                      <a:pt x="0" y="5"/>
                    </a:cubicBezTo>
                    <a:cubicBezTo>
                      <a:pt x="1" y="5"/>
                      <a:pt x="1" y="5"/>
                      <a:pt x="1" y="5"/>
                    </a:cubicBezTo>
                    <a:cubicBezTo>
                      <a:pt x="1" y="5"/>
                      <a:pt x="1" y="6"/>
                      <a:pt x="2" y="6"/>
                    </a:cubicBezTo>
                    <a:cubicBezTo>
                      <a:pt x="2" y="6"/>
                      <a:pt x="2" y="6"/>
                      <a:pt x="2" y="6"/>
                    </a:cubicBezTo>
                    <a:cubicBezTo>
                      <a:pt x="2" y="8"/>
                      <a:pt x="2" y="8"/>
                      <a:pt x="2" y="8"/>
                    </a:cubicBezTo>
                    <a:cubicBezTo>
                      <a:pt x="2" y="8"/>
                      <a:pt x="1" y="8"/>
                      <a:pt x="1" y="8"/>
                    </a:cubicBezTo>
                    <a:cubicBezTo>
                      <a:pt x="1" y="8"/>
                      <a:pt x="1" y="8"/>
                      <a:pt x="0" y="8"/>
                    </a:cubicBezTo>
                    <a:cubicBezTo>
                      <a:pt x="0" y="8"/>
                      <a:pt x="0" y="8"/>
                      <a:pt x="0" y="8"/>
                    </a:cubicBezTo>
                    <a:cubicBezTo>
                      <a:pt x="0" y="8"/>
                      <a:pt x="0" y="8"/>
                      <a:pt x="0" y="9"/>
                    </a:cubicBezTo>
                    <a:cubicBezTo>
                      <a:pt x="0" y="9"/>
                      <a:pt x="0" y="9"/>
                      <a:pt x="0" y="9"/>
                    </a:cubicBezTo>
                    <a:cubicBezTo>
                      <a:pt x="0" y="9"/>
                      <a:pt x="0" y="9"/>
                      <a:pt x="0" y="9"/>
                    </a:cubicBezTo>
                    <a:cubicBezTo>
                      <a:pt x="0" y="9"/>
                      <a:pt x="1" y="10"/>
                      <a:pt x="1" y="10"/>
                    </a:cubicBezTo>
                    <a:cubicBezTo>
                      <a:pt x="1" y="10"/>
                      <a:pt x="2" y="10"/>
                      <a:pt x="2" y="10"/>
                    </a:cubicBezTo>
                    <a:cubicBezTo>
                      <a:pt x="2" y="11"/>
                      <a:pt x="2" y="11"/>
                      <a:pt x="2" y="11"/>
                    </a:cubicBezTo>
                    <a:cubicBezTo>
                      <a:pt x="2" y="11"/>
                      <a:pt x="2" y="11"/>
                      <a:pt x="2" y="11"/>
                    </a:cubicBezTo>
                    <a:cubicBezTo>
                      <a:pt x="3" y="11"/>
                      <a:pt x="3" y="11"/>
                      <a:pt x="3" y="11"/>
                    </a:cubicBezTo>
                    <a:cubicBezTo>
                      <a:pt x="3" y="10"/>
                      <a:pt x="3" y="10"/>
                      <a:pt x="3" y="10"/>
                    </a:cubicBezTo>
                    <a:cubicBezTo>
                      <a:pt x="3" y="10"/>
                      <a:pt x="3" y="10"/>
                      <a:pt x="3" y="10"/>
                    </a:cubicBezTo>
                    <a:cubicBezTo>
                      <a:pt x="3" y="11"/>
                      <a:pt x="3" y="11"/>
                      <a:pt x="3" y="11"/>
                    </a:cubicBezTo>
                    <a:cubicBezTo>
                      <a:pt x="3" y="11"/>
                      <a:pt x="4" y="11"/>
                      <a:pt x="4" y="11"/>
                    </a:cubicBezTo>
                    <a:cubicBezTo>
                      <a:pt x="4" y="11"/>
                      <a:pt x="4" y="11"/>
                      <a:pt x="4" y="11"/>
                    </a:cubicBezTo>
                    <a:cubicBezTo>
                      <a:pt x="4" y="10"/>
                      <a:pt x="4" y="10"/>
                      <a:pt x="4" y="10"/>
                    </a:cubicBezTo>
                    <a:cubicBezTo>
                      <a:pt x="4" y="9"/>
                      <a:pt x="5" y="9"/>
                      <a:pt x="5" y="9"/>
                    </a:cubicBezTo>
                    <a:cubicBezTo>
                      <a:pt x="5" y="9"/>
                      <a:pt x="5" y="9"/>
                      <a:pt x="5" y="9"/>
                    </a:cubicBezTo>
                    <a:cubicBezTo>
                      <a:pt x="6" y="8"/>
                      <a:pt x="6" y="8"/>
                      <a:pt x="6" y="7"/>
                    </a:cubicBezTo>
                    <a:cubicBezTo>
                      <a:pt x="6" y="7"/>
                      <a:pt x="6" y="6"/>
                      <a:pt x="5" y="6"/>
                    </a:cubicBezTo>
                    <a:cubicBezTo>
                      <a:pt x="5" y="6"/>
                      <a:pt x="5" y="5"/>
                      <a:pt x="4" y="5"/>
                    </a:cubicBezTo>
                    <a:close/>
                    <a:moveTo>
                      <a:pt x="3" y="8"/>
                    </a:moveTo>
                    <a:cubicBezTo>
                      <a:pt x="3" y="8"/>
                      <a:pt x="3" y="8"/>
                      <a:pt x="3" y="8"/>
                    </a:cubicBezTo>
                    <a:cubicBezTo>
                      <a:pt x="3" y="6"/>
                      <a:pt x="3" y="6"/>
                      <a:pt x="3" y="6"/>
                    </a:cubicBezTo>
                    <a:cubicBezTo>
                      <a:pt x="3" y="6"/>
                      <a:pt x="3" y="6"/>
                      <a:pt x="3" y="6"/>
                    </a:cubicBezTo>
                    <a:lnTo>
                      <a:pt x="3" y="8"/>
                    </a:lnTo>
                    <a:close/>
                    <a:moveTo>
                      <a:pt x="3" y="5"/>
                    </a:moveTo>
                    <a:cubicBezTo>
                      <a:pt x="3" y="5"/>
                      <a:pt x="3" y="5"/>
                      <a:pt x="3" y="4"/>
                    </a:cubicBezTo>
                    <a:cubicBezTo>
                      <a:pt x="3" y="3"/>
                      <a:pt x="3" y="3"/>
                      <a:pt x="3" y="3"/>
                    </a:cubicBezTo>
                    <a:cubicBezTo>
                      <a:pt x="3" y="3"/>
                      <a:pt x="3" y="3"/>
                      <a:pt x="3" y="3"/>
                    </a:cubicBezTo>
                    <a:lnTo>
                      <a:pt x="3"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0"/>
              <p:cNvSpPr>
                <a:spLocks noEditPoints="1"/>
              </p:cNvSpPr>
              <p:nvPr/>
            </p:nvSpPr>
            <p:spPr bwMode="auto">
              <a:xfrm>
                <a:off x="3847" y="1454"/>
                <a:ext cx="36" cy="33"/>
              </a:xfrm>
              <a:custGeom>
                <a:avLst/>
                <a:gdLst>
                  <a:gd name="T0" fmla="*/ 7 w 15"/>
                  <a:gd name="T1" fmla="*/ 0 h 14"/>
                  <a:gd name="T2" fmla="*/ 0 w 15"/>
                  <a:gd name="T3" fmla="*/ 7 h 14"/>
                  <a:gd name="T4" fmla="*/ 7 w 15"/>
                  <a:gd name="T5" fmla="*/ 14 h 14"/>
                  <a:gd name="T6" fmla="*/ 14 w 15"/>
                  <a:gd name="T7" fmla="*/ 7 h 14"/>
                  <a:gd name="T8" fmla="*/ 7 w 15"/>
                  <a:gd name="T9" fmla="*/ 0 h 14"/>
                  <a:gd name="T10" fmla="*/ 7 w 15"/>
                  <a:gd name="T11" fmla="*/ 13 h 14"/>
                  <a:gd name="T12" fmla="*/ 1 w 15"/>
                  <a:gd name="T13" fmla="*/ 7 h 14"/>
                  <a:gd name="T14" fmla="*/ 7 w 15"/>
                  <a:gd name="T15" fmla="*/ 1 h 14"/>
                  <a:gd name="T16" fmla="*/ 13 w 15"/>
                  <a:gd name="T17" fmla="*/ 7 h 14"/>
                  <a:gd name="T18" fmla="*/ 7 w 15"/>
                  <a:gd name="T1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7" y="0"/>
                    </a:moveTo>
                    <a:cubicBezTo>
                      <a:pt x="3" y="0"/>
                      <a:pt x="0" y="3"/>
                      <a:pt x="0" y="7"/>
                    </a:cubicBezTo>
                    <a:cubicBezTo>
                      <a:pt x="0" y="11"/>
                      <a:pt x="3" y="14"/>
                      <a:pt x="7" y="14"/>
                    </a:cubicBezTo>
                    <a:cubicBezTo>
                      <a:pt x="11" y="14"/>
                      <a:pt x="15" y="11"/>
                      <a:pt x="14" y="7"/>
                    </a:cubicBezTo>
                    <a:cubicBezTo>
                      <a:pt x="14" y="3"/>
                      <a:pt x="11" y="0"/>
                      <a:pt x="7" y="0"/>
                    </a:cubicBezTo>
                    <a:close/>
                    <a:moveTo>
                      <a:pt x="7" y="13"/>
                    </a:moveTo>
                    <a:cubicBezTo>
                      <a:pt x="4" y="13"/>
                      <a:pt x="1" y="10"/>
                      <a:pt x="1" y="7"/>
                    </a:cubicBezTo>
                    <a:cubicBezTo>
                      <a:pt x="1" y="4"/>
                      <a:pt x="4" y="1"/>
                      <a:pt x="7" y="1"/>
                    </a:cubicBezTo>
                    <a:cubicBezTo>
                      <a:pt x="10" y="1"/>
                      <a:pt x="13" y="4"/>
                      <a:pt x="13" y="7"/>
                    </a:cubicBezTo>
                    <a:cubicBezTo>
                      <a:pt x="13" y="10"/>
                      <a:pt x="10" y="13"/>
                      <a:pt x="7" y="1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1"/>
              <p:cNvSpPr>
                <a:spLocks noEditPoints="1"/>
              </p:cNvSpPr>
              <p:nvPr/>
            </p:nvSpPr>
            <p:spPr bwMode="auto">
              <a:xfrm>
                <a:off x="3859" y="1459"/>
                <a:ext cx="12" cy="23"/>
              </a:xfrm>
              <a:custGeom>
                <a:avLst/>
                <a:gdLst>
                  <a:gd name="T0" fmla="*/ 3 w 5"/>
                  <a:gd name="T1" fmla="*/ 4 h 10"/>
                  <a:gd name="T2" fmla="*/ 3 w 5"/>
                  <a:gd name="T3" fmla="*/ 2 h 10"/>
                  <a:gd name="T4" fmla="*/ 3 w 5"/>
                  <a:gd name="T5" fmla="*/ 2 h 10"/>
                  <a:gd name="T6" fmla="*/ 4 w 5"/>
                  <a:gd name="T7" fmla="*/ 3 h 10"/>
                  <a:gd name="T8" fmla="*/ 4 w 5"/>
                  <a:gd name="T9" fmla="*/ 2 h 10"/>
                  <a:gd name="T10" fmla="*/ 4 w 5"/>
                  <a:gd name="T11" fmla="*/ 2 h 10"/>
                  <a:gd name="T12" fmla="*/ 4 w 5"/>
                  <a:gd name="T13" fmla="*/ 2 h 10"/>
                  <a:gd name="T14" fmla="*/ 4 w 5"/>
                  <a:gd name="T15" fmla="*/ 1 h 10"/>
                  <a:gd name="T16" fmla="*/ 4 w 5"/>
                  <a:gd name="T17" fmla="*/ 1 h 10"/>
                  <a:gd name="T18" fmla="*/ 4 w 5"/>
                  <a:gd name="T19" fmla="*/ 1 h 10"/>
                  <a:gd name="T20" fmla="*/ 3 w 5"/>
                  <a:gd name="T21" fmla="*/ 1 h 10"/>
                  <a:gd name="T22" fmla="*/ 3 w 5"/>
                  <a:gd name="T23" fmla="*/ 0 h 10"/>
                  <a:gd name="T24" fmla="*/ 3 w 5"/>
                  <a:gd name="T25" fmla="*/ 0 h 10"/>
                  <a:gd name="T26" fmla="*/ 3 w 5"/>
                  <a:gd name="T27" fmla="*/ 0 h 10"/>
                  <a:gd name="T28" fmla="*/ 3 w 5"/>
                  <a:gd name="T29" fmla="*/ 1 h 10"/>
                  <a:gd name="T30" fmla="*/ 2 w 5"/>
                  <a:gd name="T31" fmla="*/ 1 h 10"/>
                  <a:gd name="T32" fmla="*/ 2 w 5"/>
                  <a:gd name="T33" fmla="*/ 1 h 10"/>
                  <a:gd name="T34" fmla="*/ 2 w 5"/>
                  <a:gd name="T35" fmla="*/ 0 h 10"/>
                  <a:gd name="T36" fmla="*/ 2 w 5"/>
                  <a:gd name="T37" fmla="*/ 0 h 10"/>
                  <a:gd name="T38" fmla="*/ 1 w 5"/>
                  <a:gd name="T39" fmla="*/ 0 h 10"/>
                  <a:gd name="T40" fmla="*/ 1 w 5"/>
                  <a:gd name="T41" fmla="*/ 1 h 10"/>
                  <a:gd name="T42" fmla="*/ 1 w 5"/>
                  <a:gd name="T43" fmla="*/ 2 h 10"/>
                  <a:gd name="T44" fmla="*/ 0 w 5"/>
                  <a:gd name="T45" fmla="*/ 2 h 10"/>
                  <a:gd name="T46" fmla="*/ 0 w 5"/>
                  <a:gd name="T47" fmla="*/ 3 h 10"/>
                  <a:gd name="T48" fmla="*/ 0 w 5"/>
                  <a:gd name="T49" fmla="*/ 4 h 10"/>
                  <a:gd name="T50" fmla="*/ 1 w 5"/>
                  <a:gd name="T51" fmla="*/ 5 h 10"/>
                  <a:gd name="T52" fmla="*/ 1 w 5"/>
                  <a:gd name="T53" fmla="*/ 5 h 10"/>
                  <a:gd name="T54" fmla="*/ 1 w 5"/>
                  <a:gd name="T55" fmla="*/ 5 h 10"/>
                  <a:gd name="T56" fmla="*/ 1 w 5"/>
                  <a:gd name="T57" fmla="*/ 7 h 10"/>
                  <a:gd name="T58" fmla="*/ 1 w 5"/>
                  <a:gd name="T59" fmla="*/ 7 h 10"/>
                  <a:gd name="T60" fmla="*/ 0 w 5"/>
                  <a:gd name="T61" fmla="*/ 7 h 10"/>
                  <a:gd name="T62" fmla="*/ 0 w 5"/>
                  <a:gd name="T63" fmla="*/ 7 h 10"/>
                  <a:gd name="T64" fmla="*/ 0 w 5"/>
                  <a:gd name="T65" fmla="*/ 7 h 10"/>
                  <a:gd name="T66" fmla="*/ 0 w 5"/>
                  <a:gd name="T67" fmla="*/ 8 h 10"/>
                  <a:gd name="T68" fmla="*/ 0 w 5"/>
                  <a:gd name="T69" fmla="*/ 8 h 10"/>
                  <a:gd name="T70" fmla="*/ 1 w 5"/>
                  <a:gd name="T71" fmla="*/ 8 h 10"/>
                  <a:gd name="T72" fmla="*/ 1 w 5"/>
                  <a:gd name="T73" fmla="*/ 8 h 10"/>
                  <a:gd name="T74" fmla="*/ 1 w 5"/>
                  <a:gd name="T75" fmla="*/ 10 h 10"/>
                  <a:gd name="T76" fmla="*/ 2 w 5"/>
                  <a:gd name="T77" fmla="*/ 10 h 10"/>
                  <a:gd name="T78" fmla="*/ 2 w 5"/>
                  <a:gd name="T79" fmla="*/ 10 h 10"/>
                  <a:gd name="T80" fmla="*/ 2 w 5"/>
                  <a:gd name="T81" fmla="*/ 8 h 10"/>
                  <a:gd name="T82" fmla="*/ 3 w 5"/>
                  <a:gd name="T83" fmla="*/ 8 h 10"/>
                  <a:gd name="T84" fmla="*/ 3 w 5"/>
                  <a:gd name="T85" fmla="*/ 10 h 10"/>
                  <a:gd name="T86" fmla="*/ 3 w 5"/>
                  <a:gd name="T87" fmla="*/ 10 h 10"/>
                  <a:gd name="T88" fmla="*/ 3 w 5"/>
                  <a:gd name="T89" fmla="*/ 10 h 10"/>
                  <a:gd name="T90" fmla="*/ 3 w 5"/>
                  <a:gd name="T91" fmla="*/ 8 h 10"/>
                  <a:gd name="T92" fmla="*/ 4 w 5"/>
                  <a:gd name="T93" fmla="*/ 8 h 10"/>
                  <a:gd name="T94" fmla="*/ 4 w 5"/>
                  <a:gd name="T95" fmla="*/ 7 h 10"/>
                  <a:gd name="T96" fmla="*/ 5 w 5"/>
                  <a:gd name="T97" fmla="*/ 6 h 10"/>
                  <a:gd name="T98" fmla="*/ 4 w 5"/>
                  <a:gd name="T99" fmla="*/ 5 h 10"/>
                  <a:gd name="T100" fmla="*/ 3 w 5"/>
                  <a:gd name="T101" fmla="*/ 4 h 10"/>
                  <a:gd name="T102" fmla="*/ 3 w 5"/>
                  <a:gd name="T103" fmla="*/ 7 h 10"/>
                  <a:gd name="T104" fmla="*/ 2 w 5"/>
                  <a:gd name="T105" fmla="*/ 7 h 10"/>
                  <a:gd name="T106" fmla="*/ 2 w 5"/>
                  <a:gd name="T107" fmla="*/ 5 h 10"/>
                  <a:gd name="T108" fmla="*/ 3 w 5"/>
                  <a:gd name="T109" fmla="*/ 6 h 10"/>
                  <a:gd name="T110" fmla="*/ 3 w 5"/>
                  <a:gd name="T111" fmla="*/ 7 h 10"/>
                  <a:gd name="T112" fmla="*/ 3 w 5"/>
                  <a:gd name="T113" fmla="*/ 4 h 10"/>
                  <a:gd name="T114" fmla="*/ 2 w 5"/>
                  <a:gd name="T115" fmla="*/ 4 h 10"/>
                  <a:gd name="T116" fmla="*/ 2 w 5"/>
                  <a:gd name="T117" fmla="*/ 2 h 10"/>
                  <a:gd name="T118" fmla="*/ 3 w 5"/>
                  <a:gd name="T119" fmla="*/ 2 h 10"/>
                  <a:gd name="T120" fmla="*/ 3 w 5"/>
                  <a:gd name="T1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 h="10">
                    <a:moveTo>
                      <a:pt x="3" y="4"/>
                    </a:moveTo>
                    <a:cubicBezTo>
                      <a:pt x="3" y="2"/>
                      <a:pt x="3" y="2"/>
                      <a:pt x="3" y="2"/>
                    </a:cubicBezTo>
                    <a:cubicBezTo>
                      <a:pt x="3" y="2"/>
                      <a:pt x="3" y="2"/>
                      <a:pt x="3" y="2"/>
                    </a:cubicBezTo>
                    <a:cubicBezTo>
                      <a:pt x="4" y="2"/>
                      <a:pt x="4" y="3"/>
                      <a:pt x="4" y="3"/>
                    </a:cubicBezTo>
                    <a:cubicBezTo>
                      <a:pt x="4" y="3"/>
                      <a:pt x="4" y="3"/>
                      <a:pt x="4" y="2"/>
                    </a:cubicBezTo>
                    <a:cubicBezTo>
                      <a:pt x="4" y="2"/>
                      <a:pt x="4" y="2"/>
                      <a:pt x="4" y="2"/>
                    </a:cubicBezTo>
                    <a:cubicBezTo>
                      <a:pt x="4" y="2"/>
                      <a:pt x="4" y="2"/>
                      <a:pt x="4" y="2"/>
                    </a:cubicBezTo>
                    <a:cubicBezTo>
                      <a:pt x="4" y="2"/>
                      <a:pt x="4" y="1"/>
                      <a:pt x="4" y="1"/>
                    </a:cubicBezTo>
                    <a:cubicBezTo>
                      <a:pt x="4" y="1"/>
                      <a:pt x="4" y="1"/>
                      <a:pt x="4" y="1"/>
                    </a:cubicBezTo>
                    <a:cubicBezTo>
                      <a:pt x="4" y="1"/>
                      <a:pt x="4" y="1"/>
                      <a:pt x="4" y="1"/>
                    </a:cubicBezTo>
                    <a:cubicBezTo>
                      <a:pt x="3" y="1"/>
                      <a:pt x="3" y="1"/>
                      <a:pt x="3" y="1"/>
                    </a:cubicBezTo>
                    <a:cubicBezTo>
                      <a:pt x="3" y="0"/>
                      <a:pt x="3" y="0"/>
                      <a:pt x="3" y="0"/>
                    </a:cubicBezTo>
                    <a:cubicBezTo>
                      <a:pt x="3" y="0"/>
                      <a:pt x="3" y="0"/>
                      <a:pt x="3" y="0"/>
                    </a:cubicBezTo>
                    <a:cubicBezTo>
                      <a:pt x="3" y="0"/>
                      <a:pt x="2" y="0"/>
                      <a:pt x="3" y="0"/>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1"/>
                      <a:pt x="1" y="1"/>
                      <a:pt x="1" y="1"/>
                    </a:cubicBezTo>
                    <a:cubicBezTo>
                      <a:pt x="1" y="2"/>
                      <a:pt x="1" y="2"/>
                      <a:pt x="1" y="2"/>
                    </a:cubicBezTo>
                    <a:cubicBezTo>
                      <a:pt x="0" y="2"/>
                      <a:pt x="0" y="2"/>
                      <a:pt x="0" y="2"/>
                    </a:cubicBezTo>
                    <a:cubicBezTo>
                      <a:pt x="0" y="3"/>
                      <a:pt x="0" y="3"/>
                      <a:pt x="0" y="3"/>
                    </a:cubicBezTo>
                    <a:cubicBezTo>
                      <a:pt x="0" y="3"/>
                      <a:pt x="0" y="4"/>
                      <a:pt x="0" y="4"/>
                    </a:cubicBezTo>
                    <a:cubicBezTo>
                      <a:pt x="0" y="4"/>
                      <a:pt x="0" y="4"/>
                      <a:pt x="1" y="5"/>
                    </a:cubicBezTo>
                    <a:cubicBezTo>
                      <a:pt x="1" y="5"/>
                      <a:pt x="1" y="5"/>
                      <a:pt x="1" y="5"/>
                    </a:cubicBezTo>
                    <a:cubicBezTo>
                      <a:pt x="1" y="5"/>
                      <a:pt x="1" y="5"/>
                      <a:pt x="1" y="5"/>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1" y="8"/>
                    </a:cubicBezTo>
                    <a:cubicBezTo>
                      <a:pt x="1" y="8"/>
                      <a:pt x="1" y="8"/>
                      <a:pt x="1" y="8"/>
                    </a:cubicBezTo>
                    <a:cubicBezTo>
                      <a:pt x="1" y="10"/>
                      <a:pt x="1" y="10"/>
                      <a:pt x="1" y="10"/>
                    </a:cubicBezTo>
                    <a:cubicBezTo>
                      <a:pt x="1" y="10"/>
                      <a:pt x="2" y="10"/>
                      <a:pt x="2" y="10"/>
                    </a:cubicBezTo>
                    <a:cubicBezTo>
                      <a:pt x="2" y="10"/>
                      <a:pt x="2" y="10"/>
                      <a:pt x="2" y="10"/>
                    </a:cubicBezTo>
                    <a:cubicBezTo>
                      <a:pt x="2" y="8"/>
                      <a:pt x="2" y="8"/>
                      <a:pt x="2" y="8"/>
                    </a:cubicBezTo>
                    <a:cubicBezTo>
                      <a:pt x="2" y="8"/>
                      <a:pt x="2" y="8"/>
                      <a:pt x="3" y="8"/>
                    </a:cubicBezTo>
                    <a:cubicBezTo>
                      <a:pt x="3" y="10"/>
                      <a:pt x="3" y="10"/>
                      <a:pt x="3" y="10"/>
                    </a:cubicBezTo>
                    <a:cubicBezTo>
                      <a:pt x="3" y="10"/>
                      <a:pt x="3" y="10"/>
                      <a:pt x="3" y="10"/>
                    </a:cubicBezTo>
                    <a:cubicBezTo>
                      <a:pt x="3" y="10"/>
                      <a:pt x="3" y="10"/>
                      <a:pt x="3" y="10"/>
                    </a:cubicBezTo>
                    <a:cubicBezTo>
                      <a:pt x="3" y="8"/>
                      <a:pt x="3" y="8"/>
                      <a:pt x="3" y="8"/>
                    </a:cubicBezTo>
                    <a:cubicBezTo>
                      <a:pt x="3" y="8"/>
                      <a:pt x="4" y="8"/>
                      <a:pt x="4" y="8"/>
                    </a:cubicBezTo>
                    <a:cubicBezTo>
                      <a:pt x="4" y="8"/>
                      <a:pt x="4" y="8"/>
                      <a:pt x="4" y="7"/>
                    </a:cubicBezTo>
                    <a:cubicBezTo>
                      <a:pt x="5" y="7"/>
                      <a:pt x="5" y="7"/>
                      <a:pt x="5" y="6"/>
                    </a:cubicBezTo>
                    <a:cubicBezTo>
                      <a:pt x="5" y="6"/>
                      <a:pt x="4" y="5"/>
                      <a:pt x="4" y="5"/>
                    </a:cubicBezTo>
                    <a:cubicBezTo>
                      <a:pt x="4" y="5"/>
                      <a:pt x="4" y="5"/>
                      <a:pt x="3" y="4"/>
                    </a:cubicBezTo>
                    <a:close/>
                    <a:moveTo>
                      <a:pt x="3" y="7"/>
                    </a:moveTo>
                    <a:cubicBezTo>
                      <a:pt x="2" y="7"/>
                      <a:pt x="2" y="7"/>
                      <a:pt x="2" y="7"/>
                    </a:cubicBezTo>
                    <a:cubicBezTo>
                      <a:pt x="2" y="5"/>
                      <a:pt x="2" y="5"/>
                      <a:pt x="2" y="5"/>
                    </a:cubicBezTo>
                    <a:cubicBezTo>
                      <a:pt x="2" y="5"/>
                      <a:pt x="2" y="6"/>
                      <a:pt x="3" y="6"/>
                    </a:cubicBezTo>
                    <a:lnTo>
                      <a:pt x="3" y="7"/>
                    </a:lnTo>
                    <a:close/>
                    <a:moveTo>
                      <a:pt x="3" y="4"/>
                    </a:moveTo>
                    <a:cubicBezTo>
                      <a:pt x="2" y="4"/>
                      <a:pt x="2" y="4"/>
                      <a:pt x="2" y="4"/>
                    </a:cubicBezTo>
                    <a:cubicBezTo>
                      <a:pt x="2" y="2"/>
                      <a:pt x="2" y="2"/>
                      <a:pt x="2" y="2"/>
                    </a:cubicBezTo>
                    <a:cubicBezTo>
                      <a:pt x="2" y="2"/>
                      <a:pt x="2" y="2"/>
                      <a:pt x="3" y="2"/>
                    </a:cubicBezTo>
                    <a:lnTo>
                      <a:pt x="3" y="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
              <p:cNvSpPr>
                <a:spLocks noEditPoints="1"/>
              </p:cNvSpPr>
              <p:nvPr/>
            </p:nvSpPr>
            <p:spPr bwMode="auto">
              <a:xfrm>
                <a:off x="3755" y="2242"/>
                <a:ext cx="45" cy="43"/>
              </a:xfrm>
              <a:custGeom>
                <a:avLst/>
                <a:gdLst>
                  <a:gd name="T0" fmla="*/ 9 w 19"/>
                  <a:gd name="T1" fmla="*/ 0 h 18"/>
                  <a:gd name="T2" fmla="*/ 0 w 19"/>
                  <a:gd name="T3" fmla="*/ 9 h 18"/>
                  <a:gd name="T4" fmla="*/ 10 w 19"/>
                  <a:gd name="T5" fmla="*/ 18 h 18"/>
                  <a:gd name="T6" fmla="*/ 19 w 19"/>
                  <a:gd name="T7" fmla="*/ 9 h 18"/>
                  <a:gd name="T8" fmla="*/ 9 w 19"/>
                  <a:gd name="T9" fmla="*/ 0 h 18"/>
                  <a:gd name="T10" fmla="*/ 10 w 19"/>
                  <a:gd name="T11" fmla="*/ 17 h 18"/>
                  <a:gd name="T12" fmla="*/ 2 w 19"/>
                  <a:gd name="T13" fmla="*/ 9 h 18"/>
                  <a:gd name="T14" fmla="*/ 9 w 19"/>
                  <a:gd name="T15" fmla="*/ 2 h 18"/>
                  <a:gd name="T16" fmla="*/ 17 w 19"/>
                  <a:gd name="T17" fmla="*/ 9 h 18"/>
                  <a:gd name="T18" fmla="*/ 10 w 19"/>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9" y="0"/>
                    </a:moveTo>
                    <a:cubicBezTo>
                      <a:pt x="4" y="0"/>
                      <a:pt x="0" y="4"/>
                      <a:pt x="0" y="9"/>
                    </a:cubicBezTo>
                    <a:cubicBezTo>
                      <a:pt x="0" y="14"/>
                      <a:pt x="5" y="18"/>
                      <a:pt x="10" y="18"/>
                    </a:cubicBezTo>
                    <a:cubicBezTo>
                      <a:pt x="15" y="18"/>
                      <a:pt x="19" y="14"/>
                      <a:pt x="19" y="9"/>
                    </a:cubicBezTo>
                    <a:cubicBezTo>
                      <a:pt x="19" y="4"/>
                      <a:pt x="14" y="0"/>
                      <a:pt x="9" y="0"/>
                    </a:cubicBezTo>
                    <a:close/>
                    <a:moveTo>
                      <a:pt x="10" y="17"/>
                    </a:moveTo>
                    <a:cubicBezTo>
                      <a:pt x="6" y="17"/>
                      <a:pt x="2" y="13"/>
                      <a:pt x="2" y="9"/>
                    </a:cubicBezTo>
                    <a:cubicBezTo>
                      <a:pt x="2" y="5"/>
                      <a:pt x="5" y="2"/>
                      <a:pt x="9" y="2"/>
                    </a:cubicBezTo>
                    <a:cubicBezTo>
                      <a:pt x="13" y="2"/>
                      <a:pt x="17" y="5"/>
                      <a:pt x="17" y="9"/>
                    </a:cubicBezTo>
                    <a:cubicBezTo>
                      <a:pt x="17" y="13"/>
                      <a:pt x="14" y="16"/>
                      <a:pt x="10" y="1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3"/>
              <p:cNvSpPr>
                <a:spLocks noEditPoints="1"/>
              </p:cNvSpPr>
              <p:nvPr/>
            </p:nvSpPr>
            <p:spPr bwMode="auto">
              <a:xfrm>
                <a:off x="3771" y="2249"/>
                <a:ext cx="15" cy="28"/>
              </a:xfrm>
              <a:custGeom>
                <a:avLst/>
                <a:gdLst>
                  <a:gd name="T0" fmla="*/ 4 w 6"/>
                  <a:gd name="T1" fmla="*/ 6 h 12"/>
                  <a:gd name="T2" fmla="*/ 4 w 6"/>
                  <a:gd name="T3" fmla="*/ 3 h 12"/>
                  <a:gd name="T4" fmla="*/ 4 w 6"/>
                  <a:gd name="T5" fmla="*/ 3 h 12"/>
                  <a:gd name="T6" fmla="*/ 5 w 6"/>
                  <a:gd name="T7" fmla="*/ 3 h 12"/>
                  <a:gd name="T8" fmla="*/ 5 w 6"/>
                  <a:gd name="T9" fmla="*/ 3 h 12"/>
                  <a:gd name="T10" fmla="*/ 5 w 6"/>
                  <a:gd name="T11" fmla="*/ 3 h 12"/>
                  <a:gd name="T12" fmla="*/ 5 w 6"/>
                  <a:gd name="T13" fmla="*/ 2 h 12"/>
                  <a:gd name="T14" fmla="*/ 5 w 6"/>
                  <a:gd name="T15" fmla="*/ 2 h 12"/>
                  <a:gd name="T16" fmla="*/ 5 w 6"/>
                  <a:gd name="T17" fmla="*/ 2 h 12"/>
                  <a:gd name="T18" fmla="*/ 4 w 6"/>
                  <a:gd name="T19" fmla="*/ 2 h 12"/>
                  <a:gd name="T20" fmla="*/ 4 w 6"/>
                  <a:gd name="T21" fmla="*/ 2 h 12"/>
                  <a:gd name="T22" fmla="*/ 4 w 6"/>
                  <a:gd name="T23" fmla="*/ 0 h 12"/>
                  <a:gd name="T24" fmla="*/ 3 w 6"/>
                  <a:gd name="T25" fmla="*/ 0 h 12"/>
                  <a:gd name="T26" fmla="*/ 3 w 6"/>
                  <a:gd name="T27" fmla="*/ 1 h 12"/>
                  <a:gd name="T28" fmla="*/ 3 w 6"/>
                  <a:gd name="T29" fmla="*/ 2 h 12"/>
                  <a:gd name="T30" fmla="*/ 3 w 6"/>
                  <a:gd name="T31" fmla="*/ 2 h 12"/>
                  <a:gd name="T32" fmla="*/ 2 w 6"/>
                  <a:gd name="T33" fmla="*/ 2 h 12"/>
                  <a:gd name="T34" fmla="*/ 2 w 6"/>
                  <a:gd name="T35" fmla="*/ 1 h 12"/>
                  <a:gd name="T36" fmla="*/ 2 w 6"/>
                  <a:gd name="T37" fmla="*/ 0 h 12"/>
                  <a:gd name="T38" fmla="*/ 1 w 6"/>
                  <a:gd name="T39" fmla="*/ 1 h 12"/>
                  <a:gd name="T40" fmla="*/ 1 w 6"/>
                  <a:gd name="T41" fmla="*/ 2 h 12"/>
                  <a:gd name="T42" fmla="*/ 0 w 6"/>
                  <a:gd name="T43" fmla="*/ 2 h 12"/>
                  <a:gd name="T44" fmla="*/ 0 w 6"/>
                  <a:gd name="T45" fmla="*/ 3 h 12"/>
                  <a:gd name="T46" fmla="*/ 0 w 6"/>
                  <a:gd name="T47" fmla="*/ 4 h 12"/>
                  <a:gd name="T48" fmla="*/ 0 w 6"/>
                  <a:gd name="T49" fmla="*/ 5 h 12"/>
                  <a:gd name="T50" fmla="*/ 1 w 6"/>
                  <a:gd name="T51" fmla="*/ 6 h 12"/>
                  <a:gd name="T52" fmla="*/ 1 w 6"/>
                  <a:gd name="T53" fmla="*/ 6 h 12"/>
                  <a:gd name="T54" fmla="*/ 1 w 6"/>
                  <a:gd name="T55" fmla="*/ 6 h 12"/>
                  <a:gd name="T56" fmla="*/ 2 w 6"/>
                  <a:gd name="T57" fmla="*/ 9 h 12"/>
                  <a:gd name="T58" fmla="*/ 1 w 6"/>
                  <a:gd name="T59" fmla="*/ 9 h 12"/>
                  <a:gd name="T60" fmla="*/ 0 w 6"/>
                  <a:gd name="T61" fmla="*/ 9 h 12"/>
                  <a:gd name="T62" fmla="*/ 0 w 6"/>
                  <a:gd name="T63" fmla="*/ 9 h 12"/>
                  <a:gd name="T64" fmla="*/ 0 w 6"/>
                  <a:gd name="T65" fmla="*/ 9 h 12"/>
                  <a:gd name="T66" fmla="*/ 0 w 6"/>
                  <a:gd name="T67" fmla="*/ 10 h 12"/>
                  <a:gd name="T68" fmla="*/ 0 w 6"/>
                  <a:gd name="T69" fmla="*/ 10 h 12"/>
                  <a:gd name="T70" fmla="*/ 1 w 6"/>
                  <a:gd name="T71" fmla="*/ 10 h 12"/>
                  <a:gd name="T72" fmla="*/ 2 w 6"/>
                  <a:gd name="T73" fmla="*/ 11 h 12"/>
                  <a:gd name="T74" fmla="*/ 2 w 6"/>
                  <a:gd name="T75" fmla="*/ 12 h 12"/>
                  <a:gd name="T76" fmla="*/ 2 w 6"/>
                  <a:gd name="T77" fmla="*/ 12 h 12"/>
                  <a:gd name="T78" fmla="*/ 2 w 6"/>
                  <a:gd name="T79" fmla="*/ 12 h 12"/>
                  <a:gd name="T80" fmla="*/ 2 w 6"/>
                  <a:gd name="T81" fmla="*/ 11 h 12"/>
                  <a:gd name="T82" fmla="*/ 3 w 6"/>
                  <a:gd name="T83" fmla="*/ 11 h 12"/>
                  <a:gd name="T84" fmla="*/ 3 w 6"/>
                  <a:gd name="T85" fmla="*/ 12 h 12"/>
                  <a:gd name="T86" fmla="*/ 4 w 6"/>
                  <a:gd name="T87" fmla="*/ 12 h 12"/>
                  <a:gd name="T88" fmla="*/ 4 w 6"/>
                  <a:gd name="T89" fmla="*/ 12 h 12"/>
                  <a:gd name="T90" fmla="*/ 4 w 6"/>
                  <a:gd name="T91" fmla="*/ 10 h 12"/>
                  <a:gd name="T92" fmla="*/ 5 w 6"/>
                  <a:gd name="T93" fmla="*/ 10 h 12"/>
                  <a:gd name="T94" fmla="*/ 5 w 6"/>
                  <a:gd name="T95" fmla="*/ 9 h 12"/>
                  <a:gd name="T96" fmla="*/ 6 w 6"/>
                  <a:gd name="T97" fmla="*/ 8 h 12"/>
                  <a:gd name="T98" fmla="*/ 5 w 6"/>
                  <a:gd name="T99" fmla="*/ 6 h 12"/>
                  <a:gd name="T100" fmla="*/ 4 w 6"/>
                  <a:gd name="T101" fmla="*/ 6 h 12"/>
                  <a:gd name="T102" fmla="*/ 3 w 6"/>
                  <a:gd name="T103" fmla="*/ 9 h 12"/>
                  <a:gd name="T104" fmla="*/ 2 w 6"/>
                  <a:gd name="T105" fmla="*/ 9 h 12"/>
                  <a:gd name="T106" fmla="*/ 2 w 6"/>
                  <a:gd name="T107" fmla="*/ 7 h 12"/>
                  <a:gd name="T108" fmla="*/ 3 w 6"/>
                  <a:gd name="T109" fmla="*/ 7 h 12"/>
                  <a:gd name="T110" fmla="*/ 3 w 6"/>
                  <a:gd name="T111" fmla="*/ 9 h 12"/>
                  <a:gd name="T112" fmla="*/ 3 w 6"/>
                  <a:gd name="T113" fmla="*/ 5 h 12"/>
                  <a:gd name="T114" fmla="*/ 2 w 6"/>
                  <a:gd name="T115" fmla="*/ 5 h 12"/>
                  <a:gd name="T116" fmla="*/ 2 w 6"/>
                  <a:gd name="T117" fmla="*/ 3 h 12"/>
                  <a:gd name="T118" fmla="*/ 3 w 6"/>
                  <a:gd name="T119" fmla="*/ 3 h 12"/>
                  <a:gd name="T120" fmla="*/ 3 w 6"/>
                  <a:gd name="T1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 h="12">
                    <a:moveTo>
                      <a:pt x="4" y="6"/>
                    </a:moveTo>
                    <a:cubicBezTo>
                      <a:pt x="4" y="3"/>
                      <a:pt x="4" y="3"/>
                      <a:pt x="4" y="3"/>
                    </a:cubicBezTo>
                    <a:cubicBezTo>
                      <a:pt x="4" y="3"/>
                      <a:pt x="4" y="3"/>
                      <a:pt x="4" y="3"/>
                    </a:cubicBezTo>
                    <a:cubicBezTo>
                      <a:pt x="4" y="3"/>
                      <a:pt x="4"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4" y="2"/>
                      <a:pt x="4" y="2"/>
                    </a:cubicBezTo>
                    <a:cubicBezTo>
                      <a:pt x="4" y="2"/>
                      <a:pt x="4" y="2"/>
                      <a:pt x="4" y="2"/>
                    </a:cubicBezTo>
                    <a:cubicBezTo>
                      <a:pt x="4" y="0"/>
                      <a:pt x="4" y="0"/>
                      <a:pt x="4" y="0"/>
                    </a:cubicBezTo>
                    <a:cubicBezTo>
                      <a:pt x="4" y="0"/>
                      <a:pt x="4" y="0"/>
                      <a:pt x="3" y="0"/>
                    </a:cubicBezTo>
                    <a:cubicBezTo>
                      <a:pt x="3" y="0"/>
                      <a:pt x="3" y="0"/>
                      <a:pt x="3" y="1"/>
                    </a:cubicBezTo>
                    <a:cubicBezTo>
                      <a:pt x="3" y="2"/>
                      <a:pt x="3" y="2"/>
                      <a:pt x="3" y="2"/>
                    </a:cubicBezTo>
                    <a:cubicBezTo>
                      <a:pt x="3" y="2"/>
                      <a:pt x="3" y="2"/>
                      <a:pt x="3" y="2"/>
                    </a:cubicBezTo>
                    <a:cubicBezTo>
                      <a:pt x="3" y="2"/>
                      <a:pt x="2" y="2"/>
                      <a:pt x="2" y="2"/>
                    </a:cubicBezTo>
                    <a:cubicBezTo>
                      <a:pt x="2" y="1"/>
                      <a:pt x="2" y="1"/>
                      <a:pt x="2" y="1"/>
                    </a:cubicBezTo>
                    <a:cubicBezTo>
                      <a:pt x="2" y="0"/>
                      <a:pt x="2" y="0"/>
                      <a:pt x="2" y="0"/>
                    </a:cubicBezTo>
                    <a:cubicBezTo>
                      <a:pt x="2" y="0"/>
                      <a:pt x="1" y="0"/>
                      <a:pt x="1" y="1"/>
                    </a:cubicBezTo>
                    <a:cubicBezTo>
                      <a:pt x="1" y="2"/>
                      <a:pt x="1" y="2"/>
                      <a:pt x="1" y="2"/>
                    </a:cubicBezTo>
                    <a:cubicBezTo>
                      <a:pt x="1" y="2"/>
                      <a:pt x="1" y="2"/>
                      <a:pt x="0" y="2"/>
                    </a:cubicBezTo>
                    <a:cubicBezTo>
                      <a:pt x="0" y="3"/>
                      <a:pt x="0" y="3"/>
                      <a:pt x="0" y="3"/>
                    </a:cubicBezTo>
                    <a:cubicBezTo>
                      <a:pt x="0" y="3"/>
                      <a:pt x="0" y="4"/>
                      <a:pt x="0" y="4"/>
                    </a:cubicBezTo>
                    <a:cubicBezTo>
                      <a:pt x="0" y="4"/>
                      <a:pt x="0" y="5"/>
                      <a:pt x="0" y="5"/>
                    </a:cubicBezTo>
                    <a:cubicBezTo>
                      <a:pt x="0" y="5"/>
                      <a:pt x="0" y="6"/>
                      <a:pt x="1" y="6"/>
                    </a:cubicBezTo>
                    <a:cubicBezTo>
                      <a:pt x="1" y="6"/>
                      <a:pt x="1" y="6"/>
                      <a:pt x="1" y="6"/>
                    </a:cubicBezTo>
                    <a:cubicBezTo>
                      <a:pt x="1" y="6"/>
                      <a:pt x="1" y="6"/>
                      <a:pt x="1" y="6"/>
                    </a:cubicBezTo>
                    <a:cubicBezTo>
                      <a:pt x="2" y="9"/>
                      <a:pt x="2" y="9"/>
                      <a:pt x="2" y="9"/>
                    </a:cubicBezTo>
                    <a:cubicBezTo>
                      <a:pt x="1" y="9"/>
                      <a:pt x="1" y="9"/>
                      <a:pt x="1" y="9"/>
                    </a:cubicBezTo>
                    <a:cubicBezTo>
                      <a:pt x="1"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1" y="10"/>
                    </a:cubicBezTo>
                    <a:cubicBezTo>
                      <a:pt x="1" y="11"/>
                      <a:pt x="1" y="11"/>
                      <a:pt x="2" y="11"/>
                    </a:cubicBezTo>
                    <a:cubicBezTo>
                      <a:pt x="2" y="12"/>
                      <a:pt x="2" y="12"/>
                      <a:pt x="2" y="12"/>
                    </a:cubicBezTo>
                    <a:cubicBezTo>
                      <a:pt x="2" y="12"/>
                      <a:pt x="2" y="12"/>
                      <a:pt x="2" y="12"/>
                    </a:cubicBezTo>
                    <a:cubicBezTo>
                      <a:pt x="2" y="12"/>
                      <a:pt x="2" y="12"/>
                      <a:pt x="2" y="12"/>
                    </a:cubicBezTo>
                    <a:cubicBezTo>
                      <a:pt x="2" y="11"/>
                      <a:pt x="2" y="11"/>
                      <a:pt x="2" y="11"/>
                    </a:cubicBezTo>
                    <a:cubicBezTo>
                      <a:pt x="3" y="11"/>
                      <a:pt x="3" y="11"/>
                      <a:pt x="3" y="11"/>
                    </a:cubicBezTo>
                    <a:cubicBezTo>
                      <a:pt x="3" y="12"/>
                      <a:pt x="3" y="12"/>
                      <a:pt x="3" y="12"/>
                    </a:cubicBezTo>
                    <a:cubicBezTo>
                      <a:pt x="3" y="12"/>
                      <a:pt x="3" y="12"/>
                      <a:pt x="4" y="12"/>
                    </a:cubicBezTo>
                    <a:cubicBezTo>
                      <a:pt x="4" y="12"/>
                      <a:pt x="4" y="12"/>
                      <a:pt x="4" y="12"/>
                    </a:cubicBezTo>
                    <a:cubicBezTo>
                      <a:pt x="4" y="10"/>
                      <a:pt x="4" y="10"/>
                      <a:pt x="4" y="10"/>
                    </a:cubicBezTo>
                    <a:cubicBezTo>
                      <a:pt x="4" y="10"/>
                      <a:pt x="4" y="10"/>
                      <a:pt x="5" y="10"/>
                    </a:cubicBezTo>
                    <a:cubicBezTo>
                      <a:pt x="5" y="10"/>
                      <a:pt x="5" y="10"/>
                      <a:pt x="5" y="9"/>
                    </a:cubicBezTo>
                    <a:cubicBezTo>
                      <a:pt x="6" y="9"/>
                      <a:pt x="6" y="8"/>
                      <a:pt x="6" y="8"/>
                    </a:cubicBezTo>
                    <a:cubicBezTo>
                      <a:pt x="6" y="7"/>
                      <a:pt x="5" y="7"/>
                      <a:pt x="5" y="6"/>
                    </a:cubicBezTo>
                    <a:cubicBezTo>
                      <a:pt x="5" y="6"/>
                      <a:pt x="4" y="6"/>
                      <a:pt x="4" y="6"/>
                    </a:cubicBezTo>
                    <a:close/>
                    <a:moveTo>
                      <a:pt x="3" y="9"/>
                    </a:moveTo>
                    <a:cubicBezTo>
                      <a:pt x="3" y="9"/>
                      <a:pt x="3" y="9"/>
                      <a:pt x="2" y="9"/>
                    </a:cubicBezTo>
                    <a:cubicBezTo>
                      <a:pt x="2" y="7"/>
                      <a:pt x="2" y="7"/>
                      <a:pt x="2" y="7"/>
                    </a:cubicBezTo>
                    <a:cubicBezTo>
                      <a:pt x="3" y="7"/>
                      <a:pt x="3" y="7"/>
                      <a:pt x="3" y="7"/>
                    </a:cubicBezTo>
                    <a:lnTo>
                      <a:pt x="3" y="9"/>
                    </a:lnTo>
                    <a:close/>
                    <a:moveTo>
                      <a:pt x="3" y="5"/>
                    </a:moveTo>
                    <a:cubicBezTo>
                      <a:pt x="3" y="5"/>
                      <a:pt x="2" y="5"/>
                      <a:pt x="2" y="5"/>
                    </a:cubicBezTo>
                    <a:cubicBezTo>
                      <a:pt x="2" y="3"/>
                      <a:pt x="2" y="3"/>
                      <a:pt x="2" y="3"/>
                    </a:cubicBezTo>
                    <a:cubicBezTo>
                      <a:pt x="2" y="3"/>
                      <a:pt x="3" y="3"/>
                      <a:pt x="3" y="3"/>
                    </a:cubicBezTo>
                    <a:lnTo>
                      <a:pt x="3"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4"/>
              <p:cNvSpPr>
                <a:spLocks noEditPoints="1"/>
              </p:cNvSpPr>
              <p:nvPr/>
            </p:nvSpPr>
            <p:spPr bwMode="auto">
              <a:xfrm>
                <a:off x="4148" y="2572"/>
                <a:ext cx="50" cy="50"/>
              </a:xfrm>
              <a:custGeom>
                <a:avLst/>
                <a:gdLst>
                  <a:gd name="T0" fmla="*/ 10 w 21"/>
                  <a:gd name="T1" fmla="*/ 0 h 21"/>
                  <a:gd name="T2" fmla="*/ 0 w 21"/>
                  <a:gd name="T3" fmla="*/ 11 h 21"/>
                  <a:gd name="T4" fmla="*/ 11 w 21"/>
                  <a:gd name="T5" fmla="*/ 21 h 21"/>
                  <a:gd name="T6" fmla="*/ 21 w 21"/>
                  <a:gd name="T7" fmla="*/ 10 h 21"/>
                  <a:gd name="T8" fmla="*/ 10 w 21"/>
                  <a:gd name="T9" fmla="*/ 0 h 21"/>
                  <a:gd name="T10" fmla="*/ 11 w 21"/>
                  <a:gd name="T11" fmla="*/ 19 h 21"/>
                  <a:gd name="T12" fmla="*/ 2 w 21"/>
                  <a:gd name="T13" fmla="*/ 11 h 21"/>
                  <a:gd name="T14" fmla="*/ 10 w 21"/>
                  <a:gd name="T15" fmla="*/ 2 h 21"/>
                  <a:gd name="T16" fmla="*/ 19 w 21"/>
                  <a:gd name="T17" fmla="*/ 10 h 21"/>
                  <a:gd name="T18" fmla="*/ 11 w 21"/>
                  <a:gd name="T1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0" y="0"/>
                    </a:moveTo>
                    <a:cubicBezTo>
                      <a:pt x="5" y="0"/>
                      <a:pt x="0" y="5"/>
                      <a:pt x="0" y="11"/>
                    </a:cubicBezTo>
                    <a:cubicBezTo>
                      <a:pt x="0" y="16"/>
                      <a:pt x="5" y="21"/>
                      <a:pt x="11" y="21"/>
                    </a:cubicBezTo>
                    <a:cubicBezTo>
                      <a:pt x="17" y="21"/>
                      <a:pt x="21" y="16"/>
                      <a:pt x="21" y="10"/>
                    </a:cubicBezTo>
                    <a:cubicBezTo>
                      <a:pt x="21" y="5"/>
                      <a:pt x="16" y="0"/>
                      <a:pt x="10" y="0"/>
                    </a:cubicBezTo>
                    <a:close/>
                    <a:moveTo>
                      <a:pt x="11" y="19"/>
                    </a:moveTo>
                    <a:cubicBezTo>
                      <a:pt x="6" y="19"/>
                      <a:pt x="2" y="15"/>
                      <a:pt x="2" y="11"/>
                    </a:cubicBezTo>
                    <a:cubicBezTo>
                      <a:pt x="2" y="6"/>
                      <a:pt x="6" y="2"/>
                      <a:pt x="10" y="2"/>
                    </a:cubicBezTo>
                    <a:cubicBezTo>
                      <a:pt x="15" y="2"/>
                      <a:pt x="19" y="6"/>
                      <a:pt x="19" y="10"/>
                    </a:cubicBezTo>
                    <a:cubicBezTo>
                      <a:pt x="19" y="15"/>
                      <a:pt x="15" y="19"/>
                      <a:pt x="11" y="1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5"/>
              <p:cNvSpPr>
                <a:spLocks noEditPoints="1"/>
              </p:cNvSpPr>
              <p:nvPr/>
            </p:nvSpPr>
            <p:spPr bwMode="auto">
              <a:xfrm>
                <a:off x="4165" y="2581"/>
                <a:ext cx="16" cy="31"/>
              </a:xfrm>
              <a:custGeom>
                <a:avLst/>
                <a:gdLst>
                  <a:gd name="T0" fmla="*/ 5 w 7"/>
                  <a:gd name="T1" fmla="*/ 6 h 13"/>
                  <a:gd name="T2" fmla="*/ 5 w 7"/>
                  <a:gd name="T3" fmla="*/ 3 h 13"/>
                  <a:gd name="T4" fmla="*/ 5 w 7"/>
                  <a:gd name="T5" fmla="*/ 3 h 13"/>
                  <a:gd name="T6" fmla="*/ 6 w 7"/>
                  <a:gd name="T7" fmla="*/ 3 h 13"/>
                  <a:gd name="T8" fmla="*/ 6 w 7"/>
                  <a:gd name="T9" fmla="*/ 3 h 13"/>
                  <a:gd name="T10" fmla="*/ 7 w 7"/>
                  <a:gd name="T11" fmla="*/ 2 h 13"/>
                  <a:gd name="T12" fmla="*/ 7 w 7"/>
                  <a:gd name="T13" fmla="*/ 2 h 13"/>
                  <a:gd name="T14" fmla="*/ 7 w 7"/>
                  <a:gd name="T15" fmla="*/ 2 h 13"/>
                  <a:gd name="T16" fmla="*/ 6 w 7"/>
                  <a:gd name="T17" fmla="*/ 1 h 13"/>
                  <a:gd name="T18" fmla="*/ 6 w 7"/>
                  <a:gd name="T19" fmla="*/ 1 h 13"/>
                  <a:gd name="T20" fmla="*/ 5 w 7"/>
                  <a:gd name="T21" fmla="*/ 1 h 13"/>
                  <a:gd name="T22" fmla="*/ 5 w 7"/>
                  <a:gd name="T23" fmla="*/ 0 h 13"/>
                  <a:gd name="T24" fmla="*/ 5 w 7"/>
                  <a:gd name="T25" fmla="*/ 0 h 13"/>
                  <a:gd name="T26" fmla="*/ 4 w 7"/>
                  <a:gd name="T27" fmla="*/ 0 h 13"/>
                  <a:gd name="T28" fmla="*/ 4 w 7"/>
                  <a:gd name="T29" fmla="*/ 1 h 13"/>
                  <a:gd name="T30" fmla="*/ 4 w 7"/>
                  <a:gd name="T31" fmla="*/ 1 h 13"/>
                  <a:gd name="T32" fmla="*/ 3 w 7"/>
                  <a:gd name="T33" fmla="*/ 1 h 13"/>
                  <a:gd name="T34" fmla="*/ 3 w 7"/>
                  <a:gd name="T35" fmla="*/ 0 h 13"/>
                  <a:gd name="T36" fmla="*/ 3 w 7"/>
                  <a:gd name="T37" fmla="*/ 0 h 13"/>
                  <a:gd name="T38" fmla="*/ 2 w 7"/>
                  <a:gd name="T39" fmla="*/ 0 h 13"/>
                  <a:gd name="T40" fmla="*/ 2 w 7"/>
                  <a:gd name="T41" fmla="*/ 2 h 13"/>
                  <a:gd name="T42" fmla="*/ 1 w 7"/>
                  <a:gd name="T43" fmla="*/ 2 h 13"/>
                  <a:gd name="T44" fmla="*/ 1 w 7"/>
                  <a:gd name="T45" fmla="*/ 3 h 13"/>
                  <a:gd name="T46" fmla="*/ 1 w 7"/>
                  <a:gd name="T47" fmla="*/ 4 h 13"/>
                  <a:gd name="T48" fmla="*/ 1 w 7"/>
                  <a:gd name="T49" fmla="*/ 5 h 13"/>
                  <a:gd name="T50" fmla="*/ 1 w 7"/>
                  <a:gd name="T51" fmla="*/ 6 h 13"/>
                  <a:gd name="T52" fmla="*/ 2 w 7"/>
                  <a:gd name="T53" fmla="*/ 7 h 13"/>
                  <a:gd name="T54" fmla="*/ 3 w 7"/>
                  <a:gd name="T55" fmla="*/ 7 h 13"/>
                  <a:gd name="T56" fmla="*/ 3 w 7"/>
                  <a:gd name="T57" fmla="*/ 10 h 13"/>
                  <a:gd name="T58" fmla="*/ 2 w 7"/>
                  <a:gd name="T59" fmla="*/ 10 h 13"/>
                  <a:gd name="T60" fmla="*/ 1 w 7"/>
                  <a:gd name="T61" fmla="*/ 9 h 13"/>
                  <a:gd name="T62" fmla="*/ 1 w 7"/>
                  <a:gd name="T63" fmla="*/ 10 h 13"/>
                  <a:gd name="T64" fmla="*/ 1 w 7"/>
                  <a:gd name="T65" fmla="*/ 10 h 13"/>
                  <a:gd name="T66" fmla="*/ 0 w 7"/>
                  <a:gd name="T67" fmla="*/ 11 h 13"/>
                  <a:gd name="T68" fmla="*/ 0 w 7"/>
                  <a:gd name="T69" fmla="*/ 11 h 13"/>
                  <a:gd name="T70" fmla="*/ 2 w 7"/>
                  <a:gd name="T71" fmla="*/ 11 h 13"/>
                  <a:gd name="T72" fmla="*/ 3 w 7"/>
                  <a:gd name="T73" fmla="*/ 11 h 13"/>
                  <a:gd name="T74" fmla="*/ 3 w 7"/>
                  <a:gd name="T75" fmla="*/ 13 h 13"/>
                  <a:gd name="T76" fmla="*/ 3 w 7"/>
                  <a:gd name="T77" fmla="*/ 13 h 13"/>
                  <a:gd name="T78" fmla="*/ 4 w 7"/>
                  <a:gd name="T79" fmla="*/ 13 h 13"/>
                  <a:gd name="T80" fmla="*/ 4 w 7"/>
                  <a:gd name="T81" fmla="*/ 11 h 13"/>
                  <a:gd name="T82" fmla="*/ 4 w 7"/>
                  <a:gd name="T83" fmla="*/ 11 h 13"/>
                  <a:gd name="T84" fmla="*/ 4 w 7"/>
                  <a:gd name="T85" fmla="*/ 13 h 13"/>
                  <a:gd name="T86" fmla="*/ 5 w 7"/>
                  <a:gd name="T87" fmla="*/ 13 h 13"/>
                  <a:gd name="T88" fmla="*/ 5 w 7"/>
                  <a:gd name="T89" fmla="*/ 13 h 13"/>
                  <a:gd name="T90" fmla="*/ 5 w 7"/>
                  <a:gd name="T91" fmla="*/ 11 h 13"/>
                  <a:gd name="T92" fmla="*/ 6 w 7"/>
                  <a:gd name="T93" fmla="*/ 11 h 13"/>
                  <a:gd name="T94" fmla="*/ 7 w 7"/>
                  <a:gd name="T95" fmla="*/ 10 h 13"/>
                  <a:gd name="T96" fmla="*/ 7 w 7"/>
                  <a:gd name="T97" fmla="*/ 9 h 13"/>
                  <a:gd name="T98" fmla="*/ 6 w 7"/>
                  <a:gd name="T99" fmla="*/ 7 h 13"/>
                  <a:gd name="T100" fmla="*/ 5 w 7"/>
                  <a:gd name="T101" fmla="*/ 6 h 13"/>
                  <a:gd name="T102" fmla="*/ 4 w 7"/>
                  <a:gd name="T103" fmla="*/ 10 h 13"/>
                  <a:gd name="T104" fmla="*/ 4 w 7"/>
                  <a:gd name="T105" fmla="*/ 10 h 13"/>
                  <a:gd name="T106" fmla="*/ 3 w 7"/>
                  <a:gd name="T107" fmla="*/ 7 h 13"/>
                  <a:gd name="T108" fmla="*/ 4 w 7"/>
                  <a:gd name="T109" fmla="*/ 7 h 13"/>
                  <a:gd name="T110" fmla="*/ 4 w 7"/>
                  <a:gd name="T111" fmla="*/ 10 h 13"/>
                  <a:gd name="T112" fmla="*/ 4 w 7"/>
                  <a:gd name="T113" fmla="*/ 5 h 13"/>
                  <a:gd name="T114" fmla="*/ 3 w 7"/>
                  <a:gd name="T115" fmla="*/ 5 h 13"/>
                  <a:gd name="T116" fmla="*/ 3 w 7"/>
                  <a:gd name="T117" fmla="*/ 3 h 13"/>
                  <a:gd name="T118" fmla="*/ 4 w 7"/>
                  <a:gd name="T119" fmla="*/ 3 h 13"/>
                  <a:gd name="T120" fmla="*/ 4 w 7"/>
                  <a:gd name="T1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13">
                    <a:moveTo>
                      <a:pt x="5" y="6"/>
                    </a:moveTo>
                    <a:cubicBezTo>
                      <a:pt x="5" y="3"/>
                      <a:pt x="5" y="3"/>
                      <a:pt x="5" y="3"/>
                    </a:cubicBezTo>
                    <a:cubicBezTo>
                      <a:pt x="5" y="3"/>
                      <a:pt x="5" y="3"/>
                      <a:pt x="5" y="3"/>
                    </a:cubicBezTo>
                    <a:cubicBezTo>
                      <a:pt x="6" y="3"/>
                      <a:pt x="6" y="3"/>
                      <a:pt x="6" y="3"/>
                    </a:cubicBezTo>
                    <a:cubicBezTo>
                      <a:pt x="6" y="3"/>
                      <a:pt x="6" y="3"/>
                      <a:pt x="6" y="3"/>
                    </a:cubicBezTo>
                    <a:cubicBezTo>
                      <a:pt x="6" y="3"/>
                      <a:pt x="7" y="3"/>
                      <a:pt x="7" y="2"/>
                    </a:cubicBezTo>
                    <a:cubicBezTo>
                      <a:pt x="7" y="2"/>
                      <a:pt x="7" y="2"/>
                      <a:pt x="7" y="2"/>
                    </a:cubicBezTo>
                    <a:cubicBezTo>
                      <a:pt x="7" y="2"/>
                      <a:pt x="7" y="2"/>
                      <a:pt x="7" y="2"/>
                    </a:cubicBezTo>
                    <a:cubicBezTo>
                      <a:pt x="6" y="2"/>
                      <a:pt x="6" y="2"/>
                      <a:pt x="6" y="1"/>
                    </a:cubicBezTo>
                    <a:cubicBezTo>
                      <a:pt x="6" y="1"/>
                      <a:pt x="6" y="1"/>
                      <a:pt x="6" y="1"/>
                    </a:cubicBezTo>
                    <a:cubicBezTo>
                      <a:pt x="6" y="1"/>
                      <a:pt x="5" y="1"/>
                      <a:pt x="5" y="1"/>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3" y="1"/>
                    </a:cubicBezTo>
                    <a:cubicBezTo>
                      <a:pt x="3" y="0"/>
                      <a:pt x="3" y="0"/>
                      <a:pt x="3" y="0"/>
                    </a:cubicBezTo>
                    <a:cubicBezTo>
                      <a:pt x="3" y="0"/>
                      <a:pt x="3" y="0"/>
                      <a:pt x="3" y="0"/>
                    </a:cubicBezTo>
                    <a:cubicBezTo>
                      <a:pt x="3" y="0"/>
                      <a:pt x="2" y="0"/>
                      <a:pt x="2" y="0"/>
                    </a:cubicBezTo>
                    <a:cubicBezTo>
                      <a:pt x="2" y="2"/>
                      <a:pt x="2" y="2"/>
                      <a:pt x="2" y="2"/>
                    </a:cubicBezTo>
                    <a:cubicBezTo>
                      <a:pt x="2" y="2"/>
                      <a:pt x="2" y="2"/>
                      <a:pt x="1" y="2"/>
                    </a:cubicBezTo>
                    <a:cubicBezTo>
                      <a:pt x="1" y="2"/>
                      <a:pt x="1" y="3"/>
                      <a:pt x="1" y="3"/>
                    </a:cubicBezTo>
                    <a:cubicBezTo>
                      <a:pt x="1" y="3"/>
                      <a:pt x="1" y="4"/>
                      <a:pt x="1" y="4"/>
                    </a:cubicBezTo>
                    <a:cubicBezTo>
                      <a:pt x="1" y="4"/>
                      <a:pt x="1" y="5"/>
                      <a:pt x="1" y="5"/>
                    </a:cubicBezTo>
                    <a:cubicBezTo>
                      <a:pt x="1" y="5"/>
                      <a:pt x="1" y="6"/>
                      <a:pt x="1" y="6"/>
                    </a:cubicBezTo>
                    <a:cubicBezTo>
                      <a:pt x="2" y="6"/>
                      <a:pt x="2" y="6"/>
                      <a:pt x="2" y="7"/>
                    </a:cubicBezTo>
                    <a:cubicBezTo>
                      <a:pt x="2" y="7"/>
                      <a:pt x="3" y="7"/>
                      <a:pt x="3" y="7"/>
                    </a:cubicBezTo>
                    <a:cubicBezTo>
                      <a:pt x="3" y="10"/>
                      <a:pt x="3" y="10"/>
                      <a:pt x="3" y="10"/>
                    </a:cubicBezTo>
                    <a:cubicBezTo>
                      <a:pt x="2" y="10"/>
                      <a:pt x="2" y="10"/>
                      <a:pt x="2" y="10"/>
                    </a:cubicBezTo>
                    <a:cubicBezTo>
                      <a:pt x="1" y="10"/>
                      <a:pt x="1" y="9"/>
                      <a:pt x="1" y="9"/>
                    </a:cubicBezTo>
                    <a:cubicBezTo>
                      <a:pt x="1" y="9"/>
                      <a:pt x="1" y="9"/>
                      <a:pt x="1" y="10"/>
                    </a:cubicBezTo>
                    <a:cubicBezTo>
                      <a:pt x="1" y="10"/>
                      <a:pt x="1" y="10"/>
                      <a:pt x="1" y="10"/>
                    </a:cubicBezTo>
                    <a:cubicBezTo>
                      <a:pt x="0" y="10"/>
                      <a:pt x="0" y="10"/>
                      <a:pt x="0" y="11"/>
                    </a:cubicBezTo>
                    <a:cubicBezTo>
                      <a:pt x="0" y="11"/>
                      <a:pt x="0" y="11"/>
                      <a:pt x="0" y="11"/>
                    </a:cubicBezTo>
                    <a:cubicBezTo>
                      <a:pt x="1" y="11"/>
                      <a:pt x="1" y="11"/>
                      <a:pt x="2" y="11"/>
                    </a:cubicBezTo>
                    <a:cubicBezTo>
                      <a:pt x="2" y="11"/>
                      <a:pt x="2" y="11"/>
                      <a:pt x="3" y="11"/>
                    </a:cubicBezTo>
                    <a:cubicBezTo>
                      <a:pt x="3" y="13"/>
                      <a:pt x="3" y="13"/>
                      <a:pt x="3" y="13"/>
                    </a:cubicBezTo>
                    <a:cubicBezTo>
                      <a:pt x="3" y="13"/>
                      <a:pt x="3" y="13"/>
                      <a:pt x="3" y="13"/>
                    </a:cubicBezTo>
                    <a:cubicBezTo>
                      <a:pt x="3" y="13"/>
                      <a:pt x="4" y="13"/>
                      <a:pt x="4" y="13"/>
                    </a:cubicBezTo>
                    <a:cubicBezTo>
                      <a:pt x="4" y="11"/>
                      <a:pt x="4" y="11"/>
                      <a:pt x="4" y="11"/>
                    </a:cubicBezTo>
                    <a:cubicBezTo>
                      <a:pt x="4" y="11"/>
                      <a:pt x="4" y="11"/>
                      <a:pt x="4" y="11"/>
                    </a:cubicBezTo>
                    <a:cubicBezTo>
                      <a:pt x="4" y="13"/>
                      <a:pt x="4" y="13"/>
                      <a:pt x="4" y="13"/>
                    </a:cubicBezTo>
                    <a:cubicBezTo>
                      <a:pt x="4" y="13"/>
                      <a:pt x="5" y="13"/>
                      <a:pt x="5" y="13"/>
                    </a:cubicBezTo>
                    <a:cubicBezTo>
                      <a:pt x="5" y="13"/>
                      <a:pt x="5" y="13"/>
                      <a:pt x="5" y="13"/>
                    </a:cubicBezTo>
                    <a:cubicBezTo>
                      <a:pt x="5" y="11"/>
                      <a:pt x="5" y="11"/>
                      <a:pt x="5" y="11"/>
                    </a:cubicBezTo>
                    <a:cubicBezTo>
                      <a:pt x="6" y="11"/>
                      <a:pt x="6" y="11"/>
                      <a:pt x="6" y="11"/>
                    </a:cubicBezTo>
                    <a:cubicBezTo>
                      <a:pt x="6" y="11"/>
                      <a:pt x="7" y="10"/>
                      <a:pt x="7" y="10"/>
                    </a:cubicBezTo>
                    <a:cubicBezTo>
                      <a:pt x="7" y="10"/>
                      <a:pt x="7" y="9"/>
                      <a:pt x="7" y="9"/>
                    </a:cubicBezTo>
                    <a:cubicBezTo>
                      <a:pt x="7" y="8"/>
                      <a:pt x="7" y="7"/>
                      <a:pt x="6" y="7"/>
                    </a:cubicBezTo>
                    <a:cubicBezTo>
                      <a:pt x="6" y="6"/>
                      <a:pt x="6" y="6"/>
                      <a:pt x="5" y="6"/>
                    </a:cubicBezTo>
                    <a:close/>
                    <a:moveTo>
                      <a:pt x="4" y="10"/>
                    </a:moveTo>
                    <a:cubicBezTo>
                      <a:pt x="4" y="10"/>
                      <a:pt x="4" y="10"/>
                      <a:pt x="4" y="10"/>
                    </a:cubicBezTo>
                    <a:cubicBezTo>
                      <a:pt x="3" y="7"/>
                      <a:pt x="3" y="7"/>
                      <a:pt x="3" y="7"/>
                    </a:cubicBezTo>
                    <a:cubicBezTo>
                      <a:pt x="4" y="7"/>
                      <a:pt x="4" y="7"/>
                      <a:pt x="4" y="7"/>
                    </a:cubicBezTo>
                    <a:lnTo>
                      <a:pt x="4" y="10"/>
                    </a:lnTo>
                    <a:close/>
                    <a:moveTo>
                      <a:pt x="4" y="5"/>
                    </a:moveTo>
                    <a:cubicBezTo>
                      <a:pt x="4" y="5"/>
                      <a:pt x="4" y="5"/>
                      <a:pt x="3" y="5"/>
                    </a:cubicBezTo>
                    <a:cubicBezTo>
                      <a:pt x="3" y="3"/>
                      <a:pt x="3" y="3"/>
                      <a:pt x="3" y="3"/>
                    </a:cubicBezTo>
                    <a:cubicBezTo>
                      <a:pt x="4" y="3"/>
                      <a:pt x="4" y="3"/>
                      <a:pt x="4" y="3"/>
                    </a:cubicBezTo>
                    <a:lnTo>
                      <a:pt x="4"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6"/>
              <p:cNvSpPr>
                <a:spLocks noEditPoints="1"/>
              </p:cNvSpPr>
              <p:nvPr/>
            </p:nvSpPr>
            <p:spPr bwMode="auto">
              <a:xfrm>
                <a:off x="3923" y="1416"/>
                <a:ext cx="26" cy="24"/>
              </a:xfrm>
              <a:custGeom>
                <a:avLst/>
                <a:gdLst>
                  <a:gd name="T0" fmla="*/ 10 w 11"/>
                  <a:gd name="T1" fmla="*/ 6 h 10"/>
                  <a:gd name="T2" fmla="*/ 9 w 11"/>
                  <a:gd name="T3" fmla="*/ 5 h 10"/>
                  <a:gd name="T4" fmla="*/ 9 w 11"/>
                  <a:gd name="T5" fmla="*/ 5 h 10"/>
                  <a:gd name="T6" fmla="*/ 10 w 11"/>
                  <a:gd name="T7" fmla="*/ 4 h 10"/>
                  <a:gd name="T8" fmla="*/ 10 w 11"/>
                  <a:gd name="T9" fmla="*/ 3 h 10"/>
                  <a:gd name="T10" fmla="*/ 10 w 11"/>
                  <a:gd name="T11" fmla="*/ 2 h 10"/>
                  <a:gd name="T12" fmla="*/ 9 w 11"/>
                  <a:gd name="T13" fmla="*/ 2 h 10"/>
                  <a:gd name="T14" fmla="*/ 8 w 11"/>
                  <a:gd name="T15" fmla="*/ 2 h 10"/>
                  <a:gd name="T16" fmla="*/ 8 w 11"/>
                  <a:gd name="T17" fmla="*/ 2 h 10"/>
                  <a:gd name="T18" fmla="*/ 8 w 11"/>
                  <a:gd name="T19" fmla="*/ 1 h 10"/>
                  <a:gd name="T20" fmla="*/ 8 w 11"/>
                  <a:gd name="T21" fmla="*/ 0 h 10"/>
                  <a:gd name="T22" fmla="*/ 7 w 11"/>
                  <a:gd name="T23" fmla="*/ 0 h 10"/>
                  <a:gd name="T24" fmla="*/ 6 w 11"/>
                  <a:gd name="T25" fmla="*/ 0 h 10"/>
                  <a:gd name="T26" fmla="*/ 6 w 11"/>
                  <a:gd name="T27" fmla="*/ 1 h 10"/>
                  <a:gd name="T28" fmla="*/ 5 w 11"/>
                  <a:gd name="T29" fmla="*/ 1 h 10"/>
                  <a:gd name="T30" fmla="*/ 5 w 11"/>
                  <a:gd name="T31" fmla="*/ 0 h 10"/>
                  <a:gd name="T32" fmla="*/ 4 w 11"/>
                  <a:gd name="T33" fmla="*/ 0 h 10"/>
                  <a:gd name="T34" fmla="*/ 3 w 11"/>
                  <a:gd name="T35" fmla="*/ 0 h 10"/>
                  <a:gd name="T36" fmla="*/ 2 w 11"/>
                  <a:gd name="T37" fmla="*/ 1 h 10"/>
                  <a:gd name="T38" fmla="*/ 3 w 11"/>
                  <a:gd name="T39" fmla="*/ 2 h 10"/>
                  <a:gd name="T40" fmla="*/ 2 w 11"/>
                  <a:gd name="T41" fmla="*/ 2 h 10"/>
                  <a:gd name="T42" fmla="*/ 2 w 11"/>
                  <a:gd name="T43" fmla="*/ 2 h 10"/>
                  <a:gd name="T44" fmla="*/ 1 w 11"/>
                  <a:gd name="T45" fmla="*/ 3 h 10"/>
                  <a:gd name="T46" fmla="*/ 0 w 11"/>
                  <a:gd name="T47" fmla="*/ 3 h 10"/>
                  <a:gd name="T48" fmla="*/ 1 w 11"/>
                  <a:gd name="T49" fmla="*/ 4 h 10"/>
                  <a:gd name="T50" fmla="*/ 1 w 11"/>
                  <a:gd name="T51" fmla="*/ 5 h 10"/>
                  <a:gd name="T52" fmla="*/ 1 w 11"/>
                  <a:gd name="T53" fmla="*/ 5 h 10"/>
                  <a:gd name="T54" fmla="*/ 1 w 11"/>
                  <a:gd name="T55" fmla="*/ 6 h 10"/>
                  <a:gd name="T56" fmla="*/ 0 w 11"/>
                  <a:gd name="T57" fmla="*/ 7 h 10"/>
                  <a:gd name="T58" fmla="*/ 1 w 11"/>
                  <a:gd name="T59" fmla="*/ 7 h 10"/>
                  <a:gd name="T60" fmla="*/ 2 w 11"/>
                  <a:gd name="T61" fmla="*/ 8 h 10"/>
                  <a:gd name="T62" fmla="*/ 2 w 11"/>
                  <a:gd name="T63" fmla="*/ 8 h 10"/>
                  <a:gd name="T64" fmla="*/ 3 w 11"/>
                  <a:gd name="T65" fmla="*/ 8 h 10"/>
                  <a:gd name="T66" fmla="*/ 3 w 11"/>
                  <a:gd name="T67" fmla="*/ 9 h 10"/>
                  <a:gd name="T68" fmla="*/ 3 w 11"/>
                  <a:gd name="T69" fmla="*/ 10 h 10"/>
                  <a:gd name="T70" fmla="*/ 4 w 11"/>
                  <a:gd name="T71" fmla="*/ 10 h 10"/>
                  <a:gd name="T72" fmla="*/ 5 w 11"/>
                  <a:gd name="T73" fmla="*/ 10 h 10"/>
                  <a:gd name="T74" fmla="*/ 5 w 11"/>
                  <a:gd name="T75" fmla="*/ 9 h 10"/>
                  <a:gd name="T76" fmla="*/ 6 w 11"/>
                  <a:gd name="T77" fmla="*/ 9 h 10"/>
                  <a:gd name="T78" fmla="*/ 6 w 11"/>
                  <a:gd name="T79" fmla="*/ 10 h 10"/>
                  <a:gd name="T80" fmla="*/ 7 w 11"/>
                  <a:gd name="T81" fmla="*/ 10 h 10"/>
                  <a:gd name="T82" fmla="*/ 8 w 11"/>
                  <a:gd name="T83" fmla="*/ 10 h 10"/>
                  <a:gd name="T84" fmla="*/ 8 w 11"/>
                  <a:gd name="T85" fmla="*/ 9 h 10"/>
                  <a:gd name="T86" fmla="*/ 8 w 11"/>
                  <a:gd name="T87" fmla="*/ 8 h 10"/>
                  <a:gd name="T88" fmla="*/ 8 w 11"/>
                  <a:gd name="T89" fmla="*/ 7 h 10"/>
                  <a:gd name="T90" fmla="*/ 9 w 11"/>
                  <a:gd name="T91" fmla="*/ 8 h 10"/>
                  <a:gd name="T92" fmla="*/ 10 w 11"/>
                  <a:gd name="T93" fmla="*/ 7 h 10"/>
                  <a:gd name="T94" fmla="*/ 10 w 11"/>
                  <a:gd name="T95" fmla="*/ 7 h 10"/>
                  <a:gd name="T96" fmla="*/ 10 w 11"/>
                  <a:gd name="T97" fmla="*/ 6 h 10"/>
                  <a:gd name="T98" fmla="*/ 6 w 11"/>
                  <a:gd name="T99" fmla="*/ 7 h 10"/>
                  <a:gd name="T100" fmla="*/ 3 w 11"/>
                  <a:gd name="T101" fmla="*/ 6 h 10"/>
                  <a:gd name="T102" fmla="*/ 4 w 11"/>
                  <a:gd name="T103" fmla="*/ 3 h 10"/>
                  <a:gd name="T104" fmla="*/ 7 w 11"/>
                  <a:gd name="T105" fmla="*/ 4 h 10"/>
                  <a:gd name="T106" fmla="*/ 6 w 11"/>
                  <a:gd name="T10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0">
                    <a:moveTo>
                      <a:pt x="10" y="6"/>
                    </a:moveTo>
                    <a:cubicBezTo>
                      <a:pt x="9" y="5"/>
                      <a:pt x="9" y="5"/>
                      <a:pt x="9" y="5"/>
                    </a:cubicBezTo>
                    <a:cubicBezTo>
                      <a:pt x="9" y="5"/>
                      <a:pt x="9" y="5"/>
                      <a:pt x="9" y="5"/>
                    </a:cubicBezTo>
                    <a:cubicBezTo>
                      <a:pt x="10" y="4"/>
                      <a:pt x="10" y="4"/>
                      <a:pt x="10" y="4"/>
                    </a:cubicBezTo>
                    <a:cubicBezTo>
                      <a:pt x="10" y="4"/>
                      <a:pt x="10" y="4"/>
                      <a:pt x="10" y="3"/>
                    </a:cubicBezTo>
                    <a:cubicBezTo>
                      <a:pt x="10" y="2"/>
                      <a:pt x="10" y="2"/>
                      <a:pt x="10" y="2"/>
                    </a:cubicBezTo>
                    <a:cubicBezTo>
                      <a:pt x="10" y="2"/>
                      <a:pt x="9" y="2"/>
                      <a:pt x="9" y="2"/>
                    </a:cubicBezTo>
                    <a:cubicBezTo>
                      <a:pt x="8" y="2"/>
                      <a:pt x="8" y="2"/>
                      <a:pt x="8" y="2"/>
                    </a:cubicBezTo>
                    <a:cubicBezTo>
                      <a:pt x="8" y="2"/>
                      <a:pt x="8" y="2"/>
                      <a:pt x="8" y="2"/>
                    </a:cubicBezTo>
                    <a:cubicBezTo>
                      <a:pt x="8" y="1"/>
                      <a:pt x="8" y="1"/>
                      <a:pt x="8" y="1"/>
                    </a:cubicBezTo>
                    <a:cubicBezTo>
                      <a:pt x="8" y="1"/>
                      <a:pt x="8" y="0"/>
                      <a:pt x="8" y="0"/>
                    </a:cubicBezTo>
                    <a:cubicBezTo>
                      <a:pt x="7" y="0"/>
                      <a:pt x="7" y="0"/>
                      <a:pt x="7" y="0"/>
                    </a:cubicBezTo>
                    <a:cubicBezTo>
                      <a:pt x="6" y="0"/>
                      <a:pt x="6" y="0"/>
                      <a:pt x="6" y="0"/>
                    </a:cubicBezTo>
                    <a:cubicBezTo>
                      <a:pt x="6" y="1"/>
                      <a:pt x="6" y="1"/>
                      <a:pt x="6" y="1"/>
                    </a:cubicBezTo>
                    <a:cubicBezTo>
                      <a:pt x="5" y="1"/>
                      <a:pt x="5" y="1"/>
                      <a:pt x="5" y="1"/>
                    </a:cubicBezTo>
                    <a:cubicBezTo>
                      <a:pt x="5" y="0"/>
                      <a:pt x="5" y="0"/>
                      <a:pt x="5" y="0"/>
                    </a:cubicBezTo>
                    <a:cubicBezTo>
                      <a:pt x="4" y="0"/>
                      <a:pt x="4" y="0"/>
                      <a:pt x="4" y="0"/>
                    </a:cubicBezTo>
                    <a:cubicBezTo>
                      <a:pt x="3" y="0"/>
                      <a:pt x="3" y="0"/>
                      <a:pt x="3" y="0"/>
                    </a:cubicBezTo>
                    <a:cubicBezTo>
                      <a:pt x="2" y="0"/>
                      <a:pt x="2" y="1"/>
                      <a:pt x="2" y="1"/>
                    </a:cubicBezTo>
                    <a:cubicBezTo>
                      <a:pt x="3" y="2"/>
                      <a:pt x="3" y="2"/>
                      <a:pt x="3" y="2"/>
                    </a:cubicBezTo>
                    <a:cubicBezTo>
                      <a:pt x="2" y="2"/>
                      <a:pt x="2" y="2"/>
                      <a:pt x="2" y="2"/>
                    </a:cubicBezTo>
                    <a:cubicBezTo>
                      <a:pt x="2" y="2"/>
                      <a:pt x="2" y="2"/>
                      <a:pt x="2" y="2"/>
                    </a:cubicBezTo>
                    <a:cubicBezTo>
                      <a:pt x="1" y="2"/>
                      <a:pt x="1" y="2"/>
                      <a:pt x="1" y="3"/>
                    </a:cubicBezTo>
                    <a:cubicBezTo>
                      <a:pt x="0" y="3"/>
                      <a:pt x="0" y="3"/>
                      <a:pt x="0" y="3"/>
                    </a:cubicBezTo>
                    <a:cubicBezTo>
                      <a:pt x="0" y="4"/>
                      <a:pt x="0" y="4"/>
                      <a:pt x="1" y="4"/>
                    </a:cubicBezTo>
                    <a:cubicBezTo>
                      <a:pt x="1" y="5"/>
                      <a:pt x="1" y="5"/>
                      <a:pt x="1" y="5"/>
                    </a:cubicBezTo>
                    <a:cubicBezTo>
                      <a:pt x="1" y="5"/>
                      <a:pt x="1" y="5"/>
                      <a:pt x="1" y="5"/>
                    </a:cubicBezTo>
                    <a:cubicBezTo>
                      <a:pt x="1" y="6"/>
                      <a:pt x="1" y="6"/>
                      <a:pt x="1" y="6"/>
                    </a:cubicBezTo>
                    <a:cubicBezTo>
                      <a:pt x="0" y="6"/>
                      <a:pt x="0" y="6"/>
                      <a:pt x="0" y="7"/>
                    </a:cubicBezTo>
                    <a:cubicBezTo>
                      <a:pt x="1" y="7"/>
                      <a:pt x="1" y="7"/>
                      <a:pt x="1" y="7"/>
                    </a:cubicBezTo>
                    <a:cubicBezTo>
                      <a:pt x="1" y="8"/>
                      <a:pt x="1" y="8"/>
                      <a:pt x="2" y="8"/>
                    </a:cubicBezTo>
                    <a:cubicBezTo>
                      <a:pt x="2" y="8"/>
                      <a:pt x="2" y="8"/>
                      <a:pt x="2" y="8"/>
                    </a:cubicBezTo>
                    <a:cubicBezTo>
                      <a:pt x="2" y="8"/>
                      <a:pt x="3" y="8"/>
                      <a:pt x="3" y="8"/>
                    </a:cubicBezTo>
                    <a:cubicBezTo>
                      <a:pt x="3" y="9"/>
                      <a:pt x="3" y="9"/>
                      <a:pt x="3" y="9"/>
                    </a:cubicBezTo>
                    <a:cubicBezTo>
                      <a:pt x="2" y="9"/>
                      <a:pt x="3" y="10"/>
                      <a:pt x="3" y="10"/>
                    </a:cubicBezTo>
                    <a:cubicBezTo>
                      <a:pt x="4" y="10"/>
                      <a:pt x="4" y="10"/>
                      <a:pt x="4" y="10"/>
                    </a:cubicBezTo>
                    <a:cubicBezTo>
                      <a:pt x="4" y="10"/>
                      <a:pt x="5" y="10"/>
                      <a:pt x="5" y="10"/>
                    </a:cubicBezTo>
                    <a:cubicBezTo>
                      <a:pt x="5" y="9"/>
                      <a:pt x="5" y="9"/>
                      <a:pt x="5" y="9"/>
                    </a:cubicBezTo>
                    <a:cubicBezTo>
                      <a:pt x="5" y="9"/>
                      <a:pt x="6" y="9"/>
                      <a:pt x="6" y="9"/>
                    </a:cubicBezTo>
                    <a:cubicBezTo>
                      <a:pt x="6" y="10"/>
                      <a:pt x="6" y="10"/>
                      <a:pt x="6" y="10"/>
                    </a:cubicBezTo>
                    <a:cubicBezTo>
                      <a:pt x="6" y="10"/>
                      <a:pt x="7" y="10"/>
                      <a:pt x="7" y="10"/>
                    </a:cubicBezTo>
                    <a:cubicBezTo>
                      <a:pt x="8" y="10"/>
                      <a:pt x="8" y="10"/>
                      <a:pt x="8" y="10"/>
                    </a:cubicBezTo>
                    <a:cubicBezTo>
                      <a:pt x="8" y="9"/>
                      <a:pt x="8" y="9"/>
                      <a:pt x="8" y="9"/>
                    </a:cubicBezTo>
                    <a:cubicBezTo>
                      <a:pt x="8" y="8"/>
                      <a:pt x="8" y="8"/>
                      <a:pt x="8" y="8"/>
                    </a:cubicBezTo>
                    <a:cubicBezTo>
                      <a:pt x="8" y="8"/>
                      <a:pt x="8" y="8"/>
                      <a:pt x="8" y="7"/>
                    </a:cubicBezTo>
                    <a:cubicBezTo>
                      <a:pt x="9" y="8"/>
                      <a:pt x="9" y="8"/>
                      <a:pt x="9" y="8"/>
                    </a:cubicBezTo>
                    <a:cubicBezTo>
                      <a:pt x="10" y="8"/>
                      <a:pt x="10" y="8"/>
                      <a:pt x="10" y="7"/>
                    </a:cubicBezTo>
                    <a:cubicBezTo>
                      <a:pt x="10" y="7"/>
                      <a:pt x="10" y="7"/>
                      <a:pt x="10" y="7"/>
                    </a:cubicBezTo>
                    <a:cubicBezTo>
                      <a:pt x="11" y="6"/>
                      <a:pt x="10" y="6"/>
                      <a:pt x="10" y="6"/>
                    </a:cubicBezTo>
                    <a:close/>
                    <a:moveTo>
                      <a:pt x="6" y="7"/>
                    </a:moveTo>
                    <a:cubicBezTo>
                      <a:pt x="5" y="7"/>
                      <a:pt x="4" y="7"/>
                      <a:pt x="3" y="6"/>
                    </a:cubicBezTo>
                    <a:cubicBezTo>
                      <a:pt x="3" y="5"/>
                      <a:pt x="3" y="4"/>
                      <a:pt x="4" y="3"/>
                    </a:cubicBezTo>
                    <a:cubicBezTo>
                      <a:pt x="5" y="3"/>
                      <a:pt x="7" y="3"/>
                      <a:pt x="7" y="4"/>
                    </a:cubicBezTo>
                    <a:cubicBezTo>
                      <a:pt x="8" y="5"/>
                      <a:pt x="7" y="6"/>
                      <a:pt x="6" y="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7"/>
              <p:cNvSpPr>
                <a:spLocks noEditPoints="1"/>
              </p:cNvSpPr>
              <p:nvPr/>
            </p:nvSpPr>
            <p:spPr bwMode="auto">
              <a:xfrm>
                <a:off x="3878" y="1468"/>
                <a:ext cx="52" cy="55"/>
              </a:xfrm>
              <a:custGeom>
                <a:avLst/>
                <a:gdLst>
                  <a:gd name="T0" fmla="*/ 21 w 22"/>
                  <a:gd name="T1" fmla="*/ 13 h 23"/>
                  <a:gd name="T2" fmla="*/ 20 w 22"/>
                  <a:gd name="T3" fmla="*/ 12 h 23"/>
                  <a:gd name="T4" fmla="*/ 20 w 22"/>
                  <a:gd name="T5" fmla="*/ 11 h 23"/>
                  <a:gd name="T6" fmla="*/ 21 w 22"/>
                  <a:gd name="T7" fmla="*/ 10 h 23"/>
                  <a:gd name="T8" fmla="*/ 22 w 22"/>
                  <a:gd name="T9" fmla="*/ 8 h 23"/>
                  <a:gd name="T10" fmla="*/ 21 w 22"/>
                  <a:gd name="T11" fmla="*/ 6 h 23"/>
                  <a:gd name="T12" fmla="*/ 19 w 22"/>
                  <a:gd name="T13" fmla="*/ 5 h 23"/>
                  <a:gd name="T14" fmla="*/ 18 w 22"/>
                  <a:gd name="T15" fmla="*/ 6 h 23"/>
                  <a:gd name="T16" fmla="*/ 16 w 22"/>
                  <a:gd name="T17" fmla="*/ 5 h 23"/>
                  <a:gd name="T18" fmla="*/ 17 w 22"/>
                  <a:gd name="T19" fmla="*/ 3 h 23"/>
                  <a:gd name="T20" fmla="*/ 16 w 22"/>
                  <a:gd name="T21" fmla="*/ 1 h 23"/>
                  <a:gd name="T22" fmla="*/ 14 w 22"/>
                  <a:gd name="T23" fmla="*/ 1 h 23"/>
                  <a:gd name="T24" fmla="*/ 12 w 22"/>
                  <a:gd name="T25" fmla="*/ 2 h 23"/>
                  <a:gd name="T26" fmla="*/ 12 w 22"/>
                  <a:gd name="T27" fmla="*/ 3 h 23"/>
                  <a:gd name="T28" fmla="*/ 10 w 22"/>
                  <a:gd name="T29" fmla="*/ 3 h 23"/>
                  <a:gd name="T30" fmla="*/ 9 w 22"/>
                  <a:gd name="T31" fmla="*/ 2 h 23"/>
                  <a:gd name="T32" fmla="*/ 7 w 22"/>
                  <a:gd name="T33" fmla="*/ 1 h 23"/>
                  <a:gd name="T34" fmla="*/ 6 w 22"/>
                  <a:gd name="T35" fmla="*/ 2 h 23"/>
                  <a:gd name="T36" fmla="*/ 5 w 22"/>
                  <a:gd name="T37" fmla="*/ 4 h 23"/>
                  <a:gd name="T38" fmla="*/ 5 w 22"/>
                  <a:gd name="T39" fmla="*/ 5 h 23"/>
                  <a:gd name="T40" fmla="*/ 4 w 22"/>
                  <a:gd name="T41" fmla="*/ 6 h 23"/>
                  <a:gd name="T42" fmla="*/ 3 w 22"/>
                  <a:gd name="T43" fmla="*/ 6 h 23"/>
                  <a:gd name="T44" fmla="*/ 1 w 22"/>
                  <a:gd name="T45" fmla="*/ 7 h 23"/>
                  <a:gd name="T46" fmla="*/ 0 w 22"/>
                  <a:gd name="T47" fmla="*/ 8 h 23"/>
                  <a:gd name="T48" fmla="*/ 1 w 22"/>
                  <a:gd name="T49" fmla="*/ 10 h 23"/>
                  <a:gd name="T50" fmla="*/ 2 w 22"/>
                  <a:gd name="T51" fmla="*/ 11 h 23"/>
                  <a:gd name="T52" fmla="*/ 2 w 22"/>
                  <a:gd name="T53" fmla="*/ 13 h 23"/>
                  <a:gd name="T54" fmla="*/ 1 w 22"/>
                  <a:gd name="T55" fmla="*/ 13 h 23"/>
                  <a:gd name="T56" fmla="*/ 0 w 22"/>
                  <a:gd name="T57" fmla="*/ 15 h 23"/>
                  <a:gd name="T58" fmla="*/ 1 w 22"/>
                  <a:gd name="T59" fmla="*/ 17 h 23"/>
                  <a:gd name="T60" fmla="*/ 3 w 22"/>
                  <a:gd name="T61" fmla="*/ 18 h 23"/>
                  <a:gd name="T62" fmla="*/ 4 w 22"/>
                  <a:gd name="T63" fmla="*/ 17 h 23"/>
                  <a:gd name="T64" fmla="*/ 6 w 22"/>
                  <a:gd name="T65" fmla="*/ 19 h 23"/>
                  <a:gd name="T66" fmla="*/ 5 w 22"/>
                  <a:gd name="T67" fmla="*/ 20 h 23"/>
                  <a:gd name="T68" fmla="*/ 6 w 22"/>
                  <a:gd name="T69" fmla="*/ 22 h 23"/>
                  <a:gd name="T70" fmla="*/ 8 w 22"/>
                  <a:gd name="T71" fmla="*/ 23 h 23"/>
                  <a:gd name="T72" fmla="*/ 10 w 22"/>
                  <a:gd name="T73" fmla="*/ 22 h 23"/>
                  <a:gd name="T74" fmla="*/ 10 w 22"/>
                  <a:gd name="T75" fmla="*/ 20 h 23"/>
                  <a:gd name="T76" fmla="*/ 12 w 22"/>
                  <a:gd name="T77" fmla="*/ 20 h 23"/>
                  <a:gd name="T78" fmla="*/ 13 w 22"/>
                  <a:gd name="T79" fmla="*/ 22 h 23"/>
                  <a:gd name="T80" fmla="*/ 15 w 22"/>
                  <a:gd name="T81" fmla="*/ 23 h 23"/>
                  <a:gd name="T82" fmla="*/ 16 w 22"/>
                  <a:gd name="T83" fmla="*/ 22 h 23"/>
                  <a:gd name="T84" fmla="*/ 17 w 22"/>
                  <a:gd name="T85" fmla="*/ 20 h 23"/>
                  <a:gd name="T86" fmla="*/ 17 w 22"/>
                  <a:gd name="T87" fmla="*/ 18 h 23"/>
                  <a:gd name="T88" fmla="*/ 18 w 22"/>
                  <a:gd name="T89" fmla="*/ 17 h 23"/>
                  <a:gd name="T90" fmla="*/ 19 w 22"/>
                  <a:gd name="T91" fmla="*/ 18 h 23"/>
                  <a:gd name="T92" fmla="*/ 21 w 22"/>
                  <a:gd name="T93" fmla="*/ 17 h 23"/>
                  <a:gd name="T94" fmla="*/ 22 w 22"/>
                  <a:gd name="T95" fmla="*/ 15 h 23"/>
                  <a:gd name="T96" fmla="*/ 21 w 22"/>
                  <a:gd name="T97" fmla="*/ 13 h 23"/>
                  <a:gd name="T98" fmla="*/ 13 w 22"/>
                  <a:gd name="T99" fmla="*/ 16 h 23"/>
                  <a:gd name="T100" fmla="*/ 7 w 22"/>
                  <a:gd name="T101" fmla="*/ 14 h 23"/>
                  <a:gd name="T102" fmla="*/ 9 w 22"/>
                  <a:gd name="T103" fmla="*/ 8 h 23"/>
                  <a:gd name="T104" fmla="*/ 15 w 22"/>
                  <a:gd name="T105" fmla="*/ 10 h 23"/>
                  <a:gd name="T106" fmla="*/ 13 w 22"/>
                  <a:gd name="T10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23">
                    <a:moveTo>
                      <a:pt x="21" y="13"/>
                    </a:moveTo>
                    <a:cubicBezTo>
                      <a:pt x="20" y="12"/>
                      <a:pt x="20" y="12"/>
                      <a:pt x="20" y="12"/>
                    </a:cubicBezTo>
                    <a:cubicBezTo>
                      <a:pt x="20" y="12"/>
                      <a:pt x="20" y="11"/>
                      <a:pt x="20" y="11"/>
                    </a:cubicBezTo>
                    <a:cubicBezTo>
                      <a:pt x="21" y="10"/>
                      <a:pt x="21" y="10"/>
                      <a:pt x="21" y="10"/>
                    </a:cubicBezTo>
                    <a:cubicBezTo>
                      <a:pt x="22" y="10"/>
                      <a:pt x="22" y="9"/>
                      <a:pt x="22" y="8"/>
                    </a:cubicBezTo>
                    <a:cubicBezTo>
                      <a:pt x="21" y="6"/>
                      <a:pt x="21" y="6"/>
                      <a:pt x="21" y="6"/>
                    </a:cubicBezTo>
                    <a:cubicBezTo>
                      <a:pt x="21" y="5"/>
                      <a:pt x="20" y="5"/>
                      <a:pt x="19" y="5"/>
                    </a:cubicBezTo>
                    <a:cubicBezTo>
                      <a:pt x="18" y="6"/>
                      <a:pt x="18" y="6"/>
                      <a:pt x="18" y="6"/>
                    </a:cubicBezTo>
                    <a:cubicBezTo>
                      <a:pt x="17" y="6"/>
                      <a:pt x="17" y="5"/>
                      <a:pt x="16" y="5"/>
                    </a:cubicBezTo>
                    <a:cubicBezTo>
                      <a:pt x="17" y="3"/>
                      <a:pt x="17" y="3"/>
                      <a:pt x="17" y="3"/>
                    </a:cubicBezTo>
                    <a:cubicBezTo>
                      <a:pt x="17" y="3"/>
                      <a:pt x="17" y="2"/>
                      <a:pt x="16" y="1"/>
                    </a:cubicBezTo>
                    <a:cubicBezTo>
                      <a:pt x="14" y="1"/>
                      <a:pt x="14" y="1"/>
                      <a:pt x="14" y="1"/>
                    </a:cubicBezTo>
                    <a:cubicBezTo>
                      <a:pt x="14" y="0"/>
                      <a:pt x="13" y="1"/>
                      <a:pt x="12" y="2"/>
                    </a:cubicBezTo>
                    <a:cubicBezTo>
                      <a:pt x="12" y="3"/>
                      <a:pt x="12" y="3"/>
                      <a:pt x="12" y="3"/>
                    </a:cubicBezTo>
                    <a:cubicBezTo>
                      <a:pt x="11" y="3"/>
                      <a:pt x="11" y="3"/>
                      <a:pt x="10" y="3"/>
                    </a:cubicBezTo>
                    <a:cubicBezTo>
                      <a:pt x="9" y="2"/>
                      <a:pt x="9" y="2"/>
                      <a:pt x="9" y="2"/>
                    </a:cubicBezTo>
                    <a:cubicBezTo>
                      <a:pt x="9" y="1"/>
                      <a:pt x="8" y="0"/>
                      <a:pt x="7" y="1"/>
                    </a:cubicBezTo>
                    <a:cubicBezTo>
                      <a:pt x="6" y="2"/>
                      <a:pt x="6" y="2"/>
                      <a:pt x="6" y="2"/>
                    </a:cubicBezTo>
                    <a:cubicBezTo>
                      <a:pt x="5" y="2"/>
                      <a:pt x="4" y="3"/>
                      <a:pt x="5" y="4"/>
                    </a:cubicBezTo>
                    <a:cubicBezTo>
                      <a:pt x="5" y="5"/>
                      <a:pt x="5" y="5"/>
                      <a:pt x="5" y="5"/>
                    </a:cubicBezTo>
                    <a:cubicBezTo>
                      <a:pt x="5" y="5"/>
                      <a:pt x="5" y="6"/>
                      <a:pt x="4" y="6"/>
                    </a:cubicBezTo>
                    <a:cubicBezTo>
                      <a:pt x="3" y="6"/>
                      <a:pt x="3" y="6"/>
                      <a:pt x="3" y="6"/>
                    </a:cubicBezTo>
                    <a:cubicBezTo>
                      <a:pt x="2" y="5"/>
                      <a:pt x="1" y="6"/>
                      <a:pt x="1" y="7"/>
                    </a:cubicBezTo>
                    <a:cubicBezTo>
                      <a:pt x="0" y="8"/>
                      <a:pt x="0" y="8"/>
                      <a:pt x="0" y="8"/>
                    </a:cubicBezTo>
                    <a:cubicBezTo>
                      <a:pt x="0" y="9"/>
                      <a:pt x="0" y="10"/>
                      <a:pt x="1" y="10"/>
                    </a:cubicBezTo>
                    <a:cubicBezTo>
                      <a:pt x="2" y="11"/>
                      <a:pt x="2" y="11"/>
                      <a:pt x="2" y="11"/>
                    </a:cubicBezTo>
                    <a:cubicBezTo>
                      <a:pt x="2" y="12"/>
                      <a:pt x="2" y="12"/>
                      <a:pt x="2" y="13"/>
                    </a:cubicBezTo>
                    <a:cubicBezTo>
                      <a:pt x="1" y="13"/>
                      <a:pt x="1" y="13"/>
                      <a:pt x="1" y="13"/>
                    </a:cubicBezTo>
                    <a:cubicBezTo>
                      <a:pt x="0" y="14"/>
                      <a:pt x="0" y="15"/>
                      <a:pt x="0" y="15"/>
                    </a:cubicBezTo>
                    <a:cubicBezTo>
                      <a:pt x="1" y="17"/>
                      <a:pt x="1" y="17"/>
                      <a:pt x="1" y="17"/>
                    </a:cubicBezTo>
                    <a:cubicBezTo>
                      <a:pt x="1" y="18"/>
                      <a:pt x="2" y="18"/>
                      <a:pt x="3" y="18"/>
                    </a:cubicBezTo>
                    <a:cubicBezTo>
                      <a:pt x="4" y="17"/>
                      <a:pt x="4" y="17"/>
                      <a:pt x="4" y="17"/>
                    </a:cubicBezTo>
                    <a:cubicBezTo>
                      <a:pt x="5" y="18"/>
                      <a:pt x="5" y="18"/>
                      <a:pt x="6" y="19"/>
                    </a:cubicBezTo>
                    <a:cubicBezTo>
                      <a:pt x="5" y="20"/>
                      <a:pt x="5" y="20"/>
                      <a:pt x="5" y="20"/>
                    </a:cubicBezTo>
                    <a:cubicBezTo>
                      <a:pt x="5" y="21"/>
                      <a:pt x="5" y="22"/>
                      <a:pt x="6" y="22"/>
                    </a:cubicBezTo>
                    <a:cubicBezTo>
                      <a:pt x="8" y="23"/>
                      <a:pt x="8" y="23"/>
                      <a:pt x="8" y="23"/>
                    </a:cubicBezTo>
                    <a:cubicBezTo>
                      <a:pt x="9" y="23"/>
                      <a:pt x="9" y="23"/>
                      <a:pt x="10" y="22"/>
                    </a:cubicBezTo>
                    <a:cubicBezTo>
                      <a:pt x="10" y="20"/>
                      <a:pt x="10" y="20"/>
                      <a:pt x="10" y="20"/>
                    </a:cubicBezTo>
                    <a:cubicBezTo>
                      <a:pt x="11" y="20"/>
                      <a:pt x="12" y="20"/>
                      <a:pt x="12" y="20"/>
                    </a:cubicBezTo>
                    <a:cubicBezTo>
                      <a:pt x="13" y="22"/>
                      <a:pt x="13" y="22"/>
                      <a:pt x="13" y="22"/>
                    </a:cubicBezTo>
                    <a:cubicBezTo>
                      <a:pt x="13" y="23"/>
                      <a:pt x="14" y="23"/>
                      <a:pt x="15" y="23"/>
                    </a:cubicBezTo>
                    <a:cubicBezTo>
                      <a:pt x="16" y="22"/>
                      <a:pt x="16" y="22"/>
                      <a:pt x="16" y="22"/>
                    </a:cubicBezTo>
                    <a:cubicBezTo>
                      <a:pt x="17" y="21"/>
                      <a:pt x="18" y="21"/>
                      <a:pt x="17" y="20"/>
                    </a:cubicBezTo>
                    <a:cubicBezTo>
                      <a:pt x="17" y="18"/>
                      <a:pt x="17" y="18"/>
                      <a:pt x="17" y="18"/>
                    </a:cubicBezTo>
                    <a:cubicBezTo>
                      <a:pt x="17" y="18"/>
                      <a:pt x="17" y="17"/>
                      <a:pt x="18" y="17"/>
                    </a:cubicBezTo>
                    <a:cubicBezTo>
                      <a:pt x="19" y="18"/>
                      <a:pt x="19" y="18"/>
                      <a:pt x="19" y="18"/>
                    </a:cubicBezTo>
                    <a:cubicBezTo>
                      <a:pt x="20" y="18"/>
                      <a:pt x="21" y="18"/>
                      <a:pt x="21" y="17"/>
                    </a:cubicBezTo>
                    <a:cubicBezTo>
                      <a:pt x="22" y="15"/>
                      <a:pt x="22" y="15"/>
                      <a:pt x="22" y="15"/>
                    </a:cubicBezTo>
                    <a:cubicBezTo>
                      <a:pt x="22" y="14"/>
                      <a:pt x="22" y="13"/>
                      <a:pt x="21" y="13"/>
                    </a:cubicBezTo>
                    <a:close/>
                    <a:moveTo>
                      <a:pt x="13" y="16"/>
                    </a:moveTo>
                    <a:cubicBezTo>
                      <a:pt x="10" y="17"/>
                      <a:pt x="8" y="16"/>
                      <a:pt x="7" y="14"/>
                    </a:cubicBezTo>
                    <a:cubicBezTo>
                      <a:pt x="6" y="11"/>
                      <a:pt x="7" y="9"/>
                      <a:pt x="9" y="8"/>
                    </a:cubicBezTo>
                    <a:cubicBezTo>
                      <a:pt x="11" y="7"/>
                      <a:pt x="14" y="8"/>
                      <a:pt x="15" y="10"/>
                    </a:cubicBezTo>
                    <a:cubicBezTo>
                      <a:pt x="16" y="12"/>
                      <a:pt x="15" y="15"/>
                      <a:pt x="13" y="1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8"/>
              <p:cNvSpPr>
                <a:spLocks noEditPoints="1"/>
              </p:cNvSpPr>
              <p:nvPr/>
            </p:nvSpPr>
            <p:spPr bwMode="auto">
              <a:xfrm>
                <a:off x="4165" y="2016"/>
                <a:ext cx="68" cy="69"/>
              </a:xfrm>
              <a:custGeom>
                <a:avLst/>
                <a:gdLst>
                  <a:gd name="T0" fmla="*/ 28 w 29"/>
                  <a:gd name="T1" fmla="*/ 16 h 29"/>
                  <a:gd name="T2" fmla="*/ 26 w 29"/>
                  <a:gd name="T3" fmla="*/ 15 h 29"/>
                  <a:gd name="T4" fmla="*/ 26 w 29"/>
                  <a:gd name="T5" fmla="*/ 13 h 29"/>
                  <a:gd name="T6" fmla="*/ 28 w 29"/>
                  <a:gd name="T7" fmla="*/ 12 h 29"/>
                  <a:gd name="T8" fmla="*/ 29 w 29"/>
                  <a:gd name="T9" fmla="*/ 10 h 29"/>
                  <a:gd name="T10" fmla="*/ 28 w 29"/>
                  <a:gd name="T11" fmla="*/ 7 h 29"/>
                  <a:gd name="T12" fmla="*/ 25 w 29"/>
                  <a:gd name="T13" fmla="*/ 6 h 29"/>
                  <a:gd name="T14" fmla="*/ 23 w 29"/>
                  <a:gd name="T15" fmla="*/ 7 h 29"/>
                  <a:gd name="T16" fmla="*/ 22 w 29"/>
                  <a:gd name="T17" fmla="*/ 6 h 29"/>
                  <a:gd name="T18" fmla="*/ 22 w 29"/>
                  <a:gd name="T19" fmla="*/ 4 h 29"/>
                  <a:gd name="T20" fmla="*/ 21 w 29"/>
                  <a:gd name="T21" fmla="*/ 1 h 29"/>
                  <a:gd name="T22" fmla="*/ 19 w 29"/>
                  <a:gd name="T23" fmla="*/ 0 h 29"/>
                  <a:gd name="T24" fmla="*/ 16 w 29"/>
                  <a:gd name="T25" fmla="*/ 1 h 29"/>
                  <a:gd name="T26" fmla="*/ 16 w 29"/>
                  <a:gd name="T27" fmla="*/ 3 h 29"/>
                  <a:gd name="T28" fmla="*/ 13 w 29"/>
                  <a:gd name="T29" fmla="*/ 3 h 29"/>
                  <a:gd name="T30" fmla="*/ 13 w 29"/>
                  <a:gd name="T31" fmla="*/ 1 h 29"/>
                  <a:gd name="T32" fmla="*/ 10 w 29"/>
                  <a:gd name="T33" fmla="*/ 0 h 29"/>
                  <a:gd name="T34" fmla="*/ 8 w 29"/>
                  <a:gd name="T35" fmla="*/ 1 h 29"/>
                  <a:gd name="T36" fmla="*/ 7 w 29"/>
                  <a:gd name="T37" fmla="*/ 4 h 29"/>
                  <a:gd name="T38" fmla="*/ 7 w 29"/>
                  <a:gd name="T39" fmla="*/ 6 h 29"/>
                  <a:gd name="T40" fmla="*/ 6 w 29"/>
                  <a:gd name="T41" fmla="*/ 7 h 29"/>
                  <a:gd name="T42" fmla="*/ 4 w 29"/>
                  <a:gd name="T43" fmla="*/ 7 h 29"/>
                  <a:gd name="T44" fmla="*/ 1 w 29"/>
                  <a:gd name="T45" fmla="*/ 8 h 29"/>
                  <a:gd name="T46" fmla="*/ 1 w 29"/>
                  <a:gd name="T47" fmla="*/ 10 h 29"/>
                  <a:gd name="T48" fmla="*/ 2 w 29"/>
                  <a:gd name="T49" fmla="*/ 13 h 29"/>
                  <a:gd name="T50" fmla="*/ 3 w 29"/>
                  <a:gd name="T51" fmla="*/ 13 h 29"/>
                  <a:gd name="T52" fmla="*/ 3 w 29"/>
                  <a:gd name="T53" fmla="*/ 16 h 29"/>
                  <a:gd name="T54" fmla="*/ 2 w 29"/>
                  <a:gd name="T55" fmla="*/ 16 h 29"/>
                  <a:gd name="T56" fmla="*/ 1 w 29"/>
                  <a:gd name="T57" fmla="*/ 19 h 29"/>
                  <a:gd name="T58" fmla="*/ 2 w 29"/>
                  <a:gd name="T59" fmla="*/ 21 h 29"/>
                  <a:gd name="T60" fmla="*/ 4 w 29"/>
                  <a:gd name="T61" fmla="*/ 22 h 29"/>
                  <a:gd name="T62" fmla="*/ 6 w 29"/>
                  <a:gd name="T63" fmla="*/ 22 h 29"/>
                  <a:gd name="T64" fmla="*/ 8 w 29"/>
                  <a:gd name="T65" fmla="*/ 23 h 29"/>
                  <a:gd name="T66" fmla="*/ 7 w 29"/>
                  <a:gd name="T67" fmla="*/ 25 h 29"/>
                  <a:gd name="T68" fmla="*/ 8 w 29"/>
                  <a:gd name="T69" fmla="*/ 28 h 29"/>
                  <a:gd name="T70" fmla="*/ 10 w 29"/>
                  <a:gd name="T71" fmla="*/ 28 h 29"/>
                  <a:gd name="T72" fmla="*/ 13 w 29"/>
                  <a:gd name="T73" fmla="*/ 27 h 29"/>
                  <a:gd name="T74" fmla="*/ 14 w 29"/>
                  <a:gd name="T75" fmla="*/ 26 h 29"/>
                  <a:gd name="T76" fmla="*/ 16 w 29"/>
                  <a:gd name="T77" fmla="*/ 25 h 29"/>
                  <a:gd name="T78" fmla="*/ 17 w 29"/>
                  <a:gd name="T79" fmla="*/ 27 h 29"/>
                  <a:gd name="T80" fmla="*/ 20 w 29"/>
                  <a:gd name="T81" fmla="*/ 28 h 29"/>
                  <a:gd name="T82" fmla="*/ 22 w 29"/>
                  <a:gd name="T83" fmla="*/ 27 h 29"/>
                  <a:gd name="T84" fmla="*/ 23 w 29"/>
                  <a:gd name="T85" fmla="*/ 25 h 29"/>
                  <a:gd name="T86" fmla="*/ 22 w 29"/>
                  <a:gd name="T87" fmla="*/ 23 h 29"/>
                  <a:gd name="T88" fmla="*/ 23 w 29"/>
                  <a:gd name="T89" fmla="*/ 21 h 29"/>
                  <a:gd name="T90" fmla="*/ 25 w 29"/>
                  <a:gd name="T91" fmla="*/ 22 h 29"/>
                  <a:gd name="T92" fmla="*/ 28 w 29"/>
                  <a:gd name="T93" fmla="*/ 21 h 29"/>
                  <a:gd name="T94" fmla="*/ 29 w 29"/>
                  <a:gd name="T95" fmla="*/ 19 h 29"/>
                  <a:gd name="T96" fmla="*/ 28 w 29"/>
                  <a:gd name="T97" fmla="*/ 16 h 29"/>
                  <a:gd name="T98" fmla="*/ 17 w 29"/>
                  <a:gd name="T99" fmla="*/ 20 h 29"/>
                  <a:gd name="T100" fmla="*/ 9 w 29"/>
                  <a:gd name="T101" fmla="*/ 17 h 29"/>
                  <a:gd name="T102" fmla="*/ 12 w 29"/>
                  <a:gd name="T103" fmla="*/ 9 h 29"/>
                  <a:gd name="T104" fmla="*/ 20 w 29"/>
                  <a:gd name="T105" fmla="*/ 12 h 29"/>
                  <a:gd name="T106" fmla="*/ 17 w 29"/>
                  <a:gd name="T10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9">
                    <a:moveTo>
                      <a:pt x="28" y="16"/>
                    </a:moveTo>
                    <a:cubicBezTo>
                      <a:pt x="26" y="15"/>
                      <a:pt x="26" y="15"/>
                      <a:pt x="26" y="15"/>
                    </a:cubicBezTo>
                    <a:cubicBezTo>
                      <a:pt x="26" y="14"/>
                      <a:pt x="26" y="14"/>
                      <a:pt x="26" y="13"/>
                    </a:cubicBezTo>
                    <a:cubicBezTo>
                      <a:pt x="28" y="12"/>
                      <a:pt x="28" y="12"/>
                      <a:pt x="28" y="12"/>
                    </a:cubicBezTo>
                    <a:cubicBezTo>
                      <a:pt x="29" y="12"/>
                      <a:pt x="29" y="11"/>
                      <a:pt x="29" y="10"/>
                    </a:cubicBezTo>
                    <a:cubicBezTo>
                      <a:pt x="28" y="7"/>
                      <a:pt x="28" y="7"/>
                      <a:pt x="28" y="7"/>
                    </a:cubicBezTo>
                    <a:cubicBezTo>
                      <a:pt x="27" y="6"/>
                      <a:pt x="26" y="6"/>
                      <a:pt x="25" y="6"/>
                    </a:cubicBezTo>
                    <a:cubicBezTo>
                      <a:pt x="23" y="7"/>
                      <a:pt x="23" y="7"/>
                      <a:pt x="23" y="7"/>
                    </a:cubicBezTo>
                    <a:cubicBezTo>
                      <a:pt x="23" y="7"/>
                      <a:pt x="22" y="6"/>
                      <a:pt x="22" y="6"/>
                    </a:cubicBezTo>
                    <a:cubicBezTo>
                      <a:pt x="22" y="4"/>
                      <a:pt x="22" y="4"/>
                      <a:pt x="22" y="4"/>
                    </a:cubicBezTo>
                    <a:cubicBezTo>
                      <a:pt x="23" y="3"/>
                      <a:pt x="22" y="2"/>
                      <a:pt x="21" y="1"/>
                    </a:cubicBezTo>
                    <a:cubicBezTo>
                      <a:pt x="19" y="0"/>
                      <a:pt x="19" y="0"/>
                      <a:pt x="19" y="0"/>
                    </a:cubicBezTo>
                    <a:cubicBezTo>
                      <a:pt x="18" y="0"/>
                      <a:pt x="17" y="0"/>
                      <a:pt x="16" y="1"/>
                    </a:cubicBezTo>
                    <a:cubicBezTo>
                      <a:pt x="16" y="3"/>
                      <a:pt x="16" y="3"/>
                      <a:pt x="16" y="3"/>
                    </a:cubicBezTo>
                    <a:cubicBezTo>
                      <a:pt x="15" y="3"/>
                      <a:pt x="14" y="3"/>
                      <a:pt x="13" y="3"/>
                    </a:cubicBezTo>
                    <a:cubicBezTo>
                      <a:pt x="13" y="1"/>
                      <a:pt x="13" y="1"/>
                      <a:pt x="13" y="1"/>
                    </a:cubicBezTo>
                    <a:cubicBezTo>
                      <a:pt x="12" y="0"/>
                      <a:pt x="11" y="0"/>
                      <a:pt x="10" y="0"/>
                    </a:cubicBezTo>
                    <a:cubicBezTo>
                      <a:pt x="8" y="1"/>
                      <a:pt x="8" y="1"/>
                      <a:pt x="8" y="1"/>
                    </a:cubicBezTo>
                    <a:cubicBezTo>
                      <a:pt x="7" y="2"/>
                      <a:pt x="6" y="3"/>
                      <a:pt x="7" y="4"/>
                    </a:cubicBezTo>
                    <a:cubicBezTo>
                      <a:pt x="7" y="6"/>
                      <a:pt x="7" y="6"/>
                      <a:pt x="7" y="6"/>
                    </a:cubicBezTo>
                    <a:cubicBezTo>
                      <a:pt x="7" y="6"/>
                      <a:pt x="6" y="7"/>
                      <a:pt x="6" y="7"/>
                    </a:cubicBezTo>
                    <a:cubicBezTo>
                      <a:pt x="4" y="7"/>
                      <a:pt x="4" y="7"/>
                      <a:pt x="4" y="7"/>
                    </a:cubicBezTo>
                    <a:cubicBezTo>
                      <a:pt x="3" y="6"/>
                      <a:pt x="2" y="7"/>
                      <a:pt x="1" y="8"/>
                    </a:cubicBezTo>
                    <a:cubicBezTo>
                      <a:pt x="1" y="10"/>
                      <a:pt x="1" y="10"/>
                      <a:pt x="1" y="10"/>
                    </a:cubicBezTo>
                    <a:cubicBezTo>
                      <a:pt x="0" y="11"/>
                      <a:pt x="1" y="12"/>
                      <a:pt x="2" y="13"/>
                    </a:cubicBezTo>
                    <a:cubicBezTo>
                      <a:pt x="3" y="13"/>
                      <a:pt x="3" y="13"/>
                      <a:pt x="3" y="13"/>
                    </a:cubicBezTo>
                    <a:cubicBezTo>
                      <a:pt x="3" y="14"/>
                      <a:pt x="3" y="15"/>
                      <a:pt x="3" y="16"/>
                    </a:cubicBezTo>
                    <a:cubicBezTo>
                      <a:pt x="2" y="16"/>
                      <a:pt x="2" y="16"/>
                      <a:pt x="2" y="16"/>
                    </a:cubicBezTo>
                    <a:cubicBezTo>
                      <a:pt x="1" y="17"/>
                      <a:pt x="0" y="18"/>
                      <a:pt x="1" y="19"/>
                    </a:cubicBezTo>
                    <a:cubicBezTo>
                      <a:pt x="2" y="21"/>
                      <a:pt x="2" y="21"/>
                      <a:pt x="2" y="21"/>
                    </a:cubicBezTo>
                    <a:cubicBezTo>
                      <a:pt x="2" y="22"/>
                      <a:pt x="3" y="23"/>
                      <a:pt x="4" y="22"/>
                    </a:cubicBezTo>
                    <a:cubicBezTo>
                      <a:pt x="6" y="22"/>
                      <a:pt x="6" y="22"/>
                      <a:pt x="6" y="22"/>
                    </a:cubicBezTo>
                    <a:cubicBezTo>
                      <a:pt x="7" y="22"/>
                      <a:pt x="7" y="23"/>
                      <a:pt x="8" y="23"/>
                    </a:cubicBezTo>
                    <a:cubicBezTo>
                      <a:pt x="7" y="25"/>
                      <a:pt x="7" y="25"/>
                      <a:pt x="7" y="25"/>
                    </a:cubicBezTo>
                    <a:cubicBezTo>
                      <a:pt x="7" y="26"/>
                      <a:pt x="7" y="27"/>
                      <a:pt x="8" y="28"/>
                    </a:cubicBezTo>
                    <a:cubicBezTo>
                      <a:pt x="10" y="28"/>
                      <a:pt x="10" y="28"/>
                      <a:pt x="10" y="28"/>
                    </a:cubicBezTo>
                    <a:cubicBezTo>
                      <a:pt x="12" y="29"/>
                      <a:pt x="13" y="28"/>
                      <a:pt x="13" y="27"/>
                    </a:cubicBezTo>
                    <a:cubicBezTo>
                      <a:pt x="14" y="26"/>
                      <a:pt x="14" y="26"/>
                      <a:pt x="14" y="26"/>
                    </a:cubicBezTo>
                    <a:cubicBezTo>
                      <a:pt x="15" y="26"/>
                      <a:pt x="15" y="26"/>
                      <a:pt x="16" y="25"/>
                    </a:cubicBezTo>
                    <a:cubicBezTo>
                      <a:pt x="17" y="27"/>
                      <a:pt x="17" y="27"/>
                      <a:pt x="17" y="27"/>
                    </a:cubicBezTo>
                    <a:cubicBezTo>
                      <a:pt x="17" y="28"/>
                      <a:pt x="19" y="29"/>
                      <a:pt x="20" y="28"/>
                    </a:cubicBezTo>
                    <a:cubicBezTo>
                      <a:pt x="22" y="27"/>
                      <a:pt x="22" y="27"/>
                      <a:pt x="22" y="27"/>
                    </a:cubicBezTo>
                    <a:cubicBezTo>
                      <a:pt x="23" y="27"/>
                      <a:pt x="23" y="26"/>
                      <a:pt x="23" y="25"/>
                    </a:cubicBezTo>
                    <a:cubicBezTo>
                      <a:pt x="22" y="23"/>
                      <a:pt x="22" y="23"/>
                      <a:pt x="22" y="23"/>
                    </a:cubicBezTo>
                    <a:cubicBezTo>
                      <a:pt x="22" y="22"/>
                      <a:pt x="23" y="22"/>
                      <a:pt x="23" y="21"/>
                    </a:cubicBezTo>
                    <a:cubicBezTo>
                      <a:pt x="25" y="22"/>
                      <a:pt x="25" y="22"/>
                      <a:pt x="25" y="22"/>
                    </a:cubicBezTo>
                    <a:cubicBezTo>
                      <a:pt x="26" y="22"/>
                      <a:pt x="28" y="22"/>
                      <a:pt x="28" y="21"/>
                    </a:cubicBezTo>
                    <a:cubicBezTo>
                      <a:pt x="29" y="19"/>
                      <a:pt x="29" y="19"/>
                      <a:pt x="29" y="19"/>
                    </a:cubicBezTo>
                    <a:cubicBezTo>
                      <a:pt x="29" y="18"/>
                      <a:pt x="29" y="16"/>
                      <a:pt x="28" y="16"/>
                    </a:cubicBezTo>
                    <a:close/>
                    <a:moveTo>
                      <a:pt x="17" y="20"/>
                    </a:moveTo>
                    <a:cubicBezTo>
                      <a:pt x="14" y="21"/>
                      <a:pt x="11" y="19"/>
                      <a:pt x="9" y="17"/>
                    </a:cubicBezTo>
                    <a:cubicBezTo>
                      <a:pt x="8" y="14"/>
                      <a:pt x="9" y="11"/>
                      <a:pt x="12" y="9"/>
                    </a:cubicBezTo>
                    <a:cubicBezTo>
                      <a:pt x="15" y="8"/>
                      <a:pt x="18" y="9"/>
                      <a:pt x="20" y="12"/>
                    </a:cubicBezTo>
                    <a:cubicBezTo>
                      <a:pt x="21" y="15"/>
                      <a:pt x="20" y="18"/>
                      <a:pt x="17" y="2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9"/>
              <p:cNvSpPr>
                <a:spLocks noEditPoints="1"/>
              </p:cNvSpPr>
              <p:nvPr/>
            </p:nvSpPr>
            <p:spPr bwMode="auto">
              <a:xfrm>
                <a:off x="4046" y="1967"/>
                <a:ext cx="76" cy="78"/>
              </a:xfrm>
              <a:custGeom>
                <a:avLst/>
                <a:gdLst>
                  <a:gd name="T0" fmla="*/ 31 w 32"/>
                  <a:gd name="T1" fmla="*/ 19 h 33"/>
                  <a:gd name="T2" fmla="*/ 28 w 32"/>
                  <a:gd name="T3" fmla="*/ 18 h 33"/>
                  <a:gd name="T4" fmla="*/ 28 w 32"/>
                  <a:gd name="T5" fmla="*/ 15 h 33"/>
                  <a:gd name="T6" fmla="*/ 30 w 32"/>
                  <a:gd name="T7" fmla="*/ 14 h 33"/>
                  <a:gd name="T8" fmla="*/ 32 w 32"/>
                  <a:gd name="T9" fmla="*/ 11 h 33"/>
                  <a:gd name="T10" fmla="*/ 31 w 32"/>
                  <a:gd name="T11" fmla="*/ 9 h 33"/>
                  <a:gd name="T12" fmla="*/ 28 w 32"/>
                  <a:gd name="T13" fmla="*/ 8 h 33"/>
                  <a:gd name="T14" fmla="*/ 25 w 32"/>
                  <a:gd name="T15" fmla="*/ 9 h 33"/>
                  <a:gd name="T16" fmla="*/ 24 w 32"/>
                  <a:gd name="T17" fmla="*/ 7 h 33"/>
                  <a:gd name="T18" fmla="*/ 25 w 32"/>
                  <a:gd name="T19" fmla="*/ 5 h 33"/>
                  <a:gd name="T20" fmla="*/ 23 w 32"/>
                  <a:gd name="T21" fmla="*/ 2 h 33"/>
                  <a:gd name="T22" fmla="*/ 21 w 32"/>
                  <a:gd name="T23" fmla="*/ 1 h 33"/>
                  <a:gd name="T24" fmla="*/ 18 w 32"/>
                  <a:gd name="T25" fmla="*/ 2 h 33"/>
                  <a:gd name="T26" fmla="*/ 17 w 32"/>
                  <a:gd name="T27" fmla="*/ 4 h 33"/>
                  <a:gd name="T28" fmla="*/ 15 w 32"/>
                  <a:gd name="T29" fmla="*/ 4 h 33"/>
                  <a:gd name="T30" fmla="*/ 14 w 32"/>
                  <a:gd name="T31" fmla="*/ 2 h 33"/>
                  <a:gd name="T32" fmla="*/ 11 w 32"/>
                  <a:gd name="T33" fmla="*/ 1 h 33"/>
                  <a:gd name="T34" fmla="*/ 8 w 32"/>
                  <a:gd name="T35" fmla="*/ 2 h 33"/>
                  <a:gd name="T36" fmla="*/ 7 w 32"/>
                  <a:gd name="T37" fmla="*/ 5 h 33"/>
                  <a:gd name="T38" fmla="*/ 8 w 32"/>
                  <a:gd name="T39" fmla="*/ 7 h 33"/>
                  <a:gd name="T40" fmla="*/ 6 w 32"/>
                  <a:gd name="T41" fmla="*/ 9 h 33"/>
                  <a:gd name="T42" fmla="*/ 4 w 32"/>
                  <a:gd name="T43" fmla="*/ 8 h 33"/>
                  <a:gd name="T44" fmla="*/ 1 w 32"/>
                  <a:gd name="T45" fmla="*/ 9 h 33"/>
                  <a:gd name="T46" fmla="*/ 0 w 32"/>
                  <a:gd name="T47" fmla="*/ 12 h 33"/>
                  <a:gd name="T48" fmla="*/ 1 w 32"/>
                  <a:gd name="T49" fmla="*/ 15 h 33"/>
                  <a:gd name="T50" fmla="*/ 3 w 32"/>
                  <a:gd name="T51" fmla="*/ 16 h 33"/>
                  <a:gd name="T52" fmla="*/ 3 w 32"/>
                  <a:gd name="T53" fmla="*/ 18 h 33"/>
                  <a:gd name="T54" fmla="*/ 1 w 32"/>
                  <a:gd name="T55" fmla="*/ 19 h 33"/>
                  <a:gd name="T56" fmla="*/ 0 w 32"/>
                  <a:gd name="T57" fmla="*/ 22 h 33"/>
                  <a:gd name="T58" fmla="*/ 1 w 32"/>
                  <a:gd name="T59" fmla="*/ 25 h 33"/>
                  <a:gd name="T60" fmla="*/ 4 w 32"/>
                  <a:gd name="T61" fmla="*/ 26 h 33"/>
                  <a:gd name="T62" fmla="*/ 6 w 32"/>
                  <a:gd name="T63" fmla="*/ 25 h 33"/>
                  <a:gd name="T64" fmla="*/ 8 w 32"/>
                  <a:gd name="T65" fmla="*/ 27 h 33"/>
                  <a:gd name="T66" fmla="*/ 7 w 32"/>
                  <a:gd name="T67" fmla="*/ 29 h 33"/>
                  <a:gd name="T68" fmla="*/ 9 w 32"/>
                  <a:gd name="T69" fmla="*/ 32 h 33"/>
                  <a:gd name="T70" fmla="*/ 11 w 32"/>
                  <a:gd name="T71" fmla="*/ 33 h 33"/>
                  <a:gd name="T72" fmla="*/ 14 w 32"/>
                  <a:gd name="T73" fmla="*/ 31 h 33"/>
                  <a:gd name="T74" fmla="*/ 15 w 32"/>
                  <a:gd name="T75" fmla="*/ 29 h 33"/>
                  <a:gd name="T76" fmla="*/ 17 w 32"/>
                  <a:gd name="T77" fmla="*/ 29 h 33"/>
                  <a:gd name="T78" fmla="*/ 18 w 32"/>
                  <a:gd name="T79" fmla="*/ 31 h 33"/>
                  <a:gd name="T80" fmla="*/ 21 w 32"/>
                  <a:gd name="T81" fmla="*/ 32 h 33"/>
                  <a:gd name="T82" fmla="*/ 24 w 32"/>
                  <a:gd name="T83" fmla="*/ 31 h 33"/>
                  <a:gd name="T84" fmla="*/ 25 w 32"/>
                  <a:gd name="T85" fmla="*/ 28 h 33"/>
                  <a:gd name="T86" fmla="*/ 24 w 32"/>
                  <a:gd name="T87" fmla="*/ 26 h 33"/>
                  <a:gd name="T88" fmla="*/ 26 w 32"/>
                  <a:gd name="T89" fmla="*/ 24 h 33"/>
                  <a:gd name="T90" fmla="*/ 28 w 32"/>
                  <a:gd name="T91" fmla="*/ 25 h 33"/>
                  <a:gd name="T92" fmla="*/ 31 w 32"/>
                  <a:gd name="T93" fmla="*/ 24 h 33"/>
                  <a:gd name="T94" fmla="*/ 32 w 32"/>
                  <a:gd name="T95" fmla="*/ 22 h 33"/>
                  <a:gd name="T96" fmla="*/ 31 w 32"/>
                  <a:gd name="T97" fmla="*/ 19 h 33"/>
                  <a:gd name="T98" fmla="*/ 18 w 32"/>
                  <a:gd name="T99" fmla="*/ 23 h 33"/>
                  <a:gd name="T100" fmla="*/ 10 w 32"/>
                  <a:gd name="T101" fmla="*/ 19 h 33"/>
                  <a:gd name="T102" fmla="*/ 13 w 32"/>
                  <a:gd name="T103" fmla="*/ 11 h 33"/>
                  <a:gd name="T104" fmla="*/ 21 w 32"/>
                  <a:gd name="T105" fmla="*/ 14 h 33"/>
                  <a:gd name="T106" fmla="*/ 18 w 32"/>
                  <a:gd name="T10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3">
                    <a:moveTo>
                      <a:pt x="31" y="19"/>
                    </a:moveTo>
                    <a:cubicBezTo>
                      <a:pt x="28" y="18"/>
                      <a:pt x="28" y="18"/>
                      <a:pt x="28" y="18"/>
                    </a:cubicBezTo>
                    <a:cubicBezTo>
                      <a:pt x="28" y="17"/>
                      <a:pt x="28" y="16"/>
                      <a:pt x="28" y="15"/>
                    </a:cubicBezTo>
                    <a:cubicBezTo>
                      <a:pt x="30" y="14"/>
                      <a:pt x="30" y="14"/>
                      <a:pt x="30" y="14"/>
                    </a:cubicBezTo>
                    <a:cubicBezTo>
                      <a:pt x="32" y="14"/>
                      <a:pt x="32" y="12"/>
                      <a:pt x="32" y="11"/>
                    </a:cubicBezTo>
                    <a:cubicBezTo>
                      <a:pt x="31" y="9"/>
                      <a:pt x="31" y="9"/>
                      <a:pt x="31" y="9"/>
                    </a:cubicBezTo>
                    <a:cubicBezTo>
                      <a:pt x="30" y="8"/>
                      <a:pt x="29" y="7"/>
                      <a:pt x="28" y="8"/>
                    </a:cubicBezTo>
                    <a:cubicBezTo>
                      <a:pt x="25" y="9"/>
                      <a:pt x="25" y="9"/>
                      <a:pt x="25" y="9"/>
                    </a:cubicBezTo>
                    <a:cubicBezTo>
                      <a:pt x="25" y="8"/>
                      <a:pt x="24" y="8"/>
                      <a:pt x="24" y="7"/>
                    </a:cubicBezTo>
                    <a:cubicBezTo>
                      <a:pt x="25" y="5"/>
                      <a:pt x="25" y="5"/>
                      <a:pt x="25" y="5"/>
                    </a:cubicBezTo>
                    <a:cubicBezTo>
                      <a:pt x="25" y="4"/>
                      <a:pt x="24" y="2"/>
                      <a:pt x="23" y="2"/>
                    </a:cubicBezTo>
                    <a:cubicBezTo>
                      <a:pt x="21" y="1"/>
                      <a:pt x="21" y="1"/>
                      <a:pt x="21" y="1"/>
                    </a:cubicBezTo>
                    <a:cubicBezTo>
                      <a:pt x="20" y="0"/>
                      <a:pt x="18" y="1"/>
                      <a:pt x="18" y="2"/>
                    </a:cubicBezTo>
                    <a:cubicBezTo>
                      <a:pt x="17" y="4"/>
                      <a:pt x="17" y="4"/>
                      <a:pt x="17" y="4"/>
                    </a:cubicBezTo>
                    <a:cubicBezTo>
                      <a:pt x="16" y="4"/>
                      <a:pt x="15" y="4"/>
                      <a:pt x="15" y="4"/>
                    </a:cubicBezTo>
                    <a:cubicBezTo>
                      <a:pt x="14" y="2"/>
                      <a:pt x="14" y="2"/>
                      <a:pt x="14" y="2"/>
                    </a:cubicBezTo>
                    <a:cubicBezTo>
                      <a:pt x="13" y="1"/>
                      <a:pt x="12" y="1"/>
                      <a:pt x="11" y="1"/>
                    </a:cubicBezTo>
                    <a:cubicBezTo>
                      <a:pt x="8" y="2"/>
                      <a:pt x="8" y="2"/>
                      <a:pt x="8" y="2"/>
                    </a:cubicBezTo>
                    <a:cubicBezTo>
                      <a:pt x="7" y="3"/>
                      <a:pt x="6" y="4"/>
                      <a:pt x="7" y="5"/>
                    </a:cubicBezTo>
                    <a:cubicBezTo>
                      <a:pt x="8" y="7"/>
                      <a:pt x="8" y="7"/>
                      <a:pt x="8" y="7"/>
                    </a:cubicBezTo>
                    <a:cubicBezTo>
                      <a:pt x="7" y="8"/>
                      <a:pt x="7" y="8"/>
                      <a:pt x="6" y="9"/>
                    </a:cubicBezTo>
                    <a:cubicBezTo>
                      <a:pt x="4" y="8"/>
                      <a:pt x="4" y="8"/>
                      <a:pt x="4" y="8"/>
                    </a:cubicBezTo>
                    <a:cubicBezTo>
                      <a:pt x="3" y="8"/>
                      <a:pt x="2" y="8"/>
                      <a:pt x="1" y="9"/>
                    </a:cubicBezTo>
                    <a:cubicBezTo>
                      <a:pt x="0" y="12"/>
                      <a:pt x="0" y="12"/>
                      <a:pt x="0" y="12"/>
                    </a:cubicBezTo>
                    <a:cubicBezTo>
                      <a:pt x="0" y="13"/>
                      <a:pt x="0" y="14"/>
                      <a:pt x="1" y="15"/>
                    </a:cubicBezTo>
                    <a:cubicBezTo>
                      <a:pt x="3" y="16"/>
                      <a:pt x="3" y="16"/>
                      <a:pt x="3" y="16"/>
                    </a:cubicBezTo>
                    <a:cubicBezTo>
                      <a:pt x="3" y="17"/>
                      <a:pt x="3" y="17"/>
                      <a:pt x="3" y="18"/>
                    </a:cubicBezTo>
                    <a:cubicBezTo>
                      <a:pt x="1" y="19"/>
                      <a:pt x="1" y="19"/>
                      <a:pt x="1" y="19"/>
                    </a:cubicBezTo>
                    <a:cubicBezTo>
                      <a:pt x="0" y="20"/>
                      <a:pt x="0" y="21"/>
                      <a:pt x="0" y="22"/>
                    </a:cubicBezTo>
                    <a:cubicBezTo>
                      <a:pt x="1" y="25"/>
                      <a:pt x="1" y="25"/>
                      <a:pt x="1" y="25"/>
                    </a:cubicBezTo>
                    <a:cubicBezTo>
                      <a:pt x="2" y="26"/>
                      <a:pt x="3" y="26"/>
                      <a:pt x="4" y="26"/>
                    </a:cubicBezTo>
                    <a:cubicBezTo>
                      <a:pt x="6" y="25"/>
                      <a:pt x="6" y="25"/>
                      <a:pt x="6" y="25"/>
                    </a:cubicBezTo>
                    <a:cubicBezTo>
                      <a:pt x="7" y="26"/>
                      <a:pt x="7" y="26"/>
                      <a:pt x="8" y="27"/>
                    </a:cubicBezTo>
                    <a:cubicBezTo>
                      <a:pt x="7" y="29"/>
                      <a:pt x="7" y="29"/>
                      <a:pt x="7" y="29"/>
                    </a:cubicBezTo>
                    <a:cubicBezTo>
                      <a:pt x="7" y="30"/>
                      <a:pt x="8" y="31"/>
                      <a:pt x="9" y="32"/>
                    </a:cubicBezTo>
                    <a:cubicBezTo>
                      <a:pt x="11" y="33"/>
                      <a:pt x="11" y="33"/>
                      <a:pt x="11" y="33"/>
                    </a:cubicBezTo>
                    <a:cubicBezTo>
                      <a:pt x="12" y="33"/>
                      <a:pt x="14" y="32"/>
                      <a:pt x="14" y="31"/>
                    </a:cubicBezTo>
                    <a:cubicBezTo>
                      <a:pt x="15" y="29"/>
                      <a:pt x="15" y="29"/>
                      <a:pt x="15" y="29"/>
                    </a:cubicBezTo>
                    <a:cubicBezTo>
                      <a:pt x="16" y="29"/>
                      <a:pt x="17" y="29"/>
                      <a:pt x="17" y="29"/>
                    </a:cubicBezTo>
                    <a:cubicBezTo>
                      <a:pt x="18" y="31"/>
                      <a:pt x="18" y="31"/>
                      <a:pt x="18" y="31"/>
                    </a:cubicBezTo>
                    <a:cubicBezTo>
                      <a:pt x="19" y="32"/>
                      <a:pt x="20" y="33"/>
                      <a:pt x="21" y="32"/>
                    </a:cubicBezTo>
                    <a:cubicBezTo>
                      <a:pt x="24" y="31"/>
                      <a:pt x="24" y="31"/>
                      <a:pt x="24" y="31"/>
                    </a:cubicBezTo>
                    <a:cubicBezTo>
                      <a:pt x="25" y="31"/>
                      <a:pt x="26" y="30"/>
                      <a:pt x="25" y="28"/>
                    </a:cubicBezTo>
                    <a:cubicBezTo>
                      <a:pt x="24" y="26"/>
                      <a:pt x="24" y="26"/>
                      <a:pt x="24" y="26"/>
                    </a:cubicBezTo>
                    <a:cubicBezTo>
                      <a:pt x="25" y="26"/>
                      <a:pt x="25" y="25"/>
                      <a:pt x="26" y="24"/>
                    </a:cubicBezTo>
                    <a:cubicBezTo>
                      <a:pt x="28" y="25"/>
                      <a:pt x="28" y="25"/>
                      <a:pt x="28" y="25"/>
                    </a:cubicBezTo>
                    <a:cubicBezTo>
                      <a:pt x="29" y="26"/>
                      <a:pt x="30" y="25"/>
                      <a:pt x="31" y="24"/>
                    </a:cubicBezTo>
                    <a:cubicBezTo>
                      <a:pt x="32" y="22"/>
                      <a:pt x="32" y="22"/>
                      <a:pt x="32" y="22"/>
                    </a:cubicBezTo>
                    <a:cubicBezTo>
                      <a:pt x="32" y="20"/>
                      <a:pt x="32" y="19"/>
                      <a:pt x="31" y="19"/>
                    </a:cubicBezTo>
                    <a:close/>
                    <a:moveTo>
                      <a:pt x="18" y="23"/>
                    </a:moveTo>
                    <a:cubicBezTo>
                      <a:pt x="15" y="24"/>
                      <a:pt x="11" y="23"/>
                      <a:pt x="10" y="19"/>
                    </a:cubicBezTo>
                    <a:cubicBezTo>
                      <a:pt x="9" y="16"/>
                      <a:pt x="10" y="12"/>
                      <a:pt x="13" y="11"/>
                    </a:cubicBezTo>
                    <a:cubicBezTo>
                      <a:pt x="16" y="10"/>
                      <a:pt x="20" y="11"/>
                      <a:pt x="21" y="14"/>
                    </a:cubicBezTo>
                    <a:cubicBezTo>
                      <a:pt x="23" y="18"/>
                      <a:pt x="21" y="21"/>
                      <a:pt x="18" y="2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10"/>
              <p:cNvSpPr/>
              <p:nvPr/>
            </p:nvSpPr>
            <p:spPr bwMode="auto">
              <a:xfrm>
                <a:off x="3750" y="2776"/>
                <a:ext cx="26" cy="28"/>
              </a:xfrm>
              <a:custGeom>
                <a:avLst/>
                <a:gdLst>
                  <a:gd name="T0" fmla="*/ 19 w 26"/>
                  <a:gd name="T1" fmla="*/ 28 h 28"/>
                  <a:gd name="T2" fmla="*/ 26 w 26"/>
                  <a:gd name="T3" fmla="*/ 21 h 28"/>
                  <a:gd name="T4" fmla="*/ 26 w 26"/>
                  <a:gd name="T5" fmla="*/ 9 h 28"/>
                  <a:gd name="T6" fmla="*/ 19 w 26"/>
                  <a:gd name="T7" fmla="*/ 0 h 28"/>
                  <a:gd name="T8" fmla="*/ 7 w 26"/>
                  <a:gd name="T9" fmla="*/ 0 h 28"/>
                  <a:gd name="T10" fmla="*/ 0 w 26"/>
                  <a:gd name="T11" fmla="*/ 9 h 28"/>
                  <a:gd name="T12" fmla="*/ 0 w 26"/>
                  <a:gd name="T13" fmla="*/ 21 h 28"/>
                  <a:gd name="T14" fmla="*/ 7 w 26"/>
                  <a:gd name="T15" fmla="*/ 28 h 28"/>
                  <a:gd name="T16" fmla="*/ 19 w 26"/>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8">
                    <a:moveTo>
                      <a:pt x="19" y="28"/>
                    </a:moveTo>
                    <a:lnTo>
                      <a:pt x="26" y="21"/>
                    </a:lnTo>
                    <a:lnTo>
                      <a:pt x="26" y="9"/>
                    </a:lnTo>
                    <a:lnTo>
                      <a:pt x="19" y="0"/>
                    </a:lnTo>
                    <a:lnTo>
                      <a:pt x="7" y="0"/>
                    </a:lnTo>
                    <a:lnTo>
                      <a:pt x="0" y="9"/>
                    </a:lnTo>
                    <a:lnTo>
                      <a:pt x="0" y="21"/>
                    </a:lnTo>
                    <a:lnTo>
                      <a:pt x="7" y="28"/>
                    </a:lnTo>
                    <a:lnTo>
                      <a:pt x="19" y="2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11"/>
              <p:cNvSpPr/>
              <p:nvPr/>
            </p:nvSpPr>
            <p:spPr bwMode="auto">
              <a:xfrm>
                <a:off x="3724" y="2781"/>
                <a:ext cx="78" cy="85"/>
              </a:xfrm>
              <a:custGeom>
                <a:avLst/>
                <a:gdLst>
                  <a:gd name="T0" fmla="*/ 29 w 33"/>
                  <a:gd name="T1" fmla="*/ 8 h 36"/>
                  <a:gd name="T2" fmla="*/ 26 w 33"/>
                  <a:gd name="T3" fmla="*/ 0 h 36"/>
                  <a:gd name="T4" fmla="*/ 25 w 33"/>
                  <a:gd name="T5" fmla="*/ 0 h 36"/>
                  <a:gd name="T6" fmla="*/ 25 w 33"/>
                  <a:gd name="T7" fmla="*/ 8 h 36"/>
                  <a:gd name="T8" fmla="*/ 20 w 33"/>
                  <a:gd name="T9" fmla="*/ 13 h 36"/>
                  <a:gd name="T10" fmla="*/ 17 w 33"/>
                  <a:gd name="T11" fmla="*/ 13 h 36"/>
                  <a:gd name="T12" fmla="*/ 16 w 33"/>
                  <a:gd name="T13" fmla="*/ 13 h 36"/>
                  <a:gd name="T14" fmla="*/ 13 w 33"/>
                  <a:gd name="T15" fmla="*/ 13 h 36"/>
                  <a:gd name="T16" fmla="*/ 8 w 33"/>
                  <a:gd name="T17" fmla="*/ 8 h 36"/>
                  <a:gd name="T18" fmla="*/ 8 w 33"/>
                  <a:gd name="T19" fmla="*/ 0 h 36"/>
                  <a:gd name="T20" fmla="*/ 7 w 33"/>
                  <a:gd name="T21" fmla="*/ 0 h 36"/>
                  <a:gd name="T22" fmla="*/ 4 w 33"/>
                  <a:gd name="T23" fmla="*/ 8 h 36"/>
                  <a:gd name="T24" fmla="*/ 12 w 33"/>
                  <a:gd name="T25" fmla="*/ 23 h 36"/>
                  <a:gd name="T26" fmla="*/ 12 w 33"/>
                  <a:gd name="T27" fmla="*/ 34 h 36"/>
                  <a:gd name="T28" fmla="*/ 14 w 33"/>
                  <a:gd name="T29" fmla="*/ 36 h 36"/>
                  <a:gd name="T30" fmla="*/ 19 w 33"/>
                  <a:gd name="T31" fmla="*/ 36 h 36"/>
                  <a:gd name="T32" fmla="*/ 22 w 33"/>
                  <a:gd name="T33" fmla="*/ 33 h 36"/>
                  <a:gd name="T34" fmla="*/ 22 w 33"/>
                  <a:gd name="T35" fmla="*/ 23 h 36"/>
                  <a:gd name="T36" fmla="*/ 29 w 33"/>
                  <a:gd name="T3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6">
                    <a:moveTo>
                      <a:pt x="29" y="8"/>
                    </a:moveTo>
                    <a:cubicBezTo>
                      <a:pt x="26" y="0"/>
                      <a:pt x="26" y="0"/>
                      <a:pt x="26" y="0"/>
                    </a:cubicBezTo>
                    <a:cubicBezTo>
                      <a:pt x="25" y="0"/>
                      <a:pt x="25" y="0"/>
                      <a:pt x="25" y="0"/>
                    </a:cubicBezTo>
                    <a:cubicBezTo>
                      <a:pt x="25" y="8"/>
                      <a:pt x="25" y="8"/>
                      <a:pt x="25" y="8"/>
                    </a:cubicBezTo>
                    <a:cubicBezTo>
                      <a:pt x="20" y="13"/>
                      <a:pt x="20" y="13"/>
                      <a:pt x="20" y="13"/>
                    </a:cubicBezTo>
                    <a:cubicBezTo>
                      <a:pt x="17" y="13"/>
                      <a:pt x="17" y="13"/>
                      <a:pt x="17" y="13"/>
                    </a:cubicBezTo>
                    <a:cubicBezTo>
                      <a:pt x="16" y="13"/>
                      <a:pt x="16" y="13"/>
                      <a:pt x="16" y="13"/>
                    </a:cubicBezTo>
                    <a:cubicBezTo>
                      <a:pt x="13" y="13"/>
                      <a:pt x="13" y="13"/>
                      <a:pt x="13" y="13"/>
                    </a:cubicBezTo>
                    <a:cubicBezTo>
                      <a:pt x="8" y="8"/>
                      <a:pt x="8" y="8"/>
                      <a:pt x="8" y="8"/>
                    </a:cubicBezTo>
                    <a:cubicBezTo>
                      <a:pt x="8" y="0"/>
                      <a:pt x="8" y="0"/>
                      <a:pt x="8" y="0"/>
                    </a:cubicBezTo>
                    <a:cubicBezTo>
                      <a:pt x="7" y="0"/>
                      <a:pt x="7" y="0"/>
                      <a:pt x="7" y="0"/>
                    </a:cubicBezTo>
                    <a:cubicBezTo>
                      <a:pt x="4" y="8"/>
                      <a:pt x="4" y="8"/>
                      <a:pt x="4" y="8"/>
                    </a:cubicBezTo>
                    <a:cubicBezTo>
                      <a:pt x="4" y="8"/>
                      <a:pt x="0" y="18"/>
                      <a:pt x="12" y="23"/>
                    </a:cubicBezTo>
                    <a:cubicBezTo>
                      <a:pt x="12" y="34"/>
                      <a:pt x="12" y="34"/>
                      <a:pt x="12" y="34"/>
                    </a:cubicBezTo>
                    <a:cubicBezTo>
                      <a:pt x="12" y="35"/>
                      <a:pt x="13" y="36"/>
                      <a:pt x="14" y="36"/>
                    </a:cubicBezTo>
                    <a:cubicBezTo>
                      <a:pt x="19" y="36"/>
                      <a:pt x="19" y="36"/>
                      <a:pt x="19" y="36"/>
                    </a:cubicBezTo>
                    <a:cubicBezTo>
                      <a:pt x="21" y="36"/>
                      <a:pt x="22" y="35"/>
                      <a:pt x="22" y="33"/>
                    </a:cubicBezTo>
                    <a:cubicBezTo>
                      <a:pt x="22" y="23"/>
                      <a:pt x="22" y="23"/>
                      <a:pt x="22" y="23"/>
                    </a:cubicBezTo>
                    <a:cubicBezTo>
                      <a:pt x="33" y="18"/>
                      <a:pt x="29" y="8"/>
                      <a:pt x="29"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12"/>
              <p:cNvSpPr/>
              <p:nvPr/>
            </p:nvSpPr>
            <p:spPr bwMode="auto">
              <a:xfrm>
                <a:off x="3826" y="1406"/>
                <a:ext cx="19" cy="19"/>
              </a:xfrm>
              <a:custGeom>
                <a:avLst/>
                <a:gdLst>
                  <a:gd name="T0" fmla="*/ 0 w 19"/>
                  <a:gd name="T1" fmla="*/ 15 h 19"/>
                  <a:gd name="T2" fmla="*/ 5 w 19"/>
                  <a:gd name="T3" fmla="*/ 19 h 19"/>
                  <a:gd name="T4" fmla="*/ 14 w 19"/>
                  <a:gd name="T5" fmla="*/ 19 h 19"/>
                  <a:gd name="T6" fmla="*/ 19 w 19"/>
                  <a:gd name="T7" fmla="*/ 15 h 19"/>
                  <a:gd name="T8" fmla="*/ 19 w 19"/>
                  <a:gd name="T9" fmla="*/ 5 h 19"/>
                  <a:gd name="T10" fmla="*/ 14 w 19"/>
                  <a:gd name="T11" fmla="*/ 0 h 19"/>
                  <a:gd name="T12" fmla="*/ 5 w 19"/>
                  <a:gd name="T13" fmla="*/ 0 h 19"/>
                  <a:gd name="T14" fmla="*/ 0 w 19"/>
                  <a:gd name="T15" fmla="*/ 5 h 19"/>
                  <a:gd name="T16" fmla="*/ 0 w 19"/>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0" y="15"/>
                    </a:moveTo>
                    <a:lnTo>
                      <a:pt x="5" y="19"/>
                    </a:lnTo>
                    <a:lnTo>
                      <a:pt x="14" y="19"/>
                    </a:lnTo>
                    <a:lnTo>
                      <a:pt x="19" y="15"/>
                    </a:lnTo>
                    <a:lnTo>
                      <a:pt x="19" y="5"/>
                    </a:lnTo>
                    <a:lnTo>
                      <a:pt x="14" y="0"/>
                    </a:lnTo>
                    <a:lnTo>
                      <a:pt x="5" y="0"/>
                    </a:lnTo>
                    <a:lnTo>
                      <a:pt x="0" y="5"/>
                    </a:lnTo>
                    <a:lnTo>
                      <a:pt x="0" y="1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3"/>
              <p:cNvSpPr/>
              <p:nvPr/>
            </p:nvSpPr>
            <p:spPr bwMode="auto">
              <a:xfrm>
                <a:off x="3783" y="1387"/>
                <a:ext cx="59" cy="57"/>
              </a:xfrm>
              <a:custGeom>
                <a:avLst/>
                <a:gdLst>
                  <a:gd name="T0" fmla="*/ 19 w 25"/>
                  <a:gd name="T1" fmla="*/ 21 h 24"/>
                  <a:gd name="T2" fmla="*/ 25 w 25"/>
                  <a:gd name="T3" fmla="*/ 19 h 24"/>
                  <a:gd name="T4" fmla="*/ 25 w 25"/>
                  <a:gd name="T5" fmla="*/ 18 h 24"/>
                  <a:gd name="T6" fmla="*/ 19 w 25"/>
                  <a:gd name="T7" fmla="*/ 18 h 24"/>
                  <a:gd name="T8" fmla="*/ 16 w 25"/>
                  <a:gd name="T9" fmla="*/ 14 h 24"/>
                  <a:gd name="T10" fmla="*/ 16 w 25"/>
                  <a:gd name="T11" fmla="*/ 13 h 24"/>
                  <a:gd name="T12" fmla="*/ 16 w 25"/>
                  <a:gd name="T13" fmla="*/ 11 h 24"/>
                  <a:gd name="T14" fmla="*/ 16 w 25"/>
                  <a:gd name="T15" fmla="*/ 10 h 24"/>
                  <a:gd name="T16" fmla="*/ 19 w 25"/>
                  <a:gd name="T17" fmla="*/ 6 h 24"/>
                  <a:gd name="T18" fmla="*/ 25 w 25"/>
                  <a:gd name="T19" fmla="*/ 6 h 24"/>
                  <a:gd name="T20" fmla="*/ 25 w 25"/>
                  <a:gd name="T21" fmla="*/ 6 h 24"/>
                  <a:gd name="T22" fmla="*/ 19 w 25"/>
                  <a:gd name="T23" fmla="*/ 3 h 24"/>
                  <a:gd name="T24" fmla="*/ 9 w 25"/>
                  <a:gd name="T25" fmla="*/ 9 h 24"/>
                  <a:gd name="T26" fmla="*/ 1 w 25"/>
                  <a:gd name="T27" fmla="*/ 9 h 24"/>
                  <a:gd name="T28" fmla="*/ 0 w 25"/>
                  <a:gd name="T29" fmla="*/ 10 h 24"/>
                  <a:gd name="T30" fmla="*/ 0 w 25"/>
                  <a:gd name="T31" fmla="*/ 14 h 24"/>
                  <a:gd name="T32" fmla="*/ 1 w 25"/>
                  <a:gd name="T33" fmla="*/ 16 h 24"/>
                  <a:gd name="T34" fmla="*/ 9 w 25"/>
                  <a:gd name="T35" fmla="*/ 16 h 24"/>
                  <a:gd name="T36" fmla="*/ 19 w 25"/>
                  <a:gd name="T3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4">
                    <a:moveTo>
                      <a:pt x="19" y="21"/>
                    </a:moveTo>
                    <a:cubicBezTo>
                      <a:pt x="25" y="19"/>
                      <a:pt x="25" y="19"/>
                      <a:pt x="25" y="19"/>
                    </a:cubicBezTo>
                    <a:cubicBezTo>
                      <a:pt x="25" y="18"/>
                      <a:pt x="25" y="18"/>
                      <a:pt x="25" y="18"/>
                    </a:cubicBezTo>
                    <a:cubicBezTo>
                      <a:pt x="19" y="18"/>
                      <a:pt x="19" y="18"/>
                      <a:pt x="19" y="18"/>
                    </a:cubicBezTo>
                    <a:cubicBezTo>
                      <a:pt x="16" y="14"/>
                      <a:pt x="16" y="14"/>
                      <a:pt x="16" y="14"/>
                    </a:cubicBezTo>
                    <a:cubicBezTo>
                      <a:pt x="16" y="13"/>
                      <a:pt x="16" y="13"/>
                      <a:pt x="16" y="13"/>
                    </a:cubicBezTo>
                    <a:cubicBezTo>
                      <a:pt x="16" y="11"/>
                      <a:pt x="16" y="11"/>
                      <a:pt x="16" y="11"/>
                    </a:cubicBezTo>
                    <a:cubicBezTo>
                      <a:pt x="16" y="10"/>
                      <a:pt x="16" y="10"/>
                      <a:pt x="16" y="10"/>
                    </a:cubicBezTo>
                    <a:cubicBezTo>
                      <a:pt x="19" y="6"/>
                      <a:pt x="19" y="6"/>
                      <a:pt x="19" y="6"/>
                    </a:cubicBezTo>
                    <a:cubicBezTo>
                      <a:pt x="25" y="6"/>
                      <a:pt x="25" y="6"/>
                      <a:pt x="25" y="6"/>
                    </a:cubicBezTo>
                    <a:cubicBezTo>
                      <a:pt x="25" y="6"/>
                      <a:pt x="25" y="6"/>
                      <a:pt x="25" y="6"/>
                    </a:cubicBezTo>
                    <a:cubicBezTo>
                      <a:pt x="19" y="3"/>
                      <a:pt x="19" y="3"/>
                      <a:pt x="19" y="3"/>
                    </a:cubicBezTo>
                    <a:cubicBezTo>
                      <a:pt x="19" y="3"/>
                      <a:pt x="12" y="0"/>
                      <a:pt x="9" y="9"/>
                    </a:cubicBezTo>
                    <a:cubicBezTo>
                      <a:pt x="1" y="9"/>
                      <a:pt x="1" y="9"/>
                      <a:pt x="1" y="9"/>
                    </a:cubicBezTo>
                    <a:cubicBezTo>
                      <a:pt x="0" y="9"/>
                      <a:pt x="0" y="9"/>
                      <a:pt x="0" y="10"/>
                    </a:cubicBezTo>
                    <a:cubicBezTo>
                      <a:pt x="0" y="14"/>
                      <a:pt x="0" y="14"/>
                      <a:pt x="0" y="14"/>
                    </a:cubicBezTo>
                    <a:cubicBezTo>
                      <a:pt x="0" y="15"/>
                      <a:pt x="0" y="16"/>
                      <a:pt x="1" y="16"/>
                    </a:cubicBezTo>
                    <a:cubicBezTo>
                      <a:pt x="9" y="16"/>
                      <a:pt x="9" y="16"/>
                      <a:pt x="9" y="16"/>
                    </a:cubicBezTo>
                    <a:cubicBezTo>
                      <a:pt x="12" y="24"/>
                      <a:pt x="19" y="21"/>
                      <a:pt x="19" y="2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14"/>
              <p:cNvSpPr>
                <a:spLocks noEditPoints="1"/>
              </p:cNvSpPr>
              <p:nvPr/>
            </p:nvSpPr>
            <p:spPr bwMode="auto">
              <a:xfrm>
                <a:off x="3764" y="1694"/>
                <a:ext cx="29" cy="26"/>
              </a:xfrm>
              <a:custGeom>
                <a:avLst/>
                <a:gdLst>
                  <a:gd name="T0" fmla="*/ 1 w 12"/>
                  <a:gd name="T1" fmla="*/ 6 h 11"/>
                  <a:gd name="T2" fmla="*/ 12 w 12"/>
                  <a:gd name="T3" fmla="*/ 5 h 11"/>
                  <a:gd name="T4" fmla="*/ 10 w 12"/>
                  <a:gd name="T5" fmla="*/ 9 h 11"/>
                  <a:gd name="T6" fmla="*/ 9 w 12"/>
                  <a:gd name="T7" fmla="*/ 8 h 11"/>
                  <a:gd name="T8" fmla="*/ 9 w 12"/>
                  <a:gd name="T9" fmla="*/ 9 h 11"/>
                  <a:gd name="T10" fmla="*/ 8 w 12"/>
                  <a:gd name="T11" fmla="*/ 9 h 11"/>
                  <a:gd name="T12" fmla="*/ 8 w 12"/>
                  <a:gd name="T13" fmla="*/ 9 h 11"/>
                  <a:gd name="T14" fmla="*/ 7 w 12"/>
                  <a:gd name="T15" fmla="*/ 10 h 11"/>
                  <a:gd name="T16" fmla="*/ 6 w 12"/>
                  <a:gd name="T17" fmla="*/ 9 h 11"/>
                  <a:gd name="T18" fmla="*/ 6 w 12"/>
                  <a:gd name="T19" fmla="*/ 10 h 11"/>
                  <a:gd name="T20" fmla="*/ 5 w 12"/>
                  <a:gd name="T21" fmla="*/ 10 h 11"/>
                  <a:gd name="T22" fmla="*/ 4 w 12"/>
                  <a:gd name="T23" fmla="*/ 9 h 11"/>
                  <a:gd name="T24" fmla="*/ 3 w 12"/>
                  <a:gd name="T25" fmla="*/ 9 h 11"/>
                  <a:gd name="T26" fmla="*/ 4 w 12"/>
                  <a:gd name="T27" fmla="*/ 8 h 11"/>
                  <a:gd name="T28" fmla="*/ 3 w 12"/>
                  <a:gd name="T29" fmla="*/ 9 h 11"/>
                  <a:gd name="T30" fmla="*/ 2 w 12"/>
                  <a:gd name="T31" fmla="*/ 7 h 11"/>
                  <a:gd name="T32" fmla="*/ 2 w 12"/>
                  <a:gd name="T33" fmla="*/ 7 h 11"/>
                  <a:gd name="T34" fmla="*/ 1 w 12"/>
                  <a:gd name="T35" fmla="*/ 6 h 11"/>
                  <a:gd name="T36" fmla="*/ 2 w 12"/>
                  <a:gd name="T37" fmla="*/ 6 h 11"/>
                  <a:gd name="T38" fmla="*/ 1 w 12"/>
                  <a:gd name="T39" fmla="*/ 5 h 11"/>
                  <a:gd name="T40" fmla="*/ 2 w 12"/>
                  <a:gd name="T41" fmla="*/ 4 h 11"/>
                  <a:gd name="T42" fmla="*/ 2 w 12"/>
                  <a:gd name="T43" fmla="*/ 4 h 11"/>
                  <a:gd name="T44" fmla="*/ 2 w 12"/>
                  <a:gd name="T45" fmla="*/ 2 h 11"/>
                  <a:gd name="T46" fmla="*/ 4 w 12"/>
                  <a:gd name="T47" fmla="*/ 3 h 11"/>
                  <a:gd name="T48" fmla="*/ 3 w 12"/>
                  <a:gd name="T49" fmla="*/ 2 h 11"/>
                  <a:gd name="T50" fmla="*/ 4 w 12"/>
                  <a:gd name="T51" fmla="*/ 2 h 11"/>
                  <a:gd name="T52" fmla="*/ 5 w 12"/>
                  <a:gd name="T53" fmla="*/ 2 h 11"/>
                  <a:gd name="T54" fmla="*/ 6 w 12"/>
                  <a:gd name="T55" fmla="*/ 1 h 11"/>
                  <a:gd name="T56" fmla="*/ 6 w 12"/>
                  <a:gd name="T57" fmla="*/ 2 h 11"/>
                  <a:gd name="T58" fmla="*/ 7 w 12"/>
                  <a:gd name="T59" fmla="*/ 1 h 11"/>
                  <a:gd name="T60" fmla="*/ 8 w 12"/>
                  <a:gd name="T61" fmla="*/ 1 h 11"/>
                  <a:gd name="T62" fmla="*/ 8 w 12"/>
                  <a:gd name="T63" fmla="*/ 2 h 11"/>
                  <a:gd name="T64" fmla="*/ 9 w 12"/>
                  <a:gd name="T65" fmla="*/ 2 h 11"/>
                  <a:gd name="T66" fmla="*/ 9 w 12"/>
                  <a:gd name="T67" fmla="*/ 3 h 11"/>
                  <a:gd name="T68" fmla="*/ 10 w 12"/>
                  <a:gd name="T69" fmla="*/ 2 h 11"/>
                  <a:gd name="T70" fmla="*/ 10 w 12"/>
                  <a:gd name="T71" fmla="*/ 4 h 11"/>
                  <a:gd name="T72" fmla="*/ 10 w 12"/>
                  <a:gd name="T73" fmla="*/ 4 h 11"/>
                  <a:gd name="T74" fmla="*/ 11 w 12"/>
                  <a:gd name="T75" fmla="*/ 5 h 11"/>
                  <a:gd name="T76" fmla="*/ 10 w 12"/>
                  <a:gd name="T77" fmla="*/ 5 h 11"/>
                  <a:gd name="T78" fmla="*/ 11 w 12"/>
                  <a:gd name="T79" fmla="*/ 6 h 11"/>
                  <a:gd name="T80" fmla="*/ 10 w 12"/>
                  <a:gd name="T81" fmla="*/ 7 h 11"/>
                  <a:gd name="T82" fmla="*/ 10 w 12"/>
                  <a:gd name="T83" fmla="*/ 7 h 11"/>
                  <a:gd name="T84" fmla="*/ 10 w 12"/>
                  <a:gd name="T8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1">
                    <a:moveTo>
                      <a:pt x="6" y="0"/>
                    </a:moveTo>
                    <a:cubicBezTo>
                      <a:pt x="3" y="0"/>
                      <a:pt x="0" y="2"/>
                      <a:pt x="1" y="6"/>
                    </a:cubicBezTo>
                    <a:cubicBezTo>
                      <a:pt x="1" y="9"/>
                      <a:pt x="3" y="11"/>
                      <a:pt x="6" y="11"/>
                    </a:cubicBezTo>
                    <a:cubicBezTo>
                      <a:pt x="9" y="11"/>
                      <a:pt x="12" y="8"/>
                      <a:pt x="12" y="5"/>
                    </a:cubicBezTo>
                    <a:cubicBezTo>
                      <a:pt x="12" y="2"/>
                      <a:pt x="9" y="0"/>
                      <a:pt x="6" y="0"/>
                    </a:cubicBezTo>
                    <a:close/>
                    <a:moveTo>
                      <a:pt x="10" y="9"/>
                    </a:moveTo>
                    <a:cubicBezTo>
                      <a:pt x="9" y="8"/>
                      <a:pt x="9" y="8"/>
                      <a:pt x="9" y="8"/>
                    </a:cubicBezTo>
                    <a:cubicBezTo>
                      <a:pt x="9" y="8"/>
                      <a:pt x="9" y="8"/>
                      <a:pt x="9" y="8"/>
                    </a:cubicBezTo>
                    <a:cubicBezTo>
                      <a:pt x="9" y="8"/>
                      <a:pt x="9" y="8"/>
                      <a:pt x="9" y="9"/>
                    </a:cubicBezTo>
                    <a:cubicBezTo>
                      <a:pt x="9" y="9"/>
                      <a:pt x="9" y="9"/>
                      <a:pt x="9" y="9"/>
                    </a:cubicBezTo>
                    <a:cubicBezTo>
                      <a:pt x="9" y="9"/>
                      <a:pt x="9" y="10"/>
                      <a:pt x="8" y="10"/>
                    </a:cubicBezTo>
                    <a:cubicBezTo>
                      <a:pt x="8" y="9"/>
                      <a:pt x="8" y="9"/>
                      <a:pt x="8" y="9"/>
                    </a:cubicBezTo>
                    <a:cubicBezTo>
                      <a:pt x="8" y="9"/>
                      <a:pt x="8" y="9"/>
                      <a:pt x="8" y="9"/>
                    </a:cubicBezTo>
                    <a:cubicBezTo>
                      <a:pt x="8" y="9"/>
                      <a:pt x="8" y="9"/>
                      <a:pt x="8" y="9"/>
                    </a:cubicBezTo>
                    <a:cubicBezTo>
                      <a:pt x="8" y="10"/>
                      <a:pt x="8" y="10"/>
                      <a:pt x="8" y="10"/>
                    </a:cubicBezTo>
                    <a:cubicBezTo>
                      <a:pt x="8" y="10"/>
                      <a:pt x="7" y="10"/>
                      <a:pt x="7" y="10"/>
                    </a:cubicBezTo>
                    <a:cubicBezTo>
                      <a:pt x="7" y="10"/>
                      <a:pt x="7" y="10"/>
                      <a:pt x="7" y="10"/>
                    </a:cubicBezTo>
                    <a:cubicBezTo>
                      <a:pt x="7" y="9"/>
                      <a:pt x="7" y="9"/>
                      <a:pt x="6" y="9"/>
                    </a:cubicBezTo>
                    <a:cubicBezTo>
                      <a:pt x="6" y="9"/>
                      <a:pt x="6" y="9"/>
                      <a:pt x="6" y="10"/>
                    </a:cubicBezTo>
                    <a:cubicBezTo>
                      <a:pt x="6" y="10"/>
                      <a:pt x="6" y="10"/>
                      <a:pt x="6" y="10"/>
                    </a:cubicBezTo>
                    <a:cubicBezTo>
                      <a:pt x="6" y="10"/>
                      <a:pt x="5" y="10"/>
                      <a:pt x="5" y="10"/>
                    </a:cubicBezTo>
                    <a:cubicBezTo>
                      <a:pt x="5" y="10"/>
                      <a:pt x="5" y="10"/>
                      <a:pt x="5" y="10"/>
                    </a:cubicBezTo>
                    <a:cubicBezTo>
                      <a:pt x="5" y="9"/>
                      <a:pt x="5" y="9"/>
                      <a:pt x="5" y="9"/>
                    </a:cubicBezTo>
                    <a:cubicBezTo>
                      <a:pt x="5" y="9"/>
                      <a:pt x="4" y="9"/>
                      <a:pt x="4" y="9"/>
                    </a:cubicBezTo>
                    <a:cubicBezTo>
                      <a:pt x="4" y="10"/>
                      <a:pt x="4" y="10"/>
                      <a:pt x="4" y="10"/>
                    </a:cubicBezTo>
                    <a:cubicBezTo>
                      <a:pt x="4" y="10"/>
                      <a:pt x="3" y="9"/>
                      <a:pt x="3" y="9"/>
                    </a:cubicBezTo>
                    <a:cubicBezTo>
                      <a:pt x="4" y="9"/>
                      <a:pt x="4" y="9"/>
                      <a:pt x="4" y="9"/>
                    </a:cubicBezTo>
                    <a:cubicBezTo>
                      <a:pt x="4" y="9"/>
                      <a:pt x="4" y="8"/>
                      <a:pt x="4" y="8"/>
                    </a:cubicBezTo>
                    <a:cubicBezTo>
                      <a:pt x="3" y="8"/>
                      <a:pt x="3" y="8"/>
                      <a:pt x="3" y="8"/>
                    </a:cubicBezTo>
                    <a:cubicBezTo>
                      <a:pt x="3" y="9"/>
                      <a:pt x="3" y="9"/>
                      <a:pt x="3" y="9"/>
                    </a:cubicBezTo>
                    <a:cubicBezTo>
                      <a:pt x="2" y="8"/>
                      <a:pt x="2" y="8"/>
                      <a:pt x="2" y="8"/>
                    </a:cubicBezTo>
                    <a:cubicBezTo>
                      <a:pt x="2" y="7"/>
                      <a:pt x="2" y="7"/>
                      <a:pt x="2" y="7"/>
                    </a:cubicBezTo>
                    <a:cubicBezTo>
                      <a:pt x="3" y="7"/>
                      <a:pt x="3" y="7"/>
                      <a:pt x="3" y="7"/>
                    </a:cubicBezTo>
                    <a:cubicBezTo>
                      <a:pt x="3" y="7"/>
                      <a:pt x="2" y="7"/>
                      <a:pt x="2" y="7"/>
                    </a:cubicBezTo>
                    <a:cubicBezTo>
                      <a:pt x="2" y="7"/>
                      <a:pt x="2" y="7"/>
                      <a:pt x="2" y="7"/>
                    </a:cubicBezTo>
                    <a:cubicBezTo>
                      <a:pt x="2" y="7"/>
                      <a:pt x="1" y="6"/>
                      <a:pt x="1" y="6"/>
                    </a:cubicBezTo>
                    <a:cubicBezTo>
                      <a:pt x="2" y="6"/>
                      <a:pt x="2" y="6"/>
                      <a:pt x="2" y="6"/>
                    </a:cubicBezTo>
                    <a:cubicBezTo>
                      <a:pt x="2" y="6"/>
                      <a:pt x="2" y="6"/>
                      <a:pt x="2" y="6"/>
                    </a:cubicBezTo>
                    <a:cubicBezTo>
                      <a:pt x="2" y="5"/>
                      <a:pt x="2" y="5"/>
                      <a:pt x="2" y="5"/>
                    </a:cubicBezTo>
                    <a:cubicBezTo>
                      <a:pt x="1" y="5"/>
                      <a:pt x="1" y="5"/>
                      <a:pt x="1" y="5"/>
                    </a:cubicBezTo>
                    <a:cubicBezTo>
                      <a:pt x="1" y="5"/>
                      <a:pt x="1" y="4"/>
                      <a:pt x="2" y="4"/>
                    </a:cubicBezTo>
                    <a:cubicBezTo>
                      <a:pt x="2" y="4"/>
                      <a:pt x="2" y="4"/>
                      <a:pt x="2" y="4"/>
                    </a:cubicBezTo>
                    <a:cubicBezTo>
                      <a:pt x="2" y="4"/>
                      <a:pt x="2" y="4"/>
                      <a:pt x="3" y="4"/>
                    </a:cubicBezTo>
                    <a:cubicBezTo>
                      <a:pt x="3" y="4"/>
                      <a:pt x="2" y="4"/>
                      <a:pt x="2" y="4"/>
                    </a:cubicBezTo>
                    <a:cubicBezTo>
                      <a:pt x="2" y="4"/>
                      <a:pt x="2" y="4"/>
                      <a:pt x="2" y="4"/>
                    </a:cubicBezTo>
                    <a:cubicBezTo>
                      <a:pt x="2" y="3"/>
                      <a:pt x="2" y="3"/>
                      <a:pt x="2" y="2"/>
                    </a:cubicBezTo>
                    <a:cubicBezTo>
                      <a:pt x="3" y="3"/>
                      <a:pt x="3" y="3"/>
                      <a:pt x="3" y="3"/>
                    </a:cubicBezTo>
                    <a:cubicBezTo>
                      <a:pt x="3" y="3"/>
                      <a:pt x="3" y="3"/>
                      <a:pt x="4" y="3"/>
                    </a:cubicBezTo>
                    <a:cubicBezTo>
                      <a:pt x="4" y="3"/>
                      <a:pt x="4" y="2"/>
                      <a:pt x="4" y="2"/>
                    </a:cubicBezTo>
                    <a:cubicBezTo>
                      <a:pt x="3" y="2"/>
                      <a:pt x="3" y="2"/>
                      <a:pt x="3" y="2"/>
                    </a:cubicBezTo>
                    <a:cubicBezTo>
                      <a:pt x="3" y="2"/>
                      <a:pt x="4" y="1"/>
                      <a:pt x="4" y="1"/>
                    </a:cubicBezTo>
                    <a:cubicBezTo>
                      <a:pt x="4" y="2"/>
                      <a:pt x="4" y="2"/>
                      <a:pt x="4" y="2"/>
                    </a:cubicBezTo>
                    <a:cubicBezTo>
                      <a:pt x="4" y="2"/>
                      <a:pt x="4" y="2"/>
                      <a:pt x="5" y="2"/>
                    </a:cubicBezTo>
                    <a:cubicBezTo>
                      <a:pt x="5" y="2"/>
                      <a:pt x="5" y="2"/>
                      <a:pt x="5" y="2"/>
                    </a:cubicBezTo>
                    <a:cubicBezTo>
                      <a:pt x="4" y="1"/>
                      <a:pt x="4" y="1"/>
                      <a:pt x="4" y="1"/>
                    </a:cubicBezTo>
                    <a:cubicBezTo>
                      <a:pt x="5" y="1"/>
                      <a:pt x="5" y="1"/>
                      <a:pt x="6" y="1"/>
                    </a:cubicBezTo>
                    <a:cubicBezTo>
                      <a:pt x="6" y="1"/>
                      <a:pt x="6" y="1"/>
                      <a:pt x="6" y="1"/>
                    </a:cubicBezTo>
                    <a:cubicBezTo>
                      <a:pt x="6" y="2"/>
                      <a:pt x="6" y="2"/>
                      <a:pt x="6" y="2"/>
                    </a:cubicBezTo>
                    <a:cubicBezTo>
                      <a:pt x="6" y="2"/>
                      <a:pt x="7" y="2"/>
                      <a:pt x="7" y="1"/>
                    </a:cubicBezTo>
                    <a:cubicBezTo>
                      <a:pt x="7" y="1"/>
                      <a:pt x="7" y="1"/>
                      <a:pt x="7" y="1"/>
                    </a:cubicBezTo>
                    <a:cubicBezTo>
                      <a:pt x="7" y="1"/>
                      <a:pt x="7" y="1"/>
                      <a:pt x="8" y="1"/>
                    </a:cubicBezTo>
                    <a:cubicBezTo>
                      <a:pt x="8" y="1"/>
                      <a:pt x="8" y="1"/>
                      <a:pt x="8" y="1"/>
                    </a:cubicBezTo>
                    <a:cubicBezTo>
                      <a:pt x="7" y="2"/>
                      <a:pt x="8" y="2"/>
                      <a:pt x="8" y="2"/>
                    </a:cubicBezTo>
                    <a:cubicBezTo>
                      <a:pt x="8" y="2"/>
                      <a:pt x="8" y="2"/>
                      <a:pt x="8" y="2"/>
                    </a:cubicBezTo>
                    <a:cubicBezTo>
                      <a:pt x="8" y="1"/>
                      <a:pt x="8" y="1"/>
                      <a:pt x="8" y="1"/>
                    </a:cubicBezTo>
                    <a:cubicBezTo>
                      <a:pt x="9" y="1"/>
                      <a:pt x="9" y="1"/>
                      <a:pt x="9" y="2"/>
                    </a:cubicBezTo>
                    <a:cubicBezTo>
                      <a:pt x="9" y="2"/>
                      <a:pt x="9" y="2"/>
                      <a:pt x="9" y="2"/>
                    </a:cubicBezTo>
                    <a:cubicBezTo>
                      <a:pt x="9" y="2"/>
                      <a:pt x="9" y="3"/>
                      <a:pt x="9" y="3"/>
                    </a:cubicBezTo>
                    <a:cubicBezTo>
                      <a:pt x="9" y="3"/>
                      <a:pt x="9" y="3"/>
                      <a:pt x="9" y="3"/>
                    </a:cubicBezTo>
                    <a:cubicBezTo>
                      <a:pt x="10" y="2"/>
                      <a:pt x="10" y="2"/>
                      <a:pt x="10" y="2"/>
                    </a:cubicBezTo>
                    <a:cubicBezTo>
                      <a:pt x="10" y="3"/>
                      <a:pt x="10" y="3"/>
                      <a:pt x="11" y="3"/>
                    </a:cubicBezTo>
                    <a:cubicBezTo>
                      <a:pt x="10" y="4"/>
                      <a:pt x="10" y="4"/>
                      <a:pt x="10" y="4"/>
                    </a:cubicBezTo>
                    <a:cubicBezTo>
                      <a:pt x="10" y="4"/>
                      <a:pt x="10" y="4"/>
                      <a:pt x="10" y="4"/>
                    </a:cubicBezTo>
                    <a:cubicBezTo>
                      <a:pt x="10" y="4"/>
                      <a:pt x="10" y="4"/>
                      <a:pt x="10" y="4"/>
                    </a:cubicBezTo>
                    <a:cubicBezTo>
                      <a:pt x="11" y="4"/>
                      <a:pt x="11" y="4"/>
                      <a:pt x="11" y="4"/>
                    </a:cubicBezTo>
                    <a:cubicBezTo>
                      <a:pt x="11" y="4"/>
                      <a:pt x="11" y="5"/>
                      <a:pt x="11" y="5"/>
                    </a:cubicBezTo>
                    <a:cubicBezTo>
                      <a:pt x="10" y="5"/>
                      <a:pt x="10" y="5"/>
                      <a:pt x="10" y="5"/>
                    </a:cubicBezTo>
                    <a:cubicBezTo>
                      <a:pt x="10" y="5"/>
                      <a:pt x="10" y="5"/>
                      <a:pt x="10" y="5"/>
                    </a:cubicBezTo>
                    <a:cubicBezTo>
                      <a:pt x="10" y="6"/>
                      <a:pt x="10" y="6"/>
                      <a:pt x="10" y="6"/>
                    </a:cubicBezTo>
                    <a:cubicBezTo>
                      <a:pt x="11" y="6"/>
                      <a:pt x="11" y="6"/>
                      <a:pt x="11" y="6"/>
                    </a:cubicBezTo>
                    <a:cubicBezTo>
                      <a:pt x="11" y="6"/>
                      <a:pt x="11" y="7"/>
                      <a:pt x="11" y="7"/>
                    </a:cubicBezTo>
                    <a:cubicBezTo>
                      <a:pt x="10" y="7"/>
                      <a:pt x="10" y="7"/>
                      <a:pt x="10" y="7"/>
                    </a:cubicBezTo>
                    <a:cubicBezTo>
                      <a:pt x="10" y="7"/>
                      <a:pt x="10" y="7"/>
                      <a:pt x="10" y="7"/>
                    </a:cubicBezTo>
                    <a:cubicBezTo>
                      <a:pt x="10" y="7"/>
                      <a:pt x="10" y="7"/>
                      <a:pt x="10" y="7"/>
                    </a:cubicBezTo>
                    <a:cubicBezTo>
                      <a:pt x="11" y="7"/>
                      <a:pt x="11" y="7"/>
                      <a:pt x="11" y="7"/>
                    </a:cubicBezTo>
                    <a:cubicBezTo>
                      <a:pt x="10" y="8"/>
                      <a:pt x="10" y="8"/>
                      <a:pt x="10"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5"/>
              <p:cNvSpPr/>
              <p:nvPr/>
            </p:nvSpPr>
            <p:spPr bwMode="auto">
              <a:xfrm>
                <a:off x="3776" y="1698"/>
                <a:ext cx="5" cy="10"/>
              </a:xfrm>
              <a:custGeom>
                <a:avLst/>
                <a:gdLst>
                  <a:gd name="T0" fmla="*/ 1 w 2"/>
                  <a:gd name="T1" fmla="*/ 3 h 4"/>
                  <a:gd name="T2" fmla="*/ 1 w 2"/>
                  <a:gd name="T3" fmla="*/ 0 h 4"/>
                  <a:gd name="T4" fmla="*/ 1 w 2"/>
                  <a:gd name="T5" fmla="*/ 0 h 4"/>
                  <a:gd name="T6" fmla="*/ 1 w 2"/>
                  <a:gd name="T7" fmla="*/ 0 h 4"/>
                  <a:gd name="T8" fmla="*/ 1 w 2"/>
                  <a:gd name="T9" fmla="*/ 3 h 4"/>
                  <a:gd name="T10" fmla="*/ 0 w 2"/>
                  <a:gd name="T11" fmla="*/ 3 h 4"/>
                  <a:gd name="T12" fmla="*/ 1 w 2"/>
                  <a:gd name="T13" fmla="*/ 4 h 4"/>
                  <a:gd name="T14" fmla="*/ 2 w 2"/>
                  <a:gd name="T15" fmla="*/ 3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cubicBezTo>
                      <a:pt x="1" y="0"/>
                      <a:pt x="1" y="0"/>
                      <a:pt x="1" y="0"/>
                    </a:cubicBezTo>
                    <a:cubicBezTo>
                      <a:pt x="1" y="0"/>
                      <a:pt x="1" y="0"/>
                      <a:pt x="1" y="0"/>
                    </a:cubicBezTo>
                    <a:cubicBezTo>
                      <a:pt x="1" y="0"/>
                      <a:pt x="1" y="0"/>
                      <a:pt x="1" y="0"/>
                    </a:cubicBezTo>
                    <a:cubicBezTo>
                      <a:pt x="1" y="3"/>
                      <a:pt x="1" y="3"/>
                      <a:pt x="1" y="3"/>
                    </a:cubicBezTo>
                    <a:cubicBezTo>
                      <a:pt x="1" y="3"/>
                      <a:pt x="0" y="3"/>
                      <a:pt x="0" y="3"/>
                    </a:cubicBezTo>
                    <a:cubicBezTo>
                      <a:pt x="0" y="4"/>
                      <a:pt x="1" y="4"/>
                      <a:pt x="1" y="4"/>
                    </a:cubicBezTo>
                    <a:cubicBezTo>
                      <a:pt x="2" y="4"/>
                      <a:pt x="2" y="4"/>
                      <a:pt x="2" y="3"/>
                    </a:cubicBezTo>
                    <a:cubicBezTo>
                      <a:pt x="2" y="3"/>
                      <a:pt x="2" y="3"/>
                      <a:pt x="1" y="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6"/>
              <p:cNvSpPr/>
              <p:nvPr/>
            </p:nvSpPr>
            <p:spPr bwMode="auto">
              <a:xfrm>
                <a:off x="3778" y="1708"/>
                <a:ext cx="3" cy="7"/>
              </a:xfrm>
              <a:custGeom>
                <a:avLst/>
                <a:gdLst>
                  <a:gd name="T0" fmla="*/ 0 w 1"/>
                  <a:gd name="T1" fmla="*/ 1 h 3"/>
                  <a:gd name="T2" fmla="*/ 0 w 1"/>
                  <a:gd name="T3" fmla="*/ 2 h 3"/>
                  <a:gd name="T4" fmla="*/ 0 w 1"/>
                  <a:gd name="T5" fmla="*/ 3 h 3"/>
                  <a:gd name="T6" fmla="*/ 1 w 1"/>
                  <a:gd name="T7" fmla="*/ 2 h 3"/>
                  <a:gd name="T8" fmla="*/ 1 w 1"/>
                  <a:gd name="T9" fmla="*/ 0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2"/>
                      <a:pt x="0" y="3"/>
                      <a:pt x="0" y="3"/>
                    </a:cubicBezTo>
                    <a:cubicBezTo>
                      <a:pt x="1" y="3"/>
                      <a:pt x="1" y="2"/>
                      <a:pt x="1" y="2"/>
                    </a:cubicBezTo>
                    <a:cubicBezTo>
                      <a:pt x="1" y="0"/>
                      <a:pt x="1" y="0"/>
                      <a:pt x="1" y="0"/>
                    </a:cubicBezTo>
                    <a:cubicBezTo>
                      <a:pt x="1" y="1"/>
                      <a:pt x="0" y="1"/>
                      <a:pt x="0" y="1"/>
                    </a:cubicBezTo>
                    <a:cubicBezTo>
                      <a:pt x="0" y="1"/>
                      <a:pt x="0" y="1"/>
                      <a:pt x="0"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17"/>
              <p:cNvSpPr>
                <a:spLocks noEditPoints="1"/>
              </p:cNvSpPr>
              <p:nvPr/>
            </p:nvSpPr>
            <p:spPr bwMode="auto">
              <a:xfrm>
                <a:off x="3807" y="1364"/>
                <a:ext cx="21" cy="23"/>
              </a:xfrm>
              <a:custGeom>
                <a:avLst/>
                <a:gdLst>
                  <a:gd name="T0" fmla="*/ 0 w 9"/>
                  <a:gd name="T1" fmla="*/ 5 h 10"/>
                  <a:gd name="T2" fmla="*/ 9 w 9"/>
                  <a:gd name="T3" fmla="*/ 5 h 10"/>
                  <a:gd name="T4" fmla="*/ 8 w 9"/>
                  <a:gd name="T5" fmla="*/ 8 h 10"/>
                  <a:gd name="T6" fmla="*/ 7 w 9"/>
                  <a:gd name="T7" fmla="*/ 7 h 10"/>
                  <a:gd name="T8" fmla="*/ 7 w 9"/>
                  <a:gd name="T9" fmla="*/ 8 h 10"/>
                  <a:gd name="T10" fmla="*/ 6 w 9"/>
                  <a:gd name="T11" fmla="*/ 8 h 10"/>
                  <a:gd name="T12" fmla="*/ 6 w 9"/>
                  <a:gd name="T13" fmla="*/ 9 h 10"/>
                  <a:gd name="T14" fmla="*/ 5 w 9"/>
                  <a:gd name="T15" fmla="*/ 9 h 10"/>
                  <a:gd name="T16" fmla="*/ 5 w 9"/>
                  <a:gd name="T17" fmla="*/ 8 h 10"/>
                  <a:gd name="T18" fmla="*/ 4 w 9"/>
                  <a:gd name="T19" fmla="*/ 9 h 10"/>
                  <a:gd name="T20" fmla="*/ 3 w 9"/>
                  <a:gd name="T21" fmla="*/ 9 h 10"/>
                  <a:gd name="T22" fmla="*/ 3 w 9"/>
                  <a:gd name="T23" fmla="*/ 8 h 10"/>
                  <a:gd name="T24" fmla="*/ 2 w 9"/>
                  <a:gd name="T25" fmla="*/ 8 h 10"/>
                  <a:gd name="T26" fmla="*/ 2 w 9"/>
                  <a:gd name="T27" fmla="*/ 7 h 10"/>
                  <a:gd name="T28" fmla="*/ 2 w 9"/>
                  <a:gd name="T29" fmla="*/ 8 h 10"/>
                  <a:gd name="T30" fmla="*/ 1 w 9"/>
                  <a:gd name="T31" fmla="*/ 7 h 10"/>
                  <a:gd name="T32" fmla="*/ 1 w 9"/>
                  <a:gd name="T33" fmla="*/ 6 h 10"/>
                  <a:gd name="T34" fmla="*/ 1 w 9"/>
                  <a:gd name="T35" fmla="*/ 6 h 10"/>
                  <a:gd name="T36" fmla="*/ 1 w 9"/>
                  <a:gd name="T37" fmla="*/ 5 h 10"/>
                  <a:gd name="T38" fmla="*/ 1 w 9"/>
                  <a:gd name="T39" fmla="*/ 5 h 10"/>
                  <a:gd name="T40" fmla="*/ 1 w 9"/>
                  <a:gd name="T41" fmla="*/ 4 h 10"/>
                  <a:gd name="T42" fmla="*/ 1 w 9"/>
                  <a:gd name="T43" fmla="*/ 4 h 10"/>
                  <a:gd name="T44" fmla="*/ 1 w 9"/>
                  <a:gd name="T45" fmla="*/ 3 h 10"/>
                  <a:gd name="T46" fmla="*/ 2 w 9"/>
                  <a:gd name="T47" fmla="*/ 3 h 10"/>
                  <a:gd name="T48" fmla="*/ 2 w 9"/>
                  <a:gd name="T49" fmla="*/ 2 h 10"/>
                  <a:gd name="T50" fmla="*/ 3 w 9"/>
                  <a:gd name="T51" fmla="*/ 2 h 10"/>
                  <a:gd name="T52" fmla="*/ 3 w 9"/>
                  <a:gd name="T53" fmla="*/ 2 h 10"/>
                  <a:gd name="T54" fmla="*/ 4 w 9"/>
                  <a:gd name="T55" fmla="*/ 1 h 10"/>
                  <a:gd name="T56" fmla="*/ 4 w 9"/>
                  <a:gd name="T57" fmla="*/ 2 h 10"/>
                  <a:gd name="T58" fmla="*/ 5 w 9"/>
                  <a:gd name="T59" fmla="*/ 1 h 10"/>
                  <a:gd name="T60" fmla="*/ 6 w 9"/>
                  <a:gd name="T61" fmla="*/ 2 h 10"/>
                  <a:gd name="T62" fmla="*/ 6 w 9"/>
                  <a:gd name="T63" fmla="*/ 2 h 10"/>
                  <a:gd name="T64" fmla="*/ 7 w 9"/>
                  <a:gd name="T65" fmla="*/ 2 h 10"/>
                  <a:gd name="T66" fmla="*/ 7 w 9"/>
                  <a:gd name="T67" fmla="*/ 3 h 10"/>
                  <a:gd name="T68" fmla="*/ 8 w 9"/>
                  <a:gd name="T69" fmla="*/ 3 h 10"/>
                  <a:gd name="T70" fmla="*/ 8 w 9"/>
                  <a:gd name="T71" fmla="*/ 4 h 10"/>
                  <a:gd name="T72" fmla="*/ 8 w 9"/>
                  <a:gd name="T73" fmla="*/ 4 h 10"/>
                  <a:gd name="T74" fmla="*/ 9 w 9"/>
                  <a:gd name="T75" fmla="*/ 5 h 10"/>
                  <a:gd name="T76" fmla="*/ 8 w 9"/>
                  <a:gd name="T77" fmla="*/ 5 h 10"/>
                  <a:gd name="T78" fmla="*/ 9 w 9"/>
                  <a:gd name="T79" fmla="*/ 5 h 10"/>
                  <a:gd name="T80" fmla="*/ 8 w 9"/>
                  <a:gd name="T81" fmla="*/ 6 h 10"/>
                  <a:gd name="T82" fmla="*/ 8 w 9"/>
                  <a:gd name="T83" fmla="*/ 7 h 10"/>
                  <a:gd name="T84" fmla="*/ 8 w 9"/>
                  <a:gd name="T8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0">
                    <a:moveTo>
                      <a:pt x="4" y="0"/>
                    </a:moveTo>
                    <a:cubicBezTo>
                      <a:pt x="2" y="1"/>
                      <a:pt x="0" y="3"/>
                      <a:pt x="0" y="5"/>
                    </a:cubicBezTo>
                    <a:cubicBezTo>
                      <a:pt x="0" y="8"/>
                      <a:pt x="2" y="10"/>
                      <a:pt x="5" y="10"/>
                    </a:cubicBezTo>
                    <a:cubicBezTo>
                      <a:pt x="7" y="10"/>
                      <a:pt x="9" y="8"/>
                      <a:pt x="9" y="5"/>
                    </a:cubicBezTo>
                    <a:cubicBezTo>
                      <a:pt x="9" y="2"/>
                      <a:pt x="7" y="0"/>
                      <a:pt x="4" y="0"/>
                    </a:cubicBezTo>
                    <a:close/>
                    <a:moveTo>
                      <a:pt x="8" y="8"/>
                    </a:moveTo>
                    <a:cubicBezTo>
                      <a:pt x="7" y="7"/>
                      <a:pt x="7" y="7"/>
                      <a:pt x="7" y="7"/>
                    </a:cubicBezTo>
                    <a:cubicBezTo>
                      <a:pt x="7" y="7"/>
                      <a:pt x="7" y="7"/>
                      <a:pt x="7" y="7"/>
                    </a:cubicBezTo>
                    <a:cubicBezTo>
                      <a:pt x="7" y="7"/>
                      <a:pt x="7" y="8"/>
                      <a:pt x="7" y="8"/>
                    </a:cubicBezTo>
                    <a:cubicBezTo>
                      <a:pt x="7" y="8"/>
                      <a:pt x="7" y="8"/>
                      <a:pt x="7" y="8"/>
                    </a:cubicBezTo>
                    <a:cubicBezTo>
                      <a:pt x="7" y="8"/>
                      <a:pt x="7" y="9"/>
                      <a:pt x="6" y="9"/>
                    </a:cubicBezTo>
                    <a:cubicBezTo>
                      <a:pt x="6" y="8"/>
                      <a:pt x="6" y="8"/>
                      <a:pt x="6" y="8"/>
                    </a:cubicBezTo>
                    <a:cubicBezTo>
                      <a:pt x="6" y="8"/>
                      <a:pt x="6" y="8"/>
                      <a:pt x="6" y="8"/>
                    </a:cubicBezTo>
                    <a:cubicBezTo>
                      <a:pt x="6" y="8"/>
                      <a:pt x="6" y="8"/>
                      <a:pt x="6" y="9"/>
                    </a:cubicBezTo>
                    <a:cubicBezTo>
                      <a:pt x="6" y="9"/>
                      <a:pt x="6" y="9"/>
                      <a:pt x="6" y="9"/>
                    </a:cubicBezTo>
                    <a:cubicBezTo>
                      <a:pt x="6" y="9"/>
                      <a:pt x="5" y="9"/>
                      <a:pt x="5" y="9"/>
                    </a:cubicBezTo>
                    <a:cubicBezTo>
                      <a:pt x="5" y="9"/>
                      <a:pt x="5" y="9"/>
                      <a:pt x="5" y="9"/>
                    </a:cubicBezTo>
                    <a:cubicBezTo>
                      <a:pt x="5" y="8"/>
                      <a:pt x="5" y="8"/>
                      <a:pt x="5" y="8"/>
                    </a:cubicBezTo>
                    <a:cubicBezTo>
                      <a:pt x="4" y="8"/>
                      <a:pt x="4" y="8"/>
                      <a:pt x="4" y="9"/>
                    </a:cubicBezTo>
                    <a:cubicBezTo>
                      <a:pt x="4" y="9"/>
                      <a:pt x="4" y="9"/>
                      <a:pt x="4" y="9"/>
                    </a:cubicBezTo>
                    <a:cubicBezTo>
                      <a:pt x="4" y="9"/>
                      <a:pt x="4" y="9"/>
                      <a:pt x="3" y="9"/>
                    </a:cubicBezTo>
                    <a:cubicBezTo>
                      <a:pt x="3" y="9"/>
                      <a:pt x="3" y="9"/>
                      <a:pt x="3" y="9"/>
                    </a:cubicBezTo>
                    <a:cubicBezTo>
                      <a:pt x="4" y="8"/>
                      <a:pt x="3" y="8"/>
                      <a:pt x="3" y="8"/>
                    </a:cubicBezTo>
                    <a:cubicBezTo>
                      <a:pt x="3" y="8"/>
                      <a:pt x="3" y="8"/>
                      <a:pt x="3" y="8"/>
                    </a:cubicBezTo>
                    <a:cubicBezTo>
                      <a:pt x="3" y="9"/>
                      <a:pt x="3" y="9"/>
                      <a:pt x="3" y="9"/>
                    </a:cubicBezTo>
                    <a:cubicBezTo>
                      <a:pt x="3" y="9"/>
                      <a:pt x="2" y="9"/>
                      <a:pt x="2" y="8"/>
                    </a:cubicBezTo>
                    <a:cubicBezTo>
                      <a:pt x="2" y="8"/>
                      <a:pt x="2" y="8"/>
                      <a:pt x="2" y="8"/>
                    </a:cubicBezTo>
                    <a:cubicBezTo>
                      <a:pt x="3" y="8"/>
                      <a:pt x="3" y="8"/>
                      <a:pt x="2" y="7"/>
                    </a:cubicBezTo>
                    <a:cubicBezTo>
                      <a:pt x="2" y="7"/>
                      <a:pt x="2" y="7"/>
                      <a:pt x="2" y="7"/>
                    </a:cubicBezTo>
                    <a:cubicBezTo>
                      <a:pt x="2" y="8"/>
                      <a:pt x="2" y="8"/>
                      <a:pt x="2" y="8"/>
                    </a:cubicBezTo>
                    <a:cubicBezTo>
                      <a:pt x="1" y="8"/>
                      <a:pt x="1" y="7"/>
                      <a:pt x="1" y="7"/>
                    </a:cubicBezTo>
                    <a:cubicBezTo>
                      <a:pt x="1" y="7"/>
                      <a:pt x="1" y="7"/>
                      <a:pt x="1" y="7"/>
                    </a:cubicBezTo>
                    <a:cubicBezTo>
                      <a:pt x="2" y="7"/>
                      <a:pt x="2" y="7"/>
                      <a:pt x="2" y="7"/>
                    </a:cubicBezTo>
                    <a:cubicBezTo>
                      <a:pt x="1" y="6"/>
                      <a:pt x="1" y="6"/>
                      <a:pt x="1" y="6"/>
                    </a:cubicBezTo>
                    <a:cubicBezTo>
                      <a:pt x="1" y="7"/>
                      <a:pt x="1" y="7"/>
                      <a:pt x="1" y="7"/>
                    </a:cubicBezTo>
                    <a:cubicBezTo>
                      <a:pt x="1" y="6"/>
                      <a:pt x="1" y="6"/>
                      <a:pt x="1" y="6"/>
                    </a:cubicBezTo>
                    <a:cubicBezTo>
                      <a:pt x="1" y="6"/>
                      <a:pt x="1" y="6"/>
                      <a:pt x="1" y="6"/>
                    </a:cubicBezTo>
                    <a:cubicBezTo>
                      <a:pt x="1" y="6"/>
                      <a:pt x="1" y="5"/>
                      <a:pt x="1" y="5"/>
                    </a:cubicBezTo>
                    <a:cubicBezTo>
                      <a:pt x="1" y="5"/>
                      <a:pt x="1" y="5"/>
                      <a:pt x="1" y="5"/>
                    </a:cubicBezTo>
                    <a:cubicBezTo>
                      <a:pt x="1" y="5"/>
                      <a:pt x="1" y="5"/>
                      <a:pt x="1" y="5"/>
                    </a:cubicBezTo>
                    <a:cubicBezTo>
                      <a:pt x="1" y="5"/>
                      <a:pt x="1" y="4"/>
                      <a:pt x="1" y="4"/>
                    </a:cubicBezTo>
                    <a:cubicBezTo>
                      <a:pt x="1" y="4"/>
                      <a:pt x="1" y="4"/>
                      <a:pt x="1" y="4"/>
                    </a:cubicBezTo>
                    <a:cubicBezTo>
                      <a:pt x="1" y="4"/>
                      <a:pt x="1" y="4"/>
                      <a:pt x="1" y="4"/>
                    </a:cubicBezTo>
                    <a:cubicBezTo>
                      <a:pt x="2"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2"/>
                      <a:pt x="2" y="2"/>
                      <a:pt x="2" y="2"/>
                    </a:cubicBezTo>
                    <a:cubicBezTo>
                      <a:pt x="2" y="2"/>
                      <a:pt x="2" y="2"/>
                      <a:pt x="3" y="2"/>
                    </a:cubicBezTo>
                    <a:cubicBezTo>
                      <a:pt x="3" y="2"/>
                      <a:pt x="3" y="2"/>
                      <a:pt x="3" y="2"/>
                    </a:cubicBezTo>
                    <a:cubicBezTo>
                      <a:pt x="3" y="2"/>
                      <a:pt x="3" y="2"/>
                      <a:pt x="3" y="2"/>
                    </a:cubicBezTo>
                    <a:cubicBezTo>
                      <a:pt x="3" y="2"/>
                      <a:pt x="3" y="2"/>
                      <a:pt x="3" y="2"/>
                    </a:cubicBezTo>
                    <a:cubicBezTo>
                      <a:pt x="3" y="1"/>
                      <a:pt x="3" y="1"/>
                      <a:pt x="3" y="1"/>
                    </a:cubicBezTo>
                    <a:cubicBezTo>
                      <a:pt x="3" y="1"/>
                      <a:pt x="4" y="1"/>
                      <a:pt x="4" y="1"/>
                    </a:cubicBezTo>
                    <a:cubicBezTo>
                      <a:pt x="4" y="2"/>
                      <a:pt x="4" y="2"/>
                      <a:pt x="4" y="2"/>
                    </a:cubicBezTo>
                    <a:cubicBezTo>
                      <a:pt x="4" y="2"/>
                      <a:pt x="4" y="2"/>
                      <a:pt x="4" y="2"/>
                    </a:cubicBezTo>
                    <a:cubicBezTo>
                      <a:pt x="5" y="2"/>
                      <a:pt x="5" y="2"/>
                      <a:pt x="5" y="2"/>
                    </a:cubicBezTo>
                    <a:cubicBezTo>
                      <a:pt x="5" y="1"/>
                      <a:pt x="5" y="1"/>
                      <a:pt x="5" y="1"/>
                    </a:cubicBezTo>
                    <a:cubicBezTo>
                      <a:pt x="5" y="1"/>
                      <a:pt x="5" y="1"/>
                      <a:pt x="6" y="1"/>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3"/>
                      <a:pt x="7" y="3"/>
                      <a:pt x="7" y="3"/>
                    </a:cubicBezTo>
                    <a:cubicBezTo>
                      <a:pt x="7" y="3"/>
                      <a:pt x="7" y="3"/>
                      <a:pt x="7"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9" y="4"/>
                      <a:pt x="9" y="5"/>
                    </a:cubicBezTo>
                    <a:cubicBezTo>
                      <a:pt x="8" y="5"/>
                      <a:pt x="8" y="5"/>
                      <a:pt x="8" y="5"/>
                    </a:cubicBezTo>
                    <a:cubicBezTo>
                      <a:pt x="8" y="5"/>
                      <a:pt x="8" y="5"/>
                      <a:pt x="8" y="5"/>
                    </a:cubicBezTo>
                    <a:cubicBezTo>
                      <a:pt x="8" y="5"/>
                      <a:pt x="8" y="5"/>
                      <a:pt x="8" y="5"/>
                    </a:cubicBezTo>
                    <a:cubicBezTo>
                      <a:pt x="9" y="5"/>
                      <a:pt x="9" y="5"/>
                      <a:pt x="9" y="5"/>
                    </a:cubicBezTo>
                    <a:cubicBezTo>
                      <a:pt x="9"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18"/>
              <p:cNvSpPr/>
              <p:nvPr/>
            </p:nvSpPr>
            <p:spPr bwMode="auto">
              <a:xfrm>
                <a:off x="3816" y="1368"/>
                <a:ext cx="3" cy="10"/>
              </a:xfrm>
              <a:custGeom>
                <a:avLst/>
                <a:gdLst>
                  <a:gd name="T0" fmla="*/ 1 w 1"/>
                  <a:gd name="T1" fmla="*/ 2 h 4"/>
                  <a:gd name="T2" fmla="*/ 1 w 1"/>
                  <a:gd name="T3" fmla="*/ 1 h 4"/>
                  <a:gd name="T4" fmla="*/ 0 w 1"/>
                  <a:gd name="T5" fmla="*/ 0 h 4"/>
                  <a:gd name="T6" fmla="*/ 0 w 1"/>
                  <a:gd name="T7" fmla="*/ 1 h 4"/>
                  <a:gd name="T8" fmla="*/ 0 w 1"/>
                  <a:gd name="T9" fmla="*/ 3 h 4"/>
                  <a:gd name="T10" fmla="*/ 0 w 1"/>
                  <a:gd name="T11" fmla="*/ 3 h 4"/>
                  <a:gd name="T12" fmla="*/ 1 w 1"/>
                  <a:gd name="T13" fmla="*/ 4 h 4"/>
                  <a:gd name="T14" fmla="*/ 1 w 1"/>
                  <a:gd name="T15" fmla="*/ 3 h 4"/>
                  <a:gd name="T16" fmla="*/ 1 w 1"/>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2"/>
                    </a:moveTo>
                    <a:cubicBezTo>
                      <a:pt x="1" y="1"/>
                      <a:pt x="1" y="1"/>
                      <a:pt x="1" y="1"/>
                    </a:cubicBezTo>
                    <a:cubicBezTo>
                      <a:pt x="1" y="0"/>
                      <a:pt x="1" y="0"/>
                      <a:pt x="0" y="0"/>
                    </a:cubicBezTo>
                    <a:cubicBezTo>
                      <a:pt x="0" y="0"/>
                      <a:pt x="0" y="0"/>
                      <a:pt x="0" y="1"/>
                    </a:cubicBezTo>
                    <a:cubicBezTo>
                      <a:pt x="0" y="3"/>
                      <a:pt x="0" y="3"/>
                      <a:pt x="0" y="3"/>
                    </a:cubicBezTo>
                    <a:cubicBezTo>
                      <a:pt x="0" y="3"/>
                      <a:pt x="0" y="3"/>
                      <a:pt x="0" y="3"/>
                    </a:cubicBezTo>
                    <a:cubicBezTo>
                      <a:pt x="0" y="4"/>
                      <a:pt x="0" y="4"/>
                      <a:pt x="1" y="4"/>
                    </a:cubicBezTo>
                    <a:cubicBezTo>
                      <a:pt x="1" y="4"/>
                      <a:pt x="1" y="4"/>
                      <a:pt x="1" y="3"/>
                    </a:cubicBezTo>
                    <a:cubicBezTo>
                      <a:pt x="1" y="3"/>
                      <a:pt x="1" y="3"/>
                      <a:pt x="1"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19"/>
              <p:cNvSpPr/>
              <p:nvPr/>
            </p:nvSpPr>
            <p:spPr bwMode="auto">
              <a:xfrm>
                <a:off x="3816" y="1378"/>
                <a:ext cx="3" cy="5"/>
              </a:xfrm>
              <a:custGeom>
                <a:avLst/>
                <a:gdLst>
                  <a:gd name="T0" fmla="*/ 0 w 1"/>
                  <a:gd name="T1" fmla="*/ 0 h 2"/>
                  <a:gd name="T2" fmla="*/ 0 w 1"/>
                  <a:gd name="T3" fmla="*/ 1 h 2"/>
                  <a:gd name="T4" fmla="*/ 1 w 1"/>
                  <a:gd name="T5" fmla="*/ 2 h 2"/>
                  <a:gd name="T6" fmla="*/ 1 w 1"/>
                  <a:gd name="T7" fmla="*/ 1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1"/>
                      <a:pt x="0" y="1"/>
                      <a:pt x="0" y="1"/>
                    </a:cubicBezTo>
                    <a:cubicBezTo>
                      <a:pt x="0" y="2"/>
                      <a:pt x="0" y="2"/>
                      <a:pt x="1" y="2"/>
                    </a:cubicBezTo>
                    <a:cubicBezTo>
                      <a:pt x="1" y="2"/>
                      <a:pt x="1" y="2"/>
                      <a:pt x="1" y="1"/>
                    </a:cubicBezTo>
                    <a:cubicBezTo>
                      <a:pt x="1" y="0"/>
                      <a:pt x="1" y="0"/>
                      <a:pt x="1" y="0"/>
                    </a:cubicBezTo>
                    <a:cubicBezTo>
                      <a:pt x="1" y="0"/>
                      <a:pt x="1" y="0"/>
                      <a:pt x="1" y="0"/>
                    </a:cubicBezTo>
                    <a:cubicBezTo>
                      <a:pt x="0" y="0"/>
                      <a:pt x="0"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20"/>
              <p:cNvSpPr>
                <a:spLocks noEditPoints="1"/>
              </p:cNvSpPr>
              <p:nvPr/>
            </p:nvSpPr>
            <p:spPr bwMode="auto">
              <a:xfrm>
                <a:off x="3868" y="1596"/>
                <a:ext cx="22" cy="24"/>
              </a:xfrm>
              <a:custGeom>
                <a:avLst/>
                <a:gdLst>
                  <a:gd name="T0" fmla="*/ 0 w 9"/>
                  <a:gd name="T1" fmla="*/ 5 h 10"/>
                  <a:gd name="T2" fmla="*/ 9 w 9"/>
                  <a:gd name="T3" fmla="*/ 5 h 10"/>
                  <a:gd name="T4" fmla="*/ 8 w 9"/>
                  <a:gd name="T5" fmla="*/ 8 h 10"/>
                  <a:gd name="T6" fmla="*/ 7 w 9"/>
                  <a:gd name="T7" fmla="*/ 7 h 10"/>
                  <a:gd name="T8" fmla="*/ 7 w 9"/>
                  <a:gd name="T9" fmla="*/ 8 h 10"/>
                  <a:gd name="T10" fmla="*/ 6 w 9"/>
                  <a:gd name="T11" fmla="*/ 8 h 10"/>
                  <a:gd name="T12" fmla="*/ 6 w 9"/>
                  <a:gd name="T13" fmla="*/ 8 h 10"/>
                  <a:gd name="T14" fmla="*/ 5 w 9"/>
                  <a:gd name="T15" fmla="*/ 9 h 10"/>
                  <a:gd name="T16" fmla="*/ 5 w 9"/>
                  <a:gd name="T17" fmla="*/ 8 h 10"/>
                  <a:gd name="T18" fmla="*/ 4 w 9"/>
                  <a:gd name="T19" fmla="*/ 9 h 10"/>
                  <a:gd name="T20" fmla="*/ 3 w 9"/>
                  <a:gd name="T21" fmla="*/ 8 h 10"/>
                  <a:gd name="T22" fmla="*/ 3 w 9"/>
                  <a:gd name="T23" fmla="*/ 8 h 10"/>
                  <a:gd name="T24" fmla="*/ 2 w 9"/>
                  <a:gd name="T25" fmla="*/ 8 h 10"/>
                  <a:gd name="T26" fmla="*/ 2 w 9"/>
                  <a:gd name="T27" fmla="*/ 7 h 10"/>
                  <a:gd name="T28" fmla="*/ 2 w 9"/>
                  <a:gd name="T29" fmla="*/ 8 h 10"/>
                  <a:gd name="T30" fmla="*/ 1 w 9"/>
                  <a:gd name="T31" fmla="*/ 7 h 10"/>
                  <a:gd name="T32" fmla="*/ 1 w 9"/>
                  <a:gd name="T33" fmla="*/ 6 h 10"/>
                  <a:gd name="T34" fmla="*/ 1 w 9"/>
                  <a:gd name="T35" fmla="*/ 5 h 10"/>
                  <a:gd name="T36" fmla="*/ 1 w 9"/>
                  <a:gd name="T37" fmla="*/ 5 h 10"/>
                  <a:gd name="T38" fmla="*/ 1 w 9"/>
                  <a:gd name="T39" fmla="*/ 5 h 10"/>
                  <a:gd name="T40" fmla="*/ 1 w 9"/>
                  <a:gd name="T41" fmla="*/ 4 h 10"/>
                  <a:gd name="T42" fmla="*/ 1 w 9"/>
                  <a:gd name="T43" fmla="*/ 4 h 10"/>
                  <a:gd name="T44" fmla="*/ 1 w 9"/>
                  <a:gd name="T45" fmla="*/ 2 h 10"/>
                  <a:gd name="T46" fmla="*/ 2 w 9"/>
                  <a:gd name="T47" fmla="*/ 3 h 10"/>
                  <a:gd name="T48" fmla="*/ 2 w 9"/>
                  <a:gd name="T49" fmla="*/ 2 h 10"/>
                  <a:gd name="T50" fmla="*/ 3 w 9"/>
                  <a:gd name="T51" fmla="*/ 2 h 10"/>
                  <a:gd name="T52" fmla="*/ 3 w 9"/>
                  <a:gd name="T53" fmla="*/ 2 h 10"/>
                  <a:gd name="T54" fmla="*/ 4 w 9"/>
                  <a:gd name="T55" fmla="*/ 1 h 10"/>
                  <a:gd name="T56" fmla="*/ 5 w 9"/>
                  <a:gd name="T57" fmla="*/ 2 h 10"/>
                  <a:gd name="T58" fmla="*/ 5 w 9"/>
                  <a:gd name="T59" fmla="*/ 1 h 10"/>
                  <a:gd name="T60" fmla="*/ 6 w 9"/>
                  <a:gd name="T61" fmla="*/ 2 h 10"/>
                  <a:gd name="T62" fmla="*/ 6 w 9"/>
                  <a:gd name="T63" fmla="*/ 2 h 10"/>
                  <a:gd name="T64" fmla="*/ 7 w 9"/>
                  <a:gd name="T65" fmla="*/ 2 h 10"/>
                  <a:gd name="T66" fmla="*/ 7 w 9"/>
                  <a:gd name="T67" fmla="*/ 3 h 10"/>
                  <a:gd name="T68" fmla="*/ 8 w 9"/>
                  <a:gd name="T69" fmla="*/ 2 h 10"/>
                  <a:gd name="T70" fmla="*/ 8 w 9"/>
                  <a:gd name="T71" fmla="*/ 3 h 10"/>
                  <a:gd name="T72" fmla="*/ 8 w 9"/>
                  <a:gd name="T73" fmla="*/ 4 h 10"/>
                  <a:gd name="T74" fmla="*/ 9 w 9"/>
                  <a:gd name="T75" fmla="*/ 5 h 10"/>
                  <a:gd name="T76" fmla="*/ 8 w 9"/>
                  <a:gd name="T77" fmla="*/ 5 h 10"/>
                  <a:gd name="T78" fmla="*/ 9 w 9"/>
                  <a:gd name="T79" fmla="*/ 5 h 10"/>
                  <a:gd name="T80" fmla="*/ 8 w 9"/>
                  <a:gd name="T81" fmla="*/ 6 h 10"/>
                  <a:gd name="T82" fmla="*/ 8 w 9"/>
                  <a:gd name="T83" fmla="*/ 6 h 10"/>
                  <a:gd name="T84" fmla="*/ 8 w 9"/>
                  <a:gd name="T8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0">
                    <a:moveTo>
                      <a:pt x="4" y="0"/>
                    </a:moveTo>
                    <a:cubicBezTo>
                      <a:pt x="2" y="0"/>
                      <a:pt x="0" y="2"/>
                      <a:pt x="0" y="5"/>
                    </a:cubicBezTo>
                    <a:cubicBezTo>
                      <a:pt x="0" y="8"/>
                      <a:pt x="2" y="10"/>
                      <a:pt x="5" y="10"/>
                    </a:cubicBezTo>
                    <a:cubicBezTo>
                      <a:pt x="7" y="10"/>
                      <a:pt x="9" y="7"/>
                      <a:pt x="9" y="5"/>
                    </a:cubicBezTo>
                    <a:cubicBezTo>
                      <a:pt x="9" y="2"/>
                      <a:pt x="7" y="0"/>
                      <a:pt x="4" y="0"/>
                    </a:cubicBezTo>
                    <a:close/>
                    <a:moveTo>
                      <a:pt x="8" y="8"/>
                    </a:moveTo>
                    <a:cubicBezTo>
                      <a:pt x="7" y="7"/>
                      <a:pt x="7" y="7"/>
                      <a:pt x="7" y="7"/>
                    </a:cubicBezTo>
                    <a:cubicBezTo>
                      <a:pt x="7" y="7"/>
                      <a:pt x="7" y="7"/>
                      <a:pt x="7" y="7"/>
                    </a:cubicBezTo>
                    <a:cubicBezTo>
                      <a:pt x="7" y="7"/>
                      <a:pt x="7" y="7"/>
                      <a:pt x="7" y="8"/>
                    </a:cubicBezTo>
                    <a:cubicBezTo>
                      <a:pt x="7" y="8"/>
                      <a:pt x="7" y="8"/>
                      <a:pt x="7" y="8"/>
                    </a:cubicBezTo>
                    <a:cubicBezTo>
                      <a:pt x="7" y="8"/>
                      <a:pt x="7" y="8"/>
                      <a:pt x="6" y="9"/>
                    </a:cubicBezTo>
                    <a:cubicBezTo>
                      <a:pt x="6" y="8"/>
                      <a:pt x="6" y="8"/>
                      <a:pt x="6" y="8"/>
                    </a:cubicBezTo>
                    <a:cubicBezTo>
                      <a:pt x="6" y="8"/>
                      <a:pt x="6" y="8"/>
                      <a:pt x="6" y="8"/>
                    </a:cubicBezTo>
                    <a:cubicBezTo>
                      <a:pt x="6" y="8"/>
                      <a:pt x="6" y="8"/>
                      <a:pt x="6" y="8"/>
                    </a:cubicBezTo>
                    <a:cubicBezTo>
                      <a:pt x="6" y="9"/>
                      <a:pt x="6" y="9"/>
                      <a:pt x="6" y="9"/>
                    </a:cubicBezTo>
                    <a:cubicBezTo>
                      <a:pt x="6" y="9"/>
                      <a:pt x="5" y="9"/>
                      <a:pt x="5" y="9"/>
                    </a:cubicBezTo>
                    <a:cubicBezTo>
                      <a:pt x="5" y="8"/>
                      <a:pt x="5" y="8"/>
                      <a:pt x="5" y="8"/>
                    </a:cubicBezTo>
                    <a:cubicBezTo>
                      <a:pt x="5" y="8"/>
                      <a:pt x="5" y="8"/>
                      <a:pt x="5" y="8"/>
                    </a:cubicBezTo>
                    <a:cubicBezTo>
                      <a:pt x="4" y="8"/>
                      <a:pt x="4" y="8"/>
                      <a:pt x="4" y="8"/>
                    </a:cubicBezTo>
                    <a:cubicBezTo>
                      <a:pt x="4" y="9"/>
                      <a:pt x="4" y="9"/>
                      <a:pt x="4" y="9"/>
                    </a:cubicBezTo>
                    <a:cubicBezTo>
                      <a:pt x="4" y="9"/>
                      <a:pt x="4" y="9"/>
                      <a:pt x="3" y="9"/>
                    </a:cubicBezTo>
                    <a:cubicBezTo>
                      <a:pt x="3" y="8"/>
                      <a:pt x="3" y="8"/>
                      <a:pt x="3" y="8"/>
                    </a:cubicBezTo>
                    <a:cubicBezTo>
                      <a:pt x="4" y="8"/>
                      <a:pt x="3" y="8"/>
                      <a:pt x="3" y="8"/>
                    </a:cubicBezTo>
                    <a:cubicBezTo>
                      <a:pt x="3" y="8"/>
                      <a:pt x="3" y="8"/>
                      <a:pt x="3" y="8"/>
                    </a:cubicBezTo>
                    <a:cubicBezTo>
                      <a:pt x="3" y="9"/>
                      <a:pt x="3" y="9"/>
                      <a:pt x="3" y="9"/>
                    </a:cubicBezTo>
                    <a:cubicBezTo>
                      <a:pt x="3" y="9"/>
                      <a:pt x="2" y="8"/>
                      <a:pt x="2" y="8"/>
                    </a:cubicBezTo>
                    <a:cubicBezTo>
                      <a:pt x="2" y="8"/>
                      <a:pt x="2" y="8"/>
                      <a:pt x="2" y="8"/>
                    </a:cubicBezTo>
                    <a:cubicBezTo>
                      <a:pt x="3" y="8"/>
                      <a:pt x="3" y="7"/>
                      <a:pt x="2" y="7"/>
                    </a:cubicBezTo>
                    <a:cubicBezTo>
                      <a:pt x="2" y="7"/>
                      <a:pt x="2" y="7"/>
                      <a:pt x="2" y="7"/>
                    </a:cubicBezTo>
                    <a:cubicBezTo>
                      <a:pt x="2" y="8"/>
                      <a:pt x="2" y="8"/>
                      <a:pt x="2" y="8"/>
                    </a:cubicBezTo>
                    <a:cubicBezTo>
                      <a:pt x="1" y="7"/>
                      <a:pt x="1" y="7"/>
                      <a:pt x="1" y="7"/>
                    </a:cubicBezTo>
                    <a:cubicBezTo>
                      <a:pt x="1" y="7"/>
                      <a:pt x="1" y="7"/>
                      <a:pt x="1" y="7"/>
                    </a:cubicBezTo>
                    <a:cubicBezTo>
                      <a:pt x="2" y="7"/>
                      <a:pt x="2" y="6"/>
                      <a:pt x="2"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1" y="4"/>
                      <a:pt x="1" y="4"/>
                      <a:pt x="1" y="4"/>
                    </a:cubicBezTo>
                    <a:cubicBezTo>
                      <a:pt x="2" y="4"/>
                      <a:pt x="1" y="4"/>
                      <a:pt x="1" y="4"/>
                    </a:cubicBezTo>
                    <a:cubicBezTo>
                      <a:pt x="1" y="3"/>
                      <a:pt x="1" y="3"/>
                      <a:pt x="1" y="3"/>
                    </a:cubicBezTo>
                    <a:cubicBezTo>
                      <a:pt x="1" y="3"/>
                      <a:pt x="1" y="3"/>
                      <a:pt x="1" y="2"/>
                    </a:cubicBezTo>
                    <a:cubicBezTo>
                      <a:pt x="2" y="3"/>
                      <a:pt x="2" y="3"/>
                      <a:pt x="2" y="3"/>
                    </a:cubicBezTo>
                    <a:cubicBezTo>
                      <a:pt x="2" y="3"/>
                      <a:pt x="2" y="3"/>
                      <a:pt x="2" y="3"/>
                    </a:cubicBezTo>
                    <a:cubicBezTo>
                      <a:pt x="2" y="3"/>
                      <a:pt x="2" y="2"/>
                      <a:pt x="2" y="2"/>
                    </a:cubicBezTo>
                    <a:cubicBezTo>
                      <a:pt x="2" y="2"/>
                      <a:pt x="2" y="2"/>
                      <a:pt x="2" y="2"/>
                    </a:cubicBezTo>
                    <a:cubicBezTo>
                      <a:pt x="2" y="2"/>
                      <a:pt x="2" y="2"/>
                      <a:pt x="3" y="1"/>
                    </a:cubicBezTo>
                    <a:cubicBezTo>
                      <a:pt x="3" y="2"/>
                      <a:pt x="3" y="2"/>
                      <a:pt x="3" y="2"/>
                    </a:cubicBezTo>
                    <a:cubicBezTo>
                      <a:pt x="3" y="2"/>
                      <a:pt x="3" y="2"/>
                      <a:pt x="3" y="2"/>
                    </a:cubicBezTo>
                    <a:cubicBezTo>
                      <a:pt x="3" y="2"/>
                      <a:pt x="3" y="2"/>
                      <a:pt x="3" y="2"/>
                    </a:cubicBezTo>
                    <a:cubicBezTo>
                      <a:pt x="3" y="1"/>
                      <a:pt x="3" y="1"/>
                      <a:pt x="3" y="1"/>
                    </a:cubicBezTo>
                    <a:cubicBezTo>
                      <a:pt x="3" y="1"/>
                      <a:pt x="4" y="1"/>
                      <a:pt x="4" y="1"/>
                    </a:cubicBezTo>
                    <a:cubicBezTo>
                      <a:pt x="4" y="2"/>
                      <a:pt x="4" y="2"/>
                      <a:pt x="4" y="2"/>
                    </a:cubicBezTo>
                    <a:cubicBezTo>
                      <a:pt x="4" y="2"/>
                      <a:pt x="4" y="2"/>
                      <a:pt x="5" y="2"/>
                    </a:cubicBezTo>
                    <a:cubicBezTo>
                      <a:pt x="5" y="2"/>
                      <a:pt x="5" y="2"/>
                      <a:pt x="5" y="2"/>
                    </a:cubicBezTo>
                    <a:cubicBezTo>
                      <a:pt x="5" y="1"/>
                      <a:pt x="5" y="1"/>
                      <a:pt x="5" y="1"/>
                    </a:cubicBezTo>
                    <a:cubicBezTo>
                      <a:pt x="5" y="1"/>
                      <a:pt x="6" y="1"/>
                      <a:pt x="6" y="1"/>
                    </a:cubicBezTo>
                    <a:cubicBezTo>
                      <a:pt x="6" y="2"/>
                      <a:pt x="6" y="2"/>
                      <a:pt x="6" y="2"/>
                    </a:cubicBezTo>
                    <a:cubicBezTo>
                      <a:pt x="6" y="2"/>
                      <a:pt x="6" y="2"/>
                      <a:pt x="6" y="2"/>
                    </a:cubicBezTo>
                    <a:cubicBezTo>
                      <a:pt x="6" y="2"/>
                      <a:pt x="6" y="2"/>
                      <a:pt x="6" y="2"/>
                    </a:cubicBezTo>
                    <a:cubicBezTo>
                      <a:pt x="6" y="1"/>
                      <a:pt x="6" y="1"/>
                      <a:pt x="6" y="1"/>
                    </a:cubicBezTo>
                    <a:cubicBezTo>
                      <a:pt x="7" y="1"/>
                      <a:pt x="7" y="2"/>
                      <a:pt x="7" y="2"/>
                    </a:cubicBezTo>
                    <a:cubicBezTo>
                      <a:pt x="7" y="2"/>
                      <a:pt x="7" y="2"/>
                      <a:pt x="7" y="2"/>
                    </a:cubicBezTo>
                    <a:cubicBezTo>
                      <a:pt x="7" y="2"/>
                      <a:pt x="7" y="3"/>
                      <a:pt x="7" y="3"/>
                    </a:cubicBezTo>
                    <a:cubicBezTo>
                      <a:pt x="7" y="3"/>
                      <a:pt x="7" y="3"/>
                      <a:pt x="7" y="3"/>
                    </a:cubicBezTo>
                    <a:cubicBezTo>
                      <a:pt x="8" y="2"/>
                      <a:pt x="8" y="2"/>
                      <a:pt x="8" y="2"/>
                    </a:cubicBezTo>
                    <a:cubicBezTo>
                      <a:pt x="8" y="3"/>
                      <a:pt x="8" y="3"/>
                      <a:pt x="8" y="3"/>
                    </a:cubicBezTo>
                    <a:cubicBezTo>
                      <a:pt x="8" y="3"/>
                      <a:pt x="8" y="3"/>
                      <a:pt x="8" y="3"/>
                    </a:cubicBezTo>
                    <a:cubicBezTo>
                      <a:pt x="8" y="3"/>
                      <a:pt x="8" y="4"/>
                      <a:pt x="8" y="4"/>
                    </a:cubicBezTo>
                    <a:cubicBezTo>
                      <a:pt x="8" y="4"/>
                      <a:pt x="8" y="4"/>
                      <a:pt x="8" y="4"/>
                    </a:cubicBezTo>
                    <a:cubicBezTo>
                      <a:pt x="8" y="4"/>
                      <a:pt x="8" y="4"/>
                      <a:pt x="8" y="4"/>
                    </a:cubicBezTo>
                    <a:cubicBezTo>
                      <a:pt x="8" y="4"/>
                      <a:pt x="9" y="4"/>
                      <a:pt x="9" y="5"/>
                    </a:cubicBezTo>
                    <a:cubicBezTo>
                      <a:pt x="8" y="5"/>
                      <a:pt x="8" y="5"/>
                      <a:pt x="8" y="5"/>
                    </a:cubicBezTo>
                    <a:cubicBezTo>
                      <a:pt x="8" y="5"/>
                      <a:pt x="8" y="5"/>
                      <a:pt x="8" y="5"/>
                    </a:cubicBezTo>
                    <a:cubicBezTo>
                      <a:pt x="8" y="5"/>
                      <a:pt x="8" y="5"/>
                      <a:pt x="8" y="5"/>
                    </a:cubicBezTo>
                    <a:cubicBezTo>
                      <a:pt x="9" y="5"/>
                      <a:pt x="9" y="5"/>
                      <a:pt x="9" y="5"/>
                    </a:cubicBezTo>
                    <a:cubicBezTo>
                      <a:pt x="9" y="6"/>
                      <a:pt x="9"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21"/>
              <p:cNvSpPr/>
              <p:nvPr/>
            </p:nvSpPr>
            <p:spPr bwMode="auto">
              <a:xfrm>
                <a:off x="3878" y="1601"/>
                <a:ext cx="2" cy="10"/>
              </a:xfrm>
              <a:custGeom>
                <a:avLst/>
                <a:gdLst>
                  <a:gd name="T0" fmla="*/ 1 w 1"/>
                  <a:gd name="T1" fmla="*/ 2 h 4"/>
                  <a:gd name="T2" fmla="*/ 1 w 1"/>
                  <a:gd name="T3" fmla="*/ 0 h 4"/>
                  <a:gd name="T4" fmla="*/ 1 w 1"/>
                  <a:gd name="T5" fmla="*/ 0 h 4"/>
                  <a:gd name="T6" fmla="*/ 0 w 1"/>
                  <a:gd name="T7" fmla="*/ 0 h 4"/>
                  <a:gd name="T8" fmla="*/ 0 w 1"/>
                  <a:gd name="T9" fmla="*/ 2 h 4"/>
                  <a:gd name="T10" fmla="*/ 0 w 1"/>
                  <a:gd name="T11" fmla="*/ 3 h 4"/>
                  <a:gd name="T12" fmla="*/ 1 w 1"/>
                  <a:gd name="T13" fmla="*/ 4 h 4"/>
                  <a:gd name="T14" fmla="*/ 1 w 1"/>
                  <a:gd name="T15" fmla="*/ 3 h 4"/>
                  <a:gd name="T16" fmla="*/ 1 w 1"/>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1" y="2"/>
                    </a:moveTo>
                    <a:cubicBezTo>
                      <a:pt x="1" y="0"/>
                      <a:pt x="1" y="0"/>
                      <a:pt x="1" y="0"/>
                    </a:cubicBezTo>
                    <a:cubicBezTo>
                      <a:pt x="1" y="0"/>
                      <a:pt x="1" y="0"/>
                      <a:pt x="1" y="0"/>
                    </a:cubicBezTo>
                    <a:cubicBezTo>
                      <a:pt x="0" y="0"/>
                      <a:pt x="0" y="0"/>
                      <a:pt x="0" y="0"/>
                    </a:cubicBezTo>
                    <a:cubicBezTo>
                      <a:pt x="0" y="2"/>
                      <a:pt x="0" y="2"/>
                      <a:pt x="0" y="2"/>
                    </a:cubicBezTo>
                    <a:cubicBezTo>
                      <a:pt x="0" y="2"/>
                      <a:pt x="0" y="3"/>
                      <a:pt x="0" y="3"/>
                    </a:cubicBezTo>
                    <a:cubicBezTo>
                      <a:pt x="0" y="3"/>
                      <a:pt x="0" y="4"/>
                      <a:pt x="1" y="4"/>
                    </a:cubicBezTo>
                    <a:cubicBezTo>
                      <a:pt x="1" y="4"/>
                      <a:pt x="1" y="3"/>
                      <a:pt x="1" y="3"/>
                    </a:cubicBezTo>
                    <a:cubicBezTo>
                      <a:pt x="1" y="3"/>
                      <a:pt x="1" y="2"/>
                      <a:pt x="1"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22"/>
              <p:cNvSpPr/>
              <p:nvPr/>
            </p:nvSpPr>
            <p:spPr bwMode="auto">
              <a:xfrm>
                <a:off x="3878" y="1611"/>
                <a:ext cx="2" cy="4"/>
              </a:xfrm>
              <a:custGeom>
                <a:avLst/>
                <a:gdLst>
                  <a:gd name="T0" fmla="*/ 0 w 1"/>
                  <a:gd name="T1" fmla="*/ 0 h 2"/>
                  <a:gd name="T2" fmla="*/ 0 w 1"/>
                  <a:gd name="T3" fmla="*/ 1 h 2"/>
                  <a:gd name="T4" fmla="*/ 1 w 1"/>
                  <a:gd name="T5" fmla="*/ 2 h 2"/>
                  <a:gd name="T6" fmla="*/ 1 w 1"/>
                  <a:gd name="T7" fmla="*/ 1 h 2"/>
                  <a:gd name="T8" fmla="*/ 1 w 1"/>
                  <a:gd name="T9" fmla="*/ 0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1"/>
                      <a:pt x="0" y="1"/>
                      <a:pt x="0" y="1"/>
                    </a:cubicBezTo>
                    <a:cubicBezTo>
                      <a:pt x="0" y="1"/>
                      <a:pt x="0" y="2"/>
                      <a:pt x="1" y="2"/>
                    </a:cubicBezTo>
                    <a:cubicBezTo>
                      <a:pt x="1" y="2"/>
                      <a:pt x="1" y="1"/>
                      <a:pt x="1" y="1"/>
                    </a:cubicBezTo>
                    <a:cubicBezTo>
                      <a:pt x="1" y="0"/>
                      <a:pt x="1" y="0"/>
                      <a:pt x="1" y="0"/>
                    </a:cubicBezTo>
                    <a:cubicBezTo>
                      <a:pt x="1" y="0"/>
                      <a:pt x="1" y="0"/>
                      <a:pt x="1" y="0"/>
                    </a:cubicBezTo>
                    <a:cubicBezTo>
                      <a:pt x="0" y="0"/>
                      <a:pt x="0" y="0"/>
                      <a:pt x="0"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23"/>
              <p:cNvSpPr>
                <a:spLocks noEditPoints="1"/>
              </p:cNvSpPr>
              <p:nvPr/>
            </p:nvSpPr>
            <p:spPr bwMode="auto">
              <a:xfrm>
                <a:off x="3501" y="1872"/>
                <a:ext cx="43" cy="45"/>
              </a:xfrm>
              <a:custGeom>
                <a:avLst/>
                <a:gdLst>
                  <a:gd name="T0" fmla="*/ 0 w 18"/>
                  <a:gd name="T1" fmla="*/ 10 h 19"/>
                  <a:gd name="T2" fmla="*/ 18 w 18"/>
                  <a:gd name="T3" fmla="*/ 10 h 19"/>
                  <a:gd name="T4" fmla="*/ 15 w 18"/>
                  <a:gd name="T5" fmla="*/ 15 h 19"/>
                  <a:gd name="T6" fmla="*/ 13 w 18"/>
                  <a:gd name="T7" fmla="*/ 14 h 19"/>
                  <a:gd name="T8" fmla="*/ 14 w 18"/>
                  <a:gd name="T9" fmla="*/ 16 h 19"/>
                  <a:gd name="T10" fmla="*/ 12 w 18"/>
                  <a:gd name="T11" fmla="*/ 16 h 19"/>
                  <a:gd name="T12" fmla="*/ 11 w 18"/>
                  <a:gd name="T13" fmla="*/ 16 h 19"/>
                  <a:gd name="T14" fmla="*/ 10 w 18"/>
                  <a:gd name="T15" fmla="*/ 18 h 19"/>
                  <a:gd name="T16" fmla="*/ 9 w 18"/>
                  <a:gd name="T17" fmla="*/ 16 h 19"/>
                  <a:gd name="T18" fmla="*/ 9 w 18"/>
                  <a:gd name="T19" fmla="*/ 18 h 19"/>
                  <a:gd name="T20" fmla="*/ 7 w 18"/>
                  <a:gd name="T21" fmla="*/ 16 h 19"/>
                  <a:gd name="T22" fmla="*/ 6 w 18"/>
                  <a:gd name="T23" fmla="*/ 16 h 19"/>
                  <a:gd name="T24" fmla="*/ 4 w 18"/>
                  <a:gd name="T25" fmla="*/ 16 h 19"/>
                  <a:gd name="T26" fmla="*/ 5 w 18"/>
                  <a:gd name="T27" fmla="*/ 14 h 19"/>
                  <a:gd name="T28" fmla="*/ 3 w 18"/>
                  <a:gd name="T29" fmla="*/ 15 h 19"/>
                  <a:gd name="T30" fmla="*/ 3 w 18"/>
                  <a:gd name="T31" fmla="*/ 13 h 19"/>
                  <a:gd name="T32" fmla="*/ 2 w 18"/>
                  <a:gd name="T33" fmla="*/ 12 h 19"/>
                  <a:gd name="T34" fmla="*/ 1 w 18"/>
                  <a:gd name="T35" fmla="*/ 11 h 19"/>
                  <a:gd name="T36" fmla="*/ 3 w 18"/>
                  <a:gd name="T37" fmla="*/ 10 h 19"/>
                  <a:gd name="T38" fmla="*/ 1 w 18"/>
                  <a:gd name="T39" fmla="*/ 9 h 19"/>
                  <a:gd name="T40" fmla="*/ 2 w 18"/>
                  <a:gd name="T41" fmla="*/ 8 h 19"/>
                  <a:gd name="T42" fmla="*/ 3 w 18"/>
                  <a:gd name="T43" fmla="*/ 7 h 19"/>
                  <a:gd name="T44" fmla="*/ 3 w 18"/>
                  <a:gd name="T45" fmla="*/ 5 h 19"/>
                  <a:gd name="T46" fmla="*/ 5 w 18"/>
                  <a:gd name="T47" fmla="*/ 6 h 19"/>
                  <a:gd name="T48" fmla="*/ 4 w 18"/>
                  <a:gd name="T49" fmla="*/ 4 h 19"/>
                  <a:gd name="T50" fmla="*/ 6 w 18"/>
                  <a:gd name="T51" fmla="*/ 4 h 19"/>
                  <a:gd name="T52" fmla="*/ 7 w 18"/>
                  <a:gd name="T53" fmla="*/ 3 h 19"/>
                  <a:gd name="T54" fmla="*/ 8 w 18"/>
                  <a:gd name="T55" fmla="*/ 2 h 19"/>
                  <a:gd name="T56" fmla="*/ 9 w 18"/>
                  <a:gd name="T57" fmla="*/ 4 h 19"/>
                  <a:gd name="T58" fmla="*/ 9 w 18"/>
                  <a:gd name="T59" fmla="*/ 2 h 19"/>
                  <a:gd name="T60" fmla="*/ 11 w 18"/>
                  <a:gd name="T61" fmla="*/ 3 h 19"/>
                  <a:gd name="T62" fmla="*/ 12 w 18"/>
                  <a:gd name="T63" fmla="*/ 4 h 19"/>
                  <a:gd name="T64" fmla="*/ 14 w 18"/>
                  <a:gd name="T65" fmla="*/ 4 h 19"/>
                  <a:gd name="T66" fmla="*/ 13 w 18"/>
                  <a:gd name="T67" fmla="*/ 5 h 19"/>
                  <a:gd name="T68" fmla="*/ 15 w 18"/>
                  <a:gd name="T69" fmla="*/ 5 h 19"/>
                  <a:gd name="T70" fmla="*/ 15 w 18"/>
                  <a:gd name="T71" fmla="*/ 7 h 19"/>
                  <a:gd name="T72" fmla="*/ 15 w 18"/>
                  <a:gd name="T73" fmla="*/ 8 h 19"/>
                  <a:gd name="T74" fmla="*/ 17 w 18"/>
                  <a:gd name="T75" fmla="*/ 9 h 19"/>
                  <a:gd name="T76" fmla="*/ 15 w 18"/>
                  <a:gd name="T77" fmla="*/ 10 h 19"/>
                  <a:gd name="T78" fmla="*/ 17 w 18"/>
                  <a:gd name="T79" fmla="*/ 10 h 19"/>
                  <a:gd name="T80" fmla="*/ 16 w 18"/>
                  <a:gd name="T81" fmla="*/ 12 h 19"/>
                  <a:gd name="T82" fmla="*/ 15 w 18"/>
                  <a:gd name="T83" fmla="*/ 13 h 19"/>
                  <a:gd name="T84" fmla="*/ 15 w 18"/>
                  <a:gd name="T85"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9">
                    <a:moveTo>
                      <a:pt x="9" y="1"/>
                    </a:moveTo>
                    <a:cubicBezTo>
                      <a:pt x="4" y="1"/>
                      <a:pt x="0" y="5"/>
                      <a:pt x="0" y="10"/>
                    </a:cubicBezTo>
                    <a:cubicBezTo>
                      <a:pt x="0" y="15"/>
                      <a:pt x="4" y="19"/>
                      <a:pt x="9" y="19"/>
                    </a:cubicBezTo>
                    <a:cubicBezTo>
                      <a:pt x="14" y="19"/>
                      <a:pt x="18" y="15"/>
                      <a:pt x="18" y="10"/>
                    </a:cubicBezTo>
                    <a:cubicBezTo>
                      <a:pt x="18" y="4"/>
                      <a:pt x="14" y="0"/>
                      <a:pt x="9" y="1"/>
                    </a:cubicBezTo>
                    <a:close/>
                    <a:moveTo>
                      <a:pt x="15" y="15"/>
                    </a:moveTo>
                    <a:cubicBezTo>
                      <a:pt x="14" y="14"/>
                      <a:pt x="14" y="14"/>
                      <a:pt x="14" y="14"/>
                    </a:cubicBezTo>
                    <a:cubicBezTo>
                      <a:pt x="14" y="14"/>
                      <a:pt x="14" y="14"/>
                      <a:pt x="13" y="14"/>
                    </a:cubicBezTo>
                    <a:cubicBezTo>
                      <a:pt x="13" y="14"/>
                      <a:pt x="13" y="15"/>
                      <a:pt x="13" y="15"/>
                    </a:cubicBezTo>
                    <a:cubicBezTo>
                      <a:pt x="14" y="16"/>
                      <a:pt x="14" y="16"/>
                      <a:pt x="14" y="16"/>
                    </a:cubicBezTo>
                    <a:cubicBezTo>
                      <a:pt x="14" y="16"/>
                      <a:pt x="13" y="17"/>
                      <a:pt x="13" y="17"/>
                    </a:cubicBezTo>
                    <a:cubicBezTo>
                      <a:pt x="12" y="16"/>
                      <a:pt x="12" y="16"/>
                      <a:pt x="12" y="16"/>
                    </a:cubicBezTo>
                    <a:cubicBezTo>
                      <a:pt x="12" y="16"/>
                      <a:pt x="12" y="16"/>
                      <a:pt x="12" y="16"/>
                    </a:cubicBezTo>
                    <a:cubicBezTo>
                      <a:pt x="11" y="16"/>
                      <a:pt x="11" y="16"/>
                      <a:pt x="11" y="16"/>
                    </a:cubicBezTo>
                    <a:cubicBezTo>
                      <a:pt x="12" y="17"/>
                      <a:pt x="12" y="17"/>
                      <a:pt x="12" y="17"/>
                    </a:cubicBezTo>
                    <a:cubicBezTo>
                      <a:pt x="11" y="17"/>
                      <a:pt x="10" y="18"/>
                      <a:pt x="10" y="18"/>
                    </a:cubicBezTo>
                    <a:cubicBezTo>
                      <a:pt x="10" y="17"/>
                      <a:pt x="10" y="17"/>
                      <a:pt x="10" y="17"/>
                    </a:cubicBezTo>
                    <a:cubicBezTo>
                      <a:pt x="10" y="16"/>
                      <a:pt x="9" y="16"/>
                      <a:pt x="9" y="16"/>
                    </a:cubicBezTo>
                    <a:cubicBezTo>
                      <a:pt x="9" y="16"/>
                      <a:pt x="8" y="16"/>
                      <a:pt x="8" y="17"/>
                    </a:cubicBezTo>
                    <a:cubicBezTo>
                      <a:pt x="9" y="18"/>
                      <a:pt x="9" y="18"/>
                      <a:pt x="9" y="18"/>
                    </a:cubicBezTo>
                    <a:cubicBezTo>
                      <a:pt x="8" y="18"/>
                      <a:pt x="7" y="18"/>
                      <a:pt x="7" y="17"/>
                    </a:cubicBezTo>
                    <a:cubicBezTo>
                      <a:pt x="7" y="16"/>
                      <a:pt x="7" y="16"/>
                      <a:pt x="7" y="16"/>
                    </a:cubicBezTo>
                    <a:cubicBezTo>
                      <a:pt x="7" y="16"/>
                      <a:pt x="7" y="16"/>
                      <a:pt x="7" y="16"/>
                    </a:cubicBezTo>
                    <a:cubicBezTo>
                      <a:pt x="6" y="16"/>
                      <a:pt x="6" y="16"/>
                      <a:pt x="6" y="16"/>
                    </a:cubicBezTo>
                    <a:cubicBezTo>
                      <a:pt x="6" y="17"/>
                      <a:pt x="6" y="17"/>
                      <a:pt x="6" y="17"/>
                    </a:cubicBezTo>
                    <a:cubicBezTo>
                      <a:pt x="5" y="17"/>
                      <a:pt x="5" y="16"/>
                      <a:pt x="4" y="16"/>
                    </a:cubicBezTo>
                    <a:cubicBezTo>
                      <a:pt x="5" y="15"/>
                      <a:pt x="5" y="15"/>
                      <a:pt x="5" y="15"/>
                    </a:cubicBezTo>
                    <a:cubicBezTo>
                      <a:pt x="5" y="15"/>
                      <a:pt x="5" y="14"/>
                      <a:pt x="5" y="14"/>
                    </a:cubicBezTo>
                    <a:cubicBezTo>
                      <a:pt x="5" y="14"/>
                      <a:pt x="4" y="14"/>
                      <a:pt x="4" y="14"/>
                    </a:cubicBezTo>
                    <a:cubicBezTo>
                      <a:pt x="3" y="15"/>
                      <a:pt x="3" y="15"/>
                      <a:pt x="3" y="15"/>
                    </a:cubicBezTo>
                    <a:cubicBezTo>
                      <a:pt x="3" y="15"/>
                      <a:pt x="2" y="14"/>
                      <a:pt x="2" y="13"/>
                    </a:cubicBezTo>
                    <a:cubicBezTo>
                      <a:pt x="3" y="13"/>
                      <a:pt x="3" y="13"/>
                      <a:pt x="3" y="13"/>
                    </a:cubicBezTo>
                    <a:cubicBezTo>
                      <a:pt x="3" y="13"/>
                      <a:pt x="3" y="13"/>
                      <a:pt x="3" y="12"/>
                    </a:cubicBezTo>
                    <a:cubicBezTo>
                      <a:pt x="3" y="12"/>
                      <a:pt x="3" y="12"/>
                      <a:pt x="2" y="12"/>
                    </a:cubicBezTo>
                    <a:cubicBezTo>
                      <a:pt x="2" y="13"/>
                      <a:pt x="2" y="13"/>
                      <a:pt x="2" y="13"/>
                    </a:cubicBezTo>
                    <a:cubicBezTo>
                      <a:pt x="1" y="12"/>
                      <a:pt x="1" y="11"/>
                      <a:pt x="1" y="11"/>
                    </a:cubicBezTo>
                    <a:cubicBezTo>
                      <a:pt x="2" y="11"/>
                      <a:pt x="2" y="11"/>
                      <a:pt x="2" y="11"/>
                    </a:cubicBezTo>
                    <a:cubicBezTo>
                      <a:pt x="3" y="11"/>
                      <a:pt x="3" y="10"/>
                      <a:pt x="3" y="10"/>
                    </a:cubicBezTo>
                    <a:cubicBezTo>
                      <a:pt x="3" y="10"/>
                      <a:pt x="3" y="9"/>
                      <a:pt x="2" y="9"/>
                    </a:cubicBezTo>
                    <a:cubicBezTo>
                      <a:pt x="1" y="9"/>
                      <a:pt x="1" y="9"/>
                      <a:pt x="1" y="9"/>
                    </a:cubicBezTo>
                    <a:cubicBezTo>
                      <a:pt x="1" y="9"/>
                      <a:pt x="1" y="8"/>
                      <a:pt x="1" y="7"/>
                    </a:cubicBezTo>
                    <a:cubicBezTo>
                      <a:pt x="2" y="8"/>
                      <a:pt x="2" y="8"/>
                      <a:pt x="2" y="8"/>
                    </a:cubicBezTo>
                    <a:cubicBezTo>
                      <a:pt x="3" y="8"/>
                      <a:pt x="3" y="8"/>
                      <a:pt x="3" y="8"/>
                    </a:cubicBezTo>
                    <a:cubicBezTo>
                      <a:pt x="3" y="7"/>
                      <a:pt x="3" y="7"/>
                      <a:pt x="3" y="7"/>
                    </a:cubicBezTo>
                    <a:cubicBezTo>
                      <a:pt x="2" y="7"/>
                      <a:pt x="2" y="7"/>
                      <a:pt x="2" y="7"/>
                    </a:cubicBezTo>
                    <a:cubicBezTo>
                      <a:pt x="2" y="6"/>
                      <a:pt x="2" y="5"/>
                      <a:pt x="3" y="5"/>
                    </a:cubicBezTo>
                    <a:cubicBezTo>
                      <a:pt x="4" y="6"/>
                      <a:pt x="4" y="6"/>
                      <a:pt x="4" y="6"/>
                    </a:cubicBezTo>
                    <a:cubicBezTo>
                      <a:pt x="4" y="6"/>
                      <a:pt x="4" y="6"/>
                      <a:pt x="5" y="6"/>
                    </a:cubicBezTo>
                    <a:cubicBezTo>
                      <a:pt x="5" y="5"/>
                      <a:pt x="5" y="5"/>
                      <a:pt x="5" y="5"/>
                    </a:cubicBezTo>
                    <a:cubicBezTo>
                      <a:pt x="4" y="4"/>
                      <a:pt x="4" y="4"/>
                      <a:pt x="4" y="4"/>
                    </a:cubicBezTo>
                    <a:cubicBezTo>
                      <a:pt x="4" y="3"/>
                      <a:pt x="5" y="3"/>
                      <a:pt x="5" y="3"/>
                    </a:cubicBezTo>
                    <a:cubicBezTo>
                      <a:pt x="6" y="4"/>
                      <a:pt x="6" y="4"/>
                      <a:pt x="6" y="4"/>
                    </a:cubicBezTo>
                    <a:cubicBezTo>
                      <a:pt x="6" y="4"/>
                      <a:pt x="6" y="4"/>
                      <a:pt x="6" y="4"/>
                    </a:cubicBezTo>
                    <a:cubicBezTo>
                      <a:pt x="7" y="4"/>
                      <a:pt x="7" y="4"/>
                      <a:pt x="7" y="3"/>
                    </a:cubicBezTo>
                    <a:cubicBezTo>
                      <a:pt x="6" y="2"/>
                      <a:pt x="6" y="2"/>
                      <a:pt x="6" y="2"/>
                    </a:cubicBezTo>
                    <a:cubicBezTo>
                      <a:pt x="7" y="2"/>
                      <a:pt x="7" y="2"/>
                      <a:pt x="8" y="2"/>
                    </a:cubicBezTo>
                    <a:cubicBezTo>
                      <a:pt x="8" y="3"/>
                      <a:pt x="8" y="3"/>
                      <a:pt x="8" y="3"/>
                    </a:cubicBezTo>
                    <a:cubicBezTo>
                      <a:pt x="8" y="3"/>
                      <a:pt x="8" y="4"/>
                      <a:pt x="9" y="4"/>
                    </a:cubicBezTo>
                    <a:cubicBezTo>
                      <a:pt x="9" y="4"/>
                      <a:pt x="9" y="3"/>
                      <a:pt x="9" y="3"/>
                    </a:cubicBezTo>
                    <a:cubicBezTo>
                      <a:pt x="9" y="2"/>
                      <a:pt x="9" y="2"/>
                      <a:pt x="9" y="2"/>
                    </a:cubicBezTo>
                    <a:cubicBezTo>
                      <a:pt x="10" y="2"/>
                      <a:pt x="11" y="2"/>
                      <a:pt x="11" y="2"/>
                    </a:cubicBezTo>
                    <a:cubicBezTo>
                      <a:pt x="11" y="3"/>
                      <a:pt x="11" y="3"/>
                      <a:pt x="11" y="3"/>
                    </a:cubicBezTo>
                    <a:cubicBezTo>
                      <a:pt x="11" y="4"/>
                      <a:pt x="11" y="4"/>
                      <a:pt x="11" y="4"/>
                    </a:cubicBezTo>
                    <a:cubicBezTo>
                      <a:pt x="12" y="4"/>
                      <a:pt x="12" y="4"/>
                      <a:pt x="12" y="4"/>
                    </a:cubicBezTo>
                    <a:cubicBezTo>
                      <a:pt x="12" y="3"/>
                      <a:pt x="12" y="3"/>
                      <a:pt x="12" y="3"/>
                    </a:cubicBezTo>
                    <a:cubicBezTo>
                      <a:pt x="13" y="3"/>
                      <a:pt x="13" y="3"/>
                      <a:pt x="14" y="4"/>
                    </a:cubicBezTo>
                    <a:cubicBezTo>
                      <a:pt x="13" y="5"/>
                      <a:pt x="13" y="5"/>
                      <a:pt x="13" y="5"/>
                    </a:cubicBezTo>
                    <a:cubicBezTo>
                      <a:pt x="13" y="5"/>
                      <a:pt x="13" y="5"/>
                      <a:pt x="13" y="5"/>
                    </a:cubicBezTo>
                    <a:cubicBezTo>
                      <a:pt x="13" y="6"/>
                      <a:pt x="14" y="6"/>
                      <a:pt x="14" y="5"/>
                    </a:cubicBezTo>
                    <a:cubicBezTo>
                      <a:pt x="15" y="5"/>
                      <a:pt x="15" y="5"/>
                      <a:pt x="15" y="5"/>
                    </a:cubicBezTo>
                    <a:cubicBezTo>
                      <a:pt x="15" y="5"/>
                      <a:pt x="16" y="6"/>
                      <a:pt x="16" y="6"/>
                    </a:cubicBezTo>
                    <a:cubicBezTo>
                      <a:pt x="15" y="7"/>
                      <a:pt x="15" y="7"/>
                      <a:pt x="15" y="7"/>
                    </a:cubicBezTo>
                    <a:cubicBezTo>
                      <a:pt x="15" y="7"/>
                      <a:pt x="15" y="7"/>
                      <a:pt x="15" y="7"/>
                    </a:cubicBezTo>
                    <a:cubicBezTo>
                      <a:pt x="15" y="8"/>
                      <a:pt x="15" y="8"/>
                      <a:pt x="15" y="8"/>
                    </a:cubicBezTo>
                    <a:cubicBezTo>
                      <a:pt x="16" y="7"/>
                      <a:pt x="16" y="7"/>
                      <a:pt x="16" y="7"/>
                    </a:cubicBezTo>
                    <a:cubicBezTo>
                      <a:pt x="17" y="8"/>
                      <a:pt x="17" y="8"/>
                      <a:pt x="17" y="9"/>
                    </a:cubicBezTo>
                    <a:cubicBezTo>
                      <a:pt x="16" y="9"/>
                      <a:pt x="16" y="9"/>
                      <a:pt x="16" y="9"/>
                    </a:cubicBezTo>
                    <a:cubicBezTo>
                      <a:pt x="15" y="9"/>
                      <a:pt x="15" y="9"/>
                      <a:pt x="15" y="10"/>
                    </a:cubicBezTo>
                    <a:cubicBezTo>
                      <a:pt x="15" y="10"/>
                      <a:pt x="15" y="10"/>
                      <a:pt x="16" y="10"/>
                    </a:cubicBezTo>
                    <a:cubicBezTo>
                      <a:pt x="17" y="10"/>
                      <a:pt x="17" y="10"/>
                      <a:pt x="17" y="10"/>
                    </a:cubicBezTo>
                    <a:cubicBezTo>
                      <a:pt x="17" y="11"/>
                      <a:pt x="17" y="12"/>
                      <a:pt x="16" y="12"/>
                    </a:cubicBezTo>
                    <a:cubicBezTo>
                      <a:pt x="16" y="12"/>
                      <a:pt x="16" y="12"/>
                      <a:pt x="16" y="12"/>
                    </a:cubicBezTo>
                    <a:cubicBezTo>
                      <a:pt x="15" y="12"/>
                      <a:pt x="15" y="12"/>
                      <a:pt x="15" y="12"/>
                    </a:cubicBezTo>
                    <a:cubicBezTo>
                      <a:pt x="15" y="12"/>
                      <a:pt x="15" y="13"/>
                      <a:pt x="15" y="13"/>
                    </a:cubicBezTo>
                    <a:cubicBezTo>
                      <a:pt x="16" y="13"/>
                      <a:pt x="16" y="13"/>
                      <a:pt x="16" y="13"/>
                    </a:cubicBezTo>
                    <a:cubicBezTo>
                      <a:pt x="16" y="14"/>
                      <a:pt x="16" y="14"/>
                      <a:pt x="15" y="1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4"/>
              <p:cNvSpPr/>
              <p:nvPr/>
            </p:nvSpPr>
            <p:spPr bwMode="auto">
              <a:xfrm>
                <a:off x="3520" y="1881"/>
                <a:ext cx="5" cy="17"/>
              </a:xfrm>
              <a:custGeom>
                <a:avLst/>
                <a:gdLst>
                  <a:gd name="T0" fmla="*/ 1 w 2"/>
                  <a:gd name="T1" fmla="*/ 4 h 7"/>
                  <a:gd name="T2" fmla="*/ 1 w 2"/>
                  <a:gd name="T3" fmla="*/ 1 h 7"/>
                  <a:gd name="T4" fmla="*/ 1 w 2"/>
                  <a:gd name="T5" fmla="*/ 0 h 7"/>
                  <a:gd name="T6" fmla="*/ 0 w 2"/>
                  <a:gd name="T7" fmla="*/ 1 h 7"/>
                  <a:gd name="T8" fmla="*/ 0 w 2"/>
                  <a:gd name="T9" fmla="*/ 4 h 7"/>
                  <a:gd name="T10" fmla="*/ 0 w 2"/>
                  <a:gd name="T11" fmla="*/ 6 h 7"/>
                  <a:gd name="T12" fmla="*/ 1 w 2"/>
                  <a:gd name="T13" fmla="*/ 7 h 7"/>
                  <a:gd name="T14" fmla="*/ 2 w 2"/>
                  <a:gd name="T15" fmla="*/ 6 h 7"/>
                  <a:gd name="T16" fmla="*/ 1 w 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1" y="4"/>
                    </a:moveTo>
                    <a:cubicBezTo>
                      <a:pt x="1" y="1"/>
                      <a:pt x="1" y="1"/>
                      <a:pt x="1" y="1"/>
                    </a:cubicBezTo>
                    <a:cubicBezTo>
                      <a:pt x="1" y="1"/>
                      <a:pt x="1" y="0"/>
                      <a:pt x="1" y="0"/>
                    </a:cubicBezTo>
                    <a:cubicBezTo>
                      <a:pt x="1" y="0"/>
                      <a:pt x="0" y="1"/>
                      <a:pt x="0" y="1"/>
                    </a:cubicBezTo>
                    <a:cubicBezTo>
                      <a:pt x="0" y="4"/>
                      <a:pt x="0" y="4"/>
                      <a:pt x="0" y="4"/>
                    </a:cubicBezTo>
                    <a:cubicBezTo>
                      <a:pt x="0" y="5"/>
                      <a:pt x="0" y="5"/>
                      <a:pt x="0" y="6"/>
                    </a:cubicBezTo>
                    <a:cubicBezTo>
                      <a:pt x="0" y="7"/>
                      <a:pt x="0" y="7"/>
                      <a:pt x="1" y="7"/>
                    </a:cubicBezTo>
                    <a:cubicBezTo>
                      <a:pt x="2" y="7"/>
                      <a:pt x="2" y="6"/>
                      <a:pt x="2" y="6"/>
                    </a:cubicBezTo>
                    <a:cubicBezTo>
                      <a:pt x="2" y="5"/>
                      <a:pt x="2" y="5"/>
                      <a:pt x="1" y="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5"/>
              <p:cNvSpPr/>
              <p:nvPr/>
            </p:nvSpPr>
            <p:spPr bwMode="auto">
              <a:xfrm>
                <a:off x="3520" y="1898"/>
                <a:ext cx="5" cy="9"/>
              </a:xfrm>
              <a:custGeom>
                <a:avLst/>
                <a:gdLst>
                  <a:gd name="T0" fmla="*/ 0 w 2"/>
                  <a:gd name="T1" fmla="*/ 1 h 4"/>
                  <a:gd name="T2" fmla="*/ 0 w 2"/>
                  <a:gd name="T3" fmla="*/ 3 h 4"/>
                  <a:gd name="T4" fmla="*/ 1 w 2"/>
                  <a:gd name="T5" fmla="*/ 4 h 4"/>
                  <a:gd name="T6" fmla="*/ 2 w 2"/>
                  <a:gd name="T7" fmla="*/ 3 h 4"/>
                  <a:gd name="T8" fmla="*/ 2 w 2"/>
                  <a:gd name="T9" fmla="*/ 0 h 4"/>
                  <a:gd name="T10" fmla="*/ 1 w 2"/>
                  <a:gd name="T11" fmla="*/ 1 h 4"/>
                  <a:gd name="T12" fmla="*/ 0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1"/>
                    </a:moveTo>
                    <a:cubicBezTo>
                      <a:pt x="0" y="3"/>
                      <a:pt x="0" y="3"/>
                      <a:pt x="0" y="3"/>
                    </a:cubicBezTo>
                    <a:cubicBezTo>
                      <a:pt x="0" y="4"/>
                      <a:pt x="1" y="4"/>
                      <a:pt x="1" y="4"/>
                    </a:cubicBezTo>
                    <a:cubicBezTo>
                      <a:pt x="2" y="4"/>
                      <a:pt x="2" y="4"/>
                      <a:pt x="2" y="3"/>
                    </a:cubicBezTo>
                    <a:cubicBezTo>
                      <a:pt x="2" y="0"/>
                      <a:pt x="2" y="0"/>
                      <a:pt x="2" y="0"/>
                    </a:cubicBezTo>
                    <a:cubicBezTo>
                      <a:pt x="2" y="1"/>
                      <a:pt x="1" y="1"/>
                      <a:pt x="1" y="1"/>
                    </a:cubicBezTo>
                    <a:cubicBezTo>
                      <a:pt x="1" y="1"/>
                      <a:pt x="1" y="1"/>
                      <a:pt x="0"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6"/>
              <p:cNvSpPr>
                <a:spLocks noEditPoints="1"/>
              </p:cNvSpPr>
              <p:nvPr/>
            </p:nvSpPr>
            <p:spPr bwMode="auto">
              <a:xfrm>
                <a:off x="3866" y="2349"/>
                <a:ext cx="50" cy="102"/>
              </a:xfrm>
              <a:custGeom>
                <a:avLst/>
                <a:gdLst>
                  <a:gd name="T0" fmla="*/ 15 w 21"/>
                  <a:gd name="T1" fmla="*/ 19 h 43"/>
                  <a:gd name="T2" fmla="*/ 15 w 21"/>
                  <a:gd name="T3" fmla="*/ 10 h 43"/>
                  <a:gd name="T4" fmla="*/ 15 w 21"/>
                  <a:gd name="T5" fmla="*/ 10 h 43"/>
                  <a:gd name="T6" fmla="*/ 18 w 21"/>
                  <a:gd name="T7" fmla="*/ 11 h 43"/>
                  <a:gd name="T8" fmla="*/ 19 w 21"/>
                  <a:gd name="T9" fmla="*/ 10 h 43"/>
                  <a:gd name="T10" fmla="*/ 19 w 21"/>
                  <a:gd name="T11" fmla="*/ 9 h 43"/>
                  <a:gd name="T12" fmla="*/ 20 w 21"/>
                  <a:gd name="T13" fmla="*/ 7 h 43"/>
                  <a:gd name="T14" fmla="*/ 19 w 21"/>
                  <a:gd name="T15" fmla="*/ 6 h 43"/>
                  <a:gd name="T16" fmla="*/ 18 w 21"/>
                  <a:gd name="T17" fmla="*/ 6 h 43"/>
                  <a:gd name="T18" fmla="*/ 17 w 21"/>
                  <a:gd name="T19" fmla="*/ 5 h 43"/>
                  <a:gd name="T20" fmla="*/ 15 w 21"/>
                  <a:gd name="T21" fmla="*/ 5 h 43"/>
                  <a:gd name="T22" fmla="*/ 15 w 21"/>
                  <a:gd name="T23" fmla="*/ 1 h 43"/>
                  <a:gd name="T24" fmla="*/ 13 w 21"/>
                  <a:gd name="T25" fmla="*/ 0 h 43"/>
                  <a:gd name="T26" fmla="*/ 12 w 21"/>
                  <a:gd name="T27" fmla="*/ 1 h 43"/>
                  <a:gd name="T28" fmla="*/ 12 w 21"/>
                  <a:gd name="T29" fmla="*/ 5 h 43"/>
                  <a:gd name="T30" fmla="*/ 12 w 21"/>
                  <a:gd name="T31" fmla="*/ 5 h 43"/>
                  <a:gd name="T32" fmla="*/ 9 w 21"/>
                  <a:gd name="T33" fmla="*/ 5 h 43"/>
                  <a:gd name="T34" fmla="*/ 9 w 21"/>
                  <a:gd name="T35" fmla="*/ 1 h 43"/>
                  <a:gd name="T36" fmla="*/ 8 w 21"/>
                  <a:gd name="T37" fmla="*/ 0 h 43"/>
                  <a:gd name="T38" fmla="*/ 6 w 21"/>
                  <a:gd name="T39" fmla="*/ 1 h 43"/>
                  <a:gd name="T40" fmla="*/ 6 w 21"/>
                  <a:gd name="T41" fmla="*/ 6 h 43"/>
                  <a:gd name="T42" fmla="*/ 3 w 21"/>
                  <a:gd name="T43" fmla="*/ 8 h 43"/>
                  <a:gd name="T44" fmla="*/ 1 w 21"/>
                  <a:gd name="T45" fmla="*/ 10 h 43"/>
                  <a:gd name="T46" fmla="*/ 1 w 21"/>
                  <a:gd name="T47" fmla="*/ 14 h 43"/>
                  <a:gd name="T48" fmla="*/ 1 w 21"/>
                  <a:gd name="T49" fmla="*/ 17 h 43"/>
                  <a:gd name="T50" fmla="*/ 3 w 21"/>
                  <a:gd name="T51" fmla="*/ 20 h 43"/>
                  <a:gd name="T52" fmla="*/ 6 w 21"/>
                  <a:gd name="T53" fmla="*/ 22 h 43"/>
                  <a:gd name="T54" fmla="*/ 7 w 21"/>
                  <a:gd name="T55" fmla="*/ 22 h 43"/>
                  <a:gd name="T56" fmla="*/ 7 w 21"/>
                  <a:gd name="T57" fmla="*/ 32 h 43"/>
                  <a:gd name="T58" fmla="*/ 4 w 21"/>
                  <a:gd name="T59" fmla="*/ 31 h 43"/>
                  <a:gd name="T60" fmla="*/ 1 w 21"/>
                  <a:gd name="T61" fmla="*/ 31 h 43"/>
                  <a:gd name="T62" fmla="*/ 1 w 21"/>
                  <a:gd name="T63" fmla="*/ 31 h 43"/>
                  <a:gd name="T64" fmla="*/ 0 w 21"/>
                  <a:gd name="T65" fmla="*/ 33 h 43"/>
                  <a:gd name="T66" fmla="*/ 0 w 21"/>
                  <a:gd name="T67" fmla="*/ 34 h 43"/>
                  <a:gd name="T68" fmla="*/ 0 w 21"/>
                  <a:gd name="T69" fmla="*/ 35 h 43"/>
                  <a:gd name="T70" fmla="*/ 3 w 21"/>
                  <a:gd name="T71" fmla="*/ 37 h 43"/>
                  <a:gd name="T72" fmla="*/ 7 w 21"/>
                  <a:gd name="T73" fmla="*/ 37 h 43"/>
                  <a:gd name="T74" fmla="*/ 7 w 21"/>
                  <a:gd name="T75" fmla="*/ 42 h 43"/>
                  <a:gd name="T76" fmla="*/ 9 w 21"/>
                  <a:gd name="T77" fmla="*/ 43 h 43"/>
                  <a:gd name="T78" fmla="*/ 10 w 21"/>
                  <a:gd name="T79" fmla="*/ 42 h 43"/>
                  <a:gd name="T80" fmla="*/ 10 w 21"/>
                  <a:gd name="T81" fmla="*/ 37 h 43"/>
                  <a:gd name="T82" fmla="*/ 13 w 21"/>
                  <a:gd name="T83" fmla="*/ 37 h 43"/>
                  <a:gd name="T84" fmla="*/ 13 w 21"/>
                  <a:gd name="T85" fmla="*/ 42 h 43"/>
                  <a:gd name="T86" fmla="*/ 14 w 21"/>
                  <a:gd name="T87" fmla="*/ 43 h 43"/>
                  <a:gd name="T88" fmla="*/ 16 w 21"/>
                  <a:gd name="T89" fmla="*/ 42 h 43"/>
                  <a:gd name="T90" fmla="*/ 15 w 21"/>
                  <a:gd name="T91" fmla="*/ 36 h 43"/>
                  <a:gd name="T92" fmla="*/ 18 w 21"/>
                  <a:gd name="T93" fmla="*/ 35 h 43"/>
                  <a:gd name="T94" fmla="*/ 20 w 21"/>
                  <a:gd name="T95" fmla="*/ 32 h 43"/>
                  <a:gd name="T96" fmla="*/ 21 w 21"/>
                  <a:gd name="T97" fmla="*/ 28 h 43"/>
                  <a:gd name="T98" fmla="*/ 19 w 21"/>
                  <a:gd name="T99" fmla="*/ 22 h 43"/>
                  <a:gd name="T100" fmla="*/ 15 w 21"/>
                  <a:gd name="T101" fmla="*/ 19 h 43"/>
                  <a:gd name="T102" fmla="*/ 13 w 21"/>
                  <a:gd name="T103" fmla="*/ 31 h 43"/>
                  <a:gd name="T104" fmla="*/ 10 w 21"/>
                  <a:gd name="T105" fmla="*/ 32 h 43"/>
                  <a:gd name="T106" fmla="*/ 10 w 21"/>
                  <a:gd name="T107" fmla="*/ 23 h 43"/>
                  <a:gd name="T108" fmla="*/ 12 w 21"/>
                  <a:gd name="T109" fmla="*/ 24 h 43"/>
                  <a:gd name="T110" fmla="*/ 13 w 21"/>
                  <a:gd name="T111" fmla="*/ 31 h 43"/>
                  <a:gd name="T112" fmla="*/ 12 w 21"/>
                  <a:gd name="T113" fmla="*/ 18 h 43"/>
                  <a:gd name="T114" fmla="*/ 9 w 21"/>
                  <a:gd name="T115" fmla="*/ 17 h 43"/>
                  <a:gd name="T116" fmla="*/ 9 w 21"/>
                  <a:gd name="T117" fmla="*/ 10 h 43"/>
                  <a:gd name="T118" fmla="*/ 12 w 21"/>
                  <a:gd name="T119" fmla="*/ 10 h 43"/>
                  <a:gd name="T120" fmla="*/ 12 w 21"/>
                  <a:gd name="T12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43">
                    <a:moveTo>
                      <a:pt x="15" y="19"/>
                    </a:moveTo>
                    <a:cubicBezTo>
                      <a:pt x="15" y="10"/>
                      <a:pt x="15" y="10"/>
                      <a:pt x="15" y="10"/>
                    </a:cubicBezTo>
                    <a:cubicBezTo>
                      <a:pt x="15" y="10"/>
                      <a:pt x="15" y="10"/>
                      <a:pt x="15" y="10"/>
                    </a:cubicBezTo>
                    <a:cubicBezTo>
                      <a:pt x="16" y="11"/>
                      <a:pt x="17" y="11"/>
                      <a:pt x="18" y="11"/>
                    </a:cubicBezTo>
                    <a:cubicBezTo>
                      <a:pt x="18" y="11"/>
                      <a:pt x="19" y="11"/>
                      <a:pt x="19" y="10"/>
                    </a:cubicBezTo>
                    <a:cubicBezTo>
                      <a:pt x="19" y="10"/>
                      <a:pt x="19" y="9"/>
                      <a:pt x="19" y="9"/>
                    </a:cubicBezTo>
                    <a:cubicBezTo>
                      <a:pt x="19" y="8"/>
                      <a:pt x="20" y="8"/>
                      <a:pt x="20" y="7"/>
                    </a:cubicBezTo>
                    <a:cubicBezTo>
                      <a:pt x="20" y="6"/>
                      <a:pt x="19" y="6"/>
                      <a:pt x="19" y="6"/>
                    </a:cubicBezTo>
                    <a:cubicBezTo>
                      <a:pt x="19" y="6"/>
                      <a:pt x="18" y="6"/>
                      <a:pt x="18" y="6"/>
                    </a:cubicBezTo>
                    <a:cubicBezTo>
                      <a:pt x="18" y="6"/>
                      <a:pt x="17" y="6"/>
                      <a:pt x="17" y="5"/>
                    </a:cubicBezTo>
                    <a:cubicBezTo>
                      <a:pt x="16" y="5"/>
                      <a:pt x="16" y="5"/>
                      <a:pt x="15" y="5"/>
                    </a:cubicBezTo>
                    <a:cubicBezTo>
                      <a:pt x="15" y="1"/>
                      <a:pt x="15" y="1"/>
                      <a:pt x="15" y="1"/>
                    </a:cubicBezTo>
                    <a:cubicBezTo>
                      <a:pt x="15" y="1"/>
                      <a:pt x="14" y="0"/>
                      <a:pt x="13" y="0"/>
                    </a:cubicBezTo>
                    <a:cubicBezTo>
                      <a:pt x="12" y="0"/>
                      <a:pt x="12" y="1"/>
                      <a:pt x="12" y="1"/>
                    </a:cubicBezTo>
                    <a:cubicBezTo>
                      <a:pt x="12" y="5"/>
                      <a:pt x="12" y="5"/>
                      <a:pt x="12" y="5"/>
                    </a:cubicBezTo>
                    <a:cubicBezTo>
                      <a:pt x="12" y="5"/>
                      <a:pt x="12" y="5"/>
                      <a:pt x="12" y="5"/>
                    </a:cubicBezTo>
                    <a:cubicBezTo>
                      <a:pt x="11" y="5"/>
                      <a:pt x="10" y="5"/>
                      <a:pt x="9" y="5"/>
                    </a:cubicBezTo>
                    <a:cubicBezTo>
                      <a:pt x="9" y="1"/>
                      <a:pt x="9" y="1"/>
                      <a:pt x="9" y="1"/>
                    </a:cubicBezTo>
                    <a:cubicBezTo>
                      <a:pt x="9" y="1"/>
                      <a:pt x="8" y="0"/>
                      <a:pt x="8" y="0"/>
                    </a:cubicBezTo>
                    <a:cubicBezTo>
                      <a:pt x="7" y="0"/>
                      <a:pt x="6" y="1"/>
                      <a:pt x="6" y="1"/>
                    </a:cubicBezTo>
                    <a:cubicBezTo>
                      <a:pt x="6" y="6"/>
                      <a:pt x="6" y="6"/>
                      <a:pt x="6" y="6"/>
                    </a:cubicBezTo>
                    <a:cubicBezTo>
                      <a:pt x="5" y="7"/>
                      <a:pt x="4" y="7"/>
                      <a:pt x="3" y="8"/>
                    </a:cubicBezTo>
                    <a:cubicBezTo>
                      <a:pt x="2" y="9"/>
                      <a:pt x="2" y="9"/>
                      <a:pt x="1" y="10"/>
                    </a:cubicBezTo>
                    <a:cubicBezTo>
                      <a:pt x="1" y="12"/>
                      <a:pt x="1" y="13"/>
                      <a:pt x="1" y="14"/>
                    </a:cubicBezTo>
                    <a:cubicBezTo>
                      <a:pt x="1" y="15"/>
                      <a:pt x="1" y="16"/>
                      <a:pt x="1" y="17"/>
                    </a:cubicBezTo>
                    <a:cubicBezTo>
                      <a:pt x="2" y="18"/>
                      <a:pt x="3" y="19"/>
                      <a:pt x="3" y="20"/>
                    </a:cubicBezTo>
                    <a:cubicBezTo>
                      <a:pt x="4" y="21"/>
                      <a:pt x="5" y="21"/>
                      <a:pt x="6" y="22"/>
                    </a:cubicBezTo>
                    <a:cubicBezTo>
                      <a:pt x="6" y="22"/>
                      <a:pt x="7" y="22"/>
                      <a:pt x="7" y="22"/>
                    </a:cubicBezTo>
                    <a:cubicBezTo>
                      <a:pt x="7" y="32"/>
                      <a:pt x="7" y="32"/>
                      <a:pt x="7" y="32"/>
                    </a:cubicBezTo>
                    <a:cubicBezTo>
                      <a:pt x="6" y="32"/>
                      <a:pt x="5" y="32"/>
                      <a:pt x="4" y="31"/>
                    </a:cubicBezTo>
                    <a:cubicBezTo>
                      <a:pt x="3" y="31"/>
                      <a:pt x="2" y="31"/>
                      <a:pt x="1" y="31"/>
                    </a:cubicBezTo>
                    <a:cubicBezTo>
                      <a:pt x="1" y="31"/>
                      <a:pt x="1" y="31"/>
                      <a:pt x="1" y="31"/>
                    </a:cubicBezTo>
                    <a:cubicBezTo>
                      <a:pt x="1" y="32"/>
                      <a:pt x="0" y="32"/>
                      <a:pt x="0" y="33"/>
                    </a:cubicBezTo>
                    <a:cubicBezTo>
                      <a:pt x="0" y="33"/>
                      <a:pt x="0" y="34"/>
                      <a:pt x="0" y="34"/>
                    </a:cubicBezTo>
                    <a:cubicBezTo>
                      <a:pt x="0" y="35"/>
                      <a:pt x="0" y="35"/>
                      <a:pt x="0" y="35"/>
                    </a:cubicBezTo>
                    <a:cubicBezTo>
                      <a:pt x="1" y="36"/>
                      <a:pt x="2" y="36"/>
                      <a:pt x="3" y="37"/>
                    </a:cubicBezTo>
                    <a:cubicBezTo>
                      <a:pt x="4" y="37"/>
                      <a:pt x="6" y="37"/>
                      <a:pt x="7" y="37"/>
                    </a:cubicBezTo>
                    <a:cubicBezTo>
                      <a:pt x="7" y="42"/>
                      <a:pt x="7" y="42"/>
                      <a:pt x="7" y="42"/>
                    </a:cubicBezTo>
                    <a:cubicBezTo>
                      <a:pt x="7" y="43"/>
                      <a:pt x="8" y="43"/>
                      <a:pt x="9" y="43"/>
                    </a:cubicBezTo>
                    <a:cubicBezTo>
                      <a:pt x="9" y="43"/>
                      <a:pt x="10" y="43"/>
                      <a:pt x="10" y="42"/>
                    </a:cubicBezTo>
                    <a:cubicBezTo>
                      <a:pt x="10" y="37"/>
                      <a:pt x="10" y="37"/>
                      <a:pt x="10" y="37"/>
                    </a:cubicBezTo>
                    <a:cubicBezTo>
                      <a:pt x="11" y="37"/>
                      <a:pt x="12" y="37"/>
                      <a:pt x="13" y="37"/>
                    </a:cubicBezTo>
                    <a:cubicBezTo>
                      <a:pt x="13" y="42"/>
                      <a:pt x="13" y="42"/>
                      <a:pt x="13" y="42"/>
                    </a:cubicBezTo>
                    <a:cubicBezTo>
                      <a:pt x="13" y="43"/>
                      <a:pt x="13" y="43"/>
                      <a:pt x="14" y="43"/>
                    </a:cubicBezTo>
                    <a:cubicBezTo>
                      <a:pt x="15" y="43"/>
                      <a:pt x="16" y="42"/>
                      <a:pt x="16" y="42"/>
                    </a:cubicBezTo>
                    <a:cubicBezTo>
                      <a:pt x="15" y="36"/>
                      <a:pt x="15" y="36"/>
                      <a:pt x="15" y="36"/>
                    </a:cubicBezTo>
                    <a:cubicBezTo>
                      <a:pt x="16" y="36"/>
                      <a:pt x="17" y="35"/>
                      <a:pt x="18" y="35"/>
                    </a:cubicBezTo>
                    <a:cubicBezTo>
                      <a:pt x="19" y="34"/>
                      <a:pt x="20" y="33"/>
                      <a:pt x="20" y="32"/>
                    </a:cubicBezTo>
                    <a:cubicBezTo>
                      <a:pt x="21" y="31"/>
                      <a:pt x="21" y="30"/>
                      <a:pt x="21" y="28"/>
                    </a:cubicBezTo>
                    <a:cubicBezTo>
                      <a:pt x="21" y="25"/>
                      <a:pt x="21" y="24"/>
                      <a:pt x="19" y="22"/>
                    </a:cubicBezTo>
                    <a:cubicBezTo>
                      <a:pt x="18" y="21"/>
                      <a:pt x="17" y="20"/>
                      <a:pt x="15" y="19"/>
                    </a:cubicBezTo>
                    <a:close/>
                    <a:moveTo>
                      <a:pt x="13" y="31"/>
                    </a:moveTo>
                    <a:cubicBezTo>
                      <a:pt x="12" y="32"/>
                      <a:pt x="11" y="32"/>
                      <a:pt x="10" y="32"/>
                    </a:cubicBezTo>
                    <a:cubicBezTo>
                      <a:pt x="10" y="23"/>
                      <a:pt x="10" y="23"/>
                      <a:pt x="10" y="23"/>
                    </a:cubicBezTo>
                    <a:cubicBezTo>
                      <a:pt x="11" y="24"/>
                      <a:pt x="12" y="24"/>
                      <a:pt x="12" y="24"/>
                    </a:cubicBezTo>
                    <a:lnTo>
                      <a:pt x="13" y="31"/>
                    </a:lnTo>
                    <a:close/>
                    <a:moveTo>
                      <a:pt x="12" y="18"/>
                    </a:moveTo>
                    <a:cubicBezTo>
                      <a:pt x="11" y="18"/>
                      <a:pt x="10" y="17"/>
                      <a:pt x="9" y="17"/>
                    </a:cubicBezTo>
                    <a:cubicBezTo>
                      <a:pt x="9" y="10"/>
                      <a:pt x="9" y="10"/>
                      <a:pt x="9" y="10"/>
                    </a:cubicBezTo>
                    <a:cubicBezTo>
                      <a:pt x="10" y="10"/>
                      <a:pt x="11" y="10"/>
                      <a:pt x="12" y="10"/>
                    </a:cubicBezTo>
                    <a:lnTo>
                      <a:pt x="12" y="1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27"/>
              <p:cNvSpPr/>
              <p:nvPr/>
            </p:nvSpPr>
            <p:spPr bwMode="auto">
              <a:xfrm>
                <a:off x="3793" y="1798"/>
                <a:ext cx="11" cy="31"/>
              </a:xfrm>
              <a:custGeom>
                <a:avLst/>
                <a:gdLst>
                  <a:gd name="T0" fmla="*/ 0 w 5"/>
                  <a:gd name="T1" fmla="*/ 11 h 13"/>
                  <a:gd name="T2" fmla="*/ 2 w 5"/>
                  <a:gd name="T3" fmla="*/ 13 h 13"/>
                  <a:gd name="T4" fmla="*/ 3 w 5"/>
                  <a:gd name="T5" fmla="*/ 13 h 13"/>
                  <a:gd name="T6" fmla="*/ 5 w 5"/>
                  <a:gd name="T7" fmla="*/ 11 h 13"/>
                  <a:gd name="T8" fmla="*/ 5 w 5"/>
                  <a:gd name="T9" fmla="*/ 2 h 13"/>
                  <a:gd name="T10" fmla="*/ 3 w 5"/>
                  <a:gd name="T11" fmla="*/ 0 h 13"/>
                  <a:gd name="T12" fmla="*/ 2 w 5"/>
                  <a:gd name="T13" fmla="*/ 0 h 13"/>
                  <a:gd name="T14" fmla="*/ 0 w 5"/>
                  <a:gd name="T15" fmla="*/ 2 h 13"/>
                  <a:gd name="T16" fmla="*/ 0 w 5"/>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0" y="11"/>
                    </a:moveTo>
                    <a:cubicBezTo>
                      <a:pt x="0" y="12"/>
                      <a:pt x="1" y="13"/>
                      <a:pt x="2" y="13"/>
                    </a:cubicBezTo>
                    <a:cubicBezTo>
                      <a:pt x="3" y="13"/>
                      <a:pt x="3" y="13"/>
                      <a:pt x="3" y="13"/>
                    </a:cubicBezTo>
                    <a:cubicBezTo>
                      <a:pt x="4" y="13"/>
                      <a:pt x="5" y="12"/>
                      <a:pt x="5" y="11"/>
                    </a:cubicBezTo>
                    <a:cubicBezTo>
                      <a:pt x="5" y="2"/>
                      <a:pt x="5" y="2"/>
                      <a:pt x="5" y="2"/>
                    </a:cubicBezTo>
                    <a:cubicBezTo>
                      <a:pt x="5" y="1"/>
                      <a:pt x="4" y="0"/>
                      <a:pt x="3" y="0"/>
                    </a:cubicBezTo>
                    <a:cubicBezTo>
                      <a:pt x="2" y="0"/>
                      <a:pt x="2" y="0"/>
                      <a:pt x="2" y="0"/>
                    </a:cubicBezTo>
                    <a:cubicBezTo>
                      <a:pt x="1" y="0"/>
                      <a:pt x="0" y="1"/>
                      <a:pt x="0" y="2"/>
                    </a:cubicBezTo>
                    <a:lnTo>
                      <a:pt x="0"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28"/>
              <p:cNvSpPr/>
              <p:nvPr/>
            </p:nvSpPr>
            <p:spPr bwMode="auto">
              <a:xfrm>
                <a:off x="3774" y="1791"/>
                <a:ext cx="14" cy="38"/>
              </a:xfrm>
              <a:custGeom>
                <a:avLst/>
                <a:gdLst>
                  <a:gd name="T0" fmla="*/ 0 w 6"/>
                  <a:gd name="T1" fmla="*/ 14 h 16"/>
                  <a:gd name="T2" fmla="*/ 2 w 6"/>
                  <a:gd name="T3" fmla="*/ 16 h 16"/>
                  <a:gd name="T4" fmla="*/ 4 w 6"/>
                  <a:gd name="T5" fmla="*/ 16 h 16"/>
                  <a:gd name="T6" fmla="*/ 6 w 6"/>
                  <a:gd name="T7" fmla="*/ 14 h 16"/>
                  <a:gd name="T8" fmla="*/ 6 w 6"/>
                  <a:gd name="T9" fmla="*/ 1 h 16"/>
                  <a:gd name="T10" fmla="*/ 4 w 6"/>
                  <a:gd name="T11" fmla="*/ 0 h 16"/>
                  <a:gd name="T12" fmla="*/ 2 w 6"/>
                  <a:gd name="T13" fmla="*/ 0 h 16"/>
                  <a:gd name="T14" fmla="*/ 0 w 6"/>
                  <a:gd name="T15" fmla="*/ 1 h 16"/>
                  <a:gd name="T16" fmla="*/ 0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0" y="14"/>
                    </a:moveTo>
                    <a:cubicBezTo>
                      <a:pt x="0" y="15"/>
                      <a:pt x="1" y="16"/>
                      <a:pt x="2" y="16"/>
                    </a:cubicBezTo>
                    <a:cubicBezTo>
                      <a:pt x="4" y="16"/>
                      <a:pt x="4" y="16"/>
                      <a:pt x="4" y="16"/>
                    </a:cubicBezTo>
                    <a:cubicBezTo>
                      <a:pt x="5" y="16"/>
                      <a:pt x="6" y="15"/>
                      <a:pt x="6" y="14"/>
                    </a:cubicBezTo>
                    <a:cubicBezTo>
                      <a:pt x="6" y="1"/>
                      <a:pt x="6" y="1"/>
                      <a:pt x="6" y="1"/>
                    </a:cubicBezTo>
                    <a:cubicBezTo>
                      <a:pt x="6" y="1"/>
                      <a:pt x="5" y="0"/>
                      <a:pt x="4" y="0"/>
                    </a:cubicBezTo>
                    <a:cubicBezTo>
                      <a:pt x="2" y="0"/>
                      <a:pt x="2" y="0"/>
                      <a:pt x="2" y="0"/>
                    </a:cubicBezTo>
                    <a:cubicBezTo>
                      <a:pt x="1" y="0"/>
                      <a:pt x="0" y="1"/>
                      <a:pt x="0" y="1"/>
                    </a:cubicBezTo>
                    <a:lnTo>
                      <a:pt x="0" y="1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29"/>
              <p:cNvSpPr/>
              <p:nvPr/>
            </p:nvSpPr>
            <p:spPr bwMode="auto">
              <a:xfrm>
                <a:off x="3755" y="1779"/>
                <a:ext cx="14" cy="50"/>
              </a:xfrm>
              <a:custGeom>
                <a:avLst/>
                <a:gdLst>
                  <a:gd name="T0" fmla="*/ 0 w 6"/>
                  <a:gd name="T1" fmla="*/ 19 h 21"/>
                  <a:gd name="T2" fmla="*/ 2 w 6"/>
                  <a:gd name="T3" fmla="*/ 21 h 21"/>
                  <a:gd name="T4" fmla="*/ 4 w 6"/>
                  <a:gd name="T5" fmla="*/ 21 h 21"/>
                  <a:gd name="T6" fmla="*/ 6 w 6"/>
                  <a:gd name="T7" fmla="*/ 19 h 21"/>
                  <a:gd name="T8" fmla="*/ 6 w 6"/>
                  <a:gd name="T9" fmla="*/ 2 h 21"/>
                  <a:gd name="T10" fmla="*/ 4 w 6"/>
                  <a:gd name="T11" fmla="*/ 0 h 21"/>
                  <a:gd name="T12" fmla="*/ 2 w 6"/>
                  <a:gd name="T13" fmla="*/ 0 h 21"/>
                  <a:gd name="T14" fmla="*/ 0 w 6"/>
                  <a:gd name="T15" fmla="*/ 2 h 21"/>
                  <a:gd name="T16" fmla="*/ 0 w 6"/>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0" y="19"/>
                    </a:moveTo>
                    <a:cubicBezTo>
                      <a:pt x="0" y="20"/>
                      <a:pt x="1" y="21"/>
                      <a:pt x="2" y="21"/>
                    </a:cubicBezTo>
                    <a:cubicBezTo>
                      <a:pt x="4" y="21"/>
                      <a:pt x="4" y="21"/>
                      <a:pt x="4" y="21"/>
                    </a:cubicBezTo>
                    <a:cubicBezTo>
                      <a:pt x="5" y="21"/>
                      <a:pt x="6" y="20"/>
                      <a:pt x="6" y="19"/>
                    </a:cubicBezTo>
                    <a:cubicBezTo>
                      <a:pt x="6" y="2"/>
                      <a:pt x="6" y="2"/>
                      <a:pt x="6" y="2"/>
                    </a:cubicBezTo>
                    <a:cubicBezTo>
                      <a:pt x="6" y="1"/>
                      <a:pt x="5" y="0"/>
                      <a:pt x="4" y="0"/>
                    </a:cubicBezTo>
                    <a:cubicBezTo>
                      <a:pt x="2" y="0"/>
                      <a:pt x="2" y="0"/>
                      <a:pt x="2" y="0"/>
                    </a:cubicBezTo>
                    <a:cubicBezTo>
                      <a:pt x="1" y="0"/>
                      <a:pt x="0" y="1"/>
                      <a:pt x="0" y="2"/>
                    </a:cubicBezTo>
                    <a:lnTo>
                      <a:pt x="0" y="19"/>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0"/>
              <p:cNvSpPr/>
              <p:nvPr/>
            </p:nvSpPr>
            <p:spPr bwMode="auto">
              <a:xfrm>
                <a:off x="3909" y="1539"/>
                <a:ext cx="7" cy="12"/>
              </a:xfrm>
              <a:custGeom>
                <a:avLst/>
                <a:gdLst>
                  <a:gd name="T0" fmla="*/ 0 w 3"/>
                  <a:gd name="T1" fmla="*/ 5 h 5"/>
                  <a:gd name="T2" fmla="*/ 1 w 3"/>
                  <a:gd name="T3" fmla="*/ 5 h 5"/>
                  <a:gd name="T4" fmla="*/ 2 w 3"/>
                  <a:gd name="T5" fmla="*/ 5 h 5"/>
                  <a:gd name="T6" fmla="*/ 3 w 3"/>
                  <a:gd name="T7" fmla="*/ 5 h 5"/>
                  <a:gd name="T8" fmla="*/ 3 w 3"/>
                  <a:gd name="T9" fmla="*/ 0 h 5"/>
                  <a:gd name="T10" fmla="*/ 2 w 3"/>
                  <a:gd name="T11" fmla="*/ 0 h 5"/>
                  <a:gd name="T12" fmla="*/ 1 w 3"/>
                  <a:gd name="T13" fmla="*/ 0 h 5"/>
                  <a:gd name="T14" fmla="*/ 0 w 3"/>
                  <a:gd name="T15" fmla="*/ 0 h 5"/>
                  <a:gd name="T16" fmla="*/ 0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5"/>
                    </a:moveTo>
                    <a:cubicBezTo>
                      <a:pt x="0" y="5"/>
                      <a:pt x="1" y="5"/>
                      <a:pt x="1" y="5"/>
                    </a:cubicBezTo>
                    <a:cubicBezTo>
                      <a:pt x="2" y="5"/>
                      <a:pt x="2" y="5"/>
                      <a:pt x="2" y="5"/>
                    </a:cubicBezTo>
                    <a:cubicBezTo>
                      <a:pt x="2" y="5"/>
                      <a:pt x="3" y="5"/>
                      <a:pt x="3" y="5"/>
                    </a:cubicBezTo>
                    <a:cubicBezTo>
                      <a:pt x="3" y="0"/>
                      <a:pt x="3" y="0"/>
                      <a:pt x="3" y="0"/>
                    </a:cubicBezTo>
                    <a:cubicBezTo>
                      <a:pt x="3" y="0"/>
                      <a:pt x="2" y="0"/>
                      <a:pt x="2" y="0"/>
                    </a:cubicBezTo>
                    <a:cubicBezTo>
                      <a:pt x="1" y="0"/>
                      <a:pt x="1" y="0"/>
                      <a:pt x="1" y="0"/>
                    </a:cubicBezTo>
                    <a:cubicBezTo>
                      <a:pt x="1" y="0"/>
                      <a:pt x="0" y="0"/>
                      <a:pt x="0" y="0"/>
                    </a:cubicBezTo>
                    <a:lnTo>
                      <a:pt x="0"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1"/>
              <p:cNvSpPr/>
              <p:nvPr/>
            </p:nvSpPr>
            <p:spPr bwMode="auto">
              <a:xfrm>
                <a:off x="3902" y="1535"/>
                <a:ext cx="4" cy="16"/>
              </a:xfrm>
              <a:custGeom>
                <a:avLst/>
                <a:gdLst>
                  <a:gd name="T0" fmla="*/ 0 w 2"/>
                  <a:gd name="T1" fmla="*/ 7 h 7"/>
                  <a:gd name="T2" fmla="*/ 1 w 2"/>
                  <a:gd name="T3" fmla="*/ 7 h 7"/>
                  <a:gd name="T4" fmla="*/ 1 w 2"/>
                  <a:gd name="T5" fmla="*/ 7 h 7"/>
                  <a:gd name="T6" fmla="*/ 2 w 2"/>
                  <a:gd name="T7" fmla="*/ 7 h 7"/>
                  <a:gd name="T8" fmla="*/ 2 w 2"/>
                  <a:gd name="T9" fmla="*/ 1 h 7"/>
                  <a:gd name="T10" fmla="*/ 1 w 2"/>
                  <a:gd name="T11" fmla="*/ 0 h 7"/>
                  <a:gd name="T12" fmla="*/ 1 w 2"/>
                  <a:gd name="T13" fmla="*/ 0 h 7"/>
                  <a:gd name="T14" fmla="*/ 0 w 2"/>
                  <a:gd name="T15" fmla="*/ 1 h 7"/>
                  <a:gd name="T16" fmla="*/ 0 w 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0" y="7"/>
                    </a:moveTo>
                    <a:cubicBezTo>
                      <a:pt x="0" y="7"/>
                      <a:pt x="0" y="7"/>
                      <a:pt x="1" y="7"/>
                    </a:cubicBezTo>
                    <a:cubicBezTo>
                      <a:pt x="1" y="7"/>
                      <a:pt x="1" y="7"/>
                      <a:pt x="1" y="7"/>
                    </a:cubicBezTo>
                    <a:cubicBezTo>
                      <a:pt x="2" y="7"/>
                      <a:pt x="2" y="7"/>
                      <a:pt x="2" y="7"/>
                    </a:cubicBezTo>
                    <a:cubicBezTo>
                      <a:pt x="2" y="1"/>
                      <a:pt x="2" y="1"/>
                      <a:pt x="2" y="1"/>
                    </a:cubicBezTo>
                    <a:cubicBezTo>
                      <a:pt x="2" y="0"/>
                      <a:pt x="2" y="0"/>
                      <a:pt x="1" y="0"/>
                    </a:cubicBezTo>
                    <a:cubicBezTo>
                      <a:pt x="1" y="0"/>
                      <a:pt x="1" y="0"/>
                      <a:pt x="1" y="0"/>
                    </a:cubicBezTo>
                    <a:cubicBezTo>
                      <a:pt x="0" y="0"/>
                      <a:pt x="0" y="0"/>
                      <a:pt x="0" y="1"/>
                    </a:cubicBezTo>
                    <a:lnTo>
                      <a:pt x="0" y="7"/>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2"/>
              <p:cNvSpPr/>
              <p:nvPr/>
            </p:nvSpPr>
            <p:spPr bwMode="auto">
              <a:xfrm>
                <a:off x="3892" y="1530"/>
                <a:ext cx="7" cy="21"/>
              </a:xfrm>
              <a:custGeom>
                <a:avLst/>
                <a:gdLst>
                  <a:gd name="T0" fmla="*/ 0 w 3"/>
                  <a:gd name="T1" fmla="*/ 9 h 9"/>
                  <a:gd name="T2" fmla="*/ 1 w 3"/>
                  <a:gd name="T3" fmla="*/ 9 h 9"/>
                  <a:gd name="T4" fmla="*/ 2 w 3"/>
                  <a:gd name="T5" fmla="*/ 9 h 9"/>
                  <a:gd name="T6" fmla="*/ 3 w 3"/>
                  <a:gd name="T7" fmla="*/ 9 h 9"/>
                  <a:gd name="T8" fmla="*/ 3 w 3"/>
                  <a:gd name="T9" fmla="*/ 1 h 9"/>
                  <a:gd name="T10" fmla="*/ 2 w 3"/>
                  <a:gd name="T11" fmla="*/ 0 h 9"/>
                  <a:gd name="T12" fmla="*/ 1 w 3"/>
                  <a:gd name="T13" fmla="*/ 0 h 9"/>
                  <a:gd name="T14" fmla="*/ 0 w 3"/>
                  <a:gd name="T15" fmla="*/ 1 h 9"/>
                  <a:gd name="T16" fmla="*/ 0 w 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9"/>
                    </a:moveTo>
                    <a:cubicBezTo>
                      <a:pt x="0" y="9"/>
                      <a:pt x="1" y="9"/>
                      <a:pt x="1" y="9"/>
                    </a:cubicBezTo>
                    <a:cubicBezTo>
                      <a:pt x="2" y="9"/>
                      <a:pt x="2" y="9"/>
                      <a:pt x="2" y="9"/>
                    </a:cubicBezTo>
                    <a:cubicBezTo>
                      <a:pt x="2" y="9"/>
                      <a:pt x="3" y="9"/>
                      <a:pt x="3" y="9"/>
                    </a:cubicBezTo>
                    <a:cubicBezTo>
                      <a:pt x="3" y="1"/>
                      <a:pt x="3" y="1"/>
                      <a:pt x="3" y="1"/>
                    </a:cubicBezTo>
                    <a:cubicBezTo>
                      <a:pt x="3" y="0"/>
                      <a:pt x="2" y="0"/>
                      <a:pt x="2" y="0"/>
                    </a:cubicBezTo>
                    <a:cubicBezTo>
                      <a:pt x="1" y="0"/>
                      <a:pt x="1" y="0"/>
                      <a:pt x="1" y="0"/>
                    </a:cubicBezTo>
                    <a:cubicBezTo>
                      <a:pt x="1" y="0"/>
                      <a:pt x="0" y="0"/>
                      <a:pt x="0" y="1"/>
                    </a:cubicBezTo>
                    <a:lnTo>
                      <a:pt x="0" y="9"/>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3"/>
              <p:cNvSpPr/>
              <p:nvPr/>
            </p:nvSpPr>
            <p:spPr bwMode="auto">
              <a:xfrm>
                <a:off x="3757" y="2161"/>
                <a:ext cx="17" cy="36"/>
              </a:xfrm>
              <a:custGeom>
                <a:avLst/>
                <a:gdLst>
                  <a:gd name="T0" fmla="*/ 0 w 7"/>
                  <a:gd name="T1" fmla="*/ 13 h 15"/>
                  <a:gd name="T2" fmla="*/ 2 w 7"/>
                  <a:gd name="T3" fmla="*/ 15 h 15"/>
                  <a:gd name="T4" fmla="*/ 5 w 7"/>
                  <a:gd name="T5" fmla="*/ 15 h 15"/>
                  <a:gd name="T6" fmla="*/ 7 w 7"/>
                  <a:gd name="T7" fmla="*/ 13 h 15"/>
                  <a:gd name="T8" fmla="*/ 7 w 7"/>
                  <a:gd name="T9" fmla="*/ 2 h 15"/>
                  <a:gd name="T10" fmla="*/ 5 w 7"/>
                  <a:gd name="T11" fmla="*/ 0 h 15"/>
                  <a:gd name="T12" fmla="*/ 2 w 7"/>
                  <a:gd name="T13" fmla="*/ 0 h 15"/>
                  <a:gd name="T14" fmla="*/ 0 w 7"/>
                  <a:gd name="T15" fmla="*/ 2 h 15"/>
                  <a:gd name="T16" fmla="*/ 0 w 7"/>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0" y="13"/>
                    </a:moveTo>
                    <a:cubicBezTo>
                      <a:pt x="0" y="14"/>
                      <a:pt x="1" y="15"/>
                      <a:pt x="2" y="15"/>
                    </a:cubicBezTo>
                    <a:cubicBezTo>
                      <a:pt x="5" y="15"/>
                      <a:pt x="5" y="15"/>
                      <a:pt x="5" y="15"/>
                    </a:cubicBezTo>
                    <a:cubicBezTo>
                      <a:pt x="6" y="15"/>
                      <a:pt x="7" y="14"/>
                      <a:pt x="7" y="13"/>
                    </a:cubicBezTo>
                    <a:cubicBezTo>
                      <a:pt x="7" y="2"/>
                      <a:pt x="7" y="2"/>
                      <a:pt x="7" y="2"/>
                    </a:cubicBezTo>
                    <a:cubicBezTo>
                      <a:pt x="7" y="1"/>
                      <a:pt x="6" y="0"/>
                      <a:pt x="5" y="0"/>
                    </a:cubicBezTo>
                    <a:cubicBezTo>
                      <a:pt x="2" y="0"/>
                      <a:pt x="2" y="0"/>
                      <a:pt x="2" y="0"/>
                    </a:cubicBezTo>
                    <a:cubicBezTo>
                      <a:pt x="1" y="0"/>
                      <a:pt x="0" y="1"/>
                      <a:pt x="0" y="2"/>
                    </a:cubicBezTo>
                    <a:lnTo>
                      <a:pt x="0" y="1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34"/>
              <p:cNvSpPr/>
              <p:nvPr/>
            </p:nvSpPr>
            <p:spPr bwMode="auto">
              <a:xfrm>
                <a:off x="3736" y="2152"/>
                <a:ext cx="14" cy="45"/>
              </a:xfrm>
              <a:custGeom>
                <a:avLst/>
                <a:gdLst>
                  <a:gd name="T0" fmla="*/ 0 w 6"/>
                  <a:gd name="T1" fmla="*/ 17 h 19"/>
                  <a:gd name="T2" fmla="*/ 2 w 6"/>
                  <a:gd name="T3" fmla="*/ 19 h 19"/>
                  <a:gd name="T4" fmla="*/ 4 w 6"/>
                  <a:gd name="T5" fmla="*/ 19 h 19"/>
                  <a:gd name="T6" fmla="*/ 6 w 6"/>
                  <a:gd name="T7" fmla="*/ 17 h 19"/>
                  <a:gd name="T8" fmla="*/ 6 w 6"/>
                  <a:gd name="T9" fmla="*/ 2 h 19"/>
                  <a:gd name="T10" fmla="*/ 4 w 6"/>
                  <a:gd name="T11" fmla="*/ 0 h 19"/>
                  <a:gd name="T12" fmla="*/ 2 w 6"/>
                  <a:gd name="T13" fmla="*/ 0 h 19"/>
                  <a:gd name="T14" fmla="*/ 0 w 6"/>
                  <a:gd name="T15" fmla="*/ 2 h 19"/>
                  <a:gd name="T16" fmla="*/ 0 w 6"/>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9">
                    <a:moveTo>
                      <a:pt x="0" y="17"/>
                    </a:moveTo>
                    <a:cubicBezTo>
                      <a:pt x="0" y="18"/>
                      <a:pt x="1" y="19"/>
                      <a:pt x="2" y="19"/>
                    </a:cubicBezTo>
                    <a:cubicBezTo>
                      <a:pt x="4" y="19"/>
                      <a:pt x="4" y="19"/>
                      <a:pt x="4" y="19"/>
                    </a:cubicBezTo>
                    <a:cubicBezTo>
                      <a:pt x="6" y="19"/>
                      <a:pt x="6" y="18"/>
                      <a:pt x="6" y="17"/>
                    </a:cubicBezTo>
                    <a:cubicBezTo>
                      <a:pt x="6" y="2"/>
                      <a:pt x="6" y="2"/>
                      <a:pt x="6" y="2"/>
                    </a:cubicBezTo>
                    <a:cubicBezTo>
                      <a:pt x="6" y="0"/>
                      <a:pt x="6" y="0"/>
                      <a:pt x="4" y="0"/>
                    </a:cubicBezTo>
                    <a:cubicBezTo>
                      <a:pt x="2" y="0"/>
                      <a:pt x="2" y="0"/>
                      <a:pt x="2" y="0"/>
                    </a:cubicBezTo>
                    <a:cubicBezTo>
                      <a:pt x="1" y="0"/>
                      <a:pt x="0" y="0"/>
                      <a:pt x="0" y="2"/>
                    </a:cubicBezTo>
                    <a:lnTo>
                      <a:pt x="0" y="17"/>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35"/>
              <p:cNvSpPr/>
              <p:nvPr/>
            </p:nvSpPr>
            <p:spPr bwMode="auto">
              <a:xfrm>
                <a:off x="3712" y="2137"/>
                <a:ext cx="17" cy="60"/>
              </a:xfrm>
              <a:custGeom>
                <a:avLst/>
                <a:gdLst>
                  <a:gd name="T0" fmla="*/ 1 w 7"/>
                  <a:gd name="T1" fmla="*/ 23 h 25"/>
                  <a:gd name="T2" fmla="*/ 3 w 7"/>
                  <a:gd name="T3" fmla="*/ 25 h 25"/>
                  <a:gd name="T4" fmla="*/ 5 w 7"/>
                  <a:gd name="T5" fmla="*/ 25 h 25"/>
                  <a:gd name="T6" fmla="*/ 7 w 7"/>
                  <a:gd name="T7" fmla="*/ 23 h 25"/>
                  <a:gd name="T8" fmla="*/ 7 w 7"/>
                  <a:gd name="T9" fmla="*/ 2 h 25"/>
                  <a:gd name="T10" fmla="*/ 5 w 7"/>
                  <a:gd name="T11" fmla="*/ 0 h 25"/>
                  <a:gd name="T12" fmla="*/ 3 w 7"/>
                  <a:gd name="T13" fmla="*/ 0 h 25"/>
                  <a:gd name="T14" fmla="*/ 0 w 7"/>
                  <a:gd name="T15" fmla="*/ 2 h 25"/>
                  <a:gd name="T16" fmla="*/ 1 w 7"/>
                  <a:gd name="T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5">
                    <a:moveTo>
                      <a:pt x="1" y="23"/>
                    </a:moveTo>
                    <a:cubicBezTo>
                      <a:pt x="1" y="24"/>
                      <a:pt x="1" y="25"/>
                      <a:pt x="3" y="25"/>
                    </a:cubicBezTo>
                    <a:cubicBezTo>
                      <a:pt x="5" y="25"/>
                      <a:pt x="5" y="25"/>
                      <a:pt x="5" y="25"/>
                    </a:cubicBezTo>
                    <a:cubicBezTo>
                      <a:pt x="6" y="25"/>
                      <a:pt x="7" y="24"/>
                      <a:pt x="7" y="23"/>
                    </a:cubicBezTo>
                    <a:cubicBezTo>
                      <a:pt x="7" y="2"/>
                      <a:pt x="7" y="2"/>
                      <a:pt x="7" y="2"/>
                    </a:cubicBezTo>
                    <a:cubicBezTo>
                      <a:pt x="7" y="1"/>
                      <a:pt x="6" y="0"/>
                      <a:pt x="5" y="0"/>
                    </a:cubicBezTo>
                    <a:cubicBezTo>
                      <a:pt x="3" y="0"/>
                      <a:pt x="3" y="0"/>
                      <a:pt x="3" y="0"/>
                    </a:cubicBezTo>
                    <a:cubicBezTo>
                      <a:pt x="1" y="0"/>
                      <a:pt x="0" y="1"/>
                      <a:pt x="0" y="2"/>
                    </a:cubicBezTo>
                    <a:lnTo>
                      <a:pt x="1" y="2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36"/>
              <p:cNvSpPr>
                <a:spLocks noEditPoints="1"/>
              </p:cNvSpPr>
              <p:nvPr/>
            </p:nvSpPr>
            <p:spPr bwMode="auto">
              <a:xfrm>
                <a:off x="4089" y="2612"/>
                <a:ext cx="78" cy="78"/>
              </a:xfrm>
              <a:custGeom>
                <a:avLst/>
                <a:gdLst>
                  <a:gd name="T0" fmla="*/ 16 w 33"/>
                  <a:gd name="T1" fmla="*/ 0 h 33"/>
                  <a:gd name="T2" fmla="*/ 0 w 33"/>
                  <a:gd name="T3" fmla="*/ 17 h 33"/>
                  <a:gd name="T4" fmla="*/ 17 w 33"/>
                  <a:gd name="T5" fmla="*/ 33 h 33"/>
                  <a:gd name="T6" fmla="*/ 32 w 33"/>
                  <a:gd name="T7" fmla="*/ 16 h 33"/>
                  <a:gd name="T8" fmla="*/ 16 w 33"/>
                  <a:gd name="T9" fmla="*/ 0 h 33"/>
                  <a:gd name="T10" fmla="*/ 17 w 33"/>
                  <a:gd name="T11" fmla="*/ 29 h 33"/>
                  <a:gd name="T12" fmla="*/ 3 w 33"/>
                  <a:gd name="T13" fmla="*/ 17 h 33"/>
                  <a:gd name="T14" fmla="*/ 16 w 33"/>
                  <a:gd name="T15" fmla="*/ 4 h 33"/>
                  <a:gd name="T16" fmla="*/ 29 w 33"/>
                  <a:gd name="T17" fmla="*/ 16 h 33"/>
                  <a:gd name="T18" fmla="*/ 17 w 33"/>
                  <a:gd name="T1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6" y="0"/>
                    </a:moveTo>
                    <a:cubicBezTo>
                      <a:pt x="7" y="1"/>
                      <a:pt x="0" y="8"/>
                      <a:pt x="0" y="17"/>
                    </a:cubicBezTo>
                    <a:cubicBezTo>
                      <a:pt x="0" y="26"/>
                      <a:pt x="8" y="33"/>
                      <a:pt x="17" y="33"/>
                    </a:cubicBezTo>
                    <a:cubicBezTo>
                      <a:pt x="26" y="32"/>
                      <a:pt x="33" y="25"/>
                      <a:pt x="32" y="16"/>
                    </a:cubicBezTo>
                    <a:cubicBezTo>
                      <a:pt x="32" y="7"/>
                      <a:pt x="25" y="0"/>
                      <a:pt x="16" y="0"/>
                    </a:cubicBezTo>
                    <a:close/>
                    <a:moveTo>
                      <a:pt x="17" y="29"/>
                    </a:moveTo>
                    <a:cubicBezTo>
                      <a:pt x="10" y="30"/>
                      <a:pt x="4" y="24"/>
                      <a:pt x="3" y="17"/>
                    </a:cubicBezTo>
                    <a:cubicBezTo>
                      <a:pt x="3" y="10"/>
                      <a:pt x="9" y="4"/>
                      <a:pt x="16" y="4"/>
                    </a:cubicBezTo>
                    <a:cubicBezTo>
                      <a:pt x="23" y="3"/>
                      <a:pt x="29" y="9"/>
                      <a:pt x="29" y="16"/>
                    </a:cubicBezTo>
                    <a:cubicBezTo>
                      <a:pt x="29" y="23"/>
                      <a:pt x="24" y="29"/>
                      <a:pt x="17" y="2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37"/>
              <p:cNvSpPr/>
              <p:nvPr/>
            </p:nvSpPr>
            <p:spPr bwMode="auto">
              <a:xfrm>
                <a:off x="4108" y="2633"/>
                <a:ext cx="40" cy="36"/>
              </a:xfrm>
              <a:custGeom>
                <a:avLst/>
                <a:gdLst>
                  <a:gd name="T0" fmla="*/ 11 w 17"/>
                  <a:gd name="T1" fmla="*/ 13 h 15"/>
                  <a:gd name="T2" fmla="*/ 6 w 17"/>
                  <a:gd name="T3" fmla="*/ 10 h 15"/>
                  <a:gd name="T4" fmla="*/ 10 w 17"/>
                  <a:gd name="T5" fmla="*/ 10 h 15"/>
                  <a:gd name="T6" fmla="*/ 11 w 17"/>
                  <a:gd name="T7" fmla="*/ 9 h 15"/>
                  <a:gd name="T8" fmla="*/ 10 w 17"/>
                  <a:gd name="T9" fmla="*/ 8 h 15"/>
                  <a:gd name="T10" fmla="*/ 5 w 17"/>
                  <a:gd name="T11" fmla="*/ 8 h 15"/>
                  <a:gd name="T12" fmla="*/ 5 w 17"/>
                  <a:gd name="T13" fmla="*/ 8 h 15"/>
                  <a:gd name="T14" fmla="*/ 5 w 17"/>
                  <a:gd name="T15" fmla="*/ 7 h 15"/>
                  <a:gd name="T16" fmla="*/ 10 w 17"/>
                  <a:gd name="T17" fmla="*/ 7 h 15"/>
                  <a:gd name="T18" fmla="*/ 11 w 17"/>
                  <a:gd name="T19" fmla="*/ 6 h 15"/>
                  <a:gd name="T20" fmla="*/ 10 w 17"/>
                  <a:gd name="T21" fmla="*/ 5 h 15"/>
                  <a:gd name="T22" fmla="*/ 6 w 17"/>
                  <a:gd name="T23" fmla="*/ 5 h 15"/>
                  <a:gd name="T24" fmla="*/ 10 w 17"/>
                  <a:gd name="T25" fmla="*/ 2 h 15"/>
                  <a:gd name="T26" fmla="*/ 14 w 17"/>
                  <a:gd name="T27" fmla="*/ 3 h 15"/>
                  <a:gd name="T28" fmla="*/ 17 w 17"/>
                  <a:gd name="T29" fmla="*/ 3 h 15"/>
                  <a:gd name="T30" fmla="*/ 10 w 17"/>
                  <a:gd name="T31" fmla="*/ 0 h 15"/>
                  <a:gd name="T32" fmla="*/ 3 w 17"/>
                  <a:gd name="T33" fmla="*/ 5 h 15"/>
                  <a:gd name="T34" fmla="*/ 1 w 17"/>
                  <a:gd name="T35" fmla="*/ 5 h 15"/>
                  <a:gd name="T36" fmla="*/ 0 w 17"/>
                  <a:gd name="T37" fmla="*/ 6 h 15"/>
                  <a:gd name="T38" fmla="*/ 1 w 17"/>
                  <a:gd name="T39" fmla="*/ 7 h 15"/>
                  <a:gd name="T40" fmla="*/ 3 w 17"/>
                  <a:gd name="T41" fmla="*/ 7 h 15"/>
                  <a:gd name="T42" fmla="*/ 3 w 17"/>
                  <a:gd name="T43" fmla="*/ 8 h 15"/>
                  <a:gd name="T44" fmla="*/ 3 w 17"/>
                  <a:gd name="T45" fmla="*/ 8 h 15"/>
                  <a:gd name="T46" fmla="*/ 1 w 17"/>
                  <a:gd name="T47" fmla="*/ 8 h 15"/>
                  <a:gd name="T48" fmla="*/ 0 w 17"/>
                  <a:gd name="T49" fmla="*/ 9 h 15"/>
                  <a:gd name="T50" fmla="*/ 1 w 17"/>
                  <a:gd name="T51" fmla="*/ 10 h 15"/>
                  <a:gd name="T52" fmla="*/ 4 w 17"/>
                  <a:gd name="T53" fmla="*/ 10 h 15"/>
                  <a:gd name="T54" fmla="*/ 11 w 17"/>
                  <a:gd name="T55" fmla="*/ 15 h 15"/>
                  <a:gd name="T56" fmla="*/ 17 w 17"/>
                  <a:gd name="T57" fmla="*/ 11 h 15"/>
                  <a:gd name="T58" fmla="*/ 14 w 17"/>
                  <a:gd name="T59" fmla="*/ 11 h 15"/>
                  <a:gd name="T60" fmla="*/ 11 w 17"/>
                  <a:gd name="T6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5">
                    <a:moveTo>
                      <a:pt x="11" y="13"/>
                    </a:moveTo>
                    <a:cubicBezTo>
                      <a:pt x="9" y="13"/>
                      <a:pt x="7" y="12"/>
                      <a:pt x="6" y="10"/>
                    </a:cubicBezTo>
                    <a:cubicBezTo>
                      <a:pt x="10" y="10"/>
                      <a:pt x="10" y="10"/>
                      <a:pt x="10" y="10"/>
                    </a:cubicBezTo>
                    <a:cubicBezTo>
                      <a:pt x="10" y="10"/>
                      <a:pt x="11" y="10"/>
                      <a:pt x="11" y="9"/>
                    </a:cubicBezTo>
                    <a:cubicBezTo>
                      <a:pt x="11" y="9"/>
                      <a:pt x="10" y="8"/>
                      <a:pt x="10" y="8"/>
                    </a:cubicBezTo>
                    <a:cubicBezTo>
                      <a:pt x="5" y="8"/>
                      <a:pt x="5" y="8"/>
                      <a:pt x="5" y="8"/>
                    </a:cubicBezTo>
                    <a:cubicBezTo>
                      <a:pt x="5" y="8"/>
                      <a:pt x="5" y="8"/>
                      <a:pt x="5" y="8"/>
                    </a:cubicBezTo>
                    <a:cubicBezTo>
                      <a:pt x="5" y="7"/>
                      <a:pt x="5" y="7"/>
                      <a:pt x="5" y="7"/>
                    </a:cubicBezTo>
                    <a:cubicBezTo>
                      <a:pt x="10" y="7"/>
                      <a:pt x="10" y="7"/>
                      <a:pt x="10" y="7"/>
                    </a:cubicBezTo>
                    <a:cubicBezTo>
                      <a:pt x="10" y="7"/>
                      <a:pt x="11" y="6"/>
                      <a:pt x="11" y="6"/>
                    </a:cubicBezTo>
                    <a:cubicBezTo>
                      <a:pt x="11" y="5"/>
                      <a:pt x="10" y="5"/>
                      <a:pt x="10" y="5"/>
                    </a:cubicBezTo>
                    <a:cubicBezTo>
                      <a:pt x="6" y="5"/>
                      <a:pt x="6" y="5"/>
                      <a:pt x="6" y="5"/>
                    </a:cubicBezTo>
                    <a:cubicBezTo>
                      <a:pt x="7" y="3"/>
                      <a:pt x="9" y="2"/>
                      <a:pt x="10" y="2"/>
                    </a:cubicBezTo>
                    <a:cubicBezTo>
                      <a:pt x="12" y="2"/>
                      <a:pt x="13" y="3"/>
                      <a:pt x="14" y="3"/>
                    </a:cubicBezTo>
                    <a:cubicBezTo>
                      <a:pt x="17" y="3"/>
                      <a:pt x="17" y="3"/>
                      <a:pt x="17" y="3"/>
                    </a:cubicBezTo>
                    <a:cubicBezTo>
                      <a:pt x="15" y="1"/>
                      <a:pt x="13" y="0"/>
                      <a:pt x="10" y="0"/>
                    </a:cubicBezTo>
                    <a:cubicBezTo>
                      <a:pt x="7" y="0"/>
                      <a:pt x="4" y="2"/>
                      <a:pt x="3" y="5"/>
                    </a:cubicBezTo>
                    <a:cubicBezTo>
                      <a:pt x="1" y="5"/>
                      <a:pt x="1" y="5"/>
                      <a:pt x="1" y="5"/>
                    </a:cubicBezTo>
                    <a:cubicBezTo>
                      <a:pt x="0" y="5"/>
                      <a:pt x="0" y="5"/>
                      <a:pt x="0" y="6"/>
                    </a:cubicBezTo>
                    <a:cubicBezTo>
                      <a:pt x="0" y="6"/>
                      <a:pt x="0" y="7"/>
                      <a:pt x="1" y="7"/>
                    </a:cubicBezTo>
                    <a:cubicBezTo>
                      <a:pt x="3" y="7"/>
                      <a:pt x="3" y="7"/>
                      <a:pt x="3" y="7"/>
                    </a:cubicBezTo>
                    <a:cubicBezTo>
                      <a:pt x="3" y="7"/>
                      <a:pt x="3" y="7"/>
                      <a:pt x="3" y="8"/>
                    </a:cubicBezTo>
                    <a:cubicBezTo>
                      <a:pt x="3" y="8"/>
                      <a:pt x="3" y="8"/>
                      <a:pt x="3" y="8"/>
                    </a:cubicBezTo>
                    <a:cubicBezTo>
                      <a:pt x="1" y="8"/>
                      <a:pt x="1" y="8"/>
                      <a:pt x="1" y="8"/>
                    </a:cubicBezTo>
                    <a:cubicBezTo>
                      <a:pt x="0" y="8"/>
                      <a:pt x="0" y="9"/>
                      <a:pt x="0" y="9"/>
                    </a:cubicBezTo>
                    <a:cubicBezTo>
                      <a:pt x="0" y="10"/>
                      <a:pt x="0" y="11"/>
                      <a:pt x="1" y="10"/>
                    </a:cubicBezTo>
                    <a:cubicBezTo>
                      <a:pt x="4" y="10"/>
                      <a:pt x="4" y="10"/>
                      <a:pt x="4" y="10"/>
                    </a:cubicBezTo>
                    <a:cubicBezTo>
                      <a:pt x="5" y="13"/>
                      <a:pt x="7" y="15"/>
                      <a:pt x="11" y="15"/>
                    </a:cubicBezTo>
                    <a:cubicBezTo>
                      <a:pt x="13" y="15"/>
                      <a:pt x="16" y="14"/>
                      <a:pt x="17" y="11"/>
                    </a:cubicBezTo>
                    <a:cubicBezTo>
                      <a:pt x="14" y="11"/>
                      <a:pt x="14" y="11"/>
                      <a:pt x="14" y="11"/>
                    </a:cubicBezTo>
                    <a:cubicBezTo>
                      <a:pt x="13" y="12"/>
                      <a:pt x="12" y="13"/>
                      <a:pt x="11" y="1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38"/>
              <p:cNvSpPr>
                <a:spLocks noEditPoints="1"/>
              </p:cNvSpPr>
              <p:nvPr/>
            </p:nvSpPr>
            <p:spPr bwMode="auto">
              <a:xfrm>
                <a:off x="3767" y="2199"/>
                <a:ext cx="35" cy="36"/>
              </a:xfrm>
              <a:custGeom>
                <a:avLst/>
                <a:gdLst>
                  <a:gd name="T0" fmla="*/ 7 w 15"/>
                  <a:gd name="T1" fmla="*/ 0 h 15"/>
                  <a:gd name="T2" fmla="*/ 0 w 15"/>
                  <a:gd name="T3" fmla="*/ 7 h 15"/>
                  <a:gd name="T4" fmla="*/ 8 w 15"/>
                  <a:gd name="T5" fmla="*/ 15 h 15"/>
                  <a:gd name="T6" fmla="*/ 15 w 15"/>
                  <a:gd name="T7" fmla="*/ 7 h 15"/>
                  <a:gd name="T8" fmla="*/ 7 w 15"/>
                  <a:gd name="T9" fmla="*/ 0 h 15"/>
                  <a:gd name="T10" fmla="*/ 8 w 15"/>
                  <a:gd name="T11" fmla="*/ 13 h 15"/>
                  <a:gd name="T12" fmla="*/ 2 w 15"/>
                  <a:gd name="T13" fmla="*/ 7 h 15"/>
                  <a:gd name="T14" fmla="*/ 7 w 15"/>
                  <a:gd name="T15" fmla="*/ 1 h 15"/>
                  <a:gd name="T16" fmla="*/ 13 w 15"/>
                  <a:gd name="T17" fmla="*/ 7 h 15"/>
                  <a:gd name="T18" fmla="*/ 8 w 15"/>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3"/>
                      <a:pt x="0" y="7"/>
                    </a:cubicBezTo>
                    <a:cubicBezTo>
                      <a:pt x="0" y="11"/>
                      <a:pt x="4" y="15"/>
                      <a:pt x="8" y="15"/>
                    </a:cubicBezTo>
                    <a:cubicBezTo>
                      <a:pt x="12" y="14"/>
                      <a:pt x="15" y="11"/>
                      <a:pt x="15" y="7"/>
                    </a:cubicBezTo>
                    <a:cubicBezTo>
                      <a:pt x="15" y="3"/>
                      <a:pt x="11" y="0"/>
                      <a:pt x="7" y="0"/>
                    </a:cubicBezTo>
                    <a:close/>
                    <a:moveTo>
                      <a:pt x="8" y="13"/>
                    </a:moveTo>
                    <a:cubicBezTo>
                      <a:pt x="4" y="13"/>
                      <a:pt x="2" y="11"/>
                      <a:pt x="2" y="7"/>
                    </a:cubicBezTo>
                    <a:cubicBezTo>
                      <a:pt x="2" y="4"/>
                      <a:pt x="4" y="2"/>
                      <a:pt x="7" y="1"/>
                    </a:cubicBezTo>
                    <a:cubicBezTo>
                      <a:pt x="11" y="1"/>
                      <a:pt x="13" y="4"/>
                      <a:pt x="13" y="7"/>
                    </a:cubicBezTo>
                    <a:cubicBezTo>
                      <a:pt x="13" y="10"/>
                      <a:pt x="11" y="13"/>
                      <a:pt x="8" y="1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39"/>
              <p:cNvSpPr/>
              <p:nvPr/>
            </p:nvSpPr>
            <p:spPr bwMode="auto">
              <a:xfrm>
                <a:off x="3776" y="2209"/>
                <a:ext cx="17" cy="16"/>
              </a:xfrm>
              <a:custGeom>
                <a:avLst/>
                <a:gdLst>
                  <a:gd name="T0" fmla="*/ 4 w 7"/>
                  <a:gd name="T1" fmla="*/ 6 h 7"/>
                  <a:gd name="T2" fmla="*/ 3 w 7"/>
                  <a:gd name="T3" fmla="*/ 5 h 7"/>
                  <a:gd name="T4" fmla="*/ 4 w 7"/>
                  <a:gd name="T5" fmla="*/ 5 h 7"/>
                  <a:gd name="T6" fmla="*/ 5 w 7"/>
                  <a:gd name="T7" fmla="*/ 4 h 7"/>
                  <a:gd name="T8" fmla="*/ 4 w 7"/>
                  <a:gd name="T9" fmla="*/ 4 h 7"/>
                  <a:gd name="T10" fmla="*/ 2 w 7"/>
                  <a:gd name="T11" fmla="*/ 4 h 7"/>
                  <a:gd name="T12" fmla="*/ 2 w 7"/>
                  <a:gd name="T13" fmla="*/ 3 h 7"/>
                  <a:gd name="T14" fmla="*/ 2 w 7"/>
                  <a:gd name="T15" fmla="*/ 3 h 7"/>
                  <a:gd name="T16" fmla="*/ 4 w 7"/>
                  <a:gd name="T17" fmla="*/ 3 h 7"/>
                  <a:gd name="T18" fmla="*/ 5 w 7"/>
                  <a:gd name="T19" fmla="*/ 2 h 7"/>
                  <a:gd name="T20" fmla="*/ 4 w 7"/>
                  <a:gd name="T21" fmla="*/ 2 h 7"/>
                  <a:gd name="T22" fmla="*/ 2 w 7"/>
                  <a:gd name="T23" fmla="*/ 2 h 7"/>
                  <a:gd name="T24" fmla="*/ 4 w 7"/>
                  <a:gd name="T25" fmla="*/ 1 h 7"/>
                  <a:gd name="T26" fmla="*/ 6 w 7"/>
                  <a:gd name="T27" fmla="*/ 1 h 7"/>
                  <a:gd name="T28" fmla="*/ 7 w 7"/>
                  <a:gd name="T29" fmla="*/ 1 h 7"/>
                  <a:gd name="T30" fmla="*/ 4 w 7"/>
                  <a:gd name="T31" fmla="*/ 0 h 7"/>
                  <a:gd name="T32" fmla="*/ 1 w 7"/>
                  <a:gd name="T33" fmla="*/ 2 h 7"/>
                  <a:gd name="T34" fmla="*/ 0 w 7"/>
                  <a:gd name="T35" fmla="*/ 2 h 7"/>
                  <a:gd name="T36" fmla="*/ 0 w 7"/>
                  <a:gd name="T37" fmla="*/ 3 h 7"/>
                  <a:gd name="T38" fmla="*/ 0 w 7"/>
                  <a:gd name="T39" fmla="*/ 3 h 7"/>
                  <a:gd name="T40" fmla="*/ 1 w 7"/>
                  <a:gd name="T41" fmla="*/ 3 h 7"/>
                  <a:gd name="T42" fmla="*/ 1 w 7"/>
                  <a:gd name="T43" fmla="*/ 3 h 7"/>
                  <a:gd name="T44" fmla="*/ 1 w 7"/>
                  <a:gd name="T45" fmla="*/ 4 h 7"/>
                  <a:gd name="T46" fmla="*/ 0 w 7"/>
                  <a:gd name="T47" fmla="*/ 4 h 7"/>
                  <a:gd name="T48" fmla="*/ 0 w 7"/>
                  <a:gd name="T49" fmla="*/ 4 h 7"/>
                  <a:gd name="T50" fmla="*/ 0 w 7"/>
                  <a:gd name="T51" fmla="*/ 5 h 7"/>
                  <a:gd name="T52" fmla="*/ 1 w 7"/>
                  <a:gd name="T53" fmla="*/ 5 h 7"/>
                  <a:gd name="T54" fmla="*/ 5 w 7"/>
                  <a:gd name="T55" fmla="*/ 7 h 7"/>
                  <a:gd name="T56" fmla="*/ 7 w 7"/>
                  <a:gd name="T57" fmla="*/ 5 h 7"/>
                  <a:gd name="T58" fmla="*/ 6 w 7"/>
                  <a:gd name="T59" fmla="*/ 5 h 7"/>
                  <a:gd name="T60" fmla="*/ 4 w 7"/>
                  <a:gd name="T6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7">
                    <a:moveTo>
                      <a:pt x="4" y="6"/>
                    </a:moveTo>
                    <a:cubicBezTo>
                      <a:pt x="4" y="6"/>
                      <a:pt x="3" y="5"/>
                      <a:pt x="3" y="5"/>
                    </a:cubicBezTo>
                    <a:cubicBezTo>
                      <a:pt x="4" y="5"/>
                      <a:pt x="4" y="5"/>
                      <a:pt x="4" y="5"/>
                    </a:cubicBezTo>
                    <a:cubicBezTo>
                      <a:pt x="4" y="5"/>
                      <a:pt x="5" y="4"/>
                      <a:pt x="5" y="4"/>
                    </a:cubicBezTo>
                    <a:cubicBezTo>
                      <a:pt x="5" y="4"/>
                      <a:pt x="4" y="4"/>
                      <a:pt x="4" y="4"/>
                    </a:cubicBezTo>
                    <a:cubicBezTo>
                      <a:pt x="2" y="4"/>
                      <a:pt x="2" y="4"/>
                      <a:pt x="2" y="4"/>
                    </a:cubicBezTo>
                    <a:cubicBezTo>
                      <a:pt x="2" y="4"/>
                      <a:pt x="2" y="3"/>
                      <a:pt x="2" y="3"/>
                    </a:cubicBezTo>
                    <a:cubicBezTo>
                      <a:pt x="2" y="3"/>
                      <a:pt x="2" y="3"/>
                      <a:pt x="2" y="3"/>
                    </a:cubicBezTo>
                    <a:cubicBezTo>
                      <a:pt x="4" y="3"/>
                      <a:pt x="4" y="3"/>
                      <a:pt x="4" y="3"/>
                    </a:cubicBezTo>
                    <a:cubicBezTo>
                      <a:pt x="4" y="3"/>
                      <a:pt x="5" y="3"/>
                      <a:pt x="5" y="2"/>
                    </a:cubicBezTo>
                    <a:cubicBezTo>
                      <a:pt x="5" y="2"/>
                      <a:pt x="4" y="2"/>
                      <a:pt x="4" y="2"/>
                    </a:cubicBezTo>
                    <a:cubicBezTo>
                      <a:pt x="2" y="2"/>
                      <a:pt x="2" y="2"/>
                      <a:pt x="2" y="2"/>
                    </a:cubicBezTo>
                    <a:cubicBezTo>
                      <a:pt x="3" y="1"/>
                      <a:pt x="4" y="1"/>
                      <a:pt x="4" y="1"/>
                    </a:cubicBezTo>
                    <a:cubicBezTo>
                      <a:pt x="5" y="1"/>
                      <a:pt x="5" y="1"/>
                      <a:pt x="6" y="1"/>
                    </a:cubicBezTo>
                    <a:cubicBezTo>
                      <a:pt x="7" y="1"/>
                      <a:pt x="7" y="1"/>
                      <a:pt x="7" y="1"/>
                    </a:cubicBezTo>
                    <a:cubicBezTo>
                      <a:pt x="7" y="0"/>
                      <a:pt x="6" y="0"/>
                      <a:pt x="4" y="0"/>
                    </a:cubicBezTo>
                    <a:cubicBezTo>
                      <a:pt x="3" y="0"/>
                      <a:pt x="2" y="1"/>
                      <a:pt x="1" y="2"/>
                    </a:cubicBezTo>
                    <a:cubicBezTo>
                      <a:pt x="0" y="2"/>
                      <a:pt x="0" y="2"/>
                      <a:pt x="0" y="2"/>
                    </a:cubicBezTo>
                    <a:cubicBezTo>
                      <a:pt x="0" y="2"/>
                      <a:pt x="0" y="2"/>
                      <a:pt x="0" y="3"/>
                    </a:cubicBezTo>
                    <a:cubicBezTo>
                      <a:pt x="0" y="3"/>
                      <a:pt x="0" y="3"/>
                      <a:pt x="0" y="3"/>
                    </a:cubicBezTo>
                    <a:cubicBezTo>
                      <a:pt x="1" y="3"/>
                      <a:pt x="1" y="3"/>
                      <a:pt x="1" y="3"/>
                    </a:cubicBezTo>
                    <a:cubicBezTo>
                      <a:pt x="1" y="3"/>
                      <a:pt x="1" y="3"/>
                      <a:pt x="1" y="3"/>
                    </a:cubicBezTo>
                    <a:cubicBezTo>
                      <a:pt x="1" y="3"/>
                      <a:pt x="1" y="4"/>
                      <a:pt x="1" y="4"/>
                    </a:cubicBezTo>
                    <a:cubicBezTo>
                      <a:pt x="0" y="4"/>
                      <a:pt x="0" y="4"/>
                      <a:pt x="0" y="4"/>
                    </a:cubicBezTo>
                    <a:cubicBezTo>
                      <a:pt x="0" y="4"/>
                      <a:pt x="0" y="4"/>
                      <a:pt x="0" y="4"/>
                    </a:cubicBezTo>
                    <a:cubicBezTo>
                      <a:pt x="0" y="4"/>
                      <a:pt x="0" y="5"/>
                      <a:pt x="0" y="5"/>
                    </a:cubicBezTo>
                    <a:cubicBezTo>
                      <a:pt x="1" y="5"/>
                      <a:pt x="1" y="5"/>
                      <a:pt x="1" y="5"/>
                    </a:cubicBezTo>
                    <a:cubicBezTo>
                      <a:pt x="2" y="6"/>
                      <a:pt x="3" y="7"/>
                      <a:pt x="5" y="7"/>
                    </a:cubicBezTo>
                    <a:cubicBezTo>
                      <a:pt x="6" y="7"/>
                      <a:pt x="7" y="6"/>
                      <a:pt x="7" y="5"/>
                    </a:cubicBezTo>
                    <a:cubicBezTo>
                      <a:pt x="6" y="5"/>
                      <a:pt x="6" y="5"/>
                      <a:pt x="6" y="5"/>
                    </a:cubicBezTo>
                    <a:cubicBezTo>
                      <a:pt x="6" y="5"/>
                      <a:pt x="5" y="6"/>
                      <a:pt x="4"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0"/>
              <p:cNvSpPr>
                <a:spLocks noEditPoints="1"/>
              </p:cNvSpPr>
              <p:nvPr/>
            </p:nvSpPr>
            <p:spPr bwMode="auto">
              <a:xfrm>
                <a:off x="4129" y="2007"/>
                <a:ext cx="36" cy="35"/>
              </a:xfrm>
              <a:custGeom>
                <a:avLst/>
                <a:gdLst>
                  <a:gd name="T0" fmla="*/ 7 w 15"/>
                  <a:gd name="T1" fmla="*/ 0 h 15"/>
                  <a:gd name="T2" fmla="*/ 0 w 15"/>
                  <a:gd name="T3" fmla="*/ 8 h 15"/>
                  <a:gd name="T4" fmla="*/ 8 w 15"/>
                  <a:gd name="T5" fmla="*/ 15 h 15"/>
                  <a:gd name="T6" fmla="*/ 15 w 15"/>
                  <a:gd name="T7" fmla="*/ 7 h 15"/>
                  <a:gd name="T8" fmla="*/ 7 w 15"/>
                  <a:gd name="T9" fmla="*/ 0 h 15"/>
                  <a:gd name="T10" fmla="*/ 8 w 15"/>
                  <a:gd name="T11" fmla="*/ 13 h 15"/>
                  <a:gd name="T12" fmla="*/ 2 w 15"/>
                  <a:gd name="T13" fmla="*/ 8 h 15"/>
                  <a:gd name="T14" fmla="*/ 7 w 15"/>
                  <a:gd name="T15" fmla="*/ 2 h 15"/>
                  <a:gd name="T16" fmla="*/ 13 w 15"/>
                  <a:gd name="T17" fmla="*/ 7 h 15"/>
                  <a:gd name="T18" fmla="*/ 8 w 15"/>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7" y="0"/>
                    </a:moveTo>
                    <a:cubicBezTo>
                      <a:pt x="3" y="0"/>
                      <a:pt x="0" y="4"/>
                      <a:pt x="0" y="8"/>
                    </a:cubicBezTo>
                    <a:cubicBezTo>
                      <a:pt x="0" y="12"/>
                      <a:pt x="4" y="15"/>
                      <a:pt x="8" y="15"/>
                    </a:cubicBezTo>
                    <a:cubicBezTo>
                      <a:pt x="12" y="15"/>
                      <a:pt x="15" y="11"/>
                      <a:pt x="15" y="7"/>
                    </a:cubicBezTo>
                    <a:cubicBezTo>
                      <a:pt x="15" y="3"/>
                      <a:pt x="11" y="0"/>
                      <a:pt x="7" y="0"/>
                    </a:cubicBezTo>
                    <a:close/>
                    <a:moveTo>
                      <a:pt x="8" y="13"/>
                    </a:moveTo>
                    <a:cubicBezTo>
                      <a:pt x="4" y="13"/>
                      <a:pt x="2" y="11"/>
                      <a:pt x="2" y="8"/>
                    </a:cubicBezTo>
                    <a:cubicBezTo>
                      <a:pt x="2" y="4"/>
                      <a:pt x="4" y="2"/>
                      <a:pt x="7" y="2"/>
                    </a:cubicBezTo>
                    <a:cubicBezTo>
                      <a:pt x="11" y="2"/>
                      <a:pt x="13" y="4"/>
                      <a:pt x="13" y="7"/>
                    </a:cubicBezTo>
                    <a:cubicBezTo>
                      <a:pt x="13" y="11"/>
                      <a:pt x="11" y="13"/>
                      <a:pt x="8" y="1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41"/>
              <p:cNvSpPr/>
              <p:nvPr/>
            </p:nvSpPr>
            <p:spPr bwMode="auto">
              <a:xfrm>
                <a:off x="4139" y="2016"/>
                <a:ext cx="16" cy="17"/>
              </a:xfrm>
              <a:custGeom>
                <a:avLst/>
                <a:gdLst>
                  <a:gd name="T0" fmla="*/ 5 w 7"/>
                  <a:gd name="T1" fmla="*/ 6 h 7"/>
                  <a:gd name="T2" fmla="*/ 3 w 7"/>
                  <a:gd name="T3" fmla="*/ 5 h 7"/>
                  <a:gd name="T4" fmla="*/ 4 w 7"/>
                  <a:gd name="T5" fmla="*/ 5 h 7"/>
                  <a:gd name="T6" fmla="*/ 5 w 7"/>
                  <a:gd name="T7" fmla="*/ 4 h 7"/>
                  <a:gd name="T8" fmla="*/ 4 w 7"/>
                  <a:gd name="T9" fmla="*/ 4 h 7"/>
                  <a:gd name="T10" fmla="*/ 2 w 7"/>
                  <a:gd name="T11" fmla="*/ 4 h 7"/>
                  <a:gd name="T12" fmla="*/ 2 w 7"/>
                  <a:gd name="T13" fmla="*/ 4 h 7"/>
                  <a:gd name="T14" fmla="*/ 2 w 7"/>
                  <a:gd name="T15" fmla="*/ 3 h 7"/>
                  <a:gd name="T16" fmla="*/ 4 w 7"/>
                  <a:gd name="T17" fmla="*/ 3 h 7"/>
                  <a:gd name="T18" fmla="*/ 5 w 7"/>
                  <a:gd name="T19" fmla="*/ 3 h 7"/>
                  <a:gd name="T20" fmla="*/ 4 w 7"/>
                  <a:gd name="T21" fmla="*/ 2 h 7"/>
                  <a:gd name="T22" fmla="*/ 3 w 7"/>
                  <a:gd name="T23" fmla="*/ 2 h 7"/>
                  <a:gd name="T24" fmla="*/ 4 w 7"/>
                  <a:gd name="T25" fmla="*/ 1 h 7"/>
                  <a:gd name="T26" fmla="*/ 6 w 7"/>
                  <a:gd name="T27" fmla="*/ 2 h 7"/>
                  <a:gd name="T28" fmla="*/ 7 w 7"/>
                  <a:gd name="T29" fmla="*/ 2 h 7"/>
                  <a:gd name="T30" fmla="*/ 4 w 7"/>
                  <a:gd name="T31" fmla="*/ 0 h 7"/>
                  <a:gd name="T32" fmla="*/ 1 w 7"/>
                  <a:gd name="T33" fmla="*/ 2 h 7"/>
                  <a:gd name="T34" fmla="*/ 0 w 7"/>
                  <a:gd name="T35" fmla="*/ 2 h 7"/>
                  <a:gd name="T36" fmla="*/ 0 w 7"/>
                  <a:gd name="T37" fmla="*/ 3 h 7"/>
                  <a:gd name="T38" fmla="*/ 0 w 7"/>
                  <a:gd name="T39" fmla="*/ 3 h 7"/>
                  <a:gd name="T40" fmla="*/ 1 w 7"/>
                  <a:gd name="T41" fmla="*/ 3 h 7"/>
                  <a:gd name="T42" fmla="*/ 1 w 7"/>
                  <a:gd name="T43" fmla="*/ 4 h 7"/>
                  <a:gd name="T44" fmla="*/ 1 w 7"/>
                  <a:gd name="T45" fmla="*/ 4 h 7"/>
                  <a:gd name="T46" fmla="*/ 0 w 7"/>
                  <a:gd name="T47" fmla="*/ 4 h 7"/>
                  <a:gd name="T48" fmla="*/ 0 w 7"/>
                  <a:gd name="T49" fmla="*/ 4 h 7"/>
                  <a:gd name="T50" fmla="*/ 0 w 7"/>
                  <a:gd name="T51" fmla="*/ 5 h 7"/>
                  <a:gd name="T52" fmla="*/ 1 w 7"/>
                  <a:gd name="T53" fmla="*/ 5 h 7"/>
                  <a:gd name="T54" fmla="*/ 5 w 7"/>
                  <a:gd name="T55" fmla="*/ 7 h 7"/>
                  <a:gd name="T56" fmla="*/ 7 w 7"/>
                  <a:gd name="T57" fmla="*/ 5 h 7"/>
                  <a:gd name="T58" fmla="*/ 6 w 7"/>
                  <a:gd name="T59" fmla="*/ 5 h 7"/>
                  <a:gd name="T60" fmla="*/ 5 w 7"/>
                  <a:gd name="T6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7">
                    <a:moveTo>
                      <a:pt x="5" y="6"/>
                    </a:moveTo>
                    <a:cubicBezTo>
                      <a:pt x="4" y="6"/>
                      <a:pt x="3" y="5"/>
                      <a:pt x="3" y="5"/>
                    </a:cubicBezTo>
                    <a:cubicBezTo>
                      <a:pt x="4" y="5"/>
                      <a:pt x="4" y="5"/>
                      <a:pt x="4" y="5"/>
                    </a:cubicBezTo>
                    <a:cubicBezTo>
                      <a:pt x="4" y="5"/>
                      <a:pt x="5" y="5"/>
                      <a:pt x="5" y="4"/>
                    </a:cubicBezTo>
                    <a:cubicBezTo>
                      <a:pt x="5" y="4"/>
                      <a:pt x="4" y="4"/>
                      <a:pt x="4" y="4"/>
                    </a:cubicBezTo>
                    <a:cubicBezTo>
                      <a:pt x="2" y="4"/>
                      <a:pt x="2" y="4"/>
                      <a:pt x="2" y="4"/>
                    </a:cubicBezTo>
                    <a:cubicBezTo>
                      <a:pt x="2" y="4"/>
                      <a:pt x="2" y="4"/>
                      <a:pt x="2" y="4"/>
                    </a:cubicBezTo>
                    <a:cubicBezTo>
                      <a:pt x="2" y="3"/>
                      <a:pt x="2" y="3"/>
                      <a:pt x="2" y="3"/>
                    </a:cubicBezTo>
                    <a:cubicBezTo>
                      <a:pt x="4" y="3"/>
                      <a:pt x="4" y="3"/>
                      <a:pt x="4" y="3"/>
                    </a:cubicBezTo>
                    <a:cubicBezTo>
                      <a:pt x="4" y="3"/>
                      <a:pt x="5" y="3"/>
                      <a:pt x="5" y="3"/>
                    </a:cubicBezTo>
                    <a:cubicBezTo>
                      <a:pt x="5" y="2"/>
                      <a:pt x="4" y="2"/>
                      <a:pt x="4" y="2"/>
                    </a:cubicBezTo>
                    <a:cubicBezTo>
                      <a:pt x="3" y="2"/>
                      <a:pt x="3" y="2"/>
                      <a:pt x="3" y="2"/>
                    </a:cubicBezTo>
                    <a:cubicBezTo>
                      <a:pt x="3" y="2"/>
                      <a:pt x="4" y="1"/>
                      <a:pt x="4" y="1"/>
                    </a:cubicBezTo>
                    <a:cubicBezTo>
                      <a:pt x="5" y="1"/>
                      <a:pt x="6" y="1"/>
                      <a:pt x="6" y="2"/>
                    </a:cubicBezTo>
                    <a:cubicBezTo>
                      <a:pt x="7" y="2"/>
                      <a:pt x="7" y="2"/>
                      <a:pt x="7" y="2"/>
                    </a:cubicBezTo>
                    <a:cubicBezTo>
                      <a:pt x="7" y="1"/>
                      <a:pt x="6" y="0"/>
                      <a:pt x="4" y="0"/>
                    </a:cubicBezTo>
                    <a:cubicBezTo>
                      <a:pt x="3" y="0"/>
                      <a:pt x="2" y="1"/>
                      <a:pt x="1" y="2"/>
                    </a:cubicBezTo>
                    <a:cubicBezTo>
                      <a:pt x="0" y="2"/>
                      <a:pt x="0" y="2"/>
                      <a:pt x="0" y="2"/>
                    </a:cubicBezTo>
                    <a:cubicBezTo>
                      <a:pt x="0" y="2"/>
                      <a:pt x="0" y="3"/>
                      <a:pt x="0" y="3"/>
                    </a:cubicBezTo>
                    <a:cubicBezTo>
                      <a:pt x="0" y="3"/>
                      <a:pt x="0" y="3"/>
                      <a:pt x="0" y="3"/>
                    </a:cubicBezTo>
                    <a:cubicBezTo>
                      <a:pt x="1" y="3"/>
                      <a:pt x="1" y="3"/>
                      <a:pt x="1" y="3"/>
                    </a:cubicBezTo>
                    <a:cubicBezTo>
                      <a:pt x="1" y="3"/>
                      <a:pt x="1" y="3"/>
                      <a:pt x="1" y="4"/>
                    </a:cubicBezTo>
                    <a:cubicBezTo>
                      <a:pt x="1" y="4"/>
                      <a:pt x="1" y="4"/>
                      <a:pt x="1" y="4"/>
                    </a:cubicBezTo>
                    <a:cubicBezTo>
                      <a:pt x="0" y="4"/>
                      <a:pt x="0" y="4"/>
                      <a:pt x="0" y="4"/>
                    </a:cubicBezTo>
                    <a:cubicBezTo>
                      <a:pt x="0" y="4"/>
                      <a:pt x="0" y="4"/>
                      <a:pt x="0" y="4"/>
                    </a:cubicBezTo>
                    <a:cubicBezTo>
                      <a:pt x="0" y="5"/>
                      <a:pt x="0" y="5"/>
                      <a:pt x="0" y="5"/>
                    </a:cubicBezTo>
                    <a:cubicBezTo>
                      <a:pt x="1" y="5"/>
                      <a:pt x="1" y="5"/>
                      <a:pt x="1" y="5"/>
                    </a:cubicBezTo>
                    <a:cubicBezTo>
                      <a:pt x="2" y="6"/>
                      <a:pt x="3" y="7"/>
                      <a:pt x="5" y="7"/>
                    </a:cubicBezTo>
                    <a:cubicBezTo>
                      <a:pt x="6" y="7"/>
                      <a:pt x="7" y="6"/>
                      <a:pt x="7" y="5"/>
                    </a:cubicBezTo>
                    <a:cubicBezTo>
                      <a:pt x="6" y="5"/>
                      <a:pt x="6" y="5"/>
                      <a:pt x="6" y="5"/>
                    </a:cubicBezTo>
                    <a:cubicBezTo>
                      <a:pt x="6" y="6"/>
                      <a:pt x="5" y="6"/>
                      <a:pt x="5"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42"/>
              <p:cNvSpPr>
                <a:spLocks noEditPoints="1"/>
              </p:cNvSpPr>
              <p:nvPr/>
            </p:nvSpPr>
            <p:spPr bwMode="auto">
              <a:xfrm>
                <a:off x="3764" y="2289"/>
                <a:ext cx="45" cy="76"/>
              </a:xfrm>
              <a:custGeom>
                <a:avLst/>
                <a:gdLst>
                  <a:gd name="T0" fmla="*/ 9 w 19"/>
                  <a:gd name="T1" fmla="*/ 0 h 32"/>
                  <a:gd name="T2" fmla="*/ 1 w 19"/>
                  <a:gd name="T3" fmla="*/ 23 h 32"/>
                  <a:gd name="T4" fmla="*/ 10 w 19"/>
                  <a:gd name="T5" fmla="*/ 32 h 32"/>
                  <a:gd name="T6" fmla="*/ 19 w 19"/>
                  <a:gd name="T7" fmla="*/ 23 h 32"/>
                  <a:gd name="T8" fmla="*/ 9 w 19"/>
                  <a:gd name="T9" fmla="*/ 0 h 32"/>
                  <a:gd name="T10" fmla="*/ 10 w 19"/>
                  <a:gd name="T11" fmla="*/ 28 h 32"/>
                  <a:gd name="T12" fmla="*/ 15 w 19"/>
                  <a:gd name="T13" fmla="*/ 21 h 32"/>
                  <a:gd name="T14" fmla="*/ 10 w 19"/>
                  <a:gd name="T15" fmla="*/ 2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2">
                    <a:moveTo>
                      <a:pt x="9" y="0"/>
                    </a:moveTo>
                    <a:cubicBezTo>
                      <a:pt x="9" y="0"/>
                      <a:pt x="0" y="14"/>
                      <a:pt x="1" y="23"/>
                    </a:cubicBezTo>
                    <a:cubicBezTo>
                      <a:pt x="1" y="28"/>
                      <a:pt x="5" y="32"/>
                      <a:pt x="10" y="32"/>
                    </a:cubicBezTo>
                    <a:cubicBezTo>
                      <a:pt x="15" y="32"/>
                      <a:pt x="19" y="28"/>
                      <a:pt x="19" y="23"/>
                    </a:cubicBezTo>
                    <a:cubicBezTo>
                      <a:pt x="19" y="13"/>
                      <a:pt x="9" y="0"/>
                      <a:pt x="9" y="0"/>
                    </a:cubicBezTo>
                    <a:close/>
                    <a:moveTo>
                      <a:pt x="10" y="28"/>
                    </a:moveTo>
                    <a:cubicBezTo>
                      <a:pt x="15" y="21"/>
                      <a:pt x="15" y="21"/>
                      <a:pt x="15" y="21"/>
                    </a:cubicBezTo>
                    <a:cubicBezTo>
                      <a:pt x="15" y="21"/>
                      <a:pt x="16" y="28"/>
                      <a:pt x="10" y="2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43"/>
              <p:cNvSpPr>
                <a:spLocks noEditPoints="1"/>
              </p:cNvSpPr>
              <p:nvPr/>
            </p:nvSpPr>
            <p:spPr bwMode="auto">
              <a:xfrm>
                <a:off x="3778" y="1371"/>
                <a:ext cx="19" cy="33"/>
              </a:xfrm>
              <a:custGeom>
                <a:avLst/>
                <a:gdLst>
                  <a:gd name="T0" fmla="*/ 5 w 8"/>
                  <a:gd name="T1" fmla="*/ 0 h 14"/>
                  <a:gd name="T2" fmla="*/ 0 w 8"/>
                  <a:gd name="T3" fmla="*/ 9 h 14"/>
                  <a:gd name="T4" fmla="*/ 3 w 8"/>
                  <a:gd name="T5" fmla="*/ 13 h 14"/>
                  <a:gd name="T6" fmla="*/ 8 w 8"/>
                  <a:gd name="T7" fmla="*/ 10 h 14"/>
                  <a:gd name="T8" fmla="*/ 5 w 8"/>
                  <a:gd name="T9" fmla="*/ 0 h 14"/>
                  <a:gd name="T10" fmla="*/ 3 w 8"/>
                  <a:gd name="T11" fmla="*/ 12 h 14"/>
                  <a:gd name="T12" fmla="*/ 6 w 8"/>
                  <a:gd name="T13" fmla="*/ 9 h 14"/>
                  <a:gd name="T14" fmla="*/ 3 w 8"/>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5" y="0"/>
                    </a:moveTo>
                    <a:cubicBezTo>
                      <a:pt x="5" y="0"/>
                      <a:pt x="1" y="5"/>
                      <a:pt x="0" y="9"/>
                    </a:cubicBezTo>
                    <a:cubicBezTo>
                      <a:pt x="0" y="11"/>
                      <a:pt x="1" y="13"/>
                      <a:pt x="3" y="13"/>
                    </a:cubicBezTo>
                    <a:cubicBezTo>
                      <a:pt x="5" y="14"/>
                      <a:pt x="7" y="12"/>
                      <a:pt x="8" y="10"/>
                    </a:cubicBezTo>
                    <a:cubicBezTo>
                      <a:pt x="8" y="6"/>
                      <a:pt x="5" y="0"/>
                      <a:pt x="5" y="0"/>
                    </a:cubicBezTo>
                    <a:close/>
                    <a:moveTo>
                      <a:pt x="3" y="12"/>
                    </a:moveTo>
                    <a:cubicBezTo>
                      <a:pt x="6" y="9"/>
                      <a:pt x="6" y="9"/>
                      <a:pt x="6" y="9"/>
                    </a:cubicBezTo>
                    <a:cubicBezTo>
                      <a:pt x="6" y="9"/>
                      <a:pt x="6" y="12"/>
                      <a:pt x="3" y="1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44"/>
              <p:cNvSpPr>
                <a:spLocks noEditPoints="1"/>
              </p:cNvSpPr>
              <p:nvPr/>
            </p:nvSpPr>
            <p:spPr bwMode="auto">
              <a:xfrm>
                <a:off x="3921" y="1511"/>
                <a:ext cx="28" cy="50"/>
              </a:xfrm>
              <a:custGeom>
                <a:avLst/>
                <a:gdLst>
                  <a:gd name="T0" fmla="*/ 5 w 12"/>
                  <a:gd name="T1" fmla="*/ 0 h 21"/>
                  <a:gd name="T2" fmla="*/ 0 w 12"/>
                  <a:gd name="T3" fmla="*/ 15 h 21"/>
                  <a:gd name="T4" fmla="*/ 6 w 12"/>
                  <a:gd name="T5" fmla="*/ 20 h 21"/>
                  <a:gd name="T6" fmla="*/ 12 w 12"/>
                  <a:gd name="T7" fmla="*/ 15 h 21"/>
                  <a:gd name="T8" fmla="*/ 5 w 12"/>
                  <a:gd name="T9" fmla="*/ 0 h 21"/>
                  <a:gd name="T10" fmla="*/ 6 w 12"/>
                  <a:gd name="T11" fmla="*/ 18 h 21"/>
                  <a:gd name="T12" fmla="*/ 9 w 12"/>
                  <a:gd name="T13" fmla="*/ 13 h 21"/>
                  <a:gd name="T14" fmla="*/ 6 w 12"/>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1">
                    <a:moveTo>
                      <a:pt x="5" y="0"/>
                    </a:moveTo>
                    <a:cubicBezTo>
                      <a:pt x="5" y="0"/>
                      <a:pt x="0" y="9"/>
                      <a:pt x="0" y="15"/>
                    </a:cubicBezTo>
                    <a:cubicBezTo>
                      <a:pt x="0" y="18"/>
                      <a:pt x="3" y="21"/>
                      <a:pt x="6" y="20"/>
                    </a:cubicBezTo>
                    <a:cubicBezTo>
                      <a:pt x="9" y="20"/>
                      <a:pt x="12" y="18"/>
                      <a:pt x="12" y="15"/>
                    </a:cubicBezTo>
                    <a:cubicBezTo>
                      <a:pt x="11" y="8"/>
                      <a:pt x="5" y="0"/>
                      <a:pt x="5" y="0"/>
                    </a:cubicBezTo>
                    <a:close/>
                    <a:moveTo>
                      <a:pt x="6" y="18"/>
                    </a:moveTo>
                    <a:cubicBezTo>
                      <a:pt x="9" y="13"/>
                      <a:pt x="9" y="13"/>
                      <a:pt x="9" y="13"/>
                    </a:cubicBezTo>
                    <a:cubicBezTo>
                      <a:pt x="9" y="13"/>
                      <a:pt x="10" y="18"/>
                      <a:pt x="6" y="1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45"/>
              <p:cNvSpPr/>
              <p:nvPr/>
            </p:nvSpPr>
            <p:spPr bwMode="auto">
              <a:xfrm>
                <a:off x="3823" y="1520"/>
                <a:ext cx="43" cy="91"/>
              </a:xfrm>
              <a:custGeom>
                <a:avLst/>
                <a:gdLst>
                  <a:gd name="T0" fmla="*/ 18 w 18"/>
                  <a:gd name="T1" fmla="*/ 4 h 38"/>
                  <a:gd name="T2" fmla="*/ 18 w 18"/>
                  <a:gd name="T3" fmla="*/ 4 h 38"/>
                  <a:gd name="T4" fmla="*/ 18 w 18"/>
                  <a:gd name="T5" fmla="*/ 4 h 38"/>
                  <a:gd name="T6" fmla="*/ 11 w 18"/>
                  <a:gd name="T7" fmla="*/ 0 h 38"/>
                  <a:gd name="T8" fmla="*/ 10 w 18"/>
                  <a:gd name="T9" fmla="*/ 0 h 38"/>
                  <a:gd name="T10" fmla="*/ 8 w 18"/>
                  <a:gd name="T11" fmla="*/ 0 h 38"/>
                  <a:gd name="T12" fmla="*/ 0 w 18"/>
                  <a:gd name="T13" fmla="*/ 5 h 38"/>
                  <a:gd name="T14" fmla="*/ 0 w 18"/>
                  <a:gd name="T15" fmla="*/ 17 h 38"/>
                  <a:gd name="T16" fmla="*/ 2 w 18"/>
                  <a:gd name="T17" fmla="*/ 19 h 38"/>
                  <a:gd name="T18" fmla="*/ 4 w 18"/>
                  <a:gd name="T19" fmla="*/ 17 h 38"/>
                  <a:gd name="T20" fmla="*/ 3 w 18"/>
                  <a:gd name="T21" fmla="*/ 8 h 38"/>
                  <a:gd name="T22" fmla="*/ 4 w 18"/>
                  <a:gd name="T23" fmla="*/ 8 h 38"/>
                  <a:gd name="T24" fmla="*/ 4 w 18"/>
                  <a:gd name="T25" fmla="*/ 13 h 38"/>
                  <a:gd name="T26" fmla="*/ 4 w 18"/>
                  <a:gd name="T27" fmla="*/ 18 h 38"/>
                  <a:gd name="T28" fmla="*/ 5 w 18"/>
                  <a:gd name="T29" fmla="*/ 36 h 38"/>
                  <a:gd name="T30" fmla="*/ 7 w 18"/>
                  <a:gd name="T31" fmla="*/ 38 h 38"/>
                  <a:gd name="T32" fmla="*/ 9 w 18"/>
                  <a:gd name="T33" fmla="*/ 36 h 38"/>
                  <a:gd name="T34" fmla="*/ 9 w 18"/>
                  <a:gd name="T35" fmla="*/ 19 h 38"/>
                  <a:gd name="T36" fmla="*/ 9 w 18"/>
                  <a:gd name="T37" fmla="*/ 19 h 38"/>
                  <a:gd name="T38" fmla="*/ 10 w 18"/>
                  <a:gd name="T39" fmla="*/ 36 h 38"/>
                  <a:gd name="T40" fmla="*/ 12 w 18"/>
                  <a:gd name="T41" fmla="*/ 38 h 38"/>
                  <a:gd name="T42" fmla="*/ 14 w 18"/>
                  <a:gd name="T43" fmla="*/ 36 h 38"/>
                  <a:gd name="T44" fmla="*/ 14 w 18"/>
                  <a:gd name="T45" fmla="*/ 18 h 38"/>
                  <a:gd name="T46" fmla="*/ 14 w 18"/>
                  <a:gd name="T47" fmla="*/ 13 h 38"/>
                  <a:gd name="T48" fmla="*/ 13 w 18"/>
                  <a:gd name="T49" fmla="*/ 7 h 38"/>
                  <a:gd name="T50" fmla="*/ 14 w 18"/>
                  <a:gd name="T51" fmla="*/ 7 h 38"/>
                  <a:gd name="T52" fmla="*/ 14 w 18"/>
                  <a:gd name="T53" fmla="*/ 16 h 38"/>
                  <a:gd name="T54" fmla="*/ 16 w 18"/>
                  <a:gd name="T55" fmla="*/ 18 h 38"/>
                  <a:gd name="T56" fmla="*/ 18 w 18"/>
                  <a:gd name="T57" fmla="*/ 16 h 38"/>
                  <a:gd name="T58" fmla="*/ 18 w 18"/>
                  <a:gd name="T59" fmla="*/ 5 h 38"/>
                  <a:gd name="T60" fmla="*/ 18 w 18"/>
                  <a:gd name="T6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8">
                    <a:moveTo>
                      <a:pt x="18" y="4"/>
                    </a:moveTo>
                    <a:cubicBezTo>
                      <a:pt x="18" y="4"/>
                      <a:pt x="18" y="4"/>
                      <a:pt x="18" y="4"/>
                    </a:cubicBezTo>
                    <a:cubicBezTo>
                      <a:pt x="18" y="4"/>
                      <a:pt x="18" y="4"/>
                      <a:pt x="18" y="4"/>
                    </a:cubicBezTo>
                    <a:cubicBezTo>
                      <a:pt x="17" y="1"/>
                      <a:pt x="13" y="1"/>
                      <a:pt x="11" y="0"/>
                    </a:cubicBezTo>
                    <a:cubicBezTo>
                      <a:pt x="11" y="0"/>
                      <a:pt x="10" y="0"/>
                      <a:pt x="10" y="0"/>
                    </a:cubicBezTo>
                    <a:cubicBezTo>
                      <a:pt x="8" y="0"/>
                      <a:pt x="8" y="0"/>
                      <a:pt x="8" y="0"/>
                    </a:cubicBezTo>
                    <a:cubicBezTo>
                      <a:pt x="8" y="0"/>
                      <a:pt x="0" y="0"/>
                      <a:pt x="0" y="5"/>
                    </a:cubicBezTo>
                    <a:cubicBezTo>
                      <a:pt x="0" y="17"/>
                      <a:pt x="0" y="17"/>
                      <a:pt x="0" y="17"/>
                    </a:cubicBezTo>
                    <a:cubicBezTo>
                      <a:pt x="0" y="18"/>
                      <a:pt x="1" y="19"/>
                      <a:pt x="2" y="19"/>
                    </a:cubicBezTo>
                    <a:cubicBezTo>
                      <a:pt x="3" y="19"/>
                      <a:pt x="4" y="18"/>
                      <a:pt x="4" y="17"/>
                    </a:cubicBezTo>
                    <a:cubicBezTo>
                      <a:pt x="3" y="8"/>
                      <a:pt x="3" y="8"/>
                      <a:pt x="3" y="8"/>
                    </a:cubicBezTo>
                    <a:cubicBezTo>
                      <a:pt x="4" y="8"/>
                      <a:pt x="4" y="8"/>
                      <a:pt x="4" y="8"/>
                    </a:cubicBezTo>
                    <a:cubicBezTo>
                      <a:pt x="4" y="13"/>
                      <a:pt x="4" y="13"/>
                      <a:pt x="4" y="13"/>
                    </a:cubicBezTo>
                    <a:cubicBezTo>
                      <a:pt x="4" y="18"/>
                      <a:pt x="4" y="18"/>
                      <a:pt x="4" y="18"/>
                    </a:cubicBezTo>
                    <a:cubicBezTo>
                      <a:pt x="5" y="36"/>
                      <a:pt x="5" y="36"/>
                      <a:pt x="5" y="36"/>
                    </a:cubicBezTo>
                    <a:cubicBezTo>
                      <a:pt x="5" y="37"/>
                      <a:pt x="6" y="38"/>
                      <a:pt x="7" y="38"/>
                    </a:cubicBezTo>
                    <a:cubicBezTo>
                      <a:pt x="8" y="38"/>
                      <a:pt x="9" y="37"/>
                      <a:pt x="9" y="36"/>
                    </a:cubicBezTo>
                    <a:cubicBezTo>
                      <a:pt x="9" y="19"/>
                      <a:pt x="9" y="19"/>
                      <a:pt x="9" y="19"/>
                    </a:cubicBezTo>
                    <a:cubicBezTo>
                      <a:pt x="9" y="19"/>
                      <a:pt x="9" y="19"/>
                      <a:pt x="9" y="19"/>
                    </a:cubicBezTo>
                    <a:cubicBezTo>
                      <a:pt x="10" y="36"/>
                      <a:pt x="10" y="36"/>
                      <a:pt x="10" y="36"/>
                    </a:cubicBezTo>
                    <a:cubicBezTo>
                      <a:pt x="10" y="37"/>
                      <a:pt x="11" y="38"/>
                      <a:pt x="12" y="38"/>
                    </a:cubicBezTo>
                    <a:cubicBezTo>
                      <a:pt x="13" y="38"/>
                      <a:pt x="14" y="37"/>
                      <a:pt x="14" y="36"/>
                    </a:cubicBezTo>
                    <a:cubicBezTo>
                      <a:pt x="14" y="18"/>
                      <a:pt x="14" y="18"/>
                      <a:pt x="14" y="18"/>
                    </a:cubicBezTo>
                    <a:cubicBezTo>
                      <a:pt x="14" y="13"/>
                      <a:pt x="14" y="13"/>
                      <a:pt x="14" y="13"/>
                    </a:cubicBezTo>
                    <a:cubicBezTo>
                      <a:pt x="13" y="7"/>
                      <a:pt x="13" y="7"/>
                      <a:pt x="13" y="7"/>
                    </a:cubicBezTo>
                    <a:cubicBezTo>
                      <a:pt x="14" y="7"/>
                      <a:pt x="14" y="7"/>
                      <a:pt x="14" y="7"/>
                    </a:cubicBezTo>
                    <a:cubicBezTo>
                      <a:pt x="14" y="16"/>
                      <a:pt x="14" y="16"/>
                      <a:pt x="14" y="16"/>
                    </a:cubicBezTo>
                    <a:cubicBezTo>
                      <a:pt x="14" y="17"/>
                      <a:pt x="15" y="18"/>
                      <a:pt x="16" y="18"/>
                    </a:cubicBezTo>
                    <a:cubicBezTo>
                      <a:pt x="17" y="18"/>
                      <a:pt x="18" y="17"/>
                      <a:pt x="18" y="16"/>
                    </a:cubicBezTo>
                    <a:cubicBezTo>
                      <a:pt x="18" y="5"/>
                      <a:pt x="18" y="5"/>
                      <a:pt x="18" y="5"/>
                    </a:cubicBezTo>
                    <a:cubicBezTo>
                      <a:pt x="18" y="5"/>
                      <a:pt x="18" y="5"/>
                      <a:pt x="18" y="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6"/>
              <p:cNvSpPr/>
              <p:nvPr/>
            </p:nvSpPr>
            <p:spPr bwMode="auto">
              <a:xfrm>
                <a:off x="3833" y="1501"/>
                <a:ext cx="21" cy="19"/>
              </a:xfrm>
              <a:custGeom>
                <a:avLst/>
                <a:gdLst>
                  <a:gd name="T0" fmla="*/ 5 w 9"/>
                  <a:gd name="T1" fmla="*/ 8 h 8"/>
                  <a:gd name="T2" fmla="*/ 9 w 9"/>
                  <a:gd name="T3" fmla="*/ 4 h 8"/>
                  <a:gd name="T4" fmla="*/ 4 w 9"/>
                  <a:gd name="T5" fmla="*/ 0 h 8"/>
                  <a:gd name="T6" fmla="*/ 0 w 9"/>
                  <a:gd name="T7" fmla="*/ 4 h 8"/>
                  <a:gd name="T8" fmla="*/ 5 w 9"/>
                  <a:gd name="T9" fmla="*/ 8 h 8"/>
                </a:gdLst>
                <a:ahLst/>
                <a:cxnLst>
                  <a:cxn ang="0">
                    <a:pos x="T0" y="T1"/>
                  </a:cxn>
                  <a:cxn ang="0">
                    <a:pos x="T2" y="T3"/>
                  </a:cxn>
                  <a:cxn ang="0">
                    <a:pos x="T4" y="T5"/>
                  </a:cxn>
                  <a:cxn ang="0">
                    <a:pos x="T6" y="T7"/>
                  </a:cxn>
                  <a:cxn ang="0">
                    <a:pos x="T8" y="T9"/>
                  </a:cxn>
                </a:cxnLst>
                <a:rect l="0" t="0" r="r" b="b"/>
                <a:pathLst>
                  <a:path w="9" h="8">
                    <a:moveTo>
                      <a:pt x="5" y="8"/>
                    </a:moveTo>
                    <a:cubicBezTo>
                      <a:pt x="7" y="8"/>
                      <a:pt x="9" y="6"/>
                      <a:pt x="9" y="4"/>
                    </a:cubicBezTo>
                    <a:cubicBezTo>
                      <a:pt x="9" y="1"/>
                      <a:pt x="7" y="0"/>
                      <a:pt x="4" y="0"/>
                    </a:cubicBezTo>
                    <a:cubicBezTo>
                      <a:pt x="2" y="0"/>
                      <a:pt x="0" y="2"/>
                      <a:pt x="0" y="4"/>
                    </a:cubicBezTo>
                    <a:cubicBezTo>
                      <a:pt x="1" y="6"/>
                      <a:pt x="2" y="8"/>
                      <a:pt x="5"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7"/>
              <p:cNvSpPr/>
              <p:nvPr/>
            </p:nvSpPr>
            <p:spPr bwMode="auto">
              <a:xfrm>
                <a:off x="3819" y="2040"/>
                <a:ext cx="42" cy="90"/>
              </a:xfrm>
              <a:custGeom>
                <a:avLst/>
                <a:gdLst>
                  <a:gd name="T0" fmla="*/ 18 w 18"/>
                  <a:gd name="T1" fmla="*/ 5 h 38"/>
                  <a:gd name="T2" fmla="*/ 18 w 18"/>
                  <a:gd name="T3" fmla="*/ 4 h 38"/>
                  <a:gd name="T4" fmla="*/ 18 w 18"/>
                  <a:gd name="T5" fmla="*/ 4 h 38"/>
                  <a:gd name="T6" fmla="*/ 11 w 18"/>
                  <a:gd name="T7" fmla="*/ 1 h 38"/>
                  <a:gd name="T8" fmla="*/ 10 w 18"/>
                  <a:gd name="T9" fmla="*/ 1 h 38"/>
                  <a:gd name="T10" fmla="*/ 8 w 18"/>
                  <a:gd name="T11" fmla="*/ 1 h 38"/>
                  <a:gd name="T12" fmla="*/ 0 w 18"/>
                  <a:gd name="T13" fmla="*/ 5 h 38"/>
                  <a:gd name="T14" fmla="*/ 0 w 18"/>
                  <a:gd name="T15" fmla="*/ 17 h 38"/>
                  <a:gd name="T16" fmla="*/ 2 w 18"/>
                  <a:gd name="T17" fmla="*/ 18 h 38"/>
                  <a:gd name="T18" fmla="*/ 4 w 18"/>
                  <a:gd name="T19" fmla="*/ 17 h 38"/>
                  <a:gd name="T20" fmla="*/ 4 w 18"/>
                  <a:gd name="T21" fmla="*/ 8 h 38"/>
                  <a:gd name="T22" fmla="*/ 4 w 18"/>
                  <a:gd name="T23" fmla="*/ 8 h 38"/>
                  <a:gd name="T24" fmla="*/ 5 w 18"/>
                  <a:gd name="T25" fmla="*/ 13 h 38"/>
                  <a:gd name="T26" fmla="*/ 5 w 18"/>
                  <a:gd name="T27" fmla="*/ 18 h 38"/>
                  <a:gd name="T28" fmla="*/ 5 w 18"/>
                  <a:gd name="T29" fmla="*/ 35 h 38"/>
                  <a:gd name="T30" fmla="*/ 7 w 18"/>
                  <a:gd name="T31" fmla="*/ 37 h 38"/>
                  <a:gd name="T32" fmla="*/ 9 w 18"/>
                  <a:gd name="T33" fmla="*/ 35 h 38"/>
                  <a:gd name="T34" fmla="*/ 9 w 18"/>
                  <a:gd name="T35" fmla="*/ 19 h 38"/>
                  <a:gd name="T36" fmla="*/ 10 w 18"/>
                  <a:gd name="T37" fmla="*/ 19 h 38"/>
                  <a:gd name="T38" fmla="*/ 10 w 18"/>
                  <a:gd name="T39" fmla="*/ 35 h 38"/>
                  <a:gd name="T40" fmla="*/ 12 w 18"/>
                  <a:gd name="T41" fmla="*/ 37 h 38"/>
                  <a:gd name="T42" fmla="*/ 14 w 18"/>
                  <a:gd name="T43" fmla="*/ 35 h 38"/>
                  <a:gd name="T44" fmla="*/ 14 w 18"/>
                  <a:gd name="T45" fmla="*/ 18 h 38"/>
                  <a:gd name="T46" fmla="*/ 14 w 18"/>
                  <a:gd name="T47" fmla="*/ 13 h 38"/>
                  <a:gd name="T48" fmla="*/ 14 w 18"/>
                  <a:gd name="T49" fmla="*/ 7 h 38"/>
                  <a:gd name="T50" fmla="*/ 14 w 18"/>
                  <a:gd name="T51" fmla="*/ 7 h 38"/>
                  <a:gd name="T52" fmla="*/ 14 w 18"/>
                  <a:gd name="T53" fmla="*/ 16 h 38"/>
                  <a:gd name="T54" fmla="*/ 16 w 18"/>
                  <a:gd name="T55" fmla="*/ 18 h 38"/>
                  <a:gd name="T56" fmla="*/ 18 w 18"/>
                  <a:gd name="T57" fmla="*/ 16 h 38"/>
                  <a:gd name="T58" fmla="*/ 18 w 18"/>
                  <a:gd name="T59" fmla="*/ 5 h 38"/>
                  <a:gd name="T60" fmla="*/ 18 w 18"/>
                  <a:gd name="T6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8">
                    <a:moveTo>
                      <a:pt x="18" y="5"/>
                    </a:moveTo>
                    <a:cubicBezTo>
                      <a:pt x="18" y="5"/>
                      <a:pt x="18" y="4"/>
                      <a:pt x="18" y="4"/>
                    </a:cubicBezTo>
                    <a:cubicBezTo>
                      <a:pt x="18" y="4"/>
                      <a:pt x="18" y="4"/>
                      <a:pt x="18" y="4"/>
                    </a:cubicBezTo>
                    <a:cubicBezTo>
                      <a:pt x="17" y="1"/>
                      <a:pt x="13" y="1"/>
                      <a:pt x="11" y="1"/>
                    </a:cubicBezTo>
                    <a:cubicBezTo>
                      <a:pt x="11" y="1"/>
                      <a:pt x="11" y="1"/>
                      <a:pt x="10" y="1"/>
                    </a:cubicBezTo>
                    <a:cubicBezTo>
                      <a:pt x="8" y="1"/>
                      <a:pt x="8" y="1"/>
                      <a:pt x="8" y="1"/>
                    </a:cubicBezTo>
                    <a:cubicBezTo>
                      <a:pt x="8" y="1"/>
                      <a:pt x="0" y="0"/>
                      <a:pt x="0" y="5"/>
                    </a:cubicBezTo>
                    <a:cubicBezTo>
                      <a:pt x="0" y="17"/>
                      <a:pt x="0" y="17"/>
                      <a:pt x="0" y="17"/>
                    </a:cubicBezTo>
                    <a:cubicBezTo>
                      <a:pt x="0" y="18"/>
                      <a:pt x="1" y="18"/>
                      <a:pt x="2" y="18"/>
                    </a:cubicBezTo>
                    <a:cubicBezTo>
                      <a:pt x="3" y="18"/>
                      <a:pt x="4" y="18"/>
                      <a:pt x="4" y="17"/>
                    </a:cubicBezTo>
                    <a:cubicBezTo>
                      <a:pt x="4" y="8"/>
                      <a:pt x="4" y="8"/>
                      <a:pt x="4" y="8"/>
                    </a:cubicBezTo>
                    <a:cubicBezTo>
                      <a:pt x="4" y="8"/>
                      <a:pt x="4" y="8"/>
                      <a:pt x="4" y="8"/>
                    </a:cubicBezTo>
                    <a:cubicBezTo>
                      <a:pt x="5" y="13"/>
                      <a:pt x="5" y="13"/>
                      <a:pt x="5" y="13"/>
                    </a:cubicBezTo>
                    <a:cubicBezTo>
                      <a:pt x="5" y="18"/>
                      <a:pt x="5" y="18"/>
                      <a:pt x="5" y="18"/>
                    </a:cubicBezTo>
                    <a:cubicBezTo>
                      <a:pt x="5" y="35"/>
                      <a:pt x="5" y="35"/>
                      <a:pt x="5" y="35"/>
                    </a:cubicBezTo>
                    <a:cubicBezTo>
                      <a:pt x="5" y="37"/>
                      <a:pt x="6" y="38"/>
                      <a:pt x="7" y="37"/>
                    </a:cubicBezTo>
                    <a:cubicBezTo>
                      <a:pt x="8" y="37"/>
                      <a:pt x="9" y="36"/>
                      <a:pt x="9" y="35"/>
                    </a:cubicBezTo>
                    <a:cubicBezTo>
                      <a:pt x="9" y="19"/>
                      <a:pt x="9" y="19"/>
                      <a:pt x="9" y="19"/>
                    </a:cubicBezTo>
                    <a:cubicBezTo>
                      <a:pt x="10" y="19"/>
                      <a:pt x="10" y="19"/>
                      <a:pt x="10" y="19"/>
                    </a:cubicBezTo>
                    <a:cubicBezTo>
                      <a:pt x="10" y="35"/>
                      <a:pt x="10" y="35"/>
                      <a:pt x="10" y="35"/>
                    </a:cubicBezTo>
                    <a:cubicBezTo>
                      <a:pt x="10" y="36"/>
                      <a:pt x="11" y="37"/>
                      <a:pt x="12" y="37"/>
                    </a:cubicBezTo>
                    <a:cubicBezTo>
                      <a:pt x="13" y="37"/>
                      <a:pt x="14" y="36"/>
                      <a:pt x="14" y="35"/>
                    </a:cubicBezTo>
                    <a:cubicBezTo>
                      <a:pt x="14" y="18"/>
                      <a:pt x="14" y="18"/>
                      <a:pt x="14" y="18"/>
                    </a:cubicBezTo>
                    <a:cubicBezTo>
                      <a:pt x="14" y="13"/>
                      <a:pt x="14" y="13"/>
                      <a:pt x="14" y="13"/>
                    </a:cubicBezTo>
                    <a:cubicBezTo>
                      <a:pt x="14" y="7"/>
                      <a:pt x="14" y="7"/>
                      <a:pt x="14" y="7"/>
                    </a:cubicBezTo>
                    <a:cubicBezTo>
                      <a:pt x="14" y="7"/>
                      <a:pt x="14" y="7"/>
                      <a:pt x="14" y="7"/>
                    </a:cubicBezTo>
                    <a:cubicBezTo>
                      <a:pt x="14" y="16"/>
                      <a:pt x="14" y="16"/>
                      <a:pt x="14" y="16"/>
                    </a:cubicBezTo>
                    <a:cubicBezTo>
                      <a:pt x="14" y="17"/>
                      <a:pt x="15" y="18"/>
                      <a:pt x="16" y="18"/>
                    </a:cubicBezTo>
                    <a:cubicBezTo>
                      <a:pt x="17" y="18"/>
                      <a:pt x="18" y="17"/>
                      <a:pt x="18" y="16"/>
                    </a:cubicBezTo>
                    <a:cubicBezTo>
                      <a:pt x="18" y="5"/>
                      <a:pt x="18" y="5"/>
                      <a:pt x="18" y="5"/>
                    </a:cubicBezTo>
                    <a:cubicBezTo>
                      <a:pt x="18" y="5"/>
                      <a:pt x="18" y="5"/>
                      <a:pt x="18"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8"/>
              <p:cNvSpPr/>
              <p:nvPr/>
            </p:nvSpPr>
            <p:spPr bwMode="auto">
              <a:xfrm>
                <a:off x="3831" y="2021"/>
                <a:ext cx="18" cy="19"/>
              </a:xfrm>
              <a:custGeom>
                <a:avLst/>
                <a:gdLst>
                  <a:gd name="T0" fmla="*/ 4 w 8"/>
                  <a:gd name="T1" fmla="*/ 8 h 8"/>
                  <a:gd name="T2" fmla="*/ 8 w 8"/>
                  <a:gd name="T3" fmla="*/ 4 h 8"/>
                  <a:gd name="T4" fmla="*/ 4 w 8"/>
                  <a:gd name="T5" fmla="*/ 0 h 8"/>
                  <a:gd name="T6" fmla="*/ 0 w 8"/>
                  <a:gd name="T7" fmla="*/ 4 h 8"/>
                  <a:gd name="T8" fmla="*/ 4 w 8"/>
                  <a:gd name="T9" fmla="*/ 8 h 8"/>
                </a:gdLst>
                <a:ahLst/>
                <a:cxnLst>
                  <a:cxn ang="0">
                    <a:pos x="T0" y="T1"/>
                  </a:cxn>
                  <a:cxn ang="0">
                    <a:pos x="T2" y="T3"/>
                  </a:cxn>
                  <a:cxn ang="0">
                    <a:pos x="T4" y="T5"/>
                  </a:cxn>
                  <a:cxn ang="0">
                    <a:pos x="T6" y="T7"/>
                  </a:cxn>
                  <a:cxn ang="0">
                    <a:pos x="T8" y="T9"/>
                  </a:cxn>
                </a:cxnLst>
                <a:rect l="0" t="0" r="r" b="b"/>
                <a:pathLst>
                  <a:path w="8" h="8">
                    <a:moveTo>
                      <a:pt x="4" y="8"/>
                    </a:moveTo>
                    <a:cubicBezTo>
                      <a:pt x="6" y="8"/>
                      <a:pt x="8" y="6"/>
                      <a:pt x="8" y="4"/>
                    </a:cubicBezTo>
                    <a:cubicBezTo>
                      <a:pt x="8" y="2"/>
                      <a:pt x="6" y="0"/>
                      <a:pt x="4" y="0"/>
                    </a:cubicBezTo>
                    <a:cubicBezTo>
                      <a:pt x="1" y="0"/>
                      <a:pt x="0" y="2"/>
                      <a:pt x="0" y="4"/>
                    </a:cubicBezTo>
                    <a:cubicBezTo>
                      <a:pt x="0" y="6"/>
                      <a:pt x="2" y="8"/>
                      <a:pt x="4"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9"/>
              <p:cNvSpPr/>
              <p:nvPr/>
            </p:nvSpPr>
            <p:spPr bwMode="auto">
              <a:xfrm>
                <a:off x="3935" y="2154"/>
                <a:ext cx="47" cy="100"/>
              </a:xfrm>
              <a:custGeom>
                <a:avLst/>
                <a:gdLst>
                  <a:gd name="T0" fmla="*/ 20 w 20"/>
                  <a:gd name="T1" fmla="*/ 5 h 42"/>
                  <a:gd name="T2" fmla="*/ 20 w 20"/>
                  <a:gd name="T3" fmla="*/ 5 h 42"/>
                  <a:gd name="T4" fmla="*/ 20 w 20"/>
                  <a:gd name="T5" fmla="*/ 5 h 42"/>
                  <a:gd name="T6" fmla="*/ 13 w 20"/>
                  <a:gd name="T7" fmla="*/ 1 h 42"/>
                  <a:gd name="T8" fmla="*/ 12 w 20"/>
                  <a:gd name="T9" fmla="*/ 1 h 42"/>
                  <a:gd name="T10" fmla="*/ 9 w 20"/>
                  <a:gd name="T11" fmla="*/ 1 h 42"/>
                  <a:gd name="T12" fmla="*/ 1 w 20"/>
                  <a:gd name="T13" fmla="*/ 5 h 42"/>
                  <a:gd name="T14" fmla="*/ 0 w 20"/>
                  <a:gd name="T15" fmla="*/ 18 h 42"/>
                  <a:gd name="T16" fmla="*/ 2 w 20"/>
                  <a:gd name="T17" fmla="*/ 20 h 42"/>
                  <a:gd name="T18" fmla="*/ 4 w 20"/>
                  <a:gd name="T19" fmla="*/ 18 h 42"/>
                  <a:gd name="T20" fmla="*/ 5 w 20"/>
                  <a:gd name="T21" fmla="*/ 8 h 42"/>
                  <a:gd name="T22" fmla="*/ 5 w 20"/>
                  <a:gd name="T23" fmla="*/ 8 h 42"/>
                  <a:gd name="T24" fmla="*/ 5 w 20"/>
                  <a:gd name="T25" fmla="*/ 14 h 42"/>
                  <a:gd name="T26" fmla="*/ 5 w 20"/>
                  <a:gd name="T27" fmla="*/ 20 h 42"/>
                  <a:gd name="T28" fmla="*/ 5 w 20"/>
                  <a:gd name="T29" fmla="*/ 40 h 42"/>
                  <a:gd name="T30" fmla="*/ 7 w 20"/>
                  <a:gd name="T31" fmla="*/ 42 h 42"/>
                  <a:gd name="T32" fmla="*/ 10 w 20"/>
                  <a:gd name="T33" fmla="*/ 40 h 42"/>
                  <a:gd name="T34" fmla="*/ 10 w 20"/>
                  <a:gd name="T35" fmla="*/ 22 h 42"/>
                  <a:gd name="T36" fmla="*/ 11 w 20"/>
                  <a:gd name="T37" fmla="*/ 22 h 42"/>
                  <a:gd name="T38" fmla="*/ 10 w 20"/>
                  <a:gd name="T39" fmla="*/ 40 h 42"/>
                  <a:gd name="T40" fmla="*/ 13 w 20"/>
                  <a:gd name="T41" fmla="*/ 42 h 42"/>
                  <a:gd name="T42" fmla="*/ 15 w 20"/>
                  <a:gd name="T43" fmla="*/ 40 h 42"/>
                  <a:gd name="T44" fmla="*/ 15 w 20"/>
                  <a:gd name="T45" fmla="*/ 20 h 42"/>
                  <a:gd name="T46" fmla="*/ 16 w 20"/>
                  <a:gd name="T47" fmla="*/ 15 h 42"/>
                  <a:gd name="T48" fmla="*/ 16 w 20"/>
                  <a:gd name="T49" fmla="*/ 9 h 42"/>
                  <a:gd name="T50" fmla="*/ 16 w 20"/>
                  <a:gd name="T51" fmla="*/ 9 h 42"/>
                  <a:gd name="T52" fmla="*/ 16 w 20"/>
                  <a:gd name="T53" fmla="*/ 18 h 42"/>
                  <a:gd name="T54" fmla="*/ 18 w 20"/>
                  <a:gd name="T55" fmla="*/ 20 h 42"/>
                  <a:gd name="T56" fmla="*/ 20 w 20"/>
                  <a:gd name="T57" fmla="*/ 18 h 42"/>
                  <a:gd name="T58" fmla="*/ 20 w 20"/>
                  <a:gd name="T59" fmla="*/ 6 h 42"/>
                  <a:gd name="T60" fmla="*/ 20 w 20"/>
                  <a:gd name="T6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42">
                    <a:moveTo>
                      <a:pt x="20" y="5"/>
                    </a:moveTo>
                    <a:cubicBezTo>
                      <a:pt x="20" y="5"/>
                      <a:pt x="20" y="5"/>
                      <a:pt x="20" y="5"/>
                    </a:cubicBezTo>
                    <a:cubicBezTo>
                      <a:pt x="20" y="5"/>
                      <a:pt x="20" y="5"/>
                      <a:pt x="20" y="5"/>
                    </a:cubicBezTo>
                    <a:cubicBezTo>
                      <a:pt x="20" y="2"/>
                      <a:pt x="15" y="1"/>
                      <a:pt x="13" y="1"/>
                    </a:cubicBezTo>
                    <a:cubicBezTo>
                      <a:pt x="13" y="1"/>
                      <a:pt x="13" y="1"/>
                      <a:pt x="12" y="1"/>
                    </a:cubicBezTo>
                    <a:cubicBezTo>
                      <a:pt x="9" y="1"/>
                      <a:pt x="9" y="1"/>
                      <a:pt x="9" y="1"/>
                    </a:cubicBezTo>
                    <a:cubicBezTo>
                      <a:pt x="9" y="1"/>
                      <a:pt x="1" y="0"/>
                      <a:pt x="1" y="5"/>
                    </a:cubicBezTo>
                    <a:cubicBezTo>
                      <a:pt x="0" y="18"/>
                      <a:pt x="0" y="18"/>
                      <a:pt x="0" y="18"/>
                    </a:cubicBezTo>
                    <a:cubicBezTo>
                      <a:pt x="0" y="19"/>
                      <a:pt x="1" y="20"/>
                      <a:pt x="2" y="20"/>
                    </a:cubicBezTo>
                    <a:cubicBezTo>
                      <a:pt x="3" y="20"/>
                      <a:pt x="4" y="19"/>
                      <a:pt x="4" y="18"/>
                    </a:cubicBezTo>
                    <a:cubicBezTo>
                      <a:pt x="5" y="8"/>
                      <a:pt x="5" y="8"/>
                      <a:pt x="5" y="8"/>
                    </a:cubicBezTo>
                    <a:cubicBezTo>
                      <a:pt x="5" y="8"/>
                      <a:pt x="5" y="8"/>
                      <a:pt x="5" y="8"/>
                    </a:cubicBezTo>
                    <a:cubicBezTo>
                      <a:pt x="5" y="14"/>
                      <a:pt x="5" y="14"/>
                      <a:pt x="5" y="14"/>
                    </a:cubicBezTo>
                    <a:cubicBezTo>
                      <a:pt x="5" y="20"/>
                      <a:pt x="5" y="20"/>
                      <a:pt x="5" y="20"/>
                    </a:cubicBezTo>
                    <a:cubicBezTo>
                      <a:pt x="5" y="40"/>
                      <a:pt x="5" y="40"/>
                      <a:pt x="5" y="40"/>
                    </a:cubicBezTo>
                    <a:cubicBezTo>
                      <a:pt x="5" y="41"/>
                      <a:pt x="6" y="42"/>
                      <a:pt x="7" y="42"/>
                    </a:cubicBezTo>
                    <a:cubicBezTo>
                      <a:pt x="8" y="42"/>
                      <a:pt x="10" y="41"/>
                      <a:pt x="10" y="40"/>
                    </a:cubicBezTo>
                    <a:cubicBezTo>
                      <a:pt x="10" y="22"/>
                      <a:pt x="10" y="22"/>
                      <a:pt x="10" y="22"/>
                    </a:cubicBezTo>
                    <a:cubicBezTo>
                      <a:pt x="11" y="22"/>
                      <a:pt x="11" y="22"/>
                      <a:pt x="11" y="22"/>
                    </a:cubicBezTo>
                    <a:cubicBezTo>
                      <a:pt x="10" y="40"/>
                      <a:pt x="10" y="40"/>
                      <a:pt x="10" y="40"/>
                    </a:cubicBezTo>
                    <a:cubicBezTo>
                      <a:pt x="10" y="41"/>
                      <a:pt x="11" y="42"/>
                      <a:pt x="13" y="42"/>
                    </a:cubicBezTo>
                    <a:cubicBezTo>
                      <a:pt x="14" y="42"/>
                      <a:pt x="15" y="41"/>
                      <a:pt x="15" y="40"/>
                    </a:cubicBezTo>
                    <a:cubicBezTo>
                      <a:pt x="15" y="20"/>
                      <a:pt x="15" y="20"/>
                      <a:pt x="15" y="20"/>
                    </a:cubicBezTo>
                    <a:cubicBezTo>
                      <a:pt x="16" y="15"/>
                      <a:pt x="16" y="15"/>
                      <a:pt x="16" y="15"/>
                    </a:cubicBezTo>
                    <a:cubicBezTo>
                      <a:pt x="16" y="9"/>
                      <a:pt x="16" y="9"/>
                      <a:pt x="16" y="9"/>
                    </a:cubicBezTo>
                    <a:cubicBezTo>
                      <a:pt x="16" y="9"/>
                      <a:pt x="16" y="9"/>
                      <a:pt x="16" y="9"/>
                    </a:cubicBezTo>
                    <a:cubicBezTo>
                      <a:pt x="16" y="18"/>
                      <a:pt x="16" y="18"/>
                      <a:pt x="16" y="18"/>
                    </a:cubicBezTo>
                    <a:cubicBezTo>
                      <a:pt x="16" y="19"/>
                      <a:pt x="17" y="20"/>
                      <a:pt x="18" y="20"/>
                    </a:cubicBezTo>
                    <a:cubicBezTo>
                      <a:pt x="19" y="20"/>
                      <a:pt x="20" y="20"/>
                      <a:pt x="20" y="18"/>
                    </a:cubicBezTo>
                    <a:cubicBezTo>
                      <a:pt x="20" y="6"/>
                      <a:pt x="20" y="6"/>
                      <a:pt x="20" y="6"/>
                    </a:cubicBezTo>
                    <a:cubicBezTo>
                      <a:pt x="20" y="6"/>
                      <a:pt x="20" y="5"/>
                      <a:pt x="20"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Oval 150"/>
              <p:cNvSpPr>
                <a:spLocks noChangeArrowheads="1"/>
              </p:cNvSpPr>
              <p:nvPr/>
            </p:nvSpPr>
            <p:spPr bwMode="auto">
              <a:xfrm>
                <a:off x="3949" y="2133"/>
                <a:ext cx="21" cy="21"/>
              </a:xfrm>
              <a:prstGeom prst="ellipse">
                <a:avLst/>
              </a:pr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51"/>
              <p:cNvSpPr/>
              <p:nvPr/>
            </p:nvSpPr>
            <p:spPr bwMode="auto">
              <a:xfrm>
                <a:off x="3899" y="1568"/>
                <a:ext cx="22" cy="21"/>
              </a:xfrm>
              <a:custGeom>
                <a:avLst/>
                <a:gdLst>
                  <a:gd name="T0" fmla="*/ 7 w 9"/>
                  <a:gd name="T1" fmla="*/ 8 h 9"/>
                  <a:gd name="T2" fmla="*/ 7 w 9"/>
                  <a:gd name="T3" fmla="*/ 6 h 9"/>
                  <a:gd name="T4" fmla="*/ 7 w 9"/>
                  <a:gd name="T5" fmla="*/ 3 h 9"/>
                  <a:gd name="T6" fmla="*/ 8 w 9"/>
                  <a:gd name="T7" fmla="*/ 3 h 9"/>
                  <a:gd name="T8" fmla="*/ 8 w 9"/>
                  <a:gd name="T9" fmla="*/ 7 h 9"/>
                  <a:gd name="T10" fmla="*/ 9 w 9"/>
                  <a:gd name="T11" fmla="*/ 8 h 9"/>
                  <a:gd name="T12" fmla="*/ 9 w 9"/>
                  <a:gd name="T13" fmla="*/ 7 h 9"/>
                  <a:gd name="T14" fmla="*/ 9 w 9"/>
                  <a:gd name="T15" fmla="*/ 2 h 9"/>
                  <a:gd name="T16" fmla="*/ 9 w 9"/>
                  <a:gd name="T17" fmla="*/ 2 h 9"/>
                  <a:gd name="T18" fmla="*/ 9 w 9"/>
                  <a:gd name="T19" fmla="*/ 2 h 9"/>
                  <a:gd name="T20" fmla="*/ 9 w 9"/>
                  <a:gd name="T21" fmla="*/ 2 h 9"/>
                  <a:gd name="T22" fmla="*/ 6 w 9"/>
                  <a:gd name="T23" fmla="*/ 0 h 9"/>
                  <a:gd name="T24" fmla="*/ 6 w 9"/>
                  <a:gd name="T25" fmla="*/ 0 h 9"/>
                  <a:gd name="T26" fmla="*/ 4 w 9"/>
                  <a:gd name="T27" fmla="*/ 0 h 9"/>
                  <a:gd name="T28" fmla="*/ 0 w 9"/>
                  <a:gd name="T29" fmla="*/ 2 h 9"/>
                  <a:gd name="T30" fmla="*/ 0 w 9"/>
                  <a:gd name="T31" fmla="*/ 8 h 9"/>
                  <a:gd name="T32" fmla="*/ 1 w 9"/>
                  <a:gd name="T33" fmla="*/ 9 h 9"/>
                  <a:gd name="T34" fmla="*/ 2 w 9"/>
                  <a:gd name="T35" fmla="*/ 8 h 9"/>
                  <a:gd name="T36" fmla="*/ 2 w 9"/>
                  <a:gd name="T37" fmla="*/ 3 h 9"/>
                  <a:gd name="T38" fmla="*/ 3 w 9"/>
                  <a:gd name="T39" fmla="*/ 3 h 9"/>
                  <a:gd name="T40" fmla="*/ 3 w 9"/>
                  <a:gd name="T41" fmla="*/ 6 h 9"/>
                  <a:gd name="T42" fmla="*/ 3 w 9"/>
                  <a:gd name="T43" fmla="*/ 9 h 9"/>
                  <a:gd name="T44" fmla="*/ 7 w 9"/>
                  <a:gd name="T4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7" y="8"/>
                    </a:moveTo>
                    <a:cubicBezTo>
                      <a:pt x="7" y="6"/>
                      <a:pt x="7" y="6"/>
                      <a:pt x="7" y="6"/>
                    </a:cubicBezTo>
                    <a:cubicBezTo>
                      <a:pt x="7" y="3"/>
                      <a:pt x="7" y="3"/>
                      <a:pt x="7" y="3"/>
                    </a:cubicBezTo>
                    <a:cubicBezTo>
                      <a:pt x="8" y="3"/>
                      <a:pt x="8" y="3"/>
                      <a:pt x="8" y="3"/>
                    </a:cubicBezTo>
                    <a:cubicBezTo>
                      <a:pt x="8" y="7"/>
                      <a:pt x="8" y="7"/>
                      <a:pt x="8" y="7"/>
                    </a:cubicBezTo>
                    <a:cubicBezTo>
                      <a:pt x="8" y="8"/>
                      <a:pt x="8" y="8"/>
                      <a:pt x="9" y="8"/>
                    </a:cubicBezTo>
                    <a:cubicBezTo>
                      <a:pt x="9" y="8"/>
                      <a:pt x="9" y="8"/>
                      <a:pt x="9" y="7"/>
                    </a:cubicBezTo>
                    <a:cubicBezTo>
                      <a:pt x="9" y="2"/>
                      <a:pt x="9" y="2"/>
                      <a:pt x="9" y="2"/>
                    </a:cubicBezTo>
                    <a:cubicBezTo>
                      <a:pt x="9" y="2"/>
                      <a:pt x="9" y="2"/>
                      <a:pt x="9" y="2"/>
                    </a:cubicBezTo>
                    <a:cubicBezTo>
                      <a:pt x="9" y="2"/>
                      <a:pt x="9" y="2"/>
                      <a:pt x="9" y="2"/>
                    </a:cubicBezTo>
                    <a:cubicBezTo>
                      <a:pt x="9" y="2"/>
                      <a:pt x="9" y="2"/>
                      <a:pt x="9" y="2"/>
                    </a:cubicBezTo>
                    <a:cubicBezTo>
                      <a:pt x="9" y="0"/>
                      <a:pt x="7" y="0"/>
                      <a:pt x="6" y="0"/>
                    </a:cubicBezTo>
                    <a:cubicBezTo>
                      <a:pt x="6" y="0"/>
                      <a:pt x="6" y="0"/>
                      <a:pt x="6" y="0"/>
                    </a:cubicBezTo>
                    <a:cubicBezTo>
                      <a:pt x="4" y="0"/>
                      <a:pt x="4" y="0"/>
                      <a:pt x="4" y="0"/>
                    </a:cubicBezTo>
                    <a:cubicBezTo>
                      <a:pt x="4" y="0"/>
                      <a:pt x="0" y="0"/>
                      <a:pt x="0" y="2"/>
                    </a:cubicBezTo>
                    <a:cubicBezTo>
                      <a:pt x="0" y="8"/>
                      <a:pt x="0" y="8"/>
                      <a:pt x="0" y="8"/>
                    </a:cubicBezTo>
                    <a:cubicBezTo>
                      <a:pt x="0" y="8"/>
                      <a:pt x="1" y="9"/>
                      <a:pt x="1" y="9"/>
                    </a:cubicBezTo>
                    <a:cubicBezTo>
                      <a:pt x="2" y="9"/>
                      <a:pt x="2" y="8"/>
                      <a:pt x="2" y="8"/>
                    </a:cubicBezTo>
                    <a:cubicBezTo>
                      <a:pt x="2" y="3"/>
                      <a:pt x="2" y="3"/>
                      <a:pt x="2" y="3"/>
                    </a:cubicBezTo>
                    <a:cubicBezTo>
                      <a:pt x="3" y="3"/>
                      <a:pt x="3" y="3"/>
                      <a:pt x="3" y="3"/>
                    </a:cubicBezTo>
                    <a:cubicBezTo>
                      <a:pt x="3" y="6"/>
                      <a:pt x="3" y="6"/>
                      <a:pt x="3" y="6"/>
                    </a:cubicBezTo>
                    <a:cubicBezTo>
                      <a:pt x="3" y="9"/>
                      <a:pt x="3" y="9"/>
                      <a:pt x="3" y="9"/>
                    </a:cubicBezTo>
                    <a:lnTo>
                      <a:pt x="7" y="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Oval 152"/>
              <p:cNvSpPr>
                <a:spLocks noChangeArrowheads="1"/>
              </p:cNvSpPr>
              <p:nvPr/>
            </p:nvSpPr>
            <p:spPr bwMode="auto">
              <a:xfrm>
                <a:off x="3906" y="1558"/>
                <a:ext cx="10" cy="10"/>
              </a:xfrm>
              <a:prstGeom prst="ellipse">
                <a:avLst/>
              </a:pr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53"/>
              <p:cNvSpPr>
                <a:spLocks noEditPoints="1"/>
              </p:cNvSpPr>
              <p:nvPr/>
            </p:nvSpPr>
            <p:spPr bwMode="auto">
              <a:xfrm>
                <a:off x="3700" y="1786"/>
                <a:ext cx="50" cy="90"/>
              </a:xfrm>
              <a:custGeom>
                <a:avLst/>
                <a:gdLst>
                  <a:gd name="T0" fmla="*/ 14 w 21"/>
                  <a:gd name="T1" fmla="*/ 3 h 38"/>
                  <a:gd name="T2" fmla="*/ 11 w 21"/>
                  <a:gd name="T3" fmla="*/ 0 h 38"/>
                  <a:gd name="T4" fmla="*/ 8 w 21"/>
                  <a:gd name="T5" fmla="*/ 3 h 38"/>
                  <a:gd name="T6" fmla="*/ 11 w 21"/>
                  <a:gd name="T7" fmla="*/ 6 h 38"/>
                  <a:gd name="T8" fmla="*/ 14 w 21"/>
                  <a:gd name="T9" fmla="*/ 3 h 38"/>
                  <a:gd name="T10" fmla="*/ 4 w 21"/>
                  <a:gd name="T11" fmla="*/ 11 h 38"/>
                  <a:gd name="T12" fmla="*/ 5 w 21"/>
                  <a:gd name="T13" fmla="*/ 10 h 38"/>
                  <a:gd name="T14" fmla="*/ 4 w 21"/>
                  <a:gd name="T15" fmla="*/ 17 h 38"/>
                  <a:gd name="T16" fmla="*/ 4 w 21"/>
                  <a:gd name="T17" fmla="*/ 19 h 38"/>
                  <a:gd name="T18" fmla="*/ 0 w 21"/>
                  <a:gd name="T19" fmla="*/ 35 h 38"/>
                  <a:gd name="T20" fmla="*/ 2 w 21"/>
                  <a:gd name="T21" fmla="*/ 38 h 38"/>
                  <a:gd name="T22" fmla="*/ 4 w 21"/>
                  <a:gd name="T23" fmla="*/ 36 h 38"/>
                  <a:gd name="T24" fmla="*/ 7 w 21"/>
                  <a:gd name="T25" fmla="*/ 24 h 38"/>
                  <a:gd name="T26" fmla="*/ 10 w 21"/>
                  <a:gd name="T27" fmla="*/ 28 h 38"/>
                  <a:gd name="T28" fmla="*/ 11 w 21"/>
                  <a:gd name="T29" fmla="*/ 36 h 38"/>
                  <a:gd name="T30" fmla="*/ 13 w 21"/>
                  <a:gd name="T31" fmla="*/ 38 h 38"/>
                  <a:gd name="T32" fmla="*/ 15 w 21"/>
                  <a:gd name="T33" fmla="*/ 36 h 38"/>
                  <a:gd name="T34" fmla="*/ 14 w 21"/>
                  <a:gd name="T35" fmla="*/ 28 h 38"/>
                  <a:gd name="T36" fmla="*/ 14 w 21"/>
                  <a:gd name="T37" fmla="*/ 27 h 38"/>
                  <a:gd name="T38" fmla="*/ 14 w 21"/>
                  <a:gd name="T39" fmla="*/ 27 h 38"/>
                  <a:gd name="T40" fmla="*/ 14 w 21"/>
                  <a:gd name="T41" fmla="*/ 27 h 38"/>
                  <a:gd name="T42" fmla="*/ 11 w 21"/>
                  <a:gd name="T43" fmla="*/ 20 h 38"/>
                  <a:gd name="T44" fmla="*/ 11 w 21"/>
                  <a:gd name="T45" fmla="*/ 18 h 38"/>
                  <a:gd name="T46" fmla="*/ 12 w 21"/>
                  <a:gd name="T47" fmla="*/ 14 h 38"/>
                  <a:gd name="T48" fmla="*/ 13 w 21"/>
                  <a:gd name="T49" fmla="*/ 15 h 38"/>
                  <a:gd name="T50" fmla="*/ 13 w 21"/>
                  <a:gd name="T51" fmla="*/ 15 h 38"/>
                  <a:gd name="T52" fmla="*/ 14 w 21"/>
                  <a:gd name="T53" fmla="*/ 16 h 38"/>
                  <a:gd name="T54" fmla="*/ 18 w 21"/>
                  <a:gd name="T55" fmla="*/ 20 h 38"/>
                  <a:gd name="T56" fmla="*/ 21 w 21"/>
                  <a:gd name="T57" fmla="*/ 20 h 38"/>
                  <a:gd name="T58" fmla="*/ 20 w 21"/>
                  <a:gd name="T59" fmla="*/ 17 h 38"/>
                  <a:gd name="T60" fmla="*/ 16 w 21"/>
                  <a:gd name="T61" fmla="*/ 13 h 38"/>
                  <a:gd name="T62" fmla="*/ 15 w 21"/>
                  <a:gd name="T63" fmla="*/ 13 h 38"/>
                  <a:gd name="T64" fmla="*/ 12 w 21"/>
                  <a:gd name="T65" fmla="*/ 8 h 38"/>
                  <a:gd name="T66" fmla="*/ 12 w 21"/>
                  <a:gd name="T67" fmla="*/ 7 h 38"/>
                  <a:gd name="T68" fmla="*/ 12 w 21"/>
                  <a:gd name="T69" fmla="*/ 7 h 38"/>
                  <a:gd name="T70" fmla="*/ 12 w 21"/>
                  <a:gd name="T71" fmla="*/ 7 h 38"/>
                  <a:gd name="T72" fmla="*/ 10 w 21"/>
                  <a:gd name="T73" fmla="*/ 6 h 38"/>
                  <a:gd name="T74" fmla="*/ 7 w 21"/>
                  <a:gd name="T75" fmla="*/ 7 h 38"/>
                  <a:gd name="T76" fmla="*/ 3 w 21"/>
                  <a:gd name="T77" fmla="*/ 8 h 38"/>
                  <a:gd name="T78" fmla="*/ 1 w 21"/>
                  <a:gd name="T79" fmla="*/ 9 h 38"/>
                  <a:gd name="T80" fmla="*/ 0 w 21"/>
                  <a:gd name="T81" fmla="*/ 15 h 38"/>
                  <a:gd name="T82" fmla="*/ 1 w 21"/>
                  <a:gd name="T83" fmla="*/ 17 h 38"/>
                  <a:gd name="T84" fmla="*/ 3 w 21"/>
                  <a:gd name="T85" fmla="*/ 16 h 38"/>
                  <a:gd name="T86" fmla="*/ 4 w 21"/>
                  <a:gd name="T87"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38">
                    <a:moveTo>
                      <a:pt x="14" y="3"/>
                    </a:moveTo>
                    <a:cubicBezTo>
                      <a:pt x="14" y="1"/>
                      <a:pt x="13" y="0"/>
                      <a:pt x="11" y="0"/>
                    </a:cubicBezTo>
                    <a:cubicBezTo>
                      <a:pt x="9" y="0"/>
                      <a:pt x="8" y="1"/>
                      <a:pt x="8" y="3"/>
                    </a:cubicBezTo>
                    <a:cubicBezTo>
                      <a:pt x="8" y="4"/>
                      <a:pt x="9" y="6"/>
                      <a:pt x="11" y="6"/>
                    </a:cubicBezTo>
                    <a:cubicBezTo>
                      <a:pt x="12" y="6"/>
                      <a:pt x="14" y="4"/>
                      <a:pt x="14" y="3"/>
                    </a:cubicBezTo>
                    <a:close/>
                    <a:moveTo>
                      <a:pt x="4" y="11"/>
                    </a:moveTo>
                    <a:cubicBezTo>
                      <a:pt x="5" y="10"/>
                      <a:pt x="5" y="10"/>
                      <a:pt x="5" y="10"/>
                    </a:cubicBezTo>
                    <a:cubicBezTo>
                      <a:pt x="4" y="17"/>
                      <a:pt x="4" y="17"/>
                      <a:pt x="4" y="17"/>
                    </a:cubicBezTo>
                    <a:cubicBezTo>
                      <a:pt x="4" y="18"/>
                      <a:pt x="4" y="18"/>
                      <a:pt x="4" y="19"/>
                    </a:cubicBezTo>
                    <a:cubicBezTo>
                      <a:pt x="0" y="35"/>
                      <a:pt x="0" y="35"/>
                      <a:pt x="0" y="35"/>
                    </a:cubicBezTo>
                    <a:cubicBezTo>
                      <a:pt x="0" y="37"/>
                      <a:pt x="1" y="38"/>
                      <a:pt x="2" y="38"/>
                    </a:cubicBezTo>
                    <a:cubicBezTo>
                      <a:pt x="3" y="38"/>
                      <a:pt x="4" y="37"/>
                      <a:pt x="4" y="36"/>
                    </a:cubicBezTo>
                    <a:cubicBezTo>
                      <a:pt x="7" y="24"/>
                      <a:pt x="7" y="24"/>
                      <a:pt x="7" y="24"/>
                    </a:cubicBezTo>
                    <a:cubicBezTo>
                      <a:pt x="10" y="28"/>
                      <a:pt x="10" y="28"/>
                      <a:pt x="10" y="28"/>
                    </a:cubicBezTo>
                    <a:cubicBezTo>
                      <a:pt x="11" y="36"/>
                      <a:pt x="11" y="36"/>
                      <a:pt x="11" y="36"/>
                    </a:cubicBezTo>
                    <a:cubicBezTo>
                      <a:pt x="11" y="37"/>
                      <a:pt x="12" y="38"/>
                      <a:pt x="13" y="38"/>
                    </a:cubicBezTo>
                    <a:cubicBezTo>
                      <a:pt x="14" y="38"/>
                      <a:pt x="15" y="37"/>
                      <a:pt x="15" y="36"/>
                    </a:cubicBezTo>
                    <a:cubicBezTo>
                      <a:pt x="14" y="28"/>
                      <a:pt x="14" y="28"/>
                      <a:pt x="14" y="28"/>
                    </a:cubicBezTo>
                    <a:cubicBezTo>
                      <a:pt x="14" y="28"/>
                      <a:pt x="14" y="27"/>
                      <a:pt x="14" y="27"/>
                    </a:cubicBezTo>
                    <a:cubicBezTo>
                      <a:pt x="14" y="27"/>
                      <a:pt x="14" y="27"/>
                      <a:pt x="14" y="27"/>
                    </a:cubicBezTo>
                    <a:cubicBezTo>
                      <a:pt x="14" y="27"/>
                      <a:pt x="14" y="27"/>
                      <a:pt x="14" y="27"/>
                    </a:cubicBezTo>
                    <a:cubicBezTo>
                      <a:pt x="11" y="20"/>
                      <a:pt x="11" y="20"/>
                      <a:pt x="11" y="20"/>
                    </a:cubicBezTo>
                    <a:cubicBezTo>
                      <a:pt x="11" y="19"/>
                      <a:pt x="11" y="19"/>
                      <a:pt x="11" y="18"/>
                    </a:cubicBezTo>
                    <a:cubicBezTo>
                      <a:pt x="12" y="14"/>
                      <a:pt x="12" y="14"/>
                      <a:pt x="12" y="14"/>
                    </a:cubicBezTo>
                    <a:cubicBezTo>
                      <a:pt x="13" y="15"/>
                      <a:pt x="13" y="15"/>
                      <a:pt x="13" y="15"/>
                    </a:cubicBezTo>
                    <a:cubicBezTo>
                      <a:pt x="13" y="15"/>
                      <a:pt x="13" y="15"/>
                      <a:pt x="13" y="15"/>
                    </a:cubicBezTo>
                    <a:cubicBezTo>
                      <a:pt x="13" y="15"/>
                      <a:pt x="13" y="15"/>
                      <a:pt x="14" y="16"/>
                    </a:cubicBezTo>
                    <a:cubicBezTo>
                      <a:pt x="18" y="20"/>
                      <a:pt x="18" y="20"/>
                      <a:pt x="18" y="20"/>
                    </a:cubicBezTo>
                    <a:cubicBezTo>
                      <a:pt x="19" y="20"/>
                      <a:pt x="20" y="20"/>
                      <a:pt x="21" y="20"/>
                    </a:cubicBezTo>
                    <a:cubicBezTo>
                      <a:pt x="21" y="19"/>
                      <a:pt x="21" y="18"/>
                      <a:pt x="20" y="17"/>
                    </a:cubicBezTo>
                    <a:cubicBezTo>
                      <a:pt x="16" y="13"/>
                      <a:pt x="16" y="13"/>
                      <a:pt x="16" y="13"/>
                    </a:cubicBezTo>
                    <a:cubicBezTo>
                      <a:pt x="16" y="13"/>
                      <a:pt x="15" y="13"/>
                      <a:pt x="15" y="13"/>
                    </a:cubicBezTo>
                    <a:cubicBezTo>
                      <a:pt x="12" y="8"/>
                      <a:pt x="12" y="8"/>
                      <a:pt x="12" y="8"/>
                    </a:cubicBezTo>
                    <a:cubicBezTo>
                      <a:pt x="12" y="8"/>
                      <a:pt x="12" y="8"/>
                      <a:pt x="12" y="7"/>
                    </a:cubicBezTo>
                    <a:cubicBezTo>
                      <a:pt x="12" y="7"/>
                      <a:pt x="12" y="7"/>
                      <a:pt x="12" y="7"/>
                    </a:cubicBezTo>
                    <a:cubicBezTo>
                      <a:pt x="12" y="7"/>
                      <a:pt x="12" y="7"/>
                      <a:pt x="12" y="7"/>
                    </a:cubicBezTo>
                    <a:cubicBezTo>
                      <a:pt x="12" y="7"/>
                      <a:pt x="11" y="6"/>
                      <a:pt x="10" y="6"/>
                    </a:cubicBezTo>
                    <a:cubicBezTo>
                      <a:pt x="9" y="6"/>
                      <a:pt x="7" y="6"/>
                      <a:pt x="7" y="7"/>
                    </a:cubicBezTo>
                    <a:cubicBezTo>
                      <a:pt x="3" y="8"/>
                      <a:pt x="3" y="8"/>
                      <a:pt x="3" y="8"/>
                    </a:cubicBezTo>
                    <a:cubicBezTo>
                      <a:pt x="2" y="8"/>
                      <a:pt x="1" y="8"/>
                      <a:pt x="1" y="9"/>
                    </a:cubicBezTo>
                    <a:cubicBezTo>
                      <a:pt x="0" y="15"/>
                      <a:pt x="0" y="15"/>
                      <a:pt x="0" y="15"/>
                    </a:cubicBezTo>
                    <a:cubicBezTo>
                      <a:pt x="0" y="16"/>
                      <a:pt x="0" y="17"/>
                      <a:pt x="1" y="17"/>
                    </a:cubicBezTo>
                    <a:cubicBezTo>
                      <a:pt x="2" y="17"/>
                      <a:pt x="3" y="17"/>
                      <a:pt x="3" y="16"/>
                    </a:cubicBezTo>
                    <a:lnTo>
                      <a:pt x="4"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54"/>
              <p:cNvSpPr>
                <a:spLocks noEditPoints="1"/>
              </p:cNvSpPr>
              <p:nvPr/>
            </p:nvSpPr>
            <p:spPr bwMode="auto">
              <a:xfrm>
                <a:off x="4037" y="2398"/>
                <a:ext cx="64" cy="119"/>
              </a:xfrm>
              <a:custGeom>
                <a:avLst/>
                <a:gdLst>
                  <a:gd name="T0" fmla="*/ 15 w 27"/>
                  <a:gd name="T1" fmla="*/ 4 h 50"/>
                  <a:gd name="T2" fmla="*/ 11 w 27"/>
                  <a:gd name="T3" fmla="*/ 0 h 50"/>
                  <a:gd name="T4" fmla="*/ 8 w 27"/>
                  <a:gd name="T5" fmla="*/ 5 h 50"/>
                  <a:gd name="T6" fmla="*/ 12 w 27"/>
                  <a:gd name="T7" fmla="*/ 8 h 50"/>
                  <a:gd name="T8" fmla="*/ 15 w 27"/>
                  <a:gd name="T9" fmla="*/ 4 h 50"/>
                  <a:gd name="T10" fmla="*/ 4 w 27"/>
                  <a:gd name="T11" fmla="*/ 16 h 50"/>
                  <a:gd name="T12" fmla="*/ 5 w 27"/>
                  <a:gd name="T13" fmla="*/ 15 h 50"/>
                  <a:gd name="T14" fmla="*/ 5 w 27"/>
                  <a:gd name="T15" fmla="*/ 23 h 50"/>
                  <a:gd name="T16" fmla="*/ 6 w 27"/>
                  <a:gd name="T17" fmla="*/ 26 h 50"/>
                  <a:gd name="T18" fmla="*/ 3 w 27"/>
                  <a:gd name="T19" fmla="*/ 48 h 50"/>
                  <a:gd name="T20" fmla="*/ 6 w 27"/>
                  <a:gd name="T21" fmla="*/ 50 h 50"/>
                  <a:gd name="T22" fmla="*/ 8 w 27"/>
                  <a:gd name="T23" fmla="*/ 48 h 50"/>
                  <a:gd name="T24" fmla="*/ 11 w 27"/>
                  <a:gd name="T25" fmla="*/ 32 h 50"/>
                  <a:gd name="T26" fmla="*/ 15 w 27"/>
                  <a:gd name="T27" fmla="*/ 37 h 50"/>
                  <a:gd name="T28" fmla="*/ 18 w 27"/>
                  <a:gd name="T29" fmla="*/ 47 h 50"/>
                  <a:gd name="T30" fmla="*/ 21 w 27"/>
                  <a:gd name="T31" fmla="*/ 49 h 50"/>
                  <a:gd name="T32" fmla="*/ 23 w 27"/>
                  <a:gd name="T33" fmla="*/ 46 h 50"/>
                  <a:gd name="T34" fmla="*/ 20 w 27"/>
                  <a:gd name="T35" fmla="*/ 36 h 50"/>
                  <a:gd name="T36" fmla="*/ 19 w 27"/>
                  <a:gd name="T37" fmla="*/ 34 h 50"/>
                  <a:gd name="T38" fmla="*/ 19 w 27"/>
                  <a:gd name="T39" fmla="*/ 34 h 50"/>
                  <a:gd name="T40" fmla="*/ 19 w 27"/>
                  <a:gd name="T41" fmla="*/ 34 h 50"/>
                  <a:gd name="T42" fmla="*/ 14 w 27"/>
                  <a:gd name="T43" fmla="*/ 26 h 50"/>
                  <a:gd name="T44" fmla="*/ 15 w 27"/>
                  <a:gd name="T45" fmla="*/ 24 h 50"/>
                  <a:gd name="T46" fmla="*/ 15 w 27"/>
                  <a:gd name="T47" fmla="*/ 18 h 50"/>
                  <a:gd name="T48" fmla="*/ 16 w 27"/>
                  <a:gd name="T49" fmla="*/ 19 h 50"/>
                  <a:gd name="T50" fmla="*/ 17 w 27"/>
                  <a:gd name="T51" fmla="*/ 20 h 50"/>
                  <a:gd name="T52" fmla="*/ 17 w 27"/>
                  <a:gd name="T53" fmla="*/ 20 h 50"/>
                  <a:gd name="T54" fmla="*/ 24 w 27"/>
                  <a:gd name="T55" fmla="*/ 25 h 50"/>
                  <a:gd name="T56" fmla="*/ 27 w 27"/>
                  <a:gd name="T57" fmla="*/ 24 h 50"/>
                  <a:gd name="T58" fmla="*/ 26 w 27"/>
                  <a:gd name="T59" fmla="*/ 21 h 50"/>
                  <a:gd name="T60" fmla="*/ 19 w 27"/>
                  <a:gd name="T61" fmla="*/ 17 h 50"/>
                  <a:gd name="T62" fmla="*/ 19 w 27"/>
                  <a:gd name="T63" fmla="*/ 17 h 50"/>
                  <a:gd name="T64" fmla="*/ 14 w 27"/>
                  <a:gd name="T65" fmla="*/ 10 h 50"/>
                  <a:gd name="T66" fmla="*/ 14 w 27"/>
                  <a:gd name="T67" fmla="*/ 10 h 50"/>
                  <a:gd name="T68" fmla="*/ 14 w 27"/>
                  <a:gd name="T69" fmla="*/ 10 h 50"/>
                  <a:gd name="T70" fmla="*/ 14 w 27"/>
                  <a:gd name="T71" fmla="*/ 10 h 50"/>
                  <a:gd name="T72" fmla="*/ 11 w 27"/>
                  <a:gd name="T73" fmla="*/ 9 h 50"/>
                  <a:gd name="T74" fmla="*/ 7 w 27"/>
                  <a:gd name="T75" fmla="*/ 10 h 50"/>
                  <a:gd name="T76" fmla="*/ 2 w 27"/>
                  <a:gd name="T77" fmla="*/ 12 h 50"/>
                  <a:gd name="T78" fmla="*/ 1 w 27"/>
                  <a:gd name="T79" fmla="*/ 14 h 50"/>
                  <a:gd name="T80" fmla="*/ 0 w 27"/>
                  <a:gd name="T81" fmla="*/ 22 h 50"/>
                  <a:gd name="T82" fmla="*/ 1 w 27"/>
                  <a:gd name="T83" fmla="*/ 24 h 50"/>
                  <a:gd name="T84" fmla="*/ 4 w 27"/>
                  <a:gd name="T85" fmla="*/ 23 h 50"/>
                  <a:gd name="T86" fmla="*/ 4 w 27"/>
                  <a:gd name="T8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0">
                    <a:moveTo>
                      <a:pt x="15" y="4"/>
                    </a:moveTo>
                    <a:cubicBezTo>
                      <a:pt x="15" y="2"/>
                      <a:pt x="13" y="0"/>
                      <a:pt x="11" y="0"/>
                    </a:cubicBezTo>
                    <a:cubicBezTo>
                      <a:pt x="9" y="1"/>
                      <a:pt x="7" y="2"/>
                      <a:pt x="8" y="5"/>
                    </a:cubicBezTo>
                    <a:cubicBezTo>
                      <a:pt x="8" y="7"/>
                      <a:pt x="10" y="8"/>
                      <a:pt x="12" y="8"/>
                    </a:cubicBezTo>
                    <a:cubicBezTo>
                      <a:pt x="14" y="8"/>
                      <a:pt x="16" y="6"/>
                      <a:pt x="15" y="4"/>
                    </a:cubicBezTo>
                    <a:close/>
                    <a:moveTo>
                      <a:pt x="4" y="16"/>
                    </a:moveTo>
                    <a:cubicBezTo>
                      <a:pt x="5" y="15"/>
                      <a:pt x="5" y="15"/>
                      <a:pt x="5" y="15"/>
                    </a:cubicBezTo>
                    <a:cubicBezTo>
                      <a:pt x="5" y="23"/>
                      <a:pt x="5" y="23"/>
                      <a:pt x="5" y="23"/>
                    </a:cubicBezTo>
                    <a:cubicBezTo>
                      <a:pt x="5" y="24"/>
                      <a:pt x="5" y="25"/>
                      <a:pt x="6" y="26"/>
                    </a:cubicBezTo>
                    <a:cubicBezTo>
                      <a:pt x="3" y="48"/>
                      <a:pt x="3" y="48"/>
                      <a:pt x="3" y="48"/>
                    </a:cubicBezTo>
                    <a:cubicBezTo>
                      <a:pt x="3" y="49"/>
                      <a:pt x="4" y="50"/>
                      <a:pt x="6" y="50"/>
                    </a:cubicBezTo>
                    <a:cubicBezTo>
                      <a:pt x="7" y="50"/>
                      <a:pt x="8" y="49"/>
                      <a:pt x="8" y="48"/>
                    </a:cubicBezTo>
                    <a:cubicBezTo>
                      <a:pt x="11" y="32"/>
                      <a:pt x="11" y="32"/>
                      <a:pt x="11" y="32"/>
                    </a:cubicBezTo>
                    <a:cubicBezTo>
                      <a:pt x="15" y="37"/>
                      <a:pt x="15" y="37"/>
                      <a:pt x="15" y="37"/>
                    </a:cubicBezTo>
                    <a:cubicBezTo>
                      <a:pt x="18" y="47"/>
                      <a:pt x="18" y="47"/>
                      <a:pt x="18" y="47"/>
                    </a:cubicBezTo>
                    <a:cubicBezTo>
                      <a:pt x="18" y="48"/>
                      <a:pt x="19" y="49"/>
                      <a:pt x="21" y="49"/>
                    </a:cubicBezTo>
                    <a:cubicBezTo>
                      <a:pt x="22" y="49"/>
                      <a:pt x="23" y="48"/>
                      <a:pt x="23" y="46"/>
                    </a:cubicBezTo>
                    <a:cubicBezTo>
                      <a:pt x="20" y="36"/>
                      <a:pt x="20" y="36"/>
                      <a:pt x="20" y="36"/>
                    </a:cubicBezTo>
                    <a:cubicBezTo>
                      <a:pt x="20" y="35"/>
                      <a:pt x="20" y="35"/>
                      <a:pt x="19" y="34"/>
                    </a:cubicBezTo>
                    <a:cubicBezTo>
                      <a:pt x="19" y="34"/>
                      <a:pt x="19" y="34"/>
                      <a:pt x="19" y="34"/>
                    </a:cubicBezTo>
                    <a:cubicBezTo>
                      <a:pt x="19" y="34"/>
                      <a:pt x="19" y="34"/>
                      <a:pt x="19" y="34"/>
                    </a:cubicBezTo>
                    <a:cubicBezTo>
                      <a:pt x="14" y="26"/>
                      <a:pt x="14" y="26"/>
                      <a:pt x="14" y="26"/>
                    </a:cubicBezTo>
                    <a:cubicBezTo>
                      <a:pt x="15" y="25"/>
                      <a:pt x="15" y="25"/>
                      <a:pt x="15" y="24"/>
                    </a:cubicBezTo>
                    <a:cubicBezTo>
                      <a:pt x="15" y="18"/>
                      <a:pt x="15" y="18"/>
                      <a:pt x="15" y="18"/>
                    </a:cubicBezTo>
                    <a:cubicBezTo>
                      <a:pt x="16" y="19"/>
                      <a:pt x="16" y="19"/>
                      <a:pt x="16" y="19"/>
                    </a:cubicBezTo>
                    <a:cubicBezTo>
                      <a:pt x="16" y="19"/>
                      <a:pt x="16" y="20"/>
                      <a:pt x="17" y="20"/>
                    </a:cubicBezTo>
                    <a:cubicBezTo>
                      <a:pt x="17" y="20"/>
                      <a:pt x="17" y="20"/>
                      <a:pt x="17" y="20"/>
                    </a:cubicBezTo>
                    <a:cubicBezTo>
                      <a:pt x="24" y="25"/>
                      <a:pt x="24" y="25"/>
                      <a:pt x="24" y="25"/>
                    </a:cubicBezTo>
                    <a:cubicBezTo>
                      <a:pt x="25" y="25"/>
                      <a:pt x="26" y="25"/>
                      <a:pt x="27" y="24"/>
                    </a:cubicBezTo>
                    <a:cubicBezTo>
                      <a:pt x="27" y="23"/>
                      <a:pt x="27" y="22"/>
                      <a:pt x="26" y="21"/>
                    </a:cubicBezTo>
                    <a:cubicBezTo>
                      <a:pt x="19" y="17"/>
                      <a:pt x="19" y="17"/>
                      <a:pt x="19" y="17"/>
                    </a:cubicBezTo>
                    <a:cubicBezTo>
                      <a:pt x="19" y="17"/>
                      <a:pt x="19" y="17"/>
                      <a:pt x="19" y="17"/>
                    </a:cubicBezTo>
                    <a:cubicBezTo>
                      <a:pt x="14" y="10"/>
                      <a:pt x="14" y="10"/>
                      <a:pt x="14" y="10"/>
                    </a:cubicBezTo>
                    <a:cubicBezTo>
                      <a:pt x="14" y="10"/>
                      <a:pt x="14" y="10"/>
                      <a:pt x="14" y="10"/>
                    </a:cubicBezTo>
                    <a:cubicBezTo>
                      <a:pt x="14" y="10"/>
                      <a:pt x="14" y="10"/>
                      <a:pt x="14" y="10"/>
                    </a:cubicBezTo>
                    <a:cubicBezTo>
                      <a:pt x="14" y="10"/>
                      <a:pt x="14" y="10"/>
                      <a:pt x="14" y="10"/>
                    </a:cubicBezTo>
                    <a:cubicBezTo>
                      <a:pt x="13" y="9"/>
                      <a:pt x="12" y="9"/>
                      <a:pt x="11" y="9"/>
                    </a:cubicBezTo>
                    <a:cubicBezTo>
                      <a:pt x="9" y="8"/>
                      <a:pt x="8" y="9"/>
                      <a:pt x="7" y="10"/>
                    </a:cubicBezTo>
                    <a:cubicBezTo>
                      <a:pt x="2" y="12"/>
                      <a:pt x="2" y="12"/>
                      <a:pt x="2" y="12"/>
                    </a:cubicBezTo>
                    <a:cubicBezTo>
                      <a:pt x="1" y="13"/>
                      <a:pt x="1" y="13"/>
                      <a:pt x="1" y="14"/>
                    </a:cubicBezTo>
                    <a:cubicBezTo>
                      <a:pt x="0" y="22"/>
                      <a:pt x="0" y="22"/>
                      <a:pt x="0" y="22"/>
                    </a:cubicBezTo>
                    <a:cubicBezTo>
                      <a:pt x="0" y="23"/>
                      <a:pt x="0" y="24"/>
                      <a:pt x="1" y="24"/>
                    </a:cubicBezTo>
                    <a:cubicBezTo>
                      <a:pt x="2" y="24"/>
                      <a:pt x="3" y="24"/>
                      <a:pt x="4" y="23"/>
                    </a:cubicBezTo>
                    <a:lnTo>
                      <a:pt x="4" y="16"/>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55"/>
              <p:cNvSpPr/>
              <p:nvPr/>
            </p:nvSpPr>
            <p:spPr bwMode="auto">
              <a:xfrm>
                <a:off x="3485" y="1926"/>
                <a:ext cx="47" cy="33"/>
              </a:xfrm>
              <a:custGeom>
                <a:avLst/>
                <a:gdLst>
                  <a:gd name="T0" fmla="*/ 12 w 20"/>
                  <a:gd name="T1" fmla="*/ 2 h 14"/>
                  <a:gd name="T2" fmla="*/ 19 w 20"/>
                  <a:gd name="T3" fmla="*/ 10 h 14"/>
                  <a:gd name="T4" fmla="*/ 17 w 20"/>
                  <a:gd name="T5" fmla="*/ 14 h 14"/>
                  <a:gd name="T6" fmla="*/ 3 w 20"/>
                  <a:gd name="T7" fmla="*/ 14 h 14"/>
                  <a:gd name="T8" fmla="*/ 1 w 20"/>
                  <a:gd name="T9" fmla="*/ 11 h 14"/>
                  <a:gd name="T10" fmla="*/ 8 w 20"/>
                  <a:gd name="T11" fmla="*/ 2 h 14"/>
                  <a:gd name="T12" fmla="*/ 12 w 20"/>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12" y="2"/>
                    </a:moveTo>
                    <a:cubicBezTo>
                      <a:pt x="19" y="10"/>
                      <a:pt x="19" y="10"/>
                      <a:pt x="19" y="10"/>
                    </a:cubicBezTo>
                    <a:cubicBezTo>
                      <a:pt x="20" y="12"/>
                      <a:pt x="19" y="14"/>
                      <a:pt x="17" y="14"/>
                    </a:cubicBezTo>
                    <a:cubicBezTo>
                      <a:pt x="3" y="14"/>
                      <a:pt x="3" y="14"/>
                      <a:pt x="3" y="14"/>
                    </a:cubicBezTo>
                    <a:cubicBezTo>
                      <a:pt x="1" y="14"/>
                      <a:pt x="0" y="13"/>
                      <a:pt x="1" y="11"/>
                    </a:cubicBezTo>
                    <a:cubicBezTo>
                      <a:pt x="8" y="2"/>
                      <a:pt x="8" y="2"/>
                      <a:pt x="8" y="2"/>
                    </a:cubicBezTo>
                    <a:cubicBezTo>
                      <a:pt x="9" y="0"/>
                      <a:pt x="11" y="0"/>
                      <a:pt x="12"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56"/>
              <p:cNvSpPr/>
              <p:nvPr/>
            </p:nvSpPr>
            <p:spPr bwMode="auto">
              <a:xfrm>
                <a:off x="3485" y="1976"/>
                <a:ext cx="47" cy="33"/>
              </a:xfrm>
              <a:custGeom>
                <a:avLst/>
                <a:gdLst>
                  <a:gd name="T0" fmla="*/ 8 w 20"/>
                  <a:gd name="T1" fmla="*/ 12 h 14"/>
                  <a:gd name="T2" fmla="*/ 1 w 20"/>
                  <a:gd name="T3" fmla="*/ 3 h 14"/>
                  <a:gd name="T4" fmla="*/ 3 w 20"/>
                  <a:gd name="T5" fmla="*/ 0 h 14"/>
                  <a:gd name="T6" fmla="*/ 17 w 20"/>
                  <a:gd name="T7" fmla="*/ 0 h 14"/>
                  <a:gd name="T8" fmla="*/ 19 w 20"/>
                  <a:gd name="T9" fmla="*/ 3 h 14"/>
                  <a:gd name="T10" fmla="*/ 12 w 20"/>
                  <a:gd name="T11" fmla="*/ 12 h 14"/>
                  <a:gd name="T12" fmla="*/ 8 w 20"/>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8" y="12"/>
                    </a:moveTo>
                    <a:cubicBezTo>
                      <a:pt x="1" y="3"/>
                      <a:pt x="1" y="3"/>
                      <a:pt x="1" y="3"/>
                    </a:cubicBezTo>
                    <a:cubicBezTo>
                      <a:pt x="0" y="1"/>
                      <a:pt x="1" y="0"/>
                      <a:pt x="3" y="0"/>
                    </a:cubicBezTo>
                    <a:cubicBezTo>
                      <a:pt x="17" y="0"/>
                      <a:pt x="17" y="0"/>
                      <a:pt x="17" y="0"/>
                    </a:cubicBezTo>
                    <a:cubicBezTo>
                      <a:pt x="19" y="0"/>
                      <a:pt x="20" y="1"/>
                      <a:pt x="19" y="3"/>
                    </a:cubicBezTo>
                    <a:cubicBezTo>
                      <a:pt x="12" y="12"/>
                      <a:pt x="12" y="12"/>
                      <a:pt x="12" y="12"/>
                    </a:cubicBezTo>
                    <a:cubicBezTo>
                      <a:pt x="11" y="14"/>
                      <a:pt x="9" y="14"/>
                      <a:pt x="8" y="1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57"/>
              <p:cNvSpPr/>
              <p:nvPr/>
            </p:nvSpPr>
            <p:spPr bwMode="auto">
              <a:xfrm>
                <a:off x="3904" y="1907"/>
                <a:ext cx="43" cy="62"/>
              </a:xfrm>
              <a:custGeom>
                <a:avLst/>
                <a:gdLst>
                  <a:gd name="T0" fmla="*/ 16 w 18"/>
                  <a:gd name="T1" fmla="*/ 0 h 26"/>
                  <a:gd name="T2" fmla="*/ 2 w 18"/>
                  <a:gd name="T3" fmla="*/ 0 h 26"/>
                  <a:gd name="T4" fmla="*/ 0 w 18"/>
                  <a:gd name="T5" fmla="*/ 2 h 26"/>
                  <a:gd name="T6" fmla="*/ 0 w 18"/>
                  <a:gd name="T7" fmla="*/ 6 h 26"/>
                  <a:gd name="T8" fmla="*/ 2 w 18"/>
                  <a:gd name="T9" fmla="*/ 9 h 26"/>
                  <a:gd name="T10" fmla="*/ 7 w 18"/>
                  <a:gd name="T11" fmla="*/ 9 h 26"/>
                  <a:gd name="T12" fmla="*/ 7 w 18"/>
                  <a:gd name="T13" fmla="*/ 24 h 26"/>
                  <a:gd name="T14" fmla="*/ 9 w 18"/>
                  <a:gd name="T15" fmla="*/ 26 h 26"/>
                  <a:gd name="T16" fmla="*/ 9 w 18"/>
                  <a:gd name="T17" fmla="*/ 26 h 26"/>
                  <a:gd name="T18" fmla="*/ 11 w 18"/>
                  <a:gd name="T19" fmla="*/ 24 h 26"/>
                  <a:gd name="T20" fmla="*/ 11 w 18"/>
                  <a:gd name="T21" fmla="*/ 9 h 26"/>
                  <a:gd name="T22" fmla="*/ 16 w 18"/>
                  <a:gd name="T23" fmla="*/ 9 h 26"/>
                  <a:gd name="T24" fmla="*/ 18 w 18"/>
                  <a:gd name="T25" fmla="*/ 6 h 26"/>
                  <a:gd name="T26" fmla="*/ 18 w 18"/>
                  <a:gd name="T27" fmla="*/ 2 h 26"/>
                  <a:gd name="T28" fmla="*/ 16 w 18"/>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6">
                    <a:moveTo>
                      <a:pt x="16" y="0"/>
                    </a:moveTo>
                    <a:cubicBezTo>
                      <a:pt x="2" y="0"/>
                      <a:pt x="2" y="0"/>
                      <a:pt x="2" y="0"/>
                    </a:cubicBezTo>
                    <a:cubicBezTo>
                      <a:pt x="1" y="0"/>
                      <a:pt x="0" y="1"/>
                      <a:pt x="0" y="2"/>
                    </a:cubicBezTo>
                    <a:cubicBezTo>
                      <a:pt x="0" y="6"/>
                      <a:pt x="0" y="6"/>
                      <a:pt x="0" y="6"/>
                    </a:cubicBezTo>
                    <a:cubicBezTo>
                      <a:pt x="0" y="8"/>
                      <a:pt x="1" y="9"/>
                      <a:pt x="2" y="9"/>
                    </a:cubicBezTo>
                    <a:cubicBezTo>
                      <a:pt x="7" y="9"/>
                      <a:pt x="7" y="9"/>
                      <a:pt x="7" y="9"/>
                    </a:cubicBezTo>
                    <a:cubicBezTo>
                      <a:pt x="7" y="24"/>
                      <a:pt x="7" y="24"/>
                      <a:pt x="7" y="24"/>
                    </a:cubicBezTo>
                    <a:cubicBezTo>
                      <a:pt x="7" y="25"/>
                      <a:pt x="8" y="26"/>
                      <a:pt x="9" y="26"/>
                    </a:cubicBezTo>
                    <a:cubicBezTo>
                      <a:pt x="9" y="26"/>
                      <a:pt x="9" y="26"/>
                      <a:pt x="9" y="26"/>
                    </a:cubicBezTo>
                    <a:cubicBezTo>
                      <a:pt x="10" y="26"/>
                      <a:pt x="11" y="25"/>
                      <a:pt x="11" y="24"/>
                    </a:cubicBezTo>
                    <a:cubicBezTo>
                      <a:pt x="11" y="9"/>
                      <a:pt x="11" y="9"/>
                      <a:pt x="11" y="9"/>
                    </a:cubicBezTo>
                    <a:cubicBezTo>
                      <a:pt x="16" y="9"/>
                      <a:pt x="16" y="9"/>
                      <a:pt x="16" y="9"/>
                    </a:cubicBezTo>
                    <a:cubicBezTo>
                      <a:pt x="17" y="9"/>
                      <a:pt x="18" y="8"/>
                      <a:pt x="18" y="6"/>
                    </a:cubicBezTo>
                    <a:cubicBezTo>
                      <a:pt x="18" y="2"/>
                      <a:pt x="18" y="2"/>
                      <a:pt x="18" y="2"/>
                    </a:cubicBezTo>
                    <a:cubicBezTo>
                      <a:pt x="18" y="1"/>
                      <a:pt x="17" y="0"/>
                      <a:pt x="16"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58"/>
              <p:cNvSpPr/>
              <p:nvPr/>
            </p:nvSpPr>
            <p:spPr bwMode="auto">
              <a:xfrm>
                <a:off x="3530" y="1921"/>
                <a:ext cx="42" cy="62"/>
              </a:xfrm>
              <a:custGeom>
                <a:avLst/>
                <a:gdLst>
                  <a:gd name="T0" fmla="*/ 16 w 18"/>
                  <a:gd name="T1" fmla="*/ 0 h 26"/>
                  <a:gd name="T2" fmla="*/ 2 w 18"/>
                  <a:gd name="T3" fmla="*/ 0 h 26"/>
                  <a:gd name="T4" fmla="*/ 0 w 18"/>
                  <a:gd name="T5" fmla="*/ 2 h 26"/>
                  <a:gd name="T6" fmla="*/ 0 w 18"/>
                  <a:gd name="T7" fmla="*/ 6 h 26"/>
                  <a:gd name="T8" fmla="*/ 2 w 18"/>
                  <a:gd name="T9" fmla="*/ 9 h 26"/>
                  <a:gd name="T10" fmla="*/ 7 w 18"/>
                  <a:gd name="T11" fmla="*/ 9 h 26"/>
                  <a:gd name="T12" fmla="*/ 7 w 18"/>
                  <a:gd name="T13" fmla="*/ 24 h 26"/>
                  <a:gd name="T14" fmla="*/ 9 w 18"/>
                  <a:gd name="T15" fmla="*/ 26 h 26"/>
                  <a:gd name="T16" fmla="*/ 9 w 18"/>
                  <a:gd name="T17" fmla="*/ 26 h 26"/>
                  <a:gd name="T18" fmla="*/ 11 w 18"/>
                  <a:gd name="T19" fmla="*/ 24 h 26"/>
                  <a:gd name="T20" fmla="*/ 11 w 18"/>
                  <a:gd name="T21" fmla="*/ 9 h 26"/>
                  <a:gd name="T22" fmla="*/ 16 w 18"/>
                  <a:gd name="T23" fmla="*/ 9 h 26"/>
                  <a:gd name="T24" fmla="*/ 18 w 18"/>
                  <a:gd name="T25" fmla="*/ 6 h 26"/>
                  <a:gd name="T26" fmla="*/ 18 w 18"/>
                  <a:gd name="T27" fmla="*/ 2 h 26"/>
                  <a:gd name="T28" fmla="*/ 16 w 18"/>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6">
                    <a:moveTo>
                      <a:pt x="16" y="0"/>
                    </a:moveTo>
                    <a:cubicBezTo>
                      <a:pt x="2" y="0"/>
                      <a:pt x="2" y="0"/>
                      <a:pt x="2" y="0"/>
                    </a:cubicBezTo>
                    <a:cubicBezTo>
                      <a:pt x="1" y="0"/>
                      <a:pt x="0" y="1"/>
                      <a:pt x="0" y="2"/>
                    </a:cubicBezTo>
                    <a:cubicBezTo>
                      <a:pt x="0" y="6"/>
                      <a:pt x="0" y="6"/>
                      <a:pt x="0" y="6"/>
                    </a:cubicBezTo>
                    <a:cubicBezTo>
                      <a:pt x="0" y="8"/>
                      <a:pt x="1" y="9"/>
                      <a:pt x="2" y="9"/>
                    </a:cubicBezTo>
                    <a:cubicBezTo>
                      <a:pt x="7" y="9"/>
                      <a:pt x="7" y="9"/>
                      <a:pt x="7" y="9"/>
                    </a:cubicBezTo>
                    <a:cubicBezTo>
                      <a:pt x="7" y="24"/>
                      <a:pt x="7" y="24"/>
                      <a:pt x="7" y="24"/>
                    </a:cubicBezTo>
                    <a:cubicBezTo>
                      <a:pt x="7" y="25"/>
                      <a:pt x="8" y="26"/>
                      <a:pt x="9" y="26"/>
                    </a:cubicBezTo>
                    <a:cubicBezTo>
                      <a:pt x="9" y="26"/>
                      <a:pt x="9" y="26"/>
                      <a:pt x="9" y="26"/>
                    </a:cubicBezTo>
                    <a:cubicBezTo>
                      <a:pt x="10" y="26"/>
                      <a:pt x="11" y="25"/>
                      <a:pt x="11" y="24"/>
                    </a:cubicBezTo>
                    <a:cubicBezTo>
                      <a:pt x="11" y="9"/>
                      <a:pt x="11" y="9"/>
                      <a:pt x="11" y="9"/>
                    </a:cubicBezTo>
                    <a:cubicBezTo>
                      <a:pt x="16" y="9"/>
                      <a:pt x="16" y="9"/>
                      <a:pt x="16" y="9"/>
                    </a:cubicBezTo>
                    <a:cubicBezTo>
                      <a:pt x="17" y="9"/>
                      <a:pt x="18" y="8"/>
                      <a:pt x="18" y="6"/>
                    </a:cubicBezTo>
                    <a:cubicBezTo>
                      <a:pt x="18" y="2"/>
                      <a:pt x="18" y="2"/>
                      <a:pt x="18" y="2"/>
                    </a:cubicBezTo>
                    <a:cubicBezTo>
                      <a:pt x="18" y="1"/>
                      <a:pt x="17" y="0"/>
                      <a:pt x="16"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59"/>
              <p:cNvSpPr/>
              <p:nvPr/>
            </p:nvSpPr>
            <p:spPr bwMode="auto">
              <a:xfrm>
                <a:off x="4150" y="2690"/>
                <a:ext cx="43" cy="62"/>
              </a:xfrm>
              <a:custGeom>
                <a:avLst/>
                <a:gdLst>
                  <a:gd name="T0" fmla="*/ 16 w 18"/>
                  <a:gd name="T1" fmla="*/ 0 h 26"/>
                  <a:gd name="T2" fmla="*/ 2 w 18"/>
                  <a:gd name="T3" fmla="*/ 0 h 26"/>
                  <a:gd name="T4" fmla="*/ 0 w 18"/>
                  <a:gd name="T5" fmla="*/ 2 h 26"/>
                  <a:gd name="T6" fmla="*/ 0 w 18"/>
                  <a:gd name="T7" fmla="*/ 7 h 26"/>
                  <a:gd name="T8" fmla="*/ 2 w 18"/>
                  <a:gd name="T9" fmla="*/ 9 h 26"/>
                  <a:gd name="T10" fmla="*/ 7 w 18"/>
                  <a:gd name="T11" fmla="*/ 9 h 26"/>
                  <a:gd name="T12" fmla="*/ 7 w 18"/>
                  <a:gd name="T13" fmla="*/ 24 h 26"/>
                  <a:gd name="T14" fmla="*/ 8 w 18"/>
                  <a:gd name="T15" fmla="*/ 26 h 26"/>
                  <a:gd name="T16" fmla="*/ 9 w 18"/>
                  <a:gd name="T17" fmla="*/ 26 h 26"/>
                  <a:gd name="T18" fmla="*/ 11 w 18"/>
                  <a:gd name="T19" fmla="*/ 24 h 26"/>
                  <a:gd name="T20" fmla="*/ 11 w 18"/>
                  <a:gd name="T21" fmla="*/ 9 h 26"/>
                  <a:gd name="T22" fmla="*/ 16 w 18"/>
                  <a:gd name="T23" fmla="*/ 9 h 26"/>
                  <a:gd name="T24" fmla="*/ 18 w 18"/>
                  <a:gd name="T25" fmla="*/ 7 h 26"/>
                  <a:gd name="T26" fmla="*/ 18 w 18"/>
                  <a:gd name="T27" fmla="*/ 3 h 26"/>
                  <a:gd name="T28" fmla="*/ 16 w 18"/>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6">
                    <a:moveTo>
                      <a:pt x="16" y="0"/>
                    </a:moveTo>
                    <a:cubicBezTo>
                      <a:pt x="2" y="0"/>
                      <a:pt x="2" y="0"/>
                      <a:pt x="2" y="0"/>
                    </a:cubicBezTo>
                    <a:cubicBezTo>
                      <a:pt x="1" y="0"/>
                      <a:pt x="0" y="1"/>
                      <a:pt x="0" y="2"/>
                    </a:cubicBezTo>
                    <a:cubicBezTo>
                      <a:pt x="0" y="7"/>
                      <a:pt x="0" y="7"/>
                      <a:pt x="0" y="7"/>
                    </a:cubicBezTo>
                    <a:cubicBezTo>
                      <a:pt x="0" y="8"/>
                      <a:pt x="1" y="9"/>
                      <a:pt x="2" y="9"/>
                    </a:cubicBezTo>
                    <a:cubicBezTo>
                      <a:pt x="7" y="9"/>
                      <a:pt x="7" y="9"/>
                      <a:pt x="7" y="9"/>
                    </a:cubicBezTo>
                    <a:cubicBezTo>
                      <a:pt x="7" y="24"/>
                      <a:pt x="7" y="24"/>
                      <a:pt x="7" y="24"/>
                    </a:cubicBezTo>
                    <a:cubicBezTo>
                      <a:pt x="7" y="25"/>
                      <a:pt x="8" y="26"/>
                      <a:pt x="8" y="26"/>
                    </a:cubicBezTo>
                    <a:cubicBezTo>
                      <a:pt x="9" y="26"/>
                      <a:pt x="9" y="26"/>
                      <a:pt x="9" y="26"/>
                    </a:cubicBezTo>
                    <a:cubicBezTo>
                      <a:pt x="10" y="26"/>
                      <a:pt x="11" y="25"/>
                      <a:pt x="11" y="24"/>
                    </a:cubicBezTo>
                    <a:cubicBezTo>
                      <a:pt x="11" y="9"/>
                      <a:pt x="11" y="9"/>
                      <a:pt x="11" y="9"/>
                    </a:cubicBezTo>
                    <a:cubicBezTo>
                      <a:pt x="16" y="9"/>
                      <a:pt x="16" y="9"/>
                      <a:pt x="16" y="9"/>
                    </a:cubicBezTo>
                    <a:cubicBezTo>
                      <a:pt x="17" y="9"/>
                      <a:pt x="18" y="8"/>
                      <a:pt x="18" y="7"/>
                    </a:cubicBezTo>
                    <a:cubicBezTo>
                      <a:pt x="18" y="3"/>
                      <a:pt x="18" y="3"/>
                      <a:pt x="18" y="3"/>
                    </a:cubicBezTo>
                    <a:cubicBezTo>
                      <a:pt x="18" y="1"/>
                      <a:pt x="17" y="0"/>
                      <a:pt x="16"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60"/>
              <p:cNvSpPr>
                <a:spLocks noEditPoints="1"/>
              </p:cNvSpPr>
              <p:nvPr/>
            </p:nvSpPr>
            <p:spPr bwMode="auto">
              <a:xfrm>
                <a:off x="3769" y="1879"/>
                <a:ext cx="135" cy="130"/>
              </a:xfrm>
              <a:custGeom>
                <a:avLst/>
                <a:gdLst>
                  <a:gd name="T0" fmla="*/ 54 w 57"/>
                  <a:gd name="T1" fmla="*/ 22 h 55"/>
                  <a:gd name="T2" fmla="*/ 53 w 57"/>
                  <a:gd name="T3" fmla="*/ 21 h 55"/>
                  <a:gd name="T4" fmla="*/ 53 w 57"/>
                  <a:gd name="T5" fmla="*/ 4 h 55"/>
                  <a:gd name="T6" fmla="*/ 50 w 57"/>
                  <a:gd name="T7" fmla="*/ 1 h 55"/>
                  <a:gd name="T8" fmla="*/ 41 w 57"/>
                  <a:gd name="T9" fmla="*/ 1 h 55"/>
                  <a:gd name="T10" fmla="*/ 38 w 57"/>
                  <a:gd name="T11" fmla="*/ 4 h 55"/>
                  <a:gd name="T12" fmla="*/ 38 w 57"/>
                  <a:gd name="T13" fmla="*/ 7 h 55"/>
                  <a:gd name="T14" fmla="*/ 34 w 57"/>
                  <a:gd name="T15" fmla="*/ 3 h 55"/>
                  <a:gd name="T16" fmla="*/ 23 w 57"/>
                  <a:gd name="T17" fmla="*/ 3 h 55"/>
                  <a:gd name="T18" fmla="*/ 3 w 57"/>
                  <a:gd name="T19" fmla="*/ 22 h 55"/>
                  <a:gd name="T20" fmla="*/ 5 w 57"/>
                  <a:gd name="T21" fmla="*/ 27 h 55"/>
                  <a:gd name="T22" fmla="*/ 5 w 57"/>
                  <a:gd name="T23" fmla="*/ 52 h 55"/>
                  <a:gd name="T24" fmla="*/ 7 w 57"/>
                  <a:gd name="T25" fmla="*/ 55 h 55"/>
                  <a:gd name="T26" fmla="*/ 50 w 57"/>
                  <a:gd name="T27" fmla="*/ 55 h 55"/>
                  <a:gd name="T28" fmla="*/ 53 w 57"/>
                  <a:gd name="T29" fmla="*/ 52 h 55"/>
                  <a:gd name="T30" fmla="*/ 53 w 57"/>
                  <a:gd name="T31" fmla="*/ 27 h 55"/>
                  <a:gd name="T32" fmla="*/ 54 w 57"/>
                  <a:gd name="T33" fmla="*/ 22 h 55"/>
                  <a:gd name="T34" fmla="*/ 25 w 57"/>
                  <a:gd name="T35" fmla="*/ 50 h 55"/>
                  <a:gd name="T36" fmla="*/ 10 w 57"/>
                  <a:gd name="T37" fmla="*/ 50 h 55"/>
                  <a:gd name="T38" fmla="*/ 10 w 57"/>
                  <a:gd name="T39" fmla="*/ 34 h 55"/>
                  <a:gd name="T40" fmla="*/ 13 w 57"/>
                  <a:gd name="T41" fmla="*/ 31 h 55"/>
                  <a:gd name="T42" fmla="*/ 22 w 57"/>
                  <a:gd name="T43" fmla="*/ 31 h 55"/>
                  <a:gd name="T44" fmla="*/ 25 w 57"/>
                  <a:gd name="T45" fmla="*/ 34 h 55"/>
                  <a:gd name="T46" fmla="*/ 25 w 57"/>
                  <a:gd name="T47" fmla="*/ 50 h 55"/>
                  <a:gd name="T48" fmla="*/ 38 w 57"/>
                  <a:gd name="T49" fmla="*/ 45 h 55"/>
                  <a:gd name="T50" fmla="*/ 35 w 57"/>
                  <a:gd name="T51" fmla="*/ 45 h 55"/>
                  <a:gd name="T52" fmla="*/ 32 w 57"/>
                  <a:gd name="T53" fmla="*/ 42 h 55"/>
                  <a:gd name="T54" fmla="*/ 32 w 57"/>
                  <a:gd name="T55" fmla="*/ 40 h 55"/>
                  <a:gd name="T56" fmla="*/ 38 w 57"/>
                  <a:gd name="T57" fmla="*/ 40 h 55"/>
                  <a:gd name="T58" fmla="*/ 38 w 57"/>
                  <a:gd name="T59" fmla="*/ 45 h 55"/>
                  <a:gd name="T60" fmla="*/ 38 w 57"/>
                  <a:gd name="T61" fmla="*/ 37 h 55"/>
                  <a:gd name="T62" fmla="*/ 32 w 57"/>
                  <a:gd name="T63" fmla="*/ 37 h 55"/>
                  <a:gd name="T64" fmla="*/ 32 w 57"/>
                  <a:gd name="T65" fmla="*/ 34 h 55"/>
                  <a:gd name="T66" fmla="*/ 35 w 57"/>
                  <a:gd name="T67" fmla="*/ 31 h 55"/>
                  <a:gd name="T68" fmla="*/ 38 w 57"/>
                  <a:gd name="T69" fmla="*/ 31 h 55"/>
                  <a:gd name="T70" fmla="*/ 38 w 57"/>
                  <a:gd name="T71" fmla="*/ 37 h 55"/>
                  <a:gd name="T72" fmla="*/ 47 w 57"/>
                  <a:gd name="T73" fmla="*/ 42 h 55"/>
                  <a:gd name="T74" fmla="*/ 44 w 57"/>
                  <a:gd name="T75" fmla="*/ 45 h 55"/>
                  <a:gd name="T76" fmla="*/ 41 w 57"/>
                  <a:gd name="T77" fmla="*/ 45 h 55"/>
                  <a:gd name="T78" fmla="*/ 41 w 57"/>
                  <a:gd name="T79" fmla="*/ 40 h 55"/>
                  <a:gd name="T80" fmla="*/ 47 w 57"/>
                  <a:gd name="T81" fmla="*/ 40 h 55"/>
                  <a:gd name="T82" fmla="*/ 47 w 57"/>
                  <a:gd name="T83" fmla="*/ 42 h 55"/>
                  <a:gd name="T84" fmla="*/ 47 w 57"/>
                  <a:gd name="T85" fmla="*/ 37 h 55"/>
                  <a:gd name="T86" fmla="*/ 41 w 57"/>
                  <a:gd name="T87" fmla="*/ 37 h 55"/>
                  <a:gd name="T88" fmla="*/ 41 w 57"/>
                  <a:gd name="T89" fmla="*/ 31 h 55"/>
                  <a:gd name="T90" fmla="*/ 44 w 57"/>
                  <a:gd name="T91" fmla="*/ 31 h 55"/>
                  <a:gd name="T92" fmla="*/ 47 w 57"/>
                  <a:gd name="T93" fmla="*/ 34 h 55"/>
                  <a:gd name="T94" fmla="*/ 47 w 57"/>
                  <a:gd name="T95"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55">
                    <a:moveTo>
                      <a:pt x="54" y="22"/>
                    </a:moveTo>
                    <a:cubicBezTo>
                      <a:pt x="53" y="21"/>
                      <a:pt x="53" y="21"/>
                      <a:pt x="53" y="21"/>
                    </a:cubicBezTo>
                    <a:cubicBezTo>
                      <a:pt x="53" y="4"/>
                      <a:pt x="53" y="4"/>
                      <a:pt x="53" y="4"/>
                    </a:cubicBezTo>
                    <a:cubicBezTo>
                      <a:pt x="53" y="2"/>
                      <a:pt x="51" y="1"/>
                      <a:pt x="50" y="1"/>
                    </a:cubicBezTo>
                    <a:cubicBezTo>
                      <a:pt x="41" y="1"/>
                      <a:pt x="41" y="1"/>
                      <a:pt x="41" y="1"/>
                    </a:cubicBezTo>
                    <a:cubicBezTo>
                      <a:pt x="39" y="1"/>
                      <a:pt x="38" y="2"/>
                      <a:pt x="38" y="4"/>
                    </a:cubicBezTo>
                    <a:cubicBezTo>
                      <a:pt x="38" y="7"/>
                      <a:pt x="38" y="7"/>
                      <a:pt x="38" y="7"/>
                    </a:cubicBezTo>
                    <a:cubicBezTo>
                      <a:pt x="34" y="3"/>
                      <a:pt x="34" y="3"/>
                      <a:pt x="34" y="3"/>
                    </a:cubicBezTo>
                    <a:cubicBezTo>
                      <a:pt x="31" y="0"/>
                      <a:pt x="26" y="0"/>
                      <a:pt x="23" y="3"/>
                    </a:cubicBezTo>
                    <a:cubicBezTo>
                      <a:pt x="3" y="22"/>
                      <a:pt x="3" y="22"/>
                      <a:pt x="3" y="22"/>
                    </a:cubicBezTo>
                    <a:cubicBezTo>
                      <a:pt x="0" y="25"/>
                      <a:pt x="1" y="27"/>
                      <a:pt x="5" y="27"/>
                    </a:cubicBezTo>
                    <a:cubicBezTo>
                      <a:pt x="5" y="52"/>
                      <a:pt x="5" y="52"/>
                      <a:pt x="5" y="52"/>
                    </a:cubicBezTo>
                    <a:cubicBezTo>
                      <a:pt x="5" y="53"/>
                      <a:pt x="6" y="55"/>
                      <a:pt x="7" y="55"/>
                    </a:cubicBezTo>
                    <a:cubicBezTo>
                      <a:pt x="50" y="55"/>
                      <a:pt x="50" y="55"/>
                      <a:pt x="50" y="55"/>
                    </a:cubicBezTo>
                    <a:cubicBezTo>
                      <a:pt x="52" y="55"/>
                      <a:pt x="53" y="53"/>
                      <a:pt x="53" y="52"/>
                    </a:cubicBezTo>
                    <a:cubicBezTo>
                      <a:pt x="53" y="27"/>
                      <a:pt x="53" y="27"/>
                      <a:pt x="53" y="27"/>
                    </a:cubicBezTo>
                    <a:cubicBezTo>
                      <a:pt x="56" y="27"/>
                      <a:pt x="57" y="25"/>
                      <a:pt x="54" y="22"/>
                    </a:cubicBezTo>
                    <a:close/>
                    <a:moveTo>
                      <a:pt x="25" y="50"/>
                    </a:moveTo>
                    <a:cubicBezTo>
                      <a:pt x="10" y="50"/>
                      <a:pt x="10" y="50"/>
                      <a:pt x="10" y="50"/>
                    </a:cubicBezTo>
                    <a:cubicBezTo>
                      <a:pt x="10" y="34"/>
                      <a:pt x="10" y="34"/>
                      <a:pt x="10" y="34"/>
                    </a:cubicBezTo>
                    <a:cubicBezTo>
                      <a:pt x="10" y="33"/>
                      <a:pt x="12" y="31"/>
                      <a:pt x="13" y="31"/>
                    </a:cubicBezTo>
                    <a:cubicBezTo>
                      <a:pt x="22" y="31"/>
                      <a:pt x="22" y="31"/>
                      <a:pt x="22" y="31"/>
                    </a:cubicBezTo>
                    <a:cubicBezTo>
                      <a:pt x="23" y="31"/>
                      <a:pt x="25" y="33"/>
                      <a:pt x="25" y="34"/>
                    </a:cubicBezTo>
                    <a:lnTo>
                      <a:pt x="25" y="50"/>
                    </a:lnTo>
                    <a:close/>
                    <a:moveTo>
                      <a:pt x="38" y="45"/>
                    </a:moveTo>
                    <a:cubicBezTo>
                      <a:pt x="35" y="45"/>
                      <a:pt x="35" y="45"/>
                      <a:pt x="35" y="45"/>
                    </a:cubicBezTo>
                    <a:cubicBezTo>
                      <a:pt x="33" y="45"/>
                      <a:pt x="32" y="44"/>
                      <a:pt x="32" y="42"/>
                    </a:cubicBezTo>
                    <a:cubicBezTo>
                      <a:pt x="32" y="40"/>
                      <a:pt x="32" y="40"/>
                      <a:pt x="32" y="40"/>
                    </a:cubicBezTo>
                    <a:cubicBezTo>
                      <a:pt x="38" y="40"/>
                      <a:pt x="38" y="40"/>
                      <a:pt x="38" y="40"/>
                    </a:cubicBezTo>
                    <a:lnTo>
                      <a:pt x="38" y="45"/>
                    </a:lnTo>
                    <a:close/>
                    <a:moveTo>
                      <a:pt x="38" y="37"/>
                    </a:moveTo>
                    <a:cubicBezTo>
                      <a:pt x="32" y="37"/>
                      <a:pt x="32" y="37"/>
                      <a:pt x="32" y="37"/>
                    </a:cubicBezTo>
                    <a:cubicBezTo>
                      <a:pt x="32" y="34"/>
                      <a:pt x="32" y="34"/>
                      <a:pt x="32" y="34"/>
                    </a:cubicBezTo>
                    <a:cubicBezTo>
                      <a:pt x="32" y="33"/>
                      <a:pt x="33" y="31"/>
                      <a:pt x="35" y="31"/>
                    </a:cubicBezTo>
                    <a:cubicBezTo>
                      <a:pt x="38" y="31"/>
                      <a:pt x="38" y="31"/>
                      <a:pt x="38" y="31"/>
                    </a:cubicBezTo>
                    <a:lnTo>
                      <a:pt x="38" y="37"/>
                    </a:lnTo>
                    <a:close/>
                    <a:moveTo>
                      <a:pt x="47" y="42"/>
                    </a:moveTo>
                    <a:cubicBezTo>
                      <a:pt x="47" y="44"/>
                      <a:pt x="45" y="45"/>
                      <a:pt x="44" y="45"/>
                    </a:cubicBezTo>
                    <a:cubicBezTo>
                      <a:pt x="41" y="45"/>
                      <a:pt x="41" y="45"/>
                      <a:pt x="41" y="45"/>
                    </a:cubicBezTo>
                    <a:cubicBezTo>
                      <a:pt x="41" y="40"/>
                      <a:pt x="41" y="40"/>
                      <a:pt x="41" y="40"/>
                    </a:cubicBezTo>
                    <a:cubicBezTo>
                      <a:pt x="47" y="40"/>
                      <a:pt x="47" y="40"/>
                      <a:pt x="47" y="40"/>
                    </a:cubicBezTo>
                    <a:lnTo>
                      <a:pt x="47" y="42"/>
                    </a:lnTo>
                    <a:close/>
                    <a:moveTo>
                      <a:pt x="47" y="37"/>
                    </a:moveTo>
                    <a:cubicBezTo>
                      <a:pt x="41" y="37"/>
                      <a:pt x="41" y="37"/>
                      <a:pt x="41" y="37"/>
                    </a:cubicBezTo>
                    <a:cubicBezTo>
                      <a:pt x="41" y="31"/>
                      <a:pt x="41" y="31"/>
                      <a:pt x="41" y="31"/>
                    </a:cubicBezTo>
                    <a:cubicBezTo>
                      <a:pt x="44" y="31"/>
                      <a:pt x="44" y="31"/>
                      <a:pt x="44" y="31"/>
                    </a:cubicBezTo>
                    <a:cubicBezTo>
                      <a:pt x="45" y="31"/>
                      <a:pt x="47" y="33"/>
                      <a:pt x="47" y="34"/>
                    </a:cubicBezTo>
                    <a:lnTo>
                      <a:pt x="47" y="37"/>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61"/>
              <p:cNvSpPr>
                <a:spLocks noEditPoints="1"/>
              </p:cNvSpPr>
              <p:nvPr/>
            </p:nvSpPr>
            <p:spPr bwMode="auto">
              <a:xfrm>
                <a:off x="3909" y="1808"/>
                <a:ext cx="16" cy="35"/>
              </a:xfrm>
              <a:custGeom>
                <a:avLst/>
                <a:gdLst>
                  <a:gd name="T0" fmla="*/ 0 w 7"/>
                  <a:gd name="T1" fmla="*/ 6 h 15"/>
                  <a:gd name="T2" fmla="*/ 1 w 7"/>
                  <a:gd name="T3" fmla="*/ 7 h 15"/>
                  <a:gd name="T4" fmla="*/ 2 w 7"/>
                  <a:gd name="T5" fmla="*/ 7 h 15"/>
                  <a:gd name="T6" fmla="*/ 2 w 7"/>
                  <a:gd name="T7" fmla="*/ 7 h 15"/>
                  <a:gd name="T8" fmla="*/ 2 w 7"/>
                  <a:gd name="T9" fmla="*/ 11 h 15"/>
                  <a:gd name="T10" fmla="*/ 1 w 7"/>
                  <a:gd name="T11" fmla="*/ 11 h 15"/>
                  <a:gd name="T12" fmla="*/ 0 w 7"/>
                  <a:gd name="T13" fmla="*/ 10 h 15"/>
                  <a:gd name="T14" fmla="*/ 0 w 7"/>
                  <a:gd name="T15" fmla="*/ 11 h 15"/>
                  <a:gd name="T16" fmla="*/ 0 w 7"/>
                  <a:gd name="T17" fmla="*/ 11 h 15"/>
                  <a:gd name="T18" fmla="*/ 0 w 7"/>
                  <a:gd name="T19" fmla="*/ 12 h 15"/>
                  <a:gd name="T20" fmla="*/ 0 w 7"/>
                  <a:gd name="T21" fmla="*/ 12 h 15"/>
                  <a:gd name="T22" fmla="*/ 1 w 7"/>
                  <a:gd name="T23" fmla="*/ 13 h 15"/>
                  <a:gd name="T24" fmla="*/ 2 w 7"/>
                  <a:gd name="T25" fmla="*/ 13 h 15"/>
                  <a:gd name="T26" fmla="*/ 2 w 7"/>
                  <a:gd name="T27" fmla="*/ 14 h 15"/>
                  <a:gd name="T28" fmla="*/ 3 w 7"/>
                  <a:gd name="T29" fmla="*/ 15 h 15"/>
                  <a:gd name="T30" fmla="*/ 3 w 7"/>
                  <a:gd name="T31" fmla="*/ 14 h 15"/>
                  <a:gd name="T32" fmla="*/ 3 w 7"/>
                  <a:gd name="T33" fmla="*/ 13 h 15"/>
                  <a:gd name="T34" fmla="*/ 4 w 7"/>
                  <a:gd name="T35" fmla="*/ 13 h 15"/>
                  <a:gd name="T36" fmla="*/ 4 w 7"/>
                  <a:gd name="T37" fmla="*/ 14 h 15"/>
                  <a:gd name="T38" fmla="*/ 5 w 7"/>
                  <a:gd name="T39" fmla="*/ 15 h 15"/>
                  <a:gd name="T40" fmla="*/ 5 w 7"/>
                  <a:gd name="T41" fmla="*/ 14 h 15"/>
                  <a:gd name="T42" fmla="*/ 5 w 7"/>
                  <a:gd name="T43" fmla="*/ 12 h 15"/>
                  <a:gd name="T44" fmla="*/ 6 w 7"/>
                  <a:gd name="T45" fmla="*/ 12 h 15"/>
                  <a:gd name="T46" fmla="*/ 7 w 7"/>
                  <a:gd name="T47" fmla="*/ 11 h 15"/>
                  <a:gd name="T48" fmla="*/ 7 w 7"/>
                  <a:gd name="T49" fmla="*/ 10 h 15"/>
                  <a:gd name="T50" fmla="*/ 6 w 7"/>
                  <a:gd name="T51" fmla="*/ 8 h 15"/>
                  <a:gd name="T52" fmla="*/ 5 w 7"/>
                  <a:gd name="T53" fmla="*/ 7 h 15"/>
                  <a:gd name="T54" fmla="*/ 5 w 7"/>
                  <a:gd name="T55" fmla="*/ 3 h 15"/>
                  <a:gd name="T56" fmla="*/ 5 w 7"/>
                  <a:gd name="T57" fmla="*/ 3 h 15"/>
                  <a:gd name="T58" fmla="*/ 6 w 7"/>
                  <a:gd name="T59" fmla="*/ 4 h 15"/>
                  <a:gd name="T60" fmla="*/ 6 w 7"/>
                  <a:gd name="T61" fmla="*/ 3 h 15"/>
                  <a:gd name="T62" fmla="*/ 7 w 7"/>
                  <a:gd name="T63" fmla="*/ 3 h 15"/>
                  <a:gd name="T64" fmla="*/ 7 w 7"/>
                  <a:gd name="T65" fmla="*/ 2 h 15"/>
                  <a:gd name="T66" fmla="*/ 7 w 7"/>
                  <a:gd name="T67" fmla="*/ 2 h 15"/>
                  <a:gd name="T68" fmla="*/ 6 w 7"/>
                  <a:gd name="T69" fmla="*/ 2 h 15"/>
                  <a:gd name="T70" fmla="*/ 6 w 7"/>
                  <a:gd name="T71" fmla="*/ 2 h 15"/>
                  <a:gd name="T72" fmla="*/ 5 w 7"/>
                  <a:gd name="T73" fmla="*/ 2 h 15"/>
                  <a:gd name="T74" fmla="*/ 5 w 7"/>
                  <a:gd name="T75" fmla="*/ 0 h 15"/>
                  <a:gd name="T76" fmla="*/ 5 w 7"/>
                  <a:gd name="T77" fmla="*/ 0 h 15"/>
                  <a:gd name="T78" fmla="*/ 4 w 7"/>
                  <a:gd name="T79" fmla="*/ 0 h 15"/>
                  <a:gd name="T80" fmla="*/ 4 w 7"/>
                  <a:gd name="T81" fmla="*/ 2 h 15"/>
                  <a:gd name="T82" fmla="*/ 4 w 7"/>
                  <a:gd name="T83" fmla="*/ 2 h 15"/>
                  <a:gd name="T84" fmla="*/ 3 w 7"/>
                  <a:gd name="T85" fmla="*/ 2 h 15"/>
                  <a:gd name="T86" fmla="*/ 3 w 7"/>
                  <a:gd name="T87" fmla="*/ 0 h 15"/>
                  <a:gd name="T88" fmla="*/ 3 w 7"/>
                  <a:gd name="T89" fmla="*/ 0 h 15"/>
                  <a:gd name="T90" fmla="*/ 2 w 7"/>
                  <a:gd name="T91" fmla="*/ 0 h 15"/>
                  <a:gd name="T92" fmla="*/ 2 w 7"/>
                  <a:gd name="T93" fmla="*/ 2 h 15"/>
                  <a:gd name="T94" fmla="*/ 1 w 7"/>
                  <a:gd name="T95" fmla="*/ 2 h 15"/>
                  <a:gd name="T96" fmla="*/ 0 w 7"/>
                  <a:gd name="T97" fmla="*/ 3 h 15"/>
                  <a:gd name="T98" fmla="*/ 0 w 7"/>
                  <a:gd name="T99" fmla="*/ 5 h 15"/>
                  <a:gd name="T100" fmla="*/ 0 w 7"/>
                  <a:gd name="T101" fmla="*/ 6 h 15"/>
                  <a:gd name="T102" fmla="*/ 4 w 7"/>
                  <a:gd name="T103" fmla="*/ 8 h 15"/>
                  <a:gd name="T104" fmla="*/ 4 w 7"/>
                  <a:gd name="T105" fmla="*/ 11 h 15"/>
                  <a:gd name="T106" fmla="*/ 3 w 7"/>
                  <a:gd name="T107" fmla="*/ 11 h 15"/>
                  <a:gd name="T108" fmla="*/ 3 w 7"/>
                  <a:gd name="T109" fmla="*/ 8 h 15"/>
                  <a:gd name="T110" fmla="*/ 4 w 7"/>
                  <a:gd name="T111" fmla="*/ 8 h 15"/>
                  <a:gd name="T112" fmla="*/ 4 w 7"/>
                  <a:gd name="T113" fmla="*/ 3 h 15"/>
                  <a:gd name="T114" fmla="*/ 4 w 7"/>
                  <a:gd name="T115" fmla="*/ 6 h 15"/>
                  <a:gd name="T116" fmla="*/ 3 w 7"/>
                  <a:gd name="T117" fmla="*/ 6 h 15"/>
                  <a:gd name="T118" fmla="*/ 3 w 7"/>
                  <a:gd name="T119" fmla="*/ 3 h 15"/>
                  <a:gd name="T120" fmla="*/ 4 w 7"/>
                  <a:gd name="T1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15">
                    <a:moveTo>
                      <a:pt x="0" y="6"/>
                    </a:moveTo>
                    <a:cubicBezTo>
                      <a:pt x="0" y="6"/>
                      <a:pt x="1" y="6"/>
                      <a:pt x="1" y="7"/>
                    </a:cubicBezTo>
                    <a:cubicBezTo>
                      <a:pt x="1" y="7"/>
                      <a:pt x="2" y="7"/>
                      <a:pt x="2" y="7"/>
                    </a:cubicBezTo>
                    <a:cubicBezTo>
                      <a:pt x="2" y="7"/>
                      <a:pt x="2" y="7"/>
                      <a:pt x="2" y="7"/>
                    </a:cubicBezTo>
                    <a:cubicBezTo>
                      <a:pt x="2" y="11"/>
                      <a:pt x="2" y="11"/>
                      <a:pt x="2" y="11"/>
                    </a:cubicBezTo>
                    <a:cubicBezTo>
                      <a:pt x="2" y="11"/>
                      <a:pt x="2" y="11"/>
                      <a:pt x="1" y="11"/>
                    </a:cubicBezTo>
                    <a:cubicBezTo>
                      <a:pt x="1" y="11"/>
                      <a:pt x="0" y="11"/>
                      <a:pt x="0" y="10"/>
                    </a:cubicBezTo>
                    <a:cubicBezTo>
                      <a:pt x="0" y="10"/>
                      <a:pt x="0" y="10"/>
                      <a:pt x="0" y="11"/>
                    </a:cubicBezTo>
                    <a:cubicBezTo>
                      <a:pt x="0" y="11"/>
                      <a:pt x="0" y="11"/>
                      <a:pt x="0" y="11"/>
                    </a:cubicBezTo>
                    <a:cubicBezTo>
                      <a:pt x="0" y="11"/>
                      <a:pt x="0" y="12"/>
                      <a:pt x="0" y="12"/>
                    </a:cubicBezTo>
                    <a:cubicBezTo>
                      <a:pt x="0" y="12"/>
                      <a:pt x="0" y="12"/>
                      <a:pt x="0" y="12"/>
                    </a:cubicBezTo>
                    <a:cubicBezTo>
                      <a:pt x="0" y="12"/>
                      <a:pt x="0" y="12"/>
                      <a:pt x="1" y="13"/>
                    </a:cubicBezTo>
                    <a:cubicBezTo>
                      <a:pt x="1" y="13"/>
                      <a:pt x="2" y="13"/>
                      <a:pt x="2" y="13"/>
                    </a:cubicBezTo>
                    <a:cubicBezTo>
                      <a:pt x="2" y="14"/>
                      <a:pt x="2" y="14"/>
                      <a:pt x="2" y="14"/>
                    </a:cubicBezTo>
                    <a:cubicBezTo>
                      <a:pt x="2" y="15"/>
                      <a:pt x="2" y="15"/>
                      <a:pt x="3" y="15"/>
                    </a:cubicBezTo>
                    <a:cubicBezTo>
                      <a:pt x="3" y="15"/>
                      <a:pt x="3" y="15"/>
                      <a:pt x="3" y="14"/>
                    </a:cubicBezTo>
                    <a:cubicBezTo>
                      <a:pt x="3" y="13"/>
                      <a:pt x="3" y="13"/>
                      <a:pt x="3" y="13"/>
                    </a:cubicBezTo>
                    <a:cubicBezTo>
                      <a:pt x="3" y="13"/>
                      <a:pt x="4" y="13"/>
                      <a:pt x="4" y="13"/>
                    </a:cubicBezTo>
                    <a:cubicBezTo>
                      <a:pt x="4" y="14"/>
                      <a:pt x="4" y="14"/>
                      <a:pt x="4" y="14"/>
                    </a:cubicBezTo>
                    <a:cubicBezTo>
                      <a:pt x="4" y="15"/>
                      <a:pt x="4" y="15"/>
                      <a:pt x="5" y="15"/>
                    </a:cubicBezTo>
                    <a:cubicBezTo>
                      <a:pt x="5" y="15"/>
                      <a:pt x="5" y="15"/>
                      <a:pt x="5" y="14"/>
                    </a:cubicBezTo>
                    <a:cubicBezTo>
                      <a:pt x="5" y="12"/>
                      <a:pt x="5" y="12"/>
                      <a:pt x="5" y="12"/>
                    </a:cubicBezTo>
                    <a:cubicBezTo>
                      <a:pt x="5" y="12"/>
                      <a:pt x="6" y="12"/>
                      <a:pt x="6" y="12"/>
                    </a:cubicBezTo>
                    <a:cubicBezTo>
                      <a:pt x="6" y="12"/>
                      <a:pt x="7" y="12"/>
                      <a:pt x="7" y="11"/>
                    </a:cubicBezTo>
                    <a:cubicBezTo>
                      <a:pt x="7" y="11"/>
                      <a:pt x="7" y="10"/>
                      <a:pt x="7" y="10"/>
                    </a:cubicBezTo>
                    <a:cubicBezTo>
                      <a:pt x="7" y="9"/>
                      <a:pt x="7" y="8"/>
                      <a:pt x="6" y="8"/>
                    </a:cubicBezTo>
                    <a:cubicBezTo>
                      <a:pt x="6" y="7"/>
                      <a:pt x="6" y="7"/>
                      <a:pt x="5" y="7"/>
                    </a:cubicBezTo>
                    <a:cubicBezTo>
                      <a:pt x="5" y="3"/>
                      <a:pt x="5" y="3"/>
                      <a:pt x="5" y="3"/>
                    </a:cubicBezTo>
                    <a:cubicBezTo>
                      <a:pt x="5" y="3"/>
                      <a:pt x="5" y="3"/>
                      <a:pt x="5" y="3"/>
                    </a:cubicBezTo>
                    <a:cubicBezTo>
                      <a:pt x="6" y="3"/>
                      <a:pt x="6" y="4"/>
                      <a:pt x="6" y="4"/>
                    </a:cubicBezTo>
                    <a:cubicBezTo>
                      <a:pt x="6" y="4"/>
                      <a:pt x="6" y="4"/>
                      <a:pt x="6" y="3"/>
                    </a:cubicBezTo>
                    <a:cubicBezTo>
                      <a:pt x="6" y="3"/>
                      <a:pt x="7" y="3"/>
                      <a:pt x="7" y="3"/>
                    </a:cubicBezTo>
                    <a:cubicBezTo>
                      <a:pt x="7" y="3"/>
                      <a:pt x="7" y="2"/>
                      <a:pt x="7" y="2"/>
                    </a:cubicBezTo>
                    <a:cubicBezTo>
                      <a:pt x="7" y="2"/>
                      <a:pt x="7" y="2"/>
                      <a:pt x="7" y="2"/>
                    </a:cubicBezTo>
                    <a:cubicBezTo>
                      <a:pt x="6" y="2"/>
                      <a:pt x="6" y="2"/>
                      <a:pt x="6" y="2"/>
                    </a:cubicBezTo>
                    <a:cubicBezTo>
                      <a:pt x="6" y="2"/>
                      <a:pt x="6" y="2"/>
                      <a:pt x="6" y="2"/>
                    </a:cubicBezTo>
                    <a:cubicBezTo>
                      <a:pt x="6" y="2"/>
                      <a:pt x="5" y="2"/>
                      <a:pt x="5" y="2"/>
                    </a:cubicBezTo>
                    <a:cubicBezTo>
                      <a:pt x="5" y="0"/>
                      <a:pt x="5" y="0"/>
                      <a:pt x="5" y="0"/>
                    </a:cubicBezTo>
                    <a:cubicBezTo>
                      <a:pt x="5" y="0"/>
                      <a:pt x="5" y="0"/>
                      <a:pt x="5" y="0"/>
                    </a:cubicBezTo>
                    <a:cubicBezTo>
                      <a:pt x="4" y="0"/>
                      <a:pt x="4" y="0"/>
                      <a:pt x="4" y="0"/>
                    </a:cubicBezTo>
                    <a:cubicBezTo>
                      <a:pt x="4" y="2"/>
                      <a:pt x="4" y="2"/>
                      <a:pt x="4" y="2"/>
                    </a:cubicBezTo>
                    <a:cubicBezTo>
                      <a:pt x="4" y="2"/>
                      <a:pt x="4" y="2"/>
                      <a:pt x="4" y="2"/>
                    </a:cubicBezTo>
                    <a:cubicBezTo>
                      <a:pt x="4" y="2"/>
                      <a:pt x="3" y="2"/>
                      <a:pt x="3" y="2"/>
                    </a:cubicBezTo>
                    <a:cubicBezTo>
                      <a:pt x="3" y="0"/>
                      <a:pt x="3" y="0"/>
                      <a:pt x="3" y="0"/>
                    </a:cubicBezTo>
                    <a:cubicBezTo>
                      <a:pt x="3" y="0"/>
                      <a:pt x="3" y="0"/>
                      <a:pt x="3" y="0"/>
                    </a:cubicBezTo>
                    <a:cubicBezTo>
                      <a:pt x="2" y="0"/>
                      <a:pt x="2" y="0"/>
                      <a:pt x="2" y="0"/>
                    </a:cubicBezTo>
                    <a:cubicBezTo>
                      <a:pt x="2" y="2"/>
                      <a:pt x="2" y="2"/>
                      <a:pt x="2" y="2"/>
                    </a:cubicBezTo>
                    <a:cubicBezTo>
                      <a:pt x="2" y="2"/>
                      <a:pt x="1" y="2"/>
                      <a:pt x="1" y="2"/>
                    </a:cubicBezTo>
                    <a:cubicBezTo>
                      <a:pt x="1" y="3"/>
                      <a:pt x="0" y="3"/>
                      <a:pt x="0" y="3"/>
                    </a:cubicBezTo>
                    <a:cubicBezTo>
                      <a:pt x="0" y="4"/>
                      <a:pt x="0" y="4"/>
                      <a:pt x="0" y="5"/>
                    </a:cubicBezTo>
                    <a:cubicBezTo>
                      <a:pt x="0" y="5"/>
                      <a:pt x="0" y="5"/>
                      <a:pt x="0" y="6"/>
                    </a:cubicBezTo>
                    <a:close/>
                    <a:moveTo>
                      <a:pt x="4" y="8"/>
                    </a:moveTo>
                    <a:cubicBezTo>
                      <a:pt x="4" y="11"/>
                      <a:pt x="4" y="11"/>
                      <a:pt x="4" y="11"/>
                    </a:cubicBezTo>
                    <a:cubicBezTo>
                      <a:pt x="4" y="11"/>
                      <a:pt x="3" y="11"/>
                      <a:pt x="3" y="11"/>
                    </a:cubicBezTo>
                    <a:cubicBezTo>
                      <a:pt x="3" y="8"/>
                      <a:pt x="3" y="8"/>
                      <a:pt x="3" y="8"/>
                    </a:cubicBezTo>
                    <a:cubicBezTo>
                      <a:pt x="3" y="8"/>
                      <a:pt x="4" y="8"/>
                      <a:pt x="4" y="8"/>
                    </a:cubicBezTo>
                    <a:close/>
                    <a:moveTo>
                      <a:pt x="4" y="3"/>
                    </a:moveTo>
                    <a:cubicBezTo>
                      <a:pt x="4" y="6"/>
                      <a:pt x="4" y="6"/>
                      <a:pt x="4" y="6"/>
                    </a:cubicBezTo>
                    <a:cubicBezTo>
                      <a:pt x="4" y="6"/>
                      <a:pt x="3" y="6"/>
                      <a:pt x="3" y="6"/>
                    </a:cubicBezTo>
                    <a:cubicBezTo>
                      <a:pt x="3" y="3"/>
                      <a:pt x="3" y="3"/>
                      <a:pt x="3" y="3"/>
                    </a:cubicBezTo>
                    <a:cubicBezTo>
                      <a:pt x="3" y="3"/>
                      <a:pt x="4" y="3"/>
                      <a:pt x="4" y="3"/>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62"/>
              <p:cNvSpPr>
                <a:spLocks noEditPoints="1"/>
              </p:cNvSpPr>
              <p:nvPr/>
            </p:nvSpPr>
            <p:spPr bwMode="auto">
              <a:xfrm>
                <a:off x="3880" y="1789"/>
                <a:ext cx="71" cy="106"/>
              </a:xfrm>
              <a:custGeom>
                <a:avLst/>
                <a:gdLst>
                  <a:gd name="T0" fmla="*/ 11 w 30"/>
                  <a:gd name="T1" fmla="*/ 30 h 45"/>
                  <a:gd name="T2" fmla="*/ 11 w 30"/>
                  <a:gd name="T3" fmla="*/ 43 h 45"/>
                  <a:gd name="T4" fmla="*/ 14 w 30"/>
                  <a:gd name="T5" fmla="*/ 45 h 45"/>
                  <a:gd name="T6" fmla="*/ 17 w 30"/>
                  <a:gd name="T7" fmla="*/ 45 h 45"/>
                  <a:gd name="T8" fmla="*/ 20 w 30"/>
                  <a:gd name="T9" fmla="*/ 43 h 45"/>
                  <a:gd name="T10" fmla="*/ 20 w 30"/>
                  <a:gd name="T11" fmla="*/ 30 h 45"/>
                  <a:gd name="T12" fmla="*/ 30 w 30"/>
                  <a:gd name="T13" fmla="*/ 15 h 45"/>
                  <a:gd name="T14" fmla="*/ 15 w 30"/>
                  <a:gd name="T15" fmla="*/ 0 h 45"/>
                  <a:gd name="T16" fmla="*/ 0 w 30"/>
                  <a:gd name="T17" fmla="*/ 15 h 45"/>
                  <a:gd name="T18" fmla="*/ 11 w 30"/>
                  <a:gd name="T19" fmla="*/ 30 h 45"/>
                  <a:gd name="T20" fmla="*/ 15 w 30"/>
                  <a:gd name="T21" fmla="*/ 5 h 45"/>
                  <a:gd name="T22" fmla="*/ 26 w 30"/>
                  <a:gd name="T23" fmla="*/ 15 h 45"/>
                  <a:gd name="T24" fmla="*/ 16 w 30"/>
                  <a:gd name="T25" fmla="*/ 26 h 45"/>
                  <a:gd name="T26" fmla="*/ 5 w 30"/>
                  <a:gd name="T27" fmla="*/ 15 h 45"/>
                  <a:gd name="T28" fmla="*/ 15 w 30"/>
                  <a:gd name="T29"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5">
                    <a:moveTo>
                      <a:pt x="11" y="30"/>
                    </a:moveTo>
                    <a:cubicBezTo>
                      <a:pt x="11" y="43"/>
                      <a:pt x="11" y="43"/>
                      <a:pt x="11" y="43"/>
                    </a:cubicBezTo>
                    <a:cubicBezTo>
                      <a:pt x="11" y="44"/>
                      <a:pt x="13" y="45"/>
                      <a:pt x="14" y="45"/>
                    </a:cubicBezTo>
                    <a:cubicBezTo>
                      <a:pt x="17" y="45"/>
                      <a:pt x="17" y="45"/>
                      <a:pt x="17" y="45"/>
                    </a:cubicBezTo>
                    <a:cubicBezTo>
                      <a:pt x="19" y="45"/>
                      <a:pt x="20" y="44"/>
                      <a:pt x="20" y="43"/>
                    </a:cubicBezTo>
                    <a:cubicBezTo>
                      <a:pt x="20" y="30"/>
                      <a:pt x="20" y="30"/>
                      <a:pt x="20" y="30"/>
                    </a:cubicBezTo>
                    <a:cubicBezTo>
                      <a:pt x="26" y="28"/>
                      <a:pt x="30" y="22"/>
                      <a:pt x="30" y="15"/>
                    </a:cubicBezTo>
                    <a:cubicBezTo>
                      <a:pt x="30" y="7"/>
                      <a:pt x="24" y="0"/>
                      <a:pt x="15" y="0"/>
                    </a:cubicBezTo>
                    <a:cubicBezTo>
                      <a:pt x="7" y="0"/>
                      <a:pt x="0" y="7"/>
                      <a:pt x="0" y="15"/>
                    </a:cubicBezTo>
                    <a:cubicBezTo>
                      <a:pt x="1" y="22"/>
                      <a:pt x="5" y="28"/>
                      <a:pt x="11" y="30"/>
                    </a:cubicBezTo>
                    <a:close/>
                    <a:moveTo>
                      <a:pt x="15" y="5"/>
                    </a:moveTo>
                    <a:cubicBezTo>
                      <a:pt x="21" y="5"/>
                      <a:pt x="26" y="9"/>
                      <a:pt x="26" y="15"/>
                    </a:cubicBezTo>
                    <a:cubicBezTo>
                      <a:pt x="26" y="21"/>
                      <a:pt x="21" y="26"/>
                      <a:pt x="16" y="26"/>
                    </a:cubicBezTo>
                    <a:cubicBezTo>
                      <a:pt x="10" y="26"/>
                      <a:pt x="5" y="21"/>
                      <a:pt x="5" y="15"/>
                    </a:cubicBezTo>
                    <a:cubicBezTo>
                      <a:pt x="5" y="10"/>
                      <a:pt x="9" y="5"/>
                      <a:pt x="15"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63"/>
              <p:cNvSpPr>
                <a:spLocks noEditPoints="1"/>
              </p:cNvSpPr>
              <p:nvPr/>
            </p:nvSpPr>
            <p:spPr bwMode="auto">
              <a:xfrm>
                <a:off x="3705" y="1912"/>
                <a:ext cx="62" cy="95"/>
              </a:xfrm>
              <a:custGeom>
                <a:avLst/>
                <a:gdLst>
                  <a:gd name="T0" fmla="*/ 20 w 26"/>
                  <a:gd name="T1" fmla="*/ 0 h 40"/>
                  <a:gd name="T2" fmla="*/ 6 w 26"/>
                  <a:gd name="T3" fmla="*/ 0 h 40"/>
                  <a:gd name="T4" fmla="*/ 0 w 26"/>
                  <a:gd name="T5" fmla="*/ 6 h 40"/>
                  <a:gd name="T6" fmla="*/ 0 w 26"/>
                  <a:gd name="T7" fmla="*/ 34 h 40"/>
                  <a:gd name="T8" fmla="*/ 6 w 26"/>
                  <a:gd name="T9" fmla="*/ 40 h 40"/>
                  <a:gd name="T10" fmla="*/ 20 w 26"/>
                  <a:gd name="T11" fmla="*/ 40 h 40"/>
                  <a:gd name="T12" fmla="*/ 26 w 26"/>
                  <a:gd name="T13" fmla="*/ 34 h 40"/>
                  <a:gd name="T14" fmla="*/ 26 w 26"/>
                  <a:gd name="T15" fmla="*/ 6 h 40"/>
                  <a:gd name="T16" fmla="*/ 20 w 26"/>
                  <a:gd name="T17" fmla="*/ 0 h 40"/>
                  <a:gd name="T18" fmla="*/ 23 w 26"/>
                  <a:gd name="T19" fmla="*/ 34 h 40"/>
                  <a:gd name="T20" fmla="*/ 20 w 26"/>
                  <a:gd name="T21" fmla="*/ 37 h 40"/>
                  <a:gd name="T22" fmla="*/ 6 w 26"/>
                  <a:gd name="T23" fmla="*/ 37 h 40"/>
                  <a:gd name="T24" fmla="*/ 2 w 26"/>
                  <a:gd name="T25" fmla="*/ 34 h 40"/>
                  <a:gd name="T26" fmla="*/ 2 w 26"/>
                  <a:gd name="T27" fmla="*/ 6 h 40"/>
                  <a:gd name="T28" fmla="*/ 6 w 26"/>
                  <a:gd name="T29" fmla="*/ 2 h 40"/>
                  <a:gd name="T30" fmla="*/ 20 w 26"/>
                  <a:gd name="T31" fmla="*/ 2 h 40"/>
                  <a:gd name="T32" fmla="*/ 23 w 26"/>
                  <a:gd name="T33" fmla="*/ 6 h 40"/>
                  <a:gd name="T34" fmla="*/ 23 w 26"/>
                  <a:gd name="T3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40">
                    <a:moveTo>
                      <a:pt x="20" y="0"/>
                    </a:moveTo>
                    <a:cubicBezTo>
                      <a:pt x="6" y="0"/>
                      <a:pt x="6" y="0"/>
                      <a:pt x="6" y="0"/>
                    </a:cubicBezTo>
                    <a:cubicBezTo>
                      <a:pt x="3" y="0"/>
                      <a:pt x="0" y="2"/>
                      <a:pt x="0" y="6"/>
                    </a:cubicBezTo>
                    <a:cubicBezTo>
                      <a:pt x="0" y="34"/>
                      <a:pt x="0" y="34"/>
                      <a:pt x="0" y="34"/>
                    </a:cubicBezTo>
                    <a:cubicBezTo>
                      <a:pt x="0" y="37"/>
                      <a:pt x="3" y="40"/>
                      <a:pt x="6" y="40"/>
                    </a:cubicBezTo>
                    <a:cubicBezTo>
                      <a:pt x="20" y="40"/>
                      <a:pt x="20" y="40"/>
                      <a:pt x="20" y="40"/>
                    </a:cubicBezTo>
                    <a:cubicBezTo>
                      <a:pt x="23" y="40"/>
                      <a:pt x="26" y="37"/>
                      <a:pt x="26" y="34"/>
                    </a:cubicBezTo>
                    <a:cubicBezTo>
                      <a:pt x="26" y="6"/>
                      <a:pt x="26" y="6"/>
                      <a:pt x="26" y="6"/>
                    </a:cubicBezTo>
                    <a:cubicBezTo>
                      <a:pt x="26" y="2"/>
                      <a:pt x="23" y="0"/>
                      <a:pt x="20" y="0"/>
                    </a:cubicBezTo>
                    <a:close/>
                    <a:moveTo>
                      <a:pt x="23" y="34"/>
                    </a:moveTo>
                    <a:cubicBezTo>
                      <a:pt x="23" y="36"/>
                      <a:pt x="22" y="37"/>
                      <a:pt x="20" y="37"/>
                    </a:cubicBezTo>
                    <a:cubicBezTo>
                      <a:pt x="6" y="37"/>
                      <a:pt x="6" y="37"/>
                      <a:pt x="6" y="37"/>
                    </a:cubicBezTo>
                    <a:cubicBezTo>
                      <a:pt x="4" y="37"/>
                      <a:pt x="2" y="36"/>
                      <a:pt x="2" y="34"/>
                    </a:cubicBezTo>
                    <a:cubicBezTo>
                      <a:pt x="2" y="6"/>
                      <a:pt x="2" y="6"/>
                      <a:pt x="2" y="6"/>
                    </a:cubicBezTo>
                    <a:cubicBezTo>
                      <a:pt x="2" y="4"/>
                      <a:pt x="4" y="2"/>
                      <a:pt x="6" y="2"/>
                    </a:cubicBezTo>
                    <a:cubicBezTo>
                      <a:pt x="20" y="2"/>
                      <a:pt x="20" y="2"/>
                      <a:pt x="20" y="2"/>
                    </a:cubicBezTo>
                    <a:cubicBezTo>
                      <a:pt x="22" y="2"/>
                      <a:pt x="23" y="4"/>
                      <a:pt x="23" y="6"/>
                    </a:cubicBezTo>
                    <a:lnTo>
                      <a:pt x="23" y="3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64"/>
              <p:cNvSpPr/>
              <p:nvPr/>
            </p:nvSpPr>
            <p:spPr bwMode="auto">
              <a:xfrm>
                <a:off x="3729" y="1983"/>
                <a:ext cx="12" cy="12"/>
              </a:xfrm>
              <a:custGeom>
                <a:avLst/>
                <a:gdLst>
                  <a:gd name="T0" fmla="*/ 4 w 5"/>
                  <a:gd name="T1" fmla="*/ 0 h 5"/>
                  <a:gd name="T2" fmla="*/ 1 w 5"/>
                  <a:gd name="T3" fmla="*/ 0 h 5"/>
                  <a:gd name="T4" fmla="*/ 0 w 5"/>
                  <a:gd name="T5" fmla="*/ 1 h 5"/>
                  <a:gd name="T6" fmla="*/ 0 w 5"/>
                  <a:gd name="T7" fmla="*/ 4 h 5"/>
                  <a:gd name="T8" fmla="*/ 1 w 5"/>
                  <a:gd name="T9" fmla="*/ 5 h 5"/>
                  <a:gd name="T10" fmla="*/ 4 w 5"/>
                  <a:gd name="T11" fmla="*/ 5 h 5"/>
                  <a:gd name="T12" fmla="*/ 5 w 5"/>
                  <a:gd name="T13" fmla="*/ 4 h 5"/>
                  <a:gd name="T14" fmla="*/ 5 w 5"/>
                  <a:gd name="T15" fmla="*/ 1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1" y="0"/>
                      <a:pt x="1" y="0"/>
                      <a:pt x="1" y="0"/>
                    </a:cubicBezTo>
                    <a:cubicBezTo>
                      <a:pt x="1" y="0"/>
                      <a:pt x="0" y="1"/>
                      <a:pt x="0" y="1"/>
                    </a:cubicBezTo>
                    <a:cubicBezTo>
                      <a:pt x="0" y="4"/>
                      <a:pt x="0" y="4"/>
                      <a:pt x="0" y="4"/>
                    </a:cubicBezTo>
                    <a:cubicBezTo>
                      <a:pt x="0" y="5"/>
                      <a:pt x="1" y="5"/>
                      <a:pt x="1" y="5"/>
                    </a:cubicBezTo>
                    <a:cubicBezTo>
                      <a:pt x="4" y="5"/>
                      <a:pt x="4" y="5"/>
                      <a:pt x="4" y="5"/>
                    </a:cubicBezTo>
                    <a:cubicBezTo>
                      <a:pt x="5" y="5"/>
                      <a:pt x="5" y="5"/>
                      <a:pt x="5" y="4"/>
                    </a:cubicBezTo>
                    <a:cubicBezTo>
                      <a:pt x="5" y="1"/>
                      <a:pt x="5" y="1"/>
                      <a:pt x="5" y="1"/>
                    </a:cubicBezTo>
                    <a:cubicBezTo>
                      <a:pt x="5" y="1"/>
                      <a:pt x="5" y="0"/>
                      <a:pt x="4"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65"/>
              <p:cNvSpPr/>
              <p:nvPr/>
            </p:nvSpPr>
            <p:spPr bwMode="auto">
              <a:xfrm>
                <a:off x="3714" y="1924"/>
                <a:ext cx="41" cy="57"/>
              </a:xfrm>
              <a:custGeom>
                <a:avLst/>
                <a:gdLst>
                  <a:gd name="T0" fmla="*/ 16 w 17"/>
                  <a:gd name="T1" fmla="*/ 0 h 24"/>
                  <a:gd name="T2" fmla="*/ 1 w 17"/>
                  <a:gd name="T3" fmla="*/ 0 h 24"/>
                  <a:gd name="T4" fmla="*/ 0 w 17"/>
                  <a:gd name="T5" fmla="*/ 1 h 24"/>
                  <a:gd name="T6" fmla="*/ 0 w 17"/>
                  <a:gd name="T7" fmla="*/ 23 h 24"/>
                  <a:gd name="T8" fmla="*/ 1 w 17"/>
                  <a:gd name="T9" fmla="*/ 24 h 24"/>
                  <a:gd name="T10" fmla="*/ 16 w 17"/>
                  <a:gd name="T11" fmla="*/ 24 h 24"/>
                  <a:gd name="T12" fmla="*/ 17 w 17"/>
                  <a:gd name="T13" fmla="*/ 23 h 24"/>
                  <a:gd name="T14" fmla="*/ 17 w 17"/>
                  <a:gd name="T15" fmla="*/ 1 h 24"/>
                  <a:gd name="T16" fmla="*/ 16 w 17"/>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4">
                    <a:moveTo>
                      <a:pt x="16" y="0"/>
                    </a:moveTo>
                    <a:cubicBezTo>
                      <a:pt x="1" y="0"/>
                      <a:pt x="1" y="0"/>
                      <a:pt x="1" y="0"/>
                    </a:cubicBezTo>
                    <a:cubicBezTo>
                      <a:pt x="1" y="0"/>
                      <a:pt x="0" y="0"/>
                      <a:pt x="0" y="1"/>
                    </a:cubicBezTo>
                    <a:cubicBezTo>
                      <a:pt x="0" y="23"/>
                      <a:pt x="0" y="23"/>
                      <a:pt x="0" y="23"/>
                    </a:cubicBezTo>
                    <a:cubicBezTo>
                      <a:pt x="0" y="23"/>
                      <a:pt x="1" y="24"/>
                      <a:pt x="1" y="24"/>
                    </a:cubicBezTo>
                    <a:cubicBezTo>
                      <a:pt x="16" y="24"/>
                      <a:pt x="16" y="24"/>
                      <a:pt x="16" y="24"/>
                    </a:cubicBezTo>
                    <a:cubicBezTo>
                      <a:pt x="17" y="24"/>
                      <a:pt x="17" y="23"/>
                      <a:pt x="17" y="23"/>
                    </a:cubicBezTo>
                    <a:cubicBezTo>
                      <a:pt x="17" y="1"/>
                      <a:pt x="17" y="1"/>
                      <a:pt x="17" y="1"/>
                    </a:cubicBezTo>
                    <a:cubicBezTo>
                      <a:pt x="17" y="0"/>
                      <a:pt x="17" y="0"/>
                      <a:pt x="16"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66"/>
              <p:cNvSpPr>
                <a:spLocks noEditPoints="1"/>
              </p:cNvSpPr>
              <p:nvPr/>
            </p:nvSpPr>
            <p:spPr bwMode="auto">
              <a:xfrm>
                <a:off x="3658" y="1648"/>
                <a:ext cx="101" cy="131"/>
              </a:xfrm>
              <a:custGeom>
                <a:avLst/>
                <a:gdLst>
                  <a:gd name="T0" fmla="*/ 31 w 43"/>
                  <a:gd name="T1" fmla="*/ 0 h 55"/>
                  <a:gd name="T2" fmla="*/ 0 w 43"/>
                  <a:gd name="T3" fmla="*/ 12 h 55"/>
                  <a:gd name="T4" fmla="*/ 12 w 43"/>
                  <a:gd name="T5" fmla="*/ 55 h 55"/>
                  <a:gd name="T6" fmla="*/ 43 w 43"/>
                  <a:gd name="T7" fmla="*/ 43 h 55"/>
                  <a:gd name="T8" fmla="*/ 4 w 43"/>
                  <a:gd name="T9" fmla="*/ 12 h 55"/>
                  <a:gd name="T10" fmla="*/ 31 w 43"/>
                  <a:gd name="T11" fmla="*/ 4 h 55"/>
                  <a:gd name="T12" fmla="*/ 38 w 43"/>
                  <a:gd name="T13" fmla="*/ 14 h 55"/>
                  <a:gd name="T14" fmla="*/ 11 w 43"/>
                  <a:gd name="T15" fmla="*/ 21 h 55"/>
                  <a:gd name="T16" fmla="*/ 4 w 43"/>
                  <a:gd name="T17" fmla="*/ 12 h 55"/>
                  <a:gd name="T18" fmla="*/ 5 w 43"/>
                  <a:gd name="T19" fmla="*/ 25 h 55"/>
                  <a:gd name="T20" fmla="*/ 11 w 43"/>
                  <a:gd name="T21" fmla="*/ 26 h 55"/>
                  <a:gd name="T22" fmla="*/ 10 w 43"/>
                  <a:gd name="T23" fmla="*/ 30 h 55"/>
                  <a:gd name="T24" fmla="*/ 4 w 43"/>
                  <a:gd name="T25" fmla="*/ 29 h 55"/>
                  <a:gd name="T26" fmla="*/ 4 w 43"/>
                  <a:gd name="T27" fmla="*/ 35 h 55"/>
                  <a:gd name="T28" fmla="*/ 10 w 43"/>
                  <a:gd name="T29" fmla="*/ 34 h 55"/>
                  <a:gd name="T30" fmla="*/ 11 w 43"/>
                  <a:gd name="T31" fmla="*/ 38 h 55"/>
                  <a:gd name="T32" fmla="*/ 5 w 43"/>
                  <a:gd name="T33" fmla="*/ 39 h 55"/>
                  <a:gd name="T34" fmla="*/ 4 w 43"/>
                  <a:gd name="T35" fmla="*/ 35 h 55"/>
                  <a:gd name="T36" fmla="*/ 6 w 43"/>
                  <a:gd name="T37" fmla="*/ 48 h 55"/>
                  <a:gd name="T38" fmla="*/ 4 w 43"/>
                  <a:gd name="T39" fmla="*/ 44 h 55"/>
                  <a:gd name="T40" fmla="*/ 10 w 43"/>
                  <a:gd name="T41" fmla="*/ 42 h 55"/>
                  <a:gd name="T42" fmla="*/ 12 w 43"/>
                  <a:gd name="T43" fmla="*/ 47 h 55"/>
                  <a:gd name="T44" fmla="*/ 13 w 43"/>
                  <a:gd name="T45" fmla="*/ 26 h 55"/>
                  <a:gd name="T46" fmla="*/ 19 w 43"/>
                  <a:gd name="T47" fmla="*/ 24 h 55"/>
                  <a:gd name="T48" fmla="*/ 20 w 43"/>
                  <a:gd name="T49" fmla="*/ 29 h 55"/>
                  <a:gd name="T50" fmla="*/ 14 w 43"/>
                  <a:gd name="T51" fmla="*/ 30 h 55"/>
                  <a:gd name="T52" fmla="*/ 13 w 43"/>
                  <a:gd name="T53" fmla="*/ 26 h 55"/>
                  <a:gd name="T54" fmla="*/ 14 w 43"/>
                  <a:gd name="T55" fmla="*/ 33 h 55"/>
                  <a:gd name="T56" fmla="*/ 20 w 43"/>
                  <a:gd name="T57" fmla="*/ 34 h 55"/>
                  <a:gd name="T58" fmla="*/ 19 w 43"/>
                  <a:gd name="T59" fmla="*/ 39 h 55"/>
                  <a:gd name="T60" fmla="*/ 13 w 43"/>
                  <a:gd name="T61" fmla="*/ 38 h 55"/>
                  <a:gd name="T62" fmla="*/ 20 w 43"/>
                  <a:gd name="T63" fmla="*/ 48 h 55"/>
                  <a:gd name="T64" fmla="*/ 14 w 43"/>
                  <a:gd name="T65" fmla="*/ 47 h 55"/>
                  <a:gd name="T66" fmla="*/ 15 w 43"/>
                  <a:gd name="T67" fmla="*/ 42 h 55"/>
                  <a:gd name="T68" fmla="*/ 21 w 43"/>
                  <a:gd name="T69" fmla="*/ 43 h 55"/>
                  <a:gd name="T70" fmla="*/ 20 w 43"/>
                  <a:gd name="T71" fmla="*/ 48 h 55"/>
                  <a:gd name="T72" fmla="*/ 23 w 43"/>
                  <a:gd name="T73" fmla="*/ 24 h 55"/>
                  <a:gd name="T74" fmla="*/ 29 w 43"/>
                  <a:gd name="T75" fmla="*/ 25 h 55"/>
                  <a:gd name="T76" fmla="*/ 28 w 43"/>
                  <a:gd name="T77" fmla="*/ 30 h 55"/>
                  <a:gd name="T78" fmla="*/ 22 w 43"/>
                  <a:gd name="T79" fmla="*/ 29 h 55"/>
                  <a:gd name="T80" fmla="*/ 23 w 43"/>
                  <a:gd name="T81" fmla="*/ 34 h 55"/>
                  <a:gd name="T82" fmla="*/ 28 w 43"/>
                  <a:gd name="T83" fmla="*/ 33 h 55"/>
                  <a:gd name="T84" fmla="*/ 30 w 43"/>
                  <a:gd name="T85" fmla="*/ 37 h 55"/>
                  <a:gd name="T86" fmla="*/ 24 w 43"/>
                  <a:gd name="T87" fmla="*/ 39 h 55"/>
                  <a:gd name="T88" fmla="*/ 23 w 43"/>
                  <a:gd name="T89" fmla="*/ 34 h 55"/>
                  <a:gd name="T90" fmla="*/ 24 w 43"/>
                  <a:gd name="T91" fmla="*/ 48 h 55"/>
                  <a:gd name="T92" fmla="*/ 23 w 43"/>
                  <a:gd name="T93" fmla="*/ 43 h 55"/>
                  <a:gd name="T94" fmla="*/ 29 w 43"/>
                  <a:gd name="T95" fmla="*/ 42 h 55"/>
                  <a:gd name="T96" fmla="*/ 30 w 43"/>
                  <a:gd name="T97" fmla="*/ 46 h 55"/>
                  <a:gd name="T98" fmla="*/ 31 w 43"/>
                  <a:gd name="T99" fmla="*/ 25 h 55"/>
                  <a:gd name="T100" fmla="*/ 37 w 43"/>
                  <a:gd name="T101" fmla="*/ 24 h 55"/>
                  <a:gd name="T102" fmla="*/ 39 w 43"/>
                  <a:gd name="T103" fmla="*/ 28 h 55"/>
                  <a:gd name="T104" fmla="*/ 33 w 43"/>
                  <a:gd name="T105" fmla="*/ 30 h 55"/>
                  <a:gd name="T106" fmla="*/ 31 w 43"/>
                  <a:gd name="T107" fmla="*/ 25 h 55"/>
                  <a:gd name="T108" fmla="*/ 33 w 43"/>
                  <a:gd name="T109" fmla="*/ 33 h 55"/>
                  <a:gd name="T110" fmla="*/ 39 w 43"/>
                  <a:gd name="T111" fmla="*/ 34 h 55"/>
                  <a:gd name="T112" fmla="*/ 38 w 43"/>
                  <a:gd name="T113" fmla="*/ 38 h 55"/>
                  <a:gd name="T114" fmla="*/ 32 w 43"/>
                  <a:gd name="T115" fmla="*/ 37 h 55"/>
                  <a:gd name="T116" fmla="*/ 38 w 43"/>
                  <a:gd name="T117" fmla="*/ 47 h 55"/>
                  <a:gd name="T118" fmla="*/ 32 w 43"/>
                  <a:gd name="T119" fmla="*/ 46 h 55"/>
                  <a:gd name="T120" fmla="*/ 33 w 43"/>
                  <a:gd name="T121" fmla="*/ 42 h 55"/>
                  <a:gd name="T122" fmla="*/ 39 w 43"/>
                  <a:gd name="T123" fmla="*/ 43 h 55"/>
                  <a:gd name="T124" fmla="*/ 38 w 43"/>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55">
                    <a:moveTo>
                      <a:pt x="42" y="11"/>
                    </a:moveTo>
                    <a:cubicBezTo>
                      <a:pt x="42" y="5"/>
                      <a:pt x="37" y="0"/>
                      <a:pt x="31" y="0"/>
                    </a:cubicBezTo>
                    <a:cubicBezTo>
                      <a:pt x="10" y="1"/>
                      <a:pt x="10" y="1"/>
                      <a:pt x="10" y="1"/>
                    </a:cubicBezTo>
                    <a:cubicBezTo>
                      <a:pt x="4" y="1"/>
                      <a:pt x="0" y="6"/>
                      <a:pt x="0" y="12"/>
                    </a:cubicBezTo>
                    <a:cubicBezTo>
                      <a:pt x="0" y="44"/>
                      <a:pt x="0" y="44"/>
                      <a:pt x="0" y="44"/>
                    </a:cubicBezTo>
                    <a:cubicBezTo>
                      <a:pt x="0" y="50"/>
                      <a:pt x="6" y="55"/>
                      <a:pt x="12" y="55"/>
                    </a:cubicBezTo>
                    <a:cubicBezTo>
                      <a:pt x="32" y="55"/>
                      <a:pt x="32" y="55"/>
                      <a:pt x="32" y="55"/>
                    </a:cubicBezTo>
                    <a:cubicBezTo>
                      <a:pt x="38" y="55"/>
                      <a:pt x="43" y="49"/>
                      <a:pt x="43" y="43"/>
                    </a:cubicBezTo>
                    <a:lnTo>
                      <a:pt x="42" y="11"/>
                    </a:lnTo>
                    <a:close/>
                    <a:moveTo>
                      <a:pt x="4" y="12"/>
                    </a:moveTo>
                    <a:cubicBezTo>
                      <a:pt x="4" y="8"/>
                      <a:pt x="7" y="5"/>
                      <a:pt x="11" y="5"/>
                    </a:cubicBezTo>
                    <a:cubicBezTo>
                      <a:pt x="31" y="4"/>
                      <a:pt x="31" y="4"/>
                      <a:pt x="31" y="4"/>
                    </a:cubicBezTo>
                    <a:cubicBezTo>
                      <a:pt x="35" y="4"/>
                      <a:pt x="38" y="7"/>
                      <a:pt x="38" y="11"/>
                    </a:cubicBezTo>
                    <a:cubicBezTo>
                      <a:pt x="38" y="14"/>
                      <a:pt x="38" y="14"/>
                      <a:pt x="38" y="14"/>
                    </a:cubicBezTo>
                    <a:cubicBezTo>
                      <a:pt x="38" y="18"/>
                      <a:pt x="35" y="21"/>
                      <a:pt x="32" y="21"/>
                    </a:cubicBezTo>
                    <a:cubicBezTo>
                      <a:pt x="11" y="21"/>
                      <a:pt x="11" y="21"/>
                      <a:pt x="11" y="21"/>
                    </a:cubicBezTo>
                    <a:cubicBezTo>
                      <a:pt x="7" y="21"/>
                      <a:pt x="4" y="18"/>
                      <a:pt x="4" y="15"/>
                    </a:cubicBezTo>
                    <a:lnTo>
                      <a:pt x="4" y="12"/>
                    </a:lnTo>
                    <a:close/>
                    <a:moveTo>
                      <a:pt x="4" y="26"/>
                    </a:moveTo>
                    <a:cubicBezTo>
                      <a:pt x="4" y="25"/>
                      <a:pt x="5" y="25"/>
                      <a:pt x="5" y="25"/>
                    </a:cubicBezTo>
                    <a:cubicBezTo>
                      <a:pt x="10" y="25"/>
                      <a:pt x="10" y="25"/>
                      <a:pt x="10" y="25"/>
                    </a:cubicBezTo>
                    <a:cubicBezTo>
                      <a:pt x="11" y="25"/>
                      <a:pt x="11" y="25"/>
                      <a:pt x="11" y="26"/>
                    </a:cubicBezTo>
                    <a:cubicBezTo>
                      <a:pt x="11" y="29"/>
                      <a:pt x="11" y="29"/>
                      <a:pt x="11" y="29"/>
                    </a:cubicBezTo>
                    <a:cubicBezTo>
                      <a:pt x="11" y="29"/>
                      <a:pt x="11" y="30"/>
                      <a:pt x="10" y="30"/>
                    </a:cubicBezTo>
                    <a:cubicBezTo>
                      <a:pt x="5" y="30"/>
                      <a:pt x="5" y="30"/>
                      <a:pt x="5" y="30"/>
                    </a:cubicBezTo>
                    <a:cubicBezTo>
                      <a:pt x="5" y="30"/>
                      <a:pt x="4" y="30"/>
                      <a:pt x="4" y="29"/>
                    </a:cubicBezTo>
                    <a:lnTo>
                      <a:pt x="4" y="26"/>
                    </a:lnTo>
                    <a:close/>
                    <a:moveTo>
                      <a:pt x="4" y="35"/>
                    </a:moveTo>
                    <a:cubicBezTo>
                      <a:pt x="4" y="34"/>
                      <a:pt x="5" y="34"/>
                      <a:pt x="5" y="34"/>
                    </a:cubicBezTo>
                    <a:cubicBezTo>
                      <a:pt x="10" y="34"/>
                      <a:pt x="10" y="34"/>
                      <a:pt x="10" y="34"/>
                    </a:cubicBezTo>
                    <a:cubicBezTo>
                      <a:pt x="11" y="34"/>
                      <a:pt x="11" y="34"/>
                      <a:pt x="11" y="35"/>
                    </a:cubicBezTo>
                    <a:cubicBezTo>
                      <a:pt x="11" y="38"/>
                      <a:pt x="11" y="38"/>
                      <a:pt x="11" y="38"/>
                    </a:cubicBezTo>
                    <a:cubicBezTo>
                      <a:pt x="11" y="38"/>
                      <a:pt x="11" y="39"/>
                      <a:pt x="10" y="39"/>
                    </a:cubicBezTo>
                    <a:cubicBezTo>
                      <a:pt x="5" y="39"/>
                      <a:pt x="5" y="39"/>
                      <a:pt x="5" y="39"/>
                    </a:cubicBezTo>
                    <a:cubicBezTo>
                      <a:pt x="5" y="39"/>
                      <a:pt x="4" y="39"/>
                      <a:pt x="4" y="38"/>
                    </a:cubicBezTo>
                    <a:lnTo>
                      <a:pt x="4" y="35"/>
                    </a:lnTo>
                    <a:close/>
                    <a:moveTo>
                      <a:pt x="11" y="48"/>
                    </a:moveTo>
                    <a:cubicBezTo>
                      <a:pt x="6" y="48"/>
                      <a:pt x="6" y="48"/>
                      <a:pt x="6" y="48"/>
                    </a:cubicBezTo>
                    <a:cubicBezTo>
                      <a:pt x="5" y="48"/>
                      <a:pt x="5" y="47"/>
                      <a:pt x="5" y="47"/>
                    </a:cubicBezTo>
                    <a:cubicBezTo>
                      <a:pt x="4" y="44"/>
                      <a:pt x="4" y="44"/>
                      <a:pt x="4" y="44"/>
                    </a:cubicBezTo>
                    <a:cubicBezTo>
                      <a:pt x="4" y="43"/>
                      <a:pt x="5" y="43"/>
                      <a:pt x="6" y="43"/>
                    </a:cubicBezTo>
                    <a:cubicBezTo>
                      <a:pt x="10" y="42"/>
                      <a:pt x="10" y="42"/>
                      <a:pt x="10" y="42"/>
                    </a:cubicBezTo>
                    <a:cubicBezTo>
                      <a:pt x="11" y="42"/>
                      <a:pt x="12" y="43"/>
                      <a:pt x="12" y="43"/>
                    </a:cubicBezTo>
                    <a:cubicBezTo>
                      <a:pt x="12" y="47"/>
                      <a:pt x="12" y="47"/>
                      <a:pt x="12" y="47"/>
                    </a:cubicBezTo>
                    <a:cubicBezTo>
                      <a:pt x="12" y="47"/>
                      <a:pt x="11" y="48"/>
                      <a:pt x="11" y="48"/>
                    </a:cubicBezTo>
                    <a:close/>
                    <a:moveTo>
                      <a:pt x="13" y="26"/>
                    </a:moveTo>
                    <a:cubicBezTo>
                      <a:pt x="13" y="25"/>
                      <a:pt x="14" y="25"/>
                      <a:pt x="14" y="25"/>
                    </a:cubicBezTo>
                    <a:cubicBezTo>
                      <a:pt x="19" y="24"/>
                      <a:pt x="19" y="24"/>
                      <a:pt x="19" y="24"/>
                    </a:cubicBezTo>
                    <a:cubicBezTo>
                      <a:pt x="20" y="24"/>
                      <a:pt x="20" y="25"/>
                      <a:pt x="20" y="25"/>
                    </a:cubicBezTo>
                    <a:cubicBezTo>
                      <a:pt x="20" y="29"/>
                      <a:pt x="20" y="29"/>
                      <a:pt x="20" y="29"/>
                    </a:cubicBezTo>
                    <a:cubicBezTo>
                      <a:pt x="20" y="29"/>
                      <a:pt x="20" y="30"/>
                      <a:pt x="19" y="30"/>
                    </a:cubicBezTo>
                    <a:cubicBezTo>
                      <a:pt x="14" y="30"/>
                      <a:pt x="14" y="30"/>
                      <a:pt x="14" y="30"/>
                    </a:cubicBezTo>
                    <a:cubicBezTo>
                      <a:pt x="14" y="30"/>
                      <a:pt x="13" y="29"/>
                      <a:pt x="13" y="29"/>
                    </a:cubicBezTo>
                    <a:lnTo>
                      <a:pt x="13" y="26"/>
                    </a:lnTo>
                    <a:close/>
                    <a:moveTo>
                      <a:pt x="13" y="35"/>
                    </a:moveTo>
                    <a:cubicBezTo>
                      <a:pt x="13" y="34"/>
                      <a:pt x="14" y="33"/>
                      <a:pt x="14" y="33"/>
                    </a:cubicBezTo>
                    <a:cubicBezTo>
                      <a:pt x="19" y="33"/>
                      <a:pt x="19" y="33"/>
                      <a:pt x="19" y="33"/>
                    </a:cubicBezTo>
                    <a:cubicBezTo>
                      <a:pt x="20" y="33"/>
                      <a:pt x="20" y="34"/>
                      <a:pt x="20" y="34"/>
                    </a:cubicBezTo>
                    <a:cubicBezTo>
                      <a:pt x="21" y="38"/>
                      <a:pt x="21" y="38"/>
                      <a:pt x="21" y="38"/>
                    </a:cubicBezTo>
                    <a:cubicBezTo>
                      <a:pt x="21" y="38"/>
                      <a:pt x="20" y="39"/>
                      <a:pt x="19" y="39"/>
                    </a:cubicBezTo>
                    <a:cubicBezTo>
                      <a:pt x="15" y="39"/>
                      <a:pt x="15" y="39"/>
                      <a:pt x="15" y="39"/>
                    </a:cubicBezTo>
                    <a:cubicBezTo>
                      <a:pt x="14" y="39"/>
                      <a:pt x="13" y="38"/>
                      <a:pt x="13" y="38"/>
                    </a:cubicBezTo>
                    <a:lnTo>
                      <a:pt x="13" y="35"/>
                    </a:lnTo>
                    <a:close/>
                    <a:moveTo>
                      <a:pt x="20" y="48"/>
                    </a:moveTo>
                    <a:cubicBezTo>
                      <a:pt x="15" y="48"/>
                      <a:pt x="15" y="48"/>
                      <a:pt x="15" y="48"/>
                    </a:cubicBezTo>
                    <a:cubicBezTo>
                      <a:pt x="14" y="48"/>
                      <a:pt x="14" y="47"/>
                      <a:pt x="14" y="47"/>
                    </a:cubicBezTo>
                    <a:cubicBezTo>
                      <a:pt x="14" y="43"/>
                      <a:pt x="14" y="43"/>
                      <a:pt x="14" y="43"/>
                    </a:cubicBezTo>
                    <a:cubicBezTo>
                      <a:pt x="14" y="43"/>
                      <a:pt x="14" y="42"/>
                      <a:pt x="15" y="42"/>
                    </a:cubicBezTo>
                    <a:cubicBezTo>
                      <a:pt x="20" y="42"/>
                      <a:pt x="20" y="42"/>
                      <a:pt x="20" y="42"/>
                    </a:cubicBezTo>
                    <a:cubicBezTo>
                      <a:pt x="20" y="42"/>
                      <a:pt x="21" y="43"/>
                      <a:pt x="21" y="43"/>
                    </a:cubicBezTo>
                    <a:cubicBezTo>
                      <a:pt x="21" y="47"/>
                      <a:pt x="21" y="47"/>
                      <a:pt x="21" y="47"/>
                    </a:cubicBezTo>
                    <a:cubicBezTo>
                      <a:pt x="21" y="47"/>
                      <a:pt x="20" y="48"/>
                      <a:pt x="20" y="48"/>
                    </a:cubicBezTo>
                    <a:close/>
                    <a:moveTo>
                      <a:pt x="22" y="25"/>
                    </a:moveTo>
                    <a:cubicBezTo>
                      <a:pt x="22" y="25"/>
                      <a:pt x="23" y="24"/>
                      <a:pt x="23" y="24"/>
                    </a:cubicBezTo>
                    <a:cubicBezTo>
                      <a:pt x="28" y="24"/>
                      <a:pt x="28" y="24"/>
                      <a:pt x="28" y="24"/>
                    </a:cubicBezTo>
                    <a:cubicBezTo>
                      <a:pt x="29" y="24"/>
                      <a:pt x="29" y="25"/>
                      <a:pt x="29" y="25"/>
                    </a:cubicBezTo>
                    <a:cubicBezTo>
                      <a:pt x="29" y="28"/>
                      <a:pt x="29" y="28"/>
                      <a:pt x="29" y="28"/>
                    </a:cubicBezTo>
                    <a:cubicBezTo>
                      <a:pt x="29" y="29"/>
                      <a:pt x="29" y="30"/>
                      <a:pt x="28" y="30"/>
                    </a:cubicBezTo>
                    <a:cubicBezTo>
                      <a:pt x="23" y="30"/>
                      <a:pt x="23" y="30"/>
                      <a:pt x="23" y="30"/>
                    </a:cubicBezTo>
                    <a:cubicBezTo>
                      <a:pt x="23" y="30"/>
                      <a:pt x="22" y="29"/>
                      <a:pt x="22" y="29"/>
                    </a:cubicBezTo>
                    <a:lnTo>
                      <a:pt x="22" y="25"/>
                    </a:lnTo>
                    <a:close/>
                    <a:moveTo>
                      <a:pt x="23" y="34"/>
                    </a:moveTo>
                    <a:cubicBezTo>
                      <a:pt x="22" y="34"/>
                      <a:pt x="23" y="33"/>
                      <a:pt x="24" y="33"/>
                    </a:cubicBezTo>
                    <a:cubicBezTo>
                      <a:pt x="28" y="33"/>
                      <a:pt x="28" y="33"/>
                      <a:pt x="28" y="33"/>
                    </a:cubicBezTo>
                    <a:cubicBezTo>
                      <a:pt x="29" y="33"/>
                      <a:pt x="30" y="34"/>
                      <a:pt x="30" y="34"/>
                    </a:cubicBezTo>
                    <a:cubicBezTo>
                      <a:pt x="30" y="37"/>
                      <a:pt x="30" y="37"/>
                      <a:pt x="30" y="37"/>
                    </a:cubicBezTo>
                    <a:cubicBezTo>
                      <a:pt x="30" y="38"/>
                      <a:pt x="29" y="38"/>
                      <a:pt x="29" y="39"/>
                    </a:cubicBezTo>
                    <a:cubicBezTo>
                      <a:pt x="24" y="39"/>
                      <a:pt x="24" y="39"/>
                      <a:pt x="24" y="39"/>
                    </a:cubicBezTo>
                    <a:cubicBezTo>
                      <a:pt x="23" y="39"/>
                      <a:pt x="23" y="38"/>
                      <a:pt x="23" y="38"/>
                    </a:cubicBezTo>
                    <a:lnTo>
                      <a:pt x="23" y="34"/>
                    </a:lnTo>
                    <a:close/>
                    <a:moveTo>
                      <a:pt x="29" y="47"/>
                    </a:moveTo>
                    <a:cubicBezTo>
                      <a:pt x="24" y="48"/>
                      <a:pt x="24" y="48"/>
                      <a:pt x="24" y="48"/>
                    </a:cubicBezTo>
                    <a:cubicBezTo>
                      <a:pt x="23" y="48"/>
                      <a:pt x="23" y="47"/>
                      <a:pt x="23" y="46"/>
                    </a:cubicBezTo>
                    <a:cubicBezTo>
                      <a:pt x="23" y="43"/>
                      <a:pt x="23" y="43"/>
                      <a:pt x="23" y="43"/>
                    </a:cubicBezTo>
                    <a:cubicBezTo>
                      <a:pt x="23" y="43"/>
                      <a:pt x="23" y="42"/>
                      <a:pt x="24" y="42"/>
                    </a:cubicBezTo>
                    <a:cubicBezTo>
                      <a:pt x="29" y="42"/>
                      <a:pt x="29" y="42"/>
                      <a:pt x="29" y="42"/>
                    </a:cubicBezTo>
                    <a:cubicBezTo>
                      <a:pt x="29" y="42"/>
                      <a:pt x="30" y="42"/>
                      <a:pt x="30" y="43"/>
                    </a:cubicBezTo>
                    <a:cubicBezTo>
                      <a:pt x="30" y="46"/>
                      <a:pt x="30" y="46"/>
                      <a:pt x="30" y="46"/>
                    </a:cubicBezTo>
                    <a:cubicBezTo>
                      <a:pt x="30" y="47"/>
                      <a:pt x="29" y="47"/>
                      <a:pt x="29" y="47"/>
                    </a:cubicBezTo>
                    <a:close/>
                    <a:moveTo>
                      <a:pt x="31" y="25"/>
                    </a:moveTo>
                    <a:cubicBezTo>
                      <a:pt x="31" y="25"/>
                      <a:pt x="32" y="24"/>
                      <a:pt x="32" y="24"/>
                    </a:cubicBezTo>
                    <a:cubicBezTo>
                      <a:pt x="37" y="24"/>
                      <a:pt x="37" y="24"/>
                      <a:pt x="37" y="24"/>
                    </a:cubicBezTo>
                    <a:cubicBezTo>
                      <a:pt x="38" y="24"/>
                      <a:pt x="38" y="24"/>
                      <a:pt x="38" y="25"/>
                    </a:cubicBezTo>
                    <a:cubicBezTo>
                      <a:pt x="39" y="28"/>
                      <a:pt x="39" y="28"/>
                      <a:pt x="39" y="28"/>
                    </a:cubicBezTo>
                    <a:cubicBezTo>
                      <a:pt x="39" y="29"/>
                      <a:pt x="38" y="29"/>
                      <a:pt x="38" y="29"/>
                    </a:cubicBezTo>
                    <a:cubicBezTo>
                      <a:pt x="33" y="30"/>
                      <a:pt x="33" y="30"/>
                      <a:pt x="33" y="30"/>
                    </a:cubicBezTo>
                    <a:cubicBezTo>
                      <a:pt x="32" y="30"/>
                      <a:pt x="32" y="29"/>
                      <a:pt x="31" y="28"/>
                    </a:cubicBezTo>
                    <a:lnTo>
                      <a:pt x="31" y="25"/>
                    </a:lnTo>
                    <a:close/>
                    <a:moveTo>
                      <a:pt x="32" y="34"/>
                    </a:moveTo>
                    <a:cubicBezTo>
                      <a:pt x="32" y="34"/>
                      <a:pt x="32" y="33"/>
                      <a:pt x="33" y="33"/>
                    </a:cubicBezTo>
                    <a:cubicBezTo>
                      <a:pt x="38" y="33"/>
                      <a:pt x="38" y="33"/>
                      <a:pt x="38" y="33"/>
                    </a:cubicBezTo>
                    <a:cubicBezTo>
                      <a:pt x="38" y="33"/>
                      <a:pt x="39" y="33"/>
                      <a:pt x="39" y="34"/>
                    </a:cubicBezTo>
                    <a:cubicBezTo>
                      <a:pt x="39" y="37"/>
                      <a:pt x="39" y="37"/>
                      <a:pt x="39" y="37"/>
                    </a:cubicBezTo>
                    <a:cubicBezTo>
                      <a:pt x="39" y="38"/>
                      <a:pt x="38" y="38"/>
                      <a:pt x="38" y="38"/>
                    </a:cubicBezTo>
                    <a:cubicBezTo>
                      <a:pt x="33" y="38"/>
                      <a:pt x="33" y="38"/>
                      <a:pt x="33" y="38"/>
                    </a:cubicBezTo>
                    <a:cubicBezTo>
                      <a:pt x="32" y="38"/>
                      <a:pt x="32" y="38"/>
                      <a:pt x="32" y="37"/>
                    </a:cubicBezTo>
                    <a:lnTo>
                      <a:pt x="32" y="34"/>
                    </a:lnTo>
                    <a:close/>
                    <a:moveTo>
                      <a:pt x="38" y="47"/>
                    </a:moveTo>
                    <a:cubicBezTo>
                      <a:pt x="33" y="47"/>
                      <a:pt x="33" y="47"/>
                      <a:pt x="33" y="47"/>
                    </a:cubicBezTo>
                    <a:cubicBezTo>
                      <a:pt x="32" y="47"/>
                      <a:pt x="32" y="47"/>
                      <a:pt x="32" y="46"/>
                    </a:cubicBezTo>
                    <a:cubicBezTo>
                      <a:pt x="32" y="43"/>
                      <a:pt x="32" y="43"/>
                      <a:pt x="32" y="43"/>
                    </a:cubicBezTo>
                    <a:cubicBezTo>
                      <a:pt x="32" y="42"/>
                      <a:pt x="32" y="42"/>
                      <a:pt x="33" y="42"/>
                    </a:cubicBezTo>
                    <a:cubicBezTo>
                      <a:pt x="38" y="42"/>
                      <a:pt x="38" y="42"/>
                      <a:pt x="38" y="42"/>
                    </a:cubicBezTo>
                    <a:cubicBezTo>
                      <a:pt x="38" y="42"/>
                      <a:pt x="39" y="42"/>
                      <a:pt x="39" y="43"/>
                    </a:cubicBezTo>
                    <a:cubicBezTo>
                      <a:pt x="39" y="46"/>
                      <a:pt x="39" y="46"/>
                      <a:pt x="39" y="46"/>
                    </a:cubicBezTo>
                    <a:cubicBezTo>
                      <a:pt x="39" y="47"/>
                      <a:pt x="38" y="47"/>
                      <a:pt x="38" y="4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67"/>
              <p:cNvSpPr/>
              <p:nvPr/>
            </p:nvSpPr>
            <p:spPr bwMode="auto">
              <a:xfrm>
                <a:off x="3674" y="1665"/>
                <a:ext cx="31" cy="31"/>
              </a:xfrm>
              <a:custGeom>
                <a:avLst/>
                <a:gdLst>
                  <a:gd name="T0" fmla="*/ 11 w 13"/>
                  <a:gd name="T1" fmla="*/ 4 h 13"/>
                  <a:gd name="T2" fmla="*/ 8 w 13"/>
                  <a:gd name="T3" fmla="*/ 4 h 13"/>
                  <a:gd name="T4" fmla="*/ 8 w 13"/>
                  <a:gd name="T5" fmla="*/ 1 h 13"/>
                  <a:gd name="T6" fmla="*/ 6 w 13"/>
                  <a:gd name="T7" fmla="*/ 0 h 13"/>
                  <a:gd name="T8" fmla="*/ 4 w 13"/>
                  <a:gd name="T9" fmla="*/ 2 h 13"/>
                  <a:gd name="T10" fmla="*/ 4 w 13"/>
                  <a:gd name="T11" fmla="*/ 4 h 13"/>
                  <a:gd name="T12" fmla="*/ 1 w 13"/>
                  <a:gd name="T13" fmla="*/ 4 h 13"/>
                  <a:gd name="T14" fmla="*/ 0 w 13"/>
                  <a:gd name="T15" fmla="*/ 6 h 13"/>
                  <a:gd name="T16" fmla="*/ 1 w 13"/>
                  <a:gd name="T17" fmla="*/ 8 h 13"/>
                  <a:gd name="T18" fmla="*/ 4 w 13"/>
                  <a:gd name="T19" fmla="*/ 8 h 13"/>
                  <a:gd name="T20" fmla="*/ 4 w 13"/>
                  <a:gd name="T21" fmla="*/ 11 h 13"/>
                  <a:gd name="T22" fmla="*/ 6 w 13"/>
                  <a:gd name="T23" fmla="*/ 13 h 13"/>
                  <a:gd name="T24" fmla="*/ 8 w 13"/>
                  <a:gd name="T25" fmla="*/ 11 h 13"/>
                  <a:gd name="T26" fmla="*/ 8 w 13"/>
                  <a:gd name="T27" fmla="*/ 8 h 13"/>
                  <a:gd name="T28" fmla="*/ 11 w 13"/>
                  <a:gd name="T29" fmla="*/ 8 h 13"/>
                  <a:gd name="T30" fmla="*/ 13 w 13"/>
                  <a:gd name="T31" fmla="*/ 6 h 13"/>
                  <a:gd name="T32" fmla="*/ 11 w 13"/>
                  <a:gd name="T3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1" y="4"/>
                    </a:moveTo>
                    <a:cubicBezTo>
                      <a:pt x="8" y="4"/>
                      <a:pt x="8" y="4"/>
                      <a:pt x="8" y="4"/>
                    </a:cubicBezTo>
                    <a:cubicBezTo>
                      <a:pt x="8" y="1"/>
                      <a:pt x="8" y="1"/>
                      <a:pt x="8" y="1"/>
                    </a:cubicBezTo>
                    <a:cubicBezTo>
                      <a:pt x="8" y="0"/>
                      <a:pt x="7" y="0"/>
                      <a:pt x="6" y="0"/>
                    </a:cubicBezTo>
                    <a:cubicBezTo>
                      <a:pt x="5" y="0"/>
                      <a:pt x="4" y="1"/>
                      <a:pt x="4" y="2"/>
                    </a:cubicBezTo>
                    <a:cubicBezTo>
                      <a:pt x="4" y="4"/>
                      <a:pt x="4" y="4"/>
                      <a:pt x="4" y="4"/>
                    </a:cubicBezTo>
                    <a:cubicBezTo>
                      <a:pt x="1" y="4"/>
                      <a:pt x="1" y="4"/>
                      <a:pt x="1" y="4"/>
                    </a:cubicBezTo>
                    <a:cubicBezTo>
                      <a:pt x="0" y="4"/>
                      <a:pt x="0" y="5"/>
                      <a:pt x="0" y="6"/>
                    </a:cubicBezTo>
                    <a:cubicBezTo>
                      <a:pt x="0" y="7"/>
                      <a:pt x="0" y="8"/>
                      <a:pt x="1" y="8"/>
                    </a:cubicBezTo>
                    <a:cubicBezTo>
                      <a:pt x="4" y="8"/>
                      <a:pt x="4" y="8"/>
                      <a:pt x="4" y="8"/>
                    </a:cubicBezTo>
                    <a:cubicBezTo>
                      <a:pt x="4" y="11"/>
                      <a:pt x="4" y="11"/>
                      <a:pt x="4" y="11"/>
                    </a:cubicBezTo>
                    <a:cubicBezTo>
                      <a:pt x="4" y="12"/>
                      <a:pt x="5" y="13"/>
                      <a:pt x="6" y="13"/>
                    </a:cubicBezTo>
                    <a:cubicBezTo>
                      <a:pt x="7" y="13"/>
                      <a:pt x="8" y="12"/>
                      <a:pt x="8" y="11"/>
                    </a:cubicBezTo>
                    <a:cubicBezTo>
                      <a:pt x="8" y="8"/>
                      <a:pt x="8" y="8"/>
                      <a:pt x="8" y="8"/>
                    </a:cubicBezTo>
                    <a:cubicBezTo>
                      <a:pt x="11" y="8"/>
                      <a:pt x="11" y="8"/>
                      <a:pt x="11" y="8"/>
                    </a:cubicBezTo>
                    <a:cubicBezTo>
                      <a:pt x="12" y="8"/>
                      <a:pt x="13" y="7"/>
                      <a:pt x="13" y="6"/>
                    </a:cubicBezTo>
                    <a:cubicBezTo>
                      <a:pt x="13" y="5"/>
                      <a:pt x="12" y="4"/>
                      <a:pt x="11" y="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68"/>
              <p:cNvSpPr/>
              <p:nvPr/>
            </p:nvSpPr>
            <p:spPr bwMode="auto">
              <a:xfrm>
                <a:off x="3710" y="1675"/>
                <a:ext cx="31" cy="9"/>
              </a:xfrm>
              <a:custGeom>
                <a:avLst/>
                <a:gdLst>
                  <a:gd name="T0" fmla="*/ 11 w 13"/>
                  <a:gd name="T1" fmla="*/ 0 h 4"/>
                  <a:gd name="T2" fmla="*/ 2 w 13"/>
                  <a:gd name="T3" fmla="*/ 0 h 4"/>
                  <a:gd name="T4" fmla="*/ 0 w 13"/>
                  <a:gd name="T5" fmla="*/ 2 h 4"/>
                  <a:gd name="T6" fmla="*/ 2 w 13"/>
                  <a:gd name="T7" fmla="*/ 4 h 4"/>
                  <a:gd name="T8" fmla="*/ 12 w 13"/>
                  <a:gd name="T9" fmla="*/ 4 h 4"/>
                  <a:gd name="T10" fmla="*/ 13 w 13"/>
                  <a:gd name="T11" fmla="*/ 2 h 4"/>
                  <a:gd name="T12" fmla="*/ 11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0"/>
                    </a:moveTo>
                    <a:cubicBezTo>
                      <a:pt x="2" y="0"/>
                      <a:pt x="2" y="0"/>
                      <a:pt x="2" y="0"/>
                    </a:cubicBezTo>
                    <a:cubicBezTo>
                      <a:pt x="1" y="0"/>
                      <a:pt x="0" y="1"/>
                      <a:pt x="0" y="2"/>
                    </a:cubicBezTo>
                    <a:cubicBezTo>
                      <a:pt x="0" y="3"/>
                      <a:pt x="1" y="4"/>
                      <a:pt x="2" y="4"/>
                    </a:cubicBezTo>
                    <a:cubicBezTo>
                      <a:pt x="12" y="4"/>
                      <a:pt x="12" y="4"/>
                      <a:pt x="12" y="4"/>
                    </a:cubicBezTo>
                    <a:cubicBezTo>
                      <a:pt x="13" y="4"/>
                      <a:pt x="13" y="3"/>
                      <a:pt x="13" y="2"/>
                    </a:cubicBezTo>
                    <a:cubicBezTo>
                      <a:pt x="13" y="1"/>
                      <a:pt x="12" y="0"/>
                      <a:pt x="11"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69"/>
              <p:cNvSpPr>
                <a:spLocks noEditPoints="1"/>
              </p:cNvSpPr>
              <p:nvPr/>
            </p:nvSpPr>
            <p:spPr bwMode="auto">
              <a:xfrm>
                <a:off x="3883" y="2021"/>
                <a:ext cx="68" cy="107"/>
              </a:xfrm>
              <a:custGeom>
                <a:avLst/>
                <a:gdLst>
                  <a:gd name="T0" fmla="*/ 22 w 29"/>
                  <a:gd name="T1" fmla="*/ 0 h 45"/>
                  <a:gd name="T2" fmla="*/ 7 w 29"/>
                  <a:gd name="T3" fmla="*/ 0 h 45"/>
                  <a:gd name="T4" fmla="*/ 0 w 29"/>
                  <a:gd name="T5" fmla="*/ 7 h 45"/>
                  <a:gd name="T6" fmla="*/ 0 w 29"/>
                  <a:gd name="T7" fmla="*/ 38 h 45"/>
                  <a:gd name="T8" fmla="*/ 7 w 29"/>
                  <a:gd name="T9" fmla="*/ 45 h 45"/>
                  <a:gd name="T10" fmla="*/ 22 w 29"/>
                  <a:gd name="T11" fmla="*/ 45 h 45"/>
                  <a:gd name="T12" fmla="*/ 29 w 29"/>
                  <a:gd name="T13" fmla="*/ 38 h 45"/>
                  <a:gd name="T14" fmla="*/ 29 w 29"/>
                  <a:gd name="T15" fmla="*/ 7 h 45"/>
                  <a:gd name="T16" fmla="*/ 22 w 29"/>
                  <a:gd name="T17" fmla="*/ 0 h 45"/>
                  <a:gd name="T18" fmla="*/ 26 w 29"/>
                  <a:gd name="T19" fmla="*/ 38 h 45"/>
                  <a:gd name="T20" fmla="*/ 22 w 29"/>
                  <a:gd name="T21" fmla="*/ 42 h 45"/>
                  <a:gd name="T22" fmla="*/ 7 w 29"/>
                  <a:gd name="T23" fmla="*/ 42 h 45"/>
                  <a:gd name="T24" fmla="*/ 3 w 29"/>
                  <a:gd name="T25" fmla="*/ 38 h 45"/>
                  <a:gd name="T26" fmla="*/ 3 w 29"/>
                  <a:gd name="T27" fmla="*/ 7 h 45"/>
                  <a:gd name="T28" fmla="*/ 7 w 29"/>
                  <a:gd name="T29" fmla="*/ 3 h 45"/>
                  <a:gd name="T30" fmla="*/ 22 w 29"/>
                  <a:gd name="T31" fmla="*/ 3 h 45"/>
                  <a:gd name="T32" fmla="*/ 26 w 29"/>
                  <a:gd name="T33" fmla="*/ 7 h 45"/>
                  <a:gd name="T34" fmla="*/ 26 w 29"/>
                  <a:gd name="T35"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5">
                    <a:moveTo>
                      <a:pt x="22" y="0"/>
                    </a:moveTo>
                    <a:cubicBezTo>
                      <a:pt x="7" y="0"/>
                      <a:pt x="7" y="0"/>
                      <a:pt x="7" y="0"/>
                    </a:cubicBezTo>
                    <a:cubicBezTo>
                      <a:pt x="3" y="0"/>
                      <a:pt x="0" y="3"/>
                      <a:pt x="0" y="7"/>
                    </a:cubicBezTo>
                    <a:cubicBezTo>
                      <a:pt x="0" y="38"/>
                      <a:pt x="0" y="38"/>
                      <a:pt x="0" y="38"/>
                    </a:cubicBezTo>
                    <a:cubicBezTo>
                      <a:pt x="0" y="42"/>
                      <a:pt x="3" y="45"/>
                      <a:pt x="7" y="45"/>
                    </a:cubicBezTo>
                    <a:cubicBezTo>
                      <a:pt x="22" y="45"/>
                      <a:pt x="22" y="45"/>
                      <a:pt x="22" y="45"/>
                    </a:cubicBezTo>
                    <a:cubicBezTo>
                      <a:pt x="26" y="45"/>
                      <a:pt x="29" y="42"/>
                      <a:pt x="29" y="38"/>
                    </a:cubicBezTo>
                    <a:cubicBezTo>
                      <a:pt x="29" y="7"/>
                      <a:pt x="29" y="7"/>
                      <a:pt x="29" y="7"/>
                    </a:cubicBezTo>
                    <a:cubicBezTo>
                      <a:pt x="29" y="3"/>
                      <a:pt x="26" y="0"/>
                      <a:pt x="22" y="0"/>
                    </a:cubicBezTo>
                    <a:close/>
                    <a:moveTo>
                      <a:pt x="26" y="38"/>
                    </a:moveTo>
                    <a:cubicBezTo>
                      <a:pt x="26" y="41"/>
                      <a:pt x="24" y="42"/>
                      <a:pt x="22" y="42"/>
                    </a:cubicBezTo>
                    <a:cubicBezTo>
                      <a:pt x="7" y="42"/>
                      <a:pt x="7" y="42"/>
                      <a:pt x="7" y="42"/>
                    </a:cubicBezTo>
                    <a:cubicBezTo>
                      <a:pt x="5" y="42"/>
                      <a:pt x="3" y="41"/>
                      <a:pt x="3" y="38"/>
                    </a:cubicBezTo>
                    <a:cubicBezTo>
                      <a:pt x="3" y="7"/>
                      <a:pt x="3" y="7"/>
                      <a:pt x="3" y="7"/>
                    </a:cubicBezTo>
                    <a:cubicBezTo>
                      <a:pt x="3" y="5"/>
                      <a:pt x="5" y="3"/>
                      <a:pt x="7" y="3"/>
                    </a:cubicBezTo>
                    <a:cubicBezTo>
                      <a:pt x="22" y="3"/>
                      <a:pt x="22" y="3"/>
                      <a:pt x="22" y="3"/>
                    </a:cubicBezTo>
                    <a:cubicBezTo>
                      <a:pt x="24" y="3"/>
                      <a:pt x="26" y="5"/>
                      <a:pt x="26" y="7"/>
                    </a:cubicBezTo>
                    <a:lnTo>
                      <a:pt x="26" y="3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70"/>
              <p:cNvSpPr/>
              <p:nvPr/>
            </p:nvSpPr>
            <p:spPr bwMode="auto">
              <a:xfrm>
                <a:off x="3911" y="2104"/>
                <a:ext cx="12" cy="12"/>
              </a:xfrm>
              <a:custGeom>
                <a:avLst/>
                <a:gdLst>
                  <a:gd name="T0" fmla="*/ 4 w 5"/>
                  <a:gd name="T1" fmla="*/ 0 h 5"/>
                  <a:gd name="T2" fmla="*/ 1 w 5"/>
                  <a:gd name="T3" fmla="*/ 0 h 5"/>
                  <a:gd name="T4" fmla="*/ 0 w 5"/>
                  <a:gd name="T5" fmla="*/ 1 h 5"/>
                  <a:gd name="T6" fmla="*/ 0 w 5"/>
                  <a:gd name="T7" fmla="*/ 4 h 5"/>
                  <a:gd name="T8" fmla="*/ 1 w 5"/>
                  <a:gd name="T9" fmla="*/ 5 h 5"/>
                  <a:gd name="T10" fmla="*/ 4 w 5"/>
                  <a:gd name="T11" fmla="*/ 5 h 5"/>
                  <a:gd name="T12" fmla="*/ 5 w 5"/>
                  <a:gd name="T13" fmla="*/ 4 h 5"/>
                  <a:gd name="T14" fmla="*/ 5 w 5"/>
                  <a:gd name="T15" fmla="*/ 1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1" y="0"/>
                      <a:pt x="1" y="0"/>
                      <a:pt x="1" y="0"/>
                    </a:cubicBezTo>
                    <a:cubicBezTo>
                      <a:pt x="0" y="0"/>
                      <a:pt x="0" y="0"/>
                      <a:pt x="0" y="1"/>
                    </a:cubicBezTo>
                    <a:cubicBezTo>
                      <a:pt x="0" y="4"/>
                      <a:pt x="0" y="4"/>
                      <a:pt x="0" y="4"/>
                    </a:cubicBezTo>
                    <a:cubicBezTo>
                      <a:pt x="0" y="4"/>
                      <a:pt x="0" y="5"/>
                      <a:pt x="1" y="5"/>
                    </a:cubicBezTo>
                    <a:cubicBezTo>
                      <a:pt x="4" y="5"/>
                      <a:pt x="4" y="5"/>
                      <a:pt x="4" y="5"/>
                    </a:cubicBezTo>
                    <a:cubicBezTo>
                      <a:pt x="5" y="5"/>
                      <a:pt x="5" y="4"/>
                      <a:pt x="5" y="4"/>
                    </a:cubicBezTo>
                    <a:cubicBezTo>
                      <a:pt x="5" y="1"/>
                      <a:pt x="5" y="1"/>
                      <a:pt x="5" y="1"/>
                    </a:cubicBezTo>
                    <a:cubicBezTo>
                      <a:pt x="5" y="0"/>
                      <a:pt x="5" y="0"/>
                      <a:pt x="4"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71"/>
              <p:cNvSpPr/>
              <p:nvPr/>
            </p:nvSpPr>
            <p:spPr bwMode="auto">
              <a:xfrm>
                <a:off x="3895" y="2035"/>
                <a:ext cx="45" cy="64"/>
              </a:xfrm>
              <a:custGeom>
                <a:avLst/>
                <a:gdLst>
                  <a:gd name="T0" fmla="*/ 18 w 19"/>
                  <a:gd name="T1" fmla="*/ 0 h 27"/>
                  <a:gd name="T2" fmla="*/ 1 w 19"/>
                  <a:gd name="T3" fmla="*/ 0 h 27"/>
                  <a:gd name="T4" fmla="*/ 0 w 19"/>
                  <a:gd name="T5" fmla="*/ 1 h 27"/>
                  <a:gd name="T6" fmla="*/ 0 w 19"/>
                  <a:gd name="T7" fmla="*/ 25 h 27"/>
                  <a:gd name="T8" fmla="*/ 1 w 19"/>
                  <a:gd name="T9" fmla="*/ 27 h 27"/>
                  <a:gd name="T10" fmla="*/ 18 w 19"/>
                  <a:gd name="T11" fmla="*/ 27 h 27"/>
                  <a:gd name="T12" fmla="*/ 19 w 19"/>
                  <a:gd name="T13" fmla="*/ 25 h 27"/>
                  <a:gd name="T14" fmla="*/ 19 w 19"/>
                  <a:gd name="T15" fmla="*/ 1 h 27"/>
                  <a:gd name="T16" fmla="*/ 18 w 1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18" y="0"/>
                    </a:moveTo>
                    <a:cubicBezTo>
                      <a:pt x="1" y="0"/>
                      <a:pt x="1" y="0"/>
                      <a:pt x="1" y="0"/>
                    </a:cubicBezTo>
                    <a:cubicBezTo>
                      <a:pt x="0" y="0"/>
                      <a:pt x="0" y="1"/>
                      <a:pt x="0" y="1"/>
                    </a:cubicBezTo>
                    <a:cubicBezTo>
                      <a:pt x="0" y="25"/>
                      <a:pt x="0" y="25"/>
                      <a:pt x="0" y="25"/>
                    </a:cubicBezTo>
                    <a:cubicBezTo>
                      <a:pt x="0" y="26"/>
                      <a:pt x="0" y="27"/>
                      <a:pt x="1" y="27"/>
                    </a:cubicBezTo>
                    <a:cubicBezTo>
                      <a:pt x="18" y="27"/>
                      <a:pt x="18" y="27"/>
                      <a:pt x="18" y="27"/>
                    </a:cubicBezTo>
                    <a:cubicBezTo>
                      <a:pt x="19" y="27"/>
                      <a:pt x="19" y="26"/>
                      <a:pt x="19" y="25"/>
                    </a:cubicBezTo>
                    <a:cubicBezTo>
                      <a:pt x="19" y="1"/>
                      <a:pt x="19" y="1"/>
                      <a:pt x="19" y="1"/>
                    </a:cubicBezTo>
                    <a:cubicBezTo>
                      <a:pt x="19" y="1"/>
                      <a:pt x="19" y="0"/>
                      <a:pt x="18" y="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72"/>
              <p:cNvSpPr>
                <a:spLocks noEditPoints="1"/>
              </p:cNvSpPr>
              <p:nvPr/>
            </p:nvSpPr>
            <p:spPr bwMode="auto">
              <a:xfrm>
                <a:off x="3577" y="1883"/>
                <a:ext cx="57" cy="53"/>
              </a:xfrm>
              <a:custGeom>
                <a:avLst/>
                <a:gdLst>
                  <a:gd name="T0" fmla="*/ 22 w 24"/>
                  <a:gd name="T1" fmla="*/ 7 h 22"/>
                  <a:gd name="T2" fmla="*/ 18 w 24"/>
                  <a:gd name="T3" fmla="*/ 1 h 22"/>
                  <a:gd name="T4" fmla="*/ 13 w 24"/>
                  <a:gd name="T5" fmla="*/ 1 h 22"/>
                  <a:gd name="T6" fmla="*/ 2 w 24"/>
                  <a:gd name="T7" fmla="*/ 11 h 22"/>
                  <a:gd name="T8" fmla="*/ 2 w 24"/>
                  <a:gd name="T9" fmla="*/ 15 h 22"/>
                  <a:gd name="T10" fmla="*/ 6 w 24"/>
                  <a:gd name="T11" fmla="*/ 21 h 22"/>
                  <a:gd name="T12" fmla="*/ 11 w 24"/>
                  <a:gd name="T13" fmla="*/ 21 h 22"/>
                  <a:gd name="T14" fmla="*/ 22 w 24"/>
                  <a:gd name="T15" fmla="*/ 11 h 22"/>
                  <a:gd name="T16" fmla="*/ 22 w 24"/>
                  <a:gd name="T17" fmla="*/ 7 h 22"/>
                  <a:gd name="T18" fmla="*/ 10 w 24"/>
                  <a:gd name="T19" fmla="*/ 20 h 22"/>
                  <a:gd name="T20" fmla="*/ 7 w 24"/>
                  <a:gd name="T21" fmla="*/ 20 h 22"/>
                  <a:gd name="T22" fmla="*/ 3 w 24"/>
                  <a:gd name="T23" fmla="*/ 14 h 22"/>
                  <a:gd name="T24" fmla="*/ 3 w 24"/>
                  <a:gd name="T25" fmla="*/ 12 h 22"/>
                  <a:gd name="T26" fmla="*/ 14 w 24"/>
                  <a:gd name="T27" fmla="*/ 2 h 22"/>
                  <a:gd name="T28" fmla="*/ 17 w 24"/>
                  <a:gd name="T29" fmla="*/ 2 h 22"/>
                  <a:gd name="T30" fmla="*/ 21 w 24"/>
                  <a:gd name="T31" fmla="*/ 8 h 22"/>
                  <a:gd name="T32" fmla="*/ 21 w 24"/>
                  <a:gd name="T33" fmla="*/ 10 h 22"/>
                  <a:gd name="T34" fmla="*/ 10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22" y="7"/>
                    </a:moveTo>
                    <a:cubicBezTo>
                      <a:pt x="18" y="1"/>
                      <a:pt x="18" y="1"/>
                      <a:pt x="18" y="1"/>
                    </a:cubicBezTo>
                    <a:cubicBezTo>
                      <a:pt x="17" y="0"/>
                      <a:pt x="14" y="0"/>
                      <a:pt x="13" y="1"/>
                    </a:cubicBezTo>
                    <a:cubicBezTo>
                      <a:pt x="2" y="11"/>
                      <a:pt x="2" y="11"/>
                      <a:pt x="2" y="11"/>
                    </a:cubicBezTo>
                    <a:cubicBezTo>
                      <a:pt x="1" y="12"/>
                      <a:pt x="0" y="14"/>
                      <a:pt x="2" y="15"/>
                    </a:cubicBezTo>
                    <a:cubicBezTo>
                      <a:pt x="6" y="21"/>
                      <a:pt x="6" y="21"/>
                      <a:pt x="6" y="21"/>
                    </a:cubicBezTo>
                    <a:cubicBezTo>
                      <a:pt x="8" y="22"/>
                      <a:pt x="10" y="22"/>
                      <a:pt x="11" y="21"/>
                    </a:cubicBezTo>
                    <a:cubicBezTo>
                      <a:pt x="22" y="11"/>
                      <a:pt x="22" y="11"/>
                      <a:pt x="22" y="11"/>
                    </a:cubicBezTo>
                    <a:cubicBezTo>
                      <a:pt x="24" y="10"/>
                      <a:pt x="24" y="8"/>
                      <a:pt x="22" y="7"/>
                    </a:cubicBezTo>
                    <a:close/>
                    <a:moveTo>
                      <a:pt x="10" y="20"/>
                    </a:moveTo>
                    <a:cubicBezTo>
                      <a:pt x="9" y="21"/>
                      <a:pt x="8" y="21"/>
                      <a:pt x="7" y="20"/>
                    </a:cubicBezTo>
                    <a:cubicBezTo>
                      <a:pt x="3" y="14"/>
                      <a:pt x="3" y="14"/>
                      <a:pt x="3" y="14"/>
                    </a:cubicBezTo>
                    <a:cubicBezTo>
                      <a:pt x="2" y="14"/>
                      <a:pt x="2" y="12"/>
                      <a:pt x="3" y="12"/>
                    </a:cubicBezTo>
                    <a:cubicBezTo>
                      <a:pt x="14" y="2"/>
                      <a:pt x="14" y="2"/>
                      <a:pt x="14" y="2"/>
                    </a:cubicBezTo>
                    <a:cubicBezTo>
                      <a:pt x="15" y="1"/>
                      <a:pt x="16" y="1"/>
                      <a:pt x="17" y="2"/>
                    </a:cubicBezTo>
                    <a:cubicBezTo>
                      <a:pt x="21" y="8"/>
                      <a:pt x="21" y="8"/>
                      <a:pt x="21" y="8"/>
                    </a:cubicBezTo>
                    <a:cubicBezTo>
                      <a:pt x="22" y="8"/>
                      <a:pt x="22" y="10"/>
                      <a:pt x="21" y="10"/>
                    </a:cubicBezTo>
                    <a:lnTo>
                      <a:pt x="10" y="2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73"/>
              <p:cNvSpPr/>
              <p:nvPr/>
            </p:nvSpPr>
            <p:spPr bwMode="auto">
              <a:xfrm>
                <a:off x="3589" y="1917"/>
                <a:ext cx="9" cy="7"/>
              </a:xfrm>
              <a:custGeom>
                <a:avLst/>
                <a:gdLst>
                  <a:gd name="T0" fmla="*/ 3 w 4"/>
                  <a:gd name="T1" fmla="*/ 1 h 3"/>
                  <a:gd name="T2" fmla="*/ 2 w 4"/>
                  <a:gd name="T3" fmla="*/ 0 h 3"/>
                  <a:gd name="T4" fmla="*/ 2 w 4"/>
                  <a:gd name="T5" fmla="*/ 0 h 3"/>
                  <a:gd name="T6" fmla="*/ 1 w 4"/>
                  <a:gd name="T7" fmla="*/ 1 h 3"/>
                  <a:gd name="T8" fmla="*/ 0 w 4"/>
                  <a:gd name="T9" fmla="*/ 2 h 3"/>
                  <a:gd name="T10" fmla="*/ 1 w 4"/>
                  <a:gd name="T11" fmla="*/ 3 h 3"/>
                  <a:gd name="T12" fmla="*/ 2 w 4"/>
                  <a:gd name="T13" fmla="*/ 3 h 3"/>
                  <a:gd name="T14" fmla="*/ 3 w 4"/>
                  <a:gd name="T15" fmla="*/ 2 h 3"/>
                  <a:gd name="T16" fmla="*/ 3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1"/>
                    </a:moveTo>
                    <a:cubicBezTo>
                      <a:pt x="2" y="0"/>
                      <a:pt x="2" y="0"/>
                      <a:pt x="2" y="0"/>
                    </a:cubicBezTo>
                    <a:cubicBezTo>
                      <a:pt x="2" y="0"/>
                      <a:pt x="2" y="0"/>
                      <a:pt x="2" y="0"/>
                    </a:cubicBezTo>
                    <a:cubicBezTo>
                      <a:pt x="1" y="1"/>
                      <a:pt x="1" y="1"/>
                      <a:pt x="1" y="1"/>
                    </a:cubicBezTo>
                    <a:cubicBezTo>
                      <a:pt x="0" y="1"/>
                      <a:pt x="0" y="2"/>
                      <a:pt x="0" y="2"/>
                    </a:cubicBezTo>
                    <a:cubicBezTo>
                      <a:pt x="1" y="3"/>
                      <a:pt x="1" y="3"/>
                      <a:pt x="1" y="3"/>
                    </a:cubicBezTo>
                    <a:cubicBezTo>
                      <a:pt x="2" y="3"/>
                      <a:pt x="2" y="3"/>
                      <a:pt x="2" y="3"/>
                    </a:cubicBezTo>
                    <a:cubicBezTo>
                      <a:pt x="3" y="2"/>
                      <a:pt x="3" y="2"/>
                      <a:pt x="3" y="2"/>
                    </a:cubicBezTo>
                    <a:cubicBezTo>
                      <a:pt x="4" y="2"/>
                      <a:pt x="4" y="1"/>
                      <a:pt x="3" y="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74"/>
              <p:cNvSpPr/>
              <p:nvPr/>
            </p:nvSpPr>
            <p:spPr bwMode="auto">
              <a:xfrm>
                <a:off x="3591" y="1891"/>
                <a:ext cx="36" cy="33"/>
              </a:xfrm>
              <a:custGeom>
                <a:avLst/>
                <a:gdLst>
                  <a:gd name="T0" fmla="*/ 15 w 15"/>
                  <a:gd name="T1" fmla="*/ 6 h 14"/>
                  <a:gd name="T2" fmla="*/ 9 w 15"/>
                  <a:gd name="T3" fmla="*/ 0 h 14"/>
                  <a:gd name="T4" fmla="*/ 9 w 15"/>
                  <a:gd name="T5" fmla="*/ 0 h 14"/>
                  <a:gd name="T6" fmla="*/ 0 w 15"/>
                  <a:gd name="T7" fmla="*/ 7 h 14"/>
                  <a:gd name="T8" fmla="*/ 0 w 15"/>
                  <a:gd name="T9" fmla="*/ 8 h 14"/>
                  <a:gd name="T10" fmla="*/ 5 w 15"/>
                  <a:gd name="T11" fmla="*/ 14 h 14"/>
                  <a:gd name="T12" fmla="*/ 6 w 15"/>
                  <a:gd name="T13" fmla="*/ 14 h 14"/>
                  <a:gd name="T14" fmla="*/ 15 w 15"/>
                  <a:gd name="T15" fmla="*/ 7 h 14"/>
                  <a:gd name="T16" fmla="*/ 15 w 15"/>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5" y="6"/>
                    </a:moveTo>
                    <a:cubicBezTo>
                      <a:pt x="9" y="0"/>
                      <a:pt x="9" y="0"/>
                      <a:pt x="9" y="0"/>
                    </a:cubicBezTo>
                    <a:cubicBezTo>
                      <a:pt x="9" y="0"/>
                      <a:pt x="9" y="0"/>
                      <a:pt x="9" y="0"/>
                    </a:cubicBezTo>
                    <a:cubicBezTo>
                      <a:pt x="0" y="7"/>
                      <a:pt x="0" y="7"/>
                      <a:pt x="0" y="7"/>
                    </a:cubicBezTo>
                    <a:cubicBezTo>
                      <a:pt x="0" y="7"/>
                      <a:pt x="0" y="8"/>
                      <a:pt x="0" y="8"/>
                    </a:cubicBezTo>
                    <a:cubicBezTo>
                      <a:pt x="5" y="14"/>
                      <a:pt x="5" y="14"/>
                      <a:pt x="5" y="14"/>
                    </a:cubicBezTo>
                    <a:cubicBezTo>
                      <a:pt x="5" y="14"/>
                      <a:pt x="6" y="14"/>
                      <a:pt x="6" y="14"/>
                    </a:cubicBezTo>
                    <a:cubicBezTo>
                      <a:pt x="15" y="7"/>
                      <a:pt x="15" y="7"/>
                      <a:pt x="15" y="7"/>
                    </a:cubicBezTo>
                    <a:cubicBezTo>
                      <a:pt x="15" y="6"/>
                      <a:pt x="15" y="6"/>
                      <a:pt x="15"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75"/>
              <p:cNvSpPr>
                <a:spLocks noEditPoints="1"/>
              </p:cNvSpPr>
              <p:nvPr/>
            </p:nvSpPr>
            <p:spPr bwMode="auto">
              <a:xfrm>
                <a:off x="3942" y="1857"/>
                <a:ext cx="31" cy="43"/>
              </a:xfrm>
              <a:custGeom>
                <a:avLst/>
                <a:gdLst>
                  <a:gd name="T0" fmla="*/ 0 w 31"/>
                  <a:gd name="T1" fmla="*/ 38 h 43"/>
                  <a:gd name="T2" fmla="*/ 5 w 31"/>
                  <a:gd name="T3" fmla="*/ 43 h 43"/>
                  <a:gd name="T4" fmla="*/ 31 w 31"/>
                  <a:gd name="T5" fmla="*/ 43 h 43"/>
                  <a:gd name="T6" fmla="*/ 31 w 31"/>
                  <a:gd name="T7" fmla="*/ 0 h 43"/>
                  <a:gd name="T8" fmla="*/ 2 w 31"/>
                  <a:gd name="T9" fmla="*/ 0 h 43"/>
                  <a:gd name="T10" fmla="*/ 0 w 31"/>
                  <a:gd name="T11" fmla="*/ 38 h 43"/>
                  <a:gd name="T12" fmla="*/ 9 w 31"/>
                  <a:gd name="T13" fmla="*/ 38 h 43"/>
                  <a:gd name="T14" fmla="*/ 7 w 31"/>
                  <a:gd name="T15" fmla="*/ 38 h 43"/>
                  <a:gd name="T16" fmla="*/ 7 w 31"/>
                  <a:gd name="T17" fmla="*/ 34 h 43"/>
                  <a:gd name="T18" fmla="*/ 9 w 31"/>
                  <a:gd name="T19" fmla="*/ 34 h 43"/>
                  <a:gd name="T20" fmla="*/ 9 w 31"/>
                  <a:gd name="T21" fmla="*/ 38 h 43"/>
                  <a:gd name="T22" fmla="*/ 16 w 31"/>
                  <a:gd name="T23" fmla="*/ 38 h 43"/>
                  <a:gd name="T24" fmla="*/ 12 w 31"/>
                  <a:gd name="T25" fmla="*/ 38 h 43"/>
                  <a:gd name="T26" fmla="*/ 12 w 31"/>
                  <a:gd name="T27" fmla="*/ 34 h 43"/>
                  <a:gd name="T28" fmla="*/ 16 w 31"/>
                  <a:gd name="T29" fmla="*/ 34 h 43"/>
                  <a:gd name="T30" fmla="*/ 16 w 31"/>
                  <a:gd name="T31" fmla="*/ 38 h 43"/>
                  <a:gd name="T32" fmla="*/ 21 w 31"/>
                  <a:gd name="T33" fmla="*/ 38 h 43"/>
                  <a:gd name="T34" fmla="*/ 19 w 31"/>
                  <a:gd name="T35" fmla="*/ 38 h 43"/>
                  <a:gd name="T36" fmla="*/ 19 w 31"/>
                  <a:gd name="T37" fmla="*/ 34 h 43"/>
                  <a:gd name="T38" fmla="*/ 21 w 31"/>
                  <a:gd name="T39" fmla="*/ 34 h 43"/>
                  <a:gd name="T40" fmla="*/ 21 w 31"/>
                  <a:gd name="T41" fmla="*/ 38 h 43"/>
                  <a:gd name="T42" fmla="*/ 28 w 31"/>
                  <a:gd name="T43" fmla="*/ 41 h 43"/>
                  <a:gd name="T44" fmla="*/ 24 w 31"/>
                  <a:gd name="T45" fmla="*/ 41 h 43"/>
                  <a:gd name="T46" fmla="*/ 24 w 31"/>
                  <a:gd name="T47" fmla="*/ 34 h 43"/>
                  <a:gd name="T48" fmla="*/ 28 w 31"/>
                  <a:gd name="T49" fmla="*/ 34 h 43"/>
                  <a:gd name="T50" fmla="*/ 28 w 31"/>
                  <a:gd name="T51" fmla="*/ 41 h 43"/>
                  <a:gd name="T52" fmla="*/ 5 w 31"/>
                  <a:gd name="T53" fmla="*/ 5 h 43"/>
                  <a:gd name="T54" fmla="*/ 28 w 31"/>
                  <a:gd name="T55" fmla="*/ 5 h 43"/>
                  <a:gd name="T56" fmla="*/ 28 w 31"/>
                  <a:gd name="T57" fmla="*/ 12 h 43"/>
                  <a:gd name="T58" fmla="*/ 5 w 31"/>
                  <a:gd name="T59" fmla="*/ 12 h 43"/>
                  <a:gd name="T60" fmla="*/ 5 w 31"/>
                  <a:gd name="T61"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43">
                    <a:moveTo>
                      <a:pt x="0" y="38"/>
                    </a:moveTo>
                    <a:lnTo>
                      <a:pt x="5" y="43"/>
                    </a:lnTo>
                    <a:lnTo>
                      <a:pt x="31" y="43"/>
                    </a:lnTo>
                    <a:lnTo>
                      <a:pt x="31" y="0"/>
                    </a:lnTo>
                    <a:lnTo>
                      <a:pt x="2" y="0"/>
                    </a:lnTo>
                    <a:lnTo>
                      <a:pt x="0" y="38"/>
                    </a:lnTo>
                    <a:close/>
                    <a:moveTo>
                      <a:pt x="9" y="38"/>
                    </a:moveTo>
                    <a:lnTo>
                      <a:pt x="7" y="38"/>
                    </a:lnTo>
                    <a:lnTo>
                      <a:pt x="7" y="34"/>
                    </a:lnTo>
                    <a:lnTo>
                      <a:pt x="9" y="34"/>
                    </a:lnTo>
                    <a:lnTo>
                      <a:pt x="9" y="38"/>
                    </a:lnTo>
                    <a:close/>
                    <a:moveTo>
                      <a:pt x="16" y="38"/>
                    </a:moveTo>
                    <a:lnTo>
                      <a:pt x="12" y="38"/>
                    </a:lnTo>
                    <a:lnTo>
                      <a:pt x="12" y="34"/>
                    </a:lnTo>
                    <a:lnTo>
                      <a:pt x="16" y="34"/>
                    </a:lnTo>
                    <a:lnTo>
                      <a:pt x="16" y="38"/>
                    </a:lnTo>
                    <a:close/>
                    <a:moveTo>
                      <a:pt x="21" y="38"/>
                    </a:moveTo>
                    <a:lnTo>
                      <a:pt x="19" y="38"/>
                    </a:lnTo>
                    <a:lnTo>
                      <a:pt x="19" y="34"/>
                    </a:lnTo>
                    <a:lnTo>
                      <a:pt x="21" y="34"/>
                    </a:lnTo>
                    <a:lnTo>
                      <a:pt x="21" y="38"/>
                    </a:lnTo>
                    <a:close/>
                    <a:moveTo>
                      <a:pt x="28" y="41"/>
                    </a:moveTo>
                    <a:lnTo>
                      <a:pt x="24" y="41"/>
                    </a:lnTo>
                    <a:lnTo>
                      <a:pt x="24" y="34"/>
                    </a:lnTo>
                    <a:lnTo>
                      <a:pt x="28" y="34"/>
                    </a:lnTo>
                    <a:lnTo>
                      <a:pt x="28" y="41"/>
                    </a:lnTo>
                    <a:close/>
                    <a:moveTo>
                      <a:pt x="5" y="5"/>
                    </a:moveTo>
                    <a:lnTo>
                      <a:pt x="28" y="5"/>
                    </a:lnTo>
                    <a:lnTo>
                      <a:pt x="28" y="12"/>
                    </a:lnTo>
                    <a:lnTo>
                      <a:pt x="5" y="12"/>
                    </a:lnTo>
                    <a:lnTo>
                      <a:pt x="5"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76"/>
              <p:cNvSpPr>
                <a:spLocks noEditPoints="1"/>
              </p:cNvSpPr>
              <p:nvPr/>
            </p:nvSpPr>
            <p:spPr bwMode="auto">
              <a:xfrm>
                <a:off x="3764" y="1433"/>
                <a:ext cx="26" cy="33"/>
              </a:xfrm>
              <a:custGeom>
                <a:avLst/>
                <a:gdLst>
                  <a:gd name="T0" fmla="*/ 26 w 26"/>
                  <a:gd name="T1" fmla="*/ 4 h 33"/>
                  <a:gd name="T2" fmla="*/ 22 w 26"/>
                  <a:gd name="T3" fmla="*/ 0 h 33"/>
                  <a:gd name="T4" fmla="*/ 3 w 26"/>
                  <a:gd name="T5" fmla="*/ 0 h 33"/>
                  <a:gd name="T6" fmla="*/ 0 w 26"/>
                  <a:gd name="T7" fmla="*/ 33 h 33"/>
                  <a:gd name="T8" fmla="*/ 24 w 26"/>
                  <a:gd name="T9" fmla="*/ 33 h 33"/>
                  <a:gd name="T10" fmla="*/ 26 w 26"/>
                  <a:gd name="T11" fmla="*/ 4 h 33"/>
                  <a:gd name="T12" fmla="*/ 19 w 26"/>
                  <a:gd name="T13" fmla="*/ 2 h 33"/>
                  <a:gd name="T14" fmla="*/ 22 w 26"/>
                  <a:gd name="T15" fmla="*/ 2 h 33"/>
                  <a:gd name="T16" fmla="*/ 22 w 26"/>
                  <a:gd name="T17" fmla="*/ 9 h 33"/>
                  <a:gd name="T18" fmla="*/ 19 w 26"/>
                  <a:gd name="T19" fmla="*/ 7 h 33"/>
                  <a:gd name="T20" fmla="*/ 19 w 26"/>
                  <a:gd name="T21" fmla="*/ 2 h 33"/>
                  <a:gd name="T22" fmla="*/ 14 w 26"/>
                  <a:gd name="T23" fmla="*/ 2 h 33"/>
                  <a:gd name="T24" fmla="*/ 17 w 26"/>
                  <a:gd name="T25" fmla="*/ 2 h 33"/>
                  <a:gd name="T26" fmla="*/ 17 w 26"/>
                  <a:gd name="T27" fmla="*/ 7 h 33"/>
                  <a:gd name="T28" fmla="*/ 14 w 26"/>
                  <a:gd name="T29" fmla="*/ 7 h 33"/>
                  <a:gd name="T30" fmla="*/ 14 w 26"/>
                  <a:gd name="T31" fmla="*/ 2 h 33"/>
                  <a:gd name="T32" fmla="*/ 10 w 26"/>
                  <a:gd name="T33" fmla="*/ 2 h 33"/>
                  <a:gd name="T34" fmla="*/ 12 w 26"/>
                  <a:gd name="T35" fmla="*/ 2 h 33"/>
                  <a:gd name="T36" fmla="*/ 12 w 26"/>
                  <a:gd name="T37" fmla="*/ 7 h 33"/>
                  <a:gd name="T38" fmla="*/ 10 w 26"/>
                  <a:gd name="T39" fmla="*/ 7 h 33"/>
                  <a:gd name="T40" fmla="*/ 10 w 26"/>
                  <a:gd name="T41" fmla="*/ 2 h 33"/>
                  <a:gd name="T42" fmla="*/ 5 w 26"/>
                  <a:gd name="T43" fmla="*/ 2 h 33"/>
                  <a:gd name="T44" fmla="*/ 7 w 26"/>
                  <a:gd name="T45" fmla="*/ 2 h 33"/>
                  <a:gd name="T46" fmla="*/ 7 w 26"/>
                  <a:gd name="T47" fmla="*/ 7 h 33"/>
                  <a:gd name="T48" fmla="*/ 5 w 26"/>
                  <a:gd name="T49" fmla="*/ 7 h 33"/>
                  <a:gd name="T50" fmla="*/ 5 w 26"/>
                  <a:gd name="T51" fmla="*/ 2 h 33"/>
                  <a:gd name="T52" fmla="*/ 22 w 26"/>
                  <a:gd name="T53" fmla="*/ 30 h 33"/>
                  <a:gd name="T54" fmla="*/ 5 w 26"/>
                  <a:gd name="T55" fmla="*/ 30 h 33"/>
                  <a:gd name="T56" fmla="*/ 5 w 26"/>
                  <a:gd name="T57" fmla="*/ 23 h 33"/>
                  <a:gd name="T58" fmla="*/ 22 w 26"/>
                  <a:gd name="T59" fmla="*/ 26 h 33"/>
                  <a:gd name="T60" fmla="*/ 22 w 26"/>
                  <a:gd name="T61"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33">
                    <a:moveTo>
                      <a:pt x="26" y="4"/>
                    </a:moveTo>
                    <a:lnTo>
                      <a:pt x="22" y="0"/>
                    </a:lnTo>
                    <a:lnTo>
                      <a:pt x="3" y="0"/>
                    </a:lnTo>
                    <a:lnTo>
                      <a:pt x="0" y="33"/>
                    </a:lnTo>
                    <a:lnTo>
                      <a:pt x="24" y="33"/>
                    </a:lnTo>
                    <a:lnTo>
                      <a:pt x="26" y="4"/>
                    </a:lnTo>
                    <a:close/>
                    <a:moveTo>
                      <a:pt x="19" y="2"/>
                    </a:moveTo>
                    <a:lnTo>
                      <a:pt x="22" y="2"/>
                    </a:lnTo>
                    <a:lnTo>
                      <a:pt x="22" y="9"/>
                    </a:lnTo>
                    <a:lnTo>
                      <a:pt x="19" y="7"/>
                    </a:lnTo>
                    <a:lnTo>
                      <a:pt x="19" y="2"/>
                    </a:lnTo>
                    <a:close/>
                    <a:moveTo>
                      <a:pt x="14" y="2"/>
                    </a:moveTo>
                    <a:lnTo>
                      <a:pt x="17" y="2"/>
                    </a:lnTo>
                    <a:lnTo>
                      <a:pt x="17" y="7"/>
                    </a:lnTo>
                    <a:lnTo>
                      <a:pt x="14" y="7"/>
                    </a:lnTo>
                    <a:lnTo>
                      <a:pt x="14" y="2"/>
                    </a:lnTo>
                    <a:close/>
                    <a:moveTo>
                      <a:pt x="10" y="2"/>
                    </a:moveTo>
                    <a:lnTo>
                      <a:pt x="12" y="2"/>
                    </a:lnTo>
                    <a:lnTo>
                      <a:pt x="12" y="7"/>
                    </a:lnTo>
                    <a:lnTo>
                      <a:pt x="10" y="7"/>
                    </a:lnTo>
                    <a:lnTo>
                      <a:pt x="10" y="2"/>
                    </a:lnTo>
                    <a:close/>
                    <a:moveTo>
                      <a:pt x="5" y="2"/>
                    </a:moveTo>
                    <a:lnTo>
                      <a:pt x="7" y="2"/>
                    </a:lnTo>
                    <a:lnTo>
                      <a:pt x="7" y="7"/>
                    </a:lnTo>
                    <a:lnTo>
                      <a:pt x="5" y="7"/>
                    </a:lnTo>
                    <a:lnTo>
                      <a:pt x="5" y="2"/>
                    </a:lnTo>
                    <a:close/>
                    <a:moveTo>
                      <a:pt x="22" y="30"/>
                    </a:moveTo>
                    <a:lnTo>
                      <a:pt x="5" y="30"/>
                    </a:lnTo>
                    <a:lnTo>
                      <a:pt x="5" y="23"/>
                    </a:lnTo>
                    <a:lnTo>
                      <a:pt x="22" y="26"/>
                    </a:lnTo>
                    <a:lnTo>
                      <a:pt x="22" y="3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77"/>
              <p:cNvSpPr/>
              <p:nvPr/>
            </p:nvSpPr>
            <p:spPr bwMode="auto">
              <a:xfrm>
                <a:off x="3778" y="1698"/>
                <a:ext cx="119" cy="74"/>
              </a:xfrm>
              <a:custGeom>
                <a:avLst/>
                <a:gdLst>
                  <a:gd name="T0" fmla="*/ 8 w 119"/>
                  <a:gd name="T1" fmla="*/ 38 h 74"/>
                  <a:gd name="T2" fmla="*/ 8 w 119"/>
                  <a:gd name="T3" fmla="*/ 26 h 74"/>
                  <a:gd name="T4" fmla="*/ 36 w 119"/>
                  <a:gd name="T5" fmla="*/ 12 h 74"/>
                  <a:gd name="T6" fmla="*/ 36 w 119"/>
                  <a:gd name="T7" fmla="*/ 38 h 74"/>
                  <a:gd name="T8" fmla="*/ 41 w 119"/>
                  <a:gd name="T9" fmla="*/ 38 h 74"/>
                  <a:gd name="T10" fmla="*/ 41 w 119"/>
                  <a:gd name="T11" fmla="*/ 26 h 74"/>
                  <a:gd name="T12" fmla="*/ 69 w 119"/>
                  <a:gd name="T13" fmla="*/ 12 h 74"/>
                  <a:gd name="T14" fmla="*/ 69 w 119"/>
                  <a:gd name="T15" fmla="*/ 38 h 74"/>
                  <a:gd name="T16" fmla="*/ 79 w 119"/>
                  <a:gd name="T17" fmla="*/ 38 h 74"/>
                  <a:gd name="T18" fmla="*/ 79 w 119"/>
                  <a:gd name="T19" fmla="*/ 0 h 74"/>
                  <a:gd name="T20" fmla="*/ 90 w 119"/>
                  <a:gd name="T21" fmla="*/ 0 h 74"/>
                  <a:gd name="T22" fmla="*/ 90 w 119"/>
                  <a:gd name="T23" fmla="*/ 38 h 74"/>
                  <a:gd name="T24" fmla="*/ 95 w 119"/>
                  <a:gd name="T25" fmla="*/ 38 h 74"/>
                  <a:gd name="T26" fmla="*/ 95 w 119"/>
                  <a:gd name="T27" fmla="*/ 0 h 74"/>
                  <a:gd name="T28" fmla="*/ 109 w 119"/>
                  <a:gd name="T29" fmla="*/ 0 h 74"/>
                  <a:gd name="T30" fmla="*/ 109 w 119"/>
                  <a:gd name="T31" fmla="*/ 38 h 74"/>
                  <a:gd name="T32" fmla="*/ 119 w 119"/>
                  <a:gd name="T33" fmla="*/ 38 h 74"/>
                  <a:gd name="T34" fmla="*/ 119 w 119"/>
                  <a:gd name="T35" fmla="*/ 74 h 74"/>
                  <a:gd name="T36" fmla="*/ 0 w 119"/>
                  <a:gd name="T37" fmla="*/ 74 h 74"/>
                  <a:gd name="T38" fmla="*/ 0 w 119"/>
                  <a:gd name="T39" fmla="*/ 38 h 74"/>
                  <a:gd name="T40" fmla="*/ 8 w 119"/>
                  <a:gd name="T41"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74">
                    <a:moveTo>
                      <a:pt x="8" y="38"/>
                    </a:moveTo>
                    <a:lnTo>
                      <a:pt x="8" y="26"/>
                    </a:lnTo>
                    <a:lnTo>
                      <a:pt x="36" y="12"/>
                    </a:lnTo>
                    <a:lnTo>
                      <a:pt x="36" y="38"/>
                    </a:lnTo>
                    <a:lnTo>
                      <a:pt x="41" y="38"/>
                    </a:lnTo>
                    <a:lnTo>
                      <a:pt x="41" y="26"/>
                    </a:lnTo>
                    <a:lnTo>
                      <a:pt x="69" y="12"/>
                    </a:lnTo>
                    <a:lnTo>
                      <a:pt x="69" y="38"/>
                    </a:lnTo>
                    <a:lnTo>
                      <a:pt x="79" y="38"/>
                    </a:lnTo>
                    <a:lnTo>
                      <a:pt x="79" y="0"/>
                    </a:lnTo>
                    <a:lnTo>
                      <a:pt x="90" y="0"/>
                    </a:lnTo>
                    <a:lnTo>
                      <a:pt x="90" y="38"/>
                    </a:lnTo>
                    <a:lnTo>
                      <a:pt x="95" y="38"/>
                    </a:lnTo>
                    <a:lnTo>
                      <a:pt x="95" y="0"/>
                    </a:lnTo>
                    <a:lnTo>
                      <a:pt x="109" y="0"/>
                    </a:lnTo>
                    <a:lnTo>
                      <a:pt x="109" y="38"/>
                    </a:lnTo>
                    <a:lnTo>
                      <a:pt x="119" y="38"/>
                    </a:lnTo>
                    <a:lnTo>
                      <a:pt x="119" y="74"/>
                    </a:lnTo>
                    <a:lnTo>
                      <a:pt x="0" y="74"/>
                    </a:lnTo>
                    <a:lnTo>
                      <a:pt x="0" y="38"/>
                    </a:lnTo>
                    <a:lnTo>
                      <a:pt x="8" y="3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78"/>
              <p:cNvSpPr/>
              <p:nvPr/>
            </p:nvSpPr>
            <p:spPr bwMode="auto">
              <a:xfrm>
                <a:off x="3966" y="2292"/>
                <a:ext cx="28" cy="14"/>
              </a:xfrm>
              <a:custGeom>
                <a:avLst/>
                <a:gdLst>
                  <a:gd name="T0" fmla="*/ 12 w 12"/>
                  <a:gd name="T1" fmla="*/ 0 h 6"/>
                  <a:gd name="T2" fmla="*/ 6 w 12"/>
                  <a:gd name="T3" fmla="*/ 0 h 6"/>
                  <a:gd name="T4" fmla="*/ 0 w 12"/>
                  <a:gd name="T5" fmla="*/ 6 h 6"/>
                  <a:gd name="T6" fmla="*/ 12 w 12"/>
                  <a:gd name="T7" fmla="*/ 6 h 6"/>
                  <a:gd name="T8" fmla="*/ 12 w 12"/>
                  <a:gd name="T9" fmla="*/ 0 h 6"/>
                </a:gdLst>
                <a:ahLst/>
                <a:cxnLst>
                  <a:cxn ang="0">
                    <a:pos x="T0" y="T1"/>
                  </a:cxn>
                  <a:cxn ang="0">
                    <a:pos x="T2" y="T3"/>
                  </a:cxn>
                  <a:cxn ang="0">
                    <a:pos x="T4" y="T5"/>
                  </a:cxn>
                  <a:cxn ang="0">
                    <a:pos x="T6" y="T7"/>
                  </a:cxn>
                  <a:cxn ang="0">
                    <a:pos x="T8" y="T9"/>
                  </a:cxn>
                </a:cxnLst>
                <a:rect l="0" t="0" r="r" b="b"/>
                <a:pathLst>
                  <a:path w="12" h="6">
                    <a:moveTo>
                      <a:pt x="12" y="0"/>
                    </a:moveTo>
                    <a:cubicBezTo>
                      <a:pt x="12" y="0"/>
                      <a:pt x="11" y="0"/>
                      <a:pt x="6" y="0"/>
                    </a:cubicBezTo>
                    <a:cubicBezTo>
                      <a:pt x="2" y="0"/>
                      <a:pt x="0" y="6"/>
                      <a:pt x="0" y="6"/>
                    </a:cubicBezTo>
                    <a:cubicBezTo>
                      <a:pt x="12" y="6"/>
                      <a:pt x="12" y="6"/>
                      <a:pt x="12" y="6"/>
                    </a:cubicBezTo>
                    <a:lnTo>
                      <a:pt x="12"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79"/>
              <p:cNvSpPr>
                <a:spLocks noEditPoints="1"/>
              </p:cNvSpPr>
              <p:nvPr/>
            </p:nvSpPr>
            <p:spPr bwMode="auto">
              <a:xfrm>
                <a:off x="3944" y="2308"/>
                <a:ext cx="102" cy="29"/>
              </a:xfrm>
              <a:custGeom>
                <a:avLst/>
                <a:gdLst>
                  <a:gd name="T0" fmla="*/ 42 w 43"/>
                  <a:gd name="T1" fmla="*/ 9 h 12"/>
                  <a:gd name="T2" fmla="*/ 42 w 43"/>
                  <a:gd name="T3" fmla="*/ 8 h 12"/>
                  <a:gd name="T4" fmla="*/ 42 w 43"/>
                  <a:gd name="T5" fmla="*/ 4 h 12"/>
                  <a:gd name="T6" fmla="*/ 38 w 43"/>
                  <a:gd name="T7" fmla="*/ 0 h 12"/>
                  <a:gd name="T8" fmla="*/ 6 w 43"/>
                  <a:gd name="T9" fmla="*/ 0 h 12"/>
                  <a:gd name="T10" fmla="*/ 2 w 43"/>
                  <a:gd name="T11" fmla="*/ 4 h 12"/>
                  <a:gd name="T12" fmla="*/ 2 w 43"/>
                  <a:gd name="T13" fmla="*/ 8 h 12"/>
                  <a:gd name="T14" fmla="*/ 2 w 43"/>
                  <a:gd name="T15" fmla="*/ 9 h 12"/>
                  <a:gd name="T16" fmla="*/ 0 w 43"/>
                  <a:gd name="T17" fmla="*/ 10 h 12"/>
                  <a:gd name="T18" fmla="*/ 2 w 43"/>
                  <a:gd name="T19" fmla="*/ 12 h 12"/>
                  <a:gd name="T20" fmla="*/ 4 w 43"/>
                  <a:gd name="T21" fmla="*/ 12 h 12"/>
                  <a:gd name="T22" fmla="*/ 6 w 43"/>
                  <a:gd name="T23" fmla="*/ 12 h 12"/>
                  <a:gd name="T24" fmla="*/ 6 w 43"/>
                  <a:gd name="T25" fmla="*/ 12 h 12"/>
                  <a:gd name="T26" fmla="*/ 6 w 43"/>
                  <a:gd name="T27" fmla="*/ 11 h 12"/>
                  <a:gd name="T28" fmla="*/ 10 w 43"/>
                  <a:gd name="T29" fmla="*/ 6 h 12"/>
                  <a:gd name="T30" fmla="*/ 15 w 43"/>
                  <a:gd name="T31" fmla="*/ 11 h 12"/>
                  <a:gd name="T32" fmla="*/ 15 w 43"/>
                  <a:gd name="T33" fmla="*/ 12 h 12"/>
                  <a:gd name="T34" fmla="*/ 28 w 43"/>
                  <a:gd name="T35" fmla="*/ 12 h 12"/>
                  <a:gd name="T36" fmla="*/ 28 w 43"/>
                  <a:gd name="T37" fmla="*/ 11 h 12"/>
                  <a:gd name="T38" fmla="*/ 33 w 43"/>
                  <a:gd name="T39" fmla="*/ 6 h 12"/>
                  <a:gd name="T40" fmla="*/ 37 w 43"/>
                  <a:gd name="T41" fmla="*/ 11 h 12"/>
                  <a:gd name="T42" fmla="*/ 37 w 43"/>
                  <a:gd name="T43" fmla="*/ 12 h 12"/>
                  <a:gd name="T44" fmla="*/ 38 w 43"/>
                  <a:gd name="T45" fmla="*/ 12 h 12"/>
                  <a:gd name="T46" fmla="*/ 40 w 43"/>
                  <a:gd name="T47" fmla="*/ 11 h 12"/>
                  <a:gd name="T48" fmla="*/ 41 w 43"/>
                  <a:gd name="T49" fmla="*/ 11 h 12"/>
                  <a:gd name="T50" fmla="*/ 42 w 43"/>
                  <a:gd name="T51" fmla="*/ 11 h 12"/>
                  <a:gd name="T52" fmla="*/ 43 w 43"/>
                  <a:gd name="T53" fmla="*/ 10 h 12"/>
                  <a:gd name="T54" fmla="*/ 42 w 43"/>
                  <a:gd name="T55" fmla="*/ 9 h 12"/>
                  <a:gd name="T56" fmla="*/ 3 w 43"/>
                  <a:gd name="T57" fmla="*/ 7 h 12"/>
                  <a:gd name="T58" fmla="*/ 2 w 43"/>
                  <a:gd name="T59" fmla="*/ 6 h 12"/>
                  <a:gd name="T60" fmla="*/ 3 w 43"/>
                  <a:gd name="T61" fmla="*/ 4 h 12"/>
                  <a:gd name="T62" fmla="*/ 3 w 43"/>
                  <a:gd name="T63" fmla="*/ 6 h 12"/>
                  <a:gd name="T64" fmla="*/ 3 w 43"/>
                  <a:gd name="T65" fmla="*/ 7 h 12"/>
                  <a:gd name="T66" fmla="*/ 20 w 43"/>
                  <a:gd name="T67" fmla="*/ 3 h 12"/>
                  <a:gd name="T68" fmla="*/ 19 w 43"/>
                  <a:gd name="T69" fmla="*/ 3 h 12"/>
                  <a:gd name="T70" fmla="*/ 16 w 43"/>
                  <a:gd name="T71" fmla="*/ 3 h 12"/>
                  <a:gd name="T72" fmla="*/ 15 w 43"/>
                  <a:gd name="T73" fmla="*/ 3 h 12"/>
                  <a:gd name="T74" fmla="*/ 15 w 43"/>
                  <a:gd name="T75" fmla="*/ 2 h 12"/>
                  <a:gd name="T76" fmla="*/ 16 w 43"/>
                  <a:gd name="T77" fmla="*/ 2 h 12"/>
                  <a:gd name="T78" fmla="*/ 19 w 43"/>
                  <a:gd name="T79" fmla="*/ 2 h 12"/>
                  <a:gd name="T80" fmla="*/ 20 w 43"/>
                  <a:gd name="T81" fmla="*/ 2 h 12"/>
                  <a:gd name="T82" fmla="*/ 20 w 43"/>
                  <a:gd name="T8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2">
                    <a:moveTo>
                      <a:pt x="42" y="9"/>
                    </a:moveTo>
                    <a:cubicBezTo>
                      <a:pt x="42" y="9"/>
                      <a:pt x="42" y="9"/>
                      <a:pt x="42" y="8"/>
                    </a:cubicBezTo>
                    <a:cubicBezTo>
                      <a:pt x="42" y="4"/>
                      <a:pt x="42" y="4"/>
                      <a:pt x="42" y="4"/>
                    </a:cubicBezTo>
                    <a:cubicBezTo>
                      <a:pt x="42" y="1"/>
                      <a:pt x="40" y="0"/>
                      <a:pt x="38" y="0"/>
                    </a:cubicBezTo>
                    <a:cubicBezTo>
                      <a:pt x="6" y="0"/>
                      <a:pt x="6" y="0"/>
                      <a:pt x="6" y="0"/>
                    </a:cubicBezTo>
                    <a:cubicBezTo>
                      <a:pt x="3" y="0"/>
                      <a:pt x="2" y="1"/>
                      <a:pt x="2" y="4"/>
                    </a:cubicBezTo>
                    <a:cubicBezTo>
                      <a:pt x="2" y="8"/>
                      <a:pt x="2" y="8"/>
                      <a:pt x="2" y="8"/>
                    </a:cubicBezTo>
                    <a:cubicBezTo>
                      <a:pt x="2" y="8"/>
                      <a:pt x="2" y="9"/>
                      <a:pt x="2" y="9"/>
                    </a:cubicBezTo>
                    <a:cubicBezTo>
                      <a:pt x="1" y="9"/>
                      <a:pt x="0" y="10"/>
                      <a:pt x="0" y="10"/>
                    </a:cubicBezTo>
                    <a:cubicBezTo>
                      <a:pt x="0" y="11"/>
                      <a:pt x="1" y="12"/>
                      <a:pt x="2" y="12"/>
                    </a:cubicBezTo>
                    <a:cubicBezTo>
                      <a:pt x="4" y="12"/>
                      <a:pt x="4" y="12"/>
                      <a:pt x="4" y="12"/>
                    </a:cubicBezTo>
                    <a:cubicBezTo>
                      <a:pt x="4" y="12"/>
                      <a:pt x="5" y="12"/>
                      <a:pt x="6" y="12"/>
                    </a:cubicBezTo>
                    <a:cubicBezTo>
                      <a:pt x="6" y="12"/>
                      <a:pt x="6" y="12"/>
                      <a:pt x="6" y="12"/>
                    </a:cubicBezTo>
                    <a:cubicBezTo>
                      <a:pt x="6" y="12"/>
                      <a:pt x="6" y="11"/>
                      <a:pt x="6" y="11"/>
                    </a:cubicBezTo>
                    <a:cubicBezTo>
                      <a:pt x="6" y="8"/>
                      <a:pt x="8" y="6"/>
                      <a:pt x="10" y="6"/>
                    </a:cubicBezTo>
                    <a:cubicBezTo>
                      <a:pt x="13" y="6"/>
                      <a:pt x="15" y="8"/>
                      <a:pt x="15" y="11"/>
                    </a:cubicBezTo>
                    <a:cubicBezTo>
                      <a:pt x="15" y="11"/>
                      <a:pt x="15" y="12"/>
                      <a:pt x="15" y="12"/>
                    </a:cubicBezTo>
                    <a:cubicBezTo>
                      <a:pt x="28" y="12"/>
                      <a:pt x="28" y="12"/>
                      <a:pt x="28" y="12"/>
                    </a:cubicBezTo>
                    <a:cubicBezTo>
                      <a:pt x="28" y="12"/>
                      <a:pt x="28" y="11"/>
                      <a:pt x="28" y="11"/>
                    </a:cubicBezTo>
                    <a:cubicBezTo>
                      <a:pt x="28" y="8"/>
                      <a:pt x="30" y="6"/>
                      <a:pt x="33" y="6"/>
                    </a:cubicBezTo>
                    <a:cubicBezTo>
                      <a:pt x="35" y="6"/>
                      <a:pt x="37" y="8"/>
                      <a:pt x="37" y="11"/>
                    </a:cubicBezTo>
                    <a:cubicBezTo>
                      <a:pt x="37" y="11"/>
                      <a:pt x="37" y="12"/>
                      <a:pt x="37" y="12"/>
                    </a:cubicBezTo>
                    <a:cubicBezTo>
                      <a:pt x="38" y="12"/>
                      <a:pt x="38" y="12"/>
                      <a:pt x="38" y="12"/>
                    </a:cubicBezTo>
                    <a:cubicBezTo>
                      <a:pt x="39" y="12"/>
                      <a:pt x="40" y="12"/>
                      <a:pt x="40" y="11"/>
                    </a:cubicBezTo>
                    <a:cubicBezTo>
                      <a:pt x="40" y="11"/>
                      <a:pt x="41" y="11"/>
                      <a:pt x="41" y="11"/>
                    </a:cubicBezTo>
                    <a:cubicBezTo>
                      <a:pt x="42" y="11"/>
                      <a:pt x="42" y="11"/>
                      <a:pt x="42" y="11"/>
                    </a:cubicBezTo>
                    <a:cubicBezTo>
                      <a:pt x="42" y="11"/>
                      <a:pt x="43" y="11"/>
                      <a:pt x="43" y="10"/>
                    </a:cubicBezTo>
                    <a:cubicBezTo>
                      <a:pt x="43" y="10"/>
                      <a:pt x="42" y="9"/>
                      <a:pt x="42" y="9"/>
                    </a:cubicBezTo>
                    <a:close/>
                    <a:moveTo>
                      <a:pt x="3" y="7"/>
                    </a:moveTo>
                    <a:cubicBezTo>
                      <a:pt x="2" y="7"/>
                      <a:pt x="2" y="7"/>
                      <a:pt x="2" y="6"/>
                    </a:cubicBezTo>
                    <a:cubicBezTo>
                      <a:pt x="2" y="4"/>
                      <a:pt x="2" y="4"/>
                      <a:pt x="3" y="4"/>
                    </a:cubicBezTo>
                    <a:cubicBezTo>
                      <a:pt x="3" y="4"/>
                      <a:pt x="3" y="4"/>
                      <a:pt x="3" y="6"/>
                    </a:cubicBezTo>
                    <a:cubicBezTo>
                      <a:pt x="3" y="7"/>
                      <a:pt x="3" y="7"/>
                      <a:pt x="3" y="7"/>
                    </a:cubicBezTo>
                    <a:close/>
                    <a:moveTo>
                      <a:pt x="20" y="3"/>
                    </a:moveTo>
                    <a:cubicBezTo>
                      <a:pt x="20" y="3"/>
                      <a:pt x="19" y="3"/>
                      <a:pt x="19" y="3"/>
                    </a:cubicBezTo>
                    <a:cubicBezTo>
                      <a:pt x="16" y="3"/>
                      <a:pt x="16" y="3"/>
                      <a:pt x="16" y="3"/>
                    </a:cubicBezTo>
                    <a:cubicBezTo>
                      <a:pt x="16" y="3"/>
                      <a:pt x="15" y="3"/>
                      <a:pt x="15" y="3"/>
                    </a:cubicBezTo>
                    <a:cubicBezTo>
                      <a:pt x="15" y="2"/>
                      <a:pt x="15" y="2"/>
                      <a:pt x="15" y="2"/>
                    </a:cubicBezTo>
                    <a:cubicBezTo>
                      <a:pt x="15" y="2"/>
                      <a:pt x="16" y="2"/>
                      <a:pt x="16" y="2"/>
                    </a:cubicBezTo>
                    <a:cubicBezTo>
                      <a:pt x="19" y="2"/>
                      <a:pt x="19" y="2"/>
                      <a:pt x="19" y="2"/>
                    </a:cubicBezTo>
                    <a:cubicBezTo>
                      <a:pt x="19" y="2"/>
                      <a:pt x="20" y="2"/>
                      <a:pt x="20" y="2"/>
                    </a:cubicBezTo>
                    <a:lnTo>
                      <a:pt x="20" y="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80"/>
              <p:cNvSpPr>
                <a:spLocks noEditPoints="1"/>
              </p:cNvSpPr>
              <p:nvPr/>
            </p:nvSpPr>
            <p:spPr bwMode="auto">
              <a:xfrm>
                <a:off x="3961" y="2325"/>
                <a:ext cx="16" cy="17"/>
              </a:xfrm>
              <a:custGeom>
                <a:avLst/>
                <a:gdLst>
                  <a:gd name="T0" fmla="*/ 3 w 7"/>
                  <a:gd name="T1" fmla="*/ 0 h 7"/>
                  <a:gd name="T2" fmla="*/ 0 w 7"/>
                  <a:gd name="T3" fmla="*/ 4 h 7"/>
                  <a:gd name="T4" fmla="*/ 3 w 7"/>
                  <a:gd name="T5" fmla="*/ 7 h 7"/>
                  <a:gd name="T6" fmla="*/ 7 w 7"/>
                  <a:gd name="T7" fmla="*/ 4 h 7"/>
                  <a:gd name="T8" fmla="*/ 3 w 7"/>
                  <a:gd name="T9" fmla="*/ 0 h 7"/>
                  <a:gd name="T10" fmla="*/ 3 w 7"/>
                  <a:gd name="T11" fmla="*/ 5 h 7"/>
                  <a:gd name="T12" fmla="*/ 2 w 7"/>
                  <a:gd name="T13" fmla="*/ 4 h 7"/>
                  <a:gd name="T14" fmla="*/ 3 w 7"/>
                  <a:gd name="T15" fmla="*/ 2 h 7"/>
                  <a:gd name="T16" fmla="*/ 5 w 7"/>
                  <a:gd name="T17" fmla="*/ 4 h 7"/>
                  <a:gd name="T18" fmla="*/ 3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3" y="0"/>
                    </a:moveTo>
                    <a:cubicBezTo>
                      <a:pt x="1" y="0"/>
                      <a:pt x="0" y="1"/>
                      <a:pt x="0" y="4"/>
                    </a:cubicBezTo>
                    <a:cubicBezTo>
                      <a:pt x="0" y="6"/>
                      <a:pt x="1" y="7"/>
                      <a:pt x="3" y="7"/>
                    </a:cubicBezTo>
                    <a:cubicBezTo>
                      <a:pt x="6" y="7"/>
                      <a:pt x="7" y="6"/>
                      <a:pt x="7" y="4"/>
                    </a:cubicBezTo>
                    <a:cubicBezTo>
                      <a:pt x="7" y="1"/>
                      <a:pt x="6" y="0"/>
                      <a:pt x="3" y="0"/>
                    </a:cubicBezTo>
                    <a:close/>
                    <a:moveTo>
                      <a:pt x="3" y="5"/>
                    </a:moveTo>
                    <a:cubicBezTo>
                      <a:pt x="3" y="5"/>
                      <a:pt x="2" y="5"/>
                      <a:pt x="2" y="4"/>
                    </a:cubicBezTo>
                    <a:cubicBezTo>
                      <a:pt x="2" y="3"/>
                      <a:pt x="3" y="2"/>
                      <a:pt x="3" y="2"/>
                    </a:cubicBezTo>
                    <a:cubicBezTo>
                      <a:pt x="4" y="2"/>
                      <a:pt x="5" y="3"/>
                      <a:pt x="5" y="4"/>
                    </a:cubicBezTo>
                    <a:cubicBezTo>
                      <a:pt x="5" y="5"/>
                      <a:pt x="4" y="5"/>
                      <a:pt x="3"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81"/>
              <p:cNvSpPr>
                <a:spLocks noEditPoints="1"/>
              </p:cNvSpPr>
              <p:nvPr/>
            </p:nvSpPr>
            <p:spPr bwMode="auto">
              <a:xfrm>
                <a:off x="4013" y="2325"/>
                <a:ext cx="17" cy="17"/>
              </a:xfrm>
              <a:custGeom>
                <a:avLst/>
                <a:gdLst>
                  <a:gd name="T0" fmla="*/ 4 w 7"/>
                  <a:gd name="T1" fmla="*/ 0 h 7"/>
                  <a:gd name="T2" fmla="*/ 0 w 7"/>
                  <a:gd name="T3" fmla="*/ 4 h 7"/>
                  <a:gd name="T4" fmla="*/ 4 w 7"/>
                  <a:gd name="T5" fmla="*/ 7 h 7"/>
                  <a:gd name="T6" fmla="*/ 7 w 7"/>
                  <a:gd name="T7" fmla="*/ 4 h 7"/>
                  <a:gd name="T8" fmla="*/ 4 w 7"/>
                  <a:gd name="T9" fmla="*/ 0 h 7"/>
                  <a:gd name="T10" fmla="*/ 4 w 7"/>
                  <a:gd name="T11" fmla="*/ 5 h 7"/>
                  <a:gd name="T12" fmla="*/ 2 w 7"/>
                  <a:gd name="T13" fmla="*/ 4 h 7"/>
                  <a:gd name="T14" fmla="*/ 4 w 7"/>
                  <a:gd name="T15" fmla="*/ 2 h 7"/>
                  <a:gd name="T16" fmla="*/ 5 w 7"/>
                  <a:gd name="T17" fmla="*/ 4 h 7"/>
                  <a:gd name="T18" fmla="*/ 4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cubicBezTo>
                      <a:pt x="1" y="0"/>
                      <a:pt x="0" y="1"/>
                      <a:pt x="0" y="4"/>
                    </a:cubicBezTo>
                    <a:cubicBezTo>
                      <a:pt x="0" y="6"/>
                      <a:pt x="1" y="7"/>
                      <a:pt x="4" y="7"/>
                    </a:cubicBezTo>
                    <a:cubicBezTo>
                      <a:pt x="6" y="7"/>
                      <a:pt x="7" y="6"/>
                      <a:pt x="7" y="4"/>
                    </a:cubicBezTo>
                    <a:cubicBezTo>
                      <a:pt x="7" y="1"/>
                      <a:pt x="6" y="0"/>
                      <a:pt x="4" y="0"/>
                    </a:cubicBezTo>
                    <a:close/>
                    <a:moveTo>
                      <a:pt x="4" y="5"/>
                    </a:moveTo>
                    <a:cubicBezTo>
                      <a:pt x="3" y="5"/>
                      <a:pt x="2" y="5"/>
                      <a:pt x="2" y="4"/>
                    </a:cubicBezTo>
                    <a:cubicBezTo>
                      <a:pt x="2" y="3"/>
                      <a:pt x="3" y="2"/>
                      <a:pt x="4" y="2"/>
                    </a:cubicBezTo>
                    <a:cubicBezTo>
                      <a:pt x="5" y="2"/>
                      <a:pt x="5" y="3"/>
                      <a:pt x="5" y="4"/>
                    </a:cubicBezTo>
                    <a:cubicBezTo>
                      <a:pt x="5" y="5"/>
                      <a:pt x="5" y="5"/>
                      <a:pt x="4"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82"/>
              <p:cNvSpPr/>
              <p:nvPr/>
            </p:nvSpPr>
            <p:spPr bwMode="auto">
              <a:xfrm>
                <a:off x="3788" y="2849"/>
                <a:ext cx="43" cy="22"/>
              </a:xfrm>
              <a:custGeom>
                <a:avLst/>
                <a:gdLst>
                  <a:gd name="T0" fmla="*/ 0 w 18"/>
                  <a:gd name="T1" fmla="*/ 0 h 9"/>
                  <a:gd name="T2" fmla="*/ 8 w 18"/>
                  <a:gd name="T3" fmla="*/ 0 h 9"/>
                  <a:gd name="T4" fmla="*/ 18 w 18"/>
                  <a:gd name="T5" fmla="*/ 9 h 9"/>
                  <a:gd name="T6" fmla="*/ 0 w 18"/>
                  <a:gd name="T7" fmla="*/ 9 h 9"/>
                  <a:gd name="T8" fmla="*/ 0 w 18"/>
                  <a:gd name="T9" fmla="*/ 0 h 9"/>
                </a:gdLst>
                <a:ahLst/>
                <a:cxnLst>
                  <a:cxn ang="0">
                    <a:pos x="T0" y="T1"/>
                  </a:cxn>
                  <a:cxn ang="0">
                    <a:pos x="T2" y="T3"/>
                  </a:cxn>
                  <a:cxn ang="0">
                    <a:pos x="T4" y="T5"/>
                  </a:cxn>
                  <a:cxn ang="0">
                    <a:pos x="T6" y="T7"/>
                  </a:cxn>
                  <a:cxn ang="0">
                    <a:pos x="T8" y="T9"/>
                  </a:cxn>
                </a:cxnLst>
                <a:rect l="0" t="0" r="r" b="b"/>
                <a:pathLst>
                  <a:path w="18" h="9">
                    <a:moveTo>
                      <a:pt x="0" y="0"/>
                    </a:moveTo>
                    <a:cubicBezTo>
                      <a:pt x="0" y="0"/>
                      <a:pt x="1" y="0"/>
                      <a:pt x="8" y="0"/>
                    </a:cubicBezTo>
                    <a:cubicBezTo>
                      <a:pt x="15" y="0"/>
                      <a:pt x="18" y="9"/>
                      <a:pt x="18" y="9"/>
                    </a:cubicBezTo>
                    <a:cubicBezTo>
                      <a:pt x="0" y="9"/>
                      <a:pt x="0" y="9"/>
                      <a:pt x="0" y="9"/>
                    </a:cubicBezTo>
                    <a:lnTo>
                      <a:pt x="0"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83"/>
              <p:cNvSpPr>
                <a:spLocks noEditPoints="1"/>
              </p:cNvSpPr>
              <p:nvPr/>
            </p:nvSpPr>
            <p:spPr bwMode="auto">
              <a:xfrm>
                <a:off x="3707" y="2876"/>
                <a:ext cx="154" cy="45"/>
              </a:xfrm>
              <a:custGeom>
                <a:avLst/>
                <a:gdLst>
                  <a:gd name="T0" fmla="*/ 0 w 65"/>
                  <a:gd name="T1" fmla="*/ 16 h 19"/>
                  <a:gd name="T2" fmla="*/ 2 w 65"/>
                  <a:gd name="T3" fmla="*/ 17 h 19"/>
                  <a:gd name="T4" fmla="*/ 3 w 65"/>
                  <a:gd name="T5" fmla="*/ 17 h 19"/>
                  <a:gd name="T6" fmla="*/ 4 w 65"/>
                  <a:gd name="T7" fmla="*/ 17 h 19"/>
                  <a:gd name="T8" fmla="*/ 8 w 65"/>
                  <a:gd name="T9" fmla="*/ 19 h 19"/>
                  <a:gd name="T10" fmla="*/ 9 w 65"/>
                  <a:gd name="T11" fmla="*/ 19 h 19"/>
                  <a:gd name="T12" fmla="*/ 9 w 65"/>
                  <a:gd name="T13" fmla="*/ 16 h 19"/>
                  <a:gd name="T14" fmla="*/ 16 w 65"/>
                  <a:gd name="T15" fmla="*/ 9 h 19"/>
                  <a:gd name="T16" fmla="*/ 23 w 65"/>
                  <a:gd name="T17" fmla="*/ 16 h 19"/>
                  <a:gd name="T18" fmla="*/ 23 w 65"/>
                  <a:gd name="T19" fmla="*/ 19 h 19"/>
                  <a:gd name="T20" fmla="*/ 43 w 65"/>
                  <a:gd name="T21" fmla="*/ 19 h 19"/>
                  <a:gd name="T22" fmla="*/ 42 w 65"/>
                  <a:gd name="T23" fmla="*/ 16 h 19"/>
                  <a:gd name="T24" fmla="*/ 49 w 65"/>
                  <a:gd name="T25" fmla="*/ 9 h 19"/>
                  <a:gd name="T26" fmla="*/ 57 w 65"/>
                  <a:gd name="T27" fmla="*/ 16 h 19"/>
                  <a:gd name="T28" fmla="*/ 56 w 65"/>
                  <a:gd name="T29" fmla="*/ 19 h 19"/>
                  <a:gd name="T30" fmla="*/ 57 w 65"/>
                  <a:gd name="T31" fmla="*/ 19 h 19"/>
                  <a:gd name="T32" fmla="*/ 60 w 65"/>
                  <a:gd name="T33" fmla="*/ 18 h 19"/>
                  <a:gd name="T34" fmla="*/ 63 w 65"/>
                  <a:gd name="T35" fmla="*/ 18 h 19"/>
                  <a:gd name="T36" fmla="*/ 65 w 65"/>
                  <a:gd name="T37" fmla="*/ 16 h 19"/>
                  <a:gd name="T38" fmla="*/ 63 w 65"/>
                  <a:gd name="T39" fmla="*/ 13 h 19"/>
                  <a:gd name="T40" fmla="*/ 63 w 65"/>
                  <a:gd name="T41" fmla="*/ 13 h 19"/>
                  <a:gd name="T42" fmla="*/ 63 w 65"/>
                  <a:gd name="T43" fmla="*/ 5 h 19"/>
                  <a:gd name="T44" fmla="*/ 57 w 65"/>
                  <a:gd name="T45" fmla="*/ 0 h 19"/>
                  <a:gd name="T46" fmla="*/ 8 w 65"/>
                  <a:gd name="T47" fmla="*/ 0 h 19"/>
                  <a:gd name="T48" fmla="*/ 2 w 65"/>
                  <a:gd name="T49" fmla="*/ 5 h 19"/>
                  <a:gd name="T50" fmla="*/ 2 w 65"/>
                  <a:gd name="T51" fmla="*/ 13 h 19"/>
                  <a:gd name="T52" fmla="*/ 2 w 65"/>
                  <a:gd name="T53" fmla="*/ 14 h 19"/>
                  <a:gd name="T54" fmla="*/ 0 w 65"/>
                  <a:gd name="T55" fmla="*/ 16 h 19"/>
                  <a:gd name="T56" fmla="*/ 61 w 65"/>
                  <a:gd name="T57" fmla="*/ 8 h 19"/>
                  <a:gd name="T58" fmla="*/ 61 w 65"/>
                  <a:gd name="T59" fmla="*/ 6 h 19"/>
                  <a:gd name="T60" fmla="*/ 62 w 65"/>
                  <a:gd name="T61" fmla="*/ 8 h 19"/>
                  <a:gd name="T62" fmla="*/ 61 w 65"/>
                  <a:gd name="T63" fmla="*/ 11 h 19"/>
                  <a:gd name="T64" fmla="*/ 61 w 65"/>
                  <a:gd name="T65" fmla="*/ 8 h 19"/>
                  <a:gd name="T66" fmla="*/ 36 w 65"/>
                  <a:gd name="T67" fmla="*/ 3 h 19"/>
                  <a:gd name="T68" fmla="*/ 36 w 65"/>
                  <a:gd name="T69" fmla="*/ 3 h 19"/>
                  <a:gd name="T70" fmla="*/ 41 w 65"/>
                  <a:gd name="T71" fmla="*/ 3 h 19"/>
                  <a:gd name="T72" fmla="*/ 42 w 65"/>
                  <a:gd name="T73" fmla="*/ 3 h 19"/>
                  <a:gd name="T74" fmla="*/ 42 w 65"/>
                  <a:gd name="T75" fmla="*/ 4 h 19"/>
                  <a:gd name="T76" fmla="*/ 41 w 65"/>
                  <a:gd name="T77" fmla="*/ 5 h 19"/>
                  <a:gd name="T78" fmla="*/ 36 w 65"/>
                  <a:gd name="T79" fmla="*/ 5 h 19"/>
                  <a:gd name="T80" fmla="*/ 36 w 65"/>
                  <a:gd name="T81" fmla="*/ 4 h 19"/>
                  <a:gd name="T82" fmla="*/ 36 w 65"/>
                  <a:gd name="T8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19">
                    <a:moveTo>
                      <a:pt x="0" y="16"/>
                    </a:moveTo>
                    <a:cubicBezTo>
                      <a:pt x="0" y="17"/>
                      <a:pt x="1" y="17"/>
                      <a:pt x="2" y="17"/>
                    </a:cubicBezTo>
                    <a:cubicBezTo>
                      <a:pt x="3" y="17"/>
                      <a:pt x="3" y="17"/>
                      <a:pt x="3" y="17"/>
                    </a:cubicBezTo>
                    <a:cubicBezTo>
                      <a:pt x="4" y="17"/>
                      <a:pt x="4" y="17"/>
                      <a:pt x="4" y="17"/>
                    </a:cubicBezTo>
                    <a:cubicBezTo>
                      <a:pt x="5" y="18"/>
                      <a:pt x="6" y="19"/>
                      <a:pt x="8" y="19"/>
                    </a:cubicBezTo>
                    <a:cubicBezTo>
                      <a:pt x="9" y="19"/>
                      <a:pt x="9" y="19"/>
                      <a:pt x="9" y="19"/>
                    </a:cubicBezTo>
                    <a:cubicBezTo>
                      <a:pt x="9" y="18"/>
                      <a:pt x="9" y="17"/>
                      <a:pt x="9" y="16"/>
                    </a:cubicBezTo>
                    <a:cubicBezTo>
                      <a:pt x="9" y="12"/>
                      <a:pt x="12" y="9"/>
                      <a:pt x="16" y="9"/>
                    </a:cubicBezTo>
                    <a:cubicBezTo>
                      <a:pt x="20" y="9"/>
                      <a:pt x="23" y="12"/>
                      <a:pt x="23" y="16"/>
                    </a:cubicBezTo>
                    <a:cubicBezTo>
                      <a:pt x="23" y="17"/>
                      <a:pt x="23" y="18"/>
                      <a:pt x="23" y="19"/>
                    </a:cubicBezTo>
                    <a:cubicBezTo>
                      <a:pt x="43" y="19"/>
                      <a:pt x="43" y="19"/>
                      <a:pt x="43" y="19"/>
                    </a:cubicBezTo>
                    <a:cubicBezTo>
                      <a:pt x="42" y="18"/>
                      <a:pt x="42" y="17"/>
                      <a:pt x="42" y="16"/>
                    </a:cubicBezTo>
                    <a:cubicBezTo>
                      <a:pt x="42" y="12"/>
                      <a:pt x="45" y="9"/>
                      <a:pt x="49" y="9"/>
                    </a:cubicBezTo>
                    <a:cubicBezTo>
                      <a:pt x="53" y="9"/>
                      <a:pt x="57" y="12"/>
                      <a:pt x="57" y="16"/>
                    </a:cubicBezTo>
                    <a:cubicBezTo>
                      <a:pt x="57" y="17"/>
                      <a:pt x="56" y="18"/>
                      <a:pt x="56" y="19"/>
                    </a:cubicBezTo>
                    <a:cubicBezTo>
                      <a:pt x="57" y="19"/>
                      <a:pt x="57" y="19"/>
                      <a:pt x="57" y="19"/>
                    </a:cubicBezTo>
                    <a:cubicBezTo>
                      <a:pt x="58" y="19"/>
                      <a:pt x="59" y="18"/>
                      <a:pt x="60" y="18"/>
                    </a:cubicBezTo>
                    <a:cubicBezTo>
                      <a:pt x="63" y="18"/>
                      <a:pt x="63" y="18"/>
                      <a:pt x="63" y="18"/>
                    </a:cubicBezTo>
                    <a:cubicBezTo>
                      <a:pt x="64" y="18"/>
                      <a:pt x="65" y="17"/>
                      <a:pt x="65" y="16"/>
                    </a:cubicBezTo>
                    <a:cubicBezTo>
                      <a:pt x="65" y="14"/>
                      <a:pt x="64" y="14"/>
                      <a:pt x="63" y="13"/>
                    </a:cubicBezTo>
                    <a:cubicBezTo>
                      <a:pt x="63" y="13"/>
                      <a:pt x="63" y="13"/>
                      <a:pt x="63" y="13"/>
                    </a:cubicBezTo>
                    <a:cubicBezTo>
                      <a:pt x="63" y="5"/>
                      <a:pt x="63" y="5"/>
                      <a:pt x="63" y="5"/>
                    </a:cubicBezTo>
                    <a:cubicBezTo>
                      <a:pt x="63" y="2"/>
                      <a:pt x="60" y="0"/>
                      <a:pt x="57" y="0"/>
                    </a:cubicBezTo>
                    <a:cubicBezTo>
                      <a:pt x="8" y="0"/>
                      <a:pt x="8" y="0"/>
                      <a:pt x="8" y="0"/>
                    </a:cubicBezTo>
                    <a:cubicBezTo>
                      <a:pt x="4" y="0"/>
                      <a:pt x="2" y="2"/>
                      <a:pt x="2" y="5"/>
                    </a:cubicBezTo>
                    <a:cubicBezTo>
                      <a:pt x="2" y="13"/>
                      <a:pt x="2" y="13"/>
                      <a:pt x="2" y="13"/>
                    </a:cubicBezTo>
                    <a:cubicBezTo>
                      <a:pt x="2" y="13"/>
                      <a:pt x="2" y="14"/>
                      <a:pt x="2" y="14"/>
                    </a:cubicBezTo>
                    <a:cubicBezTo>
                      <a:pt x="1" y="14"/>
                      <a:pt x="0" y="15"/>
                      <a:pt x="0" y="16"/>
                    </a:cubicBezTo>
                    <a:close/>
                    <a:moveTo>
                      <a:pt x="61" y="8"/>
                    </a:moveTo>
                    <a:cubicBezTo>
                      <a:pt x="61" y="7"/>
                      <a:pt x="61" y="6"/>
                      <a:pt x="61" y="6"/>
                    </a:cubicBezTo>
                    <a:cubicBezTo>
                      <a:pt x="62" y="6"/>
                      <a:pt x="62" y="7"/>
                      <a:pt x="62" y="8"/>
                    </a:cubicBezTo>
                    <a:cubicBezTo>
                      <a:pt x="62" y="10"/>
                      <a:pt x="62" y="11"/>
                      <a:pt x="61" y="11"/>
                    </a:cubicBezTo>
                    <a:cubicBezTo>
                      <a:pt x="61" y="11"/>
                      <a:pt x="61" y="10"/>
                      <a:pt x="61" y="8"/>
                    </a:cubicBezTo>
                    <a:close/>
                    <a:moveTo>
                      <a:pt x="36" y="3"/>
                    </a:moveTo>
                    <a:cubicBezTo>
                      <a:pt x="36" y="3"/>
                      <a:pt x="36" y="3"/>
                      <a:pt x="36" y="3"/>
                    </a:cubicBezTo>
                    <a:cubicBezTo>
                      <a:pt x="41" y="3"/>
                      <a:pt x="41" y="3"/>
                      <a:pt x="41" y="3"/>
                    </a:cubicBezTo>
                    <a:cubicBezTo>
                      <a:pt x="42" y="3"/>
                      <a:pt x="42" y="3"/>
                      <a:pt x="42" y="3"/>
                    </a:cubicBezTo>
                    <a:cubicBezTo>
                      <a:pt x="42" y="4"/>
                      <a:pt x="42" y="4"/>
                      <a:pt x="42" y="4"/>
                    </a:cubicBezTo>
                    <a:cubicBezTo>
                      <a:pt x="42" y="4"/>
                      <a:pt x="42" y="5"/>
                      <a:pt x="41" y="5"/>
                    </a:cubicBezTo>
                    <a:cubicBezTo>
                      <a:pt x="36" y="5"/>
                      <a:pt x="36" y="5"/>
                      <a:pt x="36" y="5"/>
                    </a:cubicBezTo>
                    <a:cubicBezTo>
                      <a:pt x="36" y="5"/>
                      <a:pt x="36" y="4"/>
                      <a:pt x="36" y="4"/>
                    </a:cubicBezTo>
                    <a:lnTo>
                      <a:pt x="36" y="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84"/>
              <p:cNvSpPr>
                <a:spLocks noEditPoints="1"/>
              </p:cNvSpPr>
              <p:nvPr/>
            </p:nvSpPr>
            <p:spPr bwMode="auto">
              <a:xfrm>
                <a:off x="3812" y="2899"/>
                <a:ext cx="26" cy="29"/>
              </a:xfrm>
              <a:custGeom>
                <a:avLst/>
                <a:gdLst>
                  <a:gd name="T0" fmla="*/ 0 w 11"/>
                  <a:gd name="T1" fmla="*/ 6 h 12"/>
                  <a:gd name="T2" fmla="*/ 5 w 11"/>
                  <a:gd name="T3" fmla="*/ 12 h 12"/>
                  <a:gd name="T4" fmla="*/ 11 w 11"/>
                  <a:gd name="T5" fmla="*/ 6 h 12"/>
                  <a:gd name="T6" fmla="*/ 5 w 11"/>
                  <a:gd name="T7" fmla="*/ 0 h 12"/>
                  <a:gd name="T8" fmla="*/ 0 w 11"/>
                  <a:gd name="T9" fmla="*/ 6 h 12"/>
                  <a:gd name="T10" fmla="*/ 3 w 11"/>
                  <a:gd name="T11" fmla="*/ 6 h 12"/>
                  <a:gd name="T12" fmla="*/ 5 w 11"/>
                  <a:gd name="T13" fmla="*/ 3 h 12"/>
                  <a:gd name="T14" fmla="*/ 8 w 11"/>
                  <a:gd name="T15" fmla="*/ 6 h 12"/>
                  <a:gd name="T16" fmla="*/ 5 w 11"/>
                  <a:gd name="T17" fmla="*/ 9 h 12"/>
                  <a:gd name="T18" fmla="*/ 3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0" y="6"/>
                    </a:moveTo>
                    <a:cubicBezTo>
                      <a:pt x="0" y="9"/>
                      <a:pt x="2" y="12"/>
                      <a:pt x="5" y="12"/>
                    </a:cubicBezTo>
                    <a:cubicBezTo>
                      <a:pt x="9" y="12"/>
                      <a:pt x="11" y="9"/>
                      <a:pt x="11" y="6"/>
                    </a:cubicBezTo>
                    <a:cubicBezTo>
                      <a:pt x="11" y="3"/>
                      <a:pt x="9" y="0"/>
                      <a:pt x="5" y="0"/>
                    </a:cubicBezTo>
                    <a:cubicBezTo>
                      <a:pt x="2" y="0"/>
                      <a:pt x="0" y="3"/>
                      <a:pt x="0" y="6"/>
                    </a:cubicBezTo>
                    <a:close/>
                    <a:moveTo>
                      <a:pt x="3" y="6"/>
                    </a:moveTo>
                    <a:cubicBezTo>
                      <a:pt x="3" y="5"/>
                      <a:pt x="4" y="3"/>
                      <a:pt x="5" y="3"/>
                    </a:cubicBezTo>
                    <a:cubicBezTo>
                      <a:pt x="7" y="3"/>
                      <a:pt x="8" y="5"/>
                      <a:pt x="8" y="6"/>
                    </a:cubicBezTo>
                    <a:cubicBezTo>
                      <a:pt x="8" y="8"/>
                      <a:pt x="7" y="9"/>
                      <a:pt x="5" y="9"/>
                    </a:cubicBezTo>
                    <a:cubicBezTo>
                      <a:pt x="4" y="9"/>
                      <a:pt x="3" y="8"/>
                      <a:pt x="3"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85"/>
              <p:cNvSpPr>
                <a:spLocks noEditPoints="1"/>
              </p:cNvSpPr>
              <p:nvPr/>
            </p:nvSpPr>
            <p:spPr bwMode="auto">
              <a:xfrm>
                <a:off x="3731" y="2899"/>
                <a:ext cx="28" cy="29"/>
              </a:xfrm>
              <a:custGeom>
                <a:avLst/>
                <a:gdLst>
                  <a:gd name="T0" fmla="*/ 0 w 12"/>
                  <a:gd name="T1" fmla="*/ 6 h 12"/>
                  <a:gd name="T2" fmla="*/ 6 w 12"/>
                  <a:gd name="T3" fmla="*/ 12 h 12"/>
                  <a:gd name="T4" fmla="*/ 12 w 12"/>
                  <a:gd name="T5" fmla="*/ 6 h 12"/>
                  <a:gd name="T6" fmla="*/ 6 w 12"/>
                  <a:gd name="T7" fmla="*/ 0 h 12"/>
                  <a:gd name="T8" fmla="*/ 0 w 12"/>
                  <a:gd name="T9" fmla="*/ 6 h 12"/>
                  <a:gd name="T10" fmla="*/ 3 w 12"/>
                  <a:gd name="T11" fmla="*/ 6 h 12"/>
                  <a:gd name="T12" fmla="*/ 6 w 12"/>
                  <a:gd name="T13" fmla="*/ 3 h 12"/>
                  <a:gd name="T14" fmla="*/ 9 w 12"/>
                  <a:gd name="T15" fmla="*/ 6 h 12"/>
                  <a:gd name="T16" fmla="*/ 6 w 12"/>
                  <a:gd name="T17" fmla="*/ 9 h 12"/>
                  <a:gd name="T18" fmla="*/ 3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0" y="6"/>
                    </a:moveTo>
                    <a:cubicBezTo>
                      <a:pt x="0" y="9"/>
                      <a:pt x="3" y="12"/>
                      <a:pt x="6" y="12"/>
                    </a:cubicBezTo>
                    <a:cubicBezTo>
                      <a:pt x="9" y="12"/>
                      <a:pt x="12" y="9"/>
                      <a:pt x="12" y="6"/>
                    </a:cubicBezTo>
                    <a:cubicBezTo>
                      <a:pt x="12" y="3"/>
                      <a:pt x="9" y="0"/>
                      <a:pt x="6" y="0"/>
                    </a:cubicBezTo>
                    <a:cubicBezTo>
                      <a:pt x="3" y="0"/>
                      <a:pt x="0" y="3"/>
                      <a:pt x="0" y="6"/>
                    </a:cubicBezTo>
                    <a:close/>
                    <a:moveTo>
                      <a:pt x="3" y="6"/>
                    </a:moveTo>
                    <a:cubicBezTo>
                      <a:pt x="3" y="5"/>
                      <a:pt x="4" y="3"/>
                      <a:pt x="6" y="3"/>
                    </a:cubicBezTo>
                    <a:cubicBezTo>
                      <a:pt x="7" y="3"/>
                      <a:pt x="9" y="5"/>
                      <a:pt x="9" y="6"/>
                    </a:cubicBezTo>
                    <a:cubicBezTo>
                      <a:pt x="9" y="8"/>
                      <a:pt x="7" y="9"/>
                      <a:pt x="6" y="9"/>
                    </a:cubicBezTo>
                    <a:cubicBezTo>
                      <a:pt x="4" y="9"/>
                      <a:pt x="3" y="8"/>
                      <a:pt x="3"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86"/>
              <p:cNvSpPr/>
              <p:nvPr/>
            </p:nvSpPr>
            <p:spPr bwMode="auto">
              <a:xfrm>
                <a:off x="4271" y="2671"/>
                <a:ext cx="50" cy="31"/>
              </a:xfrm>
              <a:custGeom>
                <a:avLst/>
                <a:gdLst>
                  <a:gd name="T0" fmla="*/ 0 w 21"/>
                  <a:gd name="T1" fmla="*/ 5 h 13"/>
                  <a:gd name="T2" fmla="*/ 8 w 21"/>
                  <a:gd name="T3" fmla="*/ 2 h 13"/>
                  <a:gd name="T4" fmla="*/ 21 w 21"/>
                  <a:gd name="T5" fmla="*/ 7 h 13"/>
                  <a:gd name="T6" fmla="*/ 4 w 21"/>
                  <a:gd name="T7" fmla="*/ 13 h 13"/>
                  <a:gd name="T8" fmla="*/ 0 w 21"/>
                  <a:gd name="T9" fmla="*/ 5 h 13"/>
                </a:gdLst>
                <a:ahLst/>
                <a:cxnLst>
                  <a:cxn ang="0">
                    <a:pos x="T0" y="T1"/>
                  </a:cxn>
                  <a:cxn ang="0">
                    <a:pos x="T2" y="T3"/>
                  </a:cxn>
                  <a:cxn ang="0">
                    <a:pos x="T4" y="T5"/>
                  </a:cxn>
                  <a:cxn ang="0">
                    <a:pos x="T6" y="T7"/>
                  </a:cxn>
                  <a:cxn ang="0">
                    <a:pos x="T8" y="T9"/>
                  </a:cxn>
                </a:cxnLst>
                <a:rect l="0" t="0" r="r" b="b"/>
                <a:pathLst>
                  <a:path w="21" h="13">
                    <a:moveTo>
                      <a:pt x="0" y="5"/>
                    </a:moveTo>
                    <a:cubicBezTo>
                      <a:pt x="0" y="5"/>
                      <a:pt x="1" y="5"/>
                      <a:pt x="8" y="2"/>
                    </a:cubicBezTo>
                    <a:cubicBezTo>
                      <a:pt x="15" y="0"/>
                      <a:pt x="21" y="7"/>
                      <a:pt x="21" y="7"/>
                    </a:cubicBezTo>
                    <a:cubicBezTo>
                      <a:pt x="4" y="13"/>
                      <a:pt x="4" y="13"/>
                      <a:pt x="4" y="13"/>
                    </a:cubicBezTo>
                    <a:lnTo>
                      <a:pt x="0" y="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87"/>
              <p:cNvSpPr>
                <a:spLocks noEditPoints="1"/>
              </p:cNvSpPr>
              <p:nvPr/>
            </p:nvSpPr>
            <p:spPr bwMode="auto">
              <a:xfrm>
                <a:off x="4212" y="2686"/>
                <a:ext cx="152" cy="87"/>
              </a:xfrm>
              <a:custGeom>
                <a:avLst/>
                <a:gdLst>
                  <a:gd name="T0" fmla="*/ 4 w 64"/>
                  <a:gd name="T1" fmla="*/ 36 h 37"/>
                  <a:gd name="T2" fmla="*/ 6 w 64"/>
                  <a:gd name="T3" fmla="*/ 37 h 37"/>
                  <a:gd name="T4" fmla="*/ 7 w 64"/>
                  <a:gd name="T5" fmla="*/ 36 h 37"/>
                  <a:gd name="T6" fmla="*/ 8 w 64"/>
                  <a:gd name="T7" fmla="*/ 36 h 37"/>
                  <a:gd name="T8" fmla="*/ 11 w 64"/>
                  <a:gd name="T9" fmla="*/ 36 h 37"/>
                  <a:gd name="T10" fmla="*/ 13 w 64"/>
                  <a:gd name="T11" fmla="*/ 36 h 37"/>
                  <a:gd name="T12" fmla="*/ 12 w 64"/>
                  <a:gd name="T13" fmla="*/ 33 h 37"/>
                  <a:gd name="T14" fmla="*/ 16 w 64"/>
                  <a:gd name="T15" fmla="*/ 24 h 37"/>
                  <a:gd name="T16" fmla="*/ 25 w 64"/>
                  <a:gd name="T17" fmla="*/ 28 h 37"/>
                  <a:gd name="T18" fmla="*/ 26 w 64"/>
                  <a:gd name="T19" fmla="*/ 31 h 37"/>
                  <a:gd name="T20" fmla="*/ 44 w 64"/>
                  <a:gd name="T21" fmla="*/ 24 h 37"/>
                  <a:gd name="T22" fmla="*/ 43 w 64"/>
                  <a:gd name="T23" fmla="*/ 22 h 37"/>
                  <a:gd name="T24" fmla="*/ 47 w 64"/>
                  <a:gd name="T25" fmla="*/ 12 h 37"/>
                  <a:gd name="T26" fmla="*/ 57 w 64"/>
                  <a:gd name="T27" fmla="*/ 16 h 37"/>
                  <a:gd name="T28" fmla="*/ 57 w 64"/>
                  <a:gd name="T29" fmla="*/ 19 h 37"/>
                  <a:gd name="T30" fmla="*/ 58 w 64"/>
                  <a:gd name="T31" fmla="*/ 19 h 37"/>
                  <a:gd name="T32" fmla="*/ 60 w 64"/>
                  <a:gd name="T33" fmla="*/ 17 h 37"/>
                  <a:gd name="T34" fmla="*/ 63 w 64"/>
                  <a:gd name="T35" fmla="*/ 16 h 37"/>
                  <a:gd name="T36" fmla="*/ 64 w 64"/>
                  <a:gd name="T37" fmla="*/ 13 h 37"/>
                  <a:gd name="T38" fmla="*/ 61 w 64"/>
                  <a:gd name="T39" fmla="*/ 12 h 37"/>
                  <a:gd name="T40" fmla="*/ 61 w 64"/>
                  <a:gd name="T41" fmla="*/ 11 h 37"/>
                  <a:gd name="T42" fmla="*/ 59 w 64"/>
                  <a:gd name="T43" fmla="*/ 4 h 37"/>
                  <a:gd name="T44" fmla="*/ 51 w 64"/>
                  <a:gd name="T45" fmla="*/ 1 h 37"/>
                  <a:gd name="T46" fmla="*/ 5 w 64"/>
                  <a:gd name="T47" fmla="*/ 18 h 37"/>
                  <a:gd name="T48" fmla="*/ 1 w 64"/>
                  <a:gd name="T49" fmla="*/ 26 h 37"/>
                  <a:gd name="T50" fmla="*/ 4 w 64"/>
                  <a:gd name="T51" fmla="*/ 33 h 37"/>
                  <a:gd name="T52" fmla="*/ 5 w 64"/>
                  <a:gd name="T53" fmla="*/ 34 h 37"/>
                  <a:gd name="T54" fmla="*/ 4 w 64"/>
                  <a:gd name="T55" fmla="*/ 36 h 37"/>
                  <a:gd name="T56" fmla="*/ 58 w 64"/>
                  <a:gd name="T57" fmla="*/ 8 h 37"/>
                  <a:gd name="T58" fmla="*/ 57 w 64"/>
                  <a:gd name="T59" fmla="*/ 5 h 37"/>
                  <a:gd name="T60" fmla="*/ 59 w 64"/>
                  <a:gd name="T61" fmla="*/ 7 h 37"/>
                  <a:gd name="T62" fmla="*/ 59 w 64"/>
                  <a:gd name="T63" fmla="*/ 10 h 37"/>
                  <a:gd name="T64" fmla="*/ 58 w 64"/>
                  <a:gd name="T65" fmla="*/ 8 h 37"/>
                  <a:gd name="T66" fmla="*/ 32 w 64"/>
                  <a:gd name="T67" fmla="*/ 12 h 37"/>
                  <a:gd name="T68" fmla="*/ 33 w 64"/>
                  <a:gd name="T69" fmla="*/ 11 h 37"/>
                  <a:gd name="T70" fmla="*/ 37 w 64"/>
                  <a:gd name="T71" fmla="*/ 9 h 37"/>
                  <a:gd name="T72" fmla="*/ 38 w 64"/>
                  <a:gd name="T73" fmla="*/ 10 h 37"/>
                  <a:gd name="T74" fmla="*/ 39 w 64"/>
                  <a:gd name="T75" fmla="*/ 10 h 37"/>
                  <a:gd name="T76" fmla="*/ 38 w 64"/>
                  <a:gd name="T77" fmla="*/ 11 h 37"/>
                  <a:gd name="T78" fmla="*/ 34 w 64"/>
                  <a:gd name="T79" fmla="*/ 13 h 37"/>
                  <a:gd name="T80" fmla="*/ 33 w 64"/>
                  <a:gd name="T81" fmla="*/ 13 h 37"/>
                  <a:gd name="T82" fmla="*/ 32 w 64"/>
                  <a:gd name="T83"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37">
                    <a:moveTo>
                      <a:pt x="4" y="36"/>
                    </a:moveTo>
                    <a:cubicBezTo>
                      <a:pt x="4" y="37"/>
                      <a:pt x="5" y="37"/>
                      <a:pt x="6" y="37"/>
                    </a:cubicBezTo>
                    <a:cubicBezTo>
                      <a:pt x="7" y="36"/>
                      <a:pt x="7" y="36"/>
                      <a:pt x="7" y="36"/>
                    </a:cubicBezTo>
                    <a:cubicBezTo>
                      <a:pt x="7" y="36"/>
                      <a:pt x="7" y="36"/>
                      <a:pt x="8" y="36"/>
                    </a:cubicBezTo>
                    <a:cubicBezTo>
                      <a:pt x="9" y="37"/>
                      <a:pt x="10" y="37"/>
                      <a:pt x="11" y="36"/>
                    </a:cubicBezTo>
                    <a:cubicBezTo>
                      <a:pt x="13" y="36"/>
                      <a:pt x="13" y="36"/>
                      <a:pt x="13" y="36"/>
                    </a:cubicBezTo>
                    <a:cubicBezTo>
                      <a:pt x="12" y="35"/>
                      <a:pt x="12" y="34"/>
                      <a:pt x="12" y="33"/>
                    </a:cubicBezTo>
                    <a:cubicBezTo>
                      <a:pt x="10" y="30"/>
                      <a:pt x="12" y="26"/>
                      <a:pt x="16" y="24"/>
                    </a:cubicBezTo>
                    <a:cubicBezTo>
                      <a:pt x="20" y="23"/>
                      <a:pt x="24" y="25"/>
                      <a:pt x="25" y="28"/>
                    </a:cubicBezTo>
                    <a:cubicBezTo>
                      <a:pt x="25" y="29"/>
                      <a:pt x="26" y="30"/>
                      <a:pt x="26" y="31"/>
                    </a:cubicBezTo>
                    <a:cubicBezTo>
                      <a:pt x="44" y="24"/>
                      <a:pt x="44" y="24"/>
                      <a:pt x="44" y="24"/>
                    </a:cubicBezTo>
                    <a:cubicBezTo>
                      <a:pt x="44" y="23"/>
                      <a:pt x="43" y="22"/>
                      <a:pt x="43" y="22"/>
                    </a:cubicBezTo>
                    <a:cubicBezTo>
                      <a:pt x="42" y="18"/>
                      <a:pt x="44" y="14"/>
                      <a:pt x="47" y="12"/>
                    </a:cubicBezTo>
                    <a:cubicBezTo>
                      <a:pt x="51" y="11"/>
                      <a:pt x="55" y="13"/>
                      <a:pt x="57" y="16"/>
                    </a:cubicBezTo>
                    <a:cubicBezTo>
                      <a:pt x="57" y="17"/>
                      <a:pt x="57" y="18"/>
                      <a:pt x="57" y="19"/>
                    </a:cubicBezTo>
                    <a:cubicBezTo>
                      <a:pt x="58" y="19"/>
                      <a:pt x="58" y="19"/>
                      <a:pt x="58" y="19"/>
                    </a:cubicBezTo>
                    <a:cubicBezTo>
                      <a:pt x="59" y="18"/>
                      <a:pt x="60" y="18"/>
                      <a:pt x="60" y="17"/>
                    </a:cubicBezTo>
                    <a:cubicBezTo>
                      <a:pt x="63" y="16"/>
                      <a:pt x="63" y="16"/>
                      <a:pt x="63" y="16"/>
                    </a:cubicBezTo>
                    <a:cubicBezTo>
                      <a:pt x="64" y="15"/>
                      <a:pt x="64" y="14"/>
                      <a:pt x="64" y="13"/>
                    </a:cubicBezTo>
                    <a:cubicBezTo>
                      <a:pt x="64" y="12"/>
                      <a:pt x="62" y="12"/>
                      <a:pt x="61" y="12"/>
                    </a:cubicBezTo>
                    <a:cubicBezTo>
                      <a:pt x="61" y="11"/>
                      <a:pt x="61" y="11"/>
                      <a:pt x="61" y="11"/>
                    </a:cubicBezTo>
                    <a:cubicBezTo>
                      <a:pt x="59" y="4"/>
                      <a:pt x="59" y="4"/>
                      <a:pt x="59" y="4"/>
                    </a:cubicBezTo>
                    <a:cubicBezTo>
                      <a:pt x="58" y="1"/>
                      <a:pt x="54" y="0"/>
                      <a:pt x="51" y="1"/>
                    </a:cubicBezTo>
                    <a:cubicBezTo>
                      <a:pt x="5" y="18"/>
                      <a:pt x="5" y="18"/>
                      <a:pt x="5" y="18"/>
                    </a:cubicBezTo>
                    <a:cubicBezTo>
                      <a:pt x="2" y="20"/>
                      <a:pt x="0" y="23"/>
                      <a:pt x="1" y="26"/>
                    </a:cubicBezTo>
                    <a:cubicBezTo>
                      <a:pt x="4" y="33"/>
                      <a:pt x="4" y="33"/>
                      <a:pt x="4" y="33"/>
                    </a:cubicBezTo>
                    <a:cubicBezTo>
                      <a:pt x="4" y="33"/>
                      <a:pt x="4" y="34"/>
                      <a:pt x="5" y="34"/>
                    </a:cubicBezTo>
                    <a:cubicBezTo>
                      <a:pt x="4" y="34"/>
                      <a:pt x="4" y="35"/>
                      <a:pt x="4" y="36"/>
                    </a:cubicBezTo>
                    <a:close/>
                    <a:moveTo>
                      <a:pt x="58" y="8"/>
                    </a:moveTo>
                    <a:cubicBezTo>
                      <a:pt x="57" y="6"/>
                      <a:pt x="57" y="5"/>
                      <a:pt x="57" y="5"/>
                    </a:cubicBezTo>
                    <a:cubicBezTo>
                      <a:pt x="58" y="5"/>
                      <a:pt x="58" y="6"/>
                      <a:pt x="59" y="7"/>
                    </a:cubicBezTo>
                    <a:cubicBezTo>
                      <a:pt x="59" y="9"/>
                      <a:pt x="60" y="10"/>
                      <a:pt x="59" y="10"/>
                    </a:cubicBezTo>
                    <a:cubicBezTo>
                      <a:pt x="59" y="10"/>
                      <a:pt x="58" y="9"/>
                      <a:pt x="58" y="8"/>
                    </a:cubicBezTo>
                    <a:close/>
                    <a:moveTo>
                      <a:pt x="32" y="12"/>
                    </a:moveTo>
                    <a:cubicBezTo>
                      <a:pt x="32" y="12"/>
                      <a:pt x="32" y="11"/>
                      <a:pt x="33" y="11"/>
                    </a:cubicBezTo>
                    <a:cubicBezTo>
                      <a:pt x="37" y="9"/>
                      <a:pt x="37" y="9"/>
                      <a:pt x="37" y="9"/>
                    </a:cubicBezTo>
                    <a:cubicBezTo>
                      <a:pt x="38" y="9"/>
                      <a:pt x="38" y="9"/>
                      <a:pt x="38" y="10"/>
                    </a:cubicBezTo>
                    <a:cubicBezTo>
                      <a:pt x="39" y="10"/>
                      <a:pt x="39" y="10"/>
                      <a:pt x="39" y="10"/>
                    </a:cubicBezTo>
                    <a:cubicBezTo>
                      <a:pt x="39" y="11"/>
                      <a:pt x="39" y="11"/>
                      <a:pt x="38" y="11"/>
                    </a:cubicBezTo>
                    <a:cubicBezTo>
                      <a:pt x="34" y="13"/>
                      <a:pt x="34" y="13"/>
                      <a:pt x="34" y="13"/>
                    </a:cubicBezTo>
                    <a:cubicBezTo>
                      <a:pt x="33" y="13"/>
                      <a:pt x="33" y="13"/>
                      <a:pt x="33" y="13"/>
                    </a:cubicBezTo>
                    <a:lnTo>
                      <a:pt x="32" y="1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88"/>
              <p:cNvSpPr>
                <a:spLocks noEditPoints="1"/>
              </p:cNvSpPr>
              <p:nvPr/>
            </p:nvSpPr>
            <p:spPr bwMode="auto">
              <a:xfrm>
                <a:off x="4314" y="2714"/>
                <a:ext cx="31" cy="33"/>
              </a:xfrm>
              <a:custGeom>
                <a:avLst/>
                <a:gdLst>
                  <a:gd name="T0" fmla="*/ 1 w 13"/>
                  <a:gd name="T1" fmla="*/ 9 h 14"/>
                  <a:gd name="T2" fmla="*/ 9 w 13"/>
                  <a:gd name="T3" fmla="*/ 12 h 14"/>
                  <a:gd name="T4" fmla="*/ 12 w 13"/>
                  <a:gd name="T5" fmla="*/ 5 h 14"/>
                  <a:gd name="T6" fmla="*/ 5 w 13"/>
                  <a:gd name="T7" fmla="*/ 2 h 14"/>
                  <a:gd name="T8" fmla="*/ 1 w 13"/>
                  <a:gd name="T9" fmla="*/ 9 h 14"/>
                  <a:gd name="T10" fmla="*/ 4 w 13"/>
                  <a:gd name="T11" fmla="*/ 8 h 14"/>
                  <a:gd name="T12" fmla="*/ 6 w 13"/>
                  <a:gd name="T13" fmla="*/ 5 h 14"/>
                  <a:gd name="T14" fmla="*/ 9 w 13"/>
                  <a:gd name="T15" fmla="*/ 6 h 14"/>
                  <a:gd name="T16" fmla="*/ 8 w 13"/>
                  <a:gd name="T17" fmla="*/ 10 h 14"/>
                  <a:gd name="T18" fmla="*/ 4 w 13"/>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 y="9"/>
                    </a:moveTo>
                    <a:cubicBezTo>
                      <a:pt x="3" y="12"/>
                      <a:pt x="6" y="14"/>
                      <a:pt x="9" y="12"/>
                    </a:cubicBezTo>
                    <a:cubicBezTo>
                      <a:pt x="12" y="11"/>
                      <a:pt x="13" y="8"/>
                      <a:pt x="12" y="5"/>
                    </a:cubicBezTo>
                    <a:cubicBezTo>
                      <a:pt x="11" y="2"/>
                      <a:pt x="8" y="0"/>
                      <a:pt x="5" y="2"/>
                    </a:cubicBezTo>
                    <a:cubicBezTo>
                      <a:pt x="2" y="3"/>
                      <a:pt x="0" y="6"/>
                      <a:pt x="1" y="9"/>
                    </a:cubicBezTo>
                    <a:close/>
                    <a:moveTo>
                      <a:pt x="4" y="8"/>
                    </a:moveTo>
                    <a:cubicBezTo>
                      <a:pt x="4" y="7"/>
                      <a:pt x="5" y="5"/>
                      <a:pt x="6" y="5"/>
                    </a:cubicBezTo>
                    <a:cubicBezTo>
                      <a:pt x="7" y="4"/>
                      <a:pt x="9" y="5"/>
                      <a:pt x="9" y="6"/>
                    </a:cubicBezTo>
                    <a:cubicBezTo>
                      <a:pt x="10" y="7"/>
                      <a:pt x="9" y="9"/>
                      <a:pt x="8" y="10"/>
                    </a:cubicBezTo>
                    <a:cubicBezTo>
                      <a:pt x="6" y="10"/>
                      <a:pt x="5" y="9"/>
                      <a:pt x="4"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89"/>
              <p:cNvSpPr>
                <a:spLocks noEditPoints="1"/>
              </p:cNvSpPr>
              <p:nvPr/>
            </p:nvSpPr>
            <p:spPr bwMode="auto">
              <a:xfrm>
                <a:off x="4240" y="2743"/>
                <a:ext cx="31" cy="33"/>
              </a:xfrm>
              <a:custGeom>
                <a:avLst/>
                <a:gdLst>
                  <a:gd name="T0" fmla="*/ 1 w 13"/>
                  <a:gd name="T1" fmla="*/ 9 h 14"/>
                  <a:gd name="T2" fmla="*/ 8 w 13"/>
                  <a:gd name="T3" fmla="*/ 12 h 14"/>
                  <a:gd name="T4" fmla="*/ 12 w 13"/>
                  <a:gd name="T5" fmla="*/ 5 h 14"/>
                  <a:gd name="T6" fmla="*/ 4 w 13"/>
                  <a:gd name="T7" fmla="*/ 1 h 14"/>
                  <a:gd name="T8" fmla="*/ 1 w 13"/>
                  <a:gd name="T9" fmla="*/ 9 h 14"/>
                  <a:gd name="T10" fmla="*/ 4 w 13"/>
                  <a:gd name="T11" fmla="*/ 8 h 14"/>
                  <a:gd name="T12" fmla="*/ 5 w 13"/>
                  <a:gd name="T13" fmla="*/ 4 h 14"/>
                  <a:gd name="T14" fmla="*/ 9 w 13"/>
                  <a:gd name="T15" fmla="*/ 6 h 14"/>
                  <a:gd name="T16" fmla="*/ 7 w 13"/>
                  <a:gd name="T17" fmla="*/ 9 h 14"/>
                  <a:gd name="T18" fmla="*/ 4 w 13"/>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 y="9"/>
                    </a:moveTo>
                    <a:cubicBezTo>
                      <a:pt x="2" y="12"/>
                      <a:pt x="5" y="14"/>
                      <a:pt x="8" y="12"/>
                    </a:cubicBezTo>
                    <a:cubicBezTo>
                      <a:pt x="11" y="11"/>
                      <a:pt x="13" y="8"/>
                      <a:pt x="12" y="5"/>
                    </a:cubicBezTo>
                    <a:cubicBezTo>
                      <a:pt x="11" y="2"/>
                      <a:pt x="7" y="0"/>
                      <a:pt x="4" y="1"/>
                    </a:cubicBezTo>
                    <a:cubicBezTo>
                      <a:pt x="1" y="3"/>
                      <a:pt x="0" y="6"/>
                      <a:pt x="1" y="9"/>
                    </a:cubicBezTo>
                    <a:close/>
                    <a:moveTo>
                      <a:pt x="4" y="8"/>
                    </a:moveTo>
                    <a:cubicBezTo>
                      <a:pt x="3" y="6"/>
                      <a:pt x="4" y="5"/>
                      <a:pt x="5" y="4"/>
                    </a:cubicBezTo>
                    <a:cubicBezTo>
                      <a:pt x="7" y="4"/>
                      <a:pt x="8" y="5"/>
                      <a:pt x="9" y="6"/>
                    </a:cubicBezTo>
                    <a:cubicBezTo>
                      <a:pt x="9" y="7"/>
                      <a:pt x="9" y="9"/>
                      <a:pt x="7" y="9"/>
                    </a:cubicBezTo>
                    <a:cubicBezTo>
                      <a:pt x="6" y="10"/>
                      <a:pt x="4" y="9"/>
                      <a:pt x="4"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90"/>
              <p:cNvSpPr>
                <a:spLocks noEditPoints="1"/>
              </p:cNvSpPr>
              <p:nvPr/>
            </p:nvSpPr>
            <p:spPr bwMode="auto">
              <a:xfrm>
                <a:off x="3662" y="1976"/>
                <a:ext cx="34" cy="28"/>
              </a:xfrm>
              <a:custGeom>
                <a:avLst/>
                <a:gdLst>
                  <a:gd name="T0" fmla="*/ 12 w 14"/>
                  <a:gd name="T1" fmla="*/ 2 h 12"/>
                  <a:gd name="T2" fmla="*/ 12 w 14"/>
                  <a:gd name="T3" fmla="*/ 2 h 12"/>
                  <a:gd name="T4" fmla="*/ 12 w 14"/>
                  <a:gd name="T5" fmla="*/ 2 h 12"/>
                  <a:gd name="T6" fmla="*/ 11 w 14"/>
                  <a:gd name="T7" fmla="*/ 2 h 12"/>
                  <a:gd name="T8" fmla="*/ 10 w 14"/>
                  <a:gd name="T9" fmla="*/ 2 h 12"/>
                  <a:gd name="T10" fmla="*/ 10 w 14"/>
                  <a:gd name="T11" fmla="*/ 2 h 12"/>
                  <a:gd name="T12" fmla="*/ 10 w 14"/>
                  <a:gd name="T13" fmla="*/ 1 h 12"/>
                  <a:gd name="T14" fmla="*/ 8 w 14"/>
                  <a:gd name="T15" fmla="*/ 0 h 12"/>
                  <a:gd name="T16" fmla="*/ 7 w 14"/>
                  <a:gd name="T17" fmla="*/ 0 h 12"/>
                  <a:gd name="T18" fmla="*/ 5 w 14"/>
                  <a:gd name="T19" fmla="*/ 2 h 12"/>
                  <a:gd name="T20" fmla="*/ 5 w 14"/>
                  <a:gd name="T21" fmla="*/ 2 h 12"/>
                  <a:gd name="T22" fmla="*/ 4 w 14"/>
                  <a:gd name="T23" fmla="*/ 2 h 12"/>
                  <a:gd name="T24" fmla="*/ 4 w 14"/>
                  <a:gd name="T25" fmla="*/ 2 h 12"/>
                  <a:gd name="T26" fmla="*/ 3 w 14"/>
                  <a:gd name="T27" fmla="*/ 2 h 12"/>
                  <a:gd name="T28" fmla="*/ 2 w 14"/>
                  <a:gd name="T29" fmla="*/ 3 h 12"/>
                  <a:gd name="T30" fmla="*/ 2 w 14"/>
                  <a:gd name="T31" fmla="*/ 3 h 12"/>
                  <a:gd name="T32" fmla="*/ 0 w 14"/>
                  <a:gd name="T33" fmla="*/ 5 h 12"/>
                  <a:gd name="T34" fmla="*/ 0 w 14"/>
                  <a:gd name="T35" fmla="*/ 10 h 12"/>
                  <a:gd name="T36" fmla="*/ 3 w 14"/>
                  <a:gd name="T37" fmla="*/ 12 h 12"/>
                  <a:gd name="T38" fmla="*/ 12 w 14"/>
                  <a:gd name="T39" fmla="*/ 12 h 12"/>
                  <a:gd name="T40" fmla="*/ 14 w 14"/>
                  <a:gd name="T41" fmla="*/ 10 h 12"/>
                  <a:gd name="T42" fmla="*/ 14 w 14"/>
                  <a:gd name="T43" fmla="*/ 5 h 12"/>
                  <a:gd name="T44" fmla="*/ 12 w 14"/>
                  <a:gd name="T45" fmla="*/ 2 h 12"/>
                  <a:gd name="T46" fmla="*/ 6 w 14"/>
                  <a:gd name="T47" fmla="*/ 2 h 12"/>
                  <a:gd name="T48" fmla="*/ 7 w 14"/>
                  <a:gd name="T49" fmla="*/ 1 h 12"/>
                  <a:gd name="T50" fmla="*/ 8 w 14"/>
                  <a:gd name="T51" fmla="*/ 1 h 12"/>
                  <a:gd name="T52" fmla="*/ 9 w 14"/>
                  <a:gd name="T53" fmla="*/ 1 h 12"/>
                  <a:gd name="T54" fmla="*/ 9 w 14"/>
                  <a:gd name="T55" fmla="*/ 2 h 12"/>
                  <a:gd name="T56" fmla="*/ 6 w 14"/>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2">
                    <a:moveTo>
                      <a:pt x="12" y="2"/>
                    </a:move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1"/>
                      <a:pt x="10" y="1"/>
                      <a:pt x="10" y="1"/>
                    </a:cubicBezTo>
                    <a:cubicBezTo>
                      <a:pt x="10" y="0"/>
                      <a:pt x="9" y="0"/>
                      <a:pt x="8" y="0"/>
                    </a:cubicBezTo>
                    <a:cubicBezTo>
                      <a:pt x="7" y="0"/>
                      <a:pt x="7" y="0"/>
                      <a:pt x="7" y="0"/>
                    </a:cubicBezTo>
                    <a:cubicBezTo>
                      <a:pt x="6" y="0"/>
                      <a:pt x="5" y="1"/>
                      <a:pt x="5" y="2"/>
                    </a:cubicBezTo>
                    <a:cubicBezTo>
                      <a:pt x="5" y="2"/>
                      <a:pt x="5" y="2"/>
                      <a:pt x="5" y="2"/>
                    </a:cubicBezTo>
                    <a:cubicBezTo>
                      <a:pt x="4" y="2"/>
                      <a:pt x="4" y="2"/>
                      <a:pt x="4" y="2"/>
                    </a:cubicBezTo>
                    <a:cubicBezTo>
                      <a:pt x="4" y="2"/>
                      <a:pt x="4" y="2"/>
                      <a:pt x="4" y="2"/>
                    </a:cubicBezTo>
                    <a:cubicBezTo>
                      <a:pt x="3" y="2"/>
                      <a:pt x="3" y="2"/>
                      <a:pt x="3" y="2"/>
                    </a:cubicBezTo>
                    <a:cubicBezTo>
                      <a:pt x="2" y="2"/>
                      <a:pt x="2" y="2"/>
                      <a:pt x="2" y="3"/>
                    </a:cubicBezTo>
                    <a:cubicBezTo>
                      <a:pt x="2" y="3"/>
                      <a:pt x="2" y="3"/>
                      <a:pt x="2" y="3"/>
                    </a:cubicBezTo>
                    <a:cubicBezTo>
                      <a:pt x="1" y="3"/>
                      <a:pt x="0" y="4"/>
                      <a:pt x="0" y="5"/>
                    </a:cubicBezTo>
                    <a:cubicBezTo>
                      <a:pt x="0" y="10"/>
                      <a:pt x="0" y="10"/>
                      <a:pt x="0" y="10"/>
                    </a:cubicBezTo>
                    <a:cubicBezTo>
                      <a:pt x="0" y="11"/>
                      <a:pt x="1" y="12"/>
                      <a:pt x="3" y="12"/>
                    </a:cubicBezTo>
                    <a:cubicBezTo>
                      <a:pt x="12" y="12"/>
                      <a:pt x="12" y="12"/>
                      <a:pt x="12" y="12"/>
                    </a:cubicBezTo>
                    <a:cubicBezTo>
                      <a:pt x="13" y="12"/>
                      <a:pt x="14" y="11"/>
                      <a:pt x="14" y="10"/>
                    </a:cubicBezTo>
                    <a:cubicBezTo>
                      <a:pt x="14" y="5"/>
                      <a:pt x="14" y="5"/>
                      <a:pt x="14" y="5"/>
                    </a:cubicBezTo>
                    <a:cubicBezTo>
                      <a:pt x="14" y="4"/>
                      <a:pt x="13" y="3"/>
                      <a:pt x="12" y="2"/>
                    </a:cubicBezTo>
                    <a:close/>
                    <a:moveTo>
                      <a:pt x="6" y="2"/>
                    </a:moveTo>
                    <a:cubicBezTo>
                      <a:pt x="6" y="1"/>
                      <a:pt x="6" y="1"/>
                      <a:pt x="7" y="1"/>
                    </a:cubicBezTo>
                    <a:cubicBezTo>
                      <a:pt x="8" y="1"/>
                      <a:pt x="8" y="1"/>
                      <a:pt x="8" y="1"/>
                    </a:cubicBezTo>
                    <a:cubicBezTo>
                      <a:pt x="9" y="1"/>
                      <a:pt x="9" y="1"/>
                      <a:pt x="9" y="1"/>
                    </a:cubicBezTo>
                    <a:cubicBezTo>
                      <a:pt x="9" y="2"/>
                      <a:pt x="9" y="2"/>
                      <a:pt x="9" y="2"/>
                    </a:cubicBezTo>
                    <a:cubicBezTo>
                      <a:pt x="6" y="2"/>
                      <a:pt x="6" y="2"/>
                      <a:pt x="6" y="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91"/>
              <p:cNvSpPr>
                <a:spLocks noEditPoints="1"/>
              </p:cNvSpPr>
              <p:nvPr/>
            </p:nvSpPr>
            <p:spPr bwMode="auto">
              <a:xfrm>
                <a:off x="3662" y="2190"/>
                <a:ext cx="34" cy="28"/>
              </a:xfrm>
              <a:custGeom>
                <a:avLst/>
                <a:gdLst>
                  <a:gd name="T0" fmla="*/ 12 w 14"/>
                  <a:gd name="T1" fmla="*/ 2 h 12"/>
                  <a:gd name="T2" fmla="*/ 12 w 14"/>
                  <a:gd name="T3" fmla="*/ 2 h 12"/>
                  <a:gd name="T4" fmla="*/ 11 w 14"/>
                  <a:gd name="T5" fmla="*/ 1 h 12"/>
                  <a:gd name="T6" fmla="*/ 10 w 14"/>
                  <a:gd name="T7" fmla="*/ 1 h 12"/>
                  <a:gd name="T8" fmla="*/ 10 w 14"/>
                  <a:gd name="T9" fmla="*/ 2 h 12"/>
                  <a:gd name="T10" fmla="*/ 9 w 14"/>
                  <a:gd name="T11" fmla="*/ 2 h 12"/>
                  <a:gd name="T12" fmla="*/ 9 w 14"/>
                  <a:gd name="T13" fmla="*/ 1 h 12"/>
                  <a:gd name="T14" fmla="*/ 7 w 14"/>
                  <a:gd name="T15" fmla="*/ 0 h 12"/>
                  <a:gd name="T16" fmla="*/ 6 w 14"/>
                  <a:gd name="T17" fmla="*/ 0 h 12"/>
                  <a:gd name="T18" fmla="*/ 4 w 14"/>
                  <a:gd name="T19" fmla="*/ 1 h 12"/>
                  <a:gd name="T20" fmla="*/ 4 w 14"/>
                  <a:gd name="T21" fmla="*/ 2 h 12"/>
                  <a:gd name="T22" fmla="*/ 4 w 14"/>
                  <a:gd name="T23" fmla="*/ 2 h 12"/>
                  <a:gd name="T24" fmla="*/ 3 w 14"/>
                  <a:gd name="T25" fmla="*/ 1 h 12"/>
                  <a:gd name="T26" fmla="*/ 2 w 14"/>
                  <a:gd name="T27" fmla="*/ 2 h 12"/>
                  <a:gd name="T28" fmla="*/ 2 w 14"/>
                  <a:gd name="T29" fmla="*/ 2 h 12"/>
                  <a:gd name="T30" fmla="*/ 2 w 14"/>
                  <a:gd name="T31" fmla="*/ 2 h 12"/>
                  <a:gd name="T32" fmla="*/ 0 w 14"/>
                  <a:gd name="T33" fmla="*/ 4 h 12"/>
                  <a:gd name="T34" fmla="*/ 0 w 14"/>
                  <a:gd name="T35" fmla="*/ 9 h 12"/>
                  <a:gd name="T36" fmla="*/ 2 w 14"/>
                  <a:gd name="T37" fmla="*/ 12 h 12"/>
                  <a:gd name="T38" fmla="*/ 11 w 14"/>
                  <a:gd name="T39" fmla="*/ 11 h 12"/>
                  <a:gd name="T40" fmla="*/ 14 w 14"/>
                  <a:gd name="T41" fmla="*/ 9 h 12"/>
                  <a:gd name="T42" fmla="*/ 14 w 14"/>
                  <a:gd name="T43" fmla="*/ 4 h 12"/>
                  <a:gd name="T44" fmla="*/ 12 w 14"/>
                  <a:gd name="T45" fmla="*/ 2 h 12"/>
                  <a:gd name="T46" fmla="*/ 5 w 14"/>
                  <a:gd name="T47" fmla="*/ 1 h 12"/>
                  <a:gd name="T48" fmla="*/ 6 w 14"/>
                  <a:gd name="T49" fmla="*/ 0 h 12"/>
                  <a:gd name="T50" fmla="*/ 7 w 14"/>
                  <a:gd name="T51" fmla="*/ 0 h 12"/>
                  <a:gd name="T52" fmla="*/ 8 w 14"/>
                  <a:gd name="T53" fmla="*/ 1 h 12"/>
                  <a:gd name="T54" fmla="*/ 8 w 14"/>
                  <a:gd name="T55" fmla="*/ 2 h 12"/>
                  <a:gd name="T56" fmla="*/ 5 w 14"/>
                  <a:gd name="T57" fmla="*/ 2 h 12"/>
                  <a:gd name="T58" fmla="*/ 5 w 14"/>
                  <a:gd name="T5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12">
                    <a:moveTo>
                      <a:pt x="12" y="2"/>
                    </a:moveTo>
                    <a:cubicBezTo>
                      <a:pt x="12" y="2"/>
                      <a:pt x="12" y="2"/>
                      <a:pt x="12" y="2"/>
                    </a:cubicBezTo>
                    <a:cubicBezTo>
                      <a:pt x="12" y="1"/>
                      <a:pt x="12" y="1"/>
                      <a:pt x="11" y="1"/>
                    </a:cubicBezTo>
                    <a:cubicBezTo>
                      <a:pt x="10" y="1"/>
                      <a:pt x="10" y="1"/>
                      <a:pt x="10" y="1"/>
                    </a:cubicBezTo>
                    <a:cubicBezTo>
                      <a:pt x="10" y="1"/>
                      <a:pt x="10" y="1"/>
                      <a:pt x="10" y="2"/>
                    </a:cubicBezTo>
                    <a:cubicBezTo>
                      <a:pt x="9" y="2"/>
                      <a:pt x="9" y="2"/>
                      <a:pt x="9" y="2"/>
                    </a:cubicBezTo>
                    <a:cubicBezTo>
                      <a:pt x="9" y="1"/>
                      <a:pt x="9" y="1"/>
                      <a:pt x="9" y="1"/>
                    </a:cubicBezTo>
                    <a:cubicBezTo>
                      <a:pt x="9" y="0"/>
                      <a:pt x="8" y="0"/>
                      <a:pt x="7" y="0"/>
                    </a:cubicBezTo>
                    <a:cubicBezTo>
                      <a:pt x="6" y="0"/>
                      <a:pt x="6" y="0"/>
                      <a:pt x="6" y="0"/>
                    </a:cubicBezTo>
                    <a:cubicBezTo>
                      <a:pt x="5" y="0"/>
                      <a:pt x="4" y="0"/>
                      <a:pt x="4" y="1"/>
                    </a:cubicBezTo>
                    <a:cubicBezTo>
                      <a:pt x="4" y="2"/>
                      <a:pt x="4" y="2"/>
                      <a:pt x="4" y="2"/>
                    </a:cubicBezTo>
                    <a:cubicBezTo>
                      <a:pt x="4" y="2"/>
                      <a:pt x="4" y="2"/>
                      <a:pt x="4" y="2"/>
                    </a:cubicBezTo>
                    <a:cubicBezTo>
                      <a:pt x="4" y="2"/>
                      <a:pt x="3" y="1"/>
                      <a:pt x="3" y="1"/>
                    </a:cubicBezTo>
                    <a:cubicBezTo>
                      <a:pt x="2" y="2"/>
                      <a:pt x="2" y="2"/>
                      <a:pt x="2" y="2"/>
                    </a:cubicBezTo>
                    <a:cubicBezTo>
                      <a:pt x="2" y="2"/>
                      <a:pt x="2" y="2"/>
                      <a:pt x="2" y="2"/>
                    </a:cubicBezTo>
                    <a:cubicBezTo>
                      <a:pt x="2" y="2"/>
                      <a:pt x="2" y="2"/>
                      <a:pt x="2" y="2"/>
                    </a:cubicBezTo>
                    <a:cubicBezTo>
                      <a:pt x="0" y="2"/>
                      <a:pt x="0" y="3"/>
                      <a:pt x="0" y="4"/>
                    </a:cubicBezTo>
                    <a:cubicBezTo>
                      <a:pt x="0" y="9"/>
                      <a:pt x="0" y="9"/>
                      <a:pt x="0" y="9"/>
                    </a:cubicBezTo>
                    <a:cubicBezTo>
                      <a:pt x="0" y="11"/>
                      <a:pt x="1" y="12"/>
                      <a:pt x="2" y="12"/>
                    </a:cubicBezTo>
                    <a:cubicBezTo>
                      <a:pt x="11" y="11"/>
                      <a:pt x="11" y="11"/>
                      <a:pt x="11" y="11"/>
                    </a:cubicBezTo>
                    <a:cubicBezTo>
                      <a:pt x="13" y="11"/>
                      <a:pt x="14" y="10"/>
                      <a:pt x="14" y="9"/>
                    </a:cubicBezTo>
                    <a:cubicBezTo>
                      <a:pt x="14" y="4"/>
                      <a:pt x="14" y="4"/>
                      <a:pt x="14" y="4"/>
                    </a:cubicBezTo>
                    <a:cubicBezTo>
                      <a:pt x="14" y="3"/>
                      <a:pt x="13" y="2"/>
                      <a:pt x="12" y="2"/>
                    </a:cubicBezTo>
                    <a:close/>
                    <a:moveTo>
                      <a:pt x="5" y="1"/>
                    </a:moveTo>
                    <a:cubicBezTo>
                      <a:pt x="5" y="1"/>
                      <a:pt x="5" y="0"/>
                      <a:pt x="6" y="0"/>
                    </a:cubicBezTo>
                    <a:cubicBezTo>
                      <a:pt x="7" y="0"/>
                      <a:pt x="7" y="0"/>
                      <a:pt x="7" y="0"/>
                    </a:cubicBezTo>
                    <a:cubicBezTo>
                      <a:pt x="8" y="0"/>
                      <a:pt x="8" y="1"/>
                      <a:pt x="8" y="1"/>
                    </a:cubicBezTo>
                    <a:cubicBezTo>
                      <a:pt x="8" y="2"/>
                      <a:pt x="8" y="2"/>
                      <a:pt x="8" y="2"/>
                    </a:cubicBezTo>
                    <a:cubicBezTo>
                      <a:pt x="5" y="2"/>
                      <a:pt x="5" y="2"/>
                      <a:pt x="5" y="2"/>
                    </a:cubicBezTo>
                    <a:lnTo>
                      <a:pt x="5" y="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92"/>
              <p:cNvSpPr>
                <a:spLocks noEditPoints="1"/>
              </p:cNvSpPr>
              <p:nvPr/>
            </p:nvSpPr>
            <p:spPr bwMode="auto">
              <a:xfrm>
                <a:off x="3804" y="2211"/>
                <a:ext cx="38" cy="38"/>
              </a:xfrm>
              <a:custGeom>
                <a:avLst/>
                <a:gdLst>
                  <a:gd name="T0" fmla="*/ 15 w 16"/>
                  <a:gd name="T1" fmla="*/ 6 h 16"/>
                  <a:gd name="T2" fmla="*/ 14 w 16"/>
                  <a:gd name="T3" fmla="*/ 6 h 16"/>
                  <a:gd name="T4" fmla="*/ 13 w 16"/>
                  <a:gd name="T5" fmla="*/ 5 h 16"/>
                  <a:gd name="T6" fmla="*/ 14 w 16"/>
                  <a:gd name="T7" fmla="*/ 5 h 16"/>
                  <a:gd name="T8" fmla="*/ 14 w 16"/>
                  <a:gd name="T9" fmla="*/ 3 h 16"/>
                  <a:gd name="T10" fmla="*/ 13 w 16"/>
                  <a:gd name="T11" fmla="*/ 2 h 16"/>
                  <a:gd name="T12" fmla="*/ 12 w 16"/>
                  <a:gd name="T13" fmla="*/ 2 h 16"/>
                  <a:gd name="T14" fmla="*/ 11 w 16"/>
                  <a:gd name="T15" fmla="*/ 3 h 16"/>
                  <a:gd name="T16" fmla="*/ 10 w 16"/>
                  <a:gd name="T17" fmla="*/ 3 h 16"/>
                  <a:gd name="T18" fmla="*/ 10 w 16"/>
                  <a:gd name="T19" fmla="*/ 1 h 16"/>
                  <a:gd name="T20" fmla="*/ 9 w 16"/>
                  <a:gd name="T21" fmla="*/ 0 h 16"/>
                  <a:gd name="T22" fmla="*/ 7 w 16"/>
                  <a:gd name="T23" fmla="*/ 0 h 16"/>
                  <a:gd name="T24" fmla="*/ 6 w 16"/>
                  <a:gd name="T25" fmla="*/ 1 h 16"/>
                  <a:gd name="T26" fmla="*/ 6 w 16"/>
                  <a:gd name="T27" fmla="*/ 3 h 16"/>
                  <a:gd name="T28" fmla="*/ 5 w 16"/>
                  <a:gd name="T29" fmla="*/ 3 h 16"/>
                  <a:gd name="T30" fmla="*/ 4 w 16"/>
                  <a:gd name="T31" fmla="*/ 2 h 16"/>
                  <a:gd name="T32" fmla="*/ 3 w 16"/>
                  <a:gd name="T33" fmla="*/ 2 h 16"/>
                  <a:gd name="T34" fmla="*/ 2 w 16"/>
                  <a:gd name="T35" fmla="*/ 3 h 16"/>
                  <a:gd name="T36" fmla="*/ 2 w 16"/>
                  <a:gd name="T37" fmla="*/ 5 h 16"/>
                  <a:gd name="T38" fmla="*/ 3 w 16"/>
                  <a:gd name="T39" fmla="*/ 5 h 16"/>
                  <a:gd name="T40" fmla="*/ 2 w 16"/>
                  <a:gd name="T41" fmla="*/ 7 h 16"/>
                  <a:gd name="T42" fmla="*/ 1 w 16"/>
                  <a:gd name="T43" fmla="*/ 7 h 16"/>
                  <a:gd name="T44" fmla="*/ 0 w 16"/>
                  <a:gd name="T45" fmla="*/ 8 h 16"/>
                  <a:gd name="T46" fmla="*/ 0 w 16"/>
                  <a:gd name="T47" fmla="*/ 9 h 16"/>
                  <a:gd name="T48" fmla="*/ 1 w 16"/>
                  <a:gd name="T49" fmla="*/ 10 h 16"/>
                  <a:gd name="T50" fmla="*/ 2 w 16"/>
                  <a:gd name="T51" fmla="*/ 10 h 16"/>
                  <a:gd name="T52" fmla="*/ 3 w 16"/>
                  <a:gd name="T53" fmla="*/ 11 h 16"/>
                  <a:gd name="T54" fmla="*/ 2 w 16"/>
                  <a:gd name="T55" fmla="*/ 12 h 16"/>
                  <a:gd name="T56" fmla="*/ 2 w 16"/>
                  <a:gd name="T57" fmla="*/ 14 h 16"/>
                  <a:gd name="T58" fmla="*/ 3 w 16"/>
                  <a:gd name="T59" fmla="*/ 14 h 16"/>
                  <a:gd name="T60" fmla="*/ 5 w 16"/>
                  <a:gd name="T61" fmla="*/ 14 h 16"/>
                  <a:gd name="T62" fmla="*/ 5 w 16"/>
                  <a:gd name="T63" fmla="*/ 14 h 16"/>
                  <a:gd name="T64" fmla="*/ 7 w 16"/>
                  <a:gd name="T65" fmla="*/ 14 h 16"/>
                  <a:gd name="T66" fmla="*/ 7 w 16"/>
                  <a:gd name="T67" fmla="*/ 15 h 16"/>
                  <a:gd name="T68" fmla="*/ 8 w 16"/>
                  <a:gd name="T69" fmla="*/ 16 h 16"/>
                  <a:gd name="T70" fmla="*/ 9 w 16"/>
                  <a:gd name="T71" fmla="*/ 16 h 16"/>
                  <a:gd name="T72" fmla="*/ 10 w 16"/>
                  <a:gd name="T73" fmla="*/ 15 h 16"/>
                  <a:gd name="T74" fmla="*/ 10 w 16"/>
                  <a:gd name="T75" fmla="*/ 14 h 16"/>
                  <a:gd name="T76" fmla="*/ 11 w 16"/>
                  <a:gd name="T77" fmla="*/ 14 h 16"/>
                  <a:gd name="T78" fmla="*/ 12 w 16"/>
                  <a:gd name="T79" fmla="*/ 14 h 16"/>
                  <a:gd name="T80" fmla="*/ 13 w 16"/>
                  <a:gd name="T81" fmla="*/ 14 h 16"/>
                  <a:gd name="T82" fmla="*/ 14 w 16"/>
                  <a:gd name="T83" fmla="*/ 13 h 16"/>
                  <a:gd name="T84" fmla="*/ 14 w 16"/>
                  <a:gd name="T85" fmla="*/ 12 h 16"/>
                  <a:gd name="T86" fmla="*/ 14 w 16"/>
                  <a:gd name="T87" fmla="*/ 11 h 16"/>
                  <a:gd name="T88" fmla="*/ 14 w 16"/>
                  <a:gd name="T89" fmla="*/ 10 h 16"/>
                  <a:gd name="T90" fmla="*/ 15 w 16"/>
                  <a:gd name="T91" fmla="*/ 10 h 16"/>
                  <a:gd name="T92" fmla="*/ 16 w 16"/>
                  <a:gd name="T93" fmla="*/ 9 h 16"/>
                  <a:gd name="T94" fmla="*/ 16 w 16"/>
                  <a:gd name="T95" fmla="*/ 8 h 16"/>
                  <a:gd name="T96" fmla="*/ 15 w 16"/>
                  <a:gd name="T97" fmla="*/ 6 h 16"/>
                  <a:gd name="T98" fmla="*/ 10 w 16"/>
                  <a:gd name="T99" fmla="*/ 10 h 16"/>
                  <a:gd name="T100" fmla="*/ 6 w 16"/>
                  <a:gd name="T101" fmla="*/ 11 h 16"/>
                  <a:gd name="T102" fmla="*/ 6 w 16"/>
                  <a:gd name="T103" fmla="*/ 6 h 16"/>
                  <a:gd name="T104" fmla="*/ 10 w 16"/>
                  <a:gd name="T105" fmla="*/ 6 h 16"/>
                  <a:gd name="T106" fmla="*/ 10 w 16"/>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16">
                    <a:moveTo>
                      <a:pt x="15" y="6"/>
                    </a:moveTo>
                    <a:cubicBezTo>
                      <a:pt x="14" y="6"/>
                      <a:pt x="14" y="6"/>
                      <a:pt x="14" y="6"/>
                    </a:cubicBezTo>
                    <a:cubicBezTo>
                      <a:pt x="14" y="6"/>
                      <a:pt x="14" y="6"/>
                      <a:pt x="13" y="5"/>
                    </a:cubicBezTo>
                    <a:cubicBezTo>
                      <a:pt x="14" y="5"/>
                      <a:pt x="14" y="5"/>
                      <a:pt x="14" y="5"/>
                    </a:cubicBezTo>
                    <a:cubicBezTo>
                      <a:pt x="15" y="4"/>
                      <a:pt x="15" y="3"/>
                      <a:pt x="14" y="3"/>
                    </a:cubicBezTo>
                    <a:cubicBezTo>
                      <a:pt x="13" y="2"/>
                      <a:pt x="13" y="2"/>
                      <a:pt x="13" y="2"/>
                    </a:cubicBezTo>
                    <a:cubicBezTo>
                      <a:pt x="13" y="2"/>
                      <a:pt x="12" y="2"/>
                      <a:pt x="12" y="2"/>
                    </a:cubicBezTo>
                    <a:cubicBezTo>
                      <a:pt x="11" y="3"/>
                      <a:pt x="11" y="3"/>
                      <a:pt x="11" y="3"/>
                    </a:cubicBezTo>
                    <a:cubicBezTo>
                      <a:pt x="11" y="3"/>
                      <a:pt x="10" y="3"/>
                      <a:pt x="10" y="3"/>
                    </a:cubicBezTo>
                    <a:cubicBezTo>
                      <a:pt x="10" y="1"/>
                      <a:pt x="10" y="1"/>
                      <a:pt x="10" y="1"/>
                    </a:cubicBezTo>
                    <a:cubicBezTo>
                      <a:pt x="10" y="1"/>
                      <a:pt x="9" y="0"/>
                      <a:pt x="9" y="0"/>
                    </a:cubicBezTo>
                    <a:cubicBezTo>
                      <a:pt x="7" y="0"/>
                      <a:pt x="7" y="0"/>
                      <a:pt x="7" y="0"/>
                    </a:cubicBezTo>
                    <a:cubicBezTo>
                      <a:pt x="7" y="0"/>
                      <a:pt x="6" y="1"/>
                      <a:pt x="6" y="1"/>
                    </a:cubicBezTo>
                    <a:cubicBezTo>
                      <a:pt x="6" y="3"/>
                      <a:pt x="6" y="3"/>
                      <a:pt x="6" y="3"/>
                    </a:cubicBezTo>
                    <a:cubicBezTo>
                      <a:pt x="6" y="3"/>
                      <a:pt x="6" y="3"/>
                      <a:pt x="5" y="3"/>
                    </a:cubicBezTo>
                    <a:cubicBezTo>
                      <a:pt x="4" y="2"/>
                      <a:pt x="4" y="2"/>
                      <a:pt x="4" y="2"/>
                    </a:cubicBezTo>
                    <a:cubicBezTo>
                      <a:pt x="4" y="2"/>
                      <a:pt x="3" y="2"/>
                      <a:pt x="3" y="2"/>
                    </a:cubicBezTo>
                    <a:cubicBezTo>
                      <a:pt x="2" y="3"/>
                      <a:pt x="2" y="3"/>
                      <a:pt x="2" y="3"/>
                    </a:cubicBezTo>
                    <a:cubicBezTo>
                      <a:pt x="2" y="4"/>
                      <a:pt x="2" y="4"/>
                      <a:pt x="2" y="5"/>
                    </a:cubicBezTo>
                    <a:cubicBezTo>
                      <a:pt x="3" y="5"/>
                      <a:pt x="3" y="5"/>
                      <a:pt x="3" y="5"/>
                    </a:cubicBezTo>
                    <a:cubicBezTo>
                      <a:pt x="3" y="6"/>
                      <a:pt x="2" y="6"/>
                      <a:pt x="2" y="7"/>
                    </a:cubicBezTo>
                    <a:cubicBezTo>
                      <a:pt x="1" y="7"/>
                      <a:pt x="1" y="7"/>
                      <a:pt x="1" y="7"/>
                    </a:cubicBezTo>
                    <a:cubicBezTo>
                      <a:pt x="1" y="7"/>
                      <a:pt x="0" y="7"/>
                      <a:pt x="0" y="8"/>
                    </a:cubicBezTo>
                    <a:cubicBezTo>
                      <a:pt x="0" y="9"/>
                      <a:pt x="0" y="9"/>
                      <a:pt x="0" y="9"/>
                    </a:cubicBezTo>
                    <a:cubicBezTo>
                      <a:pt x="0" y="10"/>
                      <a:pt x="1" y="10"/>
                      <a:pt x="1" y="10"/>
                    </a:cubicBezTo>
                    <a:cubicBezTo>
                      <a:pt x="2" y="10"/>
                      <a:pt x="2" y="10"/>
                      <a:pt x="2" y="10"/>
                    </a:cubicBezTo>
                    <a:cubicBezTo>
                      <a:pt x="2" y="11"/>
                      <a:pt x="3" y="11"/>
                      <a:pt x="3" y="11"/>
                    </a:cubicBezTo>
                    <a:cubicBezTo>
                      <a:pt x="2" y="12"/>
                      <a:pt x="2" y="12"/>
                      <a:pt x="2" y="12"/>
                    </a:cubicBezTo>
                    <a:cubicBezTo>
                      <a:pt x="2" y="12"/>
                      <a:pt x="2" y="13"/>
                      <a:pt x="2" y="14"/>
                    </a:cubicBezTo>
                    <a:cubicBezTo>
                      <a:pt x="3" y="14"/>
                      <a:pt x="3" y="14"/>
                      <a:pt x="3" y="14"/>
                    </a:cubicBezTo>
                    <a:cubicBezTo>
                      <a:pt x="3" y="15"/>
                      <a:pt x="4" y="15"/>
                      <a:pt x="5" y="14"/>
                    </a:cubicBezTo>
                    <a:cubicBezTo>
                      <a:pt x="5" y="14"/>
                      <a:pt x="5" y="14"/>
                      <a:pt x="5" y="14"/>
                    </a:cubicBezTo>
                    <a:cubicBezTo>
                      <a:pt x="6" y="14"/>
                      <a:pt x="6" y="14"/>
                      <a:pt x="7" y="14"/>
                    </a:cubicBezTo>
                    <a:cubicBezTo>
                      <a:pt x="7" y="15"/>
                      <a:pt x="7" y="15"/>
                      <a:pt x="7" y="15"/>
                    </a:cubicBezTo>
                    <a:cubicBezTo>
                      <a:pt x="7" y="16"/>
                      <a:pt x="7" y="16"/>
                      <a:pt x="8" y="16"/>
                    </a:cubicBezTo>
                    <a:cubicBezTo>
                      <a:pt x="9" y="16"/>
                      <a:pt x="9" y="16"/>
                      <a:pt x="9" y="16"/>
                    </a:cubicBezTo>
                    <a:cubicBezTo>
                      <a:pt x="10" y="16"/>
                      <a:pt x="10" y="16"/>
                      <a:pt x="10" y="15"/>
                    </a:cubicBezTo>
                    <a:cubicBezTo>
                      <a:pt x="10" y="14"/>
                      <a:pt x="10" y="14"/>
                      <a:pt x="10" y="14"/>
                    </a:cubicBezTo>
                    <a:cubicBezTo>
                      <a:pt x="10" y="14"/>
                      <a:pt x="11" y="14"/>
                      <a:pt x="11" y="14"/>
                    </a:cubicBezTo>
                    <a:cubicBezTo>
                      <a:pt x="12" y="14"/>
                      <a:pt x="12" y="14"/>
                      <a:pt x="12" y="14"/>
                    </a:cubicBezTo>
                    <a:cubicBezTo>
                      <a:pt x="12" y="15"/>
                      <a:pt x="13" y="15"/>
                      <a:pt x="13" y="14"/>
                    </a:cubicBezTo>
                    <a:cubicBezTo>
                      <a:pt x="14" y="13"/>
                      <a:pt x="14" y="13"/>
                      <a:pt x="14" y="13"/>
                    </a:cubicBezTo>
                    <a:cubicBezTo>
                      <a:pt x="15" y="13"/>
                      <a:pt x="15" y="12"/>
                      <a:pt x="14" y="12"/>
                    </a:cubicBezTo>
                    <a:cubicBezTo>
                      <a:pt x="14" y="11"/>
                      <a:pt x="14" y="11"/>
                      <a:pt x="14" y="11"/>
                    </a:cubicBezTo>
                    <a:cubicBezTo>
                      <a:pt x="14" y="11"/>
                      <a:pt x="14" y="10"/>
                      <a:pt x="14" y="10"/>
                    </a:cubicBezTo>
                    <a:cubicBezTo>
                      <a:pt x="15" y="10"/>
                      <a:pt x="15" y="10"/>
                      <a:pt x="15" y="10"/>
                    </a:cubicBezTo>
                    <a:cubicBezTo>
                      <a:pt x="16" y="10"/>
                      <a:pt x="16" y="9"/>
                      <a:pt x="16" y="9"/>
                    </a:cubicBezTo>
                    <a:cubicBezTo>
                      <a:pt x="16" y="8"/>
                      <a:pt x="16" y="8"/>
                      <a:pt x="16" y="8"/>
                    </a:cubicBezTo>
                    <a:cubicBezTo>
                      <a:pt x="16" y="7"/>
                      <a:pt x="16" y="6"/>
                      <a:pt x="15" y="6"/>
                    </a:cubicBezTo>
                    <a:close/>
                    <a:moveTo>
                      <a:pt x="10" y="10"/>
                    </a:moveTo>
                    <a:cubicBezTo>
                      <a:pt x="9" y="12"/>
                      <a:pt x="7" y="12"/>
                      <a:pt x="6" y="11"/>
                    </a:cubicBezTo>
                    <a:cubicBezTo>
                      <a:pt x="5" y="9"/>
                      <a:pt x="5" y="7"/>
                      <a:pt x="6" y="6"/>
                    </a:cubicBezTo>
                    <a:cubicBezTo>
                      <a:pt x="7" y="5"/>
                      <a:pt x="9" y="5"/>
                      <a:pt x="10" y="6"/>
                    </a:cubicBezTo>
                    <a:cubicBezTo>
                      <a:pt x="11" y="7"/>
                      <a:pt x="11" y="9"/>
                      <a:pt x="10" y="1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93"/>
              <p:cNvSpPr>
                <a:spLocks noEditPoints="1"/>
              </p:cNvSpPr>
              <p:nvPr/>
            </p:nvSpPr>
            <p:spPr bwMode="auto">
              <a:xfrm>
                <a:off x="3665" y="1933"/>
                <a:ext cx="28" cy="31"/>
              </a:xfrm>
              <a:custGeom>
                <a:avLst/>
                <a:gdLst>
                  <a:gd name="T0" fmla="*/ 11 w 12"/>
                  <a:gd name="T1" fmla="*/ 5 h 13"/>
                  <a:gd name="T2" fmla="*/ 11 w 12"/>
                  <a:gd name="T3" fmla="*/ 5 h 13"/>
                  <a:gd name="T4" fmla="*/ 10 w 12"/>
                  <a:gd name="T5" fmla="*/ 4 h 13"/>
                  <a:gd name="T6" fmla="*/ 11 w 12"/>
                  <a:gd name="T7" fmla="*/ 4 h 13"/>
                  <a:gd name="T8" fmla="*/ 11 w 12"/>
                  <a:gd name="T9" fmla="*/ 2 h 13"/>
                  <a:gd name="T10" fmla="*/ 10 w 12"/>
                  <a:gd name="T11" fmla="*/ 2 h 13"/>
                  <a:gd name="T12" fmla="*/ 9 w 12"/>
                  <a:gd name="T13" fmla="*/ 2 h 13"/>
                  <a:gd name="T14" fmla="*/ 8 w 12"/>
                  <a:gd name="T15" fmla="*/ 2 h 13"/>
                  <a:gd name="T16" fmla="*/ 7 w 12"/>
                  <a:gd name="T17" fmla="*/ 2 h 13"/>
                  <a:gd name="T18" fmla="*/ 7 w 12"/>
                  <a:gd name="T19" fmla="*/ 1 h 13"/>
                  <a:gd name="T20" fmla="*/ 6 w 12"/>
                  <a:gd name="T21" fmla="*/ 0 h 13"/>
                  <a:gd name="T22" fmla="*/ 5 w 12"/>
                  <a:gd name="T23" fmla="*/ 0 h 13"/>
                  <a:gd name="T24" fmla="*/ 5 w 12"/>
                  <a:gd name="T25" fmla="*/ 1 h 13"/>
                  <a:gd name="T26" fmla="*/ 5 w 12"/>
                  <a:gd name="T27" fmla="*/ 2 h 13"/>
                  <a:gd name="T28" fmla="*/ 4 w 12"/>
                  <a:gd name="T29" fmla="*/ 3 h 13"/>
                  <a:gd name="T30" fmla="*/ 3 w 12"/>
                  <a:gd name="T31" fmla="*/ 2 h 13"/>
                  <a:gd name="T32" fmla="*/ 2 w 12"/>
                  <a:gd name="T33" fmla="*/ 2 h 13"/>
                  <a:gd name="T34" fmla="*/ 1 w 12"/>
                  <a:gd name="T35" fmla="*/ 3 h 13"/>
                  <a:gd name="T36" fmla="*/ 1 w 12"/>
                  <a:gd name="T37" fmla="*/ 4 h 13"/>
                  <a:gd name="T38" fmla="*/ 2 w 12"/>
                  <a:gd name="T39" fmla="*/ 4 h 13"/>
                  <a:gd name="T40" fmla="*/ 1 w 12"/>
                  <a:gd name="T41" fmla="*/ 5 h 13"/>
                  <a:gd name="T42" fmla="*/ 1 w 12"/>
                  <a:gd name="T43" fmla="*/ 5 h 13"/>
                  <a:gd name="T44" fmla="*/ 0 w 12"/>
                  <a:gd name="T45" fmla="*/ 6 h 13"/>
                  <a:gd name="T46" fmla="*/ 0 w 12"/>
                  <a:gd name="T47" fmla="*/ 7 h 13"/>
                  <a:gd name="T48" fmla="*/ 1 w 12"/>
                  <a:gd name="T49" fmla="*/ 8 h 13"/>
                  <a:gd name="T50" fmla="*/ 1 w 12"/>
                  <a:gd name="T51" fmla="*/ 8 h 13"/>
                  <a:gd name="T52" fmla="*/ 2 w 12"/>
                  <a:gd name="T53" fmla="*/ 9 h 13"/>
                  <a:gd name="T54" fmla="*/ 1 w 12"/>
                  <a:gd name="T55" fmla="*/ 10 h 13"/>
                  <a:gd name="T56" fmla="*/ 1 w 12"/>
                  <a:gd name="T57" fmla="*/ 11 h 13"/>
                  <a:gd name="T58" fmla="*/ 2 w 12"/>
                  <a:gd name="T59" fmla="*/ 12 h 13"/>
                  <a:gd name="T60" fmla="*/ 3 w 12"/>
                  <a:gd name="T61" fmla="*/ 12 h 13"/>
                  <a:gd name="T62" fmla="*/ 4 w 12"/>
                  <a:gd name="T63" fmla="*/ 11 h 13"/>
                  <a:gd name="T64" fmla="*/ 5 w 12"/>
                  <a:gd name="T65" fmla="*/ 11 h 13"/>
                  <a:gd name="T66" fmla="*/ 5 w 12"/>
                  <a:gd name="T67" fmla="*/ 12 h 13"/>
                  <a:gd name="T68" fmla="*/ 6 w 12"/>
                  <a:gd name="T69" fmla="*/ 13 h 13"/>
                  <a:gd name="T70" fmla="*/ 7 w 12"/>
                  <a:gd name="T71" fmla="*/ 13 h 13"/>
                  <a:gd name="T72" fmla="*/ 8 w 12"/>
                  <a:gd name="T73" fmla="*/ 12 h 13"/>
                  <a:gd name="T74" fmla="*/ 7 w 12"/>
                  <a:gd name="T75" fmla="*/ 11 h 13"/>
                  <a:gd name="T76" fmla="*/ 8 w 12"/>
                  <a:gd name="T77" fmla="*/ 11 h 13"/>
                  <a:gd name="T78" fmla="*/ 9 w 12"/>
                  <a:gd name="T79" fmla="*/ 12 h 13"/>
                  <a:gd name="T80" fmla="*/ 10 w 12"/>
                  <a:gd name="T81" fmla="*/ 12 h 13"/>
                  <a:gd name="T82" fmla="*/ 11 w 12"/>
                  <a:gd name="T83" fmla="*/ 11 h 13"/>
                  <a:gd name="T84" fmla="*/ 11 w 12"/>
                  <a:gd name="T85" fmla="*/ 10 h 13"/>
                  <a:gd name="T86" fmla="*/ 10 w 12"/>
                  <a:gd name="T87" fmla="*/ 9 h 13"/>
                  <a:gd name="T88" fmla="*/ 11 w 12"/>
                  <a:gd name="T89" fmla="*/ 8 h 13"/>
                  <a:gd name="T90" fmla="*/ 12 w 12"/>
                  <a:gd name="T91" fmla="*/ 8 h 13"/>
                  <a:gd name="T92" fmla="*/ 12 w 12"/>
                  <a:gd name="T93" fmla="*/ 7 h 13"/>
                  <a:gd name="T94" fmla="*/ 12 w 12"/>
                  <a:gd name="T95" fmla="*/ 6 h 13"/>
                  <a:gd name="T96" fmla="*/ 11 w 12"/>
                  <a:gd name="T97" fmla="*/ 5 h 13"/>
                  <a:gd name="T98" fmla="*/ 8 w 12"/>
                  <a:gd name="T99" fmla="*/ 8 h 13"/>
                  <a:gd name="T100" fmla="*/ 4 w 12"/>
                  <a:gd name="T101" fmla="*/ 9 h 13"/>
                  <a:gd name="T102" fmla="*/ 4 w 12"/>
                  <a:gd name="T103" fmla="*/ 5 h 13"/>
                  <a:gd name="T104" fmla="*/ 8 w 12"/>
                  <a:gd name="T105" fmla="*/ 5 h 13"/>
                  <a:gd name="T106" fmla="*/ 8 w 12"/>
                  <a:gd name="T10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3">
                    <a:moveTo>
                      <a:pt x="11" y="5"/>
                    </a:moveTo>
                    <a:cubicBezTo>
                      <a:pt x="11" y="5"/>
                      <a:pt x="11" y="5"/>
                      <a:pt x="11" y="5"/>
                    </a:cubicBezTo>
                    <a:cubicBezTo>
                      <a:pt x="10" y="5"/>
                      <a:pt x="10" y="5"/>
                      <a:pt x="10" y="4"/>
                    </a:cubicBezTo>
                    <a:cubicBezTo>
                      <a:pt x="11" y="4"/>
                      <a:pt x="11" y="4"/>
                      <a:pt x="11" y="4"/>
                    </a:cubicBezTo>
                    <a:cubicBezTo>
                      <a:pt x="11" y="3"/>
                      <a:pt x="11" y="3"/>
                      <a:pt x="11" y="2"/>
                    </a:cubicBezTo>
                    <a:cubicBezTo>
                      <a:pt x="10" y="2"/>
                      <a:pt x="10" y="2"/>
                      <a:pt x="10" y="2"/>
                    </a:cubicBezTo>
                    <a:cubicBezTo>
                      <a:pt x="10" y="1"/>
                      <a:pt x="9" y="1"/>
                      <a:pt x="9" y="2"/>
                    </a:cubicBezTo>
                    <a:cubicBezTo>
                      <a:pt x="8" y="2"/>
                      <a:pt x="8" y="2"/>
                      <a:pt x="8" y="2"/>
                    </a:cubicBezTo>
                    <a:cubicBezTo>
                      <a:pt x="8" y="2"/>
                      <a:pt x="8" y="2"/>
                      <a:pt x="7" y="2"/>
                    </a:cubicBezTo>
                    <a:cubicBezTo>
                      <a:pt x="7" y="1"/>
                      <a:pt x="7" y="1"/>
                      <a:pt x="7" y="1"/>
                    </a:cubicBezTo>
                    <a:cubicBezTo>
                      <a:pt x="7" y="1"/>
                      <a:pt x="7" y="0"/>
                      <a:pt x="6" y="0"/>
                    </a:cubicBezTo>
                    <a:cubicBezTo>
                      <a:pt x="5" y="0"/>
                      <a:pt x="5" y="0"/>
                      <a:pt x="5" y="0"/>
                    </a:cubicBezTo>
                    <a:cubicBezTo>
                      <a:pt x="5" y="0"/>
                      <a:pt x="5" y="1"/>
                      <a:pt x="5" y="1"/>
                    </a:cubicBezTo>
                    <a:cubicBezTo>
                      <a:pt x="5" y="2"/>
                      <a:pt x="5" y="2"/>
                      <a:pt x="5" y="2"/>
                    </a:cubicBezTo>
                    <a:cubicBezTo>
                      <a:pt x="4" y="2"/>
                      <a:pt x="4" y="2"/>
                      <a:pt x="4" y="3"/>
                    </a:cubicBezTo>
                    <a:cubicBezTo>
                      <a:pt x="3" y="2"/>
                      <a:pt x="3" y="2"/>
                      <a:pt x="3" y="2"/>
                    </a:cubicBezTo>
                    <a:cubicBezTo>
                      <a:pt x="3" y="2"/>
                      <a:pt x="2" y="2"/>
                      <a:pt x="2" y="2"/>
                    </a:cubicBezTo>
                    <a:cubicBezTo>
                      <a:pt x="1" y="3"/>
                      <a:pt x="1" y="3"/>
                      <a:pt x="1" y="3"/>
                    </a:cubicBezTo>
                    <a:cubicBezTo>
                      <a:pt x="1" y="3"/>
                      <a:pt x="1" y="4"/>
                      <a:pt x="1" y="4"/>
                    </a:cubicBezTo>
                    <a:cubicBezTo>
                      <a:pt x="2" y="4"/>
                      <a:pt x="2" y="4"/>
                      <a:pt x="2" y="4"/>
                    </a:cubicBezTo>
                    <a:cubicBezTo>
                      <a:pt x="2" y="5"/>
                      <a:pt x="1" y="5"/>
                      <a:pt x="1" y="5"/>
                    </a:cubicBezTo>
                    <a:cubicBezTo>
                      <a:pt x="1" y="5"/>
                      <a:pt x="1" y="5"/>
                      <a:pt x="1" y="5"/>
                    </a:cubicBezTo>
                    <a:cubicBezTo>
                      <a:pt x="0" y="5"/>
                      <a:pt x="0" y="6"/>
                      <a:pt x="0" y="6"/>
                    </a:cubicBezTo>
                    <a:cubicBezTo>
                      <a:pt x="0" y="7"/>
                      <a:pt x="0" y="7"/>
                      <a:pt x="0" y="7"/>
                    </a:cubicBezTo>
                    <a:cubicBezTo>
                      <a:pt x="0" y="8"/>
                      <a:pt x="0" y="8"/>
                      <a:pt x="1" y="8"/>
                    </a:cubicBezTo>
                    <a:cubicBezTo>
                      <a:pt x="1" y="8"/>
                      <a:pt x="1" y="8"/>
                      <a:pt x="1" y="8"/>
                    </a:cubicBezTo>
                    <a:cubicBezTo>
                      <a:pt x="1" y="9"/>
                      <a:pt x="2" y="9"/>
                      <a:pt x="2" y="9"/>
                    </a:cubicBezTo>
                    <a:cubicBezTo>
                      <a:pt x="1" y="10"/>
                      <a:pt x="1" y="10"/>
                      <a:pt x="1" y="10"/>
                    </a:cubicBezTo>
                    <a:cubicBezTo>
                      <a:pt x="1" y="10"/>
                      <a:pt x="1" y="11"/>
                      <a:pt x="1" y="11"/>
                    </a:cubicBezTo>
                    <a:cubicBezTo>
                      <a:pt x="2" y="12"/>
                      <a:pt x="2" y="12"/>
                      <a:pt x="2" y="12"/>
                    </a:cubicBezTo>
                    <a:cubicBezTo>
                      <a:pt x="2" y="12"/>
                      <a:pt x="3" y="12"/>
                      <a:pt x="3" y="12"/>
                    </a:cubicBezTo>
                    <a:cubicBezTo>
                      <a:pt x="4" y="11"/>
                      <a:pt x="4" y="11"/>
                      <a:pt x="4" y="11"/>
                    </a:cubicBezTo>
                    <a:cubicBezTo>
                      <a:pt x="4" y="11"/>
                      <a:pt x="4" y="11"/>
                      <a:pt x="5" y="11"/>
                    </a:cubicBezTo>
                    <a:cubicBezTo>
                      <a:pt x="5" y="12"/>
                      <a:pt x="5" y="12"/>
                      <a:pt x="5" y="12"/>
                    </a:cubicBezTo>
                    <a:cubicBezTo>
                      <a:pt x="5" y="13"/>
                      <a:pt x="5" y="13"/>
                      <a:pt x="6" y="13"/>
                    </a:cubicBezTo>
                    <a:cubicBezTo>
                      <a:pt x="7" y="13"/>
                      <a:pt x="7" y="13"/>
                      <a:pt x="7" y="13"/>
                    </a:cubicBezTo>
                    <a:cubicBezTo>
                      <a:pt x="7" y="13"/>
                      <a:pt x="8" y="13"/>
                      <a:pt x="8" y="12"/>
                    </a:cubicBezTo>
                    <a:cubicBezTo>
                      <a:pt x="7" y="11"/>
                      <a:pt x="7" y="11"/>
                      <a:pt x="7" y="11"/>
                    </a:cubicBezTo>
                    <a:cubicBezTo>
                      <a:pt x="8" y="11"/>
                      <a:pt x="8" y="11"/>
                      <a:pt x="8" y="11"/>
                    </a:cubicBezTo>
                    <a:cubicBezTo>
                      <a:pt x="9" y="12"/>
                      <a:pt x="9" y="12"/>
                      <a:pt x="9" y="12"/>
                    </a:cubicBezTo>
                    <a:cubicBezTo>
                      <a:pt x="9" y="12"/>
                      <a:pt x="10" y="12"/>
                      <a:pt x="10" y="12"/>
                    </a:cubicBezTo>
                    <a:cubicBezTo>
                      <a:pt x="11" y="11"/>
                      <a:pt x="11" y="11"/>
                      <a:pt x="11" y="11"/>
                    </a:cubicBezTo>
                    <a:cubicBezTo>
                      <a:pt x="11" y="10"/>
                      <a:pt x="11" y="10"/>
                      <a:pt x="11" y="10"/>
                    </a:cubicBezTo>
                    <a:cubicBezTo>
                      <a:pt x="10" y="9"/>
                      <a:pt x="10" y="9"/>
                      <a:pt x="10" y="9"/>
                    </a:cubicBezTo>
                    <a:cubicBezTo>
                      <a:pt x="10" y="9"/>
                      <a:pt x="11" y="8"/>
                      <a:pt x="11" y="8"/>
                    </a:cubicBezTo>
                    <a:cubicBezTo>
                      <a:pt x="12" y="8"/>
                      <a:pt x="12" y="8"/>
                      <a:pt x="12" y="8"/>
                    </a:cubicBezTo>
                    <a:cubicBezTo>
                      <a:pt x="12" y="8"/>
                      <a:pt x="12" y="8"/>
                      <a:pt x="12" y="7"/>
                    </a:cubicBezTo>
                    <a:cubicBezTo>
                      <a:pt x="12" y="6"/>
                      <a:pt x="12" y="6"/>
                      <a:pt x="12" y="6"/>
                    </a:cubicBezTo>
                    <a:cubicBezTo>
                      <a:pt x="12" y="6"/>
                      <a:pt x="12" y="5"/>
                      <a:pt x="11" y="5"/>
                    </a:cubicBezTo>
                    <a:close/>
                    <a:moveTo>
                      <a:pt x="8" y="8"/>
                    </a:moveTo>
                    <a:cubicBezTo>
                      <a:pt x="7" y="9"/>
                      <a:pt x="5" y="9"/>
                      <a:pt x="4" y="9"/>
                    </a:cubicBezTo>
                    <a:cubicBezTo>
                      <a:pt x="3" y="8"/>
                      <a:pt x="3" y="6"/>
                      <a:pt x="4" y="5"/>
                    </a:cubicBezTo>
                    <a:cubicBezTo>
                      <a:pt x="5" y="4"/>
                      <a:pt x="7" y="4"/>
                      <a:pt x="8" y="5"/>
                    </a:cubicBezTo>
                    <a:cubicBezTo>
                      <a:pt x="9" y="6"/>
                      <a:pt x="9" y="8"/>
                      <a:pt x="8"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94"/>
              <p:cNvSpPr>
                <a:spLocks noEditPoints="1"/>
              </p:cNvSpPr>
              <p:nvPr/>
            </p:nvSpPr>
            <p:spPr bwMode="auto">
              <a:xfrm>
                <a:off x="3515" y="2007"/>
                <a:ext cx="31" cy="31"/>
              </a:xfrm>
              <a:custGeom>
                <a:avLst/>
                <a:gdLst>
                  <a:gd name="T0" fmla="*/ 12 w 13"/>
                  <a:gd name="T1" fmla="*/ 5 h 13"/>
                  <a:gd name="T2" fmla="*/ 11 w 13"/>
                  <a:gd name="T3" fmla="*/ 5 h 13"/>
                  <a:gd name="T4" fmla="*/ 11 w 13"/>
                  <a:gd name="T5" fmla="*/ 5 h 13"/>
                  <a:gd name="T6" fmla="*/ 12 w 13"/>
                  <a:gd name="T7" fmla="*/ 4 h 13"/>
                  <a:gd name="T8" fmla="*/ 12 w 13"/>
                  <a:gd name="T9" fmla="*/ 3 h 13"/>
                  <a:gd name="T10" fmla="*/ 11 w 13"/>
                  <a:gd name="T11" fmla="*/ 2 h 13"/>
                  <a:gd name="T12" fmla="*/ 10 w 13"/>
                  <a:gd name="T13" fmla="*/ 2 h 13"/>
                  <a:gd name="T14" fmla="*/ 9 w 13"/>
                  <a:gd name="T15" fmla="*/ 3 h 13"/>
                  <a:gd name="T16" fmla="*/ 8 w 13"/>
                  <a:gd name="T17" fmla="*/ 2 h 13"/>
                  <a:gd name="T18" fmla="*/ 8 w 13"/>
                  <a:gd name="T19" fmla="*/ 1 h 13"/>
                  <a:gd name="T20" fmla="*/ 7 w 13"/>
                  <a:gd name="T21" fmla="*/ 0 h 13"/>
                  <a:gd name="T22" fmla="*/ 6 w 13"/>
                  <a:gd name="T23" fmla="*/ 0 h 13"/>
                  <a:gd name="T24" fmla="*/ 5 w 13"/>
                  <a:gd name="T25" fmla="*/ 1 h 13"/>
                  <a:gd name="T26" fmla="*/ 5 w 13"/>
                  <a:gd name="T27" fmla="*/ 2 h 13"/>
                  <a:gd name="T28" fmla="*/ 4 w 13"/>
                  <a:gd name="T29" fmla="*/ 3 h 13"/>
                  <a:gd name="T30" fmla="*/ 4 w 13"/>
                  <a:gd name="T31" fmla="*/ 2 h 13"/>
                  <a:gd name="T32" fmla="*/ 3 w 13"/>
                  <a:gd name="T33" fmla="*/ 2 h 13"/>
                  <a:gd name="T34" fmla="*/ 2 w 13"/>
                  <a:gd name="T35" fmla="*/ 3 h 13"/>
                  <a:gd name="T36" fmla="*/ 2 w 13"/>
                  <a:gd name="T37" fmla="*/ 4 h 13"/>
                  <a:gd name="T38" fmla="*/ 2 w 13"/>
                  <a:gd name="T39" fmla="*/ 5 h 13"/>
                  <a:gd name="T40" fmla="*/ 2 w 13"/>
                  <a:gd name="T41" fmla="*/ 5 h 13"/>
                  <a:gd name="T42" fmla="*/ 1 w 13"/>
                  <a:gd name="T43" fmla="*/ 5 h 13"/>
                  <a:gd name="T44" fmla="*/ 0 w 13"/>
                  <a:gd name="T45" fmla="*/ 6 h 13"/>
                  <a:gd name="T46" fmla="*/ 0 w 13"/>
                  <a:gd name="T47" fmla="*/ 7 h 13"/>
                  <a:gd name="T48" fmla="*/ 1 w 13"/>
                  <a:gd name="T49" fmla="*/ 8 h 13"/>
                  <a:gd name="T50" fmla="*/ 2 w 13"/>
                  <a:gd name="T51" fmla="*/ 8 h 13"/>
                  <a:gd name="T52" fmla="*/ 3 w 13"/>
                  <a:gd name="T53" fmla="*/ 9 h 13"/>
                  <a:gd name="T54" fmla="*/ 2 w 13"/>
                  <a:gd name="T55" fmla="*/ 10 h 13"/>
                  <a:gd name="T56" fmla="*/ 2 w 13"/>
                  <a:gd name="T57" fmla="*/ 11 h 13"/>
                  <a:gd name="T58" fmla="*/ 3 w 13"/>
                  <a:gd name="T59" fmla="*/ 12 h 13"/>
                  <a:gd name="T60" fmla="*/ 4 w 13"/>
                  <a:gd name="T61" fmla="*/ 12 h 13"/>
                  <a:gd name="T62" fmla="*/ 5 w 13"/>
                  <a:gd name="T63" fmla="*/ 11 h 13"/>
                  <a:gd name="T64" fmla="*/ 5 w 13"/>
                  <a:gd name="T65" fmla="*/ 12 h 13"/>
                  <a:gd name="T66" fmla="*/ 6 w 13"/>
                  <a:gd name="T67" fmla="*/ 12 h 13"/>
                  <a:gd name="T68" fmla="*/ 6 w 13"/>
                  <a:gd name="T69" fmla="*/ 13 h 13"/>
                  <a:gd name="T70" fmla="*/ 7 w 13"/>
                  <a:gd name="T71" fmla="*/ 13 h 13"/>
                  <a:gd name="T72" fmla="*/ 8 w 13"/>
                  <a:gd name="T73" fmla="*/ 12 h 13"/>
                  <a:gd name="T74" fmla="*/ 8 w 13"/>
                  <a:gd name="T75" fmla="*/ 11 h 13"/>
                  <a:gd name="T76" fmla="*/ 9 w 13"/>
                  <a:gd name="T77" fmla="*/ 11 h 13"/>
                  <a:gd name="T78" fmla="*/ 10 w 13"/>
                  <a:gd name="T79" fmla="*/ 12 h 13"/>
                  <a:gd name="T80" fmla="*/ 11 w 13"/>
                  <a:gd name="T81" fmla="*/ 12 h 13"/>
                  <a:gd name="T82" fmla="*/ 12 w 13"/>
                  <a:gd name="T83" fmla="*/ 11 h 13"/>
                  <a:gd name="T84" fmla="*/ 12 w 13"/>
                  <a:gd name="T85" fmla="*/ 10 h 13"/>
                  <a:gd name="T86" fmla="*/ 11 w 13"/>
                  <a:gd name="T87" fmla="*/ 9 h 13"/>
                  <a:gd name="T88" fmla="*/ 11 w 13"/>
                  <a:gd name="T89" fmla="*/ 8 h 13"/>
                  <a:gd name="T90" fmla="*/ 12 w 13"/>
                  <a:gd name="T91" fmla="*/ 8 h 13"/>
                  <a:gd name="T92" fmla="*/ 13 w 13"/>
                  <a:gd name="T93" fmla="*/ 7 h 13"/>
                  <a:gd name="T94" fmla="*/ 13 w 13"/>
                  <a:gd name="T95" fmla="*/ 6 h 13"/>
                  <a:gd name="T96" fmla="*/ 12 w 13"/>
                  <a:gd name="T97" fmla="*/ 5 h 13"/>
                  <a:gd name="T98" fmla="*/ 8 w 13"/>
                  <a:gd name="T99" fmla="*/ 9 h 13"/>
                  <a:gd name="T100" fmla="*/ 5 w 13"/>
                  <a:gd name="T101" fmla="*/ 9 h 13"/>
                  <a:gd name="T102" fmla="*/ 5 w 13"/>
                  <a:gd name="T103" fmla="*/ 5 h 13"/>
                  <a:gd name="T104" fmla="*/ 8 w 13"/>
                  <a:gd name="T105" fmla="*/ 5 h 13"/>
                  <a:gd name="T106" fmla="*/ 8 w 13"/>
                  <a:gd name="T10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13">
                    <a:moveTo>
                      <a:pt x="12" y="5"/>
                    </a:moveTo>
                    <a:cubicBezTo>
                      <a:pt x="11" y="5"/>
                      <a:pt x="11" y="5"/>
                      <a:pt x="11" y="5"/>
                    </a:cubicBezTo>
                    <a:cubicBezTo>
                      <a:pt x="11" y="5"/>
                      <a:pt x="11" y="5"/>
                      <a:pt x="11" y="5"/>
                    </a:cubicBezTo>
                    <a:cubicBezTo>
                      <a:pt x="12" y="4"/>
                      <a:pt x="12" y="4"/>
                      <a:pt x="12" y="4"/>
                    </a:cubicBezTo>
                    <a:cubicBezTo>
                      <a:pt x="12" y="3"/>
                      <a:pt x="12" y="3"/>
                      <a:pt x="12" y="3"/>
                    </a:cubicBezTo>
                    <a:cubicBezTo>
                      <a:pt x="11" y="2"/>
                      <a:pt x="11" y="2"/>
                      <a:pt x="11" y="2"/>
                    </a:cubicBezTo>
                    <a:cubicBezTo>
                      <a:pt x="11" y="2"/>
                      <a:pt x="10" y="2"/>
                      <a:pt x="10" y="2"/>
                    </a:cubicBezTo>
                    <a:cubicBezTo>
                      <a:pt x="9" y="3"/>
                      <a:pt x="9" y="3"/>
                      <a:pt x="9" y="3"/>
                    </a:cubicBezTo>
                    <a:cubicBezTo>
                      <a:pt x="9" y="2"/>
                      <a:pt x="8" y="2"/>
                      <a:pt x="8" y="2"/>
                    </a:cubicBezTo>
                    <a:cubicBezTo>
                      <a:pt x="8" y="1"/>
                      <a:pt x="8" y="1"/>
                      <a:pt x="8" y="1"/>
                    </a:cubicBezTo>
                    <a:cubicBezTo>
                      <a:pt x="8" y="1"/>
                      <a:pt x="8" y="0"/>
                      <a:pt x="7" y="0"/>
                    </a:cubicBezTo>
                    <a:cubicBezTo>
                      <a:pt x="6" y="0"/>
                      <a:pt x="6" y="0"/>
                      <a:pt x="6" y="0"/>
                    </a:cubicBezTo>
                    <a:cubicBezTo>
                      <a:pt x="6" y="0"/>
                      <a:pt x="5" y="1"/>
                      <a:pt x="5" y="1"/>
                    </a:cubicBezTo>
                    <a:cubicBezTo>
                      <a:pt x="5" y="2"/>
                      <a:pt x="5" y="2"/>
                      <a:pt x="5" y="2"/>
                    </a:cubicBezTo>
                    <a:cubicBezTo>
                      <a:pt x="5" y="2"/>
                      <a:pt x="5" y="2"/>
                      <a:pt x="4" y="3"/>
                    </a:cubicBezTo>
                    <a:cubicBezTo>
                      <a:pt x="4" y="2"/>
                      <a:pt x="4" y="2"/>
                      <a:pt x="4" y="2"/>
                    </a:cubicBezTo>
                    <a:cubicBezTo>
                      <a:pt x="4" y="2"/>
                      <a:pt x="3" y="2"/>
                      <a:pt x="3" y="2"/>
                    </a:cubicBezTo>
                    <a:cubicBezTo>
                      <a:pt x="2" y="3"/>
                      <a:pt x="2" y="3"/>
                      <a:pt x="2" y="3"/>
                    </a:cubicBezTo>
                    <a:cubicBezTo>
                      <a:pt x="2" y="3"/>
                      <a:pt x="2" y="4"/>
                      <a:pt x="2" y="4"/>
                    </a:cubicBezTo>
                    <a:cubicBezTo>
                      <a:pt x="2" y="5"/>
                      <a:pt x="2" y="5"/>
                      <a:pt x="2" y="5"/>
                    </a:cubicBezTo>
                    <a:cubicBezTo>
                      <a:pt x="2" y="5"/>
                      <a:pt x="2" y="5"/>
                      <a:pt x="2" y="5"/>
                    </a:cubicBezTo>
                    <a:cubicBezTo>
                      <a:pt x="1" y="5"/>
                      <a:pt x="1" y="5"/>
                      <a:pt x="1" y="5"/>
                    </a:cubicBezTo>
                    <a:cubicBezTo>
                      <a:pt x="1" y="5"/>
                      <a:pt x="0" y="6"/>
                      <a:pt x="0" y="6"/>
                    </a:cubicBezTo>
                    <a:cubicBezTo>
                      <a:pt x="0" y="7"/>
                      <a:pt x="0" y="7"/>
                      <a:pt x="0" y="7"/>
                    </a:cubicBezTo>
                    <a:cubicBezTo>
                      <a:pt x="0" y="8"/>
                      <a:pt x="1" y="8"/>
                      <a:pt x="1" y="8"/>
                    </a:cubicBezTo>
                    <a:cubicBezTo>
                      <a:pt x="2" y="8"/>
                      <a:pt x="2" y="8"/>
                      <a:pt x="2" y="8"/>
                    </a:cubicBezTo>
                    <a:cubicBezTo>
                      <a:pt x="2" y="9"/>
                      <a:pt x="2" y="9"/>
                      <a:pt x="3" y="9"/>
                    </a:cubicBezTo>
                    <a:cubicBezTo>
                      <a:pt x="2" y="10"/>
                      <a:pt x="2" y="10"/>
                      <a:pt x="2" y="10"/>
                    </a:cubicBezTo>
                    <a:cubicBezTo>
                      <a:pt x="2" y="10"/>
                      <a:pt x="2" y="11"/>
                      <a:pt x="2" y="11"/>
                    </a:cubicBezTo>
                    <a:cubicBezTo>
                      <a:pt x="3" y="12"/>
                      <a:pt x="3" y="12"/>
                      <a:pt x="3" y="12"/>
                    </a:cubicBezTo>
                    <a:cubicBezTo>
                      <a:pt x="3" y="12"/>
                      <a:pt x="4" y="12"/>
                      <a:pt x="4" y="12"/>
                    </a:cubicBezTo>
                    <a:cubicBezTo>
                      <a:pt x="5" y="11"/>
                      <a:pt x="5" y="11"/>
                      <a:pt x="5" y="11"/>
                    </a:cubicBezTo>
                    <a:cubicBezTo>
                      <a:pt x="5" y="11"/>
                      <a:pt x="5" y="11"/>
                      <a:pt x="5" y="12"/>
                    </a:cubicBezTo>
                    <a:cubicBezTo>
                      <a:pt x="6" y="12"/>
                      <a:pt x="6" y="12"/>
                      <a:pt x="6" y="12"/>
                    </a:cubicBezTo>
                    <a:cubicBezTo>
                      <a:pt x="6" y="13"/>
                      <a:pt x="6" y="13"/>
                      <a:pt x="6" y="13"/>
                    </a:cubicBezTo>
                    <a:cubicBezTo>
                      <a:pt x="7" y="13"/>
                      <a:pt x="7" y="13"/>
                      <a:pt x="7" y="13"/>
                    </a:cubicBezTo>
                    <a:cubicBezTo>
                      <a:pt x="8" y="13"/>
                      <a:pt x="8" y="13"/>
                      <a:pt x="8" y="12"/>
                    </a:cubicBezTo>
                    <a:cubicBezTo>
                      <a:pt x="8" y="11"/>
                      <a:pt x="8" y="11"/>
                      <a:pt x="8" y="11"/>
                    </a:cubicBezTo>
                    <a:cubicBezTo>
                      <a:pt x="9" y="11"/>
                      <a:pt x="9" y="11"/>
                      <a:pt x="9" y="11"/>
                    </a:cubicBezTo>
                    <a:cubicBezTo>
                      <a:pt x="10" y="12"/>
                      <a:pt x="10" y="12"/>
                      <a:pt x="10" y="12"/>
                    </a:cubicBezTo>
                    <a:cubicBezTo>
                      <a:pt x="10" y="12"/>
                      <a:pt x="11" y="12"/>
                      <a:pt x="11" y="12"/>
                    </a:cubicBezTo>
                    <a:cubicBezTo>
                      <a:pt x="12" y="11"/>
                      <a:pt x="12" y="11"/>
                      <a:pt x="12" y="11"/>
                    </a:cubicBezTo>
                    <a:cubicBezTo>
                      <a:pt x="12" y="11"/>
                      <a:pt x="12" y="10"/>
                      <a:pt x="12" y="10"/>
                    </a:cubicBezTo>
                    <a:cubicBezTo>
                      <a:pt x="11" y="9"/>
                      <a:pt x="11" y="9"/>
                      <a:pt x="11" y="9"/>
                    </a:cubicBezTo>
                    <a:cubicBezTo>
                      <a:pt x="11" y="9"/>
                      <a:pt x="11" y="8"/>
                      <a:pt x="11" y="8"/>
                    </a:cubicBezTo>
                    <a:cubicBezTo>
                      <a:pt x="12" y="8"/>
                      <a:pt x="12" y="8"/>
                      <a:pt x="12" y="8"/>
                    </a:cubicBezTo>
                    <a:cubicBezTo>
                      <a:pt x="13" y="8"/>
                      <a:pt x="13" y="8"/>
                      <a:pt x="13" y="7"/>
                    </a:cubicBezTo>
                    <a:cubicBezTo>
                      <a:pt x="13" y="6"/>
                      <a:pt x="13" y="6"/>
                      <a:pt x="13" y="6"/>
                    </a:cubicBezTo>
                    <a:cubicBezTo>
                      <a:pt x="13" y="6"/>
                      <a:pt x="13" y="5"/>
                      <a:pt x="12" y="5"/>
                    </a:cubicBezTo>
                    <a:close/>
                    <a:moveTo>
                      <a:pt x="8" y="9"/>
                    </a:moveTo>
                    <a:cubicBezTo>
                      <a:pt x="8" y="10"/>
                      <a:pt x="6" y="10"/>
                      <a:pt x="5" y="9"/>
                    </a:cubicBezTo>
                    <a:cubicBezTo>
                      <a:pt x="4" y="8"/>
                      <a:pt x="4" y="6"/>
                      <a:pt x="5" y="5"/>
                    </a:cubicBezTo>
                    <a:cubicBezTo>
                      <a:pt x="6" y="4"/>
                      <a:pt x="7" y="4"/>
                      <a:pt x="8" y="5"/>
                    </a:cubicBezTo>
                    <a:cubicBezTo>
                      <a:pt x="9" y="6"/>
                      <a:pt x="9" y="8"/>
                      <a:pt x="8"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95"/>
              <p:cNvSpPr>
                <a:spLocks noEditPoints="1"/>
              </p:cNvSpPr>
              <p:nvPr/>
            </p:nvSpPr>
            <p:spPr bwMode="auto">
              <a:xfrm>
                <a:off x="3923" y="1383"/>
                <a:ext cx="26" cy="28"/>
              </a:xfrm>
              <a:custGeom>
                <a:avLst/>
                <a:gdLst>
                  <a:gd name="T0" fmla="*/ 10 w 11"/>
                  <a:gd name="T1" fmla="*/ 7 h 12"/>
                  <a:gd name="T2" fmla="*/ 9 w 11"/>
                  <a:gd name="T3" fmla="*/ 6 h 12"/>
                  <a:gd name="T4" fmla="*/ 9 w 11"/>
                  <a:gd name="T5" fmla="*/ 6 h 12"/>
                  <a:gd name="T6" fmla="*/ 10 w 11"/>
                  <a:gd name="T7" fmla="*/ 5 h 12"/>
                  <a:gd name="T8" fmla="*/ 11 w 11"/>
                  <a:gd name="T9" fmla="*/ 4 h 12"/>
                  <a:gd name="T10" fmla="*/ 10 w 11"/>
                  <a:gd name="T11" fmla="*/ 3 h 12"/>
                  <a:gd name="T12" fmla="*/ 9 w 11"/>
                  <a:gd name="T13" fmla="*/ 3 h 12"/>
                  <a:gd name="T14" fmla="*/ 8 w 11"/>
                  <a:gd name="T15" fmla="*/ 3 h 12"/>
                  <a:gd name="T16" fmla="*/ 8 w 11"/>
                  <a:gd name="T17" fmla="*/ 3 h 12"/>
                  <a:gd name="T18" fmla="*/ 8 w 11"/>
                  <a:gd name="T19" fmla="*/ 2 h 12"/>
                  <a:gd name="T20" fmla="*/ 8 w 11"/>
                  <a:gd name="T21" fmla="*/ 1 h 12"/>
                  <a:gd name="T22" fmla="*/ 7 w 11"/>
                  <a:gd name="T23" fmla="*/ 1 h 12"/>
                  <a:gd name="T24" fmla="*/ 6 w 11"/>
                  <a:gd name="T25" fmla="*/ 1 h 12"/>
                  <a:gd name="T26" fmla="*/ 6 w 11"/>
                  <a:gd name="T27" fmla="*/ 2 h 12"/>
                  <a:gd name="T28" fmla="*/ 5 w 11"/>
                  <a:gd name="T29" fmla="*/ 2 h 12"/>
                  <a:gd name="T30" fmla="*/ 4 w 11"/>
                  <a:gd name="T31" fmla="*/ 1 h 12"/>
                  <a:gd name="T32" fmla="*/ 3 w 11"/>
                  <a:gd name="T33" fmla="*/ 1 h 12"/>
                  <a:gd name="T34" fmla="*/ 3 w 11"/>
                  <a:gd name="T35" fmla="*/ 1 h 12"/>
                  <a:gd name="T36" fmla="*/ 2 w 11"/>
                  <a:gd name="T37" fmla="*/ 2 h 12"/>
                  <a:gd name="T38" fmla="*/ 3 w 11"/>
                  <a:gd name="T39" fmla="*/ 3 h 12"/>
                  <a:gd name="T40" fmla="*/ 2 w 11"/>
                  <a:gd name="T41" fmla="*/ 3 h 12"/>
                  <a:gd name="T42" fmla="*/ 1 w 11"/>
                  <a:gd name="T43" fmla="*/ 3 h 12"/>
                  <a:gd name="T44" fmla="*/ 0 w 11"/>
                  <a:gd name="T45" fmla="*/ 4 h 12"/>
                  <a:gd name="T46" fmla="*/ 0 w 11"/>
                  <a:gd name="T47" fmla="*/ 4 h 12"/>
                  <a:gd name="T48" fmla="*/ 0 w 11"/>
                  <a:gd name="T49" fmla="*/ 5 h 12"/>
                  <a:gd name="T50" fmla="*/ 1 w 11"/>
                  <a:gd name="T51" fmla="*/ 6 h 12"/>
                  <a:gd name="T52" fmla="*/ 1 w 11"/>
                  <a:gd name="T53" fmla="*/ 7 h 12"/>
                  <a:gd name="T54" fmla="*/ 0 w 11"/>
                  <a:gd name="T55" fmla="*/ 7 h 12"/>
                  <a:gd name="T56" fmla="*/ 0 w 11"/>
                  <a:gd name="T57" fmla="*/ 8 h 12"/>
                  <a:gd name="T58" fmla="*/ 0 w 11"/>
                  <a:gd name="T59" fmla="*/ 9 h 12"/>
                  <a:gd name="T60" fmla="*/ 1 w 11"/>
                  <a:gd name="T61" fmla="*/ 9 h 12"/>
                  <a:gd name="T62" fmla="*/ 2 w 11"/>
                  <a:gd name="T63" fmla="*/ 9 h 12"/>
                  <a:gd name="T64" fmla="*/ 3 w 11"/>
                  <a:gd name="T65" fmla="*/ 9 h 12"/>
                  <a:gd name="T66" fmla="*/ 2 w 11"/>
                  <a:gd name="T67" fmla="*/ 10 h 12"/>
                  <a:gd name="T68" fmla="*/ 3 w 11"/>
                  <a:gd name="T69" fmla="*/ 11 h 12"/>
                  <a:gd name="T70" fmla="*/ 4 w 11"/>
                  <a:gd name="T71" fmla="*/ 11 h 12"/>
                  <a:gd name="T72" fmla="*/ 5 w 11"/>
                  <a:gd name="T73" fmla="*/ 11 h 12"/>
                  <a:gd name="T74" fmla="*/ 5 w 11"/>
                  <a:gd name="T75" fmla="*/ 10 h 12"/>
                  <a:gd name="T76" fmla="*/ 6 w 11"/>
                  <a:gd name="T77" fmla="*/ 10 h 12"/>
                  <a:gd name="T78" fmla="*/ 6 w 11"/>
                  <a:gd name="T79" fmla="*/ 11 h 12"/>
                  <a:gd name="T80" fmla="*/ 7 w 11"/>
                  <a:gd name="T81" fmla="*/ 11 h 12"/>
                  <a:gd name="T82" fmla="*/ 8 w 11"/>
                  <a:gd name="T83" fmla="*/ 11 h 12"/>
                  <a:gd name="T84" fmla="*/ 8 w 11"/>
                  <a:gd name="T85" fmla="*/ 10 h 12"/>
                  <a:gd name="T86" fmla="*/ 8 w 11"/>
                  <a:gd name="T87" fmla="*/ 9 h 12"/>
                  <a:gd name="T88" fmla="*/ 9 w 11"/>
                  <a:gd name="T89" fmla="*/ 9 h 12"/>
                  <a:gd name="T90" fmla="*/ 9 w 11"/>
                  <a:gd name="T91" fmla="*/ 9 h 12"/>
                  <a:gd name="T92" fmla="*/ 10 w 11"/>
                  <a:gd name="T93" fmla="*/ 8 h 12"/>
                  <a:gd name="T94" fmla="*/ 11 w 11"/>
                  <a:gd name="T95" fmla="*/ 8 h 12"/>
                  <a:gd name="T96" fmla="*/ 10 w 11"/>
                  <a:gd name="T97" fmla="*/ 7 h 12"/>
                  <a:gd name="T98" fmla="*/ 6 w 11"/>
                  <a:gd name="T99" fmla="*/ 8 h 12"/>
                  <a:gd name="T100" fmla="*/ 3 w 11"/>
                  <a:gd name="T101" fmla="*/ 7 h 12"/>
                  <a:gd name="T102" fmla="*/ 4 w 11"/>
                  <a:gd name="T103" fmla="*/ 4 h 12"/>
                  <a:gd name="T104" fmla="*/ 7 w 11"/>
                  <a:gd name="T105" fmla="*/ 5 h 12"/>
                  <a:gd name="T106" fmla="*/ 6 w 11"/>
                  <a:gd name="T10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2">
                    <a:moveTo>
                      <a:pt x="10" y="7"/>
                    </a:moveTo>
                    <a:cubicBezTo>
                      <a:pt x="9" y="6"/>
                      <a:pt x="9" y="6"/>
                      <a:pt x="9" y="6"/>
                    </a:cubicBezTo>
                    <a:cubicBezTo>
                      <a:pt x="9" y="6"/>
                      <a:pt x="9" y="6"/>
                      <a:pt x="9" y="6"/>
                    </a:cubicBezTo>
                    <a:cubicBezTo>
                      <a:pt x="10" y="5"/>
                      <a:pt x="10" y="5"/>
                      <a:pt x="10" y="5"/>
                    </a:cubicBezTo>
                    <a:cubicBezTo>
                      <a:pt x="11" y="5"/>
                      <a:pt x="11" y="5"/>
                      <a:pt x="11" y="4"/>
                    </a:cubicBezTo>
                    <a:cubicBezTo>
                      <a:pt x="10" y="3"/>
                      <a:pt x="10" y="3"/>
                      <a:pt x="10" y="3"/>
                    </a:cubicBezTo>
                    <a:cubicBezTo>
                      <a:pt x="10" y="3"/>
                      <a:pt x="10" y="3"/>
                      <a:pt x="9" y="3"/>
                    </a:cubicBezTo>
                    <a:cubicBezTo>
                      <a:pt x="8" y="3"/>
                      <a:pt x="8" y="3"/>
                      <a:pt x="8" y="3"/>
                    </a:cubicBezTo>
                    <a:cubicBezTo>
                      <a:pt x="8" y="3"/>
                      <a:pt x="8" y="3"/>
                      <a:pt x="8" y="3"/>
                    </a:cubicBezTo>
                    <a:cubicBezTo>
                      <a:pt x="8" y="2"/>
                      <a:pt x="8" y="2"/>
                      <a:pt x="8" y="2"/>
                    </a:cubicBezTo>
                    <a:cubicBezTo>
                      <a:pt x="8" y="2"/>
                      <a:pt x="8" y="1"/>
                      <a:pt x="8" y="1"/>
                    </a:cubicBezTo>
                    <a:cubicBezTo>
                      <a:pt x="7" y="1"/>
                      <a:pt x="7" y="1"/>
                      <a:pt x="7" y="1"/>
                    </a:cubicBezTo>
                    <a:cubicBezTo>
                      <a:pt x="7" y="0"/>
                      <a:pt x="6" y="1"/>
                      <a:pt x="6" y="1"/>
                    </a:cubicBezTo>
                    <a:cubicBezTo>
                      <a:pt x="6" y="2"/>
                      <a:pt x="6" y="2"/>
                      <a:pt x="6" y="2"/>
                    </a:cubicBezTo>
                    <a:cubicBezTo>
                      <a:pt x="5" y="2"/>
                      <a:pt x="5" y="2"/>
                      <a:pt x="5" y="2"/>
                    </a:cubicBezTo>
                    <a:cubicBezTo>
                      <a:pt x="4" y="1"/>
                      <a:pt x="4" y="1"/>
                      <a:pt x="4" y="1"/>
                    </a:cubicBezTo>
                    <a:cubicBezTo>
                      <a:pt x="4" y="1"/>
                      <a:pt x="4" y="1"/>
                      <a:pt x="3" y="1"/>
                    </a:cubicBezTo>
                    <a:cubicBezTo>
                      <a:pt x="3" y="1"/>
                      <a:pt x="3" y="1"/>
                      <a:pt x="3" y="1"/>
                    </a:cubicBezTo>
                    <a:cubicBezTo>
                      <a:pt x="2" y="1"/>
                      <a:pt x="2" y="2"/>
                      <a:pt x="2" y="2"/>
                    </a:cubicBezTo>
                    <a:cubicBezTo>
                      <a:pt x="3" y="3"/>
                      <a:pt x="3" y="3"/>
                      <a:pt x="3" y="3"/>
                    </a:cubicBezTo>
                    <a:cubicBezTo>
                      <a:pt x="2" y="3"/>
                      <a:pt x="2" y="3"/>
                      <a:pt x="2" y="3"/>
                    </a:cubicBezTo>
                    <a:cubicBezTo>
                      <a:pt x="1" y="3"/>
                      <a:pt x="1" y="3"/>
                      <a:pt x="1" y="3"/>
                    </a:cubicBezTo>
                    <a:cubicBezTo>
                      <a:pt x="1" y="3"/>
                      <a:pt x="0" y="3"/>
                      <a:pt x="0" y="4"/>
                    </a:cubicBezTo>
                    <a:cubicBezTo>
                      <a:pt x="0" y="4"/>
                      <a:pt x="0" y="4"/>
                      <a:pt x="0" y="4"/>
                    </a:cubicBezTo>
                    <a:cubicBezTo>
                      <a:pt x="0" y="5"/>
                      <a:pt x="0" y="5"/>
                      <a:pt x="0" y="5"/>
                    </a:cubicBezTo>
                    <a:cubicBezTo>
                      <a:pt x="1" y="6"/>
                      <a:pt x="1" y="6"/>
                      <a:pt x="1" y="6"/>
                    </a:cubicBezTo>
                    <a:cubicBezTo>
                      <a:pt x="1" y="6"/>
                      <a:pt x="1" y="6"/>
                      <a:pt x="1" y="7"/>
                    </a:cubicBezTo>
                    <a:cubicBezTo>
                      <a:pt x="0" y="7"/>
                      <a:pt x="0" y="7"/>
                      <a:pt x="0" y="7"/>
                    </a:cubicBezTo>
                    <a:cubicBezTo>
                      <a:pt x="0" y="7"/>
                      <a:pt x="0" y="7"/>
                      <a:pt x="0" y="8"/>
                    </a:cubicBezTo>
                    <a:cubicBezTo>
                      <a:pt x="0" y="9"/>
                      <a:pt x="0" y="9"/>
                      <a:pt x="0" y="9"/>
                    </a:cubicBezTo>
                    <a:cubicBezTo>
                      <a:pt x="1" y="9"/>
                      <a:pt x="1" y="9"/>
                      <a:pt x="1" y="9"/>
                    </a:cubicBezTo>
                    <a:cubicBezTo>
                      <a:pt x="2" y="9"/>
                      <a:pt x="2" y="9"/>
                      <a:pt x="2" y="9"/>
                    </a:cubicBezTo>
                    <a:cubicBezTo>
                      <a:pt x="2" y="9"/>
                      <a:pt x="2" y="9"/>
                      <a:pt x="3" y="9"/>
                    </a:cubicBezTo>
                    <a:cubicBezTo>
                      <a:pt x="2" y="10"/>
                      <a:pt x="2" y="10"/>
                      <a:pt x="2" y="10"/>
                    </a:cubicBezTo>
                    <a:cubicBezTo>
                      <a:pt x="2" y="10"/>
                      <a:pt x="2" y="11"/>
                      <a:pt x="3" y="11"/>
                    </a:cubicBezTo>
                    <a:cubicBezTo>
                      <a:pt x="4" y="11"/>
                      <a:pt x="4" y="11"/>
                      <a:pt x="4" y="11"/>
                    </a:cubicBezTo>
                    <a:cubicBezTo>
                      <a:pt x="4" y="12"/>
                      <a:pt x="5" y="11"/>
                      <a:pt x="5" y="11"/>
                    </a:cubicBezTo>
                    <a:cubicBezTo>
                      <a:pt x="5" y="10"/>
                      <a:pt x="5" y="10"/>
                      <a:pt x="5" y="10"/>
                    </a:cubicBezTo>
                    <a:cubicBezTo>
                      <a:pt x="5" y="10"/>
                      <a:pt x="6" y="10"/>
                      <a:pt x="6" y="10"/>
                    </a:cubicBezTo>
                    <a:cubicBezTo>
                      <a:pt x="6" y="11"/>
                      <a:pt x="6" y="11"/>
                      <a:pt x="6" y="11"/>
                    </a:cubicBezTo>
                    <a:cubicBezTo>
                      <a:pt x="6" y="11"/>
                      <a:pt x="7" y="11"/>
                      <a:pt x="7" y="11"/>
                    </a:cubicBezTo>
                    <a:cubicBezTo>
                      <a:pt x="8" y="11"/>
                      <a:pt x="8" y="11"/>
                      <a:pt x="8" y="11"/>
                    </a:cubicBezTo>
                    <a:cubicBezTo>
                      <a:pt x="8" y="11"/>
                      <a:pt x="9" y="10"/>
                      <a:pt x="8" y="10"/>
                    </a:cubicBezTo>
                    <a:cubicBezTo>
                      <a:pt x="8" y="9"/>
                      <a:pt x="8" y="9"/>
                      <a:pt x="8" y="9"/>
                    </a:cubicBezTo>
                    <a:cubicBezTo>
                      <a:pt x="8" y="9"/>
                      <a:pt x="8" y="9"/>
                      <a:pt x="9" y="9"/>
                    </a:cubicBezTo>
                    <a:cubicBezTo>
                      <a:pt x="9" y="9"/>
                      <a:pt x="9" y="9"/>
                      <a:pt x="9" y="9"/>
                    </a:cubicBezTo>
                    <a:cubicBezTo>
                      <a:pt x="10" y="9"/>
                      <a:pt x="10" y="9"/>
                      <a:pt x="10" y="8"/>
                    </a:cubicBezTo>
                    <a:cubicBezTo>
                      <a:pt x="11" y="8"/>
                      <a:pt x="11" y="8"/>
                      <a:pt x="11" y="8"/>
                    </a:cubicBezTo>
                    <a:cubicBezTo>
                      <a:pt x="11" y="7"/>
                      <a:pt x="11" y="7"/>
                      <a:pt x="10" y="7"/>
                    </a:cubicBezTo>
                    <a:close/>
                    <a:moveTo>
                      <a:pt x="6" y="8"/>
                    </a:moveTo>
                    <a:cubicBezTo>
                      <a:pt x="5" y="8"/>
                      <a:pt x="4" y="8"/>
                      <a:pt x="3" y="7"/>
                    </a:cubicBezTo>
                    <a:cubicBezTo>
                      <a:pt x="3" y="6"/>
                      <a:pt x="3" y="5"/>
                      <a:pt x="4" y="4"/>
                    </a:cubicBezTo>
                    <a:cubicBezTo>
                      <a:pt x="5" y="4"/>
                      <a:pt x="7" y="4"/>
                      <a:pt x="7" y="5"/>
                    </a:cubicBezTo>
                    <a:cubicBezTo>
                      <a:pt x="8" y="6"/>
                      <a:pt x="7" y="8"/>
                      <a:pt x="6"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96"/>
              <p:cNvSpPr>
                <a:spLocks noEditPoints="1"/>
              </p:cNvSpPr>
              <p:nvPr/>
            </p:nvSpPr>
            <p:spPr bwMode="auto">
              <a:xfrm>
                <a:off x="4103" y="2498"/>
                <a:ext cx="26" cy="26"/>
              </a:xfrm>
              <a:custGeom>
                <a:avLst/>
                <a:gdLst>
                  <a:gd name="T0" fmla="*/ 10 w 11"/>
                  <a:gd name="T1" fmla="*/ 6 h 11"/>
                  <a:gd name="T2" fmla="*/ 10 w 11"/>
                  <a:gd name="T3" fmla="*/ 5 h 11"/>
                  <a:gd name="T4" fmla="*/ 9 w 11"/>
                  <a:gd name="T5" fmla="*/ 5 h 11"/>
                  <a:gd name="T6" fmla="*/ 10 w 11"/>
                  <a:gd name="T7" fmla="*/ 4 h 11"/>
                  <a:gd name="T8" fmla="*/ 11 w 11"/>
                  <a:gd name="T9" fmla="*/ 3 h 11"/>
                  <a:gd name="T10" fmla="*/ 10 w 11"/>
                  <a:gd name="T11" fmla="*/ 2 h 11"/>
                  <a:gd name="T12" fmla="*/ 9 w 11"/>
                  <a:gd name="T13" fmla="*/ 2 h 11"/>
                  <a:gd name="T14" fmla="*/ 9 w 11"/>
                  <a:gd name="T15" fmla="*/ 2 h 11"/>
                  <a:gd name="T16" fmla="*/ 8 w 11"/>
                  <a:gd name="T17" fmla="*/ 2 h 11"/>
                  <a:gd name="T18" fmla="*/ 8 w 11"/>
                  <a:gd name="T19" fmla="*/ 1 h 11"/>
                  <a:gd name="T20" fmla="*/ 8 w 11"/>
                  <a:gd name="T21" fmla="*/ 0 h 11"/>
                  <a:gd name="T22" fmla="*/ 7 w 11"/>
                  <a:gd name="T23" fmla="*/ 0 h 11"/>
                  <a:gd name="T24" fmla="*/ 6 w 11"/>
                  <a:gd name="T25" fmla="*/ 0 h 11"/>
                  <a:gd name="T26" fmla="*/ 6 w 11"/>
                  <a:gd name="T27" fmla="*/ 1 h 11"/>
                  <a:gd name="T28" fmla="*/ 5 w 11"/>
                  <a:gd name="T29" fmla="*/ 1 h 11"/>
                  <a:gd name="T30" fmla="*/ 5 w 11"/>
                  <a:gd name="T31" fmla="*/ 0 h 11"/>
                  <a:gd name="T32" fmla="*/ 4 w 11"/>
                  <a:gd name="T33" fmla="*/ 0 h 11"/>
                  <a:gd name="T34" fmla="*/ 3 w 11"/>
                  <a:gd name="T35" fmla="*/ 0 h 11"/>
                  <a:gd name="T36" fmla="*/ 2 w 11"/>
                  <a:gd name="T37" fmla="*/ 1 h 11"/>
                  <a:gd name="T38" fmla="*/ 3 w 11"/>
                  <a:gd name="T39" fmla="*/ 2 h 11"/>
                  <a:gd name="T40" fmla="*/ 2 w 11"/>
                  <a:gd name="T41" fmla="*/ 2 h 11"/>
                  <a:gd name="T42" fmla="*/ 1 w 11"/>
                  <a:gd name="T43" fmla="*/ 2 h 11"/>
                  <a:gd name="T44" fmla="*/ 0 w 11"/>
                  <a:gd name="T45" fmla="*/ 3 h 11"/>
                  <a:gd name="T46" fmla="*/ 0 w 11"/>
                  <a:gd name="T47" fmla="*/ 3 h 11"/>
                  <a:gd name="T48" fmla="*/ 0 w 11"/>
                  <a:gd name="T49" fmla="*/ 4 h 11"/>
                  <a:gd name="T50" fmla="*/ 1 w 11"/>
                  <a:gd name="T51" fmla="*/ 5 h 11"/>
                  <a:gd name="T52" fmla="*/ 1 w 11"/>
                  <a:gd name="T53" fmla="*/ 6 h 11"/>
                  <a:gd name="T54" fmla="*/ 0 w 11"/>
                  <a:gd name="T55" fmla="*/ 6 h 11"/>
                  <a:gd name="T56" fmla="*/ 0 w 11"/>
                  <a:gd name="T57" fmla="*/ 7 h 11"/>
                  <a:gd name="T58" fmla="*/ 0 w 11"/>
                  <a:gd name="T59" fmla="*/ 8 h 11"/>
                  <a:gd name="T60" fmla="*/ 1 w 11"/>
                  <a:gd name="T61" fmla="*/ 8 h 11"/>
                  <a:gd name="T62" fmla="*/ 2 w 11"/>
                  <a:gd name="T63" fmla="*/ 8 h 11"/>
                  <a:gd name="T64" fmla="*/ 3 w 11"/>
                  <a:gd name="T65" fmla="*/ 8 h 11"/>
                  <a:gd name="T66" fmla="*/ 2 w 11"/>
                  <a:gd name="T67" fmla="*/ 9 h 11"/>
                  <a:gd name="T68" fmla="*/ 3 w 11"/>
                  <a:gd name="T69" fmla="*/ 10 h 11"/>
                  <a:gd name="T70" fmla="*/ 4 w 11"/>
                  <a:gd name="T71" fmla="*/ 10 h 11"/>
                  <a:gd name="T72" fmla="*/ 5 w 11"/>
                  <a:gd name="T73" fmla="*/ 10 h 11"/>
                  <a:gd name="T74" fmla="*/ 5 w 11"/>
                  <a:gd name="T75" fmla="*/ 9 h 11"/>
                  <a:gd name="T76" fmla="*/ 6 w 11"/>
                  <a:gd name="T77" fmla="*/ 9 h 11"/>
                  <a:gd name="T78" fmla="*/ 6 w 11"/>
                  <a:gd name="T79" fmla="*/ 10 h 11"/>
                  <a:gd name="T80" fmla="*/ 7 w 11"/>
                  <a:gd name="T81" fmla="*/ 10 h 11"/>
                  <a:gd name="T82" fmla="*/ 8 w 11"/>
                  <a:gd name="T83" fmla="*/ 10 h 11"/>
                  <a:gd name="T84" fmla="*/ 8 w 11"/>
                  <a:gd name="T85" fmla="*/ 9 h 11"/>
                  <a:gd name="T86" fmla="*/ 8 w 11"/>
                  <a:gd name="T87" fmla="*/ 8 h 11"/>
                  <a:gd name="T88" fmla="*/ 9 w 11"/>
                  <a:gd name="T89" fmla="*/ 8 h 11"/>
                  <a:gd name="T90" fmla="*/ 9 w 11"/>
                  <a:gd name="T91" fmla="*/ 8 h 11"/>
                  <a:gd name="T92" fmla="*/ 10 w 11"/>
                  <a:gd name="T93" fmla="*/ 8 h 11"/>
                  <a:gd name="T94" fmla="*/ 11 w 11"/>
                  <a:gd name="T95" fmla="*/ 7 h 11"/>
                  <a:gd name="T96" fmla="*/ 10 w 11"/>
                  <a:gd name="T97" fmla="*/ 6 h 11"/>
                  <a:gd name="T98" fmla="*/ 6 w 11"/>
                  <a:gd name="T99" fmla="*/ 7 h 11"/>
                  <a:gd name="T100" fmla="*/ 3 w 11"/>
                  <a:gd name="T101" fmla="*/ 6 h 11"/>
                  <a:gd name="T102" fmla="*/ 4 w 11"/>
                  <a:gd name="T103" fmla="*/ 3 h 11"/>
                  <a:gd name="T104" fmla="*/ 7 w 11"/>
                  <a:gd name="T105" fmla="*/ 4 h 11"/>
                  <a:gd name="T106" fmla="*/ 6 w 11"/>
                  <a:gd name="T10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0" y="6"/>
                    </a:moveTo>
                    <a:cubicBezTo>
                      <a:pt x="10" y="5"/>
                      <a:pt x="10" y="5"/>
                      <a:pt x="10" y="5"/>
                    </a:cubicBezTo>
                    <a:cubicBezTo>
                      <a:pt x="10" y="5"/>
                      <a:pt x="10" y="5"/>
                      <a:pt x="9" y="5"/>
                    </a:cubicBezTo>
                    <a:cubicBezTo>
                      <a:pt x="10" y="4"/>
                      <a:pt x="10" y="4"/>
                      <a:pt x="10" y="4"/>
                    </a:cubicBezTo>
                    <a:cubicBezTo>
                      <a:pt x="11" y="4"/>
                      <a:pt x="11" y="4"/>
                      <a:pt x="11" y="3"/>
                    </a:cubicBezTo>
                    <a:cubicBezTo>
                      <a:pt x="10" y="2"/>
                      <a:pt x="10" y="2"/>
                      <a:pt x="10" y="2"/>
                    </a:cubicBezTo>
                    <a:cubicBezTo>
                      <a:pt x="10" y="2"/>
                      <a:pt x="10" y="2"/>
                      <a:pt x="9" y="2"/>
                    </a:cubicBezTo>
                    <a:cubicBezTo>
                      <a:pt x="9" y="2"/>
                      <a:pt x="9" y="2"/>
                      <a:pt x="9" y="2"/>
                    </a:cubicBezTo>
                    <a:cubicBezTo>
                      <a:pt x="8" y="2"/>
                      <a:pt x="8" y="2"/>
                      <a:pt x="8" y="2"/>
                    </a:cubicBezTo>
                    <a:cubicBezTo>
                      <a:pt x="8" y="1"/>
                      <a:pt x="8" y="1"/>
                      <a:pt x="8" y="1"/>
                    </a:cubicBezTo>
                    <a:cubicBezTo>
                      <a:pt x="8" y="1"/>
                      <a:pt x="8" y="0"/>
                      <a:pt x="8" y="0"/>
                    </a:cubicBezTo>
                    <a:cubicBezTo>
                      <a:pt x="7" y="0"/>
                      <a:pt x="7" y="0"/>
                      <a:pt x="7" y="0"/>
                    </a:cubicBezTo>
                    <a:cubicBezTo>
                      <a:pt x="7" y="0"/>
                      <a:pt x="6" y="0"/>
                      <a:pt x="6" y="0"/>
                    </a:cubicBezTo>
                    <a:cubicBezTo>
                      <a:pt x="6" y="1"/>
                      <a:pt x="6" y="1"/>
                      <a:pt x="6" y="1"/>
                    </a:cubicBezTo>
                    <a:cubicBezTo>
                      <a:pt x="5" y="1"/>
                      <a:pt x="5" y="1"/>
                      <a:pt x="5" y="1"/>
                    </a:cubicBezTo>
                    <a:cubicBezTo>
                      <a:pt x="5" y="0"/>
                      <a:pt x="5" y="0"/>
                      <a:pt x="5" y="0"/>
                    </a:cubicBezTo>
                    <a:cubicBezTo>
                      <a:pt x="4" y="0"/>
                      <a:pt x="4" y="0"/>
                      <a:pt x="4" y="0"/>
                    </a:cubicBezTo>
                    <a:cubicBezTo>
                      <a:pt x="3" y="0"/>
                      <a:pt x="3" y="0"/>
                      <a:pt x="3" y="0"/>
                    </a:cubicBezTo>
                    <a:cubicBezTo>
                      <a:pt x="2" y="0"/>
                      <a:pt x="2" y="1"/>
                      <a:pt x="2" y="1"/>
                    </a:cubicBezTo>
                    <a:cubicBezTo>
                      <a:pt x="3" y="2"/>
                      <a:pt x="3" y="2"/>
                      <a:pt x="3" y="2"/>
                    </a:cubicBezTo>
                    <a:cubicBezTo>
                      <a:pt x="2" y="2"/>
                      <a:pt x="2" y="2"/>
                      <a:pt x="2" y="2"/>
                    </a:cubicBezTo>
                    <a:cubicBezTo>
                      <a:pt x="1" y="2"/>
                      <a:pt x="1" y="2"/>
                      <a:pt x="1" y="2"/>
                    </a:cubicBezTo>
                    <a:cubicBezTo>
                      <a:pt x="1" y="2"/>
                      <a:pt x="0" y="2"/>
                      <a:pt x="0" y="3"/>
                    </a:cubicBezTo>
                    <a:cubicBezTo>
                      <a:pt x="0" y="3"/>
                      <a:pt x="0" y="3"/>
                      <a:pt x="0" y="3"/>
                    </a:cubicBezTo>
                    <a:cubicBezTo>
                      <a:pt x="0" y="4"/>
                      <a:pt x="0" y="4"/>
                      <a:pt x="0" y="4"/>
                    </a:cubicBezTo>
                    <a:cubicBezTo>
                      <a:pt x="1" y="5"/>
                      <a:pt x="1" y="5"/>
                      <a:pt x="1" y="5"/>
                    </a:cubicBezTo>
                    <a:cubicBezTo>
                      <a:pt x="1" y="5"/>
                      <a:pt x="1" y="5"/>
                      <a:pt x="1" y="6"/>
                    </a:cubicBezTo>
                    <a:cubicBezTo>
                      <a:pt x="0" y="6"/>
                      <a:pt x="0" y="6"/>
                      <a:pt x="0" y="6"/>
                    </a:cubicBezTo>
                    <a:cubicBezTo>
                      <a:pt x="0" y="6"/>
                      <a:pt x="0" y="7"/>
                      <a:pt x="0" y="7"/>
                    </a:cubicBezTo>
                    <a:cubicBezTo>
                      <a:pt x="0" y="8"/>
                      <a:pt x="0" y="8"/>
                      <a:pt x="0" y="8"/>
                    </a:cubicBezTo>
                    <a:cubicBezTo>
                      <a:pt x="1" y="8"/>
                      <a:pt x="1" y="8"/>
                      <a:pt x="1" y="8"/>
                    </a:cubicBezTo>
                    <a:cubicBezTo>
                      <a:pt x="2" y="8"/>
                      <a:pt x="2" y="8"/>
                      <a:pt x="2" y="8"/>
                    </a:cubicBezTo>
                    <a:cubicBezTo>
                      <a:pt x="2" y="8"/>
                      <a:pt x="2" y="8"/>
                      <a:pt x="3" y="8"/>
                    </a:cubicBezTo>
                    <a:cubicBezTo>
                      <a:pt x="2" y="9"/>
                      <a:pt x="2" y="9"/>
                      <a:pt x="2" y="9"/>
                    </a:cubicBezTo>
                    <a:cubicBezTo>
                      <a:pt x="2" y="10"/>
                      <a:pt x="2" y="10"/>
                      <a:pt x="3" y="10"/>
                    </a:cubicBezTo>
                    <a:cubicBezTo>
                      <a:pt x="4" y="10"/>
                      <a:pt x="4" y="10"/>
                      <a:pt x="4" y="10"/>
                    </a:cubicBezTo>
                    <a:cubicBezTo>
                      <a:pt x="4" y="11"/>
                      <a:pt x="5" y="10"/>
                      <a:pt x="5" y="10"/>
                    </a:cubicBezTo>
                    <a:cubicBezTo>
                      <a:pt x="5" y="9"/>
                      <a:pt x="5" y="9"/>
                      <a:pt x="5" y="9"/>
                    </a:cubicBezTo>
                    <a:cubicBezTo>
                      <a:pt x="5" y="9"/>
                      <a:pt x="6" y="9"/>
                      <a:pt x="6" y="9"/>
                    </a:cubicBezTo>
                    <a:cubicBezTo>
                      <a:pt x="6" y="10"/>
                      <a:pt x="6" y="10"/>
                      <a:pt x="6" y="10"/>
                    </a:cubicBezTo>
                    <a:cubicBezTo>
                      <a:pt x="6" y="10"/>
                      <a:pt x="7" y="11"/>
                      <a:pt x="7" y="10"/>
                    </a:cubicBezTo>
                    <a:cubicBezTo>
                      <a:pt x="8" y="10"/>
                      <a:pt x="8" y="10"/>
                      <a:pt x="8" y="10"/>
                    </a:cubicBezTo>
                    <a:cubicBezTo>
                      <a:pt x="8" y="10"/>
                      <a:pt x="9" y="9"/>
                      <a:pt x="8" y="9"/>
                    </a:cubicBezTo>
                    <a:cubicBezTo>
                      <a:pt x="8" y="8"/>
                      <a:pt x="8" y="8"/>
                      <a:pt x="8" y="8"/>
                    </a:cubicBezTo>
                    <a:cubicBezTo>
                      <a:pt x="8" y="8"/>
                      <a:pt x="8" y="8"/>
                      <a:pt x="9" y="8"/>
                    </a:cubicBezTo>
                    <a:cubicBezTo>
                      <a:pt x="9" y="8"/>
                      <a:pt x="9" y="8"/>
                      <a:pt x="9" y="8"/>
                    </a:cubicBezTo>
                    <a:cubicBezTo>
                      <a:pt x="10" y="8"/>
                      <a:pt x="10" y="8"/>
                      <a:pt x="10" y="8"/>
                    </a:cubicBezTo>
                    <a:cubicBezTo>
                      <a:pt x="11" y="7"/>
                      <a:pt x="11" y="7"/>
                      <a:pt x="11" y="7"/>
                    </a:cubicBezTo>
                    <a:cubicBezTo>
                      <a:pt x="11" y="6"/>
                      <a:pt x="11" y="6"/>
                      <a:pt x="10" y="6"/>
                    </a:cubicBezTo>
                    <a:close/>
                    <a:moveTo>
                      <a:pt x="6" y="7"/>
                    </a:moveTo>
                    <a:cubicBezTo>
                      <a:pt x="5" y="8"/>
                      <a:pt x="4" y="7"/>
                      <a:pt x="3" y="6"/>
                    </a:cubicBezTo>
                    <a:cubicBezTo>
                      <a:pt x="3" y="5"/>
                      <a:pt x="3" y="4"/>
                      <a:pt x="4" y="3"/>
                    </a:cubicBezTo>
                    <a:cubicBezTo>
                      <a:pt x="5" y="3"/>
                      <a:pt x="7" y="3"/>
                      <a:pt x="7" y="4"/>
                    </a:cubicBezTo>
                    <a:cubicBezTo>
                      <a:pt x="8" y="5"/>
                      <a:pt x="7" y="7"/>
                      <a:pt x="6" y="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97"/>
              <p:cNvSpPr>
                <a:spLocks noEditPoints="1"/>
              </p:cNvSpPr>
              <p:nvPr/>
            </p:nvSpPr>
            <p:spPr bwMode="auto">
              <a:xfrm>
                <a:off x="3783" y="2425"/>
                <a:ext cx="33" cy="30"/>
              </a:xfrm>
              <a:custGeom>
                <a:avLst/>
                <a:gdLst>
                  <a:gd name="T0" fmla="*/ 13 w 14"/>
                  <a:gd name="T1" fmla="*/ 7 h 13"/>
                  <a:gd name="T2" fmla="*/ 12 w 14"/>
                  <a:gd name="T3" fmla="*/ 7 h 13"/>
                  <a:gd name="T4" fmla="*/ 12 w 14"/>
                  <a:gd name="T5" fmla="*/ 6 h 13"/>
                  <a:gd name="T6" fmla="*/ 13 w 14"/>
                  <a:gd name="T7" fmla="*/ 6 h 13"/>
                  <a:gd name="T8" fmla="*/ 13 w 14"/>
                  <a:gd name="T9" fmla="*/ 4 h 13"/>
                  <a:gd name="T10" fmla="*/ 13 w 14"/>
                  <a:gd name="T11" fmla="*/ 3 h 13"/>
                  <a:gd name="T12" fmla="*/ 12 w 14"/>
                  <a:gd name="T13" fmla="*/ 3 h 13"/>
                  <a:gd name="T14" fmla="*/ 11 w 14"/>
                  <a:gd name="T15" fmla="*/ 3 h 13"/>
                  <a:gd name="T16" fmla="*/ 10 w 14"/>
                  <a:gd name="T17" fmla="*/ 3 h 13"/>
                  <a:gd name="T18" fmla="*/ 10 w 14"/>
                  <a:gd name="T19" fmla="*/ 2 h 13"/>
                  <a:gd name="T20" fmla="*/ 10 w 14"/>
                  <a:gd name="T21" fmla="*/ 0 h 13"/>
                  <a:gd name="T22" fmla="*/ 9 w 14"/>
                  <a:gd name="T23" fmla="*/ 0 h 13"/>
                  <a:gd name="T24" fmla="*/ 8 w 14"/>
                  <a:gd name="T25" fmla="*/ 1 h 13"/>
                  <a:gd name="T26" fmla="*/ 7 w 14"/>
                  <a:gd name="T27" fmla="*/ 1 h 13"/>
                  <a:gd name="T28" fmla="*/ 6 w 14"/>
                  <a:gd name="T29" fmla="*/ 1 h 13"/>
                  <a:gd name="T30" fmla="*/ 6 w 14"/>
                  <a:gd name="T31" fmla="*/ 1 h 13"/>
                  <a:gd name="T32" fmla="*/ 5 w 14"/>
                  <a:gd name="T33" fmla="*/ 0 h 13"/>
                  <a:gd name="T34" fmla="*/ 4 w 14"/>
                  <a:gd name="T35" fmla="*/ 1 h 13"/>
                  <a:gd name="T36" fmla="*/ 3 w 14"/>
                  <a:gd name="T37" fmla="*/ 2 h 13"/>
                  <a:gd name="T38" fmla="*/ 4 w 14"/>
                  <a:gd name="T39" fmla="*/ 3 h 13"/>
                  <a:gd name="T40" fmla="*/ 3 w 14"/>
                  <a:gd name="T41" fmla="*/ 3 h 13"/>
                  <a:gd name="T42" fmla="*/ 2 w 14"/>
                  <a:gd name="T43" fmla="*/ 3 h 13"/>
                  <a:gd name="T44" fmla="*/ 1 w 14"/>
                  <a:gd name="T45" fmla="*/ 4 h 13"/>
                  <a:gd name="T46" fmla="*/ 1 w 14"/>
                  <a:gd name="T47" fmla="*/ 5 h 13"/>
                  <a:gd name="T48" fmla="*/ 1 w 14"/>
                  <a:gd name="T49" fmla="*/ 6 h 13"/>
                  <a:gd name="T50" fmla="*/ 2 w 14"/>
                  <a:gd name="T51" fmla="*/ 6 h 13"/>
                  <a:gd name="T52" fmla="*/ 2 w 14"/>
                  <a:gd name="T53" fmla="*/ 7 h 13"/>
                  <a:gd name="T54" fmla="*/ 1 w 14"/>
                  <a:gd name="T55" fmla="*/ 7 h 13"/>
                  <a:gd name="T56" fmla="*/ 1 w 14"/>
                  <a:gd name="T57" fmla="*/ 9 h 13"/>
                  <a:gd name="T58" fmla="*/ 1 w 14"/>
                  <a:gd name="T59" fmla="*/ 10 h 13"/>
                  <a:gd name="T60" fmla="*/ 2 w 14"/>
                  <a:gd name="T61" fmla="*/ 10 h 13"/>
                  <a:gd name="T62" fmla="*/ 3 w 14"/>
                  <a:gd name="T63" fmla="*/ 10 h 13"/>
                  <a:gd name="T64" fmla="*/ 4 w 14"/>
                  <a:gd name="T65" fmla="*/ 11 h 13"/>
                  <a:gd name="T66" fmla="*/ 4 w 14"/>
                  <a:gd name="T67" fmla="*/ 11 h 13"/>
                  <a:gd name="T68" fmla="*/ 4 w 14"/>
                  <a:gd name="T69" fmla="*/ 13 h 13"/>
                  <a:gd name="T70" fmla="*/ 5 w 14"/>
                  <a:gd name="T71" fmla="*/ 13 h 13"/>
                  <a:gd name="T72" fmla="*/ 6 w 14"/>
                  <a:gd name="T73" fmla="*/ 12 h 13"/>
                  <a:gd name="T74" fmla="*/ 7 w 14"/>
                  <a:gd name="T75" fmla="*/ 12 h 13"/>
                  <a:gd name="T76" fmla="*/ 8 w 14"/>
                  <a:gd name="T77" fmla="*/ 12 h 13"/>
                  <a:gd name="T78" fmla="*/ 8 w 14"/>
                  <a:gd name="T79" fmla="*/ 12 h 13"/>
                  <a:gd name="T80" fmla="*/ 9 w 14"/>
                  <a:gd name="T81" fmla="*/ 13 h 13"/>
                  <a:gd name="T82" fmla="*/ 10 w 14"/>
                  <a:gd name="T83" fmla="*/ 12 h 13"/>
                  <a:gd name="T84" fmla="*/ 11 w 14"/>
                  <a:gd name="T85" fmla="*/ 11 h 13"/>
                  <a:gd name="T86" fmla="*/ 10 w 14"/>
                  <a:gd name="T87" fmla="*/ 10 h 13"/>
                  <a:gd name="T88" fmla="*/ 11 w 14"/>
                  <a:gd name="T89" fmla="*/ 10 h 13"/>
                  <a:gd name="T90" fmla="*/ 12 w 14"/>
                  <a:gd name="T91" fmla="*/ 10 h 13"/>
                  <a:gd name="T92" fmla="*/ 13 w 14"/>
                  <a:gd name="T93" fmla="*/ 9 h 13"/>
                  <a:gd name="T94" fmla="*/ 13 w 14"/>
                  <a:gd name="T95" fmla="*/ 8 h 13"/>
                  <a:gd name="T96" fmla="*/ 13 w 14"/>
                  <a:gd name="T97" fmla="*/ 7 h 13"/>
                  <a:gd name="T98" fmla="*/ 8 w 14"/>
                  <a:gd name="T99" fmla="*/ 9 h 13"/>
                  <a:gd name="T100" fmla="*/ 5 w 14"/>
                  <a:gd name="T101" fmla="*/ 8 h 13"/>
                  <a:gd name="T102" fmla="*/ 6 w 14"/>
                  <a:gd name="T103" fmla="*/ 4 h 13"/>
                  <a:gd name="T104" fmla="*/ 9 w 14"/>
                  <a:gd name="T105" fmla="*/ 6 h 13"/>
                  <a:gd name="T106" fmla="*/ 8 w 14"/>
                  <a:gd name="T10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13">
                    <a:moveTo>
                      <a:pt x="13" y="7"/>
                    </a:moveTo>
                    <a:cubicBezTo>
                      <a:pt x="12" y="7"/>
                      <a:pt x="12" y="7"/>
                      <a:pt x="12" y="7"/>
                    </a:cubicBezTo>
                    <a:cubicBezTo>
                      <a:pt x="12" y="7"/>
                      <a:pt x="12" y="6"/>
                      <a:pt x="12" y="6"/>
                    </a:cubicBezTo>
                    <a:cubicBezTo>
                      <a:pt x="13" y="6"/>
                      <a:pt x="13" y="6"/>
                      <a:pt x="13" y="6"/>
                    </a:cubicBezTo>
                    <a:cubicBezTo>
                      <a:pt x="13" y="5"/>
                      <a:pt x="14" y="5"/>
                      <a:pt x="13" y="4"/>
                    </a:cubicBezTo>
                    <a:cubicBezTo>
                      <a:pt x="13" y="3"/>
                      <a:pt x="13" y="3"/>
                      <a:pt x="13" y="3"/>
                    </a:cubicBezTo>
                    <a:cubicBezTo>
                      <a:pt x="13" y="3"/>
                      <a:pt x="12" y="3"/>
                      <a:pt x="12" y="3"/>
                    </a:cubicBezTo>
                    <a:cubicBezTo>
                      <a:pt x="11" y="3"/>
                      <a:pt x="11" y="3"/>
                      <a:pt x="11" y="3"/>
                    </a:cubicBezTo>
                    <a:cubicBezTo>
                      <a:pt x="11" y="3"/>
                      <a:pt x="10" y="3"/>
                      <a:pt x="10" y="3"/>
                    </a:cubicBezTo>
                    <a:cubicBezTo>
                      <a:pt x="10" y="2"/>
                      <a:pt x="10" y="2"/>
                      <a:pt x="10" y="2"/>
                    </a:cubicBezTo>
                    <a:cubicBezTo>
                      <a:pt x="11" y="1"/>
                      <a:pt x="10" y="1"/>
                      <a:pt x="10" y="0"/>
                    </a:cubicBezTo>
                    <a:cubicBezTo>
                      <a:pt x="9" y="0"/>
                      <a:pt x="9" y="0"/>
                      <a:pt x="9" y="0"/>
                    </a:cubicBezTo>
                    <a:cubicBezTo>
                      <a:pt x="8" y="0"/>
                      <a:pt x="8" y="0"/>
                      <a:pt x="8" y="1"/>
                    </a:cubicBezTo>
                    <a:cubicBezTo>
                      <a:pt x="7" y="1"/>
                      <a:pt x="7" y="1"/>
                      <a:pt x="7" y="1"/>
                    </a:cubicBezTo>
                    <a:cubicBezTo>
                      <a:pt x="7" y="1"/>
                      <a:pt x="7" y="1"/>
                      <a:pt x="6" y="1"/>
                    </a:cubicBezTo>
                    <a:cubicBezTo>
                      <a:pt x="6" y="1"/>
                      <a:pt x="6" y="1"/>
                      <a:pt x="6" y="1"/>
                    </a:cubicBezTo>
                    <a:cubicBezTo>
                      <a:pt x="6" y="0"/>
                      <a:pt x="5" y="0"/>
                      <a:pt x="5" y="0"/>
                    </a:cubicBezTo>
                    <a:cubicBezTo>
                      <a:pt x="4" y="1"/>
                      <a:pt x="4" y="1"/>
                      <a:pt x="4" y="1"/>
                    </a:cubicBezTo>
                    <a:cubicBezTo>
                      <a:pt x="3" y="1"/>
                      <a:pt x="3" y="1"/>
                      <a:pt x="3" y="2"/>
                    </a:cubicBezTo>
                    <a:cubicBezTo>
                      <a:pt x="4" y="3"/>
                      <a:pt x="4" y="3"/>
                      <a:pt x="4" y="3"/>
                    </a:cubicBezTo>
                    <a:cubicBezTo>
                      <a:pt x="3" y="3"/>
                      <a:pt x="3" y="3"/>
                      <a:pt x="3" y="3"/>
                    </a:cubicBezTo>
                    <a:cubicBezTo>
                      <a:pt x="2" y="3"/>
                      <a:pt x="2" y="3"/>
                      <a:pt x="2" y="3"/>
                    </a:cubicBezTo>
                    <a:cubicBezTo>
                      <a:pt x="2" y="3"/>
                      <a:pt x="1" y="3"/>
                      <a:pt x="1" y="4"/>
                    </a:cubicBezTo>
                    <a:cubicBezTo>
                      <a:pt x="1" y="5"/>
                      <a:pt x="1" y="5"/>
                      <a:pt x="1" y="5"/>
                    </a:cubicBezTo>
                    <a:cubicBezTo>
                      <a:pt x="0" y="5"/>
                      <a:pt x="1" y="6"/>
                      <a:pt x="1" y="6"/>
                    </a:cubicBezTo>
                    <a:cubicBezTo>
                      <a:pt x="2" y="6"/>
                      <a:pt x="2" y="6"/>
                      <a:pt x="2" y="6"/>
                    </a:cubicBezTo>
                    <a:cubicBezTo>
                      <a:pt x="2" y="6"/>
                      <a:pt x="2" y="7"/>
                      <a:pt x="2" y="7"/>
                    </a:cubicBezTo>
                    <a:cubicBezTo>
                      <a:pt x="1" y="7"/>
                      <a:pt x="1" y="7"/>
                      <a:pt x="1" y="7"/>
                    </a:cubicBezTo>
                    <a:cubicBezTo>
                      <a:pt x="1" y="8"/>
                      <a:pt x="0" y="8"/>
                      <a:pt x="1" y="9"/>
                    </a:cubicBezTo>
                    <a:cubicBezTo>
                      <a:pt x="1" y="10"/>
                      <a:pt x="1" y="10"/>
                      <a:pt x="1" y="10"/>
                    </a:cubicBezTo>
                    <a:cubicBezTo>
                      <a:pt x="1" y="10"/>
                      <a:pt x="2" y="10"/>
                      <a:pt x="2" y="10"/>
                    </a:cubicBezTo>
                    <a:cubicBezTo>
                      <a:pt x="3" y="10"/>
                      <a:pt x="3" y="10"/>
                      <a:pt x="3" y="10"/>
                    </a:cubicBezTo>
                    <a:cubicBezTo>
                      <a:pt x="3" y="10"/>
                      <a:pt x="4" y="10"/>
                      <a:pt x="4" y="11"/>
                    </a:cubicBezTo>
                    <a:cubicBezTo>
                      <a:pt x="4" y="11"/>
                      <a:pt x="4" y="11"/>
                      <a:pt x="4" y="11"/>
                    </a:cubicBezTo>
                    <a:cubicBezTo>
                      <a:pt x="3" y="12"/>
                      <a:pt x="4" y="12"/>
                      <a:pt x="4" y="13"/>
                    </a:cubicBezTo>
                    <a:cubicBezTo>
                      <a:pt x="5" y="13"/>
                      <a:pt x="5" y="13"/>
                      <a:pt x="5" y="13"/>
                    </a:cubicBezTo>
                    <a:cubicBezTo>
                      <a:pt x="6" y="13"/>
                      <a:pt x="6" y="13"/>
                      <a:pt x="6" y="12"/>
                    </a:cubicBezTo>
                    <a:cubicBezTo>
                      <a:pt x="7" y="12"/>
                      <a:pt x="7" y="12"/>
                      <a:pt x="7" y="12"/>
                    </a:cubicBezTo>
                    <a:cubicBezTo>
                      <a:pt x="7" y="12"/>
                      <a:pt x="7" y="12"/>
                      <a:pt x="8" y="12"/>
                    </a:cubicBezTo>
                    <a:cubicBezTo>
                      <a:pt x="8" y="12"/>
                      <a:pt x="8" y="12"/>
                      <a:pt x="8" y="12"/>
                    </a:cubicBezTo>
                    <a:cubicBezTo>
                      <a:pt x="8" y="13"/>
                      <a:pt x="9" y="13"/>
                      <a:pt x="9" y="13"/>
                    </a:cubicBezTo>
                    <a:cubicBezTo>
                      <a:pt x="10" y="12"/>
                      <a:pt x="10" y="12"/>
                      <a:pt x="10" y="12"/>
                    </a:cubicBezTo>
                    <a:cubicBezTo>
                      <a:pt x="11" y="12"/>
                      <a:pt x="11" y="12"/>
                      <a:pt x="11" y="11"/>
                    </a:cubicBezTo>
                    <a:cubicBezTo>
                      <a:pt x="10" y="10"/>
                      <a:pt x="10" y="10"/>
                      <a:pt x="10" y="10"/>
                    </a:cubicBezTo>
                    <a:cubicBezTo>
                      <a:pt x="11" y="10"/>
                      <a:pt x="11" y="10"/>
                      <a:pt x="11" y="10"/>
                    </a:cubicBezTo>
                    <a:cubicBezTo>
                      <a:pt x="12" y="10"/>
                      <a:pt x="12" y="10"/>
                      <a:pt x="12" y="10"/>
                    </a:cubicBezTo>
                    <a:cubicBezTo>
                      <a:pt x="12" y="10"/>
                      <a:pt x="13" y="10"/>
                      <a:pt x="13" y="9"/>
                    </a:cubicBezTo>
                    <a:cubicBezTo>
                      <a:pt x="13" y="8"/>
                      <a:pt x="13" y="8"/>
                      <a:pt x="13" y="8"/>
                    </a:cubicBezTo>
                    <a:cubicBezTo>
                      <a:pt x="14" y="8"/>
                      <a:pt x="13" y="7"/>
                      <a:pt x="13" y="7"/>
                    </a:cubicBezTo>
                    <a:close/>
                    <a:moveTo>
                      <a:pt x="8" y="9"/>
                    </a:moveTo>
                    <a:cubicBezTo>
                      <a:pt x="7" y="9"/>
                      <a:pt x="5" y="9"/>
                      <a:pt x="5" y="8"/>
                    </a:cubicBezTo>
                    <a:cubicBezTo>
                      <a:pt x="4" y="6"/>
                      <a:pt x="5" y="5"/>
                      <a:pt x="6" y="4"/>
                    </a:cubicBezTo>
                    <a:cubicBezTo>
                      <a:pt x="7" y="4"/>
                      <a:pt x="9" y="4"/>
                      <a:pt x="9" y="6"/>
                    </a:cubicBezTo>
                    <a:cubicBezTo>
                      <a:pt x="10" y="7"/>
                      <a:pt x="9" y="8"/>
                      <a:pt x="8"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98"/>
              <p:cNvSpPr>
                <a:spLocks noEditPoints="1"/>
              </p:cNvSpPr>
              <p:nvPr/>
            </p:nvSpPr>
            <p:spPr bwMode="auto">
              <a:xfrm>
                <a:off x="4018" y="2002"/>
                <a:ext cx="21" cy="21"/>
              </a:xfrm>
              <a:custGeom>
                <a:avLst/>
                <a:gdLst>
                  <a:gd name="T0" fmla="*/ 8 w 9"/>
                  <a:gd name="T1" fmla="*/ 5 h 9"/>
                  <a:gd name="T2" fmla="*/ 8 w 9"/>
                  <a:gd name="T3" fmla="*/ 5 h 9"/>
                  <a:gd name="T4" fmla="*/ 8 w 9"/>
                  <a:gd name="T5" fmla="*/ 4 h 9"/>
                  <a:gd name="T6" fmla="*/ 8 w 9"/>
                  <a:gd name="T7" fmla="*/ 4 h 9"/>
                  <a:gd name="T8" fmla="*/ 8 w 9"/>
                  <a:gd name="T9" fmla="*/ 3 h 9"/>
                  <a:gd name="T10" fmla="*/ 8 w 9"/>
                  <a:gd name="T11" fmla="*/ 2 h 9"/>
                  <a:gd name="T12" fmla="*/ 7 w 9"/>
                  <a:gd name="T13" fmla="*/ 2 h 9"/>
                  <a:gd name="T14" fmla="*/ 7 w 9"/>
                  <a:gd name="T15" fmla="*/ 2 h 9"/>
                  <a:gd name="T16" fmla="*/ 6 w 9"/>
                  <a:gd name="T17" fmla="*/ 2 h 9"/>
                  <a:gd name="T18" fmla="*/ 7 w 9"/>
                  <a:gd name="T19" fmla="*/ 1 h 9"/>
                  <a:gd name="T20" fmla="*/ 6 w 9"/>
                  <a:gd name="T21" fmla="*/ 0 h 9"/>
                  <a:gd name="T22" fmla="*/ 6 w 9"/>
                  <a:gd name="T23" fmla="*/ 0 h 9"/>
                  <a:gd name="T24" fmla="*/ 5 w 9"/>
                  <a:gd name="T25" fmla="*/ 0 h 9"/>
                  <a:gd name="T26" fmla="*/ 4 w 9"/>
                  <a:gd name="T27" fmla="*/ 1 h 9"/>
                  <a:gd name="T28" fmla="*/ 4 w 9"/>
                  <a:gd name="T29" fmla="*/ 1 h 9"/>
                  <a:gd name="T30" fmla="*/ 4 w 9"/>
                  <a:gd name="T31" fmla="*/ 0 h 9"/>
                  <a:gd name="T32" fmla="*/ 3 w 9"/>
                  <a:gd name="T33" fmla="*/ 0 h 9"/>
                  <a:gd name="T34" fmla="*/ 2 w 9"/>
                  <a:gd name="T35" fmla="*/ 0 h 9"/>
                  <a:gd name="T36" fmla="*/ 2 w 9"/>
                  <a:gd name="T37" fmla="*/ 1 h 9"/>
                  <a:gd name="T38" fmla="*/ 2 w 9"/>
                  <a:gd name="T39" fmla="*/ 2 h 9"/>
                  <a:gd name="T40" fmla="*/ 1 w 9"/>
                  <a:gd name="T41" fmla="*/ 2 h 9"/>
                  <a:gd name="T42" fmla="*/ 1 w 9"/>
                  <a:gd name="T43" fmla="*/ 2 h 9"/>
                  <a:gd name="T44" fmla="*/ 0 w 9"/>
                  <a:gd name="T45" fmla="*/ 2 h 9"/>
                  <a:gd name="T46" fmla="*/ 0 w 9"/>
                  <a:gd name="T47" fmla="*/ 3 h 9"/>
                  <a:gd name="T48" fmla="*/ 0 w 9"/>
                  <a:gd name="T49" fmla="*/ 4 h 9"/>
                  <a:gd name="T50" fmla="*/ 1 w 9"/>
                  <a:gd name="T51" fmla="*/ 4 h 9"/>
                  <a:gd name="T52" fmla="*/ 1 w 9"/>
                  <a:gd name="T53" fmla="*/ 5 h 9"/>
                  <a:gd name="T54" fmla="*/ 0 w 9"/>
                  <a:gd name="T55" fmla="*/ 5 h 9"/>
                  <a:gd name="T56" fmla="*/ 0 w 9"/>
                  <a:gd name="T57" fmla="*/ 6 h 9"/>
                  <a:gd name="T58" fmla="*/ 0 w 9"/>
                  <a:gd name="T59" fmla="*/ 6 h 9"/>
                  <a:gd name="T60" fmla="*/ 1 w 9"/>
                  <a:gd name="T61" fmla="*/ 7 h 9"/>
                  <a:gd name="T62" fmla="*/ 2 w 9"/>
                  <a:gd name="T63" fmla="*/ 7 h 9"/>
                  <a:gd name="T64" fmla="*/ 2 w 9"/>
                  <a:gd name="T65" fmla="*/ 7 h 9"/>
                  <a:gd name="T66" fmla="*/ 2 w 9"/>
                  <a:gd name="T67" fmla="*/ 8 h 9"/>
                  <a:gd name="T68" fmla="*/ 2 w 9"/>
                  <a:gd name="T69" fmla="*/ 8 h 9"/>
                  <a:gd name="T70" fmla="*/ 3 w 9"/>
                  <a:gd name="T71" fmla="*/ 9 h 9"/>
                  <a:gd name="T72" fmla="*/ 4 w 9"/>
                  <a:gd name="T73" fmla="*/ 8 h 9"/>
                  <a:gd name="T74" fmla="*/ 4 w 9"/>
                  <a:gd name="T75" fmla="*/ 8 h 9"/>
                  <a:gd name="T76" fmla="*/ 5 w 9"/>
                  <a:gd name="T77" fmla="*/ 8 h 9"/>
                  <a:gd name="T78" fmla="*/ 5 w 9"/>
                  <a:gd name="T79" fmla="*/ 8 h 9"/>
                  <a:gd name="T80" fmla="*/ 6 w 9"/>
                  <a:gd name="T81" fmla="*/ 9 h 9"/>
                  <a:gd name="T82" fmla="*/ 6 w 9"/>
                  <a:gd name="T83" fmla="*/ 8 h 9"/>
                  <a:gd name="T84" fmla="*/ 7 w 9"/>
                  <a:gd name="T85" fmla="*/ 7 h 9"/>
                  <a:gd name="T86" fmla="*/ 6 w 9"/>
                  <a:gd name="T87" fmla="*/ 7 h 9"/>
                  <a:gd name="T88" fmla="*/ 7 w 9"/>
                  <a:gd name="T89" fmla="*/ 6 h 9"/>
                  <a:gd name="T90" fmla="*/ 7 w 9"/>
                  <a:gd name="T91" fmla="*/ 7 h 9"/>
                  <a:gd name="T92" fmla="*/ 8 w 9"/>
                  <a:gd name="T93" fmla="*/ 6 h 9"/>
                  <a:gd name="T94" fmla="*/ 9 w 9"/>
                  <a:gd name="T95" fmla="*/ 6 h 9"/>
                  <a:gd name="T96" fmla="*/ 8 w 9"/>
                  <a:gd name="T97" fmla="*/ 5 h 9"/>
                  <a:gd name="T98" fmla="*/ 5 w 9"/>
                  <a:gd name="T99" fmla="*/ 6 h 9"/>
                  <a:gd name="T100" fmla="*/ 3 w 9"/>
                  <a:gd name="T101" fmla="*/ 5 h 9"/>
                  <a:gd name="T102" fmla="*/ 3 w 9"/>
                  <a:gd name="T103" fmla="*/ 3 h 9"/>
                  <a:gd name="T104" fmla="*/ 6 w 9"/>
                  <a:gd name="T105" fmla="*/ 4 h 9"/>
                  <a:gd name="T106" fmla="*/ 5 w 9"/>
                  <a:gd name="T10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 h="9">
                    <a:moveTo>
                      <a:pt x="8" y="5"/>
                    </a:moveTo>
                    <a:cubicBezTo>
                      <a:pt x="8" y="5"/>
                      <a:pt x="8" y="5"/>
                      <a:pt x="8" y="5"/>
                    </a:cubicBezTo>
                    <a:cubicBezTo>
                      <a:pt x="8" y="4"/>
                      <a:pt x="8" y="4"/>
                      <a:pt x="8" y="4"/>
                    </a:cubicBezTo>
                    <a:cubicBezTo>
                      <a:pt x="8" y="4"/>
                      <a:pt x="8" y="4"/>
                      <a:pt x="8" y="4"/>
                    </a:cubicBezTo>
                    <a:cubicBezTo>
                      <a:pt x="8" y="4"/>
                      <a:pt x="9" y="3"/>
                      <a:pt x="8" y="3"/>
                    </a:cubicBezTo>
                    <a:cubicBezTo>
                      <a:pt x="8" y="2"/>
                      <a:pt x="8" y="2"/>
                      <a:pt x="8" y="2"/>
                    </a:cubicBezTo>
                    <a:cubicBezTo>
                      <a:pt x="8" y="2"/>
                      <a:pt x="8" y="2"/>
                      <a:pt x="7" y="2"/>
                    </a:cubicBezTo>
                    <a:cubicBezTo>
                      <a:pt x="7" y="2"/>
                      <a:pt x="7" y="2"/>
                      <a:pt x="7" y="2"/>
                    </a:cubicBezTo>
                    <a:cubicBezTo>
                      <a:pt x="7" y="2"/>
                      <a:pt x="6" y="2"/>
                      <a:pt x="6" y="2"/>
                    </a:cubicBezTo>
                    <a:cubicBezTo>
                      <a:pt x="7" y="1"/>
                      <a:pt x="7" y="1"/>
                      <a:pt x="7" y="1"/>
                    </a:cubicBezTo>
                    <a:cubicBezTo>
                      <a:pt x="7" y="1"/>
                      <a:pt x="6" y="0"/>
                      <a:pt x="6" y="0"/>
                    </a:cubicBezTo>
                    <a:cubicBezTo>
                      <a:pt x="6" y="0"/>
                      <a:pt x="6" y="0"/>
                      <a:pt x="6" y="0"/>
                    </a:cubicBezTo>
                    <a:cubicBezTo>
                      <a:pt x="5" y="0"/>
                      <a:pt x="5" y="0"/>
                      <a:pt x="5" y="0"/>
                    </a:cubicBezTo>
                    <a:cubicBezTo>
                      <a:pt x="4" y="1"/>
                      <a:pt x="4" y="1"/>
                      <a:pt x="4" y="1"/>
                    </a:cubicBezTo>
                    <a:cubicBezTo>
                      <a:pt x="4" y="1"/>
                      <a:pt x="4" y="1"/>
                      <a:pt x="4" y="1"/>
                    </a:cubicBezTo>
                    <a:cubicBezTo>
                      <a:pt x="4" y="0"/>
                      <a:pt x="4" y="0"/>
                      <a:pt x="4" y="0"/>
                    </a:cubicBezTo>
                    <a:cubicBezTo>
                      <a:pt x="3" y="0"/>
                      <a:pt x="3" y="0"/>
                      <a:pt x="3" y="0"/>
                    </a:cubicBezTo>
                    <a:cubicBezTo>
                      <a:pt x="2" y="0"/>
                      <a:pt x="2" y="0"/>
                      <a:pt x="2" y="0"/>
                    </a:cubicBezTo>
                    <a:cubicBezTo>
                      <a:pt x="2" y="1"/>
                      <a:pt x="2" y="1"/>
                      <a:pt x="2" y="1"/>
                    </a:cubicBezTo>
                    <a:cubicBezTo>
                      <a:pt x="2" y="2"/>
                      <a:pt x="2" y="2"/>
                      <a:pt x="2" y="2"/>
                    </a:cubicBezTo>
                    <a:cubicBezTo>
                      <a:pt x="2" y="2"/>
                      <a:pt x="2" y="2"/>
                      <a:pt x="1" y="2"/>
                    </a:cubicBezTo>
                    <a:cubicBezTo>
                      <a:pt x="1" y="2"/>
                      <a:pt x="1" y="2"/>
                      <a:pt x="1" y="2"/>
                    </a:cubicBezTo>
                    <a:cubicBezTo>
                      <a:pt x="1" y="2"/>
                      <a:pt x="0" y="2"/>
                      <a:pt x="0" y="2"/>
                    </a:cubicBezTo>
                    <a:cubicBezTo>
                      <a:pt x="0" y="3"/>
                      <a:pt x="0" y="3"/>
                      <a:pt x="0" y="3"/>
                    </a:cubicBezTo>
                    <a:cubicBezTo>
                      <a:pt x="0" y="3"/>
                      <a:pt x="0" y="4"/>
                      <a:pt x="0" y="4"/>
                    </a:cubicBezTo>
                    <a:cubicBezTo>
                      <a:pt x="1" y="4"/>
                      <a:pt x="1" y="4"/>
                      <a:pt x="1" y="4"/>
                    </a:cubicBezTo>
                    <a:cubicBezTo>
                      <a:pt x="1" y="4"/>
                      <a:pt x="1" y="5"/>
                      <a:pt x="1" y="5"/>
                    </a:cubicBezTo>
                    <a:cubicBezTo>
                      <a:pt x="0" y="5"/>
                      <a:pt x="0" y="5"/>
                      <a:pt x="0" y="5"/>
                    </a:cubicBezTo>
                    <a:cubicBezTo>
                      <a:pt x="0" y="5"/>
                      <a:pt x="0" y="6"/>
                      <a:pt x="0" y="6"/>
                    </a:cubicBezTo>
                    <a:cubicBezTo>
                      <a:pt x="0" y="6"/>
                      <a:pt x="0" y="6"/>
                      <a:pt x="0" y="6"/>
                    </a:cubicBezTo>
                    <a:cubicBezTo>
                      <a:pt x="0" y="7"/>
                      <a:pt x="1" y="7"/>
                      <a:pt x="1" y="7"/>
                    </a:cubicBezTo>
                    <a:cubicBezTo>
                      <a:pt x="2" y="7"/>
                      <a:pt x="2" y="7"/>
                      <a:pt x="2" y="7"/>
                    </a:cubicBezTo>
                    <a:cubicBezTo>
                      <a:pt x="2" y="7"/>
                      <a:pt x="2" y="7"/>
                      <a:pt x="2" y="7"/>
                    </a:cubicBezTo>
                    <a:cubicBezTo>
                      <a:pt x="2" y="8"/>
                      <a:pt x="2" y="8"/>
                      <a:pt x="2" y="8"/>
                    </a:cubicBezTo>
                    <a:cubicBezTo>
                      <a:pt x="2" y="8"/>
                      <a:pt x="2" y="8"/>
                      <a:pt x="2" y="8"/>
                    </a:cubicBezTo>
                    <a:cubicBezTo>
                      <a:pt x="3" y="9"/>
                      <a:pt x="3" y="9"/>
                      <a:pt x="3" y="9"/>
                    </a:cubicBezTo>
                    <a:cubicBezTo>
                      <a:pt x="3" y="9"/>
                      <a:pt x="4" y="9"/>
                      <a:pt x="4" y="8"/>
                    </a:cubicBezTo>
                    <a:cubicBezTo>
                      <a:pt x="4" y="8"/>
                      <a:pt x="4" y="8"/>
                      <a:pt x="4" y="8"/>
                    </a:cubicBezTo>
                    <a:cubicBezTo>
                      <a:pt x="4" y="8"/>
                      <a:pt x="4" y="8"/>
                      <a:pt x="5" y="8"/>
                    </a:cubicBezTo>
                    <a:cubicBezTo>
                      <a:pt x="5" y="8"/>
                      <a:pt x="5" y="8"/>
                      <a:pt x="5" y="8"/>
                    </a:cubicBezTo>
                    <a:cubicBezTo>
                      <a:pt x="5" y="9"/>
                      <a:pt x="5" y="9"/>
                      <a:pt x="6" y="9"/>
                    </a:cubicBezTo>
                    <a:cubicBezTo>
                      <a:pt x="6" y="8"/>
                      <a:pt x="6" y="8"/>
                      <a:pt x="6" y="8"/>
                    </a:cubicBezTo>
                    <a:cubicBezTo>
                      <a:pt x="7" y="8"/>
                      <a:pt x="7" y="8"/>
                      <a:pt x="7" y="7"/>
                    </a:cubicBezTo>
                    <a:cubicBezTo>
                      <a:pt x="6" y="7"/>
                      <a:pt x="6" y="7"/>
                      <a:pt x="6" y="7"/>
                    </a:cubicBezTo>
                    <a:cubicBezTo>
                      <a:pt x="7" y="7"/>
                      <a:pt x="7" y="7"/>
                      <a:pt x="7" y="6"/>
                    </a:cubicBezTo>
                    <a:cubicBezTo>
                      <a:pt x="7" y="7"/>
                      <a:pt x="7" y="7"/>
                      <a:pt x="7" y="7"/>
                    </a:cubicBezTo>
                    <a:cubicBezTo>
                      <a:pt x="8" y="7"/>
                      <a:pt x="8" y="7"/>
                      <a:pt x="8" y="6"/>
                    </a:cubicBezTo>
                    <a:cubicBezTo>
                      <a:pt x="9" y="6"/>
                      <a:pt x="9" y="6"/>
                      <a:pt x="9" y="6"/>
                    </a:cubicBezTo>
                    <a:cubicBezTo>
                      <a:pt x="9" y="5"/>
                      <a:pt x="8" y="5"/>
                      <a:pt x="8" y="5"/>
                    </a:cubicBezTo>
                    <a:close/>
                    <a:moveTo>
                      <a:pt x="5" y="6"/>
                    </a:moveTo>
                    <a:cubicBezTo>
                      <a:pt x="4" y="6"/>
                      <a:pt x="3" y="6"/>
                      <a:pt x="3" y="5"/>
                    </a:cubicBezTo>
                    <a:cubicBezTo>
                      <a:pt x="2" y="4"/>
                      <a:pt x="3" y="3"/>
                      <a:pt x="3" y="3"/>
                    </a:cubicBezTo>
                    <a:cubicBezTo>
                      <a:pt x="4" y="2"/>
                      <a:pt x="5" y="3"/>
                      <a:pt x="6" y="4"/>
                    </a:cubicBezTo>
                    <a:cubicBezTo>
                      <a:pt x="6" y="5"/>
                      <a:pt x="6" y="6"/>
                      <a:pt x="5"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99"/>
              <p:cNvSpPr>
                <a:spLocks noEditPoints="1"/>
              </p:cNvSpPr>
              <p:nvPr/>
            </p:nvSpPr>
            <p:spPr bwMode="auto">
              <a:xfrm>
                <a:off x="3767" y="1615"/>
                <a:ext cx="26" cy="26"/>
              </a:xfrm>
              <a:custGeom>
                <a:avLst/>
                <a:gdLst>
                  <a:gd name="T0" fmla="*/ 11 w 11"/>
                  <a:gd name="T1" fmla="*/ 7 h 11"/>
                  <a:gd name="T2" fmla="*/ 10 w 11"/>
                  <a:gd name="T3" fmla="*/ 6 h 11"/>
                  <a:gd name="T4" fmla="*/ 10 w 11"/>
                  <a:gd name="T5" fmla="*/ 5 h 11"/>
                  <a:gd name="T6" fmla="*/ 11 w 11"/>
                  <a:gd name="T7" fmla="*/ 5 h 11"/>
                  <a:gd name="T8" fmla="*/ 11 w 11"/>
                  <a:gd name="T9" fmla="*/ 4 h 11"/>
                  <a:gd name="T10" fmla="*/ 11 w 11"/>
                  <a:gd name="T11" fmla="*/ 3 h 11"/>
                  <a:gd name="T12" fmla="*/ 10 w 11"/>
                  <a:gd name="T13" fmla="*/ 3 h 11"/>
                  <a:gd name="T14" fmla="*/ 9 w 11"/>
                  <a:gd name="T15" fmla="*/ 3 h 11"/>
                  <a:gd name="T16" fmla="*/ 8 w 11"/>
                  <a:gd name="T17" fmla="*/ 3 h 11"/>
                  <a:gd name="T18" fmla="*/ 9 w 11"/>
                  <a:gd name="T19" fmla="*/ 2 h 11"/>
                  <a:gd name="T20" fmla="*/ 8 w 11"/>
                  <a:gd name="T21" fmla="*/ 1 h 11"/>
                  <a:gd name="T22" fmla="*/ 7 w 11"/>
                  <a:gd name="T23" fmla="*/ 1 h 11"/>
                  <a:gd name="T24" fmla="*/ 6 w 11"/>
                  <a:gd name="T25" fmla="*/ 1 h 11"/>
                  <a:gd name="T26" fmla="*/ 6 w 11"/>
                  <a:gd name="T27" fmla="*/ 2 h 11"/>
                  <a:gd name="T28" fmla="*/ 5 w 11"/>
                  <a:gd name="T29" fmla="*/ 2 h 11"/>
                  <a:gd name="T30" fmla="*/ 5 w 11"/>
                  <a:gd name="T31" fmla="*/ 1 h 11"/>
                  <a:gd name="T32" fmla="*/ 4 w 11"/>
                  <a:gd name="T33" fmla="*/ 1 h 11"/>
                  <a:gd name="T34" fmla="*/ 3 w 11"/>
                  <a:gd name="T35" fmla="*/ 1 h 11"/>
                  <a:gd name="T36" fmla="*/ 3 w 11"/>
                  <a:gd name="T37" fmla="*/ 2 h 11"/>
                  <a:gd name="T38" fmla="*/ 3 w 11"/>
                  <a:gd name="T39" fmla="*/ 3 h 11"/>
                  <a:gd name="T40" fmla="*/ 2 w 11"/>
                  <a:gd name="T41" fmla="*/ 3 h 11"/>
                  <a:gd name="T42" fmla="*/ 2 w 11"/>
                  <a:gd name="T43" fmla="*/ 3 h 11"/>
                  <a:gd name="T44" fmla="*/ 1 w 11"/>
                  <a:gd name="T45" fmla="*/ 3 h 11"/>
                  <a:gd name="T46" fmla="*/ 0 w 11"/>
                  <a:gd name="T47" fmla="*/ 4 h 11"/>
                  <a:gd name="T48" fmla="*/ 1 w 11"/>
                  <a:gd name="T49" fmla="*/ 5 h 11"/>
                  <a:gd name="T50" fmla="*/ 1 w 11"/>
                  <a:gd name="T51" fmla="*/ 6 h 11"/>
                  <a:gd name="T52" fmla="*/ 1 w 11"/>
                  <a:gd name="T53" fmla="*/ 6 h 11"/>
                  <a:gd name="T54" fmla="*/ 1 w 11"/>
                  <a:gd name="T55" fmla="*/ 7 h 11"/>
                  <a:gd name="T56" fmla="*/ 0 w 11"/>
                  <a:gd name="T57" fmla="*/ 8 h 11"/>
                  <a:gd name="T58" fmla="*/ 1 w 11"/>
                  <a:gd name="T59" fmla="*/ 9 h 11"/>
                  <a:gd name="T60" fmla="*/ 2 w 11"/>
                  <a:gd name="T61" fmla="*/ 9 h 11"/>
                  <a:gd name="T62" fmla="*/ 2 w 11"/>
                  <a:gd name="T63" fmla="*/ 9 h 11"/>
                  <a:gd name="T64" fmla="*/ 3 w 11"/>
                  <a:gd name="T65" fmla="*/ 9 h 11"/>
                  <a:gd name="T66" fmla="*/ 3 w 11"/>
                  <a:gd name="T67" fmla="*/ 10 h 11"/>
                  <a:gd name="T68" fmla="*/ 3 w 11"/>
                  <a:gd name="T69" fmla="*/ 11 h 11"/>
                  <a:gd name="T70" fmla="*/ 4 w 11"/>
                  <a:gd name="T71" fmla="*/ 11 h 11"/>
                  <a:gd name="T72" fmla="*/ 5 w 11"/>
                  <a:gd name="T73" fmla="*/ 11 h 11"/>
                  <a:gd name="T74" fmla="*/ 5 w 11"/>
                  <a:gd name="T75" fmla="*/ 10 h 11"/>
                  <a:gd name="T76" fmla="*/ 6 w 11"/>
                  <a:gd name="T77" fmla="*/ 10 h 11"/>
                  <a:gd name="T78" fmla="*/ 6 w 11"/>
                  <a:gd name="T79" fmla="*/ 11 h 11"/>
                  <a:gd name="T80" fmla="*/ 8 w 11"/>
                  <a:gd name="T81" fmla="*/ 11 h 11"/>
                  <a:gd name="T82" fmla="*/ 8 w 11"/>
                  <a:gd name="T83" fmla="*/ 11 h 11"/>
                  <a:gd name="T84" fmla="*/ 9 w 11"/>
                  <a:gd name="T85" fmla="*/ 10 h 11"/>
                  <a:gd name="T86" fmla="*/ 8 w 11"/>
                  <a:gd name="T87" fmla="*/ 9 h 11"/>
                  <a:gd name="T88" fmla="*/ 9 w 11"/>
                  <a:gd name="T89" fmla="*/ 9 h 11"/>
                  <a:gd name="T90" fmla="*/ 10 w 11"/>
                  <a:gd name="T91" fmla="*/ 9 h 11"/>
                  <a:gd name="T92" fmla="*/ 11 w 11"/>
                  <a:gd name="T93" fmla="*/ 8 h 11"/>
                  <a:gd name="T94" fmla="*/ 11 w 11"/>
                  <a:gd name="T95" fmla="*/ 8 h 11"/>
                  <a:gd name="T96" fmla="*/ 11 w 11"/>
                  <a:gd name="T97" fmla="*/ 7 h 11"/>
                  <a:gd name="T98" fmla="*/ 6 w 11"/>
                  <a:gd name="T99" fmla="*/ 8 h 11"/>
                  <a:gd name="T100" fmla="*/ 4 w 11"/>
                  <a:gd name="T101" fmla="*/ 7 h 11"/>
                  <a:gd name="T102" fmla="*/ 5 w 11"/>
                  <a:gd name="T103" fmla="*/ 4 h 11"/>
                  <a:gd name="T104" fmla="*/ 8 w 11"/>
                  <a:gd name="T105" fmla="*/ 5 h 11"/>
                  <a:gd name="T106" fmla="*/ 6 w 11"/>
                  <a:gd name="T10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1" y="7"/>
                    </a:moveTo>
                    <a:cubicBezTo>
                      <a:pt x="10" y="6"/>
                      <a:pt x="10" y="6"/>
                      <a:pt x="10" y="6"/>
                    </a:cubicBezTo>
                    <a:cubicBezTo>
                      <a:pt x="10" y="6"/>
                      <a:pt x="10" y="6"/>
                      <a:pt x="10" y="5"/>
                    </a:cubicBezTo>
                    <a:cubicBezTo>
                      <a:pt x="11" y="5"/>
                      <a:pt x="11" y="5"/>
                      <a:pt x="11" y="5"/>
                    </a:cubicBezTo>
                    <a:cubicBezTo>
                      <a:pt x="11" y="5"/>
                      <a:pt x="11" y="4"/>
                      <a:pt x="11" y="4"/>
                    </a:cubicBezTo>
                    <a:cubicBezTo>
                      <a:pt x="11" y="3"/>
                      <a:pt x="11" y="3"/>
                      <a:pt x="11" y="3"/>
                    </a:cubicBezTo>
                    <a:cubicBezTo>
                      <a:pt x="10" y="3"/>
                      <a:pt x="10" y="3"/>
                      <a:pt x="10" y="3"/>
                    </a:cubicBezTo>
                    <a:cubicBezTo>
                      <a:pt x="9" y="3"/>
                      <a:pt x="9" y="3"/>
                      <a:pt x="9" y="3"/>
                    </a:cubicBezTo>
                    <a:cubicBezTo>
                      <a:pt x="9" y="3"/>
                      <a:pt x="8" y="3"/>
                      <a:pt x="8" y="3"/>
                    </a:cubicBezTo>
                    <a:cubicBezTo>
                      <a:pt x="9" y="2"/>
                      <a:pt x="9" y="2"/>
                      <a:pt x="9" y="2"/>
                    </a:cubicBezTo>
                    <a:cubicBezTo>
                      <a:pt x="9" y="1"/>
                      <a:pt x="9" y="1"/>
                      <a:pt x="8" y="1"/>
                    </a:cubicBezTo>
                    <a:cubicBezTo>
                      <a:pt x="7" y="1"/>
                      <a:pt x="7" y="1"/>
                      <a:pt x="7" y="1"/>
                    </a:cubicBezTo>
                    <a:cubicBezTo>
                      <a:pt x="7" y="0"/>
                      <a:pt x="6" y="1"/>
                      <a:pt x="6" y="1"/>
                    </a:cubicBezTo>
                    <a:cubicBezTo>
                      <a:pt x="6" y="2"/>
                      <a:pt x="6" y="2"/>
                      <a:pt x="6" y="2"/>
                    </a:cubicBezTo>
                    <a:cubicBezTo>
                      <a:pt x="6" y="2"/>
                      <a:pt x="5" y="2"/>
                      <a:pt x="5" y="2"/>
                    </a:cubicBezTo>
                    <a:cubicBezTo>
                      <a:pt x="5" y="1"/>
                      <a:pt x="5" y="1"/>
                      <a:pt x="5" y="1"/>
                    </a:cubicBezTo>
                    <a:cubicBezTo>
                      <a:pt x="5" y="1"/>
                      <a:pt x="4" y="0"/>
                      <a:pt x="4" y="1"/>
                    </a:cubicBezTo>
                    <a:cubicBezTo>
                      <a:pt x="3" y="1"/>
                      <a:pt x="3" y="1"/>
                      <a:pt x="3" y="1"/>
                    </a:cubicBezTo>
                    <a:cubicBezTo>
                      <a:pt x="3" y="1"/>
                      <a:pt x="2" y="2"/>
                      <a:pt x="3" y="2"/>
                    </a:cubicBezTo>
                    <a:cubicBezTo>
                      <a:pt x="3" y="3"/>
                      <a:pt x="3" y="3"/>
                      <a:pt x="3" y="3"/>
                    </a:cubicBezTo>
                    <a:cubicBezTo>
                      <a:pt x="3" y="3"/>
                      <a:pt x="2" y="3"/>
                      <a:pt x="2" y="3"/>
                    </a:cubicBezTo>
                    <a:cubicBezTo>
                      <a:pt x="2" y="3"/>
                      <a:pt x="2" y="3"/>
                      <a:pt x="2" y="3"/>
                    </a:cubicBezTo>
                    <a:cubicBezTo>
                      <a:pt x="1" y="3"/>
                      <a:pt x="1" y="3"/>
                      <a:pt x="1" y="3"/>
                    </a:cubicBezTo>
                    <a:cubicBezTo>
                      <a:pt x="0" y="4"/>
                      <a:pt x="0" y="4"/>
                      <a:pt x="0" y="4"/>
                    </a:cubicBezTo>
                    <a:cubicBezTo>
                      <a:pt x="0" y="5"/>
                      <a:pt x="0" y="5"/>
                      <a:pt x="1" y="5"/>
                    </a:cubicBezTo>
                    <a:cubicBezTo>
                      <a:pt x="1" y="6"/>
                      <a:pt x="1" y="6"/>
                      <a:pt x="1" y="6"/>
                    </a:cubicBezTo>
                    <a:cubicBezTo>
                      <a:pt x="1" y="6"/>
                      <a:pt x="1" y="6"/>
                      <a:pt x="1" y="6"/>
                    </a:cubicBezTo>
                    <a:cubicBezTo>
                      <a:pt x="1" y="7"/>
                      <a:pt x="1" y="7"/>
                      <a:pt x="1" y="7"/>
                    </a:cubicBezTo>
                    <a:cubicBezTo>
                      <a:pt x="0" y="7"/>
                      <a:pt x="0" y="7"/>
                      <a:pt x="0" y="8"/>
                    </a:cubicBezTo>
                    <a:cubicBezTo>
                      <a:pt x="1" y="9"/>
                      <a:pt x="1" y="9"/>
                      <a:pt x="1" y="9"/>
                    </a:cubicBezTo>
                    <a:cubicBezTo>
                      <a:pt x="1" y="9"/>
                      <a:pt x="1" y="9"/>
                      <a:pt x="2" y="9"/>
                    </a:cubicBezTo>
                    <a:cubicBezTo>
                      <a:pt x="2" y="9"/>
                      <a:pt x="2" y="9"/>
                      <a:pt x="2" y="9"/>
                    </a:cubicBezTo>
                    <a:cubicBezTo>
                      <a:pt x="3" y="9"/>
                      <a:pt x="3" y="9"/>
                      <a:pt x="3" y="9"/>
                    </a:cubicBezTo>
                    <a:cubicBezTo>
                      <a:pt x="3" y="10"/>
                      <a:pt x="3" y="10"/>
                      <a:pt x="3" y="10"/>
                    </a:cubicBezTo>
                    <a:cubicBezTo>
                      <a:pt x="3" y="10"/>
                      <a:pt x="3" y="11"/>
                      <a:pt x="3" y="11"/>
                    </a:cubicBezTo>
                    <a:cubicBezTo>
                      <a:pt x="4" y="11"/>
                      <a:pt x="4" y="11"/>
                      <a:pt x="4" y="11"/>
                    </a:cubicBezTo>
                    <a:cubicBezTo>
                      <a:pt x="4" y="11"/>
                      <a:pt x="5" y="11"/>
                      <a:pt x="5" y="11"/>
                    </a:cubicBezTo>
                    <a:cubicBezTo>
                      <a:pt x="5" y="10"/>
                      <a:pt x="5" y="10"/>
                      <a:pt x="5" y="10"/>
                    </a:cubicBezTo>
                    <a:cubicBezTo>
                      <a:pt x="6" y="10"/>
                      <a:pt x="6" y="10"/>
                      <a:pt x="6" y="10"/>
                    </a:cubicBezTo>
                    <a:cubicBezTo>
                      <a:pt x="6" y="11"/>
                      <a:pt x="6" y="11"/>
                      <a:pt x="6" y="11"/>
                    </a:cubicBezTo>
                    <a:cubicBezTo>
                      <a:pt x="7" y="11"/>
                      <a:pt x="7" y="11"/>
                      <a:pt x="8" y="11"/>
                    </a:cubicBezTo>
                    <a:cubicBezTo>
                      <a:pt x="8" y="11"/>
                      <a:pt x="8" y="11"/>
                      <a:pt x="8" y="11"/>
                    </a:cubicBezTo>
                    <a:cubicBezTo>
                      <a:pt x="9" y="11"/>
                      <a:pt x="9" y="10"/>
                      <a:pt x="9" y="10"/>
                    </a:cubicBezTo>
                    <a:cubicBezTo>
                      <a:pt x="8" y="9"/>
                      <a:pt x="8" y="9"/>
                      <a:pt x="8" y="9"/>
                    </a:cubicBezTo>
                    <a:cubicBezTo>
                      <a:pt x="9" y="9"/>
                      <a:pt x="9" y="9"/>
                      <a:pt x="9" y="9"/>
                    </a:cubicBezTo>
                    <a:cubicBezTo>
                      <a:pt x="10" y="9"/>
                      <a:pt x="10" y="9"/>
                      <a:pt x="10" y="9"/>
                    </a:cubicBezTo>
                    <a:cubicBezTo>
                      <a:pt x="10" y="9"/>
                      <a:pt x="11" y="9"/>
                      <a:pt x="11" y="8"/>
                    </a:cubicBezTo>
                    <a:cubicBezTo>
                      <a:pt x="11" y="8"/>
                      <a:pt x="11" y="8"/>
                      <a:pt x="11" y="8"/>
                    </a:cubicBezTo>
                    <a:cubicBezTo>
                      <a:pt x="11" y="7"/>
                      <a:pt x="11" y="7"/>
                      <a:pt x="11" y="7"/>
                    </a:cubicBezTo>
                    <a:close/>
                    <a:moveTo>
                      <a:pt x="6" y="8"/>
                    </a:moveTo>
                    <a:cubicBezTo>
                      <a:pt x="5" y="8"/>
                      <a:pt x="4" y="8"/>
                      <a:pt x="4" y="7"/>
                    </a:cubicBezTo>
                    <a:cubicBezTo>
                      <a:pt x="3" y="6"/>
                      <a:pt x="4" y="5"/>
                      <a:pt x="5" y="4"/>
                    </a:cubicBezTo>
                    <a:cubicBezTo>
                      <a:pt x="6" y="4"/>
                      <a:pt x="7" y="4"/>
                      <a:pt x="8" y="5"/>
                    </a:cubicBezTo>
                    <a:cubicBezTo>
                      <a:pt x="8" y="6"/>
                      <a:pt x="8" y="7"/>
                      <a:pt x="6"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00"/>
              <p:cNvSpPr>
                <a:spLocks noEditPoints="1"/>
              </p:cNvSpPr>
              <p:nvPr/>
            </p:nvSpPr>
            <p:spPr bwMode="auto">
              <a:xfrm>
                <a:off x="3622" y="1729"/>
                <a:ext cx="31" cy="31"/>
              </a:xfrm>
              <a:custGeom>
                <a:avLst/>
                <a:gdLst>
                  <a:gd name="T0" fmla="*/ 13 w 13"/>
                  <a:gd name="T1" fmla="*/ 7 h 13"/>
                  <a:gd name="T2" fmla="*/ 12 w 13"/>
                  <a:gd name="T3" fmla="*/ 7 h 13"/>
                  <a:gd name="T4" fmla="*/ 12 w 13"/>
                  <a:gd name="T5" fmla="*/ 6 h 13"/>
                  <a:gd name="T6" fmla="*/ 13 w 13"/>
                  <a:gd name="T7" fmla="*/ 5 h 13"/>
                  <a:gd name="T8" fmla="*/ 13 w 13"/>
                  <a:gd name="T9" fmla="*/ 4 h 13"/>
                  <a:gd name="T10" fmla="*/ 13 w 13"/>
                  <a:gd name="T11" fmla="*/ 3 h 13"/>
                  <a:gd name="T12" fmla="*/ 11 w 13"/>
                  <a:gd name="T13" fmla="*/ 3 h 13"/>
                  <a:gd name="T14" fmla="*/ 10 w 13"/>
                  <a:gd name="T15" fmla="*/ 3 h 13"/>
                  <a:gd name="T16" fmla="*/ 10 w 13"/>
                  <a:gd name="T17" fmla="*/ 2 h 13"/>
                  <a:gd name="T18" fmla="*/ 10 w 13"/>
                  <a:gd name="T19" fmla="*/ 1 h 13"/>
                  <a:gd name="T20" fmla="*/ 10 w 13"/>
                  <a:gd name="T21" fmla="*/ 0 h 13"/>
                  <a:gd name="T22" fmla="*/ 9 w 13"/>
                  <a:gd name="T23" fmla="*/ 0 h 13"/>
                  <a:gd name="T24" fmla="*/ 7 w 13"/>
                  <a:gd name="T25" fmla="*/ 0 h 13"/>
                  <a:gd name="T26" fmla="*/ 7 w 13"/>
                  <a:gd name="T27" fmla="*/ 1 h 13"/>
                  <a:gd name="T28" fmla="*/ 6 w 13"/>
                  <a:gd name="T29" fmla="*/ 1 h 13"/>
                  <a:gd name="T30" fmla="*/ 6 w 13"/>
                  <a:gd name="T31" fmla="*/ 0 h 13"/>
                  <a:gd name="T32" fmla="*/ 5 w 13"/>
                  <a:gd name="T33" fmla="*/ 0 h 13"/>
                  <a:gd name="T34" fmla="*/ 4 w 13"/>
                  <a:gd name="T35" fmla="*/ 0 h 13"/>
                  <a:gd name="T36" fmla="*/ 3 w 13"/>
                  <a:gd name="T37" fmla="*/ 1 h 13"/>
                  <a:gd name="T38" fmla="*/ 3 w 13"/>
                  <a:gd name="T39" fmla="*/ 2 h 13"/>
                  <a:gd name="T40" fmla="*/ 3 w 13"/>
                  <a:gd name="T41" fmla="*/ 3 h 13"/>
                  <a:gd name="T42" fmla="*/ 2 w 13"/>
                  <a:gd name="T43" fmla="*/ 3 h 13"/>
                  <a:gd name="T44" fmla="*/ 1 w 13"/>
                  <a:gd name="T45" fmla="*/ 3 h 13"/>
                  <a:gd name="T46" fmla="*/ 0 w 13"/>
                  <a:gd name="T47" fmla="*/ 4 h 13"/>
                  <a:gd name="T48" fmla="*/ 1 w 13"/>
                  <a:gd name="T49" fmla="*/ 5 h 13"/>
                  <a:gd name="T50" fmla="*/ 2 w 13"/>
                  <a:gd name="T51" fmla="*/ 6 h 13"/>
                  <a:gd name="T52" fmla="*/ 2 w 13"/>
                  <a:gd name="T53" fmla="*/ 7 h 13"/>
                  <a:gd name="T54" fmla="*/ 1 w 13"/>
                  <a:gd name="T55" fmla="*/ 7 h 13"/>
                  <a:gd name="T56" fmla="*/ 0 w 13"/>
                  <a:gd name="T57" fmla="*/ 8 h 13"/>
                  <a:gd name="T58" fmla="*/ 1 w 13"/>
                  <a:gd name="T59" fmla="*/ 9 h 13"/>
                  <a:gd name="T60" fmla="*/ 2 w 13"/>
                  <a:gd name="T61" fmla="*/ 10 h 13"/>
                  <a:gd name="T62" fmla="*/ 3 w 13"/>
                  <a:gd name="T63" fmla="*/ 9 h 13"/>
                  <a:gd name="T64" fmla="*/ 4 w 13"/>
                  <a:gd name="T65" fmla="*/ 10 h 13"/>
                  <a:gd name="T66" fmla="*/ 3 w 13"/>
                  <a:gd name="T67" fmla="*/ 11 h 13"/>
                  <a:gd name="T68" fmla="*/ 4 w 13"/>
                  <a:gd name="T69" fmla="*/ 12 h 13"/>
                  <a:gd name="T70" fmla="*/ 5 w 13"/>
                  <a:gd name="T71" fmla="*/ 13 h 13"/>
                  <a:gd name="T72" fmla="*/ 6 w 13"/>
                  <a:gd name="T73" fmla="*/ 12 h 13"/>
                  <a:gd name="T74" fmla="*/ 6 w 13"/>
                  <a:gd name="T75" fmla="*/ 11 h 13"/>
                  <a:gd name="T76" fmla="*/ 7 w 13"/>
                  <a:gd name="T77" fmla="*/ 11 h 13"/>
                  <a:gd name="T78" fmla="*/ 8 w 13"/>
                  <a:gd name="T79" fmla="*/ 12 h 13"/>
                  <a:gd name="T80" fmla="*/ 9 w 13"/>
                  <a:gd name="T81" fmla="*/ 12 h 13"/>
                  <a:gd name="T82" fmla="*/ 10 w 13"/>
                  <a:gd name="T83" fmla="*/ 12 h 13"/>
                  <a:gd name="T84" fmla="*/ 10 w 13"/>
                  <a:gd name="T85" fmla="*/ 11 h 13"/>
                  <a:gd name="T86" fmla="*/ 10 w 13"/>
                  <a:gd name="T87" fmla="*/ 10 h 13"/>
                  <a:gd name="T88" fmla="*/ 11 w 13"/>
                  <a:gd name="T89" fmla="*/ 9 h 13"/>
                  <a:gd name="T90" fmla="*/ 12 w 13"/>
                  <a:gd name="T91" fmla="*/ 10 h 13"/>
                  <a:gd name="T92" fmla="*/ 13 w 13"/>
                  <a:gd name="T93" fmla="*/ 9 h 13"/>
                  <a:gd name="T94" fmla="*/ 13 w 13"/>
                  <a:gd name="T95" fmla="*/ 8 h 13"/>
                  <a:gd name="T96" fmla="*/ 13 w 13"/>
                  <a:gd name="T97" fmla="*/ 7 h 13"/>
                  <a:gd name="T98" fmla="*/ 8 w 13"/>
                  <a:gd name="T99" fmla="*/ 9 h 13"/>
                  <a:gd name="T100" fmla="*/ 4 w 13"/>
                  <a:gd name="T101" fmla="*/ 7 h 13"/>
                  <a:gd name="T102" fmla="*/ 6 w 13"/>
                  <a:gd name="T103" fmla="*/ 4 h 13"/>
                  <a:gd name="T104" fmla="*/ 9 w 13"/>
                  <a:gd name="T105" fmla="*/ 5 h 13"/>
                  <a:gd name="T106" fmla="*/ 8 w 13"/>
                  <a:gd name="T10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13">
                    <a:moveTo>
                      <a:pt x="13" y="7"/>
                    </a:moveTo>
                    <a:cubicBezTo>
                      <a:pt x="12" y="7"/>
                      <a:pt x="12" y="7"/>
                      <a:pt x="12" y="7"/>
                    </a:cubicBezTo>
                    <a:cubicBezTo>
                      <a:pt x="12" y="6"/>
                      <a:pt x="12" y="6"/>
                      <a:pt x="12" y="6"/>
                    </a:cubicBezTo>
                    <a:cubicBezTo>
                      <a:pt x="13" y="5"/>
                      <a:pt x="13" y="5"/>
                      <a:pt x="13" y="5"/>
                    </a:cubicBezTo>
                    <a:cubicBezTo>
                      <a:pt x="13" y="5"/>
                      <a:pt x="13" y="4"/>
                      <a:pt x="13" y="4"/>
                    </a:cubicBezTo>
                    <a:cubicBezTo>
                      <a:pt x="13" y="3"/>
                      <a:pt x="13" y="3"/>
                      <a:pt x="13" y="3"/>
                    </a:cubicBezTo>
                    <a:cubicBezTo>
                      <a:pt x="12" y="3"/>
                      <a:pt x="12" y="2"/>
                      <a:pt x="11" y="3"/>
                    </a:cubicBezTo>
                    <a:cubicBezTo>
                      <a:pt x="10" y="3"/>
                      <a:pt x="10" y="3"/>
                      <a:pt x="10" y="3"/>
                    </a:cubicBezTo>
                    <a:cubicBezTo>
                      <a:pt x="10" y="3"/>
                      <a:pt x="10" y="2"/>
                      <a:pt x="10" y="2"/>
                    </a:cubicBezTo>
                    <a:cubicBezTo>
                      <a:pt x="10" y="1"/>
                      <a:pt x="10" y="1"/>
                      <a:pt x="10" y="1"/>
                    </a:cubicBezTo>
                    <a:cubicBezTo>
                      <a:pt x="10" y="1"/>
                      <a:pt x="10" y="0"/>
                      <a:pt x="10" y="0"/>
                    </a:cubicBezTo>
                    <a:cubicBezTo>
                      <a:pt x="9" y="0"/>
                      <a:pt x="9" y="0"/>
                      <a:pt x="9" y="0"/>
                    </a:cubicBezTo>
                    <a:cubicBezTo>
                      <a:pt x="8" y="0"/>
                      <a:pt x="8" y="0"/>
                      <a:pt x="7" y="0"/>
                    </a:cubicBezTo>
                    <a:cubicBezTo>
                      <a:pt x="7" y="1"/>
                      <a:pt x="7" y="1"/>
                      <a:pt x="7" y="1"/>
                    </a:cubicBezTo>
                    <a:cubicBezTo>
                      <a:pt x="7" y="1"/>
                      <a:pt x="6" y="1"/>
                      <a:pt x="6" y="1"/>
                    </a:cubicBezTo>
                    <a:cubicBezTo>
                      <a:pt x="6" y="0"/>
                      <a:pt x="6" y="0"/>
                      <a:pt x="6" y="0"/>
                    </a:cubicBezTo>
                    <a:cubicBezTo>
                      <a:pt x="6" y="0"/>
                      <a:pt x="5" y="0"/>
                      <a:pt x="5" y="0"/>
                    </a:cubicBezTo>
                    <a:cubicBezTo>
                      <a:pt x="4" y="0"/>
                      <a:pt x="4" y="0"/>
                      <a:pt x="4" y="0"/>
                    </a:cubicBezTo>
                    <a:cubicBezTo>
                      <a:pt x="3" y="0"/>
                      <a:pt x="3" y="1"/>
                      <a:pt x="3" y="1"/>
                    </a:cubicBezTo>
                    <a:cubicBezTo>
                      <a:pt x="3" y="2"/>
                      <a:pt x="3" y="2"/>
                      <a:pt x="3" y="2"/>
                    </a:cubicBezTo>
                    <a:cubicBezTo>
                      <a:pt x="3" y="2"/>
                      <a:pt x="3" y="3"/>
                      <a:pt x="3" y="3"/>
                    </a:cubicBezTo>
                    <a:cubicBezTo>
                      <a:pt x="2" y="3"/>
                      <a:pt x="2" y="3"/>
                      <a:pt x="2" y="3"/>
                    </a:cubicBezTo>
                    <a:cubicBezTo>
                      <a:pt x="1" y="2"/>
                      <a:pt x="1" y="3"/>
                      <a:pt x="1" y="3"/>
                    </a:cubicBezTo>
                    <a:cubicBezTo>
                      <a:pt x="0" y="4"/>
                      <a:pt x="0" y="4"/>
                      <a:pt x="0" y="4"/>
                    </a:cubicBezTo>
                    <a:cubicBezTo>
                      <a:pt x="0" y="5"/>
                      <a:pt x="0" y="5"/>
                      <a:pt x="1" y="5"/>
                    </a:cubicBezTo>
                    <a:cubicBezTo>
                      <a:pt x="2" y="6"/>
                      <a:pt x="2" y="6"/>
                      <a:pt x="2" y="6"/>
                    </a:cubicBezTo>
                    <a:cubicBezTo>
                      <a:pt x="2" y="6"/>
                      <a:pt x="2" y="6"/>
                      <a:pt x="2" y="7"/>
                    </a:cubicBezTo>
                    <a:cubicBezTo>
                      <a:pt x="1" y="7"/>
                      <a:pt x="1" y="7"/>
                      <a:pt x="1" y="7"/>
                    </a:cubicBezTo>
                    <a:cubicBezTo>
                      <a:pt x="0" y="7"/>
                      <a:pt x="0" y="8"/>
                      <a:pt x="0" y="8"/>
                    </a:cubicBezTo>
                    <a:cubicBezTo>
                      <a:pt x="1" y="9"/>
                      <a:pt x="1" y="9"/>
                      <a:pt x="1" y="9"/>
                    </a:cubicBezTo>
                    <a:cubicBezTo>
                      <a:pt x="1" y="10"/>
                      <a:pt x="2" y="10"/>
                      <a:pt x="2" y="10"/>
                    </a:cubicBezTo>
                    <a:cubicBezTo>
                      <a:pt x="3" y="9"/>
                      <a:pt x="3" y="9"/>
                      <a:pt x="3" y="9"/>
                    </a:cubicBezTo>
                    <a:cubicBezTo>
                      <a:pt x="3" y="10"/>
                      <a:pt x="3" y="10"/>
                      <a:pt x="4" y="10"/>
                    </a:cubicBezTo>
                    <a:cubicBezTo>
                      <a:pt x="3" y="11"/>
                      <a:pt x="3" y="11"/>
                      <a:pt x="3" y="11"/>
                    </a:cubicBezTo>
                    <a:cubicBezTo>
                      <a:pt x="3" y="11"/>
                      <a:pt x="3" y="12"/>
                      <a:pt x="4" y="12"/>
                    </a:cubicBezTo>
                    <a:cubicBezTo>
                      <a:pt x="5" y="13"/>
                      <a:pt x="5" y="13"/>
                      <a:pt x="5" y="13"/>
                    </a:cubicBezTo>
                    <a:cubicBezTo>
                      <a:pt x="5" y="13"/>
                      <a:pt x="6" y="13"/>
                      <a:pt x="6" y="12"/>
                    </a:cubicBezTo>
                    <a:cubicBezTo>
                      <a:pt x="6" y="11"/>
                      <a:pt x="6" y="11"/>
                      <a:pt x="6" y="11"/>
                    </a:cubicBezTo>
                    <a:cubicBezTo>
                      <a:pt x="7" y="11"/>
                      <a:pt x="7" y="11"/>
                      <a:pt x="7" y="11"/>
                    </a:cubicBezTo>
                    <a:cubicBezTo>
                      <a:pt x="8" y="12"/>
                      <a:pt x="8" y="12"/>
                      <a:pt x="8" y="12"/>
                    </a:cubicBezTo>
                    <a:cubicBezTo>
                      <a:pt x="8" y="12"/>
                      <a:pt x="8" y="13"/>
                      <a:pt x="9" y="12"/>
                    </a:cubicBezTo>
                    <a:cubicBezTo>
                      <a:pt x="10" y="12"/>
                      <a:pt x="10" y="12"/>
                      <a:pt x="10" y="12"/>
                    </a:cubicBezTo>
                    <a:cubicBezTo>
                      <a:pt x="10" y="12"/>
                      <a:pt x="11" y="11"/>
                      <a:pt x="10" y="11"/>
                    </a:cubicBezTo>
                    <a:cubicBezTo>
                      <a:pt x="10" y="10"/>
                      <a:pt x="10" y="10"/>
                      <a:pt x="10" y="10"/>
                    </a:cubicBezTo>
                    <a:cubicBezTo>
                      <a:pt x="10" y="10"/>
                      <a:pt x="10" y="10"/>
                      <a:pt x="11" y="9"/>
                    </a:cubicBezTo>
                    <a:cubicBezTo>
                      <a:pt x="12" y="10"/>
                      <a:pt x="12" y="10"/>
                      <a:pt x="12" y="10"/>
                    </a:cubicBezTo>
                    <a:cubicBezTo>
                      <a:pt x="12" y="10"/>
                      <a:pt x="13" y="10"/>
                      <a:pt x="13" y="9"/>
                    </a:cubicBezTo>
                    <a:cubicBezTo>
                      <a:pt x="13" y="8"/>
                      <a:pt x="13" y="8"/>
                      <a:pt x="13" y="8"/>
                    </a:cubicBezTo>
                    <a:cubicBezTo>
                      <a:pt x="13" y="8"/>
                      <a:pt x="13" y="7"/>
                      <a:pt x="13" y="7"/>
                    </a:cubicBezTo>
                    <a:close/>
                    <a:moveTo>
                      <a:pt x="8" y="9"/>
                    </a:moveTo>
                    <a:cubicBezTo>
                      <a:pt x="6" y="9"/>
                      <a:pt x="5" y="8"/>
                      <a:pt x="4" y="7"/>
                    </a:cubicBezTo>
                    <a:cubicBezTo>
                      <a:pt x="4" y="6"/>
                      <a:pt x="4" y="4"/>
                      <a:pt x="6" y="4"/>
                    </a:cubicBezTo>
                    <a:cubicBezTo>
                      <a:pt x="7" y="3"/>
                      <a:pt x="8" y="4"/>
                      <a:pt x="9" y="5"/>
                    </a:cubicBezTo>
                    <a:cubicBezTo>
                      <a:pt x="10" y="6"/>
                      <a:pt x="9" y="8"/>
                      <a:pt x="8"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01"/>
              <p:cNvSpPr>
                <a:spLocks noEditPoints="1"/>
              </p:cNvSpPr>
              <p:nvPr/>
            </p:nvSpPr>
            <p:spPr bwMode="auto">
              <a:xfrm>
                <a:off x="3677" y="1618"/>
                <a:ext cx="26" cy="26"/>
              </a:xfrm>
              <a:custGeom>
                <a:avLst/>
                <a:gdLst>
                  <a:gd name="T0" fmla="*/ 11 w 11"/>
                  <a:gd name="T1" fmla="*/ 6 h 11"/>
                  <a:gd name="T2" fmla="*/ 10 w 11"/>
                  <a:gd name="T3" fmla="*/ 6 h 11"/>
                  <a:gd name="T4" fmla="*/ 10 w 11"/>
                  <a:gd name="T5" fmla="*/ 5 h 11"/>
                  <a:gd name="T6" fmla="*/ 11 w 11"/>
                  <a:gd name="T7" fmla="*/ 4 h 11"/>
                  <a:gd name="T8" fmla="*/ 11 w 11"/>
                  <a:gd name="T9" fmla="*/ 3 h 11"/>
                  <a:gd name="T10" fmla="*/ 11 w 11"/>
                  <a:gd name="T11" fmla="*/ 3 h 11"/>
                  <a:gd name="T12" fmla="*/ 10 w 11"/>
                  <a:gd name="T13" fmla="*/ 2 h 11"/>
                  <a:gd name="T14" fmla="*/ 9 w 11"/>
                  <a:gd name="T15" fmla="*/ 2 h 11"/>
                  <a:gd name="T16" fmla="*/ 8 w 11"/>
                  <a:gd name="T17" fmla="*/ 2 h 11"/>
                  <a:gd name="T18" fmla="*/ 9 w 11"/>
                  <a:gd name="T19" fmla="*/ 1 h 11"/>
                  <a:gd name="T20" fmla="*/ 8 w 11"/>
                  <a:gd name="T21" fmla="*/ 0 h 11"/>
                  <a:gd name="T22" fmla="*/ 7 w 11"/>
                  <a:gd name="T23" fmla="*/ 0 h 11"/>
                  <a:gd name="T24" fmla="*/ 6 w 11"/>
                  <a:gd name="T25" fmla="*/ 0 h 11"/>
                  <a:gd name="T26" fmla="*/ 6 w 11"/>
                  <a:gd name="T27" fmla="*/ 1 h 11"/>
                  <a:gd name="T28" fmla="*/ 5 w 11"/>
                  <a:gd name="T29" fmla="*/ 1 h 11"/>
                  <a:gd name="T30" fmla="*/ 5 w 11"/>
                  <a:gd name="T31" fmla="*/ 0 h 11"/>
                  <a:gd name="T32" fmla="*/ 4 w 11"/>
                  <a:gd name="T33" fmla="*/ 0 h 11"/>
                  <a:gd name="T34" fmla="*/ 3 w 11"/>
                  <a:gd name="T35" fmla="*/ 0 h 11"/>
                  <a:gd name="T36" fmla="*/ 3 w 11"/>
                  <a:gd name="T37" fmla="*/ 1 h 11"/>
                  <a:gd name="T38" fmla="*/ 3 w 11"/>
                  <a:gd name="T39" fmla="*/ 2 h 11"/>
                  <a:gd name="T40" fmla="*/ 2 w 11"/>
                  <a:gd name="T41" fmla="*/ 3 h 11"/>
                  <a:gd name="T42" fmla="*/ 2 w 11"/>
                  <a:gd name="T43" fmla="*/ 2 h 11"/>
                  <a:gd name="T44" fmla="*/ 1 w 11"/>
                  <a:gd name="T45" fmla="*/ 3 h 11"/>
                  <a:gd name="T46" fmla="*/ 0 w 11"/>
                  <a:gd name="T47" fmla="*/ 4 h 11"/>
                  <a:gd name="T48" fmla="*/ 1 w 11"/>
                  <a:gd name="T49" fmla="*/ 5 h 11"/>
                  <a:gd name="T50" fmla="*/ 1 w 11"/>
                  <a:gd name="T51" fmla="*/ 5 h 11"/>
                  <a:gd name="T52" fmla="*/ 1 w 11"/>
                  <a:gd name="T53" fmla="*/ 6 h 11"/>
                  <a:gd name="T54" fmla="*/ 1 w 11"/>
                  <a:gd name="T55" fmla="*/ 6 h 11"/>
                  <a:gd name="T56" fmla="*/ 0 w 11"/>
                  <a:gd name="T57" fmla="*/ 7 h 11"/>
                  <a:gd name="T58" fmla="*/ 1 w 11"/>
                  <a:gd name="T59" fmla="*/ 8 h 11"/>
                  <a:gd name="T60" fmla="*/ 2 w 11"/>
                  <a:gd name="T61" fmla="*/ 8 h 11"/>
                  <a:gd name="T62" fmla="*/ 2 w 11"/>
                  <a:gd name="T63" fmla="*/ 8 h 11"/>
                  <a:gd name="T64" fmla="*/ 3 w 11"/>
                  <a:gd name="T65" fmla="*/ 9 h 11"/>
                  <a:gd name="T66" fmla="*/ 3 w 11"/>
                  <a:gd name="T67" fmla="*/ 9 h 11"/>
                  <a:gd name="T68" fmla="*/ 3 w 11"/>
                  <a:gd name="T69" fmla="*/ 10 h 11"/>
                  <a:gd name="T70" fmla="*/ 4 w 11"/>
                  <a:gd name="T71" fmla="*/ 11 h 11"/>
                  <a:gd name="T72" fmla="*/ 5 w 11"/>
                  <a:gd name="T73" fmla="*/ 10 h 11"/>
                  <a:gd name="T74" fmla="*/ 5 w 11"/>
                  <a:gd name="T75" fmla="*/ 9 h 11"/>
                  <a:gd name="T76" fmla="*/ 6 w 11"/>
                  <a:gd name="T77" fmla="*/ 9 h 11"/>
                  <a:gd name="T78" fmla="*/ 6 w 11"/>
                  <a:gd name="T79" fmla="*/ 10 h 11"/>
                  <a:gd name="T80" fmla="*/ 7 w 11"/>
                  <a:gd name="T81" fmla="*/ 11 h 11"/>
                  <a:gd name="T82" fmla="*/ 8 w 11"/>
                  <a:gd name="T83" fmla="*/ 10 h 11"/>
                  <a:gd name="T84" fmla="*/ 9 w 11"/>
                  <a:gd name="T85" fmla="*/ 9 h 11"/>
                  <a:gd name="T86" fmla="*/ 8 w 11"/>
                  <a:gd name="T87" fmla="*/ 8 h 11"/>
                  <a:gd name="T88" fmla="*/ 9 w 11"/>
                  <a:gd name="T89" fmla="*/ 8 h 11"/>
                  <a:gd name="T90" fmla="*/ 10 w 11"/>
                  <a:gd name="T91" fmla="*/ 8 h 11"/>
                  <a:gd name="T92" fmla="*/ 11 w 11"/>
                  <a:gd name="T93" fmla="*/ 8 h 11"/>
                  <a:gd name="T94" fmla="*/ 11 w 11"/>
                  <a:gd name="T95" fmla="*/ 7 h 11"/>
                  <a:gd name="T96" fmla="*/ 11 w 11"/>
                  <a:gd name="T97" fmla="*/ 6 h 11"/>
                  <a:gd name="T98" fmla="*/ 6 w 11"/>
                  <a:gd name="T99" fmla="*/ 7 h 11"/>
                  <a:gd name="T100" fmla="*/ 4 w 11"/>
                  <a:gd name="T101" fmla="*/ 6 h 11"/>
                  <a:gd name="T102" fmla="*/ 5 w 11"/>
                  <a:gd name="T103" fmla="*/ 3 h 11"/>
                  <a:gd name="T104" fmla="*/ 7 w 11"/>
                  <a:gd name="T105" fmla="*/ 4 h 11"/>
                  <a:gd name="T106" fmla="*/ 6 w 11"/>
                  <a:gd name="T10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1" y="6"/>
                    </a:moveTo>
                    <a:cubicBezTo>
                      <a:pt x="10" y="6"/>
                      <a:pt x="10" y="6"/>
                      <a:pt x="10" y="6"/>
                    </a:cubicBezTo>
                    <a:cubicBezTo>
                      <a:pt x="10" y="5"/>
                      <a:pt x="10" y="5"/>
                      <a:pt x="10" y="5"/>
                    </a:cubicBezTo>
                    <a:cubicBezTo>
                      <a:pt x="11" y="4"/>
                      <a:pt x="11" y="4"/>
                      <a:pt x="11" y="4"/>
                    </a:cubicBezTo>
                    <a:cubicBezTo>
                      <a:pt x="11" y="4"/>
                      <a:pt x="11" y="4"/>
                      <a:pt x="11" y="3"/>
                    </a:cubicBezTo>
                    <a:cubicBezTo>
                      <a:pt x="11" y="3"/>
                      <a:pt x="11" y="3"/>
                      <a:pt x="11" y="3"/>
                    </a:cubicBezTo>
                    <a:cubicBezTo>
                      <a:pt x="10" y="2"/>
                      <a:pt x="10" y="2"/>
                      <a:pt x="10" y="2"/>
                    </a:cubicBezTo>
                    <a:cubicBezTo>
                      <a:pt x="9" y="2"/>
                      <a:pt x="9" y="2"/>
                      <a:pt x="9" y="2"/>
                    </a:cubicBezTo>
                    <a:cubicBezTo>
                      <a:pt x="9" y="2"/>
                      <a:pt x="8" y="2"/>
                      <a:pt x="8" y="2"/>
                    </a:cubicBezTo>
                    <a:cubicBezTo>
                      <a:pt x="9" y="1"/>
                      <a:pt x="9" y="1"/>
                      <a:pt x="9" y="1"/>
                    </a:cubicBezTo>
                    <a:cubicBezTo>
                      <a:pt x="9" y="1"/>
                      <a:pt x="8" y="0"/>
                      <a:pt x="8" y="0"/>
                    </a:cubicBezTo>
                    <a:cubicBezTo>
                      <a:pt x="7" y="0"/>
                      <a:pt x="7" y="0"/>
                      <a:pt x="7" y="0"/>
                    </a:cubicBezTo>
                    <a:cubicBezTo>
                      <a:pt x="7" y="0"/>
                      <a:pt x="6" y="0"/>
                      <a:pt x="6" y="0"/>
                    </a:cubicBezTo>
                    <a:cubicBezTo>
                      <a:pt x="6" y="1"/>
                      <a:pt x="6" y="1"/>
                      <a:pt x="6" y="1"/>
                    </a:cubicBezTo>
                    <a:cubicBezTo>
                      <a:pt x="6" y="1"/>
                      <a:pt x="5" y="1"/>
                      <a:pt x="5" y="1"/>
                    </a:cubicBezTo>
                    <a:cubicBezTo>
                      <a:pt x="5" y="0"/>
                      <a:pt x="5" y="0"/>
                      <a:pt x="5" y="0"/>
                    </a:cubicBezTo>
                    <a:cubicBezTo>
                      <a:pt x="5" y="0"/>
                      <a:pt x="4" y="0"/>
                      <a:pt x="4" y="0"/>
                    </a:cubicBezTo>
                    <a:cubicBezTo>
                      <a:pt x="3" y="0"/>
                      <a:pt x="3" y="0"/>
                      <a:pt x="3" y="0"/>
                    </a:cubicBezTo>
                    <a:cubicBezTo>
                      <a:pt x="3" y="0"/>
                      <a:pt x="2" y="1"/>
                      <a:pt x="3" y="1"/>
                    </a:cubicBezTo>
                    <a:cubicBezTo>
                      <a:pt x="3" y="2"/>
                      <a:pt x="3" y="2"/>
                      <a:pt x="3" y="2"/>
                    </a:cubicBezTo>
                    <a:cubicBezTo>
                      <a:pt x="3" y="2"/>
                      <a:pt x="2" y="2"/>
                      <a:pt x="2" y="3"/>
                    </a:cubicBezTo>
                    <a:cubicBezTo>
                      <a:pt x="2" y="2"/>
                      <a:pt x="2" y="2"/>
                      <a:pt x="2" y="2"/>
                    </a:cubicBezTo>
                    <a:cubicBezTo>
                      <a:pt x="1" y="2"/>
                      <a:pt x="1" y="2"/>
                      <a:pt x="1" y="3"/>
                    </a:cubicBezTo>
                    <a:cubicBezTo>
                      <a:pt x="0" y="4"/>
                      <a:pt x="0" y="4"/>
                      <a:pt x="0" y="4"/>
                    </a:cubicBezTo>
                    <a:cubicBezTo>
                      <a:pt x="0" y="4"/>
                      <a:pt x="0" y="4"/>
                      <a:pt x="1" y="5"/>
                    </a:cubicBezTo>
                    <a:cubicBezTo>
                      <a:pt x="1" y="5"/>
                      <a:pt x="1" y="5"/>
                      <a:pt x="1" y="5"/>
                    </a:cubicBezTo>
                    <a:cubicBezTo>
                      <a:pt x="1" y="5"/>
                      <a:pt x="1" y="5"/>
                      <a:pt x="1" y="6"/>
                    </a:cubicBezTo>
                    <a:cubicBezTo>
                      <a:pt x="1" y="6"/>
                      <a:pt x="1" y="6"/>
                      <a:pt x="1" y="6"/>
                    </a:cubicBezTo>
                    <a:cubicBezTo>
                      <a:pt x="0" y="6"/>
                      <a:pt x="0" y="7"/>
                      <a:pt x="0" y="7"/>
                    </a:cubicBezTo>
                    <a:cubicBezTo>
                      <a:pt x="1" y="8"/>
                      <a:pt x="1" y="8"/>
                      <a:pt x="1" y="8"/>
                    </a:cubicBezTo>
                    <a:cubicBezTo>
                      <a:pt x="1" y="8"/>
                      <a:pt x="1" y="8"/>
                      <a:pt x="2" y="8"/>
                    </a:cubicBezTo>
                    <a:cubicBezTo>
                      <a:pt x="2" y="8"/>
                      <a:pt x="2" y="8"/>
                      <a:pt x="2" y="8"/>
                    </a:cubicBezTo>
                    <a:cubicBezTo>
                      <a:pt x="3" y="8"/>
                      <a:pt x="3" y="8"/>
                      <a:pt x="3" y="9"/>
                    </a:cubicBezTo>
                    <a:cubicBezTo>
                      <a:pt x="3" y="9"/>
                      <a:pt x="3" y="9"/>
                      <a:pt x="3" y="9"/>
                    </a:cubicBezTo>
                    <a:cubicBezTo>
                      <a:pt x="3" y="10"/>
                      <a:pt x="3" y="10"/>
                      <a:pt x="3" y="10"/>
                    </a:cubicBezTo>
                    <a:cubicBezTo>
                      <a:pt x="4" y="11"/>
                      <a:pt x="4" y="11"/>
                      <a:pt x="4" y="11"/>
                    </a:cubicBezTo>
                    <a:cubicBezTo>
                      <a:pt x="4" y="11"/>
                      <a:pt x="5" y="11"/>
                      <a:pt x="5" y="10"/>
                    </a:cubicBezTo>
                    <a:cubicBezTo>
                      <a:pt x="5" y="9"/>
                      <a:pt x="5" y="9"/>
                      <a:pt x="5" y="9"/>
                    </a:cubicBezTo>
                    <a:cubicBezTo>
                      <a:pt x="6" y="10"/>
                      <a:pt x="6" y="10"/>
                      <a:pt x="6" y="9"/>
                    </a:cubicBezTo>
                    <a:cubicBezTo>
                      <a:pt x="6" y="10"/>
                      <a:pt x="6" y="10"/>
                      <a:pt x="6" y="10"/>
                    </a:cubicBezTo>
                    <a:cubicBezTo>
                      <a:pt x="7" y="11"/>
                      <a:pt x="7" y="11"/>
                      <a:pt x="7" y="11"/>
                    </a:cubicBezTo>
                    <a:cubicBezTo>
                      <a:pt x="8" y="10"/>
                      <a:pt x="8" y="10"/>
                      <a:pt x="8" y="10"/>
                    </a:cubicBezTo>
                    <a:cubicBezTo>
                      <a:pt x="9" y="10"/>
                      <a:pt x="9" y="10"/>
                      <a:pt x="9" y="9"/>
                    </a:cubicBezTo>
                    <a:cubicBezTo>
                      <a:pt x="8" y="8"/>
                      <a:pt x="8" y="8"/>
                      <a:pt x="8" y="8"/>
                    </a:cubicBezTo>
                    <a:cubicBezTo>
                      <a:pt x="9" y="8"/>
                      <a:pt x="9" y="8"/>
                      <a:pt x="9" y="8"/>
                    </a:cubicBezTo>
                    <a:cubicBezTo>
                      <a:pt x="10" y="8"/>
                      <a:pt x="10" y="8"/>
                      <a:pt x="10" y="8"/>
                    </a:cubicBezTo>
                    <a:cubicBezTo>
                      <a:pt x="10" y="8"/>
                      <a:pt x="11" y="8"/>
                      <a:pt x="11" y="8"/>
                    </a:cubicBezTo>
                    <a:cubicBezTo>
                      <a:pt x="11" y="7"/>
                      <a:pt x="11" y="7"/>
                      <a:pt x="11" y="7"/>
                    </a:cubicBezTo>
                    <a:cubicBezTo>
                      <a:pt x="11" y="6"/>
                      <a:pt x="11" y="6"/>
                      <a:pt x="11" y="6"/>
                    </a:cubicBezTo>
                    <a:close/>
                    <a:moveTo>
                      <a:pt x="6" y="7"/>
                    </a:moveTo>
                    <a:cubicBezTo>
                      <a:pt x="5" y="8"/>
                      <a:pt x="4" y="7"/>
                      <a:pt x="4" y="6"/>
                    </a:cubicBezTo>
                    <a:cubicBezTo>
                      <a:pt x="3" y="5"/>
                      <a:pt x="4" y="4"/>
                      <a:pt x="5" y="3"/>
                    </a:cubicBezTo>
                    <a:cubicBezTo>
                      <a:pt x="6" y="3"/>
                      <a:pt x="7" y="3"/>
                      <a:pt x="7" y="4"/>
                    </a:cubicBezTo>
                    <a:cubicBezTo>
                      <a:pt x="8" y="5"/>
                      <a:pt x="7" y="7"/>
                      <a:pt x="6" y="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02"/>
              <p:cNvSpPr>
                <a:spLocks noEditPoints="1"/>
              </p:cNvSpPr>
              <p:nvPr/>
            </p:nvSpPr>
            <p:spPr bwMode="auto">
              <a:xfrm>
                <a:off x="3660" y="2140"/>
                <a:ext cx="24" cy="40"/>
              </a:xfrm>
              <a:custGeom>
                <a:avLst/>
                <a:gdLst>
                  <a:gd name="T0" fmla="*/ 5 w 10"/>
                  <a:gd name="T1" fmla="*/ 17 h 17"/>
                  <a:gd name="T2" fmla="*/ 10 w 10"/>
                  <a:gd name="T3" fmla="*/ 12 h 17"/>
                  <a:gd name="T4" fmla="*/ 5 w 10"/>
                  <a:gd name="T5" fmla="*/ 0 h 17"/>
                  <a:gd name="T6" fmla="*/ 0 w 10"/>
                  <a:gd name="T7" fmla="*/ 12 h 17"/>
                  <a:gd name="T8" fmla="*/ 5 w 10"/>
                  <a:gd name="T9" fmla="*/ 17 h 17"/>
                  <a:gd name="T10" fmla="*/ 8 w 10"/>
                  <a:gd name="T11" fmla="*/ 11 h 17"/>
                  <a:gd name="T12" fmla="*/ 5 w 10"/>
                  <a:gd name="T13" fmla="*/ 15 h 17"/>
                  <a:gd name="T14" fmla="*/ 8 w 1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7">
                    <a:moveTo>
                      <a:pt x="5" y="17"/>
                    </a:moveTo>
                    <a:cubicBezTo>
                      <a:pt x="8" y="17"/>
                      <a:pt x="10" y="14"/>
                      <a:pt x="10" y="12"/>
                    </a:cubicBezTo>
                    <a:cubicBezTo>
                      <a:pt x="10" y="7"/>
                      <a:pt x="5" y="0"/>
                      <a:pt x="5" y="0"/>
                    </a:cubicBezTo>
                    <a:cubicBezTo>
                      <a:pt x="5" y="0"/>
                      <a:pt x="0" y="7"/>
                      <a:pt x="0" y="12"/>
                    </a:cubicBezTo>
                    <a:cubicBezTo>
                      <a:pt x="0" y="15"/>
                      <a:pt x="3" y="17"/>
                      <a:pt x="5" y="17"/>
                    </a:cubicBezTo>
                    <a:close/>
                    <a:moveTo>
                      <a:pt x="8" y="11"/>
                    </a:moveTo>
                    <a:cubicBezTo>
                      <a:pt x="8" y="11"/>
                      <a:pt x="9" y="15"/>
                      <a:pt x="5" y="15"/>
                    </a:cubicBezTo>
                    <a:lnTo>
                      <a:pt x="8"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03"/>
              <p:cNvSpPr>
                <a:spLocks noEditPoints="1"/>
              </p:cNvSpPr>
              <p:nvPr/>
            </p:nvSpPr>
            <p:spPr bwMode="auto">
              <a:xfrm>
                <a:off x="4112" y="2028"/>
                <a:ext cx="24" cy="41"/>
              </a:xfrm>
              <a:custGeom>
                <a:avLst/>
                <a:gdLst>
                  <a:gd name="T0" fmla="*/ 5 w 10"/>
                  <a:gd name="T1" fmla="*/ 16 h 17"/>
                  <a:gd name="T2" fmla="*/ 10 w 10"/>
                  <a:gd name="T3" fmla="*/ 12 h 17"/>
                  <a:gd name="T4" fmla="*/ 5 w 10"/>
                  <a:gd name="T5" fmla="*/ 0 h 17"/>
                  <a:gd name="T6" fmla="*/ 0 w 10"/>
                  <a:gd name="T7" fmla="*/ 12 h 17"/>
                  <a:gd name="T8" fmla="*/ 5 w 10"/>
                  <a:gd name="T9" fmla="*/ 16 h 17"/>
                  <a:gd name="T10" fmla="*/ 8 w 10"/>
                  <a:gd name="T11" fmla="*/ 11 h 17"/>
                  <a:gd name="T12" fmla="*/ 5 w 10"/>
                  <a:gd name="T13" fmla="*/ 15 h 17"/>
                  <a:gd name="T14" fmla="*/ 8 w 1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7">
                    <a:moveTo>
                      <a:pt x="5" y="16"/>
                    </a:moveTo>
                    <a:cubicBezTo>
                      <a:pt x="8" y="16"/>
                      <a:pt x="10" y="14"/>
                      <a:pt x="10" y="12"/>
                    </a:cubicBezTo>
                    <a:cubicBezTo>
                      <a:pt x="10" y="7"/>
                      <a:pt x="5" y="0"/>
                      <a:pt x="5" y="0"/>
                    </a:cubicBezTo>
                    <a:cubicBezTo>
                      <a:pt x="5" y="0"/>
                      <a:pt x="0" y="7"/>
                      <a:pt x="0" y="12"/>
                    </a:cubicBezTo>
                    <a:cubicBezTo>
                      <a:pt x="0" y="14"/>
                      <a:pt x="2" y="17"/>
                      <a:pt x="5" y="16"/>
                    </a:cubicBezTo>
                    <a:close/>
                    <a:moveTo>
                      <a:pt x="8" y="11"/>
                    </a:moveTo>
                    <a:cubicBezTo>
                      <a:pt x="8" y="11"/>
                      <a:pt x="8" y="15"/>
                      <a:pt x="5" y="15"/>
                    </a:cubicBezTo>
                    <a:lnTo>
                      <a:pt x="8" y="11"/>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04"/>
              <p:cNvSpPr>
                <a:spLocks noEditPoints="1"/>
              </p:cNvSpPr>
              <p:nvPr/>
            </p:nvSpPr>
            <p:spPr bwMode="auto">
              <a:xfrm>
                <a:off x="3975" y="2230"/>
                <a:ext cx="33" cy="55"/>
              </a:xfrm>
              <a:custGeom>
                <a:avLst/>
                <a:gdLst>
                  <a:gd name="T0" fmla="*/ 7 w 14"/>
                  <a:gd name="T1" fmla="*/ 23 h 23"/>
                  <a:gd name="T2" fmla="*/ 14 w 14"/>
                  <a:gd name="T3" fmla="*/ 16 h 23"/>
                  <a:gd name="T4" fmla="*/ 7 w 14"/>
                  <a:gd name="T5" fmla="*/ 0 h 23"/>
                  <a:gd name="T6" fmla="*/ 0 w 14"/>
                  <a:gd name="T7" fmla="*/ 17 h 23"/>
                  <a:gd name="T8" fmla="*/ 7 w 14"/>
                  <a:gd name="T9" fmla="*/ 23 h 23"/>
                  <a:gd name="T10" fmla="*/ 11 w 14"/>
                  <a:gd name="T11" fmla="*/ 15 h 23"/>
                  <a:gd name="T12" fmla="*/ 7 w 14"/>
                  <a:gd name="T13" fmla="*/ 21 h 23"/>
                  <a:gd name="T14" fmla="*/ 11 w 14"/>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3">
                    <a:moveTo>
                      <a:pt x="7" y="23"/>
                    </a:moveTo>
                    <a:cubicBezTo>
                      <a:pt x="11" y="23"/>
                      <a:pt x="14" y="20"/>
                      <a:pt x="14" y="16"/>
                    </a:cubicBezTo>
                    <a:cubicBezTo>
                      <a:pt x="14" y="9"/>
                      <a:pt x="7" y="0"/>
                      <a:pt x="7" y="0"/>
                    </a:cubicBezTo>
                    <a:cubicBezTo>
                      <a:pt x="7" y="0"/>
                      <a:pt x="0" y="10"/>
                      <a:pt x="0" y="17"/>
                    </a:cubicBezTo>
                    <a:cubicBezTo>
                      <a:pt x="1" y="20"/>
                      <a:pt x="4" y="23"/>
                      <a:pt x="7" y="23"/>
                    </a:cubicBezTo>
                    <a:close/>
                    <a:moveTo>
                      <a:pt x="11" y="15"/>
                    </a:moveTo>
                    <a:cubicBezTo>
                      <a:pt x="11" y="15"/>
                      <a:pt x="12" y="20"/>
                      <a:pt x="7" y="21"/>
                    </a:cubicBezTo>
                    <a:lnTo>
                      <a:pt x="11" y="15"/>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Freeform 206"/>
            <p:cNvSpPr>
              <a:spLocks noEditPoints="1"/>
            </p:cNvSpPr>
            <p:nvPr/>
          </p:nvSpPr>
          <p:spPr bwMode="auto">
            <a:xfrm>
              <a:off x="4046" y="1940"/>
              <a:ext cx="21" cy="29"/>
            </a:xfrm>
            <a:custGeom>
              <a:avLst/>
              <a:gdLst>
                <a:gd name="T0" fmla="*/ 3 w 9"/>
                <a:gd name="T1" fmla="*/ 11 h 12"/>
                <a:gd name="T2" fmla="*/ 8 w 9"/>
                <a:gd name="T3" fmla="*/ 10 h 12"/>
                <a:gd name="T4" fmla="*/ 9 w 9"/>
                <a:gd name="T5" fmla="*/ 0 h 12"/>
                <a:gd name="T6" fmla="*/ 1 w 9"/>
                <a:gd name="T7" fmla="*/ 6 h 12"/>
                <a:gd name="T8" fmla="*/ 3 w 9"/>
                <a:gd name="T9" fmla="*/ 11 h 12"/>
                <a:gd name="T10" fmla="*/ 7 w 9"/>
                <a:gd name="T11" fmla="*/ 8 h 12"/>
                <a:gd name="T12" fmla="*/ 3 w 9"/>
                <a:gd name="T13" fmla="*/ 10 h 12"/>
                <a:gd name="T14" fmla="*/ 7 w 9"/>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3" y="11"/>
                  </a:moveTo>
                  <a:cubicBezTo>
                    <a:pt x="4" y="12"/>
                    <a:pt x="7" y="11"/>
                    <a:pt x="8" y="10"/>
                  </a:cubicBezTo>
                  <a:cubicBezTo>
                    <a:pt x="9" y="6"/>
                    <a:pt x="9" y="0"/>
                    <a:pt x="9" y="0"/>
                  </a:cubicBezTo>
                  <a:cubicBezTo>
                    <a:pt x="9" y="0"/>
                    <a:pt x="3" y="3"/>
                    <a:pt x="1" y="6"/>
                  </a:cubicBezTo>
                  <a:cubicBezTo>
                    <a:pt x="0" y="8"/>
                    <a:pt x="1" y="10"/>
                    <a:pt x="3" y="11"/>
                  </a:cubicBezTo>
                  <a:close/>
                  <a:moveTo>
                    <a:pt x="7" y="8"/>
                  </a:moveTo>
                  <a:cubicBezTo>
                    <a:pt x="7" y="8"/>
                    <a:pt x="6" y="11"/>
                    <a:pt x="3" y="10"/>
                  </a:cubicBezTo>
                  <a:lnTo>
                    <a:pt x="7" y="8"/>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7"/>
            <p:cNvSpPr>
              <a:spLocks noEditPoints="1"/>
            </p:cNvSpPr>
            <p:nvPr/>
          </p:nvSpPr>
          <p:spPr bwMode="auto">
            <a:xfrm>
              <a:off x="4136" y="2524"/>
              <a:ext cx="26" cy="45"/>
            </a:xfrm>
            <a:custGeom>
              <a:avLst/>
              <a:gdLst>
                <a:gd name="T0" fmla="*/ 5 w 11"/>
                <a:gd name="T1" fmla="*/ 19 h 19"/>
                <a:gd name="T2" fmla="*/ 11 w 11"/>
                <a:gd name="T3" fmla="*/ 14 h 19"/>
                <a:gd name="T4" fmla="*/ 5 w 11"/>
                <a:gd name="T5" fmla="*/ 0 h 19"/>
                <a:gd name="T6" fmla="*/ 0 w 11"/>
                <a:gd name="T7" fmla="*/ 14 h 19"/>
                <a:gd name="T8" fmla="*/ 5 w 11"/>
                <a:gd name="T9" fmla="*/ 19 h 19"/>
                <a:gd name="T10" fmla="*/ 9 w 11"/>
                <a:gd name="T11" fmla="*/ 13 h 19"/>
                <a:gd name="T12" fmla="*/ 5 w 11"/>
                <a:gd name="T13" fmla="*/ 17 h 19"/>
                <a:gd name="T14" fmla="*/ 9 w 11"/>
                <a:gd name="T15" fmla="*/ 13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9">
                  <a:moveTo>
                    <a:pt x="5" y="19"/>
                  </a:moveTo>
                  <a:cubicBezTo>
                    <a:pt x="9" y="19"/>
                    <a:pt x="11" y="17"/>
                    <a:pt x="11" y="14"/>
                  </a:cubicBezTo>
                  <a:cubicBezTo>
                    <a:pt x="11" y="8"/>
                    <a:pt x="5" y="0"/>
                    <a:pt x="5" y="0"/>
                  </a:cubicBezTo>
                  <a:cubicBezTo>
                    <a:pt x="5" y="0"/>
                    <a:pt x="0" y="8"/>
                    <a:pt x="0" y="14"/>
                  </a:cubicBezTo>
                  <a:cubicBezTo>
                    <a:pt x="0" y="17"/>
                    <a:pt x="2" y="19"/>
                    <a:pt x="5" y="19"/>
                  </a:cubicBezTo>
                  <a:close/>
                  <a:moveTo>
                    <a:pt x="9" y="13"/>
                  </a:moveTo>
                  <a:cubicBezTo>
                    <a:pt x="9" y="13"/>
                    <a:pt x="9" y="17"/>
                    <a:pt x="5" y="17"/>
                  </a:cubicBezTo>
                  <a:lnTo>
                    <a:pt x="9" y="13"/>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8"/>
            <p:cNvSpPr>
              <a:spLocks noEditPoints="1"/>
            </p:cNvSpPr>
            <p:nvPr/>
          </p:nvSpPr>
          <p:spPr bwMode="auto">
            <a:xfrm>
              <a:off x="3743" y="1845"/>
              <a:ext cx="31" cy="50"/>
            </a:xfrm>
            <a:custGeom>
              <a:avLst/>
              <a:gdLst>
                <a:gd name="T0" fmla="*/ 5 w 13"/>
                <a:gd name="T1" fmla="*/ 0 h 21"/>
                <a:gd name="T2" fmla="*/ 1 w 13"/>
                <a:gd name="T3" fmla="*/ 15 h 21"/>
                <a:gd name="T4" fmla="*/ 7 w 13"/>
                <a:gd name="T5" fmla="*/ 20 h 21"/>
                <a:gd name="T6" fmla="*/ 12 w 13"/>
                <a:gd name="T7" fmla="*/ 14 h 21"/>
                <a:gd name="T8" fmla="*/ 5 w 13"/>
                <a:gd name="T9" fmla="*/ 0 h 21"/>
                <a:gd name="T10" fmla="*/ 7 w 13"/>
                <a:gd name="T11" fmla="*/ 18 h 21"/>
                <a:gd name="T12" fmla="*/ 10 w 13"/>
                <a:gd name="T13" fmla="*/ 13 h 21"/>
                <a:gd name="T14" fmla="*/ 7 w 13"/>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
                  <a:moveTo>
                    <a:pt x="5" y="0"/>
                  </a:moveTo>
                  <a:cubicBezTo>
                    <a:pt x="5" y="0"/>
                    <a:pt x="0" y="9"/>
                    <a:pt x="1" y="15"/>
                  </a:cubicBezTo>
                  <a:cubicBezTo>
                    <a:pt x="1" y="18"/>
                    <a:pt x="4" y="21"/>
                    <a:pt x="7" y="20"/>
                  </a:cubicBezTo>
                  <a:cubicBezTo>
                    <a:pt x="10" y="20"/>
                    <a:pt x="13" y="17"/>
                    <a:pt x="12" y="14"/>
                  </a:cubicBezTo>
                  <a:cubicBezTo>
                    <a:pt x="11" y="8"/>
                    <a:pt x="5" y="0"/>
                    <a:pt x="5" y="0"/>
                  </a:cubicBezTo>
                  <a:close/>
                  <a:moveTo>
                    <a:pt x="7" y="18"/>
                  </a:moveTo>
                  <a:cubicBezTo>
                    <a:pt x="10" y="13"/>
                    <a:pt x="10" y="13"/>
                    <a:pt x="10" y="13"/>
                  </a:cubicBezTo>
                  <a:cubicBezTo>
                    <a:pt x="10" y="13"/>
                    <a:pt x="11" y="18"/>
                    <a:pt x="7" y="1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09"/>
            <p:cNvSpPr/>
            <p:nvPr/>
          </p:nvSpPr>
          <p:spPr bwMode="auto">
            <a:xfrm>
              <a:off x="3759" y="2489"/>
              <a:ext cx="41" cy="85"/>
            </a:xfrm>
            <a:custGeom>
              <a:avLst/>
              <a:gdLst>
                <a:gd name="T0" fmla="*/ 17 w 17"/>
                <a:gd name="T1" fmla="*/ 4 h 36"/>
                <a:gd name="T2" fmla="*/ 17 w 17"/>
                <a:gd name="T3" fmla="*/ 4 h 36"/>
                <a:gd name="T4" fmla="*/ 17 w 17"/>
                <a:gd name="T5" fmla="*/ 4 h 36"/>
                <a:gd name="T6" fmla="*/ 10 w 17"/>
                <a:gd name="T7" fmla="*/ 0 h 36"/>
                <a:gd name="T8" fmla="*/ 10 w 17"/>
                <a:gd name="T9" fmla="*/ 0 h 36"/>
                <a:gd name="T10" fmla="*/ 7 w 17"/>
                <a:gd name="T11" fmla="*/ 0 h 36"/>
                <a:gd name="T12" fmla="*/ 0 w 17"/>
                <a:gd name="T13" fmla="*/ 5 h 36"/>
                <a:gd name="T14" fmla="*/ 0 w 17"/>
                <a:gd name="T15" fmla="*/ 16 h 36"/>
                <a:gd name="T16" fmla="*/ 2 w 17"/>
                <a:gd name="T17" fmla="*/ 17 h 36"/>
                <a:gd name="T18" fmla="*/ 4 w 17"/>
                <a:gd name="T19" fmla="*/ 15 h 36"/>
                <a:gd name="T20" fmla="*/ 4 w 17"/>
                <a:gd name="T21" fmla="*/ 7 h 36"/>
                <a:gd name="T22" fmla="*/ 4 w 17"/>
                <a:gd name="T23" fmla="*/ 7 h 36"/>
                <a:gd name="T24" fmla="*/ 4 w 17"/>
                <a:gd name="T25" fmla="*/ 12 h 36"/>
                <a:gd name="T26" fmla="*/ 4 w 17"/>
                <a:gd name="T27" fmla="*/ 17 h 36"/>
                <a:gd name="T28" fmla="*/ 5 w 17"/>
                <a:gd name="T29" fmla="*/ 34 h 36"/>
                <a:gd name="T30" fmla="*/ 7 w 17"/>
                <a:gd name="T31" fmla="*/ 36 h 36"/>
                <a:gd name="T32" fmla="*/ 9 w 17"/>
                <a:gd name="T33" fmla="*/ 34 h 36"/>
                <a:gd name="T34" fmla="*/ 9 w 17"/>
                <a:gd name="T35" fmla="*/ 18 h 36"/>
                <a:gd name="T36" fmla="*/ 9 w 17"/>
                <a:gd name="T37" fmla="*/ 18 h 36"/>
                <a:gd name="T38" fmla="*/ 10 w 17"/>
                <a:gd name="T39" fmla="*/ 33 h 36"/>
                <a:gd name="T40" fmla="*/ 12 w 17"/>
                <a:gd name="T41" fmla="*/ 35 h 36"/>
                <a:gd name="T42" fmla="*/ 14 w 17"/>
                <a:gd name="T43" fmla="*/ 33 h 36"/>
                <a:gd name="T44" fmla="*/ 13 w 17"/>
                <a:gd name="T45" fmla="*/ 16 h 36"/>
                <a:gd name="T46" fmla="*/ 13 w 17"/>
                <a:gd name="T47" fmla="*/ 12 h 36"/>
                <a:gd name="T48" fmla="*/ 13 w 17"/>
                <a:gd name="T49" fmla="*/ 7 h 36"/>
                <a:gd name="T50" fmla="*/ 14 w 17"/>
                <a:gd name="T51" fmla="*/ 7 h 36"/>
                <a:gd name="T52" fmla="*/ 14 w 17"/>
                <a:gd name="T53" fmla="*/ 15 h 36"/>
                <a:gd name="T54" fmla="*/ 16 w 17"/>
                <a:gd name="T55" fmla="*/ 17 h 36"/>
                <a:gd name="T56" fmla="*/ 17 w 17"/>
                <a:gd name="T57" fmla="*/ 15 h 36"/>
                <a:gd name="T58" fmla="*/ 17 w 17"/>
                <a:gd name="T59" fmla="*/ 4 h 36"/>
                <a:gd name="T60" fmla="*/ 17 w 17"/>
                <a:gd name="T6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36">
                  <a:moveTo>
                    <a:pt x="17" y="4"/>
                  </a:moveTo>
                  <a:cubicBezTo>
                    <a:pt x="17" y="4"/>
                    <a:pt x="17" y="4"/>
                    <a:pt x="17" y="4"/>
                  </a:cubicBezTo>
                  <a:cubicBezTo>
                    <a:pt x="17" y="4"/>
                    <a:pt x="17" y="4"/>
                    <a:pt x="17" y="4"/>
                  </a:cubicBezTo>
                  <a:cubicBezTo>
                    <a:pt x="16" y="1"/>
                    <a:pt x="12" y="0"/>
                    <a:pt x="10" y="0"/>
                  </a:cubicBezTo>
                  <a:cubicBezTo>
                    <a:pt x="10" y="0"/>
                    <a:pt x="10" y="0"/>
                    <a:pt x="10" y="0"/>
                  </a:cubicBezTo>
                  <a:cubicBezTo>
                    <a:pt x="7" y="0"/>
                    <a:pt x="7" y="0"/>
                    <a:pt x="7" y="0"/>
                  </a:cubicBezTo>
                  <a:cubicBezTo>
                    <a:pt x="7" y="0"/>
                    <a:pt x="0" y="0"/>
                    <a:pt x="0" y="5"/>
                  </a:cubicBezTo>
                  <a:cubicBezTo>
                    <a:pt x="0" y="16"/>
                    <a:pt x="0" y="16"/>
                    <a:pt x="0" y="16"/>
                  </a:cubicBezTo>
                  <a:cubicBezTo>
                    <a:pt x="0" y="17"/>
                    <a:pt x="1" y="17"/>
                    <a:pt x="2" y="17"/>
                  </a:cubicBezTo>
                  <a:cubicBezTo>
                    <a:pt x="3" y="17"/>
                    <a:pt x="4" y="16"/>
                    <a:pt x="4" y="15"/>
                  </a:cubicBezTo>
                  <a:cubicBezTo>
                    <a:pt x="4" y="7"/>
                    <a:pt x="4" y="7"/>
                    <a:pt x="4" y="7"/>
                  </a:cubicBezTo>
                  <a:cubicBezTo>
                    <a:pt x="4" y="7"/>
                    <a:pt x="4" y="7"/>
                    <a:pt x="4" y="7"/>
                  </a:cubicBezTo>
                  <a:cubicBezTo>
                    <a:pt x="4" y="12"/>
                    <a:pt x="4" y="12"/>
                    <a:pt x="4" y="12"/>
                  </a:cubicBezTo>
                  <a:cubicBezTo>
                    <a:pt x="4" y="17"/>
                    <a:pt x="4" y="17"/>
                    <a:pt x="4" y="17"/>
                  </a:cubicBezTo>
                  <a:cubicBezTo>
                    <a:pt x="5" y="34"/>
                    <a:pt x="5" y="34"/>
                    <a:pt x="5" y="34"/>
                  </a:cubicBezTo>
                  <a:cubicBezTo>
                    <a:pt x="5" y="35"/>
                    <a:pt x="6" y="36"/>
                    <a:pt x="7" y="36"/>
                  </a:cubicBezTo>
                  <a:cubicBezTo>
                    <a:pt x="8" y="36"/>
                    <a:pt x="9" y="35"/>
                    <a:pt x="9" y="34"/>
                  </a:cubicBezTo>
                  <a:cubicBezTo>
                    <a:pt x="9" y="18"/>
                    <a:pt x="9" y="18"/>
                    <a:pt x="9" y="18"/>
                  </a:cubicBezTo>
                  <a:cubicBezTo>
                    <a:pt x="9" y="18"/>
                    <a:pt x="9" y="18"/>
                    <a:pt x="9" y="18"/>
                  </a:cubicBezTo>
                  <a:cubicBezTo>
                    <a:pt x="10" y="33"/>
                    <a:pt x="10" y="33"/>
                    <a:pt x="10" y="33"/>
                  </a:cubicBezTo>
                  <a:cubicBezTo>
                    <a:pt x="10" y="35"/>
                    <a:pt x="10" y="36"/>
                    <a:pt x="12" y="35"/>
                  </a:cubicBezTo>
                  <a:cubicBezTo>
                    <a:pt x="13" y="35"/>
                    <a:pt x="14" y="35"/>
                    <a:pt x="14" y="33"/>
                  </a:cubicBezTo>
                  <a:cubicBezTo>
                    <a:pt x="13" y="16"/>
                    <a:pt x="13" y="16"/>
                    <a:pt x="13" y="16"/>
                  </a:cubicBezTo>
                  <a:cubicBezTo>
                    <a:pt x="13" y="12"/>
                    <a:pt x="13" y="12"/>
                    <a:pt x="13" y="12"/>
                  </a:cubicBezTo>
                  <a:cubicBezTo>
                    <a:pt x="13" y="7"/>
                    <a:pt x="13" y="7"/>
                    <a:pt x="13" y="7"/>
                  </a:cubicBezTo>
                  <a:cubicBezTo>
                    <a:pt x="14" y="7"/>
                    <a:pt x="14" y="7"/>
                    <a:pt x="14" y="7"/>
                  </a:cubicBezTo>
                  <a:cubicBezTo>
                    <a:pt x="14" y="15"/>
                    <a:pt x="14" y="15"/>
                    <a:pt x="14" y="15"/>
                  </a:cubicBezTo>
                  <a:cubicBezTo>
                    <a:pt x="14" y="16"/>
                    <a:pt x="15" y="17"/>
                    <a:pt x="16" y="17"/>
                  </a:cubicBezTo>
                  <a:cubicBezTo>
                    <a:pt x="16" y="17"/>
                    <a:pt x="17" y="16"/>
                    <a:pt x="17" y="15"/>
                  </a:cubicBezTo>
                  <a:cubicBezTo>
                    <a:pt x="17" y="4"/>
                    <a:pt x="17" y="4"/>
                    <a:pt x="17" y="4"/>
                  </a:cubicBezTo>
                  <a:cubicBezTo>
                    <a:pt x="17" y="4"/>
                    <a:pt x="17" y="4"/>
                    <a:pt x="17" y="4"/>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0"/>
            <p:cNvSpPr/>
            <p:nvPr/>
          </p:nvSpPr>
          <p:spPr bwMode="auto">
            <a:xfrm>
              <a:off x="3771" y="2470"/>
              <a:ext cx="17" cy="19"/>
            </a:xfrm>
            <a:custGeom>
              <a:avLst/>
              <a:gdLst>
                <a:gd name="T0" fmla="*/ 3 w 7"/>
                <a:gd name="T1" fmla="*/ 8 h 8"/>
                <a:gd name="T2" fmla="*/ 7 w 7"/>
                <a:gd name="T3" fmla="*/ 4 h 8"/>
                <a:gd name="T4" fmla="*/ 3 w 7"/>
                <a:gd name="T5" fmla="*/ 0 h 8"/>
                <a:gd name="T6" fmla="*/ 0 w 7"/>
                <a:gd name="T7" fmla="*/ 4 h 8"/>
                <a:gd name="T8" fmla="*/ 3 w 7"/>
                <a:gd name="T9" fmla="*/ 8 h 8"/>
              </a:gdLst>
              <a:ahLst/>
              <a:cxnLst>
                <a:cxn ang="0">
                  <a:pos x="T0" y="T1"/>
                </a:cxn>
                <a:cxn ang="0">
                  <a:pos x="T2" y="T3"/>
                </a:cxn>
                <a:cxn ang="0">
                  <a:pos x="T4" y="T5"/>
                </a:cxn>
                <a:cxn ang="0">
                  <a:pos x="T6" y="T7"/>
                </a:cxn>
                <a:cxn ang="0">
                  <a:pos x="T8" y="T9"/>
                </a:cxn>
              </a:cxnLst>
              <a:rect l="0" t="0" r="r" b="b"/>
              <a:pathLst>
                <a:path w="7" h="8">
                  <a:moveTo>
                    <a:pt x="3" y="8"/>
                  </a:moveTo>
                  <a:cubicBezTo>
                    <a:pt x="6" y="8"/>
                    <a:pt x="7" y="6"/>
                    <a:pt x="7" y="4"/>
                  </a:cubicBezTo>
                  <a:cubicBezTo>
                    <a:pt x="7" y="2"/>
                    <a:pt x="5" y="0"/>
                    <a:pt x="3" y="0"/>
                  </a:cubicBezTo>
                  <a:cubicBezTo>
                    <a:pt x="1" y="0"/>
                    <a:pt x="0" y="2"/>
                    <a:pt x="0" y="4"/>
                  </a:cubicBezTo>
                  <a:cubicBezTo>
                    <a:pt x="0" y="6"/>
                    <a:pt x="1" y="8"/>
                    <a:pt x="3"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1"/>
            <p:cNvSpPr/>
            <p:nvPr/>
          </p:nvSpPr>
          <p:spPr bwMode="auto">
            <a:xfrm>
              <a:off x="3674" y="2726"/>
              <a:ext cx="57" cy="116"/>
            </a:xfrm>
            <a:custGeom>
              <a:avLst/>
              <a:gdLst>
                <a:gd name="T0" fmla="*/ 24 w 24"/>
                <a:gd name="T1" fmla="*/ 5 h 49"/>
                <a:gd name="T2" fmla="*/ 24 w 24"/>
                <a:gd name="T3" fmla="*/ 5 h 49"/>
                <a:gd name="T4" fmla="*/ 24 w 24"/>
                <a:gd name="T5" fmla="*/ 5 h 49"/>
                <a:gd name="T6" fmla="*/ 15 w 24"/>
                <a:gd name="T7" fmla="*/ 0 h 49"/>
                <a:gd name="T8" fmla="*/ 14 w 24"/>
                <a:gd name="T9" fmla="*/ 0 h 49"/>
                <a:gd name="T10" fmla="*/ 11 w 24"/>
                <a:gd name="T11" fmla="*/ 0 h 49"/>
                <a:gd name="T12" fmla="*/ 0 w 24"/>
                <a:gd name="T13" fmla="*/ 6 h 49"/>
                <a:gd name="T14" fmla="*/ 1 w 24"/>
                <a:gd name="T15" fmla="*/ 22 h 49"/>
                <a:gd name="T16" fmla="*/ 3 w 24"/>
                <a:gd name="T17" fmla="*/ 24 h 49"/>
                <a:gd name="T18" fmla="*/ 6 w 24"/>
                <a:gd name="T19" fmla="*/ 21 h 49"/>
                <a:gd name="T20" fmla="*/ 5 w 24"/>
                <a:gd name="T21" fmla="*/ 10 h 49"/>
                <a:gd name="T22" fmla="*/ 6 w 24"/>
                <a:gd name="T23" fmla="*/ 10 h 49"/>
                <a:gd name="T24" fmla="*/ 6 w 24"/>
                <a:gd name="T25" fmla="*/ 17 h 49"/>
                <a:gd name="T26" fmla="*/ 7 w 24"/>
                <a:gd name="T27" fmla="*/ 23 h 49"/>
                <a:gd name="T28" fmla="*/ 7 w 24"/>
                <a:gd name="T29" fmla="*/ 47 h 49"/>
                <a:gd name="T30" fmla="*/ 10 w 24"/>
                <a:gd name="T31" fmla="*/ 49 h 49"/>
                <a:gd name="T32" fmla="*/ 13 w 24"/>
                <a:gd name="T33" fmla="*/ 46 h 49"/>
                <a:gd name="T34" fmla="*/ 12 w 24"/>
                <a:gd name="T35" fmla="*/ 25 h 49"/>
                <a:gd name="T36" fmla="*/ 13 w 24"/>
                <a:gd name="T37" fmla="*/ 25 h 49"/>
                <a:gd name="T38" fmla="*/ 14 w 24"/>
                <a:gd name="T39" fmla="*/ 46 h 49"/>
                <a:gd name="T40" fmla="*/ 17 w 24"/>
                <a:gd name="T41" fmla="*/ 49 h 49"/>
                <a:gd name="T42" fmla="*/ 19 w 24"/>
                <a:gd name="T43" fmla="*/ 46 h 49"/>
                <a:gd name="T44" fmla="*/ 19 w 24"/>
                <a:gd name="T45" fmla="*/ 23 h 49"/>
                <a:gd name="T46" fmla="*/ 19 w 24"/>
                <a:gd name="T47" fmla="*/ 16 h 49"/>
                <a:gd name="T48" fmla="*/ 18 w 24"/>
                <a:gd name="T49" fmla="*/ 9 h 49"/>
                <a:gd name="T50" fmla="*/ 19 w 24"/>
                <a:gd name="T51" fmla="*/ 9 h 49"/>
                <a:gd name="T52" fmla="*/ 19 w 24"/>
                <a:gd name="T53" fmla="*/ 21 h 49"/>
                <a:gd name="T54" fmla="*/ 22 w 24"/>
                <a:gd name="T55" fmla="*/ 23 h 49"/>
                <a:gd name="T56" fmla="*/ 24 w 24"/>
                <a:gd name="T57" fmla="*/ 21 h 49"/>
                <a:gd name="T58" fmla="*/ 24 w 24"/>
                <a:gd name="T59" fmla="*/ 6 h 49"/>
                <a:gd name="T60" fmla="*/ 24 w 24"/>
                <a:gd name="T61"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49">
                  <a:moveTo>
                    <a:pt x="24" y="5"/>
                  </a:moveTo>
                  <a:cubicBezTo>
                    <a:pt x="24" y="5"/>
                    <a:pt x="24" y="5"/>
                    <a:pt x="24" y="5"/>
                  </a:cubicBezTo>
                  <a:cubicBezTo>
                    <a:pt x="24" y="5"/>
                    <a:pt x="24" y="5"/>
                    <a:pt x="24" y="5"/>
                  </a:cubicBezTo>
                  <a:cubicBezTo>
                    <a:pt x="23" y="1"/>
                    <a:pt x="17" y="0"/>
                    <a:pt x="15" y="0"/>
                  </a:cubicBezTo>
                  <a:cubicBezTo>
                    <a:pt x="15" y="0"/>
                    <a:pt x="14" y="0"/>
                    <a:pt x="14" y="0"/>
                  </a:cubicBezTo>
                  <a:cubicBezTo>
                    <a:pt x="11" y="0"/>
                    <a:pt x="11" y="0"/>
                    <a:pt x="11" y="0"/>
                  </a:cubicBezTo>
                  <a:cubicBezTo>
                    <a:pt x="11" y="0"/>
                    <a:pt x="0" y="0"/>
                    <a:pt x="0" y="6"/>
                  </a:cubicBezTo>
                  <a:cubicBezTo>
                    <a:pt x="1" y="22"/>
                    <a:pt x="1" y="22"/>
                    <a:pt x="1" y="22"/>
                  </a:cubicBezTo>
                  <a:cubicBezTo>
                    <a:pt x="1" y="23"/>
                    <a:pt x="2" y="24"/>
                    <a:pt x="3" y="24"/>
                  </a:cubicBezTo>
                  <a:cubicBezTo>
                    <a:pt x="5" y="24"/>
                    <a:pt x="6" y="23"/>
                    <a:pt x="6" y="21"/>
                  </a:cubicBezTo>
                  <a:cubicBezTo>
                    <a:pt x="5" y="10"/>
                    <a:pt x="5" y="10"/>
                    <a:pt x="5" y="10"/>
                  </a:cubicBezTo>
                  <a:cubicBezTo>
                    <a:pt x="6" y="10"/>
                    <a:pt x="6" y="10"/>
                    <a:pt x="6" y="10"/>
                  </a:cubicBezTo>
                  <a:cubicBezTo>
                    <a:pt x="6" y="17"/>
                    <a:pt x="6" y="17"/>
                    <a:pt x="6" y="17"/>
                  </a:cubicBezTo>
                  <a:cubicBezTo>
                    <a:pt x="7" y="23"/>
                    <a:pt x="7" y="23"/>
                    <a:pt x="7" y="23"/>
                  </a:cubicBezTo>
                  <a:cubicBezTo>
                    <a:pt x="7" y="47"/>
                    <a:pt x="7" y="47"/>
                    <a:pt x="7" y="47"/>
                  </a:cubicBezTo>
                  <a:cubicBezTo>
                    <a:pt x="7" y="48"/>
                    <a:pt x="8" y="49"/>
                    <a:pt x="10" y="49"/>
                  </a:cubicBezTo>
                  <a:cubicBezTo>
                    <a:pt x="11" y="49"/>
                    <a:pt x="13" y="48"/>
                    <a:pt x="13" y="46"/>
                  </a:cubicBezTo>
                  <a:cubicBezTo>
                    <a:pt x="12" y="25"/>
                    <a:pt x="12" y="25"/>
                    <a:pt x="12" y="25"/>
                  </a:cubicBezTo>
                  <a:cubicBezTo>
                    <a:pt x="13" y="25"/>
                    <a:pt x="13" y="25"/>
                    <a:pt x="13" y="25"/>
                  </a:cubicBezTo>
                  <a:cubicBezTo>
                    <a:pt x="14" y="46"/>
                    <a:pt x="14" y="46"/>
                    <a:pt x="14" y="46"/>
                  </a:cubicBezTo>
                  <a:cubicBezTo>
                    <a:pt x="14" y="48"/>
                    <a:pt x="15" y="49"/>
                    <a:pt x="17" y="49"/>
                  </a:cubicBezTo>
                  <a:cubicBezTo>
                    <a:pt x="18" y="49"/>
                    <a:pt x="19" y="48"/>
                    <a:pt x="19" y="46"/>
                  </a:cubicBezTo>
                  <a:cubicBezTo>
                    <a:pt x="19" y="23"/>
                    <a:pt x="19" y="23"/>
                    <a:pt x="19" y="23"/>
                  </a:cubicBezTo>
                  <a:cubicBezTo>
                    <a:pt x="19" y="16"/>
                    <a:pt x="19" y="16"/>
                    <a:pt x="19" y="16"/>
                  </a:cubicBezTo>
                  <a:cubicBezTo>
                    <a:pt x="18" y="9"/>
                    <a:pt x="18" y="9"/>
                    <a:pt x="18" y="9"/>
                  </a:cubicBezTo>
                  <a:cubicBezTo>
                    <a:pt x="19" y="9"/>
                    <a:pt x="19" y="9"/>
                    <a:pt x="19" y="9"/>
                  </a:cubicBezTo>
                  <a:cubicBezTo>
                    <a:pt x="19" y="21"/>
                    <a:pt x="19" y="21"/>
                    <a:pt x="19" y="21"/>
                  </a:cubicBezTo>
                  <a:cubicBezTo>
                    <a:pt x="20" y="22"/>
                    <a:pt x="21" y="23"/>
                    <a:pt x="22" y="23"/>
                  </a:cubicBezTo>
                  <a:cubicBezTo>
                    <a:pt x="23" y="23"/>
                    <a:pt x="24" y="22"/>
                    <a:pt x="24" y="21"/>
                  </a:cubicBezTo>
                  <a:cubicBezTo>
                    <a:pt x="24" y="6"/>
                    <a:pt x="24" y="6"/>
                    <a:pt x="24" y="6"/>
                  </a:cubicBezTo>
                  <a:cubicBezTo>
                    <a:pt x="24" y="6"/>
                    <a:pt x="24" y="5"/>
                    <a:pt x="24"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Oval 212"/>
            <p:cNvSpPr>
              <a:spLocks noChangeArrowheads="1"/>
            </p:cNvSpPr>
            <p:nvPr/>
          </p:nvSpPr>
          <p:spPr bwMode="auto">
            <a:xfrm>
              <a:off x="3691" y="2700"/>
              <a:ext cx="23" cy="24"/>
            </a:xfrm>
            <a:prstGeom prst="ellipse">
              <a:avLst/>
            </a:pr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3"/>
            <p:cNvSpPr>
              <a:spLocks noEditPoints="1"/>
            </p:cNvSpPr>
            <p:nvPr/>
          </p:nvSpPr>
          <p:spPr bwMode="auto">
            <a:xfrm>
              <a:off x="3738" y="1475"/>
              <a:ext cx="76" cy="136"/>
            </a:xfrm>
            <a:custGeom>
              <a:avLst/>
              <a:gdLst>
                <a:gd name="T0" fmla="*/ 16 w 32"/>
                <a:gd name="T1" fmla="*/ 8 h 57"/>
                <a:gd name="T2" fmla="*/ 20 w 32"/>
                <a:gd name="T3" fmla="*/ 4 h 57"/>
                <a:gd name="T4" fmla="*/ 15 w 32"/>
                <a:gd name="T5" fmla="*/ 0 h 57"/>
                <a:gd name="T6" fmla="*/ 11 w 32"/>
                <a:gd name="T7" fmla="*/ 4 h 57"/>
                <a:gd name="T8" fmla="*/ 16 w 32"/>
                <a:gd name="T9" fmla="*/ 8 h 57"/>
                <a:gd name="T10" fmla="*/ 27 w 32"/>
                <a:gd name="T11" fmla="*/ 24 h 57"/>
                <a:gd name="T12" fmla="*/ 30 w 32"/>
                <a:gd name="T13" fmla="*/ 26 h 57"/>
                <a:gd name="T14" fmla="*/ 32 w 32"/>
                <a:gd name="T15" fmla="*/ 23 h 57"/>
                <a:gd name="T16" fmla="*/ 30 w 32"/>
                <a:gd name="T17" fmla="*/ 14 h 57"/>
                <a:gd name="T18" fmla="*/ 28 w 32"/>
                <a:gd name="T19" fmla="*/ 12 h 57"/>
                <a:gd name="T20" fmla="*/ 22 w 32"/>
                <a:gd name="T21" fmla="*/ 10 h 57"/>
                <a:gd name="T22" fmla="*/ 17 w 32"/>
                <a:gd name="T23" fmla="*/ 9 h 57"/>
                <a:gd name="T24" fmla="*/ 14 w 32"/>
                <a:gd name="T25" fmla="*/ 11 h 57"/>
                <a:gd name="T26" fmla="*/ 14 w 32"/>
                <a:gd name="T27" fmla="*/ 11 h 57"/>
                <a:gd name="T28" fmla="*/ 14 w 32"/>
                <a:gd name="T29" fmla="*/ 11 h 57"/>
                <a:gd name="T30" fmla="*/ 13 w 32"/>
                <a:gd name="T31" fmla="*/ 12 h 57"/>
                <a:gd name="T32" fmla="*/ 9 w 32"/>
                <a:gd name="T33" fmla="*/ 20 h 57"/>
                <a:gd name="T34" fmla="*/ 8 w 32"/>
                <a:gd name="T35" fmla="*/ 20 h 57"/>
                <a:gd name="T36" fmla="*/ 1 w 32"/>
                <a:gd name="T37" fmla="*/ 26 h 57"/>
                <a:gd name="T38" fmla="*/ 1 w 32"/>
                <a:gd name="T39" fmla="*/ 29 h 57"/>
                <a:gd name="T40" fmla="*/ 4 w 32"/>
                <a:gd name="T41" fmla="*/ 29 h 57"/>
                <a:gd name="T42" fmla="*/ 11 w 32"/>
                <a:gd name="T43" fmla="*/ 23 h 57"/>
                <a:gd name="T44" fmla="*/ 12 w 32"/>
                <a:gd name="T45" fmla="*/ 23 h 57"/>
                <a:gd name="T46" fmla="*/ 13 w 32"/>
                <a:gd name="T47" fmla="*/ 22 h 57"/>
                <a:gd name="T48" fmla="*/ 14 w 32"/>
                <a:gd name="T49" fmla="*/ 20 h 57"/>
                <a:gd name="T50" fmla="*/ 15 w 32"/>
                <a:gd name="T51" fmla="*/ 28 h 57"/>
                <a:gd name="T52" fmla="*/ 16 w 32"/>
                <a:gd name="T53" fmla="*/ 30 h 57"/>
                <a:gd name="T54" fmla="*/ 11 w 32"/>
                <a:gd name="T55" fmla="*/ 40 h 57"/>
                <a:gd name="T56" fmla="*/ 11 w 32"/>
                <a:gd name="T57" fmla="*/ 40 h 57"/>
                <a:gd name="T58" fmla="*/ 11 w 32"/>
                <a:gd name="T59" fmla="*/ 40 h 57"/>
                <a:gd name="T60" fmla="*/ 11 w 32"/>
                <a:gd name="T61" fmla="*/ 42 h 57"/>
                <a:gd name="T62" fmla="*/ 9 w 32"/>
                <a:gd name="T63" fmla="*/ 54 h 57"/>
                <a:gd name="T64" fmla="*/ 12 w 32"/>
                <a:gd name="T65" fmla="*/ 57 h 57"/>
                <a:gd name="T66" fmla="*/ 15 w 32"/>
                <a:gd name="T67" fmla="*/ 54 h 57"/>
                <a:gd name="T68" fmla="*/ 16 w 32"/>
                <a:gd name="T69" fmla="*/ 42 h 57"/>
                <a:gd name="T70" fmla="*/ 21 w 32"/>
                <a:gd name="T71" fmla="*/ 36 h 57"/>
                <a:gd name="T72" fmla="*/ 26 w 32"/>
                <a:gd name="T73" fmla="*/ 54 h 57"/>
                <a:gd name="T74" fmla="*/ 29 w 32"/>
                <a:gd name="T75" fmla="*/ 56 h 57"/>
                <a:gd name="T76" fmla="*/ 31 w 32"/>
                <a:gd name="T77" fmla="*/ 53 h 57"/>
                <a:gd name="T78" fmla="*/ 25 w 32"/>
                <a:gd name="T79" fmla="*/ 28 h 57"/>
                <a:gd name="T80" fmla="*/ 26 w 32"/>
                <a:gd name="T81" fmla="*/ 25 h 57"/>
                <a:gd name="T82" fmla="*/ 24 w 32"/>
                <a:gd name="T83" fmla="*/ 16 h 57"/>
                <a:gd name="T84" fmla="*/ 26 w 32"/>
                <a:gd name="T85" fmla="*/ 16 h 57"/>
                <a:gd name="T86" fmla="*/ 27 w 32"/>
                <a:gd name="T87"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57">
                  <a:moveTo>
                    <a:pt x="16" y="8"/>
                  </a:moveTo>
                  <a:cubicBezTo>
                    <a:pt x="18" y="8"/>
                    <a:pt x="20" y="6"/>
                    <a:pt x="20" y="4"/>
                  </a:cubicBezTo>
                  <a:cubicBezTo>
                    <a:pt x="20" y="1"/>
                    <a:pt x="18" y="0"/>
                    <a:pt x="15" y="0"/>
                  </a:cubicBezTo>
                  <a:cubicBezTo>
                    <a:pt x="13" y="0"/>
                    <a:pt x="11" y="2"/>
                    <a:pt x="11" y="4"/>
                  </a:cubicBezTo>
                  <a:cubicBezTo>
                    <a:pt x="11" y="7"/>
                    <a:pt x="13" y="9"/>
                    <a:pt x="16" y="8"/>
                  </a:cubicBezTo>
                  <a:close/>
                  <a:moveTo>
                    <a:pt x="27" y="24"/>
                  </a:moveTo>
                  <a:cubicBezTo>
                    <a:pt x="28" y="25"/>
                    <a:pt x="29" y="26"/>
                    <a:pt x="30" y="26"/>
                  </a:cubicBezTo>
                  <a:cubicBezTo>
                    <a:pt x="31" y="25"/>
                    <a:pt x="32" y="24"/>
                    <a:pt x="32" y="23"/>
                  </a:cubicBezTo>
                  <a:cubicBezTo>
                    <a:pt x="30" y="14"/>
                    <a:pt x="30" y="14"/>
                    <a:pt x="30" y="14"/>
                  </a:cubicBezTo>
                  <a:cubicBezTo>
                    <a:pt x="29" y="13"/>
                    <a:pt x="29" y="12"/>
                    <a:pt x="28" y="12"/>
                  </a:cubicBezTo>
                  <a:cubicBezTo>
                    <a:pt x="22" y="10"/>
                    <a:pt x="22" y="10"/>
                    <a:pt x="22" y="10"/>
                  </a:cubicBezTo>
                  <a:cubicBezTo>
                    <a:pt x="21" y="9"/>
                    <a:pt x="19" y="9"/>
                    <a:pt x="17" y="9"/>
                  </a:cubicBezTo>
                  <a:cubicBezTo>
                    <a:pt x="16" y="9"/>
                    <a:pt x="14" y="10"/>
                    <a:pt x="14" y="11"/>
                  </a:cubicBezTo>
                  <a:cubicBezTo>
                    <a:pt x="14" y="11"/>
                    <a:pt x="14" y="11"/>
                    <a:pt x="14" y="11"/>
                  </a:cubicBezTo>
                  <a:cubicBezTo>
                    <a:pt x="14" y="11"/>
                    <a:pt x="14" y="11"/>
                    <a:pt x="14" y="11"/>
                  </a:cubicBezTo>
                  <a:cubicBezTo>
                    <a:pt x="13" y="11"/>
                    <a:pt x="13" y="11"/>
                    <a:pt x="13" y="12"/>
                  </a:cubicBezTo>
                  <a:cubicBezTo>
                    <a:pt x="9" y="20"/>
                    <a:pt x="9" y="20"/>
                    <a:pt x="9" y="20"/>
                  </a:cubicBezTo>
                  <a:cubicBezTo>
                    <a:pt x="9" y="20"/>
                    <a:pt x="9" y="20"/>
                    <a:pt x="8" y="20"/>
                  </a:cubicBezTo>
                  <a:cubicBezTo>
                    <a:pt x="1" y="26"/>
                    <a:pt x="1" y="26"/>
                    <a:pt x="1" y="26"/>
                  </a:cubicBezTo>
                  <a:cubicBezTo>
                    <a:pt x="0" y="27"/>
                    <a:pt x="0" y="28"/>
                    <a:pt x="1" y="29"/>
                  </a:cubicBezTo>
                  <a:cubicBezTo>
                    <a:pt x="2" y="30"/>
                    <a:pt x="3" y="30"/>
                    <a:pt x="4" y="29"/>
                  </a:cubicBezTo>
                  <a:cubicBezTo>
                    <a:pt x="11" y="23"/>
                    <a:pt x="11" y="23"/>
                    <a:pt x="11" y="23"/>
                  </a:cubicBezTo>
                  <a:cubicBezTo>
                    <a:pt x="12" y="23"/>
                    <a:pt x="12" y="23"/>
                    <a:pt x="12" y="23"/>
                  </a:cubicBezTo>
                  <a:cubicBezTo>
                    <a:pt x="12" y="23"/>
                    <a:pt x="12" y="22"/>
                    <a:pt x="13" y="22"/>
                  </a:cubicBezTo>
                  <a:cubicBezTo>
                    <a:pt x="14" y="20"/>
                    <a:pt x="14" y="20"/>
                    <a:pt x="14" y="20"/>
                  </a:cubicBezTo>
                  <a:cubicBezTo>
                    <a:pt x="15" y="28"/>
                    <a:pt x="15" y="28"/>
                    <a:pt x="15" y="28"/>
                  </a:cubicBezTo>
                  <a:cubicBezTo>
                    <a:pt x="15" y="28"/>
                    <a:pt x="15" y="29"/>
                    <a:pt x="16" y="30"/>
                  </a:cubicBezTo>
                  <a:cubicBezTo>
                    <a:pt x="11" y="40"/>
                    <a:pt x="11" y="40"/>
                    <a:pt x="11" y="40"/>
                  </a:cubicBezTo>
                  <a:cubicBezTo>
                    <a:pt x="11" y="40"/>
                    <a:pt x="11" y="40"/>
                    <a:pt x="11" y="40"/>
                  </a:cubicBezTo>
                  <a:cubicBezTo>
                    <a:pt x="11" y="40"/>
                    <a:pt x="11" y="40"/>
                    <a:pt x="11" y="40"/>
                  </a:cubicBezTo>
                  <a:cubicBezTo>
                    <a:pt x="11" y="41"/>
                    <a:pt x="11" y="41"/>
                    <a:pt x="11" y="42"/>
                  </a:cubicBezTo>
                  <a:cubicBezTo>
                    <a:pt x="9" y="54"/>
                    <a:pt x="9" y="54"/>
                    <a:pt x="9" y="54"/>
                  </a:cubicBezTo>
                  <a:cubicBezTo>
                    <a:pt x="9" y="56"/>
                    <a:pt x="10" y="57"/>
                    <a:pt x="12" y="57"/>
                  </a:cubicBezTo>
                  <a:cubicBezTo>
                    <a:pt x="13" y="57"/>
                    <a:pt x="15" y="56"/>
                    <a:pt x="15" y="54"/>
                  </a:cubicBezTo>
                  <a:cubicBezTo>
                    <a:pt x="16" y="42"/>
                    <a:pt x="16" y="42"/>
                    <a:pt x="16" y="42"/>
                  </a:cubicBezTo>
                  <a:cubicBezTo>
                    <a:pt x="21" y="36"/>
                    <a:pt x="21" y="36"/>
                    <a:pt x="21" y="36"/>
                  </a:cubicBezTo>
                  <a:cubicBezTo>
                    <a:pt x="26" y="54"/>
                    <a:pt x="26" y="54"/>
                    <a:pt x="26" y="54"/>
                  </a:cubicBezTo>
                  <a:cubicBezTo>
                    <a:pt x="26" y="56"/>
                    <a:pt x="28" y="57"/>
                    <a:pt x="29" y="56"/>
                  </a:cubicBezTo>
                  <a:cubicBezTo>
                    <a:pt x="31" y="56"/>
                    <a:pt x="32" y="54"/>
                    <a:pt x="31" y="53"/>
                  </a:cubicBezTo>
                  <a:cubicBezTo>
                    <a:pt x="25" y="28"/>
                    <a:pt x="25" y="28"/>
                    <a:pt x="25" y="28"/>
                  </a:cubicBezTo>
                  <a:cubicBezTo>
                    <a:pt x="26" y="27"/>
                    <a:pt x="26" y="26"/>
                    <a:pt x="26" y="25"/>
                  </a:cubicBezTo>
                  <a:cubicBezTo>
                    <a:pt x="24" y="16"/>
                    <a:pt x="24" y="16"/>
                    <a:pt x="24" y="16"/>
                  </a:cubicBezTo>
                  <a:cubicBezTo>
                    <a:pt x="26" y="16"/>
                    <a:pt x="26" y="16"/>
                    <a:pt x="26" y="16"/>
                  </a:cubicBezTo>
                  <a:lnTo>
                    <a:pt x="27" y="2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4"/>
            <p:cNvSpPr/>
            <p:nvPr/>
          </p:nvSpPr>
          <p:spPr bwMode="auto">
            <a:xfrm>
              <a:off x="3835" y="1359"/>
              <a:ext cx="45" cy="33"/>
            </a:xfrm>
            <a:custGeom>
              <a:avLst/>
              <a:gdLst>
                <a:gd name="T0" fmla="*/ 8 w 19"/>
                <a:gd name="T1" fmla="*/ 12 h 14"/>
                <a:gd name="T2" fmla="*/ 1 w 19"/>
                <a:gd name="T3" fmla="*/ 4 h 14"/>
                <a:gd name="T4" fmla="*/ 3 w 19"/>
                <a:gd name="T5" fmla="*/ 1 h 14"/>
                <a:gd name="T6" fmla="*/ 16 w 19"/>
                <a:gd name="T7" fmla="*/ 1 h 14"/>
                <a:gd name="T8" fmla="*/ 18 w 19"/>
                <a:gd name="T9" fmla="*/ 4 h 14"/>
                <a:gd name="T10" fmla="*/ 12 w 19"/>
                <a:gd name="T11" fmla="*/ 12 h 14"/>
                <a:gd name="T12" fmla="*/ 8 w 19"/>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8" y="12"/>
                  </a:moveTo>
                  <a:cubicBezTo>
                    <a:pt x="1" y="4"/>
                    <a:pt x="1" y="4"/>
                    <a:pt x="1" y="4"/>
                  </a:cubicBezTo>
                  <a:cubicBezTo>
                    <a:pt x="0" y="2"/>
                    <a:pt x="1" y="1"/>
                    <a:pt x="3" y="1"/>
                  </a:cubicBezTo>
                  <a:cubicBezTo>
                    <a:pt x="16" y="1"/>
                    <a:pt x="16" y="1"/>
                    <a:pt x="16" y="1"/>
                  </a:cubicBezTo>
                  <a:cubicBezTo>
                    <a:pt x="18" y="0"/>
                    <a:pt x="19" y="2"/>
                    <a:pt x="18" y="4"/>
                  </a:cubicBezTo>
                  <a:cubicBezTo>
                    <a:pt x="12" y="12"/>
                    <a:pt x="12" y="12"/>
                    <a:pt x="12" y="12"/>
                  </a:cubicBezTo>
                  <a:cubicBezTo>
                    <a:pt x="11" y="14"/>
                    <a:pt x="9" y="14"/>
                    <a:pt x="8" y="12"/>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5"/>
            <p:cNvSpPr>
              <a:spLocks noEditPoints="1"/>
            </p:cNvSpPr>
            <p:nvPr/>
          </p:nvSpPr>
          <p:spPr bwMode="auto">
            <a:xfrm>
              <a:off x="3549" y="1848"/>
              <a:ext cx="40" cy="57"/>
            </a:xfrm>
            <a:custGeom>
              <a:avLst/>
              <a:gdLst>
                <a:gd name="T0" fmla="*/ 12 w 17"/>
                <a:gd name="T1" fmla="*/ 7 h 24"/>
                <a:gd name="T2" fmla="*/ 14 w 17"/>
                <a:gd name="T3" fmla="*/ 4 h 24"/>
                <a:gd name="T4" fmla="*/ 11 w 17"/>
                <a:gd name="T5" fmla="*/ 0 h 24"/>
                <a:gd name="T6" fmla="*/ 5 w 17"/>
                <a:gd name="T7" fmla="*/ 0 h 24"/>
                <a:gd name="T8" fmla="*/ 2 w 17"/>
                <a:gd name="T9" fmla="*/ 4 h 24"/>
                <a:gd name="T10" fmla="*/ 5 w 17"/>
                <a:gd name="T11" fmla="*/ 7 h 24"/>
                <a:gd name="T12" fmla="*/ 0 w 17"/>
                <a:gd name="T13" fmla="*/ 15 h 24"/>
                <a:gd name="T14" fmla="*/ 8 w 17"/>
                <a:gd name="T15" fmla="*/ 24 h 24"/>
                <a:gd name="T16" fmla="*/ 17 w 17"/>
                <a:gd name="T17" fmla="*/ 15 h 24"/>
                <a:gd name="T18" fmla="*/ 12 w 17"/>
                <a:gd name="T19" fmla="*/ 7 h 24"/>
                <a:gd name="T20" fmla="*/ 10 w 17"/>
                <a:gd name="T21" fmla="*/ 1 h 24"/>
                <a:gd name="T22" fmla="*/ 12 w 17"/>
                <a:gd name="T23" fmla="*/ 4 h 24"/>
                <a:gd name="T24" fmla="*/ 10 w 17"/>
                <a:gd name="T25" fmla="*/ 4 h 24"/>
                <a:gd name="T26" fmla="*/ 10 w 17"/>
                <a:gd name="T27" fmla="*/ 1 h 24"/>
                <a:gd name="T28" fmla="*/ 4 w 17"/>
                <a:gd name="T29" fmla="*/ 4 h 24"/>
                <a:gd name="T30" fmla="*/ 6 w 17"/>
                <a:gd name="T31" fmla="*/ 4 h 24"/>
                <a:gd name="T32" fmla="*/ 6 w 17"/>
                <a:gd name="T33" fmla="*/ 7 h 24"/>
                <a:gd name="T34" fmla="*/ 4 w 17"/>
                <a:gd name="T35" fmla="*/ 4 h 24"/>
                <a:gd name="T36" fmla="*/ 8 w 17"/>
                <a:gd name="T37" fmla="*/ 21 h 24"/>
                <a:gd name="T38" fmla="*/ 2 w 17"/>
                <a:gd name="T39" fmla="*/ 15 h 24"/>
                <a:gd name="T40" fmla="*/ 8 w 17"/>
                <a:gd name="T41" fmla="*/ 9 h 24"/>
                <a:gd name="T42" fmla="*/ 15 w 17"/>
                <a:gd name="T43" fmla="*/ 15 h 24"/>
                <a:gd name="T44" fmla="*/ 8 w 17"/>
                <a:gd name="T45"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4">
                  <a:moveTo>
                    <a:pt x="12" y="7"/>
                  </a:moveTo>
                  <a:cubicBezTo>
                    <a:pt x="14" y="4"/>
                    <a:pt x="14" y="4"/>
                    <a:pt x="14" y="4"/>
                  </a:cubicBezTo>
                  <a:cubicBezTo>
                    <a:pt x="11" y="0"/>
                    <a:pt x="11" y="0"/>
                    <a:pt x="11" y="0"/>
                  </a:cubicBezTo>
                  <a:cubicBezTo>
                    <a:pt x="5" y="0"/>
                    <a:pt x="5" y="0"/>
                    <a:pt x="5" y="0"/>
                  </a:cubicBezTo>
                  <a:cubicBezTo>
                    <a:pt x="2" y="4"/>
                    <a:pt x="2" y="4"/>
                    <a:pt x="2" y="4"/>
                  </a:cubicBezTo>
                  <a:cubicBezTo>
                    <a:pt x="5" y="7"/>
                    <a:pt x="5" y="7"/>
                    <a:pt x="5" y="7"/>
                  </a:cubicBezTo>
                  <a:cubicBezTo>
                    <a:pt x="2" y="8"/>
                    <a:pt x="0" y="12"/>
                    <a:pt x="0" y="15"/>
                  </a:cubicBezTo>
                  <a:cubicBezTo>
                    <a:pt x="0" y="20"/>
                    <a:pt x="4" y="24"/>
                    <a:pt x="8" y="24"/>
                  </a:cubicBezTo>
                  <a:cubicBezTo>
                    <a:pt x="13" y="24"/>
                    <a:pt x="17" y="20"/>
                    <a:pt x="17" y="15"/>
                  </a:cubicBezTo>
                  <a:cubicBezTo>
                    <a:pt x="17" y="11"/>
                    <a:pt x="15" y="9"/>
                    <a:pt x="12" y="7"/>
                  </a:cubicBezTo>
                  <a:close/>
                  <a:moveTo>
                    <a:pt x="10" y="1"/>
                  </a:moveTo>
                  <a:cubicBezTo>
                    <a:pt x="12" y="4"/>
                    <a:pt x="12" y="4"/>
                    <a:pt x="12" y="4"/>
                  </a:cubicBezTo>
                  <a:cubicBezTo>
                    <a:pt x="10" y="4"/>
                    <a:pt x="10" y="4"/>
                    <a:pt x="10" y="4"/>
                  </a:cubicBezTo>
                  <a:lnTo>
                    <a:pt x="10" y="1"/>
                  </a:lnTo>
                  <a:close/>
                  <a:moveTo>
                    <a:pt x="4" y="4"/>
                  </a:moveTo>
                  <a:cubicBezTo>
                    <a:pt x="6" y="4"/>
                    <a:pt x="6" y="4"/>
                    <a:pt x="6" y="4"/>
                  </a:cubicBezTo>
                  <a:cubicBezTo>
                    <a:pt x="6" y="7"/>
                    <a:pt x="6" y="7"/>
                    <a:pt x="6" y="7"/>
                  </a:cubicBezTo>
                  <a:lnTo>
                    <a:pt x="4" y="4"/>
                  </a:lnTo>
                  <a:close/>
                  <a:moveTo>
                    <a:pt x="8" y="21"/>
                  </a:moveTo>
                  <a:cubicBezTo>
                    <a:pt x="5" y="21"/>
                    <a:pt x="2" y="19"/>
                    <a:pt x="2" y="15"/>
                  </a:cubicBezTo>
                  <a:cubicBezTo>
                    <a:pt x="2" y="12"/>
                    <a:pt x="5" y="9"/>
                    <a:pt x="8" y="9"/>
                  </a:cubicBezTo>
                  <a:cubicBezTo>
                    <a:pt x="12" y="9"/>
                    <a:pt x="14" y="11"/>
                    <a:pt x="15" y="15"/>
                  </a:cubicBezTo>
                  <a:cubicBezTo>
                    <a:pt x="15" y="18"/>
                    <a:pt x="12" y="21"/>
                    <a:pt x="8" y="21"/>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6"/>
            <p:cNvSpPr>
              <a:spLocks noEditPoints="1"/>
            </p:cNvSpPr>
            <p:nvPr/>
          </p:nvSpPr>
          <p:spPr bwMode="auto">
            <a:xfrm>
              <a:off x="3807" y="2529"/>
              <a:ext cx="35" cy="50"/>
            </a:xfrm>
            <a:custGeom>
              <a:avLst/>
              <a:gdLst>
                <a:gd name="T0" fmla="*/ 11 w 15"/>
                <a:gd name="T1" fmla="*/ 6 h 21"/>
                <a:gd name="T2" fmla="*/ 13 w 15"/>
                <a:gd name="T3" fmla="*/ 3 h 21"/>
                <a:gd name="T4" fmla="*/ 10 w 15"/>
                <a:gd name="T5" fmla="*/ 0 h 21"/>
                <a:gd name="T6" fmla="*/ 5 w 15"/>
                <a:gd name="T7" fmla="*/ 0 h 21"/>
                <a:gd name="T8" fmla="*/ 2 w 15"/>
                <a:gd name="T9" fmla="*/ 4 h 21"/>
                <a:gd name="T10" fmla="*/ 4 w 15"/>
                <a:gd name="T11" fmla="*/ 6 h 21"/>
                <a:gd name="T12" fmla="*/ 0 w 15"/>
                <a:gd name="T13" fmla="*/ 14 h 21"/>
                <a:gd name="T14" fmla="*/ 8 w 15"/>
                <a:gd name="T15" fmla="*/ 21 h 21"/>
                <a:gd name="T16" fmla="*/ 15 w 15"/>
                <a:gd name="T17" fmla="*/ 13 h 21"/>
                <a:gd name="T18" fmla="*/ 11 w 15"/>
                <a:gd name="T19" fmla="*/ 6 h 21"/>
                <a:gd name="T20" fmla="*/ 9 w 15"/>
                <a:gd name="T21" fmla="*/ 1 h 21"/>
                <a:gd name="T22" fmla="*/ 11 w 15"/>
                <a:gd name="T23" fmla="*/ 3 h 21"/>
                <a:gd name="T24" fmla="*/ 9 w 15"/>
                <a:gd name="T25" fmla="*/ 3 h 21"/>
                <a:gd name="T26" fmla="*/ 9 w 15"/>
                <a:gd name="T27" fmla="*/ 1 h 21"/>
                <a:gd name="T28" fmla="*/ 4 w 15"/>
                <a:gd name="T29" fmla="*/ 3 h 21"/>
                <a:gd name="T30" fmla="*/ 5 w 15"/>
                <a:gd name="T31" fmla="*/ 3 h 21"/>
                <a:gd name="T32" fmla="*/ 6 w 15"/>
                <a:gd name="T33" fmla="*/ 6 h 21"/>
                <a:gd name="T34" fmla="*/ 4 w 15"/>
                <a:gd name="T35" fmla="*/ 3 h 21"/>
                <a:gd name="T36" fmla="*/ 8 w 15"/>
                <a:gd name="T37" fmla="*/ 19 h 21"/>
                <a:gd name="T38" fmla="*/ 2 w 15"/>
                <a:gd name="T39" fmla="*/ 14 h 21"/>
                <a:gd name="T40" fmla="*/ 7 w 15"/>
                <a:gd name="T41" fmla="*/ 8 h 21"/>
                <a:gd name="T42" fmla="*/ 13 w 15"/>
                <a:gd name="T43" fmla="*/ 13 h 21"/>
                <a:gd name="T44" fmla="*/ 8 w 15"/>
                <a:gd name="T4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1">
                  <a:moveTo>
                    <a:pt x="11" y="6"/>
                  </a:moveTo>
                  <a:cubicBezTo>
                    <a:pt x="13" y="3"/>
                    <a:pt x="13" y="3"/>
                    <a:pt x="13" y="3"/>
                  </a:cubicBezTo>
                  <a:cubicBezTo>
                    <a:pt x="10" y="0"/>
                    <a:pt x="10" y="0"/>
                    <a:pt x="10" y="0"/>
                  </a:cubicBezTo>
                  <a:cubicBezTo>
                    <a:pt x="5" y="0"/>
                    <a:pt x="5" y="0"/>
                    <a:pt x="5" y="0"/>
                  </a:cubicBezTo>
                  <a:cubicBezTo>
                    <a:pt x="2" y="4"/>
                    <a:pt x="2" y="4"/>
                    <a:pt x="2" y="4"/>
                  </a:cubicBezTo>
                  <a:cubicBezTo>
                    <a:pt x="4" y="6"/>
                    <a:pt x="4" y="6"/>
                    <a:pt x="4" y="6"/>
                  </a:cubicBezTo>
                  <a:cubicBezTo>
                    <a:pt x="2" y="7"/>
                    <a:pt x="0" y="10"/>
                    <a:pt x="0" y="14"/>
                  </a:cubicBezTo>
                  <a:cubicBezTo>
                    <a:pt x="0" y="18"/>
                    <a:pt x="3" y="21"/>
                    <a:pt x="8" y="21"/>
                  </a:cubicBezTo>
                  <a:cubicBezTo>
                    <a:pt x="12" y="21"/>
                    <a:pt x="15" y="18"/>
                    <a:pt x="15" y="13"/>
                  </a:cubicBezTo>
                  <a:cubicBezTo>
                    <a:pt x="15" y="10"/>
                    <a:pt x="13" y="8"/>
                    <a:pt x="11" y="6"/>
                  </a:cubicBezTo>
                  <a:close/>
                  <a:moveTo>
                    <a:pt x="9" y="1"/>
                  </a:moveTo>
                  <a:cubicBezTo>
                    <a:pt x="11" y="3"/>
                    <a:pt x="11" y="3"/>
                    <a:pt x="11" y="3"/>
                  </a:cubicBezTo>
                  <a:cubicBezTo>
                    <a:pt x="9" y="3"/>
                    <a:pt x="9" y="3"/>
                    <a:pt x="9" y="3"/>
                  </a:cubicBezTo>
                  <a:lnTo>
                    <a:pt x="9" y="1"/>
                  </a:lnTo>
                  <a:close/>
                  <a:moveTo>
                    <a:pt x="4" y="3"/>
                  </a:moveTo>
                  <a:cubicBezTo>
                    <a:pt x="5" y="3"/>
                    <a:pt x="5" y="3"/>
                    <a:pt x="5" y="3"/>
                  </a:cubicBezTo>
                  <a:cubicBezTo>
                    <a:pt x="6" y="6"/>
                    <a:pt x="6" y="6"/>
                    <a:pt x="6" y="6"/>
                  </a:cubicBezTo>
                  <a:lnTo>
                    <a:pt x="4" y="3"/>
                  </a:lnTo>
                  <a:close/>
                  <a:moveTo>
                    <a:pt x="8" y="19"/>
                  </a:moveTo>
                  <a:cubicBezTo>
                    <a:pt x="4" y="19"/>
                    <a:pt x="2" y="17"/>
                    <a:pt x="2" y="14"/>
                  </a:cubicBezTo>
                  <a:cubicBezTo>
                    <a:pt x="2" y="10"/>
                    <a:pt x="4" y="8"/>
                    <a:pt x="7" y="8"/>
                  </a:cubicBezTo>
                  <a:cubicBezTo>
                    <a:pt x="11" y="8"/>
                    <a:pt x="13" y="10"/>
                    <a:pt x="13" y="13"/>
                  </a:cubicBezTo>
                  <a:cubicBezTo>
                    <a:pt x="13" y="17"/>
                    <a:pt x="11" y="19"/>
                    <a:pt x="8" y="1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7"/>
            <p:cNvSpPr>
              <a:spLocks noEditPoints="1"/>
            </p:cNvSpPr>
            <p:nvPr/>
          </p:nvSpPr>
          <p:spPr bwMode="auto">
            <a:xfrm>
              <a:off x="3774" y="1843"/>
              <a:ext cx="38" cy="50"/>
            </a:xfrm>
            <a:custGeom>
              <a:avLst/>
              <a:gdLst>
                <a:gd name="T0" fmla="*/ 12 w 16"/>
                <a:gd name="T1" fmla="*/ 6 h 21"/>
                <a:gd name="T2" fmla="*/ 14 w 16"/>
                <a:gd name="T3" fmla="*/ 3 h 21"/>
                <a:gd name="T4" fmla="*/ 11 w 16"/>
                <a:gd name="T5" fmla="*/ 0 h 21"/>
                <a:gd name="T6" fmla="*/ 6 w 16"/>
                <a:gd name="T7" fmla="*/ 0 h 21"/>
                <a:gd name="T8" fmla="*/ 3 w 16"/>
                <a:gd name="T9" fmla="*/ 3 h 21"/>
                <a:gd name="T10" fmla="*/ 5 w 16"/>
                <a:gd name="T11" fmla="*/ 6 h 21"/>
                <a:gd name="T12" fmla="*/ 1 w 16"/>
                <a:gd name="T13" fmla="*/ 13 h 21"/>
                <a:gd name="T14" fmla="*/ 8 w 16"/>
                <a:gd name="T15" fmla="*/ 21 h 21"/>
                <a:gd name="T16" fmla="*/ 16 w 16"/>
                <a:gd name="T17" fmla="*/ 13 h 21"/>
                <a:gd name="T18" fmla="*/ 12 w 16"/>
                <a:gd name="T19" fmla="*/ 6 h 21"/>
                <a:gd name="T20" fmla="*/ 10 w 16"/>
                <a:gd name="T21" fmla="*/ 1 h 21"/>
                <a:gd name="T22" fmla="*/ 12 w 16"/>
                <a:gd name="T23" fmla="*/ 3 h 21"/>
                <a:gd name="T24" fmla="*/ 10 w 16"/>
                <a:gd name="T25" fmla="*/ 3 h 21"/>
                <a:gd name="T26" fmla="*/ 10 w 16"/>
                <a:gd name="T27" fmla="*/ 1 h 21"/>
                <a:gd name="T28" fmla="*/ 5 w 16"/>
                <a:gd name="T29" fmla="*/ 3 h 21"/>
                <a:gd name="T30" fmla="*/ 6 w 16"/>
                <a:gd name="T31" fmla="*/ 3 h 21"/>
                <a:gd name="T32" fmla="*/ 7 w 16"/>
                <a:gd name="T33" fmla="*/ 6 h 21"/>
                <a:gd name="T34" fmla="*/ 5 w 16"/>
                <a:gd name="T35" fmla="*/ 3 h 21"/>
                <a:gd name="T36" fmla="*/ 8 w 16"/>
                <a:gd name="T37" fmla="*/ 19 h 21"/>
                <a:gd name="T38" fmla="*/ 3 w 16"/>
                <a:gd name="T39" fmla="*/ 13 h 21"/>
                <a:gd name="T40" fmla="*/ 8 w 16"/>
                <a:gd name="T41" fmla="*/ 7 h 21"/>
                <a:gd name="T42" fmla="*/ 14 w 16"/>
                <a:gd name="T43" fmla="*/ 13 h 21"/>
                <a:gd name="T44" fmla="*/ 8 w 16"/>
                <a:gd name="T4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1">
                  <a:moveTo>
                    <a:pt x="12" y="6"/>
                  </a:moveTo>
                  <a:cubicBezTo>
                    <a:pt x="14" y="3"/>
                    <a:pt x="14" y="3"/>
                    <a:pt x="14" y="3"/>
                  </a:cubicBezTo>
                  <a:cubicBezTo>
                    <a:pt x="11" y="0"/>
                    <a:pt x="11" y="0"/>
                    <a:pt x="11" y="0"/>
                  </a:cubicBezTo>
                  <a:cubicBezTo>
                    <a:pt x="6" y="0"/>
                    <a:pt x="6" y="0"/>
                    <a:pt x="6" y="0"/>
                  </a:cubicBezTo>
                  <a:cubicBezTo>
                    <a:pt x="3" y="3"/>
                    <a:pt x="3" y="3"/>
                    <a:pt x="3" y="3"/>
                  </a:cubicBezTo>
                  <a:cubicBezTo>
                    <a:pt x="5" y="6"/>
                    <a:pt x="5" y="6"/>
                    <a:pt x="5" y="6"/>
                  </a:cubicBezTo>
                  <a:cubicBezTo>
                    <a:pt x="2" y="7"/>
                    <a:pt x="0" y="10"/>
                    <a:pt x="1" y="13"/>
                  </a:cubicBezTo>
                  <a:cubicBezTo>
                    <a:pt x="1" y="17"/>
                    <a:pt x="4" y="21"/>
                    <a:pt x="8" y="21"/>
                  </a:cubicBezTo>
                  <a:cubicBezTo>
                    <a:pt x="13" y="21"/>
                    <a:pt x="16" y="17"/>
                    <a:pt x="16" y="13"/>
                  </a:cubicBezTo>
                  <a:cubicBezTo>
                    <a:pt x="16" y="10"/>
                    <a:pt x="14" y="7"/>
                    <a:pt x="12" y="6"/>
                  </a:cubicBezTo>
                  <a:close/>
                  <a:moveTo>
                    <a:pt x="10" y="1"/>
                  </a:moveTo>
                  <a:cubicBezTo>
                    <a:pt x="12" y="3"/>
                    <a:pt x="12" y="3"/>
                    <a:pt x="12" y="3"/>
                  </a:cubicBezTo>
                  <a:cubicBezTo>
                    <a:pt x="10" y="3"/>
                    <a:pt x="10" y="3"/>
                    <a:pt x="10" y="3"/>
                  </a:cubicBezTo>
                  <a:lnTo>
                    <a:pt x="10" y="1"/>
                  </a:lnTo>
                  <a:close/>
                  <a:moveTo>
                    <a:pt x="5" y="3"/>
                  </a:moveTo>
                  <a:cubicBezTo>
                    <a:pt x="6" y="3"/>
                    <a:pt x="6" y="3"/>
                    <a:pt x="6" y="3"/>
                  </a:cubicBezTo>
                  <a:cubicBezTo>
                    <a:pt x="7" y="6"/>
                    <a:pt x="7" y="6"/>
                    <a:pt x="7" y="6"/>
                  </a:cubicBezTo>
                  <a:lnTo>
                    <a:pt x="5" y="3"/>
                  </a:lnTo>
                  <a:close/>
                  <a:moveTo>
                    <a:pt x="8" y="19"/>
                  </a:moveTo>
                  <a:cubicBezTo>
                    <a:pt x="5" y="19"/>
                    <a:pt x="3" y="16"/>
                    <a:pt x="3" y="13"/>
                  </a:cubicBezTo>
                  <a:cubicBezTo>
                    <a:pt x="3" y="10"/>
                    <a:pt x="5" y="7"/>
                    <a:pt x="8" y="7"/>
                  </a:cubicBezTo>
                  <a:cubicBezTo>
                    <a:pt x="11" y="7"/>
                    <a:pt x="14" y="10"/>
                    <a:pt x="14" y="13"/>
                  </a:cubicBezTo>
                  <a:cubicBezTo>
                    <a:pt x="14" y="16"/>
                    <a:pt x="12" y="19"/>
                    <a:pt x="8" y="1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8"/>
            <p:cNvSpPr>
              <a:spLocks noEditPoints="1"/>
            </p:cNvSpPr>
            <p:nvPr/>
          </p:nvSpPr>
          <p:spPr bwMode="auto">
            <a:xfrm>
              <a:off x="4131" y="2050"/>
              <a:ext cx="38" cy="52"/>
            </a:xfrm>
            <a:custGeom>
              <a:avLst/>
              <a:gdLst>
                <a:gd name="T0" fmla="*/ 11 w 16"/>
                <a:gd name="T1" fmla="*/ 7 h 22"/>
                <a:gd name="T2" fmla="*/ 13 w 16"/>
                <a:gd name="T3" fmla="*/ 4 h 22"/>
                <a:gd name="T4" fmla="*/ 11 w 16"/>
                <a:gd name="T5" fmla="*/ 0 h 22"/>
                <a:gd name="T6" fmla="*/ 5 w 16"/>
                <a:gd name="T7" fmla="*/ 1 h 22"/>
                <a:gd name="T8" fmla="*/ 2 w 16"/>
                <a:gd name="T9" fmla="*/ 4 h 22"/>
                <a:gd name="T10" fmla="*/ 5 w 16"/>
                <a:gd name="T11" fmla="*/ 7 h 22"/>
                <a:gd name="T12" fmla="*/ 0 w 16"/>
                <a:gd name="T13" fmla="*/ 14 h 22"/>
                <a:gd name="T14" fmla="*/ 8 w 16"/>
                <a:gd name="T15" fmla="*/ 22 h 22"/>
                <a:gd name="T16" fmla="*/ 16 w 16"/>
                <a:gd name="T17" fmla="*/ 14 h 22"/>
                <a:gd name="T18" fmla="*/ 11 w 16"/>
                <a:gd name="T19" fmla="*/ 7 h 22"/>
                <a:gd name="T20" fmla="*/ 10 w 16"/>
                <a:gd name="T21" fmla="*/ 1 h 22"/>
                <a:gd name="T22" fmla="*/ 11 w 16"/>
                <a:gd name="T23" fmla="*/ 4 h 22"/>
                <a:gd name="T24" fmla="*/ 10 w 16"/>
                <a:gd name="T25" fmla="*/ 4 h 22"/>
                <a:gd name="T26" fmla="*/ 10 w 16"/>
                <a:gd name="T27" fmla="*/ 1 h 22"/>
                <a:gd name="T28" fmla="*/ 4 w 16"/>
                <a:gd name="T29" fmla="*/ 4 h 22"/>
                <a:gd name="T30" fmla="*/ 6 w 16"/>
                <a:gd name="T31" fmla="*/ 4 h 22"/>
                <a:gd name="T32" fmla="*/ 6 w 16"/>
                <a:gd name="T33" fmla="*/ 6 h 22"/>
                <a:gd name="T34" fmla="*/ 4 w 16"/>
                <a:gd name="T35" fmla="*/ 4 h 22"/>
                <a:gd name="T36" fmla="*/ 8 w 16"/>
                <a:gd name="T37" fmla="*/ 20 h 22"/>
                <a:gd name="T38" fmla="*/ 2 w 16"/>
                <a:gd name="T39" fmla="*/ 14 h 22"/>
                <a:gd name="T40" fmla="*/ 8 w 16"/>
                <a:gd name="T41" fmla="*/ 8 h 22"/>
                <a:gd name="T42" fmla="*/ 14 w 16"/>
                <a:gd name="T43" fmla="*/ 14 h 22"/>
                <a:gd name="T44" fmla="*/ 8 w 16"/>
                <a:gd name="T4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2">
                  <a:moveTo>
                    <a:pt x="11" y="7"/>
                  </a:moveTo>
                  <a:cubicBezTo>
                    <a:pt x="13" y="4"/>
                    <a:pt x="13" y="4"/>
                    <a:pt x="13" y="4"/>
                  </a:cubicBezTo>
                  <a:cubicBezTo>
                    <a:pt x="11" y="0"/>
                    <a:pt x="11" y="0"/>
                    <a:pt x="11" y="0"/>
                  </a:cubicBezTo>
                  <a:cubicBezTo>
                    <a:pt x="5" y="1"/>
                    <a:pt x="5" y="1"/>
                    <a:pt x="5" y="1"/>
                  </a:cubicBezTo>
                  <a:cubicBezTo>
                    <a:pt x="2" y="4"/>
                    <a:pt x="2" y="4"/>
                    <a:pt x="2" y="4"/>
                  </a:cubicBezTo>
                  <a:cubicBezTo>
                    <a:pt x="5" y="7"/>
                    <a:pt x="5" y="7"/>
                    <a:pt x="5" y="7"/>
                  </a:cubicBezTo>
                  <a:cubicBezTo>
                    <a:pt x="2" y="8"/>
                    <a:pt x="0" y="11"/>
                    <a:pt x="0" y="14"/>
                  </a:cubicBezTo>
                  <a:cubicBezTo>
                    <a:pt x="0" y="18"/>
                    <a:pt x="4" y="22"/>
                    <a:pt x="8" y="22"/>
                  </a:cubicBezTo>
                  <a:cubicBezTo>
                    <a:pt x="12" y="22"/>
                    <a:pt x="16" y="18"/>
                    <a:pt x="16" y="14"/>
                  </a:cubicBezTo>
                  <a:cubicBezTo>
                    <a:pt x="16" y="11"/>
                    <a:pt x="14" y="8"/>
                    <a:pt x="11" y="7"/>
                  </a:cubicBezTo>
                  <a:close/>
                  <a:moveTo>
                    <a:pt x="10" y="1"/>
                  </a:moveTo>
                  <a:cubicBezTo>
                    <a:pt x="11" y="4"/>
                    <a:pt x="11" y="4"/>
                    <a:pt x="11" y="4"/>
                  </a:cubicBezTo>
                  <a:cubicBezTo>
                    <a:pt x="10" y="4"/>
                    <a:pt x="10" y="4"/>
                    <a:pt x="10" y="4"/>
                  </a:cubicBezTo>
                  <a:lnTo>
                    <a:pt x="10" y="1"/>
                  </a:lnTo>
                  <a:close/>
                  <a:moveTo>
                    <a:pt x="4" y="4"/>
                  </a:moveTo>
                  <a:cubicBezTo>
                    <a:pt x="6" y="4"/>
                    <a:pt x="6" y="4"/>
                    <a:pt x="6" y="4"/>
                  </a:cubicBezTo>
                  <a:cubicBezTo>
                    <a:pt x="6" y="6"/>
                    <a:pt x="6" y="6"/>
                    <a:pt x="6" y="6"/>
                  </a:cubicBezTo>
                  <a:lnTo>
                    <a:pt x="4" y="4"/>
                  </a:lnTo>
                  <a:close/>
                  <a:moveTo>
                    <a:pt x="8" y="20"/>
                  </a:moveTo>
                  <a:cubicBezTo>
                    <a:pt x="5" y="20"/>
                    <a:pt x="2" y="17"/>
                    <a:pt x="2" y="14"/>
                  </a:cubicBezTo>
                  <a:cubicBezTo>
                    <a:pt x="2" y="11"/>
                    <a:pt x="5" y="8"/>
                    <a:pt x="8" y="8"/>
                  </a:cubicBezTo>
                  <a:cubicBezTo>
                    <a:pt x="11" y="8"/>
                    <a:pt x="13" y="11"/>
                    <a:pt x="14" y="14"/>
                  </a:cubicBezTo>
                  <a:cubicBezTo>
                    <a:pt x="14" y="17"/>
                    <a:pt x="11" y="20"/>
                    <a:pt x="8" y="20"/>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9"/>
            <p:cNvSpPr>
              <a:spLocks noEditPoints="1"/>
            </p:cNvSpPr>
            <p:nvPr/>
          </p:nvSpPr>
          <p:spPr bwMode="auto">
            <a:xfrm>
              <a:off x="3958" y="2474"/>
              <a:ext cx="38" cy="50"/>
            </a:xfrm>
            <a:custGeom>
              <a:avLst/>
              <a:gdLst>
                <a:gd name="T0" fmla="*/ 11 w 16"/>
                <a:gd name="T1" fmla="*/ 6 h 21"/>
                <a:gd name="T2" fmla="*/ 14 w 16"/>
                <a:gd name="T3" fmla="*/ 3 h 21"/>
                <a:gd name="T4" fmla="*/ 11 w 16"/>
                <a:gd name="T5" fmla="*/ 0 h 21"/>
                <a:gd name="T6" fmla="*/ 6 w 16"/>
                <a:gd name="T7" fmla="*/ 0 h 21"/>
                <a:gd name="T8" fmla="*/ 3 w 16"/>
                <a:gd name="T9" fmla="*/ 3 h 21"/>
                <a:gd name="T10" fmla="*/ 5 w 16"/>
                <a:gd name="T11" fmla="*/ 6 h 21"/>
                <a:gd name="T12" fmla="*/ 0 w 16"/>
                <a:gd name="T13" fmla="*/ 13 h 21"/>
                <a:gd name="T14" fmla="*/ 8 w 16"/>
                <a:gd name="T15" fmla="*/ 21 h 21"/>
                <a:gd name="T16" fmla="*/ 16 w 16"/>
                <a:gd name="T17" fmla="*/ 13 h 21"/>
                <a:gd name="T18" fmla="*/ 11 w 16"/>
                <a:gd name="T19" fmla="*/ 6 h 21"/>
                <a:gd name="T20" fmla="*/ 10 w 16"/>
                <a:gd name="T21" fmla="*/ 0 h 21"/>
                <a:gd name="T22" fmla="*/ 12 w 16"/>
                <a:gd name="T23" fmla="*/ 3 h 21"/>
                <a:gd name="T24" fmla="*/ 10 w 16"/>
                <a:gd name="T25" fmla="*/ 3 h 21"/>
                <a:gd name="T26" fmla="*/ 10 w 16"/>
                <a:gd name="T27" fmla="*/ 0 h 21"/>
                <a:gd name="T28" fmla="*/ 4 w 16"/>
                <a:gd name="T29" fmla="*/ 3 h 21"/>
                <a:gd name="T30" fmla="*/ 6 w 16"/>
                <a:gd name="T31" fmla="*/ 3 h 21"/>
                <a:gd name="T32" fmla="*/ 6 w 16"/>
                <a:gd name="T33" fmla="*/ 5 h 21"/>
                <a:gd name="T34" fmla="*/ 4 w 16"/>
                <a:gd name="T35" fmla="*/ 3 h 21"/>
                <a:gd name="T36" fmla="*/ 8 w 16"/>
                <a:gd name="T37" fmla="*/ 19 h 21"/>
                <a:gd name="T38" fmla="*/ 2 w 16"/>
                <a:gd name="T39" fmla="*/ 13 h 21"/>
                <a:gd name="T40" fmla="*/ 8 w 16"/>
                <a:gd name="T41" fmla="*/ 7 h 21"/>
                <a:gd name="T42" fmla="*/ 14 w 16"/>
                <a:gd name="T43" fmla="*/ 13 h 21"/>
                <a:gd name="T44" fmla="*/ 8 w 16"/>
                <a:gd name="T4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1">
                  <a:moveTo>
                    <a:pt x="11" y="6"/>
                  </a:moveTo>
                  <a:cubicBezTo>
                    <a:pt x="14" y="3"/>
                    <a:pt x="14" y="3"/>
                    <a:pt x="14" y="3"/>
                  </a:cubicBezTo>
                  <a:cubicBezTo>
                    <a:pt x="11" y="0"/>
                    <a:pt x="11" y="0"/>
                    <a:pt x="11" y="0"/>
                  </a:cubicBezTo>
                  <a:cubicBezTo>
                    <a:pt x="6" y="0"/>
                    <a:pt x="6" y="0"/>
                    <a:pt x="6" y="0"/>
                  </a:cubicBezTo>
                  <a:cubicBezTo>
                    <a:pt x="3" y="3"/>
                    <a:pt x="3" y="3"/>
                    <a:pt x="3" y="3"/>
                  </a:cubicBezTo>
                  <a:cubicBezTo>
                    <a:pt x="5" y="6"/>
                    <a:pt x="5" y="6"/>
                    <a:pt x="5" y="6"/>
                  </a:cubicBezTo>
                  <a:cubicBezTo>
                    <a:pt x="2" y="7"/>
                    <a:pt x="0" y="10"/>
                    <a:pt x="0" y="13"/>
                  </a:cubicBezTo>
                  <a:cubicBezTo>
                    <a:pt x="0" y="17"/>
                    <a:pt x="4" y="21"/>
                    <a:pt x="8" y="21"/>
                  </a:cubicBezTo>
                  <a:cubicBezTo>
                    <a:pt x="13" y="21"/>
                    <a:pt x="16" y="17"/>
                    <a:pt x="16" y="13"/>
                  </a:cubicBezTo>
                  <a:cubicBezTo>
                    <a:pt x="16" y="10"/>
                    <a:pt x="14" y="7"/>
                    <a:pt x="11" y="6"/>
                  </a:cubicBezTo>
                  <a:close/>
                  <a:moveTo>
                    <a:pt x="10" y="0"/>
                  </a:moveTo>
                  <a:cubicBezTo>
                    <a:pt x="12" y="3"/>
                    <a:pt x="12" y="3"/>
                    <a:pt x="12" y="3"/>
                  </a:cubicBezTo>
                  <a:cubicBezTo>
                    <a:pt x="10" y="3"/>
                    <a:pt x="10" y="3"/>
                    <a:pt x="10" y="3"/>
                  </a:cubicBezTo>
                  <a:lnTo>
                    <a:pt x="10" y="0"/>
                  </a:lnTo>
                  <a:close/>
                  <a:moveTo>
                    <a:pt x="4" y="3"/>
                  </a:moveTo>
                  <a:cubicBezTo>
                    <a:pt x="6" y="3"/>
                    <a:pt x="6" y="3"/>
                    <a:pt x="6" y="3"/>
                  </a:cubicBezTo>
                  <a:cubicBezTo>
                    <a:pt x="6" y="5"/>
                    <a:pt x="6" y="5"/>
                    <a:pt x="6" y="5"/>
                  </a:cubicBezTo>
                  <a:lnTo>
                    <a:pt x="4" y="3"/>
                  </a:lnTo>
                  <a:close/>
                  <a:moveTo>
                    <a:pt x="8" y="19"/>
                  </a:moveTo>
                  <a:cubicBezTo>
                    <a:pt x="5" y="19"/>
                    <a:pt x="2" y="16"/>
                    <a:pt x="2" y="13"/>
                  </a:cubicBezTo>
                  <a:cubicBezTo>
                    <a:pt x="2" y="10"/>
                    <a:pt x="5" y="7"/>
                    <a:pt x="8" y="7"/>
                  </a:cubicBezTo>
                  <a:cubicBezTo>
                    <a:pt x="11" y="7"/>
                    <a:pt x="14" y="10"/>
                    <a:pt x="14" y="13"/>
                  </a:cubicBezTo>
                  <a:cubicBezTo>
                    <a:pt x="14" y="16"/>
                    <a:pt x="11" y="19"/>
                    <a:pt x="8" y="1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0"/>
            <p:cNvSpPr>
              <a:spLocks noEditPoints="1"/>
            </p:cNvSpPr>
            <p:nvPr/>
          </p:nvSpPr>
          <p:spPr bwMode="auto">
            <a:xfrm>
              <a:off x="3845" y="2142"/>
              <a:ext cx="80" cy="83"/>
            </a:xfrm>
            <a:custGeom>
              <a:avLst/>
              <a:gdLst>
                <a:gd name="T0" fmla="*/ 0 w 34"/>
                <a:gd name="T1" fmla="*/ 32 h 35"/>
                <a:gd name="T2" fmla="*/ 0 w 34"/>
                <a:gd name="T3" fmla="*/ 35 h 35"/>
                <a:gd name="T4" fmla="*/ 6 w 34"/>
                <a:gd name="T5" fmla="*/ 35 h 35"/>
                <a:gd name="T6" fmla="*/ 20 w 34"/>
                <a:gd name="T7" fmla="*/ 35 h 35"/>
                <a:gd name="T8" fmla="*/ 26 w 34"/>
                <a:gd name="T9" fmla="*/ 35 h 35"/>
                <a:gd name="T10" fmla="*/ 26 w 34"/>
                <a:gd name="T11" fmla="*/ 32 h 35"/>
                <a:gd name="T12" fmla="*/ 23 w 34"/>
                <a:gd name="T13" fmla="*/ 32 h 35"/>
                <a:gd name="T14" fmla="*/ 23 w 34"/>
                <a:gd name="T15" fmla="*/ 28 h 35"/>
                <a:gd name="T16" fmla="*/ 29 w 34"/>
                <a:gd name="T17" fmla="*/ 28 h 35"/>
                <a:gd name="T18" fmla="*/ 34 w 34"/>
                <a:gd name="T19" fmla="*/ 23 h 35"/>
                <a:gd name="T20" fmla="*/ 34 w 34"/>
                <a:gd name="T21" fmla="*/ 8 h 35"/>
                <a:gd name="T22" fmla="*/ 29 w 34"/>
                <a:gd name="T23" fmla="*/ 3 h 35"/>
                <a:gd name="T24" fmla="*/ 25 w 34"/>
                <a:gd name="T25" fmla="*/ 3 h 35"/>
                <a:gd name="T26" fmla="*/ 25 w 34"/>
                <a:gd name="T27" fmla="*/ 6 h 35"/>
                <a:gd name="T28" fmla="*/ 27 w 34"/>
                <a:gd name="T29" fmla="*/ 6 h 35"/>
                <a:gd name="T30" fmla="*/ 27 w 34"/>
                <a:gd name="T31" fmla="*/ 8 h 35"/>
                <a:gd name="T32" fmla="*/ 30 w 34"/>
                <a:gd name="T33" fmla="*/ 11 h 35"/>
                <a:gd name="T34" fmla="*/ 30 w 34"/>
                <a:gd name="T35" fmla="*/ 11 h 35"/>
                <a:gd name="T36" fmla="*/ 30 w 34"/>
                <a:gd name="T37" fmla="*/ 23 h 35"/>
                <a:gd name="T38" fmla="*/ 29 w 34"/>
                <a:gd name="T39" fmla="*/ 24 h 35"/>
                <a:gd name="T40" fmla="*/ 23 w 34"/>
                <a:gd name="T41" fmla="*/ 24 h 35"/>
                <a:gd name="T42" fmla="*/ 23 w 34"/>
                <a:gd name="T43" fmla="*/ 6 h 35"/>
                <a:gd name="T44" fmla="*/ 23 w 34"/>
                <a:gd name="T45" fmla="*/ 3 h 35"/>
                <a:gd name="T46" fmla="*/ 20 w 34"/>
                <a:gd name="T47" fmla="*/ 0 h 35"/>
                <a:gd name="T48" fmla="*/ 6 w 34"/>
                <a:gd name="T49" fmla="*/ 0 h 35"/>
                <a:gd name="T50" fmla="*/ 2 w 34"/>
                <a:gd name="T51" fmla="*/ 3 h 35"/>
                <a:gd name="T52" fmla="*/ 2 w 34"/>
                <a:gd name="T53" fmla="*/ 32 h 35"/>
                <a:gd name="T54" fmla="*/ 0 w 34"/>
                <a:gd name="T55" fmla="*/ 32 h 35"/>
                <a:gd name="T56" fmla="*/ 30 w 34"/>
                <a:gd name="T57" fmla="*/ 10 h 35"/>
                <a:gd name="T58" fmla="*/ 28 w 34"/>
                <a:gd name="T59" fmla="*/ 8 h 35"/>
                <a:gd name="T60" fmla="*/ 30 w 34"/>
                <a:gd name="T61" fmla="*/ 6 h 35"/>
                <a:gd name="T62" fmla="*/ 31 w 34"/>
                <a:gd name="T63" fmla="*/ 7 h 35"/>
                <a:gd name="T64" fmla="*/ 29 w 34"/>
                <a:gd name="T65" fmla="*/ 8 h 35"/>
                <a:gd name="T66" fmla="*/ 29 w 34"/>
                <a:gd name="T67" fmla="*/ 9 h 35"/>
                <a:gd name="T68" fmla="*/ 30 w 34"/>
                <a:gd name="T69" fmla="*/ 9 h 35"/>
                <a:gd name="T70" fmla="*/ 31 w 34"/>
                <a:gd name="T71" fmla="*/ 8 h 35"/>
                <a:gd name="T72" fmla="*/ 31 w 34"/>
                <a:gd name="T73" fmla="*/ 8 h 35"/>
                <a:gd name="T74" fmla="*/ 30 w 34"/>
                <a:gd name="T75" fmla="*/ 10 h 35"/>
                <a:gd name="T76" fmla="*/ 6 w 34"/>
                <a:gd name="T77" fmla="*/ 16 h 35"/>
                <a:gd name="T78" fmla="*/ 7 w 34"/>
                <a:gd name="T79" fmla="*/ 15 h 35"/>
                <a:gd name="T80" fmla="*/ 19 w 34"/>
                <a:gd name="T81" fmla="*/ 15 h 35"/>
                <a:gd name="T82" fmla="*/ 20 w 34"/>
                <a:gd name="T83" fmla="*/ 16 h 35"/>
                <a:gd name="T84" fmla="*/ 20 w 34"/>
                <a:gd name="T85" fmla="*/ 16 h 35"/>
                <a:gd name="T86" fmla="*/ 19 w 34"/>
                <a:gd name="T87" fmla="*/ 17 h 35"/>
                <a:gd name="T88" fmla="*/ 7 w 34"/>
                <a:gd name="T89" fmla="*/ 17 h 35"/>
                <a:gd name="T90" fmla="*/ 6 w 34"/>
                <a:gd name="T91" fmla="*/ 16 h 35"/>
                <a:gd name="T92" fmla="*/ 6 w 34"/>
                <a:gd name="T93" fmla="*/ 4 h 35"/>
                <a:gd name="T94" fmla="*/ 7 w 34"/>
                <a:gd name="T95" fmla="*/ 3 h 35"/>
                <a:gd name="T96" fmla="*/ 19 w 34"/>
                <a:gd name="T97" fmla="*/ 3 h 35"/>
                <a:gd name="T98" fmla="*/ 20 w 34"/>
                <a:gd name="T99" fmla="*/ 4 h 35"/>
                <a:gd name="T100" fmla="*/ 20 w 34"/>
                <a:gd name="T101" fmla="*/ 10 h 35"/>
                <a:gd name="T102" fmla="*/ 19 w 34"/>
                <a:gd name="T103" fmla="*/ 11 h 35"/>
                <a:gd name="T104" fmla="*/ 7 w 34"/>
                <a:gd name="T105" fmla="*/ 11 h 35"/>
                <a:gd name="T106" fmla="*/ 6 w 34"/>
                <a:gd name="T107" fmla="*/ 10 h 35"/>
                <a:gd name="T108" fmla="*/ 6 w 34"/>
                <a:gd name="T10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5">
                  <a:moveTo>
                    <a:pt x="0" y="32"/>
                  </a:moveTo>
                  <a:cubicBezTo>
                    <a:pt x="0" y="35"/>
                    <a:pt x="0" y="35"/>
                    <a:pt x="0" y="35"/>
                  </a:cubicBezTo>
                  <a:cubicBezTo>
                    <a:pt x="6" y="35"/>
                    <a:pt x="6" y="35"/>
                    <a:pt x="6" y="35"/>
                  </a:cubicBezTo>
                  <a:cubicBezTo>
                    <a:pt x="20" y="35"/>
                    <a:pt x="20" y="35"/>
                    <a:pt x="20" y="35"/>
                  </a:cubicBezTo>
                  <a:cubicBezTo>
                    <a:pt x="26" y="35"/>
                    <a:pt x="26" y="35"/>
                    <a:pt x="26" y="35"/>
                  </a:cubicBezTo>
                  <a:cubicBezTo>
                    <a:pt x="26" y="32"/>
                    <a:pt x="26" y="32"/>
                    <a:pt x="26" y="32"/>
                  </a:cubicBezTo>
                  <a:cubicBezTo>
                    <a:pt x="23" y="32"/>
                    <a:pt x="23" y="32"/>
                    <a:pt x="23" y="32"/>
                  </a:cubicBezTo>
                  <a:cubicBezTo>
                    <a:pt x="23" y="28"/>
                    <a:pt x="23" y="28"/>
                    <a:pt x="23" y="28"/>
                  </a:cubicBezTo>
                  <a:cubicBezTo>
                    <a:pt x="29" y="28"/>
                    <a:pt x="29" y="28"/>
                    <a:pt x="29" y="28"/>
                  </a:cubicBezTo>
                  <a:cubicBezTo>
                    <a:pt x="32" y="28"/>
                    <a:pt x="34" y="25"/>
                    <a:pt x="34" y="23"/>
                  </a:cubicBezTo>
                  <a:cubicBezTo>
                    <a:pt x="34" y="8"/>
                    <a:pt x="34" y="8"/>
                    <a:pt x="34" y="8"/>
                  </a:cubicBezTo>
                  <a:cubicBezTo>
                    <a:pt x="34" y="5"/>
                    <a:pt x="32" y="3"/>
                    <a:pt x="29" y="3"/>
                  </a:cubicBezTo>
                  <a:cubicBezTo>
                    <a:pt x="25" y="3"/>
                    <a:pt x="25" y="3"/>
                    <a:pt x="25" y="3"/>
                  </a:cubicBezTo>
                  <a:cubicBezTo>
                    <a:pt x="25" y="6"/>
                    <a:pt x="25" y="6"/>
                    <a:pt x="25" y="6"/>
                  </a:cubicBezTo>
                  <a:cubicBezTo>
                    <a:pt x="27" y="6"/>
                    <a:pt x="27" y="6"/>
                    <a:pt x="27" y="6"/>
                  </a:cubicBezTo>
                  <a:cubicBezTo>
                    <a:pt x="27" y="7"/>
                    <a:pt x="27" y="8"/>
                    <a:pt x="27" y="8"/>
                  </a:cubicBezTo>
                  <a:cubicBezTo>
                    <a:pt x="27" y="10"/>
                    <a:pt x="28" y="11"/>
                    <a:pt x="30" y="11"/>
                  </a:cubicBezTo>
                  <a:cubicBezTo>
                    <a:pt x="30" y="11"/>
                    <a:pt x="30" y="11"/>
                    <a:pt x="30" y="11"/>
                  </a:cubicBezTo>
                  <a:cubicBezTo>
                    <a:pt x="30" y="23"/>
                    <a:pt x="30" y="23"/>
                    <a:pt x="30" y="23"/>
                  </a:cubicBezTo>
                  <a:cubicBezTo>
                    <a:pt x="30" y="24"/>
                    <a:pt x="30" y="24"/>
                    <a:pt x="29" y="24"/>
                  </a:cubicBezTo>
                  <a:cubicBezTo>
                    <a:pt x="23" y="24"/>
                    <a:pt x="23" y="24"/>
                    <a:pt x="23" y="24"/>
                  </a:cubicBezTo>
                  <a:cubicBezTo>
                    <a:pt x="23" y="6"/>
                    <a:pt x="23" y="6"/>
                    <a:pt x="23" y="6"/>
                  </a:cubicBezTo>
                  <a:cubicBezTo>
                    <a:pt x="23" y="3"/>
                    <a:pt x="23" y="3"/>
                    <a:pt x="23" y="3"/>
                  </a:cubicBezTo>
                  <a:cubicBezTo>
                    <a:pt x="23" y="1"/>
                    <a:pt x="22" y="0"/>
                    <a:pt x="20" y="0"/>
                  </a:cubicBezTo>
                  <a:cubicBezTo>
                    <a:pt x="6" y="0"/>
                    <a:pt x="6" y="0"/>
                    <a:pt x="6" y="0"/>
                  </a:cubicBezTo>
                  <a:cubicBezTo>
                    <a:pt x="4" y="0"/>
                    <a:pt x="2" y="1"/>
                    <a:pt x="2" y="3"/>
                  </a:cubicBezTo>
                  <a:cubicBezTo>
                    <a:pt x="2" y="32"/>
                    <a:pt x="2" y="32"/>
                    <a:pt x="2" y="32"/>
                  </a:cubicBezTo>
                  <a:lnTo>
                    <a:pt x="0" y="32"/>
                  </a:lnTo>
                  <a:close/>
                  <a:moveTo>
                    <a:pt x="30" y="10"/>
                  </a:moveTo>
                  <a:cubicBezTo>
                    <a:pt x="29" y="10"/>
                    <a:pt x="28" y="9"/>
                    <a:pt x="28" y="8"/>
                  </a:cubicBezTo>
                  <a:cubicBezTo>
                    <a:pt x="28" y="7"/>
                    <a:pt x="29" y="6"/>
                    <a:pt x="30" y="6"/>
                  </a:cubicBezTo>
                  <a:cubicBezTo>
                    <a:pt x="30" y="6"/>
                    <a:pt x="30" y="7"/>
                    <a:pt x="31" y="7"/>
                  </a:cubicBezTo>
                  <a:cubicBezTo>
                    <a:pt x="29" y="8"/>
                    <a:pt x="29" y="8"/>
                    <a:pt x="29" y="8"/>
                  </a:cubicBezTo>
                  <a:cubicBezTo>
                    <a:pt x="29" y="8"/>
                    <a:pt x="29" y="8"/>
                    <a:pt x="29" y="9"/>
                  </a:cubicBezTo>
                  <a:cubicBezTo>
                    <a:pt x="30" y="9"/>
                    <a:pt x="30" y="9"/>
                    <a:pt x="30" y="9"/>
                  </a:cubicBezTo>
                  <a:cubicBezTo>
                    <a:pt x="31" y="8"/>
                    <a:pt x="31" y="8"/>
                    <a:pt x="31" y="8"/>
                  </a:cubicBezTo>
                  <a:cubicBezTo>
                    <a:pt x="31" y="8"/>
                    <a:pt x="31" y="8"/>
                    <a:pt x="31" y="8"/>
                  </a:cubicBezTo>
                  <a:cubicBezTo>
                    <a:pt x="31" y="9"/>
                    <a:pt x="31" y="10"/>
                    <a:pt x="30" y="10"/>
                  </a:cubicBezTo>
                  <a:close/>
                  <a:moveTo>
                    <a:pt x="6" y="16"/>
                  </a:moveTo>
                  <a:cubicBezTo>
                    <a:pt x="6" y="15"/>
                    <a:pt x="6" y="15"/>
                    <a:pt x="7" y="15"/>
                  </a:cubicBezTo>
                  <a:cubicBezTo>
                    <a:pt x="19" y="15"/>
                    <a:pt x="19" y="15"/>
                    <a:pt x="19" y="15"/>
                  </a:cubicBezTo>
                  <a:cubicBezTo>
                    <a:pt x="19" y="15"/>
                    <a:pt x="20" y="15"/>
                    <a:pt x="20" y="16"/>
                  </a:cubicBezTo>
                  <a:cubicBezTo>
                    <a:pt x="20" y="16"/>
                    <a:pt x="20" y="16"/>
                    <a:pt x="20" y="16"/>
                  </a:cubicBezTo>
                  <a:cubicBezTo>
                    <a:pt x="20" y="17"/>
                    <a:pt x="19" y="17"/>
                    <a:pt x="19" y="17"/>
                  </a:cubicBezTo>
                  <a:cubicBezTo>
                    <a:pt x="7" y="17"/>
                    <a:pt x="7" y="17"/>
                    <a:pt x="7" y="17"/>
                  </a:cubicBezTo>
                  <a:cubicBezTo>
                    <a:pt x="6" y="17"/>
                    <a:pt x="6" y="17"/>
                    <a:pt x="6" y="16"/>
                  </a:cubicBezTo>
                  <a:close/>
                  <a:moveTo>
                    <a:pt x="6" y="4"/>
                  </a:moveTo>
                  <a:cubicBezTo>
                    <a:pt x="6" y="4"/>
                    <a:pt x="6" y="3"/>
                    <a:pt x="7" y="3"/>
                  </a:cubicBezTo>
                  <a:cubicBezTo>
                    <a:pt x="19" y="3"/>
                    <a:pt x="19" y="3"/>
                    <a:pt x="19" y="3"/>
                  </a:cubicBezTo>
                  <a:cubicBezTo>
                    <a:pt x="19" y="3"/>
                    <a:pt x="20" y="4"/>
                    <a:pt x="20" y="4"/>
                  </a:cubicBezTo>
                  <a:cubicBezTo>
                    <a:pt x="20" y="10"/>
                    <a:pt x="20" y="10"/>
                    <a:pt x="20" y="10"/>
                  </a:cubicBezTo>
                  <a:cubicBezTo>
                    <a:pt x="20" y="11"/>
                    <a:pt x="19" y="11"/>
                    <a:pt x="19" y="11"/>
                  </a:cubicBezTo>
                  <a:cubicBezTo>
                    <a:pt x="7" y="11"/>
                    <a:pt x="7" y="11"/>
                    <a:pt x="7" y="11"/>
                  </a:cubicBezTo>
                  <a:cubicBezTo>
                    <a:pt x="6" y="11"/>
                    <a:pt x="6" y="11"/>
                    <a:pt x="6" y="10"/>
                  </a:cubicBezTo>
                  <a:lnTo>
                    <a:pt x="6" y="4"/>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1"/>
            <p:cNvSpPr/>
            <p:nvPr/>
          </p:nvSpPr>
          <p:spPr bwMode="auto">
            <a:xfrm>
              <a:off x="3165" y="1993"/>
              <a:ext cx="481" cy="413"/>
            </a:xfrm>
            <a:custGeom>
              <a:avLst/>
              <a:gdLst>
                <a:gd name="T0" fmla="*/ 2 w 203"/>
                <a:gd name="T1" fmla="*/ 95 h 174"/>
                <a:gd name="T2" fmla="*/ 42 w 203"/>
                <a:gd name="T3" fmla="*/ 8 h 174"/>
                <a:gd name="T4" fmla="*/ 56 w 203"/>
                <a:gd name="T5" fmla="*/ 3 h 174"/>
                <a:gd name="T6" fmla="*/ 103 w 203"/>
                <a:gd name="T7" fmla="*/ 23 h 174"/>
                <a:gd name="T8" fmla="*/ 110 w 203"/>
                <a:gd name="T9" fmla="*/ 8 h 174"/>
                <a:gd name="T10" fmla="*/ 113 w 203"/>
                <a:gd name="T11" fmla="*/ 7 h 174"/>
                <a:gd name="T12" fmla="*/ 119 w 203"/>
                <a:gd name="T13" fmla="*/ 10 h 174"/>
                <a:gd name="T14" fmla="*/ 118 w 203"/>
                <a:gd name="T15" fmla="*/ 18 h 174"/>
                <a:gd name="T16" fmla="*/ 115 w 203"/>
                <a:gd name="T17" fmla="*/ 17 h 174"/>
                <a:gd name="T18" fmla="*/ 111 w 203"/>
                <a:gd name="T19" fmla="*/ 27 h 174"/>
                <a:gd name="T20" fmla="*/ 138 w 203"/>
                <a:gd name="T21" fmla="*/ 39 h 174"/>
                <a:gd name="T22" fmla="*/ 141 w 203"/>
                <a:gd name="T23" fmla="*/ 33 h 174"/>
                <a:gd name="T24" fmla="*/ 152 w 203"/>
                <a:gd name="T25" fmla="*/ 25 h 174"/>
                <a:gd name="T26" fmla="*/ 153 w 203"/>
                <a:gd name="T27" fmla="*/ 28 h 174"/>
                <a:gd name="T28" fmla="*/ 146 w 203"/>
                <a:gd name="T29" fmla="*/ 43 h 174"/>
                <a:gd name="T30" fmla="*/ 195 w 203"/>
                <a:gd name="T31" fmla="*/ 65 h 174"/>
                <a:gd name="T32" fmla="*/ 201 w 203"/>
                <a:gd name="T33" fmla="*/ 80 h 174"/>
                <a:gd name="T34" fmla="*/ 160 w 203"/>
                <a:gd name="T35" fmla="*/ 167 h 174"/>
                <a:gd name="T36" fmla="*/ 146 w 203"/>
                <a:gd name="T37" fmla="*/ 172 h 174"/>
                <a:gd name="T38" fmla="*/ 8 w 203"/>
                <a:gd name="T39" fmla="*/ 109 h 174"/>
                <a:gd name="T40" fmla="*/ 2 w 203"/>
                <a:gd name="T41" fmla="*/ 9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74">
                  <a:moveTo>
                    <a:pt x="2" y="95"/>
                  </a:moveTo>
                  <a:cubicBezTo>
                    <a:pt x="42" y="8"/>
                    <a:pt x="42" y="8"/>
                    <a:pt x="42" y="8"/>
                  </a:cubicBezTo>
                  <a:cubicBezTo>
                    <a:pt x="45" y="2"/>
                    <a:pt x="51" y="0"/>
                    <a:pt x="56" y="3"/>
                  </a:cubicBezTo>
                  <a:cubicBezTo>
                    <a:pt x="103" y="23"/>
                    <a:pt x="103" y="23"/>
                    <a:pt x="103" y="23"/>
                  </a:cubicBezTo>
                  <a:cubicBezTo>
                    <a:pt x="110" y="8"/>
                    <a:pt x="110" y="8"/>
                    <a:pt x="110" y="8"/>
                  </a:cubicBezTo>
                  <a:cubicBezTo>
                    <a:pt x="110" y="7"/>
                    <a:pt x="112" y="6"/>
                    <a:pt x="113" y="7"/>
                  </a:cubicBezTo>
                  <a:cubicBezTo>
                    <a:pt x="119" y="10"/>
                    <a:pt x="119" y="10"/>
                    <a:pt x="119" y="10"/>
                  </a:cubicBezTo>
                  <a:cubicBezTo>
                    <a:pt x="119" y="12"/>
                    <a:pt x="118" y="15"/>
                    <a:pt x="118" y="18"/>
                  </a:cubicBezTo>
                  <a:cubicBezTo>
                    <a:pt x="115" y="17"/>
                    <a:pt x="115" y="17"/>
                    <a:pt x="115" y="17"/>
                  </a:cubicBezTo>
                  <a:cubicBezTo>
                    <a:pt x="111" y="27"/>
                    <a:pt x="111" y="27"/>
                    <a:pt x="111" y="27"/>
                  </a:cubicBezTo>
                  <a:cubicBezTo>
                    <a:pt x="138" y="39"/>
                    <a:pt x="138" y="39"/>
                    <a:pt x="138" y="39"/>
                  </a:cubicBezTo>
                  <a:cubicBezTo>
                    <a:pt x="141" y="33"/>
                    <a:pt x="141" y="33"/>
                    <a:pt x="141" y="33"/>
                  </a:cubicBezTo>
                  <a:cubicBezTo>
                    <a:pt x="144" y="32"/>
                    <a:pt x="150" y="29"/>
                    <a:pt x="152" y="25"/>
                  </a:cubicBezTo>
                  <a:cubicBezTo>
                    <a:pt x="153" y="26"/>
                    <a:pt x="153" y="27"/>
                    <a:pt x="153" y="28"/>
                  </a:cubicBezTo>
                  <a:cubicBezTo>
                    <a:pt x="146" y="43"/>
                    <a:pt x="146" y="43"/>
                    <a:pt x="146" y="43"/>
                  </a:cubicBezTo>
                  <a:cubicBezTo>
                    <a:pt x="195" y="65"/>
                    <a:pt x="195" y="65"/>
                    <a:pt x="195" y="65"/>
                  </a:cubicBezTo>
                  <a:cubicBezTo>
                    <a:pt x="201" y="68"/>
                    <a:pt x="203" y="74"/>
                    <a:pt x="201" y="80"/>
                  </a:cubicBezTo>
                  <a:cubicBezTo>
                    <a:pt x="160" y="167"/>
                    <a:pt x="160" y="167"/>
                    <a:pt x="160" y="167"/>
                  </a:cubicBezTo>
                  <a:cubicBezTo>
                    <a:pt x="158" y="172"/>
                    <a:pt x="152" y="174"/>
                    <a:pt x="146" y="172"/>
                  </a:cubicBezTo>
                  <a:cubicBezTo>
                    <a:pt x="8" y="109"/>
                    <a:pt x="8" y="109"/>
                    <a:pt x="8" y="109"/>
                  </a:cubicBezTo>
                  <a:cubicBezTo>
                    <a:pt x="2" y="107"/>
                    <a:pt x="0" y="100"/>
                    <a:pt x="2" y="9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2"/>
            <p:cNvSpPr>
              <a:spLocks noEditPoints="1"/>
            </p:cNvSpPr>
            <p:nvPr/>
          </p:nvSpPr>
          <p:spPr bwMode="auto">
            <a:xfrm>
              <a:off x="4205" y="2690"/>
              <a:ext cx="26" cy="27"/>
            </a:xfrm>
            <a:custGeom>
              <a:avLst/>
              <a:gdLst>
                <a:gd name="T0" fmla="*/ 11 w 11"/>
                <a:gd name="T1" fmla="*/ 6 h 11"/>
                <a:gd name="T2" fmla="*/ 10 w 11"/>
                <a:gd name="T3" fmla="*/ 6 h 11"/>
                <a:gd name="T4" fmla="*/ 10 w 11"/>
                <a:gd name="T5" fmla="*/ 5 h 11"/>
                <a:gd name="T6" fmla="*/ 11 w 11"/>
                <a:gd name="T7" fmla="*/ 5 h 11"/>
                <a:gd name="T8" fmla="*/ 11 w 11"/>
                <a:gd name="T9" fmla="*/ 4 h 11"/>
                <a:gd name="T10" fmla="*/ 11 w 11"/>
                <a:gd name="T11" fmla="*/ 3 h 11"/>
                <a:gd name="T12" fmla="*/ 10 w 11"/>
                <a:gd name="T13" fmla="*/ 3 h 11"/>
                <a:gd name="T14" fmla="*/ 9 w 11"/>
                <a:gd name="T15" fmla="*/ 3 h 11"/>
                <a:gd name="T16" fmla="*/ 9 w 11"/>
                <a:gd name="T17" fmla="*/ 3 h 11"/>
                <a:gd name="T18" fmla="*/ 9 w 11"/>
                <a:gd name="T19" fmla="*/ 2 h 11"/>
                <a:gd name="T20" fmla="*/ 8 w 11"/>
                <a:gd name="T21" fmla="*/ 1 h 11"/>
                <a:gd name="T22" fmla="*/ 8 w 11"/>
                <a:gd name="T23" fmla="*/ 0 h 11"/>
                <a:gd name="T24" fmla="*/ 7 w 11"/>
                <a:gd name="T25" fmla="*/ 1 h 11"/>
                <a:gd name="T26" fmla="*/ 6 w 11"/>
                <a:gd name="T27" fmla="*/ 2 h 11"/>
                <a:gd name="T28" fmla="*/ 5 w 11"/>
                <a:gd name="T29" fmla="*/ 2 h 11"/>
                <a:gd name="T30" fmla="*/ 5 w 11"/>
                <a:gd name="T31" fmla="*/ 1 h 11"/>
                <a:gd name="T32" fmla="*/ 4 w 11"/>
                <a:gd name="T33" fmla="*/ 1 h 11"/>
                <a:gd name="T34" fmla="*/ 3 w 11"/>
                <a:gd name="T35" fmla="*/ 1 h 11"/>
                <a:gd name="T36" fmla="*/ 3 w 11"/>
                <a:gd name="T37" fmla="*/ 2 h 11"/>
                <a:gd name="T38" fmla="*/ 3 w 11"/>
                <a:gd name="T39" fmla="*/ 3 h 11"/>
                <a:gd name="T40" fmla="*/ 3 w 11"/>
                <a:gd name="T41" fmla="*/ 3 h 11"/>
                <a:gd name="T42" fmla="*/ 2 w 11"/>
                <a:gd name="T43" fmla="*/ 3 h 11"/>
                <a:gd name="T44" fmla="*/ 1 w 11"/>
                <a:gd name="T45" fmla="*/ 3 h 11"/>
                <a:gd name="T46" fmla="*/ 1 w 11"/>
                <a:gd name="T47" fmla="*/ 4 h 11"/>
                <a:gd name="T48" fmla="*/ 1 w 11"/>
                <a:gd name="T49" fmla="*/ 5 h 11"/>
                <a:gd name="T50" fmla="*/ 2 w 11"/>
                <a:gd name="T51" fmla="*/ 5 h 11"/>
                <a:gd name="T52" fmla="*/ 2 w 11"/>
                <a:gd name="T53" fmla="*/ 6 h 11"/>
                <a:gd name="T54" fmla="*/ 1 w 11"/>
                <a:gd name="T55" fmla="*/ 7 h 11"/>
                <a:gd name="T56" fmla="*/ 1 w 11"/>
                <a:gd name="T57" fmla="*/ 8 h 11"/>
                <a:gd name="T58" fmla="*/ 1 w 11"/>
                <a:gd name="T59" fmla="*/ 9 h 11"/>
                <a:gd name="T60" fmla="*/ 2 w 11"/>
                <a:gd name="T61" fmla="*/ 9 h 11"/>
                <a:gd name="T62" fmla="*/ 3 w 11"/>
                <a:gd name="T63" fmla="*/ 9 h 11"/>
                <a:gd name="T64" fmla="*/ 3 w 11"/>
                <a:gd name="T65" fmla="*/ 9 h 11"/>
                <a:gd name="T66" fmla="*/ 3 w 11"/>
                <a:gd name="T67" fmla="*/ 10 h 11"/>
                <a:gd name="T68" fmla="*/ 3 w 11"/>
                <a:gd name="T69" fmla="*/ 11 h 11"/>
                <a:gd name="T70" fmla="*/ 4 w 11"/>
                <a:gd name="T71" fmla="*/ 11 h 11"/>
                <a:gd name="T72" fmla="*/ 5 w 11"/>
                <a:gd name="T73" fmla="*/ 11 h 11"/>
                <a:gd name="T74" fmla="*/ 6 w 11"/>
                <a:gd name="T75" fmla="*/ 10 h 11"/>
                <a:gd name="T76" fmla="*/ 6 w 11"/>
                <a:gd name="T77" fmla="*/ 10 h 11"/>
                <a:gd name="T78" fmla="*/ 7 w 11"/>
                <a:gd name="T79" fmla="*/ 11 h 11"/>
                <a:gd name="T80" fmla="*/ 8 w 11"/>
                <a:gd name="T81" fmla="*/ 11 h 11"/>
                <a:gd name="T82" fmla="*/ 9 w 11"/>
                <a:gd name="T83" fmla="*/ 11 h 11"/>
                <a:gd name="T84" fmla="*/ 9 w 11"/>
                <a:gd name="T85" fmla="*/ 10 h 11"/>
                <a:gd name="T86" fmla="*/ 9 w 11"/>
                <a:gd name="T87" fmla="*/ 9 h 11"/>
                <a:gd name="T88" fmla="*/ 9 w 11"/>
                <a:gd name="T89" fmla="*/ 8 h 11"/>
                <a:gd name="T90" fmla="*/ 10 w 11"/>
                <a:gd name="T91" fmla="*/ 9 h 11"/>
                <a:gd name="T92" fmla="*/ 11 w 11"/>
                <a:gd name="T93" fmla="*/ 8 h 11"/>
                <a:gd name="T94" fmla="*/ 11 w 11"/>
                <a:gd name="T95" fmla="*/ 7 h 11"/>
                <a:gd name="T96" fmla="*/ 11 w 11"/>
                <a:gd name="T97" fmla="*/ 6 h 11"/>
                <a:gd name="T98" fmla="*/ 7 w 11"/>
                <a:gd name="T99" fmla="*/ 8 h 11"/>
                <a:gd name="T100" fmla="*/ 4 w 11"/>
                <a:gd name="T101" fmla="*/ 7 h 11"/>
                <a:gd name="T102" fmla="*/ 5 w 11"/>
                <a:gd name="T103" fmla="*/ 4 h 11"/>
                <a:gd name="T104" fmla="*/ 8 w 11"/>
                <a:gd name="T105" fmla="*/ 5 h 11"/>
                <a:gd name="T106" fmla="*/ 7 w 11"/>
                <a:gd name="T10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1" y="6"/>
                  </a:moveTo>
                  <a:cubicBezTo>
                    <a:pt x="10" y="6"/>
                    <a:pt x="10" y="6"/>
                    <a:pt x="10" y="6"/>
                  </a:cubicBezTo>
                  <a:cubicBezTo>
                    <a:pt x="10" y="6"/>
                    <a:pt x="10" y="6"/>
                    <a:pt x="10" y="5"/>
                  </a:cubicBezTo>
                  <a:cubicBezTo>
                    <a:pt x="11" y="5"/>
                    <a:pt x="11" y="5"/>
                    <a:pt x="11" y="5"/>
                  </a:cubicBezTo>
                  <a:cubicBezTo>
                    <a:pt x="11" y="5"/>
                    <a:pt x="11" y="4"/>
                    <a:pt x="11" y="4"/>
                  </a:cubicBezTo>
                  <a:cubicBezTo>
                    <a:pt x="11" y="3"/>
                    <a:pt x="11" y="3"/>
                    <a:pt x="11" y="3"/>
                  </a:cubicBezTo>
                  <a:cubicBezTo>
                    <a:pt x="11" y="3"/>
                    <a:pt x="10" y="3"/>
                    <a:pt x="10" y="3"/>
                  </a:cubicBezTo>
                  <a:cubicBezTo>
                    <a:pt x="9" y="3"/>
                    <a:pt x="9" y="3"/>
                    <a:pt x="9" y="3"/>
                  </a:cubicBezTo>
                  <a:cubicBezTo>
                    <a:pt x="9" y="3"/>
                    <a:pt x="9" y="3"/>
                    <a:pt x="9" y="3"/>
                  </a:cubicBezTo>
                  <a:cubicBezTo>
                    <a:pt x="9" y="2"/>
                    <a:pt x="9" y="2"/>
                    <a:pt x="9" y="2"/>
                  </a:cubicBezTo>
                  <a:cubicBezTo>
                    <a:pt x="9" y="1"/>
                    <a:pt x="9" y="1"/>
                    <a:pt x="8" y="1"/>
                  </a:cubicBezTo>
                  <a:cubicBezTo>
                    <a:pt x="8" y="0"/>
                    <a:pt x="8" y="0"/>
                    <a:pt x="8" y="0"/>
                  </a:cubicBezTo>
                  <a:cubicBezTo>
                    <a:pt x="7" y="0"/>
                    <a:pt x="7" y="1"/>
                    <a:pt x="7" y="1"/>
                  </a:cubicBezTo>
                  <a:cubicBezTo>
                    <a:pt x="6" y="2"/>
                    <a:pt x="6" y="2"/>
                    <a:pt x="6" y="2"/>
                  </a:cubicBezTo>
                  <a:cubicBezTo>
                    <a:pt x="6" y="2"/>
                    <a:pt x="6" y="2"/>
                    <a:pt x="5" y="2"/>
                  </a:cubicBezTo>
                  <a:cubicBezTo>
                    <a:pt x="5" y="1"/>
                    <a:pt x="5" y="1"/>
                    <a:pt x="5" y="1"/>
                  </a:cubicBezTo>
                  <a:cubicBezTo>
                    <a:pt x="5" y="1"/>
                    <a:pt x="5" y="0"/>
                    <a:pt x="4" y="1"/>
                  </a:cubicBezTo>
                  <a:cubicBezTo>
                    <a:pt x="3" y="1"/>
                    <a:pt x="3" y="1"/>
                    <a:pt x="3" y="1"/>
                  </a:cubicBezTo>
                  <a:cubicBezTo>
                    <a:pt x="3" y="1"/>
                    <a:pt x="3" y="2"/>
                    <a:pt x="3" y="2"/>
                  </a:cubicBezTo>
                  <a:cubicBezTo>
                    <a:pt x="3" y="3"/>
                    <a:pt x="3" y="3"/>
                    <a:pt x="3" y="3"/>
                  </a:cubicBezTo>
                  <a:cubicBezTo>
                    <a:pt x="3" y="3"/>
                    <a:pt x="3" y="3"/>
                    <a:pt x="3" y="3"/>
                  </a:cubicBezTo>
                  <a:cubicBezTo>
                    <a:pt x="2" y="3"/>
                    <a:pt x="2" y="3"/>
                    <a:pt x="2" y="3"/>
                  </a:cubicBezTo>
                  <a:cubicBezTo>
                    <a:pt x="2" y="3"/>
                    <a:pt x="1" y="3"/>
                    <a:pt x="1" y="3"/>
                  </a:cubicBezTo>
                  <a:cubicBezTo>
                    <a:pt x="1" y="4"/>
                    <a:pt x="1" y="4"/>
                    <a:pt x="1" y="4"/>
                  </a:cubicBezTo>
                  <a:cubicBezTo>
                    <a:pt x="0" y="5"/>
                    <a:pt x="1" y="5"/>
                    <a:pt x="1" y="5"/>
                  </a:cubicBezTo>
                  <a:cubicBezTo>
                    <a:pt x="2" y="5"/>
                    <a:pt x="2" y="5"/>
                    <a:pt x="2" y="5"/>
                  </a:cubicBezTo>
                  <a:cubicBezTo>
                    <a:pt x="2" y="6"/>
                    <a:pt x="2" y="6"/>
                    <a:pt x="2" y="6"/>
                  </a:cubicBezTo>
                  <a:cubicBezTo>
                    <a:pt x="1" y="7"/>
                    <a:pt x="1" y="7"/>
                    <a:pt x="1" y="7"/>
                  </a:cubicBezTo>
                  <a:cubicBezTo>
                    <a:pt x="1" y="7"/>
                    <a:pt x="0" y="7"/>
                    <a:pt x="1" y="8"/>
                  </a:cubicBezTo>
                  <a:cubicBezTo>
                    <a:pt x="1" y="9"/>
                    <a:pt x="1" y="9"/>
                    <a:pt x="1" y="9"/>
                  </a:cubicBezTo>
                  <a:cubicBezTo>
                    <a:pt x="1" y="9"/>
                    <a:pt x="2" y="9"/>
                    <a:pt x="2" y="9"/>
                  </a:cubicBezTo>
                  <a:cubicBezTo>
                    <a:pt x="3" y="9"/>
                    <a:pt x="3" y="9"/>
                    <a:pt x="3" y="9"/>
                  </a:cubicBezTo>
                  <a:cubicBezTo>
                    <a:pt x="3" y="9"/>
                    <a:pt x="3" y="9"/>
                    <a:pt x="3" y="9"/>
                  </a:cubicBezTo>
                  <a:cubicBezTo>
                    <a:pt x="3" y="10"/>
                    <a:pt x="3" y="10"/>
                    <a:pt x="3" y="10"/>
                  </a:cubicBezTo>
                  <a:cubicBezTo>
                    <a:pt x="3" y="10"/>
                    <a:pt x="3" y="11"/>
                    <a:pt x="3" y="11"/>
                  </a:cubicBezTo>
                  <a:cubicBezTo>
                    <a:pt x="4" y="11"/>
                    <a:pt x="4" y="11"/>
                    <a:pt x="4" y="11"/>
                  </a:cubicBezTo>
                  <a:cubicBezTo>
                    <a:pt x="5" y="11"/>
                    <a:pt x="5" y="11"/>
                    <a:pt x="5" y="11"/>
                  </a:cubicBezTo>
                  <a:cubicBezTo>
                    <a:pt x="6" y="10"/>
                    <a:pt x="6" y="10"/>
                    <a:pt x="6" y="10"/>
                  </a:cubicBezTo>
                  <a:cubicBezTo>
                    <a:pt x="6" y="10"/>
                    <a:pt x="6" y="10"/>
                    <a:pt x="6" y="10"/>
                  </a:cubicBezTo>
                  <a:cubicBezTo>
                    <a:pt x="7" y="11"/>
                    <a:pt x="7" y="11"/>
                    <a:pt x="7" y="11"/>
                  </a:cubicBezTo>
                  <a:cubicBezTo>
                    <a:pt x="7" y="11"/>
                    <a:pt x="7" y="11"/>
                    <a:pt x="8" y="11"/>
                  </a:cubicBezTo>
                  <a:cubicBezTo>
                    <a:pt x="9" y="11"/>
                    <a:pt x="9" y="11"/>
                    <a:pt x="9" y="11"/>
                  </a:cubicBezTo>
                  <a:cubicBezTo>
                    <a:pt x="9" y="11"/>
                    <a:pt x="9" y="10"/>
                    <a:pt x="9" y="10"/>
                  </a:cubicBezTo>
                  <a:cubicBezTo>
                    <a:pt x="9" y="9"/>
                    <a:pt x="9" y="9"/>
                    <a:pt x="9" y="9"/>
                  </a:cubicBezTo>
                  <a:cubicBezTo>
                    <a:pt x="9" y="9"/>
                    <a:pt x="9" y="9"/>
                    <a:pt x="9" y="8"/>
                  </a:cubicBezTo>
                  <a:cubicBezTo>
                    <a:pt x="10" y="9"/>
                    <a:pt x="10" y="9"/>
                    <a:pt x="10" y="9"/>
                  </a:cubicBezTo>
                  <a:cubicBezTo>
                    <a:pt x="10" y="9"/>
                    <a:pt x="11" y="9"/>
                    <a:pt x="11" y="8"/>
                  </a:cubicBezTo>
                  <a:cubicBezTo>
                    <a:pt x="11" y="7"/>
                    <a:pt x="11" y="7"/>
                    <a:pt x="11" y="7"/>
                  </a:cubicBezTo>
                  <a:cubicBezTo>
                    <a:pt x="11" y="7"/>
                    <a:pt x="11" y="7"/>
                    <a:pt x="11" y="6"/>
                  </a:cubicBezTo>
                  <a:close/>
                  <a:moveTo>
                    <a:pt x="7" y="8"/>
                  </a:moveTo>
                  <a:cubicBezTo>
                    <a:pt x="6" y="8"/>
                    <a:pt x="4" y="8"/>
                    <a:pt x="4" y="7"/>
                  </a:cubicBezTo>
                  <a:cubicBezTo>
                    <a:pt x="3" y="6"/>
                    <a:pt x="4" y="4"/>
                    <a:pt x="5" y="4"/>
                  </a:cubicBezTo>
                  <a:cubicBezTo>
                    <a:pt x="6" y="3"/>
                    <a:pt x="7" y="4"/>
                    <a:pt x="8" y="5"/>
                  </a:cubicBezTo>
                  <a:cubicBezTo>
                    <a:pt x="8" y="6"/>
                    <a:pt x="8" y="7"/>
                    <a:pt x="7"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3"/>
            <p:cNvSpPr>
              <a:spLocks noEditPoints="1"/>
            </p:cNvSpPr>
            <p:nvPr/>
          </p:nvSpPr>
          <p:spPr bwMode="auto">
            <a:xfrm>
              <a:off x="4089" y="2465"/>
              <a:ext cx="26" cy="26"/>
            </a:xfrm>
            <a:custGeom>
              <a:avLst/>
              <a:gdLst>
                <a:gd name="T0" fmla="*/ 10 w 11"/>
                <a:gd name="T1" fmla="*/ 6 h 11"/>
                <a:gd name="T2" fmla="*/ 10 w 11"/>
                <a:gd name="T3" fmla="*/ 6 h 11"/>
                <a:gd name="T4" fmla="*/ 10 w 11"/>
                <a:gd name="T5" fmla="*/ 5 h 11"/>
                <a:gd name="T6" fmla="*/ 10 w 11"/>
                <a:gd name="T7" fmla="*/ 5 h 11"/>
                <a:gd name="T8" fmla="*/ 11 w 11"/>
                <a:gd name="T9" fmla="*/ 4 h 11"/>
                <a:gd name="T10" fmla="*/ 10 w 11"/>
                <a:gd name="T11" fmla="*/ 3 h 11"/>
                <a:gd name="T12" fmla="*/ 9 w 11"/>
                <a:gd name="T13" fmla="*/ 2 h 11"/>
                <a:gd name="T14" fmla="*/ 9 w 11"/>
                <a:gd name="T15" fmla="*/ 3 h 11"/>
                <a:gd name="T16" fmla="*/ 8 w 11"/>
                <a:gd name="T17" fmla="*/ 2 h 11"/>
                <a:gd name="T18" fmla="*/ 8 w 11"/>
                <a:gd name="T19" fmla="*/ 1 h 11"/>
                <a:gd name="T20" fmla="*/ 8 w 11"/>
                <a:gd name="T21" fmla="*/ 0 h 11"/>
                <a:gd name="T22" fmla="*/ 7 w 11"/>
                <a:gd name="T23" fmla="*/ 0 h 11"/>
                <a:gd name="T24" fmla="*/ 6 w 11"/>
                <a:gd name="T25" fmla="*/ 1 h 11"/>
                <a:gd name="T26" fmla="*/ 6 w 11"/>
                <a:gd name="T27" fmla="*/ 1 h 11"/>
                <a:gd name="T28" fmla="*/ 5 w 11"/>
                <a:gd name="T29" fmla="*/ 1 h 11"/>
                <a:gd name="T30" fmla="*/ 5 w 11"/>
                <a:gd name="T31" fmla="*/ 1 h 11"/>
                <a:gd name="T32" fmla="*/ 4 w 11"/>
                <a:gd name="T33" fmla="*/ 0 h 11"/>
                <a:gd name="T34" fmla="*/ 3 w 11"/>
                <a:gd name="T35" fmla="*/ 1 h 11"/>
                <a:gd name="T36" fmla="*/ 2 w 11"/>
                <a:gd name="T37" fmla="*/ 2 h 11"/>
                <a:gd name="T38" fmla="*/ 3 w 11"/>
                <a:gd name="T39" fmla="*/ 2 h 11"/>
                <a:gd name="T40" fmla="*/ 2 w 11"/>
                <a:gd name="T41" fmla="*/ 3 h 11"/>
                <a:gd name="T42" fmla="*/ 1 w 11"/>
                <a:gd name="T43" fmla="*/ 3 h 11"/>
                <a:gd name="T44" fmla="*/ 0 w 11"/>
                <a:gd name="T45" fmla="*/ 3 h 11"/>
                <a:gd name="T46" fmla="*/ 0 w 11"/>
                <a:gd name="T47" fmla="*/ 4 h 11"/>
                <a:gd name="T48" fmla="*/ 0 w 11"/>
                <a:gd name="T49" fmla="*/ 5 h 11"/>
                <a:gd name="T50" fmla="*/ 1 w 11"/>
                <a:gd name="T51" fmla="*/ 5 h 11"/>
                <a:gd name="T52" fmla="*/ 1 w 11"/>
                <a:gd name="T53" fmla="*/ 6 h 11"/>
                <a:gd name="T54" fmla="*/ 0 w 11"/>
                <a:gd name="T55" fmla="*/ 6 h 11"/>
                <a:gd name="T56" fmla="*/ 0 w 11"/>
                <a:gd name="T57" fmla="*/ 7 h 11"/>
                <a:gd name="T58" fmla="*/ 0 w 11"/>
                <a:gd name="T59" fmla="*/ 8 h 11"/>
                <a:gd name="T60" fmla="*/ 1 w 11"/>
                <a:gd name="T61" fmla="*/ 9 h 11"/>
                <a:gd name="T62" fmla="*/ 2 w 11"/>
                <a:gd name="T63" fmla="*/ 8 h 11"/>
                <a:gd name="T64" fmla="*/ 3 w 11"/>
                <a:gd name="T65" fmla="*/ 9 h 11"/>
                <a:gd name="T66" fmla="*/ 2 w 11"/>
                <a:gd name="T67" fmla="*/ 10 h 11"/>
                <a:gd name="T68" fmla="*/ 3 w 11"/>
                <a:gd name="T69" fmla="*/ 11 h 11"/>
                <a:gd name="T70" fmla="*/ 4 w 11"/>
                <a:gd name="T71" fmla="*/ 11 h 11"/>
                <a:gd name="T72" fmla="*/ 5 w 11"/>
                <a:gd name="T73" fmla="*/ 10 h 11"/>
                <a:gd name="T74" fmla="*/ 5 w 11"/>
                <a:gd name="T75" fmla="*/ 10 h 11"/>
                <a:gd name="T76" fmla="*/ 6 w 11"/>
                <a:gd name="T77" fmla="*/ 10 h 11"/>
                <a:gd name="T78" fmla="*/ 6 w 11"/>
                <a:gd name="T79" fmla="*/ 10 h 11"/>
                <a:gd name="T80" fmla="*/ 7 w 11"/>
                <a:gd name="T81" fmla="*/ 11 h 11"/>
                <a:gd name="T82" fmla="*/ 8 w 11"/>
                <a:gd name="T83" fmla="*/ 10 h 11"/>
                <a:gd name="T84" fmla="*/ 8 w 11"/>
                <a:gd name="T85" fmla="*/ 9 h 11"/>
                <a:gd name="T86" fmla="*/ 8 w 11"/>
                <a:gd name="T87" fmla="*/ 9 h 11"/>
                <a:gd name="T88" fmla="*/ 9 w 11"/>
                <a:gd name="T89" fmla="*/ 8 h 11"/>
                <a:gd name="T90" fmla="*/ 9 w 11"/>
                <a:gd name="T91" fmla="*/ 8 h 11"/>
                <a:gd name="T92" fmla="*/ 10 w 11"/>
                <a:gd name="T93" fmla="*/ 8 h 11"/>
                <a:gd name="T94" fmla="*/ 11 w 11"/>
                <a:gd name="T95" fmla="*/ 7 h 11"/>
                <a:gd name="T96" fmla="*/ 10 w 11"/>
                <a:gd name="T97" fmla="*/ 6 h 11"/>
                <a:gd name="T98" fmla="*/ 6 w 11"/>
                <a:gd name="T99" fmla="*/ 7 h 11"/>
                <a:gd name="T100" fmla="*/ 3 w 11"/>
                <a:gd name="T101" fmla="*/ 6 h 11"/>
                <a:gd name="T102" fmla="*/ 4 w 11"/>
                <a:gd name="T103" fmla="*/ 4 h 11"/>
                <a:gd name="T104" fmla="*/ 7 w 11"/>
                <a:gd name="T105" fmla="*/ 5 h 11"/>
                <a:gd name="T106" fmla="*/ 6 w 11"/>
                <a:gd name="T10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0" y="6"/>
                  </a:moveTo>
                  <a:cubicBezTo>
                    <a:pt x="10" y="6"/>
                    <a:pt x="10" y="6"/>
                    <a:pt x="10" y="6"/>
                  </a:cubicBezTo>
                  <a:cubicBezTo>
                    <a:pt x="10" y="6"/>
                    <a:pt x="10" y="5"/>
                    <a:pt x="10" y="5"/>
                  </a:cubicBezTo>
                  <a:cubicBezTo>
                    <a:pt x="10" y="5"/>
                    <a:pt x="10" y="5"/>
                    <a:pt x="10" y="5"/>
                  </a:cubicBezTo>
                  <a:cubicBezTo>
                    <a:pt x="11" y="4"/>
                    <a:pt x="11" y="4"/>
                    <a:pt x="11" y="4"/>
                  </a:cubicBezTo>
                  <a:cubicBezTo>
                    <a:pt x="10" y="3"/>
                    <a:pt x="10" y="3"/>
                    <a:pt x="10" y="3"/>
                  </a:cubicBezTo>
                  <a:cubicBezTo>
                    <a:pt x="10" y="2"/>
                    <a:pt x="10" y="2"/>
                    <a:pt x="9" y="2"/>
                  </a:cubicBezTo>
                  <a:cubicBezTo>
                    <a:pt x="9" y="3"/>
                    <a:pt x="9" y="3"/>
                    <a:pt x="9" y="3"/>
                  </a:cubicBezTo>
                  <a:cubicBezTo>
                    <a:pt x="8" y="3"/>
                    <a:pt x="8" y="2"/>
                    <a:pt x="8" y="2"/>
                  </a:cubicBezTo>
                  <a:cubicBezTo>
                    <a:pt x="8" y="1"/>
                    <a:pt x="8" y="1"/>
                    <a:pt x="8" y="1"/>
                  </a:cubicBezTo>
                  <a:cubicBezTo>
                    <a:pt x="8" y="1"/>
                    <a:pt x="8" y="1"/>
                    <a:pt x="8" y="0"/>
                  </a:cubicBezTo>
                  <a:cubicBezTo>
                    <a:pt x="7" y="0"/>
                    <a:pt x="7" y="0"/>
                    <a:pt x="7" y="0"/>
                  </a:cubicBezTo>
                  <a:cubicBezTo>
                    <a:pt x="7" y="0"/>
                    <a:pt x="6" y="0"/>
                    <a:pt x="6" y="1"/>
                  </a:cubicBezTo>
                  <a:cubicBezTo>
                    <a:pt x="6" y="1"/>
                    <a:pt x="6" y="1"/>
                    <a:pt x="6" y="1"/>
                  </a:cubicBezTo>
                  <a:cubicBezTo>
                    <a:pt x="5" y="1"/>
                    <a:pt x="5" y="1"/>
                    <a:pt x="5" y="1"/>
                  </a:cubicBezTo>
                  <a:cubicBezTo>
                    <a:pt x="5" y="1"/>
                    <a:pt x="5" y="1"/>
                    <a:pt x="5" y="1"/>
                  </a:cubicBezTo>
                  <a:cubicBezTo>
                    <a:pt x="4" y="0"/>
                    <a:pt x="4" y="0"/>
                    <a:pt x="4" y="0"/>
                  </a:cubicBezTo>
                  <a:cubicBezTo>
                    <a:pt x="3" y="1"/>
                    <a:pt x="3" y="1"/>
                    <a:pt x="3" y="1"/>
                  </a:cubicBezTo>
                  <a:cubicBezTo>
                    <a:pt x="2" y="1"/>
                    <a:pt x="2" y="1"/>
                    <a:pt x="2" y="2"/>
                  </a:cubicBezTo>
                  <a:cubicBezTo>
                    <a:pt x="3" y="2"/>
                    <a:pt x="3" y="2"/>
                    <a:pt x="3" y="2"/>
                  </a:cubicBezTo>
                  <a:cubicBezTo>
                    <a:pt x="2" y="2"/>
                    <a:pt x="2" y="3"/>
                    <a:pt x="2" y="3"/>
                  </a:cubicBezTo>
                  <a:cubicBezTo>
                    <a:pt x="1" y="3"/>
                    <a:pt x="1" y="3"/>
                    <a:pt x="1" y="3"/>
                  </a:cubicBezTo>
                  <a:cubicBezTo>
                    <a:pt x="1" y="2"/>
                    <a:pt x="0" y="3"/>
                    <a:pt x="0" y="3"/>
                  </a:cubicBezTo>
                  <a:cubicBezTo>
                    <a:pt x="0" y="4"/>
                    <a:pt x="0" y="4"/>
                    <a:pt x="0" y="4"/>
                  </a:cubicBezTo>
                  <a:cubicBezTo>
                    <a:pt x="0" y="4"/>
                    <a:pt x="0" y="5"/>
                    <a:pt x="0" y="5"/>
                  </a:cubicBezTo>
                  <a:cubicBezTo>
                    <a:pt x="1" y="5"/>
                    <a:pt x="1" y="5"/>
                    <a:pt x="1" y="5"/>
                  </a:cubicBezTo>
                  <a:cubicBezTo>
                    <a:pt x="1" y="5"/>
                    <a:pt x="1" y="6"/>
                    <a:pt x="1" y="6"/>
                  </a:cubicBezTo>
                  <a:cubicBezTo>
                    <a:pt x="0" y="6"/>
                    <a:pt x="0" y="6"/>
                    <a:pt x="0" y="6"/>
                  </a:cubicBezTo>
                  <a:cubicBezTo>
                    <a:pt x="0" y="6"/>
                    <a:pt x="0" y="7"/>
                    <a:pt x="0" y="7"/>
                  </a:cubicBezTo>
                  <a:cubicBezTo>
                    <a:pt x="0" y="8"/>
                    <a:pt x="0" y="8"/>
                    <a:pt x="0" y="8"/>
                  </a:cubicBezTo>
                  <a:cubicBezTo>
                    <a:pt x="1" y="9"/>
                    <a:pt x="1" y="9"/>
                    <a:pt x="1" y="9"/>
                  </a:cubicBezTo>
                  <a:cubicBezTo>
                    <a:pt x="2" y="8"/>
                    <a:pt x="2" y="8"/>
                    <a:pt x="2" y="8"/>
                  </a:cubicBezTo>
                  <a:cubicBezTo>
                    <a:pt x="2" y="8"/>
                    <a:pt x="2" y="9"/>
                    <a:pt x="3" y="9"/>
                  </a:cubicBezTo>
                  <a:cubicBezTo>
                    <a:pt x="2" y="10"/>
                    <a:pt x="2" y="10"/>
                    <a:pt x="2" y="10"/>
                  </a:cubicBezTo>
                  <a:cubicBezTo>
                    <a:pt x="2" y="10"/>
                    <a:pt x="3" y="10"/>
                    <a:pt x="3" y="11"/>
                  </a:cubicBezTo>
                  <a:cubicBezTo>
                    <a:pt x="4" y="11"/>
                    <a:pt x="4" y="11"/>
                    <a:pt x="4" y="11"/>
                  </a:cubicBezTo>
                  <a:cubicBezTo>
                    <a:pt x="4" y="11"/>
                    <a:pt x="5" y="11"/>
                    <a:pt x="5" y="10"/>
                  </a:cubicBezTo>
                  <a:cubicBezTo>
                    <a:pt x="5" y="10"/>
                    <a:pt x="5" y="10"/>
                    <a:pt x="5" y="10"/>
                  </a:cubicBezTo>
                  <a:cubicBezTo>
                    <a:pt x="5" y="10"/>
                    <a:pt x="6" y="10"/>
                    <a:pt x="6" y="10"/>
                  </a:cubicBezTo>
                  <a:cubicBezTo>
                    <a:pt x="6" y="10"/>
                    <a:pt x="6" y="10"/>
                    <a:pt x="6" y="10"/>
                  </a:cubicBezTo>
                  <a:cubicBezTo>
                    <a:pt x="6" y="11"/>
                    <a:pt x="7" y="11"/>
                    <a:pt x="7" y="11"/>
                  </a:cubicBezTo>
                  <a:cubicBezTo>
                    <a:pt x="8" y="10"/>
                    <a:pt x="8" y="10"/>
                    <a:pt x="8" y="10"/>
                  </a:cubicBezTo>
                  <a:cubicBezTo>
                    <a:pt x="8" y="10"/>
                    <a:pt x="9" y="10"/>
                    <a:pt x="8" y="9"/>
                  </a:cubicBezTo>
                  <a:cubicBezTo>
                    <a:pt x="8" y="9"/>
                    <a:pt x="8" y="9"/>
                    <a:pt x="8" y="9"/>
                  </a:cubicBezTo>
                  <a:cubicBezTo>
                    <a:pt x="8" y="8"/>
                    <a:pt x="8" y="8"/>
                    <a:pt x="9" y="8"/>
                  </a:cubicBezTo>
                  <a:cubicBezTo>
                    <a:pt x="9" y="8"/>
                    <a:pt x="9" y="8"/>
                    <a:pt x="9" y="8"/>
                  </a:cubicBezTo>
                  <a:cubicBezTo>
                    <a:pt x="10" y="9"/>
                    <a:pt x="10" y="8"/>
                    <a:pt x="10" y="8"/>
                  </a:cubicBezTo>
                  <a:cubicBezTo>
                    <a:pt x="11" y="7"/>
                    <a:pt x="11" y="7"/>
                    <a:pt x="11" y="7"/>
                  </a:cubicBezTo>
                  <a:cubicBezTo>
                    <a:pt x="11" y="7"/>
                    <a:pt x="11" y="6"/>
                    <a:pt x="10" y="6"/>
                  </a:cubicBezTo>
                  <a:close/>
                  <a:moveTo>
                    <a:pt x="6" y="7"/>
                  </a:moveTo>
                  <a:cubicBezTo>
                    <a:pt x="5" y="8"/>
                    <a:pt x="4" y="7"/>
                    <a:pt x="3" y="6"/>
                  </a:cubicBezTo>
                  <a:cubicBezTo>
                    <a:pt x="3" y="5"/>
                    <a:pt x="3" y="4"/>
                    <a:pt x="4" y="4"/>
                  </a:cubicBezTo>
                  <a:cubicBezTo>
                    <a:pt x="6" y="3"/>
                    <a:pt x="7" y="4"/>
                    <a:pt x="7" y="5"/>
                  </a:cubicBezTo>
                  <a:cubicBezTo>
                    <a:pt x="8" y="6"/>
                    <a:pt x="7" y="7"/>
                    <a:pt x="6" y="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4"/>
            <p:cNvSpPr>
              <a:spLocks noEditPoints="1"/>
            </p:cNvSpPr>
            <p:nvPr/>
          </p:nvSpPr>
          <p:spPr bwMode="auto">
            <a:xfrm>
              <a:off x="3994" y="2529"/>
              <a:ext cx="26" cy="29"/>
            </a:xfrm>
            <a:custGeom>
              <a:avLst/>
              <a:gdLst>
                <a:gd name="T0" fmla="*/ 11 w 11"/>
                <a:gd name="T1" fmla="*/ 7 h 12"/>
                <a:gd name="T2" fmla="*/ 10 w 11"/>
                <a:gd name="T3" fmla="*/ 6 h 12"/>
                <a:gd name="T4" fmla="*/ 10 w 11"/>
                <a:gd name="T5" fmla="*/ 6 h 12"/>
                <a:gd name="T6" fmla="*/ 11 w 11"/>
                <a:gd name="T7" fmla="*/ 5 h 12"/>
                <a:gd name="T8" fmla="*/ 11 w 11"/>
                <a:gd name="T9" fmla="*/ 4 h 12"/>
                <a:gd name="T10" fmla="*/ 11 w 11"/>
                <a:gd name="T11" fmla="*/ 3 h 12"/>
                <a:gd name="T12" fmla="*/ 10 w 11"/>
                <a:gd name="T13" fmla="*/ 3 h 12"/>
                <a:gd name="T14" fmla="*/ 9 w 11"/>
                <a:gd name="T15" fmla="*/ 3 h 12"/>
                <a:gd name="T16" fmla="*/ 9 w 11"/>
                <a:gd name="T17" fmla="*/ 3 h 12"/>
                <a:gd name="T18" fmla="*/ 9 w 11"/>
                <a:gd name="T19" fmla="*/ 2 h 12"/>
                <a:gd name="T20" fmla="*/ 8 w 11"/>
                <a:gd name="T21" fmla="*/ 1 h 12"/>
                <a:gd name="T22" fmla="*/ 8 w 11"/>
                <a:gd name="T23" fmla="*/ 1 h 12"/>
                <a:gd name="T24" fmla="*/ 7 w 11"/>
                <a:gd name="T25" fmla="*/ 1 h 12"/>
                <a:gd name="T26" fmla="*/ 6 w 11"/>
                <a:gd name="T27" fmla="*/ 2 h 12"/>
                <a:gd name="T28" fmla="*/ 5 w 11"/>
                <a:gd name="T29" fmla="*/ 2 h 12"/>
                <a:gd name="T30" fmla="*/ 5 w 11"/>
                <a:gd name="T31" fmla="*/ 1 h 12"/>
                <a:gd name="T32" fmla="*/ 4 w 11"/>
                <a:gd name="T33" fmla="*/ 1 h 12"/>
                <a:gd name="T34" fmla="*/ 3 w 11"/>
                <a:gd name="T35" fmla="*/ 1 h 12"/>
                <a:gd name="T36" fmla="*/ 3 w 11"/>
                <a:gd name="T37" fmla="*/ 2 h 12"/>
                <a:gd name="T38" fmla="*/ 3 w 11"/>
                <a:gd name="T39" fmla="*/ 3 h 12"/>
                <a:gd name="T40" fmla="*/ 3 w 11"/>
                <a:gd name="T41" fmla="*/ 3 h 12"/>
                <a:gd name="T42" fmla="*/ 2 w 11"/>
                <a:gd name="T43" fmla="*/ 3 h 12"/>
                <a:gd name="T44" fmla="*/ 1 w 11"/>
                <a:gd name="T45" fmla="*/ 4 h 12"/>
                <a:gd name="T46" fmla="*/ 1 w 11"/>
                <a:gd name="T47" fmla="*/ 4 h 12"/>
                <a:gd name="T48" fmla="*/ 1 w 11"/>
                <a:gd name="T49" fmla="*/ 5 h 12"/>
                <a:gd name="T50" fmla="*/ 2 w 11"/>
                <a:gd name="T51" fmla="*/ 6 h 12"/>
                <a:gd name="T52" fmla="*/ 2 w 11"/>
                <a:gd name="T53" fmla="*/ 7 h 12"/>
                <a:gd name="T54" fmla="*/ 1 w 11"/>
                <a:gd name="T55" fmla="*/ 7 h 12"/>
                <a:gd name="T56" fmla="*/ 1 w 11"/>
                <a:gd name="T57" fmla="*/ 8 h 12"/>
                <a:gd name="T58" fmla="*/ 1 w 11"/>
                <a:gd name="T59" fmla="*/ 9 h 12"/>
                <a:gd name="T60" fmla="*/ 2 w 11"/>
                <a:gd name="T61" fmla="*/ 9 h 12"/>
                <a:gd name="T62" fmla="*/ 3 w 11"/>
                <a:gd name="T63" fmla="*/ 9 h 12"/>
                <a:gd name="T64" fmla="*/ 3 w 11"/>
                <a:gd name="T65" fmla="*/ 9 h 12"/>
                <a:gd name="T66" fmla="*/ 3 w 11"/>
                <a:gd name="T67" fmla="*/ 10 h 12"/>
                <a:gd name="T68" fmla="*/ 3 w 11"/>
                <a:gd name="T69" fmla="*/ 11 h 12"/>
                <a:gd name="T70" fmla="*/ 4 w 11"/>
                <a:gd name="T71" fmla="*/ 11 h 12"/>
                <a:gd name="T72" fmla="*/ 5 w 11"/>
                <a:gd name="T73" fmla="*/ 11 h 12"/>
                <a:gd name="T74" fmla="*/ 6 w 11"/>
                <a:gd name="T75" fmla="*/ 10 h 12"/>
                <a:gd name="T76" fmla="*/ 6 w 11"/>
                <a:gd name="T77" fmla="*/ 10 h 12"/>
                <a:gd name="T78" fmla="*/ 7 w 11"/>
                <a:gd name="T79" fmla="*/ 11 h 12"/>
                <a:gd name="T80" fmla="*/ 8 w 11"/>
                <a:gd name="T81" fmla="*/ 11 h 12"/>
                <a:gd name="T82" fmla="*/ 9 w 11"/>
                <a:gd name="T83" fmla="*/ 11 h 12"/>
                <a:gd name="T84" fmla="*/ 9 w 11"/>
                <a:gd name="T85" fmla="*/ 10 h 12"/>
                <a:gd name="T86" fmla="*/ 9 w 11"/>
                <a:gd name="T87" fmla="*/ 9 h 12"/>
                <a:gd name="T88" fmla="*/ 9 w 11"/>
                <a:gd name="T89" fmla="*/ 9 h 12"/>
                <a:gd name="T90" fmla="*/ 10 w 11"/>
                <a:gd name="T91" fmla="*/ 9 h 12"/>
                <a:gd name="T92" fmla="*/ 11 w 11"/>
                <a:gd name="T93" fmla="*/ 8 h 12"/>
                <a:gd name="T94" fmla="*/ 11 w 11"/>
                <a:gd name="T95" fmla="*/ 8 h 12"/>
                <a:gd name="T96" fmla="*/ 11 w 11"/>
                <a:gd name="T97" fmla="*/ 7 h 12"/>
                <a:gd name="T98" fmla="*/ 7 w 11"/>
                <a:gd name="T99" fmla="*/ 8 h 12"/>
                <a:gd name="T100" fmla="*/ 4 w 11"/>
                <a:gd name="T101" fmla="*/ 7 h 12"/>
                <a:gd name="T102" fmla="*/ 5 w 11"/>
                <a:gd name="T103" fmla="*/ 4 h 12"/>
                <a:gd name="T104" fmla="*/ 8 w 11"/>
                <a:gd name="T105" fmla="*/ 5 h 12"/>
                <a:gd name="T106" fmla="*/ 7 w 11"/>
                <a:gd name="T10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2">
                  <a:moveTo>
                    <a:pt x="11" y="7"/>
                  </a:moveTo>
                  <a:cubicBezTo>
                    <a:pt x="10" y="6"/>
                    <a:pt x="10" y="6"/>
                    <a:pt x="10" y="6"/>
                  </a:cubicBezTo>
                  <a:cubicBezTo>
                    <a:pt x="10" y="6"/>
                    <a:pt x="10" y="6"/>
                    <a:pt x="10" y="6"/>
                  </a:cubicBezTo>
                  <a:cubicBezTo>
                    <a:pt x="11" y="5"/>
                    <a:pt x="11" y="5"/>
                    <a:pt x="11" y="5"/>
                  </a:cubicBezTo>
                  <a:cubicBezTo>
                    <a:pt x="11" y="5"/>
                    <a:pt x="11" y="5"/>
                    <a:pt x="11" y="4"/>
                  </a:cubicBezTo>
                  <a:cubicBezTo>
                    <a:pt x="11" y="3"/>
                    <a:pt x="11" y="3"/>
                    <a:pt x="11" y="3"/>
                  </a:cubicBezTo>
                  <a:cubicBezTo>
                    <a:pt x="11" y="3"/>
                    <a:pt x="10" y="3"/>
                    <a:pt x="10" y="3"/>
                  </a:cubicBezTo>
                  <a:cubicBezTo>
                    <a:pt x="9" y="3"/>
                    <a:pt x="9" y="3"/>
                    <a:pt x="9" y="3"/>
                  </a:cubicBezTo>
                  <a:cubicBezTo>
                    <a:pt x="9" y="3"/>
                    <a:pt x="9" y="3"/>
                    <a:pt x="9" y="3"/>
                  </a:cubicBezTo>
                  <a:cubicBezTo>
                    <a:pt x="9" y="2"/>
                    <a:pt x="9" y="2"/>
                    <a:pt x="9" y="2"/>
                  </a:cubicBezTo>
                  <a:cubicBezTo>
                    <a:pt x="9" y="2"/>
                    <a:pt x="9" y="1"/>
                    <a:pt x="8" y="1"/>
                  </a:cubicBezTo>
                  <a:cubicBezTo>
                    <a:pt x="8" y="1"/>
                    <a:pt x="8" y="1"/>
                    <a:pt x="8" y="1"/>
                  </a:cubicBezTo>
                  <a:cubicBezTo>
                    <a:pt x="7" y="0"/>
                    <a:pt x="7" y="1"/>
                    <a:pt x="7" y="1"/>
                  </a:cubicBezTo>
                  <a:cubicBezTo>
                    <a:pt x="6" y="2"/>
                    <a:pt x="6" y="2"/>
                    <a:pt x="6" y="2"/>
                  </a:cubicBezTo>
                  <a:cubicBezTo>
                    <a:pt x="6" y="2"/>
                    <a:pt x="6" y="2"/>
                    <a:pt x="5" y="2"/>
                  </a:cubicBezTo>
                  <a:cubicBezTo>
                    <a:pt x="5" y="1"/>
                    <a:pt x="5" y="1"/>
                    <a:pt x="5" y="1"/>
                  </a:cubicBezTo>
                  <a:cubicBezTo>
                    <a:pt x="5" y="1"/>
                    <a:pt x="4" y="0"/>
                    <a:pt x="4" y="1"/>
                  </a:cubicBezTo>
                  <a:cubicBezTo>
                    <a:pt x="3" y="1"/>
                    <a:pt x="3" y="1"/>
                    <a:pt x="3" y="1"/>
                  </a:cubicBezTo>
                  <a:cubicBezTo>
                    <a:pt x="3" y="1"/>
                    <a:pt x="3" y="2"/>
                    <a:pt x="3" y="2"/>
                  </a:cubicBezTo>
                  <a:cubicBezTo>
                    <a:pt x="3" y="3"/>
                    <a:pt x="3" y="3"/>
                    <a:pt x="3" y="3"/>
                  </a:cubicBezTo>
                  <a:cubicBezTo>
                    <a:pt x="3" y="3"/>
                    <a:pt x="3" y="3"/>
                    <a:pt x="3" y="3"/>
                  </a:cubicBezTo>
                  <a:cubicBezTo>
                    <a:pt x="2" y="3"/>
                    <a:pt x="2" y="3"/>
                    <a:pt x="2" y="3"/>
                  </a:cubicBezTo>
                  <a:cubicBezTo>
                    <a:pt x="1" y="3"/>
                    <a:pt x="1" y="3"/>
                    <a:pt x="1" y="4"/>
                  </a:cubicBezTo>
                  <a:cubicBezTo>
                    <a:pt x="1" y="4"/>
                    <a:pt x="1" y="4"/>
                    <a:pt x="1" y="4"/>
                  </a:cubicBezTo>
                  <a:cubicBezTo>
                    <a:pt x="0" y="5"/>
                    <a:pt x="1" y="5"/>
                    <a:pt x="1" y="5"/>
                  </a:cubicBezTo>
                  <a:cubicBezTo>
                    <a:pt x="2" y="6"/>
                    <a:pt x="2" y="6"/>
                    <a:pt x="2" y="6"/>
                  </a:cubicBezTo>
                  <a:cubicBezTo>
                    <a:pt x="2" y="6"/>
                    <a:pt x="2" y="6"/>
                    <a:pt x="2" y="7"/>
                  </a:cubicBezTo>
                  <a:cubicBezTo>
                    <a:pt x="1" y="7"/>
                    <a:pt x="1" y="7"/>
                    <a:pt x="1" y="7"/>
                  </a:cubicBezTo>
                  <a:cubicBezTo>
                    <a:pt x="1" y="7"/>
                    <a:pt x="0" y="7"/>
                    <a:pt x="1" y="8"/>
                  </a:cubicBezTo>
                  <a:cubicBezTo>
                    <a:pt x="1" y="9"/>
                    <a:pt x="1" y="9"/>
                    <a:pt x="1" y="9"/>
                  </a:cubicBezTo>
                  <a:cubicBezTo>
                    <a:pt x="1" y="9"/>
                    <a:pt x="2" y="9"/>
                    <a:pt x="2" y="9"/>
                  </a:cubicBezTo>
                  <a:cubicBezTo>
                    <a:pt x="3" y="9"/>
                    <a:pt x="3" y="9"/>
                    <a:pt x="3" y="9"/>
                  </a:cubicBezTo>
                  <a:cubicBezTo>
                    <a:pt x="3" y="9"/>
                    <a:pt x="3" y="9"/>
                    <a:pt x="3" y="9"/>
                  </a:cubicBezTo>
                  <a:cubicBezTo>
                    <a:pt x="3" y="10"/>
                    <a:pt x="3" y="10"/>
                    <a:pt x="3" y="10"/>
                  </a:cubicBezTo>
                  <a:cubicBezTo>
                    <a:pt x="3" y="10"/>
                    <a:pt x="3" y="11"/>
                    <a:pt x="3" y="11"/>
                  </a:cubicBezTo>
                  <a:cubicBezTo>
                    <a:pt x="4" y="11"/>
                    <a:pt x="4" y="11"/>
                    <a:pt x="4" y="11"/>
                  </a:cubicBezTo>
                  <a:cubicBezTo>
                    <a:pt x="5" y="12"/>
                    <a:pt x="5" y="11"/>
                    <a:pt x="5" y="11"/>
                  </a:cubicBezTo>
                  <a:cubicBezTo>
                    <a:pt x="6" y="10"/>
                    <a:pt x="6" y="10"/>
                    <a:pt x="6" y="10"/>
                  </a:cubicBezTo>
                  <a:cubicBezTo>
                    <a:pt x="6" y="10"/>
                    <a:pt x="6" y="10"/>
                    <a:pt x="6" y="10"/>
                  </a:cubicBezTo>
                  <a:cubicBezTo>
                    <a:pt x="7" y="11"/>
                    <a:pt x="7" y="11"/>
                    <a:pt x="7" y="11"/>
                  </a:cubicBezTo>
                  <a:cubicBezTo>
                    <a:pt x="7" y="11"/>
                    <a:pt x="7" y="11"/>
                    <a:pt x="8" y="11"/>
                  </a:cubicBezTo>
                  <a:cubicBezTo>
                    <a:pt x="9" y="11"/>
                    <a:pt x="9" y="11"/>
                    <a:pt x="9" y="11"/>
                  </a:cubicBezTo>
                  <a:cubicBezTo>
                    <a:pt x="9" y="11"/>
                    <a:pt x="9" y="10"/>
                    <a:pt x="9" y="10"/>
                  </a:cubicBezTo>
                  <a:cubicBezTo>
                    <a:pt x="9" y="9"/>
                    <a:pt x="9" y="9"/>
                    <a:pt x="9" y="9"/>
                  </a:cubicBezTo>
                  <a:cubicBezTo>
                    <a:pt x="9" y="9"/>
                    <a:pt x="9" y="9"/>
                    <a:pt x="9" y="9"/>
                  </a:cubicBezTo>
                  <a:cubicBezTo>
                    <a:pt x="10" y="9"/>
                    <a:pt x="10" y="9"/>
                    <a:pt x="10" y="9"/>
                  </a:cubicBezTo>
                  <a:cubicBezTo>
                    <a:pt x="10" y="9"/>
                    <a:pt x="11" y="9"/>
                    <a:pt x="11" y="8"/>
                  </a:cubicBezTo>
                  <a:cubicBezTo>
                    <a:pt x="11" y="8"/>
                    <a:pt x="11" y="8"/>
                    <a:pt x="11" y="8"/>
                  </a:cubicBezTo>
                  <a:cubicBezTo>
                    <a:pt x="11" y="7"/>
                    <a:pt x="11" y="7"/>
                    <a:pt x="11" y="7"/>
                  </a:cubicBezTo>
                  <a:close/>
                  <a:moveTo>
                    <a:pt x="7" y="8"/>
                  </a:moveTo>
                  <a:cubicBezTo>
                    <a:pt x="6" y="8"/>
                    <a:pt x="4" y="8"/>
                    <a:pt x="4" y="7"/>
                  </a:cubicBezTo>
                  <a:cubicBezTo>
                    <a:pt x="3" y="6"/>
                    <a:pt x="4" y="5"/>
                    <a:pt x="5" y="4"/>
                  </a:cubicBezTo>
                  <a:cubicBezTo>
                    <a:pt x="6" y="4"/>
                    <a:pt x="7" y="4"/>
                    <a:pt x="8" y="5"/>
                  </a:cubicBezTo>
                  <a:cubicBezTo>
                    <a:pt x="8" y="6"/>
                    <a:pt x="8" y="7"/>
                    <a:pt x="7"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5"/>
            <p:cNvSpPr>
              <a:spLocks noEditPoints="1"/>
            </p:cNvSpPr>
            <p:nvPr/>
          </p:nvSpPr>
          <p:spPr bwMode="auto">
            <a:xfrm>
              <a:off x="3826" y="2420"/>
              <a:ext cx="31" cy="31"/>
            </a:xfrm>
            <a:custGeom>
              <a:avLst/>
              <a:gdLst>
                <a:gd name="T0" fmla="*/ 12 w 13"/>
                <a:gd name="T1" fmla="*/ 7 h 13"/>
                <a:gd name="T2" fmla="*/ 11 w 13"/>
                <a:gd name="T3" fmla="*/ 7 h 13"/>
                <a:gd name="T4" fmla="*/ 11 w 13"/>
                <a:gd name="T5" fmla="*/ 6 h 13"/>
                <a:gd name="T6" fmla="*/ 12 w 13"/>
                <a:gd name="T7" fmla="*/ 6 h 13"/>
                <a:gd name="T8" fmla="*/ 13 w 13"/>
                <a:gd name="T9" fmla="*/ 4 h 13"/>
                <a:gd name="T10" fmla="*/ 12 w 13"/>
                <a:gd name="T11" fmla="*/ 3 h 13"/>
                <a:gd name="T12" fmla="*/ 11 w 13"/>
                <a:gd name="T13" fmla="*/ 3 h 13"/>
                <a:gd name="T14" fmla="*/ 10 w 13"/>
                <a:gd name="T15" fmla="*/ 3 h 13"/>
                <a:gd name="T16" fmla="*/ 9 w 13"/>
                <a:gd name="T17" fmla="*/ 3 h 13"/>
                <a:gd name="T18" fmla="*/ 10 w 13"/>
                <a:gd name="T19" fmla="*/ 2 h 13"/>
                <a:gd name="T20" fmla="*/ 9 w 13"/>
                <a:gd name="T21" fmla="*/ 1 h 13"/>
                <a:gd name="T22" fmla="*/ 8 w 13"/>
                <a:gd name="T23" fmla="*/ 0 h 13"/>
                <a:gd name="T24" fmla="*/ 7 w 13"/>
                <a:gd name="T25" fmla="*/ 1 h 13"/>
                <a:gd name="T26" fmla="*/ 7 w 13"/>
                <a:gd name="T27" fmla="*/ 2 h 13"/>
                <a:gd name="T28" fmla="*/ 6 w 13"/>
                <a:gd name="T29" fmla="*/ 2 h 13"/>
                <a:gd name="T30" fmla="*/ 5 w 13"/>
                <a:gd name="T31" fmla="*/ 1 h 13"/>
                <a:gd name="T32" fmla="*/ 4 w 13"/>
                <a:gd name="T33" fmla="*/ 0 h 13"/>
                <a:gd name="T34" fmla="*/ 3 w 13"/>
                <a:gd name="T35" fmla="*/ 1 h 13"/>
                <a:gd name="T36" fmla="*/ 3 w 13"/>
                <a:gd name="T37" fmla="*/ 2 h 13"/>
                <a:gd name="T38" fmla="*/ 3 w 13"/>
                <a:gd name="T39" fmla="*/ 3 h 13"/>
                <a:gd name="T40" fmla="*/ 2 w 13"/>
                <a:gd name="T41" fmla="*/ 3 h 13"/>
                <a:gd name="T42" fmla="*/ 1 w 13"/>
                <a:gd name="T43" fmla="*/ 3 h 13"/>
                <a:gd name="T44" fmla="*/ 0 w 13"/>
                <a:gd name="T45" fmla="*/ 4 h 13"/>
                <a:gd name="T46" fmla="*/ 0 w 13"/>
                <a:gd name="T47" fmla="*/ 5 h 13"/>
                <a:gd name="T48" fmla="*/ 0 w 13"/>
                <a:gd name="T49" fmla="*/ 6 h 13"/>
                <a:gd name="T50" fmla="*/ 1 w 13"/>
                <a:gd name="T51" fmla="*/ 6 h 13"/>
                <a:gd name="T52" fmla="*/ 1 w 13"/>
                <a:gd name="T53" fmla="*/ 7 h 13"/>
                <a:gd name="T54" fmla="*/ 0 w 13"/>
                <a:gd name="T55" fmla="*/ 8 h 13"/>
                <a:gd name="T56" fmla="*/ 0 w 13"/>
                <a:gd name="T57" fmla="*/ 9 h 13"/>
                <a:gd name="T58" fmla="*/ 0 w 13"/>
                <a:gd name="T59" fmla="*/ 10 h 13"/>
                <a:gd name="T60" fmla="*/ 2 w 13"/>
                <a:gd name="T61" fmla="*/ 10 h 13"/>
                <a:gd name="T62" fmla="*/ 2 w 13"/>
                <a:gd name="T63" fmla="*/ 10 h 13"/>
                <a:gd name="T64" fmla="*/ 3 w 13"/>
                <a:gd name="T65" fmla="*/ 11 h 13"/>
                <a:gd name="T66" fmla="*/ 3 w 13"/>
                <a:gd name="T67" fmla="*/ 11 h 13"/>
                <a:gd name="T68" fmla="*/ 3 w 13"/>
                <a:gd name="T69" fmla="*/ 13 h 13"/>
                <a:gd name="T70" fmla="*/ 4 w 13"/>
                <a:gd name="T71" fmla="*/ 13 h 13"/>
                <a:gd name="T72" fmla="*/ 5 w 13"/>
                <a:gd name="T73" fmla="*/ 12 h 13"/>
                <a:gd name="T74" fmla="*/ 6 w 13"/>
                <a:gd name="T75" fmla="*/ 12 h 13"/>
                <a:gd name="T76" fmla="*/ 7 w 13"/>
                <a:gd name="T77" fmla="*/ 12 h 13"/>
                <a:gd name="T78" fmla="*/ 7 w 13"/>
                <a:gd name="T79" fmla="*/ 12 h 13"/>
                <a:gd name="T80" fmla="*/ 8 w 13"/>
                <a:gd name="T81" fmla="*/ 13 h 13"/>
                <a:gd name="T82" fmla="*/ 9 w 13"/>
                <a:gd name="T83" fmla="*/ 12 h 13"/>
                <a:gd name="T84" fmla="*/ 10 w 13"/>
                <a:gd name="T85" fmla="*/ 11 h 13"/>
                <a:gd name="T86" fmla="*/ 9 w 13"/>
                <a:gd name="T87" fmla="*/ 10 h 13"/>
                <a:gd name="T88" fmla="*/ 10 w 13"/>
                <a:gd name="T89" fmla="*/ 10 h 13"/>
                <a:gd name="T90" fmla="*/ 11 w 13"/>
                <a:gd name="T91" fmla="*/ 10 h 13"/>
                <a:gd name="T92" fmla="*/ 12 w 13"/>
                <a:gd name="T93" fmla="*/ 9 h 13"/>
                <a:gd name="T94" fmla="*/ 13 w 13"/>
                <a:gd name="T95" fmla="*/ 8 h 13"/>
                <a:gd name="T96" fmla="*/ 12 w 13"/>
                <a:gd name="T97" fmla="*/ 7 h 13"/>
                <a:gd name="T98" fmla="*/ 7 w 13"/>
                <a:gd name="T99" fmla="*/ 9 h 13"/>
                <a:gd name="T100" fmla="*/ 4 w 13"/>
                <a:gd name="T101" fmla="*/ 8 h 13"/>
                <a:gd name="T102" fmla="*/ 5 w 13"/>
                <a:gd name="T103" fmla="*/ 4 h 13"/>
                <a:gd name="T104" fmla="*/ 8 w 13"/>
                <a:gd name="T105" fmla="*/ 6 h 13"/>
                <a:gd name="T106" fmla="*/ 7 w 13"/>
                <a:gd name="T10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13">
                  <a:moveTo>
                    <a:pt x="12" y="7"/>
                  </a:moveTo>
                  <a:cubicBezTo>
                    <a:pt x="11" y="7"/>
                    <a:pt x="11" y="7"/>
                    <a:pt x="11" y="7"/>
                  </a:cubicBezTo>
                  <a:cubicBezTo>
                    <a:pt x="11" y="7"/>
                    <a:pt x="11" y="6"/>
                    <a:pt x="11" y="6"/>
                  </a:cubicBezTo>
                  <a:cubicBezTo>
                    <a:pt x="12" y="6"/>
                    <a:pt x="12" y="6"/>
                    <a:pt x="12" y="6"/>
                  </a:cubicBezTo>
                  <a:cubicBezTo>
                    <a:pt x="13" y="5"/>
                    <a:pt x="13" y="5"/>
                    <a:pt x="13" y="4"/>
                  </a:cubicBezTo>
                  <a:cubicBezTo>
                    <a:pt x="12" y="3"/>
                    <a:pt x="12" y="3"/>
                    <a:pt x="12" y="3"/>
                  </a:cubicBezTo>
                  <a:cubicBezTo>
                    <a:pt x="12" y="3"/>
                    <a:pt x="11" y="3"/>
                    <a:pt x="11" y="3"/>
                  </a:cubicBezTo>
                  <a:cubicBezTo>
                    <a:pt x="10" y="3"/>
                    <a:pt x="10" y="3"/>
                    <a:pt x="10" y="3"/>
                  </a:cubicBezTo>
                  <a:cubicBezTo>
                    <a:pt x="10" y="3"/>
                    <a:pt x="10" y="3"/>
                    <a:pt x="9" y="3"/>
                  </a:cubicBezTo>
                  <a:cubicBezTo>
                    <a:pt x="10" y="2"/>
                    <a:pt x="10" y="2"/>
                    <a:pt x="10" y="2"/>
                  </a:cubicBezTo>
                  <a:cubicBezTo>
                    <a:pt x="10" y="1"/>
                    <a:pt x="10" y="1"/>
                    <a:pt x="9" y="1"/>
                  </a:cubicBezTo>
                  <a:cubicBezTo>
                    <a:pt x="8" y="0"/>
                    <a:pt x="8" y="0"/>
                    <a:pt x="8" y="0"/>
                  </a:cubicBezTo>
                  <a:cubicBezTo>
                    <a:pt x="8" y="0"/>
                    <a:pt x="7" y="0"/>
                    <a:pt x="7" y="1"/>
                  </a:cubicBezTo>
                  <a:cubicBezTo>
                    <a:pt x="7" y="2"/>
                    <a:pt x="7" y="2"/>
                    <a:pt x="7" y="2"/>
                  </a:cubicBezTo>
                  <a:cubicBezTo>
                    <a:pt x="6" y="2"/>
                    <a:pt x="6" y="2"/>
                    <a:pt x="6" y="2"/>
                  </a:cubicBezTo>
                  <a:cubicBezTo>
                    <a:pt x="5" y="1"/>
                    <a:pt x="5" y="1"/>
                    <a:pt x="5" y="1"/>
                  </a:cubicBezTo>
                  <a:cubicBezTo>
                    <a:pt x="5" y="0"/>
                    <a:pt x="4" y="0"/>
                    <a:pt x="4" y="0"/>
                  </a:cubicBezTo>
                  <a:cubicBezTo>
                    <a:pt x="3" y="1"/>
                    <a:pt x="3" y="1"/>
                    <a:pt x="3" y="1"/>
                  </a:cubicBezTo>
                  <a:cubicBezTo>
                    <a:pt x="3" y="1"/>
                    <a:pt x="2" y="1"/>
                    <a:pt x="3" y="2"/>
                  </a:cubicBezTo>
                  <a:cubicBezTo>
                    <a:pt x="3" y="3"/>
                    <a:pt x="3" y="3"/>
                    <a:pt x="3" y="3"/>
                  </a:cubicBezTo>
                  <a:cubicBezTo>
                    <a:pt x="3" y="3"/>
                    <a:pt x="2" y="3"/>
                    <a:pt x="2" y="3"/>
                  </a:cubicBezTo>
                  <a:cubicBezTo>
                    <a:pt x="1" y="3"/>
                    <a:pt x="1" y="3"/>
                    <a:pt x="1" y="3"/>
                  </a:cubicBezTo>
                  <a:cubicBezTo>
                    <a:pt x="1" y="3"/>
                    <a:pt x="0" y="3"/>
                    <a:pt x="0" y="4"/>
                  </a:cubicBezTo>
                  <a:cubicBezTo>
                    <a:pt x="0" y="5"/>
                    <a:pt x="0" y="5"/>
                    <a:pt x="0" y="5"/>
                  </a:cubicBezTo>
                  <a:cubicBezTo>
                    <a:pt x="0" y="5"/>
                    <a:pt x="0" y="6"/>
                    <a:pt x="0" y="6"/>
                  </a:cubicBezTo>
                  <a:cubicBezTo>
                    <a:pt x="1" y="6"/>
                    <a:pt x="1" y="6"/>
                    <a:pt x="1" y="6"/>
                  </a:cubicBezTo>
                  <a:cubicBezTo>
                    <a:pt x="1" y="6"/>
                    <a:pt x="1" y="7"/>
                    <a:pt x="1" y="7"/>
                  </a:cubicBezTo>
                  <a:cubicBezTo>
                    <a:pt x="0" y="8"/>
                    <a:pt x="0" y="8"/>
                    <a:pt x="0" y="8"/>
                  </a:cubicBezTo>
                  <a:cubicBezTo>
                    <a:pt x="0" y="8"/>
                    <a:pt x="0" y="8"/>
                    <a:pt x="0" y="9"/>
                  </a:cubicBezTo>
                  <a:cubicBezTo>
                    <a:pt x="0" y="10"/>
                    <a:pt x="0" y="10"/>
                    <a:pt x="0" y="10"/>
                  </a:cubicBezTo>
                  <a:cubicBezTo>
                    <a:pt x="0" y="10"/>
                    <a:pt x="1" y="10"/>
                    <a:pt x="2" y="10"/>
                  </a:cubicBezTo>
                  <a:cubicBezTo>
                    <a:pt x="2" y="10"/>
                    <a:pt x="2" y="10"/>
                    <a:pt x="2" y="10"/>
                  </a:cubicBezTo>
                  <a:cubicBezTo>
                    <a:pt x="2" y="10"/>
                    <a:pt x="3" y="10"/>
                    <a:pt x="3" y="11"/>
                  </a:cubicBezTo>
                  <a:cubicBezTo>
                    <a:pt x="3" y="11"/>
                    <a:pt x="3" y="11"/>
                    <a:pt x="3" y="11"/>
                  </a:cubicBezTo>
                  <a:cubicBezTo>
                    <a:pt x="3" y="12"/>
                    <a:pt x="3" y="12"/>
                    <a:pt x="3" y="13"/>
                  </a:cubicBezTo>
                  <a:cubicBezTo>
                    <a:pt x="4" y="13"/>
                    <a:pt x="4" y="13"/>
                    <a:pt x="4" y="13"/>
                  </a:cubicBezTo>
                  <a:cubicBezTo>
                    <a:pt x="5" y="13"/>
                    <a:pt x="5" y="13"/>
                    <a:pt x="5" y="12"/>
                  </a:cubicBezTo>
                  <a:cubicBezTo>
                    <a:pt x="6" y="12"/>
                    <a:pt x="6" y="12"/>
                    <a:pt x="6" y="12"/>
                  </a:cubicBezTo>
                  <a:cubicBezTo>
                    <a:pt x="6" y="12"/>
                    <a:pt x="6" y="12"/>
                    <a:pt x="7" y="12"/>
                  </a:cubicBezTo>
                  <a:cubicBezTo>
                    <a:pt x="7" y="12"/>
                    <a:pt x="7" y="12"/>
                    <a:pt x="7" y="12"/>
                  </a:cubicBezTo>
                  <a:cubicBezTo>
                    <a:pt x="7" y="13"/>
                    <a:pt x="8" y="13"/>
                    <a:pt x="8" y="13"/>
                  </a:cubicBezTo>
                  <a:cubicBezTo>
                    <a:pt x="9" y="12"/>
                    <a:pt x="9" y="12"/>
                    <a:pt x="9" y="12"/>
                  </a:cubicBezTo>
                  <a:cubicBezTo>
                    <a:pt x="10" y="12"/>
                    <a:pt x="10" y="12"/>
                    <a:pt x="10" y="11"/>
                  </a:cubicBezTo>
                  <a:cubicBezTo>
                    <a:pt x="9" y="10"/>
                    <a:pt x="9" y="10"/>
                    <a:pt x="9" y="10"/>
                  </a:cubicBezTo>
                  <a:cubicBezTo>
                    <a:pt x="10" y="10"/>
                    <a:pt x="10" y="10"/>
                    <a:pt x="10" y="10"/>
                  </a:cubicBezTo>
                  <a:cubicBezTo>
                    <a:pt x="11" y="10"/>
                    <a:pt x="11" y="10"/>
                    <a:pt x="11" y="10"/>
                  </a:cubicBezTo>
                  <a:cubicBezTo>
                    <a:pt x="11" y="10"/>
                    <a:pt x="12" y="10"/>
                    <a:pt x="12" y="9"/>
                  </a:cubicBezTo>
                  <a:cubicBezTo>
                    <a:pt x="13" y="8"/>
                    <a:pt x="13" y="8"/>
                    <a:pt x="13" y="8"/>
                  </a:cubicBezTo>
                  <a:cubicBezTo>
                    <a:pt x="13" y="8"/>
                    <a:pt x="13" y="7"/>
                    <a:pt x="12" y="7"/>
                  </a:cubicBezTo>
                  <a:close/>
                  <a:moveTo>
                    <a:pt x="7" y="9"/>
                  </a:moveTo>
                  <a:cubicBezTo>
                    <a:pt x="6" y="9"/>
                    <a:pt x="4" y="9"/>
                    <a:pt x="4" y="8"/>
                  </a:cubicBezTo>
                  <a:cubicBezTo>
                    <a:pt x="3" y="6"/>
                    <a:pt x="4" y="5"/>
                    <a:pt x="5" y="4"/>
                  </a:cubicBezTo>
                  <a:cubicBezTo>
                    <a:pt x="6" y="4"/>
                    <a:pt x="8" y="4"/>
                    <a:pt x="8" y="6"/>
                  </a:cubicBezTo>
                  <a:cubicBezTo>
                    <a:pt x="9" y="7"/>
                    <a:pt x="8" y="8"/>
                    <a:pt x="7" y="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6"/>
            <p:cNvSpPr>
              <a:spLocks noEditPoints="1"/>
            </p:cNvSpPr>
            <p:nvPr/>
          </p:nvSpPr>
          <p:spPr bwMode="auto">
            <a:xfrm>
              <a:off x="3949" y="2004"/>
              <a:ext cx="26" cy="27"/>
            </a:xfrm>
            <a:custGeom>
              <a:avLst/>
              <a:gdLst>
                <a:gd name="T0" fmla="*/ 11 w 11"/>
                <a:gd name="T1" fmla="*/ 6 h 11"/>
                <a:gd name="T2" fmla="*/ 10 w 11"/>
                <a:gd name="T3" fmla="*/ 5 h 11"/>
                <a:gd name="T4" fmla="*/ 10 w 11"/>
                <a:gd name="T5" fmla="*/ 5 h 11"/>
                <a:gd name="T6" fmla="*/ 11 w 11"/>
                <a:gd name="T7" fmla="*/ 4 h 11"/>
                <a:gd name="T8" fmla="*/ 11 w 11"/>
                <a:gd name="T9" fmla="*/ 3 h 11"/>
                <a:gd name="T10" fmla="*/ 11 w 11"/>
                <a:gd name="T11" fmla="*/ 2 h 11"/>
                <a:gd name="T12" fmla="*/ 10 w 11"/>
                <a:gd name="T13" fmla="*/ 2 h 11"/>
                <a:gd name="T14" fmla="*/ 9 w 11"/>
                <a:gd name="T15" fmla="*/ 2 h 11"/>
                <a:gd name="T16" fmla="*/ 9 w 11"/>
                <a:gd name="T17" fmla="*/ 2 h 11"/>
                <a:gd name="T18" fmla="*/ 9 w 11"/>
                <a:gd name="T19" fmla="*/ 1 h 11"/>
                <a:gd name="T20" fmla="*/ 8 w 11"/>
                <a:gd name="T21" fmla="*/ 0 h 11"/>
                <a:gd name="T22" fmla="*/ 8 w 11"/>
                <a:gd name="T23" fmla="*/ 0 h 11"/>
                <a:gd name="T24" fmla="*/ 7 w 11"/>
                <a:gd name="T25" fmla="*/ 0 h 11"/>
                <a:gd name="T26" fmla="*/ 6 w 11"/>
                <a:gd name="T27" fmla="*/ 1 h 11"/>
                <a:gd name="T28" fmla="*/ 5 w 11"/>
                <a:gd name="T29" fmla="*/ 1 h 11"/>
                <a:gd name="T30" fmla="*/ 5 w 11"/>
                <a:gd name="T31" fmla="*/ 0 h 11"/>
                <a:gd name="T32" fmla="*/ 4 w 11"/>
                <a:gd name="T33" fmla="*/ 0 h 11"/>
                <a:gd name="T34" fmla="*/ 3 w 11"/>
                <a:gd name="T35" fmla="*/ 0 h 11"/>
                <a:gd name="T36" fmla="*/ 3 w 11"/>
                <a:gd name="T37" fmla="*/ 1 h 11"/>
                <a:gd name="T38" fmla="*/ 3 w 11"/>
                <a:gd name="T39" fmla="*/ 2 h 11"/>
                <a:gd name="T40" fmla="*/ 3 w 11"/>
                <a:gd name="T41" fmla="*/ 2 h 11"/>
                <a:gd name="T42" fmla="*/ 2 w 11"/>
                <a:gd name="T43" fmla="*/ 2 h 11"/>
                <a:gd name="T44" fmla="*/ 1 w 11"/>
                <a:gd name="T45" fmla="*/ 3 h 11"/>
                <a:gd name="T46" fmla="*/ 1 w 11"/>
                <a:gd name="T47" fmla="*/ 3 h 11"/>
                <a:gd name="T48" fmla="*/ 1 w 11"/>
                <a:gd name="T49" fmla="*/ 4 h 11"/>
                <a:gd name="T50" fmla="*/ 2 w 11"/>
                <a:gd name="T51" fmla="*/ 5 h 11"/>
                <a:gd name="T52" fmla="*/ 2 w 11"/>
                <a:gd name="T53" fmla="*/ 6 h 11"/>
                <a:gd name="T54" fmla="*/ 1 w 11"/>
                <a:gd name="T55" fmla="*/ 6 h 11"/>
                <a:gd name="T56" fmla="*/ 1 w 11"/>
                <a:gd name="T57" fmla="*/ 7 h 11"/>
                <a:gd name="T58" fmla="*/ 1 w 11"/>
                <a:gd name="T59" fmla="*/ 8 h 11"/>
                <a:gd name="T60" fmla="*/ 2 w 11"/>
                <a:gd name="T61" fmla="*/ 8 h 11"/>
                <a:gd name="T62" fmla="*/ 3 w 11"/>
                <a:gd name="T63" fmla="*/ 8 h 11"/>
                <a:gd name="T64" fmla="*/ 3 w 11"/>
                <a:gd name="T65" fmla="*/ 9 h 11"/>
                <a:gd name="T66" fmla="*/ 3 w 11"/>
                <a:gd name="T67" fmla="*/ 9 h 11"/>
                <a:gd name="T68" fmla="*/ 3 w 11"/>
                <a:gd name="T69" fmla="*/ 10 h 11"/>
                <a:gd name="T70" fmla="*/ 4 w 11"/>
                <a:gd name="T71" fmla="*/ 10 h 11"/>
                <a:gd name="T72" fmla="*/ 5 w 11"/>
                <a:gd name="T73" fmla="*/ 10 h 11"/>
                <a:gd name="T74" fmla="*/ 6 w 11"/>
                <a:gd name="T75" fmla="*/ 9 h 11"/>
                <a:gd name="T76" fmla="*/ 6 w 11"/>
                <a:gd name="T77" fmla="*/ 9 h 11"/>
                <a:gd name="T78" fmla="*/ 7 w 11"/>
                <a:gd name="T79" fmla="*/ 10 h 11"/>
                <a:gd name="T80" fmla="*/ 8 w 11"/>
                <a:gd name="T81" fmla="*/ 10 h 11"/>
                <a:gd name="T82" fmla="*/ 9 w 11"/>
                <a:gd name="T83" fmla="*/ 10 h 11"/>
                <a:gd name="T84" fmla="*/ 9 w 11"/>
                <a:gd name="T85" fmla="*/ 9 h 11"/>
                <a:gd name="T86" fmla="*/ 9 w 11"/>
                <a:gd name="T87" fmla="*/ 8 h 11"/>
                <a:gd name="T88" fmla="*/ 9 w 11"/>
                <a:gd name="T89" fmla="*/ 8 h 11"/>
                <a:gd name="T90" fmla="*/ 10 w 11"/>
                <a:gd name="T91" fmla="*/ 8 h 11"/>
                <a:gd name="T92" fmla="*/ 11 w 11"/>
                <a:gd name="T93" fmla="*/ 8 h 11"/>
                <a:gd name="T94" fmla="*/ 11 w 11"/>
                <a:gd name="T95" fmla="*/ 7 h 11"/>
                <a:gd name="T96" fmla="*/ 11 w 11"/>
                <a:gd name="T97" fmla="*/ 6 h 11"/>
                <a:gd name="T98" fmla="*/ 7 w 11"/>
                <a:gd name="T99" fmla="*/ 7 h 11"/>
                <a:gd name="T100" fmla="*/ 4 w 11"/>
                <a:gd name="T101" fmla="*/ 6 h 11"/>
                <a:gd name="T102" fmla="*/ 5 w 11"/>
                <a:gd name="T103" fmla="*/ 3 h 11"/>
                <a:gd name="T104" fmla="*/ 8 w 11"/>
                <a:gd name="T105" fmla="*/ 4 h 11"/>
                <a:gd name="T106" fmla="*/ 7 w 11"/>
                <a:gd name="T10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1" y="6"/>
                  </a:moveTo>
                  <a:cubicBezTo>
                    <a:pt x="10" y="5"/>
                    <a:pt x="10" y="5"/>
                    <a:pt x="10" y="5"/>
                  </a:cubicBezTo>
                  <a:cubicBezTo>
                    <a:pt x="10" y="5"/>
                    <a:pt x="10" y="5"/>
                    <a:pt x="10" y="5"/>
                  </a:cubicBezTo>
                  <a:cubicBezTo>
                    <a:pt x="11" y="4"/>
                    <a:pt x="11" y="4"/>
                    <a:pt x="11" y="4"/>
                  </a:cubicBezTo>
                  <a:cubicBezTo>
                    <a:pt x="11" y="4"/>
                    <a:pt x="11" y="4"/>
                    <a:pt x="11" y="3"/>
                  </a:cubicBezTo>
                  <a:cubicBezTo>
                    <a:pt x="11" y="2"/>
                    <a:pt x="11" y="2"/>
                    <a:pt x="11" y="2"/>
                  </a:cubicBezTo>
                  <a:cubicBezTo>
                    <a:pt x="11" y="2"/>
                    <a:pt x="10" y="2"/>
                    <a:pt x="10" y="2"/>
                  </a:cubicBezTo>
                  <a:cubicBezTo>
                    <a:pt x="9" y="2"/>
                    <a:pt x="9" y="2"/>
                    <a:pt x="9" y="2"/>
                  </a:cubicBezTo>
                  <a:cubicBezTo>
                    <a:pt x="9" y="2"/>
                    <a:pt x="9" y="2"/>
                    <a:pt x="9" y="2"/>
                  </a:cubicBezTo>
                  <a:cubicBezTo>
                    <a:pt x="9" y="1"/>
                    <a:pt x="9" y="1"/>
                    <a:pt x="9" y="1"/>
                  </a:cubicBezTo>
                  <a:cubicBezTo>
                    <a:pt x="9" y="1"/>
                    <a:pt x="9" y="0"/>
                    <a:pt x="8" y="0"/>
                  </a:cubicBezTo>
                  <a:cubicBezTo>
                    <a:pt x="8" y="0"/>
                    <a:pt x="8" y="0"/>
                    <a:pt x="8" y="0"/>
                  </a:cubicBezTo>
                  <a:cubicBezTo>
                    <a:pt x="7" y="0"/>
                    <a:pt x="7" y="0"/>
                    <a:pt x="7" y="0"/>
                  </a:cubicBezTo>
                  <a:cubicBezTo>
                    <a:pt x="6" y="1"/>
                    <a:pt x="6" y="1"/>
                    <a:pt x="6" y="1"/>
                  </a:cubicBezTo>
                  <a:cubicBezTo>
                    <a:pt x="6" y="1"/>
                    <a:pt x="6" y="1"/>
                    <a:pt x="5" y="1"/>
                  </a:cubicBezTo>
                  <a:cubicBezTo>
                    <a:pt x="5" y="0"/>
                    <a:pt x="5" y="0"/>
                    <a:pt x="5" y="0"/>
                  </a:cubicBezTo>
                  <a:cubicBezTo>
                    <a:pt x="5" y="0"/>
                    <a:pt x="5" y="0"/>
                    <a:pt x="4" y="0"/>
                  </a:cubicBezTo>
                  <a:cubicBezTo>
                    <a:pt x="3" y="0"/>
                    <a:pt x="3" y="0"/>
                    <a:pt x="3" y="0"/>
                  </a:cubicBezTo>
                  <a:cubicBezTo>
                    <a:pt x="3" y="0"/>
                    <a:pt x="3" y="1"/>
                    <a:pt x="3" y="1"/>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0" y="4"/>
                    <a:pt x="1" y="4"/>
                    <a:pt x="1" y="4"/>
                  </a:cubicBezTo>
                  <a:cubicBezTo>
                    <a:pt x="2" y="5"/>
                    <a:pt x="2" y="5"/>
                    <a:pt x="2" y="5"/>
                  </a:cubicBezTo>
                  <a:cubicBezTo>
                    <a:pt x="2" y="5"/>
                    <a:pt x="2" y="5"/>
                    <a:pt x="2" y="6"/>
                  </a:cubicBezTo>
                  <a:cubicBezTo>
                    <a:pt x="1" y="6"/>
                    <a:pt x="1" y="6"/>
                    <a:pt x="1" y="6"/>
                  </a:cubicBezTo>
                  <a:cubicBezTo>
                    <a:pt x="1" y="6"/>
                    <a:pt x="0" y="7"/>
                    <a:pt x="1" y="7"/>
                  </a:cubicBezTo>
                  <a:cubicBezTo>
                    <a:pt x="1" y="8"/>
                    <a:pt x="1" y="8"/>
                    <a:pt x="1" y="8"/>
                  </a:cubicBezTo>
                  <a:cubicBezTo>
                    <a:pt x="1" y="8"/>
                    <a:pt x="2" y="8"/>
                    <a:pt x="2" y="8"/>
                  </a:cubicBezTo>
                  <a:cubicBezTo>
                    <a:pt x="3" y="8"/>
                    <a:pt x="3" y="8"/>
                    <a:pt x="3" y="8"/>
                  </a:cubicBezTo>
                  <a:cubicBezTo>
                    <a:pt x="3" y="8"/>
                    <a:pt x="3" y="8"/>
                    <a:pt x="3" y="9"/>
                  </a:cubicBezTo>
                  <a:cubicBezTo>
                    <a:pt x="3" y="9"/>
                    <a:pt x="3" y="9"/>
                    <a:pt x="3" y="9"/>
                  </a:cubicBezTo>
                  <a:cubicBezTo>
                    <a:pt x="3" y="10"/>
                    <a:pt x="3" y="10"/>
                    <a:pt x="3" y="10"/>
                  </a:cubicBezTo>
                  <a:cubicBezTo>
                    <a:pt x="4" y="10"/>
                    <a:pt x="4" y="10"/>
                    <a:pt x="4" y="10"/>
                  </a:cubicBezTo>
                  <a:cubicBezTo>
                    <a:pt x="5" y="11"/>
                    <a:pt x="5" y="10"/>
                    <a:pt x="5" y="10"/>
                  </a:cubicBezTo>
                  <a:cubicBezTo>
                    <a:pt x="6" y="9"/>
                    <a:pt x="6" y="9"/>
                    <a:pt x="6" y="9"/>
                  </a:cubicBezTo>
                  <a:cubicBezTo>
                    <a:pt x="6" y="9"/>
                    <a:pt x="6" y="9"/>
                    <a:pt x="6" y="9"/>
                  </a:cubicBezTo>
                  <a:cubicBezTo>
                    <a:pt x="7" y="10"/>
                    <a:pt x="7" y="10"/>
                    <a:pt x="7" y="10"/>
                  </a:cubicBezTo>
                  <a:cubicBezTo>
                    <a:pt x="7" y="10"/>
                    <a:pt x="7" y="11"/>
                    <a:pt x="8" y="10"/>
                  </a:cubicBezTo>
                  <a:cubicBezTo>
                    <a:pt x="9" y="10"/>
                    <a:pt x="9" y="10"/>
                    <a:pt x="9" y="10"/>
                  </a:cubicBezTo>
                  <a:cubicBezTo>
                    <a:pt x="9" y="10"/>
                    <a:pt x="9" y="9"/>
                    <a:pt x="9" y="9"/>
                  </a:cubicBezTo>
                  <a:cubicBezTo>
                    <a:pt x="9" y="8"/>
                    <a:pt x="9" y="8"/>
                    <a:pt x="9" y="8"/>
                  </a:cubicBezTo>
                  <a:cubicBezTo>
                    <a:pt x="9" y="8"/>
                    <a:pt x="9" y="8"/>
                    <a:pt x="9" y="8"/>
                  </a:cubicBezTo>
                  <a:cubicBezTo>
                    <a:pt x="10" y="8"/>
                    <a:pt x="10" y="8"/>
                    <a:pt x="10" y="8"/>
                  </a:cubicBezTo>
                  <a:cubicBezTo>
                    <a:pt x="10" y="8"/>
                    <a:pt x="11" y="8"/>
                    <a:pt x="11" y="8"/>
                  </a:cubicBezTo>
                  <a:cubicBezTo>
                    <a:pt x="11" y="7"/>
                    <a:pt x="11" y="7"/>
                    <a:pt x="11" y="7"/>
                  </a:cubicBezTo>
                  <a:cubicBezTo>
                    <a:pt x="11" y="6"/>
                    <a:pt x="11" y="6"/>
                    <a:pt x="11" y="6"/>
                  </a:cubicBezTo>
                  <a:close/>
                  <a:moveTo>
                    <a:pt x="7" y="7"/>
                  </a:moveTo>
                  <a:cubicBezTo>
                    <a:pt x="6" y="8"/>
                    <a:pt x="4" y="7"/>
                    <a:pt x="4" y="6"/>
                  </a:cubicBezTo>
                  <a:cubicBezTo>
                    <a:pt x="3" y="5"/>
                    <a:pt x="4" y="4"/>
                    <a:pt x="5" y="3"/>
                  </a:cubicBezTo>
                  <a:cubicBezTo>
                    <a:pt x="6" y="3"/>
                    <a:pt x="7" y="3"/>
                    <a:pt x="8" y="4"/>
                  </a:cubicBezTo>
                  <a:cubicBezTo>
                    <a:pt x="8" y="5"/>
                    <a:pt x="8" y="7"/>
                    <a:pt x="7" y="7"/>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7"/>
            <p:cNvSpPr>
              <a:spLocks noEditPoints="1"/>
            </p:cNvSpPr>
            <p:nvPr/>
          </p:nvSpPr>
          <p:spPr bwMode="auto">
            <a:xfrm>
              <a:off x="3700" y="2652"/>
              <a:ext cx="26" cy="29"/>
            </a:xfrm>
            <a:custGeom>
              <a:avLst/>
              <a:gdLst>
                <a:gd name="T0" fmla="*/ 10 w 11"/>
                <a:gd name="T1" fmla="*/ 7 h 12"/>
                <a:gd name="T2" fmla="*/ 10 w 11"/>
                <a:gd name="T3" fmla="*/ 6 h 12"/>
                <a:gd name="T4" fmla="*/ 10 w 11"/>
                <a:gd name="T5" fmla="*/ 6 h 12"/>
                <a:gd name="T6" fmla="*/ 10 w 11"/>
                <a:gd name="T7" fmla="*/ 5 h 12"/>
                <a:gd name="T8" fmla="*/ 11 w 11"/>
                <a:gd name="T9" fmla="*/ 4 h 12"/>
                <a:gd name="T10" fmla="*/ 10 w 11"/>
                <a:gd name="T11" fmla="*/ 3 h 12"/>
                <a:gd name="T12" fmla="*/ 9 w 11"/>
                <a:gd name="T13" fmla="*/ 3 h 12"/>
                <a:gd name="T14" fmla="*/ 9 w 11"/>
                <a:gd name="T15" fmla="*/ 3 h 12"/>
                <a:gd name="T16" fmla="*/ 8 w 11"/>
                <a:gd name="T17" fmla="*/ 3 h 12"/>
                <a:gd name="T18" fmla="*/ 8 w 11"/>
                <a:gd name="T19" fmla="*/ 2 h 12"/>
                <a:gd name="T20" fmla="*/ 8 w 11"/>
                <a:gd name="T21" fmla="*/ 1 h 12"/>
                <a:gd name="T22" fmla="*/ 7 w 11"/>
                <a:gd name="T23" fmla="*/ 1 h 12"/>
                <a:gd name="T24" fmla="*/ 6 w 11"/>
                <a:gd name="T25" fmla="*/ 1 h 12"/>
                <a:gd name="T26" fmla="*/ 6 w 11"/>
                <a:gd name="T27" fmla="*/ 2 h 12"/>
                <a:gd name="T28" fmla="*/ 5 w 11"/>
                <a:gd name="T29" fmla="*/ 2 h 12"/>
                <a:gd name="T30" fmla="*/ 5 w 11"/>
                <a:gd name="T31" fmla="*/ 1 h 12"/>
                <a:gd name="T32" fmla="*/ 4 w 11"/>
                <a:gd name="T33" fmla="*/ 1 h 12"/>
                <a:gd name="T34" fmla="*/ 3 w 11"/>
                <a:gd name="T35" fmla="*/ 1 h 12"/>
                <a:gd name="T36" fmla="*/ 2 w 11"/>
                <a:gd name="T37" fmla="*/ 2 h 12"/>
                <a:gd name="T38" fmla="*/ 3 w 11"/>
                <a:gd name="T39" fmla="*/ 3 h 12"/>
                <a:gd name="T40" fmla="*/ 2 w 11"/>
                <a:gd name="T41" fmla="*/ 3 h 12"/>
                <a:gd name="T42" fmla="*/ 1 w 11"/>
                <a:gd name="T43" fmla="*/ 3 h 12"/>
                <a:gd name="T44" fmla="*/ 0 w 11"/>
                <a:gd name="T45" fmla="*/ 4 h 12"/>
                <a:gd name="T46" fmla="*/ 0 w 11"/>
                <a:gd name="T47" fmla="*/ 4 h 12"/>
                <a:gd name="T48" fmla="*/ 0 w 11"/>
                <a:gd name="T49" fmla="*/ 5 h 12"/>
                <a:gd name="T50" fmla="*/ 1 w 11"/>
                <a:gd name="T51" fmla="*/ 6 h 12"/>
                <a:gd name="T52" fmla="*/ 1 w 11"/>
                <a:gd name="T53" fmla="*/ 7 h 12"/>
                <a:gd name="T54" fmla="*/ 0 w 11"/>
                <a:gd name="T55" fmla="*/ 7 h 12"/>
                <a:gd name="T56" fmla="*/ 0 w 11"/>
                <a:gd name="T57" fmla="*/ 8 h 12"/>
                <a:gd name="T58" fmla="*/ 0 w 11"/>
                <a:gd name="T59" fmla="*/ 9 h 12"/>
                <a:gd name="T60" fmla="*/ 1 w 11"/>
                <a:gd name="T61" fmla="*/ 9 h 12"/>
                <a:gd name="T62" fmla="*/ 2 w 11"/>
                <a:gd name="T63" fmla="*/ 9 h 12"/>
                <a:gd name="T64" fmla="*/ 3 w 11"/>
                <a:gd name="T65" fmla="*/ 9 h 12"/>
                <a:gd name="T66" fmla="*/ 2 w 11"/>
                <a:gd name="T67" fmla="*/ 10 h 12"/>
                <a:gd name="T68" fmla="*/ 3 w 11"/>
                <a:gd name="T69" fmla="*/ 11 h 12"/>
                <a:gd name="T70" fmla="*/ 4 w 11"/>
                <a:gd name="T71" fmla="*/ 11 h 12"/>
                <a:gd name="T72" fmla="*/ 5 w 11"/>
                <a:gd name="T73" fmla="*/ 11 h 12"/>
                <a:gd name="T74" fmla="*/ 5 w 11"/>
                <a:gd name="T75" fmla="*/ 10 h 12"/>
                <a:gd name="T76" fmla="*/ 6 w 11"/>
                <a:gd name="T77" fmla="*/ 10 h 12"/>
                <a:gd name="T78" fmla="*/ 6 w 11"/>
                <a:gd name="T79" fmla="*/ 11 h 12"/>
                <a:gd name="T80" fmla="*/ 7 w 11"/>
                <a:gd name="T81" fmla="*/ 11 h 12"/>
                <a:gd name="T82" fmla="*/ 8 w 11"/>
                <a:gd name="T83" fmla="*/ 11 h 12"/>
                <a:gd name="T84" fmla="*/ 8 w 11"/>
                <a:gd name="T85" fmla="*/ 10 h 12"/>
                <a:gd name="T86" fmla="*/ 8 w 11"/>
                <a:gd name="T87" fmla="*/ 9 h 12"/>
                <a:gd name="T88" fmla="*/ 9 w 11"/>
                <a:gd name="T89" fmla="*/ 9 h 12"/>
                <a:gd name="T90" fmla="*/ 9 w 11"/>
                <a:gd name="T91" fmla="*/ 9 h 12"/>
                <a:gd name="T92" fmla="*/ 10 w 11"/>
                <a:gd name="T93" fmla="*/ 8 h 12"/>
                <a:gd name="T94" fmla="*/ 11 w 11"/>
                <a:gd name="T95" fmla="*/ 8 h 12"/>
                <a:gd name="T96" fmla="*/ 10 w 11"/>
                <a:gd name="T97" fmla="*/ 7 h 12"/>
                <a:gd name="T98" fmla="*/ 6 w 11"/>
                <a:gd name="T99" fmla="*/ 8 h 12"/>
                <a:gd name="T100" fmla="*/ 3 w 11"/>
                <a:gd name="T101" fmla="*/ 7 h 12"/>
                <a:gd name="T102" fmla="*/ 4 w 11"/>
                <a:gd name="T103" fmla="*/ 4 h 12"/>
                <a:gd name="T104" fmla="*/ 7 w 11"/>
                <a:gd name="T105" fmla="*/ 5 h 12"/>
                <a:gd name="T106" fmla="*/ 6 w 11"/>
                <a:gd name="T10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2">
                  <a:moveTo>
                    <a:pt x="10" y="7"/>
                  </a:moveTo>
                  <a:cubicBezTo>
                    <a:pt x="10" y="6"/>
                    <a:pt x="10" y="6"/>
                    <a:pt x="10" y="6"/>
                  </a:cubicBezTo>
                  <a:cubicBezTo>
                    <a:pt x="10" y="6"/>
                    <a:pt x="10" y="6"/>
                    <a:pt x="10" y="6"/>
                  </a:cubicBezTo>
                  <a:cubicBezTo>
                    <a:pt x="10" y="5"/>
                    <a:pt x="10" y="5"/>
                    <a:pt x="10" y="5"/>
                  </a:cubicBezTo>
                  <a:cubicBezTo>
                    <a:pt x="11" y="5"/>
                    <a:pt x="11" y="5"/>
                    <a:pt x="11" y="4"/>
                  </a:cubicBezTo>
                  <a:cubicBezTo>
                    <a:pt x="10" y="3"/>
                    <a:pt x="10" y="3"/>
                    <a:pt x="10" y="3"/>
                  </a:cubicBezTo>
                  <a:cubicBezTo>
                    <a:pt x="10" y="3"/>
                    <a:pt x="10" y="3"/>
                    <a:pt x="9" y="3"/>
                  </a:cubicBezTo>
                  <a:cubicBezTo>
                    <a:pt x="9" y="3"/>
                    <a:pt x="9" y="3"/>
                    <a:pt x="9" y="3"/>
                  </a:cubicBezTo>
                  <a:cubicBezTo>
                    <a:pt x="8" y="3"/>
                    <a:pt x="8" y="3"/>
                    <a:pt x="8" y="3"/>
                  </a:cubicBezTo>
                  <a:cubicBezTo>
                    <a:pt x="8" y="2"/>
                    <a:pt x="8" y="2"/>
                    <a:pt x="8" y="2"/>
                  </a:cubicBezTo>
                  <a:cubicBezTo>
                    <a:pt x="8" y="2"/>
                    <a:pt x="8" y="1"/>
                    <a:pt x="8" y="1"/>
                  </a:cubicBezTo>
                  <a:cubicBezTo>
                    <a:pt x="7" y="1"/>
                    <a:pt x="7" y="1"/>
                    <a:pt x="7" y="1"/>
                  </a:cubicBezTo>
                  <a:cubicBezTo>
                    <a:pt x="7" y="0"/>
                    <a:pt x="6" y="1"/>
                    <a:pt x="6" y="1"/>
                  </a:cubicBez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1"/>
                    <a:pt x="2" y="2"/>
                    <a:pt x="2" y="2"/>
                  </a:cubicBezTo>
                  <a:cubicBezTo>
                    <a:pt x="3" y="3"/>
                    <a:pt x="3" y="3"/>
                    <a:pt x="3" y="3"/>
                  </a:cubicBezTo>
                  <a:cubicBezTo>
                    <a:pt x="2" y="3"/>
                    <a:pt x="2" y="3"/>
                    <a:pt x="2" y="3"/>
                  </a:cubicBezTo>
                  <a:cubicBezTo>
                    <a:pt x="1" y="3"/>
                    <a:pt x="1" y="3"/>
                    <a:pt x="1" y="3"/>
                  </a:cubicBezTo>
                  <a:cubicBezTo>
                    <a:pt x="1" y="3"/>
                    <a:pt x="1" y="3"/>
                    <a:pt x="0" y="4"/>
                  </a:cubicBezTo>
                  <a:cubicBezTo>
                    <a:pt x="0" y="4"/>
                    <a:pt x="0" y="4"/>
                    <a:pt x="0" y="4"/>
                  </a:cubicBezTo>
                  <a:cubicBezTo>
                    <a:pt x="0" y="5"/>
                    <a:pt x="0" y="5"/>
                    <a:pt x="0" y="5"/>
                  </a:cubicBezTo>
                  <a:cubicBezTo>
                    <a:pt x="1" y="6"/>
                    <a:pt x="1" y="6"/>
                    <a:pt x="1" y="6"/>
                  </a:cubicBezTo>
                  <a:cubicBezTo>
                    <a:pt x="1" y="6"/>
                    <a:pt x="1" y="6"/>
                    <a:pt x="1" y="7"/>
                  </a:cubicBezTo>
                  <a:cubicBezTo>
                    <a:pt x="0" y="7"/>
                    <a:pt x="0" y="7"/>
                    <a:pt x="0" y="7"/>
                  </a:cubicBezTo>
                  <a:cubicBezTo>
                    <a:pt x="0" y="7"/>
                    <a:pt x="0" y="7"/>
                    <a:pt x="0" y="8"/>
                  </a:cubicBezTo>
                  <a:cubicBezTo>
                    <a:pt x="0" y="9"/>
                    <a:pt x="0" y="9"/>
                    <a:pt x="0" y="9"/>
                  </a:cubicBezTo>
                  <a:cubicBezTo>
                    <a:pt x="1" y="9"/>
                    <a:pt x="1" y="9"/>
                    <a:pt x="1" y="9"/>
                  </a:cubicBezTo>
                  <a:cubicBezTo>
                    <a:pt x="2" y="9"/>
                    <a:pt x="2" y="9"/>
                    <a:pt x="2" y="9"/>
                  </a:cubicBezTo>
                  <a:cubicBezTo>
                    <a:pt x="2" y="9"/>
                    <a:pt x="2" y="9"/>
                    <a:pt x="3" y="9"/>
                  </a:cubicBezTo>
                  <a:cubicBezTo>
                    <a:pt x="2" y="10"/>
                    <a:pt x="2" y="10"/>
                    <a:pt x="2" y="10"/>
                  </a:cubicBezTo>
                  <a:cubicBezTo>
                    <a:pt x="2" y="10"/>
                    <a:pt x="3" y="11"/>
                    <a:pt x="3" y="11"/>
                  </a:cubicBezTo>
                  <a:cubicBezTo>
                    <a:pt x="4" y="11"/>
                    <a:pt x="4" y="11"/>
                    <a:pt x="4" y="11"/>
                  </a:cubicBezTo>
                  <a:cubicBezTo>
                    <a:pt x="4" y="12"/>
                    <a:pt x="5" y="11"/>
                    <a:pt x="5" y="11"/>
                  </a:cubicBezTo>
                  <a:cubicBezTo>
                    <a:pt x="5" y="10"/>
                    <a:pt x="5" y="10"/>
                    <a:pt x="5" y="10"/>
                  </a:cubicBezTo>
                  <a:cubicBezTo>
                    <a:pt x="5" y="10"/>
                    <a:pt x="6" y="10"/>
                    <a:pt x="6" y="10"/>
                  </a:cubicBezTo>
                  <a:cubicBezTo>
                    <a:pt x="6" y="11"/>
                    <a:pt x="6" y="11"/>
                    <a:pt x="6" y="11"/>
                  </a:cubicBezTo>
                  <a:cubicBezTo>
                    <a:pt x="6" y="11"/>
                    <a:pt x="7" y="12"/>
                    <a:pt x="7" y="11"/>
                  </a:cubicBezTo>
                  <a:cubicBezTo>
                    <a:pt x="8" y="11"/>
                    <a:pt x="8" y="11"/>
                    <a:pt x="8" y="11"/>
                  </a:cubicBezTo>
                  <a:cubicBezTo>
                    <a:pt x="8" y="11"/>
                    <a:pt x="9" y="10"/>
                    <a:pt x="8" y="10"/>
                  </a:cubicBezTo>
                  <a:cubicBezTo>
                    <a:pt x="8" y="9"/>
                    <a:pt x="8" y="9"/>
                    <a:pt x="8" y="9"/>
                  </a:cubicBezTo>
                  <a:cubicBezTo>
                    <a:pt x="8" y="9"/>
                    <a:pt x="9" y="9"/>
                    <a:pt x="9" y="9"/>
                  </a:cubicBezTo>
                  <a:cubicBezTo>
                    <a:pt x="9" y="9"/>
                    <a:pt x="9" y="9"/>
                    <a:pt x="9" y="9"/>
                  </a:cubicBezTo>
                  <a:cubicBezTo>
                    <a:pt x="10" y="9"/>
                    <a:pt x="10" y="9"/>
                    <a:pt x="10" y="8"/>
                  </a:cubicBezTo>
                  <a:cubicBezTo>
                    <a:pt x="11" y="8"/>
                    <a:pt x="11" y="8"/>
                    <a:pt x="11" y="8"/>
                  </a:cubicBezTo>
                  <a:cubicBezTo>
                    <a:pt x="11" y="7"/>
                    <a:pt x="11" y="7"/>
                    <a:pt x="10" y="7"/>
                  </a:cubicBezTo>
                  <a:close/>
                  <a:moveTo>
                    <a:pt x="6" y="8"/>
                  </a:moveTo>
                  <a:cubicBezTo>
                    <a:pt x="5" y="8"/>
                    <a:pt x="4" y="8"/>
                    <a:pt x="3" y="7"/>
                  </a:cubicBezTo>
                  <a:cubicBezTo>
                    <a:pt x="3" y="6"/>
                    <a:pt x="3" y="5"/>
                    <a:pt x="4" y="4"/>
                  </a:cubicBezTo>
                  <a:cubicBezTo>
                    <a:pt x="6" y="4"/>
                    <a:pt x="7" y="4"/>
                    <a:pt x="7" y="5"/>
                  </a:cubicBezTo>
                  <a:cubicBezTo>
                    <a:pt x="8" y="6"/>
                    <a:pt x="7" y="8"/>
                    <a:pt x="6"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8"/>
            <p:cNvSpPr>
              <a:spLocks noEditPoints="1"/>
            </p:cNvSpPr>
            <p:nvPr/>
          </p:nvSpPr>
          <p:spPr bwMode="auto">
            <a:xfrm>
              <a:off x="3904" y="1758"/>
              <a:ext cx="21" cy="21"/>
            </a:xfrm>
            <a:custGeom>
              <a:avLst/>
              <a:gdLst>
                <a:gd name="T0" fmla="*/ 8 w 9"/>
                <a:gd name="T1" fmla="*/ 5 h 9"/>
                <a:gd name="T2" fmla="*/ 8 w 9"/>
                <a:gd name="T3" fmla="*/ 5 h 9"/>
                <a:gd name="T4" fmla="*/ 8 w 9"/>
                <a:gd name="T5" fmla="*/ 5 h 9"/>
                <a:gd name="T6" fmla="*/ 8 w 9"/>
                <a:gd name="T7" fmla="*/ 4 h 9"/>
                <a:gd name="T8" fmla="*/ 9 w 9"/>
                <a:gd name="T9" fmla="*/ 3 h 9"/>
                <a:gd name="T10" fmla="*/ 8 w 9"/>
                <a:gd name="T11" fmla="*/ 3 h 9"/>
                <a:gd name="T12" fmla="*/ 8 w 9"/>
                <a:gd name="T13" fmla="*/ 2 h 9"/>
                <a:gd name="T14" fmla="*/ 7 w 9"/>
                <a:gd name="T15" fmla="*/ 3 h 9"/>
                <a:gd name="T16" fmla="*/ 7 w 9"/>
                <a:gd name="T17" fmla="*/ 2 h 9"/>
                <a:gd name="T18" fmla="*/ 7 w 9"/>
                <a:gd name="T19" fmla="*/ 2 h 9"/>
                <a:gd name="T20" fmla="*/ 6 w 9"/>
                <a:gd name="T21" fmla="*/ 1 h 9"/>
                <a:gd name="T22" fmla="*/ 6 w 9"/>
                <a:gd name="T23" fmla="*/ 1 h 9"/>
                <a:gd name="T24" fmla="*/ 5 w 9"/>
                <a:gd name="T25" fmla="*/ 1 h 9"/>
                <a:gd name="T26" fmla="*/ 5 w 9"/>
                <a:gd name="T27" fmla="*/ 2 h 9"/>
                <a:gd name="T28" fmla="*/ 4 w 9"/>
                <a:gd name="T29" fmla="*/ 2 h 9"/>
                <a:gd name="T30" fmla="*/ 4 w 9"/>
                <a:gd name="T31" fmla="*/ 1 h 9"/>
                <a:gd name="T32" fmla="*/ 3 w 9"/>
                <a:gd name="T33" fmla="*/ 1 h 9"/>
                <a:gd name="T34" fmla="*/ 2 w 9"/>
                <a:gd name="T35" fmla="*/ 1 h 9"/>
                <a:gd name="T36" fmla="*/ 2 w 9"/>
                <a:gd name="T37" fmla="*/ 2 h 9"/>
                <a:gd name="T38" fmla="*/ 2 w 9"/>
                <a:gd name="T39" fmla="*/ 2 h 9"/>
                <a:gd name="T40" fmla="*/ 2 w 9"/>
                <a:gd name="T41" fmla="*/ 3 h 9"/>
                <a:gd name="T42" fmla="*/ 1 w 9"/>
                <a:gd name="T43" fmla="*/ 3 h 9"/>
                <a:gd name="T44" fmla="*/ 0 w 9"/>
                <a:gd name="T45" fmla="*/ 3 h 9"/>
                <a:gd name="T46" fmla="*/ 0 w 9"/>
                <a:gd name="T47" fmla="*/ 4 h 9"/>
                <a:gd name="T48" fmla="*/ 1 w 9"/>
                <a:gd name="T49" fmla="*/ 4 h 9"/>
                <a:gd name="T50" fmla="*/ 1 w 9"/>
                <a:gd name="T51" fmla="*/ 5 h 9"/>
                <a:gd name="T52" fmla="*/ 1 w 9"/>
                <a:gd name="T53" fmla="*/ 5 h 9"/>
                <a:gd name="T54" fmla="*/ 1 w 9"/>
                <a:gd name="T55" fmla="*/ 6 h 9"/>
                <a:gd name="T56" fmla="*/ 0 w 9"/>
                <a:gd name="T57" fmla="*/ 6 h 9"/>
                <a:gd name="T58" fmla="*/ 1 w 9"/>
                <a:gd name="T59" fmla="*/ 7 h 9"/>
                <a:gd name="T60" fmla="*/ 1 w 9"/>
                <a:gd name="T61" fmla="*/ 7 h 9"/>
                <a:gd name="T62" fmla="*/ 2 w 9"/>
                <a:gd name="T63" fmla="*/ 7 h 9"/>
                <a:gd name="T64" fmla="*/ 2 w 9"/>
                <a:gd name="T65" fmla="*/ 8 h 9"/>
                <a:gd name="T66" fmla="*/ 2 w 9"/>
                <a:gd name="T67" fmla="*/ 8 h 9"/>
                <a:gd name="T68" fmla="*/ 3 w 9"/>
                <a:gd name="T69" fmla="*/ 9 h 9"/>
                <a:gd name="T70" fmla="*/ 3 w 9"/>
                <a:gd name="T71" fmla="*/ 9 h 9"/>
                <a:gd name="T72" fmla="*/ 4 w 9"/>
                <a:gd name="T73" fmla="*/ 9 h 9"/>
                <a:gd name="T74" fmla="*/ 4 w 9"/>
                <a:gd name="T75" fmla="*/ 8 h 9"/>
                <a:gd name="T76" fmla="*/ 5 w 9"/>
                <a:gd name="T77" fmla="*/ 8 h 9"/>
                <a:gd name="T78" fmla="*/ 5 w 9"/>
                <a:gd name="T79" fmla="*/ 9 h 9"/>
                <a:gd name="T80" fmla="*/ 6 w 9"/>
                <a:gd name="T81" fmla="*/ 9 h 9"/>
                <a:gd name="T82" fmla="*/ 7 w 9"/>
                <a:gd name="T83" fmla="*/ 9 h 9"/>
                <a:gd name="T84" fmla="*/ 7 w 9"/>
                <a:gd name="T85" fmla="*/ 8 h 9"/>
                <a:gd name="T86" fmla="*/ 7 w 9"/>
                <a:gd name="T87" fmla="*/ 7 h 9"/>
                <a:gd name="T88" fmla="*/ 7 w 9"/>
                <a:gd name="T89" fmla="*/ 7 h 9"/>
                <a:gd name="T90" fmla="*/ 8 w 9"/>
                <a:gd name="T91" fmla="*/ 7 h 9"/>
                <a:gd name="T92" fmla="*/ 9 w 9"/>
                <a:gd name="T93" fmla="*/ 7 h 9"/>
                <a:gd name="T94" fmla="*/ 9 w 9"/>
                <a:gd name="T95" fmla="*/ 6 h 9"/>
                <a:gd name="T96" fmla="*/ 8 w 9"/>
                <a:gd name="T97" fmla="*/ 5 h 9"/>
                <a:gd name="T98" fmla="*/ 5 w 9"/>
                <a:gd name="T99" fmla="*/ 6 h 9"/>
                <a:gd name="T100" fmla="*/ 3 w 9"/>
                <a:gd name="T101" fmla="*/ 6 h 9"/>
                <a:gd name="T102" fmla="*/ 4 w 9"/>
                <a:gd name="T103" fmla="*/ 3 h 9"/>
                <a:gd name="T104" fmla="*/ 6 w 9"/>
                <a:gd name="T105" fmla="*/ 4 h 9"/>
                <a:gd name="T106" fmla="*/ 5 w 9"/>
                <a:gd name="T10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 h="9">
                  <a:moveTo>
                    <a:pt x="8" y="5"/>
                  </a:moveTo>
                  <a:cubicBezTo>
                    <a:pt x="8" y="5"/>
                    <a:pt x="8" y="5"/>
                    <a:pt x="8" y="5"/>
                  </a:cubicBezTo>
                  <a:cubicBezTo>
                    <a:pt x="8" y="5"/>
                    <a:pt x="8" y="5"/>
                    <a:pt x="8" y="5"/>
                  </a:cubicBezTo>
                  <a:cubicBezTo>
                    <a:pt x="8" y="4"/>
                    <a:pt x="8" y="4"/>
                    <a:pt x="8" y="4"/>
                  </a:cubicBezTo>
                  <a:cubicBezTo>
                    <a:pt x="9" y="4"/>
                    <a:pt x="9" y="4"/>
                    <a:pt x="9" y="3"/>
                  </a:cubicBezTo>
                  <a:cubicBezTo>
                    <a:pt x="8" y="3"/>
                    <a:pt x="8" y="3"/>
                    <a:pt x="8" y="3"/>
                  </a:cubicBezTo>
                  <a:cubicBezTo>
                    <a:pt x="8" y="2"/>
                    <a:pt x="8" y="2"/>
                    <a:pt x="8" y="2"/>
                  </a:cubicBezTo>
                  <a:cubicBezTo>
                    <a:pt x="7" y="3"/>
                    <a:pt x="7" y="3"/>
                    <a:pt x="7" y="3"/>
                  </a:cubicBezTo>
                  <a:cubicBezTo>
                    <a:pt x="7" y="3"/>
                    <a:pt x="7" y="2"/>
                    <a:pt x="7" y="2"/>
                  </a:cubicBezTo>
                  <a:cubicBezTo>
                    <a:pt x="7" y="2"/>
                    <a:pt x="7" y="2"/>
                    <a:pt x="7" y="2"/>
                  </a:cubicBezTo>
                  <a:cubicBezTo>
                    <a:pt x="7" y="1"/>
                    <a:pt x="7" y="1"/>
                    <a:pt x="6" y="1"/>
                  </a:cubicBezTo>
                  <a:cubicBezTo>
                    <a:pt x="6" y="1"/>
                    <a:pt x="6" y="1"/>
                    <a:pt x="6" y="1"/>
                  </a:cubicBezTo>
                  <a:cubicBezTo>
                    <a:pt x="5" y="0"/>
                    <a:pt x="5" y="1"/>
                    <a:pt x="5" y="1"/>
                  </a:cubicBezTo>
                  <a:cubicBezTo>
                    <a:pt x="5" y="2"/>
                    <a:pt x="5" y="2"/>
                    <a:pt x="5" y="2"/>
                  </a:cubicBezTo>
                  <a:cubicBezTo>
                    <a:pt x="5" y="2"/>
                    <a:pt x="4" y="2"/>
                    <a:pt x="4" y="2"/>
                  </a:cubicBezTo>
                  <a:cubicBezTo>
                    <a:pt x="4" y="1"/>
                    <a:pt x="4" y="1"/>
                    <a:pt x="4" y="1"/>
                  </a:cubicBezTo>
                  <a:cubicBezTo>
                    <a:pt x="4" y="1"/>
                    <a:pt x="3" y="1"/>
                    <a:pt x="3" y="1"/>
                  </a:cubicBezTo>
                  <a:cubicBezTo>
                    <a:pt x="2" y="1"/>
                    <a:pt x="2" y="1"/>
                    <a:pt x="2" y="1"/>
                  </a:cubicBezTo>
                  <a:cubicBezTo>
                    <a:pt x="2" y="1"/>
                    <a:pt x="2" y="1"/>
                    <a:pt x="2" y="2"/>
                  </a:cubicBezTo>
                  <a:cubicBezTo>
                    <a:pt x="2" y="2"/>
                    <a:pt x="2" y="2"/>
                    <a:pt x="2" y="2"/>
                  </a:cubicBezTo>
                  <a:cubicBezTo>
                    <a:pt x="2" y="2"/>
                    <a:pt x="2" y="3"/>
                    <a:pt x="2" y="3"/>
                  </a:cubicBezTo>
                  <a:cubicBezTo>
                    <a:pt x="1" y="3"/>
                    <a:pt x="1" y="3"/>
                    <a:pt x="1" y="3"/>
                  </a:cubicBezTo>
                  <a:cubicBezTo>
                    <a:pt x="1" y="2"/>
                    <a:pt x="1" y="3"/>
                    <a:pt x="0" y="3"/>
                  </a:cubicBezTo>
                  <a:cubicBezTo>
                    <a:pt x="0" y="4"/>
                    <a:pt x="0" y="4"/>
                    <a:pt x="0" y="4"/>
                  </a:cubicBezTo>
                  <a:cubicBezTo>
                    <a:pt x="0" y="4"/>
                    <a:pt x="0" y="4"/>
                    <a:pt x="1" y="4"/>
                  </a:cubicBezTo>
                  <a:cubicBezTo>
                    <a:pt x="1" y="5"/>
                    <a:pt x="1" y="5"/>
                    <a:pt x="1" y="5"/>
                  </a:cubicBezTo>
                  <a:cubicBezTo>
                    <a:pt x="1" y="5"/>
                    <a:pt x="1" y="5"/>
                    <a:pt x="1" y="5"/>
                  </a:cubicBezTo>
                  <a:cubicBezTo>
                    <a:pt x="1" y="6"/>
                    <a:pt x="1" y="6"/>
                    <a:pt x="1" y="6"/>
                  </a:cubicBezTo>
                  <a:cubicBezTo>
                    <a:pt x="0" y="6"/>
                    <a:pt x="0" y="6"/>
                    <a:pt x="0" y="6"/>
                  </a:cubicBezTo>
                  <a:cubicBezTo>
                    <a:pt x="1" y="7"/>
                    <a:pt x="1" y="7"/>
                    <a:pt x="1" y="7"/>
                  </a:cubicBezTo>
                  <a:cubicBezTo>
                    <a:pt x="1" y="7"/>
                    <a:pt x="1" y="7"/>
                    <a:pt x="1" y="7"/>
                  </a:cubicBezTo>
                  <a:cubicBezTo>
                    <a:pt x="2" y="7"/>
                    <a:pt x="2" y="7"/>
                    <a:pt x="2" y="7"/>
                  </a:cubicBezTo>
                  <a:cubicBezTo>
                    <a:pt x="2" y="7"/>
                    <a:pt x="2" y="7"/>
                    <a:pt x="2" y="8"/>
                  </a:cubicBezTo>
                  <a:cubicBezTo>
                    <a:pt x="2" y="8"/>
                    <a:pt x="2" y="8"/>
                    <a:pt x="2" y="8"/>
                  </a:cubicBezTo>
                  <a:cubicBezTo>
                    <a:pt x="2" y="8"/>
                    <a:pt x="2" y="9"/>
                    <a:pt x="3" y="9"/>
                  </a:cubicBezTo>
                  <a:cubicBezTo>
                    <a:pt x="3" y="9"/>
                    <a:pt x="3" y="9"/>
                    <a:pt x="3" y="9"/>
                  </a:cubicBezTo>
                  <a:cubicBezTo>
                    <a:pt x="4" y="9"/>
                    <a:pt x="4" y="9"/>
                    <a:pt x="4" y="9"/>
                  </a:cubicBezTo>
                  <a:cubicBezTo>
                    <a:pt x="4" y="8"/>
                    <a:pt x="4" y="8"/>
                    <a:pt x="4" y="8"/>
                  </a:cubicBezTo>
                  <a:cubicBezTo>
                    <a:pt x="4" y="8"/>
                    <a:pt x="5" y="8"/>
                    <a:pt x="5" y="8"/>
                  </a:cubicBezTo>
                  <a:cubicBezTo>
                    <a:pt x="5" y="9"/>
                    <a:pt x="5" y="9"/>
                    <a:pt x="5" y="9"/>
                  </a:cubicBezTo>
                  <a:cubicBezTo>
                    <a:pt x="5" y="9"/>
                    <a:pt x="6" y="9"/>
                    <a:pt x="6" y="9"/>
                  </a:cubicBezTo>
                  <a:cubicBezTo>
                    <a:pt x="7" y="9"/>
                    <a:pt x="7" y="9"/>
                    <a:pt x="7" y="9"/>
                  </a:cubicBezTo>
                  <a:cubicBezTo>
                    <a:pt x="7" y="9"/>
                    <a:pt x="7" y="8"/>
                    <a:pt x="7" y="8"/>
                  </a:cubicBezTo>
                  <a:cubicBezTo>
                    <a:pt x="7" y="7"/>
                    <a:pt x="7" y="7"/>
                    <a:pt x="7" y="7"/>
                  </a:cubicBezTo>
                  <a:cubicBezTo>
                    <a:pt x="7" y="7"/>
                    <a:pt x="7" y="7"/>
                    <a:pt x="7" y="7"/>
                  </a:cubicBezTo>
                  <a:cubicBezTo>
                    <a:pt x="8" y="7"/>
                    <a:pt x="8" y="7"/>
                    <a:pt x="8" y="7"/>
                  </a:cubicBezTo>
                  <a:cubicBezTo>
                    <a:pt x="8" y="7"/>
                    <a:pt x="8" y="7"/>
                    <a:pt x="9" y="7"/>
                  </a:cubicBezTo>
                  <a:cubicBezTo>
                    <a:pt x="9" y="6"/>
                    <a:pt x="9" y="6"/>
                    <a:pt x="9" y="6"/>
                  </a:cubicBezTo>
                  <a:cubicBezTo>
                    <a:pt x="9" y="6"/>
                    <a:pt x="9" y="6"/>
                    <a:pt x="8" y="5"/>
                  </a:cubicBezTo>
                  <a:close/>
                  <a:moveTo>
                    <a:pt x="5" y="6"/>
                  </a:moveTo>
                  <a:cubicBezTo>
                    <a:pt x="4" y="7"/>
                    <a:pt x="3" y="6"/>
                    <a:pt x="3" y="6"/>
                  </a:cubicBezTo>
                  <a:cubicBezTo>
                    <a:pt x="3" y="5"/>
                    <a:pt x="3" y="4"/>
                    <a:pt x="4" y="3"/>
                  </a:cubicBezTo>
                  <a:cubicBezTo>
                    <a:pt x="5" y="3"/>
                    <a:pt x="6" y="3"/>
                    <a:pt x="6" y="4"/>
                  </a:cubicBezTo>
                  <a:cubicBezTo>
                    <a:pt x="6" y="5"/>
                    <a:pt x="6" y="6"/>
                    <a:pt x="5" y="6"/>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29"/>
            <p:cNvSpPr/>
            <p:nvPr/>
          </p:nvSpPr>
          <p:spPr bwMode="auto">
            <a:xfrm>
              <a:off x="3868" y="1660"/>
              <a:ext cx="31" cy="29"/>
            </a:xfrm>
            <a:custGeom>
              <a:avLst/>
              <a:gdLst>
                <a:gd name="T0" fmla="*/ 10 w 13"/>
                <a:gd name="T1" fmla="*/ 12 h 12"/>
                <a:gd name="T2" fmla="*/ 10 w 13"/>
                <a:gd name="T3" fmla="*/ 9 h 12"/>
                <a:gd name="T4" fmla="*/ 10 w 13"/>
                <a:gd name="T5" fmla="*/ 5 h 12"/>
                <a:gd name="T6" fmla="*/ 10 w 13"/>
                <a:gd name="T7" fmla="*/ 5 h 12"/>
                <a:gd name="T8" fmla="*/ 10 w 13"/>
                <a:gd name="T9" fmla="*/ 11 h 12"/>
                <a:gd name="T10" fmla="*/ 11 w 13"/>
                <a:gd name="T11" fmla="*/ 12 h 12"/>
                <a:gd name="T12" fmla="*/ 13 w 13"/>
                <a:gd name="T13" fmla="*/ 10 h 12"/>
                <a:gd name="T14" fmla="*/ 12 w 13"/>
                <a:gd name="T15" fmla="*/ 3 h 12"/>
                <a:gd name="T16" fmla="*/ 12 w 13"/>
                <a:gd name="T17" fmla="*/ 3 h 12"/>
                <a:gd name="T18" fmla="*/ 12 w 13"/>
                <a:gd name="T19" fmla="*/ 3 h 12"/>
                <a:gd name="T20" fmla="*/ 12 w 13"/>
                <a:gd name="T21" fmla="*/ 3 h 12"/>
                <a:gd name="T22" fmla="*/ 8 w 13"/>
                <a:gd name="T23" fmla="*/ 1 h 12"/>
                <a:gd name="T24" fmla="*/ 8 w 13"/>
                <a:gd name="T25" fmla="*/ 1 h 12"/>
                <a:gd name="T26" fmla="*/ 6 w 13"/>
                <a:gd name="T27" fmla="*/ 1 h 12"/>
                <a:gd name="T28" fmla="*/ 1 w 13"/>
                <a:gd name="T29" fmla="*/ 4 h 12"/>
                <a:gd name="T30" fmla="*/ 1 w 13"/>
                <a:gd name="T31" fmla="*/ 11 h 12"/>
                <a:gd name="T32" fmla="*/ 2 w 13"/>
                <a:gd name="T33" fmla="*/ 12 h 12"/>
                <a:gd name="T34" fmla="*/ 3 w 13"/>
                <a:gd name="T35" fmla="*/ 11 h 12"/>
                <a:gd name="T36" fmla="*/ 3 w 13"/>
                <a:gd name="T37" fmla="*/ 5 h 12"/>
                <a:gd name="T38" fmla="*/ 3 w 13"/>
                <a:gd name="T39" fmla="*/ 5 h 12"/>
                <a:gd name="T40" fmla="*/ 4 w 13"/>
                <a:gd name="T41" fmla="*/ 9 h 12"/>
                <a:gd name="T42" fmla="*/ 4 w 13"/>
                <a:gd name="T43" fmla="*/ 12 h 12"/>
                <a:gd name="T44" fmla="*/ 10 w 13"/>
                <a:gd name="T4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2">
                  <a:moveTo>
                    <a:pt x="10" y="12"/>
                  </a:moveTo>
                  <a:cubicBezTo>
                    <a:pt x="10" y="9"/>
                    <a:pt x="10" y="9"/>
                    <a:pt x="10" y="9"/>
                  </a:cubicBezTo>
                  <a:cubicBezTo>
                    <a:pt x="10" y="5"/>
                    <a:pt x="10" y="5"/>
                    <a:pt x="10" y="5"/>
                  </a:cubicBezTo>
                  <a:cubicBezTo>
                    <a:pt x="10" y="5"/>
                    <a:pt x="10" y="5"/>
                    <a:pt x="10" y="5"/>
                  </a:cubicBezTo>
                  <a:cubicBezTo>
                    <a:pt x="10" y="11"/>
                    <a:pt x="10" y="11"/>
                    <a:pt x="10" y="11"/>
                  </a:cubicBezTo>
                  <a:cubicBezTo>
                    <a:pt x="10" y="11"/>
                    <a:pt x="11" y="12"/>
                    <a:pt x="11" y="12"/>
                  </a:cubicBezTo>
                  <a:cubicBezTo>
                    <a:pt x="12" y="12"/>
                    <a:pt x="13" y="11"/>
                    <a:pt x="13" y="10"/>
                  </a:cubicBezTo>
                  <a:cubicBezTo>
                    <a:pt x="12" y="3"/>
                    <a:pt x="12" y="3"/>
                    <a:pt x="12" y="3"/>
                  </a:cubicBezTo>
                  <a:cubicBezTo>
                    <a:pt x="12" y="3"/>
                    <a:pt x="12" y="3"/>
                    <a:pt x="12" y="3"/>
                  </a:cubicBezTo>
                  <a:cubicBezTo>
                    <a:pt x="12" y="3"/>
                    <a:pt x="12" y="3"/>
                    <a:pt x="12" y="3"/>
                  </a:cubicBezTo>
                  <a:cubicBezTo>
                    <a:pt x="12" y="3"/>
                    <a:pt x="12" y="3"/>
                    <a:pt x="12" y="3"/>
                  </a:cubicBezTo>
                  <a:cubicBezTo>
                    <a:pt x="12" y="1"/>
                    <a:pt x="9" y="1"/>
                    <a:pt x="8" y="1"/>
                  </a:cubicBezTo>
                  <a:cubicBezTo>
                    <a:pt x="8" y="1"/>
                    <a:pt x="8" y="1"/>
                    <a:pt x="8" y="1"/>
                  </a:cubicBezTo>
                  <a:cubicBezTo>
                    <a:pt x="6" y="1"/>
                    <a:pt x="6" y="1"/>
                    <a:pt x="6" y="1"/>
                  </a:cubicBezTo>
                  <a:cubicBezTo>
                    <a:pt x="6" y="1"/>
                    <a:pt x="0" y="0"/>
                    <a:pt x="1" y="4"/>
                  </a:cubicBezTo>
                  <a:cubicBezTo>
                    <a:pt x="1" y="11"/>
                    <a:pt x="1" y="11"/>
                    <a:pt x="1" y="11"/>
                  </a:cubicBezTo>
                  <a:cubicBezTo>
                    <a:pt x="1" y="12"/>
                    <a:pt x="1" y="12"/>
                    <a:pt x="2" y="12"/>
                  </a:cubicBezTo>
                  <a:cubicBezTo>
                    <a:pt x="3" y="12"/>
                    <a:pt x="3" y="11"/>
                    <a:pt x="3" y="11"/>
                  </a:cubicBezTo>
                  <a:cubicBezTo>
                    <a:pt x="3" y="5"/>
                    <a:pt x="3" y="5"/>
                    <a:pt x="3" y="5"/>
                  </a:cubicBezTo>
                  <a:cubicBezTo>
                    <a:pt x="3" y="5"/>
                    <a:pt x="3" y="5"/>
                    <a:pt x="3" y="5"/>
                  </a:cubicBezTo>
                  <a:cubicBezTo>
                    <a:pt x="4" y="9"/>
                    <a:pt x="4" y="9"/>
                    <a:pt x="4" y="9"/>
                  </a:cubicBezTo>
                  <a:cubicBezTo>
                    <a:pt x="4" y="12"/>
                    <a:pt x="4" y="12"/>
                    <a:pt x="4" y="12"/>
                  </a:cubicBezTo>
                  <a:lnTo>
                    <a:pt x="10" y="1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0"/>
            <p:cNvSpPr/>
            <p:nvPr/>
          </p:nvSpPr>
          <p:spPr bwMode="auto">
            <a:xfrm>
              <a:off x="3878" y="1648"/>
              <a:ext cx="12" cy="12"/>
            </a:xfrm>
            <a:custGeom>
              <a:avLst/>
              <a:gdLst>
                <a:gd name="T0" fmla="*/ 2 w 5"/>
                <a:gd name="T1" fmla="*/ 5 h 5"/>
                <a:gd name="T2" fmla="*/ 5 w 5"/>
                <a:gd name="T3" fmla="*/ 2 h 5"/>
                <a:gd name="T4" fmla="*/ 2 w 5"/>
                <a:gd name="T5" fmla="*/ 0 h 5"/>
                <a:gd name="T6" fmla="*/ 0 w 5"/>
                <a:gd name="T7" fmla="*/ 3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4" y="5"/>
                    <a:pt x="5" y="4"/>
                    <a:pt x="5" y="2"/>
                  </a:cubicBezTo>
                  <a:cubicBezTo>
                    <a:pt x="5" y="1"/>
                    <a:pt x="4" y="0"/>
                    <a:pt x="2" y="0"/>
                  </a:cubicBezTo>
                  <a:cubicBezTo>
                    <a:pt x="1" y="0"/>
                    <a:pt x="0" y="1"/>
                    <a:pt x="0" y="3"/>
                  </a:cubicBezTo>
                  <a:cubicBezTo>
                    <a:pt x="0" y="4"/>
                    <a:pt x="1" y="5"/>
                    <a:pt x="2" y="5"/>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1"/>
            <p:cNvSpPr>
              <a:spLocks noEditPoints="1"/>
            </p:cNvSpPr>
            <p:nvPr/>
          </p:nvSpPr>
          <p:spPr bwMode="auto">
            <a:xfrm>
              <a:off x="3895" y="1686"/>
              <a:ext cx="23" cy="43"/>
            </a:xfrm>
            <a:custGeom>
              <a:avLst/>
              <a:gdLst>
                <a:gd name="T0" fmla="*/ 5 w 10"/>
                <a:gd name="T1" fmla="*/ 17 h 18"/>
                <a:gd name="T2" fmla="*/ 10 w 10"/>
                <a:gd name="T3" fmla="*/ 12 h 18"/>
                <a:gd name="T4" fmla="*/ 5 w 10"/>
                <a:gd name="T5" fmla="*/ 0 h 18"/>
                <a:gd name="T6" fmla="*/ 0 w 10"/>
                <a:gd name="T7" fmla="*/ 13 h 18"/>
                <a:gd name="T8" fmla="*/ 5 w 10"/>
                <a:gd name="T9" fmla="*/ 17 h 18"/>
                <a:gd name="T10" fmla="*/ 8 w 10"/>
                <a:gd name="T11" fmla="*/ 12 h 18"/>
                <a:gd name="T12" fmla="*/ 5 w 10"/>
                <a:gd name="T13" fmla="*/ 16 h 18"/>
                <a:gd name="T14" fmla="*/ 8 w 10"/>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5" y="17"/>
                  </a:moveTo>
                  <a:cubicBezTo>
                    <a:pt x="8" y="17"/>
                    <a:pt x="10" y="15"/>
                    <a:pt x="10" y="12"/>
                  </a:cubicBezTo>
                  <a:cubicBezTo>
                    <a:pt x="10" y="7"/>
                    <a:pt x="5" y="0"/>
                    <a:pt x="5" y="0"/>
                  </a:cubicBezTo>
                  <a:cubicBezTo>
                    <a:pt x="5" y="0"/>
                    <a:pt x="0" y="8"/>
                    <a:pt x="0" y="13"/>
                  </a:cubicBezTo>
                  <a:cubicBezTo>
                    <a:pt x="0" y="15"/>
                    <a:pt x="2" y="18"/>
                    <a:pt x="5" y="17"/>
                  </a:cubicBezTo>
                  <a:close/>
                  <a:moveTo>
                    <a:pt x="8" y="12"/>
                  </a:moveTo>
                  <a:cubicBezTo>
                    <a:pt x="8" y="12"/>
                    <a:pt x="8" y="16"/>
                    <a:pt x="5" y="16"/>
                  </a:cubicBezTo>
                  <a:lnTo>
                    <a:pt x="8" y="12"/>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2"/>
            <p:cNvSpPr>
              <a:spLocks noEditPoints="1"/>
            </p:cNvSpPr>
            <p:nvPr/>
          </p:nvSpPr>
          <p:spPr bwMode="auto">
            <a:xfrm>
              <a:off x="3726" y="2531"/>
              <a:ext cx="36" cy="50"/>
            </a:xfrm>
            <a:custGeom>
              <a:avLst/>
              <a:gdLst>
                <a:gd name="T0" fmla="*/ 11 w 15"/>
                <a:gd name="T1" fmla="*/ 6 h 21"/>
                <a:gd name="T2" fmla="*/ 13 w 15"/>
                <a:gd name="T3" fmla="*/ 4 h 21"/>
                <a:gd name="T4" fmla="*/ 10 w 15"/>
                <a:gd name="T5" fmla="*/ 0 h 21"/>
                <a:gd name="T6" fmla="*/ 5 w 15"/>
                <a:gd name="T7" fmla="*/ 0 h 21"/>
                <a:gd name="T8" fmla="*/ 2 w 15"/>
                <a:gd name="T9" fmla="*/ 4 h 21"/>
                <a:gd name="T10" fmla="*/ 4 w 15"/>
                <a:gd name="T11" fmla="*/ 6 h 21"/>
                <a:gd name="T12" fmla="*/ 0 w 15"/>
                <a:gd name="T13" fmla="*/ 14 h 21"/>
                <a:gd name="T14" fmla="*/ 8 w 15"/>
                <a:gd name="T15" fmla="*/ 21 h 21"/>
                <a:gd name="T16" fmla="*/ 15 w 15"/>
                <a:gd name="T17" fmla="*/ 13 h 21"/>
                <a:gd name="T18" fmla="*/ 11 w 15"/>
                <a:gd name="T19" fmla="*/ 6 h 21"/>
                <a:gd name="T20" fmla="*/ 9 w 15"/>
                <a:gd name="T21" fmla="*/ 1 h 21"/>
                <a:gd name="T22" fmla="*/ 11 w 15"/>
                <a:gd name="T23" fmla="*/ 4 h 21"/>
                <a:gd name="T24" fmla="*/ 9 w 15"/>
                <a:gd name="T25" fmla="*/ 4 h 21"/>
                <a:gd name="T26" fmla="*/ 9 w 15"/>
                <a:gd name="T27" fmla="*/ 1 h 21"/>
                <a:gd name="T28" fmla="*/ 4 w 15"/>
                <a:gd name="T29" fmla="*/ 4 h 21"/>
                <a:gd name="T30" fmla="*/ 5 w 15"/>
                <a:gd name="T31" fmla="*/ 3 h 21"/>
                <a:gd name="T32" fmla="*/ 6 w 15"/>
                <a:gd name="T33" fmla="*/ 6 h 21"/>
                <a:gd name="T34" fmla="*/ 4 w 15"/>
                <a:gd name="T35" fmla="*/ 4 h 21"/>
                <a:gd name="T36" fmla="*/ 8 w 15"/>
                <a:gd name="T37" fmla="*/ 19 h 21"/>
                <a:gd name="T38" fmla="*/ 2 w 15"/>
                <a:gd name="T39" fmla="*/ 14 h 21"/>
                <a:gd name="T40" fmla="*/ 8 w 15"/>
                <a:gd name="T41" fmla="*/ 8 h 21"/>
                <a:gd name="T42" fmla="*/ 13 w 15"/>
                <a:gd name="T43" fmla="*/ 13 h 21"/>
                <a:gd name="T44" fmla="*/ 8 w 15"/>
                <a:gd name="T4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1">
                  <a:moveTo>
                    <a:pt x="11" y="6"/>
                  </a:moveTo>
                  <a:cubicBezTo>
                    <a:pt x="13" y="4"/>
                    <a:pt x="13" y="4"/>
                    <a:pt x="13" y="4"/>
                  </a:cubicBezTo>
                  <a:cubicBezTo>
                    <a:pt x="10" y="0"/>
                    <a:pt x="10" y="0"/>
                    <a:pt x="10" y="0"/>
                  </a:cubicBezTo>
                  <a:cubicBezTo>
                    <a:pt x="5" y="0"/>
                    <a:pt x="5" y="0"/>
                    <a:pt x="5" y="0"/>
                  </a:cubicBezTo>
                  <a:cubicBezTo>
                    <a:pt x="2" y="4"/>
                    <a:pt x="2" y="4"/>
                    <a:pt x="2" y="4"/>
                  </a:cubicBezTo>
                  <a:cubicBezTo>
                    <a:pt x="4" y="6"/>
                    <a:pt x="4" y="6"/>
                    <a:pt x="4" y="6"/>
                  </a:cubicBezTo>
                  <a:cubicBezTo>
                    <a:pt x="2" y="8"/>
                    <a:pt x="0" y="10"/>
                    <a:pt x="0" y="14"/>
                  </a:cubicBezTo>
                  <a:cubicBezTo>
                    <a:pt x="0" y="18"/>
                    <a:pt x="3" y="21"/>
                    <a:pt x="8" y="21"/>
                  </a:cubicBezTo>
                  <a:cubicBezTo>
                    <a:pt x="12" y="21"/>
                    <a:pt x="15" y="18"/>
                    <a:pt x="15" y="13"/>
                  </a:cubicBezTo>
                  <a:cubicBezTo>
                    <a:pt x="15" y="10"/>
                    <a:pt x="14" y="8"/>
                    <a:pt x="11" y="6"/>
                  </a:cubicBezTo>
                  <a:close/>
                  <a:moveTo>
                    <a:pt x="9" y="1"/>
                  </a:moveTo>
                  <a:cubicBezTo>
                    <a:pt x="11" y="4"/>
                    <a:pt x="11" y="4"/>
                    <a:pt x="11" y="4"/>
                  </a:cubicBezTo>
                  <a:cubicBezTo>
                    <a:pt x="9" y="4"/>
                    <a:pt x="9" y="4"/>
                    <a:pt x="9" y="4"/>
                  </a:cubicBezTo>
                  <a:lnTo>
                    <a:pt x="9" y="1"/>
                  </a:lnTo>
                  <a:close/>
                  <a:moveTo>
                    <a:pt x="4" y="4"/>
                  </a:moveTo>
                  <a:cubicBezTo>
                    <a:pt x="5" y="3"/>
                    <a:pt x="5" y="3"/>
                    <a:pt x="5" y="3"/>
                  </a:cubicBezTo>
                  <a:cubicBezTo>
                    <a:pt x="6" y="6"/>
                    <a:pt x="6" y="6"/>
                    <a:pt x="6" y="6"/>
                  </a:cubicBezTo>
                  <a:lnTo>
                    <a:pt x="4" y="4"/>
                  </a:lnTo>
                  <a:close/>
                  <a:moveTo>
                    <a:pt x="8" y="19"/>
                  </a:moveTo>
                  <a:cubicBezTo>
                    <a:pt x="5" y="19"/>
                    <a:pt x="2" y="17"/>
                    <a:pt x="2" y="14"/>
                  </a:cubicBezTo>
                  <a:cubicBezTo>
                    <a:pt x="2" y="10"/>
                    <a:pt x="4" y="8"/>
                    <a:pt x="8" y="8"/>
                  </a:cubicBezTo>
                  <a:cubicBezTo>
                    <a:pt x="11" y="8"/>
                    <a:pt x="13" y="10"/>
                    <a:pt x="13" y="13"/>
                  </a:cubicBezTo>
                  <a:cubicBezTo>
                    <a:pt x="13" y="17"/>
                    <a:pt x="11" y="19"/>
                    <a:pt x="8" y="19"/>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3"/>
            <p:cNvSpPr>
              <a:spLocks noEditPoints="1"/>
            </p:cNvSpPr>
            <p:nvPr/>
          </p:nvSpPr>
          <p:spPr bwMode="auto">
            <a:xfrm>
              <a:off x="3956" y="1824"/>
              <a:ext cx="26" cy="26"/>
            </a:xfrm>
            <a:custGeom>
              <a:avLst/>
              <a:gdLst>
                <a:gd name="T0" fmla="*/ 11 w 11"/>
                <a:gd name="T1" fmla="*/ 6 h 11"/>
                <a:gd name="T2" fmla="*/ 10 w 11"/>
                <a:gd name="T3" fmla="*/ 6 h 11"/>
                <a:gd name="T4" fmla="*/ 10 w 11"/>
                <a:gd name="T5" fmla="*/ 5 h 11"/>
                <a:gd name="T6" fmla="*/ 11 w 11"/>
                <a:gd name="T7" fmla="*/ 5 h 11"/>
                <a:gd name="T8" fmla="*/ 11 w 11"/>
                <a:gd name="T9" fmla="*/ 4 h 11"/>
                <a:gd name="T10" fmla="*/ 11 w 11"/>
                <a:gd name="T11" fmla="*/ 3 h 11"/>
                <a:gd name="T12" fmla="*/ 10 w 11"/>
                <a:gd name="T13" fmla="*/ 3 h 11"/>
                <a:gd name="T14" fmla="*/ 9 w 11"/>
                <a:gd name="T15" fmla="*/ 3 h 11"/>
                <a:gd name="T16" fmla="*/ 8 w 11"/>
                <a:gd name="T17" fmla="*/ 3 h 11"/>
                <a:gd name="T18" fmla="*/ 9 w 11"/>
                <a:gd name="T19" fmla="*/ 2 h 11"/>
                <a:gd name="T20" fmla="*/ 8 w 11"/>
                <a:gd name="T21" fmla="*/ 1 h 11"/>
                <a:gd name="T22" fmla="*/ 7 w 11"/>
                <a:gd name="T23" fmla="*/ 0 h 11"/>
                <a:gd name="T24" fmla="*/ 6 w 11"/>
                <a:gd name="T25" fmla="*/ 1 h 11"/>
                <a:gd name="T26" fmla="*/ 6 w 11"/>
                <a:gd name="T27" fmla="*/ 2 h 11"/>
                <a:gd name="T28" fmla="*/ 5 w 11"/>
                <a:gd name="T29" fmla="*/ 2 h 11"/>
                <a:gd name="T30" fmla="*/ 5 w 11"/>
                <a:gd name="T31" fmla="*/ 1 h 11"/>
                <a:gd name="T32" fmla="*/ 4 w 11"/>
                <a:gd name="T33" fmla="*/ 0 h 11"/>
                <a:gd name="T34" fmla="*/ 3 w 11"/>
                <a:gd name="T35" fmla="*/ 1 h 11"/>
                <a:gd name="T36" fmla="*/ 3 w 11"/>
                <a:gd name="T37" fmla="*/ 2 h 11"/>
                <a:gd name="T38" fmla="*/ 3 w 11"/>
                <a:gd name="T39" fmla="*/ 3 h 11"/>
                <a:gd name="T40" fmla="*/ 2 w 11"/>
                <a:gd name="T41" fmla="*/ 3 h 11"/>
                <a:gd name="T42" fmla="*/ 2 w 11"/>
                <a:gd name="T43" fmla="*/ 3 h 11"/>
                <a:gd name="T44" fmla="*/ 1 w 11"/>
                <a:gd name="T45" fmla="*/ 3 h 11"/>
                <a:gd name="T46" fmla="*/ 0 w 11"/>
                <a:gd name="T47" fmla="*/ 4 h 11"/>
                <a:gd name="T48" fmla="*/ 1 w 11"/>
                <a:gd name="T49" fmla="*/ 5 h 11"/>
                <a:gd name="T50" fmla="*/ 1 w 11"/>
                <a:gd name="T51" fmla="*/ 5 h 11"/>
                <a:gd name="T52" fmla="*/ 1 w 11"/>
                <a:gd name="T53" fmla="*/ 6 h 11"/>
                <a:gd name="T54" fmla="*/ 1 w 11"/>
                <a:gd name="T55" fmla="*/ 7 h 11"/>
                <a:gd name="T56" fmla="*/ 0 w 11"/>
                <a:gd name="T57" fmla="*/ 8 h 11"/>
                <a:gd name="T58" fmla="*/ 1 w 11"/>
                <a:gd name="T59" fmla="*/ 8 h 11"/>
                <a:gd name="T60" fmla="*/ 2 w 11"/>
                <a:gd name="T61" fmla="*/ 9 h 11"/>
                <a:gd name="T62" fmla="*/ 2 w 11"/>
                <a:gd name="T63" fmla="*/ 9 h 11"/>
                <a:gd name="T64" fmla="*/ 3 w 11"/>
                <a:gd name="T65" fmla="*/ 9 h 11"/>
                <a:gd name="T66" fmla="*/ 3 w 11"/>
                <a:gd name="T67" fmla="*/ 10 h 11"/>
                <a:gd name="T68" fmla="*/ 3 w 11"/>
                <a:gd name="T69" fmla="*/ 11 h 11"/>
                <a:gd name="T70" fmla="*/ 4 w 11"/>
                <a:gd name="T71" fmla="*/ 11 h 11"/>
                <a:gd name="T72" fmla="*/ 5 w 11"/>
                <a:gd name="T73" fmla="*/ 11 h 11"/>
                <a:gd name="T74" fmla="*/ 5 w 11"/>
                <a:gd name="T75" fmla="*/ 10 h 11"/>
                <a:gd name="T76" fmla="*/ 6 w 11"/>
                <a:gd name="T77" fmla="*/ 10 h 11"/>
                <a:gd name="T78" fmla="*/ 7 w 11"/>
                <a:gd name="T79" fmla="*/ 11 h 11"/>
                <a:gd name="T80" fmla="*/ 8 w 11"/>
                <a:gd name="T81" fmla="*/ 11 h 11"/>
                <a:gd name="T82" fmla="*/ 8 w 11"/>
                <a:gd name="T83" fmla="*/ 11 h 11"/>
                <a:gd name="T84" fmla="*/ 9 w 11"/>
                <a:gd name="T85" fmla="*/ 10 h 11"/>
                <a:gd name="T86" fmla="*/ 9 w 11"/>
                <a:gd name="T87" fmla="*/ 9 h 11"/>
                <a:gd name="T88" fmla="*/ 9 w 11"/>
                <a:gd name="T89" fmla="*/ 8 h 11"/>
                <a:gd name="T90" fmla="*/ 10 w 11"/>
                <a:gd name="T91" fmla="*/ 9 h 11"/>
                <a:gd name="T92" fmla="*/ 11 w 11"/>
                <a:gd name="T93" fmla="*/ 8 h 11"/>
                <a:gd name="T94" fmla="*/ 11 w 11"/>
                <a:gd name="T95" fmla="*/ 7 h 11"/>
                <a:gd name="T96" fmla="*/ 11 w 11"/>
                <a:gd name="T97" fmla="*/ 6 h 11"/>
                <a:gd name="T98" fmla="*/ 7 w 11"/>
                <a:gd name="T99" fmla="*/ 8 h 11"/>
                <a:gd name="T100" fmla="*/ 4 w 11"/>
                <a:gd name="T101" fmla="*/ 7 h 11"/>
                <a:gd name="T102" fmla="*/ 5 w 11"/>
                <a:gd name="T103" fmla="*/ 4 h 11"/>
                <a:gd name="T104" fmla="*/ 8 w 11"/>
                <a:gd name="T105" fmla="*/ 5 h 11"/>
                <a:gd name="T106" fmla="*/ 7 w 11"/>
                <a:gd name="T10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1" y="6"/>
                  </a:moveTo>
                  <a:cubicBezTo>
                    <a:pt x="10" y="6"/>
                    <a:pt x="10" y="6"/>
                    <a:pt x="10" y="6"/>
                  </a:cubicBezTo>
                  <a:cubicBezTo>
                    <a:pt x="10" y="6"/>
                    <a:pt x="10" y="6"/>
                    <a:pt x="10" y="5"/>
                  </a:cubicBezTo>
                  <a:cubicBezTo>
                    <a:pt x="11" y="5"/>
                    <a:pt x="11" y="5"/>
                    <a:pt x="11" y="5"/>
                  </a:cubicBezTo>
                  <a:cubicBezTo>
                    <a:pt x="11" y="5"/>
                    <a:pt x="11" y="4"/>
                    <a:pt x="11" y="4"/>
                  </a:cubicBezTo>
                  <a:cubicBezTo>
                    <a:pt x="11" y="3"/>
                    <a:pt x="11" y="3"/>
                    <a:pt x="11" y="3"/>
                  </a:cubicBezTo>
                  <a:cubicBezTo>
                    <a:pt x="11" y="3"/>
                    <a:pt x="10" y="3"/>
                    <a:pt x="10" y="3"/>
                  </a:cubicBezTo>
                  <a:cubicBezTo>
                    <a:pt x="9" y="3"/>
                    <a:pt x="9" y="3"/>
                    <a:pt x="9" y="3"/>
                  </a:cubicBezTo>
                  <a:cubicBezTo>
                    <a:pt x="9" y="3"/>
                    <a:pt x="9" y="3"/>
                    <a:pt x="8" y="3"/>
                  </a:cubicBezTo>
                  <a:cubicBezTo>
                    <a:pt x="9" y="2"/>
                    <a:pt x="9" y="2"/>
                    <a:pt x="9" y="2"/>
                  </a:cubicBezTo>
                  <a:cubicBezTo>
                    <a:pt x="9" y="1"/>
                    <a:pt x="9" y="1"/>
                    <a:pt x="8" y="1"/>
                  </a:cubicBezTo>
                  <a:cubicBezTo>
                    <a:pt x="7" y="0"/>
                    <a:pt x="7" y="0"/>
                    <a:pt x="7" y="0"/>
                  </a:cubicBezTo>
                  <a:cubicBezTo>
                    <a:pt x="7" y="0"/>
                    <a:pt x="7" y="0"/>
                    <a:pt x="6" y="1"/>
                  </a:cubicBezTo>
                  <a:cubicBezTo>
                    <a:pt x="6" y="2"/>
                    <a:pt x="6" y="2"/>
                    <a:pt x="6" y="2"/>
                  </a:cubicBezTo>
                  <a:cubicBezTo>
                    <a:pt x="6" y="2"/>
                    <a:pt x="6" y="2"/>
                    <a:pt x="5" y="2"/>
                  </a:cubicBezTo>
                  <a:cubicBezTo>
                    <a:pt x="5" y="1"/>
                    <a:pt x="5" y="1"/>
                    <a:pt x="5" y="1"/>
                  </a:cubicBezTo>
                  <a:cubicBezTo>
                    <a:pt x="5" y="0"/>
                    <a:pt x="4" y="0"/>
                    <a:pt x="4" y="0"/>
                  </a:cubicBezTo>
                  <a:cubicBezTo>
                    <a:pt x="3" y="1"/>
                    <a:pt x="3" y="1"/>
                    <a:pt x="3" y="1"/>
                  </a:cubicBezTo>
                  <a:cubicBezTo>
                    <a:pt x="3" y="1"/>
                    <a:pt x="3" y="1"/>
                    <a:pt x="3" y="2"/>
                  </a:cubicBezTo>
                  <a:cubicBezTo>
                    <a:pt x="3" y="3"/>
                    <a:pt x="3" y="3"/>
                    <a:pt x="3" y="3"/>
                  </a:cubicBezTo>
                  <a:cubicBezTo>
                    <a:pt x="3" y="3"/>
                    <a:pt x="3" y="3"/>
                    <a:pt x="2" y="3"/>
                  </a:cubicBezTo>
                  <a:cubicBezTo>
                    <a:pt x="2" y="3"/>
                    <a:pt x="2" y="3"/>
                    <a:pt x="2" y="3"/>
                  </a:cubicBezTo>
                  <a:cubicBezTo>
                    <a:pt x="1" y="3"/>
                    <a:pt x="1" y="3"/>
                    <a:pt x="1" y="3"/>
                  </a:cubicBezTo>
                  <a:cubicBezTo>
                    <a:pt x="0" y="4"/>
                    <a:pt x="0" y="4"/>
                    <a:pt x="0" y="4"/>
                  </a:cubicBezTo>
                  <a:cubicBezTo>
                    <a:pt x="0" y="5"/>
                    <a:pt x="0" y="5"/>
                    <a:pt x="1" y="5"/>
                  </a:cubicBezTo>
                  <a:cubicBezTo>
                    <a:pt x="1" y="5"/>
                    <a:pt x="1" y="5"/>
                    <a:pt x="1" y="5"/>
                  </a:cubicBezTo>
                  <a:cubicBezTo>
                    <a:pt x="1" y="6"/>
                    <a:pt x="1" y="6"/>
                    <a:pt x="1" y="6"/>
                  </a:cubicBezTo>
                  <a:cubicBezTo>
                    <a:pt x="1" y="7"/>
                    <a:pt x="1" y="7"/>
                    <a:pt x="1" y="7"/>
                  </a:cubicBezTo>
                  <a:cubicBezTo>
                    <a:pt x="0" y="7"/>
                    <a:pt x="0" y="7"/>
                    <a:pt x="0" y="8"/>
                  </a:cubicBezTo>
                  <a:cubicBezTo>
                    <a:pt x="1" y="8"/>
                    <a:pt x="1" y="8"/>
                    <a:pt x="1" y="8"/>
                  </a:cubicBezTo>
                  <a:cubicBezTo>
                    <a:pt x="1" y="9"/>
                    <a:pt x="1" y="9"/>
                    <a:pt x="2" y="9"/>
                  </a:cubicBezTo>
                  <a:cubicBezTo>
                    <a:pt x="2" y="9"/>
                    <a:pt x="2" y="9"/>
                    <a:pt x="2" y="9"/>
                  </a:cubicBezTo>
                  <a:cubicBezTo>
                    <a:pt x="3" y="9"/>
                    <a:pt x="3" y="9"/>
                    <a:pt x="3" y="9"/>
                  </a:cubicBezTo>
                  <a:cubicBezTo>
                    <a:pt x="3" y="10"/>
                    <a:pt x="3" y="10"/>
                    <a:pt x="3" y="10"/>
                  </a:cubicBezTo>
                  <a:cubicBezTo>
                    <a:pt x="3" y="10"/>
                    <a:pt x="3" y="11"/>
                    <a:pt x="3" y="11"/>
                  </a:cubicBezTo>
                  <a:cubicBezTo>
                    <a:pt x="4" y="11"/>
                    <a:pt x="4" y="11"/>
                    <a:pt x="4" y="11"/>
                  </a:cubicBezTo>
                  <a:cubicBezTo>
                    <a:pt x="5" y="11"/>
                    <a:pt x="5" y="11"/>
                    <a:pt x="5" y="11"/>
                  </a:cubicBezTo>
                  <a:cubicBezTo>
                    <a:pt x="5" y="10"/>
                    <a:pt x="5" y="10"/>
                    <a:pt x="5" y="10"/>
                  </a:cubicBezTo>
                  <a:cubicBezTo>
                    <a:pt x="6" y="10"/>
                    <a:pt x="6" y="10"/>
                    <a:pt x="6" y="10"/>
                  </a:cubicBezTo>
                  <a:cubicBezTo>
                    <a:pt x="7" y="11"/>
                    <a:pt x="7" y="11"/>
                    <a:pt x="7" y="11"/>
                  </a:cubicBezTo>
                  <a:cubicBezTo>
                    <a:pt x="7" y="11"/>
                    <a:pt x="7" y="11"/>
                    <a:pt x="8" y="11"/>
                  </a:cubicBezTo>
                  <a:cubicBezTo>
                    <a:pt x="8" y="11"/>
                    <a:pt x="8" y="11"/>
                    <a:pt x="8" y="11"/>
                  </a:cubicBezTo>
                  <a:cubicBezTo>
                    <a:pt x="9" y="11"/>
                    <a:pt x="9" y="10"/>
                    <a:pt x="9" y="10"/>
                  </a:cubicBezTo>
                  <a:cubicBezTo>
                    <a:pt x="9" y="9"/>
                    <a:pt x="9" y="9"/>
                    <a:pt x="9" y="9"/>
                  </a:cubicBezTo>
                  <a:cubicBezTo>
                    <a:pt x="9" y="9"/>
                    <a:pt x="9" y="9"/>
                    <a:pt x="9" y="8"/>
                  </a:cubicBezTo>
                  <a:cubicBezTo>
                    <a:pt x="10" y="9"/>
                    <a:pt x="10" y="9"/>
                    <a:pt x="10" y="9"/>
                  </a:cubicBezTo>
                  <a:cubicBezTo>
                    <a:pt x="10" y="9"/>
                    <a:pt x="11" y="9"/>
                    <a:pt x="11" y="8"/>
                  </a:cubicBezTo>
                  <a:cubicBezTo>
                    <a:pt x="11" y="7"/>
                    <a:pt x="11" y="7"/>
                    <a:pt x="11" y="7"/>
                  </a:cubicBezTo>
                  <a:cubicBezTo>
                    <a:pt x="11" y="7"/>
                    <a:pt x="11" y="7"/>
                    <a:pt x="11" y="6"/>
                  </a:cubicBezTo>
                  <a:close/>
                  <a:moveTo>
                    <a:pt x="7" y="8"/>
                  </a:moveTo>
                  <a:cubicBezTo>
                    <a:pt x="5" y="8"/>
                    <a:pt x="4" y="8"/>
                    <a:pt x="4" y="7"/>
                  </a:cubicBezTo>
                  <a:cubicBezTo>
                    <a:pt x="3" y="6"/>
                    <a:pt x="4" y="4"/>
                    <a:pt x="5" y="4"/>
                  </a:cubicBezTo>
                  <a:cubicBezTo>
                    <a:pt x="6" y="3"/>
                    <a:pt x="7" y="4"/>
                    <a:pt x="8" y="5"/>
                  </a:cubicBezTo>
                  <a:cubicBezTo>
                    <a:pt x="8" y="6"/>
                    <a:pt x="8" y="7"/>
                    <a:pt x="7"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4"/>
            <p:cNvSpPr>
              <a:spLocks noEditPoints="1"/>
            </p:cNvSpPr>
            <p:nvPr/>
          </p:nvSpPr>
          <p:spPr bwMode="auto">
            <a:xfrm>
              <a:off x="4233" y="2061"/>
              <a:ext cx="26" cy="27"/>
            </a:xfrm>
            <a:custGeom>
              <a:avLst/>
              <a:gdLst>
                <a:gd name="T0" fmla="*/ 10 w 11"/>
                <a:gd name="T1" fmla="*/ 6 h 11"/>
                <a:gd name="T2" fmla="*/ 10 w 11"/>
                <a:gd name="T3" fmla="*/ 6 h 11"/>
                <a:gd name="T4" fmla="*/ 9 w 11"/>
                <a:gd name="T5" fmla="*/ 5 h 11"/>
                <a:gd name="T6" fmla="*/ 10 w 11"/>
                <a:gd name="T7" fmla="*/ 5 h 11"/>
                <a:gd name="T8" fmla="*/ 11 w 11"/>
                <a:gd name="T9" fmla="*/ 4 h 11"/>
                <a:gd name="T10" fmla="*/ 10 w 11"/>
                <a:gd name="T11" fmla="*/ 3 h 11"/>
                <a:gd name="T12" fmla="*/ 9 w 11"/>
                <a:gd name="T13" fmla="*/ 3 h 11"/>
                <a:gd name="T14" fmla="*/ 9 w 11"/>
                <a:gd name="T15" fmla="*/ 3 h 11"/>
                <a:gd name="T16" fmla="*/ 8 w 11"/>
                <a:gd name="T17" fmla="*/ 2 h 11"/>
                <a:gd name="T18" fmla="*/ 8 w 11"/>
                <a:gd name="T19" fmla="*/ 2 h 11"/>
                <a:gd name="T20" fmla="*/ 8 w 11"/>
                <a:gd name="T21" fmla="*/ 1 h 11"/>
                <a:gd name="T22" fmla="*/ 7 w 11"/>
                <a:gd name="T23" fmla="*/ 0 h 11"/>
                <a:gd name="T24" fmla="*/ 6 w 11"/>
                <a:gd name="T25" fmla="*/ 1 h 11"/>
                <a:gd name="T26" fmla="*/ 6 w 11"/>
                <a:gd name="T27" fmla="*/ 1 h 11"/>
                <a:gd name="T28" fmla="*/ 5 w 11"/>
                <a:gd name="T29" fmla="*/ 1 h 11"/>
                <a:gd name="T30" fmla="*/ 5 w 11"/>
                <a:gd name="T31" fmla="*/ 1 h 11"/>
                <a:gd name="T32" fmla="*/ 4 w 11"/>
                <a:gd name="T33" fmla="*/ 0 h 11"/>
                <a:gd name="T34" fmla="*/ 3 w 11"/>
                <a:gd name="T35" fmla="*/ 1 h 11"/>
                <a:gd name="T36" fmla="*/ 2 w 11"/>
                <a:gd name="T37" fmla="*/ 2 h 11"/>
                <a:gd name="T38" fmla="*/ 3 w 11"/>
                <a:gd name="T39" fmla="*/ 2 h 11"/>
                <a:gd name="T40" fmla="*/ 2 w 11"/>
                <a:gd name="T41" fmla="*/ 3 h 11"/>
                <a:gd name="T42" fmla="*/ 1 w 11"/>
                <a:gd name="T43" fmla="*/ 3 h 11"/>
                <a:gd name="T44" fmla="*/ 0 w 11"/>
                <a:gd name="T45" fmla="*/ 3 h 11"/>
                <a:gd name="T46" fmla="*/ 0 w 11"/>
                <a:gd name="T47" fmla="*/ 4 h 11"/>
                <a:gd name="T48" fmla="*/ 0 w 11"/>
                <a:gd name="T49" fmla="*/ 5 h 11"/>
                <a:gd name="T50" fmla="*/ 1 w 11"/>
                <a:gd name="T51" fmla="*/ 5 h 11"/>
                <a:gd name="T52" fmla="*/ 1 w 11"/>
                <a:gd name="T53" fmla="*/ 6 h 11"/>
                <a:gd name="T54" fmla="*/ 0 w 11"/>
                <a:gd name="T55" fmla="*/ 6 h 11"/>
                <a:gd name="T56" fmla="*/ 0 w 11"/>
                <a:gd name="T57" fmla="*/ 8 h 11"/>
                <a:gd name="T58" fmla="*/ 0 w 11"/>
                <a:gd name="T59" fmla="*/ 8 h 11"/>
                <a:gd name="T60" fmla="*/ 1 w 11"/>
                <a:gd name="T61" fmla="*/ 9 h 11"/>
                <a:gd name="T62" fmla="*/ 2 w 11"/>
                <a:gd name="T63" fmla="*/ 8 h 11"/>
                <a:gd name="T64" fmla="*/ 3 w 11"/>
                <a:gd name="T65" fmla="*/ 9 h 11"/>
                <a:gd name="T66" fmla="*/ 2 w 11"/>
                <a:gd name="T67" fmla="*/ 10 h 11"/>
                <a:gd name="T68" fmla="*/ 3 w 11"/>
                <a:gd name="T69" fmla="*/ 11 h 11"/>
                <a:gd name="T70" fmla="*/ 4 w 11"/>
                <a:gd name="T71" fmla="*/ 11 h 11"/>
                <a:gd name="T72" fmla="*/ 5 w 11"/>
                <a:gd name="T73" fmla="*/ 11 h 11"/>
                <a:gd name="T74" fmla="*/ 5 w 11"/>
                <a:gd name="T75" fmla="*/ 10 h 11"/>
                <a:gd name="T76" fmla="*/ 6 w 11"/>
                <a:gd name="T77" fmla="*/ 10 h 11"/>
                <a:gd name="T78" fmla="*/ 6 w 11"/>
                <a:gd name="T79" fmla="*/ 11 h 11"/>
                <a:gd name="T80" fmla="*/ 7 w 11"/>
                <a:gd name="T81" fmla="*/ 11 h 11"/>
                <a:gd name="T82" fmla="*/ 8 w 11"/>
                <a:gd name="T83" fmla="*/ 11 h 11"/>
                <a:gd name="T84" fmla="*/ 8 w 11"/>
                <a:gd name="T85" fmla="*/ 10 h 11"/>
                <a:gd name="T86" fmla="*/ 8 w 11"/>
                <a:gd name="T87" fmla="*/ 9 h 11"/>
                <a:gd name="T88" fmla="*/ 9 w 11"/>
                <a:gd name="T89" fmla="*/ 8 h 11"/>
                <a:gd name="T90" fmla="*/ 9 w 11"/>
                <a:gd name="T91" fmla="*/ 9 h 11"/>
                <a:gd name="T92" fmla="*/ 10 w 11"/>
                <a:gd name="T93" fmla="*/ 8 h 11"/>
                <a:gd name="T94" fmla="*/ 11 w 11"/>
                <a:gd name="T95" fmla="*/ 7 h 11"/>
                <a:gd name="T96" fmla="*/ 10 w 11"/>
                <a:gd name="T97" fmla="*/ 6 h 11"/>
                <a:gd name="T98" fmla="*/ 6 w 11"/>
                <a:gd name="T99" fmla="*/ 8 h 11"/>
                <a:gd name="T100" fmla="*/ 3 w 11"/>
                <a:gd name="T101" fmla="*/ 7 h 11"/>
                <a:gd name="T102" fmla="*/ 4 w 11"/>
                <a:gd name="T103" fmla="*/ 4 h 11"/>
                <a:gd name="T104" fmla="*/ 7 w 11"/>
                <a:gd name="T105" fmla="*/ 5 h 11"/>
                <a:gd name="T106" fmla="*/ 6 w 11"/>
                <a:gd name="T10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1">
                  <a:moveTo>
                    <a:pt x="10" y="6"/>
                  </a:moveTo>
                  <a:cubicBezTo>
                    <a:pt x="10" y="6"/>
                    <a:pt x="10" y="6"/>
                    <a:pt x="10" y="6"/>
                  </a:cubicBezTo>
                  <a:cubicBezTo>
                    <a:pt x="10" y="6"/>
                    <a:pt x="10" y="5"/>
                    <a:pt x="9" y="5"/>
                  </a:cubicBezTo>
                  <a:cubicBezTo>
                    <a:pt x="10" y="5"/>
                    <a:pt x="10" y="5"/>
                    <a:pt x="10" y="5"/>
                  </a:cubicBezTo>
                  <a:cubicBezTo>
                    <a:pt x="11" y="5"/>
                    <a:pt x="11" y="4"/>
                    <a:pt x="11" y="4"/>
                  </a:cubicBezTo>
                  <a:cubicBezTo>
                    <a:pt x="10" y="3"/>
                    <a:pt x="10" y="3"/>
                    <a:pt x="10" y="3"/>
                  </a:cubicBezTo>
                  <a:cubicBezTo>
                    <a:pt x="10" y="3"/>
                    <a:pt x="10" y="2"/>
                    <a:pt x="9" y="3"/>
                  </a:cubicBezTo>
                  <a:cubicBezTo>
                    <a:pt x="9" y="3"/>
                    <a:pt x="9" y="3"/>
                    <a:pt x="9" y="3"/>
                  </a:cubicBezTo>
                  <a:cubicBezTo>
                    <a:pt x="8" y="3"/>
                    <a:pt x="8" y="3"/>
                    <a:pt x="8" y="2"/>
                  </a:cubicBezTo>
                  <a:cubicBezTo>
                    <a:pt x="8" y="2"/>
                    <a:pt x="8" y="2"/>
                    <a:pt x="8" y="2"/>
                  </a:cubicBezTo>
                  <a:cubicBezTo>
                    <a:pt x="8" y="1"/>
                    <a:pt x="8" y="1"/>
                    <a:pt x="8" y="1"/>
                  </a:cubicBezTo>
                  <a:cubicBezTo>
                    <a:pt x="7" y="0"/>
                    <a:pt x="7" y="0"/>
                    <a:pt x="7" y="0"/>
                  </a:cubicBezTo>
                  <a:cubicBezTo>
                    <a:pt x="7" y="0"/>
                    <a:pt x="6" y="0"/>
                    <a:pt x="6" y="1"/>
                  </a:cubicBezTo>
                  <a:cubicBezTo>
                    <a:pt x="6" y="1"/>
                    <a:pt x="6" y="1"/>
                    <a:pt x="6" y="1"/>
                  </a:cubicBezTo>
                  <a:cubicBezTo>
                    <a:pt x="5" y="1"/>
                    <a:pt x="5" y="1"/>
                    <a:pt x="5" y="1"/>
                  </a:cubicBezTo>
                  <a:cubicBezTo>
                    <a:pt x="5" y="1"/>
                    <a:pt x="5" y="1"/>
                    <a:pt x="5" y="1"/>
                  </a:cubicBezTo>
                  <a:cubicBezTo>
                    <a:pt x="4" y="0"/>
                    <a:pt x="4" y="0"/>
                    <a:pt x="4" y="0"/>
                  </a:cubicBezTo>
                  <a:cubicBezTo>
                    <a:pt x="3" y="1"/>
                    <a:pt x="3" y="1"/>
                    <a:pt x="3" y="1"/>
                  </a:cubicBezTo>
                  <a:cubicBezTo>
                    <a:pt x="2" y="1"/>
                    <a:pt x="2" y="1"/>
                    <a:pt x="2" y="2"/>
                  </a:cubicBezTo>
                  <a:cubicBezTo>
                    <a:pt x="3" y="2"/>
                    <a:pt x="3" y="2"/>
                    <a:pt x="3" y="2"/>
                  </a:cubicBezTo>
                  <a:cubicBezTo>
                    <a:pt x="2" y="3"/>
                    <a:pt x="2" y="3"/>
                    <a:pt x="2" y="3"/>
                  </a:cubicBezTo>
                  <a:cubicBezTo>
                    <a:pt x="1" y="3"/>
                    <a:pt x="1" y="3"/>
                    <a:pt x="1" y="3"/>
                  </a:cubicBezTo>
                  <a:cubicBezTo>
                    <a:pt x="1" y="3"/>
                    <a:pt x="0" y="3"/>
                    <a:pt x="0" y="3"/>
                  </a:cubicBezTo>
                  <a:cubicBezTo>
                    <a:pt x="0" y="4"/>
                    <a:pt x="0" y="4"/>
                    <a:pt x="0" y="4"/>
                  </a:cubicBezTo>
                  <a:cubicBezTo>
                    <a:pt x="0" y="4"/>
                    <a:pt x="0" y="5"/>
                    <a:pt x="0" y="5"/>
                  </a:cubicBezTo>
                  <a:cubicBezTo>
                    <a:pt x="1" y="5"/>
                    <a:pt x="1" y="5"/>
                    <a:pt x="1" y="5"/>
                  </a:cubicBezTo>
                  <a:cubicBezTo>
                    <a:pt x="1" y="6"/>
                    <a:pt x="1" y="6"/>
                    <a:pt x="1" y="6"/>
                  </a:cubicBezTo>
                  <a:cubicBezTo>
                    <a:pt x="0" y="6"/>
                    <a:pt x="0" y="6"/>
                    <a:pt x="0" y="6"/>
                  </a:cubicBezTo>
                  <a:cubicBezTo>
                    <a:pt x="0" y="7"/>
                    <a:pt x="0" y="7"/>
                    <a:pt x="0" y="8"/>
                  </a:cubicBezTo>
                  <a:cubicBezTo>
                    <a:pt x="0" y="8"/>
                    <a:pt x="0" y="8"/>
                    <a:pt x="0" y="8"/>
                  </a:cubicBezTo>
                  <a:cubicBezTo>
                    <a:pt x="1" y="9"/>
                    <a:pt x="1" y="9"/>
                    <a:pt x="1" y="9"/>
                  </a:cubicBezTo>
                  <a:cubicBezTo>
                    <a:pt x="2" y="8"/>
                    <a:pt x="2" y="8"/>
                    <a:pt x="2" y="8"/>
                  </a:cubicBezTo>
                  <a:cubicBezTo>
                    <a:pt x="2" y="9"/>
                    <a:pt x="2" y="9"/>
                    <a:pt x="3" y="9"/>
                  </a:cubicBezTo>
                  <a:cubicBezTo>
                    <a:pt x="2" y="10"/>
                    <a:pt x="2" y="10"/>
                    <a:pt x="2" y="10"/>
                  </a:cubicBezTo>
                  <a:cubicBezTo>
                    <a:pt x="2" y="10"/>
                    <a:pt x="2" y="11"/>
                    <a:pt x="3" y="11"/>
                  </a:cubicBezTo>
                  <a:cubicBezTo>
                    <a:pt x="4" y="11"/>
                    <a:pt x="4" y="11"/>
                    <a:pt x="4" y="11"/>
                  </a:cubicBezTo>
                  <a:cubicBezTo>
                    <a:pt x="4" y="11"/>
                    <a:pt x="5" y="11"/>
                    <a:pt x="5" y="11"/>
                  </a:cubicBezTo>
                  <a:cubicBezTo>
                    <a:pt x="5" y="10"/>
                    <a:pt x="5" y="10"/>
                    <a:pt x="5" y="10"/>
                  </a:cubicBezTo>
                  <a:cubicBezTo>
                    <a:pt x="5" y="10"/>
                    <a:pt x="6" y="10"/>
                    <a:pt x="6" y="10"/>
                  </a:cubicBezTo>
                  <a:cubicBezTo>
                    <a:pt x="6" y="11"/>
                    <a:pt x="6" y="11"/>
                    <a:pt x="6" y="11"/>
                  </a:cubicBezTo>
                  <a:cubicBezTo>
                    <a:pt x="6" y="11"/>
                    <a:pt x="7" y="11"/>
                    <a:pt x="7" y="11"/>
                  </a:cubicBezTo>
                  <a:cubicBezTo>
                    <a:pt x="8" y="11"/>
                    <a:pt x="8" y="11"/>
                    <a:pt x="8" y="11"/>
                  </a:cubicBezTo>
                  <a:cubicBezTo>
                    <a:pt x="8" y="10"/>
                    <a:pt x="9" y="10"/>
                    <a:pt x="8" y="10"/>
                  </a:cubicBezTo>
                  <a:cubicBezTo>
                    <a:pt x="8" y="9"/>
                    <a:pt x="8" y="9"/>
                    <a:pt x="8" y="9"/>
                  </a:cubicBezTo>
                  <a:cubicBezTo>
                    <a:pt x="8" y="9"/>
                    <a:pt x="8" y="8"/>
                    <a:pt x="9" y="8"/>
                  </a:cubicBezTo>
                  <a:cubicBezTo>
                    <a:pt x="9" y="9"/>
                    <a:pt x="9" y="9"/>
                    <a:pt x="9" y="9"/>
                  </a:cubicBezTo>
                  <a:cubicBezTo>
                    <a:pt x="10" y="9"/>
                    <a:pt x="10" y="9"/>
                    <a:pt x="10" y="8"/>
                  </a:cubicBezTo>
                  <a:cubicBezTo>
                    <a:pt x="11" y="7"/>
                    <a:pt x="11" y="7"/>
                    <a:pt x="11" y="7"/>
                  </a:cubicBezTo>
                  <a:cubicBezTo>
                    <a:pt x="11" y="7"/>
                    <a:pt x="11" y="6"/>
                    <a:pt x="10" y="6"/>
                  </a:cubicBezTo>
                  <a:close/>
                  <a:moveTo>
                    <a:pt x="6" y="8"/>
                  </a:moveTo>
                  <a:cubicBezTo>
                    <a:pt x="5" y="8"/>
                    <a:pt x="4" y="8"/>
                    <a:pt x="3" y="7"/>
                  </a:cubicBezTo>
                  <a:cubicBezTo>
                    <a:pt x="3" y="5"/>
                    <a:pt x="3" y="4"/>
                    <a:pt x="4" y="4"/>
                  </a:cubicBezTo>
                  <a:cubicBezTo>
                    <a:pt x="5" y="3"/>
                    <a:pt x="7" y="4"/>
                    <a:pt x="7" y="5"/>
                  </a:cubicBezTo>
                  <a:cubicBezTo>
                    <a:pt x="8" y="6"/>
                    <a:pt x="7" y="7"/>
                    <a:pt x="6" y="8"/>
                  </a:cubicBez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5"/>
            <p:cNvSpPr/>
            <p:nvPr/>
          </p:nvSpPr>
          <p:spPr bwMode="auto">
            <a:xfrm>
              <a:off x="2637" y="2607"/>
              <a:ext cx="2406" cy="356"/>
            </a:xfrm>
            <a:custGeom>
              <a:avLst/>
              <a:gdLst>
                <a:gd name="T0" fmla="*/ 0 w 2406"/>
                <a:gd name="T1" fmla="*/ 0 h 356"/>
                <a:gd name="T2" fmla="*/ 1108 w 2406"/>
                <a:gd name="T3" fmla="*/ 335 h 356"/>
                <a:gd name="T4" fmla="*/ 1179 w 2406"/>
                <a:gd name="T5" fmla="*/ 335 h 356"/>
                <a:gd name="T6" fmla="*/ 2406 w 2406"/>
                <a:gd name="T7" fmla="*/ 7 h 356"/>
                <a:gd name="T8" fmla="*/ 2406 w 2406"/>
                <a:gd name="T9" fmla="*/ 60 h 356"/>
                <a:gd name="T10" fmla="*/ 1175 w 2406"/>
                <a:gd name="T11" fmla="*/ 356 h 356"/>
                <a:gd name="T12" fmla="*/ 1104 w 2406"/>
                <a:gd name="T13" fmla="*/ 356 h 356"/>
                <a:gd name="T14" fmla="*/ 0 w 2406"/>
                <a:gd name="T15" fmla="*/ 41 h 356"/>
                <a:gd name="T16" fmla="*/ 0 w 2406"/>
                <a:gd name="T1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6" h="356">
                  <a:moveTo>
                    <a:pt x="0" y="0"/>
                  </a:moveTo>
                  <a:lnTo>
                    <a:pt x="1108" y="335"/>
                  </a:lnTo>
                  <a:lnTo>
                    <a:pt x="1179" y="335"/>
                  </a:lnTo>
                  <a:lnTo>
                    <a:pt x="2406" y="7"/>
                  </a:lnTo>
                  <a:lnTo>
                    <a:pt x="2406" y="60"/>
                  </a:lnTo>
                  <a:lnTo>
                    <a:pt x="1175" y="356"/>
                  </a:lnTo>
                  <a:lnTo>
                    <a:pt x="1104" y="356"/>
                  </a:lnTo>
                  <a:lnTo>
                    <a:pt x="0" y="41"/>
                  </a:lnTo>
                  <a:lnTo>
                    <a:pt x="0" y="0"/>
                  </a:lnTo>
                  <a:close/>
                </a:path>
              </a:pathLst>
            </a:custGeom>
            <a:solidFill>
              <a:srgbClr val="3936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9" name="组合 238"/>
          <p:cNvGrpSpPr/>
          <p:nvPr/>
        </p:nvGrpSpPr>
        <p:grpSpPr>
          <a:xfrm>
            <a:off x="7063373" y="2565330"/>
            <a:ext cx="4459511" cy="1460457"/>
            <a:chOff x="6860707" y="2537593"/>
            <a:chExt cx="4459511" cy="1460457"/>
          </a:xfrm>
        </p:grpSpPr>
        <p:sp>
          <p:nvSpPr>
            <p:cNvPr id="240" name="文本框 239"/>
            <p:cNvSpPr txBox="1"/>
            <p:nvPr/>
          </p:nvSpPr>
          <p:spPr>
            <a:xfrm>
              <a:off x="6870214" y="2537593"/>
              <a:ext cx="4450004" cy="584775"/>
            </a:xfrm>
            <a:prstGeom prst="rect">
              <a:avLst/>
            </a:prstGeom>
            <a:noFill/>
          </p:spPr>
          <p:txBody>
            <a:bodyPr wrap="square" rtlCol="0">
              <a:spAutoFit/>
            </a:bodyPr>
            <a:lstStyle/>
            <a:p>
              <a:r>
                <a:rPr lang="zh-CN" altLang="en-US" sz="3200" dirty="0" smtClean="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rPr>
                <a:t>在此添加标题</a:t>
              </a:r>
              <a:endParaRPr lang="zh-CN" altLang="en-US" sz="3200" dirty="0">
                <a:solidFill>
                  <a:schemeClr val="tx1">
                    <a:lumMod val="65000"/>
                    <a:lumOff val="35000"/>
                  </a:schemeClr>
                </a:solidFill>
                <a:latin typeface="Arial" panose="020B0604020202020204" pitchFamily="34" charset="0"/>
                <a:ea typeface="微软雅黑" panose="020B0503020204020204" pitchFamily="34" charset="-122"/>
                <a:sym typeface="Arial" panose="020B0604020202020204" pitchFamily="34" charset="0"/>
              </a:endParaRPr>
            </a:p>
          </p:txBody>
        </p:sp>
        <p:cxnSp>
          <p:nvCxnSpPr>
            <p:cNvPr id="241" name="直接连接符 240"/>
            <p:cNvCxnSpPr/>
            <p:nvPr/>
          </p:nvCxnSpPr>
          <p:spPr>
            <a:xfrm>
              <a:off x="6958314" y="3067677"/>
              <a:ext cx="2429526"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2" name="文本框 241"/>
            <p:cNvSpPr txBox="1"/>
            <p:nvPr/>
          </p:nvSpPr>
          <p:spPr>
            <a:xfrm>
              <a:off x="6860707" y="3168105"/>
              <a:ext cx="3192603" cy="829945"/>
            </a:xfrm>
            <a:prstGeom prst="rect">
              <a:avLst/>
            </a:prstGeom>
            <a:noFill/>
          </p:spPr>
          <p:txBody>
            <a:bodyPr wrap="square" rtlCol="0">
              <a:spAutoFit/>
            </a:bodyPr>
            <a:lstStyle/>
            <a:p>
              <a:pPr algn="just"/>
              <a:r>
                <a:rPr lang="zh-CN" altLang="en-US"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r>
                <a:rPr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齿轮系列发散关系图表</a:t>
            </a:r>
            <a:endParaRPr lang="zh-CN" altLang="en-US" dirty="0"/>
          </a:p>
        </p:txBody>
      </p:sp>
      <p:grpSp>
        <p:nvGrpSpPr>
          <p:cNvPr id="5" name="组合 4"/>
          <p:cNvGrpSpPr/>
          <p:nvPr/>
        </p:nvGrpSpPr>
        <p:grpSpPr>
          <a:xfrm>
            <a:off x="4860914" y="803830"/>
            <a:ext cx="2470173" cy="2461421"/>
            <a:chOff x="4916792" y="1115099"/>
            <a:chExt cx="2717190" cy="2707562"/>
          </a:xfrm>
        </p:grpSpPr>
        <p:sp>
          <p:nvSpPr>
            <p:cNvPr id="8" name="Freeform 5"/>
            <p:cNvSpPr>
              <a:spLocks noEditPoints="1"/>
            </p:cNvSpPr>
            <p:nvPr/>
          </p:nvSpPr>
          <p:spPr bwMode="auto">
            <a:xfrm>
              <a:off x="4916792" y="1115099"/>
              <a:ext cx="2717190" cy="2707562"/>
            </a:xfrm>
            <a:custGeom>
              <a:avLst/>
              <a:gdLst>
                <a:gd name="T0" fmla="*/ 195 w 1550"/>
                <a:gd name="T1" fmla="*/ 772 h 1545"/>
                <a:gd name="T2" fmla="*/ 749 w 1550"/>
                <a:gd name="T3" fmla="*/ 0 h 1545"/>
                <a:gd name="T4" fmla="*/ 695 w 1550"/>
                <a:gd name="T5" fmla="*/ 101 h 1545"/>
                <a:gd name="T6" fmla="*/ 591 w 1550"/>
                <a:gd name="T7" fmla="*/ 34 h 1545"/>
                <a:gd name="T8" fmla="*/ 510 w 1550"/>
                <a:gd name="T9" fmla="*/ 59 h 1545"/>
                <a:gd name="T10" fmla="*/ 462 w 1550"/>
                <a:gd name="T11" fmla="*/ 173 h 1545"/>
                <a:gd name="T12" fmla="*/ 360 w 1550"/>
                <a:gd name="T13" fmla="*/ 120 h 1545"/>
                <a:gd name="T14" fmla="*/ 335 w 1550"/>
                <a:gd name="T15" fmla="*/ 242 h 1545"/>
                <a:gd name="T16" fmla="*/ 277 w 1550"/>
                <a:gd name="T17" fmla="*/ 296 h 1545"/>
                <a:gd name="T18" fmla="*/ 153 w 1550"/>
                <a:gd name="T19" fmla="*/ 312 h 1545"/>
                <a:gd name="T20" fmla="*/ 199 w 1550"/>
                <a:gd name="T21" fmla="*/ 418 h 1545"/>
                <a:gd name="T22" fmla="*/ 81 w 1550"/>
                <a:gd name="T23" fmla="*/ 457 h 1545"/>
                <a:gd name="T24" fmla="*/ 50 w 1550"/>
                <a:gd name="T25" fmla="*/ 535 h 1545"/>
                <a:gd name="T26" fmla="*/ 110 w 1550"/>
                <a:gd name="T27" fmla="*/ 644 h 1545"/>
                <a:gd name="T28" fmla="*/ 5 w 1550"/>
                <a:gd name="T29" fmla="*/ 691 h 1545"/>
                <a:gd name="T30" fmla="*/ 85 w 1550"/>
                <a:gd name="T31" fmla="*/ 787 h 1545"/>
                <a:gd name="T32" fmla="*/ 90 w 1550"/>
                <a:gd name="T33" fmla="*/ 865 h 1545"/>
                <a:gd name="T34" fmla="*/ 26 w 1550"/>
                <a:gd name="T35" fmla="*/ 972 h 1545"/>
                <a:gd name="T36" fmla="*/ 137 w 1550"/>
                <a:gd name="T37" fmla="*/ 1003 h 1545"/>
                <a:gd name="T38" fmla="*/ 94 w 1550"/>
                <a:gd name="T39" fmla="*/ 1119 h 1545"/>
                <a:gd name="T40" fmla="*/ 136 w 1550"/>
                <a:gd name="T41" fmla="*/ 1192 h 1545"/>
                <a:gd name="T42" fmla="*/ 258 w 1550"/>
                <a:gd name="T43" fmla="*/ 1213 h 1545"/>
                <a:gd name="T44" fmla="*/ 229 w 1550"/>
                <a:gd name="T45" fmla="*/ 1325 h 1545"/>
                <a:gd name="T46" fmla="*/ 354 w 1550"/>
                <a:gd name="T47" fmla="*/ 1322 h 1545"/>
                <a:gd name="T48" fmla="*/ 419 w 1550"/>
                <a:gd name="T49" fmla="*/ 1366 h 1545"/>
                <a:gd name="T50" fmla="*/ 462 w 1550"/>
                <a:gd name="T51" fmla="*/ 1483 h 1545"/>
                <a:gd name="T52" fmla="*/ 555 w 1550"/>
                <a:gd name="T53" fmla="*/ 1416 h 1545"/>
                <a:gd name="T54" fmla="*/ 620 w 1550"/>
                <a:gd name="T55" fmla="*/ 1522 h 1545"/>
                <a:gd name="T56" fmla="*/ 703 w 1550"/>
                <a:gd name="T57" fmla="*/ 1534 h 1545"/>
                <a:gd name="T58" fmla="*/ 796 w 1550"/>
                <a:gd name="T59" fmla="*/ 1452 h 1545"/>
                <a:gd name="T60" fmla="*/ 865 w 1550"/>
                <a:gd name="T61" fmla="*/ 1544 h 1545"/>
                <a:gd name="T62" fmla="*/ 941 w 1550"/>
                <a:gd name="T63" fmla="*/ 1445 h 1545"/>
                <a:gd name="T64" fmla="*/ 1016 w 1550"/>
                <a:gd name="T65" fmla="*/ 1422 h 1545"/>
                <a:gd name="T66" fmla="*/ 1134 w 1550"/>
                <a:gd name="T67" fmla="*/ 1461 h 1545"/>
                <a:gd name="T68" fmla="*/ 1139 w 1550"/>
                <a:gd name="T69" fmla="*/ 1346 h 1545"/>
                <a:gd name="T70" fmla="*/ 1262 w 1550"/>
                <a:gd name="T71" fmla="*/ 1362 h 1545"/>
                <a:gd name="T72" fmla="*/ 1324 w 1550"/>
                <a:gd name="T73" fmla="*/ 1304 h 1545"/>
                <a:gd name="T74" fmla="*/ 1318 w 1550"/>
                <a:gd name="T75" fmla="*/ 1181 h 1545"/>
                <a:gd name="T76" fmla="*/ 1433 w 1550"/>
                <a:gd name="T77" fmla="*/ 1184 h 1545"/>
                <a:gd name="T78" fmla="*/ 1402 w 1550"/>
                <a:gd name="T79" fmla="*/ 1063 h 1545"/>
                <a:gd name="T80" fmla="*/ 1431 w 1550"/>
                <a:gd name="T81" fmla="*/ 990 h 1545"/>
                <a:gd name="T82" fmla="*/ 1536 w 1550"/>
                <a:gd name="T83" fmla="*/ 922 h 1545"/>
                <a:gd name="T84" fmla="*/ 1449 w 1550"/>
                <a:gd name="T85" fmla="*/ 846 h 1545"/>
                <a:gd name="T86" fmla="*/ 1538 w 1550"/>
                <a:gd name="T87" fmla="*/ 760 h 1545"/>
                <a:gd name="T88" fmla="*/ 1532 w 1550"/>
                <a:gd name="T89" fmla="*/ 675 h 1545"/>
                <a:gd name="T90" fmla="*/ 1431 w 1550"/>
                <a:gd name="T91" fmla="*/ 603 h 1545"/>
                <a:gd name="T92" fmla="*/ 1505 w 1550"/>
                <a:gd name="T93" fmla="*/ 515 h 1545"/>
                <a:gd name="T94" fmla="*/ 1392 w 1550"/>
                <a:gd name="T95" fmla="*/ 464 h 1545"/>
                <a:gd name="T96" fmla="*/ 1352 w 1550"/>
                <a:gd name="T97" fmla="*/ 396 h 1545"/>
                <a:gd name="T98" fmla="*/ 1364 w 1550"/>
                <a:gd name="T99" fmla="*/ 271 h 1545"/>
                <a:gd name="T100" fmla="*/ 1251 w 1550"/>
                <a:gd name="T101" fmla="*/ 292 h 1545"/>
                <a:gd name="T102" fmla="*/ 1239 w 1550"/>
                <a:gd name="T103" fmla="*/ 169 h 1545"/>
                <a:gd name="T104" fmla="*/ 1169 w 1550"/>
                <a:gd name="T105" fmla="*/ 121 h 1545"/>
                <a:gd name="T106" fmla="*/ 1050 w 1550"/>
                <a:gd name="T107" fmla="*/ 155 h 1545"/>
                <a:gd name="T108" fmla="*/ 1028 w 1550"/>
                <a:gd name="T109" fmla="*/ 42 h 1545"/>
                <a:gd name="T110" fmla="*/ 917 w 1550"/>
                <a:gd name="T111" fmla="*/ 99 h 1545"/>
                <a:gd name="T112" fmla="*/ 839 w 1550"/>
                <a:gd name="T113" fmla="*/ 87 h 1545"/>
                <a:gd name="T114" fmla="*/ 749 w 1550"/>
                <a:gd name="T115" fmla="*/ 0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1545">
                  <a:moveTo>
                    <a:pt x="1355" y="772"/>
                  </a:moveTo>
                  <a:cubicBezTo>
                    <a:pt x="1355" y="1092"/>
                    <a:pt x="1095" y="1352"/>
                    <a:pt x="775" y="1352"/>
                  </a:cubicBezTo>
                  <a:cubicBezTo>
                    <a:pt x="455" y="1352"/>
                    <a:pt x="195" y="1092"/>
                    <a:pt x="195" y="772"/>
                  </a:cubicBezTo>
                  <a:cubicBezTo>
                    <a:pt x="195" y="452"/>
                    <a:pt x="455" y="192"/>
                    <a:pt x="775" y="192"/>
                  </a:cubicBezTo>
                  <a:cubicBezTo>
                    <a:pt x="1095" y="192"/>
                    <a:pt x="1355" y="452"/>
                    <a:pt x="1355" y="772"/>
                  </a:cubicBezTo>
                  <a:close/>
                  <a:moveTo>
                    <a:pt x="749" y="0"/>
                  </a:moveTo>
                  <a:cubicBezTo>
                    <a:pt x="742" y="0"/>
                    <a:pt x="735" y="6"/>
                    <a:pt x="733" y="12"/>
                  </a:cubicBezTo>
                  <a:cubicBezTo>
                    <a:pt x="711" y="87"/>
                    <a:pt x="711" y="87"/>
                    <a:pt x="711" y="87"/>
                  </a:cubicBezTo>
                  <a:cubicBezTo>
                    <a:pt x="709" y="94"/>
                    <a:pt x="702" y="100"/>
                    <a:pt x="695" y="101"/>
                  </a:cubicBezTo>
                  <a:cubicBezTo>
                    <a:pt x="653" y="107"/>
                    <a:pt x="653" y="107"/>
                    <a:pt x="653" y="107"/>
                  </a:cubicBezTo>
                  <a:cubicBezTo>
                    <a:pt x="646" y="109"/>
                    <a:pt x="637" y="105"/>
                    <a:pt x="633" y="99"/>
                  </a:cubicBezTo>
                  <a:cubicBezTo>
                    <a:pt x="591" y="34"/>
                    <a:pt x="591" y="34"/>
                    <a:pt x="591" y="34"/>
                  </a:cubicBezTo>
                  <a:cubicBezTo>
                    <a:pt x="587" y="28"/>
                    <a:pt x="578" y="25"/>
                    <a:pt x="571" y="27"/>
                  </a:cubicBezTo>
                  <a:cubicBezTo>
                    <a:pt x="522" y="42"/>
                    <a:pt x="522" y="42"/>
                    <a:pt x="522" y="42"/>
                  </a:cubicBezTo>
                  <a:cubicBezTo>
                    <a:pt x="515" y="44"/>
                    <a:pt x="510" y="52"/>
                    <a:pt x="510" y="59"/>
                  </a:cubicBezTo>
                  <a:cubicBezTo>
                    <a:pt x="511" y="136"/>
                    <a:pt x="511" y="136"/>
                    <a:pt x="511" y="136"/>
                  </a:cubicBezTo>
                  <a:cubicBezTo>
                    <a:pt x="511" y="143"/>
                    <a:pt x="506" y="152"/>
                    <a:pt x="500" y="155"/>
                  </a:cubicBezTo>
                  <a:cubicBezTo>
                    <a:pt x="462" y="173"/>
                    <a:pt x="462" y="173"/>
                    <a:pt x="462" y="173"/>
                  </a:cubicBezTo>
                  <a:cubicBezTo>
                    <a:pt x="456" y="176"/>
                    <a:pt x="446" y="175"/>
                    <a:pt x="441" y="170"/>
                  </a:cubicBezTo>
                  <a:cubicBezTo>
                    <a:pt x="381" y="121"/>
                    <a:pt x="381" y="121"/>
                    <a:pt x="381" y="121"/>
                  </a:cubicBezTo>
                  <a:cubicBezTo>
                    <a:pt x="375" y="116"/>
                    <a:pt x="366" y="116"/>
                    <a:pt x="360" y="120"/>
                  </a:cubicBezTo>
                  <a:cubicBezTo>
                    <a:pt x="317" y="149"/>
                    <a:pt x="317" y="149"/>
                    <a:pt x="317" y="149"/>
                  </a:cubicBezTo>
                  <a:cubicBezTo>
                    <a:pt x="312" y="153"/>
                    <a:pt x="309" y="162"/>
                    <a:pt x="311" y="169"/>
                  </a:cubicBezTo>
                  <a:cubicBezTo>
                    <a:pt x="335" y="242"/>
                    <a:pt x="335" y="242"/>
                    <a:pt x="335" y="242"/>
                  </a:cubicBezTo>
                  <a:cubicBezTo>
                    <a:pt x="337" y="249"/>
                    <a:pt x="335" y="259"/>
                    <a:pt x="329" y="263"/>
                  </a:cubicBezTo>
                  <a:cubicBezTo>
                    <a:pt x="299" y="292"/>
                    <a:pt x="299" y="292"/>
                    <a:pt x="299" y="292"/>
                  </a:cubicBezTo>
                  <a:cubicBezTo>
                    <a:pt x="294" y="297"/>
                    <a:pt x="284" y="298"/>
                    <a:pt x="277" y="296"/>
                  </a:cubicBezTo>
                  <a:cubicBezTo>
                    <a:pt x="206" y="266"/>
                    <a:pt x="206" y="266"/>
                    <a:pt x="206" y="266"/>
                  </a:cubicBezTo>
                  <a:cubicBezTo>
                    <a:pt x="199" y="264"/>
                    <a:pt x="190" y="266"/>
                    <a:pt x="186" y="271"/>
                  </a:cubicBezTo>
                  <a:cubicBezTo>
                    <a:pt x="153" y="312"/>
                    <a:pt x="153" y="312"/>
                    <a:pt x="153" y="312"/>
                  </a:cubicBezTo>
                  <a:cubicBezTo>
                    <a:pt x="149" y="317"/>
                    <a:pt x="149" y="327"/>
                    <a:pt x="153" y="332"/>
                  </a:cubicBezTo>
                  <a:cubicBezTo>
                    <a:pt x="198" y="396"/>
                    <a:pt x="198" y="396"/>
                    <a:pt x="198" y="396"/>
                  </a:cubicBezTo>
                  <a:cubicBezTo>
                    <a:pt x="202" y="402"/>
                    <a:pt x="202" y="411"/>
                    <a:pt x="199" y="418"/>
                  </a:cubicBezTo>
                  <a:cubicBezTo>
                    <a:pt x="178" y="454"/>
                    <a:pt x="178" y="454"/>
                    <a:pt x="178" y="454"/>
                  </a:cubicBezTo>
                  <a:cubicBezTo>
                    <a:pt x="174" y="460"/>
                    <a:pt x="165" y="464"/>
                    <a:pt x="158" y="464"/>
                  </a:cubicBezTo>
                  <a:cubicBezTo>
                    <a:pt x="81" y="457"/>
                    <a:pt x="81" y="457"/>
                    <a:pt x="81" y="457"/>
                  </a:cubicBezTo>
                  <a:cubicBezTo>
                    <a:pt x="74" y="456"/>
                    <a:pt x="66" y="461"/>
                    <a:pt x="63" y="468"/>
                  </a:cubicBezTo>
                  <a:cubicBezTo>
                    <a:pt x="45" y="515"/>
                    <a:pt x="45" y="515"/>
                    <a:pt x="45" y="515"/>
                  </a:cubicBezTo>
                  <a:cubicBezTo>
                    <a:pt x="42" y="522"/>
                    <a:pt x="45" y="531"/>
                    <a:pt x="50" y="535"/>
                  </a:cubicBezTo>
                  <a:cubicBezTo>
                    <a:pt x="112" y="583"/>
                    <a:pt x="112" y="583"/>
                    <a:pt x="112" y="583"/>
                  </a:cubicBezTo>
                  <a:cubicBezTo>
                    <a:pt x="117" y="587"/>
                    <a:pt x="121" y="596"/>
                    <a:pt x="119" y="603"/>
                  </a:cubicBezTo>
                  <a:cubicBezTo>
                    <a:pt x="110" y="644"/>
                    <a:pt x="110" y="644"/>
                    <a:pt x="110" y="644"/>
                  </a:cubicBezTo>
                  <a:cubicBezTo>
                    <a:pt x="108" y="651"/>
                    <a:pt x="101" y="658"/>
                    <a:pt x="94" y="659"/>
                  </a:cubicBezTo>
                  <a:cubicBezTo>
                    <a:pt x="18" y="675"/>
                    <a:pt x="18" y="675"/>
                    <a:pt x="18" y="675"/>
                  </a:cubicBezTo>
                  <a:cubicBezTo>
                    <a:pt x="11" y="677"/>
                    <a:pt x="5" y="684"/>
                    <a:pt x="5" y="691"/>
                  </a:cubicBezTo>
                  <a:cubicBezTo>
                    <a:pt x="1" y="742"/>
                    <a:pt x="1" y="742"/>
                    <a:pt x="1" y="742"/>
                  </a:cubicBezTo>
                  <a:cubicBezTo>
                    <a:pt x="0" y="749"/>
                    <a:pt x="5" y="757"/>
                    <a:pt x="12" y="760"/>
                  </a:cubicBezTo>
                  <a:cubicBezTo>
                    <a:pt x="85" y="787"/>
                    <a:pt x="85" y="787"/>
                    <a:pt x="85" y="787"/>
                  </a:cubicBezTo>
                  <a:cubicBezTo>
                    <a:pt x="91" y="789"/>
                    <a:pt x="97" y="797"/>
                    <a:pt x="98" y="804"/>
                  </a:cubicBezTo>
                  <a:cubicBezTo>
                    <a:pt x="101" y="846"/>
                    <a:pt x="101" y="846"/>
                    <a:pt x="101" y="846"/>
                  </a:cubicBezTo>
                  <a:cubicBezTo>
                    <a:pt x="101" y="853"/>
                    <a:pt x="97" y="862"/>
                    <a:pt x="90" y="865"/>
                  </a:cubicBezTo>
                  <a:cubicBezTo>
                    <a:pt x="23" y="903"/>
                    <a:pt x="23" y="903"/>
                    <a:pt x="23" y="903"/>
                  </a:cubicBezTo>
                  <a:cubicBezTo>
                    <a:pt x="16" y="906"/>
                    <a:pt x="13" y="915"/>
                    <a:pt x="14" y="922"/>
                  </a:cubicBezTo>
                  <a:cubicBezTo>
                    <a:pt x="26" y="972"/>
                    <a:pt x="26" y="972"/>
                    <a:pt x="26" y="972"/>
                  </a:cubicBezTo>
                  <a:cubicBezTo>
                    <a:pt x="27" y="979"/>
                    <a:pt x="34" y="985"/>
                    <a:pt x="41" y="985"/>
                  </a:cubicBezTo>
                  <a:cubicBezTo>
                    <a:pt x="119" y="990"/>
                    <a:pt x="119" y="990"/>
                    <a:pt x="119" y="990"/>
                  </a:cubicBezTo>
                  <a:cubicBezTo>
                    <a:pt x="126" y="990"/>
                    <a:pt x="134" y="996"/>
                    <a:pt x="137" y="1003"/>
                  </a:cubicBezTo>
                  <a:cubicBezTo>
                    <a:pt x="152" y="1041"/>
                    <a:pt x="152" y="1041"/>
                    <a:pt x="152" y="1041"/>
                  </a:cubicBezTo>
                  <a:cubicBezTo>
                    <a:pt x="154" y="1048"/>
                    <a:pt x="153" y="1058"/>
                    <a:pt x="148" y="1063"/>
                  </a:cubicBezTo>
                  <a:cubicBezTo>
                    <a:pt x="94" y="1119"/>
                    <a:pt x="94" y="1119"/>
                    <a:pt x="94" y="1119"/>
                  </a:cubicBezTo>
                  <a:cubicBezTo>
                    <a:pt x="89" y="1124"/>
                    <a:pt x="88" y="1133"/>
                    <a:pt x="91" y="1139"/>
                  </a:cubicBezTo>
                  <a:cubicBezTo>
                    <a:pt x="117" y="1184"/>
                    <a:pt x="117" y="1184"/>
                    <a:pt x="117" y="1184"/>
                  </a:cubicBezTo>
                  <a:cubicBezTo>
                    <a:pt x="121" y="1190"/>
                    <a:pt x="129" y="1194"/>
                    <a:pt x="136" y="1192"/>
                  </a:cubicBezTo>
                  <a:cubicBezTo>
                    <a:pt x="212" y="1174"/>
                    <a:pt x="212" y="1174"/>
                    <a:pt x="212" y="1174"/>
                  </a:cubicBezTo>
                  <a:cubicBezTo>
                    <a:pt x="218" y="1172"/>
                    <a:pt x="228" y="1175"/>
                    <a:pt x="232" y="1181"/>
                  </a:cubicBezTo>
                  <a:cubicBezTo>
                    <a:pt x="258" y="1213"/>
                    <a:pt x="258" y="1213"/>
                    <a:pt x="258" y="1213"/>
                  </a:cubicBezTo>
                  <a:cubicBezTo>
                    <a:pt x="263" y="1219"/>
                    <a:pt x="264" y="1229"/>
                    <a:pt x="260" y="1235"/>
                  </a:cubicBezTo>
                  <a:cubicBezTo>
                    <a:pt x="226" y="1304"/>
                    <a:pt x="226" y="1304"/>
                    <a:pt x="226" y="1304"/>
                  </a:cubicBezTo>
                  <a:cubicBezTo>
                    <a:pt x="223" y="1311"/>
                    <a:pt x="224" y="1320"/>
                    <a:pt x="229" y="1325"/>
                  </a:cubicBezTo>
                  <a:cubicBezTo>
                    <a:pt x="267" y="1360"/>
                    <a:pt x="267" y="1360"/>
                    <a:pt x="267" y="1360"/>
                  </a:cubicBezTo>
                  <a:cubicBezTo>
                    <a:pt x="272" y="1364"/>
                    <a:pt x="282" y="1365"/>
                    <a:pt x="288" y="1362"/>
                  </a:cubicBezTo>
                  <a:cubicBezTo>
                    <a:pt x="354" y="1322"/>
                    <a:pt x="354" y="1322"/>
                    <a:pt x="354" y="1322"/>
                  </a:cubicBezTo>
                  <a:cubicBezTo>
                    <a:pt x="360" y="1318"/>
                    <a:pt x="370" y="1319"/>
                    <a:pt x="376" y="1323"/>
                  </a:cubicBezTo>
                  <a:cubicBezTo>
                    <a:pt x="411" y="1346"/>
                    <a:pt x="411" y="1346"/>
                    <a:pt x="411" y="1346"/>
                  </a:cubicBezTo>
                  <a:cubicBezTo>
                    <a:pt x="416" y="1350"/>
                    <a:pt x="420" y="1359"/>
                    <a:pt x="419" y="1366"/>
                  </a:cubicBezTo>
                  <a:cubicBezTo>
                    <a:pt x="406" y="1443"/>
                    <a:pt x="406" y="1443"/>
                    <a:pt x="406" y="1443"/>
                  </a:cubicBezTo>
                  <a:cubicBezTo>
                    <a:pt x="405" y="1450"/>
                    <a:pt x="409" y="1458"/>
                    <a:pt x="416" y="1461"/>
                  </a:cubicBezTo>
                  <a:cubicBezTo>
                    <a:pt x="462" y="1483"/>
                    <a:pt x="462" y="1483"/>
                    <a:pt x="462" y="1483"/>
                  </a:cubicBezTo>
                  <a:cubicBezTo>
                    <a:pt x="469" y="1486"/>
                    <a:pt x="478" y="1485"/>
                    <a:pt x="482" y="1479"/>
                  </a:cubicBezTo>
                  <a:cubicBezTo>
                    <a:pt x="534" y="1422"/>
                    <a:pt x="534" y="1422"/>
                    <a:pt x="534" y="1422"/>
                  </a:cubicBezTo>
                  <a:cubicBezTo>
                    <a:pt x="539" y="1416"/>
                    <a:pt x="549" y="1414"/>
                    <a:pt x="555" y="1416"/>
                  </a:cubicBezTo>
                  <a:cubicBezTo>
                    <a:pt x="595" y="1428"/>
                    <a:pt x="595" y="1428"/>
                    <a:pt x="595" y="1428"/>
                  </a:cubicBezTo>
                  <a:cubicBezTo>
                    <a:pt x="602" y="1430"/>
                    <a:pt x="608" y="1438"/>
                    <a:pt x="609" y="1445"/>
                  </a:cubicBezTo>
                  <a:cubicBezTo>
                    <a:pt x="620" y="1522"/>
                    <a:pt x="620" y="1522"/>
                    <a:pt x="620" y="1522"/>
                  </a:cubicBezTo>
                  <a:cubicBezTo>
                    <a:pt x="621" y="1529"/>
                    <a:pt x="627" y="1535"/>
                    <a:pt x="634" y="1536"/>
                  </a:cubicBezTo>
                  <a:cubicBezTo>
                    <a:pt x="685" y="1544"/>
                    <a:pt x="685" y="1544"/>
                    <a:pt x="685" y="1544"/>
                  </a:cubicBezTo>
                  <a:cubicBezTo>
                    <a:pt x="692" y="1545"/>
                    <a:pt x="700" y="1541"/>
                    <a:pt x="703" y="1534"/>
                  </a:cubicBezTo>
                  <a:cubicBezTo>
                    <a:pt x="736" y="1464"/>
                    <a:pt x="736" y="1464"/>
                    <a:pt x="736" y="1464"/>
                  </a:cubicBezTo>
                  <a:cubicBezTo>
                    <a:pt x="739" y="1457"/>
                    <a:pt x="747" y="1452"/>
                    <a:pt x="754" y="1452"/>
                  </a:cubicBezTo>
                  <a:cubicBezTo>
                    <a:pt x="796" y="1452"/>
                    <a:pt x="796" y="1452"/>
                    <a:pt x="796" y="1452"/>
                  </a:cubicBezTo>
                  <a:cubicBezTo>
                    <a:pt x="803" y="1452"/>
                    <a:pt x="811" y="1457"/>
                    <a:pt x="814" y="1464"/>
                  </a:cubicBezTo>
                  <a:cubicBezTo>
                    <a:pt x="847" y="1534"/>
                    <a:pt x="847" y="1534"/>
                    <a:pt x="847" y="1534"/>
                  </a:cubicBezTo>
                  <a:cubicBezTo>
                    <a:pt x="850" y="1541"/>
                    <a:pt x="858" y="1545"/>
                    <a:pt x="865" y="1544"/>
                  </a:cubicBezTo>
                  <a:cubicBezTo>
                    <a:pt x="916" y="1536"/>
                    <a:pt x="916" y="1536"/>
                    <a:pt x="916" y="1536"/>
                  </a:cubicBezTo>
                  <a:cubicBezTo>
                    <a:pt x="923" y="1535"/>
                    <a:pt x="929" y="1529"/>
                    <a:pt x="930" y="1522"/>
                  </a:cubicBezTo>
                  <a:cubicBezTo>
                    <a:pt x="941" y="1445"/>
                    <a:pt x="941" y="1445"/>
                    <a:pt x="941" y="1445"/>
                  </a:cubicBezTo>
                  <a:cubicBezTo>
                    <a:pt x="942" y="1438"/>
                    <a:pt x="948" y="1430"/>
                    <a:pt x="955" y="1428"/>
                  </a:cubicBezTo>
                  <a:cubicBezTo>
                    <a:pt x="995" y="1416"/>
                    <a:pt x="995" y="1416"/>
                    <a:pt x="995" y="1416"/>
                  </a:cubicBezTo>
                  <a:cubicBezTo>
                    <a:pt x="1002" y="1414"/>
                    <a:pt x="1011" y="1416"/>
                    <a:pt x="1016" y="1422"/>
                  </a:cubicBezTo>
                  <a:cubicBezTo>
                    <a:pt x="1068" y="1479"/>
                    <a:pt x="1068" y="1479"/>
                    <a:pt x="1068" y="1479"/>
                  </a:cubicBezTo>
                  <a:cubicBezTo>
                    <a:pt x="1072" y="1485"/>
                    <a:pt x="1081" y="1486"/>
                    <a:pt x="1088" y="1483"/>
                  </a:cubicBezTo>
                  <a:cubicBezTo>
                    <a:pt x="1134" y="1461"/>
                    <a:pt x="1134" y="1461"/>
                    <a:pt x="1134" y="1461"/>
                  </a:cubicBezTo>
                  <a:cubicBezTo>
                    <a:pt x="1141" y="1458"/>
                    <a:pt x="1145" y="1450"/>
                    <a:pt x="1144" y="1443"/>
                  </a:cubicBezTo>
                  <a:cubicBezTo>
                    <a:pt x="1131" y="1366"/>
                    <a:pt x="1131" y="1366"/>
                    <a:pt x="1131" y="1366"/>
                  </a:cubicBezTo>
                  <a:cubicBezTo>
                    <a:pt x="1130" y="1359"/>
                    <a:pt x="1134" y="1350"/>
                    <a:pt x="1139" y="1346"/>
                  </a:cubicBezTo>
                  <a:cubicBezTo>
                    <a:pt x="1174" y="1323"/>
                    <a:pt x="1174" y="1323"/>
                    <a:pt x="1174" y="1323"/>
                  </a:cubicBezTo>
                  <a:cubicBezTo>
                    <a:pt x="1180" y="1319"/>
                    <a:pt x="1190" y="1318"/>
                    <a:pt x="1196" y="1322"/>
                  </a:cubicBezTo>
                  <a:cubicBezTo>
                    <a:pt x="1262" y="1362"/>
                    <a:pt x="1262" y="1362"/>
                    <a:pt x="1262" y="1362"/>
                  </a:cubicBezTo>
                  <a:cubicBezTo>
                    <a:pt x="1268" y="1365"/>
                    <a:pt x="1278" y="1364"/>
                    <a:pt x="1283" y="1360"/>
                  </a:cubicBezTo>
                  <a:cubicBezTo>
                    <a:pt x="1321" y="1325"/>
                    <a:pt x="1321" y="1325"/>
                    <a:pt x="1321" y="1325"/>
                  </a:cubicBezTo>
                  <a:cubicBezTo>
                    <a:pt x="1326" y="1320"/>
                    <a:pt x="1327" y="1311"/>
                    <a:pt x="1324" y="1304"/>
                  </a:cubicBezTo>
                  <a:cubicBezTo>
                    <a:pt x="1290" y="1235"/>
                    <a:pt x="1290" y="1235"/>
                    <a:pt x="1290" y="1235"/>
                  </a:cubicBezTo>
                  <a:cubicBezTo>
                    <a:pt x="1286" y="1229"/>
                    <a:pt x="1287" y="1219"/>
                    <a:pt x="1292" y="1213"/>
                  </a:cubicBezTo>
                  <a:cubicBezTo>
                    <a:pt x="1318" y="1181"/>
                    <a:pt x="1318" y="1181"/>
                    <a:pt x="1318" y="1181"/>
                  </a:cubicBezTo>
                  <a:cubicBezTo>
                    <a:pt x="1322" y="1175"/>
                    <a:pt x="1332" y="1172"/>
                    <a:pt x="1338" y="1174"/>
                  </a:cubicBezTo>
                  <a:cubicBezTo>
                    <a:pt x="1414" y="1192"/>
                    <a:pt x="1414" y="1192"/>
                    <a:pt x="1414" y="1192"/>
                  </a:cubicBezTo>
                  <a:cubicBezTo>
                    <a:pt x="1421" y="1194"/>
                    <a:pt x="1429" y="1190"/>
                    <a:pt x="1433" y="1184"/>
                  </a:cubicBezTo>
                  <a:cubicBezTo>
                    <a:pt x="1459" y="1139"/>
                    <a:pt x="1459" y="1139"/>
                    <a:pt x="1459" y="1139"/>
                  </a:cubicBezTo>
                  <a:cubicBezTo>
                    <a:pt x="1462" y="1133"/>
                    <a:pt x="1461" y="1124"/>
                    <a:pt x="1456" y="1119"/>
                  </a:cubicBezTo>
                  <a:cubicBezTo>
                    <a:pt x="1402" y="1063"/>
                    <a:pt x="1402" y="1063"/>
                    <a:pt x="1402" y="1063"/>
                  </a:cubicBezTo>
                  <a:cubicBezTo>
                    <a:pt x="1397" y="1058"/>
                    <a:pt x="1396" y="1048"/>
                    <a:pt x="1398" y="1041"/>
                  </a:cubicBezTo>
                  <a:cubicBezTo>
                    <a:pt x="1413" y="1003"/>
                    <a:pt x="1413" y="1003"/>
                    <a:pt x="1413" y="1003"/>
                  </a:cubicBezTo>
                  <a:cubicBezTo>
                    <a:pt x="1416" y="996"/>
                    <a:pt x="1424" y="990"/>
                    <a:pt x="1431" y="990"/>
                  </a:cubicBezTo>
                  <a:cubicBezTo>
                    <a:pt x="1509" y="985"/>
                    <a:pt x="1509" y="985"/>
                    <a:pt x="1509" y="985"/>
                  </a:cubicBezTo>
                  <a:cubicBezTo>
                    <a:pt x="1516" y="985"/>
                    <a:pt x="1523" y="979"/>
                    <a:pt x="1524" y="972"/>
                  </a:cubicBezTo>
                  <a:cubicBezTo>
                    <a:pt x="1536" y="922"/>
                    <a:pt x="1536" y="922"/>
                    <a:pt x="1536" y="922"/>
                  </a:cubicBezTo>
                  <a:cubicBezTo>
                    <a:pt x="1537" y="915"/>
                    <a:pt x="1534" y="906"/>
                    <a:pt x="1527" y="903"/>
                  </a:cubicBezTo>
                  <a:cubicBezTo>
                    <a:pt x="1460" y="865"/>
                    <a:pt x="1460" y="865"/>
                    <a:pt x="1460" y="865"/>
                  </a:cubicBezTo>
                  <a:cubicBezTo>
                    <a:pt x="1453" y="862"/>
                    <a:pt x="1449" y="853"/>
                    <a:pt x="1449" y="846"/>
                  </a:cubicBezTo>
                  <a:cubicBezTo>
                    <a:pt x="1452" y="804"/>
                    <a:pt x="1452" y="804"/>
                    <a:pt x="1452" y="804"/>
                  </a:cubicBezTo>
                  <a:cubicBezTo>
                    <a:pt x="1453" y="797"/>
                    <a:pt x="1459" y="789"/>
                    <a:pt x="1465" y="787"/>
                  </a:cubicBezTo>
                  <a:cubicBezTo>
                    <a:pt x="1538" y="760"/>
                    <a:pt x="1538" y="760"/>
                    <a:pt x="1538" y="760"/>
                  </a:cubicBezTo>
                  <a:cubicBezTo>
                    <a:pt x="1545" y="757"/>
                    <a:pt x="1550" y="749"/>
                    <a:pt x="1549" y="742"/>
                  </a:cubicBezTo>
                  <a:cubicBezTo>
                    <a:pt x="1545" y="691"/>
                    <a:pt x="1545" y="691"/>
                    <a:pt x="1545" y="691"/>
                  </a:cubicBezTo>
                  <a:cubicBezTo>
                    <a:pt x="1545" y="684"/>
                    <a:pt x="1539" y="677"/>
                    <a:pt x="1532" y="675"/>
                  </a:cubicBezTo>
                  <a:cubicBezTo>
                    <a:pt x="1456" y="659"/>
                    <a:pt x="1456" y="659"/>
                    <a:pt x="1456" y="659"/>
                  </a:cubicBezTo>
                  <a:cubicBezTo>
                    <a:pt x="1449" y="658"/>
                    <a:pt x="1442" y="651"/>
                    <a:pt x="1440" y="644"/>
                  </a:cubicBezTo>
                  <a:cubicBezTo>
                    <a:pt x="1431" y="603"/>
                    <a:pt x="1431" y="603"/>
                    <a:pt x="1431" y="603"/>
                  </a:cubicBezTo>
                  <a:cubicBezTo>
                    <a:pt x="1429" y="596"/>
                    <a:pt x="1433" y="587"/>
                    <a:pt x="1438" y="583"/>
                  </a:cubicBezTo>
                  <a:cubicBezTo>
                    <a:pt x="1500" y="535"/>
                    <a:pt x="1500" y="535"/>
                    <a:pt x="1500" y="535"/>
                  </a:cubicBezTo>
                  <a:cubicBezTo>
                    <a:pt x="1505" y="531"/>
                    <a:pt x="1508" y="522"/>
                    <a:pt x="1505" y="515"/>
                  </a:cubicBezTo>
                  <a:cubicBezTo>
                    <a:pt x="1487" y="468"/>
                    <a:pt x="1487" y="468"/>
                    <a:pt x="1487" y="468"/>
                  </a:cubicBezTo>
                  <a:cubicBezTo>
                    <a:pt x="1484" y="461"/>
                    <a:pt x="1476" y="456"/>
                    <a:pt x="1469" y="457"/>
                  </a:cubicBezTo>
                  <a:cubicBezTo>
                    <a:pt x="1392" y="464"/>
                    <a:pt x="1392" y="464"/>
                    <a:pt x="1392" y="464"/>
                  </a:cubicBezTo>
                  <a:cubicBezTo>
                    <a:pt x="1385" y="464"/>
                    <a:pt x="1376" y="460"/>
                    <a:pt x="1372" y="454"/>
                  </a:cubicBezTo>
                  <a:cubicBezTo>
                    <a:pt x="1351" y="418"/>
                    <a:pt x="1351" y="418"/>
                    <a:pt x="1351" y="418"/>
                  </a:cubicBezTo>
                  <a:cubicBezTo>
                    <a:pt x="1348" y="411"/>
                    <a:pt x="1348" y="402"/>
                    <a:pt x="1352" y="396"/>
                  </a:cubicBezTo>
                  <a:cubicBezTo>
                    <a:pt x="1397" y="332"/>
                    <a:pt x="1397" y="332"/>
                    <a:pt x="1397" y="332"/>
                  </a:cubicBezTo>
                  <a:cubicBezTo>
                    <a:pt x="1401" y="327"/>
                    <a:pt x="1401" y="317"/>
                    <a:pt x="1397" y="312"/>
                  </a:cubicBezTo>
                  <a:cubicBezTo>
                    <a:pt x="1364" y="271"/>
                    <a:pt x="1364" y="271"/>
                    <a:pt x="1364" y="271"/>
                  </a:cubicBezTo>
                  <a:cubicBezTo>
                    <a:pt x="1360" y="266"/>
                    <a:pt x="1351" y="264"/>
                    <a:pt x="1344" y="266"/>
                  </a:cubicBezTo>
                  <a:cubicBezTo>
                    <a:pt x="1273" y="296"/>
                    <a:pt x="1273" y="296"/>
                    <a:pt x="1273" y="296"/>
                  </a:cubicBezTo>
                  <a:cubicBezTo>
                    <a:pt x="1266" y="298"/>
                    <a:pt x="1256" y="297"/>
                    <a:pt x="1251" y="292"/>
                  </a:cubicBezTo>
                  <a:cubicBezTo>
                    <a:pt x="1221" y="263"/>
                    <a:pt x="1221" y="263"/>
                    <a:pt x="1221" y="263"/>
                  </a:cubicBezTo>
                  <a:cubicBezTo>
                    <a:pt x="1215" y="259"/>
                    <a:pt x="1213" y="249"/>
                    <a:pt x="1215" y="242"/>
                  </a:cubicBezTo>
                  <a:cubicBezTo>
                    <a:pt x="1239" y="169"/>
                    <a:pt x="1239" y="169"/>
                    <a:pt x="1239" y="169"/>
                  </a:cubicBezTo>
                  <a:cubicBezTo>
                    <a:pt x="1241" y="162"/>
                    <a:pt x="1238" y="153"/>
                    <a:pt x="1233" y="149"/>
                  </a:cubicBezTo>
                  <a:cubicBezTo>
                    <a:pt x="1190" y="120"/>
                    <a:pt x="1190" y="120"/>
                    <a:pt x="1190" y="120"/>
                  </a:cubicBezTo>
                  <a:cubicBezTo>
                    <a:pt x="1184" y="116"/>
                    <a:pt x="1175" y="116"/>
                    <a:pt x="1169" y="121"/>
                  </a:cubicBezTo>
                  <a:cubicBezTo>
                    <a:pt x="1109" y="170"/>
                    <a:pt x="1109" y="170"/>
                    <a:pt x="1109" y="170"/>
                  </a:cubicBezTo>
                  <a:cubicBezTo>
                    <a:pt x="1104" y="175"/>
                    <a:pt x="1094" y="176"/>
                    <a:pt x="1088" y="173"/>
                  </a:cubicBezTo>
                  <a:cubicBezTo>
                    <a:pt x="1050" y="155"/>
                    <a:pt x="1050" y="155"/>
                    <a:pt x="1050" y="155"/>
                  </a:cubicBezTo>
                  <a:cubicBezTo>
                    <a:pt x="1044" y="152"/>
                    <a:pt x="1039" y="143"/>
                    <a:pt x="1039" y="136"/>
                  </a:cubicBezTo>
                  <a:cubicBezTo>
                    <a:pt x="1040" y="59"/>
                    <a:pt x="1040" y="59"/>
                    <a:pt x="1040" y="59"/>
                  </a:cubicBezTo>
                  <a:cubicBezTo>
                    <a:pt x="1040" y="52"/>
                    <a:pt x="1035" y="44"/>
                    <a:pt x="1028" y="42"/>
                  </a:cubicBezTo>
                  <a:cubicBezTo>
                    <a:pt x="979" y="27"/>
                    <a:pt x="979" y="27"/>
                    <a:pt x="979" y="27"/>
                  </a:cubicBezTo>
                  <a:cubicBezTo>
                    <a:pt x="972" y="25"/>
                    <a:pt x="963" y="28"/>
                    <a:pt x="959" y="34"/>
                  </a:cubicBezTo>
                  <a:cubicBezTo>
                    <a:pt x="917" y="99"/>
                    <a:pt x="917" y="99"/>
                    <a:pt x="917" y="99"/>
                  </a:cubicBezTo>
                  <a:cubicBezTo>
                    <a:pt x="913" y="105"/>
                    <a:pt x="904" y="109"/>
                    <a:pt x="897" y="107"/>
                  </a:cubicBezTo>
                  <a:cubicBezTo>
                    <a:pt x="855" y="101"/>
                    <a:pt x="855" y="101"/>
                    <a:pt x="855" y="101"/>
                  </a:cubicBezTo>
                  <a:cubicBezTo>
                    <a:pt x="848" y="100"/>
                    <a:pt x="841" y="94"/>
                    <a:pt x="839" y="87"/>
                  </a:cubicBezTo>
                  <a:cubicBezTo>
                    <a:pt x="817" y="12"/>
                    <a:pt x="817" y="12"/>
                    <a:pt x="817" y="12"/>
                  </a:cubicBezTo>
                  <a:cubicBezTo>
                    <a:pt x="815" y="6"/>
                    <a:pt x="808" y="0"/>
                    <a:pt x="801" y="0"/>
                  </a:cubicBezTo>
                  <a:lnTo>
                    <a:pt x="749" y="0"/>
                  </a:lnTo>
                  <a:close/>
                </a:path>
              </a:pathLst>
            </a:custGeom>
            <a:gradFill flip="none" rotWithShape="1">
              <a:gsLst>
                <a:gs pos="0">
                  <a:schemeClr val="bg1"/>
                </a:gs>
                <a:gs pos="100000">
                  <a:schemeClr val="bg1">
                    <a:lumMod val="85000"/>
                  </a:schemeClr>
                </a:gs>
              </a:gsLst>
              <a:lin ang="2700000" scaled="1"/>
              <a:tileRect/>
            </a:gradFill>
            <a:ln>
              <a:noFill/>
            </a:ln>
            <a:effectLst>
              <a:outerShdw blurRad="203200" dist="889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9" name="椭圆 8"/>
            <p:cNvSpPr/>
            <p:nvPr/>
          </p:nvSpPr>
          <p:spPr>
            <a:xfrm>
              <a:off x="5255963" y="1449455"/>
              <a:ext cx="2038851" cy="2038851"/>
            </a:xfrm>
            <a:prstGeom prst="ellipse">
              <a:avLst/>
            </a:prstGeom>
            <a:gradFill flip="none" rotWithShape="1">
              <a:gsLst>
                <a:gs pos="0">
                  <a:schemeClr val="bg1">
                    <a:lumMod val="7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487036" y="1680528"/>
              <a:ext cx="1576704" cy="1576704"/>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722883" y="1766683"/>
              <a:ext cx="1105009" cy="782095"/>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5667632" y="2400498"/>
              <a:ext cx="1215510" cy="860305"/>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3150255" y="2546636"/>
            <a:ext cx="1687161" cy="1681184"/>
            <a:chOff x="4916792" y="1115099"/>
            <a:chExt cx="2717190" cy="2707562"/>
          </a:xfrm>
        </p:grpSpPr>
        <p:sp>
          <p:nvSpPr>
            <p:cNvPr id="14" name="Freeform 5"/>
            <p:cNvSpPr>
              <a:spLocks noEditPoints="1"/>
            </p:cNvSpPr>
            <p:nvPr/>
          </p:nvSpPr>
          <p:spPr bwMode="auto">
            <a:xfrm>
              <a:off x="4916792" y="1115099"/>
              <a:ext cx="2717190" cy="2707562"/>
            </a:xfrm>
            <a:custGeom>
              <a:avLst/>
              <a:gdLst>
                <a:gd name="T0" fmla="*/ 195 w 1550"/>
                <a:gd name="T1" fmla="*/ 772 h 1545"/>
                <a:gd name="T2" fmla="*/ 749 w 1550"/>
                <a:gd name="T3" fmla="*/ 0 h 1545"/>
                <a:gd name="T4" fmla="*/ 695 w 1550"/>
                <a:gd name="T5" fmla="*/ 101 h 1545"/>
                <a:gd name="T6" fmla="*/ 591 w 1550"/>
                <a:gd name="T7" fmla="*/ 34 h 1545"/>
                <a:gd name="T8" fmla="*/ 510 w 1550"/>
                <a:gd name="T9" fmla="*/ 59 h 1545"/>
                <a:gd name="T10" fmla="*/ 462 w 1550"/>
                <a:gd name="T11" fmla="*/ 173 h 1545"/>
                <a:gd name="T12" fmla="*/ 360 w 1550"/>
                <a:gd name="T13" fmla="*/ 120 h 1545"/>
                <a:gd name="T14" fmla="*/ 335 w 1550"/>
                <a:gd name="T15" fmla="*/ 242 h 1545"/>
                <a:gd name="T16" fmla="*/ 277 w 1550"/>
                <a:gd name="T17" fmla="*/ 296 h 1545"/>
                <a:gd name="T18" fmla="*/ 153 w 1550"/>
                <a:gd name="T19" fmla="*/ 312 h 1545"/>
                <a:gd name="T20" fmla="*/ 199 w 1550"/>
                <a:gd name="T21" fmla="*/ 418 h 1545"/>
                <a:gd name="T22" fmla="*/ 81 w 1550"/>
                <a:gd name="T23" fmla="*/ 457 h 1545"/>
                <a:gd name="T24" fmla="*/ 50 w 1550"/>
                <a:gd name="T25" fmla="*/ 535 h 1545"/>
                <a:gd name="T26" fmla="*/ 110 w 1550"/>
                <a:gd name="T27" fmla="*/ 644 h 1545"/>
                <a:gd name="T28" fmla="*/ 5 w 1550"/>
                <a:gd name="T29" fmla="*/ 691 h 1545"/>
                <a:gd name="T30" fmla="*/ 85 w 1550"/>
                <a:gd name="T31" fmla="*/ 787 h 1545"/>
                <a:gd name="T32" fmla="*/ 90 w 1550"/>
                <a:gd name="T33" fmla="*/ 865 h 1545"/>
                <a:gd name="T34" fmla="*/ 26 w 1550"/>
                <a:gd name="T35" fmla="*/ 972 h 1545"/>
                <a:gd name="T36" fmla="*/ 137 w 1550"/>
                <a:gd name="T37" fmla="*/ 1003 h 1545"/>
                <a:gd name="T38" fmla="*/ 94 w 1550"/>
                <a:gd name="T39" fmla="*/ 1119 h 1545"/>
                <a:gd name="T40" fmla="*/ 136 w 1550"/>
                <a:gd name="T41" fmla="*/ 1192 h 1545"/>
                <a:gd name="T42" fmla="*/ 258 w 1550"/>
                <a:gd name="T43" fmla="*/ 1213 h 1545"/>
                <a:gd name="T44" fmla="*/ 229 w 1550"/>
                <a:gd name="T45" fmla="*/ 1325 h 1545"/>
                <a:gd name="T46" fmla="*/ 354 w 1550"/>
                <a:gd name="T47" fmla="*/ 1322 h 1545"/>
                <a:gd name="T48" fmla="*/ 419 w 1550"/>
                <a:gd name="T49" fmla="*/ 1366 h 1545"/>
                <a:gd name="T50" fmla="*/ 462 w 1550"/>
                <a:gd name="T51" fmla="*/ 1483 h 1545"/>
                <a:gd name="T52" fmla="*/ 555 w 1550"/>
                <a:gd name="T53" fmla="*/ 1416 h 1545"/>
                <a:gd name="T54" fmla="*/ 620 w 1550"/>
                <a:gd name="T55" fmla="*/ 1522 h 1545"/>
                <a:gd name="T56" fmla="*/ 703 w 1550"/>
                <a:gd name="T57" fmla="*/ 1534 h 1545"/>
                <a:gd name="T58" fmla="*/ 796 w 1550"/>
                <a:gd name="T59" fmla="*/ 1452 h 1545"/>
                <a:gd name="T60" fmla="*/ 865 w 1550"/>
                <a:gd name="T61" fmla="*/ 1544 h 1545"/>
                <a:gd name="T62" fmla="*/ 941 w 1550"/>
                <a:gd name="T63" fmla="*/ 1445 h 1545"/>
                <a:gd name="T64" fmla="*/ 1016 w 1550"/>
                <a:gd name="T65" fmla="*/ 1422 h 1545"/>
                <a:gd name="T66" fmla="*/ 1134 w 1550"/>
                <a:gd name="T67" fmla="*/ 1461 h 1545"/>
                <a:gd name="T68" fmla="*/ 1139 w 1550"/>
                <a:gd name="T69" fmla="*/ 1346 h 1545"/>
                <a:gd name="T70" fmla="*/ 1262 w 1550"/>
                <a:gd name="T71" fmla="*/ 1362 h 1545"/>
                <a:gd name="T72" fmla="*/ 1324 w 1550"/>
                <a:gd name="T73" fmla="*/ 1304 h 1545"/>
                <a:gd name="T74" fmla="*/ 1318 w 1550"/>
                <a:gd name="T75" fmla="*/ 1181 h 1545"/>
                <a:gd name="T76" fmla="*/ 1433 w 1550"/>
                <a:gd name="T77" fmla="*/ 1184 h 1545"/>
                <a:gd name="T78" fmla="*/ 1402 w 1550"/>
                <a:gd name="T79" fmla="*/ 1063 h 1545"/>
                <a:gd name="T80" fmla="*/ 1431 w 1550"/>
                <a:gd name="T81" fmla="*/ 990 h 1545"/>
                <a:gd name="T82" fmla="*/ 1536 w 1550"/>
                <a:gd name="T83" fmla="*/ 922 h 1545"/>
                <a:gd name="T84" fmla="*/ 1449 w 1550"/>
                <a:gd name="T85" fmla="*/ 846 h 1545"/>
                <a:gd name="T86" fmla="*/ 1538 w 1550"/>
                <a:gd name="T87" fmla="*/ 760 h 1545"/>
                <a:gd name="T88" fmla="*/ 1532 w 1550"/>
                <a:gd name="T89" fmla="*/ 675 h 1545"/>
                <a:gd name="T90" fmla="*/ 1431 w 1550"/>
                <a:gd name="T91" fmla="*/ 603 h 1545"/>
                <a:gd name="T92" fmla="*/ 1505 w 1550"/>
                <a:gd name="T93" fmla="*/ 515 h 1545"/>
                <a:gd name="T94" fmla="*/ 1392 w 1550"/>
                <a:gd name="T95" fmla="*/ 464 h 1545"/>
                <a:gd name="T96" fmla="*/ 1352 w 1550"/>
                <a:gd name="T97" fmla="*/ 396 h 1545"/>
                <a:gd name="T98" fmla="*/ 1364 w 1550"/>
                <a:gd name="T99" fmla="*/ 271 h 1545"/>
                <a:gd name="T100" fmla="*/ 1251 w 1550"/>
                <a:gd name="T101" fmla="*/ 292 h 1545"/>
                <a:gd name="T102" fmla="*/ 1239 w 1550"/>
                <a:gd name="T103" fmla="*/ 169 h 1545"/>
                <a:gd name="T104" fmla="*/ 1169 w 1550"/>
                <a:gd name="T105" fmla="*/ 121 h 1545"/>
                <a:gd name="T106" fmla="*/ 1050 w 1550"/>
                <a:gd name="T107" fmla="*/ 155 h 1545"/>
                <a:gd name="T108" fmla="*/ 1028 w 1550"/>
                <a:gd name="T109" fmla="*/ 42 h 1545"/>
                <a:gd name="T110" fmla="*/ 917 w 1550"/>
                <a:gd name="T111" fmla="*/ 99 h 1545"/>
                <a:gd name="T112" fmla="*/ 839 w 1550"/>
                <a:gd name="T113" fmla="*/ 87 h 1545"/>
                <a:gd name="T114" fmla="*/ 749 w 1550"/>
                <a:gd name="T115" fmla="*/ 0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1545">
                  <a:moveTo>
                    <a:pt x="1355" y="772"/>
                  </a:moveTo>
                  <a:cubicBezTo>
                    <a:pt x="1355" y="1092"/>
                    <a:pt x="1095" y="1352"/>
                    <a:pt x="775" y="1352"/>
                  </a:cubicBezTo>
                  <a:cubicBezTo>
                    <a:pt x="455" y="1352"/>
                    <a:pt x="195" y="1092"/>
                    <a:pt x="195" y="772"/>
                  </a:cubicBezTo>
                  <a:cubicBezTo>
                    <a:pt x="195" y="452"/>
                    <a:pt x="455" y="192"/>
                    <a:pt x="775" y="192"/>
                  </a:cubicBezTo>
                  <a:cubicBezTo>
                    <a:pt x="1095" y="192"/>
                    <a:pt x="1355" y="452"/>
                    <a:pt x="1355" y="772"/>
                  </a:cubicBezTo>
                  <a:close/>
                  <a:moveTo>
                    <a:pt x="749" y="0"/>
                  </a:moveTo>
                  <a:cubicBezTo>
                    <a:pt x="742" y="0"/>
                    <a:pt x="735" y="6"/>
                    <a:pt x="733" y="12"/>
                  </a:cubicBezTo>
                  <a:cubicBezTo>
                    <a:pt x="711" y="87"/>
                    <a:pt x="711" y="87"/>
                    <a:pt x="711" y="87"/>
                  </a:cubicBezTo>
                  <a:cubicBezTo>
                    <a:pt x="709" y="94"/>
                    <a:pt x="702" y="100"/>
                    <a:pt x="695" y="101"/>
                  </a:cubicBezTo>
                  <a:cubicBezTo>
                    <a:pt x="653" y="107"/>
                    <a:pt x="653" y="107"/>
                    <a:pt x="653" y="107"/>
                  </a:cubicBezTo>
                  <a:cubicBezTo>
                    <a:pt x="646" y="109"/>
                    <a:pt x="637" y="105"/>
                    <a:pt x="633" y="99"/>
                  </a:cubicBezTo>
                  <a:cubicBezTo>
                    <a:pt x="591" y="34"/>
                    <a:pt x="591" y="34"/>
                    <a:pt x="591" y="34"/>
                  </a:cubicBezTo>
                  <a:cubicBezTo>
                    <a:pt x="587" y="28"/>
                    <a:pt x="578" y="25"/>
                    <a:pt x="571" y="27"/>
                  </a:cubicBezTo>
                  <a:cubicBezTo>
                    <a:pt x="522" y="42"/>
                    <a:pt x="522" y="42"/>
                    <a:pt x="522" y="42"/>
                  </a:cubicBezTo>
                  <a:cubicBezTo>
                    <a:pt x="515" y="44"/>
                    <a:pt x="510" y="52"/>
                    <a:pt x="510" y="59"/>
                  </a:cubicBezTo>
                  <a:cubicBezTo>
                    <a:pt x="511" y="136"/>
                    <a:pt x="511" y="136"/>
                    <a:pt x="511" y="136"/>
                  </a:cubicBezTo>
                  <a:cubicBezTo>
                    <a:pt x="511" y="143"/>
                    <a:pt x="506" y="152"/>
                    <a:pt x="500" y="155"/>
                  </a:cubicBezTo>
                  <a:cubicBezTo>
                    <a:pt x="462" y="173"/>
                    <a:pt x="462" y="173"/>
                    <a:pt x="462" y="173"/>
                  </a:cubicBezTo>
                  <a:cubicBezTo>
                    <a:pt x="456" y="176"/>
                    <a:pt x="446" y="175"/>
                    <a:pt x="441" y="170"/>
                  </a:cubicBezTo>
                  <a:cubicBezTo>
                    <a:pt x="381" y="121"/>
                    <a:pt x="381" y="121"/>
                    <a:pt x="381" y="121"/>
                  </a:cubicBezTo>
                  <a:cubicBezTo>
                    <a:pt x="375" y="116"/>
                    <a:pt x="366" y="116"/>
                    <a:pt x="360" y="120"/>
                  </a:cubicBezTo>
                  <a:cubicBezTo>
                    <a:pt x="317" y="149"/>
                    <a:pt x="317" y="149"/>
                    <a:pt x="317" y="149"/>
                  </a:cubicBezTo>
                  <a:cubicBezTo>
                    <a:pt x="312" y="153"/>
                    <a:pt x="309" y="162"/>
                    <a:pt x="311" y="169"/>
                  </a:cubicBezTo>
                  <a:cubicBezTo>
                    <a:pt x="335" y="242"/>
                    <a:pt x="335" y="242"/>
                    <a:pt x="335" y="242"/>
                  </a:cubicBezTo>
                  <a:cubicBezTo>
                    <a:pt x="337" y="249"/>
                    <a:pt x="335" y="259"/>
                    <a:pt x="329" y="263"/>
                  </a:cubicBezTo>
                  <a:cubicBezTo>
                    <a:pt x="299" y="292"/>
                    <a:pt x="299" y="292"/>
                    <a:pt x="299" y="292"/>
                  </a:cubicBezTo>
                  <a:cubicBezTo>
                    <a:pt x="294" y="297"/>
                    <a:pt x="284" y="298"/>
                    <a:pt x="277" y="296"/>
                  </a:cubicBezTo>
                  <a:cubicBezTo>
                    <a:pt x="206" y="266"/>
                    <a:pt x="206" y="266"/>
                    <a:pt x="206" y="266"/>
                  </a:cubicBezTo>
                  <a:cubicBezTo>
                    <a:pt x="199" y="264"/>
                    <a:pt x="190" y="266"/>
                    <a:pt x="186" y="271"/>
                  </a:cubicBezTo>
                  <a:cubicBezTo>
                    <a:pt x="153" y="312"/>
                    <a:pt x="153" y="312"/>
                    <a:pt x="153" y="312"/>
                  </a:cubicBezTo>
                  <a:cubicBezTo>
                    <a:pt x="149" y="317"/>
                    <a:pt x="149" y="327"/>
                    <a:pt x="153" y="332"/>
                  </a:cubicBezTo>
                  <a:cubicBezTo>
                    <a:pt x="198" y="396"/>
                    <a:pt x="198" y="396"/>
                    <a:pt x="198" y="396"/>
                  </a:cubicBezTo>
                  <a:cubicBezTo>
                    <a:pt x="202" y="402"/>
                    <a:pt x="202" y="411"/>
                    <a:pt x="199" y="418"/>
                  </a:cubicBezTo>
                  <a:cubicBezTo>
                    <a:pt x="178" y="454"/>
                    <a:pt x="178" y="454"/>
                    <a:pt x="178" y="454"/>
                  </a:cubicBezTo>
                  <a:cubicBezTo>
                    <a:pt x="174" y="460"/>
                    <a:pt x="165" y="464"/>
                    <a:pt x="158" y="464"/>
                  </a:cubicBezTo>
                  <a:cubicBezTo>
                    <a:pt x="81" y="457"/>
                    <a:pt x="81" y="457"/>
                    <a:pt x="81" y="457"/>
                  </a:cubicBezTo>
                  <a:cubicBezTo>
                    <a:pt x="74" y="456"/>
                    <a:pt x="66" y="461"/>
                    <a:pt x="63" y="468"/>
                  </a:cubicBezTo>
                  <a:cubicBezTo>
                    <a:pt x="45" y="515"/>
                    <a:pt x="45" y="515"/>
                    <a:pt x="45" y="515"/>
                  </a:cubicBezTo>
                  <a:cubicBezTo>
                    <a:pt x="42" y="522"/>
                    <a:pt x="45" y="531"/>
                    <a:pt x="50" y="535"/>
                  </a:cubicBezTo>
                  <a:cubicBezTo>
                    <a:pt x="112" y="583"/>
                    <a:pt x="112" y="583"/>
                    <a:pt x="112" y="583"/>
                  </a:cubicBezTo>
                  <a:cubicBezTo>
                    <a:pt x="117" y="587"/>
                    <a:pt x="121" y="596"/>
                    <a:pt x="119" y="603"/>
                  </a:cubicBezTo>
                  <a:cubicBezTo>
                    <a:pt x="110" y="644"/>
                    <a:pt x="110" y="644"/>
                    <a:pt x="110" y="644"/>
                  </a:cubicBezTo>
                  <a:cubicBezTo>
                    <a:pt x="108" y="651"/>
                    <a:pt x="101" y="658"/>
                    <a:pt x="94" y="659"/>
                  </a:cubicBezTo>
                  <a:cubicBezTo>
                    <a:pt x="18" y="675"/>
                    <a:pt x="18" y="675"/>
                    <a:pt x="18" y="675"/>
                  </a:cubicBezTo>
                  <a:cubicBezTo>
                    <a:pt x="11" y="677"/>
                    <a:pt x="5" y="684"/>
                    <a:pt x="5" y="691"/>
                  </a:cubicBezTo>
                  <a:cubicBezTo>
                    <a:pt x="1" y="742"/>
                    <a:pt x="1" y="742"/>
                    <a:pt x="1" y="742"/>
                  </a:cubicBezTo>
                  <a:cubicBezTo>
                    <a:pt x="0" y="749"/>
                    <a:pt x="5" y="757"/>
                    <a:pt x="12" y="760"/>
                  </a:cubicBezTo>
                  <a:cubicBezTo>
                    <a:pt x="85" y="787"/>
                    <a:pt x="85" y="787"/>
                    <a:pt x="85" y="787"/>
                  </a:cubicBezTo>
                  <a:cubicBezTo>
                    <a:pt x="91" y="789"/>
                    <a:pt x="97" y="797"/>
                    <a:pt x="98" y="804"/>
                  </a:cubicBezTo>
                  <a:cubicBezTo>
                    <a:pt x="101" y="846"/>
                    <a:pt x="101" y="846"/>
                    <a:pt x="101" y="846"/>
                  </a:cubicBezTo>
                  <a:cubicBezTo>
                    <a:pt x="101" y="853"/>
                    <a:pt x="97" y="862"/>
                    <a:pt x="90" y="865"/>
                  </a:cubicBezTo>
                  <a:cubicBezTo>
                    <a:pt x="23" y="903"/>
                    <a:pt x="23" y="903"/>
                    <a:pt x="23" y="903"/>
                  </a:cubicBezTo>
                  <a:cubicBezTo>
                    <a:pt x="16" y="906"/>
                    <a:pt x="13" y="915"/>
                    <a:pt x="14" y="922"/>
                  </a:cubicBezTo>
                  <a:cubicBezTo>
                    <a:pt x="26" y="972"/>
                    <a:pt x="26" y="972"/>
                    <a:pt x="26" y="972"/>
                  </a:cubicBezTo>
                  <a:cubicBezTo>
                    <a:pt x="27" y="979"/>
                    <a:pt x="34" y="985"/>
                    <a:pt x="41" y="985"/>
                  </a:cubicBezTo>
                  <a:cubicBezTo>
                    <a:pt x="119" y="990"/>
                    <a:pt x="119" y="990"/>
                    <a:pt x="119" y="990"/>
                  </a:cubicBezTo>
                  <a:cubicBezTo>
                    <a:pt x="126" y="990"/>
                    <a:pt x="134" y="996"/>
                    <a:pt x="137" y="1003"/>
                  </a:cubicBezTo>
                  <a:cubicBezTo>
                    <a:pt x="152" y="1041"/>
                    <a:pt x="152" y="1041"/>
                    <a:pt x="152" y="1041"/>
                  </a:cubicBezTo>
                  <a:cubicBezTo>
                    <a:pt x="154" y="1048"/>
                    <a:pt x="153" y="1058"/>
                    <a:pt x="148" y="1063"/>
                  </a:cubicBezTo>
                  <a:cubicBezTo>
                    <a:pt x="94" y="1119"/>
                    <a:pt x="94" y="1119"/>
                    <a:pt x="94" y="1119"/>
                  </a:cubicBezTo>
                  <a:cubicBezTo>
                    <a:pt x="89" y="1124"/>
                    <a:pt x="88" y="1133"/>
                    <a:pt x="91" y="1139"/>
                  </a:cubicBezTo>
                  <a:cubicBezTo>
                    <a:pt x="117" y="1184"/>
                    <a:pt x="117" y="1184"/>
                    <a:pt x="117" y="1184"/>
                  </a:cubicBezTo>
                  <a:cubicBezTo>
                    <a:pt x="121" y="1190"/>
                    <a:pt x="129" y="1194"/>
                    <a:pt x="136" y="1192"/>
                  </a:cubicBezTo>
                  <a:cubicBezTo>
                    <a:pt x="212" y="1174"/>
                    <a:pt x="212" y="1174"/>
                    <a:pt x="212" y="1174"/>
                  </a:cubicBezTo>
                  <a:cubicBezTo>
                    <a:pt x="218" y="1172"/>
                    <a:pt x="228" y="1175"/>
                    <a:pt x="232" y="1181"/>
                  </a:cubicBezTo>
                  <a:cubicBezTo>
                    <a:pt x="258" y="1213"/>
                    <a:pt x="258" y="1213"/>
                    <a:pt x="258" y="1213"/>
                  </a:cubicBezTo>
                  <a:cubicBezTo>
                    <a:pt x="263" y="1219"/>
                    <a:pt x="264" y="1229"/>
                    <a:pt x="260" y="1235"/>
                  </a:cubicBezTo>
                  <a:cubicBezTo>
                    <a:pt x="226" y="1304"/>
                    <a:pt x="226" y="1304"/>
                    <a:pt x="226" y="1304"/>
                  </a:cubicBezTo>
                  <a:cubicBezTo>
                    <a:pt x="223" y="1311"/>
                    <a:pt x="224" y="1320"/>
                    <a:pt x="229" y="1325"/>
                  </a:cubicBezTo>
                  <a:cubicBezTo>
                    <a:pt x="267" y="1360"/>
                    <a:pt x="267" y="1360"/>
                    <a:pt x="267" y="1360"/>
                  </a:cubicBezTo>
                  <a:cubicBezTo>
                    <a:pt x="272" y="1364"/>
                    <a:pt x="282" y="1365"/>
                    <a:pt x="288" y="1362"/>
                  </a:cubicBezTo>
                  <a:cubicBezTo>
                    <a:pt x="354" y="1322"/>
                    <a:pt x="354" y="1322"/>
                    <a:pt x="354" y="1322"/>
                  </a:cubicBezTo>
                  <a:cubicBezTo>
                    <a:pt x="360" y="1318"/>
                    <a:pt x="370" y="1319"/>
                    <a:pt x="376" y="1323"/>
                  </a:cubicBezTo>
                  <a:cubicBezTo>
                    <a:pt x="411" y="1346"/>
                    <a:pt x="411" y="1346"/>
                    <a:pt x="411" y="1346"/>
                  </a:cubicBezTo>
                  <a:cubicBezTo>
                    <a:pt x="416" y="1350"/>
                    <a:pt x="420" y="1359"/>
                    <a:pt x="419" y="1366"/>
                  </a:cubicBezTo>
                  <a:cubicBezTo>
                    <a:pt x="406" y="1443"/>
                    <a:pt x="406" y="1443"/>
                    <a:pt x="406" y="1443"/>
                  </a:cubicBezTo>
                  <a:cubicBezTo>
                    <a:pt x="405" y="1450"/>
                    <a:pt x="409" y="1458"/>
                    <a:pt x="416" y="1461"/>
                  </a:cubicBezTo>
                  <a:cubicBezTo>
                    <a:pt x="462" y="1483"/>
                    <a:pt x="462" y="1483"/>
                    <a:pt x="462" y="1483"/>
                  </a:cubicBezTo>
                  <a:cubicBezTo>
                    <a:pt x="469" y="1486"/>
                    <a:pt x="478" y="1485"/>
                    <a:pt x="482" y="1479"/>
                  </a:cubicBezTo>
                  <a:cubicBezTo>
                    <a:pt x="534" y="1422"/>
                    <a:pt x="534" y="1422"/>
                    <a:pt x="534" y="1422"/>
                  </a:cubicBezTo>
                  <a:cubicBezTo>
                    <a:pt x="539" y="1416"/>
                    <a:pt x="549" y="1414"/>
                    <a:pt x="555" y="1416"/>
                  </a:cubicBezTo>
                  <a:cubicBezTo>
                    <a:pt x="595" y="1428"/>
                    <a:pt x="595" y="1428"/>
                    <a:pt x="595" y="1428"/>
                  </a:cubicBezTo>
                  <a:cubicBezTo>
                    <a:pt x="602" y="1430"/>
                    <a:pt x="608" y="1438"/>
                    <a:pt x="609" y="1445"/>
                  </a:cubicBezTo>
                  <a:cubicBezTo>
                    <a:pt x="620" y="1522"/>
                    <a:pt x="620" y="1522"/>
                    <a:pt x="620" y="1522"/>
                  </a:cubicBezTo>
                  <a:cubicBezTo>
                    <a:pt x="621" y="1529"/>
                    <a:pt x="627" y="1535"/>
                    <a:pt x="634" y="1536"/>
                  </a:cubicBezTo>
                  <a:cubicBezTo>
                    <a:pt x="685" y="1544"/>
                    <a:pt x="685" y="1544"/>
                    <a:pt x="685" y="1544"/>
                  </a:cubicBezTo>
                  <a:cubicBezTo>
                    <a:pt x="692" y="1545"/>
                    <a:pt x="700" y="1541"/>
                    <a:pt x="703" y="1534"/>
                  </a:cubicBezTo>
                  <a:cubicBezTo>
                    <a:pt x="736" y="1464"/>
                    <a:pt x="736" y="1464"/>
                    <a:pt x="736" y="1464"/>
                  </a:cubicBezTo>
                  <a:cubicBezTo>
                    <a:pt x="739" y="1457"/>
                    <a:pt x="747" y="1452"/>
                    <a:pt x="754" y="1452"/>
                  </a:cubicBezTo>
                  <a:cubicBezTo>
                    <a:pt x="796" y="1452"/>
                    <a:pt x="796" y="1452"/>
                    <a:pt x="796" y="1452"/>
                  </a:cubicBezTo>
                  <a:cubicBezTo>
                    <a:pt x="803" y="1452"/>
                    <a:pt x="811" y="1457"/>
                    <a:pt x="814" y="1464"/>
                  </a:cubicBezTo>
                  <a:cubicBezTo>
                    <a:pt x="847" y="1534"/>
                    <a:pt x="847" y="1534"/>
                    <a:pt x="847" y="1534"/>
                  </a:cubicBezTo>
                  <a:cubicBezTo>
                    <a:pt x="850" y="1541"/>
                    <a:pt x="858" y="1545"/>
                    <a:pt x="865" y="1544"/>
                  </a:cubicBezTo>
                  <a:cubicBezTo>
                    <a:pt x="916" y="1536"/>
                    <a:pt x="916" y="1536"/>
                    <a:pt x="916" y="1536"/>
                  </a:cubicBezTo>
                  <a:cubicBezTo>
                    <a:pt x="923" y="1535"/>
                    <a:pt x="929" y="1529"/>
                    <a:pt x="930" y="1522"/>
                  </a:cubicBezTo>
                  <a:cubicBezTo>
                    <a:pt x="941" y="1445"/>
                    <a:pt x="941" y="1445"/>
                    <a:pt x="941" y="1445"/>
                  </a:cubicBezTo>
                  <a:cubicBezTo>
                    <a:pt x="942" y="1438"/>
                    <a:pt x="948" y="1430"/>
                    <a:pt x="955" y="1428"/>
                  </a:cubicBezTo>
                  <a:cubicBezTo>
                    <a:pt x="995" y="1416"/>
                    <a:pt x="995" y="1416"/>
                    <a:pt x="995" y="1416"/>
                  </a:cubicBezTo>
                  <a:cubicBezTo>
                    <a:pt x="1002" y="1414"/>
                    <a:pt x="1011" y="1416"/>
                    <a:pt x="1016" y="1422"/>
                  </a:cubicBezTo>
                  <a:cubicBezTo>
                    <a:pt x="1068" y="1479"/>
                    <a:pt x="1068" y="1479"/>
                    <a:pt x="1068" y="1479"/>
                  </a:cubicBezTo>
                  <a:cubicBezTo>
                    <a:pt x="1072" y="1485"/>
                    <a:pt x="1081" y="1486"/>
                    <a:pt x="1088" y="1483"/>
                  </a:cubicBezTo>
                  <a:cubicBezTo>
                    <a:pt x="1134" y="1461"/>
                    <a:pt x="1134" y="1461"/>
                    <a:pt x="1134" y="1461"/>
                  </a:cubicBezTo>
                  <a:cubicBezTo>
                    <a:pt x="1141" y="1458"/>
                    <a:pt x="1145" y="1450"/>
                    <a:pt x="1144" y="1443"/>
                  </a:cubicBezTo>
                  <a:cubicBezTo>
                    <a:pt x="1131" y="1366"/>
                    <a:pt x="1131" y="1366"/>
                    <a:pt x="1131" y="1366"/>
                  </a:cubicBezTo>
                  <a:cubicBezTo>
                    <a:pt x="1130" y="1359"/>
                    <a:pt x="1134" y="1350"/>
                    <a:pt x="1139" y="1346"/>
                  </a:cubicBezTo>
                  <a:cubicBezTo>
                    <a:pt x="1174" y="1323"/>
                    <a:pt x="1174" y="1323"/>
                    <a:pt x="1174" y="1323"/>
                  </a:cubicBezTo>
                  <a:cubicBezTo>
                    <a:pt x="1180" y="1319"/>
                    <a:pt x="1190" y="1318"/>
                    <a:pt x="1196" y="1322"/>
                  </a:cubicBezTo>
                  <a:cubicBezTo>
                    <a:pt x="1262" y="1362"/>
                    <a:pt x="1262" y="1362"/>
                    <a:pt x="1262" y="1362"/>
                  </a:cubicBezTo>
                  <a:cubicBezTo>
                    <a:pt x="1268" y="1365"/>
                    <a:pt x="1278" y="1364"/>
                    <a:pt x="1283" y="1360"/>
                  </a:cubicBezTo>
                  <a:cubicBezTo>
                    <a:pt x="1321" y="1325"/>
                    <a:pt x="1321" y="1325"/>
                    <a:pt x="1321" y="1325"/>
                  </a:cubicBezTo>
                  <a:cubicBezTo>
                    <a:pt x="1326" y="1320"/>
                    <a:pt x="1327" y="1311"/>
                    <a:pt x="1324" y="1304"/>
                  </a:cubicBezTo>
                  <a:cubicBezTo>
                    <a:pt x="1290" y="1235"/>
                    <a:pt x="1290" y="1235"/>
                    <a:pt x="1290" y="1235"/>
                  </a:cubicBezTo>
                  <a:cubicBezTo>
                    <a:pt x="1286" y="1229"/>
                    <a:pt x="1287" y="1219"/>
                    <a:pt x="1292" y="1213"/>
                  </a:cubicBezTo>
                  <a:cubicBezTo>
                    <a:pt x="1318" y="1181"/>
                    <a:pt x="1318" y="1181"/>
                    <a:pt x="1318" y="1181"/>
                  </a:cubicBezTo>
                  <a:cubicBezTo>
                    <a:pt x="1322" y="1175"/>
                    <a:pt x="1332" y="1172"/>
                    <a:pt x="1338" y="1174"/>
                  </a:cubicBezTo>
                  <a:cubicBezTo>
                    <a:pt x="1414" y="1192"/>
                    <a:pt x="1414" y="1192"/>
                    <a:pt x="1414" y="1192"/>
                  </a:cubicBezTo>
                  <a:cubicBezTo>
                    <a:pt x="1421" y="1194"/>
                    <a:pt x="1429" y="1190"/>
                    <a:pt x="1433" y="1184"/>
                  </a:cubicBezTo>
                  <a:cubicBezTo>
                    <a:pt x="1459" y="1139"/>
                    <a:pt x="1459" y="1139"/>
                    <a:pt x="1459" y="1139"/>
                  </a:cubicBezTo>
                  <a:cubicBezTo>
                    <a:pt x="1462" y="1133"/>
                    <a:pt x="1461" y="1124"/>
                    <a:pt x="1456" y="1119"/>
                  </a:cubicBezTo>
                  <a:cubicBezTo>
                    <a:pt x="1402" y="1063"/>
                    <a:pt x="1402" y="1063"/>
                    <a:pt x="1402" y="1063"/>
                  </a:cubicBezTo>
                  <a:cubicBezTo>
                    <a:pt x="1397" y="1058"/>
                    <a:pt x="1396" y="1048"/>
                    <a:pt x="1398" y="1041"/>
                  </a:cubicBezTo>
                  <a:cubicBezTo>
                    <a:pt x="1413" y="1003"/>
                    <a:pt x="1413" y="1003"/>
                    <a:pt x="1413" y="1003"/>
                  </a:cubicBezTo>
                  <a:cubicBezTo>
                    <a:pt x="1416" y="996"/>
                    <a:pt x="1424" y="990"/>
                    <a:pt x="1431" y="990"/>
                  </a:cubicBezTo>
                  <a:cubicBezTo>
                    <a:pt x="1509" y="985"/>
                    <a:pt x="1509" y="985"/>
                    <a:pt x="1509" y="985"/>
                  </a:cubicBezTo>
                  <a:cubicBezTo>
                    <a:pt x="1516" y="985"/>
                    <a:pt x="1523" y="979"/>
                    <a:pt x="1524" y="972"/>
                  </a:cubicBezTo>
                  <a:cubicBezTo>
                    <a:pt x="1536" y="922"/>
                    <a:pt x="1536" y="922"/>
                    <a:pt x="1536" y="922"/>
                  </a:cubicBezTo>
                  <a:cubicBezTo>
                    <a:pt x="1537" y="915"/>
                    <a:pt x="1534" y="906"/>
                    <a:pt x="1527" y="903"/>
                  </a:cubicBezTo>
                  <a:cubicBezTo>
                    <a:pt x="1460" y="865"/>
                    <a:pt x="1460" y="865"/>
                    <a:pt x="1460" y="865"/>
                  </a:cubicBezTo>
                  <a:cubicBezTo>
                    <a:pt x="1453" y="862"/>
                    <a:pt x="1449" y="853"/>
                    <a:pt x="1449" y="846"/>
                  </a:cubicBezTo>
                  <a:cubicBezTo>
                    <a:pt x="1452" y="804"/>
                    <a:pt x="1452" y="804"/>
                    <a:pt x="1452" y="804"/>
                  </a:cubicBezTo>
                  <a:cubicBezTo>
                    <a:pt x="1453" y="797"/>
                    <a:pt x="1459" y="789"/>
                    <a:pt x="1465" y="787"/>
                  </a:cubicBezTo>
                  <a:cubicBezTo>
                    <a:pt x="1538" y="760"/>
                    <a:pt x="1538" y="760"/>
                    <a:pt x="1538" y="760"/>
                  </a:cubicBezTo>
                  <a:cubicBezTo>
                    <a:pt x="1545" y="757"/>
                    <a:pt x="1550" y="749"/>
                    <a:pt x="1549" y="742"/>
                  </a:cubicBezTo>
                  <a:cubicBezTo>
                    <a:pt x="1545" y="691"/>
                    <a:pt x="1545" y="691"/>
                    <a:pt x="1545" y="691"/>
                  </a:cubicBezTo>
                  <a:cubicBezTo>
                    <a:pt x="1545" y="684"/>
                    <a:pt x="1539" y="677"/>
                    <a:pt x="1532" y="675"/>
                  </a:cubicBezTo>
                  <a:cubicBezTo>
                    <a:pt x="1456" y="659"/>
                    <a:pt x="1456" y="659"/>
                    <a:pt x="1456" y="659"/>
                  </a:cubicBezTo>
                  <a:cubicBezTo>
                    <a:pt x="1449" y="658"/>
                    <a:pt x="1442" y="651"/>
                    <a:pt x="1440" y="644"/>
                  </a:cubicBezTo>
                  <a:cubicBezTo>
                    <a:pt x="1431" y="603"/>
                    <a:pt x="1431" y="603"/>
                    <a:pt x="1431" y="603"/>
                  </a:cubicBezTo>
                  <a:cubicBezTo>
                    <a:pt x="1429" y="596"/>
                    <a:pt x="1433" y="587"/>
                    <a:pt x="1438" y="583"/>
                  </a:cubicBezTo>
                  <a:cubicBezTo>
                    <a:pt x="1500" y="535"/>
                    <a:pt x="1500" y="535"/>
                    <a:pt x="1500" y="535"/>
                  </a:cubicBezTo>
                  <a:cubicBezTo>
                    <a:pt x="1505" y="531"/>
                    <a:pt x="1508" y="522"/>
                    <a:pt x="1505" y="515"/>
                  </a:cubicBezTo>
                  <a:cubicBezTo>
                    <a:pt x="1487" y="468"/>
                    <a:pt x="1487" y="468"/>
                    <a:pt x="1487" y="468"/>
                  </a:cubicBezTo>
                  <a:cubicBezTo>
                    <a:pt x="1484" y="461"/>
                    <a:pt x="1476" y="456"/>
                    <a:pt x="1469" y="457"/>
                  </a:cubicBezTo>
                  <a:cubicBezTo>
                    <a:pt x="1392" y="464"/>
                    <a:pt x="1392" y="464"/>
                    <a:pt x="1392" y="464"/>
                  </a:cubicBezTo>
                  <a:cubicBezTo>
                    <a:pt x="1385" y="464"/>
                    <a:pt x="1376" y="460"/>
                    <a:pt x="1372" y="454"/>
                  </a:cubicBezTo>
                  <a:cubicBezTo>
                    <a:pt x="1351" y="418"/>
                    <a:pt x="1351" y="418"/>
                    <a:pt x="1351" y="418"/>
                  </a:cubicBezTo>
                  <a:cubicBezTo>
                    <a:pt x="1348" y="411"/>
                    <a:pt x="1348" y="402"/>
                    <a:pt x="1352" y="396"/>
                  </a:cubicBezTo>
                  <a:cubicBezTo>
                    <a:pt x="1397" y="332"/>
                    <a:pt x="1397" y="332"/>
                    <a:pt x="1397" y="332"/>
                  </a:cubicBezTo>
                  <a:cubicBezTo>
                    <a:pt x="1401" y="327"/>
                    <a:pt x="1401" y="317"/>
                    <a:pt x="1397" y="312"/>
                  </a:cubicBezTo>
                  <a:cubicBezTo>
                    <a:pt x="1364" y="271"/>
                    <a:pt x="1364" y="271"/>
                    <a:pt x="1364" y="271"/>
                  </a:cubicBezTo>
                  <a:cubicBezTo>
                    <a:pt x="1360" y="266"/>
                    <a:pt x="1351" y="264"/>
                    <a:pt x="1344" y="266"/>
                  </a:cubicBezTo>
                  <a:cubicBezTo>
                    <a:pt x="1273" y="296"/>
                    <a:pt x="1273" y="296"/>
                    <a:pt x="1273" y="296"/>
                  </a:cubicBezTo>
                  <a:cubicBezTo>
                    <a:pt x="1266" y="298"/>
                    <a:pt x="1256" y="297"/>
                    <a:pt x="1251" y="292"/>
                  </a:cubicBezTo>
                  <a:cubicBezTo>
                    <a:pt x="1221" y="263"/>
                    <a:pt x="1221" y="263"/>
                    <a:pt x="1221" y="263"/>
                  </a:cubicBezTo>
                  <a:cubicBezTo>
                    <a:pt x="1215" y="259"/>
                    <a:pt x="1213" y="249"/>
                    <a:pt x="1215" y="242"/>
                  </a:cubicBezTo>
                  <a:cubicBezTo>
                    <a:pt x="1239" y="169"/>
                    <a:pt x="1239" y="169"/>
                    <a:pt x="1239" y="169"/>
                  </a:cubicBezTo>
                  <a:cubicBezTo>
                    <a:pt x="1241" y="162"/>
                    <a:pt x="1238" y="153"/>
                    <a:pt x="1233" y="149"/>
                  </a:cubicBezTo>
                  <a:cubicBezTo>
                    <a:pt x="1190" y="120"/>
                    <a:pt x="1190" y="120"/>
                    <a:pt x="1190" y="120"/>
                  </a:cubicBezTo>
                  <a:cubicBezTo>
                    <a:pt x="1184" y="116"/>
                    <a:pt x="1175" y="116"/>
                    <a:pt x="1169" y="121"/>
                  </a:cubicBezTo>
                  <a:cubicBezTo>
                    <a:pt x="1109" y="170"/>
                    <a:pt x="1109" y="170"/>
                    <a:pt x="1109" y="170"/>
                  </a:cubicBezTo>
                  <a:cubicBezTo>
                    <a:pt x="1104" y="175"/>
                    <a:pt x="1094" y="176"/>
                    <a:pt x="1088" y="173"/>
                  </a:cubicBezTo>
                  <a:cubicBezTo>
                    <a:pt x="1050" y="155"/>
                    <a:pt x="1050" y="155"/>
                    <a:pt x="1050" y="155"/>
                  </a:cubicBezTo>
                  <a:cubicBezTo>
                    <a:pt x="1044" y="152"/>
                    <a:pt x="1039" y="143"/>
                    <a:pt x="1039" y="136"/>
                  </a:cubicBezTo>
                  <a:cubicBezTo>
                    <a:pt x="1040" y="59"/>
                    <a:pt x="1040" y="59"/>
                    <a:pt x="1040" y="59"/>
                  </a:cubicBezTo>
                  <a:cubicBezTo>
                    <a:pt x="1040" y="52"/>
                    <a:pt x="1035" y="44"/>
                    <a:pt x="1028" y="42"/>
                  </a:cubicBezTo>
                  <a:cubicBezTo>
                    <a:pt x="979" y="27"/>
                    <a:pt x="979" y="27"/>
                    <a:pt x="979" y="27"/>
                  </a:cubicBezTo>
                  <a:cubicBezTo>
                    <a:pt x="972" y="25"/>
                    <a:pt x="963" y="28"/>
                    <a:pt x="959" y="34"/>
                  </a:cubicBezTo>
                  <a:cubicBezTo>
                    <a:pt x="917" y="99"/>
                    <a:pt x="917" y="99"/>
                    <a:pt x="917" y="99"/>
                  </a:cubicBezTo>
                  <a:cubicBezTo>
                    <a:pt x="913" y="105"/>
                    <a:pt x="904" y="109"/>
                    <a:pt x="897" y="107"/>
                  </a:cubicBezTo>
                  <a:cubicBezTo>
                    <a:pt x="855" y="101"/>
                    <a:pt x="855" y="101"/>
                    <a:pt x="855" y="101"/>
                  </a:cubicBezTo>
                  <a:cubicBezTo>
                    <a:pt x="848" y="100"/>
                    <a:pt x="841" y="94"/>
                    <a:pt x="839" y="87"/>
                  </a:cubicBezTo>
                  <a:cubicBezTo>
                    <a:pt x="817" y="12"/>
                    <a:pt x="817" y="12"/>
                    <a:pt x="817" y="12"/>
                  </a:cubicBezTo>
                  <a:cubicBezTo>
                    <a:pt x="815" y="6"/>
                    <a:pt x="808" y="0"/>
                    <a:pt x="801" y="0"/>
                  </a:cubicBezTo>
                  <a:lnTo>
                    <a:pt x="749" y="0"/>
                  </a:lnTo>
                  <a:close/>
                </a:path>
              </a:pathLst>
            </a:custGeom>
            <a:gradFill flip="none" rotWithShape="1">
              <a:gsLst>
                <a:gs pos="0">
                  <a:schemeClr val="bg1"/>
                </a:gs>
                <a:gs pos="100000">
                  <a:schemeClr val="bg1">
                    <a:lumMod val="85000"/>
                  </a:schemeClr>
                </a:gs>
              </a:gsLst>
              <a:lin ang="2700000" scaled="1"/>
              <a:tileRect/>
            </a:gradFill>
            <a:ln>
              <a:noFill/>
            </a:ln>
            <a:effectLst>
              <a:outerShdw blurRad="203200" dist="889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15" name="椭圆 14"/>
            <p:cNvSpPr/>
            <p:nvPr/>
          </p:nvSpPr>
          <p:spPr>
            <a:xfrm>
              <a:off x="5255963" y="1449455"/>
              <a:ext cx="2038851" cy="2038851"/>
            </a:xfrm>
            <a:prstGeom prst="ellipse">
              <a:avLst/>
            </a:prstGeom>
            <a:gradFill flip="none" rotWithShape="1">
              <a:gsLst>
                <a:gs pos="0">
                  <a:schemeClr val="bg1">
                    <a:lumMod val="7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5487036" y="1680528"/>
              <a:ext cx="1576704" cy="1576704"/>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5722883" y="1766683"/>
              <a:ext cx="1105009" cy="782095"/>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667632" y="2400498"/>
              <a:ext cx="1215510" cy="860305"/>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7354584" y="2546636"/>
            <a:ext cx="1687161" cy="1681184"/>
            <a:chOff x="4916792" y="1115099"/>
            <a:chExt cx="2717190" cy="2707562"/>
          </a:xfrm>
        </p:grpSpPr>
        <p:sp>
          <p:nvSpPr>
            <p:cNvPr id="38" name="Freeform 5"/>
            <p:cNvSpPr>
              <a:spLocks noEditPoints="1"/>
            </p:cNvSpPr>
            <p:nvPr/>
          </p:nvSpPr>
          <p:spPr bwMode="auto">
            <a:xfrm>
              <a:off x="4916792" y="1115099"/>
              <a:ext cx="2717190" cy="2707562"/>
            </a:xfrm>
            <a:custGeom>
              <a:avLst/>
              <a:gdLst>
                <a:gd name="T0" fmla="*/ 195 w 1550"/>
                <a:gd name="T1" fmla="*/ 772 h 1545"/>
                <a:gd name="T2" fmla="*/ 749 w 1550"/>
                <a:gd name="T3" fmla="*/ 0 h 1545"/>
                <a:gd name="T4" fmla="*/ 695 w 1550"/>
                <a:gd name="T5" fmla="*/ 101 h 1545"/>
                <a:gd name="T6" fmla="*/ 591 w 1550"/>
                <a:gd name="T7" fmla="*/ 34 h 1545"/>
                <a:gd name="T8" fmla="*/ 510 w 1550"/>
                <a:gd name="T9" fmla="*/ 59 h 1545"/>
                <a:gd name="T10" fmla="*/ 462 w 1550"/>
                <a:gd name="T11" fmla="*/ 173 h 1545"/>
                <a:gd name="T12" fmla="*/ 360 w 1550"/>
                <a:gd name="T13" fmla="*/ 120 h 1545"/>
                <a:gd name="T14" fmla="*/ 335 w 1550"/>
                <a:gd name="T15" fmla="*/ 242 h 1545"/>
                <a:gd name="T16" fmla="*/ 277 w 1550"/>
                <a:gd name="T17" fmla="*/ 296 h 1545"/>
                <a:gd name="T18" fmla="*/ 153 w 1550"/>
                <a:gd name="T19" fmla="*/ 312 h 1545"/>
                <a:gd name="T20" fmla="*/ 199 w 1550"/>
                <a:gd name="T21" fmla="*/ 418 h 1545"/>
                <a:gd name="T22" fmla="*/ 81 w 1550"/>
                <a:gd name="T23" fmla="*/ 457 h 1545"/>
                <a:gd name="T24" fmla="*/ 50 w 1550"/>
                <a:gd name="T25" fmla="*/ 535 h 1545"/>
                <a:gd name="T26" fmla="*/ 110 w 1550"/>
                <a:gd name="T27" fmla="*/ 644 h 1545"/>
                <a:gd name="T28" fmla="*/ 5 w 1550"/>
                <a:gd name="T29" fmla="*/ 691 h 1545"/>
                <a:gd name="T30" fmla="*/ 85 w 1550"/>
                <a:gd name="T31" fmla="*/ 787 h 1545"/>
                <a:gd name="T32" fmla="*/ 90 w 1550"/>
                <a:gd name="T33" fmla="*/ 865 h 1545"/>
                <a:gd name="T34" fmla="*/ 26 w 1550"/>
                <a:gd name="T35" fmla="*/ 972 h 1545"/>
                <a:gd name="T36" fmla="*/ 137 w 1550"/>
                <a:gd name="T37" fmla="*/ 1003 h 1545"/>
                <a:gd name="T38" fmla="*/ 94 w 1550"/>
                <a:gd name="T39" fmla="*/ 1119 h 1545"/>
                <a:gd name="T40" fmla="*/ 136 w 1550"/>
                <a:gd name="T41" fmla="*/ 1192 h 1545"/>
                <a:gd name="T42" fmla="*/ 258 w 1550"/>
                <a:gd name="T43" fmla="*/ 1213 h 1545"/>
                <a:gd name="T44" fmla="*/ 229 w 1550"/>
                <a:gd name="T45" fmla="*/ 1325 h 1545"/>
                <a:gd name="T46" fmla="*/ 354 w 1550"/>
                <a:gd name="T47" fmla="*/ 1322 h 1545"/>
                <a:gd name="T48" fmla="*/ 419 w 1550"/>
                <a:gd name="T49" fmla="*/ 1366 h 1545"/>
                <a:gd name="T50" fmla="*/ 462 w 1550"/>
                <a:gd name="T51" fmla="*/ 1483 h 1545"/>
                <a:gd name="T52" fmla="*/ 555 w 1550"/>
                <a:gd name="T53" fmla="*/ 1416 h 1545"/>
                <a:gd name="T54" fmla="*/ 620 w 1550"/>
                <a:gd name="T55" fmla="*/ 1522 h 1545"/>
                <a:gd name="T56" fmla="*/ 703 w 1550"/>
                <a:gd name="T57" fmla="*/ 1534 h 1545"/>
                <a:gd name="T58" fmla="*/ 796 w 1550"/>
                <a:gd name="T59" fmla="*/ 1452 h 1545"/>
                <a:gd name="T60" fmla="*/ 865 w 1550"/>
                <a:gd name="T61" fmla="*/ 1544 h 1545"/>
                <a:gd name="T62" fmla="*/ 941 w 1550"/>
                <a:gd name="T63" fmla="*/ 1445 h 1545"/>
                <a:gd name="T64" fmla="*/ 1016 w 1550"/>
                <a:gd name="T65" fmla="*/ 1422 h 1545"/>
                <a:gd name="T66" fmla="*/ 1134 w 1550"/>
                <a:gd name="T67" fmla="*/ 1461 h 1545"/>
                <a:gd name="T68" fmla="*/ 1139 w 1550"/>
                <a:gd name="T69" fmla="*/ 1346 h 1545"/>
                <a:gd name="T70" fmla="*/ 1262 w 1550"/>
                <a:gd name="T71" fmla="*/ 1362 h 1545"/>
                <a:gd name="T72" fmla="*/ 1324 w 1550"/>
                <a:gd name="T73" fmla="*/ 1304 h 1545"/>
                <a:gd name="T74" fmla="*/ 1318 w 1550"/>
                <a:gd name="T75" fmla="*/ 1181 h 1545"/>
                <a:gd name="T76" fmla="*/ 1433 w 1550"/>
                <a:gd name="T77" fmla="*/ 1184 h 1545"/>
                <a:gd name="T78" fmla="*/ 1402 w 1550"/>
                <a:gd name="T79" fmla="*/ 1063 h 1545"/>
                <a:gd name="T80" fmla="*/ 1431 w 1550"/>
                <a:gd name="T81" fmla="*/ 990 h 1545"/>
                <a:gd name="T82" fmla="*/ 1536 w 1550"/>
                <a:gd name="T83" fmla="*/ 922 h 1545"/>
                <a:gd name="T84" fmla="*/ 1449 w 1550"/>
                <a:gd name="T85" fmla="*/ 846 h 1545"/>
                <a:gd name="T86" fmla="*/ 1538 w 1550"/>
                <a:gd name="T87" fmla="*/ 760 h 1545"/>
                <a:gd name="T88" fmla="*/ 1532 w 1550"/>
                <a:gd name="T89" fmla="*/ 675 h 1545"/>
                <a:gd name="T90" fmla="*/ 1431 w 1550"/>
                <a:gd name="T91" fmla="*/ 603 h 1545"/>
                <a:gd name="T92" fmla="*/ 1505 w 1550"/>
                <a:gd name="T93" fmla="*/ 515 h 1545"/>
                <a:gd name="T94" fmla="*/ 1392 w 1550"/>
                <a:gd name="T95" fmla="*/ 464 h 1545"/>
                <a:gd name="T96" fmla="*/ 1352 w 1550"/>
                <a:gd name="T97" fmla="*/ 396 h 1545"/>
                <a:gd name="T98" fmla="*/ 1364 w 1550"/>
                <a:gd name="T99" fmla="*/ 271 h 1545"/>
                <a:gd name="T100" fmla="*/ 1251 w 1550"/>
                <a:gd name="T101" fmla="*/ 292 h 1545"/>
                <a:gd name="T102" fmla="*/ 1239 w 1550"/>
                <a:gd name="T103" fmla="*/ 169 h 1545"/>
                <a:gd name="T104" fmla="*/ 1169 w 1550"/>
                <a:gd name="T105" fmla="*/ 121 h 1545"/>
                <a:gd name="T106" fmla="*/ 1050 w 1550"/>
                <a:gd name="T107" fmla="*/ 155 h 1545"/>
                <a:gd name="T108" fmla="*/ 1028 w 1550"/>
                <a:gd name="T109" fmla="*/ 42 h 1545"/>
                <a:gd name="T110" fmla="*/ 917 w 1550"/>
                <a:gd name="T111" fmla="*/ 99 h 1545"/>
                <a:gd name="T112" fmla="*/ 839 w 1550"/>
                <a:gd name="T113" fmla="*/ 87 h 1545"/>
                <a:gd name="T114" fmla="*/ 749 w 1550"/>
                <a:gd name="T115" fmla="*/ 0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1545">
                  <a:moveTo>
                    <a:pt x="1355" y="772"/>
                  </a:moveTo>
                  <a:cubicBezTo>
                    <a:pt x="1355" y="1092"/>
                    <a:pt x="1095" y="1352"/>
                    <a:pt x="775" y="1352"/>
                  </a:cubicBezTo>
                  <a:cubicBezTo>
                    <a:pt x="455" y="1352"/>
                    <a:pt x="195" y="1092"/>
                    <a:pt x="195" y="772"/>
                  </a:cubicBezTo>
                  <a:cubicBezTo>
                    <a:pt x="195" y="452"/>
                    <a:pt x="455" y="192"/>
                    <a:pt x="775" y="192"/>
                  </a:cubicBezTo>
                  <a:cubicBezTo>
                    <a:pt x="1095" y="192"/>
                    <a:pt x="1355" y="452"/>
                    <a:pt x="1355" y="772"/>
                  </a:cubicBezTo>
                  <a:close/>
                  <a:moveTo>
                    <a:pt x="749" y="0"/>
                  </a:moveTo>
                  <a:cubicBezTo>
                    <a:pt x="742" y="0"/>
                    <a:pt x="735" y="6"/>
                    <a:pt x="733" y="12"/>
                  </a:cubicBezTo>
                  <a:cubicBezTo>
                    <a:pt x="711" y="87"/>
                    <a:pt x="711" y="87"/>
                    <a:pt x="711" y="87"/>
                  </a:cubicBezTo>
                  <a:cubicBezTo>
                    <a:pt x="709" y="94"/>
                    <a:pt x="702" y="100"/>
                    <a:pt x="695" y="101"/>
                  </a:cubicBezTo>
                  <a:cubicBezTo>
                    <a:pt x="653" y="107"/>
                    <a:pt x="653" y="107"/>
                    <a:pt x="653" y="107"/>
                  </a:cubicBezTo>
                  <a:cubicBezTo>
                    <a:pt x="646" y="109"/>
                    <a:pt x="637" y="105"/>
                    <a:pt x="633" y="99"/>
                  </a:cubicBezTo>
                  <a:cubicBezTo>
                    <a:pt x="591" y="34"/>
                    <a:pt x="591" y="34"/>
                    <a:pt x="591" y="34"/>
                  </a:cubicBezTo>
                  <a:cubicBezTo>
                    <a:pt x="587" y="28"/>
                    <a:pt x="578" y="25"/>
                    <a:pt x="571" y="27"/>
                  </a:cubicBezTo>
                  <a:cubicBezTo>
                    <a:pt x="522" y="42"/>
                    <a:pt x="522" y="42"/>
                    <a:pt x="522" y="42"/>
                  </a:cubicBezTo>
                  <a:cubicBezTo>
                    <a:pt x="515" y="44"/>
                    <a:pt x="510" y="52"/>
                    <a:pt x="510" y="59"/>
                  </a:cubicBezTo>
                  <a:cubicBezTo>
                    <a:pt x="511" y="136"/>
                    <a:pt x="511" y="136"/>
                    <a:pt x="511" y="136"/>
                  </a:cubicBezTo>
                  <a:cubicBezTo>
                    <a:pt x="511" y="143"/>
                    <a:pt x="506" y="152"/>
                    <a:pt x="500" y="155"/>
                  </a:cubicBezTo>
                  <a:cubicBezTo>
                    <a:pt x="462" y="173"/>
                    <a:pt x="462" y="173"/>
                    <a:pt x="462" y="173"/>
                  </a:cubicBezTo>
                  <a:cubicBezTo>
                    <a:pt x="456" y="176"/>
                    <a:pt x="446" y="175"/>
                    <a:pt x="441" y="170"/>
                  </a:cubicBezTo>
                  <a:cubicBezTo>
                    <a:pt x="381" y="121"/>
                    <a:pt x="381" y="121"/>
                    <a:pt x="381" y="121"/>
                  </a:cubicBezTo>
                  <a:cubicBezTo>
                    <a:pt x="375" y="116"/>
                    <a:pt x="366" y="116"/>
                    <a:pt x="360" y="120"/>
                  </a:cubicBezTo>
                  <a:cubicBezTo>
                    <a:pt x="317" y="149"/>
                    <a:pt x="317" y="149"/>
                    <a:pt x="317" y="149"/>
                  </a:cubicBezTo>
                  <a:cubicBezTo>
                    <a:pt x="312" y="153"/>
                    <a:pt x="309" y="162"/>
                    <a:pt x="311" y="169"/>
                  </a:cubicBezTo>
                  <a:cubicBezTo>
                    <a:pt x="335" y="242"/>
                    <a:pt x="335" y="242"/>
                    <a:pt x="335" y="242"/>
                  </a:cubicBezTo>
                  <a:cubicBezTo>
                    <a:pt x="337" y="249"/>
                    <a:pt x="335" y="259"/>
                    <a:pt x="329" y="263"/>
                  </a:cubicBezTo>
                  <a:cubicBezTo>
                    <a:pt x="299" y="292"/>
                    <a:pt x="299" y="292"/>
                    <a:pt x="299" y="292"/>
                  </a:cubicBezTo>
                  <a:cubicBezTo>
                    <a:pt x="294" y="297"/>
                    <a:pt x="284" y="298"/>
                    <a:pt x="277" y="296"/>
                  </a:cubicBezTo>
                  <a:cubicBezTo>
                    <a:pt x="206" y="266"/>
                    <a:pt x="206" y="266"/>
                    <a:pt x="206" y="266"/>
                  </a:cubicBezTo>
                  <a:cubicBezTo>
                    <a:pt x="199" y="264"/>
                    <a:pt x="190" y="266"/>
                    <a:pt x="186" y="271"/>
                  </a:cubicBezTo>
                  <a:cubicBezTo>
                    <a:pt x="153" y="312"/>
                    <a:pt x="153" y="312"/>
                    <a:pt x="153" y="312"/>
                  </a:cubicBezTo>
                  <a:cubicBezTo>
                    <a:pt x="149" y="317"/>
                    <a:pt x="149" y="327"/>
                    <a:pt x="153" y="332"/>
                  </a:cubicBezTo>
                  <a:cubicBezTo>
                    <a:pt x="198" y="396"/>
                    <a:pt x="198" y="396"/>
                    <a:pt x="198" y="396"/>
                  </a:cubicBezTo>
                  <a:cubicBezTo>
                    <a:pt x="202" y="402"/>
                    <a:pt x="202" y="411"/>
                    <a:pt x="199" y="418"/>
                  </a:cubicBezTo>
                  <a:cubicBezTo>
                    <a:pt x="178" y="454"/>
                    <a:pt x="178" y="454"/>
                    <a:pt x="178" y="454"/>
                  </a:cubicBezTo>
                  <a:cubicBezTo>
                    <a:pt x="174" y="460"/>
                    <a:pt x="165" y="464"/>
                    <a:pt x="158" y="464"/>
                  </a:cubicBezTo>
                  <a:cubicBezTo>
                    <a:pt x="81" y="457"/>
                    <a:pt x="81" y="457"/>
                    <a:pt x="81" y="457"/>
                  </a:cubicBezTo>
                  <a:cubicBezTo>
                    <a:pt x="74" y="456"/>
                    <a:pt x="66" y="461"/>
                    <a:pt x="63" y="468"/>
                  </a:cubicBezTo>
                  <a:cubicBezTo>
                    <a:pt x="45" y="515"/>
                    <a:pt x="45" y="515"/>
                    <a:pt x="45" y="515"/>
                  </a:cubicBezTo>
                  <a:cubicBezTo>
                    <a:pt x="42" y="522"/>
                    <a:pt x="45" y="531"/>
                    <a:pt x="50" y="535"/>
                  </a:cubicBezTo>
                  <a:cubicBezTo>
                    <a:pt x="112" y="583"/>
                    <a:pt x="112" y="583"/>
                    <a:pt x="112" y="583"/>
                  </a:cubicBezTo>
                  <a:cubicBezTo>
                    <a:pt x="117" y="587"/>
                    <a:pt x="121" y="596"/>
                    <a:pt x="119" y="603"/>
                  </a:cubicBezTo>
                  <a:cubicBezTo>
                    <a:pt x="110" y="644"/>
                    <a:pt x="110" y="644"/>
                    <a:pt x="110" y="644"/>
                  </a:cubicBezTo>
                  <a:cubicBezTo>
                    <a:pt x="108" y="651"/>
                    <a:pt x="101" y="658"/>
                    <a:pt x="94" y="659"/>
                  </a:cubicBezTo>
                  <a:cubicBezTo>
                    <a:pt x="18" y="675"/>
                    <a:pt x="18" y="675"/>
                    <a:pt x="18" y="675"/>
                  </a:cubicBezTo>
                  <a:cubicBezTo>
                    <a:pt x="11" y="677"/>
                    <a:pt x="5" y="684"/>
                    <a:pt x="5" y="691"/>
                  </a:cubicBezTo>
                  <a:cubicBezTo>
                    <a:pt x="1" y="742"/>
                    <a:pt x="1" y="742"/>
                    <a:pt x="1" y="742"/>
                  </a:cubicBezTo>
                  <a:cubicBezTo>
                    <a:pt x="0" y="749"/>
                    <a:pt x="5" y="757"/>
                    <a:pt x="12" y="760"/>
                  </a:cubicBezTo>
                  <a:cubicBezTo>
                    <a:pt x="85" y="787"/>
                    <a:pt x="85" y="787"/>
                    <a:pt x="85" y="787"/>
                  </a:cubicBezTo>
                  <a:cubicBezTo>
                    <a:pt x="91" y="789"/>
                    <a:pt x="97" y="797"/>
                    <a:pt x="98" y="804"/>
                  </a:cubicBezTo>
                  <a:cubicBezTo>
                    <a:pt x="101" y="846"/>
                    <a:pt x="101" y="846"/>
                    <a:pt x="101" y="846"/>
                  </a:cubicBezTo>
                  <a:cubicBezTo>
                    <a:pt x="101" y="853"/>
                    <a:pt x="97" y="862"/>
                    <a:pt x="90" y="865"/>
                  </a:cubicBezTo>
                  <a:cubicBezTo>
                    <a:pt x="23" y="903"/>
                    <a:pt x="23" y="903"/>
                    <a:pt x="23" y="903"/>
                  </a:cubicBezTo>
                  <a:cubicBezTo>
                    <a:pt x="16" y="906"/>
                    <a:pt x="13" y="915"/>
                    <a:pt x="14" y="922"/>
                  </a:cubicBezTo>
                  <a:cubicBezTo>
                    <a:pt x="26" y="972"/>
                    <a:pt x="26" y="972"/>
                    <a:pt x="26" y="972"/>
                  </a:cubicBezTo>
                  <a:cubicBezTo>
                    <a:pt x="27" y="979"/>
                    <a:pt x="34" y="985"/>
                    <a:pt x="41" y="985"/>
                  </a:cubicBezTo>
                  <a:cubicBezTo>
                    <a:pt x="119" y="990"/>
                    <a:pt x="119" y="990"/>
                    <a:pt x="119" y="990"/>
                  </a:cubicBezTo>
                  <a:cubicBezTo>
                    <a:pt x="126" y="990"/>
                    <a:pt x="134" y="996"/>
                    <a:pt x="137" y="1003"/>
                  </a:cubicBezTo>
                  <a:cubicBezTo>
                    <a:pt x="152" y="1041"/>
                    <a:pt x="152" y="1041"/>
                    <a:pt x="152" y="1041"/>
                  </a:cubicBezTo>
                  <a:cubicBezTo>
                    <a:pt x="154" y="1048"/>
                    <a:pt x="153" y="1058"/>
                    <a:pt x="148" y="1063"/>
                  </a:cubicBezTo>
                  <a:cubicBezTo>
                    <a:pt x="94" y="1119"/>
                    <a:pt x="94" y="1119"/>
                    <a:pt x="94" y="1119"/>
                  </a:cubicBezTo>
                  <a:cubicBezTo>
                    <a:pt x="89" y="1124"/>
                    <a:pt x="88" y="1133"/>
                    <a:pt x="91" y="1139"/>
                  </a:cubicBezTo>
                  <a:cubicBezTo>
                    <a:pt x="117" y="1184"/>
                    <a:pt x="117" y="1184"/>
                    <a:pt x="117" y="1184"/>
                  </a:cubicBezTo>
                  <a:cubicBezTo>
                    <a:pt x="121" y="1190"/>
                    <a:pt x="129" y="1194"/>
                    <a:pt x="136" y="1192"/>
                  </a:cubicBezTo>
                  <a:cubicBezTo>
                    <a:pt x="212" y="1174"/>
                    <a:pt x="212" y="1174"/>
                    <a:pt x="212" y="1174"/>
                  </a:cubicBezTo>
                  <a:cubicBezTo>
                    <a:pt x="218" y="1172"/>
                    <a:pt x="228" y="1175"/>
                    <a:pt x="232" y="1181"/>
                  </a:cubicBezTo>
                  <a:cubicBezTo>
                    <a:pt x="258" y="1213"/>
                    <a:pt x="258" y="1213"/>
                    <a:pt x="258" y="1213"/>
                  </a:cubicBezTo>
                  <a:cubicBezTo>
                    <a:pt x="263" y="1219"/>
                    <a:pt x="264" y="1229"/>
                    <a:pt x="260" y="1235"/>
                  </a:cubicBezTo>
                  <a:cubicBezTo>
                    <a:pt x="226" y="1304"/>
                    <a:pt x="226" y="1304"/>
                    <a:pt x="226" y="1304"/>
                  </a:cubicBezTo>
                  <a:cubicBezTo>
                    <a:pt x="223" y="1311"/>
                    <a:pt x="224" y="1320"/>
                    <a:pt x="229" y="1325"/>
                  </a:cubicBezTo>
                  <a:cubicBezTo>
                    <a:pt x="267" y="1360"/>
                    <a:pt x="267" y="1360"/>
                    <a:pt x="267" y="1360"/>
                  </a:cubicBezTo>
                  <a:cubicBezTo>
                    <a:pt x="272" y="1364"/>
                    <a:pt x="282" y="1365"/>
                    <a:pt x="288" y="1362"/>
                  </a:cubicBezTo>
                  <a:cubicBezTo>
                    <a:pt x="354" y="1322"/>
                    <a:pt x="354" y="1322"/>
                    <a:pt x="354" y="1322"/>
                  </a:cubicBezTo>
                  <a:cubicBezTo>
                    <a:pt x="360" y="1318"/>
                    <a:pt x="370" y="1319"/>
                    <a:pt x="376" y="1323"/>
                  </a:cubicBezTo>
                  <a:cubicBezTo>
                    <a:pt x="411" y="1346"/>
                    <a:pt x="411" y="1346"/>
                    <a:pt x="411" y="1346"/>
                  </a:cubicBezTo>
                  <a:cubicBezTo>
                    <a:pt x="416" y="1350"/>
                    <a:pt x="420" y="1359"/>
                    <a:pt x="419" y="1366"/>
                  </a:cubicBezTo>
                  <a:cubicBezTo>
                    <a:pt x="406" y="1443"/>
                    <a:pt x="406" y="1443"/>
                    <a:pt x="406" y="1443"/>
                  </a:cubicBezTo>
                  <a:cubicBezTo>
                    <a:pt x="405" y="1450"/>
                    <a:pt x="409" y="1458"/>
                    <a:pt x="416" y="1461"/>
                  </a:cubicBezTo>
                  <a:cubicBezTo>
                    <a:pt x="462" y="1483"/>
                    <a:pt x="462" y="1483"/>
                    <a:pt x="462" y="1483"/>
                  </a:cubicBezTo>
                  <a:cubicBezTo>
                    <a:pt x="469" y="1486"/>
                    <a:pt x="478" y="1485"/>
                    <a:pt x="482" y="1479"/>
                  </a:cubicBezTo>
                  <a:cubicBezTo>
                    <a:pt x="534" y="1422"/>
                    <a:pt x="534" y="1422"/>
                    <a:pt x="534" y="1422"/>
                  </a:cubicBezTo>
                  <a:cubicBezTo>
                    <a:pt x="539" y="1416"/>
                    <a:pt x="549" y="1414"/>
                    <a:pt x="555" y="1416"/>
                  </a:cubicBezTo>
                  <a:cubicBezTo>
                    <a:pt x="595" y="1428"/>
                    <a:pt x="595" y="1428"/>
                    <a:pt x="595" y="1428"/>
                  </a:cubicBezTo>
                  <a:cubicBezTo>
                    <a:pt x="602" y="1430"/>
                    <a:pt x="608" y="1438"/>
                    <a:pt x="609" y="1445"/>
                  </a:cubicBezTo>
                  <a:cubicBezTo>
                    <a:pt x="620" y="1522"/>
                    <a:pt x="620" y="1522"/>
                    <a:pt x="620" y="1522"/>
                  </a:cubicBezTo>
                  <a:cubicBezTo>
                    <a:pt x="621" y="1529"/>
                    <a:pt x="627" y="1535"/>
                    <a:pt x="634" y="1536"/>
                  </a:cubicBezTo>
                  <a:cubicBezTo>
                    <a:pt x="685" y="1544"/>
                    <a:pt x="685" y="1544"/>
                    <a:pt x="685" y="1544"/>
                  </a:cubicBezTo>
                  <a:cubicBezTo>
                    <a:pt x="692" y="1545"/>
                    <a:pt x="700" y="1541"/>
                    <a:pt x="703" y="1534"/>
                  </a:cubicBezTo>
                  <a:cubicBezTo>
                    <a:pt x="736" y="1464"/>
                    <a:pt x="736" y="1464"/>
                    <a:pt x="736" y="1464"/>
                  </a:cubicBezTo>
                  <a:cubicBezTo>
                    <a:pt x="739" y="1457"/>
                    <a:pt x="747" y="1452"/>
                    <a:pt x="754" y="1452"/>
                  </a:cubicBezTo>
                  <a:cubicBezTo>
                    <a:pt x="796" y="1452"/>
                    <a:pt x="796" y="1452"/>
                    <a:pt x="796" y="1452"/>
                  </a:cubicBezTo>
                  <a:cubicBezTo>
                    <a:pt x="803" y="1452"/>
                    <a:pt x="811" y="1457"/>
                    <a:pt x="814" y="1464"/>
                  </a:cubicBezTo>
                  <a:cubicBezTo>
                    <a:pt x="847" y="1534"/>
                    <a:pt x="847" y="1534"/>
                    <a:pt x="847" y="1534"/>
                  </a:cubicBezTo>
                  <a:cubicBezTo>
                    <a:pt x="850" y="1541"/>
                    <a:pt x="858" y="1545"/>
                    <a:pt x="865" y="1544"/>
                  </a:cubicBezTo>
                  <a:cubicBezTo>
                    <a:pt x="916" y="1536"/>
                    <a:pt x="916" y="1536"/>
                    <a:pt x="916" y="1536"/>
                  </a:cubicBezTo>
                  <a:cubicBezTo>
                    <a:pt x="923" y="1535"/>
                    <a:pt x="929" y="1529"/>
                    <a:pt x="930" y="1522"/>
                  </a:cubicBezTo>
                  <a:cubicBezTo>
                    <a:pt x="941" y="1445"/>
                    <a:pt x="941" y="1445"/>
                    <a:pt x="941" y="1445"/>
                  </a:cubicBezTo>
                  <a:cubicBezTo>
                    <a:pt x="942" y="1438"/>
                    <a:pt x="948" y="1430"/>
                    <a:pt x="955" y="1428"/>
                  </a:cubicBezTo>
                  <a:cubicBezTo>
                    <a:pt x="995" y="1416"/>
                    <a:pt x="995" y="1416"/>
                    <a:pt x="995" y="1416"/>
                  </a:cubicBezTo>
                  <a:cubicBezTo>
                    <a:pt x="1002" y="1414"/>
                    <a:pt x="1011" y="1416"/>
                    <a:pt x="1016" y="1422"/>
                  </a:cubicBezTo>
                  <a:cubicBezTo>
                    <a:pt x="1068" y="1479"/>
                    <a:pt x="1068" y="1479"/>
                    <a:pt x="1068" y="1479"/>
                  </a:cubicBezTo>
                  <a:cubicBezTo>
                    <a:pt x="1072" y="1485"/>
                    <a:pt x="1081" y="1486"/>
                    <a:pt x="1088" y="1483"/>
                  </a:cubicBezTo>
                  <a:cubicBezTo>
                    <a:pt x="1134" y="1461"/>
                    <a:pt x="1134" y="1461"/>
                    <a:pt x="1134" y="1461"/>
                  </a:cubicBezTo>
                  <a:cubicBezTo>
                    <a:pt x="1141" y="1458"/>
                    <a:pt x="1145" y="1450"/>
                    <a:pt x="1144" y="1443"/>
                  </a:cubicBezTo>
                  <a:cubicBezTo>
                    <a:pt x="1131" y="1366"/>
                    <a:pt x="1131" y="1366"/>
                    <a:pt x="1131" y="1366"/>
                  </a:cubicBezTo>
                  <a:cubicBezTo>
                    <a:pt x="1130" y="1359"/>
                    <a:pt x="1134" y="1350"/>
                    <a:pt x="1139" y="1346"/>
                  </a:cubicBezTo>
                  <a:cubicBezTo>
                    <a:pt x="1174" y="1323"/>
                    <a:pt x="1174" y="1323"/>
                    <a:pt x="1174" y="1323"/>
                  </a:cubicBezTo>
                  <a:cubicBezTo>
                    <a:pt x="1180" y="1319"/>
                    <a:pt x="1190" y="1318"/>
                    <a:pt x="1196" y="1322"/>
                  </a:cubicBezTo>
                  <a:cubicBezTo>
                    <a:pt x="1262" y="1362"/>
                    <a:pt x="1262" y="1362"/>
                    <a:pt x="1262" y="1362"/>
                  </a:cubicBezTo>
                  <a:cubicBezTo>
                    <a:pt x="1268" y="1365"/>
                    <a:pt x="1278" y="1364"/>
                    <a:pt x="1283" y="1360"/>
                  </a:cubicBezTo>
                  <a:cubicBezTo>
                    <a:pt x="1321" y="1325"/>
                    <a:pt x="1321" y="1325"/>
                    <a:pt x="1321" y="1325"/>
                  </a:cubicBezTo>
                  <a:cubicBezTo>
                    <a:pt x="1326" y="1320"/>
                    <a:pt x="1327" y="1311"/>
                    <a:pt x="1324" y="1304"/>
                  </a:cubicBezTo>
                  <a:cubicBezTo>
                    <a:pt x="1290" y="1235"/>
                    <a:pt x="1290" y="1235"/>
                    <a:pt x="1290" y="1235"/>
                  </a:cubicBezTo>
                  <a:cubicBezTo>
                    <a:pt x="1286" y="1229"/>
                    <a:pt x="1287" y="1219"/>
                    <a:pt x="1292" y="1213"/>
                  </a:cubicBezTo>
                  <a:cubicBezTo>
                    <a:pt x="1318" y="1181"/>
                    <a:pt x="1318" y="1181"/>
                    <a:pt x="1318" y="1181"/>
                  </a:cubicBezTo>
                  <a:cubicBezTo>
                    <a:pt x="1322" y="1175"/>
                    <a:pt x="1332" y="1172"/>
                    <a:pt x="1338" y="1174"/>
                  </a:cubicBezTo>
                  <a:cubicBezTo>
                    <a:pt x="1414" y="1192"/>
                    <a:pt x="1414" y="1192"/>
                    <a:pt x="1414" y="1192"/>
                  </a:cubicBezTo>
                  <a:cubicBezTo>
                    <a:pt x="1421" y="1194"/>
                    <a:pt x="1429" y="1190"/>
                    <a:pt x="1433" y="1184"/>
                  </a:cubicBezTo>
                  <a:cubicBezTo>
                    <a:pt x="1459" y="1139"/>
                    <a:pt x="1459" y="1139"/>
                    <a:pt x="1459" y="1139"/>
                  </a:cubicBezTo>
                  <a:cubicBezTo>
                    <a:pt x="1462" y="1133"/>
                    <a:pt x="1461" y="1124"/>
                    <a:pt x="1456" y="1119"/>
                  </a:cubicBezTo>
                  <a:cubicBezTo>
                    <a:pt x="1402" y="1063"/>
                    <a:pt x="1402" y="1063"/>
                    <a:pt x="1402" y="1063"/>
                  </a:cubicBezTo>
                  <a:cubicBezTo>
                    <a:pt x="1397" y="1058"/>
                    <a:pt x="1396" y="1048"/>
                    <a:pt x="1398" y="1041"/>
                  </a:cubicBezTo>
                  <a:cubicBezTo>
                    <a:pt x="1413" y="1003"/>
                    <a:pt x="1413" y="1003"/>
                    <a:pt x="1413" y="1003"/>
                  </a:cubicBezTo>
                  <a:cubicBezTo>
                    <a:pt x="1416" y="996"/>
                    <a:pt x="1424" y="990"/>
                    <a:pt x="1431" y="990"/>
                  </a:cubicBezTo>
                  <a:cubicBezTo>
                    <a:pt x="1509" y="985"/>
                    <a:pt x="1509" y="985"/>
                    <a:pt x="1509" y="985"/>
                  </a:cubicBezTo>
                  <a:cubicBezTo>
                    <a:pt x="1516" y="985"/>
                    <a:pt x="1523" y="979"/>
                    <a:pt x="1524" y="972"/>
                  </a:cubicBezTo>
                  <a:cubicBezTo>
                    <a:pt x="1536" y="922"/>
                    <a:pt x="1536" y="922"/>
                    <a:pt x="1536" y="922"/>
                  </a:cubicBezTo>
                  <a:cubicBezTo>
                    <a:pt x="1537" y="915"/>
                    <a:pt x="1534" y="906"/>
                    <a:pt x="1527" y="903"/>
                  </a:cubicBezTo>
                  <a:cubicBezTo>
                    <a:pt x="1460" y="865"/>
                    <a:pt x="1460" y="865"/>
                    <a:pt x="1460" y="865"/>
                  </a:cubicBezTo>
                  <a:cubicBezTo>
                    <a:pt x="1453" y="862"/>
                    <a:pt x="1449" y="853"/>
                    <a:pt x="1449" y="846"/>
                  </a:cubicBezTo>
                  <a:cubicBezTo>
                    <a:pt x="1452" y="804"/>
                    <a:pt x="1452" y="804"/>
                    <a:pt x="1452" y="804"/>
                  </a:cubicBezTo>
                  <a:cubicBezTo>
                    <a:pt x="1453" y="797"/>
                    <a:pt x="1459" y="789"/>
                    <a:pt x="1465" y="787"/>
                  </a:cubicBezTo>
                  <a:cubicBezTo>
                    <a:pt x="1538" y="760"/>
                    <a:pt x="1538" y="760"/>
                    <a:pt x="1538" y="760"/>
                  </a:cubicBezTo>
                  <a:cubicBezTo>
                    <a:pt x="1545" y="757"/>
                    <a:pt x="1550" y="749"/>
                    <a:pt x="1549" y="742"/>
                  </a:cubicBezTo>
                  <a:cubicBezTo>
                    <a:pt x="1545" y="691"/>
                    <a:pt x="1545" y="691"/>
                    <a:pt x="1545" y="691"/>
                  </a:cubicBezTo>
                  <a:cubicBezTo>
                    <a:pt x="1545" y="684"/>
                    <a:pt x="1539" y="677"/>
                    <a:pt x="1532" y="675"/>
                  </a:cubicBezTo>
                  <a:cubicBezTo>
                    <a:pt x="1456" y="659"/>
                    <a:pt x="1456" y="659"/>
                    <a:pt x="1456" y="659"/>
                  </a:cubicBezTo>
                  <a:cubicBezTo>
                    <a:pt x="1449" y="658"/>
                    <a:pt x="1442" y="651"/>
                    <a:pt x="1440" y="644"/>
                  </a:cubicBezTo>
                  <a:cubicBezTo>
                    <a:pt x="1431" y="603"/>
                    <a:pt x="1431" y="603"/>
                    <a:pt x="1431" y="603"/>
                  </a:cubicBezTo>
                  <a:cubicBezTo>
                    <a:pt x="1429" y="596"/>
                    <a:pt x="1433" y="587"/>
                    <a:pt x="1438" y="583"/>
                  </a:cubicBezTo>
                  <a:cubicBezTo>
                    <a:pt x="1500" y="535"/>
                    <a:pt x="1500" y="535"/>
                    <a:pt x="1500" y="535"/>
                  </a:cubicBezTo>
                  <a:cubicBezTo>
                    <a:pt x="1505" y="531"/>
                    <a:pt x="1508" y="522"/>
                    <a:pt x="1505" y="515"/>
                  </a:cubicBezTo>
                  <a:cubicBezTo>
                    <a:pt x="1487" y="468"/>
                    <a:pt x="1487" y="468"/>
                    <a:pt x="1487" y="468"/>
                  </a:cubicBezTo>
                  <a:cubicBezTo>
                    <a:pt x="1484" y="461"/>
                    <a:pt x="1476" y="456"/>
                    <a:pt x="1469" y="457"/>
                  </a:cubicBezTo>
                  <a:cubicBezTo>
                    <a:pt x="1392" y="464"/>
                    <a:pt x="1392" y="464"/>
                    <a:pt x="1392" y="464"/>
                  </a:cubicBezTo>
                  <a:cubicBezTo>
                    <a:pt x="1385" y="464"/>
                    <a:pt x="1376" y="460"/>
                    <a:pt x="1372" y="454"/>
                  </a:cubicBezTo>
                  <a:cubicBezTo>
                    <a:pt x="1351" y="418"/>
                    <a:pt x="1351" y="418"/>
                    <a:pt x="1351" y="418"/>
                  </a:cubicBezTo>
                  <a:cubicBezTo>
                    <a:pt x="1348" y="411"/>
                    <a:pt x="1348" y="402"/>
                    <a:pt x="1352" y="396"/>
                  </a:cubicBezTo>
                  <a:cubicBezTo>
                    <a:pt x="1397" y="332"/>
                    <a:pt x="1397" y="332"/>
                    <a:pt x="1397" y="332"/>
                  </a:cubicBezTo>
                  <a:cubicBezTo>
                    <a:pt x="1401" y="327"/>
                    <a:pt x="1401" y="317"/>
                    <a:pt x="1397" y="312"/>
                  </a:cubicBezTo>
                  <a:cubicBezTo>
                    <a:pt x="1364" y="271"/>
                    <a:pt x="1364" y="271"/>
                    <a:pt x="1364" y="271"/>
                  </a:cubicBezTo>
                  <a:cubicBezTo>
                    <a:pt x="1360" y="266"/>
                    <a:pt x="1351" y="264"/>
                    <a:pt x="1344" y="266"/>
                  </a:cubicBezTo>
                  <a:cubicBezTo>
                    <a:pt x="1273" y="296"/>
                    <a:pt x="1273" y="296"/>
                    <a:pt x="1273" y="296"/>
                  </a:cubicBezTo>
                  <a:cubicBezTo>
                    <a:pt x="1266" y="298"/>
                    <a:pt x="1256" y="297"/>
                    <a:pt x="1251" y="292"/>
                  </a:cubicBezTo>
                  <a:cubicBezTo>
                    <a:pt x="1221" y="263"/>
                    <a:pt x="1221" y="263"/>
                    <a:pt x="1221" y="263"/>
                  </a:cubicBezTo>
                  <a:cubicBezTo>
                    <a:pt x="1215" y="259"/>
                    <a:pt x="1213" y="249"/>
                    <a:pt x="1215" y="242"/>
                  </a:cubicBezTo>
                  <a:cubicBezTo>
                    <a:pt x="1239" y="169"/>
                    <a:pt x="1239" y="169"/>
                    <a:pt x="1239" y="169"/>
                  </a:cubicBezTo>
                  <a:cubicBezTo>
                    <a:pt x="1241" y="162"/>
                    <a:pt x="1238" y="153"/>
                    <a:pt x="1233" y="149"/>
                  </a:cubicBezTo>
                  <a:cubicBezTo>
                    <a:pt x="1190" y="120"/>
                    <a:pt x="1190" y="120"/>
                    <a:pt x="1190" y="120"/>
                  </a:cubicBezTo>
                  <a:cubicBezTo>
                    <a:pt x="1184" y="116"/>
                    <a:pt x="1175" y="116"/>
                    <a:pt x="1169" y="121"/>
                  </a:cubicBezTo>
                  <a:cubicBezTo>
                    <a:pt x="1109" y="170"/>
                    <a:pt x="1109" y="170"/>
                    <a:pt x="1109" y="170"/>
                  </a:cubicBezTo>
                  <a:cubicBezTo>
                    <a:pt x="1104" y="175"/>
                    <a:pt x="1094" y="176"/>
                    <a:pt x="1088" y="173"/>
                  </a:cubicBezTo>
                  <a:cubicBezTo>
                    <a:pt x="1050" y="155"/>
                    <a:pt x="1050" y="155"/>
                    <a:pt x="1050" y="155"/>
                  </a:cubicBezTo>
                  <a:cubicBezTo>
                    <a:pt x="1044" y="152"/>
                    <a:pt x="1039" y="143"/>
                    <a:pt x="1039" y="136"/>
                  </a:cubicBezTo>
                  <a:cubicBezTo>
                    <a:pt x="1040" y="59"/>
                    <a:pt x="1040" y="59"/>
                    <a:pt x="1040" y="59"/>
                  </a:cubicBezTo>
                  <a:cubicBezTo>
                    <a:pt x="1040" y="52"/>
                    <a:pt x="1035" y="44"/>
                    <a:pt x="1028" y="42"/>
                  </a:cubicBezTo>
                  <a:cubicBezTo>
                    <a:pt x="979" y="27"/>
                    <a:pt x="979" y="27"/>
                    <a:pt x="979" y="27"/>
                  </a:cubicBezTo>
                  <a:cubicBezTo>
                    <a:pt x="972" y="25"/>
                    <a:pt x="963" y="28"/>
                    <a:pt x="959" y="34"/>
                  </a:cubicBezTo>
                  <a:cubicBezTo>
                    <a:pt x="917" y="99"/>
                    <a:pt x="917" y="99"/>
                    <a:pt x="917" y="99"/>
                  </a:cubicBezTo>
                  <a:cubicBezTo>
                    <a:pt x="913" y="105"/>
                    <a:pt x="904" y="109"/>
                    <a:pt x="897" y="107"/>
                  </a:cubicBezTo>
                  <a:cubicBezTo>
                    <a:pt x="855" y="101"/>
                    <a:pt x="855" y="101"/>
                    <a:pt x="855" y="101"/>
                  </a:cubicBezTo>
                  <a:cubicBezTo>
                    <a:pt x="848" y="100"/>
                    <a:pt x="841" y="94"/>
                    <a:pt x="839" y="87"/>
                  </a:cubicBezTo>
                  <a:cubicBezTo>
                    <a:pt x="817" y="12"/>
                    <a:pt x="817" y="12"/>
                    <a:pt x="817" y="12"/>
                  </a:cubicBezTo>
                  <a:cubicBezTo>
                    <a:pt x="815" y="6"/>
                    <a:pt x="808" y="0"/>
                    <a:pt x="801" y="0"/>
                  </a:cubicBezTo>
                  <a:lnTo>
                    <a:pt x="749" y="0"/>
                  </a:lnTo>
                  <a:close/>
                </a:path>
              </a:pathLst>
            </a:custGeom>
            <a:gradFill flip="none" rotWithShape="1">
              <a:gsLst>
                <a:gs pos="0">
                  <a:schemeClr val="bg1"/>
                </a:gs>
                <a:gs pos="100000">
                  <a:schemeClr val="bg1">
                    <a:lumMod val="85000"/>
                  </a:schemeClr>
                </a:gs>
              </a:gsLst>
              <a:lin ang="2700000" scaled="1"/>
              <a:tileRect/>
            </a:gradFill>
            <a:ln>
              <a:noFill/>
            </a:ln>
            <a:effectLst>
              <a:outerShdw blurRad="203200" dist="889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39" name="椭圆 38"/>
            <p:cNvSpPr/>
            <p:nvPr/>
          </p:nvSpPr>
          <p:spPr>
            <a:xfrm>
              <a:off x="5255963" y="1449455"/>
              <a:ext cx="2038851" cy="2038851"/>
            </a:xfrm>
            <a:prstGeom prst="ellipse">
              <a:avLst/>
            </a:prstGeom>
            <a:gradFill flip="none" rotWithShape="1">
              <a:gsLst>
                <a:gs pos="0">
                  <a:schemeClr val="bg1">
                    <a:lumMod val="7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487036" y="1680528"/>
              <a:ext cx="1576704" cy="1576704"/>
            </a:xfrm>
            <a:prstGeom prst="ellipse">
              <a:avLst/>
            </a:prstGeom>
            <a:gradFill flip="none" rotWithShape="1">
              <a:gsLst>
                <a:gs pos="100000">
                  <a:srgbClr val="663A77"/>
                </a:gs>
                <a:gs pos="0">
                  <a:srgbClr val="9A5FB1"/>
                </a:gs>
              </a:gsLst>
              <a:lin ang="2700000" scaled="1"/>
              <a:tileRect/>
            </a:gradFill>
            <a:ln>
              <a:noFill/>
            </a:ln>
            <a:effectLst>
              <a:innerShdw blurRad="304800" dist="50800" dir="13500000">
                <a:srgbClr val="3C2246">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5722883" y="1766683"/>
              <a:ext cx="1105009" cy="782095"/>
            </a:xfrm>
            <a:prstGeom prst="ellipse">
              <a:avLst/>
            </a:prstGeom>
            <a:gradFill flip="none" rotWithShape="1">
              <a:gsLst>
                <a:gs pos="92000">
                  <a:srgbClr val="663A77">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667632" y="2400498"/>
              <a:ext cx="1215510" cy="860305"/>
            </a:xfrm>
            <a:prstGeom prst="ellipse">
              <a:avLst/>
            </a:prstGeom>
            <a:gradFill flip="none" rotWithShape="1">
              <a:gsLst>
                <a:gs pos="100000">
                  <a:srgbClr val="663A77">
                    <a:alpha val="0"/>
                  </a:srgbClr>
                </a:gs>
                <a:gs pos="57000">
                  <a:srgbClr val="9A5FB1">
                    <a:alpha val="31000"/>
                  </a:srgbClr>
                </a:gs>
                <a:gs pos="0">
                  <a:schemeClr val="bg1">
                    <a:alpha val="22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5252420" y="3400076"/>
            <a:ext cx="1687161" cy="1681184"/>
            <a:chOff x="4916792" y="1115099"/>
            <a:chExt cx="2717190" cy="2707562"/>
          </a:xfrm>
        </p:grpSpPr>
        <p:sp>
          <p:nvSpPr>
            <p:cNvPr id="44" name="Freeform 5"/>
            <p:cNvSpPr>
              <a:spLocks noEditPoints="1"/>
            </p:cNvSpPr>
            <p:nvPr/>
          </p:nvSpPr>
          <p:spPr bwMode="auto">
            <a:xfrm>
              <a:off x="4916792" y="1115099"/>
              <a:ext cx="2717190" cy="2707562"/>
            </a:xfrm>
            <a:custGeom>
              <a:avLst/>
              <a:gdLst>
                <a:gd name="T0" fmla="*/ 195 w 1550"/>
                <a:gd name="T1" fmla="*/ 772 h 1545"/>
                <a:gd name="T2" fmla="*/ 749 w 1550"/>
                <a:gd name="T3" fmla="*/ 0 h 1545"/>
                <a:gd name="T4" fmla="*/ 695 w 1550"/>
                <a:gd name="T5" fmla="*/ 101 h 1545"/>
                <a:gd name="T6" fmla="*/ 591 w 1550"/>
                <a:gd name="T7" fmla="*/ 34 h 1545"/>
                <a:gd name="T8" fmla="*/ 510 w 1550"/>
                <a:gd name="T9" fmla="*/ 59 h 1545"/>
                <a:gd name="T10" fmla="*/ 462 w 1550"/>
                <a:gd name="T11" fmla="*/ 173 h 1545"/>
                <a:gd name="T12" fmla="*/ 360 w 1550"/>
                <a:gd name="T13" fmla="*/ 120 h 1545"/>
                <a:gd name="T14" fmla="*/ 335 w 1550"/>
                <a:gd name="T15" fmla="*/ 242 h 1545"/>
                <a:gd name="T16" fmla="*/ 277 w 1550"/>
                <a:gd name="T17" fmla="*/ 296 h 1545"/>
                <a:gd name="T18" fmla="*/ 153 w 1550"/>
                <a:gd name="T19" fmla="*/ 312 h 1545"/>
                <a:gd name="T20" fmla="*/ 199 w 1550"/>
                <a:gd name="T21" fmla="*/ 418 h 1545"/>
                <a:gd name="T22" fmla="*/ 81 w 1550"/>
                <a:gd name="T23" fmla="*/ 457 h 1545"/>
                <a:gd name="T24" fmla="*/ 50 w 1550"/>
                <a:gd name="T25" fmla="*/ 535 h 1545"/>
                <a:gd name="T26" fmla="*/ 110 w 1550"/>
                <a:gd name="T27" fmla="*/ 644 h 1545"/>
                <a:gd name="T28" fmla="*/ 5 w 1550"/>
                <a:gd name="T29" fmla="*/ 691 h 1545"/>
                <a:gd name="T30" fmla="*/ 85 w 1550"/>
                <a:gd name="T31" fmla="*/ 787 h 1545"/>
                <a:gd name="T32" fmla="*/ 90 w 1550"/>
                <a:gd name="T33" fmla="*/ 865 h 1545"/>
                <a:gd name="T34" fmla="*/ 26 w 1550"/>
                <a:gd name="T35" fmla="*/ 972 h 1545"/>
                <a:gd name="T36" fmla="*/ 137 w 1550"/>
                <a:gd name="T37" fmla="*/ 1003 h 1545"/>
                <a:gd name="T38" fmla="*/ 94 w 1550"/>
                <a:gd name="T39" fmla="*/ 1119 h 1545"/>
                <a:gd name="T40" fmla="*/ 136 w 1550"/>
                <a:gd name="T41" fmla="*/ 1192 h 1545"/>
                <a:gd name="T42" fmla="*/ 258 w 1550"/>
                <a:gd name="T43" fmla="*/ 1213 h 1545"/>
                <a:gd name="T44" fmla="*/ 229 w 1550"/>
                <a:gd name="T45" fmla="*/ 1325 h 1545"/>
                <a:gd name="T46" fmla="*/ 354 w 1550"/>
                <a:gd name="T47" fmla="*/ 1322 h 1545"/>
                <a:gd name="T48" fmla="*/ 419 w 1550"/>
                <a:gd name="T49" fmla="*/ 1366 h 1545"/>
                <a:gd name="T50" fmla="*/ 462 w 1550"/>
                <a:gd name="T51" fmla="*/ 1483 h 1545"/>
                <a:gd name="T52" fmla="*/ 555 w 1550"/>
                <a:gd name="T53" fmla="*/ 1416 h 1545"/>
                <a:gd name="T54" fmla="*/ 620 w 1550"/>
                <a:gd name="T55" fmla="*/ 1522 h 1545"/>
                <a:gd name="T56" fmla="*/ 703 w 1550"/>
                <a:gd name="T57" fmla="*/ 1534 h 1545"/>
                <a:gd name="T58" fmla="*/ 796 w 1550"/>
                <a:gd name="T59" fmla="*/ 1452 h 1545"/>
                <a:gd name="T60" fmla="*/ 865 w 1550"/>
                <a:gd name="T61" fmla="*/ 1544 h 1545"/>
                <a:gd name="T62" fmla="*/ 941 w 1550"/>
                <a:gd name="T63" fmla="*/ 1445 h 1545"/>
                <a:gd name="T64" fmla="*/ 1016 w 1550"/>
                <a:gd name="T65" fmla="*/ 1422 h 1545"/>
                <a:gd name="T66" fmla="*/ 1134 w 1550"/>
                <a:gd name="T67" fmla="*/ 1461 h 1545"/>
                <a:gd name="T68" fmla="*/ 1139 w 1550"/>
                <a:gd name="T69" fmla="*/ 1346 h 1545"/>
                <a:gd name="T70" fmla="*/ 1262 w 1550"/>
                <a:gd name="T71" fmla="*/ 1362 h 1545"/>
                <a:gd name="T72" fmla="*/ 1324 w 1550"/>
                <a:gd name="T73" fmla="*/ 1304 h 1545"/>
                <a:gd name="T74" fmla="*/ 1318 w 1550"/>
                <a:gd name="T75" fmla="*/ 1181 h 1545"/>
                <a:gd name="T76" fmla="*/ 1433 w 1550"/>
                <a:gd name="T77" fmla="*/ 1184 h 1545"/>
                <a:gd name="T78" fmla="*/ 1402 w 1550"/>
                <a:gd name="T79" fmla="*/ 1063 h 1545"/>
                <a:gd name="T80" fmla="*/ 1431 w 1550"/>
                <a:gd name="T81" fmla="*/ 990 h 1545"/>
                <a:gd name="T82" fmla="*/ 1536 w 1550"/>
                <a:gd name="T83" fmla="*/ 922 h 1545"/>
                <a:gd name="T84" fmla="*/ 1449 w 1550"/>
                <a:gd name="T85" fmla="*/ 846 h 1545"/>
                <a:gd name="T86" fmla="*/ 1538 w 1550"/>
                <a:gd name="T87" fmla="*/ 760 h 1545"/>
                <a:gd name="T88" fmla="*/ 1532 w 1550"/>
                <a:gd name="T89" fmla="*/ 675 h 1545"/>
                <a:gd name="T90" fmla="*/ 1431 w 1550"/>
                <a:gd name="T91" fmla="*/ 603 h 1545"/>
                <a:gd name="T92" fmla="*/ 1505 w 1550"/>
                <a:gd name="T93" fmla="*/ 515 h 1545"/>
                <a:gd name="T94" fmla="*/ 1392 w 1550"/>
                <a:gd name="T95" fmla="*/ 464 h 1545"/>
                <a:gd name="T96" fmla="*/ 1352 w 1550"/>
                <a:gd name="T97" fmla="*/ 396 h 1545"/>
                <a:gd name="T98" fmla="*/ 1364 w 1550"/>
                <a:gd name="T99" fmla="*/ 271 h 1545"/>
                <a:gd name="T100" fmla="*/ 1251 w 1550"/>
                <a:gd name="T101" fmla="*/ 292 h 1545"/>
                <a:gd name="T102" fmla="*/ 1239 w 1550"/>
                <a:gd name="T103" fmla="*/ 169 h 1545"/>
                <a:gd name="T104" fmla="*/ 1169 w 1550"/>
                <a:gd name="T105" fmla="*/ 121 h 1545"/>
                <a:gd name="T106" fmla="*/ 1050 w 1550"/>
                <a:gd name="T107" fmla="*/ 155 h 1545"/>
                <a:gd name="T108" fmla="*/ 1028 w 1550"/>
                <a:gd name="T109" fmla="*/ 42 h 1545"/>
                <a:gd name="T110" fmla="*/ 917 w 1550"/>
                <a:gd name="T111" fmla="*/ 99 h 1545"/>
                <a:gd name="T112" fmla="*/ 839 w 1550"/>
                <a:gd name="T113" fmla="*/ 87 h 1545"/>
                <a:gd name="T114" fmla="*/ 749 w 1550"/>
                <a:gd name="T115" fmla="*/ 0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0" h="1545">
                  <a:moveTo>
                    <a:pt x="1355" y="772"/>
                  </a:moveTo>
                  <a:cubicBezTo>
                    <a:pt x="1355" y="1092"/>
                    <a:pt x="1095" y="1352"/>
                    <a:pt x="775" y="1352"/>
                  </a:cubicBezTo>
                  <a:cubicBezTo>
                    <a:pt x="455" y="1352"/>
                    <a:pt x="195" y="1092"/>
                    <a:pt x="195" y="772"/>
                  </a:cubicBezTo>
                  <a:cubicBezTo>
                    <a:pt x="195" y="452"/>
                    <a:pt x="455" y="192"/>
                    <a:pt x="775" y="192"/>
                  </a:cubicBezTo>
                  <a:cubicBezTo>
                    <a:pt x="1095" y="192"/>
                    <a:pt x="1355" y="452"/>
                    <a:pt x="1355" y="772"/>
                  </a:cubicBezTo>
                  <a:close/>
                  <a:moveTo>
                    <a:pt x="749" y="0"/>
                  </a:moveTo>
                  <a:cubicBezTo>
                    <a:pt x="742" y="0"/>
                    <a:pt x="735" y="6"/>
                    <a:pt x="733" y="12"/>
                  </a:cubicBezTo>
                  <a:cubicBezTo>
                    <a:pt x="711" y="87"/>
                    <a:pt x="711" y="87"/>
                    <a:pt x="711" y="87"/>
                  </a:cubicBezTo>
                  <a:cubicBezTo>
                    <a:pt x="709" y="94"/>
                    <a:pt x="702" y="100"/>
                    <a:pt x="695" y="101"/>
                  </a:cubicBezTo>
                  <a:cubicBezTo>
                    <a:pt x="653" y="107"/>
                    <a:pt x="653" y="107"/>
                    <a:pt x="653" y="107"/>
                  </a:cubicBezTo>
                  <a:cubicBezTo>
                    <a:pt x="646" y="109"/>
                    <a:pt x="637" y="105"/>
                    <a:pt x="633" y="99"/>
                  </a:cubicBezTo>
                  <a:cubicBezTo>
                    <a:pt x="591" y="34"/>
                    <a:pt x="591" y="34"/>
                    <a:pt x="591" y="34"/>
                  </a:cubicBezTo>
                  <a:cubicBezTo>
                    <a:pt x="587" y="28"/>
                    <a:pt x="578" y="25"/>
                    <a:pt x="571" y="27"/>
                  </a:cubicBezTo>
                  <a:cubicBezTo>
                    <a:pt x="522" y="42"/>
                    <a:pt x="522" y="42"/>
                    <a:pt x="522" y="42"/>
                  </a:cubicBezTo>
                  <a:cubicBezTo>
                    <a:pt x="515" y="44"/>
                    <a:pt x="510" y="52"/>
                    <a:pt x="510" y="59"/>
                  </a:cubicBezTo>
                  <a:cubicBezTo>
                    <a:pt x="511" y="136"/>
                    <a:pt x="511" y="136"/>
                    <a:pt x="511" y="136"/>
                  </a:cubicBezTo>
                  <a:cubicBezTo>
                    <a:pt x="511" y="143"/>
                    <a:pt x="506" y="152"/>
                    <a:pt x="500" y="155"/>
                  </a:cubicBezTo>
                  <a:cubicBezTo>
                    <a:pt x="462" y="173"/>
                    <a:pt x="462" y="173"/>
                    <a:pt x="462" y="173"/>
                  </a:cubicBezTo>
                  <a:cubicBezTo>
                    <a:pt x="456" y="176"/>
                    <a:pt x="446" y="175"/>
                    <a:pt x="441" y="170"/>
                  </a:cubicBezTo>
                  <a:cubicBezTo>
                    <a:pt x="381" y="121"/>
                    <a:pt x="381" y="121"/>
                    <a:pt x="381" y="121"/>
                  </a:cubicBezTo>
                  <a:cubicBezTo>
                    <a:pt x="375" y="116"/>
                    <a:pt x="366" y="116"/>
                    <a:pt x="360" y="120"/>
                  </a:cubicBezTo>
                  <a:cubicBezTo>
                    <a:pt x="317" y="149"/>
                    <a:pt x="317" y="149"/>
                    <a:pt x="317" y="149"/>
                  </a:cubicBezTo>
                  <a:cubicBezTo>
                    <a:pt x="312" y="153"/>
                    <a:pt x="309" y="162"/>
                    <a:pt x="311" y="169"/>
                  </a:cubicBezTo>
                  <a:cubicBezTo>
                    <a:pt x="335" y="242"/>
                    <a:pt x="335" y="242"/>
                    <a:pt x="335" y="242"/>
                  </a:cubicBezTo>
                  <a:cubicBezTo>
                    <a:pt x="337" y="249"/>
                    <a:pt x="335" y="259"/>
                    <a:pt x="329" y="263"/>
                  </a:cubicBezTo>
                  <a:cubicBezTo>
                    <a:pt x="299" y="292"/>
                    <a:pt x="299" y="292"/>
                    <a:pt x="299" y="292"/>
                  </a:cubicBezTo>
                  <a:cubicBezTo>
                    <a:pt x="294" y="297"/>
                    <a:pt x="284" y="298"/>
                    <a:pt x="277" y="296"/>
                  </a:cubicBezTo>
                  <a:cubicBezTo>
                    <a:pt x="206" y="266"/>
                    <a:pt x="206" y="266"/>
                    <a:pt x="206" y="266"/>
                  </a:cubicBezTo>
                  <a:cubicBezTo>
                    <a:pt x="199" y="264"/>
                    <a:pt x="190" y="266"/>
                    <a:pt x="186" y="271"/>
                  </a:cubicBezTo>
                  <a:cubicBezTo>
                    <a:pt x="153" y="312"/>
                    <a:pt x="153" y="312"/>
                    <a:pt x="153" y="312"/>
                  </a:cubicBezTo>
                  <a:cubicBezTo>
                    <a:pt x="149" y="317"/>
                    <a:pt x="149" y="327"/>
                    <a:pt x="153" y="332"/>
                  </a:cubicBezTo>
                  <a:cubicBezTo>
                    <a:pt x="198" y="396"/>
                    <a:pt x="198" y="396"/>
                    <a:pt x="198" y="396"/>
                  </a:cubicBezTo>
                  <a:cubicBezTo>
                    <a:pt x="202" y="402"/>
                    <a:pt x="202" y="411"/>
                    <a:pt x="199" y="418"/>
                  </a:cubicBezTo>
                  <a:cubicBezTo>
                    <a:pt x="178" y="454"/>
                    <a:pt x="178" y="454"/>
                    <a:pt x="178" y="454"/>
                  </a:cubicBezTo>
                  <a:cubicBezTo>
                    <a:pt x="174" y="460"/>
                    <a:pt x="165" y="464"/>
                    <a:pt x="158" y="464"/>
                  </a:cubicBezTo>
                  <a:cubicBezTo>
                    <a:pt x="81" y="457"/>
                    <a:pt x="81" y="457"/>
                    <a:pt x="81" y="457"/>
                  </a:cubicBezTo>
                  <a:cubicBezTo>
                    <a:pt x="74" y="456"/>
                    <a:pt x="66" y="461"/>
                    <a:pt x="63" y="468"/>
                  </a:cubicBezTo>
                  <a:cubicBezTo>
                    <a:pt x="45" y="515"/>
                    <a:pt x="45" y="515"/>
                    <a:pt x="45" y="515"/>
                  </a:cubicBezTo>
                  <a:cubicBezTo>
                    <a:pt x="42" y="522"/>
                    <a:pt x="45" y="531"/>
                    <a:pt x="50" y="535"/>
                  </a:cubicBezTo>
                  <a:cubicBezTo>
                    <a:pt x="112" y="583"/>
                    <a:pt x="112" y="583"/>
                    <a:pt x="112" y="583"/>
                  </a:cubicBezTo>
                  <a:cubicBezTo>
                    <a:pt x="117" y="587"/>
                    <a:pt x="121" y="596"/>
                    <a:pt x="119" y="603"/>
                  </a:cubicBezTo>
                  <a:cubicBezTo>
                    <a:pt x="110" y="644"/>
                    <a:pt x="110" y="644"/>
                    <a:pt x="110" y="644"/>
                  </a:cubicBezTo>
                  <a:cubicBezTo>
                    <a:pt x="108" y="651"/>
                    <a:pt x="101" y="658"/>
                    <a:pt x="94" y="659"/>
                  </a:cubicBezTo>
                  <a:cubicBezTo>
                    <a:pt x="18" y="675"/>
                    <a:pt x="18" y="675"/>
                    <a:pt x="18" y="675"/>
                  </a:cubicBezTo>
                  <a:cubicBezTo>
                    <a:pt x="11" y="677"/>
                    <a:pt x="5" y="684"/>
                    <a:pt x="5" y="691"/>
                  </a:cubicBezTo>
                  <a:cubicBezTo>
                    <a:pt x="1" y="742"/>
                    <a:pt x="1" y="742"/>
                    <a:pt x="1" y="742"/>
                  </a:cubicBezTo>
                  <a:cubicBezTo>
                    <a:pt x="0" y="749"/>
                    <a:pt x="5" y="757"/>
                    <a:pt x="12" y="760"/>
                  </a:cubicBezTo>
                  <a:cubicBezTo>
                    <a:pt x="85" y="787"/>
                    <a:pt x="85" y="787"/>
                    <a:pt x="85" y="787"/>
                  </a:cubicBezTo>
                  <a:cubicBezTo>
                    <a:pt x="91" y="789"/>
                    <a:pt x="97" y="797"/>
                    <a:pt x="98" y="804"/>
                  </a:cubicBezTo>
                  <a:cubicBezTo>
                    <a:pt x="101" y="846"/>
                    <a:pt x="101" y="846"/>
                    <a:pt x="101" y="846"/>
                  </a:cubicBezTo>
                  <a:cubicBezTo>
                    <a:pt x="101" y="853"/>
                    <a:pt x="97" y="862"/>
                    <a:pt x="90" y="865"/>
                  </a:cubicBezTo>
                  <a:cubicBezTo>
                    <a:pt x="23" y="903"/>
                    <a:pt x="23" y="903"/>
                    <a:pt x="23" y="903"/>
                  </a:cubicBezTo>
                  <a:cubicBezTo>
                    <a:pt x="16" y="906"/>
                    <a:pt x="13" y="915"/>
                    <a:pt x="14" y="922"/>
                  </a:cubicBezTo>
                  <a:cubicBezTo>
                    <a:pt x="26" y="972"/>
                    <a:pt x="26" y="972"/>
                    <a:pt x="26" y="972"/>
                  </a:cubicBezTo>
                  <a:cubicBezTo>
                    <a:pt x="27" y="979"/>
                    <a:pt x="34" y="985"/>
                    <a:pt x="41" y="985"/>
                  </a:cubicBezTo>
                  <a:cubicBezTo>
                    <a:pt x="119" y="990"/>
                    <a:pt x="119" y="990"/>
                    <a:pt x="119" y="990"/>
                  </a:cubicBezTo>
                  <a:cubicBezTo>
                    <a:pt x="126" y="990"/>
                    <a:pt x="134" y="996"/>
                    <a:pt x="137" y="1003"/>
                  </a:cubicBezTo>
                  <a:cubicBezTo>
                    <a:pt x="152" y="1041"/>
                    <a:pt x="152" y="1041"/>
                    <a:pt x="152" y="1041"/>
                  </a:cubicBezTo>
                  <a:cubicBezTo>
                    <a:pt x="154" y="1048"/>
                    <a:pt x="153" y="1058"/>
                    <a:pt x="148" y="1063"/>
                  </a:cubicBezTo>
                  <a:cubicBezTo>
                    <a:pt x="94" y="1119"/>
                    <a:pt x="94" y="1119"/>
                    <a:pt x="94" y="1119"/>
                  </a:cubicBezTo>
                  <a:cubicBezTo>
                    <a:pt x="89" y="1124"/>
                    <a:pt x="88" y="1133"/>
                    <a:pt x="91" y="1139"/>
                  </a:cubicBezTo>
                  <a:cubicBezTo>
                    <a:pt x="117" y="1184"/>
                    <a:pt x="117" y="1184"/>
                    <a:pt x="117" y="1184"/>
                  </a:cubicBezTo>
                  <a:cubicBezTo>
                    <a:pt x="121" y="1190"/>
                    <a:pt x="129" y="1194"/>
                    <a:pt x="136" y="1192"/>
                  </a:cubicBezTo>
                  <a:cubicBezTo>
                    <a:pt x="212" y="1174"/>
                    <a:pt x="212" y="1174"/>
                    <a:pt x="212" y="1174"/>
                  </a:cubicBezTo>
                  <a:cubicBezTo>
                    <a:pt x="218" y="1172"/>
                    <a:pt x="228" y="1175"/>
                    <a:pt x="232" y="1181"/>
                  </a:cubicBezTo>
                  <a:cubicBezTo>
                    <a:pt x="258" y="1213"/>
                    <a:pt x="258" y="1213"/>
                    <a:pt x="258" y="1213"/>
                  </a:cubicBezTo>
                  <a:cubicBezTo>
                    <a:pt x="263" y="1219"/>
                    <a:pt x="264" y="1229"/>
                    <a:pt x="260" y="1235"/>
                  </a:cubicBezTo>
                  <a:cubicBezTo>
                    <a:pt x="226" y="1304"/>
                    <a:pt x="226" y="1304"/>
                    <a:pt x="226" y="1304"/>
                  </a:cubicBezTo>
                  <a:cubicBezTo>
                    <a:pt x="223" y="1311"/>
                    <a:pt x="224" y="1320"/>
                    <a:pt x="229" y="1325"/>
                  </a:cubicBezTo>
                  <a:cubicBezTo>
                    <a:pt x="267" y="1360"/>
                    <a:pt x="267" y="1360"/>
                    <a:pt x="267" y="1360"/>
                  </a:cubicBezTo>
                  <a:cubicBezTo>
                    <a:pt x="272" y="1364"/>
                    <a:pt x="282" y="1365"/>
                    <a:pt x="288" y="1362"/>
                  </a:cubicBezTo>
                  <a:cubicBezTo>
                    <a:pt x="354" y="1322"/>
                    <a:pt x="354" y="1322"/>
                    <a:pt x="354" y="1322"/>
                  </a:cubicBezTo>
                  <a:cubicBezTo>
                    <a:pt x="360" y="1318"/>
                    <a:pt x="370" y="1319"/>
                    <a:pt x="376" y="1323"/>
                  </a:cubicBezTo>
                  <a:cubicBezTo>
                    <a:pt x="411" y="1346"/>
                    <a:pt x="411" y="1346"/>
                    <a:pt x="411" y="1346"/>
                  </a:cubicBezTo>
                  <a:cubicBezTo>
                    <a:pt x="416" y="1350"/>
                    <a:pt x="420" y="1359"/>
                    <a:pt x="419" y="1366"/>
                  </a:cubicBezTo>
                  <a:cubicBezTo>
                    <a:pt x="406" y="1443"/>
                    <a:pt x="406" y="1443"/>
                    <a:pt x="406" y="1443"/>
                  </a:cubicBezTo>
                  <a:cubicBezTo>
                    <a:pt x="405" y="1450"/>
                    <a:pt x="409" y="1458"/>
                    <a:pt x="416" y="1461"/>
                  </a:cubicBezTo>
                  <a:cubicBezTo>
                    <a:pt x="462" y="1483"/>
                    <a:pt x="462" y="1483"/>
                    <a:pt x="462" y="1483"/>
                  </a:cubicBezTo>
                  <a:cubicBezTo>
                    <a:pt x="469" y="1486"/>
                    <a:pt x="478" y="1485"/>
                    <a:pt x="482" y="1479"/>
                  </a:cubicBezTo>
                  <a:cubicBezTo>
                    <a:pt x="534" y="1422"/>
                    <a:pt x="534" y="1422"/>
                    <a:pt x="534" y="1422"/>
                  </a:cubicBezTo>
                  <a:cubicBezTo>
                    <a:pt x="539" y="1416"/>
                    <a:pt x="549" y="1414"/>
                    <a:pt x="555" y="1416"/>
                  </a:cubicBezTo>
                  <a:cubicBezTo>
                    <a:pt x="595" y="1428"/>
                    <a:pt x="595" y="1428"/>
                    <a:pt x="595" y="1428"/>
                  </a:cubicBezTo>
                  <a:cubicBezTo>
                    <a:pt x="602" y="1430"/>
                    <a:pt x="608" y="1438"/>
                    <a:pt x="609" y="1445"/>
                  </a:cubicBezTo>
                  <a:cubicBezTo>
                    <a:pt x="620" y="1522"/>
                    <a:pt x="620" y="1522"/>
                    <a:pt x="620" y="1522"/>
                  </a:cubicBezTo>
                  <a:cubicBezTo>
                    <a:pt x="621" y="1529"/>
                    <a:pt x="627" y="1535"/>
                    <a:pt x="634" y="1536"/>
                  </a:cubicBezTo>
                  <a:cubicBezTo>
                    <a:pt x="685" y="1544"/>
                    <a:pt x="685" y="1544"/>
                    <a:pt x="685" y="1544"/>
                  </a:cubicBezTo>
                  <a:cubicBezTo>
                    <a:pt x="692" y="1545"/>
                    <a:pt x="700" y="1541"/>
                    <a:pt x="703" y="1534"/>
                  </a:cubicBezTo>
                  <a:cubicBezTo>
                    <a:pt x="736" y="1464"/>
                    <a:pt x="736" y="1464"/>
                    <a:pt x="736" y="1464"/>
                  </a:cubicBezTo>
                  <a:cubicBezTo>
                    <a:pt x="739" y="1457"/>
                    <a:pt x="747" y="1452"/>
                    <a:pt x="754" y="1452"/>
                  </a:cubicBezTo>
                  <a:cubicBezTo>
                    <a:pt x="796" y="1452"/>
                    <a:pt x="796" y="1452"/>
                    <a:pt x="796" y="1452"/>
                  </a:cubicBezTo>
                  <a:cubicBezTo>
                    <a:pt x="803" y="1452"/>
                    <a:pt x="811" y="1457"/>
                    <a:pt x="814" y="1464"/>
                  </a:cubicBezTo>
                  <a:cubicBezTo>
                    <a:pt x="847" y="1534"/>
                    <a:pt x="847" y="1534"/>
                    <a:pt x="847" y="1534"/>
                  </a:cubicBezTo>
                  <a:cubicBezTo>
                    <a:pt x="850" y="1541"/>
                    <a:pt x="858" y="1545"/>
                    <a:pt x="865" y="1544"/>
                  </a:cubicBezTo>
                  <a:cubicBezTo>
                    <a:pt x="916" y="1536"/>
                    <a:pt x="916" y="1536"/>
                    <a:pt x="916" y="1536"/>
                  </a:cubicBezTo>
                  <a:cubicBezTo>
                    <a:pt x="923" y="1535"/>
                    <a:pt x="929" y="1529"/>
                    <a:pt x="930" y="1522"/>
                  </a:cubicBezTo>
                  <a:cubicBezTo>
                    <a:pt x="941" y="1445"/>
                    <a:pt x="941" y="1445"/>
                    <a:pt x="941" y="1445"/>
                  </a:cubicBezTo>
                  <a:cubicBezTo>
                    <a:pt x="942" y="1438"/>
                    <a:pt x="948" y="1430"/>
                    <a:pt x="955" y="1428"/>
                  </a:cubicBezTo>
                  <a:cubicBezTo>
                    <a:pt x="995" y="1416"/>
                    <a:pt x="995" y="1416"/>
                    <a:pt x="995" y="1416"/>
                  </a:cubicBezTo>
                  <a:cubicBezTo>
                    <a:pt x="1002" y="1414"/>
                    <a:pt x="1011" y="1416"/>
                    <a:pt x="1016" y="1422"/>
                  </a:cubicBezTo>
                  <a:cubicBezTo>
                    <a:pt x="1068" y="1479"/>
                    <a:pt x="1068" y="1479"/>
                    <a:pt x="1068" y="1479"/>
                  </a:cubicBezTo>
                  <a:cubicBezTo>
                    <a:pt x="1072" y="1485"/>
                    <a:pt x="1081" y="1486"/>
                    <a:pt x="1088" y="1483"/>
                  </a:cubicBezTo>
                  <a:cubicBezTo>
                    <a:pt x="1134" y="1461"/>
                    <a:pt x="1134" y="1461"/>
                    <a:pt x="1134" y="1461"/>
                  </a:cubicBezTo>
                  <a:cubicBezTo>
                    <a:pt x="1141" y="1458"/>
                    <a:pt x="1145" y="1450"/>
                    <a:pt x="1144" y="1443"/>
                  </a:cubicBezTo>
                  <a:cubicBezTo>
                    <a:pt x="1131" y="1366"/>
                    <a:pt x="1131" y="1366"/>
                    <a:pt x="1131" y="1366"/>
                  </a:cubicBezTo>
                  <a:cubicBezTo>
                    <a:pt x="1130" y="1359"/>
                    <a:pt x="1134" y="1350"/>
                    <a:pt x="1139" y="1346"/>
                  </a:cubicBezTo>
                  <a:cubicBezTo>
                    <a:pt x="1174" y="1323"/>
                    <a:pt x="1174" y="1323"/>
                    <a:pt x="1174" y="1323"/>
                  </a:cubicBezTo>
                  <a:cubicBezTo>
                    <a:pt x="1180" y="1319"/>
                    <a:pt x="1190" y="1318"/>
                    <a:pt x="1196" y="1322"/>
                  </a:cubicBezTo>
                  <a:cubicBezTo>
                    <a:pt x="1262" y="1362"/>
                    <a:pt x="1262" y="1362"/>
                    <a:pt x="1262" y="1362"/>
                  </a:cubicBezTo>
                  <a:cubicBezTo>
                    <a:pt x="1268" y="1365"/>
                    <a:pt x="1278" y="1364"/>
                    <a:pt x="1283" y="1360"/>
                  </a:cubicBezTo>
                  <a:cubicBezTo>
                    <a:pt x="1321" y="1325"/>
                    <a:pt x="1321" y="1325"/>
                    <a:pt x="1321" y="1325"/>
                  </a:cubicBezTo>
                  <a:cubicBezTo>
                    <a:pt x="1326" y="1320"/>
                    <a:pt x="1327" y="1311"/>
                    <a:pt x="1324" y="1304"/>
                  </a:cubicBezTo>
                  <a:cubicBezTo>
                    <a:pt x="1290" y="1235"/>
                    <a:pt x="1290" y="1235"/>
                    <a:pt x="1290" y="1235"/>
                  </a:cubicBezTo>
                  <a:cubicBezTo>
                    <a:pt x="1286" y="1229"/>
                    <a:pt x="1287" y="1219"/>
                    <a:pt x="1292" y="1213"/>
                  </a:cubicBezTo>
                  <a:cubicBezTo>
                    <a:pt x="1318" y="1181"/>
                    <a:pt x="1318" y="1181"/>
                    <a:pt x="1318" y="1181"/>
                  </a:cubicBezTo>
                  <a:cubicBezTo>
                    <a:pt x="1322" y="1175"/>
                    <a:pt x="1332" y="1172"/>
                    <a:pt x="1338" y="1174"/>
                  </a:cubicBezTo>
                  <a:cubicBezTo>
                    <a:pt x="1414" y="1192"/>
                    <a:pt x="1414" y="1192"/>
                    <a:pt x="1414" y="1192"/>
                  </a:cubicBezTo>
                  <a:cubicBezTo>
                    <a:pt x="1421" y="1194"/>
                    <a:pt x="1429" y="1190"/>
                    <a:pt x="1433" y="1184"/>
                  </a:cubicBezTo>
                  <a:cubicBezTo>
                    <a:pt x="1459" y="1139"/>
                    <a:pt x="1459" y="1139"/>
                    <a:pt x="1459" y="1139"/>
                  </a:cubicBezTo>
                  <a:cubicBezTo>
                    <a:pt x="1462" y="1133"/>
                    <a:pt x="1461" y="1124"/>
                    <a:pt x="1456" y="1119"/>
                  </a:cubicBezTo>
                  <a:cubicBezTo>
                    <a:pt x="1402" y="1063"/>
                    <a:pt x="1402" y="1063"/>
                    <a:pt x="1402" y="1063"/>
                  </a:cubicBezTo>
                  <a:cubicBezTo>
                    <a:pt x="1397" y="1058"/>
                    <a:pt x="1396" y="1048"/>
                    <a:pt x="1398" y="1041"/>
                  </a:cubicBezTo>
                  <a:cubicBezTo>
                    <a:pt x="1413" y="1003"/>
                    <a:pt x="1413" y="1003"/>
                    <a:pt x="1413" y="1003"/>
                  </a:cubicBezTo>
                  <a:cubicBezTo>
                    <a:pt x="1416" y="996"/>
                    <a:pt x="1424" y="990"/>
                    <a:pt x="1431" y="990"/>
                  </a:cubicBezTo>
                  <a:cubicBezTo>
                    <a:pt x="1509" y="985"/>
                    <a:pt x="1509" y="985"/>
                    <a:pt x="1509" y="985"/>
                  </a:cubicBezTo>
                  <a:cubicBezTo>
                    <a:pt x="1516" y="985"/>
                    <a:pt x="1523" y="979"/>
                    <a:pt x="1524" y="972"/>
                  </a:cubicBezTo>
                  <a:cubicBezTo>
                    <a:pt x="1536" y="922"/>
                    <a:pt x="1536" y="922"/>
                    <a:pt x="1536" y="922"/>
                  </a:cubicBezTo>
                  <a:cubicBezTo>
                    <a:pt x="1537" y="915"/>
                    <a:pt x="1534" y="906"/>
                    <a:pt x="1527" y="903"/>
                  </a:cubicBezTo>
                  <a:cubicBezTo>
                    <a:pt x="1460" y="865"/>
                    <a:pt x="1460" y="865"/>
                    <a:pt x="1460" y="865"/>
                  </a:cubicBezTo>
                  <a:cubicBezTo>
                    <a:pt x="1453" y="862"/>
                    <a:pt x="1449" y="853"/>
                    <a:pt x="1449" y="846"/>
                  </a:cubicBezTo>
                  <a:cubicBezTo>
                    <a:pt x="1452" y="804"/>
                    <a:pt x="1452" y="804"/>
                    <a:pt x="1452" y="804"/>
                  </a:cubicBezTo>
                  <a:cubicBezTo>
                    <a:pt x="1453" y="797"/>
                    <a:pt x="1459" y="789"/>
                    <a:pt x="1465" y="787"/>
                  </a:cubicBezTo>
                  <a:cubicBezTo>
                    <a:pt x="1538" y="760"/>
                    <a:pt x="1538" y="760"/>
                    <a:pt x="1538" y="760"/>
                  </a:cubicBezTo>
                  <a:cubicBezTo>
                    <a:pt x="1545" y="757"/>
                    <a:pt x="1550" y="749"/>
                    <a:pt x="1549" y="742"/>
                  </a:cubicBezTo>
                  <a:cubicBezTo>
                    <a:pt x="1545" y="691"/>
                    <a:pt x="1545" y="691"/>
                    <a:pt x="1545" y="691"/>
                  </a:cubicBezTo>
                  <a:cubicBezTo>
                    <a:pt x="1545" y="684"/>
                    <a:pt x="1539" y="677"/>
                    <a:pt x="1532" y="675"/>
                  </a:cubicBezTo>
                  <a:cubicBezTo>
                    <a:pt x="1456" y="659"/>
                    <a:pt x="1456" y="659"/>
                    <a:pt x="1456" y="659"/>
                  </a:cubicBezTo>
                  <a:cubicBezTo>
                    <a:pt x="1449" y="658"/>
                    <a:pt x="1442" y="651"/>
                    <a:pt x="1440" y="644"/>
                  </a:cubicBezTo>
                  <a:cubicBezTo>
                    <a:pt x="1431" y="603"/>
                    <a:pt x="1431" y="603"/>
                    <a:pt x="1431" y="603"/>
                  </a:cubicBezTo>
                  <a:cubicBezTo>
                    <a:pt x="1429" y="596"/>
                    <a:pt x="1433" y="587"/>
                    <a:pt x="1438" y="583"/>
                  </a:cubicBezTo>
                  <a:cubicBezTo>
                    <a:pt x="1500" y="535"/>
                    <a:pt x="1500" y="535"/>
                    <a:pt x="1500" y="535"/>
                  </a:cubicBezTo>
                  <a:cubicBezTo>
                    <a:pt x="1505" y="531"/>
                    <a:pt x="1508" y="522"/>
                    <a:pt x="1505" y="515"/>
                  </a:cubicBezTo>
                  <a:cubicBezTo>
                    <a:pt x="1487" y="468"/>
                    <a:pt x="1487" y="468"/>
                    <a:pt x="1487" y="468"/>
                  </a:cubicBezTo>
                  <a:cubicBezTo>
                    <a:pt x="1484" y="461"/>
                    <a:pt x="1476" y="456"/>
                    <a:pt x="1469" y="457"/>
                  </a:cubicBezTo>
                  <a:cubicBezTo>
                    <a:pt x="1392" y="464"/>
                    <a:pt x="1392" y="464"/>
                    <a:pt x="1392" y="464"/>
                  </a:cubicBezTo>
                  <a:cubicBezTo>
                    <a:pt x="1385" y="464"/>
                    <a:pt x="1376" y="460"/>
                    <a:pt x="1372" y="454"/>
                  </a:cubicBezTo>
                  <a:cubicBezTo>
                    <a:pt x="1351" y="418"/>
                    <a:pt x="1351" y="418"/>
                    <a:pt x="1351" y="418"/>
                  </a:cubicBezTo>
                  <a:cubicBezTo>
                    <a:pt x="1348" y="411"/>
                    <a:pt x="1348" y="402"/>
                    <a:pt x="1352" y="396"/>
                  </a:cubicBezTo>
                  <a:cubicBezTo>
                    <a:pt x="1397" y="332"/>
                    <a:pt x="1397" y="332"/>
                    <a:pt x="1397" y="332"/>
                  </a:cubicBezTo>
                  <a:cubicBezTo>
                    <a:pt x="1401" y="327"/>
                    <a:pt x="1401" y="317"/>
                    <a:pt x="1397" y="312"/>
                  </a:cubicBezTo>
                  <a:cubicBezTo>
                    <a:pt x="1364" y="271"/>
                    <a:pt x="1364" y="271"/>
                    <a:pt x="1364" y="271"/>
                  </a:cubicBezTo>
                  <a:cubicBezTo>
                    <a:pt x="1360" y="266"/>
                    <a:pt x="1351" y="264"/>
                    <a:pt x="1344" y="266"/>
                  </a:cubicBezTo>
                  <a:cubicBezTo>
                    <a:pt x="1273" y="296"/>
                    <a:pt x="1273" y="296"/>
                    <a:pt x="1273" y="296"/>
                  </a:cubicBezTo>
                  <a:cubicBezTo>
                    <a:pt x="1266" y="298"/>
                    <a:pt x="1256" y="297"/>
                    <a:pt x="1251" y="292"/>
                  </a:cubicBezTo>
                  <a:cubicBezTo>
                    <a:pt x="1221" y="263"/>
                    <a:pt x="1221" y="263"/>
                    <a:pt x="1221" y="263"/>
                  </a:cubicBezTo>
                  <a:cubicBezTo>
                    <a:pt x="1215" y="259"/>
                    <a:pt x="1213" y="249"/>
                    <a:pt x="1215" y="242"/>
                  </a:cubicBezTo>
                  <a:cubicBezTo>
                    <a:pt x="1239" y="169"/>
                    <a:pt x="1239" y="169"/>
                    <a:pt x="1239" y="169"/>
                  </a:cubicBezTo>
                  <a:cubicBezTo>
                    <a:pt x="1241" y="162"/>
                    <a:pt x="1238" y="153"/>
                    <a:pt x="1233" y="149"/>
                  </a:cubicBezTo>
                  <a:cubicBezTo>
                    <a:pt x="1190" y="120"/>
                    <a:pt x="1190" y="120"/>
                    <a:pt x="1190" y="120"/>
                  </a:cubicBezTo>
                  <a:cubicBezTo>
                    <a:pt x="1184" y="116"/>
                    <a:pt x="1175" y="116"/>
                    <a:pt x="1169" y="121"/>
                  </a:cubicBezTo>
                  <a:cubicBezTo>
                    <a:pt x="1109" y="170"/>
                    <a:pt x="1109" y="170"/>
                    <a:pt x="1109" y="170"/>
                  </a:cubicBezTo>
                  <a:cubicBezTo>
                    <a:pt x="1104" y="175"/>
                    <a:pt x="1094" y="176"/>
                    <a:pt x="1088" y="173"/>
                  </a:cubicBezTo>
                  <a:cubicBezTo>
                    <a:pt x="1050" y="155"/>
                    <a:pt x="1050" y="155"/>
                    <a:pt x="1050" y="155"/>
                  </a:cubicBezTo>
                  <a:cubicBezTo>
                    <a:pt x="1044" y="152"/>
                    <a:pt x="1039" y="143"/>
                    <a:pt x="1039" y="136"/>
                  </a:cubicBezTo>
                  <a:cubicBezTo>
                    <a:pt x="1040" y="59"/>
                    <a:pt x="1040" y="59"/>
                    <a:pt x="1040" y="59"/>
                  </a:cubicBezTo>
                  <a:cubicBezTo>
                    <a:pt x="1040" y="52"/>
                    <a:pt x="1035" y="44"/>
                    <a:pt x="1028" y="42"/>
                  </a:cubicBezTo>
                  <a:cubicBezTo>
                    <a:pt x="979" y="27"/>
                    <a:pt x="979" y="27"/>
                    <a:pt x="979" y="27"/>
                  </a:cubicBezTo>
                  <a:cubicBezTo>
                    <a:pt x="972" y="25"/>
                    <a:pt x="963" y="28"/>
                    <a:pt x="959" y="34"/>
                  </a:cubicBezTo>
                  <a:cubicBezTo>
                    <a:pt x="917" y="99"/>
                    <a:pt x="917" y="99"/>
                    <a:pt x="917" y="99"/>
                  </a:cubicBezTo>
                  <a:cubicBezTo>
                    <a:pt x="913" y="105"/>
                    <a:pt x="904" y="109"/>
                    <a:pt x="897" y="107"/>
                  </a:cubicBezTo>
                  <a:cubicBezTo>
                    <a:pt x="855" y="101"/>
                    <a:pt x="855" y="101"/>
                    <a:pt x="855" y="101"/>
                  </a:cubicBezTo>
                  <a:cubicBezTo>
                    <a:pt x="848" y="100"/>
                    <a:pt x="841" y="94"/>
                    <a:pt x="839" y="87"/>
                  </a:cubicBezTo>
                  <a:cubicBezTo>
                    <a:pt x="817" y="12"/>
                    <a:pt x="817" y="12"/>
                    <a:pt x="817" y="12"/>
                  </a:cubicBezTo>
                  <a:cubicBezTo>
                    <a:pt x="815" y="6"/>
                    <a:pt x="808" y="0"/>
                    <a:pt x="801" y="0"/>
                  </a:cubicBezTo>
                  <a:lnTo>
                    <a:pt x="749" y="0"/>
                  </a:lnTo>
                  <a:close/>
                </a:path>
              </a:pathLst>
            </a:custGeom>
            <a:gradFill flip="none" rotWithShape="1">
              <a:gsLst>
                <a:gs pos="0">
                  <a:schemeClr val="bg1"/>
                </a:gs>
                <a:gs pos="100000">
                  <a:schemeClr val="bg1">
                    <a:lumMod val="85000"/>
                  </a:schemeClr>
                </a:gs>
              </a:gsLst>
              <a:lin ang="2700000" scaled="1"/>
              <a:tileRect/>
            </a:gradFill>
            <a:ln>
              <a:noFill/>
            </a:ln>
            <a:effectLst>
              <a:outerShdw blurRad="203200" dist="889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45" name="椭圆 44"/>
            <p:cNvSpPr/>
            <p:nvPr/>
          </p:nvSpPr>
          <p:spPr>
            <a:xfrm>
              <a:off x="5255963" y="1449455"/>
              <a:ext cx="2038851" cy="2038851"/>
            </a:xfrm>
            <a:prstGeom prst="ellipse">
              <a:avLst/>
            </a:prstGeom>
            <a:gradFill flip="none" rotWithShape="1">
              <a:gsLst>
                <a:gs pos="0">
                  <a:schemeClr val="bg1">
                    <a:lumMod val="7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5487036" y="1680528"/>
              <a:ext cx="1576704" cy="1576704"/>
            </a:xfrm>
            <a:prstGeom prst="ellipse">
              <a:avLst/>
            </a:prstGeom>
            <a:gradFill flip="none" rotWithShape="1">
              <a:gsLst>
                <a:gs pos="100000">
                  <a:srgbClr val="E14343"/>
                </a:gs>
                <a:gs pos="0">
                  <a:srgbClr val="ED8F8F"/>
                </a:gs>
              </a:gsLst>
              <a:lin ang="2700000" scaled="1"/>
              <a:tileRect/>
            </a:gradFill>
            <a:ln>
              <a:noFill/>
            </a:ln>
            <a:effectLst>
              <a:innerShdw blurRad="304800" dist="50800" dir="13500000">
                <a:srgbClr val="BC1E1E">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5722883" y="1766683"/>
              <a:ext cx="1105009" cy="782095"/>
            </a:xfrm>
            <a:prstGeom prst="ellipse">
              <a:avLst/>
            </a:prstGeom>
            <a:gradFill flip="none" rotWithShape="1">
              <a:gsLst>
                <a:gs pos="92000">
                  <a:srgbClr val="E87071">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606857" y="2357483"/>
              <a:ext cx="1337062" cy="946335"/>
            </a:xfrm>
            <a:prstGeom prst="ellipse">
              <a:avLst/>
            </a:prstGeom>
            <a:gradFill flip="none" rotWithShape="1">
              <a:gsLst>
                <a:gs pos="100000">
                  <a:srgbClr val="E87071">
                    <a:alpha val="0"/>
                  </a:srgbClr>
                </a:gs>
                <a:gs pos="52000">
                  <a:srgbClr val="ED8F8F">
                    <a:alpha val="57000"/>
                  </a:srgbClr>
                </a:gs>
                <a:gs pos="0">
                  <a:schemeClr val="bg1">
                    <a:alpha val="35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0" name="文本框 49"/>
          <p:cNvSpPr txBox="1"/>
          <p:nvPr/>
        </p:nvSpPr>
        <p:spPr>
          <a:xfrm flipH="1">
            <a:off x="5292090" y="2112530"/>
            <a:ext cx="1607820" cy="369332"/>
          </a:xfrm>
          <a:prstGeom prst="rect">
            <a:avLst/>
          </a:prstGeom>
          <a:noFill/>
        </p:spPr>
        <p:txBody>
          <a:bodyPr wrap="square" rtlCol="0">
            <a:spAutoFit/>
          </a:bodyPr>
          <a:lstStyle/>
          <a:p>
            <a:pPr algn="ctr"/>
            <a:r>
              <a:rPr lang="zh-CN" altLang="en-US" dirty="0" smtClean="0">
                <a:solidFill>
                  <a:schemeClr val="bg1"/>
                </a:solidFill>
                <a:latin typeface="时尚中黑简体" panose="01010104010101010101" pitchFamily="2" charset="-122"/>
                <a:ea typeface="时尚中黑简体" panose="01010104010101010101" pitchFamily="2" charset="-122"/>
              </a:rPr>
              <a:t>添加</a:t>
            </a:r>
            <a:r>
              <a:rPr lang="zh-CN" altLang="en-US" dirty="0">
                <a:solidFill>
                  <a:schemeClr val="bg1"/>
                </a:solidFill>
                <a:latin typeface="时尚中黑简体" panose="01010104010101010101" pitchFamily="2" charset="-122"/>
                <a:ea typeface="时尚中黑简体" panose="01010104010101010101" pitchFamily="2" charset="-122"/>
              </a:rPr>
              <a:t>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52" name="Freeform 47"/>
          <p:cNvSpPr/>
          <p:nvPr/>
        </p:nvSpPr>
        <p:spPr bwMode="auto">
          <a:xfrm>
            <a:off x="5874419" y="1554753"/>
            <a:ext cx="443160" cy="546525"/>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3" name="任意多边形 52"/>
          <p:cNvSpPr/>
          <p:nvPr/>
        </p:nvSpPr>
        <p:spPr bwMode="auto">
          <a:xfrm rot="1800000">
            <a:off x="4844304" y="3837926"/>
            <a:ext cx="385501" cy="229455"/>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solidFill>
          <a:ln w="28575">
            <a:noFill/>
          </a:ln>
          <a:effectLst>
            <a:outerShdw blurRad="50800" dist="38100" dir="2700000" algn="tl" rotWithShape="0">
              <a:prstClr val="black">
                <a:alpha val="40000"/>
              </a:prstClr>
            </a:outerShdw>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54" name="任意多边形 53"/>
          <p:cNvSpPr/>
          <p:nvPr/>
        </p:nvSpPr>
        <p:spPr bwMode="auto">
          <a:xfrm rot="19800000" flipV="1">
            <a:off x="6978867" y="3837926"/>
            <a:ext cx="385501" cy="229455"/>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solidFill>
          <a:ln w="28575">
            <a:noFill/>
          </a:ln>
          <a:effectLst>
            <a:outerShdw blurRad="50800" dist="38100" dir="2700000" algn="tl" rotWithShape="0">
              <a:prstClr val="black">
                <a:alpha val="40000"/>
              </a:prstClr>
            </a:outerShdw>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nvGrpSpPr>
          <p:cNvPr id="34" name="组合 33"/>
          <p:cNvGrpSpPr/>
          <p:nvPr/>
        </p:nvGrpSpPr>
        <p:grpSpPr>
          <a:xfrm>
            <a:off x="3493776" y="3045601"/>
            <a:ext cx="1000117" cy="683254"/>
            <a:chOff x="4123036" y="1197871"/>
            <a:chExt cx="1000117" cy="683254"/>
          </a:xfrm>
        </p:grpSpPr>
        <p:sp>
          <p:nvSpPr>
            <p:cNvPr id="35" name="文本框 34"/>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01</a:t>
              </a:r>
              <a:endParaRPr lang="zh-CN" altLang="en-US" sz="3200" dirty="0">
                <a:solidFill>
                  <a:schemeClr val="bg1"/>
                </a:solidFill>
                <a:latin typeface="Impact" panose="020B0806030902050204" pitchFamily="34" charset="0"/>
              </a:endParaRPr>
            </a:p>
          </p:txBody>
        </p:sp>
        <p:sp>
          <p:nvSpPr>
            <p:cNvPr id="36" name="文本框 35"/>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49" name="组合 48"/>
          <p:cNvGrpSpPr/>
          <p:nvPr/>
        </p:nvGrpSpPr>
        <p:grpSpPr>
          <a:xfrm>
            <a:off x="5591739" y="3904903"/>
            <a:ext cx="1000117" cy="683254"/>
            <a:chOff x="4123036" y="1197871"/>
            <a:chExt cx="1000117" cy="683254"/>
          </a:xfrm>
        </p:grpSpPr>
        <p:sp>
          <p:nvSpPr>
            <p:cNvPr id="51" name="文本框 50"/>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02</a:t>
              </a:r>
              <a:endParaRPr lang="zh-CN" altLang="en-US" sz="3200" dirty="0">
                <a:solidFill>
                  <a:schemeClr val="bg1"/>
                </a:solidFill>
                <a:latin typeface="Impact" panose="020B0806030902050204" pitchFamily="34" charset="0"/>
              </a:endParaRPr>
            </a:p>
          </p:txBody>
        </p:sp>
        <p:sp>
          <p:nvSpPr>
            <p:cNvPr id="55" name="文本框 54"/>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56" name="组合 55"/>
          <p:cNvGrpSpPr/>
          <p:nvPr/>
        </p:nvGrpSpPr>
        <p:grpSpPr>
          <a:xfrm>
            <a:off x="7698105" y="2995364"/>
            <a:ext cx="1000117" cy="683254"/>
            <a:chOff x="4123036" y="1197871"/>
            <a:chExt cx="1000117" cy="683254"/>
          </a:xfrm>
        </p:grpSpPr>
        <p:sp>
          <p:nvSpPr>
            <p:cNvPr id="57" name="文本框 56"/>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03</a:t>
              </a:r>
              <a:endParaRPr lang="zh-CN" altLang="en-US" sz="3200" dirty="0">
                <a:solidFill>
                  <a:schemeClr val="bg1"/>
                </a:solidFill>
                <a:latin typeface="Impact" panose="020B0806030902050204" pitchFamily="34" charset="0"/>
              </a:endParaRPr>
            </a:p>
          </p:txBody>
        </p:sp>
        <p:sp>
          <p:nvSpPr>
            <p:cNvPr id="58" name="文本框 57"/>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bg1"/>
                  </a:solidFill>
                  <a:latin typeface="LiHei Pro" panose="020B0500000000000000" pitchFamily="34" charset="-122"/>
                  <a:ea typeface="LiHei Pro" panose="020B0500000000000000" pitchFamily="34" charset="-122"/>
                </a:rPr>
                <a:t>OPTION</a:t>
              </a:r>
              <a:endParaRPr lang="zh-CN" altLang="en-US" sz="1050" dirty="0">
                <a:solidFill>
                  <a:schemeClr val="bg1"/>
                </a:solidFill>
                <a:latin typeface="LiHei Pro" panose="020B0500000000000000" pitchFamily="34" charset="-122"/>
                <a:ea typeface="LiHei Pro" panose="020B0500000000000000" pitchFamily="34" charset="-122"/>
              </a:endParaRPr>
            </a:p>
          </p:txBody>
        </p:sp>
      </p:grpSp>
      <p:grpSp>
        <p:nvGrpSpPr>
          <p:cNvPr id="59" name="组合 58"/>
          <p:cNvGrpSpPr/>
          <p:nvPr/>
        </p:nvGrpSpPr>
        <p:grpSpPr>
          <a:xfrm>
            <a:off x="3103600" y="4361008"/>
            <a:ext cx="1780467" cy="739610"/>
            <a:chOff x="7488048" y="2621083"/>
            <a:chExt cx="1780467" cy="739610"/>
          </a:xfrm>
        </p:grpSpPr>
        <p:sp>
          <p:nvSpPr>
            <p:cNvPr id="60" name="文本框 59"/>
            <p:cNvSpPr txBox="1"/>
            <p:nvPr/>
          </p:nvSpPr>
          <p:spPr>
            <a:xfrm>
              <a:off x="7488048" y="2621083"/>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61" name="文本框 60"/>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62" name="组合 61"/>
          <p:cNvGrpSpPr/>
          <p:nvPr/>
        </p:nvGrpSpPr>
        <p:grpSpPr>
          <a:xfrm>
            <a:off x="5227082" y="5102900"/>
            <a:ext cx="1780467" cy="739610"/>
            <a:chOff x="7488048" y="2621083"/>
            <a:chExt cx="1780467" cy="739610"/>
          </a:xfrm>
        </p:grpSpPr>
        <p:sp>
          <p:nvSpPr>
            <p:cNvPr id="63" name="文本框 62"/>
            <p:cNvSpPr txBox="1"/>
            <p:nvPr/>
          </p:nvSpPr>
          <p:spPr>
            <a:xfrm>
              <a:off x="74880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64" name="文本框 6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2" name="组合 71"/>
          <p:cNvGrpSpPr/>
          <p:nvPr/>
        </p:nvGrpSpPr>
        <p:grpSpPr>
          <a:xfrm>
            <a:off x="7379011" y="4361008"/>
            <a:ext cx="1780467" cy="739610"/>
            <a:chOff x="7488048" y="2621083"/>
            <a:chExt cx="1780467" cy="739610"/>
          </a:xfrm>
        </p:grpSpPr>
        <p:sp>
          <p:nvSpPr>
            <p:cNvPr id="73" name="文本框 72"/>
            <p:cNvSpPr txBox="1"/>
            <p:nvPr/>
          </p:nvSpPr>
          <p:spPr>
            <a:xfrm>
              <a:off x="7488048" y="2621083"/>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74" name="文本框 7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a:xfrm>
            <a:off x="11283205" y="6146800"/>
            <a:ext cx="480000" cy="304800"/>
          </a:xfrm>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齿轮系列并列关系图表</a:t>
            </a:r>
            <a:endParaRPr lang="zh-CN" altLang="en-US" dirty="0"/>
          </a:p>
        </p:txBody>
      </p:sp>
      <p:grpSp>
        <p:nvGrpSpPr>
          <p:cNvPr id="6" name="组合 5"/>
          <p:cNvGrpSpPr/>
          <p:nvPr/>
        </p:nvGrpSpPr>
        <p:grpSpPr>
          <a:xfrm>
            <a:off x="1758224" y="3691334"/>
            <a:ext cx="853107" cy="851118"/>
            <a:chOff x="1941706" y="3231482"/>
            <a:chExt cx="1212300" cy="1209474"/>
          </a:xfrm>
        </p:grpSpPr>
        <p:sp>
          <p:nvSpPr>
            <p:cNvPr id="14" name="任意多边形 13"/>
            <p:cNvSpPr/>
            <p:nvPr/>
          </p:nvSpPr>
          <p:spPr>
            <a:xfrm>
              <a:off x="1941706" y="3231482"/>
              <a:ext cx="1212300" cy="1209474"/>
            </a:xfrm>
            <a:custGeom>
              <a:avLst/>
              <a:gdLst>
                <a:gd name="connsiteX0" fmla="*/ 606149 w 1212300"/>
                <a:gd name="connsiteY0" fmla="*/ 219778 h 1209474"/>
                <a:gd name="connsiteX1" fmla="*/ 221190 w 1212300"/>
                <a:gd name="connsiteY1" fmla="*/ 604737 h 1209474"/>
                <a:gd name="connsiteX2" fmla="*/ 606149 w 1212300"/>
                <a:gd name="connsiteY2" fmla="*/ 989696 h 1209474"/>
                <a:gd name="connsiteX3" fmla="*/ 991108 w 1212300"/>
                <a:gd name="connsiteY3" fmla="*/ 604737 h 1209474"/>
                <a:gd name="connsiteX4" fmla="*/ 606149 w 1212300"/>
                <a:gd name="connsiteY4" fmla="*/ 219778 h 1209474"/>
                <a:gd name="connsiteX5" fmla="*/ 570726 w 1212300"/>
                <a:gd name="connsiteY5" fmla="*/ 0 h 1209474"/>
                <a:gd name="connsiteX6" fmla="*/ 641573 w 1212300"/>
                <a:gd name="connsiteY6" fmla="*/ 0 h 1209474"/>
                <a:gd name="connsiteX7" fmla="*/ 653064 w 1212300"/>
                <a:gd name="connsiteY7" fmla="*/ 60414 h 1209474"/>
                <a:gd name="connsiteX8" fmla="*/ 661820 w 1212300"/>
                <a:gd name="connsiteY8" fmla="*/ 60857 h 1209474"/>
                <a:gd name="connsiteX9" fmla="*/ 707034 w 1212300"/>
                <a:gd name="connsiteY9" fmla="*/ 69786 h 1209474"/>
                <a:gd name="connsiteX10" fmla="*/ 735306 w 1212300"/>
                <a:gd name="connsiteY10" fmla="*/ 12884 h 1209474"/>
                <a:gd name="connsiteX11" fmla="*/ 803526 w 1212300"/>
                <a:gd name="connsiteY11" fmla="*/ 31998 h 1209474"/>
                <a:gd name="connsiteX12" fmla="*/ 798126 w 1212300"/>
                <a:gd name="connsiteY12" fmla="*/ 95198 h 1209474"/>
                <a:gd name="connsiteX13" fmla="*/ 848903 w 1212300"/>
                <a:gd name="connsiteY13" fmla="*/ 115557 h 1209474"/>
                <a:gd name="connsiteX14" fmla="*/ 890307 w 1212300"/>
                <a:gd name="connsiteY14" fmla="*/ 69692 h 1209474"/>
                <a:gd name="connsiteX15" fmla="*/ 950840 w 1212300"/>
                <a:gd name="connsiteY15" fmla="*/ 106503 h 1209474"/>
                <a:gd name="connsiteX16" fmla="*/ 928932 w 1212300"/>
                <a:gd name="connsiteY16" fmla="*/ 164987 h 1209474"/>
                <a:gd name="connsiteX17" fmla="*/ 971748 w 1212300"/>
                <a:gd name="connsiteY17" fmla="*/ 199360 h 1209474"/>
                <a:gd name="connsiteX18" fmla="*/ 1024233 w 1212300"/>
                <a:gd name="connsiteY18" fmla="*/ 166213 h 1209474"/>
                <a:gd name="connsiteX19" fmla="*/ 1072590 w 1212300"/>
                <a:gd name="connsiteY19" fmla="*/ 217989 h 1209474"/>
                <a:gd name="connsiteX20" fmla="*/ 1034905 w 1212300"/>
                <a:gd name="connsiteY20" fmla="*/ 269502 h 1209474"/>
                <a:gd name="connsiteX21" fmla="*/ 1047793 w 1212300"/>
                <a:gd name="connsiteY21" fmla="*/ 284006 h 1209474"/>
                <a:gd name="connsiteX22" fmla="*/ 1065896 w 1212300"/>
                <a:gd name="connsiteY22" fmla="*/ 313574 h 1209474"/>
                <a:gd name="connsiteX23" fmla="*/ 1127152 w 1212300"/>
                <a:gd name="connsiteY23" fmla="*/ 295286 h 1209474"/>
                <a:gd name="connsiteX24" fmla="*/ 1159745 w 1212300"/>
                <a:gd name="connsiteY24" fmla="*/ 358190 h 1209474"/>
                <a:gd name="connsiteX25" fmla="*/ 1109155 w 1212300"/>
                <a:gd name="connsiteY25" fmla="*/ 397943 h 1209474"/>
                <a:gd name="connsiteX26" fmla="*/ 1123476 w 1212300"/>
                <a:gd name="connsiteY26" fmla="*/ 432252 h 1209474"/>
                <a:gd name="connsiteX27" fmla="*/ 1127413 w 1212300"/>
                <a:gd name="connsiteY27" fmla="*/ 448425 h 1209474"/>
                <a:gd name="connsiteX28" fmla="*/ 1191430 w 1212300"/>
                <a:gd name="connsiteY28" fmla="*/ 447341 h 1209474"/>
                <a:gd name="connsiteX29" fmla="*/ 1205844 w 1212300"/>
                <a:gd name="connsiteY29" fmla="*/ 516706 h 1209474"/>
                <a:gd name="connsiteX30" fmla="*/ 1145770 w 1212300"/>
                <a:gd name="connsiteY30" fmla="*/ 541598 h 1209474"/>
                <a:gd name="connsiteX31" fmla="*/ 1150013 w 1212300"/>
                <a:gd name="connsiteY31" fmla="*/ 594780 h 1209474"/>
                <a:gd name="connsiteX32" fmla="*/ 1212300 w 1212300"/>
                <a:gd name="connsiteY32" fmla="*/ 611099 h 1209474"/>
                <a:gd name="connsiteX33" fmla="*/ 1207465 w 1212300"/>
                <a:gd name="connsiteY33" fmla="*/ 681780 h 1209474"/>
                <a:gd name="connsiteX34" fmla="*/ 1143038 w 1212300"/>
                <a:gd name="connsiteY34" fmla="*/ 689527 h 1209474"/>
                <a:gd name="connsiteX35" fmla="*/ 1139569 w 1212300"/>
                <a:gd name="connsiteY35" fmla="*/ 712257 h 1209474"/>
                <a:gd name="connsiteX36" fmla="*/ 1131043 w 1212300"/>
                <a:gd name="connsiteY36" fmla="*/ 740961 h 1209474"/>
                <a:gd name="connsiteX37" fmla="*/ 1188216 w 1212300"/>
                <a:gd name="connsiteY37" fmla="*/ 774415 h 1209474"/>
                <a:gd name="connsiteX38" fmla="*/ 1164491 w 1212300"/>
                <a:gd name="connsiteY38" fmla="*/ 841171 h 1209474"/>
                <a:gd name="connsiteX39" fmla="*/ 1098564 w 1212300"/>
                <a:gd name="connsiteY39" fmla="*/ 830969 h 1209474"/>
                <a:gd name="connsiteX40" fmla="*/ 1075268 w 1212300"/>
                <a:gd name="connsiteY40" fmla="*/ 877883 h 1209474"/>
                <a:gd name="connsiteX41" fmla="*/ 1120962 w 1212300"/>
                <a:gd name="connsiteY41" fmla="*/ 925178 h 1209474"/>
                <a:gd name="connsiteX42" fmla="*/ 1080106 w 1212300"/>
                <a:gd name="connsiteY42" fmla="*/ 983058 h 1209474"/>
                <a:gd name="connsiteX43" fmla="*/ 1019565 w 1212300"/>
                <a:gd name="connsiteY43" fmla="*/ 955533 h 1209474"/>
                <a:gd name="connsiteX44" fmla="*/ 986510 w 1212300"/>
                <a:gd name="connsiteY44" fmla="*/ 992122 h 1209474"/>
                <a:gd name="connsiteX45" fmla="*/ 984130 w 1212300"/>
                <a:gd name="connsiteY45" fmla="*/ 994044 h 1209474"/>
                <a:gd name="connsiteX46" fmla="*/ 1015527 w 1212300"/>
                <a:gd name="connsiteY46" fmla="*/ 1052205 h 1209474"/>
                <a:gd name="connsiteX47" fmla="*/ 960571 w 1212300"/>
                <a:gd name="connsiteY47" fmla="*/ 1096915 h 1209474"/>
                <a:gd name="connsiteX48" fmla="*/ 909748 w 1212300"/>
                <a:gd name="connsiteY48" fmla="*/ 1054117 h 1209474"/>
                <a:gd name="connsiteX49" fmla="*/ 906487 w 1212300"/>
                <a:gd name="connsiteY49" fmla="*/ 1056751 h 1209474"/>
                <a:gd name="connsiteX50" fmla="*/ 864880 w 1212300"/>
                <a:gd name="connsiteY50" fmla="*/ 1080229 h 1209474"/>
                <a:gd name="connsiteX51" fmla="*/ 879731 w 1212300"/>
                <a:gd name="connsiteY51" fmla="*/ 1146075 h 1209474"/>
                <a:gd name="connsiteX52" fmla="*/ 814749 w 1212300"/>
                <a:gd name="connsiteY52" fmla="*/ 1174300 h 1209474"/>
                <a:gd name="connsiteX53" fmla="*/ 777013 w 1212300"/>
                <a:gd name="connsiteY53" fmla="*/ 1118870 h 1209474"/>
                <a:gd name="connsiteX54" fmla="*/ 765662 w 1212300"/>
                <a:gd name="connsiteY54" fmla="*/ 1123267 h 1209474"/>
                <a:gd name="connsiteX55" fmla="*/ 727130 w 1212300"/>
                <a:gd name="connsiteY55" fmla="*/ 1132005 h 1209474"/>
                <a:gd name="connsiteX56" fmla="*/ 723644 w 1212300"/>
                <a:gd name="connsiteY56" fmla="*/ 1199827 h 1209474"/>
                <a:gd name="connsiteX57" fmla="*/ 653457 w 1212300"/>
                <a:gd name="connsiteY57" fmla="*/ 1209474 h 1209474"/>
                <a:gd name="connsiteX58" fmla="*/ 631798 w 1212300"/>
                <a:gd name="connsiteY58" fmla="*/ 1145096 h 1209474"/>
                <a:gd name="connsiteX59" fmla="*/ 606150 w 1212300"/>
                <a:gd name="connsiteY59" fmla="*/ 1147005 h 1209474"/>
                <a:gd name="connsiteX60" fmla="*/ 580299 w 1212300"/>
                <a:gd name="connsiteY60" fmla="*/ 1145700 h 1209474"/>
                <a:gd name="connsiteX61" fmla="*/ 558843 w 1212300"/>
                <a:gd name="connsiteY61" fmla="*/ 1209474 h 1209474"/>
                <a:gd name="connsiteX62" fmla="*/ 488656 w 1212300"/>
                <a:gd name="connsiteY62" fmla="*/ 1199827 h 1209474"/>
                <a:gd name="connsiteX63" fmla="*/ 485224 w 1212300"/>
                <a:gd name="connsiteY63" fmla="*/ 1133066 h 1209474"/>
                <a:gd name="connsiteX64" fmla="*/ 444238 w 1212300"/>
                <a:gd name="connsiteY64" fmla="*/ 1122527 h 1209474"/>
                <a:gd name="connsiteX65" fmla="*/ 435252 w 1212300"/>
                <a:gd name="connsiteY65" fmla="*/ 1118923 h 1209474"/>
                <a:gd name="connsiteX66" fmla="*/ 397552 w 1212300"/>
                <a:gd name="connsiteY66" fmla="*/ 1174300 h 1209474"/>
                <a:gd name="connsiteX67" fmla="*/ 332570 w 1212300"/>
                <a:gd name="connsiteY67" fmla="*/ 1146075 h 1209474"/>
                <a:gd name="connsiteX68" fmla="*/ 347390 w 1212300"/>
                <a:gd name="connsiteY68" fmla="*/ 1080362 h 1209474"/>
                <a:gd name="connsiteX69" fmla="*/ 302981 w 1212300"/>
                <a:gd name="connsiteY69" fmla="*/ 1053756 h 1209474"/>
                <a:gd name="connsiteX70" fmla="*/ 251730 w 1212300"/>
                <a:gd name="connsiteY70" fmla="*/ 1096915 h 1209474"/>
                <a:gd name="connsiteX71" fmla="*/ 196773 w 1212300"/>
                <a:gd name="connsiteY71" fmla="*/ 1052205 h 1209474"/>
                <a:gd name="connsiteX72" fmla="*/ 228407 w 1212300"/>
                <a:gd name="connsiteY72" fmla="*/ 993606 h 1209474"/>
                <a:gd name="connsiteX73" fmla="*/ 196589 w 1212300"/>
                <a:gd name="connsiteY73" fmla="*/ 961310 h 1209474"/>
                <a:gd name="connsiteX74" fmla="*/ 192451 w 1212300"/>
                <a:gd name="connsiteY74" fmla="*/ 955662 h 1209474"/>
                <a:gd name="connsiteX75" fmla="*/ 132195 w 1212300"/>
                <a:gd name="connsiteY75" fmla="*/ 983058 h 1209474"/>
                <a:gd name="connsiteX76" fmla="*/ 91339 w 1212300"/>
                <a:gd name="connsiteY76" fmla="*/ 925178 h 1209474"/>
                <a:gd name="connsiteX77" fmla="*/ 137009 w 1212300"/>
                <a:gd name="connsiteY77" fmla="*/ 877908 h 1209474"/>
                <a:gd name="connsiteX78" fmla="*/ 113994 w 1212300"/>
                <a:gd name="connsiteY78" fmla="*/ 830929 h 1209474"/>
                <a:gd name="connsiteX79" fmla="*/ 47809 w 1212300"/>
                <a:gd name="connsiteY79" fmla="*/ 841171 h 1209474"/>
                <a:gd name="connsiteX80" fmla="*/ 24084 w 1212300"/>
                <a:gd name="connsiteY80" fmla="*/ 774415 h 1209474"/>
                <a:gd name="connsiteX81" fmla="*/ 81587 w 1212300"/>
                <a:gd name="connsiteY81" fmla="*/ 740768 h 1209474"/>
                <a:gd name="connsiteX82" fmla="*/ 70938 w 1212300"/>
                <a:gd name="connsiteY82" fmla="*/ 703091 h 1209474"/>
                <a:gd name="connsiteX83" fmla="*/ 69043 w 1212300"/>
                <a:gd name="connsiteY83" fmla="*/ 689500 h 1209474"/>
                <a:gd name="connsiteX84" fmla="*/ 4835 w 1212300"/>
                <a:gd name="connsiteY84" fmla="*/ 681780 h 1209474"/>
                <a:gd name="connsiteX85" fmla="*/ 0 w 1212300"/>
                <a:gd name="connsiteY85" fmla="*/ 611099 h 1209474"/>
                <a:gd name="connsiteX86" fmla="*/ 62033 w 1212300"/>
                <a:gd name="connsiteY86" fmla="*/ 594846 h 1209474"/>
                <a:gd name="connsiteX87" fmla="*/ 64142 w 1212300"/>
                <a:gd name="connsiteY87" fmla="*/ 550291 h 1209474"/>
                <a:gd name="connsiteX88" fmla="*/ 65806 w 1212300"/>
                <a:gd name="connsiteY88" fmla="*/ 541298 h 1209474"/>
                <a:gd name="connsiteX89" fmla="*/ 6456 w 1212300"/>
                <a:gd name="connsiteY89" fmla="*/ 516706 h 1209474"/>
                <a:gd name="connsiteX90" fmla="*/ 20870 w 1212300"/>
                <a:gd name="connsiteY90" fmla="*/ 447341 h 1209474"/>
                <a:gd name="connsiteX91" fmla="*/ 84476 w 1212300"/>
                <a:gd name="connsiteY91" fmla="*/ 448419 h 1209474"/>
                <a:gd name="connsiteX92" fmla="*/ 103307 w 1212300"/>
                <a:gd name="connsiteY92" fmla="*/ 398070 h 1209474"/>
                <a:gd name="connsiteX93" fmla="*/ 52555 w 1212300"/>
                <a:gd name="connsiteY93" fmla="*/ 358190 h 1209474"/>
                <a:gd name="connsiteX94" fmla="*/ 85149 w 1212300"/>
                <a:gd name="connsiteY94" fmla="*/ 295286 h 1209474"/>
                <a:gd name="connsiteX95" fmla="*/ 145210 w 1212300"/>
                <a:gd name="connsiteY95" fmla="*/ 313217 h 1209474"/>
                <a:gd name="connsiteX96" fmla="*/ 148057 w 1212300"/>
                <a:gd name="connsiteY96" fmla="*/ 308107 h 1209474"/>
                <a:gd name="connsiteX97" fmla="*/ 176724 w 1212300"/>
                <a:gd name="connsiteY97" fmla="*/ 268584 h 1209474"/>
                <a:gd name="connsiteX98" fmla="*/ 139711 w 1212300"/>
                <a:gd name="connsiteY98" fmla="*/ 217989 h 1209474"/>
                <a:gd name="connsiteX99" fmla="*/ 188068 w 1212300"/>
                <a:gd name="connsiteY99" fmla="*/ 166213 h 1209474"/>
                <a:gd name="connsiteX100" fmla="*/ 241027 w 1212300"/>
                <a:gd name="connsiteY100" fmla="*/ 199659 h 1209474"/>
                <a:gd name="connsiteX101" fmla="*/ 269262 w 1212300"/>
                <a:gd name="connsiteY101" fmla="*/ 174752 h 1209474"/>
                <a:gd name="connsiteX102" fmla="*/ 283412 w 1212300"/>
                <a:gd name="connsiteY102" fmla="*/ 165102 h 1209474"/>
                <a:gd name="connsiteX103" fmla="*/ 261461 w 1212300"/>
                <a:gd name="connsiteY103" fmla="*/ 106503 h 1209474"/>
                <a:gd name="connsiteX104" fmla="*/ 321994 w 1212300"/>
                <a:gd name="connsiteY104" fmla="*/ 69692 h 1209474"/>
                <a:gd name="connsiteX105" fmla="*/ 363991 w 1212300"/>
                <a:gd name="connsiteY105" fmla="*/ 116215 h 1209474"/>
                <a:gd name="connsiteX106" fmla="*/ 399902 w 1212300"/>
                <a:gd name="connsiteY106" fmla="*/ 98466 h 1209474"/>
                <a:gd name="connsiteX107" fmla="*/ 414057 w 1212300"/>
                <a:gd name="connsiteY107" fmla="*/ 93815 h 1209474"/>
                <a:gd name="connsiteX108" fmla="*/ 408775 w 1212300"/>
                <a:gd name="connsiteY108" fmla="*/ 31998 h 1209474"/>
                <a:gd name="connsiteX109" fmla="*/ 476994 w 1212300"/>
                <a:gd name="connsiteY109" fmla="*/ 12884 h 1209474"/>
                <a:gd name="connsiteX110" fmla="*/ 504807 w 1212300"/>
                <a:gd name="connsiteY110" fmla="*/ 68861 h 1209474"/>
                <a:gd name="connsiteX111" fmla="*/ 550480 w 1212300"/>
                <a:gd name="connsiteY111" fmla="*/ 60857 h 1209474"/>
                <a:gd name="connsiteX112" fmla="*/ 559236 w 1212300"/>
                <a:gd name="connsiteY112" fmla="*/ 60414 h 120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12300" h="1209474">
                  <a:moveTo>
                    <a:pt x="606149" y="219778"/>
                  </a:moveTo>
                  <a:cubicBezTo>
                    <a:pt x="393542" y="219778"/>
                    <a:pt x="221190" y="392130"/>
                    <a:pt x="221190" y="604737"/>
                  </a:cubicBezTo>
                  <a:cubicBezTo>
                    <a:pt x="221190" y="817344"/>
                    <a:pt x="393542" y="989696"/>
                    <a:pt x="606149" y="989696"/>
                  </a:cubicBezTo>
                  <a:cubicBezTo>
                    <a:pt x="818756" y="989696"/>
                    <a:pt x="991108" y="817344"/>
                    <a:pt x="991108" y="604737"/>
                  </a:cubicBezTo>
                  <a:cubicBezTo>
                    <a:pt x="991108" y="392130"/>
                    <a:pt x="818756" y="219778"/>
                    <a:pt x="606149" y="219778"/>
                  </a:cubicBezTo>
                  <a:close/>
                  <a:moveTo>
                    <a:pt x="570726" y="0"/>
                  </a:moveTo>
                  <a:lnTo>
                    <a:pt x="641573" y="0"/>
                  </a:lnTo>
                  <a:lnTo>
                    <a:pt x="653064" y="60414"/>
                  </a:lnTo>
                  <a:lnTo>
                    <a:pt x="661820" y="60857"/>
                  </a:lnTo>
                  <a:lnTo>
                    <a:pt x="707034" y="69786"/>
                  </a:lnTo>
                  <a:lnTo>
                    <a:pt x="735306" y="12884"/>
                  </a:lnTo>
                  <a:lnTo>
                    <a:pt x="803526" y="31998"/>
                  </a:lnTo>
                  <a:lnTo>
                    <a:pt x="798126" y="95198"/>
                  </a:lnTo>
                  <a:lnTo>
                    <a:pt x="848903" y="115557"/>
                  </a:lnTo>
                  <a:lnTo>
                    <a:pt x="890307" y="69692"/>
                  </a:lnTo>
                  <a:lnTo>
                    <a:pt x="950840" y="106503"/>
                  </a:lnTo>
                  <a:lnTo>
                    <a:pt x="928932" y="164987"/>
                  </a:lnTo>
                  <a:lnTo>
                    <a:pt x="971748" y="199360"/>
                  </a:lnTo>
                  <a:lnTo>
                    <a:pt x="1024233" y="166213"/>
                  </a:lnTo>
                  <a:lnTo>
                    <a:pt x="1072590" y="217989"/>
                  </a:lnTo>
                  <a:lnTo>
                    <a:pt x="1034905" y="269502"/>
                  </a:lnTo>
                  <a:lnTo>
                    <a:pt x="1047793" y="284006"/>
                  </a:lnTo>
                  <a:lnTo>
                    <a:pt x="1065896" y="313574"/>
                  </a:lnTo>
                  <a:lnTo>
                    <a:pt x="1127152" y="295286"/>
                  </a:lnTo>
                  <a:lnTo>
                    <a:pt x="1159745" y="358190"/>
                  </a:lnTo>
                  <a:lnTo>
                    <a:pt x="1109155" y="397943"/>
                  </a:lnTo>
                  <a:lnTo>
                    <a:pt x="1123476" y="432252"/>
                  </a:lnTo>
                  <a:lnTo>
                    <a:pt x="1127413" y="448425"/>
                  </a:lnTo>
                  <a:lnTo>
                    <a:pt x="1191430" y="447341"/>
                  </a:lnTo>
                  <a:lnTo>
                    <a:pt x="1205844" y="516706"/>
                  </a:lnTo>
                  <a:lnTo>
                    <a:pt x="1145770" y="541598"/>
                  </a:lnTo>
                  <a:lnTo>
                    <a:pt x="1150013" y="594780"/>
                  </a:lnTo>
                  <a:lnTo>
                    <a:pt x="1212300" y="611099"/>
                  </a:lnTo>
                  <a:lnTo>
                    <a:pt x="1207465" y="681780"/>
                  </a:lnTo>
                  <a:lnTo>
                    <a:pt x="1143038" y="689527"/>
                  </a:lnTo>
                  <a:lnTo>
                    <a:pt x="1139569" y="712257"/>
                  </a:lnTo>
                  <a:lnTo>
                    <a:pt x="1131043" y="740961"/>
                  </a:lnTo>
                  <a:lnTo>
                    <a:pt x="1188216" y="774415"/>
                  </a:lnTo>
                  <a:lnTo>
                    <a:pt x="1164491" y="841171"/>
                  </a:lnTo>
                  <a:lnTo>
                    <a:pt x="1098564" y="830969"/>
                  </a:lnTo>
                  <a:lnTo>
                    <a:pt x="1075268" y="877883"/>
                  </a:lnTo>
                  <a:lnTo>
                    <a:pt x="1120962" y="925178"/>
                  </a:lnTo>
                  <a:lnTo>
                    <a:pt x="1080106" y="983058"/>
                  </a:lnTo>
                  <a:lnTo>
                    <a:pt x="1019565" y="955533"/>
                  </a:lnTo>
                  <a:lnTo>
                    <a:pt x="986510" y="992122"/>
                  </a:lnTo>
                  <a:lnTo>
                    <a:pt x="984130" y="994044"/>
                  </a:lnTo>
                  <a:lnTo>
                    <a:pt x="1015527" y="1052205"/>
                  </a:lnTo>
                  <a:lnTo>
                    <a:pt x="960571" y="1096915"/>
                  </a:lnTo>
                  <a:lnTo>
                    <a:pt x="909748" y="1054117"/>
                  </a:lnTo>
                  <a:lnTo>
                    <a:pt x="906487" y="1056751"/>
                  </a:lnTo>
                  <a:lnTo>
                    <a:pt x="864880" y="1080229"/>
                  </a:lnTo>
                  <a:lnTo>
                    <a:pt x="879731" y="1146075"/>
                  </a:lnTo>
                  <a:lnTo>
                    <a:pt x="814749" y="1174300"/>
                  </a:lnTo>
                  <a:lnTo>
                    <a:pt x="777013" y="1118870"/>
                  </a:lnTo>
                  <a:lnTo>
                    <a:pt x="765662" y="1123267"/>
                  </a:lnTo>
                  <a:lnTo>
                    <a:pt x="727130" y="1132005"/>
                  </a:lnTo>
                  <a:lnTo>
                    <a:pt x="723644" y="1199827"/>
                  </a:lnTo>
                  <a:lnTo>
                    <a:pt x="653457" y="1209474"/>
                  </a:lnTo>
                  <a:lnTo>
                    <a:pt x="631798" y="1145096"/>
                  </a:lnTo>
                  <a:lnTo>
                    <a:pt x="606150" y="1147005"/>
                  </a:lnTo>
                  <a:lnTo>
                    <a:pt x="580299" y="1145700"/>
                  </a:lnTo>
                  <a:lnTo>
                    <a:pt x="558843" y="1209474"/>
                  </a:lnTo>
                  <a:lnTo>
                    <a:pt x="488656" y="1199827"/>
                  </a:lnTo>
                  <a:lnTo>
                    <a:pt x="485224" y="1133066"/>
                  </a:lnTo>
                  <a:lnTo>
                    <a:pt x="444238" y="1122527"/>
                  </a:lnTo>
                  <a:lnTo>
                    <a:pt x="435252" y="1118923"/>
                  </a:lnTo>
                  <a:lnTo>
                    <a:pt x="397552" y="1174300"/>
                  </a:lnTo>
                  <a:lnTo>
                    <a:pt x="332570" y="1146075"/>
                  </a:lnTo>
                  <a:lnTo>
                    <a:pt x="347390" y="1080362"/>
                  </a:lnTo>
                  <a:lnTo>
                    <a:pt x="302981" y="1053756"/>
                  </a:lnTo>
                  <a:lnTo>
                    <a:pt x="251730" y="1096915"/>
                  </a:lnTo>
                  <a:lnTo>
                    <a:pt x="196773" y="1052205"/>
                  </a:lnTo>
                  <a:lnTo>
                    <a:pt x="228407" y="993606"/>
                  </a:lnTo>
                  <a:lnTo>
                    <a:pt x="196589" y="961310"/>
                  </a:lnTo>
                  <a:lnTo>
                    <a:pt x="192451" y="955662"/>
                  </a:lnTo>
                  <a:lnTo>
                    <a:pt x="132195" y="983058"/>
                  </a:lnTo>
                  <a:lnTo>
                    <a:pt x="91339" y="925178"/>
                  </a:lnTo>
                  <a:lnTo>
                    <a:pt x="137009" y="877908"/>
                  </a:lnTo>
                  <a:lnTo>
                    <a:pt x="113994" y="830929"/>
                  </a:lnTo>
                  <a:lnTo>
                    <a:pt x="47809" y="841171"/>
                  </a:lnTo>
                  <a:lnTo>
                    <a:pt x="24084" y="774415"/>
                  </a:lnTo>
                  <a:lnTo>
                    <a:pt x="81587" y="740768"/>
                  </a:lnTo>
                  <a:lnTo>
                    <a:pt x="70938" y="703091"/>
                  </a:lnTo>
                  <a:lnTo>
                    <a:pt x="69043" y="689500"/>
                  </a:lnTo>
                  <a:lnTo>
                    <a:pt x="4835" y="681780"/>
                  </a:lnTo>
                  <a:lnTo>
                    <a:pt x="0" y="611099"/>
                  </a:lnTo>
                  <a:lnTo>
                    <a:pt x="62033" y="594846"/>
                  </a:lnTo>
                  <a:lnTo>
                    <a:pt x="64142" y="550291"/>
                  </a:lnTo>
                  <a:lnTo>
                    <a:pt x="65806" y="541298"/>
                  </a:lnTo>
                  <a:lnTo>
                    <a:pt x="6456" y="516706"/>
                  </a:lnTo>
                  <a:lnTo>
                    <a:pt x="20870" y="447341"/>
                  </a:lnTo>
                  <a:lnTo>
                    <a:pt x="84476" y="448419"/>
                  </a:lnTo>
                  <a:lnTo>
                    <a:pt x="103307" y="398070"/>
                  </a:lnTo>
                  <a:lnTo>
                    <a:pt x="52555" y="358190"/>
                  </a:lnTo>
                  <a:lnTo>
                    <a:pt x="85149" y="295286"/>
                  </a:lnTo>
                  <a:lnTo>
                    <a:pt x="145210" y="313217"/>
                  </a:lnTo>
                  <a:lnTo>
                    <a:pt x="148057" y="308107"/>
                  </a:lnTo>
                  <a:lnTo>
                    <a:pt x="176724" y="268584"/>
                  </a:lnTo>
                  <a:lnTo>
                    <a:pt x="139711" y="217989"/>
                  </a:lnTo>
                  <a:lnTo>
                    <a:pt x="188068" y="166213"/>
                  </a:lnTo>
                  <a:lnTo>
                    <a:pt x="241027" y="199659"/>
                  </a:lnTo>
                  <a:lnTo>
                    <a:pt x="269262" y="174752"/>
                  </a:lnTo>
                  <a:lnTo>
                    <a:pt x="283412" y="165102"/>
                  </a:lnTo>
                  <a:lnTo>
                    <a:pt x="261461" y="106503"/>
                  </a:lnTo>
                  <a:lnTo>
                    <a:pt x="321994" y="69692"/>
                  </a:lnTo>
                  <a:lnTo>
                    <a:pt x="363991" y="116215"/>
                  </a:lnTo>
                  <a:lnTo>
                    <a:pt x="399902" y="98466"/>
                  </a:lnTo>
                  <a:lnTo>
                    <a:pt x="414057" y="93815"/>
                  </a:lnTo>
                  <a:lnTo>
                    <a:pt x="408775" y="31998"/>
                  </a:lnTo>
                  <a:lnTo>
                    <a:pt x="476994" y="12884"/>
                  </a:lnTo>
                  <a:lnTo>
                    <a:pt x="504807" y="68861"/>
                  </a:lnTo>
                  <a:lnTo>
                    <a:pt x="550480" y="60857"/>
                  </a:lnTo>
                  <a:lnTo>
                    <a:pt x="559236" y="60414"/>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椭圆 12"/>
            <p:cNvSpPr/>
            <p:nvPr/>
          </p:nvSpPr>
          <p:spPr>
            <a:xfrm>
              <a:off x="2162897" y="3451260"/>
              <a:ext cx="769918" cy="769918"/>
            </a:xfrm>
            <a:prstGeom prst="ellipse">
              <a:avLst/>
            </a:prstGeom>
            <a:no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2641327" y="2996217"/>
            <a:ext cx="2024144" cy="2024144"/>
            <a:chOff x="2508643" y="3155719"/>
            <a:chExt cx="2161075" cy="2161075"/>
          </a:xfrm>
        </p:grpSpPr>
        <p:sp>
          <p:nvSpPr>
            <p:cNvPr id="9" name="任意多边形 8"/>
            <p:cNvSpPr/>
            <p:nvPr/>
          </p:nvSpPr>
          <p:spPr>
            <a:xfrm>
              <a:off x="2508643" y="3155719"/>
              <a:ext cx="2161075" cy="2161075"/>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 name="椭圆 15"/>
            <p:cNvSpPr/>
            <p:nvPr/>
          </p:nvSpPr>
          <p:spPr>
            <a:xfrm>
              <a:off x="2798632" y="3445708"/>
              <a:ext cx="1581096" cy="1581096"/>
            </a:xfrm>
            <a:prstGeom prst="ellipse">
              <a:avLst/>
            </a:prstGeom>
            <a:noFill/>
            <a:ln w="3810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7226726" y="3411135"/>
            <a:ext cx="1664341" cy="1664341"/>
            <a:chOff x="2508643" y="3155719"/>
            <a:chExt cx="2161075" cy="2161075"/>
          </a:xfrm>
        </p:grpSpPr>
        <p:sp>
          <p:nvSpPr>
            <p:cNvPr id="19" name="任意多边形 18"/>
            <p:cNvSpPr/>
            <p:nvPr/>
          </p:nvSpPr>
          <p:spPr>
            <a:xfrm>
              <a:off x="2508643" y="3155719"/>
              <a:ext cx="2161075" cy="2161075"/>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 name="椭圆 19"/>
            <p:cNvSpPr/>
            <p:nvPr/>
          </p:nvSpPr>
          <p:spPr>
            <a:xfrm>
              <a:off x="2798632" y="3445708"/>
              <a:ext cx="1581096" cy="1581096"/>
            </a:xfrm>
            <a:prstGeom prst="ellipse">
              <a:avLst/>
            </a:prstGeom>
            <a:noFill/>
            <a:ln w="3810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6444318" y="3584509"/>
            <a:ext cx="854070" cy="854070"/>
            <a:chOff x="2508643" y="3155719"/>
            <a:chExt cx="2161075" cy="2161075"/>
          </a:xfrm>
        </p:grpSpPr>
        <p:sp>
          <p:nvSpPr>
            <p:cNvPr id="22" name="任意多边形 21"/>
            <p:cNvSpPr/>
            <p:nvPr/>
          </p:nvSpPr>
          <p:spPr>
            <a:xfrm>
              <a:off x="2508643" y="3155719"/>
              <a:ext cx="2161075" cy="2161075"/>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a:outerShdw blurRad="1397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椭圆 22"/>
            <p:cNvSpPr/>
            <p:nvPr/>
          </p:nvSpPr>
          <p:spPr>
            <a:xfrm>
              <a:off x="2798632" y="3445708"/>
              <a:ext cx="1581096" cy="1581096"/>
            </a:xfrm>
            <a:prstGeom prst="ellipse">
              <a:avLst/>
            </a:prstGeom>
            <a:noFill/>
            <a:ln w="3810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7740615" y="2007466"/>
            <a:ext cx="1237171" cy="1234286"/>
            <a:chOff x="1941706" y="3231482"/>
            <a:chExt cx="1212300" cy="1209474"/>
          </a:xfrm>
        </p:grpSpPr>
        <p:sp>
          <p:nvSpPr>
            <p:cNvPr id="25" name="任意多边形 24"/>
            <p:cNvSpPr/>
            <p:nvPr/>
          </p:nvSpPr>
          <p:spPr>
            <a:xfrm>
              <a:off x="1941706" y="3231482"/>
              <a:ext cx="1212300" cy="1209474"/>
            </a:xfrm>
            <a:custGeom>
              <a:avLst/>
              <a:gdLst>
                <a:gd name="connsiteX0" fmla="*/ 606149 w 1212300"/>
                <a:gd name="connsiteY0" fmla="*/ 219778 h 1209474"/>
                <a:gd name="connsiteX1" fmla="*/ 221190 w 1212300"/>
                <a:gd name="connsiteY1" fmla="*/ 604737 h 1209474"/>
                <a:gd name="connsiteX2" fmla="*/ 606149 w 1212300"/>
                <a:gd name="connsiteY2" fmla="*/ 989696 h 1209474"/>
                <a:gd name="connsiteX3" fmla="*/ 991108 w 1212300"/>
                <a:gd name="connsiteY3" fmla="*/ 604737 h 1209474"/>
                <a:gd name="connsiteX4" fmla="*/ 606149 w 1212300"/>
                <a:gd name="connsiteY4" fmla="*/ 219778 h 1209474"/>
                <a:gd name="connsiteX5" fmla="*/ 570726 w 1212300"/>
                <a:gd name="connsiteY5" fmla="*/ 0 h 1209474"/>
                <a:gd name="connsiteX6" fmla="*/ 641573 w 1212300"/>
                <a:gd name="connsiteY6" fmla="*/ 0 h 1209474"/>
                <a:gd name="connsiteX7" fmla="*/ 653064 w 1212300"/>
                <a:gd name="connsiteY7" fmla="*/ 60414 h 1209474"/>
                <a:gd name="connsiteX8" fmla="*/ 661820 w 1212300"/>
                <a:gd name="connsiteY8" fmla="*/ 60857 h 1209474"/>
                <a:gd name="connsiteX9" fmla="*/ 707034 w 1212300"/>
                <a:gd name="connsiteY9" fmla="*/ 69786 h 1209474"/>
                <a:gd name="connsiteX10" fmla="*/ 735306 w 1212300"/>
                <a:gd name="connsiteY10" fmla="*/ 12884 h 1209474"/>
                <a:gd name="connsiteX11" fmla="*/ 803526 w 1212300"/>
                <a:gd name="connsiteY11" fmla="*/ 31998 h 1209474"/>
                <a:gd name="connsiteX12" fmla="*/ 798126 w 1212300"/>
                <a:gd name="connsiteY12" fmla="*/ 95198 h 1209474"/>
                <a:gd name="connsiteX13" fmla="*/ 848903 w 1212300"/>
                <a:gd name="connsiteY13" fmla="*/ 115557 h 1209474"/>
                <a:gd name="connsiteX14" fmla="*/ 890307 w 1212300"/>
                <a:gd name="connsiteY14" fmla="*/ 69692 h 1209474"/>
                <a:gd name="connsiteX15" fmla="*/ 950840 w 1212300"/>
                <a:gd name="connsiteY15" fmla="*/ 106503 h 1209474"/>
                <a:gd name="connsiteX16" fmla="*/ 928932 w 1212300"/>
                <a:gd name="connsiteY16" fmla="*/ 164987 h 1209474"/>
                <a:gd name="connsiteX17" fmla="*/ 971748 w 1212300"/>
                <a:gd name="connsiteY17" fmla="*/ 199360 h 1209474"/>
                <a:gd name="connsiteX18" fmla="*/ 1024233 w 1212300"/>
                <a:gd name="connsiteY18" fmla="*/ 166213 h 1209474"/>
                <a:gd name="connsiteX19" fmla="*/ 1072590 w 1212300"/>
                <a:gd name="connsiteY19" fmla="*/ 217989 h 1209474"/>
                <a:gd name="connsiteX20" fmla="*/ 1034905 w 1212300"/>
                <a:gd name="connsiteY20" fmla="*/ 269502 h 1209474"/>
                <a:gd name="connsiteX21" fmla="*/ 1047793 w 1212300"/>
                <a:gd name="connsiteY21" fmla="*/ 284006 h 1209474"/>
                <a:gd name="connsiteX22" fmla="*/ 1065896 w 1212300"/>
                <a:gd name="connsiteY22" fmla="*/ 313574 h 1209474"/>
                <a:gd name="connsiteX23" fmla="*/ 1127152 w 1212300"/>
                <a:gd name="connsiteY23" fmla="*/ 295286 h 1209474"/>
                <a:gd name="connsiteX24" fmla="*/ 1159745 w 1212300"/>
                <a:gd name="connsiteY24" fmla="*/ 358190 h 1209474"/>
                <a:gd name="connsiteX25" fmla="*/ 1109155 w 1212300"/>
                <a:gd name="connsiteY25" fmla="*/ 397943 h 1209474"/>
                <a:gd name="connsiteX26" fmla="*/ 1123476 w 1212300"/>
                <a:gd name="connsiteY26" fmla="*/ 432252 h 1209474"/>
                <a:gd name="connsiteX27" fmla="*/ 1127413 w 1212300"/>
                <a:gd name="connsiteY27" fmla="*/ 448425 h 1209474"/>
                <a:gd name="connsiteX28" fmla="*/ 1191430 w 1212300"/>
                <a:gd name="connsiteY28" fmla="*/ 447341 h 1209474"/>
                <a:gd name="connsiteX29" fmla="*/ 1205844 w 1212300"/>
                <a:gd name="connsiteY29" fmla="*/ 516706 h 1209474"/>
                <a:gd name="connsiteX30" fmla="*/ 1145770 w 1212300"/>
                <a:gd name="connsiteY30" fmla="*/ 541598 h 1209474"/>
                <a:gd name="connsiteX31" fmla="*/ 1150013 w 1212300"/>
                <a:gd name="connsiteY31" fmla="*/ 594780 h 1209474"/>
                <a:gd name="connsiteX32" fmla="*/ 1212300 w 1212300"/>
                <a:gd name="connsiteY32" fmla="*/ 611099 h 1209474"/>
                <a:gd name="connsiteX33" fmla="*/ 1207465 w 1212300"/>
                <a:gd name="connsiteY33" fmla="*/ 681780 h 1209474"/>
                <a:gd name="connsiteX34" fmla="*/ 1143038 w 1212300"/>
                <a:gd name="connsiteY34" fmla="*/ 689527 h 1209474"/>
                <a:gd name="connsiteX35" fmla="*/ 1139569 w 1212300"/>
                <a:gd name="connsiteY35" fmla="*/ 712257 h 1209474"/>
                <a:gd name="connsiteX36" fmla="*/ 1131043 w 1212300"/>
                <a:gd name="connsiteY36" fmla="*/ 740961 h 1209474"/>
                <a:gd name="connsiteX37" fmla="*/ 1188216 w 1212300"/>
                <a:gd name="connsiteY37" fmla="*/ 774415 h 1209474"/>
                <a:gd name="connsiteX38" fmla="*/ 1164491 w 1212300"/>
                <a:gd name="connsiteY38" fmla="*/ 841171 h 1209474"/>
                <a:gd name="connsiteX39" fmla="*/ 1098564 w 1212300"/>
                <a:gd name="connsiteY39" fmla="*/ 830969 h 1209474"/>
                <a:gd name="connsiteX40" fmla="*/ 1075268 w 1212300"/>
                <a:gd name="connsiteY40" fmla="*/ 877883 h 1209474"/>
                <a:gd name="connsiteX41" fmla="*/ 1120962 w 1212300"/>
                <a:gd name="connsiteY41" fmla="*/ 925178 h 1209474"/>
                <a:gd name="connsiteX42" fmla="*/ 1080106 w 1212300"/>
                <a:gd name="connsiteY42" fmla="*/ 983058 h 1209474"/>
                <a:gd name="connsiteX43" fmla="*/ 1019565 w 1212300"/>
                <a:gd name="connsiteY43" fmla="*/ 955533 h 1209474"/>
                <a:gd name="connsiteX44" fmla="*/ 986510 w 1212300"/>
                <a:gd name="connsiteY44" fmla="*/ 992122 h 1209474"/>
                <a:gd name="connsiteX45" fmla="*/ 984130 w 1212300"/>
                <a:gd name="connsiteY45" fmla="*/ 994044 h 1209474"/>
                <a:gd name="connsiteX46" fmla="*/ 1015527 w 1212300"/>
                <a:gd name="connsiteY46" fmla="*/ 1052205 h 1209474"/>
                <a:gd name="connsiteX47" fmla="*/ 960571 w 1212300"/>
                <a:gd name="connsiteY47" fmla="*/ 1096915 h 1209474"/>
                <a:gd name="connsiteX48" fmla="*/ 909748 w 1212300"/>
                <a:gd name="connsiteY48" fmla="*/ 1054117 h 1209474"/>
                <a:gd name="connsiteX49" fmla="*/ 906487 w 1212300"/>
                <a:gd name="connsiteY49" fmla="*/ 1056751 h 1209474"/>
                <a:gd name="connsiteX50" fmla="*/ 864880 w 1212300"/>
                <a:gd name="connsiteY50" fmla="*/ 1080229 h 1209474"/>
                <a:gd name="connsiteX51" fmla="*/ 879731 w 1212300"/>
                <a:gd name="connsiteY51" fmla="*/ 1146075 h 1209474"/>
                <a:gd name="connsiteX52" fmla="*/ 814749 w 1212300"/>
                <a:gd name="connsiteY52" fmla="*/ 1174300 h 1209474"/>
                <a:gd name="connsiteX53" fmla="*/ 777013 w 1212300"/>
                <a:gd name="connsiteY53" fmla="*/ 1118870 h 1209474"/>
                <a:gd name="connsiteX54" fmla="*/ 765662 w 1212300"/>
                <a:gd name="connsiteY54" fmla="*/ 1123267 h 1209474"/>
                <a:gd name="connsiteX55" fmla="*/ 727130 w 1212300"/>
                <a:gd name="connsiteY55" fmla="*/ 1132005 h 1209474"/>
                <a:gd name="connsiteX56" fmla="*/ 723644 w 1212300"/>
                <a:gd name="connsiteY56" fmla="*/ 1199827 h 1209474"/>
                <a:gd name="connsiteX57" fmla="*/ 653457 w 1212300"/>
                <a:gd name="connsiteY57" fmla="*/ 1209474 h 1209474"/>
                <a:gd name="connsiteX58" fmla="*/ 631798 w 1212300"/>
                <a:gd name="connsiteY58" fmla="*/ 1145096 h 1209474"/>
                <a:gd name="connsiteX59" fmla="*/ 606150 w 1212300"/>
                <a:gd name="connsiteY59" fmla="*/ 1147005 h 1209474"/>
                <a:gd name="connsiteX60" fmla="*/ 580299 w 1212300"/>
                <a:gd name="connsiteY60" fmla="*/ 1145700 h 1209474"/>
                <a:gd name="connsiteX61" fmla="*/ 558843 w 1212300"/>
                <a:gd name="connsiteY61" fmla="*/ 1209474 h 1209474"/>
                <a:gd name="connsiteX62" fmla="*/ 488656 w 1212300"/>
                <a:gd name="connsiteY62" fmla="*/ 1199827 h 1209474"/>
                <a:gd name="connsiteX63" fmla="*/ 485224 w 1212300"/>
                <a:gd name="connsiteY63" fmla="*/ 1133066 h 1209474"/>
                <a:gd name="connsiteX64" fmla="*/ 444238 w 1212300"/>
                <a:gd name="connsiteY64" fmla="*/ 1122527 h 1209474"/>
                <a:gd name="connsiteX65" fmla="*/ 435252 w 1212300"/>
                <a:gd name="connsiteY65" fmla="*/ 1118923 h 1209474"/>
                <a:gd name="connsiteX66" fmla="*/ 397552 w 1212300"/>
                <a:gd name="connsiteY66" fmla="*/ 1174300 h 1209474"/>
                <a:gd name="connsiteX67" fmla="*/ 332570 w 1212300"/>
                <a:gd name="connsiteY67" fmla="*/ 1146075 h 1209474"/>
                <a:gd name="connsiteX68" fmla="*/ 347390 w 1212300"/>
                <a:gd name="connsiteY68" fmla="*/ 1080362 h 1209474"/>
                <a:gd name="connsiteX69" fmla="*/ 302981 w 1212300"/>
                <a:gd name="connsiteY69" fmla="*/ 1053756 h 1209474"/>
                <a:gd name="connsiteX70" fmla="*/ 251730 w 1212300"/>
                <a:gd name="connsiteY70" fmla="*/ 1096915 h 1209474"/>
                <a:gd name="connsiteX71" fmla="*/ 196773 w 1212300"/>
                <a:gd name="connsiteY71" fmla="*/ 1052205 h 1209474"/>
                <a:gd name="connsiteX72" fmla="*/ 228407 w 1212300"/>
                <a:gd name="connsiteY72" fmla="*/ 993606 h 1209474"/>
                <a:gd name="connsiteX73" fmla="*/ 196589 w 1212300"/>
                <a:gd name="connsiteY73" fmla="*/ 961310 h 1209474"/>
                <a:gd name="connsiteX74" fmla="*/ 192451 w 1212300"/>
                <a:gd name="connsiteY74" fmla="*/ 955662 h 1209474"/>
                <a:gd name="connsiteX75" fmla="*/ 132195 w 1212300"/>
                <a:gd name="connsiteY75" fmla="*/ 983058 h 1209474"/>
                <a:gd name="connsiteX76" fmla="*/ 91339 w 1212300"/>
                <a:gd name="connsiteY76" fmla="*/ 925178 h 1209474"/>
                <a:gd name="connsiteX77" fmla="*/ 137009 w 1212300"/>
                <a:gd name="connsiteY77" fmla="*/ 877908 h 1209474"/>
                <a:gd name="connsiteX78" fmla="*/ 113994 w 1212300"/>
                <a:gd name="connsiteY78" fmla="*/ 830929 h 1209474"/>
                <a:gd name="connsiteX79" fmla="*/ 47809 w 1212300"/>
                <a:gd name="connsiteY79" fmla="*/ 841171 h 1209474"/>
                <a:gd name="connsiteX80" fmla="*/ 24084 w 1212300"/>
                <a:gd name="connsiteY80" fmla="*/ 774415 h 1209474"/>
                <a:gd name="connsiteX81" fmla="*/ 81587 w 1212300"/>
                <a:gd name="connsiteY81" fmla="*/ 740768 h 1209474"/>
                <a:gd name="connsiteX82" fmla="*/ 70938 w 1212300"/>
                <a:gd name="connsiteY82" fmla="*/ 703091 h 1209474"/>
                <a:gd name="connsiteX83" fmla="*/ 69043 w 1212300"/>
                <a:gd name="connsiteY83" fmla="*/ 689500 h 1209474"/>
                <a:gd name="connsiteX84" fmla="*/ 4835 w 1212300"/>
                <a:gd name="connsiteY84" fmla="*/ 681780 h 1209474"/>
                <a:gd name="connsiteX85" fmla="*/ 0 w 1212300"/>
                <a:gd name="connsiteY85" fmla="*/ 611099 h 1209474"/>
                <a:gd name="connsiteX86" fmla="*/ 62033 w 1212300"/>
                <a:gd name="connsiteY86" fmla="*/ 594846 h 1209474"/>
                <a:gd name="connsiteX87" fmla="*/ 64142 w 1212300"/>
                <a:gd name="connsiteY87" fmla="*/ 550291 h 1209474"/>
                <a:gd name="connsiteX88" fmla="*/ 65806 w 1212300"/>
                <a:gd name="connsiteY88" fmla="*/ 541298 h 1209474"/>
                <a:gd name="connsiteX89" fmla="*/ 6456 w 1212300"/>
                <a:gd name="connsiteY89" fmla="*/ 516706 h 1209474"/>
                <a:gd name="connsiteX90" fmla="*/ 20870 w 1212300"/>
                <a:gd name="connsiteY90" fmla="*/ 447341 h 1209474"/>
                <a:gd name="connsiteX91" fmla="*/ 84476 w 1212300"/>
                <a:gd name="connsiteY91" fmla="*/ 448419 h 1209474"/>
                <a:gd name="connsiteX92" fmla="*/ 103307 w 1212300"/>
                <a:gd name="connsiteY92" fmla="*/ 398070 h 1209474"/>
                <a:gd name="connsiteX93" fmla="*/ 52555 w 1212300"/>
                <a:gd name="connsiteY93" fmla="*/ 358190 h 1209474"/>
                <a:gd name="connsiteX94" fmla="*/ 85149 w 1212300"/>
                <a:gd name="connsiteY94" fmla="*/ 295286 h 1209474"/>
                <a:gd name="connsiteX95" fmla="*/ 145210 w 1212300"/>
                <a:gd name="connsiteY95" fmla="*/ 313217 h 1209474"/>
                <a:gd name="connsiteX96" fmla="*/ 148057 w 1212300"/>
                <a:gd name="connsiteY96" fmla="*/ 308107 h 1209474"/>
                <a:gd name="connsiteX97" fmla="*/ 176724 w 1212300"/>
                <a:gd name="connsiteY97" fmla="*/ 268584 h 1209474"/>
                <a:gd name="connsiteX98" fmla="*/ 139711 w 1212300"/>
                <a:gd name="connsiteY98" fmla="*/ 217989 h 1209474"/>
                <a:gd name="connsiteX99" fmla="*/ 188068 w 1212300"/>
                <a:gd name="connsiteY99" fmla="*/ 166213 h 1209474"/>
                <a:gd name="connsiteX100" fmla="*/ 241027 w 1212300"/>
                <a:gd name="connsiteY100" fmla="*/ 199659 h 1209474"/>
                <a:gd name="connsiteX101" fmla="*/ 269262 w 1212300"/>
                <a:gd name="connsiteY101" fmla="*/ 174752 h 1209474"/>
                <a:gd name="connsiteX102" fmla="*/ 283412 w 1212300"/>
                <a:gd name="connsiteY102" fmla="*/ 165102 h 1209474"/>
                <a:gd name="connsiteX103" fmla="*/ 261461 w 1212300"/>
                <a:gd name="connsiteY103" fmla="*/ 106503 h 1209474"/>
                <a:gd name="connsiteX104" fmla="*/ 321994 w 1212300"/>
                <a:gd name="connsiteY104" fmla="*/ 69692 h 1209474"/>
                <a:gd name="connsiteX105" fmla="*/ 363991 w 1212300"/>
                <a:gd name="connsiteY105" fmla="*/ 116215 h 1209474"/>
                <a:gd name="connsiteX106" fmla="*/ 399902 w 1212300"/>
                <a:gd name="connsiteY106" fmla="*/ 98466 h 1209474"/>
                <a:gd name="connsiteX107" fmla="*/ 414057 w 1212300"/>
                <a:gd name="connsiteY107" fmla="*/ 93815 h 1209474"/>
                <a:gd name="connsiteX108" fmla="*/ 408775 w 1212300"/>
                <a:gd name="connsiteY108" fmla="*/ 31998 h 1209474"/>
                <a:gd name="connsiteX109" fmla="*/ 476994 w 1212300"/>
                <a:gd name="connsiteY109" fmla="*/ 12884 h 1209474"/>
                <a:gd name="connsiteX110" fmla="*/ 504807 w 1212300"/>
                <a:gd name="connsiteY110" fmla="*/ 68861 h 1209474"/>
                <a:gd name="connsiteX111" fmla="*/ 550480 w 1212300"/>
                <a:gd name="connsiteY111" fmla="*/ 60857 h 1209474"/>
                <a:gd name="connsiteX112" fmla="*/ 559236 w 1212300"/>
                <a:gd name="connsiteY112" fmla="*/ 60414 h 120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12300" h="1209474">
                  <a:moveTo>
                    <a:pt x="606149" y="219778"/>
                  </a:moveTo>
                  <a:cubicBezTo>
                    <a:pt x="393542" y="219778"/>
                    <a:pt x="221190" y="392130"/>
                    <a:pt x="221190" y="604737"/>
                  </a:cubicBezTo>
                  <a:cubicBezTo>
                    <a:pt x="221190" y="817344"/>
                    <a:pt x="393542" y="989696"/>
                    <a:pt x="606149" y="989696"/>
                  </a:cubicBezTo>
                  <a:cubicBezTo>
                    <a:pt x="818756" y="989696"/>
                    <a:pt x="991108" y="817344"/>
                    <a:pt x="991108" y="604737"/>
                  </a:cubicBezTo>
                  <a:cubicBezTo>
                    <a:pt x="991108" y="392130"/>
                    <a:pt x="818756" y="219778"/>
                    <a:pt x="606149" y="219778"/>
                  </a:cubicBezTo>
                  <a:close/>
                  <a:moveTo>
                    <a:pt x="570726" y="0"/>
                  </a:moveTo>
                  <a:lnTo>
                    <a:pt x="641573" y="0"/>
                  </a:lnTo>
                  <a:lnTo>
                    <a:pt x="653064" y="60414"/>
                  </a:lnTo>
                  <a:lnTo>
                    <a:pt x="661820" y="60857"/>
                  </a:lnTo>
                  <a:lnTo>
                    <a:pt x="707034" y="69786"/>
                  </a:lnTo>
                  <a:lnTo>
                    <a:pt x="735306" y="12884"/>
                  </a:lnTo>
                  <a:lnTo>
                    <a:pt x="803526" y="31998"/>
                  </a:lnTo>
                  <a:lnTo>
                    <a:pt x="798126" y="95198"/>
                  </a:lnTo>
                  <a:lnTo>
                    <a:pt x="848903" y="115557"/>
                  </a:lnTo>
                  <a:lnTo>
                    <a:pt x="890307" y="69692"/>
                  </a:lnTo>
                  <a:lnTo>
                    <a:pt x="950840" y="106503"/>
                  </a:lnTo>
                  <a:lnTo>
                    <a:pt x="928932" y="164987"/>
                  </a:lnTo>
                  <a:lnTo>
                    <a:pt x="971748" y="199360"/>
                  </a:lnTo>
                  <a:lnTo>
                    <a:pt x="1024233" y="166213"/>
                  </a:lnTo>
                  <a:lnTo>
                    <a:pt x="1072590" y="217989"/>
                  </a:lnTo>
                  <a:lnTo>
                    <a:pt x="1034905" y="269502"/>
                  </a:lnTo>
                  <a:lnTo>
                    <a:pt x="1047793" y="284006"/>
                  </a:lnTo>
                  <a:lnTo>
                    <a:pt x="1065896" y="313574"/>
                  </a:lnTo>
                  <a:lnTo>
                    <a:pt x="1127152" y="295286"/>
                  </a:lnTo>
                  <a:lnTo>
                    <a:pt x="1159745" y="358190"/>
                  </a:lnTo>
                  <a:lnTo>
                    <a:pt x="1109155" y="397943"/>
                  </a:lnTo>
                  <a:lnTo>
                    <a:pt x="1123476" y="432252"/>
                  </a:lnTo>
                  <a:lnTo>
                    <a:pt x="1127413" y="448425"/>
                  </a:lnTo>
                  <a:lnTo>
                    <a:pt x="1191430" y="447341"/>
                  </a:lnTo>
                  <a:lnTo>
                    <a:pt x="1205844" y="516706"/>
                  </a:lnTo>
                  <a:lnTo>
                    <a:pt x="1145770" y="541598"/>
                  </a:lnTo>
                  <a:lnTo>
                    <a:pt x="1150013" y="594780"/>
                  </a:lnTo>
                  <a:lnTo>
                    <a:pt x="1212300" y="611099"/>
                  </a:lnTo>
                  <a:lnTo>
                    <a:pt x="1207465" y="681780"/>
                  </a:lnTo>
                  <a:lnTo>
                    <a:pt x="1143038" y="689527"/>
                  </a:lnTo>
                  <a:lnTo>
                    <a:pt x="1139569" y="712257"/>
                  </a:lnTo>
                  <a:lnTo>
                    <a:pt x="1131043" y="740961"/>
                  </a:lnTo>
                  <a:lnTo>
                    <a:pt x="1188216" y="774415"/>
                  </a:lnTo>
                  <a:lnTo>
                    <a:pt x="1164491" y="841171"/>
                  </a:lnTo>
                  <a:lnTo>
                    <a:pt x="1098564" y="830969"/>
                  </a:lnTo>
                  <a:lnTo>
                    <a:pt x="1075268" y="877883"/>
                  </a:lnTo>
                  <a:lnTo>
                    <a:pt x="1120962" y="925178"/>
                  </a:lnTo>
                  <a:lnTo>
                    <a:pt x="1080106" y="983058"/>
                  </a:lnTo>
                  <a:lnTo>
                    <a:pt x="1019565" y="955533"/>
                  </a:lnTo>
                  <a:lnTo>
                    <a:pt x="986510" y="992122"/>
                  </a:lnTo>
                  <a:lnTo>
                    <a:pt x="984130" y="994044"/>
                  </a:lnTo>
                  <a:lnTo>
                    <a:pt x="1015527" y="1052205"/>
                  </a:lnTo>
                  <a:lnTo>
                    <a:pt x="960571" y="1096915"/>
                  </a:lnTo>
                  <a:lnTo>
                    <a:pt x="909748" y="1054117"/>
                  </a:lnTo>
                  <a:lnTo>
                    <a:pt x="906487" y="1056751"/>
                  </a:lnTo>
                  <a:lnTo>
                    <a:pt x="864880" y="1080229"/>
                  </a:lnTo>
                  <a:lnTo>
                    <a:pt x="879731" y="1146075"/>
                  </a:lnTo>
                  <a:lnTo>
                    <a:pt x="814749" y="1174300"/>
                  </a:lnTo>
                  <a:lnTo>
                    <a:pt x="777013" y="1118870"/>
                  </a:lnTo>
                  <a:lnTo>
                    <a:pt x="765662" y="1123267"/>
                  </a:lnTo>
                  <a:lnTo>
                    <a:pt x="727130" y="1132005"/>
                  </a:lnTo>
                  <a:lnTo>
                    <a:pt x="723644" y="1199827"/>
                  </a:lnTo>
                  <a:lnTo>
                    <a:pt x="653457" y="1209474"/>
                  </a:lnTo>
                  <a:lnTo>
                    <a:pt x="631798" y="1145096"/>
                  </a:lnTo>
                  <a:lnTo>
                    <a:pt x="606150" y="1147005"/>
                  </a:lnTo>
                  <a:lnTo>
                    <a:pt x="580299" y="1145700"/>
                  </a:lnTo>
                  <a:lnTo>
                    <a:pt x="558843" y="1209474"/>
                  </a:lnTo>
                  <a:lnTo>
                    <a:pt x="488656" y="1199827"/>
                  </a:lnTo>
                  <a:lnTo>
                    <a:pt x="485224" y="1133066"/>
                  </a:lnTo>
                  <a:lnTo>
                    <a:pt x="444238" y="1122527"/>
                  </a:lnTo>
                  <a:lnTo>
                    <a:pt x="435252" y="1118923"/>
                  </a:lnTo>
                  <a:lnTo>
                    <a:pt x="397552" y="1174300"/>
                  </a:lnTo>
                  <a:lnTo>
                    <a:pt x="332570" y="1146075"/>
                  </a:lnTo>
                  <a:lnTo>
                    <a:pt x="347390" y="1080362"/>
                  </a:lnTo>
                  <a:lnTo>
                    <a:pt x="302981" y="1053756"/>
                  </a:lnTo>
                  <a:lnTo>
                    <a:pt x="251730" y="1096915"/>
                  </a:lnTo>
                  <a:lnTo>
                    <a:pt x="196773" y="1052205"/>
                  </a:lnTo>
                  <a:lnTo>
                    <a:pt x="228407" y="993606"/>
                  </a:lnTo>
                  <a:lnTo>
                    <a:pt x="196589" y="961310"/>
                  </a:lnTo>
                  <a:lnTo>
                    <a:pt x="192451" y="955662"/>
                  </a:lnTo>
                  <a:lnTo>
                    <a:pt x="132195" y="983058"/>
                  </a:lnTo>
                  <a:lnTo>
                    <a:pt x="91339" y="925178"/>
                  </a:lnTo>
                  <a:lnTo>
                    <a:pt x="137009" y="877908"/>
                  </a:lnTo>
                  <a:lnTo>
                    <a:pt x="113994" y="830929"/>
                  </a:lnTo>
                  <a:lnTo>
                    <a:pt x="47809" y="841171"/>
                  </a:lnTo>
                  <a:lnTo>
                    <a:pt x="24084" y="774415"/>
                  </a:lnTo>
                  <a:lnTo>
                    <a:pt x="81587" y="740768"/>
                  </a:lnTo>
                  <a:lnTo>
                    <a:pt x="70938" y="703091"/>
                  </a:lnTo>
                  <a:lnTo>
                    <a:pt x="69043" y="689500"/>
                  </a:lnTo>
                  <a:lnTo>
                    <a:pt x="4835" y="681780"/>
                  </a:lnTo>
                  <a:lnTo>
                    <a:pt x="0" y="611099"/>
                  </a:lnTo>
                  <a:lnTo>
                    <a:pt x="62033" y="594846"/>
                  </a:lnTo>
                  <a:lnTo>
                    <a:pt x="64142" y="550291"/>
                  </a:lnTo>
                  <a:lnTo>
                    <a:pt x="65806" y="541298"/>
                  </a:lnTo>
                  <a:lnTo>
                    <a:pt x="6456" y="516706"/>
                  </a:lnTo>
                  <a:lnTo>
                    <a:pt x="20870" y="447341"/>
                  </a:lnTo>
                  <a:lnTo>
                    <a:pt x="84476" y="448419"/>
                  </a:lnTo>
                  <a:lnTo>
                    <a:pt x="103307" y="398070"/>
                  </a:lnTo>
                  <a:lnTo>
                    <a:pt x="52555" y="358190"/>
                  </a:lnTo>
                  <a:lnTo>
                    <a:pt x="85149" y="295286"/>
                  </a:lnTo>
                  <a:lnTo>
                    <a:pt x="145210" y="313217"/>
                  </a:lnTo>
                  <a:lnTo>
                    <a:pt x="148057" y="308107"/>
                  </a:lnTo>
                  <a:lnTo>
                    <a:pt x="176724" y="268584"/>
                  </a:lnTo>
                  <a:lnTo>
                    <a:pt x="139711" y="217989"/>
                  </a:lnTo>
                  <a:lnTo>
                    <a:pt x="188068" y="166213"/>
                  </a:lnTo>
                  <a:lnTo>
                    <a:pt x="241027" y="199659"/>
                  </a:lnTo>
                  <a:lnTo>
                    <a:pt x="269262" y="174752"/>
                  </a:lnTo>
                  <a:lnTo>
                    <a:pt x="283412" y="165102"/>
                  </a:lnTo>
                  <a:lnTo>
                    <a:pt x="261461" y="106503"/>
                  </a:lnTo>
                  <a:lnTo>
                    <a:pt x="321994" y="69692"/>
                  </a:lnTo>
                  <a:lnTo>
                    <a:pt x="363991" y="116215"/>
                  </a:lnTo>
                  <a:lnTo>
                    <a:pt x="399902" y="98466"/>
                  </a:lnTo>
                  <a:lnTo>
                    <a:pt x="414057" y="93815"/>
                  </a:lnTo>
                  <a:lnTo>
                    <a:pt x="408775" y="31998"/>
                  </a:lnTo>
                  <a:lnTo>
                    <a:pt x="476994" y="12884"/>
                  </a:lnTo>
                  <a:lnTo>
                    <a:pt x="504807" y="68861"/>
                  </a:lnTo>
                  <a:lnTo>
                    <a:pt x="550480" y="60857"/>
                  </a:lnTo>
                  <a:lnTo>
                    <a:pt x="559236" y="60414"/>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椭圆 25"/>
            <p:cNvSpPr/>
            <p:nvPr/>
          </p:nvSpPr>
          <p:spPr>
            <a:xfrm>
              <a:off x="2162897" y="3451260"/>
              <a:ext cx="769918" cy="769918"/>
            </a:xfrm>
            <a:prstGeom prst="ellipse">
              <a:avLst/>
            </a:prstGeom>
            <a:no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3420564" y="1630715"/>
            <a:ext cx="1345967" cy="1342829"/>
            <a:chOff x="1941706" y="3231482"/>
            <a:chExt cx="1212300" cy="1209474"/>
          </a:xfrm>
        </p:grpSpPr>
        <p:sp>
          <p:nvSpPr>
            <p:cNvPr id="28" name="任意多边形 27"/>
            <p:cNvSpPr/>
            <p:nvPr/>
          </p:nvSpPr>
          <p:spPr>
            <a:xfrm>
              <a:off x="1941706" y="3231482"/>
              <a:ext cx="1212300" cy="1209474"/>
            </a:xfrm>
            <a:custGeom>
              <a:avLst/>
              <a:gdLst>
                <a:gd name="connsiteX0" fmla="*/ 606149 w 1212300"/>
                <a:gd name="connsiteY0" fmla="*/ 219778 h 1209474"/>
                <a:gd name="connsiteX1" fmla="*/ 221190 w 1212300"/>
                <a:gd name="connsiteY1" fmla="*/ 604737 h 1209474"/>
                <a:gd name="connsiteX2" fmla="*/ 606149 w 1212300"/>
                <a:gd name="connsiteY2" fmla="*/ 989696 h 1209474"/>
                <a:gd name="connsiteX3" fmla="*/ 991108 w 1212300"/>
                <a:gd name="connsiteY3" fmla="*/ 604737 h 1209474"/>
                <a:gd name="connsiteX4" fmla="*/ 606149 w 1212300"/>
                <a:gd name="connsiteY4" fmla="*/ 219778 h 1209474"/>
                <a:gd name="connsiteX5" fmla="*/ 570726 w 1212300"/>
                <a:gd name="connsiteY5" fmla="*/ 0 h 1209474"/>
                <a:gd name="connsiteX6" fmla="*/ 641573 w 1212300"/>
                <a:gd name="connsiteY6" fmla="*/ 0 h 1209474"/>
                <a:gd name="connsiteX7" fmla="*/ 653064 w 1212300"/>
                <a:gd name="connsiteY7" fmla="*/ 60414 h 1209474"/>
                <a:gd name="connsiteX8" fmla="*/ 661820 w 1212300"/>
                <a:gd name="connsiteY8" fmla="*/ 60857 h 1209474"/>
                <a:gd name="connsiteX9" fmla="*/ 707034 w 1212300"/>
                <a:gd name="connsiteY9" fmla="*/ 69786 h 1209474"/>
                <a:gd name="connsiteX10" fmla="*/ 735306 w 1212300"/>
                <a:gd name="connsiteY10" fmla="*/ 12884 h 1209474"/>
                <a:gd name="connsiteX11" fmla="*/ 803526 w 1212300"/>
                <a:gd name="connsiteY11" fmla="*/ 31998 h 1209474"/>
                <a:gd name="connsiteX12" fmla="*/ 798126 w 1212300"/>
                <a:gd name="connsiteY12" fmla="*/ 95198 h 1209474"/>
                <a:gd name="connsiteX13" fmla="*/ 848903 w 1212300"/>
                <a:gd name="connsiteY13" fmla="*/ 115557 h 1209474"/>
                <a:gd name="connsiteX14" fmla="*/ 890307 w 1212300"/>
                <a:gd name="connsiteY14" fmla="*/ 69692 h 1209474"/>
                <a:gd name="connsiteX15" fmla="*/ 950840 w 1212300"/>
                <a:gd name="connsiteY15" fmla="*/ 106503 h 1209474"/>
                <a:gd name="connsiteX16" fmla="*/ 928932 w 1212300"/>
                <a:gd name="connsiteY16" fmla="*/ 164987 h 1209474"/>
                <a:gd name="connsiteX17" fmla="*/ 971748 w 1212300"/>
                <a:gd name="connsiteY17" fmla="*/ 199360 h 1209474"/>
                <a:gd name="connsiteX18" fmla="*/ 1024233 w 1212300"/>
                <a:gd name="connsiteY18" fmla="*/ 166213 h 1209474"/>
                <a:gd name="connsiteX19" fmla="*/ 1072590 w 1212300"/>
                <a:gd name="connsiteY19" fmla="*/ 217989 h 1209474"/>
                <a:gd name="connsiteX20" fmla="*/ 1034905 w 1212300"/>
                <a:gd name="connsiteY20" fmla="*/ 269502 h 1209474"/>
                <a:gd name="connsiteX21" fmla="*/ 1047793 w 1212300"/>
                <a:gd name="connsiteY21" fmla="*/ 284006 h 1209474"/>
                <a:gd name="connsiteX22" fmla="*/ 1065896 w 1212300"/>
                <a:gd name="connsiteY22" fmla="*/ 313574 h 1209474"/>
                <a:gd name="connsiteX23" fmla="*/ 1127152 w 1212300"/>
                <a:gd name="connsiteY23" fmla="*/ 295286 h 1209474"/>
                <a:gd name="connsiteX24" fmla="*/ 1159745 w 1212300"/>
                <a:gd name="connsiteY24" fmla="*/ 358190 h 1209474"/>
                <a:gd name="connsiteX25" fmla="*/ 1109155 w 1212300"/>
                <a:gd name="connsiteY25" fmla="*/ 397943 h 1209474"/>
                <a:gd name="connsiteX26" fmla="*/ 1123476 w 1212300"/>
                <a:gd name="connsiteY26" fmla="*/ 432252 h 1209474"/>
                <a:gd name="connsiteX27" fmla="*/ 1127413 w 1212300"/>
                <a:gd name="connsiteY27" fmla="*/ 448425 h 1209474"/>
                <a:gd name="connsiteX28" fmla="*/ 1191430 w 1212300"/>
                <a:gd name="connsiteY28" fmla="*/ 447341 h 1209474"/>
                <a:gd name="connsiteX29" fmla="*/ 1205844 w 1212300"/>
                <a:gd name="connsiteY29" fmla="*/ 516706 h 1209474"/>
                <a:gd name="connsiteX30" fmla="*/ 1145770 w 1212300"/>
                <a:gd name="connsiteY30" fmla="*/ 541598 h 1209474"/>
                <a:gd name="connsiteX31" fmla="*/ 1150013 w 1212300"/>
                <a:gd name="connsiteY31" fmla="*/ 594780 h 1209474"/>
                <a:gd name="connsiteX32" fmla="*/ 1212300 w 1212300"/>
                <a:gd name="connsiteY32" fmla="*/ 611099 h 1209474"/>
                <a:gd name="connsiteX33" fmla="*/ 1207465 w 1212300"/>
                <a:gd name="connsiteY33" fmla="*/ 681780 h 1209474"/>
                <a:gd name="connsiteX34" fmla="*/ 1143038 w 1212300"/>
                <a:gd name="connsiteY34" fmla="*/ 689527 h 1209474"/>
                <a:gd name="connsiteX35" fmla="*/ 1139569 w 1212300"/>
                <a:gd name="connsiteY35" fmla="*/ 712257 h 1209474"/>
                <a:gd name="connsiteX36" fmla="*/ 1131043 w 1212300"/>
                <a:gd name="connsiteY36" fmla="*/ 740961 h 1209474"/>
                <a:gd name="connsiteX37" fmla="*/ 1188216 w 1212300"/>
                <a:gd name="connsiteY37" fmla="*/ 774415 h 1209474"/>
                <a:gd name="connsiteX38" fmla="*/ 1164491 w 1212300"/>
                <a:gd name="connsiteY38" fmla="*/ 841171 h 1209474"/>
                <a:gd name="connsiteX39" fmla="*/ 1098564 w 1212300"/>
                <a:gd name="connsiteY39" fmla="*/ 830969 h 1209474"/>
                <a:gd name="connsiteX40" fmla="*/ 1075268 w 1212300"/>
                <a:gd name="connsiteY40" fmla="*/ 877883 h 1209474"/>
                <a:gd name="connsiteX41" fmla="*/ 1120962 w 1212300"/>
                <a:gd name="connsiteY41" fmla="*/ 925178 h 1209474"/>
                <a:gd name="connsiteX42" fmla="*/ 1080106 w 1212300"/>
                <a:gd name="connsiteY42" fmla="*/ 983058 h 1209474"/>
                <a:gd name="connsiteX43" fmla="*/ 1019565 w 1212300"/>
                <a:gd name="connsiteY43" fmla="*/ 955533 h 1209474"/>
                <a:gd name="connsiteX44" fmla="*/ 986510 w 1212300"/>
                <a:gd name="connsiteY44" fmla="*/ 992122 h 1209474"/>
                <a:gd name="connsiteX45" fmla="*/ 984130 w 1212300"/>
                <a:gd name="connsiteY45" fmla="*/ 994044 h 1209474"/>
                <a:gd name="connsiteX46" fmla="*/ 1015527 w 1212300"/>
                <a:gd name="connsiteY46" fmla="*/ 1052205 h 1209474"/>
                <a:gd name="connsiteX47" fmla="*/ 960571 w 1212300"/>
                <a:gd name="connsiteY47" fmla="*/ 1096915 h 1209474"/>
                <a:gd name="connsiteX48" fmla="*/ 909748 w 1212300"/>
                <a:gd name="connsiteY48" fmla="*/ 1054117 h 1209474"/>
                <a:gd name="connsiteX49" fmla="*/ 906487 w 1212300"/>
                <a:gd name="connsiteY49" fmla="*/ 1056751 h 1209474"/>
                <a:gd name="connsiteX50" fmla="*/ 864880 w 1212300"/>
                <a:gd name="connsiteY50" fmla="*/ 1080229 h 1209474"/>
                <a:gd name="connsiteX51" fmla="*/ 879731 w 1212300"/>
                <a:gd name="connsiteY51" fmla="*/ 1146075 h 1209474"/>
                <a:gd name="connsiteX52" fmla="*/ 814749 w 1212300"/>
                <a:gd name="connsiteY52" fmla="*/ 1174300 h 1209474"/>
                <a:gd name="connsiteX53" fmla="*/ 777013 w 1212300"/>
                <a:gd name="connsiteY53" fmla="*/ 1118870 h 1209474"/>
                <a:gd name="connsiteX54" fmla="*/ 765662 w 1212300"/>
                <a:gd name="connsiteY54" fmla="*/ 1123267 h 1209474"/>
                <a:gd name="connsiteX55" fmla="*/ 727130 w 1212300"/>
                <a:gd name="connsiteY55" fmla="*/ 1132005 h 1209474"/>
                <a:gd name="connsiteX56" fmla="*/ 723644 w 1212300"/>
                <a:gd name="connsiteY56" fmla="*/ 1199827 h 1209474"/>
                <a:gd name="connsiteX57" fmla="*/ 653457 w 1212300"/>
                <a:gd name="connsiteY57" fmla="*/ 1209474 h 1209474"/>
                <a:gd name="connsiteX58" fmla="*/ 631798 w 1212300"/>
                <a:gd name="connsiteY58" fmla="*/ 1145096 h 1209474"/>
                <a:gd name="connsiteX59" fmla="*/ 606150 w 1212300"/>
                <a:gd name="connsiteY59" fmla="*/ 1147005 h 1209474"/>
                <a:gd name="connsiteX60" fmla="*/ 580299 w 1212300"/>
                <a:gd name="connsiteY60" fmla="*/ 1145700 h 1209474"/>
                <a:gd name="connsiteX61" fmla="*/ 558843 w 1212300"/>
                <a:gd name="connsiteY61" fmla="*/ 1209474 h 1209474"/>
                <a:gd name="connsiteX62" fmla="*/ 488656 w 1212300"/>
                <a:gd name="connsiteY62" fmla="*/ 1199827 h 1209474"/>
                <a:gd name="connsiteX63" fmla="*/ 485224 w 1212300"/>
                <a:gd name="connsiteY63" fmla="*/ 1133066 h 1209474"/>
                <a:gd name="connsiteX64" fmla="*/ 444238 w 1212300"/>
                <a:gd name="connsiteY64" fmla="*/ 1122527 h 1209474"/>
                <a:gd name="connsiteX65" fmla="*/ 435252 w 1212300"/>
                <a:gd name="connsiteY65" fmla="*/ 1118923 h 1209474"/>
                <a:gd name="connsiteX66" fmla="*/ 397552 w 1212300"/>
                <a:gd name="connsiteY66" fmla="*/ 1174300 h 1209474"/>
                <a:gd name="connsiteX67" fmla="*/ 332570 w 1212300"/>
                <a:gd name="connsiteY67" fmla="*/ 1146075 h 1209474"/>
                <a:gd name="connsiteX68" fmla="*/ 347390 w 1212300"/>
                <a:gd name="connsiteY68" fmla="*/ 1080362 h 1209474"/>
                <a:gd name="connsiteX69" fmla="*/ 302981 w 1212300"/>
                <a:gd name="connsiteY69" fmla="*/ 1053756 h 1209474"/>
                <a:gd name="connsiteX70" fmla="*/ 251730 w 1212300"/>
                <a:gd name="connsiteY70" fmla="*/ 1096915 h 1209474"/>
                <a:gd name="connsiteX71" fmla="*/ 196773 w 1212300"/>
                <a:gd name="connsiteY71" fmla="*/ 1052205 h 1209474"/>
                <a:gd name="connsiteX72" fmla="*/ 228407 w 1212300"/>
                <a:gd name="connsiteY72" fmla="*/ 993606 h 1209474"/>
                <a:gd name="connsiteX73" fmla="*/ 196589 w 1212300"/>
                <a:gd name="connsiteY73" fmla="*/ 961310 h 1209474"/>
                <a:gd name="connsiteX74" fmla="*/ 192451 w 1212300"/>
                <a:gd name="connsiteY74" fmla="*/ 955662 h 1209474"/>
                <a:gd name="connsiteX75" fmla="*/ 132195 w 1212300"/>
                <a:gd name="connsiteY75" fmla="*/ 983058 h 1209474"/>
                <a:gd name="connsiteX76" fmla="*/ 91339 w 1212300"/>
                <a:gd name="connsiteY76" fmla="*/ 925178 h 1209474"/>
                <a:gd name="connsiteX77" fmla="*/ 137009 w 1212300"/>
                <a:gd name="connsiteY77" fmla="*/ 877908 h 1209474"/>
                <a:gd name="connsiteX78" fmla="*/ 113994 w 1212300"/>
                <a:gd name="connsiteY78" fmla="*/ 830929 h 1209474"/>
                <a:gd name="connsiteX79" fmla="*/ 47809 w 1212300"/>
                <a:gd name="connsiteY79" fmla="*/ 841171 h 1209474"/>
                <a:gd name="connsiteX80" fmla="*/ 24084 w 1212300"/>
                <a:gd name="connsiteY80" fmla="*/ 774415 h 1209474"/>
                <a:gd name="connsiteX81" fmla="*/ 81587 w 1212300"/>
                <a:gd name="connsiteY81" fmla="*/ 740768 h 1209474"/>
                <a:gd name="connsiteX82" fmla="*/ 70938 w 1212300"/>
                <a:gd name="connsiteY82" fmla="*/ 703091 h 1209474"/>
                <a:gd name="connsiteX83" fmla="*/ 69043 w 1212300"/>
                <a:gd name="connsiteY83" fmla="*/ 689500 h 1209474"/>
                <a:gd name="connsiteX84" fmla="*/ 4835 w 1212300"/>
                <a:gd name="connsiteY84" fmla="*/ 681780 h 1209474"/>
                <a:gd name="connsiteX85" fmla="*/ 0 w 1212300"/>
                <a:gd name="connsiteY85" fmla="*/ 611099 h 1209474"/>
                <a:gd name="connsiteX86" fmla="*/ 62033 w 1212300"/>
                <a:gd name="connsiteY86" fmla="*/ 594846 h 1209474"/>
                <a:gd name="connsiteX87" fmla="*/ 64142 w 1212300"/>
                <a:gd name="connsiteY87" fmla="*/ 550291 h 1209474"/>
                <a:gd name="connsiteX88" fmla="*/ 65806 w 1212300"/>
                <a:gd name="connsiteY88" fmla="*/ 541298 h 1209474"/>
                <a:gd name="connsiteX89" fmla="*/ 6456 w 1212300"/>
                <a:gd name="connsiteY89" fmla="*/ 516706 h 1209474"/>
                <a:gd name="connsiteX90" fmla="*/ 20870 w 1212300"/>
                <a:gd name="connsiteY90" fmla="*/ 447341 h 1209474"/>
                <a:gd name="connsiteX91" fmla="*/ 84476 w 1212300"/>
                <a:gd name="connsiteY91" fmla="*/ 448419 h 1209474"/>
                <a:gd name="connsiteX92" fmla="*/ 103307 w 1212300"/>
                <a:gd name="connsiteY92" fmla="*/ 398070 h 1209474"/>
                <a:gd name="connsiteX93" fmla="*/ 52555 w 1212300"/>
                <a:gd name="connsiteY93" fmla="*/ 358190 h 1209474"/>
                <a:gd name="connsiteX94" fmla="*/ 85149 w 1212300"/>
                <a:gd name="connsiteY94" fmla="*/ 295286 h 1209474"/>
                <a:gd name="connsiteX95" fmla="*/ 145210 w 1212300"/>
                <a:gd name="connsiteY95" fmla="*/ 313217 h 1209474"/>
                <a:gd name="connsiteX96" fmla="*/ 148057 w 1212300"/>
                <a:gd name="connsiteY96" fmla="*/ 308107 h 1209474"/>
                <a:gd name="connsiteX97" fmla="*/ 176724 w 1212300"/>
                <a:gd name="connsiteY97" fmla="*/ 268584 h 1209474"/>
                <a:gd name="connsiteX98" fmla="*/ 139711 w 1212300"/>
                <a:gd name="connsiteY98" fmla="*/ 217989 h 1209474"/>
                <a:gd name="connsiteX99" fmla="*/ 188068 w 1212300"/>
                <a:gd name="connsiteY99" fmla="*/ 166213 h 1209474"/>
                <a:gd name="connsiteX100" fmla="*/ 241027 w 1212300"/>
                <a:gd name="connsiteY100" fmla="*/ 199659 h 1209474"/>
                <a:gd name="connsiteX101" fmla="*/ 269262 w 1212300"/>
                <a:gd name="connsiteY101" fmla="*/ 174752 h 1209474"/>
                <a:gd name="connsiteX102" fmla="*/ 283412 w 1212300"/>
                <a:gd name="connsiteY102" fmla="*/ 165102 h 1209474"/>
                <a:gd name="connsiteX103" fmla="*/ 261461 w 1212300"/>
                <a:gd name="connsiteY103" fmla="*/ 106503 h 1209474"/>
                <a:gd name="connsiteX104" fmla="*/ 321994 w 1212300"/>
                <a:gd name="connsiteY104" fmla="*/ 69692 h 1209474"/>
                <a:gd name="connsiteX105" fmla="*/ 363991 w 1212300"/>
                <a:gd name="connsiteY105" fmla="*/ 116215 h 1209474"/>
                <a:gd name="connsiteX106" fmla="*/ 399902 w 1212300"/>
                <a:gd name="connsiteY106" fmla="*/ 98466 h 1209474"/>
                <a:gd name="connsiteX107" fmla="*/ 414057 w 1212300"/>
                <a:gd name="connsiteY107" fmla="*/ 93815 h 1209474"/>
                <a:gd name="connsiteX108" fmla="*/ 408775 w 1212300"/>
                <a:gd name="connsiteY108" fmla="*/ 31998 h 1209474"/>
                <a:gd name="connsiteX109" fmla="*/ 476994 w 1212300"/>
                <a:gd name="connsiteY109" fmla="*/ 12884 h 1209474"/>
                <a:gd name="connsiteX110" fmla="*/ 504807 w 1212300"/>
                <a:gd name="connsiteY110" fmla="*/ 68861 h 1209474"/>
                <a:gd name="connsiteX111" fmla="*/ 550480 w 1212300"/>
                <a:gd name="connsiteY111" fmla="*/ 60857 h 1209474"/>
                <a:gd name="connsiteX112" fmla="*/ 559236 w 1212300"/>
                <a:gd name="connsiteY112" fmla="*/ 60414 h 120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12300" h="1209474">
                  <a:moveTo>
                    <a:pt x="606149" y="219778"/>
                  </a:moveTo>
                  <a:cubicBezTo>
                    <a:pt x="393542" y="219778"/>
                    <a:pt x="221190" y="392130"/>
                    <a:pt x="221190" y="604737"/>
                  </a:cubicBezTo>
                  <a:cubicBezTo>
                    <a:pt x="221190" y="817344"/>
                    <a:pt x="393542" y="989696"/>
                    <a:pt x="606149" y="989696"/>
                  </a:cubicBezTo>
                  <a:cubicBezTo>
                    <a:pt x="818756" y="989696"/>
                    <a:pt x="991108" y="817344"/>
                    <a:pt x="991108" y="604737"/>
                  </a:cubicBezTo>
                  <a:cubicBezTo>
                    <a:pt x="991108" y="392130"/>
                    <a:pt x="818756" y="219778"/>
                    <a:pt x="606149" y="219778"/>
                  </a:cubicBezTo>
                  <a:close/>
                  <a:moveTo>
                    <a:pt x="570726" y="0"/>
                  </a:moveTo>
                  <a:lnTo>
                    <a:pt x="641573" y="0"/>
                  </a:lnTo>
                  <a:lnTo>
                    <a:pt x="653064" y="60414"/>
                  </a:lnTo>
                  <a:lnTo>
                    <a:pt x="661820" y="60857"/>
                  </a:lnTo>
                  <a:lnTo>
                    <a:pt x="707034" y="69786"/>
                  </a:lnTo>
                  <a:lnTo>
                    <a:pt x="735306" y="12884"/>
                  </a:lnTo>
                  <a:lnTo>
                    <a:pt x="803526" y="31998"/>
                  </a:lnTo>
                  <a:lnTo>
                    <a:pt x="798126" y="95198"/>
                  </a:lnTo>
                  <a:lnTo>
                    <a:pt x="848903" y="115557"/>
                  </a:lnTo>
                  <a:lnTo>
                    <a:pt x="890307" y="69692"/>
                  </a:lnTo>
                  <a:lnTo>
                    <a:pt x="950840" y="106503"/>
                  </a:lnTo>
                  <a:lnTo>
                    <a:pt x="928932" y="164987"/>
                  </a:lnTo>
                  <a:lnTo>
                    <a:pt x="971748" y="199360"/>
                  </a:lnTo>
                  <a:lnTo>
                    <a:pt x="1024233" y="166213"/>
                  </a:lnTo>
                  <a:lnTo>
                    <a:pt x="1072590" y="217989"/>
                  </a:lnTo>
                  <a:lnTo>
                    <a:pt x="1034905" y="269502"/>
                  </a:lnTo>
                  <a:lnTo>
                    <a:pt x="1047793" y="284006"/>
                  </a:lnTo>
                  <a:lnTo>
                    <a:pt x="1065896" y="313574"/>
                  </a:lnTo>
                  <a:lnTo>
                    <a:pt x="1127152" y="295286"/>
                  </a:lnTo>
                  <a:lnTo>
                    <a:pt x="1159745" y="358190"/>
                  </a:lnTo>
                  <a:lnTo>
                    <a:pt x="1109155" y="397943"/>
                  </a:lnTo>
                  <a:lnTo>
                    <a:pt x="1123476" y="432252"/>
                  </a:lnTo>
                  <a:lnTo>
                    <a:pt x="1127413" y="448425"/>
                  </a:lnTo>
                  <a:lnTo>
                    <a:pt x="1191430" y="447341"/>
                  </a:lnTo>
                  <a:lnTo>
                    <a:pt x="1205844" y="516706"/>
                  </a:lnTo>
                  <a:lnTo>
                    <a:pt x="1145770" y="541598"/>
                  </a:lnTo>
                  <a:lnTo>
                    <a:pt x="1150013" y="594780"/>
                  </a:lnTo>
                  <a:lnTo>
                    <a:pt x="1212300" y="611099"/>
                  </a:lnTo>
                  <a:lnTo>
                    <a:pt x="1207465" y="681780"/>
                  </a:lnTo>
                  <a:lnTo>
                    <a:pt x="1143038" y="689527"/>
                  </a:lnTo>
                  <a:lnTo>
                    <a:pt x="1139569" y="712257"/>
                  </a:lnTo>
                  <a:lnTo>
                    <a:pt x="1131043" y="740961"/>
                  </a:lnTo>
                  <a:lnTo>
                    <a:pt x="1188216" y="774415"/>
                  </a:lnTo>
                  <a:lnTo>
                    <a:pt x="1164491" y="841171"/>
                  </a:lnTo>
                  <a:lnTo>
                    <a:pt x="1098564" y="830969"/>
                  </a:lnTo>
                  <a:lnTo>
                    <a:pt x="1075268" y="877883"/>
                  </a:lnTo>
                  <a:lnTo>
                    <a:pt x="1120962" y="925178"/>
                  </a:lnTo>
                  <a:lnTo>
                    <a:pt x="1080106" y="983058"/>
                  </a:lnTo>
                  <a:lnTo>
                    <a:pt x="1019565" y="955533"/>
                  </a:lnTo>
                  <a:lnTo>
                    <a:pt x="986510" y="992122"/>
                  </a:lnTo>
                  <a:lnTo>
                    <a:pt x="984130" y="994044"/>
                  </a:lnTo>
                  <a:lnTo>
                    <a:pt x="1015527" y="1052205"/>
                  </a:lnTo>
                  <a:lnTo>
                    <a:pt x="960571" y="1096915"/>
                  </a:lnTo>
                  <a:lnTo>
                    <a:pt x="909748" y="1054117"/>
                  </a:lnTo>
                  <a:lnTo>
                    <a:pt x="906487" y="1056751"/>
                  </a:lnTo>
                  <a:lnTo>
                    <a:pt x="864880" y="1080229"/>
                  </a:lnTo>
                  <a:lnTo>
                    <a:pt x="879731" y="1146075"/>
                  </a:lnTo>
                  <a:lnTo>
                    <a:pt x="814749" y="1174300"/>
                  </a:lnTo>
                  <a:lnTo>
                    <a:pt x="777013" y="1118870"/>
                  </a:lnTo>
                  <a:lnTo>
                    <a:pt x="765662" y="1123267"/>
                  </a:lnTo>
                  <a:lnTo>
                    <a:pt x="727130" y="1132005"/>
                  </a:lnTo>
                  <a:lnTo>
                    <a:pt x="723644" y="1199827"/>
                  </a:lnTo>
                  <a:lnTo>
                    <a:pt x="653457" y="1209474"/>
                  </a:lnTo>
                  <a:lnTo>
                    <a:pt x="631798" y="1145096"/>
                  </a:lnTo>
                  <a:lnTo>
                    <a:pt x="606150" y="1147005"/>
                  </a:lnTo>
                  <a:lnTo>
                    <a:pt x="580299" y="1145700"/>
                  </a:lnTo>
                  <a:lnTo>
                    <a:pt x="558843" y="1209474"/>
                  </a:lnTo>
                  <a:lnTo>
                    <a:pt x="488656" y="1199827"/>
                  </a:lnTo>
                  <a:lnTo>
                    <a:pt x="485224" y="1133066"/>
                  </a:lnTo>
                  <a:lnTo>
                    <a:pt x="444238" y="1122527"/>
                  </a:lnTo>
                  <a:lnTo>
                    <a:pt x="435252" y="1118923"/>
                  </a:lnTo>
                  <a:lnTo>
                    <a:pt x="397552" y="1174300"/>
                  </a:lnTo>
                  <a:lnTo>
                    <a:pt x="332570" y="1146075"/>
                  </a:lnTo>
                  <a:lnTo>
                    <a:pt x="347390" y="1080362"/>
                  </a:lnTo>
                  <a:lnTo>
                    <a:pt x="302981" y="1053756"/>
                  </a:lnTo>
                  <a:lnTo>
                    <a:pt x="251730" y="1096915"/>
                  </a:lnTo>
                  <a:lnTo>
                    <a:pt x="196773" y="1052205"/>
                  </a:lnTo>
                  <a:lnTo>
                    <a:pt x="228407" y="993606"/>
                  </a:lnTo>
                  <a:lnTo>
                    <a:pt x="196589" y="961310"/>
                  </a:lnTo>
                  <a:lnTo>
                    <a:pt x="192451" y="955662"/>
                  </a:lnTo>
                  <a:lnTo>
                    <a:pt x="132195" y="983058"/>
                  </a:lnTo>
                  <a:lnTo>
                    <a:pt x="91339" y="925178"/>
                  </a:lnTo>
                  <a:lnTo>
                    <a:pt x="137009" y="877908"/>
                  </a:lnTo>
                  <a:lnTo>
                    <a:pt x="113994" y="830929"/>
                  </a:lnTo>
                  <a:lnTo>
                    <a:pt x="47809" y="841171"/>
                  </a:lnTo>
                  <a:lnTo>
                    <a:pt x="24084" y="774415"/>
                  </a:lnTo>
                  <a:lnTo>
                    <a:pt x="81587" y="740768"/>
                  </a:lnTo>
                  <a:lnTo>
                    <a:pt x="70938" y="703091"/>
                  </a:lnTo>
                  <a:lnTo>
                    <a:pt x="69043" y="689500"/>
                  </a:lnTo>
                  <a:lnTo>
                    <a:pt x="4835" y="681780"/>
                  </a:lnTo>
                  <a:lnTo>
                    <a:pt x="0" y="611099"/>
                  </a:lnTo>
                  <a:lnTo>
                    <a:pt x="62033" y="594846"/>
                  </a:lnTo>
                  <a:lnTo>
                    <a:pt x="64142" y="550291"/>
                  </a:lnTo>
                  <a:lnTo>
                    <a:pt x="65806" y="541298"/>
                  </a:lnTo>
                  <a:lnTo>
                    <a:pt x="6456" y="516706"/>
                  </a:lnTo>
                  <a:lnTo>
                    <a:pt x="20870" y="447341"/>
                  </a:lnTo>
                  <a:lnTo>
                    <a:pt x="84476" y="448419"/>
                  </a:lnTo>
                  <a:lnTo>
                    <a:pt x="103307" y="398070"/>
                  </a:lnTo>
                  <a:lnTo>
                    <a:pt x="52555" y="358190"/>
                  </a:lnTo>
                  <a:lnTo>
                    <a:pt x="85149" y="295286"/>
                  </a:lnTo>
                  <a:lnTo>
                    <a:pt x="145210" y="313217"/>
                  </a:lnTo>
                  <a:lnTo>
                    <a:pt x="148057" y="308107"/>
                  </a:lnTo>
                  <a:lnTo>
                    <a:pt x="176724" y="268584"/>
                  </a:lnTo>
                  <a:lnTo>
                    <a:pt x="139711" y="217989"/>
                  </a:lnTo>
                  <a:lnTo>
                    <a:pt x="188068" y="166213"/>
                  </a:lnTo>
                  <a:lnTo>
                    <a:pt x="241027" y="199659"/>
                  </a:lnTo>
                  <a:lnTo>
                    <a:pt x="269262" y="174752"/>
                  </a:lnTo>
                  <a:lnTo>
                    <a:pt x="283412" y="165102"/>
                  </a:lnTo>
                  <a:lnTo>
                    <a:pt x="261461" y="106503"/>
                  </a:lnTo>
                  <a:lnTo>
                    <a:pt x="321994" y="69692"/>
                  </a:lnTo>
                  <a:lnTo>
                    <a:pt x="363991" y="116215"/>
                  </a:lnTo>
                  <a:lnTo>
                    <a:pt x="399902" y="98466"/>
                  </a:lnTo>
                  <a:lnTo>
                    <a:pt x="414057" y="93815"/>
                  </a:lnTo>
                  <a:lnTo>
                    <a:pt x="408775" y="31998"/>
                  </a:lnTo>
                  <a:lnTo>
                    <a:pt x="476994" y="12884"/>
                  </a:lnTo>
                  <a:lnTo>
                    <a:pt x="504807" y="68861"/>
                  </a:lnTo>
                  <a:lnTo>
                    <a:pt x="550480" y="60857"/>
                  </a:lnTo>
                  <a:lnTo>
                    <a:pt x="559236" y="60414"/>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椭圆 28"/>
            <p:cNvSpPr/>
            <p:nvPr/>
          </p:nvSpPr>
          <p:spPr>
            <a:xfrm>
              <a:off x="2162897" y="3451260"/>
              <a:ext cx="769918" cy="769918"/>
            </a:xfrm>
            <a:prstGeom prst="ellipse">
              <a:avLst/>
            </a:prstGeom>
            <a:no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4720941" y="2193506"/>
            <a:ext cx="582684" cy="581324"/>
            <a:chOff x="1941706" y="3231482"/>
            <a:chExt cx="1212300" cy="1209474"/>
          </a:xfrm>
        </p:grpSpPr>
        <p:sp>
          <p:nvSpPr>
            <p:cNvPr id="31" name="任意多边形 30"/>
            <p:cNvSpPr/>
            <p:nvPr/>
          </p:nvSpPr>
          <p:spPr>
            <a:xfrm>
              <a:off x="1941706" y="3231482"/>
              <a:ext cx="1212300" cy="1209474"/>
            </a:xfrm>
            <a:custGeom>
              <a:avLst/>
              <a:gdLst>
                <a:gd name="connsiteX0" fmla="*/ 606149 w 1212300"/>
                <a:gd name="connsiteY0" fmla="*/ 219778 h 1209474"/>
                <a:gd name="connsiteX1" fmla="*/ 221190 w 1212300"/>
                <a:gd name="connsiteY1" fmla="*/ 604737 h 1209474"/>
                <a:gd name="connsiteX2" fmla="*/ 606149 w 1212300"/>
                <a:gd name="connsiteY2" fmla="*/ 989696 h 1209474"/>
                <a:gd name="connsiteX3" fmla="*/ 991108 w 1212300"/>
                <a:gd name="connsiteY3" fmla="*/ 604737 h 1209474"/>
                <a:gd name="connsiteX4" fmla="*/ 606149 w 1212300"/>
                <a:gd name="connsiteY4" fmla="*/ 219778 h 1209474"/>
                <a:gd name="connsiteX5" fmla="*/ 570726 w 1212300"/>
                <a:gd name="connsiteY5" fmla="*/ 0 h 1209474"/>
                <a:gd name="connsiteX6" fmla="*/ 641573 w 1212300"/>
                <a:gd name="connsiteY6" fmla="*/ 0 h 1209474"/>
                <a:gd name="connsiteX7" fmla="*/ 653064 w 1212300"/>
                <a:gd name="connsiteY7" fmla="*/ 60414 h 1209474"/>
                <a:gd name="connsiteX8" fmla="*/ 661820 w 1212300"/>
                <a:gd name="connsiteY8" fmla="*/ 60857 h 1209474"/>
                <a:gd name="connsiteX9" fmla="*/ 707034 w 1212300"/>
                <a:gd name="connsiteY9" fmla="*/ 69786 h 1209474"/>
                <a:gd name="connsiteX10" fmla="*/ 735306 w 1212300"/>
                <a:gd name="connsiteY10" fmla="*/ 12884 h 1209474"/>
                <a:gd name="connsiteX11" fmla="*/ 803526 w 1212300"/>
                <a:gd name="connsiteY11" fmla="*/ 31998 h 1209474"/>
                <a:gd name="connsiteX12" fmla="*/ 798126 w 1212300"/>
                <a:gd name="connsiteY12" fmla="*/ 95198 h 1209474"/>
                <a:gd name="connsiteX13" fmla="*/ 848903 w 1212300"/>
                <a:gd name="connsiteY13" fmla="*/ 115557 h 1209474"/>
                <a:gd name="connsiteX14" fmla="*/ 890307 w 1212300"/>
                <a:gd name="connsiteY14" fmla="*/ 69692 h 1209474"/>
                <a:gd name="connsiteX15" fmla="*/ 950840 w 1212300"/>
                <a:gd name="connsiteY15" fmla="*/ 106503 h 1209474"/>
                <a:gd name="connsiteX16" fmla="*/ 928932 w 1212300"/>
                <a:gd name="connsiteY16" fmla="*/ 164987 h 1209474"/>
                <a:gd name="connsiteX17" fmla="*/ 971748 w 1212300"/>
                <a:gd name="connsiteY17" fmla="*/ 199360 h 1209474"/>
                <a:gd name="connsiteX18" fmla="*/ 1024233 w 1212300"/>
                <a:gd name="connsiteY18" fmla="*/ 166213 h 1209474"/>
                <a:gd name="connsiteX19" fmla="*/ 1072590 w 1212300"/>
                <a:gd name="connsiteY19" fmla="*/ 217989 h 1209474"/>
                <a:gd name="connsiteX20" fmla="*/ 1034905 w 1212300"/>
                <a:gd name="connsiteY20" fmla="*/ 269502 h 1209474"/>
                <a:gd name="connsiteX21" fmla="*/ 1047793 w 1212300"/>
                <a:gd name="connsiteY21" fmla="*/ 284006 h 1209474"/>
                <a:gd name="connsiteX22" fmla="*/ 1065896 w 1212300"/>
                <a:gd name="connsiteY22" fmla="*/ 313574 h 1209474"/>
                <a:gd name="connsiteX23" fmla="*/ 1127152 w 1212300"/>
                <a:gd name="connsiteY23" fmla="*/ 295286 h 1209474"/>
                <a:gd name="connsiteX24" fmla="*/ 1159745 w 1212300"/>
                <a:gd name="connsiteY24" fmla="*/ 358190 h 1209474"/>
                <a:gd name="connsiteX25" fmla="*/ 1109155 w 1212300"/>
                <a:gd name="connsiteY25" fmla="*/ 397943 h 1209474"/>
                <a:gd name="connsiteX26" fmla="*/ 1123476 w 1212300"/>
                <a:gd name="connsiteY26" fmla="*/ 432252 h 1209474"/>
                <a:gd name="connsiteX27" fmla="*/ 1127413 w 1212300"/>
                <a:gd name="connsiteY27" fmla="*/ 448425 h 1209474"/>
                <a:gd name="connsiteX28" fmla="*/ 1191430 w 1212300"/>
                <a:gd name="connsiteY28" fmla="*/ 447341 h 1209474"/>
                <a:gd name="connsiteX29" fmla="*/ 1205844 w 1212300"/>
                <a:gd name="connsiteY29" fmla="*/ 516706 h 1209474"/>
                <a:gd name="connsiteX30" fmla="*/ 1145770 w 1212300"/>
                <a:gd name="connsiteY30" fmla="*/ 541598 h 1209474"/>
                <a:gd name="connsiteX31" fmla="*/ 1150013 w 1212300"/>
                <a:gd name="connsiteY31" fmla="*/ 594780 h 1209474"/>
                <a:gd name="connsiteX32" fmla="*/ 1212300 w 1212300"/>
                <a:gd name="connsiteY32" fmla="*/ 611099 h 1209474"/>
                <a:gd name="connsiteX33" fmla="*/ 1207465 w 1212300"/>
                <a:gd name="connsiteY33" fmla="*/ 681780 h 1209474"/>
                <a:gd name="connsiteX34" fmla="*/ 1143038 w 1212300"/>
                <a:gd name="connsiteY34" fmla="*/ 689527 h 1209474"/>
                <a:gd name="connsiteX35" fmla="*/ 1139569 w 1212300"/>
                <a:gd name="connsiteY35" fmla="*/ 712257 h 1209474"/>
                <a:gd name="connsiteX36" fmla="*/ 1131043 w 1212300"/>
                <a:gd name="connsiteY36" fmla="*/ 740961 h 1209474"/>
                <a:gd name="connsiteX37" fmla="*/ 1188216 w 1212300"/>
                <a:gd name="connsiteY37" fmla="*/ 774415 h 1209474"/>
                <a:gd name="connsiteX38" fmla="*/ 1164491 w 1212300"/>
                <a:gd name="connsiteY38" fmla="*/ 841171 h 1209474"/>
                <a:gd name="connsiteX39" fmla="*/ 1098564 w 1212300"/>
                <a:gd name="connsiteY39" fmla="*/ 830969 h 1209474"/>
                <a:gd name="connsiteX40" fmla="*/ 1075268 w 1212300"/>
                <a:gd name="connsiteY40" fmla="*/ 877883 h 1209474"/>
                <a:gd name="connsiteX41" fmla="*/ 1120962 w 1212300"/>
                <a:gd name="connsiteY41" fmla="*/ 925178 h 1209474"/>
                <a:gd name="connsiteX42" fmla="*/ 1080106 w 1212300"/>
                <a:gd name="connsiteY42" fmla="*/ 983058 h 1209474"/>
                <a:gd name="connsiteX43" fmla="*/ 1019565 w 1212300"/>
                <a:gd name="connsiteY43" fmla="*/ 955533 h 1209474"/>
                <a:gd name="connsiteX44" fmla="*/ 986510 w 1212300"/>
                <a:gd name="connsiteY44" fmla="*/ 992122 h 1209474"/>
                <a:gd name="connsiteX45" fmla="*/ 984130 w 1212300"/>
                <a:gd name="connsiteY45" fmla="*/ 994044 h 1209474"/>
                <a:gd name="connsiteX46" fmla="*/ 1015527 w 1212300"/>
                <a:gd name="connsiteY46" fmla="*/ 1052205 h 1209474"/>
                <a:gd name="connsiteX47" fmla="*/ 960571 w 1212300"/>
                <a:gd name="connsiteY47" fmla="*/ 1096915 h 1209474"/>
                <a:gd name="connsiteX48" fmla="*/ 909748 w 1212300"/>
                <a:gd name="connsiteY48" fmla="*/ 1054117 h 1209474"/>
                <a:gd name="connsiteX49" fmla="*/ 906487 w 1212300"/>
                <a:gd name="connsiteY49" fmla="*/ 1056751 h 1209474"/>
                <a:gd name="connsiteX50" fmla="*/ 864880 w 1212300"/>
                <a:gd name="connsiteY50" fmla="*/ 1080229 h 1209474"/>
                <a:gd name="connsiteX51" fmla="*/ 879731 w 1212300"/>
                <a:gd name="connsiteY51" fmla="*/ 1146075 h 1209474"/>
                <a:gd name="connsiteX52" fmla="*/ 814749 w 1212300"/>
                <a:gd name="connsiteY52" fmla="*/ 1174300 h 1209474"/>
                <a:gd name="connsiteX53" fmla="*/ 777013 w 1212300"/>
                <a:gd name="connsiteY53" fmla="*/ 1118870 h 1209474"/>
                <a:gd name="connsiteX54" fmla="*/ 765662 w 1212300"/>
                <a:gd name="connsiteY54" fmla="*/ 1123267 h 1209474"/>
                <a:gd name="connsiteX55" fmla="*/ 727130 w 1212300"/>
                <a:gd name="connsiteY55" fmla="*/ 1132005 h 1209474"/>
                <a:gd name="connsiteX56" fmla="*/ 723644 w 1212300"/>
                <a:gd name="connsiteY56" fmla="*/ 1199827 h 1209474"/>
                <a:gd name="connsiteX57" fmla="*/ 653457 w 1212300"/>
                <a:gd name="connsiteY57" fmla="*/ 1209474 h 1209474"/>
                <a:gd name="connsiteX58" fmla="*/ 631798 w 1212300"/>
                <a:gd name="connsiteY58" fmla="*/ 1145096 h 1209474"/>
                <a:gd name="connsiteX59" fmla="*/ 606150 w 1212300"/>
                <a:gd name="connsiteY59" fmla="*/ 1147005 h 1209474"/>
                <a:gd name="connsiteX60" fmla="*/ 580299 w 1212300"/>
                <a:gd name="connsiteY60" fmla="*/ 1145700 h 1209474"/>
                <a:gd name="connsiteX61" fmla="*/ 558843 w 1212300"/>
                <a:gd name="connsiteY61" fmla="*/ 1209474 h 1209474"/>
                <a:gd name="connsiteX62" fmla="*/ 488656 w 1212300"/>
                <a:gd name="connsiteY62" fmla="*/ 1199827 h 1209474"/>
                <a:gd name="connsiteX63" fmla="*/ 485224 w 1212300"/>
                <a:gd name="connsiteY63" fmla="*/ 1133066 h 1209474"/>
                <a:gd name="connsiteX64" fmla="*/ 444238 w 1212300"/>
                <a:gd name="connsiteY64" fmla="*/ 1122527 h 1209474"/>
                <a:gd name="connsiteX65" fmla="*/ 435252 w 1212300"/>
                <a:gd name="connsiteY65" fmla="*/ 1118923 h 1209474"/>
                <a:gd name="connsiteX66" fmla="*/ 397552 w 1212300"/>
                <a:gd name="connsiteY66" fmla="*/ 1174300 h 1209474"/>
                <a:gd name="connsiteX67" fmla="*/ 332570 w 1212300"/>
                <a:gd name="connsiteY67" fmla="*/ 1146075 h 1209474"/>
                <a:gd name="connsiteX68" fmla="*/ 347390 w 1212300"/>
                <a:gd name="connsiteY68" fmla="*/ 1080362 h 1209474"/>
                <a:gd name="connsiteX69" fmla="*/ 302981 w 1212300"/>
                <a:gd name="connsiteY69" fmla="*/ 1053756 h 1209474"/>
                <a:gd name="connsiteX70" fmla="*/ 251730 w 1212300"/>
                <a:gd name="connsiteY70" fmla="*/ 1096915 h 1209474"/>
                <a:gd name="connsiteX71" fmla="*/ 196773 w 1212300"/>
                <a:gd name="connsiteY71" fmla="*/ 1052205 h 1209474"/>
                <a:gd name="connsiteX72" fmla="*/ 228407 w 1212300"/>
                <a:gd name="connsiteY72" fmla="*/ 993606 h 1209474"/>
                <a:gd name="connsiteX73" fmla="*/ 196589 w 1212300"/>
                <a:gd name="connsiteY73" fmla="*/ 961310 h 1209474"/>
                <a:gd name="connsiteX74" fmla="*/ 192451 w 1212300"/>
                <a:gd name="connsiteY74" fmla="*/ 955662 h 1209474"/>
                <a:gd name="connsiteX75" fmla="*/ 132195 w 1212300"/>
                <a:gd name="connsiteY75" fmla="*/ 983058 h 1209474"/>
                <a:gd name="connsiteX76" fmla="*/ 91339 w 1212300"/>
                <a:gd name="connsiteY76" fmla="*/ 925178 h 1209474"/>
                <a:gd name="connsiteX77" fmla="*/ 137009 w 1212300"/>
                <a:gd name="connsiteY77" fmla="*/ 877908 h 1209474"/>
                <a:gd name="connsiteX78" fmla="*/ 113994 w 1212300"/>
                <a:gd name="connsiteY78" fmla="*/ 830929 h 1209474"/>
                <a:gd name="connsiteX79" fmla="*/ 47809 w 1212300"/>
                <a:gd name="connsiteY79" fmla="*/ 841171 h 1209474"/>
                <a:gd name="connsiteX80" fmla="*/ 24084 w 1212300"/>
                <a:gd name="connsiteY80" fmla="*/ 774415 h 1209474"/>
                <a:gd name="connsiteX81" fmla="*/ 81587 w 1212300"/>
                <a:gd name="connsiteY81" fmla="*/ 740768 h 1209474"/>
                <a:gd name="connsiteX82" fmla="*/ 70938 w 1212300"/>
                <a:gd name="connsiteY82" fmla="*/ 703091 h 1209474"/>
                <a:gd name="connsiteX83" fmla="*/ 69043 w 1212300"/>
                <a:gd name="connsiteY83" fmla="*/ 689500 h 1209474"/>
                <a:gd name="connsiteX84" fmla="*/ 4835 w 1212300"/>
                <a:gd name="connsiteY84" fmla="*/ 681780 h 1209474"/>
                <a:gd name="connsiteX85" fmla="*/ 0 w 1212300"/>
                <a:gd name="connsiteY85" fmla="*/ 611099 h 1209474"/>
                <a:gd name="connsiteX86" fmla="*/ 62033 w 1212300"/>
                <a:gd name="connsiteY86" fmla="*/ 594846 h 1209474"/>
                <a:gd name="connsiteX87" fmla="*/ 64142 w 1212300"/>
                <a:gd name="connsiteY87" fmla="*/ 550291 h 1209474"/>
                <a:gd name="connsiteX88" fmla="*/ 65806 w 1212300"/>
                <a:gd name="connsiteY88" fmla="*/ 541298 h 1209474"/>
                <a:gd name="connsiteX89" fmla="*/ 6456 w 1212300"/>
                <a:gd name="connsiteY89" fmla="*/ 516706 h 1209474"/>
                <a:gd name="connsiteX90" fmla="*/ 20870 w 1212300"/>
                <a:gd name="connsiteY90" fmla="*/ 447341 h 1209474"/>
                <a:gd name="connsiteX91" fmla="*/ 84476 w 1212300"/>
                <a:gd name="connsiteY91" fmla="*/ 448419 h 1209474"/>
                <a:gd name="connsiteX92" fmla="*/ 103307 w 1212300"/>
                <a:gd name="connsiteY92" fmla="*/ 398070 h 1209474"/>
                <a:gd name="connsiteX93" fmla="*/ 52555 w 1212300"/>
                <a:gd name="connsiteY93" fmla="*/ 358190 h 1209474"/>
                <a:gd name="connsiteX94" fmla="*/ 85149 w 1212300"/>
                <a:gd name="connsiteY94" fmla="*/ 295286 h 1209474"/>
                <a:gd name="connsiteX95" fmla="*/ 145210 w 1212300"/>
                <a:gd name="connsiteY95" fmla="*/ 313217 h 1209474"/>
                <a:gd name="connsiteX96" fmla="*/ 148057 w 1212300"/>
                <a:gd name="connsiteY96" fmla="*/ 308107 h 1209474"/>
                <a:gd name="connsiteX97" fmla="*/ 176724 w 1212300"/>
                <a:gd name="connsiteY97" fmla="*/ 268584 h 1209474"/>
                <a:gd name="connsiteX98" fmla="*/ 139711 w 1212300"/>
                <a:gd name="connsiteY98" fmla="*/ 217989 h 1209474"/>
                <a:gd name="connsiteX99" fmla="*/ 188068 w 1212300"/>
                <a:gd name="connsiteY99" fmla="*/ 166213 h 1209474"/>
                <a:gd name="connsiteX100" fmla="*/ 241027 w 1212300"/>
                <a:gd name="connsiteY100" fmla="*/ 199659 h 1209474"/>
                <a:gd name="connsiteX101" fmla="*/ 269262 w 1212300"/>
                <a:gd name="connsiteY101" fmla="*/ 174752 h 1209474"/>
                <a:gd name="connsiteX102" fmla="*/ 283412 w 1212300"/>
                <a:gd name="connsiteY102" fmla="*/ 165102 h 1209474"/>
                <a:gd name="connsiteX103" fmla="*/ 261461 w 1212300"/>
                <a:gd name="connsiteY103" fmla="*/ 106503 h 1209474"/>
                <a:gd name="connsiteX104" fmla="*/ 321994 w 1212300"/>
                <a:gd name="connsiteY104" fmla="*/ 69692 h 1209474"/>
                <a:gd name="connsiteX105" fmla="*/ 363991 w 1212300"/>
                <a:gd name="connsiteY105" fmla="*/ 116215 h 1209474"/>
                <a:gd name="connsiteX106" fmla="*/ 399902 w 1212300"/>
                <a:gd name="connsiteY106" fmla="*/ 98466 h 1209474"/>
                <a:gd name="connsiteX107" fmla="*/ 414057 w 1212300"/>
                <a:gd name="connsiteY107" fmla="*/ 93815 h 1209474"/>
                <a:gd name="connsiteX108" fmla="*/ 408775 w 1212300"/>
                <a:gd name="connsiteY108" fmla="*/ 31998 h 1209474"/>
                <a:gd name="connsiteX109" fmla="*/ 476994 w 1212300"/>
                <a:gd name="connsiteY109" fmla="*/ 12884 h 1209474"/>
                <a:gd name="connsiteX110" fmla="*/ 504807 w 1212300"/>
                <a:gd name="connsiteY110" fmla="*/ 68861 h 1209474"/>
                <a:gd name="connsiteX111" fmla="*/ 550480 w 1212300"/>
                <a:gd name="connsiteY111" fmla="*/ 60857 h 1209474"/>
                <a:gd name="connsiteX112" fmla="*/ 559236 w 1212300"/>
                <a:gd name="connsiteY112" fmla="*/ 60414 h 120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12300" h="1209474">
                  <a:moveTo>
                    <a:pt x="606149" y="219778"/>
                  </a:moveTo>
                  <a:cubicBezTo>
                    <a:pt x="393542" y="219778"/>
                    <a:pt x="221190" y="392130"/>
                    <a:pt x="221190" y="604737"/>
                  </a:cubicBezTo>
                  <a:cubicBezTo>
                    <a:pt x="221190" y="817344"/>
                    <a:pt x="393542" y="989696"/>
                    <a:pt x="606149" y="989696"/>
                  </a:cubicBezTo>
                  <a:cubicBezTo>
                    <a:pt x="818756" y="989696"/>
                    <a:pt x="991108" y="817344"/>
                    <a:pt x="991108" y="604737"/>
                  </a:cubicBezTo>
                  <a:cubicBezTo>
                    <a:pt x="991108" y="392130"/>
                    <a:pt x="818756" y="219778"/>
                    <a:pt x="606149" y="219778"/>
                  </a:cubicBezTo>
                  <a:close/>
                  <a:moveTo>
                    <a:pt x="570726" y="0"/>
                  </a:moveTo>
                  <a:lnTo>
                    <a:pt x="641573" y="0"/>
                  </a:lnTo>
                  <a:lnTo>
                    <a:pt x="653064" y="60414"/>
                  </a:lnTo>
                  <a:lnTo>
                    <a:pt x="661820" y="60857"/>
                  </a:lnTo>
                  <a:lnTo>
                    <a:pt x="707034" y="69786"/>
                  </a:lnTo>
                  <a:lnTo>
                    <a:pt x="735306" y="12884"/>
                  </a:lnTo>
                  <a:lnTo>
                    <a:pt x="803526" y="31998"/>
                  </a:lnTo>
                  <a:lnTo>
                    <a:pt x="798126" y="95198"/>
                  </a:lnTo>
                  <a:lnTo>
                    <a:pt x="848903" y="115557"/>
                  </a:lnTo>
                  <a:lnTo>
                    <a:pt x="890307" y="69692"/>
                  </a:lnTo>
                  <a:lnTo>
                    <a:pt x="950840" y="106503"/>
                  </a:lnTo>
                  <a:lnTo>
                    <a:pt x="928932" y="164987"/>
                  </a:lnTo>
                  <a:lnTo>
                    <a:pt x="971748" y="199360"/>
                  </a:lnTo>
                  <a:lnTo>
                    <a:pt x="1024233" y="166213"/>
                  </a:lnTo>
                  <a:lnTo>
                    <a:pt x="1072590" y="217989"/>
                  </a:lnTo>
                  <a:lnTo>
                    <a:pt x="1034905" y="269502"/>
                  </a:lnTo>
                  <a:lnTo>
                    <a:pt x="1047793" y="284006"/>
                  </a:lnTo>
                  <a:lnTo>
                    <a:pt x="1065896" y="313574"/>
                  </a:lnTo>
                  <a:lnTo>
                    <a:pt x="1127152" y="295286"/>
                  </a:lnTo>
                  <a:lnTo>
                    <a:pt x="1159745" y="358190"/>
                  </a:lnTo>
                  <a:lnTo>
                    <a:pt x="1109155" y="397943"/>
                  </a:lnTo>
                  <a:lnTo>
                    <a:pt x="1123476" y="432252"/>
                  </a:lnTo>
                  <a:lnTo>
                    <a:pt x="1127413" y="448425"/>
                  </a:lnTo>
                  <a:lnTo>
                    <a:pt x="1191430" y="447341"/>
                  </a:lnTo>
                  <a:lnTo>
                    <a:pt x="1205844" y="516706"/>
                  </a:lnTo>
                  <a:lnTo>
                    <a:pt x="1145770" y="541598"/>
                  </a:lnTo>
                  <a:lnTo>
                    <a:pt x="1150013" y="594780"/>
                  </a:lnTo>
                  <a:lnTo>
                    <a:pt x="1212300" y="611099"/>
                  </a:lnTo>
                  <a:lnTo>
                    <a:pt x="1207465" y="681780"/>
                  </a:lnTo>
                  <a:lnTo>
                    <a:pt x="1143038" y="689527"/>
                  </a:lnTo>
                  <a:lnTo>
                    <a:pt x="1139569" y="712257"/>
                  </a:lnTo>
                  <a:lnTo>
                    <a:pt x="1131043" y="740961"/>
                  </a:lnTo>
                  <a:lnTo>
                    <a:pt x="1188216" y="774415"/>
                  </a:lnTo>
                  <a:lnTo>
                    <a:pt x="1164491" y="841171"/>
                  </a:lnTo>
                  <a:lnTo>
                    <a:pt x="1098564" y="830969"/>
                  </a:lnTo>
                  <a:lnTo>
                    <a:pt x="1075268" y="877883"/>
                  </a:lnTo>
                  <a:lnTo>
                    <a:pt x="1120962" y="925178"/>
                  </a:lnTo>
                  <a:lnTo>
                    <a:pt x="1080106" y="983058"/>
                  </a:lnTo>
                  <a:lnTo>
                    <a:pt x="1019565" y="955533"/>
                  </a:lnTo>
                  <a:lnTo>
                    <a:pt x="986510" y="992122"/>
                  </a:lnTo>
                  <a:lnTo>
                    <a:pt x="984130" y="994044"/>
                  </a:lnTo>
                  <a:lnTo>
                    <a:pt x="1015527" y="1052205"/>
                  </a:lnTo>
                  <a:lnTo>
                    <a:pt x="960571" y="1096915"/>
                  </a:lnTo>
                  <a:lnTo>
                    <a:pt x="909748" y="1054117"/>
                  </a:lnTo>
                  <a:lnTo>
                    <a:pt x="906487" y="1056751"/>
                  </a:lnTo>
                  <a:lnTo>
                    <a:pt x="864880" y="1080229"/>
                  </a:lnTo>
                  <a:lnTo>
                    <a:pt x="879731" y="1146075"/>
                  </a:lnTo>
                  <a:lnTo>
                    <a:pt x="814749" y="1174300"/>
                  </a:lnTo>
                  <a:lnTo>
                    <a:pt x="777013" y="1118870"/>
                  </a:lnTo>
                  <a:lnTo>
                    <a:pt x="765662" y="1123267"/>
                  </a:lnTo>
                  <a:lnTo>
                    <a:pt x="727130" y="1132005"/>
                  </a:lnTo>
                  <a:lnTo>
                    <a:pt x="723644" y="1199827"/>
                  </a:lnTo>
                  <a:lnTo>
                    <a:pt x="653457" y="1209474"/>
                  </a:lnTo>
                  <a:lnTo>
                    <a:pt x="631798" y="1145096"/>
                  </a:lnTo>
                  <a:lnTo>
                    <a:pt x="606150" y="1147005"/>
                  </a:lnTo>
                  <a:lnTo>
                    <a:pt x="580299" y="1145700"/>
                  </a:lnTo>
                  <a:lnTo>
                    <a:pt x="558843" y="1209474"/>
                  </a:lnTo>
                  <a:lnTo>
                    <a:pt x="488656" y="1199827"/>
                  </a:lnTo>
                  <a:lnTo>
                    <a:pt x="485224" y="1133066"/>
                  </a:lnTo>
                  <a:lnTo>
                    <a:pt x="444238" y="1122527"/>
                  </a:lnTo>
                  <a:lnTo>
                    <a:pt x="435252" y="1118923"/>
                  </a:lnTo>
                  <a:lnTo>
                    <a:pt x="397552" y="1174300"/>
                  </a:lnTo>
                  <a:lnTo>
                    <a:pt x="332570" y="1146075"/>
                  </a:lnTo>
                  <a:lnTo>
                    <a:pt x="347390" y="1080362"/>
                  </a:lnTo>
                  <a:lnTo>
                    <a:pt x="302981" y="1053756"/>
                  </a:lnTo>
                  <a:lnTo>
                    <a:pt x="251730" y="1096915"/>
                  </a:lnTo>
                  <a:lnTo>
                    <a:pt x="196773" y="1052205"/>
                  </a:lnTo>
                  <a:lnTo>
                    <a:pt x="228407" y="993606"/>
                  </a:lnTo>
                  <a:lnTo>
                    <a:pt x="196589" y="961310"/>
                  </a:lnTo>
                  <a:lnTo>
                    <a:pt x="192451" y="955662"/>
                  </a:lnTo>
                  <a:lnTo>
                    <a:pt x="132195" y="983058"/>
                  </a:lnTo>
                  <a:lnTo>
                    <a:pt x="91339" y="925178"/>
                  </a:lnTo>
                  <a:lnTo>
                    <a:pt x="137009" y="877908"/>
                  </a:lnTo>
                  <a:lnTo>
                    <a:pt x="113994" y="830929"/>
                  </a:lnTo>
                  <a:lnTo>
                    <a:pt x="47809" y="841171"/>
                  </a:lnTo>
                  <a:lnTo>
                    <a:pt x="24084" y="774415"/>
                  </a:lnTo>
                  <a:lnTo>
                    <a:pt x="81587" y="740768"/>
                  </a:lnTo>
                  <a:lnTo>
                    <a:pt x="70938" y="703091"/>
                  </a:lnTo>
                  <a:lnTo>
                    <a:pt x="69043" y="689500"/>
                  </a:lnTo>
                  <a:lnTo>
                    <a:pt x="4835" y="681780"/>
                  </a:lnTo>
                  <a:lnTo>
                    <a:pt x="0" y="611099"/>
                  </a:lnTo>
                  <a:lnTo>
                    <a:pt x="62033" y="594846"/>
                  </a:lnTo>
                  <a:lnTo>
                    <a:pt x="64142" y="550291"/>
                  </a:lnTo>
                  <a:lnTo>
                    <a:pt x="65806" y="541298"/>
                  </a:lnTo>
                  <a:lnTo>
                    <a:pt x="6456" y="516706"/>
                  </a:lnTo>
                  <a:lnTo>
                    <a:pt x="20870" y="447341"/>
                  </a:lnTo>
                  <a:lnTo>
                    <a:pt x="84476" y="448419"/>
                  </a:lnTo>
                  <a:lnTo>
                    <a:pt x="103307" y="398070"/>
                  </a:lnTo>
                  <a:lnTo>
                    <a:pt x="52555" y="358190"/>
                  </a:lnTo>
                  <a:lnTo>
                    <a:pt x="85149" y="295286"/>
                  </a:lnTo>
                  <a:lnTo>
                    <a:pt x="145210" y="313217"/>
                  </a:lnTo>
                  <a:lnTo>
                    <a:pt x="148057" y="308107"/>
                  </a:lnTo>
                  <a:lnTo>
                    <a:pt x="176724" y="268584"/>
                  </a:lnTo>
                  <a:lnTo>
                    <a:pt x="139711" y="217989"/>
                  </a:lnTo>
                  <a:lnTo>
                    <a:pt x="188068" y="166213"/>
                  </a:lnTo>
                  <a:lnTo>
                    <a:pt x="241027" y="199659"/>
                  </a:lnTo>
                  <a:lnTo>
                    <a:pt x="269262" y="174752"/>
                  </a:lnTo>
                  <a:lnTo>
                    <a:pt x="283412" y="165102"/>
                  </a:lnTo>
                  <a:lnTo>
                    <a:pt x="261461" y="106503"/>
                  </a:lnTo>
                  <a:lnTo>
                    <a:pt x="321994" y="69692"/>
                  </a:lnTo>
                  <a:lnTo>
                    <a:pt x="363991" y="116215"/>
                  </a:lnTo>
                  <a:lnTo>
                    <a:pt x="399902" y="98466"/>
                  </a:lnTo>
                  <a:lnTo>
                    <a:pt x="414057" y="93815"/>
                  </a:lnTo>
                  <a:lnTo>
                    <a:pt x="408775" y="31998"/>
                  </a:lnTo>
                  <a:lnTo>
                    <a:pt x="476994" y="12884"/>
                  </a:lnTo>
                  <a:lnTo>
                    <a:pt x="504807" y="68861"/>
                  </a:lnTo>
                  <a:lnTo>
                    <a:pt x="550480" y="60857"/>
                  </a:lnTo>
                  <a:lnTo>
                    <a:pt x="559236" y="60414"/>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a:off x="2162897" y="3451260"/>
              <a:ext cx="769918" cy="769918"/>
            </a:xfrm>
            <a:prstGeom prst="ellipse">
              <a:avLst/>
            </a:prstGeom>
            <a:no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9637404" y="2087872"/>
            <a:ext cx="582684" cy="581324"/>
            <a:chOff x="1941706" y="3231482"/>
            <a:chExt cx="1212300" cy="1209474"/>
          </a:xfrm>
        </p:grpSpPr>
        <p:sp>
          <p:nvSpPr>
            <p:cNvPr id="35" name="任意多边形 34"/>
            <p:cNvSpPr/>
            <p:nvPr/>
          </p:nvSpPr>
          <p:spPr>
            <a:xfrm>
              <a:off x="1941706" y="3231482"/>
              <a:ext cx="1212300" cy="1209474"/>
            </a:xfrm>
            <a:custGeom>
              <a:avLst/>
              <a:gdLst>
                <a:gd name="connsiteX0" fmla="*/ 606149 w 1212300"/>
                <a:gd name="connsiteY0" fmla="*/ 219778 h 1209474"/>
                <a:gd name="connsiteX1" fmla="*/ 221190 w 1212300"/>
                <a:gd name="connsiteY1" fmla="*/ 604737 h 1209474"/>
                <a:gd name="connsiteX2" fmla="*/ 606149 w 1212300"/>
                <a:gd name="connsiteY2" fmla="*/ 989696 h 1209474"/>
                <a:gd name="connsiteX3" fmla="*/ 991108 w 1212300"/>
                <a:gd name="connsiteY3" fmla="*/ 604737 h 1209474"/>
                <a:gd name="connsiteX4" fmla="*/ 606149 w 1212300"/>
                <a:gd name="connsiteY4" fmla="*/ 219778 h 1209474"/>
                <a:gd name="connsiteX5" fmla="*/ 570726 w 1212300"/>
                <a:gd name="connsiteY5" fmla="*/ 0 h 1209474"/>
                <a:gd name="connsiteX6" fmla="*/ 641573 w 1212300"/>
                <a:gd name="connsiteY6" fmla="*/ 0 h 1209474"/>
                <a:gd name="connsiteX7" fmla="*/ 653064 w 1212300"/>
                <a:gd name="connsiteY7" fmla="*/ 60414 h 1209474"/>
                <a:gd name="connsiteX8" fmla="*/ 661820 w 1212300"/>
                <a:gd name="connsiteY8" fmla="*/ 60857 h 1209474"/>
                <a:gd name="connsiteX9" fmla="*/ 707034 w 1212300"/>
                <a:gd name="connsiteY9" fmla="*/ 69786 h 1209474"/>
                <a:gd name="connsiteX10" fmla="*/ 735306 w 1212300"/>
                <a:gd name="connsiteY10" fmla="*/ 12884 h 1209474"/>
                <a:gd name="connsiteX11" fmla="*/ 803526 w 1212300"/>
                <a:gd name="connsiteY11" fmla="*/ 31998 h 1209474"/>
                <a:gd name="connsiteX12" fmla="*/ 798126 w 1212300"/>
                <a:gd name="connsiteY12" fmla="*/ 95198 h 1209474"/>
                <a:gd name="connsiteX13" fmla="*/ 848903 w 1212300"/>
                <a:gd name="connsiteY13" fmla="*/ 115557 h 1209474"/>
                <a:gd name="connsiteX14" fmla="*/ 890307 w 1212300"/>
                <a:gd name="connsiteY14" fmla="*/ 69692 h 1209474"/>
                <a:gd name="connsiteX15" fmla="*/ 950840 w 1212300"/>
                <a:gd name="connsiteY15" fmla="*/ 106503 h 1209474"/>
                <a:gd name="connsiteX16" fmla="*/ 928932 w 1212300"/>
                <a:gd name="connsiteY16" fmla="*/ 164987 h 1209474"/>
                <a:gd name="connsiteX17" fmla="*/ 971748 w 1212300"/>
                <a:gd name="connsiteY17" fmla="*/ 199360 h 1209474"/>
                <a:gd name="connsiteX18" fmla="*/ 1024233 w 1212300"/>
                <a:gd name="connsiteY18" fmla="*/ 166213 h 1209474"/>
                <a:gd name="connsiteX19" fmla="*/ 1072590 w 1212300"/>
                <a:gd name="connsiteY19" fmla="*/ 217989 h 1209474"/>
                <a:gd name="connsiteX20" fmla="*/ 1034905 w 1212300"/>
                <a:gd name="connsiteY20" fmla="*/ 269502 h 1209474"/>
                <a:gd name="connsiteX21" fmla="*/ 1047793 w 1212300"/>
                <a:gd name="connsiteY21" fmla="*/ 284006 h 1209474"/>
                <a:gd name="connsiteX22" fmla="*/ 1065896 w 1212300"/>
                <a:gd name="connsiteY22" fmla="*/ 313574 h 1209474"/>
                <a:gd name="connsiteX23" fmla="*/ 1127152 w 1212300"/>
                <a:gd name="connsiteY23" fmla="*/ 295286 h 1209474"/>
                <a:gd name="connsiteX24" fmla="*/ 1159745 w 1212300"/>
                <a:gd name="connsiteY24" fmla="*/ 358190 h 1209474"/>
                <a:gd name="connsiteX25" fmla="*/ 1109155 w 1212300"/>
                <a:gd name="connsiteY25" fmla="*/ 397943 h 1209474"/>
                <a:gd name="connsiteX26" fmla="*/ 1123476 w 1212300"/>
                <a:gd name="connsiteY26" fmla="*/ 432252 h 1209474"/>
                <a:gd name="connsiteX27" fmla="*/ 1127413 w 1212300"/>
                <a:gd name="connsiteY27" fmla="*/ 448425 h 1209474"/>
                <a:gd name="connsiteX28" fmla="*/ 1191430 w 1212300"/>
                <a:gd name="connsiteY28" fmla="*/ 447341 h 1209474"/>
                <a:gd name="connsiteX29" fmla="*/ 1205844 w 1212300"/>
                <a:gd name="connsiteY29" fmla="*/ 516706 h 1209474"/>
                <a:gd name="connsiteX30" fmla="*/ 1145770 w 1212300"/>
                <a:gd name="connsiteY30" fmla="*/ 541598 h 1209474"/>
                <a:gd name="connsiteX31" fmla="*/ 1150013 w 1212300"/>
                <a:gd name="connsiteY31" fmla="*/ 594780 h 1209474"/>
                <a:gd name="connsiteX32" fmla="*/ 1212300 w 1212300"/>
                <a:gd name="connsiteY32" fmla="*/ 611099 h 1209474"/>
                <a:gd name="connsiteX33" fmla="*/ 1207465 w 1212300"/>
                <a:gd name="connsiteY33" fmla="*/ 681780 h 1209474"/>
                <a:gd name="connsiteX34" fmla="*/ 1143038 w 1212300"/>
                <a:gd name="connsiteY34" fmla="*/ 689527 h 1209474"/>
                <a:gd name="connsiteX35" fmla="*/ 1139569 w 1212300"/>
                <a:gd name="connsiteY35" fmla="*/ 712257 h 1209474"/>
                <a:gd name="connsiteX36" fmla="*/ 1131043 w 1212300"/>
                <a:gd name="connsiteY36" fmla="*/ 740961 h 1209474"/>
                <a:gd name="connsiteX37" fmla="*/ 1188216 w 1212300"/>
                <a:gd name="connsiteY37" fmla="*/ 774415 h 1209474"/>
                <a:gd name="connsiteX38" fmla="*/ 1164491 w 1212300"/>
                <a:gd name="connsiteY38" fmla="*/ 841171 h 1209474"/>
                <a:gd name="connsiteX39" fmla="*/ 1098564 w 1212300"/>
                <a:gd name="connsiteY39" fmla="*/ 830969 h 1209474"/>
                <a:gd name="connsiteX40" fmla="*/ 1075268 w 1212300"/>
                <a:gd name="connsiteY40" fmla="*/ 877883 h 1209474"/>
                <a:gd name="connsiteX41" fmla="*/ 1120962 w 1212300"/>
                <a:gd name="connsiteY41" fmla="*/ 925178 h 1209474"/>
                <a:gd name="connsiteX42" fmla="*/ 1080106 w 1212300"/>
                <a:gd name="connsiteY42" fmla="*/ 983058 h 1209474"/>
                <a:gd name="connsiteX43" fmla="*/ 1019565 w 1212300"/>
                <a:gd name="connsiteY43" fmla="*/ 955533 h 1209474"/>
                <a:gd name="connsiteX44" fmla="*/ 986510 w 1212300"/>
                <a:gd name="connsiteY44" fmla="*/ 992122 h 1209474"/>
                <a:gd name="connsiteX45" fmla="*/ 984130 w 1212300"/>
                <a:gd name="connsiteY45" fmla="*/ 994044 h 1209474"/>
                <a:gd name="connsiteX46" fmla="*/ 1015527 w 1212300"/>
                <a:gd name="connsiteY46" fmla="*/ 1052205 h 1209474"/>
                <a:gd name="connsiteX47" fmla="*/ 960571 w 1212300"/>
                <a:gd name="connsiteY47" fmla="*/ 1096915 h 1209474"/>
                <a:gd name="connsiteX48" fmla="*/ 909748 w 1212300"/>
                <a:gd name="connsiteY48" fmla="*/ 1054117 h 1209474"/>
                <a:gd name="connsiteX49" fmla="*/ 906487 w 1212300"/>
                <a:gd name="connsiteY49" fmla="*/ 1056751 h 1209474"/>
                <a:gd name="connsiteX50" fmla="*/ 864880 w 1212300"/>
                <a:gd name="connsiteY50" fmla="*/ 1080229 h 1209474"/>
                <a:gd name="connsiteX51" fmla="*/ 879731 w 1212300"/>
                <a:gd name="connsiteY51" fmla="*/ 1146075 h 1209474"/>
                <a:gd name="connsiteX52" fmla="*/ 814749 w 1212300"/>
                <a:gd name="connsiteY52" fmla="*/ 1174300 h 1209474"/>
                <a:gd name="connsiteX53" fmla="*/ 777013 w 1212300"/>
                <a:gd name="connsiteY53" fmla="*/ 1118870 h 1209474"/>
                <a:gd name="connsiteX54" fmla="*/ 765662 w 1212300"/>
                <a:gd name="connsiteY54" fmla="*/ 1123267 h 1209474"/>
                <a:gd name="connsiteX55" fmla="*/ 727130 w 1212300"/>
                <a:gd name="connsiteY55" fmla="*/ 1132005 h 1209474"/>
                <a:gd name="connsiteX56" fmla="*/ 723644 w 1212300"/>
                <a:gd name="connsiteY56" fmla="*/ 1199827 h 1209474"/>
                <a:gd name="connsiteX57" fmla="*/ 653457 w 1212300"/>
                <a:gd name="connsiteY57" fmla="*/ 1209474 h 1209474"/>
                <a:gd name="connsiteX58" fmla="*/ 631798 w 1212300"/>
                <a:gd name="connsiteY58" fmla="*/ 1145096 h 1209474"/>
                <a:gd name="connsiteX59" fmla="*/ 606150 w 1212300"/>
                <a:gd name="connsiteY59" fmla="*/ 1147005 h 1209474"/>
                <a:gd name="connsiteX60" fmla="*/ 580299 w 1212300"/>
                <a:gd name="connsiteY60" fmla="*/ 1145700 h 1209474"/>
                <a:gd name="connsiteX61" fmla="*/ 558843 w 1212300"/>
                <a:gd name="connsiteY61" fmla="*/ 1209474 h 1209474"/>
                <a:gd name="connsiteX62" fmla="*/ 488656 w 1212300"/>
                <a:gd name="connsiteY62" fmla="*/ 1199827 h 1209474"/>
                <a:gd name="connsiteX63" fmla="*/ 485224 w 1212300"/>
                <a:gd name="connsiteY63" fmla="*/ 1133066 h 1209474"/>
                <a:gd name="connsiteX64" fmla="*/ 444238 w 1212300"/>
                <a:gd name="connsiteY64" fmla="*/ 1122527 h 1209474"/>
                <a:gd name="connsiteX65" fmla="*/ 435252 w 1212300"/>
                <a:gd name="connsiteY65" fmla="*/ 1118923 h 1209474"/>
                <a:gd name="connsiteX66" fmla="*/ 397552 w 1212300"/>
                <a:gd name="connsiteY66" fmla="*/ 1174300 h 1209474"/>
                <a:gd name="connsiteX67" fmla="*/ 332570 w 1212300"/>
                <a:gd name="connsiteY67" fmla="*/ 1146075 h 1209474"/>
                <a:gd name="connsiteX68" fmla="*/ 347390 w 1212300"/>
                <a:gd name="connsiteY68" fmla="*/ 1080362 h 1209474"/>
                <a:gd name="connsiteX69" fmla="*/ 302981 w 1212300"/>
                <a:gd name="connsiteY69" fmla="*/ 1053756 h 1209474"/>
                <a:gd name="connsiteX70" fmla="*/ 251730 w 1212300"/>
                <a:gd name="connsiteY70" fmla="*/ 1096915 h 1209474"/>
                <a:gd name="connsiteX71" fmla="*/ 196773 w 1212300"/>
                <a:gd name="connsiteY71" fmla="*/ 1052205 h 1209474"/>
                <a:gd name="connsiteX72" fmla="*/ 228407 w 1212300"/>
                <a:gd name="connsiteY72" fmla="*/ 993606 h 1209474"/>
                <a:gd name="connsiteX73" fmla="*/ 196589 w 1212300"/>
                <a:gd name="connsiteY73" fmla="*/ 961310 h 1209474"/>
                <a:gd name="connsiteX74" fmla="*/ 192451 w 1212300"/>
                <a:gd name="connsiteY74" fmla="*/ 955662 h 1209474"/>
                <a:gd name="connsiteX75" fmla="*/ 132195 w 1212300"/>
                <a:gd name="connsiteY75" fmla="*/ 983058 h 1209474"/>
                <a:gd name="connsiteX76" fmla="*/ 91339 w 1212300"/>
                <a:gd name="connsiteY76" fmla="*/ 925178 h 1209474"/>
                <a:gd name="connsiteX77" fmla="*/ 137009 w 1212300"/>
                <a:gd name="connsiteY77" fmla="*/ 877908 h 1209474"/>
                <a:gd name="connsiteX78" fmla="*/ 113994 w 1212300"/>
                <a:gd name="connsiteY78" fmla="*/ 830929 h 1209474"/>
                <a:gd name="connsiteX79" fmla="*/ 47809 w 1212300"/>
                <a:gd name="connsiteY79" fmla="*/ 841171 h 1209474"/>
                <a:gd name="connsiteX80" fmla="*/ 24084 w 1212300"/>
                <a:gd name="connsiteY80" fmla="*/ 774415 h 1209474"/>
                <a:gd name="connsiteX81" fmla="*/ 81587 w 1212300"/>
                <a:gd name="connsiteY81" fmla="*/ 740768 h 1209474"/>
                <a:gd name="connsiteX82" fmla="*/ 70938 w 1212300"/>
                <a:gd name="connsiteY82" fmla="*/ 703091 h 1209474"/>
                <a:gd name="connsiteX83" fmla="*/ 69043 w 1212300"/>
                <a:gd name="connsiteY83" fmla="*/ 689500 h 1209474"/>
                <a:gd name="connsiteX84" fmla="*/ 4835 w 1212300"/>
                <a:gd name="connsiteY84" fmla="*/ 681780 h 1209474"/>
                <a:gd name="connsiteX85" fmla="*/ 0 w 1212300"/>
                <a:gd name="connsiteY85" fmla="*/ 611099 h 1209474"/>
                <a:gd name="connsiteX86" fmla="*/ 62033 w 1212300"/>
                <a:gd name="connsiteY86" fmla="*/ 594846 h 1209474"/>
                <a:gd name="connsiteX87" fmla="*/ 64142 w 1212300"/>
                <a:gd name="connsiteY87" fmla="*/ 550291 h 1209474"/>
                <a:gd name="connsiteX88" fmla="*/ 65806 w 1212300"/>
                <a:gd name="connsiteY88" fmla="*/ 541298 h 1209474"/>
                <a:gd name="connsiteX89" fmla="*/ 6456 w 1212300"/>
                <a:gd name="connsiteY89" fmla="*/ 516706 h 1209474"/>
                <a:gd name="connsiteX90" fmla="*/ 20870 w 1212300"/>
                <a:gd name="connsiteY90" fmla="*/ 447341 h 1209474"/>
                <a:gd name="connsiteX91" fmla="*/ 84476 w 1212300"/>
                <a:gd name="connsiteY91" fmla="*/ 448419 h 1209474"/>
                <a:gd name="connsiteX92" fmla="*/ 103307 w 1212300"/>
                <a:gd name="connsiteY92" fmla="*/ 398070 h 1209474"/>
                <a:gd name="connsiteX93" fmla="*/ 52555 w 1212300"/>
                <a:gd name="connsiteY93" fmla="*/ 358190 h 1209474"/>
                <a:gd name="connsiteX94" fmla="*/ 85149 w 1212300"/>
                <a:gd name="connsiteY94" fmla="*/ 295286 h 1209474"/>
                <a:gd name="connsiteX95" fmla="*/ 145210 w 1212300"/>
                <a:gd name="connsiteY95" fmla="*/ 313217 h 1209474"/>
                <a:gd name="connsiteX96" fmla="*/ 148057 w 1212300"/>
                <a:gd name="connsiteY96" fmla="*/ 308107 h 1209474"/>
                <a:gd name="connsiteX97" fmla="*/ 176724 w 1212300"/>
                <a:gd name="connsiteY97" fmla="*/ 268584 h 1209474"/>
                <a:gd name="connsiteX98" fmla="*/ 139711 w 1212300"/>
                <a:gd name="connsiteY98" fmla="*/ 217989 h 1209474"/>
                <a:gd name="connsiteX99" fmla="*/ 188068 w 1212300"/>
                <a:gd name="connsiteY99" fmla="*/ 166213 h 1209474"/>
                <a:gd name="connsiteX100" fmla="*/ 241027 w 1212300"/>
                <a:gd name="connsiteY100" fmla="*/ 199659 h 1209474"/>
                <a:gd name="connsiteX101" fmla="*/ 269262 w 1212300"/>
                <a:gd name="connsiteY101" fmla="*/ 174752 h 1209474"/>
                <a:gd name="connsiteX102" fmla="*/ 283412 w 1212300"/>
                <a:gd name="connsiteY102" fmla="*/ 165102 h 1209474"/>
                <a:gd name="connsiteX103" fmla="*/ 261461 w 1212300"/>
                <a:gd name="connsiteY103" fmla="*/ 106503 h 1209474"/>
                <a:gd name="connsiteX104" fmla="*/ 321994 w 1212300"/>
                <a:gd name="connsiteY104" fmla="*/ 69692 h 1209474"/>
                <a:gd name="connsiteX105" fmla="*/ 363991 w 1212300"/>
                <a:gd name="connsiteY105" fmla="*/ 116215 h 1209474"/>
                <a:gd name="connsiteX106" fmla="*/ 399902 w 1212300"/>
                <a:gd name="connsiteY106" fmla="*/ 98466 h 1209474"/>
                <a:gd name="connsiteX107" fmla="*/ 414057 w 1212300"/>
                <a:gd name="connsiteY107" fmla="*/ 93815 h 1209474"/>
                <a:gd name="connsiteX108" fmla="*/ 408775 w 1212300"/>
                <a:gd name="connsiteY108" fmla="*/ 31998 h 1209474"/>
                <a:gd name="connsiteX109" fmla="*/ 476994 w 1212300"/>
                <a:gd name="connsiteY109" fmla="*/ 12884 h 1209474"/>
                <a:gd name="connsiteX110" fmla="*/ 504807 w 1212300"/>
                <a:gd name="connsiteY110" fmla="*/ 68861 h 1209474"/>
                <a:gd name="connsiteX111" fmla="*/ 550480 w 1212300"/>
                <a:gd name="connsiteY111" fmla="*/ 60857 h 1209474"/>
                <a:gd name="connsiteX112" fmla="*/ 559236 w 1212300"/>
                <a:gd name="connsiteY112" fmla="*/ 60414 h 120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12300" h="1209474">
                  <a:moveTo>
                    <a:pt x="606149" y="219778"/>
                  </a:moveTo>
                  <a:cubicBezTo>
                    <a:pt x="393542" y="219778"/>
                    <a:pt x="221190" y="392130"/>
                    <a:pt x="221190" y="604737"/>
                  </a:cubicBezTo>
                  <a:cubicBezTo>
                    <a:pt x="221190" y="817344"/>
                    <a:pt x="393542" y="989696"/>
                    <a:pt x="606149" y="989696"/>
                  </a:cubicBezTo>
                  <a:cubicBezTo>
                    <a:pt x="818756" y="989696"/>
                    <a:pt x="991108" y="817344"/>
                    <a:pt x="991108" y="604737"/>
                  </a:cubicBezTo>
                  <a:cubicBezTo>
                    <a:pt x="991108" y="392130"/>
                    <a:pt x="818756" y="219778"/>
                    <a:pt x="606149" y="219778"/>
                  </a:cubicBezTo>
                  <a:close/>
                  <a:moveTo>
                    <a:pt x="570726" y="0"/>
                  </a:moveTo>
                  <a:lnTo>
                    <a:pt x="641573" y="0"/>
                  </a:lnTo>
                  <a:lnTo>
                    <a:pt x="653064" y="60414"/>
                  </a:lnTo>
                  <a:lnTo>
                    <a:pt x="661820" y="60857"/>
                  </a:lnTo>
                  <a:lnTo>
                    <a:pt x="707034" y="69786"/>
                  </a:lnTo>
                  <a:lnTo>
                    <a:pt x="735306" y="12884"/>
                  </a:lnTo>
                  <a:lnTo>
                    <a:pt x="803526" y="31998"/>
                  </a:lnTo>
                  <a:lnTo>
                    <a:pt x="798126" y="95198"/>
                  </a:lnTo>
                  <a:lnTo>
                    <a:pt x="848903" y="115557"/>
                  </a:lnTo>
                  <a:lnTo>
                    <a:pt x="890307" y="69692"/>
                  </a:lnTo>
                  <a:lnTo>
                    <a:pt x="950840" y="106503"/>
                  </a:lnTo>
                  <a:lnTo>
                    <a:pt x="928932" y="164987"/>
                  </a:lnTo>
                  <a:lnTo>
                    <a:pt x="971748" y="199360"/>
                  </a:lnTo>
                  <a:lnTo>
                    <a:pt x="1024233" y="166213"/>
                  </a:lnTo>
                  <a:lnTo>
                    <a:pt x="1072590" y="217989"/>
                  </a:lnTo>
                  <a:lnTo>
                    <a:pt x="1034905" y="269502"/>
                  </a:lnTo>
                  <a:lnTo>
                    <a:pt x="1047793" y="284006"/>
                  </a:lnTo>
                  <a:lnTo>
                    <a:pt x="1065896" y="313574"/>
                  </a:lnTo>
                  <a:lnTo>
                    <a:pt x="1127152" y="295286"/>
                  </a:lnTo>
                  <a:lnTo>
                    <a:pt x="1159745" y="358190"/>
                  </a:lnTo>
                  <a:lnTo>
                    <a:pt x="1109155" y="397943"/>
                  </a:lnTo>
                  <a:lnTo>
                    <a:pt x="1123476" y="432252"/>
                  </a:lnTo>
                  <a:lnTo>
                    <a:pt x="1127413" y="448425"/>
                  </a:lnTo>
                  <a:lnTo>
                    <a:pt x="1191430" y="447341"/>
                  </a:lnTo>
                  <a:lnTo>
                    <a:pt x="1205844" y="516706"/>
                  </a:lnTo>
                  <a:lnTo>
                    <a:pt x="1145770" y="541598"/>
                  </a:lnTo>
                  <a:lnTo>
                    <a:pt x="1150013" y="594780"/>
                  </a:lnTo>
                  <a:lnTo>
                    <a:pt x="1212300" y="611099"/>
                  </a:lnTo>
                  <a:lnTo>
                    <a:pt x="1207465" y="681780"/>
                  </a:lnTo>
                  <a:lnTo>
                    <a:pt x="1143038" y="689527"/>
                  </a:lnTo>
                  <a:lnTo>
                    <a:pt x="1139569" y="712257"/>
                  </a:lnTo>
                  <a:lnTo>
                    <a:pt x="1131043" y="740961"/>
                  </a:lnTo>
                  <a:lnTo>
                    <a:pt x="1188216" y="774415"/>
                  </a:lnTo>
                  <a:lnTo>
                    <a:pt x="1164491" y="841171"/>
                  </a:lnTo>
                  <a:lnTo>
                    <a:pt x="1098564" y="830969"/>
                  </a:lnTo>
                  <a:lnTo>
                    <a:pt x="1075268" y="877883"/>
                  </a:lnTo>
                  <a:lnTo>
                    <a:pt x="1120962" y="925178"/>
                  </a:lnTo>
                  <a:lnTo>
                    <a:pt x="1080106" y="983058"/>
                  </a:lnTo>
                  <a:lnTo>
                    <a:pt x="1019565" y="955533"/>
                  </a:lnTo>
                  <a:lnTo>
                    <a:pt x="986510" y="992122"/>
                  </a:lnTo>
                  <a:lnTo>
                    <a:pt x="984130" y="994044"/>
                  </a:lnTo>
                  <a:lnTo>
                    <a:pt x="1015527" y="1052205"/>
                  </a:lnTo>
                  <a:lnTo>
                    <a:pt x="960571" y="1096915"/>
                  </a:lnTo>
                  <a:lnTo>
                    <a:pt x="909748" y="1054117"/>
                  </a:lnTo>
                  <a:lnTo>
                    <a:pt x="906487" y="1056751"/>
                  </a:lnTo>
                  <a:lnTo>
                    <a:pt x="864880" y="1080229"/>
                  </a:lnTo>
                  <a:lnTo>
                    <a:pt x="879731" y="1146075"/>
                  </a:lnTo>
                  <a:lnTo>
                    <a:pt x="814749" y="1174300"/>
                  </a:lnTo>
                  <a:lnTo>
                    <a:pt x="777013" y="1118870"/>
                  </a:lnTo>
                  <a:lnTo>
                    <a:pt x="765662" y="1123267"/>
                  </a:lnTo>
                  <a:lnTo>
                    <a:pt x="727130" y="1132005"/>
                  </a:lnTo>
                  <a:lnTo>
                    <a:pt x="723644" y="1199827"/>
                  </a:lnTo>
                  <a:lnTo>
                    <a:pt x="653457" y="1209474"/>
                  </a:lnTo>
                  <a:lnTo>
                    <a:pt x="631798" y="1145096"/>
                  </a:lnTo>
                  <a:lnTo>
                    <a:pt x="606150" y="1147005"/>
                  </a:lnTo>
                  <a:lnTo>
                    <a:pt x="580299" y="1145700"/>
                  </a:lnTo>
                  <a:lnTo>
                    <a:pt x="558843" y="1209474"/>
                  </a:lnTo>
                  <a:lnTo>
                    <a:pt x="488656" y="1199827"/>
                  </a:lnTo>
                  <a:lnTo>
                    <a:pt x="485224" y="1133066"/>
                  </a:lnTo>
                  <a:lnTo>
                    <a:pt x="444238" y="1122527"/>
                  </a:lnTo>
                  <a:lnTo>
                    <a:pt x="435252" y="1118923"/>
                  </a:lnTo>
                  <a:lnTo>
                    <a:pt x="397552" y="1174300"/>
                  </a:lnTo>
                  <a:lnTo>
                    <a:pt x="332570" y="1146075"/>
                  </a:lnTo>
                  <a:lnTo>
                    <a:pt x="347390" y="1080362"/>
                  </a:lnTo>
                  <a:lnTo>
                    <a:pt x="302981" y="1053756"/>
                  </a:lnTo>
                  <a:lnTo>
                    <a:pt x="251730" y="1096915"/>
                  </a:lnTo>
                  <a:lnTo>
                    <a:pt x="196773" y="1052205"/>
                  </a:lnTo>
                  <a:lnTo>
                    <a:pt x="228407" y="993606"/>
                  </a:lnTo>
                  <a:lnTo>
                    <a:pt x="196589" y="961310"/>
                  </a:lnTo>
                  <a:lnTo>
                    <a:pt x="192451" y="955662"/>
                  </a:lnTo>
                  <a:lnTo>
                    <a:pt x="132195" y="983058"/>
                  </a:lnTo>
                  <a:lnTo>
                    <a:pt x="91339" y="925178"/>
                  </a:lnTo>
                  <a:lnTo>
                    <a:pt x="137009" y="877908"/>
                  </a:lnTo>
                  <a:lnTo>
                    <a:pt x="113994" y="830929"/>
                  </a:lnTo>
                  <a:lnTo>
                    <a:pt x="47809" y="841171"/>
                  </a:lnTo>
                  <a:lnTo>
                    <a:pt x="24084" y="774415"/>
                  </a:lnTo>
                  <a:lnTo>
                    <a:pt x="81587" y="740768"/>
                  </a:lnTo>
                  <a:lnTo>
                    <a:pt x="70938" y="703091"/>
                  </a:lnTo>
                  <a:lnTo>
                    <a:pt x="69043" y="689500"/>
                  </a:lnTo>
                  <a:lnTo>
                    <a:pt x="4835" y="681780"/>
                  </a:lnTo>
                  <a:lnTo>
                    <a:pt x="0" y="611099"/>
                  </a:lnTo>
                  <a:lnTo>
                    <a:pt x="62033" y="594846"/>
                  </a:lnTo>
                  <a:lnTo>
                    <a:pt x="64142" y="550291"/>
                  </a:lnTo>
                  <a:lnTo>
                    <a:pt x="65806" y="541298"/>
                  </a:lnTo>
                  <a:lnTo>
                    <a:pt x="6456" y="516706"/>
                  </a:lnTo>
                  <a:lnTo>
                    <a:pt x="20870" y="447341"/>
                  </a:lnTo>
                  <a:lnTo>
                    <a:pt x="84476" y="448419"/>
                  </a:lnTo>
                  <a:lnTo>
                    <a:pt x="103307" y="398070"/>
                  </a:lnTo>
                  <a:lnTo>
                    <a:pt x="52555" y="358190"/>
                  </a:lnTo>
                  <a:lnTo>
                    <a:pt x="85149" y="295286"/>
                  </a:lnTo>
                  <a:lnTo>
                    <a:pt x="145210" y="313217"/>
                  </a:lnTo>
                  <a:lnTo>
                    <a:pt x="148057" y="308107"/>
                  </a:lnTo>
                  <a:lnTo>
                    <a:pt x="176724" y="268584"/>
                  </a:lnTo>
                  <a:lnTo>
                    <a:pt x="139711" y="217989"/>
                  </a:lnTo>
                  <a:lnTo>
                    <a:pt x="188068" y="166213"/>
                  </a:lnTo>
                  <a:lnTo>
                    <a:pt x="241027" y="199659"/>
                  </a:lnTo>
                  <a:lnTo>
                    <a:pt x="269262" y="174752"/>
                  </a:lnTo>
                  <a:lnTo>
                    <a:pt x="283412" y="165102"/>
                  </a:lnTo>
                  <a:lnTo>
                    <a:pt x="261461" y="106503"/>
                  </a:lnTo>
                  <a:lnTo>
                    <a:pt x="321994" y="69692"/>
                  </a:lnTo>
                  <a:lnTo>
                    <a:pt x="363991" y="116215"/>
                  </a:lnTo>
                  <a:lnTo>
                    <a:pt x="399902" y="98466"/>
                  </a:lnTo>
                  <a:lnTo>
                    <a:pt x="414057" y="93815"/>
                  </a:lnTo>
                  <a:lnTo>
                    <a:pt x="408775" y="31998"/>
                  </a:lnTo>
                  <a:lnTo>
                    <a:pt x="476994" y="12884"/>
                  </a:lnTo>
                  <a:lnTo>
                    <a:pt x="504807" y="68861"/>
                  </a:lnTo>
                  <a:lnTo>
                    <a:pt x="550480" y="60857"/>
                  </a:lnTo>
                  <a:lnTo>
                    <a:pt x="559236" y="60414"/>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椭圆 35"/>
            <p:cNvSpPr/>
            <p:nvPr/>
          </p:nvSpPr>
          <p:spPr>
            <a:xfrm>
              <a:off x="2162897" y="3451260"/>
              <a:ext cx="769918" cy="769918"/>
            </a:xfrm>
            <a:prstGeom prst="ellipse">
              <a:avLst/>
            </a:prstGeom>
            <a:no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8879624" y="2616058"/>
            <a:ext cx="1375489" cy="1375488"/>
            <a:chOff x="2508643" y="3155719"/>
            <a:chExt cx="2161075" cy="2161075"/>
          </a:xfrm>
        </p:grpSpPr>
        <p:sp>
          <p:nvSpPr>
            <p:cNvPr id="38" name="任意多边形 37"/>
            <p:cNvSpPr/>
            <p:nvPr/>
          </p:nvSpPr>
          <p:spPr>
            <a:xfrm>
              <a:off x="2508643" y="3155719"/>
              <a:ext cx="2161075" cy="2161075"/>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椭圆 38"/>
            <p:cNvSpPr/>
            <p:nvPr/>
          </p:nvSpPr>
          <p:spPr>
            <a:xfrm>
              <a:off x="2798632" y="3445708"/>
              <a:ext cx="1581096" cy="1581096"/>
            </a:xfrm>
            <a:prstGeom prst="ellipse">
              <a:avLst/>
            </a:prstGeom>
            <a:noFill/>
            <a:ln w="3810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 name="Freeform 5"/>
          <p:cNvSpPr/>
          <p:nvPr/>
        </p:nvSpPr>
        <p:spPr bwMode="auto">
          <a:xfrm>
            <a:off x="5108616" y="1299050"/>
            <a:ext cx="656171" cy="5815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2700">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5"/>
          <p:cNvSpPr/>
          <p:nvPr/>
        </p:nvSpPr>
        <p:spPr bwMode="auto">
          <a:xfrm>
            <a:off x="9651507" y="1308991"/>
            <a:ext cx="656171" cy="5815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2700">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5"/>
          <p:cNvSpPr/>
          <p:nvPr/>
        </p:nvSpPr>
        <p:spPr bwMode="auto">
          <a:xfrm>
            <a:off x="6346592" y="4890076"/>
            <a:ext cx="656171" cy="5815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2700">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5"/>
          <p:cNvSpPr/>
          <p:nvPr/>
        </p:nvSpPr>
        <p:spPr bwMode="auto">
          <a:xfrm>
            <a:off x="2021972" y="4958080"/>
            <a:ext cx="656171" cy="5815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2700">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7" name="组合 16"/>
          <p:cNvGrpSpPr/>
          <p:nvPr/>
        </p:nvGrpSpPr>
        <p:grpSpPr>
          <a:xfrm>
            <a:off x="1734814" y="1700185"/>
            <a:ext cx="2297059" cy="2035865"/>
            <a:chOff x="1529861" y="1829264"/>
            <a:chExt cx="2452453" cy="2173589"/>
          </a:xfrm>
        </p:grpSpPr>
        <p:sp>
          <p:nvSpPr>
            <p:cNvPr id="7" name="Freeform 5"/>
            <p:cNvSpPr/>
            <p:nvPr/>
          </p:nvSpPr>
          <p:spPr bwMode="auto">
            <a:xfrm>
              <a:off x="1529861" y="1829264"/>
              <a:ext cx="2452453" cy="2173589"/>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5"/>
            <p:cNvSpPr/>
            <p:nvPr/>
          </p:nvSpPr>
          <p:spPr bwMode="auto">
            <a:xfrm>
              <a:off x="1688672" y="1966891"/>
              <a:ext cx="2130210" cy="188798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B850"/>
            </a:solidFill>
            <a:ln w="19050">
              <a:noFill/>
            </a:ln>
            <a:effectLst>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5" name="Freeform 5"/>
          <p:cNvSpPr/>
          <p:nvPr/>
        </p:nvSpPr>
        <p:spPr bwMode="auto">
          <a:xfrm>
            <a:off x="1761979" y="3267591"/>
            <a:ext cx="845439" cy="749305"/>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6" name="组合 45"/>
          <p:cNvGrpSpPr/>
          <p:nvPr/>
        </p:nvGrpSpPr>
        <p:grpSpPr>
          <a:xfrm>
            <a:off x="6100523" y="1700185"/>
            <a:ext cx="2297059" cy="2035865"/>
            <a:chOff x="1529861" y="1829264"/>
            <a:chExt cx="2452453" cy="2173589"/>
          </a:xfrm>
        </p:grpSpPr>
        <p:sp>
          <p:nvSpPr>
            <p:cNvPr id="47" name="Freeform 5"/>
            <p:cNvSpPr/>
            <p:nvPr/>
          </p:nvSpPr>
          <p:spPr bwMode="auto">
            <a:xfrm>
              <a:off x="1529861" y="1829264"/>
              <a:ext cx="2452453" cy="2173589"/>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5"/>
            <p:cNvSpPr/>
            <p:nvPr/>
          </p:nvSpPr>
          <p:spPr bwMode="auto">
            <a:xfrm>
              <a:off x="1688672" y="1966891"/>
              <a:ext cx="2130210" cy="188798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87071"/>
            </a:solidFill>
            <a:ln w="19050">
              <a:noFill/>
            </a:ln>
            <a:effectLst>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9" name="Freeform 5"/>
          <p:cNvSpPr/>
          <p:nvPr/>
        </p:nvSpPr>
        <p:spPr bwMode="auto">
          <a:xfrm>
            <a:off x="7496615" y="1498736"/>
            <a:ext cx="845439" cy="749305"/>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0" name="组合 49"/>
          <p:cNvGrpSpPr/>
          <p:nvPr/>
        </p:nvGrpSpPr>
        <p:grpSpPr>
          <a:xfrm>
            <a:off x="4089957" y="3178723"/>
            <a:ext cx="2297059" cy="2035865"/>
            <a:chOff x="1529861" y="1829264"/>
            <a:chExt cx="2452453" cy="2173589"/>
          </a:xfrm>
        </p:grpSpPr>
        <p:sp>
          <p:nvSpPr>
            <p:cNvPr id="51" name="Freeform 5"/>
            <p:cNvSpPr/>
            <p:nvPr/>
          </p:nvSpPr>
          <p:spPr bwMode="auto">
            <a:xfrm>
              <a:off x="1529861" y="1829264"/>
              <a:ext cx="2452453" cy="2173589"/>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5"/>
            <p:cNvSpPr/>
            <p:nvPr/>
          </p:nvSpPr>
          <p:spPr bwMode="auto">
            <a:xfrm>
              <a:off x="1688672" y="1966891"/>
              <a:ext cx="2130210" cy="188798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1ACBE"/>
            </a:solidFill>
            <a:ln w="19050">
              <a:noFill/>
            </a:ln>
            <a:effectLst>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3" name="Freeform 5"/>
          <p:cNvSpPr/>
          <p:nvPr/>
        </p:nvSpPr>
        <p:spPr bwMode="auto">
          <a:xfrm>
            <a:off x="4293090" y="2887835"/>
            <a:ext cx="845439" cy="749305"/>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4" name="组合 53"/>
          <p:cNvGrpSpPr/>
          <p:nvPr/>
        </p:nvGrpSpPr>
        <p:grpSpPr>
          <a:xfrm>
            <a:off x="8031460" y="3148899"/>
            <a:ext cx="2297059" cy="2035865"/>
            <a:chOff x="1529861" y="1829264"/>
            <a:chExt cx="2452453" cy="2173589"/>
          </a:xfrm>
        </p:grpSpPr>
        <p:sp>
          <p:nvSpPr>
            <p:cNvPr id="55" name="Freeform 5"/>
            <p:cNvSpPr/>
            <p:nvPr/>
          </p:nvSpPr>
          <p:spPr bwMode="auto">
            <a:xfrm>
              <a:off x="1529861" y="1829264"/>
              <a:ext cx="2452453" cy="2173589"/>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5"/>
            <p:cNvSpPr/>
            <p:nvPr/>
          </p:nvSpPr>
          <p:spPr bwMode="auto">
            <a:xfrm>
              <a:off x="1688672" y="1966891"/>
              <a:ext cx="2130210" cy="188798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663A77"/>
            </a:solidFill>
            <a:ln w="19050">
              <a:noFill/>
            </a:ln>
            <a:effectLst>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57" name="Freeform 5"/>
          <p:cNvSpPr/>
          <p:nvPr/>
        </p:nvSpPr>
        <p:spPr bwMode="auto">
          <a:xfrm>
            <a:off x="8194377" y="4679880"/>
            <a:ext cx="845439" cy="749305"/>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3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9" name="组合 58"/>
          <p:cNvGrpSpPr/>
          <p:nvPr/>
        </p:nvGrpSpPr>
        <p:grpSpPr>
          <a:xfrm>
            <a:off x="1662527" y="3306338"/>
            <a:ext cx="1000117" cy="683254"/>
            <a:chOff x="4123036" y="1197871"/>
            <a:chExt cx="1000117" cy="683254"/>
          </a:xfrm>
        </p:grpSpPr>
        <p:sp>
          <p:nvSpPr>
            <p:cNvPr id="60" name="文本框 59"/>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sp>
          <p:nvSpPr>
            <p:cNvPr id="61" name="文本框 60"/>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2" name="组合 61"/>
          <p:cNvGrpSpPr/>
          <p:nvPr/>
        </p:nvGrpSpPr>
        <p:grpSpPr>
          <a:xfrm>
            <a:off x="4204468" y="2933599"/>
            <a:ext cx="1000117" cy="683254"/>
            <a:chOff x="4123036" y="1197871"/>
            <a:chExt cx="1000117" cy="683254"/>
          </a:xfrm>
        </p:grpSpPr>
        <p:sp>
          <p:nvSpPr>
            <p:cNvPr id="63" name="文本框 62"/>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02</a:t>
              </a:r>
              <a:endParaRPr lang="zh-CN" altLang="en-US" sz="3200" dirty="0">
                <a:solidFill>
                  <a:srgbClr val="01ACBE"/>
                </a:solidFill>
                <a:latin typeface="Impact" panose="020B0806030902050204" pitchFamily="34" charset="0"/>
              </a:endParaRPr>
            </a:p>
          </p:txBody>
        </p:sp>
        <p:sp>
          <p:nvSpPr>
            <p:cNvPr id="64" name="文本框 63"/>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5" name="组合 64"/>
          <p:cNvGrpSpPr/>
          <p:nvPr/>
        </p:nvGrpSpPr>
        <p:grpSpPr>
          <a:xfrm>
            <a:off x="7404146" y="1513583"/>
            <a:ext cx="1000117" cy="683254"/>
            <a:chOff x="4123036" y="1197871"/>
            <a:chExt cx="1000117" cy="683254"/>
          </a:xfrm>
        </p:grpSpPr>
        <p:sp>
          <p:nvSpPr>
            <p:cNvPr id="66" name="文本框 65"/>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03</a:t>
              </a:r>
              <a:endParaRPr lang="zh-CN" altLang="en-US" sz="3200" dirty="0">
                <a:solidFill>
                  <a:srgbClr val="E87071"/>
                </a:solidFill>
                <a:latin typeface="Impact" panose="020B0806030902050204" pitchFamily="34" charset="0"/>
              </a:endParaRPr>
            </a:p>
          </p:txBody>
        </p:sp>
        <p:sp>
          <p:nvSpPr>
            <p:cNvPr id="67" name="文本框 66"/>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8" name="组合 67"/>
          <p:cNvGrpSpPr/>
          <p:nvPr/>
        </p:nvGrpSpPr>
        <p:grpSpPr>
          <a:xfrm>
            <a:off x="8100537" y="4725572"/>
            <a:ext cx="1000117" cy="683254"/>
            <a:chOff x="4123036" y="1197871"/>
            <a:chExt cx="1000117" cy="683254"/>
          </a:xfrm>
        </p:grpSpPr>
        <p:sp>
          <p:nvSpPr>
            <p:cNvPr id="69" name="文本框 68"/>
            <p:cNvSpPr txBox="1"/>
            <p:nvPr/>
          </p:nvSpPr>
          <p:spPr>
            <a:xfrm>
              <a:off x="4123036" y="1197871"/>
              <a:ext cx="1000117" cy="58477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04</a:t>
              </a:r>
              <a:endParaRPr lang="zh-CN" altLang="en-US" sz="3200" dirty="0">
                <a:solidFill>
                  <a:srgbClr val="663A77"/>
                </a:solidFill>
                <a:latin typeface="Impact" panose="020B0806030902050204" pitchFamily="34" charset="0"/>
              </a:endParaRPr>
            </a:p>
          </p:txBody>
        </p:sp>
        <p:sp>
          <p:nvSpPr>
            <p:cNvPr id="70" name="文本框 69"/>
            <p:cNvSpPr txBox="1"/>
            <p:nvPr/>
          </p:nvSpPr>
          <p:spPr>
            <a:xfrm>
              <a:off x="4266701" y="1619515"/>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1" name="组合 70"/>
          <p:cNvGrpSpPr/>
          <p:nvPr/>
        </p:nvGrpSpPr>
        <p:grpSpPr>
          <a:xfrm>
            <a:off x="2117167" y="2351059"/>
            <a:ext cx="1644171" cy="708495"/>
            <a:chOff x="7488048" y="2621083"/>
            <a:chExt cx="1644171" cy="708495"/>
          </a:xfrm>
        </p:grpSpPr>
        <p:sp>
          <p:nvSpPr>
            <p:cNvPr id="72" name="文本框 71"/>
            <p:cNvSpPr txBox="1"/>
            <p:nvPr/>
          </p:nvSpPr>
          <p:spPr>
            <a:xfrm>
              <a:off x="7488048" y="2621083"/>
              <a:ext cx="1644171"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7506385" y="2930798"/>
              <a:ext cx="1539423"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74" name="Group 909"/>
          <p:cNvGrpSpPr>
            <a:grpSpLocks noChangeAspect="1"/>
          </p:cNvGrpSpPr>
          <p:nvPr/>
        </p:nvGrpSpPr>
        <p:grpSpPr bwMode="auto">
          <a:xfrm>
            <a:off x="3116749" y="2090163"/>
            <a:ext cx="321515" cy="274198"/>
            <a:chOff x="6090" y="1175"/>
            <a:chExt cx="265" cy="226"/>
          </a:xfrm>
          <a:solidFill>
            <a:schemeClr val="bg1"/>
          </a:solidFill>
          <a:effectLst/>
        </p:grpSpPr>
        <p:sp>
          <p:nvSpPr>
            <p:cNvPr id="75"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9" name="组合 78"/>
          <p:cNvGrpSpPr/>
          <p:nvPr/>
        </p:nvGrpSpPr>
        <p:grpSpPr>
          <a:xfrm>
            <a:off x="4494897" y="3849720"/>
            <a:ext cx="1644171" cy="708495"/>
            <a:chOff x="7488048" y="2621083"/>
            <a:chExt cx="1644171" cy="708495"/>
          </a:xfrm>
        </p:grpSpPr>
        <p:sp>
          <p:nvSpPr>
            <p:cNvPr id="80" name="文本框 79"/>
            <p:cNvSpPr txBox="1"/>
            <p:nvPr/>
          </p:nvSpPr>
          <p:spPr>
            <a:xfrm>
              <a:off x="7488048" y="2621083"/>
              <a:ext cx="1644171"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7506385" y="2930798"/>
              <a:ext cx="1539423"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82" name="组合 81"/>
          <p:cNvGrpSpPr/>
          <p:nvPr/>
        </p:nvGrpSpPr>
        <p:grpSpPr>
          <a:xfrm>
            <a:off x="6514583" y="2337828"/>
            <a:ext cx="1644171" cy="708495"/>
            <a:chOff x="7488048" y="2621083"/>
            <a:chExt cx="1644171" cy="708495"/>
          </a:xfrm>
        </p:grpSpPr>
        <p:sp>
          <p:nvSpPr>
            <p:cNvPr id="83" name="文本框 82"/>
            <p:cNvSpPr txBox="1"/>
            <p:nvPr/>
          </p:nvSpPr>
          <p:spPr>
            <a:xfrm>
              <a:off x="7488048" y="2621083"/>
              <a:ext cx="1644171"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4" name="文本框 83"/>
            <p:cNvSpPr txBox="1"/>
            <p:nvPr/>
          </p:nvSpPr>
          <p:spPr>
            <a:xfrm>
              <a:off x="7506385" y="2930798"/>
              <a:ext cx="1539423"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85" name="组合 84"/>
          <p:cNvGrpSpPr/>
          <p:nvPr/>
        </p:nvGrpSpPr>
        <p:grpSpPr>
          <a:xfrm>
            <a:off x="8405630" y="3769080"/>
            <a:ext cx="1644171" cy="708495"/>
            <a:chOff x="7488048" y="2621083"/>
            <a:chExt cx="1644171" cy="708495"/>
          </a:xfrm>
        </p:grpSpPr>
        <p:sp>
          <p:nvSpPr>
            <p:cNvPr id="86" name="文本框 85"/>
            <p:cNvSpPr txBox="1"/>
            <p:nvPr/>
          </p:nvSpPr>
          <p:spPr>
            <a:xfrm>
              <a:off x="7488048" y="2621083"/>
              <a:ext cx="1644171"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7" name="文本框 86"/>
            <p:cNvSpPr txBox="1"/>
            <p:nvPr/>
          </p:nvSpPr>
          <p:spPr>
            <a:xfrm>
              <a:off x="7506385" y="2930798"/>
              <a:ext cx="1539423"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88" name="Freeform 53"/>
          <p:cNvSpPr>
            <a:spLocks noEditPoints="1"/>
          </p:cNvSpPr>
          <p:nvPr/>
        </p:nvSpPr>
        <p:spPr bwMode="auto">
          <a:xfrm>
            <a:off x="9357787" y="3457785"/>
            <a:ext cx="368979" cy="36897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89" name="Group 46"/>
          <p:cNvGrpSpPr>
            <a:grpSpLocks noChangeAspect="1"/>
          </p:cNvGrpSpPr>
          <p:nvPr/>
        </p:nvGrpSpPr>
        <p:grpSpPr bwMode="auto">
          <a:xfrm>
            <a:off x="5436479" y="3608963"/>
            <a:ext cx="466721" cy="288952"/>
            <a:chOff x="3098" y="1701"/>
            <a:chExt cx="1486" cy="920"/>
          </a:xfrm>
          <a:solidFill>
            <a:schemeClr val="bg1"/>
          </a:solidFill>
        </p:grpSpPr>
        <p:sp>
          <p:nvSpPr>
            <p:cNvPr id="90"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3" name="Freeform 57"/>
          <p:cNvSpPr>
            <a:spLocks noEditPoints="1"/>
          </p:cNvSpPr>
          <p:nvPr/>
        </p:nvSpPr>
        <p:spPr bwMode="auto">
          <a:xfrm>
            <a:off x="6714834" y="2005018"/>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齿轮系列并列关系图表</a:t>
            </a:r>
            <a:endParaRPr lang="zh-CN" altLang="en-US" dirty="0"/>
          </a:p>
        </p:txBody>
      </p:sp>
      <p:grpSp>
        <p:nvGrpSpPr>
          <p:cNvPr id="12" name="组合 11"/>
          <p:cNvGrpSpPr/>
          <p:nvPr/>
        </p:nvGrpSpPr>
        <p:grpSpPr>
          <a:xfrm>
            <a:off x="4254180" y="1757179"/>
            <a:ext cx="1664341" cy="1664341"/>
            <a:chOff x="5360000" y="1484603"/>
            <a:chExt cx="1830775" cy="1830775"/>
          </a:xfrm>
        </p:grpSpPr>
        <p:grpSp>
          <p:nvGrpSpPr>
            <p:cNvPr id="10" name="组合 9"/>
            <p:cNvGrpSpPr/>
            <p:nvPr/>
          </p:nvGrpSpPr>
          <p:grpSpPr>
            <a:xfrm>
              <a:off x="5360000" y="1484603"/>
              <a:ext cx="1830775" cy="1830775"/>
              <a:chOff x="5443217" y="1567820"/>
              <a:chExt cx="1664341" cy="1664341"/>
            </a:xfrm>
            <a:effectLst>
              <a:outerShdw blurRad="228600" dist="114300" dir="2700000" algn="tl" rotWithShape="0">
                <a:prstClr val="black">
                  <a:alpha val="30000"/>
                </a:prstClr>
              </a:outerShdw>
            </a:effectLst>
          </p:grpSpPr>
          <p:sp>
            <p:nvSpPr>
              <p:cNvPr id="6" name="任意多边形 5"/>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椭圆 6"/>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5720139" y="1844742"/>
                <a:ext cx="1110496" cy="111049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椭圆 10"/>
            <p:cNvSpPr/>
            <p:nvPr/>
          </p:nvSpPr>
          <p:spPr>
            <a:xfrm>
              <a:off x="5708627" y="1833230"/>
              <a:ext cx="1133520" cy="113352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2234880" y="1757179"/>
            <a:ext cx="1664341" cy="1664341"/>
            <a:chOff x="5360000" y="1484603"/>
            <a:chExt cx="1830775" cy="1830775"/>
          </a:xfrm>
        </p:grpSpPr>
        <p:grpSp>
          <p:nvGrpSpPr>
            <p:cNvPr id="14" name="组合 13"/>
            <p:cNvGrpSpPr/>
            <p:nvPr/>
          </p:nvGrpSpPr>
          <p:grpSpPr>
            <a:xfrm>
              <a:off x="5360000" y="1484603"/>
              <a:ext cx="1830775" cy="1830775"/>
              <a:chOff x="5443217" y="1567820"/>
              <a:chExt cx="1664341" cy="1664341"/>
            </a:xfrm>
            <a:effectLst>
              <a:outerShdw blurRad="228600" dist="114300" dir="2700000" algn="tl" rotWithShape="0">
                <a:prstClr val="black">
                  <a:alpha val="30000"/>
                </a:prstClr>
              </a:outerShdw>
            </a:effectLst>
          </p:grpSpPr>
          <p:sp>
            <p:nvSpPr>
              <p:cNvPr id="16" name="任意多边形 15"/>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椭圆 16"/>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720139" y="1844742"/>
                <a:ext cx="1110496" cy="111049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椭圆 14"/>
            <p:cNvSpPr/>
            <p:nvPr/>
          </p:nvSpPr>
          <p:spPr>
            <a:xfrm>
              <a:off x="5708627" y="1833230"/>
              <a:ext cx="1133520" cy="1133520"/>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a:off x="6273480" y="1757179"/>
            <a:ext cx="1664341" cy="1664341"/>
            <a:chOff x="5360000" y="1484603"/>
            <a:chExt cx="1830775" cy="1830775"/>
          </a:xfrm>
        </p:grpSpPr>
        <p:grpSp>
          <p:nvGrpSpPr>
            <p:cNvPr id="20" name="组合 19"/>
            <p:cNvGrpSpPr/>
            <p:nvPr/>
          </p:nvGrpSpPr>
          <p:grpSpPr>
            <a:xfrm>
              <a:off x="5360000" y="1484603"/>
              <a:ext cx="1830775" cy="1830775"/>
              <a:chOff x="5443217" y="1567820"/>
              <a:chExt cx="1664341" cy="1664341"/>
            </a:xfrm>
            <a:effectLst>
              <a:outerShdw blurRad="228600" dist="114300" dir="2700000" algn="tl" rotWithShape="0">
                <a:prstClr val="black">
                  <a:alpha val="30000"/>
                </a:prstClr>
              </a:outerShdw>
            </a:effectLst>
          </p:grpSpPr>
          <p:sp>
            <p:nvSpPr>
              <p:cNvPr id="22" name="任意多边形 21"/>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椭圆 22"/>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5720139" y="1844742"/>
                <a:ext cx="1110496" cy="111049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椭圆 20"/>
            <p:cNvSpPr/>
            <p:nvPr/>
          </p:nvSpPr>
          <p:spPr>
            <a:xfrm>
              <a:off x="5708627" y="1833230"/>
              <a:ext cx="1133520" cy="1133520"/>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8292780" y="1757179"/>
            <a:ext cx="1664341" cy="1664341"/>
            <a:chOff x="5360000" y="1484603"/>
            <a:chExt cx="1830775" cy="1830775"/>
          </a:xfrm>
        </p:grpSpPr>
        <p:grpSp>
          <p:nvGrpSpPr>
            <p:cNvPr id="34" name="组合 33"/>
            <p:cNvGrpSpPr/>
            <p:nvPr/>
          </p:nvGrpSpPr>
          <p:grpSpPr>
            <a:xfrm>
              <a:off x="5360000" y="1484603"/>
              <a:ext cx="1830775" cy="1830775"/>
              <a:chOff x="5443217" y="1567820"/>
              <a:chExt cx="1664341" cy="1664341"/>
            </a:xfrm>
            <a:effectLst>
              <a:outerShdw blurRad="228600" dist="114300" dir="2700000" algn="tl" rotWithShape="0">
                <a:prstClr val="black">
                  <a:alpha val="30000"/>
                </a:prstClr>
              </a:outerShdw>
            </a:effectLst>
          </p:grpSpPr>
          <p:sp>
            <p:nvSpPr>
              <p:cNvPr id="36" name="任意多边形 35"/>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椭圆 36"/>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5720139" y="1844742"/>
                <a:ext cx="1110496" cy="111049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椭圆 34"/>
            <p:cNvSpPr/>
            <p:nvPr/>
          </p:nvSpPr>
          <p:spPr>
            <a:xfrm>
              <a:off x="5708627" y="1833230"/>
              <a:ext cx="1133520" cy="1133520"/>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Group 909"/>
          <p:cNvGrpSpPr>
            <a:grpSpLocks noChangeAspect="1"/>
          </p:cNvGrpSpPr>
          <p:nvPr/>
        </p:nvGrpSpPr>
        <p:grpSpPr bwMode="auto">
          <a:xfrm>
            <a:off x="2869972" y="2408240"/>
            <a:ext cx="406857" cy="346980"/>
            <a:chOff x="6090" y="1175"/>
            <a:chExt cx="265" cy="226"/>
          </a:xfrm>
          <a:solidFill>
            <a:schemeClr val="bg1"/>
          </a:solidFill>
          <a:effectLst/>
        </p:grpSpPr>
        <p:sp>
          <p:nvSpPr>
            <p:cNvPr id="41"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45" name="Freeform 53"/>
          <p:cNvSpPr>
            <a:spLocks noEditPoints="1"/>
          </p:cNvSpPr>
          <p:nvPr/>
        </p:nvSpPr>
        <p:spPr bwMode="auto">
          <a:xfrm>
            <a:off x="4840954" y="2329984"/>
            <a:ext cx="503493" cy="503493"/>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46" name="Group 46"/>
          <p:cNvGrpSpPr>
            <a:grpSpLocks noChangeAspect="1"/>
          </p:cNvGrpSpPr>
          <p:nvPr/>
        </p:nvGrpSpPr>
        <p:grpSpPr bwMode="auto">
          <a:xfrm>
            <a:off x="6816696" y="2398905"/>
            <a:ext cx="590608" cy="365650"/>
            <a:chOff x="3098" y="1701"/>
            <a:chExt cx="1486" cy="920"/>
          </a:xfrm>
          <a:solidFill>
            <a:schemeClr val="bg1"/>
          </a:solidFill>
        </p:grpSpPr>
        <p:sp>
          <p:nvSpPr>
            <p:cNvPr id="47"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0" name="Freeform 57"/>
          <p:cNvSpPr>
            <a:spLocks noEditPoints="1"/>
          </p:cNvSpPr>
          <p:nvPr/>
        </p:nvSpPr>
        <p:spPr bwMode="auto">
          <a:xfrm>
            <a:off x="8886626" y="2336585"/>
            <a:ext cx="489349" cy="49029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grpSp>
        <p:nvGrpSpPr>
          <p:cNvPr id="64" name="组合 63"/>
          <p:cNvGrpSpPr/>
          <p:nvPr/>
        </p:nvGrpSpPr>
        <p:grpSpPr>
          <a:xfrm>
            <a:off x="2203893" y="3652919"/>
            <a:ext cx="1780467" cy="1279988"/>
            <a:chOff x="2203893" y="3725489"/>
            <a:chExt cx="1780467" cy="1279988"/>
          </a:xfrm>
        </p:grpSpPr>
        <p:grpSp>
          <p:nvGrpSpPr>
            <p:cNvPr id="54" name="组合 53"/>
            <p:cNvGrpSpPr/>
            <p:nvPr/>
          </p:nvGrpSpPr>
          <p:grpSpPr>
            <a:xfrm>
              <a:off x="2236121" y="3725489"/>
              <a:ext cx="1661859" cy="532315"/>
              <a:chOff x="2236121" y="3725489"/>
              <a:chExt cx="1661859" cy="532315"/>
            </a:xfrm>
          </p:grpSpPr>
          <p:sp>
            <p:nvSpPr>
              <p:cNvPr id="51" name="圆角矩形 50"/>
              <p:cNvSpPr/>
              <p:nvPr/>
            </p:nvSpPr>
            <p:spPr>
              <a:xfrm>
                <a:off x="2236121" y="3725489"/>
                <a:ext cx="1661859" cy="532315"/>
              </a:xfrm>
              <a:prstGeom prst="roundRect">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2305050" y="3760813"/>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01</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55" name="组合 54"/>
            <p:cNvGrpSpPr/>
            <p:nvPr/>
          </p:nvGrpSpPr>
          <p:grpSpPr>
            <a:xfrm>
              <a:off x="2203893" y="4265867"/>
              <a:ext cx="1780467" cy="739610"/>
              <a:chOff x="7488048" y="2621083"/>
              <a:chExt cx="1780467" cy="739610"/>
            </a:xfrm>
          </p:grpSpPr>
          <p:sp>
            <p:nvSpPr>
              <p:cNvPr id="56" name="文本框 55"/>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65" name="组合 64"/>
          <p:cNvGrpSpPr/>
          <p:nvPr/>
        </p:nvGrpSpPr>
        <p:grpSpPr>
          <a:xfrm>
            <a:off x="4196116" y="3652919"/>
            <a:ext cx="1780467" cy="1279988"/>
            <a:chOff x="2203893" y="3725489"/>
            <a:chExt cx="1780467" cy="1279988"/>
          </a:xfrm>
        </p:grpSpPr>
        <p:grpSp>
          <p:nvGrpSpPr>
            <p:cNvPr id="66" name="组合 65"/>
            <p:cNvGrpSpPr/>
            <p:nvPr/>
          </p:nvGrpSpPr>
          <p:grpSpPr>
            <a:xfrm>
              <a:off x="2236121" y="3725489"/>
              <a:ext cx="1661859" cy="532315"/>
              <a:chOff x="2236121" y="3725489"/>
              <a:chExt cx="1661859" cy="532315"/>
            </a:xfrm>
          </p:grpSpPr>
          <p:sp>
            <p:nvSpPr>
              <p:cNvPr id="70" name="圆角矩形 69"/>
              <p:cNvSpPr/>
              <p:nvPr/>
            </p:nvSpPr>
            <p:spPr>
              <a:xfrm>
                <a:off x="2236121" y="3725489"/>
                <a:ext cx="1661859" cy="532315"/>
              </a:xfrm>
              <a:prstGeom prst="roundRect">
                <a:avLst/>
              </a:prstGeom>
              <a:solidFill>
                <a:srgbClr val="01ACBE"/>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文本框 70"/>
              <p:cNvSpPr txBox="1"/>
              <p:nvPr/>
            </p:nvSpPr>
            <p:spPr>
              <a:xfrm>
                <a:off x="2305050" y="3760813"/>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02</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67" name="组合 66"/>
            <p:cNvGrpSpPr/>
            <p:nvPr/>
          </p:nvGrpSpPr>
          <p:grpSpPr>
            <a:xfrm>
              <a:off x="2203893" y="4265867"/>
              <a:ext cx="1780467" cy="739610"/>
              <a:chOff x="7488048" y="2621083"/>
              <a:chExt cx="1780467" cy="739610"/>
            </a:xfrm>
          </p:grpSpPr>
          <p:sp>
            <p:nvSpPr>
              <p:cNvPr id="68" name="文本框 67"/>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9" name="文本框 68"/>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72" name="组合 71"/>
          <p:cNvGrpSpPr/>
          <p:nvPr/>
        </p:nvGrpSpPr>
        <p:grpSpPr>
          <a:xfrm>
            <a:off x="6224588" y="3652919"/>
            <a:ext cx="1780467" cy="1279988"/>
            <a:chOff x="2203893" y="3725489"/>
            <a:chExt cx="1780467" cy="1279988"/>
          </a:xfrm>
        </p:grpSpPr>
        <p:grpSp>
          <p:nvGrpSpPr>
            <p:cNvPr id="73" name="组合 72"/>
            <p:cNvGrpSpPr/>
            <p:nvPr/>
          </p:nvGrpSpPr>
          <p:grpSpPr>
            <a:xfrm>
              <a:off x="2236121" y="3725489"/>
              <a:ext cx="1661859" cy="532315"/>
              <a:chOff x="2236121" y="3725489"/>
              <a:chExt cx="1661859" cy="532315"/>
            </a:xfrm>
          </p:grpSpPr>
          <p:sp>
            <p:nvSpPr>
              <p:cNvPr id="77" name="圆角矩形 76"/>
              <p:cNvSpPr/>
              <p:nvPr/>
            </p:nvSpPr>
            <p:spPr>
              <a:xfrm>
                <a:off x="2236121" y="3725489"/>
                <a:ext cx="1661859" cy="532315"/>
              </a:xfrm>
              <a:prstGeom prst="roundRect">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文本框 77"/>
              <p:cNvSpPr txBox="1"/>
              <p:nvPr/>
            </p:nvSpPr>
            <p:spPr>
              <a:xfrm>
                <a:off x="2305050" y="3760813"/>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03</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74" name="组合 73"/>
            <p:cNvGrpSpPr/>
            <p:nvPr/>
          </p:nvGrpSpPr>
          <p:grpSpPr>
            <a:xfrm>
              <a:off x="2203893" y="4265867"/>
              <a:ext cx="1780467" cy="739610"/>
              <a:chOff x="7488048" y="2621083"/>
              <a:chExt cx="1780467" cy="739610"/>
            </a:xfrm>
          </p:grpSpPr>
          <p:sp>
            <p:nvSpPr>
              <p:cNvPr id="75" name="文本框 74"/>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79" name="组合 78"/>
          <p:cNvGrpSpPr/>
          <p:nvPr/>
        </p:nvGrpSpPr>
        <p:grpSpPr>
          <a:xfrm>
            <a:off x="8241066" y="3652919"/>
            <a:ext cx="1780467" cy="1279988"/>
            <a:chOff x="2203893" y="3725489"/>
            <a:chExt cx="1780467" cy="1279988"/>
          </a:xfrm>
        </p:grpSpPr>
        <p:grpSp>
          <p:nvGrpSpPr>
            <p:cNvPr id="80" name="组合 79"/>
            <p:cNvGrpSpPr/>
            <p:nvPr/>
          </p:nvGrpSpPr>
          <p:grpSpPr>
            <a:xfrm>
              <a:off x="2236121" y="3725489"/>
              <a:ext cx="1661859" cy="532315"/>
              <a:chOff x="2236121" y="3725489"/>
              <a:chExt cx="1661859" cy="532315"/>
            </a:xfrm>
          </p:grpSpPr>
          <p:sp>
            <p:nvSpPr>
              <p:cNvPr id="84" name="圆角矩形 83"/>
              <p:cNvSpPr/>
              <p:nvPr/>
            </p:nvSpPr>
            <p:spPr>
              <a:xfrm>
                <a:off x="2236121" y="3725489"/>
                <a:ext cx="1661859" cy="532315"/>
              </a:xfrm>
              <a:prstGeom prst="roundRect">
                <a:avLst/>
              </a:prstGeom>
              <a:solidFill>
                <a:srgbClr val="663A77"/>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文本框 84"/>
              <p:cNvSpPr txBox="1"/>
              <p:nvPr/>
            </p:nvSpPr>
            <p:spPr>
              <a:xfrm>
                <a:off x="2305050" y="3760813"/>
                <a:ext cx="1524000" cy="461665"/>
              </a:xfrm>
              <a:prstGeom prst="rect">
                <a:avLst/>
              </a:prstGeom>
              <a:noFill/>
            </p:spPr>
            <p:txBody>
              <a:bodyPr wrap="square" rtlCol="0">
                <a:spAutoFit/>
              </a:bodyPr>
              <a:lstStyle/>
              <a:p>
                <a:pPr algn="ctr"/>
                <a:r>
                  <a:rPr lang="en-US" altLang="zh-CN" sz="2400" dirty="0" smtClean="0">
                    <a:solidFill>
                      <a:schemeClr val="bg1"/>
                    </a:solidFill>
                    <a:latin typeface="LiHei Pro" panose="020B0500000000000000" pitchFamily="34" charset="-122"/>
                    <a:ea typeface="LiHei Pro" panose="020B0500000000000000" pitchFamily="34" charset="-122"/>
                  </a:rPr>
                  <a:t>OPTION 04</a:t>
                </a:r>
                <a:endParaRPr lang="zh-CN" altLang="en-US" sz="2400" dirty="0">
                  <a:solidFill>
                    <a:schemeClr val="bg1"/>
                  </a:solidFill>
                  <a:latin typeface="LiHei Pro" panose="020B0500000000000000" pitchFamily="34" charset="-122"/>
                  <a:ea typeface="LiHei Pro" panose="020B0500000000000000" pitchFamily="34" charset="-122"/>
                </a:endParaRPr>
              </a:p>
            </p:txBody>
          </p:sp>
        </p:grpSp>
        <p:grpSp>
          <p:nvGrpSpPr>
            <p:cNvPr id="81" name="组合 80"/>
            <p:cNvGrpSpPr/>
            <p:nvPr/>
          </p:nvGrpSpPr>
          <p:grpSpPr>
            <a:xfrm>
              <a:off x="2203893" y="4265867"/>
              <a:ext cx="1780467" cy="739610"/>
              <a:chOff x="7488048" y="2621083"/>
              <a:chExt cx="1780467" cy="739610"/>
            </a:xfrm>
          </p:grpSpPr>
          <p:sp>
            <p:nvSpPr>
              <p:cNvPr id="82" name="文本框 81"/>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3" name="文本框 82"/>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齿轮系列循环关系图表</a:t>
            </a:r>
            <a:endParaRPr lang="zh-CN" altLang="en-US" dirty="0"/>
          </a:p>
        </p:txBody>
      </p:sp>
      <p:sp>
        <p:nvSpPr>
          <p:cNvPr id="24" name="任意多边形 23"/>
          <p:cNvSpPr/>
          <p:nvPr/>
        </p:nvSpPr>
        <p:spPr>
          <a:xfrm>
            <a:off x="3730172" y="1063172"/>
            <a:ext cx="4731656" cy="4731656"/>
          </a:xfrm>
          <a:custGeom>
            <a:avLst/>
            <a:gdLst>
              <a:gd name="connsiteX0" fmla="*/ 1036180 w 4731656"/>
              <a:gd name="connsiteY0" fmla="*/ 393700 h 4731656"/>
              <a:gd name="connsiteX1" fmla="*/ 393700 w 4731656"/>
              <a:gd name="connsiteY1" fmla="*/ 1036180 h 4731656"/>
              <a:gd name="connsiteX2" fmla="*/ 393700 w 4731656"/>
              <a:gd name="connsiteY2" fmla="*/ 3695476 h 4731656"/>
              <a:gd name="connsiteX3" fmla="*/ 1036180 w 4731656"/>
              <a:gd name="connsiteY3" fmla="*/ 4337956 h 4731656"/>
              <a:gd name="connsiteX4" fmla="*/ 3695476 w 4731656"/>
              <a:gd name="connsiteY4" fmla="*/ 4337956 h 4731656"/>
              <a:gd name="connsiteX5" fmla="*/ 4337956 w 4731656"/>
              <a:gd name="connsiteY5" fmla="*/ 3695476 h 4731656"/>
              <a:gd name="connsiteX6" fmla="*/ 4337956 w 4731656"/>
              <a:gd name="connsiteY6" fmla="*/ 1036180 h 4731656"/>
              <a:gd name="connsiteX7" fmla="*/ 3695476 w 4731656"/>
              <a:gd name="connsiteY7" fmla="*/ 393700 h 4731656"/>
              <a:gd name="connsiteX8" fmla="*/ 919266 w 4731656"/>
              <a:gd name="connsiteY8" fmla="*/ 0 h 4731656"/>
              <a:gd name="connsiteX9" fmla="*/ 3812390 w 4731656"/>
              <a:gd name="connsiteY9" fmla="*/ 0 h 4731656"/>
              <a:gd name="connsiteX10" fmla="*/ 4731656 w 4731656"/>
              <a:gd name="connsiteY10" fmla="*/ 919266 h 4731656"/>
              <a:gd name="connsiteX11" fmla="*/ 4731656 w 4731656"/>
              <a:gd name="connsiteY11" fmla="*/ 3812390 h 4731656"/>
              <a:gd name="connsiteX12" fmla="*/ 3812390 w 4731656"/>
              <a:gd name="connsiteY12" fmla="*/ 4731656 h 4731656"/>
              <a:gd name="connsiteX13" fmla="*/ 919266 w 4731656"/>
              <a:gd name="connsiteY13" fmla="*/ 4731656 h 4731656"/>
              <a:gd name="connsiteX14" fmla="*/ 0 w 4731656"/>
              <a:gd name="connsiteY14" fmla="*/ 3812390 h 4731656"/>
              <a:gd name="connsiteX15" fmla="*/ 0 w 4731656"/>
              <a:gd name="connsiteY15" fmla="*/ 919266 h 4731656"/>
              <a:gd name="connsiteX16" fmla="*/ 919266 w 4731656"/>
              <a:gd name="connsiteY16" fmla="*/ 0 h 473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1656" h="4731656">
                <a:moveTo>
                  <a:pt x="1036180" y="393700"/>
                </a:moveTo>
                <a:cubicBezTo>
                  <a:pt x="681348" y="393700"/>
                  <a:pt x="393700" y="681348"/>
                  <a:pt x="393700" y="1036180"/>
                </a:cubicBezTo>
                <a:lnTo>
                  <a:pt x="393700" y="3695476"/>
                </a:lnTo>
                <a:cubicBezTo>
                  <a:pt x="393700" y="4050308"/>
                  <a:pt x="681348" y="4337956"/>
                  <a:pt x="1036180" y="4337956"/>
                </a:cubicBezTo>
                <a:lnTo>
                  <a:pt x="3695476" y="4337956"/>
                </a:lnTo>
                <a:cubicBezTo>
                  <a:pt x="4050308" y="4337956"/>
                  <a:pt x="4337956" y="4050308"/>
                  <a:pt x="4337956" y="3695476"/>
                </a:cubicBezTo>
                <a:lnTo>
                  <a:pt x="4337956" y="1036180"/>
                </a:lnTo>
                <a:cubicBezTo>
                  <a:pt x="4337956" y="681348"/>
                  <a:pt x="4050308" y="393700"/>
                  <a:pt x="3695476" y="393700"/>
                </a:cubicBezTo>
                <a:close/>
                <a:moveTo>
                  <a:pt x="919266" y="0"/>
                </a:moveTo>
                <a:lnTo>
                  <a:pt x="3812390" y="0"/>
                </a:lnTo>
                <a:cubicBezTo>
                  <a:pt x="4320087" y="0"/>
                  <a:pt x="4731656" y="411569"/>
                  <a:pt x="4731656" y="919266"/>
                </a:cubicBezTo>
                <a:lnTo>
                  <a:pt x="4731656" y="3812390"/>
                </a:lnTo>
                <a:cubicBezTo>
                  <a:pt x="4731656" y="4320087"/>
                  <a:pt x="4320087" y="4731656"/>
                  <a:pt x="3812390" y="4731656"/>
                </a:cubicBezTo>
                <a:lnTo>
                  <a:pt x="919266" y="4731656"/>
                </a:lnTo>
                <a:cubicBezTo>
                  <a:pt x="411569" y="4731656"/>
                  <a:pt x="0" y="4320087"/>
                  <a:pt x="0" y="3812390"/>
                </a:cubicBezTo>
                <a:lnTo>
                  <a:pt x="0" y="919266"/>
                </a:lnTo>
                <a:cubicBezTo>
                  <a:pt x="0" y="411569"/>
                  <a:pt x="411569" y="0"/>
                  <a:pt x="919266" y="0"/>
                </a:cubicBezTo>
                <a:close/>
              </a:path>
            </a:pathLst>
          </a:custGeom>
          <a:gradFill>
            <a:gsLst>
              <a:gs pos="100000">
                <a:srgbClr val="DEDEDE"/>
              </a:gs>
              <a:gs pos="0">
                <a:schemeClr val="bg1"/>
              </a:gs>
            </a:gsLst>
            <a:lin ang="2700000" scaled="1"/>
          </a:gradFill>
          <a:ln>
            <a:noFill/>
          </a:ln>
          <a:effectLst>
            <a:outerShdw blurRad="431800" dist="215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4123872" y="1456872"/>
            <a:ext cx="3944256" cy="3944256"/>
          </a:xfrm>
          <a:prstGeom prst="roundRect">
            <a:avLst>
              <a:gd name="adj" fmla="val 16289"/>
            </a:avLst>
          </a:prstGeom>
          <a:noFill/>
          <a:ln w="88900">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3871174" y="1138973"/>
            <a:ext cx="1512338" cy="1416053"/>
            <a:chOff x="3871174" y="1138973"/>
            <a:chExt cx="1512338" cy="1416053"/>
          </a:xfrm>
          <a:solidFill>
            <a:srgbClr val="FFB850"/>
          </a:solidFill>
        </p:grpSpPr>
        <p:sp>
          <p:nvSpPr>
            <p:cNvPr id="32" name="任意多边形 31"/>
            <p:cNvSpPr/>
            <p:nvPr/>
          </p:nvSpPr>
          <p:spPr>
            <a:xfrm>
              <a:off x="3871174" y="1204174"/>
              <a:ext cx="1350852" cy="1350852"/>
            </a:xfrm>
            <a:custGeom>
              <a:avLst/>
              <a:gdLst>
                <a:gd name="connsiteX0" fmla="*/ 828281 w 1350852"/>
                <a:gd name="connsiteY0" fmla="*/ 0 h 1350852"/>
                <a:gd name="connsiteX1" fmla="*/ 1350852 w 1350852"/>
                <a:gd name="connsiteY1" fmla="*/ 0 h 1350852"/>
                <a:gd name="connsiteX2" fmla="*/ 1350852 w 1350852"/>
                <a:gd name="connsiteY2" fmla="*/ 65546 h 1350852"/>
                <a:gd name="connsiteX3" fmla="*/ 869467 w 1350852"/>
                <a:gd name="connsiteY3" fmla="*/ 65546 h 1350852"/>
                <a:gd name="connsiteX4" fmla="*/ 65546 w 1350852"/>
                <a:gd name="connsiteY4" fmla="*/ 869467 h 1350852"/>
                <a:gd name="connsiteX5" fmla="*/ 65546 w 1350852"/>
                <a:gd name="connsiteY5" fmla="*/ 1350852 h 1350852"/>
                <a:gd name="connsiteX6" fmla="*/ 0 w 1350852"/>
                <a:gd name="connsiteY6" fmla="*/ 1350852 h 1350852"/>
                <a:gd name="connsiteX7" fmla="*/ 0 w 1350852"/>
                <a:gd name="connsiteY7" fmla="*/ 828281 h 1350852"/>
                <a:gd name="connsiteX8" fmla="*/ 828281 w 1350852"/>
                <a:gd name="connsiteY8" fmla="*/ 0 h 13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2" h="1350852">
                  <a:moveTo>
                    <a:pt x="828281" y="0"/>
                  </a:moveTo>
                  <a:lnTo>
                    <a:pt x="1350852" y="0"/>
                  </a:lnTo>
                  <a:lnTo>
                    <a:pt x="1350852" y="65546"/>
                  </a:lnTo>
                  <a:lnTo>
                    <a:pt x="869467" y="65546"/>
                  </a:lnTo>
                  <a:cubicBezTo>
                    <a:pt x="425474" y="65546"/>
                    <a:pt x="65546" y="425474"/>
                    <a:pt x="65546" y="869467"/>
                  </a:cubicBezTo>
                  <a:lnTo>
                    <a:pt x="65546" y="1350852"/>
                  </a:lnTo>
                  <a:lnTo>
                    <a:pt x="0" y="1350852"/>
                  </a:lnTo>
                  <a:lnTo>
                    <a:pt x="0" y="828281"/>
                  </a:lnTo>
                  <a:cubicBezTo>
                    <a:pt x="0" y="370834"/>
                    <a:pt x="370834" y="0"/>
                    <a:pt x="82828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等腰三角形 35"/>
            <p:cNvSpPr/>
            <p:nvPr/>
          </p:nvSpPr>
          <p:spPr>
            <a:xfrm rot="5400000">
              <a:off x="5195889" y="1152872"/>
              <a:ext cx="201521" cy="1737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p:cNvGrpSpPr/>
          <p:nvPr/>
        </p:nvGrpSpPr>
        <p:grpSpPr>
          <a:xfrm>
            <a:off x="6969974" y="1204174"/>
            <a:ext cx="1421353" cy="1514565"/>
            <a:chOff x="6969974" y="1204174"/>
            <a:chExt cx="1421353" cy="1514565"/>
          </a:xfrm>
          <a:solidFill>
            <a:srgbClr val="01ACBE"/>
          </a:solidFill>
        </p:grpSpPr>
        <p:sp>
          <p:nvSpPr>
            <p:cNvPr id="33" name="任意多边形 32"/>
            <p:cNvSpPr/>
            <p:nvPr/>
          </p:nvSpPr>
          <p:spPr>
            <a:xfrm flipH="1">
              <a:off x="6969974" y="1204174"/>
              <a:ext cx="1350852" cy="1350852"/>
            </a:xfrm>
            <a:custGeom>
              <a:avLst/>
              <a:gdLst>
                <a:gd name="connsiteX0" fmla="*/ 828281 w 1350852"/>
                <a:gd name="connsiteY0" fmla="*/ 0 h 1350852"/>
                <a:gd name="connsiteX1" fmla="*/ 1350852 w 1350852"/>
                <a:gd name="connsiteY1" fmla="*/ 0 h 1350852"/>
                <a:gd name="connsiteX2" fmla="*/ 1350852 w 1350852"/>
                <a:gd name="connsiteY2" fmla="*/ 65546 h 1350852"/>
                <a:gd name="connsiteX3" fmla="*/ 869467 w 1350852"/>
                <a:gd name="connsiteY3" fmla="*/ 65546 h 1350852"/>
                <a:gd name="connsiteX4" fmla="*/ 65546 w 1350852"/>
                <a:gd name="connsiteY4" fmla="*/ 869467 h 1350852"/>
                <a:gd name="connsiteX5" fmla="*/ 65546 w 1350852"/>
                <a:gd name="connsiteY5" fmla="*/ 1350852 h 1350852"/>
                <a:gd name="connsiteX6" fmla="*/ 0 w 1350852"/>
                <a:gd name="connsiteY6" fmla="*/ 1350852 h 1350852"/>
                <a:gd name="connsiteX7" fmla="*/ 0 w 1350852"/>
                <a:gd name="connsiteY7" fmla="*/ 828281 h 1350852"/>
                <a:gd name="connsiteX8" fmla="*/ 828281 w 1350852"/>
                <a:gd name="connsiteY8" fmla="*/ 0 h 13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2" h="1350852">
                  <a:moveTo>
                    <a:pt x="828281" y="0"/>
                  </a:moveTo>
                  <a:lnTo>
                    <a:pt x="1350852" y="0"/>
                  </a:lnTo>
                  <a:lnTo>
                    <a:pt x="1350852" y="65546"/>
                  </a:lnTo>
                  <a:lnTo>
                    <a:pt x="869467" y="65546"/>
                  </a:lnTo>
                  <a:cubicBezTo>
                    <a:pt x="425474" y="65546"/>
                    <a:pt x="65546" y="425474"/>
                    <a:pt x="65546" y="869467"/>
                  </a:cubicBezTo>
                  <a:lnTo>
                    <a:pt x="65546" y="1350852"/>
                  </a:lnTo>
                  <a:lnTo>
                    <a:pt x="0" y="1350852"/>
                  </a:lnTo>
                  <a:lnTo>
                    <a:pt x="0" y="828281"/>
                  </a:lnTo>
                  <a:cubicBezTo>
                    <a:pt x="0" y="370834"/>
                    <a:pt x="370834" y="0"/>
                    <a:pt x="82828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等腰三角形 36"/>
            <p:cNvSpPr/>
            <p:nvPr/>
          </p:nvSpPr>
          <p:spPr>
            <a:xfrm rot="10800000">
              <a:off x="8189806" y="2545015"/>
              <a:ext cx="201521" cy="1737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6805224" y="4290274"/>
            <a:ext cx="1515602" cy="1419862"/>
            <a:chOff x="6805224" y="4290274"/>
            <a:chExt cx="1515602" cy="1419862"/>
          </a:xfrm>
          <a:solidFill>
            <a:srgbClr val="E87071"/>
          </a:solidFill>
        </p:grpSpPr>
        <p:sp>
          <p:nvSpPr>
            <p:cNvPr id="35" name="任意多边形 34"/>
            <p:cNvSpPr/>
            <p:nvPr/>
          </p:nvSpPr>
          <p:spPr>
            <a:xfrm flipH="1" flipV="1">
              <a:off x="6969974" y="4290274"/>
              <a:ext cx="1350852" cy="1350852"/>
            </a:xfrm>
            <a:custGeom>
              <a:avLst/>
              <a:gdLst>
                <a:gd name="connsiteX0" fmla="*/ 828281 w 1350852"/>
                <a:gd name="connsiteY0" fmla="*/ 0 h 1350852"/>
                <a:gd name="connsiteX1" fmla="*/ 1350852 w 1350852"/>
                <a:gd name="connsiteY1" fmla="*/ 0 h 1350852"/>
                <a:gd name="connsiteX2" fmla="*/ 1350852 w 1350852"/>
                <a:gd name="connsiteY2" fmla="*/ 65546 h 1350852"/>
                <a:gd name="connsiteX3" fmla="*/ 869467 w 1350852"/>
                <a:gd name="connsiteY3" fmla="*/ 65546 h 1350852"/>
                <a:gd name="connsiteX4" fmla="*/ 65546 w 1350852"/>
                <a:gd name="connsiteY4" fmla="*/ 869467 h 1350852"/>
                <a:gd name="connsiteX5" fmla="*/ 65546 w 1350852"/>
                <a:gd name="connsiteY5" fmla="*/ 1350852 h 1350852"/>
                <a:gd name="connsiteX6" fmla="*/ 0 w 1350852"/>
                <a:gd name="connsiteY6" fmla="*/ 1350852 h 1350852"/>
                <a:gd name="connsiteX7" fmla="*/ 0 w 1350852"/>
                <a:gd name="connsiteY7" fmla="*/ 828281 h 1350852"/>
                <a:gd name="connsiteX8" fmla="*/ 828281 w 1350852"/>
                <a:gd name="connsiteY8" fmla="*/ 0 h 13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2" h="1350852">
                  <a:moveTo>
                    <a:pt x="828281" y="0"/>
                  </a:moveTo>
                  <a:lnTo>
                    <a:pt x="1350852" y="0"/>
                  </a:lnTo>
                  <a:lnTo>
                    <a:pt x="1350852" y="65546"/>
                  </a:lnTo>
                  <a:lnTo>
                    <a:pt x="869467" y="65546"/>
                  </a:lnTo>
                  <a:cubicBezTo>
                    <a:pt x="425474" y="65546"/>
                    <a:pt x="65546" y="425474"/>
                    <a:pt x="65546" y="869467"/>
                  </a:cubicBezTo>
                  <a:lnTo>
                    <a:pt x="65546" y="1350852"/>
                  </a:lnTo>
                  <a:lnTo>
                    <a:pt x="0" y="1350852"/>
                  </a:lnTo>
                  <a:lnTo>
                    <a:pt x="0" y="828281"/>
                  </a:lnTo>
                  <a:cubicBezTo>
                    <a:pt x="0" y="370834"/>
                    <a:pt x="370834" y="0"/>
                    <a:pt x="82828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等腰三角形 37"/>
            <p:cNvSpPr/>
            <p:nvPr/>
          </p:nvSpPr>
          <p:spPr>
            <a:xfrm rot="16200000">
              <a:off x="6791325" y="5522514"/>
              <a:ext cx="201521" cy="1737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3799323" y="4125909"/>
            <a:ext cx="1422703" cy="1515217"/>
            <a:chOff x="3799323" y="4125909"/>
            <a:chExt cx="1422703" cy="1515217"/>
          </a:xfrm>
          <a:solidFill>
            <a:srgbClr val="663A77"/>
          </a:solidFill>
        </p:grpSpPr>
        <p:sp>
          <p:nvSpPr>
            <p:cNvPr id="34" name="任意多边形 33"/>
            <p:cNvSpPr/>
            <p:nvPr/>
          </p:nvSpPr>
          <p:spPr>
            <a:xfrm flipV="1">
              <a:off x="3871174" y="4290274"/>
              <a:ext cx="1350852" cy="1350852"/>
            </a:xfrm>
            <a:custGeom>
              <a:avLst/>
              <a:gdLst>
                <a:gd name="connsiteX0" fmla="*/ 828281 w 1350852"/>
                <a:gd name="connsiteY0" fmla="*/ 0 h 1350852"/>
                <a:gd name="connsiteX1" fmla="*/ 1350852 w 1350852"/>
                <a:gd name="connsiteY1" fmla="*/ 0 h 1350852"/>
                <a:gd name="connsiteX2" fmla="*/ 1350852 w 1350852"/>
                <a:gd name="connsiteY2" fmla="*/ 65546 h 1350852"/>
                <a:gd name="connsiteX3" fmla="*/ 869467 w 1350852"/>
                <a:gd name="connsiteY3" fmla="*/ 65546 h 1350852"/>
                <a:gd name="connsiteX4" fmla="*/ 65546 w 1350852"/>
                <a:gd name="connsiteY4" fmla="*/ 869467 h 1350852"/>
                <a:gd name="connsiteX5" fmla="*/ 65546 w 1350852"/>
                <a:gd name="connsiteY5" fmla="*/ 1350852 h 1350852"/>
                <a:gd name="connsiteX6" fmla="*/ 0 w 1350852"/>
                <a:gd name="connsiteY6" fmla="*/ 1350852 h 1350852"/>
                <a:gd name="connsiteX7" fmla="*/ 0 w 1350852"/>
                <a:gd name="connsiteY7" fmla="*/ 828281 h 1350852"/>
                <a:gd name="connsiteX8" fmla="*/ 828281 w 1350852"/>
                <a:gd name="connsiteY8" fmla="*/ 0 h 13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852" h="1350852">
                  <a:moveTo>
                    <a:pt x="828281" y="0"/>
                  </a:moveTo>
                  <a:lnTo>
                    <a:pt x="1350852" y="0"/>
                  </a:lnTo>
                  <a:lnTo>
                    <a:pt x="1350852" y="65546"/>
                  </a:lnTo>
                  <a:lnTo>
                    <a:pt x="869467" y="65546"/>
                  </a:lnTo>
                  <a:cubicBezTo>
                    <a:pt x="425474" y="65546"/>
                    <a:pt x="65546" y="425474"/>
                    <a:pt x="65546" y="869467"/>
                  </a:cubicBezTo>
                  <a:lnTo>
                    <a:pt x="65546" y="1350852"/>
                  </a:lnTo>
                  <a:lnTo>
                    <a:pt x="0" y="1350852"/>
                  </a:lnTo>
                  <a:lnTo>
                    <a:pt x="0" y="828281"/>
                  </a:lnTo>
                  <a:cubicBezTo>
                    <a:pt x="0" y="370834"/>
                    <a:pt x="370834" y="0"/>
                    <a:pt x="82828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等腰三角形 38"/>
            <p:cNvSpPr/>
            <p:nvPr/>
          </p:nvSpPr>
          <p:spPr>
            <a:xfrm>
              <a:off x="3799323" y="4125909"/>
              <a:ext cx="201521" cy="1737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文本框 43"/>
          <p:cNvSpPr txBox="1"/>
          <p:nvPr/>
        </p:nvSpPr>
        <p:spPr>
          <a:xfrm>
            <a:off x="5334000" y="998710"/>
            <a:ext cx="152400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 01</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45" name="文本框 44"/>
          <p:cNvSpPr txBox="1"/>
          <p:nvPr/>
        </p:nvSpPr>
        <p:spPr>
          <a:xfrm>
            <a:off x="5334000" y="5389850"/>
            <a:ext cx="152400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 03</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46" name="文本框 45"/>
          <p:cNvSpPr txBox="1"/>
          <p:nvPr/>
        </p:nvSpPr>
        <p:spPr>
          <a:xfrm rot="5400000">
            <a:off x="7514077" y="3198168"/>
            <a:ext cx="152400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 02</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48" name="文本框 47"/>
          <p:cNvSpPr txBox="1"/>
          <p:nvPr/>
        </p:nvSpPr>
        <p:spPr>
          <a:xfrm rot="16200000">
            <a:off x="3138083" y="3198168"/>
            <a:ext cx="152400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 04</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nvGrpSpPr>
          <p:cNvPr id="55" name="组合 54"/>
          <p:cNvGrpSpPr/>
          <p:nvPr/>
        </p:nvGrpSpPr>
        <p:grpSpPr>
          <a:xfrm>
            <a:off x="4361443" y="1681228"/>
            <a:ext cx="3469115" cy="3495545"/>
            <a:chOff x="4361443" y="1681228"/>
            <a:chExt cx="3469115" cy="3495545"/>
          </a:xfrm>
          <a:effectLst>
            <a:outerShdw blurRad="203200" dist="88900" dir="2700000" algn="tl" rotWithShape="0">
              <a:prstClr val="black">
                <a:alpha val="30000"/>
              </a:prstClr>
            </a:outerShdw>
          </a:effectLst>
        </p:grpSpPr>
        <p:sp>
          <p:nvSpPr>
            <p:cNvPr id="49" name="泪滴形 48"/>
            <p:cNvSpPr/>
            <p:nvPr/>
          </p:nvSpPr>
          <p:spPr>
            <a:xfrm flipV="1">
              <a:off x="4361443" y="1681228"/>
              <a:ext cx="1684999" cy="1684998"/>
            </a:xfrm>
            <a:prstGeom prst="teardrop">
              <a:avLst/>
            </a:prstGeom>
            <a:solidFill>
              <a:srgbClr val="FFB850"/>
            </a:solidFill>
            <a:ln w="31750">
              <a:solidFill>
                <a:srgbClr val="F9F9F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泪滴形 49"/>
            <p:cNvSpPr/>
            <p:nvPr/>
          </p:nvSpPr>
          <p:spPr>
            <a:xfrm flipH="1">
              <a:off x="6145559" y="3491775"/>
              <a:ext cx="1684999" cy="1684998"/>
            </a:xfrm>
            <a:prstGeom prst="teardrop">
              <a:avLst/>
            </a:prstGeom>
            <a:solidFill>
              <a:srgbClr val="E87071"/>
            </a:solidFill>
            <a:ln w="31750">
              <a:solidFill>
                <a:srgbClr val="F9F9F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p:cNvSpPr/>
            <p:nvPr/>
          </p:nvSpPr>
          <p:spPr>
            <a:xfrm flipH="1" flipV="1">
              <a:off x="6145559" y="1681228"/>
              <a:ext cx="1684999" cy="1684998"/>
            </a:xfrm>
            <a:prstGeom prst="teardrop">
              <a:avLst/>
            </a:prstGeom>
            <a:solidFill>
              <a:srgbClr val="01ACBE"/>
            </a:solidFill>
            <a:ln w="31750">
              <a:solidFill>
                <a:srgbClr val="F9F9F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泪滴形 51"/>
            <p:cNvSpPr/>
            <p:nvPr/>
          </p:nvSpPr>
          <p:spPr>
            <a:xfrm>
              <a:off x="4361443" y="3491775"/>
              <a:ext cx="1684999" cy="1684998"/>
            </a:xfrm>
            <a:prstGeom prst="teardrop">
              <a:avLst/>
            </a:prstGeom>
            <a:solidFill>
              <a:srgbClr val="663A77"/>
            </a:solidFill>
            <a:ln w="31750">
              <a:solidFill>
                <a:srgbClr val="F9F9F9"/>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4525046" y="1845346"/>
            <a:ext cx="1414708" cy="1414708"/>
            <a:chOff x="4926840" y="1732375"/>
            <a:chExt cx="1656097" cy="1656098"/>
          </a:xfrm>
        </p:grpSpPr>
        <p:sp>
          <p:nvSpPr>
            <p:cNvPr id="57" name="任意多边形 56"/>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 name="椭圆 57"/>
            <p:cNvSpPr/>
            <p:nvPr/>
          </p:nvSpPr>
          <p:spPr>
            <a:xfrm>
              <a:off x="5189938" y="1995474"/>
              <a:ext cx="1129900" cy="1129900"/>
            </a:xfrm>
            <a:prstGeom prst="ellipse">
              <a:avLst/>
            </a:prstGeom>
            <a:solidFill>
              <a:srgbClr val="FFB850"/>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5266822" y="2076686"/>
              <a:ext cx="976134" cy="976135"/>
            </a:xfrm>
            <a:prstGeom prst="ellipse">
              <a:avLst/>
            </a:prstGeom>
            <a:gradFill>
              <a:gsLst>
                <a:gs pos="0">
                  <a:schemeClr val="bg1">
                    <a:lumMod val="85000"/>
                  </a:schemeClr>
                </a:gs>
                <a:gs pos="100000">
                  <a:schemeClr val="bg1"/>
                </a:gs>
              </a:gsLst>
              <a:lin ang="2700000" scaled="1"/>
            </a:gradFill>
            <a:ln w="19050">
              <a:gradFill flip="none" rotWithShape="1">
                <a:gsLst>
                  <a:gs pos="100000">
                    <a:srgbClr val="CDCDCD"/>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p:cNvGrpSpPr/>
          <p:nvPr/>
        </p:nvGrpSpPr>
        <p:grpSpPr>
          <a:xfrm>
            <a:off x="6252246" y="1845346"/>
            <a:ext cx="1414708" cy="1414708"/>
            <a:chOff x="4926840" y="1732375"/>
            <a:chExt cx="1656097" cy="1656098"/>
          </a:xfrm>
        </p:grpSpPr>
        <p:sp>
          <p:nvSpPr>
            <p:cNvPr id="61" name="任意多边形 60"/>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2" name="椭圆 61"/>
            <p:cNvSpPr/>
            <p:nvPr/>
          </p:nvSpPr>
          <p:spPr>
            <a:xfrm>
              <a:off x="5189938" y="1995474"/>
              <a:ext cx="1129900" cy="1129900"/>
            </a:xfrm>
            <a:prstGeom prst="ellipse">
              <a:avLst/>
            </a:prstGeom>
            <a:solidFill>
              <a:srgbClr val="01ACBE"/>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5266822" y="2076686"/>
              <a:ext cx="976134" cy="976135"/>
            </a:xfrm>
            <a:prstGeom prst="ellipse">
              <a:avLst/>
            </a:prstGeom>
            <a:gradFill>
              <a:gsLst>
                <a:gs pos="0">
                  <a:schemeClr val="bg1">
                    <a:lumMod val="85000"/>
                  </a:schemeClr>
                </a:gs>
                <a:gs pos="100000">
                  <a:schemeClr val="bg1"/>
                </a:gs>
              </a:gsLst>
              <a:lin ang="2700000" scaled="1"/>
            </a:gradFill>
            <a:ln w="19050">
              <a:gradFill flip="none" rotWithShape="1">
                <a:gsLst>
                  <a:gs pos="100000">
                    <a:srgbClr val="CDCDCD"/>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4525046" y="3585246"/>
            <a:ext cx="1414708" cy="1414708"/>
            <a:chOff x="4926840" y="1732375"/>
            <a:chExt cx="1656097" cy="1656098"/>
          </a:xfrm>
        </p:grpSpPr>
        <p:sp>
          <p:nvSpPr>
            <p:cNvPr id="65" name="任意多边形 64"/>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6" name="椭圆 65"/>
            <p:cNvSpPr/>
            <p:nvPr/>
          </p:nvSpPr>
          <p:spPr>
            <a:xfrm>
              <a:off x="5189938" y="1995474"/>
              <a:ext cx="1129900" cy="1129900"/>
            </a:xfrm>
            <a:prstGeom prst="ellipse">
              <a:avLst/>
            </a:prstGeom>
            <a:solidFill>
              <a:srgbClr val="663A77"/>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5266822" y="2076686"/>
              <a:ext cx="976134" cy="976135"/>
            </a:xfrm>
            <a:prstGeom prst="ellipse">
              <a:avLst/>
            </a:prstGeom>
            <a:gradFill>
              <a:gsLst>
                <a:gs pos="0">
                  <a:schemeClr val="bg1">
                    <a:lumMod val="85000"/>
                  </a:schemeClr>
                </a:gs>
                <a:gs pos="100000">
                  <a:schemeClr val="bg1"/>
                </a:gs>
              </a:gsLst>
              <a:lin ang="2700000" scaled="1"/>
            </a:gradFill>
            <a:ln w="19050">
              <a:gradFill flip="none" rotWithShape="1">
                <a:gsLst>
                  <a:gs pos="100000">
                    <a:srgbClr val="CDCDCD"/>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p:nvPr/>
        </p:nvGrpSpPr>
        <p:grpSpPr>
          <a:xfrm>
            <a:off x="6252246" y="3585246"/>
            <a:ext cx="1414708" cy="1414708"/>
            <a:chOff x="4926840" y="1732375"/>
            <a:chExt cx="1656097" cy="1656098"/>
          </a:xfrm>
        </p:grpSpPr>
        <p:sp>
          <p:nvSpPr>
            <p:cNvPr id="69" name="任意多边形 68"/>
            <p:cNvSpPr/>
            <p:nvPr/>
          </p:nvSpPr>
          <p:spPr>
            <a:xfrm>
              <a:off x="4926840" y="1732375"/>
              <a:ext cx="1656097" cy="1656098"/>
            </a:xfrm>
            <a:custGeom>
              <a:avLst/>
              <a:gdLst>
                <a:gd name="connsiteX0" fmla="*/ 734066 w 1656097"/>
                <a:gd name="connsiteY0" fmla="*/ 0 h 1656098"/>
                <a:gd name="connsiteX1" fmla="*/ 922032 w 1656097"/>
                <a:gd name="connsiteY1" fmla="*/ 0 h 1656098"/>
                <a:gd name="connsiteX2" fmla="*/ 958682 w 1656097"/>
                <a:gd name="connsiteY2" fmla="*/ 170987 h 1656098"/>
                <a:gd name="connsiteX3" fmla="*/ 967537 w 1656097"/>
                <a:gd name="connsiteY3" fmla="*/ 172338 h 1656098"/>
                <a:gd name="connsiteX4" fmla="*/ 1042604 w 1656097"/>
                <a:gd name="connsiteY4" fmla="*/ 194634 h 1656098"/>
                <a:gd name="connsiteX5" fmla="*/ 1160682 w 1656097"/>
                <a:gd name="connsiteY5" fmla="*/ 63947 h 1656098"/>
                <a:gd name="connsiteX6" fmla="*/ 1323465 w 1656097"/>
                <a:gd name="connsiteY6" fmla="*/ 157929 h 1656098"/>
                <a:gd name="connsiteX7" fmla="*/ 1271151 w 1656097"/>
                <a:gd name="connsiteY7" fmla="*/ 319877 h 1656098"/>
                <a:gd name="connsiteX8" fmla="*/ 1280994 w 1656097"/>
                <a:gd name="connsiteY8" fmla="*/ 327054 h 1656098"/>
                <a:gd name="connsiteX9" fmla="*/ 1333335 w 1656097"/>
                <a:gd name="connsiteY9" fmla="*/ 377405 h 1656098"/>
                <a:gd name="connsiteX10" fmla="*/ 1338950 w 1656097"/>
                <a:gd name="connsiteY10" fmla="*/ 384065 h 1656098"/>
                <a:gd name="connsiteX11" fmla="*/ 1498169 w 1656097"/>
                <a:gd name="connsiteY11" fmla="*/ 332634 h 1656098"/>
                <a:gd name="connsiteX12" fmla="*/ 1592152 w 1656097"/>
                <a:gd name="connsiteY12" fmla="*/ 495417 h 1656098"/>
                <a:gd name="connsiteX13" fmla="*/ 1473528 w 1656097"/>
                <a:gd name="connsiteY13" fmla="*/ 602595 h 1656098"/>
                <a:gd name="connsiteX14" fmla="*/ 1483127 w 1656097"/>
                <a:gd name="connsiteY14" fmla="*/ 626411 h 1656098"/>
                <a:gd name="connsiteX15" fmla="*/ 1501984 w 1656097"/>
                <a:gd name="connsiteY15" fmla="*/ 701032 h 1656098"/>
                <a:gd name="connsiteX16" fmla="*/ 1656097 w 1656097"/>
                <a:gd name="connsiteY16" fmla="*/ 734067 h 1656098"/>
                <a:gd name="connsiteX17" fmla="*/ 1656097 w 1656097"/>
                <a:gd name="connsiteY17" fmla="*/ 922032 h 1656098"/>
                <a:gd name="connsiteX18" fmla="*/ 1511749 w 1656097"/>
                <a:gd name="connsiteY18" fmla="*/ 952973 h 1656098"/>
                <a:gd name="connsiteX19" fmla="*/ 1506114 w 1656097"/>
                <a:gd name="connsiteY19" fmla="*/ 989892 h 1656098"/>
                <a:gd name="connsiteX20" fmla="*/ 1491538 w 1656097"/>
                <a:gd name="connsiteY20" fmla="*/ 1048074 h 1656098"/>
                <a:gd name="connsiteX21" fmla="*/ 1485827 w 1656097"/>
                <a:gd name="connsiteY21" fmla="*/ 1064617 h 1656098"/>
                <a:gd name="connsiteX22" fmla="*/ 1592152 w 1656097"/>
                <a:gd name="connsiteY22" fmla="*/ 1160683 h 1656098"/>
                <a:gd name="connsiteX23" fmla="*/ 1498169 w 1656097"/>
                <a:gd name="connsiteY23" fmla="*/ 1323465 h 1656098"/>
                <a:gd name="connsiteX24" fmla="*/ 1367507 w 1656097"/>
                <a:gd name="connsiteY24" fmla="*/ 1281258 h 1656098"/>
                <a:gd name="connsiteX25" fmla="*/ 1351398 w 1656097"/>
                <a:gd name="connsiteY25" fmla="*/ 1303350 h 1656098"/>
                <a:gd name="connsiteX26" fmla="*/ 1301049 w 1656097"/>
                <a:gd name="connsiteY26" fmla="*/ 1355691 h 1656098"/>
                <a:gd name="connsiteX27" fmla="*/ 1282493 w 1656097"/>
                <a:gd name="connsiteY27" fmla="*/ 1371332 h 1656098"/>
                <a:gd name="connsiteX28" fmla="*/ 1323465 w 1656097"/>
                <a:gd name="connsiteY28" fmla="*/ 1498169 h 1656098"/>
                <a:gd name="connsiteX29" fmla="*/ 1160682 w 1656097"/>
                <a:gd name="connsiteY29" fmla="*/ 1592152 h 1656098"/>
                <a:gd name="connsiteX30" fmla="*/ 1074277 w 1656097"/>
                <a:gd name="connsiteY30" fmla="*/ 1496521 h 1656098"/>
                <a:gd name="connsiteX31" fmla="*/ 1052042 w 1656097"/>
                <a:gd name="connsiteY31" fmla="*/ 1505484 h 1656098"/>
                <a:gd name="connsiteX32" fmla="*/ 948719 w 1656097"/>
                <a:gd name="connsiteY32" fmla="*/ 1531593 h 1656098"/>
                <a:gd name="connsiteX33" fmla="*/ 922032 w 1656097"/>
                <a:gd name="connsiteY33" fmla="*/ 1656098 h 1656098"/>
                <a:gd name="connsiteX34" fmla="*/ 734066 w 1656097"/>
                <a:gd name="connsiteY34" fmla="*/ 1656098 h 1656098"/>
                <a:gd name="connsiteX35" fmla="*/ 707323 w 1656097"/>
                <a:gd name="connsiteY35" fmla="*/ 1531333 h 1656098"/>
                <a:gd name="connsiteX36" fmla="*/ 688561 w 1656097"/>
                <a:gd name="connsiteY36" fmla="*/ 1528470 h 1656098"/>
                <a:gd name="connsiteX37" fmla="*/ 581645 w 1656097"/>
                <a:gd name="connsiteY37" fmla="*/ 1496716 h 1656098"/>
                <a:gd name="connsiteX38" fmla="*/ 495416 w 1656097"/>
                <a:gd name="connsiteY38" fmla="*/ 1592152 h 1656098"/>
                <a:gd name="connsiteX39" fmla="*/ 332634 w 1656097"/>
                <a:gd name="connsiteY39" fmla="*/ 1498169 h 1656098"/>
                <a:gd name="connsiteX40" fmla="*/ 373389 w 1656097"/>
                <a:gd name="connsiteY40" fmla="*/ 1372000 h 1656098"/>
                <a:gd name="connsiteX41" fmla="*/ 293970 w 1656097"/>
                <a:gd name="connsiteY41" fmla="*/ 1290661 h 1656098"/>
                <a:gd name="connsiteX42" fmla="*/ 287662 w 1656097"/>
                <a:gd name="connsiteY42" fmla="*/ 1281558 h 1656098"/>
                <a:gd name="connsiteX43" fmla="*/ 157930 w 1656097"/>
                <a:gd name="connsiteY43" fmla="*/ 1323465 h 1656098"/>
                <a:gd name="connsiteX44" fmla="*/ 63947 w 1656097"/>
                <a:gd name="connsiteY44" fmla="*/ 1160683 h 1656098"/>
                <a:gd name="connsiteX45" fmla="*/ 170348 w 1656097"/>
                <a:gd name="connsiteY45" fmla="*/ 1064548 h 1656098"/>
                <a:gd name="connsiteX46" fmla="*/ 159896 w 1656097"/>
                <a:gd name="connsiteY46" fmla="*/ 1031651 h 1656098"/>
                <a:gd name="connsiteX47" fmla="*/ 144063 w 1656097"/>
                <a:gd name="connsiteY47" fmla="*/ 952912 h 1656098"/>
                <a:gd name="connsiteX48" fmla="*/ 0 w 1656097"/>
                <a:gd name="connsiteY48" fmla="*/ 922032 h 1656098"/>
                <a:gd name="connsiteX49" fmla="*/ 0 w 1656097"/>
                <a:gd name="connsiteY49" fmla="*/ 734067 h 1656098"/>
                <a:gd name="connsiteX50" fmla="*/ 152682 w 1656097"/>
                <a:gd name="connsiteY50" fmla="*/ 701339 h 1656098"/>
                <a:gd name="connsiteX51" fmla="*/ 159896 w 1656097"/>
                <a:gd name="connsiteY51" fmla="*/ 669158 h 1656098"/>
                <a:gd name="connsiteX52" fmla="*/ 182923 w 1656097"/>
                <a:gd name="connsiteY52" fmla="*/ 602913 h 1656098"/>
                <a:gd name="connsiteX53" fmla="*/ 63947 w 1656097"/>
                <a:gd name="connsiteY53" fmla="*/ 495417 h 1656098"/>
                <a:gd name="connsiteX54" fmla="*/ 157930 w 1656097"/>
                <a:gd name="connsiteY54" fmla="*/ 332634 h 1656098"/>
                <a:gd name="connsiteX55" fmla="*/ 318389 w 1656097"/>
                <a:gd name="connsiteY55" fmla="*/ 384465 h 1656098"/>
                <a:gd name="connsiteX56" fmla="*/ 353537 w 1656097"/>
                <a:gd name="connsiteY56" fmla="*/ 346539 h 1656098"/>
                <a:gd name="connsiteX57" fmla="*/ 385166 w 1656097"/>
                <a:gd name="connsiteY57" fmla="*/ 320558 h 1656098"/>
                <a:gd name="connsiteX58" fmla="*/ 332634 w 1656097"/>
                <a:gd name="connsiteY58" fmla="*/ 157929 h 1656098"/>
                <a:gd name="connsiteX59" fmla="*/ 495416 w 1656097"/>
                <a:gd name="connsiteY59" fmla="*/ 63947 h 1656098"/>
                <a:gd name="connsiteX60" fmla="*/ 612546 w 1656097"/>
                <a:gd name="connsiteY60" fmla="*/ 193585 h 1656098"/>
                <a:gd name="connsiteX61" fmla="*/ 688561 w 1656097"/>
                <a:gd name="connsiteY61" fmla="*/ 172338 h 1656098"/>
                <a:gd name="connsiteX62" fmla="*/ 697415 w 1656097"/>
                <a:gd name="connsiteY62" fmla="*/ 170987 h 165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56097" h="1656098">
                  <a:moveTo>
                    <a:pt x="734066" y="0"/>
                  </a:moveTo>
                  <a:lnTo>
                    <a:pt x="922032" y="0"/>
                  </a:lnTo>
                  <a:lnTo>
                    <a:pt x="958682" y="170987"/>
                  </a:lnTo>
                  <a:lnTo>
                    <a:pt x="967537" y="172338"/>
                  </a:lnTo>
                  <a:lnTo>
                    <a:pt x="1042604" y="194634"/>
                  </a:lnTo>
                  <a:lnTo>
                    <a:pt x="1160682" y="63947"/>
                  </a:lnTo>
                  <a:lnTo>
                    <a:pt x="1323465" y="157929"/>
                  </a:lnTo>
                  <a:lnTo>
                    <a:pt x="1271151" y="319877"/>
                  </a:lnTo>
                  <a:lnTo>
                    <a:pt x="1280994" y="327054"/>
                  </a:lnTo>
                  <a:cubicBezTo>
                    <a:pt x="1299308" y="342918"/>
                    <a:pt x="1316780" y="359726"/>
                    <a:pt x="1333335" y="377405"/>
                  </a:cubicBezTo>
                  <a:lnTo>
                    <a:pt x="1338950" y="384065"/>
                  </a:lnTo>
                  <a:lnTo>
                    <a:pt x="1498169" y="332634"/>
                  </a:lnTo>
                  <a:lnTo>
                    <a:pt x="1592152" y="495417"/>
                  </a:lnTo>
                  <a:lnTo>
                    <a:pt x="1473528" y="602595"/>
                  </a:lnTo>
                  <a:lnTo>
                    <a:pt x="1483127" y="626411"/>
                  </a:lnTo>
                  <a:lnTo>
                    <a:pt x="1501984" y="701032"/>
                  </a:lnTo>
                  <a:lnTo>
                    <a:pt x="1656097" y="734067"/>
                  </a:lnTo>
                  <a:lnTo>
                    <a:pt x="1656097" y="922032"/>
                  </a:lnTo>
                  <a:lnTo>
                    <a:pt x="1511749" y="952973"/>
                  </a:lnTo>
                  <a:lnTo>
                    <a:pt x="1506114" y="989892"/>
                  </a:lnTo>
                  <a:cubicBezTo>
                    <a:pt x="1502081" y="1009604"/>
                    <a:pt x="1497209" y="1029011"/>
                    <a:pt x="1491538" y="1048074"/>
                  </a:cubicBezTo>
                  <a:lnTo>
                    <a:pt x="1485827" y="1064617"/>
                  </a:lnTo>
                  <a:lnTo>
                    <a:pt x="1592152" y="1160683"/>
                  </a:lnTo>
                  <a:lnTo>
                    <a:pt x="1498169" y="1323465"/>
                  </a:lnTo>
                  <a:lnTo>
                    <a:pt x="1367507" y="1281258"/>
                  </a:lnTo>
                  <a:lnTo>
                    <a:pt x="1351398" y="1303350"/>
                  </a:lnTo>
                  <a:cubicBezTo>
                    <a:pt x="1335535" y="1321664"/>
                    <a:pt x="1318727" y="1339136"/>
                    <a:pt x="1301049" y="1355691"/>
                  </a:cubicBezTo>
                  <a:lnTo>
                    <a:pt x="1282493" y="1371332"/>
                  </a:lnTo>
                  <a:lnTo>
                    <a:pt x="1323465" y="1498169"/>
                  </a:lnTo>
                  <a:lnTo>
                    <a:pt x="1160682" y="1592152"/>
                  </a:lnTo>
                  <a:lnTo>
                    <a:pt x="1074277" y="1496521"/>
                  </a:lnTo>
                  <a:lnTo>
                    <a:pt x="1052042" y="1505484"/>
                  </a:lnTo>
                  <a:lnTo>
                    <a:pt x="948719" y="1531593"/>
                  </a:lnTo>
                  <a:lnTo>
                    <a:pt x="922032" y="1656098"/>
                  </a:lnTo>
                  <a:lnTo>
                    <a:pt x="734066" y="1656098"/>
                  </a:lnTo>
                  <a:lnTo>
                    <a:pt x="707323" y="1531333"/>
                  </a:lnTo>
                  <a:lnTo>
                    <a:pt x="688561" y="1528470"/>
                  </a:lnTo>
                  <a:lnTo>
                    <a:pt x="581645" y="1496716"/>
                  </a:lnTo>
                  <a:lnTo>
                    <a:pt x="495416" y="1592152"/>
                  </a:lnTo>
                  <a:lnTo>
                    <a:pt x="332634" y="1498169"/>
                  </a:lnTo>
                  <a:lnTo>
                    <a:pt x="373389" y="1372000"/>
                  </a:lnTo>
                  <a:lnTo>
                    <a:pt x="293970" y="1290661"/>
                  </a:lnTo>
                  <a:lnTo>
                    <a:pt x="287662" y="1281558"/>
                  </a:lnTo>
                  <a:lnTo>
                    <a:pt x="157930" y="1323465"/>
                  </a:lnTo>
                  <a:lnTo>
                    <a:pt x="63947" y="1160683"/>
                  </a:lnTo>
                  <a:lnTo>
                    <a:pt x="170348" y="1064548"/>
                  </a:lnTo>
                  <a:lnTo>
                    <a:pt x="159896" y="1031651"/>
                  </a:lnTo>
                  <a:lnTo>
                    <a:pt x="144063" y="952912"/>
                  </a:lnTo>
                  <a:lnTo>
                    <a:pt x="0" y="922032"/>
                  </a:lnTo>
                  <a:lnTo>
                    <a:pt x="0" y="734067"/>
                  </a:lnTo>
                  <a:lnTo>
                    <a:pt x="152682" y="701339"/>
                  </a:lnTo>
                  <a:lnTo>
                    <a:pt x="159896" y="669158"/>
                  </a:lnTo>
                  <a:lnTo>
                    <a:pt x="182923" y="602913"/>
                  </a:lnTo>
                  <a:lnTo>
                    <a:pt x="63947" y="495417"/>
                  </a:lnTo>
                  <a:lnTo>
                    <a:pt x="157930" y="332634"/>
                  </a:lnTo>
                  <a:lnTo>
                    <a:pt x="318389" y="384465"/>
                  </a:lnTo>
                  <a:lnTo>
                    <a:pt x="353537" y="346539"/>
                  </a:lnTo>
                  <a:lnTo>
                    <a:pt x="385166" y="320558"/>
                  </a:lnTo>
                  <a:lnTo>
                    <a:pt x="332634" y="157929"/>
                  </a:lnTo>
                  <a:lnTo>
                    <a:pt x="495416" y="63947"/>
                  </a:lnTo>
                  <a:lnTo>
                    <a:pt x="612546" y="193585"/>
                  </a:lnTo>
                  <a:lnTo>
                    <a:pt x="688561" y="172338"/>
                  </a:lnTo>
                  <a:lnTo>
                    <a:pt x="697415" y="170987"/>
                  </a:lnTo>
                  <a:close/>
                </a:path>
              </a:pathLst>
            </a:custGeom>
            <a:gradFill>
              <a:gsLst>
                <a:gs pos="0">
                  <a:schemeClr val="bg1"/>
                </a:gs>
                <a:gs pos="100000">
                  <a:srgbClr val="E2E2E2"/>
                </a:gs>
              </a:gsLst>
              <a:lin ang="2700000" scaled="1"/>
            </a:gradFill>
            <a:ln>
              <a:noFill/>
            </a:ln>
            <a:effectLst>
              <a:outerShdw blurRad="190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0" name="椭圆 69"/>
            <p:cNvSpPr/>
            <p:nvPr/>
          </p:nvSpPr>
          <p:spPr>
            <a:xfrm>
              <a:off x="5189938" y="1995474"/>
              <a:ext cx="1129900" cy="1129900"/>
            </a:xfrm>
            <a:prstGeom prst="ellipse">
              <a:avLst/>
            </a:prstGeom>
            <a:solidFill>
              <a:srgbClr val="E87071"/>
            </a:solidFill>
            <a:ln w="22225">
              <a:gradFill flip="none" rotWithShape="1">
                <a:gsLst>
                  <a:gs pos="0">
                    <a:srgbClr val="CDCDCD"/>
                  </a:gs>
                  <a:gs pos="100000">
                    <a:schemeClr val="bg1"/>
                  </a:gs>
                </a:gsLst>
                <a:lin ang="2700000" scaled="1"/>
                <a:tileRect/>
              </a:gradFill>
            </a:ln>
            <a:effectLst>
              <a:innerShdw blurRad="889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5266822" y="2076686"/>
              <a:ext cx="976134" cy="976135"/>
            </a:xfrm>
            <a:prstGeom prst="ellipse">
              <a:avLst/>
            </a:prstGeom>
            <a:gradFill>
              <a:gsLst>
                <a:gs pos="0">
                  <a:schemeClr val="bg1">
                    <a:lumMod val="85000"/>
                  </a:schemeClr>
                </a:gs>
                <a:gs pos="100000">
                  <a:schemeClr val="bg1"/>
                </a:gs>
              </a:gsLst>
              <a:lin ang="2700000" scaled="1"/>
            </a:gradFill>
            <a:ln w="19050">
              <a:gradFill flip="none" rotWithShape="1">
                <a:gsLst>
                  <a:gs pos="100000">
                    <a:srgbClr val="CDCDCD"/>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Group 909"/>
          <p:cNvGrpSpPr>
            <a:grpSpLocks noChangeAspect="1"/>
          </p:cNvGrpSpPr>
          <p:nvPr/>
        </p:nvGrpSpPr>
        <p:grpSpPr bwMode="auto">
          <a:xfrm>
            <a:off x="5028971" y="2379210"/>
            <a:ext cx="406857" cy="346980"/>
            <a:chOff x="6090" y="1175"/>
            <a:chExt cx="265" cy="226"/>
          </a:xfrm>
          <a:solidFill>
            <a:srgbClr val="FFB850"/>
          </a:solidFill>
          <a:effectLst/>
        </p:grpSpPr>
        <p:sp>
          <p:nvSpPr>
            <p:cNvPr id="73"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77" name="Freeform 53"/>
          <p:cNvSpPr>
            <a:spLocks noEditPoints="1"/>
          </p:cNvSpPr>
          <p:nvPr/>
        </p:nvSpPr>
        <p:spPr bwMode="auto">
          <a:xfrm>
            <a:off x="6707853" y="2300954"/>
            <a:ext cx="503493" cy="503493"/>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01ACBE"/>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78" name="Group 46"/>
          <p:cNvGrpSpPr>
            <a:grpSpLocks noChangeAspect="1"/>
          </p:cNvGrpSpPr>
          <p:nvPr/>
        </p:nvGrpSpPr>
        <p:grpSpPr bwMode="auto">
          <a:xfrm>
            <a:off x="4937096" y="4122475"/>
            <a:ext cx="590608" cy="365650"/>
            <a:chOff x="3098" y="1701"/>
            <a:chExt cx="1486" cy="920"/>
          </a:xfrm>
          <a:solidFill>
            <a:srgbClr val="663A77"/>
          </a:solidFill>
        </p:grpSpPr>
        <p:sp>
          <p:nvSpPr>
            <p:cNvPr id="79"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2" name="Freeform 57"/>
          <p:cNvSpPr>
            <a:spLocks noEditPoints="1"/>
          </p:cNvSpPr>
          <p:nvPr/>
        </p:nvSpPr>
        <p:spPr bwMode="auto">
          <a:xfrm>
            <a:off x="6714926" y="4060154"/>
            <a:ext cx="489349" cy="49029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E87071"/>
          </a:solidFill>
          <a:ln>
            <a:noFill/>
          </a:ln>
        </p:spPr>
        <p:txBody>
          <a:bodyPr vert="horz" wrap="square" lIns="91440" tIns="45720" rIns="91440" bIns="45720" numCol="1" anchor="t" anchorCtr="0" compatLnSpc="1"/>
          <a:lstStyle/>
          <a:p>
            <a:endParaRPr lang="zh-CN" altLang="en-US" dirty="0"/>
          </a:p>
        </p:txBody>
      </p:sp>
      <p:grpSp>
        <p:nvGrpSpPr>
          <p:cNvPr id="112" name="组合 111"/>
          <p:cNvGrpSpPr/>
          <p:nvPr/>
        </p:nvGrpSpPr>
        <p:grpSpPr>
          <a:xfrm>
            <a:off x="8258742" y="1285151"/>
            <a:ext cx="2684915" cy="882808"/>
            <a:chOff x="5947699" y="908862"/>
            <a:chExt cx="2684915" cy="882808"/>
          </a:xfrm>
        </p:grpSpPr>
        <p:grpSp>
          <p:nvGrpSpPr>
            <p:cNvPr id="113" name="组合 112"/>
            <p:cNvGrpSpPr/>
            <p:nvPr/>
          </p:nvGrpSpPr>
          <p:grpSpPr>
            <a:xfrm flipV="1">
              <a:off x="5947699" y="1317986"/>
              <a:ext cx="2684915" cy="333365"/>
              <a:chOff x="5272248" y="4626108"/>
              <a:chExt cx="2684915" cy="333365"/>
            </a:xfrm>
          </p:grpSpPr>
          <p:sp>
            <p:nvSpPr>
              <p:cNvPr id="116" name="椭圆 115"/>
              <p:cNvSpPr/>
              <p:nvPr/>
            </p:nvSpPr>
            <p:spPr>
              <a:xfrm>
                <a:off x="5272248" y="4626108"/>
                <a:ext cx="81021" cy="81021"/>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7" name="任意多边形 116"/>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14" name="文本框 113"/>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15" name="文本框 114"/>
            <p:cNvSpPr txBox="1"/>
            <p:nvPr/>
          </p:nvSpPr>
          <p:spPr>
            <a:xfrm>
              <a:off x="62398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18" name="组合 117"/>
          <p:cNvGrpSpPr/>
          <p:nvPr/>
        </p:nvGrpSpPr>
        <p:grpSpPr>
          <a:xfrm flipV="1">
            <a:off x="8258742" y="4625072"/>
            <a:ext cx="2684915" cy="808257"/>
            <a:chOff x="5947699" y="874095"/>
            <a:chExt cx="2684915" cy="808257"/>
          </a:xfrm>
        </p:grpSpPr>
        <p:grpSp>
          <p:nvGrpSpPr>
            <p:cNvPr id="119" name="组合 118"/>
            <p:cNvGrpSpPr/>
            <p:nvPr/>
          </p:nvGrpSpPr>
          <p:grpSpPr>
            <a:xfrm flipV="1">
              <a:off x="5947699" y="1317986"/>
              <a:ext cx="2684915" cy="333365"/>
              <a:chOff x="5272248" y="4626108"/>
              <a:chExt cx="2684915" cy="333365"/>
            </a:xfrm>
          </p:grpSpPr>
          <p:sp>
            <p:nvSpPr>
              <p:cNvPr id="122" name="椭圆 121"/>
              <p:cNvSpPr/>
              <p:nvPr/>
            </p:nvSpPr>
            <p:spPr>
              <a:xfrm>
                <a:off x="5272248" y="4626108"/>
                <a:ext cx="81021" cy="81021"/>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任意多边形 122"/>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20" name="文本框 119"/>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21" name="文本框 120"/>
            <p:cNvSpPr txBox="1"/>
            <p:nvPr/>
          </p:nvSpPr>
          <p:spPr>
            <a:xfrm flipV="1">
              <a:off x="6227183" y="8740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24" name="组合 123"/>
          <p:cNvGrpSpPr/>
          <p:nvPr/>
        </p:nvGrpSpPr>
        <p:grpSpPr>
          <a:xfrm flipH="1">
            <a:off x="1261043" y="1285151"/>
            <a:ext cx="2684915" cy="882808"/>
            <a:chOff x="5947699" y="908862"/>
            <a:chExt cx="2684915" cy="882808"/>
          </a:xfrm>
        </p:grpSpPr>
        <p:grpSp>
          <p:nvGrpSpPr>
            <p:cNvPr id="125" name="组合 124"/>
            <p:cNvGrpSpPr/>
            <p:nvPr/>
          </p:nvGrpSpPr>
          <p:grpSpPr>
            <a:xfrm flipV="1">
              <a:off x="5947699" y="1317986"/>
              <a:ext cx="2684915" cy="333365"/>
              <a:chOff x="5272248" y="4626108"/>
              <a:chExt cx="2684915" cy="333365"/>
            </a:xfrm>
          </p:grpSpPr>
          <p:sp>
            <p:nvSpPr>
              <p:cNvPr id="128" name="椭圆 127"/>
              <p:cNvSpPr/>
              <p:nvPr/>
            </p:nvSpPr>
            <p:spPr>
              <a:xfrm>
                <a:off x="5272248" y="4626108"/>
                <a:ext cx="81021" cy="81021"/>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任意多边形 128"/>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26" name="文本框 125"/>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27" name="文本框 126"/>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0" name="组合 129"/>
          <p:cNvGrpSpPr/>
          <p:nvPr/>
        </p:nvGrpSpPr>
        <p:grpSpPr>
          <a:xfrm flipH="1" flipV="1">
            <a:off x="1261043" y="4625072"/>
            <a:ext cx="2684915" cy="808257"/>
            <a:chOff x="5947699" y="874095"/>
            <a:chExt cx="2684915" cy="808257"/>
          </a:xfrm>
        </p:grpSpPr>
        <p:grpSp>
          <p:nvGrpSpPr>
            <p:cNvPr id="131" name="组合 130"/>
            <p:cNvGrpSpPr/>
            <p:nvPr/>
          </p:nvGrpSpPr>
          <p:grpSpPr>
            <a:xfrm flipV="1">
              <a:off x="5947699" y="1317986"/>
              <a:ext cx="2684915" cy="333365"/>
              <a:chOff x="5272248" y="4626108"/>
              <a:chExt cx="2684915" cy="333365"/>
            </a:xfrm>
          </p:grpSpPr>
          <p:sp>
            <p:nvSpPr>
              <p:cNvPr id="134" name="椭圆 133"/>
              <p:cNvSpPr/>
              <p:nvPr/>
            </p:nvSpPr>
            <p:spPr>
              <a:xfrm>
                <a:off x="5272248" y="4626108"/>
                <a:ext cx="81021" cy="81021"/>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任意多边形 134"/>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32" name="文本框 131"/>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33" name="文本框 132"/>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齿轮系列循环关系图表</a:t>
            </a:r>
            <a:endParaRPr lang="zh-CN" altLang="en-US" dirty="0"/>
          </a:p>
        </p:txBody>
      </p:sp>
      <p:grpSp>
        <p:nvGrpSpPr>
          <p:cNvPr id="6" name="Group 4"/>
          <p:cNvGrpSpPr>
            <a:grpSpLocks noChangeAspect="1"/>
          </p:cNvGrpSpPr>
          <p:nvPr/>
        </p:nvGrpSpPr>
        <p:grpSpPr bwMode="auto">
          <a:xfrm>
            <a:off x="4509815" y="1081177"/>
            <a:ext cx="3169195" cy="4695646"/>
            <a:chOff x="1250" y="-1676"/>
            <a:chExt cx="5178" cy="7672"/>
          </a:xfrm>
          <a:effectLst>
            <a:outerShdw blurRad="190500" dist="127000" dir="2700000" algn="tl" rotWithShape="0">
              <a:prstClr val="black">
                <a:alpha val="30000"/>
              </a:prstClr>
            </a:outerShdw>
          </a:effectLst>
        </p:grpSpPr>
        <p:sp>
          <p:nvSpPr>
            <p:cNvPr id="8" name="Freeform 5"/>
            <p:cNvSpPr/>
            <p:nvPr/>
          </p:nvSpPr>
          <p:spPr bwMode="auto">
            <a:xfrm>
              <a:off x="2830" y="4266"/>
              <a:ext cx="2020" cy="411"/>
            </a:xfrm>
            <a:custGeom>
              <a:avLst/>
              <a:gdLst>
                <a:gd name="T0" fmla="*/ 854 w 854"/>
                <a:gd name="T1" fmla="*/ 103 h 174"/>
                <a:gd name="T2" fmla="*/ 784 w 854"/>
                <a:gd name="T3" fmla="*/ 174 h 174"/>
                <a:gd name="T4" fmla="*/ 70 w 854"/>
                <a:gd name="T5" fmla="*/ 174 h 174"/>
                <a:gd name="T6" fmla="*/ 0 w 854"/>
                <a:gd name="T7" fmla="*/ 103 h 174"/>
                <a:gd name="T8" fmla="*/ 0 w 854"/>
                <a:gd name="T9" fmla="*/ 71 h 174"/>
                <a:gd name="T10" fmla="*/ 70 w 854"/>
                <a:gd name="T11" fmla="*/ 0 h 174"/>
                <a:gd name="T12" fmla="*/ 784 w 854"/>
                <a:gd name="T13" fmla="*/ 0 h 174"/>
                <a:gd name="T14" fmla="*/ 854 w 854"/>
                <a:gd name="T15" fmla="*/ 71 h 174"/>
                <a:gd name="T16" fmla="*/ 854 w 854"/>
                <a:gd name="T17" fmla="*/ 10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4" h="174">
                  <a:moveTo>
                    <a:pt x="854" y="103"/>
                  </a:moveTo>
                  <a:cubicBezTo>
                    <a:pt x="854" y="142"/>
                    <a:pt x="823" y="174"/>
                    <a:pt x="784" y="174"/>
                  </a:cubicBezTo>
                  <a:cubicBezTo>
                    <a:pt x="70" y="174"/>
                    <a:pt x="70" y="174"/>
                    <a:pt x="70" y="174"/>
                  </a:cubicBezTo>
                  <a:cubicBezTo>
                    <a:pt x="31" y="174"/>
                    <a:pt x="0" y="142"/>
                    <a:pt x="0" y="103"/>
                  </a:cubicBezTo>
                  <a:cubicBezTo>
                    <a:pt x="0" y="71"/>
                    <a:pt x="0" y="71"/>
                    <a:pt x="0" y="71"/>
                  </a:cubicBezTo>
                  <a:cubicBezTo>
                    <a:pt x="0" y="32"/>
                    <a:pt x="31" y="0"/>
                    <a:pt x="70" y="0"/>
                  </a:cubicBezTo>
                  <a:cubicBezTo>
                    <a:pt x="784" y="0"/>
                    <a:pt x="784" y="0"/>
                    <a:pt x="784" y="0"/>
                  </a:cubicBezTo>
                  <a:cubicBezTo>
                    <a:pt x="823" y="0"/>
                    <a:pt x="854" y="32"/>
                    <a:pt x="854" y="71"/>
                  </a:cubicBezTo>
                  <a:lnTo>
                    <a:pt x="854" y="103"/>
                  </a:ln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2830" y="4705"/>
              <a:ext cx="2020" cy="412"/>
            </a:xfrm>
            <a:custGeom>
              <a:avLst/>
              <a:gdLst>
                <a:gd name="T0" fmla="*/ 854 w 854"/>
                <a:gd name="T1" fmla="*/ 103 h 174"/>
                <a:gd name="T2" fmla="*/ 784 w 854"/>
                <a:gd name="T3" fmla="*/ 174 h 174"/>
                <a:gd name="T4" fmla="*/ 70 w 854"/>
                <a:gd name="T5" fmla="*/ 174 h 174"/>
                <a:gd name="T6" fmla="*/ 0 w 854"/>
                <a:gd name="T7" fmla="*/ 103 h 174"/>
                <a:gd name="T8" fmla="*/ 0 w 854"/>
                <a:gd name="T9" fmla="*/ 70 h 174"/>
                <a:gd name="T10" fmla="*/ 70 w 854"/>
                <a:gd name="T11" fmla="*/ 0 h 174"/>
                <a:gd name="T12" fmla="*/ 784 w 854"/>
                <a:gd name="T13" fmla="*/ 0 h 174"/>
                <a:gd name="T14" fmla="*/ 854 w 854"/>
                <a:gd name="T15" fmla="*/ 70 h 174"/>
                <a:gd name="T16" fmla="*/ 854 w 854"/>
                <a:gd name="T17" fmla="*/ 10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4" h="174">
                  <a:moveTo>
                    <a:pt x="854" y="103"/>
                  </a:moveTo>
                  <a:cubicBezTo>
                    <a:pt x="854" y="142"/>
                    <a:pt x="823" y="174"/>
                    <a:pt x="784" y="174"/>
                  </a:cubicBezTo>
                  <a:cubicBezTo>
                    <a:pt x="70" y="174"/>
                    <a:pt x="70" y="174"/>
                    <a:pt x="70" y="174"/>
                  </a:cubicBezTo>
                  <a:cubicBezTo>
                    <a:pt x="31" y="174"/>
                    <a:pt x="0" y="142"/>
                    <a:pt x="0" y="103"/>
                  </a:cubicBezTo>
                  <a:cubicBezTo>
                    <a:pt x="0" y="70"/>
                    <a:pt x="0" y="70"/>
                    <a:pt x="0" y="70"/>
                  </a:cubicBezTo>
                  <a:cubicBezTo>
                    <a:pt x="0" y="31"/>
                    <a:pt x="31" y="0"/>
                    <a:pt x="70" y="0"/>
                  </a:cubicBezTo>
                  <a:cubicBezTo>
                    <a:pt x="784" y="0"/>
                    <a:pt x="784" y="0"/>
                    <a:pt x="784" y="0"/>
                  </a:cubicBezTo>
                  <a:cubicBezTo>
                    <a:pt x="823" y="0"/>
                    <a:pt x="854" y="31"/>
                    <a:pt x="854" y="70"/>
                  </a:cubicBezTo>
                  <a:lnTo>
                    <a:pt x="854" y="103"/>
                  </a:ln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2925" y="5145"/>
              <a:ext cx="1830" cy="409"/>
            </a:xfrm>
            <a:custGeom>
              <a:avLst/>
              <a:gdLst>
                <a:gd name="T0" fmla="*/ 774 w 774"/>
                <a:gd name="T1" fmla="*/ 103 h 173"/>
                <a:gd name="T2" fmla="*/ 703 w 774"/>
                <a:gd name="T3" fmla="*/ 173 h 173"/>
                <a:gd name="T4" fmla="*/ 71 w 774"/>
                <a:gd name="T5" fmla="*/ 173 h 173"/>
                <a:gd name="T6" fmla="*/ 0 w 774"/>
                <a:gd name="T7" fmla="*/ 103 h 173"/>
                <a:gd name="T8" fmla="*/ 0 w 774"/>
                <a:gd name="T9" fmla="*/ 70 h 173"/>
                <a:gd name="T10" fmla="*/ 71 w 774"/>
                <a:gd name="T11" fmla="*/ 0 h 173"/>
                <a:gd name="T12" fmla="*/ 703 w 774"/>
                <a:gd name="T13" fmla="*/ 0 h 173"/>
                <a:gd name="T14" fmla="*/ 774 w 774"/>
                <a:gd name="T15" fmla="*/ 70 h 173"/>
                <a:gd name="T16" fmla="*/ 774 w 774"/>
                <a:gd name="T17" fmla="*/ 10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4" h="173">
                  <a:moveTo>
                    <a:pt x="774" y="103"/>
                  </a:moveTo>
                  <a:cubicBezTo>
                    <a:pt x="774" y="142"/>
                    <a:pt x="742" y="173"/>
                    <a:pt x="703" y="173"/>
                  </a:cubicBezTo>
                  <a:cubicBezTo>
                    <a:pt x="71" y="173"/>
                    <a:pt x="71" y="173"/>
                    <a:pt x="71" y="173"/>
                  </a:cubicBezTo>
                  <a:cubicBezTo>
                    <a:pt x="32" y="173"/>
                    <a:pt x="0" y="142"/>
                    <a:pt x="0" y="103"/>
                  </a:cubicBezTo>
                  <a:cubicBezTo>
                    <a:pt x="0" y="70"/>
                    <a:pt x="0" y="70"/>
                    <a:pt x="0" y="70"/>
                  </a:cubicBezTo>
                  <a:cubicBezTo>
                    <a:pt x="0" y="31"/>
                    <a:pt x="32" y="0"/>
                    <a:pt x="71" y="0"/>
                  </a:cubicBezTo>
                  <a:cubicBezTo>
                    <a:pt x="703" y="0"/>
                    <a:pt x="703" y="0"/>
                    <a:pt x="703" y="0"/>
                  </a:cubicBezTo>
                  <a:cubicBezTo>
                    <a:pt x="742" y="0"/>
                    <a:pt x="774" y="31"/>
                    <a:pt x="774" y="70"/>
                  </a:cubicBezTo>
                  <a:lnTo>
                    <a:pt x="774" y="103"/>
                  </a:ln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3308" y="5585"/>
              <a:ext cx="1067" cy="411"/>
            </a:xfrm>
            <a:custGeom>
              <a:avLst/>
              <a:gdLst>
                <a:gd name="T0" fmla="*/ 451 w 451"/>
                <a:gd name="T1" fmla="*/ 104 h 174"/>
                <a:gd name="T2" fmla="*/ 380 w 451"/>
                <a:gd name="T3" fmla="*/ 174 h 174"/>
                <a:gd name="T4" fmla="*/ 70 w 451"/>
                <a:gd name="T5" fmla="*/ 174 h 174"/>
                <a:gd name="T6" fmla="*/ 0 w 451"/>
                <a:gd name="T7" fmla="*/ 104 h 174"/>
                <a:gd name="T8" fmla="*/ 0 w 451"/>
                <a:gd name="T9" fmla="*/ 71 h 174"/>
                <a:gd name="T10" fmla="*/ 70 w 451"/>
                <a:gd name="T11" fmla="*/ 0 h 174"/>
                <a:gd name="T12" fmla="*/ 380 w 451"/>
                <a:gd name="T13" fmla="*/ 0 h 174"/>
                <a:gd name="T14" fmla="*/ 451 w 451"/>
                <a:gd name="T15" fmla="*/ 71 h 174"/>
                <a:gd name="T16" fmla="*/ 451 w 451"/>
                <a:gd name="T17" fmla="*/ 10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174">
                  <a:moveTo>
                    <a:pt x="451" y="104"/>
                  </a:moveTo>
                  <a:cubicBezTo>
                    <a:pt x="451" y="143"/>
                    <a:pt x="419" y="174"/>
                    <a:pt x="380" y="174"/>
                  </a:cubicBezTo>
                  <a:cubicBezTo>
                    <a:pt x="70" y="174"/>
                    <a:pt x="70" y="174"/>
                    <a:pt x="70" y="174"/>
                  </a:cubicBezTo>
                  <a:cubicBezTo>
                    <a:pt x="31" y="174"/>
                    <a:pt x="0" y="143"/>
                    <a:pt x="0" y="104"/>
                  </a:cubicBezTo>
                  <a:cubicBezTo>
                    <a:pt x="0" y="71"/>
                    <a:pt x="0" y="71"/>
                    <a:pt x="0" y="71"/>
                  </a:cubicBezTo>
                  <a:cubicBezTo>
                    <a:pt x="0" y="32"/>
                    <a:pt x="31" y="0"/>
                    <a:pt x="70" y="0"/>
                  </a:cubicBezTo>
                  <a:cubicBezTo>
                    <a:pt x="380" y="0"/>
                    <a:pt x="380" y="0"/>
                    <a:pt x="380" y="0"/>
                  </a:cubicBezTo>
                  <a:cubicBezTo>
                    <a:pt x="419" y="0"/>
                    <a:pt x="451" y="32"/>
                    <a:pt x="451" y="71"/>
                  </a:cubicBezTo>
                  <a:lnTo>
                    <a:pt x="451" y="104"/>
                  </a:ln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a:spLocks noEditPoints="1"/>
            </p:cNvSpPr>
            <p:nvPr/>
          </p:nvSpPr>
          <p:spPr bwMode="auto">
            <a:xfrm>
              <a:off x="3738" y="3478"/>
              <a:ext cx="525" cy="525"/>
            </a:xfrm>
            <a:custGeom>
              <a:avLst/>
              <a:gdLst>
                <a:gd name="T0" fmla="*/ 182 w 222"/>
                <a:gd name="T1" fmla="*/ 147 h 222"/>
                <a:gd name="T2" fmla="*/ 185 w 222"/>
                <a:gd name="T3" fmla="*/ 140 h 222"/>
                <a:gd name="T4" fmla="*/ 188 w 222"/>
                <a:gd name="T5" fmla="*/ 130 h 222"/>
                <a:gd name="T6" fmla="*/ 220 w 222"/>
                <a:gd name="T7" fmla="*/ 124 h 222"/>
                <a:gd name="T8" fmla="*/ 219 w 222"/>
                <a:gd name="T9" fmla="*/ 89 h 222"/>
                <a:gd name="T10" fmla="*/ 186 w 222"/>
                <a:gd name="T11" fmla="*/ 86 h 222"/>
                <a:gd name="T12" fmla="*/ 179 w 222"/>
                <a:gd name="T13" fmla="*/ 70 h 222"/>
                <a:gd name="T14" fmla="*/ 198 w 222"/>
                <a:gd name="T15" fmla="*/ 43 h 222"/>
                <a:gd name="T16" fmla="*/ 172 w 222"/>
                <a:gd name="T17" fmla="*/ 19 h 222"/>
                <a:gd name="T18" fmla="*/ 147 w 222"/>
                <a:gd name="T19" fmla="*/ 40 h 222"/>
                <a:gd name="T20" fmla="*/ 140 w 222"/>
                <a:gd name="T21" fmla="*/ 37 h 222"/>
                <a:gd name="T22" fmla="*/ 130 w 222"/>
                <a:gd name="T23" fmla="*/ 34 h 222"/>
                <a:gd name="T24" fmla="*/ 124 w 222"/>
                <a:gd name="T25" fmla="*/ 1 h 222"/>
                <a:gd name="T26" fmla="*/ 89 w 222"/>
                <a:gd name="T27" fmla="*/ 2 h 222"/>
                <a:gd name="T28" fmla="*/ 86 w 222"/>
                <a:gd name="T29" fmla="*/ 35 h 222"/>
                <a:gd name="T30" fmla="*/ 70 w 222"/>
                <a:gd name="T31" fmla="*/ 42 h 222"/>
                <a:gd name="T32" fmla="*/ 43 w 222"/>
                <a:gd name="T33" fmla="*/ 24 h 222"/>
                <a:gd name="T34" fmla="*/ 19 w 222"/>
                <a:gd name="T35" fmla="*/ 49 h 222"/>
                <a:gd name="T36" fmla="*/ 40 w 222"/>
                <a:gd name="T37" fmla="*/ 75 h 222"/>
                <a:gd name="T38" fmla="*/ 37 w 222"/>
                <a:gd name="T39" fmla="*/ 81 h 222"/>
                <a:gd name="T40" fmla="*/ 33 w 222"/>
                <a:gd name="T41" fmla="*/ 91 h 222"/>
                <a:gd name="T42" fmla="*/ 1 w 222"/>
                <a:gd name="T43" fmla="*/ 97 h 222"/>
                <a:gd name="T44" fmla="*/ 2 w 222"/>
                <a:gd name="T45" fmla="*/ 132 h 222"/>
                <a:gd name="T46" fmla="*/ 35 w 222"/>
                <a:gd name="T47" fmla="*/ 136 h 222"/>
                <a:gd name="T48" fmla="*/ 42 w 222"/>
                <a:gd name="T49" fmla="*/ 152 h 222"/>
                <a:gd name="T50" fmla="*/ 23 w 222"/>
                <a:gd name="T51" fmla="*/ 179 h 222"/>
                <a:gd name="T52" fmla="*/ 49 w 222"/>
                <a:gd name="T53" fmla="*/ 203 h 222"/>
                <a:gd name="T54" fmla="*/ 75 w 222"/>
                <a:gd name="T55" fmla="*/ 182 h 222"/>
                <a:gd name="T56" fmla="*/ 81 w 222"/>
                <a:gd name="T57" fmla="*/ 185 h 222"/>
                <a:gd name="T58" fmla="*/ 91 w 222"/>
                <a:gd name="T59" fmla="*/ 188 h 222"/>
                <a:gd name="T60" fmla="*/ 97 w 222"/>
                <a:gd name="T61" fmla="*/ 220 h 222"/>
                <a:gd name="T62" fmla="*/ 132 w 222"/>
                <a:gd name="T63" fmla="*/ 219 h 222"/>
                <a:gd name="T64" fmla="*/ 135 w 222"/>
                <a:gd name="T65" fmla="*/ 186 h 222"/>
                <a:gd name="T66" fmla="*/ 152 w 222"/>
                <a:gd name="T67" fmla="*/ 179 h 222"/>
                <a:gd name="T68" fmla="*/ 178 w 222"/>
                <a:gd name="T69" fmla="*/ 198 h 222"/>
                <a:gd name="T70" fmla="*/ 202 w 222"/>
                <a:gd name="T71" fmla="*/ 172 h 222"/>
                <a:gd name="T72" fmla="*/ 182 w 222"/>
                <a:gd name="T73" fmla="*/ 147 h 222"/>
                <a:gd name="T74" fmla="*/ 97 w 222"/>
                <a:gd name="T75" fmla="*/ 145 h 222"/>
                <a:gd name="T76" fmla="*/ 77 w 222"/>
                <a:gd name="T77" fmla="*/ 97 h 222"/>
                <a:gd name="T78" fmla="*/ 124 w 222"/>
                <a:gd name="T79" fmla="*/ 77 h 222"/>
                <a:gd name="T80" fmla="*/ 145 w 222"/>
                <a:gd name="T81" fmla="*/ 124 h 222"/>
                <a:gd name="T82" fmla="*/ 97 w 222"/>
                <a:gd name="T83" fmla="*/ 14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222">
                  <a:moveTo>
                    <a:pt x="182" y="147"/>
                  </a:moveTo>
                  <a:cubicBezTo>
                    <a:pt x="183" y="145"/>
                    <a:pt x="184" y="143"/>
                    <a:pt x="185" y="140"/>
                  </a:cubicBezTo>
                  <a:cubicBezTo>
                    <a:pt x="186" y="137"/>
                    <a:pt x="187" y="134"/>
                    <a:pt x="188" y="130"/>
                  </a:cubicBezTo>
                  <a:cubicBezTo>
                    <a:pt x="220" y="124"/>
                    <a:pt x="220" y="124"/>
                    <a:pt x="220" y="124"/>
                  </a:cubicBezTo>
                  <a:cubicBezTo>
                    <a:pt x="222" y="113"/>
                    <a:pt x="221" y="101"/>
                    <a:pt x="219" y="89"/>
                  </a:cubicBezTo>
                  <a:cubicBezTo>
                    <a:pt x="186" y="86"/>
                    <a:pt x="186" y="86"/>
                    <a:pt x="186" y="86"/>
                  </a:cubicBezTo>
                  <a:cubicBezTo>
                    <a:pt x="184" y="80"/>
                    <a:pt x="182" y="75"/>
                    <a:pt x="179" y="70"/>
                  </a:cubicBezTo>
                  <a:cubicBezTo>
                    <a:pt x="198" y="43"/>
                    <a:pt x="198" y="43"/>
                    <a:pt x="198" y="43"/>
                  </a:cubicBezTo>
                  <a:cubicBezTo>
                    <a:pt x="191" y="34"/>
                    <a:pt x="182" y="26"/>
                    <a:pt x="172" y="19"/>
                  </a:cubicBezTo>
                  <a:cubicBezTo>
                    <a:pt x="147" y="40"/>
                    <a:pt x="147" y="40"/>
                    <a:pt x="147" y="40"/>
                  </a:cubicBezTo>
                  <a:cubicBezTo>
                    <a:pt x="145" y="39"/>
                    <a:pt x="142" y="38"/>
                    <a:pt x="140" y="37"/>
                  </a:cubicBezTo>
                  <a:cubicBezTo>
                    <a:pt x="137" y="36"/>
                    <a:pt x="133" y="34"/>
                    <a:pt x="130" y="34"/>
                  </a:cubicBezTo>
                  <a:cubicBezTo>
                    <a:pt x="124" y="1"/>
                    <a:pt x="124" y="1"/>
                    <a:pt x="124" y="1"/>
                  </a:cubicBezTo>
                  <a:cubicBezTo>
                    <a:pt x="113" y="0"/>
                    <a:pt x="101" y="0"/>
                    <a:pt x="89" y="2"/>
                  </a:cubicBezTo>
                  <a:cubicBezTo>
                    <a:pt x="86" y="35"/>
                    <a:pt x="86" y="35"/>
                    <a:pt x="86" y="35"/>
                  </a:cubicBezTo>
                  <a:cubicBezTo>
                    <a:pt x="80" y="37"/>
                    <a:pt x="75" y="39"/>
                    <a:pt x="70" y="42"/>
                  </a:cubicBezTo>
                  <a:cubicBezTo>
                    <a:pt x="43" y="24"/>
                    <a:pt x="43" y="24"/>
                    <a:pt x="43" y="24"/>
                  </a:cubicBezTo>
                  <a:cubicBezTo>
                    <a:pt x="34" y="31"/>
                    <a:pt x="26" y="39"/>
                    <a:pt x="19" y="49"/>
                  </a:cubicBezTo>
                  <a:cubicBezTo>
                    <a:pt x="40" y="75"/>
                    <a:pt x="40" y="75"/>
                    <a:pt x="40" y="75"/>
                  </a:cubicBezTo>
                  <a:cubicBezTo>
                    <a:pt x="39" y="77"/>
                    <a:pt x="38" y="79"/>
                    <a:pt x="37" y="81"/>
                  </a:cubicBezTo>
                  <a:cubicBezTo>
                    <a:pt x="35" y="85"/>
                    <a:pt x="34" y="88"/>
                    <a:pt x="33" y="91"/>
                  </a:cubicBezTo>
                  <a:cubicBezTo>
                    <a:pt x="1" y="97"/>
                    <a:pt x="1" y="97"/>
                    <a:pt x="1" y="97"/>
                  </a:cubicBezTo>
                  <a:cubicBezTo>
                    <a:pt x="0" y="109"/>
                    <a:pt x="0" y="121"/>
                    <a:pt x="2" y="132"/>
                  </a:cubicBezTo>
                  <a:cubicBezTo>
                    <a:pt x="35" y="136"/>
                    <a:pt x="35" y="136"/>
                    <a:pt x="35" y="136"/>
                  </a:cubicBezTo>
                  <a:cubicBezTo>
                    <a:pt x="37" y="141"/>
                    <a:pt x="39" y="147"/>
                    <a:pt x="42" y="152"/>
                  </a:cubicBezTo>
                  <a:cubicBezTo>
                    <a:pt x="23" y="179"/>
                    <a:pt x="23" y="179"/>
                    <a:pt x="23" y="179"/>
                  </a:cubicBezTo>
                  <a:cubicBezTo>
                    <a:pt x="31" y="188"/>
                    <a:pt x="39" y="196"/>
                    <a:pt x="49" y="203"/>
                  </a:cubicBezTo>
                  <a:cubicBezTo>
                    <a:pt x="75" y="182"/>
                    <a:pt x="75" y="182"/>
                    <a:pt x="75" y="182"/>
                  </a:cubicBezTo>
                  <a:cubicBezTo>
                    <a:pt x="77" y="183"/>
                    <a:pt x="79" y="184"/>
                    <a:pt x="81" y="185"/>
                  </a:cubicBezTo>
                  <a:cubicBezTo>
                    <a:pt x="84" y="186"/>
                    <a:pt x="88" y="187"/>
                    <a:pt x="91" y="188"/>
                  </a:cubicBezTo>
                  <a:cubicBezTo>
                    <a:pt x="97" y="220"/>
                    <a:pt x="97" y="220"/>
                    <a:pt x="97" y="220"/>
                  </a:cubicBezTo>
                  <a:cubicBezTo>
                    <a:pt x="109" y="222"/>
                    <a:pt x="121" y="221"/>
                    <a:pt x="132" y="219"/>
                  </a:cubicBezTo>
                  <a:cubicBezTo>
                    <a:pt x="135" y="186"/>
                    <a:pt x="135" y="186"/>
                    <a:pt x="135" y="186"/>
                  </a:cubicBezTo>
                  <a:cubicBezTo>
                    <a:pt x="141" y="185"/>
                    <a:pt x="146" y="182"/>
                    <a:pt x="152" y="179"/>
                  </a:cubicBezTo>
                  <a:cubicBezTo>
                    <a:pt x="178" y="198"/>
                    <a:pt x="178" y="198"/>
                    <a:pt x="178" y="198"/>
                  </a:cubicBezTo>
                  <a:cubicBezTo>
                    <a:pt x="188" y="191"/>
                    <a:pt x="196" y="182"/>
                    <a:pt x="202" y="172"/>
                  </a:cubicBezTo>
                  <a:lnTo>
                    <a:pt x="182" y="147"/>
                  </a:lnTo>
                  <a:close/>
                  <a:moveTo>
                    <a:pt x="97" y="145"/>
                  </a:moveTo>
                  <a:cubicBezTo>
                    <a:pt x="78" y="137"/>
                    <a:pt x="69" y="116"/>
                    <a:pt x="77" y="97"/>
                  </a:cubicBezTo>
                  <a:cubicBezTo>
                    <a:pt x="84" y="78"/>
                    <a:pt x="106" y="69"/>
                    <a:pt x="124" y="77"/>
                  </a:cubicBezTo>
                  <a:cubicBezTo>
                    <a:pt x="143" y="84"/>
                    <a:pt x="152" y="106"/>
                    <a:pt x="145" y="124"/>
                  </a:cubicBezTo>
                  <a:cubicBezTo>
                    <a:pt x="137" y="143"/>
                    <a:pt x="116" y="152"/>
                    <a:pt x="97" y="145"/>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a:spLocks noEditPoints="1"/>
            </p:cNvSpPr>
            <p:nvPr/>
          </p:nvSpPr>
          <p:spPr bwMode="auto">
            <a:xfrm>
              <a:off x="3464" y="3807"/>
              <a:ext cx="374" cy="373"/>
            </a:xfrm>
            <a:custGeom>
              <a:avLst/>
              <a:gdLst>
                <a:gd name="T0" fmla="*/ 129 w 158"/>
                <a:gd name="T1" fmla="*/ 105 h 158"/>
                <a:gd name="T2" fmla="*/ 131 w 158"/>
                <a:gd name="T3" fmla="*/ 100 h 158"/>
                <a:gd name="T4" fmla="*/ 134 w 158"/>
                <a:gd name="T5" fmla="*/ 93 h 158"/>
                <a:gd name="T6" fmla="*/ 157 w 158"/>
                <a:gd name="T7" fmla="*/ 90 h 158"/>
                <a:gd name="T8" fmla="*/ 157 w 158"/>
                <a:gd name="T9" fmla="*/ 65 h 158"/>
                <a:gd name="T10" fmla="*/ 133 w 158"/>
                <a:gd name="T11" fmla="*/ 62 h 158"/>
                <a:gd name="T12" fmla="*/ 128 w 158"/>
                <a:gd name="T13" fmla="*/ 50 h 158"/>
                <a:gd name="T14" fmla="*/ 142 w 158"/>
                <a:gd name="T15" fmla="*/ 31 h 158"/>
                <a:gd name="T16" fmla="*/ 124 w 158"/>
                <a:gd name="T17" fmla="*/ 14 h 158"/>
                <a:gd name="T18" fmla="*/ 106 w 158"/>
                <a:gd name="T19" fmla="*/ 29 h 158"/>
                <a:gd name="T20" fmla="*/ 101 w 158"/>
                <a:gd name="T21" fmla="*/ 26 h 158"/>
                <a:gd name="T22" fmla="*/ 94 w 158"/>
                <a:gd name="T23" fmla="*/ 24 h 158"/>
                <a:gd name="T24" fmla="*/ 90 w 158"/>
                <a:gd name="T25" fmla="*/ 1 h 158"/>
                <a:gd name="T26" fmla="*/ 65 w 158"/>
                <a:gd name="T27" fmla="*/ 1 h 158"/>
                <a:gd name="T28" fmla="*/ 62 w 158"/>
                <a:gd name="T29" fmla="*/ 25 h 158"/>
                <a:gd name="T30" fmla="*/ 51 w 158"/>
                <a:gd name="T31" fmla="*/ 30 h 158"/>
                <a:gd name="T32" fmla="*/ 32 w 158"/>
                <a:gd name="T33" fmla="*/ 16 h 158"/>
                <a:gd name="T34" fmla="*/ 15 w 158"/>
                <a:gd name="T35" fmla="*/ 34 h 158"/>
                <a:gd name="T36" fmla="*/ 29 w 158"/>
                <a:gd name="T37" fmla="*/ 52 h 158"/>
                <a:gd name="T38" fmla="*/ 27 w 158"/>
                <a:gd name="T39" fmla="*/ 57 h 158"/>
                <a:gd name="T40" fmla="*/ 25 w 158"/>
                <a:gd name="T41" fmla="*/ 64 h 158"/>
                <a:gd name="T42" fmla="*/ 1 w 158"/>
                <a:gd name="T43" fmla="*/ 68 h 158"/>
                <a:gd name="T44" fmla="*/ 2 w 158"/>
                <a:gd name="T45" fmla="*/ 93 h 158"/>
                <a:gd name="T46" fmla="*/ 25 w 158"/>
                <a:gd name="T47" fmla="*/ 95 h 158"/>
                <a:gd name="T48" fmla="*/ 30 w 158"/>
                <a:gd name="T49" fmla="*/ 107 h 158"/>
                <a:gd name="T50" fmla="*/ 16 w 158"/>
                <a:gd name="T51" fmla="*/ 126 h 158"/>
                <a:gd name="T52" fmla="*/ 34 w 158"/>
                <a:gd name="T53" fmla="*/ 143 h 158"/>
                <a:gd name="T54" fmla="*/ 53 w 158"/>
                <a:gd name="T55" fmla="*/ 129 h 158"/>
                <a:gd name="T56" fmla="*/ 57 w 158"/>
                <a:gd name="T57" fmla="*/ 131 h 158"/>
                <a:gd name="T58" fmla="*/ 65 w 158"/>
                <a:gd name="T59" fmla="*/ 133 h 158"/>
                <a:gd name="T60" fmla="*/ 68 w 158"/>
                <a:gd name="T61" fmla="*/ 156 h 158"/>
                <a:gd name="T62" fmla="*/ 93 w 158"/>
                <a:gd name="T63" fmla="*/ 156 h 158"/>
                <a:gd name="T64" fmla="*/ 96 w 158"/>
                <a:gd name="T65" fmla="*/ 133 h 158"/>
                <a:gd name="T66" fmla="*/ 107 w 158"/>
                <a:gd name="T67" fmla="*/ 128 h 158"/>
                <a:gd name="T68" fmla="*/ 126 w 158"/>
                <a:gd name="T69" fmla="*/ 141 h 158"/>
                <a:gd name="T70" fmla="*/ 144 w 158"/>
                <a:gd name="T71" fmla="*/ 123 h 158"/>
                <a:gd name="T72" fmla="*/ 129 w 158"/>
                <a:gd name="T73" fmla="*/ 105 h 158"/>
                <a:gd name="T74" fmla="*/ 69 w 158"/>
                <a:gd name="T75" fmla="*/ 103 h 158"/>
                <a:gd name="T76" fmla="*/ 55 w 158"/>
                <a:gd name="T77" fmla="*/ 69 h 158"/>
                <a:gd name="T78" fmla="*/ 89 w 158"/>
                <a:gd name="T79" fmla="*/ 55 h 158"/>
                <a:gd name="T80" fmla="*/ 103 w 158"/>
                <a:gd name="T81" fmla="*/ 89 h 158"/>
                <a:gd name="T82" fmla="*/ 69 w 158"/>
                <a:gd name="T83" fmla="*/ 10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 h="158">
                  <a:moveTo>
                    <a:pt x="129" y="105"/>
                  </a:moveTo>
                  <a:cubicBezTo>
                    <a:pt x="130" y="103"/>
                    <a:pt x="131" y="102"/>
                    <a:pt x="131" y="100"/>
                  </a:cubicBezTo>
                  <a:cubicBezTo>
                    <a:pt x="132" y="98"/>
                    <a:pt x="133" y="96"/>
                    <a:pt x="134" y="93"/>
                  </a:cubicBezTo>
                  <a:cubicBezTo>
                    <a:pt x="157" y="90"/>
                    <a:pt x="157" y="90"/>
                    <a:pt x="157" y="90"/>
                  </a:cubicBezTo>
                  <a:cubicBezTo>
                    <a:pt x="158" y="81"/>
                    <a:pt x="158" y="73"/>
                    <a:pt x="157" y="65"/>
                  </a:cubicBezTo>
                  <a:cubicBezTo>
                    <a:pt x="133" y="62"/>
                    <a:pt x="133" y="62"/>
                    <a:pt x="133" y="62"/>
                  </a:cubicBezTo>
                  <a:cubicBezTo>
                    <a:pt x="132" y="58"/>
                    <a:pt x="130" y="54"/>
                    <a:pt x="128" y="50"/>
                  </a:cubicBezTo>
                  <a:cubicBezTo>
                    <a:pt x="142" y="31"/>
                    <a:pt x="142" y="31"/>
                    <a:pt x="142" y="31"/>
                  </a:cubicBezTo>
                  <a:cubicBezTo>
                    <a:pt x="137" y="25"/>
                    <a:pt x="131" y="19"/>
                    <a:pt x="124" y="14"/>
                  </a:cubicBezTo>
                  <a:cubicBezTo>
                    <a:pt x="106" y="29"/>
                    <a:pt x="106" y="29"/>
                    <a:pt x="106" y="29"/>
                  </a:cubicBezTo>
                  <a:cubicBezTo>
                    <a:pt x="104" y="28"/>
                    <a:pt x="103" y="27"/>
                    <a:pt x="101" y="26"/>
                  </a:cubicBezTo>
                  <a:cubicBezTo>
                    <a:pt x="99" y="25"/>
                    <a:pt x="96" y="25"/>
                    <a:pt x="94" y="24"/>
                  </a:cubicBezTo>
                  <a:cubicBezTo>
                    <a:pt x="90" y="1"/>
                    <a:pt x="90" y="1"/>
                    <a:pt x="90" y="1"/>
                  </a:cubicBezTo>
                  <a:cubicBezTo>
                    <a:pt x="82" y="0"/>
                    <a:pt x="73" y="0"/>
                    <a:pt x="65" y="1"/>
                  </a:cubicBezTo>
                  <a:cubicBezTo>
                    <a:pt x="62" y="25"/>
                    <a:pt x="62" y="25"/>
                    <a:pt x="62" y="25"/>
                  </a:cubicBezTo>
                  <a:cubicBezTo>
                    <a:pt x="58" y="26"/>
                    <a:pt x="55" y="27"/>
                    <a:pt x="51" y="30"/>
                  </a:cubicBezTo>
                  <a:cubicBezTo>
                    <a:pt x="32" y="16"/>
                    <a:pt x="32" y="16"/>
                    <a:pt x="32" y="16"/>
                  </a:cubicBezTo>
                  <a:cubicBezTo>
                    <a:pt x="25" y="21"/>
                    <a:pt x="20" y="27"/>
                    <a:pt x="15" y="34"/>
                  </a:cubicBezTo>
                  <a:cubicBezTo>
                    <a:pt x="29" y="52"/>
                    <a:pt x="29" y="52"/>
                    <a:pt x="29" y="52"/>
                  </a:cubicBezTo>
                  <a:cubicBezTo>
                    <a:pt x="28" y="54"/>
                    <a:pt x="28" y="55"/>
                    <a:pt x="27" y="57"/>
                  </a:cubicBezTo>
                  <a:cubicBezTo>
                    <a:pt x="26" y="59"/>
                    <a:pt x="25" y="61"/>
                    <a:pt x="25" y="64"/>
                  </a:cubicBezTo>
                  <a:cubicBezTo>
                    <a:pt x="1" y="68"/>
                    <a:pt x="1" y="68"/>
                    <a:pt x="1" y="68"/>
                  </a:cubicBezTo>
                  <a:cubicBezTo>
                    <a:pt x="0" y="76"/>
                    <a:pt x="0" y="84"/>
                    <a:pt x="2" y="93"/>
                  </a:cubicBezTo>
                  <a:cubicBezTo>
                    <a:pt x="25" y="95"/>
                    <a:pt x="25" y="95"/>
                    <a:pt x="25" y="95"/>
                  </a:cubicBezTo>
                  <a:cubicBezTo>
                    <a:pt x="26" y="99"/>
                    <a:pt x="28" y="103"/>
                    <a:pt x="30" y="107"/>
                  </a:cubicBezTo>
                  <a:cubicBezTo>
                    <a:pt x="16" y="126"/>
                    <a:pt x="16" y="126"/>
                    <a:pt x="16" y="126"/>
                  </a:cubicBezTo>
                  <a:cubicBezTo>
                    <a:pt x="21" y="132"/>
                    <a:pt x="27" y="138"/>
                    <a:pt x="34" y="143"/>
                  </a:cubicBezTo>
                  <a:cubicBezTo>
                    <a:pt x="53" y="129"/>
                    <a:pt x="53" y="129"/>
                    <a:pt x="53" y="129"/>
                  </a:cubicBezTo>
                  <a:cubicBezTo>
                    <a:pt x="54" y="129"/>
                    <a:pt x="56" y="130"/>
                    <a:pt x="57" y="131"/>
                  </a:cubicBezTo>
                  <a:cubicBezTo>
                    <a:pt x="60" y="132"/>
                    <a:pt x="62" y="133"/>
                    <a:pt x="65" y="133"/>
                  </a:cubicBezTo>
                  <a:cubicBezTo>
                    <a:pt x="68" y="156"/>
                    <a:pt x="68" y="156"/>
                    <a:pt x="68" y="156"/>
                  </a:cubicBezTo>
                  <a:cubicBezTo>
                    <a:pt x="77" y="158"/>
                    <a:pt x="85" y="157"/>
                    <a:pt x="93" y="156"/>
                  </a:cubicBezTo>
                  <a:cubicBezTo>
                    <a:pt x="96" y="133"/>
                    <a:pt x="96" y="133"/>
                    <a:pt x="96" y="133"/>
                  </a:cubicBezTo>
                  <a:cubicBezTo>
                    <a:pt x="100" y="131"/>
                    <a:pt x="104" y="130"/>
                    <a:pt x="107" y="128"/>
                  </a:cubicBezTo>
                  <a:cubicBezTo>
                    <a:pt x="126" y="141"/>
                    <a:pt x="126" y="141"/>
                    <a:pt x="126" y="141"/>
                  </a:cubicBezTo>
                  <a:cubicBezTo>
                    <a:pt x="133" y="136"/>
                    <a:pt x="139" y="130"/>
                    <a:pt x="144" y="123"/>
                  </a:cubicBezTo>
                  <a:lnTo>
                    <a:pt x="129" y="105"/>
                  </a:lnTo>
                  <a:close/>
                  <a:moveTo>
                    <a:pt x="69" y="103"/>
                  </a:moveTo>
                  <a:cubicBezTo>
                    <a:pt x="56" y="97"/>
                    <a:pt x="50" y="82"/>
                    <a:pt x="55" y="69"/>
                  </a:cubicBezTo>
                  <a:cubicBezTo>
                    <a:pt x="61" y="55"/>
                    <a:pt x="76" y="49"/>
                    <a:pt x="89" y="55"/>
                  </a:cubicBezTo>
                  <a:cubicBezTo>
                    <a:pt x="103" y="60"/>
                    <a:pt x="109" y="75"/>
                    <a:pt x="103" y="89"/>
                  </a:cubicBezTo>
                  <a:cubicBezTo>
                    <a:pt x="98" y="102"/>
                    <a:pt x="82" y="108"/>
                    <a:pt x="69" y="103"/>
                  </a:cubicBez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a:spLocks noEditPoints="1"/>
            </p:cNvSpPr>
            <p:nvPr/>
          </p:nvSpPr>
          <p:spPr bwMode="auto">
            <a:xfrm>
              <a:off x="2522" y="3185"/>
              <a:ext cx="294" cy="296"/>
            </a:xfrm>
            <a:custGeom>
              <a:avLst/>
              <a:gdLst>
                <a:gd name="T0" fmla="*/ 124 w 124"/>
                <a:gd name="T1" fmla="*/ 67 h 125"/>
                <a:gd name="T2" fmla="*/ 124 w 124"/>
                <a:gd name="T3" fmla="*/ 58 h 125"/>
                <a:gd name="T4" fmla="*/ 111 w 124"/>
                <a:gd name="T5" fmla="*/ 53 h 125"/>
                <a:gd name="T6" fmla="*/ 109 w 124"/>
                <a:gd name="T7" fmla="*/ 47 h 125"/>
                <a:gd name="T8" fmla="*/ 119 w 124"/>
                <a:gd name="T9" fmla="*/ 36 h 125"/>
                <a:gd name="T10" fmla="*/ 114 w 124"/>
                <a:gd name="T11" fmla="*/ 27 h 125"/>
                <a:gd name="T12" fmla="*/ 99 w 124"/>
                <a:gd name="T13" fmla="*/ 30 h 125"/>
                <a:gd name="T14" fmla="*/ 99 w 124"/>
                <a:gd name="T15" fmla="*/ 30 h 125"/>
                <a:gd name="T16" fmla="*/ 95 w 124"/>
                <a:gd name="T17" fmla="*/ 26 h 125"/>
                <a:gd name="T18" fmla="*/ 95 w 124"/>
                <a:gd name="T19" fmla="*/ 26 h 125"/>
                <a:gd name="T20" fmla="*/ 98 w 124"/>
                <a:gd name="T21" fmla="*/ 11 h 125"/>
                <a:gd name="T22" fmla="*/ 89 w 124"/>
                <a:gd name="T23" fmla="*/ 6 h 125"/>
                <a:gd name="T24" fmla="*/ 78 w 124"/>
                <a:gd name="T25" fmla="*/ 16 h 125"/>
                <a:gd name="T26" fmla="*/ 78 w 124"/>
                <a:gd name="T27" fmla="*/ 16 h 125"/>
                <a:gd name="T28" fmla="*/ 72 w 124"/>
                <a:gd name="T29" fmla="*/ 14 h 125"/>
                <a:gd name="T30" fmla="*/ 72 w 124"/>
                <a:gd name="T31" fmla="*/ 14 h 125"/>
                <a:gd name="T32" fmla="*/ 67 w 124"/>
                <a:gd name="T33" fmla="*/ 0 h 125"/>
                <a:gd name="T34" fmla="*/ 57 w 124"/>
                <a:gd name="T35" fmla="*/ 0 h 125"/>
                <a:gd name="T36" fmla="*/ 52 w 124"/>
                <a:gd name="T37" fmla="*/ 14 h 125"/>
                <a:gd name="T38" fmla="*/ 53 w 124"/>
                <a:gd name="T39" fmla="*/ 14 h 125"/>
                <a:gd name="T40" fmla="*/ 47 w 124"/>
                <a:gd name="T41" fmla="*/ 16 h 125"/>
                <a:gd name="T42" fmla="*/ 47 w 124"/>
                <a:gd name="T43" fmla="*/ 16 h 125"/>
                <a:gd name="T44" fmla="*/ 35 w 124"/>
                <a:gd name="T45" fmla="*/ 6 h 125"/>
                <a:gd name="T46" fmla="*/ 27 w 124"/>
                <a:gd name="T47" fmla="*/ 11 h 125"/>
                <a:gd name="T48" fmla="*/ 30 w 124"/>
                <a:gd name="T49" fmla="*/ 26 h 125"/>
                <a:gd name="T50" fmla="*/ 30 w 124"/>
                <a:gd name="T51" fmla="*/ 26 h 125"/>
                <a:gd name="T52" fmla="*/ 25 w 124"/>
                <a:gd name="T53" fmla="*/ 30 h 125"/>
                <a:gd name="T54" fmla="*/ 25 w 124"/>
                <a:gd name="T55" fmla="*/ 30 h 125"/>
                <a:gd name="T56" fmla="*/ 11 w 124"/>
                <a:gd name="T57" fmla="*/ 27 h 125"/>
                <a:gd name="T58" fmla="*/ 6 w 124"/>
                <a:gd name="T59" fmla="*/ 36 h 125"/>
                <a:gd name="T60" fmla="*/ 16 w 124"/>
                <a:gd name="T61" fmla="*/ 47 h 125"/>
                <a:gd name="T62" fmla="*/ 14 w 124"/>
                <a:gd name="T63" fmla="*/ 53 h 125"/>
                <a:gd name="T64" fmla="*/ 0 w 124"/>
                <a:gd name="T65" fmla="*/ 58 h 125"/>
                <a:gd name="T66" fmla="*/ 0 w 124"/>
                <a:gd name="T67" fmla="*/ 67 h 125"/>
                <a:gd name="T68" fmla="*/ 14 w 124"/>
                <a:gd name="T69" fmla="*/ 72 h 125"/>
                <a:gd name="T70" fmla="*/ 16 w 124"/>
                <a:gd name="T71" fmla="*/ 78 h 125"/>
                <a:gd name="T72" fmla="*/ 6 w 124"/>
                <a:gd name="T73" fmla="*/ 89 h 125"/>
                <a:gd name="T74" fmla="*/ 11 w 124"/>
                <a:gd name="T75" fmla="*/ 98 h 125"/>
                <a:gd name="T76" fmla="*/ 25 w 124"/>
                <a:gd name="T77" fmla="*/ 95 h 125"/>
                <a:gd name="T78" fmla="*/ 30 w 124"/>
                <a:gd name="T79" fmla="*/ 100 h 125"/>
                <a:gd name="T80" fmla="*/ 27 w 124"/>
                <a:gd name="T81" fmla="*/ 114 h 125"/>
                <a:gd name="T82" fmla="*/ 35 w 124"/>
                <a:gd name="T83" fmla="*/ 119 h 125"/>
                <a:gd name="T84" fmla="*/ 46 w 124"/>
                <a:gd name="T85" fmla="*/ 109 h 125"/>
                <a:gd name="T86" fmla="*/ 53 w 124"/>
                <a:gd name="T87" fmla="*/ 111 h 125"/>
                <a:gd name="T88" fmla="*/ 57 w 124"/>
                <a:gd name="T89" fmla="*/ 125 h 125"/>
                <a:gd name="T90" fmla="*/ 67 w 124"/>
                <a:gd name="T91" fmla="*/ 125 h 125"/>
                <a:gd name="T92" fmla="*/ 72 w 124"/>
                <a:gd name="T93" fmla="*/ 111 h 125"/>
                <a:gd name="T94" fmla="*/ 78 w 124"/>
                <a:gd name="T95" fmla="*/ 109 h 125"/>
                <a:gd name="T96" fmla="*/ 89 w 124"/>
                <a:gd name="T97" fmla="*/ 119 h 125"/>
                <a:gd name="T98" fmla="*/ 98 w 124"/>
                <a:gd name="T99" fmla="*/ 114 h 125"/>
                <a:gd name="T100" fmla="*/ 95 w 124"/>
                <a:gd name="T101" fmla="*/ 100 h 125"/>
                <a:gd name="T102" fmla="*/ 99 w 124"/>
                <a:gd name="T103" fmla="*/ 95 h 125"/>
                <a:gd name="T104" fmla="*/ 114 w 124"/>
                <a:gd name="T105" fmla="*/ 98 h 125"/>
                <a:gd name="T106" fmla="*/ 119 w 124"/>
                <a:gd name="T107" fmla="*/ 89 h 125"/>
                <a:gd name="T108" fmla="*/ 109 w 124"/>
                <a:gd name="T109" fmla="*/ 78 h 125"/>
                <a:gd name="T110" fmla="*/ 111 w 124"/>
                <a:gd name="T111" fmla="*/ 72 h 125"/>
                <a:gd name="T112" fmla="*/ 124 w 124"/>
                <a:gd name="T113" fmla="*/ 67 h 125"/>
                <a:gd name="T114" fmla="*/ 62 w 124"/>
                <a:gd name="T115" fmla="*/ 87 h 125"/>
                <a:gd name="T116" fmla="*/ 38 w 124"/>
                <a:gd name="T117" fmla="*/ 63 h 125"/>
                <a:gd name="T118" fmla="*/ 62 w 124"/>
                <a:gd name="T119" fmla="*/ 38 h 125"/>
                <a:gd name="T120" fmla="*/ 87 w 124"/>
                <a:gd name="T121" fmla="*/ 63 h 125"/>
                <a:gd name="T122" fmla="*/ 62 w 124"/>
                <a:gd name="T123"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25">
                  <a:moveTo>
                    <a:pt x="124" y="67"/>
                  </a:moveTo>
                  <a:cubicBezTo>
                    <a:pt x="124" y="58"/>
                    <a:pt x="124" y="58"/>
                    <a:pt x="124" y="58"/>
                  </a:cubicBezTo>
                  <a:cubicBezTo>
                    <a:pt x="111" y="53"/>
                    <a:pt x="111" y="53"/>
                    <a:pt x="111" y="53"/>
                  </a:cubicBezTo>
                  <a:cubicBezTo>
                    <a:pt x="110" y="51"/>
                    <a:pt x="110" y="49"/>
                    <a:pt x="109" y="47"/>
                  </a:cubicBezTo>
                  <a:cubicBezTo>
                    <a:pt x="119" y="36"/>
                    <a:pt x="119" y="36"/>
                    <a:pt x="119" y="36"/>
                  </a:cubicBezTo>
                  <a:cubicBezTo>
                    <a:pt x="114" y="27"/>
                    <a:pt x="114" y="27"/>
                    <a:pt x="114" y="27"/>
                  </a:cubicBezTo>
                  <a:cubicBezTo>
                    <a:pt x="99" y="30"/>
                    <a:pt x="99" y="30"/>
                    <a:pt x="99" y="30"/>
                  </a:cubicBezTo>
                  <a:cubicBezTo>
                    <a:pt x="99" y="30"/>
                    <a:pt x="99" y="30"/>
                    <a:pt x="99" y="30"/>
                  </a:cubicBezTo>
                  <a:cubicBezTo>
                    <a:pt x="98" y="28"/>
                    <a:pt x="96" y="27"/>
                    <a:pt x="95" y="26"/>
                  </a:cubicBezTo>
                  <a:cubicBezTo>
                    <a:pt x="95" y="26"/>
                    <a:pt x="95" y="26"/>
                    <a:pt x="95" y="26"/>
                  </a:cubicBezTo>
                  <a:cubicBezTo>
                    <a:pt x="98" y="11"/>
                    <a:pt x="98" y="11"/>
                    <a:pt x="98" y="11"/>
                  </a:cubicBezTo>
                  <a:cubicBezTo>
                    <a:pt x="89" y="6"/>
                    <a:pt x="89" y="6"/>
                    <a:pt x="89" y="6"/>
                  </a:cubicBezTo>
                  <a:cubicBezTo>
                    <a:pt x="78" y="16"/>
                    <a:pt x="78" y="16"/>
                    <a:pt x="78" y="16"/>
                  </a:cubicBezTo>
                  <a:cubicBezTo>
                    <a:pt x="78" y="16"/>
                    <a:pt x="78" y="16"/>
                    <a:pt x="78" y="16"/>
                  </a:cubicBezTo>
                  <a:cubicBezTo>
                    <a:pt x="76" y="15"/>
                    <a:pt x="74" y="15"/>
                    <a:pt x="72" y="14"/>
                  </a:cubicBezTo>
                  <a:cubicBezTo>
                    <a:pt x="72" y="14"/>
                    <a:pt x="72" y="14"/>
                    <a:pt x="72" y="14"/>
                  </a:cubicBezTo>
                  <a:cubicBezTo>
                    <a:pt x="67" y="0"/>
                    <a:pt x="67" y="0"/>
                    <a:pt x="67" y="0"/>
                  </a:cubicBezTo>
                  <a:cubicBezTo>
                    <a:pt x="57" y="0"/>
                    <a:pt x="57" y="0"/>
                    <a:pt x="57" y="0"/>
                  </a:cubicBezTo>
                  <a:cubicBezTo>
                    <a:pt x="52" y="14"/>
                    <a:pt x="52" y="14"/>
                    <a:pt x="52" y="14"/>
                  </a:cubicBezTo>
                  <a:cubicBezTo>
                    <a:pt x="53" y="14"/>
                    <a:pt x="53" y="14"/>
                    <a:pt x="53" y="14"/>
                  </a:cubicBezTo>
                  <a:cubicBezTo>
                    <a:pt x="50" y="15"/>
                    <a:pt x="49" y="15"/>
                    <a:pt x="47" y="16"/>
                  </a:cubicBezTo>
                  <a:cubicBezTo>
                    <a:pt x="47" y="16"/>
                    <a:pt x="47" y="16"/>
                    <a:pt x="47" y="16"/>
                  </a:cubicBezTo>
                  <a:cubicBezTo>
                    <a:pt x="35" y="6"/>
                    <a:pt x="35" y="6"/>
                    <a:pt x="35" y="6"/>
                  </a:cubicBezTo>
                  <a:cubicBezTo>
                    <a:pt x="27" y="11"/>
                    <a:pt x="27" y="11"/>
                    <a:pt x="27" y="11"/>
                  </a:cubicBezTo>
                  <a:cubicBezTo>
                    <a:pt x="30" y="26"/>
                    <a:pt x="30" y="26"/>
                    <a:pt x="30" y="26"/>
                  </a:cubicBezTo>
                  <a:cubicBezTo>
                    <a:pt x="30" y="26"/>
                    <a:pt x="30" y="26"/>
                    <a:pt x="30" y="26"/>
                  </a:cubicBezTo>
                  <a:cubicBezTo>
                    <a:pt x="28" y="27"/>
                    <a:pt x="27" y="28"/>
                    <a:pt x="25" y="30"/>
                  </a:cubicBezTo>
                  <a:cubicBezTo>
                    <a:pt x="25" y="30"/>
                    <a:pt x="25" y="30"/>
                    <a:pt x="25" y="30"/>
                  </a:cubicBezTo>
                  <a:cubicBezTo>
                    <a:pt x="11" y="27"/>
                    <a:pt x="11" y="27"/>
                    <a:pt x="11" y="27"/>
                  </a:cubicBezTo>
                  <a:cubicBezTo>
                    <a:pt x="6" y="36"/>
                    <a:pt x="6" y="36"/>
                    <a:pt x="6" y="36"/>
                  </a:cubicBezTo>
                  <a:cubicBezTo>
                    <a:pt x="16" y="47"/>
                    <a:pt x="16" y="47"/>
                    <a:pt x="16" y="47"/>
                  </a:cubicBezTo>
                  <a:cubicBezTo>
                    <a:pt x="15" y="49"/>
                    <a:pt x="14" y="51"/>
                    <a:pt x="14" y="53"/>
                  </a:cubicBezTo>
                  <a:cubicBezTo>
                    <a:pt x="0" y="58"/>
                    <a:pt x="0" y="58"/>
                    <a:pt x="0" y="58"/>
                  </a:cubicBezTo>
                  <a:cubicBezTo>
                    <a:pt x="0" y="67"/>
                    <a:pt x="0" y="67"/>
                    <a:pt x="0" y="67"/>
                  </a:cubicBezTo>
                  <a:cubicBezTo>
                    <a:pt x="14" y="72"/>
                    <a:pt x="14" y="72"/>
                    <a:pt x="14" y="72"/>
                  </a:cubicBezTo>
                  <a:cubicBezTo>
                    <a:pt x="14" y="74"/>
                    <a:pt x="15" y="76"/>
                    <a:pt x="16" y="78"/>
                  </a:cubicBezTo>
                  <a:cubicBezTo>
                    <a:pt x="6" y="89"/>
                    <a:pt x="6" y="89"/>
                    <a:pt x="6" y="89"/>
                  </a:cubicBezTo>
                  <a:cubicBezTo>
                    <a:pt x="11" y="98"/>
                    <a:pt x="11" y="98"/>
                    <a:pt x="11" y="98"/>
                  </a:cubicBezTo>
                  <a:cubicBezTo>
                    <a:pt x="25" y="95"/>
                    <a:pt x="25" y="95"/>
                    <a:pt x="25" y="95"/>
                  </a:cubicBezTo>
                  <a:cubicBezTo>
                    <a:pt x="27" y="97"/>
                    <a:pt x="28" y="98"/>
                    <a:pt x="30" y="100"/>
                  </a:cubicBezTo>
                  <a:cubicBezTo>
                    <a:pt x="27" y="114"/>
                    <a:pt x="27" y="114"/>
                    <a:pt x="27" y="114"/>
                  </a:cubicBezTo>
                  <a:cubicBezTo>
                    <a:pt x="35" y="119"/>
                    <a:pt x="35" y="119"/>
                    <a:pt x="35" y="119"/>
                  </a:cubicBezTo>
                  <a:cubicBezTo>
                    <a:pt x="46" y="109"/>
                    <a:pt x="46" y="109"/>
                    <a:pt x="46" y="109"/>
                  </a:cubicBezTo>
                  <a:cubicBezTo>
                    <a:pt x="48" y="110"/>
                    <a:pt x="50" y="111"/>
                    <a:pt x="53" y="111"/>
                  </a:cubicBezTo>
                  <a:cubicBezTo>
                    <a:pt x="57" y="125"/>
                    <a:pt x="57" y="125"/>
                    <a:pt x="57" y="125"/>
                  </a:cubicBezTo>
                  <a:cubicBezTo>
                    <a:pt x="67" y="125"/>
                    <a:pt x="67" y="125"/>
                    <a:pt x="67" y="125"/>
                  </a:cubicBezTo>
                  <a:cubicBezTo>
                    <a:pt x="72" y="111"/>
                    <a:pt x="72" y="111"/>
                    <a:pt x="72" y="111"/>
                  </a:cubicBezTo>
                  <a:cubicBezTo>
                    <a:pt x="74" y="111"/>
                    <a:pt x="76" y="110"/>
                    <a:pt x="78" y="109"/>
                  </a:cubicBezTo>
                  <a:cubicBezTo>
                    <a:pt x="89" y="119"/>
                    <a:pt x="89" y="119"/>
                    <a:pt x="89" y="119"/>
                  </a:cubicBezTo>
                  <a:cubicBezTo>
                    <a:pt x="98" y="114"/>
                    <a:pt x="98" y="114"/>
                    <a:pt x="98" y="114"/>
                  </a:cubicBezTo>
                  <a:cubicBezTo>
                    <a:pt x="95" y="100"/>
                    <a:pt x="95" y="100"/>
                    <a:pt x="95" y="100"/>
                  </a:cubicBezTo>
                  <a:cubicBezTo>
                    <a:pt x="96" y="98"/>
                    <a:pt x="98" y="97"/>
                    <a:pt x="99" y="95"/>
                  </a:cubicBezTo>
                  <a:cubicBezTo>
                    <a:pt x="114" y="98"/>
                    <a:pt x="114" y="98"/>
                    <a:pt x="114" y="98"/>
                  </a:cubicBezTo>
                  <a:cubicBezTo>
                    <a:pt x="119" y="89"/>
                    <a:pt x="119" y="89"/>
                    <a:pt x="119" y="89"/>
                  </a:cubicBezTo>
                  <a:cubicBezTo>
                    <a:pt x="109" y="78"/>
                    <a:pt x="109" y="78"/>
                    <a:pt x="109" y="78"/>
                  </a:cubicBezTo>
                  <a:cubicBezTo>
                    <a:pt x="110" y="76"/>
                    <a:pt x="110" y="74"/>
                    <a:pt x="111" y="72"/>
                  </a:cubicBezTo>
                  <a:lnTo>
                    <a:pt x="124" y="67"/>
                  </a:lnTo>
                  <a:close/>
                  <a:moveTo>
                    <a:pt x="62" y="87"/>
                  </a:moveTo>
                  <a:cubicBezTo>
                    <a:pt x="49" y="87"/>
                    <a:pt x="38" y="76"/>
                    <a:pt x="38" y="63"/>
                  </a:cubicBezTo>
                  <a:cubicBezTo>
                    <a:pt x="38" y="49"/>
                    <a:pt x="49" y="38"/>
                    <a:pt x="62" y="38"/>
                  </a:cubicBezTo>
                  <a:cubicBezTo>
                    <a:pt x="76" y="38"/>
                    <a:pt x="87" y="49"/>
                    <a:pt x="87" y="63"/>
                  </a:cubicBezTo>
                  <a:cubicBezTo>
                    <a:pt x="87" y="76"/>
                    <a:pt x="76" y="87"/>
                    <a:pt x="62" y="87"/>
                  </a:cubicBezTo>
                  <a:close/>
                </a:path>
              </a:pathLst>
            </a:custGeom>
            <a:solidFill>
              <a:srgbClr val="CDD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a:spLocks noEditPoints="1"/>
            </p:cNvSpPr>
            <p:nvPr/>
          </p:nvSpPr>
          <p:spPr bwMode="auto">
            <a:xfrm>
              <a:off x="4829" y="3161"/>
              <a:ext cx="293" cy="296"/>
            </a:xfrm>
            <a:custGeom>
              <a:avLst/>
              <a:gdLst>
                <a:gd name="T0" fmla="*/ 124 w 124"/>
                <a:gd name="T1" fmla="*/ 67 h 125"/>
                <a:gd name="T2" fmla="*/ 124 w 124"/>
                <a:gd name="T3" fmla="*/ 58 h 125"/>
                <a:gd name="T4" fmla="*/ 110 w 124"/>
                <a:gd name="T5" fmla="*/ 53 h 125"/>
                <a:gd name="T6" fmla="*/ 108 w 124"/>
                <a:gd name="T7" fmla="*/ 47 h 125"/>
                <a:gd name="T8" fmla="*/ 118 w 124"/>
                <a:gd name="T9" fmla="*/ 36 h 125"/>
                <a:gd name="T10" fmla="*/ 113 w 124"/>
                <a:gd name="T11" fmla="*/ 27 h 125"/>
                <a:gd name="T12" fmla="*/ 99 w 124"/>
                <a:gd name="T13" fmla="*/ 30 h 125"/>
                <a:gd name="T14" fmla="*/ 99 w 124"/>
                <a:gd name="T15" fmla="*/ 30 h 125"/>
                <a:gd name="T16" fmla="*/ 94 w 124"/>
                <a:gd name="T17" fmla="*/ 26 h 125"/>
                <a:gd name="T18" fmla="*/ 94 w 124"/>
                <a:gd name="T19" fmla="*/ 26 h 125"/>
                <a:gd name="T20" fmla="*/ 97 w 124"/>
                <a:gd name="T21" fmla="*/ 11 h 125"/>
                <a:gd name="T22" fmla="*/ 89 w 124"/>
                <a:gd name="T23" fmla="*/ 6 h 125"/>
                <a:gd name="T24" fmla="*/ 77 w 124"/>
                <a:gd name="T25" fmla="*/ 16 h 125"/>
                <a:gd name="T26" fmla="*/ 77 w 124"/>
                <a:gd name="T27" fmla="*/ 16 h 125"/>
                <a:gd name="T28" fmla="*/ 72 w 124"/>
                <a:gd name="T29" fmla="*/ 14 h 125"/>
                <a:gd name="T30" fmla="*/ 72 w 124"/>
                <a:gd name="T31" fmla="*/ 14 h 125"/>
                <a:gd name="T32" fmla="*/ 67 w 124"/>
                <a:gd name="T33" fmla="*/ 0 h 125"/>
                <a:gd name="T34" fmla="*/ 57 w 124"/>
                <a:gd name="T35" fmla="*/ 0 h 125"/>
                <a:gd name="T36" fmla="*/ 52 w 124"/>
                <a:gd name="T37" fmla="*/ 14 h 125"/>
                <a:gd name="T38" fmla="*/ 52 w 124"/>
                <a:gd name="T39" fmla="*/ 14 h 125"/>
                <a:gd name="T40" fmla="*/ 46 w 124"/>
                <a:gd name="T41" fmla="*/ 16 h 125"/>
                <a:gd name="T42" fmla="*/ 46 w 124"/>
                <a:gd name="T43" fmla="*/ 16 h 125"/>
                <a:gd name="T44" fmla="*/ 35 w 124"/>
                <a:gd name="T45" fmla="*/ 6 h 125"/>
                <a:gd name="T46" fmla="*/ 26 w 124"/>
                <a:gd name="T47" fmla="*/ 11 h 125"/>
                <a:gd name="T48" fmla="*/ 29 w 124"/>
                <a:gd name="T49" fmla="*/ 26 h 125"/>
                <a:gd name="T50" fmla="*/ 29 w 124"/>
                <a:gd name="T51" fmla="*/ 26 h 125"/>
                <a:gd name="T52" fmla="*/ 25 w 124"/>
                <a:gd name="T53" fmla="*/ 30 h 125"/>
                <a:gd name="T54" fmla="*/ 25 w 124"/>
                <a:gd name="T55" fmla="*/ 30 h 125"/>
                <a:gd name="T56" fmla="*/ 10 w 124"/>
                <a:gd name="T57" fmla="*/ 27 h 125"/>
                <a:gd name="T58" fmla="*/ 6 w 124"/>
                <a:gd name="T59" fmla="*/ 36 h 125"/>
                <a:gd name="T60" fmla="*/ 15 w 124"/>
                <a:gd name="T61" fmla="*/ 47 h 125"/>
                <a:gd name="T62" fmla="*/ 14 w 124"/>
                <a:gd name="T63" fmla="*/ 53 h 125"/>
                <a:gd name="T64" fmla="*/ 0 w 124"/>
                <a:gd name="T65" fmla="*/ 58 h 125"/>
                <a:gd name="T66" fmla="*/ 0 w 124"/>
                <a:gd name="T67" fmla="*/ 67 h 125"/>
                <a:gd name="T68" fmla="*/ 13 w 124"/>
                <a:gd name="T69" fmla="*/ 72 h 125"/>
                <a:gd name="T70" fmla="*/ 15 w 124"/>
                <a:gd name="T71" fmla="*/ 78 h 125"/>
                <a:gd name="T72" fmla="*/ 6 w 124"/>
                <a:gd name="T73" fmla="*/ 89 h 125"/>
                <a:gd name="T74" fmla="*/ 10 w 124"/>
                <a:gd name="T75" fmla="*/ 98 h 125"/>
                <a:gd name="T76" fmla="*/ 25 w 124"/>
                <a:gd name="T77" fmla="*/ 95 h 125"/>
                <a:gd name="T78" fmla="*/ 29 w 124"/>
                <a:gd name="T79" fmla="*/ 99 h 125"/>
                <a:gd name="T80" fmla="*/ 26 w 124"/>
                <a:gd name="T81" fmla="*/ 114 h 125"/>
                <a:gd name="T82" fmla="*/ 35 w 124"/>
                <a:gd name="T83" fmla="*/ 119 h 125"/>
                <a:gd name="T84" fmla="*/ 46 w 124"/>
                <a:gd name="T85" fmla="*/ 109 h 125"/>
                <a:gd name="T86" fmla="*/ 52 w 124"/>
                <a:gd name="T87" fmla="*/ 111 h 125"/>
                <a:gd name="T88" fmla="*/ 57 w 124"/>
                <a:gd name="T89" fmla="*/ 125 h 125"/>
                <a:gd name="T90" fmla="*/ 67 w 124"/>
                <a:gd name="T91" fmla="*/ 125 h 125"/>
                <a:gd name="T92" fmla="*/ 71 w 124"/>
                <a:gd name="T93" fmla="*/ 111 h 125"/>
                <a:gd name="T94" fmla="*/ 78 w 124"/>
                <a:gd name="T95" fmla="*/ 109 h 125"/>
                <a:gd name="T96" fmla="*/ 89 w 124"/>
                <a:gd name="T97" fmla="*/ 119 h 125"/>
                <a:gd name="T98" fmla="*/ 97 w 124"/>
                <a:gd name="T99" fmla="*/ 114 h 125"/>
                <a:gd name="T100" fmla="*/ 94 w 124"/>
                <a:gd name="T101" fmla="*/ 99 h 125"/>
                <a:gd name="T102" fmla="*/ 99 w 124"/>
                <a:gd name="T103" fmla="*/ 95 h 125"/>
                <a:gd name="T104" fmla="*/ 113 w 124"/>
                <a:gd name="T105" fmla="*/ 98 h 125"/>
                <a:gd name="T106" fmla="*/ 118 w 124"/>
                <a:gd name="T107" fmla="*/ 89 h 125"/>
                <a:gd name="T108" fmla="*/ 109 w 124"/>
                <a:gd name="T109" fmla="*/ 78 h 125"/>
                <a:gd name="T110" fmla="*/ 110 w 124"/>
                <a:gd name="T111" fmla="*/ 72 h 125"/>
                <a:gd name="T112" fmla="*/ 124 w 124"/>
                <a:gd name="T113" fmla="*/ 67 h 125"/>
                <a:gd name="T114" fmla="*/ 62 w 124"/>
                <a:gd name="T115" fmla="*/ 87 h 125"/>
                <a:gd name="T116" fmla="*/ 37 w 124"/>
                <a:gd name="T117" fmla="*/ 63 h 125"/>
                <a:gd name="T118" fmla="*/ 62 w 124"/>
                <a:gd name="T119" fmla="*/ 38 h 125"/>
                <a:gd name="T120" fmla="*/ 87 w 124"/>
                <a:gd name="T121" fmla="*/ 63 h 125"/>
                <a:gd name="T122" fmla="*/ 62 w 124"/>
                <a:gd name="T123"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25">
                  <a:moveTo>
                    <a:pt x="124" y="67"/>
                  </a:moveTo>
                  <a:cubicBezTo>
                    <a:pt x="124" y="58"/>
                    <a:pt x="124" y="58"/>
                    <a:pt x="124" y="58"/>
                  </a:cubicBezTo>
                  <a:cubicBezTo>
                    <a:pt x="110" y="53"/>
                    <a:pt x="110" y="53"/>
                    <a:pt x="110" y="53"/>
                  </a:cubicBezTo>
                  <a:cubicBezTo>
                    <a:pt x="110" y="51"/>
                    <a:pt x="109" y="49"/>
                    <a:pt x="108" y="47"/>
                  </a:cubicBezTo>
                  <a:cubicBezTo>
                    <a:pt x="118" y="36"/>
                    <a:pt x="118" y="36"/>
                    <a:pt x="118" y="36"/>
                  </a:cubicBezTo>
                  <a:cubicBezTo>
                    <a:pt x="113" y="27"/>
                    <a:pt x="113" y="27"/>
                    <a:pt x="113" y="27"/>
                  </a:cubicBezTo>
                  <a:cubicBezTo>
                    <a:pt x="99" y="30"/>
                    <a:pt x="99" y="30"/>
                    <a:pt x="99" y="30"/>
                  </a:cubicBezTo>
                  <a:cubicBezTo>
                    <a:pt x="99" y="30"/>
                    <a:pt x="99" y="30"/>
                    <a:pt x="99" y="30"/>
                  </a:cubicBezTo>
                  <a:cubicBezTo>
                    <a:pt x="97" y="28"/>
                    <a:pt x="96" y="27"/>
                    <a:pt x="94" y="26"/>
                  </a:cubicBezTo>
                  <a:cubicBezTo>
                    <a:pt x="94" y="26"/>
                    <a:pt x="94" y="26"/>
                    <a:pt x="94" y="26"/>
                  </a:cubicBezTo>
                  <a:cubicBezTo>
                    <a:pt x="97" y="11"/>
                    <a:pt x="97" y="11"/>
                    <a:pt x="97" y="11"/>
                  </a:cubicBezTo>
                  <a:cubicBezTo>
                    <a:pt x="89" y="6"/>
                    <a:pt x="89" y="6"/>
                    <a:pt x="89" y="6"/>
                  </a:cubicBezTo>
                  <a:cubicBezTo>
                    <a:pt x="77" y="16"/>
                    <a:pt x="77" y="16"/>
                    <a:pt x="77" y="16"/>
                  </a:cubicBezTo>
                  <a:cubicBezTo>
                    <a:pt x="77" y="16"/>
                    <a:pt x="77" y="16"/>
                    <a:pt x="77" y="16"/>
                  </a:cubicBezTo>
                  <a:cubicBezTo>
                    <a:pt x="76" y="15"/>
                    <a:pt x="74" y="15"/>
                    <a:pt x="72" y="14"/>
                  </a:cubicBezTo>
                  <a:cubicBezTo>
                    <a:pt x="72" y="14"/>
                    <a:pt x="72" y="14"/>
                    <a:pt x="72" y="14"/>
                  </a:cubicBezTo>
                  <a:cubicBezTo>
                    <a:pt x="67" y="0"/>
                    <a:pt x="67" y="0"/>
                    <a:pt x="67" y="0"/>
                  </a:cubicBezTo>
                  <a:cubicBezTo>
                    <a:pt x="57" y="0"/>
                    <a:pt x="57" y="0"/>
                    <a:pt x="57" y="0"/>
                  </a:cubicBezTo>
                  <a:cubicBezTo>
                    <a:pt x="52" y="14"/>
                    <a:pt x="52" y="14"/>
                    <a:pt x="52" y="14"/>
                  </a:cubicBezTo>
                  <a:cubicBezTo>
                    <a:pt x="52" y="14"/>
                    <a:pt x="52" y="14"/>
                    <a:pt x="52" y="14"/>
                  </a:cubicBezTo>
                  <a:cubicBezTo>
                    <a:pt x="50" y="15"/>
                    <a:pt x="48" y="15"/>
                    <a:pt x="46" y="16"/>
                  </a:cubicBezTo>
                  <a:cubicBezTo>
                    <a:pt x="46" y="16"/>
                    <a:pt x="46" y="16"/>
                    <a:pt x="46" y="16"/>
                  </a:cubicBezTo>
                  <a:cubicBezTo>
                    <a:pt x="35" y="6"/>
                    <a:pt x="35" y="6"/>
                    <a:pt x="35" y="6"/>
                  </a:cubicBezTo>
                  <a:cubicBezTo>
                    <a:pt x="26" y="11"/>
                    <a:pt x="26" y="11"/>
                    <a:pt x="26" y="11"/>
                  </a:cubicBezTo>
                  <a:cubicBezTo>
                    <a:pt x="29" y="26"/>
                    <a:pt x="29" y="26"/>
                    <a:pt x="29" y="26"/>
                  </a:cubicBezTo>
                  <a:cubicBezTo>
                    <a:pt x="29" y="26"/>
                    <a:pt x="29" y="26"/>
                    <a:pt x="29" y="26"/>
                  </a:cubicBezTo>
                  <a:cubicBezTo>
                    <a:pt x="28" y="27"/>
                    <a:pt x="26" y="28"/>
                    <a:pt x="25" y="30"/>
                  </a:cubicBezTo>
                  <a:cubicBezTo>
                    <a:pt x="25" y="30"/>
                    <a:pt x="25" y="30"/>
                    <a:pt x="25" y="30"/>
                  </a:cubicBezTo>
                  <a:cubicBezTo>
                    <a:pt x="10" y="27"/>
                    <a:pt x="10" y="27"/>
                    <a:pt x="10" y="27"/>
                  </a:cubicBezTo>
                  <a:cubicBezTo>
                    <a:pt x="6" y="36"/>
                    <a:pt x="6" y="36"/>
                    <a:pt x="6" y="36"/>
                  </a:cubicBezTo>
                  <a:cubicBezTo>
                    <a:pt x="15" y="47"/>
                    <a:pt x="15" y="47"/>
                    <a:pt x="15" y="47"/>
                  </a:cubicBezTo>
                  <a:cubicBezTo>
                    <a:pt x="14" y="49"/>
                    <a:pt x="14" y="51"/>
                    <a:pt x="14" y="53"/>
                  </a:cubicBezTo>
                  <a:cubicBezTo>
                    <a:pt x="0" y="58"/>
                    <a:pt x="0" y="58"/>
                    <a:pt x="0" y="58"/>
                  </a:cubicBezTo>
                  <a:cubicBezTo>
                    <a:pt x="0" y="67"/>
                    <a:pt x="0" y="67"/>
                    <a:pt x="0" y="67"/>
                  </a:cubicBezTo>
                  <a:cubicBezTo>
                    <a:pt x="13" y="72"/>
                    <a:pt x="13" y="72"/>
                    <a:pt x="13" y="72"/>
                  </a:cubicBezTo>
                  <a:cubicBezTo>
                    <a:pt x="14" y="74"/>
                    <a:pt x="14" y="76"/>
                    <a:pt x="15" y="78"/>
                  </a:cubicBezTo>
                  <a:cubicBezTo>
                    <a:pt x="6" y="89"/>
                    <a:pt x="6" y="89"/>
                    <a:pt x="6" y="89"/>
                  </a:cubicBezTo>
                  <a:cubicBezTo>
                    <a:pt x="10" y="98"/>
                    <a:pt x="10" y="98"/>
                    <a:pt x="10" y="98"/>
                  </a:cubicBezTo>
                  <a:cubicBezTo>
                    <a:pt x="25" y="95"/>
                    <a:pt x="25" y="95"/>
                    <a:pt x="25" y="95"/>
                  </a:cubicBezTo>
                  <a:cubicBezTo>
                    <a:pt x="26" y="97"/>
                    <a:pt x="28" y="98"/>
                    <a:pt x="29" y="99"/>
                  </a:cubicBezTo>
                  <a:cubicBezTo>
                    <a:pt x="26" y="114"/>
                    <a:pt x="26" y="114"/>
                    <a:pt x="26" y="114"/>
                  </a:cubicBezTo>
                  <a:cubicBezTo>
                    <a:pt x="35" y="119"/>
                    <a:pt x="35" y="119"/>
                    <a:pt x="35" y="119"/>
                  </a:cubicBezTo>
                  <a:cubicBezTo>
                    <a:pt x="46" y="109"/>
                    <a:pt x="46" y="109"/>
                    <a:pt x="46" y="109"/>
                  </a:cubicBezTo>
                  <a:cubicBezTo>
                    <a:pt x="48" y="110"/>
                    <a:pt x="50" y="110"/>
                    <a:pt x="52" y="111"/>
                  </a:cubicBezTo>
                  <a:cubicBezTo>
                    <a:pt x="57" y="125"/>
                    <a:pt x="57" y="125"/>
                    <a:pt x="57" y="125"/>
                  </a:cubicBezTo>
                  <a:cubicBezTo>
                    <a:pt x="67" y="125"/>
                    <a:pt x="67" y="125"/>
                    <a:pt x="67" y="125"/>
                  </a:cubicBezTo>
                  <a:cubicBezTo>
                    <a:pt x="71" y="111"/>
                    <a:pt x="71" y="111"/>
                    <a:pt x="71" y="111"/>
                  </a:cubicBezTo>
                  <a:cubicBezTo>
                    <a:pt x="74" y="110"/>
                    <a:pt x="76" y="110"/>
                    <a:pt x="78" y="109"/>
                  </a:cubicBezTo>
                  <a:cubicBezTo>
                    <a:pt x="89" y="119"/>
                    <a:pt x="89" y="119"/>
                    <a:pt x="89" y="119"/>
                  </a:cubicBezTo>
                  <a:cubicBezTo>
                    <a:pt x="97" y="114"/>
                    <a:pt x="97" y="114"/>
                    <a:pt x="97" y="114"/>
                  </a:cubicBezTo>
                  <a:cubicBezTo>
                    <a:pt x="94" y="99"/>
                    <a:pt x="94" y="99"/>
                    <a:pt x="94" y="99"/>
                  </a:cubicBezTo>
                  <a:cubicBezTo>
                    <a:pt x="96" y="98"/>
                    <a:pt x="97" y="97"/>
                    <a:pt x="99" y="95"/>
                  </a:cubicBezTo>
                  <a:cubicBezTo>
                    <a:pt x="113" y="98"/>
                    <a:pt x="113" y="98"/>
                    <a:pt x="113" y="98"/>
                  </a:cubicBezTo>
                  <a:cubicBezTo>
                    <a:pt x="118" y="89"/>
                    <a:pt x="118" y="89"/>
                    <a:pt x="118" y="89"/>
                  </a:cubicBezTo>
                  <a:cubicBezTo>
                    <a:pt x="109" y="78"/>
                    <a:pt x="109" y="78"/>
                    <a:pt x="109" y="78"/>
                  </a:cubicBezTo>
                  <a:cubicBezTo>
                    <a:pt x="109" y="76"/>
                    <a:pt x="110" y="74"/>
                    <a:pt x="110" y="72"/>
                  </a:cubicBezTo>
                  <a:lnTo>
                    <a:pt x="124" y="67"/>
                  </a:lnTo>
                  <a:close/>
                  <a:moveTo>
                    <a:pt x="62" y="87"/>
                  </a:moveTo>
                  <a:cubicBezTo>
                    <a:pt x="48" y="87"/>
                    <a:pt x="37" y="76"/>
                    <a:pt x="37" y="63"/>
                  </a:cubicBezTo>
                  <a:cubicBezTo>
                    <a:pt x="37" y="49"/>
                    <a:pt x="48" y="38"/>
                    <a:pt x="62" y="38"/>
                  </a:cubicBezTo>
                  <a:cubicBezTo>
                    <a:pt x="75" y="38"/>
                    <a:pt x="87" y="49"/>
                    <a:pt x="87" y="63"/>
                  </a:cubicBezTo>
                  <a:cubicBezTo>
                    <a:pt x="87" y="76"/>
                    <a:pt x="75" y="87"/>
                    <a:pt x="62" y="87"/>
                  </a:cubicBezTo>
                  <a:close/>
                </a:path>
              </a:pathLst>
            </a:custGeom>
            <a:solidFill>
              <a:srgbClr val="CDD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a:spLocks noEditPoints="1"/>
            </p:cNvSpPr>
            <p:nvPr/>
          </p:nvSpPr>
          <p:spPr bwMode="auto">
            <a:xfrm>
              <a:off x="4211" y="3334"/>
              <a:ext cx="864" cy="861"/>
            </a:xfrm>
            <a:custGeom>
              <a:avLst/>
              <a:gdLst>
                <a:gd name="T0" fmla="*/ 365 w 365"/>
                <a:gd name="T1" fmla="*/ 158 h 364"/>
                <a:gd name="T2" fmla="*/ 359 w 365"/>
                <a:gd name="T3" fmla="*/ 130 h 364"/>
                <a:gd name="T4" fmla="*/ 316 w 365"/>
                <a:gd name="T5" fmla="*/ 124 h 364"/>
                <a:gd name="T6" fmla="*/ 308 w 365"/>
                <a:gd name="T7" fmla="*/ 108 h 364"/>
                <a:gd name="T8" fmla="*/ 329 w 365"/>
                <a:gd name="T9" fmla="*/ 70 h 364"/>
                <a:gd name="T10" fmla="*/ 310 w 365"/>
                <a:gd name="T11" fmla="*/ 49 h 364"/>
                <a:gd name="T12" fmla="*/ 269 w 365"/>
                <a:gd name="T13" fmla="*/ 65 h 364"/>
                <a:gd name="T14" fmla="*/ 269 w 365"/>
                <a:gd name="T15" fmla="*/ 65 h 364"/>
                <a:gd name="T16" fmla="*/ 254 w 365"/>
                <a:gd name="T17" fmla="*/ 56 h 364"/>
                <a:gd name="T18" fmla="*/ 254 w 365"/>
                <a:gd name="T19" fmla="*/ 56 h 364"/>
                <a:gd name="T20" fmla="*/ 253 w 365"/>
                <a:gd name="T21" fmla="*/ 12 h 364"/>
                <a:gd name="T22" fmla="*/ 226 w 365"/>
                <a:gd name="T23" fmla="*/ 3 h 364"/>
                <a:gd name="T24" fmla="*/ 200 w 365"/>
                <a:gd name="T25" fmla="*/ 38 h 364"/>
                <a:gd name="T26" fmla="*/ 200 w 365"/>
                <a:gd name="T27" fmla="*/ 38 h 364"/>
                <a:gd name="T28" fmla="*/ 182 w 365"/>
                <a:gd name="T29" fmla="*/ 37 h 364"/>
                <a:gd name="T30" fmla="*/ 182 w 365"/>
                <a:gd name="T31" fmla="*/ 37 h 364"/>
                <a:gd name="T32" fmla="*/ 159 w 365"/>
                <a:gd name="T33" fmla="*/ 0 h 364"/>
                <a:gd name="T34" fmla="*/ 131 w 365"/>
                <a:gd name="T35" fmla="*/ 6 h 364"/>
                <a:gd name="T36" fmla="*/ 125 w 365"/>
                <a:gd name="T37" fmla="*/ 49 h 364"/>
                <a:gd name="T38" fmla="*/ 125 w 365"/>
                <a:gd name="T39" fmla="*/ 49 h 364"/>
                <a:gd name="T40" fmla="*/ 109 w 365"/>
                <a:gd name="T41" fmla="*/ 57 h 364"/>
                <a:gd name="T42" fmla="*/ 109 w 365"/>
                <a:gd name="T43" fmla="*/ 57 h 364"/>
                <a:gd name="T44" fmla="*/ 71 w 365"/>
                <a:gd name="T45" fmla="*/ 36 h 364"/>
                <a:gd name="T46" fmla="*/ 50 w 365"/>
                <a:gd name="T47" fmla="*/ 55 h 364"/>
                <a:gd name="T48" fmla="*/ 66 w 365"/>
                <a:gd name="T49" fmla="*/ 95 h 364"/>
                <a:gd name="T50" fmla="*/ 67 w 365"/>
                <a:gd name="T51" fmla="*/ 96 h 364"/>
                <a:gd name="T52" fmla="*/ 57 w 365"/>
                <a:gd name="T53" fmla="*/ 110 h 364"/>
                <a:gd name="T54" fmla="*/ 57 w 365"/>
                <a:gd name="T55" fmla="*/ 110 h 364"/>
                <a:gd name="T56" fmla="*/ 13 w 365"/>
                <a:gd name="T57" fmla="*/ 111 h 364"/>
                <a:gd name="T58" fmla="*/ 4 w 365"/>
                <a:gd name="T59" fmla="*/ 139 h 364"/>
                <a:gd name="T60" fmla="*/ 39 w 365"/>
                <a:gd name="T61" fmla="*/ 165 h 364"/>
                <a:gd name="T62" fmla="*/ 38 w 365"/>
                <a:gd name="T63" fmla="*/ 183 h 364"/>
                <a:gd name="T64" fmla="*/ 0 w 365"/>
                <a:gd name="T65" fmla="*/ 206 h 364"/>
                <a:gd name="T66" fmla="*/ 6 w 365"/>
                <a:gd name="T67" fmla="*/ 234 h 364"/>
                <a:gd name="T68" fmla="*/ 49 w 365"/>
                <a:gd name="T69" fmla="*/ 240 h 364"/>
                <a:gd name="T70" fmla="*/ 58 w 365"/>
                <a:gd name="T71" fmla="*/ 256 h 364"/>
                <a:gd name="T72" fmla="*/ 37 w 365"/>
                <a:gd name="T73" fmla="*/ 294 h 364"/>
                <a:gd name="T74" fmla="*/ 56 w 365"/>
                <a:gd name="T75" fmla="*/ 315 h 364"/>
                <a:gd name="T76" fmla="*/ 96 w 365"/>
                <a:gd name="T77" fmla="*/ 299 h 364"/>
                <a:gd name="T78" fmla="*/ 111 w 365"/>
                <a:gd name="T79" fmla="*/ 309 h 364"/>
                <a:gd name="T80" fmla="*/ 112 w 365"/>
                <a:gd name="T81" fmla="*/ 352 h 364"/>
                <a:gd name="T82" fmla="*/ 140 w 365"/>
                <a:gd name="T83" fmla="*/ 361 h 364"/>
                <a:gd name="T84" fmla="*/ 166 w 365"/>
                <a:gd name="T85" fmla="*/ 327 h 364"/>
                <a:gd name="T86" fmla="*/ 185 w 365"/>
                <a:gd name="T87" fmla="*/ 328 h 364"/>
                <a:gd name="T88" fmla="*/ 207 w 365"/>
                <a:gd name="T89" fmla="*/ 364 h 364"/>
                <a:gd name="T90" fmla="*/ 235 w 365"/>
                <a:gd name="T91" fmla="*/ 358 h 364"/>
                <a:gd name="T92" fmla="*/ 240 w 365"/>
                <a:gd name="T93" fmla="*/ 316 h 364"/>
                <a:gd name="T94" fmla="*/ 257 w 365"/>
                <a:gd name="T95" fmla="*/ 307 h 364"/>
                <a:gd name="T96" fmla="*/ 295 w 365"/>
                <a:gd name="T97" fmla="*/ 328 h 364"/>
                <a:gd name="T98" fmla="*/ 316 w 365"/>
                <a:gd name="T99" fmla="*/ 309 h 364"/>
                <a:gd name="T100" fmla="*/ 300 w 365"/>
                <a:gd name="T101" fmla="*/ 269 h 364"/>
                <a:gd name="T102" fmla="*/ 310 w 365"/>
                <a:gd name="T103" fmla="*/ 253 h 364"/>
                <a:gd name="T104" fmla="*/ 353 w 365"/>
                <a:gd name="T105" fmla="*/ 252 h 364"/>
                <a:gd name="T106" fmla="*/ 362 w 365"/>
                <a:gd name="T107" fmla="*/ 225 h 364"/>
                <a:gd name="T108" fmla="*/ 327 w 365"/>
                <a:gd name="T109" fmla="*/ 199 h 364"/>
                <a:gd name="T110" fmla="*/ 328 w 365"/>
                <a:gd name="T111" fmla="*/ 181 h 364"/>
                <a:gd name="T112" fmla="*/ 365 w 365"/>
                <a:gd name="T113" fmla="*/ 158 h 364"/>
                <a:gd name="T114" fmla="*/ 198 w 365"/>
                <a:gd name="T115" fmla="*/ 254 h 364"/>
                <a:gd name="T116" fmla="*/ 112 w 365"/>
                <a:gd name="T117" fmla="*/ 197 h 364"/>
                <a:gd name="T118" fmla="*/ 168 w 365"/>
                <a:gd name="T119" fmla="*/ 111 h 364"/>
                <a:gd name="T120" fmla="*/ 254 w 365"/>
                <a:gd name="T121" fmla="*/ 167 h 364"/>
                <a:gd name="T122" fmla="*/ 198 w 365"/>
                <a:gd name="T123" fmla="*/ 25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 h="364">
                  <a:moveTo>
                    <a:pt x="365" y="158"/>
                  </a:moveTo>
                  <a:cubicBezTo>
                    <a:pt x="359" y="130"/>
                    <a:pt x="359" y="130"/>
                    <a:pt x="359" y="130"/>
                  </a:cubicBezTo>
                  <a:cubicBezTo>
                    <a:pt x="316" y="124"/>
                    <a:pt x="316" y="124"/>
                    <a:pt x="316" y="124"/>
                  </a:cubicBezTo>
                  <a:cubicBezTo>
                    <a:pt x="314" y="119"/>
                    <a:pt x="311" y="113"/>
                    <a:pt x="308" y="108"/>
                  </a:cubicBezTo>
                  <a:cubicBezTo>
                    <a:pt x="329" y="70"/>
                    <a:pt x="329" y="70"/>
                    <a:pt x="329" y="70"/>
                  </a:cubicBezTo>
                  <a:cubicBezTo>
                    <a:pt x="310" y="49"/>
                    <a:pt x="310" y="49"/>
                    <a:pt x="310" y="49"/>
                  </a:cubicBezTo>
                  <a:cubicBezTo>
                    <a:pt x="269" y="65"/>
                    <a:pt x="269" y="65"/>
                    <a:pt x="269" y="65"/>
                  </a:cubicBezTo>
                  <a:cubicBezTo>
                    <a:pt x="269" y="65"/>
                    <a:pt x="269" y="65"/>
                    <a:pt x="269" y="65"/>
                  </a:cubicBezTo>
                  <a:cubicBezTo>
                    <a:pt x="265" y="62"/>
                    <a:pt x="260" y="59"/>
                    <a:pt x="254" y="56"/>
                  </a:cubicBezTo>
                  <a:cubicBezTo>
                    <a:pt x="254" y="56"/>
                    <a:pt x="254" y="56"/>
                    <a:pt x="254" y="56"/>
                  </a:cubicBezTo>
                  <a:cubicBezTo>
                    <a:pt x="253" y="12"/>
                    <a:pt x="253" y="12"/>
                    <a:pt x="253" y="12"/>
                  </a:cubicBezTo>
                  <a:cubicBezTo>
                    <a:pt x="226" y="3"/>
                    <a:pt x="226" y="3"/>
                    <a:pt x="226" y="3"/>
                  </a:cubicBezTo>
                  <a:cubicBezTo>
                    <a:pt x="200" y="38"/>
                    <a:pt x="200" y="38"/>
                    <a:pt x="200" y="38"/>
                  </a:cubicBezTo>
                  <a:cubicBezTo>
                    <a:pt x="200" y="38"/>
                    <a:pt x="200" y="38"/>
                    <a:pt x="200" y="38"/>
                  </a:cubicBezTo>
                  <a:cubicBezTo>
                    <a:pt x="194" y="37"/>
                    <a:pt x="188" y="37"/>
                    <a:pt x="182" y="37"/>
                  </a:cubicBezTo>
                  <a:cubicBezTo>
                    <a:pt x="182" y="37"/>
                    <a:pt x="182" y="37"/>
                    <a:pt x="182" y="37"/>
                  </a:cubicBezTo>
                  <a:cubicBezTo>
                    <a:pt x="159" y="0"/>
                    <a:pt x="159" y="0"/>
                    <a:pt x="159" y="0"/>
                  </a:cubicBezTo>
                  <a:cubicBezTo>
                    <a:pt x="131" y="6"/>
                    <a:pt x="131" y="6"/>
                    <a:pt x="131" y="6"/>
                  </a:cubicBezTo>
                  <a:cubicBezTo>
                    <a:pt x="125" y="49"/>
                    <a:pt x="125" y="49"/>
                    <a:pt x="125" y="49"/>
                  </a:cubicBezTo>
                  <a:cubicBezTo>
                    <a:pt x="125" y="49"/>
                    <a:pt x="125" y="49"/>
                    <a:pt x="125" y="49"/>
                  </a:cubicBezTo>
                  <a:cubicBezTo>
                    <a:pt x="120" y="51"/>
                    <a:pt x="114" y="54"/>
                    <a:pt x="109" y="57"/>
                  </a:cubicBezTo>
                  <a:cubicBezTo>
                    <a:pt x="109" y="57"/>
                    <a:pt x="109" y="57"/>
                    <a:pt x="109" y="57"/>
                  </a:cubicBezTo>
                  <a:cubicBezTo>
                    <a:pt x="71" y="36"/>
                    <a:pt x="71" y="36"/>
                    <a:pt x="71" y="36"/>
                  </a:cubicBezTo>
                  <a:cubicBezTo>
                    <a:pt x="50" y="55"/>
                    <a:pt x="50" y="55"/>
                    <a:pt x="50" y="55"/>
                  </a:cubicBezTo>
                  <a:cubicBezTo>
                    <a:pt x="66" y="95"/>
                    <a:pt x="66" y="95"/>
                    <a:pt x="66" y="95"/>
                  </a:cubicBezTo>
                  <a:cubicBezTo>
                    <a:pt x="67" y="96"/>
                    <a:pt x="67" y="96"/>
                    <a:pt x="67" y="96"/>
                  </a:cubicBezTo>
                  <a:cubicBezTo>
                    <a:pt x="63" y="100"/>
                    <a:pt x="60" y="105"/>
                    <a:pt x="57" y="110"/>
                  </a:cubicBezTo>
                  <a:cubicBezTo>
                    <a:pt x="57" y="110"/>
                    <a:pt x="57" y="110"/>
                    <a:pt x="57" y="110"/>
                  </a:cubicBezTo>
                  <a:cubicBezTo>
                    <a:pt x="13" y="111"/>
                    <a:pt x="13" y="111"/>
                    <a:pt x="13" y="111"/>
                  </a:cubicBezTo>
                  <a:cubicBezTo>
                    <a:pt x="4" y="139"/>
                    <a:pt x="4" y="139"/>
                    <a:pt x="4" y="139"/>
                  </a:cubicBezTo>
                  <a:cubicBezTo>
                    <a:pt x="39" y="165"/>
                    <a:pt x="39" y="165"/>
                    <a:pt x="39" y="165"/>
                  </a:cubicBezTo>
                  <a:cubicBezTo>
                    <a:pt x="38" y="171"/>
                    <a:pt x="38" y="177"/>
                    <a:pt x="38" y="183"/>
                  </a:cubicBezTo>
                  <a:cubicBezTo>
                    <a:pt x="0" y="206"/>
                    <a:pt x="0" y="206"/>
                    <a:pt x="0" y="206"/>
                  </a:cubicBezTo>
                  <a:cubicBezTo>
                    <a:pt x="6" y="234"/>
                    <a:pt x="6" y="234"/>
                    <a:pt x="6" y="234"/>
                  </a:cubicBezTo>
                  <a:cubicBezTo>
                    <a:pt x="49" y="240"/>
                    <a:pt x="49" y="240"/>
                    <a:pt x="49" y="240"/>
                  </a:cubicBezTo>
                  <a:cubicBezTo>
                    <a:pt x="52" y="245"/>
                    <a:pt x="55" y="251"/>
                    <a:pt x="58" y="256"/>
                  </a:cubicBezTo>
                  <a:cubicBezTo>
                    <a:pt x="37" y="294"/>
                    <a:pt x="37" y="294"/>
                    <a:pt x="37" y="294"/>
                  </a:cubicBezTo>
                  <a:cubicBezTo>
                    <a:pt x="56" y="315"/>
                    <a:pt x="56" y="315"/>
                    <a:pt x="56" y="315"/>
                  </a:cubicBezTo>
                  <a:cubicBezTo>
                    <a:pt x="96" y="299"/>
                    <a:pt x="96" y="299"/>
                    <a:pt x="96" y="299"/>
                  </a:cubicBezTo>
                  <a:cubicBezTo>
                    <a:pt x="101" y="302"/>
                    <a:pt x="106" y="306"/>
                    <a:pt x="111" y="309"/>
                  </a:cubicBezTo>
                  <a:cubicBezTo>
                    <a:pt x="112" y="352"/>
                    <a:pt x="112" y="352"/>
                    <a:pt x="112" y="352"/>
                  </a:cubicBezTo>
                  <a:cubicBezTo>
                    <a:pt x="140" y="361"/>
                    <a:pt x="140" y="361"/>
                    <a:pt x="140" y="361"/>
                  </a:cubicBezTo>
                  <a:cubicBezTo>
                    <a:pt x="166" y="327"/>
                    <a:pt x="166" y="327"/>
                    <a:pt x="166" y="327"/>
                  </a:cubicBezTo>
                  <a:cubicBezTo>
                    <a:pt x="172" y="327"/>
                    <a:pt x="178" y="328"/>
                    <a:pt x="185" y="328"/>
                  </a:cubicBezTo>
                  <a:cubicBezTo>
                    <a:pt x="207" y="364"/>
                    <a:pt x="207" y="364"/>
                    <a:pt x="207" y="364"/>
                  </a:cubicBezTo>
                  <a:cubicBezTo>
                    <a:pt x="235" y="358"/>
                    <a:pt x="235" y="358"/>
                    <a:pt x="235" y="358"/>
                  </a:cubicBezTo>
                  <a:cubicBezTo>
                    <a:pt x="240" y="316"/>
                    <a:pt x="240" y="316"/>
                    <a:pt x="240" y="316"/>
                  </a:cubicBezTo>
                  <a:cubicBezTo>
                    <a:pt x="246" y="313"/>
                    <a:pt x="252" y="311"/>
                    <a:pt x="257" y="307"/>
                  </a:cubicBezTo>
                  <a:cubicBezTo>
                    <a:pt x="295" y="328"/>
                    <a:pt x="295" y="328"/>
                    <a:pt x="295" y="328"/>
                  </a:cubicBezTo>
                  <a:cubicBezTo>
                    <a:pt x="316" y="309"/>
                    <a:pt x="316" y="309"/>
                    <a:pt x="316" y="309"/>
                  </a:cubicBezTo>
                  <a:cubicBezTo>
                    <a:pt x="300" y="269"/>
                    <a:pt x="300" y="269"/>
                    <a:pt x="300" y="269"/>
                  </a:cubicBezTo>
                  <a:cubicBezTo>
                    <a:pt x="303" y="264"/>
                    <a:pt x="307" y="259"/>
                    <a:pt x="310" y="253"/>
                  </a:cubicBezTo>
                  <a:cubicBezTo>
                    <a:pt x="353" y="252"/>
                    <a:pt x="353" y="252"/>
                    <a:pt x="353" y="252"/>
                  </a:cubicBezTo>
                  <a:cubicBezTo>
                    <a:pt x="362" y="225"/>
                    <a:pt x="362" y="225"/>
                    <a:pt x="362" y="225"/>
                  </a:cubicBezTo>
                  <a:cubicBezTo>
                    <a:pt x="327" y="199"/>
                    <a:pt x="327" y="199"/>
                    <a:pt x="327" y="199"/>
                  </a:cubicBezTo>
                  <a:cubicBezTo>
                    <a:pt x="328" y="193"/>
                    <a:pt x="328" y="187"/>
                    <a:pt x="328" y="181"/>
                  </a:cubicBezTo>
                  <a:lnTo>
                    <a:pt x="365" y="158"/>
                  </a:lnTo>
                  <a:close/>
                  <a:moveTo>
                    <a:pt x="198" y="254"/>
                  </a:moveTo>
                  <a:cubicBezTo>
                    <a:pt x="159" y="262"/>
                    <a:pt x="120" y="237"/>
                    <a:pt x="112" y="197"/>
                  </a:cubicBezTo>
                  <a:cubicBezTo>
                    <a:pt x="103" y="158"/>
                    <a:pt x="128" y="119"/>
                    <a:pt x="168" y="111"/>
                  </a:cubicBezTo>
                  <a:cubicBezTo>
                    <a:pt x="207" y="103"/>
                    <a:pt x="246" y="128"/>
                    <a:pt x="254" y="167"/>
                  </a:cubicBezTo>
                  <a:cubicBezTo>
                    <a:pt x="263" y="207"/>
                    <a:pt x="237" y="245"/>
                    <a:pt x="198" y="254"/>
                  </a:cubicBez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a:spLocks noEditPoints="1"/>
            </p:cNvSpPr>
            <p:nvPr/>
          </p:nvSpPr>
          <p:spPr bwMode="auto">
            <a:xfrm>
              <a:off x="2645" y="3358"/>
              <a:ext cx="859" cy="858"/>
            </a:xfrm>
            <a:custGeom>
              <a:avLst/>
              <a:gdLst>
                <a:gd name="T0" fmla="*/ 363 w 363"/>
                <a:gd name="T1" fmla="*/ 151 h 363"/>
                <a:gd name="T2" fmla="*/ 356 w 363"/>
                <a:gd name="T3" fmla="*/ 123 h 363"/>
                <a:gd name="T4" fmla="*/ 312 w 363"/>
                <a:gd name="T5" fmla="*/ 119 h 363"/>
                <a:gd name="T6" fmla="*/ 304 w 363"/>
                <a:gd name="T7" fmla="*/ 103 h 363"/>
                <a:gd name="T8" fmla="*/ 323 w 363"/>
                <a:gd name="T9" fmla="*/ 64 h 363"/>
                <a:gd name="T10" fmla="*/ 303 w 363"/>
                <a:gd name="T11" fmla="*/ 43 h 363"/>
                <a:gd name="T12" fmla="*/ 263 w 363"/>
                <a:gd name="T13" fmla="*/ 62 h 363"/>
                <a:gd name="T14" fmla="*/ 263 w 363"/>
                <a:gd name="T15" fmla="*/ 62 h 363"/>
                <a:gd name="T16" fmla="*/ 248 w 363"/>
                <a:gd name="T17" fmla="*/ 53 h 363"/>
                <a:gd name="T18" fmla="*/ 248 w 363"/>
                <a:gd name="T19" fmla="*/ 53 h 363"/>
                <a:gd name="T20" fmla="*/ 245 w 363"/>
                <a:gd name="T21" fmla="*/ 9 h 363"/>
                <a:gd name="T22" fmla="*/ 218 w 363"/>
                <a:gd name="T23" fmla="*/ 1 h 363"/>
                <a:gd name="T24" fmla="*/ 192 w 363"/>
                <a:gd name="T25" fmla="*/ 37 h 363"/>
                <a:gd name="T26" fmla="*/ 193 w 363"/>
                <a:gd name="T27" fmla="*/ 37 h 363"/>
                <a:gd name="T28" fmla="*/ 175 w 363"/>
                <a:gd name="T29" fmla="*/ 37 h 363"/>
                <a:gd name="T30" fmla="*/ 175 w 363"/>
                <a:gd name="T31" fmla="*/ 37 h 363"/>
                <a:gd name="T32" fmla="*/ 151 w 363"/>
                <a:gd name="T33" fmla="*/ 0 h 363"/>
                <a:gd name="T34" fmla="*/ 123 w 363"/>
                <a:gd name="T35" fmla="*/ 7 h 363"/>
                <a:gd name="T36" fmla="*/ 119 w 363"/>
                <a:gd name="T37" fmla="*/ 51 h 363"/>
                <a:gd name="T38" fmla="*/ 119 w 363"/>
                <a:gd name="T39" fmla="*/ 51 h 363"/>
                <a:gd name="T40" fmla="*/ 103 w 363"/>
                <a:gd name="T41" fmla="*/ 60 h 363"/>
                <a:gd name="T42" fmla="*/ 103 w 363"/>
                <a:gd name="T43" fmla="*/ 59 h 363"/>
                <a:gd name="T44" fmla="*/ 64 w 363"/>
                <a:gd name="T45" fmla="*/ 40 h 363"/>
                <a:gd name="T46" fmla="*/ 43 w 363"/>
                <a:gd name="T47" fmla="*/ 60 h 363"/>
                <a:gd name="T48" fmla="*/ 62 w 363"/>
                <a:gd name="T49" fmla="*/ 100 h 363"/>
                <a:gd name="T50" fmla="*/ 62 w 363"/>
                <a:gd name="T51" fmla="*/ 100 h 363"/>
                <a:gd name="T52" fmla="*/ 53 w 363"/>
                <a:gd name="T53" fmla="*/ 115 h 363"/>
                <a:gd name="T54" fmla="*/ 53 w 363"/>
                <a:gd name="T55" fmla="*/ 115 h 363"/>
                <a:gd name="T56" fmla="*/ 9 w 363"/>
                <a:gd name="T57" fmla="*/ 118 h 363"/>
                <a:gd name="T58" fmla="*/ 1 w 363"/>
                <a:gd name="T59" fmla="*/ 145 h 363"/>
                <a:gd name="T60" fmla="*/ 37 w 363"/>
                <a:gd name="T61" fmla="*/ 170 h 363"/>
                <a:gd name="T62" fmla="*/ 36 w 363"/>
                <a:gd name="T63" fmla="*/ 188 h 363"/>
                <a:gd name="T64" fmla="*/ 0 w 363"/>
                <a:gd name="T65" fmla="*/ 212 h 363"/>
                <a:gd name="T66" fmla="*/ 7 w 363"/>
                <a:gd name="T67" fmla="*/ 240 h 363"/>
                <a:gd name="T68" fmla="*/ 50 w 363"/>
                <a:gd name="T69" fmla="*/ 244 h 363"/>
                <a:gd name="T70" fmla="*/ 59 w 363"/>
                <a:gd name="T71" fmla="*/ 260 h 363"/>
                <a:gd name="T72" fmla="*/ 40 w 363"/>
                <a:gd name="T73" fmla="*/ 299 h 363"/>
                <a:gd name="T74" fmla="*/ 60 w 363"/>
                <a:gd name="T75" fmla="*/ 320 h 363"/>
                <a:gd name="T76" fmla="*/ 99 w 363"/>
                <a:gd name="T77" fmla="*/ 301 h 363"/>
                <a:gd name="T78" fmla="*/ 115 w 363"/>
                <a:gd name="T79" fmla="*/ 311 h 363"/>
                <a:gd name="T80" fmla="*/ 118 w 363"/>
                <a:gd name="T81" fmla="*/ 354 h 363"/>
                <a:gd name="T82" fmla="*/ 145 w 363"/>
                <a:gd name="T83" fmla="*/ 362 h 363"/>
                <a:gd name="T84" fmla="*/ 170 w 363"/>
                <a:gd name="T85" fmla="*/ 327 h 363"/>
                <a:gd name="T86" fmla="*/ 189 w 363"/>
                <a:gd name="T87" fmla="*/ 327 h 363"/>
                <a:gd name="T88" fmla="*/ 212 w 363"/>
                <a:gd name="T89" fmla="*/ 363 h 363"/>
                <a:gd name="T90" fmla="*/ 240 w 363"/>
                <a:gd name="T91" fmla="*/ 356 h 363"/>
                <a:gd name="T92" fmla="*/ 244 w 363"/>
                <a:gd name="T93" fmla="*/ 313 h 363"/>
                <a:gd name="T94" fmla="*/ 261 w 363"/>
                <a:gd name="T95" fmla="*/ 304 h 363"/>
                <a:gd name="T96" fmla="*/ 299 w 363"/>
                <a:gd name="T97" fmla="*/ 323 h 363"/>
                <a:gd name="T98" fmla="*/ 320 w 363"/>
                <a:gd name="T99" fmla="*/ 303 h 363"/>
                <a:gd name="T100" fmla="*/ 301 w 363"/>
                <a:gd name="T101" fmla="*/ 264 h 363"/>
                <a:gd name="T102" fmla="*/ 311 w 363"/>
                <a:gd name="T103" fmla="*/ 248 h 363"/>
                <a:gd name="T104" fmla="*/ 354 w 363"/>
                <a:gd name="T105" fmla="*/ 245 h 363"/>
                <a:gd name="T106" fmla="*/ 362 w 363"/>
                <a:gd name="T107" fmla="*/ 218 h 363"/>
                <a:gd name="T108" fmla="*/ 326 w 363"/>
                <a:gd name="T109" fmla="*/ 193 h 363"/>
                <a:gd name="T110" fmla="*/ 327 w 363"/>
                <a:gd name="T111" fmla="*/ 174 h 363"/>
                <a:gd name="T112" fmla="*/ 363 w 363"/>
                <a:gd name="T113" fmla="*/ 151 h 363"/>
                <a:gd name="T114" fmla="*/ 199 w 363"/>
                <a:gd name="T115" fmla="*/ 253 h 363"/>
                <a:gd name="T116" fmla="*/ 111 w 363"/>
                <a:gd name="T117" fmla="*/ 200 h 363"/>
                <a:gd name="T118" fmla="*/ 164 w 363"/>
                <a:gd name="T119" fmla="*/ 111 h 363"/>
                <a:gd name="T120" fmla="*/ 252 w 363"/>
                <a:gd name="T121" fmla="*/ 164 h 363"/>
                <a:gd name="T122" fmla="*/ 199 w 363"/>
                <a:gd name="T123" fmla="*/ 25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3" h="363">
                  <a:moveTo>
                    <a:pt x="363" y="151"/>
                  </a:moveTo>
                  <a:cubicBezTo>
                    <a:pt x="356" y="123"/>
                    <a:pt x="356" y="123"/>
                    <a:pt x="356" y="123"/>
                  </a:cubicBezTo>
                  <a:cubicBezTo>
                    <a:pt x="312" y="119"/>
                    <a:pt x="312" y="119"/>
                    <a:pt x="312" y="119"/>
                  </a:cubicBezTo>
                  <a:cubicBezTo>
                    <a:pt x="310" y="113"/>
                    <a:pt x="307" y="108"/>
                    <a:pt x="304" y="103"/>
                  </a:cubicBezTo>
                  <a:cubicBezTo>
                    <a:pt x="323" y="64"/>
                    <a:pt x="323" y="64"/>
                    <a:pt x="323" y="64"/>
                  </a:cubicBezTo>
                  <a:cubicBezTo>
                    <a:pt x="303" y="43"/>
                    <a:pt x="303" y="43"/>
                    <a:pt x="303" y="43"/>
                  </a:cubicBezTo>
                  <a:cubicBezTo>
                    <a:pt x="263" y="62"/>
                    <a:pt x="263" y="62"/>
                    <a:pt x="263" y="62"/>
                  </a:cubicBezTo>
                  <a:cubicBezTo>
                    <a:pt x="263" y="62"/>
                    <a:pt x="263" y="62"/>
                    <a:pt x="263" y="62"/>
                  </a:cubicBezTo>
                  <a:cubicBezTo>
                    <a:pt x="258" y="58"/>
                    <a:pt x="253" y="55"/>
                    <a:pt x="248" y="53"/>
                  </a:cubicBezTo>
                  <a:cubicBezTo>
                    <a:pt x="248" y="53"/>
                    <a:pt x="248" y="53"/>
                    <a:pt x="248" y="53"/>
                  </a:cubicBezTo>
                  <a:cubicBezTo>
                    <a:pt x="245" y="9"/>
                    <a:pt x="245" y="9"/>
                    <a:pt x="245" y="9"/>
                  </a:cubicBezTo>
                  <a:cubicBezTo>
                    <a:pt x="218" y="1"/>
                    <a:pt x="218" y="1"/>
                    <a:pt x="218" y="1"/>
                  </a:cubicBezTo>
                  <a:cubicBezTo>
                    <a:pt x="192" y="37"/>
                    <a:pt x="192" y="37"/>
                    <a:pt x="192" y="37"/>
                  </a:cubicBezTo>
                  <a:cubicBezTo>
                    <a:pt x="193" y="37"/>
                    <a:pt x="193" y="37"/>
                    <a:pt x="193" y="37"/>
                  </a:cubicBezTo>
                  <a:cubicBezTo>
                    <a:pt x="187" y="37"/>
                    <a:pt x="181" y="36"/>
                    <a:pt x="175" y="37"/>
                  </a:cubicBezTo>
                  <a:cubicBezTo>
                    <a:pt x="175" y="37"/>
                    <a:pt x="175" y="37"/>
                    <a:pt x="175" y="37"/>
                  </a:cubicBezTo>
                  <a:cubicBezTo>
                    <a:pt x="151" y="0"/>
                    <a:pt x="151" y="0"/>
                    <a:pt x="151" y="0"/>
                  </a:cubicBezTo>
                  <a:cubicBezTo>
                    <a:pt x="123" y="7"/>
                    <a:pt x="123" y="7"/>
                    <a:pt x="123" y="7"/>
                  </a:cubicBezTo>
                  <a:cubicBezTo>
                    <a:pt x="119" y="51"/>
                    <a:pt x="119" y="51"/>
                    <a:pt x="119" y="51"/>
                  </a:cubicBezTo>
                  <a:cubicBezTo>
                    <a:pt x="119" y="51"/>
                    <a:pt x="119" y="51"/>
                    <a:pt x="119" y="51"/>
                  </a:cubicBezTo>
                  <a:cubicBezTo>
                    <a:pt x="113" y="53"/>
                    <a:pt x="108" y="56"/>
                    <a:pt x="103" y="60"/>
                  </a:cubicBezTo>
                  <a:cubicBezTo>
                    <a:pt x="103" y="59"/>
                    <a:pt x="103" y="59"/>
                    <a:pt x="103" y="59"/>
                  </a:cubicBezTo>
                  <a:cubicBezTo>
                    <a:pt x="64" y="40"/>
                    <a:pt x="64" y="40"/>
                    <a:pt x="64" y="40"/>
                  </a:cubicBezTo>
                  <a:cubicBezTo>
                    <a:pt x="43" y="60"/>
                    <a:pt x="43" y="60"/>
                    <a:pt x="43" y="60"/>
                  </a:cubicBezTo>
                  <a:cubicBezTo>
                    <a:pt x="62" y="100"/>
                    <a:pt x="62" y="100"/>
                    <a:pt x="62" y="100"/>
                  </a:cubicBezTo>
                  <a:cubicBezTo>
                    <a:pt x="62" y="100"/>
                    <a:pt x="62" y="100"/>
                    <a:pt x="62" y="100"/>
                  </a:cubicBezTo>
                  <a:cubicBezTo>
                    <a:pt x="58" y="105"/>
                    <a:pt x="55" y="110"/>
                    <a:pt x="53" y="115"/>
                  </a:cubicBezTo>
                  <a:cubicBezTo>
                    <a:pt x="53" y="115"/>
                    <a:pt x="53" y="115"/>
                    <a:pt x="53" y="115"/>
                  </a:cubicBezTo>
                  <a:cubicBezTo>
                    <a:pt x="9" y="118"/>
                    <a:pt x="9" y="118"/>
                    <a:pt x="9" y="118"/>
                  </a:cubicBezTo>
                  <a:cubicBezTo>
                    <a:pt x="1" y="145"/>
                    <a:pt x="1" y="145"/>
                    <a:pt x="1" y="145"/>
                  </a:cubicBezTo>
                  <a:cubicBezTo>
                    <a:pt x="37" y="170"/>
                    <a:pt x="37" y="170"/>
                    <a:pt x="37" y="170"/>
                  </a:cubicBezTo>
                  <a:cubicBezTo>
                    <a:pt x="36" y="176"/>
                    <a:pt x="36" y="182"/>
                    <a:pt x="36" y="188"/>
                  </a:cubicBezTo>
                  <a:cubicBezTo>
                    <a:pt x="0" y="212"/>
                    <a:pt x="0" y="212"/>
                    <a:pt x="0" y="212"/>
                  </a:cubicBezTo>
                  <a:cubicBezTo>
                    <a:pt x="7" y="240"/>
                    <a:pt x="7" y="240"/>
                    <a:pt x="7" y="240"/>
                  </a:cubicBezTo>
                  <a:cubicBezTo>
                    <a:pt x="50" y="244"/>
                    <a:pt x="50" y="244"/>
                    <a:pt x="50" y="244"/>
                  </a:cubicBezTo>
                  <a:cubicBezTo>
                    <a:pt x="53" y="250"/>
                    <a:pt x="56" y="255"/>
                    <a:pt x="59" y="260"/>
                  </a:cubicBezTo>
                  <a:cubicBezTo>
                    <a:pt x="40" y="299"/>
                    <a:pt x="40" y="299"/>
                    <a:pt x="40" y="299"/>
                  </a:cubicBezTo>
                  <a:cubicBezTo>
                    <a:pt x="60" y="320"/>
                    <a:pt x="60" y="320"/>
                    <a:pt x="60" y="320"/>
                  </a:cubicBezTo>
                  <a:cubicBezTo>
                    <a:pt x="99" y="301"/>
                    <a:pt x="99" y="301"/>
                    <a:pt x="99" y="301"/>
                  </a:cubicBezTo>
                  <a:cubicBezTo>
                    <a:pt x="104" y="305"/>
                    <a:pt x="109" y="308"/>
                    <a:pt x="115" y="311"/>
                  </a:cubicBezTo>
                  <a:cubicBezTo>
                    <a:pt x="118" y="354"/>
                    <a:pt x="118" y="354"/>
                    <a:pt x="118" y="354"/>
                  </a:cubicBezTo>
                  <a:cubicBezTo>
                    <a:pt x="145" y="362"/>
                    <a:pt x="145" y="362"/>
                    <a:pt x="145" y="362"/>
                  </a:cubicBezTo>
                  <a:cubicBezTo>
                    <a:pt x="170" y="327"/>
                    <a:pt x="170" y="327"/>
                    <a:pt x="170" y="327"/>
                  </a:cubicBezTo>
                  <a:cubicBezTo>
                    <a:pt x="176" y="327"/>
                    <a:pt x="182" y="327"/>
                    <a:pt x="189" y="327"/>
                  </a:cubicBezTo>
                  <a:cubicBezTo>
                    <a:pt x="212" y="363"/>
                    <a:pt x="212" y="363"/>
                    <a:pt x="212" y="363"/>
                  </a:cubicBezTo>
                  <a:cubicBezTo>
                    <a:pt x="240" y="356"/>
                    <a:pt x="240" y="356"/>
                    <a:pt x="240" y="356"/>
                  </a:cubicBezTo>
                  <a:cubicBezTo>
                    <a:pt x="244" y="313"/>
                    <a:pt x="244" y="313"/>
                    <a:pt x="244" y="313"/>
                  </a:cubicBezTo>
                  <a:cubicBezTo>
                    <a:pt x="250" y="310"/>
                    <a:pt x="255" y="307"/>
                    <a:pt x="261" y="304"/>
                  </a:cubicBezTo>
                  <a:cubicBezTo>
                    <a:pt x="299" y="323"/>
                    <a:pt x="299" y="323"/>
                    <a:pt x="299" y="323"/>
                  </a:cubicBezTo>
                  <a:cubicBezTo>
                    <a:pt x="320" y="303"/>
                    <a:pt x="320" y="303"/>
                    <a:pt x="320" y="303"/>
                  </a:cubicBezTo>
                  <a:cubicBezTo>
                    <a:pt x="301" y="264"/>
                    <a:pt x="301" y="264"/>
                    <a:pt x="301" y="264"/>
                  </a:cubicBezTo>
                  <a:cubicBezTo>
                    <a:pt x="305" y="259"/>
                    <a:pt x="308" y="254"/>
                    <a:pt x="311" y="248"/>
                  </a:cubicBezTo>
                  <a:cubicBezTo>
                    <a:pt x="354" y="245"/>
                    <a:pt x="354" y="245"/>
                    <a:pt x="354" y="245"/>
                  </a:cubicBezTo>
                  <a:cubicBezTo>
                    <a:pt x="362" y="218"/>
                    <a:pt x="362" y="218"/>
                    <a:pt x="362" y="218"/>
                  </a:cubicBezTo>
                  <a:cubicBezTo>
                    <a:pt x="326" y="193"/>
                    <a:pt x="326" y="193"/>
                    <a:pt x="326" y="193"/>
                  </a:cubicBezTo>
                  <a:cubicBezTo>
                    <a:pt x="327" y="187"/>
                    <a:pt x="327" y="181"/>
                    <a:pt x="327" y="174"/>
                  </a:cubicBezTo>
                  <a:lnTo>
                    <a:pt x="363" y="151"/>
                  </a:lnTo>
                  <a:close/>
                  <a:moveTo>
                    <a:pt x="199" y="253"/>
                  </a:moveTo>
                  <a:cubicBezTo>
                    <a:pt x="160" y="263"/>
                    <a:pt x="121" y="239"/>
                    <a:pt x="111" y="200"/>
                  </a:cubicBezTo>
                  <a:cubicBezTo>
                    <a:pt x="101" y="161"/>
                    <a:pt x="125" y="121"/>
                    <a:pt x="164" y="111"/>
                  </a:cubicBezTo>
                  <a:cubicBezTo>
                    <a:pt x="203" y="101"/>
                    <a:pt x="242" y="125"/>
                    <a:pt x="252" y="164"/>
                  </a:cubicBezTo>
                  <a:cubicBezTo>
                    <a:pt x="262" y="203"/>
                    <a:pt x="238" y="243"/>
                    <a:pt x="199" y="253"/>
                  </a:cubicBez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5"/>
            <p:cNvSpPr>
              <a:spLocks noEditPoints="1"/>
            </p:cNvSpPr>
            <p:nvPr/>
          </p:nvSpPr>
          <p:spPr bwMode="auto">
            <a:xfrm>
              <a:off x="1250" y="-1676"/>
              <a:ext cx="5178" cy="5173"/>
            </a:xfrm>
            <a:custGeom>
              <a:avLst/>
              <a:gdLst>
                <a:gd name="T0" fmla="*/ 2050 w 2189"/>
                <a:gd name="T1" fmla="*/ 1001 h 2188"/>
                <a:gd name="T2" fmla="*/ 2018 w 2189"/>
                <a:gd name="T3" fmla="*/ 831 h 2188"/>
                <a:gd name="T4" fmla="*/ 1957 w 2189"/>
                <a:gd name="T5" fmla="*/ 671 h 2188"/>
                <a:gd name="T6" fmla="*/ 1867 w 2189"/>
                <a:gd name="T7" fmla="*/ 524 h 2188"/>
                <a:gd name="T8" fmla="*/ 1753 w 2189"/>
                <a:gd name="T9" fmla="*/ 395 h 2188"/>
                <a:gd name="T10" fmla="*/ 1618 w 2189"/>
                <a:gd name="T11" fmla="*/ 288 h 2188"/>
                <a:gd name="T12" fmla="*/ 1466 w 2189"/>
                <a:gd name="T13" fmla="*/ 208 h 2188"/>
                <a:gd name="T14" fmla="*/ 1302 w 2189"/>
                <a:gd name="T15" fmla="*/ 156 h 2188"/>
                <a:gd name="T16" fmla="*/ 1132 w 2189"/>
                <a:gd name="T17" fmla="*/ 134 h 2188"/>
                <a:gd name="T18" fmla="*/ 962 w 2189"/>
                <a:gd name="T19" fmla="*/ 7 h 2188"/>
                <a:gd name="T20" fmla="*/ 770 w 2189"/>
                <a:gd name="T21" fmla="*/ 48 h 2188"/>
                <a:gd name="T22" fmla="*/ 589 w 2189"/>
                <a:gd name="T23" fmla="*/ 122 h 2188"/>
                <a:gd name="T24" fmla="*/ 424 w 2189"/>
                <a:gd name="T25" fmla="*/ 228 h 2188"/>
                <a:gd name="T26" fmla="*/ 281 w 2189"/>
                <a:gd name="T27" fmla="*/ 361 h 2188"/>
                <a:gd name="T28" fmla="*/ 163 w 2189"/>
                <a:gd name="T29" fmla="*/ 518 h 2188"/>
                <a:gd name="T30" fmla="*/ 75 w 2189"/>
                <a:gd name="T31" fmla="*/ 693 h 2188"/>
                <a:gd name="T32" fmla="*/ 20 w 2189"/>
                <a:gd name="T33" fmla="*/ 881 h 2188"/>
                <a:gd name="T34" fmla="*/ 0 w 2189"/>
                <a:gd name="T35" fmla="*/ 1076 h 2188"/>
                <a:gd name="T36" fmla="*/ 14 w 2189"/>
                <a:gd name="T37" fmla="*/ 1271 h 2188"/>
                <a:gd name="T38" fmla="*/ 63 w 2189"/>
                <a:gd name="T39" fmla="*/ 1462 h 2188"/>
                <a:gd name="T40" fmla="*/ 145 w 2189"/>
                <a:gd name="T41" fmla="*/ 1640 h 2188"/>
                <a:gd name="T42" fmla="*/ 258 w 2189"/>
                <a:gd name="T43" fmla="*/ 1800 h 2188"/>
                <a:gd name="T44" fmla="*/ 398 w 2189"/>
                <a:gd name="T45" fmla="*/ 1938 h 2188"/>
                <a:gd name="T46" fmla="*/ 560 w 2189"/>
                <a:gd name="T47" fmla="*/ 2049 h 2188"/>
                <a:gd name="T48" fmla="*/ 740 w 2189"/>
                <a:gd name="T49" fmla="*/ 2130 h 2188"/>
                <a:gd name="T50" fmla="*/ 931 w 2189"/>
                <a:gd name="T51" fmla="*/ 2176 h 2188"/>
                <a:gd name="T52" fmla="*/ 1094 w 2189"/>
                <a:gd name="T53" fmla="*/ 2188 h 2188"/>
                <a:gd name="T54" fmla="*/ 1240 w 2189"/>
                <a:gd name="T55" fmla="*/ 2179 h 2188"/>
                <a:gd name="T56" fmla="*/ 1431 w 2189"/>
                <a:gd name="T57" fmla="*/ 2135 h 2188"/>
                <a:gd name="T58" fmla="*/ 1612 w 2189"/>
                <a:gd name="T59" fmla="*/ 2058 h 2188"/>
                <a:gd name="T60" fmla="*/ 1776 w 2189"/>
                <a:gd name="T61" fmla="*/ 1949 h 2188"/>
                <a:gd name="T62" fmla="*/ 1919 w 2189"/>
                <a:gd name="T63" fmla="*/ 1814 h 2188"/>
                <a:gd name="T64" fmla="*/ 2034 w 2189"/>
                <a:gd name="T65" fmla="*/ 1655 h 2188"/>
                <a:gd name="T66" fmla="*/ 2120 w 2189"/>
                <a:gd name="T67" fmla="*/ 1477 h 2188"/>
                <a:gd name="T68" fmla="*/ 2172 w 2189"/>
                <a:gd name="T69" fmla="*/ 1288 h 2188"/>
                <a:gd name="T70" fmla="*/ 1969 w 2189"/>
                <a:gd name="T71" fmla="*/ 1094 h 2188"/>
                <a:gd name="T72" fmla="*/ 1857 w 2189"/>
                <a:gd name="T73" fmla="*/ 1521 h 2188"/>
                <a:gd name="T74" fmla="*/ 1541 w 2189"/>
                <a:gd name="T75" fmla="*/ 1844 h 2188"/>
                <a:gd name="T76" fmla="*/ 1106 w 2189"/>
                <a:gd name="T77" fmla="*/ 1965 h 2188"/>
                <a:gd name="T78" fmla="*/ 667 w 2189"/>
                <a:gd name="T79" fmla="*/ 1859 h 2188"/>
                <a:gd name="T80" fmla="*/ 342 w 2189"/>
                <a:gd name="T81" fmla="*/ 1542 h 2188"/>
                <a:gd name="T82" fmla="*/ 218 w 2189"/>
                <a:gd name="T83" fmla="*/ 1106 h 2188"/>
                <a:gd name="T84" fmla="*/ 218 w 2189"/>
                <a:gd name="T85" fmla="*/ 1082 h 2188"/>
                <a:gd name="T86" fmla="*/ 342 w 2189"/>
                <a:gd name="T87" fmla="*/ 646 h 2188"/>
                <a:gd name="T88" fmla="*/ 667 w 2189"/>
                <a:gd name="T89" fmla="*/ 329 h 2188"/>
                <a:gd name="T90" fmla="*/ 1106 w 2189"/>
                <a:gd name="T91" fmla="*/ 223 h 2188"/>
                <a:gd name="T92" fmla="*/ 1541 w 2189"/>
                <a:gd name="T93" fmla="*/ 344 h 2188"/>
                <a:gd name="T94" fmla="*/ 1857 w 2189"/>
                <a:gd name="T95" fmla="*/ 667 h 2188"/>
                <a:gd name="T96" fmla="*/ 1969 w 2189"/>
                <a:gd name="T9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89" h="2188">
                  <a:moveTo>
                    <a:pt x="2054" y="1110"/>
                  </a:moveTo>
                  <a:cubicBezTo>
                    <a:pt x="2189" y="1092"/>
                    <a:pt x="2189" y="1092"/>
                    <a:pt x="2189" y="1092"/>
                  </a:cubicBezTo>
                  <a:cubicBezTo>
                    <a:pt x="2189" y="1064"/>
                    <a:pt x="2188" y="1036"/>
                    <a:pt x="2186" y="1008"/>
                  </a:cubicBezTo>
                  <a:cubicBezTo>
                    <a:pt x="2050" y="1001"/>
                    <a:pt x="2050" y="1001"/>
                    <a:pt x="2050" y="1001"/>
                  </a:cubicBezTo>
                  <a:cubicBezTo>
                    <a:pt x="2048" y="979"/>
                    <a:pt x="2045" y="959"/>
                    <a:pt x="2042" y="938"/>
                  </a:cubicBezTo>
                  <a:cubicBezTo>
                    <a:pt x="2171" y="897"/>
                    <a:pt x="2171" y="897"/>
                    <a:pt x="2171" y="897"/>
                  </a:cubicBezTo>
                  <a:cubicBezTo>
                    <a:pt x="2166" y="869"/>
                    <a:pt x="2160" y="841"/>
                    <a:pt x="2153" y="814"/>
                  </a:cubicBezTo>
                  <a:cubicBezTo>
                    <a:pt x="2018" y="831"/>
                    <a:pt x="2018" y="831"/>
                    <a:pt x="2018" y="831"/>
                  </a:cubicBezTo>
                  <a:cubicBezTo>
                    <a:pt x="2013" y="811"/>
                    <a:pt x="2006" y="791"/>
                    <a:pt x="1999" y="771"/>
                  </a:cubicBezTo>
                  <a:cubicBezTo>
                    <a:pt x="2119" y="708"/>
                    <a:pt x="2119" y="708"/>
                    <a:pt x="2119" y="708"/>
                  </a:cubicBezTo>
                  <a:cubicBezTo>
                    <a:pt x="2109" y="681"/>
                    <a:pt x="2098" y="655"/>
                    <a:pt x="2086" y="630"/>
                  </a:cubicBezTo>
                  <a:cubicBezTo>
                    <a:pt x="1957" y="671"/>
                    <a:pt x="1957" y="671"/>
                    <a:pt x="1957" y="671"/>
                  </a:cubicBezTo>
                  <a:cubicBezTo>
                    <a:pt x="1947" y="652"/>
                    <a:pt x="1937" y="633"/>
                    <a:pt x="1927" y="615"/>
                  </a:cubicBezTo>
                  <a:cubicBezTo>
                    <a:pt x="2034" y="531"/>
                    <a:pt x="2034" y="531"/>
                    <a:pt x="2034" y="531"/>
                  </a:cubicBezTo>
                  <a:cubicBezTo>
                    <a:pt x="2019" y="507"/>
                    <a:pt x="2004" y="483"/>
                    <a:pt x="1987" y="460"/>
                  </a:cubicBezTo>
                  <a:cubicBezTo>
                    <a:pt x="1867" y="524"/>
                    <a:pt x="1867" y="524"/>
                    <a:pt x="1867" y="524"/>
                  </a:cubicBezTo>
                  <a:cubicBezTo>
                    <a:pt x="1855" y="507"/>
                    <a:pt x="1842" y="490"/>
                    <a:pt x="1828" y="474"/>
                  </a:cubicBezTo>
                  <a:cubicBezTo>
                    <a:pt x="1918" y="373"/>
                    <a:pt x="1918" y="373"/>
                    <a:pt x="1918" y="373"/>
                  </a:cubicBezTo>
                  <a:cubicBezTo>
                    <a:pt x="1900" y="352"/>
                    <a:pt x="1880" y="331"/>
                    <a:pt x="1860" y="311"/>
                  </a:cubicBezTo>
                  <a:cubicBezTo>
                    <a:pt x="1753" y="395"/>
                    <a:pt x="1753" y="395"/>
                    <a:pt x="1753" y="395"/>
                  </a:cubicBezTo>
                  <a:cubicBezTo>
                    <a:pt x="1738" y="381"/>
                    <a:pt x="1722" y="367"/>
                    <a:pt x="1706" y="353"/>
                  </a:cubicBezTo>
                  <a:cubicBezTo>
                    <a:pt x="1777" y="238"/>
                    <a:pt x="1777" y="238"/>
                    <a:pt x="1777" y="238"/>
                  </a:cubicBezTo>
                  <a:cubicBezTo>
                    <a:pt x="1754" y="220"/>
                    <a:pt x="1732" y="203"/>
                    <a:pt x="1708" y="187"/>
                  </a:cubicBezTo>
                  <a:cubicBezTo>
                    <a:pt x="1618" y="288"/>
                    <a:pt x="1618" y="288"/>
                    <a:pt x="1618" y="288"/>
                  </a:cubicBezTo>
                  <a:cubicBezTo>
                    <a:pt x="1601" y="277"/>
                    <a:pt x="1583" y="266"/>
                    <a:pt x="1565" y="256"/>
                  </a:cubicBezTo>
                  <a:cubicBezTo>
                    <a:pt x="1613" y="129"/>
                    <a:pt x="1613" y="129"/>
                    <a:pt x="1613" y="129"/>
                  </a:cubicBezTo>
                  <a:cubicBezTo>
                    <a:pt x="1588" y="116"/>
                    <a:pt x="1563" y="103"/>
                    <a:pt x="1537" y="92"/>
                  </a:cubicBezTo>
                  <a:cubicBezTo>
                    <a:pt x="1466" y="208"/>
                    <a:pt x="1466" y="208"/>
                    <a:pt x="1466" y="208"/>
                  </a:cubicBezTo>
                  <a:cubicBezTo>
                    <a:pt x="1447" y="200"/>
                    <a:pt x="1428" y="192"/>
                    <a:pt x="1408" y="186"/>
                  </a:cubicBezTo>
                  <a:cubicBezTo>
                    <a:pt x="1433" y="52"/>
                    <a:pt x="1433" y="52"/>
                    <a:pt x="1433" y="52"/>
                  </a:cubicBezTo>
                  <a:cubicBezTo>
                    <a:pt x="1406" y="44"/>
                    <a:pt x="1379" y="36"/>
                    <a:pt x="1351" y="29"/>
                  </a:cubicBezTo>
                  <a:cubicBezTo>
                    <a:pt x="1302" y="156"/>
                    <a:pt x="1302" y="156"/>
                    <a:pt x="1302" y="156"/>
                  </a:cubicBezTo>
                  <a:cubicBezTo>
                    <a:pt x="1282" y="151"/>
                    <a:pt x="1262" y="147"/>
                    <a:pt x="1241" y="144"/>
                  </a:cubicBezTo>
                  <a:cubicBezTo>
                    <a:pt x="1242" y="9"/>
                    <a:pt x="1242" y="9"/>
                    <a:pt x="1242" y="9"/>
                  </a:cubicBezTo>
                  <a:cubicBezTo>
                    <a:pt x="1214" y="5"/>
                    <a:pt x="1186" y="2"/>
                    <a:pt x="1157" y="1"/>
                  </a:cubicBezTo>
                  <a:cubicBezTo>
                    <a:pt x="1132" y="134"/>
                    <a:pt x="1132" y="134"/>
                    <a:pt x="1132" y="134"/>
                  </a:cubicBezTo>
                  <a:cubicBezTo>
                    <a:pt x="1119" y="133"/>
                    <a:pt x="1107" y="133"/>
                    <a:pt x="1094" y="133"/>
                  </a:cubicBezTo>
                  <a:cubicBezTo>
                    <a:pt x="1086" y="133"/>
                    <a:pt x="1078" y="133"/>
                    <a:pt x="1070" y="133"/>
                  </a:cubicBezTo>
                  <a:cubicBezTo>
                    <a:pt x="1047" y="0"/>
                    <a:pt x="1047" y="0"/>
                    <a:pt x="1047" y="0"/>
                  </a:cubicBezTo>
                  <a:cubicBezTo>
                    <a:pt x="1018" y="1"/>
                    <a:pt x="990" y="3"/>
                    <a:pt x="962" y="7"/>
                  </a:cubicBezTo>
                  <a:cubicBezTo>
                    <a:pt x="961" y="142"/>
                    <a:pt x="961" y="142"/>
                    <a:pt x="961" y="142"/>
                  </a:cubicBezTo>
                  <a:cubicBezTo>
                    <a:pt x="940" y="145"/>
                    <a:pt x="919" y="149"/>
                    <a:pt x="899" y="153"/>
                  </a:cubicBezTo>
                  <a:cubicBezTo>
                    <a:pt x="853" y="26"/>
                    <a:pt x="853" y="26"/>
                    <a:pt x="853" y="26"/>
                  </a:cubicBezTo>
                  <a:cubicBezTo>
                    <a:pt x="825" y="32"/>
                    <a:pt x="797" y="39"/>
                    <a:pt x="770" y="48"/>
                  </a:cubicBezTo>
                  <a:cubicBezTo>
                    <a:pt x="793" y="181"/>
                    <a:pt x="793" y="181"/>
                    <a:pt x="793" y="181"/>
                  </a:cubicBezTo>
                  <a:cubicBezTo>
                    <a:pt x="774" y="188"/>
                    <a:pt x="754" y="195"/>
                    <a:pt x="735" y="203"/>
                  </a:cubicBezTo>
                  <a:cubicBezTo>
                    <a:pt x="666" y="86"/>
                    <a:pt x="666" y="86"/>
                    <a:pt x="666" y="86"/>
                  </a:cubicBezTo>
                  <a:cubicBezTo>
                    <a:pt x="640" y="97"/>
                    <a:pt x="614" y="109"/>
                    <a:pt x="589" y="122"/>
                  </a:cubicBezTo>
                  <a:cubicBezTo>
                    <a:pt x="636" y="249"/>
                    <a:pt x="636" y="249"/>
                    <a:pt x="636" y="249"/>
                  </a:cubicBezTo>
                  <a:cubicBezTo>
                    <a:pt x="617" y="259"/>
                    <a:pt x="600" y="270"/>
                    <a:pt x="582" y="281"/>
                  </a:cubicBezTo>
                  <a:cubicBezTo>
                    <a:pt x="494" y="178"/>
                    <a:pt x="494" y="178"/>
                    <a:pt x="494" y="178"/>
                  </a:cubicBezTo>
                  <a:cubicBezTo>
                    <a:pt x="470" y="194"/>
                    <a:pt x="447" y="210"/>
                    <a:pt x="424" y="228"/>
                  </a:cubicBezTo>
                  <a:cubicBezTo>
                    <a:pt x="493" y="345"/>
                    <a:pt x="493" y="345"/>
                    <a:pt x="493" y="345"/>
                  </a:cubicBezTo>
                  <a:cubicBezTo>
                    <a:pt x="477" y="358"/>
                    <a:pt x="461" y="371"/>
                    <a:pt x="446" y="385"/>
                  </a:cubicBezTo>
                  <a:cubicBezTo>
                    <a:pt x="340" y="300"/>
                    <a:pt x="340" y="300"/>
                    <a:pt x="340" y="300"/>
                  </a:cubicBezTo>
                  <a:cubicBezTo>
                    <a:pt x="320" y="319"/>
                    <a:pt x="300" y="340"/>
                    <a:pt x="281" y="361"/>
                  </a:cubicBezTo>
                  <a:cubicBezTo>
                    <a:pt x="369" y="464"/>
                    <a:pt x="369" y="464"/>
                    <a:pt x="369" y="464"/>
                  </a:cubicBezTo>
                  <a:cubicBezTo>
                    <a:pt x="355" y="479"/>
                    <a:pt x="342" y="496"/>
                    <a:pt x="330" y="512"/>
                  </a:cubicBezTo>
                  <a:cubicBezTo>
                    <a:pt x="211" y="447"/>
                    <a:pt x="211" y="447"/>
                    <a:pt x="211" y="447"/>
                  </a:cubicBezTo>
                  <a:cubicBezTo>
                    <a:pt x="194" y="470"/>
                    <a:pt x="178" y="493"/>
                    <a:pt x="163" y="518"/>
                  </a:cubicBezTo>
                  <a:cubicBezTo>
                    <a:pt x="268" y="603"/>
                    <a:pt x="268" y="603"/>
                    <a:pt x="268" y="603"/>
                  </a:cubicBezTo>
                  <a:cubicBezTo>
                    <a:pt x="258" y="621"/>
                    <a:pt x="248" y="639"/>
                    <a:pt x="238" y="658"/>
                  </a:cubicBezTo>
                  <a:cubicBezTo>
                    <a:pt x="109" y="615"/>
                    <a:pt x="109" y="615"/>
                    <a:pt x="109" y="615"/>
                  </a:cubicBezTo>
                  <a:cubicBezTo>
                    <a:pt x="97" y="640"/>
                    <a:pt x="86" y="666"/>
                    <a:pt x="75" y="693"/>
                  </a:cubicBezTo>
                  <a:cubicBezTo>
                    <a:pt x="194" y="758"/>
                    <a:pt x="194" y="758"/>
                    <a:pt x="194" y="758"/>
                  </a:cubicBezTo>
                  <a:cubicBezTo>
                    <a:pt x="187" y="777"/>
                    <a:pt x="180" y="797"/>
                    <a:pt x="174" y="817"/>
                  </a:cubicBezTo>
                  <a:cubicBezTo>
                    <a:pt x="40" y="798"/>
                    <a:pt x="40" y="798"/>
                    <a:pt x="40" y="798"/>
                  </a:cubicBezTo>
                  <a:cubicBezTo>
                    <a:pt x="32" y="825"/>
                    <a:pt x="26" y="853"/>
                    <a:pt x="20" y="881"/>
                  </a:cubicBezTo>
                  <a:cubicBezTo>
                    <a:pt x="149" y="924"/>
                    <a:pt x="149" y="924"/>
                    <a:pt x="149" y="924"/>
                  </a:cubicBezTo>
                  <a:cubicBezTo>
                    <a:pt x="145" y="944"/>
                    <a:pt x="142" y="965"/>
                    <a:pt x="140" y="986"/>
                  </a:cubicBezTo>
                  <a:cubicBezTo>
                    <a:pt x="4" y="991"/>
                    <a:pt x="4" y="991"/>
                    <a:pt x="4" y="991"/>
                  </a:cubicBezTo>
                  <a:cubicBezTo>
                    <a:pt x="2" y="1019"/>
                    <a:pt x="0" y="1047"/>
                    <a:pt x="0" y="1076"/>
                  </a:cubicBezTo>
                  <a:cubicBezTo>
                    <a:pt x="134" y="1095"/>
                    <a:pt x="134" y="1095"/>
                    <a:pt x="134" y="1095"/>
                  </a:cubicBezTo>
                  <a:cubicBezTo>
                    <a:pt x="134" y="1116"/>
                    <a:pt x="135" y="1137"/>
                    <a:pt x="136" y="1158"/>
                  </a:cubicBezTo>
                  <a:cubicBezTo>
                    <a:pt x="3" y="1187"/>
                    <a:pt x="3" y="1187"/>
                    <a:pt x="3" y="1187"/>
                  </a:cubicBezTo>
                  <a:cubicBezTo>
                    <a:pt x="6" y="1216"/>
                    <a:pt x="9" y="1244"/>
                    <a:pt x="14" y="1271"/>
                  </a:cubicBezTo>
                  <a:cubicBezTo>
                    <a:pt x="149" y="1266"/>
                    <a:pt x="149" y="1266"/>
                    <a:pt x="149" y="1266"/>
                  </a:cubicBezTo>
                  <a:cubicBezTo>
                    <a:pt x="153" y="1287"/>
                    <a:pt x="158" y="1308"/>
                    <a:pt x="163" y="1328"/>
                  </a:cubicBezTo>
                  <a:cubicBezTo>
                    <a:pt x="38" y="1381"/>
                    <a:pt x="38" y="1381"/>
                    <a:pt x="38" y="1381"/>
                  </a:cubicBezTo>
                  <a:cubicBezTo>
                    <a:pt x="45" y="1408"/>
                    <a:pt x="53" y="1435"/>
                    <a:pt x="63" y="1462"/>
                  </a:cubicBezTo>
                  <a:cubicBezTo>
                    <a:pt x="195" y="1432"/>
                    <a:pt x="195" y="1432"/>
                    <a:pt x="195" y="1432"/>
                  </a:cubicBezTo>
                  <a:cubicBezTo>
                    <a:pt x="203" y="1452"/>
                    <a:pt x="211" y="1472"/>
                    <a:pt x="220" y="1491"/>
                  </a:cubicBezTo>
                  <a:cubicBezTo>
                    <a:pt x="106" y="1565"/>
                    <a:pt x="106" y="1565"/>
                    <a:pt x="106" y="1565"/>
                  </a:cubicBezTo>
                  <a:cubicBezTo>
                    <a:pt x="118" y="1590"/>
                    <a:pt x="131" y="1615"/>
                    <a:pt x="145" y="1640"/>
                  </a:cubicBezTo>
                  <a:cubicBezTo>
                    <a:pt x="270" y="1587"/>
                    <a:pt x="270" y="1587"/>
                    <a:pt x="270" y="1587"/>
                  </a:cubicBezTo>
                  <a:cubicBezTo>
                    <a:pt x="281" y="1606"/>
                    <a:pt x="293" y="1623"/>
                    <a:pt x="305" y="1641"/>
                  </a:cubicBezTo>
                  <a:cubicBezTo>
                    <a:pt x="206" y="1734"/>
                    <a:pt x="206" y="1734"/>
                    <a:pt x="206" y="1734"/>
                  </a:cubicBezTo>
                  <a:cubicBezTo>
                    <a:pt x="223" y="1757"/>
                    <a:pt x="240" y="1779"/>
                    <a:pt x="258" y="1800"/>
                  </a:cubicBezTo>
                  <a:cubicBezTo>
                    <a:pt x="372" y="1726"/>
                    <a:pt x="372" y="1726"/>
                    <a:pt x="372" y="1726"/>
                  </a:cubicBezTo>
                  <a:cubicBezTo>
                    <a:pt x="386" y="1742"/>
                    <a:pt x="401" y="1758"/>
                    <a:pt x="416" y="1773"/>
                  </a:cubicBezTo>
                  <a:cubicBezTo>
                    <a:pt x="335" y="1882"/>
                    <a:pt x="335" y="1882"/>
                    <a:pt x="335" y="1882"/>
                  </a:cubicBezTo>
                  <a:cubicBezTo>
                    <a:pt x="355" y="1902"/>
                    <a:pt x="376" y="1920"/>
                    <a:pt x="398" y="1938"/>
                  </a:cubicBezTo>
                  <a:cubicBezTo>
                    <a:pt x="497" y="1845"/>
                    <a:pt x="497" y="1845"/>
                    <a:pt x="497" y="1845"/>
                  </a:cubicBezTo>
                  <a:cubicBezTo>
                    <a:pt x="514" y="1859"/>
                    <a:pt x="531" y="1871"/>
                    <a:pt x="548" y="1883"/>
                  </a:cubicBezTo>
                  <a:cubicBezTo>
                    <a:pt x="488" y="2005"/>
                    <a:pt x="488" y="2005"/>
                    <a:pt x="488" y="2005"/>
                  </a:cubicBezTo>
                  <a:cubicBezTo>
                    <a:pt x="512" y="2021"/>
                    <a:pt x="536" y="2036"/>
                    <a:pt x="560" y="2049"/>
                  </a:cubicBezTo>
                  <a:cubicBezTo>
                    <a:pt x="641" y="1940"/>
                    <a:pt x="641" y="1940"/>
                    <a:pt x="641" y="1940"/>
                  </a:cubicBezTo>
                  <a:cubicBezTo>
                    <a:pt x="660" y="1950"/>
                    <a:pt x="679" y="1960"/>
                    <a:pt x="698" y="1969"/>
                  </a:cubicBezTo>
                  <a:cubicBezTo>
                    <a:pt x="661" y="2099"/>
                    <a:pt x="661" y="2099"/>
                    <a:pt x="661" y="2099"/>
                  </a:cubicBezTo>
                  <a:cubicBezTo>
                    <a:pt x="687" y="2110"/>
                    <a:pt x="713" y="2120"/>
                    <a:pt x="740" y="2130"/>
                  </a:cubicBezTo>
                  <a:cubicBezTo>
                    <a:pt x="800" y="2008"/>
                    <a:pt x="800" y="2008"/>
                    <a:pt x="800" y="2008"/>
                  </a:cubicBezTo>
                  <a:cubicBezTo>
                    <a:pt x="820" y="2014"/>
                    <a:pt x="841" y="2020"/>
                    <a:pt x="861" y="2025"/>
                  </a:cubicBezTo>
                  <a:cubicBezTo>
                    <a:pt x="848" y="2160"/>
                    <a:pt x="848" y="2160"/>
                    <a:pt x="848" y="2160"/>
                  </a:cubicBezTo>
                  <a:cubicBezTo>
                    <a:pt x="875" y="2167"/>
                    <a:pt x="903" y="2172"/>
                    <a:pt x="931" y="2176"/>
                  </a:cubicBezTo>
                  <a:cubicBezTo>
                    <a:pt x="968" y="2046"/>
                    <a:pt x="968" y="2046"/>
                    <a:pt x="968" y="2046"/>
                  </a:cubicBezTo>
                  <a:cubicBezTo>
                    <a:pt x="989" y="2048"/>
                    <a:pt x="1010" y="2050"/>
                    <a:pt x="1032" y="2052"/>
                  </a:cubicBezTo>
                  <a:cubicBezTo>
                    <a:pt x="1043" y="2187"/>
                    <a:pt x="1043" y="2187"/>
                    <a:pt x="1043" y="2187"/>
                  </a:cubicBezTo>
                  <a:cubicBezTo>
                    <a:pt x="1060" y="2188"/>
                    <a:pt x="1077" y="2188"/>
                    <a:pt x="1094" y="2188"/>
                  </a:cubicBezTo>
                  <a:cubicBezTo>
                    <a:pt x="1105" y="2188"/>
                    <a:pt x="1116" y="2188"/>
                    <a:pt x="1128" y="2188"/>
                  </a:cubicBezTo>
                  <a:cubicBezTo>
                    <a:pt x="1141" y="2053"/>
                    <a:pt x="1141" y="2053"/>
                    <a:pt x="1141" y="2053"/>
                  </a:cubicBezTo>
                  <a:cubicBezTo>
                    <a:pt x="1162" y="2052"/>
                    <a:pt x="1183" y="2050"/>
                    <a:pt x="1205" y="2047"/>
                  </a:cubicBezTo>
                  <a:cubicBezTo>
                    <a:pt x="1240" y="2179"/>
                    <a:pt x="1240" y="2179"/>
                    <a:pt x="1240" y="2179"/>
                  </a:cubicBezTo>
                  <a:cubicBezTo>
                    <a:pt x="1268" y="2175"/>
                    <a:pt x="1295" y="2170"/>
                    <a:pt x="1323" y="2164"/>
                  </a:cubicBezTo>
                  <a:cubicBezTo>
                    <a:pt x="1312" y="2029"/>
                    <a:pt x="1312" y="2029"/>
                    <a:pt x="1312" y="2029"/>
                  </a:cubicBezTo>
                  <a:cubicBezTo>
                    <a:pt x="1333" y="2024"/>
                    <a:pt x="1353" y="2019"/>
                    <a:pt x="1374" y="2012"/>
                  </a:cubicBezTo>
                  <a:cubicBezTo>
                    <a:pt x="1431" y="2135"/>
                    <a:pt x="1431" y="2135"/>
                    <a:pt x="1431" y="2135"/>
                  </a:cubicBezTo>
                  <a:cubicBezTo>
                    <a:pt x="1458" y="2126"/>
                    <a:pt x="1485" y="2117"/>
                    <a:pt x="1511" y="2106"/>
                  </a:cubicBezTo>
                  <a:cubicBezTo>
                    <a:pt x="1476" y="1975"/>
                    <a:pt x="1476" y="1975"/>
                    <a:pt x="1476" y="1975"/>
                  </a:cubicBezTo>
                  <a:cubicBezTo>
                    <a:pt x="1495" y="1966"/>
                    <a:pt x="1515" y="1957"/>
                    <a:pt x="1534" y="1947"/>
                  </a:cubicBezTo>
                  <a:cubicBezTo>
                    <a:pt x="1612" y="2058"/>
                    <a:pt x="1612" y="2058"/>
                    <a:pt x="1612" y="2058"/>
                  </a:cubicBezTo>
                  <a:cubicBezTo>
                    <a:pt x="1637" y="2044"/>
                    <a:pt x="1662" y="2030"/>
                    <a:pt x="1685" y="2015"/>
                  </a:cubicBezTo>
                  <a:cubicBezTo>
                    <a:pt x="1627" y="1892"/>
                    <a:pt x="1627" y="1892"/>
                    <a:pt x="1627" y="1892"/>
                  </a:cubicBezTo>
                  <a:cubicBezTo>
                    <a:pt x="1645" y="1880"/>
                    <a:pt x="1662" y="1868"/>
                    <a:pt x="1679" y="1855"/>
                  </a:cubicBezTo>
                  <a:cubicBezTo>
                    <a:pt x="1776" y="1949"/>
                    <a:pt x="1776" y="1949"/>
                    <a:pt x="1776" y="1949"/>
                  </a:cubicBezTo>
                  <a:cubicBezTo>
                    <a:pt x="1799" y="1932"/>
                    <a:pt x="1820" y="1913"/>
                    <a:pt x="1841" y="1894"/>
                  </a:cubicBezTo>
                  <a:cubicBezTo>
                    <a:pt x="1762" y="1784"/>
                    <a:pt x="1762" y="1784"/>
                    <a:pt x="1762" y="1784"/>
                  </a:cubicBezTo>
                  <a:cubicBezTo>
                    <a:pt x="1777" y="1769"/>
                    <a:pt x="1792" y="1754"/>
                    <a:pt x="1806" y="1738"/>
                  </a:cubicBezTo>
                  <a:cubicBezTo>
                    <a:pt x="1919" y="1814"/>
                    <a:pt x="1919" y="1814"/>
                    <a:pt x="1919" y="1814"/>
                  </a:cubicBezTo>
                  <a:cubicBezTo>
                    <a:pt x="1937" y="1792"/>
                    <a:pt x="1955" y="1770"/>
                    <a:pt x="1972" y="1748"/>
                  </a:cubicBezTo>
                  <a:cubicBezTo>
                    <a:pt x="1874" y="1653"/>
                    <a:pt x="1874" y="1653"/>
                    <a:pt x="1874" y="1653"/>
                  </a:cubicBezTo>
                  <a:cubicBezTo>
                    <a:pt x="1887" y="1636"/>
                    <a:pt x="1899" y="1618"/>
                    <a:pt x="1910" y="1600"/>
                  </a:cubicBezTo>
                  <a:cubicBezTo>
                    <a:pt x="2034" y="1655"/>
                    <a:pt x="2034" y="1655"/>
                    <a:pt x="2034" y="1655"/>
                  </a:cubicBezTo>
                  <a:cubicBezTo>
                    <a:pt x="2049" y="1630"/>
                    <a:pt x="2062" y="1606"/>
                    <a:pt x="2075" y="1580"/>
                  </a:cubicBezTo>
                  <a:cubicBezTo>
                    <a:pt x="1962" y="1505"/>
                    <a:pt x="1962" y="1505"/>
                    <a:pt x="1962" y="1505"/>
                  </a:cubicBezTo>
                  <a:cubicBezTo>
                    <a:pt x="1971" y="1486"/>
                    <a:pt x="1980" y="1466"/>
                    <a:pt x="1988" y="1446"/>
                  </a:cubicBezTo>
                  <a:cubicBezTo>
                    <a:pt x="2120" y="1477"/>
                    <a:pt x="2120" y="1477"/>
                    <a:pt x="2120" y="1477"/>
                  </a:cubicBezTo>
                  <a:cubicBezTo>
                    <a:pt x="2129" y="1451"/>
                    <a:pt x="2138" y="1424"/>
                    <a:pt x="2146" y="1397"/>
                  </a:cubicBezTo>
                  <a:cubicBezTo>
                    <a:pt x="2022" y="1343"/>
                    <a:pt x="2022" y="1343"/>
                    <a:pt x="2022" y="1343"/>
                  </a:cubicBezTo>
                  <a:cubicBezTo>
                    <a:pt x="2027" y="1322"/>
                    <a:pt x="2032" y="1302"/>
                    <a:pt x="2036" y="1281"/>
                  </a:cubicBezTo>
                  <a:cubicBezTo>
                    <a:pt x="2172" y="1288"/>
                    <a:pt x="2172" y="1288"/>
                    <a:pt x="2172" y="1288"/>
                  </a:cubicBezTo>
                  <a:cubicBezTo>
                    <a:pt x="2177" y="1260"/>
                    <a:pt x="2180" y="1232"/>
                    <a:pt x="2183" y="1204"/>
                  </a:cubicBezTo>
                  <a:cubicBezTo>
                    <a:pt x="2051" y="1173"/>
                    <a:pt x="2051" y="1173"/>
                    <a:pt x="2051" y="1173"/>
                  </a:cubicBezTo>
                  <a:cubicBezTo>
                    <a:pt x="2053" y="1152"/>
                    <a:pt x="2054" y="1131"/>
                    <a:pt x="2054" y="1110"/>
                  </a:cubicBezTo>
                  <a:close/>
                  <a:moveTo>
                    <a:pt x="1969" y="1094"/>
                  </a:moveTo>
                  <a:cubicBezTo>
                    <a:pt x="1969" y="1098"/>
                    <a:pt x="1969" y="1102"/>
                    <a:pt x="1969" y="1106"/>
                  </a:cubicBezTo>
                  <a:cubicBezTo>
                    <a:pt x="1970" y="1106"/>
                    <a:pt x="1970" y="1106"/>
                    <a:pt x="1970" y="1106"/>
                  </a:cubicBezTo>
                  <a:cubicBezTo>
                    <a:pt x="1968" y="1257"/>
                    <a:pt x="1928" y="1398"/>
                    <a:pt x="1859" y="1522"/>
                  </a:cubicBezTo>
                  <a:cubicBezTo>
                    <a:pt x="1857" y="1521"/>
                    <a:pt x="1857" y="1521"/>
                    <a:pt x="1857" y="1521"/>
                  </a:cubicBezTo>
                  <a:cubicBezTo>
                    <a:pt x="1853" y="1528"/>
                    <a:pt x="1849" y="1535"/>
                    <a:pt x="1845" y="1541"/>
                  </a:cubicBezTo>
                  <a:cubicBezTo>
                    <a:pt x="1847" y="1542"/>
                    <a:pt x="1847" y="1542"/>
                    <a:pt x="1847" y="1542"/>
                  </a:cubicBezTo>
                  <a:cubicBezTo>
                    <a:pt x="1772" y="1667"/>
                    <a:pt x="1668" y="1772"/>
                    <a:pt x="1543" y="1847"/>
                  </a:cubicBezTo>
                  <a:cubicBezTo>
                    <a:pt x="1541" y="1844"/>
                    <a:pt x="1541" y="1844"/>
                    <a:pt x="1541" y="1844"/>
                  </a:cubicBezTo>
                  <a:cubicBezTo>
                    <a:pt x="1534" y="1848"/>
                    <a:pt x="1527" y="1852"/>
                    <a:pt x="1520" y="1856"/>
                  </a:cubicBezTo>
                  <a:cubicBezTo>
                    <a:pt x="1522" y="1859"/>
                    <a:pt x="1522" y="1859"/>
                    <a:pt x="1522" y="1859"/>
                  </a:cubicBezTo>
                  <a:cubicBezTo>
                    <a:pt x="1399" y="1928"/>
                    <a:pt x="1257" y="1968"/>
                    <a:pt x="1106" y="1970"/>
                  </a:cubicBezTo>
                  <a:cubicBezTo>
                    <a:pt x="1106" y="1965"/>
                    <a:pt x="1106" y="1965"/>
                    <a:pt x="1106" y="1965"/>
                  </a:cubicBezTo>
                  <a:cubicBezTo>
                    <a:pt x="1103" y="1965"/>
                    <a:pt x="1101" y="1965"/>
                    <a:pt x="1098" y="1965"/>
                  </a:cubicBezTo>
                  <a:cubicBezTo>
                    <a:pt x="1093" y="1965"/>
                    <a:pt x="1087" y="1965"/>
                    <a:pt x="1082" y="1965"/>
                  </a:cubicBezTo>
                  <a:cubicBezTo>
                    <a:pt x="1082" y="1970"/>
                    <a:pt x="1082" y="1970"/>
                    <a:pt x="1082" y="1970"/>
                  </a:cubicBezTo>
                  <a:cubicBezTo>
                    <a:pt x="931" y="1968"/>
                    <a:pt x="790" y="1928"/>
                    <a:pt x="667" y="1859"/>
                  </a:cubicBezTo>
                  <a:cubicBezTo>
                    <a:pt x="670" y="1853"/>
                    <a:pt x="670" y="1853"/>
                    <a:pt x="670" y="1853"/>
                  </a:cubicBezTo>
                  <a:cubicBezTo>
                    <a:pt x="663" y="1849"/>
                    <a:pt x="656" y="1845"/>
                    <a:pt x="649" y="1841"/>
                  </a:cubicBezTo>
                  <a:cubicBezTo>
                    <a:pt x="646" y="1847"/>
                    <a:pt x="646" y="1847"/>
                    <a:pt x="646" y="1847"/>
                  </a:cubicBezTo>
                  <a:cubicBezTo>
                    <a:pt x="521" y="1772"/>
                    <a:pt x="416" y="1667"/>
                    <a:pt x="342" y="1542"/>
                  </a:cubicBezTo>
                  <a:cubicBezTo>
                    <a:pt x="348" y="1538"/>
                    <a:pt x="348" y="1538"/>
                    <a:pt x="348" y="1538"/>
                  </a:cubicBezTo>
                  <a:cubicBezTo>
                    <a:pt x="344" y="1532"/>
                    <a:pt x="340" y="1525"/>
                    <a:pt x="336" y="1518"/>
                  </a:cubicBezTo>
                  <a:cubicBezTo>
                    <a:pt x="330" y="1522"/>
                    <a:pt x="330" y="1522"/>
                    <a:pt x="330" y="1522"/>
                  </a:cubicBezTo>
                  <a:cubicBezTo>
                    <a:pt x="261" y="1398"/>
                    <a:pt x="220" y="1257"/>
                    <a:pt x="218" y="1106"/>
                  </a:cubicBezTo>
                  <a:cubicBezTo>
                    <a:pt x="227" y="1106"/>
                    <a:pt x="227" y="1106"/>
                    <a:pt x="227" y="1106"/>
                  </a:cubicBezTo>
                  <a:cubicBezTo>
                    <a:pt x="227" y="1102"/>
                    <a:pt x="227" y="1098"/>
                    <a:pt x="227" y="1094"/>
                  </a:cubicBezTo>
                  <a:cubicBezTo>
                    <a:pt x="227" y="1090"/>
                    <a:pt x="227" y="1086"/>
                    <a:pt x="227" y="1082"/>
                  </a:cubicBezTo>
                  <a:cubicBezTo>
                    <a:pt x="218" y="1082"/>
                    <a:pt x="218" y="1082"/>
                    <a:pt x="218" y="1082"/>
                  </a:cubicBezTo>
                  <a:cubicBezTo>
                    <a:pt x="220" y="931"/>
                    <a:pt x="261" y="790"/>
                    <a:pt x="330" y="666"/>
                  </a:cubicBezTo>
                  <a:cubicBezTo>
                    <a:pt x="336" y="670"/>
                    <a:pt x="336" y="670"/>
                    <a:pt x="336" y="670"/>
                  </a:cubicBezTo>
                  <a:cubicBezTo>
                    <a:pt x="340" y="663"/>
                    <a:pt x="344" y="656"/>
                    <a:pt x="348" y="650"/>
                  </a:cubicBezTo>
                  <a:cubicBezTo>
                    <a:pt x="342" y="646"/>
                    <a:pt x="342" y="646"/>
                    <a:pt x="342" y="646"/>
                  </a:cubicBezTo>
                  <a:cubicBezTo>
                    <a:pt x="416" y="521"/>
                    <a:pt x="521" y="416"/>
                    <a:pt x="646" y="341"/>
                  </a:cubicBezTo>
                  <a:cubicBezTo>
                    <a:pt x="649" y="347"/>
                    <a:pt x="649" y="347"/>
                    <a:pt x="649" y="347"/>
                  </a:cubicBezTo>
                  <a:cubicBezTo>
                    <a:pt x="656" y="343"/>
                    <a:pt x="663" y="339"/>
                    <a:pt x="670" y="335"/>
                  </a:cubicBezTo>
                  <a:cubicBezTo>
                    <a:pt x="667" y="329"/>
                    <a:pt x="667" y="329"/>
                    <a:pt x="667" y="329"/>
                  </a:cubicBezTo>
                  <a:cubicBezTo>
                    <a:pt x="790" y="260"/>
                    <a:pt x="931" y="220"/>
                    <a:pt x="1082" y="218"/>
                  </a:cubicBezTo>
                  <a:cubicBezTo>
                    <a:pt x="1082" y="223"/>
                    <a:pt x="1082" y="223"/>
                    <a:pt x="1082" y="223"/>
                  </a:cubicBezTo>
                  <a:cubicBezTo>
                    <a:pt x="1087" y="223"/>
                    <a:pt x="1093" y="223"/>
                    <a:pt x="1098" y="223"/>
                  </a:cubicBezTo>
                  <a:cubicBezTo>
                    <a:pt x="1101" y="223"/>
                    <a:pt x="1103" y="223"/>
                    <a:pt x="1106" y="223"/>
                  </a:cubicBezTo>
                  <a:cubicBezTo>
                    <a:pt x="1106" y="218"/>
                    <a:pt x="1106" y="218"/>
                    <a:pt x="1106" y="218"/>
                  </a:cubicBezTo>
                  <a:cubicBezTo>
                    <a:pt x="1257" y="220"/>
                    <a:pt x="1399" y="260"/>
                    <a:pt x="1522" y="329"/>
                  </a:cubicBezTo>
                  <a:cubicBezTo>
                    <a:pt x="1520" y="332"/>
                    <a:pt x="1520" y="332"/>
                    <a:pt x="1520" y="332"/>
                  </a:cubicBezTo>
                  <a:cubicBezTo>
                    <a:pt x="1527" y="336"/>
                    <a:pt x="1534" y="340"/>
                    <a:pt x="1541" y="344"/>
                  </a:cubicBezTo>
                  <a:cubicBezTo>
                    <a:pt x="1543" y="341"/>
                    <a:pt x="1543" y="341"/>
                    <a:pt x="1543" y="341"/>
                  </a:cubicBezTo>
                  <a:cubicBezTo>
                    <a:pt x="1668" y="416"/>
                    <a:pt x="1772" y="521"/>
                    <a:pt x="1847" y="646"/>
                  </a:cubicBezTo>
                  <a:cubicBezTo>
                    <a:pt x="1845" y="647"/>
                    <a:pt x="1845" y="647"/>
                    <a:pt x="1845" y="647"/>
                  </a:cubicBezTo>
                  <a:cubicBezTo>
                    <a:pt x="1849" y="653"/>
                    <a:pt x="1853" y="660"/>
                    <a:pt x="1857" y="667"/>
                  </a:cubicBezTo>
                  <a:cubicBezTo>
                    <a:pt x="1859" y="666"/>
                    <a:pt x="1859" y="666"/>
                    <a:pt x="1859" y="666"/>
                  </a:cubicBezTo>
                  <a:cubicBezTo>
                    <a:pt x="1928" y="790"/>
                    <a:pt x="1968" y="931"/>
                    <a:pt x="1970" y="1082"/>
                  </a:cubicBezTo>
                  <a:cubicBezTo>
                    <a:pt x="1969" y="1082"/>
                    <a:pt x="1969" y="1082"/>
                    <a:pt x="1969" y="1082"/>
                  </a:cubicBezTo>
                  <a:cubicBezTo>
                    <a:pt x="1969" y="1086"/>
                    <a:pt x="1969" y="1090"/>
                    <a:pt x="1969" y="109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Group 18"/>
          <p:cNvGrpSpPr>
            <a:grpSpLocks noChangeAspect="1"/>
          </p:cNvGrpSpPr>
          <p:nvPr/>
        </p:nvGrpSpPr>
        <p:grpSpPr bwMode="auto">
          <a:xfrm>
            <a:off x="5166397" y="2251565"/>
            <a:ext cx="1862380" cy="672121"/>
            <a:chOff x="2184" y="876"/>
            <a:chExt cx="3314" cy="1196"/>
          </a:xfrm>
          <a:solidFill>
            <a:schemeClr val="bg1"/>
          </a:solidFill>
          <a:effectLst>
            <a:outerShdw blurRad="76200" dist="63500" dir="2700000" algn="tl" rotWithShape="0">
              <a:prstClr val="black">
                <a:alpha val="30000"/>
              </a:prstClr>
            </a:outerShdw>
          </a:effectLst>
        </p:grpSpPr>
        <p:sp>
          <p:nvSpPr>
            <p:cNvPr id="22" name="Freeform 19"/>
            <p:cNvSpPr>
              <a:spLocks noEditPoints="1"/>
            </p:cNvSpPr>
            <p:nvPr/>
          </p:nvSpPr>
          <p:spPr bwMode="auto">
            <a:xfrm>
              <a:off x="2184" y="959"/>
              <a:ext cx="83" cy="1113"/>
            </a:xfrm>
            <a:custGeom>
              <a:avLst/>
              <a:gdLst>
                <a:gd name="T0" fmla="*/ 0 w 35"/>
                <a:gd name="T1" fmla="*/ 18 h 468"/>
                <a:gd name="T2" fmla="*/ 17 w 35"/>
                <a:gd name="T3" fmla="*/ 0 h 468"/>
                <a:gd name="T4" fmla="*/ 35 w 35"/>
                <a:gd name="T5" fmla="*/ 18 h 468"/>
                <a:gd name="T6" fmla="*/ 35 w 35"/>
                <a:gd name="T7" fmla="*/ 34 h 468"/>
                <a:gd name="T8" fmla="*/ 17 w 35"/>
                <a:gd name="T9" fmla="*/ 53 h 468"/>
                <a:gd name="T10" fmla="*/ 0 w 35"/>
                <a:gd name="T11" fmla="*/ 34 h 468"/>
                <a:gd name="T12" fmla="*/ 0 w 35"/>
                <a:gd name="T13" fmla="*/ 18 h 468"/>
                <a:gd name="T14" fmla="*/ 0 w 35"/>
                <a:gd name="T15" fmla="*/ 133 h 468"/>
                <a:gd name="T16" fmla="*/ 17 w 35"/>
                <a:gd name="T17" fmla="*/ 116 h 468"/>
                <a:gd name="T18" fmla="*/ 35 w 35"/>
                <a:gd name="T19" fmla="*/ 133 h 468"/>
                <a:gd name="T20" fmla="*/ 35 w 35"/>
                <a:gd name="T21" fmla="*/ 451 h 468"/>
                <a:gd name="T22" fmla="*/ 17 w 35"/>
                <a:gd name="T23" fmla="*/ 468 h 468"/>
                <a:gd name="T24" fmla="*/ 0 w 35"/>
                <a:gd name="T25" fmla="*/ 451 h 468"/>
                <a:gd name="T26" fmla="*/ 0 w 35"/>
                <a:gd name="T27" fmla="*/ 133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468">
                  <a:moveTo>
                    <a:pt x="0" y="18"/>
                  </a:moveTo>
                  <a:cubicBezTo>
                    <a:pt x="0" y="8"/>
                    <a:pt x="8" y="0"/>
                    <a:pt x="17" y="0"/>
                  </a:cubicBezTo>
                  <a:cubicBezTo>
                    <a:pt x="28" y="0"/>
                    <a:pt x="35" y="8"/>
                    <a:pt x="35" y="18"/>
                  </a:cubicBezTo>
                  <a:cubicBezTo>
                    <a:pt x="35" y="34"/>
                    <a:pt x="35" y="34"/>
                    <a:pt x="35" y="34"/>
                  </a:cubicBezTo>
                  <a:cubicBezTo>
                    <a:pt x="35" y="44"/>
                    <a:pt x="28" y="53"/>
                    <a:pt x="17" y="53"/>
                  </a:cubicBezTo>
                  <a:cubicBezTo>
                    <a:pt x="8" y="53"/>
                    <a:pt x="0" y="44"/>
                    <a:pt x="0" y="34"/>
                  </a:cubicBezTo>
                  <a:lnTo>
                    <a:pt x="0" y="18"/>
                  </a:lnTo>
                  <a:close/>
                  <a:moveTo>
                    <a:pt x="0" y="133"/>
                  </a:moveTo>
                  <a:cubicBezTo>
                    <a:pt x="0" y="123"/>
                    <a:pt x="8" y="116"/>
                    <a:pt x="17" y="116"/>
                  </a:cubicBezTo>
                  <a:cubicBezTo>
                    <a:pt x="28" y="116"/>
                    <a:pt x="35" y="123"/>
                    <a:pt x="35" y="133"/>
                  </a:cubicBezTo>
                  <a:cubicBezTo>
                    <a:pt x="35" y="451"/>
                    <a:pt x="35" y="451"/>
                    <a:pt x="35" y="451"/>
                  </a:cubicBezTo>
                  <a:cubicBezTo>
                    <a:pt x="35" y="460"/>
                    <a:pt x="28" y="468"/>
                    <a:pt x="17" y="468"/>
                  </a:cubicBezTo>
                  <a:cubicBezTo>
                    <a:pt x="8" y="468"/>
                    <a:pt x="0" y="460"/>
                    <a:pt x="0" y="451"/>
                  </a:cubicBezTo>
                  <a:lnTo>
                    <a:pt x="0" y="1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a:spLocks noEditPoints="1"/>
            </p:cNvSpPr>
            <p:nvPr/>
          </p:nvSpPr>
          <p:spPr bwMode="auto">
            <a:xfrm>
              <a:off x="2605" y="876"/>
              <a:ext cx="808" cy="1196"/>
            </a:xfrm>
            <a:custGeom>
              <a:avLst/>
              <a:gdLst>
                <a:gd name="T0" fmla="*/ 306 w 341"/>
                <a:gd name="T1" fmla="*/ 435 h 503"/>
                <a:gd name="T2" fmla="*/ 170 w 341"/>
                <a:gd name="T3" fmla="*/ 503 h 503"/>
                <a:gd name="T4" fmla="*/ 0 w 341"/>
                <a:gd name="T5" fmla="*/ 328 h 503"/>
                <a:gd name="T6" fmla="*/ 170 w 341"/>
                <a:gd name="T7" fmla="*/ 151 h 503"/>
                <a:gd name="T8" fmla="*/ 306 w 341"/>
                <a:gd name="T9" fmla="*/ 220 h 503"/>
                <a:gd name="T10" fmla="*/ 306 w 341"/>
                <a:gd name="T11" fmla="*/ 17 h 503"/>
                <a:gd name="T12" fmla="*/ 324 w 341"/>
                <a:gd name="T13" fmla="*/ 0 h 503"/>
                <a:gd name="T14" fmla="*/ 341 w 341"/>
                <a:gd name="T15" fmla="*/ 17 h 503"/>
                <a:gd name="T16" fmla="*/ 341 w 341"/>
                <a:gd name="T17" fmla="*/ 320 h 503"/>
                <a:gd name="T18" fmla="*/ 341 w 341"/>
                <a:gd name="T19" fmla="*/ 328 h 503"/>
                <a:gd name="T20" fmla="*/ 341 w 341"/>
                <a:gd name="T21" fmla="*/ 486 h 503"/>
                <a:gd name="T22" fmla="*/ 324 w 341"/>
                <a:gd name="T23" fmla="*/ 503 h 503"/>
                <a:gd name="T24" fmla="*/ 306 w 341"/>
                <a:gd name="T25" fmla="*/ 486 h 503"/>
                <a:gd name="T26" fmla="*/ 306 w 341"/>
                <a:gd name="T27" fmla="*/ 435 h 503"/>
                <a:gd name="T28" fmla="*/ 306 w 341"/>
                <a:gd name="T29" fmla="*/ 333 h 503"/>
                <a:gd name="T30" fmla="*/ 306 w 341"/>
                <a:gd name="T31" fmla="*/ 322 h 503"/>
                <a:gd name="T32" fmla="*/ 170 w 341"/>
                <a:gd name="T33" fmla="*/ 186 h 503"/>
                <a:gd name="T34" fmla="*/ 35 w 341"/>
                <a:gd name="T35" fmla="*/ 328 h 503"/>
                <a:gd name="T36" fmla="*/ 170 w 341"/>
                <a:gd name="T37" fmla="*/ 468 h 503"/>
                <a:gd name="T38" fmla="*/ 306 w 341"/>
                <a:gd name="T39" fmla="*/ 33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503">
                  <a:moveTo>
                    <a:pt x="306" y="435"/>
                  </a:moveTo>
                  <a:cubicBezTo>
                    <a:pt x="275" y="477"/>
                    <a:pt x="226" y="503"/>
                    <a:pt x="170" y="503"/>
                  </a:cubicBezTo>
                  <a:cubicBezTo>
                    <a:pt x="75" y="503"/>
                    <a:pt x="0" y="424"/>
                    <a:pt x="0" y="328"/>
                  </a:cubicBezTo>
                  <a:cubicBezTo>
                    <a:pt x="0" y="230"/>
                    <a:pt x="75" y="151"/>
                    <a:pt x="170" y="151"/>
                  </a:cubicBezTo>
                  <a:cubicBezTo>
                    <a:pt x="226" y="151"/>
                    <a:pt x="275" y="178"/>
                    <a:pt x="306" y="220"/>
                  </a:cubicBezTo>
                  <a:cubicBezTo>
                    <a:pt x="306" y="17"/>
                    <a:pt x="306" y="17"/>
                    <a:pt x="306" y="17"/>
                  </a:cubicBezTo>
                  <a:cubicBezTo>
                    <a:pt x="306" y="7"/>
                    <a:pt x="314" y="0"/>
                    <a:pt x="324" y="0"/>
                  </a:cubicBezTo>
                  <a:cubicBezTo>
                    <a:pt x="333" y="0"/>
                    <a:pt x="341" y="7"/>
                    <a:pt x="341" y="17"/>
                  </a:cubicBezTo>
                  <a:cubicBezTo>
                    <a:pt x="341" y="320"/>
                    <a:pt x="341" y="320"/>
                    <a:pt x="341" y="320"/>
                  </a:cubicBezTo>
                  <a:cubicBezTo>
                    <a:pt x="341" y="328"/>
                    <a:pt x="341" y="328"/>
                    <a:pt x="341" y="328"/>
                  </a:cubicBezTo>
                  <a:cubicBezTo>
                    <a:pt x="341" y="486"/>
                    <a:pt x="341" y="486"/>
                    <a:pt x="341" y="486"/>
                  </a:cubicBezTo>
                  <a:cubicBezTo>
                    <a:pt x="341" y="495"/>
                    <a:pt x="333" y="503"/>
                    <a:pt x="324" y="503"/>
                  </a:cubicBezTo>
                  <a:cubicBezTo>
                    <a:pt x="314" y="503"/>
                    <a:pt x="306" y="495"/>
                    <a:pt x="306" y="486"/>
                  </a:cubicBezTo>
                  <a:lnTo>
                    <a:pt x="306" y="435"/>
                  </a:lnTo>
                  <a:close/>
                  <a:moveTo>
                    <a:pt x="306" y="333"/>
                  </a:moveTo>
                  <a:cubicBezTo>
                    <a:pt x="306" y="322"/>
                    <a:pt x="306" y="322"/>
                    <a:pt x="306" y="322"/>
                  </a:cubicBezTo>
                  <a:cubicBezTo>
                    <a:pt x="303" y="246"/>
                    <a:pt x="243" y="186"/>
                    <a:pt x="170" y="186"/>
                  </a:cubicBezTo>
                  <a:cubicBezTo>
                    <a:pt x="96" y="186"/>
                    <a:pt x="35" y="249"/>
                    <a:pt x="35" y="328"/>
                  </a:cubicBezTo>
                  <a:cubicBezTo>
                    <a:pt x="35" y="405"/>
                    <a:pt x="96" y="468"/>
                    <a:pt x="170" y="468"/>
                  </a:cubicBezTo>
                  <a:cubicBezTo>
                    <a:pt x="243" y="468"/>
                    <a:pt x="303" y="408"/>
                    <a:pt x="306" y="3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a:spLocks noEditPoints="1"/>
            </p:cNvSpPr>
            <p:nvPr/>
          </p:nvSpPr>
          <p:spPr bwMode="auto">
            <a:xfrm>
              <a:off x="3702" y="1235"/>
              <a:ext cx="807" cy="837"/>
            </a:xfrm>
            <a:custGeom>
              <a:avLst/>
              <a:gdLst>
                <a:gd name="T0" fmla="*/ 0 w 341"/>
                <a:gd name="T1" fmla="*/ 177 h 352"/>
                <a:gd name="T2" fmla="*/ 171 w 341"/>
                <a:gd name="T3" fmla="*/ 0 h 352"/>
                <a:gd name="T4" fmla="*/ 341 w 341"/>
                <a:gd name="T5" fmla="*/ 164 h 352"/>
                <a:gd name="T6" fmla="*/ 341 w 341"/>
                <a:gd name="T7" fmla="*/ 164 h 352"/>
                <a:gd name="T8" fmla="*/ 341 w 341"/>
                <a:gd name="T9" fmla="*/ 167 h 352"/>
                <a:gd name="T10" fmla="*/ 323 w 341"/>
                <a:gd name="T11" fmla="*/ 182 h 352"/>
                <a:gd name="T12" fmla="*/ 34 w 341"/>
                <a:gd name="T13" fmla="*/ 182 h 352"/>
                <a:gd name="T14" fmla="*/ 171 w 341"/>
                <a:gd name="T15" fmla="*/ 318 h 352"/>
                <a:gd name="T16" fmla="*/ 285 w 341"/>
                <a:gd name="T17" fmla="*/ 254 h 352"/>
                <a:gd name="T18" fmla="*/ 308 w 341"/>
                <a:gd name="T19" fmla="*/ 248 h 352"/>
                <a:gd name="T20" fmla="*/ 313 w 341"/>
                <a:gd name="T21" fmla="*/ 272 h 352"/>
                <a:gd name="T22" fmla="*/ 171 w 341"/>
                <a:gd name="T23" fmla="*/ 352 h 352"/>
                <a:gd name="T24" fmla="*/ 0 w 341"/>
                <a:gd name="T25" fmla="*/ 177 h 352"/>
                <a:gd name="T26" fmla="*/ 36 w 341"/>
                <a:gd name="T27" fmla="*/ 149 h 352"/>
                <a:gd name="T28" fmla="*/ 303 w 341"/>
                <a:gd name="T29" fmla="*/ 149 h 352"/>
                <a:gd name="T30" fmla="*/ 171 w 341"/>
                <a:gd name="T31" fmla="*/ 34 h 352"/>
                <a:gd name="T32" fmla="*/ 36 w 341"/>
                <a:gd name="T33" fmla="*/ 14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52">
                  <a:moveTo>
                    <a:pt x="0" y="177"/>
                  </a:moveTo>
                  <a:cubicBezTo>
                    <a:pt x="0" y="79"/>
                    <a:pt x="76" y="0"/>
                    <a:pt x="171" y="0"/>
                  </a:cubicBezTo>
                  <a:cubicBezTo>
                    <a:pt x="261" y="0"/>
                    <a:pt x="333" y="72"/>
                    <a:pt x="341" y="164"/>
                  </a:cubicBezTo>
                  <a:cubicBezTo>
                    <a:pt x="341" y="164"/>
                    <a:pt x="341" y="164"/>
                    <a:pt x="341" y="164"/>
                  </a:cubicBezTo>
                  <a:cubicBezTo>
                    <a:pt x="341" y="167"/>
                    <a:pt x="341" y="167"/>
                    <a:pt x="341" y="167"/>
                  </a:cubicBezTo>
                  <a:cubicBezTo>
                    <a:pt x="341" y="176"/>
                    <a:pt x="333" y="182"/>
                    <a:pt x="323" y="182"/>
                  </a:cubicBezTo>
                  <a:cubicBezTo>
                    <a:pt x="34" y="182"/>
                    <a:pt x="34" y="182"/>
                    <a:pt x="34" y="182"/>
                  </a:cubicBezTo>
                  <a:cubicBezTo>
                    <a:pt x="38" y="259"/>
                    <a:pt x="98" y="318"/>
                    <a:pt x="171" y="318"/>
                  </a:cubicBezTo>
                  <a:cubicBezTo>
                    <a:pt x="218" y="318"/>
                    <a:pt x="261" y="293"/>
                    <a:pt x="285" y="254"/>
                  </a:cubicBezTo>
                  <a:cubicBezTo>
                    <a:pt x="290" y="245"/>
                    <a:pt x="300" y="244"/>
                    <a:pt x="308" y="248"/>
                  </a:cubicBezTo>
                  <a:cubicBezTo>
                    <a:pt x="315" y="254"/>
                    <a:pt x="318" y="264"/>
                    <a:pt x="313" y="272"/>
                  </a:cubicBezTo>
                  <a:cubicBezTo>
                    <a:pt x="283" y="321"/>
                    <a:pt x="231" y="352"/>
                    <a:pt x="171" y="352"/>
                  </a:cubicBezTo>
                  <a:cubicBezTo>
                    <a:pt x="76" y="352"/>
                    <a:pt x="0" y="273"/>
                    <a:pt x="0" y="177"/>
                  </a:cubicBezTo>
                  <a:close/>
                  <a:moveTo>
                    <a:pt x="36" y="149"/>
                  </a:moveTo>
                  <a:cubicBezTo>
                    <a:pt x="303" y="149"/>
                    <a:pt x="303" y="149"/>
                    <a:pt x="303" y="149"/>
                  </a:cubicBezTo>
                  <a:cubicBezTo>
                    <a:pt x="292" y="82"/>
                    <a:pt x="236" y="34"/>
                    <a:pt x="171" y="34"/>
                  </a:cubicBezTo>
                  <a:cubicBezTo>
                    <a:pt x="105" y="34"/>
                    <a:pt x="49" y="82"/>
                    <a:pt x="36"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a:spLocks noEditPoints="1"/>
            </p:cNvSpPr>
            <p:nvPr/>
          </p:nvSpPr>
          <p:spPr bwMode="auto">
            <a:xfrm>
              <a:off x="4708" y="1235"/>
              <a:ext cx="790" cy="837"/>
            </a:xfrm>
            <a:custGeom>
              <a:avLst/>
              <a:gdLst>
                <a:gd name="T0" fmla="*/ 334 w 334"/>
                <a:gd name="T1" fmla="*/ 17 h 352"/>
                <a:gd name="T2" fmla="*/ 334 w 334"/>
                <a:gd name="T3" fmla="*/ 335 h 352"/>
                <a:gd name="T4" fmla="*/ 316 w 334"/>
                <a:gd name="T5" fmla="*/ 352 h 352"/>
                <a:gd name="T6" fmla="*/ 299 w 334"/>
                <a:gd name="T7" fmla="*/ 335 h 352"/>
                <a:gd name="T8" fmla="*/ 299 w 334"/>
                <a:gd name="T9" fmla="*/ 282 h 352"/>
                <a:gd name="T10" fmla="*/ 167 w 334"/>
                <a:gd name="T11" fmla="*/ 352 h 352"/>
                <a:gd name="T12" fmla="*/ 0 w 334"/>
                <a:gd name="T13" fmla="*/ 176 h 352"/>
                <a:gd name="T14" fmla="*/ 167 w 334"/>
                <a:gd name="T15" fmla="*/ 0 h 352"/>
                <a:gd name="T16" fmla="*/ 299 w 334"/>
                <a:gd name="T17" fmla="*/ 69 h 352"/>
                <a:gd name="T18" fmla="*/ 299 w 334"/>
                <a:gd name="T19" fmla="*/ 17 h 352"/>
                <a:gd name="T20" fmla="*/ 316 w 334"/>
                <a:gd name="T21" fmla="*/ 0 h 352"/>
                <a:gd name="T22" fmla="*/ 334 w 334"/>
                <a:gd name="T23" fmla="*/ 17 h 352"/>
                <a:gd name="T24" fmla="*/ 299 w 334"/>
                <a:gd name="T25" fmla="*/ 176 h 352"/>
                <a:gd name="T26" fmla="*/ 167 w 334"/>
                <a:gd name="T27" fmla="*/ 33 h 352"/>
                <a:gd name="T28" fmla="*/ 34 w 334"/>
                <a:gd name="T29" fmla="*/ 176 h 352"/>
                <a:gd name="T30" fmla="*/ 167 w 334"/>
                <a:gd name="T31" fmla="*/ 318 h 352"/>
                <a:gd name="T32" fmla="*/ 299 w 334"/>
                <a:gd name="T33"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52">
                  <a:moveTo>
                    <a:pt x="334" y="17"/>
                  </a:moveTo>
                  <a:cubicBezTo>
                    <a:pt x="334" y="335"/>
                    <a:pt x="334" y="335"/>
                    <a:pt x="334" y="335"/>
                  </a:cubicBezTo>
                  <a:cubicBezTo>
                    <a:pt x="334" y="344"/>
                    <a:pt x="326" y="352"/>
                    <a:pt x="316" y="352"/>
                  </a:cubicBezTo>
                  <a:cubicBezTo>
                    <a:pt x="307" y="352"/>
                    <a:pt x="299" y="344"/>
                    <a:pt x="299" y="335"/>
                  </a:cubicBezTo>
                  <a:cubicBezTo>
                    <a:pt x="299" y="282"/>
                    <a:pt x="299" y="282"/>
                    <a:pt x="299" y="282"/>
                  </a:cubicBezTo>
                  <a:cubicBezTo>
                    <a:pt x="269" y="324"/>
                    <a:pt x="221" y="352"/>
                    <a:pt x="167" y="352"/>
                  </a:cubicBezTo>
                  <a:cubicBezTo>
                    <a:pt x="74" y="352"/>
                    <a:pt x="0" y="272"/>
                    <a:pt x="0" y="176"/>
                  </a:cubicBezTo>
                  <a:cubicBezTo>
                    <a:pt x="0" y="79"/>
                    <a:pt x="74" y="0"/>
                    <a:pt x="167" y="0"/>
                  </a:cubicBezTo>
                  <a:cubicBezTo>
                    <a:pt x="221" y="0"/>
                    <a:pt x="269" y="27"/>
                    <a:pt x="299" y="69"/>
                  </a:cubicBezTo>
                  <a:cubicBezTo>
                    <a:pt x="299" y="17"/>
                    <a:pt x="299" y="17"/>
                    <a:pt x="299" y="17"/>
                  </a:cubicBezTo>
                  <a:cubicBezTo>
                    <a:pt x="299" y="7"/>
                    <a:pt x="307" y="0"/>
                    <a:pt x="316" y="0"/>
                  </a:cubicBezTo>
                  <a:cubicBezTo>
                    <a:pt x="326" y="0"/>
                    <a:pt x="334" y="7"/>
                    <a:pt x="334" y="17"/>
                  </a:cubicBezTo>
                  <a:close/>
                  <a:moveTo>
                    <a:pt x="299" y="176"/>
                  </a:moveTo>
                  <a:cubicBezTo>
                    <a:pt x="299" y="97"/>
                    <a:pt x="239" y="33"/>
                    <a:pt x="167" y="33"/>
                  </a:cubicBezTo>
                  <a:cubicBezTo>
                    <a:pt x="95" y="33"/>
                    <a:pt x="34" y="97"/>
                    <a:pt x="34" y="176"/>
                  </a:cubicBezTo>
                  <a:cubicBezTo>
                    <a:pt x="34" y="255"/>
                    <a:pt x="95" y="318"/>
                    <a:pt x="167" y="318"/>
                  </a:cubicBezTo>
                  <a:cubicBezTo>
                    <a:pt x="239" y="318"/>
                    <a:pt x="299" y="255"/>
                    <a:pt x="299"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p:nvGrpSpPr>
        <p:grpSpPr>
          <a:xfrm>
            <a:off x="7242422" y="1208951"/>
            <a:ext cx="2621735" cy="882808"/>
            <a:chOff x="6010879" y="908862"/>
            <a:chExt cx="2621735" cy="882808"/>
          </a:xfrm>
        </p:grpSpPr>
        <p:sp>
          <p:nvSpPr>
            <p:cNvPr id="42" name="任意多边形 41"/>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文本框 38"/>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62398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3" name="组合 42"/>
          <p:cNvGrpSpPr/>
          <p:nvPr/>
        </p:nvGrpSpPr>
        <p:grpSpPr>
          <a:xfrm flipV="1">
            <a:off x="7242422" y="3316972"/>
            <a:ext cx="2621735" cy="808257"/>
            <a:chOff x="6010879" y="874095"/>
            <a:chExt cx="2621735" cy="808257"/>
          </a:xfrm>
        </p:grpSpPr>
        <p:sp>
          <p:nvSpPr>
            <p:cNvPr id="48" name="任意多边形 47"/>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文本框 44"/>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flipV="1">
              <a:off x="6227183" y="8740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flipH="1">
            <a:off x="2327842" y="1208951"/>
            <a:ext cx="2621735" cy="882808"/>
            <a:chOff x="6010879" y="908862"/>
            <a:chExt cx="2621735" cy="882808"/>
          </a:xfrm>
        </p:grpSpPr>
        <p:sp>
          <p:nvSpPr>
            <p:cNvPr id="54" name="任意多边形 53"/>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文本框 50"/>
            <p:cNvSpPr txBox="1"/>
            <p:nvPr/>
          </p:nvSpPr>
          <p:spPr>
            <a:xfrm>
              <a:off x="6852147" y="908862"/>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flipH="1" flipV="1">
            <a:off x="2327842" y="3316972"/>
            <a:ext cx="2621735" cy="808257"/>
            <a:chOff x="6010879" y="874095"/>
            <a:chExt cx="2621735" cy="808257"/>
          </a:xfrm>
        </p:grpSpPr>
        <p:sp>
          <p:nvSpPr>
            <p:cNvPr id="60" name="任意多边形 59"/>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文本框 56"/>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27" name="椭圆 26"/>
          <p:cNvSpPr/>
          <p:nvPr/>
        </p:nvSpPr>
        <p:spPr>
          <a:xfrm>
            <a:off x="4916279" y="1856940"/>
            <a:ext cx="107115" cy="107115"/>
          </a:xfrm>
          <a:prstGeom prst="ellipse">
            <a:avLst/>
          </a:prstGeom>
          <a:solidFill>
            <a:schemeClr val="bg1"/>
          </a:solidFill>
          <a:ln>
            <a:solidFill>
              <a:srgbClr val="FFB850"/>
            </a:solidFill>
          </a:ln>
          <a:effectLst>
            <a:outerShdw blurRad="76200" dist="25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7157829" y="1856940"/>
            <a:ext cx="107115" cy="107115"/>
          </a:xfrm>
          <a:prstGeom prst="ellipse">
            <a:avLst/>
          </a:prstGeom>
          <a:solidFill>
            <a:schemeClr val="bg1"/>
          </a:solidFill>
          <a:ln>
            <a:solidFill>
              <a:srgbClr val="E87071"/>
            </a:solidFill>
          </a:ln>
          <a:effectLst>
            <a:outerShdw blurRad="76200" dist="25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4916279" y="3331906"/>
            <a:ext cx="107115" cy="107115"/>
          </a:xfrm>
          <a:prstGeom prst="ellipse">
            <a:avLst/>
          </a:prstGeom>
          <a:solidFill>
            <a:schemeClr val="bg1"/>
          </a:solidFill>
          <a:ln>
            <a:solidFill>
              <a:srgbClr val="01ACBE"/>
            </a:solidFill>
          </a:ln>
          <a:effectLst>
            <a:outerShdw blurRad="76200" dist="25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7157829" y="3331906"/>
            <a:ext cx="107115" cy="107115"/>
          </a:xfrm>
          <a:prstGeom prst="ellipse">
            <a:avLst/>
          </a:prstGeom>
          <a:solidFill>
            <a:schemeClr val="bg1"/>
          </a:solidFill>
          <a:ln>
            <a:solidFill>
              <a:srgbClr val="663A77"/>
            </a:solidFill>
          </a:ln>
          <a:effectLst>
            <a:outerShdw blurRad="76200" dist="25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3" name="组合 62"/>
          <p:cNvGrpSpPr/>
          <p:nvPr/>
        </p:nvGrpSpPr>
        <p:grpSpPr>
          <a:xfrm>
            <a:off x="3751062" y="957046"/>
            <a:ext cx="1000117" cy="683254"/>
            <a:chOff x="1662527" y="3306338"/>
            <a:chExt cx="1000117" cy="683254"/>
          </a:xfrm>
        </p:grpSpPr>
        <p:sp>
          <p:nvSpPr>
            <p:cNvPr id="61" name="文本框 60"/>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sp>
          <p:nvSpPr>
            <p:cNvPr id="62" name="文本框 61"/>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4" name="组合 63"/>
          <p:cNvGrpSpPr/>
          <p:nvPr/>
        </p:nvGrpSpPr>
        <p:grpSpPr>
          <a:xfrm>
            <a:off x="3751062" y="3051556"/>
            <a:ext cx="1000117" cy="683254"/>
            <a:chOff x="1662527" y="3306338"/>
            <a:chExt cx="1000117" cy="683254"/>
          </a:xfrm>
        </p:grpSpPr>
        <p:sp>
          <p:nvSpPr>
            <p:cNvPr id="65" name="文本框 64"/>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04</a:t>
              </a:r>
              <a:endParaRPr lang="zh-CN" altLang="en-US" sz="3200" dirty="0">
                <a:solidFill>
                  <a:srgbClr val="01ACBE"/>
                </a:solidFill>
                <a:latin typeface="Impact" panose="020B0806030902050204" pitchFamily="34" charset="0"/>
              </a:endParaRPr>
            </a:p>
          </p:txBody>
        </p:sp>
        <p:sp>
          <p:nvSpPr>
            <p:cNvPr id="66" name="文本框 65"/>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7" name="组合 66"/>
          <p:cNvGrpSpPr/>
          <p:nvPr/>
        </p:nvGrpSpPr>
        <p:grpSpPr>
          <a:xfrm>
            <a:off x="7393196" y="957046"/>
            <a:ext cx="1000117" cy="683254"/>
            <a:chOff x="1662527" y="3306338"/>
            <a:chExt cx="1000117" cy="683254"/>
          </a:xfrm>
        </p:grpSpPr>
        <p:sp>
          <p:nvSpPr>
            <p:cNvPr id="68" name="文本框 67"/>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02</a:t>
              </a:r>
              <a:endParaRPr lang="zh-CN" altLang="en-US" sz="3200" dirty="0">
                <a:solidFill>
                  <a:srgbClr val="E87071"/>
                </a:solidFill>
                <a:latin typeface="Impact" panose="020B0806030902050204" pitchFamily="34" charset="0"/>
              </a:endParaRPr>
            </a:p>
          </p:txBody>
        </p:sp>
        <p:sp>
          <p:nvSpPr>
            <p:cNvPr id="69" name="文本框 68"/>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0" name="组合 69"/>
          <p:cNvGrpSpPr/>
          <p:nvPr/>
        </p:nvGrpSpPr>
        <p:grpSpPr>
          <a:xfrm>
            <a:off x="7393196" y="3051556"/>
            <a:ext cx="1000117" cy="683254"/>
            <a:chOff x="1662527" y="3306338"/>
            <a:chExt cx="1000117" cy="683254"/>
          </a:xfrm>
        </p:grpSpPr>
        <p:sp>
          <p:nvSpPr>
            <p:cNvPr id="71" name="文本框 70"/>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03</a:t>
              </a:r>
              <a:endParaRPr lang="zh-CN" altLang="en-US" sz="3200" dirty="0">
                <a:solidFill>
                  <a:srgbClr val="663A77"/>
                </a:solidFill>
                <a:latin typeface="Impact" panose="020B0806030902050204" pitchFamily="34" charset="0"/>
              </a:endParaRPr>
            </a:p>
          </p:txBody>
        </p:sp>
        <p:sp>
          <p:nvSpPr>
            <p:cNvPr id="72" name="文本框 71"/>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6" name="圆角矩形 5"/>
          <p:cNvSpPr/>
          <p:nvPr/>
        </p:nvSpPr>
        <p:spPr>
          <a:xfrm>
            <a:off x="3885708" y="959978"/>
            <a:ext cx="2466754" cy="2466754"/>
          </a:xfrm>
          <a:prstGeom prst="roundRect">
            <a:avLst>
              <a:gd name="adj" fmla="val 7143"/>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6412130" y="959978"/>
            <a:ext cx="2466754" cy="2466754"/>
          </a:xfrm>
          <a:prstGeom prst="roundRect">
            <a:avLst>
              <a:gd name="adj" fmla="val 7143"/>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3885708" y="3485245"/>
            <a:ext cx="2466754" cy="2466754"/>
          </a:xfrm>
          <a:prstGeom prst="roundRect">
            <a:avLst>
              <a:gd name="adj" fmla="val 7143"/>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6412130" y="3485245"/>
            <a:ext cx="2466754" cy="2466754"/>
          </a:xfrm>
          <a:prstGeom prst="roundRect">
            <a:avLst>
              <a:gd name="adj" fmla="val 7143"/>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5450259" y="2524077"/>
            <a:ext cx="845859" cy="845859"/>
          </a:xfrm>
          <a:prstGeom prst="roundRect">
            <a:avLst>
              <a:gd name="adj" fmla="val 15589"/>
            </a:avLst>
          </a:prstGeom>
          <a:solidFill>
            <a:srgbClr val="FFB850"/>
          </a:solidFill>
          <a:ln w="15875">
            <a:gradFill flip="none" rotWithShape="1">
              <a:gsLst>
                <a:gs pos="100000">
                  <a:schemeClr val="bg1"/>
                </a:gs>
                <a:gs pos="0">
                  <a:schemeClr val="bg1">
                    <a:lumMod val="85000"/>
                  </a:schemeClr>
                </a:gs>
              </a:gsLst>
              <a:lin ang="2700000" scaled="1"/>
              <a:tileRect/>
            </a:gradFill>
          </a:ln>
          <a:effectLst>
            <a:innerShdw blurRad="1016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a:off x="6469280" y="2524077"/>
            <a:ext cx="845859" cy="845859"/>
          </a:xfrm>
          <a:prstGeom prst="roundRect">
            <a:avLst>
              <a:gd name="adj" fmla="val 15589"/>
            </a:avLst>
          </a:prstGeom>
          <a:solidFill>
            <a:srgbClr val="01ACBE"/>
          </a:solidFill>
          <a:ln w="15875">
            <a:gradFill flip="none" rotWithShape="1">
              <a:gsLst>
                <a:gs pos="100000">
                  <a:schemeClr val="bg1"/>
                </a:gs>
                <a:gs pos="0">
                  <a:schemeClr val="bg1">
                    <a:lumMod val="85000"/>
                  </a:schemeClr>
                </a:gs>
              </a:gsLst>
              <a:lin ang="2700000" scaled="1"/>
              <a:tileRect/>
            </a:gradFill>
          </a:ln>
          <a:effectLst>
            <a:innerShdw blurRad="1016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5450259" y="3537639"/>
            <a:ext cx="845859" cy="845859"/>
          </a:xfrm>
          <a:prstGeom prst="roundRect">
            <a:avLst>
              <a:gd name="adj" fmla="val 15589"/>
            </a:avLst>
          </a:prstGeom>
          <a:solidFill>
            <a:srgbClr val="E87071"/>
          </a:solidFill>
          <a:ln w="15875">
            <a:gradFill flip="none" rotWithShape="1">
              <a:gsLst>
                <a:gs pos="100000">
                  <a:schemeClr val="bg1"/>
                </a:gs>
                <a:gs pos="0">
                  <a:schemeClr val="bg1">
                    <a:lumMod val="85000"/>
                  </a:schemeClr>
                </a:gs>
              </a:gsLst>
              <a:lin ang="2700000" scaled="1"/>
              <a:tileRect/>
            </a:gradFill>
          </a:ln>
          <a:effectLst>
            <a:innerShdw blurRad="1016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nvSpPr>
        <p:spPr>
          <a:xfrm>
            <a:off x="6469280" y="3537639"/>
            <a:ext cx="845859" cy="845859"/>
          </a:xfrm>
          <a:prstGeom prst="roundRect">
            <a:avLst>
              <a:gd name="adj" fmla="val 15589"/>
            </a:avLst>
          </a:prstGeom>
          <a:solidFill>
            <a:srgbClr val="663A77"/>
          </a:solidFill>
          <a:ln w="15875">
            <a:gradFill flip="none" rotWithShape="1">
              <a:gsLst>
                <a:gs pos="100000">
                  <a:schemeClr val="bg1"/>
                </a:gs>
                <a:gs pos="0">
                  <a:schemeClr val="bg1">
                    <a:lumMod val="85000"/>
                  </a:schemeClr>
                </a:gs>
              </a:gsLst>
              <a:lin ang="2700000" scaled="1"/>
              <a:tileRect/>
            </a:gradFill>
          </a:ln>
          <a:effectLst>
            <a:innerShdw blurRad="1016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3920250" y="2605379"/>
            <a:ext cx="1000117" cy="683254"/>
            <a:chOff x="1662527" y="3306338"/>
            <a:chExt cx="1000117" cy="683254"/>
          </a:xfrm>
        </p:grpSpPr>
        <p:sp>
          <p:nvSpPr>
            <p:cNvPr id="16" name="文本框 15"/>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sp>
          <p:nvSpPr>
            <p:cNvPr id="17" name="文本框 16"/>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8" name="组合 17"/>
          <p:cNvGrpSpPr/>
          <p:nvPr/>
        </p:nvGrpSpPr>
        <p:grpSpPr>
          <a:xfrm>
            <a:off x="3920250" y="3618941"/>
            <a:ext cx="1000117" cy="683254"/>
            <a:chOff x="1662527" y="3306338"/>
            <a:chExt cx="1000117" cy="683254"/>
          </a:xfrm>
        </p:grpSpPr>
        <p:sp>
          <p:nvSpPr>
            <p:cNvPr id="19" name="文本框 18"/>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03</a:t>
              </a:r>
              <a:endParaRPr lang="zh-CN" altLang="en-US" sz="3200" dirty="0">
                <a:solidFill>
                  <a:srgbClr val="E87071"/>
                </a:solidFill>
                <a:latin typeface="Impact" panose="020B0806030902050204" pitchFamily="34" charset="0"/>
              </a:endParaRPr>
            </a:p>
          </p:txBody>
        </p:sp>
        <p:sp>
          <p:nvSpPr>
            <p:cNvPr id="20" name="文本框 19"/>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1" name="组合 20"/>
          <p:cNvGrpSpPr/>
          <p:nvPr/>
        </p:nvGrpSpPr>
        <p:grpSpPr>
          <a:xfrm>
            <a:off x="7916867" y="2605379"/>
            <a:ext cx="1000117" cy="683254"/>
            <a:chOff x="1662527" y="3306338"/>
            <a:chExt cx="1000117" cy="683254"/>
          </a:xfrm>
        </p:grpSpPr>
        <p:sp>
          <p:nvSpPr>
            <p:cNvPr id="22" name="文本框 21"/>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02</a:t>
              </a:r>
              <a:endParaRPr lang="zh-CN" altLang="en-US" sz="3200" dirty="0">
                <a:solidFill>
                  <a:srgbClr val="01ACBE"/>
                </a:solidFill>
                <a:latin typeface="Impact" panose="020B0806030902050204" pitchFamily="34" charset="0"/>
              </a:endParaRPr>
            </a:p>
          </p:txBody>
        </p:sp>
        <p:sp>
          <p:nvSpPr>
            <p:cNvPr id="23" name="文本框 22"/>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4" name="组合 23"/>
          <p:cNvGrpSpPr/>
          <p:nvPr/>
        </p:nvGrpSpPr>
        <p:grpSpPr>
          <a:xfrm>
            <a:off x="7916867" y="3618941"/>
            <a:ext cx="1000117" cy="683254"/>
            <a:chOff x="1662527" y="3306338"/>
            <a:chExt cx="1000117" cy="683254"/>
          </a:xfrm>
        </p:grpSpPr>
        <p:sp>
          <p:nvSpPr>
            <p:cNvPr id="25" name="文本框 24"/>
            <p:cNvSpPr txBox="1"/>
            <p:nvPr/>
          </p:nvSpPr>
          <p:spPr>
            <a:xfrm>
              <a:off x="1662527" y="3306338"/>
              <a:ext cx="1000117" cy="58477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04</a:t>
              </a:r>
              <a:endParaRPr lang="zh-CN" altLang="en-US" sz="3200" dirty="0">
                <a:solidFill>
                  <a:srgbClr val="663A77"/>
                </a:solidFill>
                <a:latin typeface="Impact" panose="020B0806030902050204" pitchFamily="34" charset="0"/>
              </a:endParaRPr>
            </a:p>
          </p:txBody>
        </p:sp>
        <p:sp>
          <p:nvSpPr>
            <p:cNvPr id="26" name="文本框 25"/>
            <p:cNvSpPr txBox="1"/>
            <p:nvPr/>
          </p:nvSpPr>
          <p:spPr>
            <a:xfrm>
              <a:off x="1806192" y="3727982"/>
              <a:ext cx="740410" cy="261610"/>
            </a:xfrm>
            <a:prstGeom prst="rect">
              <a:avLst/>
            </a:prstGeom>
            <a:noFill/>
          </p:spPr>
          <p:txBody>
            <a:bodyPr wrap="square" rtlCol="0">
              <a:spAutoFit/>
            </a:bodyPr>
            <a:lstStyle/>
            <a:p>
              <a:pPr algn="ctr"/>
              <a:r>
                <a:rPr lang="en-US" altLang="zh-CN" sz="105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05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28" name="任意多边形 27"/>
          <p:cNvSpPr/>
          <p:nvPr/>
        </p:nvSpPr>
        <p:spPr>
          <a:xfrm rot="-2700000">
            <a:off x="4896152" y="2861915"/>
            <a:ext cx="169445" cy="170182"/>
          </a:xfrm>
          <a:custGeom>
            <a:avLst/>
            <a:gdLst>
              <a:gd name="connsiteX0" fmla="*/ 330200 w 330200"/>
              <a:gd name="connsiteY0" fmla="*/ 0 h 311150"/>
              <a:gd name="connsiteX1" fmla="*/ 330200 w 330200"/>
              <a:gd name="connsiteY1" fmla="*/ 311150 h 311150"/>
              <a:gd name="connsiteX2" fmla="*/ 0 w 330200"/>
              <a:gd name="connsiteY2" fmla="*/ 311150 h 311150"/>
            </a:gdLst>
            <a:ahLst/>
            <a:cxnLst>
              <a:cxn ang="0">
                <a:pos x="connsiteX0" y="connsiteY0"/>
              </a:cxn>
              <a:cxn ang="0">
                <a:pos x="connsiteX1" y="connsiteY1"/>
              </a:cxn>
              <a:cxn ang="0">
                <a:pos x="connsiteX2" y="connsiteY2"/>
              </a:cxn>
            </a:cxnLst>
            <a:rect l="l" t="t" r="r" b="b"/>
            <a:pathLst>
              <a:path w="330200" h="311150">
                <a:moveTo>
                  <a:pt x="330200" y="0"/>
                </a:moveTo>
                <a:lnTo>
                  <a:pt x="330200" y="311150"/>
                </a:lnTo>
                <a:lnTo>
                  <a:pt x="0" y="31115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rot="-2700000">
            <a:off x="4896152" y="3875476"/>
            <a:ext cx="169445" cy="170182"/>
          </a:xfrm>
          <a:custGeom>
            <a:avLst/>
            <a:gdLst>
              <a:gd name="connsiteX0" fmla="*/ 330200 w 330200"/>
              <a:gd name="connsiteY0" fmla="*/ 0 h 311150"/>
              <a:gd name="connsiteX1" fmla="*/ 330200 w 330200"/>
              <a:gd name="connsiteY1" fmla="*/ 311150 h 311150"/>
              <a:gd name="connsiteX2" fmla="*/ 0 w 330200"/>
              <a:gd name="connsiteY2" fmla="*/ 311150 h 311150"/>
            </a:gdLst>
            <a:ahLst/>
            <a:cxnLst>
              <a:cxn ang="0">
                <a:pos x="connsiteX0" y="connsiteY0"/>
              </a:cxn>
              <a:cxn ang="0">
                <a:pos x="connsiteX1" y="connsiteY1"/>
              </a:cxn>
              <a:cxn ang="0">
                <a:pos x="connsiteX2" y="connsiteY2"/>
              </a:cxn>
            </a:cxnLst>
            <a:rect l="l" t="t" r="r" b="b"/>
            <a:pathLst>
              <a:path w="330200" h="311150">
                <a:moveTo>
                  <a:pt x="330200" y="0"/>
                </a:moveTo>
                <a:lnTo>
                  <a:pt x="330200" y="311150"/>
                </a:lnTo>
                <a:lnTo>
                  <a:pt x="0" y="31115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rot="2700000" flipH="1">
            <a:off x="7679313" y="2861914"/>
            <a:ext cx="169445" cy="170182"/>
          </a:xfrm>
          <a:custGeom>
            <a:avLst/>
            <a:gdLst>
              <a:gd name="connsiteX0" fmla="*/ 330200 w 330200"/>
              <a:gd name="connsiteY0" fmla="*/ 0 h 311150"/>
              <a:gd name="connsiteX1" fmla="*/ 330200 w 330200"/>
              <a:gd name="connsiteY1" fmla="*/ 311150 h 311150"/>
              <a:gd name="connsiteX2" fmla="*/ 0 w 330200"/>
              <a:gd name="connsiteY2" fmla="*/ 311150 h 311150"/>
            </a:gdLst>
            <a:ahLst/>
            <a:cxnLst>
              <a:cxn ang="0">
                <a:pos x="connsiteX0" y="connsiteY0"/>
              </a:cxn>
              <a:cxn ang="0">
                <a:pos x="connsiteX1" y="connsiteY1"/>
              </a:cxn>
              <a:cxn ang="0">
                <a:pos x="connsiteX2" y="connsiteY2"/>
              </a:cxn>
            </a:cxnLst>
            <a:rect l="l" t="t" r="r" b="b"/>
            <a:pathLst>
              <a:path w="330200" h="311150">
                <a:moveTo>
                  <a:pt x="330200" y="0"/>
                </a:moveTo>
                <a:lnTo>
                  <a:pt x="330200" y="311150"/>
                </a:lnTo>
                <a:lnTo>
                  <a:pt x="0" y="31115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rot="2700000" flipH="1">
            <a:off x="7679313" y="3875475"/>
            <a:ext cx="169445" cy="170182"/>
          </a:xfrm>
          <a:custGeom>
            <a:avLst/>
            <a:gdLst>
              <a:gd name="connsiteX0" fmla="*/ 330200 w 330200"/>
              <a:gd name="connsiteY0" fmla="*/ 0 h 311150"/>
              <a:gd name="connsiteX1" fmla="*/ 330200 w 330200"/>
              <a:gd name="connsiteY1" fmla="*/ 311150 h 311150"/>
              <a:gd name="connsiteX2" fmla="*/ 0 w 330200"/>
              <a:gd name="connsiteY2" fmla="*/ 311150 h 311150"/>
            </a:gdLst>
            <a:ahLst/>
            <a:cxnLst>
              <a:cxn ang="0">
                <a:pos x="connsiteX0" y="connsiteY0"/>
              </a:cxn>
              <a:cxn ang="0">
                <a:pos x="connsiteX1" y="connsiteY1"/>
              </a:cxn>
              <a:cxn ang="0">
                <a:pos x="connsiteX2" y="connsiteY2"/>
              </a:cxn>
            </a:cxnLst>
            <a:rect l="l" t="t" r="r" b="b"/>
            <a:pathLst>
              <a:path w="330200" h="311150">
                <a:moveTo>
                  <a:pt x="330200" y="0"/>
                </a:moveTo>
                <a:lnTo>
                  <a:pt x="330200" y="311150"/>
                </a:lnTo>
                <a:lnTo>
                  <a:pt x="0" y="31115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p:nvGrpSpPr>
        <p:grpSpPr>
          <a:xfrm>
            <a:off x="4228851" y="1423928"/>
            <a:ext cx="1780467" cy="739610"/>
            <a:chOff x="7488048" y="2621083"/>
            <a:chExt cx="1780467" cy="739610"/>
          </a:xfrm>
        </p:grpSpPr>
        <p:sp>
          <p:nvSpPr>
            <p:cNvPr id="42" name="文本框 41"/>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3" name="文本框 42"/>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6" name="组合 45"/>
          <p:cNvGrpSpPr/>
          <p:nvPr/>
        </p:nvGrpSpPr>
        <p:grpSpPr>
          <a:xfrm>
            <a:off x="6753725" y="1423928"/>
            <a:ext cx="1780467" cy="739610"/>
            <a:chOff x="7488048" y="2621083"/>
            <a:chExt cx="1780467" cy="739610"/>
          </a:xfrm>
        </p:grpSpPr>
        <p:sp>
          <p:nvSpPr>
            <p:cNvPr id="47" name="文本框 46"/>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4228851" y="4635850"/>
            <a:ext cx="1780467" cy="739610"/>
            <a:chOff x="7488048" y="2621083"/>
            <a:chExt cx="1780467" cy="739610"/>
          </a:xfrm>
        </p:grpSpPr>
        <p:sp>
          <p:nvSpPr>
            <p:cNvPr id="50" name="文本框 49"/>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6753725" y="4635850"/>
            <a:ext cx="1780467" cy="739610"/>
            <a:chOff x="7488048" y="2621083"/>
            <a:chExt cx="1780467" cy="739610"/>
          </a:xfrm>
        </p:grpSpPr>
        <p:sp>
          <p:nvSpPr>
            <p:cNvPr id="53" name="文本框 52"/>
            <p:cNvSpPr txBox="1"/>
            <p:nvPr/>
          </p:nvSpPr>
          <p:spPr>
            <a:xfrm>
              <a:off x="7488048" y="2621083"/>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75063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5" name="Group 36"/>
          <p:cNvGrpSpPr>
            <a:grpSpLocks noChangeAspect="1"/>
          </p:cNvGrpSpPr>
          <p:nvPr/>
        </p:nvGrpSpPr>
        <p:grpSpPr bwMode="auto">
          <a:xfrm>
            <a:off x="5725876" y="2827624"/>
            <a:ext cx="333847" cy="288353"/>
            <a:chOff x="3321" y="1710"/>
            <a:chExt cx="1042" cy="900"/>
          </a:xfrm>
          <a:solidFill>
            <a:schemeClr val="bg1"/>
          </a:solidFill>
        </p:grpSpPr>
        <p:sp>
          <p:nvSpPr>
            <p:cNvPr id="56"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0" name="Freeform 53"/>
          <p:cNvSpPr>
            <a:spLocks noEditPoints="1"/>
          </p:cNvSpPr>
          <p:nvPr/>
        </p:nvSpPr>
        <p:spPr bwMode="auto">
          <a:xfrm>
            <a:off x="6715682" y="2804083"/>
            <a:ext cx="335435" cy="335435"/>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61" name="Group 46"/>
          <p:cNvGrpSpPr>
            <a:grpSpLocks noChangeAspect="1"/>
          </p:cNvGrpSpPr>
          <p:nvPr/>
        </p:nvGrpSpPr>
        <p:grpSpPr bwMode="auto">
          <a:xfrm>
            <a:off x="5699940" y="3842998"/>
            <a:ext cx="385720" cy="238804"/>
            <a:chOff x="3098" y="1701"/>
            <a:chExt cx="1486" cy="920"/>
          </a:xfrm>
          <a:solidFill>
            <a:schemeClr val="bg1"/>
          </a:solidFill>
        </p:grpSpPr>
        <p:sp>
          <p:nvSpPr>
            <p:cNvPr id="62"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5" name="Freeform 57"/>
          <p:cNvSpPr>
            <a:spLocks noEditPoints="1"/>
          </p:cNvSpPr>
          <p:nvPr/>
        </p:nvSpPr>
        <p:spPr bwMode="auto">
          <a:xfrm>
            <a:off x="6720393" y="3799079"/>
            <a:ext cx="326014" cy="32664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齿轮系列对比关系图表</a:t>
            </a:r>
            <a:endParaRPr lang="zh-CN" altLang="en-US" dirty="0"/>
          </a:p>
        </p:txBody>
      </p:sp>
      <p:grpSp>
        <p:nvGrpSpPr>
          <p:cNvPr id="19" name="组合 18"/>
          <p:cNvGrpSpPr/>
          <p:nvPr/>
        </p:nvGrpSpPr>
        <p:grpSpPr>
          <a:xfrm>
            <a:off x="4229289" y="2087780"/>
            <a:ext cx="1954625" cy="1954625"/>
            <a:chOff x="5443217" y="1567820"/>
            <a:chExt cx="1664341" cy="1664341"/>
          </a:xfrm>
          <a:effectLst>
            <a:outerShdw blurRad="228600" dist="114300" dir="2700000" algn="tl" rotWithShape="0">
              <a:prstClr val="black">
                <a:alpha val="30000"/>
              </a:prstClr>
            </a:outerShdw>
          </a:effectLst>
        </p:grpSpPr>
        <p:sp>
          <p:nvSpPr>
            <p:cNvPr id="21" name="任意多边形 20"/>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 name="椭圆 21"/>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4571575" y="2428628"/>
            <a:ext cx="1270052" cy="1272929"/>
            <a:chOff x="5379318" y="1317857"/>
            <a:chExt cx="1433367" cy="1436614"/>
          </a:xfrm>
          <a:effectLst>
            <a:outerShdw blurRad="101600" dist="50800" dir="2700000" algn="tl" rotWithShape="0">
              <a:srgbClr val="017581">
                <a:alpha val="50000"/>
              </a:srgbClr>
            </a:outerShdw>
          </a:effectLst>
        </p:grpSpPr>
        <p:sp>
          <p:nvSpPr>
            <p:cNvPr id="11" name="椭圆 10"/>
            <p:cNvSpPr/>
            <p:nvPr/>
          </p:nvSpPr>
          <p:spPr>
            <a:xfrm>
              <a:off x="5379318" y="1317857"/>
              <a:ext cx="1433367" cy="1433368"/>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5593724" y="1396179"/>
              <a:ext cx="1004554" cy="710996"/>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5543496" y="1972375"/>
              <a:ext cx="1105009" cy="782096"/>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a:off x="6008086" y="2815596"/>
            <a:ext cx="1954625" cy="1954625"/>
            <a:chOff x="5443217" y="1567820"/>
            <a:chExt cx="1664341" cy="1664341"/>
          </a:xfrm>
          <a:effectLst>
            <a:outerShdw blurRad="228600" dist="114300" dir="2700000" algn="tl" rotWithShape="0">
              <a:prstClr val="black">
                <a:alpha val="30000"/>
              </a:prstClr>
            </a:outerShdw>
          </a:effectLst>
        </p:grpSpPr>
        <p:sp>
          <p:nvSpPr>
            <p:cNvPr id="39" name="任意多边形 38"/>
            <p:cNvSpPr/>
            <p:nvPr/>
          </p:nvSpPr>
          <p:spPr>
            <a:xfrm>
              <a:off x="5443217" y="1567820"/>
              <a:ext cx="1664341" cy="1664341"/>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0" name="椭圆 39"/>
            <p:cNvSpPr/>
            <p:nvPr/>
          </p:nvSpPr>
          <p:spPr>
            <a:xfrm>
              <a:off x="5666551" y="1791154"/>
              <a:ext cx="1217673" cy="1217673"/>
            </a:xfrm>
            <a:prstGeom prst="ellipse">
              <a:avLst/>
            </a:prstGeom>
            <a:noFill/>
            <a:ln w="3810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6350372" y="3156444"/>
            <a:ext cx="1270052" cy="1272928"/>
            <a:chOff x="3504332" y="2897723"/>
            <a:chExt cx="979009" cy="981227"/>
          </a:xfrm>
          <a:effectLst>
            <a:outerShdw blurRad="101600" dist="50800" dir="2700000" algn="tl" rotWithShape="0">
              <a:srgbClr val="C87700">
                <a:alpha val="49804"/>
              </a:srgbClr>
            </a:outerShdw>
          </a:effectLst>
        </p:grpSpPr>
        <p:sp>
          <p:nvSpPr>
            <p:cNvPr id="15" name="椭圆 14"/>
            <p:cNvSpPr/>
            <p:nvPr/>
          </p:nvSpPr>
          <p:spPr>
            <a:xfrm>
              <a:off x="3504332" y="2897723"/>
              <a:ext cx="979009" cy="979010"/>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3650774" y="2951219"/>
              <a:ext cx="686124" cy="485620"/>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616468" y="3344768"/>
              <a:ext cx="754736" cy="534182"/>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0" name="任意多边形 49"/>
          <p:cNvSpPr/>
          <p:nvPr/>
        </p:nvSpPr>
        <p:spPr>
          <a:xfrm>
            <a:off x="3306302" y="1355627"/>
            <a:ext cx="2034903" cy="2259929"/>
          </a:xfrm>
          <a:custGeom>
            <a:avLst/>
            <a:gdLst>
              <a:gd name="connsiteX0" fmla="*/ 432059 w 2034903"/>
              <a:gd name="connsiteY0" fmla="*/ 855851 h 2259929"/>
              <a:gd name="connsiteX1" fmla="*/ 826326 w 2034903"/>
              <a:gd name="connsiteY1" fmla="*/ 1116590 h 2259929"/>
              <a:gd name="connsiteX2" fmla="*/ 798423 w 2034903"/>
              <a:gd name="connsiteY2" fmla="*/ 1167442 h 2259929"/>
              <a:gd name="connsiteX3" fmla="*/ 688905 w 2034903"/>
              <a:gd name="connsiteY3" fmla="*/ 1516473 h 2259929"/>
              <a:gd name="connsiteX4" fmla="*/ 684891 w 2034903"/>
              <a:gd name="connsiteY4" fmla="*/ 1554395 h 2259929"/>
              <a:gd name="connsiteX5" fmla="*/ 834518 w 2034903"/>
              <a:gd name="connsiteY5" fmla="*/ 1562155 h 2259929"/>
              <a:gd name="connsiteX6" fmla="*/ 379949 w 2034903"/>
              <a:gd name="connsiteY6" fmla="*/ 2259929 h 2259929"/>
              <a:gd name="connsiteX7" fmla="*/ 0 w 2034903"/>
              <a:gd name="connsiteY7" fmla="*/ 1518876 h 2259929"/>
              <a:gd name="connsiteX8" fmla="*/ 213782 w 2034903"/>
              <a:gd name="connsiteY8" fmla="*/ 1529963 h 2259929"/>
              <a:gd name="connsiteX9" fmla="*/ 222945 w 2034903"/>
              <a:gd name="connsiteY9" fmla="*/ 1443400 h 2259929"/>
              <a:gd name="connsiteX10" fmla="*/ 374243 w 2034903"/>
              <a:gd name="connsiteY10" fmla="*/ 961220 h 2259929"/>
              <a:gd name="connsiteX11" fmla="*/ 1059736 w 2034903"/>
              <a:gd name="connsiteY11" fmla="*/ 226906 h 2259929"/>
              <a:gd name="connsiteX12" fmla="*/ 1310159 w 2034903"/>
              <a:gd name="connsiteY12" fmla="*/ 627969 h 2259929"/>
              <a:gd name="connsiteX13" fmla="*/ 1294213 w 2034903"/>
              <a:gd name="connsiteY13" fmla="*/ 636113 h 2259929"/>
              <a:gd name="connsiteX14" fmla="*/ 1094003 w 2034903"/>
              <a:gd name="connsiteY14" fmla="*/ 779485 h 2259929"/>
              <a:gd name="connsiteX15" fmla="*/ 1005275 w 2034903"/>
              <a:gd name="connsiteY15" fmla="*/ 865732 h 2259929"/>
              <a:gd name="connsiteX16" fmla="*/ 939125 w 2034903"/>
              <a:gd name="connsiteY16" fmla="*/ 944299 h 2259929"/>
              <a:gd name="connsiteX17" fmla="*/ 544484 w 2034903"/>
              <a:gd name="connsiteY17" fmla="*/ 683314 h 2259929"/>
              <a:gd name="connsiteX18" fmla="*/ 550724 w 2034903"/>
              <a:gd name="connsiteY18" fmla="*/ 674206 h 2259929"/>
              <a:gd name="connsiteX19" fmla="*/ 782581 w 2034903"/>
              <a:gd name="connsiteY19" fmla="*/ 425263 h 2259929"/>
              <a:gd name="connsiteX20" fmla="*/ 1059167 w 2034903"/>
              <a:gd name="connsiteY20" fmla="*/ 227197 h 2259929"/>
              <a:gd name="connsiteX21" fmla="*/ 1864005 w 2034903"/>
              <a:gd name="connsiteY21" fmla="*/ 626 h 2259929"/>
              <a:gd name="connsiteX22" fmla="*/ 2034903 w 2034903"/>
              <a:gd name="connsiteY22" fmla="*/ 4550 h 2259929"/>
              <a:gd name="connsiteX23" fmla="*/ 2000509 w 2034903"/>
              <a:gd name="connsiteY23" fmla="*/ 474948 h 2259929"/>
              <a:gd name="connsiteX24" fmla="*/ 1516621 w 2034903"/>
              <a:gd name="connsiteY24" fmla="*/ 536025 h 2259929"/>
              <a:gd name="connsiteX25" fmla="*/ 1499672 w 2034903"/>
              <a:gd name="connsiteY25" fmla="*/ 542666 h 2259929"/>
              <a:gd name="connsiteX26" fmla="*/ 1245853 w 2034903"/>
              <a:gd name="connsiteY26" fmla="*/ 136165 h 2259929"/>
              <a:gd name="connsiteX27" fmla="*/ 1366420 w 2034903"/>
              <a:gd name="connsiteY27" fmla="*/ 88927 h 2259929"/>
              <a:gd name="connsiteX28" fmla="*/ 1864005 w 2034903"/>
              <a:gd name="connsiteY28" fmla="*/ 626 h 225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4903" h="2259929">
                <a:moveTo>
                  <a:pt x="432059" y="855851"/>
                </a:moveTo>
                <a:lnTo>
                  <a:pt x="826326" y="1116590"/>
                </a:lnTo>
                <a:lnTo>
                  <a:pt x="798423" y="1167442"/>
                </a:lnTo>
                <a:cubicBezTo>
                  <a:pt x="745100" y="1277123"/>
                  <a:pt x="707999" y="1394690"/>
                  <a:pt x="688905" y="1516473"/>
                </a:cubicBezTo>
                <a:lnTo>
                  <a:pt x="684891" y="1554395"/>
                </a:lnTo>
                <a:lnTo>
                  <a:pt x="834518" y="1562155"/>
                </a:lnTo>
                <a:lnTo>
                  <a:pt x="379949" y="2259929"/>
                </a:lnTo>
                <a:lnTo>
                  <a:pt x="0" y="1518876"/>
                </a:lnTo>
                <a:lnTo>
                  <a:pt x="213782" y="1529963"/>
                </a:lnTo>
                <a:lnTo>
                  <a:pt x="222945" y="1443400"/>
                </a:lnTo>
                <a:cubicBezTo>
                  <a:pt x="249323" y="1275160"/>
                  <a:pt x="300578" y="1112743"/>
                  <a:pt x="374243" y="961220"/>
                </a:cubicBezTo>
                <a:close/>
                <a:moveTo>
                  <a:pt x="1059736" y="226906"/>
                </a:moveTo>
                <a:lnTo>
                  <a:pt x="1310159" y="627969"/>
                </a:lnTo>
                <a:lnTo>
                  <a:pt x="1294213" y="636113"/>
                </a:lnTo>
                <a:cubicBezTo>
                  <a:pt x="1223395" y="676818"/>
                  <a:pt x="1156276" y="724737"/>
                  <a:pt x="1094003" y="779485"/>
                </a:cubicBezTo>
                <a:cubicBezTo>
                  <a:pt x="1062867" y="806859"/>
                  <a:pt x="1033269" y="835653"/>
                  <a:pt x="1005275" y="865732"/>
                </a:cubicBezTo>
                <a:lnTo>
                  <a:pt x="939125" y="944299"/>
                </a:lnTo>
                <a:lnTo>
                  <a:pt x="544484" y="683314"/>
                </a:lnTo>
                <a:lnTo>
                  <a:pt x="550724" y="674206"/>
                </a:lnTo>
                <a:cubicBezTo>
                  <a:pt x="619023" y="584378"/>
                  <a:pt x="696553" y="500897"/>
                  <a:pt x="782581" y="425263"/>
                </a:cubicBezTo>
                <a:cubicBezTo>
                  <a:pt x="868609" y="349630"/>
                  <a:pt x="961333" y="283430"/>
                  <a:pt x="1059167" y="227197"/>
                </a:cubicBezTo>
                <a:close/>
                <a:moveTo>
                  <a:pt x="1864005" y="626"/>
                </a:moveTo>
                <a:cubicBezTo>
                  <a:pt x="1920750" y="-912"/>
                  <a:pt x="1977782" y="374"/>
                  <a:pt x="2034903" y="4550"/>
                </a:cubicBezTo>
                <a:lnTo>
                  <a:pt x="2000509" y="474948"/>
                </a:lnTo>
                <a:cubicBezTo>
                  <a:pt x="1835117" y="462855"/>
                  <a:pt x="1670763" y="484241"/>
                  <a:pt x="1516621" y="536025"/>
                </a:cubicBezTo>
                <a:lnTo>
                  <a:pt x="1499672" y="542666"/>
                </a:lnTo>
                <a:lnTo>
                  <a:pt x="1245853" y="136165"/>
                </a:lnTo>
                <a:lnTo>
                  <a:pt x="1366420" y="88927"/>
                </a:lnTo>
                <a:cubicBezTo>
                  <a:pt x="1526128" y="35273"/>
                  <a:pt x="1693772" y="5241"/>
                  <a:pt x="1864005" y="626"/>
                </a:cubicBezTo>
                <a:close/>
              </a:path>
            </a:pathLst>
          </a:custGeom>
          <a:solidFill>
            <a:srgbClr val="F7F7F7"/>
          </a:solidFill>
          <a:ln>
            <a:noFill/>
          </a:ln>
          <a:effectLst>
            <a:outerShdw blurRad="165100" dist="762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1" name="任意多边形 50"/>
          <p:cNvSpPr/>
          <p:nvPr/>
        </p:nvSpPr>
        <p:spPr>
          <a:xfrm flipH="1" flipV="1">
            <a:off x="6908444" y="3182626"/>
            <a:ext cx="2034903" cy="2259929"/>
          </a:xfrm>
          <a:custGeom>
            <a:avLst/>
            <a:gdLst>
              <a:gd name="connsiteX0" fmla="*/ 432059 w 2034903"/>
              <a:gd name="connsiteY0" fmla="*/ 855851 h 2259929"/>
              <a:gd name="connsiteX1" fmla="*/ 826326 w 2034903"/>
              <a:gd name="connsiteY1" fmla="*/ 1116590 h 2259929"/>
              <a:gd name="connsiteX2" fmla="*/ 798423 w 2034903"/>
              <a:gd name="connsiteY2" fmla="*/ 1167442 h 2259929"/>
              <a:gd name="connsiteX3" fmla="*/ 688905 w 2034903"/>
              <a:gd name="connsiteY3" fmla="*/ 1516473 h 2259929"/>
              <a:gd name="connsiteX4" fmla="*/ 684891 w 2034903"/>
              <a:gd name="connsiteY4" fmla="*/ 1554395 h 2259929"/>
              <a:gd name="connsiteX5" fmla="*/ 834518 w 2034903"/>
              <a:gd name="connsiteY5" fmla="*/ 1562155 h 2259929"/>
              <a:gd name="connsiteX6" fmla="*/ 379949 w 2034903"/>
              <a:gd name="connsiteY6" fmla="*/ 2259929 h 2259929"/>
              <a:gd name="connsiteX7" fmla="*/ 0 w 2034903"/>
              <a:gd name="connsiteY7" fmla="*/ 1518876 h 2259929"/>
              <a:gd name="connsiteX8" fmla="*/ 213782 w 2034903"/>
              <a:gd name="connsiteY8" fmla="*/ 1529963 h 2259929"/>
              <a:gd name="connsiteX9" fmla="*/ 222945 w 2034903"/>
              <a:gd name="connsiteY9" fmla="*/ 1443400 h 2259929"/>
              <a:gd name="connsiteX10" fmla="*/ 374243 w 2034903"/>
              <a:gd name="connsiteY10" fmla="*/ 961220 h 2259929"/>
              <a:gd name="connsiteX11" fmla="*/ 1059736 w 2034903"/>
              <a:gd name="connsiteY11" fmla="*/ 226906 h 2259929"/>
              <a:gd name="connsiteX12" fmla="*/ 1310159 w 2034903"/>
              <a:gd name="connsiteY12" fmla="*/ 627969 h 2259929"/>
              <a:gd name="connsiteX13" fmla="*/ 1294213 w 2034903"/>
              <a:gd name="connsiteY13" fmla="*/ 636113 h 2259929"/>
              <a:gd name="connsiteX14" fmla="*/ 1094003 w 2034903"/>
              <a:gd name="connsiteY14" fmla="*/ 779485 h 2259929"/>
              <a:gd name="connsiteX15" fmla="*/ 1005275 w 2034903"/>
              <a:gd name="connsiteY15" fmla="*/ 865732 h 2259929"/>
              <a:gd name="connsiteX16" fmla="*/ 939125 w 2034903"/>
              <a:gd name="connsiteY16" fmla="*/ 944299 h 2259929"/>
              <a:gd name="connsiteX17" fmla="*/ 544484 w 2034903"/>
              <a:gd name="connsiteY17" fmla="*/ 683314 h 2259929"/>
              <a:gd name="connsiteX18" fmla="*/ 550724 w 2034903"/>
              <a:gd name="connsiteY18" fmla="*/ 674206 h 2259929"/>
              <a:gd name="connsiteX19" fmla="*/ 782581 w 2034903"/>
              <a:gd name="connsiteY19" fmla="*/ 425263 h 2259929"/>
              <a:gd name="connsiteX20" fmla="*/ 1059167 w 2034903"/>
              <a:gd name="connsiteY20" fmla="*/ 227197 h 2259929"/>
              <a:gd name="connsiteX21" fmla="*/ 1864005 w 2034903"/>
              <a:gd name="connsiteY21" fmla="*/ 626 h 2259929"/>
              <a:gd name="connsiteX22" fmla="*/ 2034903 w 2034903"/>
              <a:gd name="connsiteY22" fmla="*/ 4550 h 2259929"/>
              <a:gd name="connsiteX23" fmla="*/ 2000509 w 2034903"/>
              <a:gd name="connsiteY23" fmla="*/ 474948 h 2259929"/>
              <a:gd name="connsiteX24" fmla="*/ 1516621 w 2034903"/>
              <a:gd name="connsiteY24" fmla="*/ 536025 h 2259929"/>
              <a:gd name="connsiteX25" fmla="*/ 1499672 w 2034903"/>
              <a:gd name="connsiteY25" fmla="*/ 542666 h 2259929"/>
              <a:gd name="connsiteX26" fmla="*/ 1245853 w 2034903"/>
              <a:gd name="connsiteY26" fmla="*/ 136165 h 2259929"/>
              <a:gd name="connsiteX27" fmla="*/ 1366420 w 2034903"/>
              <a:gd name="connsiteY27" fmla="*/ 88927 h 2259929"/>
              <a:gd name="connsiteX28" fmla="*/ 1864005 w 2034903"/>
              <a:gd name="connsiteY28" fmla="*/ 626 h 225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4903" h="2259929">
                <a:moveTo>
                  <a:pt x="432059" y="855851"/>
                </a:moveTo>
                <a:lnTo>
                  <a:pt x="826326" y="1116590"/>
                </a:lnTo>
                <a:lnTo>
                  <a:pt x="798423" y="1167442"/>
                </a:lnTo>
                <a:cubicBezTo>
                  <a:pt x="745100" y="1277123"/>
                  <a:pt x="707999" y="1394690"/>
                  <a:pt x="688905" y="1516473"/>
                </a:cubicBezTo>
                <a:lnTo>
                  <a:pt x="684891" y="1554395"/>
                </a:lnTo>
                <a:lnTo>
                  <a:pt x="834518" y="1562155"/>
                </a:lnTo>
                <a:lnTo>
                  <a:pt x="379949" y="2259929"/>
                </a:lnTo>
                <a:lnTo>
                  <a:pt x="0" y="1518876"/>
                </a:lnTo>
                <a:lnTo>
                  <a:pt x="213782" y="1529963"/>
                </a:lnTo>
                <a:lnTo>
                  <a:pt x="222945" y="1443400"/>
                </a:lnTo>
                <a:cubicBezTo>
                  <a:pt x="249323" y="1275160"/>
                  <a:pt x="300578" y="1112743"/>
                  <a:pt x="374243" y="961220"/>
                </a:cubicBezTo>
                <a:close/>
                <a:moveTo>
                  <a:pt x="1059736" y="226906"/>
                </a:moveTo>
                <a:lnTo>
                  <a:pt x="1310159" y="627969"/>
                </a:lnTo>
                <a:lnTo>
                  <a:pt x="1294213" y="636113"/>
                </a:lnTo>
                <a:cubicBezTo>
                  <a:pt x="1223395" y="676818"/>
                  <a:pt x="1156276" y="724737"/>
                  <a:pt x="1094003" y="779485"/>
                </a:cubicBezTo>
                <a:cubicBezTo>
                  <a:pt x="1062867" y="806859"/>
                  <a:pt x="1033269" y="835653"/>
                  <a:pt x="1005275" y="865732"/>
                </a:cubicBezTo>
                <a:lnTo>
                  <a:pt x="939125" y="944299"/>
                </a:lnTo>
                <a:lnTo>
                  <a:pt x="544484" y="683314"/>
                </a:lnTo>
                <a:lnTo>
                  <a:pt x="550724" y="674206"/>
                </a:lnTo>
                <a:cubicBezTo>
                  <a:pt x="619023" y="584378"/>
                  <a:pt x="696553" y="500897"/>
                  <a:pt x="782581" y="425263"/>
                </a:cubicBezTo>
                <a:cubicBezTo>
                  <a:pt x="868609" y="349630"/>
                  <a:pt x="961333" y="283430"/>
                  <a:pt x="1059167" y="227197"/>
                </a:cubicBezTo>
                <a:close/>
                <a:moveTo>
                  <a:pt x="1864005" y="626"/>
                </a:moveTo>
                <a:cubicBezTo>
                  <a:pt x="1920750" y="-912"/>
                  <a:pt x="1977782" y="374"/>
                  <a:pt x="2034903" y="4550"/>
                </a:cubicBezTo>
                <a:lnTo>
                  <a:pt x="2000509" y="474948"/>
                </a:lnTo>
                <a:cubicBezTo>
                  <a:pt x="1835117" y="462855"/>
                  <a:pt x="1670763" y="484241"/>
                  <a:pt x="1516621" y="536025"/>
                </a:cubicBezTo>
                <a:lnTo>
                  <a:pt x="1499672" y="542666"/>
                </a:lnTo>
                <a:lnTo>
                  <a:pt x="1245853" y="136165"/>
                </a:lnTo>
                <a:lnTo>
                  <a:pt x="1366420" y="88927"/>
                </a:lnTo>
                <a:cubicBezTo>
                  <a:pt x="1526128" y="35273"/>
                  <a:pt x="1693772" y="5241"/>
                  <a:pt x="1864005" y="626"/>
                </a:cubicBezTo>
                <a:close/>
              </a:path>
            </a:pathLst>
          </a:custGeom>
          <a:solidFill>
            <a:srgbClr val="F7F7F7"/>
          </a:solidFill>
          <a:ln>
            <a:noFill/>
          </a:ln>
          <a:effectLst>
            <a:outerShdw blurRad="165100" dist="762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2" name="文本框 51"/>
          <p:cNvSpPr txBox="1"/>
          <p:nvPr/>
        </p:nvSpPr>
        <p:spPr>
          <a:xfrm>
            <a:off x="4491576" y="1394519"/>
            <a:ext cx="1000117"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01</a:t>
            </a:r>
            <a:endParaRPr lang="zh-CN" altLang="en-US" sz="2400" dirty="0">
              <a:solidFill>
                <a:srgbClr val="01ACBE"/>
              </a:solidFill>
              <a:latin typeface="Impact" panose="020B0806030902050204" pitchFamily="34" charset="0"/>
            </a:endParaRPr>
          </a:p>
        </p:txBody>
      </p:sp>
      <p:sp>
        <p:nvSpPr>
          <p:cNvPr id="53" name="文本框 52"/>
          <p:cNvSpPr txBox="1"/>
          <p:nvPr/>
        </p:nvSpPr>
        <p:spPr>
          <a:xfrm>
            <a:off x="3761435" y="1723839"/>
            <a:ext cx="1000117"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02</a:t>
            </a:r>
            <a:endParaRPr lang="zh-CN" altLang="en-US" sz="2400" dirty="0">
              <a:solidFill>
                <a:srgbClr val="01ACBE"/>
              </a:solidFill>
              <a:latin typeface="Impact" panose="020B0806030902050204" pitchFamily="34" charset="0"/>
            </a:endParaRPr>
          </a:p>
        </p:txBody>
      </p:sp>
      <p:sp>
        <p:nvSpPr>
          <p:cNvPr id="54" name="文本框 53"/>
          <p:cNvSpPr txBox="1"/>
          <p:nvPr/>
        </p:nvSpPr>
        <p:spPr>
          <a:xfrm>
            <a:off x="3315946" y="2428628"/>
            <a:ext cx="1000117"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03</a:t>
            </a:r>
            <a:endParaRPr lang="zh-CN" altLang="en-US" sz="2400" dirty="0">
              <a:solidFill>
                <a:srgbClr val="01ACBE"/>
              </a:solidFill>
              <a:latin typeface="Impact" panose="020B0806030902050204" pitchFamily="34" charset="0"/>
            </a:endParaRPr>
          </a:p>
        </p:txBody>
      </p:sp>
      <p:sp>
        <p:nvSpPr>
          <p:cNvPr id="55" name="文本框 54"/>
          <p:cNvSpPr txBox="1"/>
          <p:nvPr/>
        </p:nvSpPr>
        <p:spPr>
          <a:xfrm>
            <a:off x="6757495" y="4956639"/>
            <a:ext cx="1000117"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01</a:t>
            </a:r>
            <a:endParaRPr lang="zh-CN" altLang="en-US" sz="2400" dirty="0">
              <a:solidFill>
                <a:srgbClr val="FFB850"/>
              </a:solidFill>
              <a:latin typeface="Impact" panose="020B0806030902050204" pitchFamily="34" charset="0"/>
            </a:endParaRPr>
          </a:p>
        </p:txBody>
      </p:sp>
      <p:sp>
        <p:nvSpPr>
          <p:cNvPr id="56" name="文本框 55"/>
          <p:cNvSpPr txBox="1"/>
          <p:nvPr/>
        </p:nvSpPr>
        <p:spPr>
          <a:xfrm>
            <a:off x="7486724" y="4632598"/>
            <a:ext cx="1000117"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02</a:t>
            </a:r>
            <a:endParaRPr lang="zh-CN" altLang="en-US" sz="2400" dirty="0">
              <a:solidFill>
                <a:srgbClr val="FFB850"/>
              </a:solidFill>
              <a:latin typeface="Impact" panose="020B0806030902050204" pitchFamily="34" charset="0"/>
            </a:endParaRPr>
          </a:p>
        </p:txBody>
      </p:sp>
      <p:sp>
        <p:nvSpPr>
          <p:cNvPr id="57" name="文本框 56"/>
          <p:cNvSpPr txBox="1"/>
          <p:nvPr/>
        </p:nvSpPr>
        <p:spPr>
          <a:xfrm>
            <a:off x="7962711" y="3927010"/>
            <a:ext cx="1000117"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03</a:t>
            </a:r>
            <a:endParaRPr lang="zh-CN" altLang="en-US" sz="2400" dirty="0">
              <a:solidFill>
                <a:srgbClr val="FFB850"/>
              </a:solidFill>
              <a:latin typeface="Impact" panose="020B0806030902050204" pitchFamily="34" charset="0"/>
            </a:endParaRPr>
          </a:p>
        </p:txBody>
      </p:sp>
      <p:grpSp>
        <p:nvGrpSpPr>
          <p:cNvPr id="62" name="组合 61"/>
          <p:cNvGrpSpPr/>
          <p:nvPr/>
        </p:nvGrpSpPr>
        <p:grpSpPr>
          <a:xfrm>
            <a:off x="7909233" y="955301"/>
            <a:ext cx="602634" cy="603999"/>
            <a:chOff x="3504332" y="2897723"/>
            <a:chExt cx="979009" cy="981227"/>
          </a:xfrm>
          <a:effectLst>
            <a:outerShdw blurRad="101600" dist="50800" dir="2700000" algn="tl" rotWithShape="0">
              <a:srgbClr val="C87700">
                <a:alpha val="49804"/>
              </a:srgbClr>
            </a:outerShdw>
          </a:effectLst>
        </p:grpSpPr>
        <p:sp>
          <p:nvSpPr>
            <p:cNvPr id="63" name="椭圆 62"/>
            <p:cNvSpPr/>
            <p:nvPr/>
          </p:nvSpPr>
          <p:spPr>
            <a:xfrm>
              <a:off x="3504332" y="2897723"/>
              <a:ext cx="979009" cy="979010"/>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3650774" y="2951219"/>
              <a:ext cx="686124" cy="485620"/>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3616468" y="3344768"/>
              <a:ext cx="754736" cy="534182"/>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 name="文本框 65"/>
          <p:cNvSpPr txBox="1"/>
          <p:nvPr/>
        </p:nvSpPr>
        <p:spPr>
          <a:xfrm>
            <a:off x="4568715" y="2728126"/>
            <a:ext cx="1267638" cy="523220"/>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OPTION </a:t>
            </a:r>
            <a:r>
              <a:rPr lang="en-US" altLang="zh-CN" sz="2800" dirty="0" smtClean="0">
                <a:solidFill>
                  <a:schemeClr val="bg1"/>
                </a:solidFill>
                <a:latin typeface="LiHei Pro" panose="020B0500000000000000" pitchFamily="34" charset="-122"/>
                <a:ea typeface="LiHei Pro" panose="020B0500000000000000" pitchFamily="34" charset="-122"/>
              </a:rPr>
              <a:t>A</a:t>
            </a:r>
            <a:endParaRPr lang="zh-CN" altLang="en-US" dirty="0">
              <a:solidFill>
                <a:schemeClr val="bg1"/>
              </a:solidFill>
              <a:latin typeface="LiHei Pro" panose="020B0500000000000000" pitchFamily="34" charset="-122"/>
              <a:ea typeface="LiHei Pro" panose="020B0500000000000000" pitchFamily="34" charset="-122"/>
            </a:endParaRPr>
          </a:p>
        </p:txBody>
      </p:sp>
      <p:sp>
        <p:nvSpPr>
          <p:cNvPr id="68" name="文本框 67"/>
          <p:cNvSpPr txBox="1"/>
          <p:nvPr/>
        </p:nvSpPr>
        <p:spPr>
          <a:xfrm>
            <a:off x="6361438" y="3494630"/>
            <a:ext cx="1267638" cy="523220"/>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OPTION </a:t>
            </a:r>
            <a:r>
              <a:rPr lang="en-US" altLang="zh-CN" sz="2800" dirty="0" smtClean="0">
                <a:solidFill>
                  <a:schemeClr val="bg1"/>
                </a:solidFill>
                <a:latin typeface="LiHei Pro" panose="020B0500000000000000" pitchFamily="34" charset="-122"/>
                <a:ea typeface="LiHei Pro" panose="020B0500000000000000" pitchFamily="34" charset="-122"/>
              </a:rPr>
              <a:t>B</a:t>
            </a:r>
            <a:endParaRPr lang="zh-CN" altLang="en-US" dirty="0">
              <a:solidFill>
                <a:schemeClr val="bg1"/>
              </a:solidFill>
              <a:latin typeface="LiHei Pro" panose="020B0500000000000000" pitchFamily="34" charset="-122"/>
              <a:ea typeface="LiHei Pro" panose="020B0500000000000000" pitchFamily="34" charset="-122"/>
            </a:endParaRPr>
          </a:p>
        </p:txBody>
      </p:sp>
      <p:grpSp>
        <p:nvGrpSpPr>
          <p:cNvPr id="73" name="组合 72"/>
          <p:cNvGrpSpPr/>
          <p:nvPr/>
        </p:nvGrpSpPr>
        <p:grpSpPr>
          <a:xfrm>
            <a:off x="2089821" y="3917947"/>
            <a:ext cx="595558" cy="596907"/>
            <a:chOff x="5379318" y="1317857"/>
            <a:chExt cx="1433367" cy="1436614"/>
          </a:xfrm>
          <a:effectLst>
            <a:outerShdw blurRad="101600" dist="50800" dir="2700000" algn="tl" rotWithShape="0">
              <a:srgbClr val="017581">
                <a:alpha val="50000"/>
              </a:srgbClr>
            </a:outerShdw>
          </a:effectLst>
        </p:grpSpPr>
        <p:sp>
          <p:nvSpPr>
            <p:cNvPr id="74" name="椭圆 73"/>
            <p:cNvSpPr/>
            <p:nvPr/>
          </p:nvSpPr>
          <p:spPr>
            <a:xfrm>
              <a:off x="5379318" y="1317857"/>
              <a:ext cx="1433367" cy="1433368"/>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5593724" y="1396179"/>
              <a:ext cx="1004554" cy="710996"/>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5543496" y="1972375"/>
              <a:ext cx="1105009" cy="782096"/>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78"/>
          <p:cNvGrpSpPr/>
          <p:nvPr/>
        </p:nvGrpSpPr>
        <p:grpSpPr>
          <a:xfrm>
            <a:off x="2692731" y="3888949"/>
            <a:ext cx="2005938" cy="653573"/>
            <a:chOff x="1811883" y="3526001"/>
            <a:chExt cx="2005938" cy="653573"/>
          </a:xfrm>
        </p:grpSpPr>
        <p:sp>
          <p:nvSpPr>
            <p:cNvPr id="77" name="文本框 76"/>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89" name="组合 88"/>
          <p:cNvGrpSpPr/>
          <p:nvPr/>
        </p:nvGrpSpPr>
        <p:grpSpPr>
          <a:xfrm>
            <a:off x="2692731" y="4606499"/>
            <a:ext cx="2005938" cy="653573"/>
            <a:chOff x="1811883" y="3526001"/>
            <a:chExt cx="2005938" cy="653573"/>
          </a:xfrm>
        </p:grpSpPr>
        <p:sp>
          <p:nvSpPr>
            <p:cNvPr id="90" name="文本框 89"/>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2" name="组合 91"/>
          <p:cNvGrpSpPr/>
          <p:nvPr/>
        </p:nvGrpSpPr>
        <p:grpSpPr>
          <a:xfrm>
            <a:off x="2692731" y="5324049"/>
            <a:ext cx="2005938" cy="653573"/>
            <a:chOff x="1811883" y="3526001"/>
            <a:chExt cx="2005938" cy="653573"/>
          </a:xfrm>
        </p:grpSpPr>
        <p:sp>
          <p:nvSpPr>
            <p:cNvPr id="93" name="文本框 92"/>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4" name="文本框 93"/>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5" name="组合 94"/>
          <p:cNvGrpSpPr/>
          <p:nvPr/>
        </p:nvGrpSpPr>
        <p:grpSpPr>
          <a:xfrm>
            <a:off x="2089821" y="4629147"/>
            <a:ext cx="595558" cy="596907"/>
            <a:chOff x="5379318" y="1317857"/>
            <a:chExt cx="1433367" cy="1436614"/>
          </a:xfrm>
          <a:effectLst>
            <a:outerShdw blurRad="101600" dist="50800" dir="2700000" algn="tl" rotWithShape="0">
              <a:srgbClr val="017581">
                <a:alpha val="50000"/>
              </a:srgbClr>
            </a:outerShdw>
          </a:effectLst>
        </p:grpSpPr>
        <p:sp>
          <p:nvSpPr>
            <p:cNvPr id="96" name="椭圆 95"/>
            <p:cNvSpPr/>
            <p:nvPr/>
          </p:nvSpPr>
          <p:spPr>
            <a:xfrm>
              <a:off x="5379318" y="1317857"/>
              <a:ext cx="1433367" cy="1433368"/>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5593724" y="1396179"/>
              <a:ext cx="1004554" cy="710996"/>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5543496" y="1972375"/>
              <a:ext cx="1105009" cy="782096"/>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p:cNvGrpSpPr/>
          <p:nvPr/>
        </p:nvGrpSpPr>
        <p:grpSpPr>
          <a:xfrm>
            <a:off x="2089821" y="5340347"/>
            <a:ext cx="595558" cy="596907"/>
            <a:chOff x="5379318" y="1317857"/>
            <a:chExt cx="1433367" cy="1436614"/>
          </a:xfrm>
          <a:effectLst>
            <a:outerShdw blurRad="101600" dist="50800" dir="2700000" algn="tl" rotWithShape="0">
              <a:srgbClr val="017581">
                <a:alpha val="50000"/>
              </a:srgbClr>
            </a:outerShdw>
          </a:effectLst>
        </p:grpSpPr>
        <p:sp>
          <p:nvSpPr>
            <p:cNvPr id="100" name="椭圆 99"/>
            <p:cNvSpPr/>
            <p:nvPr/>
          </p:nvSpPr>
          <p:spPr>
            <a:xfrm>
              <a:off x="5379318" y="1317857"/>
              <a:ext cx="1433367" cy="1433368"/>
            </a:xfrm>
            <a:prstGeom prst="ellipse">
              <a:avLst/>
            </a:prstGeom>
            <a:gradFill flip="none" rotWithShape="1">
              <a:gsLst>
                <a:gs pos="100000">
                  <a:srgbClr val="09AABB"/>
                </a:gs>
                <a:gs pos="0">
                  <a:srgbClr val="19DEF3"/>
                </a:gs>
              </a:gsLst>
              <a:lin ang="2700000" scaled="1"/>
              <a:tileRect/>
            </a:gradFill>
            <a:ln>
              <a:noFill/>
            </a:ln>
            <a:effectLst>
              <a:innerShdw blurRad="304800" dist="50800" dir="13500000">
                <a:srgbClr val="066D78">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p:nvPr/>
          </p:nvSpPr>
          <p:spPr>
            <a:xfrm>
              <a:off x="5593724" y="1396179"/>
              <a:ext cx="1004554" cy="710996"/>
            </a:xfrm>
            <a:prstGeom prst="ellipse">
              <a:avLst/>
            </a:prstGeom>
            <a:gradFill flip="none" rotWithShape="1">
              <a:gsLst>
                <a:gs pos="92000">
                  <a:srgbClr val="12BFD2">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p:cNvSpPr/>
            <p:nvPr/>
          </p:nvSpPr>
          <p:spPr>
            <a:xfrm>
              <a:off x="5543496" y="1972375"/>
              <a:ext cx="1105009" cy="782096"/>
            </a:xfrm>
            <a:prstGeom prst="ellipse">
              <a:avLst/>
            </a:prstGeom>
            <a:gradFill flip="none" rotWithShape="1">
              <a:gsLst>
                <a:gs pos="100000">
                  <a:srgbClr val="12BFD2">
                    <a:alpha val="0"/>
                  </a:srgbClr>
                </a:gs>
                <a:gs pos="43000">
                  <a:srgbClr val="89DFE9">
                    <a:alpha val="39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3" name="文本框 102"/>
          <p:cNvSpPr txBox="1"/>
          <p:nvPr/>
        </p:nvSpPr>
        <p:spPr>
          <a:xfrm>
            <a:off x="1891510" y="3984893"/>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104" name="文本框 103"/>
          <p:cNvSpPr txBox="1"/>
          <p:nvPr/>
        </p:nvSpPr>
        <p:spPr>
          <a:xfrm>
            <a:off x="1891510" y="4690382"/>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105" name="文本框 104"/>
          <p:cNvSpPr txBox="1"/>
          <p:nvPr/>
        </p:nvSpPr>
        <p:spPr>
          <a:xfrm>
            <a:off x="1891510" y="5401582"/>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grpSp>
        <p:nvGrpSpPr>
          <p:cNvPr id="106" name="组合 105"/>
          <p:cNvGrpSpPr/>
          <p:nvPr/>
        </p:nvGrpSpPr>
        <p:grpSpPr>
          <a:xfrm>
            <a:off x="8502650" y="912476"/>
            <a:ext cx="2005938" cy="653573"/>
            <a:chOff x="1811883" y="3526001"/>
            <a:chExt cx="2005938" cy="653573"/>
          </a:xfrm>
        </p:grpSpPr>
        <p:sp>
          <p:nvSpPr>
            <p:cNvPr id="107" name="文本框 106"/>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9" name="组合 108"/>
          <p:cNvGrpSpPr/>
          <p:nvPr/>
        </p:nvGrpSpPr>
        <p:grpSpPr>
          <a:xfrm>
            <a:off x="8502650" y="1630026"/>
            <a:ext cx="2005938" cy="653573"/>
            <a:chOff x="1811883" y="3526001"/>
            <a:chExt cx="2005938" cy="653573"/>
          </a:xfrm>
        </p:grpSpPr>
        <p:sp>
          <p:nvSpPr>
            <p:cNvPr id="110" name="文本框 109"/>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1" name="文本框 110"/>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12" name="组合 111"/>
          <p:cNvGrpSpPr/>
          <p:nvPr/>
        </p:nvGrpSpPr>
        <p:grpSpPr>
          <a:xfrm>
            <a:off x="8502650" y="2347576"/>
            <a:ext cx="2005938" cy="653573"/>
            <a:chOff x="1811883" y="3526001"/>
            <a:chExt cx="2005938" cy="653573"/>
          </a:xfrm>
        </p:grpSpPr>
        <p:sp>
          <p:nvSpPr>
            <p:cNvPr id="113" name="文本框 112"/>
            <p:cNvSpPr txBox="1"/>
            <p:nvPr/>
          </p:nvSpPr>
          <p:spPr>
            <a:xfrm flipH="1">
              <a:off x="1811883" y="3526001"/>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4" name="文本框 113"/>
            <p:cNvSpPr txBox="1"/>
            <p:nvPr/>
          </p:nvSpPr>
          <p:spPr>
            <a:xfrm flipH="1">
              <a:off x="1811883" y="3780794"/>
              <a:ext cx="2005938"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15" name="组合 114"/>
          <p:cNvGrpSpPr/>
          <p:nvPr/>
        </p:nvGrpSpPr>
        <p:grpSpPr>
          <a:xfrm>
            <a:off x="7909233" y="1653801"/>
            <a:ext cx="602634" cy="603999"/>
            <a:chOff x="3504332" y="2897723"/>
            <a:chExt cx="979009" cy="981227"/>
          </a:xfrm>
          <a:effectLst>
            <a:outerShdw blurRad="101600" dist="50800" dir="2700000" algn="tl" rotWithShape="0">
              <a:srgbClr val="C87700">
                <a:alpha val="49804"/>
              </a:srgbClr>
            </a:outerShdw>
          </a:effectLst>
        </p:grpSpPr>
        <p:sp>
          <p:nvSpPr>
            <p:cNvPr id="116" name="椭圆 115"/>
            <p:cNvSpPr/>
            <p:nvPr/>
          </p:nvSpPr>
          <p:spPr>
            <a:xfrm>
              <a:off x="3504332" y="2897723"/>
              <a:ext cx="979009" cy="979010"/>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3650774" y="2951219"/>
              <a:ext cx="686124" cy="485620"/>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3616468" y="3344768"/>
              <a:ext cx="754736" cy="534182"/>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9" name="组合 118"/>
          <p:cNvGrpSpPr/>
          <p:nvPr/>
        </p:nvGrpSpPr>
        <p:grpSpPr>
          <a:xfrm>
            <a:off x="7909233" y="2352301"/>
            <a:ext cx="602634" cy="603999"/>
            <a:chOff x="3504332" y="2897723"/>
            <a:chExt cx="979009" cy="981227"/>
          </a:xfrm>
          <a:effectLst>
            <a:outerShdw blurRad="101600" dist="50800" dir="2700000" algn="tl" rotWithShape="0">
              <a:srgbClr val="C87700">
                <a:alpha val="49804"/>
              </a:srgbClr>
            </a:outerShdw>
          </a:effectLst>
        </p:grpSpPr>
        <p:sp>
          <p:nvSpPr>
            <p:cNvPr id="120" name="椭圆 119"/>
            <p:cNvSpPr/>
            <p:nvPr/>
          </p:nvSpPr>
          <p:spPr>
            <a:xfrm>
              <a:off x="3504332" y="2897723"/>
              <a:ext cx="979009" cy="979010"/>
            </a:xfrm>
            <a:prstGeom prst="ellipse">
              <a:avLst/>
            </a:prstGeom>
            <a:gradFill flip="none" rotWithShape="1">
              <a:gsLst>
                <a:gs pos="100000">
                  <a:srgbClr val="FF9F11"/>
                </a:gs>
                <a:gs pos="0">
                  <a:srgbClr val="FFB850"/>
                </a:gs>
              </a:gsLst>
              <a:lin ang="2700000" scaled="1"/>
              <a:tileRect/>
            </a:gradFill>
            <a:ln>
              <a:noFill/>
            </a:ln>
            <a:effectLst>
              <a:innerShdw blurRad="304800" dist="50800" dir="13500000">
                <a:srgbClr val="D67F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p:cNvSpPr/>
            <p:nvPr/>
          </p:nvSpPr>
          <p:spPr>
            <a:xfrm>
              <a:off x="3650774" y="2951219"/>
              <a:ext cx="686124" cy="485620"/>
            </a:xfrm>
            <a:prstGeom prst="ellipse">
              <a:avLst/>
            </a:prstGeom>
            <a:gradFill flip="none" rotWithShape="1">
              <a:gsLst>
                <a:gs pos="92000">
                  <a:srgbClr val="FFB850">
                    <a:alpha val="0"/>
                  </a:srgbClr>
                </a:gs>
                <a:gs pos="0">
                  <a:schemeClr val="bg1">
                    <a:alpha val="83000"/>
                  </a:schemeClr>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p:cNvSpPr/>
            <p:nvPr/>
          </p:nvSpPr>
          <p:spPr>
            <a:xfrm>
              <a:off x="3616468" y="3344768"/>
              <a:ext cx="754736" cy="534182"/>
            </a:xfrm>
            <a:prstGeom prst="ellipse">
              <a:avLst/>
            </a:prstGeom>
            <a:gradFill flip="none" rotWithShape="1">
              <a:gsLst>
                <a:gs pos="100000">
                  <a:srgbClr val="FFB850">
                    <a:alpha val="0"/>
                  </a:srgbClr>
                </a:gs>
                <a:gs pos="43000">
                  <a:srgbClr val="FFCF89">
                    <a:alpha val="50000"/>
                  </a:srgbClr>
                </a:gs>
                <a:gs pos="0">
                  <a:schemeClr val="bg1">
                    <a:alpha val="4100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3" name="文本框 122"/>
          <p:cNvSpPr txBox="1"/>
          <p:nvPr/>
        </p:nvSpPr>
        <p:spPr>
          <a:xfrm>
            <a:off x="7708555" y="1012311"/>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124" name="文本框 123"/>
          <p:cNvSpPr txBox="1"/>
          <p:nvPr/>
        </p:nvSpPr>
        <p:spPr>
          <a:xfrm>
            <a:off x="7708555" y="1717800"/>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125" name="文本框 124"/>
          <p:cNvSpPr txBox="1"/>
          <p:nvPr/>
        </p:nvSpPr>
        <p:spPr>
          <a:xfrm>
            <a:off x="7708555" y="2429000"/>
            <a:ext cx="100011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任意多边形 90"/>
          <p:cNvSpPr/>
          <p:nvPr/>
        </p:nvSpPr>
        <p:spPr>
          <a:xfrm>
            <a:off x="6594611" y="951108"/>
            <a:ext cx="3045688" cy="3045688"/>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3929815" y="2679474"/>
            <a:ext cx="3373424" cy="3373424"/>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5140387" y="1237626"/>
            <a:ext cx="1479352" cy="1479352"/>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2884473" y="2139087"/>
            <a:ext cx="1479352" cy="1479352"/>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7328962" y="3769109"/>
            <a:ext cx="847272" cy="847272"/>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a:off x="8176791" y="3804178"/>
            <a:ext cx="1124190" cy="1124190"/>
          </a:xfrm>
          <a:custGeom>
            <a:avLst/>
            <a:gdLst>
              <a:gd name="connsiteX0" fmla="*/ 974890 w 1954625"/>
              <a:gd name="connsiteY0" fmla="*/ 760674 h 1954625"/>
              <a:gd name="connsiteX1" fmla="*/ 758253 w 1954625"/>
              <a:gd name="connsiteY1" fmla="*/ 977312 h 1954625"/>
              <a:gd name="connsiteX2" fmla="*/ 974890 w 1954625"/>
              <a:gd name="connsiteY2" fmla="*/ 1193949 h 1954625"/>
              <a:gd name="connsiteX3" fmla="*/ 1191528 w 1954625"/>
              <a:gd name="connsiteY3" fmla="*/ 977312 h 1954625"/>
              <a:gd name="connsiteX4" fmla="*/ 974890 w 1954625"/>
              <a:gd name="connsiteY4" fmla="*/ 760674 h 1954625"/>
              <a:gd name="connsiteX5" fmla="*/ 977313 w 1954625"/>
              <a:gd name="connsiteY5" fmla="*/ 582480 h 1954625"/>
              <a:gd name="connsiteX6" fmla="*/ 1372145 w 1954625"/>
              <a:gd name="connsiteY6" fmla="*/ 977313 h 1954625"/>
              <a:gd name="connsiteX7" fmla="*/ 977313 w 1954625"/>
              <a:gd name="connsiteY7" fmla="*/ 1372145 h 1954625"/>
              <a:gd name="connsiteX8" fmla="*/ 582480 w 1954625"/>
              <a:gd name="connsiteY8" fmla="*/ 977313 h 1954625"/>
              <a:gd name="connsiteX9" fmla="*/ 977313 w 1954625"/>
              <a:gd name="connsiteY9" fmla="*/ 582480 h 1954625"/>
              <a:gd name="connsiteX10" fmla="*/ 977313 w 1954625"/>
              <a:gd name="connsiteY10" fmla="*/ 385359 h 1954625"/>
              <a:gd name="connsiteX11" fmla="*/ 385359 w 1954625"/>
              <a:gd name="connsiteY11" fmla="*/ 977313 h 1954625"/>
              <a:gd name="connsiteX12" fmla="*/ 977313 w 1954625"/>
              <a:gd name="connsiteY12" fmla="*/ 1569267 h 1954625"/>
              <a:gd name="connsiteX13" fmla="*/ 1569267 w 1954625"/>
              <a:gd name="connsiteY13" fmla="*/ 977313 h 1954625"/>
              <a:gd name="connsiteX14" fmla="*/ 977313 w 1954625"/>
              <a:gd name="connsiteY14" fmla="*/ 385359 h 1954625"/>
              <a:gd name="connsiteX15" fmla="*/ 866389 w 1954625"/>
              <a:gd name="connsiteY15" fmla="*/ 0 h 1954625"/>
              <a:gd name="connsiteX16" fmla="*/ 1088238 w 1954625"/>
              <a:gd name="connsiteY16" fmla="*/ 0 h 1954625"/>
              <a:gd name="connsiteX17" fmla="*/ 1131494 w 1954625"/>
              <a:gd name="connsiteY17" fmla="*/ 201809 h 1954625"/>
              <a:gd name="connsiteX18" fmla="*/ 1141946 w 1954625"/>
              <a:gd name="connsiteY18" fmla="*/ 203404 h 1954625"/>
              <a:gd name="connsiteX19" fmla="*/ 1230544 w 1954625"/>
              <a:gd name="connsiteY19" fmla="*/ 229719 h 1954625"/>
              <a:gd name="connsiteX20" fmla="*/ 1369907 w 1954625"/>
              <a:gd name="connsiteY20" fmla="*/ 75474 h 1954625"/>
              <a:gd name="connsiteX21" fmla="*/ 1562033 w 1954625"/>
              <a:gd name="connsiteY21" fmla="*/ 186398 h 1954625"/>
              <a:gd name="connsiteX22" fmla="*/ 1500289 w 1954625"/>
              <a:gd name="connsiteY22" fmla="*/ 377538 h 1954625"/>
              <a:gd name="connsiteX23" fmla="*/ 1511906 w 1954625"/>
              <a:gd name="connsiteY23" fmla="*/ 386009 h 1954625"/>
              <a:gd name="connsiteX24" fmla="*/ 1573682 w 1954625"/>
              <a:gd name="connsiteY24" fmla="*/ 445436 h 1954625"/>
              <a:gd name="connsiteX25" fmla="*/ 1580309 w 1954625"/>
              <a:gd name="connsiteY25" fmla="*/ 453296 h 1954625"/>
              <a:gd name="connsiteX26" fmla="*/ 1768229 w 1954625"/>
              <a:gd name="connsiteY26" fmla="*/ 392595 h 1954625"/>
              <a:gd name="connsiteX27" fmla="*/ 1879154 w 1954625"/>
              <a:gd name="connsiteY27" fmla="*/ 584720 h 1954625"/>
              <a:gd name="connsiteX28" fmla="*/ 1739146 w 1954625"/>
              <a:gd name="connsiteY28" fmla="*/ 711218 h 1954625"/>
              <a:gd name="connsiteX29" fmla="*/ 1750475 w 1954625"/>
              <a:gd name="connsiteY29" fmla="*/ 739327 h 1954625"/>
              <a:gd name="connsiteX30" fmla="*/ 1772732 w 1954625"/>
              <a:gd name="connsiteY30" fmla="*/ 827400 h 1954625"/>
              <a:gd name="connsiteX31" fmla="*/ 1954625 w 1954625"/>
              <a:gd name="connsiteY31" fmla="*/ 866390 h 1954625"/>
              <a:gd name="connsiteX32" fmla="*/ 1954625 w 1954625"/>
              <a:gd name="connsiteY32" fmla="*/ 1088237 h 1954625"/>
              <a:gd name="connsiteX33" fmla="*/ 1784257 w 1954625"/>
              <a:gd name="connsiteY33" fmla="*/ 1124755 h 1954625"/>
              <a:gd name="connsiteX34" fmla="*/ 1777607 w 1954625"/>
              <a:gd name="connsiteY34" fmla="*/ 1168330 h 1954625"/>
              <a:gd name="connsiteX35" fmla="*/ 1760403 w 1954625"/>
              <a:gd name="connsiteY35" fmla="*/ 1236999 h 1954625"/>
              <a:gd name="connsiteX36" fmla="*/ 1753662 w 1954625"/>
              <a:gd name="connsiteY36" fmla="*/ 1256525 h 1954625"/>
              <a:gd name="connsiteX37" fmla="*/ 1879154 w 1954625"/>
              <a:gd name="connsiteY37" fmla="*/ 1369907 h 1954625"/>
              <a:gd name="connsiteX38" fmla="*/ 1768229 w 1954625"/>
              <a:gd name="connsiteY38" fmla="*/ 1562032 h 1954625"/>
              <a:gd name="connsiteX39" fmla="*/ 1614014 w 1954625"/>
              <a:gd name="connsiteY39" fmla="*/ 1512217 h 1954625"/>
              <a:gd name="connsiteX40" fmla="*/ 1595001 w 1954625"/>
              <a:gd name="connsiteY40" fmla="*/ 1538291 h 1954625"/>
              <a:gd name="connsiteX41" fmla="*/ 1535576 w 1954625"/>
              <a:gd name="connsiteY41" fmla="*/ 1600067 h 1954625"/>
              <a:gd name="connsiteX42" fmla="*/ 1513675 w 1954625"/>
              <a:gd name="connsiteY42" fmla="*/ 1618527 h 1954625"/>
              <a:gd name="connsiteX43" fmla="*/ 1562033 w 1954625"/>
              <a:gd name="connsiteY43" fmla="*/ 1768228 h 1954625"/>
              <a:gd name="connsiteX44" fmla="*/ 1369907 w 1954625"/>
              <a:gd name="connsiteY44" fmla="*/ 1879152 h 1954625"/>
              <a:gd name="connsiteX45" fmla="*/ 1267926 w 1954625"/>
              <a:gd name="connsiteY45" fmla="*/ 1766283 h 1954625"/>
              <a:gd name="connsiteX46" fmla="*/ 1241683 w 1954625"/>
              <a:gd name="connsiteY46" fmla="*/ 1776862 h 1954625"/>
              <a:gd name="connsiteX47" fmla="*/ 1119736 w 1954625"/>
              <a:gd name="connsiteY47" fmla="*/ 1807677 h 1954625"/>
              <a:gd name="connsiteX48" fmla="*/ 1088238 w 1954625"/>
              <a:gd name="connsiteY48" fmla="*/ 1954625 h 1954625"/>
              <a:gd name="connsiteX49" fmla="*/ 866389 w 1954625"/>
              <a:gd name="connsiteY49" fmla="*/ 1954625 h 1954625"/>
              <a:gd name="connsiteX50" fmla="*/ 834825 w 1954625"/>
              <a:gd name="connsiteY50" fmla="*/ 1807370 h 1954625"/>
              <a:gd name="connsiteX51" fmla="*/ 812681 w 1954625"/>
              <a:gd name="connsiteY51" fmla="*/ 1803991 h 1954625"/>
              <a:gd name="connsiteX52" fmla="*/ 686492 w 1954625"/>
              <a:gd name="connsiteY52" fmla="*/ 1766513 h 1954625"/>
              <a:gd name="connsiteX53" fmla="*/ 584720 w 1954625"/>
              <a:gd name="connsiteY53" fmla="*/ 1879152 h 1954625"/>
              <a:gd name="connsiteX54" fmla="*/ 392595 w 1954625"/>
              <a:gd name="connsiteY54" fmla="*/ 1768228 h 1954625"/>
              <a:gd name="connsiteX55" fmla="*/ 440697 w 1954625"/>
              <a:gd name="connsiteY55" fmla="*/ 1619316 h 1954625"/>
              <a:gd name="connsiteX56" fmla="*/ 346962 w 1954625"/>
              <a:gd name="connsiteY56" fmla="*/ 1523315 h 1954625"/>
              <a:gd name="connsiteX57" fmla="*/ 339516 w 1954625"/>
              <a:gd name="connsiteY57" fmla="*/ 1512571 h 1954625"/>
              <a:gd name="connsiteX58" fmla="*/ 186399 w 1954625"/>
              <a:gd name="connsiteY58" fmla="*/ 1562032 h 1954625"/>
              <a:gd name="connsiteX59" fmla="*/ 75474 w 1954625"/>
              <a:gd name="connsiteY59" fmla="*/ 1369907 h 1954625"/>
              <a:gd name="connsiteX60" fmla="*/ 201055 w 1954625"/>
              <a:gd name="connsiteY60" fmla="*/ 1256443 h 1954625"/>
              <a:gd name="connsiteX61" fmla="*/ 188719 w 1954625"/>
              <a:gd name="connsiteY61" fmla="*/ 1217616 h 1954625"/>
              <a:gd name="connsiteX62" fmla="*/ 170032 w 1954625"/>
              <a:gd name="connsiteY62" fmla="*/ 1124683 h 1954625"/>
              <a:gd name="connsiteX63" fmla="*/ 0 w 1954625"/>
              <a:gd name="connsiteY63" fmla="*/ 1088237 h 1954625"/>
              <a:gd name="connsiteX64" fmla="*/ 0 w 1954625"/>
              <a:gd name="connsiteY64" fmla="*/ 866390 h 1954625"/>
              <a:gd name="connsiteX65" fmla="*/ 180204 w 1954625"/>
              <a:gd name="connsiteY65" fmla="*/ 827762 h 1954625"/>
              <a:gd name="connsiteX66" fmla="*/ 188719 w 1954625"/>
              <a:gd name="connsiteY66" fmla="*/ 789780 h 1954625"/>
              <a:gd name="connsiteX67" fmla="*/ 215897 w 1954625"/>
              <a:gd name="connsiteY67" fmla="*/ 711594 h 1954625"/>
              <a:gd name="connsiteX68" fmla="*/ 75474 w 1954625"/>
              <a:gd name="connsiteY68" fmla="*/ 584720 h 1954625"/>
              <a:gd name="connsiteX69" fmla="*/ 186399 w 1954625"/>
              <a:gd name="connsiteY69" fmla="*/ 392595 h 1954625"/>
              <a:gd name="connsiteX70" fmla="*/ 375782 w 1954625"/>
              <a:gd name="connsiteY70" fmla="*/ 453769 h 1954625"/>
              <a:gd name="connsiteX71" fmla="*/ 417266 w 1954625"/>
              <a:gd name="connsiteY71" fmla="*/ 409006 h 1954625"/>
              <a:gd name="connsiteX72" fmla="*/ 454596 w 1954625"/>
              <a:gd name="connsiteY72" fmla="*/ 378342 h 1954625"/>
              <a:gd name="connsiteX73" fmla="*/ 392595 w 1954625"/>
              <a:gd name="connsiteY73" fmla="*/ 186398 h 1954625"/>
              <a:gd name="connsiteX74" fmla="*/ 584720 w 1954625"/>
              <a:gd name="connsiteY74" fmla="*/ 75474 h 1954625"/>
              <a:gd name="connsiteX75" fmla="*/ 722964 w 1954625"/>
              <a:gd name="connsiteY75" fmla="*/ 228481 h 1954625"/>
              <a:gd name="connsiteX76" fmla="*/ 812681 w 1954625"/>
              <a:gd name="connsiteY76" fmla="*/ 203404 h 1954625"/>
              <a:gd name="connsiteX77" fmla="*/ 823131 w 1954625"/>
              <a:gd name="connsiteY77" fmla="*/ 201809 h 195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54625" h="1954625">
                <a:moveTo>
                  <a:pt x="974890" y="760674"/>
                </a:moveTo>
                <a:cubicBezTo>
                  <a:pt x="855245" y="760674"/>
                  <a:pt x="758253" y="857666"/>
                  <a:pt x="758253" y="977312"/>
                </a:cubicBezTo>
                <a:cubicBezTo>
                  <a:pt x="758253" y="1096957"/>
                  <a:pt x="855245" y="1193949"/>
                  <a:pt x="974890" y="1193949"/>
                </a:cubicBezTo>
                <a:cubicBezTo>
                  <a:pt x="1094536" y="1193949"/>
                  <a:pt x="1191528" y="1096957"/>
                  <a:pt x="1191528" y="977312"/>
                </a:cubicBezTo>
                <a:cubicBezTo>
                  <a:pt x="1191528" y="857666"/>
                  <a:pt x="1094536" y="760674"/>
                  <a:pt x="974890" y="760674"/>
                </a:cubicBezTo>
                <a:close/>
                <a:moveTo>
                  <a:pt x="977313" y="582480"/>
                </a:moveTo>
                <a:cubicBezTo>
                  <a:pt x="1195372" y="582480"/>
                  <a:pt x="1372145" y="759253"/>
                  <a:pt x="1372145" y="977313"/>
                </a:cubicBezTo>
                <a:cubicBezTo>
                  <a:pt x="1372145" y="1195372"/>
                  <a:pt x="1195372" y="1372145"/>
                  <a:pt x="977313" y="1372145"/>
                </a:cubicBezTo>
                <a:cubicBezTo>
                  <a:pt x="759253" y="1372145"/>
                  <a:pt x="582480" y="1195372"/>
                  <a:pt x="582480" y="977313"/>
                </a:cubicBezTo>
                <a:cubicBezTo>
                  <a:pt x="582480" y="759253"/>
                  <a:pt x="759253" y="582480"/>
                  <a:pt x="977313" y="582480"/>
                </a:cubicBezTo>
                <a:close/>
                <a:moveTo>
                  <a:pt x="977313" y="385359"/>
                </a:moveTo>
                <a:cubicBezTo>
                  <a:pt x="650386" y="385359"/>
                  <a:pt x="385359" y="650386"/>
                  <a:pt x="385359" y="977313"/>
                </a:cubicBezTo>
                <a:cubicBezTo>
                  <a:pt x="385359" y="1304240"/>
                  <a:pt x="650386" y="1569267"/>
                  <a:pt x="977313" y="1569267"/>
                </a:cubicBezTo>
                <a:cubicBezTo>
                  <a:pt x="1304240" y="1569267"/>
                  <a:pt x="1569267" y="1304240"/>
                  <a:pt x="1569267" y="977313"/>
                </a:cubicBezTo>
                <a:cubicBezTo>
                  <a:pt x="1569267" y="650386"/>
                  <a:pt x="1304240" y="385359"/>
                  <a:pt x="977313" y="385359"/>
                </a:cubicBezTo>
                <a:close/>
                <a:moveTo>
                  <a:pt x="866389" y="0"/>
                </a:moveTo>
                <a:lnTo>
                  <a:pt x="1088238" y="0"/>
                </a:lnTo>
                <a:lnTo>
                  <a:pt x="1131494" y="201809"/>
                </a:lnTo>
                <a:lnTo>
                  <a:pt x="1141946" y="203404"/>
                </a:lnTo>
                <a:lnTo>
                  <a:pt x="1230544" y="229719"/>
                </a:lnTo>
                <a:lnTo>
                  <a:pt x="1369907" y="75474"/>
                </a:lnTo>
                <a:lnTo>
                  <a:pt x="1562033" y="186398"/>
                </a:lnTo>
                <a:lnTo>
                  <a:pt x="1500289" y="377538"/>
                </a:lnTo>
                <a:lnTo>
                  <a:pt x="1511906" y="386009"/>
                </a:lnTo>
                <a:cubicBezTo>
                  <a:pt x="1533522" y="404733"/>
                  <a:pt x="1554143" y="424570"/>
                  <a:pt x="1573682" y="445436"/>
                </a:cubicBezTo>
                <a:lnTo>
                  <a:pt x="1580309" y="453296"/>
                </a:lnTo>
                <a:lnTo>
                  <a:pt x="1768229" y="392595"/>
                </a:lnTo>
                <a:lnTo>
                  <a:pt x="1879154" y="584720"/>
                </a:lnTo>
                <a:lnTo>
                  <a:pt x="1739146" y="711218"/>
                </a:lnTo>
                <a:lnTo>
                  <a:pt x="1750475" y="739327"/>
                </a:lnTo>
                <a:lnTo>
                  <a:pt x="1772732" y="827400"/>
                </a:lnTo>
                <a:lnTo>
                  <a:pt x="1954625" y="866390"/>
                </a:lnTo>
                <a:lnTo>
                  <a:pt x="1954625" y="1088237"/>
                </a:lnTo>
                <a:lnTo>
                  <a:pt x="1784257" y="1124755"/>
                </a:lnTo>
                <a:lnTo>
                  <a:pt x="1777607" y="1168330"/>
                </a:lnTo>
                <a:cubicBezTo>
                  <a:pt x="1772846" y="1191595"/>
                  <a:pt x="1767096" y="1214500"/>
                  <a:pt x="1760403" y="1236999"/>
                </a:cubicBezTo>
                <a:lnTo>
                  <a:pt x="1753662" y="1256525"/>
                </a:lnTo>
                <a:lnTo>
                  <a:pt x="1879154" y="1369907"/>
                </a:lnTo>
                <a:lnTo>
                  <a:pt x="1768229" y="1562032"/>
                </a:lnTo>
                <a:lnTo>
                  <a:pt x="1614014" y="1512217"/>
                </a:lnTo>
                <a:lnTo>
                  <a:pt x="1595001" y="1538291"/>
                </a:lnTo>
                <a:cubicBezTo>
                  <a:pt x="1576279" y="1559906"/>
                  <a:pt x="1556441" y="1580528"/>
                  <a:pt x="1535576" y="1600067"/>
                </a:cubicBezTo>
                <a:lnTo>
                  <a:pt x="1513675" y="1618527"/>
                </a:lnTo>
                <a:lnTo>
                  <a:pt x="1562033" y="1768228"/>
                </a:lnTo>
                <a:lnTo>
                  <a:pt x="1369907" y="1879152"/>
                </a:lnTo>
                <a:lnTo>
                  <a:pt x="1267926" y="1766283"/>
                </a:lnTo>
                <a:lnTo>
                  <a:pt x="1241683" y="1776862"/>
                </a:lnTo>
                <a:lnTo>
                  <a:pt x="1119736" y="1807677"/>
                </a:lnTo>
                <a:lnTo>
                  <a:pt x="1088238" y="1954625"/>
                </a:lnTo>
                <a:lnTo>
                  <a:pt x="866389" y="1954625"/>
                </a:lnTo>
                <a:lnTo>
                  <a:pt x="834825" y="1807370"/>
                </a:lnTo>
                <a:lnTo>
                  <a:pt x="812681" y="1803991"/>
                </a:lnTo>
                <a:lnTo>
                  <a:pt x="686492" y="1766513"/>
                </a:lnTo>
                <a:lnTo>
                  <a:pt x="584720" y="1879152"/>
                </a:lnTo>
                <a:lnTo>
                  <a:pt x="392595" y="1768228"/>
                </a:lnTo>
                <a:lnTo>
                  <a:pt x="440697" y="1619316"/>
                </a:lnTo>
                <a:lnTo>
                  <a:pt x="346962" y="1523315"/>
                </a:lnTo>
                <a:lnTo>
                  <a:pt x="339516" y="1512571"/>
                </a:lnTo>
                <a:lnTo>
                  <a:pt x="186399" y="1562032"/>
                </a:lnTo>
                <a:lnTo>
                  <a:pt x="75474" y="1369907"/>
                </a:lnTo>
                <a:lnTo>
                  <a:pt x="201055" y="1256443"/>
                </a:lnTo>
                <a:lnTo>
                  <a:pt x="188719" y="1217616"/>
                </a:lnTo>
                <a:lnTo>
                  <a:pt x="170032" y="1124683"/>
                </a:lnTo>
                <a:lnTo>
                  <a:pt x="0" y="1088237"/>
                </a:lnTo>
                <a:lnTo>
                  <a:pt x="0" y="866390"/>
                </a:lnTo>
                <a:lnTo>
                  <a:pt x="180204" y="827762"/>
                </a:lnTo>
                <a:lnTo>
                  <a:pt x="188719" y="789780"/>
                </a:lnTo>
                <a:lnTo>
                  <a:pt x="215897" y="711594"/>
                </a:lnTo>
                <a:lnTo>
                  <a:pt x="75474" y="584720"/>
                </a:lnTo>
                <a:lnTo>
                  <a:pt x="186399" y="392595"/>
                </a:lnTo>
                <a:lnTo>
                  <a:pt x="375782" y="453769"/>
                </a:lnTo>
                <a:lnTo>
                  <a:pt x="417266" y="409006"/>
                </a:lnTo>
                <a:lnTo>
                  <a:pt x="454596" y="378342"/>
                </a:lnTo>
                <a:lnTo>
                  <a:pt x="392595" y="186398"/>
                </a:lnTo>
                <a:lnTo>
                  <a:pt x="584720" y="75474"/>
                </a:lnTo>
                <a:lnTo>
                  <a:pt x="722964" y="228481"/>
                </a:lnTo>
                <a:lnTo>
                  <a:pt x="812681" y="203404"/>
                </a:lnTo>
                <a:lnTo>
                  <a:pt x="823131" y="201809"/>
                </a:lnTo>
                <a:close/>
              </a:path>
            </a:pathLst>
          </a:custGeom>
          <a:solidFill>
            <a:schemeClr val="bg1">
              <a:lumMod val="85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22" name="组合 21"/>
          <p:cNvGrpSpPr/>
          <p:nvPr/>
        </p:nvGrpSpPr>
        <p:grpSpPr>
          <a:xfrm>
            <a:off x="2465977" y="766536"/>
            <a:ext cx="6080760" cy="1466165"/>
            <a:chOff x="1005840" y="1558290"/>
            <a:chExt cx="6080760" cy="1466165"/>
          </a:xfrm>
        </p:grpSpPr>
        <p:pic>
          <p:nvPicPr>
            <p:cNvPr id="8" name="图片 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00175" y="2225040"/>
              <a:ext cx="3854450" cy="143510"/>
            </a:xfrm>
            <a:prstGeom prst="rect">
              <a:avLst/>
            </a:prstGeom>
          </p:spPr>
        </p:pic>
        <p:grpSp>
          <p:nvGrpSpPr>
            <p:cNvPr id="7" name="组合 6"/>
            <p:cNvGrpSpPr/>
            <p:nvPr/>
          </p:nvGrpSpPr>
          <p:grpSpPr>
            <a:xfrm>
              <a:off x="1005840" y="1558290"/>
              <a:ext cx="6080760" cy="1181100"/>
              <a:chOff x="1005840" y="1558290"/>
              <a:chExt cx="6080760" cy="1181100"/>
            </a:xfrm>
          </p:grpSpPr>
          <p:sp>
            <p:nvSpPr>
              <p:cNvPr id="10" name="椭圆 9"/>
              <p:cNvSpPr/>
              <p:nvPr/>
            </p:nvSpPr>
            <p:spPr>
              <a:xfrm>
                <a:off x="2581275" y="1558290"/>
                <a:ext cx="1181100" cy="1181100"/>
              </a:xfrm>
              <a:prstGeom prst="ellipse">
                <a:avLst/>
              </a:prstGeom>
              <a:solidFill>
                <a:schemeClr val="bg1"/>
              </a:solidFill>
              <a:ln>
                <a:noFill/>
              </a:ln>
              <a:effectLst>
                <a:outerShdw blurRad="50800" dist="38100" dir="5400000" algn="t"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1005840" y="2072640"/>
                <a:ext cx="6080760" cy="152400"/>
              </a:xfrm>
              <a:prstGeom prst="rect">
                <a:avLst/>
              </a:prstGeom>
              <a:gradFill>
                <a:gsLst>
                  <a:gs pos="59000">
                    <a:srgbClr val="F7F7F7"/>
                  </a:gs>
                  <a:gs pos="25000">
                    <a:srgbClr val="F7F7F7"/>
                  </a:gs>
                  <a:gs pos="0">
                    <a:srgbClr val="F2F2F2"/>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2581275" y="1558290"/>
                <a:ext cx="1181100" cy="1181100"/>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椭圆 10"/>
            <p:cNvSpPr/>
            <p:nvPr/>
          </p:nvSpPr>
          <p:spPr>
            <a:xfrm>
              <a:off x="2776537" y="1753552"/>
              <a:ext cx="790576" cy="790576"/>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a:off x="2782887" y="1991884"/>
              <a:ext cx="188913" cy="325342"/>
            </a:xfrm>
            <a:custGeom>
              <a:avLst/>
              <a:gdLst>
                <a:gd name="connsiteX0" fmla="*/ 35844 w 188913"/>
                <a:gd name="connsiteY0" fmla="*/ 0 h 325342"/>
                <a:gd name="connsiteX1" fmla="*/ 88077 w 188913"/>
                <a:gd name="connsiteY1" fmla="*/ 10545 h 325342"/>
                <a:gd name="connsiteX2" fmla="*/ 188913 w 188913"/>
                <a:gd name="connsiteY2" fmla="*/ 162671 h 325342"/>
                <a:gd name="connsiteX3" fmla="*/ 88077 w 188913"/>
                <a:gd name="connsiteY3" fmla="*/ 314797 h 325342"/>
                <a:gd name="connsiteX4" fmla="*/ 35844 w 188913"/>
                <a:gd name="connsiteY4" fmla="*/ 325342 h 325342"/>
                <a:gd name="connsiteX5" fmla="*/ 31064 w 188913"/>
                <a:gd name="connsiteY5" fmla="*/ 316535 h 325342"/>
                <a:gd name="connsiteX6" fmla="*/ 0 w 188913"/>
                <a:gd name="connsiteY6" fmla="*/ 162671 h 325342"/>
                <a:gd name="connsiteX7" fmla="*/ 31064 w 188913"/>
                <a:gd name="connsiteY7" fmla="*/ 8807 h 3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913" h="325342">
                  <a:moveTo>
                    <a:pt x="35844" y="0"/>
                  </a:moveTo>
                  <a:lnTo>
                    <a:pt x="88077" y="10545"/>
                  </a:lnTo>
                  <a:cubicBezTo>
                    <a:pt x="147334" y="35609"/>
                    <a:pt x="188913" y="94285"/>
                    <a:pt x="188913" y="162671"/>
                  </a:cubicBezTo>
                  <a:cubicBezTo>
                    <a:pt x="188913" y="231058"/>
                    <a:pt x="147334" y="289733"/>
                    <a:pt x="88077" y="314797"/>
                  </a:cubicBezTo>
                  <a:lnTo>
                    <a:pt x="35844" y="325342"/>
                  </a:lnTo>
                  <a:lnTo>
                    <a:pt x="31064" y="316535"/>
                  </a:lnTo>
                  <a:cubicBezTo>
                    <a:pt x="11061" y="269244"/>
                    <a:pt x="0" y="217249"/>
                    <a:pt x="0" y="162671"/>
                  </a:cubicBezTo>
                  <a:cubicBezTo>
                    <a:pt x="0" y="108093"/>
                    <a:pt x="11061" y="56099"/>
                    <a:pt x="31064" y="8807"/>
                  </a:cubicBezTo>
                  <a:close/>
                </a:path>
              </a:pathLst>
            </a:custGeom>
            <a:solidFill>
              <a:srgbClr val="FFB850"/>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2700341" y="1853561"/>
              <a:ext cx="1000117" cy="590558"/>
              <a:chOff x="1662527" y="3306338"/>
              <a:chExt cx="1000117" cy="590558"/>
            </a:xfrm>
          </p:grpSpPr>
          <p:sp>
            <p:nvSpPr>
              <p:cNvPr id="17" name="文本框 16"/>
              <p:cNvSpPr txBox="1"/>
              <p:nvPr/>
            </p:nvSpPr>
            <p:spPr>
              <a:xfrm>
                <a:off x="1662527" y="3306338"/>
                <a:ext cx="1000117" cy="523220"/>
              </a:xfrm>
              <a:prstGeom prst="rect">
                <a:avLst/>
              </a:prstGeom>
              <a:noFill/>
            </p:spPr>
            <p:txBody>
              <a:bodyPr wrap="square" rtlCol="0">
                <a:spAutoFit/>
              </a:bodyPr>
              <a:lstStyle/>
              <a:p>
                <a:pPr algn="ctr"/>
                <a:r>
                  <a:rPr lang="en-US" altLang="zh-CN" sz="2800" dirty="0" smtClean="0">
                    <a:solidFill>
                      <a:schemeClr val="bg1">
                        <a:lumMod val="50000"/>
                      </a:schemeClr>
                    </a:solidFill>
                    <a:latin typeface="Impact" panose="020B0806030902050204" pitchFamily="34" charset="0"/>
                  </a:rPr>
                  <a:t>01</a:t>
                </a:r>
                <a:endParaRPr lang="zh-CN" altLang="en-US" sz="2800" dirty="0">
                  <a:solidFill>
                    <a:schemeClr val="bg1">
                      <a:lumMod val="50000"/>
                    </a:schemeClr>
                  </a:solidFill>
                  <a:latin typeface="Impact" panose="020B0806030902050204" pitchFamily="34" charset="0"/>
                </a:endParaRPr>
              </a:p>
            </p:txBody>
          </p:sp>
          <p:sp>
            <p:nvSpPr>
              <p:cNvPr id="18" name="文本框 17"/>
              <p:cNvSpPr txBox="1"/>
              <p:nvPr/>
            </p:nvSpPr>
            <p:spPr>
              <a:xfrm>
                <a:off x="1806192" y="3666064"/>
                <a:ext cx="740410" cy="230832"/>
              </a:xfrm>
              <a:prstGeom prst="rect">
                <a:avLst/>
              </a:prstGeom>
              <a:noFill/>
            </p:spPr>
            <p:txBody>
              <a:bodyPr wrap="square" rtlCol="0">
                <a:spAutoFit/>
              </a:bodyPr>
              <a:lstStyle/>
              <a:p>
                <a:pPr algn="ctr"/>
                <a:r>
                  <a:rPr lang="en-US" altLang="zh-CN" sz="900" dirty="0" smtClean="0">
                    <a:solidFill>
                      <a:schemeClr val="bg1">
                        <a:lumMod val="50000"/>
                      </a:schemeClr>
                    </a:solidFill>
                    <a:latin typeface="LiHei Pro" panose="020B0500000000000000" pitchFamily="34" charset="-122"/>
                    <a:ea typeface="LiHei Pro" panose="020B0500000000000000" pitchFamily="34" charset="-122"/>
                  </a:rPr>
                  <a:t>OPTION</a:t>
                </a:r>
                <a:endParaRPr lang="zh-CN" altLang="en-US" sz="900" dirty="0">
                  <a:solidFill>
                    <a:schemeClr val="bg1">
                      <a:lumMod val="50000"/>
                    </a:schemeClr>
                  </a:solidFill>
                  <a:latin typeface="LiHei Pro" panose="020B0500000000000000" pitchFamily="34" charset="-122"/>
                  <a:ea typeface="LiHei Pro" panose="020B0500000000000000" pitchFamily="34" charset="-122"/>
                </a:endParaRPr>
              </a:p>
            </p:txBody>
          </p:sp>
        </p:grpSp>
        <p:grpSp>
          <p:nvGrpSpPr>
            <p:cNvPr id="19" name="组合 18"/>
            <p:cNvGrpSpPr/>
            <p:nvPr/>
          </p:nvGrpSpPr>
          <p:grpSpPr>
            <a:xfrm>
              <a:off x="4352920" y="2284845"/>
              <a:ext cx="1780467" cy="739610"/>
              <a:chOff x="7945248" y="2621083"/>
              <a:chExt cx="1780467" cy="739610"/>
            </a:xfrm>
          </p:grpSpPr>
          <p:sp>
            <p:nvSpPr>
              <p:cNvPr id="20" name="文本框 19"/>
              <p:cNvSpPr txBox="1"/>
              <p:nvPr/>
            </p:nvSpPr>
            <p:spPr>
              <a:xfrm>
                <a:off x="7945248" y="2621083"/>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21" name="文本框 20"/>
              <p:cNvSpPr txBox="1"/>
              <p:nvPr/>
            </p:nvSpPr>
            <p:spPr>
              <a:xfrm>
                <a:off x="79635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37" name="组合 36"/>
          <p:cNvGrpSpPr/>
          <p:nvPr/>
        </p:nvGrpSpPr>
        <p:grpSpPr>
          <a:xfrm>
            <a:off x="3062877" y="1998436"/>
            <a:ext cx="6080760" cy="1466165"/>
            <a:chOff x="1005840" y="1558290"/>
            <a:chExt cx="6080760" cy="1466165"/>
          </a:xfrm>
        </p:grpSpPr>
        <p:pic>
          <p:nvPicPr>
            <p:cNvPr id="38" name="图片 3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00175" y="2225040"/>
              <a:ext cx="3854450" cy="143510"/>
            </a:xfrm>
            <a:prstGeom prst="rect">
              <a:avLst/>
            </a:prstGeom>
          </p:spPr>
        </p:pic>
        <p:grpSp>
          <p:nvGrpSpPr>
            <p:cNvPr id="39" name="组合 38"/>
            <p:cNvGrpSpPr/>
            <p:nvPr/>
          </p:nvGrpSpPr>
          <p:grpSpPr>
            <a:xfrm>
              <a:off x="1005840" y="1558290"/>
              <a:ext cx="6080760" cy="1181100"/>
              <a:chOff x="1005840" y="1558290"/>
              <a:chExt cx="6080760" cy="1181100"/>
            </a:xfrm>
          </p:grpSpPr>
          <p:sp>
            <p:nvSpPr>
              <p:cNvPr id="48" name="椭圆 47"/>
              <p:cNvSpPr/>
              <p:nvPr/>
            </p:nvSpPr>
            <p:spPr>
              <a:xfrm>
                <a:off x="2581275" y="1558290"/>
                <a:ext cx="1181100" cy="1181100"/>
              </a:xfrm>
              <a:prstGeom prst="ellipse">
                <a:avLst/>
              </a:prstGeom>
              <a:solidFill>
                <a:schemeClr val="bg1"/>
              </a:solidFill>
              <a:ln>
                <a:noFill/>
              </a:ln>
              <a:effectLst>
                <a:outerShdw blurRad="50800" dist="38100" dir="5400000" algn="t"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1005840" y="2072640"/>
                <a:ext cx="6080760" cy="152400"/>
              </a:xfrm>
              <a:prstGeom prst="rect">
                <a:avLst/>
              </a:prstGeom>
              <a:gradFill>
                <a:gsLst>
                  <a:gs pos="59000">
                    <a:srgbClr val="F7F7F7"/>
                  </a:gs>
                  <a:gs pos="25000">
                    <a:srgbClr val="F7F7F7"/>
                  </a:gs>
                  <a:gs pos="0">
                    <a:srgbClr val="F2F2F2"/>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2581275" y="1558290"/>
                <a:ext cx="1181100" cy="1181100"/>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 name="椭圆 39"/>
            <p:cNvSpPr/>
            <p:nvPr/>
          </p:nvSpPr>
          <p:spPr>
            <a:xfrm>
              <a:off x="2776537" y="1753552"/>
              <a:ext cx="790576" cy="790576"/>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2782887" y="1991884"/>
              <a:ext cx="188913" cy="325342"/>
            </a:xfrm>
            <a:custGeom>
              <a:avLst/>
              <a:gdLst>
                <a:gd name="connsiteX0" fmla="*/ 35844 w 188913"/>
                <a:gd name="connsiteY0" fmla="*/ 0 h 325342"/>
                <a:gd name="connsiteX1" fmla="*/ 88077 w 188913"/>
                <a:gd name="connsiteY1" fmla="*/ 10545 h 325342"/>
                <a:gd name="connsiteX2" fmla="*/ 188913 w 188913"/>
                <a:gd name="connsiteY2" fmla="*/ 162671 h 325342"/>
                <a:gd name="connsiteX3" fmla="*/ 88077 w 188913"/>
                <a:gd name="connsiteY3" fmla="*/ 314797 h 325342"/>
                <a:gd name="connsiteX4" fmla="*/ 35844 w 188913"/>
                <a:gd name="connsiteY4" fmla="*/ 325342 h 325342"/>
                <a:gd name="connsiteX5" fmla="*/ 31064 w 188913"/>
                <a:gd name="connsiteY5" fmla="*/ 316535 h 325342"/>
                <a:gd name="connsiteX6" fmla="*/ 0 w 188913"/>
                <a:gd name="connsiteY6" fmla="*/ 162671 h 325342"/>
                <a:gd name="connsiteX7" fmla="*/ 31064 w 188913"/>
                <a:gd name="connsiteY7" fmla="*/ 8807 h 3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913" h="325342">
                  <a:moveTo>
                    <a:pt x="35844" y="0"/>
                  </a:moveTo>
                  <a:lnTo>
                    <a:pt x="88077" y="10545"/>
                  </a:lnTo>
                  <a:cubicBezTo>
                    <a:pt x="147334" y="35609"/>
                    <a:pt x="188913" y="94285"/>
                    <a:pt x="188913" y="162671"/>
                  </a:cubicBezTo>
                  <a:cubicBezTo>
                    <a:pt x="188913" y="231058"/>
                    <a:pt x="147334" y="289733"/>
                    <a:pt x="88077" y="314797"/>
                  </a:cubicBezTo>
                  <a:lnTo>
                    <a:pt x="35844" y="325342"/>
                  </a:lnTo>
                  <a:lnTo>
                    <a:pt x="31064" y="316535"/>
                  </a:lnTo>
                  <a:cubicBezTo>
                    <a:pt x="11061" y="269244"/>
                    <a:pt x="0" y="217249"/>
                    <a:pt x="0" y="162671"/>
                  </a:cubicBezTo>
                  <a:cubicBezTo>
                    <a:pt x="0" y="108093"/>
                    <a:pt x="11061" y="56099"/>
                    <a:pt x="31064" y="8807"/>
                  </a:cubicBezTo>
                  <a:close/>
                </a:path>
              </a:pathLst>
            </a:custGeom>
            <a:solidFill>
              <a:srgbClr val="01ACBE"/>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p:cNvGrpSpPr/>
            <p:nvPr/>
          </p:nvGrpSpPr>
          <p:grpSpPr>
            <a:xfrm>
              <a:off x="2700341" y="1853561"/>
              <a:ext cx="1000117" cy="590558"/>
              <a:chOff x="1662527" y="3306338"/>
              <a:chExt cx="1000117" cy="590558"/>
            </a:xfrm>
          </p:grpSpPr>
          <p:sp>
            <p:nvSpPr>
              <p:cNvPr id="46" name="文本框 45"/>
              <p:cNvSpPr txBox="1"/>
              <p:nvPr/>
            </p:nvSpPr>
            <p:spPr>
              <a:xfrm>
                <a:off x="1662527" y="3306338"/>
                <a:ext cx="1000117" cy="523220"/>
              </a:xfrm>
              <a:prstGeom prst="rect">
                <a:avLst/>
              </a:prstGeom>
              <a:noFill/>
            </p:spPr>
            <p:txBody>
              <a:bodyPr wrap="square" rtlCol="0">
                <a:spAutoFit/>
              </a:bodyPr>
              <a:lstStyle/>
              <a:p>
                <a:pPr algn="ctr"/>
                <a:r>
                  <a:rPr lang="en-US" altLang="zh-CN" sz="2800" dirty="0" smtClean="0">
                    <a:solidFill>
                      <a:schemeClr val="bg1">
                        <a:lumMod val="50000"/>
                      </a:schemeClr>
                    </a:solidFill>
                    <a:latin typeface="Impact" panose="020B0806030902050204" pitchFamily="34" charset="0"/>
                  </a:rPr>
                  <a:t>02</a:t>
                </a:r>
                <a:endParaRPr lang="zh-CN" altLang="en-US" sz="2800" dirty="0">
                  <a:solidFill>
                    <a:schemeClr val="bg1">
                      <a:lumMod val="50000"/>
                    </a:schemeClr>
                  </a:solidFill>
                  <a:latin typeface="Impact" panose="020B0806030902050204" pitchFamily="34" charset="0"/>
                </a:endParaRPr>
              </a:p>
            </p:txBody>
          </p:sp>
          <p:sp>
            <p:nvSpPr>
              <p:cNvPr id="47" name="文本框 46"/>
              <p:cNvSpPr txBox="1"/>
              <p:nvPr/>
            </p:nvSpPr>
            <p:spPr>
              <a:xfrm>
                <a:off x="1806192" y="3666064"/>
                <a:ext cx="740410" cy="230832"/>
              </a:xfrm>
              <a:prstGeom prst="rect">
                <a:avLst/>
              </a:prstGeom>
              <a:noFill/>
            </p:spPr>
            <p:txBody>
              <a:bodyPr wrap="square" rtlCol="0">
                <a:spAutoFit/>
              </a:bodyPr>
              <a:lstStyle/>
              <a:p>
                <a:pPr algn="ctr"/>
                <a:r>
                  <a:rPr lang="en-US" altLang="zh-CN" sz="900" dirty="0" smtClean="0">
                    <a:solidFill>
                      <a:schemeClr val="bg1">
                        <a:lumMod val="50000"/>
                      </a:schemeClr>
                    </a:solidFill>
                    <a:latin typeface="LiHei Pro" panose="020B0500000000000000" pitchFamily="34" charset="-122"/>
                    <a:ea typeface="LiHei Pro" panose="020B0500000000000000" pitchFamily="34" charset="-122"/>
                  </a:rPr>
                  <a:t>OPTION</a:t>
                </a:r>
                <a:endParaRPr lang="zh-CN" altLang="en-US" sz="900" dirty="0">
                  <a:solidFill>
                    <a:schemeClr val="bg1">
                      <a:lumMod val="50000"/>
                    </a:schemeClr>
                  </a:solidFill>
                  <a:latin typeface="LiHei Pro" panose="020B0500000000000000" pitchFamily="34" charset="-122"/>
                  <a:ea typeface="LiHei Pro" panose="020B0500000000000000" pitchFamily="34" charset="-122"/>
                </a:endParaRPr>
              </a:p>
            </p:txBody>
          </p:sp>
        </p:grpSp>
        <p:grpSp>
          <p:nvGrpSpPr>
            <p:cNvPr id="43" name="组合 42"/>
            <p:cNvGrpSpPr/>
            <p:nvPr/>
          </p:nvGrpSpPr>
          <p:grpSpPr>
            <a:xfrm>
              <a:off x="4352920" y="2284845"/>
              <a:ext cx="1780467" cy="739610"/>
              <a:chOff x="7945248" y="2621083"/>
              <a:chExt cx="1780467" cy="739610"/>
            </a:xfrm>
          </p:grpSpPr>
          <p:sp>
            <p:nvSpPr>
              <p:cNvPr id="44" name="文本框 43"/>
              <p:cNvSpPr txBox="1"/>
              <p:nvPr/>
            </p:nvSpPr>
            <p:spPr>
              <a:xfrm>
                <a:off x="7945248" y="2621083"/>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79635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51" name="组合 50"/>
          <p:cNvGrpSpPr/>
          <p:nvPr/>
        </p:nvGrpSpPr>
        <p:grpSpPr>
          <a:xfrm>
            <a:off x="3680097" y="3213628"/>
            <a:ext cx="6080760" cy="1466165"/>
            <a:chOff x="1005840" y="1558290"/>
            <a:chExt cx="6080760" cy="1466165"/>
          </a:xfrm>
        </p:grpSpPr>
        <p:pic>
          <p:nvPicPr>
            <p:cNvPr id="52" name="图片 5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00175" y="2225040"/>
              <a:ext cx="3854450" cy="143510"/>
            </a:xfrm>
            <a:prstGeom prst="rect">
              <a:avLst/>
            </a:prstGeom>
          </p:spPr>
        </p:pic>
        <p:grpSp>
          <p:nvGrpSpPr>
            <p:cNvPr id="53" name="组合 52"/>
            <p:cNvGrpSpPr/>
            <p:nvPr/>
          </p:nvGrpSpPr>
          <p:grpSpPr>
            <a:xfrm>
              <a:off x="1005840" y="1558290"/>
              <a:ext cx="6080760" cy="1181100"/>
              <a:chOff x="1005840" y="1558290"/>
              <a:chExt cx="6080760" cy="1181100"/>
            </a:xfrm>
          </p:grpSpPr>
          <p:sp>
            <p:nvSpPr>
              <p:cNvPr id="62" name="椭圆 61"/>
              <p:cNvSpPr/>
              <p:nvPr/>
            </p:nvSpPr>
            <p:spPr>
              <a:xfrm>
                <a:off x="2581275" y="1558290"/>
                <a:ext cx="1181100" cy="1181100"/>
              </a:xfrm>
              <a:prstGeom prst="ellipse">
                <a:avLst/>
              </a:prstGeom>
              <a:solidFill>
                <a:schemeClr val="bg1"/>
              </a:solidFill>
              <a:ln>
                <a:noFill/>
              </a:ln>
              <a:effectLst>
                <a:outerShdw blurRad="50800" dist="38100" dir="5400000" algn="t"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1005840" y="2072640"/>
                <a:ext cx="6080760" cy="152400"/>
              </a:xfrm>
              <a:prstGeom prst="rect">
                <a:avLst/>
              </a:prstGeom>
              <a:gradFill>
                <a:gsLst>
                  <a:gs pos="59000">
                    <a:srgbClr val="F7F7F7"/>
                  </a:gs>
                  <a:gs pos="25000">
                    <a:srgbClr val="F7F7F7"/>
                  </a:gs>
                  <a:gs pos="0">
                    <a:srgbClr val="F2F2F2"/>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2581275" y="1558290"/>
                <a:ext cx="1181100" cy="1181100"/>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椭圆 53"/>
            <p:cNvSpPr/>
            <p:nvPr/>
          </p:nvSpPr>
          <p:spPr>
            <a:xfrm>
              <a:off x="2776537" y="1753552"/>
              <a:ext cx="790576" cy="790576"/>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2782887" y="1991884"/>
              <a:ext cx="188913" cy="325342"/>
            </a:xfrm>
            <a:custGeom>
              <a:avLst/>
              <a:gdLst>
                <a:gd name="connsiteX0" fmla="*/ 35844 w 188913"/>
                <a:gd name="connsiteY0" fmla="*/ 0 h 325342"/>
                <a:gd name="connsiteX1" fmla="*/ 88077 w 188913"/>
                <a:gd name="connsiteY1" fmla="*/ 10545 h 325342"/>
                <a:gd name="connsiteX2" fmla="*/ 188913 w 188913"/>
                <a:gd name="connsiteY2" fmla="*/ 162671 h 325342"/>
                <a:gd name="connsiteX3" fmla="*/ 88077 w 188913"/>
                <a:gd name="connsiteY3" fmla="*/ 314797 h 325342"/>
                <a:gd name="connsiteX4" fmla="*/ 35844 w 188913"/>
                <a:gd name="connsiteY4" fmla="*/ 325342 h 325342"/>
                <a:gd name="connsiteX5" fmla="*/ 31064 w 188913"/>
                <a:gd name="connsiteY5" fmla="*/ 316535 h 325342"/>
                <a:gd name="connsiteX6" fmla="*/ 0 w 188913"/>
                <a:gd name="connsiteY6" fmla="*/ 162671 h 325342"/>
                <a:gd name="connsiteX7" fmla="*/ 31064 w 188913"/>
                <a:gd name="connsiteY7" fmla="*/ 8807 h 3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913" h="325342">
                  <a:moveTo>
                    <a:pt x="35844" y="0"/>
                  </a:moveTo>
                  <a:lnTo>
                    <a:pt x="88077" y="10545"/>
                  </a:lnTo>
                  <a:cubicBezTo>
                    <a:pt x="147334" y="35609"/>
                    <a:pt x="188913" y="94285"/>
                    <a:pt x="188913" y="162671"/>
                  </a:cubicBezTo>
                  <a:cubicBezTo>
                    <a:pt x="188913" y="231058"/>
                    <a:pt x="147334" y="289733"/>
                    <a:pt x="88077" y="314797"/>
                  </a:cubicBezTo>
                  <a:lnTo>
                    <a:pt x="35844" y="325342"/>
                  </a:lnTo>
                  <a:lnTo>
                    <a:pt x="31064" y="316535"/>
                  </a:lnTo>
                  <a:cubicBezTo>
                    <a:pt x="11061" y="269244"/>
                    <a:pt x="0" y="217249"/>
                    <a:pt x="0" y="162671"/>
                  </a:cubicBezTo>
                  <a:cubicBezTo>
                    <a:pt x="0" y="108093"/>
                    <a:pt x="11061" y="56099"/>
                    <a:pt x="31064" y="8807"/>
                  </a:cubicBezTo>
                  <a:close/>
                </a:path>
              </a:pathLst>
            </a:custGeom>
            <a:solidFill>
              <a:srgbClr val="E87071"/>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组合 55"/>
            <p:cNvGrpSpPr/>
            <p:nvPr/>
          </p:nvGrpSpPr>
          <p:grpSpPr>
            <a:xfrm>
              <a:off x="2700341" y="1853561"/>
              <a:ext cx="1000117" cy="590558"/>
              <a:chOff x="1662527" y="3306338"/>
              <a:chExt cx="1000117" cy="590558"/>
            </a:xfrm>
          </p:grpSpPr>
          <p:sp>
            <p:nvSpPr>
              <p:cNvPr id="60" name="文本框 59"/>
              <p:cNvSpPr txBox="1"/>
              <p:nvPr/>
            </p:nvSpPr>
            <p:spPr>
              <a:xfrm>
                <a:off x="1662527" y="3306338"/>
                <a:ext cx="1000117" cy="523220"/>
              </a:xfrm>
              <a:prstGeom prst="rect">
                <a:avLst/>
              </a:prstGeom>
              <a:noFill/>
            </p:spPr>
            <p:txBody>
              <a:bodyPr wrap="square" rtlCol="0">
                <a:spAutoFit/>
              </a:bodyPr>
              <a:lstStyle/>
              <a:p>
                <a:pPr algn="ctr"/>
                <a:r>
                  <a:rPr lang="en-US" altLang="zh-CN" sz="2800" dirty="0" smtClean="0">
                    <a:solidFill>
                      <a:schemeClr val="bg1">
                        <a:lumMod val="50000"/>
                      </a:schemeClr>
                    </a:solidFill>
                    <a:latin typeface="Impact" panose="020B0806030902050204" pitchFamily="34" charset="0"/>
                  </a:rPr>
                  <a:t>03</a:t>
                </a:r>
                <a:endParaRPr lang="zh-CN" altLang="en-US" sz="2800" dirty="0">
                  <a:solidFill>
                    <a:schemeClr val="bg1">
                      <a:lumMod val="50000"/>
                    </a:schemeClr>
                  </a:solidFill>
                  <a:latin typeface="Impact" panose="020B0806030902050204" pitchFamily="34" charset="0"/>
                </a:endParaRPr>
              </a:p>
            </p:txBody>
          </p:sp>
          <p:sp>
            <p:nvSpPr>
              <p:cNvPr id="61" name="文本框 60"/>
              <p:cNvSpPr txBox="1"/>
              <p:nvPr/>
            </p:nvSpPr>
            <p:spPr>
              <a:xfrm>
                <a:off x="1806192" y="3666064"/>
                <a:ext cx="740410" cy="230832"/>
              </a:xfrm>
              <a:prstGeom prst="rect">
                <a:avLst/>
              </a:prstGeom>
              <a:noFill/>
            </p:spPr>
            <p:txBody>
              <a:bodyPr wrap="square" rtlCol="0">
                <a:spAutoFit/>
              </a:bodyPr>
              <a:lstStyle/>
              <a:p>
                <a:pPr algn="ctr"/>
                <a:r>
                  <a:rPr lang="en-US" altLang="zh-CN" sz="900" dirty="0" smtClean="0">
                    <a:solidFill>
                      <a:schemeClr val="bg1">
                        <a:lumMod val="50000"/>
                      </a:schemeClr>
                    </a:solidFill>
                    <a:latin typeface="LiHei Pro" panose="020B0500000000000000" pitchFamily="34" charset="-122"/>
                    <a:ea typeface="LiHei Pro" panose="020B0500000000000000" pitchFamily="34" charset="-122"/>
                  </a:rPr>
                  <a:t>OPTION</a:t>
                </a:r>
                <a:endParaRPr lang="zh-CN" altLang="en-US" sz="900" dirty="0">
                  <a:solidFill>
                    <a:schemeClr val="bg1">
                      <a:lumMod val="50000"/>
                    </a:schemeClr>
                  </a:solidFill>
                  <a:latin typeface="LiHei Pro" panose="020B0500000000000000" pitchFamily="34" charset="-122"/>
                  <a:ea typeface="LiHei Pro" panose="020B0500000000000000" pitchFamily="34" charset="-122"/>
                </a:endParaRPr>
              </a:p>
            </p:txBody>
          </p:sp>
        </p:grpSp>
        <p:grpSp>
          <p:nvGrpSpPr>
            <p:cNvPr id="57" name="组合 56"/>
            <p:cNvGrpSpPr/>
            <p:nvPr/>
          </p:nvGrpSpPr>
          <p:grpSpPr>
            <a:xfrm>
              <a:off x="4352920" y="2284845"/>
              <a:ext cx="1780467" cy="739610"/>
              <a:chOff x="7945248" y="2621083"/>
              <a:chExt cx="1780467" cy="739610"/>
            </a:xfrm>
          </p:grpSpPr>
          <p:sp>
            <p:nvSpPr>
              <p:cNvPr id="58" name="文本框 57"/>
              <p:cNvSpPr txBox="1"/>
              <p:nvPr/>
            </p:nvSpPr>
            <p:spPr>
              <a:xfrm>
                <a:off x="7945248" y="2621083"/>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59" name="文本框 58"/>
              <p:cNvSpPr txBox="1"/>
              <p:nvPr/>
            </p:nvSpPr>
            <p:spPr>
              <a:xfrm>
                <a:off x="79635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65" name="组合 64"/>
          <p:cNvGrpSpPr/>
          <p:nvPr/>
        </p:nvGrpSpPr>
        <p:grpSpPr>
          <a:xfrm>
            <a:off x="4251597" y="4456748"/>
            <a:ext cx="6080760" cy="1466165"/>
            <a:chOff x="1005840" y="1558290"/>
            <a:chExt cx="6080760" cy="1466165"/>
          </a:xfrm>
        </p:grpSpPr>
        <p:pic>
          <p:nvPicPr>
            <p:cNvPr id="66" name="图片 6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00175" y="2225040"/>
              <a:ext cx="3854450" cy="143510"/>
            </a:xfrm>
            <a:prstGeom prst="rect">
              <a:avLst/>
            </a:prstGeom>
          </p:spPr>
        </p:pic>
        <p:grpSp>
          <p:nvGrpSpPr>
            <p:cNvPr id="67" name="组合 66"/>
            <p:cNvGrpSpPr/>
            <p:nvPr/>
          </p:nvGrpSpPr>
          <p:grpSpPr>
            <a:xfrm>
              <a:off x="1005840" y="1558290"/>
              <a:ext cx="6080760" cy="1181100"/>
              <a:chOff x="1005840" y="1558290"/>
              <a:chExt cx="6080760" cy="1181100"/>
            </a:xfrm>
          </p:grpSpPr>
          <p:sp>
            <p:nvSpPr>
              <p:cNvPr id="76" name="椭圆 75"/>
              <p:cNvSpPr/>
              <p:nvPr/>
            </p:nvSpPr>
            <p:spPr>
              <a:xfrm>
                <a:off x="2581275" y="1558290"/>
                <a:ext cx="1181100" cy="1181100"/>
              </a:xfrm>
              <a:prstGeom prst="ellipse">
                <a:avLst/>
              </a:prstGeom>
              <a:solidFill>
                <a:schemeClr val="bg1"/>
              </a:solidFill>
              <a:ln>
                <a:noFill/>
              </a:ln>
              <a:effectLst>
                <a:outerShdw blurRad="50800" dist="38100" dir="5400000" algn="t"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76"/>
              <p:cNvSpPr/>
              <p:nvPr/>
            </p:nvSpPr>
            <p:spPr>
              <a:xfrm>
                <a:off x="1005840" y="2072640"/>
                <a:ext cx="6080760" cy="152400"/>
              </a:xfrm>
              <a:prstGeom prst="rect">
                <a:avLst/>
              </a:prstGeom>
              <a:gradFill>
                <a:gsLst>
                  <a:gs pos="59000">
                    <a:srgbClr val="F7F7F7"/>
                  </a:gs>
                  <a:gs pos="25000">
                    <a:srgbClr val="F7F7F7"/>
                  </a:gs>
                  <a:gs pos="0">
                    <a:srgbClr val="F2F2F2"/>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2581275" y="1558290"/>
                <a:ext cx="1181100" cy="1181100"/>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 name="椭圆 67"/>
            <p:cNvSpPr/>
            <p:nvPr/>
          </p:nvSpPr>
          <p:spPr>
            <a:xfrm>
              <a:off x="2776537" y="1753552"/>
              <a:ext cx="790576" cy="790576"/>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a:off x="2782887" y="1991884"/>
              <a:ext cx="188913" cy="325342"/>
            </a:xfrm>
            <a:custGeom>
              <a:avLst/>
              <a:gdLst>
                <a:gd name="connsiteX0" fmla="*/ 35844 w 188913"/>
                <a:gd name="connsiteY0" fmla="*/ 0 h 325342"/>
                <a:gd name="connsiteX1" fmla="*/ 88077 w 188913"/>
                <a:gd name="connsiteY1" fmla="*/ 10545 h 325342"/>
                <a:gd name="connsiteX2" fmla="*/ 188913 w 188913"/>
                <a:gd name="connsiteY2" fmla="*/ 162671 h 325342"/>
                <a:gd name="connsiteX3" fmla="*/ 88077 w 188913"/>
                <a:gd name="connsiteY3" fmla="*/ 314797 h 325342"/>
                <a:gd name="connsiteX4" fmla="*/ 35844 w 188913"/>
                <a:gd name="connsiteY4" fmla="*/ 325342 h 325342"/>
                <a:gd name="connsiteX5" fmla="*/ 31064 w 188913"/>
                <a:gd name="connsiteY5" fmla="*/ 316535 h 325342"/>
                <a:gd name="connsiteX6" fmla="*/ 0 w 188913"/>
                <a:gd name="connsiteY6" fmla="*/ 162671 h 325342"/>
                <a:gd name="connsiteX7" fmla="*/ 31064 w 188913"/>
                <a:gd name="connsiteY7" fmla="*/ 8807 h 3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913" h="325342">
                  <a:moveTo>
                    <a:pt x="35844" y="0"/>
                  </a:moveTo>
                  <a:lnTo>
                    <a:pt x="88077" y="10545"/>
                  </a:lnTo>
                  <a:cubicBezTo>
                    <a:pt x="147334" y="35609"/>
                    <a:pt x="188913" y="94285"/>
                    <a:pt x="188913" y="162671"/>
                  </a:cubicBezTo>
                  <a:cubicBezTo>
                    <a:pt x="188913" y="231058"/>
                    <a:pt x="147334" y="289733"/>
                    <a:pt x="88077" y="314797"/>
                  </a:cubicBezTo>
                  <a:lnTo>
                    <a:pt x="35844" y="325342"/>
                  </a:lnTo>
                  <a:lnTo>
                    <a:pt x="31064" y="316535"/>
                  </a:lnTo>
                  <a:cubicBezTo>
                    <a:pt x="11061" y="269244"/>
                    <a:pt x="0" y="217249"/>
                    <a:pt x="0" y="162671"/>
                  </a:cubicBezTo>
                  <a:cubicBezTo>
                    <a:pt x="0" y="108093"/>
                    <a:pt x="11061" y="56099"/>
                    <a:pt x="31064" y="8807"/>
                  </a:cubicBezTo>
                  <a:close/>
                </a:path>
              </a:pathLst>
            </a:custGeom>
            <a:solidFill>
              <a:srgbClr val="663A77"/>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p:nvPr/>
          </p:nvGrpSpPr>
          <p:grpSpPr>
            <a:xfrm>
              <a:off x="2700341" y="1853561"/>
              <a:ext cx="1000117" cy="590558"/>
              <a:chOff x="1662527" y="3306338"/>
              <a:chExt cx="1000117" cy="590558"/>
            </a:xfrm>
          </p:grpSpPr>
          <p:sp>
            <p:nvSpPr>
              <p:cNvPr id="74" name="文本框 73"/>
              <p:cNvSpPr txBox="1"/>
              <p:nvPr/>
            </p:nvSpPr>
            <p:spPr>
              <a:xfrm>
                <a:off x="1662527" y="3306338"/>
                <a:ext cx="1000117" cy="523220"/>
              </a:xfrm>
              <a:prstGeom prst="rect">
                <a:avLst/>
              </a:prstGeom>
              <a:noFill/>
            </p:spPr>
            <p:txBody>
              <a:bodyPr wrap="square" rtlCol="0">
                <a:spAutoFit/>
              </a:bodyPr>
              <a:lstStyle/>
              <a:p>
                <a:pPr algn="ctr"/>
                <a:r>
                  <a:rPr lang="en-US" altLang="zh-CN" sz="2800" dirty="0" smtClean="0">
                    <a:solidFill>
                      <a:schemeClr val="bg1">
                        <a:lumMod val="50000"/>
                      </a:schemeClr>
                    </a:solidFill>
                    <a:latin typeface="Impact" panose="020B0806030902050204" pitchFamily="34" charset="0"/>
                  </a:rPr>
                  <a:t>04</a:t>
                </a:r>
                <a:endParaRPr lang="zh-CN" altLang="en-US" sz="2800" dirty="0">
                  <a:solidFill>
                    <a:schemeClr val="bg1">
                      <a:lumMod val="50000"/>
                    </a:schemeClr>
                  </a:solidFill>
                  <a:latin typeface="Impact" panose="020B0806030902050204" pitchFamily="34" charset="0"/>
                </a:endParaRPr>
              </a:p>
            </p:txBody>
          </p:sp>
          <p:sp>
            <p:nvSpPr>
              <p:cNvPr id="75" name="文本框 74"/>
              <p:cNvSpPr txBox="1"/>
              <p:nvPr/>
            </p:nvSpPr>
            <p:spPr>
              <a:xfrm>
                <a:off x="1806192" y="3666064"/>
                <a:ext cx="740410" cy="230832"/>
              </a:xfrm>
              <a:prstGeom prst="rect">
                <a:avLst/>
              </a:prstGeom>
              <a:noFill/>
            </p:spPr>
            <p:txBody>
              <a:bodyPr wrap="square" rtlCol="0">
                <a:spAutoFit/>
              </a:bodyPr>
              <a:lstStyle/>
              <a:p>
                <a:pPr algn="ctr"/>
                <a:r>
                  <a:rPr lang="en-US" altLang="zh-CN" sz="900" dirty="0" smtClean="0">
                    <a:solidFill>
                      <a:schemeClr val="bg1">
                        <a:lumMod val="50000"/>
                      </a:schemeClr>
                    </a:solidFill>
                    <a:latin typeface="LiHei Pro" panose="020B0500000000000000" pitchFamily="34" charset="-122"/>
                    <a:ea typeface="LiHei Pro" panose="020B0500000000000000" pitchFamily="34" charset="-122"/>
                  </a:rPr>
                  <a:t>OPTION</a:t>
                </a:r>
                <a:endParaRPr lang="zh-CN" altLang="en-US" sz="900" dirty="0">
                  <a:solidFill>
                    <a:schemeClr val="bg1">
                      <a:lumMod val="50000"/>
                    </a:schemeClr>
                  </a:solidFill>
                  <a:latin typeface="LiHei Pro" panose="020B0500000000000000" pitchFamily="34" charset="-122"/>
                  <a:ea typeface="LiHei Pro" panose="020B0500000000000000" pitchFamily="34" charset="-122"/>
                </a:endParaRPr>
              </a:p>
            </p:txBody>
          </p:sp>
        </p:grpSp>
        <p:grpSp>
          <p:nvGrpSpPr>
            <p:cNvPr id="71" name="组合 70"/>
            <p:cNvGrpSpPr/>
            <p:nvPr/>
          </p:nvGrpSpPr>
          <p:grpSpPr>
            <a:xfrm>
              <a:off x="4352920" y="2284845"/>
              <a:ext cx="1780467" cy="739610"/>
              <a:chOff x="7945248" y="2621083"/>
              <a:chExt cx="1780467" cy="739610"/>
            </a:xfrm>
          </p:grpSpPr>
          <p:sp>
            <p:nvSpPr>
              <p:cNvPr id="72" name="文本框 71"/>
              <p:cNvSpPr txBox="1"/>
              <p:nvPr/>
            </p:nvSpPr>
            <p:spPr>
              <a:xfrm>
                <a:off x="7945248" y="2621083"/>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7963585" y="2930798"/>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7" name="Group 36"/>
          <p:cNvGrpSpPr>
            <a:grpSpLocks noChangeAspect="1"/>
          </p:cNvGrpSpPr>
          <p:nvPr/>
        </p:nvGrpSpPr>
        <p:grpSpPr bwMode="auto">
          <a:xfrm>
            <a:off x="3286207" y="1668511"/>
            <a:ext cx="488786" cy="422178"/>
            <a:chOff x="3321" y="1710"/>
            <a:chExt cx="1042" cy="900"/>
          </a:xfrm>
          <a:solidFill>
            <a:schemeClr val="bg1">
              <a:lumMod val="65000"/>
            </a:schemeClr>
          </a:solidFill>
        </p:grpSpPr>
        <p:sp>
          <p:nvSpPr>
            <p:cNvPr id="98"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Freeform 53"/>
          <p:cNvSpPr>
            <a:spLocks noEditPoints="1"/>
          </p:cNvSpPr>
          <p:nvPr/>
        </p:nvSpPr>
        <p:spPr bwMode="auto">
          <a:xfrm>
            <a:off x="3894644" y="2861710"/>
            <a:ext cx="491112" cy="491112"/>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103" name="Group 46"/>
          <p:cNvGrpSpPr>
            <a:grpSpLocks noChangeAspect="1"/>
          </p:cNvGrpSpPr>
          <p:nvPr/>
        </p:nvGrpSpPr>
        <p:grpSpPr bwMode="auto">
          <a:xfrm>
            <a:off x="4505534" y="4058517"/>
            <a:ext cx="564732" cy="349632"/>
            <a:chOff x="3098" y="1701"/>
            <a:chExt cx="1486" cy="920"/>
          </a:xfrm>
          <a:solidFill>
            <a:schemeClr val="bg1">
              <a:lumMod val="65000"/>
            </a:schemeClr>
          </a:solidFill>
        </p:grpSpPr>
        <p:sp>
          <p:nvSpPr>
            <p:cNvPr id="104"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Freeform 57"/>
          <p:cNvSpPr>
            <a:spLocks noEditPoints="1"/>
          </p:cNvSpPr>
          <p:nvPr/>
        </p:nvSpPr>
        <p:spPr bwMode="auto">
          <a:xfrm>
            <a:off x="5101691" y="5266332"/>
            <a:ext cx="477318" cy="47823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lumMod val="65000"/>
            </a:schemeClr>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59" name="组合 58"/>
          <p:cNvGrpSpPr/>
          <p:nvPr/>
        </p:nvGrpSpPr>
        <p:grpSpPr>
          <a:xfrm>
            <a:off x="1129542" y="1608343"/>
            <a:ext cx="2185916" cy="3479477"/>
            <a:chOff x="1066042" y="1651161"/>
            <a:chExt cx="2185916" cy="3479477"/>
          </a:xfrm>
        </p:grpSpPr>
        <p:grpSp>
          <p:nvGrpSpPr>
            <p:cNvPr id="25" name="组合 24"/>
            <p:cNvGrpSpPr/>
            <p:nvPr/>
          </p:nvGrpSpPr>
          <p:grpSpPr>
            <a:xfrm>
              <a:off x="1066042" y="1651161"/>
              <a:ext cx="2185916" cy="3479477"/>
              <a:chOff x="4497322" y="1220313"/>
              <a:chExt cx="3200400" cy="5094304"/>
            </a:xfrm>
            <a:effectLst>
              <a:outerShdw blurRad="304800" dist="139700" dir="2700000" algn="tl" rotWithShape="0">
                <a:prstClr val="black">
                  <a:alpha val="30000"/>
                </a:prstClr>
              </a:outerShdw>
            </a:effectLst>
          </p:grpSpPr>
          <p:sp>
            <p:nvSpPr>
              <p:cNvPr id="13" name="任意多边形 12"/>
              <p:cNvSpPr/>
              <p:nvPr/>
            </p:nvSpPr>
            <p:spPr>
              <a:xfrm>
                <a:off x="4497322" y="1220313"/>
                <a:ext cx="3200400" cy="3806299"/>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任意多边形 23"/>
              <p:cNvSpPr/>
              <p:nvPr/>
            </p:nvSpPr>
            <p:spPr>
              <a:xfrm>
                <a:off x="5347033" y="5026612"/>
                <a:ext cx="1490957" cy="1288005"/>
              </a:xfrm>
              <a:custGeom>
                <a:avLst/>
                <a:gdLst>
                  <a:gd name="connsiteX0" fmla="*/ 63024 w 1490957"/>
                  <a:gd name="connsiteY0" fmla="*/ 0 h 1288005"/>
                  <a:gd name="connsiteX1" fmla="*/ 1437953 w 1490957"/>
                  <a:gd name="connsiteY1" fmla="*/ 0 h 1288005"/>
                  <a:gd name="connsiteX2" fmla="*/ 1437953 w 1490957"/>
                  <a:gd name="connsiteY2" fmla="*/ 31455 h 1288005"/>
                  <a:gd name="connsiteX3" fmla="*/ 1477638 w 1490957"/>
                  <a:gd name="connsiteY3" fmla="*/ 31455 h 1288005"/>
                  <a:gd name="connsiteX4" fmla="*/ 1490957 w 1490957"/>
                  <a:gd name="connsiteY4" fmla="*/ 44774 h 1288005"/>
                  <a:gd name="connsiteX5" fmla="*/ 1490956 w 1490957"/>
                  <a:gd name="connsiteY5" fmla="*/ 44774 h 1288005"/>
                  <a:gd name="connsiteX6" fmla="*/ 1477637 w 1490957"/>
                  <a:gd name="connsiteY6" fmla="*/ 58093 h 1288005"/>
                  <a:gd name="connsiteX7" fmla="*/ 1437953 w 1490957"/>
                  <a:gd name="connsiteY7" fmla="*/ 58093 h 1288005"/>
                  <a:gd name="connsiteX8" fmla="*/ 1437953 w 1490957"/>
                  <a:gd name="connsiteY8" fmla="*/ 137123 h 1288005"/>
                  <a:gd name="connsiteX9" fmla="*/ 1453332 w 1490957"/>
                  <a:gd name="connsiteY9" fmla="*/ 135777 h 1288005"/>
                  <a:gd name="connsiteX10" fmla="*/ 1488155 w 1490957"/>
                  <a:gd name="connsiteY10" fmla="*/ 164997 h 1288005"/>
                  <a:gd name="connsiteX11" fmla="*/ 1488154 w 1490957"/>
                  <a:gd name="connsiteY11" fmla="*/ 164997 h 1288005"/>
                  <a:gd name="connsiteX12" fmla="*/ 1458934 w 1490957"/>
                  <a:gd name="connsiteY12" fmla="*/ 199821 h 1288005"/>
                  <a:gd name="connsiteX13" fmla="*/ 1437953 w 1490957"/>
                  <a:gd name="connsiteY13" fmla="*/ 201656 h 1288005"/>
                  <a:gd name="connsiteX14" fmla="*/ 1437953 w 1490957"/>
                  <a:gd name="connsiteY14" fmla="*/ 267728 h 1288005"/>
                  <a:gd name="connsiteX15" fmla="*/ 1453332 w 1490957"/>
                  <a:gd name="connsiteY15" fmla="*/ 266382 h 1288005"/>
                  <a:gd name="connsiteX16" fmla="*/ 1488155 w 1490957"/>
                  <a:gd name="connsiteY16" fmla="*/ 295602 h 1288005"/>
                  <a:gd name="connsiteX17" fmla="*/ 1488154 w 1490957"/>
                  <a:gd name="connsiteY17" fmla="*/ 295602 h 1288005"/>
                  <a:gd name="connsiteX18" fmla="*/ 1458934 w 1490957"/>
                  <a:gd name="connsiteY18" fmla="*/ 330426 h 1288005"/>
                  <a:gd name="connsiteX19" fmla="*/ 1437953 w 1490957"/>
                  <a:gd name="connsiteY19" fmla="*/ 332261 h 1288005"/>
                  <a:gd name="connsiteX20" fmla="*/ 1437953 w 1490957"/>
                  <a:gd name="connsiteY20" fmla="*/ 403659 h 1288005"/>
                  <a:gd name="connsiteX21" fmla="*/ 1453332 w 1490957"/>
                  <a:gd name="connsiteY21" fmla="*/ 402313 h 1288005"/>
                  <a:gd name="connsiteX22" fmla="*/ 1488155 w 1490957"/>
                  <a:gd name="connsiteY22" fmla="*/ 431533 h 1288005"/>
                  <a:gd name="connsiteX23" fmla="*/ 1488154 w 1490957"/>
                  <a:gd name="connsiteY23" fmla="*/ 431533 h 1288005"/>
                  <a:gd name="connsiteX24" fmla="*/ 1458934 w 1490957"/>
                  <a:gd name="connsiteY24" fmla="*/ 466357 h 1288005"/>
                  <a:gd name="connsiteX25" fmla="*/ 1437953 w 1490957"/>
                  <a:gd name="connsiteY25" fmla="*/ 468192 h 1288005"/>
                  <a:gd name="connsiteX26" fmla="*/ 1437953 w 1490957"/>
                  <a:gd name="connsiteY26" fmla="*/ 541336 h 1288005"/>
                  <a:gd name="connsiteX27" fmla="*/ 1453332 w 1490957"/>
                  <a:gd name="connsiteY27" fmla="*/ 539990 h 1288005"/>
                  <a:gd name="connsiteX28" fmla="*/ 1488155 w 1490957"/>
                  <a:gd name="connsiteY28" fmla="*/ 569210 h 1288005"/>
                  <a:gd name="connsiteX29" fmla="*/ 1488154 w 1490957"/>
                  <a:gd name="connsiteY29" fmla="*/ 569210 h 1288005"/>
                  <a:gd name="connsiteX30" fmla="*/ 1458934 w 1490957"/>
                  <a:gd name="connsiteY30" fmla="*/ 604034 h 1288005"/>
                  <a:gd name="connsiteX31" fmla="*/ 1437953 w 1490957"/>
                  <a:gd name="connsiteY31" fmla="*/ 605869 h 1288005"/>
                  <a:gd name="connsiteX32" fmla="*/ 1437953 w 1490957"/>
                  <a:gd name="connsiteY32" fmla="*/ 651704 h 1288005"/>
                  <a:gd name="connsiteX33" fmla="*/ 1451556 w 1490957"/>
                  <a:gd name="connsiteY33" fmla="*/ 650514 h 1288005"/>
                  <a:gd name="connsiteX34" fmla="*/ 1488155 w 1490957"/>
                  <a:gd name="connsiteY34" fmla="*/ 681224 h 1288005"/>
                  <a:gd name="connsiteX35" fmla="*/ 1488154 w 1490957"/>
                  <a:gd name="connsiteY35" fmla="*/ 681224 h 1288005"/>
                  <a:gd name="connsiteX36" fmla="*/ 1457444 w 1490957"/>
                  <a:gd name="connsiteY36" fmla="*/ 717823 h 1288005"/>
                  <a:gd name="connsiteX37" fmla="*/ 1437953 w 1490957"/>
                  <a:gd name="connsiteY37" fmla="*/ 719528 h 1288005"/>
                  <a:gd name="connsiteX38" fmla="*/ 1437953 w 1490957"/>
                  <a:gd name="connsiteY38" fmla="*/ 761262 h 1288005"/>
                  <a:gd name="connsiteX39" fmla="*/ 1433894 w 1490957"/>
                  <a:gd name="connsiteY39" fmla="*/ 761262 h 1288005"/>
                  <a:gd name="connsiteX40" fmla="*/ 1435285 w 1490957"/>
                  <a:gd name="connsiteY40" fmla="*/ 768075 h 1288005"/>
                  <a:gd name="connsiteX41" fmla="*/ 1384152 w 1490957"/>
                  <a:gd name="connsiteY41" fmla="*/ 894038 h 1288005"/>
                  <a:gd name="connsiteX42" fmla="*/ 1237614 w 1490957"/>
                  <a:gd name="connsiteY42" fmla="*/ 1040575 h 1288005"/>
                  <a:gd name="connsiteX43" fmla="*/ 1237614 w 1490957"/>
                  <a:gd name="connsiteY43" fmla="*/ 1057105 h 1288005"/>
                  <a:gd name="connsiteX44" fmla="*/ 1233706 w 1490957"/>
                  <a:gd name="connsiteY44" fmla="*/ 1061013 h 1288005"/>
                  <a:gd name="connsiteX45" fmla="*/ 1217177 w 1490957"/>
                  <a:gd name="connsiteY45" fmla="*/ 1061013 h 1288005"/>
                  <a:gd name="connsiteX46" fmla="*/ 1065536 w 1490957"/>
                  <a:gd name="connsiteY46" fmla="*/ 1212654 h 1288005"/>
                  <a:gd name="connsiteX47" fmla="*/ 1061208 w 1490957"/>
                  <a:gd name="connsiteY47" fmla="*/ 1212611 h 1288005"/>
                  <a:gd name="connsiteX48" fmla="*/ 1061208 w 1490957"/>
                  <a:gd name="connsiteY48" fmla="*/ 1258412 h 1288005"/>
                  <a:gd name="connsiteX49" fmla="*/ 1031615 w 1490957"/>
                  <a:gd name="connsiteY49" fmla="*/ 1288005 h 1288005"/>
                  <a:gd name="connsiteX50" fmla="*/ 469359 w 1490957"/>
                  <a:gd name="connsiteY50" fmla="*/ 1288005 h 1288005"/>
                  <a:gd name="connsiteX51" fmla="*/ 439766 w 1490957"/>
                  <a:gd name="connsiteY51" fmla="*/ 1258412 h 1288005"/>
                  <a:gd name="connsiteX52" fmla="*/ 439766 w 1490957"/>
                  <a:gd name="connsiteY52" fmla="*/ 1211024 h 1288005"/>
                  <a:gd name="connsiteX53" fmla="*/ 434632 w 1490957"/>
                  <a:gd name="connsiteY53" fmla="*/ 1211024 h 1288005"/>
                  <a:gd name="connsiteX54" fmla="*/ 432827 w 1490957"/>
                  <a:gd name="connsiteY54" fmla="*/ 1209219 h 1288005"/>
                  <a:gd name="connsiteX55" fmla="*/ 432827 w 1490957"/>
                  <a:gd name="connsiteY55" fmla="*/ 1199595 h 1288005"/>
                  <a:gd name="connsiteX56" fmla="*/ 434632 w 1490957"/>
                  <a:gd name="connsiteY56" fmla="*/ 1197790 h 1288005"/>
                  <a:gd name="connsiteX57" fmla="*/ 435677 w 1490957"/>
                  <a:gd name="connsiteY57" fmla="*/ 1197790 h 1288005"/>
                  <a:gd name="connsiteX58" fmla="*/ 298900 w 1490957"/>
                  <a:gd name="connsiteY58" fmla="*/ 1061013 h 1288005"/>
                  <a:gd name="connsiteX59" fmla="*/ 280343 w 1490957"/>
                  <a:gd name="connsiteY59" fmla="*/ 1061013 h 1288005"/>
                  <a:gd name="connsiteX60" fmla="*/ 276435 w 1490957"/>
                  <a:gd name="connsiteY60" fmla="*/ 1057105 h 1288005"/>
                  <a:gd name="connsiteX61" fmla="*/ 276435 w 1490957"/>
                  <a:gd name="connsiteY61" fmla="*/ 1038548 h 1288005"/>
                  <a:gd name="connsiteX62" fmla="*/ 119341 w 1490957"/>
                  <a:gd name="connsiteY62" fmla="*/ 881454 h 1288005"/>
                  <a:gd name="connsiteX63" fmla="*/ 89889 w 1490957"/>
                  <a:gd name="connsiteY63" fmla="*/ 837468 h 1288005"/>
                  <a:gd name="connsiteX64" fmla="*/ 36599 w 1490957"/>
                  <a:gd name="connsiteY64" fmla="*/ 842130 h 1288005"/>
                  <a:gd name="connsiteX65" fmla="*/ 11939 w 1490957"/>
                  <a:gd name="connsiteY65" fmla="*/ 834355 h 1288005"/>
                  <a:gd name="connsiteX66" fmla="*/ 0 w 1490957"/>
                  <a:gd name="connsiteY66" fmla="*/ 811421 h 1288005"/>
                  <a:gd name="connsiteX67" fmla="*/ 7775 w 1490957"/>
                  <a:gd name="connsiteY67" fmla="*/ 786761 h 1288005"/>
                  <a:gd name="connsiteX68" fmla="*/ 30710 w 1490957"/>
                  <a:gd name="connsiteY68" fmla="*/ 774822 h 1288005"/>
                  <a:gd name="connsiteX69" fmla="*/ 65546 w 1490957"/>
                  <a:gd name="connsiteY69" fmla="*/ 771775 h 1288005"/>
                  <a:gd name="connsiteX70" fmla="*/ 64626 w 1490957"/>
                  <a:gd name="connsiteY70" fmla="*/ 761262 h 1288005"/>
                  <a:gd name="connsiteX71" fmla="*/ 63024 w 1490957"/>
                  <a:gd name="connsiteY71" fmla="*/ 761262 h 1288005"/>
                  <a:gd name="connsiteX72" fmla="*/ 63024 w 1490957"/>
                  <a:gd name="connsiteY72" fmla="*/ 742945 h 1288005"/>
                  <a:gd name="connsiteX73" fmla="*/ 61597 w 1490957"/>
                  <a:gd name="connsiteY73" fmla="*/ 726639 h 1288005"/>
                  <a:gd name="connsiteX74" fmla="*/ 61919 w 1490957"/>
                  <a:gd name="connsiteY74" fmla="*/ 726256 h 1288005"/>
                  <a:gd name="connsiteX75" fmla="*/ 34823 w 1490957"/>
                  <a:gd name="connsiteY75" fmla="*/ 728626 h 1288005"/>
                  <a:gd name="connsiteX76" fmla="*/ 11360 w 1490957"/>
                  <a:gd name="connsiteY76" fmla="*/ 721228 h 1288005"/>
                  <a:gd name="connsiteX77" fmla="*/ 0 w 1490957"/>
                  <a:gd name="connsiteY77" fmla="*/ 699407 h 1288005"/>
                  <a:gd name="connsiteX78" fmla="*/ 7398 w 1490957"/>
                  <a:gd name="connsiteY78" fmla="*/ 675944 h 1288005"/>
                  <a:gd name="connsiteX79" fmla="*/ 29220 w 1490957"/>
                  <a:gd name="connsiteY79" fmla="*/ 664584 h 1288005"/>
                  <a:gd name="connsiteX80" fmla="*/ 63024 w 1490957"/>
                  <a:gd name="connsiteY80" fmla="*/ 661626 h 1288005"/>
                  <a:gd name="connsiteX81" fmla="*/ 63024 w 1490957"/>
                  <a:gd name="connsiteY81" fmla="*/ 630931 h 1288005"/>
                  <a:gd name="connsiteX82" fmla="*/ 61736 w 1490957"/>
                  <a:gd name="connsiteY82" fmla="*/ 616215 h 1288005"/>
                  <a:gd name="connsiteX83" fmla="*/ 63024 w 1490957"/>
                  <a:gd name="connsiteY83" fmla="*/ 614681 h 1288005"/>
                  <a:gd name="connsiteX84" fmla="*/ 63024 w 1490957"/>
                  <a:gd name="connsiteY84" fmla="*/ 588482 h 1288005"/>
                  <a:gd name="connsiteX85" fmla="*/ 34823 w 1490957"/>
                  <a:gd name="connsiteY85" fmla="*/ 590949 h 1288005"/>
                  <a:gd name="connsiteX86" fmla="*/ 11360 w 1490957"/>
                  <a:gd name="connsiteY86" fmla="*/ 583551 h 1288005"/>
                  <a:gd name="connsiteX87" fmla="*/ 0 w 1490957"/>
                  <a:gd name="connsiteY87" fmla="*/ 561730 h 1288005"/>
                  <a:gd name="connsiteX88" fmla="*/ 7398 w 1490957"/>
                  <a:gd name="connsiteY88" fmla="*/ 538267 h 1288005"/>
                  <a:gd name="connsiteX89" fmla="*/ 29220 w 1490957"/>
                  <a:gd name="connsiteY89" fmla="*/ 526907 h 1288005"/>
                  <a:gd name="connsiteX90" fmla="*/ 63024 w 1490957"/>
                  <a:gd name="connsiteY90" fmla="*/ 523949 h 1288005"/>
                  <a:gd name="connsiteX91" fmla="*/ 63024 w 1490957"/>
                  <a:gd name="connsiteY91" fmla="*/ 493253 h 1288005"/>
                  <a:gd name="connsiteX92" fmla="*/ 60997 w 1490957"/>
                  <a:gd name="connsiteY92" fmla="*/ 470082 h 1288005"/>
                  <a:gd name="connsiteX93" fmla="*/ 61617 w 1490957"/>
                  <a:gd name="connsiteY93" fmla="*/ 469342 h 1288005"/>
                  <a:gd name="connsiteX94" fmla="*/ 63024 w 1490957"/>
                  <a:gd name="connsiteY94" fmla="*/ 469219 h 1288005"/>
                  <a:gd name="connsiteX95" fmla="*/ 63024 w 1490957"/>
                  <a:gd name="connsiteY95" fmla="*/ 452551 h 1288005"/>
                  <a:gd name="connsiteX96" fmla="*/ 34823 w 1490957"/>
                  <a:gd name="connsiteY96" fmla="*/ 455018 h 1288005"/>
                  <a:gd name="connsiteX97" fmla="*/ 11360 w 1490957"/>
                  <a:gd name="connsiteY97" fmla="*/ 447620 h 1288005"/>
                  <a:gd name="connsiteX98" fmla="*/ 0 w 1490957"/>
                  <a:gd name="connsiteY98" fmla="*/ 425799 h 1288005"/>
                  <a:gd name="connsiteX99" fmla="*/ 7398 w 1490957"/>
                  <a:gd name="connsiteY99" fmla="*/ 402336 h 1288005"/>
                  <a:gd name="connsiteX100" fmla="*/ 29220 w 1490957"/>
                  <a:gd name="connsiteY100" fmla="*/ 390976 h 1288005"/>
                  <a:gd name="connsiteX101" fmla="*/ 63024 w 1490957"/>
                  <a:gd name="connsiteY101" fmla="*/ 388018 h 1288005"/>
                  <a:gd name="connsiteX102" fmla="*/ 63024 w 1490957"/>
                  <a:gd name="connsiteY102" fmla="*/ 357321 h 1288005"/>
                  <a:gd name="connsiteX103" fmla="*/ 61979 w 1490957"/>
                  <a:gd name="connsiteY103" fmla="*/ 345376 h 1288005"/>
                  <a:gd name="connsiteX104" fmla="*/ 63024 w 1490957"/>
                  <a:gd name="connsiteY104" fmla="*/ 342062 h 1288005"/>
                  <a:gd name="connsiteX105" fmla="*/ 63024 w 1490957"/>
                  <a:gd name="connsiteY105" fmla="*/ 321946 h 1288005"/>
                  <a:gd name="connsiteX106" fmla="*/ 34823 w 1490957"/>
                  <a:gd name="connsiteY106" fmla="*/ 324413 h 1288005"/>
                  <a:gd name="connsiteX107" fmla="*/ 11360 w 1490957"/>
                  <a:gd name="connsiteY107" fmla="*/ 317015 h 1288005"/>
                  <a:gd name="connsiteX108" fmla="*/ 0 w 1490957"/>
                  <a:gd name="connsiteY108" fmla="*/ 295194 h 1288005"/>
                  <a:gd name="connsiteX109" fmla="*/ 7398 w 1490957"/>
                  <a:gd name="connsiteY109" fmla="*/ 271731 h 1288005"/>
                  <a:gd name="connsiteX110" fmla="*/ 29220 w 1490957"/>
                  <a:gd name="connsiteY110" fmla="*/ 260371 h 1288005"/>
                  <a:gd name="connsiteX111" fmla="*/ 63024 w 1490957"/>
                  <a:gd name="connsiteY111" fmla="*/ 257413 h 1288005"/>
                  <a:gd name="connsiteX112" fmla="*/ 63024 w 1490957"/>
                  <a:gd name="connsiteY112" fmla="*/ 58092 h 1288005"/>
                  <a:gd name="connsiteX113" fmla="*/ 45375 w 1490957"/>
                  <a:gd name="connsiteY113" fmla="*/ 58092 h 1288005"/>
                  <a:gd name="connsiteX114" fmla="*/ 35957 w 1490957"/>
                  <a:gd name="connsiteY114" fmla="*/ 54191 h 1288005"/>
                  <a:gd name="connsiteX115" fmla="*/ 32056 w 1490957"/>
                  <a:gd name="connsiteY115" fmla="*/ 44773 h 1288005"/>
                  <a:gd name="connsiteX116" fmla="*/ 35957 w 1490957"/>
                  <a:gd name="connsiteY116" fmla="*/ 35356 h 1288005"/>
                  <a:gd name="connsiteX117" fmla="*/ 45375 w 1490957"/>
                  <a:gd name="connsiteY117" fmla="*/ 31455 h 1288005"/>
                  <a:gd name="connsiteX118" fmla="*/ 63024 w 1490957"/>
                  <a:gd name="connsiteY118" fmla="*/ 31455 h 128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490957" h="1288005">
                    <a:moveTo>
                      <a:pt x="63024" y="0"/>
                    </a:moveTo>
                    <a:lnTo>
                      <a:pt x="1437953" y="0"/>
                    </a:lnTo>
                    <a:lnTo>
                      <a:pt x="1437953" y="31455"/>
                    </a:lnTo>
                    <a:lnTo>
                      <a:pt x="1477638" y="31455"/>
                    </a:lnTo>
                    <a:cubicBezTo>
                      <a:pt x="1484994" y="31455"/>
                      <a:pt x="1490957" y="37418"/>
                      <a:pt x="1490957" y="44774"/>
                    </a:cubicBezTo>
                    <a:lnTo>
                      <a:pt x="1490956" y="44774"/>
                    </a:lnTo>
                    <a:cubicBezTo>
                      <a:pt x="1490956" y="52130"/>
                      <a:pt x="1484993" y="58093"/>
                      <a:pt x="1477637" y="58093"/>
                    </a:cubicBezTo>
                    <a:lnTo>
                      <a:pt x="1437953" y="58093"/>
                    </a:lnTo>
                    <a:lnTo>
                      <a:pt x="1437953" y="137123"/>
                    </a:lnTo>
                    <a:lnTo>
                      <a:pt x="1453332" y="135777"/>
                    </a:lnTo>
                    <a:cubicBezTo>
                      <a:pt x="1471017" y="134230"/>
                      <a:pt x="1486608" y="147312"/>
                      <a:pt x="1488155" y="164997"/>
                    </a:cubicBezTo>
                    <a:lnTo>
                      <a:pt x="1488154" y="164997"/>
                    </a:lnTo>
                    <a:cubicBezTo>
                      <a:pt x="1489701" y="182683"/>
                      <a:pt x="1476619" y="198273"/>
                      <a:pt x="1458934" y="199821"/>
                    </a:cubicBezTo>
                    <a:lnTo>
                      <a:pt x="1437953" y="201656"/>
                    </a:lnTo>
                    <a:lnTo>
                      <a:pt x="1437953" y="267728"/>
                    </a:lnTo>
                    <a:lnTo>
                      <a:pt x="1453332" y="266382"/>
                    </a:lnTo>
                    <a:cubicBezTo>
                      <a:pt x="1471017" y="264835"/>
                      <a:pt x="1486608" y="277917"/>
                      <a:pt x="1488155" y="295602"/>
                    </a:cubicBezTo>
                    <a:lnTo>
                      <a:pt x="1488154" y="295602"/>
                    </a:lnTo>
                    <a:cubicBezTo>
                      <a:pt x="1489701" y="313288"/>
                      <a:pt x="1476619" y="328878"/>
                      <a:pt x="1458934" y="330426"/>
                    </a:cubicBezTo>
                    <a:lnTo>
                      <a:pt x="1437953" y="332261"/>
                    </a:lnTo>
                    <a:lnTo>
                      <a:pt x="1437953" y="403659"/>
                    </a:lnTo>
                    <a:lnTo>
                      <a:pt x="1453332" y="402313"/>
                    </a:lnTo>
                    <a:cubicBezTo>
                      <a:pt x="1471017" y="400766"/>
                      <a:pt x="1486608" y="413848"/>
                      <a:pt x="1488155" y="431533"/>
                    </a:cubicBezTo>
                    <a:lnTo>
                      <a:pt x="1488154" y="431533"/>
                    </a:lnTo>
                    <a:cubicBezTo>
                      <a:pt x="1489701" y="449219"/>
                      <a:pt x="1476619" y="464809"/>
                      <a:pt x="1458934" y="466357"/>
                    </a:cubicBezTo>
                    <a:lnTo>
                      <a:pt x="1437953" y="468192"/>
                    </a:lnTo>
                    <a:lnTo>
                      <a:pt x="1437953" y="541336"/>
                    </a:lnTo>
                    <a:lnTo>
                      <a:pt x="1453332" y="539990"/>
                    </a:lnTo>
                    <a:cubicBezTo>
                      <a:pt x="1471017" y="538443"/>
                      <a:pt x="1486608" y="551525"/>
                      <a:pt x="1488155" y="569210"/>
                    </a:cubicBezTo>
                    <a:lnTo>
                      <a:pt x="1488154" y="569210"/>
                    </a:lnTo>
                    <a:cubicBezTo>
                      <a:pt x="1489701" y="586896"/>
                      <a:pt x="1476619" y="602486"/>
                      <a:pt x="1458934" y="604034"/>
                    </a:cubicBezTo>
                    <a:lnTo>
                      <a:pt x="1437953" y="605869"/>
                    </a:lnTo>
                    <a:lnTo>
                      <a:pt x="1437953" y="651704"/>
                    </a:lnTo>
                    <a:lnTo>
                      <a:pt x="1451556" y="650514"/>
                    </a:lnTo>
                    <a:cubicBezTo>
                      <a:pt x="1470143" y="648888"/>
                      <a:pt x="1486529" y="662637"/>
                      <a:pt x="1488155" y="681224"/>
                    </a:cubicBezTo>
                    <a:lnTo>
                      <a:pt x="1488154" y="681224"/>
                    </a:lnTo>
                    <a:cubicBezTo>
                      <a:pt x="1489780" y="699811"/>
                      <a:pt x="1476031" y="716197"/>
                      <a:pt x="1457444" y="717823"/>
                    </a:cubicBezTo>
                    <a:lnTo>
                      <a:pt x="1437953" y="719528"/>
                    </a:lnTo>
                    <a:lnTo>
                      <a:pt x="1437953" y="761262"/>
                    </a:lnTo>
                    <a:lnTo>
                      <a:pt x="1433894" y="761262"/>
                    </a:lnTo>
                    <a:lnTo>
                      <a:pt x="1435285" y="768075"/>
                    </a:lnTo>
                    <a:cubicBezTo>
                      <a:pt x="1435740" y="813854"/>
                      <a:pt x="1418732" y="859458"/>
                      <a:pt x="1384152" y="894038"/>
                    </a:cubicBezTo>
                    <a:lnTo>
                      <a:pt x="1237614" y="1040575"/>
                    </a:lnTo>
                    <a:lnTo>
                      <a:pt x="1237614" y="1057105"/>
                    </a:lnTo>
                    <a:cubicBezTo>
                      <a:pt x="1237614" y="1059263"/>
                      <a:pt x="1235864" y="1061013"/>
                      <a:pt x="1233706" y="1061013"/>
                    </a:cubicBezTo>
                    <a:lnTo>
                      <a:pt x="1217177" y="1061013"/>
                    </a:lnTo>
                    <a:lnTo>
                      <a:pt x="1065536" y="1212654"/>
                    </a:lnTo>
                    <a:lnTo>
                      <a:pt x="1061208" y="1212611"/>
                    </a:lnTo>
                    <a:lnTo>
                      <a:pt x="1061208" y="1258412"/>
                    </a:lnTo>
                    <a:cubicBezTo>
                      <a:pt x="1061208" y="1274756"/>
                      <a:pt x="1047959" y="1288005"/>
                      <a:pt x="1031615" y="1288005"/>
                    </a:cubicBezTo>
                    <a:lnTo>
                      <a:pt x="469359" y="1288005"/>
                    </a:lnTo>
                    <a:cubicBezTo>
                      <a:pt x="453015" y="1288005"/>
                      <a:pt x="439766" y="1274756"/>
                      <a:pt x="439766" y="1258412"/>
                    </a:cubicBezTo>
                    <a:lnTo>
                      <a:pt x="439766" y="1211024"/>
                    </a:lnTo>
                    <a:lnTo>
                      <a:pt x="434632" y="1211024"/>
                    </a:lnTo>
                    <a:cubicBezTo>
                      <a:pt x="433635" y="1211024"/>
                      <a:pt x="432827" y="1210216"/>
                      <a:pt x="432827" y="1209219"/>
                    </a:cubicBezTo>
                    <a:lnTo>
                      <a:pt x="432827" y="1199595"/>
                    </a:lnTo>
                    <a:cubicBezTo>
                      <a:pt x="432827" y="1198598"/>
                      <a:pt x="433635" y="1197790"/>
                      <a:pt x="434632" y="1197790"/>
                    </a:cubicBezTo>
                    <a:lnTo>
                      <a:pt x="435677" y="1197790"/>
                    </a:lnTo>
                    <a:lnTo>
                      <a:pt x="298900" y="1061013"/>
                    </a:lnTo>
                    <a:lnTo>
                      <a:pt x="280343" y="1061013"/>
                    </a:lnTo>
                    <a:cubicBezTo>
                      <a:pt x="278185" y="1061013"/>
                      <a:pt x="276435" y="1059263"/>
                      <a:pt x="276435" y="1057105"/>
                    </a:cubicBezTo>
                    <a:lnTo>
                      <a:pt x="276435" y="1038548"/>
                    </a:lnTo>
                    <a:lnTo>
                      <a:pt x="119341" y="881454"/>
                    </a:lnTo>
                    <a:lnTo>
                      <a:pt x="89889" y="837468"/>
                    </a:lnTo>
                    <a:lnTo>
                      <a:pt x="36599" y="842130"/>
                    </a:lnTo>
                    <a:cubicBezTo>
                      <a:pt x="27305" y="842943"/>
                      <a:pt x="18562" y="839913"/>
                      <a:pt x="11939" y="834355"/>
                    </a:cubicBezTo>
                    <a:lnTo>
                      <a:pt x="0" y="811421"/>
                    </a:lnTo>
                    <a:lnTo>
                      <a:pt x="7775" y="786761"/>
                    </a:lnTo>
                    <a:cubicBezTo>
                      <a:pt x="13333" y="780138"/>
                      <a:pt x="21417" y="775635"/>
                      <a:pt x="30710" y="774822"/>
                    </a:cubicBezTo>
                    <a:lnTo>
                      <a:pt x="65546" y="771775"/>
                    </a:lnTo>
                    <a:lnTo>
                      <a:pt x="64626" y="761262"/>
                    </a:lnTo>
                    <a:lnTo>
                      <a:pt x="63024" y="761262"/>
                    </a:lnTo>
                    <a:lnTo>
                      <a:pt x="63024" y="742945"/>
                    </a:lnTo>
                    <a:lnTo>
                      <a:pt x="61597" y="726639"/>
                    </a:lnTo>
                    <a:lnTo>
                      <a:pt x="61919" y="726256"/>
                    </a:lnTo>
                    <a:lnTo>
                      <a:pt x="34823" y="728626"/>
                    </a:lnTo>
                    <a:cubicBezTo>
                      <a:pt x="25981" y="729400"/>
                      <a:pt x="17662" y="726516"/>
                      <a:pt x="11360" y="721228"/>
                    </a:cubicBezTo>
                    <a:lnTo>
                      <a:pt x="0" y="699407"/>
                    </a:lnTo>
                    <a:lnTo>
                      <a:pt x="7398" y="675944"/>
                    </a:lnTo>
                    <a:cubicBezTo>
                      <a:pt x="12686" y="669642"/>
                      <a:pt x="20378" y="665358"/>
                      <a:pt x="29220" y="664584"/>
                    </a:cubicBezTo>
                    <a:lnTo>
                      <a:pt x="63024" y="661626"/>
                    </a:lnTo>
                    <a:lnTo>
                      <a:pt x="63024" y="630931"/>
                    </a:lnTo>
                    <a:lnTo>
                      <a:pt x="61736" y="616215"/>
                    </a:lnTo>
                    <a:lnTo>
                      <a:pt x="63024" y="614681"/>
                    </a:lnTo>
                    <a:lnTo>
                      <a:pt x="63024" y="588482"/>
                    </a:lnTo>
                    <a:lnTo>
                      <a:pt x="34823" y="590949"/>
                    </a:lnTo>
                    <a:cubicBezTo>
                      <a:pt x="25981" y="591723"/>
                      <a:pt x="17662" y="588839"/>
                      <a:pt x="11360" y="583551"/>
                    </a:cubicBezTo>
                    <a:lnTo>
                      <a:pt x="0" y="561730"/>
                    </a:lnTo>
                    <a:lnTo>
                      <a:pt x="7398" y="538267"/>
                    </a:lnTo>
                    <a:cubicBezTo>
                      <a:pt x="12686" y="531965"/>
                      <a:pt x="20378" y="527681"/>
                      <a:pt x="29220" y="526907"/>
                    </a:cubicBezTo>
                    <a:lnTo>
                      <a:pt x="63024" y="523949"/>
                    </a:lnTo>
                    <a:lnTo>
                      <a:pt x="63024" y="493253"/>
                    </a:lnTo>
                    <a:lnTo>
                      <a:pt x="60997" y="470082"/>
                    </a:lnTo>
                    <a:cubicBezTo>
                      <a:pt x="60964" y="469707"/>
                      <a:pt x="61242" y="469375"/>
                      <a:pt x="61617" y="469342"/>
                    </a:cubicBezTo>
                    <a:lnTo>
                      <a:pt x="63024" y="469219"/>
                    </a:lnTo>
                    <a:lnTo>
                      <a:pt x="63024" y="452551"/>
                    </a:lnTo>
                    <a:lnTo>
                      <a:pt x="34823" y="455018"/>
                    </a:lnTo>
                    <a:cubicBezTo>
                      <a:pt x="25981" y="455792"/>
                      <a:pt x="17662" y="452908"/>
                      <a:pt x="11360" y="447620"/>
                    </a:cubicBezTo>
                    <a:lnTo>
                      <a:pt x="0" y="425799"/>
                    </a:lnTo>
                    <a:lnTo>
                      <a:pt x="7398" y="402336"/>
                    </a:lnTo>
                    <a:cubicBezTo>
                      <a:pt x="12686" y="396034"/>
                      <a:pt x="20378" y="391750"/>
                      <a:pt x="29220" y="390976"/>
                    </a:cubicBezTo>
                    <a:lnTo>
                      <a:pt x="63024" y="388018"/>
                    </a:lnTo>
                    <a:lnTo>
                      <a:pt x="63024" y="357321"/>
                    </a:lnTo>
                    <a:lnTo>
                      <a:pt x="61979" y="345376"/>
                    </a:lnTo>
                    <a:lnTo>
                      <a:pt x="63024" y="342062"/>
                    </a:lnTo>
                    <a:lnTo>
                      <a:pt x="63024" y="321946"/>
                    </a:lnTo>
                    <a:lnTo>
                      <a:pt x="34823" y="324413"/>
                    </a:lnTo>
                    <a:cubicBezTo>
                      <a:pt x="25981" y="325187"/>
                      <a:pt x="17662" y="322303"/>
                      <a:pt x="11360" y="317015"/>
                    </a:cubicBezTo>
                    <a:lnTo>
                      <a:pt x="0" y="295194"/>
                    </a:lnTo>
                    <a:lnTo>
                      <a:pt x="7398" y="271731"/>
                    </a:lnTo>
                    <a:cubicBezTo>
                      <a:pt x="12686" y="265429"/>
                      <a:pt x="20378" y="261145"/>
                      <a:pt x="29220" y="260371"/>
                    </a:cubicBezTo>
                    <a:lnTo>
                      <a:pt x="63024" y="257413"/>
                    </a:lnTo>
                    <a:lnTo>
                      <a:pt x="63024" y="58092"/>
                    </a:lnTo>
                    <a:lnTo>
                      <a:pt x="45375" y="58092"/>
                    </a:lnTo>
                    <a:cubicBezTo>
                      <a:pt x="41697" y="58092"/>
                      <a:pt x="38367" y="56601"/>
                      <a:pt x="35957" y="54191"/>
                    </a:cubicBezTo>
                    <a:lnTo>
                      <a:pt x="32056" y="44773"/>
                    </a:lnTo>
                    <a:lnTo>
                      <a:pt x="35957" y="35356"/>
                    </a:lnTo>
                    <a:cubicBezTo>
                      <a:pt x="38367" y="32946"/>
                      <a:pt x="41697" y="31455"/>
                      <a:pt x="45375" y="31455"/>
                    </a:cubicBezTo>
                    <a:lnTo>
                      <a:pt x="63024" y="31455"/>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组合 46"/>
            <p:cNvGrpSpPr/>
            <p:nvPr/>
          </p:nvGrpSpPr>
          <p:grpSpPr>
            <a:xfrm>
              <a:off x="1256513" y="2429332"/>
              <a:ext cx="1798129" cy="471011"/>
              <a:chOff x="1412549" y="2374540"/>
              <a:chExt cx="1486057" cy="428192"/>
            </a:xfrm>
          </p:grpSpPr>
          <p:pic>
            <p:nvPicPr>
              <p:cNvPr id="44" name="图片 4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V="1">
                <a:off x="1412549" y="2374540"/>
                <a:ext cx="1486057" cy="68623"/>
              </a:xfrm>
              <a:prstGeom prst="rect">
                <a:avLst/>
              </a:prstGeom>
            </p:spPr>
          </p:pic>
          <p:pic>
            <p:nvPicPr>
              <p:cNvPr id="46" name="图片 4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12549" y="2734109"/>
                <a:ext cx="1486057" cy="68623"/>
              </a:xfrm>
              <a:prstGeom prst="rect">
                <a:avLst/>
              </a:prstGeom>
            </p:spPr>
          </p:pic>
        </p:grpSp>
        <p:sp>
          <p:nvSpPr>
            <p:cNvPr id="48" name="文本框 47"/>
            <p:cNvSpPr txBox="1"/>
            <p:nvPr/>
          </p:nvSpPr>
          <p:spPr>
            <a:xfrm>
              <a:off x="1265343" y="2090826"/>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49" name="文本框 48"/>
            <p:cNvSpPr txBox="1"/>
            <p:nvPr/>
          </p:nvSpPr>
          <p:spPr>
            <a:xfrm>
              <a:off x="1303290" y="2920302"/>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57" name="组合 56"/>
            <p:cNvGrpSpPr/>
            <p:nvPr/>
          </p:nvGrpSpPr>
          <p:grpSpPr>
            <a:xfrm>
              <a:off x="1655516" y="4295554"/>
              <a:ext cx="1000117" cy="710236"/>
              <a:chOff x="4757378" y="2293707"/>
              <a:chExt cx="1000117" cy="710236"/>
            </a:xfrm>
          </p:grpSpPr>
          <p:sp>
            <p:nvSpPr>
              <p:cNvPr id="55" name="文本框 54"/>
              <p:cNvSpPr txBox="1"/>
              <p:nvPr/>
            </p:nvSpPr>
            <p:spPr>
              <a:xfrm>
                <a:off x="4757378" y="2293707"/>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01</a:t>
                </a:r>
                <a:endParaRPr lang="zh-CN" altLang="en-US" sz="3600" dirty="0">
                  <a:solidFill>
                    <a:schemeClr val="bg1"/>
                  </a:solidFill>
                  <a:latin typeface="Impact" panose="020B0806030902050204" pitchFamily="34" charset="0"/>
                </a:endParaRPr>
              </a:p>
            </p:txBody>
          </p:sp>
          <p:sp>
            <p:nvSpPr>
              <p:cNvPr id="56" name="文本框 55"/>
              <p:cNvSpPr txBox="1"/>
              <p:nvPr/>
            </p:nvSpPr>
            <p:spPr>
              <a:xfrm>
                <a:off x="4901043" y="2742333"/>
                <a:ext cx="74041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grpSp>
        <p:nvGrpSpPr>
          <p:cNvPr id="50" name="Group 36"/>
          <p:cNvGrpSpPr>
            <a:grpSpLocks noChangeAspect="1"/>
          </p:cNvGrpSpPr>
          <p:nvPr/>
        </p:nvGrpSpPr>
        <p:grpSpPr bwMode="auto">
          <a:xfrm>
            <a:off x="2067327" y="2490950"/>
            <a:ext cx="303497" cy="262139"/>
            <a:chOff x="3321" y="1710"/>
            <a:chExt cx="1042" cy="900"/>
          </a:xfrm>
          <a:solidFill>
            <a:srgbClr val="FFB850"/>
          </a:solidFill>
        </p:grpSpPr>
        <p:sp>
          <p:nvSpPr>
            <p:cNvPr id="51"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3711875" y="1608343"/>
            <a:ext cx="2185916" cy="3479477"/>
            <a:chOff x="1066042" y="1651161"/>
            <a:chExt cx="2185916" cy="3479477"/>
          </a:xfrm>
        </p:grpSpPr>
        <p:grpSp>
          <p:nvGrpSpPr>
            <p:cNvPr id="61" name="组合 60"/>
            <p:cNvGrpSpPr/>
            <p:nvPr/>
          </p:nvGrpSpPr>
          <p:grpSpPr>
            <a:xfrm>
              <a:off x="1066042" y="1651161"/>
              <a:ext cx="2185916" cy="3479477"/>
              <a:chOff x="4497322" y="1220313"/>
              <a:chExt cx="3200400" cy="5094304"/>
            </a:xfrm>
            <a:effectLst>
              <a:outerShdw blurRad="304800" dist="139700" dir="2700000" algn="tl" rotWithShape="0">
                <a:prstClr val="black">
                  <a:alpha val="30000"/>
                </a:prstClr>
              </a:outerShdw>
            </a:effectLst>
          </p:grpSpPr>
          <p:sp>
            <p:nvSpPr>
              <p:cNvPr id="70" name="任意多边形 69"/>
              <p:cNvSpPr/>
              <p:nvPr/>
            </p:nvSpPr>
            <p:spPr>
              <a:xfrm>
                <a:off x="4497322" y="1220313"/>
                <a:ext cx="3200400" cy="3806299"/>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任意多边形 70"/>
              <p:cNvSpPr/>
              <p:nvPr/>
            </p:nvSpPr>
            <p:spPr>
              <a:xfrm>
                <a:off x="5347033" y="5026612"/>
                <a:ext cx="1490957" cy="1288005"/>
              </a:xfrm>
              <a:custGeom>
                <a:avLst/>
                <a:gdLst>
                  <a:gd name="connsiteX0" fmla="*/ 63024 w 1490957"/>
                  <a:gd name="connsiteY0" fmla="*/ 0 h 1288005"/>
                  <a:gd name="connsiteX1" fmla="*/ 1437953 w 1490957"/>
                  <a:gd name="connsiteY1" fmla="*/ 0 h 1288005"/>
                  <a:gd name="connsiteX2" fmla="*/ 1437953 w 1490957"/>
                  <a:gd name="connsiteY2" fmla="*/ 31455 h 1288005"/>
                  <a:gd name="connsiteX3" fmla="*/ 1477638 w 1490957"/>
                  <a:gd name="connsiteY3" fmla="*/ 31455 h 1288005"/>
                  <a:gd name="connsiteX4" fmla="*/ 1490957 w 1490957"/>
                  <a:gd name="connsiteY4" fmla="*/ 44774 h 1288005"/>
                  <a:gd name="connsiteX5" fmla="*/ 1490956 w 1490957"/>
                  <a:gd name="connsiteY5" fmla="*/ 44774 h 1288005"/>
                  <a:gd name="connsiteX6" fmla="*/ 1477637 w 1490957"/>
                  <a:gd name="connsiteY6" fmla="*/ 58093 h 1288005"/>
                  <a:gd name="connsiteX7" fmla="*/ 1437953 w 1490957"/>
                  <a:gd name="connsiteY7" fmla="*/ 58093 h 1288005"/>
                  <a:gd name="connsiteX8" fmla="*/ 1437953 w 1490957"/>
                  <a:gd name="connsiteY8" fmla="*/ 137123 h 1288005"/>
                  <a:gd name="connsiteX9" fmla="*/ 1453332 w 1490957"/>
                  <a:gd name="connsiteY9" fmla="*/ 135777 h 1288005"/>
                  <a:gd name="connsiteX10" fmla="*/ 1488155 w 1490957"/>
                  <a:gd name="connsiteY10" fmla="*/ 164997 h 1288005"/>
                  <a:gd name="connsiteX11" fmla="*/ 1488154 w 1490957"/>
                  <a:gd name="connsiteY11" fmla="*/ 164997 h 1288005"/>
                  <a:gd name="connsiteX12" fmla="*/ 1458934 w 1490957"/>
                  <a:gd name="connsiteY12" fmla="*/ 199821 h 1288005"/>
                  <a:gd name="connsiteX13" fmla="*/ 1437953 w 1490957"/>
                  <a:gd name="connsiteY13" fmla="*/ 201656 h 1288005"/>
                  <a:gd name="connsiteX14" fmla="*/ 1437953 w 1490957"/>
                  <a:gd name="connsiteY14" fmla="*/ 267728 h 1288005"/>
                  <a:gd name="connsiteX15" fmla="*/ 1453332 w 1490957"/>
                  <a:gd name="connsiteY15" fmla="*/ 266382 h 1288005"/>
                  <a:gd name="connsiteX16" fmla="*/ 1488155 w 1490957"/>
                  <a:gd name="connsiteY16" fmla="*/ 295602 h 1288005"/>
                  <a:gd name="connsiteX17" fmla="*/ 1488154 w 1490957"/>
                  <a:gd name="connsiteY17" fmla="*/ 295602 h 1288005"/>
                  <a:gd name="connsiteX18" fmla="*/ 1458934 w 1490957"/>
                  <a:gd name="connsiteY18" fmla="*/ 330426 h 1288005"/>
                  <a:gd name="connsiteX19" fmla="*/ 1437953 w 1490957"/>
                  <a:gd name="connsiteY19" fmla="*/ 332261 h 1288005"/>
                  <a:gd name="connsiteX20" fmla="*/ 1437953 w 1490957"/>
                  <a:gd name="connsiteY20" fmla="*/ 403659 h 1288005"/>
                  <a:gd name="connsiteX21" fmla="*/ 1453332 w 1490957"/>
                  <a:gd name="connsiteY21" fmla="*/ 402313 h 1288005"/>
                  <a:gd name="connsiteX22" fmla="*/ 1488155 w 1490957"/>
                  <a:gd name="connsiteY22" fmla="*/ 431533 h 1288005"/>
                  <a:gd name="connsiteX23" fmla="*/ 1488154 w 1490957"/>
                  <a:gd name="connsiteY23" fmla="*/ 431533 h 1288005"/>
                  <a:gd name="connsiteX24" fmla="*/ 1458934 w 1490957"/>
                  <a:gd name="connsiteY24" fmla="*/ 466357 h 1288005"/>
                  <a:gd name="connsiteX25" fmla="*/ 1437953 w 1490957"/>
                  <a:gd name="connsiteY25" fmla="*/ 468192 h 1288005"/>
                  <a:gd name="connsiteX26" fmla="*/ 1437953 w 1490957"/>
                  <a:gd name="connsiteY26" fmla="*/ 541336 h 1288005"/>
                  <a:gd name="connsiteX27" fmla="*/ 1453332 w 1490957"/>
                  <a:gd name="connsiteY27" fmla="*/ 539990 h 1288005"/>
                  <a:gd name="connsiteX28" fmla="*/ 1488155 w 1490957"/>
                  <a:gd name="connsiteY28" fmla="*/ 569210 h 1288005"/>
                  <a:gd name="connsiteX29" fmla="*/ 1488154 w 1490957"/>
                  <a:gd name="connsiteY29" fmla="*/ 569210 h 1288005"/>
                  <a:gd name="connsiteX30" fmla="*/ 1458934 w 1490957"/>
                  <a:gd name="connsiteY30" fmla="*/ 604034 h 1288005"/>
                  <a:gd name="connsiteX31" fmla="*/ 1437953 w 1490957"/>
                  <a:gd name="connsiteY31" fmla="*/ 605869 h 1288005"/>
                  <a:gd name="connsiteX32" fmla="*/ 1437953 w 1490957"/>
                  <a:gd name="connsiteY32" fmla="*/ 651704 h 1288005"/>
                  <a:gd name="connsiteX33" fmla="*/ 1451556 w 1490957"/>
                  <a:gd name="connsiteY33" fmla="*/ 650514 h 1288005"/>
                  <a:gd name="connsiteX34" fmla="*/ 1488155 w 1490957"/>
                  <a:gd name="connsiteY34" fmla="*/ 681224 h 1288005"/>
                  <a:gd name="connsiteX35" fmla="*/ 1488154 w 1490957"/>
                  <a:gd name="connsiteY35" fmla="*/ 681224 h 1288005"/>
                  <a:gd name="connsiteX36" fmla="*/ 1457444 w 1490957"/>
                  <a:gd name="connsiteY36" fmla="*/ 717823 h 1288005"/>
                  <a:gd name="connsiteX37" fmla="*/ 1437953 w 1490957"/>
                  <a:gd name="connsiteY37" fmla="*/ 719528 h 1288005"/>
                  <a:gd name="connsiteX38" fmla="*/ 1437953 w 1490957"/>
                  <a:gd name="connsiteY38" fmla="*/ 761262 h 1288005"/>
                  <a:gd name="connsiteX39" fmla="*/ 1433894 w 1490957"/>
                  <a:gd name="connsiteY39" fmla="*/ 761262 h 1288005"/>
                  <a:gd name="connsiteX40" fmla="*/ 1435285 w 1490957"/>
                  <a:gd name="connsiteY40" fmla="*/ 768075 h 1288005"/>
                  <a:gd name="connsiteX41" fmla="*/ 1384152 w 1490957"/>
                  <a:gd name="connsiteY41" fmla="*/ 894038 h 1288005"/>
                  <a:gd name="connsiteX42" fmla="*/ 1237614 w 1490957"/>
                  <a:gd name="connsiteY42" fmla="*/ 1040575 h 1288005"/>
                  <a:gd name="connsiteX43" fmla="*/ 1237614 w 1490957"/>
                  <a:gd name="connsiteY43" fmla="*/ 1057105 h 1288005"/>
                  <a:gd name="connsiteX44" fmla="*/ 1233706 w 1490957"/>
                  <a:gd name="connsiteY44" fmla="*/ 1061013 h 1288005"/>
                  <a:gd name="connsiteX45" fmla="*/ 1217177 w 1490957"/>
                  <a:gd name="connsiteY45" fmla="*/ 1061013 h 1288005"/>
                  <a:gd name="connsiteX46" fmla="*/ 1065536 w 1490957"/>
                  <a:gd name="connsiteY46" fmla="*/ 1212654 h 1288005"/>
                  <a:gd name="connsiteX47" fmla="*/ 1061208 w 1490957"/>
                  <a:gd name="connsiteY47" fmla="*/ 1212611 h 1288005"/>
                  <a:gd name="connsiteX48" fmla="*/ 1061208 w 1490957"/>
                  <a:gd name="connsiteY48" fmla="*/ 1258412 h 1288005"/>
                  <a:gd name="connsiteX49" fmla="*/ 1031615 w 1490957"/>
                  <a:gd name="connsiteY49" fmla="*/ 1288005 h 1288005"/>
                  <a:gd name="connsiteX50" fmla="*/ 469359 w 1490957"/>
                  <a:gd name="connsiteY50" fmla="*/ 1288005 h 1288005"/>
                  <a:gd name="connsiteX51" fmla="*/ 439766 w 1490957"/>
                  <a:gd name="connsiteY51" fmla="*/ 1258412 h 1288005"/>
                  <a:gd name="connsiteX52" fmla="*/ 439766 w 1490957"/>
                  <a:gd name="connsiteY52" fmla="*/ 1211024 h 1288005"/>
                  <a:gd name="connsiteX53" fmla="*/ 434632 w 1490957"/>
                  <a:gd name="connsiteY53" fmla="*/ 1211024 h 1288005"/>
                  <a:gd name="connsiteX54" fmla="*/ 432827 w 1490957"/>
                  <a:gd name="connsiteY54" fmla="*/ 1209219 h 1288005"/>
                  <a:gd name="connsiteX55" fmla="*/ 432827 w 1490957"/>
                  <a:gd name="connsiteY55" fmla="*/ 1199595 h 1288005"/>
                  <a:gd name="connsiteX56" fmla="*/ 434632 w 1490957"/>
                  <a:gd name="connsiteY56" fmla="*/ 1197790 h 1288005"/>
                  <a:gd name="connsiteX57" fmla="*/ 435677 w 1490957"/>
                  <a:gd name="connsiteY57" fmla="*/ 1197790 h 1288005"/>
                  <a:gd name="connsiteX58" fmla="*/ 298900 w 1490957"/>
                  <a:gd name="connsiteY58" fmla="*/ 1061013 h 1288005"/>
                  <a:gd name="connsiteX59" fmla="*/ 280343 w 1490957"/>
                  <a:gd name="connsiteY59" fmla="*/ 1061013 h 1288005"/>
                  <a:gd name="connsiteX60" fmla="*/ 276435 w 1490957"/>
                  <a:gd name="connsiteY60" fmla="*/ 1057105 h 1288005"/>
                  <a:gd name="connsiteX61" fmla="*/ 276435 w 1490957"/>
                  <a:gd name="connsiteY61" fmla="*/ 1038548 h 1288005"/>
                  <a:gd name="connsiteX62" fmla="*/ 119341 w 1490957"/>
                  <a:gd name="connsiteY62" fmla="*/ 881454 h 1288005"/>
                  <a:gd name="connsiteX63" fmla="*/ 89889 w 1490957"/>
                  <a:gd name="connsiteY63" fmla="*/ 837468 h 1288005"/>
                  <a:gd name="connsiteX64" fmla="*/ 36599 w 1490957"/>
                  <a:gd name="connsiteY64" fmla="*/ 842130 h 1288005"/>
                  <a:gd name="connsiteX65" fmla="*/ 11939 w 1490957"/>
                  <a:gd name="connsiteY65" fmla="*/ 834355 h 1288005"/>
                  <a:gd name="connsiteX66" fmla="*/ 0 w 1490957"/>
                  <a:gd name="connsiteY66" fmla="*/ 811421 h 1288005"/>
                  <a:gd name="connsiteX67" fmla="*/ 7775 w 1490957"/>
                  <a:gd name="connsiteY67" fmla="*/ 786761 h 1288005"/>
                  <a:gd name="connsiteX68" fmla="*/ 30710 w 1490957"/>
                  <a:gd name="connsiteY68" fmla="*/ 774822 h 1288005"/>
                  <a:gd name="connsiteX69" fmla="*/ 65546 w 1490957"/>
                  <a:gd name="connsiteY69" fmla="*/ 771775 h 1288005"/>
                  <a:gd name="connsiteX70" fmla="*/ 64626 w 1490957"/>
                  <a:gd name="connsiteY70" fmla="*/ 761262 h 1288005"/>
                  <a:gd name="connsiteX71" fmla="*/ 63024 w 1490957"/>
                  <a:gd name="connsiteY71" fmla="*/ 761262 h 1288005"/>
                  <a:gd name="connsiteX72" fmla="*/ 63024 w 1490957"/>
                  <a:gd name="connsiteY72" fmla="*/ 742945 h 1288005"/>
                  <a:gd name="connsiteX73" fmla="*/ 61597 w 1490957"/>
                  <a:gd name="connsiteY73" fmla="*/ 726639 h 1288005"/>
                  <a:gd name="connsiteX74" fmla="*/ 61919 w 1490957"/>
                  <a:gd name="connsiteY74" fmla="*/ 726256 h 1288005"/>
                  <a:gd name="connsiteX75" fmla="*/ 34823 w 1490957"/>
                  <a:gd name="connsiteY75" fmla="*/ 728626 h 1288005"/>
                  <a:gd name="connsiteX76" fmla="*/ 11360 w 1490957"/>
                  <a:gd name="connsiteY76" fmla="*/ 721228 h 1288005"/>
                  <a:gd name="connsiteX77" fmla="*/ 0 w 1490957"/>
                  <a:gd name="connsiteY77" fmla="*/ 699407 h 1288005"/>
                  <a:gd name="connsiteX78" fmla="*/ 7398 w 1490957"/>
                  <a:gd name="connsiteY78" fmla="*/ 675944 h 1288005"/>
                  <a:gd name="connsiteX79" fmla="*/ 29220 w 1490957"/>
                  <a:gd name="connsiteY79" fmla="*/ 664584 h 1288005"/>
                  <a:gd name="connsiteX80" fmla="*/ 63024 w 1490957"/>
                  <a:gd name="connsiteY80" fmla="*/ 661626 h 1288005"/>
                  <a:gd name="connsiteX81" fmla="*/ 63024 w 1490957"/>
                  <a:gd name="connsiteY81" fmla="*/ 630931 h 1288005"/>
                  <a:gd name="connsiteX82" fmla="*/ 61736 w 1490957"/>
                  <a:gd name="connsiteY82" fmla="*/ 616215 h 1288005"/>
                  <a:gd name="connsiteX83" fmla="*/ 63024 w 1490957"/>
                  <a:gd name="connsiteY83" fmla="*/ 614681 h 1288005"/>
                  <a:gd name="connsiteX84" fmla="*/ 63024 w 1490957"/>
                  <a:gd name="connsiteY84" fmla="*/ 588482 h 1288005"/>
                  <a:gd name="connsiteX85" fmla="*/ 34823 w 1490957"/>
                  <a:gd name="connsiteY85" fmla="*/ 590949 h 1288005"/>
                  <a:gd name="connsiteX86" fmla="*/ 11360 w 1490957"/>
                  <a:gd name="connsiteY86" fmla="*/ 583551 h 1288005"/>
                  <a:gd name="connsiteX87" fmla="*/ 0 w 1490957"/>
                  <a:gd name="connsiteY87" fmla="*/ 561730 h 1288005"/>
                  <a:gd name="connsiteX88" fmla="*/ 7398 w 1490957"/>
                  <a:gd name="connsiteY88" fmla="*/ 538267 h 1288005"/>
                  <a:gd name="connsiteX89" fmla="*/ 29220 w 1490957"/>
                  <a:gd name="connsiteY89" fmla="*/ 526907 h 1288005"/>
                  <a:gd name="connsiteX90" fmla="*/ 63024 w 1490957"/>
                  <a:gd name="connsiteY90" fmla="*/ 523949 h 1288005"/>
                  <a:gd name="connsiteX91" fmla="*/ 63024 w 1490957"/>
                  <a:gd name="connsiteY91" fmla="*/ 493253 h 1288005"/>
                  <a:gd name="connsiteX92" fmla="*/ 60997 w 1490957"/>
                  <a:gd name="connsiteY92" fmla="*/ 470082 h 1288005"/>
                  <a:gd name="connsiteX93" fmla="*/ 61617 w 1490957"/>
                  <a:gd name="connsiteY93" fmla="*/ 469342 h 1288005"/>
                  <a:gd name="connsiteX94" fmla="*/ 63024 w 1490957"/>
                  <a:gd name="connsiteY94" fmla="*/ 469219 h 1288005"/>
                  <a:gd name="connsiteX95" fmla="*/ 63024 w 1490957"/>
                  <a:gd name="connsiteY95" fmla="*/ 452551 h 1288005"/>
                  <a:gd name="connsiteX96" fmla="*/ 34823 w 1490957"/>
                  <a:gd name="connsiteY96" fmla="*/ 455018 h 1288005"/>
                  <a:gd name="connsiteX97" fmla="*/ 11360 w 1490957"/>
                  <a:gd name="connsiteY97" fmla="*/ 447620 h 1288005"/>
                  <a:gd name="connsiteX98" fmla="*/ 0 w 1490957"/>
                  <a:gd name="connsiteY98" fmla="*/ 425799 h 1288005"/>
                  <a:gd name="connsiteX99" fmla="*/ 7398 w 1490957"/>
                  <a:gd name="connsiteY99" fmla="*/ 402336 h 1288005"/>
                  <a:gd name="connsiteX100" fmla="*/ 29220 w 1490957"/>
                  <a:gd name="connsiteY100" fmla="*/ 390976 h 1288005"/>
                  <a:gd name="connsiteX101" fmla="*/ 63024 w 1490957"/>
                  <a:gd name="connsiteY101" fmla="*/ 388018 h 1288005"/>
                  <a:gd name="connsiteX102" fmla="*/ 63024 w 1490957"/>
                  <a:gd name="connsiteY102" fmla="*/ 357321 h 1288005"/>
                  <a:gd name="connsiteX103" fmla="*/ 61979 w 1490957"/>
                  <a:gd name="connsiteY103" fmla="*/ 345376 h 1288005"/>
                  <a:gd name="connsiteX104" fmla="*/ 63024 w 1490957"/>
                  <a:gd name="connsiteY104" fmla="*/ 342062 h 1288005"/>
                  <a:gd name="connsiteX105" fmla="*/ 63024 w 1490957"/>
                  <a:gd name="connsiteY105" fmla="*/ 321946 h 1288005"/>
                  <a:gd name="connsiteX106" fmla="*/ 34823 w 1490957"/>
                  <a:gd name="connsiteY106" fmla="*/ 324413 h 1288005"/>
                  <a:gd name="connsiteX107" fmla="*/ 11360 w 1490957"/>
                  <a:gd name="connsiteY107" fmla="*/ 317015 h 1288005"/>
                  <a:gd name="connsiteX108" fmla="*/ 0 w 1490957"/>
                  <a:gd name="connsiteY108" fmla="*/ 295194 h 1288005"/>
                  <a:gd name="connsiteX109" fmla="*/ 7398 w 1490957"/>
                  <a:gd name="connsiteY109" fmla="*/ 271731 h 1288005"/>
                  <a:gd name="connsiteX110" fmla="*/ 29220 w 1490957"/>
                  <a:gd name="connsiteY110" fmla="*/ 260371 h 1288005"/>
                  <a:gd name="connsiteX111" fmla="*/ 63024 w 1490957"/>
                  <a:gd name="connsiteY111" fmla="*/ 257413 h 1288005"/>
                  <a:gd name="connsiteX112" fmla="*/ 63024 w 1490957"/>
                  <a:gd name="connsiteY112" fmla="*/ 58092 h 1288005"/>
                  <a:gd name="connsiteX113" fmla="*/ 45375 w 1490957"/>
                  <a:gd name="connsiteY113" fmla="*/ 58092 h 1288005"/>
                  <a:gd name="connsiteX114" fmla="*/ 35957 w 1490957"/>
                  <a:gd name="connsiteY114" fmla="*/ 54191 h 1288005"/>
                  <a:gd name="connsiteX115" fmla="*/ 32056 w 1490957"/>
                  <a:gd name="connsiteY115" fmla="*/ 44773 h 1288005"/>
                  <a:gd name="connsiteX116" fmla="*/ 35957 w 1490957"/>
                  <a:gd name="connsiteY116" fmla="*/ 35356 h 1288005"/>
                  <a:gd name="connsiteX117" fmla="*/ 45375 w 1490957"/>
                  <a:gd name="connsiteY117" fmla="*/ 31455 h 1288005"/>
                  <a:gd name="connsiteX118" fmla="*/ 63024 w 1490957"/>
                  <a:gd name="connsiteY118" fmla="*/ 31455 h 128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490957" h="1288005">
                    <a:moveTo>
                      <a:pt x="63024" y="0"/>
                    </a:moveTo>
                    <a:lnTo>
                      <a:pt x="1437953" y="0"/>
                    </a:lnTo>
                    <a:lnTo>
                      <a:pt x="1437953" y="31455"/>
                    </a:lnTo>
                    <a:lnTo>
                      <a:pt x="1477638" y="31455"/>
                    </a:lnTo>
                    <a:cubicBezTo>
                      <a:pt x="1484994" y="31455"/>
                      <a:pt x="1490957" y="37418"/>
                      <a:pt x="1490957" y="44774"/>
                    </a:cubicBezTo>
                    <a:lnTo>
                      <a:pt x="1490956" y="44774"/>
                    </a:lnTo>
                    <a:cubicBezTo>
                      <a:pt x="1490956" y="52130"/>
                      <a:pt x="1484993" y="58093"/>
                      <a:pt x="1477637" y="58093"/>
                    </a:cubicBezTo>
                    <a:lnTo>
                      <a:pt x="1437953" y="58093"/>
                    </a:lnTo>
                    <a:lnTo>
                      <a:pt x="1437953" y="137123"/>
                    </a:lnTo>
                    <a:lnTo>
                      <a:pt x="1453332" y="135777"/>
                    </a:lnTo>
                    <a:cubicBezTo>
                      <a:pt x="1471017" y="134230"/>
                      <a:pt x="1486608" y="147312"/>
                      <a:pt x="1488155" y="164997"/>
                    </a:cubicBezTo>
                    <a:lnTo>
                      <a:pt x="1488154" y="164997"/>
                    </a:lnTo>
                    <a:cubicBezTo>
                      <a:pt x="1489701" y="182683"/>
                      <a:pt x="1476619" y="198273"/>
                      <a:pt x="1458934" y="199821"/>
                    </a:cubicBezTo>
                    <a:lnTo>
                      <a:pt x="1437953" y="201656"/>
                    </a:lnTo>
                    <a:lnTo>
                      <a:pt x="1437953" y="267728"/>
                    </a:lnTo>
                    <a:lnTo>
                      <a:pt x="1453332" y="266382"/>
                    </a:lnTo>
                    <a:cubicBezTo>
                      <a:pt x="1471017" y="264835"/>
                      <a:pt x="1486608" y="277917"/>
                      <a:pt x="1488155" y="295602"/>
                    </a:cubicBezTo>
                    <a:lnTo>
                      <a:pt x="1488154" y="295602"/>
                    </a:lnTo>
                    <a:cubicBezTo>
                      <a:pt x="1489701" y="313288"/>
                      <a:pt x="1476619" y="328878"/>
                      <a:pt x="1458934" y="330426"/>
                    </a:cubicBezTo>
                    <a:lnTo>
                      <a:pt x="1437953" y="332261"/>
                    </a:lnTo>
                    <a:lnTo>
                      <a:pt x="1437953" y="403659"/>
                    </a:lnTo>
                    <a:lnTo>
                      <a:pt x="1453332" y="402313"/>
                    </a:lnTo>
                    <a:cubicBezTo>
                      <a:pt x="1471017" y="400766"/>
                      <a:pt x="1486608" y="413848"/>
                      <a:pt x="1488155" y="431533"/>
                    </a:cubicBezTo>
                    <a:lnTo>
                      <a:pt x="1488154" y="431533"/>
                    </a:lnTo>
                    <a:cubicBezTo>
                      <a:pt x="1489701" y="449219"/>
                      <a:pt x="1476619" y="464809"/>
                      <a:pt x="1458934" y="466357"/>
                    </a:cubicBezTo>
                    <a:lnTo>
                      <a:pt x="1437953" y="468192"/>
                    </a:lnTo>
                    <a:lnTo>
                      <a:pt x="1437953" y="541336"/>
                    </a:lnTo>
                    <a:lnTo>
                      <a:pt x="1453332" y="539990"/>
                    </a:lnTo>
                    <a:cubicBezTo>
                      <a:pt x="1471017" y="538443"/>
                      <a:pt x="1486608" y="551525"/>
                      <a:pt x="1488155" y="569210"/>
                    </a:cubicBezTo>
                    <a:lnTo>
                      <a:pt x="1488154" y="569210"/>
                    </a:lnTo>
                    <a:cubicBezTo>
                      <a:pt x="1489701" y="586896"/>
                      <a:pt x="1476619" y="602486"/>
                      <a:pt x="1458934" y="604034"/>
                    </a:cubicBezTo>
                    <a:lnTo>
                      <a:pt x="1437953" y="605869"/>
                    </a:lnTo>
                    <a:lnTo>
                      <a:pt x="1437953" y="651704"/>
                    </a:lnTo>
                    <a:lnTo>
                      <a:pt x="1451556" y="650514"/>
                    </a:lnTo>
                    <a:cubicBezTo>
                      <a:pt x="1470143" y="648888"/>
                      <a:pt x="1486529" y="662637"/>
                      <a:pt x="1488155" y="681224"/>
                    </a:cubicBezTo>
                    <a:lnTo>
                      <a:pt x="1488154" y="681224"/>
                    </a:lnTo>
                    <a:cubicBezTo>
                      <a:pt x="1489780" y="699811"/>
                      <a:pt x="1476031" y="716197"/>
                      <a:pt x="1457444" y="717823"/>
                    </a:cubicBezTo>
                    <a:lnTo>
                      <a:pt x="1437953" y="719528"/>
                    </a:lnTo>
                    <a:lnTo>
                      <a:pt x="1437953" y="761262"/>
                    </a:lnTo>
                    <a:lnTo>
                      <a:pt x="1433894" y="761262"/>
                    </a:lnTo>
                    <a:lnTo>
                      <a:pt x="1435285" y="768075"/>
                    </a:lnTo>
                    <a:cubicBezTo>
                      <a:pt x="1435740" y="813854"/>
                      <a:pt x="1418732" y="859458"/>
                      <a:pt x="1384152" y="894038"/>
                    </a:cubicBezTo>
                    <a:lnTo>
                      <a:pt x="1237614" y="1040575"/>
                    </a:lnTo>
                    <a:lnTo>
                      <a:pt x="1237614" y="1057105"/>
                    </a:lnTo>
                    <a:cubicBezTo>
                      <a:pt x="1237614" y="1059263"/>
                      <a:pt x="1235864" y="1061013"/>
                      <a:pt x="1233706" y="1061013"/>
                    </a:cubicBezTo>
                    <a:lnTo>
                      <a:pt x="1217177" y="1061013"/>
                    </a:lnTo>
                    <a:lnTo>
                      <a:pt x="1065536" y="1212654"/>
                    </a:lnTo>
                    <a:lnTo>
                      <a:pt x="1061208" y="1212611"/>
                    </a:lnTo>
                    <a:lnTo>
                      <a:pt x="1061208" y="1258412"/>
                    </a:lnTo>
                    <a:cubicBezTo>
                      <a:pt x="1061208" y="1274756"/>
                      <a:pt x="1047959" y="1288005"/>
                      <a:pt x="1031615" y="1288005"/>
                    </a:cubicBezTo>
                    <a:lnTo>
                      <a:pt x="469359" y="1288005"/>
                    </a:lnTo>
                    <a:cubicBezTo>
                      <a:pt x="453015" y="1288005"/>
                      <a:pt x="439766" y="1274756"/>
                      <a:pt x="439766" y="1258412"/>
                    </a:cubicBezTo>
                    <a:lnTo>
                      <a:pt x="439766" y="1211024"/>
                    </a:lnTo>
                    <a:lnTo>
                      <a:pt x="434632" y="1211024"/>
                    </a:lnTo>
                    <a:cubicBezTo>
                      <a:pt x="433635" y="1211024"/>
                      <a:pt x="432827" y="1210216"/>
                      <a:pt x="432827" y="1209219"/>
                    </a:cubicBezTo>
                    <a:lnTo>
                      <a:pt x="432827" y="1199595"/>
                    </a:lnTo>
                    <a:cubicBezTo>
                      <a:pt x="432827" y="1198598"/>
                      <a:pt x="433635" y="1197790"/>
                      <a:pt x="434632" y="1197790"/>
                    </a:cubicBezTo>
                    <a:lnTo>
                      <a:pt x="435677" y="1197790"/>
                    </a:lnTo>
                    <a:lnTo>
                      <a:pt x="298900" y="1061013"/>
                    </a:lnTo>
                    <a:lnTo>
                      <a:pt x="280343" y="1061013"/>
                    </a:lnTo>
                    <a:cubicBezTo>
                      <a:pt x="278185" y="1061013"/>
                      <a:pt x="276435" y="1059263"/>
                      <a:pt x="276435" y="1057105"/>
                    </a:cubicBezTo>
                    <a:lnTo>
                      <a:pt x="276435" y="1038548"/>
                    </a:lnTo>
                    <a:lnTo>
                      <a:pt x="119341" y="881454"/>
                    </a:lnTo>
                    <a:lnTo>
                      <a:pt x="89889" y="837468"/>
                    </a:lnTo>
                    <a:lnTo>
                      <a:pt x="36599" y="842130"/>
                    </a:lnTo>
                    <a:cubicBezTo>
                      <a:pt x="27305" y="842943"/>
                      <a:pt x="18562" y="839913"/>
                      <a:pt x="11939" y="834355"/>
                    </a:cubicBezTo>
                    <a:lnTo>
                      <a:pt x="0" y="811421"/>
                    </a:lnTo>
                    <a:lnTo>
                      <a:pt x="7775" y="786761"/>
                    </a:lnTo>
                    <a:cubicBezTo>
                      <a:pt x="13333" y="780138"/>
                      <a:pt x="21417" y="775635"/>
                      <a:pt x="30710" y="774822"/>
                    </a:cubicBezTo>
                    <a:lnTo>
                      <a:pt x="65546" y="771775"/>
                    </a:lnTo>
                    <a:lnTo>
                      <a:pt x="64626" y="761262"/>
                    </a:lnTo>
                    <a:lnTo>
                      <a:pt x="63024" y="761262"/>
                    </a:lnTo>
                    <a:lnTo>
                      <a:pt x="63024" y="742945"/>
                    </a:lnTo>
                    <a:lnTo>
                      <a:pt x="61597" y="726639"/>
                    </a:lnTo>
                    <a:lnTo>
                      <a:pt x="61919" y="726256"/>
                    </a:lnTo>
                    <a:lnTo>
                      <a:pt x="34823" y="728626"/>
                    </a:lnTo>
                    <a:cubicBezTo>
                      <a:pt x="25981" y="729400"/>
                      <a:pt x="17662" y="726516"/>
                      <a:pt x="11360" y="721228"/>
                    </a:cubicBezTo>
                    <a:lnTo>
                      <a:pt x="0" y="699407"/>
                    </a:lnTo>
                    <a:lnTo>
                      <a:pt x="7398" y="675944"/>
                    </a:lnTo>
                    <a:cubicBezTo>
                      <a:pt x="12686" y="669642"/>
                      <a:pt x="20378" y="665358"/>
                      <a:pt x="29220" y="664584"/>
                    </a:cubicBezTo>
                    <a:lnTo>
                      <a:pt x="63024" y="661626"/>
                    </a:lnTo>
                    <a:lnTo>
                      <a:pt x="63024" y="630931"/>
                    </a:lnTo>
                    <a:lnTo>
                      <a:pt x="61736" y="616215"/>
                    </a:lnTo>
                    <a:lnTo>
                      <a:pt x="63024" y="614681"/>
                    </a:lnTo>
                    <a:lnTo>
                      <a:pt x="63024" y="588482"/>
                    </a:lnTo>
                    <a:lnTo>
                      <a:pt x="34823" y="590949"/>
                    </a:lnTo>
                    <a:cubicBezTo>
                      <a:pt x="25981" y="591723"/>
                      <a:pt x="17662" y="588839"/>
                      <a:pt x="11360" y="583551"/>
                    </a:cubicBezTo>
                    <a:lnTo>
                      <a:pt x="0" y="561730"/>
                    </a:lnTo>
                    <a:lnTo>
                      <a:pt x="7398" y="538267"/>
                    </a:lnTo>
                    <a:cubicBezTo>
                      <a:pt x="12686" y="531965"/>
                      <a:pt x="20378" y="527681"/>
                      <a:pt x="29220" y="526907"/>
                    </a:cubicBezTo>
                    <a:lnTo>
                      <a:pt x="63024" y="523949"/>
                    </a:lnTo>
                    <a:lnTo>
                      <a:pt x="63024" y="493253"/>
                    </a:lnTo>
                    <a:lnTo>
                      <a:pt x="60997" y="470082"/>
                    </a:lnTo>
                    <a:cubicBezTo>
                      <a:pt x="60964" y="469707"/>
                      <a:pt x="61242" y="469375"/>
                      <a:pt x="61617" y="469342"/>
                    </a:cubicBezTo>
                    <a:lnTo>
                      <a:pt x="63024" y="469219"/>
                    </a:lnTo>
                    <a:lnTo>
                      <a:pt x="63024" y="452551"/>
                    </a:lnTo>
                    <a:lnTo>
                      <a:pt x="34823" y="455018"/>
                    </a:lnTo>
                    <a:cubicBezTo>
                      <a:pt x="25981" y="455792"/>
                      <a:pt x="17662" y="452908"/>
                      <a:pt x="11360" y="447620"/>
                    </a:cubicBezTo>
                    <a:lnTo>
                      <a:pt x="0" y="425799"/>
                    </a:lnTo>
                    <a:lnTo>
                      <a:pt x="7398" y="402336"/>
                    </a:lnTo>
                    <a:cubicBezTo>
                      <a:pt x="12686" y="396034"/>
                      <a:pt x="20378" y="391750"/>
                      <a:pt x="29220" y="390976"/>
                    </a:cubicBezTo>
                    <a:lnTo>
                      <a:pt x="63024" y="388018"/>
                    </a:lnTo>
                    <a:lnTo>
                      <a:pt x="63024" y="357321"/>
                    </a:lnTo>
                    <a:lnTo>
                      <a:pt x="61979" y="345376"/>
                    </a:lnTo>
                    <a:lnTo>
                      <a:pt x="63024" y="342062"/>
                    </a:lnTo>
                    <a:lnTo>
                      <a:pt x="63024" y="321946"/>
                    </a:lnTo>
                    <a:lnTo>
                      <a:pt x="34823" y="324413"/>
                    </a:lnTo>
                    <a:cubicBezTo>
                      <a:pt x="25981" y="325187"/>
                      <a:pt x="17662" y="322303"/>
                      <a:pt x="11360" y="317015"/>
                    </a:cubicBezTo>
                    <a:lnTo>
                      <a:pt x="0" y="295194"/>
                    </a:lnTo>
                    <a:lnTo>
                      <a:pt x="7398" y="271731"/>
                    </a:lnTo>
                    <a:cubicBezTo>
                      <a:pt x="12686" y="265429"/>
                      <a:pt x="20378" y="261145"/>
                      <a:pt x="29220" y="260371"/>
                    </a:cubicBezTo>
                    <a:lnTo>
                      <a:pt x="63024" y="257413"/>
                    </a:lnTo>
                    <a:lnTo>
                      <a:pt x="63024" y="58092"/>
                    </a:lnTo>
                    <a:lnTo>
                      <a:pt x="45375" y="58092"/>
                    </a:lnTo>
                    <a:cubicBezTo>
                      <a:pt x="41697" y="58092"/>
                      <a:pt x="38367" y="56601"/>
                      <a:pt x="35957" y="54191"/>
                    </a:cubicBezTo>
                    <a:lnTo>
                      <a:pt x="32056" y="44773"/>
                    </a:lnTo>
                    <a:lnTo>
                      <a:pt x="35957" y="35356"/>
                    </a:lnTo>
                    <a:cubicBezTo>
                      <a:pt x="38367" y="32946"/>
                      <a:pt x="41697" y="31455"/>
                      <a:pt x="45375" y="31455"/>
                    </a:cubicBezTo>
                    <a:lnTo>
                      <a:pt x="63024" y="31455"/>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2" name="组合 61"/>
            <p:cNvGrpSpPr/>
            <p:nvPr/>
          </p:nvGrpSpPr>
          <p:grpSpPr>
            <a:xfrm>
              <a:off x="1256513" y="2429332"/>
              <a:ext cx="1798129" cy="471011"/>
              <a:chOff x="1412549" y="2374540"/>
              <a:chExt cx="1486057" cy="428192"/>
            </a:xfrm>
          </p:grpSpPr>
          <p:pic>
            <p:nvPicPr>
              <p:cNvPr id="68" name="图片 6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V="1">
                <a:off x="1412549" y="2374540"/>
                <a:ext cx="1486057" cy="68623"/>
              </a:xfrm>
              <a:prstGeom prst="rect">
                <a:avLst/>
              </a:prstGeom>
            </p:spPr>
          </p:pic>
          <p:pic>
            <p:nvPicPr>
              <p:cNvPr id="69" name="图片 6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12549" y="2734109"/>
                <a:ext cx="1486057" cy="68623"/>
              </a:xfrm>
              <a:prstGeom prst="rect">
                <a:avLst/>
              </a:prstGeom>
            </p:spPr>
          </p:pic>
        </p:grpSp>
        <p:sp>
          <p:nvSpPr>
            <p:cNvPr id="63" name="文本框 62"/>
            <p:cNvSpPr txBox="1"/>
            <p:nvPr/>
          </p:nvSpPr>
          <p:spPr>
            <a:xfrm>
              <a:off x="1265343" y="2090826"/>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64" name="文本框 63"/>
            <p:cNvSpPr txBox="1"/>
            <p:nvPr/>
          </p:nvSpPr>
          <p:spPr>
            <a:xfrm>
              <a:off x="1303290" y="2920302"/>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65" name="组合 64"/>
            <p:cNvGrpSpPr/>
            <p:nvPr/>
          </p:nvGrpSpPr>
          <p:grpSpPr>
            <a:xfrm>
              <a:off x="1655516" y="4295554"/>
              <a:ext cx="1000117" cy="710236"/>
              <a:chOff x="4757378" y="2293707"/>
              <a:chExt cx="1000117" cy="710236"/>
            </a:xfrm>
          </p:grpSpPr>
          <p:sp>
            <p:nvSpPr>
              <p:cNvPr id="66" name="文本框 65"/>
              <p:cNvSpPr txBox="1"/>
              <p:nvPr/>
            </p:nvSpPr>
            <p:spPr>
              <a:xfrm>
                <a:off x="4757378" y="2293707"/>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02</a:t>
                </a:r>
                <a:endParaRPr lang="zh-CN" altLang="en-US" sz="3600" dirty="0">
                  <a:solidFill>
                    <a:schemeClr val="bg1"/>
                  </a:solidFill>
                  <a:latin typeface="Impact" panose="020B0806030902050204" pitchFamily="34" charset="0"/>
                </a:endParaRPr>
              </a:p>
            </p:txBody>
          </p:sp>
          <p:sp>
            <p:nvSpPr>
              <p:cNvPr id="67" name="文本框 66"/>
              <p:cNvSpPr txBox="1"/>
              <p:nvPr/>
            </p:nvSpPr>
            <p:spPr>
              <a:xfrm>
                <a:off x="4901043" y="2742333"/>
                <a:ext cx="74041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grpSp>
        <p:nvGrpSpPr>
          <p:cNvPr id="72" name="组合 71"/>
          <p:cNvGrpSpPr/>
          <p:nvPr/>
        </p:nvGrpSpPr>
        <p:grpSpPr>
          <a:xfrm>
            <a:off x="6294209" y="1608343"/>
            <a:ext cx="2185916" cy="3479477"/>
            <a:chOff x="1066042" y="1651161"/>
            <a:chExt cx="2185916" cy="3479477"/>
          </a:xfrm>
        </p:grpSpPr>
        <p:grpSp>
          <p:nvGrpSpPr>
            <p:cNvPr id="73" name="组合 72"/>
            <p:cNvGrpSpPr/>
            <p:nvPr/>
          </p:nvGrpSpPr>
          <p:grpSpPr>
            <a:xfrm>
              <a:off x="1066042" y="1651161"/>
              <a:ext cx="2185916" cy="3479477"/>
              <a:chOff x="4497322" y="1220313"/>
              <a:chExt cx="3200400" cy="5094304"/>
            </a:xfrm>
            <a:effectLst>
              <a:outerShdw blurRad="304800" dist="139700" dir="2700000" algn="tl" rotWithShape="0">
                <a:prstClr val="black">
                  <a:alpha val="30000"/>
                </a:prstClr>
              </a:outerShdw>
            </a:effectLst>
          </p:grpSpPr>
          <p:sp>
            <p:nvSpPr>
              <p:cNvPr id="82" name="任意多边形 81"/>
              <p:cNvSpPr/>
              <p:nvPr/>
            </p:nvSpPr>
            <p:spPr>
              <a:xfrm>
                <a:off x="4497322" y="1220313"/>
                <a:ext cx="3200400" cy="3806299"/>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任意多边形 82"/>
              <p:cNvSpPr/>
              <p:nvPr/>
            </p:nvSpPr>
            <p:spPr>
              <a:xfrm>
                <a:off x="5347033" y="5026612"/>
                <a:ext cx="1490957" cy="1288005"/>
              </a:xfrm>
              <a:custGeom>
                <a:avLst/>
                <a:gdLst>
                  <a:gd name="connsiteX0" fmla="*/ 63024 w 1490957"/>
                  <a:gd name="connsiteY0" fmla="*/ 0 h 1288005"/>
                  <a:gd name="connsiteX1" fmla="*/ 1437953 w 1490957"/>
                  <a:gd name="connsiteY1" fmla="*/ 0 h 1288005"/>
                  <a:gd name="connsiteX2" fmla="*/ 1437953 w 1490957"/>
                  <a:gd name="connsiteY2" fmla="*/ 31455 h 1288005"/>
                  <a:gd name="connsiteX3" fmla="*/ 1477638 w 1490957"/>
                  <a:gd name="connsiteY3" fmla="*/ 31455 h 1288005"/>
                  <a:gd name="connsiteX4" fmla="*/ 1490957 w 1490957"/>
                  <a:gd name="connsiteY4" fmla="*/ 44774 h 1288005"/>
                  <a:gd name="connsiteX5" fmla="*/ 1490956 w 1490957"/>
                  <a:gd name="connsiteY5" fmla="*/ 44774 h 1288005"/>
                  <a:gd name="connsiteX6" fmla="*/ 1477637 w 1490957"/>
                  <a:gd name="connsiteY6" fmla="*/ 58093 h 1288005"/>
                  <a:gd name="connsiteX7" fmla="*/ 1437953 w 1490957"/>
                  <a:gd name="connsiteY7" fmla="*/ 58093 h 1288005"/>
                  <a:gd name="connsiteX8" fmla="*/ 1437953 w 1490957"/>
                  <a:gd name="connsiteY8" fmla="*/ 137123 h 1288005"/>
                  <a:gd name="connsiteX9" fmla="*/ 1453332 w 1490957"/>
                  <a:gd name="connsiteY9" fmla="*/ 135777 h 1288005"/>
                  <a:gd name="connsiteX10" fmla="*/ 1488155 w 1490957"/>
                  <a:gd name="connsiteY10" fmla="*/ 164997 h 1288005"/>
                  <a:gd name="connsiteX11" fmla="*/ 1488154 w 1490957"/>
                  <a:gd name="connsiteY11" fmla="*/ 164997 h 1288005"/>
                  <a:gd name="connsiteX12" fmla="*/ 1458934 w 1490957"/>
                  <a:gd name="connsiteY12" fmla="*/ 199821 h 1288005"/>
                  <a:gd name="connsiteX13" fmla="*/ 1437953 w 1490957"/>
                  <a:gd name="connsiteY13" fmla="*/ 201656 h 1288005"/>
                  <a:gd name="connsiteX14" fmla="*/ 1437953 w 1490957"/>
                  <a:gd name="connsiteY14" fmla="*/ 267728 h 1288005"/>
                  <a:gd name="connsiteX15" fmla="*/ 1453332 w 1490957"/>
                  <a:gd name="connsiteY15" fmla="*/ 266382 h 1288005"/>
                  <a:gd name="connsiteX16" fmla="*/ 1488155 w 1490957"/>
                  <a:gd name="connsiteY16" fmla="*/ 295602 h 1288005"/>
                  <a:gd name="connsiteX17" fmla="*/ 1488154 w 1490957"/>
                  <a:gd name="connsiteY17" fmla="*/ 295602 h 1288005"/>
                  <a:gd name="connsiteX18" fmla="*/ 1458934 w 1490957"/>
                  <a:gd name="connsiteY18" fmla="*/ 330426 h 1288005"/>
                  <a:gd name="connsiteX19" fmla="*/ 1437953 w 1490957"/>
                  <a:gd name="connsiteY19" fmla="*/ 332261 h 1288005"/>
                  <a:gd name="connsiteX20" fmla="*/ 1437953 w 1490957"/>
                  <a:gd name="connsiteY20" fmla="*/ 403659 h 1288005"/>
                  <a:gd name="connsiteX21" fmla="*/ 1453332 w 1490957"/>
                  <a:gd name="connsiteY21" fmla="*/ 402313 h 1288005"/>
                  <a:gd name="connsiteX22" fmla="*/ 1488155 w 1490957"/>
                  <a:gd name="connsiteY22" fmla="*/ 431533 h 1288005"/>
                  <a:gd name="connsiteX23" fmla="*/ 1488154 w 1490957"/>
                  <a:gd name="connsiteY23" fmla="*/ 431533 h 1288005"/>
                  <a:gd name="connsiteX24" fmla="*/ 1458934 w 1490957"/>
                  <a:gd name="connsiteY24" fmla="*/ 466357 h 1288005"/>
                  <a:gd name="connsiteX25" fmla="*/ 1437953 w 1490957"/>
                  <a:gd name="connsiteY25" fmla="*/ 468192 h 1288005"/>
                  <a:gd name="connsiteX26" fmla="*/ 1437953 w 1490957"/>
                  <a:gd name="connsiteY26" fmla="*/ 541336 h 1288005"/>
                  <a:gd name="connsiteX27" fmla="*/ 1453332 w 1490957"/>
                  <a:gd name="connsiteY27" fmla="*/ 539990 h 1288005"/>
                  <a:gd name="connsiteX28" fmla="*/ 1488155 w 1490957"/>
                  <a:gd name="connsiteY28" fmla="*/ 569210 h 1288005"/>
                  <a:gd name="connsiteX29" fmla="*/ 1488154 w 1490957"/>
                  <a:gd name="connsiteY29" fmla="*/ 569210 h 1288005"/>
                  <a:gd name="connsiteX30" fmla="*/ 1458934 w 1490957"/>
                  <a:gd name="connsiteY30" fmla="*/ 604034 h 1288005"/>
                  <a:gd name="connsiteX31" fmla="*/ 1437953 w 1490957"/>
                  <a:gd name="connsiteY31" fmla="*/ 605869 h 1288005"/>
                  <a:gd name="connsiteX32" fmla="*/ 1437953 w 1490957"/>
                  <a:gd name="connsiteY32" fmla="*/ 651704 h 1288005"/>
                  <a:gd name="connsiteX33" fmla="*/ 1451556 w 1490957"/>
                  <a:gd name="connsiteY33" fmla="*/ 650514 h 1288005"/>
                  <a:gd name="connsiteX34" fmla="*/ 1488155 w 1490957"/>
                  <a:gd name="connsiteY34" fmla="*/ 681224 h 1288005"/>
                  <a:gd name="connsiteX35" fmla="*/ 1488154 w 1490957"/>
                  <a:gd name="connsiteY35" fmla="*/ 681224 h 1288005"/>
                  <a:gd name="connsiteX36" fmla="*/ 1457444 w 1490957"/>
                  <a:gd name="connsiteY36" fmla="*/ 717823 h 1288005"/>
                  <a:gd name="connsiteX37" fmla="*/ 1437953 w 1490957"/>
                  <a:gd name="connsiteY37" fmla="*/ 719528 h 1288005"/>
                  <a:gd name="connsiteX38" fmla="*/ 1437953 w 1490957"/>
                  <a:gd name="connsiteY38" fmla="*/ 761262 h 1288005"/>
                  <a:gd name="connsiteX39" fmla="*/ 1433894 w 1490957"/>
                  <a:gd name="connsiteY39" fmla="*/ 761262 h 1288005"/>
                  <a:gd name="connsiteX40" fmla="*/ 1435285 w 1490957"/>
                  <a:gd name="connsiteY40" fmla="*/ 768075 h 1288005"/>
                  <a:gd name="connsiteX41" fmla="*/ 1384152 w 1490957"/>
                  <a:gd name="connsiteY41" fmla="*/ 894038 h 1288005"/>
                  <a:gd name="connsiteX42" fmla="*/ 1237614 w 1490957"/>
                  <a:gd name="connsiteY42" fmla="*/ 1040575 h 1288005"/>
                  <a:gd name="connsiteX43" fmla="*/ 1237614 w 1490957"/>
                  <a:gd name="connsiteY43" fmla="*/ 1057105 h 1288005"/>
                  <a:gd name="connsiteX44" fmla="*/ 1233706 w 1490957"/>
                  <a:gd name="connsiteY44" fmla="*/ 1061013 h 1288005"/>
                  <a:gd name="connsiteX45" fmla="*/ 1217177 w 1490957"/>
                  <a:gd name="connsiteY45" fmla="*/ 1061013 h 1288005"/>
                  <a:gd name="connsiteX46" fmla="*/ 1065536 w 1490957"/>
                  <a:gd name="connsiteY46" fmla="*/ 1212654 h 1288005"/>
                  <a:gd name="connsiteX47" fmla="*/ 1061208 w 1490957"/>
                  <a:gd name="connsiteY47" fmla="*/ 1212611 h 1288005"/>
                  <a:gd name="connsiteX48" fmla="*/ 1061208 w 1490957"/>
                  <a:gd name="connsiteY48" fmla="*/ 1258412 h 1288005"/>
                  <a:gd name="connsiteX49" fmla="*/ 1031615 w 1490957"/>
                  <a:gd name="connsiteY49" fmla="*/ 1288005 h 1288005"/>
                  <a:gd name="connsiteX50" fmla="*/ 469359 w 1490957"/>
                  <a:gd name="connsiteY50" fmla="*/ 1288005 h 1288005"/>
                  <a:gd name="connsiteX51" fmla="*/ 439766 w 1490957"/>
                  <a:gd name="connsiteY51" fmla="*/ 1258412 h 1288005"/>
                  <a:gd name="connsiteX52" fmla="*/ 439766 w 1490957"/>
                  <a:gd name="connsiteY52" fmla="*/ 1211024 h 1288005"/>
                  <a:gd name="connsiteX53" fmla="*/ 434632 w 1490957"/>
                  <a:gd name="connsiteY53" fmla="*/ 1211024 h 1288005"/>
                  <a:gd name="connsiteX54" fmla="*/ 432827 w 1490957"/>
                  <a:gd name="connsiteY54" fmla="*/ 1209219 h 1288005"/>
                  <a:gd name="connsiteX55" fmla="*/ 432827 w 1490957"/>
                  <a:gd name="connsiteY55" fmla="*/ 1199595 h 1288005"/>
                  <a:gd name="connsiteX56" fmla="*/ 434632 w 1490957"/>
                  <a:gd name="connsiteY56" fmla="*/ 1197790 h 1288005"/>
                  <a:gd name="connsiteX57" fmla="*/ 435677 w 1490957"/>
                  <a:gd name="connsiteY57" fmla="*/ 1197790 h 1288005"/>
                  <a:gd name="connsiteX58" fmla="*/ 298900 w 1490957"/>
                  <a:gd name="connsiteY58" fmla="*/ 1061013 h 1288005"/>
                  <a:gd name="connsiteX59" fmla="*/ 280343 w 1490957"/>
                  <a:gd name="connsiteY59" fmla="*/ 1061013 h 1288005"/>
                  <a:gd name="connsiteX60" fmla="*/ 276435 w 1490957"/>
                  <a:gd name="connsiteY60" fmla="*/ 1057105 h 1288005"/>
                  <a:gd name="connsiteX61" fmla="*/ 276435 w 1490957"/>
                  <a:gd name="connsiteY61" fmla="*/ 1038548 h 1288005"/>
                  <a:gd name="connsiteX62" fmla="*/ 119341 w 1490957"/>
                  <a:gd name="connsiteY62" fmla="*/ 881454 h 1288005"/>
                  <a:gd name="connsiteX63" fmla="*/ 89889 w 1490957"/>
                  <a:gd name="connsiteY63" fmla="*/ 837468 h 1288005"/>
                  <a:gd name="connsiteX64" fmla="*/ 36599 w 1490957"/>
                  <a:gd name="connsiteY64" fmla="*/ 842130 h 1288005"/>
                  <a:gd name="connsiteX65" fmla="*/ 11939 w 1490957"/>
                  <a:gd name="connsiteY65" fmla="*/ 834355 h 1288005"/>
                  <a:gd name="connsiteX66" fmla="*/ 0 w 1490957"/>
                  <a:gd name="connsiteY66" fmla="*/ 811421 h 1288005"/>
                  <a:gd name="connsiteX67" fmla="*/ 7775 w 1490957"/>
                  <a:gd name="connsiteY67" fmla="*/ 786761 h 1288005"/>
                  <a:gd name="connsiteX68" fmla="*/ 30710 w 1490957"/>
                  <a:gd name="connsiteY68" fmla="*/ 774822 h 1288005"/>
                  <a:gd name="connsiteX69" fmla="*/ 65546 w 1490957"/>
                  <a:gd name="connsiteY69" fmla="*/ 771775 h 1288005"/>
                  <a:gd name="connsiteX70" fmla="*/ 64626 w 1490957"/>
                  <a:gd name="connsiteY70" fmla="*/ 761262 h 1288005"/>
                  <a:gd name="connsiteX71" fmla="*/ 63024 w 1490957"/>
                  <a:gd name="connsiteY71" fmla="*/ 761262 h 1288005"/>
                  <a:gd name="connsiteX72" fmla="*/ 63024 w 1490957"/>
                  <a:gd name="connsiteY72" fmla="*/ 742945 h 1288005"/>
                  <a:gd name="connsiteX73" fmla="*/ 61597 w 1490957"/>
                  <a:gd name="connsiteY73" fmla="*/ 726639 h 1288005"/>
                  <a:gd name="connsiteX74" fmla="*/ 61919 w 1490957"/>
                  <a:gd name="connsiteY74" fmla="*/ 726256 h 1288005"/>
                  <a:gd name="connsiteX75" fmla="*/ 34823 w 1490957"/>
                  <a:gd name="connsiteY75" fmla="*/ 728626 h 1288005"/>
                  <a:gd name="connsiteX76" fmla="*/ 11360 w 1490957"/>
                  <a:gd name="connsiteY76" fmla="*/ 721228 h 1288005"/>
                  <a:gd name="connsiteX77" fmla="*/ 0 w 1490957"/>
                  <a:gd name="connsiteY77" fmla="*/ 699407 h 1288005"/>
                  <a:gd name="connsiteX78" fmla="*/ 7398 w 1490957"/>
                  <a:gd name="connsiteY78" fmla="*/ 675944 h 1288005"/>
                  <a:gd name="connsiteX79" fmla="*/ 29220 w 1490957"/>
                  <a:gd name="connsiteY79" fmla="*/ 664584 h 1288005"/>
                  <a:gd name="connsiteX80" fmla="*/ 63024 w 1490957"/>
                  <a:gd name="connsiteY80" fmla="*/ 661626 h 1288005"/>
                  <a:gd name="connsiteX81" fmla="*/ 63024 w 1490957"/>
                  <a:gd name="connsiteY81" fmla="*/ 630931 h 1288005"/>
                  <a:gd name="connsiteX82" fmla="*/ 61736 w 1490957"/>
                  <a:gd name="connsiteY82" fmla="*/ 616215 h 1288005"/>
                  <a:gd name="connsiteX83" fmla="*/ 63024 w 1490957"/>
                  <a:gd name="connsiteY83" fmla="*/ 614681 h 1288005"/>
                  <a:gd name="connsiteX84" fmla="*/ 63024 w 1490957"/>
                  <a:gd name="connsiteY84" fmla="*/ 588482 h 1288005"/>
                  <a:gd name="connsiteX85" fmla="*/ 34823 w 1490957"/>
                  <a:gd name="connsiteY85" fmla="*/ 590949 h 1288005"/>
                  <a:gd name="connsiteX86" fmla="*/ 11360 w 1490957"/>
                  <a:gd name="connsiteY86" fmla="*/ 583551 h 1288005"/>
                  <a:gd name="connsiteX87" fmla="*/ 0 w 1490957"/>
                  <a:gd name="connsiteY87" fmla="*/ 561730 h 1288005"/>
                  <a:gd name="connsiteX88" fmla="*/ 7398 w 1490957"/>
                  <a:gd name="connsiteY88" fmla="*/ 538267 h 1288005"/>
                  <a:gd name="connsiteX89" fmla="*/ 29220 w 1490957"/>
                  <a:gd name="connsiteY89" fmla="*/ 526907 h 1288005"/>
                  <a:gd name="connsiteX90" fmla="*/ 63024 w 1490957"/>
                  <a:gd name="connsiteY90" fmla="*/ 523949 h 1288005"/>
                  <a:gd name="connsiteX91" fmla="*/ 63024 w 1490957"/>
                  <a:gd name="connsiteY91" fmla="*/ 493253 h 1288005"/>
                  <a:gd name="connsiteX92" fmla="*/ 60997 w 1490957"/>
                  <a:gd name="connsiteY92" fmla="*/ 470082 h 1288005"/>
                  <a:gd name="connsiteX93" fmla="*/ 61617 w 1490957"/>
                  <a:gd name="connsiteY93" fmla="*/ 469342 h 1288005"/>
                  <a:gd name="connsiteX94" fmla="*/ 63024 w 1490957"/>
                  <a:gd name="connsiteY94" fmla="*/ 469219 h 1288005"/>
                  <a:gd name="connsiteX95" fmla="*/ 63024 w 1490957"/>
                  <a:gd name="connsiteY95" fmla="*/ 452551 h 1288005"/>
                  <a:gd name="connsiteX96" fmla="*/ 34823 w 1490957"/>
                  <a:gd name="connsiteY96" fmla="*/ 455018 h 1288005"/>
                  <a:gd name="connsiteX97" fmla="*/ 11360 w 1490957"/>
                  <a:gd name="connsiteY97" fmla="*/ 447620 h 1288005"/>
                  <a:gd name="connsiteX98" fmla="*/ 0 w 1490957"/>
                  <a:gd name="connsiteY98" fmla="*/ 425799 h 1288005"/>
                  <a:gd name="connsiteX99" fmla="*/ 7398 w 1490957"/>
                  <a:gd name="connsiteY99" fmla="*/ 402336 h 1288005"/>
                  <a:gd name="connsiteX100" fmla="*/ 29220 w 1490957"/>
                  <a:gd name="connsiteY100" fmla="*/ 390976 h 1288005"/>
                  <a:gd name="connsiteX101" fmla="*/ 63024 w 1490957"/>
                  <a:gd name="connsiteY101" fmla="*/ 388018 h 1288005"/>
                  <a:gd name="connsiteX102" fmla="*/ 63024 w 1490957"/>
                  <a:gd name="connsiteY102" fmla="*/ 357321 h 1288005"/>
                  <a:gd name="connsiteX103" fmla="*/ 61979 w 1490957"/>
                  <a:gd name="connsiteY103" fmla="*/ 345376 h 1288005"/>
                  <a:gd name="connsiteX104" fmla="*/ 63024 w 1490957"/>
                  <a:gd name="connsiteY104" fmla="*/ 342062 h 1288005"/>
                  <a:gd name="connsiteX105" fmla="*/ 63024 w 1490957"/>
                  <a:gd name="connsiteY105" fmla="*/ 321946 h 1288005"/>
                  <a:gd name="connsiteX106" fmla="*/ 34823 w 1490957"/>
                  <a:gd name="connsiteY106" fmla="*/ 324413 h 1288005"/>
                  <a:gd name="connsiteX107" fmla="*/ 11360 w 1490957"/>
                  <a:gd name="connsiteY107" fmla="*/ 317015 h 1288005"/>
                  <a:gd name="connsiteX108" fmla="*/ 0 w 1490957"/>
                  <a:gd name="connsiteY108" fmla="*/ 295194 h 1288005"/>
                  <a:gd name="connsiteX109" fmla="*/ 7398 w 1490957"/>
                  <a:gd name="connsiteY109" fmla="*/ 271731 h 1288005"/>
                  <a:gd name="connsiteX110" fmla="*/ 29220 w 1490957"/>
                  <a:gd name="connsiteY110" fmla="*/ 260371 h 1288005"/>
                  <a:gd name="connsiteX111" fmla="*/ 63024 w 1490957"/>
                  <a:gd name="connsiteY111" fmla="*/ 257413 h 1288005"/>
                  <a:gd name="connsiteX112" fmla="*/ 63024 w 1490957"/>
                  <a:gd name="connsiteY112" fmla="*/ 58092 h 1288005"/>
                  <a:gd name="connsiteX113" fmla="*/ 45375 w 1490957"/>
                  <a:gd name="connsiteY113" fmla="*/ 58092 h 1288005"/>
                  <a:gd name="connsiteX114" fmla="*/ 35957 w 1490957"/>
                  <a:gd name="connsiteY114" fmla="*/ 54191 h 1288005"/>
                  <a:gd name="connsiteX115" fmla="*/ 32056 w 1490957"/>
                  <a:gd name="connsiteY115" fmla="*/ 44773 h 1288005"/>
                  <a:gd name="connsiteX116" fmla="*/ 35957 w 1490957"/>
                  <a:gd name="connsiteY116" fmla="*/ 35356 h 1288005"/>
                  <a:gd name="connsiteX117" fmla="*/ 45375 w 1490957"/>
                  <a:gd name="connsiteY117" fmla="*/ 31455 h 1288005"/>
                  <a:gd name="connsiteX118" fmla="*/ 63024 w 1490957"/>
                  <a:gd name="connsiteY118" fmla="*/ 31455 h 128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490957" h="1288005">
                    <a:moveTo>
                      <a:pt x="63024" y="0"/>
                    </a:moveTo>
                    <a:lnTo>
                      <a:pt x="1437953" y="0"/>
                    </a:lnTo>
                    <a:lnTo>
                      <a:pt x="1437953" y="31455"/>
                    </a:lnTo>
                    <a:lnTo>
                      <a:pt x="1477638" y="31455"/>
                    </a:lnTo>
                    <a:cubicBezTo>
                      <a:pt x="1484994" y="31455"/>
                      <a:pt x="1490957" y="37418"/>
                      <a:pt x="1490957" y="44774"/>
                    </a:cubicBezTo>
                    <a:lnTo>
                      <a:pt x="1490956" y="44774"/>
                    </a:lnTo>
                    <a:cubicBezTo>
                      <a:pt x="1490956" y="52130"/>
                      <a:pt x="1484993" y="58093"/>
                      <a:pt x="1477637" y="58093"/>
                    </a:cubicBezTo>
                    <a:lnTo>
                      <a:pt x="1437953" y="58093"/>
                    </a:lnTo>
                    <a:lnTo>
                      <a:pt x="1437953" y="137123"/>
                    </a:lnTo>
                    <a:lnTo>
                      <a:pt x="1453332" y="135777"/>
                    </a:lnTo>
                    <a:cubicBezTo>
                      <a:pt x="1471017" y="134230"/>
                      <a:pt x="1486608" y="147312"/>
                      <a:pt x="1488155" y="164997"/>
                    </a:cubicBezTo>
                    <a:lnTo>
                      <a:pt x="1488154" y="164997"/>
                    </a:lnTo>
                    <a:cubicBezTo>
                      <a:pt x="1489701" y="182683"/>
                      <a:pt x="1476619" y="198273"/>
                      <a:pt x="1458934" y="199821"/>
                    </a:cubicBezTo>
                    <a:lnTo>
                      <a:pt x="1437953" y="201656"/>
                    </a:lnTo>
                    <a:lnTo>
                      <a:pt x="1437953" y="267728"/>
                    </a:lnTo>
                    <a:lnTo>
                      <a:pt x="1453332" y="266382"/>
                    </a:lnTo>
                    <a:cubicBezTo>
                      <a:pt x="1471017" y="264835"/>
                      <a:pt x="1486608" y="277917"/>
                      <a:pt x="1488155" y="295602"/>
                    </a:cubicBezTo>
                    <a:lnTo>
                      <a:pt x="1488154" y="295602"/>
                    </a:lnTo>
                    <a:cubicBezTo>
                      <a:pt x="1489701" y="313288"/>
                      <a:pt x="1476619" y="328878"/>
                      <a:pt x="1458934" y="330426"/>
                    </a:cubicBezTo>
                    <a:lnTo>
                      <a:pt x="1437953" y="332261"/>
                    </a:lnTo>
                    <a:lnTo>
                      <a:pt x="1437953" y="403659"/>
                    </a:lnTo>
                    <a:lnTo>
                      <a:pt x="1453332" y="402313"/>
                    </a:lnTo>
                    <a:cubicBezTo>
                      <a:pt x="1471017" y="400766"/>
                      <a:pt x="1486608" y="413848"/>
                      <a:pt x="1488155" y="431533"/>
                    </a:cubicBezTo>
                    <a:lnTo>
                      <a:pt x="1488154" y="431533"/>
                    </a:lnTo>
                    <a:cubicBezTo>
                      <a:pt x="1489701" y="449219"/>
                      <a:pt x="1476619" y="464809"/>
                      <a:pt x="1458934" y="466357"/>
                    </a:cubicBezTo>
                    <a:lnTo>
                      <a:pt x="1437953" y="468192"/>
                    </a:lnTo>
                    <a:lnTo>
                      <a:pt x="1437953" y="541336"/>
                    </a:lnTo>
                    <a:lnTo>
                      <a:pt x="1453332" y="539990"/>
                    </a:lnTo>
                    <a:cubicBezTo>
                      <a:pt x="1471017" y="538443"/>
                      <a:pt x="1486608" y="551525"/>
                      <a:pt x="1488155" y="569210"/>
                    </a:cubicBezTo>
                    <a:lnTo>
                      <a:pt x="1488154" y="569210"/>
                    </a:lnTo>
                    <a:cubicBezTo>
                      <a:pt x="1489701" y="586896"/>
                      <a:pt x="1476619" y="602486"/>
                      <a:pt x="1458934" y="604034"/>
                    </a:cubicBezTo>
                    <a:lnTo>
                      <a:pt x="1437953" y="605869"/>
                    </a:lnTo>
                    <a:lnTo>
                      <a:pt x="1437953" y="651704"/>
                    </a:lnTo>
                    <a:lnTo>
                      <a:pt x="1451556" y="650514"/>
                    </a:lnTo>
                    <a:cubicBezTo>
                      <a:pt x="1470143" y="648888"/>
                      <a:pt x="1486529" y="662637"/>
                      <a:pt x="1488155" y="681224"/>
                    </a:cubicBezTo>
                    <a:lnTo>
                      <a:pt x="1488154" y="681224"/>
                    </a:lnTo>
                    <a:cubicBezTo>
                      <a:pt x="1489780" y="699811"/>
                      <a:pt x="1476031" y="716197"/>
                      <a:pt x="1457444" y="717823"/>
                    </a:cubicBezTo>
                    <a:lnTo>
                      <a:pt x="1437953" y="719528"/>
                    </a:lnTo>
                    <a:lnTo>
                      <a:pt x="1437953" y="761262"/>
                    </a:lnTo>
                    <a:lnTo>
                      <a:pt x="1433894" y="761262"/>
                    </a:lnTo>
                    <a:lnTo>
                      <a:pt x="1435285" y="768075"/>
                    </a:lnTo>
                    <a:cubicBezTo>
                      <a:pt x="1435740" y="813854"/>
                      <a:pt x="1418732" y="859458"/>
                      <a:pt x="1384152" y="894038"/>
                    </a:cubicBezTo>
                    <a:lnTo>
                      <a:pt x="1237614" y="1040575"/>
                    </a:lnTo>
                    <a:lnTo>
                      <a:pt x="1237614" y="1057105"/>
                    </a:lnTo>
                    <a:cubicBezTo>
                      <a:pt x="1237614" y="1059263"/>
                      <a:pt x="1235864" y="1061013"/>
                      <a:pt x="1233706" y="1061013"/>
                    </a:cubicBezTo>
                    <a:lnTo>
                      <a:pt x="1217177" y="1061013"/>
                    </a:lnTo>
                    <a:lnTo>
                      <a:pt x="1065536" y="1212654"/>
                    </a:lnTo>
                    <a:lnTo>
                      <a:pt x="1061208" y="1212611"/>
                    </a:lnTo>
                    <a:lnTo>
                      <a:pt x="1061208" y="1258412"/>
                    </a:lnTo>
                    <a:cubicBezTo>
                      <a:pt x="1061208" y="1274756"/>
                      <a:pt x="1047959" y="1288005"/>
                      <a:pt x="1031615" y="1288005"/>
                    </a:cubicBezTo>
                    <a:lnTo>
                      <a:pt x="469359" y="1288005"/>
                    </a:lnTo>
                    <a:cubicBezTo>
                      <a:pt x="453015" y="1288005"/>
                      <a:pt x="439766" y="1274756"/>
                      <a:pt x="439766" y="1258412"/>
                    </a:cubicBezTo>
                    <a:lnTo>
                      <a:pt x="439766" y="1211024"/>
                    </a:lnTo>
                    <a:lnTo>
                      <a:pt x="434632" y="1211024"/>
                    </a:lnTo>
                    <a:cubicBezTo>
                      <a:pt x="433635" y="1211024"/>
                      <a:pt x="432827" y="1210216"/>
                      <a:pt x="432827" y="1209219"/>
                    </a:cubicBezTo>
                    <a:lnTo>
                      <a:pt x="432827" y="1199595"/>
                    </a:lnTo>
                    <a:cubicBezTo>
                      <a:pt x="432827" y="1198598"/>
                      <a:pt x="433635" y="1197790"/>
                      <a:pt x="434632" y="1197790"/>
                    </a:cubicBezTo>
                    <a:lnTo>
                      <a:pt x="435677" y="1197790"/>
                    </a:lnTo>
                    <a:lnTo>
                      <a:pt x="298900" y="1061013"/>
                    </a:lnTo>
                    <a:lnTo>
                      <a:pt x="280343" y="1061013"/>
                    </a:lnTo>
                    <a:cubicBezTo>
                      <a:pt x="278185" y="1061013"/>
                      <a:pt x="276435" y="1059263"/>
                      <a:pt x="276435" y="1057105"/>
                    </a:cubicBezTo>
                    <a:lnTo>
                      <a:pt x="276435" y="1038548"/>
                    </a:lnTo>
                    <a:lnTo>
                      <a:pt x="119341" y="881454"/>
                    </a:lnTo>
                    <a:lnTo>
                      <a:pt x="89889" y="837468"/>
                    </a:lnTo>
                    <a:lnTo>
                      <a:pt x="36599" y="842130"/>
                    </a:lnTo>
                    <a:cubicBezTo>
                      <a:pt x="27305" y="842943"/>
                      <a:pt x="18562" y="839913"/>
                      <a:pt x="11939" y="834355"/>
                    </a:cubicBezTo>
                    <a:lnTo>
                      <a:pt x="0" y="811421"/>
                    </a:lnTo>
                    <a:lnTo>
                      <a:pt x="7775" y="786761"/>
                    </a:lnTo>
                    <a:cubicBezTo>
                      <a:pt x="13333" y="780138"/>
                      <a:pt x="21417" y="775635"/>
                      <a:pt x="30710" y="774822"/>
                    </a:cubicBezTo>
                    <a:lnTo>
                      <a:pt x="65546" y="771775"/>
                    </a:lnTo>
                    <a:lnTo>
                      <a:pt x="64626" y="761262"/>
                    </a:lnTo>
                    <a:lnTo>
                      <a:pt x="63024" y="761262"/>
                    </a:lnTo>
                    <a:lnTo>
                      <a:pt x="63024" y="742945"/>
                    </a:lnTo>
                    <a:lnTo>
                      <a:pt x="61597" y="726639"/>
                    </a:lnTo>
                    <a:lnTo>
                      <a:pt x="61919" y="726256"/>
                    </a:lnTo>
                    <a:lnTo>
                      <a:pt x="34823" y="728626"/>
                    </a:lnTo>
                    <a:cubicBezTo>
                      <a:pt x="25981" y="729400"/>
                      <a:pt x="17662" y="726516"/>
                      <a:pt x="11360" y="721228"/>
                    </a:cubicBezTo>
                    <a:lnTo>
                      <a:pt x="0" y="699407"/>
                    </a:lnTo>
                    <a:lnTo>
                      <a:pt x="7398" y="675944"/>
                    </a:lnTo>
                    <a:cubicBezTo>
                      <a:pt x="12686" y="669642"/>
                      <a:pt x="20378" y="665358"/>
                      <a:pt x="29220" y="664584"/>
                    </a:cubicBezTo>
                    <a:lnTo>
                      <a:pt x="63024" y="661626"/>
                    </a:lnTo>
                    <a:lnTo>
                      <a:pt x="63024" y="630931"/>
                    </a:lnTo>
                    <a:lnTo>
                      <a:pt x="61736" y="616215"/>
                    </a:lnTo>
                    <a:lnTo>
                      <a:pt x="63024" y="614681"/>
                    </a:lnTo>
                    <a:lnTo>
                      <a:pt x="63024" y="588482"/>
                    </a:lnTo>
                    <a:lnTo>
                      <a:pt x="34823" y="590949"/>
                    </a:lnTo>
                    <a:cubicBezTo>
                      <a:pt x="25981" y="591723"/>
                      <a:pt x="17662" y="588839"/>
                      <a:pt x="11360" y="583551"/>
                    </a:cubicBezTo>
                    <a:lnTo>
                      <a:pt x="0" y="561730"/>
                    </a:lnTo>
                    <a:lnTo>
                      <a:pt x="7398" y="538267"/>
                    </a:lnTo>
                    <a:cubicBezTo>
                      <a:pt x="12686" y="531965"/>
                      <a:pt x="20378" y="527681"/>
                      <a:pt x="29220" y="526907"/>
                    </a:cubicBezTo>
                    <a:lnTo>
                      <a:pt x="63024" y="523949"/>
                    </a:lnTo>
                    <a:lnTo>
                      <a:pt x="63024" y="493253"/>
                    </a:lnTo>
                    <a:lnTo>
                      <a:pt x="60997" y="470082"/>
                    </a:lnTo>
                    <a:cubicBezTo>
                      <a:pt x="60964" y="469707"/>
                      <a:pt x="61242" y="469375"/>
                      <a:pt x="61617" y="469342"/>
                    </a:cubicBezTo>
                    <a:lnTo>
                      <a:pt x="63024" y="469219"/>
                    </a:lnTo>
                    <a:lnTo>
                      <a:pt x="63024" y="452551"/>
                    </a:lnTo>
                    <a:lnTo>
                      <a:pt x="34823" y="455018"/>
                    </a:lnTo>
                    <a:cubicBezTo>
                      <a:pt x="25981" y="455792"/>
                      <a:pt x="17662" y="452908"/>
                      <a:pt x="11360" y="447620"/>
                    </a:cubicBezTo>
                    <a:lnTo>
                      <a:pt x="0" y="425799"/>
                    </a:lnTo>
                    <a:lnTo>
                      <a:pt x="7398" y="402336"/>
                    </a:lnTo>
                    <a:cubicBezTo>
                      <a:pt x="12686" y="396034"/>
                      <a:pt x="20378" y="391750"/>
                      <a:pt x="29220" y="390976"/>
                    </a:cubicBezTo>
                    <a:lnTo>
                      <a:pt x="63024" y="388018"/>
                    </a:lnTo>
                    <a:lnTo>
                      <a:pt x="63024" y="357321"/>
                    </a:lnTo>
                    <a:lnTo>
                      <a:pt x="61979" y="345376"/>
                    </a:lnTo>
                    <a:lnTo>
                      <a:pt x="63024" y="342062"/>
                    </a:lnTo>
                    <a:lnTo>
                      <a:pt x="63024" y="321946"/>
                    </a:lnTo>
                    <a:lnTo>
                      <a:pt x="34823" y="324413"/>
                    </a:lnTo>
                    <a:cubicBezTo>
                      <a:pt x="25981" y="325187"/>
                      <a:pt x="17662" y="322303"/>
                      <a:pt x="11360" y="317015"/>
                    </a:cubicBezTo>
                    <a:lnTo>
                      <a:pt x="0" y="295194"/>
                    </a:lnTo>
                    <a:lnTo>
                      <a:pt x="7398" y="271731"/>
                    </a:lnTo>
                    <a:cubicBezTo>
                      <a:pt x="12686" y="265429"/>
                      <a:pt x="20378" y="261145"/>
                      <a:pt x="29220" y="260371"/>
                    </a:cubicBezTo>
                    <a:lnTo>
                      <a:pt x="63024" y="257413"/>
                    </a:lnTo>
                    <a:lnTo>
                      <a:pt x="63024" y="58092"/>
                    </a:lnTo>
                    <a:lnTo>
                      <a:pt x="45375" y="58092"/>
                    </a:lnTo>
                    <a:cubicBezTo>
                      <a:pt x="41697" y="58092"/>
                      <a:pt x="38367" y="56601"/>
                      <a:pt x="35957" y="54191"/>
                    </a:cubicBezTo>
                    <a:lnTo>
                      <a:pt x="32056" y="44773"/>
                    </a:lnTo>
                    <a:lnTo>
                      <a:pt x="35957" y="35356"/>
                    </a:lnTo>
                    <a:cubicBezTo>
                      <a:pt x="38367" y="32946"/>
                      <a:pt x="41697" y="31455"/>
                      <a:pt x="45375" y="31455"/>
                    </a:cubicBezTo>
                    <a:lnTo>
                      <a:pt x="63024" y="31455"/>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4" name="组合 73"/>
            <p:cNvGrpSpPr/>
            <p:nvPr/>
          </p:nvGrpSpPr>
          <p:grpSpPr>
            <a:xfrm>
              <a:off x="1256513" y="2429332"/>
              <a:ext cx="1798129" cy="471011"/>
              <a:chOff x="1412549" y="2374540"/>
              <a:chExt cx="1486057" cy="428192"/>
            </a:xfrm>
          </p:grpSpPr>
          <p:pic>
            <p:nvPicPr>
              <p:cNvPr id="80" name="图片 7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V="1">
                <a:off x="1412549" y="2374540"/>
                <a:ext cx="1486057" cy="68623"/>
              </a:xfrm>
              <a:prstGeom prst="rect">
                <a:avLst/>
              </a:prstGeom>
            </p:spPr>
          </p:pic>
          <p:pic>
            <p:nvPicPr>
              <p:cNvPr id="81" name="图片 8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12549" y="2734109"/>
                <a:ext cx="1486057" cy="68623"/>
              </a:xfrm>
              <a:prstGeom prst="rect">
                <a:avLst/>
              </a:prstGeom>
            </p:spPr>
          </p:pic>
        </p:grpSp>
        <p:sp>
          <p:nvSpPr>
            <p:cNvPr id="75" name="文本框 74"/>
            <p:cNvSpPr txBox="1"/>
            <p:nvPr/>
          </p:nvSpPr>
          <p:spPr>
            <a:xfrm>
              <a:off x="1265343" y="2090826"/>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1303290" y="2920302"/>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77" name="组合 76"/>
            <p:cNvGrpSpPr/>
            <p:nvPr/>
          </p:nvGrpSpPr>
          <p:grpSpPr>
            <a:xfrm>
              <a:off x="1655516" y="4295554"/>
              <a:ext cx="1000117" cy="710236"/>
              <a:chOff x="4757378" y="2293707"/>
              <a:chExt cx="1000117" cy="710236"/>
            </a:xfrm>
          </p:grpSpPr>
          <p:sp>
            <p:nvSpPr>
              <p:cNvPr id="78" name="文本框 77"/>
              <p:cNvSpPr txBox="1"/>
              <p:nvPr/>
            </p:nvSpPr>
            <p:spPr>
              <a:xfrm>
                <a:off x="4757378" y="2293707"/>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79" name="文本框 78"/>
              <p:cNvSpPr txBox="1"/>
              <p:nvPr/>
            </p:nvSpPr>
            <p:spPr>
              <a:xfrm>
                <a:off x="4901043" y="2742333"/>
                <a:ext cx="74041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grpSp>
        <p:nvGrpSpPr>
          <p:cNvPr id="84" name="组合 83"/>
          <p:cNvGrpSpPr/>
          <p:nvPr/>
        </p:nvGrpSpPr>
        <p:grpSpPr>
          <a:xfrm>
            <a:off x="8876542" y="1608343"/>
            <a:ext cx="2185916" cy="3479477"/>
            <a:chOff x="1066042" y="1651161"/>
            <a:chExt cx="2185916" cy="3479477"/>
          </a:xfrm>
        </p:grpSpPr>
        <p:grpSp>
          <p:nvGrpSpPr>
            <p:cNvPr id="85" name="组合 84"/>
            <p:cNvGrpSpPr/>
            <p:nvPr/>
          </p:nvGrpSpPr>
          <p:grpSpPr>
            <a:xfrm>
              <a:off x="1066042" y="1651161"/>
              <a:ext cx="2185916" cy="3479477"/>
              <a:chOff x="4497322" y="1220313"/>
              <a:chExt cx="3200400" cy="5094304"/>
            </a:xfrm>
            <a:effectLst>
              <a:outerShdw blurRad="304800" dist="139700" dir="2700000" algn="tl" rotWithShape="0">
                <a:prstClr val="black">
                  <a:alpha val="30000"/>
                </a:prstClr>
              </a:outerShdw>
            </a:effectLst>
          </p:grpSpPr>
          <p:sp>
            <p:nvSpPr>
              <p:cNvPr id="94" name="任意多边形 93"/>
              <p:cNvSpPr/>
              <p:nvPr/>
            </p:nvSpPr>
            <p:spPr>
              <a:xfrm>
                <a:off x="4497322" y="1220313"/>
                <a:ext cx="3200400" cy="3806299"/>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0">
                    <a:schemeClr val="bg1">
                      <a:lumMod val="85000"/>
                    </a:schemeClr>
                  </a:gs>
                  <a:gs pos="100000">
                    <a:schemeClr val="bg1"/>
                  </a:gs>
                </a:gsLst>
                <a:lin ang="2700000" scaled="1"/>
                <a:tileRect/>
              </a:grad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任意多边形 94"/>
              <p:cNvSpPr/>
              <p:nvPr/>
            </p:nvSpPr>
            <p:spPr>
              <a:xfrm>
                <a:off x="5347033" y="5026612"/>
                <a:ext cx="1490957" cy="1288005"/>
              </a:xfrm>
              <a:custGeom>
                <a:avLst/>
                <a:gdLst>
                  <a:gd name="connsiteX0" fmla="*/ 63024 w 1490957"/>
                  <a:gd name="connsiteY0" fmla="*/ 0 h 1288005"/>
                  <a:gd name="connsiteX1" fmla="*/ 1437953 w 1490957"/>
                  <a:gd name="connsiteY1" fmla="*/ 0 h 1288005"/>
                  <a:gd name="connsiteX2" fmla="*/ 1437953 w 1490957"/>
                  <a:gd name="connsiteY2" fmla="*/ 31455 h 1288005"/>
                  <a:gd name="connsiteX3" fmla="*/ 1477638 w 1490957"/>
                  <a:gd name="connsiteY3" fmla="*/ 31455 h 1288005"/>
                  <a:gd name="connsiteX4" fmla="*/ 1490957 w 1490957"/>
                  <a:gd name="connsiteY4" fmla="*/ 44774 h 1288005"/>
                  <a:gd name="connsiteX5" fmla="*/ 1490956 w 1490957"/>
                  <a:gd name="connsiteY5" fmla="*/ 44774 h 1288005"/>
                  <a:gd name="connsiteX6" fmla="*/ 1477637 w 1490957"/>
                  <a:gd name="connsiteY6" fmla="*/ 58093 h 1288005"/>
                  <a:gd name="connsiteX7" fmla="*/ 1437953 w 1490957"/>
                  <a:gd name="connsiteY7" fmla="*/ 58093 h 1288005"/>
                  <a:gd name="connsiteX8" fmla="*/ 1437953 w 1490957"/>
                  <a:gd name="connsiteY8" fmla="*/ 137123 h 1288005"/>
                  <a:gd name="connsiteX9" fmla="*/ 1453332 w 1490957"/>
                  <a:gd name="connsiteY9" fmla="*/ 135777 h 1288005"/>
                  <a:gd name="connsiteX10" fmla="*/ 1488155 w 1490957"/>
                  <a:gd name="connsiteY10" fmla="*/ 164997 h 1288005"/>
                  <a:gd name="connsiteX11" fmla="*/ 1488154 w 1490957"/>
                  <a:gd name="connsiteY11" fmla="*/ 164997 h 1288005"/>
                  <a:gd name="connsiteX12" fmla="*/ 1458934 w 1490957"/>
                  <a:gd name="connsiteY12" fmla="*/ 199821 h 1288005"/>
                  <a:gd name="connsiteX13" fmla="*/ 1437953 w 1490957"/>
                  <a:gd name="connsiteY13" fmla="*/ 201656 h 1288005"/>
                  <a:gd name="connsiteX14" fmla="*/ 1437953 w 1490957"/>
                  <a:gd name="connsiteY14" fmla="*/ 267728 h 1288005"/>
                  <a:gd name="connsiteX15" fmla="*/ 1453332 w 1490957"/>
                  <a:gd name="connsiteY15" fmla="*/ 266382 h 1288005"/>
                  <a:gd name="connsiteX16" fmla="*/ 1488155 w 1490957"/>
                  <a:gd name="connsiteY16" fmla="*/ 295602 h 1288005"/>
                  <a:gd name="connsiteX17" fmla="*/ 1488154 w 1490957"/>
                  <a:gd name="connsiteY17" fmla="*/ 295602 h 1288005"/>
                  <a:gd name="connsiteX18" fmla="*/ 1458934 w 1490957"/>
                  <a:gd name="connsiteY18" fmla="*/ 330426 h 1288005"/>
                  <a:gd name="connsiteX19" fmla="*/ 1437953 w 1490957"/>
                  <a:gd name="connsiteY19" fmla="*/ 332261 h 1288005"/>
                  <a:gd name="connsiteX20" fmla="*/ 1437953 w 1490957"/>
                  <a:gd name="connsiteY20" fmla="*/ 403659 h 1288005"/>
                  <a:gd name="connsiteX21" fmla="*/ 1453332 w 1490957"/>
                  <a:gd name="connsiteY21" fmla="*/ 402313 h 1288005"/>
                  <a:gd name="connsiteX22" fmla="*/ 1488155 w 1490957"/>
                  <a:gd name="connsiteY22" fmla="*/ 431533 h 1288005"/>
                  <a:gd name="connsiteX23" fmla="*/ 1488154 w 1490957"/>
                  <a:gd name="connsiteY23" fmla="*/ 431533 h 1288005"/>
                  <a:gd name="connsiteX24" fmla="*/ 1458934 w 1490957"/>
                  <a:gd name="connsiteY24" fmla="*/ 466357 h 1288005"/>
                  <a:gd name="connsiteX25" fmla="*/ 1437953 w 1490957"/>
                  <a:gd name="connsiteY25" fmla="*/ 468192 h 1288005"/>
                  <a:gd name="connsiteX26" fmla="*/ 1437953 w 1490957"/>
                  <a:gd name="connsiteY26" fmla="*/ 541336 h 1288005"/>
                  <a:gd name="connsiteX27" fmla="*/ 1453332 w 1490957"/>
                  <a:gd name="connsiteY27" fmla="*/ 539990 h 1288005"/>
                  <a:gd name="connsiteX28" fmla="*/ 1488155 w 1490957"/>
                  <a:gd name="connsiteY28" fmla="*/ 569210 h 1288005"/>
                  <a:gd name="connsiteX29" fmla="*/ 1488154 w 1490957"/>
                  <a:gd name="connsiteY29" fmla="*/ 569210 h 1288005"/>
                  <a:gd name="connsiteX30" fmla="*/ 1458934 w 1490957"/>
                  <a:gd name="connsiteY30" fmla="*/ 604034 h 1288005"/>
                  <a:gd name="connsiteX31" fmla="*/ 1437953 w 1490957"/>
                  <a:gd name="connsiteY31" fmla="*/ 605869 h 1288005"/>
                  <a:gd name="connsiteX32" fmla="*/ 1437953 w 1490957"/>
                  <a:gd name="connsiteY32" fmla="*/ 651704 h 1288005"/>
                  <a:gd name="connsiteX33" fmla="*/ 1451556 w 1490957"/>
                  <a:gd name="connsiteY33" fmla="*/ 650514 h 1288005"/>
                  <a:gd name="connsiteX34" fmla="*/ 1488155 w 1490957"/>
                  <a:gd name="connsiteY34" fmla="*/ 681224 h 1288005"/>
                  <a:gd name="connsiteX35" fmla="*/ 1488154 w 1490957"/>
                  <a:gd name="connsiteY35" fmla="*/ 681224 h 1288005"/>
                  <a:gd name="connsiteX36" fmla="*/ 1457444 w 1490957"/>
                  <a:gd name="connsiteY36" fmla="*/ 717823 h 1288005"/>
                  <a:gd name="connsiteX37" fmla="*/ 1437953 w 1490957"/>
                  <a:gd name="connsiteY37" fmla="*/ 719528 h 1288005"/>
                  <a:gd name="connsiteX38" fmla="*/ 1437953 w 1490957"/>
                  <a:gd name="connsiteY38" fmla="*/ 761262 h 1288005"/>
                  <a:gd name="connsiteX39" fmla="*/ 1433894 w 1490957"/>
                  <a:gd name="connsiteY39" fmla="*/ 761262 h 1288005"/>
                  <a:gd name="connsiteX40" fmla="*/ 1435285 w 1490957"/>
                  <a:gd name="connsiteY40" fmla="*/ 768075 h 1288005"/>
                  <a:gd name="connsiteX41" fmla="*/ 1384152 w 1490957"/>
                  <a:gd name="connsiteY41" fmla="*/ 894038 h 1288005"/>
                  <a:gd name="connsiteX42" fmla="*/ 1237614 w 1490957"/>
                  <a:gd name="connsiteY42" fmla="*/ 1040575 h 1288005"/>
                  <a:gd name="connsiteX43" fmla="*/ 1237614 w 1490957"/>
                  <a:gd name="connsiteY43" fmla="*/ 1057105 h 1288005"/>
                  <a:gd name="connsiteX44" fmla="*/ 1233706 w 1490957"/>
                  <a:gd name="connsiteY44" fmla="*/ 1061013 h 1288005"/>
                  <a:gd name="connsiteX45" fmla="*/ 1217177 w 1490957"/>
                  <a:gd name="connsiteY45" fmla="*/ 1061013 h 1288005"/>
                  <a:gd name="connsiteX46" fmla="*/ 1065536 w 1490957"/>
                  <a:gd name="connsiteY46" fmla="*/ 1212654 h 1288005"/>
                  <a:gd name="connsiteX47" fmla="*/ 1061208 w 1490957"/>
                  <a:gd name="connsiteY47" fmla="*/ 1212611 h 1288005"/>
                  <a:gd name="connsiteX48" fmla="*/ 1061208 w 1490957"/>
                  <a:gd name="connsiteY48" fmla="*/ 1258412 h 1288005"/>
                  <a:gd name="connsiteX49" fmla="*/ 1031615 w 1490957"/>
                  <a:gd name="connsiteY49" fmla="*/ 1288005 h 1288005"/>
                  <a:gd name="connsiteX50" fmla="*/ 469359 w 1490957"/>
                  <a:gd name="connsiteY50" fmla="*/ 1288005 h 1288005"/>
                  <a:gd name="connsiteX51" fmla="*/ 439766 w 1490957"/>
                  <a:gd name="connsiteY51" fmla="*/ 1258412 h 1288005"/>
                  <a:gd name="connsiteX52" fmla="*/ 439766 w 1490957"/>
                  <a:gd name="connsiteY52" fmla="*/ 1211024 h 1288005"/>
                  <a:gd name="connsiteX53" fmla="*/ 434632 w 1490957"/>
                  <a:gd name="connsiteY53" fmla="*/ 1211024 h 1288005"/>
                  <a:gd name="connsiteX54" fmla="*/ 432827 w 1490957"/>
                  <a:gd name="connsiteY54" fmla="*/ 1209219 h 1288005"/>
                  <a:gd name="connsiteX55" fmla="*/ 432827 w 1490957"/>
                  <a:gd name="connsiteY55" fmla="*/ 1199595 h 1288005"/>
                  <a:gd name="connsiteX56" fmla="*/ 434632 w 1490957"/>
                  <a:gd name="connsiteY56" fmla="*/ 1197790 h 1288005"/>
                  <a:gd name="connsiteX57" fmla="*/ 435677 w 1490957"/>
                  <a:gd name="connsiteY57" fmla="*/ 1197790 h 1288005"/>
                  <a:gd name="connsiteX58" fmla="*/ 298900 w 1490957"/>
                  <a:gd name="connsiteY58" fmla="*/ 1061013 h 1288005"/>
                  <a:gd name="connsiteX59" fmla="*/ 280343 w 1490957"/>
                  <a:gd name="connsiteY59" fmla="*/ 1061013 h 1288005"/>
                  <a:gd name="connsiteX60" fmla="*/ 276435 w 1490957"/>
                  <a:gd name="connsiteY60" fmla="*/ 1057105 h 1288005"/>
                  <a:gd name="connsiteX61" fmla="*/ 276435 w 1490957"/>
                  <a:gd name="connsiteY61" fmla="*/ 1038548 h 1288005"/>
                  <a:gd name="connsiteX62" fmla="*/ 119341 w 1490957"/>
                  <a:gd name="connsiteY62" fmla="*/ 881454 h 1288005"/>
                  <a:gd name="connsiteX63" fmla="*/ 89889 w 1490957"/>
                  <a:gd name="connsiteY63" fmla="*/ 837468 h 1288005"/>
                  <a:gd name="connsiteX64" fmla="*/ 36599 w 1490957"/>
                  <a:gd name="connsiteY64" fmla="*/ 842130 h 1288005"/>
                  <a:gd name="connsiteX65" fmla="*/ 11939 w 1490957"/>
                  <a:gd name="connsiteY65" fmla="*/ 834355 h 1288005"/>
                  <a:gd name="connsiteX66" fmla="*/ 0 w 1490957"/>
                  <a:gd name="connsiteY66" fmla="*/ 811421 h 1288005"/>
                  <a:gd name="connsiteX67" fmla="*/ 7775 w 1490957"/>
                  <a:gd name="connsiteY67" fmla="*/ 786761 h 1288005"/>
                  <a:gd name="connsiteX68" fmla="*/ 30710 w 1490957"/>
                  <a:gd name="connsiteY68" fmla="*/ 774822 h 1288005"/>
                  <a:gd name="connsiteX69" fmla="*/ 65546 w 1490957"/>
                  <a:gd name="connsiteY69" fmla="*/ 771775 h 1288005"/>
                  <a:gd name="connsiteX70" fmla="*/ 64626 w 1490957"/>
                  <a:gd name="connsiteY70" fmla="*/ 761262 h 1288005"/>
                  <a:gd name="connsiteX71" fmla="*/ 63024 w 1490957"/>
                  <a:gd name="connsiteY71" fmla="*/ 761262 h 1288005"/>
                  <a:gd name="connsiteX72" fmla="*/ 63024 w 1490957"/>
                  <a:gd name="connsiteY72" fmla="*/ 742945 h 1288005"/>
                  <a:gd name="connsiteX73" fmla="*/ 61597 w 1490957"/>
                  <a:gd name="connsiteY73" fmla="*/ 726639 h 1288005"/>
                  <a:gd name="connsiteX74" fmla="*/ 61919 w 1490957"/>
                  <a:gd name="connsiteY74" fmla="*/ 726256 h 1288005"/>
                  <a:gd name="connsiteX75" fmla="*/ 34823 w 1490957"/>
                  <a:gd name="connsiteY75" fmla="*/ 728626 h 1288005"/>
                  <a:gd name="connsiteX76" fmla="*/ 11360 w 1490957"/>
                  <a:gd name="connsiteY76" fmla="*/ 721228 h 1288005"/>
                  <a:gd name="connsiteX77" fmla="*/ 0 w 1490957"/>
                  <a:gd name="connsiteY77" fmla="*/ 699407 h 1288005"/>
                  <a:gd name="connsiteX78" fmla="*/ 7398 w 1490957"/>
                  <a:gd name="connsiteY78" fmla="*/ 675944 h 1288005"/>
                  <a:gd name="connsiteX79" fmla="*/ 29220 w 1490957"/>
                  <a:gd name="connsiteY79" fmla="*/ 664584 h 1288005"/>
                  <a:gd name="connsiteX80" fmla="*/ 63024 w 1490957"/>
                  <a:gd name="connsiteY80" fmla="*/ 661626 h 1288005"/>
                  <a:gd name="connsiteX81" fmla="*/ 63024 w 1490957"/>
                  <a:gd name="connsiteY81" fmla="*/ 630931 h 1288005"/>
                  <a:gd name="connsiteX82" fmla="*/ 61736 w 1490957"/>
                  <a:gd name="connsiteY82" fmla="*/ 616215 h 1288005"/>
                  <a:gd name="connsiteX83" fmla="*/ 63024 w 1490957"/>
                  <a:gd name="connsiteY83" fmla="*/ 614681 h 1288005"/>
                  <a:gd name="connsiteX84" fmla="*/ 63024 w 1490957"/>
                  <a:gd name="connsiteY84" fmla="*/ 588482 h 1288005"/>
                  <a:gd name="connsiteX85" fmla="*/ 34823 w 1490957"/>
                  <a:gd name="connsiteY85" fmla="*/ 590949 h 1288005"/>
                  <a:gd name="connsiteX86" fmla="*/ 11360 w 1490957"/>
                  <a:gd name="connsiteY86" fmla="*/ 583551 h 1288005"/>
                  <a:gd name="connsiteX87" fmla="*/ 0 w 1490957"/>
                  <a:gd name="connsiteY87" fmla="*/ 561730 h 1288005"/>
                  <a:gd name="connsiteX88" fmla="*/ 7398 w 1490957"/>
                  <a:gd name="connsiteY88" fmla="*/ 538267 h 1288005"/>
                  <a:gd name="connsiteX89" fmla="*/ 29220 w 1490957"/>
                  <a:gd name="connsiteY89" fmla="*/ 526907 h 1288005"/>
                  <a:gd name="connsiteX90" fmla="*/ 63024 w 1490957"/>
                  <a:gd name="connsiteY90" fmla="*/ 523949 h 1288005"/>
                  <a:gd name="connsiteX91" fmla="*/ 63024 w 1490957"/>
                  <a:gd name="connsiteY91" fmla="*/ 493253 h 1288005"/>
                  <a:gd name="connsiteX92" fmla="*/ 60997 w 1490957"/>
                  <a:gd name="connsiteY92" fmla="*/ 470082 h 1288005"/>
                  <a:gd name="connsiteX93" fmla="*/ 61617 w 1490957"/>
                  <a:gd name="connsiteY93" fmla="*/ 469342 h 1288005"/>
                  <a:gd name="connsiteX94" fmla="*/ 63024 w 1490957"/>
                  <a:gd name="connsiteY94" fmla="*/ 469219 h 1288005"/>
                  <a:gd name="connsiteX95" fmla="*/ 63024 w 1490957"/>
                  <a:gd name="connsiteY95" fmla="*/ 452551 h 1288005"/>
                  <a:gd name="connsiteX96" fmla="*/ 34823 w 1490957"/>
                  <a:gd name="connsiteY96" fmla="*/ 455018 h 1288005"/>
                  <a:gd name="connsiteX97" fmla="*/ 11360 w 1490957"/>
                  <a:gd name="connsiteY97" fmla="*/ 447620 h 1288005"/>
                  <a:gd name="connsiteX98" fmla="*/ 0 w 1490957"/>
                  <a:gd name="connsiteY98" fmla="*/ 425799 h 1288005"/>
                  <a:gd name="connsiteX99" fmla="*/ 7398 w 1490957"/>
                  <a:gd name="connsiteY99" fmla="*/ 402336 h 1288005"/>
                  <a:gd name="connsiteX100" fmla="*/ 29220 w 1490957"/>
                  <a:gd name="connsiteY100" fmla="*/ 390976 h 1288005"/>
                  <a:gd name="connsiteX101" fmla="*/ 63024 w 1490957"/>
                  <a:gd name="connsiteY101" fmla="*/ 388018 h 1288005"/>
                  <a:gd name="connsiteX102" fmla="*/ 63024 w 1490957"/>
                  <a:gd name="connsiteY102" fmla="*/ 357321 h 1288005"/>
                  <a:gd name="connsiteX103" fmla="*/ 61979 w 1490957"/>
                  <a:gd name="connsiteY103" fmla="*/ 345376 h 1288005"/>
                  <a:gd name="connsiteX104" fmla="*/ 63024 w 1490957"/>
                  <a:gd name="connsiteY104" fmla="*/ 342062 h 1288005"/>
                  <a:gd name="connsiteX105" fmla="*/ 63024 w 1490957"/>
                  <a:gd name="connsiteY105" fmla="*/ 321946 h 1288005"/>
                  <a:gd name="connsiteX106" fmla="*/ 34823 w 1490957"/>
                  <a:gd name="connsiteY106" fmla="*/ 324413 h 1288005"/>
                  <a:gd name="connsiteX107" fmla="*/ 11360 w 1490957"/>
                  <a:gd name="connsiteY107" fmla="*/ 317015 h 1288005"/>
                  <a:gd name="connsiteX108" fmla="*/ 0 w 1490957"/>
                  <a:gd name="connsiteY108" fmla="*/ 295194 h 1288005"/>
                  <a:gd name="connsiteX109" fmla="*/ 7398 w 1490957"/>
                  <a:gd name="connsiteY109" fmla="*/ 271731 h 1288005"/>
                  <a:gd name="connsiteX110" fmla="*/ 29220 w 1490957"/>
                  <a:gd name="connsiteY110" fmla="*/ 260371 h 1288005"/>
                  <a:gd name="connsiteX111" fmla="*/ 63024 w 1490957"/>
                  <a:gd name="connsiteY111" fmla="*/ 257413 h 1288005"/>
                  <a:gd name="connsiteX112" fmla="*/ 63024 w 1490957"/>
                  <a:gd name="connsiteY112" fmla="*/ 58092 h 1288005"/>
                  <a:gd name="connsiteX113" fmla="*/ 45375 w 1490957"/>
                  <a:gd name="connsiteY113" fmla="*/ 58092 h 1288005"/>
                  <a:gd name="connsiteX114" fmla="*/ 35957 w 1490957"/>
                  <a:gd name="connsiteY114" fmla="*/ 54191 h 1288005"/>
                  <a:gd name="connsiteX115" fmla="*/ 32056 w 1490957"/>
                  <a:gd name="connsiteY115" fmla="*/ 44773 h 1288005"/>
                  <a:gd name="connsiteX116" fmla="*/ 35957 w 1490957"/>
                  <a:gd name="connsiteY116" fmla="*/ 35356 h 1288005"/>
                  <a:gd name="connsiteX117" fmla="*/ 45375 w 1490957"/>
                  <a:gd name="connsiteY117" fmla="*/ 31455 h 1288005"/>
                  <a:gd name="connsiteX118" fmla="*/ 63024 w 1490957"/>
                  <a:gd name="connsiteY118" fmla="*/ 31455 h 128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490957" h="1288005">
                    <a:moveTo>
                      <a:pt x="63024" y="0"/>
                    </a:moveTo>
                    <a:lnTo>
                      <a:pt x="1437953" y="0"/>
                    </a:lnTo>
                    <a:lnTo>
                      <a:pt x="1437953" y="31455"/>
                    </a:lnTo>
                    <a:lnTo>
                      <a:pt x="1477638" y="31455"/>
                    </a:lnTo>
                    <a:cubicBezTo>
                      <a:pt x="1484994" y="31455"/>
                      <a:pt x="1490957" y="37418"/>
                      <a:pt x="1490957" y="44774"/>
                    </a:cubicBezTo>
                    <a:lnTo>
                      <a:pt x="1490956" y="44774"/>
                    </a:lnTo>
                    <a:cubicBezTo>
                      <a:pt x="1490956" y="52130"/>
                      <a:pt x="1484993" y="58093"/>
                      <a:pt x="1477637" y="58093"/>
                    </a:cubicBezTo>
                    <a:lnTo>
                      <a:pt x="1437953" y="58093"/>
                    </a:lnTo>
                    <a:lnTo>
                      <a:pt x="1437953" y="137123"/>
                    </a:lnTo>
                    <a:lnTo>
                      <a:pt x="1453332" y="135777"/>
                    </a:lnTo>
                    <a:cubicBezTo>
                      <a:pt x="1471017" y="134230"/>
                      <a:pt x="1486608" y="147312"/>
                      <a:pt x="1488155" y="164997"/>
                    </a:cubicBezTo>
                    <a:lnTo>
                      <a:pt x="1488154" y="164997"/>
                    </a:lnTo>
                    <a:cubicBezTo>
                      <a:pt x="1489701" y="182683"/>
                      <a:pt x="1476619" y="198273"/>
                      <a:pt x="1458934" y="199821"/>
                    </a:cubicBezTo>
                    <a:lnTo>
                      <a:pt x="1437953" y="201656"/>
                    </a:lnTo>
                    <a:lnTo>
                      <a:pt x="1437953" y="267728"/>
                    </a:lnTo>
                    <a:lnTo>
                      <a:pt x="1453332" y="266382"/>
                    </a:lnTo>
                    <a:cubicBezTo>
                      <a:pt x="1471017" y="264835"/>
                      <a:pt x="1486608" y="277917"/>
                      <a:pt x="1488155" y="295602"/>
                    </a:cubicBezTo>
                    <a:lnTo>
                      <a:pt x="1488154" y="295602"/>
                    </a:lnTo>
                    <a:cubicBezTo>
                      <a:pt x="1489701" y="313288"/>
                      <a:pt x="1476619" y="328878"/>
                      <a:pt x="1458934" y="330426"/>
                    </a:cubicBezTo>
                    <a:lnTo>
                      <a:pt x="1437953" y="332261"/>
                    </a:lnTo>
                    <a:lnTo>
                      <a:pt x="1437953" y="403659"/>
                    </a:lnTo>
                    <a:lnTo>
                      <a:pt x="1453332" y="402313"/>
                    </a:lnTo>
                    <a:cubicBezTo>
                      <a:pt x="1471017" y="400766"/>
                      <a:pt x="1486608" y="413848"/>
                      <a:pt x="1488155" y="431533"/>
                    </a:cubicBezTo>
                    <a:lnTo>
                      <a:pt x="1488154" y="431533"/>
                    </a:lnTo>
                    <a:cubicBezTo>
                      <a:pt x="1489701" y="449219"/>
                      <a:pt x="1476619" y="464809"/>
                      <a:pt x="1458934" y="466357"/>
                    </a:cubicBezTo>
                    <a:lnTo>
                      <a:pt x="1437953" y="468192"/>
                    </a:lnTo>
                    <a:lnTo>
                      <a:pt x="1437953" y="541336"/>
                    </a:lnTo>
                    <a:lnTo>
                      <a:pt x="1453332" y="539990"/>
                    </a:lnTo>
                    <a:cubicBezTo>
                      <a:pt x="1471017" y="538443"/>
                      <a:pt x="1486608" y="551525"/>
                      <a:pt x="1488155" y="569210"/>
                    </a:cubicBezTo>
                    <a:lnTo>
                      <a:pt x="1488154" y="569210"/>
                    </a:lnTo>
                    <a:cubicBezTo>
                      <a:pt x="1489701" y="586896"/>
                      <a:pt x="1476619" y="602486"/>
                      <a:pt x="1458934" y="604034"/>
                    </a:cubicBezTo>
                    <a:lnTo>
                      <a:pt x="1437953" y="605869"/>
                    </a:lnTo>
                    <a:lnTo>
                      <a:pt x="1437953" y="651704"/>
                    </a:lnTo>
                    <a:lnTo>
                      <a:pt x="1451556" y="650514"/>
                    </a:lnTo>
                    <a:cubicBezTo>
                      <a:pt x="1470143" y="648888"/>
                      <a:pt x="1486529" y="662637"/>
                      <a:pt x="1488155" y="681224"/>
                    </a:cubicBezTo>
                    <a:lnTo>
                      <a:pt x="1488154" y="681224"/>
                    </a:lnTo>
                    <a:cubicBezTo>
                      <a:pt x="1489780" y="699811"/>
                      <a:pt x="1476031" y="716197"/>
                      <a:pt x="1457444" y="717823"/>
                    </a:cubicBezTo>
                    <a:lnTo>
                      <a:pt x="1437953" y="719528"/>
                    </a:lnTo>
                    <a:lnTo>
                      <a:pt x="1437953" y="761262"/>
                    </a:lnTo>
                    <a:lnTo>
                      <a:pt x="1433894" y="761262"/>
                    </a:lnTo>
                    <a:lnTo>
                      <a:pt x="1435285" y="768075"/>
                    </a:lnTo>
                    <a:cubicBezTo>
                      <a:pt x="1435740" y="813854"/>
                      <a:pt x="1418732" y="859458"/>
                      <a:pt x="1384152" y="894038"/>
                    </a:cubicBezTo>
                    <a:lnTo>
                      <a:pt x="1237614" y="1040575"/>
                    </a:lnTo>
                    <a:lnTo>
                      <a:pt x="1237614" y="1057105"/>
                    </a:lnTo>
                    <a:cubicBezTo>
                      <a:pt x="1237614" y="1059263"/>
                      <a:pt x="1235864" y="1061013"/>
                      <a:pt x="1233706" y="1061013"/>
                    </a:cubicBezTo>
                    <a:lnTo>
                      <a:pt x="1217177" y="1061013"/>
                    </a:lnTo>
                    <a:lnTo>
                      <a:pt x="1065536" y="1212654"/>
                    </a:lnTo>
                    <a:lnTo>
                      <a:pt x="1061208" y="1212611"/>
                    </a:lnTo>
                    <a:lnTo>
                      <a:pt x="1061208" y="1258412"/>
                    </a:lnTo>
                    <a:cubicBezTo>
                      <a:pt x="1061208" y="1274756"/>
                      <a:pt x="1047959" y="1288005"/>
                      <a:pt x="1031615" y="1288005"/>
                    </a:cubicBezTo>
                    <a:lnTo>
                      <a:pt x="469359" y="1288005"/>
                    </a:lnTo>
                    <a:cubicBezTo>
                      <a:pt x="453015" y="1288005"/>
                      <a:pt x="439766" y="1274756"/>
                      <a:pt x="439766" y="1258412"/>
                    </a:cubicBezTo>
                    <a:lnTo>
                      <a:pt x="439766" y="1211024"/>
                    </a:lnTo>
                    <a:lnTo>
                      <a:pt x="434632" y="1211024"/>
                    </a:lnTo>
                    <a:cubicBezTo>
                      <a:pt x="433635" y="1211024"/>
                      <a:pt x="432827" y="1210216"/>
                      <a:pt x="432827" y="1209219"/>
                    </a:cubicBezTo>
                    <a:lnTo>
                      <a:pt x="432827" y="1199595"/>
                    </a:lnTo>
                    <a:cubicBezTo>
                      <a:pt x="432827" y="1198598"/>
                      <a:pt x="433635" y="1197790"/>
                      <a:pt x="434632" y="1197790"/>
                    </a:cubicBezTo>
                    <a:lnTo>
                      <a:pt x="435677" y="1197790"/>
                    </a:lnTo>
                    <a:lnTo>
                      <a:pt x="298900" y="1061013"/>
                    </a:lnTo>
                    <a:lnTo>
                      <a:pt x="280343" y="1061013"/>
                    </a:lnTo>
                    <a:cubicBezTo>
                      <a:pt x="278185" y="1061013"/>
                      <a:pt x="276435" y="1059263"/>
                      <a:pt x="276435" y="1057105"/>
                    </a:cubicBezTo>
                    <a:lnTo>
                      <a:pt x="276435" y="1038548"/>
                    </a:lnTo>
                    <a:lnTo>
                      <a:pt x="119341" y="881454"/>
                    </a:lnTo>
                    <a:lnTo>
                      <a:pt x="89889" y="837468"/>
                    </a:lnTo>
                    <a:lnTo>
                      <a:pt x="36599" y="842130"/>
                    </a:lnTo>
                    <a:cubicBezTo>
                      <a:pt x="27305" y="842943"/>
                      <a:pt x="18562" y="839913"/>
                      <a:pt x="11939" y="834355"/>
                    </a:cubicBezTo>
                    <a:lnTo>
                      <a:pt x="0" y="811421"/>
                    </a:lnTo>
                    <a:lnTo>
                      <a:pt x="7775" y="786761"/>
                    </a:lnTo>
                    <a:cubicBezTo>
                      <a:pt x="13333" y="780138"/>
                      <a:pt x="21417" y="775635"/>
                      <a:pt x="30710" y="774822"/>
                    </a:cubicBezTo>
                    <a:lnTo>
                      <a:pt x="65546" y="771775"/>
                    </a:lnTo>
                    <a:lnTo>
                      <a:pt x="64626" y="761262"/>
                    </a:lnTo>
                    <a:lnTo>
                      <a:pt x="63024" y="761262"/>
                    </a:lnTo>
                    <a:lnTo>
                      <a:pt x="63024" y="742945"/>
                    </a:lnTo>
                    <a:lnTo>
                      <a:pt x="61597" y="726639"/>
                    </a:lnTo>
                    <a:lnTo>
                      <a:pt x="61919" y="726256"/>
                    </a:lnTo>
                    <a:lnTo>
                      <a:pt x="34823" y="728626"/>
                    </a:lnTo>
                    <a:cubicBezTo>
                      <a:pt x="25981" y="729400"/>
                      <a:pt x="17662" y="726516"/>
                      <a:pt x="11360" y="721228"/>
                    </a:cubicBezTo>
                    <a:lnTo>
                      <a:pt x="0" y="699407"/>
                    </a:lnTo>
                    <a:lnTo>
                      <a:pt x="7398" y="675944"/>
                    </a:lnTo>
                    <a:cubicBezTo>
                      <a:pt x="12686" y="669642"/>
                      <a:pt x="20378" y="665358"/>
                      <a:pt x="29220" y="664584"/>
                    </a:cubicBezTo>
                    <a:lnTo>
                      <a:pt x="63024" y="661626"/>
                    </a:lnTo>
                    <a:lnTo>
                      <a:pt x="63024" y="630931"/>
                    </a:lnTo>
                    <a:lnTo>
                      <a:pt x="61736" y="616215"/>
                    </a:lnTo>
                    <a:lnTo>
                      <a:pt x="63024" y="614681"/>
                    </a:lnTo>
                    <a:lnTo>
                      <a:pt x="63024" y="588482"/>
                    </a:lnTo>
                    <a:lnTo>
                      <a:pt x="34823" y="590949"/>
                    </a:lnTo>
                    <a:cubicBezTo>
                      <a:pt x="25981" y="591723"/>
                      <a:pt x="17662" y="588839"/>
                      <a:pt x="11360" y="583551"/>
                    </a:cubicBezTo>
                    <a:lnTo>
                      <a:pt x="0" y="561730"/>
                    </a:lnTo>
                    <a:lnTo>
                      <a:pt x="7398" y="538267"/>
                    </a:lnTo>
                    <a:cubicBezTo>
                      <a:pt x="12686" y="531965"/>
                      <a:pt x="20378" y="527681"/>
                      <a:pt x="29220" y="526907"/>
                    </a:cubicBezTo>
                    <a:lnTo>
                      <a:pt x="63024" y="523949"/>
                    </a:lnTo>
                    <a:lnTo>
                      <a:pt x="63024" y="493253"/>
                    </a:lnTo>
                    <a:lnTo>
                      <a:pt x="60997" y="470082"/>
                    </a:lnTo>
                    <a:cubicBezTo>
                      <a:pt x="60964" y="469707"/>
                      <a:pt x="61242" y="469375"/>
                      <a:pt x="61617" y="469342"/>
                    </a:cubicBezTo>
                    <a:lnTo>
                      <a:pt x="63024" y="469219"/>
                    </a:lnTo>
                    <a:lnTo>
                      <a:pt x="63024" y="452551"/>
                    </a:lnTo>
                    <a:lnTo>
                      <a:pt x="34823" y="455018"/>
                    </a:lnTo>
                    <a:cubicBezTo>
                      <a:pt x="25981" y="455792"/>
                      <a:pt x="17662" y="452908"/>
                      <a:pt x="11360" y="447620"/>
                    </a:cubicBezTo>
                    <a:lnTo>
                      <a:pt x="0" y="425799"/>
                    </a:lnTo>
                    <a:lnTo>
                      <a:pt x="7398" y="402336"/>
                    </a:lnTo>
                    <a:cubicBezTo>
                      <a:pt x="12686" y="396034"/>
                      <a:pt x="20378" y="391750"/>
                      <a:pt x="29220" y="390976"/>
                    </a:cubicBezTo>
                    <a:lnTo>
                      <a:pt x="63024" y="388018"/>
                    </a:lnTo>
                    <a:lnTo>
                      <a:pt x="63024" y="357321"/>
                    </a:lnTo>
                    <a:lnTo>
                      <a:pt x="61979" y="345376"/>
                    </a:lnTo>
                    <a:lnTo>
                      <a:pt x="63024" y="342062"/>
                    </a:lnTo>
                    <a:lnTo>
                      <a:pt x="63024" y="321946"/>
                    </a:lnTo>
                    <a:lnTo>
                      <a:pt x="34823" y="324413"/>
                    </a:lnTo>
                    <a:cubicBezTo>
                      <a:pt x="25981" y="325187"/>
                      <a:pt x="17662" y="322303"/>
                      <a:pt x="11360" y="317015"/>
                    </a:cubicBezTo>
                    <a:lnTo>
                      <a:pt x="0" y="295194"/>
                    </a:lnTo>
                    <a:lnTo>
                      <a:pt x="7398" y="271731"/>
                    </a:lnTo>
                    <a:cubicBezTo>
                      <a:pt x="12686" y="265429"/>
                      <a:pt x="20378" y="261145"/>
                      <a:pt x="29220" y="260371"/>
                    </a:cubicBezTo>
                    <a:lnTo>
                      <a:pt x="63024" y="257413"/>
                    </a:lnTo>
                    <a:lnTo>
                      <a:pt x="63024" y="58092"/>
                    </a:lnTo>
                    <a:lnTo>
                      <a:pt x="45375" y="58092"/>
                    </a:lnTo>
                    <a:cubicBezTo>
                      <a:pt x="41697" y="58092"/>
                      <a:pt x="38367" y="56601"/>
                      <a:pt x="35957" y="54191"/>
                    </a:cubicBezTo>
                    <a:lnTo>
                      <a:pt x="32056" y="44773"/>
                    </a:lnTo>
                    <a:lnTo>
                      <a:pt x="35957" y="35356"/>
                    </a:lnTo>
                    <a:cubicBezTo>
                      <a:pt x="38367" y="32946"/>
                      <a:pt x="41697" y="31455"/>
                      <a:pt x="45375" y="31455"/>
                    </a:cubicBezTo>
                    <a:lnTo>
                      <a:pt x="63024" y="31455"/>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6" name="组合 85"/>
            <p:cNvGrpSpPr/>
            <p:nvPr/>
          </p:nvGrpSpPr>
          <p:grpSpPr>
            <a:xfrm>
              <a:off x="1256513" y="2429332"/>
              <a:ext cx="1798129" cy="471011"/>
              <a:chOff x="1412549" y="2374540"/>
              <a:chExt cx="1486057" cy="428192"/>
            </a:xfrm>
          </p:grpSpPr>
          <p:pic>
            <p:nvPicPr>
              <p:cNvPr id="92" name="图片 9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V="1">
                <a:off x="1412549" y="2374540"/>
                <a:ext cx="1486057" cy="68623"/>
              </a:xfrm>
              <a:prstGeom prst="rect">
                <a:avLst/>
              </a:prstGeom>
            </p:spPr>
          </p:pic>
          <p:pic>
            <p:nvPicPr>
              <p:cNvPr id="93" name="图片 9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412549" y="2734109"/>
                <a:ext cx="1486057" cy="68623"/>
              </a:xfrm>
              <a:prstGeom prst="rect">
                <a:avLst/>
              </a:prstGeom>
            </p:spPr>
          </p:pic>
        </p:grpSp>
        <p:sp>
          <p:nvSpPr>
            <p:cNvPr id="87" name="文本框 86"/>
            <p:cNvSpPr txBox="1"/>
            <p:nvPr/>
          </p:nvSpPr>
          <p:spPr>
            <a:xfrm>
              <a:off x="1265343" y="2090826"/>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88" name="文本框 87"/>
            <p:cNvSpPr txBox="1"/>
            <p:nvPr/>
          </p:nvSpPr>
          <p:spPr>
            <a:xfrm>
              <a:off x="1303290" y="2920302"/>
              <a:ext cx="1704572"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89" name="组合 88"/>
            <p:cNvGrpSpPr/>
            <p:nvPr/>
          </p:nvGrpSpPr>
          <p:grpSpPr>
            <a:xfrm>
              <a:off x="1655516" y="4295554"/>
              <a:ext cx="1000117" cy="710236"/>
              <a:chOff x="4757378" y="2293707"/>
              <a:chExt cx="1000117" cy="710236"/>
            </a:xfrm>
          </p:grpSpPr>
          <p:sp>
            <p:nvSpPr>
              <p:cNvPr id="90" name="文本框 89"/>
              <p:cNvSpPr txBox="1"/>
              <p:nvPr/>
            </p:nvSpPr>
            <p:spPr>
              <a:xfrm>
                <a:off x="4757378" y="2293707"/>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04</a:t>
                </a:r>
                <a:endParaRPr lang="zh-CN" altLang="en-US" sz="3600" dirty="0">
                  <a:solidFill>
                    <a:schemeClr val="bg1"/>
                  </a:solidFill>
                  <a:latin typeface="Impact" panose="020B0806030902050204" pitchFamily="34" charset="0"/>
                </a:endParaRPr>
              </a:p>
            </p:txBody>
          </p:sp>
          <p:sp>
            <p:nvSpPr>
              <p:cNvPr id="91" name="文本框 90"/>
              <p:cNvSpPr txBox="1"/>
              <p:nvPr/>
            </p:nvSpPr>
            <p:spPr>
              <a:xfrm>
                <a:off x="4901043" y="2742333"/>
                <a:ext cx="74041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sp>
        <p:nvSpPr>
          <p:cNvPr id="97" name="Freeform 53"/>
          <p:cNvSpPr>
            <a:spLocks noEditPoints="1"/>
          </p:cNvSpPr>
          <p:nvPr/>
        </p:nvSpPr>
        <p:spPr bwMode="auto">
          <a:xfrm>
            <a:off x="4630241" y="2488602"/>
            <a:ext cx="277219" cy="27721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01ACBE"/>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98" name="Group 46"/>
          <p:cNvGrpSpPr>
            <a:grpSpLocks noChangeAspect="1"/>
          </p:cNvGrpSpPr>
          <p:nvPr/>
        </p:nvGrpSpPr>
        <p:grpSpPr bwMode="auto">
          <a:xfrm>
            <a:off x="7185407" y="2490678"/>
            <a:ext cx="424292" cy="262684"/>
            <a:chOff x="3098" y="1701"/>
            <a:chExt cx="1486" cy="920"/>
          </a:xfrm>
          <a:solidFill>
            <a:srgbClr val="E87071"/>
          </a:solidFill>
        </p:grpSpPr>
        <p:sp>
          <p:nvSpPr>
            <p:cNvPr id="99"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Freeform 57"/>
          <p:cNvSpPr>
            <a:spLocks noEditPoints="1"/>
          </p:cNvSpPr>
          <p:nvPr/>
        </p:nvSpPr>
        <p:spPr bwMode="auto">
          <a:xfrm>
            <a:off x="9799450" y="2494951"/>
            <a:ext cx="269433" cy="26995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四</a:t>
            </a:r>
            <a:r>
              <a:rPr lang="zh-CN" altLang="en-US" dirty="0" smtClean="0"/>
              <a:t>项循环关系图表</a:t>
            </a:r>
            <a:endParaRPr lang="zh-CN" altLang="en-US" dirty="0"/>
          </a:p>
        </p:txBody>
      </p:sp>
      <p:grpSp>
        <p:nvGrpSpPr>
          <p:cNvPr id="5" name="组合 4"/>
          <p:cNvGrpSpPr/>
          <p:nvPr/>
        </p:nvGrpSpPr>
        <p:grpSpPr>
          <a:xfrm>
            <a:off x="4365626" y="1698626"/>
            <a:ext cx="3460748" cy="3460748"/>
            <a:chOff x="4179570" y="1588770"/>
            <a:chExt cx="2735580" cy="2735580"/>
          </a:xfrm>
        </p:grpSpPr>
        <p:sp>
          <p:nvSpPr>
            <p:cNvPr id="6" name="椭圆 5"/>
            <p:cNvSpPr/>
            <p:nvPr/>
          </p:nvSpPr>
          <p:spPr>
            <a:xfrm>
              <a:off x="4179570" y="1588770"/>
              <a:ext cx="2735580" cy="2735580"/>
            </a:xfrm>
            <a:prstGeom prst="ellipse">
              <a:avLst/>
            </a:prstGeom>
            <a:solidFill>
              <a:schemeClr val="bg1">
                <a:lumMod val="95000"/>
              </a:schemeClr>
            </a:solidFill>
            <a:ln w="28575">
              <a:gradFill flip="none" rotWithShape="1">
                <a:gsLst>
                  <a:gs pos="0">
                    <a:schemeClr val="bg1">
                      <a:lumMod val="75000"/>
                    </a:schemeClr>
                  </a:gs>
                  <a:gs pos="100000">
                    <a:schemeClr val="bg1">
                      <a:lumMod val="99000"/>
                    </a:schemeClr>
                  </a:gs>
                </a:gsLst>
                <a:lin ang="2700000" scaled="1"/>
                <a:tileRect/>
              </a:gradFill>
            </a:ln>
            <a:effectLst>
              <a:innerShdw blurRad="215900" dist="889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4368227" y="1777427"/>
              <a:ext cx="2358266" cy="2358266"/>
            </a:xfrm>
            <a:prstGeom prst="ellipse">
              <a:avLst/>
            </a:prstGeom>
            <a:solidFill>
              <a:schemeClr val="bg1">
                <a:lumMod val="95000"/>
              </a:schemeClr>
            </a:solidFill>
            <a:ln w="25400">
              <a:gradFill flip="none" rotWithShape="1">
                <a:gsLst>
                  <a:gs pos="0">
                    <a:schemeClr val="bg1"/>
                  </a:gs>
                  <a:gs pos="100000">
                    <a:schemeClr val="bg1">
                      <a:lumMod val="75000"/>
                    </a:schemeClr>
                  </a:gs>
                </a:gsLst>
                <a:lin ang="2700000" scaled="1"/>
                <a:tileRect/>
              </a:gradFill>
            </a:ln>
            <a:effectLst>
              <a:outerShdw blurRad="203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5512610" y="1118409"/>
            <a:ext cx="1166781" cy="1166781"/>
            <a:chOff x="4881965" y="2278250"/>
            <a:chExt cx="2169764" cy="2169764"/>
          </a:xfrm>
        </p:grpSpPr>
        <p:sp>
          <p:nvSpPr>
            <p:cNvPr id="9" name="椭圆 8"/>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 name="椭圆 9"/>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 name="椭圆 10"/>
            <p:cNvSpPr/>
            <p:nvPr/>
          </p:nvSpPr>
          <p:spPr>
            <a:xfrm>
              <a:off x="5279713" y="2675998"/>
              <a:ext cx="1374270" cy="1374270"/>
            </a:xfrm>
            <a:prstGeom prst="ellipse">
              <a:avLst/>
            </a:prstGeom>
            <a:solidFill>
              <a:srgbClr val="FFB850"/>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2" name="组合 11"/>
          <p:cNvGrpSpPr/>
          <p:nvPr/>
        </p:nvGrpSpPr>
        <p:grpSpPr>
          <a:xfrm>
            <a:off x="7227109" y="2832909"/>
            <a:ext cx="1166781" cy="1166781"/>
            <a:chOff x="4881965" y="2278250"/>
            <a:chExt cx="2169764" cy="2169764"/>
          </a:xfrm>
        </p:grpSpPr>
        <p:sp>
          <p:nvSpPr>
            <p:cNvPr id="13" name="椭圆 12"/>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椭圆 14"/>
            <p:cNvSpPr/>
            <p:nvPr/>
          </p:nvSpPr>
          <p:spPr>
            <a:xfrm>
              <a:off x="5279713" y="2675998"/>
              <a:ext cx="1374270" cy="1374270"/>
            </a:xfrm>
            <a:prstGeom prst="ellipse">
              <a:avLst/>
            </a:prstGeom>
            <a:solidFill>
              <a:srgbClr val="663A77"/>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6" name="组合 25"/>
          <p:cNvGrpSpPr/>
          <p:nvPr/>
        </p:nvGrpSpPr>
        <p:grpSpPr>
          <a:xfrm>
            <a:off x="5512610" y="4547410"/>
            <a:ext cx="1166781" cy="1166781"/>
            <a:chOff x="4881965" y="2278250"/>
            <a:chExt cx="2169764" cy="2169764"/>
          </a:xfrm>
        </p:grpSpPr>
        <p:sp>
          <p:nvSpPr>
            <p:cNvPr id="27" name="椭圆 26"/>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 name="椭圆 27"/>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 name="椭圆 28"/>
            <p:cNvSpPr/>
            <p:nvPr/>
          </p:nvSpPr>
          <p:spPr>
            <a:xfrm>
              <a:off x="5279713" y="2675998"/>
              <a:ext cx="1374270" cy="1374270"/>
            </a:xfrm>
            <a:prstGeom prst="ellipse">
              <a:avLst/>
            </a:prstGeom>
            <a:solidFill>
              <a:srgbClr val="E87071"/>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0" name="组合 29"/>
          <p:cNvGrpSpPr/>
          <p:nvPr/>
        </p:nvGrpSpPr>
        <p:grpSpPr>
          <a:xfrm>
            <a:off x="3798110" y="2832909"/>
            <a:ext cx="1166781" cy="1166781"/>
            <a:chOff x="4881965" y="2278250"/>
            <a:chExt cx="2169764" cy="2169764"/>
          </a:xfrm>
        </p:grpSpPr>
        <p:sp>
          <p:nvSpPr>
            <p:cNvPr id="31" name="椭圆 30"/>
            <p:cNvSpPr/>
            <p:nvPr/>
          </p:nvSpPr>
          <p:spPr>
            <a:xfrm>
              <a:off x="4881965" y="2278250"/>
              <a:ext cx="2169764" cy="2169764"/>
            </a:xfrm>
            <a:prstGeom prst="ellipse">
              <a:avLst/>
            </a:prstGeom>
            <a:gradFill>
              <a:gsLst>
                <a:gs pos="0">
                  <a:schemeClr val="bg1"/>
                </a:gs>
                <a:gs pos="100000">
                  <a:schemeClr val="bg1">
                    <a:lumMod val="70000"/>
                  </a:schemeClr>
                </a:gs>
              </a:gsLst>
              <a:lin ang="2700000" scaled="1"/>
            </a:gradFill>
            <a:ln>
              <a:noFill/>
            </a:ln>
            <a:effectLst>
              <a:outerShdw blurRad="203200" dist="1016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2" name="椭圆 31"/>
            <p:cNvSpPr/>
            <p:nvPr/>
          </p:nvSpPr>
          <p:spPr>
            <a:xfrm>
              <a:off x="5129454" y="2525739"/>
              <a:ext cx="1674786" cy="1674786"/>
            </a:xfrm>
            <a:prstGeom prst="ellipse">
              <a:avLst/>
            </a:prstGeom>
            <a:gradFill>
              <a:gsLst>
                <a:gs pos="100000">
                  <a:schemeClr val="bg1">
                    <a:lumMod val="97000"/>
                  </a:schemeClr>
                </a:gs>
                <a:gs pos="0">
                  <a:schemeClr val="bg1">
                    <a:lumMod val="6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3" name="椭圆 32"/>
            <p:cNvSpPr/>
            <p:nvPr/>
          </p:nvSpPr>
          <p:spPr>
            <a:xfrm>
              <a:off x="5279713" y="2675998"/>
              <a:ext cx="1374270" cy="1374270"/>
            </a:xfrm>
            <a:prstGeom prst="ellipse">
              <a:avLst/>
            </a:prstGeom>
            <a:solidFill>
              <a:srgbClr val="01ACBE"/>
            </a:solidFill>
            <a:ln w="19050">
              <a:gradFill flip="none" rotWithShape="1">
                <a:gsLst>
                  <a:gs pos="0">
                    <a:schemeClr val="bg1">
                      <a:lumMod val="60000"/>
                    </a:schemeClr>
                  </a:gs>
                  <a:gs pos="100000">
                    <a:schemeClr val="bg1"/>
                  </a:gs>
                </a:gsLst>
                <a:lin ang="2700000" scaled="1"/>
                <a:tileRect/>
              </a:gradFill>
            </a:ln>
            <a:effectLst>
              <a:innerShdw blurRad="1270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7" name="Group 4"/>
          <p:cNvGrpSpPr>
            <a:grpSpLocks noChangeAspect="1"/>
          </p:cNvGrpSpPr>
          <p:nvPr/>
        </p:nvGrpSpPr>
        <p:grpSpPr bwMode="auto">
          <a:xfrm>
            <a:off x="5952367" y="1530305"/>
            <a:ext cx="287266" cy="336642"/>
            <a:chOff x="1776" y="1776"/>
            <a:chExt cx="64" cy="75"/>
          </a:xfrm>
          <a:solidFill>
            <a:schemeClr val="bg1"/>
          </a:solidFill>
          <a:effectLst/>
        </p:grpSpPr>
        <p:sp>
          <p:nvSpPr>
            <p:cNvPr id="38"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2" name="Group 18"/>
          <p:cNvGrpSpPr>
            <a:grpSpLocks noChangeAspect="1"/>
          </p:cNvGrpSpPr>
          <p:nvPr/>
        </p:nvGrpSpPr>
        <p:grpSpPr bwMode="auto">
          <a:xfrm>
            <a:off x="7645844" y="3247027"/>
            <a:ext cx="320918" cy="299035"/>
            <a:chOff x="3802" y="2858"/>
            <a:chExt cx="616" cy="574"/>
          </a:xfrm>
          <a:solidFill>
            <a:schemeClr val="bg1"/>
          </a:solidFill>
          <a:effectLst/>
        </p:grpSpPr>
        <p:sp>
          <p:nvSpPr>
            <p:cNvPr id="43"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8" name="Group 13"/>
          <p:cNvGrpSpPr>
            <a:grpSpLocks noChangeAspect="1"/>
          </p:cNvGrpSpPr>
          <p:nvPr/>
        </p:nvGrpSpPr>
        <p:grpSpPr bwMode="auto">
          <a:xfrm>
            <a:off x="4206344" y="3251776"/>
            <a:ext cx="350311" cy="354447"/>
            <a:chOff x="2426" y="2781"/>
            <a:chExt cx="593" cy="600"/>
          </a:xfrm>
          <a:solidFill>
            <a:schemeClr val="bg1"/>
          </a:solidFill>
          <a:effectLst/>
        </p:grpSpPr>
        <p:sp>
          <p:nvSpPr>
            <p:cNvPr id="49"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1" name="组合 50"/>
          <p:cNvGrpSpPr/>
          <p:nvPr/>
        </p:nvGrpSpPr>
        <p:grpSpPr>
          <a:xfrm>
            <a:off x="5930425" y="4950620"/>
            <a:ext cx="331151" cy="360360"/>
            <a:chOff x="4873620" y="1965325"/>
            <a:chExt cx="269882" cy="293688"/>
          </a:xfrm>
          <a:solidFill>
            <a:schemeClr val="bg1"/>
          </a:solidFill>
          <a:effectLst/>
        </p:grpSpPr>
        <p:sp>
          <p:nvSpPr>
            <p:cNvPr id="52"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9" name="组合 58"/>
          <p:cNvGrpSpPr/>
          <p:nvPr/>
        </p:nvGrpSpPr>
        <p:grpSpPr>
          <a:xfrm>
            <a:off x="2344863" y="3997778"/>
            <a:ext cx="2139699" cy="860403"/>
            <a:chOff x="1258030" y="3593783"/>
            <a:chExt cx="2139699" cy="860403"/>
          </a:xfrm>
        </p:grpSpPr>
        <p:sp>
          <p:nvSpPr>
            <p:cNvPr id="56" name="文本框 55"/>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04</a:t>
              </a:r>
              <a:endParaRPr lang="zh-CN" altLang="en-US" sz="2800" dirty="0">
                <a:solidFill>
                  <a:srgbClr val="01ACBE"/>
                </a:solidFill>
                <a:latin typeface="Impact" panose="020B0806030902050204" pitchFamily="34" charset="0"/>
              </a:endParaRPr>
            </a:p>
          </p:txBody>
        </p:sp>
        <p:sp>
          <p:nvSpPr>
            <p:cNvPr id="57" name="文本框 56"/>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a:off x="7933159" y="1786590"/>
            <a:ext cx="2139699" cy="860403"/>
            <a:chOff x="1258030" y="3593783"/>
            <a:chExt cx="2139699" cy="860403"/>
          </a:xfrm>
        </p:grpSpPr>
        <p:sp>
          <p:nvSpPr>
            <p:cNvPr id="61" name="文本框 60"/>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663A77"/>
                  </a:solidFill>
                  <a:latin typeface="Impact" panose="020B0806030902050204" pitchFamily="34" charset="0"/>
                </a:rPr>
                <a:t>02</a:t>
              </a:r>
              <a:endParaRPr lang="zh-CN" altLang="en-US" sz="2800" dirty="0">
                <a:solidFill>
                  <a:srgbClr val="663A77"/>
                </a:solidFill>
                <a:latin typeface="Impact" panose="020B0806030902050204" pitchFamily="34" charset="0"/>
              </a:endParaRPr>
            </a:p>
          </p:txBody>
        </p:sp>
        <p:sp>
          <p:nvSpPr>
            <p:cNvPr id="62" name="文本框 61"/>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63" name="文本框 62"/>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4" name="组合 63"/>
          <p:cNvGrpSpPr/>
          <p:nvPr/>
        </p:nvGrpSpPr>
        <p:grpSpPr>
          <a:xfrm>
            <a:off x="3078562" y="1073183"/>
            <a:ext cx="2139699" cy="860403"/>
            <a:chOff x="1258030" y="3593783"/>
            <a:chExt cx="2139699" cy="860403"/>
          </a:xfrm>
        </p:grpSpPr>
        <p:sp>
          <p:nvSpPr>
            <p:cNvPr id="65" name="文本框 64"/>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66" name="文本框 65"/>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2" name="组合 71"/>
          <p:cNvGrpSpPr/>
          <p:nvPr/>
        </p:nvGrpSpPr>
        <p:grpSpPr>
          <a:xfrm>
            <a:off x="7007259" y="4652691"/>
            <a:ext cx="2139699" cy="860403"/>
            <a:chOff x="1258030" y="3593783"/>
            <a:chExt cx="2139699" cy="860403"/>
          </a:xfrm>
        </p:grpSpPr>
        <p:sp>
          <p:nvSpPr>
            <p:cNvPr id="73" name="文本框 72"/>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03</a:t>
              </a:r>
              <a:endParaRPr lang="zh-CN" altLang="en-US" sz="2800" dirty="0">
                <a:solidFill>
                  <a:srgbClr val="E87071"/>
                </a:solidFill>
                <a:latin typeface="Impact" panose="020B0806030902050204" pitchFamily="34" charset="0"/>
              </a:endParaRPr>
            </a:p>
          </p:txBody>
        </p:sp>
        <p:sp>
          <p:nvSpPr>
            <p:cNvPr id="74" name="文本框 73"/>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76" name="文本框 75"/>
          <p:cNvSpPr txBox="1"/>
          <p:nvPr/>
        </p:nvSpPr>
        <p:spPr>
          <a:xfrm>
            <a:off x="4850560" y="3324384"/>
            <a:ext cx="2490880" cy="430887"/>
          </a:xfrm>
          <a:prstGeom prst="rect">
            <a:avLst/>
          </a:prstGeom>
          <a:noFill/>
        </p:spPr>
        <p:txBody>
          <a:bodyPr wrap="square" rtlCol="0">
            <a:spAutoFit/>
          </a:bodyPr>
          <a:lstStyle/>
          <a:p>
            <a:pPr algn="ctr"/>
            <a:r>
              <a:rPr lang="en-US" altLang="zh-CN" sz="2200" u="sng" dirty="0" smtClean="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YOUR TITLE HERE</a:t>
            </a:r>
            <a:endParaRPr lang="zh-CN" altLang="en-US" sz="2200" u="sng" dirty="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sp>
        <p:nvSpPr>
          <p:cNvPr id="77" name="Freeform 48"/>
          <p:cNvSpPr>
            <a:spLocks noEditPoints="1"/>
          </p:cNvSpPr>
          <p:nvPr/>
        </p:nvSpPr>
        <p:spPr bwMode="auto">
          <a:xfrm>
            <a:off x="5829190" y="2723446"/>
            <a:ext cx="547085" cy="595011"/>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八项循环关系图表</a:t>
            </a:r>
            <a:endParaRPr lang="zh-CN" altLang="en-US" dirty="0"/>
          </a:p>
        </p:txBody>
      </p:sp>
      <p:sp>
        <p:nvSpPr>
          <p:cNvPr id="5" name="椭圆 4"/>
          <p:cNvSpPr/>
          <p:nvPr/>
        </p:nvSpPr>
        <p:spPr>
          <a:xfrm>
            <a:off x="3925888" y="1258888"/>
            <a:ext cx="4340224" cy="4340224"/>
          </a:xfrm>
          <a:prstGeom prst="ellipse">
            <a:avLst/>
          </a:prstGeom>
          <a:solidFill>
            <a:srgbClr val="E87071"/>
          </a:solidFill>
          <a:ln w="34925">
            <a:gradFill flip="none" rotWithShape="1">
              <a:gsLst>
                <a:gs pos="0">
                  <a:schemeClr val="bg1">
                    <a:lumMod val="85000"/>
                  </a:schemeClr>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371949" y="1704949"/>
            <a:ext cx="3448102" cy="3448102"/>
          </a:xfrm>
          <a:prstGeom prst="ellipse">
            <a:avLst/>
          </a:prstGeom>
          <a:solidFill>
            <a:srgbClr val="F5F5F5"/>
          </a:solidFill>
          <a:ln w="31750">
            <a:gradFill flip="none" rotWithShape="1">
              <a:gsLst>
                <a:gs pos="100000">
                  <a:schemeClr val="bg1">
                    <a:lumMod val="85000"/>
                  </a:schemeClr>
                </a:gs>
                <a:gs pos="0">
                  <a:schemeClr val="bg1"/>
                </a:gs>
              </a:gsLst>
              <a:lin ang="2700000" scaled="1"/>
              <a:tileRect/>
            </a:gradFill>
          </a:ln>
          <a:effectLst>
            <a:outerShdw blurRad="1143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4721129" y="2054129"/>
            <a:ext cx="2749743" cy="2749743"/>
          </a:xfrm>
          <a:prstGeom prst="ellipse">
            <a:avLst/>
          </a:prstGeom>
          <a:solidFill>
            <a:srgbClr val="E87071"/>
          </a:solidFill>
          <a:ln w="31750">
            <a:gradFill flip="none" rotWithShape="1">
              <a:gsLst>
                <a:gs pos="0">
                  <a:schemeClr val="bg1">
                    <a:lumMod val="85000"/>
                  </a:schemeClr>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115597" y="2448597"/>
            <a:ext cx="1960807" cy="1960807"/>
          </a:xfrm>
          <a:prstGeom prst="ellipse">
            <a:avLst/>
          </a:prstGeom>
          <a:solidFill>
            <a:srgbClr val="F5F5F5"/>
          </a:solidFill>
          <a:ln w="31750">
            <a:gradFill flip="none" rotWithShape="1">
              <a:gsLst>
                <a:gs pos="100000">
                  <a:schemeClr val="bg1">
                    <a:lumMod val="85000"/>
                  </a:schemeClr>
                </a:gs>
                <a:gs pos="0">
                  <a:schemeClr val="bg1"/>
                </a:gs>
              </a:gsLst>
              <a:lin ang="2700000" scaled="1"/>
              <a:tileRect/>
            </a:gradFill>
          </a:ln>
          <a:effectLst>
            <a:outerShdw blurRad="1143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433089" y="2766089"/>
            <a:ext cx="1325822" cy="1325822"/>
          </a:xfrm>
          <a:prstGeom prst="ellipse">
            <a:avLst/>
          </a:prstGeom>
          <a:solidFill>
            <a:srgbClr val="E87071"/>
          </a:solidFill>
          <a:ln w="31750">
            <a:gradFill flip="none" rotWithShape="1">
              <a:gsLst>
                <a:gs pos="0">
                  <a:schemeClr val="bg1">
                    <a:lumMod val="85000"/>
                  </a:schemeClr>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Group 18"/>
          <p:cNvGrpSpPr>
            <a:grpSpLocks noChangeAspect="1"/>
          </p:cNvGrpSpPr>
          <p:nvPr/>
        </p:nvGrpSpPr>
        <p:grpSpPr bwMode="auto">
          <a:xfrm>
            <a:off x="5618153" y="3256548"/>
            <a:ext cx="955695" cy="344905"/>
            <a:chOff x="2184" y="876"/>
            <a:chExt cx="3314" cy="1196"/>
          </a:xfrm>
          <a:solidFill>
            <a:schemeClr val="bg1"/>
          </a:solidFill>
          <a:effectLst>
            <a:outerShdw blurRad="76200" dist="63500" dir="2700000" algn="tl" rotWithShape="0">
              <a:prstClr val="black">
                <a:alpha val="30000"/>
              </a:prstClr>
            </a:outerShdw>
          </a:effectLst>
        </p:grpSpPr>
        <p:sp>
          <p:nvSpPr>
            <p:cNvPr id="22" name="Freeform 19"/>
            <p:cNvSpPr>
              <a:spLocks noEditPoints="1"/>
            </p:cNvSpPr>
            <p:nvPr/>
          </p:nvSpPr>
          <p:spPr bwMode="auto">
            <a:xfrm>
              <a:off x="2184" y="959"/>
              <a:ext cx="83" cy="1113"/>
            </a:xfrm>
            <a:custGeom>
              <a:avLst/>
              <a:gdLst>
                <a:gd name="T0" fmla="*/ 0 w 35"/>
                <a:gd name="T1" fmla="*/ 18 h 468"/>
                <a:gd name="T2" fmla="*/ 17 w 35"/>
                <a:gd name="T3" fmla="*/ 0 h 468"/>
                <a:gd name="T4" fmla="*/ 35 w 35"/>
                <a:gd name="T5" fmla="*/ 18 h 468"/>
                <a:gd name="T6" fmla="*/ 35 w 35"/>
                <a:gd name="T7" fmla="*/ 34 h 468"/>
                <a:gd name="T8" fmla="*/ 17 w 35"/>
                <a:gd name="T9" fmla="*/ 53 h 468"/>
                <a:gd name="T10" fmla="*/ 0 w 35"/>
                <a:gd name="T11" fmla="*/ 34 h 468"/>
                <a:gd name="T12" fmla="*/ 0 w 35"/>
                <a:gd name="T13" fmla="*/ 18 h 468"/>
                <a:gd name="T14" fmla="*/ 0 w 35"/>
                <a:gd name="T15" fmla="*/ 133 h 468"/>
                <a:gd name="T16" fmla="*/ 17 w 35"/>
                <a:gd name="T17" fmla="*/ 116 h 468"/>
                <a:gd name="T18" fmla="*/ 35 w 35"/>
                <a:gd name="T19" fmla="*/ 133 h 468"/>
                <a:gd name="T20" fmla="*/ 35 w 35"/>
                <a:gd name="T21" fmla="*/ 451 h 468"/>
                <a:gd name="T22" fmla="*/ 17 w 35"/>
                <a:gd name="T23" fmla="*/ 468 h 468"/>
                <a:gd name="T24" fmla="*/ 0 w 35"/>
                <a:gd name="T25" fmla="*/ 451 h 468"/>
                <a:gd name="T26" fmla="*/ 0 w 35"/>
                <a:gd name="T27" fmla="*/ 133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468">
                  <a:moveTo>
                    <a:pt x="0" y="18"/>
                  </a:moveTo>
                  <a:cubicBezTo>
                    <a:pt x="0" y="8"/>
                    <a:pt x="8" y="0"/>
                    <a:pt x="17" y="0"/>
                  </a:cubicBezTo>
                  <a:cubicBezTo>
                    <a:pt x="28" y="0"/>
                    <a:pt x="35" y="8"/>
                    <a:pt x="35" y="18"/>
                  </a:cubicBezTo>
                  <a:cubicBezTo>
                    <a:pt x="35" y="34"/>
                    <a:pt x="35" y="34"/>
                    <a:pt x="35" y="34"/>
                  </a:cubicBezTo>
                  <a:cubicBezTo>
                    <a:pt x="35" y="44"/>
                    <a:pt x="28" y="53"/>
                    <a:pt x="17" y="53"/>
                  </a:cubicBezTo>
                  <a:cubicBezTo>
                    <a:pt x="8" y="53"/>
                    <a:pt x="0" y="44"/>
                    <a:pt x="0" y="34"/>
                  </a:cubicBezTo>
                  <a:lnTo>
                    <a:pt x="0" y="18"/>
                  </a:lnTo>
                  <a:close/>
                  <a:moveTo>
                    <a:pt x="0" y="133"/>
                  </a:moveTo>
                  <a:cubicBezTo>
                    <a:pt x="0" y="123"/>
                    <a:pt x="8" y="116"/>
                    <a:pt x="17" y="116"/>
                  </a:cubicBezTo>
                  <a:cubicBezTo>
                    <a:pt x="28" y="116"/>
                    <a:pt x="35" y="123"/>
                    <a:pt x="35" y="133"/>
                  </a:cubicBezTo>
                  <a:cubicBezTo>
                    <a:pt x="35" y="451"/>
                    <a:pt x="35" y="451"/>
                    <a:pt x="35" y="451"/>
                  </a:cubicBezTo>
                  <a:cubicBezTo>
                    <a:pt x="35" y="460"/>
                    <a:pt x="28" y="468"/>
                    <a:pt x="17" y="468"/>
                  </a:cubicBezTo>
                  <a:cubicBezTo>
                    <a:pt x="8" y="468"/>
                    <a:pt x="0" y="460"/>
                    <a:pt x="0" y="451"/>
                  </a:cubicBezTo>
                  <a:lnTo>
                    <a:pt x="0" y="1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a:spLocks noEditPoints="1"/>
            </p:cNvSpPr>
            <p:nvPr/>
          </p:nvSpPr>
          <p:spPr bwMode="auto">
            <a:xfrm>
              <a:off x="2605" y="876"/>
              <a:ext cx="808" cy="1196"/>
            </a:xfrm>
            <a:custGeom>
              <a:avLst/>
              <a:gdLst>
                <a:gd name="T0" fmla="*/ 306 w 341"/>
                <a:gd name="T1" fmla="*/ 435 h 503"/>
                <a:gd name="T2" fmla="*/ 170 w 341"/>
                <a:gd name="T3" fmla="*/ 503 h 503"/>
                <a:gd name="T4" fmla="*/ 0 w 341"/>
                <a:gd name="T5" fmla="*/ 328 h 503"/>
                <a:gd name="T6" fmla="*/ 170 w 341"/>
                <a:gd name="T7" fmla="*/ 151 h 503"/>
                <a:gd name="T8" fmla="*/ 306 w 341"/>
                <a:gd name="T9" fmla="*/ 220 h 503"/>
                <a:gd name="T10" fmla="*/ 306 w 341"/>
                <a:gd name="T11" fmla="*/ 17 h 503"/>
                <a:gd name="T12" fmla="*/ 324 w 341"/>
                <a:gd name="T13" fmla="*/ 0 h 503"/>
                <a:gd name="T14" fmla="*/ 341 w 341"/>
                <a:gd name="T15" fmla="*/ 17 h 503"/>
                <a:gd name="T16" fmla="*/ 341 w 341"/>
                <a:gd name="T17" fmla="*/ 320 h 503"/>
                <a:gd name="T18" fmla="*/ 341 w 341"/>
                <a:gd name="T19" fmla="*/ 328 h 503"/>
                <a:gd name="T20" fmla="*/ 341 w 341"/>
                <a:gd name="T21" fmla="*/ 486 h 503"/>
                <a:gd name="T22" fmla="*/ 324 w 341"/>
                <a:gd name="T23" fmla="*/ 503 h 503"/>
                <a:gd name="T24" fmla="*/ 306 w 341"/>
                <a:gd name="T25" fmla="*/ 486 h 503"/>
                <a:gd name="T26" fmla="*/ 306 w 341"/>
                <a:gd name="T27" fmla="*/ 435 h 503"/>
                <a:gd name="T28" fmla="*/ 306 w 341"/>
                <a:gd name="T29" fmla="*/ 333 h 503"/>
                <a:gd name="T30" fmla="*/ 306 w 341"/>
                <a:gd name="T31" fmla="*/ 322 h 503"/>
                <a:gd name="T32" fmla="*/ 170 w 341"/>
                <a:gd name="T33" fmla="*/ 186 h 503"/>
                <a:gd name="T34" fmla="*/ 35 w 341"/>
                <a:gd name="T35" fmla="*/ 328 h 503"/>
                <a:gd name="T36" fmla="*/ 170 w 341"/>
                <a:gd name="T37" fmla="*/ 468 h 503"/>
                <a:gd name="T38" fmla="*/ 306 w 341"/>
                <a:gd name="T39" fmla="*/ 333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503">
                  <a:moveTo>
                    <a:pt x="306" y="435"/>
                  </a:moveTo>
                  <a:cubicBezTo>
                    <a:pt x="275" y="477"/>
                    <a:pt x="226" y="503"/>
                    <a:pt x="170" y="503"/>
                  </a:cubicBezTo>
                  <a:cubicBezTo>
                    <a:pt x="75" y="503"/>
                    <a:pt x="0" y="424"/>
                    <a:pt x="0" y="328"/>
                  </a:cubicBezTo>
                  <a:cubicBezTo>
                    <a:pt x="0" y="230"/>
                    <a:pt x="75" y="151"/>
                    <a:pt x="170" y="151"/>
                  </a:cubicBezTo>
                  <a:cubicBezTo>
                    <a:pt x="226" y="151"/>
                    <a:pt x="275" y="178"/>
                    <a:pt x="306" y="220"/>
                  </a:cubicBezTo>
                  <a:cubicBezTo>
                    <a:pt x="306" y="17"/>
                    <a:pt x="306" y="17"/>
                    <a:pt x="306" y="17"/>
                  </a:cubicBezTo>
                  <a:cubicBezTo>
                    <a:pt x="306" y="7"/>
                    <a:pt x="314" y="0"/>
                    <a:pt x="324" y="0"/>
                  </a:cubicBezTo>
                  <a:cubicBezTo>
                    <a:pt x="333" y="0"/>
                    <a:pt x="341" y="7"/>
                    <a:pt x="341" y="17"/>
                  </a:cubicBezTo>
                  <a:cubicBezTo>
                    <a:pt x="341" y="320"/>
                    <a:pt x="341" y="320"/>
                    <a:pt x="341" y="320"/>
                  </a:cubicBezTo>
                  <a:cubicBezTo>
                    <a:pt x="341" y="328"/>
                    <a:pt x="341" y="328"/>
                    <a:pt x="341" y="328"/>
                  </a:cubicBezTo>
                  <a:cubicBezTo>
                    <a:pt x="341" y="486"/>
                    <a:pt x="341" y="486"/>
                    <a:pt x="341" y="486"/>
                  </a:cubicBezTo>
                  <a:cubicBezTo>
                    <a:pt x="341" y="495"/>
                    <a:pt x="333" y="503"/>
                    <a:pt x="324" y="503"/>
                  </a:cubicBezTo>
                  <a:cubicBezTo>
                    <a:pt x="314" y="503"/>
                    <a:pt x="306" y="495"/>
                    <a:pt x="306" y="486"/>
                  </a:cubicBezTo>
                  <a:lnTo>
                    <a:pt x="306" y="435"/>
                  </a:lnTo>
                  <a:close/>
                  <a:moveTo>
                    <a:pt x="306" y="333"/>
                  </a:moveTo>
                  <a:cubicBezTo>
                    <a:pt x="306" y="322"/>
                    <a:pt x="306" y="322"/>
                    <a:pt x="306" y="322"/>
                  </a:cubicBezTo>
                  <a:cubicBezTo>
                    <a:pt x="303" y="246"/>
                    <a:pt x="243" y="186"/>
                    <a:pt x="170" y="186"/>
                  </a:cubicBezTo>
                  <a:cubicBezTo>
                    <a:pt x="96" y="186"/>
                    <a:pt x="35" y="249"/>
                    <a:pt x="35" y="328"/>
                  </a:cubicBezTo>
                  <a:cubicBezTo>
                    <a:pt x="35" y="405"/>
                    <a:pt x="96" y="468"/>
                    <a:pt x="170" y="468"/>
                  </a:cubicBezTo>
                  <a:cubicBezTo>
                    <a:pt x="243" y="468"/>
                    <a:pt x="303" y="408"/>
                    <a:pt x="306" y="3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a:spLocks noEditPoints="1"/>
            </p:cNvSpPr>
            <p:nvPr/>
          </p:nvSpPr>
          <p:spPr bwMode="auto">
            <a:xfrm>
              <a:off x="3702" y="1235"/>
              <a:ext cx="807" cy="837"/>
            </a:xfrm>
            <a:custGeom>
              <a:avLst/>
              <a:gdLst>
                <a:gd name="T0" fmla="*/ 0 w 341"/>
                <a:gd name="T1" fmla="*/ 177 h 352"/>
                <a:gd name="T2" fmla="*/ 171 w 341"/>
                <a:gd name="T3" fmla="*/ 0 h 352"/>
                <a:gd name="T4" fmla="*/ 341 w 341"/>
                <a:gd name="T5" fmla="*/ 164 h 352"/>
                <a:gd name="T6" fmla="*/ 341 w 341"/>
                <a:gd name="T7" fmla="*/ 164 h 352"/>
                <a:gd name="T8" fmla="*/ 341 w 341"/>
                <a:gd name="T9" fmla="*/ 167 h 352"/>
                <a:gd name="T10" fmla="*/ 323 w 341"/>
                <a:gd name="T11" fmla="*/ 182 h 352"/>
                <a:gd name="T12" fmla="*/ 34 w 341"/>
                <a:gd name="T13" fmla="*/ 182 h 352"/>
                <a:gd name="T14" fmla="*/ 171 w 341"/>
                <a:gd name="T15" fmla="*/ 318 h 352"/>
                <a:gd name="T16" fmla="*/ 285 w 341"/>
                <a:gd name="T17" fmla="*/ 254 h 352"/>
                <a:gd name="T18" fmla="*/ 308 w 341"/>
                <a:gd name="T19" fmla="*/ 248 h 352"/>
                <a:gd name="T20" fmla="*/ 313 w 341"/>
                <a:gd name="T21" fmla="*/ 272 h 352"/>
                <a:gd name="T22" fmla="*/ 171 w 341"/>
                <a:gd name="T23" fmla="*/ 352 h 352"/>
                <a:gd name="T24" fmla="*/ 0 w 341"/>
                <a:gd name="T25" fmla="*/ 177 h 352"/>
                <a:gd name="T26" fmla="*/ 36 w 341"/>
                <a:gd name="T27" fmla="*/ 149 h 352"/>
                <a:gd name="T28" fmla="*/ 303 w 341"/>
                <a:gd name="T29" fmla="*/ 149 h 352"/>
                <a:gd name="T30" fmla="*/ 171 w 341"/>
                <a:gd name="T31" fmla="*/ 34 h 352"/>
                <a:gd name="T32" fmla="*/ 36 w 341"/>
                <a:gd name="T33" fmla="*/ 14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1" h="352">
                  <a:moveTo>
                    <a:pt x="0" y="177"/>
                  </a:moveTo>
                  <a:cubicBezTo>
                    <a:pt x="0" y="79"/>
                    <a:pt x="76" y="0"/>
                    <a:pt x="171" y="0"/>
                  </a:cubicBezTo>
                  <a:cubicBezTo>
                    <a:pt x="261" y="0"/>
                    <a:pt x="333" y="72"/>
                    <a:pt x="341" y="164"/>
                  </a:cubicBezTo>
                  <a:cubicBezTo>
                    <a:pt x="341" y="164"/>
                    <a:pt x="341" y="164"/>
                    <a:pt x="341" y="164"/>
                  </a:cubicBezTo>
                  <a:cubicBezTo>
                    <a:pt x="341" y="167"/>
                    <a:pt x="341" y="167"/>
                    <a:pt x="341" y="167"/>
                  </a:cubicBezTo>
                  <a:cubicBezTo>
                    <a:pt x="341" y="176"/>
                    <a:pt x="333" y="182"/>
                    <a:pt x="323" y="182"/>
                  </a:cubicBezTo>
                  <a:cubicBezTo>
                    <a:pt x="34" y="182"/>
                    <a:pt x="34" y="182"/>
                    <a:pt x="34" y="182"/>
                  </a:cubicBezTo>
                  <a:cubicBezTo>
                    <a:pt x="38" y="259"/>
                    <a:pt x="98" y="318"/>
                    <a:pt x="171" y="318"/>
                  </a:cubicBezTo>
                  <a:cubicBezTo>
                    <a:pt x="218" y="318"/>
                    <a:pt x="261" y="293"/>
                    <a:pt x="285" y="254"/>
                  </a:cubicBezTo>
                  <a:cubicBezTo>
                    <a:pt x="290" y="245"/>
                    <a:pt x="300" y="244"/>
                    <a:pt x="308" y="248"/>
                  </a:cubicBezTo>
                  <a:cubicBezTo>
                    <a:pt x="315" y="254"/>
                    <a:pt x="318" y="264"/>
                    <a:pt x="313" y="272"/>
                  </a:cubicBezTo>
                  <a:cubicBezTo>
                    <a:pt x="283" y="321"/>
                    <a:pt x="231" y="352"/>
                    <a:pt x="171" y="352"/>
                  </a:cubicBezTo>
                  <a:cubicBezTo>
                    <a:pt x="76" y="352"/>
                    <a:pt x="0" y="273"/>
                    <a:pt x="0" y="177"/>
                  </a:cubicBezTo>
                  <a:close/>
                  <a:moveTo>
                    <a:pt x="36" y="149"/>
                  </a:moveTo>
                  <a:cubicBezTo>
                    <a:pt x="303" y="149"/>
                    <a:pt x="303" y="149"/>
                    <a:pt x="303" y="149"/>
                  </a:cubicBezTo>
                  <a:cubicBezTo>
                    <a:pt x="292" y="82"/>
                    <a:pt x="236" y="34"/>
                    <a:pt x="171" y="34"/>
                  </a:cubicBezTo>
                  <a:cubicBezTo>
                    <a:pt x="105" y="34"/>
                    <a:pt x="49" y="82"/>
                    <a:pt x="36"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a:spLocks noEditPoints="1"/>
            </p:cNvSpPr>
            <p:nvPr/>
          </p:nvSpPr>
          <p:spPr bwMode="auto">
            <a:xfrm>
              <a:off x="4708" y="1235"/>
              <a:ext cx="790" cy="837"/>
            </a:xfrm>
            <a:custGeom>
              <a:avLst/>
              <a:gdLst>
                <a:gd name="T0" fmla="*/ 334 w 334"/>
                <a:gd name="T1" fmla="*/ 17 h 352"/>
                <a:gd name="T2" fmla="*/ 334 w 334"/>
                <a:gd name="T3" fmla="*/ 335 h 352"/>
                <a:gd name="T4" fmla="*/ 316 w 334"/>
                <a:gd name="T5" fmla="*/ 352 h 352"/>
                <a:gd name="T6" fmla="*/ 299 w 334"/>
                <a:gd name="T7" fmla="*/ 335 h 352"/>
                <a:gd name="T8" fmla="*/ 299 w 334"/>
                <a:gd name="T9" fmla="*/ 282 h 352"/>
                <a:gd name="T10" fmla="*/ 167 w 334"/>
                <a:gd name="T11" fmla="*/ 352 h 352"/>
                <a:gd name="T12" fmla="*/ 0 w 334"/>
                <a:gd name="T13" fmla="*/ 176 h 352"/>
                <a:gd name="T14" fmla="*/ 167 w 334"/>
                <a:gd name="T15" fmla="*/ 0 h 352"/>
                <a:gd name="T16" fmla="*/ 299 w 334"/>
                <a:gd name="T17" fmla="*/ 69 h 352"/>
                <a:gd name="T18" fmla="*/ 299 w 334"/>
                <a:gd name="T19" fmla="*/ 17 h 352"/>
                <a:gd name="T20" fmla="*/ 316 w 334"/>
                <a:gd name="T21" fmla="*/ 0 h 352"/>
                <a:gd name="T22" fmla="*/ 334 w 334"/>
                <a:gd name="T23" fmla="*/ 17 h 352"/>
                <a:gd name="T24" fmla="*/ 299 w 334"/>
                <a:gd name="T25" fmla="*/ 176 h 352"/>
                <a:gd name="T26" fmla="*/ 167 w 334"/>
                <a:gd name="T27" fmla="*/ 33 h 352"/>
                <a:gd name="T28" fmla="*/ 34 w 334"/>
                <a:gd name="T29" fmla="*/ 176 h 352"/>
                <a:gd name="T30" fmla="*/ 167 w 334"/>
                <a:gd name="T31" fmla="*/ 318 h 352"/>
                <a:gd name="T32" fmla="*/ 299 w 334"/>
                <a:gd name="T33"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52">
                  <a:moveTo>
                    <a:pt x="334" y="17"/>
                  </a:moveTo>
                  <a:cubicBezTo>
                    <a:pt x="334" y="335"/>
                    <a:pt x="334" y="335"/>
                    <a:pt x="334" y="335"/>
                  </a:cubicBezTo>
                  <a:cubicBezTo>
                    <a:pt x="334" y="344"/>
                    <a:pt x="326" y="352"/>
                    <a:pt x="316" y="352"/>
                  </a:cubicBezTo>
                  <a:cubicBezTo>
                    <a:pt x="307" y="352"/>
                    <a:pt x="299" y="344"/>
                    <a:pt x="299" y="335"/>
                  </a:cubicBezTo>
                  <a:cubicBezTo>
                    <a:pt x="299" y="282"/>
                    <a:pt x="299" y="282"/>
                    <a:pt x="299" y="282"/>
                  </a:cubicBezTo>
                  <a:cubicBezTo>
                    <a:pt x="269" y="324"/>
                    <a:pt x="221" y="352"/>
                    <a:pt x="167" y="352"/>
                  </a:cubicBezTo>
                  <a:cubicBezTo>
                    <a:pt x="74" y="352"/>
                    <a:pt x="0" y="272"/>
                    <a:pt x="0" y="176"/>
                  </a:cubicBezTo>
                  <a:cubicBezTo>
                    <a:pt x="0" y="79"/>
                    <a:pt x="74" y="0"/>
                    <a:pt x="167" y="0"/>
                  </a:cubicBezTo>
                  <a:cubicBezTo>
                    <a:pt x="221" y="0"/>
                    <a:pt x="269" y="27"/>
                    <a:pt x="299" y="69"/>
                  </a:cubicBezTo>
                  <a:cubicBezTo>
                    <a:pt x="299" y="17"/>
                    <a:pt x="299" y="17"/>
                    <a:pt x="299" y="17"/>
                  </a:cubicBezTo>
                  <a:cubicBezTo>
                    <a:pt x="299" y="7"/>
                    <a:pt x="307" y="0"/>
                    <a:pt x="316" y="0"/>
                  </a:cubicBezTo>
                  <a:cubicBezTo>
                    <a:pt x="326" y="0"/>
                    <a:pt x="334" y="7"/>
                    <a:pt x="334" y="17"/>
                  </a:cubicBezTo>
                  <a:close/>
                  <a:moveTo>
                    <a:pt x="299" y="176"/>
                  </a:moveTo>
                  <a:cubicBezTo>
                    <a:pt x="299" y="97"/>
                    <a:pt x="239" y="33"/>
                    <a:pt x="167" y="33"/>
                  </a:cubicBezTo>
                  <a:cubicBezTo>
                    <a:pt x="95" y="33"/>
                    <a:pt x="34" y="97"/>
                    <a:pt x="34" y="176"/>
                  </a:cubicBezTo>
                  <a:cubicBezTo>
                    <a:pt x="34" y="255"/>
                    <a:pt x="95" y="318"/>
                    <a:pt x="167" y="318"/>
                  </a:cubicBezTo>
                  <a:cubicBezTo>
                    <a:pt x="239" y="318"/>
                    <a:pt x="299" y="255"/>
                    <a:pt x="299"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p:nvGrpSpPr>
        <p:grpSpPr>
          <a:xfrm>
            <a:off x="6549497" y="1249535"/>
            <a:ext cx="890865" cy="1289663"/>
            <a:chOff x="2993266" y="1738669"/>
            <a:chExt cx="1434748" cy="2077014"/>
          </a:xfrm>
        </p:grpSpPr>
        <p:sp>
          <p:nvSpPr>
            <p:cNvPr id="27" name="圆角矩形 26"/>
            <p:cNvSpPr/>
            <p:nvPr/>
          </p:nvSpPr>
          <p:spPr>
            <a:xfrm rot="2700000">
              <a:off x="2823580" y="2211249"/>
              <a:ext cx="2077014" cy="1131854"/>
            </a:xfrm>
            <a:prstGeom prst="roundRect">
              <a:avLst>
                <a:gd name="adj" fmla="val 50000"/>
              </a:avLst>
            </a:prstGeom>
            <a:gradFill>
              <a:gsLst>
                <a:gs pos="0">
                  <a:schemeClr val="tx1">
                    <a:alpha val="83000"/>
                  </a:schemeClr>
                </a:gs>
                <a:gs pos="88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椭圆 27"/>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rot="2700000">
              <a:off x="2918202" y="2295926"/>
              <a:ext cx="1827603" cy="902439"/>
            </a:xfrm>
            <a:prstGeom prst="roundRect">
              <a:avLst>
                <a:gd name="adj" fmla="val 50000"/>
              </a:avLst>
            </a:prstGeom>
            <a:gradFill>
              <a:gsLst>
                <a:gs pos="0">
                  <a:schemeClr val="tx1">
                    <a:alpha val="37000"/>
                  </a:schemeClr>
                </a:gs>
                <a:gs pos="99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椭圆 29"/>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0" name="组合 89"/>
          <p:cNvGrpSpPr/>
          <p:nvPr/>
        </p:nvGrpSpPr>
        <p:grpSpPr>
          <a:xfrm>
            <a:off x="7591878" y="2310270"/>
            <a:ext cx="890865" cy="1289663"/>
            <a:chOff x="2993266" y="1738669"/>
            <a:chExt cx="1434748" cy="2077014"/>
          </a:xfrm>
        </p:grpSpPr>
        <p:sp>
          <p:nvSpPr>
            <p:cNvPr id="91" name="圆角矩形 90"/>
            <p:cNvSpPr/>
            <p:nvPr/>
          </p:nvSpPr>
          <p:spPr>
            <a:xfrm rot="2700000">
              <a:off x="2823580" y="2211249"/>
              <a:ext cx="2077014" cy="1131854"/>
            </a:xfrm>
            <a:prstGeom prst="roundRect">
              <a:avLst>
                <a:gd name="adj" fmla="val 50000"/>
              </a:avLst>
            </a:prstGeom>
            <a:gradFill>
              <a:gsLst>
                <a:gs pos="0">
                  <a:schemeClr val="tx1">
                    <a:alpha val="83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2" name="椭圆 91"/>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圆角矩形 92"/>
            <p:cNvSpPr/>
            <p:nvPr/>
          </p:nvSpPr>
          <p:spPr>
            <a:xfrm rot="2700000">
              <a:off x="2918202" y="2295926"/>
              <a:ext cx="1827603" cy="902439"/>
            </a:xfrm>
            <a:prstGeom prst="roundRect">
              <a:avLst>
                <a:gd name="adj" fmla="val 50000"/>
              </a:avLst>
            </a:prstGeom>
            <a:gradFill>
              <a:gsLst>
                <a:gs pos="0">
                  <a:schemeClr val="tx1">
                    <a:alpha val="37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4" name="椭圆 93"/>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5" name="组合 94"/>
          <p:cNvGrpSpPr/>
          <p:nvPr/>
        </p:nvGrpSpPr>
        <p:grpSpPr>
          <a:xfrm>
            <a:off x="7578900" y="3797398"/>
            <a:ext cx="890865" cy="1289663"/>
            <a:chOff x="2993266" y="1738669"/>
            <a:chExt cx="1434748" cy="2077014"/>
          </a:xfrm>
        </p:grpSpPr>
        <p:sp>
          <p:nvSpPr>
            <p:cNvPr id="96" name="圆角矩形 95"/>
            <p:cNvSpPr/>
            <p:nvPr/>
          </p:nvSpPr>
          <p:spPr>
            <a:xfrm rot="2700000">
              <a:off x="2823580" y="2211249"/>
              <a:ext cx="2077014" cy="1131854"/>
            </a:xfrm>
            <a:prstGeom prst="roundRect">
              <a:avLst>
                <a:gd name="adj" fmla="val 50000"/>
              </a:avLst>
            </a:prstGeom>
            <a:gradFill>
              <a:gsLst>
                <a:gs pos="0">
                  <a:schemeClr val="tx1">
                    <a:alpha val="83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7" name="椭圆 96"/>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圆角矩形 97"/>
            <p:cNvSpPr/>
            <p:nvPr/>
          </p:nvSpPr>
          <p:spPr>
            <a:xfrm rot="2700000">
              <a:off x="2918202" y="2295926"/>
              <a:ext cx="1827603" cy="902439"/>
            </a:xfrm>
            <a:prstGeom prst="roundRect">
              <a:avLst>
                <a:gd name="adj" fmla="val 50000"/>
              </a:avLst>
            </a:prstGeom>
            <a:gradFill>
              <a:gsLst>
                <a:gs pos="0">
                  <a:schemeClr val="tx1">
                    <a:alpha val="37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9" name="椭圆 98"/>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p:cNvGrpSpPr/>
          <p:nvPr/>
        </p:nvGrpSpPr>
        <p:grpSpPr>
          <a:xfrm>
            <a:off x="6518166" y="4839779"/>
            <a:ext cx="890865" cy="1289663"/>
            <a:chOff x="2993266" y="1738669"/>
            <a:chExt cx="1434748" cy="2077014"/>
          </a:xfrm>
        </p:grpSpPr>
        <p:sp>
          <p:nvSpPr>
            <p:cNvPr id="101" name="圆角矩形 100"/>
            <p:cNvSpPr/>
            <p:nvPr/>
          </p:nvSpPr>
          <p:spPr>
            <a:xfrm rot="2700000">
              <a:off x="2823580" y="2211249"/>
              <a:ext cx="2077014" cy="1131854"/>
            </a:xfrm>
            <a:prstGeom prst="roundRect">
              <a:avLst>
                <a:gd name="adj" fmla="val 50000"/>
              </a:avLst>
            </a:prstGeom>
            <a:gradFill>
              <a:gsLst>
                <a:gs pos="0">
                  <a:schemeClr val="tx1">
                    <a:alpha val="83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2" name="椭圆 101"/>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圆角矩形 102"/>
            <p:cNvSpPr/>
            <p:nvPr/>
          </p:nvSpPr>
          <p:spPr>
            <a:xfrm rot="2700000">
              <a:off x="2918202" y="2295926"/>
              <a:ext cx="1827603" cy="902439"/>
            </a:xfrm>
            <a:prstGeom prst="roundRect">
              <a:avLst>
                <a:gd name="adj" fmla="val 50000"/>
              </a:avLst>
            </a:prstGeom>
            <a:gradFill>
              <a:gsLst>
                <a:gs pos="0">
                  <a:schemeClr val="tx1">
                    <a:alpha val="37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4" name="椭圆 103"/>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5" name="组合 104"/>
          <p:cNvGrpSpPr/>
          <p:nvPr/>
        </p:nvGrpSpPr>
        <p:grpSpPr>
          <a:xfrm>
            <a:off x="5031038" y="4826802"/>
            <a:ext cx="890865" cy="1289663"/>
            <a:chOff x="2993266" y="1738669"/>
            <a:chExt cx="1434748" cy="2077014"/>
          </a:xfrm>
        </p:grpSpPr>
        <p:sp>
          <p:nvSpPr>
            <p:cNvPr id="106" name="圆角矩形 105"/>
            <p:cNvSpPr/>
            <p:nvPr/>
          </p:nvSpPr>
          <p:spPr>
            <a:xfrm rot="2700000">
              <a:off x="2823580" y="2211249"/>
              <a:ext cx="2077014" cy="1131854"/>
            </a:xfrm>
            <a:prstGeom prst="roundRect">
              <a:avLst>
                <a:gd name="adj" fmla="val 50000"/>
              </a:avLst>
            </a:prstGeom>
            <a:gradFill>
              <a:gsLst>
                <a:gs pos="0">
                  <a:schemeClr val="tx1">
                    <a:alpha val="83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7" name="椭圆 106"/>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圆角矩形 107"/>
            <p:cNvSpPr/>
            <p:nvPr/>
          </p:nvSpPr>
          <p:spPr>
            <a:xfrm rot="2700000">
              <a:off x="2918202" y="2295926"/>
              <a:ext cx="1827603" cy="902439"/>
            </a:xfrm>
            <a:prstGeom prst="roundRect">
              <a:avLst>
                <a:gd name="adj" fmla="val 50000"/>
              </a:avLst>
            </a:prstGeom>
            <a:gradFill>
              <a:gsLst>
                <a:gs pos="0">
                  <a:schemeClr val="tx1">
                    <a:alpha val="37000"/>
                  </a:schemeClr>
                </a:gs>
                <a:gs pos="100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9" name="椭圆 108"/>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0" name="组合 109"/>
          <p:cNvGrpSpPr/>
          <p:nvPr/>
        </p:nvGrpSpPr>
        <p:grpSpPr>
          <a:xfrm>
            <a:off x="3988657" y="3766067"/>
            <a:ext cx="890865" cy="1289663"/>
            <a:chOff x="2993266" y="1738669"/>
            <a:chExt cx="1434748" cy="2077014"/>
          </a:xfrm>
        </p:grpSpPr>
        <p:sp>
          <p:nvSpPr>
            <p:cNvPr id="111" name="圆角矩形 110"/>
            <p:cNvSpPr/>
            <p:nvPr/>
          </p:nvSpPr>
          <p:spPr>
            <a:xfrm rot="2700000">
              <a:off x="2823580" y="2211249"/>
              <a:ext cx="2077014" cy="1131854"/>
            </a:xfrm>
            <a:prstGeom prst="roundRect">
              <a:avLst>
                <a:gd name="adj" fmla="val 50000"/>
              </a:avLst>
            </a:prstGeom>
            <a:gradFill>
              <a:gsLst>
                <a:gs pos="0">
                  <a:schemeClr val="tx1">
                    <a:alpha val="83000"/>
                  </a:schemeClr>
                </a:gs>
                <a:gs pos="88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2" name="椭圆 111"/>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圆角矩形 112"/>
            <p:cNvSpPr/>
            <p:nvPr/>
          </p:nvSpPr>
          <p:spPr>
            <a:xfrm rot="2700000">
              <a:off x="2918202" y="2295926"/>
              <a:ext cx="1827603" cy="902439"/>
            </a:xfrm>
            <a:prstGeom prst="roundRect">
              <a:avLst>
                <a:gd name="adj" fmla="val 50000"/>
              </a:avLst>
            </a:prstGeom>
            <a:gradFill>
              <a:gsLst>
                <a:gs pos="0">
                  <a:schemeClr val="tx1">
                    <a:alpha val="37000"/>
                  </a:schemeClr>
                </a:gs>
                <a:gs pos="99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4" name="椭圆 113"/>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5" name="组合 114"/>
          <p:cNvGrpSpPr/>
          <p:nvPr/>
        </p:nvGrpSpPr>
        <p:grpSpPr>
          <a:xfrm>
            <a:off x="4001634" y="2278939"/>
            <a:ext cx="890865" cy="1289663"/>
            <a:chOff x="2993266" y="1738669"/>
            <a:chExt cx="1434748" cy="2077014"/>
          </a:xfrm>
        </p:grpSpPr>
        <p:sp>
          <p:nvSpPr>
            <p:cNvPr id="116" name="圆角矩形 115"/>
            <p:cNvSpPr/>
            <p:nvPr/>
          </p:nvSpPr>
          <p:spPr>
            <a:xfrm rot="2700000">
              <a:off x="2823580" y="2211249"/>
              <a:ext cx="2077014" cy="1131854"/>
            </a:xfrm>
            <a:prstGeom prst="roundRect">
              <a:avLst>
                <a:gd name="adj" fmla="val 50000"/>
              </a:avLst>
            </a:prstGeom>
            <a:gradFill>
              <a:gsLst>
                <a:gs pos="0">
                  <a:schemeClr val="tx1">
                    <a:alpha val="83000"/>
                  </a:schemeClr>
                </a:gs>
                <a:gs pos="88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7" name="椭圆 116"/>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圆角矩形 117"/>
            <p:cNvSpPr/>
            <p:nvPr/>
          </p:nvSpPr>
          <p:spPr>
            <a:xfrm rot="2700000">
              <a:off x="2918202" y="2295926"/>
              <a:ext cx="1827603" cy="902439"/>
            </a:xfrm>
            <a:prstGeom prst="roundRect">
              <a:avLst>
                <a:gd name="adj" fmla="val 50000"/>
              </a:avLst>
            </a:prstGeom>
            <a:gradFill>
              <a:gsLst>
                <a:gs pos="0">
                  <a:schemeClr val="tx1">
                    <a:alpha val="37000"/>
                  </a:schemeClr>
                </a:gs>
                <a:gs pos="99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9" name="椭圆 118"/>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0" name="组合 119"/>
          <p:cNvGrpSpPr/>
          <p:nvPr/>
        </p:nvGrpSpPr>
        <p:grpSpPr>
          <a:xfrm>
            <a:off x="5062369" y="1236558"/>
            <a:ext cx="890865" cy="1289663"/>
            <a:chOff x="2993266" y="1738669"/>
            <a:chExt cx="1434748" cy="2077014"/>
          </a:xfrm>
        </p:grpSpPr>
        <p:sp>
          <p:nvSpPr>
            <p:cNvPr id="121" name="圆角矩形 120"/>
            <p:cNvSpPr/>
            <p:nvPr/>
          </p:nvSpPr>
          <p:spPr>
            <a:xfrm rot="2700000">
              <a:off x="2823580" y="2211249"/>
              <a:ext cx="2077014" cy="1131854"/>
            </a:xfrm>
            <a:prstGeom prst="roundRect">
              <a:avLst>
                <a:gd name="adj" fmla="val 50000"/>
              </a:avLst>
            </a:prstGeom>
            <a:gradFill>
              <a:gsLst>
                <a:gs pos="0">
                  <a:schemeClr val="tx1">
                    <a:alpha val="83000"/>
                  </a:schemeClr>
                </a:gs>
                <a:gs pos="88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2" name="椭圆 121"/>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圆角矩形 122"/>
            <p:cNvSpPr/>
            <p:nvPr/>
          </p:nvSpPr>
          <p:spPr>
            <a:xfrm rot="2700000">
              <a:off x="2918202" y="2295926"/>
              <a:ext cx="1827603" cy="902439"/>
            </a:xfrm>
            <a:prstGeom prst="roundRect">
              <a:avLst>
                <a:gd name="adj" fmla="val 50000"/>
              </a:avLst>
            </a:prstGeom>
            <a:gradFill>
              <a:gsLst>
                <a:gs pos="0">
                  <a:schemeClr val="tx1">
                    <a:alpha val="37000"/>
                  </a:schemeClr>
                </a:gs>
                <a:gs pos="99000">
                  <a:srgbClr val="F2F2F2">
                    <a:alpha val="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4" name="椭圆 123"/>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Group 4"/>
          <p:cNvGrpSpPr>
            <a:grpSpLocks noChangeAspect="1"/>
          </p:cNvGrpSpPr>
          <p:nvPr/>
        </p:nvGrpSpPr>
        <p:grpSpPr bwMode="auto">
          <a:xfrm>
            <a:off x="6738875" y="1499209"/>
            <a:ext cx="242633" cy="284336"/>
            <a:chOff x="1776" y="1776"/>
            <a:chExt cx="64" cy="75"/>
          </a:xfrm>
          <a:solidFill>
            <a:schemeClr val="bg1">
              <a:lumMod val="50000"/>
            </a:schemeClr>
          </a:solidFill>
          <a:effectLst/>
        </p:grpSpPr>
        <p:sp>
          <p:nvSpPr>
            <p:cNvPr id="32"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6" name="Group 18"/>
          <p:cNvGrpSpPr>
            <a:grpSpLocks noChangeAspect="1"/>
          </p:cNvGrpSpPr>
          <p:nvPr/>
        </p:nvGrpSpPr>
        <p:grpSpPr bwMode="auto">
          <a:xfrm>
            <a:off x="7776775" y="2585476"/>
            <a:ext cx="265222" cy="247136"/>
            <a:chOff x="3802" y="2858"/>
            <a:chExt cx="616" cy="574"/>
          </a:xfrm>
          <a:solidFill>
            <a:schemeClr val="bg1">
              <a:lumMod val="50000"/>
            </a:schemeClr>
          </a:solidFill>
          <a:effectLst/>
        </p:grpSpPr>
        <p:sp>
          <p:nvSpPr>
            <p:cNvPr id="37"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2" name="Group 13"/>
          <p:cNvGrpSpPr>
            <a:grpSpLocks noChangeAspect="1"/>
          </p:cNvGrpSpPr>
          <p:nvPr/>
        </p:nvGrpSpPr>
        <p:grpSpPr bwMode="auto">
          <a:xfrm>
            <a:off x="7743979" y="4051749"/>
            <a:ext cx="304689" cy="308286"/>
            <a:chOff x="2426" y="2781"/>
            <a:chExt cx="593" cy="600"/>
          </a:xfrm>
          <a:solidFill>
            <a:schemeClr val="bg1">
              <a:lumMod val="50000"/>
            </a:schemeClr>
          </a:solidFill>
          <a:effectLst/>
        </p:grpSpPr>
        <p:sp>
          <p:nvSpPr>
            <p:cNvPr id="43"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5" name="组合 44"/>
          <p:cNvGrpSpPr/>
          <p:nvPr/>
        </p:nvGrpSpPr>
        <p:grpSpPr>
          <a:xfrm>
            <a:off x="6691816" y="5106177"/>
            <a:ext cx="273678" cy="297818"/>
            <a:chOff x="4873620" y="1965325"/>
            <a:chExt cx="269882" cy="293688"/>
          </a:xfrm>
          <a:solidFill>
            <a:schemeClr val="bg1">
              <a:lumMod val="50000"/>
            </a:schemeClr>
          </a:solidFill>
          <a:effectLst/>
        </p:grpSpPr>
        <p:sp>
          <p:nvSpPr>
            <p:cNvPr id="46"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0" name="Group 62"/>
          <p:cNvGrpSpPr>
            <a:grpSpLocks noChangeAspect="1"/>
          </p:cNvGrpSpPr>
          <p:nvPr/>
        </p:nvGrpSpPr>
        <p:grpSpPr bwMode="auto">
          <a:xfrm>
            <a:off x="5184044" y="5124041"/>
            <a:ext cx="295528" cy="235965"/>
            <a:chOff x="3775" y="2110"/>
            <a:chExt cx="129" cy="103"/>
          </a:xfrm>
          <a:solidFill>
            <a:schemeClr val="bg1">
              <a:lumMod val="50000"/>
            </a:schemeClr>
          </a:solidFill>
          <a:effectLst/>
        </p:grpSpPr>
        <p:sp>
          <p:nvSpPr>
            <p:cNvPr id="51"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52"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53"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132" name="Group 36"/>
          <p:cNvGrpSpPr>
            <a:grpSpLocks noChangeAspect="1"/>
          </p:cNvGrpSpPr>
          <p:nvPr/>
        </p:nvGrpSpPr>
        <p:grpSpPr bwMode="auto">
          <a:xfrm>
            <a:off x="4144661" y="4055202"/>
            <a:ext cx="275906" cy="238308"/>
            <a:chOff x="3321" y="1710"/>
            <a:chExt cx="1042" cy="900"/>
          </a:xfrm>
          <a:solidFill>
            <a:schemeClr val="bg1">
              <a:lumMod val="50000"/>
            </a:schemeClr>
          </a:solidFill>
        </p:grpSpPr>
        <p:sp>
          <p:nvSpPr>
            <p:cNvPr id="133"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7" name="Freeform 53"/>
          <p:cNvSpPr>
            <a:spLocks noEditPoints="1"/>
          </p:cNvSpPr>
          <p:nvPr/>
        </p:nvSpPr>
        <p:spPr bwMode="auto">
          <a:xfrm>
            <a:off x="4157067" y="2538899"/>
            <a:ext cx="277219" cy="27721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lumMod val="50000"/>
            </a:schemeClr>
          </a:solidFill>
          <a:ln>
            <a:noFill/>
          </a:ln>
        </p:spPr>
        <p:txBody>
          <a:bodyPr vert="horz" wrap="square" lIns="91440" tIns="45720" rIns="91440" bIns="45720" numCol="1" anchor="t" anchorCtr="0" compatLnSpc="1"/>
          <a:lstStyle/>
          <a:p>
            <a:endParaRPr lang="zh-CN" altLang="en-US">
              <a:solidFill>
                <a:srgbClr val="FFB850"/>
              </a:solidFill>
            </a:endParaRPr>
          </a:p>
        </p:txBody>
      </p:sp>
      <p:sp>
        <p:nvSpPr>
          <p:cNvPr id="138" name="Freeform 57"/>
          <p:cNvSpPr>
            <a:spLocks noEditPoints="1"/>
          </p:cNvSpPr>
          <p:nvPr/>
        </p:nvSpPr>
        <p:spPr bwMode="auto">
          <a:xfrm>
            <a:off x="5228628" y="1493338"/>
            <a:ext cx="269433" cy="269951"/>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lumMod val="50000"/>
            </a:schemeClr>
          </a:solidFill>
          <a:ln>
            <a:noFill/>
          </a:ln>
        </p:spPr>
        <p:txBody>
          <a:bodyPr vert="horz" wrap="square" lIns="91440" tIns="45720" rIns="91440" bIns="45720" numCol="1" anchor="t" anchorCtr="0" compatLnSpc="1"/>
          <a:lstStyle/>
          <a:p>
            <a:endParaRPr lang="zh-CN" altLang="en-US" dirty="0"/>
          </a:p>
        </p:txBody>
      </p:sp>
      <p:grpSp>
        <p:nvGrpSpPr>
          <p:cNvPr id="140" name="组合 139"/>
          <p:cNvGrpSpPr/>
          <p:nvPr/>
        </p:nvGrpSpPr>
        <p:grpSpPr>
          <a:xfrm>
            <a:off x="7144693" y="874969"/>
            <a:ext cx="2621735" cy="882808"/>
            <a:chOff x="6010879" y="908862"/>
            <a:chExt cx="2621735" cy="882808"/>
          </a:xfrm>
        </p:grpSpPr>
        <p:sp>
          <p:nvSpPr>
            <p:cNvPr id="141" name="任意多边形 140"/>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文本框 141"/>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43" name="文本框 142"/>
            <p:cNvSpPr txBox="1"/>
            <p:nvPr/>
          </p:nvSpPr>
          <p:spPr>
            <a:xfrm>
              <a:off x="62398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4" name="组合 143"/>
          <p:cNvGrpSpPr/>
          <p:nvPr/>
        </p:nvGrpSpPr>
        <p:grpSpPr>
          <a:xfrm>
            <a:off x="8180305" y="1845293"/>
            <a:ext cx="2621735" cy="882808"/>
            <a:chOff x="6010879" y="908862"/>
            <a:chExt cx="2621735" cy="882808"/>
          </a:xfrm>
        </p:grpSpPr>
        <p:sp>
          <p:nvSpPr>
            <p:cNvPr id="145" name="任意多边形 144"/>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文本框 145"/>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47" name="文本框 146"/>
            <p:cNvSpPr txBox="1"/>
            <p:nvPr/>
          </p:nvSpPr>
          <p:spPr>
            <a:xfrm>
              <a:off x="62398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8" name="组合 147"/>
          <p:cNvGrpSpPr/>
          <p:nvPr/>
        </p:nvGrpSpPr>
        <p:grpSpPr>
          <a:xfrm flipV="1">
            <a:off x="8053881" y="4360035"/>
            <a:ext cx="2621735" cy="808257"/>
            <a:chOff x="6010879" y="874095"/>
            <a:chExt cx="2621735" cy="808257"/>
          </a:xfrm>
        </p:grpSpPr>
        <p:sp>
          <p:nvSpPr>
            <p:cNvPr id="149" name="任意多边形 148"/>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0" name="文本框 149"/>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51" name="文本框 150"/>
            <p:cNvSpPr txBox="1"/>
            <p:nvPr/>
          </p:nvSpPr>
          <p:spPr>
            <a:xfrm flipV="1">
              <a:off x="6227183" y="8740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2" name="组合 151"/>
          <p:cNvGrpSpPr/>
          <p:nvPr/>
        </p:nvGrpSpPr>
        <p:grpSpPr>
          <a:xfrm flipH="1">
            <a:off x="2450531" y="857804"/>
            <a:ext cx="2621735" cy="882808"/>
            <a:chOff x="6010879" y="908862"/>
            <a:chExt cx="2621735" cy="882808"/>
          </a:xfrm>
        </p:grpSpPr>
        <p:sp>
          <p:nvSpPr>
            <p:cNvPr id="153" name="任意多边形 152"/>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4" name="文本框 153"/>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55" name="文本框 154"/>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flipH="1" flipV="1">
            <a:off x="1514761" y="4369855"/>
            <a:ext cx="2621735" cy="808257"/>
            <a:chOff x="6010879" y="874095"/>
            <a:chExt cx="2621735" cy="808257"/>
          </a:xfrm>
        </p:grpSpPr>
        <p:sp>
          <p:nvSpPr>
            <p:cNvPr id="157" name="任意多边形 156"/>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8" name="文本框 157"/>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59" name="文本框 158"/>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60" name="组合 159"/>
          <p:cNvGrpSpPr/>
          <p:nvPr/>
        </p:nvGrpSpPr>
        <p:grpSpPr>
          <a:xfrm flipV="1">
            <a:off x="7001875" y="5382907"/>
            <a:ext cx="2621735" cy="808257"/>
            <a:chOff x="6010879" y="874095"/>
            <a:chExt cx="2621735" cy="808257"/>
          </a:xfrm>
        </p:grpSpPr>
        <p:sp>
          <p:nvSpPr>
            <p:cNvPr id="161" name="任意多边形 160"/>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2" name="文本框 161"/>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63" name="文本框 162"/>
            <p:cNvSpPr txBox="1"/>
            <p:nvPr/>
          </p:nvSpPr>
          <p:spPr>
            <a:xfrm flipV="1">
              <a:off x="6227183" y="8740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64" name="组合 163"/>
          <p:cNvGrpSpPr/>
          <p:nvPr/>
        </p:nvGrpSpPr>
        <p:grpSpPr>
          <a:xfrm flipH="1">
            <a:off x="1435881" y="1847451"/>
            <a:ext cx="2621735" cy="882808"/>
            <a:chOff x="6010879" y="908862"/>
            <a:chExt cx="2621735" cy="882808"/>
          </a:xfrm>
        </p:grpSpPr>
        <p:sp>
          <p:nvSpPr>
            <p:cNvPr id="165" name="任意多边形 164"/>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6" name="文本框 165"/>
            <p:cNvSpPr txBox="1"/>
            <p:nvPr/>
          </p:nvSpPr>
          <p:spPr>
            <a:xfrm>
              <a:off x="6852147" y="90886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67" name="文本框 166"/>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68" name="组合 167"/>
          <p:cNvGrpSpPr/>
          <p:nvPr/>
        </p:nvGrpSpPr>
        <p:grpSpPr>
          <a:xfrm flipH="1" flipV="1">
            <a:off x="2552753" y="5376649"/>
            <a:ext cx="2621735" cy="808257"/>
            <a:chOff x="6010879" y="874095"/>
            <a:chExt cx="2621735" cy="808257"/>
          </a:xfrm>
        </p:grpSpPr>
        <p:sp>
          <p:nvSpPr>
            <p:cNvPr id="169" name="任意多边形 168"/>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文本框 169"/>
            <p:cNvSpPr txBox="1"/>
            <p:nvPr/>
          </p:nvSpPr>
          <p:spPr>
            <a:xfrm flipV="1">
              <a:off x="6852147" y="1282242"/>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71" name="文本框 170"/>
            <p:cNvSpPr txBox="1"/>
            <p:nvPr/>
          </p:nvSpPr>
          <p:spPr>
            <a:xfrm flipV="1">
              <a:off x="6290683" y="8740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 name="组合 6"/>
          <p:cNvGrpSpPr/>
          <p:nvPr/>
        </p:nvGrpSpPr>
        <p:grpSpPr>
          <a:xfrm>
            <a:off x="7386444" y="863004"/>
            <a:ext cx="620995" cy="400110"/>
            <a:chOff x="7386444" y="863004"/>
            <a:chExt cx="620995" cy="400110"/>
          </a:xfrm>
        </p:grpSpPr>
        <p:sp>
          <p:nvSpPr>
            <p:cNvPr id="172" name="圆角矩形 171"/>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文本框 124"/>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01</a:t>
              </a:r>
              <a:endParaRPr lang="zh-CN" altLang="en-US" sz="2000" dirty="0">
                <a:solidFill>
                  <a:schemeClr val="tx1">
                    <a:lumMod val="50000"/>
                    <a:lumOff val="50000"/>
                  </a:schemeClr>
                </a:solidFill>
                <a:latin typeface="Impact" panose="020B0806030902050204" pitchFamily="34" charset="0"/>
              </a:endParaRPr>
            </a:p>
          </p:txBody>
        </p:sp>
      </p:grpSp>
      <p:grpSp>
        <p:nvGrpSpPr>
          <p:cNvPr id="126" name="组合 125"/>
          <p:cNvGrpSpPr/>
          <p:nvPr/>
        </p:nvGrpSpPr>
        <p:grpSpPr>
          <a:xfrm>
            <a:off x="8368313" y="1802932"/>
            <a:ext cx="620995" cy="400110"/>
            <a:chOff x="7386444" y="863004"/>
            <a:chExt cx="620995" cy="400110"/>
          </a:xfrm>
        </p:grpSpPr>
        <p:sp>
          <p:nvSpPr>
            <p:cNvPr id="127" name="圆角矩形 126"/>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文本框 127"/>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02</a:t>
              </a:r>
              <a:endParaRPr lang="zh-CN" altLang="en-US" sz="2000" dirty="0">
                <a:solidFill>
                  <a:schemeClr val="tx1">
                    <a:lumMod val="50000"/>
                    <a:lumOff val="50000"/>
                  </a:schemeClr>
                </a:solidFill>
                <a:latin typeface="Impact" panose="020B0806030902050204" pitchFamily="34" charset="0"/>
              </a:endParaRPr>
            </a:p>
          </p:txBody>
        </p:sp>
      </p:grpSp>
      <p:grpSp>
        <p:nvGrpSpPr>
          <p:cNvPr id="129" name="组合 128"/>
          <p:cNvGrpSpPr/>
          <p:nvPr/>
        </p:nvGrpSpPr>
        <p:grpSpPr>
          <a:xfrm>
            <a:off x="8291402" y="4287527"/>
            <a:ext cx="620995" cy="400110"/>
            <a:chOff x="7386444" y="863004"/>
            <a:chExt cx="620995" cy="400110"/>
          </a:xfrm>
        </p:grpSpPr>
        <p:sp>
          <p:nvSpPr>
            <p:cNvPr id="130" name="圆角矩形 129"/>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文本框 130"/>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03</a:t>
              </a:r>
              <a:endParaRPr lang="zh-CN" altLang="en-US" sz="2000" dirty="0">
                <a:solidFill>
                  <a:schemeClr val="tx1">
                    <a:lumMod val="50000"/>
                    <a:lumOff val="50000"/>
                  </a:schemeClr>
                </a:solidFill>
                <a:latin typeface="Impact" panose="020B0806030902050204" pitchFamily="34" charset="0"/>
              </a:endParaRPr>
            </a:p>
          </p:txBody>
        </p:sp>
      </p:grpSp>
      <p:grpSp>
        <p:nvGrpSpPr>
          <p:cNvPr id="139" name="组合 138"/>
          <p:cNvGrpSpPr/>
          <p:nvPr/>
        </p:nvGrpSpPr>
        <p:grpSpPr>
          <a:xfrm>
            <a:off x="3204649" y="4297052"/>
            <a:ext cx="620995" cy="400110"/>
            <a:chOff x="7386444" y="863004"/>
            <a:chExt cx="620995" cy="400110"/>
          </a:xfrm>
        </p:grpSpPr>
        <p:sp>
          <p:nvSpPr>
            <p:cNvPr id="173" name="圆角矩形 172"/>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文本框 173"/>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06</a:t>
              </a:r>
              <a:endParaRPr lang="zh-CN" altLang="en-US" sz="2000" dirty="0">
                <a:solidFill>
                  <a:schemeClr val="tx1">
                    <a:lumMod val="50000"/>
                    <a:lumOff val="50000"/>
                  </a:schemeClr>
                </a:solidFill>
                <a:latin typeface="Impact" panose="020B0806030902050204" pitchFamily="34" charset="0"/>
              </a:endParaRPr>
            </a:p>
          </p:txBody>
        </p:sp>
      </p:grpSp>
      <p:grpSp>
        <p:nvGrpSpPr>
          <p:cNvPr id="175" name="组合 174"/>
          <p:cNvGrpSpPr/>
          <p:nvPr/>
        </p:nvGrpSpPr>
        <p:grpSpPr>
          <a:xfrm>
            <a:off x="4245662" y="5298703"/>
            <a:ext cx="620995" cy="400110"/>
            <a:chOff x="7386444" y="863004"/>
            <a:chExt cx="620995" cy="400110"/>
          </a:xfrm>
        </p:grpSpPr>
        <p:sp>
          <p:nvSpPr>
            <p:cNvPr id="176" name="圆角矩形 175"/>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文本框 176"/>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05</a:t>
              </a:r>
              <a:endParaRPr lang="zh-CN" altLang="en-US" sz="2000" dirty="0">
                <a:solidFill>
                  <a:schemeClr val="tx1">
                    <a:lumMod val="50000"/>
                    <a:lumOff val="50000"/>
                  </a:schemeClr>
                </a:solidFill>
                <a:latin typeface="Impact" panose="020B0806030902050204" pitchFamily="34" charset="0"/>
              </a:endParaRPr>
            </a:p>
          </p:txBody>
        </p:sp>
      </p:grpSp>
      <p:grpSp>
        <p:nvGrpSpPr>
          <p:cNvPr id="178" name="组合 177"/>
          <p:cNvGrpSpPr/>
          <p:nvPr/>
        </p:nvGrpSpPr>
        <p:grpSpPr>
          <a:xfrm>
            <a:off x="7225830" y="5311403"/>
            <a:ext cx="620995" cy="400110"/>
            <a:chOff x="7386444" y="863004"/>
            <a:chExt cx="620995" cy="400110"/>
          </a:xfrm>
        </p:grpSpPr>
        <p:sp>
          <p:nvSpPr>
            <p:cNvPr id="179" name="圆角矩形 178"/>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文本框 179"/>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04</a:t>
              </a:r>
              <a:endParaRPr lang="zh-CN" altLang="en-US" sz="2000" dirty="0">
                <a:solidFill>
                  <a:schemeClr val="tx1">
                    <a:lumMod val="50000"/>
                    <a:lumOff val="50000"/>
                  </a:schemeClr>
                </a:solidFill>
                <a:latin typeface="Impact" panose="020B0806030902050204" pitchFamily="34" charset="0"/>
              </a:endParaRPr>
            </a:p>
          </p:txBody>
        </p:sp>
      </p:grpSp>
      <p:grpSp>
        <p:nvGrpSpPr>
          <p:cNvPr id="181" name="组合 180"/>
          <p:cNvGrpSpPr/>
          <p:nvPr/>
        </p:nvGrpSpPr>
        <p:grpSpPr>
          <a:xfrm>
            <a:off x="3195123" y="1821615"/>
            <a:ext cx="620995" cy="400110"/>
            <a:chOff x="7386444" y="863004"/>
            <a:chExt cx="620995" cy="400110"/>
          </a:xfrm>
        </p:grpSpPr>
        <p:sp>
          <p:nvSpPr>
            <p:cNvPr id="182" name="圆角矩形 181"/>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文本框 182"/>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07</a:t>
              </a:r>
              <a:endParaRPr lang="zh-CN" altLang="en-US" sz="2000" dirty="0">
                <a:solidFill>
                  <a:schemeClr val="tx1">
                    <a:lumMod val="50000"/>
                    <a:lumOff val="50000"/>
                  </a:schemeClr>
                </a:solidFill>
                <a:latin typeface="Impact" panose="020B0806030902050204" pitchFamily="34" charset="0"/>
              </a:endParaRPr>
            </a:p>
          </p:txBody>
        </p:sp>
      </p:grpSp>
      <p:grpSp>
        <p:nvGrpSpPr>
          <p:cNvPr id="184" name="组合 183"/>
          <p:cNvGrpSpPr/>
          <p:nvPr/>
        </p:nvGrpSpPr>
        <p:grpSpPr>
          <a:xfrm>
            <a:off x="4188629" y="841395"/>
            <a:ext cx="620995" cy="400110"/>
            <a:chOff x="7386444" y="863004"/>
            <a:chExt cx="620995" cy="400110"/>
          </a:xfrm>
        </p:grpSpPr>
        <p:sp>
          <p:nvSpPr>
            <p:cNvPr id="185" name="圆角矩形 184"/>
            <p:cNvSpPr/>
            <p:nvPr/>
          </p:nvSpPr>
          <p:spPr>
            <a:xfrm>
              <a:off x="7425325" y="872048"/>
              <a:ext cx="546542" cy="373295"/>
            </a:xfrm>
            <a:prstGeom prst="roundRect">
              <a:avLst/>
            </a:prstGeom>
            <a:solidFill>
              <a:schemeClr val="bg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文本框 185"/>
            <p:cNvSpPr txBox="1"/>
            <p:nvPr/>
          </p:nvSpPr>
          <p:spPr>
            <a:xfrm>
              <a:off x="7386444" y="863004"/>
              <a:ext cx="620995"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Impact" panose="020B0806030902050204" pitchFamily="34" charset="0"/>
                </a:rPr>
                <a:t>08</a:t>
              </a:r>
              <a:endParaRPr lang="zh-CN" altLang="en-US" sz="2000" dirty="0">
                <a:solidFill>
                  <a:schemeClr val="tx1">
                    <a:lumMod val="50000"/>
                    <a:lumOff val="50000"/>
                  </a:schemeClr>
                </a:solidFill>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创意灯泡对比关系图表</a:t>
            </a:r>
            <a:endParaRPr lang="zh-CN" altLang="en-US" dirty="0"/>
          </a:p>
        </p:txBody>
      </p:sp>
      <p:sp>
        <p:nvSpPr>
          <p:cNvPr id="18" name="圆角矩形 17"/>
          <p:cNvSpPr/>
          <p:nvPr/>
        </p:nvSpPr>
        <p:spPr>
          <a:xfrm>
            <a:off x="2413926" y="4611278"/>
            <a:ext cx="6716448" cy="1482117"/>
          </a:xfrm>
          <a:prstGeom prst="roundRect">
            <a:avLst>
              <a:gd name="adj" fmla="val 14744"/>
            </a:avLst>
          </a:prstGeom>
          <a:solidFill>
            <a:srgbClr val="DEDDC4"/>
          </a:solidFill>
          <a:ln>
            <a:gradFill flip="none" rotWithShape="1">
              <a:gsLst>
                <a:gs pos="0">
                  <a:srgbClr val="EAEADA"/>
                </a:gs>
                <a:gs pos="100000">
                  <a:srgbClr val="BFBE8B"/>
                </a:gs>
              </a:gsLst>
              <a:lin ang="2700000" scaled="1"/>
              <a:tileRect/>
            </a:gradFill>
          </a:ln>
          <a:effectLst>
            <a:outerShdw blurRad="127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2900874" y="4875090"/>
            <a:ext cx="5233475" cy="983521"/>
          </a:xfrm>
          <a:prstGeom prst="roundRect">
            <a:avLst>
              <a:gd name="adj" fmla="val 5811"/>
            </a:avLst>
          </a:prstGeom>
          <a:solidFill>
            <a:srgbClr val="F7F7F7"/>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3097474" y="4969077"/>
            <a:ext cx="751951" cy="784263"/>
            <a:chOff x="3424887" y="4553810"/>
            <a:chExt cx="751951" cy="784263"/>
          </a:xfrm>
        </p:grpSpPr>
        <p:sp>
          <p:nvSpPr>
            <p:cNvPr id="22" name="同侧圆角矩形 21"/>
            <p:cNvSpPr/>
            <p:nvPr/>
          </p:nvSpPr>
          <p:spPr>
            <a:xfrm>
              <a:off x="3424887" y="4553810"/>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同侧圆角矩形 22"/>
            <p:cNvSpPr/>
            <p:nvPr/>
          </p:nvSpPr>
          <p:spPr>
            <a:xfrm flipV="1">
              <a:off x="3424887" y="5031693"/>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同侧圆角矩形 24"/>
            <p:cNvSpPr/>
            <p:nvPr/>
          </p:nvSpPr>
          <p:spPr>
            <a:xfrm rot="16200000" flipH="1">
              <a:off x="3886521" y="4803880"/>
              <a:ext cx="296509" cy="284125"/>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flipH="1">
              <a:off x="3469576" y="4603604"/>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flipH="1" flipV="1">
              <a:off x="3469576" y="5076601"/>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同侧圆角矩形 29"/>
            <p:cNvSpPr/>
            <p:nvPr/>
          </p:nvSpPr>
          <p:spPr>
            <a:xfrm rot="16200000" flipH="1">
              <a:off x="3943575" y="4857733"/>
              <a:ext cx="167372" cy="176419"/>
            </a:xfrm>
            <a:prstGeom prst="round2SameRect">
              <a:avLst>
                <a:gd name="adj1" fmla="val 50000"/>
                <a:gd name="adj2"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a:off x="4119824" y="4969077"/>
            <a:ext cx="751951" cy="784263"/>
            <a:chOff x="3424887" y="4553810"/>
            <a:chExt cx="751951" cy="784263"/>
          </a:xfrm>
        </p:grpSpPr>
        <p:sp>
          <p:nvSpPr>
            <p:cNvPr id="33" name="同侧圆角矩形 32"/>
            <p:cNvSpPr/>
            <p:nvPr/>
          </p:nvSpPr>
          <p:spPr>
            <a:xfrm>
              <a:off x="3424887" y="4553810"/>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同侧圆角矩形 33"/>
            <p:cNvSpPr/>
            <p:nvPr/>
          </p:nvSpPr>
          <p:spPr>
            <a:xfrm flipV="1">
              <a:off x="3424887" y="5031693"/>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同侧圆角矩形 34"/>
            <p:cNvSpPr/>
            <p:nvPr/>
          </p:nvSpPr>
          <p:spPr>
            <a:xfrm rot="16200000" flipH="1">
              <a:off x="3886521" y="4803880"/>
              <a:ext cx="296509" cy="284125"/>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flipH="1">
              <a:off x="3469576" y="4603604"/>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flipH="1" flipV="1">
              <a:off x="3469576" y="5076601"/>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同侧圆角矩形 37"/>
            <p:cNvSpPr/>
            <p:nvPr/>
          </p:nvSpPr>
          <p:spPr>
            <a:xfrm rot="16200000" flipH="1">
              <a:off x="3943575" y="4857733"/>
              <a:ext cx="167372" cy="176419"/>
            </a:xfrm>
            <a:prstGeom prst="round2SameRect">
              <a:avLst>
                <a:gd name="adj1" fmla="val 50000"/>
                <a:gd name="adj2"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p:cNvGrpSpPr/>
          <p:nvPr/>
        </p:nvGrpSpPr>
        <p:grpSpPr>
          <a:xfrm>
            <a:off x="5142174" y="4969077"/>
            <a:ext cx="751951" cy="784263"/>
            <a:chOff x="3424887" y="4553810"/>
            <a:chExt cx="751951" cy="784263"/>
          </a:xfrm>
        </p:grpSpPr>
        <p:sp>
          <p:nvSpPr>
            <p:cNvPr id="40" name="同侧圆角矩形 39"/>
            <p:cNvSpPr/>
            <p:nvPr/>
          </p:nvSpPr>
          <p:spPr>
            <a:xfrm>
              <a:off x="3424887" y="4553810"/>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同侧圆角矩形 40"/>
            <p:cNvSpPr/>
            <p:nvPr/>
          </p:nvSpPr>
          <p:spPr>
            <a:xfrm flipV="1">
              <a:off x="3424887" y="5031693"/>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同侧圆角矩形 41"/>
            <p:cNvSpPr/>
            <p:nvPr/>
          </p:nvSpPr>
          <p:spPr>
            <a:xfrm rot="16200000" flipH="1">
              <a:off x="3886521" y="4803880"/>
              <a:ext cx="296509" cy="284125"/>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flipH="1">
              <a:off x="3469576" y="4603604"/>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flipH="1" flipV="1">
              <a:off x="3469576" y="5076601"/>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同侧圆角矩形 44"/>
            <p:cNvSpPr/>
            <p:nvPr/>
          </p:nvSpPr>
          <p:spPr>
            <a:xfrm rot="16200000" flipH="1">
              <a:off x="3943575" y="4857733"/>
              <a:ext cx="167372" cy="176419"/>
            </a:xfrm>
            <a:prstGeom prst="round2SameRect">
              <a:avLst>
                <a:gd name="adj1" fmla="val 50000"/>
                <a:gd name="adj2"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p:cNvGrpSpPr/>
          <p:nvPr/>
        </p:nvGrpSpPr>
        <p:grpSpPr>
          <a:xfrm>
            <a:off x="6164524" y="4969077"/>
            <a:ext cx="751951" cy="784263"/>
            <a:chOff x="3424887" y="4553810"/>
            <a:chExt cx="751951" cy="784263"/>
          </a:xfrm>
        </p:grpSpPr>
        <p:sp>
          <p:nvSpPr>
            <p:cNvPr id="47" name="同侧圆角矩形 46"/>
            <p:cNvSpPr/>
            <p:nvPr/>
          </p:nvSpPr>
          <p:spPr>
            <a:xfrm>
              <a:off x="3424887" y="4553810"/>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同侧圆角矩形 47"/>
            <p:cNvSpPr/>
            <p:nvPr/>
          </p:nvSpPr>
          <p:spPr>
            <a:xfrm flipV="1">
              <a:off x="3424887" y="5031693"/>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同侧圆角矩形 48"/>
            <p:cNvSpPr/>
            <p:nvPr/>
          </p:nvSpPr>
          <p:spPr>
            <a:xfrm rot="16200000" flipH="1">
              <a:off x="3886521" y="4803880"/>
              <a:ext cx="296509" cy="284125"/>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flipH="1">
              <a:off x="3469576" y="4603604"/>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flipH="1" flipV="1">
              <a:off x="3469576" y="5076601"/>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同侧圆角矩形 51"/>
            <p:cNvSpPr/>
            <p:nvPr/>
          </p:nvSpPr>
          <p:spPr>
            <a:xfrm rot="16200000" flipH="1">
              <a:off x="3943575" y="4857733"/>
              <a:ext cx="167372" cy="176419"/>
            </a:xfrm>
            <a:prstGeom prst="round2SameRect">
              <a:avLst>
                <a:gd name="adj1" fmla="val 50000"/>
                <a:gd name="adj2"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7186874" y="4969077"/>
            <a:ext cx="751951" cy="784263"/>
            <a:chOff x="3424887" y="4553810"/>
            <a:chExt cx="751951" cy="784263"/>
          </a:xfrm>
        </p:grpSpPr>
        <p:sp>
          <p:nvSpPr>
            <p:cNvPr id="54" name="同侧圆角矩形 53"/>
            <p:cNvSpPr/>
            <p:nvPr/>
          </p:nvSpPr>
          <p:spPr>
            <a:xfrm>
              <a:off x="3424887" y="4553810"/>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同侧圆角矩形 54"/>
            <p:cNvSpPr/>
            <p:nvPr/>
          </p:nvSpPr>
          <p:spPr>
            <a:xfrm flipV="1">
              <a:off x="3424887" y="5031693"/>
              <a:ext cx="344777" cy="306380"/>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同侧圆角矩形 55"/>
            <p:cNvSpPr/>
            <p:nvPr/>
          </p:nvSpPr>
          <p:spPr>
            <a:xfrm rot="16200000" flipH="1">
              <a:off x="3886521" y="4803880"/>
              <a:ext cx="296509" cy="284125"/>
            </a:xfrm>
            <a:prstGeom prst="round2SameRect">
              <a:avLst>
                <a:gd name="adj1" fmla="val 50000"/>
                <a:gd name="adj2" fmla="val 0"/>
              </a:avLst>
            </a:prstGeom>
            <a:gradFill flip="none" rotWithShape="0">
              <a:gsLst>
                <a:gs pos="0">
                  <a:schemeClr val="bg1">
                    <a:lumMod val="85000"/>
                  </a:schemeClr>
                </a:gs>
                <a:gs pos="10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flipH="1">
              <a:off x="3469576" y="4603604"/>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flipH="1" flipV="1">
              <a:off x="3469576" y="5076601"/>
              <a:ext cx="250635" cy="206791"/>
            </a:xfrm>
            <a:custGeom>
              <a:avLst/>
              <a:gdLst>
                <a:gd name="connsiteX0" fmla="*/ 228200 w 444015"/>
                <a:gd name="connsiteY0" fmla="*/ 0 h 366343"/>
                <a:gd name="connsiteX1" fmla="*/ 215816 w 444015"/>
                <a:gd name="connsiteY1" fmla="*/ 0 h 366343"/>
                <a:gd name="connsiteX2" fmla="*/ 73753 w 444015"/>
                <a:gd name="connsiteY2" fmla="*/ 142063 h 366343"/>
                <a:gd name="connsiteX3" fmla="*/ 73753 w 444015"/>
                <a:gd name="connsiteY3" fmla="*/ 284125 h 366343"/>
                <a:gd name="connsiteX4" fmla="*/ 41109 w 444015"/>
                <a:gd name="connsiteY4" fmla="*/ 284125 h 366343"/>
                <a:gd name="connsiteX5" fmla="*/ 0 w 444015"/>
                <a:gd name="connsiteY5" fmla="*/ 325234 h 366343"/>
                <a:gd name="connsiteX6" fmla="*/ 41109 w 444015"/>
                <a:gd name="connsiteY6" fmla="*/ 366343 h 366343"/>
                <a:gd name="connsiteX7" fmla="*/ 402906 w 444015"/>
                <a:gd name="connsiteY7" fmla="*/ 366343 h 366343"/>
                <a:gd name="connsiteX8" fmla="*/ 444015 w 444015"/>
                <a:gd name="connsiteY8" fmla="*/ 325234 h 366343"/>
                <a:gd name="connsiteX9" fmla="*/ 402906 w 444015"/>
                <a:gd name="connsiteY9" fmla="*/ 284125 h 366343"/>
                <a:gd name="connsiteX10" fmla="*/ 370262 w 444015"/>
                <a:gd name="connsiteY10" fmla="*/ 284125 h 366343"/>
                <a:gd name="connsiteX11" fmla="*/ 370263 w 444015"/>
                <a:gd name="connsiteY11" fmla="*/ 142063 h 366343"/>
                <a:gd name="connsiteX12" fmla="*/ 228200 w 444015"/>
                <a:gd name="connsiteY12" fmla="*/ 0 h 3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4015" h="366343">
                  <a:moveTo>
                    <a:pt x="228200" y="0"/>
                  </a:moveTo>
                  <a:lnTo>
                    <a:pt x="215816" y="0"/>
                  </a:lnTo>
                  <a:cubicBezTo>
                    <a:pt x="137357" y="0"/>
                    <a:pt x="73753" y="63604"/>
                    <a:pt x="73753" y="142063"/>
                  </a:cubicBezTo>
                  <a:lnTo>
                    <a:pt x="73753" y="284125"/>
                  </a:lnTo>
                  <a:lnTo>
                    <a:pt x="41109" y="284125"/>
                  </a:lnTo>
                  <a:cubicBezTo>
                    <a:pt x="18405" y="284125"/>
                    <a:pt x="0" y="302530"/>
                    <a:pt x="0" y="325234"/>
                  </a:cubicBezTo>
                  <a:cubicBezTo>
                    <a:pt x="0" y="347938"/>
                    <a:pt x="18405" y="366343"/>
                    <a:pt x="41109" y="366343"/>
                  </a:cubicBezTo>
                  <a:lnTo>
                    <a:pt x="402906" y="366343"/>
                  </a:lnTo>
                  <a:cubicBezTo>
                    <a:pt x="425610" y="366343"/>
                    <a:pt x="444015" y="347938"/>
                    <a:pt x="444015" y="325234"/>
                  </a:cubicBezTo>
                  <a:cubicBezTo>
                    <a:pt x="444015" y="302530"/>
                    <a:pt x="425610" y="284125"/>
                    <a:pt x="402906" y="284125"/>
                  </a:cubicBezTo>
                  <a:lnTo>
                    <a:pt x="370262" y="284125"/>
                  </a:lnTo>
                  <a:cubicBezTo>
                    <a:pt x="370262" y="236771"/>
                    <a:pt x="370263" y="189417"/>
                    <a:pt x="370263" y="142063"/>
                  </a:cubicBezTo>
                  <a:cubicBezTo>
                    <a:pt x="370263" y="63604"/>
                    <a:pt x="306659" y="0"/>
                    <a:pt x="228200"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同侧圆角矩形 58"/>
            <p:cNvSpPr/>
            <p:nvPr/>
          </p:nvSpPr>
          <p:spPr>
            <a:xfrm rot="16200000" flipH="1">
              <a:off x="3943575" y="4857733"/>
              <a:ext cx="167372" cy="176419"/>
            </a:xfrm>
            <a:prstGeom prst="round2SameRect">
              <a:avLst>
                <a:gd name="adj1" fmla="val 50000"/>
                <a:gd name="adj2"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4136980" y="1883840"/>
            <a:ext cx="628740" cy="3770435"/>
            <a:chOff x="4465005" y="1605180"/>
            <a:chExt cx="628740" cy="3770435"/>
          </a:xfr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p:grpSpPr>
        <p:sp>
          <p:nvSpPr>
            <p:cNvPr id="63" name="矩形 62"/>
            <p:cNvSpPr/>
            <p:nvPr/>
          </p:nvSpPr>
          <p:spPr>
            <a:xfrm>
              <a:off x="4735068" y="1605180"/>
              <a:ext cx="88614" cy="3159738"/>
            </a:xfrm>
            <a:prstGeom prst="rect">
              <a:avLst/>
            </a:pr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4465005" y="4233730"/>
              <a:ext cx="628740" cy="1141885"/>
            </a:xfrm>
            <a:custGeom>
              <a:avLst/>
              <a:gdLst>
                <a:gd name="connsiteX0" fmla="*/ 199451 w 628740"/>
                <a:gd name="connsiteY0" fmla="*/ 0 h 1141885"/>
                <a:gd name="connsiteX1" fmla="*/ 429290 w 628740"/>
                <a:gd name="connsiteY1" fmla="*/ 0 h 1141885"/>
                <a:gd name="connsiteX2" fmla="*/ 429290 w 628740"/>
                <a:gd name="connsiteY2" fmla="*/ 145269 h 1141885"/>
                <a:gd name="connsiteX3" fmla="*/ 482624 w 628740"/>
                <a:gd name="connsiteY3" fmla="*/ 145269 h 1141885"/>
                <a:gd name="connsiteX4" fmla="*/ 482624 w 628740"/>
                <a:gd name="connsiteY4" fmla="*/ 513145 h 1141885"/>
                <a:gd name="connsiteX5" fmla="*/ 523948 w 628740"/>
                <a:gd name="connsiteY5" fmla="*/ 513145 h 1141885"/>
                <a:gd name="connsiteX6" fmla="*/ 628740 w 628740"/>
                <a:gd name="connsiteY6" fmla="*/ 617937 h 1141885"/>
                <a:gd name="connsiteX7" fmla="*/ 628740 w 628740"/>
                <a:gd name="connsiteY7" fmla="*/ 1037093 h 1141885"/>
                <a:gd name="connsiteX8" fmla="*/ 523948 w 628740"/>
                <a:gd name="connsiteY8" fmla="*/ 1141885 h 1141885"/>
                <a:gd name="connsiteX9" fmla="*/ 104792 w 628740"/>
                <a:gd name="connsiteY9" fmla="*/ 1141885 h 1141885"/>
                <a:gd name="connsiteX10" fmla="*/ 0 w 628740"/>
                <a:gd name="connsiteY10" fmla="*/ 1037093 h 1141885"/>
                <a:gd name="connsiteX11" fmla="*/ 0 w 628740"/>
                <a:gd name="connsiteY11" fmla="*/ 617937 h 1141885"/>
                <a:gd name="connsiteX12" fmla="*/ 104792 w 628740"/>
                <a:gd name="connsiteY12" fmla="*/ 513145 h 1141885"/>
                <a:gd name="connsiteX13" fmla="*/ 146117 w 628740"/>
                <a:gd name="connsiteY13" fmla="*/ 513145 h 1141885"/>
                <a:gd name="connsiteX14" fmla="*/ 146117 w 628740"/>
                <a:gd name="connsiteY14" fmla="*/ 145269 h 1141885"/>
                <a:gd name="connsiteX15" fmla="*/ 199451 w 628740"/>
                <a:gd name="connsiteY15" fmla="*/ 145269 h 114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740" h="1141885">
                  <a:moveTo>
                    <a:pt x="199451" y="0"/>
                  </a:moveTo>
                  <a:lnTo>
                    <a:pt x="429290" y="0"/>
                  </a:lnTo>
                  <a:lnTo>
                    <a:pt x="429290" y="145269"/>
                  </a:lnTo>
                  <a:lnTo>
                    <a:pt x="482624" y="145269"/>
                  </a:lnTo>
                  <a:lnTo>
                    <a:pt x="482624" y="513145"/>
                  </a:lnTo>
                  <a:lnTo>
                    <a:pt x="523948" y="513145"/>
                  </a:lnTo>
                  <a:cubicBezTo>
                    <a:pt x="581823" y="513145"/>
                    <a:pt x="628740" y="560062"/>
                    <a:pt x="628740" y="617937"/>
                  </a:cubicBezTo>
                  <a:lnTo>
                    <a:pt x="628740" y="1037093"/>
                  </a:lnTo>
                  <a:cubicBezTo>
                    <a:pt x="628740" y="1094968"/>
                    <a:pt x="581823" y="1141885"/>
                    <a:pt x="523948" y="1141885"/>
                  </a:cubicBezTo>
                  <a:lnTo>
                    <a:pt x="104792" y="1141885"/>
                  </a:lnTo>
                  <a:cubicBezTo>
                    <a:pt x="46917" y="1141885"/>
                    <a:pt x="0" y="1094968"/>
                    <a:pt x="0" y="1037093"/>
                  </a:cubicBezTo>
                  <a:lnTo>
                    <a:pt x="0" y="617937"/>
                  </a:lnTo>
                  <a:cubicBezTo>
                    <a:pt x="0" y="560062"/>
                    <a:pt x="46917" y="513145"/>
                    <a:pt x="104792" y="513145"/>
                  </a:cubicBezTo>
                  <a:lnTo>
                    <a:pt x="146117" y="513145"/>
                  </a:lnTo>
                  <a:lnTo>
                    <a:pt x="146117" y="145269"/>
                  </a:lnTo>
                  <a:lnTo>
                    <a:pt x="199451" y="145269"/>
                  </a:lnTo>
                  <a:close/>
                </a:path>
              </a:pathLst>
            </a:cu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 name="组合 65"/>
          <p:cNvGrpSpPr/>
          <p:nvPr/>
        </p:nvGrpSpPr>
        <p:grpSpPr>
          <a:xfrm>
            <a:off x="4773443" y="1054664"/>
            <a:ext cx="2146579" cy="701510"/>
            <a:chOff x="5813057" y="1493091"/>
            <a:chExt cx="2146579" cy="701510"/>
          </a:xfrm>
        </p:grpSpPr>
        <p:sp>
          <p:nvSpPr>
            <p:cNvPr id="64" name="文本框 63"/>
            <p:cNvSpPr txBox="1"/>
            <p:nvPr/>
          </p:nvSpPr>
          <p:spPr>
            <a:xfrm>
              <a:off x="5813057" y="1493091"/>
              <a:ext cx="178046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5157214" y="2727664"/>
            <a:ext cx="628740" cy="2926611"/>
            <a:chOff x="4465005" y="2449004"/>
            <a:chExt cx="628740" cy="2926611"/>
          </a:xfr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p:grpSpPr>
        <p:sp>
          <p:nvSpPr>
            <p:cNvPr id="74" name="矩形 73"/>
            <p:cNvSpPr/>
            <p:nvPr/>
          </p:nvSpPr>
          <p:spPr>
            <a:xfrm>
              <a:off x="4735068" y="2449004"/>
              <a:ext cx="88614" cy="1961949"/>
            </a:xfrm>
            <a:prstGeom prst="rect">
              <a:avLst/>
            </a:pr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4465005" y="4233730"/>
              <a:ext cx="628740" cy="1141885"/>
            </a:xfrm>
            <a:custGeom>
              <a:avLst/>
              <a:gdLst>
                <a:gd name="connsiteX0" fmla="*/ 199451 w 628740"/>
                <a:gd name="connsiteY0" fmla="*/ 0 h 1141885"/>
                <a:gd name="connsiteX1" fmla="*/ 429290 w 628740"/>
                <a:gd name="connsiteY1" fmla="*/ 0 h 1141885"/>
                <a:gd name="connsiteX2" fmla="*/ 429290 w 628740"/>
                <a:gd name="connsiteY2" fmla="*/ 145269 h 1141885"/>
                <a:gd name="connsiteX3" fmla="*/ 482624 w 628740"/>
                <a:gd name="connsiteY3" fmla="*/ 145269 h 1141885"/>
                <a:gd name="connsiteX4" fmla="*/ 482624 w 628740"/>
                <a:gd name="connsiteY4" fmla="*/ 513145 h 1141885"/>
                <a:gd name="connsiteX5" fmla="*/ 523948 w 628740"/>
                <a:gd name="connsiteY5" fmla="*/ 513145 h 1141885"/>
                <a:gd name="connsiteX6" fmla="*/ 628740 w 628740"/>
                <a:gd name="connsiteY6" fmla="*/ 617937 h 1141885"/>
                <a:gd name="connsiteX7" fmla="*/ 628740 w 628740"/>
                <a:gd name="connsiteY7" fmla="*/ 1037093 h 1141885"/>
                <a:gd name="connsiteX8" fmla="*/ 523948 w 628740"/>
                <a:gd name="connsiteY8" fmla="*/ 1141885 h 1141885"/>
                <a:gd name="connsiteX9" fmla="*/ 104792 w 628740"/>
                <a:gd name="connsiteY9" fmla="*/ 1141885 h 1141885"/>
                <a:gd name="connsiteX10" fmla="*/ 0 w 628740"/>
                <a:gd name="connsiteY10" fmla="*/ 1037093 h 1141885"/>
                <a:gd name="connsiteX11" fmla="*/ 0 w 628740"/>
                <a:gd name="connsiteY11" fmla="*/ 617937 h 1141885"/>
                <a:gd name="connsiteX12" fmla="*/ 104792 w 628740"/>
                <a:gd name="connsiteY12" fmla="*/ 513145 h 1141885"/>
                <a:gd name="connsiteX13" fmla="*/ 146117 w 628740"/>
                <a:gd name="connsiteY13" fmla="*/ 513145 h 1141885"/>
                <a:gd name="connsiteX14" fmla="*/ 146117 w 628740"/>
                <a:gd name="connsiteY14" fmla="*/ 145269 h 1141885"/>
                <a:gd name="connsiteX15" fmla="*/ 199451 w 628740"/>
                <a:gd name="connsiteY15" fmla="*/ 145269 h 114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740" h="1141885">
                  <a:moveTo>
                    <a:pt x="199451" y="0"/>
                  </a:moveTo>
                  <a:lnTo>
                    <a:pt x="429290" y="0"/>
                  </a:lnTo>
                  <a:lnTo>
                    <a:pt x="429290" y="145269"/>
                  </a:lnTo>
                  <a:lnTo>
                    <a:pt x="482624" y="145269"/>
                  </a:lnTo>
                  <a:lnTo>
                    <a:pt x="482624" y="513145"/>
                  </a:lnTo>
                  <a:lnTo>
                    <a:pt x="523948" y="513145"/>
                  </a:lnTo>
                  <a:cubicBezTo>
                    <a:pt x="581823" y="513145"/>
                    <a:pt x="628740" y="560062"/>
                    <a:pt x="628740" y="617937"/>
                  </a:cubicBezTo>
                  <a:lnTo>
                    <a:pt x="628740" y="1037093"/>
                  </a:lnTo>
                  <a:cubicBezTo>
                    <a:pt x="628740" y="1094968"/>
                    <a:pt x="581823" y="1141885"/>
                    <a:pt x="523948" y="1141885"/>
                  </a:cubicBezTo>
                  <a:lnTo>
                    <a:pt x="104792" y="1141885"/>
                  </a:lnTo>
                  <a:cubicBezTo>
                    <a:pt x="46917" y="1141885"/>
                    <a:pt x="0" y="1094968"/>
                    <a:pt x="0" y="1037093"/>
                  </a:cubicBezTo>
                  <a:lnTo>
                    <a:pt x="0" y="617937"/>
                  </a:lnTo>
                  <a:cubicBezTo>
                    <a:pt x="0" y="560062"/>
                    <a:pt x="46917" y="513145"/>
                    <a:pt x="104792" y="513145"/>
                  </a:cubicBezTo>
                  <a:lnTo>
                    <a:pt x="146117" y="513145"/>
                  </a:lnTo>
                  <a:lnTo>
                    <a:pt x="146117" y="145269"/>
                  </a:lnTo>
                  <a:lnTo>
                    <a:pt x="199451" y="145269"/>
                  </a:lnTo>
                  <a:close/>
                </a:path>
              </a:pathLst>
            </a:cu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a:off x="6177447" y="3425335"/>
            <a:ext cx="628740" cy="2228940"/>
            <a:chOff x="4465005" y="3146675"/>
            <a:chExt cx="628740" cy="2228940"/>
          </a:xfr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p:grpSpPr>
        <p:sp>
          <p:nvSpPr>
            <p:cNvPr id="77" name="矩形 76"/>
            <p:cNvSpPr/>
            <p:nvPr/>
          </p:nvSpPr>
          <p:spPr>
            <a:xfrm>
              <a:off x="4735068" y="3146675"/>
              <a:ext cx="88614" cy="1340037"/>
            </a:xfrm>
            <a:prstGeom prst="rect">
              <a:avLst/>
            </a:pr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a:off x="4465005" y="4233730"/>
              <a:ext cx="628740" cy="1141885"/>
            </a:xfrm>
            <a:custGeom>
              <a:avLst/>
              <a:gdLst>
                <a:gd name="connsiteX0" fmla="*/ 199451 w 628740"/>
                <a:gd name="connsiteY0" fmla="*/ 0 h 1141885"/>
                <a:gd name="connsiteX1" fmla="*/ 429290 w 628740"/>
                <a:gd name="connsiteY1" fmla="*/ 0 h 1141885"/>
                <a:gd name="connsiteX2" fmla="*/ 429290 w 628740"/>
                <a:gd name="connsiteY2" fmla="*/ 145269 h 1141885"/>
                <a:gd name="connsiteX3" fmla="*/ 482624 w 628740"/>
                <a:gd name="connsiteY3" fmla="*/ 145269 h 1141885"/>
                <a:gd name="connsiteX4" fmla="*/ 482624 w 628740"/>
                <a:gd name="connsiteY4" fmla="*/ 513145 h 1141885"/>
                <a:gd name="connsiteX5" fmla="*/ 523948 w 628740"/>
                <a:gd name="connsiteY5" fmla="*/ 513145 h 1141885"/>
                <a:gd name="connsiteX6" fmla="*/ 628740 w 628740"/>
                <a:gd name="connsiteY6" fmla="*/ 617937 h 1141885"/>
                <a:gd name="connsiteX7" fmla="*/ 628740 w 628740"/>
                <a:gd name="connsiteY7" fmla="*/ 1037093 h 1141885"/>
                <a:gd name="connsiteX8" fmla="*/ 523948 w 628740"/>
                <a:gd name="connsiteY8" fmla="*/ 1141885 h 1141885"/>
                <a:gd name="connsiteX9" fmla="*/ 104792 w 628740"/>
                <a:gd name="connsiteY9" fmla="*/ 1141885 h 1141885"/>
                <a:gd name="connsiteX10" fmla="*/ 0 w 628740"/>
                <a:gd name="connsiteY10" fmla="*/ 1037093 h 1141885"/>
                <a:gd name="connsiteX11" fmla="*/ 0 w 628740"/>
                <a:gd name="connsiteY11" fmla="*/ 617937 h 1141885"/>
                <a:gd name="connsiteX12" fmla="*/ 104792 w 628740"/>
                <a:gd name="connsiteY12" fmla="*/ 513145 h 1141885"/>
                <a:gd name="connsiteX13" fmla="*/ 146117 w 628740"/>
                <a:gd name="connsiteY13" fmla="*/ 513145 h 1141885"/>
                <a:gd name="connsiteX14" fmla="*/ 146117 w 628740"/>
                <a:gd name="connsiteY14" fmla="*/ 145269 h 1141885"/>
                <a:gd name="connsiteX15" fmla="*/ 199451 w 628740"/>
                <a:gd name="connsiteY15" fmla="*/ 145269 h 114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740" h="1141885">
                  <a:moveTo>
                    <a:pt x="199451" y="0"/>
                  </a:moveTo>
                  <a:lnTo>
                    <a:pt x="429290" y="0"/>
                  </a:lnTo>
                  <a:lnTo>
                    <a:pt x="429290" y="145269"/>
                  </a:lnTo>
                  <a:lnTo>
                    <a:pt x="482624" y="145269"/>
                  </a:lnTo>
                  <a:lnTo>
                    <a:pt x="482624" y="513145"/>
                  </a:lnTo>
                  <a:lnTo>
                    <a:pt x="523948" y="513145"/>
                  </a:lnTo>
                  <a:cubicBezTo>
                    <a:pt x="581823" y="513145"/>
                    <a:pt x="628740" y="560062"/>
                    <a:pt x="628740" y="617937"/>
                  </a:cubicBezTo>
                  <a:lnTo>
                    <a:pt x="628740" y="1037093"/>
                  </a:lnTo>
                  <a:cubicBezTo>
                    <a:pt x="628740" y="1094968"/>
                    <a:pt x="581823" y="1141885"/>
                    <a:pt x="523948" y="1141885"/>
                  </a:cubicBezTo>
                  <a:lnTo>
                    <a:pt x="104792" y="1141885"/>
                  </a:lnTo>
                  <a:cubicBezTo>
                    <a:pt x="46917" y="1141885"/>
                    <a:pt x="0" y="1094968"/>
                    <a:pt x="0" y="1037093"/>
                  </a:cubicBezTo>
                  <a:lnTo>
                    <a:pt x="0" y="617937"/>
                  </a:lnTo>
                  <a:cubicBezTo>
                    <a:pt x="0" y="560062"/>
                    <a:pt x="46917" y="513145"/>
                    <a:pt x="104792" y="513145"/>
                  </a:cubicBezTo>
                  <a:lnTo>
                    <a:pt x="146117" y="513145"/>
                  </a:lnTo>
                  <a:lnTo>
                    <a:pt x="146117" y="145269"/>
                  </a:lnTo>
                  <a:lnTo>
                    <a:pt x="199451" y="145269"/>
                  </a:lnTo>
                  <a:close/>
                </a:path>
              </a:pathLst>
            </a:cu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78"/>
          <p:cNvGrpSpPr/>
          <p:nvPr/>
        </p:nvGrpSpPr>
        <p:grpSpPr>
          <a:xfrm>
            <a:off x="7197680" y="4064725"/>
            <a:ext cx="628740" cy="1589550"/>
            <a:chOff x="4465005" y="3786065"/>
            <a:chExt cx="628740" cy="1589550"/>
          </a:xfr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p:grpSpPr>
        <p:sp>
          <p:nvSpPr>
            <p:cNvPr id="80" name="矩形 79"/>
            <p:cNvSpPr/>
            <p:nvPr/>
          </p:nvSpPr>
          <p:spPr>
            <a:xfrm>
              <a:off x="4735068" y="3786065"/>
              <a:ext cx="88614" cy="625136"/>
            </a:xfrm>
            <a:prstGeom prst="rect">
              <a:avLst/>
            </a:pr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p:nvPr/>
          </p:nvSpPr>
          <p:spPr>
            <a:xfrm>
              <a:off x="4465005" y="4233730"/>
              <a:ext cx="628740" cy="1141885"/>
            </a:xfrm>
            <a:custGeom>
              <a:avLst/>
              <a:gdLst>
                <a:gd name="connsiteX0" fmla="*/ 199451 w 628740"/>
                <a:gd name="connsiteY0" fmla="*/ 0 h 1141885"/>
                <a:gd name="connsiteX1" fmla="*/ 429290 w 628740"/>
                <a:gd name="connsiteY1" fmla="*/ 0 h 1141885"/>
                <a:gd name="connsiteX2" fmla="*/ 429290 w 628740"/>
                <a:gd name="connsiteY2" fmla="*/ 145269 h 1141885"/>
                <a:gd name="connsiteX3" fmla="*/ 482624 w 628740"/>
                <a:gd name="connsiteY3" fmla="*/ 145269 h 1141885"/>
                <a:gd name="connsiteX4" fmla="*/ 482624 w 628740"/>
                <a:gd name="connsiteY4" fmla="*/ 513145 h 1141885"/>
                <a:gd name="connsiteX5" fmla="*/ 523948 w 628740"/>
                <a:gd name="connsiteY5" fmla="*/ 513145 h 1141885"/>
                <a:gd name="connsiteX6" fmla="*/ 628740 w 628740"/>
                <a:gd name="connsiteY6" fmla="*/ 617937 h 1141885"/>
                <a:gd name="connsiteX7" fmla="*/ 628740 w 628740"/>
                <a:gd name="connsiteY7" fmla="*/ 1037093 h 1141885"/>
                <a:gd name="connsiteX8" fmla="*/ 523948 w 628740"/>
                <a:gd name="connsiteY8" fmla="*/ 1141885 h 1141885"/>
                <a:gd name="connsiteX9" fmla="*/ 104792 w 628740"/>
                <a:gd name="connsiteY9" fmla="*/ 1141885 h 1141885"/>
                <a:gd name="connsiteX10" fmla="*/ 0 w 628740"/>
                <a:gd name="connsiteY10" fmla="*/ 1037093 h 1141885"/>
                <a:gd name="connsiteX11" fmla="*/ 0 w 628740"/>
                <a:gd name="connsiteY11" fmla="*/ 617937 h 1141885"/>
                <a:gd name="connsiteX12" fmla="*/ 104792 w 628740"/>
                <a:gd name="connsiteY12" fmla="*/ 513145 h 1141885"/>
                <a:gd name="connsiteX13" fmla="*/ 146117 w 628740"/>
                <a:gd name="connsiteY13" fmla="*/ 513145 h 1141885"/>
                <a:gd name="connsiteX14" fmla="*/ 146117 w 628740"/>
                <a:gd name="connsiteY14" fmla="*/ 145269 h 1141885"/>
                <a:gd name="connsiteX15" fmla="*/ 199451 w 628740"/>
                <a:gd name="connsiteY15" fmla="*/ 145269 h 114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740" h="1141885">
                  <a:moveTo>
                    <a:pt x="199451" y="0"/>
                  </a:moveTo>
                  <a:lnTo>
                    <a:pt x="429290" y="0"/>
                  </a:lnTo>
                  <a:lnTo>
                    <a:pt x="429290" y="145269"/>
                  </a:lnTo>
                  <a:lnTo>
                    <a:pt x="482624" y="145269"/>
                  </a:lnTo>
                  <a:lnTo>
                    <a:pt x="482624" y="513145"/>
                  </a:lnTo>
                  <a:lnTo>
                    <a:pt x="523948" y="513145"/>
                  </a:lnTo>
                  <a:cubicBezTo>
                    <a:pt x="581823" y="513145"/>
                    <a:pt x="628740" y="560062"/>
                    <a:pt x="628740" y="617937"/>
                  </a:cubicBezTo>
                  <a:lnTo>
                    <a:pt x="628740" y="1037093"/>
                  </a:lnTo>
                  <a:cubicBezTo>
                    <a:pt x="628740" y="1094968"/>
                    <a:pt x="581823" y="1141885"/>
                    <a:pt x="523948" y="1141885"/>
                  </a:cubicBezTo>
                  <a:lnTo>
                    <a:pt x="104792" y="1141885"/>
                  </a:lnTo>
                  <a:cubicBezTo>
                    <a:pt x="46917" y="1141885"/>
                    <a:pt x="0" y="1094968"/>
                    <a:pt x="0" y="1037093"/>
                  </a:cubicBezTo>
                  <a:lnTo>
                    <a:pt x="0" y="617937"/>
                  </a:lnTo>
                  <a:cubicBezTo>
                    <a:pt x="0" y="560062"/>
                    <a:pt x="46917" y="513145"/>
                    <a:pt x="104792" y="513145"/>
                  </a:cubicBezTo>
                  <a:lnTo>
                    <a:pt x="146117" y="513145"/>
                  </a:lnTo>
                  <a:lnTo>
                    <a:pt x="146117" y="145269"/>
                  </a:lnTo>
                  <a:lnTo>
                    <a:pt x="199451" y="145269"/>
                  </a:lnTo>
                  <a:close/>
                </a:path>
              </a:pathLst>
            </a:custGeom>
            <a:grp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2" name="组合 81"/>
          <p:cNvGrpSpPr/>
          <p:nvPr/>
        </p:nvGrpSpPr>
        <p:grpSpPr>
          <a:xfrm>
            <a:off x="4134759" y="1010301"/>
            <a:ext cx="633182" cy="1010890"/>
            <a:chOff x="2628900" y="0"/>
            <a:chExt cx="3924300" cy="6265240"/>
          </a:xfrm>
          <a:effectLst>
            <a:outerShdw blurRad="88900" dist="25400" dir="2700000" algn="tl" rotWithShape="0">
              <a:prstClr val="black">
                <a:alpha val="10000"/>
              </a:prstClr>
            </a:outerShdw>
          </a:effectLst>
        </p:grpSpPr>
        <p:sp>
          <p:nvSpPr>
            <p:cNvPr id="83" name="圆角矩形 82"/>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4" name="任意多边形 83"/>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5" name="任意多边形 84"/>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6" name="圆角矩形 85"/>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7" name="圆角矩形 86"/>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8" name="圆角矩形 87"/>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9" name="圆角矩形 88"/>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0" name="任意多边形 89"/>
            <p:cNvSpPr/>
            <p:nvPr/>
          </p:nvSpPr>
          <p:spPr>
            <a:xfrm>
              <a:off x="2628900" y="0"/>
              <a:ext cx="3924300" cy="4667248"/>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71000">
                  <a:schemeClr val="bg1">
                    <a:alpha val="84000"/>
                  </a:schemeClr>
                </a:gs>
                <a:gs pos="0">
                  <a:schemeClr val="bg1">
                    <a:lumMod val="100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1" name="圆角矩形 90"/>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2" name="圆角矩形 91"/>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圆角矩形 92"/>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4" name="圆角矩形 93"/>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5" name="圆角矩形 94"/>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6" name="圆角矩形 95"/>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7" name="圆角矩形 96"/>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98" name="圆角矩形 97"/>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9" name="组合 98"/>
          <p:cNvGrpSpPr/>
          <p:nvPr/>
        </p:nvGrpSpPr>
        <p:grpSpPr>
          <a:xfrm>
            <a:off x="5170360" y="1777729"/>
            <a:ext cx="633182" cy="1010890"/>
            <a:chOff x="2628900" y="0"/>
            <a:chExt cx="3924300" cy="6265240"/>
          </a:xfrm>
          <a:effectLst>
            <a:outerShdw blurRad="88900" dist="25400" dir="2700000" algn="tl" rotWithShape="0">
              <a:prstClr val="black">
                <a:alpha val="10000"/>
              </a:prstClr>
            </a:outerShdw>
          </a:effectLst>
        </p:grpSpPr>
        <p:sp>
          <p:nvSpPr>
            <p:cNvPr id="100" name="圆角矩形 99"/>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1" name="任意多边形 100"/>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2" name="任意多边形 101"/>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3" name="圆角矩形 102"/>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4" name="圆角矩形 103"/>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5" name="圆角矩形 104"/>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6" name="圆角矩形 105"/>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7" name="任意多边形 106"/>
            <p:cNvSpPr/>
            <p:nvPr/>
          </p:nvSpPr>
          <p:spPr>
            <a:xfrm>
              <a:off x="2628900" y="0"/>
              <a:ext cx="3924300" cy="4667248"/>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71000">
                  <a:schemeClr val="bg1">
                    <a:alpha val="84000"/>
                  </a:schemeClr>
                </a:gs>
                <a:gs pos="0">
                  <a:schemeClr val="bg1">
                    <a:lumMod val="100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8" name="圆角矩形 107"/>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09" name="圆角矩形 108"/>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0" name="圆角矩形 109"/>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1" name="圆角矩形 110"/>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2" name="圆角矩形 111"/>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3" name="圆角矩形 112"/>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4" name="圆角矩形 113"/>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5" name="圆角矩形 114"/>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6" name="组合 115"/>
          <p:cNvGrpSpPr/>
          <p:nvPr/>
        </p:nvGrpSpPr>
        <p:grpSpPr>
          <a:xfrm>
            <a:off x="6172141" y="2470159"/>
            <a:ext cx="633182" cy="1010890"/>
            <a:chOff x="2628900" y="0"/>
            <a:chExt cx="3924300" cy="6265240"/>
          </a:xfrm>
          <a:effectLst>
            <a:outerShdw blurRad="88900" dist="25400" dir="2700000" algn="tl" rotWithShape="0">
              <a:prstClr val="black">
                <a:alpha val="10000"/>
              </a:prstClr>
            </a:outerShdw>
          </a:effectLst>
        </p:grpSpPr>
        <p:sp>
          <p:nvSpPr>
            <p:cNvPr id="117" name="圆角矩形 116"/>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8" name="任意多边形 117"/>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9" name="任意多边形 118"/>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0" name="圆角矩形 119"/>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1" name="圆角矩形 120"/>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2" name="圆角矩形 121"/>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3" name="圆角矩形 122"/>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4" name="任意多边形 123"/>
            <p:cNvSpPr/>
            <p:nvPr/>
          </p:nvSpPr>
          <p:spPr>
            <a:xfrm>
              <a:off x="2628900" y="0"/>
              <a:ext cx="3924300" cy="4667248"/>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71000">
                  <a:schemeClr val="bg1">
                    <a:alpha val="84000"/>
                  </a:schemeClr>
                </a:gs>
                <a:gs pos="0">
                  <a:schemeClr val="bg1">
                    <a:lumMod val="100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圆角矩形 124"/>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圆角矩形 125"/>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7" name="圆角矩形 126"/>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8" name="圆角矩形 127"/>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9" name="圆角矩形 128"/>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0" name="圆角矩形 129"/>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1" name="圆角矩形 130"/>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2" name="圆角矩形 131"/>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3" name="组合 132"/>
          <p:cNvGrpSpPr/>
          <p:nvPr/>
        </p:nvGrpSpPr>
        <p:grpSpPr>
          <a:xfrm>
            <a:off x="7208379" y="3180259"/>
            <a:ext cx="633182" cy="1010890"/>
            <a:chOff x="2628900" y="0"/>
            <a:chExt cx="3924300" cy="6265240"/>
          </a:xfrm>
          <a:effectLst>
            <a:outerShdw blurRad="88900" dist="25400" dir="2700000" algn="tl" rotWithShape="0">
              <a:prstClr val="black">
                <a:alpha val="10000"/>
              </a:prstClr>
            </a:outerShdw>
          </a:effectLst>
        </p:grpSpPr>
        <p:sp>
          <p:nvSpPr>
            <p:cNvPr id="134" name="圆角矩形 133"/>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5" name="任意多边形 134"/>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6" name="任意多边形 135"/>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7" name="圆角矩形 136"/>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8" name="圆角矩形 137"/>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9" name="圆角矩形 138"/>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0" name="圆角矩形 139"/>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任意多边形 140"/>
            <p:cNvSpPr/>
            <p:nvPr/>
          </p:nvSpPr>
          <p:spPr>
            <a:xfrm>
              <a:off x="2628900" y="0"/>
              <a:ext cx="3924300" cy="4667248"/>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71000">
                  <a:schemeClr val="bg1">
                    <a:alpha val="84000"/>
                  </a:schemeClr>
                </a:gs>
                <a:gs pos="0">
                  <a:schemeClr val="bg1">
                    <a:lumMod val="100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圆角矩形 141"/>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3" name="圆角矩形 142"/>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4" name="圆角矩形 143"/>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5" name="圆角矩形 144"/>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6" name="圆角矩形 145"/>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7" name="圆角矩形 146"/>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8" name="圆角矩形 147"/>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9" name="圆角矩形 148"/>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0" name="组合 149"/>
          <p:cNvGrpSpPr/>
          <p:nvPr/>
        </p:nvGrpSpPr>
        <p:grpSpPr>
          <a:xfrm>
            <a:off x="5827222" y="1778399"/>
            <a:ext cx="2146579" cy="701510"/>
            <a:chOff x="5813057" y="1493091"/>
            <a:chExt cx="2146579" cy="701510"/>
          </a:xfrm>
        </p:grpSpPr>
        <p:sp>
          <p:nvSpPr>
            <p:cNvPr id="151" name="文本框 150"/>
            <p:cNvSpPr txBox="1"/>
            <p:nvPr/>
          </p:nvSpPr>
          <p:spPr>
            <a:xfrm>
              <a:off x="5813057" y="1493091"/>
              <a:ext cx="178046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52" name="文本框 151"/>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3" name="组合 152"/>
          <p:cNvGrpSpPr/>
          <p:nvPr/>
        </p:nvGrpSpPr>
        <p:grpSpPr>
          <a:xfrm>
            <a:off x="6805995" y="2476835"/>
            <a:ext cx="2146579" cy="701510"/>
            <a:chOff x="5813057" y="1493091"/>
            <a:chExt cx="2146579" cy="701510"/>
          </a:xfrm>
        </p:grpSpPr>
        <p:sp>
          <p:nvSpPr>
            <p:cNvPr id="154" name="文本框 153"/>
            <p:cNvSpPr txBox="1"/>
            <p:nvPr/>
          </p:nvSpPr>
          <p:spPr>
            <a:xfrm>
              <a:off x="5813057" y="1493091"/>
              <a:ext cx="178046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55" name="文本框 154"/>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a:off x="7849925" y="3170295"/>
            <a:ext cx="2146579" cy="701510"/>
            <a:chOff x="5813057" y="1493091"/>
            <a:chExt cx="2146579" cy="701510"/>
          </a:xfrm>
        </p:grpSpPr>
        <p:sp>
          <p:nvSpPr>
            <p:cNvPr id="157" name="文本框 156"/>
            <p:cNvSpPr txBox="1"/>
            <p:nvPr/>
          </p:nvSpPr>
          <p:spPr>
            <a:xfrm>
              <a:off x="5813057" y="1493091"/>
              <a:ext cx="1780467"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158" name="文本框 157"/>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59" name="文本框 158"/>
          <p:cNvSpPr txBox="1"/>
          <p:nvPr/>
        </p:nvSpPr>
        <p:spPr>
          <a:xfrm>
            <a:off x="4119330" y="1140300"/>
            <a:ext cx="672449"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100</a:t>
            </a:r>
            <a:r>
              <a:rPr lang="en-US" altLang="zh-CN" sz="1200" dirty="0" smtClean="0">
                <a:solidFill>
                  <a:srgbClr val="FFB850"/>
                </a:solidFill>
                <a:latin typeface="Impact" panose="020B0806030902050204" pitchFamily="34" charset="0"/>
              </a:rPr>
              <a:t>%</a:t>
            </a:r>
            <a:endParaRPr lang="zh-CN" altLang="en-US" sz="2000" dirty="0">
              <a:solidFill>
                <a:srgbClr val="FFB850"/>
              </a:solidFill>
              <a:latin typeface="Impact" panose="020B0806030902050204" pitchFamily="34" charset="0"/>
            </a:endParaRPr>
          </a:p>
        </p:txBody>
      </p:sp>
      <p:sp>
        <p:nvSpPr>
          <p:cNvPr id="160" name="文本框 159"/>
          <p:cNvSpPr txBox="1"/>
          <p:nvPr/>
        </p:nvSpPr>
        <p:spPr>
          <a:xfrm>
            <a:off x="5141081" y="1886710"/>
            <a:ext cx="672449"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75</a:t>
            </a:r>
            <a:r>
              <a:rPr lang="en-US" altLang="zh-CN" sz="1200" dirty="0" smtClean="0">
                <a:solidFill>
                  <a:srgbClr val="01ACBE"/>
                </a:solidFill>
                <a:latin typeface="Impact" panose="020B0806030902050204" pitchFamily="34" charset="0"/>
              </a:rPr>
              <a:t>%</a:t>
            </a:r>
            <a:endParaRPr lang="zh-CN" altLang="en-US" sz="2000" dirty="0">
              <a:solidFill>
                <a:srgbClr val="01ACBE"/>
              </a:solidFill>
              <a:latin typeface="Impact" panose="020B0806030902050204" pitchFamily="34" charset="0"/>
            </a:endParaRPr>
          </a:p>
        </p:txBody>
      </p:sp>
      <p:sp>
        <p:nvSpPr>
          <p:cNvPr id="161" name="文本框 160"/>
          <p:cNvSpPr txBox="1"/>
          <p:nvPr/>
        </p:nvSpPr>
        <p:spPr>
          <a:xfrm>
            <a:off x="6152179" y="2564846"/>
            <a:ext cx="672449"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50</a:t>
            </a:r>
            <a:r>
              <a:rPr lang="en-US" altLang="zh-CN" sz="1200" dirty="0" smtClean="0">
                <a:solidFill>
                  <a:srgbClr val="E87071"/>
                </a:solidFill>
                <a:latin typeface="Impact" panose="020B0806030902050204" pitchFamily="34" charset="0"/>
              </a:rPr>
              <a:t>%</a:t>
            </a:r>
            <a:endParaRPr lang="zh-CN" altLang="en-US" sz="2000" dirty="0">
              <a:solidFill>
                <a:srgbClr val="E87071"/>
              </a:solidFill>
              <a:latin typeface="Impact" panose="020B0806030902050204" pitchFamily="34" charset="0"/>
            </a:endParaRPr>
          </a:p>
        </p:txBody>
      </p:sp>
      <p:sp>
        <p:nvSpPr>
          <p:cNvPr id="162" name="文本框 161"/>
          <p:cNvSpPr txBox="1"/>
          <p:nvPr/>
        </p:nvSpPr>
        <p:spPr>
          <a:xfrm>
            <a:off x="7177758" y="3288549"/>
            <a:ext cx="672449" cy="400110"/>
          </a:xfrm>
          <a:prstGeom prst="rect">
            <a:avLst/>
          </a:prstGeom>
          <a:noFill/>
        </p:spPr>
        <p:txBody>
          <a:bodyPr wrap="square" rtlCol="0">
            <a:spAutoFit/>
          </a:bodyPr>
          <a:lstStyle/>
          <a:p>
            <a:pPr algn="ctr"/>
            <a:r>
              <a:rPr lang="en-US" altLang="zh-CN" sz="2000" dirty="0" smtClean="0">
                <a:solidFill>
                  <a:srgbClr val="663A77"/>
                </a:solidFill>
                <a:latin typeface="Impact" panose="020B0806030902050204" pitchFamily="34" charset="0"/>
              </a:rPr>
              <a:t>25</a:t>
            </a:r>
            <a:r>
              <a:rPr lang="en-US" altLang="zh-CN" sz="1200" dirty="0" smtClean="0">
                <a:solidFill>
                  <a:srgbClr val="663A77"/>
                </a:solidFill>
                <a:latin typeface="Impact" panose="020B0806030902050204" pitchFamily="34" charset="0"/>
              </a:rPr>
              <a:t>%</a:t>
            </a:r>
            <a:endParaRPr lang="zh-CN" altLang="en-US" sz="2000" dirty="0">
              <a:solidFill>
                <a:srgbClr val="663A77"/>
              </a:solidFill>
              <a:latin typeface="Impact" panose="020B0806030902050204" pitchFamily="34" charset="0"/>
            </a:endParaRPr>
          </a:p>
        </p:txBody>
      </p:sp>
      <p:sp>
        <p:nvSpPr>
          <p:cNvPr id="163" name="文本框 162"/>
          <p:cNvSpPr txBox="1"/>
          <p:nvPr/>
        </p:nvSpPr>
        <p:spPr>
          <a:xfrm>
            <a:off x="4142773" y="5149088"/>
            <a:ext cx="620995" cy="400110"/>
          </a:xfrm>
          <a:prstGeom prst="rect">
            <a:avLst/>
          </a:prstGeom>
          <a:noFill/>
        </p:spPr>
        <p:txBody>
          <a:bodyPr wrap="square" rtlCol="0">
            <a:spAutoFit/>
            <a:scene3d>
              <a:camera prst="orthographicFront"/>
              <a:lightRig rig="threePt" dir="t"/>
            </a:scene3d>
            <a:sp3d extrusionH="57150">
              <a:bevelT w="12700" h="6350" prst="angle"/>
            </a:sp3d>
          </a:bodyPr>
          <a:lstStyle/>
          <a:p>
            <a:pPr algn="ctr"/>
            <a:r>
              <a:rPr lang="en-US" altLang="zh-CN" sz="2000" dirty="0" smtClean="0">
                <a:solidFill>
                  <a:schemeClr val="bg1"/>
                </a:solidFill>
                <a:effectLst>
                  <a:outerShdw blurRad="76200" dist="50800" dir="2700000" algn="tl" rotWithShape="0">
                    <a:prstClr val="black">
                      <a:alpha val="40000"/>
                    </a:prstClr>
                  </a:outerShdw>
                </a:effectLst>
                <a:latin typeface="Impact" panose="020B0806030902050204" pitchFamily="34" charset="0"/>
              </a:rPr>
              <a:t>01</a:t>
            </a:r>
            <a:endParaRPr lang="zh-CN" altLang="en-US" sz="2000" dirty="0">
              <a:solidFill>
                <a:schemeClr val="bg1"/>
              </a:solidFill>
              <a:effectLst>
                <a:outerShdw blurRad="76200" dist="50800" dir="2700000" algn="tl" rotWithShape="0">
                  <a:prstClr val="black">
                    <a:alpha val="40000"/>
                  </a:prstClr>
                </a:outerShdw>
              </a:effectLst>
              <a:latin typeface="Impact" panose="020B0806030902050204" pitchFamily="34" charset="0"/>
            </a:endParaRPr>
          </a:p>
        </p:txBody>
      </p:sp>
      <p:sp>
        <p:nvSpPr>
          <p:cNvPr id="164" name="文本框 163"/>
          <p:cNvSpPr txBox="1"/>
          <p:nvPr/>
        </p:nvSpPr>
        <p:spPr>
          <a:xfrm>
            <a:off x="5147849" y="5149088"/>
            <a:ext cx="620995" cy="400110"/>
          </a:xfrm>
          <a:prstGeom prst="rect">
            <a:avLst/>
          </a:prstGeom>
          <a:noFill/>
        </p:spPr>
        <p:txBody>
          <a:bodyPr wrap="square" rtlCol="0">
            <a:spAutoFit/>
            <a:scene3d>
              <a:camera prst="orthographicFront"/>
              <a:lightRig rig="threePt" dir="t"/>
            </a:scene3d>
            <a:sp3d extrusionH="57150">
              <a:bevelT w="12700" h="6350" prst="angle"/>
            </a:sp3d>
          </a:bodyPr>
          <a:lstStyle/>
          <a:p>
            <a:pPr algn="ctr"/>
            <a:r>
              <a:rPr lang="en-US" altLang="zh-CN" sz="2000" dirty="0" smtClean="0">
                <a:solidFill>
                  <a:schemeClr val="bg1"/>
                </a:solidFill>
                <a:effectLst>
                  <a:outerShdw blurRad="76200" dist="50800" dir="2700000" algn="tl" rotWithShape="0">
                    <a:prstClr val="black">
                      <a:alpha val="40000"/>
                    </a:prstClr>
                  </a:outerShdw>
                </a:effectLst>
                <a:latin typeface="Impact" panose="020B0806030902050204" pitchFamily="34" charset="0"/>
              </a:rPr>
              <a:t>02</a:t>
            </a:r>
            <a:endParaRPr lang="zh-CN" altLang="en-US" sz="2000" dirty="0">
              <a:solidFill>
                <a:schemeClr val="bg1"/>
              </a:solidFill>
              <a:effectLst>
                <a:outerShdw blurRad="76200" dist="50800" dir="2700000" algn="tl" rotWithShape="0">
                  <a:prstClr val="black">
                    <a:alpha val="40000"/>
                  </a:prstClr>
                </a:outerShdw>
              </a:effectLst>
              <a:latin typeface="Impact" panose="020B0806030902050204" pitchFamily="34" charset="0"/>
            </a:endParaRPr>
          </a:p>
        </p:txBody>
      </p:sp>
      <p:sp>
        <p:nvSpPr>
          <p:cNvPr id="165" name="文本框 164"/>
          <p:cNvSpPr txBox="1"/>
          <p:nvPr/>
        </p:nvSpPr>
        <p:spPr>
          <a:xfrm>
            <a:off x="6169511" y="5149088"/>
            <a:ext cx="620995" cy="400110"/>
          </a:xfrm>
          <a:prstGeom prst="rect">
            <a:avLst/>
          </a:prstGeom>
          <a:noFill/>
        </p:spPr>
        <p:txBody>
          <a:bodyPr wrap="square" rtlCol="0">
            <a:spAutoFit/>
            <a:scene3d>
              <a:camera prst="orthographicFront"/>
              <a:lightRig rig="threePt" dir="t"/>
            </a:scene3d>
            <a:sp3d extrusionH="57150">
              <a:bevelT w="12700" h="6350" prst="angle"/>
            </a:sp3d>
          </a:bodyPr>
          <a:lstStyle/>
          <a:p>
            <a:pPr algn="ctr"/>
            <a:r>
              <a:rPr lang="en-US" altLang="zh-CN" sz="2000" dirty="0" smtClean="0">
                <a:solidFill>
                  <a:schemeClr val="bg1"/>
                </a:solidFill>
                <a:effectLst>
                  <a:outerShdw blurRad="76200" dist="50800" dir="2700000" algn="tl" rotWithShape="0">
                    <a:prstClr val="black">
                      <a:alpha val="40000"/>
                    </a:prstClr>
                  </a:outerShdw>
                </a:effectLst>
                <a:latin typeface="Impact" panose="020B0806030902050204" pitchFamily="34" charset="0"/>
              </a:rPr>
              <a:t>03</a:t>
            </a:r>
            <a:endParaRPr lang="zh-CN" altLang="en-US" sz="2000" dirty="0">
              <a:solidFill>
                <a:schemeClr val="bg1"/>
              </a:solidFill>
              <a:effectLst>
                <a:outerShdw blurRad="76200" dist="50800" dir="2700000" algn="tl" rotWithShape="0">
                  <a:prstClr val="black">
                    <a:alpha val="40000"/>
                  </a:prstClr>
                </a:outerShdw>
              </a:effectLst>
              <a:latin typeface="Impact" panose="020B0806030902050204" pitchFamily="34" charset="0"/>
            </a:endParaRPr>
          </a:p>
        </p:txBody>
      </p:sp>
      <p:sp>
        <p:nvSpPr>
          <p:cNvPr id="166" name="文本框 165"/>
          <p:cNvSpPr txBox="1"/>
          <p:nvPr/>
        </p:nvSpPr>
        <p:spPr>
          <a:xfrm>
            <a:off x="7198853" y="5149088"/>
            <a:ext cx="620995" cy="400110"/>
          </a:xfrm>
          <a:prstGeom prst="rect">
            <a:avLst/>
          </a:prstGeom>
          <a:noFill/>
        </p:spPr>
        <p:txBody>
          <a:bodyPr wrap="square" rtlCol="0">
            <a:spAutoFit/>
            <a:scene3d>
              <a:camera prst="orthographicFront"/>
              <a:lightRig rig="threePt" dir="t"/>
            </a:scene3d>
            <a:sp3d extrusionH="57150">
              <a:bevelT w="12700" h="6350" prst="angle"/>
            </a:sp3d>
          </a:bodyPr>
          <a:lstStyle/>
          <a:p>
            <a:pPr algn="ctr"/>
            <a:r>
              <a:rPr lang="en-US" altLang="zh-CN" sz="2000" dirty="0" smtClean="0">
                <a:solidFill>
                  <a:schemeClr val="bg1"/>
                </a:solidFill>
                <a:effectLst>
                  <a:outerShdw blurRad="76200" dist="50800" dir="2700000" algn="tl" rotWithShape="0">
                    <a:prstClr val="black">
                      <a:alpha val="40000"/>
                    </a:prstClr>
                  </a:outerShdw>
                </a:effectLst>
                <a:latin typeface="Impact" panose="020B0806030902050204" pitchFamily="34" charset="0"/>
              </a:rPr>
              <a:t>04</a:t>
            </a:r>
            <a:endParaRPr lang="zh-CN" altLang="en-US" sz="2000" dirty="0">
              <a:solidFill>
                <a:schemeClr val="bg1"/>
              </a:solidFill>
              <a:effectLst>
                <a:outerShdw blurRad="76200" dist="50800" dir="2700000" algn="tl" rotWithShape="0">
                  <a:prstClr val="black">
                    <a:alpha val="40000"/>
                  </a:prstClr>
                </a:outerShdw>
              </a:effectLst>
              <a:latin typeface="Impact" panose="020B0806030902050204" pitchFamily="34" charset="0"/>
            </a:endParaRPr>
          </a:p>
        </p:txBody>
      </p:sp>
      <p:grpSp>
        <p:nvGrpSpPr>
          <p:cNvPr id="167" name="Group 36"/>
          <p:cNvGrpSpPr>
            <a:grpSpLocks noChangeAspect="1"/>
          </p:cNvGrpSpPr>
          <p:nvPr/>
        </p:nvGrpSpPr>
        <p:grpSpPr bwMode="auto">
          <a:xfrm>
            <a:off x="6463838" y="1079757"/>
            <a:ext cx="303497" cy="262139"/>
            <a:chOff x="3321" y="1710"/>
            <a:chExt cx="1042" cy="900"/>
          </a:xfrm>
          <a:solidFill>
            <a:srgbClr val="FFB850"/>
          </a:solidFill>
        </p:grpSpPr>
        <p:sp>
          <p:nvSpPr>
            <p:cNvPr id="168"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 name="Freeform 42"/>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2" name="Freeform 53"/>
          <p:cNvSpPr>
            <a:spLocks noEditPoints="1"/>
          </p:cNvSpPr>
          <p:nvPr/>
        </p:nvSpPr>
        <p:spPr bwMode="auto">
          <a:xfrm>
            <a:off x="7562139" y="1788807"/>
            <a:ext cx="277219" cy="277219"/>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rgbClr val="01ACBE"/>
          </a:solidFill>
          <a:ln>
            <a:noFill/>
          </a:ln>
        </p:spPr>
        <p:txBody>
          <a:bodyPr vert="horz" wrap="square" lIns="91440" tIns="45720" rIns="91440" bIns="45720" numCol="1" anchor="t" anchorCtr="0" compatLnSpc="1"/>
          <a:lstStyle/>
          <a:p>
            <a:endParaRPr lang="zh-CN" altLang="en-US">
              <a:solidFill>
                <a:srgbClr val="FFB850"/>
              </a:solidFill>
            </a:endParaRPr>
          </a:p>
        </p:txBody>
      </p:sp>
      <p:grpSp>
        <p:nvGrpSpPr>
          <p:cNvPr id="173" name="Group 46"/>
          <p:cNvGrpSpPr>
            <a:grpSpLocks noChangeAspect="1"/>
          </p:cNvGrpSpPr>
          <p:nvPr/>
        </p:nvGrpSpPr>
        <p:grpSpPr bwMode="auto">
          <a:xfrm>
            <a:off x="8453771" y="2533374"/>
            <a:ext cx="385720" cy="238804"/>
            <a:chOff x="3098" y="1701"/>
            <a:chExt cx="1486" cy="920"/>
          </a:xfrm>
          <a:solidFill>
            <a:srgbClr val="E87071"/>
          </a:solidFill>
        </p:grpSpPr>
        <p:sp>
          <p:nvSpPr>
            <p:cNvPr id="174"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7" name="Freeform 57"/>
          <p:cNvSpPr>
            <a:spLocks noEditPoints="1"/>
          </p:cNvSpPr>
          <p:nvPr/>
        </p:nvSpPr>
        <p:spPr bwMode="auto">
          <a:xfrm>
            <a:off x="9587184" y="3180280"/>
            <a:ext cx="296376" cy="296946"/>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rgbClr val="663A77"/>
          </a:solidFill>
          <a:ln>
            <a:noFill/>
          </a:ln>
        </p:spPr>
        <p:txBody>
          <a:bodyPr vert="horz" wrap="square" lIns="91440" tIns="45720" rIns="91440" bIns="45720" numCol="1" anchor="t" anchorCtr="0" compatLnSpc="1"/>
          <a:lstStyle/>
          <a:p>
            <a:endParaRPr lang="zh-CN" altLang="en-US" dirty="0"/>
          </a:p>
        </p:txBody>
      </p:sp>
      <p:sp>
        <p:nvSpPr>
          <p:cNvPr id="180" name="椭圆 179"/>
          <p:cNvSpPr/>
          <p:nvPr/>
        </p:nvSpPr>
        <p:spPr>
          <a:xfrm>
            <a:off x="8272765" y="5047016"/>
            <a:ext cx="647072" cy="647072"/>
          </a:xfrm>
          <a:prstGeom prst="ellipse">
            <a:avLst/>
          </a:prstGeom>
          <a:solidFill>
            <a:schemeClr val="tx1">
              <a:lumMod val="65000"/>
              <a:lumOff val="35000"/>
            </a:schemeClr>
          </a:solidFill>
          <a:ln w="41275">
            <a:gradFill flip="none" rotWithShape="1">
              <a:gsLst>
                <a:gs pos="0">
                  <a:srgbClr val="C3C193"/>
                </a:gs>
                <a:gs pos="100000">
                  <a:srgbClr val="F0EFE4"/>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椭圆 180"/>
          <p:cNvSpPr/>
          <p:nvPr/>
        </p:nvSpPr>
        <p:spPr>
          <a:xfrm>
            <a:off x="8324616" y="5098867"/>
            <a:ext cx="543370" cy="543370"/>
          </a:xfrm>
          <a:prstGeom prst="ellipse">
            <a:avLst/>
          </a:prstGeom>
          <a:solidFill>
            <a:srgbClr val="E9E7D7"/>
          </a:solidFill>
          <a:ln w="25400">
            <a:gradFill flip="none" rotWithShape="1">
              <a:gsLst>
                <a:gs pos="100000">
                  <a:srgbClr val="C3C193"/>
                </a:gs>
                <a:gs pos="0">
                  <a:srgbClr val="F6F5F0"/>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188"/>
          <p:cNvSpPr/>
          <p:nvPr/>
        </p:nvSpPr>
        <p:spPr>
          <a:xfrm>
            <a:off x="8496052" y="5290431"/>
            <a:ext cx="209450" cy="196573"/>
          </a:xfrm>
          <a:custGeom>
            <a:avLst/>
            <a:gdLst>
              <a:gd name="connsiteX0" fmla="*/ 223101 w 306656"/>
              <a:gd name="connsiteY0" fmla="*/ 0 h 287803"/>
              <a:gd name="connsiteX1" fmla="*/ 261747 w 306656"/>
              <a:gd name="connsiteY1" fmla="*/ 26056 h 287803"/>
              <a:gd name="connsiteX2" fmla="*/ 306656 w 306656"/>
              <a:gd name="connsiteY2" fmla="*/ 134475 h 287803"/>
              <a:gd name="connsiteX3" fmla="*/ 153328 w 306656"/>
              <a:gd name="connsiteY3" fmla="*/ 287803 h 287803"/>
              <a:gd name="connsiteX4" fmla="*/ 0 w 306656"/>
              <a:gd name="connsiteY4" fmla="*/ 134475 h 287803"/>
              <a:gd name="connsiteX5" fmla="*/ 44909 w 306656"/>
              <a:gd name="connsiteY5" fmla="*/ 26056 h 287803"/>
              <a:gd name="connsiteX6" fmla="*/ 83554 w 306656"/>
              <a:gd name="connsiteY6" fmla="*/ 0 h 287803"/>
              <a:gd name="connsiteX7" fmla="*/ 83554 w 306656"/>
              <a:gd name="connsiteY7" fmla="*/ 40930 h 287803"/>
              <a:gd name="connsiteX8" fmla="*/ 69355 w 306656"/>
              <a:gd name="connsiteY8" fmla="*/ 50503 h 287803"/>
              <a:gd name="connsiteX9" fmla="*/ 34573 w 306656"/>
              <a:gd name="connsiteY9" fmla="*/ 134475 h 287803"/>
              <a:gd name="connsiteX10" fmla="*/ 153328 w 306656"/>
              <a:gd name="connsiteY10" fmla="*/ 253230 h 287803"/>
              <a:gd name="connsiteX11" fmla="*/ 272083 w 306656"/>
              <a:gd name="connsiteY11" fmla="*/ 134475 h 287803"/>
              <a:gd name="connsiteX12" fmla="*/ 237301 w 306656"/>
              <a:gd name="connsiteY12" fmla="*/ 50503 h 287803"/>
              <a:gd name="connsiteX13" fmla="*/ 223101 w 306656"/>
              <a:gd name="connsiteY13" fmla="*/ 40929 h 28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656" h="287803">
                <a:moveTo>
                  <a:pt x="223101" y="0"/>
                </a:moveTo>
                <a:lnTo>
                  <a:pt x="261747" y="26056"/>
                </a:lnTo>
                <a:cubicBezTo>
                  <a:pt x="289494" y="53803"/>
                  <a:pt x="306656" y="92135"/>
                  <a:pt x="306656" y="134475"/>
                </a:cubicBezTo>
                <a:cubicBezTo>
                  <a:pt x="306656" y="219156"/>
                  <a:pt x="238009" y="287803"/>
                  <a:pt x="153328" y="287803"/>
                </a:cubicBezTo>
                <a:cubicBezTo>
                  <a:pt x="68647" y="287803"/>
                  <a:pt x="0" y="219156"/>
                  <a:pt x="0" y="134475"/>
                </a:cubicBezTo>
                <a:cubicBezTo>
                  <a:pt x="0" y="92135"/>
                  <a:pt x="17162" y="53803"/>
                  <a:pt x="44909" y="26056"/>
                </a:cubicBezTo>
                <a:lnTo>
                  <a:pt x="83554" y="0"/>
                </a:lnTo>
                <a:lnTo>
                  <a:pt x="83554" y="40930"/>
                </a:lnTo>
                <a:lnTo>
                  <a:pt x="69355" y="50503"/>
                </a:lnTo>
                <a:cubicBezTo>
                  <a:pt x="47865" y="71993"/>
                  <a:pt x="34573" y="101682"/>
                  <a:pt x="34573" y="134475"/>
                </a:cubicBezTo>
                <a:cubicBezTo>
                  <a:pt x="34573" y="200062"/>
                  <a:pt x="87741" y="253230"/>
                  <a:pt x="153328" y="253230"/>
                </a:cubicBezTo>
                <a:cubicBezTo>
                  <a:pt x="218915" y="253230"/>
                  <a:pt x="272083" y="200062"/>
                  <a:pt x="272083" y="134475"/>
                </a:cubicBezTo>
                <a:cubicBezTo>
                  <a:pt x="272083" y="101682"/>
                  <a:pt x="258791" y="71993"/>
                  <a:pt x="237301" y="50503"/>
                </a:cubicBezTo>
                <a:lnTo>
                  <a:pt x="223101" y="40929"/>
                </a:lnTo>
                <a:close/>
              </a:path>
            </a:pathLst>
          </a:custGeom>
          <a:solidFill>
            <a:schemeClr val="bg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矩形 189"/>
          <p:cNvSpPr/>
          <p:nvPr/>
        </p:nvSpPr>
        <p:spPr>
          <a:xfrm>
            <a:off x="8586387" y="5254091"/>
            <a:ext cx="28958" cy="125950"/>
          </a:xfrm>
          <a:prstGeom prst="rect">
            <a:avLst/>
          </a:prstGeom>
          <a:solidFill>
            <a:schemeClr val="bg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圆角矩形 22"/>
          <p:cNvSpPr/>
          <p:nvPr/>
        </p:nvSpPr>
        <p:spPr>
          <a:xfrm>
            <a:off x="2160400" y="1180046"/>
            <a:ext cx="7871200" cy="4812615"/>
          </a:xfrm>
          <a:prstGeom prst="roundRect">
            <a:avLst>
              <a:gd name="adj" fmla="val 748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四项递进关系图表</a:t>
            </a:r>
            <a:endParaRPr lang="zh-CN" altLang="en-US" dirty="0"/>
          </a:p>
        </p:txBody>
      </p:sp>
      <p:sp>
        <p:nvSpPr>
          <p:cNvPr id="17" name="同侧圆角矩形 16"/>
          <p:cNvSpPr/>
          <p:nvPr/>
        </p:nvSpPr>
        <p:spPr>
          <a:xfrm rot="16200000">
            <a:off x="843021" y="2607364"/>
            <a:ext cx="4685871" cy="1940029"/>
          </a:xfrm>
          <a:prstGeom prst="round2SameRect">
            <a:avLst/>
          </a:prstGeom>
          <a:solidFill>
            <a:srgbClr val="FFB850"/>
          </a:solidFill>
          <a:ln>
            <a:noFill/>
          </a:ln>
          <a:effectLst>
            <a:innerShdw blurRad="127000" dist="38100" dir="16200000">
              <a:prstClr val="black">
                <a:alpha val="3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同侧圆角矩形 17"/>
          <p:cNvSpPr/>
          <p:nvPr/>
        </p:nvSpPr>
        <p:spPr>
          <a:xfrm rot="16200000">
            <a:off x="2783050" y="2607362"/>
            <a:ext cx="4685874" cy="1940029"/>
          </a:xfrm>
          <a:prstGeom prst="round2SameRect">
            <a:avLst>
              <a:gd name="adj1" fmla="val 0"/>
              <a:gd name="adj2" fmla="val 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同侧圆角矩形 18"/>
          <p:cNvSpPr/>
          <p:nvPr/>
        </p:nvSpPr>
        <p:spPr>
          <a:xfrm rot="16200000">
            <a:off x="4723081" y="2607362"/>
            <a:ext cx="4685874" cy="1940029"/>
          </a:xfrm>
          <a:prstGeom prst="round2SameRect">
            <a:avLst>
              <a:gd name="adj1" fmla="val 0"/>
              <a:gd name="adj2" fmla="val 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同侧圆角矩形 19"/>
          <p:cNvSpPr/>
          <p:nvPr/>
        </p:nvSpPr>
        <p:spPr>
          <a:xfrm rot="5400000" flipH="1">
            <a:off x="6663109" y="2607364"/>
            <a:ext cx="4685872" cy="1940029"/>
          </a:xfrm>
          <a:prstGeom prst="round2SameRect">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2215941" y="2876669"/>
            <a:ext cx="1940030" cy="2717341"/>
            <a:chOff x="2215941" y="2785229"/>
            <a:chExt cx="1940030" cy="2717341"/>
          </a:xfrm>
        </p:grpSpPr>
        <p:sp>
          <p:nvSpPr>
            <p:cNvPr id="33" name="任意多边形 32"/>
            <p:cNvSpPr/>
            <p:nvPr/>
          </p:nvSpPr>
          <p:spPr>
            <a:xfrm flipV="1">
              <a:off x="2892549" y="4273251"/>
              <a:ext cx="586814" cy="418077"/>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FFDBA7"/>
                </a:gs>
                <a:gs pos="52000">
                  <a:srgbClr val="FFC46D"/>
                </a:gs>
              </a:gsLst>
              <a:lin ang="2040000" scaled="0"/>
            </a:gradFill>
            <a:ln>
              <a:noFill/>
            </a:ln>
            <a:effectLst>
              <a:outerShdw blurRad="381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2713421" y="2785229"/>
              <a:ext cx="945071" cy="673318"/>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FFDBA7"/>
                </a:gs>
                <a:gs pos="52000">
                  <a:srgbClr val="FFC46D"/>
                </a:gs>
              </a:gsLst>
              <a:lin ang="2040000" scaled="0"/>
            </a:gradFill>
            <a:ln>
              <a:noFill/>
            </a:ln>
            <a:effectLst>
              <a:outerShdw blurRad="38100" dist="12700" dir="16200000"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2215941" y="3303816"/>
              <a:ext cx="1940030" cy="1093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p:cNvGrpSpPr/>
            <p:nvPr/>
          </p:nvGrpSpPr>
          <p:grpSpPr>
            <a:xfrm>
              <a:off x="2300914" y="4762960"/>
              <a:ext cx="1780467" cy="739610"/>
              <a:chOff x="5813057" y="1493091"/>
              <a:chExt cx="1780467" cy="739610"/>
            </a:xfrm>
          </p:grpSpPr>
          <p:sp>
            <p:nvSpPr>
              <p:cNvPr id="25" name="文本框 24"/>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26" name="文本框 25"/>
              <p:cNvSpPr txBox="1"/>
              <p:nvPr/>
            </p:nvSpPr>
            <p:spPr>
              <a:xfrm>
                <a:off x="5831394" y="1802806"/>
                <a:ext cx="1704572" cy="429895"/>
              </a:xfrm>
              <a:prstGeom prst="rect">
                <a:avLst/>
              </a:prstGeom>
              <a:noFill/>
            </p:spPr>
            <p:txBody>
              <a:bodyPr wrap="square" rtlCol="0">
                <a:spAutoFit/>
              </a:bodyPr>
              <a:lstStyle/>
              <a:p>
                <a:pPr algn="just"/>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grpSp>
      </p:grpSp>
      <p:grpSp>
        <p:nvGrpSpPr>
          <p:cNvPr id="35" name="组合 34"/>
          <p:cNvGrpSpPr/>
          <p:nvPr/>
        </p:nvGrpSpPr>
        <p:grpSpPr>
          <a:xfrm>
            <a:off x="4150246" y="2700139"/>
            <a:ext cx="1940030" cy="2717341"/>
            <a:chOff x="2215941" y="2785229"/>
            <a:chExt cx="1940030" cy="2717341"/>
          </a:xfrm>
        </p:grpSpPr>
        <p:sp>
          <p:nvSpPr>
            <p:cNvPr id="36" name="任意多边形 35"/>
            <p:cNvSpPr/>
            <p:nvPr/>
          </p:nvSpPr>
          <p:spPr>
            <a:xfrm flipV="1">
              <a:off x="2892549" y="4273251"/>
              <a:ext cx="586814" cy="418077"/>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44ECFE"/>
                </a:gs>
                <a:gs pos="52000">
                  <a:srgbClr val="01D3E9"/>
                </a:gs>
              </a:gsLst>
              <a:lin ang="2040000" scaled="0"/>
            </a:gradFill>
            <a:ln>
              <a:noFill/>
            </a:ln>
            <a:effectLst>
              <a:outerShdw blurRad="381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2713421" y="2785229"/>
              <a:ext cx="945071" cy="673318"/>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44ECFE"/>
                </a:gs>
                <a:gs pos="52000">
                  <a:srgbClr val="01D3E9"/>
                </a:gs>
              </a:gsLst>
              <a:lin ang="2040000" scaled="0"/>
            </a:gradFill>
            <a:ln>
              <a:noFill/>
            </a:ln>
            <a:effectLst>
              <a:outerShdw blurRad="38100" dist="12700" dir="16200000"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2215941" y="3303816"/>
              <a:ext cx="1940030" cy="1093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2300914" y="4762960"/>
              <a:ext cx="1780467" cy="739610"/>
              <a:chOff x="5813057" y="1493091"/>
              <a:chExt cx="1780467" cy="739610"/>
            </a:xfrm>
          </p:grpSpPr>
          <p:sp>
            <p:nvSpPr>
              <p:cNvPr id="40" name="文本框 39"/>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5831394" y="1802806"/>
                <a:ext cx="1704572" cy="429895"/>
              </a:xfrm>
              <a:prstGeom prst="rect">
                <a:avLst/>
              </a:prstGeom>
              <a:noFill/>
            </p:spPr>
            <p:txBody>
              <a:bodyPr wrap="square" rtlCol="0">
                <a:spAutoFit/>
              </a:bodyPr>
              <a:lstStyle/>
              <a:p>
                <a:pPr algn="just"/>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grpSp>
      </p:grpSp>
      <p:grpSp>
        <p:nvGrpSpPr>
          <p:cNvPr id="49" name="组合 48"/>
          <p:cNvGrpSpPr/>
          <p:nvPr/>
        </p:nvGrpSpPr>
        <p:grpSpPr>
          <a:xfrm>
            <a:off x="6093990" y="2494399"/>
            <a:ext cx="1940030" cy="2717341"/>
            <a:chOff x="2215941" y="2785229"/>
            <a:chExt cx="1940030" cy="2717341"/>
          </a:xfrm>
        </p:grpSpPr>
        <p:sp>
          <p:nvSpPr>
            <p:cNvPr id="50" name="任意多边形 49"/>
            <p:cNvSpPr/>
            <p:nvPr/>
          </p:nvSpPr>
          <p:spPr>
            <a:xfrm flipV="1">
              <a:off x="2892549" y="4273251"/>
              <a:ext cx="586814" cy="418077"/>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F5C1C1"/>
                </a:gs>
                <a:gs pos="52000">
                  <a:srgbClr val="EF9B9B"/>
                </a:gs>
              </a:gsLst>
              <a:lin ang="2040000" scaled="0"/>
            </a:gradFill>
            <a:ln>
              <a:noFill/>
            </a:ln>
            <a:effectLst>
              <a:outerShdw blurRad="381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2713421" y="2785229"/>
              <a:ext cx="945071" cy="673318"/>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F5C1C1"/>
                </a:gs>
                <a:gs pos="52000">
                  <a:srgbClr val="EF9B9B"/>
                </a:gs>
              </a:gsLst>
              <a:lin ang="2040000" scaled="0"/>
            </a:gradFill>
            <a:ln>
              <a:noFill/>
            </a:ln>
            <a:effectLst>
              <a:outerShdw blurRad="38100" dist="12700" dir="16200000"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矩形 51"/>
            <p:cNvSpPr/>
            <p:nvPr/>
          </p:nvSpPr>
          <p:spPr>
            <a:xfrm>
              <a:off x="2215941" y="3303816"/>
              <a:ext cx="1940030" cy="1093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2300914" y="4762960"/>
              <a:ext cx="1780467" cy="739610"/>
              <a:chOff x="5813057" y="1493091"/>
              <a:chExt cx="1780467" cy="739610"/>
            </a:xfrm>
          </p:grpSpPr>
          <p:sp>
            <p:nvSpPr>
              <p:cNvPr id="54" name="文本框 53"/>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55" name="文本框 54"/>
              <p:cNvSpPr txBox="1"/>
              <p:nvPr/>
            </p:nvSpPr>
            <p:spPr>
              <a:xfrm>
                <a:off x="5831394" y="1802806"/>
                <a:ext cx="1704572" cy="429895"/>
              </a:xfrm>
              <a:prstGeom prst="rect">
                <a:avLst/>
              </a:prstGeom>
              <a:noFill/>
            </p:spPr>
            <p:txBody>
              <a:bodyPr wrap="square" rtlCol="0">
                <a:spAutoFit/>
              </a:bodyPr>
              <a:lstStyle/>
              <a:p>
                <a:pPr algn="just"/>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grpSp>
      </p:grpSp>
      <p:grpSp>
        <p:nvGrpSpPr>
          <p:cNvPr id="56" name="组合 55"/>
          <p:cNvGrpSpPr/>
          <p:nvPr/>
        </p:nvGrpSpPr>
        <p:grpSpPr>
          <a:xfrm>
            <a:off x="8026506" y="2267704"/>
            <a:ext cx="1949554" cy="2717341"/>
            <a:chOff x="2215941" y="2785229"/>
            <a:chExt cx="1949554" cy="2717341"/>
          </a:xfrm>
        </p:grpSpPr>
        <p:sp>
          <p:nvSpPr>
            <p:cNvPr id="57" name="任意多边形 56"/>
            <p:cNvSpPr/>
            <p:nvPr/>
          </p:nvSpPr>
          <p:spPr>
            <a:xfrm flipV="1">
              <a:off x="2892549" y="4273251"/>
              <a:ext cx="586814" cy="418077"/>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B489C5"/>
                </a:gs>
                <a:gs pos="52000">
                  <a:srgbClr val="9B62B2"/>
                </a:gs>
              </a:gsLst>
              <a:lin ang="2040000" scaled="0"/>
            </a:gradFill>
            <a:ln>
              <a:noFill/>
            </a:ln>
            <a:effectLst>
              <a:outerShdw blurRad="381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2713421" y="2785229"/>
              <a:ext cx="945071" cy="673318"/>
            </a:xfrm>
            <a:custGeom>
              <a:avLst/>
              <a:gdLst>
                <a:gd name="connsiteX0" fmla="*/ 472536 w 945071"/>
                <a:gd name="connsiteY0" fmla="*/ 0 h 673318"/>
                <a:gd name="connsiteX1" fmla="*/ 945071 w 945071"/>
                <a:gd name="connsiteY1" fmla="*/ 673318 h 673318"/>
                <a:gd name="connsiteX2" fmla="*/ 674122 w 945071"/>
                <a:gd name="connsiteY2" fmla="*/ 673318 h 673318"/>
                <a:gd name="connsiteX3" fmla="*/ 472536 w 945071"/>
                <a:gd name="connsiteY3" fmla="*/ 386077 h 673318"/>
                <a:gd name="connsiteX4" fmla="*/ 270950 w 945071"/>
                <a:gd name="connsiteY4" fmla="*/ 673318 h 673318"/>
                <a:gd name="connsiteX5" fmla="*/ 0 w 945071"/>
                <a:gd name="connsiteY5" fmla="*/ 673318 h 67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071" h="673318">
                  <a:moveTo>
                    <a:pt x="472536" y="0"/>
                  </a:moveTo>
                  <a:lnTo>
                    <a:pt x="945071" y="673318"/>
                  </a:lnTo>
                  <a:lnTo>
                    <a:pt x="674122" y="673318"/>
                  </a:lnTo>
                  <a:lnTo>
                    <a:pt x="472536" y="386077"/>
                  </a:lnTo>
                  <a:lnTo>
                    <a:pt x="270950" y="673318"/>
                  </a:lnTo>
                  <a:lnTo>
                    <a:pt x="0" y="673318"/>
                  </a:lnTo>
                  <a:close/>
                </a:path>
              </a:pathLst>
            </a:custGeom>
            <a:gradFill>
              <a:gsLst>
                <a:gs pos="52000">
                  <a:srgbClr val="B489C5"/>
                </a:gs>
                <a:gs pos="52000">
                  <a:srgbClr val="9B62B2"/>
                </a:gs>
              </a:gsLst>
              <a:lin ang="2040000" scaled="0"/>
            </a:gradFill>
            <a:ln>
              <a:noFill/>
            </a:ln>
            <a:effectLst>
              <a:outerShdw blurRad="38100" dist="12700" dir="16200000"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nvSpPr>
          <p:spPr>
            <a:xfrm>
              <a:off x="2215941" y="3303816"/>
              <a:ext cx="1949554" cy="1093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0" name="组合 59"/>
            <p:cNvGrpSpPr/>
            <p:nvPr/>
          </p:nvGrpSpPr>
          <p:grpSpPr>
            <a:xfrm>
              <a:off x="2300914" y="4762960"/>
              <a:ext cx="1780467" cy="739610"/>
              <a:chOff x="5813057" y="1493091"/>
              <a:chExt cx="1780467" cy="739610"/>
            </a:xfrm>
          </p:grpSpPr>
          <p:sp>
            <p:nvSpPr>
              <p:cNvPr id="61" name="文本框 60"/>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5831394" y="1802806"/>
                <a:ext cx="1704572" cy="429895"/>
              </a:xfrm>
              <a:prstGeom prst="rect">
                <a:avLst/>
              </a:prstGeom>
              <a:noFill/>
            </p:spPr>
            <p:txBody>
              <a:bodyPr wrap="square" rtlCol="0">
                <a:spAutoFit/>
              </a:bodyPr>
              <a:lstStyle/>
              <a:p>
                <a:pPr algn="just"/>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grpSp>
      </p:grpSp>
      <p:pic>
        <p:nvPicPr>
          <p:cNvPr id="63" name="图片 6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1368821" y="3868378"/>
            <a:ext cx="1798129" cy="102730"/>
          </a:xfrm>
          <a:prstGeom prst="rect">
            <a:avLst/>
          </a:prstGeom>
        </p:spPr>
      </p:pic>
      <p:pic>
        <p:nvPicPr>
          <p:cNvPr id="64" name="图片 6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1738001" y="3499529"/>
            <a:ext cx="4663885" cy="173647"/>
          </a:xfrm>
          <a:prstGeom prst="rect">
            <a:avLst/>
          </a:prstGeom>
        </p:spPr>
      </p:pic>
      <p:pic>
        <p:nvPicPr>
          <p:cNvPr id="65" name="图片 6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3678976" y="3499529"/>
            <a:ext cx="4663885" cy="173647"/>
          </a:xfrm>
          <a:prstGeom prst="rect">
            <a:avLst/>
          </a:prstGeom>
        </p:spPr>
      </p:pic>
      <p:pic>
        <p:nvPicPr>
          <p:cNvPr id="66" name="图片 6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5617165" y="3499529"/>
            <a:ext cx="4663885" cy="173647"/>
          </a:xfrm>
          <a:prstGeom prst="rect">
            <a:avLst/>
          </a:prstGeom>
        </p:spPr>
      </p:pic>
      <p:pic>
        <p:nvPicPr>
          <p:cNvPr id="67" name="图片 6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553966" y="3499529"/>
            <a:ext cx="4663885" cy="173647"/>
          </a:xfrm>
          <a:prstGeom prst="rect">
            <a:avLst/>
          </a:prstGeom>
        </p:spPr>
      </p:pic>
      <p:pic>
        <p:nvPicPr>
          <p:cNvPr id="68" name="图片 6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H="1">
            <a:off x="2465127" y="1232748"/>
            <a:ext cx="7218148" cy="157893"/>
          </a:xfrm>
          <a:prstGeom prst="rect">
            <a:avLst/>
          </a:prstGeom>
        </p:spPr>
      </p:pic>
      <p:pic>
        <p:nvPicPr>
          <p:cNvPr id="69" name="图片 6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H="1" flipV="1">
            <a:off x="2465127" y="5759485"/>
            <a:ext cx="7218148" cy="157893"/>
          </a:xfrm>
          <a:prstGeom prst="rect">
            <a:avLst/>
          </a:prstGeom>
        </p:spPr>
      </p:pic>
      <p:grpSp>
        <p:nvGrpSpPr>
          <p:cNvPr id="72" name="组合 71"/>
          <p:cNvGrpSpPr/>
          <p:nvPr/>
        </p:nvGrpSpPr>
        <p:grpSpPr>
          <a:xfrm>
            <a:off x="4153672" y="3044984"/>
            <a:ext cx="1940030" cy="1439072"/>
            <a:chOff x="2213469" y="3224932"/>
            <a:chExt cx="1940030" cy="1439072"/>
          </a:xfrm>
        </p:grpSpPr>
        <p:sp>
          <p:nvSpPr>
            <p:cNvPr id="70" name="矩形 69"/>
            <p:cNvSpPr/>
            <p:nvPr/>
          </p:nvSpPr>
          <p:spPr>
            <a:xfrm>
              <a:off x="2213469" y="3224932"/>
              <a:ext cx="1940030" cy="173020"/>
            </a:xfrm>
            <a:prstGeom prst="rect">
              <a:avLst/>
            </a:prstGeom>
            <a:gradFill>
              <a:gsLst>
                <a:gs pos="0">
                  <a:srgbClr val="0DACB9">
                    <a:alpha val="0"/>
                  </a:srgbClr>
                </a:gs>
                <a:gs pos="100000">
                  <a:schemeClr val="tx1">
                    <a:alpha val="29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nvSpPr>
          <p:spPr>
            <a:xfrm flipV="1">
              <a:off x="2213469" y="4490984"/>
              <a:ext cx="1940030" cy="173020"/>
            </a:xfrm>
            <a:prstGeom prst="rect">
              <a:avLst/>
            </a:prstGeom>
            <a:gradFill>
              <a:gsLst>
                <a:gs pos="0">
                  <a:srgbClr val="0DACB9">
                    <a:alpha val="0"/>
                  </a:srgbClr>
                </a:gs>
                <a:gs pos="100000">
                  <a:schemeClr val="tx1">
                    <a:alpha val="29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a:off x="6096706" y="2842585"/>
            <a:ext cx="1940030" cy="1439072"/>
            <a:chOff x="2213469" y="3224932"/>
            <a:chExt cx="1940030" cy="1439072"/>
          </a:xfrm>
        </p:grpSpPr>
        <p:sp>
          <p:nvSpPr>
            <p:cNvPr id="74" name="矩形 73"/>
            <p:cNvSpPr/>
            <p:nvPr/>
          </p:nvSpPr>
          <p:spPr>
            <a:xfrm>
              <a:off x="2213469" y="3224932"/>
              <a:ext cx="1940030" cy="173020"/>
            </a:xfrm>
            <a:prstGeom prst="rect">
              <a:avLst/>
            </a:prstGeom>
            <a:gradFill>
              <a:gsLst>
                <a:gs pos="0">
                  <a:srgbClr val="E87071">
                    <a:alpha val="0"/>
                  </a:srgbClr>
                </a:gs>
                <a:gs pos="100000">
                  <a:schemeClr val="tx1">
                    <a:alpha val="29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nvSpPr>
          <p:spPr>
            <a:xfrm flipV="1">
              <a:off x="2213469" y="4490984"/>
              <a:ext cx="1940030" cy="173020"/>
            </a:xfrm>
            <a:prstGeom prst="rect">
              <a:avLst/>
            </a:prstGeom>
            <a:gradFill>
              <a:gsLst>
                <a:gs pos="0">
                  <a:srgbClr val="E87071">
                    <a:alpha val="0"/>
                  </a:srgbClr>
                </a:gs>
                <a:gs pos="100000">
                  <a:schemeClr val="tx1">
                    <a:alpha val="29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a:off x="8034676" y="2612063"/>
            <a:ext cx="1940030" cy="1439072"/>
            <a:chOff x="2213469" y="3224932"/>
            <a:chExt cx="1940030" cy="1439072"/>
          </a:xfrm>
        </p:grpSpPr>
        <p:sp>
          <p:nvSpPr>
            <p:cNvPr id="77" name="矩形 76"/>
            <p:cNvSpPr/>
            <p:nvPr/>
          </p:nvSpPr>
          <p:spPr>
            <a:xfrm>
              <a:off x="2213469" y="3224932"/>
              <a:ext cx="1940030" cy="173020"/>
            </a:xfrm>
            <a:prstGeom prst="rect">
              <a:avLst/>
            </a:prstGeom>
            <a:gradFill>
              <a:gsLst>
                <a:gs pos="0">
                  <a:srgbClr val="663A77">
                    <a:alpha val="0"/>
                  </a:srgbClr>
                </a:gs>
                <a:gs pos="100000">
                  <a:schemeClr val="tx1">
                    <a:alpha val="37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p:cNvSpPr/>
            <p:nvPr/>
          </p:nvSpPr>
          <p:spPr>
            <a:xfrm flipV="1">
              <a:off x="2213469" y="4490984"/>
              <a:ext cx="1940030" cy="173020"/>
            </a:xfrm>
            <a:prstGeom prst="rect">
              <a:avLst/>
            </a:prstGeom>
            <a:gradFill>
              <a:gsLst>
                <a:gs pos="0">
                  <a:srgbClr val="663A77">
                    <a:alpha val="0"/>
                  </a:srgbClr>
                </a:gs>
                <a:gs pos="100000">
                  <a:schemeClr val="tx1">
                    <a:alpha val="37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2649767" y="3550130"/>
            <a:ext cx="1000117" cy="802083"/>
            <a:chOff x="2556702" y="3498420"/>
            <a:chExt cx="1000117" cy="802083"/>
          </a:xfrm>
        </p:grpSpPr>
        <p:sp>
          <p:nvSpPr>
            <p:cNvPr id="79" name="文本框 78"/>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tx1">
                      <a:lumMod val="50000"/>
                      <a:lumOff val="50000"/>
                    </a:schemeClr>
                  </a:solidFill>
                  <a:latin typeface="Impact" panose="020B0806030902050204" pitchFamily="34" charset="0"/>
                </a:rPr>
                <a:t>01</a:t>
              </a:r>
              <a:endParaRPr lang="zh-CN" altLang="en-US" sz="3600" dirty="0">
                <a:solidFill>
                  <a:schemeClr val="tx1">
                    <a:lumMod val="50000"/>
                    <a:lumOff val="50000"/>
                  </a:schemeClr>
                </a:solidFill>
                <a:latin typeface="Impact" panose="020B0806030902050204" pitchFamily="34" charset="0"/>
              </a:endParaRPr>
            </a:p>
          </p:txBody>
        </p:sp>
        <p:sp>
          <p:nvSpPr>
            <p:cNvPr id="80" name="文本框 79"/>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2" name="组合 81"/>
          <p:cNvGrpSpPr/>
          <p:nvPr/>
        </p:nvGrpSpPr>
        <p:grpSpPr>
          <a:xfrm>
            <a:off x="4616802" y="3349891"/>
            <a:ext cx="1000117" cy="802083"/>
            <a:chOff x="2556702" y="3498420"/>
            <a:chExt cx="1000117" cy="802083"/>
          </a:xfrm>
        </p:grpSpPr>
        <p:sp>
          <p:nvSpPr>
            <p:cNvPr id="83" name="文本框 82"/>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tx1">
                      <a:lumMod val="50000"/>
                      <a:lumOff val="50000"/>
                    </a:schemeClr>
                  </a:solidFill>
                  <a:latin typeface="Impact" panose="020B0806030902050204" pitchFamily="34" charset="0"/>
                </a:rPr>
                <a:t>02</a:t>
              </a:r>
              <a:endParaRPr lang="zh-CN" altLang="en-US" sz="3600" dirty="0">
                <a:solidFill>
                  <a:schemeClr val="tx1">
                    <a:lumMod val="50000"/>
                    <a:lumOff val="50000"/>
                  </a:schemeClr>
                </a:solidFill>
                <a:latin typeface="Impact" panose="020B0806030902050204" pitchFamily="34" charset="0"/>
              </a:endParaRPr>
            </a:p>
          </p:txBody>
        </p:sp>
        <p:sp>
          <p:nvSpPr>
            <p:cNvPr id="84" name="文本框 83"/>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5" name="组合 84"/>
          <p:cNvGrpSpPr/>
          <p:nvPr/>
        </p:nvGrpSpPr>
        <p:grpSpPr>
          <a:xfrm>
            <a:off x="6546710" y="3196824"/>
            <a:ext cx="1000117" cy="802083"/>
            <a:chOff x="2556702" y="3498420"/>
            <a:chExt cx="1000117" cy="802083"/>
          </a:xfrm>
        </p:grpSpPr>
        <p:sp>
          <p:nvSpPr>
            <p:cNvPr id="86" name="文本框 85"/>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tx1">
                      <a:lumMod val="50000"/>
                      <a:lumOff val="50000"/>
                    </a:schemeClr>
                  </a:solidFill>
                  <a:latin typeface="Impact" panose="020B0806030902050204" pitchFamily="34" charset="0"/>
                </a:rPr>
                <a:t>03</a:t>
              </a:r>
              <a:endParaRPr lang="zh-CN" altLang="en-US" sz="3600" dirty="0">
                <a:solidFill>
                  <a:schemeClr val="tx1">
                    <a:lumMod val="50000"/>
                    <a:lumOff val="50000"/>
                  </a:schemeClr>
                </a:solidFill>
                <a:latin typeface="Impact" panose="020B0806030902050204" pitchFamily="34" charset="0"/>
              </a:endParaRPr>
            </a:p>
          </p:txBody>
        </p:sp>
        <p:sp>
          <p:nvSpPr>
            <p:cNvPr id="87" name="文本框 86"/>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8" name="组合 87"/>
          <p:cNvGrpSpPr/>
          <p:nvPr/>
        </p:nvGrpSpPr>
        <p:grpSpPr>
          <a:xfrm>
            <a:off x="8491317" y="2969711"/>
            <a:ext cx="1000117" cy="802083"/>
            <a:chOff x="2556702" y="3498420"/>
            <a:chExt cx="1000117" cy="802083"/>
          </a:xfrm>
        </p:grpSpPr>
        <p:sp>
          <p:nvSpPr>
            <p:cNvPr id="89" name="文本框 88"/>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tx1">
                      <a:lumMod val="50000"/>
                      <a:lumOff val="50000"/>
                    </a:schemeClr>
                  </a:solidFill>
                  <a:latin typeface="Impact" panose="020B0806030902050204" pitchFamily="34" charset="0"/>
                </a:rPr>
                <a:t>04</a:t>
              </a:r>
              <a:endParaRPr lang="zh-CN" altLang="en-US" sz="3600" dirty="0">
                <a:solidFill>
                  <a:schemeClr val="tx1">
                    <a:lumMod val="50000"/>
                    <a:lumOff val="50000"/>
                  </a:schemeClr>
                </a:solidFill>
                <a:latin typeface="Impact" panose="020B0806030902050204" pitchFamily="34" charset="0"/>
              </a:endParaRPr>
            </a:p>
          </p:txBody>
        </p:sp>
        <p:sp>
          <p:nvSpPr>
            <p:cNvPr id="90" name="文本框 89"/>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91" name="Group 909"/>
          <p:cNvGrpSpPr>
            <a:grpSpLocks noChangeAspect="1"/>
          </p:cNvGrpSpPr>
          <p:nvPr/>
        </p:nvGrpSpPr>
        <p:grpSpPr bwMode="auto">
          <a:xfrm>
            <a:off x="2955697" y="2236790"/>
            <a:ext cx="406857" cy="346980"/>
            <a:chOff x="6090" y="1175"/>
            <a:chExt cx="265" cy="226"/>
          </a:xfrm>
          <a:solidFill>
            <a:schemeClr val="bg1"/>
          </a:solidFill>
          <a:effectLst>
            <a:reflection blurRad="6350" stA="50000" endA="300" endPos="55000" dir="5400000" sy="-100000" algn="bl" rotWithShape="0"/>
          </a:effectLst>
        </p:grpSpPr>
        <p:sp>
          <p:nvSpPr>
            <p:cNvPr id="92"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3"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4"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5"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96" name="Freeform 53"/>
          <p:cNvSpPr>
            <a:spLocks noEditPoints="1"/>
          </p:cNvSpPr>
          <p:nvPr/>
        </p:nvSpPr>
        <p:spPr bwMode="auto">
          <a:xfrm>
            <a:off x="4901940" y="2019495"/>
            <a:ext cx="457721" cy="457721"/>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bg1"/>
          </a:solidFill>
          <a:ln>
            <a:noFill/>
          </a:ln>
          <a:effectLst>
            <a:reflection blurRad="6350" stA="50000" endA="300" endPos="55000" dir="5400000" sy="-100000" algn="bl" rotWithShape="0"/>
          </a:effectLst>
        </p:spPr>
        <p:txBody>
          <a:bodyPr vert="horz" wrap="square" lIns="91440" tIns="45720" rIns="91440" bIns="45720" numCol="1" anchor="t" anchorCtr="0" compatLnSpc="1"/>
          <a:lstStyle/>
          <a:p>
            <a:endParaRPr lang="zh-CN" altLang="en-US">
              <a:solidFill>
                <a:srgbClr val="FFB850"/>
              </a:solidFill>
            </a:endParaRPr>
          </a:p>
        </p:txBody>
      </p:sp>
      <p:grpSp>
        <p:nvGrpSpPr>
          <p:cNvPr id="97" name="Group 46"/>
          <p:cNvGrpSpPr>
            <a:grpSpLocks noChangeAspect="1"/>
          </p:cNvGrpSpPr>
          <p:nvPr/>
        </p:nvGrpSpPr>
        <p:grpSpPr bwMode="auto">
          <a:xfrm>
            <a:off x="6759546" y="1932180"/>
            <a:ext cx="590608" cy="365650"/>
            <a:chOff x="3098" y="1701"/>
            <a:chExt cx="1486" cy="920"/>
          </a:xfrm>
          <a:solidFill>
            <a:schemeClr val="bg1"/>
          </a:solidFill>
          <a:effectLst>
            <a:reflection blurRad="6350" stA="50000" endA="300" endPos="55000" dir="5400000" sy="-100000" algn="bl" rotWithShape="0"/>
          </a:effectLst>
        </p:grpSpPr>
        <p:sp>
          <p:nvSpPr>
            <p:cNvPr id="98" name="Freeform 47"/>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8"/>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9"/>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1" name="Freeform 57"/>
          <p:cNvSpPr>
            <a:spLocks noEditPoints="1"/>
          </p:cNvSpPr>
          <p:nvPr/>
        </p:nvSpPr>
        <p:spPr bwMode="auto">
          <a:xfrm>
            <a:off x="8775519" y="1615921"/>
            <a:ext cx="444863" cy="445719"/>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bg1"/>
          </a:solidFill>
          <a:ln>
            <a:noFill/>
          </a:ln>
          <a:effectLst>
            <a:reflection blurRad="6350" stA="50000" endA="300" endPos="55000" dir="5400000" sy="-100000" algn="bl" rotWithShape="0"/>
          </a:effectLst>
        </p:spPr>
        <p:txBody>
          <a:bodyPr vert="horz" wrap="square" lIns="91440" tIns="45720" rIns="91440" bIns="45720" numCol="1" anchor="t" anchorCtr="0" compatLnSpc="1"/>
          <a:lstStyle/>
          <a:p>
            <a:endParaRPr lang="zh-CN" altLang="en-US" dirty="0"/>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百分比对比关系图表</a:t>
            </a:r>
            <a:endParaRPr lang="zh-CN" altLang="en-US" dirty="0"/>
          </a:p>
        </p:txBody>
      </p:sp>
      <p:grpSp>
        <p:nvGrpSpPr>
          <p:cNvPr id="5" name="组合 4"/>
          <p:cNvGrpSpPr/>
          <p:nvPr/>
        </p:nvGrpSpPr>
        <p:grpSpPr>
          <a:xfrm rot="16200000">
            <a:off x="3584250" y="-236317"/>
            <a:ext cx="5023499" cy="7504803"/>
            <a:chOff x="5863698" y="873284"/>
            <a:chExt cx="3977251" cy="5941768"/>
          </a:xfrm>
        </p:grpSpPr>
        <p:sp>
          <p:nvSpPr>
            <p:cNvPr id="6" name="圆角矩形 5"/>
            <p:cNvSpPr/>
            <p:nvPr/>
          </p:nvSpPr>
          <p:spPr>
            <a:xfrm>
              <a:off x="5863698" y="955766"/>
              <a:ext cx="3977251" cy="5859286"/>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 name="圆角矩形 6"/>
            <p:cNvSpPr/>
            <p:nvPr/>
          </p:nvSpPr>
          <p:spPr>
            <a:xfrm>
              <a:off x="6020187" y="1143000"/>
              <a:ext cx="3664269" cy="5503127"/>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8" name="组合 7"/>
            <p:cNvGrpSpPr/>
            <p:nvPr/>
          </p:nvGrpSpPr>
          <p:grpSpPr>
            <a:xfrm>
              <a:off x="6109405" y="1233420"/>
              <a:ext cx="3485833" cy="234632"/>
              <a:chOff x="2149635" y="1165383"/>
              <a:chExt cx="3485831" cy="234634"/>
            </a:xfrm>
          </p:grpSpPr>
          <p:grpSp>
            <p:nvGrpSpPr>
              <p:cNvPr id="39" name="组合 38"/>
              <p:cNvGrpSpPr/>
              <p:nvPr/>
            </p:nvGrpSpPr>
            <p:grpSpPr>
              <a:xfrm>
                <a:off x="2149635" y="1165385"/>
                <a:ext cx="234632" cy="234632"/>
                <a:chOff x="2483014" y="1114427"/>
                <a:chExt cx="209550" cy="209550"/>
              </a:xfrm>
            </p:grpSpPr>
            <p:sp>
              <p:nvSpPr>
                <p:cNvPr id="67" name="椭圆 6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椭圆 6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0" name="组合 39"/>
              <p:cNvGrpSpPr/>
              <p:nvPr/>
            </p:nvGrpSpPr>
            <p:grpSpPr>
              <a:xfrm>
                <a:off x="2510880" y="1165385"/>
                <a:ext cx="234632" cy="234632"/>
                <a:chOff x="2483014" y="1114427"/>
                <a:chExt cx="209550" cy="209550"/>
              </a:xfrm>
            </p:grpSpPr>
            <p:sp>
              <p:nvSpPr>
                <p:cNvPr id="65" name="椭圆 6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6" name="椭圆 6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1" name="组合 40"/>
              <p:cNvGrpSpPr/>
              <p:nvPr/>
            </p:nvGrpSpPr>
            <p:grpSpPr>
              <a:xfrm>
                <a:off x="2872124" y="1165385"/>
                <a:ext cx="234632" cy="234632"/>
                <a:chOff x="2483014" y="1114427"/>
                <a:chExt cx="209550" cy="209550"/>
              </a:xfrm>
            </p:grpSpPr>
            <p:sp>
              <p:nvSpPr>
                <p:cNvPr id="63" name="椭圆 6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椭圆 6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2" name="组合 41"/>
              <p:cNvGrpSpPr/>
              <p:nvPr/>
            </p:nvGrpSpPr>
            <p:grpSpPr>
              <a:xfrm>
                <a:off x="3233369" y="1165385"/>
                <a:ext cx="234632" cy="234632"/>
                <a:chOff x="2483014" y="1114427"/>
                <a:chExt cx="209550" cy="209550"/>
              </a:xfrm>
            </p:grpSpPr>
            <p:sp>
              <p:nvSpPr>
                <p:cNvPr id="61" name="椭圆 6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椭圆 6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3" name="组合 42"/>
              <p:cNvGrpSpPr/>
              <p:nvPr/>
            </p:nvGrpSpPr>
            <p:grpSpPr>
              <a:xfrm>
                <a:off x="3594615" y="1165383"/>
                <a:ext cx="234632" cy="234632"/>
                <a:chOff x="2483014" y="1114427"/>
                <a:chExt cx="209550" cy="209550"/>
              </a:xfrm>
            </p:grpSpPr>
            <p:sp>
              <p:nvSpPr>
                <p:cNvPr id="59" name="椭圆 5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 name="椭圆 5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4" name="组合 43"/>
              <p:cNvGrpSpPr/>
              <p:nvPr/>
            </p:nvGrpSpPr>
            <p:grpSpPr>
              <a:xfrm>
                <a:off x="3955858" y="1165384"/>
                <a:ext cx="234632" cy="234632"/>
                <a:chOff x="2483014" y="1114427"/>
                <a:chExt cx="209550" cy="209550"/>
              </a:xfrm>
            </p:grpSpPr>
            <p:sp>
              <p:nvSpPr>
                <p:cNvPr id="57" name="椭圆 5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 name="椭圆 5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5" name="组合 44"/>
              <p:cNvGrpSpPr/>
              <p:nvPr/>
            </p:nvGrpSpPr>
            <p:grpSpPr>
              <a:xfrm>
                <a:off x="4317103" y="1165384"/>
                <a:ext cx="234632" cy="234632"/>
                <a:chOff x="2483014" y="1114427"/>
                <a:chExt cx="209550" cy="209550"/>
              </a:xfrm>
            </p:grpSpPr>
            <p:sp>
              <p:nvSpPr>
                <p:cNvPr id="55" name="椭圆 5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 name="椭圆 5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6" name="组合 45"/>
              <p:cNvGrpSpPr/>
              <p:nvPr/>
            </p:nvGrpSpPr>
            <p:grpSpPr>
              <a:xfrm>
                <a:off x="4678347" y="1165384"/>
                <a:ext cx="234632" cy="234632"/>
                <a:chOff x="2483014" y="1114427"/>
                <a:chExt cx="209550" cy="209550"/>
              </a:xfrm>
            </p:grpSpPr>
            <p:sp>
              <p:nvSpPr>
                <p:cNvPr id="53" name="椭圆 5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 name="椭圆 5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组合 46"/>
              <p:cNvGrpSpPr/>
              <p:nvPr/>
            </p:nvGrpSpPr>
            <p:grpSpPr>
              <a:xfrm>
                <a:off x="5039590" y="1165384"/>
                <a:ext cx="234632" cy="234632"/>
                <a:chOff x="2483014" y="1114427"/>
                <a:chExt cx="209550" cy="209550"/>
              </a:xfrm>
            </p:grpSpPr>
            <p:sp>
              <p:nvSpPr>
                <p:cNvPr id="51" name="椭圆 5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椭圆 5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8" name="组合 47"/>
              <p:cNvGrpSpPr/>
              <p:nvPr/>
            </p:nvGrpSpPr>
            <p:grpSpPr>
              <a:xfrm>
                <a:off x="5400834" y="1165384"/>
                <a:ext cx="234632" cy="234632"/>
                <a:chOff x="2483014" y="1114427"/>
                <a:chExt cx="209550" cy="209550"/>
              </a:xfrm>
            </p:grpSpPr>
            <p:sp>
              <p:nvSpPr>
                <p:cNvPr id="49" name="椭圆 4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 name="椭圆 4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9" name="组合 8"/>
            <p:cNvGrpSpPr/>
            <p:nvPr/>
          </p:nvGrpSpPr>
          <p:grpSpPr>
            <a:xfrm>
              <a:off x="6169861" y="873285"/>
              <a:ext cx="94671" cy="485002"/>
              <a:chOff x="2244455" y="772894"/>
              <a:chExt cx="94658" cy="485003"/>
            </a:xfrm>
          </p:grpSpPr>
          <p:sp>
            <p:nvSpPr>
              <p:cNvPr id="37" name="圆角矩形 3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8" name="圆角矩形 3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0" name="组合 9"/>
            <p:cNvGrpSpPr/>
            <p:nvPr/>
          </p:nvGrpSpPr>
          <p:grpSpPr>
            <a:xfrm>
              <a:off x="6532517" y="873285"/>
              <a:ext cx="94671" cy="485002"/>
              <a:chOff x="2244455" y="772894"/>
              <a:chExt cx="94658" cy="485003"/>
            </a:xfrm>
          </p:grpSpPr>
          <p:sp>
            <p:nvSpPr>
              <p:cNvPr id="35" name="圆角矩形 3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 name="圆角矩形 3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 name="组合 10"/>
            <p:cNvGrpSpPr/>
            <p:nvPr/>
          </p:nvGrpSpPr>
          <p:grpSpPr>
            <a:xfrm>
              <a:off x="6895173" y="873285"/>
              <a:ext cx="94671" cy="485002"/>
              <a:chOff x="2244455" y="772894"/>
              <a:chExt cx="94658" cy="485003"/>
            </a:xfrm>
          </p:grpSpPr>
          <p:sp>
            <p:nvSpPr>
              <p:cNvPr id="33" name="圆角矩形 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4" name="圆角矩形 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 name="组合 11"/>
            <p:cNvGrpSpPr/>
            <p:nvPr/>
          </p:nvGrpSpPr>
          <p:grpSpPr>
            <a:xfrm>
              <a:off x="7257828" y="873285"/>
              <a:ext cx="94671" cy="485002"/>
              <a:chOff x="2244455" y="772894"/>
              <a:chExt cx="94658" cy="485003"/>
            </a:xfrm>
          </p:grpSpPr>
          <p:sp>
            <p:nvSpPr>
              <p:cNvPr id="31" name="圆角矩形 3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2" name="圆角矩形 3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 name="组合 12"/>
            <p:cNvGrpSpPr/>
            <p:nvPr/>
          </p:nvGrpSpPr>
          <p:grpSpPr>
            <a:xfrm>
              <a:off x="7620483" y="873285"/>
              <a:ext cx="94671" cy="485002"/>
              <a:chOff x="2244455" y="772894"/>
              <a:chExt cx="94658" cy="485003"/>
            </a:xfrm>
          </p:grpSpPr>
          <p:sp>
            <p:nvSpPr>
              <p:cNvPr id="29" name="圆角矩形 2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 name="圆角矩形 2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7983141" y="873285"/>
              <a:ext cx="94671" cy="485002"/>
              <a:chOff x="2244455" y="772894"/>
              <a:chExt cx="94658" cy="485003"/>
            </a:xfrm>
          </p:grpSpPr>
          <p:sp>
            <p:nvSpPr>
              <p:cNvPr id="27" name="圆角矩形 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8" name="圆角矩形 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 name="组合 14"/>
            <p:cNvGrpSpPr/>
            <p:nvPr/>
          </p:nvGrpSpPr>
          <p:grpSpPr>
            <a:xfrm>
              <a:off x="8345797" y="873284"/>
              <a:ext cx="94671" cy="485002"/>
              <a:chOff x="2244455" y="772894"/>
              <a:chExt cx="94658" cy="485003"/>
            </a:xfrm>
          </p:grpSpPr>
          <p:sp>
            <p:nvSpPr>
              <p:cNvPr id="25" name="圆角矩形 2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 name="圆角矩形 2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 name="组合 15"/>
            <p:cNvGrpSpPr/>
            <p:nvPr/>
          </p:nvGrpSpPr>
          <p:grpSpPr>
            <a:xfrm>
              <a:off x="8708451" y="873285"/>
              <a:ext cx="94671" cy="485002"/>
              <a:chOff x="2244455" y="772894"/>
              <a:chExt cx="94658" cy="485003"/>
            </a:xfrm>
          </p:grpSpPr>
          <p:sp>
            <p:nvSpPr>
              <p:cNvPr id="23" name="圆角矩形 2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圆角矩形 2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 name="组合 16"/>
            <p:cNvGrpSpPr/>
            <p:nvPr/>
          </p:nvGrpSpPr>
          <p:grpSpPr>
            <a:xfrm>
              <a:off x="9071105" y="873285"/>
              <a:ext cx="94671" cy="485002"/>
              <a:chOff x="2244455" y="772894"/>
              <a:chExt cx="94658" cy="485003"/>
            </a:xfrm>
          </p:grpSpPr>
          <p:sp>
            <p:nvSpPr>
              <p:cNvPr id="21" name="圆角矩形 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 name="圆角矩形 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8" name="组合 17"/>
            <p:cNvGrpSpPr/>
            <p:nvPr/>
          </p:nvGrpSpPr>
          <p:grpSpPr>
            <a:xfrm>
              <a:off x="9433759" y="873285"/>
              <a:ext cx="94671" cy="485002"/>
              <a:chOff x="2244455" y="772894"/>
              <a:chExt cx="94658" cy="485003"/>
            </a:xfrm>
          </p:grpSpPr>
          <p:sp>
            <p:nvSpPr>
              <p:cNvPr id="19" name="圆角矩形 1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圆角矩形 1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99" name="椭圆 98"/>
          <p:cNvSpPr/>
          <p:nvPr/>
        </p:nvSpPr>
        <p:spPr>
          <a:xfrm rot="1860000">
            <a:off x="4472229" y="2748394"/>
            <a:ext cx="25701" cy="2570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106" name="图片 105"/>
          <p:cNvPicPr>
            <a:picLocks noChangeAspect="1"/>
          </p:cNvPicPr>
          <p:nvPr/>
        </p:nvPicPr>
        <p:blipFill rotWithShape="1">
          <a:blip r:embed="rId1"/>
          <a:srcRect t="55896"/>
          <a:stretch>
            <a:fillRect/>
          </a:stretch>
        </p:blipFill>
        <p:spPr>
          <a:xfrm rot="5400000">
            <a:off x="2726156" y="5180574"/>
            <a:ext cx="1227887" cy="142583"/>
          </a:xfrm>
          <a:prstGeom prst="rect">
            <a:avLst/>
          </a:prstGeom>
        </p:spPr>
      </p:pic>
      <p:sp>
        <p:nvSpPr>
          <p:cNvPr id="221" name="矩形 220"/>
          <p:cNvSpPr/>
          <p:nvPr/>
        </p:nvSpPr>
        <p:spPr>
          <a:xfrm>
            <a:off x="4892063" y="5717492"/>
            <a:ext cx="1492249" cy="112688"/>
          </a:xfrm>
          <a:prstGeom prst="rect">
            <a:avLst/>
          </a:prstGeom>
          <a:solidFill>
            <a:srgbClr val="0DAC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矩形 219"/>
          <p:cNvSpPr/>
          <p:nvPr/>
        </p:nvSpPr>
        <p:spPr>
          <a:xfrm>
            <a:off x="3411391" y="5717492"/>
            <a:ext cx="1492249" cy="112688"/>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矩形 221"/>
          <p:cNvSpPr/>
          <p:nvPr/>
        </p:nvSpPr>
        <p:spPr>
          <a:xfrm>
            <a:off x="6384312" y="5717492"/>
            <a:ext cx="1492249" cy="112688"/>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6" name="图片 145"/>
          <p:cNvPicPr>
            <a:picLocks noChangeAspect="1"/>
          </p:cNvPicPr>
          <p:nvPr/>
        </p:nvPicPr>
        <p:blipFill rotWithShape="1">
          <a:blip r:embed="rId1"/>
          <a:srcRect t="55896"/>
          <a:stretch>
            <a:fillRect/>
          </a:stretch>
        </p:blipFill>
        <p:spPr>
          <a:xfrm rot="5400000">
            <a:off x="4218406" y="5180573"/>
            <a:ext cx="1227888" cy="142583"/>
          </a:xfrm>
          <a:prstGeom prst="rect">
            <a:avLst/>
          </a:prstGeom>
        </p:spPr>
      </p:pic>
      <p:pic>
        <p:nvPicPr>
          <p:cNvPr id="147" name="图片 146"/>
          <p:cNvPicPr>
            <a:picLocks noChangeAspect="1"/>
          </p:cNvPicPr>
          <p:nvPr/>
        </p:nvPicPr>
        <p:blipFill rotWithShape="1">
          <a:blip r:embed="rId1"/>
          <a:srcRect t="55896"/>
          <a:stretch>
            <a:fillRect/>
          </a:stretch>
        </p:blipFill>
        <p:spPr>
          <a:xfrm rot="5400000">
            <a:off x="5710656" y="5180574"/>
            <a:ext cx="1227887" cy="142583"/>
          </a:xfrm>
          <a:prstGeom prst="rect">
            <a:avLst/>
          </a:prstGeom>
        </p:spPr>
      </p:pic>
      <p:sp>
        <p:nvSpPr>
          <p:cNvPr id="223" name="矩形 222"/>
          <p:cNvSpPr/>
          <p:nvPr/>
        </p:nvSpPr>
        <p:spPr>
          <a:xfrm>
            <a:off x="7880181" y="5717492"/>
            <a:ext cx="1492249" cy="112688"/>
          </a:xfrm>
          <a:prstGeom prst="rect">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8" name="图片 147"/>
          <p:cNvPicPr>
            <a:picLocks noChangeAspect="1"/>
          </p:cNvPicPr>
          <p:nvPr/>
        </p:nvPicPr>
        <p:blipFill rotWithShape="1">
          <a:blip r:embed="rId1"/>
          <a:srcRect t="55896"/>
          <a:stretch>
            <a:fillRect/>
          </a:stretch>
        </p:blipFill>
        <p:spPr>
          <a:xfrm rot="5400000">
            <a:off x="7202906" y="5180574"/>
            <a:ext cx="1227887" cy="142583"/>
          </a:xfrm>
          <a:prstGeom prst="rect">
            <a:avLst/>
          </a:prstGeom>
        </p:spPr>
      </p:pic>
      <p:pic>
        <p:nvPicPr>
          <p:cNvPr id="149" name="图片 148"/>
          <p:cNvPicPr>
            <a:picLocks noChangeAspect="1"/>
          </p:cNvPicPr>
          <p:nvPr/>
        </p:nvPicPr>
        <p:blipFill rotWithShape="1">
          <a:blip r:embed="rId1"/>
          <a:srcRect t="55896"/>
          <a:stretch>
            <a:fillRect/>
          </a:stretch>
        </p:blipFill>
        <p:spPr>
          <a:xfrm rot="5400000">
            <a:off x="8695156" y="5180574"/>
            <a:ext cx="1227887" cy="142583"/>
          </a:xfrm>
          <a:prstGeom prst="rect">
            <a:avLst/>
          </a:prstGeom>
        </p:spPr>
      </p:pic>
      <p:grpSp>
        <p:nvGrpSpPr>
          <p:cNvPr id="219" name="组合 218"/>
          <p:cNvGrpSpPr/>
          <p:nvPr/>
        </p:nvGrpSpPr>
        <p:grpSpPr>
          <a:xfrm>
            <a:off x="3438732" y="4867220"/>
            <a:ext cx="1453735" cy="651343"/>
            <a:chOff x="5813057" y="1493091"/>
            <a:chExt cx="1453735" cy="651343"/>
          </a:xfrm>
        </p:grpSpPr>
        <p:sp>
          <p:nvSpPr>
            <p:cNvPr id="217" name="文本框 216"/>
            <p:cNvSpPr txBox="1"/>
            <p:nvPr/>
          </p:nvSpPr>
          <p:spPr>
            <a:xfrm>
              <a:off x="5813057" y="1493091"/>
              <a:ext cx="1453735"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218" name="文本框 217"/>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24" name="组合 223"/>
          <p:cNvGrpSpPr/>
          <p:nvPr/>
        </p:nvGrpSpPr>
        <p:grpSpPr>
          <a:xfrm>
            <a:off x="4950032" y="4867220"/>
            <a:ext cx="1453735" cy="651343"/>
            <a:chOff x="5813057" y="1493091"/>
            <a:chExt cx="1453735" cy="651343"/>
          </a:xfrm>
        </p:grpSpPr>
        <p:sp>
          <p:nvSpPr>
            <p:cNvPr id="225" name="文本框 224"/>
            <p:cNvSpPr txBox="1"/>
            <p:nvPr/>
          </p:nvSpPr>
          <p:spPr>
            <a:xfrm>
              <a:off x="5813057" y="1493091"/>
              <a:ext cx="1453735" cy="338554"/>
            </a:xfrm>
            <a:prstGeom prst="rect">
              <a:avLst/>
            </a:prstGeom>
            <a:noFill/>
          </p:spPr>
          <p:txBody>
            <a:bodyPr wrap="square" rtlCol="0">
              <a:spAutoFit/>
            </a:bodyPr>
            <a:lstStyle/>
            <a:p>
              <a:r>
                <a:rPr lang="zh-CN" altLang="en-US" sz="1600" dirty="0">
                  <a:solidFill>
                    <a:srgbClr val="0DACB9"/>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DACB9"/>
                </a:solidFill>
                <a:latin typeface="时尚中黑简体" panose="01010104010101010101" pitchFamily="2" charset="-122"/>
                <a:ea typeface="时尚中黑简体" panose="01010104010101010101" pitchFamily="2" charset="-122"/>
              </a:endParaRPr>
            </a:p>
          </p:txBody>
        </p:sp>
        <p:sp>
          <p:nvSpPr>
            <p:cNvPr id="226" name="文本框 225"/>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27" name="组合 226"/>
          <p:cNvGrpSpPr/>
          <p:nvPr/>
        </p:nvGrpSpPr>
        <p:grpSpPr>
          <a:xfrm>
            <a:off x="6461332" y="4867220"/>
            <a:ext cx="1453735" cy="651343"/>
            <a:chOff x="5813057" y="1493091"/>
            <a:chExt cx="1453735" cy="651343"/>
          </a:xfrm>
        </p:grpSpPr>
        <p:sp>
          <p:nvSpPr>
            <p:cNvPr id="228" name="文本框 227"/>
            <p:cNvSpPr txBox="1"/>
            <p:nvPr/>
          </p:nvSpPr>
          <p:spPr>
            <a:xfrm>
              <a:off x="5813057" y="1493091"/>
              <a:ext cx="1453735"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229" name="文本框 228"/>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30" name="组合 229"/>
          <p:cNvGrpSpPr/>
          <p:nvPr/>
        </p:nvGrpSpPr>
        <p:grpSpPr>
          <a:xfrm>
            <a:off x="7972633" y="4867220"/>
            <a:ext cx="1453735" cy="651343"/>
            <a:chOff x="5813057" y="1493091"/>
            <a:chExt cx="1453735" cy="651343"/>
          </a:xfrm>
        </p:grpSpPr>
        <p:sp>
          <p:nvSpPr>
            <p:cNvPr id="231" name="文本框 230"/>
            <p:cNvSpPr txBox="1"/>
            <p:nvPr/>
          </p:nvSpPr>
          <p:spPr>
            <a:xfrm>
              <a:off x="5813057" y="1493091"/>
              <a:ext cx="1453735"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232" name="文本框 231"/>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252" name="圆角矩形 251"/>
          <p:cNvSpPr/>
          <p:nvPr/>
        </p:nvSpPr>
        <p:spPr>
          <a:xfrm>
            <a:off x="3858230" y="1438163"/>
            <a:ext cx="513140" cy="2660874"/>
          </a:xfrm>
          <a:prstGeom prst="roundRect">
            <a:avLst>
              <a:gd name="adj" fmla="val 5000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圆角矩形 252"/>
          <p:cNvSpPr/>
          <p:nvPr/>
        </p:nvSpPr>
        <p:spPr>
          <a:xfrm>
            <a:off x="5373763" y="1964173"/>
            <a:ext cx="513140" cy="2134864"/>
          </a:xfrm>
          <a:prstGeom prst="roundRect">
            <a:avLst>
              <a:gd name="adj" fmla="val 50000"/>
            </a:avLst>
          </a:prstGeom>
          <a:solidFill>
            <a:srgbClr val="0DAC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圆角矩形 253"/>
          <p:cNvSpPr/>
          <p:nvPr/>
        </p:nvSpPr>
        <p:spPr>
          <a:xfrm>
            <a:off x="6889297" y="2420443"/>
            <a:ext cx="513140" cy="1678593"/>
          </a:xfrm>
          <a:prstGeom prst="roundRect">
            <a:avLst>
              <a:gd name="adj" fmla="val 5000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圆角矩形 254"/>
          <p:cNvSpPr/>
          <p:nvPr/>
        </p:nvSpPr>
        <p:spPr>
          <a:xfrm>
            <a:off x="8404830" y="2903651"/>
            <a:ext cx="513140" cy="1195385"/>
          </a:xfrm>
          <a:prstGeom prst="roundRect">
            <a:avLst>
              <a:gd name="adj" fmla="val 50000"/>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33" name="图片 232"/>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flipH="1" flipV="1">
            <a:off x="3045540" y="3486219"/>
            <a:ext cx="6561953" cy="105487"/>
          </a:xfrm>
          <a:prstGeom prst="rect">
            <a:avLst/>
          </a:prstGeom>
        </p:spPr>
      </p:pic>
      <p:grpSp>
        <p:nvGrpSpPr>
          <p:cNvPr id="110" name="Group 4"/>
          <p:cNvGrpSpPr>
            <a:grpSpLocks noChangeAspect="1"/>
          </p:cNvGrpSpPr>
          <p:nvPr/>
        </p:nvGrpSpPr>
        <p:grpSpPr bwMode="auto">
          <a:xfrm>
            <a:off x="3996095" y="3641864"/>
            <a:ext cx="237410" cy="278216"/>
            <a:chOff x="1776" y="1776"/>
            <a:chExt cx="64" cy="75"/>
          </a:xfrm>
          <a:solidFill>
            <a:schemeClr val="bg1"/>
          </a:solidFill>
        </p:grpSpPr>
        <p:sp>
          <p:nvSpPr>
            <p:cNvPr id="111"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2"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3"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4"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5" name="Group 18"/>
          <p:cNvGrpSpPr>
            <a:grpSpLocks noChangeAspect="1"/>
          </p:cNvGrpSpPr>
          <p:nvPr/>
        </p:nvGrpSpPr>
        <p:grpSpPr bwMode="auto">
          <a:xfrm>
            <a:off x="5509778" y="3668637"/>
            <a:ext cx="241111" cy="224669"/>
            <a:chOff x="3802" y="2858"/>
            <a:chExt cx="616" cy="574"/>
          </a:xfrm>
          <a:solidFill>
            <a:schemeClr val="bg1"/>
          </a:solidFill>
        </p:grpSpPr>
        <p:sp>
          <p:nvSpPr>
            <p:cNvPr id="116"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7"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8"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9"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0"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1" name="Group 13"/>
          <p:cNvGrpSpPr>
            <a:grpSpLocks noChangeAspect="1"/>
          </p:cNvGrpSpPr>
          <p:nvPr/>
        </p:nvGrpSpPr>
        <p:grpSpPr bwMode="auto">
          <a:xfrm>
            <a:off x="7001110" y="3634506"/>
            <a:ext cx="289514" cy="292932"/>
            <a:chOff x="2426" y="2781"/>
            <a:chExt cx="593" cy="600"/>
          </a:xfrm>
          <a:solidFill>
            <a:schemeClr val="bg1"/>
          </a:solidFill>
        </p:grpSpPr>
        <p:sp>
          <p:nvSpPr>
            <p:cNvPr id="122"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24" name="Freeform 108"/>
          <p:cNvSpPr>
            <a:spLocks noEditPoints="1"/>
          </p:cNvSpPr>
          <p:nvPr/>
        </p:nvSpPr>
        <p:spPr bwMode="auto">
          <a:xfrm>
            <a:off x="8509343" y="3628369"/>
            <a:ext cx="304113" cy="305206"/>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6" name="文本框 255"/>
          <p:cNvSpPr txBox="1"/>
          <p:nvPr/>
        </p:nvSpPr>
        <p:spPr>
          <a:xfrm>
            <a:off x="3778575" y="1590999"/>
            <a:ext cx="672449"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90</a:t>
            </a:r>
            <a:r>
              <a:rPr lang="en-US" altLang="zh-CN" sz="1200" dirty="0" smtClean="0">
                <a:solidFill>
                  <a:schemeClr val="bg1"/>
                </a:solidFill>
                <a:latin typeface="Impact" panose="020B0806030902050204" pitchFamily="34" charset="0"/>
              </a:rPr>
              <a:t>%</a:t>
            </a:r>
            <a:endParaRPr lang="zh-CN" altLang="en-US" sz="2000" dirty="0">
              <a:solidFill>
                <a:schemeClr val="bg1"/>
              </a:solidFill>
              <a:latin typeface="Impact" panose="020B0806030902050204" pitchFamily="34" charset="0"/>
            </a:endParaRPr>
          </a:p>
        </p:txBody>
      </p:sp>
      <p:sp>
        <p:nvSpPr>
          <p:cNvPr id="257" name="文本框 256"/>
          <p:cNvSpPr txBox="1"/>
          <p:nvPr/>
        </p:nvSpPr>
        <p:spPr>
          <a:xfrm>
            <a:off x="5301545" y="2055151"/>
            <a:ext cx="672449" cy="400110"/>
          </a:xfrm>
          <a:prstGeom prst="rect">
            <a:avLst/>
          </a:prstGeom>
          <a:noFill/>
        </p:spPr>
        <p:txBody>
          <a:bodyPr wrap="square" rtlCol="0">
            <a:spAutoFit/>
          </a:bodyPr>
          <a:lstStyle/>
          <a:p>
            <a:pPr algn="ctr"/>
            <a:r>
              <a:rPr lang="en-US" altLang="zh-CN" sz="2000" dirty="0">
                <a:solidFill>
                  <a:schemeClr val="bg1"/>
                </a:solidFill>
                <a:latin typeface="Impact" panose="020B0806030902050204" pitchFamily="34" charset="0"/>
              </a:rPr>
              <a:t>7</a:t>
            </a:r>
            <a:r>
              <a:rPr lang="en-US" altLang="zh-CN" sz="2000" dirty="0" smtClean="0">
                <a:solidFill>
                  <a:schemeClr val="bg1"/>
                </a:solidFill>
                <a:latin typeface="Impact" panose="020B0806030902050204" pitchFamily="34" charset="0"/>
              </a:rPr>
              <a:t>0</a:t>
            </a:r>
            <a:r>
              <a:rPr lang="en-US" altLang="zh-CN" sz="1200" dirty="0" smtClean="0">
                <a:solidFill>
                  <a:schemeClr val="bg1"/>
                </a:solidFill>
                <a:latin typeface="Impact" panose="020B0806030902050204" pitchFamily="34" charset="0"/>
              </a:rPr>
              <a:t>%</a:t>
            </a:r>
            <a:endParaRPr lang="zh-CN" altLang="en-US" sz="2000" dirty="0">
              <a:solidFill>
                <a:schemeClr val="bg1"/>
              </a:solidFill>
              <a:latin typeface="Impact" panose="020B0806030902050204" pitchFamily="34" charset="0"/>
            </a:endParaRPr>
          </a:p>
        </p:txBody>
      </p:sp>
      <p:sp>
        <p:nvSpPr>
          <p:cNvPr id="258" name="文本框 257"/>
          <p:cNvSpPr txBox="1"/>
          <p:nvPr/>
        </p:nvSpPr>
        <p:spPr>
          <a:xfrm>
            <a:off x="6809642" y="2550409"/>
            <a:ext cx="672449"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50</a:t>
            </a:r>
            <a:r>
              <a:rPr lang="en-US" altLang="zh-CN" sz="1200" dirty="0" smtClean="0">
                <a:solidFill>
                  <a:schemeClr val="bg1"/>
                </a:solidFill>
                <a:latin typeface="Impact" panose="020B0806030902050204" pitchFamily="34" charset="0"/>
              </a:rPr>
              <a:t>%</a:t>
            </a:r>
            <a:endParaRPr lang="zh-CN" altLang="en-US" sz="2000" dirty="0">
              <a:solidFill>
                <a:schemeClr val="bg1"/>
              </a:solidFill>
              <a:latin typeface="Impact" panose="020B0806030902050204" pitchFamily="34" charset="0"/>
            </a:endParaRPr>
          </a:p>
        </p:txBody>
      </p:sp>
      <p:sp>
        <p:nvSpPr>
          <p:cNvPr id="259" name="文本框 258"/>
          <p:cNvSpPr txBox="1"/>
          <p:nvPr/>
        </p:nvSpPr>
        <p:spPr>
          <a:xfrm>
            <a:off x="8325174" y="3008082"/>
            <a:ext cx="672449"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30</a:t>
            </a:r>
            <a:r>
              <a:rPr lang="en-US" altLang="zh-CN" sz="1200" dirty="0" smtClean="0">
                <a:solidFill>
                  <a:schemeClr val="bg1"/>
                </a:solidFill>
                <a:latin typeface="Impact" panose="020B0806030902050204" pitchFamily="34" charset="0"/>
              </a:rPr>
              <a:t>%</a:t>
            </a:r>
            <a:endParaRPr lang="zh-CN" altLang="en-US" sz="2000" dirty="0">
              <a:solidFill>
                <a:schemeClr val="bg1"/>
              </a:solidFill>
              <a:latin typeface="Impact" panose="020B0806030902050204" pitchFamily="34" charset="0"/>
            </a:endParaRPr>
          </a:p>
        </p:txBody>
      </p:sp>
      <p:grpSp>
        <p:nvGrpSpPr>
          <p:cNvPr id="262" name="组合 261"/>
          <p:cNvGrpSpPr/>
          <p:nvPr/>
        </p:nvGrpSpPr>
        <p:grpSpPr>
          <a:xfrm>
            <a:off x="3622169" y="4097839"/>
            <a:ext cx="1000117" cy="588965"/>
            <a:chOff x="1719016" y="4252736"/>
            <a:chExt cx="1000117" cy="588965"/>
          </a:xfrm>
        </p:grpSpPr>
        <p:sp>
          <p:nvSpPr>
            <p:cNvPr id="260" name="文本框 259"/>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261" name="文本框 260"/>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72" name="组合 271"/>
          <p:cNvGrpSpPr/>
          <p:nvPr/>
        </p:nvGrpSpPr>
        <p:grpSpPr>
          <a:xfrm>
            <a:off x="5124828" y="4097839"/>
            <a:ext cx="1000117" cy="588965"/>
            <a:chOff x="1719016" y="4252736"/>
            <a:chExt cx="1000117" cy="588965"/>
          </a:xfrm>
        </p:grpSpPr>
        <p:sp>
          <p:nvSpPr>
            <p:cNvPr id="273" name="文本框 272"/>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0DACB9"/>
                  </a:solidFill>
                  <a:latin typeface="Impact" panose="020B0806030902050204" pitchFamily="34" charset="0"/>
                </a:rPr>
                <a:t>02</a:t>
              </a:r>
              <a:endParaRPr lang="zh-CN" altLang="en-US" sz="2800" dirty="0">
                <a:solidFill>
                  <a:srgbClr val="0DACB9"/>
                </a:solidFill>
                <a:latin typeface="Impact" panose="020B0806030902050204" pitchFamily="34" charset="0"/>
              </a:endParaRPr>
            </a:p>
          </p:txBody>
        </p:sp>
        <p:sp>
          <p:nvSpPr>
            <p:cNvPr id="274" name="文本框 273"/>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75" name="组合 274"/>
          <p:cNvGrpSpPr/>
          <p:nvPr/>
        </p:nvGrpSpPr>
        <p:grpSpPr>
          <a:xfrm>
            <a:off x="6654851" y="4097839"/>
            <a:ext cx="1000117" cy="588965"/>
            <a:chOff x="1719016" y="4252736"/>
            <a:chExt cx="1000117" cy="588965"/>
          </a:xfrm>
        </p:grpSpPr>
        <p:sp>
          <p:nvSpPr>
            <p:cNvPr id="276" name="文本框 275"/>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03</a:t>
              </a:r>
              <a:endParaRPr lang="zh-CN" altLang="en-US" sz="2800" dirty="0">
                <a:solidFill>
                  <a:srgbClr val="E87071"/>
                </a:solidFill>
                <a:latin typeface="Impact" panose="020B0806030902050204" pitchFamily="34" charset="0"/>
              </a:endParaRPr>
            </a:p>
          </p:txBody>
        </p:sp>
        <p:sp>
          <p:nvSpPr>
            <p:cNvPr id="277" name="文本框 276"/>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78" name="组合 277"/>
          <p:cNvGrpSpPr/>
          <p:nvPr/>
        </p:nvGrpSpPr>
        <p:grpSpPr>
          <a:xfrm>
            <a:off x="8156032" y="4097839"/>
            <a:ext cx="1000117" cy="588965"/>
            <a:chOff x="1719016" y="4252736"/>
            <a:chExt cx="1000117" cy="588965"/>
          </a:xfrm>
        </p:grpSpPr>
        <p:sp>
          <p:nvSpPr>
            <p:cNvPr id="279" name="文本框 278"/>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663A77"/>
                  </a:solidFill>
                  <a:latin typeface="Impact" panose="020B0806030902050204" pitchFamily="34" charset="0"/>
                </a:rPr>
                <a:t>04</a:t>
              </a:r>
              <a:endParaRPr lang="zh-CN" altLang="en-US" sz="2800" dirty="0">
                <a:solidFill>
                  <a:srgbClr val="663A77"/>
                </a:solidFill>
                <a:latin typeface="Impact" panose="020B0806030902050204" pitchFamily="34" charset="0"/>
              </a:endParaRPr>
            </a:p>
          </p:txBody>
        </p:sp>
        <p:sp>
          <p:nvSpPr>
            <p:cNvPr id="280" name="文本框 279"/>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sp>
        <p:nvSpPr>
          <p:cNvPr id="5" name="Freeform 31"/>
          <p:cNvSpPr/>
          <p:nvPr/>
        </p:nvSpPr>
        <p:spPr bwMode="auto">
          <a:xfrm flipH="1">
            <a:off x="-1401282" y="828650"/>
            <a:ext cx="15178236" cy="3483846"/>
          </a:xfrm>
          <a:custGeom>
            <a:avLst/>
            <a:gdLst>
              <a:gd name="T0" fmla="*/ 22 w 338"/>
              <a:gd name="T1" fmla="*/ 184 h 411"/>
              <a:gd name="T2" fmla="*/ 20 w 338"/>
              <a:gd name="T3" fmla="*/ 77 h 411"/>
              <a:gd name="T4" fmla="*/ 150 w 338"/>
              <a:gd name="T5" fmla="*/ 0 h 411"/>
              <a:gd name="T6" fmla="*/ 288 w 338"/>
              <a:gd name="T7" fmla="*/ 84 h 411"/>
              <a:gd name="T8" fmla="*/ 303 w 338"/>
              <a:gd name="T9" fmla="*/ 143 h 411"/>
              <a:gd name="T10" fmla="*/ 302 w 338"/>
              <a:gd name="T11" fmla="*/ 169 h 411"/>
              <a:gd name="T12" fmla="*/ 334 w 338"/>
              <a:gd name="T13" fmla="*/ 211 h 411"/>
              <a:gd name="T14" fmla="*/ 330 w 338"/>
              <a:gd name="T15" fmla="*/ 223 h 411"/>
              <a:gd name="T16" fmla="*/ 312 w 338"/>
              <a:gd name="T17" fmla="*/ 230 h 411"/>
              <a:gd name="T18" fmla="*/ 312 w 338"/>
              <a:gd name="T19" fmla="*/ 242 h 411"/>
              <a:gd name="T20" fmla="*/ 311 w 338"/>
              <a:gd name="T21" fmla="*/ 257 h 411"/>
              <a:gd name="T22" fmla="*/ 305 w 338"/>
              <a:gd name="T23" fmla="*/ 261 h 411"/>
              <a:gd name="T24" fmla="*/ 306 w 338"/>
              <a:gd name="T25" fmla="*/ 274 h 411"/>
              <a:gd name="T26" fmla="*/ 300 w 338"/>
              <a:gd name="T27" fmla="*/ 290 h 411"/>
              <a:gd name="T28" fmla="*/ 302 w 338"/>
              <a:gd name="T29" fmla="*/ 307 h 411"/>
              <a:gd name="T30" fmla="*/ 278 w 338"/>
              <a:gd name="T31" fmla="*/ 320 h 411"/>
              <a:gd name="T32" fmla="*/ 236 w 338"/>
              <a:gd name="T33" fmla="*/ 320 h 411"/>
              <a:gd name="T34" fmla="*/ 228 w 338"/>
              <a:gd name="T35" fmla="*/ 322 h 411"/>
              <a:gd name="T36" fmla="*/ 214 w 338"/>
              <a:gd name="T37" fmla="*/ 345 h 411"/>
              <a:gd name="T38" fmla="*/ 210 w 338"/>
              <a:gd name="T39" fmla="*/ 371 h 411"/>
              <a:gd name="T40" fmla="*/ 251 w 338"/>
              <a:gd name="T41" fmla="*/ 411 h 411"/>
              <a:gd name="T42" fmla="*/ 28 w 338"/>
              <a:gd name="T43" fmla="*/ 411 h 411"/>
              <a:gd name="T44" fmla="*/ 75 w 338"/>
              <a:gd name="T45" fmla="*/ 317 h 411"/>
              <a:gd name="T46" fmla="*/ 79 w 338"/>
              <a:gd name="T47" fmla="*/ 280 h 411"/>
              <a:gd name="T48" fmla="*/ 65 w 338"/>
              <a:gd name="T49" fmla="*/ 250 h 411"/>
              <a:gd name="T50" fmla="*/ 24 w 338"/>
              <a:gd name="T51" fmla="*/ 190 h 411"/>
              <a:gd name="T52" fmla="*/ 22 w 338"/>
              <a:gd name="T53" fmla="*/ 184 h 411"/>
              <a:gd name="connsiteX0" fmla="*/ 7083 w 9568"/>
              <a:gd name="connsiteY0" fmla="*/ 10000 h 10258"/>
              <a:gd name="connsiteX1" fmla="*/ 485 w 9568"/>
              <a:gd name="connsiteY1" fmla="*/ 10000 h 10258"/>
              <a:gd name="connsiteX2" fmla="*/ 1876 w 9568"/>
              <a:gd name="connsiteY2" fmla="*/ 7713 h 10258"/>
              <a:gd name="connsiteX3" fmla="*/ 1994 w 9568"/>
              <a:gd name="connsiteY3" fmla="*/ 6813 h 10258"/>
              <a:gd name="connsiteX4" fmla="*/ 1580 w 9568"/>
              <a:gd name="connsiteY4" fmla="*/ 6083 h 10258"/>
              <a:gd name="connsiteX5" fmla="*/ 367 w 9568"/>
              <a:gd name="connsiteY5" fmla="*/ 4623 h 10258"/>
              <a:gd name="connsiteX6" fmla="*/ 308 w 9568"/>
              <a:gd name="connsiteY6" fmla="*/ 4477 h 10258"/>
              <a:gd name="connsiteX7" fmla="*/ 249 w 9568"/>
              <a:gd name="connsiteY7" fmla="*/ 1873 h 10258"/>
              <a:gd name="connsiteX8" fmla="*/ 4095 w 9568"/>
              <a:gd name="connsiteY8" fmla="*/ 0 h 10258"/>
              <a:gd name="connsiteX9" fmla="*/ 8178 w 9568"/>
              <a:gd name="connsiteY9" fmla="*/ 2044 h 10258"/>
              <a:gd name="connsiteX10" fmla="*/ 8621 w 9568"/>
              <a:gd name="connsiteY10" fmla="*/ 3479 h 10258"/>
              <a:gd name="connsiteX11" fmla="*/ 8592 w 9568"/>
              <a:gd name="connsiteY11" fmla="*/ 4112 h 10258"/>
              <a:gd name="connsiteX12" fmla="*/ 9539 w 9568"/>
              <a:gd name="connsiteY12" fmla="*/ 5134 h 10258"/>
              <a:gd name="connsiteX13" fmla="*/ 9420 w 9568"/>
              <a:gd name="connsiteY13" fmla="*/ 5426 h 10258"/>
              <a:gd name="connsiteX14" fmla="*/ 8888 w 9568"/>
              <a:gd name="connsiteY14" fmla="*/ 5596 h 10258"/>
              <a:gd name="connsiteX15" fmla="*/ 8888 w 9568"/>
              <a:gd name="connsiteY15" fmla="*/ 5888 h 10258"/>
              <a:gd name="connsiteX16" fmla="*/ 8858 w 9568"/>
              <a:gd name="connsiteY16" fmla="*/ 6253 h 10258"/>
              <a:gd name="connsiteX17" fmla="*/ 8681 w 9568"/>
              <a:gd name="connsiteY17" fmla="*/ 6350 h 10258"/>
              <a:gd name="connsiteX18" fmla="*/ 8710 w 9568"/>
              <a:gd name="connsiteY18" fmla="*/ 6667 h 10258"/>
              <a:gd name="connsiteX19" fmla="*/ 8533 w 9568"/>
              <a:gd name="connsiteY19" fmla="*/ 7056 h 10258"/>
              <a:gd name="connsiteX20" fmla="*/ 8592 w 9568"/>
              <a:gd name="connsiteY20" fmla="*/ 7470 h 10258"/>
              <a:gd name="connsiteX21" fmla="*/ 7882 w 9568"/>
              <a:gd name="connsiteY21" fmla="*/ 7786 h 10258"/>
              <a:gd name="connsiteX22" fmla="*/ 6639 w 9568"/>
              <a:gd name="connsiteY22" fmla="*/ 7786 h 10258"/>
              <a:gd name="connsiteX23" fmla="*/ 6403 w 9568"/>
              <a:gd name="connsiteY23" fmla="*/ 7835 h 10258"/>
              <a:gd name="connsiteX24" fmla="*/ 5988 w 9568"/>
              <a:gd name="connsiteY24" fmla="*/ 8394 h 10258"/>
              <a:gd name="connsiteX25" fmla="*/ 5870 w 9568"/>
              <a:gd name="connsiteY25" fmla="*/ 9027 h 10258"/>
              <a:gd name="connsiteX26" fmla="*/ 7396 w 9568"/>
              <a:gd name="connsiteY26" fmla="*/ 10258 h 10258"/>
              <a:gd name="connsiteX0-1" fmla="*/ 0 w 12950"/>
              <a:gd name="connsiteY0-2" fmla="*/ 9172 h 10000"/>
              <a:gd name="connsiteX1-3" fmla="*/ 3457 w 12950"/>
              <a:gd name="connsiteY1-4" fmla="*/ 9748 h 10000"/>
              <a:gd name="connsiteX2-5" fmla="*/ 4911 w 12950"/>
              <a:gd name="connsiteY2-6" fmla="*/ 7519 h 10000"/>
              <a:gd name="connsiteX3-7" fmla="*/ 5034 w 12950"/>
              <a:gd name="connsiteY3-8" fmla="*/ 6642 h 10000"/>
              <a:gd name="connsiteX4-9" fmla="*/ 4601 w 12950"/>
              <a:gd name="connsiteY4-10" fmla="*/ 5930 h 10000"/>
              <a:gd name="connsiteX5-11" fmla="*/ 3334 w 12950"/>
              <a:gd name="connsiteY5-12" fmla="*/ 4507 h 10000"/>
              <a:gd name="connsiteX6-13" fmla="*/ 3272 w 12950"/>
              <a:gd name="connsiteY6-14" fmla="*/ 4364 h 10000"/>
              <a:gd name="connsiteX7-15" fmla="*/ 3210 w 12950"/>
              <a:gd name="connsiteY7-16" fmla="*/ 1826 h 10000"/>
              <a:gd name="connsiteX8-17" fmla="*/ 7230 w 12950"/>
              <a:gd name="connsiteY8-18" fmla="*/ 0 h 10000"/>
              <a:gd name="connsiteX9-19" fmla="*/ 11497 w 12950"/>
              <a:gd name="connsiteY9-20" fmla="*/ 1993 h 10000"/>
              <a:gd name="connsiteX10-21" fmla="*/ 11960 w 12950"/>
              <a:gd name="connsiteY10-22" fmla="*/ 3391 h 10000"/>
              <a:gd name="connsiteX11-23" fmla="*/ 11930 w 12950"/>
              <a:gd name="connsiteY11-24" fmla="*/ 4009 h 10000"/>
              <a:gd name="connsiteX12-25" fmla="*/ 12920 w 12950"/>
              <a:gd name="connsiteY12-26" fmla="*/ 5005 h 10000"/>
              <a:gd name="connsiteX13-27" fmla="*/ 12795 w 12950"/>
              <a:gd name="connsiteY13-28" fmla="*/ 5290 h 10000"/>
              <a:gd name="connsiteX14-29" fmla="*/ 12239 w 12950"/>
              <a:gd name="connsiteY14-30" fmla="*/ 5455 h 10000"/>
              <a:gd name="connsiteX15-31" fmla="*/ 12239 w 12950"/>
              <a:gd name="connsiteY15-32" fmla="*/ 5740 h 10000"/>
              <a:gd name="connsiteX16-33" fmla="*/ 12208 w 12950"/>
              <a:gd name="connsiteY16-34" fmla="*/ 6096 h 10000"/>
              <a:gd name="connsiteX17-35" fmla="*/ 12023 w 12950"/>
              <a:gd name="connsiteY17-36" fmla="*/ 6190 h 10000"/>
              <a:gd name="connsiteX18-37" fmla="*/ 12053 w 12950"/>
              <a:gd name="connsiteY18-38" fmla="*/ 6499 h 10000"/>
              <a:gd name="connsiteX19-39" fmla="*/ 11868 w 12950"/>
              <a:gd name="connsiteY19-40" fmla="*/ 6879 h 10000"/>
              <a:gd name="connsiteX20-41" fmla="*/ 11930 w 12950"/>
              <a:gd name="connsiteY20-42" fmla="*/ 7282 h 10000"/>
              <a:gd name="connsiteX21-43" fmla="*/ 11188 w 12950"/>
              <a:gd name="connsiteY21-44" fmla="*/ 7590 h 10000"/>
              <a:gd name="connsiteX22-45" fmla="*/ 9889 w 12950"/>
              <a:gd name="connsiteY22-46" fmla="*/ 7590 h 10000"/>
              <a:gd name="connsiteX23-47" fmla="*/ 9642 w 12950"/>
              <a:gd name="connsiteY23-48" fmla="*/ 7638 h 10000"/>
              <a:gd name="connsiteX24-49" fmla="*/ 9208 w 12950"/>
              <a:gd name="connsiteY24-50" fmla="*/ 8183 h 10000"/>
              <a:gd name="connsiteX25-51" fmla="*/ 9085 w 12950"/>
              <a:gd name="connsiteY25-52" fmla="*/ 8800 h 10000"/>
              <a:gd name="connsiteX26-53" fmla="*/ 10680 w 12950"/>
              <a:gd name="connsiteY26-54" fmla="*/ 10000 h 10000"/>
              <a:gd name="connsiteX0-55" fmla="*/ 507 w 10000"/>
              <a:gd name="connsiteY0-56" fmla="*/ 9748 h 10000"/>
              <a:gd name="connsiteX1-57" fmla="*/ 1961 w 10000"/>
              <a:gd name="connsiteY1-58" fmla="*/ 7519 h 10000"/>
              <a:gd name="connsiteX2-59" fmla="*/ 2084 w 10000"/>
              <a:gd name="connsiteY2-60" fmla="*/ 6642 h 10000"/>
              <a:gd name="connsiteX3-61" fmla="*/ 1651 w 10000"/>
              <a:gd name="connsiteY3-62" fmla="*/ 5930 h 10000"/>
              <a:gd name="connsiteX4-63" fmla="*/ 384 w 10000"/>
              <a:gd name="connsiteY4-64" fmla="*/ 4507 h 10000"/>
              <a:gd name="connsiteX5-65" fmla="*/ 322 w 10000"/>
              <a:gd name="connsiteY5-66" fmla="*/ 4364 h 10000"/>
              <a:gd name="connsiteX6-67" fmla="*/ 260 w 10000"/>
              <a:gd name="connsiteY6-68" fmla="*/ 1826 h 10000"/>
              <a:gd name="connsiteX7-69" fmla="*/ 4280 w 10000"/>
              <a:gd name="connsiteY7-70" fmla="*/ 0 h 10000"/>
              <a:gd name="connsiteX8-71" fmla="*/ 8547 w 10000"/>
              <a:gd name="connsiteY8-72" fmla="*/ 1993 h 10000"/>
              <a:gd name="connsiteX9-73" fmla="*/ 9010 w 10000"/>
              <a:gd name="connsiteY9-74" fmla="*/ 3391 h 10000"/>
              <a:gd name="connsiteX10-75" fmla="*/ 8980 w 10000"/>
              <a:gd name="connsiteY10-76" fmla="*/ 4009 h 10000"/>
              <a:gd name="connsiteX11-77" fmla="*/ 9970 w 10000"/>
              <a:gd name="connsiteY11-78" fmla="*/ 5005 h 10000"/>
              <a:gd name="connsiteX12-79" fmla="*/ 9845 w 10000"/>
              <a:gd name="connsiteY12-80" fmla="*/ 5290 h 10000"/>
              <a:gd name="connsiteX13-81" fmla="*/ 9289 w 10000"/>
              <a:gd name="connsiteY13-82" fmla="*/ 5455 h 10000"/>
              <a:gd name="connsiteX14-83" fmla="*/ 9289 w 10000"/>
              <a:gd name="connsiteY14-84" fmla="*/ 5740 h 10000"/>
              <a:gd name="connsiteX15-85" fmla="*/ 9258 w 10000"/>
              <a:gd name="connsiteY15-86" fmla="*/ 6096 h 10000"/>
              <a:gd name="connsiteX16-87" fmla="*/ 9073 w 10000"/>
              <a:gd name="connsiteY16-88" fmla="*/ 6190 h 10000"/>
              <a:gd name="connsiteX17-89" fmla="*/ 9103 w 10000"/>
              <a:gd name="connsiteY17-90" fmla="*/ 6499 h 10000"/>
              <a:gd name="connsiteX18-91" fmla="*/ 8918 w 10000"/>
              <a:gd name="connsiteY18-92" fmla="*/ 6879 h 10000"/>
              <a:gd name="connsiteX19-93" fmla="*/ 8980 w 10000"/>
              <a:gd name="connsiteY19-94" fmla="*/ 7282 h 10000"/>
              <a:gd name="connsiteX20-95" fmla="*/ 8238 w 10000"/>
              <a:gd name="connsiteY20-96" fmla="*/ 7590 h 10000"/>
              <a:gd name="connsiteX21-97" fmla="*/ 6939 w 10000"/>
              <a:gd name="connsiteY21-98" fmla="*/ 7590 h 10000"/>
              <a:gd name="connsiteX22-99" fmla="*/ 6692 w 10000"/>
              <a:gd name="connsiteY22-100" fmla="*/ 7638 h 10000"/>
              <a:gd name="connsiteX23-101" fmla="*/ 6258 w 10000"/>
              <a:gd name="connsiteY23-102" fmla="*/ 8183 h 10000"/>
              <a:gd name="connsiteX24-103" fmla="*/ 6135 w 10000"/>
              <a:gd name="connsiteY24-104" fmla="*/ 8800 h 10000"/>
              <a:gd name="connsiteX25-105" fmla="*/ 7730 w 10000"/>
              <a:gd name="connsiteY25-106" fmla="*/ 10000 h 10000"/>
              <a:gd name="connsiteX0-107" fmla="*/ 507 w 10000"/>
              <a:gd name="connsiteY0-108" fmla="*/ 9748 h 10000"/>
              <a:gd name="connsiteX1-109" fmla="*/ 1961 w 10000"/>
              <a:gd name="connsiteY1-110" fmla="*/ 7519 h 10000"/>
              <a:gd name="connsiteX2-111" fmla="*/ 2084 w 10000"/>
              <a:gd name="connsiteY2-112" fmla="*/ 6642 h 10000"/>
              <a:gd name="connsiteX3-113" fmla="*/ 1651 w 10000"/>
              <a:gd name="connsiteY3-114" fmla="*/ 5930 h 10000"/>
              <a:gd name="connsiteX4-115" fmla="*/ 384 w 10000"/>
              <a:gd name="connsiteY4-116" fmla="*/ 4507 h 10000"/>
              <a:gd name="connsiteX5-117" fmla="*/ 322 w 10000"/>
              <a:gd name="connsiteY5-118" fmla="*/ 4364 h 10000"/>
              <a:gd name="connsiteX6-119" fmla="*/ 260 w 10000"/>
              <a:gd name="connsiteY6-120" fmla="*/ 1826 h 10000"/>
              <a:gd name="connsiteX7-121" fmla="*/ 4280 w 10000"/>
              <a:gd name="connsiteY7-122" fmla="*/ 0 h 10000"/>
              <a:gd name="connsiteX8-123" fmla="*/ 8547 w 10000"/>
              <a:gd name="connsiteY8-124" fmla="*/ 1993 h 10000"/>
              <a:gd name="connsiteX9-125" fmla="*/ 9010 w 10000"/>
              <a:gd name="connsiteY9-126" fmla="*/ 3391 h 10000"/>
              <a:gd name="connsiteX10-127" fmla="*/ 8980 w 10000"/>
              <a:gd name="connsiteY10-128" fmla="*/ 4009 h 10000"/>
              <a:gd name="connsiteX11-129" fmla="*/ 9970 w 10000"/>
              <a:gd name="connsiteY11-130" fmla="*/ 5005 h 10000"/>
              <a:gd name="connsiteX12-131" fmla="*/ 9845 w 10000"/>
              <a:gd name="connsiteY12-132" fmla="*/ 5290 h 10000"/>
              <a:gd name="connsiteX13-133" fmla="*/ 9289 w 10000"/>
              <a:gd name="connsiteY13-134" fmla="*/ 5455 h 10000"/>
              <a:gd name="connsiteX14-135" fmla="*/ 9289 w 10000"/>
              <a:gd name="connsiteY14-136" fmla="*/ 5740 h 10000"/>
              <a:gd name="connsiteX15-137" fmla="*/ 9258 w 10000"/>
              <a:gd name="connsiteY15-138" fmla="*/ 6096 h 10000"/>
              <a:gd name="connsiteX16-139" fmla="*/ 9073 w 10000"/>
              <a:gd name="connsiteY16-140" fmla="*/ 6190 h 10000"/>
              <a:gd name="connsiteX17-141" fmla="*/ 9103 w 10000"/>
              <a:gd name="connsiteY17-142" fmla="*/ 6499 h 10000"/>
              <a:gd name="connsiteX18-143" fmla="*/ 8918 w 10000"/>
              <a:gd name="connsiteY18-144" fmla="*/ 6879 h 10000"/>
              <a:gd name="connsiteX19-145" fmla="*/ 8980 w 10000"/>
              <a:gd name="connsiteY19-146" fmla="*/ 7282 h 10000"/>
              <a:gd name="connsiteX20-147" fmla="*/ 8238 w 10000"/>
              <a:gd name="connsiteY20-148" fmla="*/ 7590 h 10000"/>
              <a:gd name="connsiteX21-149" fmla="*/ 6939 w 10000"/>
              <a:gd name="connsiteY21-150" fmla="*/ 7590 h 10000"/>
              <a:gd name="connsiteX22-151" fmla="*/ 6692 w 10000"/>
              <a:gd name="connsiteY22-152" fmla="*/ 7638 h 10000"/>
              <a:gd name="connsiteX23-153" fmla="*/ 6258 w 10000"/>
              <a:gd name="connsiteY23-154" fmla="*/ 8183 h 10000"/>
              <a:gd name="connsiteX24-155" fmla="*/ 6135 w 10000"/>
              <a:gd name="connsiteY24-156" fmla="*/ 8800 h 10000"/>
              <a:gd name="connsiteX25-157" fmla="*/ 7730 w 10000"/>
              <a:gd name="connsiteY25-158" fmla="*/ 10000 h 10000"/>
              <a:gd name="connsiteX0-159" fmla="*/ 507 w 10000"/>
              <a:gd name="connsiteY0-160" fmla="*/ 9748 h 10000"/>
              <a:gd name="connsiteX1-161" fmla="*/ 1961 w 10000"/>
              <a:gd name="connsiteY1-162" fmla="*/ 7519 h 10000"/>
              <a:gd name="connsiteX2-163" fmla="*/ 2084 w 10000"/>
              <a:gd name="connsiteY2-164" fmla="*/ 6642 h 10000"/>
              <a:gd name="connsiteX3-165" fmla="*/ 1651 w 10000"/>
              <a:gd name="connsiteY3-166" fmla="*/ 5930 h 10000"/>
              <a:gd name="connsiteX4-167" fmla="*/ 384 w 10000"/>
              <a:gd name="connsiteY4-168" fmla="*/ 4507 h 10000"/>
              <a:gd name="connsiteX5-169" fmla="*/ 322 w 10000"/>
              <a:gd name="connsiteY5-170" fmla="*/ 4364 h 10000"/>
              <a:gd name="connsiteX6-171" fmla="*/ 260 w 10000"/>
              <a:gd name="connsiteY6-172" fmla="*/ 1826 h 10000"/>
              <a:gd name="connsiteX7-173" fmla="*/ 4280 w 10000"/>
              <a:gd name="connsiteY7-174" fmla="*/ 0 h 10000"/>
              <a:gd name="connsiteX8-175" fmla="*/ 8547 w 10000"/>
              <a:gd name="connsiteY8-176" fmla="*/ 1993 h 10000"/>
              <a:gd name="connsiteX9-177" fmla="*/ 9010 w 10000"/>
              <a:gd name="connsiteY9-178" fmla="*/ 3391 h 10000"/>
              <a:gd name="connsiteX10-179" fmla="*/ 8980 w 10000"/>
              <a:gd name="connsiteY10-180" fmla="*/ 4009 h 10000"/>
              <a:gd name="connsiteX11-181" fmla="*/ 9970 w 10000"/>
              <a:gd name="connsiteY11-182" fmla="*/ 5005 h 10000"/>
              <a:gd name="connsiteX12-183" fmla="*/ 9845 w 10000"/>
              <a:gd name="connsiteY12-184" fmla="*/ 5290 h 10000"/>
              <a:gd name="connsiteX13-185" fmla="*/ 9289 w 10000"/>
              <a:gd name="connsiteY13-186" fmla="*/ 5455 h 10000"/>
              <a:gd name="connsiteX14-187" fmla="*/ 9289 w 10000"/>
              <a:gd name="connsiteY14-188" fmla="*/ 5740 h 10000"/>
              <a:gd name="connsiteX15-189" fmla="*/ 9258 w 10000"/>
              <a:gd name="connsiteY15-190" fmla="*/ 6096 h 10000"/>
              <a:gd name="connsiteX16-191" fmla="*/ 9073 w 10000"/>
              <a:gd name="connsiteY16-192" fmla="*/ 6190 h 10000"/>
              <a:gd name="connsiteX17-193" fmla="*/ 9103 w 10000"/>
              <a:gd name="connsiteY17-194" fmla="*/ 6499 h 10000"/>
              <a:gd name="connsiteX18-195" fmla="*/ 8918 w 10000"/>
              <a:gd name="connsiteY18-196" fmla="*/ 6879 h 10000"/>
              <a:gd name="connsiteX19-197" fmla="*/ 8980 w 10000"/>
              <a:gd name="connsiteY19-198" fmla="*/ 7282 h 10000"/>
              <a:gd name="connsiteX20-199" fmla="*/ 8238 w 10000"/>
              <a:gd name="connsiteY20-200" fmla="*/ 7590 h 10000"/>
              <a:gd name="connsiteX21-201" fmla="*/ 6939 w 10000"/>
              <a:gd name="connsiteY21-202" fmla="*/ 7590 h 10000"/>
              <a:gd name="connsiteX22-203" fmla="*/ 6692 w 10000"/>
              <a:gd name="connsiteY22-204" fmla="*/ 7638 h 10000"/>
              <a:gd name="connsiteX23-205" fmla="*/ 6258 w 10000"/>
              <a:gd name="connsiteY23-206" fmla="*/ 8183 h 10000"/>
              <a:gd name="connsiteX24-207" fmla="*/ 6135 w 10000"/>
              <a:gd name="connsiteY24-208" fmla="*/ 8800 h 10000"/>
              <a:gd name="connsiteX25-209" fmla="*/ 6831 w 10000"/>
              <a:gd name="connsiteY25-210" fmla="*/ 9422 h 10000"/>
              <a:gd name="connsiteX26-211" fmla="*/ 7730 w 10000"/>
              <a:gd name="connsiteY26-212" fmla="*/ 10000 h 10000"/>
              <a:gd name="connsiteX0-213" fmla="*/ 507 w 15835"/>
              <a:gd name="connsiteY0-214" fmla="*/ 9748 h 9748"/>
              <a:gd name="connsiteX1-215" fmla="*/ 1961 w 15835"/>
              <a:gd name="connsiteY1-216" fmla="*/ 7519 h 9748"/>
              <a:gd name="connsiteX2-217" fmla="*/ 2084 w 15835"/>
              <a:gd name="connsiteY2-218" fmla="*/ 6642 h 9748"/>
              <a:gd name="connsiteX3-219" fmla="*/ 1651 w 15835"/>
              <a:gd name="connsiteY3-220" fmla="*/ 5930 h 9748"/>
              <a:gd name="connsiteX4-221" fmla="*/ 384 w 15835"/>
              <a:gd name="connsiteY4-222" fmla="*/ 4507 h 9748"/>
              <a:gd name="connsiteX5-223" fmla="*/ 322 w 15835"/>
              <a:gd name="connsiteY5-224" fmla="*/ 4364 h 9748"/>
              <a:gd name="connsiteX6-225" fmla="*/ 260 w 15835"/>
              <a:gd name="connsiteY6-226" fmla="*/ 1826 h 9748"/>
              <a:gd name="connsiteX7-227" fmla="*/ 4280 w 15835"/>
              <a:gd name="connsiteY7-228" fmla="*/ 0 h 9748"/>
              <a:gd name="connsiteX8-229" fmla="*/ 8547 w 15835"/>
              <a:gd name="connsiteY8-230" fmla="*/ 1993 h 9748"/>
              <a:gd name="connsiteX9-231" fmla="*/ 9010 w 15835"/>
              <a:gd name="connsiteY9-232" fmla="*/ 3391 h 9748"/>
              <a:gd name="connsiteX10-233" fmla="*/ 8980 w 15835"/>
              <a:gd name="connsiteY10-234" fmla="*/ 4009 h 9748"/>
              <a:gd name="connsiteX11-235" fmla="*/ 9970 w 15835"/>
              <a:gd name="connsiteY11-236" fmla="*/ 5005 h 9748"/>
              <a:gd name="connsiteX12-237" fmla="*/ 9845 w 15835"/>
              <a:gd name="connsiteY12-238" fmla="*/ 5290 h 9748"/>
              <a:gd name="connsiteX13-239" fmla="*/ 9289 w 15835"/>
              <a:gd name="connsiteY13-240" fmla="*/ 5455 h 9748"/>
              <a:gd name="connsiteX14-241" fmla="*/ 9289 w 15835"/>
              <a:gd name="connsiteY14-242" fmla="*/ 5740 h 9748"/>
              <a:gd name="connsiteX15-243" fmla="*/ 9258 w 15835"/>
              <a:gd name="connsiteY15-244" fmla="*/ 6096 h 9748"/>
              <a:gd name="connsiteX16-245" fmla="*/ 9073 w 15835"/>
              <a:gd name="connsiteY16-246" fmla="*/ 6190 h 9748"/>
              <a:gd name="connsiteX17-247" fmla="*/ 9103 w 15835"/>
              <a:gd name="connsiteY17-248" fmla="*/ 6499 h 9748"/>
              <a:gd name="connsiteX18-249" fmla="*/ 8918 w 15835"/>
              <a:gd name="connsiteY18-250" fmla="*/ 6879 h 9748"/>
              <a:gd name="connsiteX19-251" fmla="*/ 8980 w 15835"/>
              <a:gd name="connsiteY19-252" fmla="*/ 7282 h 9748"/>
              <a:gd name="connsiteX20-253" fmla="*/ 8238 w 15835"/>
              <a:gd name="connsiteY20-254" fmla="*/ 7590 h 9748"/>
              <a:gd name="connsiteX21-255" fmla="*/ 6939 w 15835"/>
              <a:gd name="connsiteY21-256" fmla="*/ 7590 h 9748"/>
              <a:gd name="connsiteX22-257" fmla="*/ 6692 w 15835"/>
              <a:gd name="connsiteY22-258" fmla="*/ 7638 h 9748"/>
              <a:gd name="connsiteX23-259" fmla="*/ 6258 w 15835"/>
              <a:gd name="connsiteY23-260" fmla="*/ 8183 h 9748"/>
              <a:gd name="connsiteX24-261" fmla="*/ 6135 w 15835"/>
              <a:gd name="connsiteY24-262" fmla="*/ 8800 h 9748"/>
              <a:gd name="connsiteX25-263" fmla="*/ 6831 w 15835"/>
              <a:gd name="connsiteY25-264" fmla="*/ 9422 h 9748"/>
              <a:gd name="connsiteX26-265" fmla="*/ 15835 w 15835"/>
              <a:gd name="connsiteY26-266" fmla="*/ 9450 h 9748"/>
              <a:gd name="connsiteX0-267" fmla="*/ 320 w 12523"/>
              <a:gd name="connsiteY0-268" fmla="*/ 10000 h 10000"/>
              <a:gd name="connsiteX1-269" fmla="*/ 1238 w 12523"/>
              <a:gd name="connsiteY1-270" fmla="*/ 7713 h 10000"/>
              <a:gd name="connsiteX2-271" fmla="*/ 1316 w 12523"/>
              <a:gd name="connsiteY2-272" fmla="*/ 6814 h 10000"/>
              <a:gd name="connsiteX3-273" fmla="*/ 1043 w 12523"/>
              <a:gd name="connsiteY3-274" fmla="*/ 6083 h 10000"/>
              <a:gd name="connsiteX4-275" fmla="*/ 243 w 12523"/>
              <a:gd name="connsiteY4-276" fmla="*/ 4624 h 10000"/>
              <a:gd name="connsiteX5-277" fmla="*/ 203 w 12523"/>
              <a:gd name="connsiteY5-278" fmla="*/ 4477 h 10000"/>
              <a:gd name="connsiteX6-279" fmla="*/ 164 w 12523"/>
              <a:gd name="connsiteY6-280" fmla="*/ 1873 h 10000"/>
              <a:gd name="connsiteX7-281" fmla="*/ 2703 w 12523"/>
              <a:gd name="connsiteY7-282" fmla="*/ 0 h 10000"/>
              <a:gd name="connsiteX8-283" fmla="*/ 5398 w 12523"/>
              <a:gd name="connsiteY8-284" fmla="*/ 2045 h 10000"/>
              <a:gd name="connsiteX9-285" fmla="*/ 5690 w 12523"/>
              <a:gd name="connsiteY9-286" fmla="*/ 3479 h 10000"/>
              <a:gd name="connsiteX10-287" fmla="*/ 5671 w 12523"/>
              <a:gd name="connsiteY10-288" fmla="*/ 4113 h 10000"/>
              <a:gd name="connsiteX11-289" fmla="*/ 6296 w 12523"/>
              <a:gd name="connsiteY11-290" fmla="*/ 5134 h 10000"/>
              <a:gd name="connsiteX12-291" fmla="*/ 6217 w 12523"/>
              <a:gd name="connsiteY12-292" fmla="*/ 5427 h 10000"/>
              <a:gd name="connsiteX13-293" fmla="*/ 5866 w 12523"/>
              <a:gd name="connsiteY13-294" fmla="*/ 5596 h 10000"/>
              <a:gd name="connsiteX14-295" fmla="*/ 5866 w 12523"/>
              <a:gd name="connsiteY14-296" fmla="*/ 5888 h 10000"/>
              <a:gd name="connsiteX15-297" fmla="*/ 5847 w 12523"/>
              <a:gd name="connsiteY15-298" fmla="*/ 6254 h 10000"/>
              <a:gd name="connsiteX16-299" fmla="*/ 5730 w 12523"/>
              <a:gd name="connsiteY16-300" fmla="*/ 6350 h 10000"/>
              <a:gd name="connsiteX17-301" fmla="*/ 5749 w 12523"/>
              <a:gd name="connsiteY17-302" fmla="*/ 6667 h 10000"/>
              <a:gd name="connsiteX18-303" fmla="*/ 5632 w 12523"/>
              <a:gd name="connsiteY18-304" fmla="*/ 7057 h 10000"/>
              <a:gd name="connsiteX19-305" fmla="*/ 5671 w 12523"/>
              <a:gd name="connsiteY19-306" fmla="*/ 7470 h 10000"/>
              <a:gd name="connsiteX20-307" fmla="*/ 5202 w 12523"/>
              <a:gd name="connsiteY20-308" fmla="*/ 7786 h 10000"/>
              <a:gd name="connsiteX21-309" fmla="*/ 4382 w 12523"/>
              <a:gd name="connsiteY21-310" fmla="*/ 7786 h 10000"/>
              <a:gd name="connsiteX22-311" fmla="*/ 4226 w 12523"/>
              <a:gd name="connsiteY22-312" fmla="*/ 7835 h 10000"/>
              <a:gd name="connsiteX23-313" fmla="*/ 3952 w 12523"/>
              <a:gd name="connsiteY23-314" fmla="*/ 8395 h 10000"/>
              <a:gd name="connsiteX24-315" fmla="*/ 3874 w 12523"/>
              <a:gd name="connsiteY24-316" fmla="*/ 9027 h 10000"/>
              <a:gd name="connsiteX25-317" fmla="*/ 4314 w 12523"/>
              <a:gd name="connsiteY25-318" fmla="*/ 9666 h 10000"/>
              <a:gd name="connsiteX26-319" fmla="*/ 12523 w 12523"/>
              <a:gd name="connsiteY26-320" fmla="*/ 9766 h 10000"/>
              <a:gd name="connsiteX0-321" fmla="*/ 320 w 12523"/>
              <a:gd name="connsiteY0-322" fmla="*/ 10000 h 10000"/>
              <a:gd name="connsiteX1-323" fmla="*/ 593 w 12523"/>
              <a:gd name="connsiteY1-324" fmla="*/ 9611 h 10000"/>
              <a:gd name="connsiteX2-325" fmla="*/ 1238 w 12523"/>
              <a:gd name="connsiteY2-326" fmla="*/ 7713 h 10000"/>
              <a:gd name="connsiteX3-327" fmla="*/ 1316 w 12523"/>
              <a:gd name="connsiteY3-328" fmla="*/ 6814 h 10000"/>
              <a:gd name="connsiteX4-329" fmla="*/ 1043 w 12523"/>
              <a:gd name="connsiteY4-330" fmla="*/ 6083 h 10000"/>
              <a:gd name="connsiteX5-331" fmla="*/ 243 w 12523"/>
              <a:gd name="connsiteY5-332" fmla="*/ 4624 h 10000"/>
              <a:gd name="connsiteX6-333" fmla="*/ 203 w 12523"/>
              <a:gd name="connsiteY6-334" fmla="*/ 4477 h 10000"/>
              <a:gd name="connsiteX7-335" fmla="*/ 164 w 12523"/>
              <a:gd name="connsiteY7-336" fmla="*/ 1873 h 10000"/>
              <a:gd name="connsiteX8-337" fmla="*/ 2703 w 12523"/>
              <a:gd name="connsiteY8-338" fmla="*/ 0 h 10000"/>
              <a:gd name="connsiteX9-339" fmla="*/ 5398 w 12523"/>
              <a:gd name="connsiteY9-340" fmla="*/ 2045 h 10000"/>
              <a:gd name="connsiteX10-341" fmla="*/ 5690 w 12523"/>
              <a:gd name="connsiteY10-342" fmla="*/ 3479 h 10000"/>
              <a:gd name="connsiteX11-343" fmla="*/ 5671 w 12523"/>
              <a:gd name="connsiteY11-344" fmla="*/ 4113 h 10000"/>
              <a:gd name="connsiteX12-345" fmla="*/ 6296 w 12523"/>
              <a:gd name="connsiteY12-346" fmla="*/ 5134 h 10000"/>
              <a:gd name="connsiteX13-347" fmla="*/ 6217 w 12523"/>
              <a:gd name="connsiteY13-348" fmla="*/ 5427 h 10000"/>
              <a:gd name="connsiteX14-349" fmla="*/ 5866 w 12523"/>
              <a:gd name="connsiteY14-350" fmla="*/ 5596 h 10000"/>
              <a:gd name="connsiteX15-351" fmla="*/ 5866 w 12523"/>
              <a:gd name="connsiteY15-352" fmla="*/ 5888 h 10000"/>
              <a:gd name="connsiteX16-353" fmla="*/ 5847 w 12523"/>
              <a:gd name="connsiteY16-354" fmla="*/ 6254 h 10000"/>
              <a:gd name="connsiteX17-355" fmla="*/ 5730 w 12523"/>
              <a:gd name="connsiteY17-356" fmla="*/ 6350 h 10000"/>
              <a:gd name="connsiteX18-357" fmla="*/ 5749 w 12523"/>
              <a:gd name="connsiteY18-358" fmla="*/ 6667 h 10000"/>
              <a:gd name="connsiteX19-359" fmla="*/ 5632 w 12523"/>
              <a:gd name="connsiteY19-360" fmla="*/ 7057 h 10000"/>
              <a:gd name="connsiteX20-361" fmla="*/ 5671 w 12523"/>
              <a:gd name="connsiteY20-362" fmla="*/ 7470 h 10000"/>
              <a:gd name="connsiteX21-363" fmla="*/ 5202 w 12523"/>
              <a:gd name="connsiteY21-364" fmla="*/ 7786 h 10000"/>
              <a:gd name="connsiteX22-365" fmla="*/ 4382 w 12523"/>
              <a:gd name="connsiteY22-366" fmla="*/ 7786 h 10000"/>
              <a:gd name="connsiteX23-367" fmla="*/ 4226 w 12523"/>
              <a:gd name="connsiteY23-368" fmla="*/ 7835 h 10000"/>
              <a:gd name="connsiteX24-369" fmla="*/ 3952 w 12523"/>
              <a:gd name="connsiteY24-370" fmla="*/ 8395 h 10000"/>
              <a:gd name="connsiteX25-371" fmla="*/ 3874 w 12523"/>
              <a:gd name="connsiteY25-372" fmla="*/ 9027 h 10000"/>
              <a:gd name="connsiteX26-373" fmla="*/ 4314 w 12523"/>
              <a:gd name="connsiteY26-374" fmla="*/ 9666 h 10000"/>
              <a:gd name="connsiteX27" fmla="*/ 12523 w 12523"/>
              <a:gd name="connsiteY27" fmla="*/ 9766 h 10000"/>
              <a:gd name="connsiteX0-375" fmla="*/ 0 w 19228"/>
              <a:gd name="connsiteY0-376" fmla="*/ 9678 h 9783"/>
              <a:gd name="connsiteX1-377" fmla="*/ 7298 w 19228"/>
              <a:gd name="connsiteY1-378" fmla="*/ 9611 h 9783"/>
              <a:gd name="connsiteX2-379" fmla="*/ 7943 w 19228"/>
              <a:gd name="connsiteY2-380" fmla="*/ 7713 h 9783"/>
              <a:gd name="connsiteX3-381" fmla="*/ 8021 w 19228"/>
              <a:gd name="connsiteY3-382" fmla="*/ 6814 h 9783"/>
              <a:gd name="connsiteX4-383" fmla="*/ 7748 w 19228"/>
              <a:gd name="connsiteY4-384" fmla="*/ 6083 h 9783"/>
              <a:gd name="connsiteX5-385" fmla="*/ 6948 w 19228"/>
              <a:gd name="connsiteY5-386" fmla="*/ 4624 h 9783"/>
              <a:gd name="connsiteX6-387" fmla="*/ 6908 w 19228"/>
              <a:gd name="connsiteY6-388" fmla="*/ 4477 h 9783"/>
              <a:gd name="connsiteX7-389" fmla="*/ 6869 w 19228"/>
              <a:gd name="connsiteY7-390" fmla="*/ 1873 h 9783"/>
              <a:gd name="connsiteX8-391" fmla="*/ 9408 w 19228"/>
              <a:gd name="connsiteY8-392" fmla="*/ 0 h 9783"/>
              <a:gd name="connsiteX9-393" fmla="*/ 12103 w 19228"/>
              <a:gd name="connsiteY9-394" fmla="*/ 2045 h 9783"/>
              <a:gd name="connsiteX10-395" fmla="*/ 12395 w 19228"/>
              <a:gd name="connsiteY10-396" fmla="*/ 3479 h 9783"/>
              <a:gd name="connsiteX11-397" fmla="*/ 12376 w 19228"/>
              <a:gd name="connsiteY11-398" fmla="*/ 4113 h 9783"/>
              <a:gd name="connsiteX12-399" fmla="*/ 13001 w 19228"/>
              <a:gd name="connsiteY12-400" fmla="*/ 5134 h 9783"/>
              <a:gd name="connsiteX13-401" fmla="*/ 12922 w 19228"/>
              <a:gd name="connsiteY13-402" fmla="*/ 5427 h 9783"/>
              <a:gd name="connsiteX14-403" fmla="*/ 12571 w 19228"/>
              <a:gd name="connsiteY14-404" fmla="*/ 5596 h 9783"/>
              <a:gd name="connsiteX15-405" fmla="*/ 12571 w 19228"/>
              <a:gd name="connsiteY15-406" fmla="*/ 5888 h 9783"/>
              <a:gd name="connsiteX16-407" fmla="*/ 12552 w 19228"/>
              <a:gd name="connsiteY16-408" fmla="*/ 6254 h 9783"/>
              <a:gd name="connsiteX17-409" fmla="*/ 12435 w 19228"/>
              <a:gd name="connsiteY17-410" fmla="*/ 6350 h 9783"/>
              <a:gd name="connsiteX18-411" fmla="*/ 12454 w 19228"/>
              <a:gd name="connsiteY18-412" fmla="*/ 6667 h 9783"/>
              <a:gd name="connsiteX19-413" fmla="*/ 12337 w 19228"/>
              <a:gd name="connsiteY19-414" fmla="*/ 7057 h 9783"/>
              <a:gd name="connsiteX20-415" fmla="*/ 12376 w 19228"/>
              <a:gd name="connsiteY20-416" fmla="*/ 7470 h 9783"/>
              <a:gd name="connsiteX21-417" fmla="*/ 11907 w 19228"/>
              <a:gd name="connsiteY21-418" fmla="*/ 7786 h 9783"/>
              <a:gd name="connsiteX22-419" fmla="*/ 11087 w 19228"/>
              <a:gd name="connsiteY22-420" fmla="*/ 7786 h 9783"/>
              <a:gd name="connsiteX23-421" fmla="*/ 10931 w 19228"/>
              <a:gd name="connsiteY23-422" fmla="*/ 7835 h 9783"/>
              <a:gd name="connsiteX24-423" fmla="*/ 10657 w 19228"/>
              <a:gd name="connsiteY24-424" fmla="*/ 8395 h 9783"/>
              <a:gd name="connsiteX25-425" fmla="*/ 10579 w 19228"/>
              <a:gd name="connsiteY25-426" fmla="*/ 9027 h 9783"/>
              <a:gd name="connsiteX26-427" fmla="*/ 11019 w 19228"/>
              <a:gd name="connsiteY26-428" fmla="*/ 9666 h 9783"/>
              <a:gd name="connsiteX27-429" fmla="*/ 19228 w 19228"/>
              <a:gd name="connsiteY27-430" fmla="*/ 9766 h 9783"/>
              <a:gd name="connsiteX0-431" fmla="*/ 0 w 10000"/>
              <a:gd name="connsiteY0-432" fmla="*/ 9893 h 9983"/>
              <a:gd name="connsiteX1-433" fmla="*/ 3796 w 10000"/>
              <a:gd name="connsiteY1-434" fmla="*/ 9670 h 9983"/>
              <a:gd name="connsiteX2-435" fmla="*/ 4131 w 10000"/>
              <a:gd name="connsiteY2-436" fmla="*/ 7884 h 9983"/>
              <a:gd name="connsiteX3-437" fmla="*/ 4172 w 10000"/>
              <a:gd name="connsiteY3-438" fmla="*/ 6965 h 9983"/>
              <a:gd name="connsiteX4-439" fmla="*/ 4030 w 10000"/>
              <a:gd name="connsiteY4-440" fmla="*/ 6218 h 9983"/>
              <a:gd name="connsiteX5-441" fmla="*/ 3613 w 10000"/>
              <a:gd name="connsiteY5-442" fmla="*/ 4727 h 9983"/>
              <a:gd name="connsiteX6-443" fmla="*/ 3593 w 10000"/>
              <a:gd name="connsiteY6-444" fmla="*/ 4576 h 9983"/>
              <a:gd name="connsiteX7-445" fmla="*/ 3572 w 10000"/>
              <a:gd name="connsiteY7-446" fmla="*/ 1915 h 9983"/>
              <a:gd name="connsiteX8-447" fmla="*/ 4893 w 10000"/>
              <a:gd name="connsiteY8-448" fmla="*/ 0 h 9983"/>
              <a:gd name="connsiteX9-449" fmla="*/ 6294 w 10000"/>
              <a:gd name="connsiteY9-450" fmla="*/ 2090 h 9983"/>
              <a:gd name="connsiteX10-451" fmla="*/ 6446 w 10000"/>
              <a:gd name="connsiteY10-452" fmla="*/ 3556 h 9983"/>
              <a:gd name="connsiteX11-453" fmla="*/ 6436 w 10000"/>
              <a:gd name="connsiteY11-454" fmla="*/ 4204 h 9983"/>
              <a:gd name="connsiteX12-455" fmla="*/ 6761 w 10000"/>
              <a:gd name="connsiteY12-456" fmla="*/ 5248 h 9983"/>
              <a:gd name="connsiteX13-457" fmla="*/ 6720 w 10000"/>
              <a:gd name="connsiteY13-458" fmla="*/ 5547 h 9983"/>
              <a:gd name="connsiteX14-459" fmla="*/ 6538 w 10000"/>
              <a:gd name="connsiteY14-460" fmla="*/ 5720 h 9983"/>
              <a:gd name="connsiteX15-461" fmla="*/ 6538 w 10000"/>
              <a:gd name="connsiteY15-462" fmla="*/ 6019 h 9983"/>
              <a:gd name="connsiteX16-463" fmla="*/ 6528 w 10000"/>
              <a:gd name="connsiteY16-464" fmla="*/ 6393 h 9983"/>
              <a:gd name="connsiteX17-465" fmla="*/ 6467 w 10000"/>
              <a:gd name="connsiteY17-466" fmla="*/ 6491 h 9983"/>
              <a:gd name="connsiteX18-467" fmla="*/ 6477 w 10000"/>
              <a:gd name="connsiteY18-468" fmla="*/ 6815 h 9983"/>
              <a:gd name="connsiteX19-469" fmla="*/ 6416 w 10000"/>
              <a:gd name="connsiteY19-470" fmla="*/ 7214 h 9983"/>
              <a:gd name="connsiteX20-471" fmla="*/ 6436 w 10000"/>
              <a:gd name="connsiteY20-472" fmla="*/ 7636 h 9983"/>
              <a:gd name="connsiteX21-473" fmla="*/ 6193 w 10000"/>
              <a:gd name="connsiteY21-474" fmla="*/ 7959 h 9983"/>
              <a:gd name="connsiteX22-475" fmla="*/ 5766 w 10000"/>
              <a:gd name="connsiteY22-476" fmla="*/ 7959 h 9983"/>
              <a:gd name="connsiteX23-477" fmla="*/ 5685 w 10000"/>
              <a:gd name="connsiteY23-478" fmla="*/ 8009 h 9983"/>
              <a:gd name="connsiteX24-479" fmla="*/ 5542 w 10000"/>
              <a:gd name="connsiteY24-480" fmla="*/ 8581 h 9983"/>
              <a:gd name="connsiteX25-481" fmla="*/ 5502 w 10000"/>
              <a:gd name="connsiteY25-482" fmla="*/ 9227 h 9983"/>
              <a:gd name="connsiteX26-483" fmla="*/ 5731 w 10000"/>
              <a:gd name="connsiteY26-484" fmla="*/ 9880 h 9983"/>
              <a:gd name="connsiteX27-485" fmla="*/ 10000 w 10000"/>
              <a:gd name="connsiteY27-486" fmla="*/ 9983 h 9983"/>
              <a:gd name="connsiteX0-487" fmla="*/ 0 w 10000"/>
              <a:gd name="connsiteY0-488" fmla="*/ 9910 h 10000"/>
              <a:gd name="connsiteX1-489" fmla="*/ 3796 w 10000"/>
              <a:gd name="connsiteY1-490" fmla="*/ 9686 h 10000"/>
              <a:gd name="connsiteX2-491" fmla="*/ 4131 w 10000"/>
              <a:gd name="connsiteY2-492" fmla="*/ 7897 h 10000"/>
              <a:gd name="connsiteX3-493" fmla="*/ 4172 w 10000"/>
              <a:gd name="connsiteY3-494" fmla="*/ 6977 h 10000"/>
              <a:gd name="connsiteX4-495" fmla="*/ 4030 w 10000"/>
              <a:gd name="connsiteY4-496" fmla="*/ 6229 h 10000"/>
              <a:gd name="connsiteX5-497" fmla="*/ 3613 w 10000"/>
              <a:gd name="connsiteY5-498" fmla="*/ 4735 h 10000"/>
              <a:gd name="connsiteX6-499" fmla="*/ 3593 w 10000"/>
              <a:gd name="connsiteY6-500" fmla="*/ 4584 h 10000"/>
              <a:gd name="connsiteX7-501" fmla="*/ 3572 w 10000"/>
              <a:gd name="connsiteY7-502" fmla="*/ 1918 h 10000"/>
              <a:gd name="connsiteX8-503" fmla="*/ 4893 w 10000"/>
              <a:gd name="connsiteY8-504" fmla="*/ 0 h 10000"/>
              <a:gd name="connsiteX9-505" fmla="*/ 6294 w 10000"/>
              <a:gd name="connsiteY9-506" fmla="*/ 2094 h 10000"/>
              <a:gd name="connsiteX10-507" fmla="*/ 6446 w 10000"/>
              <a:gd name="connsiteY10-508" fmla="*/ 3562 h 10000"/>
              <a:gd name="connsiteX11-509" fmla="*/ 6436 w 10000"/>
              <a:gd name="connsiteY11-510" fmla="*/ 4211 h 10000"/>
              <a:gd name="connsiteX12-511" fmla="*/ 6761 w 10000"/>
              <a:gd name="connsiteY12-512" fmla="*/ 5257 h 10000"/>
              <a:gd name="connsiteX13-513" fmla="*/ 6720 w 10000"/>
              <a:gd name="connsiteY13-514" fmla="*/ 5556 h 10000"/>
              <a:gd name="connsiteX14-515" fmla="*/ 6538 w 10000"/>
              <a:gd name="connsiteY14-516" fmla="*/ 5730 h 10000"/>
              <a:gd name="connsiteX15-517" fmla="*/ 6538 w 10000"/>
              <a:gd name="connsiteY15-518" fmla="*/ 6029 h 10000"/>
              <a:gd name="connsiteX16-519" fmla="*/ 6528 w 10000"/>
              <a:gd name="connsiteY16-520" fmla="*/ 6404 h 10000"/>
              <a:gd name="connsiteX17-521" fmla="*/ 6467 w 10000"/>
              <a:gd name="connsiteY17-522" fmla="*/ 6502 h 10000"/>
              <a:gd name="connsiteX18-523" fmla="*/ 6477 w 10000"/>
              <a:gd name="connsiteY18-524" fmla="*/ 6827 h 10000"/>
              <a:gd name="connsiteX19-525" fmla="*/ 6416 w 10000"/>
              <a:gd name="connsiteY19-526" fmla="*/ 7226 h 10000"/>
              <a:gd name="connsiteX20-527" fmla="*/ 6436 w 10000"/>
              <a:gd name="connsiteY20-528" fmla="*/ 7649 h 10000"/>
              <a:gd name="connsiteX21-529" fmla="*/ 6193 w 10000"/>
              <a:gd name="connsiteY21-530" fmla="*/ 7973 h 10000"/>
              <a:gd name="connsiteX22-531" fmla="*/ 5766 w 10000"/>
              <a:gd name="connsiteY22-532" fmla="*/ 7973 h 10000"/>
              <a:gd name="connsiteX23-533" fmla="*/ 5685 w 10000"/>
              <a:gd name="connsiteY23-534" fmla="*/ 8023 h 10000"/>
              <a:gd name="connsiteX24-535" fmla="*/ 5542 w 10000"/>
              <a:gd name="connsiteY24-536" fmla="*/ 8596 h 10000"/>
              <a:gd name="connsiteX25-537" fmla="*/ 5502 w 10000"/>
              <a:gd name="connsiteY25-538" fmla="*/ 9243 h 10000"/>
              <a:gd name="connsiteX26-539" fmla="*/ 5731 w 10000"/>
              <a:gd name="connsiteY26-540" fmla="*/ 9897 h 10000"/>
              <a:gd name="connsiteX27-541" fmla="*/ 10000 w 10000"/>
              <a:gd name="connsiteY27-542" fmla="*/ 10000 h 10000"/>
              <a:gd name="connsiteX0-543" fmla="*/ 0 w 10000"/>
              <a:gd name="connsiteY0-544" fmla="*/ 9910 h 10000"/>
              <a:gd name="connsiteX1-545" fmla="*/ 3796 w 10000"/>
              <a:gd name="connsiteY1-546" fmla="*/ 9686 h 10000"/>
              <a:gd name="connsiteX2-547" fmla="*/ 4131 w 10000"/>
              <a:gd name="connsiteY2-548" fmla="*/ 7897 h 10000"/>
              <a:gd name="connsiteX3-549" fmla="*/ 4172 w 10000"/>
              <a:gd name="connsiteY3-550" fmla="*/ 6977 h 10000"/>
              <a:gd name="connsiteX4-551" fmla="*/ 4030 w 10000"/>
              <a:gd name="connsiteY4-552" fmla="*/ 6229 h 10000"/>
              <a:gd name="connsiteX5-553" fmla="*/ 3613 w 10000"/>
              <a:gd name="connsiteY5-554" fmla="*/ 4735 h 10000"/>
              <a:gd name="connsiteX6-555" fmla="*/ 3593 w 10000"/>
              <a:gd name="connsiteY6-556" fmla="*/ 4584 h 10000"/>
              <a:gd name="connsiteX7-557" fmla="*/ 3572 w 10000"/>
              <a:gd name="connsiteY7-558" fmla="*/ 1918 h 10000"/>
              <a:gd name="connsiteX8-559" fmla="*/ 4893 w 10000"/>
              <a:gd name="connsiteY8-560" fmla="*/ 0 h 10000"/>
              <a:gd name="connsiteX9-561" fmla="*/ 6294 w 10000"/>
              <a:gd name="connsiteY9-562" fmla="*/ 2094 h 10000"/>
              <a:gd name="connsiteX10-563" fmla="*/ 6446 w 10000"/>
              <a:gd name="connsiteY10-564" fmla="*/ 3562 h 10000"/>
              <a:gd name="connsiteX11-565" fmla="*/ 6436 w 10000"/>
              <a:gd name="connsiteY11-566" fmla="*/ 4211 h 10000"/>
              <a:gd name="connsiteX12-567" fmla="*/ 6761 w 10000"/>
              <a:gd name="connsiteY12-568" fmla="*/ 5257 h 10000"/>
              <a:gd name="connsiteX13-569" fmla="*/ 6720 w 10000"/>
              <a:gd name="connsiteY13-570" fmla="*/ 5556 h 10000"/>
              <a:gd name="connsiteX14-571" fmla="*/ 6538 w 10000"/>
              <a:gd name="connsiteY14-572" fmla="*/ 5730 h 10000"/>
              <a:gd name="connsiteX15-573" fmla="*/ 6538 w 10000"/>
              <a:gd name="connsiteY15-574" fmla="*/ 6029 h 10000"/>
              <a:gd name="connsiteX16-575" fmla="*/ 6528 w 10000"/>
              <a:gd name="connsiteY16-576" fmla="*/ 6404 h 10000"/>
              <a:gd name="connsiteX17-577" fmla="*/ 6467 w 10000"/>
              <a:gd name="connsiteY17-578" fmla="*/ 6502 h 10000"/>
              <a:gd name="connsiteX18-579" fmla="*/ 6477 w 10000"/>
              <a:gd name="connsiteY18-580" fmla="*/ 6827 h 10000"/>
              <a:gd name="connsiteX19-581" fmla="*/ 6416 w 10000"/>
              <a:gd name="connsiteY19-582" fmla="*/ 7226 h 10000"/>
              <a:gd name="connsiteX20-583" fmla="*/ 6436 w 10000"/>
              <a:gd name="connsiteY20-584" fmla="*/ 7649 h 10000"/>
              <a:gd name="connsiteX21-585" fmla="*/ 6193 w 10000"/>
              <a:gd name="connsiteY21-586" fmla="*/ 7973 h 10000"/>
              <a:gd name="connsiteX22-587" fmla="*/ 5766 w 10000"/>
              <a:gd name="connsiteY22-588" fmla="*/ 7973 h 10000"/>
              <a:gd name="connsiteX23-589" fmla="*/ 5685 w 10000"/>
              <a:gd name="connsiteY23-590" fmla="*/ 8023 h 10000"/>
              <a:gd name="connsiteX24-591" fmla="*/ 5542 w 10000"/>
              <a:gd name="connsiteY24-592" fmla="*/ 8596 h 10000"/>
              <a:gd name="connsiteX25-593" fmla="*/ 5502 w 10000"/>
              <a:gd name="connsiteY25-594" fmla="*/ 9243 h 10000"/>
              <a:gd name="connsiteX26-595" fmla="*/ 5731 w 10000"/>
              <a:gd name="connsiteY26-596" fmla="*/ 9897 h 10000"/>
              <a:gd name="connsiteX27-597" fmla="*/ 10000 w 10000"/>
              <a:gd name="connsiteY27-598" fmla="*/ 10000 h 10000"/>
              <a:gd name="connsiteX0-599" fmla="*/ 0 w 10000"/>
              <a:gd name="connsiteY0-600" fmla="*/ 9910 h 10000"/>
              <a:gd name="connsiteX1-601" fmla="*/ 3796 w 10000"/>
              <a:gd name="connsiteY1-602" fmla="*/ 9686 h 10000"/>
              <a:gd name="connsiteX2-603" fmla="*/ 4131 w 10000"/>
              <a:gd name="connsiteY2-604" fmla="*/ 7897 h 10000"/>
              <a:gd name="connsiteX3-605" fmla="*/ 4172 w 10000"/>
              <a:gd name="connsiteY3-606" fmla="*/ 6977 h 10000"/>
              <a:gd name="connsiteX4-607" fmla="*/ 4030 w 10000"/>
              <a:gd name="connsiteY4-608" fmla="*/ 6229 h 10000"/>
              <a:gd name="connsiteX5-609" fmla="*/ 3613 w 10000"/>
              <a:gd name="connsiteY5-610" fmla="*/ 4735 h 10000"/>
              <a:gd name="connsiteX6-611" fmla="*/ 3593 w 10000"/>
              <a:gd name="connsiteY6-612" fmla="*/ 4584 h 10000"/>
              <a:gd name="connsiteX7-613" fmla="*/ 3572 w 10000"/>
              <a:gd name="connsiteY7-614" fmla="*/ 1918 h 10000"/>
              <a:gd name="connsiteX8-615" fmla="*/ 4893 w 10000"/>
              <a:gd name="connsiteY8-616" fmla="*/ 0 h 10000"/>
              <a:gd name="connsiteX9-617" fmla="*/ 6294 w 10000"/>
              <a:gd name="connsiteY9-618" fmla="*/ 2094 h 10000"/>
              <a:gd name="connsiteX10-619" fmla="*/ 6446 w 10000"/>
              <a:gd name="connsiteY10-620" fmla="*/ 3562 h 10000"/>
              <a:gd name="connsiteX11-621" fmla="*/ 6436 w 10000"/>
              <a:gd name="connsiteY11-622" fmla="*/ 4211 h 10000"/>
              <a:gd name="connsiteX12-623" fmla="*/ 6761 w 10000"/>
              <a:gd name="connsiteY12-624" fmla="*/ 5257 h 10000"/>
              <a:gd name="connsiteX13-625" fmla="*/ 6720 w 10000"/>
              <a:gd name="connsiteY13-626" fmla="*/ 5556 h 10000"/>
              <a:gd name="connsiteX14-627" fmla="*/ 6538 w 10000"/>
              <a:gd name="connsiteY14-628" fmla="*/ 5730 h 10000"/>
              <a:gd name="connsiteX15-629" fmla="*/ 6538 w 10000"/>
              <a:gd name="connsiteY15-630" fmla="*/ 6029 h 10000"/>
              <a:gd name="connsiteX16-631" fmla="*/ 6528 w 10000"/>
              <a:gd name="connsiteY16-632" fmla="*/ 6404 h 10000"/>
              <a:gd name="connsiteX17-633" fmla="*/ 6467 w 10000"/>
              <a:gd name="connsiteY17-634" fmla="*/ 6502 h 10000"/>
              <a:gd name="connsiteX18-635" fmla="*/ 6477 w 10000"/>
              <a:gd name="connsiteY18-636" fmla="*/ 6827 h 10000"/>
              <a:gd name="connsiteX19-637" fmla="*/ 6416 w 10000"/>
              <a:gd name="connsiteY19-638" fmla="*/ 7226 h 10000"/>
              <a:gd name="connsiteX20-639" fmla="*/ 6436 w 10000"/>
              <a:gd name="connsiteY20-640" fmla="*/ 7649 h 10000"/>
              <a:gd name="connsiteX21-641" fmla="*/ 6193 w 10000"/>
              <a:gd name="connsiteY21-642" fmla="*/ 7973 h 10000"/>
              <a:gd name="connsiteX22-643" fmla="*/ 5766 w 10000"/>
              <a:gd name="connsiteY22-644" fmla="*/ 7973 h 10000"/>
              <a:gd name="connsiteX23-645" fmla="*/ 5685 w 10000"/>
              <a:gd name="connsiteY23-646" fmla="*/ 8023 h 10000"/>
              <a:gd name="connsiteX24-647" fmla="*/ 5542 w 10000"/>
              <a:gd name="connsiteY24-648" fmla="*/ 8596 h 10000"/>
              <a:gd name="connsiteX25-649" fmla="*/ 5502 w 10000"/>
              <a:gd name="connsiteY25-650" fmla="*/ 9243 h 10000"/>
              <a:gd name="connsiteX26-651" fmla="*/ 5731 w 10000"/>
              <a:gd name="connsiteY26-652" fmla="*/ 9897 h 10000"/>
              <a:gd name="connsiteX27-653" fmla="*/ 10000 w 10000"/>
              <a:gd name="connsiteY27-654" fmla="*/ 10000 h 10000"/>
              <a:gd name="connsiteX0-655" fmla="*/ 0 w 10000"/>
              <a:gd name="connsiteY0-656" fmla="*/ 9910 h 10000"/>
              <a:gd name="connsiteX1-657" fmla="*/ 3796 w 10000"/>
              <a:gd name="connsiteY1-658" fmla="*/ 9686 h 10000"/>
              <a:gd name="connsiteX2-659" fmla="*/ 4131 w 10000"/>
              <a:gd name="connsiteY2-660" fmla="*/ 7897 h 10000"/>
              <a:gd name="connsiteX3-661" fmla="*/ 4172 w 10000"/>
              <a:gd name="connsiteY3-662" fmla="*/ 6977 h 10000"/>
              <a:gd name="connsiteX4-663" fmla="*/ 4030 w 10000"/>
              <a:gd name="connsiteY4-664" fmla="*/ 6229 h 10000"/>
              <a:gd name="connsiteX5-665" fmla="*/ 3613 w 10000"/>
              <a:gd name="connsiteY5-666" fmla="*/ 4735 h 10000"/>
              <a:gd name="connsiteX6-667" fmla="*/ 3593 w 10000"/>
              <a:gd name="connsiteY6-668" fmla="*/ 4584 h 10000"/>
              <a:gd name="connsiteX7-669" fmla="*/ 3572 w 10000"/>
              <a:gd name="connsiteY7-670" fmla="*/ 1918 h 10000"/>
              <a:gd name="connsiteX8-671" fmla="*/ 4893 w 10000"/>
              <a:gd name="connsiteY8-672" fmla="*/ 0 h 10000"/>
              <a:gd name="connsiteX9-673" fmla="*/ 6294 w 10000"/>
              <a:gd name="connsiteY9-674" fmla="*/ 2094 h 10000"/>
              <a:gd name="connsiteX10-675" fmla="*/ 6446 w 10000"/>
              <a:gd name="connsiteY10-676" fmla="*/ 3562 h 10000"/>
              <a:gd name="connsiteX11-677" fmla="*/ 6436 w 10000"/>
              <a:gd name="connsiteY11-678" fmla="*/ 4211 h 10000"/>
              <a:gd name="connsiteX12-679" fmla="*/ 6761 w 10000"/>
              <a:gd name="connsiteY12-680" fmla="*/ 5257 h 10000"/>
              <a:gd name="connsiteX13-681" fmla="*/ 6720 w 10000"/>
              <a:gd name="connsiteY13-682" fmla="*/ 5556 h 10000"/>
              <a:gd name="connsiteX14-683" fmla="*/ 6538 w 10000"/>
              <a:gd name="connsiteY14-684" fmla="*/ 5730 h 10000"/>
              <a:gd name="connsiteX15-685" fmla="*/ 6538 w 10000"/>
              <a:gd name="connsiteY15-686" fmla="*/ 6029 h 10000"/>
              <a:gd name="connsiteX16-687" fmla="*/ 6528 w 10000"/>
              <a:gd name="connsiteY16-688" fmla="*/ 6404 h 10000"/>
              <a:gd name="connsiteX17-689" fmla="*/ 6467 w 10000"/>
              <a:gd name="connsiteY17-690" fmla="*/ 6502 h 10000"/>
              <a:gd name="connsiteX18-691" fmla="*/ 6477 w 10000"/>
              <a:gd name="connsiteY18-692" fmla="*/ 6827 h 10000"/>
              <a:gd name="connsiteX19-693" fmla="*/ 6416 w 10000"/>
              <a:gd name="connsiteY19-694" fmla="*/ 7226 h 10000"/>
              <a:gd name="connsiteX20-695" fmla="*/ 6436 w 10000"/>
              <a:gd name="connsiteY20-696" fmla="*/ 7649 h 10000"/>
              <a:gd name="connsiteX21-697" fmla="*/ 6193 w 10000"/>
              <a:gd name="connsiteY21-698" fmla="*/ 7973 h 10000"/>
              <a:gd name="connsiteX22-699" fmla="*/ 5766 w 10000"/>
              <a:gd name="connsiteY22-700" fmla="*/ 7973 h 10000"/>
              <a:gd name="connsiteX23-701" fmla="*/ 5685 w 10000"/>
              <a:gd name="connsiteY23-702" fmla="*/ 8023 h 10000"/>
              <a:gd name="connsiteX24-703" fmla="*/ 5542 w 10000"/>
              <a:gd name="connsiteY24-704" fmla="*/ 8596 h 10000"/>
              <a:gd name="connsiteX25-705" fmla="*/ 5502 w 10000"/>
              <a:gd name="connsiteY25-706" fmla="*/ 9243 h 10000"/>
              <a:gd name="connsiteX26-707" fmla="*/ 5731 w 10000"/>
              <a:gd name="connsiteY26-708" fmla="*/ 9897 h 10000"/>
              <a:gd name="connsiteX27-709" fmla="*/ 10000 w 10000"/>
              <a:gd name="connsiteY27-710" fmla="*/ 10000 h 10000"/>
              <a:gd name="connsiteX0-711" fmla="*/ 0 w 10000"/>
              <a:gd name="connsiteY0-712" fmla="*/ 9910 h 10000"/>
              <a:gd name="connsiteX1-713" fmla="*/ 3796 w 10000"/>
              <a:gd name="connsiteY1-714" fmla="*/ 9686 h 10000"/>
              <a:gd name="connsiteX2-715" fmla="*/ 4131 w 10000"/>
              <a:gd name="connsiteY2-716" fmla="*/ 7897 h 10000"/>
              <a:gd name="connsiteX3-717" fmla="*/ 4172 w 10000"/>
              <a:gd name="connsiteY3-718" fmla="*/ 6977 h 10000"/>
              <a:gd name="connsiteX4-719" fmla="*/ 4030 w 10000"/>
              <a:gd name="connsiteY4-720" fmla="*/ 6229 h 10000"/>
              <a:gd name="connsiteX5-721" fmla="*/ 3613 w 10000"/>
              <a:gd name="connsiteY5-722" fmla="*/ 4735 h 10000"/>
              <a:gd name="connsiteX6-723" fmla="*/ 3593 w 10000"/>
              <a:gd name="connsiteY6-724" fmla="*/ 4584 h 10000"/>
              <a:gd name="connsiteX7-725" fmla="*/ 3572 w 10000"/>
              <a:gd name="connsiteY7-726" fmla="*/ 1918 h 10000"/>
              <a:gd name="connsiteX8-727" fmla="*/ 4893 w 10000"/>
              <a:gd name="connsiteY8-728" fmla="*/ 0 h 10000"/>
              <a:gd name="connsiteX9-729" fmla="*/ 6294 w 10000"/>
              <a:gd name="connsiteY9-730" fmla="*/ 2094 h 10000"/>
              <a:gd name="connsiteX10-731" fmla="*/ 6446 w 10000"/>
              <a:gd name="connsiteY10-732" fmla="*/ 3562 h 10000"/>
              <a:gd name="connsiteX11-733" fmla="*/ 6436 w 10000"/>
              <a:gd name="connsiteY11-734" fmla="*/ 4211 h 10000"/>
              <a:gd name="connsiteX12-735" fmla="*/ 6761 w 10000"/>
              <a:gd name="connsiteY12-736" fmla="*/ 5257 h 10000"/>
              <a:gd name="connsiteX13-737" fmla="*/ 6720 w 10000"/>
              <a:gd name="connsiteY13-738" fmla="*/ 5556 h 10000"/>
              <a:gd name="connsiteX14-739" fmla="*/ 6538 w 10000"/>
              <a:gd name="connsiteY14-740" fmla="*/ 5730 h 10000"/>
              <a:gd name="connsiteX15-741" fmla="*/ 6538 w 10000"/>
              <a:gd name="connsiteY15-742" fmla="*/ 6029 h 10000"/>
              <a:gd name="connsiteX16-743" fmla="*/ 6528 w 10000"/>
              <a:gd name="connsiteY16-744" fmla="*/ 6404 h 10000"/>
              <a:gd name="connsiteX17-745" fmla="*/ 6467 w 10000"/>
              <a:gd name="connsiteY17-746" fmla="*/ 6502 h 10000"/>
              <a:gd name="connsiteX18-747" fmla="*/ 6477 w 10000"/>
              <a:gd name="connsiteY18-748" fmla="*/ 6827 h 10000"/>
              <a:gd name="connsiteX19-749" fmla="*/ 6416 w 10000"/>
              <a:gd name="connsiteY19-750" fmla="*/ 7226 h 10000"/>
              <a:gd name="connsiteX20-751" fmla="*/ 6436 w 10000"/>
              <a:gd name="connsiteY20-752" fmla="*/ 7649 h 10000"/>
              <a:gd name="connsiteX21-753" fmla="*/ 6193 w 10000"/>
              <a:gd name="connsiteY21-754" fmla="*/ 7973 h 10000"/>
              <a:gd name="connsiteX22-755" fmla="*/ 5766 w 10000"/>
              <a:gd name="connsiteY22-756" fmla="*/ 7973 h 10000"/>
              <a:gd name="connsiteX23-757" fmla="*/ 5685 w 10000"/>
              <a:gd name="connsiteY23-758" fmla="*/ 8023 h 10000"/>
              <a:gd name="connsiteX24-759" fmla="*/ 5502 w 10000"/>
              <a:gd name="connsiteY24-760" fmla="*/ 9243 h 10000"/>
              <a:gd name="connsiteX25-761" fmla="*/ 5731 w 10000"/>
              <a:gd name="connsiteY25-762" fmla="*/ 9897 h 10000"/>
              <a:gd name="connsiteX26-763" fmla="*/ 10000 w 10000"/>
              <a:gd name="connsiteY26-764" fmla="*/ 10000 h 10000"/>
              <a:gd name="connsiteX0-765" fmla="*/ 0 w 10000"/>
              <a:gd name="connsiteY0-766" fmla="*/ 9910 h 10000"/>
              <a:gd name="connsiteX1-767" fmla="*/ 3796 w 10000"/>
              <a:gd name="connsiteY1-768" fmla="*/ 9686 h 10000"/>
              <a:gd name="connsiteX2-769" fmla="*/ 4131 w 10000"/>
              <a:gd name="connsiteY2-770" fmla="*/ 7897 h 10000"/>
              <a:gd name="connsiteX3-771" fmla="*/ 4172 w 10000"/>
              <a:gd name="connsiteY3-772" fmla="*/ 6977 h 10000"/>
              <a:gd name="connsiteX4-773" fmla="*/ 4030 w 10000"/>
              <a:gd name="connsiteY4-774" fmla="*/ 6229 h 10000"/>
              <a:gd name="connsiteX5-775" fmla="*/ 3613 w 10000"/>
              <a:gd name="connsiteY5-776" fmla="*/ 4735 h 10000"/>
              <a:gd name="connsiteX6-777" fmla="*/ 3593 w 10000"/>
              <a:gd name="connsiteY6-778" fmla="*/ 4584 h 10000"/>
              <a:gd name="connsiteX7-779" fmla="*/ 3572 w 10000"/>
              <a:gd name="connsiteY7-780" fmla="*/ 1918 h 10000"/>
              <a:gd name="connsiteX8-781" fmla="*/ 4893 w 10000"/>
              <a:gd name="connsiteY8-782" fmla="*/ 0 h 10000"/>
              <a:gd name="connsiteX9-783" fmla="*/ 6294 w 10000"/>
              <a:gd name="connsiteY9-784" fmla="*/ 2094 h 10000"/>
              <a:gd name="connsiteX10-785" fmla="*/ 6446 w 10000"/>
              <a:gd name="connsiteY10-786" fmla="*/ 3562 h 10000"/>
              <a:gd name="connsiteX11-787" fmla="*/ 6436 w 10000"/>
              <a:gd name="connsiteY11-788" fmla="*/ 4211 h 10000"/>
              <a:gd name="connsiteX12-789" fmla="*/ 6761 w 10000"/>
              <a:gd name="connsiteY12-790" fmla="*/ 5257 h 10000"/>
              <a:gd name="connsiteX13-791" fmla="*/ 6720 w 10000"/>
              <a:gd name="connsiteY13-792" fmla="*/ 5556 h 10000"/>
              <a:gd name="connsiteX14-793" fmla="*/ 6538 w 10000"/>
              <a:gd name="connsiteY14-794" fmla="*/ 5730 h 10000"/>
              <a:gd name="connsiteX15-795" fmla="*/ 6538 w 10000"/>
              <a:gd name="connsiteY15-796" fmla="*/ 6029 h 10000"/>
              <a:gd name="connsiteX16-797" fmla="*/ 6528 w 10000"/>
              <a:gd name="connsiteY16-798" fmla="*/ 6404 h 10000"/>
              <a:gd name="connsiteX17-799" fmla="*/ 6467 w 10000"/>
              <a:gd name="connsiteY17-800" fmla="*/ 6502 h 10000"/>
              <a:gd name="connsiteX18-801" fmla="*/ 6477 w 10000"/>
              <a:gd name="connsiteY18-802" fmla="*/ 6827 h 10000"/>
              <a:gd name="connsiteX19-803" fmla="*/ 6416 w 10000"/>
              <a:gd name="connsiteY19-804" fmla="*/ 7226 h 10000"/>
              <a:gd name="connsiteX20-805" fmla="*/ 6436 w 10000"/>
              <a:gd name="connsiteY20-806" fmla="*/ 7649 h 10000"/>
              <a:gd name="connsiteX21-807" fmla="*/ 6193 w 10000"/>
              <a:gd name="connsiteY21-808" fmla="*/ 7973 h 10000"/>
              <a:gd name="connsiteX22-809" fmla="*/ 5766 w 10000"/>
              <a:gd name="connsiteY22-810" fmla="*/ 7973 h 10000"/>
              <a:gd name="connsiteX23-811" fmla="*/ 5502 w 10000"/>
              <a:gd name="connsiteY23-812" fmla="*/ 9243 h 10000"/>
              <a:gd name="connsiteX24-813" fmla="*/ 5731 w 10000"/>
              <a:gd name="connsiteY24-814" fmla="*/ 9897 h 10000"/>
              <a:gd name="connsiteX25-815" fmla="*/ 10000 w 10000"/>
              <a:gd name="connsiteY25-816" fmla="*/ 10000 h 10000"/>
              <a:gd name="connsiteX0-817" fmla="*/ 0 w 10000"/>
              <a:gd name="connsiteY0-818" fmla="*/ 9910 h 10000"/>
              <a:gd name="connsiteX1-819" fmla="*/ 3796 w 10000"/>
              <a:gd name="connsiteY1-820" fmla="*/ 9686 h 10000"/>
              <a:gd name="connsiteX2-821" fmla="*/ 4131 w 10000"/>
              <a:gd name="connsiteY2-822" fmla="*/ 7897 h 10000"/>
              <a:gd name="connsiteX3-823" fmla="*/ 4172 w 10000"/>
              <a:gd name="connsiteY3-824" fmla="*/ 6977 h 10000"/>
              <a:gd name="connsiteX4-825" fmla="*/ 4030 w 10000"/>
              <a:gd name="connsiteY4-826" fmla="*/ 6229 h 10000"/>
              <a:gd name="connsiteX5-827" fmla="*/ 3613 w 10000"/>
              <a:gd name="connsiteY5-828" fmla="*/ 4735 h 10000"/>
              <a:gd name="connsiteX6-829" fmla="*/ 3593 w 10000"/>
              <a:gd name="connsiteY6-830" fmla="*/ 4584 h 10000"/>
              <a:gd name="connsiteX7-831" fmla="*/ 3572 w 10000"/>
              <a:gd name="connsiteY7-832" fmla="*/ 1918 h 10000"/>
              <a:gd name="connsiteX8-833" fmla="*/ 4893 w 10000"/>
              <a:gd name="connsiteY8-834" fmla="*/ 0 h 10000"/>
              <a:gd name="connsiteX9-835" fmla="*/ 6294 w 10000"/>
              <a:gd name="connsiteY9-836" fmla="*/ 2094 h 10000"/>
              <a:gd name="connsiteX10-837" fmla="*/ 6446 w 10000"/>
              <a:gd name="connsiteY10-838" fmla="*/ 3562 h 10000"/>
              <a:gd name="connsiteX11-839" fmla="*/ 6436 w 10000"/>
              <a:gd name="connsiteY11-840" fmla="*/ 4211 h 10000"/>
              <a:gd name="connsiteX12-841" fmla="*/ 6761 w 10000"/>
              <a:gd name="connsiteY12-842" fmla="*/ 5257 h 10000"/>
              <a:gd name="connsiteX13-843" fmla="*/ 6720 w 10000"/>
              <a:gd name="connsiteY13-844" fmla="*/ 5556 h 10000"/>
              <a:gd name="connsiteX14-845" fmla="*/ 6538 w 10000"/>
              <a:gd name="connsiteY14-846" fmla="*/ 5730 h 10000"/>
              <a:gd name="connsiteX15-847" fmla="*/ 6538 w 10000"/>
              <a:gd name="connsiteY15-848" fmla="*/ 6029 h 10000"/>
              <a:gd name="connsiteX16-849" fmla="*/ 6528 w 10000"/>
              <a:gd name="connsiteY16-850" fmla="*/ 6404 h 10000"/>
              <a:gd name="connsiteX17-851" fmla="*/ 6467 w 10000"/>
              <a:gd name="connsiteY17-852" fmla="*/ 6502 h 10000"/>
              <a:gd name="connsiteX18-853" fmla="*/ 6477 w 10000"/>
              <a:gd name="connsiteY18-854" fmla="*/ 6827 h 10000"/>
              <a:gd name="connsiteX19-855" fmla="*/ 6416 w 10000"/>
              <a:gd name="connsiteY19-856" fmla="*/ 7226 h 10000"/>
              <a:gd name="connsiteX20-857" fmla="*/ 6436 w 10000"/>
              <a:gd name="connsiteY20-858" fmla="*/ 7649 h 10000"/>
              <a:gd name="connsiteX21-859" fmla="*/ 6193 w 10000"/>
              <a:gd name="connsiteY21-860" fmla="*/ 7973 h 10000"/>
              <a:gd name="connsiteX22-861" fmla="*/ 5766 w 10000"/>
              <a:gd name="connsiteY22-862" fmla="*/ 7973 h 10000"/>
              <a:gd name="connsiteX23-863" fmla="*/ 5502 w 10000"/>
              <a:gd name="connsiteY23-864" fmla="*/ 9243 h 10000"/>
              <a:gd name="connsiteX24-865" fmla="*/ 5731 w 10000"/>
              <a:gd name="connsiteY24-866" fmla="*/ 9897 h 10000"/>
              <a:gd name="connsiteX25-867" fmla="*/ 10000 w 10000"/>
              <a:gd name="connsiteY25-868" fmla="*/ 10000 h 10000"/>
              <a:gd name="connsiteX0-869" fmla="*/ 0 w 10000"/>
              <a:gd name="connsiteY0-870" fmla="*/ 9910 h 10000"/>
              <a:gd name="connsiteX1-871" fmla="*/ 3796 w 10000"/>
              <a:gd name="connsiteY1-872" fmla="*/ 9686 h 10000"/>
              <a:gd name="connsiteX2-873" fmla="*/ 4131 w 10000"/>
              <a:gd name="connsiteY2-874" fmla="*/ 7897 h 10000"/>
              <a:gd name="connsiteX3-875" fmla="*/ 4172 w 10000"/>
              <a:gd name="connsiteY3-876" fmla="*/ 6977 h 10000"/>
              <a:gd name="connsiteX4-877" fmla="*/ 4030 w 10000"/>
              <a:gd name="connsiteY4-878" fmla="*/ 6229 h 10000"/>
              <a:gd name="connsiteX5-879" fmla="*/ 3613 w 10000"/>
              <a:gd name="connsiteY5-880" fmla="*/ 4735 h 10000"/>
              <a:gd name="connsiteX6-881" fmla="*/ 3593 w 10000"/>
              <a:gd name="connsiteY6-882" fmla="*/ 4584 h 10000"/>
              <a:gd name="connsiteX7-883" fmla="*/ 3572 w 10000"/>
              <a:gd name="connsiteY7-884" fmla="*/ 1918 h 10000"/>
              <a:gd name="connsiteX8-885" fmla="*/ 4893 w 10000"/>
              <a:gd name="connsiteY8-886" fmla="*/ 0 h 10000"/>
              <a:gd name="connsiteX9-887" fmla="*/ 6294 w 10000"/>
              <a:gd name="connsiteY9-888" fmla="*/ 2094 h 10000"/>
              <a:gd name="connsiteX10-889" fmla="*/ 6446 w 10000"/>
              <a:gd name="connsiteY10-890" fmla="*/ 3562 h 10000"/>
              <a:gd name="connsiteX11-891" fmla="*/ 6436 w 10000"/>
              <a:gd name="connsiteY11-892" fmla="*/ 4211 h 10000"/>
              <a:gd name="connsiteX12-893" fmla="*/ 6761 w 10000"/>
              <a:gd name="connsiteY12-894" fmla="*/ 5257 h 10000"/>
              <a:gd name="connsiteX13-895" fmla="*/ 6720 w 10000"/>
              <a:gd name="connsiteY13-896" fmla="*/ 5556 h 10000"/>
              <a:gd name="connsiteX14-897" fmla="*/ 6538 w 10000"/>
              <a:gd name="connsiteY14-898" fmla="*/ 5730 h 10000"/>
              <a:gd name="connsiteX15-899" fmla="*/ 6538 w 10000"/>
              <a:gd name="connsiteY15-900" fmla="*/ 6029 h 10000"/>
              <a:gd name="connsiteX16-901" fmla="*/ 6528 w 10000"/>
              <a:gd name="connsiteY16-902" fmla="*/ 6404 h 10000"/>
              <a:gd name="connsiteX17-903" fmla="*/ 6467 w 10000"/>
              <a:gd name="connsiteY17-904" fmla="*/ 6502 h 10000"/>
              <a:gd name="connsiteX18-905" fmla="*/ 6477 w 10000"/>
              <a:gd name="connsiteY18-906" fmla="*/ 6827 h 10000"/>
              <a:gd name="connsiteX19-907" fmla="*/ 6416 w 10000"/>
              <a:gd name="connsiteY19-908" fmla="*/ 7226 h 10000"/>
              <a:gd name="connsiteX20-909" fmla="*/ 6436 w 10000"/>
              <a:gd name="connsiteY20-910" fmla="*/ 7649 h 10000"/>
              <a:gd name="connsiteX21-911" fmla="*/ 6193 w 10000"/>
              <a:gd name="connsiteY21-912" fmla="*/ 7973 h 10000"/>
              <a:gd name="connsiteX22-913" fmla="*/ 5766 w 10000"/>
              <a:gd name="connsiteY22-914" fmla="*/ 7973 h 10000"/>
              <a:gd name="connsiteX23-915" fmla="*/ 5502 w 10000"/>
              <a:gd name="connsiteY23-916" fmla="*/ 9243 h 10000"/>
              <a:gd name="connsiteX24-917" fmla="*/ 5731 w 10000"/>
              <a:gd name="connsiteY24-918" fmla="*/ 9897 h 10000"/>
              <a:gd name="connsiteX25-919" fmla="*/ 10000 w 10000"/>
              <a:gd name="connsiteY25-920" fmla="*/ 10000 h 10000"/>
              <a:gd name="connsiteX0-921" fmla="*/ 0 w 10000"/>
              <a:gd name="connsiteY0-922" fmla="*/ 9910 h 10000"/>
              <a:gd name="connsiteX1-923" fmla="*/ 3796 w 10000"/>
              <a:gd name="connsiteY1-924" fmla="*/ 9686 h 10000"/>
              <a:gd name="connsiteX2-925" fmla="*/ 4131 w 10000"/>
              <a:gd name="connsiteY2-926" fmla="*/ 7897 h 10000"/>
              <a:gd name="connsiteX3-927" fmla="*/ 4172 w 10000"/>
              <a:gd name="connsiteY3-928" fmla="*/ 6977 h 10000"/>
              <a:gd name="connsiteX4-929" fmla="*/ 4030 w 10000"/>
              <a:gd name="connsiteY4-930" fmla="*/ 6229 h 10000"/>
              <a:gd name="connsiteX5-931" fmla="*/ 3613 w 10000"/>
              <a:gd name="connsiteY5-932" fmla="*/ 4735 h 10000"/>
              <a:gd name="connsiteX6-933" fmla="*/ 3593 w 10000"/>
              <a:gd name="connsiteY6-934" fmla="*/ 4584 h 10000"/>
              <a:gd name="connsiteX7-935" fmla="*/ 3572 w 10000"/>
              <a:gd name="connsiteY7-936" fmla="*/ 1918 h 10000"/>
              <a:gd name="connsiteX8-937" fmla="*/ 4893 w 10000"/>
              <a:gd name="connsiteY8-938" fmla="*/ 0 h 10000"/>
              <a:gd name="connsiteX9-939" fmla="*/ 6294 w 10000"/>
              <a:gd name="connsiteY9-940" fmla="*/ 2094 h 10000"/>
              <a:gd name="connsiteX10-941" fmla="*/ 6446 w 10000"/>
              <a:gd name="connsiteY10-942" fmla="*/ 3562 h 10000"/>
              <a:gd name="connsiteX11-943" fmla="*/ 6436 w 10000"/>
              <a:gd name="connsiteY11-944" fmla="*/ 4211 h 10000"/>
              <a:gd name="connsiteX12-945" fmla="*/ 6761 w 10000"/>
              <a:gd name="connsiteY12-946" fmla="*/ 5257 h 10000"/>
              <a:gd name="connsiteX13-947" fmla="*/ 6720 w 10000"/>
              <a:gd name="connsiteY13-948" fmla="*/ 5556 h 10000"/>
              <a:gd name="connsiteX14-949" fmla="*/ 6538 w 10000"/>
              <a:gd name="connsiteY14-950" fmla="*/ 5730 h 10000"/>
              <a:gd name="connsiteX15-951" fmla="*/ 6538 w 10000"/>
              <a:gd name="connsiteY15-952" fmla="*/ 6029 h 10000"/>
              <a:gd name="connsiteX16-953" fmla="*/ 6528 w 10000"/>
              <a:gd name="connsiteY16-954" fmla="*/ 6404 h 10000"/>
              <a:gd name="connsiteX17-955" fmla="*/ 6467 w 10000"/>
              <a:gd name="connsiteY17-956" fmla="*/ 6502 h 10000"/>
              <a:gd name="connsiteX18-957" fmla="*/ 6477 w 10000"/>
              <a:gd name="connsiteY18-958" fmla="*/ 6827 h 10000"/>
              <a:gd name="connsiteX19-959" fmla="*/ 6416 w 10000"/>
              <a:gd name="connsiteY19-960" fmla="*/ 7226 h 10000"/>
              <a:gd name="connsiteX20-961" fmla="*/ 6436 w 10000"/>
              <a:gd name="connsiteY20-962" fmla="*/ 7649 h 10000"/>
              <a:gd name="connsiteX21-963" fmla="*/ 6193 w 10000"/>
              <a:gd name="connsiteY21-964" fmla="*/ 7973 h 10000"/>
              <a:gd name="connsiteX22-965" fmla="*/ 5766 w 10000"/>
              <a:gd name="connsiteY22-966" fmla="*/ 7973 h 10000"/>
              <a:gd name="connsiteX23-967" fmla="*/ 5502 w 10000"/>
              <a:gd name="connsiteY23-968" fmla="*/ 9243 h 10000"/>
              <a:gd name="connsiteX24-969" fmla="*/ 5731 w 10000"/>
              <a:gd name="connsiteY24-970" fmla="*/ 9897 h 10000"/>
              <a:gd name="connsiteX25-971" fmla="*/ 10000 w 10000"/>
              <a:gd name="connsiteY25-972" fmla="*/ 10000 h 10000"/>
              <a:gd name="connsiteX0-973" fmla="*/ 0 w 10000"/>
              <a:gd name="connsiteY0-974" fmla="*/ 9910 h 10000"/>
              <a:gd name="connsiteX1-975" fmla="*/ 3796 w 10000"/>
              <a:gd name="connsiteY1-976" fmla="*/ 9686 h 10000"/>
              <a:gd name="connsiteX2-977" fmla="*/ 4131 w 10000"/>
              <a:gd name="connsiteY2-978" fmla="*/ 7897 h 10000"/>
              <a:gd name="connsiteX3-979" fmla="*/ 4172 w 10000"/>
              <a:gd name="connsiteY3-980" fmla="*/ 6977 h 10000"/>
              <a:gd name="connsiteX4-981" fmla="*/ 4030 w 10000"/>
              <a:gd name="connsiteY4-982" fmla="*/ 6229 h 10000"/>
              <a:gd name="connsiteX5-983" fmla="*/ 3613 w 10000"/>
              <a:gd name="connsiteY5-984" fmla="*/ 4735 h 10000"/>
              <a:gd name="connsiteX6-985" fmla="*/ 3593 w 10000"/>
              <a:gd name="connsiteY6-986" fmla="*/ 4584 h 10000"/>
              <a:gd name="connsiteX7-987" fmla="*/ 3572 w 10000"/>
              <a:gd name="connsiteY7-988" fmla="*/ 1918 h 10000"/>
              <a:gd name="connsiteX8-989" fmla="*/ 4893 w 10000"/>
              <a:gd name="connsiteY8-990" fmla="*/ 0 h 10000"/>
              <a:gd name="connsiteX9-991" fmla="*/ 6294 w 10000"/>
              <a:gd name="connsiteY9-992" fmla="*/ 2094 h 10000"/>
              <a:gd name="connsiteX10-993" fmla="*/ 6446 w 10000"/>
              <a:gd name="connsiteY10-994" fmla="*/ 3562 h 10000"/>
              <a:gd name="connsiteX11-995" fmla="*/ 6436 w 10000"/>
              <a:gd name="connsiteY11-996" fmla="*/ 4211 h 10000"/>
              <a:gd name="connsiteX12-997" fmla="*/ 6761 w 10000"/>
              <a:gd name="connsiteY12-998" fmla="*/ 5257 h 10000"/>
              <a:gd name="connsiteX13-999" fmla="*/ 6720 w 10000"/>
              <a:gd name="connsiteY13-1000" fmla="*/ 5556 h 10000"/>
              <a:gd name="connsiteX14-1001" fmla="*/ 6538 w 10000"/>
              <a:gd name="connsiteY14-1002" fmla="*/ 5730 h 10000"/>
              <a:gd name="connsiteX15-1003" fmla="*/ 6538 w 10000"/>
              <a:gd name="connsiteY15-1004" fmla="*/ 6029 h 10000"/>
              <a:gd name="connsiteX16-1005" fmla="*/ 6528 w 10000"/>
              <a:gd name="connsiteY16-1006" fmla="*/ 6404 h 10000"/>
              <a:gd name="connsiteX17-1007" fmla="*/ 6467 w 10000"/>
              <a:gd name="connsiteY17-1008" fmla="*/ 6502 h 10000"/>
              <a:gd name="connsiteX18-1009" fmla="*/ 6477 w 10000"/>
              <a:gd name="connsiteY18-1010" fmla="*/ 6827 h 10000"/>
              <a:gd name="connsiteX19-1011" fmla="*/ 6416 w 10000"/>
              <a:gd name="connsiteY19-1012" fmla="*/ 7226 h 10000"/>
              <a:gd name="connsiteX20-1013" fmla="*/ 6436 w 10000"/>
              <a:gd name="connsiteY20-1014" fmla="*/ 7649 h 10000"/>
              <a:gd name="connsiteX21-1015" fmla="*/ 6193 w 10000"/>
              <a:gd name="connsiteY21-1016" fmla="*/ 7973 h 10000"/>
              <a:gd name="connsiteX22-1017" fmla="*/ 5766 w 10000"/>
              <a:gd name="connsiteY22-1018" fmla="*/ 7973 h 10000"/>
              <a:gd name="connsiteX23-1019" fmla="*/ 5502 w 10000"/>
              <a:gd name="connsiteY23-1020" fmla="*/ 9243 h 10000"/>
              <a:gd name="connsiteX24-1021" fmla="*/ 5731 w 10000"/>
              <a:gd name="connsiteY24-1022" fmla="*/ 9897 h 10000"/>
              <a:gd name="connsiteX25-1023" fmla="*/ 10000 w 10000"/>
              <a:gd name="connsiteY25-1024" fmla="*/ 10000 h 10000"/>
              <a:gd name="connsiteX0-1025" fmla="*/ 0 w 10142"/>
              <a:gd name="connsiteY0-1026" fmla="*/ 9983 h 10000"/>
              <a:gd name="connsiteX1-1027" fmla="*/ 3938 w 10142"/>
              <a:gd name="connsiteY1-1028" fmla="*/ 9686 h 10000"/>
              <a:gd name="connsiteX2-1029" fmla="*/ 4273 w 10142"/>
              <a:gd name="connsiteY2-1030" fmla="*/ 7897 h 10000"/>
              <a:gd name="connsiteX3-1031" fmla="*/ 4314 w 10142"/>
              <a:gd name="connsiteY3-1032" fmla="*/ 6977 h 10000"/>
              <a:gd name="connsiteX4-1033" fmla="*/ 4172 w 10142"/>
              <a:gd name="connsiteY4-1034" fmla="*/ 6229 h 10000"/>
              <a:gd name="connsiteX5-1035" fmla="*/ 3755 w 10142"/>
              <a:gd name="connsiteY5-1036" fmla="*/ 4735 h 10000"/>
              <a:gd name="connsiteX6-1037" fmla="*/ 3735 w 10142"/>
              <a:gd name="connsiteY6-1038" fmla="*/ 4584 h 10000"/>
              <a:gd name="connsiteX7-1039" fmla="*/ 3714 w 10142"/>
              <a:gd name="connsiteY7-1040" fmla="*/ 1918 h 10000"/>
              <a:gd name="connsiteX8-1041" fmla="*/ 5035 w 10142"/>
              <a:gd name="connsiteY8-1042" fmla="*/ 0 h 10000"/>
              <a:gd name="connsiteX9-1043" fmla="*/ 6436 w 10142"/>
              <a:gd name="connsiteY9-1044" fmla="*/ 2094 h 10000"/>
              <a:gd name="connsiteX10-1045" fmla="*/ 6588 w 10142"/>
              <a:gd name="connsiteY10-1046" fmla="*/ 3562 h 10000"/>
              <a:gd name="connsiteX11-1047" fmla="*/ 6578 w 10142"/>
              <a:gd name="connsiteY11-1048" fmla="*/ 4211 h 10000"/>
              <a:gd name="connsiteX12-1049" fmla="*/ 6903 w 10142"/>
              <a:gd name="connsiteY12-1050" fmla="*/ 5257 h 10000"/>
              <a:gd name="connsiteX13-1051" fmla="*/ 6862 w 10142"/>
              <a:gd name="connsiteY13-1052" fmla="*/ 5556 h 10000"/>
              <a:gd name="connsiteX14-1053" fmla="*/ 6680 w 10142"/>
              <a:gd name="connsiteY14-1054" fmla="*/ 5730 h 10000"/>
              <a:gd name="connsiteX15-1055" fmla="*/ 6680 w 10142"/>
              <a:gd name="connsiteY15-1056" fmla="*/ 6029 h 10000"/>
              <a:gd name="connsiteX16-1057" fmla="*/ 6670 w 10142"/>
              <a:gd name="connsiteY16-1058" fmla="*/ 6404 h 10000"/>
              <a:gd name="connsiteX17-1059" fmla="*/ 6609 w 10142"/>
              <a:gd name="connsiteY17-1060" fmla="*/ 6502 h 10000"/>
              <a:gd name="connsiteX18-1061" fmla="*/ 6619 w 10142"/>
              <a:gd name="connsiteY18-1062" fmla="*/ 6827 h 10000"/>
              <a:gd name="connsiteX19-1063" fmla="*/ 6558 w 10142"/>
              <a:gd name="connsiteY19-1064" fmla="*/ 7226 h 10000"/>
              <a:gd name="connsiteX20-1065" fmla="*/ 6578 w 10142"/>
              <a:gd name="connsiteY20-1066" fmla="*/ 7649 h 10000"/>
              <a:gd name="connsiteX21-1067" fmla="*/ 6335 w 10142"/>
              <a:gd name="connsiteY21-1068" fmla="*/ 7973 h 10000"/>
              <a:gd name="connsiteX22-1069" fmla="*/ 5908 w 10142"/>
              <a:gd name="connsiteY22-1070" fmla="*/ 7973 h 10000"/>
              <a:gd name="connsiteX23-1071" fmla="*/ 5644 w 10142"/>
              <a:gd name="connsiteY23-1072" fmla="*/ 9243 h 10000"/>
              <a:gd name="connsiteX24-1073" fmla="*/ 5873 w 10142"/>
              <a:gd name="connsiteY24-1074" fmla="*/ 9897 h 10000"/>
              <a:gd name="connsiteX25-1075" fmla="*/ 10142 w 10142"/>
              <a:gd name="connsiteY25-1076" fmla="*/ 10000 h 10000"/>
              <a:gd name="connsiteX0-1077" fmla="*/ 0 w 10135"/>
              <a:gd name="connsiteY0-1078" fmla="*/ 9946 h 10000"/>
              <a:gd name="connsiteX1-1079" fmla="*/ 3931 w 10135"/>
              <a:gd name="connsiteY1-1080" fmla="*/ 9686 h 10000"/>
              <a:gd name="connsiteX2-1081" fmla="*/ 4266 w 10135"/>
              <a:gd name="connsiteY2-1082" fmla="*/ 7897 h 10000"/>
              <a:gd name="connsiteX3-1083" fmla="*/ 4307 w 10135"/>
              <a:gd name="connsiteY3-1084" fmla="*/ 6977 h 10000"/>
              <a:gd name="connsiteX4-1085" fmla="*/ 4165 w 10135"/>
              <a:gd name="connsiteY4-1086" fmla="*/ 6229 h 10000"/>
              <a:gd name="connsiteX5-1087" fmla="*/ 3748 w 10135"/>
              <a:gd name="connsiteY5-1088" fmla="*/ 4735 h 10000"/>
              <a:gd name="connsiteX6-1089" fmla="*/ 3728 w 10135"/>
              <a:gd name="connsiteY6-1090" fmla="*/ 4584 h 10000"/>
              <a:gd name="connsiteX7-1091" fmla="*/ 3707 w 10135"/>
              <a:gd name="connsiteY7-1092" fmla="*/ 1918 h 10000"/>
              <a:gd name="connsiteX8-1093" fmla="*/ 5028 w 10135"/>
              <a:gd name="connsiteY8-1094" fmla="*/ 0 h 10000"/>
              <a:gd name="connsiteX9-1095" fmla="*/ 6429 w 10135"/>
              <a:gd name="connsiteY9-1096" fmla="*/ 2094 h 10000"/>
              <a:gd name="connsiteX10-1097" fmla="*/ 6581 w 10135"/>
              <a:gd name="connsiteY10-1098" fmla="*/ 3562 h 10000"/>
              <a:gd name="connsiteX11-1099" fmla="*/ 6571 w 10135"/>
              <a:gd name="connsiteY11-1100" fmla="*/ 4211 h 10000"/>
              <a:gd name="connsiteX12-1101" fmla="*/ 6896 w 10135"/>
              <a:gd name="connsiteY12-1102" fmla="*/ 5257 h 10000"/>
              <a:gd name="connsiteX13-1103" fmla="*/ 6855 w 10135"/>
              <a:gd name="connsiteY13-1104" fmla="*/ 5556 h 10000"/>
              <a:gd name="connsiteX14-1105" fmla="*/ 6673 w 10135"/>
              <a:gd name="connsiteY14-1106" fmla="*/ 5730 h 10000"/>
              <a:gd name="connsiteX15-1107" fmla="*/ 6673 w 10135"/>
              <a:gd name="connsiteY15-1108" fmla="*/ 6029 h 10000"/>
              <a:gd name="connsiteX16-1109" fmla="*/ 6663 w 10135"/>
              <a:gd name="connsiteY16-1110" fmla="*/ 6404 h 10000"/>
              <a:gd name="connsiteX17-1111" fmla="*/ 6602 w 10135"/>
              <a:gd name="connsiteY17-1112" fmla="*/ 6502 h 10000"/>
              <a:gd name="connsiteX18-1113" fmla="*/ 6612 w 10135"/>
              <a:gd name="connsiteY18-1114" fmla="*/ 6827 h 10000"/>
              <a:gd name="connsiteX19-1115" fmla="*/ 6551 w 10135"/>
              <a:gd name="connsiteY19-1116" fmla="*/ 7226 h 10000"/>
              <a:gd name="connsiteX20-1117" fmla="*/ 6571 w 10135"/>
              <a:gd name="connsiteY20-1118" fmla="*/ 7649 h 10000"/>
              <a:gd name="connsiteX21-1119" fmla="*/ 6328 w 10135"/>
              <a:gd name="connsiteY21-1120" fmla="*/ 7973 h 10000"/>
              <a:gd name="connsiteX22-1121" fmla="*/ 5901 w 10135"/>
              <a:gd name="connsiteY22-1122" fmla="*/ 7973 h 10000"/>
              <a:gd name="connsiteX23-1123" fmla="*/ 5637 w 10135"/>
              <a:gd name="connsiteY23-1124" fmla="*/ 9243 h 10000"/>
              <a:gd name="connsiteX24-1125" fmla="*/ 5866 w 10135"/>
              <a:gd name="connsiteY24-1126" fmla="*/ 9897 h 10000"/>
              <a:gd name="connsiteX25-1127" fmla="*/ 10135 w 10135"/>
              <a:gd name="connsiteY25-1128" fmla="*/ 10000 h 10000"/>
              <a:gd name="connsiteX0-1129" fmla="*/ 0 w 10135"/>
              <a:gd name="connsiteY0-1130" fmla="*/ 9946 h 10000"/>
              <a:gd name="connsiteX1-1131" fmla="*/ 3931 w 10135"/>
              <a:gd name="connsiteY1-1132" fmla="*/ 9686 h 10000"/>
              <a:gd name="connsiteX2-1133" fmla="*/ 4266 w 10135"/>
              <a:gd name="connsiteY2-1134" fmla="*/ 7897 h 10000"/>
              <a:gd name="connsiteX3-1135" fmla="*/ 4307 w 10135"/>
              <a:gd name="connsiteY3-1136" fmla="*/ 6977 h 10000"/>
              <a:gd name="connsiteX4-1137" fmla="*/ 4165 w 10135"/>
              <a:gd name="connsiteY4-1138" fmla="*/ 6229 h 10000"/>
              <a:gd name="connsiteX5-1139" fmla="*/ 3748 w 10135"/>
              <a:gd name="connsiteY5-1140" fmla="*/ 4735 h 10000"/>
              <a:gd name="connsiteX6-1141" fmla="*/ 3728 w 10135"/>
              <a:gd name="connsiteY6-1142" fmla="*/ 4584 h 10000"/>
              <a:gd name="connsiteX7-1143" fmla="*/ 3707 w 10135"/>
              <a:gd name="connsiteY7-1144" fmla="*/ 1918 h 10000"/>
              <a:gd name="connsiteX8-1145" fmla="*/ 5028 w 10135"/>
              <a:gd name="connsiteY8-1146" fmla="*/ 0 h 10000"/>
              <a:gd name="connsiteX9-1147" fmla="*/ 6429 w 10135"/>
              <a:gd name="connsiteY9-1148" fmla="*/ 2094 h 10000"/>
              <a:gd name="connsiteX10-1149" fmla="*/ 6581 w 10135"/>
              <a:gd name="connsiteY10-1150" fmla="*/ 3562 h 10000"/>
              <a:gd name="connsiteX11-1151" fmla="*/ 6571 w 10135"/>
              <a:gd name="connsiteY11-1152" fmla="*/ 4211 h 10000"/>
              <a:gd name="connsiteX12-1153" fmla="*/ 6896 w 10135"/>
              <a:gd name="connsiteY12-1154" fmla="*/ 5257 h 10000"/>
              <a:gd name="connsiteX13-1155" fmla="*/ 6855 w 10135"/>
              <a:gd name="connsiteY13-1156" fmla="*/ 5556 h 10000"/>
              <a:gd name="connsiteX14-1157" fmla="*/ 6673 w 10135"/>
              <a:gd name="connsiteY14-1158" fmla="*/ 5730 h 10000"/>
              <a:gd name="connsiteX15-1159" fmla="*/ 6673 w 10135"/>
              <a:gd name="connsiteY15-1160" fmla="*/ 6029 h 10000"/>
              <a:gd name="connsiteX16-1161" fmla="*/ 6663 w 10135"/>
              <a:gd name="connsiteY16-1162" fmla="*/ 6404 h 10000"/>
              <a:gd name="connsiteX17-1163" fmla="*/ 6602 w 10135"/>
              <a:gd name="connsiteY17-1164" fmla="*/ 6502 h 10000"/>
              <a:gd name="connsiteX18-1165" fmla="*/ 6612 w 10135"/>
              <a:gd name="connsiteY18-1166" fmla="*/ 6827 h 10000"/>
              <a:gd name="connsiteX19-1167" fmla="*/ 6551 w 10135"/>
              <a:gd name="connsiteY19-1168" fmla="*/ 7226 h 10000"/>
              <a:gd name="connsiteX20-1169" fmla="*/ 6571 w 10135"/>
              <a:gd name="connsiteY20-1170" fmla="*/ 7649 h 10000"/>
              <a:gd name="connsiteX21-1171" fmla="*/ 6328 w 10135"/>
              <a:gd name="connsiteY21-1172" fmla="*/ 7973 h 10000"/>
              <a:gd name="connsiteX22-1173" fmla="*/ 5901 w 10135"/>
              <a:gd name="connsiteY22-1174" fmla="*/ 7973 h 10000"/>
              <a:gd name="connsiteX23-1175" fmla="*/ 5637 w 10135"/>
              <a:gd name="connsiteY23-1176" fmla="*/ 9243 h 10000"/>
              <a:gd name="connsiteX24-1177" fmla="*/ 5866 w 10135"/>
              <a:gd name="connsiteY24-1178" fmla="*/ 9897 h 10000"/>
              <a:gd name="connsiteX25-1179" fmla="*/ 10135 w 10135"/>
              <a:gd name="connsiteY25-1180" fmla="*/ 10000 h 10000"/>
              <a:gd name="connsiteX0-1181" fmla="*/ 0 w 10732"/>
              <a:gd name="connsiteY0-1182" fmla="*/ 9946 h 10000"/>
              <a:gd name="connsiteX1-1183" fmla="*/ 3931 w 10732"/>
              <a:gd name="connsiteY1-1184" fmla="*/ 9686 h 10000"/>
              <a:gd name="connsiteX2-1185" fmla="*/ 4266 w 10732"/>
              <a:gd name="connsiteY2-1186" fmla="*/ 7897 h 10000"/>
              <a:gd name="connsiteX3-1187" fmla="*/ 4307 w 10732"/>
              <a:gd name="connsiteY3-1188" fmla="*/ 6977 h 10000"/>
              <a:gd name="connsiteX4-1189" fmla="*/ 4165 w 10732"/>
              <a:gd name="connsiteY4-1190" fmla="*/ 6229 h 10000"/>
              <a:gd name="connsiteX5-1191" fmla="*/ 3748 w 10732"/>
              <a:gd name="connsiteY5-1192" fmla="*/ 4735 h 10000"/>
              <a:gd name="connsiteX6-1193" fmla="*/ 3728 w 10732"/>
              <a:gd name="connsiteY6-1194" fmla="*/ 4584 h 10000"/>
              <a:gd name="connsiteX7-1195" fmla="*/ 3707 w 10732"/>
              <a:gd name="connsiteY7-1196" fmla="*/ 1918 h 10000"/>
              <a:gd name="connsiteX8-1197" fmla="*/ 5028 w 10732"/>
              <a:gd name="connsiteY8-1198" fmla="*/ 0 h 10000"/>
              <a:gd name="connsiteX9-1199" fmla="*/ 6429 w 10732"/>
              <a:gd name="connsiteY9-1200" fmla="*/ 2094 h 10000"/>
              <a:gd name="connsiteX10-1201" fmla="*/ 6581 w 10732"/>
              <a:gd name="connsiteY10-1202" fmla="*/ 3562 h 10000"/>
              <a:gd name="connsiteX11-1203" fmla="*/ 6571 w 10732"/>
              <a:gd name="connsiteY11-1204" fmla="*/ 4211 h 10000"/>
              <a:gd name="connsiteX12-1205" fmla="*/ 6896 w 10732"/>
              <a:gd name="connsiteY12-1206" fmla="*/ 5257 h 10000"/>
              <a:gd name="connsiteX13-1207" fmla="*/ 6855 w 10732"/>
              <a:gd name="connsiteY13-1208" fmla="*/ 5556 h 10000"/>
              <a:gd name="connsiteX14-1209" fmla="*/ 6673 w 10732"/>
              <a:gd name="connsiteY14-1210" fmla="*/ 5730 h 10000"/>
              <a:gd name="connsiteX15-1211" fmla="*/ 6673 w 10732"/>
              <a:gd name="connsiteY15-1212" fmla="*/ 6029 h 10000"/>
              <a:gd name="connsiteX16-1213" fmla="*/ 6663 w 10732"/>
              <a:gd name="connsiteY16-1214" fmla="*/ 6404 h 10000"/>
              <a:gd name="connsiteX17-1215" fmla="*/ 6602 w 10732"/>
              <a:gd name="connsiteY17-1216" fmla="*/ 6502 h 10000"/>
              <a:gd name="connsiteX18-1217" fmla="*/ 6612 w 10732"/>
              <a:gd name="connsiteY18-1218" fmla="*/ 6827 h 10000"/>
              <a:gd name="connsiteX19-1219" fmla="*/ 6551 w 10732"/>
              <a:gd name="connsiteY19-1220" fmla="*/ 7226 h 10000"/>
              <a:gd name="connsiteX20-1221" fmla="*/ 6571 w 10732"/>
              <a:gd name="connsiteY20-1222" fmla="*/ 7649 h 10000"/>
              <a:gd name="connsiteX21-1223" fmla="*/ 6328 w 10732"/>
              <a:gd name="connsiteY21-1224" fmla="*/ 7973 h 10000"/>
              <a:gd name="connsiteX22-1225" fmla="*/ 5901 w 10732"/>
              <a:gd name="connsiteY22-1226" fmla="*/ 7973 h 10000"/>
              <a:gd name="connsiteX23-1227" fmla="*/ 5637 w 10732"/>
              <a:gd name="connsiteY23-1228" fmla="*/ 9243 h 10000"/>
              <a:gd name="connsiteX24-1229" fmla="*/ 5866 w 10732"/>
              <a:gd name="connsiteY24-1230" fmla="*/ 9897 h 10000"/>
              <a:gd name="connsiteX25-1231" fmla="*/ 10732 w 10732"/>
              <a:gd name="connsiteY25-1232" fmla="*/ 10000 h 10000"/>
              <a:gd name="connsiteX0-1233" fmla="*/ 0 w 10732"/>
              <a:gd name="connsiteY0-1234" fmla="*/ 9946 h 10000"/>
              <a:gd name="connsiteX1-1235" fmla="*/ 3931 w 10732"/>
              <a:gd name="connsiteY1-1236" fmla="*/ 9686 h 10000"/>
              <a:gd name="connsiteX2-1237" fmla="*/ 4266 w 10732"/>
              <a:gd name="connsiteY2-1238" fmla="*/ 7897 h 10000"/>
              <a:gd name="connsiteX3-1239" fmla="*/ 4307 w 10732"/>
              <a:gd name="connsiteY3-1240" fmla="*/ 6977 h 10000"/>
              <a:gd name="connsiteX4-1241" fmla="*/ 4165 w 10732"/>
              <a:gd name="connsiteY4-1242" fmla="*/ 6229 h 10000"/>
              <a:gd name="connsiteX5-1243" fmla="*/ 3748 w 10732"/>
              <a:gd name="connsiteY5-1244" fmla="*/ 4735 h 10000"/>
              <a:gd name="connsiteX6-1245" fmla="*/ 3728 w 10732"/>
              <a:gd name="connsiteY6-1246" fmla="*/ 4584 h 10000"/>
              <a:gd name="connsiteX7-1247" fmla="*/ 3707 w 10732"/>
              <a:gd name="connsiteY7-1248" fmla="*/ 1918 h 10000"/>
              <a:gd name="connsiteX8-1249" fmla="*/ 5028 w 10732"/>
              <a:gd name="connsiteY8-1250" fmla="*/ 0 h 10000"/>
              <a:gd name="connsiteX9-1251" fmla="*/ 6429 w 10732"/>
              <a:gd name="connsiteY9-1252" fmla="*/ 2094 h 10000"/>
              <a:gd name="connsiteX10-1253" fmla="*/ 6581 w 10732"/>
              <a:gd name="connsiteY10-1254" fmla="*/ 3562 h 10000"/>
              <a:gd name="connsiteX11-1255" fmla="*/ 6571 w 10732"/>
              <a:gd name="connsiteY11-1256" fmla="*/ 4211 h 10000"/>
              <a:gd name="connsiteX12-1257" fmla="*/ 6896 w 10732"/>
              <a:gd name="connsiteY12-1258" fmla="*/ 5257 h 10000"/>
              <a:gd name="connsiteX13-1259" fmla="*/ 6855 w 10732"/>
              <a:gd name="connsiteY13-1260" fmla="*/ 5556 h 10000"/>
              <a:gd name="connsiteX14-1261" fmla="*/ 6673 w 10732"/>
              <a:gd name="connsiteY14-1262" fmla="*/ 5730 h 10000"/>
              <a:gd name="connsiteX15-1263" fmla="*/ 6673 w 10732"/>
              <a:gd name="connsiteY15-1264" fmla="*/ 6029 h 10000"/>
              <a:gd name="connsiteX16-1265" fmla="*/ 6663 w 10732"/>
              <a:gd name="connsiteY16-1266" fmla="*/ 6404 h 10000"/>
              <a:gd name="connsiteX17-1267" fmla="*/ 6602 w 10732"/>
              <a:gd name="connsiteY17-1268" fmla="*/ 6502 h 10000"/>
              <a:gd name="connsiteX18-1269" fmla="*/ 6612 w 10732"/>
              <a:gd name="connsiteY18-1270" fmla="*/ 6827 h 10000"/>
              <a:gd name="connsiteX19-1271" fmla="*/ 6551 w 10732"/>
              <a:gd name="connsiteY19-1272" fmla="*/ 7226 h 10000"/>
              <a:gd name="connsiteX20-1273" fmla="*/ 6571 w 10732"/>
              <a:gd name="connsiteY20-1274" fmla="*/ 7649 h 10000"/>
              <a:gd name="connsiteX21-1275" fmla="*/ 6328 w 10732"/>
              <a:gd name="connsiteY21-1276" fmla="*/ 7973 h 10000"/>
              <a:gd name="connsiteX22-1277" fmla="*/ 5901 w 10732"/>
              <a:gd name="connsiteY22-1278" fmla="*/ 7973 h 10000"/>
              <a:gd name="connsiteX23-1279" fmla="*/ 5637 w 10732"/>
              <a:gd name="connsiteY23-1280" fmla="*/ 9243 h 10000"/>
              <a:gd name="connsiteX24-1281" fmla="*/ 5866 w 10732"/>
              <a:gd name="connsiteY24-1282" fmla="*/ 9897 h 10000"/>
              <a:gd name="connsiteX25-1283" fmla="*/ 10732 w 10732"/>
              <a:gd name="connsiteY25-1284" fmla="*/ 10000 h 10000"/>
              <a:gd name="connsiteX0-1285" fmla="*/ 0 w 10732"/>
              <a:gd name="connsiteY0-1286" fmla="*/ 9946 h 10000"/>
              <a:gd name="connsiteX1-1287" fmla="*/ 3931 w 10732"/>
              <a:gd name="connsiteY1-1288" fmla="*/ 9686 h 10000"/>
              <a:gd name="connsiteX2-1289" fmla="*/ 4266 w 10732"/>
              <a:gd name="connsiteY2-1290" fmla="*/ 7897 h 10000"/>
              <a:gd name="connsiteX3-1291" fmla="*/ 4307 w 10732"/>
              <a:gd name="connsiteY3-1292" fmla="*/ 6977 h 10000"/>
              <a:gd name="connsiteX4-1293" fmla="*/ 4165 w 10732"/>
              <a:gd name="connsiteY4-1294" fmla="*/ 6229 h 10000"/>
              <a:gd name="connsiteX5-1295" fmla="*/ 3748 w 10732"/>
              <a:gd name="connsiteY5-1296" fmla="*/ 4735 h 10000"/>
              <a:gd name="connsiteX6-1297" fmla="*/ 3728 w 10732"/>
              <a:gd name="connsiteY6-1298" fmla="*/ 4584 h 10000"/>
              <a:gd name="connsiteX7-1299" fmla="*/ 3707 w 10732"/>
              <a:gd name="connsiteY7-1300" fmla="*/ 1918 h 10000"/>
              <a:gd name="connsiteX8-1301" fmla="*/ 5028 w 10732"/>
              <a:gd name="connsiteY8-1302" fmla="*/ 0 h 10000"/>
              <a:gd name="connsiteX9-1303" fmla="*/ 6429 w 10732"/>
              <a:gd name="connsiteY9-1304" fmla="*/ 2094 h 10000"/>
              <a:gd name="connsiteX10-1305" fmla="*/ 6581 w 10732"/>
              <a:gd name="connsiteY10-1306" fmla="*/ 3562 h 10000"/>
              <a:gd name="connsiteX11-1307" fmla="*/ 6571 w 10732"/>
              <a:gd name="connsiteY11-1308" fmla="*/ 4211 h 10000"/>
              <a:gd name="connsiteX12-1309" fmla="*/ 6896 w 10732"/>
              <a:gd name="connsiteY12-1310" fmla="*/ 5257 h 10000"/>
              <a:gd name="connsiteX13-1311" fmla="*/ 6855 w 10732"/>
              <a:gd name="connsiteY13-1312" fmla="*/ 5556 h 10000"/>
              <a:gd name="connsiteX14-1313" fmla="*/ 6673 w 10732"/>
              <a:gd name="connsiteY14-1314" fmla="*/ 5730 h 10000"/>
              <a:gd name="connsiteX15-1315" fmla="*/ 6673 w 10732"/>
              <a:gd name="connsiteY15-1316" fmla="*/ 6029 h 10000"/>
              <a:gd name="connsiteX16-1317" fmla="*/ 6663 w 10732"/>
              <a:gd name="connsiteY16-1318" fmla="*/ 6404 h 10000"/>
              <a:gd name="connsiteX17-1319" fmla="*/ 6602 w 10732"/>
              <a:gd name="connsiteY17-1320" fmla="*/ 6502 h 10000"/>
              <a:gd name="connsiteX18-1321" fmla="*/ 6612 w 10732"/>
              <a:gd name="connsiteY18-1322" fmla="*/ 6827 h 10000"/>
              <a:gd name="connsiteX19-1323" fmla="*/ 6551 w 10732"/>
              <a:gd name="connsiteY19-1324" fmla="*/ 7226 h 10000"/>
              <a:gd name="connsiteX20-1325" fmla="*/ 6571 w 10732"/>
              <a:gd name="connsiteY20-1326" fmla="*/ 7649 h 10000"/>
              <a:gd name="connsiteX21-1327" fmla="*/ 6328 w 10732"/>
              <a:gd name="connsiteY21-1328" fmla="*/ 7973 h 10000"/>
              <a:gd name="connsiteX22-1329" fmla="*/ 5901 w 10732"/>
              <a:gd name="connsiteY22-1330" fmla="*/ 7973 h 10000"/>
              <a:gd name="connsiteX23-1331" fmla="*/ 5637 w 10732"/>
              <a:gd name="connsiteY23-1332" fmla="*/ 9243 h 10000"/>
              <a:gd name="connsiteX24-1333" fmla="*/ 5866 w 10732"/>
              <a:gd name="connsiteY24-1334" fmla="*/ 9897 h 10000"/>
              <a:gd name="connsiteX25-1335" fmla="*/ 10732 w 10732"/>
              <a:gd name="connsiteY25-1336" fmla="*/ 10000 h 10000"/>
              <a:gd name="connsiteX0-1337" fmla="*/ 0 w 13931"/>
              <a:gd name="connsiteY0-1338" fmla="*/ 9946 h 10055"/>
              <a:gd name="connsiteX1-1339" fmla="*/ 3931 w 13931"/>
              <a:gd name="connsiteY1-1340" fmla="*/ 9686 h 10055"/>
              <a:gd name="connsiteX2-1341" fmla="*/ 4266 w 13931"/>
              <a:gd name="connsiteY2-1342" fmla="*/ 7897 h 10055"/>
              <a:gd name="connsiteX3-1343" fmla="*/ 4307 w 13931"/>
              <a:gd name="connsiteY3-1344" fmla="*/ 6977 h 10055"/>
              <a:gd name="connsiteX4-1345" fmla="*/ 4165 w 13931"/>
              <a:gd name="connsiteY4-1346" fmla="*/ 6229 h 10055"/>
              <a:gd name="connsiteX5-1347" fmla="*/ 3748 w 13931"/>
              <a:gd name="connsiteY5-1348" fmla="*/ 4735 h 10055"/>
              <a:gd name="connsiteX6-1349" fmla="*/ 3728 w 13931"/>
              <a:gd name="connsiteY6-1350" fmla="*/ 4584 h 10055"/>
              <a:gd name="connsiteX7-1351" fmla="*/ 3707 w 13931"/>
              <a:gd name="connsiteY7-1352" fmla="*/ 1918 h 10055"/>
              <a:gd name="connsiteX8-1353" fmla="*/ 5028 w 13931"/>
              <a:gd name="connsiteY8-1354" fmla="*/ 0 h 10055"/>
              <a:gd name="connsiteX9-1355" fmla="*/ 6429 w 13931"/>
              <a:gd name="connsiteY9-1356" fmla="*/ 2094 h 10055"/>
              <a:gd name="connsiteX10-1357" fmla="*/ 6581 w 13931"/>
              <a:gd name="connsiteY10-1358" fmla="*/ 3562 h 10055"/>
              <a:gd name="connsiteX11-1359" fmla="*/ 6571 w 13931"/>
              <a:gd name="connsiteY11-1360" fmla="*/ 4211 h 10055"/>
              <a:gd name="connsiteX12-1361" fmla="*/ 6896 w 13931"/>
              <a:gd name="connsiteY12-1362" fmla="*/ 5257 h 10055"/>
              <a:gd name="connsiteX13-1363" fmla="*/ 6855 w 13931"/>
              <a:gd name="connsiteY13-1364" fmla="*/ 5556 h 10055"/>
              <a:gd name="connsiteX14-1365" fmla="*/ 6673 w 13931"/>
              <a:gd name="connsiteY14-1366" fmla="*/ 5730 h 10055"/>
              <a:gd name="connsiteX15-1367" fmla="*/ 6673 w 13931"/>
              <a:gd name="connsiteY15-1368" fmla="*/ 6029 h 10055"/>
              <a:gd name="connsiteX16-1369" fmla="*/ 6663 w 13931"/>
              <a:gd name="connsiteY16-1370" fmla="*/ 6404 h 10055"/>
              <a:gd name="connsiteX17-1371" fmla="*/ 6602 w 13931"/>
              <a:gd name="connsiteY17-1372" fmla="*/ 6502 h 10055"/>
              <a:gd name="connsiteX18-1373" fmla="*/ 6612 w 13931"/>
              <a:gd name="connsiteY18-1374" fmla="*/ 6827 h 10055"/>
              <a:gd name="connsiteX19-1375" fmla="*/ 6551 w 13931"/>
              <a:gd name="connsiteY19-1376" fmla="*/ 7226 h 10055"/>
              <a:gd name="connsiteX20-1377" fmla="*/ 6571 w 13931"/>
              <a:gd name="connsiteY20-1378" fmla="*/ 7649 h 10055"/>
              <a:gd name="connsiteX21-1379" fmla="*/ 6328 w 13931"/>
              <a:gd name="connsiteY21-1380" fmla="*/ 7973 h 10055"/>
              <a:gd name="connsiteX22-1381" fmla="*/ 5901 w 13931"/>
              <a:gd name="connsiteY22-1382" fmla="*/ 7973 h 10055"/>
              <a:gd name="connsiteX23-1383" fmla="*/ 5637 w 13931"/>
              <a:gd name="connsiteY23-1384" fmla="*/ 9243 h 10055"/>
              <a:gd name="connsiteX24-1385" fmla="*/ 5866 w 13931"/>
              <a:gd name="connsiteY24-1386" fmla="*/ 9897 h 10055"/>
              <a:gd name="connsiteX25-1387" fmla="*/ 13931 w 13931"/>
              <a:gd name="connsiteY25-1388" fmla="*/ 10055 h 10055"/>
              <a:gd name="connsiteX0-1389" fmla="*/ 0 w 17823"/>
              <a:gd name="connsiteY0-1390" fmla="*/ 10001 h 10055"/>
              <a:gd name="connsiteX1-1391" fmla="*/ 7823 w 17823"/>
              <a:gd name="connsiteY1-1392" fmla="*/ 9686 h 10055"/>
              <a:gd name="connsiteX2-1393" fmla="*/ 8158 w 17823"/>
              <a:gd name="connsiteY2-1394" fmla="*/ 7897 h 10055"/>
              <a:gd name="connsiteX3-1395" fmla="*/ 8199 w 17823"/>
              <a:gd name="connsiteY3-1396" fmla="*/ 6977 h 10055"/>
              <a:gd name="connsiteX4-1397" fmla="*/ 8057 w 17823"/>
              <a:gd name="connsiteY4-1398" fmla="*/ 6229 h 10055"/>
              <a:gd name="connsiteX5-1399" fmla="*/ 7640 w 17823"/>
              <a:gd name="connsiteY5-1400" fmla="*/ 4735 h 10055"/>
              <a:gd name="connsiteX6-1401" fmla="*/ 7620 w 17823"/>
              <a:gd name="connsiteY6-1402" fmla="*/ 4584 h 10055"/>
              <a:gd name="connsiteX7-1403" fmla="*/ 7599 w 17823"/>
              <a:gd name="connsiteY7-1404" fmla="*/ 1918 h 10055"/>
              <a:gd name="connsiteX8-1405" fmla="*/ 8920 w 17823"/>
              <a:gd name="connsiteY8-1406" fmla="*/ 0 h 10055"/>
              <a:gd name="connsiteX9-1407" fmla="*/ 10321 w 17823"/>
              <a:gd name="connsiteY9-1408" fmla="*/ 2094 h 10055"/>
              <a:gd name="connsiteX10-1409" fmla="*/ 10473 w 17823"/>
              <a:gd name="connsiteY10-1410" fmla="*/ 3562 h 10055"/>
              <a:gd name="connsiteX11-1411" fmla="*/ 10463 w 17823"/>
              <a:gd name="connsiteY11-1412" fmla="*/ 4211 h 10055"/>
              <a:gd name="connsiteX12-1413" fmla="*/ 10788 w 17823"/>
              <a:gd name="connsiteY12-1414" fmla="*/ 5257 h 10055"/>
              <a:gd name="connsiteX13-1415" fmla="*/ 10747 w 17823"/>
              <a:gd name="connsiteY13-1416" fmla="*/ 5556 h 10055"/>
              <a:gd name="connsiteX14-1417" fmla="*/ 10565 w 17823"/>
              <a:gd name="connsiteY14-1418" fmla="*/ 5730 h 10055"/>
              <a:gd name="connsiteX15-1419" fmla="*/ 10565 w 17823"/>
              <a:gd name="connsiteY15-1420" fmla="*/ 6029 h 10055"/>
              <a:gd name="connsiteX16-1421" fmla="*/ 10555 w 17823"/>
              <a:gd name="connsiteY16-1422" fmla="*/ 6404 h 10055"/>
              <a:gd name="connsiteX17-1423" fmla="*/ 10494 w 17823"/>
              <a:gd name="connsiteY17-1424" fmla="*/ 6502 h 10055"/>
              <a:gd name="connsiteX18-1425" fmla="*/ 10504 w 17823"/>
              <a:gd name="connsiteY18-1426" fmla="*/ 6827 h 10055"/>
              <a:gd name="connsiteX19-1427" fmla="*/ 10443 w 17823"/>
              <a:gd name="connsiteY19-1428" fmla="*/ 7226 h 10055"/>
              <a:gd name="connsiteX20-1429" fmla="*/ 10463 w 17823"/>
              <a:gd name="connsiteY20-1430" fmla="*/ 7649 h 10055"/>
              <a:gd name="connsiteX21-1431" fmla="*/ 10220 w 17823"/>
              <a:gd name="connsiteY21-1432" fmla="*/ 7973 h 10055"/>
              <a:gd name="connsiteX22-1433" fmla="*/ 9793 w 17823"/>
              <a:gd name="connsiteY22-1434" fmla="*/ 7973 h 10055"/>
              <a:gd name="connsiteX23-1435" fmla="*/ 9529 w 17823"/>
              <a:gd name="connsiteY23-1436" fmla="*/ 9243 h 10055"/>
              <a:gd name="connsiteX24-1437" fmla="*/ 9758 w 17823"/>
              <a:gd name="connsiteY24-1438" fmla="*/ 9897 h 10055"/>
              <a:gd name="connsiteX25-1439" fmla="*/ 17823 w 17823"/>
              <a:gd name="connsiteY25-1440" fmla="*/ 10055 h 10055"/>
              <a:gd name="connsiteX0-1441" fmla="*/ 0 w 17823"/>
              <a:gd name="connsiteY0-1442" fmla="*/ 10001 h 10076"/>
              <a:gd name="connsiteX1-1443" fmla="*/ 7823 w 17823"/>
              <a:gd name="connsiteY1-1444" fmla="*/ 9686 h 10076"/>
              <a:gd name="connsiteX2-1445" fmla="*/ 8158 w 17823"/>
              <a:gd name="connsiteY2-1446" fmla="*/ 7897 h 10076"/>
              <a:gd name="connsiteX3-1447" fmla="*/ 8199 w 17823"/>
              <a:gd name="connsiteY3-1448" fmla="*/ 6977 h 10076"/>
              <a:gd name="connsiteX4-1449" fmla="*/ 8057 w 17823"/>
              <a:gd name="connsiteY4-1450" fmla="*/ 6229 h 10076"/>
              <a:gd name="connsiteX5-1451" fmla="*/ 7640 w 17823"/>
              <a:gd name="connsiteY5-1452" fmla="*/ 4735 h 10076"/>
              <a:gd name="connsiteX6-1453" fmla="*/ 7620 w 17823"/>
              <a:gd name="connsiteY6-1454" fmla="*/ 4584 h 10076"/>
              <a:gd name="connsiteX7-1455" fmla="*/ 7599 w 17823"/>
              <a:gd name="connsiteY7-1456" fmla="*/ 1918 h 10076"/>
              <a:gd name="connsiteX8-1457" fmla="*/ 8920 w 17823"/>
              <a:gd name="connsiteY8-1458" fmla="*/ 0 h 10076"/>
              <a:gd name="connsiteX9-1459" fmla="*/ 10321 w 17823"/>
              <a:gd name="connsiteY9-1460" fmla="*/ 2094 h 10076"/>
              <a:gd name="connsiteX10-1461" fmla="*/ 10473 w 17823"/>
              <a:gd name="connsiteY10-1462" fmla="*/ 3562 h 10076"/>
              <a:gd name="connsiteX11-1463" fmla="*/ 10463 w 17823"/>
              <a:gd name="connsiteY11-1464" fmla="*/ 4211 h 10076"/>
              <a:gd name="connsiteX12-1465" fmla="*/ 10788 w 17823"/>
              <a:gd name="connsiteY12-1466" fmla="*/ 5257 h 10076"/>
              <a:gd name="connsiteX13-1467" fmla="*/ 10747 w 17823"/>
              <a:gd name="connsiteY13-1468" fmla="*/ 5556 h 10076"/>
              <a:gd name="connsiteX14-1469" fmla="*/ 10565 w 17823"/>
              <a:gd name="connsiteY14-1470" fmla="*/ 5730 h 10076"/>
              <a:gd name="connsiteX15-1471" fmla="*/ 10565 w 17823"/>
              <a:gd name="connsiteY15-1472" fmla="*/ 6029 h 10076"/>
              <a:gd name="connsiteX16-1473" fmla="*/ 10555 w 17823"/>
              <a:gd name="connsiteY16-1474" fmla="*/ 6404 h 10076"/>
              <a:gd name="connsiteX17-1475" fmla="*/ 10494 w 17823"/>
              <a:gd name="connsiteY17-1476" fmla="*/ 6502 h 10076"/>
              <a:gd name="connsiteX18-1477" fmla="*/ 10504 w 17823"/>
              <a:gd name="connsiteY18-1478" fmla="*/ 6827 h 10076"/>
              <a:gd name="connsiteX19-1479" fmla="*/ 10443 w 17823"/>
              <a:gd name="connsiteY19-1480" fmla="*/ 7226 h 10076"/>
              <a:gd name="connsiteX20-1481" fmla="*/ 10463 w 17823"/>
              <a:gd name="connsiteY20-1482" fmla="*/ 7649 h 10076"/>
              <a:gd name="connsiteX21-1483" fmla="*/ 10220 w 17823"/>
              <a:gd name="connsiteY21-1484" fmla="*/ 7973 h 10076"/>
              <a:gd name="connsiteX22-1485" fmla="*/ 9793 w 17823"/>
              <a:gd name="connsiteY22-1486" fmla="*/ 7973 h 10076"/>
              <a:gd name="connsiteX23-1487" fmla="*/ 9529 w 17823"/>
              <a:gd name="connsiteY23-1488" fmla="*/ 9243 h 10076"/>
              <a:gd name="connsiteX24-1489" fmla="*/ 9758 w 17823"/>
              <a:gd name="connsiteY24-1490" fmla="*/ 9897 h 10076"/>
              <a:gd name="connsiteX25-1491" fmla="*/ 17823 w 17823"/>
              <a:gd name="connsiteY25-1492" fmla="*/ 10055 h 10076"/>
              <a:gd name="connsiteX0-1493" fmla="*/ 0 w 17823"/>
              <a:gd name="connsiteY0-1494" fmla="*/ 10001 h 10055"/>
              <a:gd name="connsiteX1-1495" fmla="*/ 7823 w 17823"/>
              <a:gd name="connsiteY1-1496" fmla="*/ 9686 h 10055"/>
              <a:gd name="connsiteX2-1497" fmla="*/ 8158 w 17823"/>
              <a:gd name="connsiteY2-1498" fmla="*/ 7897 h 10055"/>
              <a:gd name="connsiteX3-1499" fmla="*/ 8199 w 17823"/>
              <a:gd name="connsiteY3-1500" fmla="*/ 6977 h 10055"/>
              <a:gd name="connsiteX4-1501" fmla="*/ 8057 w 17823"/>
              <a:gd name="connsiteY4-1502" fmla="*/ 6229 h 10055"/>
              <a:gd name="connsiteX5-1503" fmla="*/ 7640 w 17823"/>
              <a:gd name="connsiteY5-1504" fmla="*/ 4735 h 10055"/>
              <a:gd name="connsiteX6-1505" fmla="*/ 7620 w 17823"/>
              <a:gd name="connsiteY6-1506" fmla="*/ 4584 h 10055"/>
              <a:gd name="connsiteX7-1507" fmla="*/ 7599 w 17823"/>
              <a:gd name="connsiteY7-1508" fmla="*/ 1918 h 10055"/>
              <a:gd name="connsiteX8-1509" fmla="*/ 8920 w 17823"/>
              <a:gd name="connsiteY8-1510" fmla="*/ 0 h 10055"/>
              <a:gd name="connsiteX9-1511" fmla="*/ 10321 w 17823"/>
              <a:gd name="connsiteY9-1512" fmla="*/ 2094 h 10055"/>
              <a:gd name="connsiteX10-1513" fmla="*/ 10473 w 17823"/>
              <a:gd name="connsiteY10-1514" fmla="*/ 3562 h 10055"/>
              <a:gd name="connsiteX11-1515" fmla="*/ 10463 w 17823"/>
              <a:gd name="connsiteY11-1516" fmla="*/ 4211 h 10055"/>
              <a:gd name="connsiteX12-1517" fmla="*/ 10788 w 17823"/>
              <a:gd name="connsiteY12-1518" fmla="*/ 5257 h 10055"/>
              <a:gd name="connsiteX13-1519" fmla="*/ 10747 w 17823"/>
              <a:gd name="connsiteY13-1520" fmla="*/ 5556 h 10055"/>
              <a:gd name="connsiteX14-1521" fmla="*/ 10565 w 17823"/>
              <a:gd name="connsiteY14-1522" fmla="*/ 5730 h 10055"/>
              <a:gd name="connsiteX15-1523" fmla="*/ 10565 w 17823"/>
              <a:gd name="connsiteY15-1524" fmla="*/ 6029 h 10055"/>
              <a:gd name="connsiteX16-1525" fmla="*/ 10555 w 17823"/>
              <a:gd name="connsiteY16-1526" fmla="*/ 6404 h 10055"/>
              <a:gd name="connsiteX17-1527" fmla="*/ 10494 w 17823"/>
              <a:gd name="connsiteY17-1528" fmla="*/ 6502 h 10055"/>
              <a:gd name="connsiteX18-1529" fmla="*/ 10504 w 17823"/>
              <a:gd name="connsiteY18-1530" fmla="*/ 6827 h 10055"/>
              <a:gd name="connsiteX19-1531" fmla="*/ 10443 w 17823"/>
              <a:gd name="connsiteY19-1532" fmla="*/ 7226 h 10055"/>
              <a:gd name="connsiteX20-1533" fmla="*/ 10463 w 17823"/>
              <a:gd name="connsiteY20-1534" fmla="*/ 7649 h 10055"/>
              <a:gd name="connsiteX21-1535" fmla="*/ 10220 w 17823"/>
              <a:gd name="connsiteY21-1536" fmla="*/ 7973 h 10055"/>
              <a:gd name="connsiteX22-1537" fmla="*/ 9793 w 17823"/>
              <a:gd name="connsiteY22-1538" fmla="*/ 7973 h 10055"/>
              <a:gd name="connsiteX23-1539" fmla="*/ 9529 w 17823"/>
              <a:gd name="connsiteY23-1540" fmla="*/ 9243 h 10055"/>
              <a:gd name="connsiteX24-1541" fmla="*/ 9758 w 17823"/>
              <a:gd name="connsiteY24-1542" fmla="*/ 9897 h 10055"/>
              <a:gd name="connsiteX25-1543" fmla="*/ 17823 w 17823"/>
              <a:gd name="connsiteY25-1544" fmla="*/ 10055 h 10055"/>
              <a:gd name="connsiteX0-1545" fmla="*/ 0 w 17823"/>
              <a:gd name="connsiteY0-1546" fmla="*/ 10001 h 10055"/>
              <a:gd name="connsiteX1-1547" fmla="*/ 7823 w 17823"/>
              <a:gd name="connsiteY1-1548" fmla="*/ 9686 h 10055"/>
              <a:gd name="connsiteX2-1549" fmla="*/ 8158 w 17823"/>
              <a:gd name="connsiteY2-1550" fmla="*/ 7897 h 10055"/>
              <a:gd name="connsiteX3-1551" fmla="*/ 8199 w 17823"/>
              <a:gd name="connsiteY3-1552" fmla="*/ 6977 h 10055"/>
              <a:gd name="connsiteX4-1553" fmla="*/ 8057 w 17823"/>
              <a:gd name="connsiteY4-1554" fmla="*/ 6229 h 10055"/>
              <a:gd name="connsiteX5-1555" fmla="*/ 7640 w 17823"/>
              <a:gd name="connsiteY5-1556" fmla="*/ 4735 h 10055"/>
              <a:gd name="connsiteX6-1557" fmla="*/ 7620 w 17823"/>
              <a:gd name="connsiteY6-1558" fmla="*/ 4584 h 10055"/>
              <a:gd name="connsiteX7-1559" fmla="*/ 7599 w 17823"/>
              <a:gd name="connsiteY7-1560" fmla="*/ 1918 h 10055"/>
              <a:gd name="connsiteX8-1561" fmla="*/ 8920 w 17823"/>
              <a:gd name="connsiteY8-1562" fmla="*/ 0 h 10055"/>
              <a:gd name="connsiteX9-1563" fmla="*/ 10321 w 17823"/>
              <a:gd name="connsiteY9-1564" fmla="*/ 2094 h 10055"/>
              <a:gd name="connsiteX10-1565" fmla="*/ 10473 w 17823"/>
              <a:gd name="connsiteY10-1566" fmla="*/ 3562 h 10055"/>
              <a:gd name="connsiteX11-1567" fmla="*/ 10463 w 17823"/>
              <a:gd name="connsiteY11-1568" fmla="*/ 4211 h 10055"/>
              <a:gd name="connsiteX12-1569" fmla="*/ 10788 w 17823"/>
              <a:gd name="connsiteY12-1570" fmla="*/ 5257 h 10055"/>
              <a:gd name="connsiteX13-1571" fmla="*/ 10747 w 17823"/>
              <a:gd name="connsiteY13-1572" fmla="*/ 5556 h 10055"/>
              <a:gd name="connsiteX14-1573" fmla="*/ 10565 w 17823"/>
              <a:gd name="connsiteY14-1574" fmla="*/ 5730 h 10055"/>
              <a:gd name="connsiteX15-1575" fmla="*/ 10565 w 17823"/>
              <a:gd name="connsiteY15-1576" fmla="*/ 6029 h 10055"/>
              <a:gd name="connsiteX16-1577" fmla="*/ 10555 w 17823"/>
              <a:gd name="connsiteY16-1578" fmla="*/ 6404 h 10055"/>
              <a:gd name="connsiteX17-1579" fmla="*/ 10494 w 17823"/>
              <a:gd name="connsiteY17-1580" fmla="*/ 6502 h 10055"/>
              <a:gd name="connsiteX18-1581" fmla="*/ 10504 w 17823"/>
              <a:gd name="connsiteY18-1582" fmla="*/ 6827 h 10055"/>
              <a:gd name="connsiteX19-1583" fmla="*/ 10443 w 17823"/>
              <a:gd name="connsiteY19-1584" fmla="*/ 7226 h 10055"/>
              <a:gd name="connsiteX20-1585" fmla="*/ 10463 w 17823"/>
              <a:gd name="connsiteY20-1586" fmla="*/ 7649 h 10055"/>
              <a:gd name="connsiteX21-1587" fmla="*/ 10220 w 17823"/>
              <a:gd name="connsiteY21-1588" fmla="*/ 7973 h 10055"/>
              <a:gd name="connsiteX22-1589" fmla="*/ 9793 w 17823"/>
              <a:gd name="connsiteY22-1590" fmla="*/ 7973 h 10055"/>
              <a:gd name="connsiteX23-1591" fmla="*/ 9529 w 17823"/>
              <a:gd name="connsiteY23-1592" fmla="*/ 9243 h 10055"/>
              <a:gd name="connsiteX24-1593" fmla="*/ 9758 w 17823"/>
              <a:gd name="connsiteY24-1594" fmla="*/ 9897 h 10055"/>
              <a:gd name="connsiteX25-1595" fmla="*/ 17823 w 17823"/>
              <a:gd name="connsiteY25-1596" fmla="*/ 10055 h 10055"/>
              <a:gd name="connsiteX0-1597" fmla="*/ 0 w 17823"/>
              <a:gd name="connsiteY0-1598" fmla="*/ 10001 h 10055"/>
              <a:gd name="connsiteX1-1599" fmla="*/ 7823 w 17823"/>
              <a:gd name="connsiteY1-1600" fmla="*/ 9686 h 10055"/>
              <a:gd name="connsiteX2-1601" fmla="*/ 8158 w 17823"/>
              <a:gd name="connsiteY2-1602" fmla="*/ 7897 h 10055"/>
              <a:gd name="connsiteX3-1603" fmla="*/ 8199 w 17823"/>
              <a:gd name="connsiteY3-1604" fmla="*/ 6977 h 10055"/>
              <a:gd name="connsiteX4-1605" fmla="*/ 8057 w 17823"/>
              <a:gd name="connsiteY4-1606" fmla="*/ 6229 h 10055"/>
              <a:gd name="connsiteX5-1607" fmla="*/ 7640 w 17823"/>
              <a:gd name="connsiteY5-1608" fmla="*/ 4735 h 10055"/>
              <a:gd name="connsiteX6-1609" fmla="*/ 7620 w 17823"/>
              <a:gd name="connsiteY6-1610" fmla="*/ 4584 h 10055"/>
              <a:gd name="connsiteX7-1611" fmla="*/ 7599 w 17823"/>
              <a:gd name="connsiteY7-1612" fmla="*/ 1918 h 10055"/>
              <a:gd name="connsiteX8-1613" fmla="*/ 8920 w 17823"/>
              <a:gd name="connsiteY8-1614" fmla="*/ 0 h 10055"/>
              <a:gd name="connsiteX9-1615" fmla="*/ 10321 w 17823"/>
              <a:gd name="connsiteY9-1616" fmla="*/ 2094 h 10055"/>
              <a:gd name="connsiteX10-1617" fmla="*/ 10473 w 17823"/>
              <a:gd name="connsiteY10-1618" fmla="*/ 3562 h 10055"/>
              <a:gd name="connsiteX11-1619" fmla="*/ 10463 w 17823"/>
              <a:gd name="connsiteY11-1620" fmla="*/ 4211 h 10055"/>
              <a:gd name="connsiteX12-1621" fmla="*/ 10788 w 17823"/>
              <a:gd name="connsiteY12-1622" fmla="*/ 5257 h 10055"/>
              <a:gd name="connsiteX13-1623" fmla="*/ 10747 w 17823"/>
              <a:gd name="connsiteY13-1624" fmla="*/ 5556 h 10055"/>
              <a:gd name="connsiteX14-1625" fmla="*/ 10565 w 17823"/>
              <a:gd name="connsiteY14-1626" fmla="*/ 5730 h 10055"/>
              <a:gd name="connsiteX15-1627" fmla="*/ 10565 w 17823"/>
              <a:gd name="connsiteY15-1628" fmla="*/ 6029 h 10055"/>
              <a:gd name="connsiteX16-1629" fmla="*/ 10555 w 17823"/>
              <a:gd name="connsiteY16-1630" fmla="*/ 6404 h 10055"/>
              <a:gd name="connsiteX17-1631" fmla="*/ 10494 w 17823"/>
              <a:gd name="connsiteY17-1632" fmla="*/ 6502 h 10055"/>
              <a:gd name="connsiteX18-1633" fmla="*/ 10504 w 17823"/>
              <a:gd name="connsiteY18-1634" fmla="*/ 6827 h 10055"/>
              <a:gd name="connsiteX19-1635" fmla="*/ 10443 w 17823"/>
              <a:gd name="connsiteY19-1636" fmla="*/ 7226 h 10055"/>
              <a:gd name="connsiteX20-1637" fmla="*/ 10463 w 17823"/>
              <a:gd name="connsiteY20-1638" fmla="*/ 7649 h 10055"/>
              <a:gd name="connsiteX21-1639" fmla="*/ 10220 w 17823"/>
              <a:gd name="connsiteY21-1640" fmla="*/ 7973 h 10055"/>
              <a:gd name="connsiteX22-1641" fmla="*/ 9793 w 17823"/>
              <a:gd name="connsiteY22-1642" fmla="*/ 7973 h 10055"/>
              <a:gd name="connsiteX23-1643" fmla="*/ 9529 w 17823"/>
              <a:gd name="connsiteY23-1644" fmla="*/ 9243 h 10055"/>
              <a:gd name="connsiteX24-1645" fmla="*/ 9758 w 17823"/>
              <a:gd name="connsiteY24-1646" fmla="*/ 9897 h 10055"/>
              <a:gd name="connsiteX25-1647" fmla="*/ 17823 w 17823"/>
              <a:gd name="connsiteY25-1648" fmla="*/ 10055 h 10055"/>
              <a:gd name="connsiteX0-1649" fmla="*/ 0 w 17823"/>
              <a:gd name="connsiteY0-1650" fmla="*/ 10001 h 10055"/>
              <a:gd name="connsiteX1-1651" fmla="*/ 7823 w 17823"/>
              <a:gd name="connsiteY1-1652" fmla="*/ 9686 h 10055"/>
              <a:gd name="connsiteX2-1653" fmla="*/ 8158 w 17823"/>
              <a:gd name="connsiteY2-1654" fmla="*/ 7897 h 10055"/>
              <a:gd name="connsiteX3-1655" fmla="*/ 8199 w 17823"/>
              <a:gd name="connsiteY3-1656" fmla="*/ 6977 h 10055"/>
              <a:gd name="connsiteX4-1657" fmla="*/ 8057 w 17823"/>
              <a:gd name="connsiteY4-1658" fmla="*/ 6229 h 10055"/>
              <a:gd name="connsiteX5-1659" fmla="*/ 7640 w 17823"/>
              <a:gd name="connsiteY5-1660" fmla="*/ 4735 h 10055"/>
              <a:gd name="connsiteX6-1661" fmla="*/ 7620 w 17823"/>
              <a:gd name="connsiteY6-1662" fmla="*/ 4584 h 10055"/>
              <a:gd name="connsiteX7-1663" fmla="*/ 7599 w 17823"/>
              <a:gd name="connsiteY7-1664" fmla="*/ 1918 h 10055"/>
              <a:gd name="connsiteX8-1665" fmla="*/ 8920 w 17823"/>
              <a:gd name="connsiteY8-1666" fmla="*/ 0 h 10055"/>
              <a:gd name="connsiteX9-1667" fmla="*/ 10321 w 17823"/>
              <a:gd name="connsiteY9-1668" fmla="*/ 2094 h 10055"/>
              <a:gd name="connsiteX10-1669" fmla="*/ 10473 w 17823"/>
              <a:gd name="connsiteY10-1670" fmla="*/ 3562 h 10055"/>
              <a:gd name="connsiteX11-1671" fmla="*/ 10463 w 17823"/>
              <a:gd name="connsiteY11-1672" fmla="*/ 4211 h 10055"/>
              <a:gd name="connsiteX12-1673" fmla="*/ 10788 w 17823"/>
              <a:gd name="connsiteY12-1674" fmla="*/ 5257 h 10055"/>
              <a:gd name="connsiteX13-1675" fmla="*/ 10747 w 17823"/>
              <a:gd name="connsiteY13-1676" fmla="*/ 5556 h 10055"/>
              <a:gd name="connsiteX14-1677" fmla="*/ 10565 w 17823"/>
              <a:gd name="connsiteY14-1678" fmla="*/ 5730 h 10055"/>
              <a:gd name="connsiteX15-1679" fmla="*/ 10565 w 17823"/>
              <a:gd name="connsiteY15-1680" fmla="*/ 6029 h 10055"/>
              <a:gd name="connsiteX16-1681" fmla="*/ 10555 w 17823"/>
              <a:gd name="connsiteY16-1682" fmla="*/ 6404 h 10055"/>
              <a:gd name="connsiteX17-1683" fmla="*/ 10494 w 17823"/>
              <a:gd name="connsiteY17-1684" fmla="*/ 6502 h 10055"/>
              <a:gd name="connsiteX18-1685" fmla="*/ 10504 w 17823"/>
              <a:gd name="connsiteY18-1686" fmla="*/ 6827 h 10055"/>
              <a:gd name="connsiteX19-1687" fmla="*/ 10443 w 17823"/>
              <a:gd name="connsiteY19-1688" fmla="*/ 7226 h 10055"/>
              <a:gd name="connsiteX20-1689" fmla="*/ 10463 w 17823"/>
              <a:gd name="connsiteY20-1690" fmla="*/ 7649 h 10055"/>
              <a:gd name="connsiteX21-1691" fmla="*/ 10220 w 17823"/>
              <a:gd name="connsiteY21-1692" fmla="*/ 7973 h 10055"/>
              <a:gd name="connsiteX22-1693" fmla="*/ 9793 w 17823"/>
              <a:gd name="connsiteY22-1694" fmla="*/ 7973 h 10055"/>
              <a:gd name="connsiteX23-1695" fmla="*/ 9529 w 17823"/>
              <a:gd name="connsiteY23-1696" fmla="*/ 9243 h 10055"/>
              <a:gd name="connsiteX24-1697" fmla="*/ 9758 w 17823"/>
              <a:gd name="connsiteY24-1698" fmla="*/ 9897 h 10055"/>
              <a:gd name="connsiteX25-1699" fmla="*/ 17823 w 17823"/>
              <a:gd name="connsiteY25-1700" fmla="*/ 10055 h 10055"/>
              <a:gd name="connsiteX0-1701" fmla="*/ 0 w 17823"/>
              <a:gd name="connsiteY0-1702" fmla="*/ 10001 h 10055"/>
              <a:gd name="connsiteX1-1703" fmla="*/ 7823 w 17823"/>
              <a:gd name="connsiteY1-1704" fmla="*/ 9686 h 10055"/>
              <a:gd name="connsiteX2-1705" fmla="*/ 8158 w 17823"/>
              <a:gd name="connsiteY2-1706" fmla="*/ 7897 h 10055"/>
              <a:gd name="connsiteX3-1707" fmla="*/ 8199 w 17823"/>
              <a:gd name="connsiteY3-1708" fmla="*/ 6977 h 10055"/>
              <a:gd name="connsiteX4-1709" fmla="*/ 8057 w 17823"/>
              <a:gd name="connsiteY4-1710" fmla="*/ 6229 h 10055"/>
              <a:gd name="connsiteX5-1711" fmla="*/ 7640 w 17823"/>
              <a:gd name="connsiteY5-1712" fmla="*/ 4735 h 10055"/>
              <a:gd name="connsiteX6-1713" fmla="*/ 7620 w 17823"/>
              <a:gd name="connsiteY6-1714" fmla="*/ 4584 h 10055"/>
              <a:gd name="connsiteX7-1715" fmla="*/ 7599 w 17823"/>
              <a:gd name="connsiteY7-1716" fmla="*/ 1918 h 10055"/>
              <a:gd name="connsiteX8-1717" fmla="*/ 8920 w 17823"/>
              <a:gd name="connsiteY8-1718" fmla="*/ 0 h 10055"/>
              <a:gd name="connsiteX9-1719" fmla="*/ 10321 w 17823"/>
              <a:gd name="connsiteY9-1720" fmla="*/ 2094 h 10055"/>
              <a:gd name="connsiteX10-1721" fmla="*/ 10473 w 17823"/>
              <a:gd name="connsiteY10-1722" fmla="*/ 3562 h 10055"/>
              <a:gd name="connsiteX11-1723" fmla="*/ 10463 w 17823"/>
              <a:gd name="connsiteY11-1724" fmla="*/ 4211 h 10055"/>
              <a:gd name="connsiteX12-1725" fmla="*/ 10788 w 17823"/>
              <a:gd name="connsiteY12-1726" fmla="*/ 5257 h 10055"/>
              <a:gd name="connsiteX13-1727" fmla="*/ 10747 w 17823"/>
              <a:gd name="connsiteY13-1728" fmla="*/ 5556 h 10055"/>
              <a:gd name="connsiteX14-1729" fmla="*/ 10565 w 17823"/>
              <a:gd name="connsiteY14-1730" fmla="*/ 5730 h 10055"/>
              <a:gd name="connsiteX15-1731" fmla="*/ 10565 w 17823"/>
              <a:gd name="connsiteY15-1732" fmla="*/ 6029 h 10055"/>
              <a:gd name="connsiteX16-1733" fmla="*/ 10555 w 17823"/>
              <a:gd name="connsiteY16-1734" fmla="*/ 6404 h 10055"/>
              <a:gd name="connsiteX17-1735" fmla="*/ 10494 w 17823"/>
              <a:gd name="connsiteY17-1736" fmla="*/ 6502 h 10055"/>
              <a:gd name="connsiteX18-1737" fmla="*/ 10504 w 17823"/>
              <a:gd name="connsiteY18-1738" fmla="*/ 6827 h 10055"/>
              <a:gd name="connsiteX19-1739" fmla="*/ 10443 w 17823"/>
              <a:gd name="connsiteY19-1740" fmla="*/ 7226 h 10055"/>
              <a:gd name="connsiteX20-1741" fmla="*/ 10463 w 17823"/>
              <a:gd name="connsiteY20-1742" fmla="*/ 7649 h 10055"/>
              <a:gd name="connsiteX21-1743" fmla="*/ 10220 w 17823"/>
              <a:gd name="connsiteY21-1744" fmla="*/ 7973 h 10055"/>
              <a:gd name="connsiteX22-1745" fmla="*/ 9793 w 17823"/>
              <a:gd name="connsiteY22-1746" fmla="*/ 7973 h 10055"/>
              <a:gd name="connsiteX23-1747" fmla="*/ 9529 w 17823"/>
              <a:gd name="connsiteY23-1748" fmla="*/ 9243 h 10055"/>
              <a:gd name="connsiteX24-1749" fmla="*/ 9758 w 17823"/>
              <a:gd name="connsiteY24-1750" fmla="*/ 9897 h 10055"/>
              <a:gd name="connsiteX25-1751" fmla="*/ 17823 w 17823"/>
              <a:gd name="connsiteY25-1752" fmla="*/ 10055 h 1005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Lst>
            <a:rect l="l" t="t" r="r" b="b"/>
            <a:pathLst>
              <a:path w="17823" h="10055">
                <a:moveTo>
                  <a:pt x="0" y="10001"/>
                </a:moveTo>
                <a:cubicBezTo>
                  <a:pt x="24" y="9934"/>
                  <a:pt x="7570" y="10091"/>
                  <a:pt x="7823" y="9686"/>
                </a:cubicBezTo>
                <a:cubicBezTo>
                  <a:pt x="8076" y="9281"/>
                  <a:pt x="8095" y="8349"/>
                  <a:pt x="8158" y="7897"/>
                </a:cubicBezTo>
                <a:cubicBezTo>
                  <a:pt x="8221" y="7446"/>
                  <a:pt x="8209" y="7249"/>
                  <a:pt x="8199" y="6977"/>
                </a:cubicBezTo>
                <a:cubicBezTo>
                  <a:pt x="8178" y="6727"/>
                  <a:pt x="8189" y="6677"/>
                  <a:pt x="8057" y="6229"/>
                </a:cubicBezTo>
                <a:cubicBezTo>
                  <a:pt x="7915" y="5756"/>
                  <a:pt x="7681" y="4957"/>
                  <a:pt x="7640" y="4735"/>
                </a:cubicBezTo>
                <a:cubicBezTo>
                  <a:pt x="7640" y="4709"/>
                  <a:pt x="7620" y="4584"/>
                  <a:pt x="7620" y="4584"/>
                </a:cubicBezTo>
                <a:cubicBezTo>
                  <a:pt x="7620" y="4584"/>
                  <a:pt x="7397" y="3289"/>
                  <a:pt x="7599" y="1918"/>
                </a:cubicBezTo>
                <a:cubicBezTo>
                  <a:pt x="7802" y="548"/>
                  <a:pt x="8463" y="0"/>
                  <a:pt x="8920" y="0"/>
                </a:cubicBezTo>
                <a:cubicBezTo>
                  <a:pt x="9376" y="0"/>
                  <a:pt x="9986" y="374"/>
                  <a:pt x="10321" y="2094"/>
                </a:cubicBezTo>
                <a:cubicBezTo>
                  <a:pt x="10321" y="2094"/>
                  <a:pt x="10484" y="3064"/>
                  <a:pt x="10473" y="3562"/>
                </a:cubicBezTo>
                <a:cubicBezTo>
                  <a:pt x="10473" y="3562"/>
                  <a:pt x="10331" y="3862"/>
                  <a:pt x="10463" y="4211"/>
                </a:cubicBezTo>
                <a:cubicBezTo>
                  <a:pt x="10575" y="4535"/>
                  <a:pt x="10788" y="5257"/>
                  <a:pt x="10788" y="5257"/>
                </a:cubicBezTo>
                <a:cubicBezTo>
                  <a:pt x="10788" y="5257"/>
                  <a:pt x="10829" y="5455"/>
                  <a:pt x="10747" y="5556"/>
                </a:cubicBezTo>
                <a:cubicBezTo>
                  <a:pt x="10667" y="5632"/>
                  <a:pt x="10616" y="5632"/>
                  <a:pt x="10565" y="5730"/>
                </a:cubicBezTo>
                <a:cubicBezTo>
                  <a:pt x="10514" y="5829"/>
                  <a:pt x="10504" y="5904"/>
                  <a:pt x="10565" y="6029"/>
                </a:cubicBezTo>
                <a:cubicBezTo>
                  <a:pt x="10616" y="6153"/>
                  <a:pt x="10596" y="6353"/>
                  <a:pt x="10555" y="6404"/>
                </a:cubicBezTo>
                <a:cubicBezTo>
                  <a:pt x="10514" y="6477"/>
                  <a:pt x="10494" y="6502"/>
                  <a:pt x="10494" y="6502"/>
                </a:cubicBezTo>
                <a:cubicBezTo>
                  <a:pt x="10494" y="6502"/>
                  <a:pt x="10585" y="6652"/>
                  <a:pt x="10504" y="6827"/>
                </a:cubicBezTo>
                <a:cubicBezTo>
                  <a:pt x="10423" y="7001"/>
                  <a:pt x="10433" y="7101"/>
                  <a:pt x="10443" y="7226"/>
                </a:cubicBezTo>
                <a:cubicBezTo>
                  <a:pt x="10453" y="7324"/>
                  <a:pt x="10494" y="7500"/>
                  <a:pt x="10463" y="7649"/>
                </a:cubicBezTo>
                <a:cubicBezTo>
                  <a:pt x="10433" y="7798"/>
                  <a:pt x="10372" y="7922"/>
                  <a:pt x="10220" y="7973"/>
                </a:cubicBezTo>
                <a:cubicBezTo>
                  <a:pt x="10220" y="7973"/>
                  <a:pt x="9908" y="7761"/>
                  <a:pt x="9793" y="7973"/>
                </a:cubicBezTo>
                <a:cubicBezTo>
                  <a:pt x="9678" y="8185"/>
                  <a:pt x="9535" y="8922"/>
                  <a:pt x="9529" y="9243"/>
                </a:cubicBezTo>
                <a:cubicBezTo>
                  <a:pt x="9570" y="9593"/>
                  <a:pt x="9573" y="9679"/>
                  <a:pt x="9758" y="9897"/>
                </a:cubicBezTo>
                <a:cubicBezTo>
                  <a:pt x="9943" y="10115"/>
                  <a:pt x="17774" y="9954"/>
                  <a:pt x="17823" y="10055"/>
                </a:cubicBezTo>
              </a:path>
            </a:pathLst>
          </a:custGeom>
          <a:noFill/>
          <a:ln w="31750">
            <a:solidFill>
              <a:schemeClr val="bg1"/>
            </a:solidFill>
          </a:ln>
          <a:effectLst>
            <a:outerShdw blurRad="101600" dist="50800" dir="2700000" algn="tl" rotWithShape="0">
              <a:prstClr val="black">
                <a:alpha val="30000"/>
              </a:prstClr>
            </a:outerShdw>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48" name="组合 47"/>
          <p:cNvGrpSpPr/>
          <p:nvPr/>
        </p:nvGrpSpPr>
        <p:grpSpPr>
          <a:xfrm>
            <a:off x="5420159" y="1501576"/>
            <a:ext cx="1351681" cy="2157990"/>
            <a:chOff x="3576840" y="1811582"/>
            <a:chExt cx="1799087" cy="2872285"/>
          </a:xfrm>
          <a:effectLst>
            <a:outerShdw blurRad="228600" dist="50800" dir="2700000" algn="tl" rotWithShape="0">
              <a:prstClr val="black">
                <a:alpha val="10000"/>
              </a:prstClr>
            </a:outerShdw>
          </a:effectLst>
        </p:grpSpPr>
        <p:grpSp>
          <p:nvGrpSpPr>
            <p:cNvPr id="23" name="组合 22"/>
            <p:cNvGrpSpPr/>
            <p:nvPr/>
          </p:nvGrpSpPr>
          <p:grpSpPr>
            <a:xfrm>
              <a:off x="3576840" y="1811582"/>
              <a:ext cx="1799087" cy="2872285"/>
              <a:chOff x="2628899" y="0"/>
              <a:chExt cx="3924299" cy="6265035"/>
            </a:xfrm>
          </p:grpSpPr>
          <p:sp>
            <p:nvSpPr>
              <p:cNvPr id="24" name="圆角矩形 23"/>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任意多边形 24"/>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任意多边形 25"/>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圆角矩形 26"/>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圆角矩形 27"/>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圆角矩形 28"/>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圆角矩形 29"/>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任意多边形 30"/>
              <p:cNvSpPr/>
              <p:nvPr/>
            </p:nvSpPr>
            <p:spPr>
              <a:xfrm>
                <a:off x="2628899" y="0"/>
                <a:ext cx="3924299" cy="4667095"/>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94000">
                    <a:schemeClr val="bg1"/>
                  </a:gs>
                  <a:gs pos="84000">
                    <a:schemeClr val="bg1"/>
                  </a:gs>
                  <a:gs pos="0">
                    <a:srgbClr val="DADADA">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圆角矩形 31"/>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圆角矩形 32"/>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圆角矩形 33"/>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5" name="圆角矩形 34"/>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圆角矩形 35"/>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圆角矩形 36"/>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8" name="圆角矩形 37"/>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圆角矩形 38"/>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0" name="任意多边形 39"/>
            <p:cNvSpPr/>
            <p:nvPr/>
          </p:nvSpPr>
          <p:spPr>
            <a:xfrm>
              <a:off x="4062696" y="2994793"/>
              <a:ext cx="582033" cy="582033"/>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任意多边形 40"/>
            <p:cNvSpPr/>
            <p:nvPr/>
          </p:nvSpPr>
          <p:spPr>
            <a:xfrm>
              <a:off x="4579937" y="2842477"/>
              <a:ext cx="435232" cy="435232"/>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2" name="组合 41"/>
            <p:cNvGrpSpPr/>
            <p:nvPr/>
          </p:nvGrpSpPr>
          <p:grpSpPr>
            <a:xfrm>
              <a:off x="3946422" y="2091799"/>
              <a:ext cx="932515" cy="932517"/>
              <a:chOff x="1325410" y="1372730"/>
              <a:chExt cx="1251559" cy="1251561"/>
            </a:xfrm>
            <a:effectLst>
              <a:outerShdw blurRad="76200" dist="38100" dir="2700000" algn="tl" rotWithShape="0">
                <a:prstClr val="black">
                  <a:alpha val="40000"/>
                </a:prstClr>
              </a:outerShdw>
            </a:effectLst>
          </p:grpSpPr>
          <p:sp>
            <p:nvSpPr>
              <p:cNvPr id="43" name="任意多边形 42"/>
              <p:cNvSpPr/>
              <p:nvPr/>
            </p:nvSpPr>
            <p:spPr>
              <a:xfrm>
                <a:off x="1325410" y="1372730"/>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任意多边形 43"/>
              <p:cNvSpPr/>
              <p:nvPr/>
            </p:nvSpPr>
            <p:spPr>
              <a:xfrm rot="5400000">
                <a:off x="1951189" y="137273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任意多边形 44"/>
              <p:cNvSpPr/>
              <p:nvPr/>
            </p:nvSpPr>
            <p:spPr>
              <a:xfrm rot="10800000">
                <a:off x="1951187"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任意多边形 45"/>
              <p:cNvSpPr/>
              <p:nvPr/>
            </p:nvSpPr>
            <p:spPr>
              <a:xfrm rot="16200000">
                <a:off x="1325411"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7" name="椭圆 46"/>
            <p:cNvSpPr/>
            <p:nvPr/>
          </p:nvSpPr>
          <p:spPr>
            <a:xfrm rot="1860000">
              <a:off x="4472229" y="2824594"/>
              <a:ext cx="25701" cy="2570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1" name="组合 80"/>
          <p:cNvGrpSpPr/>
          <p:nvPr/>
        </p:nvGrpSpPr>
        <p:grpSpPr>
          <a:xfrm>
            <a:off x="2092517" y="4537518"/>
            <a:ext cx="8006967" cy="436192"/>
            <a:chOff x="2751349" y="4646004"/>
            <a:chExt cx="8006967" cy="436192"/>
          </a:xfrm>
          <a:effectLst>
            <a:outerShdw blurRad="101600" dist="50800" dir="2700000" algn="tl" rotWithShape="0">
              <a:prstClr val="black">
                <a:alpha val="30000"/>
              </a:prstClr>
            </a:outerShdw>
          </a:effectLst>
        </p:grpSpPr>
        <p:grpSp>
          <p:nvGrpSpPr>
            <p:cNvPr id="66" name="Group 4"/>
            <p:cNvGrpSpPr>
              <a:grpSpLocks noChangeAspect="1"/>
            </p:cNvGrpSpPr>
            <p:nvPr/>
          </p:nvGrpSpPr>
          <p:grpSpPr bwMode="auto">
            <a:xfrm>
              <a:off x="2751349" y="4665289"/>
              <a:ext cx="339302" cy="397622"/>
              <a:chOff x="1776" y="1776"/>
              <a:chExt cx="64" cy="75"/>
            </a:xfrm>
            <a:solidFill>
              <a:schemeClr val="bg1"/>
            </a:solidFill>
          </p:grpSpPr>
          <p:sp>
            <p:nvSpPr>
              <p:cNvPr id="67"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9"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1" name="Group 18"/>
            <p:cNvGrpSpPr>
              <a:grpSpLocks noChangeAspect="1"/>
            </p:cNvGrpSpPr>
            <p:nvPr/>
          </p:nvGrpSpPr>
          <p:grpSpPr bwMode="auto">
            <a:xfrm>
              <a:off x="5288704" y="4703553"/>
              <a:ext cx="344592" cy="321094"/>
              <a:chOff x="3802" y="2858"/>
              <a:chExt cx="616" cy="574"/>
            </a:xfrm>
            <a:solidFill>
              <a:schemeClr val="bg1"/>
            </a:solidFill>
          </p:grpSpPr>
          <p:sp>
            <p:nvSpPr>
              <p:cNvPr id="72"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5"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7" name="Group 13"/>
            <p:cNvGrpSpPr>
              <a:grpSpLocks noChangeAspect="1"/>
            </p:cNvGrpSpPr>
            <p:nvPr/>
          </p:nvGrpSpPr>
          <p:grpSpPr bwMode="auto">
            <a:xfrm>
              <a:off x="7794116" y="4654773"/>
              <a:ext cx="413768" cy="418654"/>
              <a:chOff x="2426" y="2781"/>
              <a:chExt cx="593" cy="600"/>
            </a:xfrm>
            <a:solidFill>
              <a:schemeClr val="bg1"/>
            </a:solidFill>
          </p:grpSpPr>
          <p:sp>
            <p:nvSpPr>
              <p:cNvPr id="78"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80" name="Freeform 108"/>
            <p:cNvSpPr>
              <a:spLocks noEditPoints="1"/>
            </p:cNvSpPr>
            <p:nvPr/>
          </p:nvSpPr>
          <p:spPr bwMode="auto">
            <a:xfrm>
              <a:off x="10323684" y="4646004"/>
              <a:ext cx="434632" cy="436192"/>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5" name="组合 84"/>
          <p:cNvGrpSpPr/>
          <p:nvPr/>
        </p:nvGrpSpPr>
        <p:grpSpPr>
          <a:xfrm>
            <a:off x="1546433" y="5045020"/>
            <a:ext cx="1453735" cy="651343"/>
            <a:chOff x="5813057" y="1493091"/>
            <a:chExt cx="1453735" cy="651343"/>
          </a:xfrm>
        </p:grpSpPr>
        <p:sp>
          <p:nvSpPr>
            <p:cNvPr id="86" name="文本框 85"/>
            <p:cNvSpPr txBox="1"/>
            <p:nvPr/>
          </p:nvSpPr>
          <p:spPr>
            <a:xfrm>
              <a:off x="5813057" y="1493091"/>
              <a:ext cx="1453735"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87" name="文本框 86"/>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88" name="组合 87"/>
          <p:cNvGrpSpPr/>
          <p:nvPr/>
        </p:nvGrpSpPr>
        <p:grpSpPr>
          <a:xfrm>
            <a:off x="4086432" y="5045020"/>
            <a:ext cx="1453735" cy="651343"/>
            <a:chOff x="5813057" y="1493091"/>
            <a:chExt cx="1453735" cy="651343"/>
          </a:xfrm>
        </p:grpSpPr>
        <p:sp>
          <p:nvSpPr>
            <p:cNvPr id="89" name="文本框 88"/>
            <p:cNvSpPr txBox="1"/>
            <p:nvPr/>
          </p:nvSpPr>
          <p:spPr>
            <a:xfrm>
              <a:off x="5813057" y="1493091"/>
              <a:ext cx="1453735" cy="338554"/>
            </a:xfrm>
            <a:prstGeom prst="rect">
              <a:avLst/>
            </a:prstGeom>
            <a:noFill/>
          </p:spPr>
          <p:txBody>
            <a:bodyPr wrap="square" rtlCol="0">
              <a:spAutoFit/>
            </a:bodyPr>
            <a:lstStyle/>
            <a:p>
              <a:r>
                <a:rPr lang="zh-CN" altLang="en-US" sz="1600" dirty="0">
                  <a:solidFill>
                    <a:srgbClr val="0DACB9"/>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DACB9"/>
                </a:solidFill>
                <a:latin typeface="时尚中黑简体" panose="01010104010101010101" pitchFamily="2" charset="-122"/>
                <a:ea typeface="时尚中黑简体" panose="01010104010101010101" pitchFamily="2" charset="-122"/>
              </a:endParaRPr>
            </a:p>
          </p:txBody>
        </p:sp>
        <p:sp>
          <p:nvSpPr>
            <p:cNvPr id="90" name="文本框 89"/>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1" name="组合 90"/>
          <p:cNvGrpSpPr/>
          <p:nvPr/>
        </p:nvGrpSpPr>
        <p:grpSpPr>
          <a:xfrm>
            <a:off x="6626433" y="5045020"/>
            <a:ext cx="1453735" cy="651343"/>
            <a:chOff x="5813057" y="1493091"/>
            <a:chExt cx="1453735" cy="651343"/>
          </a:xfrm>
        </p:grpSpPr>
        <p:sp>
          <p:nvSpPr>
            <p:cNvPr id="92" name="文本框 91"/>
            <p:cNvSpPr txBox="1"/>
            <p:nvPr/>
          </p:nvSpPr>
          <p:spPr>
            <a:xfrm>
              <a:off x="5813057" y="1493091"/>
              <a:ext cx="1453735"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93" name="文本框 92"/>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4" name="组合 93"/>
          <p:cNvGrpSpPr/>
          <p:nvPr/>
        </p:nvGrpSpPr>
        <p:grpSpPr>
          <a:xfrm>
            <a:off x="9166433" y="5045020"/>
            <a:ext cx="1453735" cy="651343"/>
            <a:chOff x="5813057" y="1493091"/>
            <a:chExt cx="1453735" cy="651343"/>
          </a:xfrm>
        </p:grpSpPr>
        <p:sp>
          <p:nvSpPr>
            <p:cNvPr id="95" name="文本框 94"/>
            <p:cNvSpPr txBox="1"/>
            <p:nvPr/>
          </p:nvSpPr>
          <p:spPr>
            <a:xfrm>
              <a:off x="5813057" y="1493091"/>
              <a:ext cx="1453735"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96" name="文本框 95"/>
            <p:cNvSpPr txBox="1"/>
            <p:nvPr/>
          </p:nvSpPr>
          <p:spPr>
            <a:xfrm>
              <a:off x="5829276" y="1745654"/>
              <a:ext cx="1390041"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6" name="直接连接符 55"/>
          <p:cNvCxnSpPr/>
          <p:nvPr/>
        </p:nvCxnSpPr>
        <p:spPr>
          <a:xfrm rot="5400000">
            <a:off x="5446504" y="2179298"/>
            <a:ext cx="13437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rot="5400000">
            <a:off x="7230853" y="2179298"/>
            <a:ext cx="13437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rot="5400000">
            <a:off x="3626488" y="2179298"/>
            <a:ext cx="13437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8" name="圆角矩形 46"/>
          <p:cNvSpPr/>
          <p:nvPr/>
        </p:nvSpPr>
        <p:spPr>
          <a:xfrm flipH="1">
            <a:off x="8037604" y="1371600"/>
            <a:ext cx="1709010" cy="1458458"/>
          </a:xfrm>
          <a:custGeom>
            <a:avLst/>
            <a:gdLst>
              <a:gd name="connsiteX0" fmla="*/ 0 w 1803400"/>
              <a:gd name="connsiteY0" fmla="*/ 213108 h 1671566"/>
              <a:gd name="connsiteX1" fmla="*/ 213108 w 1803400"/>
              <a:gd name="connsiteY1" fmla="*/ 0 h 1671566"/>
              <a:gd name="connsiteX2" fmla="*/ 1590292 w 1803400"/>
              <a:gd name="connsiteY2" fmla="*/ 0 h 1671566"/>
              <a:gd name="connsiteX3" fmla="*/ 1803400 w 1803400"/>
              <a:gd name="connsiteY3" fmla="*/ 213108 h 1671566"/>
              <a:gd name="connsiteX4" fmla="*/ 1803400 w 1803400"/>
              <a:gd name="connsiteY4" fmla="*/ 1458458 h 1671566"/>
              <a:gd name="connsiteX5" fmla="*/ 1590292 w 1803400"/>
              <a:gd name="connsiteY5" fmla="*/ 1671566 h 1671566"/>
              <a:gd name="connsiteX6" fmla="*/ 213108 w 1803400"/>
              <a:gd name="connsiteY6" fmla="*/ 1671566 h 1671566"/>
              <a:gd name="connsiteX7" fmla="*/ 0 w 1803400"/>
              <a:gd name="connsiteY7" fmla="*/ 1458458 h 1671566"/>
              <a:gd name="connsiteX8" fmla="*/ 0 w 1803400"/>
              <a:gd name="connsiteY8" fmla="*/ 213108 h 1671566"/>
              <a:gd name="connsiteX0-1" fmla="*/ 213108 w 1803400"/>
              <a:gd name="connsiteY0-2" fmla="*/ 1671566 h 1763006"/>
              <a:gd name="connsiteX1-3" fmla="*/ 0 w 1803400"/>
              <a:gd name="connsiteY1-4" fmla="*/ 1458458 h 1763006"/>
              <a:gd name="connsiteX2-5" fmla="*/ 0 w 1803400"/>
              <a:gd name="connsiteY2-6" fmla="*/ 213108 h 1763006"/>
              <a:gd name="connsiteX3-7" fmla="*/ 213108 w 1803400"/>
              <a:gd name="connsiteY3-8" fmla="*/ 0 h 1763006"/>
              <a:gd name="connsiteX4-9" fmla="*/ 1590292 w 1803400"/>
              <a:gd name="connsiteY4-10" fmla="*/ 0 h 1763006"/>
              <a:gd name="connsiteX5-11" fmla="*/ 1803400 w 1803400"/>
              <a:gd name="connsiteY5-12" fmla="*/ 213108 h 1763006"/>
              <a:gd name="connsiteX6-13" fmla="*/ 1803400 w 1803400"/>
              <a:gd name="connsiteY6-14" fmla="*/ 1458458 h 1763006"/>
              <a:gd name="connsiteX7-15" fmla="*/ 1590292 w 1803400"/>
              <a:gd name="connsiteY7-16" fmla="*/ 1671566 h 1763006"/>
              <a:gd name="connsiteX8-17" fmla="*/ 304548 w 1803400"/>
              <a:gd name="connsiteY8-18" fmla="*/ 1763006 h 1763006"/>
              <a:gd name="connsiteX0-19" fmla="*/ 0 w 1803400"/>
              <a:gd name="connsiteY0-20" fmla="*/ 1458458 h 1763006"/>
              <a:gd name="connsiteX1-21" fmla="*/ 0 w 1803400"/>
              <a:gd name="connsiteY1-22" fmla="*/ 213108 h 1763006"/>
              <a:gd name="connsiteX2-23" fmla="*/ 213108 w 1803400"/>
              <a:gd name="connsiteY2-24" fmla="*/ 0 h 1763006"/>
              <a:gd name="connsiteX3-25" fmla="*/ 1590292 w 1803400"/>
              <a:gd name="connsiteY3-26" fmla="*/ 0 h 1763006"/>
              <a:gd name="connsiteX4-27" fmla="*/ 1803400 w 1803400"/>
              <a:gd name="connsiteY4-28" fmla="*/ 213108 h 1763006"/>
              <a:gd name="connsiteX5-29" fmla="*/ 1803400 w 1803400"/>
              <a:gd name="connsiteY5-30" fmla="*/ 1458458 h 1763006"/>
              <a:gd name="connsiteX6-31" fmla="*/ 1590292 w 1803400"/>
              <a:gd name="connsiteY6-32" fmla="*/ 1671566 h 1763006"/>
              <a:gd name="connsiteX7-33" fmla="*/ 304548 w 1803400"/>
              <a:gd name="connsiteY7-34" fmla="*/ 1763006 h 1763006"/>
              <a:gd name="connsiteX0-35" fmla="*/ 0 w 1803400"/>
              <a:gd name="connsiteY0-36" fmla="*/ 1458458 h 1671566"/>
              <a:gd name="connsiteX1-37" fmla="*/ 0 w 1803400"/>
              <a:gd name="connsiteY1-38" fmla="*/ 213108 h 1671566"/>
              <a:gd name="connsiteX2-39" fmla="*/ 213108 w 1803400"/>
              <a:gd name="connsiteY2-40" fmla="*/ 0 h 1671566"/>
              <a:gd name="connsiteX3-41" fmla="*/ 1590292 w 1803400"/>
              <a:gd name="connsiteY3-42" fmla="*/ 0 h 1671566"/>
              <a:gd name="connsiteX4-43" fmla="*/ 1803400 w 1803400"/>
              <a:gd name="connsiteY4-44" fmla="*/ 213108 h 1671566"/>
              <a:gd name="connsiteX5-45" fmla="*/ 1803400 w 1803400"/>
              <a:gd name="connsiteY5-46" fmla="*/ 1458458 h 1671566"/>
              <a:gd name="connsiteX6-47" fmla="*/ 1590292 w 1803400"/>
              <a:gd name="connsiteY6-48" fmla="*/ 1671566 h 1671566"/>
              <a:gd name="connsiteX0-49" fmla="*/ 0 w 1803400"/>
              <a:gd name="connsiteY0-50" fmla="*/ 1458458 h 1458458"/>
              <a:gd name="connsiteX1-51" fmla="*/ 0 w 1803400"/>
              <a:gd name="connsiteY1-52" fmla="*/ 213108 h 1458458"/>
              <a:gd name="connsiteX2-53" fmla="*/ 213108 w 1803400"/>
              <a:gd name="connsiteY2-54" fmla="*/ 0 h 1458458"/>
              <a:gd name="connsiteX3-55" fmla="*/ 1590292 w 1803400"/>
              <a:gd name="connsiteY3-56" fmla="*/ 0 h 1458458"/>
              <a:gd name="connsiteX4-57" fmla="*/ 1803400 w 1803400"/>
              <a:gd name="connsiteY4-58" fmla="*/ 213108 h 1458458"/>
              <a:gd name="connsiteX5-59" fmla="*/ 1803400 w 1803400"/>
              <a:gd name="connsiteY5-60" fmla="*/ 1458458 h 1458458"/>
              <a:gd name="connsiteX0-61" fmla="*/ 0 w 1803400"/>
              <a:gd name="connsiteY0-62" fmla="*/ 1458458 h 1458458"/>
              <a:gd name="connsiteX1-63" fmla="*/ 0 w 1803400"/>
              <a:gd name="connsiteY1-64" fmla="*/ 213108 h 1458458"/>
              <a:gd name="connsiteX2-65" fmla="*/ 213108 w 1803400"/>
              <a:gd name="connsiteY2-66" fmla="*/ 0 h 1458458"/>
              <a:gd name="connsiteX3-67" fmla="*/ 1590292 w 1803400"/>
              <a:gd name="connsiteY3-68" fmla="*/ 0 h 1458458"/>
              <a:gd name="connsiteX4-69" fmla="*/ 1803400 w 1803400"/>
              <a:gd name="connsiteY4-70" fmla="*/ 213108 h 1458458"/>
              <a:gd name="connsiteX0-71" fmla="*/ 0 w 1590292"/>
              <a:gd name="connsiteY0-72" fmla="*/ 1458458 h 1458458"/>
              <a:gd name="connsiteX1-73" fmla="*/ 0 w 1590292"/>
              <a:gd name="connsiteY1-74" fmla="*/ 213108 h 1458458"/>
              <a:gd name="connsiteX2-75" fmla="*/ 213108 w 1590292"/>
              <a:gd name="connsiteY2-76" fmla="*/ 0 h 1458458"/>
              <a:gd name="connsiteX3-77" fmla="*/ 1590292 w 1590292"/>
              <a:gd name="connsiteY3-78" fmla="*/ 0 h 1458458"/>
            </a:gdLst>
            <a:ahLst/>
            <a:cxnLst>
              <a:cxn ang="0">
                <a:pos x="connsiteX0-1" y="connsiteY0-2"/>
              </a:cxn>
              <a:cxn ang="0">
                <a:pos x="connsiteX1-3" y="connsiteY1-4"/>
              </a:cxn>
              <a:cxn ang="0">
                <a:pos x="connsiteX2-5" y="connsiteY2-6"/>
              </a:cxn>
              <a:cxn ang="0">
                <a:pos x="connsiteX3-7" y="connsiteY3-8"/>
              </a:cxn>
            </a:cxnLst>
            <a:rect l="l" t="t" r="r" b="b"/>
            <a:pathLst>
              <a:path w="1590292" h="1458458">
                <a:moveTo>
                  <a:pt x="0" y="1458458"/>
                </a:moveTo>
                <a:lnTo>
                  <a:pt x="0" y="213108"/>
                </a:lnTo>
                <a:cubicBezTo>
                  <a:pt x="0" y="95412"/>
                  <a:pt x="95412" y="0"/>
                  <a:pt x="213108" y="0"/>
                </a:cubicBezTo>
                <a:lnTo>
                  <a:pt x="1590292" y="0"/>
                </a:lnTo>
              </a:path>
            </a:pathLst>
          </a:cu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7" name="圆角矩形 46"/>
          <p:cNvSpPr/>
          <p:nvPr/>
        </p:nvSpPr>
        <p:spPr>
          <a:xfrm>
            <a:off x="2482850" y="1371600"/>
            <a:ext cx="1704340" cy="1458458"/>
          </a:xfrm>
          <a:custGeom>
            <a:avLst/>
            <a:gdLst>
              <a:gd name="connsiteX0" fmla="*/ 0 w 1803400"/>
              <a:gd name="connsiteY0" fmla="*/ 213108 h 1671566"/>
              <a:gd name="connsiteX1" fmla="*/ 213108 w 1803400"/>
              <a:gd name="connsiteY1" fmla="*/ 0 h 1671566"/>
              <a:gd name="connsiteX2" fmla="*/ 1590292 w 1803400"/>
              <a:gd name="connsiteY2" fmla="*/ 0 h 1671566"/>
              <a:gd name="connsiteX3" fmla="*/ 1803400 w 1803400"/>
              <a:gd name="connsiteY3" fmla="*/ 213108 h 1671566"/>
              <a:gd name="connsiteX4" fmla="*/ 1803400 w 1803400"/>
              <a:gd name="connsiteY4" fmla="*/ 1458458 h 1671566"/>
              <a:gd name="connsiteX5" fmla="*/ 1590292 w 1803400"/>
              <a:gd name="connsiteY5" fmla="*/ 1671566 h 1671566"/>
              <a:gd name="connsiteX6" fmla="*/ 213108 w 1803400"/>
              <a:gd name="connsiteY6" fmla="*/ 1671566 h 1671566"/>
              <a:gd name="connsiteX7" fmla="*/ 0 w 1803400"/>
              <a:gd name="connsiteY7" fmla="*/ 1458458 h 1671566"/>
              <a:gd name="connsiteX8" fmla="*/ 0 w 1803400"/>
              <a:gd name="connsiteY8" fmla="*/ 213108 h 1671566"/>
              <a:gd name="connsiteX0-1" fmla="*/ 213108 w 1803400"/>
              <a:gd name="connsiteY0-2" fmla="*/ 1671566 h 1763006"/>
              <a:gd name="connsiteX1-3" fmla="*/ 0 w 1803400"/>
              <a:gd name="connsiteY1-4" fmla="*/ 1458458 h 1763006"/>
              <a:gd name="connsiteX2-5" fmla="*/ 0 w 1803400"/>
              <a:gd name="connsiteY2-6" fmla="*/ 213108 h 1763006"/>
              <a:gd name="connsiteX3-7" fmla="*/ 213108 w 1803400"/>
              <a:gd name="connsiteY3-8" fmla="*/ 0 h 1763006"/>
              <a:gd name="connsiteX4-9" fmla="*/ 1590292 w 1803400"/>
              <a:gd name="connsiteY4-10" fmla="*/ 0 h 1763006"/>
              <a:gd name="connsiteX5-11" fmla="*/ 1803400 w 1803400"/>
              <a:gd name="connsiteY5-12" fmla="*/ 213108 h 1763006"/>
              <a:gd name="connsiteX6-13" fmla="*/ 1803400 w 1803400"/>
              <a:gd name="connsiteY6-14" fmla="*/ 1458458 h 1763006"/>
              <a:gd name="connsiteX7-15" fmla="*/ 1590292 w 1803400"/>
              <a:gd name="connsiteY7-16" fmla="*/ 1671566 h 1763006"/>
              <a:gd name="connsiteX8-17" fmla="*/ 304548 w 1803400"/>
              <a:gd name="connsiteY8-18" fmla="*/ 1763006 h 1763006"/>
              <a:gd name="connsiteX0-19" fmla="*/ 0 w 1803400"/>
              <a:gd name="connsiteY0-20" fmla="*/ 1458458 h 1763006"/>
              <a:gd name="connsiteX1-21" fmla="*/ 0 w 1803400"/>
              <a:gd name="connsiteY1-22" fmla="*/ 213108 h 1763006"/>
              <a:gd name="connsiteX2-23" fmla="*/ 213108 w 1803400"/>
              <a:gd name="connsiteY2-24" fmla="*/ 0 h 1763006"/>
              <a:gd name="connsiteX3-25" fmla="*/ 1590292 w 1803400"/>
              <a:gd name="connsiteY3-26" fmla="*/ 0 h 1763006"/>
              <a:gd name="connsiteX4-27" fmla="*/ 1803400 w 1803400"/>
              <a:gd name="connsiteY4-28" fmla="*/ 213108 h 1763006"/>
              <a:gd name="connsiteX5-29" fmla="*/ 1803400 w 1803400"/>
              <a:gd name="connsiteY5-30" fmla="*/ 1458458 h 1763006"/>
              <a:gd name="connsiteX6-31" fmla="*/ 1590292 w 1803400"/>
              <a:gd name="connsiteY6-32" fmla="*/ 1671566 h 1763006"/>
              <a:gd name="connsiteX7-33" fmla="*/ 304548 w 1803400"/>
              <a:gd name="connsiteY7-34" fmla="*/ 1763006 h 1763006"/>
              <a:gd name="connsiteX0-35" fmla="*/ 0 w 1803400"/>
              <a:gd name="connsiteY0-36" fmla="*/ 1458458 h 1671566"/>
              <a:gd name="connsiteX1-37" fmla="*/ 0 w 1803400"/>
              <a:gd name="connsiteY1-38" fmla="*/ 213108 h 1671566"/>
              <a:gd name="connsiteX2-39" fmla="*/ 213108 w 1803400"/>
              <a:gd name="connsiteY2-40" fmla="*/ 0 h 1671566"/>
              <a:gd name="connsiteX3-41" fmla="*/ 1590292 w 1803400"/>
              <a:gd name="connsiteY3-42" fmla="*/ 0 h 1671566"/>
              <a:gd name="connsiteX4-43" fmla="*/ 1803400 w 1803400"/>
              <a:gd name="connsiteY4-44" fmla="*/ 213108 h 1671566"/>
              <a:gd name="connsiteX5-45" fmla="*/ 1803400 w 1803400"/>
              <a:gd name="connsiteY5-46" fmla="*/ 1458458 h 1671566"/>
              <a:gd name="connsiteX6-47" fmla="*/ 1590292 w 1803400"/>
              <a:gd name="connsiteY6-48" fmla="*/ 1671566 h 1671566"/>
              <a:gd name="connsiteX0-49" fmla="*/ 0 w 1803400"/>
              <a:gd name="connsiteY0-50" fmla="*/ 1458458 h 1458458"/>
              <a:gd name="connsiteX1-51" fmla="*/ 0 w 1803400"/>
              <a:gd name="connsiteY1-52" fmla="*/ 213108 h 1458458"/>
              <a:gd name="connsiteX2-53" fmla="*/ 213108 w 1803400"/>
              <a:gd name="connsiteY2-54" fmla="*/ 0 h 1458458"/>
              <a:gd name="connsiteX3-55" fmla="*/ 1590292 w 1803400"/>
              <a:gd name="connsiteY3-56" fmla="*/ 0 h 1458458"/>
              <a:gd name="connsiteX4-57" fmla="*/ 1803400 w 1803400"/>
              <a:gd name="connsiteY4-58" fmla="*/ 213108 h 1458458"/>
              <a:gd name="connsiteX5-59" fmla="*/ 1803400 w 1803400"/>
              <a:gd name="connsiteY5-60" fmla="*/ 1458458 h 1458458"/>
              <a:gd name="connsiteX0-61" fmla="*/ 0 w 1803400"/>
              <a:gd name="connsiteY0-62" fmla="*/ 1458458 h 1458458"/>
              <a:gd name="connsiteX1-63" fmla="*/ 0 w 1803400"/>
              <a:gd name="connsiteY1-64" fmla="*/ 213108 h 1458458"/>
              <a:gd name="connsiteX2-65" fmla="*/ 213108 w 1803400"/>
              <a:gd name="connsiteY2-66" fmla="*/ 0 h 1458458"/>
              <a:gd name="connsiteX3-67" fmla="*/ 1590292 w 1803400"/>
              <a:gd name="connsiteY3-68" fmla="*/ 0 h 1458458"/>
              <a:gd name="connsiteX4-69" fmla="*/ 1803400 w 1803400"/>
              <a:gd name="connsiteY4-70" fmla="*/ 213108 h 1458458"/>
              <a:gd name="connsiteX0-71" fmla="*/ 0 w 1590292"/>
              <a:gd name="connsiteY0-72" fmla="*/ 1458458 h 1458458"/>
              <a:gd name="connsiteX1-73" fmla="*/ 0 w 1590292"/>
              <a:gd name="connsiteY1-74" fmla="*/ 213108 h 1458458"/>
              <a:gd name="connsiteX2-75" fmla="*/ 213108 w 1590292"/>
              <a:gd name="connsiteY2-76" fmla="*/ 0 h 1458458"/>
              <a:gd name="connsiteX3-77" fmla="*/ 1590292 w 1590292"/>
              <a:gd name="connsiteY3-78" fmla="*/ 0 h 1458458"/>
            </a:gdLst>
            <a:ahLst/>
            <a:cxnLst>
              <a:cxn ang="0">
                <a:pos x="connsiteX0-1" y="connsiteY0-2"/>
              </a:cxn>
              <a:cxn ang="0">
                <a:pos x="connsiteX1-3" y="connsiteY1-4"/>
              </a:cxn>
              <a:cxn ang="0">
                <a:pos x="connsiteX2-5" y="connsiteY2-6"/>
              </a:cxn>
              <a:cxn ang="0">
                <a:pos x="connsiteX3-7" y="connsiteY3-8"/>
              </a:cxn>
            </a:cxnLst>
            <a:rect l="l" t="t" r="r" b="b"/>
            <a:pathLst>
              <a:path w="1590292" h="1458458">
                <a:moveTo>
                  <a:pt x="0" y="1458458"/>
                </a:moveTo>
                <a:lnTo>
                  <a:pt x="0" y="213108"/>
                </a:lnTo>
                <a:cubicBezTo>
                  <a:pt x="0" y="95412"/>
                  <a:pt x="95412" y="0"/>
                  <a:pt x="213108" y="0"/>
                </a:cubicBezTo>
                <a:lnTo>
                  <a:pt x="1590292" y="0"/>
                </a:lnTo>
              </a:path>
            </a:pathLst>
          </a:cu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年份递进关系图表</a:t>
            </a:r>
            <a:endParaRPr lang="zh-CN" altLang="en-US" dirty="0"/>
          </a:p>
        </p:txBody>
      </p:sp>
      <p:sp>
        <p:nvSpPr>
          <p:cNvPr id="10" name="任意多边形 9"/>
          <p:cNvSpPr/>
          <p:nvPr/>
        </p:nvSpPr>
        <p:spPr>
          <a:xfrm>
            <a:off x="1485900" y="3043166"/>
            <a:ext cx="8999702" cy="659180"/>
          </a:xfrm>
          <a:custGeom>
            <a:avLst/>
            <a:gdLst>
              <a:gd name="connsiteX0" fmla="*/ 0 w 8999702"/>
              <a:gd name="connsiteY0" fmla="*/ 0 h 659180"/>
              <a:gd name="connsiteX1" fmla="*/ 8610600 w 8999702"/>
              <a:gd name="connsiteY1" fmla="*/ 0 h 659180"/>
              <a:gd name="connsiteX2" fmla="*/ 8999702 w 8999702"/>
              <a:gd name="connsiteY2" fmla="*/ 329590 h 659180"/>
              <a:gd name="connsiteX3" fmla="*/ 8610600 w 8999702"/>
              <a:gd name="connsiteY3" fmla="*/ 659180 h 659180"/>
              <a:gd name="connsiteX4" fmla="*/ 8610600 w 8999702"/>
              <a:gd name="connsiteY4" fmla="*/ 659179 h 659180"/>
              <a:gd name="connsiteX5" fmla="*/ 1 w 8999702"/>
              <a:gd name="connsiteY5" fmla="*/ 659179 h 659180"/>
              <a:gd name="connsiteX6" fmla="*/ 389102 w 8999702"/>
              <a:gd name="connsiteY6" fmla="*/ 329590 h 65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9702" h="659180">
                <a:moveTo>
                  <a:pt x="0" y="0"/>
                </a:moveTo>
                <a:lnTo>
                  <a:pt x="8610600" y="0"/>
                </a:lnTo>
                <a:lnTo>
                  <a:pt x="8999702" y="329590"/>
                </a:lnTo>
                <a:lnTo>
                  <a:pt x="8610600" y="659180"/>
                </a:lnTo>
                <a:lnTo>
                  <a:pt x="8610600" y="659179"/>
                </a:lnTo>
                <a:lnTo>
                  <a:pt x="1" y="659179"/>
                </a:lnTo>
                <a:lnTo>
                  <a:pt x="389102" y="329590"/>
                </a:lnTo>
                <a:close/>
              </a:path>
            </a:pathLst>
          </a:cu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2700000">
            <a:off x="2736696" y="2965296"/>
            <a:ext cx="825808" cy="825808"/>
          </a:xfrm>
          <a:custGeom>
            <a:avLst/>
            <a:gdLst>
              <a:gd name="connsiteX0" fmla="*/ 571500 w 1013460"/>
              <a:gd name="connsiteY0" fmla="*/ 0 h 1013460"/>
              <a:gd name="connsiteX1" fmla="*/ 1013460 w 1013460"/>
              <a:gd name="connsiteY1" fmla="*/ 0 h 1013460"/>
              <a:gd name="connsiteX2" fmla="*/ 1013460 w 1013460"/>
              <a:gd name="connsiteY2" fmla="*/ 571500 h 1013460"/>
              <a:gd name="connsiteX3" fmla="*/ 1013460 w 1013460"/>
              <a:gd name="connsiteY3" fmla="*/ 1013460 h 1013460"/>
              <a:gd name="connsiteX4" fmla="*/ 571500 w 1013460"/>
              <a:gd name="connsiteY4" fmla="*/ 1013460 h 1013460"/>
              <a:gd name="connsiteX5" fmla="*/ 0 w 1013460"/>
              <a:gd name="connsiteY5" fmla="*/ 1013460 h 1013460"/>
              <a:gd name="connsiteX6" fmla="*/ 0 w 1013460"/>
              <a:gd name="connsiteY6" fmla="*/ 571500 h 1013460"/>
              <a:gd name="connsiteX7" fmla="*/ 571500 w 1013460"/>
              <a:gd name="connsiteY7" fmla="*/ 5715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460" h="1013460">
                <a:moveTo>
                  <a:pt x="571500" y="0"/>
                </a:moveTo>
                <a:lnTo>
                  <a:pt x="1013460" y="0"/>
                </a:lnTo>
                <a:lnTo>
                  <a:pt x="1013460" y="571500"/>
                </a:lnTo>
                <a:lnTo>
                  <a:pt x="1013460" y="1013460"/>
                </a:lnTo>
                <a:lnTo>
                  <a:pt x="571500" y="1013460"/>
                </a:lnTo>
                <a:lnTo>
                  <a:pt x="0" y="1013460"/>
                </a:lnTo>
                <a:lnTo>
                  <a:pt x="0" y="571500"/>
                </a:lnTo>
                <a:lnTo>
                  <a:pt x="571500" y="571500"/>
                </a:lnTo>
                <a:close/>
              </a:path>
            </a:pathLst>
          </a:custGeom>
          <a:gradFill flip="none" rotWithShape="1">
            <a:gsLst>
              <a:gs pos="50000">
                <a:srgbClr val="FFB850"/>
              </a:gs>
              <a:gs pos="50000">
                <a:srgbClr val="FFA829"/>
              </a:gs>
            </a:gsLst>
            <a:lin ang="8100000" scaled="0"/>
            <a:tileRect/>
          </a:gradFill>
          <a:ln>
            <a:noFill/>
          </a:ln>
          <a:effectLst>
            <a:outerShdw blurRad="76200" dist="25400" algn="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任意多边形 22"/>
          <p:cNvSpPr/>
          <p:nvPr/>
        </p:nvSpPr>
        <p:spPr>
          <a:xfrm rot="-2700000">
            <a:off x="4578196" y="2965296"/>
            <a:ext cx="825808" cy="825808"/>
          </a:xfrm>
          <a:custGeom>
            <a:avLst/>
            <a:gdLst>
              <a:gd name="connsiteX0" fmla="*/ 571500 w 1013460"/>
              <a:gd name="connsiteY0" fmla="*/ 0 h 1013460"/>
              <a:gd name="connsiteX1" fmla="*/ 1013460 w 1013460"/>
              <a:gd name="connsiteY1" fmla="*/ 0 h 1013460"/>
              <a:gd name="connsiteX2" fmla="*/ 1013460 w 1013460"/>
              <a:gd name="connsiteY2" fmla="*/ 571500 h 1013460"/>
              <a:gd name="connsiteX3" fmla="*/ 1013460 w 1013460"/>
              <a:gd name="connsiteY3" fmla="*/ 1013460 h 1013460"/>
              <a:gd name="connsiteX4" fmla="*/ 571500 w 1013460"/>
              <a:gd name="connsiteY4" fmla="*/ 1013460 h 1013460"/>
              <a:gd name="connsiteX5" fmla="*/ 0 w 1013460"/>
              <a:gd name="connsiteY5" fmla="*/ 1013460 h 1013460"/>
              <a:gd name="connsiteX6" fmla="*/ 0 w 1013460"/>
              <a:gd name="connsiteY6" fmla="*/ 571500 h 1013460"/>
              <a:gd name="connsiteX7" fmla="*/ 571500 w 1013460"/>
              <a:gd name="connsiteY7" fmla="*/ 5715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460" h="1013460">
                <a:moveTo>
                  <a:pt x="571500" y="0"/>
                </a:moveTo>
                <a:lnTo>
                  <a:pt x="1013460" y="0"/>
                </a:lnTo>
                <a:lnTo>
                  <a:pt x="1013460" y="571500"/>
                </a:lnTo>
                <a:lnTo>
                  <a:pt x="1013460" y="1013460"/>
                </a:lnTo>
                <a:lnTo>
                  <a:pt x="571500" y="1013460"/>
                </a:lnTo>
                <a:lnTo>
                  <a:pt x="0" y="1013460"/>
                </a:lnTo>
                <a:lnTo>
                  <a:pt x="0" y="571500"/>
                </a:lnTo>
                <a:lnTo>
                  <a:pt x="571500" y="571500"/>
                </a:lnTo>
                <a:close/>
              </a:path>
            </a:pathLst>
          </a:custGeom>
          <a:gradFill flip="none" rotWithShape="1">
            <a:gsLst>
              <a:gs pos="50000">
                <a:srgbClr val="E87071"/>
              </a:gs>
              <a:gs pos="50000">
                <a:srgbClr val="E14747"/>
              </a:gs>
            </a:gsLst>
            <a:lin ang="8100000" scaled="0"/>
            <a:tileRect/>
          </a:gradFill>
          <a:ln>
            <a:noFill/>
          </a:ln>
          <a:effectLst>
            <a:outerShdw blurRad="76200" dist="25400" algn="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4" name="任意多边形 23"/>
          <p:cNvSpPr/>
          <p:nvPr/>
        </p:nvSpPr>
        <p:spPr>
          <a:xfrm rot="-2700000">
            <a:off x="6419696" y="2965296"/>
            <a:ext cx="825808" cy="825808"/>
          </a:xfrm>
          <a:custGeom>
            <a:avLst/>
            <a:gdLst>
              <a:gd name="connsiteX0" fmla="*/ 571500 w 1013460"/>
              <a:gd name="connsiteY0" fmla="*/ 0 h 1013460"/>
              <a:gd name="connsiteX1" fmla="*/ 1013460 w 1013460"/>
              <a:gd name="connsiteY1" fmla="*/ 0 h 1013460"/>
              <a:gd name="connsiteX2" fmla="*/ 1013460 w 1013460"/>
              <a:gd name="connsiteY2" fmla="*/ 571500 h 1013460"/>
              <a:gd name="connsiteX3" fmla="*/ 1013460 w 1013460"/>
              <a:gd name="connsiteY3" fmla="*/ 1013460 h 1013460"/>
              <a:gd name="connsiteX4" fmla="*/ 571500 w 1013460"/>
              <a:gd name="connsiteY4" fmla="*/ 1013460 h 1013460"/>
              <a:gd name="connsiteX5" fmla="*/ 0 w 1013460"/>
              <a:gd name="connsiteY5" fmla="*/ 1013460 h 1013460"/>
              <a:gd name="connsiteX6" fmla="*/ 0 w 1013460"/>
              <a:gd name="connsiteY6" fmla="*/ 571500 h 1013460"/>
              <a:gd name="connsiteX7" fmla="*/ 571500 w 1013460"/>
              <a:gd name="connsiteY7" fmla="*/ 5715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460" h="1013460">
                <a:moveTo>
                  <a:pt x="571500" y="0"/>
                </a:moveTo>
                <a:lnTo>
                  <a:pt x="1013460" y="0"/>
                </a:lnTo>
                <a:lnTo>
                  <a:pt x="1013460" y="571500"/>
                </a:lnTo>
                <a:lnTo>
                  <a:pt x="1013460" y="1013460"/>
                </a:lnTo>
                <a:lnTo>
                  <a:pt x="571500" y="1013460"/>
                </a:lnTo>
                <a:lnTo>
                  <a:pt x="0" y="1013460"/>
                </a:lnTo>
                <a:lnTo>
                  <a:pt x="0" y="571500"/>
                </a:lnTo>
                <a:lnTo>
                  <a:pt x="571500" y="571500"/>
                </a:lnTo>
                <a:close/>
              </a:path>
            </a:pathLst>
          </a:custGeom>
          <a:gradFill flip="none" rotWithShape="1">
            <a:gsLst>
              <a:gs pos="50000">
                <a:srgbClr val="0DACB9"/>
              </a:gs>
              <a:gs pos="50000">
                <a:srgbClr val="0B939D"/>
              </a:gs>
            </a:gsLst>
            <a:lin ang="8100000" scaled="0"/>
            <a:tileRect/>
          </a:gradFill>
          <a:ln>
            <a:noFill/>
          </a:ln>
          <a:effectLst>
            <a:outerShdw blurRad="76200" dist="25400" algn="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任意多边形 24"/>
          <p:cNvSpPr/>
          <p:nvPr/>
        </p:nvSpPr>
        <p:spPr>
          <a:xfrm rot="-2700000">
            <a:off x="8261196" y="2965296"/>
            <a:ext cx="825808" cy="825808"/>
          </a:xfrm>
          <a:custGeom>
            <a:avLst/>
            <a:gdLst>
              <a:gd name="connsiteX0" fmla="*/ 571500 w 1013460"/>
              <a:gd name="connsiteY0" fmla="*/ 0 h 1013460"/>
              <a:gd name="connsiteX1" fmla="*/ 1013460 w 1013460"/>
              <a:gd name="connsiteY1" fmla="*/ 0 h 1013460"/>
              <a:gd name="connsiteX2" fmla="*/ 1013460 w 1013460"/>
              <a:gd name="connsiteY2" fmla="*/ 571500 h 1013460"/>
              <a:gd name="connsiteX3" fmla="*/ 1013460 w 1013460"/>
              <a:gd name="connsiteY3" fmla="*/ 1013460 h 1013460"/>
              <a:gd name="connsiteX4" fmla="*/ 571500 w 1013460"/>
              <a:gd name="connsiteY4" fmla="*/ 1013460 h 1013460"/>
              <a:gd name="connsiteX5" fmla="*/ 0 w 1013460"/>
              <a:gd name="connsiteY5" fmla="*/ 1013460 h 1013460"/>
              <a:gd name="connsiteX6" fmla="*/ 0 w 1013460"/>
              <a:gd name="connsiteY6" fmla="*/ 571500 h 1013460"/>
              <a:gd name="connsiteX7" fmla="*/ 571500 w 1013460"/>
              <a:gd name="connsiteY7" fmla="*/ 5715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460" h="1013460">
                <a:moveTo>
                  <a:pt x="571500" y="0"/>
                </a:moveTo>
                <a:lnTo>
                  <a:pt x="1013460" y="0"/>
                </a:lnTo>
                <a:lnTo>
                  <a:pt x="1013460" y="571500"/>
                </a:lnTo>
                <a:lnTo>
                  <a:pt x="1013460" y="1013460"/>
                </a:lnTo>
                <a:lnTo>
                  <a:pt x="571500" y="1013460"/>
                </a:lnTo>
                <a:lnTo>
                  <a:pt x="0" y="1013460"/>
                </a:lnTo>
                <a:lnTo>
                  <a:pt x="0" y="571500"/>
                </a:lnTo>
                <a:lnTo>
                  <a:pt x="571500" y="571500"/>
                </a:lnTo>
                <a:close/>
              </a:path>
            </a:pathLst>
          </a:custGeom>
          <a:gradFill flip="none" rotWithShape="1">
            <a:gsLst>
              <a:gs pos="50000">
                <a:srgbClr val="8F52A8"/>
              </a:gs>
              <a:gs pos="50000">
                <a:srgbClr val="663A77"/>
              </a:gs>
            </a:gsLst>
            <a:lin ang="8100000" scaled="0"/>
            <a:tileRect/>
          </a:gradFill>
          <a:ln>
            <a:noFill/>
          </a:ln>
          <a:effectLst>
            <a:outerShdw blurRad="76200" dist="25400" algn="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文本框 25"/>
          <p:cNvSpPr txBox="1"/>
          <p:nvPr/>
        </p:nvSpPr>
        <p:spPr>
          <a:xfrm>
            <a:off x="1989142" y="311659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2011</a:t>
            </a:r>
            <a:endParaRPr lang="zh-CN" altLang="en-US" sz="2800" dirty="0">
              <a:solidFill>
                <a:schemeClr val="bg1"/>
              </a:solidFill>
              <a:latin typeface="Impact" panose="020B0806030902050204" pitchFamily="34" charset="0"/>
            </a:endParaRPr>
          </a:p>
        </p:txBody>
      </p:sp>
      <p:sp>
        <p:nvSpPr>
          <p:cNvPr id="27" name="文本框 26"/>
          <p:cNvSpPr txBox="1"/>
          <p:nvPr/>
        </p:nvSpPr>
        <p:spPr>
          <a:xfrm>
            <a:off x="3802066" y="311659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2012</a:t>
            </a:r>
            <a:endParaRPr lang="zh-CN" altLang="en-US" sz="2800" dirty="0">
              <a:solidFill>
                <a:schemeClr val="bg1"/>
              </a:solidFill>
              <a:latin typeface="Impact" panose="020B0806030902050204" pitchFamily="34" charset="0"/>
            </a:endParaRPr>
          </a:p>
        </p:txBody>
      </p:sp>
      <p:sp>
        <p:nvSpPr>
          <p:cNvPr id="28" name="文本框 27"/>
          <p:cNvSpPr txBox="1"/>
          <p:nvPr/>
        </p:nvSpPr>
        <p:spPr>
          <a:xfrm>
            <a:off x="5614991" y="311659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2013</a:t>
            </a:r>
            <a:endParaRPr lang="zh-CN" altLang="en-US" sz="2800" dirty="0">
              <a:solidFill>
                <a:schemeClr val="bg1"/>
              </a:solidFill>
              <a:latin typeface="Impact" panose="020B0806030902050204" pitchFamily="34" charset="0"/>
            </a:endParaRPr>
          </a:p>
        </p:txBody>
      </p:sp>
      <p:sp>
        <p:nvSpPr>
          <p:cNvPr id="29" name="文本框 28"/>
          <p:cNvSpPr txBox="1"/>
          <p:nvPr/>
        </p:nvSpPr>
        <p:spPr>
          <a:xfrm>
            <a:off x="7427916" y="311659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2014</a:t>
            </a:r>
            <a:endParaRPr lang="zh-CN" altLang="en-US" sz="2800" dirty="0">
              <a:solidFill>
                <a:schemeClr val="bg1"/>
              </a:solidFill>
              <a:latin typeface="Impact" panose="020B0806030902050204" pitchFamily="34" charset="0"/>
            </a:endParaRPr>
          </a:p>
        </p:txBody>
      </p:sp>
      <p:sp>
        <p:nvSpPr>
          <p:cNvPr id="30" name="文本框 29"/>
          <p:cNvSpPr txBox="1"/>
          <p:nvPr/>
        </p:nvSpPr>
        <p:spPr>
          <a:xfrm>
            <a:off x="9240841" y="3116590"/>
            <a:ext cx="1000117"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2015</a:t>
            </a:r>
            <a:endParaRPr lang="zh-CN" altLang="en-US" sz="2800" dirty="0">
              <a:solidFill>
                <a:schemeClr val="bg1"/>
              </a:solidFill>
              <a:latin typeface="Impact" panose="020B0806030902050204" pitchFamily="34" charset="0"/>
            </a:endParaRPr>
          </a:p>
        </p:txBody>
      </p:sp>
      <p:grpSp>
        <p:nvGrpSpPr>
          <p:cNvPr id="33" name="组合 32"/>
          <p:cNvGrpSpPr/>
          <p:nvPr/>
        </p:nvGrpSpPr>
        <p:grpSpPr>
          <a:xfrm>
            <a:off x="2110666" y="1720258"/>
            <a:ext cx="757068" cy="757068"/>
            <a:chOff x="2208974" y="1732724"/>
            <a:chExt cx="916052" cy="916052"/>
          </a:xfrm>
        </p:grpSpPr>
        <p:sp>
          <p:nvSpPr>
            <p:cNvPr id="32" name="椭圆 31"/>
            <p:cNvSpPr/>
            <p:nvPr/>
          </p:nvSpPr>
          <p:spPr>
            <a:xfrm>
              <a:off x="2208974" y="1732724"/>
              <a:ext cx="916052" cy="916052"/>
            </a:xfrm>
            <a:prstGeom prst="ellipse">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2295525" y="1819275"/>
              <a:ext cx="742950" cy="742950"/>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635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3923590" y="1720258"/>
            <a:ext cx="757068" cy="757068"/>
            <a:chOff x="2208974" y="1732724"/>
            <a:chExt cx="916052" cy="916052"/>
          </a:xfrm>
        </p:grpSpPr>
        <p:sp>
          <p:nvSpPr>
            <p:cNvPr id="35" name="椭圆 34"/>
            <p:cNvSpPr/>
            <p:nvPr/>
          </p:nvSpPr>
          <p:spPr>
            <a:xfrm>
              <a:off x="2208974" y="1732724"/>
              <a:ext cx="916052" cy="916052"/>
            </a:xfrm>
            <a:prstGeom prst="ellipse">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2295525" y="1819275"/>
              <a:ext cx="742950" cy="742950"/>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635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5736515" y="1720258"/>
            <a:ext cx="757068" cy="757068"/>
            <a:chOff x="2208974" y="1732724"/>
            <a:chExt cx="916052" cy="916052"/>
          </a:xfrm>
        </p:grpSpPr>
        <p:sp>
          <p:nvSpPr>
            <p:cNvPr id="38" name="椭圆 37"/>
            <p:cNvSpPr/>
            <p:nvPr/>
          </p:nvSpPr>
          <p:spPr>
            <a:xfrm>
              <a:off x="2208974" y="1732724"/>
              <a:ext cx="916052" cy="916052"/>
            </a:xfrm>
            <a:prstGeom prst="ellipse">
              <a:avLst/>
            </a:prstGeom>
            <a:solidFill>
              <a:srgbClr val="0DACB9"/>
            </a:solidFill>
            <a:ln w="19050">
              <a:gradFill flip="none" rotWithShape="1">
                <a:gsLst>
                  <a:gs pos="0">
                    <a:schemeClr val="bg1">
                      <a:lumMod val="85000"/>
                    </a:schemeClr>
                  </a:gs>
                  <a:gs pos="100000">
                    <a:schemeClr val="bg1"/>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2295525" y="1819275"/>
              <a:ext cx="742950" cy="742950"/>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635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a:off x="7549440" y="1720258"/>
            <a:ext cx="757068" cy="757068"/>
            <a:chOff x="2208974" y="1732724"/>
            <a:chExt cx="916052" cy="916052"/>
          </a:xfrm>
        </p:grpSpPr>
        <p:sp>
          <p:nvSpPr>
            <p:cNvPr id="41" name="椭圆 40"/>
            <p:cNvSpPr/>
            <p:nvPr/>
          </p:nvSpPr>
          <p:spPr>
            <a:xfrm>
              <a:off x="2208974" y="1732724"/>
              <a:ext cx="916052" cy="916052"/>
            </a:xfrm>
            <a:prstGeom prst="ellipse">
              <a:avLst/>
            </a:prstGeom>
            <a:solidFill>
              <a:srgbClr val="8F52A8"/>
            </a:solidFill>
            <a:ln w="19050">
              <a:gradFill flip="none" rotWithShape="1">
                <a:gsLst>
                  <a:gs pos="0">
                    <a:schemeClr val="bg1">
                      <a:lumMod val="85000"/>
                    </a:schemeClr>
                  </a:gs>
                  <a:gs pos="100000">
                    <a:schemeClr val="bg1"/>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2295525" y="1819275"/>
              <a:ext cx="742950" cy="742950"/>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635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9362365" y="1720258"/>
            <a:ext cx="757068" cy="757068"/>
            <a:chOff x="2208974" y="1732724"/>
            <a:chExt cx="916052" cy="916052"/>
          </a:xfrm>
        </p:grpSpPr>
        <p:sp>
          <p:nvSpPr>
            <p:cNvPr id="44" name="椭圆 43"/>
            <p:cNvSpPr/>
            <p:nvPr/>
          </p:nvSpPr>
          <p:spPr>
            <a:xfrm>
              <a:off x="2208974" y="1732724"/>
              <a:ext cx="916052" cy="916052"/>
            </a:xfrm>
            <a:prstGeom prst="ellipse">
              <a:avLst/>
            </a:prstGeom>
            <a:solidFill>
              <a:srgbClr val="00AF92"/>
            </a:solidFill>
            <a:ln w="19050">
              <a:gradFill flip="none" rotWithShape="1">
                <a:gsLst>
                  <a:gs pos="0">
                    <a:schemeClr val="bg1">
                      <a:lumMod val="85000"/>
                    </a:schemeClr>
                  </a:gs>
                  <a:gs pos="100000">
                    <a:schemeClr val="bg1"/>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p:cNvSpPr/>
            <p:nvPr/>
          </p:nvSpPr>
          <p:spPr>
            <a:xfrm>
              <a:off x="2295525" y="1819275"/>
              <a:ext cx="742950" cy="742950"/>
            </a:xfrm>
            <a:prstGeom prst="ellipse">
              <a:avLst/>
            </a:prstGeom>
            <a:gradFill flip="none" rotWithShape="1">
              <a:gsLst>
                <a:gs pos="0">
                  <a:schemeClr val="bg1">
                    <a:lumMod val="85000"/>
                  </a:schemeClr>
                </a:gs>
                <a:gs pos="100000">
                  <a:schemeClr val="bg1"/>
                </a:gs>
              </a:gsLst>
              <a:lin ang="2700000" scaled="1"/>
              <a:tileRect/>
            </a:gradFill>
            <a:ln w="15875">
              <a:gradFill flip="none" rotWithShape="1">
                <a:gsLst>
                  <a:gs pos="100000">
                    <a:schemeClr val="bg1">
                      <a:lumMod val="85000"/>
                    </a:schemeClr>
                  </a:gs>
                  <a:gs pos="0">
                    <a:schemeClr val="bg1"/>
                  </a:gs>
                </a:gsLst>
                <a:lin ang="2700000" scaled="1"/>
                <a:tileRect/>
              </a:gradFill>
            </a:ln>
            <a:effectLst>
              <a:outerShdw blurRad="635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椭圆 48"/>
          <p:cNvSpPr/>
          <p:nvPr/>
        </p:nvSpPr>
        <p:spPr>
          <a:xfrm>
            <a:off x="4242113" y="1305852"/>
            <a:ext cx="112815" cy="11281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6058641" y="1305852"/>
            <a:ext cx="112815" cy="11281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7853259" y="1305852"/>
            <a:ext cx="112815" cy="11281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3" name="直接连接符 52"/>
          <p:cNvCxnSpPr/>
          <p:nvPr/>
        </p:nvCxnSpPr>
        <p:spPr>
          <a:xfrm>
            <a:off x="4416691" y="1366837"/>
            <a:ext cx="1560097"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6233425" y="1366837"/>
            <a:ext cx="1560097"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6" name="组合 125"/>
          <p:cNvGrpSpPr/>
          <p:nvPr/>
        </p:nvGrpSpPr>
        <p:grpSpPr>
          <a:xfrm>
            <a:off x="1783117" y="3873981"/>
            <a:ext cx="1780467" cy="1853237"/>
            <a:chOff x="2027592" y="4097191"/>
            <a:chExt cx="1780467" cy="1853237"/>
          </a:xfrm>
        </p:grpSpPr>
        <p:sp>
          <p:nvSpPr>
            <p:cNvPr id="121" name="圆角矩形 120"/>
            <p:cNvSpPr/>
            <p:nvPr/>
          </p:nvSpPr>
          <p:spPr>
            <a:xfrm>
              <a:off x="2027592" y="5016500"/>
              <a:ext cx="1390785" cy="933928"/>
            </a:xfrm>
            <a:prstGeom prst="roundRect">
              <a:avLst>
                <a:gd name="adj" fmla="val 6402"/>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2027592" y="4854711"/>
              <a:ext cx="1780467" cy="940499"/>
              <a:chOff x="2203893" y="3856063"/>
              <a:chExt cx="1780467" cy="940499"/>
            </a:xfrm>
          </p:grpSpPr>
          <p:grpSp>
            <p:nvGrpSpPr>
              <p:cNvPr id="59" name="组合 58"/>
              <p:cNvGrpSpPr/>
              <p:nvPr/>
            </p:nvGrpSpPr>
            <p:grpSpPr>
              <a:xfrm>
                <a:off x="2209223" y="3856063"/>
                <a:ext cx="1385455" cy="338554"/>
                <a:chOff x="2209223" y="3856063"/>
                <a:chExt cx="1385455" cy="338554"/>
              </a:xfrm>
            </p:grpSpPr>
            <p:sp>
              <p:nvSpPr>
                <p:cNvPr id="63" name="圆角矩形 62"/>
                <p:cNvSpPr/>
                <p:nvPr/>
              </p:nvSpPr>
              <p:spPr>
                <a:xfrm>
                  <a:off x="2285329" y="3857031"/>
                  <a:ext cx="1231046" cy="325884"/>
                </a:xfrm>
                <a:prstGeom prst="roundRect">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文本框 63"/>
                <p:cNvSpPr txBox="1"/>
                <p:nvPr/>
              </p:nvSpPr>
              <p:spPr>
                <a:xfrm>
                  <a:off x="2209223" y="3856063"/>
                  <a:ext cx="1385455"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OPTION 01</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60" name="组合 59"/>
              <p:cNvGrpSpPr/>
              <p:nvPr/>
            </p:nvGrpSpPr>
            <p:grpSpPr>
              <a:xfrm>
                <a:off x="2203893" y="4145217"/>
                <a:ext cx="1780467" cy="651345"/>
                <a:chOff x="7488048" y="2500433"/>
                <a:chExt cx="1780467" cy="651345"/>
              </a:xfrm>
            </p:grpSpPr>
            <p:sp>
              <p:nvSpPr>
                <p:cNvPr id="61" name="文本框 60"/>
                <p:cNvSpPr txBox="1"/>
                <p:nvPr/>
              </p:nvSpPr>
              <p:spPr>
                <a:xfrm>
                  <a:off x="7488048" y="2500433"/>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7506385" y="2752998"/>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25" name="组合 124"/>
            <p:cNvGrpSpPr/>
            <p:nvPr/>
          </p:nvGrpSpPr>
          <p:grpSpPr>
            <a:xfrm>
              <a:off x="2690232" y="4097191"/>
              <a:ext cx="93235" cy="715207"/>
              <a:chOff x="2690232" y="4097191"/>
              <a:chExt cx="93235" cy="715207"/>
            </a:xfrm>
          </p:grpSpPr>
          <p:sp>
            <p:nvSpPr>
              <p:cNvPr id="122" name="椭圆 121"/>
              <p:cNvSpPr/>
              <p:nvPr/>
            </p:nvSpPr>
            <p:spPr>
              <a:xfrm>
                <a:off x="2690232" y="4097191"/>
                <a:ext cx="93235" cy="93235"/>
              </a:xfrm>
              <a:prstGeom prst="ellipse">
                <a:avLst/>
              </a:prstGeom>
              <a:noFill/>
              <a:ln w="19050">
                <a:solidFill>
                  <a:srgbClr val="FFB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2690232" y="4719163"/>
                <a:ext cx="93235" cy="9323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4" name="直接连接符 123"/>
              <p:cNvCxnSpPr/>
              <p:nvPr/>
            </p:nvCxnSpPr>
            <p:spPr>
              <a:xfrm rot="5400000">
                <a:off x="2500788" y="4455019"/>
                <a:ext cx="4709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127" name="组合 126"/>
          <p:cNvGrpSpPr/>
          <p:nvPr/>
        </p:nvGrpSpPr>
        <p:grpSpPr>
          <a:xfrm>
            <a:off x="3608742" y="3873981"/>
            <a:ext cx="1780467" cy="1853237"/>
            <a:chOff x="2027592" y="4097191"/>
            <a:chExt cx="1780467" cy="1853237"/>
          </a:xfrm>
        </p:grpSpPr>
        <p:sp>
          <p:nvSpPr>
            <p:cNvPr id="128" name="圆角矩形 127"/>
            <p:cNvSpPr/>
            <p:nvPr/>
          </p:nvSpPr>
          <p:spPr>
            <a:xfrm>
              <a:off x="2027592" y="5016500"/>
              <a:ext cx="1390785" cy="933928"/>
            </a:xfrm>
            <a:prstGeom prst="roundRect">
              <a:avLst>
                <a:gd name="adj" fmla="val 6402"/>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9" name="组合 128"/>
            <p:cNvGrpSpPr/>
            <p:nvPr/>
          </p:nvGrpSpPr>
          <p:grpSpPr>
            <a:xfrm>
              <a:off x="2027592" y="4854711"/>
              <a:ext cx="1780467" cy="940499"/>
              <a:chOff x="2203893" y="3856063"/>
              <a:chExt cx="1780467" cy="940499"/>
            </a:xfrm>
          </p:grpSpPr>
          <p:grpSp>
            <p:nvGrpSpPr>
              <p:cNvPr id="134" name="组合 133"/>
              <p:cNvGrpSpPr/>
              <p:nvPr/>
            </p:nvGrpSpPr>
            <p:grpSpPr>
              <a:xfrm>
                <a:off x="2209223" y="3856063"/>
                <a:ext cx="1385455" cy="338554"/>
                <a:chOff x="2209223" y="3856063"/>
                <a:chExt cx="1385455" cy="338554"/>
              </a:xfrm>
            </p:grpSpPr>
            <p:sp>
              <p:nvSpPr>
                <p:cNvPr id="138" name="圆角矩形 137"/>
                <p:cNvSpPr/>
                <p:nvPr/>
              </p:nvSpPr>
              <p:spPr>
                <a:xfrm>
                  <a:off x="2285329" y="3857031"/>
                  <a:ext cx="1231046" cy="325884"/>
                </a:xfrm>
                <a:prstGeom prst="roundRect">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文本框 138"/>
                <p:cNvSpPr txBox="1"/>
                <p:nvPr/>
              </p:nvSpPr>
              <p:spPr>
                <a:xfrm>
                  <a:off x="2209223" y="3856063"/>
                  <a:ext cx="1385455"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OPTION 02</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135" name="组合 134"/>
              <p:cNvGrpSpPr/>
              <p:nvPr/>
            </p:nvGrpSpPr>
            <p:grpSpPr>
              <a:xfrm>
                <a:off x="2203893" y="4145217"/>
                <a:ext cx="1780467" cy="651345"/>
                <a:chOff x="7488048" y="2500433"/>
                <a:chExt cx="1780467" cy="651345"/>
              </a:xfrm>
            </p:grpSpPr>
            <p:sp>
              <p:nvSpPr>
                <p:cNvPr id="136" name="文本框 135"/>
                <p:cNvSpPr txBox="1"/>
                <p:nvPr/>
              </p:nvSpPr>
              <p:spPr>
                <a:xfrm>
                  <a:off x="7488048" y="2500433"/>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7" name="文本框 136"/>
                <p:cNvSpPr txBox="1"/>
                <p:nvPr/>
              </p:nvSpPr>
              <p:spPr>
                <a:xfrm>
                  <a:off x="7506385" y="2752998"/>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30" name="组合 129"/>
            <p:cNvGrpSpPr/>
            <p:nvPr/>
          </p:nvGrpSpPr>
          <p:grpSpPr>
            <a:xfrm>
              <a:off x="2690232" y="4097191"/>
              <a:ext cx="93235" cy="715207"/>
              <a:chOff x="2690232" y="4097191"/>
              <a:chExt cx="93235" cy="715207"/>
            </a:xfrm>
          </p:grpSpPr>
          <p:sp>
            <p:nvSpPr>
              <p:cNvPr id="131" name="椭圆 130"/>
              <p:cNvSpPr/>
              <p:nvPr/>
            </p:nvSpPr>
            <p:spPr>
              <a:xfrm>
                <a:off x="2690232" y="4097191"/>
                <a:ext cx="93235" cy="93235"/>
              </a:xfrm>
              <a:prstGeom prst="ellipse">
                <a:avLst/>
              </a:prstGeom>
              <a:noFill/>
              <a:ln w="19050">
                <a:solidFill>
                  <a:srgbClr val="E870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2690232" y="4719163"/>
                <a:ext cx="93235" cy="9323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3" name="直接连接符 132"/>
              <p:cNvCxnSpPr/>
              <p:nvPr/>
            </p:nvCxnSpPr>
            <p:spPr>
              <a:xfrm rot="5400000">
                <a:off x="2500788" y="4455019"/>
                <a:ext cx="4709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140" name="组合 139"/>
          <p:cNvGrpSpPr/>
          <p:nvPr/>
        </p:nvGrpSpPr>
        <p:grpSpPr>
          <a:xfrm>
            <a:off x="5434367" y="3873981"/>
            <a:ext cx="1780467" cy="1853237"/>
            <a:chOff x="2027592" y="4097191"/>
            <a:chExt cx="1780467" cy="1853237"/>
          </a:xfrm>
        </p:grpSpPr>
        <p:sp>
          <p:nvSpPr>
            <p:cNvPr id="141" name="圆角矩形 140"/>
            <p:cNvSpPr/>
            <p:nvPr/>
          </p:nvSpPr>
          <p:spPr>
            <a:xfrm>
              <a:off x="2027592" y="5016500"/>
              <a:ext cx="1390785" cy="933928"/>
            </a:xfrm>
            <a:prstGeom prst="roundRect">
              <a:avLst>
                <a:gd name="adj" fmla="val 6402"/>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2" name="组合 141"/>
            <p:cNvGrpSpPr/>
            <p:nvPr/>
          </p:nvGrpSpPr>
          <p:grpSpPr>
            <a:xfrm>
              <a:off x="2027592" y="4854711"/>
              <a:ext cx="1780467" cy="940499"/>
              <a:chOff x="2203893" y="3856063"/>
              <a:chExt cx="1780467" cy="940499"/>
            </a:xfrm>
          </p:grpSpPr>
          <p:grpSp>
            <p:nvGrpSpPr>
              <p:cNvPr id="147" name="组合 146"/>
              <p:cNvGrpSpPr/>
              <p:nvPr/>
            </p:nvGrpSpPr>
            <p:grpSpPr>
              <a:xfrm>
                <a:off x="2209223" y="3856063"/>
                <a:ext cx="1385455" cy="338554"/>
                <a:chOff x="2209223" y="3856063"/>
                <a:chExt cx="1385455" cy="338554"/>
              </a:xfrm>
            </p:grpSpPr>
            <p:sp>
              <p:nvSpPr>
                <p:cNvPr id="151" name="圆角矩形 150"/>
                <p:cNvSpPr/>
                <p:nvPr/>
              </p:nvSpPr>
              <p:spPr>
                <a:xfrm>
                  <a:off x="2285329" y="3857031"/>
                  <a:ext cx="1231046" cy="325884"/>
                </a:xfrm>
                <a:prstGeom prst="roundRect">
                  <a:avLst/>
                </a:prstGeom>
                <a:solidFill>
                  <a:srgbClr val="0DACB9"/>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文本框 151"/>
                <p:cNvSpPr txBox="1"/>
                <p:nvPr/>
              </p:nvSpPr>
              <p:spPr>
                <a:xfrm>
                  <a:off x="2209223" y="3856063"/>
                  <a:ext cx="1385455"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OPTION 03</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148" name="组合 147"/>
              <p:cNvGrpSpPr/>
              <p:nvPr/>
            </p:nvGrpSpPr>
            <p:grpSpPr>
              <a:xfrm>
                <a:off x="2203893" y="4145217"/>
                <a:ext cx="1780467" cy="651345"/>
                <a:chOff x="7488048" y="2500433"/>
                <a:chExt cx="1780467" cy="651345"/>
              </a:xfrm>
            </p:grpSpPr>
            <p:sp>
              <p:nvSpPr>
                <p:cNvPr id="149" name="文本框 148"/>
                <p:cNvSpPr txBox="1"/>
                <p:nvPr/>
              </p:nvSpPr>
              <p:spPr>
                <a:xfrm>
                  <a:off x="7488048" y="2500433"/>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50" name="文本框 149"/>
                <p:cNvSpPr txBox="1"/>
                <p:nvPr/>
              </p:nvSpPr>
              <p:spPr>
                <a:xfrm>
                  <a:off x="7506385" y="2752998"/>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43" name="组合 142"/>
            <p:cNvGrpSpPr/>
            <p:nvPr/>
          </p:nvGrpSpPr>
          <p:grpSpPr>
            <a:xfrm>
              <a:off x="2690232" y="4097191"/>
              <a:ext cx="93235" cy="715207"/>
              <a:chOff x="2690232" y="4097191"/>
              <a:chExt cx="93235" cy="715207"/>
            </a:xfrm>
          </p:grpSpPr>
          <p:sp>
            <p:nvSpPr>
              <p:cNvPr id="144" name="椭圆 143"/>
              <p:cNvSpPr/>
              <p:nvPr/>
            </p:nvSpPr>
            <p:spPr>
              <a:xfrm>
                <a:off x="2690232" y="4097191"/>
                <a:ext cx="93235" cy="93235"/>
              </a:xfrm>
              <a:prstGeom prst="ellipse">
                <a:avLst/>
              </a:prstGeom>
              <a:noFill/>
              <a:ln w="19050">
                <a:solidFill>
                  <a:srgbClr val="0DACB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椭圆 144"/>
              <p:cNvSpPr/>
              <p:nvPr/>
            </p:nvSpPr>
            <p:spPr>
              <a:xfrm>
                <a:off x="2690232" y="4719163"/>
                <a:ext cx="93235" cy="9323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46" name="直接连接符 145"/>
              <p:cNvCxnSpPr/>
              <p:nvPr/>
            </p:nvCxnSpPr>
            <p:spPr>
              <a:xfrm rot="5400000">
                <a:off x="2500788" y="4455019"/>
                <a:ext cx="4709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153" name="组合 152"/>
          <p:cNvGrpSpPr/>
          <p:nvPr/>
        </p:nvGrpSpPr>
        <p:grpSpPr>
          <a:xfrm>
            <a:off x="7259992" y="3873981"/>
            <a:ext cx="1780467" cy="1853237"/>
            <a:chOff x="2027592" y="4097191"/>
            <a:chExt cx="1780467" cy="1853237"/>
          </a:xfrm>
        </p:grpSpPr>
        <p:sp>
          <p:nvSpPr>
            <p:cNvPr id="154" name="圆角矩形 153"/>
            <p:cNvSpPr/>
            <p:nvPr/>
          </p:nvSpPr>
          <p:spPr>
            <a:xfrm>
              <a:off x="2027592" y="5016500"/>
              <a:ext cx="1390785" cy="933928"/>
            </a:xfrm>
            <a:prstGeom prst="roundRect">
              <a:avLst>
                <a:gd name="adj" fmla="val 6402"/>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5" name="组合 154"/>
            <p:cNvGrpSpPr/>
            <p:nvPr/>
          </p:nvGrpSpPr>
          <p:grpSpPr>
            <a:xfrm>
              <a:off x="2027592" y="4854711"/>
              <a:ext cx="1780467" cy="940499"/>
              <a:chOff x="2203893" y="3856063"/>
              <a:chExt cx="1780467" cy="940499"/>
            </a:xfrm>
          </p:grpSpPr>
          <p:grpSp>
            <p:nvGrpSpPr>
              <p:cNvPr id="160" name="组合 159"/>
              <p:cNvGrpSpPr/>
              <p:nvPr/>
            </p:nvGrpSpPr>
            <p:grpSpPr>
              <a:xfrm>
                <a:off x="2209223" y="3856063"/>
                <a:ext cx="1385455" cy="338554"/>
                <a:chOff x="2209223" y="3856063"/>
                <a:chExt cx="1385455" cy="338554"/>
              </a:xfrm>
            </p:grpSpPr>
            <p:sp>
              <p:nvSpPr>
                <p:cNvPr id="164" name="圆角矩形 163"/>
                <p:cNvSpPr/>
                <p:nvPr/>
              </p:nvSpPr>
              <p:spPr>
                <a:xfrm>
                  <a:off x="2285329" y="3857031"/>
                  <a:ext cx="1231046" cy="325884"/>
                </a:xfrm>
                <a:prstGeom prst="roundRect">
                  <a:avLst/>
                </a:prstGeom>
                <a:solidFill>
                  <a:srgbClr val="8F52A8"/>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文本框 164"/>
                <p:cNvSpPr txBox="1"/>
                <p:nvPr/>
              </p:nvSpPr>
              <p:spPr>
                <a:xfrm>
                  <a:off x="2209223" y="3856063"/>
                  <a:ext cx="1385455"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OPTION 04</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161" name="组合 160"/>
              <p:cNvGrpSpPr/>
              <p:nvPr/>
            </p:nvGrpSpPr>
            <p:grpSpPr>
              <a:xfrm>
                <a:off x="2203893" y="4145217"/>
                <a:ext cx="1780467" cy="651345"/>
                <a:chOff x="7488048" y="2500433"/>
                <a:chExt cx="1780467" cy="651345"/>
              </a:xfrm>
            </p:grpSpPr>
            <p:sp>
              <p:nvSpPr>
                <p:cNvPr id="162" name="文本框 161"/>
                <p:cNvSpPr txBox="1"/>
                <p:nvPr/>
              </p:nvSpPr>
              <p:spPr>
                <a:xfrm>
                  <a:off x="7488048" y="2500433"/>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63" name="文本框 162"/>
                <p:cNvSpPr txBox="1"/>
                <p:nvPr/>
              </p:nvSpPr>
              <p:spPr>
                <a:xfrm>
                  <a:off x="7506385" y="2752998"/>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56" name="组合 155"/>
            <p:cNvGrpSpPr/>
            <p:nvPr/>
          </p:nvGrpSpPr>
          <p:grpSpPr>
            <a:xfrm>
              <a:off x="2690232" y="4097191"/>
              <a:ext cx="93235" cy="715207"/>
              <a:chOff x="2690232" y="4097191"/>
              <a:chExt cx="93235" cy="715207"/>
            </a:xfrm>
          </p:grpSpPr>
          <p:sp>
            <p:nvSpPr>
              <p:cNvPr id="157" name="椭圆 156"/>
              <p:cNvSpPr/>
              <p:nvPr/>
            </p:nvSpPr>
            <p:spPr>
              <a:xfrm>
                <a:off x="2690232" y="4097191"/>
                <a:ext cx="93235" cy="93235"/>
              </a:xfrm>
              <a:prstGeom prst="ellipse">
                <a:avLst/>
              </a:prstGeom>
              <a:noFill/>
              <a:ln w="19050">
                <a:solidFill>
                  <a:srgbClr val="8F52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椭圆 157"/>
              <p:cNvSpPr/>
              <p:nvPr/>
            </p:nvSpPr>
            <p:spPr>
              <a:xfrm>
                <a:off x="2690232" y="4719163"/>
                <a:ext cx="93235" cy="9323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9" name="直接连接符 158"/>
              <p:cNvCxnSpPr/>
              <p:nvPr/>
            </p:nvCxnSpPr>
            <p:spPr>
              <a:xfrm rot="5400000">
                <a:off x="2500788" y="4455019"/>
                <a:ext cx="4709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166" name="组合 165"/>
          <p:cNvGrpSpPr/>
          <p:nvPr/>
        </p:nvGrpSpPr>
        <p:grpSpPr>
          <a:xfrm>
            <a:off x="9085617" y="3873981"/>
            <a:ext cx="1780467" cy="1853237"/>
            <a:chOff x="2027592" y="4097191"/>
            <a:chExt cx="1780467" cy="1853237"/>
          </a:xfrm>
        </p:grpSpPr>
        <p:sp>
          <p:nvSpPr>
            <p:cNvPr id="167" name="圆角矩形 166"/>
            <p:cNvSpPr/>
            <p:nvPr/>
          </p:nvSpPr>
          <p:spPr>
            <a:xfrm>
              <a:off x="2027592" y="5016500"/>
              <a:ext cx="1390785" cy="933928"/>
            </a:xfrm>
            <a:prstGeom prst="roundRect">
              <a:avLst>
                <a:gd name="adj" fmla="val 6402"/>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8" name="组合 167"/>
            <p:cNvGrpSpPr/>
            <p:nvPr/>
          </p:nvGrpSpPr>
          <p:grpSpPr>
            <a:xfrm>
              <a:off x="2027592" y="4854711"/>
              <a:ext cx="1780467" cy="940499"/>
              <a:chOff x="2203893" y="3856063"/>
              <a:chExt cx="1780467" cy="940499"/>
            </a:xfrm>
          </p:grpSpPr>
          <p:grpSp>
            <p:nvGrpSpPr>
              <p:cNvPr id="173" name="组合 172"/>
              <p:cNvGrpSpPr/>
              <p:nvPr/>
            </p:nvGrpSpPr>
            <p:grpSpPr>
              <a:xfrm>
                <a:off x="2285329" y="3856063"/>
                <a:ext cx="1231046" cy="338554"/>
                <a:chOff x="2285329" y="3856063"/>
                <a:chExt cx="1231046" cy="338554"/>
              </a:xfrm>
            </p:grpSpPr>
            <p:sp>
              <p:nvSpPr>
                <p:cNvPr id="177" name="圆角矩形 176"/>
                <p:cNvSpPr/>
                <p:nvPr/>
              </p:nvSpPr>
              <p:spPr>
                <a:xfrm>
                  <a:off x="2285329" y="3857031"/>
                  <a:ext cx="1231046" cy="325884"/>
                </a:xfrm>
                <a:prstGeom prst="roundRect">
                  <a:avLst/>
                </a:prstGeom>
                <a:solidFill>
                  <a:srgbClr val="00AF92"/>
                </a:solidFill>
                <a:ln w="19050">
                  <a:gradFill flip="none" rotWithShape="1">
                    <a:gsLst>
                      <a:gs pos="0">
                        <a:schemeClr val="bg1">
                          <a:lumMod val="85000"/>
                        </a:schemeClr>
                      </a:gs>
                      <a:gs pos="100000">
                        <a:schemeClr val="bg1"/>
                      </a:gs>
                    </a:gsLst>
                    <a:lin ang="2700000" scaled="1"/>
                    <a:tileRect/>
                  </a:gradFill>
                </a:ln>
                <a:effectLst>
                  <a:innerShdw blurRad="101600" dist="50800" dir="13500000">
                    <a:prstClr val="black">
                      <a:alpha val="3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文本框 177"/>
                <p:cNvSpPr txBox="1"/>
                <p:nvPr/>
              </p:nvSpPr>
              <p:spPr>
                <a:xfrm>
                  <a:off x="2329448" y="3856063"/>
                  <a:ext cx="1145005"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OPTION 05</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174" name="组合 173"/>
              <p:cNvGrpSpPr/>
              <p:nvPr/>
            </p:nvGrpSpPr>
            <p:grpSpPr>
              <a:xfrm>
                <a:off x="2203893" y="4145217"/>
                <a:ext cx="1780467" cy="651345"/>
                <a:chOff x="7488048" y="2500433"/>
                <a:chExt cx="1780467" cy="651345"/>
              </a:xfrm>
            </p:grpSpPr>
            <p:sp>
              <p:nvSpPr>
                <p:cNvPr id="175" name="文本框 174"/>
                <p:cNvSpPr txBox="1"/>
                <p:nvPr/>
              </p:nvSpPr>
              <p:spPr>
                <a:xfrm>
                  <a:off x="7488048" y="2500433"/>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76" name="文本框 175"/>
                <p:cNvSpPr txBox="1"/>
                <p:nvPr/>
              </p:nvSpPr>
              <p:spPr>
                <a:xfrm>
                  <a:off x="7506385" y="2752998"/>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69" name="组合 168"/>
            <p:cNvGrpSpPr/>
            <p:nvPr/>
          </p:nvGrpSpPr>
          <p:grpSpPr>
            <a:xfrm>
              <a:off x="2690232" y="4097191"/>
              <a:ext cx="93235" cy="715207"/>
              <a:chOff x="2690232" y="4097191"/>
              <a:chExt cx="93235" cy="715207"/>
            </a:xfrm>
          </p:grpSpPr>
          <p:sp>
            <p:nvSpPr>
              <p:cNvPr id="170" name="椭圆 169"/>
              <p:cNvSpPr/>
              <p:nvPr/>
            </p:nvSpPr>
            <p:spPr>
              <a:xfrm>
                <a:off x="2690232" y="4097191"/>
                <a:ext cx="93235" cy="93235"/>
              </a:xfrm>
              <a:prstGeom prst="ellipse">
                <a:avLst/>
              </a:prstGeom>
              <a:noFill/>
              <a:ln w="19050">
                <a:solidFill>
                  <a:srgbClr val="00AF9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p:cNvSpPr/>
              <p:nvPr/>
            </p:nvSpPr>
            <p:spPr>
              <a:xfrm>
                <a:off x="2690232" y="4719163"/>
                <a:ext cx="93235" cy="93235"/>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72" name="直接连接符 171"/>
              <p:cNvCxnSpPr/>
              <p:nvPr/>
            </p:nvCxnSpPr>
            <p:spPr>
              <a:xfrm rot="5400000">
                <a:off x="2500788" y="4455019"/>
                <a:ext cx="4709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grpSp>
      <p:grpSp>
        <p:nvGrpSpPr>
          <p:cNvPr id="180" name="Group 4"/>
          <p:cNvGrpSpPr>
            <a:grpSpLocks noChangeAspect="1"/>
          </p:cNvGrpSpPr>
          <p:nvPr/>
        </p:nvGrpSpPr>
        <p:grpSpPr bwMode="auto">
          <a:xfrm>
            <a:off x="2347671" y="1914763"/>
            <a:ext cx="308457" cy="361475"/>
            <a:chOff x="1776" y="1776"/>
            <a:chExt cx="64" cy="75"/>
          </a:xfrm>
          <a:solidFill>
            <a:schemeClr val="bg1">
              <a:lumMod val="50000"/>
            </a:schemeClr>
          </a:solidFill>
        </p:grpSpPr>
        <p:sp>
          <p:nvSpPr>
            <p:cNvPr id="191"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2"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3"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4"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81" name="Group 18"/>
          <p:cNvGrpSpPr>
            <a:grpSpLocks noChangeAspect="1"/>
          </p:cNvGrpSpPr>
          <p:nvPr/>
        </p:nvGrpSpPr>
        <p:grpSpPr bwMode="auto">
          <a:xfrm>
            <a:off x="4140201" y="1949548"/>
            <a:ext cx="313265" cy="291904"/>
            <a:chOff x="3802" y="2858"/>
            <a:chExt cx="616" cy="574"/>
          </a:xfrm>
          <a:solidFill>
            <a:schemeClr val="bg1">
              <a:lumMod val="50000"/>
            </a:schemeClr>
          </a:solidFill>
        </p:grpSpPr>
        <p:sp>
          <p:nvSpPr>
            <p:cNvPr id="186"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7"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8"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9"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0"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82" name="Group 13"/>
          <p:cNvGrpSpPr>
            <a:grpSpLocks noChangeAspect="1"/>
          </p:cNvGrpSpPr>
          <p:nvPr/>
        </p:nvGrpSpPr>
        <p:grpSpPr bwMode="auto">
          <a:xfrm>
            <a:off x="5932265" y="1905203"/>
            <a:ext cx="376153" cy="380595"/>
            <a:chOff x="2426" y="2781"/>
            <a:chExt cx="593" cy="600"/>
          </a:xfrm>
          <a:solidFill>
            <a:schemeClr val="bg1">
              <a:lumMod val="50000"/>
            </a:schemeClr>
          </a:solidFill>
        </p:grpSpPr>
        <p:sp>
          <p:nvSpPr>
            <p:cNvPr id="184"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5"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83" name="Freeform 108"/>
          <p:cNvSpPr>
            <a:spLocks noEditPoints="1"/>
          </p:cNvSpPr>
          <p:nvPr/>
        </p:nvSpPr>
        <p:spPr bwMode="auto">
          <a:xfrm>
            <a:off x="7727240" y="1897231"/>
            <a:ext cx="395120" cy="396538"/>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lumMod val="50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08" name="Group 909"/>
          <p:cNvGrpSpPr>
            <a:grpSpLocks noChangeAspect="1"/>
          </p:cNvGrpSpPr>
          <p:nvPr/>
        </p:nvGrpSpPr>
        <p:grpSpPr bwMode="auto">
          <a:xfrm>
            <a:off x="9580396" y="1952256"/>
            <a:ext cx="336245" cy="286760"/>
            <a:chOff x="6090" y="1175"/>
            <a:chExt cx="265" cy="226"/>
          </a:xfrm>
          <a:solidFill>
            <a:schemeClr val="bg1">
              <a:lumMod val="50000"/>
            </a:schemeClr>
          </a:solidFill>
          <a:effectLst/>
        </p:grpSpPr>
        <p:sp>
          <p:nvSpPr>
            <p:cNvPr id="209"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0"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1"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12"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四项对比关系图表</a:t>
            </a:r>
            <a:endParaRPr lang="zh-CN" altLang="en-US" dirty="0"/>
          </a:p>
        </p:txBody>
      </p:sp>
      <p:sp>
        <p:nvSpPr>
          <p:cNvPr id="5" name="矩形 4"/>
          <p:cNvSpPr/>
          <p:nvPr/>
        </p:nvSpPr>
        <p:spPr>
          <a:xfrm>
            <a:off x="0" y="5002893"/>
            <a:ext cx="12192000" cy="1301681"/>
          </a:xfrm>
          <a:prstGeom prst="rect">
            <a:avLst/>
          </a:prstGeom>
          <a:gradFill flip="none" rotWithShape="1">
            <a:gsLst>
              <a:gs pos="0">
                <a:srgbClr val="8D8D8D">
                  <a:alpha val="37000"/>
                </a:srgbClr>
              </a:gs>
              <a:gs pos="100000">
                <a:schemeClr val="bg1">
                  <a:lumMod val="85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同侧圆角矩形 5"/>
          <p:cNvSpPr/>
          <p:nvPr/>
        </p:nvSpPr>
        <p:spPr>
          <a:xfrm>
            <a:off x="2602085" y="2404111"/>
            <a:ext cx="1615730" cy="2595154"/>
          </a:xfrm>
          <a:prstGeom prst="round2SameRect">
            <a:avLst>
              <a:gd name="adj1" fmla="val 11008"/>
              <a:gd name="adj2" fmla="val 0"/>
            </a:avLst>
          </a:prstGeom>
          <a:gradFill>
            <a:gsLst>
              <a:gs pos="74000">
                <a:srgbClr val="E3E3E3"/>
              </a:gs>
              <a:gs pos="50000">
                <a:srgbClr val="ECECEC"/>
              </a:gs>
              <a:gs pos="0">
                <a:srgbClr val="F9F9F9"/>
              </a:gs>
              <a:gs pos="98000">
                <a:schemeClr val="bg1">
                  <a:lumMod val="95000"/>
                </a:schemeClr>
              </a:gs>
              <a:gs pos="98000">
                <a:schemeClr val="tx1">
                  <a:lumMod val="50000"/>
                  <a:lumOff val="50000"/>
                  <a:alpha val="55000"/>
                </a:schemeClr>
              </a:gs>
              <a:gs pos="100000">
                <a:schemeClr val="bg1">
                  <a:lumMod val="50000"/>
                  <a:alpha val="26000"/>
                </a:schemeClr>
              </a:gs>
            </a:gsLst>
            <a:lin ang="0" scaled="0"/>
          </a:gradFill>
          <a:ln>
            <a:noFill/>
          </a:ln>
          <a:effectLst>
            <a:reflection blurRad="6350" stA="50000" endA="300" endPos="5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同侧圆角矩形 6"/>
          <p:cNvSpPr/>
          <p:nvPr/>
        </p:nvSpPr>
        <p:spPr>
          <a:xfrm>
            <a:off x="4392785" y="2023111"/>
            <a:ext cx="1615730" cy="2976154"/>
          </a:xfrm>
          <a:prstGeom prst="round2SameRect">
            <a:avLst>
              <a:gd name="adj1" fmla="val 11008"/>
              <a:gd name="adj2" fmla="val 0"/>
            </a:avLst>
          </a:prstGeom>
          <a:gradFill>
            <a:gsLst>
              <a:gs pos="74000">
                <a:srgbClr val="E3E3E3"/>
              </a:gs>
              <a:gs pos="50000">
                <a:srgbClr val="ECECEC"/>
              </a:gs>
              <a:gs pos="0">
                <a:srgbClr val="F9F9F9"/>
              </a:gs>
              <a:gs pos="98000">
                <a:schemeClr val="bg1">
                  <a:lumMod val="95000"/>
                </a:schemeClr>
              </a:gs>
              <a:gs pos="98000">
                <a:schemeClr val="tx1">
                  <a:lumMod val="50000"/>
                  <a:lumOff val="50000"/>
                  <a:alpha val="55000"/>
                </a:schemeClr>
              </a:gs>
              <a:gs pos="100000">
                <a:schemeClr val="bg1">
                  <a:lumMod val="50000"/>
                  <a:alpha val="26000"/>
                </a:schemeClr>
              </a:gs>
            </a:gsLst>
            <a:lin ang="0" scaled="0"/>
          </a:gradFill>
          <a:ln>
            <a:noFill/>
          </a:ln>
          <a:effectLst>
            <a:reflection blurRad="6350" stA="50000" endA="300" endPos="5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同侧圆角矩形 7"/>
          <p:cNvSpPr/>
          <p:nvPr/>
        </p:nvSpPr>
        <p:spPr>
          <a:xfrm>
            <a:off x="6183485" y="3135630"/>
            <a:ext cx="1615730" cy="1863634"/>
          </a:xfrm>
          <a:prstGeom prst="round2SameRect">
            <a:avLst>
              <a:gd name="adj1" fmla="val 11008"/>
              <a:gd name="adj2" fmla="val 0"/>
            </a:avLst>
          </a:prstGeom>
          <a:gradFill>
            <a:gsLst>
              <a:gs pos="74000">
                <a:srgbClr val="E3E3E3"/>
              </a:gs>
              <a:gs pos="50000">
                <a:srgbClr val="ECECEC"/>
              </a:gs>
              <a:gs pos="0">
                <a:srgbClr val="F9F9F9"/>
              </a:gs>
              <a:gs pos="98000">
                <a:schemeClr val="bg1">
                  <a:lumMod val="95000"/>
                </a:schemeClr>
              </a:gs>
              <a:gs pos="98000">
                <a:schemeClr val="tx1">
                  <a:lumMod val="50000"/>
                  <a:lumOff val="50000"/>
                  <a:alpha val="55000"/>
                </a:schemeClr>
              </a:gs>
              <a:gs pos="100000">
                <a:schemeClr val="bg1">
                  <a:lumMod val="50000"/>
                  <a:alpha val="26000"/>
                </a:schemeClr>
              </a:gs>
            </a:gsLst>
            <a:lin ang="0" scaled="0"/>
          </a:gradFill>
          <a:ln>
            <a:noFill/>
          </a:ln>
          <a:effectLst>
            <a:reflection blurRad="6350" stA="50000" endA="300" endPos="5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同侧圆角矩形 8"/>
          <p:cNvSpPr/>
          <p:nvPr/>
        </p:nvSpPr>
        <p:spPr>
          <a:xfrm>
            <a:off x="7974185" y="3486150"/>
            <a:ext cx="1615730" cy="1513114"/>
          </a:xfrm>
          <a:prstGeom prst="round2SameRect">
            <a:avLst>
              <a:gd name="adj1" fmla="val 11008"/>
              <a:gd name="adj2" fmla="val 0"/>
            </a:avLst>
          </a:prstGeom>
          <a:gradFill>
            <a:gsLst>
              <a:gs pos="74000">
                <a:srgbClr val="E3E3E3"/>
              </a:gs>
              <a:gs pos="50000">
                <a:srgbClr val="ECECEC"/>
              </a:gs>
              <a:gs pos="0">
                <a:srgbClr val="F9F9F9"/>
              </a:gs>
              <a:gs pos="98000">
                <a:schemeClr val="bg1">
                  <a:lumMod val="95000"/>
                </a:schemeClr>
              </a:gs>
              <a:gs pos="98000">
                <a:schemeClr val="tx1">
                  <a:lumMod val="50000"/>
                  <a:lumOff val="50000"/>
                  <a:alpha val="55000"/>
                </a:schemeClr>
              </a:gs>
              <a:gs pos="100000">
                <a:schemeClr val="bg1">
                  <a:lumMod val="50000"/>
                  <a:alpha val="26000"/>
                </a:schemeClr>
              </a:gs>
            </a:gsLst>
            <a:lin ang="0" scaled="0"/>
          </a:gradFill>
          <a:ln>
            <a:noFill/>
          </a:ln>
          <a:effectLst>
            <a:reflection blurRad="6350" stA="50000" endA="300" endPos="5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p:nvGrpSpPr>
        <p:grpSpPr>
          <a:xfrm>
            <a:off x="8054977" y="3554628"/>
            <a:ext cx="1780467" cy="651345"/>
            <a:chOff x="1783117" y="4920655"/>
            <a:chExt cx="1780467" cy="651345"/>
          </a:xfrm>
        </p:grpSpPr>
        <p:sp>
          <p:nvSpPr>
            <p:cNvPr id="11" name="文本框 10"/>
            <p:cNvSpPr txBox="1"/>
            <p:nvPr/>
          </p:nvSpPr>
          <p:spPr>
            <a:xfrm>
              <a:off x="1783117" y="4920655"/>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2" name="文本框 11"/>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4" name="Group 4"/>
          <p:cNvGrpSpPr>
            <a:grpSpLocks noChangeAspect="1"/>
          </p:cNvGrpSpPr>
          <p:nvPr/>
        </p:nvGrpSpPr>
        <p:grpSpPr bwMode="auto">
          <a:xfrm>
            <a:off x="3253893" y="4472179"/>
            <a:ext cx="308457" cy="361475"/>
            <a:chOff x="1776" y="1776"/>
            <a:chExt cx="64" cy="75"/>
          </a:xfrm>
          <a:solidFill>
            <a:srgbClr val="FFB850"/>
          </a:solidFill>
          <a:effectLst>
            <a:reflection blurRad="6350" stA="50000" endA="300" endPos="81000" dist="444500" dir="5400000" sy="-100000" algn="bl" rotWithShape="0"/>
          </a:effectLst>
        </p:grpSpPr>
        <p:sp>
          <p:nvSpPr>
            <p:cNvPr id="1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9" name="Group 18"/>
          <p:cNvGrpSpPr>
            <a:grpSpLocks noChangeAspect="1"/>
          </p:cNvGrpSpPr>
          <p:nvPr/>
        </p:nvGrpSpPr>
        <p:grpSpPr bwMode="auto">
          <a:xfrm>
            <a:off x="5046423" y="4506964"/>
            <a:ext cx="313265" cy="291904"/>
            <a:chOff x="3802" y="2858"/>
            <a:chExt cx="616" cy="574"/>
          </a:xfrm>
          <a:solidFill>
            <a:srgbClr val="0DACB9"/>
          </a:solidFill>
          <a:effectLst>
            <a:reflection blurRad="6350" stA="50000" endA="300" endPos="81000" dist="444500" dir="5400000" sy="-100000" algn="bl" rotWithShape="0"/>
          </a:effectLst>
        </p:grpSpPr>
        <p:sp>
          <p:nvSpPr>
            <p:cNvPr id="2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 name="Group 13"/>
          <p:cNvGrpSpPr>
            <a:grpSpLocks noChangeAspect="1"/>
          </p:cNvGrpSpPr>
          <p:nvPr/>
        </p:nvGrpSpPr>
        <p:grpSpPr bwMode="auto">
          <a:xfrm>
            <a:off x="6838487" y="4462619"/>
            <a:ext cx="376153" cy="380595"/>
            <a:chOff x="2426" y="2781"/>
            <a:chExt cx="593" cy="600"/>
          </a:xfrm>
          <a:solidFill>
            <a:srgbClr val="E87071"/>
          </a:solidFill>
          <a:effectLst>
            <a:reflection blurRad="6350" stA="50000" endA="300" endPos="81000" dist="444500" dir="5400000" sy="-100000" algn="bl" rotWithShape="0"/>
          </a:effectLst>
        </p:grpSpPr>
        <p:sp>
          <p:nvSpPr>
            <p:cNvPr id="2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8" name="Freeform 108"/>
          <p:cNvSpPr>
            <a:spLocks noEditPoints="1"/>
          </p:cNvSpPr>
          <p:nvPr/>
        </p:nvSpPr>
        <p:spPr bwMode="auto">
          <a:xfrm>
            <a:off x="8633462" y="4454647"/>
            <a:ext cx="395120" cy="396538"/>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8F52A8"/>
          </a:solidFill>
          <a:ln>
            <a:noFill/>
          </a:ln>
          <a:effectLst>
            <a:reflection blurRad="6350" stA="50000" endA="300" endPos="81000" dist="444500" dir="5400000" sy="-100000" algn="bl" rotWithShape="0"/>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9" name="组合 28"/>
          <p:cNvGrpSpPr/>
          <p:nvPr/>
        </p:nvGrpSpPr>
        <p:grpSpPr>
          <a:xfrm>
            <a:off x="4465227" y="2162476"/>
            <a:ext cx="1780467" cy="651345"/>
            <a:chOff x="1783117" y="4920655"/>
            <a:chExt cx="1780467" cy="651345"/>
          </a:xfrm>
        </p:grpSpPr>
        <p:sp>
          <p:nvSpPr>
            <p:cNvPr id="30" name="文本框 29"/>
            <p:cNvSpPr txBox="1"/>
            <p:nvPr/>
          </p:nvSpPr>
          <p:spPr>
            <a:xfrm>
              <a:off x="1783117" y="4920655"/>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6261173" y="3186439"/>
            <a:ext cx="1780467" cy="651345"/>
            <a:chOff x="1783117" y="4920655"/>
            <a:chExt cx="1780467" cy="651345"/>
          </a:xfrm>
        </p:grpSpPr>
        <p:sp>
          <p:nvSpPr>
            <p:cNvPr id="37" name="文本框 36"/>
            <p:cNvSpPr txBox="1"/>
            <p:nvPr/>
          </p:nvSpPr>
          <p:spPr>
            <a:xfrm>
              <a:off x="1783117" y="4920655"/>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2703427" y="2501718"/>
            <a:ext cx="1780467" cy="651345"/>
            <a:chOff x="1783117" y="4920655"/>
            <a:chExt cx="1780467" cy="651345"/>
          </a:xfrm>
        </p:grpSpPr>
        <p:sp>
          <p:nvSpPr>
            <p:cNvPr id="40" name="文本框 39"/>
            <p:cNvSpPr txBox="1"/>
            <p:nvPr/>
          </p:nvSpPr>
          <p:spPr>
            <a:xfrm>
              <a:off x="1783117" y="4920655"/>
              <a:ext cx="178046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3200641" y="1875234"/>
            <a:ext cx="833177" cy="478076"/>
            <a:chOff x="3200641" y="1589484"/>
            <a:chExt cx="833177" cy="478076"/>
          </a:xfrm>
        </p:grpSpPr>
        <p:sp>
          <p:nvSpPr>
            <p:cNvPr id="43" name="任意多边形 42"/>
            <p:cNvSpPr/>
            <p:nvPr/>
          </p:nvSpPr>
          <p:spPr>
            <a:xfrm>
              <a:off x="3774045" y="1809935"/>
              <a:ext cx="259773" cy="257625"/>
            </a:xfrm>
            <a:custGeom>
              <a:avLst/>
              <a:gdLst>
                <a:gd name="connsiteX0" fmla="*/ 0 w 314325"/>
                <a:gd name="connsiteY0" fmla="*/ 0 h 342900"/>
                <a:gd name="connsiteX1" fmla="*/ 314325 w 314325"/>
                <a:gd name="connsiteY1" fmla="*/ 0 h 342900"/>
                <a:gd name="connsiteX2" fmla="*/ 314325 w 314325"/>
                <a:gd name="connsiteY2" fmla="*/ 342900 h 342900"/>
              </a:gdLst>
              <a:ahLst/>
              <a:cxnLst>
                <a:cxn ang="0">
                  <a:pos x="connsiteX0" y="connsiteY0"/>
                </a:cxn>
                <a:cxn ang="0">
                  <a:pos x="connsiteX1" y="connsiteY1"/>
                </a:cxn>
                <a:cxn ang="0">
                  <a:pos x="connsiteX2" y="connsiteY2"/>
                </a:cxn>
              </a:cxnLst>
              <a:rect l="l" t="t" r="r" b="b"/>
              <a:pathLst>
                <a:path w="314325" h="342900">
                  <a:moveTo>
                    <a:pt x="0" y="0"/>
                  </a:moveTo>
                  <a:lnTo>
                    <a:pt x="314325" y="0"/>
                  </a:lnTo>
                  <a:lnTo>
                    <a:pt x="314325" y="3429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p:cNvSpPr txBox="1"/>
            <p:nvPr/>
          </p:nvSpPr>
          <p:spPr>
            <a:xfrm>
              <a:off x="3200641" y="1589484"/>
              <a:ext cx="672449"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56</a:t>
              </a:r>
              <a:r>
                <a:rPr lang="en-US" altLang="zh-CN" sz="1200" dirty="0" smtClean="0">
                  <a:solidFill>
                    <a:srgbClr val="FFB850"/>
                  </a:solidFill>
                  <a:latin typeface="Impact" panose="020B0806030902050204" pitchFamily="34" charset="0"/>
                </a:rPr>
                <a:t>%</a:t>
              </a:r>
              <a:endParaRPr lang="zh-CN" altLang="en-US" sz="2000" dirty="0">
                <a:solidFill>
                  <a:srgbClr val="FFB850"/>
                </a:solidFill>
                <a:latin typeface="Impact" panose="020B0806030902050204" pitchFamily="34" charset="0"/>
              </a:endParaRPr>
            </a:p>
          </p:txBody>
        </p:sp>
      </p:grpSp>
      <p:grpSp>
        <p:nvGrpSpPr>
          <p:cNvPr id="46" name="组合 45"/>
          <p:cNvGrpSpPr/>
          <p:nvPr/>
        </p:nvGrpSpPr>
        <p:grpSpPr>
          <a:xfrm>
            <a:off x="4938871" y="1462739"/>
            <a:ext cx="833177" cy="478076"/>
            <a:chOff x="3200641" y="1589484"/>
            <a:chExt cx="833177" cy="478076"/>
          </a:xfrm>
        </p:grpSpPr>
        <p:sp>
          <p:nvSpPr>
            <p:cNvPr id="47" name="任意多边形 46"/>
            <p:cNvSpPr/>
            <p:nvPr/>
          </p:nvSpPr>
          <p:spPr>
            <a:xfrm>
              <a:off x="3774045" y="1809935"/>
              <a:ext cx="259773" cy="257625"/>
            </a:xfrm>
            <a:custGeom>
              <a:avLst/>
              <a:gdLst>
                <a:gd name="connsiteX0" fmla="*/ 0 w 314325"/>
                <a:gd name="connsiteY0" fmla="*/ 0 h 342900"/>
                <a:gd name="connsiteX1" fmla="*/ 314325 w 314325"/>
                <a:gd name="connsiteY1" fmla="*/ 0 h 342900"/>
                <a:gd name="connsiteX2" fmla="*/ 314325 w 314325"/>
                <a:gd name="connsiteY2" fmla="*/ 342900 h 342900"/>
              </a:gdLst>
              <a:ahLst/>
              <a:cxnLst>
                <a:cxn ang="0">
                  <a:pos x="connsiteX0" y="connsiteY0"/>
                </a:cxn>
                <a:cxn ang="0">
                  <a:pos x="connsiteX1" y="connsiteY1"/>
                </a:cxn>
                <a:cxn ang="0">
                  <a:pos x="connsiteX2" y="connsiteY2"/>
                </a:cxn>
              </a:cxnLst>
              <a:rect l="l" t="t" r="r" b="b"/>
              <a:pathLst>
                <a:path w="314325" h="342900">
                  <a:moveTo>
                    <a:pt x="0" y="0"/>
                  </a:moveTo>
                  <a:lnTo>
                    <a:pt x="314325" y="0"/>
                  </a:lnTo>
                  <a:lnTo>
                    <a:pt x="314325" y="3429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框 47"/>
            <p:cNvSpPr txBox="1"/>
            <p:nvPr/>
          </p:nvSpPr>
          <p:spPr>
            <a:xfrm>
              <a:off x="3200641" y="1589484"/>
              <a:ext cx="672449" cy="400110"/>
            </a:xfrm>
            <a:prstGeom prst="rect">
              <a:avLst/>
            </a:prstGeom>
            <a:noFill/>
          </p:spPr>
          <p:txBody>
            <a:bodyPr wrap="square" rtlCol="0">
              <a:spAutoFit/>
            </a:bodyPr>
            <a:lstStyle/>
            <a:p>
              <a:pPr algn="ctr"/>
              <a:r>
                <a:rPr lang="en-US" altLang="zh-CN" sz="2000" dirty="0" smtClean="0">
                  <a:solidFill>
                    <a:srgbClr val="0DACB9"/>
                  </a:solidFill>
                  <a:latin typeface="Impact" panose="020B0806030902050204" pitchFamily="34" charset="0"/>
                </a:rPr>
                <a:t>67</a:t>
              </a:r>
              <a:r>
                <a:rPr lang="en-US" altLang="zh-CN" sz="1200" dirty="0" smtClean="0">
                  <a:solidFill>
                    <a:srgbClr val="0DACB9"/>
                  </a:solidFill>
                  <a:latin typeface="Impact" panose="020B0806030902050204" pitchFamily="34" charset="0"/>
                </a:rPr>
                <a:t>%</a:t>
              </a:r>
              <a:endParaRPr lang="zh-CN" altLang="en-US" sz="2000" dirty="0">
                <a:solidFill>
                  <a:srgbClr val="0DACB9"/>
                </a:solidFill>
                <a:latin typeface="Impact" panose="020B0806030902050204" pitchFamily="34" charset="0"/>
              </a:endParaRPr>
            </a:p>
          </p:txBody>
        </p:sp>
      </p:grpSp>
      <p:grpSp>
        <p:nvGrpSpPr>
          <p:cNvPr id="49" name="组合 48"/>
          <p:cNvGrpSpPr/>
          <p:nvPr/>
        </p:nvGrpSpPr>
        <p:grpSpPr>
          <a:xfrm>
            <a:off x="6734817" y="2595608"/>
            <a:ext cx="833177" cy="478076"/>
            <a:chOff x="3200641" y="1589484"/>
            <a:chExt cx="833177" cy="478076"/>
          </a:xfrm>
        </p:grpSpPr>
        <p:sp>
          <p:nvSpPr>
            <p:cNvPr id="50" name="任意多边形 49"/>
            <p:cNvSpPr/>
            <p:nvPr/>
          </p:nvSpPr>
          <p:spPr>
            <a:xfrm>
              <a:off x="3774045" y="1809935"/>
              <a:ext cx="259773" cy="257625"/>
            </a:xfrm>
            <a:custGeom>
              <a:avLst/>
              <a:gdLst>
                <a:gd name="connsiteX0" fmla="*/ 0 w 314325"/>
                <a:gd name="connsiteY0" fmla="*/ 0 h 342900"/>
                <a:gd name="connsiteX1" fmla="*/ 314325 w 314325"/>
                <a:gd name="connsiteY1" fmla="*/ 0 h 342900"/>
                <a:gd name="connsiteX2" fmla="*/ 314325 w 314325"/>
                <a:gd name="connsiteY2" fmla="*/ 342900 h 342900"/>
              </a:gdLst>
              <a:ahLst/>
              <a:cxnLst>
                <a:cxn ang="0">
                  <a:pos x="connsiteX0" y="connsiteY0"/>
                </a:cxn>
                <a:cxn ang="0">
                  <a:pos x="connsiteX1" y="connsiteY1"/>
                </a:cxn>
                <a:cxn ang="0">
                  <a:pos x="connsiteX2" y="connsiteY2"/>
                </a:cxn>
              </a:cxnLst>
              <a:rect l="l" t="t" r="r" b="b"/>
              <a:pathLst>
                <a:path w="314325" h="342900">
                  <a:moveTo>
                    <a:pt x="0" y="0"/>
                  </a:moveTo>
                  <a:lnTo>
                    <a:pt x="314325" y="0"/>
                  </a:lnTo>
                  <a:lnTo>
                    <a:pt x="314325" y="3429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p:cNvSpPr txBox="1"/>
            <p:nvPr/>
          </p:nvSpPr>
          <p:spPr>
            <a:xfrm>
              <a:off x="3200641" y="1589484"/>
              <a:ext cx="672449"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43</a:t>
              </a:r>
              <a:r>
                <a:rPr lang="en-US" altLang="zh-CN" sz="1200" dirty="0" smtClean="0">
                  <a:solidFill>
                    <a:srgbClr val="E87071"/>
                  </a:solidFill>
                  <a:latin typeface="Impact" panose="020B0806030902050204" pitchFamily="34" charset="0"/>
                </a:rPr>
                <a:t>%</a:t>
              </a:r>
              <a:endParaRPr lang="zh-CN" altLang="en-US" sz="2000" dirty="0">
                <a:solidFill>
                  <a:srgbClr val="E87071"/>
                </a:solidFill>
                <a:latin typeface="Impact" panose="020B0806030902050204" pitchFamily="34" charset="0"/>
              </a:endParaRPr>
            </a:p>
          </p:txBody>
        </p:sp>
      </p:grpSp>
      <p:grpSp>
        <p:nvGrpSpPr>
          <p:cNvPr id="52" name="组合 51"/>
          <p:cNvGrpSpPr/>
          <p:nvPr/>
        </p:nvGrpSpPr>
        <p:grpSpPr>
          <a:xfrm>
            <a:off x="8551413" y="2960928"/>
            <a:ext cx="833177" cy="478076"/>
            <a:chOff x="3200641" y="1589484"/>
            <a:chExt cx="833177" cy="478076"/>
          </a:xfrm>
        </p:grpSpPr>
        <p:sp>
          <p:nvSpPr>
            <p:cNvPr id="53" name="任意多边形 52"/>
            <p:cNvSpPr/>
            <p:nvPr/>
          </p:nvSpPr>
          <p:spPr>
            <a:xfrm>
              <a:off x="3774045" y="1809935"/>
              <a:ext cx="259773" cy="257625"/>
            </a:xfrm>
            <a:custGeom>
              <a:avLst/>
              <a:gdLst>
                <a:gd name="connsiteX0" fmla="*/ 0 w 314325"/>
                <a:gd name="connsiteY0" fmla="*/ 0 h 342900"/>
                <a:gd name="connsiteX1" fmla="*/ 314325 w 314325"/>
                <a:gd name="connsiteY1" fmla="*/ 0 h 342900"/>
                <a:gd name="connsiteX2" fmla="*/ 314325 w 314325"/>
                <a:gd name="connsiteY2" fmla="*/ 342900 h 342900"/>
              </a:gdLst>
              <a:ahLst/>
              <a:cxnLst>
                <a:cxn ang="0">
                  <a:pos x="connsiteX0" y="connsiteY0"/>
                </a:cxn>
                <a:cxn ang="0">
                  <a:pos x="connsiteX1" y="connsiteY1"/>
                </a:cxn>
                <a:cxn ang="0">
                  <a:pos x="connsiteX2" y="connsiteY2"/>
                </a:cxn>
              </a:cxnLst>
              <a:rect l="l" t="t" r="r" b="b"/>
              <a:pathLst>
                <a:path w="314325" h="342900">
                  <a:moveTo>
                    <a:pt x="0" y="0"/>
                  </a:moveTo>
                  <a:lnTo>
                    <a:pt x="314325" y="0"/>
                  </a:lnTo>
                  <a:lnTo>
                    <a:pt x="314325" y="3429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文本框 53"/>
            <p:cNvSpPr txBox="1"/>
            <p:nvPr/>
          </p:nvSpPr>
          <p:spPr>
            <a:xfrm>
              <a:off x="3200641" y="1589484"/>
              <a:ext cx="672449" cy="400110"/>
            </a:xfrm>
            <a:prstGeom prst="rect">
              <a:avLst/>
            </a:prstGeom>
            <a:noFill/>
          </p:spPr>
          <p:txBody>
            <a:bodyPr wrap="square" rtlCol="0">
              <a:spAutoFit/>
            </a:bodyPr>
            <a:lstStyle/>
            <a:p>
              <a:pPr algn="ctr"/>
              <a:r>
                <a:rPr lang="en-US" altLang="zh-CN" sz="2000" dirty="0" smtClean="0">
                  <a:solidFill>
                    <a:srgbClr val="8F52A8"/>
                  </a:solidFill>
                  <a:latin typeface="Impact" panose="020B0806030902050204" pitchFamily="34" charset="0"/>
                </a:rPr>
                <a:t>31</a:t>
              </a:r>
              <a:r>
                <a:rPr lang="en-US" altLang="zh-CN" sz="1200" dirty="0" smtClean="0">
                  <a:solidFill>
                    <a:srgbClr val="8F52A8"/>
                  </a:solidFill>
                  <a:latin typeface="Impact" panose="020B0806030902050204" pitchFamily="34" charset="0"/>
                </a:rPr>
                <a:t>%</a:t>
              </a:r>
              <a:endParaRPr lang="zh-CN" altLang="en-US" sz="2000" dirty="0">
                <a:solidFill>
                  <a:srgbClr val="8F52A8"/>
                </a:solidFill>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创意小人并列关系图表</a:t>
            </a:r>
            <a:endParaRPr lang="zh-CN" altLang="en-US" dirty="0"/>
          </a:p>
        </p:txBody>
      </p:sp>
      <p:sp>
        <p:nvSpPr>
          <p:cNvPr id="32" name="文本框 31"/>
          <p:cNvSpPr txBox="1"/>
          <p:nvPr/>
        </p:nvSpPr>
        <p:spPr>
          <a:xfrm>
            <a:off x="8026400" y="4441371"/>
            <a:ext cx="184731" cy="369332"/>
          </a:xfrm>
          <a:prstGeom prst="rect">
            <a:avLst/>
          </a:prstGeom>
          <a:noFill/>
        </p:spPr>
        <p:txBody>
          <a:bodyPr wrap="none" rtlCol="0">
            <a:spAutoFit/>
          </a:bodyPr>
          <a:lstStyle/>
          <a:p>
            <a:endParaRPr lang="zh-CN" altLang="en-US" dirty="0"/>
          </a:p>
        </p:txBody>
      </p:sp>
      <p:grpSp>
        <p:nvGrpSpPr>
          <p:cNvPr id="190" name="组合 189"/>
          <p:cNvGrpSpPr/>
          <p:nvPr/>
        </p:nvGrpSpPr>
        <p:grpSpPr>
          <a:xfrm>
            <a:off x="2371730" y="1037279"/>
            <a:ext cx="3143245" cy="4812036"/>
            <a:chOff x="3636650" y="884879"/>
            <a:chExt cx="3143245" cy="4812036"/>
          </a:xfrm>
        </p:grpSpPr>
        <p:grpSp>
          <p:nvGrpSpPr>
            <p:cNvPr id="41" name="Group 737"/>
            <p:cNvGrpSpPr>
              <a:grpSpLocks noChangeAspect="1"/>
            </p:cNvGrpSpPr>
            <p:nvPr/>
          </p:nvGrpSpPr>
          <p:grpSpPr bwMode="auto">
            <a:xfrm>
              <a:off x="3636650" y="884879"/>
              <a:ext cx="3107675" cy="2928459"/>
              <a:chOff x="2105" y="527"/>
              <a:chExt cx="3468" cy="3268"/>
            </a:xfrm>
          </p:grpSpPr>
          <p:sp>
            <p:nvSpPr>
              <p:cNvPr id="42" name="AutoShape 736"/>
              <p:cNvSpPr>
                <a:spLocks noChangeAspect="1" noChangeArrowheads="1" noTextEdit="1"/>
              </p:cNvSpPr>
              <p:nvPr/>
            </p:nvSpPr>
            <p:spPr bwMode="auto">
              <a:xfrm>
                <a:off x="2107" y="527"/>
                <a:ext cx="3466" cy="3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 name="Freeform 738"/>
              <p:cNvSpPr>
                <a:spLocks noEditPoints="1"/>
              </p:cNvSpPr>
              <p:nvPr/>
            </p:nvSpPr>
            <p:spPr bwMode="auto">
              <a:xfrm>
                <a:off x="2105" y="2581"/>
                <a:ext cx="333" cy="478"/>
              </a:xfrm>
              <a:custGeom>
                <a:avLst/>
                <a:gdLst>
                  <a:gd name="T0" fmla="*/ 50 w 141"/>
                  <a:gd name="T1" fmla="*/ 181 h 202"/>
                  <a:gd name="T2" fmla="*/ 61 w 141"/>
                  <a:gd name="T3" fmla="*/ 177 h 202"/>
                  <a:gd name="T4" fmla="*/ 58 w 141"/>
                  <a:gd name="T5" fmla="*/ 195 h 202"/>
                  <a:gd name="T6" fmla="*/ 131 w 141"/>
                  <a:gd name="T7" fmla="*/ 171 h 202"/>
                  <a:gd name="T8" fmla="*/ 100 w 141"/>
                  <a:gd name="T9" fmla="*/ 173 h 202"/>
                  <a:gd name="T10" fmla="*/ 83 w 141"/>
                  <a:gd name="T11" fmla="*/ 168 h 202"/>
                  <a:gd name="T12" fmla="*/ 88 w 141"/>
                  <a:gd name="T13" fmla="*/ 167 h 202"/>
                  <a:gd name="T14" fmla="*/ 82 w 141"/>
                  <a:gd name="T15" fmla="*/ 185 h 202"/>
                  <a:gd name="T16" fmla="*/ 121 w 141"/>
                  <a:gd name="T17" fmla="*/ 150 h 202"/>
                  <a:gd name="T18" fmla="*/ 131 w 141"/>
                  <a:gd name="T19" fmla="*/ 148 h 202"/>
                  <a:gd name="T20" fmla="*/ 131 w 141"/>
                  <a:gd name="T21" fmla="*/ 148 h 202"/>
                  <a:gd name="T22" fmla="*/ 95 w 141"/>
                  <a:gd name="T23" fmla="*/ 122 h 202"/>
                  <a:gd name="T24" fmla="*/ 38 w 141"/>
                  <a:gd name="T25" fmla="*/ 115 h 202"/>
                  <a:gd name="T26" fmla="*/ 31 w 141"/>
                  <a:gd name="T27" fmla="*/ 113 h 202"/>
                  <a:gd name="T28" fmla="*/ 92 w 141"/>
                  <a:gd name="T29" fmla="*/ 114 h 202"/>
                  <a:gd name="T30" fmla="*/ 92 w 141"/>
                  <a:gd name="T31" fmla="*/ 114 h 202"/>
                  <a:gd name="T32" fmla="*/ 85 w 141"/>
                  <a:gd name="T33" fmla="*/ 109 h 202"/>
                  <a:gd name="T34" fmla="*/ 63 w 141"/>
                  <a:gd name="T35" fmla="*/ 101 h 202"/>
                  <a:gd name="T36" fmla="*/ 72 w 141"/>
                  <a:gd name="T37" fmla="*/ 107 h 202"/>
                  <a:gd name="T38" fmla="*/ 72 w 141"/>
                  <a:gd name="T39" fmla="*/ 107 h 202"/>
                  <a:gd name="T40" fmla="*/ 33 w 141"/>
                  <a:gd name="T41" fmla="*/ 62 h 202"/>
                  <a:gd name="T42" fmla="*/ 51 w 141"/>
                  <a:gd name="T43" fmla="*/ 45 h 202"/>
                  <a:gd name="T44" fmla="*/ 37 w 141"/>
                  <a:gd name="T45" fmla="*/ 75 h 202"/>
                  <a:gd name="T46" fmla="*/ 57 w 141"/>
                  <a:gd name="T47" fmla="*/ 55 h 202"/>
                  <a:gd name="T48" fmla="*/ 62 w 141"/>
                  <a:gd name="T49" fmla="*/ 53 h 202"/>
                  <a:gd name="T50" fmla="*/ 84 w 141"/>
                  <a:gd name="T51" fmla="*/ 41 h 202"/>
                  <a:gd name="T52" fmla="*/ 35 w 141"/>
                  <a:gd name="T53" fmla="*/ 102 h 202"/>
                  <a:gd name="T54" fmla="*/ 17 w 141"/>
                  <a:gd name="T55" fmla="*/ 37 h 202"/>
                  <a:gd name="T56" fmla="*/ 16 w 141"/>
                  <a:gd name="T57" fmla="*/ 36 h 202"/>
                  <a:gd name="T58" fmla="*/ 36 w 141"/>
                  <a:gd name="T59" fmla="*/ 28 h 202"/>
                  <a:gd name="T60" fmla="*/ 40 w 141"/>
                  <a:gd name="T61" fmla="*/ 46 h 202"/>
                  <a:gd name="T62" fmla="*/ 29 w 141"/>
                  <a:gd name="T63" fmla="*/ 79 h 202"/>
                  <a:gd name="T64" fmla="*/ 87 w 141"/>
                  <a:gd name="T65" fmla="*/ 71 h 202"/>
                  <a:gd name="T66" fmla="*/ 114 w 141"/>
                  <a:gd name="T67" fmla="*/ 142 h 202"/>
                  <a:gd name="T68" fmla="*/ 113 w 141"/>
                  <a:gd name="T69" fmla="*/ 144 h 202"/>
                  <a:gd name="T70" fmla="*/ 128 w 141"/>
                  <a:gd name="T71" fmla="*/ 167 h 202"/>
                  <a:gd name="T72" fmla="*/ 94 w 141"/>
                  <a:gd name="T73" fmla="*/ 157 h 202"/>
                  <a:gd name="T74" fmla="*/ 50 w 141"/>
                  <a:gd name="T75" fmla="*/ 151 h 202"/>
                  <a:gd name="T76" fmla="*/ 98 w 141"/>
                  <a:gd name="T77" fmla="*/ 125 h 202"/>
                  <a:gd name="T78" fmla="*/ 84 w 141"/>
                  <a:gd name="T79" fmla="*/ 95 h 202"/>
                  <a:gd name="T80" fmla="*/ 36 w 141"/>
                  <a:gd name="T81" fmla="*/ 102 h 202"/>
                  <a:gd name="T82" fmla="*/ 2 w 141"/>
                  <a:gd name="T83" fmla="*/ 16 h 202"/>
                  <a:gd name="T84" fmla="*/ 1 w 141"/>
                  <a:gd name="T85" fmla="*/ 17 h 202"/>
                  <a:gd name="T86" fmla="*/ 2 w 141"/>
                  <a:gd name="T87" fmla="*/ 19 h 202"/>
                  <a:gd name="T88" fmla="*/ 8 w 141"/>
                  <a:gd name="T89" fmla="*/ 92 h 202"/>
                  <a:gd name="T90" fmla="*/ 24 w 141"/>
                  <a:gd name="T91" fmla="*/ 114 h 202"/>
                  <a:gd name="T92" fmla="*/ 38 w 141"/>
                  <a:gd name="T93" fmla="*/ 119 h 202"/>
                  <a:gd name="T94" fmla="*/ 77 w 141"/>
                  <a:gd name="T95" fmla="*/ 112 h 202"/>
                  <a:gd name="T96" fmla="*/ 87 w 141"/>
                  <a:gd name="T97" fmla="*/ 115 h 202"/>
                  <a:gd name="T98" fmla="*/ 87 w 141"/>
                  <a:gd name="T99" fmla="*/ 130 h 202"/>
                  <a:gd name="T100" fmla="*/ 55 w 141"/>
                  <a:gd name="T101" fmla="*/ 198 h 202"/>
                  <a:gd name="T102" fmla="*/ 57 w 141"/>
                  <a:gd name="T103" fmla="*/ 199 h 202"/>
                  <a:gd name="T104" fmla="*/ 60 w 141"/>
                  <a:gd name="T105" fmla="*/ 198 h 202"/>
                  <a:gd name="T106" fmla="*/ 116 w 141"/>
                  <a:gd name="T107" fmla="*/ 200 h 202"/>
                  <a:gd name="T108" fmla="*/ 140 w 141"/>
                  <a:gd name="T109" fmla="*/ 182 h 202"/>
                  <a:gd name="T110" fmla="*/ 141 w 141"/>
                  <a:gd name="T111" fmla="*/ 131 h 202"/>
                  <a:gd name="T112" fmla="*/ 128 w 141"/>
                  <a:gd name="T113" fmla="*/ 97 h 202"/>
                  <a:gd name="T114" fmla="*/ 47 w 141"/>
                  <a:gd name="T115" fmla="*/ 77 h 202"/>
                  <a:gd name="T116" fmla="*/ 41 w 141"/>
                  <a:gd name="T117" fmla="*/ 68 h 202"/>
                  <a:gd name="T118" fmla="*/ 86 w 141"/>
                  <a:gd name="T119" fmla="*/ 51 h 202"/>
                  <a:gd name="T120" fmla="*/ 78 w 141"/>
                  <a:gd name="T121" fmla="*/ 8 h 202"/>
                  <a:gd name="T122" fmla="*/ 24 w 141"/>
                  <a:gd name="T123"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202">
                    <a:moveTo>
                      <a:pt x="116" y="191"/>
                    </a:moveTo>
                    <a:cubicBezTo>
                      <a:pt x="115" y="189"/>
                      <a:pt x="114" y="187"/>
                      <a:pt x="113" y="186"/>
                    </a:cubicBezTo>
                    <a:cubicBezTo>
                      <a:pt x="115" y="184"/>
                      <a:pt x="118" y="182"/>
                      <a:pt x="120" y="180"/>
                    </a:cubicBezTo>
                    <a:cubicBezTo>
                      <a:pt x="119" y="183"/>
                      <a:pt x="117" y="187"/>
                      <a:pt x="116" y="191"/>
                    </a:cubicBezTo>
                    <a:moveTo>
                      <a:pt x="53" y="187"/>
                    </a:moveTo>
                    <a:cubicBezTo>
                      <a:pt x="52" y="185"/>
                      <a:pt x="51" y="183"/>
                      <a:pt x="50" y="181"/>
                    </a:cubicBezTo>
                    <a:cubicBezTo>
                      <a:pt x="52" y="181"/>
                      <a:pt x="53" y="180"/>
                      <a:pt x="55" y="179"/>
                    </a:cubicBezTo>
                    <a:cubicBezTo>
                      <a:pt x="55" y="182"/>
                      <a:pt x="54" y="184"/>
                      <a:pt x="53" y="187"/>
                    </a:cubicBezTo>
                    <a:moveTo>
                      <a:pt x="58" y="195"/>
                    </a:moveTo>
                    <a:cubicBezTo>
                      <a:pt x="57" y="194"/>
                      <a:pt x="57" y="192"/>
                      <a:pt x="56" y="191"/>
                    </a:cubicBezTo>
                    <a:cubicBezTo>
                      <a:pt x="56" y="191"/>
                      <a:pt x="56" y="191"/>
                      <a:pt x="56" y="191"/>
                    </a:cubicBezTo>
                    <a:cubicBezTo>
                      <a:pt x="58" y="186"/>
                      <a:pt x="59" y="182"/>
                      <a:pt x="61" y="177"/>
                    </a:cubicBezTo>
                    <a:cubicBezTo>
                      <a:pt x="61" y="177"/>
                      <a:pt x="61" y="177"/>
                      <a:pt x="61" y="177"/>
                    </a:cubicBezTo>
                    <a:cubicBezTo>
                      <a:pt x="63" y="176"/>
                      <a:pt x="66" y="175"/>
                      <a:pt x="69" y="174"/>
                    </a:cubicBezTo>
                    <a:cubicBezTo>
                      <a:pt x="67" y="180"/>
                      <a:pt x="65" y="186"/>
                      <a:pt x="63" y="192"/>
                    </a:cubicBezTo>
                    <a:cubicBezTo>
                      <a:pt x="63" y="193"/>
                      <a:pt x="63" y="193"/>
                      <a:pt x="63" y="193"/>
                    </a:cubicBezTo>
                    <a:cubicBezTo>
                      <a:pt x="63" y="193"/>
                      <a:pt x="62" y="193"/>
                      <a:pt x="62" y="193"/>
                    </a:cubicBezTo>
                    <a:cubicBezTo>
                      <a:pt x="60" y="194"/>
                      <a:pt x="59" y="194"/>
                      <a:pt x="58" y="195"/>
                    </a:cubicBezTo>
                    <a:moveTo>
                      <a:pt x="119" y="197"/>
                    </a:moveTo>
                    <a:cubicBezTo>
                      <a:pt x="119" y="196"/>
                      <a:pt x="119" y="196"/>
                      <a:pt x="119" y="196"/>
                    </a:cubicBezTo>
                    <a:cubicBezTo>
                      <a:pt x="119" y="196"/>
                      <a:pt x="119" y="196"/>
                      <a:pt x="119" y="196"/>
                    </a:cubicBezTo>
                    <a:cubicBezTo>
                      <a:pt x="121" y="189"/>
                      <a:pt x="124" y="182"/>
                      <a:pt x="127" y="174"/>
                    </a:cubicBezTo>
                    <a:cubicBezTo>
                      <a:pt x="127" y="174"/>
                      <a:pt x="127" y="174"/>
                      <a:pt x="127" y="174"/>
                    </a:cubicBezTo>
                    <a:cubicBezTo>
                      <a:pt x="128" y="173"/>
                      <a:pt x="129" y="172"/>
                      <a:pt x="131" y="171"/>
                    </a:cubicBezTo>
                    <a:cubicBezTo>
                      <a:pt x="133" y="175"/>
                      <a:pt x="134" y="178"/>
                      <a:pt x="136" y="182"/>
                    </a:cubicBezTo>
                    <a:cubicBezTo>
                      <a:pt x="136" y="183"/>
                      <a:pt x="136" y="183"/>
                      <a:pt x="136" y="183"/>
                    </a:cubicBezTo>
                    <a:cubicBezTo>
                      <a:pt x="130" y="187"/>
                      <a:pt x="126" y="191"/>
                      <a:pt x="119" y="197"/>
                    </a:cubicBezTo>
                    <a:moveTo>
                      <a:pt x="95" y="179"/>
                    </a:moveTo>
                    <a:cubicBezTo>
                      <a:pt x="96" y="176"/>
                      <a:pt x="97" y="173"/>
                      <a:pt x="98" y="170"/>
                    </a:cubicBezTo>
                    <a:cubicBezTo>
                      <a:pt x="99" y="171"/>
                      <a:pt x="99" y="172"/>
                      <a:pt x="100" y="173"/>
                    </a:cubicBezTo>
                    <a:cubicBezTo>
                      <a:pt x="100" y="174"/>
                      <a:pt x="101" y="175"/>
                      <a:pt x="101" y="176"/>
                    </a:cubicBezTo>
                    <a:cubicBezTo>
                      <a:pt x="99" y="177"/>
                      <a:pt x="97" y="178"/>
                      <a:pt x="95" y="179"/>
                    </a:cubicBezTo>
                    <a:moveTo>
                      <a:pt x="68" y="191"/>
                    </a:moveTo>
                    <a:cubicBezTo>
                      <a:pt x="70" y="185"/>
                      <a:pt x="72" y="178"/>
                      <a:pt x="74" y="172"/>
                    </a:cubicBezTo>
                    <a:cubicBezTo>
                      <a:pt x="74" y="172"/>
                      <a:pt x="74" y="172"/>
                      <a:pt x="74" y="172"/>
                    </a:cubicBezTo>
                    <a:cubicBezTo>
                      <a:pt x="77" y="170"/>
                      <a:pt x="80" y="169"/>
                      <a:pt x="83" y="168"/>
                    </a:cubicBezTo>
                    <a:cubicBezTo>
                      <a:pt x="81" y="174"/>
                      <a:pt x="79" y="181"/>
                      <a:pt x="77" y="187"/>
                    </a:cubicBezTo>
                    <a:cubicBezTo>
                      <a:pt x="77" y="188"/>
                      <a:pt x="77" y="188"/>
                      <a:pt x="77" y="188"/>
                    </a:cubicBezTo>
                    <a:cubicBezTo>
                      <a:pt x="76" y="188"/>
                      <a:pt x="75" y="188"/>
                      <a:pt x="74" y="189"/>
                    </a:cubicBezTo>
                    <a:cubicBezTo>
                      <a:pt x="72" y="189"/>
                      <a:pt x="70" y="190"/>
                      <a:pt x="68" y="191"/>
                    </a:cubicBezTo>
                    <a:moveTo>
                      <a:pt x="82" y="185"/>
                    </a:moveTo>
                    <a:cubicBezTo>
                      <a:pt x="84" y="179"/>
                      <a:pt x="86" y="173"/>
                      <a:pt x="88" y="167"/>
                    </a:cubicBezTo>
                    <a:cubicBezTo>
                      <a:pt x="88" y="166"/>
                      <a:pt x="88" y="166"/>
                      <a:pt x="88" y="165"/>
                    </a:cubicBezTo>
                    <a:cubicBezTo>
                      <a:pt x="90" y="164"/>
                      <a:pt x="92" y="163"/>
                      <a:pt x="94" y="162"/>
                    </a:cubicBezTo>
                    <a:cubicBezTo>
                      <a:pt x="94" y="163"/>
                      <a:pt x="95" y="164"/>
                      <a:pt x="95" y="165"/>
                    </a:cubicBezTo>
                    <a:cubicBezTo>
                      <a:pt x="93" y="170"/>
                      <a:pt x="92" y="175"/>
                      <a:pt x="90" y="181"/>
                    </a:cubicBezTo>
                    <a:cubicBezTo>
                      <a:pt x="90" y="181"/>
                      <a:pt x="90" y="181"/>
                      <a:pt x="90" y="182"/>
                    </a:cubicBezTo>
                    <a:cubicBezTo>
                      <a:pt x="87" y="183"/>
                      <a:pt x="85" y="184"/>
                      <a:pt x="82" y="185"/>
                    </a:cubicBezTo>
                    <a:moveTo>
                      <a:pt x="118" y="146"/>
                    </a:moveTo>
                    <a:cubicBezTo>
                      <a:pt x="118" y="145"/>
                      <a:pt x="118" y="145"/>
                      <a:pt x="118" y="144"/>
                    </a:cubicBezTo>
                    <a:cubicBezTo>
                      <a:pt x="118" y="144"/>
                      <a:pt x="119" y="143"/>
                      <a:pt x="119" y="143"/>
                    </a:cubicBezTo>
                    <a:cubicBezTo>
                      <a:pt x="119" y="144"/>
                      <a:pt x="119" y="145"/>
                      <a:pt x="118" y="146"/>
                    </a:cubicBezTo>
                    <a:moveTo>
                      <a:pt x="124" y="155"/>
                    </a:moveTo>
                    <a:cubicBezTo>
                      <a:pt x="123" y="154"/>
                      <a:pt x="122" y="152"/>
                      <a:pt x="121" y="150"/>
                    </a:cubicBezTo>
                    <a:cubicBezTo>
                      <a:pt x="123" y="145"/>
                      <a:pt x="125" y="140"/>
                      <a:pt x="127" y="135"/>
                    </a:cubicBezTo>
                    <a:cubicBezTo>
                      <a:pt x="127" y="135"/>
                      <a:pt x="127" y="135"/>
                      <a:pt x="127" y="135"/>
                    </a:cubicBezTo>
                    <a:cubicBezTo>
                      <a:pt x="128" y="133"/>
                      <a:pt x="130" y="131"/>
                      <a:pt x="131" y="128"/>
                    </a:cubicBezTo>
                    <a:cubicBezTo>
                      <a:pt x="129" y="133"/>
                      <a:pt x="128" y="139"/>
                      <a:pt x="127" y="143"/>
                    </a:cubicBezTo>
                    <a:cubicBezTo>
                      <a:pt x="126" y="148"/>
                      <a:pt x="125" y="153"/>
                      <a:pt x="124" y="155"/>
                    </a:cubicBezTo>
                    <a:moveTo>
                      <a:pt x="131" y="148"/>
                    </a:moveTo>
                    <a:cubicBezTo>
                      <a:pt x="132" y="143"/>
                      <a:pt x="133" y="138"/>
                      <a:pt x="134" y="133"/>
                    </a:cubicBezTo>
                    <a:cubicBezTo>
                      <a:pt x="135" y="130"/>
                      <a:pt x="135" y="127"/>
                      <a:pt x="136" y="125"/>
                    </a:cubicBezTo>
                    <a:cubicBezTo>
                      <a:pt x="136" y="127"/>
                      <a:pt x="137" y="128"/>
                      <a:pt x="137" y="128"/>
                    </a:cubicBezTo>
                    <a:cubicBezTo>
                      <a:pt x="137" y="129"/>
                      <a:pt x="137" y="130"/>
                      <a:pt x="137" y="130"/>
                    </a:cubicBezTo>
                    <a:cubicBezTo>
                      <a:pt x="137" y="130"/>
                      <a:pt x="137" y="130"/>
                      <a:pt x="137" y="130"/>
                    </a:cubicBezTo>
                    <a:cubicBezTo>
                      <a:pt x="137" y="136"/>
                      <a:pt x="134" y="143"/>
                      <a:pt x="131" y="148"/>
                    </a:cubicBezTo>
                    <a:moveTo>
                      <a:pt x="133" y="119"/>
                    </a:moveTo>
                    <a:cubicBezTo>
                      <a:pt x="133" y="119"/>
                      <a:pt x="133" y="118"/>
                      <a:pt x="133" y="118"/>
                    </a:cubicBezTo>
                    <a:cubicBezTo>
                      <a:pt x="133" y="118"/>
                      <a:pt x="133" y="118"/>
                      <a:pt x="133" y="118"/>
                    </a:cubicBezTo>
                    <a:cubicBezTo>
                      <a:pt x="133" y="119"/>
                      <a:pt x="133" y="119"/>
                      <a:pt x="133" y="119"/>
                    </a:cubicBezTo>
                    <a:cubicBezTo>
                      <a:pt x="133" y="119"/>
                      <a:pt x="133" y="119"/>
                      <a:pt x="133" y="119"/>
                    </a:cubicBezTo>
                    <a:moveTo>
                      <a:pt x="95" y="122"/>
                    </a:moveTo>
                    <a:cubicBezTo>
                      <a:pt x="95" y="121"/>
                      <a:pt x="95" y="121"/>
                      <a:pt x="95" y="120"/>
                    </a:cubicBezTo>
                    <a:cubicBezTo>
                      <a:pt x="95" y="118"/>
                      <a:pt x="96" y="116"/>
                      <a:pt x="97" y="113"/>
                    </a:cubicBezTo>
                    <a:cubicBezTo>
                      <a:pt x="97" y="113"/>
                      <a:pt x="97" y="113"/>
                      <a:pt x="97" y="113"/>
                    </a:cubicBezTo>
                    <a:cubicBezTo>
                      <a:pt x="97" y="116"/>
                      <a:pt x="96" y="119"/>
                      <a:pt x="95" y="122"/>
                    </a:cubicBezTo>
                    <a:moveTo>
                      <a:pt x="39" y="115"/>
                    </a:moveTo>
                    <a:cubicBezTo>
                      <a:pt x="39" y="115"/>
                      <a:pt x="38" y="115"/>
                      <a:pt x="38" y="115"/>
                    </a:cubicBezTo>
                    <a:cubicBezTo>
                      <a:pt x="37" y="115"/>
                      <a:pt x="36" y="115"/>
                      <a:pt x="35" y="115"/>
                    </a:cubicBezTo>
                    <a:cubicBezTo>
                      <a:pt x="36" y="112"/>
                      <a:pt x="36" y="109"/>
                      <a:pt x="37" y="106"/>
                    </a:cubicBezTo>
                    <a:cubicBezTo>
                      <a:pt x="40" y="106"/>
                      <a:pt x="43" y="106"/>
                      <a:pt x="45" y="105"/>
                    </a:cubicBezTo>
                    <a:cubicBezTo>
                      <a:pt x="44" y="108"/>
                      <a:pt x="43" y="112"/>
                      <a:pt x="42" y="115"/>
                    </a:cubicBezTo>
                    <a:cubicBezTo>
                      <a:pt x="41" y="115"/>
                      <a:pt x="40" y="115"/>
                      <a:pt x="39" y="115"/>
                    </a:cubicBezTo>
                    <a:moveTo>
                      <a:pt x="31" y="113"/>
                    </a:moveTo>
                    <a:cubicBezTo>
                      <a:pt x="29" y="113"/>
                      <a:pt x="28" y="112"/>
                      <a:pt x="26" y="110"/>
                    </a:cubicBezTo>
                    <a:cubicBezTo>
                      <a:pt x="24" y="108"/>
                      <a:pt x="23" y="105"/>
                      <a:pt x="21" y="103"/>
                    </a:cubicBezTo>
                    <a:cubicBezTo>
                      <a:pt x="23" y="104"/>
                      <a:pt x="25" y="105"/>
                      <a:pt x="28" y="105"/>
                    </a:cubicBezTo>
                    <a:cubicBezTo>
                      <a:pt x="29" y="106"/>
                      <a:pt x="31" y="106"/>
                      <a:pt x="33" y="106"/>
                    </a:cubicBezTo>
                    <a:cubicBezTo>
                      <a:pt x="32" y="108"/>
                      <a:pt x="31" y="111"/>
                      <a:pt x="31" y="113"/>
                    </a:cubicBezTo>
                    <a:moveTo>
                      <a:pt x="92" y="114"/>
                    </a:moveTo>
                    <a:cubicBezTo>
                      <a:pt x="92" y="114"/>
                      <a:pt x="91" y="113"/>
                      <a:pt x="91" y="112"/>
                    </a:cubicBezTo>
                    <a:cubicBezTo>
                      <a:pt x="90" y="112"/>
                      <a:pt x="89" y="111"/>
                      <a:pt x="89" y="111"/>
                    </a:cubicBezTo>
                    <a:cubicBezTo>
                      <a:pt x="90" y="108"/>
                      <a:pt x="91" y="106"/>
                      <a:pt x="92" y="103"/>
                    </a:cubicBezTo>
                    <a:cubicBezTo>
                      <a:pt x="93" y="104"/>
                      <a:pt x="94" y="105"/>
                      <a:pt x="95" y="106"/>
                    </a:cubicBezTo>
                    <a:cubicBezTo>
                      <a:pt x="95" y="106"/>
                      <a:pt x="95" y="106"/>
                      <a:pt x="95" y="106"/>
                    </a:cubicBezTo>
                    <a:cubicBezTo>
                      <a:pt x="94" y="109"/>
                      <a:pt x="93" y="112"/>
                      <a:pt x="92" y="114"/>
                    </a:cubicBezTo>
                    <a:moveTo>
                      <a:pt x="47" y="114"/>
                    </a:moveTo>
                    <a:cubicBezTo>
                      <a:pt x="48" y="111"/>
                      <a:pt x="49" y="107"/>
                      <a:pt x="50" y="104"/>
                    </a:cubicBezTo>
                    <a:cubicBezTo>
                      <a:pt x="53" y="103"/>
                      <a:pt x="55" y="103"/>
                      <a:pt x="58" y="102"/>
                    </a:cubicBezTo>
                    <a:cubicBezTo>
                      <a:pt x="57" y="105"/>
                      <a:pt x="56" y="108"/>
                      <a:pt x="54" y="112"/>
                    </a:cubicBezTo>
                    <a:cubicBezTo>
                      <a:pt x="52" y="112"/>
                      <a:pt x="49" y="113"/>
                      <a:pt x="47" y="114"/>
                    </a:cubicBezTo>
                    <a:moveTo>
                      <a:pt x="85" y="109"/>
                    </a:moveTo>
                    <a:cubicBezTo>
                      <a:pt x="84" y="108"/>
                      <a:pt x="82" y="108"/>
                      <a:pt x="80" y="107"/>
                    </a:cubicBezTo>
                    <a:cubicBezTo>
                      <a:pt x="81" y="105"/>
                      <a:pt x="82" y="102"/>
                      <a:pt x="83" y="99"/>
                    </a:cubicBezTo>
                    <a:cubicBezTo>
                      <a:pt x="85" y="99"/>
                      <a:pt x="87" y="100"/>
                      <a:pt x="88" y="100"/>
                    </a:cubicBezTo>
                    <a:cubicBezTo>
                      <a:pt x="87" y="103"/>
                      <a:pt x="86" y="106"/>
                      <a:pt x="85" y="109"/>
                    </a:cubicBezTo>
                    <a:moveTo>
                      <a:pt x="60" y="110"/>
                    </a:moveTo>
                    <a:cubicBezTo>
                      <a:pt x="61" y="107"/>
                      <a:pt x="62" y="104"/>
                      <a:pt x="63" y="101"/>
                    </a:cubicBezTo>
                    <a:cubicBezTo>
                      <a:pt x="63" y="100"/>
                      <a:pt x="63" y="100"/>
                      <a:pt x="63" y="100"/>
                    </a:cubicBezTo>
                    <a:cubicBezTo>
                      <a:pt x="64" y="100"/>
                      <a:pt x="64" y="100"/>
                      <a:pt x="65" y="100"/>
                    </a:cubicBezTo>
                    <a:cubicBezTo>
                      <a:pt x="67" y="99"/>
                      <a:pt x="69" y="99"/>
                      <a:pt x="71" y="98"/>
                    </a:cubicBezTo>
                    <a:cubicBezTo>
                      <a:pt x="70" y="101"/>
                      <a:pt x="69" y="105"/>
                      <a:pt x="67" y="108"/>
                    </a:cubicBezTo>
                    <a:cubicBezTo>
                      <a:pt x="65" y="108"/>
                      <a:pt x="62" y="109"/>
                      <a:pt x="60" y="110"/>
                    </a:cubicBezTo>
                    <a:moveTo>
                      <a:pt x="72" y="107"/>
                    </a:moveTo>
                    <a:cubicBezTo>
                      <a:pt x="73" y="104"/>
                      <a:pt x="74" y="101"/>
                      <a:pt x="76" y="98"/>
                    </a:cubicBezTo>
                    <a:cubicBezTo>
                      <a:pt x="76" y="98"/>
                      <a:pt x="76" y="98"/>
                      <a:pt x="76" y="98"/>
                    </a:cubicBezTo>
                    <a:cubicBezTo>
                      <a:pt x="77" y="98"/>
                      <a:pt x="78" y="98"/>
                      <a:pt x="79" y="98"/>
                    </a:cubicBezTo>
                    <a:cubicBezTo>
                      <a:pt x="78" y="101"/>
                      <a:pt x="77" y="104"/>
                      <a:pt x="76" y="107"/>
                    </a:cubicBezTo>
                    <a:cubicBezTo>
                      <a:pt x="75" y="107"/>
                      <a:pt x="75" y="107"/>
                      <a:pt x="75" y="107"/>
                    </a:cubicBezTo>
                    <a:cubicBezTo>
                      <a:pt x="74" y="107"/>
                      <a:pt x="73" y="107"/>
                      <a:pt x="72" y="107"/>
                    </a:cubicBezTo>
                    <a:moveTo>
                      <a:pt x="30" y="74"/>
                    </a:moveTo>
                    <a:cubicBezTo>
                      <a:pt x="28" y="72"/>
                      <a:pt x="27" y="70"/>
                      <a:pt x="26" y="67"/>
                    </a:cubicBezTo>
                    <a:cubicBezTo>
                      <a:pt x="26" y="67"/>
                      <a:pt x="26" y="67"/>
                      <a:pt x="26" y="67"/>
                    </a:cubicBezTo>
                    <a:cubicBezTo>
                      <a:pt x="26" y="64"/>
                      <a:pt x="28" y="61"/>
                      <a:pt x="31" y="57"/>
                    </a:cubicBezTo>
                    <a:cubicBezTo>
                      <a:pt x="33" y="56"/>
                      <a:pt x="34" y="54"/>
                      <a:pt x="36" y="53"/>
                    </a:cubicBezTo>
                    <a:cubicBezTo>
                      <a:pt x="35" y="56"/>
                      <a:pt x="34" y="59"/>
                      <a:pt x="33" y="62"/>
                    </a:cubicBezTo>
                    <a:cubicBezTo>
                      <a:pt x="32" y="67"/>
                      <a:pt x="31" y="71"/>
                      <a:pt x="30" y="74"/>
                    </a:cubicBezTo>
                    <a:moveTo>
                      <a:pt x="38" y="77"/>
                    </a:moveTo>
                    <a:cubicBezTo>
                      <a:pt x="36" y="77"/>
                      <a:pt x="35" y="77"/>
                      <a:pt x="34" y="76"/>
                    </a:cubicBezTo>
                    <a:cubicBezTo>
                      <a:pt x="34" y="73"/>
                      <a:pt x="36" y="68"/>
                      <a:pt x="38" y="63"/>
                    </a:cubicBezTo>
                    <a:cubicBezTo>
                      <a:pt x="39" y="58"/>
                      <a:pt x="41" y="52"/>
                      <a:pt x="42" y="49"/>
                    </a:cubicBezTo>
                    <a:cubicBezTo>
                      <a:pt x="45" y="48"/>
                      <a:pt x="48" y="46"/>
                      <a:pt x="51" y="45"/>
                    </a:cubicBezTo>
                    <a:cubicBezTo>
                      <a:pt x="49" y="49"/>
                      <a:pt x="46" y="54"/>
                      <a:pt x="45" y="58"/>
                    </a:cubicBezTo>
                    <a:cubicBezTo>
                      <a:pt x="44" y="59"/>
                      <a:pt x="44" y="60"/>
                      <a:pt x="45" y="60"/>
                    </a:cubicBezTo>
                    <a:cubicBezTo>
                      <a:pt x="44" y="61"/>
                      <a:pt x="44" y="61"/>
                      <a:pt x="43" y="61"/>
                    </a:cubicBezTo>
                    <a:cubicBezTo>
                      <a:pt x="41" y="63"/>
                      <a:pt x="39" y="64"/>
                      <a:pt x="38" y="66"/>
                    </a:cubicBezTo>
                    <a:cubicBezTo>
                      <a:pt x="37" y="67"/>
                      <a:pt x="36" y="69"/>
                      <a:pt x="36" y="72"/>
                    </a:cubicBezTo>
                    <a:cubicBezTo>
                      <a:pt x="36" y="73"/>
                      <a:pt x="36" y="74"/>
                      <a:pt x="37" y="75"/>
                    </a:cubicBezTo>
                    <a:cubicBezTo>
                      <a:pt x="37" y="76"/>
                      <a:pt x="37" y="77"/>
                      <a:pt x="38" y="77"/>
                    </a:cubicBezTo>
                    <a:moveTo>
                      <a:pt x="49" y="58"/>
                    </a:moveTo>
                    <a:cubicBezTo>
                      <a:pt x="51" y="53"/>
                      <a:pt x="54" y="48"/>
                      <a:pt x="56" y="43"/>
                    </a:cubicBezTo>
                    <a:cubicBezTo>
                      <a:pt x="57" y="43"/>
                      <a:pt x="57" y="43"/>
                      <a:pt x="57" y="43"/>
                    </a:cubicBezTo>
                    <a:cubicBezTo>
                      <a:pt x="59" y="42"/>
                      <a:pt x="61" y="41"/>
                      <a:pt x="63" y="41"/>
                    </a:cubicBezTo>
                    <a:cubicBezTo>
                      <a:pt x="61" y="45"/>
                      <a:pt x="59" y="50"/>
                      <a:pt x="57" y="55"/>
                    </a:cubicBezTo>
                    <a:cubicBezTo>
                      <a:pt x="54" y="56"/>
                      <a:pt x="52" y="57"/>
                      <a:pt x="49" y="58"/>
                    </a:cubicBezTo>
                    <a:moveTo>
                      <a:pt x="73" y="50"/>
                    </a:moveTo>
                    <a:cubicBezTo>
                      <a:pt x="75" y="46"/>
                      <a:pt x="77" y="43"/>
                      <a:pt x="78" y="39"/>
                    </a:cubicBezTo>
                    <a:cubicBezTo>
                      <a:pt x="79" y="42"/>
                      <a:pt x="81" y="45"/>
                      <a:pt x="82" y="47"/>
                    </a:cubicBezTo>
                    <a:cubicBezTo>
                      <a:pt x="80" y="48"/>
                      <a:pt x="77" y="49"/>
                      <a:pt x="73" y="50"/>
                    </a:cubicBezTo>
                    <a:moveTo>
                      <a:pt x="62" y="53"/>
                    </a:moveTo>
                    <a:cubicBezTo>
                      <a:pt x="64" y="48"/>
                      <a:pt x="66" y="44"/>
                      <a:pt x="69" y="39"/>
                    </a:cubicBezTo>
                    <a:cubicBezTo>
                      <a:pt x="70" y="39"/>
                      <a:pt x="72" y="39"/>
                      <a:pt x="74" y="39"/>
                    </a:cubicBezTo>
                    <a:cubicBezTo>
                      <a:pt x="72" y="42"/>
                      <a:pt x="70" y="46"/>
                      <a:pt x="68" y="50"/>
                    </a:cubicBezTo>
                    <a:cubicBezTo>
                      <a:pt x="68" y="51"/>
                      <a:pt x="68" y="51"/>
                      <a:pt x="68" y="51"/>
                    </a:cubicBezTo>
                    <a:cubicBezTo>
                      <a:pt x="66" y="52"/>
                      <a:pt x="64" y="52"/>
                      <a:pt x="62" y="53"/>
                    </a:cubicBezTo>
                    <a:moveTo>
                      <a:pt x="84" y="41"/>
                    </a:moveTo>
                    <a:cubicBezTo>
                      <a:pt x="83" y="39"/>
                      <a:pt x="82" y="37"/>
                      <a:pt x="81" y="35"/>
                    </a:cubicBezTo>
                    <a:cubicBezTo>
                      <a:pt x="81" y="29"/>
                      <a:pt x="80" y="23"/>
                      <a:pt x="80" y="17"/>
                    </a:cubicBezTo>
                    <a:cubicBezTo>
                      <a:pt x="81" y="20"/>
                      <a:pt x="83" y="23"/>
                      <a:pt x="84" y="25"/>
                    </a:cubicBezTo>
                    <a:cubicBezTo>
                      <a:pt x="85" y="26"/>
                      <a:pt x="85" y="26"/>
                      <a:pt x="85" y="26"/>
                    </a:cubicBezTo>
                    <a:cubicBezTo>
                      <a:pt x="84" y="31"/>
                      <a:pt x="84" y="36"/>
                      <a:pt x="84" y="41"/>
                    </a:cubicBezTo>
                    <a:moveTo>
                      <a:pt x="35" y="102"/>
                    </a:moveTo>
                    <a:cubicBezTo>
                      <a:pt x="33" y="102"/>
                      <a:pt x="31" y="102"/>
                      <a:pt x="29" y="101"/>
                    </a:cubicBezTo>
                    <a:cubicBezTo>
                      <a:pt x="20" y="99"/>
                      <a:pt x="15" y="94"/>
                      <a:pt x="11" y="89"/>
                    </a:cubicBezTo>
                    <a:cubicBezTo>
                      <a:pt x="8" y="84"/>
                      <a:pt x="6" y="79"/>
                      <a:pt x="5" y="77"/>
                    </a:cubicBezTo>
                    <a:cubicBezTo>
                      <a:pt x="5" y="75"/>
                      <a:pt x="4" y="72"/>
                      <a:pt x="4" y="70"/>
                    </a:cubicBezTo>
                    <a:cubicBezTo>
                      <a:pt x="4" y="59"/>
                      <a:pt x="10" y="46"/>
                      <a:pt x="16" y="39"/>
                    </a:cubicBezTo>
                    <a:cubicBezTo>
                      <a:pt x="16" y="39"/>
                      <a:pt x="17" y="38"/>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6" y="36"/>
                      <a:pt x="16" y="36"/>
                      <a:pt x="16" y="36"/>
                    </a:cubicBezTo>
                    <a:cubicBezTo>
                      <a:pt x="16" y="35"/>
                      <a:pt x="14" y="32"/>
                      <a:pt x="12" y="27"/>
                    </a:cubicBezTo>
                    <a:cubicBezTo>
                      <a:pt x="11" y="24"/>
                      <a:pt x="9" y="21"/>
                      <a:pt x="6" y="18"/>
                    </a:cubicBezTo>
                    <a:cubicBezTo>
                      <a:pt x="12" y="14"/>
                      <a:pt x="16" y="10"/>
                      <a:pt x="21" y="6"/>
                    </a:cubicBezTo>
                    <a:cubicBezTo>
                      <a:pt x="25" y="12"/>
                      <a:pt x="29" y="19"/>
                      <a:pt x="33" y="27"/>
                    </a:cubicBezTo>
                    <a:cubicBezTo>
                      <a:pt x="33" y="27"/>
                      <a:pt x="34" y="28"/>
                      <a:pt x="35" y="28"/>
                    </a:cubicBezTo>
                    <a:cubicBezTo>
                      <a:pt x="35" y="28"/>
                      <a:pt x="35" y="28"/>
                      <a:pt x="36" y="28"/>
                    </a:cubicBezTo>
                    <a:cubicBezTo>
                      <a:pt x="36" y="27"/>
                      <a:pt x="37" y="27"/>
                      <a:pt x="37" y="26"/>
                    </a:cubicBezTo>
                    <a:cubicBezTo>
                      <a:pt x="45" y="22"/>
                      <a:pt x="64" y="15"/>
                      <a:pt x="75" y="13"/>
                    </a:cubicBezTo>
                    <a:cubicBezTo>
                      <a:pt x="76" y="20"/>
                      <a:pt x="76" y="27"/>
                      <a:pt x="77" y="34"/>
                    </a:cubicBezTo>
                    <a:cubicBezTo>
                      <a:pt x="76" y="34"/>
                      <a:pt x="76" y="34"/>
                      <a:pt x="76" y="34"/>
                    </a:cubicBezTo>
                    <a:cubicBezTo>
                      <a:pt x="67" y="34"/>
                      <a:pt x="54" y="38"/>
                      <a:pt x="43" y="44"/>
                    </a:cubicBezTo>
                    <a:cubicBezTo>
                      <a:pt x="42" y="45"/>
                      <a:pt x="41" y="45"/>
                      <a:pt x="40" y="46"/>
                    </a:cubicBezTo>
                    <a:cubicBezTo>
                      <a:pt x="39" y="46"/>
                      <a:pt x="39" y="46"/>
                      <a:pt x="39" y="46"/>
                    </a:cubicBezTo>
                    <a:cubicBezTo>
                      <a:pt x="35" y="49"/>
                      <a:pt x="31" y="51"/>
                      <a:pt x="28" y="54"/>
                    </a:cubicBezTo>
                    <a:cubicBezTo>
                      <a:pt x="25" y="58"/>
                      <a:pt x="22" y="62"/>
                      <a:pt x="22" y="67"/>
                    </a:cubicBezTo>
                    <a:cubicBezTo>
                      <a:pt x="22" y="68"/>
                      <a:pt x="22" y="68"/>
                      <a:pt x="22" y="68"/>
                    </a:cubicBezTo>
                    <a:cubicBezTo>
                      <a:pt x="23" y="73"/>
                      <a:pt x="25" y="76"/>
                      <a:pt x="29" y="79"/>
                    </a:cubicBezTo>
                    <a:cubicBezTo>
                      <a:pt x="29" y="79"/>
                      <a:pt x="29" y="79"/>
                      <a:pt x="29" y="79"/>
                    </a:cubicBezTo>
                    <a:cubicBezTo>
                      <a:pt x="29" y="79"/>
                      <a:pt x="30" y="80"/>
                      <a:pt x="30" y="80"/>
                    </a:cubicBezTo>
                    <a:cubicBezTo>
                      <a:pt x="31" y="80"/>
                      <a:pt x="31" y="80"/>
                      <a:pt x="31" y="80"/>
                    </a:cubicBezTo>
                    <a:cubicBezTo>
                      <a:pt x="34" y="81"/>
                      <a:pt x="38" y="82"/>
                      <a:pt x="41" y="82"/>
                    </a:cubicBezTo>
                    <a:cubicBezTo>
                      <a:pt x="43" y="82"/>
                      <a:pt x="46" y="82"/>
                      <a:pt x="48" y="81"/>
                    </a:cubicBezTo>
                    <a:cubicBezTo>
                      <a:pt x="58" y="79"/>
                      <a:pt x="68" y="73"/>
                      <a:pt x="77" y="72"/>
                    </a:cubicBezTo>
                    <a:cubicBezTo>
                      <a:pt x="81" y="72"/>
                      <a:pt x="84" y="71"/>
                      <a:pt x="87" y="71"/>
                    </a:cubicBezTo>
                    <a:cubicBezTo>
                      <a:pt x="92" y="71"/>
                      <a:pt x="97" y="72"/>
                      <a:pt x="101" y="74"/>
                    </a:cubicBezTo>
                    <a:cubicBezTo>
                      <a:pt x="106" y="77"/>
                      <a:pt x="110" y="80"/>
                      <a:pt x="115" y="85"/>
                    </a:cubicBezTo>
                    <a:cubicBezTo>
                      <a:pt x="123" y="94"/>
                      <a:pt x="129" y="105"/>
                      <a:pt x="129" y="116"/>
                    </a:cubicBezTo>
                    <a:cubicBezTo>
                      <a:pt x="129" y="120"/>
                      <a:pt x="128" y="123"/>
                      <a:pt x="127" y="127"/>
                    </a:cubicBezTo>
                    <a:cubicBezTo>
                      <a:pt x="126" y="129"/>
                      <a:pt x="123" y="132"/>
                      <a:pt x="121" y="135"/>
                    </a:cubicBezTo>
                    <a:cubicBezTo>
                      <a:pt x="118" y="138"/>
                      <a:pt x="116" y="140"/>
                      <a:pt x="114" y="142"/>
                    </a:cubicBezTo>
                    <a:cubicBezTo>
                      <a:pt x="113" y="143"/>
                      <a:pt x="113" y="143"/>
                      <a:pt x="113" y="143"/>
                    </a:cubicBezTo>
                    <a:cubicBezTo>
                      <a:pt x="113" y="143"/>
                      <a:pt x="113" y="143"/>
                      <a:pt x="113" y="143"/>
                    </a:cubicBezTo>
                    <a:cubicBezTo>
                      <a:pt x="113" y="143"/>
                      <a:pt x="113" y="143"/>
                      <a:pt x="113" y="143"/>
                    </a:cubicBezTo>
                    <a:cubicBezTo>
                      <a:pt x="113" y="144"/>
                      <a:pt x="113" y="144"/>
                      <a:pt x="113" y="144"/>
                    </a:cubicBezTo>
                    <a:cubicBezTo>
                      <a:pt x="113" y="144"/>
                      <a:pt x="113" y="144"/>
                      <a:pt x="113" y="144"/>
                    </a:cubicBezTo>
                    <a:cubicBezTo>
                      <a:pt x="113" y="144"/>
                      <a:pt x="113" y="144"/>
                      <a:pt x="113" y="144"/>
                    </a:cubicBezTo>
                    <a:cubicBezTo>
                      <a:pt x="113" y="145"/>
                      <a:pt x="113" y="145"/>
                      <a:pt x="113" y="145"/>
                    </a:cubicBezTo>
                    <a:cubicBezTo>
                      <a:pt x="113" y="145"/>
                      <a:pt x="113" y="145"/>
                      <a:pt x="113" y="145"/>
                    </a:cubicBezTo>
                    <a:cubicBezTo>
                      <a:pt x="114" y="147"/>
                      <a:pt x="116" y="149"/>
                      <a:pt x="117" y="151"/>
                    </a:cubicBezTo>
                    <a:cubicBezTo>
                      <a:pt x="116" y="152"/>
                      <a:pt x="117" y="153"/>
                      <a:pt x="118" y="153"/>
                    </a:cubicBezTo>
                    <a:cubicBezTo>
                      <a:pt x="118" y="154"/>
                      <a:pt x="118" y="154"/>
                      <a:pt x="118" y="154"/>
                    </a:cubicBezTo>
                    <a:cubicBezTo>
                      <a:pt x="121" y="158"/>
                      <a:pt x="124" y="162"/>
                      <a:pt x="128" y="167"/>
                    </a:cubicBezTo>
                    <a:cubicBezTo>
                      <a:pt x="123" y="172"/>
                      <a:pt x="116" y="178"/>
                      <a:pt x="110" y="182"/>
                    </a:cubicBezTo>
                    <a:cubicBezTo>
                      <a:pt x="110" y="182"/>
                      <a:pt x="110" y="182"/>
                      <a:pt x="110" y="182"/>
                    </a:cubicBezTo>
                    <a:cubicBezTo>
                      <a:pt x="109" y="182"/>
                      <a:pt x="109" y="182"/>
                      <a:pt x="109" y="182"/>
                    </a:cubicBezTo>
                    <a:cubicBezTo>
                      <a:pt x="107" y="177"/>
                      <a:pt x="105" y="174"/>
                      <a:pt x="104" y="171"/>
                    </a:cubicBezTo>
                    <a:cubicBezTo>
                      <a:pt x="102" y="168"/>
                      <a:pt x="100" y="164"/>
                      <a:pt x="96" y="158"/>
                    </a:cubicBezTo>
                    <a:cubicBezTo>
                      <a:pt x="96" y="157"/>
                      <a:pt x="95" y="157"/>
                      <a:pt x="94" y="157"/>
                    </a:cubicBezTo>
                    <a:cubicBezTo>
                      <a:pt x="94" y="157"/>
                      <a:pt x="94" y="157"/>
                      <a:pt x="93" y="157"/>
                    </a:cubicBezTo>
                    <a:cubicBezTo>
                      <a:pt x="93" y="157"/>
                      <a:pt x="93" y="158"/>
                      <a:pt x="92" y="158"/>
                    </a:cubicBezTo>
                    <a:cubicBezTo>
                      <a:pt x="88" y="161"/>
                      <a:pt x="79" y="165"/>
                      <a:pt x="70" y="169"/>
                    </a:cubicBezTo>
                    <a:cubicBezTo>
                      <a:pt x="62" y="172"/>
                      <a:pt x="55" y="175"/>
                      <a:pt x="50" y="177"/>
                    </a:cubicBezTo>
                    <a:cubicBezTo>
                      <a:pt x="50" y="173"/>
                      <a:pt x="51" y="168"/>
                      <a:pt x="51" y="164"/>
                    </a:cubicBezTo>
                    <a:cubicBezTo>
                      <a:pt x="51" y="160"/>
                      <a:pt x="50" y="155"/>
                      <a:pt x="50" y="151"/>
                    </a:cubicBezTo>
                    <a:cubicBezTo>
                      <a:pt x="56" y="149"/>
                      <a:pt x="66" y="146"/>
                      <a:pt x="75" y="142"/>
                    </a:cubicBezTo>
                    <a:cubicBezTo>
                      <a:pt x="80" y="139"/>
                      <a:pt x="84" y="137"/>
                      <a:pt x="88" y="135"/>
                    </a:cubicBezTo>
                    <a:cubicBezTo>
                      <a:pt x="89" y="134"/>
                      <a:pt x="89" y="134"/>
                      <a:pt x="89" y="134"/>
                    </a:cubicBezTo>
                    <a:cubicBezTo>
                      <a:pt x="89" y="134"/>
                      <a:pt x="89" y="134"/>
                      <a:pt x="89" y="134"/>
                    </a:cubicBezTo>
                    <a:cubicBezTo>
                      <a:pt x="89" y="134"/>
                      <a:pt x="89" y="134"/>
                      <a:pt x="89" y="134"/>
                    </a:cubicBezTo>
                    <a:cubicBezTo>
                      <a:pt x="93" y="131"/>
                      <a:pt x="97" y="128"/>
                      <a:pt x="98" y="125"/>
                    </a:cubicBezTo>
                    <a:cubicBezTo>
                      <a:pt x="100" y="121"/>
                      <a:pt x="101" y="117"/>
                      <a:pt x="101" y="113"/>
                    </a:cubicBezTo>
                    <a:cubicBezTo>
                      <a:pt x="101" y="107"/>
                      <a:pt x="98" y="102"/>
                      <a:pt x="94" y="99"/>
                    </a:cubicBezTo>
                    <a:cubicBezTo>
                      <a:pt x="93" y="98"/>
                      <a:pt x="93" y="98"/>
                      <a:pt x="93" y="98"/>
                    </a:cubicBezTo>
                    <a:cubicBezTo>
                      <a:pt x="93" y="98"/>
                      <a:pt x="92" y="97"/>
                      <a:pt x="92" y="97"/>
                    </a:cubicBezTo>
                    <a:cubicBezTo>
                      <a:pt x="91" y="97"/>
                      <a:pt x="91" y="97"/>
                      <a:pt x="91" y="97"/>
                    </a:cubicBezTo>
                    <a:cubicBezTo>
                      <a:pt x="89" y="96"/>
                      <a:pt x="86" y="95"/>
                      <a:pt x="84" y="95"/>
                    </a:cubicBezTo>
                    <a:cubicBezTo>
                      <a:pt x="83" y="94"/>
                      <a:pt x="83" y="94"/>
                      <a:pt x="83" y="94"/>
                    </a:cubicBezTo>
                    <a:cubicBezTo>
                      <a:pt x="83" y="94"/>
                      <a:pt x="83" y="94"/>
                      <a:pt x="82" y="94"/>
                    </a:cubicBezTo>
                    <a:cubicBezTo>
                      <a:pt x="82" y="94"/>
                      <a:pt x="82" y="94"/>
                      <a:pt x="82" y="94"/>
                    </a:cubicBezTo>
                    <a:cubicBezTo>
                      <a:pt x="80" y="94"/>
                      <a:pt x="78" y="94"/>
                      <a:pt x="76" y="94"/>
                    </a:cubicBezTo>
                    <a:cubicBezTo>
                      <a:pt x="72" y="94"/>
                      <a:pt x="68" y="94"/>
                      <a:pt x="64" y="95"/>
                    </a:cubicBezTo>
                    <a:cubicBezTo>
                      <a:pt x="55" y="98"/>
                      <a:pt x="45" y="102"/>
                      <a:pt x="36" y="102"/>
                    </a:cubicBezTo>
                    <a:cubicBezTo>
                      <a:pt x="36" y="102"/>
                      <a:pt x="36" y="102"/>
                      <a:pt x="36" y="102"/>
                    </a:cubicBezTo>
                    <a:cubicBezTo>
                      <a:pt x="36" y="102"/>
                      <a:pt x="36" y="102"/>
                      <a:pt x="36" y="102"/>
                    </a:cubicBezTo>
                    <a:cubicBezTo>
                      <a:pt x="35" y="102"/>
                      <a:pt x="35" y="102"/>
                      <a:pt x="35" y="102"/>
                    </a:cubicBezTo>
                    <a:moveTo>
                      <a:pt x="21" y="0"/>
                    </a:moveTo>
                    <a:cubicBezTo>
                      <a:pt x="21" y="0"/>
                      <a:pt x="20" y="1"/>
                      <a:pt x="20" y="1"/>
                    </a:cubicBezTo>
                    <a:cubicBezTo>
                      <a:pt x="13" y="6"/>
                      <a:pt x="9" y="11"/>
                      <a:pt x="2" y="16"/>
                    </a:cubicBezTo>
                    <a:cubicBezTo>
                      <a:pt x="2" y="16"/>
                      <a:pt x="2" y="16"/>
                      <a:pt x="2" y="16"/>
                    </a:cubicBezTo>
                    <a:cubicBezTo>
                      <a:pt x="2" y="16"/>
                      <a:pt x="2" y="16"/>
                      <a:pt x="2" y="16"/>
                    </a:cubicBezTo>
                    <a:cubicBezTo>
                      <a:pt x="1" y="16"/>
                      <a:pt x="1" y="16"/>
                      <a:pt x="1" y="16"/>
                    </a:cubicBezTo>
                    <a:cubicBezTo>
                      <a:pt x="1" y="16"/>
                      <a:pt x="1" y="16"/>
                      <a:pt x="1" y="16"/>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4" y="21"/>
                      <a:pt x="7" y="26"/>
                      <a:pt x="9" y="30"/>
                    </a:cubicBezTo>
                    <a:cubicBezTo>
                      <a:pt x="10" y="32"/>
                      <a:pt x="11" y="34"/>
                      <a:pt x="12" y="36"/>
                    </a:cubicBezTo>
                    <a:cubicBezTo>
                      <a:pt x="12" y="36"/>
                      <a:pt x="12" y="37"/>
                      <a:pt x="12" y="37"/>
                    </a:cubicBezTo>
                    <a:cubicBezTo>
                      <a:pt x="6" y="45"/>
                      <a:pt x="0" y="58"/>
                      <a:pt x="0" y="70"/>
                    </a:cubicBezTo>
                    <a:cubicBezTo>
                      <a:pt x="0" y="73"/>
                      <a:pt x="0" y="75"/>
                      <a:pt x="1" y="78"/>
                    </a:cubicBezTo>
                    <a:cubicBezTo>
                      <a:pt x="2" y="80"/>
                      <a:pt x="4" y="86"/>
                      <a:pt x="8" y="92"/>
                    </a:cubicBezTo>
                    <a:cubicBezTo>
                      <a:pt x="8" y="92"/>
                      <a:pt x="8" y="92"/>
                      <a:pt x="9" y="93"/>
                    </a:cubicBezTo>
                    <a:cubicBezTo>
                      <a:pt x="9" y="93"/>
                      <a:pt x="9" y="94"/>
                      <a:pt x="9" y="94"/>
                    </a:cubicBezTo>
                    <a:cubicBezTo>
                      <a:pt x="14" y="101"/>
                      <a:pt x="17" y="105"/>
                      <a:pt x="22" y="111"/>
                    </a:cubicBezTo>
                    <a:cubicBezTo>
                      <a:pt x="22" y="111"/>
                      <a:pt x="22" y="112"/>
                      <a:pt x="22" y="112"/>
                    </a:cubicBezTo>
                    <a:cubicBezTo>
                      <a:pt x="22" y="112"/>
                      <a:pt x="23" y="113"/>
                      <a:pt x="23" y="113"/>
                    </a:cubicBezTo>
                    <a:cubicBezTo>
                      <a:pt x="24" y="114"/>
                      <a:pt x="24" y="114"/>
                      <a:pt x="24" y="114"/>
                    </a:cubicBezTo>
                    <a:cubicBezTo>
                      <a:pt x="24" y="114"/>
                      <a:pt x="24" y="114"/>
                      <a:pt x="25" y="114"/>
                    </a:cubicBezTo>
                    <a:cubicBezTo>
                      <a:pt x="26" y="116"/>
                      <a:pt x="28" y="117"/>
                      <a:pt x="30" y="118"/>
                    </a:cubicBezTo>
                    <a:cubicBezTo>
                      <a:pt x="30" y="118"/>
                      <a:pt x="31" y="119"/>
                      <a:pt x="31" y="119"/>
                    </a:cubicBezTo>
                    <a:cubicBezTo>
                      <a:pt x="32" y="119"/>
                      <a:pt x="32" y="119"/>
                      <a:pt x="32" y="119"/>
                    </a:cubicBezTo>
                    <a:cubicBezTo>
                      <a:pt x="32" y="119"/>
                      <a:pt x="33" y="119"/>
                      <a:pt x="33" y="119"/>
                    </a:cubicBezTo>
                    <a:cubicBezTo>
                      <a:pt x="35" y="119"/>
                      <a:pt x="37" y="119"/>
                      <a:pt x="38" y="119"/>
                    </a:cubicBezTo>
                    <a:cubicBezTo>
                      <a:pt x="38" y="119"/>
                      <a:pt x="38" y="119"/>
                      <a:pt x="38" y="119"/>
                    </a:cubicBezTo>
                    <a:cubicBezTo>
                      <a:pt x="45" y="119"/>
                      <a:pt x="51" y="117"/>
                      <a:pt x="57" y="115"/>
                    </a:cubicBezTo>
                    <a:cubicBezTo>
                      <a:pt x="63" y="113"/>
                      <a:pt x="70" y="111"/>
                      <a:pt x="75" y="111"/>
                    </a:cubicBezTo>
                    <a:cubicBezTo>
                      <a:pt x="75" y="111"/>
                      <a:pt x="75" y="111"/>
                      <a:pt x="75" y="111"/>
                    </a:cubicBezTo>
                    <a:cubicBezTo>
                      <a:pt x="76" y="111"/>
                      <a:pt x="76" y="111"/>
                      <a:pt x="76" y="111"/>
                    </a:cubicBezTo>
                    <a:cubicBezTo>
                      <a:pt x="77" y="112"/>
                      <a:pt x="77" y="112"/>
                      <a:pt x="77" y="112"/>
                    </a:cubicBezTo>
                    <a:cubicBezTo>
                      <a:pt x="77" y="112"/>
                      <a:pt x="77" y="112"/>
                      <a:pt x="77" y="112"/>
                    </a:cubicBezTo>
                    <a:cubicBezTo>
                      <a:pt x="78" y="112"/>
                      <a:pt x="78" y="112"/>
                      <a:pt x="78" y="111"/>
                    </a:cubicBezTo>
                    <a:cubicBezTo>
                      <a:pt x="81" y="112"/>
                      <a:pt x="82" y="112"/>
                      <a:pt x="84" y="113"/>
                    </a:cubicBezTo>
                    <a:cubicBezTo>
                      <a:pt x="84" y="114"/>
                      <a:pt x="85" y="114"/>
                      <a:pt x="85" y="115"/>
                    </a:cubicBezTo>
                    <a:cubicBezTo>
                      <a:pt x="85" y="115"/>
                      <a:pt x="86" y="115"/>
                      <a:pt x="86" y="115"/>
                    </a:cubicBezTo>
                    <a:cubicBezTo>
                      <a:pt x="86" y="115"/>
                      <a:pt x="86" y="115"/>
                      <a:pt x="87" y="115"/>
                    </a:cubicBezTo>
                    <a:cubicBezTo>
                      <a:pt x="88" y="115"/>
                      <a:pt x="88" y="115"/>
                      <a:pt x="88" y="115"/>
                    </a:cubicBezTo>
                    <a:cubicBezTo>
                      <a:pt x="89" y="117"/>
                      <a:pt x="90" y="118"/>
                      <a:pt x="90" y="120"/>
                    </a:cubicBezTo>
                    <a:cubicBezTo>
                      <a:pt x="90" y="120"/>
                      <a:pt x="90" y="120"/>
                      <a:pt x="90" y="120"/>
                    </a:cubicBezTo>
                    <a:cubicBezTo>
                      <a:pt x="90" y="121"/>
                      <a:pt x="90" y="121"/>
                      <a:pt x="90" y="122"/>
                    </a:cubicBezTo>
                    <a:cubicBezTo>
                      <a:pt x="90" y="122"/>
                      <a:pt x="90" y="122"/>
                      <a:pt x="90" y="122"/>
                    </a:cubicBezTo>
                    <a:cubicBezTo>
                      <a:pt x="90" y="125"/>
                      <a:pt x="89" y="128"/>
                      <a:pt x="87" y="130"/>
                    </a:cubicBezTo>
                    <a:cubicBezTo>
                      <a:pt x="75" y="138"/>
                      <a:pt x="55" y="146"/>
                      <a:pt x="47" y="147"/>
                    </a:cubicBezTo>
                    <a:cubicBezTo>
                      <a:pt x="46" y="147"/>
                      <a:pt x="45" y="148"/>
                      <a:pt x="45" y="150"/>
                    </a:cubicBezTo>
                    <a:cubicBezTo>
                      <a:pt x="46" y="154"/>
                      <a:pt x="46" y="159"/>
                      <a:pt x="46" y="164"/>
                    </a:cubicBezTo>
                    <a:cubicBezTo>
                      <a:pt x="46" y="169"/>
                      <a:pt x="46" y="174"/>
                      <a:pt x="45" y="179"/>
                    </a:cubicBezTo>
                    <a:cubicBezTo>
                      <a:pt x="45" y="179"/>
                      <a:pt x="45" y="180"/>
                      <a:pt x="45" y="181"/>
                    </a:cubicBezTo>
                    <a:cubicBezTo>
                      <a:pt x="49" y="187"/>
                      <a:pt x="52" y="193"/>
                      <a:pt x="55" y="198"/>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7" y="199"/>
                      <a:pt x="57" y="199"/>
                      <a:pt x="57" y="199"/>
                    </a:cubicBezTo>
                    <a:cubicBezTo>
                      <a:pt x="57" y="199"/>
                      <a:pt x="57" y="199"/>
                      <a:pt x="57" y="199"/>
                    </a:cubicBezTo>
                    <a:cubicBezTo>
                      <a:pt x="57" y="199"/>
                      <a:pt x="57" y="199"/>
                      <a:pt x="57" y="199"/>
                    </a:cubicBezTo>
                    <a:cubicBezTo>
                      <a:pt x="58" y="199"/>
                      <a:pt x="58" y="199"/>
                      <a:pt x="58" y="199"/>
                    </a:cubicBezTo>
                    <a:cubicBezTo>
                      <a:pt x="58" y="199"/>
                      <a:pt x="58" y="199"/>
                      <a:pt x="58" y="199"/>
                    </a:cubicBezTo>
                    <a:cubicBezTo>
                      <a:pt x="58" y="199"/>
                      <a:pt x="58" y="199"/>
                      <a:pt x="58" y="199"/>
                    </a:cubicBezTo>
                    <a:cubicBezTo>
                      <a:pt x="58" y="199"/>
                      <a:pt x="58" y="199"/>
                      <a:pt x="58" y="199"/>
                    </a:cubicBezTo>
                    <a:cubicBezTo>
                      <a:pt x="58" y="199"/>
                      <a:pt x="59" y="199"/>
                      <a:pt x="60" y="198"/>
                    </a:cubicBezTo>
                    <a:cubicBezTo>
                      <a:pt x="64" y="197"/>
                      <a:pt x="72" y="194"/>
                      <a:pt x="81" y="191"/>
                    </a:cubicBezTo>
                    <a:cubicBezTo>
                      <a:pt x="89" y="187"/>
                      <a:pt x="97" y="183"/>
                      <a:pt x="103" y="179"/>
                    </a:cubicBezTo>
                    <a:cubicBezTo>
                      <a:pt x="104" y="182"/>
                      <a:pt x="106" y="184"/>
                      <a:pt x="107" y="187"/>
                    </a:cubicBezTo>
                    <a:cubicBezTo>
                      <a:pt x="108" y="188"/>
                      <a:pt x="108" y="188"/>
                      <a:pt x="109" y="188"/>
                    </a:cubicBezTo>
                    <a:cubicBezTo>
                      <a:pt x="109" y="188"/>
                      <a:pt x="109" y="188"/>
                      <a:pt x="109" y="188"/>
                    </a:cubicBezTo>
                    <a:cubicBezTo>
                      <a:pt x="112" y="192"/>
                      <a:pt x="114" y="196"/>
                      <a:pt x="116" y="200"/>
                    </a:cubicBezTo>
                    <a:cubicBezTo>
                      <a:pt x="116" y="201"/>
                      <a:pt x="117" y="201"/>
                      <a:pt x="118" y="201"/>
                    </a:cubicBezTo>
                    <a:cubicBezTo>
                      <a:pt x="118" y="201"/>
                      <a:pt x="118" y="201"/>
                      <a:pt x="118" y="201"/>
                    </a:cubicBezTo>
                    <a:cubicBezTo>
                      <a:pt x="118" y="201"/>
                      <a:pt x="119" y="202"/>
                      <a:pt x="119" y="202"/>
                    </a:cubicBezTo>
                    <a:cubicBezTo>
                      <a:pt x="120" y="202"/>
                      <a:pt x="120" y="201"/>
                      <a:pt x="120" y="201"/>
                    </a:cubicBezTo>
                    <a:cubicBezTo>
                      <a:pt x="129" y="195"/>
                      <a:pt x="133" y="190"/>
                      <a:pt x="140" y="185"/>
                    </a:cubicBezTo>
                    <a:cubicBezTo>
                      <a:pt x="141" y="184"/>
                      <a:pt x="141" y="183"/>
                      <a:pt x="140" y="182"/>
                    </a:cubicBezTo>
                    <a:cubicBezTo>
                      <a:pt x="140" y="182"/>
                      <a:pt x="140" y="182"/>
                      <a:pt x="140" y="182"/>
                    </a:cubicBezTo>
                    <a:cubicBezTo>
                      <a:pt x="140" y="182"/>
                      <a:pt x="140" y="181"/>
                      <a:pt x="140" y="181"/>
                    </a:cubicBezTo>
                    <a:cubicBezTo>
                      <a:pt x="138" y="176"/>
                      <a:pt x="136" y="172"/>
                      <a:pt x="134" y="168"/>
                    </a:cubicBezTo>
                    <a:cubicBezTo>
                      <a:pt x="134" y="167"/>
                      <a:pt x="134" y="167"/>
                      <a:pt x="133" y="166"/>
                    </a:cubicBezTo>
                    <a:cubicBezTo>
                      <a:pt x="131" y="163"/>
                      <a:pt x="129" y="161"/>
                      <a:pt x="127" y="159"/>
                    </a:cubicBezTo>
                    <a:cubicBezTo>
                      <a:pt x="134" y="152"/>
                      <a:pt x="140" y="142"/>
                      <a:pt x="141" y="131"/>
                    </a:cubicBezTo>
                    <a:cubicBezTo>
                      <a:pt x="141" y="131"/>
                      <a:pt x="141" y="131"/>
                      <a:pt x="141" y="131"/>
                    </a:cubicBezTo>
                    <a:cubicBezTo>
                      <a:pt x="141" y="130"/>
                      <a:pt x="141" y="130"/>
                      <a:pt x="141" y="130"/>
                    </a:cubicBezTo>
                    <a:cubicBezTo>
                      <a:pt x="141" y="130"/>
                      <a:pt x="141" y="130"/>
                      <a:pt x="141" y="130"/>
                    </a:cubicBezTo>
                    <a:cubicBezTo>
                      <a:pt x="141" y="130"/>
                      <a:pt x="141" y="130"/>
                      <a:pt x="141" y="130"/>
                    </a:cubicBezTo>
                    <a:cubicBezTo>
                      <a:pt x="141" y="130"/>
                      <a:pt x="139" y="117"/>
                      <a:pt x="128" y="97"/>
                    </a:cubicBezTo>
                    <a:cubicBezTo>
                      <a:pt x="128" y="97"/>
                      <a:pt x="128" y="97"/>
                      <a:pt x="128" y="97"/>
                    </a:cubicBezTo>
                    <a:cubicBezTo>
                      <a:pt x="125" y="91"/>
                      <a:pt x="122" y="86"/>
                      <a:pt x="118" y="82"/>
                    </a:cubicBezTo>
                    <a:cubicBezTo>
                      <a:pt x="113" y="77"/>
                      <a:pt x="108" y="73"/>
                      <a:pt x="103" y="71"/>
                    </a:cubicBezTo>
                    <a:cubicBezTo>
                      <a:pt x="98" y="68"/>
                      <a:pt x="93" y="67"/>
                      <a:pt x="87" y="67"/>
                    </a:cubicBezTo>
                    <a:cubicBezTo>
                      <a:pt x="87" y="67"/>
                      <a:pt x="87" y="67"/>
                      <a:pt x="87" y="67"/>
                    </a:cubicBezTo>
                    <a:cubicBezTo>
                      <a:pt x="84" y="67"/>
                      <a:pt x="80" y="67"/>
                      <a:pt x="77" y="68"/>
                    </a:cubicBezTo>
                    <a:cubicBezTo>
                      <a:pt x="66" y="69"/>
                      <a:pt x="57" y="75"/>
                      <a:pt x="47" y="77"/>
                    </a:cubicBezTo>
                    <a:cubicBezTo>
                      <a:pt x="46" y="77"/>
                      <a:pt x="45" y="77"/>
                      <a:pt x="44" y="77"/>
                    </a:cubicBezTo>
                    <a:cubicBezTo>
                      <a:pt x="44" y="77"/>
                      <a:pt x="44" y="77"/>
                      <a:pt x="44" y="77"/>
                    </a:cubicBezTo>
                    <a:cubicBezTo>
                      <a:pt x="43" y="77"/>
                      <a:pt x="43" y="76"/>
                      <a:pt x="42" y="76"/>
                    </a:cubicBezTo>
                    <a:cubicBezTo>
                      <a:pt x="41" y="75"/>
                      <a:pt x="41" y="74"/>
                      <a:pt x="40" y="73"/>
                    </a:cubicBezTo>
                    <a:cubicBezTo>
                      <a:pt x="40" y="73"/>
                      <a:pt x="40" y="72"/>
                      <a:pt x="40" y="72"/>
                    </a:cubicBezTo>
                    <a:cubicBezTo>
                      <a:pt x="40" y="71"/>
                      <a:pt x="40" y="70"/>
                      <a:pt x="41" y="68"/>
                    </a:cubicBezTo>
                    <a:cubicBezTo>
                      <a:pt x="43" y="66"/>
                      <a:pt x="46" y="64"/>
                      <a:pt x="50" y="62"/>
                    </a:cubicBezTo>
                    <a:cubicBezTo>
                      <a:pt x="56" y="59"/>
                      <a:pt x="64" y="57"/>
                      <a:pt x="71" y="55"/>
                    </a:cubicBezTo>
                    <a:cubicBezTo>
                      <a:pt x="78" y="53"/>
                      <a:pt x="83" y="51"/>
                      <a:pt x="85" y="51"/>
                    </a:cubicBezTo>
                    <a:cubicBezTo>
                      <a:pt x="85" y="51"/>
                      <a:pt x="85" y="51"/>
                      <a:pt x="85" y="51"/>
                    </a:cubicBezTo>
                    <a:cubicBezTo>
                      <a:pt x="86" y="51"/>
                      <a:pt x="86" y="51"/>
                      <a:pt x="86" y="51"/>
                    </a:cubicBezTo>
                    <a:cubicBezTo>
                      <a:pt x="86" y="51"/>
                      <a:pt x="86" y="51"/>
                      <a:pt x="86" y="51"/>
                    </a:cubicBezTo>
                    <a:cubicBezTo>
                      <a:pt x="87" y="51"/>
                      <a:pt x="88" y="50"/>
                      <a:pt x="88" y="49"/>
                    </a:cubicBezTo>
                    <a:cubicBezTo>
                      <a:pt x="88" y="41"/>
                      <a:pt x="89" y="33"/>
                      <a:pt x="89" y="25"/>
                    </a:cubicBezTo>
                    <a:cubicBezTo>
                      <a:pt x="89" y="25"/>
                      <a:pt x="89" y="24"/>
                      <a:pt x="88" y="24"/>
                    </a:cubicBezTo>
                    <a:cubicBezTo>
                      <a:pt x="88" y="23"/>
                      <a:pt x="88" y="23"/>
                      <a:pt x="88" y="23"/>
                    </a:cubicBezTo>
                    <a:cubicBezTo>
                      <a:pt x="86" y="19"/>
                      <a:pt x="83" y="14"/>
                      <a:pt x="80" y="9"/>
                    </a:cubicBezTo>
                    <a:cubicBezTo>
                      <a:pt x="80" y="8"/>
                      <a:pt x="79" y="8"/>
                      <a:pt x="78" y="8"/>
                    </a:cubicBezTo>
                    <a:cubicBezTo>
                      <a:pt x="78" y="8"/>
                      <a:pt x="78" y="8"/>
                      <a:pt x="77" y="8"/>
                    </a:cubicBezTo>
                    <a:cubicBezTo>
                      <a:pt x="77" y="9"/>
                      <a:pt x="77" y="9"/>
                      <a:pt x="77" y="9"/>
                    </a:cubicBezTo>
                    <a:cubicBezTo>
                      <a:pt x="77" y="9"/>
                      <a:pt x="77" y="9"/>
                      <a:pt x="77" y="9"/>
                    </a:cubicBezTo>
                    <a:cubicBezTo>
                      <a:pt x="66" y="10"/>
                      <a:pt x="45" y="17"/>
                      <a:pt x="36" y="22"/>
                    </a:cubicBezTo>
                    <a:cubicBezTo>
                      <a:pt x="32" y="15"/>
                      <a:pt x="28" y="9"/>
                      <a:pt x="24" y="3"/>
                    </a:cubicBezTo>
                    <a:cubicBezTo>
                      <a:pt x="24" y="2"/>
                      <a:pt x="24" y="2"/>
                      <a:pt x="24" y="2"/>
                    </a:cubicBezTo>
                    <a:cubicBezTo>
                      <a:pt x="24" y="2"/>
                      <a:pt x="23" y="2"/>
                      <a:pt x="23" y="1"/>
                    </a:cubicBezTo>
                    <a:cubicBezTo>
                      <a:pt x="23" y="1"/>
                      <a:pt x="22" y="0"/>
                      <a:pt x="2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739"/>
              <p:cNvSpPr>
                <a:spLocks noEditPoints="1"/>
              </p:cNvSpPr>
              <p:nvPr/>
            </p:nvSpPr>
            <p:spPr bwMode="auto">
              <a:xfrm>
                <a:off x="4761" y="650"/>
                <a:ext cx="362" cy="220"/>
              </a:xfrm>
              <a:custGeom>
                <a:avLst/>
                <a:gdLst>
                  <a:gd name="T0" fmla="*/ 114 w 153"/>
                  <a:gd name="T1" fmla="*/ 13 h 93"/>
                  <a:gd name="T2" fmla="*/ 136 w 153"/>
                  <a:gd name="T3" fmla="*/ 7 h 93"/>
                  <a:gd name="T4" fmla="*/ 148 w 153"/>
                  <a:gd name="T5" fmla="*/ 5 h 93"/>
                  <a:gd name="T6" fmla="*/ 143 w 153"/>
                  <a:gd name="T7" fmla="*/ 38 h 93"/>
                  <a:gd name="T8" fmla="*/ 139 w 153"/>
                  <a:gd name="T9" fmla="*/ 36 h 93"/>
                  <a:gd name="T10" fmla="*/ 139 w 153"/>
                  <a:gd name="T11" fmla="*/ 18 h 93"/>
                  <a:gd name="T12" fmla="*/ 137 w 153"/>
                  <a:gd name="T13" fmla="*/ 19 h 93"/>
                  <a:gd name="T14" fmla="*/ 97 w 153"/>
                  <a:gd name="T15" fmla="*/ 66 h 93"/>
                  <a:gd name="T16" fmla="*/ 90 w 153"/>
                  <a:gd name="T17" fmla="*/ 71 h 93"/>
                  <a:gd name="T18" fmla="*/ 84 w 153"/>
                  <a:gd name="T19" fmla="*/ 68 h 93"/>
                  <a:gd name="T20" fmla="*/ 45 w 153"/>
                  <a:gd name="T21" fmla="*/ 48 h 93"/>
                  <a:gd name="T22" fmla="*/ 5 w 153"/>
                  <a:gd name="T23" fmla="*/ 87 h 93"/>
                  <a:gd name="T24" fmla="*/ 39 w 153"/>
                  <a:gd name="T25" fmla="*/ 44 h 93"/>
                  <a:gd name="T26" fmla="*/ 50 w 153"/>
                  <a:gd name="T27" fmla="*/ 43 h 93"/>
                  <a:gd name="T28" fmla="*/ 90 w 153"/>
                  <a:gd name="T29" fmla="*/ 63 h 93"/>
                  <a:gd name="T30" fmla="*/ 92 w 153"/>
                  <a:gd name="T31" fmla="*/ 63 h 93"/>
                  <a:gd name="T32" fmla="*/ 128 w 153"/>
                  <a:gd name="T33" fmla="*/ 22 h 93"/>
                  <a:gd name="T34" fmla="*/ 133 w 153"/>
                  <a:gd name="T35" fmla="*/ 15 h 93"/>
                  <a:gd name="T36" fmla="*/ 131 w 153"/>
                  <a:gd name="T37" fmla="*/ 14 h 93"/>
                  <a:gd name="T38" fmla="*/ 151 w 153"/>
                  <a:gd name="T39" fmla="*/ 0 h 93"/>
                  <a:gd name="T40" fmla="*/ 108 w 153"/>
                  <a:gd name="T41" fmla="*/ 9 h 93"/>
                  <a:gd name="T42" fmla="*/ 107 w 153"/>
                  <a:gd name="T43" fmla="*/ 12 h 93"/>
                  <a:gd name="T44" fmla="*/ 115 w 153"/>
                  <a:gd name="T45" fmla="*/ 18 h 93"/>
                  <a:gd name="T46" fmla="*/ 126 w 153"/>
                  <a:gd name="T47" fmla="*/ 18 h 93"/>
                  <a:gd name="T48" fmla="*/ 73 w 153"/>
                  <a:gd name="T49" fmla="*/ 50 h 93"/>
                  <a:gd name="T50" fmla="*/ 46 w 153"/>
                  <a:gd name="T51" fmla="*/ 37 h 93"/>
                  <a:gd name="T52" fmla="*/ 0 w 153"/>
                  <a:gd name="T53" fmla="*/ 80 h 93"/>
                  <a:gd name="T54" fmla="*/ 2 w 153"/>
                  <a:gd name="T55" fmla="*/ 91 h 93"/>
                  <a:gd name="T56" fmla="*/ 4 w 153"/>
                  <a:gd name="T57" fmla="*/ 93 h 93"/>
                  <a:gd name="T58" fmla="*/ 45 w 153"/>
                  <a:gd name="T59" fmla="*/ 52 h 93"/>
                  <a:gd name="T60" fmla="*/ 90 w 153"/>
                  <a:gd name="T61" fmla="*/ 74 h 93"/>
                  <a:gd name="T62" fmla="*/ 100 w 153"/>
                  <a:gd name="T63" fmla="*/ 69 h 93"/>
                  <a:gd name="T64" fmla="*/ 135 w 153"/>
                  <a:gd name="T65" fmla="*/ 36 h 93"/>
                  <a:gd name="T66" fmla="*/ 138 w 153"/>
                  <a:gd name="T67" fmla="*/ 40 h 93"/>
                  <a:gd name="T68" fmla="*/ 144 w 153"/>
                  <a:gd name="T69" fmla="*/ 43 h 93"/>
                  <a:gd name="T70" fmla="*/ 146 w 153"/>
                  <a:gd name="T71" fmla="*/ 42 h 93"/>
                  <a:gd name="T72" fmla="*/ 153 w 153"/>
                  <a:gd name="T73" fmla="*/ 3 h 93"/>
                  <a:gd name="T74" fmla="*/ 151 w 153"/>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93">
                    <a:moveTo>
                      <a:pt x="116" y="14"/>
                    </a:moveTo>
                    <a:cubicBezTo>
                      <a:pt x="115" y="14"/>
                      <a:pt x="114" y="13"/>
                      <a:pt x="114" y="13"/>
                    </a:cubicBezTo>
                    <a:cubicBezTo>
                      <a:pt x="113" y="12"/>
                      <a:pt x="113" y="12"/>
                      <a:pt x="112" y="11"/>
                    </a:cubicBezTo>
                    <a:cubicBezTo>
                      <a:pt x="119" y="10"/>
                      <a:pt x="128" y="8"/>
                      <a:pt x="136" y="7"/>
                    </a:cubicBezTo>
                    <a:cubicBezTo>
                      <a:pt x="140" y="6"/>
                      <a:pt x="144" y="5"/>
                      <a:pt x="147" y="5"/>
                    </a:cubicBezTo>
                    <a:cubicBezTo>
                      <a:pt x="147" y="5"/>
                      <a:pt x="148" y="5"/>
                      <a:pt x="148" y="5"/>
                    </a:cubicBezTo>
                    <a:cubicBezTo>
                      <a:pt x="148" y="8"/>
                      <a:pt x="147" y="13"/>
                      <a:pt x="146" y="19"/>
                    </a:cubicBezTo>
                    <a:cubicBezTo>
                      <a:pt x="145" y="26"/>
                      <a:pt x="144" y="34"/>
                      <a:pt x="143" y="38"/>
                    </a:cubicBezTo>
                    <a:cubicBezTo>
                      <a:pt x="142" y="38"/>
                      <a:pt x="141" y="37"/>
                      <a:pt x="141" y="37"/>
                    </a:cubicBezTo>
                    <a:cubicBezTo>
                      <a:pt x="140" y="36"/>
                      <a:pt x="139" y="36"/>
                      <a:pt x="139" y="36"/>
                    </a:cubicBezTo>
                    <a:cubicBezTo>
                      <a:pt x="140" y="20"/>
                      <a:pt x="140" y="20"/>
                      <a:pt x="140" y="20"/>
                    </a:cubicBezTo>
                    <a:cubicBezTo>
                      <a:pt x="140" y="20"/>
                      <a:pt x="140" y="19"/>
                      <a:pt x="139" y="18"/>
                    </a:cubicBezTo>
                    <a:cubicBezTo>
                      <a:pt x="139" y="18"/>
                      <a:pt x="139" y="18"/>
                      <a:pt x="138" y="18"/>
                    </a:cubicBezTo>
                    <a:cubicBezTo>
                      <a:pt x="138" y="18"/>
                      <a:pt x="137" y="19"/>
                      <a:pt x="137" y="19"/>
                    </a:cubicBezTo>
                    <a:cubicBezTo>
                      <a:pt x="137" y="19"/>
                      <a:pt x="135" y="21"/>
                      <a:pt x="133" y="24"/>
                    </a:cubicBezTo>
                    <a:cubicBezTo>
                      <a:pt x="125" y="33"/>
                      <a:pt x="109" y="53"/>
                      <a:pt x="97" y="66"/>
                    </a:cubicBezTo>
                    <a:cubicBezTo>
                      <a:pt x="95" y="68"/>
                      <a:pt x="93" y="70"/>
                      <a:pt x="91" y="70"/>
                    </a:cubicBezTo>
                    <a:cubicBezTo>
                      <a:pt x="91" y="71"/>
                      <a:pt x="91" y="71"/>
                      <a:pt x="90" y="71"/>
                    </a:cubicBezTo>
                    <a:cubicBezTo>
                      <a:pt x="90" y="71"/>
                      <a:pt x="90" y="71"/>
                      <a:pt x="90" y="71"/>
                    </a:cubicBezTo>
                    <a:cubicBezTo>
                      <a:pt x="88" y="71"/>
                      <a:pt x="86" y="70"/>
                      <a:pt x="84" y="68"/>
                    </a:cubicBezTo>
                    <a:cubicBezTo>
                      <a:pt x="71" y="62"/>
                      <a:pt x="58" y="55"/>
                      <a:pt x="46" y="48"/>
                    </a:cubicBezTo>
                    <a:cubicBezTo>
                      <a:pt x="45" y="48"/>
                      <a:pt x="45" y="48"/>
                      <a:pt x="45" y="48"/>
                    </a:cubicBezTo>
                    <a:cubicBezTo>
                      <a:pt x="44" y="48"/>
                      <a:pt x="44" y="48"/>
                      <a:pt x="43" y="48"/>
                    </a:cubicBezTo>
                    <a:cubicBezTo>
                      <a:pt x="5" y="87"/>
                      <a:pt x="5" y="87"/>
                      <a:pt x="5" y="87"/>
                    </a:cubicBezTo>
                    <a:cubicBezTo>
                      <a:pt x="4" y="85"/>
                      <a:pt x="4" y="84"/>
                      <a:pt x="4" y="82"/>
                    </a:cubicBezTo>
                    <a:cubicBezTo>
                      <a:pt x="16" y="70"/>
                      <a:pt x="27" y="57"/>
                      <a:pt x="39" y="44"/>
                    </a:cubicBezTo>
                    <a:cubicBezTo>
                      <a:pt x="41" y="42"/>
                      <a:pt x="43" y="41"/>
                      <a:pt x="46" y="41"/>
                    </a:cubicBezTo>
                    <a:cubicBezTo>
                      <a:pt x="47" y="41"/>
                      <a:pt x="49" y="42"/>
                      <a:pt x="50" y="43"/>
                    </a:cubicBezTo>
                    <a:cubicBezTo>
                      <a:pt x="56" y="46"/>
                      <a:pt x="64" y="50"/>
                      <a:pt x="71" y="54"/>
                    </a:cubicBezTo>
                    <a:cubicBezTo>
                      <a:pt x="79" y="57"/>
                      <a:pt x="86" y="61"/>
                      <a:pt x="90" y="63"/>
                    </a:cubicBezTo>
                    <a:cubicBezTo>
                      <a:pt x="90" y="63"/>
                      <a:pt x="90" y="63"/>
                      <a:pt x="91" y="63"/>
                    </a:cubicBezTo>
                    <a:cubicBezTo>
                      <a:pt x="91" y="63"/>
                      <a:pt x="92" y="63"/>
                      <a:pt x="92" y="63"/>
                    </a:cubicBezTo>
                    <a:cubicBezTo>
                      <a:pt x="100" y="53"/>
                      <a:pt x="110" y="42"/>
                      <a:pt x="118" y="33"/>
                    </a:cubicBezTo>
                    <a:cubicBezTo>
                      <a:pt x="122" y="28"/>
                      <a:pt x="126" y="24"/>
                      <a:pt x="128" y="22"/>
                    </a:cubicBezTo>
                    <a:cubicBezTo>
                      <a:pt x="131" y="19"/>
                      <a:pt x="132" y="17"/>
                      <a:pt x="132" y="17"/>
                    </a:cubicBezTo>
                    <a:cubicBezTo>
                      <a:pt x="133" y="16"/>
                      <a:pt x="133" y="16"/>
                      <a:pt x="133" y="15"/>
                    </a:cubicBezTo>
                    <a:cubicBezTo>
                      <a:pt x="132" y="14"/>
                      <a:pt x="132" y="14"/>
                      <a:pt x="131" y="14"/>
                    </a:cubicBezTo>
                    <a:cubicBezTo>
                      <a:pt x="131" y="14"/>
                      <a:pt x="131" y="14"/>
                      <a:pt x="131" y="14"/>
                    </a:cubicBezTo>
                    <a:cubicBezTo>
                      <a:pt x="116" y="14"/>
                      <a:pt x="116" y="14"/>
                      <a:pt x="116" y="14"/>
                    </a:cubicBezTo>
                    <a:moveTo>
                      <a:pt x="151" y="0"/>
                    </a:moveTo>
                    <a:cubicBezTo>
                      <a:pt x="151" y="0"/>
                      <a:pt x="151" y="0"/>
                      <a:pt x="150" y="0"/>
                    </a:cubicBezTo>
                    <a:cubicBezTo>
                      <a:pt x="150" y="0"/>
                      <a:pt x="123" y="4"/>
                      <a:pt x="108" y="9"/>
                    </a:cubicBezTo>
                    <a:cubicBezTo>
                      <a:pt x="107" y="9"/>
                      <a:pt x="107" y="9"/>
                      <a:pt x="106" y="10"/>
                    </a:cubicBezTo>
                    <a:cubicBezTo>
                      <a:pt x="106" y="11"/>
                      <a:pt x="106" y="11"/>
                      <a:pt x="107" y="12"/>
                    </a:cubicBezTo>
                    <a:cubicBezTo>
                      <a:pt x="109" y="13"/>
                      <a:pt x="114" y="18"/>
                      <a:pt x="114" y="18"/>
                    </a:cubicBezTo>
                    <a:cubicBezTo>
                      <a:pt x="114" y="18"/>
                      <a:pt x="115" y="18"/>
                      <a:pt x="115" y="18"/>
                    </a:cubicBezTo>
                    <a:cubicBezTo>
                      <a:pt x="115" y="18"/>
                      <a:pt x="115" y="18"/>
                      <a:pt x="115" y="18"/>
                    </a:cubicBezTo>
                    <a:cubicBezTo>
                      <a:pt x="126" y="18"/>
                      <a:pt x="126" y="18"/>
                      <a:pt x="126" y="18"/>
                    </a:cubicBezTo>
                    <a:cubicBezTo>
                      <a:pt x="119" y="26"/>
                      <a:pt x="102" y="44"/>
                      <a:pt x="90" y="59"/>
                    </a:cubicBezTo>
                    <a:cubicBezTo>
                      <a:pt x="86" y="56"/>
                      <a:pt x="80" y="53"/>
                      <a:pt x="73" y="50"/>
                    </a:cubicBezTo>
                    <a:cubicBezTo>
                      <a:pt x="66" y="47"/>
                      <a:pt x="58" y="43"/>
                      <a:pt x="52" y="39"/>
                    </a:cubicBezTo>
                    <a:cubicBezTo>
                      <a:pt x="50" y="38"/>
                      <a:pt x="48" y="37"/>
                      <a:pt x="46" y="37"/>
                    </a:cubicBezTo>
                    <a:cubicBezTo>
                      <a:pt x="42" y="37"/>
                      <a:pt x="39" y="39"/>
                      <a:pt x="36" y="42"/>
                    </a:cubicBezTo>
                    <a:cubicBezTo>
                      <a:pt x="24" y="55"/>
                      <a:pt x="12" y="67"/>
                      <a:pt x="0" y="80"/>
                    </a:cubicBezTo>
                    <a:cubicBezTo>
                      <a:pt x="0" y="81"/>
                      <a:pt x="0" y="81"/>
                      <a:pt x="0" y="82"/>
                    </a:cubicBezTo>
                    <a:cubicBezTo>
                      <a:pt x="0" y="86"/>
                      <a:pt x="2" y="89"/>
                      <a:pt x="2" y="91"/>
                    </a:cubicBezTo>
                    <a:cubicBezTo>
                      <a:pt x="2" y="92"/>
                      <a:pt x="2" y="93"/>
                      <a:pt x="3" y="93"/>
                    </a:cubicBezTo>
                    <a:cubicBezTo>
                      <a:pt x="3" y="93"/>
                      <a:pt x="3" y="93"/>
                      <a:pt x="4" y="93"/>
                    </a:cubicBezTo>
                    <a:cubicBezTo>
                      <a:pt x="4" y="93"/>
                      <a:pt x="5" y="93"/>
                      <a:pt x="5" y="93"/>
                    </a:cubicBezTo>
                    <a:cubicBezTo>
                      <a:pt x="45" y="52"/>
                      <a:pt x="45" y="52"/>
                      <a:pt x="45" y="52"/>
                    </a:cubicBezTo>
                    <a:cubicBezTo>
                      <a:pt x="57" y="59"/>
                      <a:pt x="70" y="65"/>
                      <a:pt x="82" y="72"/>
                    </a:cubicBezTo>
                    <a:cubicBezTo>
                      <a:pt x="84" y="73"/>
                      <a:pt x="87" y="74"/>
                      <a:pt x="90" y="74"/>
                    </a:cubicBezTo>
                    <a:cubicBezTo>
                      <a:pt x="91" y="74"/>
                      <a:pt x="92" y="74"/>
                      <a:pt x="92" y="74"/>
                    </a:cubicBezTo>
                    <a:cubicBezTo>
                      <a:pt x="96" y="74"/>
                      <a:pt x="98" y="71"/>
                      <a:pt x="100" y="69"/>
                    </a:cubicBezTo>
                    <a:cubicBezTo>
                      <a:pt x="112" y="56"/>
                      <a:pt x="128" y="36"/>
                      <a:pt x="136" y="27"/>
                    </a:cubicBezTo>
                    <a:cubicBezTo>
                      <a:pt x="135" y="36"/>
                      <a:pt x="135" y="36"/>
                      <a:pt x="135" y="36"/>
                    </a:cubicBezTo>
                    <a:cubicBezTo>
                      <a:pt x="135" y="37"/>
                      <a:pt x="135" y="38"/>
                      <a:pt x="136" y="38"/>
                    </a:cubicBezTo>
                    <a:cubicBezTo>
                      <a:pt x="136" y="38"/>
                      <a:pt x="137" y="39"/>
                      <a:pt x="138" y="40"/>
                    </a:cubicBezTo>
                    <a:cubicBezTo>
                      <a:pt x="140" y="41"/>
                      <a:pt x="142" y="42"/>
                      <a:pt x="144" y="43"/>
                    </a:cubicBezTo>
                    <a:cubicBezTo>
                      <a:pt x="144" y="43"/>
                      <a:pt x="144" y="43"/>
                      <a:pt x="144" y="43"/>
                    </a:cubicBezTo>
                    <a:cubicBezTo>
                      <a:pt x="145" y="43"/>
                      <a:pt x="145" y="43"/>
                      <a:pt x="145" y="43"/>
                    </a:cubicBezTo>
                    <a:cubicBezTo>
                      <a:pt x="146" y="43"/>
                      <a:pt x="146" y="42"/>
                      <a:pt x="146" y="42"/>
                    </a:cubicBezTo>
                    <a:cubicBezTo>
                      <a:pt x="147" y="38"/>
                      <a:pt x="149" y="28"/>
                      <a:pt x="150" y="19"/>
                    </a:cubicBezTo>
                    <a:cubicBezTo>
                      <a:pt x="152" y="10"/>
                      <a:pt x="153" y="3"/>
                      <a:pt x="153" y="3"/>
                    </a:cubicBezTo>
                    <a:cubicBezTo>
                      <a:pt x="153" y="2"/>
                      <a:pt x="153" y="1"/>
                      <a:pt x="152" y="1"/>
                    </a:cubicBezTo>
                    <a:cubicBezTo>
                      <a:pt x="152" y="1"/>
                      <a:pt x="151" y="0"/>
                      <a:pt x="15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740"/>
              <p:cNvSpPr>
                <a:spLocks noEditPoints="1"/>
              </p:cNvSpPr>
              <p:nvPr/>
            </p:nvSpPr>
            <p:spPr bwMode="auto">
              <a:xfrm>
                <a:off x="4699" y="641"/>
                <a:ext cx="427" cy="340"/>
              </a:xfrm>
              <a:custGeom>
                <a:avLst/>
                <a:gdLst>
                  <a:gd name="T0" fmla="*/ 115 w 180"/>
                  <a:gd name="T1" fmla="*/ 123 h 144"/>
                  <a:gd name="T2" fmla="*/ 82 w 180"/>
                  <a:gd name="T3" fmla="*/ 123 h 144"/>
                  <a:gd name="T4" fmla="*/ 43 w 180"/>
                  <a:gd name="T5" fmla="*/ 123 h 144"/>
                  <a:gd name="T6" fmla="*/ 121 w 180"/>
                  <a:gd name="T7" fmla="*/ 114 h 144"/>
                  <a:gd name="T8" fmla="*/ 138 w 180"/>
                  <a:gd name="T9" fmla="*/ 123 h 144"/>
                  <a:gd name="T10" fmla="*/ 154 w 180"/>
                  <a:gd name="T11" fmla="*/ 123 h 144"/>
                  <a:gd name="T12" fmla="*/ 88 w 180"/>
                  <a:gd name="T13" fmla="*/ 107 h 144"/>
                  <a:gd name="T14" fmla="*/ 74 w 180"/>
                  <a:gd name="T15" fmla="*/ 123 h 144"/>
                  <a:gd name="T16" fmla="*/ 39 w 180"/>
                  <a:gd name="T17" fmla="*/ 114 h 144"/>
                  <a:gd name="T18" fmla="*/ 39 w 180"/>
                  <a:gd name="T19" fmla="*/ 120 h 144"/>
                  <a:gd name="T20" fmla="*/ 121 w 180"/>
                  <a:gd name="T21" fmla="*/ 105 h 144"/>
                  <a:gd name="T22" fmla="*/ 71 w 180"/>
                  <a:gd name="T23" fmla="*/ 105 h 144"/>
                  <a:gd name="T24" fmla="*/ 137 w 180"/>
                  <a:gd name="T25" fmla="*/ 114 h 144"/>
                  <a:gd name="T26" fmla="*/ 153 w 180"/>
                  <a:gd name="T27" fmla="*/ 103 h 144"/>
                  <a:gd name="T28" fmla="*/ 109 w 180"/>
                  <a:gd name="T29" fmla="*/ 92 h 144"/>
                  <a:gd name="T30" fmla="*/ 121 w 180"/>
                  <a:gd name="T31" fmla="*/ 91 h 144"/>
                  <a:gd name="T32" fmla="*/ 38 w 180"/>
                  <a:gd name="T33" fmla="*/ 109 h 144"/>
                  <a:gd name="T34" fmla="*/ 38 w 180"/>
                  <a:gd name="T35" fmla="*/ 109 h 144"/>
                  <a:gd name="T36" fmla="*/ 88 w 180"/>
                  <a:gd name="T37" fmla="*/ 84 h 144"/>
                  <a:gd name="T38" fmla="*/ 137 w 180"/>
                  <a:gd name="T39" fmla="*/ 92 h 144"/>
                  <a:gd name="T40" fmla="*/ 154 w 180"/>
                  <a:gd name="T41" fmla="*/ 89 h 144"/>
                  <a:gd name="T42" fmla="*/ 70 w 180"/>
                  <a:gd name="T43" fmla="*/ 79 h 144"/>
                  <a:gd name="T44" fmla="*/ 70 w 180"/>
                  <a:gd name="T45" fmla="*/ 85 h 144"/>
                  <a:gd name="T46" fmla="*/ 73 w 180"/>
                  <a:gd name="T47" fmla="*/ 73 h 144"/>
                  <a:gd name="T48" fmla="*/ 153 w 180"/>
                  <a:gd name="T49" fmla="*/ 63 h 144"/>
                  <a:gd name="T50" fmla="*/ 16 w 180"/>
                  <a:gd name="T51" fmla="*/ 0 h 144"/>
                  <a:gd name="T52" fmla="*/ 8 w 180"/>
                  <a:gd name="T53" fmla="*/ 34 h 144"/>
                  <a:gd name="T54" fmla="*/ 10 w 180"/>
                  <a:gd name="T55" fmla="*/ 49 h 144"/>
                  <a:gd name="T56" fmla="*/ 14 w 180"/>
                  <a:gd name="T57" fmla="*/ 68 h 144"/>
                  <a:gd name="T58" fmla="*/ 14 w 180"/>
                  <a:gd name="T59" fmla="*/ 72 h 144"/>
                  <a:gd name="T60" fmla="*/ 10 w 180"/>
                  <a:gd name="T61" fmla="*/ 90 h 144"/>
                  <a:gd name="T62" fmla="*/ 8 w 180"/>
                  <a:gd name="T63" fmla="*/ 107 h 144"/>
                  <a:gd name="T64" fmla="*/ 2 w 180"/>
                  <a:gd name="T65" fmla="*/ 124 h 144"/>
                  <a:gd name="T66" fmla="*/ 14 w 180"/>
                  <a:gd name="T67" fmla="*/ 142 h 144"/>
                  <a:gd name="T68" fmla="*/ 178 w 180"/>
                  <a:gd name="T69" fmla="*/ 128 h 144"/>
                  <a:gd name="T70" fmla="*/ 158 w 180"/>
                  <a:gd name="T71" fmla="*/ 112 h 144"/>
                  <a:gd name="T72" fmla="*/ 156 w 180"/>
                  <a:gd name="T73" fmla="*/ 57 h 144"/>
                  <a:gd name="T74" fmla="*/ 136 w 180"/>
                  <a:gd name="T75" fmla="*/ 75 h 144"/>
                  <a:gd name="T76" fmla="*/ 134 w 180"/>
                  <a:gd name="T77" fmla="*/ 118 h 144"/>
                  <a:gd name="T78" fmla="*/ 125 w 180"/>
                  <a:gd name="T79" fmla="*/ 87 h 144"/>
                  <a:gd name="T80" fmla="*/ 118 w 180"/>
                  <a:gd name="T81" fmla="*/ 88 h 144"/>
                  <a:gd name="T82" fmla="*/ 106 w 180"/>
                  <a:gd name="T83" fmla="*/ 86 h 144"/>
                  <a:gd name="T84" fmla="*/ 100 w 180"/>
                  <a:gd name="T85" fmla="*/ 85 h 144"/>
                  <a:gd name="T86" fmla="*/ 101 w 180"/>
                  <a:gd name="T87" fmla="*/ 124 h 144"/>
                  <a:gd name="T88" fmla="*/ 92 w 180"/>
                  <a:gd name="T89" fmla="*/ 104 h 144"/>
                  <a:gd name="T90" fmla="*/ 91 w 180"/>
                  <a:gd name="T91" fmla="*/ 81 h 144"/>
                  <a:gd name="T92" fmla="*/ 72 w 180"/>
                  <a:gd name="T93" fmla="*/ 70 h 144"/>
                  <a:gd name="T94" fmla="*/ 66 w 180"/>
                  <a:gd name="T95" fmla="*/ 79 h 144"/>
                  <a:gd name="T96" fmla="*/ 59 w 180"/>
                  <a:gd name="T97" fmla="*/ 84 h 144"/>
                  <a:gd name="T98" fmla="*/ 35 w 180"/>
                  <a:gd name="T99" fmla="*/ 103 h 144"/>
                  <a:gd name="T100" fmla="*/ 18 w 180"/>
                  <a:gd name="T101"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44">
                    <a:moveTo>
                      <a:pt x="115" y="123"/>
                    </a:moveTo>
                    <a:cubicBezTo>
                      <a:pt x="117" y="121"/>
                      <a:pt x="119" y="120"/>
                      <a:pt x="121" y="119"/>
                    </a:cubicBezTo>
                    <a:cubicBezTo>
                      <a:pt x="121" y="120"/>
                      <a:pt x="121" y="121"/>
                      <a:pt x="121" y="123"/>
                    </a:cubicBezTo>
                    <a:cubicBezTo>
                      <a:pt x="115" y="123"/>
                      <a:pt x="115" y="123"/>
                      <a:pt x="115" y="123"/>
                    </a:cubicBezTo>
                    <a:moveTo>
                      <a:pt x="82" y="123"/>
                    </a:moveTo>
                    <a:cubicBezTo>
                      <a:pt x="84" y="121"/>
                      <a:pt x="86" y="120"/>
                      <a:pt x="88" y="118"/>
                    </a:cubicBezTo>
                    <a:cubicBezTo>
                      <a:pt x="88" y="120"/>
                      <a:pt x="88" y="121"/>
                      <a:pt x="88" y="123"/>
                    </a:cubicBezTo>
                    <a:cubicBezTo>
                      <a:pt x="82" y="123"/>
                      <a:pt x="82" y="123"/>
                      <a:pt x="82" y="123"/>
                    </a:cubicBezTo>
                    <a:moveTo>
                      <a:pt x="43" y="123"/>
                    </a:moveTo>
                    <a:cubicBezTo>
                      <a:pt x="47" y="120"/>
                      <a:pt x="51" y="118"/>
                      <a:pt x="55" y="116"/>
                    </a:cubicBezTo>
                    <a:cubicBezTo>
                      <a:pt x="55" y="118"/>
                      <a:pt x="55" y="120"/>
                      <a:pt x="55" y="123"/>
                    </a:cubicBezTo>
                    <a:cubicBezTo>
                      <a:pt x="43" y="123"/>
                      <a:pt x="43" y="123"/>
                      <a:pt x="43" y="123"/>
                    </a:cubicBezTo>
                    <a:moveTo>
                      <a:pt x="105" y="123"/>
                    </a:moveTo>
                    <a:cubicBezTo>
                      <a:pt x="105" y="122"/>
                      <a:pt x="105" y="121"/>
                      <a:pt x="105" y="120"/>
                    </a:cubicBezTo>
                    <a:cubicBezTo>
                      <a:pt x="110" y="115"/>
                      <a:pt x="115" y="112"/>
                      <a:pt x="121" y="109"/>
                    </a:cubicBezTo>
                    <a:cubicBezTo>
                      <a:pt x="121" y="111"/>
                      <a:pt x="121" y="113"/>
                      <a:pt x="121" y="114"/>
                    </a:cubicBezTo>
                    <a:cubicBezTo>
                      <a:pt x="117" y="117"/>
                      <a:pt x="112" y="120"/>
                      <a:pt x="108" y="122"/>
                    </a:cubicBezTo>
                    <a:cubicBezTo>
                      <a:pt x="108" y="123"/>
                      <a:pt x="108" y="123"/>
                      <a:pt x="108" y="123"/>
                    </a:cubicBezTo>
                    <a:cubicBezTo>
                      <a:pt x="105" y="123"/>
                      <a:pt x="105" y="123"/>
                      <a:pt x="105" y="123"/>
                    </a:cubicBezTo>
                    <a:moveTo>
                      <a:pt x="138" y="123"/>
                    </a:moveTo>
                    <a:cubicBezTo>
                      <a:pt x="138" y="121"/>
                      <a:pt x="138" y="120"/>
                      <a:pt x="138" y="118"/>
                    </a:cubicBezTo>
                    <a:cubicBezTo>
                      <a:pt x="144" y="114"/>
                      <a:pt x="148" y="111"/>
                      <a:pt x="154" y="108"/>
                    </a:cubicBezTo>
                    <a:cubicBezTo>
                      <a:pt x="154" y="109"/>
                      <a:pt x="154" y="110"/>
                      <a:pt x="154" y="112"/>
                    </a:cubicBezTo>
                    <a:cubicBezTo>
                      <a:pt x="154" y="115"/>
                      <a:pt x="154" y="119"/>
                      <a:pt x="154" y="123"/>
                    </a:cubicBezTo>
                    <a:cubicBezTo>
                      <a:pt x="138" y="123"/>
                      <a:pt x="138" y="123"/>
                      <a:pt x="138" y="123"/>
                    </a:cubicBezTo>
                    <a:moveTo>
                      <a:pt x="72" y="123"/>
                    </a:moveTo>
                    <a:cubicBezTo>
                      <a:pt x="72" y="120"/>
                      <a:pt x="72" y="118"/>
                      <a:pt x="71" y="116"/>
                    </a:cubicBezTo>
                    <a:cubicBezTo>
                      <a:pt x="79" y="112"/>
                      <a:pt x="82" y="111"/>
                      <a:pt x="88" y="107"/>
                    </a:cubicBezTo>
                    <a:cubicBezTo>
                      <a:pt x="88" y="109"/>
                      <a:pt x="88" y="111"/>
                      <a:pt x="88" y="113"/>
                    </a:cubicBezTo>
                    <a:cubicBezTo>
                      <a:pt x="88" y="114"/>
                      <a:pt x="88" y="114"/>
                      <a:pt x="88" y="114"/>
                    </a:cubicBezTo>
                    <a:cubicBezTo>
                      <a:pt x="84" y="117"/>
                      <a:pt x="78" y="120"/>
                      <a:pt x="74" y="122"/>
                    </a:cubicBezTo>
                    <a:cubicBezTo>
                      <a:pt x="74" y="123"/>
                      <a:pt x="74" y="123"/>
                      <a:pt x="74" y="123"/>
                    </a:cubicBezTo>
                    <a:cubicBezTo>
                      <a:pt x="72" y="123"/>
                      <a:pt x="72" y="123"/>
                      <a:pt x="72" y="123"/>
                    </a:cubicBezTo>
                    <a:moveTo>
                      <a:pt x="39" y="120"/>
                    </a:moveTo>
                    <a:cubicBezTo>
                      <a:pt x="39" y="118"/>
                      <a:pt x="38" y="116"/>
                      <a:pt x="38" y="114"/>
                    </a:cubicBezTo>
                    <a:cubicBezTo>
                      <a:pt x="39" y="114"/>
                      <a:pt x="39" y="114"/>
                      <a:pt x="39" y="114"/>
                    </a:cubicBezTo>
                    <a:cubicBezTo>
                      <a:pt x="44" y="112"/>
                      <a:pt x="50" y="109"/>
                      <a:pt x="55" y="106"/>
                    </a:cubicBezTo>
                    <a:cubicBezTo>
                      <a:pt x="55" y="108"/>
                      <a:pt x="55" y="109"/>
                      <a:pt x="55" y="111"/>
                    </a:cubicBezTo>
                    <a:cubicBezTo>
                      <a:pt x="55" y="111"/>
                      <a:pt x="55" y="111"/>
                      <a:pt x="55" y="111"/>
                    </a:cubicBezTo>
                    <a:cubicBezTo>
                      <a:pt x="49" y="115"/>
                      <a:pt x="44" y="117"/>
                      <a:pt x="39" y="120"/>
                    </a:cubicBezTo>
                    <a:moveTo>
                      <a:pt x="104" y="115"/>
                    </a:moveTo>
                    <a:cubicBezTo>
                      <a:pt x="104" y="112"/>
                      <a:pt x="104" y="108"/>
                      <a:pt x="104" y="105"/>
                    </a:cubicBezTo>
                    <a:cubicBezTo>
                      <a:pt x="109" y="103"/>
                      <a:pt x="116" y="100"/>
                      <a:pt x="121" y="98"/>
                    </a:cubicBezTo>
                    <a:cubicBezTo>
                      <a:pt x="121" y="100"/>
                      <a:pt x="121" y="103"/>
                      <a:pt x="121" y="105"/>
                    </a:cubicBezTo>
                    <a:cubicBezTo>
                      <a:pt x="115" y="108"/>
                      <a:pt x="110" y="111"/>
                      <a:pt x="104" y="115"/>
                    </a:cubicBezTo>
                    <a:moveTo>
                      <a:pt x="71" y="112"/>
                    </a:moveTo>
                    <a:cubicBezTo>
                      <a:pt x="71" y="109"/>
                      <a:pt x="71" y="107"/>
                      <a:pt x="71" y="105"/>
                    </a:cubicBezTo>
                    <a:cubicBezTo>
                      <a:pt x="71" y="105"/>
                      <a:pt x="71" y="105"/>
                      <a:pt x="71" y="105"/>
                    </a:cubicBezTo>
                    <a:cubicBezTo>
                      <a:pt x="77" y="101"/>
                      <a:pt x="82" y="98"/>
                      <a:pt x="88" y="95"/>
                    </a:cubicBezTo>
                    <a:cubicBezTo>
                      <a:pt x="88" y="97"/>
                      <a:pt x="88" y="100"/>
                      <a:pt x="88" y="103"/>
                    </a:cubicBezTo>
                    <a:cubicBezTo>
                      <a:pt x="81" y="107"/>
                      <a:pt x="78" y="108"/>
                      <a:pt x="71" y="112"/>
                    </a:cubicBezTo>
                    <a:moveTo>
                      <a:pt x="137" y="114"/>
                    </a:moveTo>
                    <a:cubicBezTo>
                      <a:pt x="137" y="111"/>
                      <a:pt x="137" y="109"/>
                      <a:pt x="137" y="106"/>
                    </a:cubicBezTo>
                    <a:cubicBezTo>
                      <a:pt x="144" y="101"/>
                      <a:pt x="147" y="100"/>
                      <a:pt x="154" y="94"/>
                    </a:cubicBezTo>
                    <a:cubicBezTo>
                      <a:pt x="154" y="97"/>
                      <a:pt x="154" y="100"/>
                      <a:pt x="154" y="103"/>
                    </a:cubicBezTo>
                    <a:cubicBezTo>
                      <a:pt x="153" y="103"/>
                      <a:pt x="153" y="103"/>
                      <a:pt x="153" y="103"/>
                    </a:cubicBezTo>
                    <a:cubicBezTo>
                      <a:pt x="147" y="107"/>
                      <a:pt x="143" y="110"/>
                      <a:pt x="137" y="114"/>
                    </a:cubicBezTo>
                    <a:moveTo>
                      <a:pt x="104" y="101"/>
                    </a:moveTo>
                    <a:cubicBezTo>
                      <a:pt x="104" y="97"/>
                      <a:pt x="104" y="93"/>
                      <a:pt x="104" y="90"/>
                    </a:cubicBezTo>
                    <a:cubicBezTo>
                      <a:pt x="105" y="90"/>
                      <a:pt x="107" y="91"/>
                      <a:pt x="109" y="92"/>
                    </a:cubicBezTo>
                    <a:cubicBezTo>
                      <a:pt x="109" y="92"/>
                      <a:pt x="110" y="92"/>
                      <a:pt x="111" y="92"/>
                    </a:cubicBezTo>
                    <a:cubicBezTo>
                      <a:pt x="112" y="93"/>
                      <a:pt x="112" y="93"/>
                      <a:pt x="113" y="93"/>
                    </a:cubicBezTo>
                    <a:cubicBezTo>
                      <a:pt x="115" y="93"/>
                      <a:pt x="116" y="93"/>
                      <a:pt x="117" y="93"/>
                    </a:cubicBezTo>
                    <a:cubicBezTo>
                      <a:pt x="118" y="92"/>
                      <a:pt x="120" y="92"/>
                      <a:pt x="121" y="91"/>
                    </a:cubicBezTo>
                    <a:cubicBezTo>
                      <a:pt x="121" y="91"/>
                      <a:pt x="121" y="91"/>
                      <a:pt x="121" y="91"/>
                    </a:cubicBezTo>
                    <a:cubicBezTo>
                      <a:pt x="121" y="92"/>
                      <a:pt x="121" y="93"/>
                      <a:pt x="121" y="94"/>
                    </a:cubicBezTo>
                    <a:cubicBezTo>
                      <a:pt x="116" y="96"/>
                      <a:pt x="109" y="99"/>
                      <a:pt x="104" y="101"/>
                    </a:cubicBezTo>
                    <a:moveTo>
                      <a:pt x="38" y="109"/>
                    </a:moveTo>
                    <a:cubicBezTo>
                      <a:pt x="38" y="108"/>
                      <a:pt x="38" y="107"/>
                      <a:pt x="38" y="105"/>
                    </a:cubicBezTo>
                    <a:cubicBezTo>
                      <a:pt x="44" y="101"/>
                      <a:pt x="50" y="95"/>
                      <a:pt x="55" y="89"/>
                    </a:cubicBezTo>
                    <a:cubicBezTo>
                      <a:pt x="55" y="93"/>
                      <a:pt x="55" y="97"/>
                      <a:pt x="55" y="101"/>
                    </a:cubicBezTo>
                    <a:cubicBezTo>
                      <a:pt x="49" y="104"/>
                      <a:pt x="44" y="106"/>
                      <a:pt x="38" y="109"/>
                    </a:cubicBezTo>
                    <a:moveTo>
                      <a:pt x="71" y="100"/>
                    </a:moveTo>
                    <a:cubicBezTo>
                      <a:pt x="71" y="97"/>
                      <a:pt x="71" y="93"/>
                      <a:pt x="71" y="90"/>
                    </a:cubicBezTo>
                    <a:cubicBezTo>
                      <a:pt x="75" y="87"/>
                      <a:pt x="79" y="85"/>
                      <a:pt x="85" y="82"/>
                    </a:cubicBezTo>
                    <a:cubicBezTo>
                      <a:pt x="86" y="82"/>
                      <a:pt x="87" y="83"/>
                      <a:pt x="88" y="84"/>
                    </a:cubicBezTo>
                    <a:cubicBezTo>
                      <a:pt x="88" y="86"/>
                      <a:pt x="88" y="88"/>
                      <a:pt x="88" y="90"/>
                    </a:cubicBezTo>
                    <a:cubicBezTo>
                      <a:pt x="82" y="93"/>
                      <a:pt x="77" y="97"/>
                      <a:pt x="71" y="100"/>
                    </a:cubicBezTo>
                    <a:moveTo>
                      <a:pt x="137" y="101"/>
                    </a:moveTo>
                    <a:cubicBezTo>
                      <a:pt x="137" y="98"/>
                      <a:pt x="137" y="95"/>
                      <a:pt x="137" y="92"/>
                    </a:cubicBezTo>
                    <a:cubicBezTo>
                      <a:pt x="137" y="92"/>
                      <a:pt x="137" y="92"/>
                      <a:pt x="137" y="92"/>
                    </a:cubicBezTo>
                    <a:cubicBezTo>
                      <a:pt x="141" y="89"/>
                      <a:pt x="145" y="87"/>
                      <a:pt x="148" y="84"/>
                    </a:cubicBezTo>
                    <a:cubicBezTo>
                      <a:pt x="150" y="82"/>
                      <a:pt x="151" y="80"/>
                      <a:pt x="154" y="78"/>
                    </a:cubicBezTo>
                    <a:cubicBezTo>
                      <a:pt x="154" y="81"/>
                      <a:pt x="154" y="85"/>
                      <a:pt x="154" y="89"/>
                    </a:cubicBezTo>
                    <a:cubicBezTo>
                      <a:pt x="153" y="89"/>
                      <a:pt x="153" y="89"/>
                      <a:pt x="153" y="89"/>
                    </a:cubicBezTo>
                    <a:cubicBezTo>
                      <a:pt x="146" y="96"/>
                      <a:pt x="143" y="97"/>
                      <a:pt x="137" y="101"/>
                    </a:cubicBezTo>
                    <a:moveTo>
                      <a:pt x="70" y="85"/>
                    </a:moveTo>
                    <a:cubicBezTo>
                      <a:pt x="70" y="83"/>
                      <a:pt x="70" y="81"/>
                      <a:pt x="70" y="79"/>
                    </a:cubicBezTo>
                    <a:cubicBezTo>
                      <a:pt x="71" y="78"/>
                      <a:pt x="72" y="77"/>
                      <a:pt x="73" y="75"/>
                    </a:cubicBezTo>
                    <a:cubicBezTo>
                      <a:pt x="73" y="75"/>
                      <a:pt x="74" y="74"/>
                      <a:pt x="74" y="73"/>
                    </a:cubicBezTo>
                    <a:cubicBezTo>
                      <a:pt x="76" y="75"/>
                      <a:pt x="79" y="77"/>
                      <a:pt x="81" y="79"/>
                    </a:cubicBezTo>
                    <a:cubicBezTo>
                      <a:pt x="77" y="81"/>
                      <a:pt x="74" y="83"/>
                      <a:pt x="70" y="85"/>
                    </a:cubicBezTo>
                    <a:moveTo>
                      <a:pt x="73" y="73"/>
                    </a:moveTo>
                    <a:cubicBezTo>
                      <a:pt x="74" y="71"/>
                      <a:pt x="74" y="71"/>
                      <a:pt x="74" y="71"/>
                    </a:cubicBezTo>
                    <a:cubicBezTo>
                      <a:pt x="74" y="71"/>
                      <a:pt x="74" y="71"/>
                      <a:pt x="74" y="71"/>
                    </a:cubicBezTo>
                    <a:cubicBezTo>
                      <a:pt x="73" y="73"/>
                      <a:pt x="73" y="73"/>
                      <a:pt x="73" y="73"/>
                    </a:cubicBezTo>
                    <a:moveTo>
                      <a:pt x="137" y="87"/>
                    </a:moveTo>
                    <a:cubicBezTo>
                      <a:pt x="137" y="85"/>
                      <a:pt x="136" y="83"/>
                      <a:pt x="136" y="80"/>
                    </a:cubicBezTo>
                    <a:cubicBezTo>
                      <a:pt x="137" y="80"/>
                      <a:pt x="138" y="79"/>
                      <a:pt x="139" y="78"/>
                    </a:cubicBezTo>
                    <a:cubicBezTo>
                      <a:pt x="143" y="74"/>
                      <a:pt x="149" y="68"/>
                      <a:pt x="153" y="63"/>
                    </a:cubicBezTo>
                    <a:cubicBezTo>
                      <a:pt x="153" y="66"/>
                      <a:pt x="153" y="69"/>
                      <a:pt x="154" y="72"/>
                    </a:cubicBezTo>
                    <a:cubicBezTo>
                      <a:pt x="150" y="76"/>
                      <a:pt x="148" y="78"/>
                      <a:pt x="145" y="81"/>
                    </a:cubicBezTo>
                    <a:cubicBezTo>
                      <a:pt x="143" y="83"/>
                      <a:pt x="140" y="85"/>
                      <a:pt x="137" y="87"/>
                    </a:cubicBezTo>
                    <a:moveTo>
                      <a:pt x="16" y="0"/>
                    </a:moveTo>
                    <a:cubicBezTo>
                      <a:pt x="15" y="0"/>
                      <a:pt x="14" y="1"/>
                      <a:pt x="14" y="2"/>
                    </a:cubicBezTo>
                    <a:cubicBezTo>
                      <a:pt x="14" y="32"/>
                      <a:pt x="14" y="32"/>
                      <a:pt x="14" y="32"/>
                    </a:cubicBezTo>
                    <a:cubicBezTo>
                      <a:pt x="13" y="32"/>
                      <a:pt x="11" y="32"/>
                      <a:pt x="10" y="32"/>
                    </a:cubicBezTo>
                    <a:cubicBezTo>
                      <a:pt x="8" y="32"/>
                      <a:pt x="8" y="33"/>
                      <a:pt x="8" y="34"/>
                    </a:cubicBezTo>
                    <a:cubicBezTo>
                      <a:pt x="8" y="35"/>
                      <a:pt x="8" y="36"/>
                      <a:pt x="10" y="36"/>
                    </a:cubicBezTo>
                    <a:cubicBezTo>
                      <a:pt x="11" y="36"/>
                      <a:pt x="13" y="36"/>
                      <a:pt x="14" y="36"/>
                    </a:cubicBezTo>
                    <a:cubicBezTo>
                      <a:pt x="14" y="49"/>
                      <a:pt x="14" y="49"/>
                      <a:pt x="14" y="49"/>
                    </a:cubicBezTo>
                    <a:cubicBezTo>
                      <a:pt x="13" y="49"/>
                      <a:pt x="11" y="49"/>
                      <a:pt x="10" y="49"/>
                    </a:cubicBezTo>
                    <a:cubicBezTo>
                      <a:pt x="8" y="49"/>
                      <a:pt x="8" y="50"/>
                      <a:pt x="8" y="51"/>
                    </a:cubicBezTo>
                    <a:cubicBezTo>
                      <a:pt x="8" y="52"/>
                      <a:pt x="8" y="53"/>
                      <a:pt x="10" y="53"/>
                    </a:cubicBezTo>
                    <a:cubicBezTo>
                      <a:pt x="11" y="53"/>
                      <a:pt x="13" y="53"/>
                      <a:pt x="14" y="53"/>
                    </a:cubicBezTo>
                    <a:cubicBezTo>
                      <a:pt x="14" y="68"/>
                      <a:pt x="14" y="68"/>
                      <a:pt x="14" y="68"/>
                    </a:cubicBezTo>
                    <a:cubicBezTo>
                      <a:pt x="13" y="68"/>
                      <a:pt x="11" y="68"/>
                      <a:pt x="10" y="68"/>
                    </a:cubicBezTo>
                    <a:cubicBezTo>
                      <a:pt x="8" y="68"/>
                      <a:pt x="8" y="69"/>
                      <a:pt x="8" y="70"/>
                    </a:cubicBezTo>
                    <a:cubicBezTo>
                      <a:pt x="8" y="71"/>
                      <a:pt x="8" y="72"/>
                      <a:pt x="10" y="72"/>
                    </a:cubicBezTo>
                    <a:cubicBezTo>
                      <a:pt x="11" y="72"/>
                      <a:pt x="13" y="72"/>
                      <a:pt x="14" y="72"/>
                    </a:cubicBezTo>
                    <a:cubicBezTo>
                      <a:pt x="14" y="86"/>
                      <a:pt x="14" y="86"/>
                      <a:pt x="14" y="86"/>
                    </a:cubicBezTo>
                    <a:cubicBezTo>
                      <a:pt x="13" y="86"/>
                      <a:pt x="11" y="86"/>
                      <a:pt x="10" y="86"/>
                    </a:cubicBezTo>
                    <a:cubicBezTo>
                      <a:pt x="8" y="86"/>
                      <a:pt x="8" y="87"/>
                      <a:pt x="8" y="88"/>
                    </a:cubicBezTo>
                    <a:cubicBezTo>
                      <a:pt x="8" y="90"/>
                      <a:pt x="8" y="90"/>
                      <a:pt x="10" y="90"/>
                    </a:cubicBezTo>
                    <a:cubicBezTo>
                      <a:pt x="11" y="90"/>
                      <a:pt x="13" y="90"/>
                      <a:pt x="14" y="90"/>
                    </a:cubicBezTo>
                    <a:cubicBezTo>
                      <a:pt x="14" y="105"/>
                      <a:pt x="14" y="105"/>
                      <a:pt x="14" y="105"/>
                    </a:cubicBezTo>
                    <a:cubicBezTo>
                      <a:pt x="13" y="105"/>
                      <a:pt x="11" y="105"/>
                      <a:pt x="10" y="105"/>
                    </a:cubicBezTo>
                    <a:cubicBezTo>
                      <a:pt x="8" y="105"/>
                      <a:pt x="8" y="106"/>
                      <a:pt x="8" y="107"/>
                    </a:cubicBezTo>
                    <a:cubicBezTo>
                      <a:pt x="8" y="109"/>
                      <a:pt x="8" y="109"/>
                      <a:pt x="10" y="109"/>
                    </a:cubicBezTo>
                    <a:cubicBezTo>
                      <a:pt x="11" y="109"/>
                      <a:pt x="13" y="109"/>
                      <a:pt x="14" y="109"/>
                    </a:cubicBezTo>
                    <a:cubicBezTo>
                      <a:pt x="14" y="124"/>
                      <a:pt x="14" y="124"/>
                      <a:pt x="14" y="124"/>
                    </a:cubicBezTo>
                    <a:cubicBezTo>
                      <a:pt x="2" y="124"/>
                      <a:pt x="2" y="124"/>
                      <a:pt x="2" y="124"/>
                    </a:cubicBezTo>
                    <a:cubicBezTo>
                      <a:pt x="1" y="124"/>
                      <a:pt x="0" y="125"/>
                      <a:pt x="0" y="126"/>
                    </a:cubicBezTo>
                    <a:cubicBezTo>
                      <a:pt x="0" y="127"/>
                      <a:pt x="1" y="128"/>
                      <a:pt x="2" y="128"/>
                    </a:cubicBezTo>
                    <a:cubicBezTo>
                      <a:pt x="14" y="128"/>
                      <a:pt x="14" y="128"/>
                      <a:pt x="14" y="128"/>
                    </a:cubicBezTo>
                    <a:cubicBezTo>
                      <a:pt x="14" y="142"/>
                      <a:pt x="14" y="142"/>
                      <a:pt x="14" y="142"/>
                    </a:cubicBezTo>
                    <a:cubicBezTo>
                      <a:pt x="14" y="143"/>
                      <a:pt x="15" y="144"/>
                      <a:pt x="16" y="144"/>
                    </a:cubicBezTo>
                    <a:cubicBezTo>
                      <a:pt x="17" y="144"/>
                      <a:pt x="18" y="143"/>
                      <a:pt x="18" y="142"/>
                    </a:cubicBezTo>
                    <a:cubicBezTo>
                      <a:pt x="18" y="128"/>
                      <a:pt x="18" y="128"/>
                      <a:pt x="18" y="128"/>
                    </a:cubicBezTo>
                    <a:cubicBezTo>
                      <a:pt x="178" y="128"/>
                      <a:pt x="178" y="128"/>
                      <a:pt x="178" y="128"/>
                    </a:cubicBezTo>
                    <a:cubicBezTo>
                      <a:pt x="179" y="128"/>
                      <a:pt x="180" y="127"/>
                      <a:pt x="180" y="126"/>
                    </a:cubicBezTo>
                    <a:cubicBezTo>
                      <a:pt x="180" y="125"/>
                      <a:pt x="179" y="124"/>
                      <a:pt x="178" y="124"/>
                    </a:cubicBezTo>
                    <a:cubicBezTo>
                      <a:pt x="158" y="124"/>
                      <a:pt x="158" y="124"/>
                      <a:pt x="158" y="124"/>
                    </a:cubicBezTo>
                    <a:cubicBezTo>
                      <a:pt x="158" y="120"/>
                      <a:pt x="158" y="116"/>
                      <a:pt x="158" y="112"/>
                    </a:cubicBezTo>
                    <a:cubicBezTo>
                      <a:pt x="158" y="99"/>
                      <a:pt x="158" y="86"/>
                      <a:pt x="157" y="74"/>
                    </a:cubicBezTo>
                    <a:cubicBezTo>
                      <a:pt x="158" y="73"/>
                      <a:pt x="158" y="72"/>
                      <a:pt x="157" y="72"/>
                    </a:cubicBezTo>
                    <a:cubicBezTo>
                      <a:pt x="157" y="67"/>
                      <a:pt x="157" y="63"/>
                      <a:pt x="157" y="58"/>
                    </a:cubicBezTo>
                    <a:cubicBezTo>
                      <a:pt x="157" y="58"/>
                      <a:pt x="157" y="57"/>
                      <a:pt x="156" y="57"/>
                    </a:cubicBezTo>
                    <a:cubicBezTo>
                      <a:pt x="156" y="56"/>
                      <a:pt x="155" y="56"/>
                      <a:pt x="155" y="56"/>
                    </a:cubicBezTo>
                    <a:cubicBezTo>
                      <a:pt x="155" y="56"/>
                      <a:pt x="154" y="57"/>
                      <a:pt x="154" y="57"/>
                    </a:cubicBezTo>
                    <a:cubicBezTo>
                      <a:pt x="151" y="60"/>
                      <a:pt x="146" y="65"/>
                      <a:pt x="142" y="69"/>
                    </a:cubicBezTo>
                    <a:cubicBezTo>
                      <a:pt x="140" y="71"/>
                      <a:pt x="138" y="73"/>
                      <a:pt x="136" y="75"/>
                    </a:cubicBezTo>
                    <a:cubicBezTo>
                      <a:pt x="134" y="76"/>
                      <a:pt x="133" y="78"/>
                      <a:pt x="133" y="78"/>
                    </a:cubicBezTo>
                    <a:cubicBezTo>
                      <a:pt x="133" y="78"/>
                      <a:pt x="132" y="79"/>
                      <a:pt x="132" y="79"/>
                    </a:cubicBezTo>
                    <a:cubicBezTo>
                      <a:pt x="133" y="93"/>
                      <a:pt x="133" y="104"/>
                      <a:pt x="134" y="117"/>
                    </a:cubicBezTo>
                    <a:cubicBezTo>
                      <a:pt x="133" y="117"/>
                      <a:pt x="134" y="117"/>
                      <a:pt x="134" y="118"/>
                    </a:cubicBezTo>
                    <a:cubicBezTo>
                      <a:pt x="134" y="120"/>
                      <a:pt x="134" y="122"/>
                      <a:pt x="134" y="124"/>
                    </a:cubicBezTo>
                    <a:cubicBezTo>
                      <a:pt x="125" y="124"/>
                      <a:pt x="125" y="124"/>
                      <a:pt x="125" y="124"/>
                    </a:cubicBezTo>
                    <a:cubicBezTo>
                      <a:pt x="125" y="121"/>
                      <a:pt x="125" y="118"/>
                      <a:pt x="125" y="115"/>
                    </a:cubicBezTo>
                    <a:cubicBezTo>
                      <a:pt x="125" y="105"/>
                      <a:pt x="125" y="97"/>
                      <a:pt x="125" y="87"/>
                    </a:cubicBezTo>
                    <a:cubicBezTo>
                      <a:pt x="125" y="86"/>
                      <a:pt x="124" y="85"/>
                      <a:pt x="123" y="85"/>
                    </a:cubicBezTo>
                    <a:cubicBezTo>
                      <a:pt x="123" y="85"/>
                      <a:pt x="123" y="85"/>
                      <a:pt x="123" y="85"/>
                    </a:cubicBezTo>
                    <a:cubicBezTo>
                      <a:pt x="122" y="85"/>
                      <a:pt x="122" y="85"/>
                      <a:pt x="121" y="85"/>
                    </a:cubicBezTo>
                    <a:cubicBezTo>
                      <a:pt x="119" y="87"/>
                      <a:pt x="119" y="88"/>
                      <a:pt x="118" y="88"/>
                    </a:cubicBezTo>
                    <a:cubicBezTo>
                      <a:pt x="117" y="89"/>
                      <a:pt x="117" y="89"/>
                      <a:pt x="116" y="89"/>
                    </a:cubicBezTo>
                    <a:cubicBezTo>
                      <a:pt x="116" y="89"/>
                      <a:pt x="115" y="89"/>
                      <a:pt x="113" y="89"/>
                    </a:cubicBezTo>
                    <a:cubicBezTo>
                      <a:pt x="113" y="89"/>
                      <a:pt x="112" y="89"/>
                      <a:pt x="111" y="88"/>
                    </a:cubicBezTo>
                    <a:cubicBezTo>
                      <a:pt x="110" y="88"/>
                      <a:pt x="108" y="87"/>
                      <a:pt x="106" y="86"/>
                    </a:cubicBezTo>
                    <a:cubicBezTo>
                      <a:pt x="105" y="86"/>
                      <a:pt x="105" y="86"/>
                      <a:pt x="104" y="86"/>
                    </a:cubicBezTo>
                    <a:cubicBezTo>
                      <a:pt x="103" y="85"/>
                      <a:pt x="103" y="85"/>
                      <a:pt x="102" y="85"/>
                    </a:cubicBezTo>
                    <a:cubicBezTo>
                      <a:pt x="102" y="85"/>
                      <a:pt x="102" y="85"/>
                      <a:pt x="102" y="85"/>
                    </a:cubicBezTo>
                    <a:cubicBezTo>
                      <a:pt x="101" y="85"/>
                      <a:pt x="101" y="85"/>
                      <a:pt x="100" y="85"/>
                    </a:cubicBezTo>
                    <a:cubicBezTo>
                      <a:pt x="100" y="86"/>
                      <a:pt x="100" y="86"/>
                      <a:pt x="100" y="87"/>
                    </a:cubicBezTo>
                    <a:cubicBezTo>
                      <a:pt x="100" y="97"/>
                      <a:pt x="100" y="108"/>
                      <a:pt x="101" y="118"/>
                    </a:cubicBezTo>
                    <a:cubicBezTo>
                      <a:pt x="100" y="119"/>
                      <a:pt x="100" y="119"/>
                      <a:pt x="101" y="119"/>
                    </a:cubicBezTo>
                    <a:cubicBezTo>
                      <a:pt x="101" y="121"/>
                      <a:pt x="101" y="122"/>
                      <a:pt x="101" y="124"/>
                    </a:cubicBezTo>
                    <a:cubicBezTo>
                      <a:pt x="92" y="124"/>
                      <a:pt x="92" y="124"/>
                      <a:pt x="92" y="124"/>
                    </a:cubicBezTo>
                    <a:cubicBezTo>
                      <a:pt x="92" y="120"/>
                      <a:pt x="92" y="117"/>
                      <a:pt x="92" y="113"/>
                    </a:cubicBezTo>
                    <a:cubicBezTo>
                      <a:pt x="92" y="110"/>
                      <a:pt x="92" y="107"/>
                      <a:pt x="92" y="104"/>
                    </a:cubicBezTo>
                    <a:cubicBezTo>
                      <a:pt x="92" y="104"/>
                      <a:pt x="92" y="104"/>
                      <a:pt x="92" y="104"/>
                    </a:cubicBezTo>
                    <a:cubicBezTo>
                      <a:pt x="92" y="100"/>
                      <a:pt x="92" y="96"/>
                      <a:pt x="92" y="92"/>
                    </a:cubicBezTo>
                    <a:cubicBezTo>
                      <a:pt x="92" y="91"/>
                      <a:pt x="92" y="91"/>
                      <a:pt x="92" y="91"/>
                    </a:cubicBezTo>
                    <a:cubicBezTo>
                      <a:pt x="92" y="88"/>
                      <a:pt x="92" y="86"/>
                      <a:pt x="92" y="83"/>
                    </a:cubicBezTo>
                    <a:cubicBezTo>
                      <a:pt x="92" y="82"/>
                      <a:pt x="91" y="82"/>
                      <a:pt x="91" y="81"/>
                    </a:cubicBezTo>
                    <a:cubicBezTo>
                      <a:pt x="85" y="77"/>
                      <a:pt x="80" y="73"/>
                      <a:pt x="76" y="70"/>
                    </a:cubicBezTo>
                    <a:cubicBezTo>
                      <a:pt x="75" y="69"/>
                      <a:pt x="75" y="69"/>
                      <a:pt x="74" y="69"/>
                    </a:cubicBezTo>
                    <a:cubicBezTo>
                      <a:pt x="74" y="69"/>
                      <a:pt x="74" y="69"/>
                      <a:pt x="74" y="69"/>
                    </a:cubicBezTo>
                    <a:cubicBezTo>
                      <a:pt x="73" y="69"/>
                      <a:pt x="73" y="69"/>
                      <a:pt x="72" y="70"/>
                    </a:cubicBezTo>
                    <a:cubicBezTo>
                      <a:pt x="72" y="70"/>
                      <a:pt x="71" y="71"/>
                      <a:pt x="70" y="72"/>
                    </a:cubicBezTo>
                    <a:cubicBezTo>
                      <a:pt x="70" y="73"/>
                      <a:pt x="69" y="74"/>
                      <a:pt x="68" y="75"/>
                    </a:cubicBezTo>
                    <a:cubicBezTo>
                      <a:pt x="67" y="76"/>
                      <a:pt x="67" y="77"/>
                      <a:pt x="67" y="78"/>
                    </a:cubicBezTo>
                    <a:cubicBezTo>
                      <a:pt x="66" y="78"/>
                      <a:pt x="66" y="78"/>
                      <a:pt x="66" y="79"/>
                    </a:cubicBezTo>
                    <a:cubicBezTo>
                      <a:pt x="67" y="97"/>
                      <a:pt x="67" y="106"/>
                      <a:pt x="68" y="124"/>
                    </a:cubicBezTo>
                    <a:cubicBezTo>
                      <a:pt x="59" y="124"/>
                      <a:pt x="59" y="124"/>
                      <a:pt x="59" y="124"/>
                    </a:cubicBezTo>
                    <a:cubicBezTo>
                      <a:pt x="59" y="120"/>
                      <a:pt x="59" y="117"/>
                      <a:pt x="59" y="113"/>
                    </a:cubicBezTo>
                    <a:cubicBezTo>
                      <a:pt x="59" y="104"/>
                      <a:pt x="59" y="94"/>
                      <a:pt x="59" y="84"/>
                    </a:cubicBezTo>
                    <a:cubicBezTo>
                      <a:pt x="59" y="83"/>
                      <a:pt x="58" y="83"/>
                      <a:pt x="57" y="82"/>
                    </a:cubicBezTo>
                    <a:cubicBezTo>
                      <a:pt x="57" y="82"/>
                      <a:pt x="57" y="82"/>
                      <a:pt x="57" y="82"/>
                    </a:cubicBezTo>
                    <a:cubicBezTo>
                      <a:pt x="56" y="82"/>
                      <a:pt x="56" y="82"/>
                      <a:pt x="55" y="83"/>
                    </a:cubicBezTo>
                    <a:cubicBezTo>
                      <a:pt x="49" y="90"/>
                      <a:pt x="42" y="98"/>
                      <a:pt x="35" y="103"/>
                    </a:cubicBezTo>
                    <a:cubicBezTo>
                      <a:pt x="34" y="103"/>
                      <a:pt x="34" y="104"/>
                      <a:pt x="34" y="104"/>
                    </a:cubicBezTo>
                    <a:cubicBezTo>
                      <a:pt x="34" y="112"/>
                      <a:pt x="35" y="117"/>
                      <a:pt x="35" y="124"/>
                    </a:cubicBezTo>
                    <a:cubicBezTo>
                      <a:pt x="18" y="124"/>
                      <a:pt x="18" y="124"/>
                      <a:pt x="18" y="124"/>
                    </a:cubicBezTo>
                    <a:cubicBezTo>
                      <a:pt x="18" y="2"/>
                      <a:pt x="18" y="2"/>
                      <a:pt x="18" y="2"/>
                    </a:cubicBezTo>
                    <a:cubicBezTo>
                      <a:pt x="18" y="1"/>
                      <a:pt x="17" y="0"/>
                      <a:pt x="1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741"/>
              <p:cNvSpPr>
                <a:spLocks noEditPoints="1"/>
              </p:cNvSpPr>
              <p:nvPr/>
            </p:nvSpPr>
            <p:spPr bwMode="auto">
              <a:xfrm>
                <a:off x="3035" y="1218"/>
                <a:ext cx="187" cy="187"/>
              </a:xfrm>
              <a:custGeom>
                <a:avLst/>
                <a:gdLst>
                  <a:gd name="T0" fmla="*/ 75 w 79"/>
                  <a:gd name="T1" fmla="*/ 34 h 79"/>
                  <a:gd name="T2" fmla="*/ 72 w 79"/>
                  <a:gd name="T3" fmla="*/ 34 h 79"/>
                  <a:gd name="T4" fmla="*/ 74 w 79"/>
                  <a:gd name="T5" fmla="*/ 32 h 79"/>
                  <a:gd name="T6" fmla="*/ 71 w 79"/>
                  <a:gd name="T7" fmla="*/ 31 h 79"/>
                  <a:gd name="T8" fmla="*/ 73 w 79"/>
                  <a:gd name="T9" fmla="*/ 29 h 79"/>
                  <a:gd name="T10" fmla="*/ 67 w 79"/>
                  <a:gd name="T11" fmla="*/ 26 h 79"/>
                  <a:gd name="T12" fmla="*/ 69 w 79"/>
                  <a:gd name="T13" fmla="*/ 28 h 79"/>
                  <a:gd name="T14" fmla="*/ 69 w 79"/>
                  <a:gd name="T15" fmla="*/ 20 h 79"/>
                  <a:gd name="T16" fmla="*/ 64 w 79"/>
                  <a:gd name="T17" fmla="*/ 23 h 79"/>
                  <a:gd name="T18" fmla="*/ 67 w 79"/>
                  <a:gd name="T19" fmla="*/ 18 h 79"/>
                  <a:gd name="T20" fmla="*/ 12 w 79"/>
                  <a:gd name="T21" fmla="*/ 25 h 79"/>
                  <a:gd name="T22" fmla="*/ 62 w 79"/>
                  <a:gd name="T23" fmla="*/ 25 h 79"/>
                  <a:gd name="T24" fmla="*/ 65 w 79"/>
                  <a:gd name="T25" fmla="*/ 65 h 79"/>
                  <a:gd name="T26" fmla="*/ 41 w 79"/>
                  <a:gd name="T27" fmla="*/ 76 h 79"/>
                  <a:gd name="T28" fmla="*/ 3 w 79"/>
                  <a:gd name="T29" fmla="*/ 39 h 79"/>
                  <a:gd name="T30" fmla="*/ 61 w 79"/>
                  <a:gd name="T31" fmla="*/ 20 h 79"/>
                  <a:gd name="T32" fmla="*/ 64 w 79"/>
                  <a:gd name="T33" fmla="*/ 15 h 79"/>
                  <a:gd name="T34" fmla="*/ 3 w 79"/>
                  <a:gd name="T35" fmla="*/ 32 h 79"/>
                  <a:gd name="T36" fmla="*/ 12 w 79"/>
                  <a:gd name="T37" fmla="*/ 16 h 79"/>
                  <a:gd name="T38" fmla="*/ 8 w 79"/>
                  <a:gd name="T39" fmla="*/ 26 h 79"/>
                  <a:gd name="T40" fmla="*/ 57 w 79"/>
                  <a:gd name="T41" fmla="*/ 18 h 79"/>
                  <a:gd name="T42" fmla="*/ 62 w 79"/>
                  <a:gd name="T43" fmla="*/ 13 h 79"/>
                  <a:gd name="T44" fmla="*/ 49 w 79"/>
                  <a:gd name="T45" fmla="*/ 14 h 79"/>
                  <a:gd name="T46" fmla="*/ 58 w 79"/>
                  <a:gd name="T47" fmla="*/ 10 h 79"/>
                  <a:gd name="T48" fmla="*/ 46 w 79"/>
                  <a:gd name="T49" fmla="*/ 13 h 79"/>
                  <a:gd name="T50" fmla="*/ 54 w 79"/>
                  <a:gd name="T51" fmla="*/ 7 h 79"/>
                  <a:gd name="T52" fmla="*/ 20 w 79"/>
                  <a:gd name="T53" fmla="*/ 8 h 79"/>
                  <a:gd name="T54" fmla="*/ 16 w 79"/>
                  <a:gd name="T55" fmla="*/ 18 h 79"/>
                  <a:gd name="T56" fmla="*/ 40 w 79"/>
                  <a:gd name="T57" fmla="*/ 12 h 79"/>
                  <a:gd name="T58" fmla="*/ 50 w 79"/>
                  <a:gd name="T59" fmla="*/ 5 h 79"/>
                  <a:gd name="T60" fmla="*/ 28 w 79"/>
                  <a:gd name="T61" fmla="*/ 5 h 79"/>
                  <a:gd name="T62" fmla="*/ 22 w 79"/>
                  <a:gd name="T63" fmla="*/ 15 h 79"/>
                  <a:gd name="T64" fmla="*/ 42 w 79"/>
                  <a:gd name="T65" fmla="*/ 3 h 79"/>
                  <a:gd name="T66" fmla="*/ 39 w 79"/>
                  <a:gd name="T67" fmla="*/ 12 h 79"/>
                  <a:gd name="T68" fmla="*/ 36 w 79"/>
                  <a:gd name="T69" fmla="*/ 12 h 79"/>
                  <a:gd name="T70" fmla="*/ 35 w 79"/>
                  <a:gd name="T71" fmla="*/ 3 h 79"/>
                  <a:gd name="T72" fmla="*/ 30 w 79"/>
                  <a:gd name="T73" fmla="*/ 12 h 79"/>
                  <a:gd name="T74" fmla="*/ 38 w 79"/>
                  <a:gd name="T75" fmla="*/ 3 h 79"/>
                  <a:gd name="T76" fmla="*/ 30 w 79"/>
                  <a:gd name="T77" fmla="*/ 12 h 79"/>
                  <a:gd name="T78" fmla="*/ 11 w 79"/>
                  <a:gd name="T79" fmla="*/ 12 h 79"/>
                  <a:gd name="T80" fmla="*/ 41 w 79"/>
                  <a:gd name="T81" fmla="*/ 79 h 79"/>
                  <a:gd name="T82" fmla="*/ 65 w 79"/>
                  <a:gd name="T83" fmla="*/ 70 h 79"/>
                  <a:gd name="T84" fmla="*/ 67 w 79"/>
                  <a:gd name="T85" fmla="*/ 67 h 79"/>
                  <a:gd name="T86" fmla="*/ 69 w 79"/>
                  <a:gd name="T87" fmla="*/ 66 h 79"/>
                  <a:gd name="T88" fmla="*/ 69 w 79"/>
                  <a:gd name="T89" fmla="*/ 65 h 79"/>
                  <a:gd name="T90" fmla="*/ 69 w 79"/>
                  <a:gd name="T91" fmla="*/ 65 h 79"/>
                  <a:gd name="T92" fmla="*/ 69 w 79"/>
                  <a:gd name="T93" fmla="*/ 65 h 79"/>
                  <a:gd name="T94" fmla="*/ 38 w 79"/>
                  <a:gd name="T9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9">
                    <a:moveTo>
                      <a:pt x="76" y="41"/>
                    </a:moveTo>
                    <a:cubicBezTo>
                      <a:pt x="75" y="39"/>
                      <a:pt x="74" y="37"/>
                      <a:pt x="73" y="35"/>
                    </a:cubicBezTo>
                    <a:cubicBezTo>
                      <a:pt x="75" y="34"/>
                      <a:pt x="75" y="34"/>
                      <a:pt x="75" y="34"/>
                    </a:cubicBezTo>
                    <a:cubicBezTo>
                      <a:pt x="75" y="36"/>
                      <a:pt x="76" y="39"/>
                      <a:pt x="76" y="41"/>
                    </a:cubicBezTo>
                    <a:cubicBezTo>
                      <a:pt x="76" y="41"/>
                      <a:pt x="76" y="41"/>
                      <a:pt x="76" y="41"/>
                    </a:cubicBezTo>
                    <a:moveTo>
                      <a:pt x="72" y="34"/>
                    </a:moveTo>
                    <a:cubicBezTo>
                      <a:pt x="72" y="33"/>
                      <a:pt x="72" y="33"/>
                      <a:pt x="71" y="32"/>
                    </a:cubicBezTo>
                    <a:cubicBezTo>
                      <a:pt x="72" y="31"/>
                      <a:pt x="73" y="31"/>
                      <a:pt x="74" y="30"/>
                    </a:cubicBezTo>
                    <a:cubicBezTo>
                      <a:pt x="74" y="31"/>
                      <a:pt x="74" y="31"/>
                      <a:pt x="74" y="32"/>
                    </a:cubicBezTo>
                    <a:cubicBezTo>
                      <a:pt x="74" y="32"/>
                      <a:pt x="74" y="32"/>
                      <a:pt x="74" y="32"/>
                    </a:cubicBezTo>
                    <a:cubicBezTo>
                      <a:pt x="74" y="33"/>
                      <a:pt x="73" y="33"/>
                      <a:pt x="72" y="34"/>
                    </a:cubicBezTo>
                    <a:moveTo>
                      <a:pt x="71" y="31"/>
                    </a:moveTo>
                    <a:cubicBezTo>
                      <a:pt x="70" y="30"/>
                      <a:pt x="70" y="30"/>
                      <a:pt x="70" y="30"/>
                    </a:cubicBezTo>
                    <a:cubicBezTo>
                      <a:pt x="71" y="29"/>
                      <a:pt x="72" y="28"/>
                      <a:pt x="73" y="27"/>
                    </a:cubicBezTo>
                    <a:cubicBezTo>
                      <a:pt x="73" y="27"/>
                      <a:pt x="73" y="28"/>
                      <a:pt x="73" y="29"/>
                    </a:cubicBezTo>
                    <a:cubicBezTo>
                      <a:pt x="72" y="29"/>
                      <a:pt x="71" y="30"/>
                      <a:pt x="71" y="31"/>
                    </a:cubicBezTo>
                    <a:moveTo>
                      <a:pt x="69" y="28"/>
                    </a:moveTo>
                    <a:cubicBezTo>
                      <a:pt x="68" y="28"/>
                      <a:pt x="67" y="27"/>
                      <a:pt x="67" y="26"/>
                    </a:cubicBezTo>
                    <a:cubicBezTo>
                      <a:pt x="68" y="25"/>
                      <a:pt x="69" y="24"/>
                      <a:pt x="70" y="23"/>
                    </a:cubicBezTo>
                    <a:cubicBezTo>
                      <a:pt x="71" y="24"/>
                      <a:pt x="71" y="25"/>
                      <a:pt x="72" y="26"/>
                    </a:cubicBezTo>
                    <a:cubicBezTo>
                      <a:pt x="71" y="26"/>
                      <a:pt x="70" y="27"/>
                      <a:pt x="69" y="28"/>
                    </a:cubicBezTo>
                    <a:moveTo>
                      <a:pt x="66" y="25"/>
                    </a:moveTo>
                    <a:cubicBezTo>
                      <a:pt x="65" y="24"/>
                      <a:pt x="65" y="24"/>
                      <a:pt x="65" y="24"/>
                    </a:cubicBezTo>
                    <a:cubicBezTo>
                      <a:pt x="66" y="23"/>
                      <a:pt x="67" y="22"/>
                      <a:pt x="69" y="20"/>
                    </a:cubicBezTo>
                    <a:cubicBezTo>
                      <a:pt x="70" y="22"/>
                      <a:pt x="70" y="22"/>
                      <a:pt x="70" y="22"/>
                    </a:cubicBezTo>
                    <a:cubicBezTo>
                      <a:pt x="68" y="23"/>
                      <a:pt x="67" y="24"/>
                      <a:pt x="66" y="25"/>
                    </a:cubicBezTo>
                    <a:moveTo>
                      <a:pt x="64" y="23"/>
                    </a:moveTo>
                    <a:cubicBezTo>
                      <a:pt x="64" y="23"/>
                      <a:pt x="64" y="23"/>
                      <a:pt x="64" y="23"/>
                    </a:cubicBezTo>
                    <a:cubicBezTo>
                      <a:pt x="63" y="22"/>
                      <a:pt x="62" y="22"/>
                      <a:pt x="62" y="21"/>
                    </a:cubicBezTo>
                    <a:cubicBezTo>
                      <a:pt x="63" y="20"/>
                      <a:pt x="65" y="19"/>
                      <a:pt x="67" y="18"/>
                    </a:cubicBezTo>
                    <a:cubicBezTo>
                      <a:pt x="67" y="18"/>
                      <a:pt x="68" y="19"/>
                      <a:pt x="68" y="19"/>
                    </a:cubicBezTo>
                    <a:cubicBezTo>
                      <a:pt x="67" y="20"/>
                      <a:pt x="65" y="22"/>
                      <a:pt x="64" y="23"/>
                    </a:cubicBezTo>
                    <a:moveTo>
                      <a:pt x="12" y="25"/>
                    </a:moveTo>
                    <a:cubicBezTo>
                      <a:pt x="20" y="18"/>
                      <a:pt x="28" y="15"/>
                      <a:pt x="36" y="15"/>
                    </a:cubicBezTo>
                    <a:cubicBezTo>
                      <a:pt x="36" y="15"/>
                      <a:pt x="36" y="15"/>
                      <a:pt x="36" y="15"/>
                    </a:cubicBezTo>
                    <a:cubicBezTo>
                      <a:pt x="46" y="15"/>
                      <a:pt x="55" y="19"/>
                      <a:pt x="62" y="25"/>
                    </a:cubicBezTo>
                    <a:cubicBezTo>
                      <a:pt x="69" y="31"/>
                      <a:pt x="73" y="40"/>
                      <a:pt x="74" y="49"/>
                    </a:cubicBezTo>
                    <a:cubicBezTo>
                      <a:pt x="74" y="50"/>
                      <a:pt x="74" y="50"/>
                      <a:pt x="74" y="50"/>
                    </a:cubicBezTo>
                    <a:cubicBezTo>
                      <a:pt x="73" y="55"/>
                      <a:pt x="70" y="60"/>
                      <a:pt x="65" y="65"/>
                    </a:cubicBezTo>
                    <a:cubicBezTo>
                      <a:pt x="65" y="65"/>
                      <a:pt x="65" y="65"/>
                      <a:pt x="65" y="65"/>
                    </a:cubicBezTo>
                    <a:cubicBezTo>
                      <a:pt x="57" y="73"/>
                      <a:pt x="49" y="76"/>
                      <a:pt x="41" y="76"/>
                    </a:cubicBezTo>
                    <a:cubicBezTo>
                      <a:pt x="41" y="76"/>
                      <a:pt x="41" y="76"/>
                      <a:pt x="41" y="76"/>
                    </a:cubicBezTo>
                    <a:cubicBezTo>
                      <a:pt x="31" y="76"/>
                      <a:pt x="21" y="72"/>
                      <a:pt x="14" y="65"/>
                    </a:cubicBezTo>
                    <a:cubicBezTo>
                      <a:pt x="7" y="58"/>
                      <a:pt x="3" y="49"/>
                      <a:pt x="3" y="40"/>
                    </a:cubicBezTo>
                    <a:cubicBezTo>
                      <a:pt x="3" y="39"/>
                      <a:pt x="3" y="39"/>
                      <a:pt x="3" y="39"/>
                    </a:cubicBezTo>
                    <a:cubicBezTo>
                      <a:pt x="5" y="34"/>
                      <a:pt x="8" y="30"/>
                      <a:pt x="12" y="25"/>
                    </a:cubicBezTo>
                    <a:cubicBezTo>
                      <a:pt x="12" y="25"/>
                      <a:pt x="12" y="25"/>
                      <a:pt x="12" y="25"/>
                    </a:cubicBezTo>
                    <a:moveTo>
                      <a:pt x="61" y="20"/>
                    </a:moveTo>
                    <a:cubicBezTo>
                      <a:pt x="60" y="20"/>
                      <a:pt x="59" y="19"/>
                      <a:pt x="58" y="18"/>
                    </a:cubicBezTo>
                    <a:cubicBezTo>
                      <a:pt x="60" y="17"/>
                      <a:pt x="62" y="15"/>
                      <a:pt x="63" y="14"/>
                    </a:cubicBezTo>
                    <a:cubicBezTo>
                      <a:pt x="64" y="15"/>
                      <a:pt x="64" y="15"/>
                      <a:pt x="64" y="15"/>
                    </a:cubicBezTo>
                    <a:cubicBezTo>
                      <a:pt x="65" y="15"/>
                      <a:pt x="65" y="16"/>
                      <a:pt x="66" y="16"/>
                    </a:cubicBezTo>
                    <a:cubicBezTo>
                      <a:pt x="64" y="18"/>
                      <a:pt x="62" y="19"/>
                      <a:pt x="61" y="20"/>
                    </a:cubicBezTo>
                    <a:moveTo>
                      <a:pt x="3" y="32"/>
                    </a:moveTo>
                    <a:cubicBezTo>
                      <a:pt x="3" y="31"/>
                      <a:pt x="4" y="30"/>
                      <a:pt x="4" y="29"/>
                    </a:cubicBezTo>
                    <a:cubicBezTo>
                      <a:pt x="4" y="29"/>
                      <a:pt x="4" y="29"/>
                      <a:pt x="4" y="29"/>
                    </a:cubicBezTo>
                    <a:cubicBezTo>
                      <a:pt x="7" y="25"/>
                      <a:pt x="10" y="21"/>
                      <a:pt x="12" y="16"/>
                    </a:cubicBezTo>
                    <a:cubicBezTo>
                      <a:pt x="13" y="15"/>
                      <a:pt x="14" y="14"/>
                      <a:pt x="15" y="12"/>
                    </a:cubicBezTo>
                    <a:cubicBezTo>
                      <a:pt x="15" y="12"/>
                      <a:pt x="16" y="11"/>
                      <a:pt x="17" y="11"/>
                    </a:cubicBezTo>
                    <a:cubicBezTo>
                      <a:pt x="13" y="16"/>
                      <a:pt x="10" y="21"/>
                      <a:pt x="8" y="26"/>
                    </a:cubicBezTo>
                    <a:cubicBezTo>
                      <a:pt x="8" y="26"/>
                      <a:pt x="8" y="26"/>
                      <a:pt x="8" y="26"/>
                    </a:cubicBezTo>
                    <a:cubicBezTo>
                      <a:pt x="6" y="28"/>
                      <a:pt x="4" y="30"/>
                      <a:pt x="3" y="32"/>
                    </a:cubicBezTo>
                    <a:moveTo>
                      <a:pt x="57" y="18"/>
                    </a:moveTo>
                    <a:cubicBezTo>
                      <a:pt x="56" y="17"/>
                      <a:pt x="55" y="16"/>
                      <a:pt x="53" y="16"/>
                    </a:cubicBezTo>
                    <a:cubicBezTo>
                      <a:pt x="55" y="14"/>
                      <a:pt x="57" y="12"/>
                      <a:pt x="59" y="11"/>
                    </a:cubicBezTo>
                    <a:cubicBezTo>
                      <a:pt x="60" y="11"/>
                      <a:pt x="61" y="12"/>
                      <a:pt x="62" y="13"/>
                    </a:cubicBezTo>
                    <a:cubicBezTo>
                      <a:pt x="60" y="14"/>
                      <a:pt x="59" y="16"/>
                      <a:pt x="57" y="18"/>
                    </a:cubicBezTo>
                    <a:moveTo>
                      <a:pt x="52" y="15"/>
                    </a:moveTo>
                    <a:cubicBezTo>
                      <a:pt x="51" y="15"/>
                      <a:pt x="50" y="14"/>
                      <a:pt x="49" y="14"/>
                    </a:cubicBezTo>
                    <a:cubicBezTo>
                      <a:pt x="51" y="12"/>
                      <a:pt x="53" y="10"/>
                      <a:pt x="55" y="8"/>
                    </a:cubicBezTo>
                    <a:cubicBezTo>
                      <a:pt x="55" y="8"/>
                      <a:pt x="55" y="8"/>
                      <a:pt x="55" y="8"/>
                    </a:cubicBezTo>
                    <a:cubicBezTo>
                      <a:pt x="56" y="8"/>
                      <a:pt x="57" y="9"/>
                      <a:pt x="58" y="10"/>
                    </a:cubicBezTo>
                    <a:cubicBezTo>
                      <a:pt x="56" y="11"/>
                      <a:pt x="54" y="13"/>
                      <a:pt x="52" y="15"/>
                    </a:cubicBezTo>
                    <a:moveTo>
                      <a:pt x="47" y="13"/>
                    </a:moveTo>
                    <a:cubicBezTo>
                      <a:pt x="47" y="13"/>
                      <a:pt x="46" y="13"/>
                      <a:pt x="46" y="13"/>
                    </a:cubicBezTo>
                    <a:cubicBezTo>
                      <a:pt x="48" y="10"/>
                      <a:pt x="49" y="8"/>
                      <a:pt x="52" y="6"/>
                    </a:cubicBezTo>
                    <a:cubicBezTo>
                      <a:pt x="52" y="6"/>
                      <a:pt x="53" y="7"/>
                      <a:pt x="54" y="7"/>
                    </a:cubicBezTo>
                    <a:cubicBezTo>
                      <a:pt x="54" y="7"/>
                      <a:pt x="54" y="7"/>
                      <a:pt x="54" y="7"/>
                    </a:cubicBezTo>
                    <a:cubicBezTo>
                      <a:pt x="51" y="9"/>
                      <a:pt x="49" y="11"/>
                      <a:pt x="47" y="13"/>
                    </a:cubicBezTo>
                    <a:moveTo>
                      <a:pt x="11" y="22"/>
                    </a:moveTo>
                    <a:cubicBezTo>
                      <a:pt x="14" y="17"/>
                      <a:pt x="17" y="13"/>
                      <a:pt x="20" y="8"/>
                    </a:cubicBezTo>
                    <a:cubicBezTo>
                      <a:pt x="22" y="7"/>
                      <a:pt x="24" y="6"/>
                      <a:pt x="25" y="6"/>
                    </a:cubicBezTo>
                    <a:cubicBezTo>
                      <a:pt x="22" y="10"/>
                      <a:pt x="19" y="14"/>
                      <a:pt x="16" y="18"/>
                    </a:cubicBezTo>
                    <a:cubicBezTo>
                      <a:pt x="16" y="18"/>
                      <a:pt x="16" y="18"/>
                      <a:pt x="16" y="18"/>
                    </a:cubicBezTo>
                    <a:cubicBezTo>
                      <a:pt x="14" y="19"/>
                      <a:pt x="13" y="21"/>
                      <a:pt x="11" y="22"/>
                    </a:cubicBezTo>
                    <a:moveTo>
                      <a:pt x="44" y="12"/>
                    </a:moveTo>
                    <a:cubicBezTo>
                      <a:pt x="43" y="12"/>
                      <a:pt x="42" y="12"/>
                      <a:pt x="40" y="12"/>
                    </a:cubicBezTo>
                    <a:cubicBezTo>
                      <a:pt x="41" y="10"/>
                      <a:pt x="43" y="8"/>
                      <a:pt x="44" y="7"/>
                    </a:cubicBezTo>
                    <a:cubicBezTo>
                      <a:pt x="45" y="6"/>
                      <a:pt x="46" y="5"/>
                      <a:pt x="46" y="4"/>
                    </a:cubicBezTo>
                    <a:cubicBezTo>
                      <a:pt x="48" y="5"/>
                      <a:pt x="49" y="5"/>
                      <a:pt x="50" y="5"/>
                    </a:cubicBezTo>
                    <a:cubicBezTo>
                      <a:pt x="48" y="8"/>
                      <a:pt x="46" y="10"/>
                      <a:pt x="44" y="12"/>
                    </a:cubicBezTo>
                    <a:moveTo>
                      <a:pt x="19" y="16"/>
                    </a:moveTo>
                    <a:cubicBezTo>
                      <a:pt x="22" y="12"/>
                      <a:pt x="25" y="9"/>
                      <a:pt x="28" y="5"/>
                    </a:cubicBezTo>
                    <a:cubicBezTo>
                      <a:pt x="28" y="4"/>
                      <a:pt x="29" y="4"/>
                      <a:pt x="30" y="4"/>
                    </a:cubicBezTo>
                    <a:cubicBezTo>
                      <a:pt x="27" y="7"/>
                      <a:pt x="25" y="11"/>
                      <a:pt x="22" y="14"/>
                    </a:cubicBezTo>
                    <a:cubicBezTo>
                      <a:pt x="22" y="15"/>
                      <a:pt x="22" y="15"/>
                      <a:pt x="22" y="15"/>
                    </a:cubicBezTo>
                    <a:cubicBezTo>
                      <a:pt x="21" y="15"/>
                      <a:pt x="20" y="16"/>
                      <a:pt x="19" y="16"/>
                    </a:cubicBezTo>
                    <a:moveTo>
                      <a:pt x="36" y="12"/>
                    </a:moveTo>
                    <a:cubicBezTo>
                      <a:pt x="38" y="9"/>
                      <a:pt x="40" y="6"/>
                      <a:pt x="42" y="3"/>
                    </a:cubicBezTo>
                    <a:cubicBezTo>
                      <a:pt x="43" y="4"/>
                      <a:pt x="44" y="4"/>
                      <a:pt x="45" y="4"/>
                    </a:cubicBezTo>
                    <a:cubicBezTo>
                      <a:pt x="44" y="4"/>
                      <a:pt x="44" y="5"/>
                      <a:pt x="43" y="6"/>
                    </a:cubicBezTo>
                    <a:cubicBezTo>
                      <a:pt x="42" y="7"/>
                      <a:pt x="40" y="9"/>
                      <a:pt x="39" y="12"/>
                    </a:cubicBezTo>
                    <a:cubicBezTo>
                      <a:pt x="39" y="12"/>
                      <a:pt x="39" y="12"/>
                      <a:pt x="39" y="12"/>
                    </a:cubicBezTo>
                    <a:cubicBezTo>
                      <a:pt x="38" y="12"/>
                      <a:pt x="37" y="12"/>
                      <a:pt x="36" y="12"/>
                    </a:cubicBezTo>
                    <a:cubicBezTo>
                      <a:pt x="36" y="12"/>
                      <a:pt x="36" y="12"/>
                      <a:pt x="36" y="12"/>
                    </a:cubicBezTo>
                    <a:moveTo>
                      <a:pt x="24" y="14"/>
                    </a:moveTo>
                    <a:cubicBezTo>
                      <a:pt x="27" y="10"/>
                      <a:pt x="30" y="7"/>
                      <a:pt x="32" y="4"/>
                    </a:cubicBezTo>
                    <a:cubicBezTo>
                      <a:pt x="33" y="3"/>
                      <a:pt x="34" y="3"/>
                      <a:pt x="35" y="3"/>
                    </a:cubicBezTo>
                    <a:cubicBezTo>
                      <a:pt x="32" y="6"/>
                      <a:pt x="30" y="10"/>
                      <a:pt x="27" y="13"/>
                    </a:cubicBezTo>
                    <a:cubicBezTo>
                      <a:pt x="26" y="13"/>
                      <a:pt x="25" y="13"/>
                      <a:pt x="24" y="14"/>
                    </a:cubicBezTo>
                    <a:moveTo>
                      <a:pt x="30" y="12"/>
                    </a:moveTo>
                    <a:cubicBezTo>
                      <a:pt x="32" y="9"/>
                      <a:pt x="34" y="6"/>
                      <a:pt x="37" y="3"/>
                    </a:cubicBezTo>
                    <a:cubicBezTo>
                      <a:pt x="38" y="3"/>
                      <a:pt x="38" y="3"/>
                      <a:pt x="38" y="3"/>
                    </a:cubicBezTo>
                    <a:cubicBezTo>
                      <a:pt x="38" y="3"/>
                      <a:pt x="38" y="3"/>
                      <a:pt x="38" y="3"/>
                    </a:cubicBezTo>
                    <a:cubicBezTo>
                      <a:pt x="39" y="3"/>
                      <a:pt x="39" y="3"/>
                      <a:pt x="40" y="3"/>
                    </a:cubicBezTo>
                    <a:cubicBezTo>
                      <a:pt x="38" y="6"/>
                      <a:pt x="36" y="9"/>
                      <a:pt x="34" y="12"/>
                    </a:cubicBezTo>
                    <a:cubicBezTo>
                      <a:pt x="32" y="12"/>
                      <a:pt x="31" y="12"/>
                      <a:pt x="30" y="12"/>
                    </a:cubicBezTo>
                    <a:moveTo>
                      <a:pt x="38" y="0"/>
                    </a:moveTo>
                    <a:cubicBezTo>
                      <a:pt x="29" y="0"/>
                      <a:pt x="19" y="4"/>
                      <a:pt x="11" y="12"/>
                    </a:cubicBezTo>
                    <a:cubicBezTo>
                      <a:pt x="11" y="12"/>
                      <a:pt x="11" y="12"/>
                      <a:pt x="11" y="12"/>
                    </a:cubicBezTo>
                    <a:cubicBezTo>
                      <a:pt x="3" y="20"/>
                      <a:pt x="0" y="29"/>
                      <a:pt x="0" y="38"/>
                    </a:cubicBezTo>
                    <a:cubicBezTo>
                      <a:pt x="0" y="49"/>
                      <a:pt x="5" y="59"/>
                      <a:pt x="12" y="67"/>
                    </a:cubicBezTo>
                    <a:cubicBezTo>
                      <a:pt x="20" y="74"/>
                      <a:pt x="30" y="79"/>
                      <a:pt x="41" y="79"/>
                    </a:cubicBezTo>
                    <a:cubicBezTo>
                      <a:pt x="41" y="79"/>
                      <a:pt x="41" y="79"/>
                      <a:pt x="41" y="79"/>
                    </a:cubicBezTo>
                    <a:cubicBezTo>
                      <a:pt x="49" y="79"/>
                      <a:pt x="57" y="76"/>
                      <a:pt x="64" y="70"/>
                    </a:cubicBezTo>
                    <a:cubicBezTo>
                      <a:pt x="65" y="70"/>
                      <a:pt x="65" y="70"/>
                      <a:pt x="65" y="70"/>
                    </a:cubicBezTo>
                    <a:cubicBezTo>
                      <a:pt x="65" y="69"/>
                      <a:pt x="65" y="69"/>
                      <a:pt x="65" y="69"/>
                    </a:cubicBezTo>
                    <a:cubicBezTo>
                      <a:pt x="65" y="69"/>
                      <a:pt x="65" y="69"/>
                      <a:pt x="65" y="69"/>
                    </a:cubicBezTo>
                    <a:cubicBezTo>
                      <a:pt x="65" y="69"/>
                      <a:pt x="66" y="69"/>
                      <a:pt x="67" y="67"/>
                    </a:cubicBezTo>
                    <a:cubicBezTo>
                      <a:pt x="67" y="67"/>
                      <a:pt x="67" y="67"/>
                      <a:pt x="67" y="67"/>
                    </a:cubicBezTo>
                    <a:cubicBezTo>
                      <a:pt x="68" y="67"/>
                      <a:pt x="68" y="66"/>
                      <a:pt x="68" y="66"/>
                    </a:cubicBezTo>
                    <a:cubicBezTo>
                      <a:pt x="69" y="66"/>
                      <a:pt x="69" y="66"/>
                      <a:pt x="69" y="66"/>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76" y="57"/>
                      <a:pt x="79" y="49"/>
                      <a:pt x="79" y="41"/>
                    </a:cubicBezTo>
                    <a:cubicBezTo>
                      <a:pt x="79" y="30"/>
                      <a:pt x="74" y="20"/>
                      <a:pt x="66" y="13"/>
                    </a:cubicBezTo>
                    <a:cubicBezTo>
                      <a:pt x="59" y="5"/>
                      <a:pt x="48" y="0"/>
                      <a:pt x="38" y="0"/>
                    </a:cubicBezTo>
                    <a:cubicBezTo>
                      <a:pt x="38" y="0"/>
                      <a:pt x="38" y="0"/>
                      <a:pt x="3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742"/>
              <p:cNvSpPr>
                <a:spLocks noEditPoints="1"/>
              </p:cNvSpPr>
              <p:nvPr/>
            </p:nvSpPr>
            <p:spPr bwMode="auto">
              <a:xfrm>
                <a:off x="2976" y="1164"/>
                <a:ext cx="301" cy="324"/>
              </a:xfrm>
              <a:custGeom>
                <a:avLst/>
                <a:gdLst>
                  <a:gd name="T0" fmla="*/ 64 w 127"/>
                  <a:gd name="T1" fmla="*/ 126 h 137"/>
                  <a:gd name="T2" fmla="*/ 60 w 127"/>
                  <a:gd name="T3" fmla="*/ 125 h 137"/>
                  <a:gd name="T4" fmla="*/ 68 w 127"/>
                  <a:gd name="T5" fmla="*/ 134 h 137"/>
                  <a:gd name="T6" fmla="*/ 53 w 127"/>
                  <a:gd name="T7" fmla="*/ 124 h 137"/>
                  <a:gd name="T8" fmla="*/ 97 w 127"/>
                  <a:gd name="T9" fmla="*/ 120 h 137"/>
                  <a:gd name="T10" fmla="*/ 76 w 127"/>
                  <a:gd name="T11" fmla="*/ 116 h 137"/>
                  <a:gd name="T12" fmla="*/ 90 w 127"/>
                  <a:gd name="T13" fmla="*/ 113 h 137"/>
                  <a:gd name="T14" fmla="*/ 25 w 127"/>
                  <a:gd name="T15" fmla="*/ 121 h 137"/>
                  <a:gd name="T16" fmla="*/ 42 w 127"/>
                  <a:gd name="T17" fmla="*/ 120 h 137"/>
                  <a:gd name="T18" fmla="*/ 104 w 127"/>
                  <a:gd name="T19" fmla="*/ 111 h 137"/>
                  <a:gd name="T20" fmla="*/ 98 w 127"/>
                  <a:gd name="T21" fmla="*/ 112 h 137"/>
                  <a:gd name="T22" fmla="*/ 22 w 127"/>
                  <a:gd name="T23" fmla="*/ 118 h 137"/>
                  <a:gd name="T24" fmla="*/ 79 w 127"/>
                  <a:gd name="T25" fmla="*/ 121 h 137"/>
                  <a:gd name="T26" fmla="*/ 34 w 127"/>
                  <a:gd name="T27" fmla="*/ 109 h 137"/>
                  <a:gd name="T28" fmla="*/ 41 w 127"/>
                  <a:gd name="T29" fmla="*/ 110 h 137"/>
                  <a:gd name="T30" fmla="*/ 93 w 127"/>
                  <a:gd name="T31" fmla="*/ 115 h 137"/>
                  <a:gd name="T32" fmla="*/ 87 w 127"/>
                  <a:gd name="T33" fmla="*/ 118 h 137"/>
                  <a:gd name="T34" fmla="*/ 106 w 127"/>
                  <a:gd name="T35" fmla="*/ 109 h 137"/>
                  <a:gd name="T36" fmla="*/ 20 w 127"/>
                  <a:gd name="T37" fmla="*/ 108 h 137"/>
                  <a:gd name="T38" fmla="*/ 109 w 127"/>
                  <a:gd name="T39" fmla="*/ 113 h 137"/>
                  <a:gd name="T40" fmla="*/ 16 w 127"/>
                  <a:gd name="T41" fmla="*/ 104 h 137"/>
                  <a:gd name="T42" fmla="*/ 15 w 127"/>
                  <a:gd name="T43" fmla="*/ 89 h 137"/>
                  <a:gd name="T44" fmla="*/ 113 w 127"/>
                  <a:gd name="T45" fmla="*/ 85 h 137"/>
                  <a:gd name="T46" fmla="*/ 14 w 127"/>
                  <a:gd name="T47" fmla="*/ 80 h 137"/>
                  <a:gd name="T48" fmla="*/ 116 w 127"/>
                  <a:gd name="T49" fmla="*/ 77 h 137"/>
                  <a:gd name="T50" fmla="*/ 3 w 127"/>
                  <a:gd name="T51" fmla="*/ 82 h 137"/>
                  <a:gd name="T52" fmla="*/ 116 w 127"/>
                  <a:gd name="T53" fmla="*/ 81 h 137"/>
                  <a:gd name="T54" fmla="*/ 123 w 127"/>
                  <a:gd name="T55" fmla="*/ 74 h 137"/>
                  <a:gd name="T56" fmla="*/ 3 w 127"/>
                  <a:gd name="T57" fmla="*/ 74 h 137"/>
                  <a:gd name="T58" fmla="*/ 17 w 127"/>
                  <a:gd name="T59" fmla="*/ 40 h 137"/>
                  <a:gd name="T60" fmla="*/ 109 w 127"/>
                  <a:gd name="T61" fmla="*/ 34 h 137"/>
                  <a:gd name="T62" fmla="*/ 16 w 127"/>
                  <a:gd name="T63" fmla="*/ 31 h 137"/>
                  <a:gd name="T64" fmla="*/ 64 w 127"/>
                  <a:gd name="T65" fmla="*/ 2 h 137"/>
                  <a:gd name="T66" fmla="*/ 100 w 127"/>
                  <a:gd name="T67" fmla="*/ 14 h 137"/>
                  <a:gd name="T68" fmla="*/ 113 w 127"/>
                  <a:gd name="T69" fmla="*/ 53 h 137"/>
                  <a:gd name="T70" fmla="*/ 112 w 127"/>
                  <a:gd name="T71" fmla="*/ 76 h 137"/>
                  <a:gd name="T72" fmla="*/ 92 w 127"/>
                  <a:gd name="T73" fmla="*/ 104 h 137"/>
                  <a:gd name="T74" fmla="*/ 54 w 127"/>
                  <a:gd name="T75" fmla="*/ 111 h 137"/>
                  <a:gd name="T76" fmla="*/ 16 w 127"/>
                  <a:gd name="T77" fmla="*/ 98 h 137"/>
                  <a:gd name="T78" fmla="*/ 5 w 127"/>
                  <a:gd name="T79" fmla="*/ 54 h 137"/>
                  <a:gd name="T80" fmla="*/ 35 w 127"/>
                  <a:gd name="T81" fmla="*/ 21 h 137"/>
                  <a:gd name="T82" fmla="*/ 30 w 127"/>
                  <a:gd name="T83" fmla="*/ 11 h 137"/>
                  <a:gd name="T84" fmla="*/ 12 w 127"/>
                  <a:gd name="T85" fmla="*/ 36 h 137"/>
                  <a:gd name="T86" fmla="*/ 13 w 127"/>
                  <a:gd name="T87" fmla="*/ 51 h 137"/>
                  <a:gd name="T88" fmla="*/ 1 w 127"/>
                  <a:gd name="T89" fmla="*/ 85 h 137"/>
                  <a:gd name="T90" fmla="*/ 12 w 127"/>
                  <a:gd name="T91" fmla="*/ 99 h 137"/>
                  <a:gd name="T92" fmla="*/ 27 w 127"/>
                  <a:gd name="T93" fmla="*/ 125 h 137"/>
                  <a:gd name="T94" fmla="*/ 63 w 127"/>
                  <a:gd name="T95" fmla="*/ 137 h 137"/>
                  <a:gd name="T96" fmla="*/ 100 w 127"/>
                  <a:gd name="T97" fmla="*/ 125 h 137"/>
                  <a:gd name="T98" fmla="*/ 115 w 127"/>
                  <a:gd name="T99" fmla="*/ 97 h 137"/>
                  <a:gd name="T100" fmla="*/ 124 w 127"/>
                  <a:gd name="T101" fmla="*/ 85 h 137"/>
                  <a:gd name="T102" fmla="*/ 112 w 127"/>
                  <a:gd name="T103" fmla="*/ 40 h 137"/>
                  <a:gd name="T104" fmla="*/ 115 w 127"/>
                  <a:gd name="T105" fmla="*/ 26 h 137"/>
                  <a:gd name="T106" fmla="*/ 102 w 127"/>
                  <a:gd name="T107" fmla="*/ 12 h 137"/>
                  <a:gd name="T108" fmla="*/ 76 w 127"/>
                  <a:gd name="T109" fmla="*/ 1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37">
                    <a:moveTo>
                      <a:pt x="70" y="134"/>
                    </a:moveTo>
                    <a:cubicBezTo>
                      <a:pt x="71" y="132"/>
                      <a:pt x="72" y="130"/>
                      <a:pt x="72" y="128"/>
                    </a:cubicBezTo>
                    <a:cubicBezTo>
                      <a:pt x="72" y="130"/>
                      <a:pt x="72" y="132"/>
                      <a:pt x="72" y="133"/>
                    </a:cubicBezTo>
                    <a:cubicBezTo>
                      <a:pt x="71" y="134"/>
                      <a:pt x="70" y="134"/>
                      <a:pt x="70" y="134"/>
                    </a:cubicBezTo>
                    <a:moveTo>
                      <a:pt x="63" y="134"/>
                    </a:moveTo>
                    <a:cubicBezTo>
                      <a:pt x="62" y="134"/>
                      <a:pt x="61" y="134"/>
                      <a:pt x="61" y="134"/>
                    </a:cubicBezTo>
                    <a:cubicBezTo>
                      <a:pt x="62" y="131"/>
                      <a:pt x="63" y="128"/>
                      <a:pt x="64" y="126"/>
                    </a:cubicBezTo>
                    <a:cubicBezTo>
                      <a:pt x="65" y="126"/>
                      <a:pt x="66" y="126"/>
                      <a:pt x="67" y="125"/>
                    </a:cubicBezTo>
                    <a:cubicBezTo>
                      <a:pt x="66" y="128"/>
                      <a:pt x="65" y="131"/>
                      <a:pt x="64" y="134"/>
                    </a:cubicBezTo>
                    <a:cubicBezTo>
                      <a:pt x="64" y="134"/>
                      <a:pt x="64" y="134"/>
                      <a:pt x="64" y="134"/>
                    </a:cubicBezTo>
                    <a:cubicBezTo>
                      <a:pt x="63" y="134"/>
                      <a:pt x="63" y="134"/>
                      <a:pt x="63" y="134"/>
                    </a:cubicBezTo>
                    <a:moveTo>
                      <a:pt x="59" y="134"/>
                    </a:moveTo>
                    <a:cubicBezTo>
                      <a:pt x="58" y="134"/>
                      <a:pt x="57" y="134"/>
                      <a:pt x="56" y="134"/>
                    </a:cubicBezTo>
                    <a:cubicBezTo>
                      <a:pt x="58" y="131"/>
                      <a:pt x="59" y="128"/>
                      <a:pt x="60" y="125"/>
                    </a:cubicBezTo>
                    <a:cubicBezTo>
                      <a:pt x="61" y="125"/>
                      <a:pt x="62" y="126"/>
                      <a:pt x="63" y="126"/>
                    </a:cubicBezTo>
                    <a:cubicBezTo>
                      <a:pt x="61" y="128"/>
                      <a:pt x="60" y="131"/>
                      <a:pt x="59" y="134"/>
                    </a:cubicBezTo>
                    <a:moveTo>
                      <a:pt x="66" y="134"/>
                    </a:moveTo>
                    <a:cubicBezTo>
                      <a:pt x="66" y="131"/>
                      <a:pt x="68" y="128"/>
                      <a:pt x="69" y="125"/>
                    </a:cubicBezTo>
                    <a:cubicBezTo>
                      <a:pt x="70" y="125"/>
                      <a:pt x="71" y="125"/>
                      <a:pt x="72" y="125"/>
                    </a:cubicBezTo>
                    <a:cubicBezTo>
                      <a:pt x="72" y="125"/>
                      <a:pt x="72" y="125"/>
                      <a:pt x="72" y="125"/>
                    </a:cubicBezTo>
                    <a:cubicBezTo>
                      <a:pt x="71" y="128"/>
                      <a:pt x="69" y="131"/>
                      <a:pt x="68" y="134"/>
                    </a:cubicBezTo>
                    <a:cubicBezTo>
                      <a:pt x="67" y="134"/>
                      <a:pt x="66" y="134"/>
                      <a:pt x="66" y="134"/>
                    </a:cubicBezTo>
                    <a:moveTo>
                      <a:pt x="55" y="133"/>
                    </a:moveTo>
                    <a:cubicBezTo>
                      <a:pt x="55" y="130"/>
                      <a:pt x="56" y="128"/>
                      <a:pt x="56" y="125"/>
                    </a:cubicBezTo>
                    <a:cubicBezTo>
                      <a:pt x="57" y="125"/>
                      <a:pt x="58" y="125"/>
                      <a:pt x="59" y="125"/>
                    </a:cubicBezTo>
                    <a:cubicBezTo>
                      <a:pt x="57" y="128"/>
                      <a:pt x="56" y="130"/>
                      <a:pt x="55" y="133"/>
                    </a:cubicBezTo>
                    <a:moveTo>
                      <a:pt x="53" y="125"/>
                    </a:moveTo>
                    <a:cubicBezTo>
                      <a:pt x="53" y="125"/>
                      <a:pt x="53" y="124"/>
                      <a:pt x="53" y="124"/>
                    </a:cubicBezTo>
                    <a:cubicBezTo>
                      <a:pt x="53" y="123"/>
                      <a:pt x="52" y="123"/>
                      <a:pt x="51" y="123"/>
                    </a:cubicBezTo>
                    <a:cubicBezTo>
                      <a:pt x="50" y="122"/>
                      <a:pt x="49" y="122"/>
                      <a:pt x="48" y="122"/>
                    </a:cubicBezTo>
                    <a:cubicBezTo>
                      <a:pt x="49" y="120"/>
                      <a:pt x="51" y="118"/>
                      <a:pt x="52" y="116"/>
                    </a:cubicBezTo>
                    <a:cubicBezTo>
                      <a:pt x="52" y="118"/>
                      <a:pt x="52" y="121"/>
                      <a:pt x="52" y="123"/>
                    </a:cubicBezTo>
                    <a:cubicBezTo>
                      <a:pt x="52" y="124"/>
                      <a:pt x="53" y="124"/>
                      <a:pt x="53" y="124"/>
                    </a:cubicBezTo>
                    <a:cubicBezTo>
                      <a:pt x="53" y="125"/>
                      <a:pt x="53" y="125"/>
                      <a:pt x="53" y="125"/>
                    </a:cubicBezTo>
                    <a:moveTo>
                      <a:pt x="97" y="120"/>
                    </a:moveTo>
                    <a:cubicBezTo>
                      <a:pt x="97" y="120"/>
                      <a:pt x="96" y="119"/>
                      <a:pt x="96" y="119"/>
                    </a:cubicBezTo>
                    <a:cubicBezTo>
                      <a:pt x="96" y="118"/>
                      <a:pt x="97" y="116"/>
                      <a:pt x="98" y="115"/>
                    </a:cubicBezTo>
                    <a:cubicBezTo>
                      <a:pt x="97" y="117"/>
                      <a:pt x="97" y="119"/>
                      <a:pt x="97" y="120"/>
                    </a:cubicBezTo>
                    <a:moveTo>
                      <a:pt x="76" y="116"/>
                    </a:moveTo>
                    <a:cubicBezTo>
                      <a:pt x="76" y="116"/>
                      <a:pt x="76" y="115"/>
                      <a:pt x="76" y="114"/>
                    </a:cubicBezTo>
                    <a:cubicBezTo>
                      <a:pt x="76" y="114"/>
                      <a:pt x="77" y="114"/>
                      <a:pt x="77" y="114"/>
                    </a:cubicBezTo>
                    <a:cubicBezTo>
                      <a:pt x="77" y="115"/>
                      <a:pt x="76" y="116"/>
                      <a:pt x="76" y="116"/>
                    </a:cubicBezTo>
                    <a:moveTo>
                      <a:pt x="46" y="121"/>
                    </a:moveTo>
                    <a:cubicBezTo>
                      <a:pt x="45" y="121"/>
                      <a:pt x="44" y="121"/>
                      <a:pt x="44" y="120"/>
                    </a:cubicBezTo>
                    <a:cubicBezTo>
                      <a:pt x="45" y="118"/>
                      <a:pt x="47" y="115"/>
                      <a:pt x="49" y="113"/>
                    </a:cubicBezTo>
                    <a:cubicBezTo>
                      <a:pt x="50" y="114"/>
                      <a:pt x="51" y="114"/>
                      <a:pt x="52" y="114"/>
                    </a:cubicBezTo>
                    <a:cubicBezTo>
                      <a:pt x="50" y="116"/>
                      <a:pt x="48" y="119"/>
                      <a:pt x="46" y="121"/>
                    </a:cubicBezTo>
                    <a:moveTo>
                      <a:pt x="89" y="116"/>
                    </a:moveTo>
                    <a:cubicBezTo>
                      <a:pt x="90" y="115"/>
                      <a:pt x="90" y="114"/>
                      <a:pt x="90" y="113"/>
                    </a:cubicBezTo>
                    <a:cubicBezTo>
                      <a:pt x="90" y="114"/>
                      <a:pt x="90" y="115"/>
                      <a:pt x="90" y="116"/>
                    </a:cubicBezTo>
                    <a:cubicBezTo>
                      <a:pt x="89" y="116"/>
                      <a:pt x="89" y="116"/>
                      <a:pt x="89" y="116"/>
                    </a:cubicBezTo>
                    <a:moveTo>
                      <a:pt x="25" y="121"/>
                    </a:moveTo>
                    <a:cubicBezTo>
                      <a:pt x="24" y="120"/>
                      <a:pt x="24" y="120"/>
                      <a:pt x="23" y="119"/>
                    </a:cubicBezTo>
                    <a:cubicBezTo>
                      <a:pt x="24" y="117"/>
                      <a:pt x="25" y="115"/>
                      <a:pt x="26" y="113"/>
                    </a:cubicBezTo>
                    <a:cubicBezTo>
                      <a:pt x="26" y="113"/>
                      <a:pt x="26" y="113"/>
                      <a:pt x="26" y="113"/>
                    </a:cubicBezTo>
                    <a:cubicBezTo>
                      <a:pt x="26" y="115"/>
                      <a:pt x="25" y="118"/>
                      <a:pt x="25" y="121"/>
                    </a:cubicBezTo>
                    <a:moveTo>
                      <a:pt x="76" y="122"/>
                    </a:moveTo>
                    <a:cubicBezTo>
                      <a:pt x="76" y="121"/>
                      <a:pt x="76" y="120"/>
                      <a:pt x="76" y="119"/>
                    </a:cubicBezTo>
                    <a:cubicBezTo>
                      <a:pt x="77" y="117"/>
                      <a:pt x="78" y="115"/>
                      <a:pt x="79" y="113"/>
                    </a:cubicBezTo>
                    <a:cubicBezTo>
                      <a:pt x="80" y="113"/>
                      <a:pt x="81" y="113"/>
                      <a:pt x="81" y="112"/>
                    </a:cubicBezTo>
                    <a:cubicBezTo>
                      <a:pt x="80" y="115"/>
                      <a:pt x="78" y="118"/>
                      <a:pt x="77" y="122"/>
                    </a:cubicBezTo>
                    <a:cubicBezTo>
                      <a:pt x="76" y="122"/>
                      <a:pt x="76" y="122"/>
                      <a:pt x="76" y="122"/>
                    </a:cubicBezTo>
                    <a:moveTo>
                      <a:pt x="42" y="120"/>
                    </a:moveTo>
                    <a:cubicBezTo>
                      <a:pt x="42" y="119"/>
                      <a:pt x="41" y="119"/>
                      <a:pt x="40" y="119"/>
                    </a:cubicBezTo>
                    <a:cubicBezTo>
                      <a:pt x="42" y="116"/>
                      <a:pt x="44" y="114"/>
                      <a:pt x="46" y="112"/>
                    </a:cubicBezTo>
                    <a:cubicBezTo>
                      <a:pt x="47" y="112"/>
                      <a:pt x="47" y="113"/>
                      <a:pt x="48" y="113"/>
                    </a:cubicBezTo>
                    <a:cubicBezTo>
                      <a:pt x="46" y="115"/>
                      <a:pt x="44" y="117"/>
                      <a:pt x="42" y="120"/>
                    </a:cubicBezTo>
                    <a:moveTo>
                      <a:pt x="100" y="121"/>
                    </a:moveTo>
                    <a:cubicBezTo>
                      <a:pt x="100" y="119"/>
                      <a:pt x="100" y="116"/>
                      <a:pt x="101" y="114"/>
                    </a:cubicBezTo>
                    <a:cubicBezTo>
                      <a:pt x="102" y="113"/>
                      <a:pt x="103" y="112"/>
                      <a:pt x="104" y="111"/>
                    </a:cubicBezTo>
                    <a:cubicBezTo>
                      <a:pt x="103" y="114"/>
                      <a:pt x="102" y="118"/>
                      <a:pt x="101" y="121"/>
                    </a:cubicBezTo>
                    <a:cubicBezTo>
                      <a:pt x="101" y="121"/>
                      <a:pt x="101" y="121"/>
                      <a:pt x="101" y="121"/>
                    </a:cubicBezTo>
                    <a:cubicBezTo>
                      <a:pt x="100" y="121"/>
                      <a:pt x="100" y="121"/>
                      <a:pt x="100" y="121"/>
                    </a:cubicBezTo>
                    <a:moveTo>
                      <a:pt x="95" y="118"/>
                    </a:moveTo>
                    <a:cubicBezTo>
                      <a:pt x="94" y="117"/>
                      <a:pt x="94" y="117"/>
                      <a:pt x="94" y="117"/>
                    </a:cubicBezTo>
                    <a:cubicBezTo>
                      <a:pt x="95" y="115"/>
                      <a:pt x="96" y="113"/>
                      <a:pt x="97" y="111"/>
                    </a:cubicBezTo>
                    <a:cubicBezTo>
                      <a:pt x="98" y="112"/>
                      <a:pt x="98" y="112"/>
                      <a:pt x="98" y="112"/>
                    </a:cubicBezTo>
                    <a:cubicBezTo>
                      <a:pt x="97" y="112"/>
                      <a:pt x="97" y="112"/>
                      <a:pt x="97" y="112"/>
                    </a:cubicBezTo>
                    <a:cubicBezTo>
                      <a:pt x="97" y="114"/>
                      <a:pt x="96" y="116"/>
                      <a:pt x="95" y="118"/>
                    </a:cubicBezTo>
                    <a:moveTo>
                      <a:pt x="22" y="118"/>
                    </a:moveTo>
                    <a:cubicBezTo>
                      <a:pt x="21" y="117"/>
                      <a:pt x="21" y="117"/>
                      <a:pt x="20" y="116"/>
                    </a:cubicBezTo>
                    <a:cubicBezTo>
                      <a:pt x="21" y="115"/>
                      <a:pt x="22" y="113"/>
                      <a:pt x="24" y="111"/>
                    </a:cubicBezTo>
                    <a:cubicBezTo>
                      <a:pt x="24" y="111"/>
                      <a:pt x="25" y="112"/>
                      <a:pt x="25" y="112"/>
                    </a:cubicBezTo>
                    <a:cubicBezTo>
                      <a:pt x="24" y="114"/>
                      <a:pt x="23" y="116"/>
                      <a:pt x="22" y="118"/>
                    </a:cubicBezTo>
                    <a:moveTo>
                      <a:pt x="39" y="118"/>
                    </a:moveTo>
                    <a:cubicBezTo>
                      <a:pt x="39" y="118"/>
                      <a:pt x="38" y="117"/>
                      <a:pt x="37" y="117"/>
                    </a:cubicBezTo>
                    <a:cubicBezTo>
                      <a:pt x="39" y="115"/>
                      <a:pt x="41" y="113"/>
                      <a:pt x="42" y="111"/>
                    </a:cubicBezTo>
                    <a:cubicBezTo>
                      <a:pt x="42" y="111"/>
                      <a:pt x="42" y="111"/>
                      <a:pt x="42" y="111"/>
                    </a:cubicBezTo>
                    <a:cubicBezTo>
                      <a:pt x="43" y="111"/>
                      <a:pt x="44" y="111"/>
                      <a:pt x="44" y="112"/>
                    </a:cubicBezTo>
                    <a:cubicBezTo>
                      <a:pt x="42" y="114"/>
                      <a:pt x="41" y="116"/>
                      <a:pt x="39" y="118"/>
                    </a:cubicBezTo>
                    <a:moveTo>
                      <a:pt x="79" y="121"/>
                    </a:moveTo>
                    <a:cubicBezTo>
                      <a:pt x="80" y="118"/>
                      <a:pt x="82" y="115"/>
                      <a:pt x="83" y="112"/>
                    </a:cubicBezTo>
                    <a:cubicBezTo>
                      <a:pt x="85" y="111"/>
                      <a:pt x="86" y="111"/>
                      <a:pt x="87" y="110"/>
                    </a:cubicBezTo>
                    <a:cubicBezTo>
                      <a:pt x="85" y="113"/>
                      <a:pt x="84" y="116"/>
                      <a:pt x="83" y="120"/>
                    </a:cubicBezTo>
                    <a:cubicBezTo>
                      <a:pt x="82" y="120"/>
                      <a:pt x="80" y="121"/>
                      <a:pt x="79" y="121"/>
                    </a:cubicBezTo>
                    <a:moveTo>
                      <a:pt x="28" y="121"/>
                    </a:moveTo>
                    <a:cubicBezTo>
                      <a:pt x="28" y="119"/>
                      <a:pt x="29" y="116"/>
                      <a:pt x="29" y="114"/>
                    </a:cubicBezTo>
                    <a:cubicBezTo>
                      <a:pt x="31" y="112"/>
                      <a:pt x="32" y="111"/>
                      <a:pt x="34" y="109"/>
                    </a:cubicBezTo>
                    <a:cubicBezTo>
                      <a:pt x="33" y="111"/>
                      <a:pt x="33" y="114"/>
                      <a:pt x="33" y="116"/>
                    </a:cubicBezTo>
                    <a:cubicBezTo>
                      <a:pt x="31" y="118"/>
                      <a:pt x="30" y="119"/>
                      <a:pt x="28" y="121"/>
                    </a:cubicBezTo>
                    <a:moveTo>
                      <a:pt x="36" y="116"/>
                    </a:moveTo>
                    <a:cubicBezTo>
                      <a:pt x="36" y="116"/>
                      <a:pt x="36" y="116"/>
                      <a:pt x="36" y="116"/>
                    </a:cubicBezTo>
                    <a:cubicBezTo>
                      <a:pt x="36" y="115"/>
                      <a:pt x="36" y="114"/>
                      <a:pt x="36" y="113"/>
                    </a:cubicBezTo>
                    <a:cubicBezTo>
                      <a:pt x="37" y="112"/>
                      <a:pt x="38" y="110"/>
                      <a:pt x="39" y="109"/>
                    </a:cubicBezTo>
                    <a:cubicBezTo>
                      <a:pt x="40" y="109"/>
                      <a:pt x="40" y="110"/>
                      <a:pt x="41" y="110"/>
                    </a:cubicBezTo>
                    <a:cubicBezTo>
                      <a:pt x="39" y="112"/>
                      <a:pt x="38" y="114"/>
                      <a:pt x="36" y="116"/>
                    </a:cubicBezTo>
                    <a:moveTo>
                      <a:pt x="19" y="115"/>
                    </a:moveTo>
                    <a:cubicBezTo>
                      <a:pt x="19" y="115"/>
                      <a:pt x="18" y="114"/>
                      <a:pt x="18" y="114"/>
                    </a:cubicBezTo>
                    <a:cubicBezTo>
                      <a:pt x="19" y="112"/>
                      <a:pt x="20" y="111"/>
                      <a:pt x="21" y="109"/>
                    </a:cubicBezTo>
                    <a:cubicBezTo>
                      <a:pt x="22" y="109"/>
                      <a:pt x="22" y="110"/>
                      <a:pt x="23" y="110"/>
                    </a:cubicBezTo>
                    <a:cubicBezTo>
                      <a:pt x="21" y="112"/>
                      <a:pt x="20" y="113"/>
                      <a:pt x="19" y="115"/>
                    </a:cubicBezTo>
                    <a:moveTo>
                      <a:pt x="93" y="115"/>
                    </a:moveTo>
                    <a:cubicBezTo>
                      <a:pt x="93" y="113"/>
                      <a:pt x="94" y="111"/>
                      <a:pt x="94" y="109"/>
                    </a:cubicBezTo>
                    <a:cubicBezTo>
                      <a:pt x="94" y="109"/>
                      <a:pt x="95" y="110"/>
                      <a:pt x="95" y="110"/>
                    </a:cubicBezTo>
                    <a:cubicBezTo>
                      <a:pt x="95" y="112"/>
                      <a:pt x="94" y="113"/>
                      <a:pt x="93" y="115"/>
                    </a:cubicBezTo>
                    <a:moveTo>
                      <a:pt x="85" y="119"/>
                    </a:moveTo>
                    <a:cubicBezTo>
                      <a:pt x="86" y="116"/>
                      <a:pt x="87" y="112"/>
                      <a:pt x="89" y="109"/>
                    </a:cubicBezTo>
                    <a:cubicBezTo>
                      <a:pt x="89" y="109"/>
                      <a:pt x="90" y="108"/>
                      <a:pt x="91" y="108"/>
                    </a:cubicBezTo>
                    <a:cubicBezTo>
                      <a:pt x="90" y="111"/>
                      <a:pt x="88" y="114"/>
                      <a:pt x="87" y="118"/>
                    </a:cubicBezTo>
                    <a:cubicBezTo>
                      <a:pt x="86" y="118"/>
                      <a:pt x="86" y="118"/>
                      <a:pt x="85" y="119"/>
                    </a:cubicBezTo>
                    <a:moveTo>
                      <a:pt x="37" y="110"/>
                    </a:moveTo>
                    <a:cubicBezTo>
                      <a:pt x="37" y="109"/>
                      <a:pt x="37" y="109"/>
                      <a:pt x="37" y="108"/>
                    </a:cubicBezTo>
                    <a:cubicBezTo>
                      <a:pt x="37" y="108"/>
                      <a:pt x="38" y="108"/>
                      <a:pt x="38" y="108"/>
                    </a:cubicBezTo>
                    <a:cubicBezTo>
                      <a:pt x="37" y="109"/>
                      <a:pt x="37" y="110"/>
                      <a:pt x="37" y="110"/>
                    </a:cubicBezTo>
                    <a:moveTo>
                      <a:pt x="103" y="119"/>
                    </a:moveTo>
                    <a:cubicBezTo>
                      <a:pt x="104" y="116"/>
                      <a:pt x="105" y="113"/>
                      <a:pt x="106" y="109"/>
                    </a:cubicBezTo>
                    <a:cubicBezTo>
                      <a:pt x="107" y="109"/>
                      <a:pt x="108" y="108"/>
                      <a:pt x="109" y="107"/>
                    </a:cubicBezTo>
                    <a:cubicBezTo>
                      <a:pt x="108" y="110"/>
                      <a:pt x="107" y="113"/>
                      <a:pt x="106" y="116"/>
                    </a:cubicBezTo>
                    <a:cubicBezTo>
                      <a:pt x="105" y="117"/>
                      <a:pt x="104" y="118"/>
                      <a:pt x="103" y="119"/>
                    </a:cubicBezTo>
                    <a:moveTo>
                      <a:pt x="17" y="113"/>
                    </a:moveTo>
                    <a:cubicBezTo>
                      <a:pt x="17" y="112"/>
                      <a:pt x="16" y="112"/>
                      <a:pt x="16" y="112"/>
                    </a:cubicBezTo>
                    <a:cubicBezTo>
                      <a:pt x="17" y="110"/>
                      <a:pt x="18" y="108"/>
                      <a:pt x="19" y="107"/>
                    </a:cubicBezTo>
                    <a:cubicBezTo>
                      <a:pt x="20" y="107"/>
                      <a:pt x="20" y="108"/>
                      <a:pt x="20" y="108"/>
                    </a:cubicBezTo>
                    <a:cubicBezTo>
                      <a:pt x="19" y="110"/>
                      <a:pt x="18" y="111"/>
                      <a:pt x="17" y="113"/>
                    </a:cubicBezTo>
                    <a:moveTo>
                      <a:pt x="15" y="110"/>
                    </a:moveTo>
                    <a:cubicBezTo>
                      <a:pt x="14" y="109"/>
                      <a:pt x="14" y="109"/>
                      <a:pt x="14" y="109"/>
                    </a:cubicBezTo>
                    <a:cubicBezTo>
                      <a:pt x="15" y="108"/>
                      <a:pt x="16" y="106"/>
                      <a:pt x="17" y="105"/>
                    </a:cubicBezTo>
                    <a:cubicBezTo>
                      <a:pt x="18" y="106"/>
                      <a:pt x="18" y="106"/>
                      <a:pt x="18" y="106"/>
                    </a:cubicBezTo>
                    <a:cubicBezTo>
                      <a:pt x="17" y="107"/>
                      <a:pt x="16" y="109"/>
                      <a:pt x="15" y="110"/>
                    </a:cubicBezTo>
                    <a:moveTo>
                      <a:pt x="109" y="113"/>
                    </a:moveTo>
                    <a:cubicBezTo>
                      <a:pt x="109" y="110"/>
                      <a:pt x="110" y="107"/>
                      <a:pt x="111" y="104"/>
                    </a:cubicBezTo>
                    <a:cubicBezTo>
                      <a:pt x="112" y="104"/>
                      <a:pt x="112" y="103"/>
                      <a:pt x="112" y="103"/>
                    </a:cubicBezTo>
                    <a:cubicBezTo>
                      <a:pt x="112" y="105"/>
                      <a:pt x="112" y="107"/>
                      <a:pt x="112" y="109"/>
                    </a:cubicBezTo>
                    <a:cubicBezTo>
                      <a:pt x="111" y="110"/>
                      <a:pt x="110" y="112"/>
                      <a:pt x="109" y="113"/>
                    </a:cubicBezTo>
                    <a:moveTo>
                      <a:pt x="15" y="106"/>
                    </a:moveTo>
                    <a:cubicBezTo>
                      <a:pt x="15" y="105"/>
                      <a:pt x="15" y="103"/>
                      <a:pt x="15" y="102"/>
                    </a:cubicBezTo>
                    <a:cubicBezTo>
                      <a:pt x="16" y="103"/>
                      <a:pt x="16" y="103"/>
                      <a:pt x="16" y="104"/>
                    </a:cubicBezTo>
                    <a:cubicBezTo>
                      <a:pt x="16" y="104"/>
                      <a:pt x="15" y="105"/>
                      <a:pt x="15" y="106"/>
                    </a:cubicBezTo>
                    <a:moveTo>
                      <a:pt x="18" y="92"/>
                    </a:moveTo>
                    <a:cubicBezTo>
                      <a:pt x="18" y="91"/>
                      <a:pt x="18" y="90"/>
                      <a:pt x="19" y="90"/>
                    </a:cubicBezTo>
                    <a:cubicBezTo>
                      <a:pt x="19" y="90"/>
                      <a:pt x="19" y="90"/>
                      <a:pt x="19" y="91"/>
                    </a:cubicBezTo>
                    <a:cubicBezTo>
                      <a:pt x="19" y="91"/>
                      <a:pt x="18" y="92"/>
                      <a:pt x="18" y="92"/>
                    </a:cubicBezTo>
                    <a:moveTo>
                      <a:pt x="16" y="92"/>
                    </a:moveTo>
                    <a:cubicBezTo>
                      <a:pt x="16" y="91"/>
                      <a:pt x="16" y="90"/>
                      <a:pt x="15" y="89"/>
                    </a:cubicBezTo>
                    <a:cubicBezTo>
                      <a:pt x="16" y="87"/>
                      <a:pt x="16" y="86"/>
                      <a:pt x="16" y="85"/>
                    </a:cubicBezTo>
                    <a:cubicBezTo>
                      <a:pt x="17" y="86"/>
                      <a:pt x="17" y="87"/>
                      <a:pt x="18" y="88"/>
                    </a:cubicBezTo>
                    <a:cubicBezTo>
                      <a:pt x="17" y="89"/>
                      <a:pt x="17" y="91"/>
                      <a:pt x="16" y="92"/>
                    </a:cubicBezTo>
                    <a:moveTo>
                      <a:pt x="110" y="92"/>
                    </a:moveTo>
                    <a:cubicBezTo>
                      <a:pt x="109" y="91"/>
                      <a:pt x="109" y="91"/>
                      <a:pt x="109" y="91"/>
                    </a:cubicBezTo>
                    <a:cubicBezTo>
                      <a:pt x="111" y="87"/>
                      <a:pt x="112" y="84"/>
                      <a:pt x="113" y="81"/>
                    </a:cubicBezTo>
                    <a:cubicBezTo>
                      <a:pt x="113" y="82"/>
                      <a:pt x="113" y="84"/>
                      <a:pt x="113" y="85"/>
                    </a:cubicBezTo>
                    <a:cubicBezTo>
                      <a:pt x="113" y="86"/>
                      <a:pt x="113" y="86"/>
                      <a:pt x="113" y="86"/>
                    </a:cubicBezTo>
                    <a:cubicBezTo>
                      <a:pt x="113" y="86"/>
                      <a:pt x="113" y="86"/>
                      <a:pt x="113" y="86"/>
                    </a:cubicBezTo>
                    <a:cubicBezTo>
                      <a:pt x="112" y="88"/>
                      <a:pt x="111" y="89"/>
                      <a:pt x="110" y="92"/>
                    </a:cubicBezTo>
                    <a:moveTo>
                      <a:pt x="15" y="86"/>
                    </a:moveTo>
                    <a:cubicBezTo>
                      <a:pt x="14" y="85"/>
                      <a:pt x="14" y="85"/>
                      <a:pt x="14" y="84"/>
                    </a:cubicBezTo>
                    <a:cubicBezTo>
                      <a:pt x="14" y="84"/>
                      <a:pt x="14" y="84"/>
                      <a:pt x="14" y="84"/>
                    </a:cubicBezTo>
                    <a:cubicBezTo>
                      <a:pt x="14" y="83"/>
                      <a:pt x="14" y="81"/>
                      <a:pt x="14" y="80"/>
                    </a:cubicBezTo>
                    <a:cubicBezTo>
                      <a:pt x="15" y="81"/>
                      <a:pt x="15" y="82"/>
                      <a:pt x="15" y="83"/>
                    </a:cubicBezTo>
                    <a:cubicBezTo>
                      <a:pt x="15" y="84"/>
                      <a:pt x="15" y="85"/>
                      <a:pt x="15" y="86"/>
                    </a:cubicBezTo>
                    <a:moveTo>
                      <a:pt x="116" y="77"/>
                    </a:moveTo>
                    <a:cubicBezTo>
                      <a:pt x="116" y="77"/>
                      <a:pt x="116" y="76"/>
                      <a:pt x="116" y="75"/>
                    </a:cubicBezTo>
                    <a:cubicBezTo>
                      <a:pt x="117" y="75"/>
                      <a:pt x="117" y="75"/>
                      <a:pt x="117" y="75"/>
                    </a:cubicBezTo>
                    <a:cubicBezTo>
                      <a:pt x="117" y="75"/>
                      <a:pt x="117" y="75"/>
                      <a:pt x="117" y="75"/>
                    </a:cubicBezTo>
                    <a:cubicBezTo>
                      <a:pt x="117" y="76"/>
                      <a:pt x="117" y="77"/>
                      <a:pt x="116" y="77"/>
                    </a:cubicBezTo>
                    <a:moveTo>
                      <a:pt x="8" y="82"/>
                    </a:moveTo>
                    <a:cubicBezTo>
                      <a:pt x="9" y="80"/>
                      <a:pt x="10" y="77"/>
                      <a:pt x="12" y="74"/>
                    </a:cubicBezTo>
                    <a:cubicBezTo>
                      <a:pt x="12" y="76"/>
                      <a:pt x="11" y="77"/>
                      <a:pt x="11" y="79"/>
                    </a:cubicBezTo>
                    <a:cubicBezTo>
                      <a:pt x="11" y="80"/>
                      <a:pt x="11" y="81"/>
                      <a:pt x="10" y="82"/>
                    </a:cubicBezTo>
                    <a:cubicBezTo>
                      <a:pt x="9" y="82"/>
                      <a:pt x="9" y="82"/>
                      <a:pt x="8" y="82"/>
                    </a:cubicBezTo>
                    <a:moveTo>
                      <a:pt x="3" y="82"/>
                    </a:moveTo>
                    <a:cubicBezTo>
                      <a:pt x="3" y="82"/>
                      <a:pt x="3" y="82"/>
                      <a:pt x="3" y="82"/>
                    </a:cubicBezTo>
                    <a:cubicBezTo>
                      <a:pt x="5" y="79"/>
                      <a:pt x="6" y="77"/>
                      <a:pt x="7" y="74"/>
                    </a:cubicBezTo>
                    <a:cubicBezTo>
                      <a:pt x="8" y="74"/>
                      <a:pt x="9" y="74"/>
                      <a:pt x="10" y="74"/>
                    </a:cubicBezTo>
                    <a:cubicBezTo>
                      <a:pt x="9" y="77"/>
                      <a:pt x="8" y="80"/>
                      <a:pt x="6" y="82"/>
                    </a:cubicBezTo>
                    <a:cubicBezTo>
                      <a:pt x="5" y="82"/>
                      <a:pt x="4" y="82"/>
                      <a:pt x="3" y="82"/>
                    </a:cubicBezTo>
                    <a:moveTo>
                      <a:pt x="116" y="83"/>
                    </a:moveTo>
                    <a:cubicBezTo>
                      <a:pt x="116" y="82"/>
                      <a:pt x="116" y="82"/>
                      <a:pt x="116" y="81"/>
                    </a:cubicBezTo>
                    <a:cubicBezTo>
                      <a:pt x="116" y="81"/>
                      <a:pt x="116" y="81"/>
                      <a:pt x="116" y="81"/>
                    </a:cubicBezTo>
                    <a:cubicBezTo>
                      <a:pt x="117" y="79"/>
                      <a:pt x="118" y="76"/>
                      <a:pt x="119" y="74"/>
                    </a:cubicBezTo>
                    <a:cubicBezTo>
                      <a:pt x="120" y="74"/>
                      <a:pt x="120" y="74"/>
                      <a:pt x="121" y="74"/>
                    </a:cubicBezTo>
                    <a:cubicBezTo>
                      <a:pt x="120" y="77"/>
                      <a:pt x="119" y="80"/>
                      <a:pt x="118" y="83"/>
                    </a:cubicBezTo>
                    <a:cubicBezTo>
                      <a:pt x="117" y="83"/>
                      <a:pt x="117" y="83"/>
                      <a:pt x="116" y="83"/>
                    </a:cubicBezTo>
                    <a:cubicBezTo>
                      <a:pt x="116" y="83"/>
                      <a:pt x="116" y="83"/>
                      <a:pt x="116" y="83"/>
                    </a:cubicBezTo>
                    <a:moveTo>
                      <a:pt x="119" y="82"/>
                    </a:moveTo>
                    <a:cubicBezTo>
                      <a:pt x="120" y="79"/>
                      <a:pt x="121" y="77"/>
                      <a:pt x="123" y="74"/>
                    </a:cubicBezTo>
                    <a:cubicBezTo>
                      <a:pt x="123" y="74"/>
                      <a:pt x="123" y="74"/>
                      <a:pt x="123" y="74"/>
                    </a:cubicBezTo>
                    <a:cubicBezTo>
                      <a:pt x="123" y="77"/>
                      <a:pt x="123" y="80"/>
                      <a:pt x="122" y="82"/>
                    </a:cubicBezTo>
                    <a:cubicBezTo>
                      <a:pt x="122" y="82"/>
                      <a:pt x="121" y="82"/>
                      <a:pt x="120" y="82"/>
                    </a:cubicBezTo>
                    <a:cubicBezTo>
                      <a:pt x="119" y="82"/>
                      <a:pt x="119" y="82"/>
                      <a:pt x="119" y="82"/>
                    </a:cubicBezTo>
                    <a:moveTo>
                      <a:pt x="3" y="79"/>
                    </a:moveTo>
                    <a:cubicBezTo>
                      <a:pt x="3" y="77"/>
                      <a:pt x="3" y="76"/>
                      <a:pt x="3" y="74"/>
                    </a:cubicBezTo>
                    <a:cubicBezTo>
                      <a:pt x="3" y="74"/>
                      <a:pt x="3" y="74"/>
                      <a:pt x="3" y="74"/>
                    </a:cubicBezTo>
                    <a:cubicBezTo>
                      <a:pt x="4" y="74"/>
                      <a:pt x="5" y="74"/>
                      <a:pt x="5" y="74"/>
                    </a:cubicBezTo>
                    <a:cubicBezTo>
                      <a:pt x="5" y="76"/>
                      <a:pt x="4" y="77"/>
                      <a:pt x="3" y="79"/>
                    </a:cubicBezTo>
                    <a:moveTo>
                      <a:pt x="17" y="40"/>
                    </a:moveTo>
                    <a:cubicBezTo>
                      <a:pt x="16" y="39"/>
                      <a:pt x="16" y="39"/>
                      <a:pt x="15" y="38"/>
                    </a:cubicBezTo>
                    <a:cubicBezTo>
                      <a:pt x="16" y="37"/>
                      <a:pt x="18" y="35"/>
                      <a:pt x="19" y="34"/>
                    </a:cubicBezTo>
                    <a:cubicBezTo>
                      <a:pt x="20" y="34"/>
                      <a:pt x="20" y="34"/>
                      <a:pt x="20" y="34"/>
                    </a:cubicBezTo>
                    <a:cubicBezTo>
                      <a:pt x="18" y="36"/>
                      <a:pt x="17" y="38"/>
                      <a:pt x="17" y="40"/>
                    </a:cubicBezTo>
                    <a:moveTo>
                      <a:pt x="15" y="37"/>
                    </a:moveTo>
                    <a:cubicBezTo>
                      <a:pt x="15" y="36"/>
                      <a:pt x="15" y="35"/>
                      <a:pt x="15" y="35"/>
                    </a:cubicBezTo>
                    <a:cubicBezTo>
                      <a:pt x="16" y="34"/>
                      <a:pt x="17" y="33"/>
                      <a:pt x="17" y="32"/>
                    </a:cubicBezTo>
                    <a:cubicBezTo>
                      <a:pt x="18" y="33"/>
                      <a:pt x="18" y="33"/>
                      <a:pt x="18" y="33"/>
                    </a:cubicBezTo>
                    <a:cubicBezTo>
                      <a:pt x="17" y="34"/>
                      <a:pt x="16" y="35"/>
                      <a:pt x="15" y="37"/>
                    </a:cubicBezTo>
                    <a:moveTo>
                      <a:pt x="111" y="38"/>
                    </a:moveTo>
                    <a:cubicBezTo>
                      <a:pt x="110" y="36"/>
                      <a:pt x="109" y="35"/>
                      <a:pt x="109" y="34"/>
                    </a:cubicBezTo>
                    <a:cubicBezTo>
                      <a:pt x="110" y="33"/>
                      <a:pt x="111" y="32"/>
                      <a:pt x="112" y="30"/>
                    </a:cubicBezTo>
                    <a:cubicBezTo>
                      <a:pt x="112" y="32"/>
                      <a:pt x="112" y="33"/>
                      <a:pt x="112" y="34"/>
                    </a:cubicBezTo>
                    <a:cubicBezTo>
                      <a:pt x="112" y="35"/>
                      <a:pt x="112" y="35"/>
                      <a:pt x="112" y="36"/>
                    </a:cubicBezTo>
                    <a:cubicBezTo>
                      <a:pt x="112" y="37"/>
                      <a:pt x="111" y="37"/>
                      <a:pt x="111" y="38"/>
                    </a:cubicBezTo>
                    <a:moveTo>
                      <a:pt x="15" y="32"/>
                    </a:moveTo>
                    <a:cubicBezTo>
                      <a:pt x="15" y="31"/>
                      <a:pt x="15" y="31"/>
                      <a:pt x="15" y="30"/>
                    </a:cubicBezTo>
                    <a:cubicBezTo>
                      <a:pt x="16" y="31"/>
                      <a:pt x="16" y="31"/>
                      <a:pt x="16" y="31"/>
                    </a:cubicBezTo>
                    <a:cubicBezTo>
                      <a:pt x="16" y="31"/>
                      <a:pt x="16" y="32"/>
                      <a:pt x="15" y="32"/>
                    </a:cubicBezTo>
                    <a:moveTo>
                      <a:pt x="36" y="21"/>
                    </a:moveTo>
                    <a:cubicBezTo>
                      <a:pt x="36" y="21"/>
                      <a:pt x="36" y="21"/>
                      <a:pt x="37" y="21"/>
                    </a:cubicBezTo>
                    <a:cubicBezTo>
                      <a:pt x="42" y="17"/>
                      <a:pt x="48" y="15"/>
                      <a:pt x="54" y="14"/>
                    </a:cubicBezTo>
                    <a:cubicBezTo>
                      <a:pt x="55" y="14"/>
                      <a:pt x="55" y="13"/>
                      <a:pt x="55" y="12"/>
                    </a:cubicBezTo>
                    <a:cubicBezTo>
                      <a:pt x="55" y="9"/>
                      <a:pt x="55" y="6"/>
                      <a:pt x="55" y="3"/>
                    </a:cubicBezTo>
                    <a:cubicBezTo>
                      <a:pt x="58" y="3"/>
                      <a:pt x="61" y="2"/>
                      <a:pt x="64" y="2"/>
                    </a:cubicBezTo>
                    <a:cubicBezTo>
                      <a:pt x="67" y="2"/>
                      <a:pt x="70" y="3"/>
                      <a:pt x="73" y="3"/>
                    </a:cubicBezTo>
                    <a:cubicBezTo>
                      <a:pt x="73" y="6"/>
                      <a:pt x="73" y="9"/>
                      <a:pt x="73" y="12"/>
                    </a:cubicBezTo>
                    <a:cubicBezTo>
                      <a:pt x="73" y="13"/>
                      <a:pt x="73" y="14"/>
                      <a:pt x="74" y="14"/>
                    </a:cubicBezTo>
                    <a:cubicBezTo>
                      <a:pt x="80" y="15"/>
                      <a:pt x="86" y="17"/>
                      <a:pt x="92" y="21"/>
                    </a:cubicBezTo>
                    <a:cubicBezTo>
                      <a:pt x="92" y="21"/>
                      <a:pt x="92" y="21"/>
                      <a:pt x="92" y="21"/>
                    </a:cubicBezTo>
                    <a:cubicBezTo>
                      <a:pt x="93" y="21"/>
                      <a:pt x="93" y="21"/>
                      <a:pt x="93" y="21"/>
                    </a:cubicBezTo>
                    <a:cubicBezTo>
                      <a:pt x="96" y="19"/>
                      <a:pt x="98" y="16"/>
                      <a:pt x="100" y="14"/>
                    </a:cubicBezTo>
                    <a:cubicBezTo>
                      <a:pt x="100" y="14"/>
                      <a:pt x="100" y="14"/>
                      <a:pt x="100" y="14"/>
                    </a:cubicBezTo>
                    <a:cubicBezTo>
                      <a:pt x="103" y="16"/>
                      <a:pt x="109" y="23"/>
                      <a:pt x="110" y="23"/>
                    </a:cubicBezTo>
                    <a:cubicBezTo>
                      <a:pt x="110" y="24"/>
                      <a:pt x="111" y="25"/>
                      <a:pt x="112" y="26"/>
                    </a:cubicBezTo>
                    <a:cubicBezTo>
                      <a:pt x="112" y="27"/>
                      <a:pt x="112" y="27"/>
                      <a:pt x="112" y="27"/>
                    </a:cubicBezTo>
                    <a:cubicBezTo>
                      <a:pt x="110" y="29"/>
                      <a:pt x="108" y="31"/>
                      <a:pt x="106" y="33"/>
                    </a:cubicBezTo>
                    <a:cubicBezTo>
                      <a:pt x="105" y="33"/>
                      <a:pt x="105" y="34"/>
                      <a:pt x="106" y="35"/>
                    </a:cubicBezTo>
                    <a:cubicBezTo>
                      <a:pt x="109" y="40"/>
                      <a:pt x="112" y="46"/>
                      <a:pt x="113" y="53"/>
                    </a:cubicBezTo>
                    <a:cubicBezTo>
                      <a:pt x="113" y="53"/>
                      <a:pt x="114" y="54"/>
                      <a:pt x="114" y="54"/>
                    </a:cubicBezTo>
                    <a:cubicBezTo>
                      <a:pt x="117" y="54"/>
                      <a:pt x="120" y="54"/>
                      <a:pt x="123" y="54"/>
                    </a:cubicBezTo>
                    <a:cubicBezTo>
                      <a:pt x="124" y="57"/>
                      <a:pt x="124" y="60"/>
                      <a:pt x="124" y="63"/>
                    </a:cubicBezTo>
                    <a:cubicBezTo>
                      <a:pt x="124" y="65"/>
                      <a:pt x="124" y="68"/>
                      <a:pt x="124" y="71"/>
                    </a:cubicBezTo>
                    <a:cubicBezTo>
                      <a:pt x="123" y="71"/>
                      <a:pt x="123" y="71"/>
                      <a:pt x="122" y="71"/>
                    </a:cubicBezTo>
                    <a:cubicBezTo>
                      <a:pt x="119" y="71"/>
                      <a:pt x="117" y="71"/>
                      <a:pt x="115" y="73"/>
                    </a:cubicBezTo>
                    <a:cubicBezTo>
                      <a:pt x="114" y="73"/>
                      <a:pt x="113" y="75"/>
                      <a:pt x="112" y="76"/>
                    </a:cubicBezTo>
                    <a:cubicBezTo>
                      <a:pt x="110" y="80"/>
                      <a:pt x="109" y="84"/>
                      <a:pt x="106" y="90"/>
                    </a:cubicBezTo>
                    <a:cubicBezTo>
                      <a:pt x="105" y="91"/>
                      <a:pt x="105" y="91"/>
                      <a:pt x="106" y="92"/>
                    </a:cubicBezTo>
                    <a:cubicBezTo>
                      <a:pt x="108" y="94"/>
                      <a:pt x="110" y="96"/>
                      <a:pt x="112" y="98"/>
                    </a:cubicBezTo>
                    <a:cubicBezTo>
                      <a:pt x="109" y="103"/>
                      <a:pt x="105" y="107"/>
                      <a:pt x="100" y="111"/>
                    </a:cubicBezTo>
                    <a:cubicBezTo>
                      <a:pt x="98" y="108"/>
                      <a:pt x="96" y="106"/>
                      <a:pt x="94" y="104"/>
                    </a:cubicBezTo>
                    <a:cubicBezTo>
                      <a:pt x="93" y="104"/>
                      <a:pt x="93" y="104"/>
                      <a:pt x="93" y="104"/>
                    </a:cubicBezTo>
                    <a:cubicBezTo>
                      <a:pt x="92" y="104"/>
                      <a:pt x="92" y="104"/>
                      <a:pt x="92" y="104"/>
                    </a:cubicBezTo>
                    <a:cubicBezTo>
                      <a:pt x="86" y="108"/>
                      <a:pt x="80" y="110"/>
                      <a:pt x="74" y="111"/>
                    </a:cubicBezTo>
                    <a:cubicBezTo>
                      <a:pt x="73" y="112"/>
                      <a:pt x="73" y="112"/>
                      <a:pt x="73" y="113"/>
                    </a:cubicBezTo>
                    <a:cubicBezTo>
                      <a:pt x="73" y="116"/>
                      <a:pt x="73" y="119"/>
                      <a:pt x="73" y="122"/>
                    </a:cubicBezTo>
                    <a:cubicBezTo>
                      <a:pt x="70" y="122"/>
                      <a:pt x="67" y="123"/>
                      <a:pt x="64" y="123"/>
                    </a:cubicBezTo>
                    <a:cubicBezTo>
                      <a:pt x="61" y="123"/>
                      <a:pt x="58" y="122"/>
                      <a:pt x="55" y="122"/>
                    </a:cubicBezTo>
                    <a:cubicBezTo>
                      <a:pt x="55" y="119"/>
                      <a:pt x="55" y="116"/>
                      <a:pt x="55" y="113"/>
                    </a:cubicBezTo>
                    <a:cubicBezTo>
                      <a:pt x="55" y="112"/>
                      <a:pt x="55" y="112"/>
                      <a:pt x="54" y="111"/>
                    </a:cubicBezTo>
                    <a:cubicBezTo>
                      <a:pt x="48" y="110"/>
                      <a:pt x="42" y="108"/>
                      <a:pt x="36" y="104"/>
                    </a:cubicBezTo>
                    <a:cubicBezTo>
                      <a:pt x="36" y="104"/>
                      <a:pt x="36" y="104"/>
                      <a:pt x="36" y="104"/>
                    </a:cubicBezTo>
                    <a:cubicBezTo>
                      <a:pt x="35" y="104"/>
                      <a:pt x="35" y="104"/>
                      <a:pt x="34" y="104"/>
                    </a:cubicBezTo>
                    <a:cubicBezTo>
                      <a:pt x="32" y="106"/>
                      <a:pt x="30" y="108"/>
                      <a:pt x="28" y="111"/>
                    </a:cubicBezTo>
                    <a:cubicBezTo>
                      <a:pt x="28" y="111"/>
                      <a:pt x="28" y="111"/>
                      <a:pt x="28" y="111"/>
                    </a:cubicBezTo>
                    <a:cubicBezTo>
                      <a:pt x="28" y="111"/>
                      <a:pt x="28" y="111"/>
                      <a:pt x="28" y="111"/>
                    </a:cubicBezTo>
                    <a:cubicBezTo>
                      <a:pt x="23" y="107"/>
                      <a:pt x="19" y="103"/>
                      <a:pt x="16" y="98"/>
                    </a:cubicBezTo>
                    <a:cubicBezTo>
                      <a:pt x="18" y="96"/>
                      <a:pt x="20" y="94"/>
                      <a:pt x="22" y="92"/>
                    </a:cubicBezTo>
                    <a:cubicBezTo>
                      <a:pt x="23" y="91"/>
                      <a:pt x="23" y="91"/>
                      <a:pt x="22" y="90"/>
                    </a:cubicBezTo>
                    <a:cubicBezTo>
                      <a:pt x="19" y="85"/>
                      <a:pt x="16" y="79"/>
                      <a:pt x="15" y="72"/>
                    </a:cubicBezTo>
                    <a:cubicBezTo>
                      <a:pt x="15" y="72"/>
                      <a:pt x="14" y="71"/>
                      <a:pt x="14" y="71"/>
                    </a:cubicBezTo>
                    <a:cubicBezTo>
                      <a:pt x="11" y="71"/>
                      <a:pt x="8" y="71"/>
                      <a:pt x="5" y="71"/>
                    </a:cubicBezTo>
                    <a:cubicBezTo>
                      <a:pt x="4" y="68"/>
                      <a:pt x="4" y="66"/>
                      <a:pt x="4" y="63"/>
                    </a:cubicBezTo>
                    <a:cubicBezTo>
                      <a:pt x="4" y="60"/>
                      <a:pt x="4" y="57"/>
                      <a:pt x="5" y="54"/>
                    </a:cubicBezTo>
                    <a:cubicBezTo>
                      <a:pt x="8" y="54"/>
                      <a:pt x="11" y="54"/>
                      <a:pt x="14" y="54"/>
                    </a:cubicBezTo>
                    <a:cubicBezTo>
                      <a:pt x="14" y="54"/>
                      <a:pt x="15" y="53"/>
                      <a:pt x="15" y="53"/>
                    </a:cubicBezTo>
                    <a:cubicBezTo>
                      <a:pt x="17" y="46"/>
                      <a:pt x="19" y="40"/>
                      <a:pt x="23" y="35"/>
                    </a:cubicBezTo>
                    <a:cubicBezTo>
                      <a:pt x="23" y="34"/>
                      <a:pt x="23" y="33"/>
                      <a:pt x="22" y="33"/>
                    </a:cubicBezTo>
                    <a:cubicBezTo>
                      <a:pt x="20" y="31"/>
                      <a:pt x="18" y="29"/>
                      <a:pt x="16" y="27"/>
                    </a:cubicBezTo>
                    <a:cubicBezTo>
                      <a:pt x="20" y="22"/>
                      <a:pt x="24" y="18"/>
                      <a:pt x="28" y="14"/>
                    </a:cubicBezTo>
                    <a:cubicBezTo>
                      <a:pt x="30" y="16"/>
                      <a:pt x="33" y="19"/>
                      <a:pt x="35" y="21"/>
                    </a:cubicBezTo>
                    <a:cubicBezTo>
                      <a:pt x="35" y="21"/>
                      <a:pt x="35" y="21"/>
                      <a:pt x="36" y="21"/>
                    </a:cubicBezTo>
                    <a:moveTo>
                      <a:pt x="64" y="0"/>
                    </a:moveTo>
                    <a:cubicBezTo>
                      <a:pt x="61" y="0"/>
                      <a:pt x="57" y="0"/>
                      <a:pt x="54" y="0"/>
                    </a:cubicBezTo>
                    <a:cubicBezTo>
                      <a:pt x="53" y="1"/>
                      <a:pt x="52" y="1"/>
                      <a:pt x="52" y="2"/>
                    </a:cubicBezTo>
                    <a:cubicBezTo>
                      <a:pt x="52" y="5"/>
                      <a:pt x="52" y="8"/>
                      <a:pt x="52" y="11"/>
                    </a:cubicBezTo>
                    <a:cubicBezTo>
                      <a:pt x="47" y="12"/>
                      <a:pt x="41" y="15"/>
                      <a:pt x="36" y="18"/>
                    </a:cubicBezTo>
                    <a:cubicBezTo>
                      <a:pt x="34" y="16"/>
                      <a:pt x="32" y="14"/>
                      <a:pt x="30" y="11"/>
                    </a:cubicBezTo>
                    <a:cubicBezTo>
                      <a:pt x="29" y="11"/>
                      <a:pt x="29" y="11"/>
                      <a:pt x="28" y="11"/>
                    </a:cubicBezTo>
                    <a:cubicBezTo>
                      <a:pt x="28" y="11"/>
                      <a:pt x="28" y="11"/>
                      <a:pt x="28" y="11"/>
                    </a:cubicBezTo>
                    <a:cubicBezTo>
                      <a:pt x="22" y="15"/>
                      <a:pt x="17" y="20"/>
                      <a:pt x="13" y="26"/>
                    </a:cubicBezTo>
                    <a:cubicBezTo>
                      <a:pt x="13" y="26"/>
                      <a:pt x="13" y="27"/>
                      <a:pt x="13" y="27"/>
                    </a:cubicBezTo>
                    <a:cubicBezTo>
                      <a:pt x="13" y="27"/>
                      <a:pt x="13" y="27"/>
                      <a:pt x="13" y="27"/>
                    </a:cubicBezTo>
                    <a:cubicBezTo>
                      <a:pt x="13" y="30"/>
                      <a:pt x="12" y="33"/>
                      <a:pt x="12" y="36"/>
                    </a:cubicBezTo>
                    <a:cubicBezTo>
                      <a:pt x="12" y="36"/>
                      <a:pt x="12" y="36"/>
                      <a:pt x="12" y="36"/>
                    </a:cubicBezTo>
                    <a:cubicBezTo>
                      <a:pt x="12" y="36"/>
                      <a:pt x="12" y="36"/>
                      <a:pt x="12" y="36"/>
                    </a:cubicBezTo>
                    <a:cubicBezTo>
                      <a:pt x="11" y="36"/>
                      <a:pt x="11" y="36"/>
                      <a:pt x="11" y="36"/>
                    </a:cubicBezTo>
                    <a:cubicBezTo>
                      <a:pt x="12" y="37"/>
                      <a:pt x="12" y="37"/>
                      <a:pt x="12" y="37"/>
                    </a:cubicBezTo>
                    <a:cubicBezTo>
                      <a:pt x="11" y="38"/>
                      <a:pt x="11" y="38"/>
                      <a:pt x="11" y="38"/>
                    </a:cubicBezTo>
                    <a:cubicBezTo>
                      <a:pt x="11" y="38"/>
                      <a:pt x="12" y="39"/>
                      <a:pt x="12" y="39"/>
                    </a:cubicBezTo>
                    <a:cubicBezTo>
                      <a:pt x="13" y="40"/>
                      <a:pt x="14" y="41"/>
                      <a:pt x="15" y="43"/>
                    </a:cubicBezTo>
                    <a:cubicBezTo>
                      <a:pt x="14" y="45"/>
                      <a:pt x="13" y="48"/>
                      <a:pt x="13" y="51"/>
                    </a:cubicBezTo>
                    <a:cubicBezTo>
                      <a:pt x="10" y="51"/>
                      <a:pt x="6" y="51"/>
                      <a:pt x="3" y="51"/>
                    </a:cubicBezTo>
                    <a:cubicBezTo>
                      <a:pt x="3" y="51"/>
                      <a:pt x="2" y="51"/>
                      <a:pt x="2" y="52"/>
                    </a:cubicBezTo>
                    <a:cubicBezTo>
                      <a:pt x="2" y="53"/>
                      <a:pt x="2" y="53"/>
                      <a:pt x="2" y="54"/>
                    </a:cubicBezTo>
                    <a:cubicBezTo>
                      <a:pt x="1" y="54"/>
                      <a:pt x="1" y="54"/>
                      <a:pt x="1" y="55"/>
                    </a:cubicBezTo>
                    <a:cubicBezTo>
                      <a:pt x="0" y="59"/>
                      <a:pt x="0" y="66"/>
                      <a:pt x="0" y="72"/>
                    </a:cubicBezTo>
                    <a:cubicBezTo>
                      <a:pt x="0" y="77"/>
                      <a:pt x="0" y="81"/>
                      <a:pt x="1" y="84"/>
                    </a:cubicBezTo>
                    <a:cubicBezTo>
                      <a:pt x="1" y="85"/>
                      <a:pt x="1" y="85"/>
                      <a:pt x="1" y="85"/>
                    </a:cubicBezTo>
                    <a:cubicBezTo>
                      <a:pt x="1" y="85"/>
                      <a:pt x="1" y="85"/>
                      <a:pt x="1" y="85"/>
                    </a:cubicBezTo>
                    <a:cubicBezTo>
                      <a:pt x="1" y="85"/>
                      <a:pt x="2" y="85"/>
                      <a:pt x="2" y="85"/>
                    </a:cubicBezTo>
                    <a:cubicBezTo>
                      <a:pt x="5" y="85"/>
                      <a:pt x="8" y="85"/>
                      <a:pt x="11" y="85"/>
                    </a:cubicBezTo>
                    <a:cubicBezTo>
                      <a:pt x="12" y="89"/>
                      <a:pt x="13" y="92"/>
                      <a:pt x="15" y="95"/>
                    </a:cubicBezTo>
                    <a:cubicBezTo>
                      <a:pt x="14" y="96"/>
                      <a:pt x="14" y="96"/>
                      <a:pt x="13" y="97"/>
                    </a:cubicBezTo>
                    <a:cubicBezTo>
                      <a:pt x="13" y="97"/>
                      <a:pt x="12" y="98"/>
                      <a:pt x="12" y="98"/>
                    </a:cubicBezTo>
                    <a:cubicBezTo>
                      <a:pt x="12" y="99"/>
                      <a:pt x="12" y="99"/>
                      <a:pt x="12" y="99"/>
                    </a:cubicBezTo>
                    <a:cubicBezTo>
                      <a:pt x="12" y="102"/>
                      <a:pt x="12" y="106"/>
                      <a:pt x="11" y="109"/>
                    </a:cubicBezTo>
                    <a:cubicBezTo>
                      <a:pt x="11" y="109"/>
                      <a:pt x="11" y="109"/>
                      <a:pt x="11" y="109"/>
                    </a:cubicBezTo>
                    <a:cubicBezTo>
                      <a:pt x="11" y="110"/>
                      <a:pt x="11" y="110"/>
                      <a:pt x="11" y="110"/>
                    </a:cubicBezTo>
                    <a:cubicBezTo>
                      <a:pt x="11" y="111"/>
                      <a:pt x="12" y="112"/>
                      <a:pt x="12" y="112"/>
                    </a:cubicBezTo>
                    <a:cubicBezTo>
                      <a:pt x="13" y="112"/>
                      <a:pt x="13" y="112"/>
                      <a:pt x="13" y="112"/>
                    </a:cubicBezTo>
                    <a:cubicBezTo>
                      <a:pt x="16" y="117"/>
                      <a:pt x="20" y="121"/>
                      <a:pt x="25" y="125"/>
                    </a:cubicBezTo>
                    <a:cubicBezTo>
                      <a:pt x="26" y="125"/>
                      <a:pt x="26" y="125"/>
                      <a:pt x="27" y="125"/>
                    </a:cubicBezTo>
                    <a:cubicBezTo>
                      <a:pt x="27" y="125"/>
                      <a:pt x="27" y="125"/>
                      <a:pt x="27" y="125"/>
                    </a:cubicBezTo>
                    <a:cubicBezTo>
                      <a:pt x="28" y="125"/>
                      <a:pt x="28" y="125"/>
                      <a:pt x="28" y="125"/>
                    </a:cubicBezTo>
                    <a:cubicBezTo>
                      <a:pt x="30" y="123"/>
                      <a:pt x="32" y="121"/>
                      <a:pt x="35" y="119"/>
                    </a:cubicBezTo>
                    <a:cubicBezTo>
                      <a:pt x="40" y="122"/>
                      <a:pt x="44" y="124"/>
                      <a:pt x="50" y="125"/>
                    </a:cubicBezTo>
                    <a:cubicBezTo>
                      <a:pt x="50" y="129"/>
                      <a:pt x="51" y="131"/>
                      <a:pt x="51" y="135"/>
                    </a:cubicBezTo>
                    <a:cubicBezTo>
                      <a:pt x="51" y="136"/>
                      <a:pt x="52" y="136"/>
                      <a:pt x="53" y="136"/>
                    </a:cubicBezTo>
                    <a:cubicBezTo>
                      <a:pt x="56" y="137"/>
                      <a:pt x="59" y="137"/>
                      <a:pt x="63" y="137"/>
                    </a:cubicBezTo>
                    <a:cubicBezTo>
                      <a:pt x="66" y="137"/>
                      <a:pt x="70" y="137"/>
                      <a:pt x="73" y="136"/>
                    </a:cubicBezTo>
                    <a:cubicBezTo>
                      <a:pt x="74" y="136"/>
                      <a:pt x="75" y="135"/>
                      <a:pt x="75" y="135"/>
                    </a:cubicBezTo>
                    <a:cubicBezTo>
                      <a:pt x="75" y="132"/>
                      <a:pt x="75" y="129"/>
                      <a:pt x="76" y="125"/>
                    </a:cubicBezTo>
                    <a:cubicBezTo>
                      <a:pt x="81" y="124"/>
                      <a:pt x="86" y="122"/>
                      <a:pt x="91" y="119"/>
                    </a:cubicBezTo>
                    <a:cubicBezTo>
                      <a:pt x="93" y="121"/>
                      <a:pt x="96" y="123"/>
                      <a:pt x="98" y="125"/>
                    </a:cubicBezTo>
                    <a:cubicBezTo>
                      <a:pt x="98" y="125"/>
                      <a:pt x="98" y="126"/>
                      <a:pt x="99" y="126"/>
                    </a:cubicBezTo>
                    <a:cubicBezTo>
                      <a:pt x="99" y="126"/>
                      <a:pt x="99" y="125"/>
                      <a:pt x="100" y="125"/>
                    </a:cubicBezTo>
                    <a:cubicBezTo>
                      <a:pt x="105" y="121"/>
                      <a:pt x="110" y="116"/>
                      <a:pt x="114" y="111"/>
                    </a:cubicBezTo>
                    <a:cubicBezTo>
                      <a:pt x="115" y="110"/>
                      <a:pt x="115" y="110"/>
                      <a:pt x="115" y="110"/>
                    </a:cubicBezTo>
                    <a:cubicBezTo>
                      <a:pt x="115" y="106"/>
                      <a:pt x="115" y="103"/>
                      <a:pt x="116" y="98"/>
                    </a:cubicBezTo>
                    <a:cubicBezTo>
                      <a:pt x="116" y="98"/>
                      <a:pt x="116" y="98"/>
                      <a:pt x="116" y="98"/>
                    </a:cubicBezTo>
                    <a:cubicBezTo>
                      <a:pt x="116" y="98"/>
                      <a:pt x="116" y="98"/>
                      <a:pt x="116" y="98"/>
                    </a:cubicBezTo>
                    <a:cubicBezTo>
                      <a:pt x="115" y="97"/>
                      <a:pt x="115" y="97"/>
                      <a:pt x="115" y="97"/>
                    </a:cubicBezTo>
                    <a:cubicBezTo>
                      <a:pt x="115" y="97"/>
                      <a:pt x="115" y="97"/>
                      <a:pt x="115" y="97"/>
                    </a:cubicBezTo>
                    <a:cubicBezTo>
                      <a:pt x="114" y="96"/>
                      <a:pt x="113" y="95"/>
                      <a:pt x="112" y="94"/>
                    </a:cubicBezTo>
                    <a:cubicBezTo>
                      <a:pt x="114" y="90"/>
                      <a:pt x="115" y="88"/>
                      <a:pt x="116" y="87"/>
                    </a:cubicBezTo>
                    <a:cubicBezTo>
                      <a:pt x="117" y="86"/>
                      <a:pt x="117" y="86"/>
                      <a:pt x="117" y="86"/>
                    </a:cubicBezTo>
                    <a:cubicBezTo>
                      <a:pt x="118" y="85"/>
                      <a:pt x="119" y="85"/>
                      <a:pt x="120" y="85"/>
                    </a:cubicBezTo>
                    <a:cubicBezTo>
                      <a:pt x="120" y="85"/>
                      <a:pt x="120" y="85"/>
                      <a:pt x="120" y="85"/>
                    </a:cubicBezTo>
                    <a:cubicBezTo>
                      <a:pt x="121" y="85"/>
                      <a:pt x="122" y="85"/>
                      <a:pt x="124" y="85"/>
                    </a:cubicBezTo>
                    <a:cubicBezTo>
                      <a:pt x="124" y="85"/>
                      <a:pt x="124" y="85"/>
                      <a:pt x="124" y="85"/>
                    </a:cubicBezTo>
                    <a:cubicBezTo>
                      <a:pt x="124" y="85"/>
                      <a:pt x="125" y="85"/>
                      <a:pt x="125" y="84"/>
                    </a:cubicBezTo>
                    <a:cubicBezTo>
                      <a:pt x="126" y="80"/>
                      <a:pt x="126" y="77"/>
                      <a:pt x="126" y="73"/>
                    </a:cubicBezTo>
                    <a:cubicBezTo>
                      <a:pt x="127" y="69"/>
                      <a:pt x="127" y="66"/>
                      <a:pt x="127" y="63"/>
                    </a:cubicBezTo>
                    <a:cubicBezTo>
                      <a:pt x="127" y="59"/>
                      <a:pt x="127" y="56"/>
                      <a:pt x="126" y="52"/>
                    </a:cubicBezTo>
                    <a:cubicBezTo>
                      <a:pt x="126" y="51"/>
                      <a:pt x="125" y="51"/>
                      <a:pt x="125" y="51"/>
                    </a:cubicBezTo>
                    <a:cubicBezTo>
                      <a:pt x="122" y="51"/>
                      <a:pt x="119" y="51"/>
                      <a:pt x="116" y="51"/>
                    </a:cubicBezTo>
                    <a:cubicBezTo>
                      <a:pt x="115" y="47"/>
                      <a:pt x="114" y="44"/>
                      <a:pt x="112" y="40"/>
                    </a:cubicBezTo>
                    <a:cubicBezTo>
                      <a:pt x="113" y="40"/>
                      <a:pt x="113" y="39"/>
                      <a:pt x="114" y="39"/>
                    </a:cubicBezTo>
                    <a:cubicBezTo>
                      <a:pt x="115" y="39"/>
                      <a:pt x="115" y="38"/>
                      <a:pt x="115" y="37"/>
                    </a:cubicBezTo>
                    <a:cubicBezTo>
                      <a:pt x="115" y="36"/>
                      <a:pt x="115" y="35"/>
                      <a:pt x="115" y="34"/>
                    </a:cubicBezTo>
                    <a:cubicBezTo>
                      <a:pt x="115" y="32"/>
                      <a:pt x="115" y="30"/>
                      <a:pt x="115" y="29"/>
                    </a:cubicBezTo>
                    <a:cubicBezTo>
                      <a:pt x="115" y="28"/>
                      <a:pt x="116" y="28"/>
                      <a:pt x="116" y="28"/>
                    </a:cubicBezTo>
                    <a:cubicBezTo>
                      <a:pt x="115" y="27"/>
                      <a:pt x="115" y="27"/>
                      <a:pt x="115" y="27"/>
                    </a:cubicBezTo>
                    <a:cubicBezTo>
                      <a:pt x="116" y="27"/>
                      <a:pt x="116" y="26"/>
                      <a:pt x="115" y="26"/>
                    </a:cubicBezTo>
                    <a:cubicBezTo>
                      <a:pt x="115" y="26"/>
                      <a:pt x="115" y="26"/>
                      <a:pt x="115" y="26"/>
                    </a:cubicBezTo>
                    <a:cubicBezTo>
                      <a:pt x="115" y="25"/>
                      <a:pt x="115" y="25"/>
                      <a:pt x="114" y="24"/>
                    </a:cubicBezTo>
                    <a:cubicBezTo>
                      <a:pt x="114" y="24"/>
                      <a:pt x="114" y="24"/>
                      <a:pt x="114" y="24"/>
                    </a:cubicBezTo>
                    <a:cubicBezTo>
                      <a:pt x="113" y="23"/>
                      <a:pt x="113" y="22"/>
                      <a:pt x="112" y="21"/>
                    </a:cubicBezTo>
                    <a:cubicBezTo>
                      <a:pt x="112" y="21"/>
                      <a:pt x="111" y="20"/>
                      <a:pt x="110" y="19"/>
                    </a:cubicBezTo>
                    <a:cubicBezTo>
                      <a:pt x="108" y="18"/>
                      <a:pt x="106" y="16"/>
                      <a:pt x="105" y="14"/>
                    </a:cubicBezTo>
                    <a:cubicBezTo>
                      <a:pt x="104" y="13"/>
                      <a:pt x="103" y="13"/>
                      <a:pt x="102" y="12"/>
                    </a:cubicBezTo>
                    <a:cubicBezTo>
                      <a:pt x="102" y="12"/>
                      <a:pt x="101" y="12"/>
                      <a:pt x="101" y="11"/>
                    </a:cubicBezTo>
                    <a:cubicBezTo>
                      <a:pt x="101" y="11"/>
                      <a:pt x="101" y="11"/>
                      <a:pt x="100" y="11"/>
                    </a:cubicBezTo>
                    <a:cubicBezTo>
                      <a:pt x="100" y="11"/>
                      <a:pt x="100" y="11"/>
                      <a:pt x="100" y="11"/>
                    </a:cubicBezTo>
                    <a:cubicBezTo>
                      <a:pt x="100" y="11"/>
                      <a:pt x="99" y="11"/>
                      <a:pt x="99" y="11"/>
                    </a:cubicBezTo>
                    <a:cubicBezTo>
                      <a:pt x="99" y="11"/>
                      <a:pt x="99" y="11"/>
                      <a:pt x="99" y="11"/>
                    </a:cubicBezTo>
                    <a:cubicBezTo>
                      <a:pt x="97" y="14"/>
                      <a:pt x="94" y="16"/>
                      <a:pt x="92" y="18"/>
                    </a:cubicBezTo>
                    <a:cubicBezTo>
                      <a:pt x="87" y="15"/>
                      <a:pt x="82" y="12"/>
                      <a:pt x="76" y="11"/>
                    </a:cubicBezTo>
                    <a:cubicBezTo>
                      <a:pt x="76" y="8"/>
                      <a:pt x="76" y="5"/>
                      <a:pt x="76" y="2"/>
                    </a:cubicBezTo>
                    <a:cubicBezTo>
                      <a:pt x="76" y="1"/>
                      <a:pt x="75" y="1"/>
                      <a:pt x="74" y="0"/>
                    </a:cubicBezTo>
                    <a:cubicBezTo>
                      <a:pt x="71" y="0"/>
                      <a:pt x="68" y="0"/>
                      <a:pt x="6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743"/>
              <p:cNvSpPr>
                <a:spLocks noEditPoints="1"/>
              </p:cNvSpPr>
              <p:nvPr/>
            </p:nvSpPr>
            <p:spPr bwMode="auto">
              <a:xfrm>
                <a:off x="3300" y="1114"/>
                <a:ext cx="140" cy="140"/>
              </a:xfrm>
              <a:custGeom>
                <a:avLst/>
                <a:gdLst>
                  <a:gd name="T0" fmla="*/ 56 w 59"/>
                  <a:gd name="T1" fmla="*/ 30 h 59"/>
                  <a:gd name="T2" fmla="*/ 54 w 59"/>
                  <a:gd name="T3" fmla="*/ 29 h 59"/>
                  <a:gd name="T4" fmla="*/ 55 w 59"/>
                  <a:gd name="T5" fmla="*/ 28 h 59"/>
                  <a:gd name="T6" fmla="*/ 53 w 59"/>
                  <a:gd name="T7" fmla="*/ 26 h 59"/>
                  <a:gd name="T8" fmla="*/ 53 w 59"/>
                  <a:gd name="T9" fmla="*/ 26 h 59"/>
                  <a:gd name="T10" fmla="*/ 54 w 59"/>
                  <a:gd name="T11" fmla="*/ 21 h 59"/>
                  <a:gd name="T12" fmla="*/ 51 w 59"/>
                  <a:gd name="T13" fmla="*/ 21 h 59"/>
                  <a:gd name="T14" fmla="*/ 53 w 59"/>
                  <a:gd name="T15" fmla="*/ 20 h 59"/>
                  <a:gd name="T16" fmla="*/ 49 w 59"/>
                  <a:gd name="T17" fmla="*/ 19 h 59"/>
                  <a:gd name="T18" fmla="*/ 50 w 59"/>
                  <a:gd name="T19" fmla="*/ 20 h 59"/>
                  <a:gd name="T20" fmla="*/ 46 w 59"/>
                  <a:gd name="T21" fmla="*/ 16 h 59"/>
                  <a:gd name="T22" fmla="*/ 48 w 59"/>
                  <a:gd name="T23" fmla="*/ 18 h 59"/>
                  <a:gd name="T24" fmla="*/ 47 w 59"/>
                  <a:gd name="T25" fmla="*/ 11 h 59"/>
                  <a:gd name="T26" fmla="*/ 45 w 59"/>
                  <a:gd name="T27" fmla="*/ 15 h 59"/>
                  <a:gd name="T28" fmla="*/ 3 w 59"/>
                  <a:gd name="T29" fmla="*/ 28 h 59"/>
                  <a:gd name="T30" fmla="*/ 12 w 59"/>
                  <a:gd name="T31" fmla="*/ 16 h 59"/>
                  <a:gd name="T32" fmla="*/ 45 w 59"/>
                  <a:gd name="T33" fmla="*/ 19 h 59"/>
                  <a:gd name="T34" fmla="*/ 53 w 59"/>
                  <a:gd name="T35" fmla="*/ 41 h 59"/>
                  <a:gd name="T36" fmla="*/ 30 w 59"/>
                  <a:gd name="T37" fmla="*/ 56 h 59"/>
                  <a:gd name="T38" fmla="*/ 40 w 59"/>
                  <a:gd name="T39" fmla="*/ 12 h 59"/>
                  <a:gd name="T40" fmla="*/ 46 w 59"/>
                  <a:gd name="T41" fmla="*/ 10 h 59"/>
                  <a:gd name="T42" fmla="*/ 6 w 59"/>
                  <a:gd name="T43" fmla="*/ 17 h 59"/>
                  <a:gd name="T44" fmla="*/ 9 w 59"/>
                  <a:gd name="T45" fmla="*/ 15 h 59"/>
                  <a:gd name="T46" fmla="*/ 15 w 59"/>
                  <a:gd name="T47" fmla="*/ 7 h 59"/>
                  <a:gd name="T48" fmla="*/ 39 w 59"/>
                  <a:gd name="T49" fmla="*/ 11 h 59"/>
                  <a:gd name="T50" fmla="*/ 43 w 59"/>
                  <a:gd name="T51" fmla="*/ 8 h 59"/>
                  <a:gd name="T52" fmla="*/ 34 w 59"/>
                  <a:gd name="T53" fmla="*/ 9 h 59"/>
                  <a:gd name="T54" fmla="*/ 41 w 59"/>
                  <a:gd name="T55" fmla="*/ 6 h 59"/>
                  <a:gd name="T56" fmla="*/ 31 w 59"/>
                  <a:gd name="T57" fmla="*/ 8 h 59"/>
                  <a:gd name="T58" fmla="*/ 36 w 59"/>
                  <a:gd name="T59" fmla="*/ 5 h 59"/>
                  <a:gd name="T60" fmla="*/ 19 w 59"/>
                  <a:gd name="T61" fmla="*/ 5 h 59"/>
                  <a:gd name="T62" fmla="*/ 13 w 59"/>
                  <a:gd name="T63" fmla="*/ 12 h 59"/>
                  <a:gd name="T64" fmla="*/ 34 w 59"/>
                  <a:gd name="T65" fmla="*/ 3 h 59"/>
                  <a:gd name="T66" fmla="*/ 27 w 59"/>
                  <a:gd name="T67" fmla="*/ 8 h 59"/>
                  <a:gd name="T68" fmla="*/ 26 w 59"/>
                  <a:gd name="T69" fmla="*/ 3 h 59"/>
                  <a:gd name="T70" fmla="*/ 19 w 59"/>
                  <a:gd name="T71" fmla="*/ 9 h 59"/>
                  <a:gd name="T72" fmla="*/ 29 w 59"/>
                  <a:gd name="T73" fmla="*/ 3 h 59"/>
                  <a:gd name="T74" fmla="*/ 23 w 59"/>
                  <a:gd name="T75" fmla="*/ 8 h 59"/>
                  <a:gd name="T76" fmla="*/ 12 w 59"/>
                  <a:gd name="T77" fmla="*/ 5 h 59"/>
                  <a:gd name="T78" fmla="*/ 30 w 59"/>
                  <a:gd name="T79" fmla="*/ 59 h 59"/>
                  <a:gd name="T80" fmla="*/ 45 w 59"/>
                  <a:gd name="T81" fmla="*/ 54 h 59"/>
                  <a:gd name="T82" fmla="*/ 46 w 59"/>
                  <a:gd name="T83" fmla="*/ 53 h 59"/>
                  <a:gd name="T84" fmla="*/ 48 w 59"/>
                  <a:gd name="T85" fmla="*/ 52 h 59"/>
                  <a:gd name="T86" fmla="*/ 48 w 59"/>
                  <a:gd name="T87" fmla="*/ 52 h 59"/>
                  <a:gd name="T88" fmla="*/ 48 w 59"/>
                  <a:gd name="T89" fmla="*/ 52 h 59"/>
                  <a:gd name="T90" fmla="*/ 48 w 59"/>
                  <a:gd name="T91" fmla="*/ 52 h 59"/>
                  <a:gd name="T92" fmla="*/ 59 w 59"/>
                  <a:gd name="T93" fmla="*/ 31 h 59"/>
                  <a:gd name="T94" fmla="*/ 29 w 59"/>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59">
                    <a:moveTo>
                      <a:pt x="56" y="32"/>
                    </a:moveTo>
                    <a:cubicBezTo>
                      <a:pt x="55" y="32"/>
                      <a:pt x="55" y="31"/>
                      <a:pt x="55" y="30"/>
                    </a:cubicBezTo>
                    <a:cubicBezTo>
                      <a:pt x="56" y="30"/>
                      <a:pt x="56" y="30"/>
                      <a:pt x="56" y="30"/>
                    </a:cubicBezTo>
                    <a:cubicBezTo>
                      <a:pt x="56" y="31"/>
                      <a:pt x="56" y="31"/>
                      <a:pt x="56" y="31"/>
                    </a:cubicBezTo>
                    <a:cubicBezTo>
                      <a:pt x="56" y="31"/>
                      <a:pt x="56" y="32"/>
                      <a:pt x="56" y="32"/>
                    </a:cubicBezTo>
                    <a:moveTo>
                      <a:pt x="54" y="29"/>
                    </a:moveTo>
                    <a:cubicBezTo>
                      <a:pt x="54" y="28"/>
                      <a:pt x="54" y="28"/>
                      <a:pt x="54" y="28"/>
                    </a:cubicBezTo>
                    <a:cubicBezTo>
                      <a:pt x="54" y="27"/>
                      <a:pt x="55" y="27"/>
                      <a:pt x="55" y="27"/>
                    </a:cubicBezTo>
                    <a:cubicBezTo>
                      <a:pt x="55" y="27"/>
                      <a:pt x="55" y="28"/>
                      <a:pt x="55" y="28"/>
                    </a:cubicBezTo>
                    <a:cubicBezTo>
                      <a:pt x="54" y="29"/>
                      <a:pt x="54" y="29"/>
                      <a:pt x="54" y="29"/>
                    </a:cubicBezTo>
                    <a:moveTo>
                      <a:pt x="53" y="26"/>
                    </a:moveTo>
                    <a:cubicBezTo>
                      <a:pt x="53" y="26"/>
                      <a:pt x="53" y="26"/>
                      <a:pt x="53" y="26"/>
                    </a:cubicBezTo>
                    <a:cubicBezTo>
                      <a:pt x="54" y="25"/>
                      <a:pt x="54" y="25"/>
                      <a:pt x="55" y="25"/>
                    </a:cubicBezTo>
                    <a:cubicBezTo>
                      <a:pt x="55" y="25"/>
                      <a:pt x="55" y="25"/>
                      <a:pt x="55" y="25"/>
                    </a:cubicBezTo>
                    <a:cubicBezTo>
                      <a:pt x="55" y="26"/>
                      <a:pt x="54" y="26"/>
                      <a:pt x="53" y="26"/>
                    </a:cubicBezTo>
                    <a:moveTo>
                      <a:pt x="52" y="24"/>
                    </a:moveTo>
                    <a:cubicBezTo>
                      <a:pt x="52" y="24"/>
                      <a:pt x="52" y="23"/>
                      <a:pt x="52" y="23"/>
                    </a:cubicBezTo>
                    <a:cubicBezTo>
                      <a:pt x="52" y="22"/>
                      <a:pt x="53" y="22"/>
                      <a:pt x="54" y="21"/>
                    </a:cubicBezTo>
                    <a:cubicBezTo>
                      <a:pt x="54" y="22"/>
                      <a:pt x="54" y="22"/>
                      <a:pt x="54" y="23"/>
                    </a:cubicBezTo>
                    <a:cubicBezTo>
                      <a:pt x="54" y="23"/>
                      <a:pt x="53" y="24"/>
                      <a:pt x="52" y="24"/>
                    </a:cubicBezTo>
                    <a:moveTo>
                      <a:pt x="51" y="21"/>
                    </a:moveTo>
                    <a:cubicBezTo>
                      <a:pt x="50" y="21"/>
                      <a:pt x="50" y="21"/>
                      <a:pt x="50" y="21"/>
                    </a:cubicBezTo>
                    <a:cubicBezTo>
                      <a:pt x="51" y="20"/>
                      <a:pt x="52" y="20"/>
                      <a:pt x="53" y="19"/>
                    </a:cubicBezTo>
                    <a:cubicBezTo>
                      <a:pt x="53" y="20"/>
                      <a:pt x="53" y="20"/>
                      <a:pt x="53" y="20"/>
                    </a:cubicBezTo>
                    <a:cubicBezTo>
                      <a:pt x="52" y="20"/>
                      <a:pt x="52" y="21"/>
                      <a:pt x="51" y="21"/>
                    </a:cubicBezTo>
                    <a:moveTo>
                      <a:pt x="50" y="20"/>
                    </a:moveTo>
                    <a:cubicBezTo>
                      <a:pt x="49" y="19"/>
                      <a:pt x="49" y="19"/>
                      <a:pt x="49" y="19"/>
                    </a:cubicBezTo>
                    <a:cubicBezTo>
                      <a:pt x="50" y="18"/>
                      <a:pt x="51" y="18"/>
                      <a:pt x="52" y="17"/>
                    </a:cubicBezTo>
                    <a:cubicBezTo>
                      <a:pt x="52" y="17"/>
                      <a:pt x="52" y="18"/>
                      <a:pt x="52" y="18"/>
                    </a:cubicBezTo>
                    <a:cubicBezTo>
                      <a:pt x="51" y="19"/>
                      <a:pt x="50" y="19"/>
                      <a:pt x="50" y="20"/>
                    </a:cubicBezTo>
                    <a:moveTo>
                      <a:pt x="48" y="18"/>
                    </a:moveTo>
                    <a:cubicBezTo>
                      <a:pt x="48" y="17"/>
                      <a:pt x="48" y="17"/>
                      <a:pt x="48" y="17"/>
                    </a:cubicBezTo>
                    <a:cubicBezTo>
                      <a:pt x="47" y="17"/>
                      <a:pt x="47" y="17"/>
                      <a:pt x="46" y="16"/>
                    </a:cubicBezTo>
                    <a:cubicBezTo>
                      <a:pt x="47" y="15"/>
                      <a:pt x="49" y="15"/>
                      <a:pt x="50" y="14"/>
                    </a:cubicBezTo>
                    <a:cubicBezTo>
                      <a:pt x="50" y="15"/>
                      <a:pt x="51" y="15"/>
                      <a:pt x="51" y="16"/>
                    </a:cubicBezTo>
                    <a:cubicBezTo>
                      <a:pt x="50" y="16"/>
                      <a:pt x="49" y="17"/>
                      <a:pt x="48" y="18"/>
                    </a:cubicBezTo>
                    <a:moveTo>
                      <a:pt x="45" y="15"/>
                    </a:moveTo>
                    <a:cubicBezTo>
                      <a:pt x="45" y="15"/>
                      <a:pt x="44" y="14"/>
                      <a:pt x="43" y="14"/>
                    </a:cubicBezTo>
                    <a:cubicBezTo>
                      <a:pt x="45" y="13"/>
                      <a:pt x="46" y="12"/>
                      <a:pt x="47" y="11"/>
                    </a:cubicBezTo>
                    <a:cubicBezTo>
                      <a:pt x="48" y="11"/>
                      <a:pt x="48" y="11"/>
                      <a:pt x="48" y="11"/>
                    </a:cubicBezTo>
                    <a:cubicBezTo>
                      <a:pt x="48" y="12"/>
                      <a:pt x="49" y="12"/>
                      <a:pt x="49" y="13"/>
                    </a:cubicBezTo>
                    <a:cubicBezTo>
                      <a:pt x="48" y="14"/>
                      <a:pt x="46" y="14"/>
                      <a:pt x="45" y="15"/>
                    </a:cubicBezTo>
                    <a:moveTo>
                      <a:pt x="30" y="56"/>
                    </a:moveTo>
                    <a:cubicBezTo>
                      <a:pt x="23" y="56"/>
                      <a:pt x="16" y="52"/>
                      <a:pt x="11" y="47"/>
                    </a:cubicBezTo>
                    <a:cubicBezTo>
                      <a:pt x="6" y="42"/>
                      <a:pt x="3" y="35"/>
                      <a:pt x="3" y="28"/>
                    </a:cubicBezTo>
                    <a:cubicBezTo>
                      <a:pt x="3" y="27"/>
                      <a:pt x="3" y="26"/>
                      <a:pt x="3" y="25"/>
                    </a:cubicBezTo>
                    <a:cubicBezTo>
                      <a:pt x="4" y="24"/>
                      <a:pt x="4" y="24"/>
                      <a:pt x="4" y="24"/>
                    </a:cubicBezTo>
                    <a:cubicBezTo>
                      <a:pt x="6" y="21"/>
                      <a:pt x="8" y="18"/>
                      <a:pt x="12" y="16"/>
                    </a:cubicBezTo>
                    <a:cubicBezTo>
                      <a:pt x="17" y="12"/>
                      <a:pt x="22" y="11"/>
                      <a:pt x="27" y="11"/>
                    </a:cubicBezTo>
                    <a:cubicBezTo>
                      <a:pt x="27" y="11"/>
                      <a:pt x="27" y="11"/>
                      <a:pt x="27" y="11"/>
                    </a:cubicBezTo>
                    <a:cubicBezTo>
                      <a:pt x="34" y="11"/>
                      <a:pt x="41" y="14"/>
                      <a:pt x="45" y="19"/>
                    </a:cubicBezTo>
                    <a:cubicBezTo>
                      <a:pt x="50" y="25"/>
                      <a:pt x="53" y="32"/>
                      <a:pt x="53" y="39"/>
                    </a:cubicBezTo>
                    <a:cubicBezTo>
                      <a:pt x="53" y="39"/>
                      <a:pt x="53" y="40"/>
                      <a:pt x="53" y="41"/>
                    </a:cubicBezTo>
                    <a:cubicBezTo>
                      <a:pt x="53" y="41"/>
                      <a:pt x="53" y="41"/>
                      <a:pt x="53" y="41"/>
                    </a:cubicBezTo>
                    <a:cubicBezTo>
                      <a:pt x="52" y="44"/>
                      <a:pt x="49" y="48"/>
                      <a:pt x="45" y="51"/>
                    </a:cubicBezTo>
                    <a:cubicBezTo>
                      <a:pt x="45" y="51"/>
                      <a:pt x="45" y="51"/>
                      <a:pt x="45" y="51"/>
                    </a:cubicBezTo>
                    <a:cubicBezTo>
                      <a:pt x="40" y="54"/>
                      <a:pt x="35" y="56"/>
                      <a:pt x="30" y="56"/>
                    </a:cubicBezTo>
                    <a:cubicBezTo>
                      <a:pt x="30" y="56"/>
                      <a:pt x="30" y="56"/>
                      <a:pt x="30" y="56"/>
                    </a:cubicBezTo>
                    <a:moveTo>
                      <a:pt x="42" y="13"/>
                    </a:moveTo>
                    <a:cubicBezTo>
                      <a:pt x="41" y="12"/>
                      <a:pt x="41" y="12"/>
                      <a:pt x="40" y="12"/>
                    </a:cubicBezTo>
                    <a:cubicBezTo>
                      <a:pt x="42" y="11"/>
                      <a:pt x="43" y="10"/>
                      <a:pt x="45" y="9"/>
                    </a:cubicBezTo>
                    <a:cubicBezTo>
                      <a:pt x="45" y="9"/>
                      <a:pt x="45" y="9"/>
                      <a:pt x="45" y="9"/>
                    </a:cubicBezTo>
                    <a:cubicBezTo>
                      <a:pt x="45" y="9"/>
                      <a:pt x="46" y="9"/>
                      <a:pt x="46" y="10"/>
                    </a:cubicBezTo>
                    <a:cubicBezTo>
                      <a:pt x="45" y="11"/>
                      <a:pt x="43" y="12"/>
                      <a:pt x="42" y="13"/>
                    </a:cubicBezTo>
                    <a:moveTo>
                      <a:pt x="6" y="17"/>
                    </a:moveTo>
                    <a:cubicBezTo>
                      <a:pt x="6" y="17"/>
                      <a:pt x="6" y="17"/>
                      <a:pt x="6" y="17"/>
                    </a:cubicBezTo>
                    <a:cubicBezTo>
                      <a:pt x="8" y="14"/>
                      <a:pt x="11" y="12"/>
                      <a:pt x="13" y="9"/>
                    </a:cubicBezTo>
                    <a:cubicBezTo>
                      <a:pt x="14" y="8"/>
                      <a:pt x="14" y="8"/>
                      <a:pt x="14" y="8"/>
                    </a:cubicBezTo>
                    <a:cubicBezTo>
                      <a:pt x="12" y="10"/>
                      <a:pt x="10" y="12"/>
                      <a:pt x="9" y="15"/>
                    </a:cubicBezTo>
                    <a:cubicBezTo>
                      <a:pt x="8" y="15"/>
                      <a:pt x="7" y="16"/>
                      <a:pt x="6" y="17"/>
                    </a:cubicBezTo>
                    <a:moveTo>
                      <a:pt x="14" y="8"/>
                    </a:moveTo>
                    <a:cubicBezTo>
                      <a:pt x="15" y="7"/>
                      <a:pt x="15" y="7"/>
                      <a:pt x="15" y="7"/>
                    </a:cubicBezTo>
                    <a:cubicBezTo>
                      <a:pt x="15" y="7"/>
                      <a:pt x="15" y="7"/>
                      <a:pt x="15" y="7"/>
                    </a:cubicBezTo>
                    <a:cubicBezTo>
                      <a:pt x="15" y="7"/>
                      <a:pt x="14" y="8"/>
                      <a:pt x="14" y="8"/>
                    </a:cubicBezTo>
                    <a:moveTo>
                      <a:pt x="39" y="11"/>
                    </a:moveTo>
                    <a:cubicBezTo>
                      <a:pt x="38" y="10"/>
                      <a:pt x="38" y="10"/>
                      <a:pt x="38" y="10"/>
                    </a:cubicBezTo>
                    <a:cubicBezTo>
                      <a:pt x="39" y="9"/>
                      <a:pt x="41" y="8"/>
                      <a:pt x="42" y="7"/>
                    </a:cubicBezTo>
                    <a:cubicBezTo>
                      <a:pt x="43" y="8"/>
                      <a:pt x="43" y="8"/>
                      <a:pt x="43" y="8"/>
                    </a:cubicBezTo>
                    <a:cubicBezTo>
                      <a:pt x="42" y="9"/>
                      <a:pt x="40" y="10"/>
                      <a:pt x="39" y="11"/>
                    </a:cubicBezTo>
                    <a:moveTo>
                      <a:pt x="36" y="10"/>
                    </a:moveTo>
                    <a:cubicBezTo>
                      <a:pt x="36" y="9"/>
                      <a:pt x="35" y="9"/>
                      <a:pt x="34" y="9"/>
                    </a:cubicBezTo>
                    <a:cubicBezTo>
                      <a:pt x="35" y="8"/>
                      <a:pt x="36" y="7"/>
                      <a:pt x="37" y="6"/>
                    </a:cubicBezTo>
                    <a:cubicBezTo>
                      <a:pt x="38" y="6"/>
                      <a:pt x="38" y="5"/>
                      <a:pt x="39" y="5"/>
                    </a:cubicBezTo>
                    <a:cubicBezTo>
                      <a:pt x="40" y="5"/>
                      <a:pt x="40" y="6"/>
                      <a:pt x="41" y="6"/>
                    </a:cubicBezTo>
                    <a:cubicBezTo>
                      <a:pt x="39" y="7"/>
                      <a:pt x="38" y="8"/>
                      <a:pt x="36" y="10"/>
                    </a:cubicBezTo>
                    <a:moveTo>
                      <a:pt x="33" y="9"/>
                    </a:moveTo>
                    <a:cubicBezTo>
                      <a:pt x="32" y="8"/>
                      <a:pt x="32" y="8"/>
                      <a:pt x="31" y="8"/>
                    </a:cubicBezTo>
                    <a:cubicBezTo>
                      <a:pt x="33" y="7"/>
                      <a:pt x="34" y="5"/>
                      <a:pt x="36" y="4"/>
                    </a:cubicBezTo>
                    <a:cubicBezTo>
                      <a:pt x="36" y="4"/>
                      <a:pt x="37" y="4"/>
                      <a:pt x="37" y="4"/>
                    </a:cubicBezTo>
                    <a:cubicBezTo>
                      <a:pt x="36" y="5"/>
                      <a:pt x="36" y="5"/>
                      <a:pt x="36" y="5"/>
                    </a:cubicBezTo>
                    <a:cubicBezTo>
                      <a:pt x="35" y="6"/>
                      <a:pt x="34" y="7"/>
                      <a:pt x="33" y="9"/>
                    </a:cubicBezTo>
                    <a:moveTo>
                      <a:pt x="13" y="12"/>
                    </a:moveTo>
                    <a:cubicBezTo>
                      <a:pt x="15" y="9"/>
                      <a:pt x="17" y="7"/>
                      <a:pt x="19" y="5"/>
                    </a:cubicBezTo>
                    <a:cubicBezTo>
                      <a:pt x="20" y="4"/>
                      <a:pt x="21" y="4"/>
                      <a:pt x="22" y="4"/>
                    </a:cubicBezTo>
                    <a:cubicBezTo>
                      <a:pt x="20" y="6"/>
                      <a:pt x="18" y="8"/>
                      <a:pt x="15" y="10"/>
                    </a:cubicBezTo>
                    <a:cubicBezTo>
                      <a:pt x="15" y="11"/>
                      <a:pt x="14" y="11"/>
                      <a:pt x="13" y="12"/>
                    </a:cubicBezTo>
                    <a:moveTo>
                      <a:pt x="27" y="8"/>
                    </a:moveTo>
                    <a:cubicBezTo>
                      <a:pt x="28" y="6"/>
                      <a:pt x="30" y="4"/>
                      <a:pt x="32" y="3"/>
                    </a:cubicBezTo>
                    <a:cubicBezTo>
                      <a:pt x="33" y="3"/>
                      <a:pt x="33" y="3"/>
                      <a:pt x="34" y="3"/>
                    </a:cubicBezTo>
                    <a:cubicBezTo>
                      <a:pt x="32" y="5"/>
                      <a:pt x="31" y="6"/>
                      <a:pt x="29" y="8"/>
                    </a:cubicBezTo>
                    <a:cubicBezTo>
                      <a:pt x="28" y="8"/>
                      <a:pt x="28" y="8"/>
                      <a:pt x="27" y="8"/>
                    </a:cubicBezTo>
                    <a:cubicBezTo>
                      <a:pt x="27" y="8"/>
                      <a:pt x="27" y="8"/>
                      <a:pt x="27" y="8"/>
                    </a:cubicBezTo>
                    <a:moveTo>
                      <a:pt x="19" y="9"/>
                    </a:moveTo>
                    <a:cubicBezTo>
                      <a:pt x="21" y="7"/>
                      <a:pt x="23" y="5"/>
                      <a:pt x="25" y="3"/>
                    </a:cubicBezTo>
                    <a:cubicBezTo>
                      <a:pt x="26" y="3"/>
                      <a:pt x="26" y="3"/>
                      <a:pt x="26" y="3"/>
                    </a:cubicBezTo>
                    <a:cubicBezTo>
                      <a:pt x="24" y="5"/>
                      <a:pt x="22" y="7"/>
                      <a:pt x="20" y="9"/>
                    </a:cubicBezTo>
                    <a:cubicBezTo>
                      <a:pt x="20" y="9"/>
                      <a:pt x="20" y="9"/>
                      <a:pt x="20" y="9"/>
                    </a:cubicBezTo>
                    <a:cubicBezTo>
                      <a:pt x="19" y="9"/>
                      <a:pt x="19" y="9"/>
                      <a:pt x="19" y="9"/>
                    </a:cubicBezTo>
                    <a:moveTo>
                      <a:pt x="23" y="8"/>
                    </a:moveTo>
                    <a:cubicBezTo>
                      <a:pt x="25" y="6"/>
                      <a:pt x="27" y="4"/>
                      <a:pt x="29" y="3"/>
                    </a:cubicBezTo>
                    <a:cubicBezTo>
                      <a:pt x="29" y="3"/>
                      <a:pt x="29" y="3"/>
                      <a:pt x="29" y="3"/>
                    </a:cubicBezTo>
                    <a:cubicBezTo>
                      <a:pt x="29" y="3"/>
                      <a:pt x="30" y="3"/>
                      <a:pt x="30" y="3"/>
                    </a:cubicBezTo>
                    <a:cubicBezTo>
                      <a:pt x="28" y="4"/>
                      <a:pt x="26" y="6"/>
                      <a:pt x="24" y="8"/>
                    </a:cubicBezTo>
                    <a:cubicBezTo>
                      <a:pt x="24" y="8"/>
                      <a:pt x="23" y="8"/>
                      <a:pt x="23" y="8"/>
                    </a:cubicBezTo>
                    <a:moveTo>
                      <a:pt x="29" y="0"/>
                    </a:moveTo>
                    <a:cubicBezTo>
                      <a:pt x="24" y="0"/>
                      <a:pt x="18" y="1"/>
                      <a:pt x="12" y="5"/>
                    </a:cubicBezTo>
                    <a:cubicBezTo>
                      <a:pt x="12" y="5"/>
                      <a:pt x="12" y="5"/>
                      <a:pt x="12" y="5"/>
                    </a:cubicBezTo>
                    <a:cubicBezTo>
                      <a:pt x="4" y="11"/>
                      <a:pt x="0" y="20"/>
                      <a:pt x="0" y="28"/>
                    </a:cubicBezTo>
                    <a:cubicBezTo>
                      <a:pt x="0" y="35"/>
                      <a:pt x="4" y="43"/>
                      <a:pt x="9" y="49"/>
                    </a:cubicBezTo>
                    <a:cubicBezTo>
                      <a:pt x="14" y="55"/>
                      <a:pt x="22" y="59"/>
                      <a:pt x="30" y="59"/>
                    </a:cubicBezTo>
                    <a:cubicBezTo>
                      <a:pt x="34" y="59"/>
                      <a:pt x="39" y="57"/>
                      <a:pt x="44" y="54"/>
                    </a:cubicBezTo>
                    <a:cubicBezTo>
                      <a:pt x="44" y="54"/>
                      <a:pt x="44" y="54"/>
                      <a:pt x="44" y="54"/>
                    </a:cubicBezTo>
                    <a:cubicBezTo>
                      <a:pt x="45" y="54"/>
                      <a:pt x="45" y="54"/>
                      <a:pt x="45" y="54"/>
                    </a:cubicBezTo>
                    <a:cubicBezTo>
                      <a:pt x="45" y="54"/>
                      <a:pt x="45" y="54"/>
                      <a:pt x="45" y="54"/>
                    </a:cubicBezTo>
                    <a:cubicBezTo>
                      <a:pt x="45" y="54"/>
                      <a:pt x="45" y="54"/>
                      <a:pt x="46" y="53"/>
                    </a:cubicBezTo>
                    <a:cubicBezTo>
                      <a:pt x="46" y="53"/>
                      <a:pt x="46" y="53"/>
                      <a:pt x="46" y="53"/>
                    </a:cubicBezTo>
                    <a:cubicBezTo>
                      <a:pt x="46" y="53"/>
                      <a:pt x="46" y="53"/>
                      <a:pt x="46" y="53"/>
                    </a:cubicBezTo>
                    <a:cubicBezTo>
                      <a:pt x="47" y="53"/>
                      <a:pt x="47"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1"/>
                      <a:pt x="48" y="51"/>
                      <a:pt x="48" y="51"/>
                    </a:cubicBezTo>
                    <a:cubicBezTo>
                      <a:pt x="48" y="51"/>
                      <a:pt x="48" y="51"/>
                      <a:pt x="48" y="51"/>
                    </a:cubicBezTo>
                    <a:cubicBezTo>
                      <a:pt x="55" y="46"/>
                      <a:pt x="59" y="38"/>
                      <a:pt x="59" y="31"/>
                    </a:cubicBezTo>
                    <a:cubicBezTo>
                      <a:pt x="59" y="23"/>
                      <a:pt x="55" y="15"/>
                      <a:pt x="50" y="9"/>
                    </a:cubicBezTo>
                    <a:cubicBezTo>
                      <a:pt x="45" y="4"/>
                      <a:pt x="37" y="0"/>
                      <a:pt x="29" y="0"/>
                    </a:cubicBezTo>
                    <a:cubicBezTo>
                      <a:pt x="29" y="0"/>
                      <a:pt x="29"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744"/>
              <p:cNvSpPr>
                <a:spLocks noEditPoints="1"/>
              </p:cNvSpPr>
              <p:nvPr/>
            </p:nvSpPr>
            <p:spPr bwMode="auto">
              <a:xfrm>
                <a:off x="3255" y="1074"/>
                <a:ext cx="225" cy="239"/>
              </a:xfrm>
              <a:custGeom>
                <a:avLst/>
                <a:gdLst>
                  <a:gd name="T0" fmla="*/ 41 w 95"/>
                  <a:gd name="T1" fmla="*/ 98 h 101"/>
                  <a:gd name="T2" fmla="*/ 41 w 95"/>
                  <a:gd name="T3" fmla="*/ 92 h 101"/>
                  <a:gd name="T4" fmla="*/ 39 w 95"/>
                  <a:gd name="T5" fmla="*/ 92 h 101"/>
                  <a:gd name="T6" fmla="*/ 65 w 95"/>
                  <a:gd name="T7" fmla="*/ 91 h 101"/>
                  <a:gd name="T8" fmla="*/ 71 w 95"/>
                  <a:gd name="T9" fmla="*/ 87 h 101"/>
                  <a:gd name="T10" fmla="*/ 50 w 95"/>
                  <a:gd name="T11" fmla="*/ 90 h 101"/>
                  <a:gd name="T12" fmla="*/ 70 w 95"/>
                  <a:gd name="T13" fmla="*/ 91 h 101"/>
                  <a:gd name="T14" fmla="*/ 56 w 95"/>
                  <a:gd name="T15" fmla="*/ 84 h 101"/>
                  <a:gd name="T16" fmla="*/ 64 w 95"/>
                  <a:gd name="T17" fmla="*/ 84 h 101"/>
                  <a:gd name="T18" fmla="*/ 33 w 95"/>
                  <a:gd name="T19" fmla="*/ 84 h 101"/>
                  <a:gd name="T20" fmla="*/ 57 w 95"/>
                  <a:gd name="T21" fmla="*/ 89 h 101"/>
                  <a:gd name="T22" fmla="*/ 28 w 95"/>
                  <a:gd name="T23" fmla="*/ 86 h 101"/>
                  <a:gd name="T24" fmla="*/ 25 w 95"/>
                  <a:gd name="T25" fmla="*/ 84 h 101"/>
                  <a:gd name="T26" fmla="*/ 14 w 95"/>
                  <a:gd name="T27" fmla="*/ 79 h 101"/>
                  <a:gd name="T28" fmla="*/ 28 w 95"/>
                  <a:gd name="T29" fmla="*/ 79 h 101"/>
                  <a:gd name="T30" fmla="*/ 22 w 95"/>
                  <a:gd name="T31" fmla="*/ 81 h 101"/>
                  <a:gd name="T32" fmla="*/ 16 w 95"/>
                  <a:gd name="T33" fmla="*/ 83 h 101"/>
                  <a:gd name="T34" fmla="*/ 23 w 95"/>
                  <a:gd name="T35" fmla="*/ 76 h 101"/>
                  <a:gd name="T36" fmla="*/ 12 w 95"/>
                  <a:gd name="T37" fmla="*/ 75 h 101"/>
                  <a:gd name="T38" fmla="*/ 11 w 95"/>
                  <a:gd name="T39" fmla="*/ 74 h 101"/>
                  <a:gd name="T40" fmla="*/ 7 w 95"/>
                  <a:gd name="T41" fmla="*/ 74 h 101"/>
                  <a:gd name="T42" fmla="*/ 80 w 95"/>
                  <a:gd name="T43" fmla="*/ 69 h 101"/>
                  <a:gd name="T44" fmla="*/ 88 w 95"/>
                  <a:gd name="T45" fmla="*/ 67 h 101"/>
                  <a:gd name="T46" fmla="*/ 85 w 95"/>
                  <a:gd name="T47" fmla="*/ 67 h 101"/>
                  <a:gd name="T48" fmla="*/ 11 w 95"/>
                  <a:gd name="T49" fmla="*/ 61 h 101"/>
                  <a:gd name="T50" fmla="*/ 10 w 95"/>
                  <a:gd name="T51" fmla="*/ 56 h 101"/>
                  <a:gd name="T52" fmla="*/ 6 w 95"/>
                  <a:gd name="T53" fmla="*/ 53 h 101"/>
                  <a:gd name="T54" fmla="*/ 3 w 95"/>
                  <a:gd name="T55" fmla="*/ 52 h 101"/>
                  <a:gd name="T56" fmla="*/ 4 w 95"/>
                  <a:gd name="T57" fmla="*/ 47 h 101"/>
                  <a:gd name="T58" fmla="*/ 85 w 95"/>
                  <a:gd name="T59" fmla="*/ 33 h 101"/>
                  <a:gd name="T60" fmla="*/ 17 w 95"/>
                  <a:gd name="T61" fmla="*/ 20 h 101"/>
                  <a:gd name="T62" fmla="*/ 47 w 95"/>
                  <a:gd name="T63" fmla="*/ 10 h 101"/>
                  <a:gd name="T64" fmla="*/ 73 w 95"/>
                  <a:gd name="T65" fmla="*/ 20 h 101"/>
                  <a:gd name="T66" fmla="*/ 86 w 95"/>
                  <a:gd name="T67" fmla="*/ 24 h 101"/>
                  <a:gd name="T68" fmla="*/ 86 w 95"/>
                  <a:gd name="T69" fmla="*/ 46 h 101"/>
                  <a:gd name="T70" fmla="*/ 79 w 95"/>
                  <a:gd name="T71" fmla="*/ 65 h 101"/>
                  <a:gd name="T72" fmla="*/ 64 w 95"/>
                  <a:gd name="T73" fmla="*/ 79 h 101"/>
                  <a:gd name="T74" fmla="*/ 36 w 95"/>
                  <a:gd name="T75" fmla="*/ 82 h 101"/>
                  <a:gd name="T76" fmla="*/ 10 w 95"/>
                  <a:gd name="T77" fmla="*/ 66 h 101"/>
                  <a:gd name="T78" fmla="*/ 7 w 95"/>
                  <a:gd name="T79" fmla="*/ 33 h 101"/>
                  <a:gd name="T80" fmla="*/ 22 w 95"/>
                  <a:gd name="T81" fmla="*/ 21 h 101"/>
                  <a:gd name="T82" fmla="*/ 49 w 95"/>
                  <a:gd name="T83" fmla="*/ 0 h 101"/>
                  <a:gd name="T84" fmla="*/ 28 w 95"/>
                  <a:gd name="T85" fmla="*/ 4 h 101"/>
                  <a:gd name="T86" fmla="*/ 15 w 95"/>
                  <a:gd name="T87" fmla="*/ 26 h 101"/>
                  <a:gd name="T88" fmla="*/ 4 w 95"/>
                  <a:gd name="T89" fmla="*/ 33 h 101"/>
                  <a:gd name="T90" fmla="*/ 6 w 95"/>
                  <a:gd name="T91" fmla="*/ 65 h 101"/>
                  <a:gd name="T92" fmla="*/ 14 w 95"/>
                  <a:gd name="T93" fmla="*/ 87 h 101"/>
                  <a:gd name="T94" fmla="*/ 31 w 95"/>
                  <a:gd name="T95" fmla="*/ 98 h 101"/>
                  <a:gd name="T96" fmla="*/ 65 w 95"/>
                  <a:gd name="T97" fmla="*/ 96 h 101"/>
                  <a:gd name="T98" fmla="*/ 82 w 95"/>
                  <a:gd name="T99" fmla="*/ 78 h 101"/>
                  <a:gd name="T100" fmla="*/ 84 w 95"/>
                  <a:gd name="T101" fmla="*/ 70 h 101"/>
                  <a:gd name="T102" fmla="*/ 93 w 95"/>
                  <a:gd name="T103" fmla="*/ 61 h 101"/>
                  <a:gd name="T104" fmla="*/ 86 w 95"/>
                  <a:gd name="T105" fmla="*/ 36 h 101"/>
                  <a:gd name="T106" fmla="*/ 90 w 95"/>
                  <a:gd name="T107" fmla="*/ 25 h 101"/>
                  <a:gd name="T108" fmla="*/ 82 w 95"/>
                  <a:gd name="T109" fmla="*/ 13 h 101"/>
                  <a:gd name="T110" fmla="*/ 64 w 95"/>
                  <a:gd name="T111" fmla="*/ 1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101">
                    <a:moveTo>
                      <a:pt x="45" y="98"/>
                    </a:moveTo>
                    <a:cubicBezTo>
                      <a:pt x="44" y="98"/>
                      <a:pt x="44" y="98"/>
                      <a:pt x="44" y="98"/>
                    </a:cubicBezTo>
                    <a:cubicBezTo>
                      <a:pt x="45" y="97"/>
                      <a:pt x="45" y="97"/>
                      <a:pt x="45" y="96"/>
                    </a:cubicBezTo>
                    <a:cubicBezTo>
                      <a:pt x="45" y="97"/>
                      <a:pt x="45" y="97"/>
                      <a:pt x="45" y="98"/>
                    </a:cubicBezTo>
                    <a:moveTo>
                      <a:pt x="43" y="98"/>
                    </a:moveTo>
                    <a:cubicBezTo>
                      <a:pt x="42" y="98"/>
                      <a:pt x="42" y="98"/>
                      <a:pt x="41" y="98"/>
                    </a:cubicBezTo>
                    <a:cubicBezTo>
                      <a:pt x="42" y="96"/>
                      <a:pt x="43" y="94"/>
                      <a:pt x="44" y="93"/>
                    </a:cubicBezTo>
                    <a:cubicBezTo>
                      <a:pt x="45" y="93"/>
                      <a:pt x="45" y="93"/>
                      <a:pt x="46" y="93"/>
                    </a:cubicBezTo>
                    <a:cubicBezTo>
                      <a:pt x="45" y="94"/>
                      <a:pt x="44" y="96"/>
                      <a:pt x="43" y="98"/>
                    </a:cubicBezTo>
                    <a:moveTo>
                      <a:pt x="40" y="97"/>
                    </a:moveTo>
                    <a:cubicBezTo>
                      <a:pt x="39" y="97"/>
                      <a:pt x="38" y="97"/>
                      <a:pt x="38" y="97"/>
                    </a:cubicBezTo>
                    <a:cubicBezTo>
                      <a:pt x="39" y="95"/>
                      <a:pt x="40" y="94"/>
                      <a:pt x="41" y="92"/>
                    </a:cubicBezTo>
                    <a:cubicBezTo>
                      <a:pt x="41" y="92"/>
                      <a:pt x="42" y="92"/>
                      <a:pt x="43" y="92"/>
                    </a:cubicBezTo>
                    <a:cubicBezTo>
                      <a:pt x="41" y="94"/>
                      <a:pt x="40" y="96"/>
                      <a:pt x="40" y="97"/>
                    </a:cubicBezTo>
                    <a:moveTo>
                      <a:pt x="36" y="97"/>
                    </a:moveTo>
                    <a:cubicBezTo>
                      <a:pt x="36" y="97"/>
                      <a:pt x="35" y="97"/>
                      <a:pt x="34" y="96"/>
                    </a:cubicBezTo>
                    <a:cubicBezTo>
                      <a:pt x="36" y="95"/>
                      <a:pt x="37" y="93"/>
                      <a:pt x="38" y="92"/>
                    </a:cubicBezTo>
                    <a:cubicBezTo>
                      <a:pt x="38" y="92"/>
                      <a:pt x="39" y="92"/>
                      <a:pt x="39" y="92"/>
                    </a:cubicBezTo>
                    <a:cubicBezTo>
                      <a:pt x="38" y="93"/>
                      <a:pt x="37" y="95"/>
                      <a:pt x="36" y="97"/>
                    </a:cubicBezTo>
                    <a:moveTo>
                      <a:pt x="34" y="94"/>
                    </a:moveTo>
                    <a:cubicBezTo>
                      <a:pt x="34" y="93"/>
                      <a:pt x="35" y="92"/>
                      <a:pt x="35" y="91"/>
                    </a:cubicBezTo>
                    <a:cubicBezTo>
                      <a:pt x="35" y="91"/>
                      <a:pt x="36" y="91"/>
                      <a:pt x="36" y="91"/>
                    </a:cubicBezTo>
                    <a:cubicBezTo>
                      <a:pt x="36" y="92"/>
                      <a:pt x="35" y="93"/>
                      <a:pt x="34" y="94"/>
                    </a:cubicBezTo>
                    <a:moveTo>
                      <a:pt x="65" y="91"/>
                    </a:moveTo>
                    <a:cubicBezTo>
                      <a:pt x="65" y="91"/>
                      <a:pt x="65" y="90"/>
                      <a:pt x="64" y="90"/>
                    </a:cubicBezTo>
                    <a:cubicBezTo>
                      <a:pt x="65" y="89"/>
                      <a:pt x="65" y="88"/>
                      <a:pt x="66" y="87"/>
                    </a:cubicBezTo>
                    <a:cubicBezTo>
                      <a:pt x="66" y="89"/>
                      <a:pt x="65" y="90"/>
                      <a:pt x="65" y="91"/>
                    </a:cubicBezTo>
                    <a:moveTo>
                      <a:pt x="68" y="92"/>
                    </a:moveTo>
                    <a:cubicBezTo>
                      <a:pt x="68" y="91"/>
                      <a:pt x="69" y="89"/>
                      <a:pt x="69" y="88"/>
                    </a:cubicBezTo>
                    <a:cubicBezTo>
                      <a:pt x="70" y="88"/>
                      <a:pt x="70" y="87"/>
                      <a:pt x="71" y="87"/>
                    </a:cubicBezTo>
                    <a:cubicBezTo>
                      <a:pt x="70" y="89"/>
                      <a:pt x="69" y="90"/>
                      <a:pt x="68" y="92"/>
                    </a:cubicBezTo>
                    <a:moveTo>
                      <a:pt x="51" y="86"/>
                    </a:moveTo>
                    <a:cubicBezTo>
                      <a:pt x="51" y="85"/>
                      <a:pt x="51" y="85"/>
                      <a:pt x="51" y="85"/>
                    </a:cubicBezTo>
                    <a:cubicBezTo>
                      <a:pt x="51" y="85"/>
                      <a:pt x="51" y="85"/>
                      <a:pt x="51" y="85"/>
                    </a:cubicBezTo>
                    <a:cubicBezTo>
                      <a:pt x="51" y="86"/>
                      <a:pt x="51" y="86"/>
                      <a:pt x="51" y="86"/>
                    </a:cubicBezTo>
                    <a:moveTo>
                      <a:pt x="50" y="90"/>
                    </a:moveTo>
                    <a:cubicBezTo>
                      <a:pt x="50" y="89"/>
                      <a:pt x="50" y="89"/>
                      <a:pt x="50" y="88"/>
                    </a:cubicBezTo>
                    <a:cubicBezTo>
                      <a:pt x="51" y="87"/>
                      <a:pt x="52" y="86"/>
                      <a:pt x="53" y="85"/>
                    </a:cubicBezTo>
                    <a:cubicBezTo>
                      <a:pt x="54" y="85"/>
                      <a:pt x="54" y="85"/>
                      <a:pt x="54" y="85"/>
                    </a:cubicBezTo>
                    <a:cubicBezTo>
                      <a:pt x="53" y="87"/>
                      <a:pt x="52" y="88"/>
                      <a:pt x="50" y="90"/>
                    </a:cubicBezTo>
                    <a:cubicBezTo>
                      <a:pt x="50" y="90"/>
                      <a:pt x="50" y="90"/>
                      <a:pt x="50" y="90"/>
                    </a:cubicBezTo>
                    <a:moveTo>
                      <a:pt x="70" y="91"/>
                    </a:moveTo>
                    <a:cubicBezTo>
                      <a:pt x="71" y="89"/>
                      <a:pt x="72" y="87"/>
                      <a:pt x="73" y="86"/>
                    </a:cubicBezTo>
                    <a:cubicBezTo>
                      <a:pt x="74" y="85"/>
                      <a:pt x="74" y="85"/>
                      <a:pt x="75" y="85"/>
                    </a:cubicBezTo>
                    <a:cubicBezTo>
                      <a:pt x="74" y="86"/>
                      <a:pt x="73" y="88"/>
                      <a:pt x="73" y="89"/>
                    </a:cubicBezTo>
                    <a:cubicBezTo>
                      <a:pt x="72" y="90"/>
                      <a:pt x="71" y="90"/>
                      <a:pt x="70" y="91"/>
                    </a:cubicBezTo>
                    <a:moveTo>
                      <a:pt x="52" y="90"/>
                    </a:moveTo>
                    <a:cubicBezTo>
                      <a:pt x="54" y="88"/>
                      <a:pt x="55" y="86"/>
                      <a:pt x="56" y="84"/>
                    </a:cubicBezTo>
                    <a:cubicBezTo>
                      <a:pt x="57" y="84"/>
                      <a:pt x="58" y="84"/>
                      <a:pt x="58" y="84"/>
                    </a:cubicBezTo>
                    <a:cubicBezTo>
                      <a:pt x="57" y="86"/>
                      <a:pt x="56" y="88"/>
                      <a:pt x="55" y="89"/>
                    </a:cubicBezTo>
                    <a:cubicBezTo>
                      <a:pt x="54" y="89"/>
                      <a:pt x="53" y="90"/>
                      <a:pt x="52" y="90"/>
                    </a:cubicBezTo>
                    <a:moveTo>
                      <a:pt x="63" y="89"/>
                    </a:moveTo>
                    <a:cubicBezTo>
                      <a:pt x="63" y="88"/>
                      <a:pt x="63" y="88"/>
                      <a:pt x="63" y="88"/>
                    </a:cubicBezTo>
                    <a:cubicBezTo>
                      <a:pt x="64" y="87"/>
                      <a:pt x="64" y="85"/>
                      <a:pt x="64" y="84"/>
                    </a:cubicBezTo>
                    <a:cubicBezTo>
                      <a:pt x="65" y="84"/>
                      <a:pt x="65" y="85"/>
                      <a:pt x="66" y="86"/>
                    </a:cubicBezTo>
                    <a:cubicBezTo>
                      <a:pt x="65" y="87"/>
                      <a:pt x="64" y="88"/>
                      <a:pt x="63" y="89"/>
                    </a:cubicBezTo>
                    <a:moveTo>
                      <a:pt x="32" y="88"/>
                    </a:moveTo>
                    <a:cubicBezTo>
                      <a:pt x="32" y="88"/>
                      <a:pt x="32" y="88"/>
                      <a:pt x="32" y="88"/>
                    </a:cubicBezTo>
                    <a:cubicBezTo>
                      <a:pt x="31" y="87"/>
                      <a:pt x="30" y="87"/>
                      <a:pt x="30" y="87"/>
                    </a:cubicBezTo>
                    <a:cubicBezTo>
                      <a:pt x="31" y="86"/>
                      <a:pt x="32" y="85"/>
                      <a:pt x="33" y="84"/>
                    </a:cubicBezTo>
                    <a:cubicBezTo>
                      <a:pt x="33" y="85"/>
                      <a:pt x="33" y="87"/>
                      <a:pt x="32" y="88"/>
                    </a:cubicBezTo>
                    <a:moveTo>
                      <a:pt x="57" y="89"/>
                    </a:moveTo>
                    <a:cubicBezTo>
                      <a:pt x="58" y="87"/>
                      <a:pt x="59" y="85"/>
                      <a:pt x="60" y="83"/>
                    </a:cubicBezTo>
                    <a:cubicBezTo>
                      <a:pt x="61" y="83"/>
                      <a:pt x="61" y="83"/>
                      <a:pt x="62" y="83"/>
                    </a:cubicBezTo>
                    <a:cubicBezTo>
                      <a:pt x="61" y="84"/>
                      <a:pt x="61" y="86"/>
                      <a:pt x="60" y="88"/>
                    </a:cubicBezTo>
                    <a:cubicBezTo>
                      <a:pt x="59" y="88"/>
                      <a:pt x="58" y="88"/>
                      <a:pt x="57" y="89"/>
                    </a:cubicBezTo>
                    <a:moveTo>
                      <a:pt x="75" y="87"/>
                    </a:moveTo>
                    <a:cubicBezTo>
                      <a:pt x="76" y="85"/>
                      <a:pt x="77" y="84"/>
                      <a:pt x="77" y="83"/>
                    </a:cubicBezTo>
                    <a:cubicBezTo>
                      <a:pt x="78" y="82"/>
                      <a:pt x="78" y="82"/>
                      <a:pt x="78" y="82"/>
                    </a:cubicBezTo>
                    <a:cubicBezTo>
                      <a:pt x="77" y="83"/>
                      <a:pt x="77" y="84"/>
                      <a:pt x="77" y="85"/>
                    </a:cubicBezTo>
                    <a:cubicBezTo>
                      <a:pt x="76" y="86"/>
                      <a:pt x="76" y="86"/>
                      <a:pt x="75" y="87"/>
                    </a:cubicBezTo>
                    <a:moveTo>
                      <a:pt x="28" y="86"/>
                    </a:moveTo>
                    <a:cubicBezTo>
                      <a:pt x="28" y="86"/>
                      <a:pt x="27" y="85"/>
                      <a:pt x="27" y="85"/>
                    </a:cubicBezTo>
                    <a:cubicBezTo>
                      <a:pt x="28" y="84"/>
                      <a:pt x="30" y="83"/>
                      <a:pt x="31" y="81"/>
                    </a:cubicBezTo>
                    <a:cubicBezTo>
                      <a:pt x="32" y="82"/>
                      <a:pt x="32" y="82"/>
                      <a:pt x="33" y="82"/>
                    </a:cubicBezTo>
                    <a:cubicBezTo>
                      <a:pt x="31" y="83"/>
                      <a:pt x="30" y="85"/>
                      <a:pt x="28" y="86"/>
                    </a:cubicBezTo>
                    <a:moveTo>
                      <a:pt x="26" y="84"/>
                    </a:moveTo>
                    <a:cubicBezTo>
                      <a:pt x="25" y="84"/>
                      <a:pt x="25" y="84"/>
                      <a:pt x="25" y="84"/>
                    </a:cubicBezTo>
                    <a:cubicBezTo>
                      <a:pt x="26" y="82"/>
                      <a:pt x="28" y="81"/>
                      <a:pt x="29" y="80"/>
                    </a:cubicBezTo>
                    <a:cubicBezTo>
                      <a:pt x="30" y="81"/>
                      <a:pt x="30" y="81"/>
                      <a:pt x="30" y="81"/>
                    </a:cubicBezTo>
                    <a:cubicBezTo>
                      <a:pt x="28" y="82"/>
                      <a:pt x="27" y="83"/>
                      <a:pt x="26" y="84"/>
                    </a:cubicBezTo>
                    <a:moveTo>
                      <a:pt x="13" y="83"/>
                    </a:moveTo>
                    <a:cubicBezTo>
                      <a:pt x="12" y="82"/>
                      <a:pt x="12" y="82"/>
                      <a:pt x="12" y="82"/>
                    </a:cubicBezTo>
                    <a:cubicBezTo>
                      <a:pt x="13" y="81"/>
                      <a:pt x="14" y="80"/>
                      <a:pt x="14" y="79"/>
                    </a:cubicBezTo>
                    <a:cubicBezTo>
                      <a:pt x="14" y="80"/>
                      <a:pt x="14" y="80"/>
                      <a:pt x="13" y="81"/>
                    </a:cubicBezTo>
                    <a:cubicBezTo>
                      <a:pt x="13" y="82"/>
                      <a:pt x="13" y="82"/>
                      <a:pt x="13" y="83"/>
                    </a:cubicBezTo>
                    <a:moveTo>
                      <a:pt x="24" y="83"/>
                    </a:moveTo>
                    <a:cubicBezTo>
                      <a:pt x="23" y="82"/>
                      <a:pt x="23" y="82"/>
                      <a:pt x="23" y="82"/>
                    </a:cubicBezTo>
                    <a:cubicBezTo>
                      <a:pt x="24" y="81"/>
                      <a:pt x="25" y="80"/>
                      <a:pt x="27" y="79"/>
                    </a:cubicBezTo>
                    <a:cubicBezTo>
                      <a:pt x="28" y="79"/>
                      <a:pt x="28" y="79"/>
                      <a:pt x="28" y="79"/>
                    </a:cubicBezTo>
                    <a:cubicBezTo>
                      <a:pt x="26" y="80"/>
                      <a:pt x="25" y="81"/>
                      <a:pt x="24" y="83"/>
                    </a:cubicBezTo>
                    <a:moveTo>
                      <a:pt x="22" y="81"/>
                    </a:moveTo>
                    <a:cubicBezTo>
                      <a:pt x="22" y="80"/>
                      <a:pt x="23" y="80"/>
                      <a:pt x="23" y="79"/>
                    </a:cubicBezTo>
                    <a:cubicBezTo>
                      <a:pt x="23" y="78"/>
                      <a:pt x="24" y="78"/>
                      <a:pt x="25" y="77"/>
                    </a:cubicBezTo>
                    <a:cubicBezTo>
                      <a:pt x="25" y="78"/>
                      <a:pt x="25" y="78"/>
                      <a:pt x="25" y="78"/>
                    </a:cubicBezTo>
                    <a:cubicBezTo>
                      <a:pt x="24" y="79"/>
                      <a:pt x="23" y="80"/>
                      <a:pt x="22" y="81"/>
                    </a:cubicBezTo>
                    <a:moveTo>
                      <a:pt x="16" y="83"/>
                    </a:moveTo>
                    <a:cubicBezTo>
                      <a:pt x="16" y="82"/>
                      <a:pt x="16" y="82"/>
                      <a:pt x="16" y="82"/>
                    </a:cubicBezTo>
                    <a:cubicBezTo>
                      <a:pt x="17" y="81"/>
                      <a:pt x="17" y="80"/>
                      <a:pt x="17" y="79"/>
                    </a:cubicBezTo>
                    <a:cubicBezTo>
                      <a:pt x="18" y="78"/>
                      <a:pt x="19" y="78"/>
                      <a:pt x="20" y="77"/>
                    </a:cubicBezTo>
                    <a:cubicBezTo>
                      <a:pt x="20" y="78"/>
                      <a:pt x="19" y="79"/>
                      <a:pt x="19" y="81"/>
                    </a:cubicBezTo>
                    <a:cubicBezTo>
                      <a:pt x="18" y="81"/>
                      <a:pt x="17" y="82"/>
                      <a:pt x="16" y="83"/>
                    </a:cubicBezTo>
                    <a:moveTo>
                      <a:pt x="11" y="80"/>
                    </a:moveTo>
                    <a:cubicBezTo>
                      <a:pt x="11" y="80"/>
                      <a:pt x="11" y="80"/>
                      <a:pt x="11" y="80"/>
                    </a:cubicBezTo>
                    <a:cubicBezTo>
                      <a:pt x="11" y="79"/>
                      <a:pt x="12" y="78"/>
                      <a:pt x="13" y="77"/>
                    </a:cubicBezTo>
                    <a:cubicBezTo>
                      <a:pt x="14" y="77"/>
                      <a:pt x="14" y="77"/>
                      <a:pt x="14" y="77"/>
                    </a:cubicBezTo>
                    <a:cubicBezTo>
                      <a:pt x="13" y="78"/>
                      <a:pt x="12" y="79"/>
                      <a:pt x="11" y="80"/>
                    </a:cubicBezTo>
                    <a:moveTo>
                      <a:pt x="23" y="76"/>
                    </a:moveTo>
                    <a:cubicBezTo>
                      <a:pt x="23" y="76"/>
                      <a:pt x="23" y="76"/>
                      <a:pt x="23" y="76"/>
                    </a:cubicBezTo>
                    <a:cubicBezTo>
                      <a:pt x="23" y="76"/>
                      <a:pt x="23" y="76"/>
                      <a:pt x="23" y="76"/>
                    </a:cubicBezTo>
                    <a:cubicBezTo>
                      <a:pt x="23" y="76"/>
                      <a:pt x="23" y="76"/>
                      <a:pt x="23" y="76"/>
                    </a:cubicBezTo>
                    <a:moveTo>
                      <a:pt x="10" y="78"/>
                    </a:moveTo>
                    <a:cubicBezTo>
                      <a:pt x="9" y="77"/>
                      <a:pt x="9" y="77"/>
                      <a:pt x="9" y="77"/>
                    </a:cubicBezTo>
                    <a:cubicBezTo>
                      <a:pt x="10" y="77"/>
                      <a:pt x="11" y="76"/>
                      <a:pt x="12" y="75"/>
                    </a:cubicBezTo>
                    <a:cubicBezTo>
                      <a:pt x="12" y="75"/>
                      <a:pt x="12" y="75"/>
                      <a:pt x="12" y="75"/>
                    </a:cubicBezTo>
                    <a:cubicBezTo>
                      <a:pt x="11" y="76"/>
                      <a:pt x="11" y="77"/>
                      <a:pt x="10" y="78"/>
                    </a:cubicBezTo>
                    <a:moveTo>
                      <a:pt x="8" y="76"/>
                    </a:moveTo>
                    <a:cubicBezTo>
                      <a:pt x="8" y="76"/>
                      <a:pt x="8" y="76"/>
                      <a:pt x="8" y="76"/>
                    </a:cubicBezTo>
                    <a:cubicBezTo>
                      <a:pt x="9" y="75"/>
                      <a:pt x="10" y="74"/>
                      <a:pt x="10" y="73"/>
                    </a:cubicBezTo>
                    <a:cubicBezTo>
                      <a:pt x="11" y="74"/>
                      <a:pt x="11" y="74"/>
                      <a:pt x="11" y="74"/>
                    </a:cubicBezTo>
                    <a:cubicBezTo>
                      <a:pt x="10" y="74"/>
                      <a:pt x="9" y="75"/>
                      <a:pt x="8" y="76"/>
                    </a:cubicBezTo>
                    <a:moveTo>
                      <a:pt x="7" y="74"/>
                    </a:moveTo>
                    <a:cubicBezTo>
                      <a:pt x="7" y="74"/>
                      <a:pt x="7" y="74"/>
                      <a:pt x="7" y="74"/>
                    </a:cubicBezTo>
                    <a:cubicBezTo>
                      <a:pt x="8" y="72"/>
                      <a:pt x="8" y="71"/>
                      <a:pt x="8" y="70"/>
                    </a:cubicBezTo>
                    <a:cubicBezTo>
                      <a:pt x="9" y="71"/>
                      <a:pt x="9" y="71"/>
                      <a:pt x="10" y="72"/>
                    </a:cubicBezTo>
                    <a:cubicBezTo>
                      <a:pt x="9" y="73"/>
                      <a:pt x="8" y="73"/>
                      <a:pt x="7" y="74"/>
                    </a:cubicBezTo>
                    <a:moveTo>
                      <a:pt x="78" y="72"/>
                    </a:moveTo>
                    <a:cubicBezTo>
                      <a:pt x="78" y="72"/>
                      <a:pt x="78" y="72"/>
                      <a:pt x="78" y="72"/>
                    </a:cubicBezTo>
                    <a:cubicBezTo>
                      <a:pt x="79" y="71"/>
                      <a:pt x="80" y="69"/>
                      <a:pt x="81" y="68"/>
                    </a:cubicBezTo>
                    <a:cubicBezTo>
                      <a:pt x="81" y="68"/>
                      <a:pt x="81" y="68"/>
                      <a:pt x="81" y="68"/>
                    </a:cubicBezTo>
                    <a:cubicBezTo>
                      <a:pt x="81" y="69"/>
                      <a:pt x="81" y="69"/>
                      <a:pt x="81" y="69"/>
                    </a:cubicBezTo>
                    <a:cubicBezTo>
                      <a:pt x="80" y="69"/>
                      <a:pt x="80" y="69"/>
                      <a:pt x="80" y="69"/>
                    </a:cubicBezTo>
                    <a:cubicBezTo>
                      <a:pt x="79" y="70"/>
                      <a:pt x="79" y="71"/>
                      <a:pt x="78" y="72"/>
                    </a:cubicBezTo>
                    <a:moveTo>
                      <a:pt x="88" y="67"/>
                    </a:moveTo>
                    <a:cubicBezTo>
                      <a:pt x="87" y="67"/>
                      <a:pt x="87" y="67"/>
                      <a:pt x="86" y="67"/>
                    </a:cubicBezTo>
                    <a:cubicBezTo>
                      <a:pt x="87" y="65"/>
                      <a:pt x="88" y="64"/>
                      <a:pt x="89" y="62"/>
                    </a:cubicBezTo>
                    <a:cubicBezTo>
                      <a:pt x="89" y="62"/>
                      <a:pt x="89" y="62"/>
                      <a:pt x="89" y="62"/>
                    </a:cubicBezTo>
                    <a:cubicBezTo>
                      <a:pt x="89" y="64"/>
                      <a:pt x="88" y="65"/>
                      <a:pt x="88" y="67"/>
                    </a:cubicBezTo>
                    <a:moveTo>
                      <a:pt x="84" y="67"/>
                    </a:moveTo>
                    <a:cubicBezTo>
                      <a:pt x="84" y="66"/>
                      <a:pt x="84" y="66"/>
                      <a:pt x="84" y="65"/>
                    </a:cubicBezTo>
                    <a:cubicBezTo>
                      <a:pt x="85" y="64"/>
                      <a:pt x="86" y="63"/>
                      <a:pt x="87" y="62"/>
                    </a:cubicBezTo>
                    <a:cubicBezTo>
                      <a:pt x="87" y="62"/>
                      <a:pt x="87" y="62"/>
                      <a:pt x="87" y="62"/>
                    </a:cubicBezTo>
                    <a:cubicBezTo>
                      <a:pt x="88" y="62"/>
                      <a:pt x="88" y="62"/>
                      <a:pt x="88" y="62"/>
                    </a:cubicBezTo>
                    <a:cubicBezTo>
                      <a:pt x="87" y="63"/>
                      <a:pt x="86" y="65"/>
                      <a:pt x="85" y="67"/>
                    </a:cubicBezTo>
                    <a:cubicBezTo>
                      <a:pt x="84" y="67"/>
                      <a:pt x="84" y="67"/>
                      <a:pt x="84" y="67"/>
                    </a:cubicBezTo>
                    <a:moveTo>
                      <a:pt x="12" y="61"/>
                    </a:moveTo>
                    <a:cubicBezTo>
                      <a:pt x="12" y="61"/>
                      <a:pt x="12" y="61"/>
                      <a:pt x="12" y="61"/>
                    </a:cubicBezTo>
                    <a:cubicBezTo>
                      <a:pt x="12" y="61"/>
                      <a:pt x="12" y="61"/>
                      <a:pt x="12" y="61"/>
                    </a:cubicBezTo>
                    <a:cubicBezTo>
                      <a:pt x="12" y="61"/>
                      <a:pt x="12" y="61"/>
                      <a:pt x="12" y="61"/>
                    </a:cubicBezTo>
                    <a:moveTo>
                      <a:pt x="11" y="61"/>
                    </a:moveTo>
                    <a:cubicBezTo>
                      <a:pt x="10" y="60"/>
                      <a:pt x="10" y="59"/>
                      <a:pt x="10" y="59"/>
                    </a:cubicBezTo>
                    <a:cubicBezTo>
                      <a:pt x="11" y="58"/>
                      <a:pt x="11" y="58"/>
                      <a:pt x="11" y="57"/>
                    </a:cubicBezTo>
                    <a:cubicBezTo>
                      <a:pt x="11" y="58"/>
                      <a:pt x="11" y="58"/>
                      <a:pt x="11" y="59"/>
                    </a:cubicBezTo>
                    <a:cubicBezTo>
                      <a:pt x="11" y="59"/>
                      <a:pt x="11" y="60"/>
                      <a:pt x="11" y="61"/>
                    </a:cubicBezTo>
                    <a:moveTo>
                      <a:pt x="10" y="56"/>
                    </a:moveTo>
                    <a:cubicBezTo>
                      <a:pt x="10" y="56"/>
                      <a:pt x="10" y="56"/>
                      <a:pt x="10" y="56"/>
                    </a:cubicBezTo>
                    <a:cubicBezTo>
                      <a:pt x="10" y="56"/>
                      <a:pt x="10" y="56"/>
                      <a:pt x="10" y="56"/>
                    </a:cubicBezTo>
                    <a:cubicBezTo>
                      <a:pt x="10" y="55"/>
                      <a:pt x="10" y="55"/>
                      <a:pt x="10" y="55"/>
                    </a:cubicBezTo>
                    <a:cubicBezTo>
                      <a:pt x="10" y="55"/>
                      <a:pt x="10" y="55"/>
                      <a:pt x="10" y="55"/>
                    </a:cubicBezTo>
                    <a:cubicBezTo>
                      <a:pt x="10" y="56"/>
                      <a:pt x="10" y="56"/>
                      <a:pt x="10" y="56"/>
                    </a:cubicBezTo>
                    <a:moveTo>
                      <a:pt x="7" y="54"/>
                    </a:moveTo>
                    <a:cubicBezTo>
                      <a:pt x="6" y="53"/>
                      <a:pt x="6" y="53"/>
                      <a:pt x="6" y="53"/>
                    </a:cubicBezTo>
                    <a:cubicBezTo>
                      <a:pt x="7" y="52"/>
                      <a:pt x="7" y="51"/>
                      <a:pt x="8" y="50"/>
                    </a:cubicBezTo>
                    <a:cubicBezTo>
                      <a:pt x="8" y="50"/>
                      <a:pt x="8" y="51"/>
                      <a:pt x="8" y="52"/>
                    </a:cubicBezTo>
                    <a:cubicBezTo>
                      <a:pt x="8" y="52"/>
                      <a:pt x="7" y="53"/>
                      <a:pt x="7" y="54"/>
                    </a:cubicBezTo>
                    <a:moveTo>
                      <a:pt x="4" y="53"/>
                    </a:moveTo>
                    <a:cubicBezTo>
                      <a:pt x="4" y="53"/>
                      <a:pt x="3" y="53"/>
                      <a:pt x="3" y="53"/>
                    </a:cubicBezTo>
                    <a:cubicBezTo>
                      <a:pt x="3" y="52"/>
                      <a:pt x="3" y="52"/>
                      <a:pt x="3" y="52"/>
                    </a:cubicBezTo>
                    <a:cubicBezTo>
                      <a:pt x="4" y="51"/>
                      <a:pt x="5" y="49"/>
                      <a:pt x="6" y="48"/>
                    </a:cubicBezTo>
                    <a:cubicBezTo>
                      <a:pt x="6" y="48"/>
                      <a:pt x="7" y="48"/>
                      <a:pt x="8" y="48"/>
                    </a:cubicBezTo>
                    <a:cubicBezTo>
                      <a:pt x="6" y="50"/>
                      <a:pt x="5" y="51"/>
                      <a:pt x="4" y="53"/>
                    </a:cubicBezTo>
                    <a:moveTo>
                      <a:pt x="3" y="49"/>
                    </a:moveTo>
                    <a:cubicBezTo>
                      <a:pt x="3" y="49"/>
                      <a:pt x="3" y="48"/>
                      <a:pt x="3" y="47"/>
                    </a:cubicBezTo>
                    <a:cubicBezTo>
                      <a:pt x="4" y="47"/>
                      <a:pt x="4" y="47"/>
                      <a:pt x="4" y="47"/>
                    </a:cubicBezTo>
                    <a:cubicBezTo>
                      <a:pt x="4" y="48"/>
                      <a:pt x="3" y="49"/>
                      <a:pt x="3" y="49"/>
                    </a:cubicBezTo>
                    <a:moveTo>
                      <a:pt x="85" y="33"/>
                    </a:moveTo>
                    <a:cubicBezTo>
                      <a:pt x="85" y="33"/>
                      <a:pt x="85" y="32"/>
                      <a:pt x="85" y="31"/>
                    </a:cubicBezTo>
                    <a:cubicBezTo>
                      <a:pt x="85" y="31"/>
                      <a:pt x="86" y="30"/>
                      <a:pt x="87" y="30"/>
                    </a:cubicBezTo>
                    <a:cubicBezTo>
                      <a:pt x="87" y="31"/>
                      <a:pt x="86" y="32"/>
                      <a:pt x="86" y="33"/>
                    </a:cubicBezTo>
                    <a:cubicBezTo>
                      <a:pt x="85" y="33"/>
                      <a:pt x="85" y="33"/>
                      <a:pt x="85" y="33"/>
                    </a:cubicBezTo>
                    <a:moveTo>
                      <a:pt x="17" y="23"/>
                    </a:moveTo>
                    <a:cubicBezTo>
                      <a:pt x="16" y="23"/>
                      <a:pt x="16" y="23"/>
                      <a:pt x="16" y="23"/>
                    </a:cubicBezTo>
                    <a:cubicBezTo>
                      <a:pt x="17" y="22"/>
                      <a:pt x="18" y="21"/>
                      <a:pt x="19" y="20"/>
                    </a:cubicBezTo>
                    <a:cubicBezTo>
                      <a:pt x="18" y="21"/>
                      <a:pt x="18" y="22"/>
                      <a:pt x="17" y="23"/>
                    </a:cubicBezTo>
                    <a:moveTo>
                      <a:pt x="17" y="21"/>
                    </a:moveTo>
                    <a:cubicBezTo>
                      <a:pt x="17" y="20"/>
                      <a:pt x="17" y="20"/>
                      <a:pt x="17" y="20"/>
                    </a:cubicBezTo>
                    <a:cubicBezTo>
                      <a:pt x="17" y="19"/>
                      <a:pt x="18" y="19"/>
                      <a:pt x="18" y="19"/>
                    </a:cubicBezTo>
                    <a:cubicBezTo>
                      <a:pt x="18" y="19"/>
                      <a:pt x="18" y="19"/>
                      <a:pt x="18" y="19"/>
                    </a:cubicBezTo>
                    <a:cubicBezTo>
                      <a:pt x="18" y="20"/>
                      <a:pt x="17" y="20"/>
                      <a:pt x="17" y="21"/>
                    </a:cubicBezTo>
                    <a:moveTo>
                      <a:pt x="33" y="13"/>
                    </a:moveTo>
                    <a:cubicBezTo>
                      <a:pt x="33" y="13"/>
                      <a:pt x="34" y="13"/>
                      <a:pt x="34" y="13"/>
                    </a:cubicBezTo>
                    <a:cubicBezTo>
                      <a:pt x="38" y="11"/>
                      <a:pt x="43" y="10"/>
                      <a:pt x="47" y="10"/>
                    </a:cubicBezTo>
                    <a:cubicBezTo>
                      <a:pt x="48" y="10"/>
                      <a:pt x="49" y="9"/>
                      <a:pt x="49" y="9"/>
                    </a:cubicBezTo>
                    <a:cubicBezTo>
                      <a:pt x="49" y="7"/>
                      <a:pt x="49" y="5"/>
                      <a:pt x="50" y="3"/>
                    </a:cubicBezTo>
                    <a:cubicBezTo>
                      <a:pt x="54" y="3"/>
                      <a:pt x="58" y="3"/>
                      <a:pt x="62" y="5"/>
                    </a:cubicBezTo>
                    <a:cubicBezTo>
                      <a:pt x="61" y="7"/>
                      <a:pt x="61" y="9"/>
                      <a:pt x="60" y="11"/>
                    </a:cubicBezTo>
                    <a:cubicBezTo>
                      <a:pt x="60" y="11"/>
                      <a:pt x="61" y="12"/>
                      <a:pt x="61" y="12"/>
                    </a:cubicBezTo>
                    <a:cubicBezTo>
                      <a:pt x="66" y="14"/>
                      <a:pt x="70" y="17"/>
                      <a:pt x="73" y="20"/>
                    </a:cubicBezTo>
                    <a:cubicBezTo>
                      <a:pt x="73" y="20"/>
                      <a:pt x="74" y="20"/>
                      <a:pt x="74" y="20"/>
                    </a:cubicBezTo>
                    <a:cubicBezTo>
                      <a:pt x="74" y="20"/>
                      <a:pt x="75" y="20"/>
                      <a:pt x="75" y="20"/>
                    </a:cubicBezTo>
                    <a:cubicBezTo>
                      <a:pt x="77" y="19"/>
                      <a:pt x="79" y="17"/>
                      <a:pt x="80" y="16"/>
                    </a:cubicBezTo>
                    <a:cubicBezTo>
                      <a:pt x="81" y="16"/>
                      <a:pt x="81" y="17"/>
                      <a:pt x="81" y="17"/>
                    </a:cubicBezTo>
                    <a:cubicBezTo>
                      <a:pt x="82" y="18"/>
                      <a:pt x="83" y="20"/>
                      <a:pt x="84" y="21"/>
                    </a:cubicBezTo>
                    <a:cubicBezTo>
                      <a:pt x="85" y="22"/>
                      <a:pt x="86" y="23"/>
                      <a:pt x="86" y="24"/>
                    </a:cubicBezTo>
                    <a:cubicBezTo>
                      <a:pt x="86" y="24"/>
                      <a:pt x="87" y="25"/>
                      <a:pt x="87" y="26"/>
                    </a:cubicBezTo>
                    <a:cubicBezTo>
                      <a:pt x="87" y="26"/>
                      <a:pt x="87" y="26"/>
                      <a:pt x="87" y="26"/>
                    </a:cubicBezTo>
                    <a:cubicBezTo>
                      <a:pt x="85" y="27"/>
                      <a:pt x="84" y="28"/>
                      <a:pt x="82" y="30"/>
                    </a:cubicBezTo>
                    <a:cubicBezTo>
                      <a:pt x="81" y="30"/>
                      <a:pt x="81" y="31"/>
                      <a:pt x="81" y="31"/>
                    </a:cubicBezTo>
                    <a:cubicBezTo>
                      <a:pt x="83" y="36"/>
                      <a:pt x="84" y="40"/>
                      <a:pt x="85" y="45"/>
                    </a:cubicBezTo>
                    <a:cubicBezTo>
                      <a:pt x="85" y="46"/>
                      <a:pt x="85" y="46"/>
                      <a:pt x="86" y="46"/>
                    </a:cubicBezTo>
                    <a:cubicBezTo>
                      <a:pt x="88" y="47"/>
                      <a:pt x="90" y="47"/>
                      <a:pt x="92" y="47"/>
                    </a:cubicBezTo>
                    <a:cubicBezTo>
                      <a:pt x="92" y="51"/>
                      <a:pt x="91" y="55"/>
                      <a:pt x="90" y="59"/>
                    </a:cubicBezTo>
                    <a:cubicBezTo>
                      <a:pt x="89" y="59"/>
                      <a:pt x="88" y="59"/>
                      <a:pt x="87" y="59"/>
                    </a:cubicBezTo>
                    <a:cubicBezTo>
                      <a:pt x="87" y="59"/>
                      <a:pt x="87" y="59"/>
                      <a:pt x="87" y="59"/>
                    </a:cubicBezTo>
                    <a:cubicBezTo>
                      <a:pt x="85" y="59"/>
                      <a:pt x="84" y="59"/>
                      <a:pt x="83" y="60"/>
                    </a:cubicBezTo>
                    <a:cubicBezTo>
                      <a:pt x="81" y="61"/>
                      <a:pt x="80" y="63"/>
                      <a:pt x="79" y="65"/>
                    </a:cubicBezTo>
                    <a:cubicBezTo>
                      <a:pt x="78" y="67"/>
                      <a:pt x="77" y="69"/>
                      <a:pt x="75" y="71"/>
                    </a:cubicBezTo>
                    <a:cubicBezTo>
                      <a:pt x="74" y="71"/>
                      <a:pt x="74" y="72"/>
                      <a:pt x="75" y="73"/>
                    </a:cubicBezTo>
                    <a:cubicBezTo>
                      <a:pt x="76" y="74"/>
                      <a:pt x="77" y="76"/>
                      <a:pt x="78" y="78"/>
                    </a:cubicBezTo>
                    <a:cubicBezTo>
                      <a:pt x="75" y="81"/>
                      <a:pt x="72" y="83"/>
                      <a:pt x="69" y="85"/>
                    </a:cubicBezTo>
                    <a:cubicBezTo>
                      <a:pt x="67" y="83"/>
                      <a:pt x="66" y="81"/>
                      <a:pt x="65" y="80"/>
                    </a:cubicBezTo>
                    <a:cubicBezTo>
                      <a:pt x="65" y="79"/>
                      <a:pt x="64" y="79"/>
                      <a:pt x="64" y="79"/>
                    </a:cubicBezTo>
                    <a:cubicBezTo>
                      <a:pt x="64" y="79"/>
                      <a:pt x="63" y="79"/>
                      <a:pt x="63" y="79"/>
                    </a:cubicBezTo>
                    <a:cubicBezTo>
                      <a:pt x="59" y="81"/>
                      <a:pt x="54" y="82"/>
                      <a:pt x="50" y="82"/>
                    </a:cubicBezTo>
                    <a:cubicBezTo>
                      <a:pt x="49" y="82"/>
                      <a:pt x="48" y="83"/>
                      <a:pt x="48" y="84"/>
                    </a:cubicBezTo>
                    <a:cubicBezTo>
                      <a:pt x="48" y="86"/>
                      <a:pt x="47" y="88"/>
                      <a:pt x="47" y="90"/>
                    </a:cubicBezTo>
                    <a:cubicBezTo>
                      <a:pt x="43" y="90"/>
                      <a:pt x="39" y="89"/>
                      <a:pt x="35" y="88"/>
                    </a:cubicBezTo>
                    <a:cubicBezTo>
                      <a:pt x="36" y="86"/>
                      <a:pt x="36" y="84"/>
                      <a:pt x="36" y="82"/>
                    </a:cubicBezTo>
                    <a:cubicBezTo>
                      <a:pt x="36" y="81"/>
                      <a:pt x="36" y="80"/>
                      <a:pt x="35" y="80"/>
                    </a:cubicBezTo>
                    <a:cubicBezTo>
                      <a:pt x="31" y="78"/>
                      <a:pt x="27" y="76"/>
                      <a:pt x="24" y="72"/>
                    </a:cubicBezTo>
                    <a:cubicBezTo>
                      <a:pt x="23" y="72"/>
                      <a:pt x="23" y="72"/>
                      <a:pt x="23" y="72"/>
                    </a:cubicBezTo>
                    <a:cubicBezTo>
                      <a:pt x="22" y="72"/>
                      <a:pt x="22" y="72"/>
                      <a:pt x="22" y="72"/>
                    </a:cubicBezTo>
                    <a:cubicBezTo>
                      <a:pt x="20" y="74"/>
                      <a:pt x="18" y="75"/>
                      <a:pt x="17" y="76"/>
                    </a:cubicBezTo>
                    <a:cubicBezTo>
                      <a:pt x="14" y="73"/>
                      <a:pt x="11" y="70"/>
                      <a:pt x="10" y="66"/>
                    </a:cubicBezTo>
                    <a:cubicBezTo>
                      <a:pt x="11" y="65"/>
                      <a:pt x="13" y="64"/>
                      <a:pt x="15" y="63"/>
                    </a:cubicBezTo>
                    <a:cubicBezTo>
                      <a:pt x="15" y="62"/>
                      <a:pt x="16" y="61"/>
                      <a:pt x="15" y="61"/>
                    </a:cubicBezTo>
                    <a:cubicBezTo>
                      <a:pt x="13" y="56"/>
                      <a:pt x="12" y="52"/>
                      <a:pt x="12" y="47"/>
                    </a:cubicBezTo>
                    <a:cubicBezTo>
                      <a:pt x="12" y="46"/>
                      <a:pt x="12" y="46"/>
                      <a:pt x="11" y="46"/>
                    </a:cubicBezTo>
                    <a:cubicBezTo>
                      <a:pt x="9" y="45"/>
                      <a:pt x="7" y="45"/>
                      <a:pt x="5" y="45"/>
                    </a:cubicBezTo>
                    <a:cubicBezTo>
                      <a:pt x="5" y="41"/>
                      <a:pt x="6" y="37"/>
                      <a:pt x="7" y="33"/>
                    </a:cubicBezTo>
                    <a:cubicBezTo>
                      <a:pt x="9" y="33"/>
                      <a:pt x="11" y="34"/>
                      <a:pt x="13" y="34"/>
                    </a:cubicBezTo>
                    <a:cubicBezTo>
                      <a:pt x="13" y="34"/>
                      <a:pt x="13" y="34"/>
                      <a:pt x="13" y="34"/>
                    </a:cubicBezTo>
                    <a:cubicBezTo>
                      <a:pt x="14" y="34"/>
                      <a:pt x="14" y="34"/>
                      <a:pt x="15" y="33"/>
                    </a:cubicBezTo>
                    <a:cubicBezTo>
                      <a:pt x="16" y="31"/>
                      <a:pt x="17" y="29"/>
                      <a:pt x="18" y="27"/>
                    </a:cubicBezTo>
                    <a:cubicBezTo>
                      <a:pt x="18" y="26"/>
                      <a:pt x="18" y="26"/>
                      <a:pt x="18" y="26"/>
                    </a:cubicBezTo>
                    <a:cubicBezTo>
                      <a:pt x="19" y="24"/>
                      <a:pt x="21" y="23"/>
                      <a:pt x="22" y="21"/>
                    </a:cubicBezTo>
                    <a:cubicBezTo>
                      <a:pt x="23" y="21"/>
                      <a:pt x="23" y="20"/>
                      <a:pt x="22" y="19"/>
                    </a:cubicBezTo>
                    <a:cubicBezTo>
                      <a:pt x="21" y="18"/>
                      <a:pt x="20" y="16"/>
                      <a:pt x="19" y="14"/>
                    </a:cubicBezTo>
                    <a:cubicBezTo>
                      <a:pt x="22" y="12"/>
                      <a:pt x="25" y="9"/>
                      <a:pt x="28" y="7"/>
                    </a:cubicBezTo>
                    <a:cubicBezTo>
                      <a:pt x="30" y="9"/>
                      <a:pt x="31" y="11"/>
                      <a:pt x="32" y="13"/>
                    </a:cubicBezTo>
                    <a:cubicBezTo>
                      <a:pt x="32" y="13"/>
                      <a:pt x="33" y="13"/>
                      <a:pt x="33" y="13"/>
                    </a:cubicBezTo>
                    <a:moveTo>
                      <a:pt x="49" y="0"/>
                    </a:moveTo>
                    <a:cubicBezTo>
                      <a:pt x="48" y="0"/>
                      <a:pt x="47" y="0"/>
                      <a:pt x="47" y="1"/>
                    </a:cubicBezTo>
                    <a:cubicBezTo>
                      <a:pt x="47" y="3"/>
                      <a:pt x="46" y="5"/>
                      <a:pt x="46" y="7"/>
                    </a:cubicBezTo>
                    <a:cubicBezTo>
                      <a:pt x="42" y="7"/>
                      <a:pt x="38" y="8"/>
                      <a:pt x="34" y="10"/>
                    </a:cubicBezTo>
                    <a:cubicBezTo>
                      <a:pt x="33" y="8"/>
                      <a:pt x="31" y="6"/>
                      <a:pt x="30" y="5"/>
                    </a:cubicBezTo>
                    <a:cubicBezTo>
                      <a:pt x="30" y="4"/>
                      <a:pt x="29" y="4"/>
                      <a:pt x="29" y="4"/>
                    </a:cubicBezTo>
                    <a:cubicBezTo>
                      <a:pt x="29" y="4"/>
                      <a:pt x="28" y="4"/>
                      <a:pt x="28" y="4"/>
                    </a:cubicBezTo>
                    <a:cubicBezTo>
                      <a:pt x="24" y="6"/>
                      <a:pt x="19" y="9"/>
                      <a:pt x="16" y="13"/>
                    </a:cubicBezTo>
                    <a:cubicBezTo>
                      <a:pt x="15" y="13"/>
                      <a:pt x="15" y="14"/>
                      <a:pt x="15" y="14"/>
                    </a:cubicBezTo>
                    <a:cubicBezTo>
                      <a:pt x="15" y="14"/>
                      <a:pt x="15" y="14"/>
                      <a:pt x="15" y="14"/>
                    </a:cubicBezTo>
                    <a:cubicBezTo>
                      <a:pt x="15" y="17"/>
                      <a:pt x="14" y="19"/>
                      <a:pt x="13" y="22"/>
                    </a:cubicBezTo>
                    <a:cubicBezTo>
                      <a:pt x="13" y="22"/>
                      <a:pt x="13" y="23"/>
                      <a:pt x="13" y="23"/>
                    </a:cubicBezTo>
                    <a:cubicBezTo>
                      <a:pt x="14" y="24"/>
                      <a:pt x="14" y="25"/>
                      <a:pt x="15" y="26"/>
                    </a:cubicBezTo>
                    <a:cubicBezTo>
                      <a:pt x="14" y="27"/>
                      <a:pt x="13" y="29"/>
                      <a:pt x="12" y="31"/>
                    </a:cubicBezTo>
                    <a:cubicBezTo>
                      <a:pt x="10" y="30"/>
                      <a:pt x="8" y="30"/>
                      <a:pt x="6" y="30"/>
                    </a:cubicBezTo>
                    <a:cubicBezTo>
                      <a:pt x="6" y="30"/>
                      <a:pt x="6" y="30"/>
                      <a:pt x="6" y="30"/>
                    </a:cubicBezTo>
                    <a:cubicBezTo>
                      <a:pt x="5" y="30"/>
                      <a:pt x="5" y="30"/>
                      <a:pt x="4" y="31"/>
                    </a:cubicBezTo>
                    <a:cubicBezTo>
                      <a:pt x="4" y="31"/>
                      <a:pt x="4" y="31"/>
                      <a:pt x="4" y="32"/>
                    </a:cubicBezTo>
                    <a:cubicBezTo>
                      <a:pt x="4" y="33"/>
                      <a:pt x="4" y="33"/>
                      <a:pt x="4" y="33"/>
                    </a:cubicBezTo>
                    <a:cubicBezTo>
                      <a:pt x="2" y="38"/>
                      <a:pt x="0" y="49"/>
                      <a:pt x="0" y="54"/>
                    </a:cubicBezTo>
                    <a:cubicBezTo>
                      <a:pt x="0" y="55"/>
                      <a:pt x="0" y="55"/>
                      <a:pt x="1" y="55"/>
                    </a:cubicBezTo>
                    <a:cubicBezTo>
                      <a:pt x="3" y="56"/>
                      <a:pt x="5" y="56"/>
                      <a:pt x="7" y="57"/>
                    </a:cubicBezTo>
                    <a:cubicBezTo>
                      <a:pt x="7" y="59"/>
                      <a:pt x="8" y="61"/>
                      <a:pt x="8" y="64"/>
                    </a:cubicBezTo>
                    <a:cubicBezTo>
                      <a:pt x="7" y="64"/>
                      <a:pt x="7" y="64"/>
                      <a:pt x="7" y="64"/>
                    </a:cubicBezTo>
                    <a:cubicBezTo>
                      <a:pt x="7" y="65"/>
                      <a:pt x="6" y="65"/>
                      <a:pt x="6" y="65"/>
                    </a:cubicBezTo>
                    <a:cubicBezTo>
                      <a:pt x="6" y="68"/>
                      <a:pt x="5" y="71"/>
                      <a:pt x="4" y="73"/>
                    </a:cubicBezTo>
                    <a:cubicBezTo>
                      <a:pt x="4" y="73"/>
                      <a:pt x="4" y="73"/>
                      <a:pt x="4" y="73"/>
                    </a:cubicBezTo>
                    <a:cubicBezTo>
                      <a:pt x="4" y="74"/>
                      <a:pt x="4" y="74"/>
                      <a:pt x="4" y="74"/>
                    </a:cubicBezTo>
                    <a:cubicBezTo>
                      <a:pt x="4" y="75"/>
                      <a:pt x="4" y="75"/>
                      <a:pt x="5" y="76"/>
                    </a:cubicBezTo>
                    <a:cubicBezTo>
                      <a:pt x="7" y="80"/>
                      <a:pt x="9" y="83"/>
                      <a:pt x="12" y="86"/>
                    </a:cubicBezTo>
                    <a:cubicBezTo>
                      <a:pt x="13" y="87"/>
                      <a:pt x="13" y="87"/>
                      <a:pt x="14" y="87"/>
                    </a:cubicBezTo>
                    <a:cubicBezTo>
                      <a:pt x="14" y="87"/>
                      <a:pt x="14" y="87"/>
                      <a:pt x="14" y="87"/>
                    </a:cubicBezTo>
                    <a:cubicBezTo>
                      <a:pt x="14" y="87"/>
                      <a:pt x="15" y="87"/>
                      <a:pt x="15" y="87"/>
                    </a:cubicBezTo>
                    <a:cubicBezTo>
                      <a:pt x="17" y="86"/>
                      <a:pt x="18" y="85"/>
                      <a:pt x="20" y="84"/>
                    </a:cubicBezTo>
                    <a:cubicBezTo>
                      <a:pt x="23" y="86"/>
                      <a:pt x="26" y="88"/>
                      <a:pt x="30" y="90"/>
                    </a:cubicBezTo>
                    <a:cubicBezTo>
                      <a:pt x="30" y="92"/>
                      <a:pt x="30" y="94"/>
                      <a:pt x="30" y="97"/>
                    </a:cubicBezTo>
                    <a:cubicBezTo>
                      <a:pt x="30" y="98"/>
                      <a:pt x="30" y="98"/>
                      <a:pt x="31" y="98"/>
                    </a:cubicBezTo>
                    <a:cubicBezTo>
                      <a:pt x="36" y="100"/>
                      <a:pt x="41" y="101"/>
                      <a:pt x="46" y="101"/>
                    </a:cubicBezTo>
                    <a:cubicBezTo>
                      <a:pt x="46" y="101"/>
                      <a:pt x="46" y="101"/>
                      <a:pt x="46" y="101"/>
                    </a:cubicBezTo>
                    <a:cubicBezTo>
                      <a:pt x="47" y="101"/>
                      <a:pt x="47" y="100"/>
                      <a:pt x="47" y="100"/>
                    </a:cubicBezTo>
                    <a:cubicBezTo>
                      <a:pt x="48" y="98"/>
                      <a:pt x="49" y="96"/>
                      <a:pt x="49" y="93"/>
                    </a:cubicBezTo>
                    <a:cubicBezTo>
                      <a:pt x="54" y="93"/>
                      <a:pt x="57" y="92"/>
                      <a:pt x="61" y="90"/>
                    </a:cubicBezTo>
                    <a:cubicBezTo>
                      <a:pt x="62" y="92"/>
                      <a:pt x="64" y="94"/>
                      <a:pt x="65" y="96"/>
                    </a:cubicBezTo>
                    <a:cubicBezTo>
                      <a:pt x="65" y="96"/>
                      <a:pt x="65" y="96"/>
                      <a:pt x="66" y="96"/>
                    </a:cubicBezTo>
                    <a:cubicBezTo>
                      <a:pt x="66" y="96"/>
                      <a:pt x="66" y="96"/>
                      <a:pt x="67" y="96"/>
                    </a:cubicBezTo>
                    <a:cubicBezTo>
                      <a:pt x="71" y="94"/>
                      <a:pt x="75" y="91"/>
                      <a:pt x="79" y="87"/>
                    </a:cubicBezTo>
                    <a:cubicBezTo>
                      <a:pt x="79" y="87"/>
                      <a:pt x="79" y="87"/>
                      <a:pt x="79" y="87"/>
                    </a:cubicBezTo>
                    <a:cubicBezTo>
                      <a:pt x="80" y="84"/>
                      <a:pt x="81" y="82"/>
                      <a:pt x="82" y="78"/>
                    </a:cubicBezTo>
                    <a:cubicBezTo>
                      <a:pt x="82" y="78"/>
                      <a:pt x="82" y="78"/>
                      <a:pt x="82" y="78"/>
                    </a:cubicBezTo>
                    <a:cubicBezTo>
                      <a:pt x="82" y="78"/>
                      <a:pt x="82" y="78"/>
                      <a:pt x="82" y="78"/>
                    </a:cubicBezTo>
                    <a:cubicBezTo>
                      <a:pt x="82" y="77"/>
                      <a:pt x="82" y="77"/>
                      <a:pt x="82" y="77"/>
                    </a:cubicBezTo>
                    <a:cubicBezTo>
                      <a:pt x="82" y="77"/>
                      <a:pt x="82" y="77"/>
                      <a:pt x="82" y="77"/>
                    </a:cubicBezTo>
                    <a:cubicBezTo>
                      <a:pt x="81" y="76"/>
                      <a:pt x="80" y="75"/>
                      <a:pt x="80" y="75"/>
                    </a:cubicBezTo>
                    <a:cubicBezTo>
                      <a:pt x="81" y="73"/>
                      <a:pt x="82" y="71"/>
                      <a:pt x="83" y="71"/>
                    </a:cubicBezTo>
                    <a:cubicBezTo>
                      <a:pt x="83" y="70"/>
                      <a:pt x="84" y="70"/>
                      <a:pt x="84" y="70"/>
                    </a:cubicBezTo>
                    <a:cubicBezTo>
                      <a:pt x="84" y="70"/>
                      <a:pt x="84" y="70"/>
                      <a:pt x="85" y="70"/>
                    </a:cubicBezTo>
                    <a:cubicBezTo>
                      <a:pt x="85" y="70"/>
                      <a:pt x="85" y="70"/>
                      <a:pt x="85" y="70"/>
                    </a:cubicBezTo>
                    <a:cubicBezTo>
                      <a:pt x="85" y="70"/>
                      <a:pt x="87" y="70"/>
                      <a:pt x="89" y="70"/>
                    </a:cubicBezTo>
                    <a:cubicBezTo>
                      <a:pt x="89" y="70"/>
                      <a:pt x="89" y="70"/>
                      <a:pt x="89" y="70"/>
                    </a:cubicBezTo>
                    <a:cubicBezTo>
                      <a:pt x="89" y="70"/>
                      <a:pt x="90" y="70"/>
                      <a:pt x="90" y="69"/>
                    </a:cubicBezTo>
                    <a:cubicBezTo>
                      <a:pt x="91" y="67"/>
                      <a:pt x="92" y="64"/>
                      <a:pt x="93" y="61"/>
                    </a:cubicBezTo>
                    <a:cubicBezTo>
                      <a:pt x="94" y="56"/>
                      <a:pt x="95" y="51"/>
                      <a:pt x="95" y="46"/>
                    </a:cubicBezTo>
                    <a:cubicBezTo>
                      <a:pt x="95" y="46"/>
                      <a:pt x="95" y="46"/>
                      <a:pt x="95" y="46"/>
                    </a:cubicBezTo>
                    <a:cubicBezTo>
                      <a:pt x="95" y="46"/>
                      <a:pt x="95" y="46"/>
                      <a:pt x="95" y="46"/>
                    </a:cubicBezTo>
                    <a:cubicBezTo>
                      <a:pt x="95" y="45"/>
                      <a:pt x="95" y="45"/>
                      <a:pt x="94" y="45"/>
                    </a:cubicBezTo>
                    <a:cubicBezTo>
                      <a:pt x="92" y="44"/>
                      <a:pt x="90" y="44"/>
                      <a:pt x="87" y="44"/>
                    </a:cubicBezTo>
                    <a:cubicBezTo>
                      <a:pt x="87" y="41"/>
                      <a:pt x="87" y="39"/>
                      <a:pt x="86" y="36"/>
                    </a:cubicBezTo>
                    <a:cubicBezTo>
                      <a:pt x="87" y="36"/>
                      <a:pt x="87" y="36"/>
                      <a:pt x="88" y="35"/>
                    </a:cubicBezTo>
                    <a:cubicBezTo>
                      <a:pt x="88" y="35"/>
                      <a:pt x="89" y="35"/>
                      <a:pt x="89" y="34"/>
                    </a:cubicBezTo>
                    <a:cubicBezTo>
                      <a:pt x="89" y="32"/>
                      <a:pt x="90" y="30"/>
                      <a:pt x="90" y="28"/>
                    </a:cubicBezTo>
                    <a:cubicBezTo>
                      <a:pt x="90" y="28"/>
                      <a:pt x="90" y="27"/>
                      <a:pt x="90" y="27"/>
                    </a:cubicBezTo>
                    <a:cubicBezTo>
                      <a:pt x="91" y="27"/>
                      <a:pt x="91" y="26"/>
                      <a:pt x="90" y="26"/>
                    </a:cubicBezTo>
                    <a:cubicBezTo>
                      <a:pt x="90" y="25"/>
                      <a:pt x="90" y="25"/>
                      <a:pt x="90" y="25"/>
                    </a:cubicBezTo>
                    <a:cubicBezTo>
                      <a:pt x="90" y="25"/>
                      <a:pt x="90" y="25"/>
                      <a:pt x="90" y="25"/>
                    </a:cubicBezTo>
                    <a:cubicBezTo>
                      <a:pt x="89" y="24"/>
                      <a:pt x="89" y="23"/>
                      <a:pt x="88" y="22"/>
                    </a:cubicBezTo>
                    <a:cubicBezTo>
                      <a:pt x="88" y="22"/>
                      <a:pt x="88" y="21"/>
                      <a:pt x="87" y="20"/>
                    </a:cubicBezTo>
                    <a:cubicBezTo>
                      <a:pt x="86" y="19"/>
                      <a:pt x="85" y="17"/>
                      <a:pt x="84" y="16"/>
                    </a:cubicBezTo>
                    <a:cubicBezTo>
                      <a:pt x="83" y="15"/>
                      <a:pt x="83" y="14"/>
                      <a:pt x="82" y="14"/>
                    </a:cubicBezTo>
                    <a:cubicBezTo>
                      <a:pt x="82" y="13"/>
                      <a:pt x="82" y="13"/>
                      <a:pt x="82" y="13"/>
                    </a:cubicBezTo>
                    <a:cubicBezTo>
                      <a:pt x="81" y="13"/>
                      <a:pt x="81" y="13"/>
                      <a:pt x="81" y="13"/>
                    </a:cubicBezTo>
                    <a:cubicBezTo>
                      <a:pt x="81" y="13"/>
                      <a:pt x="81" y="13"/>
                      <a:pt x="80" y="13"/>
                    </a:cubicBezTo>
                    <a:cubicBezTo>
                      <a:pt x="80" y="13"/>
                      <a:pt x="80" y="13"/>
                      <a:pt x="80" y="13"/>
                    </a:cubicBezTo>
                    <a:cubicBezTo>
                      <a:pt x="80" y="13"/>
                      <a:pt x="80" y="13"/>
                      <a:pt x="80" y="13"/>
                    </a:cubicBezTo>
                    <a:cubicBezTo>
                      <a:pt x="78" y="14"/>
                      <a:pt x="76" y="16"/>
                      <a:pt x="74" y="17"/>
                    </a:cubicBezTo>
                    <a:cubicBezTo>
                      <a:pt x="71" y="14"/>
                      <a:pt x="67" y="12"/>
                      <a:pt x="64" y="10"/>
                    </a:cubicBezTo>
                    <a:cubicBezTo>
                      <a:pt x="64" y="8"/>
                      <a:pt x="64" y="6"/>
                      <a:pt x="65" y="4"/>
                    </a:cubicBezTo>
                    <a:cubicBezTo>
                      <a:pt x="65" y="3"/>
                      <a:pt x="64" y="2"/>
                      <a:pt x="64" y="2"/>
                    </a:cubicBezTo>
                    <a:cubicBezTo>
                      <a:pt x="59" y="0"/>
                      <a:pt x="54" y="0"/>
                      <a:pt x="49" y="0"/>
                    </a:cubicBezTo>
                    <a:cubicBezTo>
                      <a:pt x="49" y="0"/>
                      <a:pt x="49"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745"/>
              <p:cNvSpPr>
                <a:spLocks noEditPoints="1"/>
              </p:cNvSpPr>
              <p:nvPr/>
            </p:nvSpPr>
            <p:spPr bwMode="auto">
              <a:xfrm>
                <a:off x="3300" y="1353"/>
                <a:ext cx="116" cy="118"/>
              </a:xfrm>
              <a:custGeom>
                <a:avLst/>
                <a:gdLst>
                  <a:gd name="T0" fmla="*/ 46 w 49"/>
                  <a:gd name="T1" fmla="*/ 27 h 50"/>
                  <a:gd name="T2" fmla="*/ 46 w 49"/>
                  <a:gd name="T3" fmla="*/ 28 h 50"/>
                  <a:gd name="T4" fmla="*/ 45 w 49"/>
                  <a:gd name="T5" fmla="*/ 25 h 50"/>
                  <a:gd name="T6" fmla="*/ 46 w 49"/>
                  <a:gd name="T7" fmla="*/ 26 h 50"/>
                  <a:gd name="T8" fmla="*/ 45 w 49"/>
                  <a:gd name="T9" fmla="*/ 24 h 50"/>
                  <a:gd name="T10" fmla="*/ 46 w 49"/>
                  <a:gd name="T11" fmla="*/ 23 h 50"/>
                  <a:gd name="T12" fmla="*/ 45 w 49"/>
                  <a:gd name="T13" fmla="*/ 24 h 50"/>
                  <a:gd name="T14" fmla="*/ 43 w 49"/>
                  <a:gd name="T15" fmla="*/ 20 h 50"/>
                  <a:gd name="T16" fmla="*/ 45 w 49"/>
                  <a:gd name="T17" fmla="*/ 22 h 50"/>
                  <a:gd name="T18" fmla="*/ 42 w 49"/>
                  <a:gd name="T19" fmla="*/ 18 h 50"/>
                  <a:gd name="T20" fmla="*/ 42 w 49"/>
                  <a:gd name="T21" fmla="*/ 14 h 50"/>
                  <a:gd name="T22" fmla="*/ 42 w 49"/>
                  <a:gd name="T23" fmla="*/ 18 h 50"/>
                  <a:gd name="T24" fmla="*/ 10 w 49"/>
                  <a:gd name="T25" fmla="*/ 40 h 50"/>
                  <a:gd name="T26" fmla="*/ 4 w 49"/>
                  <a:gd name="T27" fmla="*/ 20 h 50"/>
                  <a:gd name="T28" fmla="*/ 4 w 49"/>
                  <a:gd name="T29" fmla="*/ 20 h 50"/>
                  <a:gd name="T30" fmla="*/ 22 w 49"/>
                  <a:gd name="T31" fmla="*/ 10 h 50"/>
                  <a:gd name="T32" fmla="*/ 37 w 49"/>
                  <a:gd name="T33" fmla="*/ 17 h 50"/>
                  <a:gd name="T34" fmla="*/ 43 w 49"/>
                  <a:gd name="T35" fmla="*/ 36 h 50"/>
                  <a:gd name="T36" fmla="*/ 36 w 49"/>
                  <a:gd name="T37" fmla="*/ 44 h 50"/>
                  <a:gd name="T38" fmla="*/ 25 w 49"/>
                  <a:gd name="T39" fmla="*/ 47 h 50"/>
                  <a:gd name="T40" fmla="*/ 35 w 49"/>
                  <a:gd name="T41" fmla="*/ 11 h 50"/>
                  <a:gd name="T42" fmla="*/ 40 w 49"/>
                  <a:gd name="T43" fmla="*/ 11 h 50"/>
                  <a:gd name="T44" fmla="*/ 39 w 49"/>
                  <a:gd name="T45" fmla="*/ 14 h 50"/>
                  <a:gd name="T46" fmla="*/ 12 w 49"/>
                  <a:gd name="T47" fmla="*/ 7 h 50"/>
                  <a:gd name="T48" fmla="*/ 7 w 49"/>
                  <a:gd name="T49" fmla="*/ 13 h 50"/>
                  <a:gd name="T50" fmla="*/ 30 w 49"/>
                  <a:gd name="T51" fmla="*/ 9 h 50"/>
                  <a:gd name="T52" fmla="*/ 34 w 49"/>
                  <a:gd name="T53" fmla="*/ 6 h 50"/>
                  <a:gd name="T54" fmla="*/ 34 w 49"/>
                  <a:gd name="T55" fmla="*/ 10 h 50"/>
                  <a:gd name="T56" fmla="*/ 18 w 49"/>
                  <a:gd name="T57" fmla="*/ 5 h 50"/>
                  <a:gd name="T58" fmla="*/ 14 w 49"/>
                  <a:gd name="T59" fmla="*/ 8 h 50"/>
                  <a:gd name="T60" fmla="*/ 29 w 49"/>
                  <a:gd name="T61" fmla="*/ 8 h 50"/>
                  <a:gd name="T62" fmla="*/ 28 w 49"/>
                  <a:gd name="T63" fmla="*/ 4 h 50"/>
                  <a:gd name="T64" fmla="*/ 32 w 49"/>
                  <a:gd name="T65" fmla="*/ 5 h 50"/>
                  <a:gd name="T66" fmla="*/ 18 w 49"/>
                  <a:gd name="T67" fmla="*/ 7 h 50"/>
                  <a:gd name="T68" fmla="*/ 24 w 49"/>
                  <a:gd name="T69" fmla="*/ 3 h 50"/>
                  <a:gd name="T70" fmla="*/ 22 w 49"/>
                  <a:gd name="T71" fmla="*/ 7 h 50"/>
                  <a:gd name="T72" fmla="*/ 24 w 49"/>
                  <a:gd name="T73" fmla="*/ 0 h 50"/>
                  <a:gd name="T74" fmla="*/ 12 w 49"/>
                  <a:gd name="T75" fmla="*/ 4 h 50"/>
                  <a:gd name="T76" fmla="*/ 7 w 49"/>
                  <a:gd name="T77" fmla="*/ 42 h 50"/>
                  <a:gd name="T78" fmla="*/ 25 w 49"/>
                  <a:gd name="T79" fmla="*/ 50 h 50"/>
                  <a:gd name="T80" fmla="*/ 36 w 49"/>
                  <a:gd name="T81" fmla="*/ 47 h 50"/>
                  <a:gd name="T82" fmla="*/ 36 w 49"/>
                  <a:gd name="T83" fmla="*/ 47 h 50"/>
                  <a:gd name="T84" fmla="*/ 37 w 49"/>
                  <a:gd name="T85" fmla="*/ 46 h 50"/>
                  <a:gd name="T86" fmla="*/ 39 w 49"/>
                  <a:gd name="T87" fmla="*/ 45 h 50"/>
                  <a:gd name="T88" fmla="*/ 39 w 49"/>
                  <a:gd name="T89" fmla="*/ 45 h 50"/>
                  <a:gd name="T90" fmla="*/ 39 w 49"/>
                  <a:gd name="T91" fmla="*/ 45 h 50"/>
                  <a:gd name="T92" fmla="*/ 39 w 49"/>
                  <a:gd name="T93" fmla="*/ 45 h 50"/>
                  <a:gd name="T94" fmla="*/ 39 w 49"/>
                  <a:gd name="T95" fmla="*/ 45 h 50"/>
                  <a:gd name="T96" fmla="*/ 42 w 49"/>
                  <a:gd name="T97" fmla="*/ 9 h 50"/>
                  <a:gd name="T98" fmla="*/ 24 w 49"/>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50">
                    <a:moveTo>
                      <a:pt x="46" y="28"/>
                    </a:moveTo>
                    <a:cubicBezTo>
                      <a:pt x="46" y="27"/>
                      <a:pt x="46" y="27"/>
                      <a:pt x="46" y="27"/>
                    </a:cubicBezTo>
                    <a:cubicBezTo>
                      <a:pt x="46" y="27"/>
                      <a:pt x="46" y="27"/>
                      <a:pt x="46" y="27"/>
                    </a:cubicBezTo>
                    <a:cubicBezTo>
                      <a:pt x="46" y="28"/>
                      <a:pt x="46" y="28"/>
                      <a:pt x="46" y="28"/>
                    </a:cubicBezTo>
                    <a:moveTo>
                      <a:pt x="46" y="26"/>
                    </a:moveTo>
                    <a:cubicBezTo>
                      <a:pt x="45" y="25"/>
                      <a:pt x="45" y="25"/>
                      <a:pt x="45" y="25"/>
                    </a:cubicBezTo>
                    <a:cubicBezTo>
                      <a:pt x="46" y="25"/>
                      <a:pt x="46" y="25"/>
                      <a:pt x="46" y="25"/>
                    </a:cubicBezTo>
                    <a:cubicBezTo>
                      <a:pt x="46" y="26"/>
                      <a:pt x="46" y="26"/>
                      <a:pt x="46" y="26"/>
                    </a:cubicBezTo>
                    <a:cubicBezTo>
                      <a:pt x="46" y="26"/>
                      <a:pt x="46" y="26"/>
                      <a:pt x="46" y="26"/>
                    </a:cubicBezTo>
                    <a:moveTo>
                      <a:pt x="45" y="24"/>
                    </a:moveTo>
                    <a:cubicBezTo>
                      <a:pt x="45" y="24"/>
                      <a:pt x="45" y="24"/>
                      <a:pt x="45" y="24"/>
                    </a:cubicBezTo>
                    <a:cubicBezTo>
                      <a:pt x="46" y="23"/>
                      <a:pt x="46" y="23"/>
                      <a:pt x="46" y="23"/>
                    </a:cubicBezTo>
                    <a:cubicBezTo>
                      <a:pt x="46" y="24"/>
                      <a:pt x="46" y="24"/>
                      <a:pt x="46" y="24"/>
                    </a:cubicBezTo>
                    <a:cubicBezTo>
                      <a:pt x="45" y="24"/>
                      <a:pt x="45" y="24"/>
                      <a:pt x="45" y="24"/>
                    </a:cubicBezTo>
                    <a:moveTo>
                      <a:pt x="44" y="22"/>
                    </a:moveTo>
                    <a:cubicBezTo>
                      <a:pt x="44" y="21"/>
                      <a:pt x="43" y="20"/>
                      <a:pt x="43" y="20"/>
                    </a:cubicBezTo>
                    <a:cubicBezTo>
                      <a:pt x="43" y="19"/>
                      <a:pt x="44" y="19"/>
                      <a:pt x="45" y="19"/>
                    </a:cubicBezTo>
                    <a:cubicBezTo>
                      <a:pt x="45" y="20"/>
                      <a:pt x="45" y="21"/>
                      <a:pt x="45" y="22"/>
                    </a:cubicBezTo>
                    <a:cubicBezTo>
                      <a:pt x="45" y="22"/>
                      <a:pt x="45" y="22"/>
                      <a:pt x="44" y="22"/>
                    </a:cubicBezTo>
                    <a:moveTo>
                      <a:pt x="42" y="18"/>
                    </a:moveTo>
                    <a:cubicBezTo>
                      <a:pt x="41" y="17"/>
                      <a:pt x="40" y="16"/>
                      <a:pt x="40" y="15"/>
                    </a:cubicBezTo>
                    <a:cubicBezTo>
                      <a:pt x="40" y="15"/>
                      <a:pt x="41" y="14"/>
                      <a:pt x="42" y="14"/>
                    </a:cubicBezTo>
                    <a:cubicBezTo>
                      <a:pt x="43" y="15"/>
                      <a:pt x="43" y="16"/>
                      <a:pt x="44" y="17"/>
                    </a:cubicBezTo>
                    <a:cubicBezTo>
                      <a:pt x="43" y="18"/>
                      <a:pt x="43" y="18"/>
                      <a:pt x="42" y="18"/>
                    </a:cubicBezTo>
                    <a:moveTo>
                      <a:pt x="25" y="47"/>
                    </a:moveTo>
                    <a:cubicBezTo>
                      <a:pt x="19" y="47"/>
                      <a:pt x="13" y="44"/>
                      <a:pt x="10" y="40"/>
                    </a:cubicBezTo>
                    <a:cubicBezTo>
                      <a:pt x="6" y="35"/>
                      <a:pt x="3" y="29"/>
                      <a:pt x="3" y="24"/>
                    </a:cubicBezTo>
                    <a:cubicBezTo>
                      <a:pt x="3" y="23"/>
                      <a:pt x="3" y="21"/>
                      <a:pt x="4" y="20"/>
                    </a:cubicBezTo>
                    <a:cubicBezTo>
                      <a:pt x="4" y="20"/>
                      <a:pt x="4" y="20"/>
                      <a:pt x="4" y="20"/>
                    </a:cubicBezTo>
                    <a:cubicBezTo>
                      <a:pt x="4" y="20"/>
                      <a:pt x="4" y="20"/>
                      <a:pt x="4" y="20"/>
                    </a:cubicBezTo>
                    <a:cubicBezTo>
                      <a:pt x="6" y="17"/>
                      <a:pt x="8" y="15"/>
                      <a:pt x="11" y="13"/>
                    </a:cubicBezTo>
                    <a:cubicBezTo>
                      <a:pt x="15" y="11"/>
                      <a:pt x="19" y="10"/>
                      <a:pt x="22" y="10"/>
                    </a:cubicBezTo>
                    <a:cubicBezTo>
                      <a:pt x="22" y="10"/>
                      <a:pt x="22" y="10"/>
                      <a:pt x="22" y="10"/>
                    </a:cubicBezTo>
                    <a:cubicBezTo>
                      <a:pt x="28" y="10"/>
                      <a:pt x="33" y="13"/>
                      <a:pt x="37" y="17"/>
                    </a:cubicBezTo>
                    <a:cubicBezTo>
                      <a:pt x="41" y="21"/>
                      <a:pt x="44" y="27"/>
                      <a:pt x="44" y="33"/>
                    </a:cubicBezTo>
                    <a:cubicBezTo>
                      <a:pt x="44" y="34"/>
                      <a:pt x="44" y="35"/>
                      <a:pt x="43" y="36"/>
                    </a:cubicBezTo>
                    <a:cubicBezTo>
                      <a:pt x="43" y="36"/>
                      <a:pt x="43" y="36"/>
                      <a:pt x="43" y="36"/>
                    </a:cubicBezTo>
                    <a:cubicBezTo>
                      <a:pt x="42" y="39"/>
                      <a:pt x="39" y="41"/>
                      <a:pt x="36" y="44"/>
                    </a:cubicBezTo>
                    <a:cubicBezTo>
                      <a:pt x="36" y="44"/>
                      <a:pt x="36" y="44"/>
                      <a:pt x="36" y="44"/>
                    </a:cubicBezTo>
                    <a:cubicBezTo>
                      <a:pt x="32" y="46"/>
                      <a:pt x="28" y="47"/>
                      <a:pt x="25" y="47"/>
                    </a:cubicBezTo>
                    <a:moveTo>
                      <a:pt x="39" y="14"/>
                    </a:moveTo>
                    <a:cubicBezTo>
                      <a:pt x="37" y="13"/>
                      <a:pt x="36" y="12"/>
                      <a:pt x="35" y="11"/>
                    </a:cubicBezTo>
                    <a:cubicBezTo>
                      <a:pt x="36" y="10"/>
                      <a:pt x="37" y="10"/>
                      <a:pt x="38" y="9"/>
                    </a:cubicBezTo>
                    <a:cubicBezTo>
                      <a:pt x="39" y="10"/>
                      <a:pt x="39" y="10"/>
                      <a:pt x="40" y="11"/>
                    </a:cubicBezTo>
                    <a:cubicBezTo>
                      <a:pt x="40" y="11"/>
                      <a:pt x="41" y="12"/>
                      <a:pt x="41" y="13"/>
                    </a:cubicBezTo>
                    <a:cubicBezTo>
                      <a:pt x="40" y="13"/>
                      <a:pt x="39" y="14"/>
                      <a:pt x="39" y="14"/>
                    </a:cubicBezTo>
                    <a:moveTo>
                      <a:pt x="7" y="13"/>
                    </a:moveTo>
                    <a:cubicBezTo>
                      <a:pt x="8" y="11"/>
                      <a:pt x="10" y="9"/>
                      <a:pt x="12" y="7"/>
                    </a:cubicBezTo>
                    <a:cubicBezTo>
                      <a:pt x="11" y="9"/>
                      <a:pt x="10" y="10"/>
                      <a:pt x="9" y="11"/>
                    </a:cubicBezTo>
                    <a:cubicBezTo>
                      <a:pt x="8" y="12"/>
                      <a:pt x="7" y="12"/>
                      <a:pt x="7" y="13"/>
                    </a:cubicBezTo>
                    <a:moveTo>
                      <a:pt x="34" y="10"/>
                    </a:moveTo>
                    <a:cubicBezTo>
                      <a:pt x="32" y="10"/>
                      <a:pt x="31" y="9"/>
                      <a:pt x="30" y="9"/>
                    </a:cubicBezTo>
                    <a:cubicBezTo>
                      <a:pt x="31" y="8"/>
                      <a:pt x="32" y="7"/>
                      <a:pt x="33" y="7"/>
                    </a:cubicBezTo>
                    <a:cubicBezTo>
                      <a:pt x="33" y="6"/>
                      <a:pt x="33" y="6"/>
                      <a:pt x="34" y="6"/>
                    </a:cubicBezTo>
                    <a:cubicBezTo>
                      <a:pt x="35" y="6"/>
                      <a:pt x="36" y="7"/>
                      <a:pt x="37" y="8"/>
                    </a:cubicBezTo>
                    <a:cubicBezTo>
                      <a:pt x="36" y="9"/>
                      <a:pt x="35" y="10"/>
                      <a:pt x="34" y="10"/>
                    </a:cubicBezTo>
                    <a:moveTo>
                      <a:pt x="13" y="9"/>
                    </a:moveTo>
                    <a:cubicBezTo>
                      <a:pt x="14" y="7"/>
                      <a:pt x="16" y="6"/>
                      <a:pt x="18" y="5"/>
                    </a:cubicBezTo>
                    <a:cubicBezTo>
                      <a:pt x="18" y="4"/>
                      <a:pt x="19" y="4"/>
                      <a:pt x="20" y="4"/>
                    </a:cubicBezTo>
                    <a:cubicBezTo>
                      <a:pt x="18" y="5"/>
                      <a:pt x="16" y="7"/>
                      <a:pt x="14" y="8"/>
                    </a:cubicBezTo>
                    <a:cubicBezTo>
                      <a:pt x="14" y="9"/>
                      <a:pt x="13" y="9"/>
                      <a:pt x="13" y="9"/>
                    </a:cubicBezTo>
                    <a:moveTo>
                      <a:pt x="29" y="8"/>
                    </a:moveTo>
                    <a:cubicBezTo>
                      <a:pt x="27" y="8"/>
                      <a:pt x="26" y="7"/>
                      <a:pt x="24" y="7"/>
                    </a:cubicBezTo>
                    <a:cubicBezTo>
                      <a:pt x="25" y="6"/>
                      <a:pt x="27" y="5"/>
                      <a:pt x="28" y="4"/>
                    </a:cubicBezTo>
                    <a:cubicBezTo>
                      <a:pt x="30" y="4"/>
                      <a:pt x="31" y="4"/>
                      <a:pt x="32" y="5"/>
                    </a:cubicBezTo>
                    <a:cubicBezTo>
                      <a:pt x="32" y="5"/>
                      <a:pt x="32" y="5"/>
                      <a:pt x="32" y="5"/>
                    </a:cubicBezTo>
                    <a:cubicBezTo>
                      <a:pt x="31" y="6"/>
                      <a:pt x="30" y="7"/>
                      <a:pt x="29" y="8"/>
                    </a:cubicBezTo>
                    <a:moveTo>
                      <a:pt x="18" y="7"/>
                    </a:moveTo>
                    <a:cubicBezTo>
                      <a:pt x="19" y="6"/>
                      <a:pt x="21" y="5"/>
                      <a:pt x="23" y="3"/>
                    </a:cubicBezTo>
                    <a:cubicBezTo>
                      <a:pt x="23" y="3"/>
                      <a:pt x="24" y="3"/>
                      <a:pt x="24" y="3"/>
                    </a:cubicBezTo>
                    <a:cubicBezTo>
                      <a:pt x="25" y="3"/>
                      <a:pt x="26" y="3"/>
                      <a:pt x="26" y="3"/>
                    </a:cubicBezTo>
                    <a:cubicBezTo>
                      <a:pt x="25" y="5"/>
                      <a:pt x="23" y="6"/>
                      <a:pt x="22" y="7"/>
                    </a:cubicBezTo>
                    <a:cubicBezTo>
                      <a:pt x="20" y="7"/>
                      <a:pt x="19" y="7"/>
                      <a:pt x="18" y="7"/>
                    </a:cubicBezTo>
                    <a:moveTo>
                      <a:pt x="24" y="0"/>
                    </a:moveTo>
                    <a:cubicBezTo>
                      <a:pt x="20" y="0"/>
                      <a:pt x="16" y="2"/>
                      <a:pt x="12" y="4"/>
                    </a:cubicBezTo>
                    <a:cubicBezTo>
                      <a:pt x="12" y="4"/>
                      <a:pt x="12" y="4"/>
                      <a:pt x="12" y="4"/>
                    </a:cubicBezTo>
                    <a:cubicBezTo>
                      <a:pt x="4" y="9"/>
                      <a:pt x="0" y="16"/>
                      <a:pt x="0" y="24"/>
                    </a:cubicBezTo>
                    <a:cubicBezTo>
                      <a:pt x="0" y="30"/>
                      <a:pt x="3" y="37"/>
                      <a:pt x="7" y="42"/>
                    </a:cubicBezTo>
                    <a:cubicBezTo>
                      <a:pt x="12" y="46"/>
                      <a:pt x="18" y="50"/>
                      <a:pt x="25" y="50"/>
                    </a:cubicBezTo>
                    <a:cubicBezTo>
                      <a:pt x="25" y="50"/>
                      <a:pt x="25" y="50"/>
                      <a:pt x="25" y="50"/>
                    </a:cubicBezTo>
                    <a:cubicBezTo>
                      <a:pt x="28" y="50"/>
                      <a:pt x="32" y="49"/>
                      <a:pt x="35" y="47"/>
                    </a:cubicBezTo>
                    <a:cubicBezTo>
                      <a:pt x="36" y="47"/>
                      <a:pt x="36" y="47"/>
                      <a:pt x="36" y="47"/>
                    </a:cubicBezTo>
                    <a:cubicBezTo>
                      <a:pt x="36" y="47"/>
                      <a:pt x="36" y="47"/>
                      <a:pt x="36" y="47"/>
                    </a:cubicBezTo>
                    <a:cubicBezTo>
                      <a:pt x="36" y="47"/>
                      <a:pt x="36" y="47"/>
                      <a:pt x="36" y="47"/>
                    </a:cubicBezTo>
                    <a:cubicBezTo>
                      <a:pt x="36" y="47"/>
                      <a:pt x="36" y="47"/>
                      <a:pt x="37" y="46"/>
                    </a:cubicBezTo>
                    <a:cubicBezTo>
                      <a:pt x="37" y="46"/>
                      <a:pt x="37" y="46"/>
                      <a:pt x="37" y="46"/>
                    </a:cubicBezTo>
                    <a:cubicBezTo>
                      <a:pt x="38" y="46"/>
                      <a:pt x="38" y="46"/>
                      <a:pt x="38"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46" y="40"/>
                      <a:pt x="49" y="33"/>
                      <a:pt x="49" y="26"/>
                    </a:cubicBezTo>
                    <a:cubicBezTo>
                      <a:pt x="49" y="20"/>
                      <a:pt x="46" y="13"/>
                      <a:pt x="42" y="9"/>
                    </a:cubicBezTo>
                    <a:cubicBezTo>
                      <a:pt x="37" y="4"/>
                      <a:pt x="31" y="0"/>
                      <a:pt x="24" y="0"/>
                    </a:cubicBezTo>
                    <a:cubicBezTo>
                      <a:pt x="24" y="0"/>
                      <a:pt x="24" y="0"/>
                      <a:pt x="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746"/>
              <p:cNvSpPr>
                <a:spLocks noEditPoints="1"/>
              </p:cNvSpPr>
              <p:nvPr/>
            </p:nvSpPr>
            <p:spPr bwMode="auto">
              <a:xfrm>
                <a:off x="3260" y="1320"/>
                <a:ext cx="189" cy="201"/>
              </a:xfrm>
              <a:custGeom>
                <a:avLst/>
                <a:gdLst>
                  <a:gd name="T0" fmla="*/ 34 w 80"/>
                  <a:gd name="T1" fmla="*/ 81 h 85"/>
                  <a:gd name="T2" fmla="*/ 31 w 80"/>
                  <a:gd name="T3" fmla="*/ 81 h 85"/>
                  <a:gd name="T4" fmla="*/ 28 w 80"/>
                  <a:gd name="T5" fmla="*/ 80 h 85"/>
                  <a:gd name="T6" fmla="*/ 27 w 80"/>
                  <a:gd name="T7" fmla="*/ 77 h 85"/>
                  <a:gd name="T8" fmla="*/ 56 w 80"/>
                  <a:gd name="T9" fmla="*/ 75 h 85"/>
                  <a:gd name="T10" fmla="*/ 52 w 80"/>
                  <a:gd name="T11" fmla="*/ 75 h 85"/>
                  <a:gd name="T12" fmla="*/ 44 w 80"/>
                  <a:gd name="T13" fmla="*/ 72 h 85"/>
                  <a:gd name="T14" fmla="*/ 60 w 80"/>
                  <a:gd name="T15" fmla="*/ 75 h 85"/>
                  <a:gd name="T16" fmla="*/ 43 w 80"/>
                  <a:gd name="T17" fmla="*/ 75 h 85"/>
                  <a:gd name="T18" fmla="*/ 47 w 80"/>
                  <a:gd name="T19" fmla="*/ 75 h 85"/>
                  <a:gd name="T20" fmla="*/ 26 w 80"/>
                  <a:gd name="T21" fmla="*/ 72 h 85"/>
                  <a:gd name="T22" fmla="*/ 21 w 80"/>
                  <a:gd name="T23" fmla="*/ 69 h 85"/>
                  <a:gd name="T24" fmla="*/ 19 w 80"/>
                  <a:gd name="T25" fmla="*/ 67 h 85"/>
                  <a:gd name="T26" fmla="*/ 19 w 80"/>
                  <a:gd name="T27" fmla="*/ 67 h 85"/>
                  <a:gd name="T28" fmla="*/ 13 w 80"/>
                  <a:gd name="T29" fmla="*/ 67 h 85"/>
                  <a:gd name="T30" fmla="*/ 10 w 80"/>
                  <a:gd name="T31" fmla="*/ 66 h 85"/>
                  <a:gd name="T32" fmla="*/ 10 w 80"/>
                  <a:gd name="T33" fmla="*/ 61 h 85"/>
                  <a:gd name="T34" fmla="*/ 8 w 80"/>
                  <a:gd name="T35" fmla="*/ 58 h 85"/>
                  <a:gd name="T36" fmla="*/ 73 w 80"/>
                  <a:gd name="T37" fmla="*/ 59 h 85"/>
                  <a:gd name="T38" fmla="*/ 73 w 80"/>
                  <a:gd name="T39" fmla="*/ 55 h 85"/>
                  <a:gd name="T40" fmla="*/ 67 w 80"/>
                  <a:gd name="T41" fmla="*/ 59 h 85"/>
                  <a:gd name="T42" fmla="*/ 10 w 80"/>
                  <a:gd name="T43" fmla="*/ 48 h 85"/>
                  <a:gd name="T44" fmla="*/ 7 w 80"/>
                  <a:gd name="T45" fmla="*/ 42 h 85"/>
                  <a:gd name="T46" fmla="*/ 7 w 80"/>
                  <a:gd name="T47" fmla="*/ 38 h 85"/>
                  <a:gd name="T48" fmla="*/ 4 w 80"/>
                  <a:gd name="T49" fmla="*/ 38 h 85"/>
                  <a:gd name="T50" fmla="*/ 73 w 80"/>
                  <a:gd name="T51" fmla="*/ 30 h 85"/>
                  <a:gd name="T52" fmla="*/ 17 w 80"/>
                  <a:gd name="T53" fmla="*/ 18 h 85"/>
                  <a:gd name="T54" fmla="*/ 53 w 80"/>
                  <a:gd name="T55" fmla="*/ 10 h 85"/>
                  <a:gd name="T56" fmla="*/ 70 w 80"/>
                  <a:gd name="T57" fmla="*/ 16 h 85"/>
                  <a:gd name="T58" fmla="*/ 70 w 80"/>
                  <a:gd name="T59" fmla="*/ 27 h 85"/>
                  <a:gd name="T60" fmla="*/ 71 w 80"/>
                  <a:gd name="T61" fmla="*/ 40 h 85"/>
                  <a:gd name="T62" fmla="*/ 72 w 80"/>
                  <a:gd name="T63" fmla="*/ 52 h 85"/>
                  <a:gd name="T64" fmla="*/ 64 w 80"/>
                  <a:gd name="T65" fmla="*/ 67 h 85"/>
                  <a:gd name="T66" fmla="*/ 42 w 80"/>
                  <a:gd name="T67" fmla="*/ 69 h 85"/>
                  <a:gd name="T68" fmla="*/ 29 w 80"/>
                  <a:gd name="T69" fmla="*/ 73 h 85"/>
                  <a:gd name="T70" fmla="*/ 18 w 80"/>
                  <a:gd name="T71" fmla="*/ 59 h 85"/>
                  <a:gd name="T72" fmla="*/ 12 w 80"/>
                  <a:gd name="T73" fmla="*/ 39 h 85"/>
                  <a:gd name="T74" fmla="*/ 13 w 80"/>
                  <a:gd name="T75" fmla="*/ 27 h 85"/>
                  <a:gd name="T76" fmla="*/ 21 w 80"/>
                  <a:gd name="T77" fmla="*/ 17 h 85"/>
                  <a:gd name="T78" fmla="*/ 31 w 80"/>
                  <a:gd name="T79" fmla="*/ 11 h 85"/>
                  <a:gd name="T80" fmla="*/ 44 w 80"/>
                  <a:gd name="T81" fmla="*/ 0 h 85"/>
                  <a:gd name="T82" fmla="*/ 29 w 80"/>
                  <a:gd name="T83" fmla="*/ 4 h 85"/>
                  <a:gd name="T84" fmla="*/ 16 w 80"/>
                  <a:gd name="T85" fmla="*/ 11 h 85"/>
                  <a:gd name="T86" fmla="*/ 8 w 80"/>
                  <a:gd name="T87" fmla="*/ 23 h 85"/>
                  <a:gd name="T88" fmla="*/ 0 w 80"/>
                  <a:gd name="T89" fmla="*/ 43 h 85"/>
                  <a:gd name="T90" fmla="*/ 6 w 80"/>
                  <a:gd name="T91" fmla="*/ 52 h 85"/>
                  <a:gd name="T92" fmla="*/ 4 w 80"/>
                  <a:gd name="T93" fmla="*/ 61 h 85"/>
                  <a:gd name="T94" fmla="*/ 16 w 80"/>
                  <a:gd name="T95" fmla="*/ 69 h 85"/>
                  <a:gd name="T96" fmla="*/ 36 w 80"/>
                  <a:gd name="T97" fmla="*/ 85 h 85"/>
                  <a:gd name="T98" fmla="*/ 49 w 80"/>
                  <a:gd name="T99" fmla="*/ 77 h 85"/>
                  <a:gd name="T100" fmla="*/ 65 w 80"/>
                  <a:gd name="T101" fmla="*/ 75 h 85"/>
                  <a:gd name="T102" fmla="*/ 67 w 80"/>
                  <a:gd name="T103" fmla="*/ 67 h 85"/>
                  <a:gd name="T104" fmla="*/ 70 w 80"/>
                  <a:gd name="T105" fmla="*/ 61 h 85"/>
                  <a:gd name="T106" fmla="*/ 80 w 80"/>
                  <a:gd name="T107" fmla="*/ 42 h 85"/>
                  <a:gd name="T108" fmla="*/ 75 w 80"/>
                  <a:gd name="T109" fmla="*/ 33 h 85"/>
                  <a:gd name="T110" fmla="*/ 78 w 80"/>
                  <a:gd name="T111" fmla="*/ 24 h 85"/>
                  <a:gd name="T112" fmla="*/ 71 w 80"/>
                  <a:gd name="T113" fmla="*/ 14 h 85"/>
                  <a:gd name="T114" fmla="*/ 65 w 80"/>
                  <a:gd name="T115" fmla="*/ 16 h 85"/>
                  <a:gd name="T116" fmla="*/ 44 w 80"/>
                  <a:gd name="T1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85">
                    <a:moveTo>
                      <a:pt x="35" y="81"/>
                    </a:moveTo>
                    <a:cubicBezTo>
                      <a:pt x="35" y="81"/>
                      <a:pt x="35" y="81"/>
                      <a:pt x="35" y="81"/>
                    </a:cubicBezTo>
                    <a:cubicBezTo>
                      <a:pt x="35" y="81"/>
                      <a:pt x="35" y="81"/>
                      <a:pt x="35" y="81"/>
                    </a:cubicBezTo>
                    <a:cubicBezTo>
                      <a:pt x="35" y="81"/>
                      <a:pt x="35" y="81"/>
                      <a:pt x="35" y="81"/>
                    </a:cubicBezTo>
                    <a:moveTo>
                      <a:pt x="34" y="81"/>
                    </a:moveTo>
                    <a:cubicBezTo>
                      <a:pt x="33" y="81"/>
                      <a:pt x="33" y="81"/>
                      <a:pt x="33" y="81"/>
                    </a:cubicBezTo>
                    <a:cubicBezTo>
                      <a:pt x="34" y="80"/>
                      <a:pt x="34" y="79"/>
                      <a:pt x="35" y="77"/>
                    </a:cubicBezTo>
                    <a:cubicBezTo>
                      <a:pt x="36" y="78"/>
                      <a:pt x="36" y="78"/>
                      <a:pt x="36" y="78"/>
                    </a:cubicBezTo>
                    <a:cubicBezTo>
                      <a:pt x="36" y="79"/>
                      <a:pt x="35" y="80"/>
                      <a:pt x="34" y="81"/>
                    </a:cubicBezTo>
                    <a:moveTo>
                      <a:pt x="31" y="81"/>
                    </a:moveTo>
                    <a:cubicBezTo>
                      <a:pt x="31" y="81"/>
                      <a:pt x="30" y="81"/>
                      <a:pt x="30" y="80"/>
                    </a:cubicBezTo>
                    <a:cubicBezTo>
                      <a:pt x="31" y="79"/>
                      <a:pt x="32" y="78"/>
                      <a:pt x="32" y="77"/>
                    </a:cubicBezTo>
                    <a:cubicBezTo>
                      <a:pt x="33" y="77"/>
                      <a:pt x="33" y="77"/>
                      <a:pt x="34" y="77"/>
                    </a:cubicBezTo>
                    <a:cubicBezTo>
                      <a:pt x="33" y="78"/>
                      <a:pt x="32" y="80"/>
                      <a:pt x="31" y="81"/>
                    </a:cubicBezTo>
                    <a:moveTo>
                      <a:pt x="28" y="80"/>
                    </a:moveTo>
                    <a:cubicBezTo>
                      <a:pt x="28" y="80"/>
                      <a:pt x="28" y="80"/>
                      <a:pt x="27" y="80"/>
                    </a:cubicBezTo>
                    <a:cubicBezTo>
                      <a:pt x="28" y="78"/>
                      <a:pt x="29" y="77"/>
                      <a:pt x="30" y="76"/>
                    </a:cubicBezTo>
                    <a:cubicBezTo>
                      <a:pt x="31" y="76"/>
                      <a:pt x="31" y="76"/>
                      <a:pt x="31" y="76"/>
                    </a:cubicBezTo>
                    <a:cubicBezTo>
                      <a:pt x="30" y="78"/>
                      <a:pt x="29" y="79"/>
                      <a:pt x="28" y="80"/>
                    </a:cubicBezTo>
                    <a:moveTo>
                      <a:pt x="27" y="77"/>
                    </a:moveTo>
                    <a:cubicBezTo>
                      <a:pt x="28" y="77"/>
                      <a:pt x="28" y="76"/>
                      <a:pt x="28" y="76"/>
                    </a:cubicBezTo>
                    <a:cubicBezTo>
                      <a:pt x="29" y="76"/>
                      <a:pt x="29" y="76"/>
                      <a:pt x="29" y="76"/>
                    </a:cubicBezTo>
                    <a:cubicBezTo>
                      <a:pt x="28" y="76"/>
                      <a:pt x="28" y="77"/>
                      <a:pt x="27" y="77"/>
                    </a:cubicBezTo>
                    <a:moveTo>
                      <a:pt x="55" y="78"/>
                    </a:moveTo>
                    <a:cubicBezTo>
                      <a:pt x="56" y="77"/>
                      <a:pt x="56" y="76"/>
                      <a:pt x="56" y="75"/>
                    </a:cubicBezTo>
                    <a:cubicBezTo>
                      <a:pt x="57" y="75"/>
                      <a:pt x="58" y="74"/>
                      <a:pt x="59" y="74"/>
                    </a:cubicBezTo>
                    <a:cubicBezTo>
                      <a:pt x="58" y="75"/>
                      <a:pt x="58" y="76"/>
                      <a:pt x="57" y="77"/>
                    </a:cubicBezTo>
                    <a:cubicBezTo>
                      <a:pt x="57" y="77"/>
                      <a:pt x="56" y="77"/>
                      <a:pt x="55" y="78"/>
                    </a:cubicBezTo>
                    <a:moveTo>
                      <a:pt x="53" y="77"/>
                    </a:moveTo>
                    <a:cubicBezTo>
                      <a:pt x="52" y="76"/>
                      <a:pt x="52" y="76"/>
                      <a:pt x="52" y="75"/>
                    </a:cubicBezTo>
                    <a:cubicBezTo>
                      <a:pt x="52" y="74"/>
                      <a:pt x="52" y="73"/>
                      <a:pt x="53" y="72"/>
                    </a:cubicBezTo>
                    <a:cubicBezTo>
                      <a:pt x="53" y="72"/>
                      <a:pt x="53" y="73"/>
                      <a:pt x="54" y="74"/>
                    </a:cubicBezTo>
                    <a:cubicBezTo>
                      <a:pt x="53" y="75"/>
                      <a:pt x="53" y="76"/>
                      <a:pt x="53" y="77"/>
                    </a:cubicBezTo>
                    <a:moveTo>
                      <a:pt x="42" y="72"/>
                    </a:moveTo>
                    <a:cubicBezTo>
                      <a:pt x="42" y="72"/>
                      <a:pt x="43" y="72"/>
                      <a:pt x="44" y="72"/>
                    </a:cubicBezTo>
                    <a:cubicBezTo>
                      <a:pt x="43" y="73"/>
                      <a:pt x="42" y="74"/>
                      <a:pt x="41" y="75"/>
                    </a:cubicBezTo>
                    <a:cubicBezTo>
                      <a:pt x="41" y="75"/>
                      <a:pt x="41" y="75"/>
                      <a:pt x="41" y="75"/>
                    </a:cubicBezTo>
                    <a:cubicBezTo>
                      <a:pt x="41" y="74"/>
                      <a:pt x="41" y="73"/>
                      <a:pt x="41" y="72"/>
                    </a:cubicBezTo>
                    <a:cubicBezTo>
                      <a:pt x="42" y="72"/>
                      <a:pt x="42" y="72"/>
                      <a:pt x="42" y="72"/>
                    </a:cubicBezTo>
                    <a:moveTo>
                      <a:pt x="60" y="75"/>
                    </a:moveTo>
                    <a:cubicBezTo>
                      <a:pt x="60" y="74"/>
                      <a:pt x="61" y="73"/>
                      <a:pt x="61" y="73"/>
                    </a:cubicBezTo>
                    <a:cubicBezTo>
                      <a:pt x="62" y="72"/>
                      <a:pt x="63" y="72"/>
                      <a:pt x="63" y="71"/>
                    </a:cubicBezTo>
                    <a:cubicBezTo>
                      <a:pt x="63" y="72"/>
                      <a:pt x="63" y="73"/>
                      <a:pt x="63" y="73"/>
                    </a:cubicBezTo>
                    <a:cubicBezTo>
                      <a:pt x="62" y="74"/>
                      <a:pt x="61" y="74"/>
                      <a:pt x="60" y="75"/>
                    </a:cubicBezTo>
                    <a:moveTo>
                      <a:pt x="43" y="75"/>
                    </a:moveTo>
                    <a:cubicBezTo>
                      <a:pt x="44" y="74"/>
                      <a:pt x="45" y="73"/>
                      <a:pt x="46" y="72"/>
                    </a:cubicBezTo>
                    <a:cubicBezTo>
                      <a:pt x="46" y="71"/>
                      <a:pt x="47" y="71"/>
                      <a:pt x="47" y="71"/>
                    </a:cubicBezTo>
                    <a:cubicBezTo>
                      <a:pt x="46" y="73"/>
                      <a:pt x="45" y="74"/>
                      <a:pt x="45" y="75"/>
                    </a:cubicBezTo>
                    <a:cubicBezTo>
                      <a:pt x="44" y="75"/>
                      <a:pt x="43" y="75"/>
                      <a:pt x="43" y="75"/>
                    </a:cubicBezTo>
                    <a:moveTo>
                      <a:pt x="47" y="75"/>
                    </a:moveTo>
                    <a:cubicBezTo>
                      <a:pt x="48" y="73"/>
                      <a:pt x="48" y="72"/>
                      <a:pt x="49" y="71"/>
                    </a:cubicBezTo>
                    <a:cubicBezTo>
                      <a:pt x="50" y="71"/>
                      <a:pt x="50" y="71"/>
                      <a:pt x="50" y="71"/>
                    </a:cubicBezTo>
                    <a:cubicBezTo>
                      <a:pt x="50" y="72"/>
                      <a:pt x="49" y="73"/>
                      <a:pt x="49" y="74"/>
                    </a:cubicBezTo>
                    <a:cubicBezTo>
                      <a:pt x="48" y="74"/>
                      <a:pt x="47" y="74"/>
                      <a:pt x="47" y="75"/>
                    </a:cubicBezTo>
                    <a:moveTo>
                      <a:pt x="26" y="72"/>
                    </a:moveTo>
                    <a:cubicBezTo>
                      <a:pt x="24" y="72"/>
                      <a:pt x="23" y="71"/>
                      <a:pt x="22" y="70"/>
                    </a:cubicBezTo>
                    <a:cubicBezTo>
                      <a:pt x="23" y="69"/>
                      <a:pt x="25" y="69"/>
                      <a:pt x="26" y="68"/>
                    </a:cubicBezTo>
                    <a:cubicBezTo>
                      <a:pt x="27" y="68"/>
                      <a:pt x="27" y="68"/>
                      <a:pt x="27" y="68"/>
                    </a:cubicBezTo>
                    <a:cubicBezTo>
                      <a:pt x="26" y="70"/>
                      <a:pt x="26" y="71"/>
                      <a:pt x="26" y="72"/>
                    </a:cubicBezTo>
                    <a:moveTo>
                      <a:pt x="21" y="69"/>
                    </a:moveTo>
                    <a:cubicBezTo>
                      <a:pt x="21" y="69"/>
                      <a:pt x="20" y="69"/>
                      <a:pt x="20" y="68"/>
                    </a:cubicBezTo>
                    <a:cubicBezTo>
                      <a:pt x="21" y="67"/>
                      <a:pt x="22" y="67"/>
                      <a:pt x="23" y="66"/>
                    </a:cubicBezTo>
                    <a:cubicBezTo>
                      <a:pt x="23" y="66"/>
                      <a:pt x="24" y="67"/>
                      <a:pt x="24" y="67"/>
                    </a:cubicBezTo>
                    <a:cubicBezTo>
                      <a:pt x="23" y="68"/>
                      <a:pt x="22" y="69"/>
                      <a:pt x="21" y="69"/>
                    </a:cubicBezTo>
                    <a:moveTo>
                      <a:pt x="19" y="67"/>
                    </a:moveTo>
                    <a:cubicBezTo>
                      <a:pt x="18" y="67"/>
                      <a:pt x="18" y="67"/>
                      <a:pt x="18" y="67"/>
                    </a:cubicBezTo>
                    <a:cubicBezTo>
                      <a:pt x="18" y="66"/>
                      <a:pt x="18" y="65"/>
                      <a:pt x="19" y="65"/>
                    </a:cubicBezTo>
                    <a:cubicBezTo>
                      <a:pt x="19" y="64"/>
                      <a:pt x="19" y="64"/>
                      <a:pt x="20" y="64"/>
                    </a:cubicBezTo>
                    <a:cubicBezTo>
                      <a:pt x="20" y="64"/>
                      <a:pt x="21" y="65"/>
                      <a:pt x="22" y="65"/>
                    </a:cubicBezTo>
                    <a:cubicBezTo>
                      <a:pt x="21" y="66"/>
                      <a:pt x="20" y="66"/>
                      <a:pt x="19" y="67"/>
                    </a:cubicBezTo>
                    <a:moveTo>
                      <a:pt x="13" y="67"/>
                    </a:moveTo>
                    <a:cubicBezTo>
                      <a:pt x="13" y="66"/>
                      <a:pt x="14" y="65"/>
                      <a:pt x="14" y="65"/>
                    </a:cubicBezTo>
                    <a:cubicBezTo>
                      <a:pt x="15" y="64"/>
                      <a:pt x="15" y="64"/>
                      <a:pt x="16" y="64"/>
                    </a:cubicBezTo>
                    <a:cubicBezTo>
                      <a:pt x="16" y="64"/>
                      <a:pt x="15" y="65"/>
                      <a:pt x="15" y="66"/>
                    </a:cubicBezTo>
                    <a:cubicBezTo>
                      <a:pt x="14" y="66"/>
                      <a:pt x="14" y="67"/>
                      <a:pt x="13" y="67"/>
                    </a:cubicBezTo>
                    <a:moveTo>
                      <a:pt x="10" y="67"/>
                    </a:moveTo>
                    <a:cubicBezTo>
                      <a:pt x="10" y="66"/>
                      <a:pt x="9" y="65"/>
                      <a:pt x="9" y="64"/>
                    </a:cubicBezTo>
                    <a:cubicBezTo>
                      <a:pt x="9" y="64"/>
                      <a:pt x="10" y="63"/>
                      <a:pt x="10" y="62"/>
                    </a:cubicBezTo>
                    <a:cubicBezTo>
                      <a:pt x="11" y="63"/>
                      <a:pt x="11" y="63"/>
                      <a:pt x="11" y="64"/>
                    </a:cubicBezTo>
                    <a:cubicBezTo>
                      <a:pt x="11" y="64"/>
                      <a:pt x="11" y="65"/>
                      <a:pt x="10" y="66"/>
                    </a:cubicBezTo>
                    <a:cubicBezTo>
                      <a:pt x="10" y="67"/>
                      <a:pt x="10" y="67"/>
                      <a:pt x="10" y="67"/>
                    </a:cubicBezTo>
                    <a:moveTo>
                      <a:pt x="8" y="63"/>
                    </a:moveTo>
                    <a:cubicBezTo>
                      <a:pt x="7" y="62"/>
                      <a:pt x="7" y="62"/>
                      <a:pt x="7" y="61"/>
                    </a:cubicBezTo>
                    <a:cubicBezTo>
                      <a:pt x="7" y="60"/>
                      <a:pt x="8" y="60"/>
                      <a:pt x="8" y="59"/>
                    </a:cubicBezTo>
                    <a:cubicBezTo>
                      <a:pt x="9" y="60"/>
                      <a:pt x="9" y="61"/>
                      <a:pt x="10" y="61"/>
                    </a:cubicBezTo>
                    <a:cubicBezTo>
                      <a:pt x="9" y="62"/>
                      <a:pt x="8" y="62"/>
                      <a:pt x="8" y="63"/>
                    </a:cubicBezTo>
                    <a:moveTo>
                      <a:pt x="6" y="60"/>
                    </a:moveTo>
                    <a:cubicBezTo>
                      <a:pt x="6" y="59"/>
                      <a:pt x="6" y="59"/>
                      <a:pt x="6" y="59"/>
                    </a:cubicBezTo>
                    <a:cubicBezTo>
                      <a:pt x="6" y="59"/>
                      <a:pt x="7" y="58"/>
                      <a:pt x="7" y="57"/>
                    </a:cubicBezTo>
                    <a:cubicBezTo>
                      <a:pt x="7" y="57"/>
                      <a:pt x="7" y="58"/>
                      <a:pt x="8" y="58"/>
                    </a:cubicBezTo>
                    <a:cubicBezTo>
                      <a:pt x="7" y="59"/>
                      <a:pt x="7" y="59"/>
                      <a:pt x="6" y="60"/>
                    </a:cubicBezTo>
                    <a:moveTo>
                      <a:pt x="73" y="59"/>
                    </a:moveTo>
                    <a:cubicBezTo>
                      <a:pt x="72" y="58"/>
                      <a:pt x="72" y="58"/>
                      <a:pt x="72" y="58"/>
                    </a:cubicBezTo>
                    <a:cubicBezTo>
                      <a:pt x="73" y="57"/>
                      <a:pt x="73" y="57"/>
                      <a:pt x="74" y="56"/>
                    </a:cubicBezTo>
                    <a:cubicBezTo>
                      <a:pt x="74" y="57"/>
                      <a:pt x="73" y="58"/>
                      <a:pt x="73" y="59"/>
                    </a:cubicBezTo>
                    <a:moveTo>
                      <a:pt x="67" y="59"/>
                    </a:moveTo>
                    <a:cubicBezTo>
                      <a:pt x="68" y="58"/>
                      <a:pt x="68" y="57"/>
                      <a:pt x="69" y="57"/>
                    </a:cubicBezTo>
                    <a:cubicBezTo>
                      <a:pt x="69" y="56"/>
                      <a:pt x="70" y="55"/>
                      <a:pt x="70" y="55"/>
                    </a:cubicBezTo>
                    <a:cubicBezTo>
                      <a:pt x="71" y="55"/>
                      <a:pt x="71" y="54"/>
                      <a:pt x="72" y="54"/>
                    </a:cubicBezTo>
                    <a:cubicBezTo>
                      <a:pt x="73" y="55"/>
                      <a:pt x="73" y="55"/>
                      <a:pt x="73" y="55"/>
                    </a:cubicBezTo>
                    <a:cubicBezTo>
                      <a:pt x="72" y="56"/>
                      <a:pt x="71" y="57"/>
                      <a:pt x="70" y="58"/>
                    </a:cubicBezTo>
                    <a:cubicBezTo>
                      <a:pt x="70" y="58"/>
                      <a:pt x="70" y="58"/>
                      <a:pt x="70" y="58"/>
                    </a:cubicBezTo>
                    <a:cubicBezTo>
                      <a:pt x="70" y="58"/>
                      <a:pt x="70" y="58"/>
                      <a:pt x="70" y="58"/>
                    </a:cubicBezTo>
                    <a:cubicBezTo>
                      <a:pt x="69" y="58"/>
                      <a:pt x="69" y="58"/>
                      <a:pt x="68" y="58"/>
                    </a:cubicBezTo>
                    <a:cubicBezTo>
                      <a:pt x="68" y="59"/>
                      <a:pt x="67" y="59"/>
                      <a:pt x="67" y="59"/>
                    </a:cubicBezTo>
                    <a:moveTo>
                      <a:pt x="10" y="48"/>
                    </a:moveTo>
                    <a:cubicBezTo>
                      <a:pt x="10" y="48"/>
                      <a:pt x="10" y="47"/>
                      <a:pt x="10" y="47"/>
                    </a:cubicBezTo>
                    <a:cubicBezTo>
                      <a:pt x="10" y="47"/>
                      <a:pt x="10" y="47"/>
                      <a:pt x="10" y="47"/>
                    </a:cubicBezTo>
                    <a:cubicBezTo>
                      <a:pt x="10" y="48"/>
                      <a:pt x="10" y="48"/>
                      <a:pt x="10" y="48"/>
                    </a:cubicBezTo>
                    <a:cubicBezTo>
                      <a:pt x="10" y="48"/>
                      <a:pt x="10" y="48"/>
                      <a:pt x="10" y="48"/>
                    </a:cubicBezTo>
                    <a:moveTo>
                      <a:pt x="7" y="42"/>
                    </a:moveTo>
                    <a:cubicBezTo>
                      <a:pt x="6" y="42"/>
                      <a:pt x="6" y="42"/>
                      <a:pt x="6" y="42"/>
                    </a:cubicBezTo>
                    <a:cubicBezTo>
                      <a:pt x="7" y="42"/>
                      <a:pt x="7" y="41"/>
                      <a:pt x="8" y="40"/>
                    </a:cubicBezTo>
                    <a:cubicBezTo>
                      <a:pt x="8" y="41"/>
                      <a:pt x="7" y="41"/>
                      <a:pt x="7" y="42"/>
                    </a:cubicBezTo>
                    <a:cubicBezTo>
                      <a:pt x="7" y="42"/>
                      <a:pt x="7" y="42"/>
                      <a:pt x="7" y="42"/>
                    </a:cubicBezTo>
                    <a:moveTo>
                      <a:pt x="5" y="42"/>
                    </a:moveTo>
                    <a:cubicBezTo>
                      <a:pt x="4" y="42"/>
                      <a:pt x="4" y="42"/>
                      <a:pt x="4" y="42"/>
                    </a:cubicBezTo>
                    <a:cubicBezTo>
                      <a:pt x="4" y="41"/>
                      <a:pt x="4" y="41"/>
                      <a:pt x="4" y="41"/>
                    </a:cubicBezTo>
                    <a:cubicBezTo>
                      <a:pt x="4" y="40"/>
                      <a:pt x="5" y="39"/>
                      <a:pt x="6" y="38"/>
                    </a:cubicBezTo>
                    <a:cubicBezTo>
                      <a:pt x="6" y="38"/>
                      <a:pt x="7" y="38"/>
                      <a:pt x="7" y="38"/>
                    </a:cubicBezTo>
                    <a:cubicBezTo>
                      <a:pt x="6" y="40"/>
                      <a:pt x="6" y="41"/>
                      <a:pt x="5" y="42"/>
                    </a:cubicBezTo>
                    <a:moveTo>
                      <a:pt x="4" y="38"/>
                    </a:moveTo>
                    <a:cubicBezTo>
                      <a:pt x="4" y="38"/>
                      <a:pt x="4" y="38"/>
                      <a:pt x="4" y="38"/>
                    </a:cubicBezTo>
                    <a:cubicBezTo>
                      <a:pt x="5" y="38"/>
                      <a:pt x="5" y="38"/>
                      <a:pt x="5" y="38"/>
                    </a:cubicBezTo>
                    <a:cubicBezTo>
                      <a:pt x="4" y="38"/>
                      <a:pt x="4" y="38"/>
                      <a:pt x="4" y="38"/>
                    </a:cubicBezTo>
                    <a:moveTo>
                      <a:pt x="73" y="30"/>
                    </a:moveTo>
                    <a:cubicBezTo>
                      <a:pt x="73" y="30"/>
                      <a:pt x="73" y="29"/>
                      <a:pt x="73" y="29"/>
                    </a:cubicBezTo>
                    <a:cubicBezTo>
                      <a:pt x="73" y="29"/>
                      <a:pt x="74" y="29"/>
                      <a:pt x="74" y="28"/>
                    </a:cubicBezTo>
                    <a:cubicBezTo>
                      <a:pt x="74" y="29"/>
                      <a:pt x="74" y="29"/>
                      <a:pt x="73" y="30"/>
                    </a:cubicBezTo>
                    <a:cubicBezTo>
                      <a:pt x="73" y="30"/>
                      <a:pt x="73" y="30"/>
                      <a:pt x="73" y="30"/>
                    </a:cubicBezTo>
                    <a:moveTo>
                      <a:pt x="17" y="18"/>
                    </a:moveTo>
                    <a:cubicBezTo>
                      <a:pt x="17" y="17"/>
                      <a:pt x="17" y="17"/>
                      <a:pt x="17" y="17"/>
                    </a:cubicBezTo>
                    <a:cubicBezTo>
                      <a:pt x="17" y="16"/>
                      <a:pt x="17" y="15"/>
                      <a:pt x="18" y="14"/>
                    </a:cubicBezTo>
                    <a:cubicBezTo>
                      <a:pt x="18" y="15"/>
                      <a:pt x="18" y="15"/>
                      <a:pt x="19" y="16"/>
                    </a:cubicBezTo>
                    <a:cubicBezTo>
                      <a:pt x="18" y="16"/>
                      <a:pt x="17" y="17"/>
                      <a:pt x="17" y="18"/>
                    </a:cubicBezTo>
                    <a:moveTo>
                      <a:pt x="43" y="9"/>
                    </a:moveTo>
                    <a:cubicBezTo>
                      <a:pt x="44" y="9"/>
                      <a:pt x="44" y="9"/>
                      <a:pt x="44" y="8"/>
                    </a:cubicBezTo>
                    <a:cubicBezTo>
                      <a:pt x="45" y="7"/>
                      <a:pt x="45" y="5"/>
                      <a:pt x="46" y="3"/>
                    </a:cubicBezTo>
                    <a:cubicBezTo>
                      <a:pt x="49" y="4"/>
                      <a:pt x="52" y="4"/>
                      <a:pt x="55" y="6"/>
                    </a:cubicBezTo>
                    <a:cubicBezTo>
                      <a:pt x="54" y="7"/>
                      <a:pt x="54" y="9"/>
                      <a:pt x="53" y="10"/>
                    </a:cubicBezTo>
                    <a:cubicBezTo>
                      <a:pt x="53" y="11"/>
                      <a:pt x="54" y="12"/>
                      <a:pt x="54" y="12"/>
                    </a:cubicBezTo>
                    <a:cubicBezTo>
                      <a:pt x="58" y="14"/>
                      <a:pt x="61" y="16"/>
                      <a:pt x="63" y="19"/>
                    </a:cubicBezTo>
                    <a:cubicBezTo>
                      <a:pt x="64" y="19"/>
                      <a:pt x="64" y="19"/>
                      <a:pt x="65" y="19"/>
                    </a:cubicBezTo>
                    <a:cubicBezTo>
                      <a:pt x="65" y="19"/>
                      <a:pt x="65" y="19"/>
                      <a:pt x="65" y="19"/>
                    </a:cubicBezTo>
                    <a:cubicBezTo>
                      <a:pt x="67" y="18"/>
                      <a:pt x="68" y="17"/>
                      <a:pt x="70" y="16"/>
                    </a:cubicBezTo>
                    <a:cubicBezTo>
                      <a:pt x="70" y="17"/>
                      <a:pt x="70" y="17"/>
                      <a:pt x="70" y="17"/>
                    </a:cubicBezTo>
                    <a:cubicBezTo>
                      <a:pt x="71" y="18"/>
                      <a:pt x="72" y="19"/>
                      <a:pt x="72" y="21"/>
                    </a:cubicBezTo>
                    <a:cubicBezTo>
                      <a:pt x="73" y="22"/>
                      <a:pt x="74" y="23"/>
                      <a:pt x="74" y="23"/>
                    </a:cubicBezTo>
                    <a:cubicBezTo>
                      <a:pt x="74" y="23"/>
                      <a:pt x="74" y="24"/>
                      <a:pt x="74" y="25"/>
                    </a:cubicBezTo>
                    <a:cubicBezTo>
                      <a:pt x="73" y="25"/>
                      <a:pt x="72" y="26"/>
                      <a:pt x="70" y="27"/>
                    </a:cubicBezTo>
                    <a:cubicBezTo>
                      <a:pt x="70" y="28"/>
                      <a:pt x="69" y="28"/>
                      <a:pt x="70" y="29"/>
                    </a:cubicBezTo>
                    <a:cubicBezTo>
                      <a:pt x="70" y="30"/>
                      <a:pt x="70" y="31"/>
                      <a:pt x="71" y="33"/>
                    </a:cubicBezTo>
                    <a:cubicBezTo>
                      <a:pt x="71" y="33"/>
                      <a:pt x="71" y="33"/>
                      <a:pt x="71" y="33"/>
                    </a:cubicBezTo>
                    <a:cubicBezTo>
                      <a:pt x="71" y="35"/>
                      <a:pt x="71" y="37"/>
                      <a:pt x="71" y="39"/>
                    </a:cubicBezTo>
                    <a:cubicBezTo>
                      <a:pt x="71" y="39"/>
                      <a:pt x="71" y="40"/>
                      <a:pt x="71" y="40"/>
                    </a:cubicBezTo>
                    <a:cubicBezTo>
                      <a:pt x="71" y="41"/>
                      <a:pt x="72" y="42"/>
                      <a:pt x="72" y="42"/>
                    </a:cubicBezTo>
                    <a:cubicBezTo>
                      <a:pt x="74" y="42"/>
                      <a:pt x="76" y="42"/>
                      <a:pt x="77" y="43"/>
                    </a:cubicBezTo>
                    <a:cubicBezTo>
                      <a:pt x="77" y="46"/>
                      <a:pt x="76" y="49"/>
                      <a:pt x="75" y="52"/>
                    </a:cubicBezTo>
                    <a:cubicBezTo>
                      <a:pt x="74" y="52"/>
                      <a:pt x="73" y="52"/>
                      <a:pt x="72" y="52"/>
                    </a:cubicBezTo>
                    <a:cubicBezTo>
                      <a:pt x="72" y="52"/>
                      <a:pt x="72" y="52"/>
                      <a:pt x="72" y="52"/>
                    </a:cubicBezTo>
                    <a:cubicBezTo>
                      <a:pt x="71" y="52"/>
                      <a:pt x="70" y="52"/>
                      <a:pt x="69" y="53"/>
                    </a:cubicBezTo>
                    <a:cubicBezTo>
                      <a:pt x="67" y="54"/>
                      <a:pt x="66" y="55"/>
                      <a:pt x="65" y="56"/>
                    </a:cubicBezTo>
                    <a:cubicBezTo>
                      <a:pt x="65" y="58"/>
                      <a:pt x="63" y="59"/>
                      <a:pt x="62" y="61"/>
                    </a:cubicBezTo>
                    <a:cubicBezTo>
                      <a:pt x="61" y="61"/>
                      <a:pt x="61" y="62"/>
                      <a:pt x="62" y="63"/>
                    </a:cubicBezTo>
                    <a:cubicBezTo>
                      <a:pt x="62" y="64"/>
                      <a:pt x="63" y="66"/>
                      <a:pt x="64" y="67"/>
                    </a:cubicBezTo>
                    <a:cubicBezTo>
                      <a:pt x="62" y="69"/>
                      <a:pt x="59" y="71"/>
                      <a:pt x="56" y="72"/>
                    </a:cubicBezTo>
                    <a:cubicBezTo>
                      <a:pt x="55" y="71"/>
                      <a:pt x="54" y="69"/>
                      <a:pt x="54" y="68"/>
                    </a:cubicBezTo>
                    <a:cubicBezTo>
                      <a:pt x="53" y="67"/>
                      <a:pt x="53" y="67"/>
                      <a:pt x="52" y="67"/>
                    </a:cubicBezTo>
                    <a:cubicBezTo>
                      <a:pt x="52" y="67"/>
                      <a:pt x="52" y="67"/>
                      <a:pt x="52" y="67"/>
                    </a:cubicBezTo>
                    <a:cubicBezTo>
                      <a:pt x="48" y="68"/>
                      <a:pt x="45" y="69"/>
                      <a:pt x="42" y="69"/>
                    </a:cubicBezTo>
                    <a:cubicBezTo>
                      <a:pt x="41" y="69"/>
                      <a:pt x="41" y="69"/>
                      <a:pt x="40" y="69"/>
                    </a:cubicBezTo>
                    <a:cubicBezTo>
                      <a:pt x="40" y="69"/>
                      <a:pt x="40" y="69"/>
                      <a:pt x="40" y="69"/>
                    </a:cubicBezTo>
                    <a:cubicBezTo>
                      <a:pt x="40" y="69"/>
                      <a:pt x="39" y="69"/>
                      <a:pt x="39" y="70"/>
                    </a:cubicBezTo>
                    <a:cubicBezTo>
                      <a:pt x="38" y="72"/>
                      <a:pt x="38" y="73"/>
                      <a:pt x="38" y="75"/>
                    </a:cubicBezTo>
                    <a:cubicBezTo>
                      <a:pt x="35" y="74"/>
                      <a:pt x="32" y="74"/>
                      <a:pt x="29" y="73"/>
                    </a:cubicBezTo>
                    <a:cubicBezTo>
                      <a:pt x="29" y="71"/>
                      <a:pt x="29" y="69"/>
                      <a:pt x="30" y="68"/>
                    </a:cubicBezTo>
                    <a:cubicBezTo>
                      <a:pt x="30" y="67"/>
                      <a:pt x="30" y="66"/>
                      <a:pt x="29" y="66"/>
                    </a:cubicBezTo>
                    <a:cubicBezTo>
                      <a:pt x="25" y="64"/>
                      <a:pt x="22" y="62"/>
                      <a:pt x="20" y="59"/>
                    </a:cubicBezTo>
                    <a:cubicBezTo>
                      <a:pt x="19" y="59"/>
                      <a:pt x="19" y="59"/>
                      <a:pt x="19" y="59"/>
                    </a:cubicBezTo>
                    <a:cubicBezTo>
                      <a:pt x="18" y="59"/>
                      <a:pt x="18" y="59"/>
                      <a:pt x="18" y="59"/>
                    </a:cubicBezTo>
                    <a:cubicBezTo>
                      <a:pt x="16" y="60"/>
                      <a:pt x="15" y="61"/>
                      <a:pt x="14" y="61"/>
                    </a:cubicBezTo>
                    <a:cubicBezTo>
                      <a:pt x="12" y="59"/>
                      <a:pt x="10" y="56"/>
                      <a:pt x="9" y="53"/>
                    </a:cubicBezTo>
                    <a:cubicBezTo>
                      <a:pt x="10" y="53"/>
                      <a:pt x="12" y="52"/>
                      <a:pt x="13" y="51"/>
                    </a:cubicBezTo>
                    <a:cubicBezTo>
                      <a:pt x="14" y="51"/>
                      <a:pt x="14" y="50"/>
                      <a:pt x="14" y="49"/>
                    </a:cubicBezTo>
                    <a:cubicBezTo>
                      <a:pt x="12" y="46"/>
                      <a:pt x="12" y="43"/>
                      <a:pt x="12" y="39"/>
                    </a:cubicBezTo>
                    <a:cubicBezTo>
                      <a:pt x="12" y="39"/>
                      <a:pt x="12" y="38"/>
                      <a:pt x="12" y="38"/>
                    </a:cubicBezTo>
                    <a:cubicBezTo>
                      <a:pt x="12" y="37"/>
                      <a:pt x="11" y="36"/>
                      <a:pt x="11" y="36"/>
                    </a:cubicBezTo>
                    <a:cubicBezTo>
                      <a:pt x="9" y="36"/>
                      <a:pt x="7" y="35"/>
                      <a:pt x="6" y="35"/>
                    </a:cubicBezTo>
                    <a:cubicBezTo>
                      <a:pt x="6" y="32"/>
                      <a:pt x="7" y="29"/>
                      <a:pt x="8" y="26"/>
                    </a:cubicBezTo>
                    <a:cubicBezTo>
                      <a:pt x="10" y="26"/>
                      <a:pt x="11" y="27"/>
                      <a:pt x="13" y="27"/>
                    </a:cubicBezTo>
                    <a:cubicBezTo>
                      <a:pt x="13" y="27"/>
                      <a:pt x="13" y="27"/>
                      <a:pt x="13" y="27"/>
                    </a:cubicBezTo>
                    <a:cubicBezTo>
                      <a:pt x="14" y="27"/>
                      <a:pt x="14" y="27"/>
                      <a:pt x="15" y="26"/>
                    </a:cubicBezTo>
                    <a:cubicBezTo>
                      <a:pt x="16" y="25"/>
                      <a:pt x="17" y="23"/>
                      <a:pt x="18" y="21"/>
                    </a:cubicBezTo>
                    <a:cubicBezTo>
                      <a:pt x="18" y="21"/>
                      <a:pt x="18" y="21"/>
                      <a:pt x="18" y="21"/>
                    </a:cubicBezTo>
                    <a:cubicBezTo>
                      <a:pt x="19" y="20"/>
                      <a:pt x="20" y="18"/>
                      <a:pt x="21" y="17"/>
                    </a:cubicBezTo>
                    <a:cubicBezTo>
                      <a:pt x="22" y="17"/>
                      <a:pt x="22" y="16"/>
                      <a:pt x="22" y="15"/>
                    </a:cubicBezTo>
                    <a:cubicBezTo>
                      <a:pt x="21" y="14"/>
                      <a:pt x="20" y="12"/>
                      <a:pt x="19" y="11"/>
                    </a:cubicBezTo>
                    <a:cubicBezTo>
                      <a:pt x="22" y="9"/>
                      <a:pt x="24" y="7"/>
                      <a:pt x="27" y="6"/>
                    </a:cubicBezTo>
                    <a:cubicBezTo>
                      <a:pt x="28" y="8"/>
                      <a:pt x="29" y="9"/>
                      <a:pt x="30" y="10"/>
                    </a:cubicBezTo>
                    <a:cubicBezTo>
                      <a:pt x="30" y="11"/>
                      <a:pt x="31" y="11"/>
                      <a:pt x="31" y="11"/>
                    </a:cubicBezTo>
                    <a:cubicBezTo>
                      <a:pt x="31" y="11"/>
                      <a:pt x="31" y="11"/>
                      <a:pt x="32" y="11"/>
                    </a:cubicBezTo>
                    <a:cubicBezTo>
                      <a:pt x="35" y="10"/>
                      <a:pt x="38" y="9"/>
                      <a:pt x="42" y="9"/>
                    </a:cubicBezTo>
                    <a:cubicBezTo>
                      <a:pt x="42" y="9"/>
                      <a:pt x="42" y="9"/>
                      <a:pt x="43" y="9"/>
                    </a:cubicBezTo>
                    <a:cubicBezTo>
                      <a:pt x="43" y="9"/>
                      <a:pt x="43" y="9"/>
                      <a:pt x="43" y="9"/>
                    </a:cubicBezTo>
                    <a:moveTo>
                      <a:pt x="44" y="0"/>
                    </a:moveTo>
                    <a:cubicBezTo>
                      <a:pt x="44" y="0"/>
                      <a:pt x="43" y="1"/>
                      <a:pt x="43" y="1"/>
                    </a:cubicBezTo>
                    <a:cubicBezTo>
                      <a:pt x="43" y="3"/>
                      <a:pt x="42" y="5"/>
                      <a:pt x="42" y="6"/>
                    </a:cubicBezTo>
                    <a:cubicBezTo>
                      <a:pt x="42" y="6"/>
                      <a:pt x="42" y="6"/>
                      <a:pt x="42" y="6"/>
                    </a:cubicBezTo>
                    <a:cubicBezTo>
                      <a:pt x="38" y="6"/>
                      <a:pt x="35" y="7"/>
                      <a:pt x="32" y="8"/>
                    </a:cubicBezTo>
                    <a:cubicBezTo>
                      <a:pt x="31" y="6"/>
                      <a:pt x="30" y="5"/>
                      <a:pt x="29" y="4"/>
                    </a:cubicBezTo>
                    <a:cubicBezTo>
                      <a:pt x="29" y="3"/>
                      <a:pt x="28" y="3"/>
                      <a:pt x="28" y="3"/>
                    </a:cubicBezTo>
                    <a:cubicBezTo>
                      <a:pt x="28" y="3"/>
                      <a:pt x="27" y="3"/>
                      <a:pt x="27" y="3"/>
                    </a:cubicBezTo>
                    <a:cubicBezTo>
                      <a:pt x="23" y="5"/>
                      <a:pt x="20" y="7"/>
                      <a:pt x="16" y="10"/>
                    </a:cubicBezTo>
                    <a:cubicBezTo>
                      <a:pt x="16" y="10"/>
                      <a:pt x="16" y="10"/>
                      <a:pt x="16" y="11"/>
                    </a:cubicBezTo>
                    <a:cubicBezTo>
                      <a:pt x="16" y="11"/>
                      <a:pt x="16" y="11"/>
                      <a:pt x="16" y="11"/>
                    </a:cubicBezTo>
                    <a:cubicBezTo>
                      <a:pt x="15" y="13"/>
                      <a:pt x="15" y="15"/>
                      <a:pt x="14" y="17"/>
                    </a:cubicBezTo>
                    <a:cubicBezTo>
                      <a:pt x="13" y="17"/>
                      <a:pt x="13" y="18"/>
                      <a:pt x="14" y="18"/>
                    </a:cubicBezTo>
                    <a:cubicBezTo>
                      <a:pt x="14" y="19"/>
                      <a:pt x="15" y="19"/>
                      <a:pt x="15" y="20"/>
                    </a:cubicBezTo>
                    <a:cubicBezTo>
                      <a:pt x="14" y="21"/>
                      <a:pt x="13" y="23"/>
                      <a:pt x="13" y="24"/>
                    </a:cubicBezTo>
                    <a:cubicBezTo>
                      <a:pt x="11" y="24"/>
                      <a:pt x="9" y="23"/>
                      <a:pt x="8" y="23"/>
                    </a:cubicBezTo>
                    <a:cubicBezTo>
                      <a:pt x="7" y="23"/>
                      <a:pt x="7" y="23"/>
                      <a:pt x="7" y="23"/>
                    </a:cubicBezTo>
                    <a:cubicBezTo>
                      <a:pt x="7" y="23"/>
                      <a:pt x="6" y="23"/>
                      <a:pt x="6" y="24"/>
                    </a:cubicBezTo>
                    <a:cubicBezTo>
                      <a:pt x="6" y="25"/>
                      <a:pt x="6" y="25"/>
                      <a:pt x="6" y="25"/>
                    </a:cubicBezTo>
                    <a:cubicBezTo>
                      <a:pt x="5" y="25"/>
                      <a:pt x="5" y="25"/>
                      <a:pt x="5" y="25"/>
                    </a:cubicBezTo>
                    <a:cubicBezTo>
                      <a:pt x="3" y="29"/>
                      <a:pt x="1" y="38"/>
                      <a:pt x="0" y="43"/>
                    </a:cubicBezTo>
                    <a:cubicBezTo>
                      <a:pt x="0" y="43"/>
                      <a:pt x="1" y="44"/>
                      <a:pt x="2" y="44"/>
                    </a:cubicBezTo>
                    <a:cubicBezTo>
                      <a:pt x="3" y="45"/>
                      <a:pt x="5" y="45"/>
                      <a:pt x="7" y="45"/>
                    </a:cubicBezTo>
                    <a:cubicBezTo>
                      <a:pt x="7" y="46"/>
                      <a:pt x="7" y="46"/>
                      <a:pt x="7" y="46"/>
                    </a:cubicBezTo>
                    <a:cubicBezTo>
                      <a:pt x="7" y="47"/>
                      <a:pt x="7" y="49"/>
                      <a:pt x="7" y="51"/>
                    </a:cubicBezTo>
                    <a:cubicBezTo>
                      <a:pt x="6" y="52"/>
                      <a:pt x="6" y="52"/>
                      <a:pt x="6" y="52"/>
                    </a:cubicBezTo>
                    <a:cubicBezTo>
                      <a:pt x="6" y="52"/>
                      <a:pt x="5" y="52"/>
                      <a:pt x="5" y="53"/>
                    </a:cubicBezTo>
                    <a:cubicBezTo>
                      <a:pt x="5" y="55"/>
                      <a:pt x="4" y="57"/>
                      <a:pt x="3" y="59"/>
                    </a:cubicBezTo>
                    <a:cubicBezTo>
                      <a:pt x="3" y="59"/>
                      <a:pt x="3" y="59"/>
                      <a:pt x="3" y="59"/>
                    </a:cubicBezTo>
                    <a:cubicBezTo>
                      <a:pt x="3" y="59"/>
                      <a:pt x="3" y="59"/>
                      <a:pt x="3" y="59"/>
                    </a:cubicBezTo>
                    <a:cubicBezTo>
                      <a:pt x="3" y="60"/>
                      <a:pt x="3" y="61"/>
                      <a:pt x="4" y="61"/>
                    </a:cubicBezTo>
                    <a:cubicBezTo>
                      <a:pt x="5" y="64"/>
                      <a:pt x="7" y="68"/>
                      <a:pt x="9" y="70"/>
                    </a:cubicBezTo>
                    <a:cubicBezTo>
                      <a:pt x="9" y="71"/>
                      <a:pt x="10" y="71"/>
                      <a:pt x="10" y="71"/>
                    </a:cubicBezTo>
                    <a:cubicBezTo>
                      <a:pt x="10" y="71"/>
                      <a:pt x="11" y="71"/>
                      <a:pt x="11" y="71"/>
                    </a:cubicBezTo>
                    <a:cubicBezTo>
                      <a:pt x="11" y="71"/>
                      <a:pt x="11" y="71"/>
                      <a:pt x="12" y="71"/>
                    </a:cubicBezTo>
                    <a:cubicBezTo>
                      <a:pt x="13" y="70"/>
                      <a:pt x="14" y="70"/>
                      <a:pt x="16" y="69"/>
                    </a:cubicBezTo>
                    <a:cubicBezTo>
                      <a:pt x="18" y="71"/>
                      <a:pt x="20" y="73"/>
                      <a:pt x="23" y="74"/>
                    </a:cubicBezTo>
                    <a:cubicBezTo>
                      <a:pt x="23" y="76"/>
                      <a:pt x="23" y="78"/>
                      <a:pt x="23" y="80"/>
                    </a:cubicBezTo>
                    <a:cubicBezTo>
                      <a:pt x="23" y="81"/>
                      <a:pt x="23" y="81"/>
                      <a:pt x="24" y="81"/>
                    </a:cubicBezTo>
                    <a:cubicBezTo>
                      <a:pt x="28" y="83"/>
                      <a:pt x="32" y="84"/>
                      <a:pt x="36" y="85"/>
                    </a:cubicBezTo>
                    <a:cubicBezTo>
                      <a:pt x="36" y="85"/>
                      <a:pt x="36" y="85"/>
                      <a:pt x="36" y="85"/>
                    </a:cubicBezTo>
                    <a:cubicBezTo>
                      <a:pt x="37" y="85"/>
                      <a:pt x="38" y="84"/>
                      <a:pt x="38" y="83"/>
                    </a:cubicBezTo>
                    <a:cubicBezTo>
                      <a:pt x="38" y="82"/>
                      <a:pt x="39" y="80"/>
                      <a:pt x="40" y="78"/>
                    </a:cubicBezTo>
                    <a:cubicBezTo>
                      <a:pt x="40" y="78"/>
                      <a:pt x="40" y="78"/>
                      <a:pt x="40" y="78"/>
                    </a:cubicBezTo>
                    <a:cubicBezTo>
                      <a:pt x="41" y="78"/>
                      <a:pt x="41" y="78"/>
                      <a:pt x="41" y="78"/>
                    </a:cubicBezTo>
                    <a:cubicBezTo>
                      <a:pt x="44" y="78"/>
                      <a:pt x="46" y="78"/>
                      <a:pt x="49" y="77"/>
                    </a:cubicBezTo>
                    <a:cubicBezTo>
                      <a:pt x="50" y="78"/>
                      <a:pt x="51" y="80"/>
                      <a:pt x="52" y="81"/>
                    </a:cubicBezTo>
                    <a:cubicBezTo>
                      <a:pt x="52" y="82"/>
                      <a:pt x="53" y="82"/>
                      <a:pt x="53" y="82"/>
                    </a:cubicBezTo>
                    <a:cubicBezTo>
                      <a:pt x="53" y="82"/>
                      <a:pt x="54" y="82"/>
                      <a:pt x="54" y="82"/>
                    </a:cubicBezTo>
                    <a:cubicBezTo>
                      <a:pt x="58" y="80"/>
                      <a:pt x="61" y="78"/>
                      <a:pt x="65" y="75"/>
                    </a:cubicBezTo>
                    <a:cubicBezTo>
                      <a:pt x="65" y="75"/>
                      <a:pt x="65" y="75"/>
                      <a:pt x="65" y="75"/>
                    </a:cubicBezTo>
                    <a:cubicBezTo>
                      <a:pt x="66" y="72"/>
                      <a:pt x="66" y="71"/>
                      <a:pt x="67" y="68"/>
                    </a:cubicBezTo>
                    <a:cubicBezTo>
                      <a:pt x="67" y="68"/>
                      <a:pt x="67" y="68"/>
                      <a:pt x="67" y="68"/>
                    </a:cubicBezTo>
                    <a:cubicBezTo>
                      <a:pt x="68" y="68"/>
                      <a:pt x="68" y="68"/>
                      <a:pt x="68" y="68"/>
                    </a:cubicBezTo>
                    <a:cubicBezTo>
                      <a:pt x="67" y="67"/>
                      <a:pt x="67" y="67"/>
                      <a:pt x="67" y="67"/>
                    </a:cubicBezTo>
                    <a:cubicBezTo>
                      <a:pt x="67" y="67"/>
                      <a:pt x="67" y="67"/>
                      <a:pt x="67" y="67"/>
                    </a:cubicBezTo>
                    <a:cubicBezTo>
                      <a:pt x="67" y="66"/>
                      <a:pt x="66" y="65"/>
                      <a:pt x="66" y="64"/>
                    </a:cubicBezTo>
                    <a:cubicBezTo>
                      <a:pt x="67" y="63"/>
                      <a:pt x="68" y="62"/>
                      <a:pt x="69" y="62"/>
                    </a:cubicBezTo>
                    <a:cubicBezTo>
                      <a:pt x="69" y="61"/>
                      <a:pt x="69" y="61"/>
                      <a:pt x="69" y="61"/>
                    </a:cubicBezTo>
                    <a:cubicBezTo>
                      <a:pt x="70" y="61"/>
                      <a:pt x="70" y="61"/>
                      <a:pt x="70" y="61"/>
                    </a:cubicBezTo>
                    <a:cubicBezTo>
                      <a:pt x="70" y="61"/>
                      <a:pt x="70" y="61"/>
                      <a:pt x="70" y="61"/>
                    </a:cubicBezTo>
                    <a:cubicBezTo>
                      <a:pt x="71" y="61"/>
                      <a:pt x="72" y="61"/>
                      <a:pt x="73" y="62"/>
                    </a:cubicBezTo>
                    <a:cubicBezTo>
                      <a:pt x="73" y="62"/>
                      <a:pt x="74" y="62"/>
                      <a:pt x="74" y="62"/>
                    </a:cubicBezTo>
                    <a:cubicBezTo>
                      <a:pt x="74" y="62"/>
                      <a:pt x="75" y="61"/>
                      <a:pt x="75" y="61"/>
                    </a:cubicBezTo>
                    <a:cubicBezTo>
                      <a:pt x="76" y="59"/>
                      <a:pt x="77" y="57"/>
                      <a:pt x="77" y="54"/>
                    </a:cubicBezTo>
                    <a:cubicBezTo>
                      <a:pt x="79" y="50"/>
                      <a:pt x="80" y="46"/>
                      <a:pt x="80" y="42"/>
                    </a:cubicBezTo>
                    <a:cubicBezTo>
                      <a:pt x="80" y="41"/>
                      <a:pt x="80" y="41"/>
                      <a:pt x="79" y="40"/>
                    </a:cubicBezTo>
                    <a:cubicBezTo>
                      <a:pt x="78" y="40"/>
                      <a:pt x="76" y="40"/>
                      <a:pt x="74" y="39"/>
                    </a:cubicBezTo>
                    <a:cubicBezTo>
                      <a:pt x="74" y="39"/>
                      <a:pt x="74" y="39"/>
                      <a:pt x="74" y="39"/>
                    </a:cubicBezTo>
                    <a:cubicBezTo>
                      <a:pt x="74" y="37"/>
                      <a:pt x="74" y="35"/>
                      <a:pt x="74" y="33"/>
                    </a:cubicBezTo>
                    <a:cubicBezTo>
                      <a:pt x="75" y="33"/>
                      <a:pt x="75" y="33"/>
                      <a:pt x="75" y="33"/>
                    </a:cubicBezTo>
                    <a:cubicBezTo>
                      <a:pt x="75" y="33"/>
                      <a:pt x="76" y="32"/>
                      <a:pt x="76" y="32"/>
                    </a:cubicBezTo>
                    <a:cubicBezTo>
                      <a:pt x="76" y="30"/>
                      <a:pt x="77" y="28"/>
                      <a:pt x="77" y="27"/>
                    </a:cubicBezTo>
                    <a:cubicBezTo>
                      <a:pt x="78" y="26"/>
                      <a:pt x="78" y="26"/>
                      <a:pt x="78" y="26"/>
                    </a:cubicBezTo>
                    <a:cubicBezTo>
                      <a:pt x="78" y="25"/>
                      <a:pt x="78" y="25"/>
                      <a:pt x="78" y="24"/>
                    </a:cubicBezTo>
                    <a:cubicBezTo>
                      <a:pt x="78" y="24"/>
                      <a:pt x="78" y="24"/>
                      <a:pt x="78" y="24"/>
                    </a:cubicBezTo>
                    <a:cubicBezTo>
                      <a:pt x="77" y="24"/>
                      <a:pt x="77" y="24"/>
                      <a:pt x="77" y="24"/>
                    </a:cubicBezTo>
                    <a:cubicBezTo>
                      <a:pt x="77" y="23"/>
                      <a:pt x="77" y="22"/>
                      <a:pt x="76" y="21"/>
                    </a:cubicBezTo>
                    <a:cubicBezTo>
                      <a:pt x="76" y="21"/>
                      <a:pt x="75" y="19"/>
                      <a:pt x="74" y="17"/>
                    </a:cubicBezTo>
                    <a:cubicBezTo>
                      <a:pt x="73" y="16"/>
                      <a:pt x="73" y="16"/>
                      <a:pt x="72" y="15"/>
                    </a:cubicBezTo>
                    <a:cubicBezTo>
                      <a:pt x="71" y="14"/>
                      <a:pt x="71" y="14"/>
                      <a:pt x="71" y="14"/>
                    </a:cubicBezTo>
                    <a:cubicBezTo>
                      <a:pt x="71" y="13"/>
                      <a:pt x="71" y="13"/>
                      <a:pt x="71" y="13"/>
                    </a:cubicBezTo>
                    <a:cubicBezTo>
                      <a:pt x="71" y="13"/>
                      <a:pt x="71" y="13"/>
                      <a:pt x="70" y="13"/>
                    </a:cubicBezTo>
                    <a:cubicBezTo>
                      <a:pt x="69" y="13"/>
                      <a:pt x="69" y="13"/>
                      <a:pt x="69" y="13"/>
                    </a:cubicBezTo>
                    <a:cubicBezTo>
                      <a:pt x="69" y="13"/>
                      <a:pt x="69" y="13"/>
                      <a:pt x="69" y="13"/>
                    </a:cubicBezTo>
                    <a:cubicBezTo>
                      <a:pt x="68" y="14"/>
                      <a:pt x="66" y="15"/>
                      <a:pt x="65" y="16"/>
                    </a:cubicBezTo>
                    <a:cubicBezTo>
                      <a:pt x="62" y="14"/>
                      <a:pt x="60" y="12"/>
                      <a:pt x="57" y="10"/>
                    </a:cubicBezTo>
                    <a:cubicBezTo>
                      <a:pt x="57" y="8"/>
                      <a:pt x="57" y="7"/>
                      <a:pt x="58" y="5"/>
                    </a:cubicBezTo>
                    <a:cubicBezTo>
                      <a:pt x="58" y="4"/>
                      <a:pt x="58" y="4"/>
                      <a:pt x="57" y="3"/>
                    </a:cubicBezTo>
                    <a:cubicBezTo>
                      <a:pt x="53" y="2"/>
                      <a:pt x="49" y="1"/>
                      <a:pt x="44" y="0"/>
                    </a:cubicBezTo>
                    <a:cubicBezTo>
                      <a:pt x="44" y="0"/>
                      <a:pt x="44" y="0"/>
                      <a:pt x="4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47"/>
              <p:cNvSpPr>
                <a:spLocks noEditPoints="1"/>
              </p:cNvSpPr>
              <p:nvPr/>
            </p:nvSpPr>
            <p:spPr bwMode="auto">
              <a:xfrm>
                <a:off x="5024" y="3007"/>
                <a:ext cx="296" cy="284"/>
              </a:xfrm>
              <a:custGeom>
                <a:avLst/>
                <a:gdLst>
                  <a:gd name="T0" fmla="*/ 63 w 125"/>
                  <a:gd name="T1" fmla="*/ 116 h 120"/>
                  <a:gd name="T2" fmla="*/ 5 w 125"/>
                  <a:gd name="T3" fmla="*/ 60 h 120"/>
                  <a:gd name="T4" fmla="*/ 63 w 125"/>
                  <a:gd name="T5" fmla="*/ 4 h 120"/>
                  <a:gd name="T6" fmla="*/ 63 w 125"/>
                  <a:gd name="T7" fmla="*/ 4 h 120"/>
                  <a:gd name="T8" fmla="*/ 103 w 125"/>
                  <a:gd name="T9" fmla="*/ 18 h 120"/>
                  <a:gd name="T10" fmla="*/ 120 w 125"/>
                  <a:gd name="T11" fmla="*/ 60 h 120"/>
                  <a:gd name="T12" fmla="*/ 63 w 125"/>
                  <a:gd name="T13" fmla="*/ 116 h 120"/>
                  <a:gd name="T14" fmla="*/ 63 w 125"/>
                  <a:gd name="T15" fmla="*/ 0 h 120"/>
                  <a:gd name="T16" fmla="*/ 63 w 125"/>
                  <a:gd name="T17" fmla="*/ 0 h 120"/>
                  <a:gd name="T18" fmla="*/ 0 w 125"/>
                  <a:gd name="T19" fmla="*/ 60 h 120"/>
                  <a:gd name="T20" fmla="*/ 63 w 125"/>
                  <a:gd name="T21" fmla="*/ 120 h 120"/>
                  <a:gd name="T22" fmla="*/ 125 w 125"/>
                  <a:gd name="T23" fmla="*/ 60 h 120"/>
                  <a:gd name="T24" fmla="*/ 63 w 125"/>
                  <a:gd name="T2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120">
                    <a:moveTo>
                      <a:pt x="63" y="116"/>
                    </a:moveTo>
                    <a:cubicBezTo>
                      <a:pt x="35" y="116"/>
                      <a:pt x="5" y="98"/>
                      <a:pt x="5" y="60"/>
                    </a:cubicBezTo>
                    <a:cubicBezTo>
                      <a:pt x="5" y="22"/>
                      <a:pt x="35" y="4"/>
                      <a:pt x="63" y="4"/>
                    </a:cubicBezTo>
                    <a:cubicBezTo>
                      <a:pt x="63" y="4"/>
                      <a:pt x="63" y="4"/>
                      <a:pt x="63" y="4"/>
                    </a:cubicBezTo>
                    <a:cubicBezTo>
                      <a:pt x="78" y="4"/>
                      <a:pt x="92" y="9"/>
                      <a:pt x="103" y="18"/>
                    </a:cubicBezTo>
                    <a:cubicBezTo>
                      <a:pt x="114" y="28"/>
                      <a:pt x="120" y="43"/>
                      <a:pt x="120" y="60"/>
                    </a:cubicBezTo>
                    <a:cubicBezTo>
                      <a:pt x="120" y="98"/>
                      <a:pt x="90" y="116"/>
                      <a:pt x="63" y="116"/>
                    </a:cubicBezTo>
                    <a:moveTo>
                      <a:pt x="63" y="0"/>
                    </a:moveTo>
                    <a:cubicBezTo>
                      <a:pt x="63" y="0"/>
                      <a:pt x="63" y="0"/>
                      <a:pt x="63" y="0"/>
                    </a:cubicBezTo>
                    <a:cubicBezTo>
                      <a:pt x="32" y="0"/>
                      <a:pt x="0" y="20"/>
                      <a:pt x="0" y="60"/>
                    </a:cubicBezTo>
                    <a:cubicBezTo>
                      <a:pt x="0" y="100"/>
                      <a:pt x="32" y="120"/>
                      <a:pt x="63" y="120"/>
                    </a:cubicBezTo>
                    <a:cubicBezTo>
                      <a:pt x="94" y="120"/>
                      <a:pt x="125" y="100"/>
                      <a:pt x="125" y="60"/>
                    </a:cubicBezTo>
                    <a:cubicBezTo>
                      <a:pt x="125" y="20"/>
                      <a:pt x="9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48"/>
              <p:cNvSpPr>
                <a:spLocks noEditPoints="1"/>
              </p:cNvSpPr>
              <p:nvPr/>
            </p:nvSpPr>
            <p:spPr bwMode="auto">
              <a:xfrm>
                <a:off x="4986" y="2969"/>
                <a:ext cx="372" cy="360"/>
              </a:xfrm>
              <a:custGeom>
                <a:avLst/>
                <a:gdLst>
                  <a:gd name="T0" fmla="*/ 79 w 157"/>
                  <a:gd name="T1" fmla="*/ 147 h 152"/>
                  <a:gd name="T2" fmla="*/ 5 w 157"/>
                  <a:gd name="T3" fmla="*/ 76 h 152"/>
                  <a:gd name="T4" fmla="*/ 79 w 157"/>
                  <a:gd name="T5" fmla="*/ 4 h 152"/>
                  <a:gd name="T6" fmla="*/ 153 w 157"/>
                  <a:gd name="T7" fmla="*/ 76 h 152"/>
                  <a:gd name="T8" fmla="*/ 79 w 157"/>
                  <a:gd name="T9" fmla="*/ 147 h 152"/>
                  <a:gd name="T10" fmla="*/ 79 w 157"/>
                  <a:gd name="T11" fmla="*/ 0 h 152"/>
                  <a:gd name="T12" fmla="*/ 25 w 157"/>
                  <a:gd name="T13" fmla="*/ 19 h 152"/>
                  <a:gd name="T14" fmla="*/ 0 w 157"/>
                  <a:gd name="T15" fmla="*/ 76 h 152"/>
                  <a:gd name="T16" fmla="*/ 25 w 157"/>
                  <a:gd name="T17" fmla="*/ 133 h 152"/>
                  <a:gd name="T18" fmla="*/ 79 w 157"/>
                  <a:gd name="T19" fmla="*/ 152 h 152"/>
                  <a:gd name="T20" fmla="*/ 132 w 157"/>
                  <a:gd name="T21" fmla="*/ 133 h 152"/>
                  <a:gd name="T22" fmla="*/ 157 w 157"/>
                  <a:gd name="T23" fmla="*/ 76 h 152"/>
                  <a:gd name="T24" fmla="*/ 132 w 157"/>
                  <a:gd name="T25" fmla="*/ 19 h 152"/>
                  <a:gd name="T26" fmla="*/ 79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79" y="147"/>
                    </a:moveTo>
                    <a:cubicBezTo>
                      <a:pt x="42" y="147"/>
                      <a:pt x="5" y="124"/>
                      <a:pt x="5" y="76"/>
                    </a:cubicBezTo>
                    <a:cubicBezTo>
                      <a:pt x="5" y="28"/>
                      <a:pt x="42" y="4"/>
                      <a:pt x="79" y="4"/>
                    </a:cubicBezTo>
                    <a:cubicBezTo>
                      <a:pt x="116" y="4"/>
                      <a:pt x="153" y="28"/>
                      <a:pt x="153" y="76"/>
                    </a:cubicBezTo>
                    <a:cubicBezTo>
                      <a:pt x="153" y="124"/>
                      <a:pt x="116" y="147"/>
                      <a:pt x="79" y="147"/>
                    </a:cubicBezTo>
                    <a:moveTo>
                      <a:pt x="79" y="0"/>
                    </a:moveTo>
                    <a:cubicBezTo>
                      <a:pt x="58" y="0"/>
                      <a:pt x="39" y="7"/>
                      <a:pt x="25" y="19"/>
                    </a:cubicBezTo>
                    <a:cubicBezTo>
                      <a:pt x="9" y="33"/>
                      <a:pt x="0" y="53"/>
                      <a:pt x="0" y="76"/>
                    </a:cubicBezTo>
                    <a:cubicBezTo>
                      <a:pt x="0" y="99"/>
                      <a:pt x="9" y="119"/>
                      <a:pt x="25" y="133"/>
                    </a:cubicBezTo>
                    <a:cubicBezTo>
                      <a:pt x="39" y="145"/>
                      <a:pt x="58" y="152"/>
                      <a:pt x="79" y="152"/>
                    </a:cubicBezTo>
                    <a:cubicBezTo>
                      <a:pt x="99" y="152"/>
                      <a:pt x="118" y="145"/>
                      <a:pt x="132" y="133"/>
                    </a:cubicBezTo>
                    <a:cubicBezTo>
                      <a:pt x="148" y="119"/>
                      <a:pt x="157" y="99"/>
                      <a:pt x="157" y="76"/>
                    </a:cubicBezTo>
                    <a:cubicBezTo>
                      <a:pt x="157" y="53"/>
                      <a:pt x="148" y="33"/>
                      <a:pt x="132" y="19"/>
                    </a:cubicBezTo>
                    <a:cubicBezTo>
                      <a:pt x="118" y="7"/>
                      <a:pt x="99" y="0"/>
                      <a:pt x="7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749"/>
              <p:cNvSpPr/>
              <p:nvPr/>
            </p:nvSpPr>
            <p:spPr bwMode="auto">
              <a:xfrm>
                <a:off x="5159" y="3031"/>
                <a:ext cx="16" cy="31"/>
              </a:xfrm>
              <a:custGeom>
                <a:avLst/>
                <a:gdLst>
                  <a:gd name="T0" fmla="*/ 4 w 7"/>
                  <a:gd name="T1" fmla="*/ 0 h 13"/>
                  <a:gd name="T2" fmla="*/ 1 w 7"/>
                  <a:gd name="T3" fmla="*/ 1 h 13"/>
                  <a:gd name="T4" fmla="*/ 2 w 7"/>
                  <a:gd name="T5" fmla="*/ 12 h 13"/>
                  <a:gd name="T6" fmla="*/ 3 w 7"/>
                  <a:gd name="T7" fmla="*/ 13 h 13"/>
                  <a:gd name="T8" fmla="*/ 4 w 7"/>
                  <a:gd name="T9" fmla="*/ 13 h 13"/>
                  <a:gd name="T10" fmla="*/ 6 w 7"/>
                  <a:gd name="T11" fmla="*/ 10 h 13"/>
                  <a:gd name="T12" fmla="*/ 6 w 7"/>
                  <a:gd name="T13" fmla="*/ 3 h 13"/>
                  <a:gd name="T14" fmla="*/ 5 w 7"/>
                  <a:gd name="T15" fmla="*/ 0 h 13"/>
                  <a:gd name="T16" fmla="*/ 4 w 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
                    <a:moveTo>
                      <a:pt x="4" y="0"/>
                    </a:moveTo>
                    <a:cubicBezTo>
                      <a:pt x="3" y="0"/>
                      <a:pt x="2" y="0"/>
                      <a:pt x="1" y="1"/>
                    </a:cubicBezTo>
                    <a:cubicBezTo>
                      <a:pt x="0" y="2"/>
                      <a:pt x="0" y="9"/>
                      <a:pt x="2" y="12"/>
                    </a:cubicBezTo>
                    <a:cubicBezTo>
                      <a:pt x="2" y="12"/>
                      <a:pt x="2" y="13"/>
                      <a:pt x="3" y="13"/>
                    </a:cubicBezTo>
                    <a:cubicBezTo>
                      <a:pt x="4" y="13"/>
                      <a:pt x="4" y="13"/>
                      <a:pt x="4" y="13"/>
                    </a:cubicBezTo>
                    <a:cubicBezTo>
                      <a:pt x="5" y="13"/>
                      <a:pt x="6" y="12"/>
                      <a:pt x="6" y="10"/>
                    </a:cubicBezTo>
                    <a:cubicBezTo>
                      <a:pt x="7" y="8"/>
                      <a:pt x="7" y="5"/>
                      <a:pt x="6" y="3"/>
                    </a:cubicBezTo>
                    <a:cubicBezTo>
                      <a:pt x="6" y="2"/>
                      <a:pt x="6" y="1"/>
                      <a:pt x="5" y="0"/>
                    </a:cubicBezTo>
                    <a:cubicBezTo>
                      <a:pt x="5"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50"/>
              <p:cNvSpPr/>
              <p:nvPr/>
            </p:nvSpPr>
            <p:spPr bwMode="auto">
              <a:xfrm>
                <a:off x="5159" y="3230"/>
                <a:ext cx="16" cy="40"/>
              </a:xfrm>
              <a:custGeom>
                <a:avLst/>
                <a:gdLst>
                  <a:gd name="T0" fmla="*/ 3 w 7"/>
                  <a:gd name="T1" fmla="*/ 0 h 17"/>
                  <a:gd name="T2" fmla="*/ 1 w 7"/>
                  <a:gd name="T3" fmla="*/ 2 h 17"/>
                  <a:gd name="T4" fmla="*/ 1 w 7"/>
                  <a:gd name="T5" fmla="*/ 14 h 17"/>
                  <a:gd name="T6" fmla="*/ 2 w 7"/>
                  <a:gd name="T7" fmla="*/ 16 h 17"/>
                  <a:gd name="T8" fmla="*/ 4 w 7"/>
                  <a:gd name="T9" fmla="*/ 17 h 17"/>
                  <a:gd name="T10" fmla="*/ 6 w 7"/>
                  <a:gd name="T11" fmla="*/ 16 h 17"/>
                  <a:gd name="T12" fmla="*/ 5 w 7"/>
                  <a:gd name="T13" fmla="*/ 1 h 17"/>
                  <a:gd name="T14" fmla="*/ 4 w 7"/>
                  <a:gd name="T15" fmla="*/ 0 h 17"/>
                  <a:gd name="T16" fmla="*/ 3 w 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7">
                    <a:moveTo>
                      <a:pt x="3" y="0"/>
                    </a:moveTo>
                    <a:cubicBezTo>
                      <a:pt x="2" y="0"/>
                      <a:pt x="1" y="1"/>
                      <a:pt x="1" y="2"/>
                    </a:cubicBezTo>
                    <a:cubicBezTo>
                      <a:pt x="0" y="5"/>
                      <a:pt x="0" y="11"/>
                      <a:pt x="1" y="14"/>
                    </a:cubicBezTo>
                    <a:cubicBezTo>
                      <a:pt x="1" y="14"/>
                      <a:pt x="1" y="16"/>
                      <a:pt x="2" y="16"/>
                    </a:cubicBezTo>
                    <a:cubicBezTo>
                      <a:pt x="2" y="17"/>
                      <a:pt x="3" y="17"/>
                      <a:pt x="4" y="17"/>
                    </a:cubicBezTo>
                    <a:cubicBezTo>
                      <a:pt x="4" y="17"/>
                      <a:pt x="5" y="17"/>
                      <a:pt x="6" y="16"/>
                    </a:cubicBezTo>
                    <a:cubicBezTo>
                      <a:pt x="7" y="15"/>
                      <a:pt x="7" y="3"/>
                      <a:pt x="5" y="1"/>
                    </a:cubicBezTo>
                    <a:cubicBezTo>
                      <a:pt x="5" y="1"/>
                      <a:pt x="5" y="0"/>
                      <a:pt x="4" y="0"/>
                    </a:cubicBezTo>
                    <a:cubicBezTo>
                      <a:pt x="3" y="0"/>
                      <a:pt x="3" y="0"/>
                      <a:pt x="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751"/>
              <p:cNvSpPr/>
              <p:nvPr/>
            </p:nvSpPr>
            <p:spPr bwMode="auto">
              <a:xfrm>
                <a:off x="5047" y="3142"/>
                <a:ext cx="43" cy="17"/>
              </a:xfrm>
              <a:custGeom>
                <a:avLst/>
                <a:gdLst>
                  <a:gd name="T0" fmla="*/ 9 w 18"/>
                  <a:gd name="T1" fmla="*/ 0 h 7"/>
                  <a:gd name="T2" fmla="*/ 3 w 18"/>
                  <a:gd name="T3" fmla="*/ 1 h 7"/>
                  <a:gd name="T4" fmla="*/ 1 w 18"/>
                  <a:gd name="T5" fmla="*/ 2 h 7"/>
                  <a:gd name="T6" fmla="*/ 1 w 18"/>
                  <a:gd name="T7" fmla="*/ 6 h 7"/>
                  <a:gd name="T8" fmla="*/ 8 w 18"/>
                  <a:gd name="T9" fmla="*/ 7 h 7"/>
                  <a:gd name="T10" fmla="*/ 16 w 18"/>
                  <a:gd name="T11" fmla="*/ 5 h 7"/>
                  <a:gd name="T12" fmla="*/ 17 w 18"/>
                  <a:gd name="T13" fmla="*/ 4 h 7"/>
                  <a:gd name="T14" fmla="*/ 17 w 18"/>
                  <a:gd name="T15" fmla="*/ 2 h 7"/>
                  <a:gd name="T16" fmla="*/ 15 w 18"/>
                  <a:gd name="T17" fmla="*/ 1 h 7"/>
                  <a:gd name="T18" fmla="*/ 9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9" y="0"/>
                    </a:moveTo>
                    <a:cubicBezTo>
                      <a:pt x="6" y="0"/>
                      <a:pt x="4" y="0"/>
                      <a:pt x="3" y="1"/>
                    </a:cubicBezTo>
                    <a:cubicBezTo>
                      <a:pt x="3" y="1"/>
                      <a:pt x="1" y="1"/>
                      <a:pt x="1" y="2"/>
                    </a:cubicBezTo>
                    <a:cubicBezTo>
                      <a:pt x="0" y="3"/>
                      <a:pt x="0" y="5"/>
                      <a:pt x="1" y="6"/>
                    </a:cubicBezTo>
                    <a:cubicBezTo>
                      <a:pt x="1" y="6"/>
                      <a:pt x="2" y="7"/>
                      <a:pt x="8" y="7"/>
                    </a:cubicBezTo>
                    <a:cubicBezTo>
                      <a:pt x="10" y="7"/>
                      <a:pt x="15" y="6"/>
                      <a:pt x="16" y="5"/>
                    </a:cubicBezTo>
                    <a:cubicBezTo>
                      <a:pt x="16" y="5"/>
                      <a:pt x="17" y="5"/>
                      <a:pt x="17" y="4"/>
                    </a:cubicBezTo>
                    <a:cubicBezTo>
                      <a:pt x="18" y="3"/>
                      <a:pt x="17" y="3"/>
                      <a:pt x="17" y="2"/>
                    </a:cubicBezTo>
                    <a:cubicBezTo>
                      <a:pt x="17" y="1"/>
                      <a:pt x="15" y="1"/>
                      <a:pt x="15" y="1"/>
                    </a:cubicBezTo>
                    <a:cubicBezTo>
                      <a:pt x="13" y="0"/>
                      <a:pt x="11"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752"/>
              <p:cNvSpPr/>
              <p:nvPr/>
            </p:nvSpPr>
            <p:spPr bwMode="auto">
              <a:xfrm>
                <a:off x="5246" y="3142"/>
                <a:ext cx="41" cy="17"/>
              </a:xfrm>
              <a:custGeom>
                <a:avLst/>
                <a:gdLst>
                  <a:gd name="T0" fmla="*/ 9 w 17"/>
                  <a:gd name="T1" fmla="*/ 0 h 7"/>
                  <a:gd name="T2" fmla="*/ 1 w 17"/>
                  <a:gd name="T3" fmla="*/ 2 h 7"/>
                  <a:gd name="T4" fmla="*/ 0 w 17"/>
                  <a:gd name="T5" fmla="*/ 3 h 7"/>
                  <a:gd name="T6" fmla="*/ 0 w 17"/>
                  <a:gd name="T7" fmla="*/ 5 h 7"/>
                  <a:gd name="T8" fmla="*/ 2 w 17"/>
                  <a:gd name="T9" fmla="*/ 6 h 7"/>
                  <a:gd name="T10" fmla="*/ 9 w 17"/>
                  <a:gd name="T11" fmla="*/ 7 h 7"/>
                  <a:gd name="T12" fmla="*/ 14 w 17"/>
                  <a:gd name="T13" fmla="*/ 6 h 7"/>
                  <a:gd name="T14" fmla="*/ 17 w 17"/>
                  <a:gd name="T15" fmla="*/ 5 h 7"/>
                  <a:gd name="T16" fmla="*/ 16 w 17"/>
                  <a:gd name="T17" fmla="*/ 1 h 7"/>
                  <a:gd name="T18" fmla="*/ 9 w 1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9" y="0"/>
                    </a:moveTo>
                    <a:cubicBezTo>
                      <a:pt x="7" y="0"/>
                      <a:pt x="3" y="0"/>
                      <a:pt x="1" y="2"/>
                    </a:cubicBezTo>
                    <a:cubicBezTo>
                      <a:pt x="1" y="2"/>
                      <a:pt x="0" y="2"/>
                      <a:pt x="0" y="3"/>
                    </a:cubicBezTo>
                    <a:cubicBezTo>
                      <a:pt x="0" y="4"/>
                      <a:pt x="0" y="4"/>
                      <a:pt x="0" y="5"/>
                    </a:cubicBezTo>
                    <a:cubicBezTo>
                      <a:pt x="1" y="6"/>
                      <a:pt x="2" y="6"/>
                      <a:pt x="2" y="6"/>
                    </a:cubicBezTo>
                    <a:cubicBezTo>
                      <a:pt x="4" y="6"/>
                      <a:pt x="6" y="7"/>
                      <a:pt x="9" y="7"/>
                    </a:cubicBezTo>
                    <a:cubicBezTo>
                      <a:pt x="11" y="7"/>
                      <a:pt x="13" y="7"/>
                      <a:pt x="14" y="6"/>
                    </a:cubicBezTo>
                    <a:cubicBezTo>
                      <a:pt x="15" y="6"/>
                      <a:pt x="16" y="6"/>
                      <a:pt x="17" y="5"/>
                    </a:cubicBezTo>
                    <a:cubicBezTo>
                      <a:pt x="17" y="4"/>
                      <a:pt x="17" y="2"/>
                      <a:pt x="16" y="1"/>
                    </a:cubicBezTo>
                    <a:cubicBezTo>
                      <a:pt x="16" y="1"/>
                      <a:pt x="15"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753"/>
              <p:cNvSpPr/>
              <p:nvPr/>
            </p:nvSpPr>
            <p:spPr bwMode="auto">
              <a:xfrm>
                <a:off x="5066" y="3197"/>
                <a:ext cx="22" cy="19"/>
              </a:xfrm>
              <a:custGeom>
                <a:avLst/>
                <a:gdLst>
                  <a:gd name="T0" fmla="*/ 7 w 9"/>
                  <a:gd name="T1" fmla="*/ 0 h 8"/>
                  <a:gd name="T2" fmla="*/ 6 w 9"/>
                  <a:gd name="T3" fmla="*/ 1 h 8"/>
                  <a:gd name="T4" fmla="*/ 1 w 9"/>
                  <a:gd name="T5" fmla="*/ 5 h 8"/>
                  <a:gd name="T6" fmla="*/ 1 w 9"/>
                  <a:gd name="T7" fmla="*/ 7 h 8"/>
                  <a:gd name="T8" fmla="*/ 2 w 9"/>
                  <a:gd name="T9" fmla="*/ 8 h 8"/>
                  <a:gd name="T10" fmla="*/ 3 w 9"/>
                  <a:gd name="T11" fmla="*/ 8 h 8"/>
                  <a:gd name="T12" fmla="*/ 9 w 9"/>
                  <a:gd name="T13" fmla="*/ 2 h 8"/>
                  <a:gd name="T14" fmla="*/ 8 w 9"/>
                  <a:gd name="T15" fmla="*/ 0 h 8"/>
                  <a:gd name="T16" fmla="*/ 7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0"/>
                    </a:moveTo>
                    <a:cubicBezTo>
                      <a:pt x="7" y="0"/>
                      <a:pt x="6" y="0"/>
                      <a:pt x="6" y="1"/>
                    </a:cubicBezTo>
                    <a:cubicBezTo>
                      <a:pt x="5" y="2"/>
                      <a:pt x="3" y="4"/>
                      <a:pt x="1" y="5"/>
                    </a:cubicBezTo>
                    <a:cubicBezTo>
                      <a:pt x="1" y="5"/>
                      <a:pt x="0" y="6"/>
                      <a:pt x="1" y="7"/>
                    </a:cubicBezTo>
                    <a:cubicBezTo>
                      <a:pt x="1" y="8"/>
                      <a:pt x="2" y="8"/>
                      <a:pt x="2" y="8"/>
                    </a:cubicBezTo>
                    <a:cubicBezTo>
                      <a:pt x="2" y="8"/>
                      <a:pt x="3" y="8"/>
                      <a:pt x="3" y="8"/>
                    </a:cubicBezTo>
                    <a:cubicBezTo>
                      <a:pt x="5" y="7"/>
                      <a:pt x="7" y="5"/>
                      <a:pt x="9" y="2"/>
                    </a:cubicBezTo>
                    <a:cubicBezTo>
                      <a:pt x="9" y="2"/>
                      <a:pt x="9" y="1"/>
                      <a:pt x="8" y="0"/>
                    </a:cubicBezTo>
                    <a:cubicBezTo>
                      <a:pt x="8"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754"/>
              <p:cNvSpPr/>
              <p:nvPr/>
            </p:nvSpPr>
            <p:spPr bwMode="auto">
              <a:xfrm>
                <a:off x="5111" y="3232"/>
                <a:ext cx="17" cy="19"/>
              </a:xfrm>
              <a:custGeom>
                <a:avLst/>
                <a:gdLst>
                  <a:gd name="T0" fmla="*/ 5 w 7"/>
                  <a:gd name="T1" fmla="*/ 0 h 8"/>
                  <a:gd name="T2" fmla="*/ 4 w 7"/>
                  <a:gd name="T3" fmla="*/ 1 h 8"/>
                  <a:gd name="T4" fmla="*/ 1 w 7"/>
                  <a:gd name="T5" fmla="*/ 6 h 8"/>
                  <a:gd name="T6" fmla="*/ 1 w 7"/>
                  <a:gd name="T7" fmla="*/ 8 h 8"/>
                  <a:gd name="T8" fmla="*/ 2 w 7"/>
                  <a:gd name="T9" fmla="*/ 8 h 8"/>
                  <a:gd name="T10" fmla="*/ 3 w 7"/>
                  <a:gd name="T11" fmla="*/ 8 h 8"/>
                  <a:gd name="T12" fmla="*/ 6 w 7"/>
                  <a:gd name="T13" fmla="*/ 3 h 8"/>
                  <a:gd name="T14" fmla="*/ 6 w 7"/>
                  <a:gd name="T15" fmla="*/ 1 h 8"/>
                  <a:gd name="T16" fmla="*/ 5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5" y="0"/>
                    </a:moveTo>
                    <a:cubicBezTo>
                      <a:pt x="5" y="0"/>
                      <a:pt x="4" y="1"/>
                      <a:pt x="4" y="1"/>
                    </a:cubicBezTo>
                    <a:cubicBezTo>
                      <a:pt x="2" y="3"/>
                      <a:pt x="2" y="4"/>
                      <a:pt x="1" y="6"/>
                    </a:cubicBezTo>
                    <a:cubicBezTo>
                      <a:pt x="0" y="7"/>
                      <a:pt x="0" y="8"/>
                      <a:pt x="1" y="8"/>
                    </a:cubicBezTo>
                    <a:cubicBezTo>
                      <a:pt x="1" y="8"/>
                      <a:pt x="2" y="8"/>
                      <a:pt x="2" y="8"/>
                    </a:cubicBezTo>
                    <a:cubicBezTo>
                      <a:pt x="2" y="8"/>
                      <a:pt x="3" y="8"/>
                      <a:pt x="3" y="8"/>
                    </a:cubicBezTo>
                    <a:cubicBezTo>
                      <a:pt x="5" y="6"/>
                      <a:pt x="5" y="5"/>
                      <a:pt x="6" y="3"/>
                    </a:cubicBezTo>
                    <a:cubicBezTo>
                      <a:pt x="7" y="2"/>
                      <a:pt x="7" y="1"/>
                      <a:pt x="6" y="1"/>
                    </a:cubicBezTo>
                    <a:cubicBezTo>
                      <a:pt x="6" y="0"/>
                      <a:pt x="5" y="0"/>
                      <a:pt x="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755"/>
              <p:cNvSpPr/>
              <p:nvPr/>
            </p:nvSpPr>
            <p:spPr bwMode="auto">
              <a:xfrm>
                <a:off x="5211" y="3235"/>
                <a:ext cx="19" cy="14"/>
              </a:xfrm>
              <a:custGeom>
                <a:avLst/>
                <a:gdLst>
                  <a:gd name="T0" fmla="*/ 2 w 8"/>
                  <a:gd name="T1" fmla="*/ 0 h 6"/>
                  <a:gd name="T2" fmla="*/ 1 w 8"/>
                  <a:gd name="T3" fmla="*/ 0 h 6"/>
                  <a:gd name="T4" fmla="*/ 1 w 8"/>
                  <a:gd name="T5" fmla="*/ 2 h 6"/>
                  <a:gd name="T6" fmla="*/ 3 w 8"/>
                  <a:gd name="T7" fmla="*/ 5 h 6"/>
                  <a:gd name="T8" fmla="*/ 5 w 8"/>
                  <a:gd name="T9" fmla="*/ 6 h 6"/>
                  <a:gd name="T10" fmla="*/ 6 w 8"/>
                  <a:gd name="T11" fmla="*/ 6 h 6"/>
                  <a:gd name="T12" fmla="*/ 7 w 8"/>
                  <a:gd name="T13" fmla="*/ 5 h 6"/>
                  <a:gd name="T14" fmla="*/ 7 w 8"/>
                  <a:gd name="T15" fmla="*/ 3 h 6"/>
                  <a:gd name="T16" fmla="*/ 5 w 8"/>
                  <a:gd name="T17" fmla="*/ 2 h 6"/>
                  <a:gd name="T18" fmla="*/ 4 w 8"/>
                  <a:gd name="T19" fmla="*/ 0 h 6"/>
                  <a:gd name="T20" fmla="*/ 2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2" y="0"/>
                    </a:moveTo>
                    <a:cubicBezTo>
                      <a:pt x="2" y="0"/>
                      <a:pt x="2" y="0"/>
                      <a:pt x="1" y="0"/>
                    </a:cubicBezTo>
                    <a:cubicBezTo>
                      <a:pt x="1" y="1"/>
                      <a:pt x="0" y="2"/>
                      <a:pt x="1" y="2"/>
                    </a:cubicBezTo>
                    <a:cubicBezTo>
                      <a:pt x="2" y="3"/>
                      <a:pt x="2" y="4"/>
                      <a:pt x="3" y="5"/>
                    </a:cubicBezTo>
                    <a:cubicBezTo>
                      <a:pt x="3" y="5"/>
                      <a:pt x="4" y="6"/>
                      <a:pt x="5" y="6"/>
                    </a:cubicBezTo>
                    <a:cubicBezTo>
                      <a:pt x="5" y="6"/>
                      <a:pt x="6" y="6"/>
                      <a:pt x="6" y="6"/>
                    </a:cubicBezTo>
                    <a:cubicBezTo>
                      <a:pt x="6" y="6"/>
                      <a:pt x="7" y="6"/>
                      <a:pt x="7" y="5"/>
                    </a:cubicBezTo>
                    <a:cubicBezTo>
                      <a:pt x="8" y="5"/>
                      <a:pt x="7" y="4"/>
                      <a:pt x="7" y="3"/>
                    </a:cubicBezTo>
                    <a:cubicBezTo>
                      <a:pt x="6" y="3"/>
                      <a:pt x="5" y="2"/>
                      <a:pt x="5" y="2"/>
                    </a:cubicBezTo>
                    <a:cubicBezTo>
                      <a:pt x="5" y="2"/>
                      <a:pt x="4" y="1"/>
                      <a:pt x="4"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756"/>
              <p:cNvSpPr/>
              <p:nvPr/>
            </p:nvSpPr>
            <p:spPr bwMode="auto">
              <a:xfrm>
                <a:off x="5251" y="3197"/>
                <a:ext cx="21" cy="14"/>
              </a:xfrm>
              <a:custGeom>
                <a:avLst/>
                <a:gdLst>
                  <a:gd name="T0" fmla="*/ 2 w 9"/>
                  <a:gd name="T1" fmla="*/ 0 h 6"/>
                  <a:gd name="T2" fmla="*/ 1 w 9"/>
                  <a:gd name="T3" fmla="*/ 0 h 6"/>
                  <a:gd name="T4" fmla="*/ 1 w 9"/>
                  <a:gd name="T5" fmla="*/ 3 h 6"/>
                  <a:gd name="T6" fmla="*/ 4 w 9"/>
                  <a:gd name="T7" fmla="*/ 4 h 6"/>
                  <a:gd name="T8" fmla="*/ 7 w 9"/>
                  <a:gd name="T9" fmla="*/ 6 h 6"/>
                  <a:gd name="T10" fmla="*/ 8 w 9"/>
                  <a:gd name="T11" fmla="*/ 6 h 6"/>
                  <a:gd name="T12" fmla="*/ 9 w 9"/>
                  <a:gd name="T13" fmla="*/ 5 h 6"/>
                  <a:gd name="T14" fmla="*/ 8 w 9"/>
                  <a:gd name="T15" fmla="*/ 3 h 6"/>
                  <a:gd name="T16" fmla="*/ 6 w 9"/>
                  <a:gd name="T17" fmla="*/ 2 h 6"/>
                  <a:gd name="T18" fmla="*/ 3 w 9"/>
                  <a:gd name="T19" fmla="*/ 0 h 6"/>
                  <a:gd name="T20" fmla="*/ 2 w 9"/>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2" y="0"/>
                    </a:moveTo>
                    <a:cubicBezTo>
                      <a:pt x="2" y="0"/>
                      <a:pt x="1" y="0"/>
                      <a:pt x="1" y="0"/>
                    </a:cubicBezTo>
                    <a:cubicBezTo>
                      <a:pt x="0" y="1"/>
                      <a:pt x="1" y="2"/>
                      <a:pt x="1" y="3"/>
                    </a:cubicBezTo>
                    <a:cubicBezTo>
                      <a:pt x="3" y="3"/>
                      <a:pt x="3" y="4"/>
                      <a:pt x="4" y="4"/>
                    </a:cubicBezTo>
                    <a:cubicBezTo>
                      <a:pt x="4" y="5"/>
                      <a:pt x="5" y="5"/>
                      <a:pt x="7" y="6"/>
                    </a:cubicBezTo>
                    <a:cubicBezTo>
                      <a:pt x="7" y="6"/>
                      <a:pt x="7" y="6"/>
                      <a:pt x="8" y="6"/>
                    </a:cubicBezTo>
                    <a:cubicBezTo>
                      <a:pt x="8" y="6"/>
                      <a:pt x="9" y="6"/>
                      <a:pt x="9" y="5"/>
                    </a:cubicBezTo>
                    <a:cubicBezTo>
                      <a:pt x="9" y="5"/>
                      <a:pt x="9" y="4"/>
                      <a:pt x="8" y="3"/>
                    </a:cubicBezTo>
                    <a:cubicBezTo>
                      <a:pt x="7" y="2"/>
                      <a:pt x="6" y="2"/>
                      <a:pt x="6" y="2"/>
                    </a:cubicBezTo>
                    <a:cubicBezTo>
                      <a:pt x="5" y="1"/>
                      <a:pt x="5"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757"/>
              <p:cNvSpPr/>
              <p:nvPr/>
            </p:nvSpPr>
            <p:spPr bwMode="auto">
              <a:xfrm>
                <a:off x="5059" y="3093"/>
                <a:ext cx="26" cy="16"/>
              </a:xfrm>
              <a:custGeom>
                <a:avLst/>
                <a:gdLst>
                  <a:gd name="T0" fmla="*/ 1 w 11"/>
                  <a:gd name="T1" fmla="*/ 0 h 7"/>
                  <a:gd name="T2" fmla="*/ 0 w 11"/>
                  <a:gd name="T3" fmla="*/ 1 h 7"/>
                  <a:gd name="T4" fmla="*/ 0 w 11"/>
                  <a:gd name="T5" fmla="*/ 3 h 7"/>
                  <a:gd name="T6" fmla="*/ 4 w 11"/>
                  <a:gd name="T7" fmla="*/ 5 h 7"/>
                  <a:gd name="T8" fmla="*/ 8 w 11"/>
                  <a:gd name="T9" fmla="*/ 7 h 7"/>
                  <a:gd name="T10" fmla="*/ 9 w 11"/>
                  <a:gd name="T11" fmla="*/ 7 h 7"/>
                  <a:gd name="T12" fmla="*/ 10 w 11"/>
                  <a:gd name="T13" fmla="*/ 6 h 7"/>
                  <a:gd name="T14" fmla="*/ 10 w 11"/>
                  <a:gd name="T15" fmla="*/ 4 h 7"/>
                  <a:gd name="T16" fmla="*/ 5 w 11"/>
                  <a:gd name="T17" fmla="*/ 2 h 7"/>
                  <a:gd name="T18" fmla="*/ 2 w 11"/>
                  <a:gd name="T19" fmla="*/ 0 h 7"/>
                  <a:gd name="T20" fmla="*/ 1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1" y="0"/>
                    </a:moveTo>
                    <a:cubicBezTo>
                      <a:pt x="1" y="0"/>
                      <a:pt x="0" y="0"/>
                      <a:pt x="0" y="1"/>
                    </a:cubicBezTo>
                    <a:cubicBezTo>
                      <a:pt x="0" y="1"/>
                      <a:pt x="0" y="2"/>
                      <a:pt x="0" y="3"/>
                    </a:cubicBezTo>
                    <a:cubicBezTo>
                      <a:pt x="2" y="4"/>
                      <a:pt x="3" y="4"/>
                      <a:pt x="4" y="5"/>
                    </a:cubicBezTo>
                    <a:cubicBezTo>
                      <a:pt x="5" y="6"/>
                      <a:pt x="7" y="6"/>
                      <a:pt x="8" y="7"/>
                    </a:cubicBezTo>
                    <a:cubicBezTo>
                      <a:pt x="8" y="7"/>
                      <a:pt x="9" y="7"/>
                      <a:pt x="9" y="7"/>
                    </a:cubicBezTo>
                    <a:cubicBezTo>
                      <a:pt x="9" y="7"/>
                      <a:pt x="10" y="7"/>
                      <a:pt x="10" y="6"/>
                    </a:cubicBezTo>
                    <a:cubicBezTo>
                      <a:pt x="11" y="6"/>
                      <a:pt x="11" y="5"/>
                      <a:pt x="10" y="4"/>
                    </a:cubicBezTo>
                    <a:cubicBezTo>
                      <a:pt x="8" y="3"/>
                      <a:pt x="7" y="3"/>
                      <a:pt x="5" y="2"/>
                    </a:cubicBezTo>
                    <a:cubicBezTo>
                      <a:pt x="4" y="1"/>
                      <a:pt x="3" y="1"/>
                      <a:pt x="2" y="0"/>
                    </a:cubicBezTo>
                    <a:cubicBezTo>
                      <a:pt x="2" y="0"/>
                      <a:pt x="2" y="0"/>
                      <a:pt x="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758"/>
              <p:cNvSpPr/>
              <p:nvPr/>
            </p:nvSpPr>
            <p:spPr bwMode="auto">
              <a:xfrm>
                <a:off x="5211" y="3040"/>
                <a:ext cx="19" cy="22"/>
              </a:xfrm>
              <a:custGeom>
                <a:avLst/>
                <a:gdLst>
                  <a:gd name="T0" fmla="*/ 6 w 8"/>
                  <a:gd name="T1" fmla="*/ 0 h 9"/>
                  <a:gd name="T2" fmla="*/ 5 w 8"/>
                  <a:gd name="T3" fmla="*/ 1 h 9"/>
                  <a:gd name="T4" fmla="*/ 3 w 8"/>
                  <a:gd name="T5" fmla="*/ 3 h 9"/>
                  <a:gd name="T6" fmla="*/ 0 w 8"/>
                  <a:gd name="T7" fmla="*/ 7 h 9"/>
                  <a:gd name="T8" fmla="*/ 1 w 8"/>
                  <a:gd name="T9" fmla="*/ 9 h 9"/>
                  <a:gd name="T10" fmla="*/ 2 w 8"/>
                  <a:gd name="T11" fmla="*/ 9 h 9"/>
                  <a:gd name="T12" fmla="*/ 3 w 8"/>
                  <a:gd name="T13" fmla="*/ 8 h 9"/>
                  <a:gd name="T14" fmla="*/ 5 w 8"/>
                  <a:gd name="T15" fmla="*/ 6 h 9"/>
                  <a:gd name="T16" fmla="*/ 7 w 8"/>
                  <a:gd name="T17" fmla="*/ 2 h 9"/>
                  <a:gd name="T18" fmla="*/ 7 w 8"/>
                  <a:gd name="T19" fmla="*/ 0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cubicBezTo>
                      <a:pt x="5" y="0"/>
                      <a:pt x="5" y="0"/>
                      <a:pt x="5" y="1"/>
                    </a:cubicBezTo>
                    <a:cubicBezTo>
                      <a:pt x="4" y="2"/>
                      <a:pt x="3" y="3"/>
                      <a:pt x="3" y="3"/>
                    </a:cubicBezTo>
                    <a:cubicBezTo>
                      <a:pt x="2" y="4"/>
                      <a:pt x="1" y="5"/>
                      <a:pt x="0" y="7"/>
                    </a:cubicBezTo>
                    <a:cubicBezTo>
                      <a:pt x="0" y="7"/>
                      <a:pt x="0" y="8"/>
                      <a:pt x="1" y="9"/>
                    </a:cubicBezTo>
                    <a:cubicBezTo>
                      <a:pt x="1" y="9"/>
                      <a:pt x="1" y="9"/>
                      <a:pt x="2" y="9"/>
                    </a:cubicBezTo>
                    <a:cubicBezTo>
                      <a:pt x="2" y="9"/>
                      <a:pt x="3" y="9"/>
                      <a:pt x="3" y="8"/>
                    </a:cubicBezTo>
                    <a:cubicBezTo>
                      <a:pt x="4" y="7"/>
                      <a:pt x="4" y="6"/>
                      <a:pt x="5" y="6"/>
                    </a:cubicBezTo>
                    <a:cubicBezTo>
                      <a:pt x="6" y="5"/>
                      <a:pt x="6" y="4"/>
                      <a:pt x="7" y="2"/>
                    </a:cubicBezTo>
                    <a:cubicBezTo>
                      <a:pt x="8" y="2"/>
                      <a:pt x="8" y="1"/>
                      <a:pt x="7" y="0"/>
                    </a:cubicBezTo>
                    <a:cubicBezTo>
                      <a:pt x="7" y="0"/>
                      <a:pt x="6" y="0"/>
                      <a:pt x="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759"/>
              <p:cNvSpPr/>
              <p:nvPr/>
            </p:nvSpPr>
            <p:spPr bwMode="auto">
              <a:xfrm>
                <a:off x="5251" y="3071"/>
                <a:ext cx="19" cy="19"/>
              </a:xfrm>
              <a:custGeom>
                <a:avLst/>
                <a:gdLst>
                  <a:gd name="T0" fmla="*/ 7 w 8"/>
                  <a:gd name="T1" fmla="*/ 0 h 8"/>
                  <a:gd name="T2" fmla="*/ 5 w 8"/>
                  <a:gd name="T3" fmla="*/ 1 h 8"/>
                  <a:gd name="T4" fmla="*/ 2 w 8"/>
                  <a:gd name="T5" fmla="*/ 5 h 8"/>
                  <a:gd name="T6" fmla="*/ 1 w 8"/>
                  <a:gd name="T7" fmla="*/ 7 h 8"/>
                  <a:gd name="T8" fmla="*/ 2 w 8"/>
                  <a:gd name="T9" fmla="*/ 8 h 8"/>
                  <a:gd name="T10" fmla="*/ 3 w 8"/>
                  <a:gd name="T11" fmla="*/ 8 h 8"/>
                  <a:gd name="T12" fmla="*/ 8 w 8"/>
                  <a:gd name="T13" fmla="*/ 3 h 8"/>
                  <a:gd name="T14" fmla="*/ 7 w 8"/>
                  <a:gd name="T15" fmla="*/ 1 h 8"/>
                  <a:gd name="T16" fmla="*/ 7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7" y="0"/>
                    </a:moveTo>
                    <a:cubicBezTo>
                      <a:pt x="6" y="0"/>
                      <a:pt x="5" y="1"/>
                      <a:pt x="5" y="1"/>
                    </a:cubicBezTo>
                    <a:cubicBezTo>
                      <a:pt x="4" y="3"/>
                      <a:pt x="3" y="4"/>
                      <a:pt x="2" y="5"/>
                    </a:cubicBezTo>
                    <a:cubicBezTo>
                      <a:pt x="1" y="5"/>
                      <a:pt x="0" y="6"/>
                      <a:pt x="1" y="7"/>
                    </a:cubicBezTo>
                    <a:cubicBezTo>
                      <a:pt x="1" y="8"/>
                      <a:pt x="2" y="8"/>
                      <a:pt x="2" y="8"/>
                    </a:cubicBezTo>
                    <a:cubicBezTo>
                      <a:pt x="3" y="8"/>
                      <a:pt x="3" y="8"/>
                      <a:pt x="3" y="8"/>
                    </a:cubicBezTo>
                    <a:cubicBezTo>
                      <a:pt x="5" y="6"/>
                      <a:pt x="7" y="5"/>
                      <a:pt x="8" y="3"/>
                    </a:cubicBezTo>
                    <a:cubicBezTo>
                      <a:pt x="8" y="2"/>
                      <a:pt x="8" y="1"/>
                      <a:pt x="7" y="1"/>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760"/>
              <p:cNvSpPr>
                <a:spLocks noEditPoints="1"/>
              </p:cNvSpPr>
              <p:nvPr/>
            </p:nvSpPr>
            <p:spPr bwMode="auto">
              <a:xfrm>
                <a:off x="5100" y="3057"/>
                <a:ext cx="158" cy="116"/>
              </a:xfrm>
              <a:custGeom>
                <a:avLst/>
                <a:gdLst>
                  <a:gd name="T0" fmla="*/ 30 w 67"/>
                  <a:gd name="T1" fmla="*/ 43 h 49"/>
                  <a:gd name="T2" fmla="*/ 27 w 67"/>
                  <a:gd name="T3" fmla="*/ 41 h 49"/>
                  <a:gd name="T4" fmla="*/ 30 w 67"/>
                  <a:gd name="T5" fmla="*/ 37 h 49"/>
                  <a:gd name="T6" fmla="*/ 30 w 67"/>
                  <a:gd name="T7" fmla="*/ 37 h 49"/>
                  <a:gd name="T8" fmla="*/ 33 w 67"/>
                  <a:gd name="T9" fmla="*/ 39 h 49"/>
                  <a:gd name="T10" fmla="*/ 32 w 67"/>
                  <a:gd name="T11" fmla="*/ 42 h 49"/>
                  <a:gd name="T12" fmla="*/ 30 w 67"/>
                  <a:gd name="T13" fmla="*/ 43 h 49"/>
                  <a:gd name="T14" fmla="*/ 4 w 67"/>
                  <a:gd name="T15" fmla="*/ 0 h 49"/>
                  <a:gd name="T16" fmla="*/ 3 w 67"/>
                  <a:gd name="T17" fmla="*/ 0 h 49"/>
                  <a:gd name="T18" fmla="*/ 6 w 67"/>
                  <a:gd name="T19" fmla="*/ 11 h 49"/>
                  <a:gd name="T20" fmla="*/ 28 w 67"/>
                  <a:gd name="T21" fmla="*/ 48 h 49"/>
                  <a:gd name="T22" fmla="*/ 29 w 67"/>
                  <a:gd name="T23" fmla="*/ 49 h 49"/>
                  <a:gd name="T24" fmla="*/ 65 w 67"/>
                  <a:gd name="T25" fmla="*/ 25 h 49"/>
                  <a:gd name="T26" fmla="*/ 60 w 67"/>
                  <a:gd name="T27" fmla="*/ 19 h 49"/>
                  <a:gd name="T28" fmla="*/ 32 w 67"/>
                  <a:gd name="T29" fmla="*/ 34 h 49"/>
                  <a:gd name="T30" fmla="*/ 11 w 67"/>
                  <a:gd name="T31" fmla="*/ 6 h 49"/>
                  <a:gd name="T32" fmla="*/ 4 w 67"/>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9">
                    <a:moveTo>
                      <a:pt x="30" y="43"/>
                    </a:moveTo>
                    <a:cubicBezTo>
                      <a:pt x="29" y="43"/>
                      <a:pt x="28" y="43"/>
                      <a:pt x="27" y="41"/>
                    </a:cubicBezTo>
                    <a:cubicBezTo>
                      <a:pt x="26" y="40"/>
                      <a:pt x="28" y="37"/>
                      <a:pt x="30" y="37"/>
                    </a:cubicBezTo>
                    <a:cubicBezTo>
                      <a:pt x="30" y="37"/>
                      <a:pt x="30" y="37"/>
                      <a:pt x="30" y="37"/>
                    </a:cubicBezTo>
                    <a:cubicBezTo>
                      <a:pt x="31" y="37"/>
                      <a:pt x="33" y="38"/>
                      <a:pt x="33" y="39"/>
                    </a:cubicBezTo>
                    <a:cubicBezTo>
                      <a:pt x="34" y="40"/>
                      <a:pt x="33" y="42"/>
                      <a:pt x="32" y="42"/>
                    </a:cubicBezTo>
                    <a:cubicBezTo>
                      <a:pt x="32" y="43"/>
                      <a:pt x="31" y="43"/>
                      <a:pt x="30" y="43"/>
                    </a:cubicBezTo>
                    <a:moveTo>
                      <a:pt x="4" y="0"/>
                    </a:moveTo>
                    <a:cubicBezTo>
                      <a:pt x="4" y="0"/>
                      <a:pt x="3" y="0"/>
                      <a:pt x="3" y="0"/>
                    </a:cubicBezTo>
                    <a:cubicBezTo>
                      <a:pt x="0" y="2"/>
                      <a:pt x="6" y="11"/>
                      <a:pt x="6" y="11"/>
                    </a:cubicBezTo>
                    <a:cubicBezTo>
                      <a:pt x="13" y="23"/>
                      <a:pt x="24" y="45"/>
                      <a:pt x="28" y="48"/>
                    </a:cubicBezTo>
                    <a:cubicBezTo>
                      <a:pt x="28" y="48"/>
                      <a:pt x="29" y="49"/>
                      <a:pt x="29" y="49"/>
                    </a:cubicBezTo>
                    <a:cubicBezTo>
                      <a:pt x="35" y="49"/>
                      <a:pt x="65" y="25"/>
                      <a:pt x="65" y="25"/>
                    </a:cubicBezTo>
                    <a:cubicBezTo>
                      <a:pt x="67" y="20"/>
                      <a:pt x="62" y="19"/>
                      <a:pt x="60" y="19"/>
                    </a:cubicBezTo>
                    <a:cubicBezTo>
                      <a:pt x="60" y="19"/>
                      <a:pt x="37" y="32"/>
                      <a:pt x="32" y="34"/>
                    </a:cubicBezTo>
                    <a:cubicBezTo>
                      <a:pt x="28" y="32"/>
                      <a:pt x="17" y="14"/>
                      <a:pt x="11" y="6"/>
                    </a:cubicBezTo>
                    <a:cubicBezTo>
                      <a:pt x="11" y="6"/>
                      <a:pt x="6"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761"/>
              <p:cNvSpPr>
                <a:spLocks noEditPoints="1"/>
              </p:cNvSpPr>
              <p:nvPr/>
            </p:nvSpPr>
            <p:spPr bwMode="auto">
              <a:xfrm>
                <a:off x="4716" y="1367"/>
                <a:ext cx="440" cy="450"/>
              </a:xfrm>
              <a:custGeom>
                <a:avLst/>
                <a:gdLst>
                  <a:gd name="T0" fmla="*/ 124 w 186"/>
                  <a:gd name="T1" fmla="*/ 174 h 190"/>
                  <a:gd name="T2" fmla="*/ 90 w 186"/>
                  <a:gd name="T3" fmla="*/ 167 h 190"/>
                  <a:gd name="T4" fmla="*/ 102 w 186"/>
                  <a:gd name="T5" fmla="*/ 167 h 190"/>
                  <a:gd name="T6" fmla="*/ 69 w 186"/>
                  <a:gd name="T7" fmla="*/ 184 h 190"/>
                  <a:gd name="T8" fmla="*/ 105 w 186"/>
                  <a:gd name="T9" fmla="*/ 185 h 190"/>
                  <a:gd name="T10" fmla="*/ 120 w 186"/>
                  <a:gd name="T11" fmla="*/ 172 h 190"/>
                  <a:gd name="T12" fmla="*/ 120 w 186"/>
                  <a:gd name="T13" fmla="*/ 173 h 190"/>
                  <a:gd name="T14" fmla="*/ 46 w 186"/>
                  <a:gd name="T15" fmla="*/ 175 h 190"/>
                  <a:gd name="T16" fmla="*/ 141 w 186"/>
                  <a:gd name="T17" fmla="*/ 156 h 190"/>
                  <a:gd name="T18" fmla="*/ 36 w 186"/>
                  <a:gd name="T19" fmla="*/ 169 h 190"/>
                  <a:gd name="T20" fmla="*/ 118 w 186"/>
                  <a:gd name="T21" fmla="*/ 162 h 190"/>
                  <a:gd name="T22" fmla="*/ 123 w 186"/>
                  <a:gd name="T23" fmla="*/ 154 h 190"/>
                  <a:gd name="T24" fmla="*/ 34 w 186"/>
                  <a:gd name="T25" fmla="*/ 149 h 190"/>
                  <a:gd name="T26" fmla="*/ 151 w 186"/>
                  <a:gd name="T27" fmla="*/ 167 h 190"/>
                  <a:gd name="T28" fmla="*/ 18 w 186"/>
                  <a:gd name="T29" fmla="*/ 149 h 190"/>
                  <a:gd name="T30" fmla="*/ 16 w 186"/>
                  <a:gd name="T31" fmla="*/ 145 h 190"/>
                  <a:gd name="T32" fmla="*/ 161 w 186"/>
                  <a:gd name="T33" fmla="*/ 157 h 190"/>
                  <a:gd name="T34" fmla="*/ 10 w 186"/>
                  <a:gd name="T35" fmla="*/ 134 h 190"/>
                  <a:gd name="T36" fmla="*/ 110 w 186"/>
                  <a:gd name="T37" fmla="*/ 128 h 190"/>
                  <a:gd name="T38" fmla="*/ 170 w 186"/>
                  <a:gd name="T39" fmla="*/ 124 h 190"/>
                  <a:gd name="T40" fmla="*/ 102 w 186"/>
                  <a:gd name="T41" fmla="*/ 121 h 190"/>
                  <a:gd name="T42" fmla="*/ 162 w 186"/>
                  <a:gd name="T43" fmla="*/ 115 h 190"/>
                  <a:gd name="T44" fmla="*/ 156 w 186"/>
                  <a:gd name="T45" fmla="*/ 118 h 190"/>
                  <a:gd name="T46" fmla="*/ 6 w 186"/>
                  <a:gd name="T47" fmla="*/ 117 h 190"/>
                  <a:gd name="T48" fmla="*/ 133 w 186"/>
                  <a:gd name="T49" fmla="*/ 109 h 190"/>
                  <a:gd name="T50" fmla="*/ 177 w 186"/>
                  <a:gd name="T51" fmla="*/ 135 h 190"/>
                  <a:gd name="T52" fmla="*/ 99 w 186"/>
                  <a:gd name="T53" fmla="*/ 107 h 190"/>
                  <a:gd name="T54" fmla="*/ 129 w 186"/>
                  <a:gd name="T55" fmla="*/ 157 h 190"/>
                  <a:gd name="T56" fmla="*/ 106 w 186"/>
                  <a:gd name="T57" fmla="*/ 101 h 190"/>
                  <a:gd name="T58" fmla="*/ 168 w 186"/>
                  <a:gd name="T59" fmla="*/ 128 h 190"/>
                  <a:gd name="T60" fmla="*/ 110 w 186"/>
                  <a:gd name="T61" fmla="*/ 98 h 190"/>
                  <a:gd name="T62" fmla="*/ 97 w 186"/>
                  <a:gd name="T63" fmla="*/ 92 h 190"/>
                  <a:gd name="T64" fmla="*/ 103 w 186"/>
                  <a:gd name="T65" fmla="*/ 88 h 190"/>
                  <a:gd name="T66" fmla="*/ 107 w 186"/>
                  <a:gd name="T67" fmla="*/ 86 h 190"/>
                  <a:gd name="T68" fmla="*/ 123 w 186"/>
                  <a:gd name="T69" fmla="*/ 85 h 190"/>
                  <a:gd name="T70" fmla="*/ 151 w 186"/>
                  <a:gd name="T71" fmla="*/ 107 h 190"/>
                  <a:gd name="T72" fmla="*/ 111 w 186"/>
                  <a:gd name="T73" fmla="*/ 93 h 190"/>
                  <a:gd name="T74" fmla="*/ 123 w 186"/>
                  <a:gd name="T75" fmla="*/ 69 h 190"/>
                  <a:gd name="T76" fmla="*/ 138 w 186"/>
                  <a:gd name="T77" fmla="*/ 60 h 190"/>
                  <a:gd name="T78" fmla="*/ 137 w 186"/>
                  <a:gd name="T79" fmla="*/ 72 h 190"/>
                  <a:gd name="T80" fmla="*/ 168 w 186"/>
                  <a:gd name="T81" fmla="*/ 58 h 190"/>
                  <a:gd name="T82" fmla="*/ 160 w 186"/>
                  <a:gd name="T83" fmla="*/ 62 h 190"/>
                  <a:gd name="T84" fmla="*/ 18 w 186"/>
                  <a:gd name="T85" fmla="*/ 48 h 190"/>
                  <a:gd name="T86" fmla="*/ 95 w 186"/>
                  <a:gd name="T87" fmla="*/ 114 h 190"/>
                  <a:gd name="T88" fmla="*/ 110 w 186"/>
                  <a:gd name="T89" fmla="*/ 162 h 190"/>
                  <a:gd name="T90" fmla="*/ 70 w 186"/>
                  <a:gd name="T91" fmla="*/ 160 h 190"/>
                  <a:gd name="T92" fmla="*/ 117 w 186"/>
                  <a:gd name="T93" fmla="*/ 5 h 190"/>
                  <a:gd name="T94" fmla="*/ 99 w 186"/>
                  <a:gd name="T95" fmla="*/ 78 h 190"/>
                  <a:gd name="T96" fmla="*/ 93 w 186"/>
                  <a:gd name="T97" fmla="*/ 91 h 190"/>
                  <a:gd name="T98" fmla="*/ 94 w 186"/>
                  <a:gd name="T99" fmla="*/ 8 h 190"/>
                  <a:gd name="T100" fmla="*/ 92 w 186"/>
                  <a:gd name="T101" fmla="*/ 6 h 190"/>
                  <a:gd name="T102" fmla="*/ 3 w 186"/>
                  <a:gd name="T103" fmla="*/ 126 h 190"/>
                  <a:gd name="T104" fmla="*/ 16 w 186"/>
                  <a:gd name="T105" fmla="*/ 152 h 190"/>
                  <a:gd name="T106" fmla="*/ 48 w 186"/>
                  <a:gd name="T107" fmla="*/ 181 h 190"/>
                  <a:gd name="T108" fmla="*/ 70 w 186"/>
                  <a:gd name="T109" fmla="*/ 190 h 190"/>
                  <a:gd name="T110" fmla="*/ 89 w 186"/>
                  <a:gd name="T111" fmla="*/ 190 h 190"/>
                  <a:gd name="T112" fmla="*/ 116 w 186"/>
                  <a:gd name="T113" fmla="*/ 184 h 190"/>
                  <a:gd name="T114" fmla="*/ 125 w 186"/>
                  <a:gd name="T115" fmla="*/ 184 h 190"/>
                  <a:gd name="T116" fmla="*/ 147 w 186"/>
                  <a:gd name="T117" fmla="*/ 174 h 190"/>
                  <a:gd name="T118" fmla="*/ 173 w 186"/>
                  <a:gd name="T119" fmla="*/ 139 h 190"/>
                  <a:gd name="T120" fmla="*/ 180 w 186"/>
                  <a:gd name="T121" fmla="*/ 62 h 190"/>
                  <a:gd name="T122" fmla="*/ 179 w 186"/>
                  <a:gd name="T123" fmla="*/ 3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0">
                    <a:moveTo>
                      <a:pt x="112" y="184"/>
                    </a:moveTo>
                    <a:cubicBezTo>
                      <a:pt x="112" y="183"/>
                      <a:pt x="112" y="183"/>
                      <a:pt x="112" y="182"/>
                    </a:cubicBezTo>
                    <a:cubicBezTo>
                      <a:pt x="112" y="183"/>
                      <a:pt x="112" y="183"/>
                      <a:pt x="112" y="183"/>
                    </a:cubicBezTo>
                    <a:cubicBezTo>
                      <a:pt x="112" y="184"/>
                      <a:pt x="112" y="184"/>
                      <a:pt x="112" y="184"/>
                    </a:cubicBezTo>
                    <a:cubicBezTo>
                      <a:pt x="112" y="184"/>
                      <a:pt x="112" y="184"/>
                      <a:pt x="112" y="184"/>
                    </a:cubicBezTo>
                    <a:moveTo>
                      <a:pt x="124" y="178"/>
                    </a:moveTo>
                    <a:cubicBezTo>
                      <a:pt x="124" y="177"/>
                      <a:pt x="123" y="177"/>
                      <a:pt x="123" y="176"/>
                    </a:cubicBezTo>
                    <a:cubicBezTo>
                      <a:pt x="123" y="175"/>
                      <a:pt x="124" y="175"/>
                      <a:pt x="124" y="174"/>
                    </a:cubicBezTo>
                    <a:cubicBezTo>
                      <a:pt x="124" y="175"/>
                      <a:pt x="124" y="176"/>
                      <a:pt x="124" y="178"/>
                    </a:cubicBezTo>
                    <a:moveTo>
                      <a:pt x="91" y="167"/>
                    </a:moveTo>
                    <a:cubicBezTo>
                      <a:pt x="92" y="167"/>
                      <a:pt x="92" y="167"/>
                      <a:pt x="92" y="167"/>
                    </a:cubicBezTo>
                    <a:cubicBezTo>
                      <a:pt x="94" y="167"/>
                      <a:pt x="96" y="167"/>
                      <a:pt x="98" y="167"/>
                    </a:cubicBezTo>
                    <a:cubicBezTo>
                      <a:pt x="95" y="173"/>
                      <a:pt x="92" y="180"/>
                      <a:pt x="90" y="186"/>
                    </a:cubicBezTo>
                    <a:cubicBezTo>
                      <a:pt x="89" y="186"/>
                      <a:pt x="89" y="186"/>
                      <a:pt x="89" y="186"/>
                    </a:cubicBezTo>
                    <a:cubicBezTo>
                      <a:pt x="87" y="186"/>
                      <a:pt x="85" y="186"/>
                      <a:pt x="83" y="186"/>
                    </a:cubicBezTo>
                    <a:cubicBezTo>
                      <a:pt x="86" y="179"/>
                      <a:pt x="88" y="173"/>
                      <a:pt x="90" y="167"/>
                    </a:cubicBezTo>
                    <a:cubicBezTo>
                      <a:pt x="91" y="167"/>
                      <a:pt x="91" y="167"/>
                      <a:pt x="91" y="167"/>
                    </a:cubicBezTo>
                    <a:moveTo>
                      <a:pt x="79" y="185"/>
                    </a:moveTo>
                    <a:cubicBezTo>
                      <a:pt x="77" y="185"/>
                      <a:pt x="75" y="185"/>
                      <a:pt x="73" y="184"/>
                    </a:cubicBezTo>
                    <a:cubicBezTo>
                      <a:pt x="75" y="178"/>
                      <a:pt x="77" y="172"/>
                      <a:pt x="80" y="167"/>
                    </a:cubicBezTo>
                    <a:cubicBezTo>
                      <a:pt x="82" y="167"/>
                      <a:pt x="84" y="167"/>
                      <a:pt x="86" y="167"/>
                    </a:cubicBezTo>
                    <a:cubicBezTo>
                      <a:pt x="84" y="173"/>
                      <a:pt x="81" y="179"/>
                      <a:pt x="79" y="185"/>
                    </a:cubicBezTo>
                    <a:moveTo>
                      <a:pt x="94" y="186"/>
                    </a:moveTo>
                    <a:cubicBezTo>
                      <a:pt x="97" y="179"/>
                      <a:pt x="100" y="173"/>
                      <a:pt x="102" y="167"/>
                    </a:cubicBezTo>
                    <a:cubicBezTo>
                      <a:pt x="104" y="166"/>
                      <a:pt x="106" y="166"/>
                      <a:pt x="108" y="166"/>
                    </a:cubicBezTo>
                    <a:cubicBezTo>
                      <a:pt x="106" y="172"/>
                      <a:pt x="103" y="179"/>
                      <a:pt x="101" y="185"/>
                    </a:cubicBezTo>
                    <a:cubicBezTo>
                      <a:pt x="98" y="185"/>
                      <a:pt x="96" y="186"/>
                      <a:pt x="94" y="186"/>
                    </a:cubicBezTo>
                    <a:moveTo>
                      <a:pt x="69" y="184"/>
                    </a:moveTo>
                    <a:cubicBezTo>
                      <a:pt x="67" y="183"/>
                      <a:pt x="65" y="183"/>
                      <a:pt x="62" y="182"/>
                    </a:cubicBezTo>
                    <a:cubicBezTo>
                      <a:pt x="65" y="176"/>
                      <a:pt x="67" y="170"/>
                      <a:pt x="70" y="165"/>
                    </a:cubicBezTo>
                    <a:cubicBezTo>
                      <a:pt x="72" y="165"/>
                      <a:pt x="74" y="166"/>
                      <a:pt x="76" y="166"/>
                    </a:cubicBezTo>
                    <a:cubicBezTo>
                      <a:pt x="73" y="172"/>
                      <a:pt x="71" y="178"/>
                      <a:pt x="69" y="184"/>
                    </a:cubicBezTo>
                    <a:moveTo>
                      <a:pt x="105" y="185"/>
                    </a:moveTo>
                    <a:cubicBezTo>
                      <a:pt x="107" y="178"/>
                      <a:pt x="110" y="172"/>
                      <a:pt x="113" y="165"/>
                    </a:cubicBezTo>
                    <a:cubicBezTo>
                      <a:pt x="113" y="165"/>
                      <a:pt x="114" y="165"/>
                      <a:pt x="114" y="165"/>
                    </a:cubicBezTo>
                    <a:cubicBezTo>
                      <a:pt x="114" y="165"/>
                      <a:pt x="114" y="165"/>
                      <a:pt x="114" y="165"/>
                    </a:cubicBezTo>
                    <a:cubicBezTo>
                      <a:pt x="114" y="167"/>
                      <a:pt x="114" y="169"/>
                      <a:pt x="114" y="170"/>
                    </a:cubicBezTo>
                    <a:cubicBezTo>
                      <a:pt x="113" y="171"/>
                      <a:pt x="113" y="171"/>
                      <a:pt x="113" y="171"/>
                    </a:cubicBezTo>
                    <a:cubicBezTo>
                      <a:pt x="111" y="176"/>
                      <a:pt x="109" y="180"/>
                      <a:pt x="107" y="184"/>
                    </a:cubicBezTo>
                    <a:cubicBezTo>
                      <a:pt x="106" y="185"/>
                      <a:pt x="106" y="185"/>
                      <a:pt x="105" y="185"/>
                    </a:cubicBezTo>
                    <a:moveTo>
                      <a:pt x="59" y="181"/>
                    </a:moveTo>
                    <a:cubicBezTo>
                      <a:pt x="55" y="180"/>
                      <a:pt x="52" y="178"/>
                      <a:pt x="50" y="177"/>
                    </a:cubicBezTo>
                    <a:cubicBezTo>
                      <a:pt x="50" y="176"/>
                      <a:pt x="50" y="176"/>
                      <a:pt x="50" y="176"/>
                    </a:cubicBezTo>
                    <a:cubicBezTo>
                      <a:pt x="53" y="171"/>
                      <a:pt x="55" y="166"/>
                      <a:pt x="58" y="161"/>
                    </a:cubicBezTo>
                    <a:cubicBezTo>
                      <a:pt x="61" y="162"/>
                      <a:pt x="64" y="163"/>
                      <a:pt x="66" y="164"/>
                    </a:cubicBezTo>
                    <a:cubicBezTo>
                      <a:pt x="63" y="169"/>
                      <a:pt x="61" y="175"/>
                      <a:pt x="59" y="181"/>
                    </a:cubicBezTo>
                    <a:moveTo>
                      <a:pt x="120" y="173"/>
                    </a:moveTo>
                    <a:cubicBezTo>
                      <a:pt x="120" y="172"/>
                      <a:pt x="120" y="172"/>
                      <a:pt x="120" y="172"/>
                    </a:cubicBezTo>
                    <a:cubicBezTo>
                      <a:pt x="120" y="171"/>
                      <a:pt x="120" y="171"/>
                      <a:pt x="120" y="171"/>
                    </a:cubicBezTo>
                    <a:cubicBezTo>
                      <a:pt x="121" y="168"/>
                      <a:pt x="122" y="165"/>
                      <a:pt x="123" y="162"/>
                    </a:cubicBezTo>
                    <a:cubicBezTo>
                      <a:pt x="124" y="161"/>
                      <a:pt x="125" y="160"/>
                      <a:pt x="126" y="159"/>
                    </a:cubicBezTo>
                    <a:cubicBezTo>
                      <a:pt x="126" y="159"/>
                      <a:pt x="126" y="159"/>
                      <a:pt x="126" y="159"/>
                    </a:cubicBezTo>
                    <a:cubicBezTo>
                      <a:pt x="126" y="159"/>
                      <a:pt x="126" y="159"/>
                      <a:pt x="126" y="159"/>
                    </a:cubicBezTo>
                    <a:cubicBezTo>
                      <a:pt x="126" y="160"/>
                      <a:pt x="125" y="162"/>
                      <a:pt x="125" y="165"/>
                    </a:cubicBezTo>
                    <a:cubicBezTo>
                      <a:pt x="125" y="165"/>
                      <a:pt x="124" y="165"/>
                      <a:pt x="124" y="166"/>
                    </a:cubicBezTo>
                    <a:cubicBezTo>
                      <a:pt x="123" y="168"/>
                      <a:pt x="122" y="170"/>
                      <a:pt x="120" y="173"/>
                    </a:cubicBezTo>
                    <a:moveTo>
                      <a:pt x="128" y="179"/>
                    </a:moveTo>
                    <a:cubicBezTo>
                      <a:pt x="128" y="177"/>
                      <a:pt x="128" y="174"/>
                      <a:pt x="129" y="171"/>
                    </a:cubicBezTo>
                    <a:cubicBezTo>
                      <a:pt x="129" y="167"/>
                      <a:pt x="129" y="164"/>
                      <a:pt x="129" y="161"/>
                    </a:cubicBezTo>
                    <a:cubicBezTo>
                      <a:pt x="132" y="160"/>
                      <a:pt x="134" y="160"/>
                      <a:pt x="136" y="159"/>
                    </a:cubicBezTo>
                    <a:cubicBezTo>
                      <a:pt x="134" y="165"/>
                      <a:pt x="132" y="172"/>
                      <a:pt x="130" y="178"/>
                    </a:cubicBezTo>
                    <a:cubicBezTo>
                      <a:pt x="130" y="179"/>
                      <a:pt x="130" y="179"/>
                      <a:pt x="130" y="179"/>
                    </a:cubicBezTo>
                    <a:cubicBezTo>
                      <a:pt x="129" y="179"/>
                      <a:pt x="128" y="179"/>
                      <a:pt x="128" y="179"/>
                    </a:cubicBezTo>
                    <a:moveTo>
                      <a:pt x="46" y="175"/>
                    </a:moveTo>
                    <a:cubicBezTo>
                      <a:pt x="44" y="174"/>
                      <a:pt x="42" y="172"/>
                      <a:pt x="40" y="171"/>
                    </a:cubicBezTo>
                    <a:cubicBezTo>
                      <a:pt x="42" y="166"/>
                      <a:pt x="44" y="161"/>
                      <a:pt x="47" y="157"/>
                    </a:cubicBezTo>
                    <a:cubicBezTo>
                      <a:pt x="50" y="158"/>
                      <a:pt x="52" y="159"/>
                      <a:pt x="54" y="160"/>
                    </a:cubicBezTo>
                    <a:cubicBezTo>
                      <a:pt x="52" y="165"/>
                      <a:pt x="49" y="170"/>
                      <a:pt x="47" y="174"/>
                    </a:cubicBezTo>
                    <a:cubicBezTo>
                      <a:pt x="46" y="175"/>
                      <a:pt x="46" y="175"/>
                      <a:pt x="46" y="175"/>
                    </a:cubicBezTo>
                    <a:moveTo>
                      <a:pt x="134" y="177"/>
                    </a:moveTo>
                    <a:cubicBezTo>
                      <a:pt x="136" y="170"/>
                      <a:pt x="138" y="163"/>
                      <a:pt x="141" y="157"/>
                    </a:cubicBezTo>
                    <a:cubicBezTo>
                      <a:pt x="141" y="156"/>
                      <a:pt x="141" y="156"/>
                      <a:pt x="141" y="156"/>
                    </a:cubicBezTo>
                    <a:cubicBezTo>
                      <a:pt x="141" y="156"/>
                      <a:pt x="142" y="156"/>
                      <a:pt x="143" y="155"/>
                    </a:cubicBezTo>
                    <a:cubicBezTo>
                      <a:pt x="141" y="162"/>
                      <a:pt x="139" y="169"/>
                      <a:pt x="137" y="175"/>
                    </a:cubicBezTo>
                    <a:cubicBezTo>
                      <a:pt x="136" y="176"/>
                      <a:pt x="135" y="176"/>
                      <a:pt x="134" y="177"/>
                    </a:cubicBezTo>
                    <a:moveTo>
                      <a:pt x="36" y="169"/>
                    </a:moveTo>
                    <a:cubicBezTo>
                      <a:pt x="35" y="167"/>
                      <a:pt x="33" y="166"/>
                      <a:pt x="31" y="164"/>
                    </a:cubicBezTo>
                    <a:cubicBezTo>
                      <a:pt x="33" y="160"/>
                      <a:pt x="35" y="156"/>
                      <a:pt x="38" y="152"/>
                    </a:cubicBezTo>
                    <a:cubicBezTo>
                      <a:pt x="40" y="153"/>
                      <a:pt x="42" y="154"/>
                      <a:pt x="44" y="155"/>
                    </a:cubicBezTo>
                    <a:cubicBezTo>
                      <a:pt x="41" y="159"/>
                      <a:pt x="38" y="164"/>
                      <a:pt x="36" y="169"/>
                    </a:cubicBezTo>
                    <a:moveTo>
                      <a:pt x="142" y="173"/>
                    </a:moveTo>
                    <a:cubicBezTo>
                      <a:pt x="144" y="166"/>
                      <a:pt x="146" y="159"/>
                      <a:pt x="148" y="153"/>
                    </a:cubicBezTo>
                    <a:cubicBezTo>
                      <a:pt x="148" y="152"/>
                      <a:pt x="148" y="152"/>
                      <a:pt x="148" y="152"/>
                    </a:cubicBezTo>
                    <a:cubicBezTo>
                      <a:pt x="149" y="152"/>
                      <a:pt x="150" y="151"/>
                      <a:pt x="152" y="150"/>
                    </a:cubicBezTo>
                    <a:cubicBezTo>
                      <a:pt x="150" y="157"/>
                      <a:pt x="148" y="164"/>
                      <a:pt x="145" y="171"/>
                    </a:cubicBezTo>
                    <a:cubicBezTo>
                      <a:pt x="144" y="171"/>
                      <a:pt x="143" y="172"/>
                      <a:pt x="142" y="173"/>
                    </a:cubicBezTo>
                    <a:moveTo>
                      <a:pt x="118" y="165"/>
                    </a:moveTo>
                    <a:cubicBezTo>
                      <a:pt x="118" y="164"/>
                      <a:pt x="118" y="163"/>
                      <a:pt x="118" y="162"/>
                    </a:cubicBezTo>
                    <a:cubicBezTo>
                      <a:pt x="118" y="161"/>
                      <a:pt x="117" y="160"/>
                      <a:pt x="116" y="160"/>
                    </a:cubicBezTo>
                    <a:cubicBezTo>
                      <a:pt x="116" y="160"/>
                      <a:pt x="116" y="160"/>
                      <a:pt x="116" y="160"/>
                    </a:cubicBezTo>
                    <a:cubicBezTo>
                      <a:pt x="116" y="160"/>
                      <a:pt x="116" y="160"/>
                      <a:pt x="116" y="160"/>
                    </a:cubicBezTo>
                    <a:cubicBezTo>
                      <a:pt x="118" y="156"/>
                      <a:pt x="119" y="153"/>
                      <a:pt x="121" y="150"/>
                    </a:cubicBezTo>
                    <a:cubicBezTo>
                      <a:pt x="122" y="150"/>
                      <a:pt x="122" y="150"/>
                      <a:pt x="122" y="150"/>
                    </a:cubicBezTo>
                    <a:cubicBezTo>
                      <a:pt x="122" y="151"/>
                      <a:pt x="123" y="152"/>
                      <a:pt x="123" y="153"/>
                    </a:cubicBezTo>
                    <a:cubicBezTo>
                      <a:pt x="123" y="154"/>
                      <a:pt x="123" y="154"/>
                      <a:pt x="123" y="154"/>
                    </a:cubicBezTo>
                    <a:cubicBezTo>
                      <a:pt x="123" y="154"/>
                      <a:pt x="123" y="154"/>
                      <a:pt x="123" y="154"/>
                    </a:cubicBezTo>
                    <a:cubicBezTo>
                      <a:pt x="123" y="155"/>
                      <a:pt x="123" y="156"/>
                      <a:pt x="122" y="157"/>
                    </a:cubicBezTo>
                    <a:cubicBezTo>
                      <a:pt x="122" y="158"/>
                      <a:pt x="121" y="159"/>
                      <a:pt x="120" y="160"/>
                    </a:cubicBezTo>
                    <a:cubicBezTo>
                      <a:pt x="119" y="162"/>
                      <a:pt x="118" y="163"/>
                      <a:pt x="118" y="165"/>
                    </a:cubicBezTo>
                    <a:moveTo>
                      <a:pt x="28" y="161"/>
                    </a:moveTo>
                    <a:cubicBezTo>
                      <a:pt x="28" y="161"/>
                      <a:pt x="27" y="161"/>
                      <a:pt x="27" y="160"/>
                    </a:cubicBezTo>
                    <a:cubicBezTo>
                      <a:pt x="26" y="159"/>
                      <a:pt x="26" y="159"/>
                      <a:pt x="25" y="158"/>
                    </a:cubicBezTo>
                    <a:cubicBezTo>
                      <a:pt x="27" y="154"/>
                      <a:pt x="28" y="150"/>
                      <a:pt x="30" y="146"/>
                    </a:cubicBezTo>
                    <a:cubicBezTo>
                      <a:pt x="31" y="147"/>
                      <a:pt x="33" y="148"/>
                      <a:pt x="34" y="149"/>
                    </a:cubicBezTo>
                    <a:cubicBezTo>
                      <a:pt x="32" y="153"/>
                      <a:pt x="30" y="157"/>
                      <a:pt x="28" y="161"/>
                    </a:cubicBezTo>
                    <a:moveTo>
                      <a:pt x="151" y="167"/>
                    </a:moveTo>
                    <a:cubicBezTo>
                      <a:pt x="153" y="160"/>
                      <a:pt x="155" y="154"/>
                      <a:pt x="156" y="147"/>
                    </a:cubicBezTo>
                    <a:cubicBezTo>
                      <a:pt x="157" y="147"/>
                      <a:pt x="157" y="147"/>
                      <a:pt x="157" y="147"/>
                    </a:cubicBezTo>
                    <a:cubicBezTo>
                      <a:pt x="158" y="146"/>
                      <a:pt x="159" y="145"/>
                      <a:pt x="160" y="144"/>
                    </a:cubicBezTo>
                    <a:cubicBezTo>
                      <a:pt x="159" y="150"/>
                      <a:pt x="157" y="157"/>
                      <a:pt x="154" y="163"/>
                    </a:cubicBezTo>
                    <a:cubicBezTo>
                      <a:pt x="154" y="163"/>
                      <a:pt x="154" y="163"/>
                      <a:pt x="154" y="163"/>
                    </a:cubicBezTo>
                    <a:cubicBezTo>
                      <a:pt x="153" y="165"/>
                      <a:pt x="152" y="166"/>
                      <a:pt x="151" y="167"/>
                    </a:cubicBezTo>
                    <a:moveTo>
                      <a:pt x="114" y="155"/>
                    </a:moveTo>
                    <a:cubicBezTo>
                      <a:pt x="114" y="153"/>
                      <a:pt x="113" y="152"/>
                      <a:pt x="112" y="150"/>
                    </a:cubicBezTo>
                    <a:cubicBezTo>
                      <a:pt x="113" y="150"/>
                      <a:pt x="113" y="150"/>
                      <a:pt x="113" y="150"/>
                    </a:cubicBezTo>
                    <a:cubicBezTo>
                      <a:pt x="114" y="147"/>
                      <a:pt x="115" y="144"/>
                      <a:pt x="117" y="142"/>
                    </a:cubicBezTo>
                    <a:cubicBezTo>
                      <a:pt x="118" y="143"/>
                      <a:pt x="118" y="144"/>
                      <a:pt x="119" y="146"/>
                    </a:cubicBezTo>
                    <a:cubicBezTo>
                      <a:pt x="117" y="149"/>
                      <a:pt x="116" y="152"/>
                      <a:pt x="114" y="155"/>
                    </a:cubicBezTo>
                    <a:moveTo>
                      <a:pt x="22" y="154"/>
                    </a:moveTo>
                    <a:cubicBezTo>
                      <a:pt x="21" y="153"/>
                      <a:pt x="20" y="151"/>
                      <a:pt x="18" y="149"/>
                    </a:cubicBezTo>
                    <a:cubicBezTo>
                      <a:pt x="20" y="146"/>
                      <a:pt x="21" y="144"/>
                      <a:pt x="23" y="141"/>
                    </a:cubicBezTo>
                    <a:cubicBezTo>
                      <a:pt x="24" y="142"/>
                      <a:pt x="25" y="143"/>
                      <a:pt x="27" y="144"/>
                    </a:cubicBezTo>
                    <a:cubicBezTo>
                      <a:pt x="25" y="148"/>
                      <a:pt x="24" y="151"/>
                      <a:pt x="22" y="154"/>
                    </a:cubicBezTo>
                    <a:moveTo>
                      <a:pt x="16" y="145"/>
                    </a:moveTo>
                    <a:cubicBezTo>
                      <a:pt x="15" y="145"/>
                      <a:pt x="15" y="144"/>
                      <a:pt x="14" y="143"/>
                    </a:cubicBezTo>
                    <a:cubicBezTo>
                      <a:pt x="16" y="140"/>
                      <a:pt x="17" y="138"/>
                      <a:pt x="18" y="136"/>
                    </a:cubicBezTo>
                    <a:cubicBezTo>
                      <a:pt x="19" y="136"/>
                      <a:pt x="19" y="137"/>
                      <a:pt x="20" y="138"/>
                    </a:cubicBezTo>
                    <a:cubicBezTo>
                      <a:pt x="18" y="140"/>
                      <a:pt x="17" y="143"/>
                      <a:pt x="16" y="145"/>
                    </a:cubicBezTo>
                    <a:moveTo>
                      <a:pt x="161" y="157"/>
                    </a:moveTo>
                    <a:cubicBezTo>
                      <a:pt x="163" y="151"/>
                      <a:pt x="164" y="145"/>
                      <a:pt x="165" y="139"/>
                    </a:cubicBezTo>
                    <a:cubicBezTo>
                      <a:pt x="167" y="138"/>
                      <a:pt x="168" y="136"/>
                      <a:pt x="169" y="135"/>
                    </a:cubicBezTo>
                    <a:cubicBezTo>
                      <a:pt x="169" y="137"/>
                      <a:pt x="169" y="138"/>
                      <a:pt x="168" y="140"/>
                    </a:cubicBezTo>
                    <a:cubicBezTo>
                      <a:pt x="168" y="142"/>
                      <a:pt x="168" y="144"/>
                      <a:pt x="168" y="145"/>
                    </a:cubicBezTo>
                    <a:cubicBezTo>
                      <a:pt x="168" y="146"/>
                      <a:pt x="168" y="146"/>
                      <a:pt x="168" y="146"/>
                    </a:cubicBezTo>
                    <a:cubicBezTo>
                      <a:pt x="168" y="146"/>
                      <a:pt x="168" y="146"/>
                      <a:pt x="168" y="146"/>
                    </a:cubicBezTo>
                    <a:cubicBezTo>
                      <a:pt x="166" y="150"/>
                      <a:pt x="164" y="153"/>
                      <a:pt x="161" y="157"/>
                    </a:cubicBezTo>
                    <a:moveTo>
                      <a:pt x="111" y="145"/>
                    </a:moveTo>
                    <a:cubicBezTo>
                      <a:pt x="110" y="143"/>
                      <a:pt x="109" y="142"/>
                      <a:pt x="109" y="140"/>
                    </a:cubicBezTo>
                    <a:cubicBezTo>
                      <a:pt x="110" y="137"/>
                      <a:pt x="111" y="135"/>
                      <a:pt x="112" y="132"/>
                    </a:cubicBezTo>
                    <a:cubicBezTo>
                      <a:pt x="112" y="132"/>
                      <a:pt x="112" y="132"/>
                      <a:pt x="112" y="132"/>
                    </a:cubicBezTo>
                    <a:cubicBezTo>
                      <a:pt x="113" y="134"/>
                      <a:pt x="114" y="136"/>
                      <a:pt x="115" y="138"/>
                    </a:cubicBezTo>
                    <a:cubicBezTo>
                      <a:pt x="113" y="140"/>
                      <a:pt x="112" y="142"/>
                      <a:pt x="111" y="145"/>
                    </a:cubicBezTo>
                    <a:moveTo>
                      <a:pt x="12" y="139"/>
                    </a:moveTo>
                    <a:cubicBezTo>
                      <a:pt x="11" y="137"/>
                      <a:pt x="11" y="135"/>
                      <a:pt x="10" y="134"/>
                    </a:cubicBezTo>
                    <a:cubicBezTo>
                      <a:pt x="11" y="132"/>
                      <a:pt x="12" y="131"/>
                      <a:pt x="13" y="129"/>
                    </a:cubicBezTo>
                    <a:cubicBezTo>
                      <a:pt x="14" y="130"/>
                      <a:pt x="15" y="131"/>
                      <a:pt x="15" y="132"/>
                    </a:cubicBezTo>
                    <a:cubicBezTo>
                      <a:pt x="14" y="134"/>
                      <a:pt x="13" y="136"/>
                      <a:pt x="12" y="139"/>
                    </a:cubicBezTo>
                    <a:moveTo>
                      <a:pt x="107" y="134"/>
                    </a:moveTo>
                    <a:cubicBezTo>
                      <a:pt x="106" y="133"/>
                      <a:pt x="106" y="131"/>
                      <a:pt x="105" y="130"/>
                    </a:cubicBezTo>
                    <a:cubicBezTo>
                      <a:pt x="105" y="130"/>
                      <a:pt x="105" y="130"/>
                      <a:pt x="105" y="130"/>
                    </a:cubicBezTo>
                    <a:cubicBezTo>
                      <a:pt x="106" y="128"/>
                      <a:pt x="107" y="126"/>
                      <a:pt x="108" y="124"/>
                    </a:cubicBezTo>
                    <a:cubicBezTo>
                      <a:pt x="108" y="126"/>
                      <a:pt x="109" y="127"/>
                      <a:pt x="110" y="128"/>
                    </a:cubicBezTo>
                    <a:cubicBezTo>
                      <a:pt x="109" y="130"/>
                      <a:pt x="108" y="132"/>
                      <a:pt x="107" y="134"/>
                    </a:cubicBezTo>
                    <a:moveTo>
                      <a:pt x="8" y="129"/>
                    </a:moveTo>
                    <a:cubicBezTo>
                      <a:pt x="8" y="127"/>
                      <a:pt x="7" y="125"/>
                      <a:pt x="7" y="123"/>
                    </a:cubicBezTo>
                    <a:cubicBezTo>
                      <a:pt x="7" y="122"/>
                      <a:pt x="8" y="121"/>
                      <a:pt x="8" y="120"/>
                    </a:cubicBezTo>
                    <a:cubicBezTo>
                      <a:pt x="9" y="122"/>
                      <a:pt x="10" y="123"/>
                      <a:pt x="11" y="125"/>
                    </a:cubicBezTo>
                    <a:cubicBezTo>
                      <a:pt x="11" y="125"/>
                      <a:pt x="11" y="125"/>
                      <a:pt x="11" y="125"/>
                    </a:cubicBezTo>
                    <a:cubicBezTo>
                      <a:pt x="10" y="126"/>
                      <a:pt x="9" y="128"/>
                      <a:pt x="8" y="129"/>
                    </a:cubicBezTo>
                    <a:moveTo>
                      <a:pt x="170" y="124"/>
                    </a:moveTo>
                    <a:cubicBezTo>
                      <a:pt x="169" y="124"/>
                      <a:pt x="169" y="124"/>
                      <a:pt x="168" y="123"/>
                    </a:cubicBezTo>
                    <a:cubicBezTo>
                      <a:pt x="169" y="121"/>
                      <a:pt x="170" y="120"/>
                      <a:pt x="171" y="118"/>
                    </a:cubicBezTo>
                    <a:cubicBezTo>
                      <a:pt x="172" y="119"/>
                      <a:pt x="173" y="119"/>
                      <a:pt x="174" y="119"/>
                    </a:cubicBezTo>
                    <a:cubicBezTo>
                      <a:pt x="174" y="120"/>
                      <a:pt x="174" y="120"/>
                      <a:pt x="174" y="120"/>
                    </a:cubicBezTo>
                    <a:cubicBezTo>
                      <a:pt x="174" y="120"/>
                      <a:pt x="174" y="120"/>
                      <a:pt x="174" y="120"/>
                    </a:cubicBezTo>
                    <a:cubicBezTo>
                      <a:pt x="172" y="122"/>
                      <a:pt x="171" y="123"/>
                      <a:pt x="170" y="124"/>
                    </a:cubicBezTo>
                    <a:moveTo>
                      <a:pt x="103" y="125"/>
                    </a:moveTo>
                    <a:cubicBezTo>
                      <a:pt x="103" y="123"/>
                      <a:pt x="103" y="122"/>
                      <a:pt x="102" y="121"/>
                    </a:cubicBezTo>
                    <a:cubicBezTo>
                      <a:pt x="103" y="121"/>
                      <a:pt x="103" y="121"/>
                      <a:pt x="103" y="121"/>
                    </a:cubicBezTo>
                    <a:cubicBezTo>
                      <a:pt x="103" y="120"/>
                      <a:pt x="104" y="119"/>
                      <a:pt x="104" y="118"/>
                    </a:cubicBezTo>
                    <a:cubicBezTo>
                      <a:pt x="105" y="119"/>
                      <a:pt x="105" y="119"/>
                      <a:pt x="106" y="120"/>
                    </a:cubicBezTo>
                    <a:cubicBezTo>
                      <a:pt x="105" y="122"/>
                      <a:pt x="104" y="123"/>
                      <a:pt x="103" y="125"/>
                    </a:cubicBezTo>
                    <a:moveTo>
                      <a:pt x="164" y="122"/>
                    </a:moveTo>
                    <a:cubicBezTo>
                      <a:pt x="163" y="121"/>
                      <a:pt x="161" y="121"/>
                      <a:pt x="159" y="120"/>
                    </a:cubicBezTo>
                    <a:cubicBezTo>
                      <a:pt x="160" y="118"/>
                      <a:pt x="161" y="117"/>
                      <a:pt x="162" y="115"/>
                    </a:cubicBezTo>
                    <a:cubicBezTo>
                      <a:pt x="162" y="115"/>
                      <a:pt x="162" y="115"/>
                      <a:pt x="162" y="115"/>
                    </a:cubicBezTo>
                    <a:cubicBezTo>
                      <a:pt x="164" y="116"/>
                      <a:pt x="166" y="116"/>
                      <a:pt x="167" y="117"/>
                    </a:cubicBezTo>
                    <a:cubicBezTo>
                      <a:pt x="166" y="118"/>
                      <a:pt x="165" y="120"/>
                      <a:pt x="164" y="122"/>
                    </a:cubicBezTo>
                    <a:moveTo>
                      <a:pt x="101" y="116"/>
                    </a:moveTo>
                    <a:cubicBezTo>
                      <a:pt x="100" y="115"/>
                      <a:pt x="100" y="115"/>
                      <a:pt x="100" y="114"/>
                    </a:cubicBezTo>
                    <a:cubicBezTo>
                      <a:pt x="100" y="113"/>
                      <a:pt x="101" y="112"/>
                      <a:pt x="101" y="112"/>
                    </a:cubicBezTo>
                    <a:cubicBezTo>
                      <a:pt x="102" y="113"/>
                      <a:pt x="102" y="113"/>
                      <a:pt x="102" y="113"/>
                    </a:cubicBezTo>
                    <a:cubicBezTo>
                      <a:pt x="101" y="114"/>
                      <a:pt x="101" y="115"/>
                      <a:pt x="101" y="116"/>
                    </a:cubicBezTo>
                    <a:moveTo>
                      <a:pt x="156" y="118"/>
                    </a:moveTo>
                    <a:cubicBezTo>
                      <a:pt x="154" y="117"/>
                      <a:pt x="151" y="116"/>
                      <a:pt x="149" y="115"/>
                    </a:cubicBezTo>
                    <a:cubicBezTo>
                      <a:pt x="150" y="114"/>
                      <a:pt x="150" y="113"/>
                      <a:pt x="151" y="111"/>
                    </a:cubicBezTo>
                    <a:cubicBezTo>
                      <a:pt x="154" y="112"/>
                      <a:pt x="156" y="113"/>
                      <a:pt x="158" y="114"/>
                    </a:cubicBezTo>
                    <a:cubicBezTo>
                      <a:pt x="157" y="115"/>
                      <a:pt x="156" y="117"/>
                      <a:pt x="156" y="118"/>
                    </a:cubicBezTo>
                    <a:moveTo>
                      <a:pt x="6" y="117"/>
                    </a:moveTo>
                    <a:cubicBezTo>
                      <a:pt x="5" y="115"/>
                      <a:pt x="5" y="112"/>
                      <a:pt x="5" y="110"/>
                    </a:cubicBezTo>
                    <a:cubicBezTo>
                      <a:pt x="5" y="112"/>
                      <a:pt x="6" y="114"/>
                      <a:pt x="6" y="115"/>
                    </a:cubicBezTo>
                    <a:cubicBezTo>
                      <a:pt x="6" y="116"/>
                      <a:pt x="6" y="117"/>
                      <a:pt x="6" y="117"/>
                    </a:cubicBezTo>
                    <a:moveTo>
                      <a:pt x="145" y="114"/>
                    </a:moveTo>
                    <a:cubicBezTo>
                      <a:pt x="144" y="113"/>
                      <a:pt x="144" y="113"/>
                      <a:pt x="143" y="113"/>
                    </a:cubicBezTo>
                    <a:cubicBezTo>
                      <a:pt x="143" y="112"/>
                      <a:pt x="144" y="110"/>
                      <a:pt x="144" y="109"/>
                    </a:cubicBezTo>
                    <a:cubicBezTo>
                      <a:pt x="145" y="109"/>
                      <a:pt x="146" y="110"/>
                      <a:pt x="147" y="110"/>
                    </a:cubicBezTo>
                    <a:cubicBezTo>
                      <a:pt x="147" y="111"/>
                      <a:pt x="146" y="113"/>
                      <a:pt x="145" y="114"/>
                    </a:cubicBezTo>
                    <a:moveTo>
                      <a:pt x="139" y="111"/>
                    </a:moveTo>
                    <a:cubicBezTo>
                      <a:pt x="137" y="110"/>
                      <a:pt x="135" y="110"/>
                      <a:pt x="133" y="109"/>
                    </a:cubicBezTo>
                    <a:cubicBezTo>
                      <a:pt x="133" y="109"/>
                      <a:pt x="133" y="109"/>
                      <a:pt x="133" y="109"/>
                    </a:cubicBezTo>
                    <a:cubicBezTo>
                      <a:pt x="133" y="108"/>
                      <a:pt x="134" y="107"/>
                      <a:pt x="134" y="106"/>
                    </a:cubicBezTo>
                    <a:cubicBezTo>
                      <a:pt x="136" y="106"/>
                      <a:pt x="139" y="107"/>
                      <a:pt x="141" y="108"/>
                    </a:cubicBezTo>
                    <a:cubicBezTo>
                      <a:pt x="140" y="109"/>
                      <a:pt x="140" y="110"/>
                      <a:pt x="139" y="111"/>
                    </a:cubicBezTo>
                    <a:moveTo>
                      <a:pt x="177" y="135"/>
                    </a:moveTo>
                    <a:cubicBezTo>
                      <a:pt x="177" y="130"/>
                      <a:pt x="178" y="125"/>
                      <a:pt x="178" y="119"/>
                    </a:cubicBezTo>
                    <a:cubicBezTo>
                      <a:pt x="179" y="119"/>
                      <a:pt x="179" y="119"/>
                      <a:pt x="179" y="119"/>
                    </a:cubicBezTo>
                    <a:cubicBezTo>
                      <a:pt x="180" y="114"/>
                      <a:pt x="181" y="109"/>
                      <a:pt x="182" y="103"/>
                    </a:cubicBezTo>
                    <a:cubicBezTo>
                      <a:pt x="182" y="114"/>
                      <a:pt x="181" y="125"/>
                      <a:pt x="177" y="135"/>
                    </a:cubicBezTo>
                    <a:moveTo>
                      <a:pt x="129" y="107"/>
                    </a:moveTo>
                    <a:cubicBezTo>
                      <a:pt x="128" y="106"/>
                      <a:pt x="126" y="106"/>
                      <a:pt x="125" y="105"/>
                    </a:cubicBezTo>
                    <a:cubicBezTo>
                      <a:pt x="126" y="104"/>
                      <a:pt x="126" y="104"/>
                      <a:pt x="126" y="103"/>
                    </a:cubicBezTo>
                    <a:cubicBezTo>
                      <a:pt x="128" y="103"/>
                      <a:pt x="129" y="104"/>
                      <a:pt x="131" y="104"/>
                    </a:cubicBezTo>
                    <a:cubicBezTo>
                      <a:pt x="130" y="105"/>
                      <a:pt x="130" y="106"/>
                      <a:pt x="129" y="107"/>
                    </a:cubicBezTo>
                    <a:moveTo>
                      <a:pt x="98" y="109"/>
                    </a:moveTo>
                    <a:cubicBezTo>
                      <a:pt x="97" y="106"/>
                      <a:pt x="97" y="104"/>
                      <a:pt x="96" y="102"/>
                    </a:cubicBezTo>
                    <a:cubicBezTo>
                      <a:pt x="97" y="104"/>
                      <a:pt x="98" y="106"/>
                      <a:pt x="99" y="107"/>
                    </a:cubicBezTo>
                    <a:cubicBezTo>
                      <a:pt x="99" y="108"/>
                      <a:pt x="99" y="108"/>
                      <a:pt x="99" y="108"/>
                    </a:cubicBezTo>
                    <a:cubicBezTo>
                      <a:pt x="98" y="108"/>
                      <a:pt x="98" y="108"/>
                      <a:pt x="98" y="109"/>
                    </a:cubicBezTo>
                    <a:moveTo>
                      <a:pt x="121" y="104"/>
                    </a:moveTo>
                    <a:cubicBezTo>
                      <a:pt x="120" y="103"/>
                      <a:pt x="118" y="102"/>
                      <a:pt x="117" y="102"/>
                    </a:cubicBezTo>
                    <a:cubicBezTo>
                      <a:pt x="117" y="101"/>
                      <a:pt x="117" y="100"/>
                      <a:pt x="117" y="100"/>
                    </a:cubicBezTo>
                    <a:cubicBezTo>
                      <a:pt x="119" y="100"/>
                      <a:pt x="121" y="101"/>
                      <a:pt x="123" y="102"/>
                    </a:cubicBezTo>
                    <a:cubicBezTo>
                      <a:pt x="122" y="102"/>
                      <a:pt x="122" y="103"/>
                      <a:pt x="121" y="104"/>
                    </a:cubicBezTo>
                    <a:moveTo>
                      <a:pt x="129" y="157"/>
                    </a:moveTo>
                    <a:cubicBezTo>
                      <a:pt x="129" y="156"/>
                      <a:pt x="129" y="156"/>
                      <a:pt x="129" y="156"/>
                    </a:cubicBezTo>
                    <a:cubicBezTo>
                      <a:pt x="128" y="154"/>
                      <a:pt x="126" y="150"/>
                      <a:pt x="124" y="146"/>
                    </a:cubicBezTo>
                    <a:cubicBezTo>
                      <a:pt x="123" y="145"/>
                      <a:pt x="123" y="145"/>
                      <a:pt x="123" y="145"/>
                    </a:cubicBezTo>
                    <a:cubicBezTo>
                      <a:pt x="123" y="144"/>
                      <a:pt x="123" y="144"/>
                      <a:pt x="123" y="144"/>
                    </a:cubicBezTo>
                    <a:cubicBezTo>
                      <a:pt x="118" y="135"/>
                      <a:pt x="111" y="123"/>
                      <a:pt x="105" y="112"/>
                    </a:cubicBezTo>
                    <a:cubicBezTo>
                      <a:pt x="105" y="111"/>
                      <a:pt x="105" y="111"/>
                      <a:pt x="105" y="111"/>
                    </a:cubicBezTo>
                    <a:cubicBezTo>
                      <a:pt x="103" y="106"/>
                      <a:pt x="100" y="102"/>
                      <a:pt x="98" y="98"/>
                    </a:cubicBezTo>
                    <a:cubicBezTo>
                      <a:pt x="101" y="99"/>
                      <a:pt x="103" y="100"/>
                      <a:pt x="106" y="101"/>
                    </a:cubicBezTo>
                    <a:cubicBezTo>
                      <a:pt x="115" y="105"/>
                      <a:pt x="127" y="110"/>
                      <a:pt x="138" y="115"/>
                    </a:cubicBezTo>
                    <a:cubicBezTo>
                      <a:pt x="138" y="115"/>
                      <a:pt x="139" y="116"/>
                      <a:pt x="139" y="116"/>
                    </a:cubicBezTo>
                    <a:cubicBezTo>
                      <a:pt x="139" y="116"/>
                      <a:pt x="140" y="116"/>
                      <a:pt x="140" y="116"/>
                    </a:cubicBezTo>
                    <a:cubicBezTo>
                      <a:pt x="140" y="116"/>
                      <a:pt x="140" y="116"/>
                      <a:pt x="140" y="116"/>
                    </a:cubicBezTo>
                    <a:cubicBezTo>
                      <a:pt x="149" y="120"/>
                      <a:pt x="158" y="123"/>
                      <a:pt x="164" y="126"/>
                    </a:cubicBezTo>
                    <a:cubicBezTo>
                      <a:pt x="164" y="126"/>
                      <a:pt x="164" y="126"/>
                      <a:pt x="165" y="127"/>
                    </a:cubicBezTo>
                    <a:cubicBezTo>
                      <a:pt x="165" y="127"/>
                      <a:pt x="165" y="127"/>
                      <a:pt x="165" y="127"/>
                    </a:cubicBezTo>
                    <a:cubicBezTo>
                      <a:pt x="166" y="127"/>
                      <a:pt x="167" y="127"/>
                      <a:pt x="168" y="128"/>
                    </a:cubicBezTo>
                    <a:cubicBezTo>
                      <a:pt x="168" y="128"/>
                      <a:pt x="168" y="128"/>
                      <a:pt x="168" y="128"/>
                    </a:cubicBezTo>
                    <a:cubicBezTo>
                      <a:pt x="168" y="129"/>
                      <a:pt x="168" y="130"/>
                      <a:pt x="168" y="130"/>
                    </a:cubicBezTo>
                    <a:cubicBezTo>
                      <a:pt x="167" y="132"/>
                      <a:pt x="165" y="134"/>
                      <a:pt x="163" y="136"/>
                    </a:cubicBezTo>
                    <a:cubicBezTo>
                      <a:pt x="162" y="137"/>
                      <a:pt x="162" y="137"/>
                      <a:pt x="162" y="137"/>
                    </a:cubicBezTo>
                    <a:cubicBezTo>
                      <a:pt x="155" y="144"/>
                      <a:pt x="144" y="152"/>
                      <a:pt x="129" y="157"/>
                    </a:cubicBezTo>
                    <a:moveTo>
                      <a:pt x="113" y="100"/>
                    </a:moveTo>
                    <a:cubicBezTo>
                      <a:pt x="112" y="100"/>
                      <a:pt x="111" y="99"/>
                      <a:pt x="110" y="99"/>
                    </a:cubicBezTo>
                    <a:cubicBezTo>
                      <a:pt x="110" y="98"/>
                      <a:pt x="110" y="98"/>
                      <a:pt x="110" y="98"/>
                    </a:cubicBezTo>
                    <a:cubicBezTo>
                      <a:pt x="110" y="98"/>
                      <a:pt x="110" y="98"/>
                      <a:pt x="110" y="97"/>
                    </a:cubicBezTo>
                    <a:cubicBezTo>
                      <a:pt x="111" y="97"/>
                      <a:pt x="111" y="97"/>
                      <a:pt x="111" y="97"/>
                    </a:cubicBezTo>
                    <a:cubicBezTo>
                      <a:pt x="112" y="98"/>
                      <a:pt x="113" y="98"/>
                      <a:pt x="114" y="98"/>
                    </a:cubicBezTo>
                    <a:cubicBezTo>
                      <a:pt x="113" y="99"/>
                      <a:pt x="113" y="100"/>
                      <a:pt x="113" y="100"/>
                    </a:cubicBezTo>
                    <a:moveTo>
                      <a:pt x="106" y="97"/>
                    </a:moveTo>
                    <a:cubicBezTo>
                      <a:pt x="103" y="96"/>
                      <a:pt x="100" y="94"/>
                      <a:pt x="97" y="93"/>
                    </a:cubicBezTo>
                    <a:cubicBezTo>
                      <a:pt x="97" y="92"/>
                      <a:pt x="97" y="92"/>
                      <a:pt x="97" y="92"/>
                    </a:cubicBezTo>
                    <a:cubicBezTo>
                      <a:pt x="97" y="92"/>
                      <a:pt x="97" y="92"/>
                      <a:pt x="97" y="92"/>
                    </a:cubicBezTo>
                    <a:cubicBezTo>
                      <a:pt x="98" y="92"/>
                      <a:pt x="98" y="92"/>
                      <a:pt x="98" y="92"/>
                    </a:cubicBezTo>
                    <a:cubicBezTo>
                      <a:pt x="99" y="93"/>
                      <a:pt x="102" y="94"/>
                      <a:pt x="107" y="96"/>
                    </a:cubicBezTo>
                    <a:cubicBezTo>
                      <a:pt x="106" y="96"/>
                      <a:pt x="106" y="97"/>
                      <a:pt x="106" y="97"/>
                    </a:cubicBezTo>
                    <a:moveTo>
                      <a:pt x="98" y="89"/>
                    </a:moveTo>
                    <a:cubicBezTo>
                      <a:pt x="98" y="87"/>
                      <a:pt x="98" y="85"/>
                      <a:pt x="98" y="83"/>
                    </a:cubicBezTo>
                    <a:cubicBezTo>
                      <a:pt x="99" y="83"/>
                      <a:pt x="99" y="83"/>
                      <a:pt x="99" y="83"/>
                    </a:cubicBezTo>
                    <a:cubicBezTo>
                      <a:pt x="100" y="82"/>
                      <a:pt x="102" y="81"/>
                      <a:pt x="106" y="79"/>
                    </a:cubicBezTo>
                    <a:cubicBezTo>
                      <a:pt x="104" y="82"/>
                      <a:pt x="103" y="85"/>
                      <a:pt x="103" y="88"/>
                    </a:cubicBezTo>
                    <a:cubicBezTo>
                      <a:pt x="101" y="88"/>
                      <a:pt x="99" y="89"/>
                      <a:pt x="99" y="89"/>
                    </a:cubicBezTo>
                    <a:cubicBezTo>
                      <a:pt x="99" y="89"/>
                      <a:pt x="99" y="89"/>
                      <a:pt x="99" y="89"/>
                    </a:cubicBezTo>
                    <a:cubicBezTo>
                      <a:pt x="99" y="89"/>
                      <a:pt x="99" y="89"/>
                      <a:pt x="99" y="89"/>
                    </a:cubicBezTo>
                    <a:cubicBezTo>
                      <a:pt x="99" y="89"/>
                      <a:pt x="99" y="89"/>
                      <a:pt x="99" y="89"/>
                    </a:cubicBezTo>
                    <a:cubicBezTo>
                      <a:pt x="98" y="89"/>
                      <a:pt x="98" y="89"/>
                      <a:pt x="98" y="89"/>
                    </a:cubicBezTo>
                    <a:cubicBezTo>
                      <a:pt x="98" y="89"/>
                      <a:pt x="98" y="89"/>
                      <a:pt x="98" y="89"/>
                    </a:cubicBezTo>
                    <a:cubicBezTo>
                      <a:pt x="98" y="89"/>
                      <a:pt x="98" y="89"/>
                      <a:pt x="98" y="89"/>
                    </a:cubicBezTo>
                    <a:moveTo>
                      <a:pt x="107" y="86"/>
                    </a:moveTo>
                    <a:cubicBezTo>
                      <a:pt x="108" y="83"/>
                      <a:pt x="109" y="80"/>
                      <a:pt x="111" y="76"/>
                    </a:cubicBezTo>
                    <a:cubicBezTo>
                      <a:pt x="111" y="75"/>
                      <a:pt x="111" y="75"/>
                      <a:pt x="111" y="75"/>
                    </a:cubicBezTo>
                    <a:cubicBezTo>
                      <a:pt x="113" y="74"/>
                      <a:pt x="116" y="73"/>
                      <a:pt x="118" y="71"/>
                    </a:cubicBezTo>
                    <a:cubicBezTo>
                      <a:pt x="117" y="75"/>
                      <a:pt x="115" y="79"/>
                      <a:pt x="114" y="83"/>
                    </a:cubicBezTo>
                    <a:cubicBezTo>
                      <a:pt x="113" y="84"/>
                      <a:pt x="112" y="84"/>
                      <a:pt x="111" y="84"/>
                    </a:cubicBezTo>
                    <a:cubicBezTo>
                      <a:pt x="110" y="85"/>
                      <a:pt x="110" y="85"/>
                      <a:pt x="110" y="85"/>
                    </a:cubicBezTo>
                    <a:cubicBezTo>
                      <a:pt x="109" y="86"/>
                      <a:pt x="108" y="86"/>
                      <a:pt x="107" y="86"/>
                    </a:cubicBezTo>
                    <a:moveTo>
                      <a:pt x="123" y="85"/>
                    </a:moveTo>
                    <a:cubicBezTo>
                      <a:pt x="124" y="85"/>
                      <a:pt x="124" y="85"/>
                      <a:pt x="124" y="84"/>
                    </a:cubicBezTo>
                    <a:cubicBezTo>
                      <a:pt x="129" y="83"/>
                      <a:pt x="134" y="81"/>
                      <a:pt x="140" y="79"/>
                    </a:cubicBezTo>
                    <a:cubicBezTo>
                      <a:pt x="153" y="73"/>
                      <a:pt x="167" y="68"/>
                      <a:pt x="178" y="66"/>
                    </a:cubicBezTo>
                    <a:cubicBezTo>
                      <a:pt x="179" y="72"/>
                      <a:pt x="180" y="79"/>
                      <a:pt x="180" y="86"/>
                    </a:cubicBezTo>
                    <a:cubicBezTo>
                      <a:pt x="180" y="96"/>
                      <a:pt x="178" y="106"/>
                      <a:pt x="176" y="115"/>
                    </a:cubicBezTo>
                    <a:cubicBezTo>
                      <a:pt x="175" y="115"/>
                      <a:pt x="175" y="115"/>
                      <a:pt x="175" y="115"/>
                    </a:cubicBezTo>
                    <a:cubicBezTo>
                      <a:pt x="169" y="113"/>
                      <a:pt x="161" y="110"/>
                      <a:pt x="151" y="107"/>
                    </a:cubicBezTo>
                    <a:cubicBezTo>
                      <a:pt x="151" y="107"/>
                      <a:pt x="151" y="107"/>
                      <a:pt x="151" y="107"/>
                    </a:cubicBezTo>
                    <a:cubicBezTo>
                      <a:pt x="150" y="107"/>
                      <a:pt x="150" y="107"/>
                      <a:pt x="150" y="107"/>
                    </a:cubicBezTo>
                    <a:cubicBezTo>
                      <a:pt x="145" y="105"/>
                      <a:pt x="139" y="103"/>
                      <a:pt x="134" y="101"/>
                    </a:cubicBezTo>
                    <a:cubicBezTo>
                      <a:pt x="128" y="99"/>
                      <a:pt x="123" y="97"/>
                      <a:pt x="118" y="96"/>
                    </a:cubicBezTo>
                    <a:cubicBezTo>
                      <a:pt x="118" y="95"/>
                      <a:pt x="117" y="95"/>
                      <a:pt x="117" y="95"/>
                    </a:cubicBezTo>
                    <a:cubicBezTo>
                      <a:pt x="116" y="95"/>
                      <a:pt x="116" y="95"/>
                      <a:pt x="116" y="95"/>
                    </a:cubicBezTo>
                    <a:cubicBezTo>
                      <a:pt x="116" y="95"/>
                      <a:pt x="116" y="95"/>
                      <a:pt x="115" y="95"/>
                    </a:cubicBezTo>
                    <a:cubicBezTo>
                      <a:pt x="114" y="94"/>
                      <a:pt x="113" y="94"/>
                      <a:pt x="112" y="94"/>
                    </a:cubicBezTo>
                    <a:cubicBezTo>
                      <a:pt x="111" y="93"/>
                      <a:pt x="111" y="93"/>
                      <a:pt x="111" y="93"/>
                    </a:cubicBezTo>
                    <a:cubicBezTo>
                      <a:pt x="111" y="93"/>
                      <a:pt x="111" y="93"/>
                      <a:pt x="111" y="93"/>
                    </a:cubicBezTo>
                    <a:cubicBezTo>
                      <a:pt x="111" y="92"/>
                      <a:pt x="110" y="92"/>
                      <a:pt x="110" y="92"/>
                    </a:cubicBezTo>
                    <a:cubicBezTo>
                      <a:pt x="109" y="92"/>
                      <a:pt x="109" y="92"/>
                      <a:pt x="109" y="92"/>
                    </a:cubicBezTo>
                    <a:cubicBezTo>
                      <a:pt x="108" y="92"/>
                      <a:pt x="106" y="92"/>
                      <a:pt x="105" y="91"/>
                    </a:cubicBezTo>
                    <a:cubicBezTo>
                      <a:pt x="110" y="90"/>
                      <a:pt x="116" y="88"/>
                      <a:pt x="123" y="85"/>
                    </a:cubicBezTo>
                    <a:cubicBezTo>
                      <a:pt x="123" y="85"/>
                      <a:pt x="123" y="85"/>
                      <a:pt x="123" y="85"/>
                    </a:cubicBezTo>
                    <a:moveTo>
                      <a:pt x="119" y="81"/>
                    </a:moveTo>
                    <a:cubicBezTo>
                      <a:pt x="120" y="77"/>
                      <a:pt x="122" y="73"/>
                      <a:pt x="123" y="69"/>
                    </a:cubicBezTo>
                    <a:cubicBezTo>
                      <a:pt x="123" y="68"/>
                      <a:pt x="123" y="68"/>
                      <a:pt x="123" y="68"/>
                    </a:cubicBezTo>
                    <a:cubicBezTo>
                      <a:pt x="125" y="67"/>
                      <a:pt x="126" y="66"/>
                      <a:pt x="128" y="65"/>
                    </a:cubicBezTo>
                    <a:cubicBezTo>
                      <a:pt x="126" y="70"/>
                      <a:pt x="124" y="75"/>
                      <a:pt x="122" y="79"/>
                    </a:cubicBezTo>
                    <a:cubicBezTo>
                      <a:pt x="121" y="80"/>
                      <a:pt x="120" y="80"/>
                      <a:pt x="119" y="81"/>
                    </a:cubicBezTo>
                    <a:moveTo>
                      <a:pt x="127" y="77"/>
                    </a:moveTo>
                    <a:cubicBezTo>
                      <a:pt x="129" y="73"/>
                      <a:pt x="131" y="69"/>
                      <a:pt x="133" y="65"/>
                    </a:cubicBezTo>
                    <a:cubicBezTo>
                      <a:pt x="133" y="64"/>
                      <a:pt x="133" y="63"/>
                      <a:pt x="132" y="63"/>
                    </a:cubicBezTo>
                    <a:cubicBezTo>
                      <a:pt x="134" y="62"/>
                      <a:pt x="136" y="61"/>
                      <a:pt x="138" y="60"/>
                    </a:cubicBezTo>
                    <a:cubicBezTo>
                      <a:pt x="136" y="65"/>
                      <a:pt x="134" y="70"/>
                      <a:pt x="132" y="75"/>
                    </a:cubicBezTo>
                    <a:cubicBezTo>
                      <a:pt x="130" y="76"/>
                      <a:pt x="129" y="76"/>
                      <a:pt x="127" y="77"/>
                    </a:cubicBezTo>
                    <a:moveTo>
                      <a:pt x="137" y="72"/>
                    </a:moveTo>
                    <a:cubicBezTo>
                      <a:pt x="139" y="67"/>
                      <a:pt x="141" y="62"/>
                      <a:pt x="143" y="57"/>
                    </a:cubicBezTo>
                    <a:cubicBezTo>
                      <a:pt x="143" y="57"/>
                      <a:pt x="143" y="57"/>
                      <a:pt x="143" y="57"/>
                    </a:cubicBezTo>
                    <a:cubicBezTo>
                      <a:pt x="146" y="55"/>
                      <a:pt x="148" y="54"/>
                      <a:pt x="150" y="53"/>
                    </a:cubicBezTo>
                    <a:cubicBezTo>
                      <a:pt x="149" y="58"/>
                      <a:pt x="147" y="63"/>
                      <a:pt x="146" y="68"/>
                    </a:cubicBezTo>
                    <a:cubicBezTo>
                      <a:pt x="143" y="70"/>
                      <a:pt x="140" y="71"/>
                      <a:pt x="137" y="72"/>
                    </a:cubicBezTo>
                    <a:moveTo>
                      <a:pt x="151" y="66"/>
                    </a:moveTo>
                    <a:cubicBezTo>
                      <a:pt x="152" y="61"/>
                      <a:pt x="154" y="55"/>
                      <a:pt x="155" y="50"/>
                    </a:cubicBezTo>
                    <a:cubicBezTo>
                      <a:pt x="157" y="49"/>
                      <a:pt x="159" y="48"/>
                      <a:pt x="161" y="47"/>
                    </a:cubicBezTo>
                    <a:cubicBezTo>
                      <a:pt x="159" y="52"/>
                      <a:pt x="157" y="57"/>
                      <a:pt x="155" y="63"/>
                    </a:cubicBezTo>
                    <a:cubicBezTo>
                      <a:pt x="155" y="63"/>
                      <a:pt x="155" y="63"/>
                      <a:pt x="155" y="63"/>
                    </a:cubicBezTo>
                    <a:cubicBezTo>
                      <a:pt x="155" y="64"/>
                      <a:pt x="155" y="64"/>
                      <a:pt x="155" y="64"/>
                    </a:cubicBezTo>
                    <a:cubicBezTo>
                      <a:pt x="154" y="65"/>
                      <a:pt x="152" y="65"/>
                      <a:pt x="151" y="66"/>
                    </a:cubicBezTo>
                    <a:moveTo>
                      <a:pt x="168" y="58"/>
                    </a:moveTo>
                    <a:cubicBezTo>
                      <a:pt x="170" y="53"/>
                      <a:pt x="172" y="48"/>
                      <a:pt x="174" y="43"/>
                    </a:cubicBezTo>
                    <a:cubicBezTo>
                      <a:pt x="172" y="47"/>
                      <a:pt x="171" y="52"/>
                      <a:pt x="171" y="57"/>
                    </a:cubicBezTo>
                    <a:cubicBezTo>
                      <a:pt x="170" y="57"/>
                      <a:pt x="169" y="57"/>
                      <a:pt x="168" y="58"/>
                    </a:cubicBezTo>
                    <a:moveTo>
                      <a:pt x="160" y="62"/>
                    </a:moveTo>
                    <a:cubicBezTo>
                      <a:pt x="162" y="56"/>
                      <a:pt x="164" y="50"/>
                      <a:pt x="166" y="44"/>
                    </a:cubicBezTo>
                    <a:cubicBezTo>
                      <a:pt x="167" y="44"/>
                      <a:pt x="168" y="43"/>
                      <a:pt x="169" y="43"/>
                    </a:cubicBezTo>
                    <a:cubicBezTo>
                      <a:pt x="168" y="49"/>
                      <a:pt x="166" y="54"/>
                      <a:pt x="163" y="60"/>
                    </a:cubicBezTo>
                    <a:cubicBezTo>
                      <a:pt x="162" y="61"/>
                      <a:pt x="161" y="61"/>
                      <a:pt x="160" y="62"/>
                    </a:cubicBezTo>
                    <a:moveTo>
                      <a:pt x="46" y="152"/>
                    </a:moveTo>
                    <a:cubicBezTo>
                      <a:pt x="41" y="149"/>
                      <a:pt x="35" y="145"/>
                      <a:pt x="29" y="141"/>
                    </a:cubicBezTo>
                    <a:cubicBezTo>
                      <a:pt x="21" y="135"/>
                      <a:pt x="15" y="126"/>
                      <a:pt x="11" y="116"/>
                    </a:cubicBezTo>
                    <a:cubicBezTo>
                      <a:pt x="11" y="115"/>
                      <a:pt x="11" y="114"/>
                      <a:pt x="10" y="114"/>
                    </a:cubicBezTo>
                    <a:cubicBezTo>
                      <a:pt x="7" y="106"/>
                      <a:pt x="6" y="98"/>
                      <a:pt x="6" y="90"/>
                    </a:cubicBezTo>
                    <a:cubicBezTo>
                      <a:pt x="6" y="90"/>
                      <a:pt x="6" y="89"/>
                      <a:pt x="6" y="89"/>
                    </a:cubicBezTo>
                    <a:cubicBezTo>
                      <a:pt x="6" y="88"/>
                      <a:pt x="6" y="88"/>
                      <a:pt x="6" y="87"/>
                    </a:cubicBezTo>
                    <a:cubicBezTo>
                      <a:pt x="6" y="73"/>
                      <a:pt x="10" y="59"/>
                      <a:pt x="18" y="48"/>
                    </a:cubicBezTo>
                    <a:cubicBezTo>
                      <a:pt x="33" y="26"/>
                      <a:pt x="60" y="13"/>
                      <a:pt x="90" y="11"/>
                    </a:cubicBezTo>
                    <a:cubicBezTo>
                      <a:pt x="89" y="12"/>
                      <a:pt x="89" y="15"/>
                      <a:pt x="89" y="17"/>
                    </a:cubicBezTo>
                    <a:cubicBezTo>
                      <a:pt x="89" y="31"/>
                      <a:pt x="89" y="54"/>
                      <a:pt x="89" y="71"/>
                    </a:cubicBezTo>
                    <a:cubicBezTo>
                      <a:pt x="89" y="81"/>
                      <a:pt x="89" y="88"/>
                      <a:pt x="89" y="91"/>
                    </a:cubicBezTo>
                    <a:cubicBezTo>
                      <a:pt x="89" y="92"/>
                      <a:pt x="89" y="92"/>
                      <a:pt x="89" y="92"/>
                    </a:cubicBezTo>
                    <a:cubicBezTo>
                      <a:pt x="89" y="93"/>
                      <a:pt x="89" y="93"/>
                      <a:pt x="89" y="93"/>
                    </a:cubicBezTo>
                    <a:cubicBezTo>
                      <a:pt x="90" y="95"/>
                      <a:pt x="92" y="104"/>
                      <a:pt x="96" y="114"/>
                    </a:cubicBezTo>
                    <a:cubicBezTo>
                      <a:pt x="95" y="114"/>
                      <a:pt x="95" y="114"/>
                      <a:pt x="95" y="114"/>
                    </a:cubicBezTo>
                    <a:cubicBezTo>
                      <a:pt x="95" y="115"/>
                      <a:pt x="95" y="117"/>
                      <a:pt x="96" y="117"/>
                    </a:cubicBezTo>
                    <a:cubicBezTo>
                      <a:pt x="97" y="117"/>
                      <a:pt x="97" y="117"/>
                      <a:pt x="97" y="117"/>
                    </a:cubicBezTo>
                    <a:cubicBezTo>
                      <a:pt x="99" y="124"/>
                      <a:pt x="102" y="132"/>
                      <a:pt x="105" y="140"/>
                    </a:cubicBezTo>
                    <a:cubicBezTo>
                      <a:pt x="104" y="140"/>
                      <a:pt x="105" y="141"/>
                      <a:pt x="105" y="141"/>
                    </a:cubicBezTo>
                    <a:cubicBezTo>
                      <a:pt x="108" y="149"/>
                      <a:pt x="110" y="156"/>
                      <a:pt x="113" y="161"/>
                    </a:cubicBezTo>
                    <a:cubicBezTo>
                      <a:pt x="112" y="161"/>
                      <a:pt x="112" y="161"/>
                      <a:pt x="112" y="161"/>
                    </a:cubicBezTo>
                    <a:cubicBezTo>
                      <a:pt x="112" y="161"/>
                      <a:pt x="112" y="161"/>
                      <a:pt x="111" y="161"/>
                    </a:cubicBezTo>
                    <a:cubicBezTo>
                      <a:pt x="111" y="161"/>
                      <a:pt x="111" y="161"/>
                      <a:pt x="110" y="162"/>
                    </a:cubicBezTo>
                    <a:cubicBezTo>
                      <a:pt x="104" y="163"/>
                      <a:pt x="98" y="163"/>
                      <a:pt x="92" y="163"/>
                    </a:cubicBezTo>
                    <a:cubicBezTo>
                      <a:pt x="91" y="163"/>
                      <a:pt x="91" y="163"/>
                      <a:pt x="91" y="163"/>
                    </a:cubicBezTo>
                    <a:cubicBezTo>
                      <a:pt x="91" y="163"/>
                      <a:pt x="90" y="163"/>
                      <a:pt x="90" y="162"/>
                    </a:cubicBezTo>
                    <a:cubicBezTo>
                      <a:pt x="90" y="162"/>
                      <a:pt x="89" y="162"/>
                      <a:pt x="89" y="162"/>
                    </a:cubicBezTo>
                    <a:cubicBezTo>
                      <a:pt x="89" y="162"/>
                      <a:pt x="88" y="163"/>
                      <a:pt x="88" y="163"/>
                    </a:cubicBezTo>
                    <a:cubicBezTo>
                      <a:pt x="82" y="163"/>
                      <a:pt x="77" y="162"/>
                      <a:pt x="71" y="161"/>
                    </a:cubicBezTo>
                    <a:cubicBezTo>
                      <a:pt x="71" y="161"/>
                      <a:pt x="71" y="160"/>
                      <a:pt x="71" y="160"/>
                    </a:cubicBezTo>
                    <a:cubicBezTo>
                      <a:pt x="70" y="160"/>
                      <a:pt x="70" y="160"/>
                      <a:pt x="70" y="160"/>
                    </a:cubicBezTo>
                    <a:cubicBezTo>
                      <a:pt x="69" y="160"/>
                      <a:pt x="69" y="160"/>
                      <a:pt x="68" y="160"/>
                    </a:cubicBezTo>
                    <a:cubicBezTo>
                      <a:pt x="62" y="159"/>
                      <a:pt x="55" y="156"/>
                      <a:pt x="49" y="153"/>
                    </a:cubicBezTo>
                    <a:cubicBezTo>
                      <a:pt x="49" y="153"/>
                      <a:pt x="48" y="153"/>
                      <a:pt x="48" y="152"/>
                    </a:cubicBezTo>
                    <a:cubicBezTo>
                      <a:pt x="48" y="152"/>
                      <a:pt x="47" y="152"/>
                      <a:pt x="47" y="152"/>
                    </a:cubicBezTo>
                    <a:cubicBezTo>
                      <a:pt x="47" y="152"/>
                      <a:pt x="47" y="152"/>
                      <a:pt x="46" y="152"/>
                    </a:cubicBezTo>
                    <a:moveTo>
                      <a:pt x="99" y="78"/>
                    </a:moveTo>
                    <a:cubicBezTo>
                      <a:pt x="101" y="51"/>
                      <a:pt x="104" y="32"/>
                      <a:pt x="108" y="4"/>
                    </a:cubicBezTo>
                    <a:cubicBezTo>
                      <a:pt x="111" y="4"/>
                      <a:pt x="114" y="4"/>
                      <a:pt x="117" y="5"/>
                    </a:cubicBezTo>
                    <a:cubicBezTo>
                      <a:pt x="138" y="7"/>
                      <a:pt x="158" y="15"/>
                      <a:pt x="170" y="29"/>
                    </a:cubicBezTo>
                    <a:cubicBezTo>
                      <a:pt x="172" y="32"/>
                      <a:pt x="173" y="34"/>
                      <a:pt x="174" y="36"/>
                    </a:cubicBezTo>
                    <a:cubicBezTo>
                      <a:pt x="172" y="37"/>
                      <a:pt x="168" y="39"/>
                      <a:pt x="165" y="40"/>
                    </a:cubicBezTo>
                    <a:cubicBezTo>
                      <a:pt x="165" y="40"/>
                      <a:pt x="165" y="40"/>
                      <a:pt x="165" y="40"/>
                    </a:cubicBezTo>
                    <a:cubicBezTo>
                      <a:pt x="164" y="40"/>
                      <a:pt x="164" y="41"/>
                      <a:pt x="163" y="41"/>
                    </a:cubicBezTo>
                    <a:cubicBezTo>
                      <a:pt x="151" y="47"/>
                      <a:pt x="138" y="55"/>
                      <a:pt x="126" y="62"/>
                    </a:cubicBezTo>
                    <a:cubicBezTo>
                      <a:pt x="117" y="67"/>
                      <a:pt x="110" y="72"/>
                      <a:pt x="105" y="75"/>
                    </a:cubicBezTo>
                    <a:cubicBezTo>
                      <a:pt x="102" y="76"/>
                      <a:pt x="100" y="77"/>
                      <a:pt x="99" y="78"/>
                    </a:cubicBezTo>
                    <a:moveTo>
                      <a:pt x="107" y="0"/>
                    </a:moveTo>
                    <a:cubicBezTo>
                      <a:pt x="106" y="0"/>
                      <a:pt x="106" y="0"/>
                      <a:pt x="105" y="1"/>
                    </a:cubicBezTo>
                    <a:cubicBezTo>
                      <a:pt x="105" y="1"/>
                      <a:pt x="104" y="2"/>
                      <a:pt x="104" y="3"/>
                    </a:cubicBezTo>
                    <a:cubicBezTo>
                      <a:pt x="101" y="32"/>
                      <a:pt x="97" y="50"/>
                      <a:pt x="95" y="79"/>
                    </a:cubicBezTo>
                    <a:cubicBezTo>
                      <a:pt x="95" y="79"/>
                      <a:pt x="94" y="80"/>
                      <a:pt x="94" y="80"/>
                    </a:cubicBezTo>
                    <a:cubicBezTo>
                      <a:pt x="94" y="83"/>
                      <a:pt x="94" y="88"/>
                      <a:pt x="94" y="91"/>
                    </a:cubicBezTo>
                    <a:cubicBezTo>
                      <a:pt x="93" y="91"/>
                      <a:pt x="93" y="91"/>
                      <a:pt x="93" y="91"/>
                    </a:cubicBezTo>
                    <a:cubicBezTo>
                      <a:pt x="93" y="91"/>
                      <a:pt x="93" y="91"/>
                      <a:pt x="93" y="91"/>
                    </a:cubicBezTo>
                    <a:cubicBezTo>
                      <a:pt x="93" y="88"/>
                      <a:pt x="92" y="81"/>
                      <a:pt x="92" y="71"/>
                    </a:cubicBezTo>
                    <a:cubicBezTo>
                      <a:pt x="92" y="60"/>
                      <a:pt x="93" y="46"/>
                      <a:pt x="93" y="33"/>
                    </a:cubicBezTo>
                    <a:cubicBezTo>
                      <a:pt x="93" y="27"/>
                      <a:pt x="93" y="22"/>
                      <a:pt x="93" y="18"/>
                    </a:cubicBezTo>
                    <a:cubicBezTo>
                      <a:pt x="93" y="13"/>
                      <a:pt x="94" y="10"/>
                      <a:pt x="94" y="9"/>
                    </a:cubicBezTo>
                    <a:cubicBezTo>
                      <a:pt x="94" y="9"/>
                      <a:pt x="94" y="9"/>
                      <a:pt x="94" y="9"/>
                    </a:cubicBezTo>
                    <a:cubicBezTo>
                      <a:pt x="94" y="8"/>
                      <a:pt x="94" y="8"/>
                      <a:pt x="94" y="8"/>
                    </a:cubicBezTo>
                    <a:cubicBezTo>
                      <a:pt x="94" y="8"/>
                      <a:pt x="94" y="8"/>
                      <a:pt x="94" y="8"/>
                    </a:cubicBezTo>
                    <a:cubicBezTo>
                      <a:pt x="94" y="8"/>
                      <a:pt x="94" y="8"/>
                      <a:pt x="94" y="8"/>
                    </a:cubicBezTo>
                    <a:cubicBezTo>
                      <a:pt x="93" y="7"/>
                      <a:pt x="93" y="7"/>
                      <a:pt x="93" y="7"/>
                    </a:cubicBezTo>
                    <a:cubicBezTo>
                      <a:pt x="93" y="7"/>
                      <a:pt x="93" y="7"/>
                      <a:pt x="93" y="7"/>
                    </a:cubicBezTo>
                    <a:cubicBezTo>
                      <a:pt x="93" y="7"/>
                      <a:pt x="93" y="7"/>
                      <a:pt x="93" y="7"/>
                    </a:cubicBezTo>
                    <a:cubicBezTo>
                      <a:pt x="93" y="7"/>
                      <a:pt x="93" y="7"/>
                      <a:pt x="93" y="7"/>
                    </a:cubicBezTo>
                    <a:cubicBezTo>
                      <a:pt x="92" y="7"/>
                      <a:pt x="92" y="7"/>
                      <a:pt x="92" y="7"/>
                    </a:cubicBezTo>
                    <a:cubicBezTo>
                      <a:pt x="92" y="6"/>
                      <a:pt x="92" y="6"/>
                      <a:pt x="92" y="6"/>
                    </a:cubicBezTo>
                    <a:cubicBezTo>
                      <a:pt x="92" y="6"/>
                      <a:pt x="92" y="6"/>
                      <a:pt x="92" y="6"/>
                    </a:cubicBezTo>
                    <a:cubicBezTo>
                      <a:pt x="92" y="6"/>
                      <a:pt x="92" y="6"/>
                      <a:pt x="92" y="6"/>
                    </a:cubicBezTo>
                    <a:cubicBezTo>
                      <a:pt x="61" y="9"/>
                      <a:pt x="31" y="22"/>
                      <a:pt x="14" y="46"/>
                    </a:cubicBezTo>
                    <a:cubicBezTo>
                      <a:pt x="6" y="58"/>
                      <a:pt x="2" y="74"/>
                      <a:pt x="2" y="89"/>
                    </a:cubicBezTo>
                    <a:cubicBezTo>
                      <a:pt x="2" y="90"/>
                      <a:pt x="2" y="90"/>
                      <a:pt x="2" y="90"/>
                    </a:cubicBezTo>
                    <a:cubicBezTo>
                      <a:pt x="1" y="95"/>
                      <a:pt x="0" y="99"/>
                      <a:pt x="0" y="104"/>
                    </a:cubicBezTo>
                    <a:cubicBezTo>
                      <a:pt x="0" y="111"/>
                      <a:pt x="1" y="117"/>
                      <a:pt x="3" y="123"/>
                    </a:cubicBezTo>
                    <a:cubicBezTo>
                      <a:pt x="2" y="123"/>
                      <a:pt x="2" y="123"/>
                      <a:pt x="2" y="123"/>
                    </a:cubicBezTo>
                    <a:cubicBezTo>
                      <a:pt x="2" y="124"/>
                      <a:pt x="2" y="125"/>
                      <a:pt x="3" y="126"/>
                    </a:cubicBezTo>
                    <a:cubicBezTo>
                      <a:pt x="3" y="126"/>
                      <a:pt x="3" y="126"/>
                      <a:pt x="3" y="126"/>
                    </a:cubicBezTo>
                    <a:cubicBezTo>
                      <a:pt x="4" y="129"/>
                      <a:pt x="5" y="131"/>
                      <a:pt x="6" y="134"/>
                    </a:cubicBezTo>
                    <a:cubicBezTo>
                      <a:pt x="6" y="134"/>
                      <a:pt x="6" y="135"/>
                      <a:pt x="6" y="135"/>
                    </a:cubicBezTo>
                    <a:cubicBezTo>
                      <a:pt x="8" y="138"/>
                      <a:pt x="9" y="140"/>
                      <a:pt x="10" y="143"/>
                    </a:cubicBezTo>
                    <a:cubicBezTo>
                      <a:pt x="10" y="144"/>
                      <a:pt x="10" y="145"/>
                      <a:pt x="11" y="145"/>
                    </a:cubicBezTo>
                    <a:cubicBezTo>
                      <a:pt x="11" y="146"/>
                      <a:pt x="11" y="146"/>
                      <a:pt x="11" y="146"/>
                    </a:cubicBezTo>
                    <a:cubicBezTo>
                      <a:pt x="12" y="147"/>
                      <a:pt x="13" y="149"/>
                      <a:pt x="14" y="150"/>
                    </a:cubicBezTo>
                    <a:cubicBezTo>
                      <a:pt x="14" y="151"/>
                      <a:pt x="14" y="151"/>
                      <a:pt x="14" y="151"/>
                    </a:cubicBezTo>
                    <a:cubicBezTo>
                      <a:pt x="14" y="151"/>
                      <a:pt x="15" y="152"/>
                      <a:pt x="16" y="152"/>
                    </a:cubicBezTo>
                    <a:cubicBezTo>
                      <a:pt x="17" y="154"/>
                      <a:pt x="19" y="156"/>
                      <a:pt x="20" y="158"/>
                    </a:cubicBezTo>
                    <a:cubicBezTo>
                      <a:pt x="20" y="159"/>
                      <a:pt x="21" y="160"/>
                      <a:pt x="21" y="161"/>
                    </a:cubicBezTo>
                    <a:cubicBezTo>
                      <a:pt x="22" y="161"/>
                      <a:pt x="22" y="161"/>
                      <a:pt x="22" y="161"/>
                    </a:cubicBezTo>
                    <a:cubicBezTo>
                      <a:pt x="23" y="161"/>
                      <a:pt x="24" y="162"/>
                      <a:pt x="24" y="163"/>
                    </a:cubicBezTo>
                    <a:cubicBezTo>
                      <a:pt x="29" y="168"/>
                      <a:pt x="36" y="174"/>
                      <a:pt x="46" y="179"/>
                    </a:cubicBezTo>
                    <a:cubicBezTo>
                      <a:pt x="46" y="180"/>
                      <a:pt x="46" y="180"/>
                      <a:pt x="46" y="180"/>
                    </a:cubicBezTo>
                    <a:cubicBezTo>
                      <a:pt x="46" y="181"/>
                      <a:pt x="47" y="181"/>
                      <a:pt x="48" y="181"/>
                    </a:cubicBezTo>
                    <a:cubicBezTo>
                      <a:pt x="48" y="181"/>
                      <a:pt x="48" y="181"/>
                      <a:pt x="48" y="181"/>
                    </a:cubicBezTo>
                    <a:cubicBezTo>
                      <a:pt x="48" y="181"/>
                      <a:pt x="48" y="181"/>
                      <a:pt x="48" y="181"/>
                    </a:cubicBezTo>
                    <a:cubicBezTo>
                      <a:pt x="51" y="182"/>
                      <a:pt x="54" y="183"/>
                      <a:pt x="57" y="184"/>
                    </a:cubicBezTo>
                    <a:cubicBezTo>
                      <a:pt x="57" y="185"/>
                      <a:pt x="58" y="186"/>
                      <a:pt x="59" y="186"/>
                    </a:cubicBezTo>
                    <a:cubicBezTo>
                      <a:pt x="59" y="186"/>
                      <a:pt x="59" y="186"/>
                      <a:pt x="59" y="186"/>
                    </a:cubicBezTo>
                    <a:cubicBezTo>
                      <a:pt x="60" y="186"/>
                      <a:pt x="61" y="186"/>
                      <a:pt x="61" y="186"/>
                    </a:cubicBezTo>
                    <a:cubicBezTo>
                      <a:pt x="63" y="186"/>
                      <a:pt x="65" y="187"/>
                      <a:pt x="68" y="187"/>
                    </a:cubicBezTo>
                    <a:cubicBezTo>
                      <a:pt x="68" y="188"/>
                      <a:pt x="68" y="189"/>
                      <a:pt x="69" y="190"/>
                    </a:cubicBezTo>
                    <a:cubicBezTo>
                      <a:pt x="69" y="190"/>
                      <a:pt x="70" y="190"/>
                      <a:pt x="70" y="190"/>
                    </a:cubicBezTo>
                    <a:cubicBezTo>
                      <a:pt x="71" y="190"/>
                      <a:pt x="71" y="189"/>
                      <a:pt x="72" y="188"/>
                    </a:cubicBezTo>
                    <a:cubicBezTo>
                      <a:pt x="72" y="188"/>
                      <a:pt x="72" y="188"/>
                      <a:pt x="72" y="188"/>
                    </a:cubicBezTo>
                    <a:cubicBezTo>
                      <a:pt x="74" y="189"/>
                      <a:pt x="76" y="189"/>
                      <a:pt x="78" y="189"/>
                    </a:cubicBezTo>
                    <a:cubicBezTo>
                      <a:pt x="79" y="189"/>
                      <a:pt x="79" y="190"/>
                      <a:pt x="79" y="190"/>
                    </a:cubicBezTo>
                    <a:cubicBezTo>
                      <a:pt x="80" y="190"/>
                      <a:pt x="80" y="190"/>
                      <a:pt x="80" y="190"/>
                    </a:cubicBezTo>
                    <a:cubicBezTo>
                      <a:pt x="81" y="190"/>
                      <a:pt x="81" y="190"/>
                      <a:pt x="82" y="189"/>
                    </a:cubicBezTo>
                    <a:cubicBezTo>
                      <a:pt x="84" y="190"/>
                      <a:pt x="87" y="190"/>
                      <a:pt x="89" y="190"/>
                    </a:cubicBezTo>
                    <a:cubicBezTo>
                      <a:pt x="89" y="190"/>
                      <a:pt x="89" y="190"/>
                      <a:pt x="89" y="190"/>
                    </a:cubicBezTo>
                    <a:cubicBezTo>
                      <a:pt x="93" y="190"/>
                      <a:pt x="97" y="189"/>
                      <a:pt x="100" y="189"/>
                    </a:cubicBezTo>
                    <a:cubicBezTo>
                      <a:pt x="100" y="190"/>
                      <a:pt x="101" y="190"/>
                      <a:pt x="102" y="190"/>
                    </a:cubicBezTo>
                    <a:cubicBezTo>
                      <a:pt x="102" y="190"/>
                      <a:pt x="102" y="190"/>
                      <a:pt x="102" y="190"/>
                    </a:cubicBezTo>
                    <a:cubicBezTo>
                      <a:pt x="103" y="190"/>
                      <a:pt x="103" y="190"/>
                      <a:pt x="104" y="189"/>
                    </a:cubicBezTo>
                    <a:cubicBezTo>
                      <a:pt x="104" y="189"/>
                      <a:pt x="104" y="189"/>
                      <a:pt x="104" y="189"/>
                    </a:cubicBezTo>
                    <a:cubicBezTo>
                      <a:pt x="108" y="188"/>
                      <a:pt x="111" y="188"/>
                      <a:pt x="115" y="187"/>
                    </a:cubicBezTo>
                    <a:cubicBezTo>
                      <a:pt x="116" y="187"/>
                      <a:pt x="117" y="186"/>
                      <a:pt x="117" y="185"/>
                    </a:cubicBezTo>
                    <a:cubicBezTo>
                      <a:pt x="117" y="184"/>
                      <a:pt x="117" y="184"/>
                      <a:pt x="116" y="184"/>
                    </a:cubicBezTo>
                    <a:cubicBezTo>
                      <a:pt x="117" y="181"/>
                      <a:pt x="117" y="178"/>
                      <a:pt x="117" y="175"/>
                    </a:cubicBezTo>
                    <a:cubicBezTo>
                      <a:pt x="118" y="176"/>
                      <a:pt x="118" y="177"/>
                      <a:pt x="119" y="178"/>
                    </a:cubicBezTo>
                    <a:cubicBezTo>
                      <a:pt x="121" y="180"/>
                      <a:pt x="122" y="182"/>
                      <a:pt x="124" y="184"/>
                    </a:cubicBezTo>
                    <a:cubicBezTo>
                      <a:pt x="124" y="184"/>
                      <a:pt x="124" y="184"/>
                      <a:pt x="124" y="184"/>
                    </a:cubicBezTo>
                    <a:cubicBezTo>
                      <a:pt x="124" y="184"/>
                      <a:pt x="124" y="184"/>
                      <a:pt x="124" y="184"/>
                    </a:cubicBezTo>
                    <a:cubicBezTo>
                      <a:pt x="124" y="184"/>
                      <a:pt x="124" y="184"/>
                      <a:pt x="124" y="184"/>
                    </a:cubicBezTo>
                    <a:cubicBezTo>
                      <a:pt x="125" y="184"/>
                      <a:pt x="125" y="184"/>
                      <a:pt x="125" y="184"/>
                    </a:cubicBezTo>
                    <a:cubicBezTo>
                      <a:pt x="125" y="184"/>
                      <a:pt x="125" y="184"/>
                      <a:pt x="125" y="184"/>
                    </a:cubicBezTo>
                    <a:cubicBezTo>
                      <a:pt x="126" y="184"/>
                      <a:pt x="126" y="184"/>
                      <a:pt x="126" y="184"/>
                    </a:cubicBezTo>
                    <a:cubicBezTo>
                      <a:pt x="126" y="184"/>
                      <a:pt x="126" y="184"/>
                      <a:pt x="126" y="184"/>
                    </a:cubicBezTo>
                    <a:cubicBezTo>
                      <a:pt x="126" y="184"/>
                      <a:pt x="126" y="184"/>
                      <a:pt x="126" y="184"/>
                    </a:cubicBezTo>
                    <a:cubicBezTo>
                      <a:pt x="126" y="184"/>
                      <a:pt x="126" y="184"/>
                      <a:pt x="126" y="184"/>
                    </a:cubicBezTo>
                    <a:cubicBezTo>
                      <a:pt x="131" y="183"/>
                      <a:pt x="135" y="181"/>
                      <a:pt x="139" y="179"/>
                    </a:cubicBezTo>
                    <a:cubicBezTo>
                      <a:pt x="139" y="179"/>
                      <a:pt x="139" y="179"/>
                      <a:pt x="140" y="178"/>
                    </a:cubicBezTo>
                    <a:cubicBezTo>
                      <a:pt x="142" y="177"/>
                      <a:pt x="144" y="176"/>
                      <a:pt x="147" y="174"/>
                    </a:cubicBezTo>
                    <a:cubicBezTo>
                      <a:pt x="147" y="174"/>
                      <a:pt x="147" y="174"/>
                      <a:pt x="147" y="174"/>
                    </a:cubicBezTo>
                    <a:cubicBezTo>
                      <a:pt x="148" y="174"/>
                      <a:pt x="148" y="174"/>
                      <a:pt x="149" y="173"/>
                    </a:cubicBezTo>
                    <a:cubicBezTo>
                      <a:pt x="149" y="173"/>
                      <a:pt x="149" y="173"/>
                      <a:pt x="149" y="173"/>
                    </a:cubicBezTo>
                    <a:cubicBezTo>
                      <a:pt x="158" y="166"/>
                      <a:pt x="166" y="159"/>
                      <a:pt x="170" y="149"/>
                    </a:cubicBezTo>
                    <a:cubicBezTo>
                      <a:pt x="171" y="149"/>
                      <a:pt x="171" y="149"/>
                      <a:pt x="171" y="149"/>
                    </a:cubicBezTo>
                    <a:cubicBezTo>
                      <a:pt x="171" y="148"/>
                      <a:pt x="171" y="148"/>
                      <a:pt x="171" y="148"/>
                    </a:cubicBezTo>
                    <a:cubicBezTo>
                      <a:pt x="171" y="148"/>
                      <a:pt x="171" y="148"/>
                      <a:pt x="172" y="147"/>
                    </a:cubicBezTo>
                    <a:cubicBezTo>
                      <a:pt x="172" y="145"/>
                      <a:pt x="172" y="142"/>
                      <a:pt x="173" y="139"/>
                    </a:cubicBezTo>
                    <a:cubicBezTo>
                      <a:pt x="173" y="139"/>
                      <a:pt x="173" y="139"/>
                      <a:pt x="173" y="139"/>
                    </a:cubicBezTo>
                    <a:cubicBezTo>
                      <a:pt x="173" y="140"/>
                      <a:pt x="173" y="141"/>
                      <a:pt x="174" y="141"/>
                    </a:cubicBezTo>
                    <a:cubicBezTo>
                      <a:pt x="175" y="142"/>
                      <a:pt x="175" y="142"/>
                      <a:pt x="176" y="142"/>
                    </a:cubicBezTo>
                    <a:cubicBezTo>
                      <a:pt x="176" y="142"/>
                      <a:pt x="177" y="142"/>
                      <a:pt x="177" y="142"/>
                    </a:cubicBezTo>
                    <a:cubicBezTo>
                      <a:pt x="178" y="142"/>
                      <a:pt x="178" y="141"/>
                      <a:pt x="179" y="141"/>
                    </a:cubicBezTo>
                    <a:cubicBezTo>
                      <a:pt x="184" y="129"/>
                      <a:pt x="186" y="116"/>
                      <a:pt x="186" y="103"/>
                    </a:cubicBezTo>
                    <a:cubicBezTo>
                      <a:pt x="186" y="103"/>
                      <a:pt x="186" y="102"/>
                      <a:pt x="186" y="102"/>
                    </a:cubicBezTo>
                    <a:cubicBezTo>
                      <a:pt x="186" y="89"/>
                      <a:pt x="184" y="76"/>
                      <a:pt x="182" y="63"/>
                    </a:cubicBezTo>
                    <a:cubicBezTo>
                      <a:pt x="182" y="62"/>
                      <a:pt x="181" y="62"/>
                      <a:pt x="180" y="62"/>
                    </a:cubicBezTo>
                    <a:cubicBezTo>
                      <a:pt x="180" y="61"/>
                      <a:pt x="180" y="61"/>
                      <a:pt x="179" y="61"/>
                    </a:cubicBezTo>
                    <a:cubicBezTo>
                      <a:pt x="179" y="61"/>
                      <a:pt x="179" y="61"/>
                      <a:pt x="179" y="61"/>
                    </a:cubicBezTo>
                    <a:cubicBezTo>
                      <a:pt x="179" y="61"/>
                      <a:pt x="179" y="61"/>
                      <a:pt x="179" y="61"/>
                    </a:cubicBezTo>
                    <a:cubicBezTo>
                      <a:pt x="171" y="63"/>
                      <a:pt x="162" y="66"/>
                      <a:pt x="152" y="70"/>
                    </a:cubicBezTo>
                    <a:cubicBezTo>
                      <a:pt x="160" y="66"/>
                      <a:pt x="167" y="63"/>
                      <a:pt x="173" y="60"/>
                    </a:cubicBezTo>
                    <a:cubicBezTo>
                      <a:pt x="174" y="60"/>
                      <a:pt x="174" y="59"/>
                      <a:pt x="174" y="58"/>
                    </a:cubicBezTo>
                    <a:cubicBezTo>
                      <a:pt x="175" y="52"/>
                      <a:pt x="177" y="46"/>
                      <a:pt x="178" y="39"/>
                    </a:cubicBezTo>
                    <a:cubicBezTo>
                      <a:pt x="179" y="39"/>
                      <a:pt x="180" y="38"/>
                      <a:pt x="179" y="37"/>
                    </a:cubicBezTo>
                    <a:cubicBezTo>
                      <a:pt x="177" y="33"/>
                      <a:pt x="175" y="30"/>
                      <a:pt x="173" y="27"/>
                    </a:cubicBezTo>
                    <a:cubicBezTo>
                      <a:pt x="160" y="11"/>
                      <a:pt x="139" y="3"/>
                      <a:pt x="118" y="1"/>
                    </a:cubicBezTo>
                    <a:cubicBezTo>
                      <a:pt x="114" y="0"/>
                      <a:pt x="111" y="0"/>
                      <a:pt x="107" y="0"/>
                    </a:cubicBezTo>
                    <a:cubicBezTo>
                      <a:pt x="107" y="0"/>
                      <a:pt x="107" y="0"/>
                      <a:pt x="10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762"/>
              <p:cNvSpPr>
                <a:spLocks noEditPoints="1"/>
              </p:cNvSpPr>
              <p:nvPr/>
            </p:nvSpPr>
            <p:spPr bwMode="auto">
              <a:xfrm>
                <a:off x="4730" y="1107"/>
                <a:ext cx="50" cy="64"/>
              </a:xfrm>
              <a:custGeom>
                <a:avLst/>
                <a:gdLst>
                  <a:gd name="T0" fmla="*/ 9 w 21"/>
                  <a:gd name="T1" fmla="*/ 24 h 27"/>
                  <a:gd name="T2" fmla="*/ 9 w 21"/>
                  <a:gd name="T3" fmla="*/ 24 h 27"/>
                  <a:gd name="T4" fmla="*/ 6 w 21"/>
                  <a:gd name="T5" fmla="*/ 23 h 27"/>
                  <a:gd name="T6" fmla="*/ 4 w 21"/>
                  <a:gd name="T7" fmla="*/ 21 h 27"/>
                  <a:gd name="T8" fmla="*/ 4 w 21"/>
                  <a:gd name="T9" fmla="*/ 20 h 27"/>
                  <a:gd name="T10" fmla="*/ 5 w 21"/>
                  <a:gd name="T11" fmla="*/ 20 h 27"/>
                  <a:gd name="T12" fmla="*/ 10 w 21"/>
                  <a:gd name="T13" fmla="*/ 12 h 27"/>
                  <a:gd name="T14" fmla="*/ 13 w 21"/>
                  <a:gd name="T15" fmla="*/ 12 h 27"/>
                  <a:gd name="T16" fmla="*/ 13 w 21"/>
                  <a:gd name="T17" fmla="*/ 12 h 27"/>
                  <a:gd name="T18" fmla="*/ 13 w 21"/>
                  <a:gd name="T19" fmla="*/ 12 h 27"/>
                  <a:gd name="T20" fmla="*/ 15 w 21"/>
                  <a:gd name="T21" fmla="*/ 12 h 27"/>
                  <a:gd name="T22" fmla="*/ 16 w 21"/>
                  <a:gd name="T23" fmla="*/ 13 h 27"/>
                  <a:gd name="T24" fmla="*/ 17 w 21"/>
                  <a:gd name="T25" fmla="*/ 15 h 27"/>
                  <a:gd name="T26" fmla="*/ 15 w 21"/>
                  <a:gd name="T27" fmla="*/ 20 h 27"/>
                  <a:gd name="T28" fmla="*/ 9 w 21"/>
                  <a:gd name="T29" fmla="*/ 24 h 27"/>
                  <a:gd name="T30" fmla="*/ 5 w 21"/>
                  <a:gd name="T31" fmla="*/ 12 h 27"/>
                  <a:gd name="T32" fmla="*/ 5 w 21"/>
                  <a:gd name="T33" fmla="*/ 12 h 27"/>
                  <a:gd name="T34" fmla="*/ 6 w 21"/>
                  <a:gd name="T35" fmla="*/ 9 h 27"/>
                  <a:gd name="T36" fmla="*/ 6 w 21"/>
                  <a:gd name="T37" fmla="*/ 11 h 27"/>
                  <a:gd name="T38" fmla="*/ 5 w 21"/>
                  <a:gd name="T39" fmla="*/ 12 h 27"/>
                  <a:gd name="T40" fmla="*/ 17 w 21"/>
                  <a:gd name="T41" fmla="*/ 9 h 27"/>
                  <a:gd name="T42" fmla="*/ 17 w 21"/>
                  <a:gd name="T43" fmla="*/ 9 h 27"/>
                  <a:gd name="T44" fmla="*/ 17 w 21"/>
                  <a:gd name="T45" fmla="*/ 7 h 27"/>
                  <a:gd name="T46" fmla="*/ 17 w 21"/>
                  <a:gd name="T47" fmla="*/ 8 h 27"/>
                  <a:gd name="T48" fmla="*/ 17 w 21"/>
                  <a:gd name="T49" fmla="*/ 9 h 27"/>
                  <a:gd name="T50" fmla="*/ 17 w 21"/>
                  <a:gd name="T51" fmla="*/ 9 h 27"/>
                  <a:gd name="T52" fmla="*/ 9 w 21"/>
                  <a:gd name="T53" fmla="*/ 9 h 27"/>
                  <a:gd name="T54" fmla="*/ 10 w 21"/>
                  <a:gd name="T55" fmla="*/ 4 h 27"/>
                  <a:gd name="T56" fmla="*/ 11 w 21"/>
                  <a:gd name="T57" fmla="*/ 4 h 27"/>
                  <a:gd name="T58" fmla="*/ 10 w 21"/>
                  <a:gd name="T59" fmla="*/ 9 h 27"/>
                  <a:gd name="T60" fmla="*/ 9 w 21"/>
                  <a:gd name="T61" fmla="*/ 9 h 27"/>
                  <a:gd name="T62" fmla="*/ 14 w 21"/>
                  <a:gd name="T63" fmla="*/ 8 h 27"/>
                  <a:gd name="T64" fmla="*/ 13 w 21"/>
                  <a:gd name="T65" fmla="*/ 8 h 27"/>
                  <a:gd name="T66" fmla="*/ 14 w 21"/>
                  <a:gd name="T67" fmla="*/ 3 h 27"/>
                  <a:gd name="T68" fmla="*/ 15 w 21"/>
                  <a:gd name="T69" fmla="*/ 4 h 27"/>
                  <a:gd name="T70" fmla="*/ 16 w 21"/>
                  <a:gd name="T71" fmla="*/ 4 h 27"/>
                  <a:gd name="T72" fmla="*/ 14 w 21"/>
                  <a:gd name="T73" fmla="*/ 8 h 27"/>
                  <a:gd name="T74" fmla="*/ 13 w 21"/>
                  <a:gd name="T75" fmla="*/ 0 h 27"/>
                  <a:gd name="T76" fmla="*/ 8 w 21"/>
                  <a:gd name="T77" fmla="*/ 1 h 27"/>
                  <a:gd name="T78" fmla="*/ 2 w 21"/>
                  <a:gd name="T79" fmla="*/ 11 h 27"/>
                  <a:gd name="T80" fmla="*/ 0 w 21"/>
                  <a:gd name="T81" fmla="*/ 18 h 27"/>
                  <a:gd name="T82" fmla="*/ 1 w 21"/>
                  <a:gd name="T83" fmla="*/ 22 h 27"/>
                  <a:gd name="T84" fmla="*/ 4 w 21"/>
                  <a:gd name="T85" fmla="*/ 26 h 27"/>
                  <a:gd name="T86" fmla="*/ 9 w 21"/>
                  <a:gd name="T87" fmla="*/ 27 h 27"/>
                  <a:gd name="T88" fmla="*/ 9 w 21"/>
                  <a:gd name="T89" fmla="*/ 27 h 27"/>
                  <a:gd name="T90" fmla="*/ 18 w 21"/>
                  <a:gd name="T91" fmla="*/ 22 h 27"/>
                  <a:gd name="T92" fmla="*/ 21 w 21"/>
                  <a:gd name="T93" fmla="*/ 9 h 27"/>
                  <a:gd name="T94" fmla="*/ 19 w 21"/>
                  <a:gd name="T95" fmla="*/ 9 h 27"/>
                  <a:gd name="T96" fmla="*/ 21 w 21"/>
                  <a:gd name="T97" fmla="*/ 9 h 27"/>
                  <a:gd name="T98" fmla="*/ 21 w 21"/>
                  <a:gd name="T99" fmla="*/ 8 h 27"/>
                  <a:gd name="T100" fmla="*/ 20 w 21"/>
                  <a:gd name="T101" fmla="*/ 4 h 27"/>
                  <a:gd name="T102" fmla="*/ 17 w 21"/>
                  <a:gd name="T103" fmla="*/ 1 h 27"/>
                  <a:gd name="T104" fmla="*/ 13 w 21"/>
                  <a:gd name="T10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7">
                    <a:moveTo>
                      <a:pt x="9" y="24"/>
                    </a:moveTo>
                    <a:cubicBezTo>
                      <a:pt x="9" y="24"/>
                      <a:pt x="9" y="24"/>
                      <a:pt x="9" y="24"/>
                    </a:cubicBezTo>
                    <a:cubicBezTo>
                      <a:pt x="8" y="24"/>
                      <a:pt x="7" y="24"/>
                      <a:pt x="6" y="23"/>
                    </a:cubicBezTo>
                    <a:cubicBezTo>
                      <a:pt x="5" y="23"/>
                      <a:pt x="5" y="22"/>
                      <a:pt x="4" y="21"/>
                    </a:cubicBezTo>
                    <a:cubicBezTo>
                      <a:pt x="4" y="20"/>
                      <a:pt x="4" y="20"/>
                      <a:pt x="4" y="20"/>
                    </a:cubicBezTo>
                    <a:cubicBezTo>
                      <a:pt x="5" y="20"/>
                      <a:pt x="5" y="20"/>
                      <a:pt x="5" y="20"/>
                    </a:cubicBezTo>
                    <a:cubicBezTo>
                      <a:pt x="6" y="17"/>
                      <a:pt x="7" y="14"/>
                      <a:pt x="10" y="12"/>
                    </a:cubicBezTo>
                    <a:cubicBezTo>
                      <a:pt x="10" y="12"/>
                      <a:pt x="12" y="12"/>
                      <a:pt x="13" y="12"/>
                    </a:cubicBezTo>
                    <a:cubicBezTo>
                      <a:pt x="13" y="12"/>
                      <a:pt x="13" y="12"/>
                      <a:pt x="13" y="12"/>
                    </a:cubicBezTo>
                    <a:cubicBezTo>
                      <a:pt x="13" y="12"/>
                      <a:pt x="13" y="12"/>
                      <a:pt x="13" y="12"/>
                    </a:cubicBezTo>
                    <a:cubicBezTo>
                      <a:pt x="13" y="12"/>
                      <a:pt x="14" y="12"/>
                      <a:pt x="15" y="12"/>
                    </a:cubicBezTo>
                    <a:cubicBezTo>
                      <a:pt x="16" y="12"/>
                      <a:pt x="16" y="13"/>
                      <a:pt x="16" y="13"/>
                    </a:cubicBezTo>
                    <a:cubicBezTo>
                      <a:pt x="17" y="14"/>
                      <a:pt x="17" y="15"/>
                      <a:pt x="17" y="15"/>
                    </a:cubicBezTo>
                    <a:cubicBezTo>
                      <a:pt x="16" y="17"/>
                      <a:pt x="16" y="19"/>
                      <a:pt x="15" y="20"/>
                    </a:cubicBezTo>
                    <a:cubicBezTo>
                      <a:pt x="14" y="22"/>
                      <a:pt x="11" y="24"/>
                      <a:pt x="9" y="24"/>
                    </a:cubicBezTo>
                    <a:moveTo>
                      <a:pt x="5" y="12"/>
                    </a:moveTo>
                    <a:cubicBezTo>
                      <a:pt x="5" y="12"/>
                      <a:pt x="5" y="12"/>
                      <a:pt x="5" y="12"/>
                    </a:cubicBezTo>
                    <a:cubicBezTo>
                      <a:pt x="5" y="11"/>
                      <a:pt x="6" y="10"/>
                      <a:pt x="6" y="9"/>
                    </a:cubicBezTo>
                    <a:cubicBezTo>
                      <a:pt x="6" y="9"/>
                      <a:pt x="6" y="10"/>
                      <a:pt x="6" y="11"/>
                    </a:cubicBezTo>
                    <a:cubicBezTo>
                      <a:pt x="5" y="12"/>
                      <a:pt x="5" y="12"/>
                      <a:pt x="5" y="12"/>
                    </a:cubicBezTo>
                    <a:moveTo>
                      <a:pt x="17" y="9"/>
                    </a:moveTo>
                    <a:cubicBezTo>
                      <a:pt x="17" y="9"/>
                      <a:pt x="17" y="9"/>
                      <a:pt x="17" y="9"/>
                    </a:cubicBezTo>
                    <a:cubicBezTo>
                      <a:pt x="17" y="9"/>
                      <a:pt x="17" y="8"/>
                      <a:pt x="17" y="7"/>
                    </a:cubicBezTo>
                    <a:cubicBezTo>
                      <a:pt x="17" y="8"/>
                      <a:pt x="17" y="8"/>
                      <a:pt x="17" y="8"/>
                    </a:cubicBezTo>
                    <a:cubicBezTo>
                      <a:pt x="17" y="9"/>
                      <a:pt x="17" y="9"/>
                      <a:pt x="17" y="9"/>
                    </a:cubicBezTo>
                    <a:cubicBezTo>
                      <a:pt x="17" y="9"/>
                      <a:pt x="17" y="9"/>
                      <a:pt x="17" y="9"/>
                    </a:cubicBezTo>
                    <a:moveTo>
                      <a:pt x="9" y="9"/>
                    </a:moveTo>
                    <a:cubicBezTo>
                      <a:pt x="9" y="7"/>
                      <a:pt x="10" y="6"/>
                      <a:pt x="10" y="4"/>
                    </a:cubicBezTo>
                    <a:cubicBezTo>
                      <a:pt x="11" y="4"/>
                      <a:pt x="11" y="4"/>
                      <a:pt x="11" y="4"/>
                    </a:cubicBezTo>
                    <a:cubicBezTo>
                      <a:pt x="11" y="5"/>
                      <a:pt x="10" y="7"/>
                      <a:pt x="10" y="9"/>
                    </a:cubicBezTo>
                    <a:cubicBezTo>
                      <a:pt x="9" y="9"/>
                      <a:pt x="9" y="9"/>
                      <a:pt x="9" y="9"/>
                    </a:cubicBezTo>
                    <a:moveTo>
                      <a:pt x="14" y="8"/>
                    </a:moveTo>
                    <a:cubicBezTo>
                      <a:pt x="14" y="8"/>
                      <a:pt x="13" y="8"/>
                      <a:pt x="13" y="8"/>
                    </a:cubicBezTo>
                    <a:cubicBezTo>
                      <a:pt x="13" y="6"/>
                      <a:pt x="14" y="5"/>
                      <a:pt x="14" y="3"/>
                    </a:cubicBezTo>
                    <a:cubicBezTo>
                      <a:pt x="15" y="4"/>
                      <a:pt x="15" y="4"/>
                      <a:pt x="15" y="4"/>
                    </a:cubicBezTo>
                    <a:cubicBezTo>
                      <a:pt x="16" y="4"/>
                      <a:pt x="16" y="4"/>
                      <a:pt x="16" y="4"/>
                    </a:cubicBezTo>
                    <a:cubicBezTo>
                      <a:pt x="15" y="5"/>
                      <a:pt x="15" y="7"/>
                      <a:pt x="14" y="8"/>
                    </a:cubicBezTo>
                    <a:moveTo>
                      <a:pt x="13" y="0"/>
                    </a:moveTo>
                    <a:cubicBezTo>
                      <a:pt x="11" y="0"/>
                      <a:pt x="10" y="0"/>
                      <a:pt x="8" y="1"/>
                    </a:cubicBezTo>
                    <a:cubicBezTo>
                      <a:pt x="5" y="3"/>
                      <a:pt x="3" y="7"/>
                      <a:pt x="2" y="11"/>
                    </a:cubicBezTo>
                    <a:cubicBezTo>
                      <a:pt x="1" y="13"/>
                      <a:pt x="0" y="15"/>
                      <a:pt x="0" y="18"/>
                    </a:cubicBezTo>
                    <a:cubicBezTo>
                      <a:pt x="0" y="19"/>
                      <a:pt x="1" y="21"/>
                      <a:pt x="1" y="22"/>
                    </a:cubicBezTo>
                    <a:cubicBezTo>
                      <a:pt x="2" y="24"/>
                      <a:pt x="3" y="25"/>
                      <a:pt x="4" y="26"/>
                    </a:cubicBezTo>
                    <a:cubicBezTo>
                      <a:pt x="6" y="27"/>
                      <a:pt x="7" y="27"/>
                      <a:pt x="9" y="27"/>
                    </a:cubicBezTo>
                    <a:cubicBezTo>
                      <a:pt x="9" y="27"/>
                      <a:pt x="9" y="27"/>
                      <a:pt x="9" y="27"/>
                    </a:cubicBezTo>
                    <a:cubicBezTo>
                      <a:pt x="12" y="27"/>
                      <a:pt x="16" y="25"/>
                      <a:pt x="18" y="22"/>
                    </a:cubicBezTo>
                    <a:cubicBezTo>
                      <a:pt x="20" y="18"/>
                      <a:pt x="21" y="13"/>
                      <a:pt x="21" y="9"/>
                    </a:cubicBezTo>
                    <a:cubicBezTo>
                      <a:pt x="19" y="9"/>
                      <a:pt x="19" y="9"/>
                      <a:pt x="19" y="9"/>
                    </a:cubicBezTo>
                    <a:cubicBezTo>
                      <a:pt x="21" y="9"/>
                      <a:pt x="21" y="9"/>
                      <a:pt x="21" y="9"/>
                    </a:cubicBezTo>
                    <a:cubicBezTo>
                      <a:pt x="21" y="8"/>
                      <a:pt x="21" y="8"/>
                      <a:pt x="21" y="8"/>
                    </a:cubicBezTo>
                    <a:cubicBezTo>
                      <a:pt x="21" y="7"/>
                      <a:pt x="21" y="5"/>
                      <a:pt x="20" y="4"/>
                    </a:cubicBezTo>
                    <a:cubicBezTo>
                      <a:pt x="19" y="2"/>
                      <a:pt x="18" y="1"/>
                      <a:pt x="17" y="1"/>
                    </a:cubicBezTo>
                    <a:cubicBezTo>
                      <a:pt x="16"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763"/>
              <p:cNvSpPr>
                <a:spLocks noEditPoints="1"/>
              </p:cNvSpPr>
              <p:nvPr/>
            </p:nvSpPr>
            <p:spPr bwMode="auto">
              <a:xfrm>
                <a:off x="4702" y="1079"/>
                <a:ext cx="104" cy="142"/>
              </a:xfrm>
              <a:custGeom>
                <a:avLst/>
                <a:gdLst>
                  <a:gd name="T0" fmla="*/ 16 w 44"/>
                  <a:gd name="T1" fmla="*/ 56 h 60"/>
                  <a:gd name="T2" fmla="*/ 21 w 44"/>
                  <a:gd name="T3" fmla="*/ 51 h 60"/>
                  <a:gd name="T4" fmla="*/ 20 w 44"/>
                  <a:gd name="T5" fmla="*/ 56 h 60"/>
                  <a:gd name="T6" fmla="*/ 23 w 44"/>
                  <a:gd name="T7" fmla="*/ 56 h 60"/>
                  <a:gd name="T8" fmla="*/ 25 w 44"/>
                  <a:gd name="T9" fmla="*/ 51 h 60"/>
                  <a:gd name="T10" fmla="*/ 28 w 44"/>
                  <a:gd name="T11" fmla="*/ 50 h 60"/>
                  <a:gd name="T12" fmla="*/ 26 w 44"/>
                  <a:gd name="T13" fmla="*/ 55 h 60"/>
                  <a:gd name="T14" fmla="*/ 23 w 44"/>
                  <a:gd name="T15" fmla="*/ 56 h 60"/>
                  <a:gd name="T16" fmla="*/ 12 w 44"/>
                  <a:gd name="T17" fmla="*/ 54 h 60"/>
                  <a:gd name="T18" fmla="*/ 13 w 44"/>
                  <a:gd name="T19" fmla="*/ 50 h 60"/>
                  <a:gd name="T20" fmla="*/ 13 w 44"/>
                  <a:gd name="T21" fmla="*/ 55 h 60"/>
                  <a:gd name="T22" fmla="*/ 8 w 44"/>
                  <a:gd name="T23" fmla="*/ 51 h 60"/>
                  <a:gd name="T24" fmla="*/ 11 w 44"/>
                  <a:gd name="T25" fmla="*/ 48 h 60"/>
                  <a:gd name="T26" fmla="*/ 29 w 44"/>
                  <a:gd name="T27" fmla="*/ 53 h 60"/>
                  <a:gd name="T28" fmla="*/ 33 w 44"/>
                  <a:gd name="T29" fmla="*/ 47 h 60"/>
                  <a:gd name="T30" fmla="*/ 32 w 44"/>
                  <a:gd name="T31" fmla="*/ 51 h 60"/>
                  <a:gd name="T32" fmla="*/ 6 w 44"/>
                  <a:gd name="T33" fmla="*/ 49 h 60"/>
                  <a:gd name="T34" fmla="*/ 6 w 44"/>
                  <a:gd name="T35" fmla="*/ 44 h 60"/>
                  <a:gd name="T36" fmla="*/ 6 w 44"/>
                  <a:gd name="T37" fmla="*/ 49 h 60"/>
                  <a:gd name="T38" fmla="*/ 37 w 44"/>
                  <a:gd name="T39" fmla="*/ 43 h 60"/>
                  <a:gd name="T40" fmla="*/ 38 w 44"/>
                  <a:gd name="T41" fmla="*/ 43 h 60"/>
                  <a:gd name="T42" fmla="*/ 4 w 44"/>
                  <a:gd name="T43" fmla="*/ 41 h 60"/>
                  <a:gd name="T44" fmla="*/ 4 w 44"/>
                  <a:gd name="T45" fmla="*/ 41 h 60"/>
                  <a:gd name="T46" fmla="*/ 21 w 44"/>
                  <a:gd name="T47" fmla="*/ 47 h 60"/>
                  <a:gd name="T48" fmla="*/ 5 w 44"/>
                  <a:gd name="T49" fmla="*/ 30 h 60"/>
                  <a:gd name="T50" fmla="*/ 17 w 44"/>
                  <a:gd name="T51" fmla="*/ 5 h 60"/>
                  <a:gd name="T52" fmla="*/ 25 w 44"/>
                  <a:gd name="T53" fmla="*/ 3 h 60"/>
                  <a:gd name="T54" fmla="*/ 37 w 44"/>
                  <a:gd name="T55" fmla="*/ 11 h 60"/>
                  <a:gd name="T56" fmla="*/ 40 w 44"/>
                  <a:gd name="T57" fmla="*/ 24 h 60"/>
                  <a:gd name="T58" fmla="*/ 26 w 44"/>
                  <a:gd name="T59" fmla="*/ 47 h 60"/>
                  <a:gd name="T60" fmla="*/ 21 w 44"/>
                  <a:gd name="T61" fmla="*/ 47 h 60"/>
                  <a:gd name="T62" fmla="*/ 16 w 44"/>
                  <a:gd name="T63" fmla="*/ 2 h 60"/>
                  <a:gd name="T64" fmla="*/ 1 w 44"/>
                  <a:gd name="T65" fmla="*/ 28 h 60"/>
                  <a:gd name="T66" fmla="*/ 0 w 44"/>
                  <a:gd name="T67" fmla="*/ 40 h 60"/>
                  <a:gd name="T68" fmla="*/ 20 w 44"/>
                  <a:gd name="T69" fmla="*/ 60 h 60"/>
                  <a:gd name="T70" fmla="*/ 21 w 44"/>
                  <a:gd name="T71" fmla="*/ 59 h 60"/>
                  <a:gd name="T72" fmla="*/ 27 w 44"/>
                  <a:gd name="T73" fmla="*/ 58 h 60"/>
                  <a:gd name="T74" fmla="*/ 44 w 44"/>
                  <a:gd name="T75" fmla="*/ 23 h 60"/>
                  <a:gd name="T76" fmla="*/ 40 w 44"/>
                  <a:gd name="T77" fmla="*/ 9 h 60"/>
                  <a:gd name="T78" fmla="*/ 25 w 4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60">
                    <a:moveTo>
                      <a:pt x="20" y="56"/>
                    </a:moveTo>
                    <a:cubicBezTo>
                      <a:pt x="18" y="56"/>
                      <a:pt x="17" y="56"/>
                      <a:pt x="16" y="56"/>
                    </a:cubicBezTo>
                    <a:cubicBezTo>
                      <a:pt x="17" y="54"/>
                      <a:pt x="17" y="52"/>
                      <a:pt x="18" y="51"/>
                    </a:cubicBezTo>
                    <a:cubicBezTo>
                      <a:pt x="19" y="51"/>
                      <a:pt x="20" y="51"/>
                      <a:pt x="21" y="51"/>
                    </a:cubicBezTo>
                    <a:cubicBezTo>
                      <a:pt x="22" y="51"/>
                      <a:pt x="22" y="51"/>
                      <a:pt x="22" y="51"/>
                    </a:cubicBezTo>
                    <a:cubicBezTo>
                      <a:pt x="21" y="53"/>
                      <a:pt x="21" y="54"/>
                      <a:pt x="20" y="56"/>
                    </a:cubicBezTo>
                    <a:cubicBezTo>
                      <a:pt x="20" y="56"/>
                      <a:pt x="20" y="56"/>
                      <a:pt x="20" y="56"/>
                    </a:cubicBezTo>
                    <a:moveTo>
                      <a:pt x="23" y="56"/>
                    </a:moveTo>
                    <a:cubicBezTo>
                      <a:pt x="24" y="54"/>
                      <a:pt x="24" y="53"/>
                      <a:pt x="25" y="51"/>
                    </a:cubicBezTo>
                    <a:cubicBezTo>
                      <a:pt x="25" y="51"/>
                      <a:pt x="25" y="51"/>
                      <a:pt x="25" y="51"/>
                    </a:cubicBezTo>
                    <a:cubicBezTo>
                      <a:pt x="26" y="50"/>
                      <a:pt x="26" y="50"/>
                      <a:pt x="27" y="50"/>
                    </a:cubicBezTo>
                    <a:cubicBezTo>
                      <a:pt x="28" y="50"/>
                      <a:pt x="28" y="50"/>
                      <a:pt x="28" y="50"/>
                    </a:cubicBezTo>
                    <a:cubicBezTo>
                      <a:pt x="27" y="51"/>
                      <a:pt x="27" y="53"/>
                      <a:pt x="26" y="54"/>
                    </a:cubicBezTo>
                    <a:cubicBezTo>
                      <a:pt x="26" y="55"/>
                      <a:pt x="26" y="55"/>
                      <a:pt x="26" y="55"/>
                    </a:cubicBezTo>
                    <a:cubicBezTo>
                      <a:pt x="26" y="55"/>
                      <a:pt x="26" y="55"/>
                      <a:pt x="26" y="55"/>
                    </a:cubicBezTo>
                    <a:cubicBezTo>
                      <a:pt x="25" y="55"/>
                      <a:pt x="24" y="55"/>
                      <a:pt x="23" y="56"/>
                    </a:cubicBezTo>
                    <a:moveTo>
                      <a:pt x="13" y="55"/>
                    </a:moveTo>
                    <a:cubicBezTo>
                      <a:pt x="13" y="55"/>
                      <a:pt x="12" y="54"/>
                      <a:pt x="12" y="54"/>
                    </a:cubicBezTo>
                    <a:cubicBezTo>
                      <a:pt x="12" y="54"/>
                      <a:pt x="12" y="54"/>
                      <a:pt x="12" y="54"/>
                    </a:cubicBezTo>
                    <a:cubicBezTo>
                      <a:pt x="12" y="52"/>
                      <a:pt x="13" y="51"/>
                      <a:pt x="13" y="50"/>
                    </a:cubicBezTo>
                    <a:cubicBezTo>
                      <a:pt x="14" y="50"/>
                      <a:pt x="15" y="50"/>
                      <a:pt x="15" y="50"/>
                    </a:cubicBezTo>
                    <a:cubicBezTo>
                      <a:pt x="15" y="52"/>
                      <a:pt x="14" y="53"/>
                      <a:pt x="13" y="55"/>
                    </a:cubicBezTo>
                    <a:moveTo>
                      <a:pt x="9" y="53"/>
                    </a:moveTo>
                    <a:cubicBezTo>
                      <a:pt x="9" y="52"/>
                      <a:pt x="8" y="52"/>
                      <a:pt x="8" y="51"/>
                    </a:cubicBezTo>
                    <a:cubicBezTo>
                      <a:pt x="8" y="50"/>
                      <a:pt x="9" y="48"/>
                      <a:pt x="9" y="47"/>
                    </a:cubicBezTo>
                    <a:cubicBezTo>
                      <a:pt x="10" y="47"/>
                      <a:pt x="10" y="48"/>
                      <a:pt x="11" y="48"/>
                    </a:cubicBezTo>
                    <a:cubicBezTo>
                      <a:pt x="11" y="50"/>
                      <a:pt x="10" y="51"/>
                      <a:pt x="9" y="53"/>
                    </a:cubicBezTo>
                    <a:moveTo>
                      <a:pt x="29" y="53"/>
                    </a:moveTo>
                    <a:cubicBezTo>
                      <a:pt x="30" y="51"/>
                      <a:pt x="31" y="50"/>
                      <a:pt x="31" y="48"/>
                    </a:cubicBezTo>
                    <a:cubicBezTo>
                      <a:pt x="32" y="47"/>
                      <a:pt x="33" y="47"/>
                      <a:pt x="33" y="47"/>
                    </a:cubicBezTo>
                    <a:cubicBezTo>
                      <a:pt x="33" y="48"/>
                      <a:pt x="33" y="49"/>
                      <a:pt x="32" y="50"/>
                    </a:cubicBezTo>
                    <a:cubicBezTo>
                      <a:pt x="32" y="51"/>
                      <a:pt x="32" y="51"/>
                      <a:pt x="32" y="51"/>
                    </a:cubicBezTo>
                    <a:cubicBezTo>
                      <a:pt x="32" y="52"/>
                      <a:pt x="31" y="53"/>
                      <a:pt x="29" y="53"/>
                    </a:cubicBezTo>
                    <a:moveTo>
                      <a:pt x="6" y="49"/>
                    </a:moveTo>
                    <a:cubicBezTo>
                      <a:pt x="6" y="48"/>
                      <a:pt x="5" y="48"/>
                      <a:pt x="5" y="47"/>
                    </a:cubicBezTo>
                    <a:cubicBezTo>
                      <a:pt x="6" y="46"/>
                      <a:pt x="6" y="45"/>
                      <a:pt x="6" y="44"/>
                    </a:cubicBezTo>
                    <a:cubicBezTo>
                      <a:pt x="7" y="45"/>
                      <a:pt x="7" y="45"/>
                      <a:pt x="7" y="45"/>
                    </a:cubicBezTo>
                    <a:cubicBezTo>
                      <a:pt x="7" y="46"/>
                      <a:pt x="6" y="47"/>
                      <a:pt x="6" y="49"/>
                    </a:cubicBezTo>
                    <a:moveTo>
                      <a:pt x="36" y="46"/>
                    </a:moveTo>
                    <a:cubicBezTo>
                      <a:pt x="37" y="45"/>
                      <a:pt x="37" y="44"/>
                      <a:pt x="37" y="43"/>
                    </a:cubicBezTo>
                    <a:cubicBezTo>
                      <a:pt x="38" y="42"/>
                      <a:pt x="38" y="42"/>
                      <a:pt x="38" y="41"/>
                    </a:cubicBezTo>
                    <a:cubicBezTo>
                      <a:pt x="38" y="42"/>
                      <a:pt x="38" y="42"/>
                      <a:pt x="38" y="43"/>
                    </a:cubicBezTo>
                    <a:cubicBezTo>
                      <a:pt x="37" y="44"/>
                      <a:pt x="37" y="45"/>
                      <a:pt x="36" y="46"/>
                    </a:cubicBezTo>
                    <a:moveTo>
                      <a:pt x="4" y="41"/>
                    </a:moveTo>
                    <a:cubicBezTo>
                      <a:pt x="4" y="41"/>
                      <a:pt x="4" y="41"/>
                      <a:pt x="4" y="41"/>
                    </a:cubicBezTo>
                    <a:cubicBezTo>
                      <a:pt x="4" y="41"/>
                      <a:pt x="4" y="41"/>
                      <a:pt x="4" y="41"/>
                    </a:cubicBezTo>
                    <a:cubicBezTo>
                      <a:pt x="4" y="41"/>
                      <a:pt x="4" y="41"/>
                      <a:pt x="4" y="41"/>
                    </a:cubicBezTo>
                    <a:moveTo>
                      <a:pt x="21" y="47"/>
                    </a:moveTo>
                    <a:cubicBezTo>
                      <a:pt x="17" y="47"/>
                      <a:pt x="13" y="46"/>
                      <a:pt x="10" y="43"/>
                    </a:cubicBezTo>
                    <a:cubicBezTo>
                      <a:pt x="6" y="39"/>
                      <a:pt x="5" y="35"/>
                      <a:pt x="5" y="30"/>
                    </a:cubicBezTo>
                    <a:cubicBezTo>
                      <a:pt x="5" y="26"/>
                      <a:pt x="6" y="23"/>
                      <a:pt x="7" y="20"/>
                    </a:cubicBezTo>
                    <a:cubicBezTo>
                      <a:pt x="9" y="14"/>
                      <a:pt x="12" y="8"/>
                      <a:pt x="17" y="5"/>
                    </a:cubicBezTo>
                    <a:cubicBezTo>
                      <a:pt x="20" y="4"/>
                      <a:pt x="23" y="3"/>
                      <a:pt x="25" y="3"/>
                    </a:cubicBezTo>
                    <a:cubicBezTo>
                      <a:pt x="25" y="3"/>
                      <a:pt x="25" y="3"/>
                      <a:pt x="25" y="3"/>
                    </a:cubicBezTo>
                    <a:cubicBezTo>
                      <a:pt x="29" y="3"/>
                      <a:pt x="32" y="4"/>
                      <a:pt x="34" y="7"/>
                    </a:cubicBezTo>
                    <a:cubicBezTo>
                      <a:pt x="35" y="8"/>
                      <a:pt x="36" y="9"/>
                      <a:pt x="37" y="11"/>
                    </a:cubicBezTo>
                    <a:cubicBezTo>
                      <a:pt x="37" y="11"/>
                      <a:pt x="37" y="11"/>
                      <a:pt x="37" y="11"/>
                    </a:cubicBezTo>
                    <a:cubicBezTo>
                      <a:pt x="39" y="15"/>
                      <a:pt x="40" y="19"/>
                      <a:pt x="40" y="24"/>
                    </a:cubicBezTo>
                    <a:cubicBezTo>
                      <a:pt x="40" y="27"/>
                      <a:pt x="39" y="31"/>
                      <a:pt x="38" y="34"/>
                    </a:cubicBezTo>
                    <a:cubicBezTo>
                      <a:pt x="36" y="40"/>
                      <a:pt x="31" y="45"/>
                      <a:pt x="26" y="47"/>
                    </a:cubicBezTo>
                    <a:cubicBezTo>
                      <a:pt x="24" y="47"/>
                      <a:pt x="23" y="47"/>
                      <a:pt x="21" y="47"/>
                    </a:cubicBezTo>
                    <a:cubicBezTo>
                      <a:pt x="21" y="47"/>
                      <a:pt x="21" y="47"/>
                      <a:pt x="21" y="47"/>
                    </a:cubicBezTo>
                    <a:moveTo>
                      <a:pt x="25" y="0"/>
                    </a:moveTo>
                    <a:cubicBezTo>
                      <a:pt x="22" y="0"/>
                      <a:pt x="19" y="1"/>
                      <a:pt x="16" y="2"/>
                    </a:cubicBezTo>
                    <a:cubicBezTo>
                      <a:pt x="9" y="6"/>
                      <a:pt x="5" y="12"/>
                      <a:pt x="3" y="19"/>
                    </a:cubicBezTo>
                    <a:cubicBezTo>
                      <a:pt x="2" y="22"/>
                      <a:pt x="2" y="25"/>
                      <a:pt x="1" y="28"/>
                    </a:cubicBezTo>
                    <a:cubicBezTo>
                      <a:pt x="1" y="29"/>
                      <a:pt x="1" y="29"/>
                      <a:pt x="1" y="29"/>
                    </a:cubicBezTo>
                    <a:cubicBezTo>
                      <a:pt x="1" y="33"/>
                      <a:pt x="0" y="36"/>
                      <a:pt x="0" y="40"/>
                    </a:cubicBezTo>
                    <a:cubicBezTo>
                      <a:pt x="0" y="44"/>
                      <a:pt x="1" y="49"/>
                      <a:pt x="4" y="52"/>
                    </a:cubicBezTo>
                    <a:cubicBezTo>
                      <a:pt x="8" y="58"/>
                      <a:pt x="14" y="60"/>
                      <a:pt x="20" y="60"/>
                    </a:cubicBezTo>
                    <a:cubicBezTo>
                      <a:pt x="20" y="60"/>
                      <a:pt x="20" y="60"/>
                      <a:pt x="20" y="60"/>
                    </a:cubicBezTo>
                    <a:cubicBezTo>
                      <a:pt x="20" y="60"/>
                      <a:pt x="20" y="59"/>
                      <a:pt x="21" y="59"/>
                    </a:cubicBezTo>
                    <a:cubicBezTo>
                      <a:pt x="21" y="59"/>
                      <a:pt x="21" y="59"/>
                      <a:pt x="21" y="59"/>
                    </a:cubicBezTo>
                    <a:cubicBezTo>
                      <a:pt x="23" y="59"/>
                      <a:pt x="25" y="59"/>
                      <a:pt x="27" y="58"/>
                    </a:cubicBezTo>
                    <a:cubicBezTo>
                      <a:pt x="34" y="56"/>
                      <a:pt x="39" y="50"/>
                      <a:pt x="41" y="44"/>
                    </a:cubicBezTo>
                    <a:cubicBezTo>
                      <a:pt x="43" y="39"/>
                      <a:pt x="44" y="31"/>
                      <a:pt x="44" y="23"/>
                    </a:cubicBezTo>
                    <a:cubicBezTo>
                      <a:pt x="44" y="23"/>
                      <a:pt x="44" y="22"/>
                      <a:pt x="43" y="22"/>
                    </a:cubicBezTo>
                    <a:cubicBezTo>
                      <a:pt x="43" y="17"/>
                      <a:pt x="42" y="13"/>
                      <a:pt x="40" y="9"/>
                    </a:cubicBezTo>
                    <a:cubicBezTo>
                      <a:pt x="39" y="7"/>
                      <a:pt x="38" y="6"/>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764"/>
              <p:cNvSpPr>
                <a:spLocks noEditPoints="1"/>
              </p:cNvSpPr>
              <p:nvPr/>
            </p:nvSpPr>
            <p:spPr bwMode="auto">
              <a:xfrm>
                <a:off x="4884" y="1244"/>
                <a:ext cx="47" cy="64"/>
              </a:xfrm>
              <a:custGeom>
                <a:avLst/>
                <a:gdLst>
                  <a:gd name="T0" fmla="*/ 8 w 20"/>
                  <a:gd name="T1" fmla="*/ 24 h 27"/>
                  <a:gd name="T2" fmla="*/ 8 w 20"/>
                  <a:gd name="T3" fmla="*/ 24 h 27"/>
                  <a:gd name="T4" fmla="*/ 6 w 20"/>
                  <a:gd name="T5" fmla="*/ 23 h 27"/>
                  <a:gd name="T6" fmla="*/ 4 w 20"/>
                  <a:gd name="T7" fmla="*/ 21 h 27"/>
                  <a:gd name="T8" fmla="*/ 4 w 20"/>
                  <a:gd name="T9" fmla="*/ 20 h 27"/>
                  <a:gd name="T10" fmla="*/ 4 w 20"/>
                  <a:gd name="T11" fmla="*/ 20 h 27"/>
                  <a:gd name="T12" fmla="*/ 9 w 20"/>
                  <a:gd name="T13" fmla="*/ 12 h 27"/>
                  <a:gd name="T14" fmla="*/ 12 w 20"/>
                  <a:gd name="T15" fmla="*/ 11 h 27"/>
                  <a:gd name="T16" fmla="*/ 12 w 20"/>
                  <a:gd name="T17" fmla="*/ 11 h 27"/>
                  <a:gd name="T18" fmla="*/ 14 w 20"/>
                  <a:gd name="T19" fmla="*/ 12 h 27"/>
                  <a:gd name="T20" fmla="*/ 16 w 20"/>
                  <a:gd name="T21" fmla="*/ 13 h 27"/>
                  <a:gd name="T22" fmla="*/ 16 w 20"/>
                  <a:gd name="T23" fmla="*/ 15 h 27"/>
                  <a:gd name="T24" fmla="*/ 14 w 20"/>
                  <a:gd name="T25" fmla="*/ 20 h 27"/>
                  <a:gd name="T26" fmla="*/ 8 w 20"/>
                  <a:gd name="T27" fmla="*/ 24 h 27"/>
                  <a:gd name="T28" fmla="*/ 4 w 20"/>
                  <a:gd name="T29" fmla="*/ 12 h 27"/>
                  <a:gd name="T30" fmla="*/ 5 w 20"/>
                  <a:gd name="T31" fmla="*/ 12 h 27"/>
                  <a:gd name="T32" fmla="*/ 6 w 20"/>
                  <a:gd name="T33" fmla="*/ 8 h 27"/>
                  <a:gd name="T34" fmla="*/ 5 w 20"/>
                  <a:gd name="T35" fmla="*/ 11 h 27"/>
                  <a:gd name="T36" fmla="*/ 4 w 20"/>
                  <a:gd name="T37" fmla="*/ 12 h 27"/>
                  <a:gd name="T38" fmla="*/ 17 w 20"/>
                  <a:gd name="T39" fmla="*/ 9 h 27"/>
                  <a:gd name="T40" fmla="*/ 16 w 20"/>
                  <a:gd name="T41" fmla="*/ 9 h 27"/>
                  <a:gd name="T42" fmla="*/ 17 w 20"/>
                  <a:gd name="T43" fmla="*/ 7 h 27"/>
                  <a:gd name="T44" fmla="*/ 17 w 20"/>
                  <a:gd name="T45" fmla="*/ 8 h 27"/>
                  <a:gd name="T46" fmla="*/ 17 w 20"/>
                  <a:gd name="T47" fmla="*/ 9 h 27"/>
                  <a:gd name="T48" fmla="*/ 17 w 20"/>
                  <a:gd name="T49" fmla="*/ 9 h 27"/>
                  <a:gd name="T50" fmla="*/ 9 w 20"/>
                  <a:gd name="T51" fmla="*/ 9 h 27"/>
                  <a:gd name="T52" fmla="*/ 10 w 20"/>
                  <a:gd name="T53" fmla="*/ 4 h 27"/>
                  <a:gd name="T54" fmla="*/ 11 w 20"/>
                  <a:gd name="T55" fmla="*/ 3 h 27"/>
                  <a:gd name="T56" fmla="*/ 9 w 20"/>
                  <a:gd name="T57" fmla="*/ 8 h 27"/>
                  <a:gd name="T58" fmla="*/ 9 w 20"/>
                  <a:gd name="T59" fmla="*/ 9 h 27"/>
                  <a:gd name="T60" fmla="*/ 14 w 20"/>
                  <a:gd name="T61" fmla="*/ 8 h 27"/>
                  <a:gd name="T62" fmla="*/ 12 w 20"/>
                  <a:gd name="T63" fmla="*/ 8 h 27"/>
                  <a:gd name="T64" fmla="*/ 14 w 20"/>
                  <a:gd name="T65" fmla="*/ 3 h 27"/>
                  <a:gd name="T66" fmla="*/ 15 w 20"/>
                  <a:gd name="T67" fmla="*/ 4 h 27"/>
                  <a:gd name="T68" fmla="*/ 15 w 20"/>
                  <a:gd name="T69" fmla="*/ 4 h 27"/>
                  <a:gd name="T70" fmla="*/ 14 w 20"/>
                  <a:gd name="T71" fmla="*/ 8 h 27"/>
                  <a:gd name="T72" fmla="*/ 13 w 20"/>
                  <a:gd name="T73" fmla="*/ 0 h 27"/>
                  <a:gd name="T74" fmla="*/ 8 w 20"/>
                  <a:gd name="T75" fmla="*/ 1 h 27"/>
                  <a:gd name="T76" fmla="*/ 1 w 20"/>
                  <a:gd name="T77" fmla="*/ 10 h 27"/>
                  <a:gd name="T78" fmla="*/ 0 w 20"/>
                  <a:gd name="T79" fmla="*/ 18 h 27"/>
                  <a:gd name="T80" fmla="*/ 1 w 20"/>
                  <a:gd name="T81" fmla="*/ 22 h 27"/>
                  <a:gd name="T82" fmla="*/ 4 w 20"/>
                  <a:gd name="T83" fmla="*/ 26 h 27"/>
                  <a:gd name="T84" fmla="*/ 8 w 20"/>
                  <a:gd name="T85" fmla="*/ 27 h 27"/>
                  <a:gd name="T86" fmla="*/ 8 w 20"/>
                  <a:gd name="T87" fmla="*/ 27 h 27"/>
                  <a:gd name="T88" fmla="*/ 17 w 20"/>
                  <a:gd name="T89" fmla="*/ 22 h 27"/>
                  <a:gd name="T90" fmla="*/ 20 w 20"/>
                  <a:gd name="T91" fmla="*/ 9 h 27"/>
                  <a:gd name="T92" fmla="*/ 19 w 20"/>
                  <a:gd name="T93" fmla="*/ 9 h 27"/>
                  <a:gd name="T94" fmla="*/ 20 w 20"/>
                  <a:gd name="T95" fmla="*/ 9 h 27"/>
                  <a:gd name="T96" fmla="*/ 20 w 20"/>
                  <a:gd name="T97" fmla="*/ 8 h 27"/>
                  <a:gd name="T98" fmla="*/ 19 w 20"/>
                  <a:gd name="T99" fmla="*/ 3 h 27"/>
                  <a:gd name="T100" fmla="*/ 16 w 20"/>
                  <a:gd name="T101" fmla="*/ 0 h 27"/>
                  <a:gd name="T102" fmla="*/ 13 w 20"/>
                  <a:gd name="T10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27">
                    <a:moveTo>
                      <a:pt x="8" y="24"/>
                    </a:moveTo>
                    <a:cubicBezTo>
                      <a:pt x="8" y="24"/>
                      <a:pt x="8" y="24"/>
                      <a:pt x="8" y="24"/>
                    </a:cubicBezTo>
                    <a:cubicBezTo>
                      <a:pt x="7" y="24"/>
                      <a:pt x="7" y="24"/>
                      <a:pt x="6" y="23"/>
                    </a:cubicBezTo>
                    <a:cubicBezTo>
                      <a:pt x="5" y="23"/>
                      <a:pt x="4" y="22"/>
                      <a:pt x="4" y="21"/>
                    </a:cubicBezTo>
                    <a:cubicBezTo>
                      <a:pt x="4" y="20"/>
                      <a:pt x="4" y="20"/>
                      <a:pt x="4" y="20"/>
                    </a:cubicBezTo>
                    <a:cubicBezTo>
                      <a:pt x="4" y="20"/>
                      <a:pt x="4" y="20"/>
                      <a:pt x="4" y="20"/>
                    </a:cubicBezTo>
                    <a:cubicBezTo>
                      <a:pt x="5" y="17"/>
                      <a:pt x="7" y="14"/>
                      <a:pt x="9" y="12"/>
                    </a:cubicBezTo>
                    <a:cubicBezTo>
                      <a:pt x="10" y="12"/>
                      <a:pt x="11" y="11"/>
                      <a:pt x="12" y="11"/>
                    </a:cubicBezTo>
                    <a:cubicBezTo>
                      <a:pt x="12" y="11"/>
                      <a:pt x="12" y="11"/>
                      <a:pt x="12" y="11"/>
                    </a:cubicBezTo>
                    <a:cubicBezTo>
                      <a:pt x="13" y="11"/>
                      <a:pt x="14" y="12"/>
                      <a:pt x="14" y="12"/>
                    </a:cubicBezTo>
                    <a:cubicBezTo>
                      <a:pt x="15" y="12"/>
                      <a:pt x="15" y="13"/>
                      <a:pt x="16" y="13"/>
                    </a:cubicBezTo>
                    <a:cubicBezTo>
                      <a:pt x="16" y="14"/>
                      <a:pt x="16" y="14"/>
                      <a:pt x="16" y="15"/>
                    </a:cubicBezTo>
                    <a:cubicBezTo>
                      <a:pt x="16" y="17"/>
                      <a:pt x="15" y="19"/>
                      <a:pt x="14" y="20"/>
                    </a:cubicBezTo>
                    <a:cubicBezTo>
                      <a:pt x="13" y="22"/>
                      <a:pt x="10" y="24"/>
                      <a:pt x="8" y="24"/>
                    </a:cubicBezTo>
                    <a:moveTo>
                      <a:pt x="4" y="12"/>
                    </a:moveTo>
                    <a:cubicBezTo>
                      <a:pt x="5" y="12"/>
                      <a:pt x="5" y="12"/>
                      <a:pt x="5" y="12"/>
                    </a:cubicBezTo>
                    <a:cubicBezTo>
                      <a:pt x="5" y="10"/>
                      <a:pt x="5" y="9"/>
                      <a:pt x="6" y="8"/>
                    </a:cubicBezTo>
                    <a:cubicBezTo>
                      <a:pt x="6" y="9"/>
                      <a:pt x="6" y="10"/>
                      <a:pt x="5" y="11"/>
                    </a:cubicBezTo>
                    <a:cubicBezTo>
                      <a:pt x="4" y="12"/>
                      <a:pt x="4" y="12"/>
                      <a:pt x="4" y="12"/>
                    </a:cubicBezTo>
                    <a:moveTo>
                      <a:pt x="17" y="9"/>
                    </a:moveTo>
                    <a:cubicBezTo>
                      <a:pt x="16" y="9"/>
                      <a:pt x="16" y="9"/>
                      <a:pt x="16" y="9"/>
                    </a:cubicBezTo>
                    <a:cubicBezTo>
                      <a:pt x="16" y="8"/>
                      <a:pt x="17" y="8"/>
                      <a:pt x="17" y="7"/>
                    </a:cubicBezTo>
                    <a:cubicBezTo>
                      <a:pt x="17" y="8"/>
                      <a:pt x="17" y="8"/>
                      <a:pt x="17" y="8"/>
                    </a:cubicBezTo>
                    <a:cubicBezTo>
                      <a:pt x="17" y="9"/>
                      <a:pt x="17" y="9"/>
                      <a:pt x="17" y="9"/>
                    </a:cubicBezTo>
                    <a:cubicBezTo>
                      <a:pt x="17" y="9"/>
                      <a:pt x="17" y="9"/>
                      <a:pt x="17" y="9"/>
                    </a:cubicBezTo>
                    <a:moveTo>
                      <a:pt x="9" y="9"/>
                    </a:moveTo>
                    <a:cubicBezTo>
                      <a:pt x="9" y="7"/>
                      <a:pt x="9" y="5"/>
                      <a:pt x="10" y="4"/>
                    </a:cubicBezTo>
                    <a:cubicBezTo>
                      <a:pt x="11" y="3"/>
                      <a:pt x="11" y="3"/>
                      <a:pt x="11" y="3"/>
                    </a:cubicBezTo>
                    <a:cubicBezTo>
                      <a:pt x="10" y="5"/>
                      <a:pt x="10" y="7"/>
                      <a:pt x="9" y="8"/>
                    </a:cubicBezTo>
                    <a:cubicBezTo>
                      <a:pt x="9" y="9"/>
                      <a:pt x="9" y="9"/>
                      <a:pt x="9" y="9"/>
                    </a:cubicBezTo>
                    <a:moveTo>
                      <a:pt x="14" y="8"/>
                    </a:moveTo>
                    <a:cubicBezTo>
                      <a:pt x="13" y="8"/>
                      <a:pt x="13" y="8"/>
                      <a:pt x="12" y="8"/>
                    </a:cubicBezTo>
                    <a:cubicBezTo>
                      <a:pt x="13" y="6"/>
                      <a:pt x="13" y="5"/>
                      <a:pt x="14" y="3"/>
                    </a:cubicBezTo>
                    <a:cubicBezTo>
                      <a:pt x="14" y="3"/>
                      <a:pt x="15" y="3"/>
                      <a:pt x="15" y="4"/>
                    </a:cubicBezTo>
                    <a:cubicBezTo>
                      <a:pt x="15" y="4"/>
                      <a:pt x="15" y="4"/>
                      <a:pt x="15" y="4"/>
                    </a:cubicBezTo>
                    <a:cubicBezTo>
                      <a:pt x="15" y="5"/>
                      <a:pt x="14" y="7"/>
                      <a:pt x="14" y="8"/>
                    </a:cubicBezTo>
                    <a:moveTo>
                      <a:pt x="13" y="0"/>
                    </a:moveTo>
                    <a:cubicBezTo>
                      <a:pt x="11" y="0"/>
                      <a:pt x="9" y="0"/>
                      <a:pt x="8" y="1"/>
                    </a:cubicBezTo>
                    <a:cubicBezTo>
                      <a:pt x="4" y="3"/>
                      <a:pt x="2" y="7"/>
                      <a:pt x="1" y="10"/>
                    </a:cubicBezTo>
                    <a:cubicBezTo>
                      <a:pt x="0" y="13"/>
                      <a:pt x="0" y="15"/>
                      <a:pt x="0" y="18"/>
                    </a:cubicBezTo>
                    <a:cubicBezTo>
                      <a:pt x="0" y="19"/>
                      <a:pt x="0" y="21"/>
                      <a:pt x="1" y="22"/>
                    </a:cubicBezTo>
                    <a:cubicBezTo>
                      <a:pt x="1" y="24"/>
                      <a:pt x="2" y="25"/>
                      <a:pt x="4" y="26"/>
                    </a:cubicBezTo>
                    <a:cubicBezTo>
                      <a:pt x="5" y="27"/>
                      <a:pt x="7" y="27"/>
                      <a:pt x="8" y="27"/>
                    </a:cubicBezTo>
                    <a:cubicBezTo>
                      <a:pt x="8" y="27"/>
                      <a:pt x="8" y="27"/>
                      <a:pt x="8" y="27"/>
                    </a:cubicBezTo>
                    <a:cubicBezTo>
                      <a:pt x="12" y="27"/>
                      <a:pt x="15" y="25"/>
                      <a:pt x="17" y="22"/>
                    </a:cubicBezTo>
                    <a:cubicBezTo>
                      <a:pt x="20" y="18"/>
                      <a:pt x="20" y="13"/>
                      <a:pt x="20" y="9"/>
                    </a:cubicBezTo>
                    <a:cubicBezTo>
                      <a:pt x="19" y="9"/>
                      <a:pt x="19" y="9"/>
                      <a:pt x="19" y="9"/>
                    </a:cubicBezTo>
                    <a:cubicBezTo>
                      <a:pt x="20" y="9"/>
                      <a:pt x="20" y="9"/>
                      <a:pt x="20" y="9"/>
                    </a:cubicBezTo>
                    <a:cubicBezTo>
                      <a:pt x="20" y="8"/>
                      <a:pt x="20" y="8"/>
                      <a:pt x="20" y="8"/>
                    </a:cubicBezTo>
                    <a:cubicBezTo>
                      <a:pt x="20" y="7"/>
                      <a:pt x="20" y="5"/>
                      <a:pt x="19" y="3"/>
                    </a:cubicBezTo>
                    <a:cubicBezTo>
                      <a:pt x="19" y="2"/>
                      <a:pt x="18" y="1"/>
                      <a:pt x="16" y="0"/>
                    </a:cubicBezTo>
                    <a:cubicBezTo>
                      <a:pt x="15"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65"/>
              <p:cNvSpPr>
                <a:spLocks noEditPoints="1"/>
              </p:cNvSpPr>
              <p:nvPr/>
            </p:nvSpPr>
            <p:spPr bwMode="auto">
              <a:xfrm>
                <a:off x="4856" y="1216"/>
                <a:ext cx="101" cy="139"/>
              </a:xfrm>
              <a:custGeom>
                <a:avLst/>
                <a:gdLst>
                  <a:gd name="T0" fmla="*/ 16 w 43"/>
                  <a:gd name="T1" fmla="*/ 56 h 59"/>
                  <a:gd name="T2" fmla="*/ 21 w 43"/>
                  <a:gd name="T3" fmla="*/ 51 h 59"/>
                  <a:gd name="T4" fmla="*/ 20 w 43"/>
                  <a:gd name="T5" fmla="*/ 56 h 59"/>
                  <a:gd name="T6" fmla="*/ 23 w 43"/>
                  <a:gd name="T7" fmla="*/ 55 h 59"/>
                  <a:gd name="T8" fmla="*/ 25 w 43"/>
                  <a:gd name="T9" fmla="*/ 50 h 59"/>
                  <a:gd name="T10" fmla="*/ 27 w 43"/>
                  <a:gd name="T11" fmla="*/ 50 h 59"/>
                  <a:gd name="T12" fmla="*/ 26 w 43"/>
                  <a:gd name="T13" fmla="*/ 55 h 59"/>
                  <a:gd name="T14" fmla="*/ 23 w 43"/>
                  <a:gd name="T15" fmla="*/ 55 h 59"/>
                  <a:gd name="T16" fmla="*/ 11 w 43"/>
                  <a:gd name="T17" fmla="*/ 54 h 59"/>
                  <a:gd name="T18" fmla="*/ 13 w 43"/>
                  <a:gd name="T19" fmla="*/ 49 h 59"/>
                  <a:gd name="T20" fmla="*/ 13 w 43"/>
                  <a:gd name="T21" fmla="*/ 55 h 59"/>
                  <a:gd name="T22" fmla="*/ 7 w 43"/>
                  <a:gd name="T23" fmla="*/ 51 h 59"/>
                  <a:gd name="T24" fmla="*/ 11 w 43"/>
                  <a:gd name="T25" fmla="*/ 48 h 59"/>
                  <a:gd name="T26" fmla="*/ 29 w 43"/>
                  <a:gd name="T27" fmla="*/ 53 h 59"/>
                  <a:gd name="T28" fmla="*/ 33 w 43"/>
                  <a:gd name="T29" fmla="*/ 46 h 59"/>
                  <a:gd name="T30" fmla="*/ 32 w 43"/>
                  <a:gd name="T31" fmla="*/ 51 h 59"/>
                  <a:gd name="T32" fmla="*/ 5 w 43"/>
                  <a:gd name="T33" fmla="*/ 48 h 59"/>
                  <a:gd name="T34" fmla="*/ 6 w 43"/>
                  <a:gd name="T35" fmla="*/ 44 h 59"/>
                  <a:gd name="T36" fmla="*/ 5 w 43"/>
                  <a:gd name="T37" fmla="*/ 48 h 59"/>
                  <a:gd name="T38" fmla="*/ 37 w 43"/>
                  <a:gd name="T39" fmla="*/ 43 h 59"/>
                  <a:gd name="T40" fmla="*/ 37 w 43"/>
                  <a:gd name="T41" fmla="*/ 43 h 59"/>
                  <a:gd name="T42" fmla="*/ 3 w 43"/>
                  <a:gd name="T43" fmla="*/ 41 h 59"/>
                  <a:gd name="T44" fmla="*/ 3 w 43"/>
                  <a:gd name="T45" fmla="*/ 41 h 59"/>
                  <a:gd name="T46" fmla="*/ 21 w 43"/>
                  <a:gd name="T47" fmla="*/ 47 h 59"/>
                  <a:gd name="T48" fmla="*/ 4 w 43"/>
                  <a:gd name="T49" fmla="*/ 29 h 59"/>
                  <a:gd name="T50" fmla="*/ 17 w 43"/>
                  <a:gd name="T51" fmla="*/ 5 h 59"/>
                  <a:gd name="T52" fmla="*/ 25 w 43"/>
                  <a:gd name="T53" fmla="*/ 3 h 59"/>
                  <a:gd name="T54" fmla="*/ 36 w 43"/>
                  <a:gd name="T55" fmla="*/ 11 h 59"/>
                  <a:gd name="T56" fmla="*/ 36 w 43"/>
                  <a:gd name="T57" fmla="*/ 11 h 59"/>
                  <a:gd name="T58" fmla="*/ 37 w 43"/>
                  <a:gd name="T59" fmla="*/ 34 h 59"/>
                  <a:gd name="T60" fmla="*/ 21 w 43"/>
                  <a:gd name="T61" fmla="*/ 47 h 59"/>
                  <a:gd name="T62" fmla="*/ 25 w 43"/>
                  <a:gd name="T63" fmla="*/ 0 h 59"/>
                  <a:gd name="T64" fmla="*/ 3 w 43"/>
                  <a:gd name="T65" fmla="*/ 18 h 59"/>
                  <a:gd name="T66" fmla="*/ 1 w 43"/>
                  <a:gd name="T67" fmla="*/ 29 h 59"/>
                  <a:gd name="T68" fmla="*/ 3 w 43"/>
                  <a:gd name="T69" fmla="*/ 52 h 59"/>
                  <a:gd name="T70" fmla="*/ 19 w 43"/>
                  <a:gd name="T71" fmla="*/ 59 h 59"/>
                  <a:gd name="T72" fmla="*/ 21 w 43"/>
                  <a:gd name="T73" fmla="*/ 59 h 59"/>
                  <a:gd name="T74" fmla="*/ 41 w 43"/>
                  <a:gd name="T75" fmla="*/ 44 h 59"/>
                  <a:gd name="T76" fmla="*/ 43 w 43"/>
                  <a:gd name="T77" fmla="*/ 22 h 59"/>
                  <a:gd name="T78" fmla="*/ 36 w 43"/>
                  <a:gd name="T7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59">
                    <a:moveTo>
                      <a:pt x="19" y="56"/>
                    </a:moveTo>
                    <a:cubicBezTo>
                      <a:pt x="18" y="56"/>
                      <a:pt x="17" y="56"/>
                      <a:pt x="16" y="56"/>
                    </a:cubicBezTo>
                    <a:cubicBezTo>
                      <a:pt x="16" y="54"/>
                      <a:pt x="17" y="52"/>
                      <a:pt x="18" y="51"/>
                    </a:cubicBezTo>
                    <a:cubicBezTo>
                      <a:pt x="19" y="51"/>
                      <a:pt x="20" y="51"/>
                      <a:pt x="21" y="51"/>
                    </a:cubicBezTo>
                    <a:cubicBezTo>
                      <a:pt x="22" y="51"/>
                      <a:pt x="22" y="51"/>
                      <a:pt x="22" y="51"/>
                    </a:cubicBezTo>
                    <a:cubicBezTo>
                      <a:pt x="21" y="52"/>
                      <a:pt x="20" y="54"/>
                      <a:pt x="20" y="56"/>
                    </a:cubicBezTo>
                    <a:cubicBezTo>
                      <a:pt x="19" y="56"/>
                      <a:pt x="19" y="56"/>
                      <a:pt x="19" y="56"/>
                    </a:cubicBezTo>
                    <a:moveTo>
                      <a:pt x="23" y="55"/>
                    </a:moveTo>
                    <a:cubicBezTo>
                      <a:pt x="23" y="54"/>
                      <a:pt x="24" y="53"/>
                      <a:pt x="24" y="51"/>
                    </a:cubicBezTo>
                    <a:cubicBezTo>
                      <a:pt x="25" y="50"/>
                      <a:pt x="25" y="50"/>
                      <a:pt x="25" y="50"/>
                    </a:cubicBezTo>
                    <a:cubicBezTo>
                      <a:pt x="25" y="50"/>
                      <a:pt x="26" y="50"/>
                      <a:pt x="26" y="50"/>
                    </a:cubicBezTo>
                    <a:cubicBezTo>
                      <a:pt x="27" y="50"/>
                      <a:pt x="27" y="50"/>
                      <a:pt x="27" y="50"/>
                    </a:cubicBezTo>
                    <a:cubicBezTo>
                      <a:pt x="27" y="51"/>
                      <a:pt x="26" y="53"/>
                      <a:pt x="26" y="54"/>
                    </a:cubicBezTo>
                    <a:cubicBezTo>
                      <a:pt x="26" y="55"/>
                      <a:pt x="26" y="55"/>
                      <a:pt x="26" y="55"/>
                    </a:cubicBezTo>
                    <a:cubicBezTo>
                      <a:pt x="25" y="55"/>
                      <a:pt x="25" y="55"/>
                      <a:pt x="25" y="55"/>
                    </a:cubicBezTo>
                    <a:cubicBezTo>
                      <a:pt x="25" y="55"/>
                      <a:pt x="24" y="55"/>
                      <a:pt x="23" y="55"/>
                    </a:cubicBezTo>
                    <a:moveTo>
                      <a:pt x="13" y="55"/>
                    </a:moveTo>
                    <a:cubicBezTo>
                      <a:pt x="12" y="55"/>
                      <a:pt x="12" y="54"/>
                      <a:pt x="11" y="54"/>
                    </a:cubicBezTo>
                    <a:cubicBezTo>
                      <a:pt x="11" y="53"/>
                      <a:pt x="11" y="53"/>
                      <a:pt x="11" y="53"/>
                    </a:cubicBezTo>
                    <a:cubicBezTo>
                      <a:pt x="12" y="52"/>
                      <a:pt x="12" y="51"/>
                      <a:pt x="13" y="49"/>
                    </a:cubicBezTo>
                    <a:cubicBezTo>
                      <a:pt x="14" y="50"/>
                      <a:pt x="14" y="50"/>
                      <a:pt x="15" y="50"/>
                    </a:cubicBezTo>
                    <a:cubicBezTo>
                      <a:pt x="14" y="52"/>
                      <a:pt x="13" y="53"/>
                      <a:pt x="13" y="55"/>
                    </a:cubicBezTo>
                    <a:moveTo>
                      <a:pt x="9" y="53"/>
                    </a:moveTo>
                    <a:cubicBezTo>
                      <a:pt x="8" y="52"/>
                      <a:pt x="8" y="52"/>
                      <a:pt x="7" y="51"/>
                    </a:cubicBezTo>
                    <a:cubicBezTo>
                      <a:pt x="8" y="50"/>
                      <a:pt x="8" y="48"/>
                      <a:pt x="9" y="47"/>
                    </a:cubicBezTo>
                    <a:cubicBezTo>
                      <a:pt x="9" y="47"/>
                      <a:pt x="10" y="48"/>
                      <a:pt x="11" y="48"/>
                    </a:cubicBezTo>
                    <a:cubicBezTo>
                      <a:pt x="10" y="50"/>
                      <a:pt x="9" y="51"/>
                      <a:pt x="9" y="53"/>
                    </a:cubicBezTo>
                    <a:moveTo>
                      <a:pt x="29" y="53"/>
                    </a:moveTo>
                    <a:cubicBezTo>
                      <a:pt x="30" y="51"/>
                      <a:pt x="30" y="50"/>
                      <a:pt x="31" y="48"/>
                    </a:cubicBezTo>
                    <a:cubicBezTo>
                      <a:pt x="32" y="47"/>
                      <a:pt x="32" y="47"/>
                      <a:pt x="33" y="46"/>
                    </a:cubicBezTo>
                    <a:cubicBezTo>
                      <a:pt x="33" y="48"/>
                      <a:pt x="32" y="49"/>
                      <a:pt x="32" y="50"/>
                    </a:cubicBezTo>
                    <a:cubicBezTo>
                      <a:pt x="32" y="51"/>
                      <a:pt x="32" y="51"/>
                      <a:pt x="32" y="51"/>
                    </a:cubicBezTo>
                    <a:cubicBezTo>
                      <a:pt x="31" y="52"/>
                      <a:pt x="30" y="52"/>
                      <a:pt x="29" y="53"/>
                    </a:cubicBezTo>
                    <a:moveTo>
                      <a:pt x="5" y="48"/>
                    </a:moveTo>
                    <a:cubicBezTo>
                      <a:pt x="5" y="48"/>
                      <a:pt x="5" y="48"/>
                      <a:pt x="5" y="47"/>
                    </a:cubicBezTo>
                    <a:cubicBezTo>
                      <a:pt x="5" y="46"/>
                      <a:pt x="5" y="45"/>
                      <a:pt x="6" y="44"/>
                    </a:cubicBezTo>
                    <a:cubicBezTo>
                      <a:pt x="6" y="45"/>
                      <a:pt x="6" y="45"/>
                      <a:pt x="6" y="45"/>
                    </a:cubicBezTo>
                    <a:cubicBezTo>
                      <a:pt x="6" y="46"/>
                      <a:pt x="6" y="47"/>
                      <a:pt x="5" y="48"/>
                    </a:cubicBezTo>
                    <a:moveTo>
                      <a:pt x="36" y="46"/>
                    </a:moveTo>
                    <a:cubicBezTo>
                      <a:pt x="36" y="45"/>
                      <a:pt x="36" y="44"/>
                      <a:pt x="37" y="43"/>
                    </a:cubicBezTo>
                    <a:cubicBezTo>
                      <a:pt x="37" y="42"/>
                      <a:pt x="37" y="41"/>
                      <a:pt x="38" y="41"/>
                    </a:cubicBezTo>
                    <a:cubicBezTo>
                      <a:pt x="38" y="41"/>
                      <a:pt x="38" y="42"/>
                      <a:pt x="37" y="43"/>
                    </a:cubicBezTo>
                    <a:cubicBezTo>
                      <a:pt x="37" y="44"/>
                      <a:pt x="36" y="45"/>
                      <a:pt x="36" y="46"/>
                    </a:cubicBezTo>
                    <a:moveTo>
                      <a:pt x="3" y="41"/>
                    </a:moveTo>
                    <a:cubicBezTo>
                      <a:pt x="3" y="41"/>
                      <a:pt x="3" y="41"/>
                      <a:pt x="3" y="41"/>
                    </a:cubicBezTo>
                    <a:cubicBezTo>
                      <a:pt x="3" y="41"/>
                      <a:pt x="3" y="41"/>
                      <a:pt x="3" y="41"/>
                    </a:cubicBezTo>
                    <a:cubicBezTo>
                      <a:pt x="3" y="41"/>
                      <a:pt x="3" y="41"/>
                      <a:pt x="3" y="41"/>
                    </a:cubicBezTo>
                    <a:moveTo>
                      <a:pt x="21" y="47"/>
                    </a:moveTo>
                    <a:cubicBezTo>
                      <a:pt x="16" y="47"/>
                      <a:pt x="12" y="46"/>
                      <a:pt x="9" y="43"/>
                    </a:cubicBezTo>
                    <a:cubicBezTo>
                      <a:pt x="6" y="39"/>
                      <a:pt x="4" y="35"/>
                      <a:pt x="4" y="29"/>
                    </a:cubicBezTo>
                    <a:cubicBezTo>
                      <a:pt x="4" y="26"/>
                      <a:pt x="5" y="23"/>
                      <a:pt x="6" y="20"/>
                    </a:cubicBezTo>
                    <a:cubicBezTo>
                      <a:pt x="8" y="14"/>
                      <a:pt x="12" y="8"/>
                      <a:pt x="17" y="5"/>
                    </a:cubicBezTo>
                    <a:cubicBezTo>
                      <a:pt x="19" y="4"/>
                      <a:pt x="22" y="3"/>
                      <a:pt x="25" y="3"/>
                    </a:cubicBezTo>
                    <a:cubicBezTo>
                      <a:pt x="25" y="3"/>
                      <a:pt x="25" y="3"/>
                      <a:pt x="25" y="3"/>
                    </a:cubicBezTo>
                    <a:cubicBezTo>
                      <a:pt x="28" y="3"/>
                      <a:pt x="31" y="4"/>
                      <a:pt x="33" y="6"/>
                    </a:cubicBezTo>
                    <a:cubicBezTo>
                      <a:pt x="35" y="8"/>
                      <a:pt x="36" y="9"/>
                      <a:pt x="36" y="11"/>
                    </a:cubicBezTo>
                    <a:cubicBezTo>
                      <a:pt x="38" y="10"/>
                      <a:pt x="38" y="10"/>
                      <a:pt x="38" y="10"/>
                    </a:cubicBezTo>
                    <a:cubicBezTo>
                      <a:pt x="36" y="11"/>
                      <a:pt x="36" y="11"/>
                      <a:pt x="36" y="11"/>
                    </a:cubicBezTo>
                    <a:cubicBezTo>
                      <a:pt x="38" y="15"/>
                      <a:pt x="39" y="19"/>
                      <a:pt x="39" y="24"/>
                    </a:cubicBezTo>
                    <a:cubicBezTo>
                      <a:pt x="39" y="27"/>
                      <a:pt x="39" y="31"/>
                      <a:pt x="37" y="34"/>
                    </a:cubicBezTo>
                    <a:cubicBezTo>
                      <a:pt x="35" y="40"/>
                      <a:pt x="31" y="45"/>
                      <a:pt x="25" y="47"/>
                    </a:cubicBezTo>
                    <a:cubicBezTo>
                      <a:pt x="24" y="47"/>
                      <a:pt x="22" y="47"/>
                      <a:pt x="21" y="47"/>
                    </a:cubicBezTo>
                    <a:cubicBezTo>
                      <a:pt x="21" y="47"/>
                      <a:pt x="21" y="47"/>
                      <a:pt x="21" y="47"/>
                    </a:cubicBezTo>
                    <a:moveTo>
                      <a:pt x="25" y="0"/>
                    </a:moveTo>
                    <a:cubicBezTo>
                      <a:pt x="21" y="0"/>
                      <a:pt x="18" y="0"/>
                      <a:pt x="15" y="2"/>
                    </a:cubicBezTo>
                    <a:cubicBezTo>
                      <a:pt x="9" y="6"/>
                      <a:pt x="5" y="12"/>
                      <a:pt x="3" y="18"/>
                    </a:cubicBezTo>
                    <a:cubicBezTo>
                      <a:pt x="2" y="22"/>
                      <a:pt x="1" y="25"/>
                      <a:pt x="1" y="28"/>
                    </a:cubicBezTo>
                    <a:cubicBezTo>
                      <a:pt x="1" y="29"/>
                      <a:pt x="1" y="29"/>
                      <a:pt x="1" y="29"/>
                    </a:cubicBezTo>
                    <a:cubicBezTo>
                      <a:pt x="0" y="32"/>
                      <a:pt x="0" y="36"/>
                      <a:pt x="0" y="40"/>
                    </a:cubicBezTo>
                    <a:cubicBezTo>
                      <a:pt x="0" y="44"/>
                      <a:pt x="1" y="49"/>
                      <a:pt x="3" y="52"/>
                    </a:cubicBezTo>
                    <a:cubicBezTo>
                      <a:pt x="8" y="58"/>
                      <a:pt x="14" y="59"/>
                      <a:pt x="19" y="59"/>
                    </a:cubicBezTo>
                    <a:cubicBezTo>
                      <a:pt x="19" y="59"/>
                      <a:pt x="19" y="59"/>
                      <a:pt x="19" y="59"/>
                    </a:cubicBezTo>
                    <a:cubicBezTo>
                      <a:pt x="20" y="59"/>
                      <a:pt x="20" y="59"/>
                      <a:pt x="20" y="59"/>
                    </a:cubicBezTo>
                    <a:cubicBezTo>
                      <a:pt x="21" y="59"/>
                      <a:pt x="21" y="59"/>
                      <a:pt x="21" y="59"/>
                    </a:cubicBezTo>
                    <a:cubicBezTo>
                      <a:pt x="23" y="59"/>
                      <a:pt x="25" y="59"/>
                      <a:pt x="26" y="58"/>
                    </a:cubicBezTo>
                    <a:cubicBezTo>
                      <a:pt x="33" y="56"/>
                      <a:pt x="38" y="50"/>
                      <a:pt x="41" y="44"/>
                    </a:cubicBezTo>
                    <a:cubicBezTo>
                      <a:pt x="43" y="39"/>
                      <a:pt x="43" y="31"/>
                      <a:pt x="43" y="23"/>
                    </a:cubicBezTo>
                    <a:cubicBezTo>
                      <a:pt x="43" y="22"/>
                      <a:pt x="43" y="22"/>
                      <a:pt x="43" y="22"/>
                    </a:cubicBezTo>
                    <a:cubicBezTo>
                      <a:pt x="43" y="17"/>
                      <a:pt x="42" y="13"/>
                      <a:pt x="40" y="9"/>
                    </a:cubicBezTo>
                    <a:cubicBezTo>
                      <a:pt x="39" y="7"/>
                      <a:pt x="38" y="5"/>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66"/>
              <p:cNvSpPr>
                <a:spLocks noEditPoints="1"/>
              </p:cNvSpPr>
              <p:nvPr/>
            </p:nvSpPr>
            <p:spPr bwMode="auto">
              <a:xfrm>
                <a:off x="4740" y="1079"/>
                <a:ext cx="177" cy="276"/>
              </a:xfrm>
              <a:custGeom>
                <a:avLst/>
                <a:gdLst>
                  <a:gd name="T0" fmla="*/ 13 w 75"/>
                  <a:gd name="T1" fmla="*/ 109 h 117"/>
                  <a:gd name="T2" fmla="*/ 13 w 75"/>
                  <a:gd name="T3" fmla="*/ 108 h 117"/>
                  <a:gd name="T4" fmla="*/ 14 w 75"/>
                  <a:gd name="T5" fmla="*/ 111 h 117"/>
                  <a:gd name="T6" fmla="*/ 8 w 75"/>
                  <a:gd name="T7" fmla="*/ 106 h 117"/>
                  <a:gd name="T8" fmla="*/ 13 w 75"/>
                  <a:gd name="T9" fmla="*/ 100 h 117"/>
                  <a:gd name="T10" fmla="*/ 6 w 75"/>
                  <a:gd name="T11" fmla="*/ 104 h 117"/>
                  <a:gd name="T12" fmla="*/ 5 w 75"/>
                  <a:gd name="T13" fmla="*/ 103 h 117"/>
                  <a:gd name="T14" fmla="*/ 9 w 75"/>
                  <a:gd name="T15" fmla="*/ 97 h 117"/>
                  <a:gd name="T16" fmla="*/ 4 w 75"/>
                  <a:gd name="T17" fmla="*/ 97 h 117"/>
                  <a:gd name="T18" fmla="*/ 4 w 75"/>
                  <a:gd name="T19" fmla="*/ 93 h 117"/>
                  <a:gd name="T20" fmla="*/ 4 w 75"/>
                  <a:gd name="T21" fmla="*/ 97 h 117"/>
                  <a:gd name="T22" fmla="*/ 18 w 75"/>
                  <a:gd name="T23" fmla="*/ 102 h 117"/>
                  <a:gd name="T24" fmla="*/ 71 w 75"/>
                  <a:gd name="T25" fmla="*/ 21 h 117"/>
                  <a:gd name="T26" fmla="*/ 18 w 75"/>
                  <a:gd name="T27" fmla="*/ 110 h 117"/>
                  <a:gd name="T28" fmla="*/ 5 w 75"/>
                  <a:gd name="T29" fmla="*/ 89 h 117"/>
                  <a:gd name="T30" fmla="*/ 61 w 75"/>
                  <a:gd name="T31" fmla="*/ 4 h 117"/>
                  <a:gd name="T32" fmla="*/ 71 w 75"/>
                  <a:gd name="T33" fmla="*/ 10 h 117"/>
                  <a:gd name="T34" fmla="*/ 60 w 75"/>
                  <a:gd name="T35" fmla="*/ 0 h 117"/>
                  <a:gd name="T36" fmla="*/ 30 w 75"/>
                  <a:gd name="T37" fmla="*/ 46 h 117"/>
                  <a:gd name="T38" fmla="*/ 1 w 75"/>
                  <a:gd name="T39" fmla="*/ 88 h 117"/>
                  <a:gd name="T40" fmla="*/ 1 w 75"/>
                  <a:gd name="T41" fmla="*/ 88 h 117"/>
                  <a:gd name="T42" fmla="*/ 0 w 75"/>
                  <a:gd name="T43" fmla="*/ 89 h 117"/>
                  <a:gd name="T44" fmla="*/ 1 w 75"/>
                  <a:gd name="T45" fmla="*/ 95 h 117"/>
                  <a:gd name="T46" fmla="*/ 1 w 75"/>
                  <a:gd name="T47" fmla="*/ 104 h 117"/>
                  <a:gd name="T48" fmla="*/ 2 w 75"/>
                  <a:gd name="T49" fmla="*/ 106 h 117"/>
                  <a:gd name="T50" fmla="*/ 15 w 75"/>
                  <a:gd name="T51" fmla="*/ 117 h 117"/>
                  <a:gd name="T52" fmla="*/ 16 w 75"/>
                  <a:gd name="T53" fmla="*/ 117 h 117"/>
                  <a:gd name="T54" fmla="*/ 16 w 75"/>
                  <a:gd name="T55" fmla="*/ 117 h 117"/>
                  <a:gd name="T56" fmla="*/ 17 w 75"/>
                  <a:gd name="T57" fmla="*/ 117 h 117"/>
                  <a:gd name="T58" fmla="*/ 18 w 75"/>
                  <a:gd name="T59" fmla="*/ 117 h 117"/>
                  <a:gd name="T60" fmla="*/ 18 w 75"/>
                  <a:gd name="T61" fmla="*/ 117 h 117"/>
                  <a:gd name="T62" fmla="*/ 75 w 75"/>
                  <a:gd name="T63" fmla="*/ 25 h 117"/>
                  <a:gd name="T64" fmla="*/ 75 w 75"/>
                  <a:gd name="T65" fmla="*/ 21 h 117"/>
                  <a:gd name="T66" fmla="*/ 75 w 75"/>
                  <a:gd name="T67" fmla="*/ 10 h 117"/>
                  <a:gd name="T68" fmla="*/ 75 w 75"/>
                  <a:gd name="T69" fmla="*/ 9 h 117"/>
                  <a:gd name="T70" fmla="*/ 74 w 75"/>
                  <a:gd name="T71" fmla="*/ 9 h 117"/>
                  <a:gd name="T72" fmla="*/ 74 w 75"/>
                  <a:gd name="T73" fmla="*/ 8 h 117"/>
                  <a:gd name="T74" fmla="*/ 60 w 75"/>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17">
                    <a:moveTo>
                      <a:pt x="14" y="111"/>
                    </a:moveTo>
                    <a:cubicBezTo>
                      <a:pt x="14" y="111"/>
                      <a:pt x="13" y="110"/>
                      <a:pt x="13" y="109"/>
                    </a:cubicBezTo>
                    <a:cubicBezTo>
                      <a:pt x="13" y="109"/>
                      <a:pt x="13" y="109"/>
                      <a:pt x="13" y="109"/>
                    </a:cubicBezTo>
                    <a:cubicBezTo>
                      <a:pt x="13" y="109"/>
                      <a:pt x="13" y="109"/>
                      <a:pt x="13" y="108"/>
                    </a:cubicBezTo>
                    <a:cubicBezTo>
                      <a:pt x="13" y="107"/>
                      <a:pt x="14" y="105"/>
                      <a:pt x="15" y="103"/>
                    </a:cubicBezTo>
                    <a:cubicBezTo>
                      <a:pt x="15" y="106"/>
                      <a:pt x="14" y="108"/>
                      <a:pt x="14" y="111"/>
                    </a:cubicBezTo>
                    <a:moveTo>
                      <a:pt x="10" y="107"/>
                    </a:moveTo>
                    <a:cubicBezTo>
                      <a:pt x="10" y="107"/>
                      <a:pt x="9" y="106"/>
                      <a:pt x="8" y="106"/>
                    </a:cubicBezTo>
                    <a:cubicBezTo>
                      <a:pt x="9" y="103"/>
                      <a:pt x="10" y="101"/>
                      <a:pt x="11" y="99"/>
                    </a:cubicBezTo>
                    <a:cubicBezTo>
                      <a:pt x="12" y="99"/>
                      <a:pt x="12" y="100"/>
                      <a:pt x="13" y="100"/>
                    </a:cubicBezTo>
                    <a:cubicBezTo>
                      <a:pt x="12" y="103"/>
                      <a:pt x="11" y="105"/>
                      <a:pt x="10" y="107"/>
                    </a:cubicBezTo>
                    <a:moveTo>
                      <a:pt x="6" y="104"/>
                    </a:moveTo>
                    <a:cubicBezTo>
                      <a:pt x="5" y="104"/>
                      <a:pt x="5" y="103"/>
                      <a:pt x="5" y="103"/>
                    </a:cubicBezTo>
                    <a:cubicBezTo>
                      <a:pt x="5" y="103"/>
                      <a:pt x="5" y="103"/>
                      <a:pt x="5" y="103"/>
                    </a:cubicBezTo>
                    <a:cubicBezTo>
                      <a:pt x="6" y="100"/>
                      <a:pt x="7" y="98"/>
                      <a:pt x="8" y="96"/>
                    </a:cubicBezTo>
                    <a:cubicBezTo>
                      <a:pt x="8" y="96"/>
                      <a:pt x="9" y="97"/>
                      <a:pt x="9" y="97"/>
                    </a:cubicBezTo>
                    <a:cubicBezTo>
                      <a:pt x="8" y="99"/>
                      <a:pt x="7" y="102"/>
                      <a:pt x="6" y="104"/>
                    </a:cubicBezTo>
                    <a:moveTo>
                      <a:pt x="4" y="97"/>
                    </a:moveTo>
                    <a:cubicBezTo>
                      <a:pt x="4" y="96"/>
                      <a:pt x="4" y="96"/>
                      <a:pt x="4" y="95"/>
                    </a:cubicBezTo>
                    <a:cubicBezTo>
                      <a:pt x="4" y="94"/>
                      <a:pt x="4" y="94"/>
                      <a:pt x="4" y="93"/>
                    </a:cubicBezTo>
                    <a:cubicBezTo>
                      <a:pt x="5" y="93"/>
                      <a:pt x="5" y="94"/>
                      <a:pt x="6" y="94"/>
                    </a:cubicBezTo>
                    <a:cubicBezTo>
                      <a:pt x="5" y="95"/>
                      <a:pt x="5" y="96"/>
                      <a:pt x="4" y="97"/>
                    </a:cubicBezTo>
                    <a:moveTo>
                      <a:pt x="18" y="110"/>
                    </a:moveTo>
                    <a:cubicBezTo>
                      <a:pt x="18" y="107"/>
                      <a:pt x="18" y="104"/>
                      <a:pt x="18" y="102"/>
                    </a:cubicBezTo>
                    <a:cubicBezTo>
                      <a:pt x="36" y="75"/>
                      <a:pt x="55" y="44"/>
                      <a:pt x="71" y="16"/>
                    </a:cubicBezTo>
                    <a:cubicBezTo>
                      <a:pt x="71" y="18"/>
                      <a:pt x="71" y="19"/>
                      <a:pt x="71" y="21"/>
                    </a:cubicBezTo>
                    <a:cubicBezTo>
                      <a:pt x="71" y="22"/>
                      <a:pt x="71" y="23"/>
                      <a:pt x="71" y="24"/>
                    </a:cubicBezTo>
                    <a:cubicBezTo>
                      <a:pt x="55" y="51"/>
                      <a:pt x="36" y="82"/>
                      <a:pt x="18" y="110"/>
                    </a:cubicBezTo>
                    <a:moveTo>
                      <a:pt x="16" y="98"/>
                    </a:moveTo>
                    <a:cubicBezTo>
                      <a:pt x="13" y="95"/>
                      <a:pt x="9" y="92"/>
                      <a:pt x="5" y="89"/>
                    </a:cubicBezTo>
                    <a:cubicBezTo>
                      <a:pt x="16" y="76"/>
                      <a:pt x="25" y="62"/>
                      <a:pt x="33" y="48"/>
                    </a:cubicBezTo>
                    <a:cubicBezTo>
                      <a:pt x="42" y="34"/>
                      <a:pt x="52" y="19"/>
                      <a:pt x="61" y="4"/>
                    </a:cubicBezTo>
                    <a:cubicBezTo>
                      <a:pt x="63" y="5"/>
                      <a:pt x="64" y="5"/>
                      <a:pt x="65" y="6"/>
                    </a:cubicBezTo>
                    <a:cubicBezTo>
                      <a:pt x="67" y="7"/>
                      <a:pt x="68" y="9"/>
                      <a:pt x="71" y="10"/>
                    </a:cubicBezTo>
                    <a:cubicBezTo>
                      <a:pt x="54" y="39"/>
                      <a:pt x="34" y="71"/>
                      <a:pt x="16" y="98"/>
                    </a:cubicBezTo>
                    <a:moveTo>
                      <a:pt x="60" y="0"/>
                    </a:moveTo>
                    <a:cubicBezTo>
                      <a:pt x="59" y="0"/>
                      <a:pt x="59" y="1"/>
                      <a:pt x="58" y="1"/>
                    </a:cubicBezTo>
                    <a:cubicBezTo>
                      <a:pt x="49" y="16"/>
                      <a:pt x="40" y="31"/>
                      <a:pt x="30" y="46"/>
                    </a:cubicBezTo>
                    <a:cubicBezTo>
                      <a:pt x="21" y="61"/>
                      <a:pt x="12" y="75"/>
                      <a:pt x="1" y="87"/>
                    </a:cubicBezTo>
                    <a:cubicBezTo>
                      <a:pt x="1" y="88"/>
                      <a:pt x="1" y="88"/>
                      <a:pt x="1" y="88"/>
                    </a:cubicBezTo>
                    <a:cubicBezTo>
                      <a:pt x="1" y="88"/>
                      <a:pt x="1" y="88"/>
                      <a:pt x="1" y="88"/>
                    </a:cubicBezTo>
                    <a:cubicBezTo>
                      <a:pt x="1" y="88"/>
                      <a:pt x="1" y="88"/>
                      <a:pt x="1" y="88"/>
                    </a:cubicBezTo>
                    <a:cubicBezTo>
                      <a:pt x="1" y="88"/>
                      <a:pt x="1" y="88"/>
                      <a:pt x="1" y="88"/>
                    </a:cubicBezTo>
                    <a:cubicBezTo>
                      <a:pt x="0" y="89"/>
                      <a:pt x="0" y="89"/>
                      <a:pt x="0" y="89"/>
                    </a:cubicBezTo>
                    <a:cubicBezTo>
                      <a:pt x="0" y="89"/>
                      <a:pt x="0" y="89"/>
                      <a:pt x="0" y="89"/>
                    </a:cubicBezTo>
                    <a:cubicBezTo>
                      <a:pt x="1" y="91"/>
                      <a:pt x="1" y="93"/>
                      <a:pt x="1" y="95"/>
                    </a:cubicBezTo>
                    <a:cubicBezTo>
                      <a:pt x="1" y="97"/>
                      <a:pt x="1" y="99"/>
                      <a:pt x="0" y="103"/>
                    </a:cubicBezTo>
                    <a:cubicBezTo>
                      <a:pt x="0" y="104"/>
                      <a:pt x="1" y="104"/>
                      <a:pt x="1" y="104"/>
                    </a:cubicBezTo>
                    <a:cubicBezTo>
                      <a:pt x="1" y="105"/>
                      <a:pt x="1" y="105"/>
                      <a:pt x="1" y="106"/>
                    </a:cubicBezTo>
                    <a:cubicBezTo>
                      <a:pt x="2" y="106"/>
                      <a:pt x="2" y="106"/>
                      <a:pt x="2" y="106"/>
                    </a:cubicBezTo>
                    <a:cubicBezTo>
                      <a:pt x="7" y="109"/>
                      <a:pt x="11" y="113"/>
                      <a:pt x="15" y="117"/>
                    </a:cubicBezTo>
                    <a:cubicBezTo>
                      <a:pt x="15" y="117"/>
                      <a:pt x="15" y="117"/>
                      <a:pt x="15" y="117"/>
                    </a:cubicBezTo>
                    <a:cubicBezTo>
                      <a:pt x="15" y="117"/>
                      <a:pt x="15" y="117"/>
                      <a:pt x="15" y="117"/>
                    </a:cubicBezTo>
                    <a:cubicBezTo>
                      <a:pt x="16" y="117"/>
                      <a:pt x="16" y="117"/>
                      <a:pt x="16" y="117"/>
                    </a:cubicBezTo>
                    <a:cubicBezTo>
                      <a:pt x="16" y="117"/>
                      <a:pt x="16" y="117"/>
                      <a:pt x="16" y="117"/>
                    </a:cubicBezTo>
                    <a:cubicBezTo>
                      <a:pt x="16" y="117"/>
                      <a:pt x="16" y="117"/>
                      <a:pt x="16" y="117"/>
                    </a:cubicBezTo>
                    <a:cubicBezTo>
                      <a:pt x="17" y="117"/>
                      <a:pt x="17" y="117"/>
                      <a:pt x="17" y="117"/>
                    </a:cubicBezTo>
                    <a:cubicBezTo>
                      <a:pt x="17" y="117"/>
                      <a:pt x="17" y="117"/>
                      <a:pt x="17" y="117"/>
                    </a:cubicBezTo>
                    <a:cubicBezTo>
                      <a:pt x="17" y="117"/>
                      <a:pt x="17" y="117"/>
                      <a:pt x="17" y="117"/>
                    </a:cubicBezTo>
                    <a:cubicBezTo>
                      <a:pt x="18" y="117"/>
                      <a:pt x="18" y="117"/>
                      <a:pt x="18" y="117"/>
                    </a:cubicBezTo>
                    <a:cubicBezTo>
                      <a:pt x="18" y="117"/>
                      <a:pt x="18" y="117"/>
                      <a:pt x="18" y="117"/>
                    </a:cubicBezTo>
                    <a:cubicBezTo>
                      <a:pt x="18" y="117"/>
                      <a:pt x="18" y="117"/>
                      <a:pt x="18" y="117"/>
                    </a:cubicBezTo>
                    <a:cubicBezTo>
                      <a:pt x="18" y="116"/>
                      <a:pt x="18" y="116"/>
                      <a:pt x="18" y="116"/>
                    </a:cubicBezTo>
                    <a:cubicBezTo>
                      <a:pt x="36" y="88"/>
                      <a:pt x="58" y="55"/>
                      <a:pt x="75" y="25"/>
                    </a:cubicBezTo>
                    <a:cubicBezTo>
                      <a:pt x="75" y="25"/>
                      <a:pt x="75" y="24"/>
                      <a:pt x="75" y="24"/>
                    </a:cubicBezTo>
                    <a:cubicBezTo>
                      <a:pt x="75" y="23"/>
                      <a:pt x="75" y="22"/>
                      <a:pt x="75" y="21"/>
                    </a:cubicBezTo>
                    <a:cubicBezTo>
                      <a:pt x="75" y="19"/>
                      <a:pt x="75" y="17"/>
                      <a:pt x="75" y="13"/>
                    </a:cubicBezTo>
                    <a:cubicBezTo>
                      <a:pt x="75" y="12"/>
                      <a:pt x="75" y="11"/>
                      <a:pt x="75" y="10"/>
                    </a:cubicBezTo>
                    <a:cubicBezTo>
                      <a:pt x="75" y="9"/>
                      <a:pt x="75" y="9"/>
                      <a:pt x="75" y="9"/>
                    </a:cubicBezTo>
                    <a:cubicBezTo>
                      <a:pt x="75" y="9"/>
                      <a:pt x="75" y="9"/>
                      <a:pt x="75" y="9"/>
                    </a:cubicBezTo>
                    <a:cubicBezTo>
                      <a:pt x="75" y="9"/>
                      <a:pt x="75" y="9"/>
                      <a:pt x="75" y="9"/>
                    </a:cubicBezTo>
                    <a:cubicBezTo>
                      <a:pt x="74" y="9"/>
                      <a:pt x="74" y="9"/>
                      <a:pt x="74" y="9"/>
                    </a:cubicBezTo>
                    <a:cubicBezTo>
                      <a:pt x="74" y="8"/>
                      <a:pt x="74" y="8"/>
                      <a:pt x="74" y="8"/>
                    </a:cubicBezTo>
                    <a:cubicBezTo>
                      <a:pt x="74" y="8"/>
                      <a:pt x="74" y="8"/>
                      <a:pt x="74" y="8"/>
                    </a:cubicBezTo>
                    <a:cubicBezTo>
                      <a:pt x="71" y="6"/>
                      <a:pt x="69" y="5"/>
                      <a:pt x="67" y="4"/>
                    </a:cubicBezTo>
                    <a:cubicBezTo>
                      <a:pt x="65" y="2"/>
                      <a:pt x="63" y="1"/>
                      <a:pt x="60" y="0"/>
                    </a:cubicBezTo>
                    <a:cubicBezTo>
                      <a:pt x="60" y="0"/>
                      <a:pt x="60"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767"/>
              <p:cNvSpPr>
                <a:spLocks noEditPoints="1"/>
              </p:cNvSpPr>
              <p:nvPr/>
            </p:nvSpPr>
            <p:spPr bwMode="auto">
              <a:xfrm>
                <a:off x="5213" y="3119"/>
                <a:ext cx="339" cy="440"/>
              </a:xfrm>
              <a:custGeom>
                <a:avLst/>
                <a:gdLst>
                  <a:gd name="T0" fmla="*/ 68 w 143"/>
                  <a:gd name="T1" fmla="*/ 164 h 186"/>
                  <a:gd name="T2" fmla="*/ 55 w 143"/>
                  <a:gd name="T3" fmla="*/ 181 h 186"/>
                  <a:gd name="T4" fmla="*/ 66 w 143"/>
                  <a:gd name="T5" fmla="*/ 179 h 186"/>
                  <a:gd name="T6" fmla="*/ 33 w 143"/>
                  <a:gd name="T7" fmla="*/ 182 h 186"/>
                  <a:gd name="T8" fmla="*/ 38 w 143"/>
                  <a:gd name="T9" fmla="*/ 181 h 186"/>
                  <a:gd name="T10" fmla="*/ 70 w 143"/>
                  <a:gd name="T11" fmla="*/ 180 h 186"/>
                  <a:gd name="T12" fmla="*/ 77 w 143"/>
                  <a:gd name="T13" fmla="*/ 178 h 186"/>
                  <a:gd name="T14" fmla="*/ 21 w 143"/>
                  <a:gd name="T15" fmla="*/ 181 h 186"/>
                  <a:gd name="T16" fmla="*/ 47 w 143"/>
                  <a:gd name="T17" fmla="*/ 162 h 186"/>
                  <a:gd name="T18" fmla="*/ 109 w 143"/>
                  <a:gd name="T19" fmla="*/ 160 h 186"/>
                  <a:gd name="T20" fmla="*/ 99 w 143"/>
                  <a:gd name="T21" fmla="*/ 160 h 186"/>
                  <a:gd name="T22" fmla="*/ 88 w 143"/>
                  <a:gd name="T23" fmla="*/ 177 h 186"/>
                  <a:gd name="T24" fmla="*/ 5 w 143"/>
                  <a:gd name="T25" fmla="*/ 179 h 186"/>
                  <a:gd name="T26" fmla="*/ 21 w 143"/>
                  <a:gd name="T27" fmla="*/ 156 h 186"/>
                  <a:gd name="T28" fmla="*/ 10 w 143"/>
                  <a:gd name="T29" fmla="*/ 180 h 186"/>
                  <a:gd name="T30" fmla="*/ 24 w 143"/>
                  <a:gd name="T31" fmla="*/ 139 h 186"/>
                  <a:gd name="T32" fmla="*/ 20 w 143"/>
                  <a:gd name="T33" fmla="*/ 151 h 186"/>
                  <a:gd name="T34" fmla="*/ 16 w 143"/>
                  <a:gd name="T35" fmla="*/ 155 h 186"/>
                  <a:gd name="T36" fmla="*/ 30 w 143"/>
                  <a:gd name="T37" fmla="*/ 133 h 186"/>
                  <a:gd name="T38" fmla="*/ 31 w 143"/>
                  <a:gd name="T39" fmla="*/ 124 h 186"/>
                  <a:gd name="T40" fmla="*/ 35 w 143"/>
                  <a:gd name="T41" fmla="*/ 123 h 186"/>
                  <a:gd name="T42" fmla="*/ 68 w 143"/>
                  <a:gd name="T43" fmla="*/ 113 h 186"/>
                  <a:gd name="T44" fmla="*/ 73 w 143"/>
                  <a:gd name="T45" fmla="*/ 112 h 186"/>
                  <a:gd name="T46" fmla="*/ 35 w 143"/>
                  <a:gd name="T47" fmla="*/ 114 h 186"/>
                  <a:gd name="T48" fmla="*/ 76 w 143"/>
                  <a:gd name="T49" fmla="*/ 104 h 186"/>
                  <a:gd name="T50" fmla="*/ 76 w 143"/>
                  <a:gd name="T51" fmla="*/ 104 h 186"/>
                  <a:gd name="T52" fmla="*/ 92 w 143"/>
                  <a:gd name="T53" fmla="*/ 89 h 186"/>
                  <a:gd name="T54" fmla="*/ 95 w 143"/>
                  <a:gd name="T55" fmla="*/ 74 h 186"/>
                  <a:gd name="T56" fmla="*/ 93 w 143"/>
                  <a:gd name="T57" fmla="*/ 79 h 186"/>
                  <a:gd name="T58" fmla="*/ 106 w 143"/>
                  <a:gd name="T59" fmla="*/ 61 h 186"/>
                  <a:gd name="T60" fmla="*/ 103 w 143"/>
                  <a:gd name="T61" fmla="*/ 53 h 186"/>
                  <a:gd name="T62" fmla="*/ 106 w 143"/>
                  <a:gd name="T63" fmla="*/ 58 h 186"/>
                  <a:gd name="T64" fmla="*/ 110 w 143"/>
                  <a:gd name="T65" fmla="*/ 40 h 186"/>
                  <a:gd name="T66" fmla="*/ 105 w 143"/>
                  <a:gd name="T67" fmla="*/ 33 h 186"/>
                  <a:gd name="T68" fmla="*/ 105 w 143"/>
                  <a:gd name="T69" fmla="*/ 30 h 186"/>
                  <a:gd name="T70" fmla="*/ 105 w 143"/>
                  <a:gd name="T71" fmla="*/ 30 h 186"/>
                  <a:gd name="T72" fmla="*/ 110 w 143"/>
                  <a:gd name="T73" fmla="*/ 21 h 186"/>
                  <a:gd name="T74" fmla="*/ 104 w 143"/>
                  <a:gd name="T75" fmla="*/ 17 h 186"/>
                  <a:gd name="T76" fmla="*/ 110 w 143"/>
                  <a:gd name="T77" fmla="*/ 15 h 186"/>
                  <a:gd name="T78" fmla="*/ 114 w 143"/>
                  <a:gd name="T79" fmla="*/ 29 h 186"/>
                  <a:gd name="T80" fmla="*/ 139 w 143"/>
                  <a:gd name="T81" fmla="*/ 53 h 186"/>
                  <a:gd name="T82" fmla="*/ 112 w 143"/>
                  <a:gd name="T83" fmla="*/ 151 h 186"/>
                  <a:gd name="T84" fmla="*/ 37 w 143"/>
                  <a:gd name="T85" fmla="*/ 127 h 186"/>
                  <a:gd name="T86" fmla="*/ 63 w 143"/>
                  <a:gd name="T87" fmla="*/ 115 h 186"/>
                  <a:gd name="T88" fmla="*/ 66 w 143"/>
                  <a:gd name="T89" fmla="*/ 116 h 186"/>
                  <a:gd name="T90" fmla="*/ 109 w 143"/>
                  <a:gd name="T91" fmla="*/ 0 h 186"/>
                  <a:gd name="T92" fmla="*/ 103 w 143"/>
                  <a:gd name="T93" fmla="*/ 7 h 186"/>
                  <a:gd name="T94" fmla="*/ 99 w 143"/>
                  <a:gd name="T95" fmla="*/ 12 h 186"/>
                  <a:gd name="T96" fmla="*/ 101 w 143"/>
                  <a:gd name="T97" fmla="*/ 25 h 186"/>
                  <a:gd name="T98" fmla="*/ 64 w 143"/>
                  <a:gd name="T99" fmla="*/ 110 h 186"/>
                  <a:gd name="T100" fmla="*/ 45 w 143"/>
                  <a:gd name="T101" fmla="*/ 96 h 186"/>
                  <a:gd name="T102" fmla="*/ 43 w 143"/>
                  <a:gd name="T103" fmla="*/ 97 h 186"/>
                  <a:gd name="T104" fmla="*/ 14 w 143"/>
                  <a:gd name="T105" fmla="*/ 150 h 186"/>
                  <a:gd name="T106" fmla="*/ 3 w 143"/>
                  <a:gd name="T107" fmla="*/ 172 h 186"/>
                  <a:gd name="T108" fmla="*/ 1 w 143"/>
                  <a:gd name="T109" fmla="*/ 178 h 186"/>
                  <a:gd name="T110" fmla="*/ 1 w 143"/>
                  <a:gd name="T111" fmla="*/ 181 h 186"/>
                  <a:gd name="T112" fmla="*/ 23 w 143"/>
                  <a:gd name="T113" fmla="*/ 185 h 186"/>
                  <a:gd name="T114" fmla="*/ 35 w 143"/>
                  <a:gd name="T115" fmla="*/ 186 h 186"/>
                  <a:gd name="T116" fmla="*/ 100 w 143"/>
                  <a:gd name="T117" fmla="*/ 177 h 186"/>
                  <a:gd name="T118" fmla="*/ 117 w 143"/>
                  <a:gd name="T119" fmla="*/ 149 h 186"/>
                  <a:gd name="T120" fmla="*/ 134 w 143"/>
                  <a:gd name="T121" fmla="*/ 5 h 186"/>
                  <a:gd name="T122" fmla="*/ 111 w 143"/>
                  <a:gd name="T1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186">
                    <a:moveTo>
                      <a:pt x="42" y="182"/>
                    </a:moveTo>
                    <a:cubicBezTo>
                      <a:pt x="48" y="176"/>
                      <a:pt x="53" y="170"/>
                      <a:pt x="59" y="165"/>
                    </a:cubicBezTo>
                    <a:cubicBezTo>
                      <a:pt x="60" y="164"/>
                      <a:pt x="60" y="164"/>
                      <a:pt x="60" y="163"/>
                    </a:cubicBezTo>
                    <a:cubicBezTo>
                      <a:pt x="63" y="164"/>
                      <a:pt x="65" y="164"/>
                      <a:pt x="68" y="164"/>
                    </a:cubicBezTo>
                    <a:cubicBezTo>
                      <a:pt x="63" y="169"/>
                      <a:pt x="58" y="174"/>
                      <a:pt x="52" y="179"/>
                    </a:cubicBezTo>
                    <a:cubicBezTo>
                      <a:pt x="52" y="180"/>
                      <a:pt x="52" y="180"/>
                      <a:pt x="52" y="181"/>
                    </a:cubicBezTo>
                    <a:cubicBezTo>
                      <a:pt x="49" y="181"/>
                      <a:pt x="45" y="181"/>
                      <a:pt x="42" y="182"/>
                    </a:cubicBezTo>
                    <a:moveTo>
                      <a:pt x="55" y="181"/>
                    </a:moveTo>
                    <a:cubicBezTo>
                      <a:pt x="60" y="175"/>
                      <a:pt x="66" y="170"/>
                      <a:pt x="72" y="165"/>
                    </a:cubicBezTo>
                    <a:cubicBezTo>
                      <a:pt x="72" y="164"/>
                      <a:pt x="72" y="164"/>
                      <a:pt x="72" y="164"/>
                    </a:cubicBezTo>
                    <a:cubicBezTo>
                      <a:pt x="75" y="164"/>
                      <a:pt x="78" y="164"/>
                      <a:pt x="81" y="163"/>
                    </a:cubicBezTo>
                    <a:cubicBezTo>
                      <a:pt x="76" y="169"/>
                      <a:pt x="71" y="174"/>
                      <a:pt x="66" y="179"/>
                    </a:cubicBezTo>
                    <a:cubicBezTo>
                      <a:pt x="65" y="180"/>
                      <a:pt x="65" y="180"/>
                      <a:pt x="65" y="180"/>
                    </a:cubicBezTo>
                    <a:cubicBezTo>
                      <a:pt x="62" y="180"/>
                      <a:pt x="58" y="181"/>
                      <a:pt x="55" y="181"/>
                    </a:cubicBezTo>
                    <a:moveTo>
                      <a:pt x="33" y="182"/>
                    </a:moveTo>
                    <a:cubicBezTo>
                      <a:pt x="33" y="182"/>
                      <a:pt x="33" y="182"/>
                      <a:pt x="33" y="182"/>
                    </a:cubicBezTo>
                    <a:cubicBezTo>
                      <a:pt x="31" y="182"/>
                      <a:pt x="30" y="182"/>
                      <a:pt x="29" y="182"/>
                    </a:cubicBezTo>
                    <a:cubicBezTo>
                      <a:pt x="36" y="175"/>
                      <a:pt x="44" y="169"/>
                      <a:pt x="51" y="163"/>
                    </a:cubicBezTo>
                    <a:cubicBezTo>
                      <a:pt x="53" y="163"/>
                      <a:pt x="55" y="163"/>
                      <a:pt x="57" y="163"/>
                    </a:cubicBezTo>
                    <a:cubicBezTo>
                      <a:pt x="50" y="169"/>
                      <a:pt x="44" y="175"/>
                      <a:pt x="38" y="181"/>
                    </a:cubicBezTo>
                    <a:cubicBezTo>
                      <a:pt x="38" y="181"/>
                      <a:pt x="38" y="181"/>
                      <a:pt x="37" y="181"/>
                    </a:cubicBezTo>
                    <a:cubicBezTo>
                      <a:pt x="37" y="181"/>
                      <a:pt x="37" y="181"/>
                      <a:pt x="36" y="182"/>
                    </a:cubicBezTo>
                    <a:cubicBezTo>
                      <a:pt x="35" y="182"/>
                      <a:pt x="34" y="182"/>
                      <a:pt x="33" y="182"/>
                    </a:cubicBezTo>
                    <a:moveTo>
                      <a:pt x="70" y="180"/>
                    </a:moveTo>
                    <a:cubicBezTo>
                      <a:pt x="75" y="174"/>
                      <a:pt x="80" y="169"/>
                      <a:pt x="86" y="163"/>
                    </a:cubicBezTo>
                    <a:cubicBezTo>
                      <a:pt x="86" y="163"/>
                      <a:pt x="86" y="163"/>
                      <a:pt x="86" y="163"/>
                    </a:cubicBezTo>
                    <a:cubicBezTo>
                      <a:pt x="89" y="162"/>
                      <a:pt x="91" y="162"/>
                      <a:pt x="94" y="161"/>
                    </a:cubicBezTo>
                    <a:cubicBezTo>
                      <a:pt x="88" y="167"/>
                      <a:pt x="83" y="173"/>
                      <a:pt x="77" y="178"/>
                    </a:cubicBezTo>
                    <a:cubicBezTo>
                      <a:pt x="77" y="179"/>
                      <a:pt x="77" y="179"/>
                      <a:pt x="77" y="179"/>
                    </a:cubicBezTo>
                    <a:cubicBezTo>
                      <a:pt x="74" y="179"/>
                      <a:pt x="72" y="179"/>
                      <a:pt x="70" y="180"/>
                    </a:cubicBezTo>
                    <a:moveTo>
                      <a:pt x="24" y="181"/>
                    </a:moveTo>
                    <a:cubicBezTo>
                      <a:pt x="23" y="181"/>
                      <a:pt x="22" y="181"/>
                      <a:pt x="21" y="181"/>
                    </a:cubicBezTo>
                    <a:cubicBezTo>
                      <a:pt x="19" y="181"/>
                      <a:pt x="16" y="181"/>
                      <a:pt x="14" y="181"/>
                    </a:cubicBezTo>
                    <a:cubicBezTo>
                      <a:pt x="19" y="176"/>
                      <a:pt x="32" y="166"/>
                      <a:pt x="38" y="161"/>
                    </a:cubicBezTo>
                    <a:cubicBezTo>
                      <a:pt x="39" y="160"/>
                      <a:pt x="39" y="160"/>
                      <a:pt x="39" y="160"/>
                    </a:cubicBezTo>
                    <a:cubicBezTo>
                      <a:pt x="42" y="161"/>
                      <a:pt x="45" y="162"/>
                      <a:pt x="47" y="162"/>
                    </a:cubicBezTo>
                    <a:cubicBezTo>
                      <a:pt x="40" y="169"/>
                      <a:pt x="32" y="175"/>
                      <a:pt x="24" y="181"/>
                    </a:cubicBezTo>
                    <a:moveTo>
                      <a:pt x="92" y="176"/>
                    </a:moveTo>
                    <a:cubicBezTo>
                      <a:pt x="97" y="171"/>
                      <a:pt x="102" y="166"/>
                      <a:pt x="108" y="161"/>
                    </a:cubicBezTo>
                    <a:cubicBezTo>
                      <a:pt x="108" y="160"/>
                      <a:pt x="108" y="160"/>
                      <a:pt x="109" y="160"/>
                    </a:cubicBezTo>
                    <a:cubicBezTo>
                      <a:pt x="105" y="164"/>
                      <a:pt x="102" y="169"/>
                      <a:pt x="99" y="174"/>
                    </a:cubicBezTo>
                    <a:cubicBezTo>
                      <a:pt x="97" y="174"/>
                      <a:pt x="94" y="175"/>
                      <a:pt x="92" y="176"/>
                    </a:cubicBezTo>
                    <a:moveTo>
                      <a:pt x="82" y="178"/>
                    </a:moveTo>
                    <a:cubicBezTo>
                      <a:pt x="88" y="172"/>
                      <a:pt x="94" y="166"/>
                      <a:pt x="99" y="160"/>
                    </a:cubicBezTo>
                    <a:cubicBezTo>
                      <a:pt x="102" y="159"/>
                      <a:pt x="105" y="158"/>
                      <a:pt x="107" y="157"/>
                    </a:cubicBezTo>
                    <a:cubicBezTo>
                      <a:pt x="107" y="158"/>
                      <a:pt x="106" y="158"/>
                      <a:pt x="106" y="159"/>
                    </a:cubicBezTo>
                    <a:cubicBezTo>
                      <a:pt x="100" y="164"/>
                      <a:pt x="94" y="170"/>
                      <a:pt x="88" y="175"/>
                    </a:cubicBezTo>
                    <a:cubicBezTo>
                      <a:pt x="88" y="176"/>
                      <a:pt x="88" y="176"/>
                      <a:pt x="88" y="177"/>
                    </a:cubicBezTo>
                    <a:cubicBezTo>
                      <a:pt x="86" y="177"/>
                      <a:pt x="84" y="177"/>
                      <a:pt x="82" y="178"/>
                    </a:cubicBezTo>
                    <a:moveTo>
                      <a:pt x="10" y="180"/>
                    </a:moveTo>
                    <a:cubicBezTo>
                      <a:pt x="8" y="180"/>
                      <a:pt x="7" y="179"/>
                      <a:pt x="5" y="179"/>
                    </a:cubicBezTo>
                    <a:cubicBezTo>
                      <a:pt x="5" y="179"/>
                      <a:pt x="5" y="179"/>
                      <a:pt x="5" y="179"/>
                    </a:cubicBezTo>
                    <a:cubicBezTo>
                      <a:pt x="8" y="175"/>
                      <a:pt x="10" y="172"/>
                      <a:pt x="13" y="168"/>
                    </a:cubicBezTo>
                    <a:cubicBezTo>
                      <a:pt x="15" y="163"/>
                      <a:pt x="18" y="159"/>
                      <a:pt x="20" y="156"/>
                    </a:cubicBezTo>
                    <a:cubicBezTo>
                      <a:pt x="21" y="156"/>
                      <a:pt x="21" y="156"/>
                      <a:pt x="21" y="156"/>
                    </a:cubicBezTo>
                    <a:cubicBezTo>
                      <a:pt x="21" y="156"/>
                      <a:pt x="21" y="156"/>
                      <a:pt x="21" y="156"/>
                    </a:cubicBezTo>
                    <a:cubicBezTo>
                      <a:pt x="25" y="157"/>
                      <a:pt x="30" y="159"/>
                      <a:pt x="35" y="160"/>
                    </a:cubicBezTo>
                    <a:cubicBezTo>
                      <a:pt x="31" y="163"/>
                      <a:pt x="25" y="168"/>
                      <a:pt x="20" y="172"/>
                    </a:cubicBezTo>
                    <a:cubicBezTo>
                      <a:pt x="17" y="174"/>
                      <a:pt x="14" y="176"/>
                      <a:pt x="12" y="178"/>
                    </a:cubicBezTo>
                    <a:cubicBezTo>
                      <a:pt x="12" y="179"/>
                      <a:pt x="11" y="179"/>
                      <a:pt x="10" y="180"/>
                    </a:cubicBezTo>
                    <a:cubicBezTo>
                      <a:pt x="10" y="180"/>
                      <a:pt x="10" y="180"/>
                      <a:pt x="10" y="180"/>
                    </a:cubicBezTo>
                    <a:moveTo>
                      <a:pt x="16" y="155"/>
                    </a:moveTo>
                    <a:cubicBezTo>
                      <a:pt x="18" y="151"/>
                      <a:pt x="20" y="146"/>
                      <a:pt x="23" y="141"/>
                    </a:cubicBezTo>
                    <a:cubicBezTo>
                      <a:pt x="23" y="140"/>
                      <a:pt x="24" y="139"/>
                      <a:pt x="24" y="139"/>
                    </a:cubicBezTo>
                    <a:cubicBezTo>
                      <a:pt x="25" y="138"/>
                      <a:pt x="26" y="137"/>
                      <a:pt x="28" y="136"/>
                    </a:cubicBezTo>
                    <a:cubicBezTo>
                      <a:pt x="27" y="137"/>
                      <a:pt x="27" y="138"/>
                      <a:pt x="27" y="138"/>
                    </a:cubicBezTo>
                    <a:cubicBezTo>
                      <a:pt x="25" y="142"/>
                      <a:pt x="23" y="145"/>
                      <a:pt x="21" y="148"/>
                    </a:cubicBezTo>
                    <a:cubicBezTo>
                      <a:pt x="21" y="149"/>
                      <a:pt x="20" y="150"/>
                      <a:pt x="20" y="151"/>
                    </a:cubicBezTo>
                    <a:cubicBezTo>
                      <a:pt x="19" y="152"/>
                      <a:pt x="19" y="152"/>
                      <a:pt x="19" y="152"/>
                    </a:cubicBezTo>
                    <a:cubicBezTo>
                      <a:pt x="19" y="152"/>
                      <a:pt x="19" y="152"/>
                      <a:pt x="19" y="152"/>
                    </a:cubicBezTo>
                    <a:cubicBezTo>
                      <a:pt x="19" y="152"/>
                      <a:pt x="18" y="152"/>
                      <a:pt x="18" y="153"/>
                    </a:cubicBezTo>
                    <a:cubicBezTo>
                      <a:pt x="17" y="153"/>
                      <a:pt x="17" y="154"/>
                      <a:pt x="16" y="155"/>
                    </a:cubicBezTo>
                    <a:moveTo>
                      <a:pt x="26" y="134"/>
                    </a:moveTo>
                    <a:cubicBezTo>
                      <a:pt x="27" y="132"/>
                      <a:pt x="28" y="131"/>
                      <a:pt x="29" y="129"/>
                    </a:cubicBezTo>
                    <a:cubicBezTo>
                      <a:pt x="30" y="128"/>
                      <a:pt x="31" y="127"/>
                      <a:pt x="33" y="127"/>
                    </a:cubicBezTo>
                    <a:cubicBezTo>
                      <a:pt x="32" y="129"/>
                      <a:pt x="31" y="131"/>
                      <a:pt x="30" y="133"/>
                    </a:cubicBezTo>
                    <a:cubicBezTo>
                      <a:pt x="29" y="133"/>
                      <a:pt x="29" y="133"/>
                      <a:pt x="29" y="133"/>
                    </a:cubicBezTo>
                    <a:cubicBezTo>
                      <a:pt x="29" y="133"/>
                      <a:pt x="28" y="133"/>
                      <a:pt x="28" y="133"/>
                    </a:cubicBezTo>
                    <a:cubicBezTo>
                      <a:pt x="28" y="133"/>
                      <a:pt x="27" y="133"/>
                      <a:pt x="26" y="134"/>
                    </a:cubicBezTo>
                    <a:moveTo>
                      <a:pt x="31" y="124"/>
                    </a:moveTo>
                    <a:cubicBezTo>
                      <a:pt x="31" y="124"/>
                      <a:pt x="31" y="124"/>
                      <a:pt x="31" y="124"/>
                    </a:cubicBezTo>
                    <a:cubicBezTo>
                      <a:pt x="32" y="122"/>
                      <a:pt x="33" y="120"/>
                      <a:pt x="33" y="118"/>
                    </a:cubicBezTo>
                    <a:cubicBezTo>
                      <a:pt x="35" y="118"/>
                      <a:pt x="36" y="117"/>
                      <a:pt x="38" y="116"/>
                    </a:cubicBezTo>
                    <a:cubicBezTo>
                      <a:pt x="37" y="118"/>
                      <a:pt x="36" y="120"/>
                      <a:pt x="35" y="123"/>
                    </a:cubicBezTo>
                    <a:cubicBezTo>
                      <a:pt x="35" y="122"/>
                      <a:pt x="34" y="122"/>
                      <a:pt x="34" y="122"/>
                    </a:cubicBezTo>
                    <a:cubicBezTo>
                      <a:pt x="34" y="122"/>
                      <a:pt x="33" y="123"/>
                      <a:pt x="33" y="123"/>
                    </a:cubicBezTo>
                    <a:cubicBezTo>
                      <a:pt x="32" y="123"/>
                      <a:pt x="32" y="124"/>
                      <a:pt x="31" y="124"/>
                    </a:cubicBezTo>
                    <a:moveTo>
                      <a:pt x="68" y="113"/>
                    </a:moveTo>
                    <a:cubicBezTo>
                      <a:pt x="69" y="111"/>
                      <a:pt x="70" y="110"/>
                      <a:pt x="71" y="109"/>
                    </a:cubicBezTo>
                    <a:cubicBezTo>
                      <a:pt x="72" y="109"/>
                      <a:pt x="72" y="109"/>
                      <a:pt x="72" y="109"/>
                    </a:cubicBezTo>
                    <a:cubicBezTo>
                      <a:pt x="74" y="108"/>
                      <a:pt x="76" y="107"/>
                      <a:pt x="78" y="107"/>
                    </a:cubicBezTo>
                    <a:cubicBezTo>
                      <a:pt x="77" y="108"/>
                      <a:pt x="75" y="110"/>
                      <a:pt x="73" y="112"/>
                    </a:cubicBezTo>
                    <a:cubicBezTo>
                      <a:pt x="73" y="112"/>
                      <a:pt x="73" y="112"/>
                      <a:pt x="73" y="112"/>
                    </a:cubicBezTo>
                    <a:cubicBezTo>
                      <a:pt x="73" y="112"/>
                      <a:pt x="73" y="112"/>
                      <a:pt x="73" y="112"/>
                    </a:cubicBezTo>
                    <a:cubicBezTo>
                      <a:pt x="71" y="112"/>
                      <a:pt x="69" y="112"/>
                      <a:pt x="68" y="113"/>
                    </a:cubicBezTo>
                    <a:moveTo>
                      <a:pt x="35" y="114"/>
                    </a:moveTo>
                    <a:cubicBezTo>
                      <a:pt x="37" y="111"/>
                      <a:pt x="40" y="108"/>
                      <a:pt x="42" y="105"/>
                    </a:cubicBezTo>
                    <a:cubicBezTo>
                      <a:pt x="41" y="107"/>
                      <a:pt x="40" y="109"/>
                      <a:pt x="40" y="112"/>
                    </a:cubicBezTo>
                    <a:cubicBezTo>
                      <a:pt x="38" y="112"/>
                      <a:pt x="37" y="113"/>
                      <a:pt x="35" y="114"/>
                    </a:cubicBezTo>
                    <a:moveTo>
                      <a:pt x="76" y="104"/>
                    </a:moveTo>
                    <a:cubicBezTo>
                      <a:pt x="78" y="102"/>
                      <a:pt x="80" y="99"/>
                      <a:pt x="82" y="96"/>
                    </a:cubicBezTo>
                    <a:cubicBezTo>
                      <a:pt x="84" y="95"/>
                      <a:pt x="87" y="95"/>
                      <a:pt x="89" y="94"/>
                    </a:cubicBezTo>
                    <a:cubicBezTo>
                      <a:pt x="87" y="96"/>
                      <a:pt x="85" y="99"/>
                      <a:pt x="83" y="101"/>
                    </a:cubicBezTo>
                    <a:cubicBezTo>
                      <a:pt x="80" y="102"/>
                      <a:pt x="78" y="103"/>
                      <a:pt x="76" y="104"/>
                    </a:cubicBezTo>
                    <a:moveTo>
                      <a:pt x="85" y="92"/>
                    </a:moveTo>
                    <a:cubicBezTo>
                      <a:pt x="87" y="89"/>
                      <a:pt x="89" y="86"/>
                      <a:pt x="91" y="83"/>
                    </a:cubicBezTo>
                    <a:cubicBezTo>
                      <a:pt x="93" y="82"/>
                      <a:pt x="95" y="82"/>
                      <a:pt x="97" y="81"/>
                    </a:cubicBezTo>
                    <a:cubicBezTo>
                      <a:pt x="96" y="84"/>
                      <a:pt x="94" y="86"/>
                      <a:pt x="92" y="89"/>
                    </a:cubicBezTo>
                    <a:cubicBezTo>
                      <a:pt x="92" y="89"/>
                      <a:pt x="92" y="89"/>
                      <a:pt x="92" y="89"/>
                    </a:cubicBezTo>
                    <a:cubicBezTo>
                      <a:pt x="90" y="90"/>
                      <a:pt x="88" y="91"/>
                      <a:pt x="85" y="92"/>
                    </a:cubicBezTo>
                    <a:moveTo>
                      <a:pt x="93" y="79"/>
                    </a:moveTo>
                    <a:cubicBezTo>
                      <a:pt x="94" y="77"/>
                      <a:pt x="95" y="76"/>
                      <a:pt x="95" y="74"/>
                    </a:cubicBezTo>
                    <a:cubicBezTo>
                      <a:pt x="97" y="73"/>
                      <a:pt x="99" y="73"/>
                      <a:pt x="101" y="72"/>
                    </a:cubicBezTo>
                    <a:cubicBezTo>
                      <a:pt x="101" y="74"/>
                      <a:pt x="100" y="76"/>
                      <a:pt x="99" y="77"/>
                    </a:cubicBezTo>
                    <a:cubicBezTo>
                      <a:pt x="98" y="77"/>
                      <a:pt x="98" y="77"/>
                      <a:pt x="98" y="77"/>
                    </a:cubicBezTo>
                    <a:cubicBezTo>
                      <a:pt x="97" y="78"/>
                      <a:pt x="95" y="79"/>
                      <a:pt x="93" y="79"/>
                    </a:cubicBezTo>
                    <a:moveTo>
                      <a:pt x="97" y="71"/>
                    </a:moveTo>
                    <a:cubicBezTo>
                      <a:pt x="98" y="68"/>
                      <a:pt x="99" y="66"/>
                      <a:pt x="100" y="63"/>
                    </a:cubicBezTo>
                    <a:cubicBezTo>
                      <a:pt x="100" y="63"/>
                      <a:pt x="100" y="63"/>
                      <a:pt x="100" y="63"/>
                    </a:cubicBezTo>
                    <a:cubicBezTo>
                      <a:pt x="102" y="62"/>
                      <a:pt x="104" y="61"/>
                      <a:pt x="106" y="61"/>
                    </a:cubicBezTo>
                    <a:cubicBezTo>
                      <a:pt x="105" y="63"/>
                      <a:pt x="104" y="66"/>
                      <a:pt x="103" y="69"/>
                    </a:cubicBezTo>
                    <a:cubicBezTo>
                      <a:pt x="101" y="69"/>
                      <a:pt x="99" y="70"/>
                      <a:pt x="97" y="71"/>
                    </a:cubicBezTo>
                    <a:moveTo>
                      <a:pt x="101" y="59"/>
                    </a:moveTo>
                    <a:cubicBezTo>
                      <a:pt x="102" y="57"/>
                      <a:pt x="102" y="55"/>
                      <a:pt x="103" y="53"/>
                    </a:cubicBezTo>
                    <a:cubicBezTo>
                      <a:pt x="103" y="52"/>
                      <a:pt x="103" y="52"/>
                      <a:pt x="103" y="52"/>
                    </a:cubicBezTo>
                    <a:cubicBezTo>
                      <a:pt x="105" y="52"/>
                      <a:pt x="107" y="51"/>
                      <a:pt x="108" y="51"/>
                    </a:cubicBezTo>
                    <a:cubicBezTo>
                      <a:pt x="108" y="53"/>
                      <a:pt x="107" y="55"/>
                      <a:pt x="107" y="58"/>
                    </a:cubicBezTo>
                    <a:cubicBezTo>
                      <a:pt x="106" y="58"/>
                      <a:pt x="106" y="58"/>
                      <a:pt x="106" y="58"/>
                    </a:cubicBezTo>
                    <a:cubicBezTo>
                      <a:pt x="105" y="58"/>
                      <a:pt x="103" y="58"/>
                      <a:pt x="101" y="59"/>
                    </a:cubicBezTo>
                    <a:moveTo>
                      <a:pt x="103" y="49"/>
                    </a:moveTo>
                    <a:cubicBezTo>
                      <a:pt x="104" y="47"/>
                      <a:pt x="104" y="44"/>
                      <a:pt x="104" y="42"/>
                    </a:cubicBezTo>
                    <a:cubicBezTo>
                      <a:pt x="106" y="42"/>
                      <a:pt x="108" y="41"/>
                      <a:pt x="110" y="40"/>
                    </a:cubicBezTo>
                    <a:cubicBezTo>
                      <a:pt x="110" y="43"/>
                      <a:pt x="109" y="45"/>
                      <a:pt x="109" y="47"/>
                    </a:cubicBezTo>
                    <a:cubicBezTo>
                      <a:pt x="107" y="48"/>
                      <a:pt x="105" y="48"/>
                      <a:pt x="103" y="49"/>
                    </a:cubicBezTo>
                    <a:moveTo>
                      <a:pt x="105" y="39"/>
                    </a:moveTo>
                    <a:cubicBezTo>
                      <a:pt x="105" y="37"/>
                      <a:pt x="105" y="35"/>
                      <a:pt x="105" y="33"/>
                    </a:cubicBezTo>
                    <a:cubicBezTo>
                      <a:pt x="107" y="32"/>
                      <a:pt x="109" y="32"/>
                      <a:pt x="111" y="31"/>
                    </a:cubicBezTo>
                    <a:cubicBezTo>
                      <a:pt x="110" y="33"/>
                      <a:pt x="110" y="35"/>
                      <a:pt x="110" y="37"/>
                    </a:cubicBezTo>
                    <a:cubicBezTo>
                      <a:pt x="108" y="38"/>
                      <a:pt x="106" y="38"/>
                      <a:pt x="105" y="39"/>
                    </a:cubicBezTo>
                    <a:moveTo>
                      <a:pt x="105" y="30"/>
                    </a:moveTo>
                    <a:cubicBezTo>
                      <a:pt x="105" y="29"/>
                      <a:pt x="105" y="28"/>
                      <a:pt x="105" y="27"/>
                    </a:cubicBezTo>
                    <a:cubicBezTo>
                      <a:pt x="107" y="26"/>
                      <a:pt x="109" y="25"/>
                      <a:pt x="110" y="24"/>
                    </a:cubicBezTo>
                    <a:cubicBezTo>
                      <a:pt x="110" y="25"/>
                      <a:pt x="111" y="27"/>
                      <a:pt x="111" y="28"/>
                    </a:cubicBezTo>
                    <a:cubicBezTo>
                      <a:pt x="109" y="29"/>
                      <a:pt x="107" y="29"/>
                      <a:pt x="105" y="30"/>
                    </a:cubicBezTo>
                    <a:moveTo>
                      <a:pt x="105" y="24"/>
                    </a:moveTo>
                    <a:cubicBezTo>
                      <a:pt x="105" y="22"/>
                      <a:pt x="104" y="21"/>
                      <a:pt x="104" y="20"/>
                    </a:cubicBezTo>
                    <a:cubicBezTo>
                      <a:pt x="106" y="19"/>
                      <a:pt x="108" y="19"/>
                      <a:pt x="110" y="18"/>
                    </a:cubicBezTo>
                    <a:cubicBezTo>
                      <a:pt x="110" y="19"/>
                      <a:pt x="110" y="20"/>
                      <a:pt x="110" y="21"/>
                    </a:cubicBezTo>
                    <a:cubicBezTo>
                      <a:pt x="110" y="21"/>
                      <a:pt x="110" y="21"/>
                      <a:pt x="110" y="21"/>
                    </a:cubicBezTo>
                    <a:cubicBezTo>
                      <a:pt x="110" y="21"/>
                      <a:pt x="109" y="21"/>
                      <a:pt x="109" y="21"/>
                    </a:cubicBezTo>
                    <a:cubicBezTo>
                      <a:pt x="108" y="22"/>
                      <a:pt x="106" y="23"/>
                      <a:pt x="105" y="24"/>
                    </a:cubicBezTo>
                    <a:moveTo>
                      <a:pt x="104" y="17"/>
                    </a:moveTo>
                    <a:cubicBezTo>
                      <a:pt x="104" y="16"/>
                      <a:pt x="103" y="14"/>
                      <a:pt x="103" y="13"/>
                    </a:cubicBezTo>
                    <a:cubicBezTo>
                      <a:pt x="104" y="12"/>
                      <a:pt x="105" y="11"/>
                      <a:pt x="106" y="9"/>
                    </a:cubicBezTo>
                    <a:cubicBezTo>
                      <a:pt x="107" y="8"/>
                      <a:pt x="107" y="7"/>
                      <a:pt x="108" y="6"/>
                    </a:cubicBezTo>
                    <a:cubicBezTo>
                      <a:pt x="109" y="9"/>
                      <a:pt x="109" y="12"/>
                      <a:pt x="110" y="15"/>
                    </a:cubicBezTo>
                    <a:cubicBezTo>
                      <a:pt x="108" y="16"/>
                      <a:pt x="106" y="16"/>
                      <a:pt x="104" y="17"/>
                    </a:cubicBezTo>
                    <a:moveTo>
                      <a:pt x="70" y="119"/>
                    </a:moveTo>
                    <a:cubicBezTo>
                      <a:pt x="71" y="119"/>
                      <a:pt x="71" y="119"/>
                      <a:pt x="72" y="119"/>
                    </a:cubicBezTo>
                    <a:cubicBezTo>
                      <a:pt x="107" y="87"/>
                      <a:pt x="115" y="53"/>
                      <a:pt x="114" y="29"/>
                    </a:cubicBezTo>
                    <a:cubicBezTo>
                      <a:pt x="114" y="19"/>
                      <a:pt x="113" y="11"/>
                      <a:pt x="112" y="5"/>
                    </a:cubicBezTo>
                    <a:cubicBezTo>
                      <a:pt x="113" y="5"/>
                      <a:pt x="113" y="5"/>
                      <a:pt x="113" y="5"/>
                    </a:cubicBezTo>
                    <a:cubicBezTo>
                      <a:pt x="118" y="7"/>
                      <a:pt x="126" y="7"/>
                      <a:pt x="131" y="7"/>
                    </a:cubicBezTo>
                    <a:cubicBezTo>
                      <a:pt x="133" y="14"/>
                      <a:pt x="139" y="32"/>
                      <a:pt x="139" y="53"/>
                    </a:cubicBezTo>
                    <a:cubicBezTo>
                      <a:pt x="139" y="80"/>
                      <a:pt x="130" y="113"/>
                      <a:pt x="98" y="140"/>
                    </a:cubicBezTo>
                    <a:cubicBezTo>
                      <a:pt x="98" y="140"/>
                      <a:pt x="97" y="141"/>
                      <a:pt x="97" y="141"/>
                    </a:cubicBezTo>
                    <a:cubicBezTo>
                      <a:pt x="97" y="142"/>
                      <a:pt x="98" y="142"/>
                      <a:pt x="98" y="143"/>
                    </a:cubicBezTo>
                    <a:cubicBezTo>
                      <a:pt x="103" y="145"/>
                      <a:pt x="107" y="148"/>
                      <a:pt x="112" y="151"/>
                    </a:cubicBezTo>
                    <a:cubicBezTo>
                      <a:pt x="100" y="157"/>
                      <a:pt x="86" y="160"/>
                      <a:pt x="70" y="160"/>
                    </a:cubicBezTo>
                    <a:cubicBezTo>
                      <a:pt x="56" y="160"/>
                      <a:pt x="40" y="158"/>
                      <a:pt x="23" y="153"/>
                    </a:cubicBezTo>
                    <a:cubicBezTo>
                      <a:pt x="23" y="152"/>
                      <a:pt x="24" y="152"/>
                      <a:pt x="24" y="151"/>
                    </a:cubicBezTo>
                    <a:cubicBezTo>
                      <a:pt x="26" y="147"/>
                      <a:pt x="32" y="137"/>
                      <a:pt x="37" y="127"/>
                    </a:cubicBezTo>
                    <a:cubicBezTo>
                      <a:pt x="40" y="122"/>
                      <a:pt x="42" y="117"/>
                      <a:pt x="44" y="112"/>
                    </a:cubicBezTo>
                    <a:cubicBezTo>
                      <a:pt x="45" y="108"/>
                      <a:pt x="46" y="105"/>
                      <a:pt x="47" y="102"/>
                    </a:cubicBezTo>
                    <a:cubicBezTo>
                      <a:pt x="51" y="105"/>
                      <a:pt x="57" y="110"/>
                      <a:pt x="62" y="114"/>
                    </a:cubicBezTo>
                    <a:cubicBezTo>
                      <a:pt x="62" y="114"/>
                      <a:pt x="62" y="114"/>
                      <a:pt x="63" y="115"/>
                    </a:cubicBezTo>
                    <a:cubicBezTo>
                      <a:pt x="63" y="115"/>
                      <a:pt x="64" y="115"/>
                      <a:pt x="64" y="115"/>
                    </a:cubicBezTo>
                    <a:cubicBezTo>
                      <a:pt x="64" y="115"/>
                      <a:pt x="64" y="115"/>
                      <a:pt x="64" y="115"/>
                    </a:cubicBezTo>
                    <a:cubicBezTo>
                      <a:pt x="65" y="115"/>
                      <a:pt x="65" y="116"/>
                      <a:pt x="66" y="116"/>
                    </a:cubicBezTo>
                    <a:cubicBezTo>
                      <a:pt x="66" y="116"/>
                      <a:pt x="66" y="116"/>
                      <a:pt x="66" y="116"/>
                    </a:cubicBezTo>
                    <a:cubicBezTo>
                      <a:pt x="67" y="117"/>
                      <a:pt x="68" y="118"/>
                      <a:pt x="69" y="119"/>
                    </a:cubicBezTo>
                    <a:cubicBezTo>
                      <a:pt x="70" y="119"/>
                      <a:pt x="70" y="119"/>
                      <a:pt x="70" y="119"/>
                    </a:cubicBezTo>
                    <a:moveTo>
                      <a:pt x="110" y="0"/>
                    </a:moveTo>
                    <a:cubicBezTo>
                      <a:pt x="109" y="0"/>
                      <a:pt x="109" y="0"/>
                      <a:pt x="109" y="0"/>
                    </a:cubicBezTo>
                    <a:cubicBezTo>
                      <a:pt x="109" y="0"/>
                      <a:pt x="109" y="0"/>
                      <a:pt x="109" y="0"/>
                    </a:cubicBezTo>
                    <a:cubicBezTo>
                      <a:pt x="108" y="0"/>
                      <a:pt x="108" y="0"/>
                      <a:pt x="108" y="0"/>
                    </a:cubicBezTo>
                    <a:cubicBezTo>
                      <a:pt x="108" y="1"/>
                      <a:pt x="108" y="1"/>
                      <a:pt x="108" y="1"/>
                    </a:cubicBezTo>
                    <a:cubicBezTo>
                      <a:pt x="106" y="3"/>
                      <a:pt x="104" y="5"/>
                      <a:pt x="103" y="7"/>
                    </a:cubicBezTo>
                    <a:cubicBezTo>
                      <a:pt x="101" y="9"/>
                      <a:pt x="100" y="11"/>
                      <a:pt x="100" y="11"/>
                    </a:cubicBezTo>
                    <a:cubicBezTo>
                      <a:pt x="100" y="12"/>
                      <a:pt x="100" y="12"/>
                      <a:pt x="100" y="12"/>
                    </a:cubicBezTo>
                    <a:cubicBezTo>
                      <a:pt x="99" y="12"/>
                      <a:pt x="99" y="12"/>
                      <a:pt x="99" y="12"/>
                    </a:cubicBezTo>
                    <a:cubicBezTo>
                      <a:pt x="99" y="12"/>
                      <a:pt x="99" y="12"/>
                      <a:pt x="99" y="12"/>
                    </a:cubicBezTo>
                    <a:cubicBezTo>
                      <a:pt x="99" y="13"/>
                      <a:pt x="99" y="13"/>
                      <a:pt x="99" y="13"/>
                    </a:cubicBezTo>
                    <a:cubicBezTo>
                      <a:pt x="99" y="13"/>
                      <a:pt x="99" y="13"/>
                      <a:pt x="99" y="13"/>
                    </a:cubicBezTo>
                    <a:cubicBezTo>
                      <a:pt x="99" y="13"/>
                      <a:pt x="99" y="13"/>
                      <a:pt x="99" y="13"/>
                    </a:cubicBezTo>
                    <a:cubicBezTo>
                      <a:pt x="100" y="15"/>
                      <a:pt x="101" y="19"/>
                      <a:pt x="101" y="25"/>
                    </a:cubicBezTo>
                    <a:cubicBezTo>
                      <a:pt x="101" y="25"/>
                      <a:pt x="100" y="26"/>
                      <a:pt x="101" y="26"/>
                    </a:cubicBezTo>
                    <a:cubicBezTo>
                      <a:pt x="101" y="27"/>
                      <a:pt x="101" y="27"/>
                      <a:pt x="101" y="27"/>
                    </a:cubicBezTo>
                    <a:cubicBezTo>
                      <a:pt x="101" y="28"/>
                      <a:pt x="101" y="29"/>
                      <a:pt x="101" y="31"/>
                    </a:cubicBezTo>
                    <a:cubicBezTo>
                      <a:pt x="101" y="50"/>
                      <a:pt x="95" y="81"/>
                      <a:pt x="64" y="110"/>
                    </a:cubicBezTo>
                    <a:cubicBezTo>
                      <a:pt x="58" y="105"/>
                      <a:pt x="51" y="100"/>
                      <a:pt x="46" y="96"/>
                    </a:cubicBezTo>
                    <a:cubicBezTo>
                      <a:pt x="46" y="96"/>
                      <a:pt x="46" y="96"/>
                      <a:pt x="46" y="96"/>
                    </a:cubicBezTo>
                    <a:cubicBezTo>
                      <a:pt x="45" y="96"/>
                      <a:pt x="45" y="96"/>
                      <a:pt x="45" y="96"/>
                    </a:cubicBezTo>
                    <a:cubicBezTo>
                      <a:pt x="45" y="96"/>
                      <a:pt x="45" y="96"/>
                      <a:pt x="45" y="96"/>
                    </a:cubicBezTo>
                    <a:cubicBezTo>
                      <a:pt x="44" y="96"/>
                      <a:pt x="44" y="96"/>
                      <a:pt x="44" y="96"/>
                    </a:cubicBezTo>
                    <a:cubicBezTo>
                      <a:pt x="44" y="96"/>
                      <a:pt x="44" y="96"/>
                      <a:pt x="44" y="96"/>
                    </a:cubicBezTo>
                    <a:cubicBezTo>
                      <a:pt x="44" y="96"/>
                      <a:pt x="44" y="96"/>
                      <a:pt x="44" y="96"/>
                    </a:cubicBezTo>
                    <a:cubicBezTo>
                      <a:pt x="43" y="97"/>
                      <a:pt x="43" y="97"/>
                      <a:pt x="43" y="97"/>
                    </a:cubicBezTo>
                    <a:cubicBezTo>
                      <a:pt x="37" y="104"/>
                      <a:pt x="32" y="112"/>
                      <a:pt x="27" y="120"/>
                    </a:cubicBezTo>
                    <a:cubicBezTo>
                      <a:pt x="26" y="121"/>
                      <a:pt x="26" y="122"/>
                      <a:pt x="27" y="122"/>
                    </a:cubicBezTo>
                    <a:cubicBezTo>
                      <a:pt x="27" y="122"/>
                      <a:pt x="27" y="122"/>
                      <a:pt x="27" y="122"/>
                    </a:cubicBezTo>
                    <a:cubicBezTo>
                      <a:pt x="24" y="130"/>
                      <a:pt x="19" y="140"/>
                      <a:pt x="14" y="150"/>
                    </a:cubicBezTo>
                    <a:cubicBezTo>
                      <a:pt x="11" y="157"/>
                      <a:pt x="7" y="164"/>
                      <a:pt x="5" y="169"/>
                    </a:cubicBezTo>
                    <a:cubicBezTo>
                      <a:pt x="5" y="170"/>
                      <a:pt x="4" y="170"/>
                      <a:pt x="4" y="171"/>
                    </a:cubicBezTo>
                    <a:cubicBezTo>
                      <a:pt x="4" y="171"/>
                      <a:pt x="4" y="171"/>
                      <a:pt x="4" y="171"/>
                    </a:cubicBezTo>
                    <a:cubicBezTo>
                      <a:pt x="3" y="172"/>
                      <a:pt x="3" y="172"/>
                      <a:pt x="3" y="172"/>
                    </a:cubicBezTo>
                    <a:cubicBezTo>
                      <a:pt x="3" y="172"/>
                      <a:pt x="3" y="173"/>
                      <a:pt x="3" y="173"/>
                    </a:cubicBezTo>
                    <a:cubicBezTo>
                      <a:pt x="2" y="174"/>
                      <a:pt x="2" y="176"/>
                      <a:pt x="1" y="177"/>
                    </a:cubicBezTo>
                    <a:cubicBezTo>
                      <a:pt x="1" y="177"/>
                      <a:pt x="1" y="177"/>
                      <a:pt x="1" y="178"/>
                    </a:cubicBezTo>
                    <a:cubicBezTo>
                      <a:pt x="1" y="178"/>
                      <a:pt x="1" y="178"/>
                      <a:pt x="1" y="178"/>
                    </a:cubicBezTo>
                    <a:cubicBezTo>
                      <a:pt x="1" y="179"/>
                      <a:pt x="1" y="179"/>
                      <a:pt x="1" y="179"/>
                    </a:cubicBezTo>
                    <a:cubicBezTo>
                      <a:pt x="1" y="179"/>
                      <a:pt x="0" y="179"/>
                      <a:pt x="0" y="179"/>
                    </a:cubicBezTo>
                    <a:cubicBezTo>
                      <a:pt x="1" y="180"/>
                      <a:pt x="1" y="180"/>
                      <a:pt x="1" y="180"/>
                    </a:cubicBezTo>
                    <a:cubicBezTo>
                      <a:pt x="1" y="180"/>
                      <a:pt x="1" y="181"/>
                      <a:pt x="1" y="181"/>
                    </a:cubicBezTo>
                    <a:cubicBezTo>
                      <a:pt x="1" y="182"/>
                      <a:pt x="2" y="182"/>
                      <a:pt x="2" y="182"/>
                    </a:cubicBezTo>
                    <a:cubicBezTo>
                      <a:pt x="3" y="183"/>
                      <a:pt x="3" y="183"/>
                      <a:pt x="4" y="183"/>
                    </a:cubicBezTo>
                    <a:cubicBezTo>
                      <a:pt x="9" y="184"/>
                      <a:pt x="15" y="185"/>
                      <a:pt x="21" y="185"/>
                    </a:cubicBezTo>
                    <a:cubicBezTo>
                      <a:pt x="22" y="185"/>
                      <a:pt x="23" y="185"/>
                      <a:pt x="23" y="185"/>
                    </a:cubicBezTo>
                    <a:cubicBezTo>
                      <a:pt x="24" y="185"/>
                      <a:pt x="24" y="185"/>
                      <a:pt x="24" y="185"/>
                    </a:cubicBezTo>
                    <a:cubicBezTo>
                      <a:pt x="27" y="186"/>
                      <a:pt x="30" y="186"/>
                      <a:pt x="33" y="186"/>
                    </a:cubicBezTo>
                    <a:cubicBezTo>
                      <a:pt x="33" y="186"/>
                      <a:pt x="34" y="186"/>
                      <a:pt x="35" y="186"/>
                    </a:cubicBezTo>
                    <a:cubicBezTo>
                      <a:pt x="35" y="186"/>
                      <a:pt x="35" y="186"/>
                      <a:pt x="35" y="186"/>
                    </a:cubicBezTo>
                    <a:cubicBezTo>
                      <a:pt x="35" y="186"/>
                      <a:pt x="36" y="186"/>
                      <a:pt x="36" y="186"/>
                    </a:cubicBezTo>
                    <a:cubicBezTo>
                      <a:pt x="36" y="186"/>
                      <a:pt x="37" y="186"/>
                      <a:pt x="37" y="186"/>
                    </a:cubicBezTo>
                    <a:cubicBezTo>
                      <a:pt x="37" y="186"/>
                      <a:pt x="37" y="186"/>
                      <a:pt x="37" y="186"/>
                    </a:cubicBezTo>
                    <a:cubicBezTo>
                      <a:pt x="58" y="185"/>
                      <a:pt x="84" y="183"/>
                      <a:pt x="100" y="177"/>
                    </a:cubicBezTo>
                    <a:cubicBezTo>
                      <a:pt x="101" y="177"/>
                      <a:pt x="101" y="177"/>
                      <a:pt x="101" y="177"/>
                    </a:cubicBezTo>
                    <a:cubicBezTo>
                      <a:pt x="107" y="169"/>
                      <a:pt x="113" y="160"/>
                      <a:pt x="119" y="152"/>
                    </a:cubicBezTo>
                    <a:cubicBezTo>
                      <a:pt x="119" y="151"/>
                      <a:pt x="119" y="150"/>
                      <a:pt x="118" y="149"/>
                    </a:cubicBezTo>
                    <a:cubicBezTo>
                      <a:pt x="118" y="149"/>
                      <a:pt x="117" y="149"/>
                      <a:pt x="117" y="149"/>
                    </a:cubicBezTo>
                    <a:cubicBezTo>
                      <a:pt x="117" y="149"/>
                      <a:pt x="117" y="149"/>
                      <a:pt x="117" y="149"/>
                    </a:cubicBezTo>
                    <a:cubicBezTo>
                      <a:pt x="112" y="146"/>
                      <a:pt x="107" y="143"/>
                      <a:pt x="103" y="141"/>
                    </a:cubicBezTo>
                    <a:cubicBezTo>
                      <a:pt x="134" y="113"/>
                      <a:pt x="143" y="80"/>
                      <a:pt x="143" y="53"/>
                    </a:cubicBezTo>
                    <a:cubicBezTo>
                      <a:pt x="143" y="30"/>
                      <a:pt x="137" y="11"/>
                      <a:pt x="134" y="5"/>
                    </a:cubicBezTo>
                    <a:cubicBezTo>
                      <a:pt x="134" y="4"/>
                      <a:pt x="133" y="4"/>
                      <a:pt x="132" y="4"/>
                    </a:cubicBezTo>
                    <a:cubicBezTo>
                      <a:pt x="130" y="3"/>
                      <a:pt x="125" y="3"/>
                      <a:pt x="120" y="3"/>
                    </a:cubicBezTo>
                    <a:cubicBezTo>
                      <a:pt x="118" y="2"/>
                      <a:pt x="116" y="2"/>
                      <a:pt x="114" y="2"/>
                    </a:cubicBezTo>
                    <a:cubicBezTo>
                      <a:pt x="112" y="1"/>
                      <a:pt x="111" y="1"/>
                      <a:pt x="111" y="0"/>
                    </a:cubicBezTo>
                    <a:cubicBezTo>
                      <a:pt x="111" y="0"/>
                      <a:pt x="111" y="0"/>
                      <a:pt x="111" y="0"/>
                    </a:cubicBezTo>
                    <a:cubicBezTo>
                      <a:pt x="110" y="0"/>
                      <a:pt x="110" y="0"/>
                      <a:pt x="110" y="0"/>
                    </a:cubicBezTo>
                    <a:cubicBezTo>
                      <a:pt x="110" y="0"/>
                      <a:pt x="110" y="0"/>
                      <a:pt x="1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68"/>
              <p:cNvSpPr>
                <a:spLocks noEditPoints="1"/>
              </p:cNvSpPr>
              <p:nvPr/>
            </p:nvSpPr>
            <p:spPr bwMode="auto">
              <a:xfrm>
                <a:off x="3625" y="937"/>
                <a:ext cx="336" cy="326"/>
              </a:xfrm>
              <a:custGeom>
                <a:avLst/>
                <a:gdLst>
                  <a:gd name="T0" fmla="*/ 80 w 142"/>
                  <a:gd name="T1" fmla="*/ 133 h 138"/>
                  <a:gd name="T2" fmla="*/ 80 w 142"/>
                  <a:gd name="T3" fmla="*/ 133 h 138"/>
                  <a:gd name="T4" fmla="*/ 78 w 142"/>
                  <a:gd name="T5" fmla="*/ 133 h 138"/>
                  <a:gd name="T6" fmla="*/ 83 w 142"/>
                  <a:gd name="T7" fmla="*/ 95 h 138"/>
                  <a:gd name="T8" fmla="*/ 77 w 142"/>
                  <a:gd name="T9" fmla="*/ 92 h 138"/>
                  <a:gd name="T10" fmla="*/ 53 w 142"/>
                  <a:gd name="T11" fmla="*/ 74 h 138"/>
                  <a:gd name="T12" fmla="*/ 65 w 142"/>
                  <a:gd name="T13" fmla="*/ 91 h 138"/>
                  <a:gd name="T14" fmla="*/ 52 w 142"/>
                  <a:gd name="T15" fmla="*/ 83 h 138"/>
                  <a:gd name="T16" fmla="*/ 49 w 142"/>
                  <a:gd name="T17" fmla="*/ 74 h 138"/>
                  <a:gd name="T18" fmla="*/ 137 w 142"/>
                  <a:gd name="T19" fmla="*/ 82 h 138"/>
                  <a:gd name="T20" fmla="*/ 124 w 142"/>
                  <a:gd name="T21" fmla="*/ 83 h 138"/>
                  <a:gd name="T22" fmla="*/ 132 w 142"/>
                  <a:gd name="T23" fmla="*/ 56 h 138"/>
                  <a:gd name="T24" fmla="*/ 125 w 142"/>
                  <a:gd name="T25" fmla="*/ 83 h 138"/>
                  <a:gd name="T26" fmla="*/ 124 w 142"/>
                  <a:gd name="T27" fmla="*/ 59 h 138"/>
                  <a:gd name="T28" fmla="*/ 120 w 142"/>
                  <a:gd name="T29" fmla="*/ 76 h 138"/>
                  <a:gd name="T30" fmla="*/ 84 w 142"/>
                  <a:gd name="T31" fmla="*/ 49 h 138"/>
                  <a:gd name="T32" fmla="*/ 56 w 142"/>
                  <a:gd name="T33" fmla="*/ 35 h 138"/>
                  <a:gd name="T34" fmla="*/ 126 w 142"/>
                  <a:gd name="T35" fmla="*/ 33 h 138"/>
                  <a:gd name="T36" fmla="*/ 29 w 142"/>
                  <a:gd name="T37" fmla="*/ 64 h 138"/>
                  <a:gd name="T38" fmla="*/ 75 w 142"/>
                  <a:gd name="T39" fmla="*/ 31 h 138"/>
                  <a:gd name="T40" fmla="*/ 111 w 142"/>
                  <a:gd name="T41" fmla="*/ 30 h 138"/>
                  <a:gd name="T42" fmla="*/ 50 w 142"/>
                  <a:gd name="T43" fmla="*/ 66 h 138"/>
                  <a:gd name="T44" fmla="*/ 54 w 142"/>
                  <a:gd name="T45" fmla="*/ 65 h 138"/>
                  <a:gd name="T46" fmla="*/ 25 w 142"/>
                  <a:gd name="T47" fmla="*/ 47 h 138"/>
                  <a:gd name="T48" fmla="*/ 121 w 142"/>
                  <a:gd name="T49" fmla="*/ 40 h 138"/>
                  <a:gd name="T50" fmla="*/ 55 w 142"/>
                  <a:gd name="T51" fmla="*/ 22 h 138"/>
                  <a:gd name="T52" fmla="*/ 28 w 142"/>
                  <a:gd name="T53" fmla="*/ 61 h 138"/>
                  <a:gd name="T54" fmla="*/ 115 w 142"/>
                  <a:gd name="T55" fmla="*/ 19 h 138"/>
                  <a:gd name="T56" fmla="*/ 65 w 142"/>
                  <a:gd name="T57" fmla="*/ 12 h 138"/>
                  <a:gd name="T58" fmla="*/ 84 w 142"/>
                  <a:gd name="T59" fmla="*/ 16 h 138"/>
                  <a:gd name="T60" fmla="*/ 97 w 142"/>
                  <a:gd name="T61" fmla="*/ 24 h 138"/>
                  <a:gd name="T62" fmla="*/ 110 w 142"/>
                  <a:gd name="T63" fmla="*/ 19 h 138"/>
                  <a:gd name="T64" fmla="*/ 111 w 142"/>
                  <a:gd name="T65" fmla="*/ 31 h 138"/>
                  <a:gd name="T66" fmla="*/ 124 w 142"/>
                  <a:gd name="T67" fmla="*/ 46 h 138"/>
                  <a:gd name="T68" fmla="*/ 134 w 142"/>
                  <a:gd name="T69" fmla="*/ 52 h 138"/>
                  <a:gd name="T70" fmla="*/ 127 w 142"/>
                  <a:gd name="T71" fmla="*/ 52 h 138"/>
                  <a:gd name="T72" fmla="*/ 119 w 142"/>
                  <a:gd name="T73" fmla="*/ 86 h 138"/>
                  <a:gd name="T74" fmla="*/ 129 w 142"/>
                  <a:gd name="T75" fmla="*/ 86 h 138"/>
                  <a:gd name="T76" fmla="*/ 128 w 142"/>
                  <a:gd name="T77" fmla="*/ 104 h 138"/>
                  <a:gd name="T78" fmla="*/ 100 w 142"/>
                  <a:gd name="T79" fmla="*/ 98 h 138"/>
                  <a:gd name="T80" fmla="*/ 63 w 142"/>
                  <a:gd name="T81" fmla="*/ 83 h 138"/>
                  <a:gd name="T82" fmla="*/ 75 w 142"/>
                  <a:gd name="T83" fmla="*/ 52 h 138"/>
                  <a:gd name="T84" fmla="*/ 92 w 142"/>
                  <a:gd name="T85" fmla="*/ 41 h 138"/>
                  <a:gd name="T86" fmla="*/ 71 w 142"/>
                  <a:gd name="T87" fmla="*/ 25 h 138"/>
                  <a:gd name="T88" fmla="*/ 57 w 142"/>
                  <a:gd name="T89" fmla="*/ 17 h 138"/>
                  <a:gd name="T90" fmla="*/ 21 w 142"/>
                  <a:gd name="T91" fmla="*/ 48 h 138"/>
                  <a:gd name="T92" fmla="*/ 25 w 142"/>
                  <a:gd name="T93" fmla="*/ 70 h 138"/>
                  <a:gd name="T94" fmla="*/ 51 w 142"/>
                  <a:gd name="T95" fmla="*/ 88 h 138"/>
                  <a:gd name="T96" fmla="*/ 55 w 142"/>
                  <a:gd name="T97" fmla="*/ 114 h 138"/>
                  <a:gd name="T98" fmla="*/ 61 w 142"/>
                  <a:gd name="T99" fmla="*/ 119 h 138"/>
                  <a:gd name="T100" fmla="*/ 60 w 142"/>
                  <a:gd name="T101" fmla="*/ 132 h 138"/>
                  <a:gd name="T102" fmla="*/ 97 w 142"/>
                  <a:gd name="T103" fmla="*/ 18 h 138"/>
                  <a:gd name="T104" fmla="*/ 38 w 142"/>
                  <a:gd name="T105" fmla="*/ 15 h 138"/>
                  <a:gd name="T106" fmla="*/ 38 w 142"/>
                  <a:gd name="T107" fmla="*/ 15 h 138"/>
                  <a:gd name="T108" fmla="*/ 91 w 142"/>
                  <a:gd name="T109" fmla="*/ 15 h 138"/>
                  <a:gd name="T110" fmla="*/ 75 w 142"/>
                  <a:gd name="T111" fmla="*/ 8 h 138"/>
                  <a:gd name="T112" fmla="*/ 62 w 142"/>
                  <a:gd name="T113" fmla="*/ 6 h 138"/>
                  <a:gd name="T114" fmla="*/ 71 w 142"/>
                  <a:gd name="T115" fmla="*/ 0 h 138"/>
                  <a:gd name="T116" fmla="*/ 23 w 142"/>
                  <a:gd name="T117" fmla="*/ 18 h 138"/>
                  <a:gd name="T118" fmla="*/ 141 w 142"/>
                  <a:gd name="T119" fmla="*/ 82 h 138"/>
                  <a:gd name="T120" fmla="*/ 117 w 142"/>
                  <a:gd name="T12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138">
                    <a:moveTo>
                      <a:pt x="90" y="131"/>
                    </a:moveTo>
                    <a:cubicBezTo>
                      <a:pt x="90" y="131"/>
                      <a:pt x="90" y="131"/>
                      <a:pt x="90" y="131"/>
                    </a:cubicBezTo>
                    <a:cubicBezTo>
                      <a:pt x="94" y="121"/>
                      <a:pt x="99" y="112"/>
                      <a:pt x="103" y="103"/>
                    </a:cubicBezTo>
                    <a:cubicBezTo>
                      <a:pt x="114" y="112"/>
                      <a:pt x="97" y="126"/>
                      <a:pt x="91" y="131"/>
                    </a:cubicBezTo>
                    <a:cubicBezTo>
                      <a:pt x="90" y="131"/>
                      <a:pt x="90" y="131"/>
                      <a:pt x="90" y="131"/>
                    </a:cubicBezTo>
                    <a:cubicBezTo>
                      <a:pt x="90" y="131"/>
                      <a:pt x="90" y="131"/>
                      <a:pt x="90" y="131"/>
                    </a:cubicBezTo>
                    <a:moveTo>
                      <a:pt x="80" y="133"/>
                    </a:moveTo>
                    <a:cubicBezTo>
                      <a:pt x="84" y="123"/>
                      <a:pt x="89" y="112"/>
                      <a:pt x="93" y="102"/>
                    </a:cubicBezTo>
                    <a:cubicBezTo>
                      <a:pt x="95" y="102"/>
                      <a:pt x="98" y="103"/>
                      <a:pt x="100" y="103"/>
                    </a:cubicBezTo>
                    <a:cubicBezTo>
                      <a:pt x="100" y="103"/>
                      <a:pt x="100" y="103"/>
                      <a:pt x="100" y="103"/>
                    </a:cubicBezTo>
                    <a:cubicBezTo>
                      <a:pt x="96" y="112"/>
                      <a:pt x="92" y="121"/>
                      <a:pt x="88" y="130"/>
                    </a:cubicBezTo>
                    <a:cubicBezTo>
                      <a:pt x="88" y="130"/>
                      <a:pt x="88" y="130"/>
                      <a:pt x="88" y="130"/>
                    </a:cubicBezTo>
                    <a:cubicBezTo>
                      <a:pt x="88" y="131"/>
                      <a:pt x="87" y="131"/>
                      <a:pt x="87" y="132"/>
                    </a:cubicBezTo>
                    <a:cubicBezTo>
                      <a:pt x="85" y="132"/>
                      <a:pt x="83" y="133"/>
                      <a:pt x="80" y="133"/>
                    </a:cubicBezTo>
                    <a:moveTo>
                      <a:pt x="71" y="133"/>
                    </a:moveTo>
                    <a:cubicBezTo>
                      <a:pt x="70" y="133"/>
                      <a:pt x="69" y="133"/>
                      <a:pt x="68" y="133"/>
                    </a:cubicBezTo>
                    <a:cubicBezTo>
                      <a:pt x="74" y="121"/>
                      <a:pt x="79" y="109"/>
                      <a:pt x="85" y="97"/>
                    </a:cubicBezTo>
                    <a:cubicBezTo>
                      <a:pt x="86" y="99"/>
                      <a:pt x="87" y="100"/>
                      <a:pt x="85" y="101"/>
                    </a:cubicBezTo>
                    <a:cubicBezTo>
                      <a:pt x="85" y="101"/>
                      <a:pt x="86" y="101"/>
                      <a:pt x="87" y="101"/>
                    </a:cubicBezTo>
                    <a:cubicBezTo>
                      <a:pt x="88" y="101"/>
                      <a:pt x="89" y="101"/>
                      <a:pt x="91" y="102"/>
                    </a:cubicBezTo>
                    <a:cubicBezTo>
                      <a:pt x="86" y="112"/>
                      <a:pt x="82" y="123"/>
                      <a:pt x="78" y="133"/>
                    </a:cubicBezTo>
                    <a:cubicBezTo>
                      <a:pt x="76" y="133"/>
                      <a:pt x="73" y="133"/>
                      <a:pt x="71" y="133"/>
                    </a:cubicBezTo>
                    <a:moveTo>
                      <a:pt x="66" y="133"/>
                    </a:moveTo>
                    <a:cubicBezTo>
                      <a:pt x="65" y="133"/>
                      <a:pt x="65" y="133"/>
                      <a:pt x="64" y="133"/>
                    </a:cubicBezTo>
                    <a:cubicBezTo>
                      <a:pt x="66" y="126"/>
                      <a:pt x="69" y="120"/>
                      <a:pt x="65" y="116"/>
                    </a:cubicBezTo>
                    <a:cubicBezTo>
                      <a:pt x="68" y="110"/>
                      <a:pt x="71" y="104"/>
                      <a:pt x="75" y="98"/>
                    </a:cubicBezTo>
                    <a:cubicBezTo>
                      <a:pt x="76" y="96"/>
                      <a:pt x="78" y="94"/>
                      <a:pt x="79" y="93"/>
                    </a:cubicBezTo>
                    <a:cubicBezTo>
                      <a:pt x="81" y="94"/>
                      <a:pt x="82" y="95"/>
                      <a:pt x="83" y="95"/>
                    </a:cubicBezTo>
                    <a:cubicBezTo>
                      <a:pt x="77" y="108"/>
                      <a:pt x="72" y="121"/>
                      <a:pt x="66" y="133"/>
                    </a:cubicBezTo>
                    <a:moveTo>
                      <a:pt x="63" y="115"/>
                    </a:moveTo>
                    <a:cubicBezTo>
                      <a:pt x="61" y="114"/>
                      <a:pt x="60" y="112"/>
                      <a:pt x="59" y="111"/>
                    </a:cubicBezTo>
                    <a:cubicBezTo>
                      <a:pt x="62" y="104"/>
                      <a:pt x="65" y="97"/>
                      <a:pt x="68" y="90"/>
                    </a:cubicBezTo>
                    <a:cubicBezTo>
                      <a:pt x="68" y="90"/>
                      <a:pt x="68" y="90"/>
                      <a:pt x="68" y="90"/>
                    </a:cubicBezTo>
                    <a:cubicBezTo>
                      <a:pt x="68" y="90"/>
                      <a:pt x="68" y="90"/>
                      <a:pt x="68" y="90"/>
                    </a:cubicBezTo>
                    <a:cubicBezTo>
                      <a:pt x="71" y="90"/>
                      <a:pt x="74" y="91"/>
                      <a:pt x="77" y="92"/>
                    </a:cubicBezTo>
                    <a:cubicBezTo>
                      <a:pt x="75" y="93"/>
                      <a:pt x="74" y="95"/>
                      <a:pt x="73" y="97"/>
                    </a:cubicBezTo>
                    <a:cubicBezTo>
                      <a:pt x="69" y="103"/>
                      <a:pt x="66" y="109"/>
                      <a:pt x="63" y="115"/>
                    </a:cubicBezTo>
                    <a:moveTo>
                      <a:pt x="50" y="75"/>
                    </a:moveTo>
                    <a:cubicBezTo>
                      <a:pt x="51" y="75"/>
                      <a:pt x="51" y="74"/>
                      <a:pt x="52" y="74"/>
                    </a:cubicBezTo>
                    <a:cubicBezTo>
                      <a:pt x="52" y="74"/>
                      <a:pt x="52" y="74"/>
                      <a:pt x="53" y="74"/>
                    </a:cubicBezTo>
                    <a:cubicBezTo>
                      <a:pt x="53" y="74"/>
                      <a:pt x="53" y="74"/>
                      <a:pt x="53" y="74"/>
                    </a:cubicBezTo>
                    <a:cubicBezTo>
                      <a:pt x="53" y="74"/>
                      <a:pt x="53" y="74"/>
                      <a:pt x="53" y="74"/>
                    </a:cubicBezTo>
                    <a:cubicBezTo>
                      <a:pt x="53" y="74"/>
                      <a:pt x="53" y="74"/>
                      <a:pt x="53" y="74"/>
                    </a:cubicBezTo>
                    <a:cubicBezTo>
                      <a:pt x="56" y="76"/>
                      <a:pt x="57" y="80"/>
                      <a:pt x="56" y="82"/>
                    </a:cubicBezTo>
                    <a:cubicBezTo>
                      <a:pt x="56" y="82"/>
                      <a:pt x="60" y="85"/>
                      <a:pt x="60" y="87"/>
                    </a:cubicBezTo>
                    <a:cubicBezTo>
                      <a:pt x="61" y="87"/>
                      <a:pt x="62" y="87"/>
                      <a:pt x="63" y="87"/>
                    </a:cubicBezTo>
                    <a:cubicBezTo>
                      <a:pt x="63" y="88"/>
                      <a:pt x="63" y="89"/>
                      <a:pt x="63" y="90"/>
                    </a:cubicBezTo>
                    <a:cubicBezTo>
                      <a:pt x="63" y="90"/>
                      <a:pt x="64" y="91"/>
                      <a:pt x="64" y="91"/>
                    </a:cubicBezTo>
                    <a:cubicBezTo>
                      <a:pt x="65" y="91"/>
                      <a:pt x="65" y="91"/>
                      <a:pt x="65" y="91"/>
                    </a:cubicBezTo>
                    <a:cubicBezTo>
                      <a:pt x="62" y="97"/>
                      <a:pt x="60" y="102"/>
                      <a:pt x="58" y="108"/>
                    </a:cubicBezTo>
                    <a:cubicBezTo>
                      <a:pt x="57" y="105"/>
                      <a:pt x="57" y="102"/>
                      <a:pt x="58" y="99"/>
                    </a:cubicBezTo>
                    <a:cubicBezTo>
                      <a:pt x="58" y="96"/>
                      <a:pt x="58" y="93"/>
                      <a:pt x="61" y="91"/>
                    </a:cubicBezTo>
                    <a:cubicBezTo>
                      <a:pt x="60" y="91"/>
                      <a:pt x="59" y="90"/>
                      <a:pt x="58" y="89"/>
                    </a:cubicBezTo>
                    <a:cubicBezTo>
                      <a:pt x="58" y="89"/>
                      <a:pt x="57" y="89"/>
                      <a:pt x="57" y="89"/>
                    </a:cubicBezTo>
                    <a:cubicBezTo>
                      <a:pt x="56" y="88"/>
                      <a:pt x="57" y="87"/>
                      <a:pt x="57" y="87"/>
                    </a:cubicBezTo>
                    <a:cubicBezTo>
                      <a:pt x="55" y="87"/>
                      <a:pt x="54" y="84"/>
                      <a:pt x="52" y="83"/>
                    </a:cubicBezTo>
                    <a:cubicBezTo>
                      <a:pt x="53" y="81"/>
                      <a:pt x="54" y="80"/>
                      <a:pt x="55" y="78"/>
                    </a:cubicBezTo>
                    <a:cubicBezTo>
                      <a:pt x="55" y="77"/>
                      <a:pt x="55" y="77"/>
                      <a:pt x="54" y="76"/>
                    </a:cubicBezTo>
                    <a:cubicBezTo>
                      <a:pt x="54" y="76"/>
                      <a:pt x="54" y="76"/>
                      <a:pt x="54" y="76"/>
                    </a:cubicBezTo>
                    <a:cubicBezTo>
                      <a:pt x="53" y="76"/>
                      <a:pt x="53" y="77"/>
                      <a:pt x="53" y="77"/>
                    </a:cubicBezTo>
                    <a:cubicBezTo>
                      <a:pt x="52" y="79"/>
                      <a:pt x="51" y="81"/>
                      <a:pt x="50" y="82"/>
                    </a:cubicBezTo>
                    <a:cubicBezTo>
                      <a:pt x="49" y="82"/>
                      <a:pt x="48" y="81"/>
                      <a:pt x="46" y="81"/>
                    </a:cubicBezTo>
                    <a:cubicBezTo>
                      <a:pt x="48" y="79"/>
                      <a:pt x="48" y="77"/>
                      <a:pt x="49" y="74"/>
                    </a:cubicBezTo>
                    <a:cubicBezTo>
                      <a:pt x="50" y="75"/>
                      <a:pt x="50" y="75"/>
                      <a:pt x="50" y="75"/>
                    </a:cubicBezTo>
                    <a:moveTo>
                      <a:pt x="128" y="82"/>
                    </a:moveTo>
                    <a:cubicBezTo>
                      <a:pt x="128" y="82"/>
                      <a:pt x="128" y="82"/>
                      <a:pt x="128" y="82"/>
                    </a:cubicBezTo>
                    <a:cubicBezTo>
                      <a:pt x="128" y="82"/>
                      <a:pt x="128" y="82"/>
                      <a:pt x="128" y="82"/>
                    </a:cubicBezTo>
                    <a:cubicBezTo>
                      <a:pt x="130" y="75"/>
                      <a:pt x="133" y="68"/>
                      <a:pt x="136" y="62"/>
                    </a:cubicBezTo>
                    <a:cubicBezTo>
                      <a:pt x="137" y="64"/>
                      <a:pt x="138" y="67"/>
                      <a:pt x="138" y="70"/>
                    </a:cubicBezTo>
                    <a:cubicBezTo>
                      <a:pt x="138" y="74"/>
                      <a:pt x="137" y="78"/>
                      <a:pt x="137" y="82"/>
                    </a:cubicBezTo>
                    <a:cubicBezTo>
                      <a:pt x="136" y="83"/>
                      <a:pt x="136" y="85"/>
                      <a:pt x="136" y="86"/>
                    </a:cubicBezTo>
                    <a:cubicBezTo>
                      <a:pt x="135" y="86"/>
                      <a:pt x="135" y="86"/>
                      <a:pt x="135" y="86"/>
                    </a:cubicBezTo>
                    <a:cubicBezTo>
                      <a:pt x="135" y="85"/>
                      <a:pt x="134" y="83"/>
                      <a:pt x="133" y="83"/>
                    </a:cubicBezTo>
                    <a:cubicBezTo>
                      <a:pt x="132" y="82"/>
                      <a:pt x="131" y="82"/>
                      <a:pt x="129" y="82"/>
                    </a:cubicBezTo>
                    <a:cubicBezTo>
                      <a:pt x="129" y="82"/>
                      <a:pt x="129" y="82"/>
                      <a:pt x="129" y="82"/>
                    </a:cubicBezTo>
                    <a:cubicBezTo>
                      <a:pt x="129" y="82"/>
                      <a:pt x="128" y="82"/>
                      <a:pt x="128" y="82"/>
                    </a:cubicBezTo>
                    <a:moveTo>
                      <a:pt x="124" y="83"/>
                    </a:moveTo>
                    <a:cubicBezTo>
                      <a:pt x="123" y="83"/>
                      <a:pt x="122" y="83"/>
                      <a:pt x="122" y="83"/>
                    </a:cubicBezTo>
                    <a:cubicBezTo>
                      <a:pt x="122" y="82"/>
                      <a:pt x="121" y="82"/>
                      <a:pt x="121" y="81"/>
                    </a:cubicBezTo>
                    <a:cubicBezTo>
                      <a:pt x="121" y="81"/>
                      <a:pt x="121" y="81"/>
                      <a:pt x="121" y="81"/>
                    </a:cubicBezTo>
                    <a:cubicBezTo>
                      <a:pt x="121" y="80"/>
                      <a:pt x="121" y="80"/>
                      <a:pt x="121" y="80"/>
                    </a:cubicBezTo>
                    <a:cubicBezTo>
                      <a:pt x="123" y="72"/>
                      <a:pt x="126" y="65"/>
                      <a:pt x="130" y="57"/>
                    </a:cubicBezTo>
                    <a:cubicBezTo>
                      <a:pt x="130" y="57"/>
                      <a:pt x="130" y="57"/>
                      <a:pt x="130" y="57"/>
                    </a:cubicBezTo>
                    <a:cubicBezTo>
                      <a:pt x="131" y="57"/>
                      <a:pt x="132" y="57"/>
                      <a:pt x="132" y="56"/>
                    </a:cubicBezTo>
                    <a:cubicBezTo>
                      <a:pt x="133" y="56"/>
                      <a:pt x="133" y="56"/>
                      <a:pt x="134" y="56"/>
                    </a:cubicBezTo>
                    <a:cubicBezTo>
                      <a:pt x="134" y="57"/>
                      <a:pt x="134" y="57"/>
                      <a:pt x="134" y="57"/>
                    </a:cubicBezTo>
                    <a:cubicBezTo>
                      <a:pt x="134" y="58"/>
                      <a:pt x="134" y="58"/>
                      <a:pt x="134" y="58"/>
                    </a:cubicBezTo>
                    <a:cubicBezTo>
                      <a:pt x="134" y="59"/>
                      <a:pt x="134" y="59"/>
                      <a:pt x="134" y="60"/>
                    </a:cubicBezTo>
                    <a:cubicBezTo>
                      <a:pt x="131" y="67"/>
                      <a:pt x="128" y="74"/>
                      <a:pt x="125" y="81"/>
                    </a:cubicBezTo>
                    <a:cubicBezTo>
                      <a:pt x="125" y="81"/>
                      <a:pt x="125" y="82"/>
                      <a:pt x="125" y="82"/>
                    </a:cubicBezTo>
                    <a:cubicBezTo>
                      <a:pt x="125" y="83"/>
                      <a:pt x="125" y="83"/>
                      <a:pt x="125" y="83"/>
                    </a:cubicBezTo>
                    <a:cubicBezTo>
                      <a:pt x="125" y="83"/>
                      <a:pt x="125" y="83"/>
                      <a:pt x="124" y="83"/>
                    </a:cubicBezTo>
                    <a:cubicBezTo>
                      <a:pt x="124" y="83"/>
                      <a:pt x="124" y="83"/>
                      <a:pt x="124" y="83"/>
                    </a:cubicBezTo>
                    <a:moveTo>
                      <a:pt x="120" y="76"/>
                    </a:moveTo>
                    <a:cubicBezTo>
                      <a:pt x="120" y="76"/>
                      <a:pt x="120" y="75"/>
                      <a:pt x="120" y="74"/>
                    </a:cubicBezTo>
                    <a:cubicBezTo>
                      <a:pt x="120" y="72"/>
                      <a:pt x="120" y="70"/>
                      <a:pt x="120" y="68"/>
                    </a:cubicBezTo>
                    <a:cubicBezTo>
                      <a:pt x="120" y="66"/>
                      <a:pt x="121" y="65"/>
                      <a:pt x="121" y="64"/>
                    </a:cubicBezTo>
                    <a:cubicBezTo>
                      <a:pt x="122" y="63"/>
                      <a:pt x="123" y="61"/>
                      <a:pt x="124" y="59"/>
                    </a:cubicBezTo>
                    <a:cubicBezTo>
                      <a:pt x="125" y="58"/>
                      <a:pt x="125" y="57"/>
                      <a:pt x="126" y="57"/>
                    </a:cubicBezTo>
                    <a:cubicBezTo>
                      <a:pt x="126" y="56"/>
                      <a:pt x="127" y="56"/>
                      <a:pt x="127" y="56"/>
                    </a:cubicBezTo>
                    <a:cubicBezTo>
                      <a:pt x="127" y="56"/>
                      <a:pt x="127" y="56"/>
                      <a:pt x="127" y="56"/>
                    </a:cubicBezTo>
                    <a:cubicBezTo>
                      <a:pt x="128" y="56"/>
                      <a:pt x="128" y="56"/>
                      <a:pt x="128" y="56"/>
                    </a:cubicBezTo>
                    <a:cubicBezTo>
                      <a:pt x="128" y="56"/>
                      <a:pt x="128" y="56"/>
                      <a:pt x="128" y="56"/>
                    </a:cubicBezTo>
                    <a:cubicBezTo>
                      <a:pt x="128" y="56"/>
                      <a:pt x="128" y="56"/>
                      <a:pt x="128" y="56"/>
                    </a:cubicBezTo>
                    <a:cubicBezTo>
                      <a:pt x="125" y="63"/>
                      <a:pt x="122" y="70"/>
                      <a:pt x="120" y="76"/>
                    </a:cubicBezTo>
                    <a:moveTo>
                      <a:pt x="75" y="48"/>
                    </a:moveTo>
                    <a:cubicBezTo>
                      <a:pt x="77" y="44"/>
                      <a:pt x="79" y="40"/>
                      <a:pt x="82" y="37"/>
                    </a:cubicBezTo>
                    <a:cubicBezTo>
                      <a:pt x="82" y="37"/>
                      <a:pt x="82" y="37"/>
                      <a:pt x="82" y="37"/>
                    </a:cubicBezTo>
                    <a:cubicBezTo>
                      <a:pt x="82" y="37"/>
                      <a:pt x="82" y="37"/>
                      <a:pt x="82" y="37"/>
                    </a:cubicBezTo>
                    <a:cubicBezTo>
                      <a:pt x="83" y="37"/>
                      <a:pt x="87" y="39"/>
                      <a:pt x="88" y="39"/>
                    </a:cubicBezTo>
                    <a:cubicBezTo>
                      <a:pt x="88" y="39"/>
                      <a:pt x="88" y="39"/>
                      <a:pt x="88" y="39"/>
                    </a:cubicBezTo>
                    <a:cubicBezTo>
                      <a:pt x="87" y="40"/>
                      <a:pt x="82" y="47"/>
                      <a:pt x="84" y="49"/>
                    </a:cubicBezTo>
                    <a:cubicBezTo>
                      <a:pt x="82" y="48"/>
                      <a:pt x="79" y="48"/>
                      <a:pt x="76" y="48"/>
                    </a:cubicBezTo>
                    <a:cubicBezTo>
                      <a:pt x="76" y="48"/>
                      <a:pt x="75" y="48"/>
                      <a:pt x="75" y="48"/>
                    </a:cubicBezTo>
                    <a:moveTo>
                      <a:pt x="44" y="80"/>
                    </a:moveTo>
                    <a:cubicBezTo>
                      <a:pt x="42" y="79"/>
                      <a:pt x="40" y="78"/>
                      <a:pt x="39" y="77"/>
                    </a:cubicBezTo>
                    <a:cubicBezTo>
                      <a:pt x="38" y="77"/>
                      <a:pt x="36" y="74"/>
                      <a:pt x="34" y="72"/>
                    </a:cubicBezTo>
                    <a:cubicBezTo>
                      <a:pt x="41" y="59"/>
                      <a:pt x="48" y="47"/>
                      <a:pt x="56" y="35"/>
                    </a:cubicBezTo>
                    <a:cubicBezTo>
                      <a:pt x="56" y="35"/>
                      <a:pt x="56" y="35"/>
                      <a:pt x="56" y="35"/>
                    </a:cubicBezTo>
                    <a:cubicBezTo>
                      <a:pt x="57" y="36"/>
                      <a:pt x="59" y="37"/>
                      <a:pt x="61" y="38"/>
                    </a:cubicBezTo>
                    <a:cubicBezTo>
                      <a:pt x="56" y="47"/>
                      <a:pt x="51" y="56"/>
                      <a:pt x="46" y="65"/>
                    </a:cubicBezTo>
                    <a:cubicBezTo>
                      <a:pt x="46" y="66"/>
                      <a:pt x="46" y="66"/>
                      <a:pt x="45" y="66"/>
                    </a:cubicBezTo>
                    <a:cubicBezTo>
                      <a:pt x="43" y="68"/>
                      <a:pt x="46" y="71"/>
                      <a:pt x="47" y="72"/>
                    </a:cubicBezTo>
                    <a:cubicBezTo>
                      <a:pt x="47" y="75"/>
                      <a:pt x="46" y="78"/>
                      <a:pt x="44" y="80"/>
                    </a:cubicBezTo>
                    <a:moveTo>
                      <a:pt x="124" y="37"/>
                    </a:moveTo>
                    <a:cubicBezTo>
                      <a:pt x="125" y="36"/>
                      <a:pt x="125" y="34"/>
                      <a:pt x="126" y="33"/>
                    </a:cubicBezTo>
                    <a:cubicBezTo>
                      <a:pt x="127" y="34"/>
                      <a:pt x="128" y="36"/>
                      <a:pt x="128" y="38"/>
                    </a:cubicBezTo>
                    <a:cubicBezTo>
                      <a:pt x="128" y="37"/>
                      <a:pt x="127" y="37"/>
                      <a:pt x="126" y="37"/>
                    </a:cubicBezTo>
                    <a:cubicBezTo>
                      <a:pt x="126" y="37"/>
                      <a:pt x="126" y="37"/>
                      <a:pt x="126" y="37"/>
                    </a:cubicBezTo>
                    <a:cubicBezTo>
                      <a:pt x="125" y="37"/>
                      <a:pt x="125" y="37"/>
                      <a:pt x="125" y="37"/>
                    </a:cubicBezTo>
                    <a:cubicBezTo>
                      <a:pt x="124" y="37"/>
                      <a:pt x="124" y="37"/>
                      <a:pt x="124" y="37"/>
                    </a:cubicBezTo>
                    <a:moveTo>
                      <a:pt x="33" y="70"/>
                    </a:moveTo>
                    <a:cubicBezTo>
                      <a:pt x="31" y="68"/>
                      <a:pt x="30" y="66"/>
                      <a:pt x="29" y="64"/>
                    </a:cubicBezTo>
                    <a:cubicBezTo>
                      <a:pt x="35" y="53"/>
                      <a:pt x="44" y="43"/>
                      <a:pt x="49" y="32"/>
                    </a:cubicBezTo>
                    <a:cubicBezTo>
                      <a:pt x="50" y="32"/>
                      <a:pt x="50" y="32"/>
                      <a:pt x="50" y="32"/>
                    </a:cubicBezTo>
                    <a:cubicBezTo>
                      <a:pt x="52" y="34"/>
                      <a:pt x="53" y="33"/>
                      <a:pt x="54" y="34"/>
                    </a:cubicBezTo>
                    <a:cubicBezTo>
                      <a:pt x="46" y="45"/>
                      <a:pt x="39" y="57"/>
                      <a:pt x="33" y="70"/>
                    </a:cubicBezTo>
                    <a:moveTo>
                      <a:pt x="59" y="69"/>
                    </a:moveTo>
                    <a:cubicBezTo>
                      <a:pt x="58" y="69"/>
                      <a:pt x="58" y="68"/>
                      <a:pt x="57" y="67"/>
                    </a:cubicBezTo>
                    <a:cubicBezTo>
                      <a:pt x="62" y="54"/>
                      <a:pt x="68" y="43"/>
                      <a:pt x="75" y="31"/>
                    </a:cubicBezTo>
                    <a:cubicBezTo>
                      <a:pt x="75" y="31"/>
                      <a:pt x="75" y="31"/>
                      <a:pt x="75" y="31"/>
                    </a:cubicBezTo>
                    <a:cubicBezTo>
                      <a:pt x="77" y="32"/>
                      <a:pt x="80" y="31"/>
                      <a:pt x="81" y="34"/>
                    </a:cubicBezTo>
                    <a:cubicBezTo>
                      <a:pt x="78" y="39"/>
                      <a:pt x="75" y="43"/>
                      <a:pt x="72" y="48"/>
                    </a:cubicBezTo>
                    <a:cubicBezTo>
                      <a:pt x="71" y="49"/>
                      <a:pt x="71" y="49"/>
                      <a:pt x="71" y="50"/>
                    </a:cubicBezTo>
                    <a:cubicBezTo>
                      <a:pt x="71" y="51"/>
                      <a:pt x="59" y="69"/>
                      <a:pt x="59" y="69"/>
                    </a:cubicBezTo>
                    <a:moveTo>
                      <a:pt x="111" y="30"/>
                    </a:moveTo>
                    <a:cubicBezTo>
                      <a:pt x="111" y="30"/>
                      <a:pt x="111" y="30"/>
                      <a:pt x="111" y="30"/>
                    </a:cubicBezTo>
                    <a:cubicBezTo>
                      <a:pt x="111" y="30"/>
                      <a:pt x="111" y="30"/>
                      <a:pt x="111" y="30"/>
                    </a:cubicBezTo>
                    <a:moveTo>
                      <a:pt x="61" y="32"/>
                    </a:moveTo>
                    <a:cubicBezTo>
                      <a:pt x="60" y="32"/>
                      <a:pt x="59" y="32"/>
                      <a:pt x="59" y="31"/>
                    </a:cubicBezTo>
                    <a:cubicBezTo>
                      <a:pt x="58" y="31"/>
                      <a:pt x="58" y="31"/>
                      <a:pt x="58" y="31"/>
                    </a:cubicBezTo>
                    <a:cubicBezTo>
                      <a:pt x="59" y="30"/>
                      <a:pt x="60" y="30"/>
                      <a:pt x="61" y="29"/>
                    </a:cubicBezTo>
                    <a:cubicBezTo>
                      <a:pt x="61" y="30"/>
                      <a:pt x="61" y="31"/>
                      <a:pt x="61" y="32"/>
                    </a:cubicBezTo>
                    <a:moveTo>
                      <a:pt x="50" y="66"/>
                    </a:moveTo>
                    <a:cubicBezTo>
                      <a:pt x="49" y="65"/>
                      <a:pt x="49" y="65"/>
                      <a:pt x="49" y="65"/>
                    </a:cubicBezTo>
                    <a:cubicBezTo>
                      <a:pt x="54" y="56"/>
                      <a:pt x="59" y="47"/>
                      <a:pt x="64" y="38"/>
                    </a:cubicBezTo>
                    <a:cubicBezTo>
                      <a:pt x="65" y="38"/>
                      <a:pt x="66" y="37"/>
                      <a:pt x="65" y="34"/>
                    </a:cubicBezTo>
                    <a:cubicBezTo>
                      <a:pt x="65" y="29"/>
                      <a:pt x="65" y="28"/>
                      <a:pt x="66" y="28"/>
                    </a:cubicBezTo>
                    <a:cubicBezTo>
                      <a:pt x="67" y="28"/>
                      <a:pt x="69" y="30"/>
                      <a:pt x="72" y="31"/>
                    </a:cubicBezTo>
                    <a:cubicBezTo>
                      <a:pt x="66" y="42"/>
                      <a:pt x="60" y="53"/>
                      <a:pt x="55" y="65"/>
                    </a:cubicBezTo>
                    <a:cubicBezTo>
                      <a:pt x="55" y="65"/>
                      <a:pt x="55" y="65"/>
                      <a:pt x="54" y="65"/>
                    </a:cubicBezTo>
                    <a:cubicBezTo>
                      <a:pt x="54" y="65"/>
                      <a:pt x="53" y="65"/>
                      <a:pt x="51" y="65"/>
                    </a:cubicBezTo>
                    <a:cubicBezTo>
                      <a:pt x="51" y="65"/>
                      <a:pt x="50" y="66"/>
                      <a:pt x="50" y="66"/>
                    </a:cubicBezTo>
                    <a:moveTo>
                      <a:pt x="25" y="47"/>
                    </a:moveTo>
                    <a:cubicBezTo>
                      <a:pt x="25" y="45"/>
                      <a:pt x="24" y="43"/>
                      <a:pt x="24" y="42"/>
                    </a:cubicBezTo>
                    <a:cubicBezTo>
                      <a:pt x="27" y="37"/>
                      <a:pt x="34" y="27"/>
                      <a:pt x="40" y="27"/>
                    </a:cubicBezTo>
                    <a:cubicBezTo>
                      <a:pt x="40" y="27"/>
                      <a:pt x="40" y="27"/>
                      <a:pt x="40" y="27"/>
                    </a:cubicBezTo>
                    <a:cubicBezTo>
                      <a:pt x="35" y="33"/>
                      <a:pt x="30" y="40"/>
                      <a:pt x="25" y="47"/>
                    </a:cubicBezTo>
                    <a:moveTo>
                      <a:pt x="121" y="40"/>
                    </a:moveTo>
                    <a:cubicBezTo>
                      <a:pt x="121" y="40"/>
                      <a:pt x="120" y="39"/>
                      <a:pt x="120" y="39"/>
                    </a:cubicBezTo>
                    <a:cubicBezTo>
                      <a:pt x="119" y="38"/>
                      <a:pt x="119" y="37"/>
                      <a:pt x="118" y="35"/>
                    </a:cubicBezTo>
                    <a:cubicBezTo>
                      <a:pt x="119" y="32"/>
                      <a:pt x="120" y="29"/>
                      <a:pt x="121" y="25"/>
                    </a:cubicBezTo>
                    <a:cubicBezTo>
                      <a:pt x="122" y="27"/>
                      <a:pt x="123" y="28"/>
                      <a:pt x="124" y="30"/>
                    </a:cubicBezTo>
                    <a:cubicBezTo>
                      <a:pt x="124" y="30"/>
                      <a:pt x="124" y="30"/>
                      <a:pt x="124" y="30"/>
                    </a:cubicBezTo>
                    <a:cubicBezTo>
                      <a:pt x="123" y="33"/>
                      <a:pt x="122" y="37"/>
                      <a:pt x="121" y="40"/>
                    </a:cubicBezTo>
                    <a:moveTo>
                      <a:pt x="28" y="61"/>
                    </a:moveTo>
                    <a:cubicBezTo>
                      <a:pt x="26" y="58"/>
                      <a:pt x="26" y="56"/>
                      <a:pt x="26" y="55"/>
                    </a:cubicBezTo>
                    <a:cubicBezTo>
                      <a:pt x="26" y="53"/>
                      <a:pt x="26" y="51"/>
                      <a:pt x="26" y="50"/>
                    </a:cubicBezTo>
                    <a:cubicBezTo>
                      <a:pt x="31" y="42"/>
                      <a:pt x="37" y="35"/>
                      <a:pt x="42" y="27"/>
                    </a:cubicBezTo>
                    <a:cubicBezTo>
                      <a:pt x="42" y="27"/>
                      <a:pt x="43" y="26"/>
                      <a:pt x="43" y="26"/>
                    </a:cubicBezTo>
                    <a:cubicBezTo>
                      <a:pt x="46" y="25"/>
                      <a:pt x="52" y="22"/>
                      <a:pt x="55" y="20"/>
                    </a:cubicBezTo>
                    <a:cubicBezTo>
                      <a:pt x="54" y="21"/>
                      <a:pt x="55" y="21"/>
                      <a:pt x="55" y="22"/>
                    </a:cubicBezTo>
                    <a:cubicBezTo>
                      <a:pt x="56" y="23"/>
                      <a:pt x="57" y="24"/>
                      <a:pt x="58" y="25"/>
                    </a:cubicBezTo>
                    <a:cubicBezTo>
                      <a:pt x="59" y="26"/>
                      <a:pt x="52" y="28"/>
                      <a:pt x="50" y="30"/>
                    </a:cubicBezTo>
                    <a:cubicBezTo>
                      <a:pt x="50" y="30"/>
                      <a:pt x="50" y="30"/>
                      <a:pt x="50" y="30"/>
                    </a:cubicBezTo>
                    <a:cubicBezTo>
                      <a:pt x="50" y="30"/>
                      <a:pt x="50" y="29"/>
                      <a:pt x="49" y="29"/>
                    </a:cubicBezTo>
                    <a:cubicBezTo>
                      <a:pt x="49" y="29"/>
                      <a:pt x="49" y="29"/>
                      <a:pt x="49" y="29"/>
                    </a:cubicBezTo>
                    <a:cubicBezTo>
                      <a:pt x="49" y="29"/>
                      <a:pt x="48" y="29"/>
                      <a:pt x="48" y="29"/>
                    </a:cubicBezTo>
                    <a:cubicBezTo>
                      <a:pt x="43" y="41"/>
                      <a:pt x="34" y="50"/>
                      <a:pt x="28" y="61"/>
                    </a:cubicBezTo>
                    <a:moveTo>
                      <a:pt x="117" y="32"/>
                    </a:moveTo>
                    <a:cubicBezTo>
                      <a:pt x="117" y="32"/>
                      <a:pt x="117" y="32"/>
                      <a:pt x="117" y="32"/>
                    </a:cubicBezTo>
                    <a:cubicBezTo>
                      <a:pt x="116" y="31"/>
                      <a:pt x="116" y="30"/>
                      <a:pt x="115" y="29"/>
                    </a:cubicBezTo>
                    <a:cubicBezTo>
                      <a:pt x="115" y="28"/>
                      <a:pt x="115" y="28"/>
                      <a:pt x="115" y="28"/>
                    </a:cubicBezTo>
                    <a:cubicBezTo>
                      <a:pt x="115" y="27"/>
                      <a:pt x="115" y="25"/>
                      <a:pt x="115" y="24"/>
                    </a:cubicBezTo>
                    <a:cubicBezTo>
                      <a:pt x="115" y="22"/>
                      <a:pt x="115" y="21"/>
                      <a:pt x="115" y="19"/>
                    </a:cubicBezTo>
                    <a:cubicBezTo>
                      <a:pt x="115" y="19"/>
                      <a:pt x="115" y="19"/>
                      <a:pt x="115" y="19"/>
                    </a:cubicBezTo>
                    <a:cubicBezTo>
                      <a:pt x="116" y="20"/>
                      <a:pt x="118" y="22"/>
                      <a:pt x="119" y="23"/>
                    </a:cubicBezTo>
                    <a:cubicBezTo>
                      <a:pt x="119" y="23"/>
                      <a:pt x="119" y="23"/>
                      <a:pt x="119" y="23"/>
                    </a:cubicBezTo>
                    <a:cubicBezTo>
                      <a:pt x="119" y="24"/>
                      <a:pt x="119" y="24"/>
                      <a:pt x="119" y="24"/>
                    </a:cubicBezTo>
                    <a:cubicBezTo>
                      <a:pt x="118" y="27"/>
                      <a:pt x="118" y="30"/>
                      <a:pt x="117" y="32"/>
                    </a:cubicBezTo>
                    <a:moveTo>
                      <a:pt x="38" y="20"/>
                    </a:moveTo>
                    <a:cubicBezTo>
                      <a:pt x="42" y="20"/>
                      <a:pt x="45" y="18"/>
                      <a:pt x="48" y="17"/>
                    </a:cubicBezTo>
                    <a:cubicBezTo>
                      <a:pt x="53" y="13"/>
                      <a:pt x="59" y="12"/>
                      <a:pt x="65" y="12"/>
                    </a:cubicBezTo>
                    <a:cubicBezTo>
                      <a:pt x="65" y="12"/>
                      <a:pt x="65" y="12"/>
                      <a:pt x="65" y="12"/>
                    </a:cubicBezTo>
                    <a:cubicBezTo>
                      <a:pt x="71" y="12"/>
                      <a:pt x="76" y="13"/>
                      <a:pt x="81" y="15"/>
                    </a:cubicBezTo>
                    <a:cubicBezTo>
                      <a:pt x="81" y="15"/>
                      <a:pt x="81" y="16"/>
                      <a:pt x="81" y="16"/>
                    </a:cubicBezTo>
                    <a:cubicBezTo>
                      <a:pt x="81" y="17"/>
                      <a:pt x="81" y="17"/>
                      <a:pt x="82" y="18"/>
                    </a:cubicBezTo>
                    <a:cubicBezTo>
                      <a:pt x="82" y="18"/>
                      <a:pt x="82" y="18"/>
                      <a:pt x="82" y="18"/>
                    </a:cubicBezTo>
                    <a:cubicBezTo>
                      <a:pt x="83" y="18"/>
                      <a:pt x="83" y="17"/>
                      <a:pt x="83" y="17"/>
                    </a:cubicBezTo>
                    <a:cubicBezTo>
                      <a:pt x="84" y="16"/>
                      <a:pt x="84" y="16"/>
                      <a:pt x="84" y="16"/>
                    </a:cubicBezTo>
                    <a:cubicBezTo>
                      <a:pt x="84" y="16"/>
                      <a:pt x="84" y="16"/>
                      <a:pt x="84" y="16"/>
                    </a:cubicBezTo>
                    <a:cubicBezTo>
                      <a:pt x="85" y="16"/>
                      <a:pt x="85" y="16"/>
                      <a:pt x="85" y="16"/>
                    </a:cubicBezTo>
                    <a:cubicBezTo>
                      <a:pt x="87" y="18"/>
                      <a:pt x="89" y="19"/>
                      <a:pt x="91" y="20"/>
                    </a:cubicBezTo>
                    <a:cubicBezTo>
                      <a:pt x="92" y="20"/>
                      <a:pt x="93" y="20"/>
                      <a:pt x="93" y="21"/>
                    </a:cubicBezTo>
                    <a:cubicBezTo>
                      <a:pt x="94" y="21"/>
                      <a:pt x="94" y="22"/>
                      <a:pt x="95" y="23"/>
                    </a:cubicBezTo>
                    <a:cubicBezTo>
                      <a:pt x="95" y="23"/>
                      <a:pt x="96" y="24"/>
                      <a:pt x="97" y="24"/>
                    </a:cubicBezTo>
                    <a:cubicBezTo>
                      <a:pt x="97" y="24"/>
                      <a:pt x="97" y="24"/>
                      <a:pt x="97" y="24"/>
                    </a:cubicBezTo>
                    <a:cubicBezTo>
                      <a:pt x="98" y="23"/>
                      <a:pt x="98" y="23"/>
                      <a:pt x="98" y="23"/>
                    </a:cubicBezTo>
                    <a:cubicBezTo>
                      <a:pt x="98" y="23"/>
                      <a:pt x="99" y="23"/>
                      <a:pt x="99" y="22"/>
                    </a:cubicBezTo>
                    <a:cubicBezTo>
                      <a:pt x="99" y="22"/>
                      <a:pt x="101" y="20"/>
                      <a:pt x="102" y="18"/>
                    </a:cubicBezTo>
                    <a:cubicBezTo>
                      <a:pt x="104" y="17"/>
                      <a:pt x="106" y="16"/>
                      <a:pt x="108" y="15"/>
                    </a:cubicBezTo>
                    <a:cubicBezTo>
                      <a:pt x="108" y="15"/>
                      <a:pt x="108" y="15"/>
                      <a:pt x="108" y="15"/>
                    </a:cubicBezTo>
                    <a:cubicBezTo>
                      <a:pt x="109" y="15"/>
                      <a:pt x="110" y="16"/>
                      <a:pt x="110" y="16"/>
                    </a:cubicBezTo>
                    <a:cubicBezTo>
                      <a:pt x="110" y="17"/>
                      <a:pt x="110" y="18"/>
                      <a:pt x="110" y="19"/>
                    </a:cubicBezTo>
                    <a:cubicBezTo>
                      <a:pt x="110" y="19"/>
                      <a:pt x="110" y="19"/>
                      <a:pt x="110" y="19"/>
                    </a:cubicBezTo>
                    <a:cubicBezTo>
                      <a:pt x="110" y="19"/>
                      <a:pt x="110" y="19"/>
                      <a:pt x="111" y="20"/>
                    </a:cubicBezTo>
                    <a:cubicBezTo>
                      <a:pt x="111" y="22"/>
                      <a:pt x="111" y="23"/>
                      <a:pt x="111" y="24"/>
                    </a:cubicBezTo>
                    <a:cubicBezTo>
                      <a:pt x="111" y="25"/>
                      <a:pt x="111" y="27"/>
                      <a:pt x="110" y="27"/>
                    </a:cubicBezTo>
                    <a:cubicBezTo>
                      <a:pt x="110" y="28"/>
                      <a:pt x="110" y="29"/>
                      <a:pt x="111" y="30"/>
                    </a:cubicBezTo>
                    <a:cubicBezTo>
                      <a:pt x="111" y="30"/>
                      <a:pt x="111" y="30"/>
                      <a:pt x="111" y="30"/>
                    </a:cubicBezTo>
                    <a:cubicBezTo>
                      <a:pt x="111" y="30"/>
                      <a:pt x="111" y="30"/>
                      <a:pt x="111" y="31"/>
                    </a:cubicBezTo>
                    <a:cubicBezTo>
                      <a:pt x="112" y="32"/>
                      <a:pt x="113" y="35"/>
                      <a:pt x="114" y="38"/>
                    </a:cubicBezTo>
                    <a:cubicBezTo>
                      <a:pt x="115" y="39"/>
                      <a:pt x="116" y="40"/>
                      <a:pt x="116" y="41"/>
                    </a:cubicBezTo>
                    <a:cubicBezTo>
                      <a:pt x="117" y="43"/>
                      <a:pt x="118" y="44"/>
                      <a:pt x="118" y="44"/>
                    </a:cubicBezTo>
                    <a:cubicBezTo>
                      <a:pt x="119" y="45"/>
                      <a:pt x="119" y="45"/>
                      <a:pt x="120" y="46"/>
                    </a:cubicBezTo>
                    <a:cubicBezTo>
                      <a:pt x="121" y="46"/>
                      <a:pt x="121" y="46"/>
                      <a:pt x="122" y="46"/>
                    </a:cubicBezTo>
                    <a:cubicBezTo>
                      <a:pt x="122" y="46"/>
                      <a:pt x="122" y="46"/>
                      <a:pt x="122" y="46"/>
                    </a:cubicBezTo>
                    <a:cubicBezTo>
                      <a:pt x="123" y="46"/>
                      <a:pt x="123" y="46"/>
                      <a:pt x="124" y="46"/>
                    </a:cubicBezTo>
                    <a:cubicBezTo>
                      <a:pt x="125" y="45"/>
                      <a:pt x="125" y="44"/>
                      <a:pt x="125" y="44"/>
                    </a:cubicBezTo>
                    <a:cubicBezTo>
                      <a:pt x="126" y="43"/>
                      <a:pt x="126" y="42"/>
                      <a:pt x="126" y="42"/>
                    </a:cubicBezTo>
                    <a:cubicBezTo>
                      <a:pt x="127" y="42"/>
                      <a:pt x="128" y="42"/>
                      <a:pt x="129" y="43"/>
                    </a:cubicBezTo>
                    <a:cubicBezTo>
                      <a:pt x="131" y="44"/>
                      <a:pt x="132" y="46"/>
                      <a:pt x="133" y="47"/>
                    </a:cubicBezTo>
                    <a:cubicBezTo>
                      <a:pt x="134" y="48"/>
                      <a:pt x="134" y="48"/>
                      <a:pt x="135" y="48"/>
                    </a:cubicBezTo>
                    <a:cubicBezTo>
                      <a:pt x="135" y="49"/>
                      <a:pt x="135" y="51"/>
                      <a:pt x="136" y="52"/>
                    </a:cubicBezTo>
                    <a:cubicBezTo>
                      <a:pt x="135" y="52"/>
                      <a:pt x="134" y="52"/>
                      <a:pt x="134" y="52"/>
                    </a:cubicBezTo>
                    <a:cubicBezTo>
                      <a:pt x="133" y="52"/>
                      <a:pt x="132" y="52"/>
                      <a:pt x="132" y="52"/>
                    </a:cubicBezTo>
                    <a:cubicBezTo>
                      <a:pt x="131" y="52"/>
                      <a:pt x="130" y="52"/>
                      <a:pt x="130" y="52"/>
                    </a:cubicBezTo>
                    <a:cubicBezTo>
                      <a:pt x="130" y="52"/>
                      <a:pt x="130" y="52"/>
                      <a:pt x="130" y="52"/>
                    </a:cubicBezTo>
                    <a:cubicBezTo>
                      <a:pt x="129" y="52"/>
                      <a:pt x="129" y="52"/>
                      <a:pt x="129" y="52"/>
                    </a:cubicBezTo>
                    <a:cubicBezTo>
                      <a:pt x="129" y="52"/>
                      <a:pt x="129" y="52"/>
                      <a:pt x="129" y="52"/>
                    </a:cubicBezTo>
                    <a:cubicBezTo>
                      <a:pt x="129" y="52"/>
                      <a:pt x="128" y="52"/>
                      <a:pt x="127" y="52"/>
                    </a:cubicBezTo>
                    <a:cubicBezTo>
                      <a:pt x="127" y="52"/>
                      <a:pt x="127" y="52"/>
                      <a:pt x="127" y="52"/>
                    </a:cubicBezTo>
                    <a:cubicBezTo>
                      <a:pt x="126" y="52"/>
                      <a:pt x="124" y="52"/>
                      <a:pt x="123" y="53"/>
                    </a:cubicBezTo>
                    <a:cubicBezTo>
                      <a:pt x="122" y="55"/>
                      <a:pt x="120" y="56"/>
                      <a:pt x="119" y="58"/>
                    </a:cubicBezTo>
                    <a:cubicBezTo>
                      <a:pt x="118" y="60"/>
                      <a:pt x="117" y="61"/>
                      <a:pt x="117" y="63"/>
                    </a:cubicBezTo>
                    <a:cubicBezTo>
                      <a:pt x="116" y="64"/>
                      <a:pt x="116" y="65"/>
                      <a:pt x="116" y="67"/>
                    </a:cubicBezTo>
                    <a:cubicBezTo>
                      <a:pt x="115" y="69"/>
                      <a:pt x="115" y="72"/>
                      <a:pt x="115" y="74"/>
                    </a:cubicBezTo>
                    <a:cubicBezTo>
                      <a:pt x="115" y="77"/>
                      <a:pt x="116" y="80"/>
                      <a:pt x="117" y="83"/>
                    </a:cubicBezTo>
                    <a:cubicBezTo>
                      <a:pt x="117" y="84"/>
                      <a:pt x="118" y="85"/>
                      <a:pt x="119" y="86"/>
                    </a:cubicBezTo>
                    <a:cubicBezTo>
                      <a:pt x="121" y="87"/>
                      <a:pt x="122" y="88"/>
                      <a:pt x="124" y="88"/>
                    </a:cubicBezTo>
                    <a:cubicBezTo>
                      <a:pt x="124" y="88"/>
                      <a:pt x="124" y="88"/>
                      <a:pt x="124" y="88"/>
                    </a:cubicBezTo>
                    <a:cubicBezTo>
                      <a:pt x="125" y="87"/>
                      <a:pt x="125" y="87"/>
                      <a:pt x="125" y="87"/>
                    </a:cubicBezTo>
                    <a:cubicBezTo>
                      <a:pt x="125" y="87"/>
                      <a:pt x="125" y="87"/>
                      <a:pt x="125" y="87"/>
                    </a:cubicBezTo>
                    <a:cubicBezTo>
                      <a:pt x="126" y="87"/>
                      <a:pt x="128" y="87"/>
                      <a:pt x="128" y="86"/>
                    </a:cubicBezTo>
                    <a:cubicBezTo>
                      <a:pt x="129" y="86"/>
                      <a:pt x="129" y="86"/>
                      <a:pt x="129" y="86"/>
                    </a:cubicBezTo>
                    <a:cubicBezTo>
                      <a:pt x="129" y="86"/>
                      <a:pt x="129" y="86"/>
                      <a:pt x="129" y="86"/>
                    </a:cubicBezTo>
                    <a:cubicBezTo>
                      <a:pt x="129" y="86"/>
                      <a:pt x="129" y="86"/>
                      <a:pt x="129" y="86"/>
                    </a:cubicBezTo>
                    <a:cubicBezTo>
                      <a:pt x="129" y="86"/>
                      <a:pt x="130" y="86"/>
                      <a:pt x="131" y="87"/>
                    </a:cubicBezTo>
                    <a:cubicBezTo>
                      <a:pt x="131" y="87"/>
                      <a:pt x="131" y="87"/>
                      <a:pt x="131" y="87"/>
                    </a:cubicBezTo>
                    <a:cubicBezTo>
                      <a:pt x="131" y="88"/>
                      <a:pt x="132" y="88"/>
                      <a:pt x="132" y="89"/>
                    </a:cubicBezTo>
                    <a:cubicBezTo>
                      <a:pt x="132" y="91"/>
                      <a:pt x="131" y="94"/>
                      <a:pt x="130" y="97"/>
                    </a:cubicBezTo>
                    <a:cubicBezTo>
                      <a:pt x="130" y="99"/>
                      <a:pt x="129" y="102"/>
                      <a:pt x="128" y="103"/>
                    </a:cubicBezTo>
                    <a:cubicBezTo>
                      <a:pt x="128" y="104"/>
                      <a:pt x="128" y="104"/>
                      <a:pt x="128" y="104"/>
                    </a:cubicBezTo>
                    <a:cubicBezTo>
                      <a:pt x="128" y="104"/>
                      <a:pt x="128" y="104"/>
                      <a:pt x="128" y="104"/>
                    </a:cubicBezTo>
                    <a:cubicBezTo>
                      <a:pt x="122" y="114"/>
                      <a:pt x="113" y="122"/>
                      <a:pt x="102" y="127"/>
                    </a:cubicBezTo>
                    <a:cubicBezTo>
                      <a:pt x="107" y="122"/>
                      <a:pt x="111" y="117"/>
                      <a:pt x="111" y="111"/>
                    </a:cubicBezTo>
                    <a:cubicBezTo>
                      <a:pt x="111" y="106"/>
                      <a:pt x="109" y="102"/>
                      <a:pt x="106" y="99"/>
                    </a:cubicBezTo>
                    <a:cubicBezTo>
                      <a:pt x="105" y="99"/>
                      <a:pt x="104" y="98"/>
                      <a:pt x="103" y="98"/>
                    </a:cubicBezTo>
                    <a:cubicBezTo>
                      <a:pt x="102" y="98"/>
                      <a:pt x="102" y="98"/>
                      <a:pt x="102" y="98"/>
                    </a:cubicBezTo>
                    <a:cubicBezTo>
                      <a:pt x="101" y="98"/>
                      <a:pt x="101" y="98"/>
                      <a:pt x="100" y="98"/>
                    </a:cubicBezTo>
                    <a:cubicBezTo>
                      <a:pt x="98" y="98"/>
                      <a:pt x="96" y="98"/>
                      <a:pt x="94" y="98"/>
                    </a:cubicBezTo>
                    <a:cubicBezTo>
                      <a:pt x="92" y="97"/>
                      <a:pt x="91" y="97"/>
                      <a:pt x="90" y="97"/>
                    </a:cubicBezTo>
                    <a:cubicBezTo>
                      <a:pt x="87" y="90"/>
                      <a:pt x="74" y="85"/>
                      <a:pt x="68" y="85"/>
                    </a:cubicBezTo>
                    <a:cubicBezTo>
                      <a:pt x="67" y="85"/>
                      <a:pt x="67" y="85"/>
                      <a:pt x="67" y="85"/>
                    </a:cubicBezTo>
                    <a:cubicBezTo>
                      <a:pt x="67" y="84"/>
                      <a:pt x="65" y="83"/>
                      <a:pt x="63" y="83"/>
                    </a:cubicBezTo>
                    <a:cubicBezTo>
                      <a:pt x="63" y="83"/>
                      <a:pt x="63" y="83"/>
                      <a:pt x="63" y="83"/>
                    </a:cubicBezTo>
                    <a:cubicBezTo>
                      <a:pt x="63" y="83"/>
                      <a:pt x="63" y="83"/>
                      <a:pt x="63" y="83"/>
                    </a:cubicBezTo>
                    <a:cubicBezTo>
                      <a:pt x="62" y="82"/>
                      <a:pt x="61" y="81"/>
                      <a:pt x="61" y="80"/>
                    </a:cubicBezTo>
                    <a:cubicBezTo>
                      <a:pt x="61" y="79"/>
                      <a:pt x="61" y="78"/>
                      <a:pt x="61" y="77"/>
                    </a:cubicBezTo>
                    <a:cubicBezTo>
                      <a:pt x="60" y="76"/>
                      <a:pt x="60" y="74"/>
                      <a:pt x="59" y="73"/>
                    </a:cubicBezTo>
                    <a:cubicBezTo>
                      <a:pt x="59" y="73"/>
                      <a:pt x="59" y="73"/>
                      <a:pt x="59" y="73"/>
                    </a:cubicBezTo>
                    <a:cubicBezTo>
                      <a:pt x="62" y="73"/>
                      <a:pt x="63" y="72"/>
                      <a:pt x="64" y="70"/>
                    </a:cubicBezTo>
                    <a:cubicBezTo>
                      <a:pt x="65" y="68"/>
                      <a:pt x="68" y="63"/>
                      <a:pt x="70" y="60"/>
                    </a:cubicBezTo>
                    <a:cubicBezTo>
                      <a:pt x="73" y="56"/>
                      <a:pt x="74" y="54"/>
                      <a:pt x="75" y="52"/>
                    </a:cubicBezTo>
                    <a:cubicBezTo>
                      <a:pt x="75" y="52"/>
                      <a:pt x="76" y="52"/>
                      <a:pt x="76" y="52"/>
                    </a:cubicBezTo>
                    <a:cubicBezTo>
                      <a:pt x="79" y="52"/>
                      <a:pt x="82" y="53"/>
                      <a:pt x="83" y="53"/>
                    </a:cubicBezTo>
                    <a:cubicBezTo>
                      <a:pt x="84" y="53"/>
                      <a:pt x="84" y="53"/>
                      <a:pt x="84" y="53"/>
                    </a:cubicBezTo>
                    <a:cubicBezTo>
                      <a:pt x="85" y="53"/>
                      <a:pt x="87" y="52"/>
                      <a:pt x="87" y="51"/>
                    </a:cubicBezTo>
                    <a:cubicBezTo>
                      <a:pt x="88" y="50"/>
                      <a:pt x="88" y="49"/>
                      <a:pt x="88" y="48"/>
                    </a:cubicBezTo>
                    <a:cubicBezTo>
                      <a:pt x="88" y="47"/>
                      <a:pt x="89" y="45"/>
                      <a:pt x="91" y="42"/>
                    </a:cubicBezTo>
                    <a:cubicBezTo>
                      <a:pt x="91" y="42"/>
                      <a:pt x="92" y="41"/>
                      <a:pt x="92" y="41"/>
                    </a:cubicBezTo>
                    <a:cubicBezTo>
                      <a:pt x="93" y="39"/>
                      <a:pt x="92" y="37"/>
                      <a:pt x="91" y="36"/>
                    </a:cubicBezTo>
                    <a:cubicBezTo>
                      <a:pt x="90" y="35"/>
                      <a:pt x="89" y="35"/>
                      <a:pt x="88" y="34"/>
                    </a:cubicBezTo>
                    <a:cubicBezTo>
                      <a:pt x="88" y="34"/>
                      <a:pt x="87" y="34"/>
                      <a:pt x="87" y="34"/>
                    </a:cubicBezTo>
                    <a:cubicBezTo>
                      <a:pt x="86" y="34"/>
                      <a:pt x="86" y="34"/>
                      <a:pt x="86" y="33"/>
                    </a:cubicBezTo>
                    <a:cubicBezTo>
                      <a:pt x="84" y="28"/>
                      <a:pt x="80" y="27"/>
                      <a:pt x="77" y="27"/>
                    </a:cubicBezTo>
                    <a:cubicBezTo>
                      <a:pt x="76" y="27"/>
                      <a:pt x="75" y="27"/>
                      <a:pt x="74" y="27"/>
                    </a:cubicBezTo>
                    <a:cubicBezTo>
                      <a:pt x="73" y="26"/>
                      <a:pt x="72" y="26"/>
                      <a:pt x="71" y="25"/>
                    </a:cubicBezTo>
                    <a:cubicBezTo>
                      <a:pt x="69" y="24"/>
                      <a:pt x="68" y="23"/>
                      <a:pt x="66" y="23"/>
                    </a:cubicBezTo>
                    <a:cubicBezTo>
                      <a:pt x="66" y="23"/>
                      <a:pt x="66" y="23"/>
                      <a:pt x="66" y="23"/>
                    </a:cubicBezTo>
                    <a:cubicBezTo>
                      <a:pt x="65" y="23"/>
                      <a:pt x="64" y="24"/>
                      <a:pt x="63" y="24"/>
                    </a:cubicBezTo>
                    <a:cubicBezTo>
                      <a:pt x="63" y="24"/>
                      <a:pt x="63" y="24"/>
                      <a:pt x="63" y="24"/>
                    </a:cubicBezTo>
                    <a:cubicBezTo>
                      <a:pt x="62" y="23"/>
                      <a:pt x="62" y="22"/>
                      <a:pt x="61" y="22"/>
                    </a:cubicBezTo>
                    <a:cubicBezTo>
                      <a:pt x="60" y="21"/>
                      <a:pt x="60" y="20"/>
                      <a:pt x="59" y="20"/>
                    </a:cubicBezTo>
                    <a:cubicBezTo>
                      <a:pt x="59" y="18"/>
                      <a:pt x="58" y="17"/>
                      <a:pt x="57" y="17"/>
                    </a:cubicBezTo>
                    <a:cubicBezTo>
                      <a:pt x="56" y="16"/>
                      <a:pt x="56" y="16"/>
                      <a:pt x="55" y="16"/>
                    </a:cubicBezTo>
                    <a:cubicBezTo>
                      <a:pt x="54" y="16"/>
                      <a:pt x="53" y="16"/>
                      <a:pt x="52" y="17"/>
                    </a:cubicBezTo>
                    <a:cubicBezTo>
                      <a:pt x="49" y="19"/>
                      <a:pt x="41" y="22"/>
                      <a:pt x="39" y="22"/>
                    </a:cubicBezTo>
                    <a:cubicBezTo>
                      <a:pt x="39" y="22"/>
                      <a:pt x="39" y="22"/>
                      <a:pt x="39" y="22"/>
                    </a:cubicBezTo>
                    <a:cubicBezTo>
                      <a:pt x="32" y="22"/>
                      <a:pt x="26" y="30"/>
                      <a:pt x="21" y="39"/>
                    </a:cubicBezTo>
                    <a:cubicBezTo>
                      <a:pt x="20" y="40"/>
                      <a:pt x="20" y="40"/>
                      <a:pt x="20" y="41"/>
                    </a:cubicBezTo>
                    <a:cubicBezTo>
                      <a:pt x="20" y="43"/>
                      <a:pt x="20" y="45"/>
                      <a:pt x="21" y="48"/>
                    </a:cubicBezTo>
                    <a:cubicBezTo>
                      <a:pt x="21" y="49"/>
                      <a:pt x="21" y="51"/>
                      <a:pt x="22" y="52"/>
                    </a:cubicBezTo>
                    <a:cubicBezTo>
                      <a:pt x="21" y="52"/>
                      <a:pt x="21" y="52"/>
                      <a:pt x="21" y="52"/>
                    </a:cubicBezTo>
                    <a:cubicBezTo>
                      <a:pt x="21" y="53"/>
                      <a:pt x="21" y="53"/>
                      <a:pt x="22" y="53"/>
                    </a:cubicBezTo>
                    <a:cubicBezTo>
                      <a:pt x="22" y="54"/>
                      <a:pt x="22" y="54"/>
                      <a:pt x="22" y="54"/>
                    </a:cubicBezTo>
                    <a:cubicBezTo>
                      <a:pt x="21" y="57"/>
                      <a:pt x="22" y="61"/>
                      <a:pt x="25" y="66"/>
                    </a:cubicBezTo>
                    <a:cubicBezTo>
                      <a:pt x="25" y="67"/>
                      <a:pt x="25" y="68"/>
                      <a:pt x="24" y="68"/>
                    </a:cubicBezTo>
                    <a:cubicBezTo>
                      <a:pt x="24" y="69"/>
                      <a:pt x="24" y="69"/>
                      <a:pt x="25" y="70"/>
                    </a:cubicBezTo>
                    <a:cubicBezTo>
                      <a:pt x="25" y="70"/>
                      <a:pt x="25" y="70"/>
                      <a:pt x="25" y="70"/>
                    </a:cubicBezTo>
                    <a:cubicBezTo>
                      <a:pt x="26" y="70"/>
                      <a:pt x="26" y="69"/>
                      <a:pt x="26" y="69"/>
                    </a:cubicBezTo>
                    <a:cubicBezTo>
                      <a:pt x="27" y="69"/>
                      <a:pt x="27" y="69"/>
                      <a:pt x="27" y="69"/>
                    </a:cubicBezTo>
                    <a:cubicBezTo>
                      <a:pt x="27" y="69"/>
                      <a:pt x="27" y="69"/>
                      <a:pt x="27" y="69"/>
                    </a:cubicBezTo>
                    <a:cubicBezTo>
                      <a:pt x="28" y="71"/>
                      <a:pt x="33" y="79"/>
                      <a:pt x="37" y="81"/>
                    </a:cubicBezTo>
                    <a:cubicBezTo>
                      <a:pt x="40" y="83"/>
                      <a:pt x="46" y="86"/>
                      <a:pt x="50" y="87"/>
                    </a:cubicBezTo>
                    <a:cubicBezTo>
                      <a:pt x="51" y="88"/>
                      <a:pt x="51" y="88"/>
                      <a:pt x="51" y="88"/>
                    </a:cubicBezTo>
                    <a:cubicBezTo>
                      <a:pt x="51" y="89"/>
                      <a:pt x="52" y="89"/>
                      <a:pt x="52" y="90"/>
                    </a:cubicBezTo>
                    <a:cubicBezTo>
                      <a:pt x="53" y="90"/>
                      <a:pt x="53" y="91"/>
                      <a:pt x="53" y="92"/>
                    </a:cubicBezTo>
                    <a:cubicBezTo>
                      <a:pt x="54" y="92"/>
                      <a:pt x="54" y="92"/>
                      <a:pt x="54" y="93"/>
                    </a:cubicBezTo>
                    <a:cubicBezTo>
                      <a:pt x="54" y="94"/>
                      <a:pt x="54" y="96"/>
                      <a:pt x="54" y="97"/>
                    </a:cubicBezTo>
                    <a:cubicBezTo>
                      <a:pt x="54" y="97"/>
                      <a:pt x="53" y="98"/>
                      <a:pt x="53" y="99"/>
                    </a:cubicBezTo>
                    <a:cubicBezTo>
                      <a:pt x="53" y="101"/>
                      <a:pt x="52" y="108"/>
                      <a:pt x="55" y="114"/>
                    </a:cubicBezTo>
                    <a:cubicBezTo>
                      <a:pt x="55" y="114"/>
                      <a:pt x="55" y="114"/>
                      <a:pt x="55" y="114"/>
                    </a:cubicBezTo>
                    <a:cubicBezTo>
                      <a:pt x="55" y="115"/>
                      <a:pt x="55" y="115"/>
                      <a:pt x="55" y="116"/>
                    </a:cubicBezTo>
                    <a:cubicBezTo>
                      <a:pt x="55" y="116"/>
                      <a:pt x="55" y="117"/>
                      <a:pt x="56" y="117"/>
                    </a:cubicBezTo>
                    <a:cubicBezTo>
                      <a:pt x="56" y="117"/>
                      <a:pt x="56" y="117"/>
                      <a:pt x="56" y="117"/>
                    </a:cubicBezTo>
                    <a:cubicBezTo>
                      <a:pt x="56" y="118"/>
                      <a:pt x="56" y="118"/>
                      <a:pt x="56" y="118"/>
                    </a:cubicBezTo>
                    <a:cubicBezTo>
                      <a:pt x="57" y="118"/>
                      <a:pt x="57" y="117"/>
                      <a:pt x="58" y="117"/>
                    </a:cubicBezTo>
                    <a:cubicBezTo>
                      <a:pt x="58" y="117"/>
                      <a:pt x="58" y="117"/>
                      <a:pt x="58" y="117"/>
                    </a:cubicBezTo>
                    <a:cubicBezTo>
                      <a:pt x="59" y="117"/>
                      <a:pt x="60" y="118"/>
                      <a:pt x="61" y="119"/>
                    </a:cubicBezTo>
                    <a:cubicBezTo>
                      <a:pt x="61" y="119"/>
                      <a:pt x="60" y="120"/>
                      <a:pt x="60" y="121"/>
                    </a:cubicBezTo>
                    <a:cubicBezTo>
                      <a:pt x="60" y="121"/>
                      <a:pt x="60" y="122"/>
                      <a:pt x="61" y="122"/>
                    </a:cubicBezTo>
                    <a:cubicBezTo>
                      <a:pt x="61" y="122"/>
                      <a:pt x="61" y="122"/>
                      <a:pt x="61" y="122"/>
                    </a:cubicBezTo>
                    <a:cubicBezTo>
                      <a:pt x="61" y="122"/>
                      <a:pt x="62" y="122"/>
                      <a:pt x="62" y="121"/>
                    </a:cubicBezTo>
                    <a:cubicBezTo>
                      <a:pt x="62" y="121"/>
                      <a:pt x="62" y="121"/>
                      <a:pt x="62" y="121"/>
                    </a:cubicBezTo>
                    <a:cubicBezTo>
                      <a:pt x="63" y="122"/>
                      <a:pt x="62" y="124"/>
                      <a:pt x="61" y="127"/>
                    </a:cubicBezTo>
                    <a:cubicBezTo>
                      <a:pt x="61" y="129"/>
                      <a:pt x="60" y="131"/>
                      <a:pt x="60" y="132"/>
                    </a:cubicBezTo>
                    <a:cubicBezTo>
                      <a:pt x="31" y="128"/>
                      <a:pt x="5" y="107"/>
                      <a:pt x="5" y="69"/>
                    </a:cubicBezTo>
                    <a:cubicBezTo>
                      <a:pt x="5" y="46"/>
                      <a:pt x="15" y="29"/>
                      <a:pt x="29" y="18"/>
                    </a:cubicBezTo>
                    <a:cubicBezTo>
                      <a:pt x="30" y="19"/>
                      <a:pt x="30" y="19"/>
                      <a:pt x="30" y="19"/>
                    </a:cubicBezTo>
                    <a:cubicBezTo>
                      <a:pt x="31" y="19"/>
                      <a:pt x="32" y="19"/>
                      <a:pt x="33" y="19"/>
                    </a:cubicBezTo>
                    <a:cubicBezTo>
                      <a:pt x="34" y="19"/>
                      <a:pt x="35" y="19"/>
                      <a:pt x="35" y="20"/>
                    </a:cubicBezTo>
                    <a:cubicBezTo>
                      <a:pt x="36" y="20"/>
                      <a:pt x="37" y="20"/>
                      <a:pt x="38" y="20"/>
                    </a:cubicBezTo>
                    <a:moveTo>
                      <a:pt x="97" y="18"/>
                    </a:moveTo>
                    <a:cubicBezTo>
                      <a:pt x="96" y="17"/>
                      <a:pt x="96" y="17"/>
                      <a:pt x="96" y="17"/>
                    </a:cubicBezTo>
                    <a:cubicBezTo>
                      <a:pt x="95" y="17"/>
                      <a:pt x="94" y="16"/>
                      <a:pt x="93" y="16"/>
                    </a:cubicBezTo>
                    <a:cubicBezTo>
                      <a:pt x="94" y="14"/>
                      <a:pt x="95" y="12"/>
                      <a:pt x="96" y="10"/>
                    </a:cubicBezTo>
                    <a:cubicBezTo>
                      <a:pt x="98" y="11"/>
                      <a:pt x="100" y="12"/>
                      <a:pt x="102" y="13"/>
                    </a:cubicBezTo>
                    <a:cubicBezTo>
                      <a:pt x="101" y="14"/>
                      <a:pt x="99" y="15"/>
                      <a:pt x="98" y="16"/>
                    </a:cubicBezTo>
                    <a:cubicBezTo>
                      <a:pt x="98" y="17"/>
                      <a:pt x="97" y="17"/>
                      <a:pt x="97" y="18"/>
                    </a:cubicBezTo>
                    <a:moveTo>
                      <a:pt x="38" y="15"/>
                    </a:moveTo>
                    <a:cubicBezTo>
                      <a:pt x="38" y="15"/>
                      <a:pt x="38" y="15"/>
                      <a:pt x="38" y="15"/>
                    </a:cubicBezTo>
                    <a:cubicBezTo>
                      <a:pt x="38" y="15"/>
                      <a:pt x="37" y="15"/>
                      <a:pt x="37" y="15"/>
                    </a:cubicBezTo>
                    <a:cubicBezTo>
                      <a:pt x="36" y="15"/>
                      <a:pt x="35" y="15"/>
                      <a:pt x="34" y="15"/>
                    </a:cubicBezTo>
                    <a:cubicBezTo>
                      <a:pt x="38" y="12"/>
                      <a:pt x="43" y="10"/>
                      <a:pt x="47" y="9"/>
                    </a:cubicBezTo>
                    <a:cubicBezTo>
                      <a:pt x="47" y="10"/>
                      <a:pt x="46" y="11"/>
                      <a:pt x="46" y="13"/>
                    </a:cubicBezTo>
                    <a:cubicBezTo>
                      <a:pt x="45" y="13"/>
                      <a:pt x="45" y="13"/>
                      <a:pt x="45" y="13"/>
                    </a:cubicBezTo>
                    <a:cubicBezTo>
                      <a:pt x="43" y="14"/>
                      <a:pt x="41" y="15"/>
                      <a:pt x="38" y="15"/>
                    </a:cubicBezTo>
                    <a:moveTo>
                      <a:pt x="91" y="15"/>
                    </a:moveTo>
                    <a:cubicBezTo>
                      <a:pt x="89" y="14"/>
                      <a:pt x="88" y="13"/>
                      <a:pt x="87" y="12"/>
                    </a:cubicBezTo>
                    <a:cubicBezTo>
                      <a:pt x="87" y="12"/>
                      <a:pt x="86" y="12"/>
                      <a:pt x="85" y="12"/>
                    </a:cubicBezTo>
                    <a:cubicBezTo>
                      <a:pt x="85" y="12"/>
                      <a:pt x="85" y="12"/>
                      <a:pt x="85" y="12"/>
                    </a:cubicBezTo>
                    <a:cubicBezTo>
                      <a:pt x="86" y="10"/>
                      <a:pt x="87" y="9"/>
                      <a:pt x="88" y="7"/>
                    </a:cubicBezTo>
                    <a:cubicBezTo>
                      <a:pt x="90" y="8"/>
                      <a:pt x="92" y="8"/>
                      <a:pt x="94" y="9"/>
                    </a:cubicBezTo>
                    <a:cubicBezTo>
                      <a:pt x="93" y="11"/>
                      <a:pt x="92" y="13"/>
                      <a:pt x="91" y="15"/>
                    </a:cubicBezTo>
                    <a:moveTo>
                      <a:pt x="49" y="11"/>
                    </a:moveTo>
                    <a:cubicBezTo>
                      <a:pt x="49" y="10"/>
                      <a:pt x="49" y="9"/>
                      <a:pt x="49" y="8"/>
                    </a:cubicBezTo>
                    <a:cubicBezTo>
                      <a:pt x="52" y="7"/>
                      <a:pt x="55" y="7"/>
                      <a:pt x="58" y="6"/>
                    </a:cubicBezTo>
                    <a:cubicBezTo>
                      <a:pt x="58" y="7"/>
                      <a:pt x="58" y="7"/>
                      <a:pt x="58" y="8"/>
                    </a:cubicBezTo>
                    <a:cubicBezTo>
                      <a:pt x="55" y="9"/>
                      <a:pt x="52" y="10"/>
                      <a:pt x="49" y="11"/>
                    </a:cubicBezTo>
                    <a:moveTo>
                      <a:pt x="83" y="11"/>
                    </a:moveTo>
                    <a:cubicBezTo>
                      <a:pt x="81" y="10"/>
                      <a:pt x="78" y="9"/>
                      <a:pt x="75" y="8"/>
                    </a:cubicBezTo>
                    <a:cubicBezTo>
                      <a:pt x="75" y="7"/>
                      <a:pt x="76" y="6"/>
                      <a:pt x="77" y="5"/>
                    </a:cubicBezTo>
                    <a:cubicBezTo>
                      <a:pt x="79" y="6"/>
                      <a:pt x="82" y="6"/>
                      <a:pt x="84" y="7"/>
                    </a:cubicBezTo>
                    <a:cubicBezTo>
                      <a:pt x="84" y="7"/>
                      <a:pt x="84" y="7"/>
                      <a:pt x="84" y="7"/>
                    </a:cubicBezTo>
                    <a:cubicBezTo>
                      <a:pt x="84" y="7"/>
                      <a:pt x="85" y="7"/>
                      <a:pt x="86" y="7"/>
                    </a:cubicBezTo>
                    <a:cubicBezTo>
                      <a:pt x="85" y="8"/>
                      <a:pt x="84" y="10"/>
                      <a:pt x="83" y="11"/>
                    </a:cubicBezTo>
                    <a:moveTo>
                      <a:pt x="61" y="8"/>
                    </a:moveTo>
                    <a:cubicBezTo>
                      <a:pt x="61" y="7"/>
                      <a:pt x="61" y="6"/>
                      <a:pt x="62" y="6"/>
                    </a:cubicBezTo>
                    <a:cubicBezTo>
                      <a:pt x="63" y="5"/>
                      <a:pt x="64" y="5"/>
                      <a:pt x="65" y="5"/>
                    </a:cubicBezTo>
                    <a:cubicBezTo>
                      <a:pt x="66" y="5"/>
                      <a:pt x="68" y="5"/>
                      <a:pt x="69" y="5"/>
                    </a:cubicBezTo>
                    <a:cubicBezTo>
                      <a:pt x="71" y="5"/>
                      <a:pt x="73" y="5"/>
                      <a:pt x="74" y="5"/>
                    </a:cubicBezTo>
                    <a:cubicBezTo>
                      <a:pt x="74" y="6"/>
                      <a:pt x="73" y="7"/>
                      <a:pt x="73" y="8"/>
                    </a:cubicBezTo>
                    <a:cubicBezTo>
                      <a:pt x="70" y="8"/>
                      <a:pt x="67" y="7"/>
                      <a:pt x="65" y="7"/>
                    </a:cubicBezTo>
                    <a:cubicBezTo>
                      <a:pt x="64" y="7"/>
                      <a:pt x="62" y="7"/>
                      <a:pt x="61" y="8"/>
                    </a:cubicBezTo>
                    <a:moveTo>
                      <a:pt x="71" y="0"/>
                    </a:moveTo>
                    <a:cubicBezTo>
                      <a:pt x="69" y="0"/>
                      <a:pt x="68" y="1"/>
                      <a:pt x="66" y="1"/>
                    </a:cubicBezTo>
                    <a:cubicBezTo>
                      <a:pt x="65" y="1"/>
                      <a:pt x="65" y="1"/>
                      <a:pt x="65" y="1"/>
                    </a:cubicBezTo>
                    <a:cubicBezTo>
                      <a:pt x="64" y="1"/>
                      <a:pt x="64" y="1"/>
                      <a:pt x="64" y="1"/>
                    </a:cubicBezTo>
                    <a:cubicBezTo>
                      <a:pt x="53" y="2"/>
                      <a:pt x="41" y="5"/>
                      <a:pt x="27" y="13"/>
                    </a:cubicBezTo>
                    <a:cubicBezTo>
                      <a:pt x="27" y="14"/>
                      <a:pt x="27" y="14"/>
                      <a:pt x="27" y="14"/>
                    </a:cubicBezTo>
                    <a:cubicBezTo>
                      <a:pt x="26" y="14"/>
                      <a:pt x="26" y="15"/>
                      <a:pt x="26" y="15"/>
                    </a:cubicBezTo>
                    <a:cubicBezTo>
                      <a:pt x="25" y="16"/>
                      <a:pt x="24" y="17"/>
                      <a:pt x="23" y="18"/>
                    </a:cubicBezTo>
                    <a:cubicBezTo>
                      <a:pt x="8" y="30"/>
                      <a:pt x="0" y="48"/>
                      <a:pt x="0" y="69"/>
                    </a:cubicBezTo>
                    <a:cubicBezTo>
                      <a:pt x="0" y="110"/>
                      <a:pt x="30" y="133"/>
                      <a:pt x="62" y="137"/>
                    </a:cubicBezTo>
                    <a:cubicBezTo>
                      <a:pt x="62" y="138"/>
                      <a:pt x="63" y="138"/>
                      <a:pt x="64" y="138"/>
                    </a:cubicBezTo>
                    <a:cubicBezTo>
                      <a:pt x="64" y="138"/>
                      <a:pt x="67" y="138"/>
                      <a:pt x="72" y="138"/>
                    </a:cubicBezTo>
                    <a:cubicBezTo>
                      <a:pt x="85" y="138"/>
                      <a:pt x="90" y="136"/>
                      <a:pt x="92" y="135"/>
                    </a:cubicBezTo>
                    <a:cubicBezTo>
                      <a:pt x="103" y="132"/>
                      <a:pt x="112" y="127"/>
                      <a:pt x="120" y="121"/>
                    </a:cubicBezTo>
                    <a:cubicBezTo>
                      <a:pt x="131" y="111"/>
                      <a:pt x="138" y="98"/>
                      <a:pt x="141" y="82"/>
                    </a:cubicBezTo>
                    <a:cubicBezTo>
                      <a:pt x="142" y="79"/>
                      <a:pt x="142" y="75"/>
                      <a:pt x="142" y="72"/>
                    </a:cubicBezTo>
                    <a:cubicBezTo>
                      <a:pt x="142" y="71"/>
                      <a:pt x="142" y="71"/>
                      <a:pt x="142" y="70"/>
                    </a:cubicBezTo>
                    <a:cubicBezTo>
                      <a:pt x="142" y="69"/>
                      <a:pt x="142" y="69"/>
                      <a:pt x="142" y="69"/>
                    </a:cubicBezTo>
                    <a:cubicBezTo>
                      <a:pt x="142" y="49"/>
                      <a:pt x="135" y="32"/>
                      <a:pt x="122" y="20"/>
                    </a:cubicBezTo>
                    <a:cubicBezTo>
                      <a:pt x="122" y="19"/>
                      <a:pt x="122" y="19"/>
                      <a:pt x="122" y="19"/>
                    </a:cubicBezTo>
                    <a:cubicBezTo>
                      <a:pt x="120" y="18"/>
                      <a:pt x="119" y="17"/>
                      <a:pt x="118" y="16"/>
                    </a:cubicBezTo>
                    <a:cubicBezTo>
                      <a:pt x="118" y="15"/>
                      <a:pt x="117" y="15"/>
                      <a:pt x="117" y="15"/>
                    </a:cubicBezTo>
                    <a:cubicBezTo>
                      <a:pt x="104" y="6"/>
                      <a:pt x="88"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69"/>
              <p:cNvSpPr>
                <a:spLocks noEditPoints="1"/>
              </p:cNvSpPr>
              <p:nvPr/>
            </p:nvSpPr>
            <p:spPr bwMode="auto">
              <a:xfrm>
                <a:off x="4235" y="529"/>
                <a:ext cx="325" cy="434"/>
              </a:xfrm>
              <a:custGeom>
                <a:avLst/>
                <a:gdLst>
                  <a:gd name="T0" fmla="*/ 107 w 137"/>
                  <a:gd name="T1" fmla="*/ 84 h 183"/>
                  <a:gd name="T2" fmla="*/ 125 w 137"/>
                  <a:gd name="T3" fmla="*/ 157 h 183"/>
                  <a:gd name="T4" fmla="*/ 128 w 137"/>
                  <a:gd name="T5" fmla="*/ 169 h 183"/>
                  <a:gd name="T6" fmla="*/ 121 w 137"/>
                  <a:gd name="T7" fmla="*/ 169 h 183"/>
                  <a:gd name="T8" fmla="*/ 116 w 137"/>
                  <a:gd name="T9" fmla="*/ 167 h 183"/>
                  <a:gd name="T10" fmla="*/ 35 w 137"/>
                  <a:gd name="T11" fmla="*/ 172 h 183"/>
                  <a:gd name="T12" fmla="*/ 16 w 137"/>
                  <a:gd name="T13" fmla="*/ 177 h 183"/>
                  <a:gd name="T14" fmla="*/ 5 w 137"/>
                  <a:gd name="T15" fmla="*/ 133 h 183"/>
                  <a:gd name="T16" fmla="*/ 39 w 137"/>
                  <a:gd name="T17" fmla="*/ 62 h 183"/>
                  <a:gd name="T18" fmla="*/ 35 w 137"/>
                  <a:gd name="T19" fmla="*/ 59 h 183"/>
                  <a:gd name="T20" fmla="*/ 122 w 137"/>
                  <a:gd name="T21" fmla="*/ 64 h 183"/>
                  <a:gd name="T22" fmla="*/ 124 w 137"/>
                  <a:gd name="T23" fmla="*/ 64 h 183"/>
                  <a:gd name="T24" fmla="*/ 52 w 137"/>
                  <a:gd name="T25" fmla="*/ 60 h 183"/>
                  <a:gd name="T26" fmla="*/ 115 w 137"/>
                  <a:gd name="T27" fmla="*/ 57 h 183"/>
                  <a:gd name="T28" fmla="*/ 65 w 137"/>
                  <a:gd name="T29" fmla="*/ 56 h 183"/>
                  <a:gd name="T30" fmla="*/ 104 w 137"/>
                  <a:gd name="T31" fmla="*/ 56 h 183"/>
                  <a:gd name="T32" fmla="*/ 76 w 137"/>
                  <a:gd name="T33" fmla="*/ 54 h 183"/>
                  <a:gd name="T34" fmla="*/ 96 w 137"/>
                  <a:gd name="T35" fmla="*/ 54 h 183"/>
                  <a:gd name="T36" fmla="*/ 82 w 137"/>
                  <a:gd name="T37" fmla="*/ 53 h 183"/>
                  <a:gd name="T38" fmla="*/ 81 w 137"/>
                  <a:gd name="T39" fmla="*/ 57 h 183"/>
                  <a:gd name="T40" fmla="*/ 88 w 137"/>
                  <a:gd name="T41" fmla="*/ 55 h 183"/>
                  <a:gd name="T42" fmla="*/ 89 w 137"/>
                  <a:gd name="T43" fmla="*/ 57 h 183"/>
                  <a:gd name="T44" fmla="*/ 38 w 137"/>
                  <a:gd name="T45" fmla="*/ 55 h 183"/>
                  <a:gd name="T46" fmla="*/ 35 w 137"/>
                  <a:gd name="T47" fmla="*/ 49 h 183"/>
                  <a:gd name="T48" fmla="*/ 89 w 137"/>
                  <a:gd name="T49" fmla="*/ 46 h 183"/>
                  <a:gd name="T50" fmla="*/ 51 w 137"/>
                  <a:gd name="T51" fmla="*/ 53 h 183"/>
                  <a:gd name="T52" fmla="*/ 63 w 137"/>
                  <a:gd name="T53" fmla="*/ 52 h 183"/>
                  <a:gd name="T54" fmla="*/ 100 w 137"/>
                  <a:gd name="T55" fmla="*/ 43 h 183"/>
                  <a:gd name="T56" fmla="*/ 73 w 137"/>
                  <a:gd name="T57" fmla="*/ 50 h 183"/>
                  <a:gd name="T58" fmla="*/ 85 w 137"/>
                  <a:gd name="T59" fmla="*/ 45 h 183"/>
                  <a:gd name="T60" fmla="*/ 82 w 137"/>
                  <a:gd name="T61" fmla="*/ 49 h 183"/>
                  <a:gd name="T62" fmla="*/ 111 w 137"/>
                  <a:gd name="T63" fmla="*/ 40 h 183"/>
                  <a:gd name="T64" fmla="*/ 49 w 137"/>
                  <a:gd name="T65" fmla="*/ 28 h 183"/>
                  <a:gd name="T66" fmla="*/ 65 w 137"/>
                  <a:gd name="T67" fmla="*/ 5 h 183"/>
                  <a:gd name="T68" fmla="*/ 63 w 137"/>
                  <a:gd name="T69" fmla="*/ 30 h 183"/>
                  <a:gd name="T70" fmla="*/ 78 w 137"/>
                  <a:gd name="T71" fmla="*/ 8 h 183"/>
                  <a:gd name="T72" fmla="*/ 44 w 137"/>
                  <a:gd name="T73" fmla="*/ 42 h 183"/>
                  <a:gd name="T74" fmla="*/ 41 w 137"/>
                  <a:gd name="T75" fmla="*/ 32 h 183"/>
                  <a:gd name="T76" fmla="*/ 65 w 137"/>
                  <a:gd name="T77" fmla="*/ 0 h 183"/>
                  <a:gd name="T78" fmla="*/ 31 w 137"/>
                  <a:gd name="T79" fmla="*/ 10 h 183"/>
                  <a:gd name="T80" fmla="*/ 34 w 137"/>
                  <a:gd name="T81" fmla="*/ 42 h 183"/>
                  <a:gd name="T82" fmla="*/ 31 w 137"/>
                  <a:gd name="T83" fmla="*/ 59 h 183"/>
                  <a:gd name="T84" fmla="*/ 0 w 137"/>
                  <a:gd name="T85" fmla="*/ 133 h 183"/>
                  <a:gd name="T86" fmla="*/ 12 w 137"/>
                  <a:gd name="T87" fmla="*/ 180 h 183"/>
                  <a:gd name="T88" fmla="*/ 35 w 137"/>
                  <a:gd name="T89" fmla="*/ 177 h 183"/>
                  <a:gd name="T90" fmla="*/ 106 w 137"/>
                  <a:gd name="T91" fmla="*/ 174 h 183"/>
                  <a:gd name="T92" fmla="*/ 131 w 137"/>
                  <a:gd name="T93" fmla="*/ 173 h 183"/>
                  <a:gd name="T94" fmla="*/ 130 w 137"/>
                  <a:gd name="T95" fmla="*/ 157 h 183"/>
                  <a:gd name="T96" fmla="*/ 89 w 137"/>
                  <a:gd name="T97" fmla="*/ 64 h 183"/>
                  <a:gd name="T98" fmla="*/ 124 w 137"/>
                  <a:gd name="T99" fmla="*/ 69 h 183"/>
                  <a:gd name="T100" fmla="*/ 134 w 137"/>
                  <a:gd name="T101" fmla="*/ 54 h 183"/>
                  <a:gd name="T102" fmla="*/ 115 w 137"/>
                  <a:gd name="T103" fmla="*/ 43 h 183"/>
                  <a:gd name="T104" fmla="*/ 112 w 137"/>
                  <a:gd name="T105" fmla="*/ 32 h 183"/>
                  <a:gd name="T106" fmla="*/ 100 w 137"/>
                  <a:gd name="T107" fmla="*/ 15 h 183"/>
                  <a:gd name="T108" fmla="*/ 82 w 137"/>
                  <a:gd name="T109" fmla="*/ 4 h 183"/>
                  <a:gd name="T110" fmla="*/ 69 w 137"/>
                  <a:gd name="T111"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83">
                    <a:moveTo>
                      <a:pt x="41" y="66"/>
                    </a:moveTo>
                    <a:cubicBezTo>
                      <a:pt x="43" y="66"/>
                      <a:pt x="45" y="66"/>
                      <a:pt x="45" y="66"/>
                    </a:cubicBezTo>
                    <a:cubicBezTo>
                      <a:pt x="62" y="65"/>
                      <a:pt x="72" y="64"/>
                      <a:pt x="80" y="62"/>
                    </a:cubicBezTo>
                    <a:cubicBezTo>
                      <a:pt x="80" y="63"/>
                      <a:pt x="81" y="64"/>
                      <a:pt x="82" y="65"/>
                    </a:cubicBezTo>
                    <a:cubicBezTo>
                      <a:pt x="84" y="67"/>
                      <a:pt x="87" y="69"/>
                      <a:pt x="90" y="71"/>
                    </a:cubicBezTo>
                    <a:cubicBezTo>
                      <a:pt x="95" y="75"/>
                      <a:pt x="101" y="79"/>
                      <a:pt x="107" y="84"/>
                    </a:cubicBezTo>
                    <a:cubicBezTo>
                      <a:pt x="113" y="88"/>
                      <a:pt x="118" y="93"/>
                      <a:pt x="122" y="98"/>
                    </a:cubicBezTo>
                    <a:cubicBezTo>
                      <a:pt x="128" y="107"/>
                      <a:pt x="131" y="117"/>
                      <a:pt x="131" y="128"/>
                    </a:cubicBezTo>
                    <a:cubicBezTo>
                      <a:pt x="131" y="131"/>
                      <a:pt x="131" y="134"/>
                      <a:pt x="130" y="137"/>
                    </a:cubicBezTo>
                    <a:cubicBezTo>
                      <a:pt x="129" y="141"/>
                      <a:pt x="128" y="143"/>
                      <a:pt x="127" y="146"/>
                    </a:cubicBezTo>
                    <a:cubicBezTo>
                      <a:pt x="126" y="149"/>
                      <a:pt x="125" y="153"/>
                      <a:pt x="125" y="157"/>
                    </a:cubicBezTo>
                    <a:cubicBezTo>
                      <a:pt x="125" y="157"/>
                      <a:pt x="125" y="157"/>
                      <a:pt x="125" y="157"/>
                    </a:cubicBezTo>
                    <a:cubicBezTo>
                      <a:pt x="125" y="157"/>
                      <a:pt x="125" y="157"/>
                      <a:pt x="125" y="157"/>
                    </a:cubicBezTo>
                    <a:cubicBezTo>
                      <a:pt x="125" y="157"/>
                      <a:pt x="125" y="157"/>
                      <a:pt x="125" y="157"/>
                    </a:cubicBezTo>
                    <a:cubicBezTo>
                      <a:pt x="125" y="157"/>
                      <a:pt x="125" y="157"/>
                      <a:pt x="125" y="157"/>
                    </a:cubicBezTo>
                    <a:cubicBezTo>
                      <a:pt x="125" y="158"/>
                      <a:pt x="125" y="159"/>
                      <a:pt x="126" y="160"/>
                    </a:cubicBezTo>
                    <a:cubicBezTo>
                      <a:pt x="126" y="162"/>
                      <a:pt x="126" y="163"/>
                      <a:pt x="127" y="165"/>
                    </a:cubicBezTo>
                    <a:cubicBezTo>
                      <a:pt x="127" y="167"/>
                      <a:pt x="128" y="168"/>
                      <a:pt x="128" y="169"/>
                    </a:cubicBezTo>
                    <a:cubicBezTo>
                      <a:pt x="128" y="170"/>
                      <a:pt x="128" y="170"/>
                      <a:pt x="128" y="170"/>
                    </a:cubicBezTo>
                    <a:cubicBezTo>
                      <a:pt x="127" y="170"/>
                      <a:pt x="127" y="170"/>
                      <a:pt x="127" y="170"/>
                    </a:cubicBezTo>
                    <a:cubicBezTo>
                      <a:pt x="127" y="170"/>
                      <a:pt x="126" y="170"/>
                      <a:pt x="126" y="170"/>
                    </a:cubicBezTo>
                    <a:cubicBezTo>
                      <a:pt x="126" y="170"/>
                      <a:pt x="126" y="170"/>
                      <a:pt x="126" y="170"/>
                    </a:cubicBezTo>
                    <a:cubicBezTo>
                      <a:pt x="126" y="170"/>
                      <a:pt x="126" y="170"/>
                      <a:pt x="126" y="170"/>
                    </a:cubicBezTo>
                    <a:cubicBezTo>
                      <a:pt x="125" y="170"/>
                      <a:pt x="122" y="170"/>
                      <a:pt x="121" y="169"/>
                    </a:cubicBezTo>
                    <a:cubicBezTo>
                      <a:pt x="120" y="168"/>
                      <a:pt x="119" y="168"/>
                      <a:pt x="118" y="168"/>
                    </a:cubicBezTo>
                    <a:cubicBezTo>
                      <a:pt x="117" y="167"/>
                      <a:pt x="117" y="167"/>
                      <a:pt x="117" y="167"/>
                    </a:cubicBezTo>
                    <a:cubicBezTo>
                      <a:pt x="117" y="167"/>
                      <a:pt x="117" y="167"/>
                      <a:pt x="117" y="167"/>
                    </a:cubicBezTo>
                    <a:cubicBezTo>
                      <a:pt x="117" y="167"/>
                      <a:pt x="116" y="167"/>
                      <a:pt x="116" y="167"/>
                    </a:cubicBezTo>
                    <a:cubicBezTo>
                      <a:pt x="116" y="167"/>
                      <a:pt x="116" y="167"/>
                      <a:pt x="116" y="167"/>
                    </a:cubicBezTo>
                    <a:cubicBezTo>
                      <a:pt x="116" y="167"/>
                      <a:pt x="116" y="167"/>
                      <a:pt x="116" y="167"/>
                    </a:cubicBezTo>
                    <a:cubicBezTo>
                      <a:pt x="111" y="168"/>
                      <a:pt x="108" y="168"/>
                      <a:pt x="105" y="169"/>
                    </a:cubicBezTo>
                    <a:cubicBezTo>
                      <a:pt x="102" y="169"/>
                      <a:pt x="99" y="170"/>
                      <a:pt x="94" y="171"/>
                    </a:cubicBezTo>
                    <a:cubicBezTo>
                      <a:pt x="86" y="172"/>
                      <a:pt x="79" y="173"/>
                      <a:pt x="71" y="173"/>
                    </a:cubicBezTo>
                    <a:cubicBezTo>
                      <a:pt x="67" y="173"/>
                      <a:pt x="64" y="173"/>
                      <a:pt x="61" y="173"/>
                    </a:cubicBezTo>
                    <a:cubicBezTo>
                      <a:pt x="56" y="173"/>
                      <a:pt x="51" y="173"/>
                      <a:pt x="46" y="173"/>
                    </a:cubicBezTo>
                    <a:cubicBezTo>
                      <a:pt x="43" y="173"/>
                      <a:pt x="39" y="172"/>
                      <a:pt x="35" y="172"/>
                    </a:cubicBezTo>
                    <a:cubicBezTo>
                      <a:pt x="30" y="172"/>
                      <a:pt x="25" y="173"/>
                      <a:pt x="21" y="176"/>
                    </a:cubicBezTo>
                    <a:cubicBezTo>
                      <a:pt x="20" y="176"/>
                      <a:pt x="19" y="177"/>
                      <a:pt x="19" y="177"/>
                    </a:cubicBezTo>
                    <a:cubicBezTo>
                      <a:pt x="18" y="177"/>
                      <a:pt x="17" y="178"/>
                      <a:pt x="17" y="178"/>
                    </a:cubicBezTo>
                    <a:cubicBezTo>
                      <a:pt x="17" y="178"/>
                      <a:pt x="17" y="178"/>
                      <a:pt x="17" y="178"/>
                    </a:cubicBezTo>
                    <a:cubicBezTo>
                      <a:pt x="16" y="178"/>
                      <a:pt x="16" y="178"/>
                      <a:pt x="16" y="178"/>
                    </a:cubicBezTo>
                    <a:cubicBezTo>
                      <a:pt x="16" y="177"/>
                      <a:pt x="16" y="177"/>
                      <a:pt x="16" y="177"/>
                    </a:cubicBezTo>
                    <a:cubicBezTo>
                      <a:pt x="16" y="176"/>
                      <a:pt x="16" y="174"/>
                      <a:pt x="16" y="173"/>
                    </a:cubicBezTo>
                    <a:cubicBezTo>
                      <a:pt x="16" y="172"/>
                      <a:pt x="16" y="172"/>
                      <a:pt x="16" y="171"/>
                    </a:cubicBezTo>
                    <a:cubicBezTo>
                      <a:pt x="16" y="170"/>
                      <a:pt x="16" y="170"/>
                      <a:pt x="16" y="170"/>
                    </a:cubicBezTo>
                    <a:cubicBezTo>
                      <a:pt x="16" y="170"/>
                      <a:pt x="16" y="170"/>
                      <a:pt x="16" y="169"/>
                    </a:cubicBezTo>
                    <a:cubicBezTo>
                      <a:pt x="13" y="162"/>
                      <a:pt x="11" y="157"/>
                      <a:pt x="9" y="151"/>
                    </a:cubicBezTo>
                    <a:cubicBezTo>
                      <a:pt x="7" y="146"/>
                      <a:pt x="6" y="140"/>
                      <a:pt x="5" y="133"/>
                    </a:cubicBezTo>
                    <a:cubicBezTo>
                      <a:pt x="5" y="132"/>
                      <a:pt x="5" y="131"/>
                      <a:pt x="5" y="130"/>
                    </a:cubicBezTo>
                    <a:cubicBezTo>
                      <a:pt x="5" y="117"/>
                      <a:pt x="9" y="103"/>
                      <a:pt x="16" y="92"/>
                    </a:cubicBezTo>
                    <a:cubicBezTo>
                      <a:pt x="20" y="88"/>
                      <a:pt x="24" y="84"/>
                      <a:pt x="28" y="81"/>
                    </a:cubicBezTo>
                    <a:cubicBezTo>
                      <a:pt x="33" y="77"/>
                      <a:pt x="37" y="72"/>
                      <a:pt x="39" y="66"/>
                    </a:cubicBezTo>
                    <a:cubicBezTo>
                      <a:pt x="40" y="66"/>
                      <a:pt x="41" y="66"/>
                      <a:pt x="41" y="66"/>
                    </a:cubicBezTo>
                    <a:moveTo>
                      <a:pt x="39" y="62"/>
                    </a:moveTo>
                    <a:cubicBezTo>
                      <a:pt x="39" y="62"/>
                      <a:pt x="38" y="62"/>
                      <a:pt x="38" y="62"/>
                    </a:cubicBezTo>
                    <a:cubicBezTo>
                      <a:pt x="37" y="61"/>
                      <a:pt x="36" y="61"/>
                      <a:pt x="36" y="61"/>
                    </a:cubicBezTo>
                    <a:cubicBezTo>
                      <a:pt x="36" y="60"/>
                      <a:pt x="36" y="60"/>
                      <a:pt x="36" y="60"/>
                    </a:cubicBezTo>
                    <a:cubicBezTo>
                      <a:pt x="35" y="59"/>
                      <a:pt x="35" y="59"/>
                      <a:pt x="35" y="59"/>
                    </a:cubicBezTo>
                    <a:cubicBezTo>
                      <a:pt x="35" y="59"/>
                      <a:pt x="35" y="59"/>
                      <a:pt x="35" y="59"/>
                    </a:cubicBezTo>
                    <a:cubicBezTo>
                      <a:pt x="35" y="59"/>
                      <a:pt x="35" y="59"/>
                      <a:pt x="35" y="59"/>
                    </a:cubicBezTo>
                    <a:cubicBezTo>
                      <a:pt x="36" y="59"/>
                      <a:pt x="37" y="59"/>
                      <a:pt x="38" y="59"/>
                    </a:cubicBezTo>
                    <a:cubicBezTo>
                      <a:pt x="38" y="59"/>
                      <a:pt x="39" y="59"/>
                      <a:pt x="39" y="59"/>
                    </a:cubicBezTo>
                    <a:cubicBezTo>
                      <a:pt x="40" y="59"/>
                      <a:pt x="40" y="59"/>
                      <a:pt x="41" y="59"/>
                    </a:cubicBezTo>
                    <a:cubicBezTo>
                      <a:pt x="40" y="60"/>
                      <a:pt x="40" y="61"/>
                      <a:pt x="39" y="62"/>
                    </a:cubicBezTo>
                    <a:moveTo>
                      <a:pt x="124" y="64"/>
                    </a:moveTo>
                    <a:cubicBezTo>
                      <a:pt x="123" y="64"/>
                      <a:pt x="123" y="64"/>
                      <a:pt x="122" y="64"/>
                    </a:cubicBezTo>
                    <a:cubicBezTo>
                      <a:pt x="123" y="62"/>
                      <a:pt x="125" y="60"/>
                      <a:pt x="126" y="58"/>
                    </a:cubicBezTo>
                    <a:cubicBezTo>
                      <a:pt x="127" y="58"/>
                      <a:pt x="129" y="58"/>
                      <a:pt x="130" y="58"/>
                    </a:cubicBezTo>
                    <a:cubicBezTo>
                      <a:pt x="130" y="58"/>
                      <a:pt x="131" y="58"/>
                      <a:pt x="131" y="58"/>
                    </a:cubicBezTo>
                    <a:cubicBezTo>
                      <a:pt x="131" y="60"/>
                      <a:pt x="131" y="62"/>
                      <a:pt x="131" y="64"/>
                    </a:cubicBezTo>
                    <a:cubicBezTo>
                      <a:pt x="129" y="64"/>
                      <a:pt x="127" y="64"/>
                      <a:pt x="124" y="64"/>
                    </a:cubicBezTo>
                    <a:cubicBezTo>
                      <a:pt x="124" y="64"/>
                      <a:pt x="124" y="64"/>
                      <a:pt x="124" y="64"/>
                    </a:cubicBezTo>
                    <a:cubicBezTo>
                      <a:pt x="124" y="64"/>
                      <a:pt x="124" y="64"/>
                      <a:pt x="124" y="64"/>
                    </a:cubicBezTo>
                    <a:moveTo>
                      <a:pt x="44" y="62"/>
                    </a:moveTo>
                    <a:cubicBezTo>
                      <a:pt x="45" y="61"/>
                      <a:pt x="46" y="60"/>
                      <a:pt x="46" y="59"/>
                    </a:cubicBezTo>
                    <a:cubicBezTo>
                      <a:pt x="46" y="59"/>
                      <a:pt x="46" y="59"/>
                      <a:pt x="46" y="59"/>
                    </a:cubicBezTo>
                    <a:cubicBezTo>
                      <a:pt x="48" y="58"/>
                      <a:pt x="51" y="58"/>
                      <a:pt x="54" y="58"/>
                    </a:cubicBezTo>
                    <a:cubicBezTo>
                      <a:pt x="53" y="59"/>
                      <a:pt x="53" y="59"/>
                      <a:pt x="52" y="60"/>
                    </a:cubicBezTo>
                    <a:cubicBezTo>
                      <a:pt x="52" y="61"/>
                      <a:pt x="52" y="61"/>
                      <a:pt x="52" y="61"/>
                    </a:cubicBezTo>
                    <a:cubicBezTo>
                      <a:pt x="50" y="61"/>
                      <a:pt x="48" y="61"/>
                      <a:pt x="45" y="62"/>
                    </a:cubicBezTo>
                    <a:cubicBezTo>
                      <a:pt x="44" y="62"/>
                      <a:pt x="44" y="62"/>
                      <a:pt x="44" y="62"/>
                    </a:cubicBezTo>
                    <a:moveTo>
                      <a:pt x="117" y="64"/>
                    </a:moveTo>
                    <a:cubicBezTo>
                      <a:pt x="115" y="64"/>
                      <a:pt x="113" y="63"/>
                      <a:pt x="111" y="63"/>
                    </a:cubicBezTo>
                    <a:cubicBezTo>
                      <a:pt x="112" y="61"/>
                      <a:pt x="113" y="59"/>
                      <a:pt x="115" y="57"/>
                    </a:cubicBezTo>
                    <a:cubicBezTo>
                      <a:pt x="117" y="58"/>
                      <a:pt x="119" y="58"/>
                      <a:pt x="121" y="58"/>
                    </a:cubicBezTo>
                    <a:cubicBezTo>
                      <a:pt x="119" y="60"/>
                      <a:pt x="118" y="62"/>
                      <a:pt x="117" y="64"/>
                    </a:cubicBezTo>
                    <a:moveTo>
                      <a:pt x="57" y="61"/>
                    </a:moveTo>
                    <a:cubicBezTo>
                      <a:pt x="58" y="60"/>
                      <a:pt x="58" y="58"/>
                      <a:pt x="59" y="57"/>
                    </a:cubicBezTo>
                    <a:cubicBezTo>
                      <a:pt x="61" y="57"/>
                      <a:pt x="63" y="56"/>
                      <a:pt x="65" y="56"/>
                    </a:cubicBezTo>
                    <a:cubicBezTo>
                      <a:pt x="65" y="56"/>
                      <a:pt x="65" y="56"/>
                      <a:pt x="65" y="56"/>
                    </a:cubicBezTo>
                    <a:cubicBezTo>
                      <a:pt x="65" y="57"/>
                      <a:pt x="64" y="58"/>
                      <a:pt x="64" y="59"/>
                    </a:cubicBezTo>
                    <a:cubicBezTo>
                      <a:pt x="64" y="60"/>
                      <a:pt x="64" y="60"/>
                      <a:pt x="64" y="60"/>
                    </a:cubicBezTo>
                    <a:cubicBezTo>
                      <a:pt x="62" y="60"/>
                      <a:pt x="59" y="61"/>
                      <a:pt x="57" y="61"/>
                    </a:cubicBezTo>
                    <a:moveTo>
                      <a:pt x="106" y="62"/>
                    </a:moveTo>
                    <a:cubicBezTo>
                      <a:pt x="104" y="62"/>
                      <a:pt x="102" y="61"/>
                      <a:pt x="100" y="61"/>
                    </a:cubicBezTo>
                    <a:cubicBezTo>
                      <a:pt x="102" y="59"/>
                      <a:pt x="103" y="57"/>
                      <a:pt x="104" y="56"/>
                    </a:cubicBezTo>
                    <a:cubicBezTo>
                      <a:pt x="106" y="56"/>
                      <a:pt x="108" y="57"/>
                      <a:pt x="110" y="57"/>
                    </a:cubicBezTo>
                    <a:cubicBezTo>
                      <a:pt x="109" y="59"/>
                      <a:pt x="107" y="60"/>
                      <a:pt x="106" y="62"/>
                    </a:cubicBezTo>
                    <a:moveTo>
                      <a:pt x="69" y="60"/>
                    </a:moveTo>
                    <a:cubicBezTo>
                      <a:pt x="69" y="58"/>
                      <a:pt x="70" y="57"/>
                      <a:pt x="71" y="56"/>
                    </a:cubicBezTo>
                    <a:cubicBezTo>
                      <a:pt x="71" y="55"/>
                      <a:pt x="71" y="55"/>
                      <a:pt x="71" y="55"/>
                    </a:cubicBezTo>
                    <a:cubicBezTo>
                      <a:pt x="73" y="55"/>
                      <a:pt x="74" y="55"/>
                      <a:pt x="76" y="54"/>
                    </a:cubicBezTo>
                    <a:cubicBezTo>
                      <a:pt x="75" y="56"/>
                      <a:pt x="74" y="57"/>
                      <a:pt x="73" y="58"/>
                    </a:cubicBezTo>
                    <a:cubicBezTo>
                      <a:pt x="73" y="59"/>
                      <a:pt x="73" y="59"/>
                      <a:pt x="73" y="59"/>
                    </a:cubicBezTo>
                    <a:cubicBezTo>
                      <a:pt x="72" y="59"/>
                      <a:pt x="70" y="59"/>
                      <a:pt x="69" y="60"/>
                    </a:cubicBezTo>
                    <a:moveTo>
                      <a:pt x="96" y="60"/>
                    </a:moveTo>
                    <a:cubicBezTo>
                      <a:pt x="95" y="59"/>
                      <a:pt x="94" y="59"/>
                      <a:pt x="93" y="59"/>
                    </a:cubicBezTo>
                    <a:cubicBezTo>
                      <a:pt x="94" y="57"/>
                      <a:pt x="95" y="55"/>
                      <a:pt x="96" y="54"/>
                    </a:cubicBezTo>
                    <a:cubicBezTo>
                      <a:pt x="97" y="54"/>
                      <a:pt x="97" y="54"/>
                      <a:pt x="97" y="54"/>
                    </a:cubicBezTo>
                    <a:cubicBezTo>
                      <a:pt x="97" y="54"/>
                      <a:pt x="98" y="55"/>
                      <a:pt x="99" y="55"/>
                    </a:cubicBezTo>
                    <a:cubicBezTo>
                      <a:pt x="98" y="56"/>
                      <a:pt x="97" y="58"/>
                      <a:pt x="96" y="60"/>
                    </a:cubicBezTo>
                    <a:moveTo>
                      <a:pt x="79" y="58"/>
                    </a:moveTo>
                    <a:cubicBezTo>
                      <a:pt x="79" y="56"/>
                      <a:pt x="80" y="55"/>
                      <a:pt x="81" y="54"/>
                    </a:cubicBezTo>
                    <a:cubicBezTo>
                      <a:pt x="82" y="53"/>
                      <a:pt x="82" y="53"/>
                      <a:pt x="82" y="53"/>
                    </a:cubicBezTo>
                    <a:cubicBezTo>
                      <a:pt x="82" y="53"/>
                      <a:pt x="83" y="53"/>
                      <a:pt x="83" y="53"/>
                    </a:cubicBezTo>
                    <a:cubicBezTo>
                      <a:pt x="83" y="54"/>
                      <a:pt x="84" y="55"/>
                      <a:pt x="84" y="55"/>
                    </a:cubicBezTo>
                    <a:cubicBezTo>
                      <a:pt x="84" y="56"/>
                      <a:pt x="83" y="56"/>
                      <a:pt x="83" y="56"/>
                    </a:cubicBezTo>
                    <a:cubicBezTo>
                      <a:pt x="83" y="57"/>
                      <a:pt x="83" y="57"/>
                      <a:pt x="82" y="57"/>
                    </a:cubicBezTo>
                    <a:cubicBezTo>
                      <a:pt x="82" y="57"/>
                      <a:pt x="82" y="57"/>
                      <a:pt x="82" y="57"/>
                    </a:cubicBezTo>
                    <a:cubicBezTo>
                      <a:pt x="81" y="57"/>
                      <a:pt x="81" y="57"/>
                      <a:pt x="81" y="57"/>
                    </a:cubicBezTo>
                    <a:cubicBezTo>
                      <a:pt x="81" y="57"/>
                      <a:pt x="81" y="57"/>
                      <a:pt x="81" y="57"/>
                    </a:cubicBezTo>
                    <a:cubicBezTo>
                      <a:pt x="80" y="57"/>
                      <a:pt x="80" y="57"/>
                      <a:pt x="80" y="57"/>
                    </a:cubicBezTo>
                    <a:cubicBezTo>
                      <a:pt x="80" y="58"/>
                      <a:pt x="79" y="58"/>
                      <a:pt x="79" y="58"/>
                    </a:cubicBezTo>
                    <a:moveTo>
                      <a:pt x="89" y="57"/>
                    </a:moveTo>
                    <a:cubicBezTo>
                      <a:pt x="88" y="57"/>
                      <a:pt x="88" y="57"/>
                      <a:pt x="88" y="57"/>
                    </a:cubicBezTo>
                    <a:cubicBezTo>
                      <a:pt x="88" y="56"/>
                      <a:pt x="88" y="56"/>
                      <a:pt x="88" y="55"/>
                    </a:cubicBezTo>
                    <a:cubicBezTo>
                      <a:pt x="88" y="54"/>
                      <a:pt x="87" y="52"/>
                      <a:pt x="87" y="51"/>
                    </a:cubicBezTo>
                    <a:cubicBezTo>
                      <a:pt x="87" y="51"/>
                      <a:pt x="87" y="51"/>
                      <a:pt x="87" y="51"/>
                    </a:cubicBezTo>
                    <a:cubicBezTo>
                      <a:pt x="87" y="51"/>
                      <a:pt x="87" y="51"/>
                      <a:pt x="87" y="51"/>
                    </a:cubicBezTo>
                    <a:cubicBezTo>
                      <a:pt x="87" y="51"/>
                      <a:pt x="88" y="51"/>
                      <a:pt x="88" y="51"/>
                    </a:cubicBezTo>
                    <a:cubicBezTo>
                      <a:pt x="89" y="52"/>
                      <a:pt x="90" y="52"/>
                      <a:pt x="91" y="52"/>
                    </a:cubicBezTo>
                    <a:cubicBezTo>
                      <a:pt x="90" y="54"/>
                      <a:pt x="89" y="55"/>
                      <a:pt x="89" y="57"/>
                    </a:cubicBezTo>
                    <a:moveTo>
                      <a:pt x="37" y="48"/>
                    </a:moveTo>
                    <a:cubicBezTo>
                      <a:pt x="38" y="48"/>
                      <a:pt x="38" y="48"/>
                      <a:pt x="39" y="48"/>
                    </a:cubicBezTo>
                    <a:cubicBezTo>
                      <a:pt x="39" y="47"/>
                      <a:pt x="39" y="47"/>
                      <a:pt x="40" y="47"/>
                    </a:cubicBezTo>
                    <a:cubicBezTo>
                      <a:pt x="40" y="47"/>
                      <a:pt x="41" y="47"/>
                      <a:pt x="41" y="47"/>
                    </a:cubicBezTo>
                    <a:cubicBezTo>
                      <a:pt x="40" y="50"/>
                      <a:pt x="40" y="52"/>
                      <a:pt x="38" y="54"/>
                    </a:cubicBezTo>
                    <a:cubicBezTo>
                      <a:pt x="38" y="55"/>
                      <a:pt x="38" y="55"/>
                      <a:pt x="38" y="55"/>
                    </a:cubicBezTo>
                    <a:cubicBezTo>
                      <a:pt x="38" y="55"/>
                      <a:pt x="38" y="55"/>
                      <a:pt x="38" y="55"/>
                    </a:cubicBezTo>
                    <a:cubicBezTo>
                      <a:pt x="38" y="55"/>
                      <a:pt x="38" y="55"/>
                      <a:pt x="38" y="55"/>
                    </a:cubicBezTo>
                    <a:cubicBezTo>
                      <a:pt x="37" y="55"/>
                      <a:pt x="36" y="55"/>
                      <a:pt x="35" y="54"/>
                    </a:cubicBezTo>
                    <a:cubicBezTo>
                      <a:pt x="35" y="54"/>
                      <a:pt x="34" y="54"/>
                      <a:pt x="34" y="52"/>
                    </a:cubicBezTo>
                    <a:cubicBezTo>
                      <a:pt x="34" y="51"/>
                      <a:pt x="34" y="51"/>
                      <a:pt x="34" y="51"/>
                    </a:cubicBezTo>
                    <a:cubicBezTo>
                      <a:pt x="34" y="51"/>
                      <a:pt x="34" y="50"/>
                      <a:pt x="35" y="49"/>
                    </a:cubicBezTo>
                    <a:cubicBezTo>
                      <a:pt x="35" y="49"/>
                      <a:pt x="36" y="48"/>
                      <a:pt x="37" y="48"/>
                    </a:cubicBezTo>
                    <a:cubicBezTo>
                      <a:pt x="37" y="48"/>
                      <a:pt x="37" y="48"/>
                      <a:pt x="37" y="48"/>
                    </a:cubicBezTo>
                    <a:moveTo>
                      <a:pt x="91" y="48"/>
                    </a:moveTo>
                    <a:cubicBezTo>
                      <a:pt x="91" y="48"/>
                      <a:pt x="90" y="48"/>
                      <a:pt x="89" y="47"/>
                    </a:cubicBezTo>
                    <a:cubicBezTo>
                      <a:pt x="89" y="47"/>
                      <a:pt x="89" y="47"/>
                      <a:pt x="89" y="47"/>
                    </a:cubicBezTo>
                    <a:cubicBezTo>
                      <a:pt x="89" y="46"/>
                      <a:pt x="89" y="46"/>
                      <a:pt x="89" y="46"/>
                    </a:cubicBezTo>
                    <a:cubicBezTo>
                      <a:pt x="90" y="46"/>
                      <a:pt x="90" y="46"/>
                      <a:pt x="91" y="46"/>
                    </a:cubicBezTo>
                    <a:cubicBezTo>
                      <a:pt x="91" y="47"/>
                      <a:pt x="91" y="47"/>
                      <a:pt x="91" y="48"/>
                    </a:cubicBezTo>
                    <a:moveTo>
                      <a:pt x="43" y="55"/>
                    </a:moveTo>
                    <a:cubicBezTo>
                      <a:pt x="44" y="52"/>
                      <a:pt x="45" y="49"/>
                      <a:pt x="45" y="47"/>
                    </a:cubicBezTo>
                    <a:cubicBezTo>
                      <a:pt x="48" y="46"/>
                      <a:pt x="51" y="46"/>
                      <a:pt x="54" y="45"/>
                    </a:cubicBezTo>
                    <a:cubicBezTo>
                      <a:pt x="53" y="48"/>
                      <a:pt x="52" y="51"/>
                      <a:pt x="51" y="53"/>
                    </a:cubicBezTo>
                    <a:cubicBezTo>
                      <a:pt x="51" y="54"/>
                      <a:pt x="51" y="54"/>
                      <a:pt x="51" y="54"/>
                    </a:cubicBezTo>
                    <a:cubicBezTo>
                      <a:pt x="48" y="54"/>
                      <a:pt x="45" y="54"/>
                      <a:pt x="43" y="55"/>
                    </a:cubicBezTo>
                    <a:moveTo>
                      <a:pt x="56" y="53"/>
                    </a:moveTo>
                    <a:cubicBezTo>
                      <a:pt x="57" y="50"/>
                      <a:pt x="58" y="48"/>
                      <a:pt x="59" y="45"/>
                    </a:cubicBezTo>
                    <a:cubicBezTo>
                      <a:pt x="61" y="45"/>
                      <a:pt x="64" y="44"/>
                      <a:pt x="66" y="44"/>
                    </a:cubicBezTo>
                    <a:cubicBezTo>
                      <a:pt x="65" y="47"/>
                      <a:pt x="64" y="49"/>
                      <a:pt x="63" y="52"/>
                    </a:cubicBezTo>
                    <a:cubicBezTo>
                      <a:pt x="61" y="52"/>
                      <a:pt x="58" y="53"/>
                      <a:pt x="56" y="53"/>
                    </a:cubicBezTo>
                    <a:moveTo>
                      <a:pt x="96" y="49"/>
                    </a:moveTo>
                    <a:cubicBezTo>
                      <a:pt x="95" y="49"/>
                      <a:pt x="95" y="49"/>
                      <a:pt x="95" y="49"/>
                    </a:cubicBezTo>
                    <a:cubicBezTo>
                      <a:pt x="95" y="49"/>
                      <a:pt x="95" y="48"/>
                      <a:pt x="95" y="48"/>
                    </a:cubicBezTo>
                    <a:cubicBezTo>
                      <a:pt x="95" y="47"/>
                      <a:pt x="96" y="46"/>
                      <a:pt x="96" y="45"/>
                    </a:cubicBezTo>
                    <a:cubicBezTo>
                      <a:pt x="97" y="44"/>
                      <a:pt x="99" y="44"/>
                      <a:pt x="100" y="43"/>
                    </a:cubicBezTo>
                    <a:cubicBezTo>
                      <a:pt x="100" y="45"/>
                      <a:pt x="100" y="46"/>
                      <a:pt x="100" y="48"/>
                    </a:cubicBezTo>
                    <a:cubicBezTo>
                      <a:pt x="99" y="48"/>
                      <a:pt x="98" y="49"/>
                      <a:pt x="96" y="49"/>
                    </a:cubicBezTo>
                    <a:moveTo>
                      <a:pt x="68" y="51"/>
                    </a:moveTo>
                    <a:cubicBezTo>
                      <a:pt x="69" y="49"/>
                      <a:pt x="70" y="46"/>
                      <a:pt x="71" y="43"/>
                    </a:cubicBezTo>
                    <a:cubicBezTo>
                      <a:pt x="73" y="43"/>
                      <a:pt x="75" y="43"/>
                      <a:pt x="76" y="43"/>
                    </a:cubicBezTo>
                    <a:cubicBezTo>
                      <a:pt x="75" y="45"/>
                      <a:pt x="74" y="48"/>
                      <a:pt x="73" y="50"/>
                    </a:cubicBezTo>
                    <a:cubicBezTo>
                      <a:pt x="72" y="51"/>
                      <a:pt x="70" y="51"/>
                      <a:pt x="68" y="51"/>
                    </a:cubicBezTo>
                    <a:moveTo>
                      <a:pt x="78" y="50"/>
                    </a:moveTo>
                    <a:cubicBezTo>
                      <a:pt x="79" y="47"/>
                      <a:pt x="80" y="45"/>
                      <a:pt x="81" y="43"/>
                    </a:cubicBezTo>
                    <a:cubicBezTo>
                      <a:pt x="81" y="43"/>
                      <a:pt x="82" y="43"/>
                      <a:pt x="83" y="43"/>
                    </a:cubicBezTo>
                    <a:cubicBezTo>
                      <a:pt x="83" y="43"/>
                      <a:pt x="84" y="43"/>
                      <a:pt x="84" y="44"/>
                    </a:cubicBezTo>
                    <a:cubicBezTo>
                      <a:pt x="85" y="44"/>
                      <a:pt x="85" y="44"/>
                      <a:pt x="85" y="45"/>
                    </a:cubicBezTo>
                    <a:cubicBezTo>
                      <a:pt x="85" y="45"/>
                      <a:pt x="85" y="45"/>
                      <a:pt x="85" y="45"/>
                    </a:cubicBezTo>
                    <a:cubicBezTo>
                      <a:pt x="85" y="46"/>
                      <a:pt x="85" y="46"/>
                      <a:pt x="85" y="46"/>
                    </a:cubicBezTo>
                    <a:cubicBezTo>
                      <a:pt x="84" y="46"/>
                      <a:pt x="84" y="46"/>
                      <a:pt x="84" y="46"/>
                    </a:cubicBezTo>
                    <a:cubicBezTo>
                      <a:pt x="84" y="47"/>
                      <a:pt x="84" y="47"/>
                      <a:pt x="84" y="47"/>
                    </a:cubicBezTo>
                    <a:cubicBezTo>
                      <a:pt x="84" y="47"/>
                      <a:pt x="84" y="47"/>
                      <a:pt x="84" y="47"/>
                    </a:cubicBezTo>
                    <a:cubicBezTo>
                      <a:pt x="83" y="48"/>
                      <a:pt x="83" y="49"/>
                      <a:pt x="82" y="49"/>
                    </a:cubicBezTo>
                    <a:cubicBezTo>
                      <a:pt x="82" y="49"/>
                      <a:pt x="82" y="49"/>
                      <a:pt x="81" y="49"/>
                    </a:cubicBezTo>
                    <a:cubicBezTo>
                      <a:pt x="80" y="49"/>
                      <a:pt x="79" y="49"/>
                      <a:pt x="78" y="50"/>
                    </a:cubicBezTo>
                    <a:moveTo>
                      <a:pt x="104" y="45"/>
                    </a:moveTo>
                    <a:cubicBezTo>
                      <a:pt x="105" y="44"/>
                      <a:pt x="105" y="42"/>
                      <a:pt x="105" y="41"/>
                    </a:cubicBezTo>
                    <a:cubicBezTo>
                      <a:pt x="107" y="40"/>
                      <a:pt x="109" y="39"/>
                      <a:pt x="110" y="37"/>
                    </a:cubicBezTo>
                    <a:cubicBezTo>
                      <a:pt x="111" y="38"/>
                      <a:pt x="111" y="39"/>
                      <a:pt x="111" y="40"/>
                    </a:cubicBezTo>
                    <a:cubicBezTo>
                      <a:pt x="109" y="42"/>
                      <a:pt x="107" y="44"/>
                      <a:pt x="104" y="45"/>
                    </a:cubicBezTo>
                    <a:moveTo>
                      <a:pt x="47" y="35"/>
                    </a:moveTo>
                    <a:cubicBezTo>
                      <a:pt x="48" y="35"/>
                      <a:pt x="48" y="35"/>
                      <a:pt x="48" y="35"/>
                    </a:cubicBezTo>
                    <a:cubicBezTo>
                      <a:pt x="49" y="35"/>
                      <a:pt x="50" y="35"/>
                      <a:pt x="50" y="34"/>
                    </a:cubicBezTo>
                    <a:cubicBezTo>
                      <a:pt x="50" y="33"/>
                      <a:pt x="50" y="32"/>
                      <a:pt x="50" y="32"/>
                    </a:cubicBezTo>
                    <a:cubicBezTo>
                      <a:pt x="50" y="30"/>
                      <a:pt x="50" y="29"/>
                      <a:pt x="49" y="28"/>
                    </a:cubicBezTo>
                    <a:cubicBezTo>
                      <a:pt x="46" y="21"/>
                      <a:pt x="41" y="14"/>
                      <a:pt x="39" y="8"/>
                    </a:cubicBezTo>
                    <a:cubicBezTo>
                      <a:pt x="39" y="8"/>
                      <a:pt x="39" y="8"/>
                      <a:pt x="39" y="8"/>
                    </a:cubicBezTo>
                    <a:cubicBezTo>
                      <a:pt x="39" y="7"/>
                      <a:pt x="39" y="7"/>
                      <a:pt x="40" y="7"/>
                    </a:cubicBezTo>
                    <a:cubicBezTo>
                      <a:pt x="50" y="7"/>
                      <a:pt x="56" y="5"/>
                      <a:pt x="65" y="5"/>
                    </a:cubicBezTo>
                    <a:cubicBezTo>
                      <a:pt x="65" y="5"/>
                      <a:pt x="65" y="5"/>
                      <a:pt x="65" y="5"/>
                    </a:cubicBezTo>
                    <a:cubicBezTo>
                      <a:pt x="65" y="5"/>
                      <a:pt x="65" y="5"/>
                      <a:pt x="65" y="5"/>
                    </a:cubicBezTo>
                    <a:cubicBezTo>
                      <a:pt x="65" y="5"/>
                      <a:pt x="65" y="5"/>
                      <a:pt x="65" y="5"/>
                    </a:cubicBezTo>
                    <a:cubicBezTo>
                      <a:pt x="65" y="6"/>
                      <a:pt x="65" y="6"/>
                      <a:pt x="65" y="6"/>
                    </a:cubicBezTo>
                    <a:cubicBezTo>
                      <a:pt x="65" y="6"/>
                      <a:pt x="65" y="6"/>
                      <a:pt x="65" y="6"/>
                    </a:cubicBezTo>
                    <a:cubicBezTo>
                      <a:pt x="64" y="8"/>
                      <a:pt x="62" y="11"/>
                      <a:pt x="61" y="14"/>
                    </a:cubicBezTo>
                    <a:cubicBezTo>
                      <a:pt x="61" y="16"/>
                      <a:pt x="60" y="19"/>
                      <a:pt x="60" y="21"/>
                    </a:cubicBezTo>
                    <a:cubicBezTo>
                      <a:pt x="60" y="24"/>
                      <a:pt x="61" y="27"/>
                      <a:pt x="63" y="30"/>
                    </a:cubicBezTo>
                    <a:cubicBezTo>
                      <a:pt x="63" y="31"/>
                      <a:pt x="64" y="32"/>
                      <a:pt x="65" y="32"/>
                    </a:cubicBezTo>
                    <a:cubicBezTo>
                      <a:pt x="65" y="32"/>
                      <a:pt x="65" y="32"/>
                      <a:pt x="65" y="32"/>
                    </a:cubicBezTo>
                    <a:cubicBezTo>
                      <a:pt x="66" y="31"/>
                      <a:pt x="67" y="31"/>
                      <a:pt x="67" y="30"/>
                    </a:cubicBezTo>
                    <a:cubicBezTo>
                      <a:pt x="69" y="26"/>
                      <a:pt x="69" y="23"/>
                      <a:pt x="70" y="19"/>
                    </a:cubicBezTo>
                    <a:cubicBezTo>
                      <a:pt x="71" y="16"/>
                      <a:pt x="72" y="13"/>
                      <a:pt x="74" y="10"/>
                    </a:cubicBezTo>
                    <a:cubicBezTo>
                      <a:pt x="75" y="9"/>
                      <a:pt x="76" y="9"/>
                      <a:pt x="78" y="8"/>
                    </a:cubicBezTo>
                    <a:cubicBezTo>
                      <a:pt x="79" y="9"/>
                      <a:pt x="79" y="9"/>
                      <a:pt x="80" y="10"/>
                    </a:cubicBezTo>
                    <a:cubicBezTo>
                      <a:pt x="85" y="10"/>
                      <a:pt x="90" y="11"/>
                      <a:pt x="94" y="13"/>
                    </a:cubicBezTo>
                    <a:cubicBezTo>
                      <a:pt x="86" y="19"/>
                      <a:pt x="80" y="29"/>
                      <a:pt x="79" y="38"/>
                    </a:cubicBezTo>
                    <a:cubicBezTo>
                      <a:pt x="78" y="38"/>
                      <a:pt x="78" y="38"/>
                      <a:pt x="78" y="38"/>
                    </a:cubicBezTo>
                    <a:cubicBezTo>
                      <a:pt x="75" y="39"/>
                      <a:pt x="65" y="40"/>
                      <a:pt x="56" y="41"/>
                    </a:cubicBezTo>
                    <a:cubicBezTo>
                      <a:pt x="52" y="41"/>
                      <a:pt x="47" y="42"/>
                      <a:pt x="44" y="42"/>
                    </a:cubicBezTo>
                    <a:cubicBezTo>
                      <a:pt x="42" y="43"/>
                      <a:pt x="40" y="43"/>
                      <a:pt x="39" y="43"/>
                    </a:cubicBezTo>
                    <a:cubicBezTo>
                      <a:pt x="39" y="42"/>
                      <a:pt x="39" y="41"/>
                      <a:pt x="39" y="40"/>
                    </a:cubicBezTo>
                    <a:cubicBezTo>
                      <a:pt x="37" y="35"/>
                      <a:pt x="35" y="31"/>
                      <a:pt x="31" y="27"/>
                    </a:cubicBezTo>
                    <a:cubicBezTo>
                      <a:pt x="29" y="24"/>
                      <a:pt x="25" y="22"/>
                      <a:pt x="21" y="20"/>
                    </a:cubicBezTo>
                    <a:cubicBezTo>
                      <a:pt x="24" y="17"/>
                      <a:pt x="27" y="16"/>
                      <a:pt x="31" y="15"/>
                    </a:cubicBezTo>
                    <a:cubicBezTo>
                      <a:pt x="33" y="18"/>
                      <a:pt x="36" y="24"/>
                      <a:pt x="41" y="32"/>
                    </a:cubicBezTo>
                    <a:cubicBezTo>
                      <a:pt x="42" y="33"/>
                      <a:pt x="43" y="34"/>
                      <a:pt x="44" y="34"/>
                    </a:cubicBezTo>
                    <a:cubicBezTo>
                      <a:pt x="45" y="35"/>
                      <a:pt x="46" y="35"/>
                      <a:pt x="47" y="35"/>
                    </a:cubicBezTo>
                    <a:moveTo>
                      <a:pt x="65" y="0"/>
                    </a:moveTo>
                    <a:cubicBezTo>
                      <a:pt x="65" y="0"/>
                      <a:pt x="65" y="0"/>
                      <a:pt x="65" y="0"/>
                    </a:cubicBezTo>
                    <a:cubicBezTo>
                      <a:pt x="65" y="0"/>
                      <a:pt x="65" y="0"/>
                      <a:pt x="65" y="0"/>
                    </a:cubicBezTo>
                    <a:cubicBezTo>
                      <a:pt x="65" y="0"/>
                      <a:pt x="65" y="0"/>
                      <a:pt x="65" y="0"/>
                    </a:cubicBezTo>
                    <a:cubicBezTo>
                      <a:pt x="55" y="0"/>
                      <a:pt x="49" y="1"/>
                      <a:pt x="40" y="1"/>
                    </a:cubicBezTo>
                    <a:cubicBezTo>
                      <a:pt x="36" y="1"/>
                      <a:pt x="33" y="4"/>
                      <a:pt x="33" y="8"/>
                    </a:cubicBezTo>
                    <a:cubicBezTo>
                      <a:pt x="33" y="9"/>
                      <a:pt x="33" y="9"/>
                      <a:pt x="34" y="10"/>
                    </a:cubicBezTo>
                    <a:cubicBezTo>
                      <a:pt x="34" y="11"/>
                      <a:pt x="34" y="11"/>
                      <a:pt x="34" y="11"/>
                    </a:cubicBezTo>
                    <a:cubicBezTo>
                      <a:pt x="34" y="10"/>
                      <a:pt x="33" y="10"/>
                      <a:pt x="32" y="10"/>
                    </a:cubicBezTo>
                    <a:cubicBezTo>
                      <a:pt x="32" y="10"/>
                      <a:pt x="32" y="10"/>
                      <a:pt x="31" y="10"/>
                    </a:cubicBezTo>
                    <a:cubicBezTo>
                      <a:pt x="31" y="10"/>
                      <a:pt x="31" y="10"/>
                      <a:pt x="31" y="10"/>
                    </a:cubicBezTo>
                    <a:cubicBezTo>
                      <a:pt x="25" y="10"/>
                      <a:pt x="19" y="14"/>
                      <a:pt x="15" y="19"/>
                    </a:cubicBezTo>
                    <a:cubicBezTo>
                      <a:pt x="15" y="20"/>
                      <a:pt x="15" y="21"/>
                      <a:pt x="16" y="22"/>
                    </a:cubicBezTo>
                    <a:cubicBezTo>
                      <a:pt x="16" y="23"/>
                      <a:pt x="16" y="23"/>
                      <a:pt x="17" y="24"/>
                    </a:cubicBezTo>
                    <a:cubicBezTo>
                      <a:pt x="21" y="26"/>
                      <a:pt x="25" y="28"/>
                      <a:pt x="28" y="31"/>
                    </a:cubicBezTo>
                    <a:cubicBezTo>
                      <a:pt x="30" y="34"/>
                      <a:pt x="32" y="37"/>
                      <a:pt x="34" y="42"/>
                    </a:cubicBezTo>
                    <a:cubicBezTo>
                      <a:pt x="34" y="42"/>
                      <a:pt x="34" y="43"/>
                      <a:pt x="34" y="44"/>
                    </a:cubicBezTo>
                    <a:cubicBezTo>
                      <a:pt x="33" y="45"/>
                      <a:pt x="33" y="46"/>
                      <a:pt x="32" y="46"/>
                    </a:cubicBezTo>
                    <a:cubicBezTo>
                      <a:pt x="31" y="48"/>
                      <a:pt x="30" y="49"/>
                      <a:pt x="30" y="51"/>
                    </a:cubicBezTo>
                    <a:cubicBezTo>
                      <a:pt x="30" y="52"/>
                      <a:pt x="30" y="52"/>
                      <a:pt x="30" y="53"/>
                    </a:cubicBezTo>
                    <a:cubicBezTo>
                      <a:pt x="30" y="54"/>
                      <a:pt x="31" y="56"/>
                      <a:pt x="32" y="57"/>
                    </a:cubicBezTo>
                    <a:cubicBezTo>
                      <a:pt x="31" y="58"/>
                      <a:pt x="31" y="59"/>
                      <a:pt x="31" y="59"/>
                    </a:cubicBezTo>
                    <a:cubicBezTo>
                      <a:pt x="31" y="61"/>
                      <a:pt x="31" y="62"/>
                      <a:pt x="32" y="63"/>
                    </a:cubicBezTo>
                    <a:cubicBezTo>
                      <a:pt x="32" y="63"/>
                      <a:pt x="33" y="64"/>
                      <a:pt x="34" y="65"/>
                    </a:cubicBezTo>
                    <a:cubicBezTo>
                      <a:pt x="32" y="70"/>
                      <a:pt x="29" y="73"/>
                      <a:pt x="25" y="77"/>
                    </a:cubicBezTo>
                    <a:cubicBezTo>
                      <a:pt x="21" y="80"/>
                      <a:pt x="16" y="84"/>
                      <a:pt x="12" y="89"/>
                    </a:cubicBezTo>
                    <a:cubicBezTo>
                      <a:pt x="4" y="101"/>
                      <a:pt x="0" y="116"/>
                      <a:pt x="0" y="130"/>
                    </a:cubicBezTo>
                    <a:cubicBezTo>
                      <a:pt x="0" y="131"/>
                      <a:pt x="0" y="132"/>
                      <a:pt x="0" y="133"/>
                    </a:cubicBezTo>
                    <a:cubicBezTo>
                      <a:pt x="0" y="141"/>
                      <a:pt x="2" y="147"/>
                      <a:pt x="4" y="153"/>
                    </a:cubicBezTo>
                    <a:cubicBezTo>
                      <a:pt x="6" y="159"/>
                      <a:pt x="8" y="164"/>
                      <a:pt x="11" y="171"/>
                    </a:cubicBezTo>
                    <a:cubicBezTo>
                      <a:pt x="11" y="171"/>
                      <a:pt x="11" y="172"/>
                      <a:pt x="11" y="173"/>
                    </a:cubicBezTo>
                    <a:cubicBezTo>
                      <a:pt x="11" y="174"/>
                      <a:pt x="11" y="176"/>
                      <a:pt x="11" y="177"/>
                    </a:cubicBezTo>
                    <a:cubicBezTo>
                      <a:pt x="11" y="178"/>
                      <a:pt x="11" y="178"/>
                      <a:pt x="11" y="179"/>
                    </a:cubicBezTo>
                    <a:cubicBezTo>
                      <a:pt x="11" y="179"/>
                      <a:pt x="12" y="180"/>
                      <a:pt x="12" y="180"/>
                    </a:cubicBezTo>
                    <a:cubicBezTo>
                      <a:pt x="12" y="180"/>
                      <a:pt x="12" y="181"/>
                      <a:pt x="13" y="182"/>
                    </a:cubicBezTo>
                    <a:cubicBezTo>
                      <a:pt x="14" y="183"/>
                      <a:pt x="15" y="183"/>
                      <a:pt x="16" y="183"/>
                    </a:cubicBezTo>
                    <a:cubicBezTo>
                      <a:pt x="17" y="183"/>
                      <a:pt x="17" y="183"/>
                      <a:pt x="17" y="183"/>
                    </a:cubicBezTo>
                    <a:cubicBezTo>
                      <a:pt x="18" y="183"/>
                      <a:pt x="20" y="182"/>
                      <a:pt x="21" y="182"/>
                    </a:cubicBezTo>
                    <a:cubicBezTo>
                      <a:pt x="22" y="181"/>
                      <a:pt x="23" y="180"/>
                      <a:pt x="24" y="180"/>
                    </a:cubicBezTo>
                    <a:cubicBezTo>
                      <a:pt x="27" y="178"/>
                      <a:pt x="31" y="177"/>
                      <a:pt x="35" y="177"/>
                    </a:cubicBezTo>
                    <a:cubicBezTo>
                      <a:pt x="35" y="177"/>
                      <a:pt x="35" y="177"/>
                      <a:pt x="35" y="177"/>
                    </a:cubicBezTo>
                    <a:cubicBezTo>
                      <a:pt x="39" y="177"/>
                      <a:pt x="42" y="178"/>
                      <a:pt x="46" y="178"/>
                    </a:cubicBezTo>
                    <a:cubicBezTo>
                      <a:pt x="51" y="178"/>
                      <a:pt x="56" y="179"/>
                      <a:pt x="61" y="179"/>
                    </a:cubicBezTo>
                    <a:cubicBezTo>
                      <a:pt x="64" y="179"/>
                      <a:pt x="67" y="179"/>
                      <a:pt x="71" y="178"/>
                    </a:cubicBezTo>
                    <a:cubicBezTo>
                      <a:pt x="79" y="178"/>
                      <a:pt x="87" y="177"/>
                      <a:pt x="95" y="176"/>
                    </a:cubicBezTo>
                    <a:cubicBezTo>
                      <a:pt x="100" y="175"/>
                      <a:pt x="103" y="175"/>
                      <a:pt x="106" y="174"/>
                    </a:cubicBezTo>
                    <a:cubicBezTo>
                      <a:pt x="109" y="173"/>
                      <a:pt x="112" y="173"/>
                      <a:pt x="116" y="172"/>
                    </a:cubicBezTo>
                    <a:cubicBezTo>
                      <a:pt x="116" y="172"/>
                      <a:pt x="116" y="173"/>
                      <a:pt x="117" y="173"/>
                    </a:cubicBezTo>
                    <a:cubicBezTo>
                      <a:pt x="118" y="173"/>
                      <a:pt x="119" y="174"/>
                      <a:pt x="121" y="174"/>
                    </a:cubicBezTo>
                    <a:cubicBezTo>
                      <a:pt x="122" y="175"/>
                      <a:pt x="124" y="175"/>
                      <a:pt x="126" y="175"/>
                    </a:cubicBezTo>
                    <a:cubicBezTo>
                      <a:pt x="127" y="175"/>
                      <a:pt x="128" y="175"/>
                      <a:pt x="129" y="175"/>
                    </a:cubicBezTo>
                    <a:cubicBezTo>
                      <a:pt x="130" y="175"/>
                      <a:pt x="131" y="174"/>
                      <a:pt x="131" y="173"/>
                    </a:cubicBezTo>
                    <a:cubicBezTo>
                      <a:pt x="133" y="172"/>
                      <a:pt x="133" y="170"/>
                      <a:pt x="133" y="169"/>
                    </a:cubicBezTo>
                    <a:cubicBezTo>
                      <a:pt x="133" y="167"/>
                      <a:pt x="132" y="164"/>
                      <a:pt x="131" y="162"/>
                    </a:cubicBezTo>
                    <a:cubicBezTo>
                      <a:pt x="131" y="161"/>
                      <a:pt x="131" y="160"/>
                      <a:pt x="131" y="159"/>
                    </a:cubicBezTo>
                    <a:cubicBezTo>
                      <a:pt x="130" y="158"/>
                      <a:pt x="130" y="157"/>
                      <a:pt x="130" y="157"/>
                    </a:cubicBezTo>
                    <a:cubicBezTo>
                      <a:pt x="130" y="157"/>
                      <a:pt x="130" y="157"/>
                      <a:pt x="130" y="157"/>
                    </a:cubicBezTo>
                    <a:cubicBezTo>
                      <a:pt x="130" y="157"/>
                      <a:pt x="130" y="157"/>
                      <a:pt x="130" y="157"/>
                    </a:cubicBezTo>
                    <a:cubicBezTo>
                      <a:pt x="130" y="153"/>
                      <a:pt x="131" y="151"/>
                      <a:pt x="132" y="148"/>
                    </a:cubicBezTo>
                    <a:cubicBezTo>
                      <a:pt x="133" y="145"/>
                      <a:pt x="134" y="142"/>
                      <a:pt x="135" y="138"/>
                    </a:cubicBezTo>
                    <a:cubicBezTo>
                      <a:pt x="136" y="135"/>
                      <a:pt x="136" y="131"/>
                      <a:pt x="136" y="128"/>
                    </a:cubicBezTo>
                    <a:cubicBezTo>
                      <a:pt x="136" y="116"/>
                      <a:pt x="133" y="105"/>
                      <a:pt x="126" y="95"/>
                    </a:cubicBezTo>
                    <a:cubicBezTo>
                      <a:pt x="120" y="86"/>
                      <a:pt x="110" y="79"/>
                      <a:pt x="101" y="73"/>
                    </a:cubicBezTo>
                    <a:cubicBezTo>
                      <a:pt x="96" y="69"/>
                      <a:pt x="92" y="67"/>
                      <a:pt x="89" y="64"/>
                    </a:cubicBezTo>
                    <a:cubicBezTo>
                      <a:pt x="88" y="63"/>
                      <a:pt x="86" y="62"/>
                      <a:pt x="86" y="61"/>
                    </a:cubicBezTo>
                    <a:cubicBezTo>
                      <a:pt x="85" y="60"/>
                      <a:pt x="85" y="60"/>
                      <a:pt x="85" y="60"/>
                    </a:cubicBezTo>
                    <a:cubicBezTo>
                      <a:pt x="85" y="60"/>
                      <a:pt x="85" y="60"/>
                      <a:pt x="85" y="60"/>
                    </a:cubicBezTo>
                    <a:cubicBezTo>
                      <a:pt x="91" y="63"/>
                      <a:pt x="98" y="65"/>
                      <a:pt x="106" y="67"/>
                    </a:cubicBezTo>
                    <a:cubicBezTo>
                      <a:pt x="106" y="67"/>
                      <a:pt x="106" y="67"/>
                      <a:pt x="106" y="67"/>
                    </a:cubicBezTo>
                    <a:cubicBezTo>
                      <a:pt x="112" y="68"/>
                      <a:pt x="119" y="69"/>
                      <a:pt x="124" y="69"/>
                    </a:cubicBezTo>
                    <a:cubicBezTo>
                      <a:pt x="128" y="69"/>
                      <a:pt x="131" y="69"/>
                      <a:pt x="133" y="68"/>
                    </a:cubicBezTo>
                    <a:cubicBezTo>
                      <a:pt x="134" y="68"/>
                      <a:pt x="135" y="67"/>
                      <a:pt x="135" y="66"/>
                    </a:cubicBezTo>
                    <a:cubicBezTo>
                      <a:pt x="135" y="65"/>
                      <a:pt x="135" y="65"/>
                      <a:pt x="135" y="64"/>
                    </a:cubicBezTo>
                    <a:cubicBezTo>
                      <a:pt x="135" y="62"/>
                      <a:pt x="135" y="59"/>
                      <a:pt x="136" y="57"/>
                    </a:cubicBezTo>
                    <a:cubicBezTo>
                      <a:pt x="137" y="56"/>
                      <a:pt x="137" y="56"/>
                      <a:pt x="136" y="55"/>
                    </a:cubicBezTo>
                    <a:cubicBezTo>
                      <a:pt x="136" y="54"/>
                      <a:pt x="135" y="54"/>
                      <a:pt x="134" y="54"/>
                    </a:cubicBezTo>
                    <a:cubicBezTo>
                      <a:pt x="134" y="54"/>
                      <a:pt x="134" y="54"/>
                      <a:pt x="134" y="54"/>
                    </a:cubicBezTo>
                    <a:cubicBezTo>
                      <a:pt x="133" y="54"/>
                      <a:pt x="131" y="54"/>
                      <a:pt x="130" y="54"/>
                    </a:cubicBezTo>
                    <a:cubicBezTo>
                      <a:pt x="121" y="54"/>
                      <a:pt x="112" y="53"/>
                      <a:pt x="103" y="51"/>
                    </a:cubicBezTo>
                    <a:cubicBezTo>
                      <a:pt x="104" y="50"/>
                      <a:pt x="104" y="50"/>
                      <a:pt x="104" y="50"/>
                    </a:cubicBezTo>
                    <a:cubicBezTo>
                      <a:pt x="108" y="48"/>
                      <a:pt x="111" y="46"/>
                      <a:pt x="115" y="43"/>
                    </a:cubicBezTo>
                    <a:cubicBezTo>
                      <a:pt x="115" y="43"/>
                      <a:pt x="115" y="43"/>
                      <a:pt x="115" y="43"/>
                    </a:cubicBezTo>
                    <a:cubicBezTo>
                      <a:pt x="115" y="42"/>
                      <a:pt x="115" y="42"/>
                      <a:pt x="115" y="42"/>
                    </a:cubicBezTo>
                    <a:cubicBezTo>
                      <a:pt x="116" y="42"/>
                      <a:pt x="116" y="42"/>
                      <a:pt x="116" y="41"/>
                    </a:cubicBezTo>
                    <a:cubicBezTo>
                      <a:pt x="116" y="40"/>
                      <a:pt x="116" y="40"/>
                      <a:pt x="116" y="40"/>
                    </a:cubicBezTo>
                    <a:cubicBezTo>
                      <a:pt x="116" y="40"/>
                      <a:pt x="116" y="40"/>
                      <a:pt x="116" y="40"/>
                    </a:cubicBezTo>
                    <a:cubicBezTo>
                      <a:pt x="115" y="37"/>
                      <a:pt x="114" y="35"/>
                      <a:pt x="113" y="33"/>
                    </a:cubicBezTo>
                    <a:cubicBezTo>
                      <a:pt x="113" y="33"/>
                      <a:pt x="112" y="32"/>
                      <a:pt x="112" y="32"/>
                    </a:cubicBezTo>
                    <a:cubicBezTo>
                      <a:pt x="112" y="32"/>
                      <a:pt x="111" y="32"/>
                      <a:pt x="111" y="32"/>
                    </a:cubicBezTo>
                    <a:cubicBezTo>
                      <a:pt x="111" y="32"/>
                      <a:pt x="110" y="32"/>
                      <a:pt x="110" y="32"/>
                    </a:cubicBezTo>
                    <a:cubicBezTo>
                      <a:pt x="103" y="37"/>
                      <a:pt x="96" y="42"/>
                      <a:pt x="88" y="42"/>
                    </a:cubicBezTo>
                    <a:cubicBezTo>
                      <a:pt x="88" y="41"/>
                      <a:pt x="88" y="41"/>
                      <a:pt x="87" y="41"/>
                    </a:cubicBezTo>
                    <a:cubicBezTo>
                      <a:pt x="87" y="40"/>
                      <a:pt x="85" y="39"/>
                      <a:pt x="84" y="39"/>
                    </a:cubicBezTo>
                    <a:cubicBezTo>
                      <a:pt x="85" y="30"/>
                      <a:pt x="92" y="21"/>
                      <a:pt x="100" y="15"/>
                    </a:cubicBezTo>
                    <a:cubicBezTo>
                      <a:pt x="101" y="15"/>
                      <a:pt x="101" y="14"/>
                      <a:pt x="101" y="13"/>
                    </a:cubicBezTo>
                    <a:cubicBezTo>
                      <a:pt x="101" y="12"/>
                      <a:pt x="101" y="11"/>
                      <a:pt x="100" y="11"/>
                    </a:cubicBezTo>
                    <a:cubicBezTo>
                      <a:pt x="95" y="8"/>
                      <a:pt x="90" y="6"/>
                      <a:pt x="84" y="5"/>
                    </a:cubicBezTo>
                    <a:cubicBezTo>
                      <a:pt x="84" y="4"/>
                      <a:pt x="83" y="4"/>
                      <a:pt x="83" y="4"/>
                    </a:cubicBezTo>
                    <a:cubicBezTo>
                      <a:pt x="82" y="4"/>
                      <a:pt x="82" y="4"/>
                      <a:pt x="82" y="4"/>
                    </a:cubicBezTo>
                    <a:cubicBezTo>
                      <a:pt x="82" y="4"/>
                      <a:pt x="82" y="4"/>
                      <a:pt x="82" y="4"/>
                    </a:cubicBezTo>
                    <a:cubicBezTo>
                      <a:pt x="81" y="3"/>
                      <a:pt x="81" y="3"/>
                      <a:pt x="80" y="3"/>
                    </a:cubicBezTo>
                    <a:cubicBezTo>
                      <a:pt x="80" y="3"/>
                      <a:pt x="80" y="3"/>
                      <a:pt x="80" y="3"/>
                    </a:cubicBezTo>
                    <a:cubicBezTo>
                      <a:pt x="80" y="3"/>
                      <a:pt x="79" y="3"/>
                      <a:pt x="79" y="3"/>
                    </a:cubicBezTo>
                    <a:cubicBezTo>
                      <a:pt x="76" y="3"/>
                      <a:pt x="73" y="4"/>
                      <a:pt x="70" y="6"/>
                    </a:cubicBezTo>
                    <a:cubicBezTo>
                      <a:pt x="71" y="6"/>
                      <a:pt x="71" y="6"/>
                      <a:pt x="71" y="6"/>
                    </a:cubicBezTo>
                    <a:cubicBezTo>
                      <a:pt x="71" y="4"/>
                      <a:pt x="70" y="3"/>
                      <a:pt x="69" y="2"/>
                    </a:cubicBezTo>
                    <a:cubicBezTo>
                      <a:pt x="68" y="1"/>
                      <a:pt x="67"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70"/>
              <p:cNvSpPr>
                <a:spLocks noEditPoints="1"/>
              </p:cNvSpPr>
              <p:nvPr/>
            </p:nvSpPr>
            <p:spPr bwMode="auto">
              <a:xfrm>
                <a:off x="4332" y="726"/>
                <a:ext cx="126" cy="189"/>
              </a:xfrm>
              <a:custGeom>
                <a:avLst/>
                <a:gdLst>
                  <a:gd name="T0" fmla="*/ 26 w 53"/>
                  <a:gd name="T1" fmla="*/ 65 h 80"/>
                  <a:gd name="T2" fmla="*/ 24 w 53"/>
                  <a:gd name="T3" fmla="*/ 43 h 80"/>
                  <a:gd name="T4" fmla="*/ 10 w 53"/>
                  <a:gd name="T5" fmla="*/ 34 h 80"/>
                  <a:gd name="T6" fmla="*/ 8 w 53"/>
                  <a:gd name="T7" fmla="*/ 22 h 80"/>
                  <a:gd name="T8" fmla="*/ 20 w 53"/>
                  <a:gd name="T9" fmla="*/ 13 h 80"/>
                  <a:gd name="T10" fmla="*/ 21 w 53"/>
                  <a:gd name="T11" fmla="*/ 5 h 80"/>
                  <a:gd name="T12" fmla="*/ 25 w 53"/>
                  <a:gd name="T13" fmla="*/ 9 h 80"/>
                  <a:gd name="T14" fmla="*/ 28 w 53"/>
                  <a:gd name="T15" fmla="*/ 11 h 80"/>
                  <a:gd name="T16" fmla="*/ 28 w 53"/>
                  <a:gd name="T17" fmla="*/ 11 h 80"/>
                  <a:gd name="T18" fmla="*/ 31 w 53"/>
                  <a:gd name="T19" fmla="*/ 12 h 80"/>
                  <a:gd name="T20" fmla="*/ 45 w 53"/>
                  <a:gd name="T21" fmla="*/ 17 h 80"/>
                  <a:gd name="T22" fmla="*/ 41 w 53"/>
                  <a:gd name="T23" fmla="*/ 23 h 80"/>
                  <a:gd name="T24" fmla="*/ 35 w 53"/>
                  <a:gd name="T25" fmla="*/ 19 h 80"/>
                  <a:gd name="T26" fmla="*/ 29 w 53"/>
                  <a:gd name="T27" fmla="*/ 16 h 80"/>
                  <a:gd name="T28" fmla="*/ 27 w 53"/>
                  <a:gd name="T29" fmla="*/ 17 h 80"/>
                  <a:gd name="T30" fmla="*/ 27 w 53"/>
                  <a:gd name="T31" fmla="*/ 37 h 80"/>
                  <a:gd name="T32" fmla="*/ 30 w 53"/>
                  <a:gd name="T33" fmla="*/ 39 h 80"/>
                  <a:gd name="T34" fmla="*/ 48 w 53"/>
                  <a:gd name="T35" fmla="*/ 52 h 80"/>
                  <a:gd name="T36" fmla="*/ 46 w 53"/>
                  <a:gd name="T37" fmla="*/ 63 h 80"/>
                  <a:gd name="T38" fmla="*/ 33 w 53"/>
                  <a:gd name="T39" fmla="*/ 69 h 80"/>
                  <a:gd name="T40" fmla="*/ 31 w 53"/>
                  <a:gd name="T41" fmla="*/ 75 h 80"/>
                  <a:gd name="T42" fmla="*/ 28 w 53"/>
                  <a:gd name="T43" fmla="*/ 71 h 80"/>
                  <a:gd name="T44" fmla="*/ 23 w 53"/>
                  <a:gd name="T45" fmla="*/ 69 h 80"/>
                  <a:gd name="T46" fmla="*/ 9 w 53"/>
                  <a:gd name="T47" fmla="*/ 60 h 80"/>
                  <a:gd name="T48" fmla="*/ 24 w 53"/>
                  <a:gd name="T49" fmla="*/ 66 h 80"/>
                  <a:gd name="T50" fmla="*/ 27 w 53"/>
                  <a:gd name="T51" fmla="*/ 0 h 80"/>
                  <a:gd name="T52" fmla="*/ 17 w 53"/>
                  <a:gd name="T53" fmla="*/ 3 h 80"/>
                  <a:gd name="T54" fmla="*/ 7 w 53"/>
                  <a:gd name="T55" fmla="*/ 16 h 80"/>
                  <a:gd name="T56" fmla="*/ 2 w 53"/>
                  <a:gd name="T57" fmla="*/ 27 h 80"/>
                  <a:gd name="T58" fmla="*/ 20 w 53"/>
                  <a:gd name="T59" fmla="*/ 45 h 80"/>
                  <a:gd name="T60" fmla="*/ 9 w 53"/>
                  <a:gd name="T61" fmla="*/ 56 h 80"/>
                  <a:gd name="T62" fmla="*/ 7 w 53"/>
                  <a:gd name="T63" fmla="*/ 55 h 80"/>
                  <a:gd name="T64" fmla="*/ 0 w 53"/>
                  <a:gd name="T65" fmla="*/ 65 h 80"/>
                  <a:gd name="T66" fmla="*/ 1 w 53"/>
                  <a:gd name="T67" fmla="*/ 68 h 80"/>
                  <a:gd name="T68" fmla="*/ 22 w 53"/>
                  <a:gd name="T69" fmla="*/ 73 h 80"/>
                  <a:gd name="T70" fmla="*/ 25 w 53"/>
                  <a:gd name="T71" fmla="*/ 78 h 80"/>
                  <a:gd name="T72" fmla="*/ 27 w 53"/>
                  <a:gd name="T73" fmla="*/ 80 h 80"/>
                  <a:gd name="T74" fmla="*/ 36 w 53"/>
                  <a:gd name="T75" fmla="*/ 77 h 80"/>
                  <a:gd name="T76" fmla="*/ 36 w 53"/>
                  <a:gd name="T77" fmla="*/ 73 h 80"/>
                  <a:gd name="T78" fmla="*/ 53 w 53"/>
                  <a:gd name="T79" fmla="*/ 55 h 80"/>
                  <a:gd name="T80" fmla="*/ 45 w 53"/>
                  <a:gd name="T81" fmla="*/ 42 h 80"/>
                  <a:gd name="T82" fmla="*/ 31 w 53"/>
                  <a:gd name="T83" fmla="*/ 22 h 80"/>
                  <a:gd name="T84" fmla="*/ 41 w 53"/>
                  <a:gd name="T85" fmla="*/ 27 h 80"/>
                  <a:gd name="T86" fmla="*/ 41 w 53"/>
                  <a:gd name="T87" fmla="*/ 27 h 80"/>
                  <a:gd name="T88" fmla="*/ 44 w 53"/>
                  <a:gd name="T89" fmla="*/ 25 h 80"/>
                  <a:gd name="T90" fmla="*/ 49 w 53"/>
                  <a:gd name="T91" fmla="*/ 19 h 80"/>
                  <a:gd name="T92" fmla="*/ 48 w 53"/>
                  <a:gd name="T93" fmla="*/ 14 h 80"/>
                  <a:gd name="T94" fmla="*/ 32 w 53"/>
                  <a:gd name="T95" fmla="*/ 8 h 80"/>
                  <a:gd name="T96" fmla="*/ 29 w 53"/>
                  <a:gd name="T97" fmla="*/ 2 h 80"/>
                  <a:gd name="T98" fmla="*/ 27 w 53"/>
                  <a:gd name="T9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80">
                    <a:moveTo>
                      <a:pt x="24" y="66"/>
                    </a:moveTo>
                    <a:cubicBezTo>
                      <a:pt x="25" y="66"/>
                      <a:pt x="25" y="66"/>
                      <a:pt x="26" y="65"/>
                    </a:cubicBezTo>
                    <a:cubicBezTo>
                      <a:pt x="26" y="65"/>
                      <a:pt x="27" y="64"/>
                      <a:pt x="27" y="63"/>
                    </a:cubicBezTo>
                    <a:cubicBezTo>
                      <a:pt x="26" y="57"/>
                      <a:pt x="25" y="50"/>
                      <a:pt x="24" y="43"/>
                    </a:cubicBezTo>
                    <a:cubicBezTo>
                      <a:pt x="24" y="42"/>
                      <a:pt x="23" y="41"/>
                      <a:pt x="22" y="41"/>
                    </a:cubicBezTo>
                    <a:cubicBezTo>
                      <a:pt x="16" y="39"/>
                      <a:pt x="12" y="37"/>
                      <a:pt x="10" y="34"/>
                    </a:cubicBezTo>
                    <a:cubicBezTo>
                      <a:pt x="7" y="32"/>
                      <a:pt x="7" y="29"/>
                      <a:pt x="7" y="27"/>
                    </a:cubicBezTo>
                    <a:cubicBezTo>
                      <a:pt x="7" y="25"/>
                      <a:pt x="7" y="24"/>
                      <a:pt x="8" y="22"/>
                    </a:cubicBezTo>
                    <a:cubicBezTo>
                      <a:pt x="8" y="21"/>
                      <a:pt x="9" y="20"/>
                      <a:pt x="10" y="19"/>
                    </a:cubicBezTo>
                    <a:cubicBezTo>
                      <a:pt x="12" y="16"/>
                      <a:pt x="16" y="15"/>
                      <a:pt x="20" y="13"/>
                    </a:cubicBezTo>
                    <a:cubicBezTo>
                      <a:pt x="21" y="13"/>
                      <a:pt x="22" y="12"/>
                      <a:pt x="22" y="11"/>
                    </a:cubicBezTo>
                    <a:cubicBezTo>
                      <a:pt x="22" y="9"/>
                      <a:pt x="21" y="7"/>
                      <a:pt x="21" y="5"/>
                    </a:cubicBezTo>
                    <a:cubicBezTo>
                      <a:pt x="23" y="4"/>
                      <a:pt x="24" y="4"/>
                      <a:pt x="25" y="4"/>
                    </a:cubicBezTo>
                    <a:cubicBezTo>
                      <a:pt x="25" y="6"/>
                      <a:pt x="25" y="8"/>
                      <a:pt x="25" y="9"/>
                    </a:cubicBezTo>
                    <a:cubicBezTo>
                      <a:pt x="25" y="10"/>
                      <a:pt x="26" y="11"/>
                      <a:pt x="26" y="11"/>
                    </a:cubicBezTo>
                    <a:cubicBezTo>
                      <a:pt x="27" y="11"/>
                      <a:pt x="27" y="11"/>
                      <a:pt x="28" y="11"/>
                    </a:cubicBezTo>
                    <a:cubicBezTo>
                      <a:pt x="28" y="11"/>
                      <a:pt x="28" y="11"/>
                      <a:pt x="28" y="11"/>
                    </a:cubicBezTo>
                    <a:cubicBezTo>
                      <a:pt x="28" y="11"/>
                      <a:pt x="28" y="11"/>
                      <a:pt x="28" y="11"/>
                    </a:cubicBezTo>
                    <a:cubicBezTo>
                      <a:pt x="28" y="11"/>
                      <a:pt x="28" y="11"/>
                      <a:pt x="28" y="11"/>
                    </a:cubicBezTo>
                    <a:cubicBezTo>
                      <a:pt x="28" y="11"/>
                      <a:pt x="30" y="12"/>
                      <a:pt x="31" y="12"/>
                    </a:cubicBezTo>
                    <a:cubicBezTo>
                      <a:pt x="33" y="13"/>
                      <a:pt x="36" y="13"/>
                      <a:pt x="39" y="14"/>
                    </a:cubicBezTo>
                    <a:cubicBezTo>
                      <a:pt x="41" y="15"/>
                      <a:pt x="43" y="16"/>
                      <a:pt x="45" y="17"/>
                    </a:cubicBezTo>
                    <a:cubicBezTo>
                      <a:pt x="44" y="18"/>
                      <a:pt x="44" y="18"/>
                      <a:pt x="44" y="18"/>
                    </a:cubicBezTo>
                    <a:cubicBezTo>
                      <a:pt x="43" y="19"/>
                      <a:pt x="42" y="21"/>
                      <a:pt x="41" y="23"/>
                    </a:cubicBezTo>
                    <a:cubicBezTo>
                      <a:pt x="41" y="23"/>
                      <a:pt x="41" y="23"/>
                      <a:pt x="41" y="23"/>
                    </a:cubicBezTo>
                    <a:cubicBezTo>
                      <a:pt x="39" y="22"/>
                      <a:pt x="37" y="20"/>
                      <a:pt x="35" y="19"/>
                    </a:cubicBezTo>
                    <a:cubicBezTo>
                      <a:pt x="34" y="18"/>
                      <a:pt x="32" y="18"/>
                      <a:pt x="31" y="17"/>
                    </a:cubicBezTo>
                    <a:cubicBezTo>
                      <a:pt x="30" y="17"/>
                      <a:pt x="29" y="16"/>
                      <a:pt x="29" y="16"/>
                    </a:cubicBezTo>
                    <a:cubicBezTo>
                      <a:pt x="28" y="16"/>
                      <a:pt x="28" y="16"/>
                      <a:pt x="28" y="16"/>
                    </a:cubicBezTo>
                    <a:cubicBezTo>
                      <a:pt x="28" y="16"/>
                      <a:pt x="27" y="16"/>
                      <a:pt x="27" y="17"/>
                    </a:cubicBezTo>
                    <a:cubicBezTo>
                      <a:pt x="26" y="17"/>
                      <a:pt x="26" y="18"/>
                      <a:pt x="26" y="18"/>
                    </a:cubicBezTo>
                    <a:cubicBezTo>
                      <a:pt x="26" y="25"/>
                      <a:pt x="27" y="31"/>
                      <a:pt x="27" y="37"/>
                    </a:cubicBezTo>
                    <a:cubicBezTo>
                      <a:pt x="27" y="38"/>
                      <a:pt x="28" y="39"/>
                      <a:pt x="29" y="39"/>
                    </a:cubicBezTo>
                    <a:cubicBezTo>
                      <a:pt x="30" y="39"/>
                      <a:pt x="30" y="39"/>
                      <a:pt x="30" y="39"/>
                    </a:cubicBezTo>
                    <a:cubicBezTo>
                      <a:pt x="34" y="41"/>
                      <a:pt x="38" y="43"/>
                      <a:pt x="42" y="46"/>
                    </a:cubicBezTo>
                    <a:cubicBezTo>
                      <a:pt x="45" y="48"/>
                      <a:pt x="47" y="50"/>
                      <a:pt x="48" y="52"/>
                    </a:cubicBezTo>
                    <a:cubicBezTo>
                      <a:pt x="48" y="53"/>
                      <a:pt x="49" y="54"/>
                      <a:pt x="49" y="55"/>
                    </a:cubicBezTo>
                    <a:cubicBezTo>
                      <a:pt x="49" y="58"/>
                      <a:pt x="48" y="61"/>
                      <a:pt x="46" y="63"/>
                    </a:cubicBezTo>
                    <a:cubicBezTo>
                      <a:pt x="43" y="66"/>
                      <a:pt x="40" y="68"/>
                      <a:pt x="35" y="69"/>
                    </a:cubicBezTo>
                    <a:cubicBezTo>
                      <a:pt x="35" y="69"/>
                      <a:pt x="34" y="69"/>
                      <a:pt x="33" y="69"/>
                    </a:cubicBezTo>
                    <a:cubicBezTo>
                      <a:pt x="32" y="69"/>
                      <a:pt x="31" y="71"/>
                      <a:pt x="31" y="72"/>
                    </a:cubicBezTo>
                    <a:cubicBezTo>
                      <a:pt x="31" y="73"/>
                      <a:pt x="31" y="74"/>
                      <a:pt x="31" y="75"/>
                    </a:cubicBezTo>
                    <a:cubicBezTo>
                      <a:pt x="30" y="75"/>
                      <a:pt x="29" y="76"/>
                      <a:pt x="28" y="76"/>
                    </a:cubicBezTo>
                    <a:cubicBezTo>
                      <a:pt x="28" y="74"/>
                      <a:pt x="28" y="73"/>
                      <a:pt x="28" y="71"/>
                    </a:cubicBezTo>
                    <a:cubicBezTo>
                      <a:pt x="28" y="70"/>
                      <a:pt x="27" y="69"/>
                      <a:pt x="26" y="69"/>
                    </a:cubicBezTo>
                    <a:cubicBezTo>
                      <a:pt x="25" y="69"/>
                      <a:pt x="24" y="69"/>
                      <a:pt x="23" y="69"/>
                    </a:cubicBezTo>
                    <a:cubicBezTo>
                      <a:pt x="19" y="69"/>
                      <a:pt x="12" y="68"/>
                      <a:pt x="6" y="66"/>
                    </a:cubicBezTo>
                    <a:cubicBezTo>
                      <a:pt x="7" y="64"/>
                      <a:pt x="8" y="62"/>
                      <a:pt x="9" y="60"/>
                    </a:cubicBezTo>
                    <a:cubicBezTo>
                      <a:pt x="14" y="63"/>
                      <a:pt x="19" y="65"/>
                      <a:pt x="24" y="66"/>
                    </a:cubicBezTo>
                    <a:cubicBezTo>
                      <a:pt x="24" y="66"/>
                      <a:pt x="24" y="66"/>
                      <a:pt x="24" y="66"/>
                    </a:cubicBezTo>
                    <a:moveTo>
                      <a:pt x="27" y="0"/>
                    </a:moveTo>
                    <a:cubicBezTo>
                      <a:pt x="27" y="0"/>
                      <a:pt x="27" y="0"/>
                      <a:pt x="27" y="0"/>
                    </a:cubicBezTo>
                    <a:cubicBezTo>
                      <a:pt x="24" y="0"/>
                      <a:pt x="22" y="0"/>
                      <a:pt x="19" y="1"/>
                    </a:cubicBezTo>
                    <a:cubicBezTo>
                      <a:pt x="18" y="1"/>
                      <a:pt x="17" y="2"/>
                      <a:pt x="17" y="3"/>
                    </a:cubicBezTo>
                    <a:cubicBezTo>
                      <a:pt x="17" y="5"/>
                      <a:pt x="17" y="7"/>
                      <a:pt x="17" y="10"/>
                    </a:cubicBezTo>
                    <a:cubicBezTo>
                      <a:pt x="13" y="11"/>
                      <a:pt x="10" y="13"/>
                      <a:pt x="7" y="16"/>
                    </a:cubicBezTo>
                    <a:cubicBezTo>
                      <a:pt x="6" y="17"/>
                      <a:pt x="5" y="19"/>
                      <a:pt x="4" y="20"/>
                    </a:cubicBezTo>
                    <a:cubicBezTo>
                      <a:pt x="3" y="22"/>
                      <a:pt x="2" y="25"/>
                      <a:pt x="2" y="27"/>
                    </a:cubicBezTo>
                    <a:cubicBezTo>
                      <a:pt x="2" y="30"/>
                      <a:pt x="3" y="34"/>
                      <a:pt x="6" y="37"/>
                    </a:cubicBezTo>
                    <a:cubicBezTo>
                      <a:pt x="9" y="40"/>
                      <a:pt x="14" y="43"/>
                      <a:pt x="20" y="45"/>
                    </a:cubicBezTo>
                    <a:cubicBezTo>
                      <a:pt x="20" y="50"/>
                      <a:pt x="21" y="56"/>
                      <a:pt x="22" y="61"/>
                    </a:cubicBezTo>
                    <a:cubicBezTo>
                      <a:pt x="17" y="60"/>
                      <a:pt x="13" y="58"/>
                      <a:pt x="9" y="56"/>
                    </a:cubicBezTo>
                    <a:cubicBezTo>
                      <a:pt x="9" y="55"/>
                      <a:pt x="8" y="55"/>
                      <a:pt x="8" y="55"/>
                    </a:cubicBezTo>
                    <a:cubicBezTo>
                      <a:pt x="8" y="55"/>
                      <a:pt x="8" y="55"/>
                      <a:pt x="7" y="55"/>
                    </a:cubicBezTo>
                    <a:cubicBezTo>
                      <a:pt x="7" y="56"/>
                      <a:pt x="6" y="56"/>
                      <a:pt x="6" y="57"/>
                    </a:cubicBezTo>
                    <a:cubicBezTo>
                      <a:pt x="5" y="60"/>
                      <a:pt x="3" y="62"/>
                      <a:pt x="0" y="65"/>
                    </a:cubicBezTo>
                    <a:cubicBezTo>
                      <a:pt x="0" y="65"/>
                      <a:pt x="0" y="66"/>
                      <a:pt x="0" y="67"/>
                    </a:cubicBezTo>
                    <a:cubicBezTo>
                      <a:pt x="0" y="67"/>
                      <a:pt x="0" y="68"/>
                      <a:pt x="1" y="68"/>
                    </a:cubicBezTo>
                    <a:cubicBezTo>
                      <a:pt x="7" y="71"/>
                      <a:pt x="12" y="72"/>
                      <a:pt x="17" y="73"/>
                    </a:cubicBezTo>
                    <a:cubicBezTo>
                      <a:pt x="19" y="73"/>
                      <a:pt x="21" y="73"/>
                      <a:pt x="22" y="73"/>
                    </a:cubicBezTo>
                    <a:cubicBezTo>
                      <a:pt x="23" y="73"/>
                      <a:pt x="23" y="73"/>
                      <a:pt x="24" y="74"/>
                    </a:cubicBezTo>
                    <a:cubicBezTo>
                      <a:pt x="24" y="75"/>
                      <a:pt x="24" y="77"/>
                      <a:pt x="25" y="78"/>
                    </a:cubicBezTo>
                    <a:cubicBezTo>
                      <a:pt x="25" y="80"/>
                      <a:pt x="26" y="80"/>
                      <a:pt x="27" y="80"/>
                    </a:cubicBezTo>
                    <a:cubicBezTo>
                      <a:pt x="27" y="80"/>
                      <a:pt x="27" y="80"/>
                      <a:pt x="27" y="80"/>
                    </a:cubicBezTo>
                    <a:cubicBezTo>
                      <a:pt x="29" y="80"/>
                      <a:pt x="32" y="80"/>
                      <a:pt x="34" y="79"/>
                    </a:cubicBezTo>
                    <a:cubicBezTo>
                      <a:pt x="35" y="79"/>
                      <a:pt x="36" y="78"/>
                      <a:pt x="36" y="77"/>
                    </a:cubicBezTo>
                    <a:cubicBezTo>
                      <a:pt x="36" y="76"/>
                      <a:pt x="36" y="74"/>
                      <a:pt x="35" y="73"/>
                    </a:cubicBezTo>
                    <a:cubicBezTo>
                      <a:pt x="36" y="73"/>
                      <a:pt x="36" y="73"/>
                      <a:pt x="36" y="73"/>
                    </a:cubicBezTo>
                    <a:cubicBezTo>
                      <a:pt x="41" y="72"/>
                      <a:pt x="46" y="69"/>
                      <a:pt x="49" y="65"/>
                    </a:cubicBezTo>
                    <a:cubicBezTo>
                      <a:pt x="52" y="63"/>
                      <a:pt x="53" y="59"/>
                      <a:pt x="53" y="55"/>
                    </a:cubicBezTo>
                    <a:cubicBezTo>
                      <a:pt x="53" y="54"/>
                      <a:pt x="53" y="52"/>
                      <a:pt x="52" y="50"/>
                    </a:cubicBezTo>
                    <a:cubicBezTo>
                      <a:pt x="50" y="47"/>
                      <a:pt x="47" y="44"/>
                      <a:pt x="45" y="42"/>
                    </a:cubicBezTo>
                    <a:cubicBezTo>
                      <a:pt x="41" y="39"/>
                      <a:pt x="36" y="37"/>
                      <a:pt x="32" y="35"/>
                    </a:cubicBezTo>
                    <a:cubicBezTo>
                      <a:pt x="31" y="31"/>
                      <a:pt x="31" y="26"/>
                      <a:pt x="31" y="22"/>
                    </a:cubicBezTo>
                    <a:cubicBezTo>
                      <a:pt x="33" y="23"/>
                      <a:pt x="37" y="25"/>
                      <a:pt x="38" y="26"/>
                    </a:cubicBezTo>
                    <a:cubicBezTo>
                      <a:pt x="39" y="27"/>
                      <a:pt x="39" y="27"/>
                      <a:pt x="41" y="27"/>
                    </a:cubicBezTo>
                    <a:cubicBezTo>
                      <a:pt x="41" y="27"/>
                      <a:pt x="41" y="27"/>
                      <a:pt x="41" y="27"/>
                    </a:cubicBezTo>
                    <a:cubicBezTo>
                      <a:pt x="41" y="27"/>
                      <a:pt x="41" y="27"/>
                      <a:pt x="41" y="27"/>
                    </a:cubicBezTo>
                    <a:cubicBezTo>
                      <a:pt x="42" y="27"/>
                      <a:pt x="43" y="27"/>
                      <a:pt x="43" y="26"/>
                    </a:cubicBezTo>
                    <a:cubicBezTo>
                      <a:pt x="44" y="26"/>
                      <a:pt x="44" y="26"/>
                      <a:pt x="44" y="25"/>
                    </a:cubicBezTo>
                    <a:cubicBezTo>
                      <a:pt x="45" y="24"/>
                      <a:pt x="47" y="22"/>
                      <a:pt x="48" y="20"/>
                    </a:cubicBezTo>
                    <a:cubicBezTo>
                      <a:pt x="48" y="20"/>
                      <a:pt x="48" y="20"/>
                      <a:pt x="49" y="19"/>
                    </a:cubicBezTo>
                    <a:cubicBezTo>
                      <a:pt x="49" y="18"/>
                      <a:pt x="49" y="18"/>
                      <a:pt x="49" y="17"/>
                    </a:cubicBezTo>
                    <a:cubicBezTo>
                      <a:pt x="49" y="16"/>
                      <a:pt x="49" y="15"/>
                      <a:pt x="48" y="14"/>
                    </a:cubicBezTo>
                    <a:cubicBezTo>
                      <a:pt x="46" y="12"/>
                      <a:pt x="42" y="11"/>
                      <a:pt x="38" y="9"/>
                    </a:cubicBezTo>
                    <a:cubicBezTo>
                      <a:pt x="36" y="9"/>
                      <a:pt x="34" y="8"/>
                      <a:pt x="32" y="8"/>
                    </a:cubicBezTo>
                    <a:cubicBezTo>
                      <a:pt x="31" y="8"/>
                      <a:pt x="30" y="7"/>
                      <a:pt x="30" y="7"/>
                    </a:cubicBezTo>
                    <a:cubicBezTo>
                      <a:pt x="29" y="5"/>
                      <a:pt x="29" y="3"/>
                      <a:pt x="29" y="2"/>
                    </a:cubicBezTo>
                    <a:cubicBezTo>
                      <a:pt x="29" y="1"/>
                      <a:pt x="29" y="0"/>
                      <a:pt x="28" y="0"/>
                    </a:cubicBezTo>
                    <a:cubicBezTo>
                      <a:pt x="28" y="0"/>
                      <a:pt x="28" y="0"/>
                      <a:pt x="2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71"/>
              <p:cNvSpPr>
                <a:spLocks noEditPoints="1"/>
              </p:cNvSpPr>
              <p:nvPr/>
            </p:nvSpPr>
            <p:spPr bwMode="auto">
              <a:xfrm>
                <a:off x="4359" y="764"/>
                <a:ext cx="28" cy="47"/>
              </a:xfrm>
              <a:custGeom>
                <a:avLst/>
                <a:gdLst>
                  <a:gd name="T0" fmla="*/ 7 w 12"/>
                  <a:gd name="T1" fmla="*/ 14 h 20"/>
                  <a:gd name="T2" fmla="*/ 6 w 12"/>
                  <a:gd name="T3" fmla="*/ 13 h 20"/>
                  <a:gd name="T4" fmla="*/ 5 w 12"/>
                  <a:gd name="T5" fmla="*/ 9 h 20"/>
                  <a:gd name="T6" fmla="*/ 5 w 12"/>
                  <a:gd name="T7" fmla="*/ 9 h 20"/>
                  <a:gd name="T8" fmla="*/ 5 w 12"/>
                  <a:gd name="T9" fmla="*/ 8 h 20"/>
                  <a:gd name="T10" fmla="*/ 7 w 12"/>
                  <a:gd name="T11" fmla="*/ 6 h 20"/>
                  <a:gd name="T12" fmla="*/ 7 w 12"/>
                  <a:gd name="T13" fmla="*/ 14 h 20"/>
                  <a:gd name="T14" fmla="*/ 9 w 12"/>
                  <a:gd name="T15" fmla="*/ 0 h 20"/>
                  <a:gd name="T16" fmla="*/ 8 w 12"/>
                  <a:gd name="T17" fmla="*/ 0 h 20"/>
                  <a:gd name="T18" fmla="*/ 6 w 12"/>
                  <a:gd name="T19" fmla="*/ 1 h 20"/>
                  <a:gd name="T20" fmla="*/ 2 w 12"/>
                  <a:gd name="T21" fmla="*/ 4 h 20"/>
                  <a:gd name="T22" fmla="*/ 0 w 12"/>
                  <a:gd name="T23" fmla="*/ 9 h 20"/>
                  <a:gd name="T24" fmla="*/ 0 w 12"/>
                  <a:gd name="T25" fmla="*/ 10 h 20"/>
                  <a:gd name="T26" fmla="*/ 3 w 12"/>
                  <a:gd name="T27" fmla="*/ 15 h 20"/>
                  <a:gd name="T28" fmla="*/ 7 w 12"/>
                  <a:gd name="T29" fmla="*/ 19 h 20"/>
                  <a:gd name="T30" fmla="*/ 9 w 12"/>
                  <a:gd name="T31" fmla="*/ 20 h 20"/>
                  <a:gd name="T32" fmla="*/ 10 w 12"/>
                  <a:gd name="T33" fmla="*/ 20 h 20"/>
                  <a:gd name="T34" fmla="*/ 11 w 12"/>
                  <a:gd name="T35" fmla="*/ 20 h 20"/>
                  <a:gd name="T36" fmla="*/ 12 w 12"/>
                  <a:gd name="T37" fmla="*/ 18 h 20"/>
                  <a:gd name="T38" fmla="*/ 11 w 12"/>
                  <a:gd name="T39" fmla="*/ 2 h 20"/>
                  <a:gd name="T40" fmla="*/ 10 w 12"/>
                  <a:gd name="T41" fmla="*/ 0 h 20"/>
                  <a:gd name="T42" fmla="*/ 9 w 1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7" y="14"/>
                    </a:moveTo>
                    <a:cubicBezTo>
                      <a:pt x="7" y="13"/>
                      <a:pt x="6" y="13"/>
                      <a:pt x="6" y="13"/>
                    </a:cubicBezTo>
                    <a:cubicBezTo>
                      <a:pt x="5" y="12"/>
                      <a:pt x="5" y="11"/>
                      <a:pt x="5" y="9"/>
                    </a:cubicBezTo>
                    <a:cubicBezTo>
                      <a:pt x="5" y="9"/>
                      <a:pt x="5" y="9"/>
                      <a:pt x="5" y="9"/>
                    </a:cubicBezTo>
                    <a:cubicBezTo>
                      <a:pt x="5" y="9"/>
                      <a:pt x="5" y="8"/>
                      <a:pt x="5" y="8"/>
                    </a:cubicBezTo>
                    <a:cubicBezTo>
                      <a:pt x="5" y="7"/>
                      <a:pt x="6" y="6"/>
                      <a:pt x="7" y="6"/>
                    </a:cubicBezTo>
                    <a:cubicBezTo>
                      <a:pt x="7" y="8"/>
                      <a:pt x="7" y="11"/>
                      <a:pt x="7" y="14"/>
                    </a:cubicBezTo>
                    <a:moveTo>
                      <a:pt x="9" y="0"/>
                    </a:moveTo>
                    <a:cubicBezTo>
                      <a:pt x="9" y="0"/>
                      <a:pt x="8" y="0"/>
                      <a:pt x="8" y="0"/>
                    </a:cubicBezTo>
                    <a:cubicBezTo>
                      <a:pt x="7" y="0"/>
                      <a:pt x="7" y="1"/>
                      <a:pt x="6" y="1"/>
                    </a:cubicBezTo>
                    <a:cubicBezTo>
                      <a:pt x="5" y="2"/>
                      <a:pt x="3" y="3"/>
                      <a:pt x="2" y="4"/>
                    </a:cubicBezTo>
                    <a:cubicBezTo>
                      <a:pt x="1" y="6"/>
                      <a:pt x="0" y="7"/>
                      <a:pt x="0" y="9"/>
                    </a:cubicBezTo>
                    <a:cubicBezTo>
                      <a:pt x="0" y="10"/>
                      <a:pt x="0" y="10"/>
                      <a:pt x="0" y="10"/>
                    </a:cubicBezTo>
                    <a:cubicBezTo>
                      <a:pt x="0" y="12"/>
                      <a:pt x="1" y="14"/>
                      <a:pt x="3" y="15"/>
                    </a:cubicBezTo>
                    <a:cubicBezTo>
                      <a:pt x="4" y="17"/>
                      <a:pt x="6" y="18"/>
                      <a:pt x="7" y="19"/>
                    </a:cubicBezTo>
                    <a:cubicBezTo>
                      <a:pt x="8" y="19"/>
                      <a:pt x="9" y="20"/>
                      <a:pt x="9" y="20"/>
                    </a:cubicBezTo>
                    <a:cubicBezTo>
                      <a:pt x="9" y="20"/>
                      <a:pt x="10" y="20"/>
                      <a:pt x="10" y="20"/>
                    </a:cubicBezTo>
                    <a:cubicBezTo>
                      <a:pt x="10" y="20"/>
                      <a:pt x="11" y="20"/>
                      <a:pt x="11" y="20"/>
                    </a:cubicBezTo>
                    <a:cubicBezTo>
                      <a:pt x="12" y="19"/>
                      <a:pt x="12" y="18"/>
                      <a:pt x="12" y="18"/>
                    </a:cubicBezTo>
                    <a:cubicBezTo>
                      <a:pt x="12" y="12"/>
                      <a:pt x="11" y="7"/>
                      <a:pt x="11" y="2"/>
                    </a:cubicBezTo>
                    <a:cubicBezTo>
                      <a:pt x="11" y="1"/>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72"/>
              <p:cNvSpPr>
                <a:spLocks noEditPoints="1"/>
              </p:cNvSpPr>
              <p:nvPr/>
            </p:nvSpPr>
            <p:spPr bwMode="auto">
              <a:xfrm>
                <a:off x="4399" y="830"/>
                <a:ext cx="33" cy="52"/>
              </a:xfrm>
              <a:custGeom>
                <a:avLst/>
                <a:gdLst>
                  <a:gd name="T0" fmla="*/ 6 w 14"/>
                  <a:gd name="T1" fmla="*/ 18 h 22"/>
                  <a:gd name="T2" fmla="*/ 5 w 14"/>
                  <a:gd name="T3" fmla="*/ 7 h 22"/>
                  <a:gd name="T4" fmla="*/ 7 w 14"/>
                  <a:gd name="T5" fmla="*/ 9 h 22"/>
                  <a:gd name="T6" fmla="*/ 10 w 14"/>
                  <a:gd name="T7" fmla="*/ 14 h 22"/>
                  <a:gd name="T8" fmla="*/ 10 w 14"/>
                  <a:gd name="T9" fmla="*/ 14 h 22"/>
                  <a:gd name="T10" fmla="*/ 8 w 14"/>
                  <a:gd name="T11" fmla="*/ 16 h 22"/>
                  <a:gd name="T12" fmla="*/ 6 w 14"/>
                  <a:gd name="T13" fmla="*/ 18 h 22"/>
                  <a:gd name="T14" fmla="*/ 2 w 14"/>
                  <a:gd name="T15" fmla="*/ 0 h 22"/>
                  <a:gd name="T16" fmla="*/ 1 w 14"/>
                  <a:gd name="T17" fmla="*/ 1 h 22"/>
                  <a:gd name="T18" fmla="*/ 0 w 14"/>
                  <a:gd name="T19" fmla="*/ 3 h 22"/>
                  <a:gd name="T20" fmla="*/ 2 w 14"/>
                  <a:gd name="T21" fmla="*/ 21 h 22"/>
                  <a:gd name="T22" fmla="*/ 3 w 14"/>
                  <a:gd name="T23" fmla="*/ 22 h 22"/>
                  <a:gd name="T24" fmla="*/ 4 w 14"/>
                  <a:gd name="T25" fmla="*/ 22 h 22"/>
                  <a:gd name="T26" fmla="*/ 5 w 14"/>
                  <a:gd name="T27" fmla="*/ 22 h 22"/>
                  <a:gd name="T28" fmla="*/ 7 w 14"/>
                  <a:gd name="T29" fmla="*/ 22 h 22"/>
                  <a:gd name="T30" fmla="*/ 11 w 14"/>
                  <a:gd name="T31" fmla="*/ 19 h 22"/>
                  <a:gd name="T32" fmla="*/ 14 w 14"/>
                  <a:gd name="T33" fmla="*/ 15 h 22"/>
                  <a:gd name="T34" fmla="*/ 12 w 14"/>
                  <a:gd name="T35" fmla="*/ 15 h 22"/>
                  <a:gd name="T36" fmla="*/ 14 w 14"/>
                  <a:gd name="T37" fmla="*/ 15 h 22"/>
                  <a:gd name="T38" fmla="*/ 14 w 14"/>
                  <a:gd name="T39" fmla="*/ 14 h 22"/>
                  <a:gd name="T40" fmla="*/ 10 w 14"/>
                  <a:gd name="T41" fmla="*/ 6 h 22"/>
                  <a:gd name="T42" fmla="*/ 3 w 14"/>
                  <a:gd name="T43" fmla="*/ 1 h 22"/>
                  <a:gd name="T44" fmla="*/ 2 w 14"/>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2">
                    <a:moveTo>
                      <a:pt x="6" y="18"/>
                    </a:moveTo>
                    <a:cubicBezTo>
                      <a:pt x="6" y="14"/>
                      <a:pt x="5" y="10"/>
                      <a:pt x="5" y="7"/>
                    </a:cubicBezTo>
                    <a:cubicBezTo>
                      <a:pt x="6" y="7"/>
                      <a:pt x="7" y="8"/>
                      <a:pt x="7" y="9"/>
                    </a:cubicBezTo>
                    <a:cubicBezTo>
                      <a:pt x="9" y="10"/>
                      <a:pt x="10" y="12"/>
                      <a:pt x="10" y="14"/>
                    </a:cubicBezTo>
                    <a:cubicBezTo>
                      <a:pt x="10" y="14"/>
                      <a:pt x="10" y="14"/>
                      <a:pt x="10" y="14"/>
                    </a:cubicBezTo>
                    <a:cubicBezTo>
                      <a:pt x="9" y="15"/>
                      <a:pt x="9" y="16"/>
                      <a:pt x="8" y="16"/>
                    </a:cubicBezTo>
                    <a:cubicBezTo>
                      <a:pt x="8" y="17"/>
                      <a:pt x="7" y="17"/>
                      <a:pt x="6" y="18"/>
                    </a:cubicBezTo>
                    <a:moveTo>
                      <a:pt x="2" y="0"/>
                    </a:moveTo>
                    <a:cubicBezTo>
                      <a:pt x="2" y="0"/>
                      <a:pt x="2" y="1"/>
                      <a:pt x="1" y="1"/>
                    </a:cubicBezTo>
                    <a:cubicBezTo>
                      <a:pt x="1" y="1"/>
                      <a:pt x="0" y="2"/>
                      <a:pt x="0" y="3"/>
                    </a:cubicBezTo>
                    <a:cubicBezTo>
                      <a:pt x="1" y="9"/>
                      <a:pt x="1" y="15"/>
                      <a:pt x="2" y="21"/>
                    </a:cubicBezTo>
                    <a:cubicBezTo>
                      <a:pt x="2" y="21"/>
                      <a:pt x="2" y="22"/>
                      <a:pt x="3" y="22"/>
                    </a:cubicBezTo>
                    <a:cubicBezTo>
                      <a:pt x="3" y="22"/>
                      <a:pt x="4" y="22"/>
                      <a:pt x="4" y="22"/>
                    </a:cubicBezTo>
                    <a:cubicBezTo>
                      <a:pt x="4" y="22"/>
                      <a:pt x="4" y="22"/>
                      <a:pt x="5" y="22"/>
                    </a:cubicBezTo>
                    <a:cubicBezTo>
                      <a:pt x="5" y="22"/>
                      <a:pt x="6" y="22"/>
                      <a:pt x="7" y="22"/>
                    </a:cubicBezTo>
                    <a:cubicBezTo>
                      <a:pt x="9" y="21"/>
                      <a:pt x="10" y="21"/>
                      <a:pt x="11" y="19"/>
                    </a:cubicBezTo>
                    <a:cubicBezTo>
                      <a:pt x="13" y="18"/>
                      <a:pt x="13" y="17"/>
                      <a:pt x="14" y="15"/>
                    </a:cubicBezTo>
                    <a:cubicBezTo>
                      <a:pt x="12" y="15"/>
                      <a:pt x="12" y="15"/>
                      <a:pt x="12" y="15"/>
                    </a:cubicBezTo>
                    <a:cubicBezTo>
                      <a:pt x="14" y="15"/>
                      <a:pt x="14" y="15"/>
                      <a:pt x="14" y="15"/>
                    </a:cubicBezTo>
                    <a:cubicBezTo>
                      <a:pt x="14" y="15"/>
                      <a:pt x="14" y="14"/>
                      <a:pt x="14" y="14"/>
                    </a:cubicBezTo>
                    <a:cubicBezTo>
                      <a:pt x="14" y="10"/>
                      <a:pt x="12" y="8"/>
                      <a:pt x="10" y="6"/>
                    </a:cubicBezTo>
                    <a:cubicBezTo>
                      <a:pt x="8" y="3"/>
                      <a:pt x="6" y="2"/>
                      <a:pt x="3" y="1"/>
                    </a:cubicBezTo>
                    <a:cubicBezTo>
                      <a:pt x="3"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73"/>
              <p:cNvSpPr>
                <a:spLocks noEditPoints="1"/>
              </p:cNvSpPr>
              <p:nvPr/>
            </p:nvSpPr>
            <p:spPr bwMode="auto">
              <a:xfrm>
                <a:off x="3049" y="2901"/>
                <a:ext cx="190" cy="189"/>
              </a:xfrm>
              <a:custGeom>
                <a:avLst/>
                <a:gdLst>
                  <a:gd name="T0" fmla="*/ 48 w 80"/>
                  <a:gd name="T1" fmla="*/ 76 h 80"/>
                  <a:gd name="T2" fmla="*/ 43 w 80"/>
                  <a:gd name="T3" fmla="*/ 76 h 80"/>
                  <a:gd name="T4" fmla="*/ 43 w 80"/>
                  <a:gd name="T5" fmla="*/ 77 h 80"/>
                  <a:gd name="T6" fmla="*/ 37 w 80"/>
                  <a:gd name="T7" fmla="*/ 77 h 80"/>
                  <a:gd name="T8" fmla="*/ 39 w 80"/>
                  <a:gd name="T9" fmla="*/ 77 h 80"/>
                  <a:gd name="T10" fmla="*/ 35 w 80"/>
                  <a:gd name="T11" fmla="*/ 74 h 80"/>
                  <a:gd name="T12" fmla="*/ 32 w 80"/>
                  <a:gd name="T13" fmla="*/ 76 h 80"/>
                  <a:gd name="T14" fmla="*/ 34 w 80"/>
                  <a:gd name="T15" fmla="*/ 74 h 80"/>
                  <a:gd name="T16" fmla="*/ 27 w 80"/>
                  <a:gd name="T17" fmla="*/ 75 h 80"/>
                  <a:gd name="T18" fmla="*/ 29 w 80"/>
                  <a:gd name="T19" fmla="*/ 75 h 80"/>
                  <a:gd name="T20" fmla="*/ 27 w 80"/>
                  <a:gd name="T21" fmla="*/ 70 h 80"/>
                  <a:gd name="T22" fmla="*/ 23 w 80"/>
                  <a:gd name="T23" fmla="*/ 73 h 80"/>
                  <a:gd name="T24" fmla="*/ 25 w 80"/>
                  <a:gd name="T25" fmla="*/ 69 h 80"/>
                  <a:gd name="T26" fmla="*/ 13 w 80"/>
                  <a:gd name="T27" fmla="*/ 64 h 80"/>
                  <a:gd name="T28" fmla="*/ 16 w 80"/>
                  <a:gd name="T29" fmla="*/ 68 h 80"/>
                  <a:gd name="T30" fmla="*/ 13 w 80"/>
                  <a:gd name="T31" fmla="*/ 55 h 80"/>
                  <a:gd name="T32" fmla="*/ 9 w 80"/>
                  <a:gd name="T33" fmla="*/ 58 h 80"/>
                  <a:gd name="T34" fmla="*/ 11 w 80"/>
                  <a:gd name="T35" fmla="*/ 50 h 80"/>
                  <a:gd name="T36" fmla="*/ 9 w 80"/>
                  <a:gd name="T37" fmla="*/ 58 h 80"/>
                  <a:gd name="T38" fmla="*/ 9 w 80"/>
                  <a:gd name="T39" fmla="*/ 44 h 80"/>
                  <a:gd name="T40" fmla="*/ 6 w 80"/>
                  <a:gd name="T41" fmla="*/ 53 h 80"/>
                  <a:gd name="T42" fmla="*/ 7 w 80"/>
                  <a:gd name="T43" fmla="*/ 36 h 80"/>
                  <a:gd name="T44" fmla="*/ 9 w 80"/>
                  <a:gd name="T45" fmla="*/ 42 h 80"/>
                  <a:gd name="T46" fmla="*/ 4 w 80"/>
                  <a:gd name="T47" fmla="*/ 34 h 80"/>
                  <a:gd name="T48" fmla="*/ 6 w 80"/>
                  <a:gd name="T49" fmla="*/ 35 h 80"/>
                  <a:gd name="T50" fmla="*/ 5 w 80"/>
                  <a:gd name="T51" fmla="*/ 29 h 80"/>
                  <a:gd name="T52" fmla="*/ 4 w 80"/>
                  <a:gd name="T53" fmla="*/ 31 h 80"/>
                  <a:gd name="T54" fmla="*/ 10 w 80"/>
                  <a:gd name="T55" fmla="*/ 21 h 80"/>
                  <a:gd name="T56" fmla="*/ 5 w 80"/>
                  <a:gd name="T57" fmla="*/ 27 h 80"/>
                  <a:gd name="T58" fmla="*/ 12 w 80"/>
                  <a:gd name="T59" fmla="*/ 17 h 80"/>
                  <a:gd name="T60" fmla="*/ 9 w 80"/>
                  <a:gd name="T61" fmla="*/ 20 h 80"/>
                  <a:gd name="T62" fmla="*/ 15 w 80"/>
                  <a:gd name="T63" fmla="*/ 50 h 80"/>
                  <a:gd name="T64" fmla="*/ 32 w 80"/>
                  <a:gd name="T65" fmla="*/ 5 h 80"/>
                  <a:gd name="T66" fmla="*/ 75 w 80"/>
                  <a:gd name="T67" fmla="*/ 30 h 80"/>
                  <a:gd name="T68" fmla="*/ 55 w 80"/>
                  <a:gd name="T69" fmla="*/ 72 h 80"/>
                  <a:gd name="T70" fmla="*/ 40 w 80"/>
                  <a:gd name="T71" fmla="*/ 0 h 80"/>
                  <a:gd name="T72" fmla="*/ 22 w 80"/>
                  <a:gd name="T73" fmla="*/ 6 h 80"/>
                  <a:gd name="T74" fmla="*/ 8 w 80"/>
                  <a:gd name="T75" fmla="*/ 14 h 80"/>
                  <a:gd name="T76" fmla="*/ 0 w 80"/>
                  <a:gd name="T77" fmla="*/ 39 h 80"/>
                  <a:gd name="T78" fmla="*/ 34 w 80"/>
                  <a:gd name="T79" fmla="*/ 80 h 80"/>
                  <a:gd name="T80" fmla="*/ 41 w 80"/>
                  <a:gd name="T81" fmla="*/ 80 h 80"/>
                  <a:gd name="T82" fmla="*/ 46 w 80"/>
                  <a:gd name="T83" fmla="*/ 80 h 80"/>
                  <a:gd name="T84" fmla="*/ 48 w 80"/>
                  <a:gd name="T85" fmla="*/ 80 h 80"/>
                  <a:gd name="T86" fmla="*/ 74 w 80"/>
                  <a:gd name="T87" fmla="*/ 62 h 80"/>
                  <a:gd name="T88" fmla="*/ 63 w 80"/>
                  <a:gd name="T89"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 h="80">
                    <a:moveTo>
                      <a:pt x="46" y="77"/>
                    </a:moveTo>
                    <a:cubicBezTo>
                      <a:pt x="47" y="76"/>
                      <a:pt x="47" y="76"/>
                      <a:pt x="47" y="76"/>
                    </a:cubicBezTo>
                    <a:cubicBezTo>
                      <a:pt x="48" y="76"/>
                      <a:pt x="48" y="76"/>
                      <a:pt x="48" y="76"/>
                    </a:cubicBezTo>
                    <a:cubicBezTo>
                      <a:pt x="47" y="76"/>
                      <a:pt x="46" y="77"/>
                      <a:pt x="46" y="77"/>
                    </a:cubicBezTo>
                    <a:moveTo>
                      <a:pt x="41" y="77"/>
                    </a:moveTo>
                    <a:cubicBezTo>
                      <a:pt x="42" y="77"/>
                      <a:pt x="42" y="76"/>
                      <a:pt x="43" y="76"/>
                    </a:cubicBezTo>
                    <a:cubicBezTo>
                      <a:pt x="43" y="76"/>
                      <a:pt x="44" y="76"/>
                      <a:pt x="44" y="76"/>
                    </a:cubicBezTo>
                    <a:cubicBezTo>
                      <a:pt x="44" y="76"/>
                      <a:pt x="44" y="76"/>
                      <a:pt x="44" y="76"/>
                    </a:cubicBezTo>
                    <a:cubicBezTo>
                      <a:pt x="43" y="77"/>
                      <a:pt x="43" y="77"/>
                      <a:pt x="43" y="77"/>
                    </a:cubicBezTo>
                    <a:cubicBezTo>
                      <a:pt x="43" y="77"/>
                      <a:pt x="42" y="77"/>
                      <a:pt x="41" y="77"/>
                    </a:cubicBezTo>
                    <a:moveTo>
                      <a:pt x="39" y="77"/>
                    </a:moveTo>
                    <a:cubicBezTo>
                      <a:pt x="39" y="77"/>
                      <a:pt x="38" y="77"/>
                      <a:pt x="37" y="77"/>
                    </a:cubicBezTo>
                    <a:cubicBezTo>
                      <a:pt x="38" y="76"/>
                      <a:pt x="38" y="76"/>
                      <a:pt x="39" y="75"/>
                    </a:cubicBezTo>
                    <a:cubicBezTo>
                      <a:pt x="39" y="75"/>
                      <a:pt x="40" y="75"/>
                      <a:pt x="41" y="75"/>
                    </a:cubicBezTo>
                    <a:cubicBezTo>
                      <a:pt x="40" y="76"/>
                      <a:pt x="40" y="77"/>
                      <a:pt x="39" y="77"/>
                    </a:cubicBezTo>
                    <a:moveTo>
                      <a:pt x="35" y="77"/>
                    </a:moveTo>
                    <a:cubicBezTo>
                      <a:pt x="35" y="77"/>
                      <a:pt x="34" y="77"/>
                      <a:pt x="34" y="76"/>
                    </a:cubicBezTo>
                    <a:cubicBezTo>
                      <a:pt x="34" y="76"/>
                      <a:pt x="35" y="75"/>
                      <a:pt x="35" y="74"/>
                    </a:cubicBezTo>
                    <a:cubicBezTo>
                      <a:pt x="36" y="74"/>
                      <a:pt x="36" y="74"/>
                      <a:pt x="37" y="75"/>
                    </a:cubicBezTo>
                    <a:cubicBezTo>
                      <a:pt x="36" y="75"/>
                      <a:pt x="36" y="76"/>
                      <a:pt x="35" y="77"/>
                    </a:cubicBezTo>
                    <a:moveTo>
                      <a:pt x="32" y="76"/>
                    </a:moveTo>
                    <a:cubicBezTo>
                      <a:pt x="31" y="76"/>
                      <a:pt x="31" y="76"/>
                      <a:pt x="31" y="76"/>
                    </a:cubicBezTo>
                    <a:cubicBezTo>
                      <a:pt x="32" y="75"/>
                      <a:pt x="32" y="74"/>
                      <a:pt x="33" y="73"/>
                    </a:cubicBezTo>
                    <a:cubicBezTo>
                      <a:pt x="33" y="73"/>
                      <a:pt x="33" y="73"/>
                      <a:pt x="34" y="74"/>
                    </a:cubicBezTo>
                    <a:cubicBezTo>
                      <a:pt x="33" y="74"/>
                      <a:pt x="33" y="75"/>
                      <a:pt x="32" y="76"/>
                    </a:cubicBezTo>
                    <a:moveTo>
                      <a:pt x="29" y="75"/>
                    </a:moveTo>
                    <a:cubicBezTo>
                      <a:pt x="28" y="75"/>
                      <a:pt x="28" y="75"/>
                      <a:pt x="27" y="75"/>
                    </a:cubicBezTo>
                    <a:cubicBezTo>
                      <a:pt x="28" y="74"/>
                      <a:pt x="29" y="73"/>
                      <a:pt x="29" y="71"/>
                    </a:cubicBezTo>
                    <a:cubicBezTo>
                      <a:pt x="30" y="72"/>
                      <a:pt x="30" y="72"/>
                      <a:pt x="31" y="72"/>
                    </a:cubicBezTo>
                    <a:cubicBezTo>
                      <a:pt x="31" y="73"/>
                      <a:pt x="30" y="74"/>
                      <a:pt x="29" y="75"/>
                    </a:cubicBezTo>
                    <a:moveTo>
                      <a:pt x="25" y="74"/>
                    </a:moveTo>
                    <a:cubicBezTo>
                      <a:pt x="25" y="74"/>
                      <a:pt x="24" y="74"/>
                      <a:pt x="24" y="73"/>
                    </a:cubicBezTo>
                    <a:cubicBezTo>
                      <a:pt x="25" y="72"/>
                      <a:pt x="26" y="71"/>
                      <a:pt x="27" y="70"/>
                    </a:cubicBezTo>
                    <a:cubicBezTo>
                      <a:pt x="27" y="70"/>
                      <a:pt x="28" y="70"/>
                      <a:pt x="28" y="71"/>
                    </a:cubicBezTo>
                    <a:cubicBezTo>
                      <a:pt x="27" y="72"/>
                      <a:pt x="26" y="73"/>
                      <a:pt x="25" y="74"/>
                    </a:cubicBezTo>
                    <a:moveTo>
                      <a:pt x="23" y="73"/>
                    </a:moveTo>
                    <a:cubicBezTo>
                      <a:pt x="21" y="72"/>
                      <a:pt x="19" y="70"/>
                      <a:pt x="17" y="69"/>
                    </a:cubicBezTo>
                    <a:cubicBezTo>
                      <a:pt x="18" y="68"/>
                      <a:pt x="19" y="66"/>
                      <a:pt x="21" y="65"/>
                    </a:cubicBezTo>
                    <a:cubicBezTo>
                      <a:pt x="22" y="66"/>
                      <a:pt x="24" y="68"/>
                      <a:pt x="25" y="69"/>
                    </a:cubicBezTo>
                    <a:cubicBezTo>
                      <a:pt x="24" y="70"/>
                      <a:pt x="23" y="71"/>
                      <a:pt x="23" y="73"/>
                    </a:cubicBezTo>
                    <a:moveTo>
                      <a:pt x="16" y="68"/>
                    </a:moveTo>
                    <a:cubicBezTo>
                      <a:pt x="15" y="67"/>
                      <a:pt x="14" y="66"/>
                      <a:pt x="13" y="64"/>
                    </a:cubicBezTo>
                    <a:cubicBezTo>
                      <a:pt x="13" y="63"/>
                      <a:pt x="15" y="61"/>
                      <a:pt x="16" y="59"/>
                    </a:cubicBezTo>
                    <a:cubicBezTo>
                      <a:pt x="17" y="61"/>
                      <a:pt x="18" y="62"/>
                      <a:pt x="19" y="64"/>
                    </a:cubicBezTo>
                    <a:cubicBezTo>
                      <a:pt x="18" y="65"/>
                      <a:pt x="17" y="67"/>
                      <a:pt x="16" y="68"/>
                    </a:cubicBezTo>
                    <a:moveTo>
                      <a:pt x="11" y="63"/>
                    </a:moveTo>
                    <a:cubicBezTo>
                      <a:pt x="11" y="62"/>
                      <a:pt x="10" y="61"/>
                      <a:pt x="9" y="60"/>
                    </a:cubicBezTo>
                    <a:cubicBezTo>
                      <a:pt x="11" y="58"/>
                      <a:pt x="12" y="57"/>
                      <a:pt x="13" y="55"/>
                    </a:cubicBezTo>
                    <a:cubicBezTo>
                      <a:pt x="14" y="56"/>
                      <a:pt x="14" y="57"/>
                      <a:pt x="15" y="58"/>
                    </a:cubicBezTo>
                    <a:cubicBezTo>
                      <a:pt x="14" y="59"/>
                      <a:pt x="12" y="61"/>
                      <a:pt x="11" y="63"/>
                    </a:cubicBezTo>
                    <a:moveTo>
                      <a:pt x="9" y="58"/>
                    </a:moveTo>
                    <a:cubicBezTo>
                      <a:pt x="8" y="57"/>
                      <a:pt x="7" y="56"/>
                      <a:pt x="7" y="54"/>
                    </a:cubicBezTo>
                    <a:cubicBezTo>
                      <a:pt x="7" y="54"/>
                      <a:pt x="7" y="54"/>
                      <a:pt x="7" y="54"/>
                    </a:cubicBezTo>
                    <a:cubicBezTo>
                      <a:pt x="8" y="53"/>
                      <a:pt x="10" y="51"/>
                      <a:pt x="11" y="50"/>
                    </a:cubicBezTo>
                    <a:cubicBezTo>
                      <a:pt x="11" y="50"/>
                      <a:pt x="11" y="51"/>
                      <a:pt x="12" y="52"/>
                    </a:cubicBezTo>
                    <a:cubicBezTo>
                      <a:pt x="12" y="52"/>
                      <a:pt x="12" y="53"/>
                      <a:pt x="12" y="53"/>
                    </a:cubicBezTo>
                    <a:cubicBezTo>
                      <a:pt x="11" y="55"/>
                      <a:pt x="10" y="57"/>
                      <a:pt x="9" y="58"/>
                    </a:cubicBezTo>
                    <a:moveTo>
                      <a:pt x="6" y="53"/>
                    </a:moveTo>
                    <a:cubicBezTo>
                      <a:pt x="6" y="51"/>
                      <a:pt x="5" y="50"/>
                      <a:pt x="5" y="49"/>
                    </a:cubicBezTo>
                    <a:cubicBezTo>
                      <a:pt x="7" y="47"/>
                      <a:pt x="8" y="46"/>
                      <a:pt x="9" y="44"/>
                    </a:cubicBezTo>
                    <a:cubicBezTo>
                      <a:pt x="10" y="45"/>
                      <a:pt x="10" y="47"/>
                      <a:pt x="10" y="48"/>
                    </a:cubicBezTo>
                    <a:cubicBezTo>
                      <a:pt x="9" y="49"/>
                      <a:pt x="8" y="50"/>
                      <a:pt x="8" y="51"/>
                    </a:cubicBezTo>
                    <a:cubicBezTo>
                      <a:pt x="7" y="52"/>
                      <a:pt x="7" y="52"/>
                      <a:pt x="6" y="53"/>
                    </a:cubicBezTo>
                    <a:moveTo>
                      <a:pt x="5" y="47"/>
                    </a:moveTo>
                    <a:cubicBezTo>
                      <a:pt x="4" y="44"/>
                      <a:pt x="4" y="41"/>
                      <a:pt x="4" y="39"/>
                    </a:cubicBezTo>
                    <a:cubicBezTo>
                      <a:pt x="5" y="38"/>
                      <a:pt x="6" y="37"/>
                      <a:pt x="7" y="36"/>
                    </a:cubicBezTo>
                    <a:cubicBezTo>
                      <a:pt x="7" y="36"/>
                      <a:pt x="8" y="35"/>
                      <a:pt x="8" y="35"/>
                    </a:cubicBezTo>
                    <a:cubicBezTo>
                      <a:pt x="8" y="35"/>
                      <a:pt x="8" y="35"/>
                      <a:pt x="8" y="35"/>
                    </a:cubicBezTo>
                    <a:cubicBezTo>
                      <a:pt x="8" y="37"/>
                      <a:pt x="9" y="40"/>
                      <a:pt x="9" y="42"/>
                    </a:cubicBezTo>
                    <a:cubicBezTo>
                      <a:pt x="8" y="44"/>
                      <a:pt x="6" y="45"/>
                      <a:pt x="5" y="47"/>
                    </a:cubicBezTo>
                    <a:moveTo>
                      <a:pt x="4" y="37"/>
                    </a:moveTo>
                    <a:cubicBezTo>
                      <a:pt x="4" y="36"/>
                      <a:pt x="4" y="35"/>
                      <a:pt x="4" y="34"/>
                    </a:cubicBezTo>
                    <a:cubicBezTo>
                      <a:pt x="6" y="33"/>
                      <a:pt x="7" y="31"/>
                      <a:pt x="9" y="30"/>
                    </a:cubicBezTo>
                    <a:cubicBezTo>
                      <a:pt x="9" y="31"/>
                      <a:pt x="9" y="31"/>
                      <a:pt x="9" y="32"/>
                    </a:cubicBezTo>
                    <a:cubicBezTo>
                      <a:pt x="8" y="33"/>
                      <a:pt x="7" y="34"/>
                      <a:pt x="6" y="35"/>
                    </a:cubicBezTo>
                    <a:cubicBezTo>
                      <a:pt x="5" y="36"/>
                      <a:pt x="4" y="36"/>
                      <a:pt x="4" y="37"/>
                    </a:cubicBezTo>
                    <a:moveTo>
                      <a:pt x="4" y="31"/>
                    </a:moveTo>
                    <a:cubicBezTo>
                      <a:pt x="5" y="31"/>
                      <a:pt x="5" y="30"/>
                      <a:pt x="5" y="29"/>
                    </a:cubicBezTo>
                    <a:cubicBezTo>
                      <a:pt x="6" y="28"/>
                      <a:pt x="8" y="27"/>
                      <a:pt x="9" y="27"/>
                    </a:cubicBezTo>
                    <a:cubicBezTo>
                      <a:pt x="9" y="28"/>
                      <a:pt x="9" y="28"/>
                      <a:pt x="9" y="28"/>
                    </a:cubicBezTo>
                    <a:cubicBezTo>
                      <a:pt x="8" y="29"/>
                      <a:pt x="6" y="30"/>
                      <a:pt x="4" y="31"/>
                    </a:cubicBezTo>
                    <a:moveTo>
                      <a:pt x="5" y="27"/>
                    </a:moveTo>
                    <a:cubicBezTo>
                      <a:pt x="6" y="26"/>
                      <a:pt x="6" y="25"/>
                      <a:pt x="7" y="24"/>
                    </a:cubicBezTo>
                    <a:cubicBezTo>
                      <a:pt x="8" y="23"/>
                      <a:pt x="9" y="22"/>
                      <a:pt x="10" y="21"/>
                    </a:cubicBezTo>
                    <a:cubicBezTo>
                      <a:pt x="11" y="21"/>
                      <a:pt x="11" y="21"/>
                      <a:pt x="11" y="21"/>
                    </a:cubicBezTo>
                    <a:cubicBezTo>
                      <a:pt x="10" y="22"/>
                      <a:pt x="10" y="23"/>
                      <a:pt x="10" y="24"/>
                    </a:cubicBezTo>
                    <a:cubicBezTo>
                      <a:pt x="8" y="25"/>
                      <a:pt x="7" y="26"/>
                      <a:pt x="5" y="27"/>
                    </a:cubicBezTo>
                    <a:moveTo>
                      <a:pt x="8" y="21"/>
                    </a:moveTo>
                    <a:cubicBezTo>
                      <a:pt x="8" y="20"/>
                      <a:pt x="9" y="19"/>
                      <a:pt x="9" y="19"/>
                    </a:cubicBezTo>
                    <a:cubicBezTo>
                      <a:pt x="10" y="18"/>
                      <a:pt x="11" y="18"/>
                      <a:pt x="12" y="17"/>
                    </a:cubicBezTo>
                    <a:cubicBezTo>
                      <a:pt x="12" y="17"/>
                      <a:pt x="12" y="17"/>
                      <a:pt x="12" y="17"/>
                    </a:cubicBezTo>
                    <a:cubicBezTo>
                      <a:pt x="12" y="17"/>
                      <a:pt x="12" y="18"/>
                      <a:pt x="11" y="19"/>
                    </a:cubicBezTo>
                    <a:cubicBezTo>
                      <a:pt x="11" y="19"/>
                      <a:pt x="10" y="20"/>
                      <a:pt x="9" y="20"/>
                    </a:cubicBezTo>
                    <a:cubicBezTo>
                      <a:pt x="9" y="20"/>
                      <a:pt x="8" y="21"/>
                      <a:pt x="8" y="21"/>
                    </a:cubicBezTo>
                    <a:moveTo>
                      <a:pt x="47" y="73"/>
                    </a:moveTo>
                    <a:cubicBezTo>
                      <a:pt x="34" y="73"/>
                      <a:pt x="20" y="63"/>
                      <a:pt x="15" y="50"/>
                    </a:cubicBezTo>
                    <a:cubicBezTo>
                      <a:pt x="13" y="46"/>
                      <a:pt x="12" y="40"/>
                      <a:pt x="12" y="35"/>
                    </a:cubicBezTo>
                    <a:cubicBezTo>
                      <a:pt x="12" y="28"/>
                      <a:pt x="13" y="21"/>
                      <a:pt x="17" y="16"/>
                    </a:cubicBezTo>
                    <a:cubicBezTo>
                      <a:pt x="20" y="10"/>
                      <a:pt x="25" y="6"/>
                      <a:pt x="32" y="5"/>
                    </a:cubicBezTo>
                    <a:cubicBezTo>
                      <a:pt x="35" y="4"/>
                      <a:pt x="37" y="4"/>
                      <a:pt x="40" y="4"/>
                    </a:cubicBezTo>
                    <a:cubicBezTo>
                      <a:pt x="48" y="4"/>
                      <a:pt x="55" y="7"/>
                      <a:pt x="61" y="11"/>
                    </a:cubicBezTo>
                    <a:cubicBezTo>
                      <a:pt x="67" y="16"/>
                      <a:pt x="72" y="23"/>
                      <a:pt x="75" y="30"/>
                    </a:cubicBezTo>
                    <a:cubicBezTo>
                      <a:pt x="76" y="34"/>
                      <a:pt x="77" y="38"/>
                      <a:pt x="77" y="42"/>
                    </a:cubicBezTo>
                    <a:cubicBezTo>
                      <a:pt x="77" y="48"/>
                      <a:pt x="75" y="55"/>
                      <a:pt x="71" y="61"/>
                    </a:cubicBezTo>
                    <a:cubicBezTo>
                      <a:pt x="67" y="66"/>
                      <a:pt x="62" y="70"/>
                      <a:pt x="55" y="72"/>
                    </a:cubicBezTo>
                    <a:cubicBezTo>
                      <a:pt x="53" y="73"/>
                      <a:pt x="50" y="73"/>
                      <a:pt x="48" y="73"/>
                    </a:cubicBezTo>
                    <a:cubicBezTo>
                      <a:pt x="48" y="73"/>
                      <a:pt x="48" y="73"/>
                      <a:pt x="47" y="73"/>
                    </a:cubicBezTo>
                    <a:moveTo>
                      <a:pt x="40" y="0"/>
                    </a:moveTo>
                    <a:cubicBezTo>
                      <a:pt x="40" y="0"/>
                      <a:pt x="40" y="0"/>
                      <a:pt x="40" y="0"/>
                    </a:cubicBezTo>
                    <a:cubicBezTo>
                      <a:pt x="37" y="0"/>
                      <a:pt x="34" y="1"/>
                      <a:pt x="31" y="1"/>
                    </a:cubicBezTo>
                    <a:cubicBezTo>
                      <a:pt x="28" y="2"/>
                      <a:pt x="24" y="4"/>
                      <a:pt x="22" y="6"/>
                    </a:cubicBezTo>
                    <a:cubicBezTo>
                      <a:pt x="21" y="6"/>
                      <a:pt x="21" y="6"/>
                      <a:pt x="21" y="6"/>
                    </a:cubicBezTo>
                    <a:cubicBezTo>
                      <a:pt x="17" y="8"/>
                      <a:pt x="13" y="10"/>
                      <a:pt x="9" y="14"/>
                    </a:cubicBezTo>
                    <a:cubicBezTo>
                      <a:pt x="9" y="14"/>
                      <a:pt x="8" y="14"/>
                      <a:pt x="8" y="14"/>
                    </a:cubicBezTo>
                    <a:cubicBezTo>
                      <a:pt x="8" y="15"/>
                      <a:pt x="8" y="15"/>
                      <a:pt x="8" y="15"/>
                    </a:cubicBezTo>
                    <a:cubicBezTo>
                      <a:pt x="7" y="16"/>
                      <a:pt x="7" y="16"/>
                      <a:pt x="7" y="16"/>
                    </a:cubicBezTo>
                    <a:cubicBezTo>
                      <a:pt x="3" y="22"/>
                      <a:pt x="0" y="30"/>
                      <a:pt x="0" y="39"/>
                    </a:cubicBezTo>
                    <a:cubicBezTo>
                      <a:pt x="0" y="44"/>
                      <a:pt x="1" y="50"/>
                      <a:pt x="3" y="55"/>
                    </a:cubicBezTo>
                    <a:cubicBezTo>
                      <a:pt x="9" y="68"/>
                      <a:pt x="20" y="78"/>
                      <a:pt x="34" y="80"/>
                    </a:cubicBezTo>
                    <a:cubicBezTo>
                      <a:pt x="34" y="80"/>
                      <a:pt x="34" y="80"/>
                      <a:pt x="34" y="80"/>
                    </a:cubicBezTo>
                    <a:cubicBezTo>
                      <a:pt x="35" y="80"/>
                      <a:pt x="35" y="80"/>
                      <a:pt x="35" y="80"/>
                    </a:cubicBezTo>
                    <a:cubicBezTo>
                      <a:pt x="37" y="80"/>
                      <a:pt x="39" y="80"/>
                      <a:pt x="41" y="80"/>
                    </a:cubicBezTo>
                    <a:cubicBezTo>
                      <a:pt x="41" y="80"/>
                      <a:pt x="41" y="80"/>
                      <a:pt x="41" y="80"/>
                    </a:cubicBezTo>
                    <a:cubicBezTo>
                      <a:pt x="42" y="80"/>
                      <a:pt x="44" y="80"/>
                      <a:pt x="45" y="80"/>
                    </a:cubicBezTo>
                    <a:cubicBezTo>
                      <a:pt x="46" y="80"/>
                      <a:pt x="46" y="80"/>
                      <a:pt x="46" y="80"/>
                    </a:cubicBezTo>
                    <a:cubicBezTo>
                      <a:pt x="46" y="80"/>
                      <a:pt x="46" y="80"/>
                      <a:pt x="46" y="80"/>
                    </a:cubicBezTo>
                    <a:cubicBezTo>
                      <a:pt x="47" y="80"/>
                      <a:pt x="47" y="80"/>
                      <a:pt x="47" y="80"/>
                    </a:cubicBezTo>
                    <a:cubicBezTo>
                      <a:pt x="47" y="80"/>
                      <a:pt x="47" y="80"/>
                      <a:pt x="47" y="80"/>
                    </a:cubicBezTo>
                    <a:cubicBezTo>
                      <a:pt x="48" y="80"/>
                      <a:pt x="48" y="80"/>
                      <a:pt x="48" y="80"/>
                    </a:cubicBezTo>
                    <a:cubicBezTo>
                      <a:pt x="52" y="78"/>
                      <a:pt x="58" y="75"/>
                      <a:pt x="62" y="73"/>
                    </a:cubicBezTo>
                    <a:cubicBezTo>
                      <a:pt x="63" y="72"/>
                      <a:pt x="63" y="72"/>
                      <a:pt x="63" y="72"/>
                    </a:cubicBezTo>
                    <a:cubicBezTo>
                      <a:pt x="67" y="70"/>
                      <a:pt x="71" y="66"/>
                      <a:pt x="74" y="62"/>
                    </a:cubicBezTo>
                    <a:cubicBezTo>
                      <a:pt x="78" y="56"/>
                      <a:pt x="80" y="49"/>
                      <a:pt x="80" y="42"/>
                    </a:cubicBezTo>
                    <a:cubicBezTo>
                      <a:pt x="80" y="37"/>
                      <a:pt x="79" y="33"/>
                      <a:pt x="78" y="29"/>
                    </a:cubicBezTo>
                    <a:cubicBezTo>
                      <a:pt x="75" y="21"/>
                      <a:pt x="70" y="14"/>
                      <a:pt x="63" y="9"/>
                    </a:cubicBezTo>
                    <a:cubicBezTo>
                      <a:pt x="57" y="4"/>
                      <a:pt x="49" y="0"/>
                      <a:pt x="4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74"/>
              <p:cNvSpPr>
                <a:spLocks noEditPoints="1"/>
              </p:cNvSpPr>
              <p:nvPr/>
            </p:nvSpPr>
            <p:spPr bwMode="auto">
              <a:xfrm>
                <a:off x="3085" y="2917"/>
                <a:ext cx="139" cy="147"/>
              </a:xfrm>
              <a:custGeom>
                <a:avLst/>
                <a:gdLst>
                  <a:gd name="T0" fmla="*/ 55 w 59"/>
                  <a:gd name="T1" fmla="*/ 37 h 62"/>
                  <a:gd name="T2" fmla="*/ 55 w 59"/>
                  <a:gd name="T3" fmla="*/ 38 h 62"/>
                  <a:gd name="T4" fmla="*/ 55 w 59"/>
                  <a:gd name="T5" fmla="*/ 32 h 62"/>
                  <a:gd name="T6" fmla="*/ 55 w 59"/>
                  <a:gd name="T7" fmla="*/ 34 h 62"/>
                  <a:gd name="T8" fmla="*/ 55 w 59"/>
                  <a:gd name="T9" fmla="*/ 35 h 62"/>
                  <a:gd name="T10" fmla="*/ 53 w 59"/>
                  <a:gd name="T11" fmla="*/ 27 h 62"/>
                  <a:gd name="T12" fmla="*/ 55 w 59"/>
                  <a:gd name="T13" fmla="*/ 29 h 62"/>
                  <a:gd name="T14" fmla="*/ 54 w 59"/>
                  <a:gd name="T15" fmla="*/ 30 h 62"/>
                  <a:gd name="T16" fmla="*/ 55 w 59"/>
                  <a:gd name="T17" fmla="*/ 24 h 62"/>
                  <a:gd name="T18" fmla="*/ 53 w 59"/>
                  <a:gd name="T19" fmla="*/ 25 h 62"/>
                  <a:gd name="T20" fmla="*/ 52 w 59"/>
                  <a:gd name="T21" fmla="*/ 21 h 62"/>
                  <a:gd name="T22" fmla="*/ 53 w 59"/>
                  <a:gd name="T23" fmla="*/ 25 h 62"/>
                  <a:gd name="T24" fmla="*/ 48 w 59"/>
                  <a:gd name="T25" fmla="*/ 17 h 62"/>
                  <a:gd name="T26" fmla="*/ 51 w 59"/>
                  <a:gd name="T27" fmla="*/ 20 h 62"/>
                  <a:gd name="T28" fmla="*/ 47 w 59"/>
                  <a:gd name="T29" fmla="*/ 16 h 62"/>
                  <a:gd name="T30" fmla="*/ 45 w 59"/>
                  <a:gd name="T31" fmla="*/ 12 h 62"/>
                  <a:gd name="T32" fmla="*/ 47 w 59"/>
                  <a:gd name="T33" fmla="*/ 16 h 62"/>
                  <a:gd name="T34" fmla="*/ 41 w 59"/>
                  <a:gd name="T35" fmla="*/ 10 h 62"/>
                  <a:gd name="T36" fmla="*/ 41 w 59"/>
                  <a:gd name="T37" fmla="*/ 8 h 62"/>
                  <a:gd name="T38" fmla="*/ 44 w 59"/>
                  <a:gd name="T39" fmla="*/ 10 h 62"/>
                  <a:gd name="T40" fmla="*/ 32 w 59"/>
                  <a:gd name="T41" fmla="*/ 59 h 62"/>
                  <a:gd name="T42" fmla="*/ 3 w 59"/>
                  <a:gd name="T43" fmla="*/ 28 h 62"/>
                  <a:gd name="T44" fmla="*/ 11 w 59"/>
                  <a:gd name="T45" fmla="*/ 8 h 62"/>
                  <a:gd name="T46" fmla="*/ 16 w 59"/>
                  <a:gd name="T47" fmla="*/ 7 h 62"/>
                  <a:gd name="T48" fmla="*/ 39 w 59"/>
                  <a:gd name="T49" fmla="*/ 12 h 62"/>
                  <a:gd name="T50" fmla="*/ 40 w 59"/>
                  <a:gd name="T51" fmla="*/ 14 h 62"/>
                  <a:gd name="T52" fmla="*/ 50 w 59"/>
                  <a:gd name="T53" fmla="*/ 28 h 62"/>
                  <a:gd name="T54" fmla="*/ 44 w 59"/>
                  <a:gd name="T55" fmla="*/ 56 h 62"/>
                  <a:gd name="T56" fmla="*/ 38 w 59"/>
                  <a:gd name="T57" fmla="*/ 58 h 62"/>
                  <a:gd name="T58" fmla="*/ 32 w 59"/>
                  <a:gd name="T59" fmla="*/ 59 h 62"/>
                  <a:gd name="T60" fmla="*/ 36 w 59"/>
                  <a:gd name="T61" fmla="*/ 6 h 62"/>
                  <a:gd name="T62" fmla="*/ 39 w 59"/>
                  <a:gd name="T63" fmla="*/ 7 h 62"/>
                  <a:gd name="T64" fmla="*/ 34 w 59"/>
                  <a:gd name="T65" fmla="*/ 5 h 62"/>
                  <a:gd name="T66" fmla="*/ 32 w 59"/>
                  <a:gd name="T67" fmla="*/ 4 h 62"/>
                  <a:gd name="T68" fmla="*/ 34 w 59"/>
                  <a:gd name="T69" fmla="*/ 5 h 62"/>
                  <a:gd name="T70" fmla="*/ 30 w 59"/>
                  <a:gd name="T71" fmla="*/ 4 h 62"/>
                  <a:gd name="T72" fmla="*/ 30 w 59"/>
                  <a:gd name="T73" fmla="*/ 4 h 62"/>
                  <a:gd name="T74" fmla="*/ 26 w 59"/>
                  <a:gd name="T75" fmla="*/ 0 h 62"/>
                  <a:gd name="T76" fmla="*/ 4 w 59"/>
                  <a:gd name="T77" fmla="*/ 11 h 62"/>
                  <a:gd name="T78" fmla="*/ 2 w 59"/>
                  <a:gd name="T79" fmla="*/ 42 h 62"/>
                  <a:gd name="T80" fmla="*/ 39 w 59"/>
                  <a:gd name="T81" fmla="*/ 62 h 62"/>
                  <a:gd name="T82" fmla="*/ 59 w 59"/>
                  <a:gd name="T83" fmla="*/ 34 h 62"/>
                  <a:gd name="T84" fmla="*/ 45 w 59"/>
                  <a:gd name="T85"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62">
                    <a:moveTo>
                      <a:pt x="55" y="38"/>
                    </a:moveTo>
                    <a:cubicBezTo>
                      <a:pt x="55" y="37"/>
                      <a:pt x="55" y="37"/>
                      <a:pt x="55" y="37"/>
                    </a:cubicBezTo>
                    <a:cubicBezTo>
                      <a:pt x="55" y="37"/>
                      <a:pt x="55" y="37"/>
                      <a:pt x="55" y="37"/>
                    </a:cubicBezTo>
                    <a:cubicBezTo>
                      <a:pt x="55" y="38"/>
                      <a:pt x="55" y="38"/>
                      <a:pt x="55" y="38"/>
                    </a:cubicBezTo>
                    <a:moveTo>
                      <a:pt x="55" y="35"/>
                    </a:moveTo>
                    <a:cubicBezTo>
                      <a:pt x="55" y="34"/>
                      <a:pt x="55" y="33"/>
                      <a:pt x="55" y="32"/>
                    </a:cubicBezTo>
                    <a:cubicBezTo>
                      <a:pt x="55" y="31"/>
                      <a:pt x="55" y="31"/>
                      <a:pt x="55" y="31"/>
                    </a:cubicBezTo>
                    <a:cubicBezTo>
                      <a:pt x="55" y="32"/>
                      <a:pt x="55" y="33"/>
                      <a:pt x="55" y="34"/>
                    </a:cubicBezTo>
                    <a:cubicBezTo>
                      <a:pt x="55" y="34"/>
                      <a:pt x="55" y="34"/>
                      <a:pt x="55" y="34"/>
                    </a:cubicBezTo>
                    <a:cubicBezTo>
                      <a:pt x="55" y="35"/>
                      <a:pt x="55" y="35"/>
                      <a:pt x="55" y="35"/>
                    </a:cubicBezTo>
                    <a:moveTo>
                      <a:pt x="54" y="30"/>
                    </a:moveTo>
                    <a:cubicBezTo>
                      <a:pt x="54" y="29"/>
                      <a:pt x="54" y="28"/>
                      <a:pt x="53" y="27"/>
                    </a:cubicBezTo>
                    <a:cubicBezTo>
                      <a:pt x="54" y="26"/>
                      <a:pt x="54" y="26"/>
                      <a:pt x="54" y="26"/>
                    </a:cubicBezTo>
                    <a:cubicBezTo>
                      <a:pt x="54" y="27"/>
                      <a:pt x="55" y="28"/>
                      <a:pt x="55" y="29"/>
                    </a:cubicBezTo>
                    <a:cubicBezTo>
                      <a:pt x="54" y="29"/>
                      <a:pt x="54" y="29"/>
                      <a:pt x="54" y="29"/>
                    </a:cubicBezTo>
                    <a:cubicBezTo>
                      <a:pt x="54" y="30"/>
                      <a:pt x="54" y="30"/>
                      <a:pt x="54" y="30"/>
                    </a:cubicBezTo>
                    <a:moveTo>
                      <a:pt x="55" y="25"/>
                    </a:moveTo>
                    <a:cubicBezTo>
                      <a:pt x="55" y="24"/>
                      <a:pt x="55" y="24"/>
                      <a:pt x="55" y="24"/>
                    </a:cubicBezTo>
                    <a:cubicBezTo>
                      <a:pt x="55" y="25"/>
                      <a:pt x="55" y="25"/>
                      <a:pt x="55" y="25"/>
                    </a:cubicBezTo>
                    <a:moveTo>
                      <a:pt x="53" y="25"/>
                    </a:moveTo>
                    <a:cubicBezTo>
                      <a:pt x="52" y="24"/>
                      <a:pt x="52" y="23"/>
                      <a:pt x="51" y="22"/>
                    </a:cubicBezTo>
                    <a:cubicBezTo>
                      <a:pt x="52" y="21"/>
                      <a:pt x="52" y="21"/>
                      <a:pt x="52" y="21"/>
                    </a:cubicBezTo>
                    <a:cubicBezTo>
                      <a:pt x="52" y="22"/>
                      <a:pt x="53" y="23"/>
                      <a:pt x="53" y="24"/>
                    </a:cubicBezTo>
                    <a:cubicBezTo>
                      <a:pt x="53" y="25"/>
                      <a:pt x="53" y="25"/>
                      <a:pt x="53" y="25"/>
                    </a:cubicBezTo>
                    <a:moveTo>
                      <a:pt x="50" y="20"/>
                    </a:moveTo>
                    <a:cubicBezTo>
                      <a:pt x="49" y="19"/>
                      <a:pt x="49" y="18"/>
                      <a:pt x="48" y="17"/>
                    </a:cubicBezTo>
                    <a:cubicBezTo>
                      <a:pt x="49" y="16"/>
                      <a:pt x="49" y="16"/>
                      <a:pt x="49" y="16"/>
                    </a:cubicBezTo>
                    <a:cubicBezTo>
                      <a:pt x="50" y="17"/>
                      <a:pt x="50" y="18"/>
                      <a:pt x="51" y="20"/>
                    </a:cubicBezTo>
                    <a:cubicBezTo>
                      <a:pt x="50" y="20"/>
                      <a:pt x="50" y="20"/>
                      <a:pt x="50" y="20"/>
                    </a:cubicBezTo>
                    <a:moveTo>
                      <a:pt x="47" y="16"/>
                    </a:moveTo>
                    <a:cubicBezTo>
                      <a:pt x="46" y="14"/>
                      <a:pt x="45" y="13"/>
                      <a:pt x="44" y="12"/>
                    </a:cubicBezTo>
                    <a:cubicBezTo>
                      <a:pt x="45" y="12"/>
                      <a:pt x="45" y="12"/>
                      <a:pt x="45" y="12"/>
                    </a:cubicBezTo>
                    <a:cubicBezTo>
                      <a:pt x="46" y="13"/>
                      <a:pt x="47" y="14"/>
                      <a:pt x="48" y="15"/>
                    </a:cubicBezTo>
                    <a:cubicBezTo>
                      <a:pt x="47" y="16"/>
                      <a:pt x="47" y="16"/>
                      <a:pt x="47" y="16"/>
                    </a:cubicBezTo>
                    <a:moveTo>
                      <a:pt x="43" y="11"/>
                    </a:moveTo>
                    <a:cubicBezTo>
                      <a:pt x="42" y="11"/>
                      <a:pt x="42" y="10"/>
                      <a:pt x="41" y="10"/>
                    </a:cubicBezTo>
                    <a:cubicBezTo>
                      <a:pt x="40" y="9"/>
                      <a:pt x="40" y="9"/>
                      <a:pt x="40" y="9"/>
                    </a:cubicBezTo>
                    <a:cubicBezTo>
                      <a:pt x="41" y="8"/>
                      <a:pt x="41" y="8"/>
                      <a:pt x="41" y="8"/>
                    </a:cubicBezTo>
                    <a:cubicBezTo>
                      <a:pt x="41" y="9"/>
                      <a:pt x="42" y="9"/>
                      <a:pt x="43" y="10"/>
                    </a:cubicBezTo>
                    <a:cubicBezTo>
                      <a:pt x="44" y="10"/>
                      <a:pt x="44" y="10"/>
                      <a:pt x="44" y="10"/>
                    </a:cubicBezTo>
                    <a:cubicBezTo>
                      <a:pt x="43" y="11"/>
                      <a:pt x="43" y="11"/>
                      <a:pt x="43" y="11"/>
                    </a:cubicBezTo>
                    <a:moveTo>
                      <a:pt x="32" y="59"/>
                    </a:moveTo>
                    <a:cubicBezTo>
                      <a:pt x="21" y="59"/>
                      <a:pt x="9" y="51"/>
                      <a:pt x="5" y="41"/>
                    </a:cubicBezTo>
                    <a:cubicBezTo>
                      <a:pt x="4" y="37"/>
                      <a:pt x="3" y="33"/>
                      <a:pt x="3" y="28"/>
                    </a:cubicBezTo>
                    <a:cubicBezTo>
                      <a:pt x="3" y="23"/>
                      <a:pt x="4" y="17"/>
                      <a:pt x="7" y="13"/>
                    </a:cubicBezTo>
                    <a:cubicBezTo>
                      <a:pt x="8" y="11"/>
                      <a:pt x="10" y="10"/>
                      <a:pt x="11" y="8"/>
                    </a:cubicBezTo>
                    <a:cubicBezTo>
                      <a:pt x="12" y="8"/>
                      <a:pt x="12" y="8"/>
                      <a:pt x="12" y="8"/>
                    </a:cubicBezTo>
                    <a:cubicBezTo>
                      <a:pt x="13" y="8"/>
                      <a:pt x="14" y="7"/>
                      <a:pt x="16" y="7"/>
                    </a:cubicBezTo>
                    <a:cubicBezTo>
                      <a:pt x="18" y="6"/>
                      <a:pt x="20" y="6"/>
                      <a:pt x="22" y="6"/>
                    </a:cubicBezTo>
                    <a:cubicBezTo>
                      <a:pt x="28" y="6"/>
                      <a:pt x="34" y="8"/>
                      <a:pt x="39" y="12"/>
                    </a:cubicBezTo>
                    <a:cubicBezTo>
                      <a:pt x="40" y="13"/>
                      <a:pt x="40" y="13"/>
                      <a:pt x="40" y="13"/>
                    </a:cubicBezTo>
                    <a:cubicBezTo>
                      <a:pt x="40" y="14"/>
                      <a:pt x="40" y="14"/>
                      <a:pt x="40" y="14"/>
                    </a:cubicBezTo>
                    <a:cubicBezTo>
                      <a:pt x="41" y="14"/>
                      <a:pt x="41" y="14"/>
                      <a:pt x="41" y="14"/>
                    </a:cubicBezTo>
                    <a:cubicBezTo>
                      <a:pt x="45" y="18"/>
                      <a:pt x="48" y="22"/>
                      <a:pt x="50" y="28"/>
                    </a:cubicBezTo>
                    <a:cubicBezTo>
                      <a:pt x="51" y="30"/>
                      <a:pt x="52" y="33"/>
                      <a:pt x="52" y="36"/>
                    </a:cubicBezTo>
                    <a:cubicBezTo>
                      <a:pt x="52" y="44"/>
                      <a:pt x="49" y="51"/>
                      <a:pt x="44" y="56"/>
                    </a:cubicBezTo>
                    <a:cubicBezTo>
                      <a:pt x="44" y="56"/>
                      <a:pt x="44" y="56"/>
                      <a:pt x="44" y="56"/>
                    </a:cubicBezTo>
                    <a:cubicBezTo>
                      <a:pt x="42" y="57"/>
                      <a:pt x="40" y="58"/>
                      <a:pt x="38" y="58"/>
                    </a:cubicBezTo>
                    <a:cubicBezTo>
                      <a:pt x="36" y="59"/>
                      <a:pt x="34" y="59"/>
                      <a:pt x="32" y="59"/>
                    </a:cubicBezTo>
                    <a:cubicBezTo>
                      <a:pt x="32" y="59"/>
                      <a:pt x="32" y="59"/>
                      <a:pt x="32" y="59"/>
                    </a:cubicBezTo>
                    <a:moveTo>
                      <a:pt x="39" y="8"/>
                    </a:moveTo>
                    <a:cubicBezTo>
                      <a:pt x="38" y="7"/>
                      <a:pt x="37" y="7"/>
                      <a:pt x="36" y="6"/>
                    </a:cubicBezTo>
                    <a:cubicBezTo>
                      <a:pt x="36" y="6"/>
                      <a:pt x="36" y="6"/>
                      <a:pt x="36" y="6"/>
                    </a:cubicBezTo>
                    <a:cubicBezTo>
                      <a:pt x="37" y="6"/>
                      <a:pt x="38" y="7"/>
                      <a:pt x="39" y="7"/>
                    </a:cubicBezTo>
                    <a:cubicBezTo>
                      <a:pt x="39" y="8"/>
                      <a:pt x="39" y="8"/>
                      <a:pt x="39" y="8"/>
                    </a:cubicBezTo>
                    <a:moveTo>
                      <a:pt x="34" y="5"/>
                    </a:moveTo>
                    <a:cubicBezTo>
                      <a:pt x="33" y="5"/>
                      <a:pt x="33" y="5"/>
                      <a:pt x="32" y="4"/>
                    </a:cubicBezTo>
                    <a:cubicBezTo>
                      <a:pt x="32" y="4"/>
                      <a:pt x="32" y="4"/>
                      <a:pt x="32" y="4"/>
                    </a:cubicBezTo>
                    <a:cubicBezTo>
                      <a:pt x="33" y="5"/>
                      <a:pt x="34" y="5"/>
                      <a:pt x="34" y="5"/>
                    </a:cubicBezTo>
                    <a:cubicBezTo>
                      <a:pt x="34" y="5"/>
                      <a:pt x="34" y="5"/>
                      <a:pt x="34" y="5"/>
                    </a:cubicBezTo>
                    <a:moveTo>
                      <a:pt x="30" y="4"/>
                    </a:moveTo>
                    <a:cubicBezTo>
                      <a:pt x="30" y="4"/>
                      <a:pt x="30" y="4"/>
                      <a:pt x="30" y="4"/>
                    </a:cubicBezTo>
                    <a:cubicBezTo>
                      <a:pt x="30" y="4"/>
                      <a:pt x="30" y="4"/>
                      <a:pt x="30" y="4"/>
                    </a:cubicBezTo>
                    <a:cubicBezTo>
                      <a:pt x="30" y="4"/>
                      <a:pt x="30" y="4"/>
                      <a:pt x="30" y="4"/>
                    </a:cubicBezTo>
                    <a:moveTo>
                      <a:pt x="26" y="0"/>
                    </a:moveTo>
                    <a:cubicBezTo>
                      <a:pt x="26" y="0"/>
                      <a:pt x="26" y="0"/>
                      <a:pt x="26" y="0"/>
                    </a:cubicBezTo>
                    <a:cubicBezTo>
                      <a:pt x="23" y="0"/>
                      <a:pt x="21" y="0"/>
                      <a:pt x="19" y="1"/>
                    </a:cubicBezTo>
                    <a:cubicBezTo>
                      <a:pt x="12" y="2"/>
                      <a:pt x="7" y="6"/>
                      <a:pt x="4" y="11"/>
                    </a:cubicBezTo>
                    <a:cubicBezTo>
                      <a:pt x="1" y="16"/>
                      <a:pt x="0" y="22"/>
                      <a:pt x="0" y="28"/>
                    </a:cubicBezTo>
                    <a:cubicBezTo>
                      <a:pt x="0" y="33"/>
                      <a:pt x="1" y="38"/>
                      <a:pt x="2" y="42"/>
                    </a:cubicBezTo>
                    <a:cubicBezTo>
                      <a:pt x="7" y="54"/>
                      <a:pt x="19" y="62"/>
                      <a:pt x="32" y="62"/>
                    </a:cubicBezTo>
                    <a:cubicBezTo>
                      <a:pt x="34" y="62"/>
                      <a:pt x="37" y="62"/>
                      <a:pt x="39" y="62"/>
                    </a:cubicBezTo>
                    <a:cubicBezTo>
                      <a:pt x="45" y="60"/>
                      <a:pt x="50" y="56"/>
                      <a:pt x="53" y="51"/>
                    </a:cubicBezTo>
                    <a:cubicBezTo>
                      <a:pt x="57" y="46"/>
                      <a:pt x="59" y="40"/>
                      <a:pt x="59" y="34"/>
                    </a:cubicBezTo>
                    <a:cubicBezTo>
                      <a:pt x="59" y="31"/>
                      <a:pt x="58" y="27"/>
                      <a:pt x="57" y="24"/>
                    </a:cubicBezTo>
                    <a:cubicBezTo>
                      <a:pt x="54" y="17"/>
                      <a:pt x="50" y="11"/>
                      <a:pt x="45" y="7"/>
                    </a:cubicBezTo>
                    <a:cubicBezTo>
                      <a:pt x="39" y="3"/>
                      <a:pt x="33"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75"/>
              <p:cNvSpPr>
                <a:spLocks noEditPoints="1"/>
              </p:cNvSpPr>
              <p:nvPr/>
            </p:nvSpPr>
            <p:spPr bwMode="auto">
              <a:xfrm>
                <a:off x="3111" y="2943"/>
                <a:ext cx="78" cy="102"/>
              </a:xfrm>
              <a:custGeom>
                <a:avLst/>
                <a:gdLst>
                  <a:gd name="T0" fmla="*/ 4 w 33"/>
                  <a:gd name="T1" fmla="*/ 19 h 43"/>
                  <a:gd name="T2" fmla="*/ 4 w 33"/>
                  <a:gd name="T3" fmla="*/ 12 h 43"/>
                  <a:gd name="T4" fmla="*/ 7 w 33"/>
                  <a:gd name="T5" fmla="*/ 8 h 43"/>
                  <a:gd name="T6" fmla="*/ 6 w 33"/>
                  <a:gd name="T7" fmla="*/ 4 h 43"/>
                  <a:gd name="T8" fmla="*/ 7 w 33"/>
                  <a:gd name="T9" fmla="*/ 3 h 43"/>
                  <a:gd name="T10" fmla="*/ 8 w 33"/>
                  <a:gd name="T11" fmla="*/ 4 h 43"/>
                  <a:gd name="T12" fmla="*/ 11 w 33"/>
                  <a:gd name="T13" fmla="*/ 8 h 43"/>
                  <a:gd name="T14" fmla="*/ 15 w 33"/>
                  <a:gd name="T15" fmla="*/ 7 h 43"/>
                  <a:gd name="T16" fmla="*/ 18 w 33"/>
                  <a:gd name="T17" fmla="*/ 10 h 43"/>
                  <a:gd name="T18" fmla="*/ 15 w 33"/>
                  <a:gd name="T19" fmla="*/ 9 h 43"/>
                  <a:gd name="T20" fmla="*/ 8 w 33"/>
                  <a:gd name="T21" fmla="*/ 13 h 43"/>
                  <a:gd name="T22" fmla="*/ 9 w 33"/>
                  <a:gd name="T23" fmla="*/ 20 h 43"/>
                  <a:gd name="T24" fmla="*/ 13 w 33"/>
                  <a:gd name="T25" fmla="*/ 20 h 43"/>
                  <a:gd name="T26" fmla="*/ 27 w 33"/>
                  <a:gd name="T27" fmla="*/ 21 h 43"/>
                  <a:gd name="T28" fmla="*/ 30 w 33"/>
                  <a:gd name="T29" fmla="*/ 27 h 43"/>
                  <a:gd name="T30" fmla="*/ 27 w 33"/>
                  <a:gd name="T31" fmla="*/ 33 h 43"/>
                  <a:gd name="T32" fmla="*/ 27 w 33"/>
                  <a:gd name="T33" fmla="*/ 36 h 43"/>
                  <a:gd name="T34" fmla="*/ 29 w 33"/>
                  <a:gd name="T35" fmla="*/ 39 h 43"/>
                  <a:gd name="T36" fmla="*/ 26 w 33"/>
                  <a:gd name="T37" fmla="*/ 36 h 43"/>
                  <a:gd name="T38" fmla="*/ 22 w 33"/>
                  <a:gd name="T39" fmla="*/ 36 h 43"/>
                  <a:gd name="T40" fmla="*/ 14 w 33"/>
                  <a:gd name="T41" fmla="*/ 34 h 43"/>
                  <a:gd name="T42" fmla="*/ 24 w 33"/>
                  <a:gd name="T43" fmla="*/ 32 h 43"/>
                  <a:gd name="T44" fmla="*/ 21 w 33"/>
                  <a:gd name="T45" fmla="*/ 22 h 43"/>
                  <a:gd name="T46" fmla="*/ 12 w 33"/>
                  <a:gd name="T47" fmla="*/ 23 h 43"/>
                  <a:gd name="T48" fmla="*/ 12 w 33"/>
                  <a:gd name="T49" fmla="*/ 23 h 43"/>
                  <a:gd name="T50" fmla="*/ 3 w 33"/>
                  <a:gd name="T51" fmla="*/ 2 h 43"/>
                  <a:gd name="T52" fmla="*/ 2 w 33"/>
                  <a:gd name="T53" fmla="*/ 3 h 43"/>
                  <a:gd name="T54" fmla="*/ 3 w 33"/>
                  <a:gd name="T55" fmla="*/ 8 h 43"/>
                  <a:gd name="T56" fmla="*/ 0 w 33"/>
                  <a:gd name="T57" fmla="*/ 15 h 43"/>
                  <a:gd name="T58" fmla="*/ 12 w 33"/>
                  <a:gd name="T59" fmla="*/ 26 h 43"/>
                  <a:gd name="T60" fmla="*/ 20 w 33"/>
                  <a:gd name="T61" fmla="*/ 25 h 43"/>
                  <a:gd name="T62" fmla="*/ 23 w 33"/>
                  <a:gd name="T63" fmla="*/ 26 h 43"/>
                  <a:gd name="T64" fmla="*/ 20 w 33"/>
                  <a:gd name="T65" fmla="*/ 30 h 43"/>
                  <a:gd name="T66" fmla="*/ 17 w 33"/>
                  <a:gd name="T67" fmla="*/ 29 h 43"/>
                  <a:gd name="T68" fmla="*/ 11 w 33"/>
                  <a:gd name="T69" fmla="*/ 32 h 43"/>
                  <a:gd name="T70" fmla="*/ 23 w 33"/>
                  <a:gd name="T71" fmla="*/ 39 h 43"/>
                  <a:gd name="T72" fmla="*/ 26 w 33"/>
                  <a:gd name="T73" fmla="*/ 42 h 43"/>
                  <a:gd name="T74" fmla="*/ 28 w 33"/>
                  <a:gd name="T75" fmla="*/ 43 h 43"/>
                  <a:gd name="T76" fmla="*/ 29 w 33"/>
                  <a:gd name="T77" fmla="*/ 43 h 43"/>
                  <a:gd name="T78" fmla="*/ 33 w 33"/>
                  <a:gd name="T79" fmla="*/ 40 h 43"/>
                  <a:gd name="T80" fmla="*/ 31 w 33"/>
                  <a:gd name="T81" fmla="*/ 35 h 43"/>
                  <a:gd name="T82" fmla="*/ 33 w 33"/>
                  <a:gd name="T83" fmla="*/ 27 h 43"/>
                  <a:gd name="T84" fmla="*/ 21 w 33"/>
                  <a:gd name="T85" fmla="*/ 17 h 43"/>
                  <a:gd name="T86" fmla="*/ 12 w 33"/>
                  <a:gd name="T87" fmla="*/ 17 h 43"/>
                  <a:gd name="T88" fmla="*/ 10 w 33"/>
                  <a:gd name="T89" fmla="*/ 16 h 43"/>
                  <a:gd name="T90" fmla="*/ 15 w 33"/>
                  <a:gd name="T91" fmla="*/ 12 h 43"/>
                  <a:gd name="T92" fmla="*/ 16 w 33"/>
                  <a:gd name="T93" fmla="*/ 13 h 43"/>
                  <a:gd name="T94" fmla="*/ 18 w 33"/>
                  <a:gd name="T95" fmla="*/ 13 h 43"/>
                  <a:gd name="T96" fmla="*/ 24 w 33"/>
                  <a:gd name="T97" fmla="*/ 9 h 43"/>
                  <a:gd name="T98" fmla="*/ 11 w 33"/>
                  <a:gd name="T99" fmla="*/ 4 h 43"/>
                  <a:gd name="T100" fmla="*/ 8 w 33"/>
                  <a:gd name="T101" fmla="*/ 0 h 43"/>
                  <a:gd name="T102" fmla="*/ 8 w 33"/>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43">
                    <a:moveTo>
                      <a:pt x="12" y="23"/>
                    </a:moveTo>
                    <a:cubicBezTo>
                      <a:pt x="11" y="23"/>
                      <a:pt x="9" y="22"/>
                      <a:pt x="7" y="21"/>
                    </a:cubicBezTo>
                    <a:cubicBezTo>
                      <a:pt x="6" y="21"/>
                      <a:pt x="5" y="20"/>
                      <a:pt x="4" y="19"/>
                    </a:cubicBezTo>
                    <a:cubicBezTo>
                      <a:pt x="4" y="18"/>
                      <a:pt x="3" y="17"/>
                      <a:pt x="3" y="15"/>
                    </a:cubicBezTo>
                    <a:cubicBezTo>
                      <a:pt x="3" y="14"/>
                      <a:pt x="3" y="14"/>
                      <a:pt x="3" y="14"/>
                    </a:cubicBezTo>
                    <a:cubicBezTo>
                      <a:pt x="4" y="13"/>
                      <a:pt x="4" y="12"/>
                      <a:pt x="4" y="12"/>
                    </a:cubicBezTo>
                    <a:cubicBezTo>
                      <a:pt x="5" y="11"/>
                      <a:pt x="5" y="10"/>
                      <a:pt x="6" y="10"/>
                    </a:cubicBezTo>
                    <a:cubicBezTo>
                      <a:pt x="7" y="10"/>
                      <a:pt x="7" y="10"/>
                      <a:pt x="7" y="9"/>
                    </a:cubicBezTo>
                    <a:cubicBezTo>
                      <a:pt x="7" y="9"/>
                      <a:pt x="7" y="8"/>
                      <a:pt x="7" y="8"/>
                    </a:cubicBezTo>
                    <a:cubicBezTo>
                      <a:pt x="7" y="7"/>
                      <a:pt x="6" y="6"/>
                      <a:pt x="6" y="5"/>
                    </a:cubicBezTo>
                    <a:cubicBezTo>
                      <a:pt x="6" y="4"/>
                      <a:pt x="6" y="4"/>
                      <a:pt x="6" y="4"/>
                    </a:cubicBezTo>
                    <a:cubicBezTo>
                      <a:pt x="6" y="4"/>
                      <a:pt x="6" y="4"/>
                      <a:pt x="6" y="4"/>
                    </a:cubicBezTo>
                    <a:cubicBezTo>
                      <a:pt x="7" y="4"/>
                      <a:pt x="7" y="3"/>
                      <a:pt x="7" y="3"/>
                    </a:cubicBezTo>
                    <a:cubicBezTo>
                      <a:pt x="7" y="3"/>
                      <a:pt x="7" y="3"/>
                      <a:pt x="7" y="3"/>
                    </a:cubicBezTo>
                    <a:cubicBezTo>
                      <a:pt x="7" y="3"/>
                      <a:pt x="7" y="3"/>
                      <a:pt x="7" y="3"/>
                    </a:cubicBezTo>
                    <a:cubicBezTo>
                      <a:pt x="7" y="3"/>
                      <a:pt x="7" y="3"/>
                      <a:pt x="7" y="3"/>
                    </a:cubicBezTo>
                    <a:cubicBezTo>
                      <a:pt x="7" y="3"/>
                      <a:pt x="7" y="3"/>
                      <a:pt x="7" y="3"/>
                    </a:cubicBezTo>
                    <a:cubicBezTo>
                      <a:pt x="7" y="3"/>
                      <a:pt x="8" y="4"/>
                      <a:pt x="8" y="4"/>
                    </a:cubicBezTo>
                    <a:cubicBezTo>
                      <a:pt x="8" y="5"/>
                      <a:pt x="8" y="5"/>
                      <a:pt x="8" y="5"/>
                    </a:cubicBezTo>
                    <a:cubicBezTo>
                      <a:pt x="9" y="6"/>
                      <a:pt x="9" y="7"/>
                      <a:pt x="10" y="7"/>
                    </a:cubicBezTo>
                    <a:cubicBezTo>
                      <a:pt x="10" y="7"/>
                      <a:pt x="10" y="8"/>
                      <a:pt x="11" y="8"/>
                    </a:cubicBezTo>
                    <a:cubicBezTo>
                      <a:pt x="11" y="8"/>
                      <a:pt x="11" y="8"/>
                      <a:pt x="11" y="7"/>
                    </a:cubicBezTo>
                    <a:cubicBezTo>
                      <a:pt x="12" y="7"/>
                      <a:pt x="14" y="7"/>
                      <a:pt x="15" y="7"/>
                    </a:cubicBezTo>
                    <a:cubicBezTo>
                      <a:pt x="15" y="7"/>
                      <a:pt x="15" y="7"/>
                      <a:pt x="15" y="7"/>
                    </a:cubicBezTo>
                    <a:cubicBezTo>
                      <a:pt x="17" y="7"/>
                      <a:pt x="19" y="7"/>
                      <a:pt x="20" y="9"/>
                    </a:cubicBezTo>
                    <a:cubicBezTo>
                      <a:pt x="20" y="9"/>
                      <a:pt x="19" y="10"/>
                      <a:pt x="18" y="10"/>
                    </a:cubicBezTo>
                    <a:cubicBezTo>
                      <a:pt x="18" y="10"/>
                      <a:pt x="18" y="10"/>
                      <a:pt x="18" y="10"/>
                    </a:cubicBezTo>
                    <a:cubicBezTo>
                      <a:pt x="18" y="10"/>
                      <a:pt x="18" y="10"/>
                      <a:pt x="18" y="10"/>
                    </a:cubicBezTo>
                    <a:cubicBezTo>
                      <a:pt x="18" y="10"/>
                      <a:pt x="18" y="10"/>
                      <a:pt x="18" y="10"/>
                    </a:cubicBezTo>
                    <a:cubicBezTo>
                      <a:pt x="17" y="9"/>
                      <a:pt x="16" y="9"/>
                      <a:pt x="15" y="9"/>
                    </a:cubicBezTo>
                    <a:cubicBezTo>
                      <a:pt x="15" y="9"/>
                      <a:pt x="15" y="9"/>
                      <a:pt x="15" y="9"/>
                    </a:cubicBezTo>
                    <a:cubicBezTo>
                      <a:pt x="13" y="9"/>
                      <a:pt x="11" y="10"/>
                      <a:pt x="10" y="11"/>
                    </a:cubicBezTo>
                    <a:cubicBezTo>
                      <a:pt x="9" y="12"/>
                      <a:pt x="8" y="12"/>
                      <a:pt x="8" y="13"/>
                    </a:cubicBezTo>
                    <a:cubicBezTo>
                      <a:pt x="7" y="14"/>
                      <a:pt x="6" y="15"/>
                      <a:pt x="6" y="16"/>
                    </a:cubicBezTo>
                    <a:cubicBezTo>
                      <a:pt x="6" y="16"/>
                      <a:pt x="7" y="17"/>
                      <a:pt x="7" y="17"/>
                    </a:cubicBezTo>
                    <a:cubicBezTo>
                      <a:pt x="7" y="19"/>
                      <a:pt x="8" y="20"/>
                      <a:pt x="9" y="20"/>
                    </a:cubicBezTo>
                    <a:cubicBezTo>
                      <a:pt x="10" y="20"/>
                      <a:pt x="12" y="20"/>
                      <a:pt x="13" y="20"/>
                    </a:cubicBezTo>
                    <a:cubicBezTo>
                      <a:pt x="13" y="20"/>
                      <a:pt x="13" y="20"/>
                      <a:pt x="13" y="20"/>
                    </a:cubicBezTo>
                    <a:cubicBezTo>
                      <a:pt x="13" y="20"/>
                      <a:pt x="13" y="20"/>
                      <a:pt x="13" y="20"/>
                    </a:cubicBezTo>
                    <a:cubicBezTo>
                      <a:pt x="15" y="20"/>
                      <a:pt x="18" y="20"/>
                      <a:pt x="21" y="20"/>
                    </a:cubicBezTo>
                    <a:cubicBezTo>
                      <a:pt x="21" y="20"/>
                      <a:pt x="21" y="20"/>
                      <a:pt x="21" y="20"/>
                    </a:cubicBezTo>
                    <a:cubicBezTo>
                      <a:pt x="23" y="20"/>
                      <a:pt x="25" y="20"/>
                      <a:pt x="27" y="21"/>
                    </a:cubicBezTo>
                    <a:cubicBezTo>
                      <a:pt x="27" y="21"/>
                      <a:pt x="27" y="21"/>
                      <a:pt x="27" y="21"/>
                    </a:cubicBezTo>
                    <a:cubicBezTo>
                      <a:pt x="29" y="22"/>
                      <a:pt x="30" y="25"/>
                      <a:pt x="30" y="27"/>
                    </a:cubicBezTo>
                    <a:cubicBezTo>
                      <a:pt x="30" y="27"/>
                      <a:pt x="30" y="27"/>
                      <a:pt x="30" y="27"/>
                    </a:cubicBezTo>
                    <a:cubicBezTo>
                      <a:pt x="30" y="28"/>
                      <a:pt x="29" y="29"/>
                      <a:pt x="28" y="31"/>
                    </a:cubicBezTo>
                    <a:cubicBezTo>
                      <a:pt x="28" y="31"/>
                      <a:pt x="28" y="32"/>
                      <a:pt x="27" y="32"/>
                    </a:cubicBezTo>
                    <a:cubicBezTo>
                      <a:pt x="27" y="33"/>
                      <a:pt x="27" y="33"/>
                      <a:pt x="27" y="33"/>
                    </a:cubicBezTo>
                    <a:cubicBezTo>
                      <a:pt x="27" y="33"/>
                      <a:pt x="27" y="33"/>
                      <a:pt x="27" y="33"/>
                    </a:cubicBezTo>
                    <a:cubicBezTo>
                      <a:pt x="26" y="34"/>
                      <a:pt x="26" y="35"/>
                      <a:pt x="27" y="35"/>
                    </a:cubicBezTo>
                    <a:cubicBezTo>
                      <a:pt x="27" y="35"/>
                      <a:pt x="27" y="36"/>
                      <a:pt x="27" y="36"/>
                    </a:cubicBezTo>
                    <a:cubicBezTo>
                      <a:pt x="28" y="36"/>
                      <a:pt x="28" y="37"/>
                      <a:pt x="29" y="38"/>
                    </a:cubicBezTo>
                    <a:cubicBezTo>
                      <a:pt x="29" y="39"/>
                      <a:pt x="29" y="39"/>
                      <a:pt x="29" y="39"/>
                    </a:cubicBezTo>
                    <a:cubicBezTo>
                      <a:pt x="29" y="39"/>
                      <a:pt x="29" y="39"/>
                      <a:pt x="29" y="39"/>
                    </a:cubicBezTo>
                    <a:cubicBezTo>
                      <a:pt x="29" y="39"/>
                      <a:pt x="28" y="39"/>
                      <a:pt x="28" y="39"/>
                    </a:cubicBezTo>
                    <a:cubicBezTo>
                      <a:pt x="27" y="38"/>
                      <a:pt x="27" y="38"/>
                      <a:pt x="26" y="37"/>
                    </a:cubicBezTo>
                    <a:cubicBezTo>
                      <a:pt x="26" y="36"/>
                      <a:pt x="26" y="36"/>
                      <a:pt x="26" y="36"/>
                    </a:cubicBezTo>
                    <a:cubicBezTo>
                      <a:pt x="25" y="36"/>
                      <a:pt x="25" y="35"/>
                      <a:pt x="24" y="35"/>
                    </a:cubicBezTo>
                    <a:cubicBezTo>
                      <a:pt x="24" y="35"/>
                      <a:pt x="24" y="35"/>
                      <a:pt x="24" y="35"/>
                    </a:cubicBezTo>
                    <a:cubicBezTo>
                      <a:pt x="23" y="35"/>
                      <a:pt x="22" y="36"/>
                      <a:pt x="22" y="36"/>
                    </a:cubicBezTo>
                    <a:cubicBezTo>
                      <a:pt x="21" y="36"/>
                      <a:pt x="20" y="36"/>
                      <a:pt x="20" y="36"/>
                    </a:cubicBezTo>
                    <a:cubicBezTo>
                      <a:pt x="20" y="36"/>
                      <a:pt x="20" y="36"/>
                      <a:pt x="19" y="36"/>
                    </a:cubicBezTo>
                    <a:cubicBezTo>
                      <a:pt x="17" y="36"/>
                      <a:pt x="15" y="35"/>
                      <a:pt x="14" y="34"/>
                    </a:cubicBezTo>
                    <a:cubicBezTo>
                      <a:pt x="15" y="33"/>
                      <a:pt x="15" y="33"/>
                      <a:pt x="16" y="33"/>
                    </a:cubicBezTo>
                    <a:cubicBezTo>
                      <a:pt x="17" y="33"/>
                      <a:pt x="18" y="33"/>
                      <a:pt x="20" y="33"/>
                    </a:cubicBezTo>
                    <a:cubicBezTo>
                      <a:pt x="21" y="33"/>
                      <a:pt x="23" y="33"/>
                      <a:pt x="24" y="32"/>
                    </a:cubicBezTo>
                    <a:cubicBezTo>
                      <a:pt x="26" y="31"/>
                      <a:pt x="27" y="29"/>
                      <a:pt x="27" y="27"/>
                    </a:cubicBezTo>
                    <a:cubicBezTo>
                      <a:pt x="27" y="25"/>
                      <a:pt x="27" y="24"/>
                      <a:pt x="26" y="23"/>
                    </a:cubicBezTo>
                    <a:cubicBezTo>
                      <a:pt x="24" y="22"/>
                      <a:pt x="23" y="22"/>
                      <a:pt x="21" y="22"/>
                    </a:cubicBezTo>
                    <a:cubicBezTo>
                      <a:pt x="21" y="22"/>
                      <a:pt x="20" y="22"/>
                      <a:pt x="19" y="22"/>
                    </a:cubicBezTo>
                    <a:cubicBezTo>
                      <a:pt x="19" y="22"/>
                      <a:pt x="19" y="22"/>
                      <a:pt x="19" y="22"/>
                    </a:cubicBezTo>
                    <a:cubicBezTo>
                      <a:pt x="17" y="22"/>
                      <a:pt x="15" y="22"/>
                      <a:pt x="12" y="23"/>
                    </a:cubicBezTo>
                    <a:cubicBezTo>
                      <a:pt x="12" y="23"/>
                      <a:pt x="12" y="23"/>
                      <a:pt x="12" y="23"/>
                    </a:cubicBezTo>
                    <a:cubicBezTo>
                      <a:pt x="12" y="23"/>
                      <a:pt x="12" y="23"/>
                      <a:pt x="12" y="23"/>
                    </a:cubicBezTo>
                    <a:cubicBezTo>
                      <a:pt x="12" y="23"/>
                      <a:pt x="12" y="23"/>
                      <a:pt x="12" y="23"/>
                    </a:cubicBezTo>
                    <a:moveTo>
                      <a:pt x="7" y="0"/>
                    </a:moveTo>
                    <a:cubicBezTo>
                      <a:pt x="6" y="0"/>
                      <a:pt x="5" y="1"/>
                      <a:pt x="4" y="1"/>
                    </a:cubicBezTo>
                    <a:cubicBezTo>
                      <a:pt x="3" y="2"/>
                      <a:pt x="3" y="2"/>
                      <a:pt x="3" y="2"/>
                    </a:cubicBezTo>
                    <a:cubicBezTo>
                      <a:pt x="3" y="2"/>
                      <a:pt x="3" y="2"/>
                      <a:pt x="3" y="2"/>
                    </a:cubicBezTo>
                    <a:cubicBezTo>
                      <a:pt x="3" y="2"/>
                      <a:pt x="3" y="2"/>
                      <a:pt x="3" y="2"/>
                    </a:cubicBezTo>
                    <a:cubicBezTo>
                      <a:pt x="3" y="2"/>
                      <a:pt x="2" y="3"/>
                      <a:pt x="2" y="3"/>
                    </a:cubicBezTo>
                    <a:cubicBezTo>
                      <a:pt x="2" y="4"/>
                      <a:pt x="2" y="4"/>
                      <a:pt x="2" y="5"/>
                    </a:cubicBezTo>
                    <a:cubicBezTo>
                      <a:pt x="2" y="5"/>
                      <a:pt x="2" y="5"/>
                      <a:pt x="3" y="6"/>
                    </a:cubicBezTo>
                    <a:cubicBezTo>
                      <a:pt x="3" y="7"/>
                      <a:pt x="3" y="7"/>
                      <a:pt x="3" y="8"/>
                    </a:cubicBezTo>
                    <a:cubicBezTo>
                      <a:pt x="3" y="9"/>
                      <a:pt x="2" y="9"/>
                      <a:pt x="2" y="10"/>
                    </a:cubicBezTo>
                    <a:cubicBezTo>
                      <a:pt x="1" y="11"/>
                      <a:pt x="0" y="13"/>
                      <a:pt x="0" y="14"/>
                    </a:cubicBezTo>
                    <a:cubicBezTo>
                      <a:pt x="0" y="14"/>
                      <a:pt x="0" y="15"/>
                      <a:pt x="0" y="15"/>
                    </a:cubicBezTo>
                    <a:cubicBezTo>
                      <a:pt x="0" y="18"/>
                      <a:pt x="1" y="19"/>
                      <a:pt x="2" y="21"/>
                    </a:cubicBezTo>
                    <a:cubicBezTo>
                      <a:pt x="3" y="23"/>
                      <a:pt x="5" y="24"/>
                      <a:pt x="7" y="25"/>
                    </a:cubicBezTo>
                    <a:cubicBezTo>
                      <a:pt x="9" y="26"/>
                      <a:pt x="11" y="26"/>
                      <a:pt x="12" y="26"/>
                    </a:cubicBezTo>
                    <a:cubicBezTo>
                      <a:pt x="13" y="26"/>
                      <a:pt x="13" y="26"/>
                      <a:pt x="13" y="26"/>
                    </a:cubicBezTo>
                    <a:cubicBezTo>
                      <a:pt x="13" y="26"/>
                      <a:pt x="13" y="26"/>
                      <a:pt x="13" y="26"/>
                    </a:cubicBezTo>
                    <a:cubicBezTo>
                      <a:pt x="15" y="26"/>
                      <a:pt x="17" y="25"/>
                      <a:pt x="20" y="25"/>
                    </a:cubicBezTo>
                    <a:cubicBezTo>
                      <a:pt x="20" y="25"/>
                      <a:pt x="21" y="25"/>
                      <a:pt x="21" y="25"/>
                    </a:cubicBezTo>
                    <a:cubicBezTo>
                      <a:pt x="21" y="25"/>
                      <a:pt x="21" y="25"/>
                      <a:pt x="21" y="25"/>
                    </a:cubicBezTo>
                    <a:cubicBezTo>
                      <a:pt x="22" y="25"/>
                      <a:pt x="23" y="25"/>
                      <a:pt x="23" y="26"/>
                    </a:cubicBezTo>
                    <a:cubicBezTo>
                      <a:pt x="24" y="26"/>
                      <a:pt x="24" y="26"/>
                      <a:pt x="24" y="27"/>
                    </a:cubicBezTo>
                    <a:cubicBezTo>
                      <a:pt x="24" y="28"/>
                      <a:pt x="23" y="29"/>
                      <a:pt x="22" y="29"/>
                    </a:cubicBezTo>
                    <a:cubicBezTo>
                      <a:pt x="22" y="30"/>
                      <a:pt x="21" y="30"/>
                      <a:pt x="20" y="30"/>
                    </a:cubicBezTo>
                    <a:cubicBezTo>
                      <a:pt x="20" y="30"/>
                      <a:pt x="20" y="30"/>
                      <a:pt x="20" y="30"/>
                    </a:cubicBezTo>
                    <a:cubicBezTo>
                      <a:pt x="20" y="30"/>
                      <a:pt x="20" y="30"/>
                      <a:pt x="20" y="30"/>
                    </a:cubicBezTo>
                    <a:cubicBezTo>
                      <a:pt x="19" y="30"/>
                      <a:pt x="18" y="30"/>
                      <a:pt x="17" y="29"/>
                    </a:cubicBezTo>
                    <a:cubicBezTo>
                      <a:pt x="17" y="29"/>
                      <a:pt x="16" y="29"/>
                      <a:pt x="16" y="29"/>
                    </a:cubicBezTo>
                    <a:cubicBezTo>
                      <a:pt x="16" y="29"/>
                      <a:pt x="15" y="29"/>
                      <a:pt x="15" y="29"/>
                    </a:cubicBezTo>
                    <a:cubicBezTo>
                      <a:pt x="14" y="30"/>
                      <a:pt x="12" y="31"/>
                      <a:pt x="11" y="32"/>
                    </a:cubicBezTo>
                    <a:cubicBezTo>
                      <a:pt x="10" y="33"/>
                      <a:pt x="10" y="33"/>
                      <a:pt x="10" y="34"/>
                    </a:cubicBezTo>
                    <a:cubicBezTo>
                      <a:pt x="12" y="38"/>
                      <a:pt x="16" y="39"/>
                      <a:pt x="20" y="39"/>
                    </a:cubicBezTo>
                    <a:cubicBezTo>
                      <a:pt x="21" y="39"/>
                      <a:pt x="22" y="39"/>
                      <a:pt x="23" y="39"/>
                    </a:cubicBezTo>
                    <a:cubicBezTo>
                      <a:pt x="24" y="39"/>
                      <a:pt x="24" y="39"/>
                      <a:pt x="24" y="39"/>
                    </a:cubicBezTo>
                    <a:cubicBezTo>
                      <a:pt x="24" y="39"/>
                      <a:pt x="24" y="39"/>
                      <a:pt x="24" y="39"/>
                    </a:cubicBezTo>
                    <a:cubicBezTo>
                      <a:pt x="24" y="40"/>
                      <a:pt x="25" y="41"/>
                      <a:pt x="26" y="42"/>
                    </a:cubicBezTo>
                    <a:cubicBezTo>
                      <a:pt x="26" y="42"/>
                      <a:pt x="26" y="42"/>
                      <a:pt x="26" y="42"/>
                    </a:cubicBezTo>
                    <a:cubicBezTo>
                      <a:pt x="26" y="42"/>
                      <a:pt x="26" y="42"/>
                      <a:pt x="26" y="42"/>
                    </a:cubicBezTo>
                    <a:cubicBezTo>
                      <a:pt x="27" y="43"/>
                      <a:pt x="27" y="43"/>
                      <a:pt x="28" y="43"/>
                    </a:cubicBezTo>
                    <a:cubicBezTo>
                      <a:pt x="28" y="43"/>
                      <a:pt x="28" y="43"/>
                      <a:pt x="28" y="43"/>
                    </a:cubicBezTo>
                    <a:cubicBezTo>
                      <a:pt x="29" y="43"/>
                      <a:pt x="29" y="43"/>
                      <a:pt x="29" y="43"/>
                    </a:cubicBezTo>
                    <a:cubicBezTo>
                      <a:pt x="29" y="43"/>
                      <a:pt x="29" y="43"/>
                      <a:pt x="29" y="43"/>
                    </a:cubicBezTo>
                    <a:cubicBezTo>
                      <a:pt x="29" y="42"/>
                      <a:pt x="30" y="42"/>
                      <a:pt x="30" y="42"/>
                    </a:cubicBezTo>
                    <a:cubicBezTo>
                      <a:pt x="31" y="42"/>
                      <a:pt x="32" y="41"/>
                      <a:pt x="32" y="41"/>
                    </a:cubicBezTo>
                    <a:cubicBezTo>
                      <a:pt x="33" y="41"/>
                      <a:pt x="33" y="40"/>
                      <a:pt x="33" y="40"/>
                    </a:cubicBezTo>
                    <a:cubicBezTo>
                      <a:pt x="33" y="40"/>
                      <a:pt x="33" y="40"/>
                      <a:pt x="33" y="40"/>
                    </a:cubicBezTo>
                    <a:cubicBezTo>
                      <a:pt x="33" y="39"/>
                      <a:pt x="33" y="39"/>
                      <a:pt x="33" y="38"/>
                    </a:cubicBezTo>
                    <a:cubicBezTo>
                      <a:pt x="32" y="37"/>
                      <a:pt x="31" y="36"/>
                      <a:pt x="31" y="35"/>
                    </a:cubicBezTo>
                    <a:cubicBezTo>
                      <a:pt x="30" y="34"/>
                      <a:pt x="30" y="34"/>
                      <a:pt x="30" y="34"/>
                    </a:cubicBezTo>
                    <a:cubicBezTo>
                      <a:pt x="30" y="34"/>
                      <a:pt x="31" y="33"/>
                      <a:pt x="31" y="33"/>
                    </a:cubicBezTo>
                    <a:cubicBezTo>
                      <a:pt x="32" y="31"/>
                      <a:pt x="33" y="29"/>
                      <a:pt x="33" y="27"/>
                    </a:cubicBezTo>
                    <a:cubicBezTo>
                      <a:pt x="33" y="27"/>
                      <a:pt x="33" y="27"/>
                      <a:pt x="33" y="27"/>
                    </a:cubicBezTo>
                    <a:cubicBezTo>
                      <a:pt x="33" y="23"/>
                      <a:pt x="31" y="20"/>
                      <a:pt x="28" y="18"/>
                    </a:cubicBezTo>
                    <a:cubicBezTo>
                      <a:pt x="26" y="17"/>
                      <a:pt x="23" y="17"/>
                      <a:pt x="21" y="17"/>
                    </a:cubicBezTo>
                    <a:cubicBezTo>
                      <a:pt x="18" y="17"/>
                      <a:pt x="15" y="17"/>
                      <a:pt x="13" y="17"/>
                    </a:cubicBezTo>
                    <a:cubicBezTo>
                      <a:pt x="13" y="17"/>
                      <a:pt x="13" y="17"/>
                      <a:pt x="13" y="17"/>
                    </a:cubicBezTo>
                    <a:cubicBezTo>
                      <a:pt x="13" y="17"/>
                      <a:pt x="13" y="17"/>
                      <a:pt x="12" y="17"/>
                    </a:cubicBezTo>
                    <a:cubicBezTo>
                      <a:pt x="12" y="17"/>
                      <a:pt x="11" y="17"/>
                      <a:pt x="11" y="17"/>
                    </a:cubicBezTo>
                    <a:cubicBezTo>
                      <a:pt x="10" y="17"/>
                      <a:pt x="10" y="16"/>
                      <a:pt x="10" y="16"/>
                    </a:cubicBezTo>
                    <a:cubicBezTo>
                      <a:pt x="10" y="16"/>
                      <a:pt x="10" y="16"/>
                      <a:pt x="10" y="16"/>
                    </a:cubicBezTo>
                    <a:cubicBezTo>
                      <a:pt x="10" y="16"/>
                      <a:pt x="10" y="16"/>
                      <a:pt x="10" y="15"/>
                    </a:cubicBezTo>
                    <a:cubicBezTo>
                      <a:pt x="11" y="15"/>
                      <a:pt x="11" y="14"/>
                      <a:pt x="12" y="14"/>
                    </a:cubicBezTo>
                    <a:cubicBezTo>
                      <a:pt x="13" y="13"/>
                      <a:pt x="14" y="12"/>
                      <a:pt x="15" y="12"/>
                    </a:cubicBezTo>
                    <a:cubicBezTo>
                      <a:pt x="15" y="12"/>
                      <a:pt x="15" y="12"/>
                      <a:pt x="15" y="12"/>
                    </a:cubicBezTo>
                    <a:cubicBezTo>
                      <a:pt x="16" y="12"/>
                      <a:pt x="16" y="13"/>
                      <a:pt x="16" y="13"/>
                    </a:cubicBezTo>
                    <a:cubicBezTo>
                      <a:pt x="16" y="13"/>
                      <a:pt x="16" y="13"/>
                      <a:pt x="16" y="13"/>
                    </a:cubicBezTo>
                    <a:cubicBezTo>
                      <a:pt x="17" y="13"/>
                      <a:pt x="17" y="13"/>
                      <a:pt x="17" y="13"/>
                    </a:cubicBezTo>
                    <a:cubicBezTo>
                      <a:pt x="17" y="13"/>
                      <a:pt x="18" y="14"/>
                      <a:pt x="18" y="14"/>
                    </a:cubicBezTo>
                    <a:cubicBezTo>
                      <a:pt x="18" y="14"/>
                      <a:pt x="18" y="14"/>
                      <a:pt x="18" y="13"/>
                    </a:cubicBezTo>
                    <a:cubicBezTo>
                      <a:pt x="19" y="13"/>
                      <a:pt x="19" y="13"/>
                      <a:pt x="19" y="13"/>
                    </a:cubicBezTo>
                    <a:cubicBezTo>
                      <a:pt x="20" y="13"/>
                      <a:pt x="20" y="13"/>
                      <a:pt x="20" y="13"/>
                    </a:cubicBezTo>
                    <a:cubicBezTo>
                      <a:pt x="21" y="12"/>
                      <a:pt x="23" y="11"/>
                      <a:pt x="24" y="9"/>
                    </a:cubicBezTo>
                    <a:cubicBezTo>
                      <a:pt x="24" y="9"/>
                      <a:pt x="24" y="8"/>
                      <a:pt x="24" y="7"/>
                    </a:cubicBezTo>
                    <a:cubicBezTo>
                      <a:pt x="22" y="5"/>
                      <a:pt x="18" y="3"/>
                      <a:pt x="15" y="3"/>
                    </a:cubicBezTo>
                    <a:cubicBezTo>
                      <a:pt x="14" y="3"/>
                      <a:pt x="13" y="4"/>
                      <a:pt x="11" y="4"/>
                    </a:cubicBezTo>
                    <a:cubicBezTo>
                      <a:pt x="11" y="4"/>
                      <a:pt x="11" y="3"/>
                      <a:pt x="11" y="3"/>
                    </a:cubicBezTo>
                    <a:cubicBezTo>
                      <a:pt x="10" y="2"/>
                      <a:pt x="10" y="2"/>
                      <a:pt x="10" y="1"/>
                    </a:cubicBezTo>
                    <a:cubicBezTo>
                      <a:pt x="9" y="1"/>
                      <a:pt x="8" y="0"/>
                      <a:pt x="8" y="0"/>
                    </a:cubicBezTo>
                    <a:cubicBezTo>
                      <a:pt x="8" y="0"/>
                      <a:pt x="8" y="0"/>
                      <a:pt x="8" y="0"/>
                    </a:cubicBezTo>
                    <a:cubicBezTo>
                      <a:pt x="7" y="0"/>
                      <a:pt x="7" y="0"/>
                      <a:pt x="7" y="0"/>
                    </a:cubicBezTo>
                    <a:cubicBezTo>
                      <a:pt x="8" y="0"/>
                      <a:pt x="8" y="0"/>
                      <a:pt x="8" y="0"/>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76"/>
              <p:cNvSpPr>
                <a:spLocks noEditPoints="1"/>
              </p:cNvSpPr>
              <p:nvPr/>
            </p:nvSpPr>
            <p:spPr bwMode="auto">
              <a:xfrm>
                <a:off x="2926" y="3175"/>
                <a:ext cx="187" cy="192"/>
              </a:xfrm>
              <a:custGeom>
                <a:avLst/>
                <a:gdLst>
                  <a:gd name="T0" fmla="*/ 19 w 79"/>
                  <a:gd name="T1" fmla="*/ 70 h 81"/>
                  <a:gd name="T2" fmla="*/ 15 w 79"/>
                  <a:gd name="T3" fmla="*/ 67 h 81"/>
                  <a:gd name="T4" fmla="*/ 17 w 79"/>
                  <a:gd name="T5" fmla="*/ 69 h 81"/>
                  <a:gd name="T6" fmla="*/ 16 w 79"/>
                  <a:gd name="T7" fmla="*/ 69 h 81"/>
                  <a:gd name="T8" fmla="*/ 14 w 79"/>
                  <a:gd name="T9" fmla="*/ 64 h 81"/>
                  <a:gd name="T10" fmla="*/ 11 w 79"/>
                  <a:gd name="T11" fmla="*/ 63 h 81"/>
                  <a:gd name="T12" fmla="*/ 13 w 79"/>
                  <a:gd name="T13" fmla="*/ 62 h 81"/>
                  <a:gd name="T14" fmla="*/ 8 w 79"/>
                  <a:gd name="T15" fmla="*/ 59 h 81"/>
                  <a:gd name="T16" fmla="*/ 9 w 79"/>
                  <a:gd name="T17" fmla="*/ 60 h 81"/>
                  <a:gd name="T18" fmla="*/ 11 w 79"/>
                  <a:gd name="T19" fmla="*/ 55 h 81"/>
                  <a:gd name="T20" fmla="*/ 6 w 79"/>
                  <a:gd name="T21" fmla="*/ 53 h 81"/>
                  <a:gd name="T22" fmla="*/ 10 w 79"/>
                  <a:gd name="T23" fmla="*/ 53 h 81"/>
                  <a:gd name="T24" fmla="*/ 4 w 79"/>
                  <a:gd name="T25" fmla="*/ 45 h 81"/>
                  <a:gd name="T26" fmla="*/ 9 w 79"/>
                  <a:gd name="T27" fmla="*/ 50 h 81"/>
                  <a:gd name="T28" fmla="*/ 4 w 79"/>
                  <a:gd name="T29" fmla="*/ 42 h 81"/>
                  <a:gd name="T30" fmla="*/ 9 w 79"/>
                  <a:gd name="T31" fmla="*/ 42 h 81"/>
                  <a:gd name="T32" fmla="*/ 5 w 79"/>
                  <a:gd name="T33" fmla="*/ 32 h 81"/>
                  <a:gd name="T34" fmla="*/ 4 w 79"/>
                  <a:gd name="T35" fmla="*/ 36 h 81"/>
                  <a:gd name="T36" fmla="*/ 11 w 79"/>
                  <a:gd name="T37" fmla="*/ 26 h 81"/>
                  <a:gd name="T38" fmla="*/ 12 w 79"/>
                  <a:gd name="T39" fmla="*/ 30 h 81"/>
                  <a:gd name="T40" fmla="*/ 10 w 79"/>
                  <a:gd name="T41" fmla="*/ 21 h 81"/>
                  <a:gd name="T42" fmla="*/ 10 w 79"/>
                  <a:gd name="T43" fmla="*/ 25 h 81"/>
                  <a:gd name="T44" fmla="*/ 11 w 79"/>
                  <a:gd name="T45" fmla="*/ 20 h 81"/>
                  <a:gd name="T46" fmla="*/ 23 w 79"/>
                  <a:gd name="T47" fmla="*/ 14 h 81"/>
                  <a:gd name="T48" fmla="*/ 20 w 79"/>
                  <a:gd name="T49" fmla="*/ 12 h 81"/>
                  <a:gd name="T50" fmla="*/ 26 w 79"/>
                  <a:gd name="T51" fmla="*/ 11 h 81"/>
                  <a:gd name="T52" fmla="*/ 22 w 79"/>
                  <a:gd name="T53" fmla="*/ 9 h 81"/>
                  <a:gd name="T54" fmla="*/ 28 w 79"/>
                  <a:gd name="T55" fmla="*/ 10 h 81"/>
                  <a:gd name="T56" fmla="*/ 28 w 79"/>
                  <a:gd name="T57" fmla="*/ 74 h 81"/>
                  <a:gd name="T58" fmla="*/ 29 w 79"/>
                  <a:gd name="T59" fmla="*/ 13 h 81"/>
                  <a:gd name="T60" fmla="*/ 61 w 79"/>
                  <a:gd name="T61" fmla="*/ 10 h 81"/>
                  <a:gd name="T62" fmla="*/ 42 w 79"/>
                  <a:gd name="T63" fmla="*/ 78 h 81"/>
                  <a:gd name="T64" fmla="*/ 29 w 79"/>
                  <a:gd name="T65" fmla="*/ 5 h 81"/>
                  <a:gd name="T66" fmla="*/ 31 w 79"/>
                  <a:gd name="T67" fmla="*/ 8 h 81"/>
                  <a:gd name="T68" fmla="*/ 32 w 79"/>
                  <a:gd name="T69" fmla="*/ 4 h 81"/>
                  <a:gd name="T70" fmla="*/ 38 w 79"/>
                  <a:gd name="T71" fmla="*/ 5 h 81"/>
                  <a:gd name="T72" fmla="*/ 37 w 79"/>
                  <a:gd name="T73" fmla="*/ 0 h 81"/>
                  <a:gd name="T74" fmla="*/ 35 w 79"/>
                  <a:gd name="T75" fmla="*/ 0 h 81"/>
                  <a:gd name="T76" fmla="*/ 8 w 79"/>
                  <a:gd name="T77" fmla="*/ 64 h 81"/>
                  <a:gd name="T78" fmla="*/ 15 w 79"/>
                  <a:gd name="T79" fmla="*/ 72 h 81"/>
                  <a:gd name="T80" fmla="*/ 16 w 79"/>
                  <a:gd name="T81" fmla="*/ 73 h 81"/>
                  <a:gd name="T82" fmla="*/ 33 w 79"/>
                  <a:gd name="T83" fmla="*/ 80 h 81"/>
                  <a:gd name="T84" fmla="*/ 74 w 79"/>
                  <a:gd name="T85" fmla="*/ 60 h 81"/>
                  <a:gd name="T86" fmla="*/ 52 w 79"/>
                  <a:gd name="T87" fmla="*/ 4 h 81"/>
                  <a:gd name="T88" fmla="*/ 37 w 79"/>
                  <a:gd name="T8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1">
                    <a:moveTo>
                      <a:pt x="20" y="71"/>
                    </a:moveTo>
                    <a:cubicBezTo>
                      <a:pt x="19" y="71"/>
                      <a:pt x="19" y="71"/>
                      <a:pt x="18" y="70"/>
                    </a:cubicBezTo>
                    <a:cubicBezTo>
                      <a:pt x="19" y="70"/>
                      <a:pt x="19" y="70"/>
                      <a:pt x="19" y="70"/>
                    </a:cubicBezTo>
                    <a:cubicBezTo>
                      <a:pt x="20" y="71"/>
                      <a:pt x="20" y="71"/>
                      <a:pt x="20" y="71"/>
                    </a:cubicBezTo>
                    <a:moveTo>
                      <a:pt x="16" y="69"/>
                    </a:moveTo>
                    <a:cubicBezTo>
                      <a:pt x="16" y="68"/>
                      <a:pt x="15" y="68"/>
                      <a:pt x="15" y="67"/>
                    </a:cubicBezTo>
                    <a:cubicBezTo>
                      <a:pt x="15" y="67"/>
                      <a:pt x="16" y="67"/>
                      <a:pt x="16" y="67"/>
                    </a:cubicBezTo>
                    <a:cubicBezTo>
                      <a:pt x="17" y="68"/>
                      <a:pt x="17" y="68"/>
                      <a:pt x="18" y="69"/>
                    </a:cubicBezTo>
                    <a:cubicBezTo>
                      <a:pt x="17" y="69"/>
                      <a:pt x="17" y="69"/>
                      <a:pt x="17" y="69"/>
                    </a:cubicBezTo>
                    <a:cubicBezTo>
                      <a:pt x="17" y="69"/>
                      <a:pt x="17" y="69"/>
                      <a:pt x="17" y="69"/>
                    </a:cubicBezTo>
                    <a:cubicBezTo>
                      <a:pt x="17" y="69"/>
                      <a:pt x="17" y="69"/>
                      <a:pt x="17" y="69"/>
                    </a:cubicBezTo>
                    <a:cubicBezTo>
                      <a:pt x="16" y="69"/>
                      <a:pt x="16" y="69"/>
                      <a:pt x="16" y="69"/>
                    </a:cubicBezTo>
                    <a:moveTo>
                      <a:pt x="13" y="66"/>
                    </a:moveTo>
                    <a:cubicBezTo>
                      <a:pt x="13" y="65"/>
                      <a:pt x="12" y="65"/>
                      <a:pt x="12" y="64"/>
                    </a:cubicBezTo>
                    <a:cubicBezTo>
                      <a:pt x="13" y="64"/>
                      <a:pt x="14" y="64"/>
                      <a:pt x="14" y="64"/>
                    </a:cubicBezTo>
                    <a:cubicBezTo>
                      <a:pt x="15" y="65"/>
                      <a:pt x="15" y="65"/>
                      <a:pt x="15" y="66"/>
                    </a:cubicBezTo>
                    <a:cubicBezTo>
                      <a:pt x="15" y="66"/>
                      <a:pt x="14" y="66"/>
                      <a:pt x="13" y="66"/>
                    </a:cubicBezTo>
                    <a:moveTo>
                      <a:pt x="11" y="63"/>
                    </a:moveTo>
                    <a:cubicBezTo>
                      <a:pt x="10" y="62"/>
                      <a:pt x="10" y="62"/>
                      <a:pt x="10" y="61"/>
                    </a:cubicBezTo>
                    <a:cubicBezTo>
                      <a:pt x="11" y="61"/>
                      <a:pt x="12" y="61"/>
                      <a:pt x="13" y="61"/>
                    </a:cubicBezTo>
                    <a:cubicBezTo>
                      <a:pt x="13" y="61"/>
                      <a:pt x="13" y="62"/>
                      <a:pt x="13" y="62"/>
                    </a:cubicBezTo>
                    <a:cubicBezTo>
                      <a:pt x="13" y="62"/>
                      <a:pt x="12" y="63"/>
                      <a:pt x="11" y="63"/>
                    </a:cubicBezTo>
                    <a:moveTo>
                      <a:pt x="9" y="60"/>
                    </a:moveTo>
                    <a:cubicBezTo>
                      <a:pt x="8" y="59"/>
                      <a:pt x="8" y="59"/>
                      <a:pt x="8" y="59"/>
                    </a:cubicBezTo>
                    <a:cubicBezTo>
                      <a:pt x="9" y="59"/>
                      <a:pt x="10" y="58"/>
                      <a:pt x="12" y="58"/>
                    </a:cubicBezTo>
                    <a:cubicBezTo>
                      <a:pt x="12" y="59"/>
                      <a:pt x="12" y="59"/>
                      <a:pt x="12" y="59"/>
                    </a:cubicBezTo>
                    <a:cubicBezTo>
                      <a:pt x="11" y="60"/>
                      <a:pt x="10" y="60"/>
                      <a:pt x="9" y="60"/>
                    </a:cubicBezTo>
                    <a:moveTo>
                      <a:pt x="7" y="57"/>
                    </a:moveTo>
                    <a:cubicBezTo>
                      <a:pt x="7" y="57"/>
                      <a:pt x="7" y="56"/>
                      <a:pt x="6" y="55"/>
                    </a:cubicBezTo>
                    <a:cubicBezTo>
                      <a:pt x="8" y="55"/>
                      <a:pt x="9" y="55"/>
                      <a:pt x="11" y="55"/>
                    </a:cubicBezTo>
                    <a:cubicBezTo>
                      <a:pt x="11" y="55"/>
                      <a:pt x="11" y="56"/>
                      <a:pt x="11" y="56"/>
                    </a:cubicBezTo>
                    <a:cubicBezTo>
                      <a:pt x="10" y="57"/>
                      <a:pt x="9" y="57"/>
                      <a:pt x="7" y="57"/>
                    </a:cubicBezTo>
                    <a:moveTo>
                      <a:pt x="6" y="53"/>
                    </a:moveTo>
                    <a:cubicBezTo>
                      <a:pt x="6" y="53"/>
                      <a:pt x="5" y="53"/>
                      <a:pt x="5" y="52"/>
                    </a:cubicBezTo>
                    <a:cubicBezTo>
                      <a:pt x="7" y="52"/>
                      <a:pt x="8" y="52"/>
                      <a:pt x="10" y="52"/>
                    </a:cubicBezTo>
                    <a:cubicBezTo>
                      <a:pt x="10" y="52"/>
                      <a:pt x="10" y="53"/>
                      <a:pt x="10" y="53"/>
                    </a:cubicBezTo>
                    <a:cubicBezTo>
                      <a:pt x="9" y="53"/>
                      <a:pt x="7" y="53"/>
                      <a:pt x="6" y="53"/>
                    </a:cubicBezTo>
                    <a:moveTo>
                      <a:pt x="5" y="51"/>
                    </a:moveTo>
                    <a:cubicBezTo>
                      <a:pt x="4" y="49"/>
                      <a:pt x="4" y="47"/>
                      <a:pt x="4" y="45"/>
                    </a:cubicBezTo>
                    <a:cubicBezTo>
                      <a:pt x="6" y="44"/>
                      <a:pt x="7" y="44"/>
                      <a:pt x="9" y="44"/>
                    </a:cubicBezTo>
                    <a:cubicBezTo>
                      <a:pt x="9" y="44"/>
                      <a:pt x="9" y="44"/>
                      <a:pt x="9" y="44"/>
                    </a:cubicBezTo>
                    <a:cubicBezTo>
                      <a:pt x="9" y="46"/>
                      <a:pt x="9" y="48"/>
                      <a:pt x="9" y="50"/>
                    </a:cubicBezTo>
                    <a:cubicBezTo>
                      <a:pt x="8" y="50"/>
                      <a:pt x="6" y="50"/>
                      <a:pt x="5" y="51"/>
                    </a:cubicBezTo>
                    <a:moveTo>
                      <a:pt x="4" y="43"/>
                    </a:moveTo>
                    <a:cubicBezTo>
                      <a:pt x="4" y="42"/>
                      <a:pt x="4" y="42"/>
                      <a:pt x="4" y="42"/>
                    </a:cubicBezTo>
                    <a:cubicBezTo>
                      <a:pt x="4" y="40"/>
                      <a:pt x="4" y="39"/>
                      <a:pt x="4" y="38"/>
                    </a:cubicBezTo>
                    <a:cubicBezTo>
                      <a:pt x="6" y="37"/>
                      <a:pt x="8" y="37"/>
                      <a:pt x="10" y="36"/>
                    </a:cubicBezTo>
                    <a:cubicBezTo>
                      <a:pt x="9" y="38"/>
                      <a:pt x="9" y="40"/>
                      <a:pt x="9" y="42"/>
                    </a:cubicBezTo>
                    <a:cubicBezTo>
                      <a:pt x="7" y="42"/>
                      <a:pt x="6" y="43"/>
                      <a:pt x="4" y="43"/>
                    </a:cubicBezTo>
                    <a:moveTo>
                      <a:pt x="4" y="36"/>
                    </a:moveTo>
                    <a:cubicBezTo>
                      <a:pt x="4" y="35"/>
                      <a:pt x="5" y="33"/>
                      <a:pt x="5" y="32"/>
                    </a:cubicBezTo>
                    <a:cubicBezTo>
                      <a:pt x="7" y="32"/>
                      <a:pt x="9" y="32"/>
                      <a:pt x="11" y="32"/>
                    </a:cubicBezTo>
                    <a:cubicBezTo>
                      <a:pt x="11" y="33"/>
                      <a:pt x="10" y="34"/>
                      <a:pt x="10" y="35"/>
                    </a:cubicBezTo>
                    <a:cubicBezTo>
                      <a:pt x="8" y="35"/>
                      <a:pt x="6" y="35"/>
                      <a:pt x="4" y="36"/>
                    </a:cubicBezTo>
                    <a:moveTo>
                      <a:pt x="5" y="31"/>
                    </a:moveTo>
                    <a:cubicBezTo>
                      <a:pt x="6" y="29"/>
                      <a:pt x="6" y="28"/>
                      <a:pt x="7" y="27"/>
                    </a:cubicBezTo>
                    <a:cubicBezTo>
                      <a:pt x="8" y="27"/>
                      <a:pt x="9" y="26"/>
                      <a:pt x="11" y="26"/>
                    </a:cubicBezTo>
                    <a:cubicBezTo>
                      <a:pt x="11" y="26"/>
                      <a:pt x="12" y="26"/>
                      <a:pt x="13" y="26"/>
                    </a:cubicBezTo>
                    <a:cubicBezTo>
                      <a:pt x="13" y="27"/>
                      <a:pt x="13" y="28"/>
                      <a:pt x="12" y="28"/>
                    </a:cubicBezTo>
                    <a:cubicBezTo>
                      <a:pt x="12" y="29"/>
                      <a:pt x="12" y="29"/>
                      <a:pt x="12" y="30"/>
                    </a:cubicBezTo>
                    <a:cubicBezTo>
                      <a:pt x="9" y="30"/>
                      <a:pt x="7" y="30"/>
                      <a:pt x="5" y="31"/>
                    </a:cubicBezTo>
                    <a:moveTo>
                      <a:pt x="8" y="25"/>
                    </a:moveTo>
                    <a:cubicBezTo>
                      <a:pt x="9" y="24"/>
                      <a:pt x="9" y="22"/>
                      <a:pt x="10" y="21"/>
                    </a:cubicBezTo>
                    <a:cubicBezTo>
                      <a:pt x="12" y="21"/>
                      <a:pt x="14" y="21"/>
                      <a:pt x="16" y="22"/>
                    </a:cubicBezTo>
                    <a:cubicBezTo>
                      <a:pt x="16" y="23"/>
                      <a:pt x="15" y="24"/>
                      <a:pt x="14" y="25"/>
                    </a:cubicBezTo>
                    <a:cubicBezTo>
                      <a:pt x="13" y="25"/>
                      <a:pt x="11" y="25"/>
                      <a:pt x="10" y="25"/>
                    </a:cubicBezTo>
                    <a:cubicBezTo>
                      <a:pt x="9" y="25"/>
                      <a:pt x="9" y="25"/>
                      <a:pt x="8" y="25"/>
                    </a:cubicBezTo>
                    <a:moveTo>
                      <a:pt x="17" y="20"/>
                    </a:moveTo>
                    <a:cubicBezTo>
                      <a:pt x="15" y="20"/>
                      <a:pt x="13" y="20"/>
                      <a:pt x="11" y="20"/>
                    </a:cubicBezTo>
                    <a:cubicBezTo>
                      <a:pt x="13" y="18"/>
                      <a:pt x="14" y="15"/>
                      <a:pt x="16" y="14"/>
                    </a:cubicBezTo>
                    <a:cubicBezTo>
                      <a:pt x="17" y="14"/>
                      <a:pt x="19" y="14"/>
                      <a:pt x="20" y="14"/>
                    </a:cubicBezTo>
                    <a:cubicBezTo>
                      <a:pt x="21" y="14"/>
                      <a:pt x="22" y="14"/>
                      <a:pt x="23" y="14"/>
                    </a:cubicBezTo>
                    <a:cubicBezTo>
                      <a:pt x="21" y="16"/>
                      <a:pt x="19" y="18"/>
                      <a:pt x="17" y="20"/>
                    </a:cubicBezTo>
                    <a:moveTo>
                      <a:pt x="24" y="13"/>
                    </a:moveTo>
                    <a:cubicBezTo>
                      <a:pt x="23" y="12"/>
                      <a:pt x="22" y="12"/>
                      <a:pt x="20" y="12"/>
                    </a:cubicBezTo>
                    <a:cubicBezTo>
                      <a:pt x="19" y="12"/>
                      <a:pt x="19" y="12"/>
                      <a:pt x="18" y="12"/>
                    </a:cubicBezTo>
                    <a:cubicBezTo>
                      <a:pt x="19" y="12"/>
                      <a:pt x="19" y="11"/>
                      <a:pt x="20" y="10"/>
                    </a:cubicBezTo>
                    <a:cubicBezTo>
                      <a:pt x="22" y="11"/>
                      <a:pt x="24" y="11"/>
                      <a:pt x="26" y="11"/>
                    </a:cubicBezTo>
                    <a:cubicBezTo>
                      <a:pt x="25" y="12"/>
                      <a:pt x="25" y="12"/>
                      <a:pt x="24" y="13"/>
                    </a:cubicBezTo>
                    <a:moveTo>
                      <a:pt x="28" y="10"/>
                    </a:moveTo>
                    <a:cubicBezTo>
                      <a:pt x="26" y="9"/>
                      <a:pt x="24" y="9"/>
                      <a:pt x="22" y="9"/>
                    </a:cubicBezTo>
                    <a:cubicBezTo>
                      <a:pt x="23" y="9"/>
                      <a:pt x="23" y="8"/>
                      <a:pt x="24" y="8"/>
                    </a:cubicBezTo>
                    <a:cubicBezTo>
                      <a:pt x="25" y="8"/>
                      <a:pt x="27" y="9"/>
                      <a:pt x="29" y="9"/>
                    </a:cubicBezTo>
                    <a:cubicBezTo>
                      <a:pt x="28" y="10"/>
                      <a:pt x="28" y="10"/>
                      <a:pt x="28" y="10"/>
                    </a:cubicBezTo>
                    <a:moveTo>
                      <a:pt x="42" y="78"/>
                    </a:moveTo>
                    <a:cubicBezTo>
                      <a:pt x="42" y="78"/>
                      <a:pt x="42" y="78"/>
                      <a:pt x="42" y="78"/>
                    </a:cubicBezTo>
                    <a:cubicBezTo>
                      <a:pt x="37" y="78"/>
                      <a:pt x="32" y="76"/>
                      <a:pt x="28" y="74"/>
                    </a:cubicBezTo>
                    <a:cubicBezTo>
                      <a:pt x="18" y="67"/>
                      <a:pt x="12" y="56"/>
                      <a:pt x="12" y="44"/>
                    </a:cubicBezTo>
                    <a:cubicBezTo>
                      <a:pt x="12" y="39"/>
                      <a:pt x="13" y="34"/>
                      <a:pt x="15" y="30"/>
                    </a:cubicBezTo>
                    <a:cubicBezTo>
                      <a:pt x="18" y="23"/>
                      <a:pt x="23" y="18"/>
                      <a:pt x="29" y="13"/>
                    </a:cubicBezTo>
                    <a:cubicBezTo>
                      <a:pt x="34" y="9"/>
                      <a:pt x="41" y="6"/>
                      <a:pt x="47" y="6"/>
                    </a:cubicBezTo>
                    <a:cubicBezTo>
                      <a:pt x="47" y="6"/>
                      <a:pt x="47" y="6"/>
                      <a:pt x="47" y="6"/>
                    </a:cubicBezTo>
                    <a:cubicBezTo>
                      <a:pt x="52" y="6"/>
                      <a:pt x="56" y="7"/>
                      <a:pt x="61" y="10"/>
                    </a:cubicBezTo>
                    <a:cubicBezTo>
                      <a:pt x="71" y="17"/>
                      <a:pt x="76" y="28"/>
                      <a:pt x="76" y="39"/>
                    </a:cubicBezTo>
                    <a:cubicBezTo>
                      <a:pt x="76" y="46"/>
                      <a:pt x="74" y="53"/>
                      <a:pt x="71" y="59"/>
                    </a:cubicBezTo>
                    <a:cubicBezTo>
                      <a:pt x="66" y="70"/>
                      <a:pt x="54" y="78"/>
                      <a:pt x="42" y="78"/>
                    </a:cubicBezTo>
                    <a:moveTo>
                      <a:pt x="31" y="8"/>
                    </a:moveTo>
                    <a:cubicBezTo>
                      <a:pt x="29" y="7"/>
                      <a:pt x="28" y="7"/>
                      <a:pt x="26" y="7"/>
                    </a:cubicBezTo>
                    <a:cubicBezTo>
                      <a:pt x="27" y="6"/>
                      <a:pt x="28" y="6"/>
                      <a:pt x="29" y="5"/>
                    </a:cubicBezTo>
                    <a:cubicBezTo>
                      <a:pt x="30" y="6"/>
                      <a:pt x="32" y="6"/>
                      <a:pt x="33" y="6"/>
                    </a:cubicBezTo>
                    <a:cubicBezTo>
                      <a:pt x="34" y="6"/>
                      <a:pt x="34" y="6"/>
                      <a:pt x="34" y="6"/>
                    </a:cubicBezTo>
                    <a:cubicBezTo>
                      <a:pt x="33" y="7"/>
                      <a:pt x="32" y="7"/>
                      <a:pt x="31" y="8"/>
                    </a:cubicBezTo>
                    <a:moveTo>
                      <a:pt x="36" y="5"/>
                    </a:moveTo>
                    <a:cubicBezTo>
                      <a:pt x="35" y="5"/>
                      <a:pt x="34" y="5"/>
                      <a:pt x="34" y="5"/>
                    </a:cubicBezTo>
                    <a:cubicBezTo>
                      <a:pt x="33" y="4"/>
                      <a:pt x="33" y="4"/>
                      <a:pt x="32" y="4"/>
                    </a:cubicBezTo>
                    <a:cubicBezTo>
                      <a:pt x="33" y="4"/>
                      <a:pt x="34" y="4"/>
                      <a:pt x="34" y="4"/>
                    </a:cubicBezTo>
                    <a:cubicBezTo>
                      <a:pt x="35" y="4"/>
                      <a:pt x="37" y="4"/>
                      <a:pt x="38" y="5"/>
                    </a:cubicBezTo>
                    <a:cubicBezTo>
                      <a:pt x="38" y="5"/>
                      <a:pt x="38" y="5"/>
                      <a:pt x="38" y="5"/>
                    </a:cubicBezTo>
                    <a:cubicBezTo>
                      <a:pt x="37" y="5"/>
                      <a:pt x="37" y="5"/>
                      <a:pt x="36" y="5"/>
                    </a:cubicBezTo>
                    <a:moveTo>
                      <a:pt x="37" y="0"/>
                    </a:moveTo>
                    <a:cubicBezTo>
                      <a:pt x="37" y="0"/>
                      <a:pt x="37" y="0"/>
                      <a:pt x="37" y="0"/>
                    </a:cubicBezTo>
                    <a:cubicBezTo>
                      <a:pt x="36" y="0"/>
                      <a:pt x="36" y="0"/>
                      <a:pt x="36" y="0"/>
                    </a:cubicBezTo>
                    <a:cubicBezTo>
                      <a:pt x="36" y="0"/>
                      <a:pt x="36" y="0"/>
                      <a:pt x="36" y="0"/>
                    </a:cubicBezTo>
                    <a:cubicBezTo>
                      <a:pt x="35" y="0"/>
                      <a:pt x="35" y="0"/>
                      <a:pt x="35" y="0"/>
                    </a:cubicBezTo>
                    <a:cubicBezTo>
                      <a:pt x="22" y="2"/>
                      <a:pt x="10" y="12"/>
                      <a:pt x="4" y="25"/>
                    </a:cubicBezTo>
                    <a:cubicBezTo>
                      <a:pt x="2" y="30"/>
                      <a:pt x="0" y="36"/>
                      <a:pt x="0" y="42"/>
                    </a:cubicBezTo>
                    <a:cubicBezTo>
                      <a:pt x="0" y="49"/>
                      <a:pt x="3" y="57"/>
                      <a:pt x="8" y="64"/>
                    </a:cubicBezTo>
                    <a:cubicBezTo>
                      <a:pt x="8" y="64"/>
                      <a:pt x="8" y="64"/>
                      <a:pt x="8" y="64"/>
                    </a:cubicBezTo>
                    <a:cubicBezTo>
                      <a:pt x="8" y="65"/>
                      <a:pt x="8" y="65"/>
                      <a:pt x="8" y="65"/>
                    </a:cubicBezTo>
                    <a:cubicBezTo>
                      <a:pt x="10" y="67"/>
                      <a:pt x="13" y="70"/>
                      <a:pt x="15" y="72"/>
                    </a:cubicBezTo>
                    <a:cubicBezTo>
                      <a:pt x="16" y="73"/>
                      <a:pt x="16" y="73"/>
                      <a:pt x="16" y="73"/>
                    </a:cubicBezTo>
                    <a:cubicBezTo>
                      <a:pt x="16" y="73"/>
                      <a:pt x="16" y="73"/>
                      <a:pt x="16" y="73"/>
                    </a:cubicBezTo>
                    <a:cubicBezTo>
                      <a:pt x="16" y="73"/>
                      <a:pt x="16" y="73"/>
                      <a:pt x="16" y="73"/>
                    </a:cubicBezTo>
                    <a:cubicBezTo>
                      <a:pt x="17" y="74"/>
                      <a:pt x="17" y="74"/>
                      <a:pt x="17" y="74"/>
                    </a:cubicBezTo>
                    <a:cubicBezTo>
                      <a:pt x="22" y="76"/>
                      <a:pt x="27" y="78"/>
                      <a:pt x="32" y="80"/>
                    </a:cubicBezTo>
                    <a:cubicBezTo>
                      <a:pt x="32" y="80"/>
                      <a:pt x="33" y="80"/>
                      <a:pt x="33" y="80"/>
                    </a:cubicBezTo>
                    <a:cubicBezTo>
                      <a:pt x="33" y="80"/>
                      <a:pt x="33" y="80"/>
                      <a:pt x="33" y="80"/>
                    </a:cubicBezTo>
                    <a:cubicBezTo>
                      <a:pt x="36" y="80"/>
                      <a:pt x="39" y="81"/>
                      <a:pt x="42" y="81"/>
                    </a:cubicBezTo>
                    <a:cubicBezTo>
                      <a:pt x="55" y="81"/>
                      <a:pt x="69" y="73"/>
                      <a:pt x="74" y="60"/>
                    </a:cubicBezTo>
                    <a:cubicBezTo>
                      <a:pt x="78" y="54"/>
                      <a:pt x="79" y="47"/>
                      <a:pt x="79" y="39"/>
                    </a:cubicBezTo>
                    <a:cubicBezTo>
                      <a:pt x="79" y="27"/>
                      <a:pt x="74" y="15"/>
                      <a:pt x="62" y="8"/>
                    </a:cubicBezTo>
                    <a:cubicBezTo>
                      <a:pt x="59" y="5"/>
                      <a:pt x="56" y="4"/>
                      <a:pt x="52" y="4"/>
                    </a:cubicBezTo>
                    <a:cubicBezTo>
                      <a:pt x="52" y="3"/>
                      <a:pt x="52" y="3"/>
                      <a:pt x="52" y="3"/>
                    </a:cubicBezTo>
                    <a:cubicBezTo>
                      <a:pt x="48" y="2"/>
                      <a:pt x="43" y="1"/>
                      <a:pt x="38" y="0"/>
                    </a:cubicBezTo>
                    <a:cubicBezTo>
                      <a:pt x="38" y="0"/>
                      <a:pt x="37"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7"/>
              <p:cNvSpPr>
                <a:spLocks noEditPoints="1"/>
              </p:cNvSpPr>
              <p:nvPr/>
            </p:nvSpPr>
            <p:spPr bwMode="auto">
              <a:xfrm>
                <a:off x="2962" y="3199"/>
                <a:ext cx="137" cy="152"/>
              </a:xfrm>
              <a:custGeom>
                <a:avLst/>
                <a:gdLst>
                  <a:gd name="T0" fmla="*/ 43 w 58"/>
                  <a:gd name="T1" fmla="*/ 55 h 64"/>
                  <a:gd name="T2" fmla="*/ 43 w 58"/>
                  <a:gd name="T3" fmla="*/ 56 h 64"/>
                  <a:gd name="T4" fmla="*/ 45 w 58"/>
                  <a:gd name="T5" fmla="*/ 53 h 64"/>
                  <a:gd name="T6" fmla="*/ 48 w 58"/>
                  <a:gd name="T7" fmla="*/ 51 h 64"/>
                  <a:gd name="T8" fmla="*/ 48 w 58"/>
                  <a:gd name="T9" fmla="*/ 49 h 64"/>
                  <a:gd name="T10" fmla="*/ 51 w 58"/>
                  <a:gd name="T11" fmla="*/ 47 h 64"/>
                  <a:gd name="T12" fmla="*/ 48 w 58"/>
                  <a:gd name="T13" fmla="*/ 49 h 64"/>
                  <a:gd name="T14" fmla="*/ 51 w 58"/>
                  <a:gd name="T15" fmla="*/ 45 h 64"/>
                  <a:gd name="T16" fmla="*/ 52 w 58"/>
                  <a:gd name="T17" fmla="*/ 41 h 64"/>
                  <a:gd name="T18" fmla="*/ 51 w 58"/>
                  <a:gd name="T19" fmla="*/ 45 h 64"/>
                  <a:gd name="T20" fmla="*/ 52 w 58"/>
                  <a:gd name="T21" fmla="*/ 40 h 64"/>
                  <a:gd name="T22" fmla="*/ 54 w 58"/>
                  <a:gd name="T23" fmla="*/ 36 h 64"/>
                  <a:gd name="T24" fmla="*/ 54 w 58"/>
                  <a:gd name="T25" fmla="*/ 35 h 64"/>
                  <a:gd name="T26" fmla="*/ 54 w 58"/>
                  <a:gd name="T27" fmla="*/ 30 h 64"/>
                  <a:gd name="T28" fmla="*/ 55 w 58"/>
                  <a:gd name="T29" fmla="*/ 30 h 64"/>
                  <a:gd name="T30" fmla="*/ 55 w 58"/>
                  <a:gd name="T31" fmla="*/ 28 h 64"/>
                  <a:gd name="T32" fmla="*/ 53 w 58"/>
                  <a:gd name="T33" fmla="*/ 25 h 64"/>
                  <a:gd name="T34" fmla="*/ 55 w 58"/>
                  <a:gd name="T35" fmla="*/ 28 h 64"/>
                  <a:gd name="T36" fmla="*/ 53 w 58"/>
                  <a:gd name="T37" fmla="*/ 23 h 64"/>
                  <a:gd name="T38" fmla="*/ 53 w 58"/>
                  <a:gd name="T39" fmla="*/ 20 h 64"/>
                  <a:gd name="T40" fmla="*/ 52 w 58"/>
                  <a:gd name="T41" fmla="*/ 18 h 64"/>
                  <a:gd name="T42" fmla="*/ 51 w 58"/>
                  <a:gd name="T43" fmla="*/ 16 h 64"/>
                  <a:gd name="T44" fmla="*/ 52 w 58"/>
                  <a:gd name="T45" fmla="*/ 18 h 64"/>
                  <a:gd name="T46" fmla="*/ 50 w 58"/>
                  <a:gd name="T47" fmla="*/ 14 h 64"/>
                  <a:gd name="T48" fmla="*/ 50 w 58"/>
                  <a:gd name="T49" fmla="*/ 14 h 64"/>
                  <a:gd name="T50" fmla="*/ 22 w 58"/>
                  <a:gd name="T51" fmla="*/ 60 h 64"/>
                  <a:gd name="T52" fmla="*/ 4 w 58"/>
                  <a:gd name="T53" fmla="*/ 34 h 64"/>
                  <a:gd name="T54" fmla="*/ 17 w 58"/>
                  <a:gd name="T55" fmla="*/ 9 h 64"/>
                  <a:gd name="T56" fmla="*/ 32 w 58"/>
                  <a:gd name="T57" fmla="*/ 3 h 64"/>
                  <a:gd name="T58" fmla="*/ 34 w 58"/>
                  <a:gd name="T59" fmla="*/ 4 h 64"/>
                  <a:gd name="T60" fmla="*/ 50 w 58"/>
                  <a:gd name="T61" fmla="*/ 28 h 64"/>
                  <a:gd name="T62" fmla="*/ 50 w 58"/>
                  <a:gd name="T63" fmla="*/ 29 h 64"/>
                  <a:gd name="T64" fmla="*/ 23 w 58"/>
                  <a:gd name="T65" fmla="*/ 60 h 64"/>
                  <a:gd name="T66" fmla="*/ 22 w 58"/>
                  <a:gd name="T67" fmla="*/ 60 h 64"/>
                  <a:gd name="T68" fmla="*/ 32 w 58"/>
                  <a:gd name="T69" fmla="*/ 0 h 64"/>
                  <a:gd name="T70" fmla="*/ 15 w 58"/>
                  <a:gd name="T71" fmla="*/ 6 h 64"/>
                  <a:gd name="T72" fmla="*/ 0 w 58"/>
                  <a:gd name="T73" fmla="*/ 34 h 64"/>
                  <a:gd name="T74" fmla="*/ 28 w 58"/>
                  <a:gd name="T75" fmla="*/ 64 h 64"/>
                  <a:gd name="T76" fmla="*/ 58 w 58"/>
                  <a:gd name="T77" fmla="*/ 30 h 64"/>
                  <a:gd name="T78" fmla="*/ 32 w 58"/>
                  <a:gd name="T7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64">
                    <a:moveTo>
                      <a:pt x="43" y="56"/>
                    </a:moveTo>
                    <a:cubicBezTo>
                      <a:pt x="43" y="55"/>
                      <a:pt x="43" y="55"/>
                      <a:pt x="43" y="55"/>
                    </a:cubicBezTo>
                    <a:cubicBezTo>
                      <a:pt x="43" y="55"/>
                      <a:pt x="43" y="55"/>
                      <a:pt x="43" y="55"/>
                    </a:cubicBezTo>
                    <a:cubicBezTo>
                      <a:pt x="43" y="56"/>
                      <a:pt x="43" y="56"/>
                      <a:pt x="43" y="56"/>
                    </a:cubicBezTo>
                    <a:moveTo>
                      <a:pt x="45" y="53"/>
                    </a:moveTo>
                    <a:cubicBezTo>
                      <a:pt x="45" y="53"/>
                      <a:pt x="45" y="53"/>
                      <a:pt x="45" y="53"/>
                    </a:cubicBezTo>
                    <a:cubicBezTo>
                      <a:pt x="46" y="53"/>
                      <a:pt x="46" y="52"/>
                      <a:pt x="47" y="51"/>
                    </a:cubicBezTo>
                    <a:cubicBezTo>
                      <a:pt x="48" y="51"/>
                      <a:pt x="48" y="51"/>
                      <a:pt x="48" y="51"/>
                    </a:cubicBezTo>
                    <a:cubicBezTo>
                      <a:pt x="47" y="52"/>
                      <a:pt x="46" y="53"/>
                      <a:pt x="45" y="53"/>
                    </a:cubicBezTo>
                    <a:moveTo>
                      <a:pt x="48" y="49"/>
                    </a:moveTo>
                    <a:cubicBezTo>
                      <a:pt x="49" y="48"/>
                      <a:pt x="49" y="48"/>
                      <a:pt x="50" y="47"/>
                    </a:cubicBezTo>
                    <a:cubicBezTo>
                      <a:pt x="51" y="47"/>
                      <a:pt x="51" y="47"/>
                      <a:pt x="51" y="47"/>
                    </a:cubicBezTo>
                    <a:cubicBezTo>
                      <a:pt x="50" y="48"/>
                      <a:pt x="50" y="49"/>
                      <a:pt x="49" y="50"/>
                    </a:cubicBezTo>
                    <a:cubicBezTo>
                      <a:pt x="48" y="49"/>
                      <a:pt x="48" y="49"/>
                      <a:pt x="48" y="49"/>
                    </a:cubicBezTo>
                    <a:cubicBezTo>
                      <a:pt x="48" y="49"/>
                      <a:pt x="48" y="49"/>
                      <a:pt x="48" y="49"/>
                    </a:cubicBezTo>
                    <a:moveTo>
                      <a:pt x="51" y="45"/>
                    </a:moveTo>
                    <a:cubicBezTo>
                      <a:pt x="51" y="45"/>
                      <a:pt x="51" y="45"/>
                      <a:pt x="50" y="45"/>
                    </a:cubicBezTo>
                    <a:cubicBezTo>
                      <a:pt x="51" y="44"/>
                      <a:pt x="51" y="43"/>
                      <a:pt x="52" y="41"/>
                    </a:cubicBezTo>
                    <a:cubicBezTo>
                      <a:pt x="52" y="42"/>
                      <a:pt x="52" y="42"/>
                      <a:pt x="53" y="42"/>
                    </a:cubicBezTo>
                    <a:cubicBezTo>
                      <a:pt x="52" y="43"/>
                      <a:pt x="52" y="44"/>
                      <a:pt x="51" y="45"/>
                    </a:cubicBezTo>
                    <a:moveTo>
                      <a:pt x="53" y="40"/>
                    </a:moveTo>
                    <a:cubicBezTo>
                      <a:pt x="53" y="40"/>
                      <a:pt x="52" y="40"/>
                      <a:pt x="52" y="40"/>
                    </a:cubicBezTo>
                    <a:cubicBezTo>
                      <a:pt x="52" y="39"/>
                      <a:pt x="53" y="37"/>
                      <a:pt x="53" y="36"/>
                    </a:cubicBezTo>
                    <a:cubicBezTo>
                      <a:pt x="53" y="36"/>
                      <a:pt x="54" y="36"/>
                      <a:pt x="54" y="36"/>
                    </a:cubicBezTo>
                    <a:cubicBezTo>
                      <a:pt x="54" y="38"/>
                      <a:pt x="54" y="39"/>
                      <a:pt x="53" y="40"/>
                    </a:cubicBezTo>
                    <a:moveTo>
                      <a:pt x="54" y="35"/>
                    </a:moveTo>
                    <a:cubicBezTo>
                      <a:pt x="54" y="34"/>
                      <a:pt x="54" y="34"/>
                      <a:pt x="53" y="34"/>
                    </a:cubicBezTo>
                    <a:cubicBezTo>
                      <a:pt x="53" y="33"/>
                      <a:pt x="54" y="31"/>
                      <a:pt x="54" y="30"/>
                    </a:cubicBezTo>
                    <a:cubicBezTo>
                      <a:pt x="54" y="30"/>
                      <a:pt x="54" y="30"/>
                      <a:pt x="55" y="30"/>
                    </a:cubicBezTo>
                    <a:cubicBezTo>
                      <a:pt x="55" y="30"/>
                      <a:pt x="55" y="30"/>
                      <a:pt x="55" y="30"/>
                    </a:cubicBezTo>
                    <a:cubicBezTo>
                      <a:pt x="55" y="32"/>
                      <a:pt x="55" y="33"/>
                      <a:pt x="54" y="35"/>
                    </a:cubicBezTo>
                    <a:moveTo>
                      <a:pt x="55" y="28"/>
                    </a:moveTo>
                    <a:cubicBezTo>
                      <a:pt x="54" y="28"/>
                      <a:pt x="54" y="28"/>
                      <a:pt x="54" y="28"/>
                    </a:cubicBezTo>
                    <a:cubicBezTo>
                      <a:pt x="54" y="27"/>
                      <a:pt x="53" y="26"/>
                      <a:pt x="53" y="25"/>
                    </a:cubicBezTo>
                    <a:cubicBezTo>
                      <a:pt x="54" y="25"/>
                      <a:pt x="54" y="25"/>
                      <a:pt x="54" y="25"/>
                    </a:cubicBezTo>
                    <a:cubicBezTo>
                      <a:pt x="54" y="26"/>
                      <a:pt x="55" y="27"/>
                      <a:pt x="55" y="28"/>
                    </a:cubicBezTo>
                    <a:moveTo>
                      <a:pt x="54" y="23"/>
                    </a:moveTo>
                    <a:cubicBezTo>
                      <a:pt x="53" y="23"/>
                      <a:pt x="53" y="23"/>
                      <a:pt x="53" y="23"/>
                    </a:cubicBezTo>
                    <a:cubicBezTo>
                      <a:pt x="53" y="22"/>
                      <a:pt x="53" y="21"/>
                      <a:pt x="52" y="20"/>
                    </a:cubicBezTo>
                    <a:cubicBezTo>
                      <a:pt x="53" y="20"/>
                      <a:pt x="53" y="20"/>
                      <a:pt x="53" y="20"/>
                    </a:cubicBezTo>
                    <a:cubicBezTo>
                      <a:pt x="53" y="21"/>
                      <a:pt x="54" y="22"/>
                      <a:pt x="54" y="23"/>
                    </a:cubicBezTo>
                    <a:moveTo>
                      <a:pt x="52" y="18"/>
                    </a:moveTo>
                    <a:cubicBezTo>
                      <a:pt x="52" y="18"/>
                      <a:pt x="52" y="18"/>
                      <a:pt x="52" y="18"/>
                    </a:cubicBezTo>
                    <a:cubicBezTo>
                      <a:pt x="51" y="17"/>
                      <a:pt x="51" y="17"/>
                      <a:pt x="51" y="16"/>
                    </a:cubicBezTo>
                    <a:cubicBezTo>
                      <a:pt x="51" y="16"/>
                      <a:pt x="51" y="16"/>
                      <a:pt x="51" y="16"/>
                    </a:cubicBezTo>
                    <a:cubicBezTo>
                      <a:pt x="52" y="17"/>
                      <a:pt x="52" y="17"/>
                      <a:pt x="52" y="18"/>
                    </a:cubicBezTo>
                    <a:moveTo>
                      <a:pt x="50" y="14"/>
                    </a:moveTo>
                    <a:cubicBezTo>
                      <a:pt x="50" y="14"/>
                      <a:pt x="50" y="14"/>
                      <a:pt x="50" y="14"/>
                    </a:cubicBezTo>
                    <a:cubicBezTo>
                      <a:pt x="50" y="14"/>
                      <a:pt x="50" y="14"/>
                      <a:pt x="50" y="14"/>
                    </a:cubicBezTo>
                    <a:cubicBezTo>
                      <a:pt x="50" y="14"/>
                      <a:pt x="50" y="14"/>
                      <a:pt x="50" y="14"/>
                    </a:cubicBezTo>
                    <a:cubicBezTo>
                      <a:pt x="50" y="14"/>
                      <a:pt x="50" y="14"/>
                      <a:pt x="50" y="14"/>
                    </a:cubicBezTo>
                    <a:moveTo>
                      <a:pt x="22" y="60"/>
                    </a:moveTo>
                    <a:cubicBezTo>
                      <a:pt x="20" y="59"/>
                      <a:pt x="18" y="59"/>
                      <a:pt x="16" y="57"/>
                    </a:cubicBezTo>
                    <a:cubicBezTo>
                      <a:pt x="8" y="53"/>
                      <a:pt x="4" y="43"/>
                      <a:pt x="4" y="34"/>
                    </a:cubicBezTo>
                    <a:cubicBezTo>
                      <a:pt x="4" y="30"/>
                      <a:pt x="4" y="26"/>
                      <a:pt x="6" y="22"/>
                    </a:cubicBezTo>
                    <a:cubicBezTo>
                      <a:pt x="8" y="17"/>
                      <a:pt x="12" y="12"/>
                      <a:pt x="17" y="9"/>
                    </a:cubicBezTo>
                    <a:cubicBezTo>
                      <a:pt x="21" y="6"/>
                      <a:pt x="27" y="3"/>
                      <a:pt x="32" y="3"/>
                    </a:cubicBezTo>
                    <a:cubicBezTo>
                      <a:pt x="32" y="3"/>
                      <a:pt x="32" y="3"/>
                      <a:pt x="32" y="3"/>
                    </a:cubicBezTo>
                    <a:cubicBezTo>
                      <a:pt x="32" y="3"/>
                      <a:pt x="33" y="3"/>
                      <a:pt x="34" y="3"/>
                    </a:cubicBezTo>
                    <a:cubicBezTo>
                      <a:pt x="34" y="4"/>
                      <a:pt x="34" y="4"/>
                      <a:pt x="34" y="4"/>
                    </a:cubicBezTo>
                    <a:cubicBezTo>
                      <a:pt x="36" y="4"/>
                      <a:pt x="37" y="5"/>
                      <a:pt x="38" y="6"/>
                    </a:cubicBezTo>
                    <a:cubicBezTo>
                      <a:pt x="46" y="11"/>
                      <a:pt x="50" y="19"/>
                      <a:pt x="50" y="28"/>
                    </a:cubicBezTo>
                    <a:cubicBezTo>
                      <a:pt x="50" y="29"/>
                      <a:pt x="50" y="29"/>
                      <a:pt x="50" y="29"/>
                    </a:cubicBezTo>
                    <a:cubicBezTo>
                      <a:pt x="50" y="29"/>
                      <a:pt x="50" y="29"/>
                      <a:pt x="50" y="29"/>
                    </a:cubicBezTo>
                    <a:cubicBezTo>
                      <a:pt x="50" y="35"/>
                      <a:pt x="49" y="40"/>
                      <a:pt x="47" y="45"/>
                    </a:cubicBezTo>
                    <a:cubicBezTo>
                      <a:pt x="43" y="54"/>
                      <a:pt x="33" y="60"/>
                      <a:pt x="23" y="60"/>
                    </a:cubicBezTo>
                    <a:cubicBezTo>
                      <a:pt x="23" y="60"/>
                      <a:pt x="23" y="60"/>
                      <a:pt x="23" y="60"/>
                    </a:cubicBezTo>
                    <a:cubicBezTo>
                      <a:pt x="23" y="60"/>
                      <a:pt x="22" y="60"/>
                      <a:pt x="22" y="60"/>
                    </a:cubicBezTo>
                    <a:cubicBezTo>
                      <a:pt x="22" y="60"/>
                      <a:pt x="22" y="60"/>
                      <a:pt x="22" y="60"/>
                    </a:cubicBezTo>
                    <a:moveTo>
                      <a:pt x="32" y="0"/>
                    </a:moveTo>
                    <a:cubicBezTo>
                      <a:pt x="32" y="0"/>
                      <a:pt x="32" y="0"/>
                      <a:pt x="32" y="0"/>
                    </a:cubicBezTo>
                    <a:cubicBezTo>
                      <a:pt x="26" y="0"/>
                      <a:pt x="20" y="3"/>
                      <a:pt x="15" y="6"/>
                    </a:cubicBezTo>
                    <a:cubicBezTo>
                      <a:pt x="10" y="10"/>
                      <a:pt x="6" y="15"/>
                      <a:pt x="3" y="21"/>
                    </a:cubicBezTo>
                    <a:cubicBezTo>
                      <a:pt x="1" y="25"/>
                      <a:pt x="0" y="29"/>
                      <a:pt x="0" y="34"/>
                    </a:cubicBezTo>
                    <a:cubicBezTo>
                      <a:pt x="0" y="44"/>
                      <a:pt x="5" y="55"/>
                      <a:pt x="14" y="60"/>
                    </a:cubicBezTo>
                    <a:cubicBezTo>
                      <a:pt x="19" y="63"/>
                      <a:pt x="23" y="64"/>
                      <a:pt x="28" y="64"/>
                    </a:cubicBezTo>
                    <a:cubicBezTo>
                      <a:pt x="39" y="64"/>
                      <a:pt x="49" y="57"/>
                      <a:pt x="54" y="47"/>
                    </a:cubicBezTo>
                    <a:cubicBezTo>
                      <a:pt x="57" y="42"/>
                      <a:pt x="58" y="36"/>
                      <a:pt x="58" y="30"/>
                    </a:cubicBezTo>
                    <a:cubicBezTo>
                      <a:pt x="58" y="20"/>
                      <a:pt x="54" y="10"/>
                      <a:pt x="44" y="4"/>
                    </a:cubicBezTo>
                    <a:cubicBezTo>
                      <a:pt x="40" y="1"/>
                      <a:pt x="36" y="0"/>
                      <a:pt x="3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78"/>
              <p:cNvSpPr>
                <a:spLocks noEditPoints="1"/>
              </p:cNvSpPr>
              <p:nvPr/>
            </p:nvSpPr>
            <p:spPr bwMode="auto">
              <a:xfrm>
                <a:off x="2995" y="3220"/>
                <a:ext cx="69" cy="114"/>
              </a:xfrm>
              <a:custGeom>
                <a:avLst/>
                <a:gdLst>
                  <a:gd name="T0" fmla="*/ 17 w 29"/>
                  <a:gd name="T1" fmla="*/ 7 h 48"/>
                  <a:gd name="T2" fmla="*/ 19 w 29"/>
                  <a:gd name="T3" fmla="*/ 4 h 48"/>
                  <a:gd name="T4" fmla="*/ 20 w 29"/>
                  <a:gd name="T5" fmla="*/ 6 h 48"/>
                  <a:gd name="T6" fmla="*/ 20 w 29"/>
                  <a:gd name="T7" fmla="*/ 10 h 48"/>
                  <a:gd name="T8" fmla="*/ 23 w 29"/>
                  <a:gd name="T9" fmla="*/ 16 h 48"/>
                  <a:gd name="T10" fmla="*/ 20 w 29"/>
                  <a:gd name="T11" fmla="*/ 13 h 48"/>
                  <a:gd name="T12" fmla="*/ 12 w 29"/>
                  <a:gd name="T13" fmla="*/ 11 h 48"/>
                  <a:gd name="T14" fmla="*/ 12 w 29"/>
                  <a:gd name="T15" fmla="*/ 19 h 48"/>
                  <a:gd name="T16" fmla="*/ 21 w 29"/>
                  <a:gd name="T17" fmla="*/ 32 h 48"/>
                  <a:gd name="T18" fmla="*/ 13 w 29"/>
                  <a:gd name="T19" fmla="*/ 38 h 48"/>
                  <a:gd name="T20" fmla="*/ 11 w 29"/>
                  <a:gd name="T21" fmla="*/ 40 h 48"/>
                  <a:gd name="T22" fmla="*/ 10 w 29"/>
                  <a:gd name="T23" fmla="*/ 44 h 48"/>
                  <a:gd name="T24" fmla="*/ 9 w 29"/>
                  <a:gd name="T25" fmla="*/ 40 h 48"/>
                  <a:gd name="T26" fmla="*/ 3 w 29"/>
                  <a:gd name="T27" fmla="*/ 30 h 48"/>
                  <a:gd name="T28" fmla="*/ 11 w 29"/>
                  <a:gd name="T29" fmla="*/ 36 h 48"/>
                  <a:gd name="T30" fmla="*/ 19 w 29"/>
                  <a:gd name="T31" fmla="*/ 31 h 48"/>
                  <a:gd name="T32" fmla="*/ 15 w 29"/>
                  <a:gd name="T33" fmla="*/ 25 h 48"/>
                  <a:gd name="T34" fmla="*/ 7 w 29"/>
                  <a:gd name="T35" fmla="*/ 14 h 48"/>
                  <a:gd name="T36" fmla="*/ 13 w 29"/>
                  <a:gd name="T37" fmla="*/ 7 h 48"/>
                  <a:gd name="T38" fmla="*/ 17 w 29"/>
                  <a:gd name="T39" fmla="*/ 0 h 48"/>
                  <a:gd name="T40" fmla="*/ 15 w 29"/>
                  <a:gd name="T41" fmla="*/ 3 h 48"/>
                  <a:gd name="T42" fmla="*/ 8 w 29"/>
                  <a:gd name="T43" fmla="*/ 6 h 48"/>
                  <a:gd name="T44" fmla="*/ 8 w 29"/>
                  <a:gd name="T45" fmla="*/ 23 h 48"/>
                  <a:gd name="T46" fmla="*/ 15 w 29"/>
                  <a:gd name="T47" fmla="*/ 31 h 48"/>
                  <a:gd name="T48" fmla="*/ 13 w 29"/>
                  <a:gd name="T49" fmla="*/ 33 h 48"/>
                  <a:gd name="T50" fmla="*/ 8 w 29"/>
                  <a:gd name="T51" fmla="*/ 29 h 48"/>
                  <a:gd name="T52" fmla="*/ 2 w 29"/>
                  <a:gd name="T53" fmla="*/ 26 h 48"/>
                  <a:gd name="T54" fmla="*/ 6 w 29"/>
                  <a:gd name="T55" fmla="*/ 40 h 48"/>
                  <a:gd name="T56" fmla="*/ 5 w 29"/>
                  <a:gd name="T57" fmla="*/ 44 h 48"/>
                  <a:gd name="T58" fmla="*/ 6 w 29"/>
                  <a:gd name="T59" fmla="*/ 46 h 48"/>
                  <a:gd name="T60" fmla="*/ 10 w 29"/>
                  <a:gd name="T61" fmla="*/ 48 h 48"/>
                  <a:gd name="T62" fmla="*/ 13 w 29"/>
                  <a:gd name="T63" fmla="*/ 47 h 48"/>
                  <a:gd name="T64" fmla="*/ 16 w 29"/>
                  <a:gd name="T65" fmla="*/ 41 h 48"/>
                  <a:gd name="T66" fmla="*/ 24 w 29"/>
                  <a:gd name="T67" fmla="*/ 29 h 48"/>
                  <a:gd name="T68" fmla="*/ 13 w 29"/>
                  <a:gd name="T69" fmla="*/ 15 h 48"/>
                  <a:gd name="T70" fmla="*/ 14 w 29"/>
                  <a:gd name="T71" fmla="*/ 14 h 48"/>
                  <a:gd name="T72" fmla="*/ 20 w 29"/>
                  <a:gd name="T73" fmla="*/ 17 h 48"/>
                  <a:gd name="T74" fmla="*/ 21 w 29"/>
                  <a:gd name="T75" fmla="*/ 19 h 48"/>
                  <a:gd name="T76" fmla="*/ 26 w 29"/>
                  <a:gd name="T77" fmla="*/ 20 h 48"/>
                  <a:gd name="T78" fmla="*/ 29 w 29"/>
                  <a:gd name="T79" fmla="*/ 17 h 48"/>
                  <a:gd name="T80" fmla="*/ 24 w 29"/>
                  <a:gd name="T81" fmla="*/ 4 h 48"/>
                  <a:gd name="T82" fmla="*/ 20 w 29"/>
                  <a:gd name="T83" fmla="*/ 0 h 48"/>
                  <a:gd name="T84" fmla="*/ 18 w 29"/>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48">
                    <a:moveTo>
                      <a:pt x="15" y="8"/>
                    </a:moveTo>
                    <a:cubicBezTo>
                      <a:pt x="15" y="8"/>
                      <a:pt x="16" y="8"/>
                      <a:pt x="16" y="8"/>
                    </a:cubicBezTo>
                    <a:cubicBezTo>
                      <a:pt x="16" y="8"/>
                      <a:pt x="17" y="7"/>
                      <a:pt x="17" y="7"/>
                    </a:cubicBezTo>
                    <a:cubicBezTo>
                      <a:pt x="17" y="6"/>
                      <a:pt x="18" y="5"/>
                      <a:pt x="18" y="4"/>
                    </a:cubicBezTo>
                    <a:cubicBezTo>
                      <a:pt x="18" y="3"/>
                      <a:pt x="18" y="3"/>
                      <a:pt x="18" y="3"/>
                    </a:cubicBezTo>
                    <a:cubicBezTo>
                      <a:pt x="19" y="4"/>
                      <a:pt x="19" y="4"/>
                      <a:pt x="19" y="4"/>
                    </a:cubicBezTo>
                    <a:cubicBezTo>
                      <a:pt x="20" y="4"/>
                      <a:pt x="20" y="4"/>
                      <a:pt x="20" y="4"/>
                    </a:cubicBezTo>
                    <a:cubicBezTo>
                      <a:pt x="20" y="4"/>
                      <a:pt x="20" y="4"/>
                      <a:pt x="20" y="5"/>
                    </a:cubicBezTo>
                    <a:cubicBezTo>
                      <a:pt x="20" y="5"/>
                      <a:pt x="20" y="6"/>
                      <a:pt x="20" y="6"/>
                    </a:cubicBezTo>
                    <a:cubicBezTo>
                      <a:pt x="19" y="6"/>
                      <a:pt x="19" y="7"/>
                      <a:pt x="19" y="8"/>
                    </a:cubicBezTo>
                    <a:cubicBezTo>
                      <a:pt x="19" y="8"/>
                      <a:pt x="19" y="8"/>
                      <a:pt x="19" y="8"/>
                    </a:cubicBezTo>
                    <a:cubicBezTo>
                      <a:pt x="19" y="9"/>
                      <a:pt x="20" y="9"/>
                      <a:pt x="20" y="10"/>
                    </a:cubicBezTo>
                    <a:cubicBezTo>
                      <a:pt x="23" y="11"/>
                      <a:pt x="25" y="14"/>
                      <a:pt x="25" y="17"/>
                    </a:cubicBezTo>
                    <a:cubicBezTo>
                      <a:pt x="25" y="17"/>
                      <a:pt x="24" y="17"/>
                      <a:pt x="23" y="16"/>
                    </a:cubicBezTo>
                    <a:cubicBezTo>
                      <a:pt x="23" y="16"/>
                      <a:pt x="23" y="16"/>
                      <a:pt x="23" y="16"/>
                    </a:cubicBezTo>
                    <a:cubicBezTo>
                      <a:pt x="23" y="16"/>
                      <a:pt x="23" y="16"/>
                      <a:pt x="23" y="16"/>
                    </a:cubicBezTo>
                    <a:cubicBezTo>
                      <a:pt x="23" y="16"/>
                      <a:pt x="23" y="16"/>
                      <a:pt x="23" y="16"/>
                    </a:cubicBezTo>
                    <a:cubicBezTo>
                      <a:pt x="23" y="15"/>
                      <a:pt x="21" y="13"/>
                      <a:pt x="20" y="13"/>
                    </a:cubicBezTo>
                    <a:cubicBezTo>
                      <a:pt x="19" y="12"/>
                      <a:pt x="18" y="11"/>
                      <a:pt x="17" y="11"/>
                    </a:cubicBezTo>
                    <a:cubicBezTo>
                      <a:pt x="16" y="11"/>
                      <a:pt x="15" y="11"/>
                      <a:pt x="14" y="11"/>
                    </a:cubicBezTo>
                    <a:cubicBezTo>
                      <a:pt x="13" y="11"/>
                      <a:pt x="13" y="11"/>
                      <a:pt x="12" y="11"/>
                    </a:cubicBezTo>
                    <a:cubicBezTo>
                      <a:pt x="11" y="12"/>
                      <a:pt x="10" y="12"/>
                      <a:pt x="10" y="13"/>
                    </a:cubicBezTo>
                    <a:cubicBezTo>
                      <a:pt x="9" y="14"/>
                      <a:pt x="9" y="14"/>
                      <a:pt x="9" y="15"/>
                    </a:cubicBezTo>
                    <a:cubicBezTo>
                      <a:pt x="9" y="17"/>
                      <a:pt x="11" y="18"/>
                      <a:pt x="12" y="19"/>
                    </a:cubicBezTo>
                    <a:cubicBezTo>
                      <a:pt x="14" y="21"/>
                      <a:pt x="16" y="23"/>
                      <a:pt x="17" y="25"/>
                    </a:cubicBezTo>
                    <a:cubicBezTo>
                      <a:pt x="19" y="26"/>
                      <a:pt x="20" y="28"/>
                      <a:pt x="21" y="30"/>
                    </a:cubicBezTo>
                    <a:cubicBezTo>
                      <a:pt x="21" y="31"/>
                      <a:pt x="21" y="31"/>
                      <a:pt x="21" y="32"/>
                    </a:cubicBezTo>
                    <a:cubicBezTo>
                      <a:pt x="21" y="34"/>
                      <a:pt x="20" y="35"/>
                      <a:pt x="19" y="37"/>
                    </a:cubicBezTo>
                    <a:cubicBezTo>
                      <a:pt x="19" y="37"/>
                      <a:pt x="17" y="38"/>
                      <a:pt x="15" y="38"/>
                    </a:cubicBezTo>
                    <a:cubicBezTo>
                      <a:pt x="14" y="38"/>
                      <a:pt x="14" y="38"/>
                      <a:pt x="13" y="38"/>
                    </a:cubicBezTo>
                    <a:cubicBezTo>
                      <a:pt x="12" y="38"/>
                      <a:pt x="12" y="38"/>
                      <a:pt x="12" y="38"/>
                    </a:cubicBezTo>
                    <a:cubicBezTo>
                      <a:pt x="12" y="38"/>
                      <a:pt x="12" y="38"/>
                      <a:pt x="12" y="38"/>
                    </a:cubicBezTo>
                    <a:cubicBezTo>
                      <a:pt x="11" y="38"/>
                      <a:pt x="11" y="39"/>
                      <a:pt x="11" y="40"/>
                    </a:cubicBezTo>
                    <a:cubicBezTo>
                      <a:pt x="11" y="40"/>
                      <a:pt x="11" y="40"/>
                      <a:pt x="11" y="41"/>
                    </a:cubicBezTo>
                    <a:cubicBezTo>
                      <a:pt x="10" y="42"/>
                      <a:pt x="10" y="43"/>
                      <a:pt x="10" y="44"/>
                    </a:cubicBezTo>
                    <a:cubicBezTo>
                      <a:pt x="10" y="44"/>
                      <a:pt x="10" y="44"/>
                      <a:pt x="10" y="44"/>
                    </a:cubicBezTo>
                    <a:cubicBezTo>
                      <a:pt x="10" y="44"/>
                      <a:pt x="9" y="44"/>
                      <a:pt x="9" y="44"/>
                    </a:cubicBezTo>
                    <a:cubicBezTo>
                      <a:pt x="9" y="43"/>
                      <a:pt x="9" y="42"/>
                      <a:pt x="9" y="41"/>
                    </a:cubicBezTo>
                    <a:cubicBezTo>
                      <a:pt x="9" y="40"/>
                      <a:pt x="9" y="40"/>
                      <a:pt x="9" y="40"/>
                    </a:cubicBezTo>
                    <a:cubicBezTo>
                      <a:pt x="9" y="39"/>
                      <a:pt x="9" y="39"/>
                      <a:pt x="9" y="38"/>
                    </a:cubicBezTo>
                    <a:cubicBezTo>
                      <a:pt x="8" y="37"/>
                      <a:pt x="8" y="37"/>
                      <a:pt x="7" y="37"/>
                    </a:cubicBezTo>
                    <a:cubicBezTo>
                      <a:pt x="5" y="36"/>
                      <a:pt x="3" y="33"/>
                      <a:pt x="3" y="30"/>
                    </a:cubicBezTo>
                    <a:cubicBezTo>
                      <a:pt x="3" y="30"/>
                      <a:pt x="3" y="30"/>
                      <a:pt x="3" y="30"/>
                    </a:cubicBezTo>
                    <a:cubicBezTo>
                      <a:pt x="4" y="30"/>
                      <a:pt x="5" y="30"/>
                      <a:pt x="5" y="30"/>
                    </a:cubicBezTo>
                    <a:cubicBezTo>
                      <a:pt x="6" y="33"/>
                      <a:pt x="9" y="35"/>
                      <a:pt x="11" y="36"/>
                    </a:cubicBezTo>
                    <a:cubicBezTo>
                      <a:pt x="12" y="36"/>
                      <a:pt x="12" y="36"/>
                      <a:pt x="13" y="36"/>
                    </a:cubicBezTo>
                    <a:cubicBezTo>
                      <a:pt x="14" y="36"/>
                      <a:pt x="15" y="36"/>
                      <a:pt x="17" y="35"/>
                    </a:cubicBezTo>
                    <a:cubicBezTo>
                      <a:pt x="18" y="34"/>
                      <a:pt x="19" y="33"/>
                      <a:pt x="19" y="31"/>
                    </a:cubicBezTo>
                    <a:cubicBezTo>
                      <a:pt x="19" y="31"/>
                      <a:pt x="19" y="31"/>
                      <a:pt x="19" y="31"/>
                    </a:cubicBezTo>
                    <a:cubicBezTo>
                      <a:pt x="19" y="29"/>
                      <a:pt x="18" y="28"/>
                      <a:pt x="17" y="27"/>
                    </a:cubicBezTo>
                    <a:cubicBezTo>
                      <a:pt x="17" y="27"/>
                      <a:pt x="16" y="26"/>
                      <a:pt x="15" y="25"/>
                    </a:cubicBezTo>
                    <a:cubicBezTo>
                      <a:pt x="13" y="24"/>
                      <a:pt x="12" y="22"/>
                      <a:pt x="10" y="21"/>
                    </a:cubicBezTo>
                    <a:cubicBezTo>
                      <a:pt x="10" y="21"/>
                      <a:pt x="9" y="20"/>
                      <a:pt x="8" y="18"/>
                    </a:cubicBezTo>
                    <a:cubicBezTo>
                      <a:pt x="7" y="17"/>
                      <a:pt x="7" y="16"/>
                      <a:pt x="7" y="14"/>
                    </a:cubicBezTo>
                    <a:cubicBezTo>
                      <a:pt x="7" y="12"/>
                      <a:pt x="7" y="11"/>
                      <a:pt x="10" y="9"/>
                    </a:cubicBezTo>
                    <a:cubicBezTo>
                      <a:pt x="11" y="8"/>
                      <a:pt x="12" y="7"/>
                      <a:pt x="13" y="7"/>
                    </a:cubicBezTo>
                    <a:cubicBezTo>
                      <a:pt x="13" y="7"/>
                      <a:pt x="13" y="7"/>
                      <a:pt x="13" y="7"/>
                    </a:cubicBezTo>
                    <a:cubicBezTo>
                      <a:pt x="14" y="7"/>
                      <a:pt x="14" y="7"/>
                      <a:pt x="14" y="8"/>
                    </a:cubicBezTo>
                    <a:cubicBezTo>
                      <a:pt x="15" y="8"/>
                      <a:pt x="15" y="8"/>
                      <a:pt x="15" y="8"/>
                    </a:cubicBezTo>
                    <a:moveTo>
                      <a:pt x="17" y="0"/>
                    </a:moveTo>
                    <a:cubicBezTo>
                      <a:pt x="17" y="0"/>
                      <a:pt x="17" y="0"/>
                      <a:pt x="17" y="0"/>
                    </a:cubicBezTo>
                    <a:cubicBezTo>
                      <a:pt x="16" y="0"/>
                      <a:pt x="16" y="1"/>
                      <a:pt x="16" y="1"/>
                    </a:cubicBezTo>
                    <a:cubicBezTo>
                      <a:pt x="16" y="1"/>
                      <a:pt x="15" y="2"/>
                      <a:pt x="15" y="3"/>
                    </a:cubicBezTo>
                    <a:cubicBezTo>
                      <a:pt x="15" y="3"/>
                      <a:pt x="14" y="4"/>
                      <a:pt x="14" y="4"/>
                    </a:cubicBezTo>
                    <a:cubicBezTo>
                      <a:pt x="14" y="4"/>
                      <a:pt x="13" y="4"/>
                      <a:pt x="13" y="4"/>
                    </a:cubicBezTo>
                    <a:cubicBezTo>
                      <a:pt x="11" y="4"/>
                      <a:pt x="9" y="5"/>
                      <a:pt x="8" y="6"/>
                    </a:cubicBezTo>
                    <a:cubicBezTo>
                      <a:pt x="5" y="8"/>
                      <a:pt x="3" y="11"/>
                      <a:pt x="3" y="14"/>
                    </a:cubicBezTo>
                    <a:cubicBezTo>
                      <a:pt x="3" y="16"/>
                      <a:pt x="4" y="18"/>
                      <a:pt x="5" y="20"/>
                    </a:cubicBezTo>
                    <a:cubicBezTo>
                      <a:pt x="6" y="22"/>
                      <a:pt x="7" y="23"/>
                      <a:pt x="8" y="23"/>
                    </a:cubicBezTo>
                    <a:cubicBezTo>
                      <a:pt x="10" y="25"/>
                      <a:pt x="11" y="26"/>
                      <a:pt x="13" y="28"/>
                    </a:cubicBezTo>
                    <a:cubicBezTo>
                      <a:pt x="14" y="28"/>
                      <a:pt x="14" y="29"/>
                      <a:pt x="15" y="29"/>
                    </a:cubicBezTo>
                    <a:cubicBezTo>
                      <a:pt x="15" y="30"/>
                      <a:pt x="15" y="30"/>
                      <a:pt x="15" y="31"/>
                    </a:cubicBezTo>
                    <a:cubicBezTo>
                      <a:pt x="15" y="31"/>
                      <a:pt x="15" y="31"/>
                      <a:pt x="15" y="31"/>
                    </a:cubicBezTo>
                    <a:cubicBezTo>
                      <a:pt x="15" y="31"/>
                      <a:pt x="15" y="32"/>
                      <a:pt x="15" y="32"/>
                    </a:cubicBezTo>
                    <a:cubicBezTo>
                      <a:pt x="14" y="32"/>
                      <a:pt x="13" y="33"/>
                      <a:pt x="13" y="33"/>
                    </a:cubicBezTo>
                    <a:cubicBezTo>
                      <a:pt x="13" y="33"/>
                      <a:pt x="13" y="33"/>
                      <a:pt x="13" y="33"/>
                    </a:cubicBezTo>
                    <a:cubicBezTo>
                      <a:pt x="12" y="33"/>
                      <a:pt x="12" y="33"/>
                      <a:pt x="12" y="33"/>
                    </a:cubicBezTo>
                    <a:cubicBezTo>
                      <a:pt x="10" y="32"/>
                      <a:pt x="9" y="31"/>
                      <a:pt x="8" y="29"/>
                    </a:cubicBezTo>
                    <a:cubicBezTo>
                      <a:pt x="8" y="28"/>
                      <a:pt x="8" y="28"/>
                      <a:pt x="7" y="27"/>
                    </a:cubicBezTo>
                    <a:cubicBezTo>
                      <a:pt x="5" y="27"/>
                      <a:pt x="4" y="26"/>
                      <a:pt x="2" y="26"/>
                    </a:cubicBezTo>
                    <a:cubicBezTo>
                      <a:pt x="2" y="26"/>
                      <a:pt x="2" y="26"/>
                      <a:pt x="2" y="26"/>
                    </a:cubicBezTo>
                    <a:cubicBezTo>
                      <a:pt x="1" y="26"/>
                      <a:pt x="0" y="27"/>
                      <a:pt x="0" y="27"/>
                    </a:cubicBezTo>
                    <a:cubicBezTo>
                      <a:pt x="0" y="28"/>
                      <a:pt x="0" y="29"/>
                      <a:pt x="0" y="30"/>
                    </a:cubicBezTo>
                    <a:cubicBezTo>
                      <a:pt x="0" y="34"/>
                      <a:pt x="2" y="38"/>
                      <a:pt x="6" y="40"/>
                    </a:cubicBezTo>
                    <a:cubicBezTo>
                      <a:pt x="6" y="40"/>
                      <a:pt x="6" y="40"/>
                      <a:pt x="6" y="40"/>
                    </a:cubicBezTo>
                    <a:cubicBezTo>
                      <a:pt x="6" y="40"/>
                      <a:pt x="6" y="40"/>
                      <a:pt x="6" y="40"/>
                    </a:cubicBezTo>
                    <a:cubicBezTo>
                      <a:pt x="6" y="41"/>
                      <a:pt x="6" y="43"/>
                      <a:pt x="5" y="44"/>
                    </a:cubicBezTo>
                    <a:cubicBezTo>
                      <a:pt x="5" y="44"/>
                      <a:pt x="5" y="44"/>
                      <a:pt x="5" y="44"/>
                    </a:cubicBezTo>
                    <a:cubicBezTo>
                      <a:pt x="5" y="45"/>
                      <a:pt x="5" y="45"/>
                      <a:pt x="5" y="45"/>
                    </a:cubicBezTo>
                    <a:cubicBezTo>
                      <a:pt x="5" y="45"/>
                      <a:pt x="6" y="46"/>
                      <a:pt x="6" y="46"/>
                    </a:cubicBezTo>
                    <a:cubicBezTo>
                      <a:pt x="7" y="46"/>
                      <a:pt x="7" y="46"/>
                      <a:pt x="7" y="46"/>
                    </a:cubicBezTo>
                    <a:cubicBezTo>
                      <a:pt x="7" y="47"/>
                      <a:pt x="7" y="47"/>
                      <a:pt x="7" y="47"/>
                    </a:cubicBezTo>
                    <a:cubicBezTo>
                      <a:pt x="8" y="47"/>
                      <a:pt x="9" y="48"/>
                      <a:pt x="10" y="48"/>
                    </a:cubicBezTo>
                    <a:cubicBezTo>
                      <a:pt x="11" y="48"/>
                      <a:pt x="11" y="48"/>
                      <a:pt x="11" y="48"/>
                    </a:cubicBezTo>
                    <a:cubicBezTo>
                      <a:pt x="11" y="48"/>
                      <a:pt x="12" y="48"/>
                      <a:pt x="12" y="48"/>
                    </a:cubicBezTo>
                    <a:cubicBezTo>
                      <a:pt x="12" y="47"/>
                      <a:pt x="13" y="47"/>
                      <a:pt x="13" y="47"/>
                    </a:cubicBezTo>
                    <a:cubicBezTo>
                      <a:pt x="13" y="45"/>
                      <a:pt x="13" y="44"/>
                      <a:pt x="14" y="43"/>
                    </a:cubicBezTo>
                    <a:cubicBezTo>
                      <a:pt x="14" y="42"/>
                      <a:pt x="14" y="42"/>
                      <a:pt x="14" y="42"/>
                    </a:cubicBezTo>
                    <a:cubicBezTo>
                      <a:pt x="14" y="42"/>
                      <a:pt x="15" y="41"/>
                      <a:pt x="16" y="41"/>
                    </a:cubicBezTo>
                    <a:cubicBezTo>
                      <a:pt x="18" y="41"/>
                      <a:pt x="20" y="40"/>
                      <a:pt x="21" y="39"/>
                    </a:cubicBezTo>
                    <a:cubicBezTo>
                      <a:pt x="23" y="37"/>
                      <a:pt x="24" y="34"/>
                      <a:pt x="24" y="32"/>
                    </a:cubicBezTo>
                    <a:cubicBezTo>
                      <a:pt x="24" y="31"/>
                      <a:pt x="24" y="30"/>
                      <a:pt x="24" y="29"/>
                    </a:cubicBezTo>
                    <a:cubicBezTo>
                      <a:pt x="23" y="26"/>
                      <a:pt x="21" y="24"/>
                      <a:pt x="20" y="22"/>
                    </a:cubicBezTo>
                    <a:cubicBezTo>
                      <a:pt x="18" y="20"/>
                      <a:pt x="16" y="19"/>
                      <a:pt x="14" y="17"/>
                    </a:cubicBezTo>
                    <a:cubicBezTo>
                      <a:pt x="13" y="16"/>
                      <a:pt x="13" y="15"/>
                      <a:pt x="13" y="15"/>
                    </a:cubicBezTo>
                    <a:cubicBezTo>
                      <a:pt x="13" y="15"/>
                      <a:pt x="13" y="15"/>
                      <a:pt x="13" y="15"/>
                    </a:cubicBezTo>
                    <a:cubicBezTo>
                      <a:pt x="13" y="14"/>
                      <a:pt x="13" y="14"/>
                      <a:pt x="13" y="14"/>
                    </a:cubicBezTo>
                    <a:cubicBezTo>
                      <a:pt x="13" y="14"/>
                      <a:pt x="14" y="14"/>
                      <a:pt x="14" y="14"/>
                    </a:cubicBezTo>
                    <a:cubicBezTo>
                      <a:pt x="15" y="14"/>
                      <a:pt x="15" y="14"/>
                      <a:pt x="16" y="14"/>
                    </a:cubicBezTo>
                    <a:cubicBezTo>
                      <a:pt x="17" y="14"/>
                      <a:pt x="18" y="15"/>
                      <a:pt x="19" y="15"/>
                    </a:cubicBezTo>
                    <a:cubicBezTo>
                      <a:pt x="19" y="16"/>
                      <a:pt x="20" y="16"/>
                      <a:pt x="20" y="17"/>
                    </a:cubicBezTo>
                    <a:cubicBezTo>
                      <a:pt x="20" y="17"/>
                      <a:pt x="20" y="17"/>
                      <a:pt x="20" y="17"/>
                    </a:cubicBezTo>
                    <a:cubicBezTo>
                      <a:pt x="20" y="18"/>
                      <a:pt x="20" y="18"/>
                      <a:pt x="20" y="18"/>
                    </a:cubicBezTo>
                    <a:cubicBezTo>
                      <a:pt x="20" y="18"/>
                      <a:pt x="20" y="19"/>
                      <a:pt x="21" y="19"/>
                    </a:cubicBezTo>
                    <a:cubicBezTo>
                      <a:pt x="21" y="19"/>
                      <a:pt x="21" y="19"/>
                      <a:pt x="21" y="19"/>
                    </a:cubicBezTo>
                    <a:cubicBezTo>
                      <a:pt x="22" y="20"/>
                      <a:pt x="22" y="20"/>
                      <a:pt x="22" y="20"/>
                    </a:cubicBezTo>
                    <a:cubicBezTo>
                      <a:pt x="23" y="20"/>
                      <a:pt x="24" y="20"/>
                      <a:pt x="26" y="20"/>
                    </a:cubicBezTo>
                    <a:cubicBezTo>
                      <a:pt x="26" y="20"/>
                      <a:pt x="27" y="20"/>
                      <a:pt x="27" y="20"/>
                    </a:cubicBezTo>
                    <a:cubicBezTo>
                      <a:pt x="28" y="20"/>
                      <a:pt x="29" y="19"/>
                      <a:pt x="29" y="19"/>
                    </a:cubicBezTo>
                    <a:cubicBezTo>
                      <a:pt x="29" y="18"/>
                      <a:pt x="29" y="18"/>
                      <a:pt x="29" y="17"/>
                    </a:cubicBezTo>
                    <a:cubicBezTo>
                      <a:pt x="29" y="13"/>
                      <a:pt x="26" y="9"/>
                      <a:pt x="23" y="7"/>
                    </a:cubicBezTo>
                    <a:cubicBezTo>
                      <a:pt x="23" y="7"/>
                      <a:pt x="23" y="6"/>
                      <a:pt x="23" y="6"/>
                    </a:cubicBezTo>
                    <a:cubicBezTo>
                      <a:pt x="23" y="5"/>
                      <a:pt x="23" y="5"/>
                      <a:pt x="24" y="4"/>
                    </a:cubicBezTo>
                    <a:cubicBezTo>
                      <a:pt x="24" y="3"/>
                      <a:pt x="23" y="2"/>
                      <a:pt x="23" y="2"/>
                    </a:cubicBezTo>
                    <a:cubicBezTo>
                      <a:pt x="23" y="2"/>
                      <a:pt x="23" y="2"/>
                      <a:pt x="23" y="2"/>
                    </a:cubicBezTo>
                    <a:cubicBezTo>
                      <a:pt x="22" y="1"/>
                      <a:pt x="20" y="0"/>
                      <a:pt x="20" y="0"/>
                    </a:cubicBezTo>
                    <a:cubicBezTo>
                      <a:pt x="19" y="0"/>
                      <a:pt x="19" y="0"/>
                      <a:pt x="18" y="0"/>
                    </a:cubicBezTo>
                    <a:cubicBezTo>
                      <a:pt x="18" y="0"/>
                      <a:pt x="18" y="0"/>
                      <a:pt x="18" y="0"/>
                    </a:cubicBezTo>
                    <a:cubicBezTo>
                      <a:pt x="18" y="0"/>
                      <a:pt x="18" y="0"/>
                      <a:pt x="18" y="0"/>
                    </a:cubicBezTo>
                    <a:cubicBezTo>
                      <a:pt x="18" y="0"/>
                      <a:pt x="18" y="0"/>
                      <a:pt x="1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Rectangle 779"/>
              <p:cNvSpPr>
                <a:spLocks noChangeArrowheads="1"/>
              </p:cNvSpPr>
              <p:nvPr/>
            </p:nvSpPr>
            <p:spPr bwMode="auto">
              <a:xfrm>
                <a:off x="3016" y="3310"/>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 name="Freeform 780"/>
              <p:cNvSpPr/>
              <p:nvPr/>
            </p:nvSpPr>
            <p:spPr bwMode="auto">
              <a:xfrm>
                <a:off x="3016" y="331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81"/>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782"/>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783"/>
              <p:cNvSpPr>
                <a:spLocks noEditPoints="1"/>
              </p:cNvSpPr>
              <p:nvPr/>
            </p:nvSpPr>
            <p:spPr bwMode="auto">
              <a:xfrm>
                <a:off x="3035" y="2513"/>
                <a:ext cx="171" cy="68"/>
              </a:xfrm>
              <a:custGeom>
                <a:avLst/>
                <a:gdLst>
                  <a:gd name="T0" fmla="*/ 35 w 72"/>
                  <a:gd name="T1" fmla="*/ 25 h 29"/>
                  <a:gd name="T2" fmla="*/ 51 w 72"/>
                  <a:gd name="T3" fmla="*/ 16 h 29"/>
                  <a:gd name="T4" fmla="*/ 56 w 72"/>
                  <a:gd name="T5" fmla="*/ 13 h 29"/>
                  <a:gd name="T6" fmla="*/ 63 w 72"/>
                  <a:gd name="T7" fmla="*/ 16 h 29"/>
                  <a:gd name="T8" fmla="*/ 47 w 72"/>
                  <a:gd name="T9" fmla="*/ 24 h 29"/>
                  <a:gd name="T10" fmla="*/ 48 w 72"/>
                  <a:gd name="T11" fmla="*/ 21 h 29"/>
                  <a:gd name="T12" fmla="*/ 45 w 72"/>
                  <a:gd name="T13" fmla="*/ 17 h 29"/>
                  <a:gd name="T14" fmla="*/ 39 w 72"/>
                  <a:gd name="T15" fmla="*/ 13 h 29"/>
                  <a:gd name="T16" fmla="*/ 41 w 72"/>
                  <a:gd name="T17" fmla="*/ 13 h 29"/>
                  <a:gd name="T18" fmla="*/ 49 w 72"/>
                  <a:gd name="T19" fmla="*/ 16 h 29"/>
                  <a:gd name="T20" fmla="*/ 9 w 72"/>
                  <a:gd name="T21" fmla="*/ 16 h 29"/>
                  <a:gd name="T22" fmla="*/ 26 w 72"/>
                  <a:gd name="T23" fmla="*/ 12 h 29"/>
                  <a:gd name="T24" fmla="*/ 27 w 72"/>
                  <a:gd name="T25" fmla="*/ 14 h 29"/>
                  <a:gd name="T26" fmla="*/ 25 w 72"/>
                  <a:gd name="T27" fmla="*/ 15 h 29"/>
                  <a:gd name="T28" fmla="*/ 17 w 72"/>
                  <a:gd name="T29" fmla="*/ 17 h 29"/>
                  <a:gd name="T30" fmla="*/ 16 w 72"/>
                  <a:gd name="T31" fmla="*/ 19 h 29"/>
                  <a:gd name="T32" fmla="*/ 21 w 72"/>
                  <a:gd name="T33" fmla="*/ 22 h 29"/>
                  <a:gd name="T34" fmla="*/ 23 w 72"/>
                  <a:gd name="T35" fmla="*/ 25 h 29"/>
                  <a:gd name="T36" fmla="*/ 6 w 72"/>
                  <a:gd name="T37" fmla="*/ 19 h 29"/>
                  <a:gd name="T38" fmla="*/ 9 w 72"/>
                  <a:gd name="T39" fmla="*/ 16 h 29"/>
                  <a:gd name="T40" fmla="*/ 41 w 72"/>
                  <a:gd name="T41" fmla="*/ 9 h 29"/>
                  <a:gd name="T42" fmla="*/ 45 w 72"/>
                  <a:gd name="T43" fmla="*/ 8 h 29"/>
                  <a:gd name="T44" fmla="*/ 51 w 72"/>
                  <a:gd name="T45" fmla="*/ 12 h 29"/>
                  <a:gd name="T46" fmla="*/ 50 w 72"/>
                  <a:gd name="T47" fmla="*/ 13 h 29"/>
                  <a:gd name="T48" fmla="*/ 45 w 72"/>
                  <a:gd name="T49" fmla="*/ 12 h 29"/>
                  <a:gd name="T50" fmla="*/ 37 w 72"/>
                  <a:gd name="T51" fmla="*/ 11 h 29"/>
                  <a:gd name="T52" fmla="*/ 36 w 72"/>
                  <a:gd name="T53" fmla="*/ 12 h 29"/>
                  <a:gd name="T54" fmla="*/ 38 w 72"/>
                  <a:gd name="T55" fmla="*/ 16 h 29"/>
                  <a:gd name="T56" fmla="*/ 45 w 72"/>
                  <a:gd name="T57" fmla="*/ 21 h 29"/>
                  <a:gd name="T58" fmla="*/ 38 w 72"/>
                  <a:gd name="T59" fmla="*/ 23 h 29"/>
                  <a:gd name="T60" fmla="*/ 34 w 72"/>
                  <a:gd name="T61" fmla="*/ 23 h 29"/>
                  <a:gd name="T62" fmla="*/ 30 w 72"/>
                  <a:gd name="T63" fmla="*/ 25 h 29"/>
                  <a:gd name="T64" fmla="*/ 29 w 72"/>
                  <a:gd name="T65" fmla="*/ 25 h 29"/>
                  <a:gd name="T66" fmla="*/ 27 w 72"/>
                  <a:gd name="T67" fmla="*/ 23 h 29"/>
                  <a:gd name="T68" fmla="*/ 27 w 72"/>
                  <a:gd name="T69" fmla="*/ 21 h 29"/>
                  <a:gd name="T70" fmla="*/ 24 w 72"/>
                  <a:gd name="T71" fmla="*/ 18 h 29"/>
                  <a:gd name="T72" fmla="*/ 36 w 72"/>
                  <a:gd name="T73" fmla="*/ 20 h 29"/>
                  <a:gd name="T74" fmla="*/ 37 w 72"/>
                  <a:gd name="T75" fmla="*/ 17 h 29"/>
                  <a:gd name="T76" fmla="*/ 30 w 72"/>
                  <a:gd name="T77" fmla="*/ 14 h 29"/>
                  <a:gd name="T78" fmla="*/ 29 w 72"/>
                  <a:gd name="T79" fmla="*/ 13 h 29"/>
                  <a:gd name="T80" fmla="*/ 31 w 72"/>
                  <a:gd name="T81" fmla="*/ 10 h 29"/>
                  <a:gd name="T82" fmla="*/ 37 w 72"/>
                  <a:gd name="T83" fmla="*/ 9 h 29"/>
                  <a:gd name="T84" fmla="*/ 40 w 72"/>
                  <a:gd name="T85" fmla="*/ 9 h 29"/>
                  <a:gd name="T86" fmla="*/ 4 w 72"/>
                  <a:gd name="T87" fmla="*/ 15 h 29"/>
                  <a:gd name="T88" fmla="*/ 61 w 72"/>
                  <a:gd name="T89" fmla="*/ 7 h 29"/>
                  <a:gd name="T90" fmla="*/ 68 w 72"/>
                  <a:gd name="T91" fmla="*/ 15 h 29"/>
                  <a:gd name="T92" fmla="*/ 58 w 72"/>
                  <a:gd name="T93" fmla="*/ 10 h 29"/>
                  <a:gd name="T94" fmla="*/ 49 w 72"/>
                  <a:gd name="T95" fmla="*/ 8 h 29"/>
                  <a:gd name="T96" fmla="*/ 42 w 72"/>
                  <a:gd name="T97" fmla="*/ 5 h 29"/>
                  <a:gd name="T98" fmla="*/ 40 w 72"/>
                  <a:gd name="T99" fmla="*/ 7 h 29"/>
                  <a:gd name="T100" fmla="*/ 31 w 72"/>
                  <a:gd name="T101" fmla="*/ 7 h 29"/>
                  <a:gd name="T102" fmla="*/ 8 w 72"/>
                  <a:gd name="T103" fmla="*/ 12 h 29"/>
                  <a:gd name="T104" fmla="*/ 8 w 72"/>
                  <a:gd name="T105" fmla="*/ 13 h 29"/>
                  <a:gd name="T106" fmla="*/ 4 w 72"/>
                  <a:gd name="T107" fmla="*/ 16 h 29"/>
                  <a:gd name="T108" fmla="*/ 0 w 72"/>
                  <a:gd name="T109" fmla="*/ 14 h 29"/>
                  <a:gd name="T110" fmla="*/ 32 w 72"/>
                  <a:gd name="T111" fmla="*/ 29 h 29"/>
                  <a:gd name="T112" fmla="*/ 71 w 72"/>
                  <a:gd name="T113" fmla="*/ 16 h 29"/>
                  <a:gd name="T114" fmla="*/ 62 w 72"/>
                  <a:gd name="T11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29">
                    <a:moveTo>
                      <a:pt x="35" y="25"/>
                    </a:moveTo>
                    <a:cubicBezTo>
                      <a:pt x="35" y="25"/>
                      <a:pt x="35" y="25"/>
                      <a:pt x="35" y="25"/>
                    </a:cubicBezTo>
                    <a:cubicBezTo>
                      <a:pt x="35" y="25"/>
                      <a:pt x="35" y="25"/>
                      <a:pt x="35" y="25"/>
                    </a:cubicBezTo>
                    <a:cubicBezTo>
                      <a:pt x="35" y="25"/>
                      <a:pt x="35" y="25"/>
                      <a:pt x="35" y="25"/>
                    </a:cubicBezTo>
                    <a:moveTo>
                      <a:pt x="50" y="16"/>
                    </a:moveTo>
                    <a:cubicBezTo>
                      <a:pt x="50" y="16"/>
                      <a:pt x="51" y="16"/>
                      <a:pt x="51" y="16"/>
                    </a:cubicBezTo>
                    <a:cubicBezTo>
                      <a:pt x="52" y="15"/>
                      <a:pt x="54" y="15"/>
                      <a:pt x="54" y="14"/>
                    </a:cubicBezTo>
                    <a:cubicBezTo>
                      <a:pt x="55" y="14"/>
                      <a:pt x="55" y="14"/>
                      <a:pt x="56" y="14"/>
                    </a:cubicBezTo>
                    <a:cubicBezTo>
                      <a:pt x="56" y="13"/>
                      <a:pt x="56" y="13"/>
                      <a:pt x="56" y="13"/>
                    </a:cubicBezTo>
                    <a:cubicBezTo>
                      <a:pt x="56" y="13"/>
                      <a:pt x="56" y="13"/>
                      <a:pt x="56" y="13"/>
                    </a:cubicBezTo>
                    <a:cubicBezTo>
                      <a:pt x="57" y="13"/>
                      <a:pt x="57" y="13"/>
                      <a:pt x="57" y="13"/>
                    </a:cubicBezTo>
                    <a:cubicBezTo>
                      <a:pt x="59" y="14"/>
                      <a:pt x="61" y="15"/>
                      <a:pt x="63" y="16"/>
                    </a:cubicBezTo>
                    <a:cubicBezTo>
                      <a:pt x="64" y="17"/>
                      <a:pt x="64" y="18"/>
                      <a:pt x="64" y="19"/>
                    </a:cubicBezTo>
                    <a:cubicBezTo>
                      <a:pt x="64" y="19"/>
                      <a:pt x="64" y="19"/>
                      <a:pt x="63" y="19"/>
                    </a:cubicBezTo>
                    <a:cubicBezTo>
                      <a:pt x="59" y="22"/>
                      <a:pt x="53" y="23"/>
                      <a:pt x="47" y="24"/>
                    </a:cubicBezTo>
                    <a:cubicBezTo>
                      <a:pt x="47" y="24"/>
                      <a:pt x="46" y="24"/>
                      <a:pt x="45" y="24"/>
                    </a:cubicBezTo>
                    <a:cubicBezTo>
                      <a:pt x="46" y="24"/>
                      <a:pt x="46" y="24"/>
                      <a:pt x="47" y="24"/>
                    </a:cubicBezTo>
                    <a:cubicBezTo>
                      <a:pt x="47" y="23"/>
                      <a:pt x="48" y="22"/>
                      <a:pt x="48" y="21"/>
                    </a:cubicBezTo>
                    <a:cubicBezTo>
                      <a:pt x="48" y="20"/>
                      <a:pt x="47" y="19"/>
                      <a:pt x="47" y="18"/>
                    </a:cubicBezTo>
                    <a:cubicBezTo>
                      <a:pt x="46" y="18"/>
                      <a:pt x="46" y="18"/>
                      <a:pt x="46" y="17"/>
                    </a:cubicBezTo>
                    <a:cubicBezTo>
                      <a:pt x="45" y="17"/>
                      <a:pt x="45" y="17"/>
                      <a:pt x="45" y="17"/>
                    </a:cubicBezTo>
                    <a:cubicBezTo>
                      <a:pt x="45" y="17"/>
                      <a:pt x="45" y="17"/>
                      <a:pt x="45" y="17"/>
                    </a:cubicBezTo>
                    <a:cubicBezTo>
                      <a:pt x="43" y="16"/>
                      <a:pt x="41" y="15"/>
                      <a:pt x="40" y="14"/>
                    </a:cubicBezTo>
                    <a:cubicBezTo>
                      <a:pt x="40" y="14"/>
                      <a:pt x="39" y="14"/>
                      <a:pt x="39" y="13"/>
                    </a:cubicBezTo>
                    <a:cubicBezTo>
                      <a:pt x="40" y="13"/>
                      <a:pt x="40" y="13"/>
                      <a:pt x="40" y="13"/>
                    </a:cubicBezTo>
                    <a:cubicBezTo>
                      <a:pt x="40" y="13"/>
                      <a:pt x="40" y="13"/>
                      <a:pt x="41" y="13"/>
                    </a:cubicBezTo>
                    <a:cubicBezTo>
                      <a:pt x="41" y="13"/>
                      <a:pt x="41" y="13"/>
                      <a:pt x="41" y="13"/>
                    </a:cubicBezTo>
                    <a:cubicBezTo>
                      <a:pt x="42" y="13"/>
                      <a:pt x="44" y="14"/>
                      <a:pt x="45" y="15"/>
                    </a:cubicBezTo>
                    <a:cubicBezTo>
                      <a:pt x="46" y="15"/>
                      <a:pt x="47" y="15"/>
                      <a:pt x="48" y="16"/>
                    </a:cubicBezTo>
                    <a:cubicBezTo>
                      <a:pt x="48" y="16"/>
                      <a:pt x="49" y="16"/>
                      <a:pt x="49" y="16"/>
                    </a:cubicBezTo>
                    <a:cubicBezTo>
                      <a:pt x="49" y="16"/>
                      <a:pt x="49" y="16"/>
                      <a:pt x="49" y="16"/>
                    </a:cubicBezTo>
                    <a:cubicBezTo>
                      <a:pt x="50" y="16"/>
                      <a:pt x="50" y="16"/>
                      <a:pt x="50" y="16"/>
                    </a:cubicBezTo>
                    <a:moveTo>
                      <a:pt x="9" y="16"/>
                    </a:moveTo>
                    <a:cubicBezTo>
                      <a:pt x="10" y="15"/>
                      <a:pt x="10" y="15"/>
                      <a:pt x="10" y="15"/>
                    </a:cubicBezTo>
                    <a:cubicBezTo>
                      <a:pt x="15" y="13"/>
                      <a:pt x="20" y="11"/>
                      <a:pt x="26" y="11"/>
                    </a:cubicBezTo>
                    <a:cubicBezTo>
                      <a:pt x="26" y="11"/>
                      <a:pt x="26" y="12"/>
                      <a:pt x="26" y="12"/>
                    </a:cubicBezTo>
                    <a:cubicBezTo>
                      <a:pt x="26" y="13"/>
                      <a:pt x="26" y="13"/>
                      <a:pt x="26" y="13"/>
                    </a:cubicBezTo>
                    <a:cubicBezTo>
                      <a:pt x="26" y="13"/>
                      <a:pt x="26" y="13"/>
                      <a:pt x="26" y="13"/>
                    </a:cubicBezTo>
                    <a:cubicBezTo>
                      <a:pt x="26" y="14"/>
                      <a:pt x="26" y="14"/>
                      <a:pt x="27" y="14"/>
                    </a:cubicBezTo>
                    <a:cubicBezTo>
                      <a:pt x="27" y="15"/>
                      <a:pt x="28" y="16"/>
                      <a:pt x="29" y="16"/>
                    </a:cubicBezTo>
                    <a:cubicBezTo>
                      <a:pt x="28" y="16"/>
                      <a:pt x="26" y="16"/>
                      <a:pt x="25" y="15"/>
                    </a:cubicBezTo>
                    <a:cubicBezTo>
                      <a:pt x="25" y="15"/>
                      <a:pt x="25" y="15"/>
                      <a:pt x="25" y="15"/>
                    </a:cubicBezTo>
                    <a:cubicBezTo>
                      <a:pt x="24" y="15"/>
                      <a:pt x="24" y="15"/>
                      <a:pt x="24" y="15"/>
                    </a:cubicBezTo>
                    <a:cubicBezTo>
                      <a:pt x="23" y="15"/>
                      <a:pt x="21" y="15"/>
                      <a:pt x="20" y="16"/>
                    </a:cubicBezTo>
                    <a:cubicBezTo>
                      <a:pt x="19" y="16"/>
                      <a:pt x="18" y="16"/>
                      <a:pt x="17" y="17"/>
                    </a:cubicBezTo>
                    <a:cubicBezTo>
                      <a:pt x="16" y="17"/>
                      <a:pt x="16" y="17"/>
                      <a:pt x="16" y="17"/>
                    </a:cubicBezTo>
                    <a:cubicBezTo>
                      <a:pt x="16" y="18"/>
                      <a:pt x="16" y="18"/>
                      <a:pt x="16" y="18"/>
                    </a:cubicBezTo>
                    <a:cubicBezTo>
                      <a:pt x="16" y="18"/>
                      <a:pt x="16" y="18"/>
                      <a:pt x="16" y="19"/>
                    </a:cubicBezTo>
                    <a:cubicBezTo>
                      <a:pt x="16" y="19"/>
                      <a:pt x="16" y="19"/>
                      <a:pt x="16" y="19"/>
                    </a:cubicBezTo>
                    <a:cubicBezTo>
                      <a:pt x="16" y="19"/>
                      <a:pt x="16" y="19"/>
                      <a:pt x="16" y="19"/>
                    </a:cubicBezTo>
                    <a:cubicBezTo>
                      <a:pt x="17" y="21"/>
                      <a:pt x="19" y="21"/>
                      <a:pt x="21" y="22"/>
                    </a:cubicBezTo>
                    <a:cubicBezTo>
                      <a:pt x="22" y="22"/>
                      <a:pt x="23" y="23"/>
                      <a:pt x="24" y="23"/>
                    </a:cubicBezTo>
                    <a:cubicBezTo>
                      <a:pt x="23" y="24"/>
                      <a:pt x="23" y="24"/>
                      <a:pt x="23" y="24"/>
                    </a:cubicBezTo>
                    <a:cubicBezTo>
                      <a:pt x="23" y="25"/>
                      <a:pt x="23" y="25"/>
                      <a:pt x="23" y="25"/>
                    </a:cubicBezTo>
                    <a:cubicBezTo>
                      <a:pt x="22" y="25"/>
                      <a:pt x="22" y="25"/>
                      <a:pt x="22" y="25"/>
                    </a:cubicBezTo>
                    <a:cubicBezTo>
                      <a:pt x="15" y="24"/>
                      <a:pt x="9" y="22"/>
                      <a:pt x="7" y="19"/>
                    </a:cubicBezTo>
                    <a:cubicBezTo>
                      <a:pt x="6" y="19"/>
                      <a:pt x="6" y="19"/>
                      <a:pt x="6" y="19"/>
                    </a:cubicBezTo>
                    <a:cubicBezTo>
                      <a:pt x="6" y="18"/>
                      <a:pt x="6" y="18"/>
                      <a:pt x="6" y="18"/>
                    </a:cubicBezTo>
                    <a:cubicBezTo>
                      <a:pt x="7" y="18"/>
                      <a:pt x="7" y="18"/>
                      <a:pt x="7" y="17"/>
                    </a:cubicBezTo>
                    <a:cubicBezTo>
                      <a:pt x="8" y="17"/>
                      <a:pt x="9" y="16"/>
                      <a:pt x="9" y="16"/>
                    </a:cubicBezTo>
                    <a:cubicBezTo>
                      <a:pt x="9" y="16"/>
                      <a:pt x="9" y="16"/>
                      <a:pt x="9" y="16"/>
                    </a:cubicBezTo>
                    <a:moveTo>
                      <a:pt x="40" y="9"/>
                    </a:moveTo>
                    <a:cubicBezTo>
                      <a:pt x="40" y="9"/>
                      <a:pt x="41" y="9"/>
                      <a:pt x="41" y="9"/>
                    </a:cubicBezTo>
                    <a:cubicBezTo>
                      <a:pt x="42" y="7"/>
                      <a:pt x="42" y="7"/>
                      <a:pt x="42" y="7"/>
                    </a:cubicBezTo>
                    <a:cubicBezTo>
                      <a:pt x="43" y="7"/>
                      <a:pt x="44" y="8"/>
                      <a:pt x="45" y="8"/>
                    </a:cubicBezTo>
                    <a:cubicBezTo>
                      <a:pt x="45" y="8"/>
                      <a:pt x="45" y="8"/>
                      <a:pt x="45" y="8"/>
                    </a:cubicBezTo>
                    <a:cubicBezTo>
                      <a:pt x="44" y="8"/>
                      <a:pt x="44" y="9"/>
                      <a:pt x="44" y="9"/>
                    </a:cubicBezTo>
                    <a:cubicBezTo>
                      <a:pt x="45" y="10"/>
                      <a:pt x="45" y="10"/>
                      <a:pt x="45" y="10"/>
                    </a:cubicBezTo>
                    <a:cubicBezTo>
                      <a:pt x="47" y="10"/>
                      <a:pt x="49" y="11"/>
                      <a:pt x="51" y="12"/>
                    </a:cubicBezTo>
                    <a:cubicBezTo>
                      <a:pt x="51" y="12"/>
                      <a:pt x="52" y="12"/>
                      <a:pt x="53" y="13"/>
                    </a:cubicBezTo>
                    <a:cubicBezTo>
                      <a:pt x="52" y="13"/>
                      <a:pt x="52" y="13"/>
                      <a:pt x="51" y="13"/>
                    </a:cubicBezTo>
                    <a:cubicBezTo>
                      <a:pt x="51" y="13"/>
                      <a:pt x="50" y="13"/>
                      <a:pt x="50" y="13"/>
                    </a:cubicBezTo>
                    <a:cubicBezTo>
                      <a:pt x="50" y="13"/>
                      <a:pt x="50" y="13"/>
                      <a:pt x="50" y="13"/>
                    </a:cubicBezTo>
                    <a:cubicBezTo>
                      <a:pt x="50" y="13"/>
                      <a:pt x="49" y="13"/>
                      <a:pt x="48" y="13"/>
                    </a:cubicBezTo>
                    <a:cubicBezTo>
                      <a:pt x="47" y="13"/>
                      <a:pt x="46" y="12"/>
                      <a:pt x="45" y="12"/>
                    </a:cubicBezTo>
                    <a:cubicBezTo>
                      <a:pt x="43" y="11"/>
                      <a:pt x="42" y="11"/>
                      <a:pt x="41" y="11"/>
                    </a:cubicBezTo>
                    <a:cubicBezTo>
                      <a:pt x="40" y="11"/>
                      <a:pt x="40" y="11"/>
                      <a:pt x="40" y="11"/>
                    </a:cubicBezTo>
                    <a:cubicBezTo>
                      <a:pt x="39" y="11"/>
                      <a:pt x="38" y="11"/>
                      <a:pt x="37" y="11"/>
                    </a:cubicBezTo>
                    <a:cubicBezTo>
                      <a:pt x="36" y="12"/>
                      <a:pt x="36" y="12"/>
                      <a:pt x="36" y="12"/>
                    </a:cubicBezTo>
                    <a:cubicBezTo>
                      <a:pt x="36" y="12"/>
                      <a:pt x="36" y="12"/>
                      <a:pt x="36" y="12"/>
                    </a:cubicBezTo>
                    <a:cubicBezTo>
                      <a:pt x="36" y="12"/>
                      <a:pt x="36" y="12"/>
                      <a:pt x="36" y="12"/>
                    </a:cubicBezTo>
                    <a:cubicBezTo>
                      <a:pt x="36" y="13"/>
                      <a:pt x="36" y="13"/>
                      <a:pt x="36" y="13"/>
                    </a:cubicBezTo>
                    <a:cubicBezTo>
                      <a:pt x="36" y="14"/>
                      <a:pt x="36" y="14"/>
                      <a:pt x="36" y="15"/>
                    </a:cubicBezTo>
                    <a:cubicBezTo>
                      <a:pt x="37" y="15"/>
                      <a:pt x="37" y="15"/>
                      <a:pt x="38" y="16"/>
                    </a:cubicBezTo>
                    <a:cubicBezTo>
                      <a:pt x="39" y="17"/>
                      <a:pt x="42" y="18"/>
                      <a:pt x="44" y="19"/>
                    </a:cubicBezTo>
                    <a:cubicBezTo>
                      <a:pt x="44" y="19"/>
                      <a:pt x="44" y="19"/>
                      <a:pt x="45" y="20"/>
                    </a:cubicBezTo>
                    <a:cubicBezTo>
                      <a:pt x="45" y="20"/>
                      <a:pt x="45" y="21"/>
                      <a:pt x="45" y="21"/>
                    </a:cubicBezTo>
                    <a:cubicBezTo>
                      <a:pt x="45" y="22"/>
                      <a:pt x="45" y="22"/>
                      <a:pt x="45" y="22"/>
                    </a:cubicBezTo>
                    <a:cubicBezTo>
                      <a:pt x="45" y="22"/>
                      <a:pt x="43" y="22"/>
                      <a:pt x="42" y="23"/>
                    </a:cubicBezTo>
                    <a:cubicBezTo>
                      <a:pt x="41" y="23"/>
                      <a:pt x="40" y="23"/>
                      <a:pt x="38" y="23"/>
                    </a:cubicBezTo>
                    <a:cubicBezTo>
                      <a:pt x="37" y="23"/>
                      <a:pt x="35" y="23"/>
                      <a:pt x="35" y="23"/>
                    </a:cubicBezTo>
                    <a:cubicBezTo>
                      <a:pt x="35" y="23"/>
                      <a:pt x="35" y="23"/>
                      <a:pt x="35" y="23"/>
                    </a:cubicBezTo>
                    <a:cubicBezTo>
                      <a:pt x="34" y="23"/>
                      <a:pt x="34" y="23"/>
                      <a:pt x="34" y="23"/>
                    </a:cubicBezTo>
                    <a:cubicBezTo>
                      <a:pt x="34" y="23"/>
                      <a:pt x="34" y="23"/>
                      <a:pt x="34" y="23"/>
                    </a:cubicBezTo>
                    <a:cubicBezTo>
                      <a:pt x="33" y="23"/>
                      <a:pt x="32" y="24"/>
                      <a:pt x="32" y="24"/>
                    </a:cubicBezTo>
                    <a:cubicBezTo>
                      <a:pt x="31" y="25"/>
                      <a:pt x="31" y="25"/>
                      <a:pt x="30" y="25"/>
                    </a:cubicBezTo>
                    <a:cubicBezTo>
                      <a:pt x="30" y="25"/>
                      <a:pt x="30" y="25"/>
                      <a:pt x="30" y="25"/>
                    </a:cubicBezTo>
                    <a:cubicBezTo>
                      <a:pt x="30" y="25"/>
                      <a:pt x="29" y="25"/>
                      <a:pt x="29" y="25"/>
                    </a:cubicBezTo>
                    <a:cubicBezTo>
                      <a:pt x="29" y="25"/>
                      <a:pt x="29" y="25"/>
                      <a:pt x="29" y="25"/>
                    </a:cubicBezTo>
                    <a:cubicBezTo>
                      <a:pt x="28" y="25"/>
                      <a:pt x="27" y="25"/>
                      <a:pt x="26" y="25"/>
                    </a:cubicBezTo>
                    <a:cubicBezTo>
                      <a:pt x="27" y="24"/>
                      <a:pt x="27" y="24"/>
                      <a:pt x="27" y="24"/>
                    </a:cubicBezTo>
                    <a:cubicBezTo>
                      <a:pt x="27" y="23"/>
                      <a:pt x="27" y="23"/>
                      <a:pt x="27" y="23"/>
                    </a:cubicBezTo>
                    <a:cubicBezTo>
                      <a:pt x="27" y="23"/>
                      <a:pt x="28" y="23"/>
                      <a:pt x="28" y="23"/>
                    </a:cubicBezTo>
                    <a:cubicBezTo>
                      <a:pt x="28" y="22"/>
                      <a:pt x="28" y="22"/>
                      <a:pt x="28" y="22"/>
                    </a:cubicBezTo>
                    <a:cubicBezTo>
                      <a:pt x="28" y="21"/>
                      <a:pt x="27" y="21"/>
                      <a:pt x="27" y="21"/>
                    </a:cubicBezTo>
                    <a:cubicBezTo>
                      <a:pt x="25" y="21"/>
                      <a:pt x="23" y="20"/>
                      <a:pt x="22" y="20"/>
                    </a:cubicBezTo>
                    <a:cubicBezTo>
                      <a:pt x="21" y="19"/>
                      <a:pt x="20" y="19"/>
                      <a:pt x="19" y="19"/>
                    </a:cubicBezTo>
                    <a:cubicBezTo>
                      <a:pt x="21" y="18"/>
                      <a:pt x="23" y="18"/>
                      <a:pt x="24" y="18"/>
                    </a:cubicBezTo>
                    <a:cubicBezTo>
                      <a:pt x="24" y="18"/>
                      <a:pt x="24" y="18"/>
                      <a:pt x="24" y="18"/>
                    </a:cubicBezTo>
                    <a:cubicBezTo>
                      <a:pt x="30" y="19"/>
                      <a:pt x="33" y="20"/>
                      <a:pt x="35" y="20"/>
                    </a:cubicBezTo>
                    <a:cubicBezTo>
                      <a:pt x="36" y="20"/>
                      <a:pt x="36" y="20"/>
                      <a:pt x="36" y="20"/>
                    </a:cubicBezTo>
                    <a:cubicBezTo>
                      <a:pt x="37" y="19"/>
                      <a:pt x="37" y="19"/>
                      <a:pt x="37" y="19"/>
                    </a:cubicBezTo>
                    <a:cubicBezTo>
                      <a:pt x="37" y="19"/>
                      <a:pt x="38" y="19"/>
                      <a:pt x="38" y="18"/>
                    </a:cubicBezTo>
                    <a:cubicBezTo>
                      <a:pt x="38" y="18"/>
                      <a:pt x="37" y="18"/>
                      <a:pt x="37" y="17"/>
                    </a:cubicBezTo>
                    <a:cubicBezTo>
                      <a:pt x="36" y="17"/>
                      <a:pt x="36" y="17"/>
                      <a:pt x="36" y="17"/>
                    </a:cubicBezTo>
                    <a:cubicBezTo>
                      <a:pt x="35" y="16"/>
                      <a:pt x="33" y="15"/>
                      <a:pt x="31" y="15"/>
                    </a:cubicBezTo>
                    <a:cubicBezTo>
                      <a:pt x="31" y="15"/>
                      <a:pt x="30" y="14"/>
                      <a:pt x="30" y="14"/>
                    </a:cubicBezTo>
                    <a:cubicBezTo>
                      <a:pt x="29" y="13"/>
                      <a:pt x="29" y="13"/>
                      <a:pt x="29" y="13"/>
                    </a:cubicBezTo>
                    <a:cubicBezTo>
                      <a:pt x="29" y="13"/>
                      <a:pt x="29" y="13"/>
                      <a:pt x="29" y="13"/>
                    </a:cubicBezTo>
                    <a:cubicBezTo>
                      <a:pt x="29" y="13"/>
                      <a:pt x="29" y="13"/>
                      <a:pt x="29" y="13"/>
                    </a:cubicBezTo>
                    <a:cubicBezTo>
                      <a:pt x="29" y="12"/>
                      <a:pt x="29" y="12"/>
                      <a:pt x="29" y="12"/>
                    </a:cubicBezTo>
                    <a:cubicBezTo>
                      <a:pt x="28" y="12"/>
                      <a:pt x="29" y="11"/>
                      <a:pt x="30" y="10"/>
                    </a:cubicBezTo>
                    <a:cubicBezTo>
                      <a:pt x="31" y="10"/>
                      <a:pt x="31" y="10"/>
                      <a:pt x="31" y="10"/>
                    </a:cubicBezTo>
                    <a:cubicBezTo>
                      <a:pt x="31" y="10"/>
                      <a:pt x="31" y="10"/>
                      <a:pt x="32" y="9"/>
                    </a:cubicBezTo>
                    <a:cubicBezTo>
                      <a:pt x="32" y="9"/>
                      <a:pt x="32" y="9"/>
                      <a:pt x="33" y="9"/>
                    </a:cubicBezTo>
                    <a:cubicBezTo>
                      <a:pt x="34" y="9"/>
                      <a:pt x="35" y="9"/>
                      <a:pt x="37" y="9"/>
                    </a:cubicBezTo>
                    <a:cubicBezTo>
                      <a:pt x="37" y="9"/>
                      <a:pt x="37" y="9"/>
                      <a:pt x="37" y="9"/>
                    </a:cubicBezTo>
                    <a:cubicBezTo>
                      <a:pt x="38" y="9"/>
                      <a:pt x="39" y="9"/>
                      <a:pt x="40" y="9"/>
                    </a:cubicBezTo>
                    <a:cubicBezTo>
                      <a:pt x="40" y="9"/>
                      <a:pt x="40" y="9"/>
                      <a:pt x="40" y="9"/>
                    </a:cubicBezTo>
                    <a:moveTo>
                      <a:pt x="4" y="16"/>
                    </a:moveTo>
                    <a:cubicBezTo>
                      <a:pt x="4" y="15"/>
                      <a:pt x="4" y="15"/>
                      <a:pt x="4" y="15"/>
                    </a:cubicBezTo>
                    <a:cubicBezTo>
                      <a:pt x="4" y="15"/>
                      <a:pt x="4" y="15"/>
                      <a:pt x="4" y="15"/>
                    </a:cubicBezTo>
                    <a:cubicBezTo>
                      <a:pt x="4" y="13"/>
                      <a:pt x="5" y="11"/>
                      <a:pt x="7" y="11"/>
                    </a:cubicBezTo>
                    <a:cubicBezTo>
                      <a:pt x="16" y="5"/>
                      <a:pt x="27" y="3"/>
                      <a:pt x="37" y="3"/>
                    </a:cubicBezTo>
                    <a:cubicBezTo>
                      <a:pt x="45" y="3"/>
                      <a:pt x="53" y="4"/>
                      <a:pt x="61" y="7"/>
                    </a:cubicBezTo>
                    <a:cubicBezTo>
                      <a:pt x="63" y="8"/>
                      <a:pt x="65" y="9"/>
                      <a:pt x="66" y="10"/>
                    </a:cubicBezTo>
                    <a:cubicBezTo>
                      <a:pt x="68" y="11"/>
                      <a:pt x="68" y="13"/>
                      <a:pt x="68" y="14"/>
                    </a:cubicBezTo>
                    <a:cubicBezTo>
                      <a:pt x="68" y="15"/>
                      <a:pt x="68" y="15"/>
                      <a:pt x="68" y="15"/>
                    </a:cubicBezTo>
                    <a:cubicBezTo>
                      <a:pt x="68" y="15"/>
                      <a:pt x="68" y="16"/>
                      <a:pt x="67" y="16"/>
                    </a:cubicBezTo>
                    <a:cubicBezTo>
                      <a:pt x="67" y="15"/>
                      <a:pt x="66" y="14"/>
                      <a:pt x="65" y="14"/>
                    </a:cubicBezTo>
                    <a:cubicBezTo>
                      <a:pt x="63" y="12"/>
                      <a:pt x="61" y="11"/>
                      <a:pt x="58" y="10"/>
                    </a:cubicBezTo>
                    <a:cubicBezTo>
                      <a:pt x="58" y="10"/>
                      <a:pt x="56" y="10"/>
                      <a:pt x="54" y="9"/>
                    </a:cubicBezTo>
                    <a:cubicBezTo>
                      <a:pt x="52" y="9"/>
                      <a:pt x="50" y="8"/>
                      <a:pt x="50" y="8"/>
                    </a:cubicBezTo>
                    <a:cubicBezTo>
                      <a:pt x="49" y="8"/>
                      <a:pt x="49" y="8"/>
                      <a:pt x="49" y="8"/>
                    </a:cubicBezTo>
                    <a:cubicBezTo>
                      <a:pt x="50" y="7"/>
                      <a:pt x="50" y="7"/>
                      <a:pt x="50" y="7"/>
                    </a:cubicBezTo>
                    <a:cubicBezTo>
                      <a:pt x="50" y="7"/>
                      <a:pt x="49" y="6"/>
                      <a:pt x="49" y="6"/>
                    </a:cubicBezTo>
                    <a:cubicBezTo>
                      <a:pt x="47" y="5"/>
                      <a:pt x="44" y="5"/>
                      <a:pt x="42" y="5"/>
                    </a:cubicBezTo>
                    <a:cubicBezTo>
                      <a:pt x="42" y="5"/>
                      <a:pt x="42" y="5"/>
                      <a:pt x="42" y="5"/>
                    </a:cubicBezTo>
                    <a:cubicBezTo>
                      <a:pt x="41" y="5"/>
                      <a:pt x="41" y="5"/>
                      <a:pt x="41" y="5"/>
                    </a:cubicBezTo>
                    <a:cubicBezTo>
                      <a:pt x="40" y="7"/>
                      <a:pt x="40" y="7"/>
                      <a:pt x="40" y="7"/>
                    </a:cubicBezTo>
                    <a:cubicBezTo>
                      <a:pt x="39" y="6"/>
                      <a:pt x="38" y="6"/>
                      <a:pt x="37" y="6"/>
                    </a:cubicBezTo>
                    <a:cubicBezTo>
                      <a:pt x="35" y="6"/>
                      <a:pt x="34" y="6"/>
                      <a:pt x="32" y="7"/>
                    </a:cubicBezTo>
                    <a:cubicBezTo>
                      <a:pt x="32" y="7"/>
                      <a:pt x="32" y="7"/>
                      <a:pt x="31" y="7"/>
                    </a:cubicBezTo>
                    <a:cubicBezTo>
                      <a:pt x="31" y="7"/>
                      <a:pt x="31" y="7"/>
                      <a:pt x="30" y="7"/>
                    </a:cubicBezTo>
                    <a:cubicBezTo>
                      <a:pt x="30" y="7"/>
                      <a:pt x="30" y="7"/>
                      <a:pt x="30" y="7"/>
                    </a:cubicBezTo>
                    <a:cubicBezTo>
                      <a:pt x="22" y="7"/>
                      <a:pt x="15" y="9"/>
                      <a:pt x="8" y="12"/>
                    </a:cubicBezTo>
                    <a:cubicBezTo>
                      <a:pt x="8" y="12"/>
                      <a:pt x="8" y="12"/>
                      <a:pt x="8" y="12"/>
                    </a:cubicBezTo>
                    <a:cubicBezTo>
                      <a:pt x="8" y="12"/>
                      <a:pt x="8" y="12"/>
                      <a:pt x="8" y="12"/>
                    </a:cubicBezTo>
                    <a:cubicBezTo>
                      <a:pt x="8" y="13"/>
                      <a:pt x="8" y="13"/>
                      <a:pt x="8" y="13"/>
                    </a:cubicBezTo>
                    <a:cubicBezTo>
                      <a:pt x="8" y="13"/>
                      <a:pt x="8" y="13"/>
                      <a:pt x="8" y="13"/>
                    </a:cubicBezTo>
                    <a:cubicBezTo>
                      <a:pt x="7" y="13"/>
                      <a:pt x="6" y="14"/>
                      <a:pt x="5" y="14"/>
                    </a:cubicBezTo>
                    <a:cubicBezTo>
                      <a:pt x="5" y="15"/>
                      <a:pt x="4" y="15"/>
                      <a:pt x="4" y="16"/>
                    </a:cubicBezTo>
                    <a:moveTo>
                      <a:pt x="37" y="0"/>
                    </a:moveTo>
                    <a:cubicBezTo>
                      <a:pt x="26" y="0"/>
                      <a:pt x="15" y="2"/>
                      <a:pt x="5" y="8"/>
                    </a:cubicBezTo>
                    <a:cubicBezTo>
                      <a:pt x="3" y="9"/>
                      <a:pt x="1" y="12"/>
                      <a:pt x="0" y="14"/>
                    </a:cubicBezTo>
                    <a:cubicBezTo>
                      <a:pt x="0" y="14"/>
                      <a:pt x="0" y="15"/>
                      <a:pt x="0" y="15"/>
                    </a:cubicBezTo>
                    <a:cubicBezTo>
                      <a:pt x="0" y="18"/>
                      <a:pt x="2" y="20"/>
                      <a:pt x="4" y="21"/>
                    </a:cubicBezTo>
                    <a:cubicBezTo>
                      <a:pt x="8" y="25"/>
                      <a:pt x="17" y="29"/>
                      <a:pt x="32" y="29"/>
                    </a:cubicBezTo>
                    <a:cubicBezTo>
                      <a:pt x="37" y="29"/>
                      <a:pt x="46" y="28"/>
                      <a:pt x="54" y="26"/>
                    </a:cubicBezTo>
                    <a:cubicBezTo>
                      <a:pt x="58" y="25"/>
                      <a:pt x="62" y="24"/>
                      <a:pt x="65" y="22"/>
                    </a:cubicBezTo>
                    <a:cubicBezTo>
                      <a:pt x="68" y="21"/>
                      <a:pt x="70" y="19"/>
                      <a:pt x="71" y="16"/>
                    </a:cubicBezTo>
                    <a:cubicBezTo>
                      <a:pt x="72" y="15"/>
                      <a:pt x="72" y="15"/>
                      <a:pt x="72" y="14"/>
                    </a:cubicBezTo>
                    <a:cubicBezTo>
                      <a:pt x="72" y="11"/>
                      <a:pt x="70" y="9"/>
                      <a:pt x="69" y="8"/>
                    </a:cubicBezTo>
                    <a:cubicBezTo>
                      <a:pt x="67" y="6"/>
                      <a:pt x="64" y="5"/>
                      <a:pt x="62" y="4"/>
                    </a:cubicBezTo>
                    <a:cubicBezTo>
                      <a:pt x="54" y="1"/>
                      <a:pt x="46"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784"/>
              <p:cNvSpPr>
                <a:spLocks noEditPoints="1"/>
              </p:cNvSpPr>
              <p:nvPr/>
            </p:nvSpPr>
            <p:spPr bwMode="auto">
              <a:xfrm>
                <a:off x="3009" y="2501"/>
                <a:ext cx="220" cy="128"/>
              </a:xfrm>
              <a:custGeom>
                <a:avLst/>
                <a:gdLst>
                  <a:gd name="T0" fmla="*/ 43 w 93"/>
                  <a:gd name="T1" fmla="*/ 41 h 54"/>
                  <a:gd name="T2" fmla="*/ 42 w 93"/>
                  <a:gd name="T3" fmla="*/ 51 h 54"/>
                  <a:gd name="T4" fmla="*/ 35 w 93"/>
                  <a:gd name="T5" fmla="*/ 50 h 54"/>
                  <a:gd name="T6" fmla="*/ 41 w 93"/>
                  <a:gd name="T7" fmla="*/ 47 h 54"/>
                  <a:gd name="T8" fmla="*/ 48 w 93"/>
                  <a:gd name="T9" fmla="*/ 41 h 54"/>
                  <a:gd name="T10" fmla="*/ 52 w 93"/>
                  <a:gd name="T11" fmla="*/ 47 h 54"/>
                  <a:gd name="T12" fmla="*/ 54 w 93"/>
                  <a:gd name="T13" fmla="*/ 50 h 54"/>
                  <a:gd name="T14" fmla="*/ 54 w 93"/>
                  <a:gd name="T15" fmla="*/ 47 h 54"/>
                  <a:gd name="T16" fmla="*/ 55 w 93"/>
                  <a:gd name="T17" fmla="*/ 50 h 54"/>
                  <a:gd name="T18" fmla="*/ 28 w 93"/>
                  <a:gd name="T19" fmla="*/ 50 h 54"/>
                  <a:gd name="T20" fmla="*/ 33 w 93"/>
                  <a:gd name="T21" fmla="*/ 41 h 54"/>
                  <a:gd name="T22" fmla="*/ 57 w 93"/>
                  <a:gd name="T23" fmla="*/ 49 h 54"/>
                  <a:gd name="T24" fmla="*/ 58 w 93"/>
                  <a:gd name="T25" fmla="*/ 49 h 54"/>
                  <a:gd name="T26" fmla="*/ 60 w 93"/>
                  <a:gd name="T27" fmla="*/ 39 h 54"/>
                  <a:gd name="T28" fmla="*/ 63 w 93"/>
                  <a:gd name="T29" fmla="*/ 48 h 54"/>
                  <a:gd name="T30" fmla="*/ 26 w 93"/>
                  <a:gd name="T31" fmla="*/ 49 h 54"/>
                  <a:gd name="T32" fmla="*/ 21 w 93"/>
                  <a:gd name="T33" fmla="*/ 38 h 54"/>
                  <a:gd name="T34" fmla="*/ 26 w 93"/>
                  <a:gd name="T35" fmla="*/ 49 h 54"/>
                  <a:gd name="T36" fmla="*/ 64 w 93"/>
                  <a:gd name="T37" fmla="*/ 47 h 54"/>
                  <a:gd name="T38" fmla="*/ 67 w 93"/>
                  <a:gd name="T39" fmla="*/ 43 h 54"/>
                  <a:gd name="T40" fmla="*/ 69 w 93"/>
                  <a:gd name="T41" fmla="*/ 47 h 54"/>
                  <a:gd name="T42" fmla="*/ 70 w 93"/>
                  <a:gd name="T43" fmla="*/ 37 h 54"/>
                  <a:gd name="T44" fmla="*/ 73 w 93"/>
                  <a:gd name="T45" fmla="*/ 46 h 54"/>
                  <a:gd name="T46" fmla="*/ 13 w 93"/>
                  <a:gd name="T47" fmla="*/ 44 h 54"/>
                  <a:gd name="T48" fmla="*/ 19 w 93"/>
                  <a:gd name="T49" fmla="*/ 44 h 54"/>
                  <a:gd name="T50" fmla="*/ 75 w 93"/>
                  <a:gd name="T51" fmla="*/ 45 h 54"/>
                  <a:gd name="T52" fmla="*/ 78 w 93"/>
                  <a:gd name="T53" fmla="*/ 44 h 54"/>
                  <a:gd name="T54" fmla="*/ 9 w 93"/>
                  <a:gd name="T55" fmla="*/ 42 h 54"/>
                  <a:gd name="T56" fmla="*/ 11 w 93"/>
                  <a:gd name="T57" fmla="*/ 35 h 54"/>
                  <a:gd name="T58" fmla="*/ 79 w 93"/>
                  <a:gd name="T59" fmla="*/ 34 h 54"/>
                  <a:gd name="T60" fmla="*/ 84 w 93"/>
                  <a:gd name="T61" fmla="*/ 40 h 54"/>
                  <a:gd name="T62" fmla="*/ 7 w 93"/>
                  <a:gd name="T63" fmla="*/ 40 h 54"/>
                  <a:gd name="T64" fmla="*/ 6 w 93"/>
                  <a:gd name="T65" fmla="*/ 31 h 54"/>
                  <a:gd name="T66" fmla="*/ 4 w 93"/>
                  <a:gd name="T67" fmla="*/ 32 h 54"/>
                  <a:gd name="T68" fmla="*/ 4 w 93"/>
                  <a:gd name="T69" fmla="*/ 29 h 54"/>
                  <a:gd name="T70" fmla="*/ 86 w 93"/>
                  <a:gd name="T71" fmla="*/ 30 h 54"/>
                  <a:gd name="T72" fmla="*/ 89 w 93"/>
                  <a:gd name="T73" fmla="*/ 35 h 54"/>
                  <a:gd name="T74" fmla="*/ 8 w 93"/>
                  <a:gd name="T75" fmla="*/ 28 h 54"/>
                  <a:gd name="T76" fmla="*/ 7 w 93"/>
                  <a:gd name="T77" fmla="*/ 17 h 54"/>
                  <a:gd name="T78" fmla="*/ 79 w 93"/>
                  <a:gd name="T79" fmla="*/ 9 h 54"/>
                  <a:gd name="T80" fmla="*/ 89 w 93"/>
                  <a:gd name="T81" fmla="*/ 21 h 54"/>
                  <a:gd name="T82" fmla="*/ 41 w 93"/>
                  <a:gd name="T83" fmla="*/ 38 h 54"/>
                  <a:gd name="T84" fmla="*/ 10 w 93"/>
                  <a:gd name="T85" fmla="*/ 9 h 54"/>
                  <a:gd name="T86" fmla="*/ 2 w 93"/>
                  <a:gd name="T87" fmla="*/ 21 h 54"/>
                  <a:gd name="T88" fmla="*/ 1 w 93"/>
                  <a:gd name="T89" fmla="*/ 36 h 54"/>
                  <a:gd name="T90" fmla="*/ 41 w 93"/>
                  <a:gd name="T91" fmla="*/ 54 h 54"/>
                  <a:gd name="T92" fmla="*/ 79 w 93"/>
                  <a:gd name="T93" fmla="*/ 47 h 54"/>
                  <a:gd name="T94" fmla="*/ 84 w 93"/>
                  <a:gd name="T95" fmla="*/ 45 h 54"/>
                  <a:gd name="T96" fmla="*/ 86 w 93"/>
                  <a:gd name="T97" fmla="*/ 43 h 54"/>
                  <a:gd name="T98" fmla="*/ 92 w 93"/>
                  <a:gd name="T99" fmla="*/ 32 h 54"/>
                  <a:gd name="T100" fmla="*/ 89 w 93"/>
                  <a:gd name="T101"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54">
                    <a:moveTo>
                      <a:pt x="42" y="51"/>
                    </a:moveTo>
                    <a:cubicBezTo>
                      <a:pt x="42" y="50"/>
                      <a:pt x="42" y="48"/>
                      <a:pt x="42" y="47"/>
                    </a:cubicBezTo>
                    <a:cubicBezTo>
                      <a:pt x="42" y="45"/>
                      <a:pt x="42" y="43"/>
                      <a:pt x="43" y="41"/>
                    </a:cubicBezTo>
                    <a:cubicBezTo>
                      <a:pt x="44" y="41"/>
                      <a:pt x="45" y="41"/>
                      <a:pt x="47" y="41"/>
                    </a:cubicBezTo>
                    <a:cubicBezTo>
                      <a:pt x="47" y="44"/>
                      <a:pt x="47" y="47"/>
                      <a:pt x="48" y="50"/>
                    </a:cubicBezTo>
                    <a:cubicBezTo>
                      <a:pt x="46" y="51"/>
                      <a:pt x="44" y="51"/>
                      <a:pt x="42" y="51"/>
                    </a:cubicBezTo>
                    <a:moveTo>
                      <a:pt x="41" y="51"/>
                    </a:moveTo>
                    <a:cubicBezTo>
                      <a:pt x="39" y="51"/>
                      <a:pt x="37" y="51"/>
                      <a:pt x="35" y="50"/>
                    </a:cubicBezTo>
                    <a:cubicBezTo>
                      <a:pt x="35" y="50"/>
                      <a:pt x="35" y="50"/>
                      <a:pt x="35" y="50"/>
                    </a:cubicBezTo>
                    <a:cubicBezTo>
                      <a:pt x="35" y="47"/>
                      <a:pt x="35" y="44"/>
                      <a:pt x="35" y="41"/>
                    </a:cubicBezTo>
                    <a:cubicBezTo>
                      <a:pt x="37" y="41"/>
                      <a:pt x="39" y="41"/>
                      <a:pt x="41" y="41"/>
                    </a:cubicBezTo>
                    <a:cubicBezTo>
                      <a:pt x="41" y="43"/>
                      <a:pt x="41" y="45"/>
                      <a:pt x="41" y="47"/>
                    </a:cubicBezTo>
                    <a:cubicBezTo>
                      <a:pt x="41" y="48"/>
                      <a:pt x="41" y="50"/>
                      <a:pt x="41" y="51"/>
                    </a:cubicBezTo>
                    <a:moveTo>
                      <a:pt x="49" y="50"/>
                    </a:moveTo>
                    <a:cubicBezTo>
                      <a:pt x="49" y="47"/>
                      <a:pt x="49" y="44"/>
                      <a:pt x="48" y="41"/>
                    </a:cubicBezTo>
                    <a:cubicBezTo>
                      <a:pt x="49" y="41"/>
                      <a:pt x="49" y="41"/>
                      <a:pt x="49" y="41"/>
                    </a:cubicBezTo>
                    <a:cubicBezTo>
                      <a:pt x="50" y="41"/>
                      <a:pt x="51" y="41"/>
                      <a:pt x="52" y="40"/>
                    </a:cubicBezTo>
                    <a:cubicBezTo>
                      <a:pt x="52" y="42"/>
                      <a:pt x="52" y="45"/>
                      <a:pt x="52" y="47"/>
                    </a:cubicBezTo>
                    <a:cubicBezTo>
                      <a:pt x="52" y="48"/>
                      <a:pt x="52" y="49"/>
                      <a:pt x="52" y="50"/>
                    </a:cubicBezTo>
                    <a:cubicBezTo>
                      <a:pt x="51" y="50"/>
                      <a:pt x="50" y="50"/>
                      <a:pt x="49" y="50"/>
                    </a:cubicBezTo>
                    <a:moveTo>
                      <a:pt x="54" y="50"/>
                    </a:moveTo>
                    <a:cubicBezTo>
                      <a:pt x="54" y="49"/>
                      <a:pt x="54" y="49"/>
                      <a:pt x="54" y="49"/>
                    </a:cubicBezTo>
                    <a:cubicBezTo>
                      <a:pt x="54" y="48"/>
                      <a:pt x="54" y="48"/>
                      <a:pt x="54" y="48"/>
                    </a:cubicBezTo>
                    <a:cubicBezTo>
                      <a:pt x="54" y="47"/>
                      <a:pt x="54" y="47"/>
                      <a:pt x="54" y="47"/>
                    </a:cubicBezTo>
                    <a:cubicBezTo>
                      <a:pt x="54" y="44"/>
                      <a:pt x="54" y="42"/>
                      <a:pt x="54" y="40"/>
                    </a:cubicBezTo>
                    <a:cubicBezTo>
                      <a:pt x="54" y="40"/>
                      <a:pt x="55" y="40"/>
                      <a:pt x="55" y="40"/>
                    </a:cubicBezTo>
                    <a:cubicBezTo>
                      <a:pt x="55" y="43"/>
                      <a:pt x="55" y="46"/>
                      <a:pt x="55" y="50"/>
                    </a:cubicBezTo>
                    <a:cubicBezTo>
                      <a:pt x="54" y="50"/>
                      <a:pt x="54" y="50"/>
                      <a:pt x="54" y="50"/>
                    </a:cubicBezTo>
                    <a:moveTo>
                      <a:pt x="34" y="50"/>
                    </a:moveTo>
                    <a:cubicBezTo>
                      <a:pt x="32" y="50"/>
                      <a:pt x="30" y="50"/>
                      <a:pt x="28" y="50"/>
                    </a:cubicBezTo>
                    <a:cubicBezTo>
                      <a:pt x="28" y="48"/>
                      <a:pt x="28" y="47"/>
                      <a:pt x="28" y="46"/>
                    </a:cubicBezTo>
                    <a:cubicBezTo>
                      <a:pt x="28" y="44"/>
                      <a:pt x="28" y="42"/>
                      <a:pt x="28" y="40"/>
                    </a:cubicBezTo>
                    <a:cubicBezTo>
                      <a:pt x="30" y="40"/>
                      <a:pt x="32" y="41"/>
                      <a:pt x="33" y="41"/>
                    </a:cubicBezTo>
                    <a:cubicBezTo>
                      <a:pt x="34" y="44"/>
                      <a:pt x="34" y="47"/>
                      <a:pt x="34" y="50"/>
                    </a:cubicBezTo>
                    <a:cubicBezTo>
                      <a:pt x="34" y="50"/>
                      <a:pt x="34" y="50"/>
                      <a:pt x="34" y="50"/>
                    </a:cubicBezTo>
                    <a:moveTo>
                      <a:pt x="57" y="49"/>
                    </a:moveTo>
                    <a:cubicBezTo>
                      <a:pt x="57" y="46"/>
                      <a:pt x="57" y="43"/>
                      <a:pt x="57" y="40"/>
                    </a:cubicBezTo>
                    <a:cubicBezTo>
                      <a:pt x="58" y="40"/>
                      <a:pt x="58" y="40"/>
                      <a:pt x="58" y="40"/>
                    </a:cubicBezTo>
                    <a:cubicBezTo>
                      <a:pt x="58" y="43"/>
                      <a:pt x="58" y="46"/>
                      <a:pt x="58" y="49"/>
                    </a:cubicBezTo>
                    <a:cubicBezTo>
                      <a:pt x="58" y="49"/>
                      <a:pt x="57" y="49"/>
                      <a:pt x="57" y="49"/>
                    </a:cubicBezTo>
                    <a:moveTo>
                      <a:pt x="60" y="49"/>
                    </a:moveTo>
                    <a:cubicBezTo>
                      <a:pt x="60" y="46"/>
                      <a:pt x="60" y="43"/>
                      <a:pt x="60" y="39"/>
                    </a:cubicBezTo>
                    <a:cubicBezTo>
                      <a:pt x="61" y="39"/>
                      <a:pt x="62" y="39"/>
                      <a:pt x="63" y="39"/>
                    </a:cubicBezTo>
                    <a:cubicBezTo>
                      <a:pt x="63" y="42"/>
                      <a:pt x="63" y="45"/>
                      <a:pt x="63" y="48"/>
                    </a:cubicBezTo>
                    <a:cubicBezTo>
                      <a:pt x="63" y="48"/>
                      <a:pt x="63" y="48"/>
                      <a:pt x="63" y="48"/>
                    </a:cubicBezTo>
                    <a:cubicBezTo>
                      <a:pt x="63" y="48"/>
                      <a:pt x="63" y="48"/>
                      <a:pt x="63" y="48"/>
                    </a:cubicBezTo>
                    <a:cubicBezTo>
                      <a:pt x="62" y="49"/>
                      <a:pt x="61" y="49"/>
                      <a:pt x="60" y="49"/>
                    </a:cubicBezTo>
                    <a:moveTo>
                      <a:pt x="26" y="49"/>
                    </a:moveTo>
                    <a:cubicBezTo>
                      <a:pt x="24" y="49"/>
                      <a:pt x="22" y="48"/>
                      <a:pt x="20" y="48"/>
                    </a:cubicBezTo>
                    <a:cubicBezTo>
                      <a:pt x="20" y="46"/>
                      <a:pt x="20" y="45"/>
                      <a:pt x="20" y="44"/>
                    </a:cubicBezTo>
                    <a:cubicBezTo>
                      <a:pt x="20" y="42"/>
                      <a:pt x="20" y="40"/>
                      <a:pt x="21" y="38"/>
                    </a:cubicBezTo>
                    <a:cubicBezTo>
                      <a:pt x="22" y="39"/>
                      <a:pt x="24" y="39"/>
                      <a:pt x="26" y="40"/>
                    </a:cubicBezTo>
                    <a:cubicBezTo>
                      <a:pt x="26" y="42"/>
                      <a:pt x="26" y="44"/>
                      <a:pt x="26" y="46"/>
                    </a:cubicBezTo>
                    <a:cubicBezTo>
                      <a:pt x="26" y="47"/>
                      <a:pt x="26" y="48"/>
                      <a:pt x="26" y="49"/>
                    </a:cubicBezTo>
                    <a:moveTo>
                      <a:pt x="65" y="48"/>
                    </a:moveTo>
                    <a:cubicBezTo>
                      <a:pt x="65" y="47"/>
                      <a:pt x="65" y="47"/>
                      <a:pt x="65" y="47"/>
                    </a:cubicBezTo>
                    <a:cubicBezTo>
                      <a:pt x="64" y="47"/>
                      <a:pt x="64" y="47"/>
                      <a:pt x="64" y="47"/>
                    </a:cubicBezTo>
                    <a:cubicBezTo>
                      <a:pt x="64" y="44"/>
                      <a:pt x="64" y="42"/>
                      <a:pt x="64" y="39"/>
                    </a:cubicBezTo>
                    <a:cubicBezTo>
                      <a:pt x="65" y="38"/>
                      <a:pt x="66" y="38"/>
                      <a:pt x="67" y="38"/>
                    </a:cubicBezTo>
                    <a:cubicBezTo>
                      <a:pt x="67" y="40"/>
                      <a:pt x="67" y="41"/>
                      <a:pt x="67" y="43"/>
                    </a:cubicBezTo>
                    <a:cubicBezTo>
                      <a:pt x="67" y="44"/>
                      <a:pt x="67" y="46"/>
                      <a:pt x="67" y="47"/>
                    </a:cubicBezTo>
                    <a:cubicBezTo>
                      <a:pt x="66" y="48"/>
                      <a:pt x="66" y="48"/>
                      <a:pt x="65" y="48"/>
                    </a:cubicBezTo>
                    <a:moveTo>
                      <a:pt x="69" y="47"/>
                    </a:moveTo>
                    <a:cubicBezTo>
                      <a:pt x="69" y="46"/>
                      <a:pt x="69" y="44"/>
                      <a:pt x="69" y="43"/>
                    </a:cubicBezTo>
                    <a:cubicBezTo>
                      <a:pt x="69" y="41"/>
                      <a:pt x="69" y="39"/>
                      <a:pt x="69" y="38"/>
                    </a:cubicBezTo>
                    <a:cubicBezTo>
                      <a:pt x="70" y="37"/>
                      <a:pt x="70" y="37"/>
                      <a:pt x="70" y="37"/>
                    </a:cubicBezTo>
                    <a:cubicBezTo>
                      <a:pt x="71" y="37"/>
                      <a:pt x="72" y="37"/>
                      <a:pt x="73" y="36"/>
                    </a:cubicBezTo>
                    <a:cubicBezTo>
                      <a:pt x="73" y="39"/>
                      <a:pt x="73" y="42"/>
                      <a:pt x="73" y="45"/>
                    </a:cubicBezTo>
                    <a:cubicBezTo>
                      <a:pt x="73" y="46"/>
                      <a:pt x="73" y="46"/>
                      <a:pt x="73" y="46"/>
                    </a:cubicBezTo>
                    <a:cubicBezTo>
                      <a:pt x="72" y="46"/>
                      <a:pt x="70" y="47"/>
                      <a:pt x="69" y="47"/>
                    </a:cubicBezTo>
                    <a:moveTo>
                      <a:pt x="19" y="47"/>
                    </a:moveTo>
                    <a:cubicBezTo>
                      <a:pt x="17" y="46"/>
                      <a:pt x="15" y="45"/>
                      <a:pt x="13" y="44"/>
                    </a:cubicBezTo>
                    <a:cubicBezTo>
                      <a:pt x="13" y="41"/>
                      <a:pt x="13" y="38"/>
                      <a:pt x="13" y="35"/>
                    </a:cubicBezTo>
                    <a:cubicBezTo>
                      <a:pt x="15" y="36"/>
                      <a:pt x="17" y="37"/>
                      <a:pt x="19" y="38"/>
                    </a:cubicBezTo>
                    <a:cubicBezTo>
                      <a:pt x="19" y="40"/>
                      <a:pt x="19" y="42"/>
                      <a:pt x="19" y="44"/>
                    </a:cubicBezTo>
                    <a:cubicBezTo>
                      <a:pt x="19" y="45"/>
                      <a:pt x="19" y="46"/>
                      <a:pt x="19" y="47"/>
                    </a:cubicBezTo>
                    <a:moveTo>
                      <a:pt x="75" y="45"/>
                    </a:moveTo>
                    <a:cubicBezTo>
                      <a:pt x="75" y="45"/>
                      <a:pt x="75" y="45"/>
                      <a:pt x="75" y="45"/>
                    </a:cubicBezTo>
                    <a:cubicBezTo>
                      <a:pt x="75" y="42"/>
                      <a:pt x="75" y="39"/>
                      <a:pt x="74" y="36"/>
                    </a:cubicBezTo>
                    <a:cubicBezTo>
                      <a:pt x="75" y="36"/>
                      <a:pt x="76" y="35"/>
                      <a:pt x="77" y="35"/>
                    </a:cubicBezTo>
                    <a:cubicBezTo>
                      <a:pt x="78" y="38"/>
                      <a:pt x="78" y="41"/>
                      <a:pt x="78" y="44"/>
                    </a:cubicBezTo>
                    <a:cubicBezTo>
                      <a:pt x="77" y="44"/>
                      <a:pt x="76" y="45"/>
                      <a:pt x="75" y="45"/>
                    </a:cubicBezTo>
                    <a:moveTo>
                      <a:pt x="11" y="43"/>
                    </a:moveTo>
                    <a:cubicBezTo>
                      <a:pt x="10" y="43"/>
                      <a:pt x="10" y="42"/>
                      <a:pt x="9" y="42"/>
                    </a:cubicBezTo>
                    <a:cubicBezTo>
                      <a:pt x="9" y="39"/>
                      <a:pt x="9" y="36"/>
                      <a:pt x="9" y="33"/>
                    </a:cubicBezTo>
                    <a:cubicBezTo>
                      <a:pt x="10" y="33"/>
                      <a:pt x="10" y="34"/>
                      <a:pt x="11" y="34"/>
                    </a:cubicBezTo>
                    <a:cubicBezTo>
                      <a:pt x="11" y="35"/>
                      <a:pt x="11" y="35"/>
                      <a:pt x="11" y="35"/>
                    </a:cubicBezTo>
                    <a:cubicBezTo>
                      <a:pt x="11" y="38"/>
                      <a:pt x="11" y="40"/>
                      <a:pt x="11" y="43"/>
                    </a:cubicBezTo>
                    <a:moveTo>
                      <a:pt x="79" y="43"/>
                    </a:moveTo>
                    <a:cubicBezTo>
                      <a:pt x="79" y="40"/>
                      <a:pt x="79" y="37"/>
                      <a:pt x="79" y="34"/>
                    </a:cubicBezTo>
                    <a:cubicBezTo>
                      <a:pt x="81" y="33"/>
                      <a:pt x="82" y="33"/>
                      <a:pt x="84" y="32"/>
                    </a:cubicBezTo>
                    <a:cubicBezTo>
                      <a:pt x="84" y="32"/>
                      <a:pt x="84" y="32"/>
                      <a:pt x="84" y="32"/>
                    </a:cubicBezTo>
                    <a:cubicBezTo>
                      <a:pt x="84" y="34"/>
                      <a:pt x="84" y="37"/>
                      <a:pt x="84" y="40"/>
                    </a:cubicBezTo>
                    <a:cubicBezTo>
                      <a:pt x="84" y="41"/>
                      <a:pt x="83" y="41"/>
                      <a:pt x="82" y="42"/>
                    </a:cubicBezTo>
                    <a:cubicBezTo>
                      <a:pt x="81" y="42"/>
                      <a:pt x="80" y="43"/>
                      <a:pt x="79" y="43"/>
                    </a:cubicBezTo>
                    <a:moveTo>
                      <a:pt x="7" y="40"/>
                    </a:moveTo>
                    <a:cubicBezTo>
                      <a:pt x="7" y="40"/>
                      <a:pt x="6" y="39"/>
                      <a:pt x="6" y="38"/>
                    </a:cubicBezTo>
                    <a:cubicBezTo>
                      <a:pt x="6" y="38"/>
                      <a:pt x="6" y="38"/>
                      <a:pt x="6" y="38"/>
                    </a:cubicBezTo>
                    <a:cubicBezTo>
                      <a:pt x="6" y="36"/>
                      <a:pt x="6" y="33"/>
                      <a:pt x="6" y="31"/>
                    </a:cubicBezTo>
                    <a:cubicBezTo>
                      <a:pt x="7" y="31"/>
                      <a:pt x="7" y="31"/>
                      <a:pt x="7" y="31"/>
                    </a:cubicBezTo>
                    <a:cubicBezTo>
                      <a:pt x="7" y="34"/>
                      <a:pt x="7" y="37"/>
                      <a:pt x="7" y="40"/>
                    </a:cubicBezTo>
                    <a:moveTo>
                      <a:pt x="4" y="32"/>
                    </a:moveTo>
                    <a:cubicBezTo>
                      <a:pt x="4" y="32"/>
                      <a:pt x="4" y="32"/>
                      <a:pt x="4" y="32"/>
                    </a:cubicBezTo>
                    <a:cubicBezTo>
                      <a:pt x="4" y="31"/>
                      <a:pt x="4" y="30"/>
                      <a:pt x="4" y="28"/>
                    </a:cubicBezTo>
                    <a:cubicBezTo>
                      <a:pt x="4" y="29"/>
                      <a:pt x="4" y="29"/>
                      <a:pt x="4" y="29"/>
                    </a:cubicBezTo>
                    <a:cubicBezTo>
                      <a:pt x="4" y="30"/>
                      <a:pt x="4" y="31"/>
                      <a:pt x="4" y="32"/>
                    </a:cubicBezTo>
                    <a:moveTo>
                      <a:pt x="86" y="39"/>
                    </a:moveTo>
                    <a:cubicBezTo>
                      <a:pt x="86" y="36"/>
                      <a:pt x="86" y="33"/>
                      <a:pt x="86" y="30"/>
                    </a:cubicBezTo>
                    <a:cubicBezTo>
                      <a:pt x="87" y="30"/>
                      <a:pt x="88" y="29"/>
                      <a:pt x="89" y="28"/>
                    </a:cubicBezTo>
                    <a:cubicBezTo>
                      <a:pt x="89" y="30"/>
                      <a:pt x="89" y="32"/>
                      <a:pt x="89" y="35"/>
                    </a:cubicBezTo>
                    <a:cubicBezTo>
                      <a:pt x="89" y="35"/>
                      <a:pt x="89" y="35"/>
                      <a:pt x="89" y="35"/>
                    </a:cubicBezTo>
                    <a:cubicBezTo>
                      <a:pt x="88" y="36"/>
                      <a:pt x="87" y="38"/>
                      <a:pt x="86" y="39"/>
                    </a:cubicBezTo>
                    <a:moveTo>
                      <a:pt x="41" y="38"/>
                    </a:moveTo>
                    <a:cubicBezTo>
                      <a:pt x="23" y="38"/>
                      <a:pt x="12" y="32"/>
                      <a:pt x="8" y="28"/>
                    </a:cubicBezTo>
                    <a:cubicBezTo>
                      <a:pt x="6" y="26"/>
                      <a:pt x="5" y="24"/>
                      <a:pt x="5" y="22"/>
                    </a:cubicBezTo>
                    <a:cubicBezTo>
                      <a:pt x="5" y="21"/>
                      <a:pt x="5" y="21"/>
                      <a:pt x="5" y="21"/>
                    </a:cubicBezTo>
                    <a:cubicBezTo>
                      <a:pt x="5" y="20"/>
                      <a:pt x="6" y="18"/>
                      <a:pt x="7" y="17"/>
                    </a:cubicBezTo>
                    <a:cubicBezTo>
                      <a:pt x="8" y="15"/>
                      <a:pt x="10" y="13"/>
                      <a:pt x="12" y="12"/>
                    </a:cubicBezTo>
                    <a:cubicBezTo>
                      <a:pt x="23" y="6"/>
                      <a:pt x="35" y="3"/>
                      <a:pt x="48" y="3"/>
                    </a:cubicBezTo>
                    <a:cubicBezTo>
                      <a:pt x="58" y="3"/>
                      <a:pt x="69" y="5"/>
                      <a:pt x="79" y="9"/>
                    </a:cubicBezTo>
                    <a:cubicBezTo>
                      <a:pt x="82" y="10"/>
                      <a:pt x="85" y="12"/>
                      <a:pt x="86" y="14"/>
                    </a:cubicBezTo>
                    <a:cubicBezTo>
                      <a:pt x="88" y="16"/>
                      <a:pt x="89" y="18"/>
                      <a:pt x="89" y="20"/>
                    </a:cubicBezTo>
                    <a:cubicBezTo>
                      <a:pt x="89" y="20"/>
                      <a:pt x="89" y="21"/>
                      <a:pt x="89" y="21"/>
                    </a:cubicBezTo>
                    <a:cubicBezTo>
                      <a:pt x="88" y="24"/>
                      <a:pt x="86" y="27"/>
                      <a:pt x="82" y="29"/>
                    </a:cubicBezTo>
                    <a:cubicBezTo>
                      <a:pt x="71" y="35"/>
                      <a:pt x="52" y="38"/>
                      <a:pt x="42" y="38"/>
                    </a:cubicBezTo>
                    <a:cubicBezTo>
                      <a:pt x="42" y="38"/>
                      <a:pt x="41" y="38"/>
                      <a:pt x="41" y="38"/>
                    </a:cubicBezTo>
                    <a:cubicBezTo>
                      <a:pt x="41" y="38"/>
                      <a:pt x="41" y="38"/>
                      <a:pt x="41" y="38"/>
                    </a:cubicBezTo>
                    <a:moveTo>
                      <a:pt x="48" y="0"/>
                    </a:moveTo>
                    <a:cubicBezTo>
                      <a:pt x="35" y="0"/>
                      <a:pt x="22" y="3"/>
                      <a:pt x="10" y="9"/>
                    </a:cubicBezTo>
                    <a:cubicBezTo>
                      <a:pt x="8" y="11"/>
                      <a:pt x="6" y="13"/>
                      <a:pt x="4" y="15"/>
                    </a:cubicBezTo>
                    <a:cubicBezTo>
                      <a:pt x="3" y="17"/>
                      <a:pt x="2" y="19"/>
                      <a:pt x="2" y="20"/>
                    </a:cubicBezTo>
                    <a:cubicBezTo>
                      <a:pt x="2" y="21"/>
                      <a:pt x="2" y="21"/>
                      <a:pt x="2" y="21"/>
                    </a:cubicBezTo>
                    <a:cubicBezTo>
                      <a:pt x="1" y="21"/>
                      <a:pt x="1" y="22"/>
                      <a:pt x="1" y="22"/>
                    </a:cubicBezTo>
                    <a:cubicBezTo>
                      <a:pt x="1" y="24"/>
                      <a:pt x="0" y="26"/>
                      <a:pt x="0" y="28"/>
                    </a:cubicBezTo>
                    <a:cubicBezTo>
                      <a:pt x="0" y="30"/>
                      <a:pt x="1" y="33"/>
                      <a:pt x="1" y="36"/>
                    </a:cubicBezTo>
                    <a:cubicBezTo>
                      <a:pt x="1" y="37"/>
                      <a:pt x="1" y="37"/>
                      <a:pt x="2" y="37"/>
                    </a:cubicBezTo>
                    <a:cubicBezTo>
                      <a:pt x="2" y="39"/>
                      <a:pt x="4" y="42"/>
                      <a:pt x="5" y="43"/>
                    </a:cubicBezTo>
                    <a:cubicBezTo>
                      <a:pt x="11" y="49"/>
                      <a:pt x="23" y="54"/>
                      <a:pt x="41" y="54"/>
                    </a:cubicBezTo>
                    <a:cubicBezTo>
                      <a:pt x="49" y="54"/>
                      <a:pt x="60" y="53"/>
                      <a:pt x="70" y="50"/>
                    </a:cubicBezTo>
                    <a:cubicBezTo>
                      <a:pt x="73" y="49"/>
                      <a:pt x="76" y="48"/>
                      <a:pt x="79" y="47"/>
                    </a:cubicBezTo>
                    <a:cubicBezTo>
                      <a:pt x="79" y="47"/>
                      <a:pt x="79" y="47"/>
                      <a:pt x="79" y="47"/>
                    </a:cubicBezTo>
                    <a:cubicBezTo>
                      <a:pt x="80" y="47"/>
                      <a:pt x="80" y="47"/>
                      <a:pt x="80" y="47"/>
                    </a:cubicBezTo>
                    <a:cubicBezTo>
                      <a:pt x="80" y="47"/>
                      <a:pt x="80" y="47"/>
                      <a:pt x="80" y="47"/>
                    </a:cubicBezTo>
                    <a:cubicBezTo>
                      <a:pt x="81" y="46"/>
                      <a:pt x="83" y="45"/>
                      <a:pt x="84" y="45"/>
                    </a:cubicBezTo>
                    <a:cubicBezTo>
                      <a:pt x="84" y="44"/>
                      <a:pt x="85" y="44"/>
                      <a:pt x="86" y="43"/>
                    </a:cubicBezTo>
                    <a:cubicBezTo>
                      <a:pt x="86" y="43"/>
                      <a:pt x="86" y="43"/>
                      <a:pt x="86" y="43"/>
                    </a:cubicBezTo>
                    <a:cubicBezTo>
                      <a:pt x="86" y="43"/>
                      <a:pt x="86" y="43"/>
                      <a:pt x="86" y="43"/>
                    </a:cubicBezTo>
                    <a:cubicBezTo>
                      <a:pt x="89" y="41"/>
                      <a:pt x="91" y="39"/>
                      <a:pt x="92" y="35"/>
                    </a:cubicBezTo>
                    <a:cubicBezTo>
                      <a:pt x="92" y="35"/>
                      <a:pt x="93" y="34"/>
                      <a:pt x="93" y="34"/>
                    </a:cubicBezTo>
                    <a:cubicBezTo>
                      <a:pt x="93" y="33"/>
                      <a:pt x="92" y="33"/>
                      <a:pt x="92" y="32"/>
                    </a:cubicBezTo>
                    <a:cubicBezTo>
                      <a:pt x="92" y="28"/>
                      <a:pt x="93" y="24"/>
                      <a:pt x="93" y="19"/>
                    </a:cubicBezTo>
                    <a:cubicBezTo>
                      <a:pt x="93" y="19"/>
                      <a:pt x="93" y="18"/>
                      <a:pt x="92" y="18"/>
                    </a:cubicBezTo>
                    <a:cubicBezTo>
                      <a:pt x="92" y="16"/>
                      <a:pt x="91" y="13"/>
                      <a:pt x="89" y="12"/>
                    </a:cubicBezTo>
                    <a:cubicBezTo>
                      <a:pt x="86" y="9"/>
                      <a:pt x="83" y="7"/>
                      <a:pt x="80" y="6"/>
                    </a:cubicBezTo>
                    <a:cubicBezTo>
                      <a:pt x="70" y="2"/>
                      <a:pt x="59"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785"/>
              <p:cNvSpPr>
                <a:spLocks noEditPoints="1"/>
              </p:cNvSpPr>
              <p:nvPr/>
            </p:nvSpPr>
            <p:spPr bwMode="auto">
              <a:xfrm>
                <a:off x="3009" y="2596"/>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2 h 37"/>
                  <a:gd name="T32" fmla="*/ 63 w 93"/>
                  <a:gd name="T33" fmla="*/ 31 h 37"/>
                  <a:gd name="T34" fmla="*/ 20 w 93"/>
                  <a:gd name="T35" fmla="*/ 31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6 w 93"/>
                  <a:gd name="T81" fmla="*/ 10 h 37"/>
                  <a:gd name="T82" fmla="*/ 4 w 93"/>
                  <a:gd name="T83" fmla="*/ 4 h 37"/>
                  <a:gd name="T84" fmla="*/ 1 w 93"/>
                  <a:gd name="T85" fmla="*/ 4 h 37"/>
                  <a:gd name="T86" fmla="*/ 0 w 93"/>
                  <a:gd name="T87" fmla="*/ 10 h 37"/>
                  <a:gd name="T88" fmla="*/ 5 w 93"/>
                  <a:gd name="T89" fmla="*/ 26 h 37"/>
                  <a:gd name="T90" fmla="*/ 79 w 93"/>
                  <a:gd name="T91" fmla="*/ 30 h 37"/>
                  <a:gd name="T92" fmla="*/ 80 w 93"/>
                  <a:gd name="T93" fmla="*/ 30 h 37"/>
                  <a:gd name="T94" fmla="*/ 86 w 93"/>
                  <a:gd name="T95" fmla="*/ 26 h 37"/>
                  <a:gd name="T96" fmla="*/ 93 w 93"/>
                  <a:gd name="T97" fmla="*/ 17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1"/>
                      <a:pt x="52" y="32"/>
                      <a:pt x="52" y="33"/>
                    </a:cubicBezTo>
                    <a:cubicBezTo>
                      <a:pt x="51" y="33"/>
                      <a:pt x="50" y="33"/>
                      <a:pt x="49" y="33"/>
                    </a:cubicBezTo>
                    <a:moveTo>
                      <a:pt x="54" y="33"/>
                    </a:moveTo>
                    <a:cubicBezTo>
                      <a:pt x="54" y="32"/>
                      <a:pt x="54" y="32"/>
                      <a:pt x="54" y="32"/>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9"/>
                      <a:pt x="60" y="25"/>
                      <a:pt x="59" y="22"/>
                    </a:cubicBezTo>
                    <a:cubicBezTo>
                      <a:pt x="61" y="22"/>
                      <a:pt x="62" y="22"/>
                      <a:pt x="63" y="22"/>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1"/>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8"/>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5"/>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10"/>
                    </a:cubicBezTo>
                    <a:cubicBezTo>
                      <a:pt x="5" y="9"/>
                      <a:pt x="4" y="8"/>
                      <a:pt x="4" y="8"/>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8"/>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786"/>
              <p:cNvSpPr>
                <a:spLocks noEditPoints="1"/>
              </p:cNvSpPr>
              <p:nvPr/>
            </p:nvSpPr>
            <p:spPr bwMode="auto">
              <a:xfrm>
                <a:off x="3009" y="2648"/>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787"/>
              <p:cNvSpPr>
                <a:spLocks noEditPoints="1"/>
              </p:cNvSpPr>
              <p:nvPr/>
            </p:nvSpPr>
            <p:spPr bwMode="auto">
              <a:xfrm>
                <a:off x="3009" y="2700"/>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29"/>
                      <a:pt x="80" y="29"/>
                      <a:pt x="80" y="29"/>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788"/>
              <p:cNvSpPr>
                <a:spLocks noEditPoints="1"/>
              </p:cNvSpPr>
              <p:nvPr/>
            </p:nvSpPr>
            <p:spPr bwMode="auto">
              <a:xfrm>
                <a:off x="3009" y="2752"/>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89 w 93"/>
                  <a:gd name="T79" fmla="*/ 6 h 37"/>
                  <a:gd name="T80" fmla="*/ 32 w 93"/>
                  <a:gd name="T81" fmla="*/ 19 h 37"/>
                  <a:gd name="T82" fmla="*/ 4 w 93"/>
                  <a:gd name="T83" fmla="*/ 5 h 37"/>
                  <a:gd name="T84" fmla="*/ 2 w 93"/>
                  <a:gd name="T85" fmla="*/ 3 h 37"/>
                  <a:gd name="T86" fmla="*/ 1 w 93"/>
                  <a:gd name="T87" fmla="*/ 8 h 37"/>
                  <a:gd name="T88" fmla="*/ 2 w 93"/>
                  <a:gd name="T89" fmla="*/ 20 h 37"/>
                  <a:gd name="T90" fmla="*/ 70 w 93"/>
                  <a:gd name="T91" fmla="*/ 33 h 37"/>
                  <a:gd name="T92" fmla="*/ 80 w 93"/>
                  <a:gd name="T93" fmla="*/ 29 h 37"/>
                  <a:gd name="T94" fmla="*/ 86 w 93"/>
                  <a:gd name="T95" fmla="*/ 26 h 37"/>
                  <a:gd name="T96" fmla="*/ 92 w 93"/>
                  <a:gd name="T97" fmla="*/ 18 h 37"/>
                  <a:gd name="T98" fmla="*/ 93 w 93"/>
                  <a:gd name="T9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5"/>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2"/>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2"/>
                      <a:pt x="54" y="32"/>
                      <a:pt x="54" y="32"/>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2"/>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1"/>
                      <a:pt x="60" y="32"/>
                    </a:cubicBezTo>
                    <a:moveTo>
                      <a:pt x="26" y="32"/>
                    </a:moveTo>
                    <a:cubicBezTo>
                      <a:pt x="24" y="31"/>
                      <a:pt x="22" y="31"/>
                      <a:pt x="20" y="30"/>
                    </a:cubicBezTo>
                    <a:cubicBezTo>
                      <a:pt x="20" y="29"/>
                      <a:pt x="20" y="28"/>
                      <a:pt x="20" y="26"/>
                    </a:cubicBezTo>
                    <a:cubicBezTo>
                      <a:pt x="20" y="24"/>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19"/>
                      <a:pt x="71" y="19"/>
                      <a:pt x="73" y="19"/>
                    </a:cubicBezTo>
                    <a:cubicBezTo>
                      <a:pt x="73" y="22"/>
                      <a:pt x="73" y="25"/>
                      <a:pt x="73" y="27"/>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7"/>
                      <a:pt x="19" y="29"/>
                      <a:pt x="19" y="30"/>
                    </a:cubicBezTo>
                    <a:moveTo>
                      <a:pt x="75" y="28"/>
                    </a:moveTo>
                    <a:cubicBezTo>
                      <a:pt x="75" y="27"/>
                      <a:pt x="75" y="27"/>
                      <a:pt x="75" y="27"/>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8"/>
                      <a:pt x="86" y="15"/>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2"/>
                      <a:pt x="89" y="2"/>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9"/>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29"/>
                      <a:pt x="80" y="29"/>
                      <a:pt x="80" y="29"/>
                    </a:cubicBezTo>
                    <a:cubicBezTo>
                      <a:pt x="80" y="29"/>
                      <a:pt x="80" y="29"/>
                      <a:pt x="80" y="29"/>
                    </a:cubicBezTo>
                    <a:cubicBezTo>
                      <a:pt x="81" y="29"/>
                      <a:pt x="83" y="28"/>
                      <a:pt x="84" y="27"/>
                    </a:cubicBezTo>
                    <a:cubicBezTo>
                      <a:pt x="84" y="27"/>
                      <a:pt x="85" y="26"/>
                      <a:pt x="86" y="26"/>
                    </a:cubicBezTo>
                    <a:cubicBezTo>
                      <a:pt x="86" y="26"/>
                      <a:pt x="86" y="26"/>
                      <a:pt x="86" y="26"/>
                    </a:cubicBezTo>
                    <a:cubicBezTo>
                      <a:pt x="86" y="26"/>
                      <a:pt x="86" y="26"/>
                      <a:pt x="86" y="26"/>
                    </a:cubicBezTo>
                    <a:cubicBezTo>
                      <a:pt x="89" y="24"/>
                      <a:pt x="91" y="21"/>
                      <a:pt x="92" y="18"/>
                    </a:cubicBezTo>
                    <a:cubicBezTo>
                      <a:pt x="92" y="18"/>
                      <a:pt x="93" y="17"/>
                      <a:pt x="93" y="16"/>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789"/>
              <p:cNvSpPr>
                <a:spLocks noEditPoints="1"/>
              </p:cNvSpPr>
              <p:nvPr/>
            </p:nvSpPr>
            <p:spPr bwMode="auto">
              <a:xfrm>
                <a:off x="3343" y="896"/>
                <a:ext cx="258" cy="223"/>
              </a:xfrm>
              <a:custGeom>
                <a:avLst/>
                <a:gdLst>
                  <a:gd name="T0" fmla="*/ 77 w 109"/>
                  <a:gd name="T1" fmla="*/ 90 h 94"/>
                  <a:gd name="T2" fmla="*/ 60 w 109"/>
                  <a:gd name="T3" fmla="*/ 73 h 94"/>
                  <a:gd name="T4" fmla="*/ 63 w 109"/>
                  <a:gd name="T5" fmla="*/ 70 h 94"/>
                  <a:gd name="T6" fmla="*/ 72 w 109"/>
                  <a:gd name="T7" fmla="*/ 64 h 94"/>
                  <a:gd name="T8" fmla="*/ 77 w 109"/>
                  <a:gd name="T9" fmla="*/ 90 h 94"/>
                  <a:gd name="T10" fmla="*/ 79 w 109"/>
                  <a:gd name="T11" fmla="*/ 84 h 94"/>
                  <a:gd name="T12" fmla="*/ 75 w 109"/>
                  <a:gd name="T13" fmla="*/ 63 h 94"/>
                  <a:gd name="T14" fmla="*/ 75 w 109"/>
                  <a:gd name="T15" fmla="*/ 62 h 94"/>
                  <a:gd name="T16" fmla="*/ 75 w 109"/>
                  <a:gd name="T17" fmla="*/ 61 h 94"/>
                  <a:gd name="T18" fmla="*/ 19 w 109"/>
                  <a:gd name="T19" fmla="*/ 13 h 94"/>
                  <a:gd name="T20" fmla="*/ 55 w 109"/>
                  <a:gd name="T21" fmla="*/ 37 h 94"/>
                  <a:gd name="T22" fmla="*/ 83 w 109"/>
                  <a:gd name="T23" fmla="*/ 56 h 94"/>
                  <a:gd name="T24" fmla="*/ 79 w 109"/>
                  <a:gd name="T25" fmla="*/ 84 h 94"/>
                  <a:gd name="T26" fmla="*/ 43 w 109"/>
                  <a:gd name="T27" fmla="*/ 81 h 94"/>
                  <a:gd name="T28" fmla="*/ 33 w 109"/>
                  <a:gd name="T29" fmla="*/ 64 h 94"/>
                  <a:gd name="T30" fmla="*/ 13 w 109"/>
                  <a:gd name="T31" fmla="*/ 24 h 94"/>
                  <a:gd name="T32" fmla="*/ 5 w 109"/>
                  <a:gd name="T33" fmla="*/ 9 h 94"/>
                  <a:gd name="T34" fmla="*/ 4 w 109"/>
                  <a:gd name="T35" fmla="*/ 5 h 94"/>
                  <a:gd name="T36" fmla="*/ 71 w 109"/>
                  <a:gd name="T37" fmla="*/ 61 h 94"/>
                  <a:gd name="T38" fmla="*/ 57 w 109"/>
                  <a:gd name="T39" fmla="*/ 72 h 94"/>
                  <a:gd name="T40" fmla="*/ 50 w 109"/>
                  <a:gd name="T41" fmla="*/ 78 h 94"/>
                  <a:gd name="T42" fmla="*/ 43 w 109"/>
                  <a:gd name="T43" fmla="*/ 81 h 94"/>
                  <a:gd name="T44" fmla="*/ 85 w 109"/>
                  <a:gd name="T45" fmla="*/ 54 h 94"/>
                  <a:gd name="T46" fmla="*/ 56 w 109"/>
                  <a:gd name="T47" fmla="*/ 35 h 94"/>
                  <a:gd name="T48" fmla="*/ 10 w 109"/>
                  <a:gd name="T49" fmla="*/ 4 h 94"/>
                  <a:gd name="T50" fmla="*/ 35 w 109"/>
                  <a:gd name="T51" fmla="*/ 13 h 94"/>
                  <a:gd name="T52" fmla="*/ 105 w 109"/>
                  <a:gd name="T53" fmla="*/ 42 h 94"/>
                  <a:gd name="T54" fmla="*/ 85 w 109"/>
                  <a:gd name="T55" fmla="*/ 54 h 94"/>
                  <a:gd name="T56" fmla="*/ 2 w 109"/>
                  <a:gd name="T57" fmla="*/ 0 h 94"/>
                  <a:gd name="T58" fmla="*/ 1 w 109"/>
                  <a:gd name="T59" fmla="*/ 1 h 94"/>
                  <a:gd name="T60" fmla="*/ 1 w 109"/>
                  <a:gd name="T61" fmla="*/ 1 h 94"/>
                  <a:gd name="T62" fmla="*/ 0 w 109"/>
                  <a:gd name="T63" fmla="*/ 1 h 94"/>
                  <a:gd name="T64" fmla="*/ 0 w 109"/>
                  <a:gd name="T65" fmla="*/ 1 h 94"/>
                  <a:gd name="T66" fmla="*/ 0 w 109"/>
                  <a:gd name="T67" fmla="*/ 1 h 94"/>
                  <a:gd name="T68" fmla="*/ 0 w 109"/>
                  <a:gd name="T69" fmla="*/ 1 h 94"/>
                  <a:gd name="T70" fmla="*/ 0 w 109"/>
                  <a:gd name="T71" fmla="*/ 1 h 94"/>
                  <a:gd name="T72" fmla="*/ 0 w 109"/>
                  <a:gd name="T73" fmla="*/ 2 h 94"/>
                  <a:gd name="T74" fmla="*/ 0 w 109"/>
                  <a:gd name="T75" fmla="*/ 2 h 94"/>
                  <a:gd name="T76" fmla="*/ 0 w 109"/>
                  <a:gd name="T77" fmla="*/ 3 h 94"/>
                  <a:gd name="T78" fmla="*/ 0 w 109"/>
                  <a:gd name="T79" fmla="*/ 4 h 94"/>
                  <a:gd name="T80" fmla="*/ 19 w 109"/>
                  <a:gd name="T81" fmla="*/ 43 h 94"/>
                  <a:gd name="T82" fmla="*/ 42 w 109"/>
                  <a:gd name="T83" fmla="*/ 83 h 94"/>
                  <a:gd name="T84" fmla="*/ 43 w 109"/>
                  <a:gd name="T85" fmla="*/ 84 h 94"/>
                  <a:gd name="T86" fmla="*/ 43 w 109"/>
                  <a:gd name="T87" fmla="*/ 84 h 94"/>
                  <a:gd name="T88" fmla="*/ 52 w 109"/>
                  <a:gd name="T89" fmla="*/ 80 h 94"/>
                  <a:gd name="T90" fmla="*/ 58 w 109"/>
                  <a:gd name="T91" fmla="*/ 75 h 94"/>
                  <a:gd name="T92" fmla="*/ 77 w 109"/>
                  <a:gd name="T93" fmla="*/ 94 h 94"/>
                  <a:gd name="T94" fmla="*/ 78 w 109"/>
                  <a:gd name="T95" fmla="*/ 94 h 94"/>
                  <a:gd name="T96" fmla="*/ 78 w 109"/>
                  <a:gd name="T97" fmla="*/ 94 h 94"/>
                  <a:gd name="T98" fmla="*/ 79 w 109"/>
                  <a:gd name="T99" fmla="*/ 94 h 94"/>
                  <a:gd name="T100" fmla="*/ 79 w 109"/>
                  <a:gd name="T101" fmla="*/ 94 h 94"/>
                  <a:gd name="T102" fmla="*/ 80 w 109"/>
                  <a:gd name="T103" fmla="*/ 93 h 94"/>
                  <a:gd name="T104" fmla="*/ 86 w 109"/>
                  <a:gd name="T105" fmla="*/ 56 h 94"/>
                  <a:gd name="T106" fmla="*/ 109 w 109"/>
                  <a:gd name="T107" fmla="*/ 43 h 94"/>
                  <a:gd name="T108" fmla="*/ 109 w 109"/>
                  <a:gd name="T109" fmla="*/ 42 h 94"/>
                  <a:gd name="T110" fmla="*/ 109 w 109"/>
                  <a:gd name="T111" fmla="*/ 41 h 94"/>
                  <a:gd name="T112" fmla="*/ 36 w 109"/>
                  <a:gd name="T113" fmla="*/ 11 h 94"/>
                  <a:gd name="T114" fmla="*/ 3 w 109"/>
                  <a:gd name="T115" fmla="*/ 0 h 94"/>
                  <a:gd name="T116" fmla="*/ 2 w 109"/>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94">
                    <a:moveTo>
                      <a:pt x="77" y="90"/>
                    </a:moveTo>
                    <a:cubicBezTo>
                      <a:pt x="71" y="84"/>
                      <a:pt x="66" y="79"/>
                      <a:pt x="60" y="73"/>
                    </a:cubicBezTo>
                    <a:cubicBezTo>
                      <a:pt x="61" y="72"/>
                      <a:pt x="62" y="71"/>
                      <a:pt x="63" y="70"/>
                    </a:cubicBezTo>
                    <a:cubicBezTo>
                      <a:pt x="66" y="67"/>
                      <a:pt x="69" y="65"/>
                      <a:pt x="72" y="64"/>
                    </a:cubicBezTo>
                    <a:cubicBezTo>
                      <a:pt x="74" y="70"/>
                      <a:pt x="75" y="78"/>
                      <a:pt x="77" y="90"/>
                    </a:cubicBezTo>
                    <a:moveTo>
                      <a:pt x="79" y="84"/>
                    </a:moveTo>
                    <a:cubicBezTo>
                      <a:pt x="77" y="75"/>
                      <a:pt x="76" y="68"/>
                      <a:pt x="75" y="63"/>
                    </a:cubicBezTo>
                    <a:cubicBezTo>
                      <a:pt x="75" y="62"/>
                      <a:pt x="75" y="62"/>
                      <a:pt x="75" y="62"/>
                    </a:cubicBezTo>
                    <a:cubicBezTo>
                      <a:pt x="75" y="62"/>
                      <a:pt x="75" y="61"/>
                      <a:pt x="75" y="61"/>
                    </a:cubicBezTo>
                    <a:cubicBezTo>
                      <a:pt x="53" y="42"/>
                      <a:pt x="39" y="29"/>
                      <a:pt x="19" y="13"/>
                    </a:cubicBezTo>
                    <a:cubicBezTo>
                      <a:pt x="30" y="21"/>
                      <a:pt x="39" y="28"/>
                      <a:pt x="55" y="37"/>
                    </a:cubicBezTo>
                    <a:cubicBezTo>
                      <a:pt x="64" y="43"/>
                      <a:pt x="75" y="49"/>
                      <a:pt x="83" y="56"/>
                    </a:cubicBezTo>
                    <a:cubicBezTo>
                      <a:pt x="82" y="65"/>
                      <a:pt x="80" y="75"/>
                      <a:pt x="79" y="84"/>
                    </a:cubicBezTo>
                    <a:moveTo>
                      <a:pt x="43" y="81"/>
                    </a:moveTo>
                    <a:cubicBezTo>
                      <a:pt x="41" y="78"/>
                      <a:pt x="37" y="71"/>
                      <a:pt x="33" y="64"/>
                    </a:cubicBezTo>
                    <a:cubicBezTo>
                      <a:pt x="27" y="52"/>
                      <a:pt x="19" y="37"/>
                      <a:pt x="13" y="24"/>
                    </a:cubicBezTo>
                    <a:cubicBezTo>
                      <a:pt x="10" y="18"/>
                      <a:pt x="7" y="13"/>
                      <a:pt x="5" y="9"/>
                    </a:cubicBezTo>
                    <a:cubicBezTo>
                      <a:pt x="5" y="7"/>
                      <a:pt x="4" y="6"/>
                      <a:pt x="4" y="5"/>
                    </a:cubicBezTo>
                    <a:cubicBezTo>
                      <a:pt x="30" y="24"/>
                      <a:pt x="46" y="39"/>
                      <a:pt x="71" y="61"/>
                    </a:cubicBezTo>
                    <a:cubicBezTo>
                      <a:pt x="66" y="63"/>
                      <a:pt x="61" y="67"/>
                      <a:pt x="57" y="72"/>
                    </a:cubicBezTo>
                    <a:cubicBezTo>
                      <a:pt x="55" y="74"/>
                      <a:pt x="53" y="76"/>
                      <a:pt x="50" y="78"/>
                    </a:cubicBezTo>
                    <a:cubicBezTo>
                      <a:pt x="48" y="80"/>
                      <a:pt x="46" y="81"/>
                      <a:pt x="43" y="81"/>
                    </a:cubicBezTo>
                    <a:moveTo>
                      <a:pt x="85" y="54"/>
                    </a:moveTo>
                    <a:cubicBezTo>
                      <a:pt x="76" y="47"/>
                      <a:pt x="66" y="40"/>
                      <a:pt x="56" y="35"/>
                    </a:cubicBezTo>
                    <a:cubicBezTo>
                      <a:pt x="36" y="23"/>
                      <a:pt x="27" y="14"/>
                      <a:pt x="10" y="4"/>
                    </a:cubicBezTo>
                    <a:cubicBezTo>
                      <a:pt x="20" y="7"/>
                      <a:pt x="23" y="8"/>
                      <a:pt x="35" y="13"/>
                    </a:cubicBezTo>
                    <a:cubicBezTo>
                      <a:pt x="59" y="23"/>
                      <a:pt x="84" y="33"/>
                      <a:pt x="105" y="42"/>
                    </a:cubicBezTo>
                    <a:cubicBezTo>
                      <a:pt x="98" y="46"/>
                      <a:pt x="92" y="49"/>
                      <a:pt x="85" y="54"/>
                    </a:cubicBezTo>
                    <a:moveTo>
                      <a:pt x="2" y="0"/>
                    </a:moveTo>
                    <a:cubicBezTo>
                      <a:pt x="2" y="0"/>
                      <a:pt x="1" y="0"/>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3"/>
                      <a:pt x="0" y="3"/>
                      <a:pt x="0" y="3"/>
                    </a:cubicBezTo>
                    <a:cubicBezTo>
                      <a:pt x="0" y="3"/>
                      <a:pt x="0" y="4"/>
                      <a:pt x="0" y="4"/>
                    </a:cubicBezTo>
                    <a:cubicBezTo>
                      <a:pt x="3" y="9"/>
                      <a:pt x="11" y="26"/>
                      <a:pt x="19" y="43"/>
                    </a:cubicBezTo>
                    <a:cubicBezTo>
                      <a:pt x="28" y="60"/>
                      <a:pt x="37" y="77"/>
                      <a:pt x="42" y="83"/>
                    </a:cubicBezTo>
                    <a:cubicBezTo>
                      <a:pt x="42" y="84"/>
                      <a:pt x="42" y="84"/>
                      <a:pt x="43" y="84"/>
                    </a:cubicBezTo>
                    <a:cubicBezTo>
                      <a:pt x="43" y="84"/>
                      <a:pt x="43" y="84"/>
                      <a:pt x="43" y="84"/>
                    </a:cubicBezTo>
                    <a:cubicBezTo>
                      <a:pt x="46" y="84"/>
                      <a:pt x="49" y="82"/>
                      <a:pt x="52" y="80"/>
                    </a:cubicBezTo>
                    <a:cubicBezTo>
                      <a:pt x="54" y="79"/>
                      <a:pt x="56" y="77"/>
                      <a:pt x="58" y="75"/>
                    </a:cubicBezTo>
                    <a:cubicBezTo>
                      <a:pt x="64" y="81"/>
                      <a:pt x="69" y="86"/>
                      <a:pt x="77" y="94"/>
                    </a:cubicBezTo>
                    <a:cubicBezTo>
                      <a:pt x="77" y="94"/>
                      <a:pt x="78" y="94"/>
                      <a:pt x="78" y="94"/>
                    </a:cubicBezTo>
                    <a:cubicBezTo>
                      <a:pt x="78" y="94"/>
                      <a:pt x="78" y="94"/>
                      <a:pt x="78" y="94"/>
                    </a:cubicBezTo>
                    <a:cubicBezTo>
                      <a:pt x="79" y="94"/>
                      <a:pt x="79" y="94"/>
                      <a:pt x="79" y="94"/>
                    </a:cubicBezTo>
                    <a:cubicBezTo>
                      <a:pt x="79" y="94"/>
                      <a:pt x="79" y="94"/>
                      <a:pt x="79" y="94"/>
                    </a:cubicBezTo>
                    <a:cubicBezTo>
                      <a:pt x="80" y="94"/>
                      <a:pt x="80" y="94"/>
                      <a:pt x="80" y="93"/>
                    </a:cubicBezTo>
                    <a:cubicBezTo>
                      <a:pt x="82" y="81"/>
                      <a:pt x="84" y="69"/>
                      <a:pt x="86" y="56"/>
                    </a:cubicBezTo>
                    <a:cubicBezTo>
                      <a:pt x="94" y="50"/>
                      <a:pt x="100" y="48"/>
                      <a:pt x="109" y="43"/>
                    </a:cubicBezTo>
                    <a:cubicBezTo>
                      <a:pt x="109" y="43"/>
                      <a:pt x="109" y="43"/>
                      <a:pt x="109" y="42"/>
                    </a:cubicBezTo>
                    <a:cubicBezTo>
                      <a:pt x="109" y="42"/>
                      <a:pt x="109" y="41"/>
                      <a:pt x="109" y="41"/>
                    </a:cubicBezTo>
                    <a:cubicBezTo>
                      <a:pt x="87" y="32"/>
                      <a:pt x="61" y="21"/>
                      <a:pt x="36" y="11"/>
                    </a:cubicBezTo>
                    <a:cubicBezTo>
                      <a:pt x="21" y="5"/>
                      <a:pt x="20" y="4"/>
                      <a:pt x="3"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790"/>
              <p:cNvSpPr>
                <a:spLocks noEditPoints="1"/>
              </p:cNvSpPr>
              <p:nvPr/>
            </p:nvSpPr>
            <p:spPr bwMode="auto">
              <a:xfrm>
                <a:off x="3080" y="733"/>
                <a:ext cx="263" cy="225"/>
              </a:xfrm>
              <a:custGeom>
                <a:avLst/>
                <a:gdLst>
                  <a:gd name="T0" fmla="*/ 78 w 111"/>
                  <a:gd name="T1" fmla="*/ 89 h 95"/>
                  <a:gd name="T2" fmla="*/ 62 w 111"/>
                  <a:gd name="T3" fmla="*/ 74 h 95"/>
                  <a:gd name="T4" fmla="*/ 64 w 111"/>
                  <a:gd name="T5" fmla="*/ 71 h 95"/>
                  <a:gd name="T6" fmla="*/ 73 w 111"/>
                  <a:gd name="T7" fmla="*/ 65 h 95"/>
                  <a:gd name="T8" fmla="*/ 78 w 111"/>
                  <a:gd name="T9" fmla="*/ 89 h 95"/>
                  <a:gd name="T10" fmla="*/ 80 w 111"/>
                  <a:gd name="T11" fmla="*/ 82 h 95"/>
                  <a:gd name="T12" fmla="*/ 76 w 111"/>
                  <a:gd name="T13" fmla="*/ 64 h 95"/>
                  <a:gd name="T14" fmla="*/ 77 w 111"/>
                  <a:gd name="T15" fmla="*/ 63 h 95"/>
                  <a:gd name="T16" fmla="*/ 76 w 111"/>
                  <a:gd name="T17" fmla="*/ 61 h 95"/>
                  <a:gd name="T18" fmla="*/ 31 w 111"/>
                  <a:gd name="T19" fmla="*/ 22 h 95"/>
                  <a:gd name="T20" fmla="*/ 56 w 111"/>
                  <a:gd name="T21" fmla="*/ 38 h 95"/>
                  <a:gd name="T22" fmla="*/ 84 w 111"/>
                  <a:gd name="T23" fmla="*/ 57 h 95"/>
                  <a:gd name="T24" fmla="*/ 80 w 111"/>
                  <a:gd name="T25" fmla="*/ 82 h 95"/>
                  <a:gd name="T26" fmla="*/ 45 w 111"/>
                  <a:gd name="T27" fmla="*/ 81 h 95"/>
                  <a:gd name="T28" fmla="*/ 35 w 111"/>
                  <a:gd name="T29" fmla="*/ 64 h 95"/>
                  <a:gd name="T30" fmla="*/ 14 w 111"/>
                  <a:gd name="T31" fmla="*/ 25 h 95"/>
                  <a:gd name="T32" fmla="*/ 7 w 111"/>
                  <a:gd name="T33" fmla="*/ 9 h 95"/>
                  <a:gd name="T34" fmla="*/ 6 w 111"/>
                  <a:gd name="T35" fmla="*/ 7 h 95"/>
                  <a:gd name="T36" fmla="*/ 71 w 111"/>
                  <a:gd name="T37" fmla="*/ 62 h 95"/>
                  <a:gd name="T38" fmla="*/ 66 w 111"/>
                  <a:gd name="T39" fmla="*/ 65 h 95"/>
                  <a:gd name="T40" fmla="*/ 55 w 111"/>
                  <a:gd name="T41" fmla="*/ 75 h 95"/>
                  <a:gd name="T42" fmla="*/ 45 w 111"/>
                  <a:gd name="T43" fmla="*/ 81 h 95"/>
                  <a:gd name="T44" fmla="*/ 86 w 111"/>
                  <a:gd name="T45" fmla="*/ 54 h 95"/>
                  <a:gd name="T46" fmla="*/ 58 w 111"/>
                  <a:gd name="T47" fmla="*/ 35 h 95"/>
                  <a:gd name="T48" fmla="*/ 31 w 111"/>
                  <a:gd name="T49" fmla="*/ 17 h 95"/>
                  <a:gd name="T50" fmla="*/ 14 w 111"/>
                  <a:gd name="T51" fmla="*/ 6 h 95"/>
                  <a:gd name="T52" fmla="*/ 20 w 111"/>
                  <a:gd name="T53" fmla="*/ 8 h 95"/>
                  <a:gd name="T54" fmla="*/ 36 w 111"/>
                  <a:gd name="T55" fmla="*/ 14 h 95"/>
                  <a:gd name="T56" fmla="*/ 105 w 111"/>
                  <a:gd name="T57" fmla="*/ 43 h 95"/>
                  <a:gd name="T58" fmla="*/ 86 w 111"/>
                  <a:gd name="T59" fmla="*/ 54 h 95"/>
                  <a:gd name="T60" fmla="*/ 4 w 111"/>
                  <a:gd name="T61" fmla="*/ 0 h 95"/>
                  <a:gd name="T62" fmla="*/ 2 w 111"/>
                  <a:gd name="T63" fmla="*/ 1 h 95"/>
                  <a:gd name="T64" fmla="*/ 1 w 111"/>
                  <a:gd name="T65" fmla="*/ 1 h 95"/>
                  <a:gd name="T66" fmla="*/ 1 w 111"/>
                  <a:gd name="T67" fmla="*/ 1 h 95"/>
                  <a:gd name="T68" fmla="*/ 1 w 111"/>
                  <a:gd name="T69" fmla="*/ 1 h 95"/>
                  <a:gd name="T70" fmla="*/ 1 w 111"/>
                  <a:gd name="T71" fmla="*/ 1 h 95"/>
                  <a:gd name="T72" fmla="*/ 1 w 111"/>
                  <a:gd name="T73" fmla="*/ 1 h 95"/>
                  <a:gd name="T74" fmla="*/ 0 w 111"/>
                  <a:gd name="T75" fmla="*/ 2 h 95"/>
                  <a:gd name="T76" fmla="*/ 0 w 111"/>
                  <a:gd name="T77" fmla="*/ 3 h 95"/>
                  <a:gd name="T78" fmla="*/ 0 w 111"/>
                  <a:gd name="T79" fmla="*/ 3 h 95"/>
                  <a:gd name="T80" fmla="*/ 1 w 111"/>
                  <a:gd name="T81" fmla="*/ 5 h 95"/>
                  <a:gd name="T82" fmla="*/ 20 w 111"/>
                  <a:gd name="T83" fmla="*/ 44 h 95"/>
                  <a:gd name="T84" fmla="*/ 33 w 111"/>
                  <a:gd name="T85" fmla="*/ 68 h 95"/>
                  <a:gd name="T86" fmla="*/ 42 w 111"/>
                  <a:gd name="T87" fmla="*/ 84 h 95"/>
                  <a:gd name="T88" fmla="*/ 44 w 111"/>
                  <a:gd name="T89" fmla="*/ 85 h 95"/>
                  <a:gd name="T90" fmla="*/ 44 w 111"/>
                  <a:gd name="T91" fmla="*/ 85 h 95"/>
                  <a:gd name="T92" fmla="*/ 53 w 111"/>
                  <a:gd name="T93" fmla="*/ 81 h 95"/>
                  <a:gd name="T94" fmla="*/ 59 w 111"/>
                  <a:gd name="T95" fmla="*/ 76 h 95"/>
                  <a:gd name="T96" fmla="*/ 78 w 111"/>
                  <a:gd name="T97" fmla="*/ 94 h 95"/>
                  <a:gd name="T98" fmla="*/ 79 w 111"/>
                  <a:gd name="T99" fmla="*/ 95 h 95"/>
                  <a:gd name="T100" fmla="*/ 80 w 111"/>
                  <a:gd name="T101" fmla="*/ 95 h 95"/>
                  <a:gd name="T102" fmla="*/ 80 w 111"/>
                  <a:gd name="T103" fmla="*/ 95 h 95"/>
                  <a:gd name="T104" fmla="*/ 82 w 111"/>
                  <a:gd name="T105" fmla="*/ 94 h 95"/>
                  <a:gd name="T106" fmla="*/ 88 w 111"/>
                  <a:gd name="T107" fmla="*/ 57 h 95"/>
                  <a:gd name="T108" fmla="*/ 110 w 111"/>
                  <a:gd name="T109" fmla="*/ 44 h 95"/>
                  <a:gd name="T110" fmla="*/ 111 w 111"/>
                  <a:gd name="T111" fmla="*/ 43 h 95"/>
                  <a:gd name="T112" fmla="*/ 110 w 111"/>
                  <a:gd name="T113" fmla="*/ 41 h 95"/>
                  <a:gd name="T114" fmla="*/ 37 w 111"/>
                  <a:gd name="T115" fmla="*/ 11 h 95"/>
                  <a:gd name="T116" fmla="*/ 22 w 111"/>
                  <a:gd name="T117" fmla="*/ 5 h 95"/>
                  <a:gd name="T118" fmla="*/ 4 w 111"/>
                  <a:gd name="T119" fmla="*/ 0 h 95"/>
                  <a:gd name="T120" fmla="*/ 4 w 111"/>
                  <a:gd name="T1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95">
                    <a:moveTo>
                      <a:pt x="78" y="89"/>
                    </a:moveTo>
                    <a:cubicBezTo>
                      <a:pt x="72" y="84"/>
                      <a:pt x="67" y="79"/>
                      <a:pt x="62" y="74"/>
                    </a:cubicBezTo>
                    <a:cubicBezTo>
                      <a:pt x="62" y="73"/>
                      <a:pt x="63" y="72"/>
                      <a:pt x="64" y="71"/>
                    </a:cubicBezTo>
                    <a:cubicBezTo>
                      <a:pt x="67" y="68"/>
                      <a:pt x="70" y="66"/>
                      <a:pt x="73" y="65"/>
                    </a:cubicBezTo>
                    <a:cubicBezTo>
                      <a:pt x="74" y="71"/>
                      <a:pt x="76" y="78"/>
                      <a:pt x="78" y="89"/>
                    </a:cubicBezTo>
                    <a:moveTo>
                      <a:pt x="80" y="82"/>
                    </a:moveTo>
                    <a:cubicBezTo>
                      <a:pt x="79" y="74"/>
                      <a:pt x="78" y="69"/>
                      <a:pt x="76" y="64"/>
                    </a:cubicBezTo>
                    <a:cubicBezTo>
                      <a:pt x="77" y="63"/>
                      <a:pt x="77" y="63"/>
                      <a:pt x="77" y="63"/>
                    </a:cubicBezTo>
                    <a:cubicBezTo>
                      <a:pt x="77" y="62"/>
                      <a:pt x="77" y="61"/>
                      <a:pt x="76" y="61"/>
                    </a:cubicBezTo>
                    <a:cubicBezTo>
                      <a:pt x="59" y="46"/>
                      <a:pt x="46" y="34"/>
                      <a:pt x="31" y="22"/>
                    </a:cubicBezTo>
                    <a:cubicBezTo>
                      <a:pt x="38" y="27"/>
                      <a:pt x="46" y="32"/>
                      <a:pt x="56" y="38"/>
                    </a:cubicBezTo>
                    <a:cubicBezTo>
                      <a:pt x="65" y="44"/>
                      <a:pt x="76" y="50"/>
                      <a:pt x="84" y="57"/>
                    </a:cubicBezTo>
                    <a:cubicBezTo>
                      <a:pt x="83" y="65"/>
                      <a:pt x="81" y="74"/>
                      <a:pt x="80" y="82"/>
                    </a:cubicBezTo>
                    <a:moveTo>
                      <a:pt x="45" y="81"/>
                    </a:moveTo>
                    <a:cubicBezTo>
                      <a:pt x="42" y="78"/>
                      <a:pt x="39" y="72"/>
                      <a:pt x="35" y="64"/>
                    </a:cubicBezTo>
                    <a:cubicBezTo>
                      <a:pt x="28" y="52"/>
                      <a:pt x="21" y="37"/>
                      <a:pt x="14" y="25"/>
                    </a:cubicBezTo>
                    <a:cubicBezTo>
                      <a:pt x="11" y="18"/>
                      <a:pt x="9" y="13"/>
                      <a:pt x="7" y="9"/>
                    </a:cubicBezTo>
                    <a:cubicBezTo>
                      <a:pt x="6" y="8"/>
                      <a:pt x="6" y="7"/>
                      <a:pt x="6" y="7"/>
                    </a:cubicBezTo>
                    <a:cubicBezTo>
                      <a:pt x="31" y="25"/>
                      <a:pt x="47" y="40"/>
                      <a:pt x="71" y="62"/>
                    </a:cubicBezTo>
                    <a:cubicBezTo>
                      <a:pt x="69" y="62"/>
                      <a:pt x="67" y="63"/>
                      <a:pt x="66" y="65"/>
                    </a:cubicBezTo>
                    <a:cubicBezTo>
                      <a:pt x="62" y="68"/>
                      <a:pt x="58" y="72"/>
                      <a:pt x="55" y="75"/>
                    </a:cubicBezTo>
                    <a:cubicBezTo>
                      <a:pt x="51" y="79"/>
                      <a:pt x="48" y="81"/>
                      <a:pt x="45" y="81"/>
                    </a:cubicBezTo>
                    <a:moveTo>
                      <a:pt x="86" y="54"/>
                    </a:moveTo>
                    <a:cubicBezTo>
                      <a:pt x="77" y="47"/>
                      <a:pt x="67" y="40"/>
                      <a:pt x="58" y="35"/>
                    </a:cubicBezTo>
                    <a:cubicBezTo>
                      <a:pt x="46" y="28"/>
                      <a:pt x="38" y="22"/>
                      <a:pt x="31" y="17"/>
                    </a:cubicBezTo>
                    <a:cubicBezTo>
                      <a:pt x="25" y="13"/>
                      <a:pt x="20" y="10"/>
                      <a:pt x="14" y="6"/>
                    </a:cubicBezTo>
                    <a:cubicBezTo>
                      <a:pt x="17" y="7"/>
                      <a:pt x="19" y="7"/>
                      <a:pt x="20" y="8"/>
                    </a:cubicBezTo>
                    <a:cubicBezTo>
                      <a:pt x="24" y="10"/>
                      <a:pt x="29" y="11"/>
                      <a:pt x="36" y="14"/>
                    </a:cubicBezTo>
                    <a:cubicBezTo>
                      <a:pt x="59" y="23"/>
                      <a:pt x="84" y="34"/>
                      <a:pt x="105" y="43"/>
                    </a:cubicBezTo>
                    <a:cubicBezTo>
                      <a:pt x="98" y="46"/>
                      <a:pt x="93" y="49"/>
                      <a:pt x="86" y="54"/>
                    </a:cubicBezTo>
                    <a:moveTo>
                      <a:pt x="4" y="0"/>
                    </a:moveTo>
                    <a:cubicBezTo>
                      <a:pt x="3" y="0"/>
                      <a:pt x="2" y="0"/>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3"/>
                      <a:pt x="0" y="3"/>
                      <a:pt x="0" y="3"/>
                    </a:cubicBezTo>
                    <a:cubicBezTo>
                      <a:pt x="0" y="3"/>
                      <a:pt x="0" y="3"/>
                      <a:pt x="0" y="3"/>
                    </a:cubicBezTo>
                    <a:cubicBezTo>
                      <a:pt x="1" y="4"/>
                      <a:pt x="1" y="4"/>
                      <a:pt x="1" y="5"/>
                    </a:cubicBezTo>
                    <a:cubicBezTo>
                      <a:pt x="3" y="10"/>
                      <a:pt x="11" y="27"/>
                      <a:pt x="20" y="44"/>
                    </a:cubicBezTo>
                    <a:cubicBezTo>
                      <a:pt x="24" y="52"/>
                      <a:pt x="29" y="61"/>
                      <a:pt x="33" y="68"/>
                    </a:cubicBezTo>
                    <a:cubicBezTo>
                      <a:pt x="37" y="75"/>
                      <a:pt x="40" y="81"/>
                      <a:pt x="42" y="84"/>
                    </a:cubicBezTo>
                    <a:cubicBezTo>
                      <a:pt x="43" y="85"/>
                      <a:pt x="43" y="85"/>
                      <a:pt x="44" y="85"/>
                    </a:cubicBezTo>
                    <a:cubicBezTo>
                      <a:pt x="44" y="85"/>
                      <a:pt x="44" y="85"/>
                      <a:pt x="44" y="85"/>
                    </a:cubicBezTo>
                    <a:cubicBezTo>
                      <a:pt x="47" y="85"/>
                      <a:pt x="51" y="83"/>
                      <a:pt x="53" y="81"/>
                    </a:cubicBezTo>
                    <a:cubicBezTo>
                      <a:pt x="55" y="80"/>
                      <a:pt x="57" y="78"/>
                      <a:pt x="59" y="76"/>
                    </a:cubicBezTo>
                    <a:cubicBezTo>
                      <a:pt x="65" y="82"/>
                      <a:pt x="70" y="87"/>
                      <a:pt x="78" y="94"/>
                    </a:cubicBezTo>
                    <a:cubicBezTo>
                      <a:pt x="78" y="95"/>
                      <a:pt x="79" y="95"/>
                      <a:pt x="79" y="95"/>
                    </a:cubicBezTo>
                    <a:cubicBezTo>
                      <a:pt x="80" y="95"/>
                      <a:pt x="80" y="95"/>
                      <a:pt x="80" y="95"/>
                    </a:cubicBezTo>
                    <a:cubicBezTo>
                      <a:pt x="80" y="95"/>
                      <a:pt x="80" y="95"/>
                      <a:pt x="80" y="95"/>
                    </a:cubicBezTo>
                    <a:cubicBezTo>
                      <a:pt x="81" y="95"/>
                      <a:pt x="82" y="95"/>
                      <a:pt x="82" y="94"/>
                    </a:cubicBezTo>
                    <a:cubicBezTo>
                      <a:pt x="84" y="82"/>
                      <a:pt x="86" y="69"/>
                      <a:pt x="88" y="57"/>
                    </a:cubicBezTo>
                    <a:cubicBezTo>
                      <a:pt x="95" y="51"/>
                      <a:pt x="101" y="49"/>
                      <a:pt x="110" y="44"/>
                    </a:cubicBezTo>
                    <a:cubicBezTo>
                      <a:pt x="111" y="44"/>
                      <a:pt x="111" y="44"/>
                      <a:pt x="111" y="43"/>
                    </a:cubicBezTo>
                    <a:cubicBezTo>
                      <a:pt x="111" y="42"/>
                      <a:pt x="111" y="41"/>
                      <a:pt x="110" y="41"/>
                    </a:cubicBezTo>
                    <a:cubicBezTo>
                      <a:pt x="89" y="32"/>
                      <a:pt x="62" y="21"/>
                      <a:pt x="37" y="11"/>
                    </a:cubicBezTo>
                    <a:cubicBezTo>
                      <a:pt x="30" y="8"/>
                      <a:pt x="26" y="6"/>
                      <a:pt x="22" y="5"/>
                    </a:cubicBezTo>
                    <a:cubicBezTo>
                      <a:pt x="17" y="3"/>
                      <a:pt x="13" y="2"/>
                      <a:pt x="4" y="0"/>
                    </a:cubicBezTo>
                    <a:cubicBezTo>
                      <a:pt x="4"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791"/>
              <p:cNvSpPr>
                <a:spLocks noEditPoints="1"/>
              </p:cNvSpPr>
              <p:nvPr/>
            </p:nvSpPr>
            <p:spPr bwMode="auto">
              <a:xfrm>
                <a:off x="3454" y="3395"/>
                <a:ext cx="362" cy="344"/>
              </a:xfrm>
              <a:custGeom>
                <a:avLst/>
                <a:gdLst>
                  <a:gd name="T0" fmla="*/ 43 w 153"/>
                  <a:gd name="T1" fmla="*/ 141 h 145"/>
                  <a:gd name="T2" fmla="*/ 13 w 153"/>
                  <a:gd name="T3" fmla="*/ 127 h 145"/>
                  <a:gd name="T4" fmla="*/ 85 w 153"/>
                  <a:gd name="T5" fmla="*/ 135 h 145"/>
                  <a:gd name="T6" fmla="*/ 93 w 153"/>
                  <a:gd name="T7" fmla="*/ 134 h 145"/>
                  <a:gd name="T8" fmla="*/ 101 w 153"/>
                  <a:gd name="T9" fmla="*/ 114 h 145"/>
                  <a:gd name="T10" fmla="*/ 106 w 153"/>
                  <a:gd name="T11" fmla="*/ 74 h 145"/>
                  <a:gd name="T12" fmla="*/ 108 w 153"/>
                  <a:gd name="T13" fmla="*/ 53 h 145"/>
                  <a:gd name="T14" fmla="*/ 126 w 153"/>
                  <a:gd name="T15" fmla="*/ 42 h 145"/>
                  <a:gd name="T16" fmla="*/ 137 w 153"/>
                  <a:gd name="T17" fmla="*/ 49 h 145"/>
                  <a:gd name="T18" fmla="*/ 118 w 153"/>
                  <a:gd name="T19" fmla="*/ 78 h 145"/>
                  <a:gd name="T20" fmla="*/ 107 w 153"/>
                  <a:gd name="T21" fmla="*/ 41 h 145"/>
                  <a:gd name="T22" fmla="*/ 124 w 153"/>
                  <a:gd name="T23" fmla="*/ 29 h 145"/>
                  <a:gd name="T24" fmla="*/ 137 w 153"/>
                  <a:gd name="T25" fmla="*/ 32 h 145"/>
                  <a:gd name="T26" fmla="*/ 140 w 153"/>
                  <a:gd name="T27" fmla="*/ 83 h 145"/>
                  <a:gd name="T28" fmla="*/ 106 w 153"/>
                  <a:gd name="T29" fmla="*/ 89 h 145"/>
                  <a:gd name="T30" fmla="*/ 118 w 153"/>
                  <a:gd name="T31" fmla="*/ 82 h 145"/>
                  <a:gd name="T32" fmla="*/ 140 w 153"/>
                  <a:gd name="T33" fmla="*/ 47 h 145"/>
                  <a:gd name="T34" fmla="*/ 126 w 153"/>
                  <a:gd name="T35" fmla="*/ 39 h 145"/>
                  <a:gd name="T36" fmla="*/ 126 w 153"/>
                  <a:gd name="T37" fmla="*/ 39 h 145"/>
                  <a:gd name="T38" fmla="*/ 125 w 153"/>
                  <a:gd name="T39" fmla="*/ 39 h 145"/>
                  <a:gd name="T40" fmla="*/ 107 w 153"/>
                  <a:gd name="T41" fmla="*/ 48 h 145"/>
                  <a:gd name="T42" fmla="*/ 86 w 153"/>
                  <a:gd name="T43" fmla="*/ 45 h 145"/>
                  <a:gd name="T44" fmla="*/ 104 w 153"/>
                  <a:gd name="T45" fmla="*/ 28 h 145"/>
                  <a:gd name="T46" fmla="*/ 86 w 153"/>
                  <a:gd name="T47" fmla="*/ 56 h 145"/>
                  <a:gd name="T48" fmla="*/ 90 w 153"/>
                  <a:gd name="T49" fmla="*/ 52 h 145"/>
                  <a:gd name="T50" fmla="*/ 102 w 153"/>
                  <a:gd name="T51" fmla="*/ 60 h 145"/>
                  <a:gd name="T52" fmla="*/ 89 w 153"/>
                  <a:gd name="T53" fmla="*/ 80 h 145"/>
                  <a:gd name="T54" fmla="*/ 102 w 153"/>
                  <a:gd name="T55" fmla="*/ 74 h 145"/>
                  <a:gd name="T56" fmla="*/ 87 w 153"/>
                  <a:gd name="T57" fmla="*/ 92 h 145"/>
                  <a:gd name="T58" fmla="*/ 88 w 153"/>
                  <a:gd name="T59" fmla="*/ 93 h 145"/>
                  <a:gd name="T60" fmla="*/ 99 w 153"/>
                  <a:gd name="T61" fmla="*/ 113 h 145"/>
                  <a:gd name="T62" fmla="*/ 84 w 153"/>
                  <a:gd name="T63" fmla="*/ 131 h 145"/>
                  <a:gd name="T64" fmla="*/ 51 w 153"/>
                  <a:gd name="T65" fmla="*/ 136 h 145"/>
                  <a:gd name="T66" fmla="*/ 6 w 153"/>
                  <a:gd name="T67" fmla="*/ 29 h 145"/>
                  <a:gd name="T68" fmla="*/ 81 w 153"/>
                  <a:gd name="T69" fmla="*/ 36 h 145"/>
                  <a:gd name="T70" fmla="*/ 85 w 153"/>
                  <a:gd name="T71" fmla="*/ 43 h 145"/>
                  <a:gd name="T72" fmla="*/ 15 w 153"/>
                  <a:gd name="T73" fmla="*/ 29 h 145"/>
                  <a:gd name="T74" fmla="*/ 5 w 153"/>
                  <a:gd name="T75" fmla="*/ 22 h 145"/>
                  <a:gd name="T76" fmla="*/ 33 w 153"/>
                  <a:gd name="T77" fmla="*/ 6 h 145"/>
                  <a:gd name="T78" fmla="*/ 91 w 153"/>
                  <a:gd name="T79" fmla="*/ 7 h 145"/>
                  <a:gd name="T80" fmla="*/ 104 w 153"/>
                  <a:gd name="T81" fmla="*/ 20 h 145"/>
                  <a:gd name="T82" fmla="*/ 58 w 153"/>
                  <a:gd name="T83" fmla="*/ 17 h 145"/>
                  <a:gd name="T84" fmla="*/ 57 w 153"/>
                  <a:gd name="T85" fmla="*/ 0 h 145"/>
                  <a:gd name="T86" fmla="*/ 5 w 153"/>
                  <a:gd name="T87" fmla="*/ 15 h 145"/>
                  <a:gd name="T88" fmla="*/ 0 w 153"/>
                  <a:gd name="T89" fmla="*/ 23 h 145"/>
                  <a:gd name="T90" fmla="*/ 10 w 153"/>
                  <a:gd name="T91" fmla="*/ 124 h 145"/>
                  <a:gd name="T92" fmla="*/ 10 w 153"/>
                  <a:gd name="T93" fmla="*/ 131 h 145"/>
                  <a:gd name="T94" fmla="*/ 11 w 153"/>
                  <a:gd name="T95" fmla="*/ 133 h 145"/>
                  <a:gd name="T96" fmla="*/ 43 w 153"/>
                  <a:gd name="T97" fmla="*/ 144 h 145"/>
                  <a:gd name="T98" fmla="*/ 95 w 153"/>
                  <a:gd name="T99" fmla="*/ 137 h 145"/>
                  <a:gd name="T100" fmla="*/ 98 w 153"/>
                  <a:gd name="T101" fmla="*/ 132 h 145"/>
                  <a:gd name="T102" fmla="*/ 104 w 153"/>
                  <a:gd name="T103" fmla="*/ 123 h 145"/>
                  <a:gd name="T104" fmla="*/ 104 w 153"/>
                  <a:gd name="T105" fmla="*/ 122 h 145"/>
                  <a:gd name="T106" fmla="*/ 119 w 153"/>
                  <a:gd name="T107" fmla="*/ 96 h 145"/>
                  <a:gd name="T108" fmla="*/ 138 w 153"/>
                  <a:gd name="T109" fmla="*/ 28 h 145"/>
                  <a:gd name="T110" fmla="*/ 113 w 153"/>
                  <a:gd name="T111" fmla="*/ 28 h 145"/>
                  <a:gd name="T112" fmla="*/ 107 w 153"/>
                  <a:gd name="T113" fmla="*/ 32 h 145"/>
                  <a:gd name="T114" fmla="*/ 108 w 153"/>
                  <a:gd name="T115" fmla="*/ 19 h 145"/>
                  <a:gd name="T116" fmla="*/ 79 w 153"/>
                  <a:gd name="T117"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3" h="145">
                    <a:moveTo>
                      <a:pt x="57" y="141"/>
                    </a:moveTo>
                    <a:cubicBezTo>
                      <a:pt x="57" y="141"/>
                      <a:pt x="57" y="141"/>
                      <a:pt x="57" y="141"/>
                    </a:cubicBezTo>
                    <a:cubicBezTo>
                      <a:pt x="53" y="141"/>
                      <a:pt x="48" y="141"/>
                      <a:pt x="43" y="141"/>
                    </a:cubicBezTo>
                    <a:cubicBezTo>
                      <a:pt x="38" y="140"/>
                      <a:pt x="31" y="139"/>
                      <a:pt x="25" y="137"/>
                    </a:cubicBezTo>
                    <a:cubicBezTo>
                      <a:pt x="20" y="135"/>
                      <a:pt x="16" y="132"/>
                      <a:pt x="14" y="130"/>
                    </a:cubicBezTo>
                    <a:cubicBezTo>
                      <a:pt x="13" y="129"/>
                      <a:pt x="13" y="128"/>
                      <a:pt x="13" y="127"/>
                    </a:cubicBezTo>
                    <a:cubicBezTo>
                      <a:pt x="20" y="133"/>
                      <a:pt x="32" y="138"/>
                      <a:pt x="51" y="139"/>
                    </a:cubicBezTo>
                    <a:cubicBezTo>
                      <a:pt x="53" y="140"/>
                      <a:pt x="55" y="140"/>
                      <a:pt x="56" y="140"/>
                    </a:cubicBezTo>
                    <a:cubicBezTo>
                      <a:pt x="67" y="140"/>
                      <a:pt x="77" y="138"/>
                      <a:pt x="85" y="135"/>
                    </a:cubicBezTo>
                    <a:cubicBezTo>
                      <a:pt x="89" y="133"/>
                      <a:pt x="92" y="132"/>
                      <a:pt x="95" y="130"/>
                    </a:cubicBezTo>
                    <a:cubicBezTo>
                      <a:pt x="95" y="131"/>
                      <a:pt x="95" y="131"/>
                      <a:pt x="95" y="132"/>
                    </a:cubicBezTo>
                    <a:cubicBezTo>
                      <a:pt x="94" y="132"/>
                      <a:pt x="94" y="133"/>
                      <a:pt x="93" y="134"/>
                    </a:cubicBezTo>
                    <a:cubicBezTo>
                      <a:pt x="88" y="137"/>
                      <a:pt x="76" y="141"/>
                      <a:pt x="57" y="141"/>
                    </a:cubicBezTo>
                    <a:moveTo>
                      <a:pt x="87" y="130"/>
                    </a:moveTo>
                    <a:cubicBezTo>
                      <a:pt x="91" y="125"/>
                      <a:pt x="96" y="119"/>
                      <a:pt x="101" y="114"/>
                    </a:cubicBezTo>
                    <a:cubicBezTo>
                      <a:pt x="101" y="117"/>
                      <a:pt x="100" y="119"/>
                      <a:pt x="100" y="121"/>
                    </a:cubicBezTo>
                    <a:cubicBezTo>
                      <a:pt x="97" y="125"/>
                      <a:pt x="93" y="128"/>
                      <a:pt x="87" y="130"/>
                    </a:cubicBezTo>
                    <a:moveTo>
                      <a:pt x="106" y="74"/>
                    </a:moveTo>
                    <a:cubicBezTo>
                      <a:pt x="106" y="68"/>
                      <a:pt x="106" y="62"/>
                      <a:pt x="106" y="56"/>
                    </a:cubicBezTo>
                    <a:cubicBezTo>
                      <a:pt x="107" y="56"/>
                      <a:pt x="107" y="56"/>
                      <a:pt x="107" y="56"/>
                    </a:cubicBezTo>
                    <a:cubicBezTo>
                      <a:pt x="107" y="55"/>
                      <a:pt x="108" y="54"/>
                      <a:pt x="108" y="53"/>
                    </a:cubicBezTo>
                    <a:cubicBezTo>
                      <a:pt x="109" y="50"/>
                      <a:pt x="111" y="48"/>
                      <a:pt x="114" y="46"/>
                    </a:cubicBezTo>
                    <a:cubicBezTo>
                      <a:pt x="117" y="44"/>
                      <a:pt x="121" y="42"/>
                      <a:pt x="125" y="42"/>
                    </a:cubicBezTo>
                    <a:cubicBezTo>
                      <a:pt x="126" y="42"/>
                      <a:pt x="126" y="42"/>
                      <a:pt x="126" y="42"/>
                    </a:cubicBezTo>
                    <a:cubicBezTo>
                      <a:pt x="126" y="42"/>
                      <a:pt x="126" y="42"/>
                      <a:pt x="126" y="42"/>
                    </a:cubicBezTo>
                    <a:cubicBezTo>
                      <a:pt x="128" y="43"/>
                      <a:pt x="131" y="43"/>
                      <a:pt x="132" y="44"/>
                    </a:cubicBezTo>
                    <a:cubicBezTo>
                      <a:pt x="134" y="45"/>
                      <a:pt x="136" y="47"/>
                      <a:pt x="137" y="49"/>
                    </a:cubicBezTo>
                    <a:cubicBezTo>
                      <a:pt x="138" y="52"/>
                      <a:pt x="139" y="54"/>
                      <a:pt x="139" y="57"/>
                    </a:cubicBezTo>
                    <a:cubicBezTo>
                      <a:pt x="139" y="63"/>
                      <a:pt x="136" y="68"/>
                      <a:pt x="133" y="72"/>
                    </a:cubicBezTo>
                    <a:cubicBezTo>
                      <a:pt x="129" y="76"/>
                      <a:pt x="124" y="78"/>
                      <a:pt x="118" y="78"/>
                    </a:cubicBezTo>
                    <a:cubicBezTo>
                      <a:pt x="114" y="78"/>
                      <a:pt x="110" y="77"/>
                      <a:pt x="106" y="74"/>
                    </a:cubicBezTo>
                    <a:cubicBezTo>
                      <a:pt x="106" y="74"/>
                      <a:pt x="106" y="74"/>
                      <a:pt x="106" y="74"/>
                    </a:cubicBezTo>
                    <a:moveTo>
                      <a:pt x="107" y="41"/>
                    </a:moveTo>
                    <a:cubicBezTo>
                      <a:pt x="109" y="36"/>
                      <a:pt x="111" y="33"/>
                      <a:pt x="115" y="31"/>
                    </a:cubicBezTo>
                    <a:cubicBezTo>
                      <a:pt x="118" y="29"/>
                      <a:pt x="121" y="29"/>
                      <a:pt x="124" y="29"/>
                    </a:cubicBezTo>
                    <a:cubicBezTo>
                      <a:pt x="124" y="29"/>
                      <a:pt x="124" y="29"/>
                      <a:pt x="124" y="29"/>
                    </a:cubicBezTo>
                    <a:cubicBezTo>
                      <a:pt x="125" y="29"/>
                      <a:pt x="126" y="29"/>
                      <a:pt x="126" y="29"/>
                    </a:cubicBezTo>
                    <a:cubicBezTo>
                      <a:pt x="126" y="29"/>
                      <a:pt x="126" y="29"/>
                      <a:pt x="126" y="29"/>
                    </a:cubicBezTo>
                    <a:cubicBezTo>
                      <a:pt x="130" y="29"/>
                      <a:pt x="133" y="30"/>
                      <a:pt x="137" y="32"/>
                    </a:cubicBezTo>
                    <a:cubicBezTo>
                      <a:pt x="140" y="33"/>
                      <a:pt x="143" y="36"/>
                      <a:pt x="145" y="40"/>
                    </a:cubicBezTo>
                    <a:cubicBezTo>
                      <a:pt x="148" y="47"/>
                      <a:pt x="150" y="53"/>
                      <a:pt x="150" y="58"/>
                    </a:cubicBezTo>
                    <a:cubicBezTo>
                      <a:pt x="150" y="68"/>
                      <a:pt x="146" y="77"/>
                      <a:pt x="140" y="83"/>
                    </a:cubicBezTo>
                    <a:cubicBezTo>
                      <a:pt x="135" y="89"/>
                      <a:pt x="127" y="92"/>
                      <a:pt x="119" y="92"/>
                    </a:cubicBezTo>
                    <a:cubicBezTo>
                      <a:pt x="119" y="92"/>
                      <a:pt x="119" y="92"/>
                      <a:pt x="119" y="92"/>
                    </a:cubicBezTo>
                    <a:cubicBezTo>
                      <a:pt x="115" y="92"/>
                      <a:pt x="110" y="91"/>
                      <a:pt x="106" y="89"/>
                    </a:cubicBezTo>
                    <a:cubicBezTo>
                      <a:pt x="105" y="90"/>
                      <a:pt x="105" y="90"/>
                      <a:pt x="105" y="90"/>
                    </a:cubicBezTo>
                    <a:cubicBezTo>
                      <a:pt x="105" y="86"/>
                      <a:pt x="105" y="82"/>
                      <a:pt x="105" y="78"/>
                    </a:cubicBezTo>
                    <a:cubicBezTo>
                      <a:pt x="110" y="81"/>
                      <a:pt x="114" y="82"/>
                      <a:pt x="118" y="82"/>
                    </a:cubicBezTo>
                    <a:cubicBezTo>
                      <a:pt x="118" y="82"/>
                      <a:pt x="118" y="82"/>
                      <a:pt x="118" y="82"/>
                    </a:cubicBezTo>
                    <a:cubicBezTo>
                      <a:pt x="131" y="82"/>
                      <a:pt x="142" y="71"/>
                      <a:pt x="142" y="57"/>
                    </a:cubicBezTo>
                    <a:cubicBezTo>
                      <a:pt x="142" y="54"/>
                      <a:pt x="142" y="50"/>
                      <a:pt x="140" y="47"/>
                    </a:cubicBezTo>
                    <a:cubicBezTo>
                      <a:pt x="139" y="44"/>
                      <a:pt x="137" y="42"/>
                      <a:pt x="134" y="41"/>
                    </a:cubicBezTo>
                    <a:cubicBezTo>
                      <a:pt x="132" y="40"/>
                      <a:pt x="129"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5" y="39"/>
                      <a:pt x="125" y="39"/>
                    </a:cubicBezTo>
                    <a:cubicBezTo>
                      <a:pt x="125" y="39"/>
                      <a:pt x="125" y="39"/>
                      <a:pt x="125" y="39"/>
                    </a:cubicBezTo>
                    <a:cubicBezTo>
                      <a:pt x="118" y="39"/>
                      <a:pt x="113" y="42"/>
                      <a:pt x="109" y="45"/>
                    </a:cubicBezTo>
                    <a:cubicBezTo>
                      <a:pt x="108" y="46"/>
                      <a:pt x="107" y="47"/>
                      <a:pt x="107" y="48"/>
                    </a:cubicBezTo>
                    <a:cubicBezTo>
                      <a:pt x="107" y="46"/>
                      <a:pt x="107" y="43"/>
                      <a:pt x="107" y="40"/>
                    </a:cubicBezTo>
                    <a:cubicBezTo>
                      <a:pt x="107" y="41"/>
                      <a:pt x="107" y="41"/>
                      <a:pt x="107" y="41"/>
                    </a:cubicBezTo>
                    <a:moveTo>
                      <a:pt x="86" y="45"/>
                    </a:moveTo>
                    <a:cubicBezTo>
                      <a:pt x="86" y="45"/>
                      <a:pt x="86" y="45"/>
                      <a:pt x="86" y="45"/>
                    </a:cubicBezTo>
                    <a:cubicBezTo>
                      <a:pt x="92" y="40"/>
                      <a:pt x="98" y="34"/>
                      <a:pt x="104" y="28"/>
                    </a:cubicBezTo>
                    <a:cubicBezTo>
                      <a:pt x="104" y="28"/>
                      <a:pt x="104" y="28"/>
                      <a:pt x="104" y="28"/>
                    </a:cubicBezTo>
                    <a:cubicBezTo>
                      <a:pt x="104" y="30"/>
                      <a:pt x="104" y="33"/>
                      <a:pt x="104" y="35"/>
                    </a:cubicBezTo>
                    <a:cubicBezTo>
                      <a:pt x="98" y="41"/>
                      <a:pt x="92" y="48"/>
                      <a:pt x="86" y="54"/>
                    </a:cubicBezTo>
                    <a:cubicBezTo>
                      <a:pt x="86" y="56"/>
                      <a:pt x="86" y="56"/>
                      <a:pt x="86" y="56"/>
                    </a:cubicBezTo>
                    <a:cubicBezTo>
                      <a:pt x="87" y="56"/>
                      <a:pt x="87" y="56"/>
                      <a:pt x="87" y="56"/>
                    </a:cubicBezTo>
                    <a:cubicBezTo>
                      <a:pt x="88" y="55"/>
                      <a:pt x="89" y="54"/>
                      <a:pt x="90" y="53"/>
                    </a:cubicBezTo>
                    <a:cubicBezTo>
                      <a:pt x="90" y="52"/>
                      <a:pt x="90" y="52"/>
                      <a:pt x="90" y="52"/>
                    </a:cubicBezTo>
                    <a:cubicBezTo>
                      <a:pt x="95" y="47"/>
                      <a:pt x="99" y="43"/>
                      <a:pt x="104" y="38"/>
                    </a:cubicBezTo>
                    <a:cubicBezTo>
                      <a:pt x="103" y="45"/>
                      <a:pt x="103" y="52"/>
                      <a:pt x="103" y="59"/>
                    </a:cubicBezTo>
                    <a:cubicBezTo>
                      <a:pt x="102" y="60"/>
                      <a:pt x="102" y="60"/>
                      <a:pt x="102" y="60"/>
                    </a:cubicBezTo>
                    <a:cubicBezTo>
                      <a:pt x="97" y="66"/>
                      <a:pt x="93" y="72"/>
                      <a:pt x="88" y="79"/>
                    </a:cubicBezTo>
                    <a:cubicBezTo>
                      <a:pt x="88" y="79"/>
                      <a:pt x="88" y="80"/>
                      <a:pt x="88" y="80"/>
                    </a:cubicBezTo>
                    <a:cubicBezTo>
                      <a:pt x="88" y="80"/>
                      <a:pt x="88" y="80"/>
                      <a:pt x="89" y="80"/>
                    </a:cubicBezTo>
                    <a:cubicBezTo>
                      <a:pt x="89" y="80"/>
                      <a:pt x="89" y="80"/>
                      <a:pt x="89" y="80"/>
                    </a:cubicBezTo>
                    <a:cubicBezTo>
                      <a:pt x="94" y="74"/>
                      <a:pt x="98" y="68"/>
                      <a:pt x="102" y="62"/>
                    </a:cubicBezTo>
                    <a:cubicBezTo>
                      <a:pt x="102" y="66"/>
                      <a:pt x="102" y="70"/>
                      <a:pt x="102" y="74"/>
                    </a:cubicBezTo>
                    <a:cubicBezTo>
                      <a:pt x="102" y="74"/>
                      <a:pt x="102" y="74"/>
                      <a:pt x="101" y="74"/>
                    </a:cubicBezTo>
                    <a:cubicBezTo>
                      <a:pt x="101" y="74"/>
                      <a:pt x="101" y="74"/>
                      <a:pt x="101" y="74"/>
                    </a:cubicBezTo>
                    <a:cubicBezTo>
                      <a:pt x="96" y="80"/>
                      <a:pt x="91" y="86"/>
                      <a:pt x="87" y="92"/>
                    </a:cubicBezTo>
                    <a:cubicBezTo>
                      <a:pt x="86" y="93"/>
                      <a:pt x="87" y="93"/>
                      <a:pt x="87" y="93"/>
                    </a:cubicBezTo>
                    <a:cubicBezTo>
                      <a:pt x="87" y="94"/>
                      <a:pt x="87" y="94"/>
                      <a:pt x="87" y="94"/>
                    </a:cubicBezTo>
                    <a:cubicBezTo>
                      <a:pt x="88" y="94"/>
                      <a:pt x="88" y="93"/>
                      <a:pt x="88" y="93"/>
                    </a:cubicBezTo>
                    <a:cubicBezTo>
                      <a:pt x="93" y="87"/>
                      <a:pt x="97" y="81"/>
                      <a:pt x="102" y="75"/>
                    </a:cubicBezTo>
                    <a:cubicBezTo>
                      <a:pt x="101" y="88"/>
                      <a:pt x="101" y="101"/>
                      <a:pt x="101" y="113"/>
                    </a:cubicBezTo>
                    <a:cubicBezTo>
                      <a:pt x="99" y="113"/>
                      <a:pt x="99" y="113"/>
                      <a:pt x="99" y="113"/>
                    </a:cubicBezTo>
                    <a:cubicBezTo>
                      <a:pt x="94" y="118"/>
                      <a:pt x="89" y="124"/>
                      <a:pt x="84" y="131"/>
                    </a:cubicBezTo>
                    <a:cubicBezTo>
                      <a:pt x="84" y="131"/>
                      <a:pt x="84" y="131"/>
                      <a:pt x="84" y="131"/>
                    </a:cubicBezTo>
                    <a:cubicBezTo>
                      <a:pt x="84" y="131"/>
                      <a:pt x="84" y="131"/>
                      <a:pt x="84" y="131"/>
                    </a:cubicBezTo>
                    <a:cubicBezTo>
                      <a:pt x="76" y="134"/>
                      <a:pt x="67" y="136"/>
                      <a:pt x="56" y="136"/>
                    </a:cubicBezTo>
                    <a:cubicBezTo>
                      <a:pt x="56" y="136"/>
                      <a:pt x="56" y="136"/>
                      <a:pt x="56" y="136"/>
                    </a:cubicBezTo>
                    <a:cubicBezTo>
                      <a:pt x="55" y="136"/>
                      <a:pt x="53" y="136"/>
                      <a:pt x="51" y="136"/>
                    </a:cubicBezTo>
                    <a:cubicBezTo>
                      <a:pt x="22" y="134"/>
                      <a:pt x="12" y="122"/>
                      <a:pt x="8" y="115"/>
                    </a:cubicBezTo>
                    <a:cubicBezTo>
                      <a:pt x="7" y="90"/>
                      <a:pt x="7" y="55"/>
                      <a:pt x="4" y="28"/>
                    </a:cubicBezTo>
                    <a:cubicBezTo>
                      <a:pt x="5" y="29"/>
                      <a:pt x="5" y="29"/>
                      <a:pt x="6" y="29"/>
                    </a:cubicBezTo>
                    <a:cubicBezTo>
                      <a:pt x="8" y="31"/>
                      <a:pt x="12" y="32"/>
                      <a:pt x="18" y="34"/>
                    </a:cubicBezTo>
                    <a:cubicBezTo>
                      <a:pt x="29" y="36"/>
                      <a:pt x="41" y="38"/>
                      <a:pt x="56" y="38"/>
                    </a:cubicBezTo>
                    <a:cubicBezTo>
                      <a:pt x="64" y="38"/>
                      <a:pt x="72" y="37"/>
                      <a:pt x="81" y="36"/>
                    </a:cubicBezTo>
                    <a:cubicBezTo>
                      <a:pt x="83" y="36"/>
                      <a:pt x="87" y="35"/>
                      <a:pt x="90" y="34"/>
                    </a:cubicBezTo>
                    <a:cubicBezTo>
                      <a:pt x="93" y="34"/>
                      <a:pt x="95" y="33"/>
                      <a:pt x="97" y="32"/>
                    </a:cubicBezTo>
                    <a:cubicBezTo>
                      <a:pt x="93" y="36"/>
                      <a:pt x="89" y="40"/>
                      <a:pt x="85" y="43"/>
                    </a:cubicBezTo>
                    <a:cubicBezTo>
                      <a:pt x="85" y="44"/>
                      <a:pt x="85" y="44"/>
                      <a:pt x="85" y="45"/>
                    </a:cubicBezTo>
                    <a:cubicBezTo>
                      <a:pt x="85" y="45"/>
                      <a:pt x="85" y="45"/>
                      <a:pt x="86" y="45"/>
                    </a:cubicBezTo>
                    <a:moveTo>
                      <a:pt x="15" y="29"/>
                    </a:moveTo>
                    <a:cubicBezTo>
                      <a:pt x="12" y="28"/>
                      <a:pt x="9" y="27"/>
                      <a:pt x="8" y="26"/>
                    </a:cubicBezTo>
                    <a:cubicBezTo>
                      <a:pt x="6" y="25"/>
                      <a:pt x="5" y="24"/>
                      <a:pt x="5" y="23"/>
                    </a:cubicBezTo>
                    <a:cubicBezTo>
                      <a:pt x="5" y="23"/>
                      <a:pt x="5" y="22"/>
                      <a:pt x="5" y="22"/>
                    </a:cubicBezTo>
                    <a:cubicBezTo>
                      <a:pt x="4" y="21"/>
                      <a:pt x="5" y="19"/>
                      <a:pt x="7" y="17"/>
                    </a:cubicBezTo>
                    <a:cubicBezTo>
                      <a:pt x="10" y="15"/>
                      <a:pt x="15" y="12"/>
                      <a:pt x="20" y="10"/>
                    </a:cubicBezTo>
                    <a:cubicBezTo>
                      <a:pt x="24" y="8"/>
                      <a:pt x="29" y="6"/>
                      <a:pt x="33" y="6"/>
                    </a:cubicBezTo>
                    <a:cubicBezTo>
                      <a:pt x="40" y="4"/>
                      <a:pt x="49" y="4"/>
                      <a:pt x="57" y="4"/>
                    </a:cubicBezTo>
                    <a:cubicBezTo>
                      <a:pt x="65" y="4"/>
                      <a:pt x="72" y="4"/>
                      <a:pt x="79" y="5"/>
                    </a:cubicBezTo>
                    <a:cubicBezTo>
                      <a:pt x="85" y="6"/>
                      <a:pt x="90" y="6"/>
                      <a:pt x="91" y="7"/>
                    </a:cubicBezTo>
                    <a:cubicBezTo>
                      <a:pt x="97" y="9"/>
                      <a:pt x="100" y="11"/>
                      <a:pt x="102" y="13"/>
                    </a:cubicBezTo>
                    <a:cubicBezTo>
                      <a:pt x="104" y="15"/>
                      <a:pt x="104" y="17"/>
                      <a:pt x="104" y="19"/>
                    </a:cubicBezTo>
                    <a:cubicBezTo>
                      <a:pt x="104" y="19"/>
                      <a:pt x="104" y="20"/>
                      <a:pt x="104" y="20"/>
                    </a:cubicBezTo>
                    <a:cubicBezTo>
                      <a:pt x="104" y="22"/>
                      <a:pt x="103" y="23"/>
                      <a:pt x="102" y="25"/>
                    </a:cubicBezTo>
                    <a:cubicBezTo>
                      <a:pt x="101" y="26"/>
                      <a:pt x="100" y="27"/>
                      <a:pt x="98" y="28"/>
                    </a:cubicBezTo>
                    <a:cubicBezTo>
                      <a:pt x="93" y="20"/>
                      <a:pt x="78" y="17"/>
                      <a:pt x="58" y="17"/>
                    </a:cubicBezTo>
                    <a:cubicBezTo>
                      <a:pt x="55" y="17"/>
                      <a:pt x="51" y="17"/>
                      <a:pt x="47" y="17"/>
                    </a:cubicBezTo>
                    <a:cubicBezTo>
                      <a:pt x="29" y="18"/>
                      <a:pt x="14" y="25"/>
                      <a:pt x="15" y="29"/>
                    </a:cubicBezTo>
                    <a:moveTo>
                      <a:pt x="57" y="0"/>
                    </a:moveTo>
                    <a:cubicBezTo>
                      <a:pt x="48" y="0"/>
                      <a:pt x="40" y="1"/>
                      <a:pt x="32" y="2"/>
                    </a:cubicBezTo>
                    <a:cubicBezTo>
                      <a:pt x="27" y="3"/>
                      <a:pt x="20" y="6"/>
                      <a:pt x="13" y="9"/>
                    </a:cubicBezTo>
                    <a:cubicBezTo>
                      <a:pt x="10" y="11"/>
                      <a:pt x="7" y="13"/>
                      <a:pt x="5" y="15"/>
                    </a:cubicBezTo>
                    <a:cubicBezTo>
                      <a:pt x="3" y="17"/>
                      <a:pt x="1" y="19"/>
                      <a:pt x="1" y="22"/>
                    </a:cubicBezTo>
                    <a:cubicBezTo>
                      <a:pt x="1" y="23"/>
                      <a:pt x="1" y="23"/>
                      <a:pt x="1" y="23"/>
                    </a:cubicBezTo>
                    <a:cubicBezTo>
                      <a:pt x="0" y="23"/>
                      <a:pt x="0" y="23"/>
                      <a:pt x="0" y="23"/>
                    </a:cubicBezTo>
                    <a:cubicBezTo>
                      <a:pt x="4" y="50"/>
                      <a:pt x="3" y="90"/>
                      <a:pt x="5" y="117"/>
                    </a:cubicBezTo>
                    <a:cubicBezTo>
                      <a:pt x="5" y="117"/>
                      <a:pt x="5" y="117"/>
                      <a:pt x="5" y="117"/>
                    </a:cubicBezTo>
                    <a:cubicBezTo>
                      <a:pt x="6" y="119"/>
                      <a:pt x="8" y="122"/>
                      <a:pt x="10" y="124"/>
                    </a:cubicBezTo>
                    <a:cubicBezTo>
                      <a:pt x="10" y="124"/>
                      <a:pt x="10" y="124"/>
                      <a:pt x="10" y="124"/>
                    </a:cubicBezTo>
                    <a:cubicBezTo>
                      <a:pt x="9" y="125"/>
                      <a:pt x="9" y="125"/>
                      <a:pt x="9" y="126"/>
                    </a:cubicBezTo>
                    <a:cubicBezTo>
                      <a:pt x="9" y="128"/>
                      <a:pt x="10" y="130"/>
                      <a:pt x="10" y="131"/>
                    </a:cubicBezTo>
                    <a:cubicBezTo>
                      <a:pt x="10" y="131"/>
                      <a:pt x="10" y="131"/>
                      <a:pt x="10" y="131"/>
                    </a:cubicBezTo>
                    <a:cubicBezTo>
                      <a:pt x="10" y="132"/>
                      <a:pt x="10" y="132"/>
                      <a:pt x="10" y="132"/>
                    </a:cubicBezTo>
                    <a:cubicBezTo>
                      <a:pt x="11" y="133"/>
                      <a:pt x="11" y="133"/>
                      <a:pt x="11" y="133"/>
                    </a:cubicBezTo>
                    <a:cubicBezTo>
                      <a:pt x="11" y="133"/>
                      <a:pt x="11" y="133"/>
                      <a:pt x="11" y="133"/>
                    </a:cubicBezTo>
                    <a:cubicBezTo>
                      <a:pt x="14" y="136"/>
                      <a:pt x="19" y="138"/>
                      <a:pt x="24" y="140"/>
                    </a:cubicBezTo>
                    <a:cubicBezTo>
                      <a:pt x="30" y="142"/>
                      <a:pt x="37" y="144"/>
                      <a:pt x="43" y="144"/>
                    </a:cubicBezTo>
                    <a:cubicBezTo>
                      <a:pt x="48" y="145"/>
                      <a:pt x="53" y="145"/>
                      <a:pt x="57" y="145"/>
                    </a:cubicBezTo>
                    <a:cubicBezTo>
                      <a:pt x="70" y="145"/>
                      <a:pt x="80" y="143"/>
                      <a:pt x="87" y="140"/>
                    </a:cubicBezTo>
                    <a:cubicBezTo>
                      <a:pt x="90" y="139"/>
                      <a:pt x="93" y="138"/>
                      <a:pt x="95" y="137"/>
                    </a:cubicBezTo>
                    <a:cubicBezTo>
                      <a:pt x="97" y="135"/>
                      <a:pt x="98" y="134"/>
                      <a:pt x="99" y="132"/>
                    </a:cubicBezTo>
                    <a:cubicBezTo>
                      <a:pt x="98" y="132"/>
                      <a:pt x="98" y="132"/>
                      <a:pt x="98" y="132"/>
                    </a:cubicBezTo>
                    <a:cubicBezTo>
                      <a:pt x="98" y="132"/>
                      <a:pt x="98" y="132"/>
                      <a:pt x="98" y="132"/>
                    </a:cubicBezTo>
                    <a:cubicBezTo>
                      <a:pt x="98" y="131"/>
                      <a:pt x="98" y="129"/>
                      <a:pt x="98" y="128"/>
                    </a:cubicBezTo>
                    <a:cubicBezTo>
                      <a:pt x="101" y="126"/>
                      <a:pt x="102" y="125"/>
                      <a:pt x="104" y="123"/>
                    </a:cubicBezTo>
                    <a:cubicBezTo>
                      <a:pt x="104" y="123"/>
                      <a:pt x="104" y="123"/>
                      <a:pt x="104" y="123"/>
                    </a:cubicBezTo>
                    <a:cubicBezTo>
                      <a:pt x="104" y="123"/>
                      <a:pt x="104" y="123"/>
                      <a:pt x="104" y="123"/>
                    </a:cubicBezTo>
                    <a:cubicBezTo>
                      <a:pt x="104" y="123"/>
                      <a:pt x="104" y="123"/>
                      <a:pt x="104" y="123"/>
                    </a:cubicBezTo>
                    <a:cubicBezTo>
                      <a:pt x="104" y="122"/>
                      <a:pt x="104" y="122"/>
                      <a:pt x="104" y="122"/>
                    </a:cubicBezTo>
                    <a:cubicBezTo>
                      <a:pt x="104" y="113"/>
                      <a:pt x="105" y="103"/>
                      <a:pt x="105" y="92"/>
                    </a:cubicBezTo>
                    <a:cubicBezTo>
                      <a:pt x="109" y="95"/>
                      <a:pt x="114" y="96"/>
                      <a:pt x="119" y="96"/>
                    </a:cubicBezTo>
                    <a:cubicBezTo>
                      <a:pt x="119" y="96"/>
                      <a:pt x="119" y="96"/>
                      <a:pt x="119" y="96"/>
                    </a:cubicBezTo>
                    <a:cubicBezTo>
                      <a:pt x="137" y="96"/>
                      <a:pt x="153" y="80"/>
                      <a:pt x="153" y="58"/>
                    </a:cubicBezTo>
                    <a:cubicBezTo>
                      <a:pt x="153" y="52"/>
                      <a:pt x="152" y="46"/>
                      <a:pt x="149" y="39"/>
                    </a:cubicBezTo>
                    <a:cubicBezTo>
                      <a:pt x="146" y="34"/>
                      <a:pt x="142" y="30"/>
                      <a:pt x="138" y="28"/>
                    </a:cubicBezTo>
                    <a:cubicBezTo>
                      <a:pt x="134" y="26"/>
                      <a:pt x="130" y="25"/>
                      <a:pt x="127" y="25"/>
                    </a:cubicBezTo>
                    <a:cubicBezTo>
                      <a:pt x="126" y="25"/>
                      <a:pt x="125" y="25"/>
                      <a:pt x="124" y="25"/>
                    </a:cubicBezTo>
                    <a:cubicBezTo>
                      <a:pt x="121" y="25"/>
                      <a:pt x="116" y="26"/>
                      <a:pt x="113" y="28"/>
                    </a:cubicBezTo>
                    <a:cubicBezTo>
                      <a:pt x="111" y="29"/>
                      <a:pt x="109" y="31"/>
                      <a:pt x="108" y="32"/>
                    </a:cubicBezTo>
                    <a:cubicBezTo>
                      <a:pt x="108" y="32"/>
                      <a:pt x="108" y="32"/>
                      <a:pt x="108" y="32"/>
                    </a:cubicBezTo>
                    <a:cubicBezTo>
                      <a:pt x="107" y="32"/>
                      <a:pt x="107" y="32"/>
                      <a:pt x="107" y="32"/>
                    </a:cubicBezTo>
                    <a:cubicBezTo>
                      <a:pt x="108" y="27"/>
                      <a:pt x="108" y="23"/>
                      <a:pt x="108" y="19"/>
                    </a:cubicBezTo>
                    <a:cubicBezTo>
                      <a:pt x="108" y="19"/>
                      <a:pt x="108" y="19"/>
                      <a:pt x="108" y="19"/>
                    </a:cubicBezTo>
                    <a:cubicBezTo>
                      <a:pt x="108" y="19"/>
                      <a:pt x="108" y="19"/>
                      <a:pt x="108" y="19"/>
                    </a:cubicBezTo>
                    <a:cubicBezTo>
                      <a:pt x="108" y="16"/>
                      <a:pt x="107" y="13"/>
                      <a:pt x="104" y="10"/>
                    </a:cubicBezTo>
                    <a:cubicBezTo>
                      <a:pt x="102" y="7"/>
                      <a:pt x="98" y="5"/>
                      <a:pt x="92" y="3"/>
                    </a:cubicBezTo>
                    <a:cubicBezTo>
                      <a:pt x="90" y="3"/>
                      <a:pt x="85" y="2"/>
                      <a:pt x="79" y="1"/>
                    </a:cubicBezTo>
                    <a:cubicBezTo>
                      <a:pt x="73" y="1"/>
                      <a:pt x="65" y="0"/>
                      <a:pt x="5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792"/>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793"/>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Rectangle 794"/>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795"/>
              <p:cNvSpPr>
                <a:spLocks noChangeArrowheads="1"/>
              </p:cNvSpPr>
              <p:nvPr/>
            </p:nvSpPr>
            <p:spPr bwMode="auto">
              <a:xfrm>
                <a:off x="3752" y="348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Rectangle 796"/>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 name="Freeform 797"/>
              <p:cNvSpPr/>
              <p:nvPr/>
            </p:nvSpPr>
            <p:spPr bwMode="auto">
              <a:xfrm>
                <a:off x="3752" y="348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798"/>
              <p:cNvSpPr/>
              <p:nvPr/>
            </p:nvSpPr>
            <p:spPr bwMode="auto">
              <a:xfrm>
                <a:off x="3662" y="3507"/>
                <a:ext cx="36" cy="45"/>
              </a:xfrm>
              <a:custGeom>
                <a:avLst/>
                <a:gdLst>
                  <a:gd name="T0" fmla="*/ 14 w 15"/>
                  <a:gd name="T1" fmla="*/ 0 h 19"/>
                  <a:gd name="T2" fmla="*/ 13 w 15"/>
                  <a:gd name="T3" fmla="*/ 0 h 19"/>
                  <a:gd name="T4" fmla="*/ 1 w 15"/>
                  <a:gd name="T5" fmla="*/ 17 h 19"/>
                  <a:gd name="T6" fmla="*/ 1 w 15"/>
                  <a:gd name="T7" fmla="*/ 19 h 19"/>
                  <a:gd name="T8" fmla="*/ 1 w 15"/>
                  <a:gd name="T9" fmla="*/ 19 h 19"/>
                  <a:gd name="T10" fmla="*/ 2 w 15"/>
                  <a:gd name="T11" fmla="*/ 18 h 19"/>
                  <a:gd name="T12" fmla="*/ 15 w 15"/>
                  <a:gd name="T13" fmla="*/ 1 h 19"/>
                  <a:gd name="T14" fmla="*/ 14 w 15"/>
                  <a:gd name="T15" fmla="*/ 0 h 19"/>
                  <a:gd name="T16" fmla="*/ 14 w 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4" y="0"/>
                    </a:moveTo>
                    <a:cubicBezTo>
                      <a:pt x="14" y="0"/>
                      <a:pt x="13" y="0"/>
                      <a:pt x="13" y="0"/>
                    </a:cubicBezTo>
                    <a:cubicBezTo>
                      <a:pt x="9" y="6"/>
                      <a:pt x="5" y="12"/>
                      <a:pt x="1" y="17"/>
                    </a:cubicBezTo>
                    <a:cubicBezTo>
                      <a:pt x="0" y="18"/>
                      <a:pt x="0" y="18"/>
                      <a:pt x="1" y="19"/>
                    </a:cubicBezTo>
                    <a:cubicBezTo>
                      <a:pt x="1" y="19"/>
                      <a:pt x="1" y="19"/>
                      <a:pt x="1" y="19"/>
                    </a:cubicBezTo>
                    <a:cubicBezTo>
                      <a:pt x="2" y="19"/>
                      <a:pt x="2" y="19"/>
                      <a:pt x="2" y="18"/>
                    </a:cubicBezTo>
                    <a:cubicBezTo>
                      <a:pt x="6" y="13"/>
                      <a:pt x="10" y="7"/>
                      <a:pt x="15" y="1"/>
                    </a:cubicBezTo>
                    <a:cubicBezTo>
                      <a:pt x="15"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799"/>
              <p:cNvSpPr/>
              <p:nvPr/>
            </p:nvSpPr>
            <p:spPr bwMode="auto">
              <a:xfrm>
                <a:off x="3660" y="3608"/>
                <a:ext cx="31" cy="38"/>
              </a:xfrm>
              <a:custGeom>
                <a:avLst/>
                <a:gdLst>
                  <a:gd name="T0" fmla="*/ 12 w 13"/>
                  <a:gd name="T1" fmla="*/ 0 h 16"/>
                  <a:gd name="T2" fmla="*/ 11 w 13"/>
                  <a:gd name="T3" fmla="*/ 0 h 16"/>
                  <a:gd name="T4" fmla="*/ 1 w 13"/>
                  <a:gd name="T5" fmla="*/ 15 h 16"/>
                  <a:gd name="T6" fmla="*/ 1 w 13"/>
                  <a:gd name="T7" fmla="*/ 16 h 16"/>
                  <a:gd name="T8" fmla="*/ 1 w 13"/>
                  <a:gd name="T9" fmla="*/ 16 h 16"/>
                  <a:gd name="T10" fmla="*/ 2 w 13"/>
                  <a:gd name="T11" fmla="*/ 16 h 16"/>
                  <a:gd name="T12" fmla="*/ 13 w 13"/>
                  <a:gd name="T13" fmla="*/ 1 h 16"/>
                  <a:gd name="T14" fmla="*/ 13 w 13"/>
                  <a:gd name="T15" fmla="*/ 0 h 16"/>
                  <a:gd name="T16" fmla="*/ 12 w 1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12" y="0"/>
                    </a:moveTo>
                    <a:cubicBezTo>
                      <a:pt x="12" y="0"/>
                      <a:pt x="11" y="0"/>
                      <a:pt x="11" y="0"/>
                    </a:cubicBezTo>
                    <a:cubicBezTo>
                      <a:pt x="8" y="5"/>
                      <a:pt x="4" y="10"/>
                      <a:pt x="1" y="15"/>
                    </a:cubicBezTo>
                    <a:cubicBezTo>
                      <a:pt x="0" y="15"/>
                      <a:pt x="1" y="16"/>
                      <a:pt x="1" y="16"/>
                    </a:cubicBezTo>
                    <a:cubicBezTo>
                      <a:pt x="1" y="16"/>
                      <a:pt x="1" y="16"/>
                      <a:pt x="1" y="16"/>
                    </a:cubicBezTo>
                    <a:cubicBezTo>
                      <a:pt x="2" y="16"/>
                      <a:pt x="2" y="16"/>
                      <a:pt x="2" y="16"/>
                    </a:cubicBezTo>
                    <a:cubicBezTo>
                      <a:pt x="6" y="11"/>
                      <a:pt x="9" y="6"/>
                      <a:pt x="13" y="1"/>
                    </a:cubicBezTo>
                    <a:cubicBezTo>
                      <a:pt x="13" y="1"/>
                      <a:pt x="13" y="0"/>
                      <a:pt x="13" y="0"/>
                    </a:cubicBezTo>
                    <a:cubicBezTo>
                      <a:pt x="12" y="0"/>
                      <a:pt x="12" y="0"/>
                      <a:pt x="1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800"/>
              <p:cNvSpPr/>
              <p:nvPr/>
            </p:nvSpPr>
            <p:spPr bwMode="auto">
              <a:xfrm>
                <a:off x="3658" y="3639"/>
                <a:ext cx="33" cy="40"/>
              </a:xfrm>
              <a:custGeom>
                <a:avLst/>
                <a:gdLst>
                  <a:gd name="T0" fmla="*/ 13 w 14"/>
                  <a:gd name="T1" fmla="*/ 0 h 17"/>
                  <a:gd name="T2" fmla="*/ 13 w 14"/>
                  <a:gd name="T3" fmla="*/ 0 h 17"/>
                  <a:gd name="T4" fmla="*/ 0 w 14"/>
                  <a:gd name="T5" fmla="*/ 15 h 17"/>
                  <a:gd name="T6" fmla="*/ 0 w 14"/>
                  <a:gd name="T7" fmla="*/ 16 h 17"/>
                  <a:gd name="T8" fmla="*/ 1 w 14"/>
                  <a:gd name="T9" fmla="*/ 17 h 17"/>
                  <a:gd name="T10" fmla="*/ 1 w 14"/>
                  <a:gd name="T11" fmla="*/ 16 h 17"/>
                  <a:gd name="T12" fmla="*/ 14 w 14"/>
                  <a:gd name="T13" fmla="*/ 1 h 17"/>
                  <a:gd name="T14" fmla="*/ 14 w 14"/>
                  <a:gd name="T15" fmla="*/ 0 h 17"/>
                  <a:gd name="T16" fmla="*/ 13 w 1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7">
                    <a:moveTo>
                      <a:pt x="13" y="0"/>
                    </a:moveTo>
                    <a:cubicBezTo>
                      <a:pt x="13" y="0"/>
                      <a:pt x="13" y="0"/>
                      <a:pt x="13" y="0"/>
                    </a:cubicBezTo>
                    <a:cubicBezTo>
                      <a:pt x="8" y="5"/>
                      <a:pt x="4" y="10"/>
                      <a:pt x="0" y="15"/>
                    </a:cubicBezTo>
                    <a:cubicBezTo>
                      <a:pt x="0" y="16"/>
                      <a:pt x="0" y="16"/>
                      <a:pt x="0" y="16"/>
                    </a:cubicBezTo>
                    <a:cubicBezTo>
                      <a:pt x="0" y="17"/>
                      <a:pt x="0" y="17"/>
                      <a:pt x="1" y="17"/>
                    </a:cubicBezTo>
                    <a:cubicBezTo>
                      <a:pt x="1" y="17"/>
                      <a:pt x="1" y="16"/>
                      <a:pt x="1" y="16"/>
                    </a:cubicBezTo>
                    <a:cubicBezTo>
                      <a:pt x="5" y="11"/>
                      <a:pt x="10" y="6"/>
                      <a:pt x="14" y="1"/>
                    </a:cubicBezTo>
                    <a:cubicBezTo>
                      <a:pt x="14" y="1"/>
                      <a:pt x="14" y="0"/>
                      <a:pt x="14" y="0"/>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801"/>
              <p:cNvSpPr/>
              <p:nvPr/>
            </p:nvSpPr>
            <p:spPr bwMode="auto">
              <a:xfrm>
                <a:off x="3035" y="3485"/>
                <a:ext cx="391" cy="310"/>
              </a:xfrm>
              <a:custGeom>
                <a:avLst/>
                <a:gdLst>
                  <a:gd name="T0" fmla="*/ 15 w 165"/>
                  <a:gd name="T1" fmla="*/ 0 h 131"/>
                  <a:gd name="T2" fmla="*/ 13 w 165"/>
                  <a:gd name="T3" fmla="*/ 2 h 131"/>
                  <a:gd name="T4" fmla="*/ 13 w 165"/>
                  <a:gd name="T5" fmla="*/ 14 h 131"/>
                  <a:gd name="T6" fmla="*/ 9 w 165"/>
                  <a:gd name="T7" fmla="*/ 14 h 131"/>
                  <a:gd name="T8" fmla="*/ 7 w 165"/>
                  <a:gd name="T9" fmla="*/ 16 h 131"/>
                  <a:gd name="T10" fmla="*/ 9 w 165"/>
                  <a:gd name="T11" fmla="*/ 18 h 131"/>
                  <a:gd name="T12" fmla="*/ 13 w 165"/>
                  <a:gd name="T13" fmla="*/ 18 h 131"/>
                  <a:gd name="T14" fmla="*/ 13 w 165"/>
                  <a:gd name="T15" fmla="*/ 29 h 131"/>
                  <a:gd name="T16" fmla="*/ 9 w 165"/>
                  <a:gd name="T17" fmla="*/ 29 h 131"/>
                  <a:gd name="T18" fmla="*/ 7 w 165"/>
                  <a:gd name="T19" fmla="*/ 31 h 131"/>
                  <a:gd name="T20" fmla="*/ 9 w 165"/>
                  <a:gd name="T21" fmla="*/ 32 h 131"/>
                  <a:gd name="T22" fmla="*/ 13 w 165"/>
                  <a:gd name="T23" fmla="*/ 32 h 131"/>
                  <a:gd name="T24" fmla="*/ 13 w 165"/>
                  <a:gd name="T25" fmla="*/ 45 h 131"/>
                  <a:gd name="T26" fmla="*/ 9 w 165"/>
                  <a:gd name="T27" fmla="*/ 45 h 131"/>
                  <a:gd name="T28" fmla="*/ 7 w 165"/>
                  <a:gd name="T29" fmla="*/ 46 h 131"/>
                  <a:gd name="T30" fmla="*/ 9 w 165"/>
                  <a:gd name="T31" fmla="*/ 48 h 131"/>
                  <a:gd name="T32" fmla="*/ 13 w 165"/>
                  <a:gd name="T33" fmla="*/ 48 h 131"/>
                  <a:gd name="T34" fmla="*/ 13 w 165"/>
                  <a:gd name="T35" fmla="*/ 62 h 131"/>
                  <a:gd name="T36" fmla="*/ 9 w 165"/>
                  <a:gd name="T37" fmla="*/ 62 h 131"/>
                  <a:gd name="T38" fmla="*/ 7 w 165"/>
                  <a:gd name="T39" fmla="*/ 64 h 131"/>
                  <a:gd name="T40" fmla="*/ 9 w 165"/>
                  <a:gd name="T41" fmla="*/ 66 h 131"/>
                  <a:gd name="T42" fmla="*/ 13 w 165"/>
                  <a:gd name="T43" fmla="*/ 66 h 131"/>
                  <a:gd name="T44" fmla="*/ 13 w 165"/>
                  <a:gd name="T45" fmla="*/ 79 h 131"/>
                  <a:gd name="T46" fmla="*/ 9 w 165"/>
                  <a:gd name="T47" fmla="*/ 79 h 131"/>
                  <a:gd name="T48" fmla="*/ 7 w 165"/>
                  <a:gd name="T49" fmla="*/ 80 h 131"/>
                  <a:gd name="T50" fmla="*/ 9 w 165"/>
                  <a:gd name="T51" fmla="*/ 82 h 131"/>
                  <a:gd name="T52" fmla="*/ 13 w 165"/>
                  <a:gd name="T53" fmla="*/ 82 h 131"/>
                  <a:gd name="T54" fmla="*/ 13 w 165"/>
                  <a:gd name="T55" fmla="*/ 96 h 131"/>
                  <a:gd name="T56" fmla="*/ 9 w 165"/>
                  <a:gd name="T57" fmla="*/ 96 h 131"/>
                  <a:gd name="T58" fmla="*/ 7 w 165"/>
                  <a:gd name="T59" fmla="*/ 98 h 131"/>
                  <a:gd name="T60" fmla="*/ 9 w 165"/>
                  <a:gd name="T61" fmla="*/ 100 h 131"/>
                  <a:gd name="T62" fmla="*/ 13 w 165"/>
                  <a:gd name="T63" fmla="*/ 100 h 131"/>
                  <a:gd name="T64" fmla="*/ 13 w 165"/>
                  <a:gd name="T65" fmla="*/ 113 h 131"/>
                  <a:gd name="T66" fmla="*/ 2 w 165"/>
                  <a:gd name="T67" fmla="*/ 113 h 131"/>
                  <a:gd name="T68" fmla="*/ 0 w 165"/>
                  <a:gd name="T69" fmla="*/ 115 h 131"/>
                  <a:gd name="T70" fmla="*/ 2 w 165"/>
                  <a:gd name="T71" fmla="*/ 116 h 131"/>
                  <a:gd name="T72" fmla="*/ 13 w 165"/>
                  <a:gd name="T73" fmla="*/ 116 h 131"/>
                  <a:gd name="T74" fmla="*/ 13 w 165"/>
                  <a:gd name="T75" fmla="*/ 129 h 131"/>
                  <a:gd name="T76" fmla="*/ 15 w 165"/>
                  <a:gd name="T77" fmla="*/ 131 h 131"/>
                  <a:gd name="T78" fmla="*/ 16 w 165"/>
                  <a:gd name="T79" fmla="*/ 129 h 131"/>
                  <a:gd name="T80" fmla="*/ 16 w 165"/>
                  <a:gd name="T81" fmla="*/ 116 h 131"/>
                  <a:gd name="T82" fmla="*/ 163 w 165"/>
                  <a:gd name="T83" fmla="*/ 116 h 131"/>
                  <a:gd name="T84" fmla="*/ 165 w 165"/>
                  <a:gd name="T85" fmla="*/ 115 h 131"/>
                  <a:gd name="T86" fmla="*/ 163 w 165"/>
                  <a:gd name="T87" fmla="*/ 113 h 131"/>
                  <a:gd name="T88" fmla="*/ 16 w 165"/>
                  <a:gd name="T89" fmla="*/ 113 h 131"/>
                  <a:gd name="T90" fmla="*/ 16 w 165"/>
                  <a:gd name="T91" fmla="*/ 2 h 131"/>
                  <a:gd name="T92" fmla="*/ 15 w 165"/>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31">
                    <a:moveTo>
                      <a:pt x="15" y="0"/>
                    </a:moveTo>
                    <a:cubicBezTo>
                      <a:pt x="14" y="0"/>
                      <a:pt x="13" y="1"/>
                      <a:pt x="13" y="2"/>
                    </a:cubicBezTo>
                    <a:cubicBezTo>
                      <a:pt x="13" y="14"/>
                      <a:pt x="13" y="14"/>
                      <a:pt x="13" y="14"/>
                    </a:cubicBezTo>
                    <a:cubicBezTo>
                      <a:pt x="11" y="14"/>
                      <a:pt x="10" y="14"/>
                      <a:pt x="9" y="14"/>
                    </a:cubicBezTo>
                    <a:cubicBezTo>
                      <a:pt x="8" y="14"/>
                      <a:pt x="7" y="15"/>
                      <a:pt x="7" y="16"/>
                    </a:cubicBezTo>
                    <a:cubicBezTo>
                      <a:pt x="7" y="17"/>
                      <a:pt x="8" y="18"/>
                      <a:pt x="9" y="18"/>
                    </a:cubicBezTo>
                    <a:cubicBezTo>
                      <a:pt x="10" y="18"/>
                      <a:pt x="11" y="18"/>
                      <a:pt x="13" y="18"/>
                    </a:cubicBezTo>
                    <a:cubicBezTo>
                      <a:pt x="13" y="29"/>
                      <a:pt x="13" y="29"/>
                      <a:pt x="13" y="29"/>
                    </a:cubicBezTo>
                    <a:cubicBezTo>
                      <a:pt x="11" y="29"/>
                      <a:pt x="10" y="29"/>
                      <a:pt x="9" y="29"/>
                    </a:cubicBezTo>
                    <a:cubicBezTo>
                      <a:pt x="8" y="29"/>
                      <a:pt x="7" y="30"/>
                      <a:pt x="7" y="31"/>
                    </a:cubicBezTo>
                    <a:cubicBezTo>
                      <a:pt x="7" y="32"/>
                      <a:pt x="8" y="32"/>
                      <a:pt x="9" y="32"/>
                    </a:cubicBezTo>
                    <a:cubicBezTo>
                      <a:pt x="10" y="32"/>
                      <a:pt x="11" y="32"/>
                      <a:pt x="13" y="32"/>
                    </a:cubicBezTo>
                    <a:cubicBezTo>
                      <a:pt x="13" y="45"/>
                      <a:pt x="13" y="45"/>
                      <a:pt x="13" y="45"/>
                    </a:cubicBezTo>
                    <a:cubicBezTo>
                      <a:pt x="11" y="45"/>
                      <a:pt x="10" y="45"/>
                      <a:pt x="9" y="45"/>
                    </a:cubicBezTo>
                    <a:cubicBezTo>
                      <a:pt x="8" y="45"/>
                      <a:pt x="7" y="45"/>
                      <a:pt x="7" y="46"/>
                    </a:cubicBezTo>
                    <a:cubicBezTo>
                      <a:pt x="7" y="47"/>
                      <a:pt x="8" y="48"/>
                      <a:pt x="9" y="48"/>
                    </a:cubicBezTo>
                    <a:cubicBezTo>
                      <a:pt x="10" y="48"/>
                      <a:pt x="11" y="48"/>
                      <a:pt x="13" y="48"/>
                    </a:cubicBezTo>
                    <a:cubicBezTo>
                      <a:pt x="13" y="62"/>
                      <a:pt x="13" y="62"/>
                      <a:pt x="13" y="62"/>
                    </a:cubicBezTo>
                    <a:cubicBezTo>
                      <a:pt x="11" y="62"/>
                      <a:pt x="10" y="62"/>
                      <a:pt x="9" y="62"/>
                    </a:cubicBezTo>
                    <a:cubicBezTo>
                      <a:pt x="8" y="62"/>
                      <a:pt x="7" y="63"/>
                      <a:pt x="7" y="64"/>
                    </a:cubicBezTo>
                    <a:cubicBezTo>
                      <a:pt x="7" y="65"/>
                      <a:pt x="8" y="66"/>
                      <a:pt x="9" y="66"/>
                    </a:cubicBezTo>
                    <a:cubicBezTo>
                      <a:pt x="10" y="66"/>
                      <a:pt x="11" y="66"/>
                      <a:pt x="13" y="66"/>
                    </a:cubicBezTo>
                    <a:cubicBezTo>
                      <a:pt x="13" y="79"/>
                      <a:pt x="13" y="79"/>
                      <a:pt x="13" y="79"/>
                    </a:cubicBezTo>
                    <a:cubicBezTo>
                      <a:pt x="11" y="79"/>
                      <a:pt x="10" y="79"/>
                      <a:pt x="9" y="79"/>
                    </a:cubicBezTo>
                    <a:cubicBezTo>
                      <a:pt x="8" y="79"/>
                      <a:pt x="7" y="79"/>
                      <a:pt x="7" y="80"/>
                    </a:cubicBezTo>
                    <a:cubicBezTo>
                      <a:pt x="7" y="81"/>
                      <a:pt x="8" y="82"/>
                      <a:pt x="9" y="82"/>
                    </a:cubicBezTo>
                    <a:cubicBezTo>
                      <a:pt x="10" y="82"/>
                      <a:pt x="11" y="82"/>
                      <a:pt x="13" y="82"/>
                    </a:cubicBezTo>
                    <a:cubicBezTo>
                      <a:pt x="13" y="96"/>
                      <a:pt x="13" y="96"/>
                      <a:pt x="13" y="96"/>
                    </a:cubicBezTo>
                    <a:cubicBezTo>
                      <a:pt x="11" y="96"/>
                      <a:pt x="10" y="96"/>
                      <a:pt x="9" y="96"/>
                    </a:cubicBezTo>
                    <a:cubicBezTo>
                      <a:pt x="8" y="96"/>
                      <a:pt x="7" y="97"/>
                      <a:pt x="7" y="98"/>
                    </a:cubicBezTo>
                    <a:cubicBezTo>
                      <a:pt x="7" y="99"/>
                      <a:pt x="8" y="100"/>
                      <a:pt x="9" y="100"/>
                    </a:cubicBezTo>
                    <a:cubicBezTo>
                      <a:pt x="10" y="100"/>
                      <a:pt x="11" y="100"/>
                      <a:pt x="13" y="100"/>
                    </a:cubicBezTo>
                    <a:cubicBezTo>
                      <a:pt x="13" y="113"/>
                      <a:pt x="13" y="113"/>
                      <a:pt x="13" y="113"/>
                    </a:cubicBezTo>
                    <a:cubicBezTo>
                      <a:pt x="2" y="113"/>
                      <a:pt x="2" y="113"/>
                      <a:pt x="2" y="113"/>
                    </a:cubicBezTo>
                    <a:cubicBezTo>
                      <a:pt x="1" y="113"/>
                      <a:pt x="0" y="114"/>
                      <a:pt x="0" y="115"/>
                    </a:cubicBezTo>
                    <a:cubicBezTo>
                      <a:pt x="0" y="116"/>
                      <a:pt x="1" y="116"/>
                      <a:pt x="2" y="116"/>
                    </a:cubicBezTo>
                    <a:cubicBezTo>
                      <a:pt x="13" y="116"/>
                      <a:pt x="13" y="116"/>
                      <a:pt x="13" y="116"/>
                    </a:cubicBezTo>
                    <a:cubicBezTo>
                      <a:pt x="13" y="129"/>
                      <a:pt x="13" y="129"/>
                      <a:pt x="13" y="129"/>
                    </a:cubicBezTo>
                    <a:cubicBezTo>
                      <a:pt x="13" y="130"/>
                      <a:pt x="14" y="131"/>
                      <a:pt x="15" y="131"/>
                    </a:cubicBezTo>
                    <a:cubicBezTo>
                      <a:pt x="16" y="131"/>
                      <a:pt x="16" y="130"/>
                      <a:pt x="16" y="129"/>
                    </a:cubicBezTo>
                    <a:cubicBezTo>
                      <a:pt x="16" y="116"/>
                      <a:pt x="16" y="116"/>
                      <a:pt x="16" y="116"/>
                    </a:cubicBezTo>
                    <a:cubicBezTo>
                      <a:pt x="163" y="116"/>
                      <a:pt x="163" y="116"/>
                      <a:pt x="163" y="116"/>
                    </a:cubicBezTo>
                    <a:cubicBezTo>
                      <a:pt x="164" y="116"/>
                      <a:pt x="165" y="116"/>
                      <a:pt x="165" y="115"/>
                    </a:cubicBezTo>
                    <a:cubicBezTo>
                      <a:pt x="165" y="114"/>
                      <a:pt x="164" y="113"/>
                      <a:pt x="163" y="113"/>
                    </a:cubicBezTo>
                    <a:cubicBezTo>
                      <a:pt x="16" y="113"/>
                      <a:pt x="16" y="113"/>
                      <a:pt x="16" y="113"/>
                    </a:cubicBezTo>
                    <a:cubicBezTo>
                      <a:pt x="16" y="2"/>
                      <a:pt x="16" y="2"/>
                      <a:pt x="16" y="2"/>
                    </a:cubicBezTo>
                    <a:cubicBezTo>
                      <a:pt x="16" y="1"/>
                      <a:pt x="16"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802"/>
              <p:cNvSpPr>
                <a:spLocks noEditPoints="1"/>
              </p:cNvSpPr>
              <p:nvPr/>
            </p:nvSpPr>
            <p:spPr bwMode="auto">
              <a:xfrm>
                <a:off x="3177" y="3511"/>
                <a:ext cx="74" cy="225"/>
              </a:xfrm>
              <a:custGeom>
                <a:avLst/>
                <a:gdLst>
                  <a:gd name="T0" fmla="*/ 28 w 31"/>
                  <a:gd name="T1" fmla="*/ 85 h 95"/>
                  <a:gd name="T2" fmla="*/ 27 w 31"/>
                  <a:gd name="T3" fmla="*/ 87 h 95"/>
                  <a:gd name="T4" fmla="*/ 21 w 31"/>
                  <a:gd name="T5" fmla="*/ 88 h 95"/>
                  <a:gd name="T6" fmla="*/ 28 w 31"/>
                  <a:gd name="T7" fmla="*/ 82 h 95"/>
                  <a:gd name="T8" fmla="*/ 27 w 31"/>
                  <a:gd name="T9" fmla="*/ 83 h 95"/>
                  <a:gd name="T10" fmla="*/ 21 w 31"/>
                  <a:gd name="T11" fmla="*/ 91 h 95"/>
                  <a:gd name="T12" fmla="*/ 21 w 31"/>
                  <a:gd name="T13" fmla="*/ 80 h 95"/>
                  <a:gd name="T14" fmla="*/ 28 w 31"/>
                  <a:gd name="T15" fmla="*/ 70 h 95"/>
                  <a:gd name="T16" fmla="*/ 21 w 31"/>
                  <a:gd name="T17" fmla="*/ 84 h 95"/>
                  <a:gd name="T18" fmla="*/ 21 w 31"/>
                  <a:gd name="T19" fmla="*/ 72 h 95"/>
                  <a:gd name="T20" fmla="*/ 27 w 31"/>
                  <a:gd name="T21" fmla="*/ 68 h 95"/>
                  <a:gd name="T22" fmla="*/ 21 w 31"/>
                  <a:gd name="T23" fmla="*/ 77 h 95"/>
                  <a:gd name="T24" fmla="*/ 21 w 31"/>
                  <a:gd name="T25" fmla="*/ 64 h 95"/>
                  <a:gd name="T26" fmla="*/ 27 w 31"/>
                  <a:gd name="T27" fmla="*/ 53 h 95"/>
                  <a:gd name="T28" fmla="*/ 27 w 31"/>
                  <a:gd name="T29" fmla="*/ 59 h 95"/>
                  <a:gd name="T30" fmla="*/ 21 w 31"/>
                  <a:gd name="T31" fmla="*/ 61 h 95"/>
                  <a:gd name="T32" fmla="*/ 27 w 31"/>
                  <a:gd name="T33" fmla="*/ 42 h 95"/>
                  <a:gd name="T34" fmla="*/ 21 w 31"/>
                  <a:gd name="T35" fmla="*/ 61 h 95"/>
                  <a:gd name="T36" fmla="*/ 20 w 31"/>
                  <a:gd name="T37" fmla="*/ 43 h 95"/>
                  <a:gd name="T38" fmla="*/ 27 w 31"/>
                  <a:gd name="T39" fmla="*/ 39 h 95"/>
                  <a:gd name="T40" fmla="*/ 21 w 31"/>
                  <a:gd name="T41" fmla="*/ 49 h 95"/>
                  <a:gd name="T42" fmla="*/ 20 w 31"/>
                  <a:gd name="T43" fmla="*/ 38 h 95"/>
                  <a:gd name="T44" fmla="*/ 21 w 31"/>
                  <a:gd name="T45" fmla="*/ 36 h 95"/>
                  <a:gd name="T46" fmla="*/ 27 w 31"/>
                  <a:gd name="T47" fmla="*/ 26 h 95"/>
                  <a:gd name="T48" fmla="*/ 26 w 31"/>
                  <a:gd name="T49" fmla="*/ 32 h 95"/>
                  <a:gd name="T50" fmla="*/ 17 w 31"/>
                  <a:gd name="T51" fmla="*/ 92 h 95"/>
                  <a:gd name="T52" fmla="*/ 4 w 31"/>
                  <a:gd name="T53" fmla="*/ 57 h 95"/>
                  <a:gd name="T54" fmla="*/ 12 w 31"/>
                  <a:gd name="T55" fmla="*/ 13 h 95"/>
                  <a:gd name="T56" fmla="*/ 17 w 31"/>
                  <a:gd name="T57" fmla="*/ 36 h 95"/>
                  <a:gd name="T58" fmla="*/ 17 w 31"/>
                  <a:gd name="T59" fmla="*/ 92 h 95"/>
                  <a:gd name="T60" fmla="*/ 20 w 31"/>
                  <a:gd name="T61" fmla="*/ 25 h 95"/>
                  <a:gd name="T62" fmla="*/ 27 w 31"/>
                  <a:gd name="T63" fmla="*/ 23 h 95"/>
                  <a:gd name="T64" fmla="*/ 20 w 31"/>
                  <a:gd name="T65" fmla="*/ 21 h 95"/>
                  <a:gd name="T66" fmla="*/ 20 w 31"/>
                  <a:gd name="T67" fmla="*/ 13 h 95"/>
                  <a:gd name="T68" fmla="*/ 27 w 31"/>
                  <a:gd name="T69" fmla="*/ 7 h 95"/>
                  <a:gd name="T70" fmla="*/ 27 w 31"/>
                  <a:gd name="T71" fmla="*/ 10 h 95"/>
                  <a:gd name="T72" fmla="*/ 18 w 31"/>
                  <a:gd name="T73" fmla="*/ 10 h 95"/>
                  <a:gd name="T74" fmla="*/ 14 w 31"/>
                  <a:gd name="T75" fmla="*/ 4 h 95"/>
                  <a:gd name="T76" fmla="*/ 25 w 31"/>
                  <a:gd name="T77" fmla="*/ 4 h 95"/>
                  <a:gd name="T78" fmla="*/ 23 w 31"/>
                  <a:gd name="T79" fmla="*/ 0 h 95"/>
                  <a:gd name="T80" fmla="*/ 12 w 31"/>
                  <a:gd name="T81" fmla="*/ 1 h 95"/>
                  <a:gd name="T82" fmla="*/ 1 w 31"/>
                  <a:gd name="T83" fmla="*/ 10 h 95"/>
                  <a:gd name="T84" fmla="*/ 1 w 31"/>
                  <a:gd name="T85" fmla="*/ 10 h 95"/>
                  <a:gd name="T86" fmla="*/ 0 w 31"/>
                  <a:gd name="T87" fmla="*/ 11 h 95"/>
                  <a:gd name="T88" fmla="*/ 0 w 31"/>
                  <a:gd name="T89" fmla="*/ 11 h 95"/>
                  <a:gd name="T90" fmla="*/ 0 w 31"/>
                  <a:gd name="T91" fmla="*/ 57 h 95"/>
                  <a:gd name="T92" fmla="*/ 1 w 31"/>
                  <a:gd name="T93" fmla="*/ 93 h 95"/>
                  <a:gd name="T94" fmla="*/ 18 w 31"/>
                  <a:gd name="T95" fmla="*/ 95 h 95"/>
                  <a:gd name="T96" fmla="*/ 20 w 31"/>
                  <a:gd name="T97" fmla="*/ 95 h 95"/>
                  <a:gd name="T98" fmla="*/ 30 w 31"/>
                  <a:gd name="T99" fmla="*/ 89 h 95"/>
                  <a:gd name="T100" fmla="*/ 31 w 31"/>
                  <a:gd name="T101" fmla="*/ 88 h 95"/>
                  <a:gd name="T102" fmla="*/ 31 w 31"/>
                  <a:gd name="T103" fmla="*/ 87 h 95"/>
                  <a:gd name="T104" fmla="*/ 31 w 31"/>
                  <a:gd name="T105" fmla="*/ 3 h 95"/>
                  <a:gd name="T106" fmla="*/ 31 w 31"/>
                  <a:gd name="T107" fmla="*/ 2 h 95"/>
                  <a:gd name="T108" fmla="*/ 31 w 31"/>
                  <a:gd name="T109" fmla="*/ 2 h 95"/>
                  <a:gd name="T110" fmla="*/ 31 w 31"/>
                  <a:gd name="T111" fmla="*/ 1 h 95"/>
                  <a:gd name="T112" fmla="*/ 30 w 31"/>
                  <a:gd name="T113" fmla="*/ 1 h 95"/>
                  <a:gd name="T114" fmla="*/ 23 w 31"/>
                  <a:gd name="T11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95">
                    <a:moveTo>
                      <a:pt x="27" y="87"/>
                    </a:moveTo>
                    <a:cubicBezTo>
                      <a:pt x="27" y="86"/>
                      <a:pt x="27" y="86"/>
                      <a:pt x="28" y="85"/>
                    </a:cubicBezTo>
                    <a:cubicBezTo>
                      <a:pt x="28" y="86"/>
                      <a:pt x="28" y="86"/>
                      <a:pt x="28" y="86"/>
                    </a:cubicBezTo>
                    <a:cubicBezTo>
                      <a:pt x="27" y="87"/>
                      <a:pt x="27" y="87"/>
                      <a:pt x="27" y="87"/>
                    </a:cubicBezTo>
                    <a:moveTo>
                      <a:pt x="21" y="91"/>
                    </a:moveTo>
                    <a:cubicBezTo>
                      <a:pt x="21" y="90"/>
                      <a:pt x="21" y="89"/>
                      <a:pt x="21" y="88"/>
                    </a:cubicBezTo>
                    <a:cubicBezTo>
                      <a:pt x="22" y="84"/>
                      <a:pt x="25" y="81"/>
                      <a:pt x="28" y="78"/>
                    </a:cubicBezTo>
                    <a:cubicBezTo>
                      <a:pt x="28" y="79"/>
                      <a:pt x="28" y="81"/>
                      <a:pt x="28" y="82"/>
                    </a:cubicBezTo>
                    <a:cubicBezTo>
                      <a:pt x="27" y="82"/>
                      <a:pt x="27" y="82"/>
                      <a:pt x="27" y="82"/>
                    </a:cubicBezTo>
                    <a:cubicBezTo>
                      <a:pt x="27" y="82"/>
                      <a:pt x="27" y="83"/>
                      <a:pt x="27" y="83"/>
                    </a:cubicBezTo>
                    <a:cubicBezTo>
                      <a:pt x="26" y="85"/>
                      <a:pt x="24" y="87"/>
                      <a:pt x="23" y="89"/>
                    </a:cubicBezTo>
                    <a:cubicBezTo>
                      <a:pt x="22" y="90"/>
                      <a:pt x="21" y="90"/>
                      <a:pt x="21" y="91"/>
                    </a:cubicBezTo>
                    <a:moveTo>
                      <a:pt x="21" y="84"/>
                    </a:moveTo>
                    <a:cubicBezTo>
                      <a:pt x="21" y="83"/>
                      <a:pt x="21" y="82"/>
                      <a:pt x="21" y="80"/>
                    </a:cubicBezTo>
                    <a:cubicBezTo>
                      <a:pt x="21" y="80"/>
                      <a:pt x="21" y="80"/>
                      <a:pt x="21" y="80"/>
                    </a:cubicBezTo>
                    <a:cubicBezTo>
                      <a:pt x="23" y="76"/>
                      <a:pt x="25" y="73"/>
                      <a:pt x="28" y="70"/>
                    </a:cubicBezTo>
                    <a:cubicBezTo>
                      <a:pt x="28" y="72"/>
                      <a:pt x="28" y="74"/>
                      <a:pt x="28" y="75"/>
                    </a:cubicBezTo>
                    <a:cubicBezTo>
                      <a:pt x="25" y="78"/>
                      <a:pt x="23" y="81"/>
                      <a:pt x="21" y="84"/>
                    </a:cubicBezTo>
                    <a:moveTo>
                      <a:pt x="21" y="77"/>
                    </a:moveTo>
                    <a:cubicBezTo>
                      <a:pt x="21" y="75"/>
                      <a:pt x="21" y="73"/>
                      <a:pt x="21" y="72"/>
                    </a:cubicBezTo>
                    <a:cubicBezTo>
                      <a:pt x="23" y="68"/>
                      <a:pt x="25" y="65"/>
                      <a:pt x="27" y="61"/>
                    </a:cubicBezTo>
                    <a:cubicBezTo>
                      <a:pt x="27" y="63"/>
                      <a:pt x="27" y="66"/>
                      <a:pt x="27" y="68"/>
                    </a:cubicBezTo>
                    <a:cubicBezTo>
                      <a:pt x="27" y="68"/>
                      <a:pt x="27" y="68"/>
                      <a:pt x="27" y="68"/>
                    </a:cubicBezTo>
                    <a:cubicBezTo>
                      <a:pt x="25" y="71"/>
                      <a:pt x="23" y="74"/>
                      <a:pt x="21" y="77"/>
                    </a:cubicBezTo>
                    <a:moveTo>
                      <a:pt x="21" y="68"/>
                    </a:moveTo>
                    <a:cubicBezTo>
                      <a:pt x="21" y="67"/>
                      <a:pt x="21" y="65"/>
                      <a:pt x="21" y="64"/>
                    </a:cubicBezTo>
                    <a:cubicBezTo>
                      <a:pt x="21" y="64"/>
                      <a:pt x="21" y="64"/>
                      <a:pt x="21" y="64"/>
                    </a:cubicBezTo>
                    <a:cubicBezTo>
                      <a:pt x="23" y="60"/>
                      <a:pt x="25" y="57"/>
                      <a:pt x="27" y="53"/>
                    </a:cubicBezTo>
                    <a:cubicBezTo>
                      <a:pt x="27" y="55"/>
                      <a:pt x="27" y="57"/>
                      <a:pt x="27" y="59"/>
                    </a:cubicBezTo>
                    <a:cubicBezTo>
                      <a:pt x="27" y="59"/>
                      <a:pt x="27" y="59"/>
                      <a:pt x="27" y="59"/>
                    </a:cubicBezTo>
                    <a:cubicBezTo>
                      <a:pt x="25" y="62"/>
                      <a:pt x="23" y="65"/>
                      <a:pt x="21" y="68"/>
                    </a:cubicBezTo>
                    <a:moveTo>
                      <a:pt x="21" y="61"/>
                    </a:moveTo>
                    <a:cubicBezTo>
                      <a:pt x="21" y="58"/>
                      <a:pt x="21" y="55"/>
                      <a:pt x="21" y="52"/>
                    </a:cubicBezTo>
                    <a:cubicBezTo>
                      <a:pt x="23" y="48"/>
                      <a:pt x="25" y="45"/>
                      <a:pt x="27" y="42"/>
                    </a:cubicBezTo>
                    <a:cubicBezTo>
                      <a:pt x="27" y="45"/>
                      <a:pt x="27" y="47"/>
                      <a:pt x="27" y="50"/>
                    </a:cubicBezTo>
                    <a:cubicBezTo>
                      <a:pt x="25" y="53"/>
                      <a:pt x="23" y="57"/>
                      <a:pt x="21" y="61"/>
                    </a:cubicBezTo>
                    <a:moveTo>
                      <a:pt x="21" y="49"/>
                    </a:moveTo>
                    <a:cubicBezTo>
                      <a:pt x="20" y="47"/>
                      <a:pt x="20" y="45"/>
                      <a:pt x="20" y="43"/>
                    </a:cubicBezTo>
                    <a:cubicBezTo>
                      <a:pt x="23" y="40"/>
                      <a:pt x="25" y="37"/>
                      <a:pt x="27" y="34"/>
                    </a:cubicBezTo>
                    <a:cubicBezTo>
                      <a:pt x="27" y="36"/>
                      <a:pt x="27" y="37"/>
                      <a:pt x="27" y="39"/>
                    </a:cubicBezTo>
                    <a:cubicBezTo>
                      <a:pt x="27" y="39"/>
                      <a:pt x="27" y="39"/>
                      <a:pt x="27" y="39"/>
                    </a:cubicBezTo>
                    <a:cubicBezTo>
                      <a:pt x="25" y="42"/>
                      <a:pt x="22" y="45"/>
                      <a:pt x="21" y="49"/>
                    </a:cubicBezTo>
                    <a:moveTo>
                      <a:pt x="20" y="40"/>
                    </a:moveTo>
                    <a:cubicBezTo>
                      <a:pt x="20" y="39"/>
                      <a:pt x="20" y="38"/>
                      <a:pt x="20" y="38"/>
                    </a:cubicBezTo>
                    <a:cubicBezTo>
                      <a:pt x="21" y="38"/>
                      <a:pt x="21" y="38"/>
                      <a:pt x="21" y="38"/>
                    </a:cubicBezTo>
                    <a:cubicBezTo>
                      <a:pt x="21" y="37"/>
                      <a:pt x="21" y="37"/>
                      <a:pt x="21" y="36"/>
                    </a:cubicBezTo>
                    <a:cubicBezTo>
                      <a:pt x="21" y="36"/>
                      <a:pt x="21" y="36"/>
                      <a:pt x="21" y="36"/>
                    </a:cubicBezTo>
                    <a:cubicBezTo>
                      <a:pt x="23" y="33"/>
                      <a:pt x="25" y="29"/>
                      <a:pt x="27" y="26"/>
                    </a:cubicBezTo>
                    <a:cubicBezTo>
                      <a:pt x="27" y="28"/>
                      <a:pt x="27" y="30"/>
                      <a:pt x="27" y="32"/>
                    </a:cubicBezTo>
                    <a:cubicBezTo>
                      <a:pt x="26" y="32"/>
                      <a:pt x="26" y="32"/>
                      <a:pt x="26" y="32"/>
                    </a:cubicBezTo>
                    <a:cubicBezTo>
                      <a:pt x="24" y="35"/>
                      <a:pt x="22" y="37"/>
                      <a:pt x="20" y="40"/>
                    </a:cubicBezTo>
                    <a:moveTo>
                      <a:pt x="17" y="92"/>
                    </a:moveTo>
                    <a:cubicBezTo>
                      <a:pt x="12" y="91"/>
                      <a:pt x="9" y="91"/>
                      <a:pt x="4" y="91"/>
                    </a:cubicBezTo>
                    <a:cubicBezTo>
                      <a:pt x="4" y="82"/>
                      <a:pt x="4" y="70"/>
                      <a:pt x="4" y="57"/>
                    </a:cubicBezTo>
                    <a:cubicBezTo>
                      <a:pt x="4" y="40"/>
                      <a:pt x="4" y="22"/>
                      <a:pt x="4" y="13"/>
                    </a:cubicBezTo>
                    <a:cubicBezTo>
                      <a:pt x="7" y="13"/>
                      <a:pt x="10" y="13"/>
                      <a:pt x="12" y="13"/>
                    </a:cubicBezTo>
                    <a:cubicBezTo>
                      <a:pt x="14" y="13"/>
                      <a:pt x="16" y="13"/>
                      <a:pt x="17" y="13"/>
                    </a:cubicBezTo>
                    <a:cubicBezTo>
                      <a:pt x="17" y="17"/>
                      <a:pt x="17" y="26"/>
                      <a:pt x="17" y="36"/>
                    </a:cubicBezTo>
                    <a:cubicBezTo>
                      <a:pt x="17" y="50"/>
                      <a:pt x="17" y="67"/>
                      <a:pt x="17" y="79"/>
                    </a:cubicBezTo>
                    <a:cubicBezTo>
                      <a:pt x="17" y="84"/>
                      <a:pt x="17" y="88"/>
                      <a:pt x="17" y="92"/>
                    </a:cubicBezTo>
                    <a:moveTo>
                      <a:pt x="20" y="33"/>
                    </a:moveTo>
                    <a:cubicBezTo>
                      <a:pt x="20" y="30"/>
                      <a:pt x="20" y="27"/>
                      <a:pt x="20" y="25"/>
                    </a:cubicBezTo>
                    <a:cubicBezTo>
                      <a:pt x="23" y="21"/>
                      <a:pt x="25" y="17"/>
                      <a:pt x="27" y="13"/>
                    </a:cubicBezTo>
                    <a:cubicBezTo>
                      <a:pt x="27" y="16"/>
                      <a:pt x="27" y="19"/>
                      <a:pt x="27" y="23"/>
                    </a:cubicBezTo>
                    <a:cubicBezTo>
                      <a:pt x="25" y="26"/>
                      <a:pt x="23" y="30"/>
                      <a:pt x="20" y="33"/>
                    </a:cubicBezTo>
                    <a:moveTo>
                      <a:pt x="20" y="21"/>
                    </a:moveTo>
                    <a:cubicBezTo>
                      <a:pt x="20" y="18"/>
                      <a:pt x="20" y="15"/>
                      <a:pt x="20" y="13"/>
                    </a:cubicBezTo>
                    <a:cubicBezTo>
                      <a:pt x="20" y="13"/>
                      <a:pt x="20" y="13"/>
                      <a:pt x="20" y="13"/>
                    </a:cubicBezTo>
                    <a:cubicBezTo>
                      <a:pt x="23" y="10"/>
                      <a:pt x="25" y="8"/>
                      <a:pt x="27" y="6"/>
                    </a:cubicBezTo>
                    <a:cubicBezTo>
                      <a:pt x="27" y="6"/>
                      <a:pt x="27" y="7"/>
                      <a:pt x="27" y="7"/>
                    </a:cubicBezTo>
                    <a:cubicBezTo>
                      <a:pt x="27" y="8"/>
                      <a:pt x="27" y="9"/>
                      <a:pt x="27" y="10"/>
                    </a:cubicBezTo>
                    <a:cubicBezTo>
                      <a:pt x="27" y="10"/>
                      <a:pt x="27" y="10"/>
                      <a:pt x="27" y="10"/>
                    </a:cubicBezTo>
                    <a:cubicBezTo>
                      <a:pt x="25" y="14"/>
                      <a:pt x="22" y="18"/>
                      <a:pt x="20" y="21"/>
                    </a:cubicBezTo>
                    <a:moveTo>
                      <a:pt x="18" y="10"/>
                    </a:moveTo>
                    <a:cubicBezTo>
                      <a:pt x="17" y="10"/>
                      <a:pt x="12" y="10"/>
                      <a:pt x="7" y="10"/>
                    </a:cubicBezTo>
                    <a:cubicBezTo>
                      <a:pt x="10"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20"/>
                      <a:pt x="0" y="39"/>
                      <a:pt x="0" y="57"/>
                    </a:cubicBezTo>
                    <a:cubicBezTo>
                      <a:pt x="0" y="71"/>
                      <a:pt x="0" y="84"/>
                      <a:pt x="0" y="93"/>
                    </a:cubicBezTo>
                    <a:cubicBezTo>
                      <a:pt x="1" y="93"/>
                      <a:pt x="1" y="93"/>
                      <a:pt x="1" y="93"/>
                    </a:cubicBezTo>
                    <a:cubicBezTo>
                      <a:pt x="1" y="94"/>
                      <a:pt x="2" y="94"/>
                      <a:pt x="2" y="95"/>
                    </a:cubicBezTo>
                    <a:cubicBezTo>
                      <a:pt x="9" y="95"/>
                      <a:pt x="12" y="95"/>
                      <a:pt x="18" y="95"/>
                    </a:cubicBezTo>
                    <a:cubicBezTo>
                      <a:pt x="18" y="95"/>
                      <a:pt x="19" y="95"/>
                      <a:pt x="19" y="95"/>
                    </a:cubicBezTo>
                    <a:cubicBezTo>
                      <a:pt x="19" y="95"/>
                      <a:pt x="19" y="95"/>
                      <a:pt x="20" y="95"/>
                    </a:cubicBezTo>
                    <a:cubicBezTo>
                      <a:pt x="20" y="95"/>
                      <a:pt x="20" y="95"/>
                      <a:pt x="20" y="95"/>
                    </a:cubicBezTo>
                    <a:cubicBezTo>
                      <a:pt x="23" y="93"/>
                      <a:pt x="27" y="91"/>
                      <a:pt x="30" y="89"/>
                    </a:cubicBezTo>
                    <a:cubicBezTo>
                      <a:pt x="31" y="88"/>
                      <a:pt x="31" y="88"/>
                      <a:pt x="31" y="88"/>
                    </a:cubicBezTo>
                    <a:cubicBezTo>
                      <a:pt x="31" y="88"/>
                      <a:pt x="31" y="88"/>
                      <a:pt x="31" y="88"/>
                    </a:cubicBezTo>
                    <a:cubicBezTo>
                      <a:pt x="31" y="88"/>
                      <a:pt x="31" y="88"/>
                      <a:pt x="31" y="88"/>
                    </a:cubicBezTo>
                    <a:cubicBezTo>
                      <a:pt x="31" y="88"/>
                      <a:pt x="31" y="88"/>
                      <a:pt x="31" y="87"/>
                    </a:cubicBezTo>
                    <a:cubicBezTo>
                      <a:pt x="31" y="72"/>
                      <a:pt x="31" y="23"/>
                      <a:pt x="31" y="7"/>
                    </a:cubicBezTo>
                    <a:cubicBezTo>
                      <a:pt x="31" y="5"/>
                      <a:pt x="31" y="4"/>
                      <a:pt x="31" y="3"/>
                    </a:cubicBezTo>
                    <a:cubicBezTo>
                      <a:pt x="31" y="3"/>
                      <a:pt x="31" y="3"/>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29" y="0"/>
                    </a:cubicBezTo>
                    <a:cubicBezTo>
                      <a:pt x="27"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803"/>
              <p:cNvSpPr>
                <a:spLocks noEditPoints="1"/>
              </p:cNvSpPr>
              <p:nvPr/>
            </p:nvSpPr>
            <p:spPr bwMode="auto">
              <a:xfrm>
                <a:off x="3258" y="3448"/>
                <a:ext cx="73" cy="288"/>
              </a:xfrm>
              <a:custGeom>
                <a:avLst/>
                <a:gdLst>
                  <a:gd name="T0" fmla="*/ 28 w 31"/>
                  <a:gd name="T1" fmla="*/ 109 h 122"/>
                  <a:gd name="T2" fmla="*/ 22 w 31"/>
                  <a:gd name="T3" fmla="*/ 117 h 122"/>
                  <a:gd name="T4" fmla="*/ 21 w 31"/>
                  <a:gd name="T5" fmla="*/ 110 h 122"/>
                  <a:gd name="T6" fmla="*/ 28 w 31"/>
                  <a:gd name="T7" fmla="*/ 101 h 122"/>
                  <a:gd name="T8" fmla="*/ 21 w 31"/>
                  <a:gd name="T9" fmla="*/ 115 h 122"/>
                  <a:gd name="T10" fmla="*/ 21 w 31"/>
                  <a:gd name="T11" fmla="*/ 104 h 122"/>
                  <a:gd name="T12" fmla="*/ 28 w 31"/>
                  <a:gd name="T13" fmla="*/ 94 h 122"/>
                  <a:gd name="T14" fmla="*/ 21 w 31"/>
                  <a:gd name="T15" fmla="*/ 107 h 122"/>
                  <a:gd name="T16" fmla="*/ 21 w 31"/>
                  <a:gd name="T17" fmla="*/ 96 h 122"/>
                  <a:gd name="T18" fmla="*/ 28 w 31"/>
                  <a:gd name="T19" fmla="*/ 91 h 122"/>
                  <a:gd name="T20" fmla="*/ 21 w 31"/>
                  <a:gd name="T21" fmla="*/ 93 h 122"/>
                  <a:gd name="T22" fmla="*/ 28 w 31"/>
                  <a:gd name="T23" fmla="*/ 78 h 122"/>
                  <a:gd name="T24" fmla="*/ 27 w 31"/>
                  <a:gd name="T25" fmla="*/ 84 h 122"/>
                  <a:gd name="T26" fmla="*/ 21 w 31"/>
                  <a:gd name="T27" fmla="*/ 84 h 122"/>
                  <a:gd name="T28" fmla="*/ 28 w 31"/>
                  <a:gd name="T29" fmla="*/ 70 h 122"/>
                  <a:gd name="T30" fmla="*/ 27 w 31"/>
                  <a:gd name="T31" fmla="*/ 75 h 122"/>
                  <a:gd name="T32" fmla="*/ 21 w 31"/>
                  <a:gd name="T33" fmla="*/ 77 h 122"/>
                  <a:gd name="T34" fmla="*/ 27 w 31"/>
                  <a:gd name="T35" fmla="*/ 58 h 122"/>
                  <a:gd name="T36" fmla="*/ 21 w 31"/>
                  <a:gd name="T37" fmla="*/ 77 h 122"/>
                  <a:gd name="T38" fmla="*/ 21 w 31"/>
                  <a:gd name="T39" fmla="*/ 60 h 122"/>
                  <a:gd name="T40" fmla="*/ 21 w 31"/>
                  <a:gd name="T41" fmla="*/ 58 h 122"/>
                  <a:gd name="T42" fmla="*/ 27 w 31"/>
                  <a:gd name="T43" fmla="*/ 48 h 122"/>
                  <a:gd name="T44" fmla="*/ 21 w 31"/>
                  <a:gd name="T45" fmla="*/ 65 h 122"/>
                  <a:gd name="T46" fmla="*/ 20 w 31"/>
                  <a:gd name="T47" fmla="*/ 51 h 122"/>
                  <a:gd name="T48" fmla="*/ 27 w 31"/>
                  <a:gd name="T49" fmla="*/ 45 h 122"/>
                  <a:gd name="T50" fmla="*/ 20 w 31"/>
                  <a:gd name="T51" fmla="*/ 46 h 122"/>
                  <a:gd name="T52" fmla="*/ 21 w 31"/>
                  <a:gd name="T53" fmla="*/ 36 h 122"/>
                  <a:gd name="T54" fmla="*/ 27 w 31"/>
                  <a:gd name="T55" fmla="*/ 34 h 122"/>
                  <a:gd name="T56" fmla="*/ 20 w 31"/>
                  <a:gd name="T57" fmla="*/ 33 h 122"/>
                  <a:gd name="T58" fmla="*/ 27 w 31"/>
                  <a:gd name="T59" fmla="*/ 14 h 122"/>
                  <a:gd name="T60" fmla="*/ 26 w 31"/>
                  <a:gd name="T61" fmla="*/ 26 h 122"/>
                  <a:gd name="T62" fmla="*/ 17 w 31"/>
                  <a:gd name="T63" fmla="*/ 119 h 122"/>
                  <a:gd name="T64" fmla="*/ 4 w 31"/>
                  <a:gd name="T65" fmla="*/ 73 h 122"/>
                  <a:gd name="T66" fmla="*/ 13 w 31"/>
                  <a:gd name="T67" fmla="*/ 13 h 122"/>
                  <a:gd name="T68" fmla="*/ 17 w 31"/>
                  <a:gd name="T69" fmla="*/ 21 h 122"/>
                  <a:gd name="T70" fmla="*/ 17 w 31"/>
                  <a:gd name="T71" fmla="*/ 119 h 122"/>
                  <a:gd name="T72" fmla="*/ 20 w 31"/>
                  <a:gd name="T73" fmla="*/ 13 h 122"/>
                  <a:gd name="T74" fmla="*/ 27 w 31"/>
                  <a:gd name="T75" fmla="*/ 6 h 122"/>
                  <a:gd name="T76" fmla="*/ 20 w 31"/>
                  <a:gd name="T77" fmla="*/ 21 h 122"/>
                  <a:gd name="T78" fmla="*/ 7 w 31"/>
                  <a:gd name="T79" fmla="*/ 9 h 122"/>
                  <a:gd name="T80" fmla="*/ 23 w 31"/>
                  <a:gd name="T81" fmla="*/ 3 h 122"/>
                  <a:gd name="T82" fmla="*/ 18 w 31"/>
                  <a:gd name="T83" fmla="*/ 10 h 122"/>
                  <a:gd name="T84" fmla="*/ 28 w 31"/>
                  <a:gd name="T85" fmla="*/ 0 h 122"/>
                  <a:gd name="T86" fmla="*/ 13 w 31"/>
                  <a:gd name="T87" fmla="*/ 0 h 122"/>
                  <a:gd name="T88" fmla="*/ 9 w 31"/>
                  <a:gd name="T89" fmla="*/ 3 h 122"/>
                  <a:gd name="T90" fmla="*/ 1 w 31"/>
                  <a:gd name="T91" fmla="*/ 10 h 122"/>
                  <a:gd name="T92" fmla="*/ 1 w 31"/>
                  <a:gd name="T93" fmla="*/ 10 h 122"/>
                  <a:gd name="T94" fmla="*/ 0 w 31"/>
                  <a:gd name="T95" fmla="*/ 11 h 122"/>
                  <a:gd name="T96" fmla="*/ 0 w 31"/>
                  <a:gd name="T97" fmla="*/ 11 h 122"/>
                  <a:gd name="T98" fmla="*/ 0 w 31"/>
                  <a:gd name="T99" fmla="*/ 120 h 122"/>
                  <a:gd name="T100" fmla="*/ 2 w 31"/>
                  <a:gd name="T101" fmla="*/ 122 h 122"/>
                  <a:gd name="T102" fmla="*/ 19 w 31"/>
                  <a:gd name="T103" fmla="*/ 122 h 122"/>
                  <a:gd name="T104" fmla="*/ 30 w 31"/>
                  <a:gd name="T105" fmla="*/ 116 h 122"/>
                  <a:gd name="T106" fmla="*/ 31 w 31"/>
                  <a:gd name="T107" fmla="*/ 115 h 122"/>
                  <a:gd name="T108" fmla="*/ 31 w 31"/>
                  <a:gd name="T109" fmla="*/ 114 h 122"/>
                  <a:gd name="T110" fmla="*/ 31 w 31"/>
                  <a:gd name="T111" fmla="*/ 17 h 122"/>
                  <a:gd name="T112" fmla="*/ 29 w 31"/>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122">
                    <a:moveTo>
                      <a:pt x="22" y="117"/>
                    </a:moveTo>
                    <a:cubicBezTo>
                      <a:pt x="24" y="114"/>
                      <a:pt x="26" y="111"/>
                      <a:pt x="28" y="109"/>
                    </a:cubicBezTo>
                    <a:cubicBezTo>
                      <a:pt x="28" y="110"/>
                      <a:pt x="28" y="112"/>
                      <a:pt x="28" y="113"/>
                    </a:cubicBezTo>
                    <a:cubicBezTo>
                      <a:pt x="26" y="115"/>
                      <a:pt x="24" y="116"/>
                      <a:pt x="22" y="117"/>
                    </a:cubicBezTo>
                    <a:moveTo>
                      <a:pt x="21" y="115"/>
                    </a:moveTo>
                    <a:cubicBezTo>
                      <a:pt x="21" y="114"/>
                      <a:pt x="21" y="112"/>
                      <a:pt x="21" y="110"/>
                    </a:cubicBezTo>
                    <a:cubicBezTo>
                      <a:pt x="21" y="110"/>
                      <a:pt x="21" y="110"/>
                      <a:pt x="21" y="110"/>
                    </a:cubicBezTo>
                    <a:cubicBezTo>
                      <a:pt x="23" y="107"/>
                      <a:pt x="25" y="104"/>
                      <a:pt x="28" y="101"/>
                    </a:cubicBezTo>
                    <a:cubicBezTo>
                      <a:pt x="28" y="102"/>
                      <a:pt x="28" y="104"/>
                      <a:pt x="28" y="106"/>
                    </a:cubicBezTo>
                    <a:cubicBezTo>
                      <a:pt x="25" y="109"/>
                      <a:pt x="23" y="112"/>
                      <a:pt x="21" y="115"/>
                    </a:cubicBezTo>
                    <a:moveTo>
                      <a:pt x="21" y="107"/>
                    </a:moveTo>
                    <a:cubicBezTo>
                      <a:pt x="21" y="106"/>
                      <a:pt x="21" y="105"/>
                      <a:pt x="21" y="104"/>
                    </a:cubicBezTo>
                    <a:cubicBezTo>
                      <a:pt x="21" y="103"/>
                      <a:pt x="21" y="103"/>
                      <a:pt x="21" y="103"/>
                    </a:cubicBezTo>
                    <a:cubicBezTo>
                      <a:pt x="23" y="100"/>
                      <a:pt x="25" y="97"/>
                      <a:pt x="28" y="94"/>
                    </a:cubicBezTo>
                    <a:cubicBezTo>
                      <a:pt x="28" y="95"/>
                      <a:pt x="28" y="97"/>
                      <a:pt x="28" y="98"/>
                    </a:cubicBezTo>
                    <a:cubicBezTo>
                      <a:pt x="25" y="101"/>
                      <a:pt x="23" y="104"/>
                      <a:pt x="21" y="107"/>
                    </a:cubicBezTo>
                    <a:moveTo>
                      <a:pt x="21" y="100"/>
                    </a:moveTo>
                    <a:cubicBezTo>
                      <a:pt x="21" y="99"/>
                      <a:pt x="21" y="97"/>
                      <a:pt x="21" y="96"/>
                    </a:cubicBezTo>
                    <a:cubicBezTo>
                      <a:pt x="23" y="93"/>
                      <a:pt x="25" y="89"/>
                      <a:pt x="28" y="86"/>
                    </a:cubicBezTo>
                    <a:cubicBezTo>
                      <a:pt x="28" y="88"/>
                      <a:pt x="28" y="90"/>
                      <a:pt x="28" y="91"/>
                    </a:cubicBezTo>
                    <a:cubicBezTo>
                      <a:pt x="25" y="94"/>
                      <a:pt x="23" y="97"/>
                      <a:pt x="21" y="100"/>
                    </a:cubicBezTo>
                    <a:moveTo>
                      <a:pt x="21" y="93"/>
                    </a:moveTo>
                    <a:cubicBezTo>
                      <a:pt x="21" y="91"/>
                      <a:pt x="21" y="89"/>
                      <a:pt x="21" y="87"/>
                    </a:cubicBezTo>
                    <a:cubicBezTo>
                      <a:pt x="23" y="84"/>
                      <a:pt x="25" y="81"/>
                      <a:pt x="28" y="78"/>
                    </a:cubicBezTo>
                    <a:cubicBezTo>
                      <a:pt x="28" y="80"/>
                      <a:pt x="28" y="82"/>
                      <a:pt x="28" y="84"/>
                    </a:cubicBezTo>
                    <a:cubicBezTo>
                      <a:pt x="27" y="84"/>
                      <a:pt x="27" y="84"/>
                      <a:pt x="27" y="84"/>
                    </a:cubicBezTo>
                    <a:cubicBezTo>
                      <a:pt x="25" y="87"/>
                      <a:pt x="23" y="90"/>
                      <a:pt x="21" y="93"/>
                    </a:cubicBezTo>
                    <a:moveTo>
                      <a:pt x="21" y="84"/>
                    </a:moveTo>
                    <a:cubicBezTo>
                      <a:pt x="21" y="83"/>
                      <a:pt x="21" y="81"/>
                      <a:pt x="21" y="80"/>
                    </a:cubicBezTo>
                    <a:cubicBezTo>
                      <a:pt x="23" y="76"/>
                      <a:pt x="25" y="73"/>
                      <a:pt x="28" y="70"/>
                    </a:cubicBezTo>
                    <a:cubicBezTo>
                      <a:pt x="28" y="72"/>
                      <a:pt x="28" y="74"/>
                      <a:pt x="28" y="75"/>
                    </a:cubicBezTo>
                    <a:cubicBezTo>
                      <a:pt x="27" y="75"/>
                      <a:pt x="27" y="75"/>
                      <a:pt x="27" y="75"/>
                    </a:cubicBezTo>
                    <a:cubicBezTo>
                      <a:pt x="25" y="78"/>
                      <a:pt x="23" y="81"/>
                      <a:pt x="21" y="84"/>
                    </a:cubicBezTo>
                    <a:moveTo>
                      <a:pt x="21" y="77"/>
                    </a:moveTo>
                    <a:cubicBezTo>
                      <a:pt x="21" y="74"/>
                      <a:pt x="21" y="71"/>
                      <a:pt x="21" y="69"/>
                    </a:cubicBezTo>
                    <a:cubicBezTo>
                      <a:pt x="23" y="65"/>
                      <a:pt x="25" y="62"/>
                      <a:pt x="27" y="58"/>
                    </a:cubicBezTo>
                    <a:cubicBezTo>
                      <a:pt x="27" y="61"/>
                      <a:pt x="27" y="65"/>
                      <a:pt x="28" y="68"/>
                    </a:cubicBezTo>
                    <a:cubicBezTo>
                      <a:pt x="25" y="70"/>
                      <a:pt x="23" y="73"/>
                      <a:pt x="21" y="77"/>
                    </a:cubicBezTo>
                    <a:moveTo>
                      <a:pt x="21" y="65"/>
                    </a:moveTo>
                    <a:cubicBezTo>
                      <a:pt x="21" y="63"/>
                      <a:pt x="21" y="62"/>
                      <a:pt x="21" y="60"/>
                    </a:cubicBezTo>
                    <a:cubicBezTo>
                      <a:pt x="21" y="59"/>
                      <a:pt x="21" y="59"/>
                      <a:pt x="21" y="59"/>
                    </a:cubicBezTo>
                    <a:cubicBezTo>
                      <a:pt x="21" y="59"/>
                      <a:pt x="22" y="59"/>
                      <a:pt x="21" y="58"/>
                    </a:cubicBezTo>
                    <a:cubicBezTo>
                      <a:pt x="21" y="58"/>
                      <a:pt x="21" y="58"/>
                      <a:pt x="21" y="58"/>
                    </a:cubicBezTo>
                    <a:cubicBezTo>
                      <a:pt x="23" y="55"/>
                      <a:pt x="25" y="52"/>
                      <a:pt x="27" y="48"/>
                    </a:cubicBezTo>
                    <a:cubicBezTo>
                      <a:pt x="27" y="51"/>
                      <a:pt x="27" y="53"/>
                      <a:pt x="27" y="55"/>
                    </a:cubicBezTo>
                    <a:cubicBezTo>
                      <a:pt x="25" y="59"/>
                      <a:pt x="23" y="62"/>
                      <a:pt x="21" y="65"/>
                    </a:cubicBezTo>
                    <a:moveTo>
                      <a:pt x="21" y="56"/>
                    </a:moveTo>
                    <a:cubicBezTo>
                      <a:pt x="21" y="54"/>
                      <a:pt x="21" y="52"/>
                      <a:pt x="20" y="51"/>
                    </a:cubicBezTo>
                    <a:cubicBezTo>
                      <a:pt x="22" y="46"/>
                      <a:pt x="25" y="42"/>
                      <a:pt x="27" y="38"/>
                    </a:cubicBezTo>
                    <a:cubicBezTo>
                      <a:pt x="27" y="40"/>
                      <a:pt x="27" y="42"/>
                      <a:pt x="27" y="45"/>
                    </a:cubicBezTo>
                    <a:cubicBezTo>
                      <a:pt x="25" y="49"/>
                      <a:pt x="23" y="52"/>
                      <a:pt x="21" y="56"/>
                    </a:cubicBezTo>
                    <a:moveTo>
                      <a:pt x="20" y="46"/>
                    </a:moveTo>
                    <a:cubicBezTo>
                      <a:pt x="20" y="43"/>
                      <a:pt x="20" y="39"/>
                      <a:pt x="20" y="36"/>
                    </a:cubicBezTo>
                    <a:cubicBezTo>
                      <a:pt x="21" y="36"/>
                      <a:pt x="21" y="36"/>
                      <a:pt x="21" y="36"/>
                    </a:cubicBezTo>
                    <a:cubicBezTo>
                      <a:pt x="23" y="33"/>
                      <a:pt x="25" y="30"/>
                      <a:pt x="27" y="27"/>
                    </a:cubicBezTo>
                    <a:cubicBezTo>
                      <a:pt x="27" y="29"/>
                      <a:pt x="27" y="32"/>
                      <a:pt x="27" y="34"/>
                    </a:cubicBezTo>
                    <a:cubicBezTo>
                      <a:pt x="25" y="38"/>
                      <a:pt x="22" y="42"/>
                      <a:pt x="20" y="46"/>
                    </a:cubicBezTo>
                    <a:moveTo>
                      <a:pt x="20" y="33"/>
                    </a:moveTo>
                    <a:cubicBezTo>
                      <a:pt x="20" y="30"/>
                      <a:pt x="20" y="27"/>
                      <a:pt x="20" y="24"/>
                    </a:cubicBezTo>
                    <a:cubicBezTo>
                      <a:pt x="23" y="21"/>
                      <a:pt x="25" y="17"/>
                      <a:pt x="27" y="14"/>
                    </a:cubicBezTo>
                    <a:cubicBezTo>
                      <a:pt x="27" y="17"/>
                      <a:pt x="27" y="21"/>
                      <a:pt x="27" y="24"/>
                    </a:cubicBezTo>
                    <a:cubicBezTo>
                      <a:pt x="27" y="25"/>
                      <a:pt x="26" y="25"/>
                      <a:pt x="26" y="26"/>
                    </a:cubicBezTo>
                    <a:cubicBezTo>
                      <a:pt x="24" y="28"/>
                      <a:pt x="22" y="31"/>
                      <a:pt x="20" y="33"/>
                    </a:cubicBezTo>
                    <a:moveTo>
                      <a:pt x="17" y="119"/>
                    </a:moveTo>
                    <a:cubicBezTo>
                      <a:pt x="12" y="118"/>
                      <a:pt x="9" y="118"/>
                      <a:pt x="4" y="118"/>
                    </a:cubicBezTo>
                    <a:cubicBezTo>
                      <a:pt x="4" y="109"/>
                      <a:pt x="4" y="91"/>
                      <a:pt x="4" y="73"/>
                    </a:cubicBezTo>
                    <a:cubicBezTo>
                      <a:pt x="4" y="49"/>
                      <a:pt x="4" y="23"/>
                      <a:pt x="4" y="13"/>
                    </a:cubicBezTo>
                    <a:cubicBezTo>
                      <a:pt x="7" y="13"/>
                      <a:pt x="10" y="13"/>
                      <a:pt x="13" y="13"/>
                    </a:cubicBezTo>
                    <a:cubicBezTo>
                      <a:pt x="14" y="13"/>
                      <a:pt x="16" y="13"/>
                      <a:pt x="17" y="13"/>
                    </a:cubicBezTo>
                    <a:cubicBezTo>
                      <a:pt x="17" y="15"/>
                      <a:pt x="17" y="18"/>
                      <a:pt x="17" y="21"/>
                    </a:cubicBezTo>
                    <a:cubicBezTo>
                      <a:pt x="17" y="40"/>
                      <a:pt x="17" y="80"/>
                      <a:pt x="17" y="104"/>
                    </a:cubicBezTo>
                    <a:cubicBezTo>
                      <a:pt x="17" y="110"/>
                      <a:pt x="17" y="115"/>
                      <a:pt x="17" y="119"/>
                    </a:cubicBezTo>
                    <a:moveTo>
                      <a:pt x="20" y="21"/>
                    </a:moveTo>
                    <a:cubicBezTo>
                      <a:pt x="20" y="17"/>
                      <a:pt x="20" y="14"/>
                      <a:pt x="20" y="13"/>
                    </a:cubicBezTo>
                    <a:cubicBezTo>
                      <a:pt x="20" y="13"/>
                      <a:pt x="20" y="13"/>
                      <a:pt x="20" y="13"/>
                    </a:cubicBezTo>
                    <a:cubicBezTo>
                      <a:pt x="23" y="10"/>
                      <a:pt x="25" y="8"/>
                      <a:pt x="27" y="6"/>
                    </a:cubicBezTo>
                    <a:cubicBezTo>
                      <a:pt x="27" y="7"/>
                      <a:pt x="27" y="9"/>
                      <a:pt x="27" y="11"/>
                    </a:cubicBezTo>
                    <a:cubicBezTo>
                      <a:pt x="25" y="14"/>
                      <a:pt x="23" y="17"/>
                      <a:pt x="20" y="21"/>
                    </a:cubicBezTo>
                    <a:moveTo>
                      <a:pt x="18" y="10"/>
                    </a:moveTo>
                    <a:cubicBezTo>
                      <a:pt x="17" y="10"/>
                      <a:pt x="12" y="9"/>
                      <a:pt x="7" y="9"/>
                    </a:cubicBezTo>
                    <a:cubicBezTo>
                      <a:pt x="10" y="6"/>
                      <a:pt x="13" y="4"/>
                      <a:pt x="14" y="3"/>
                    </a:cubicBezTo>
                    <a:cubicBezTo>
                      <a:pt x="15" y="3"/>
                      <a:pt x="19" y="3"/>
                      <a:pt x="23" y="3"/>
                    </a:cubicBezTo>
                    <a:cubicBezTo>
                      <a:pt x="23" y="3"/>
                      <a:pt x="24" y="3"/>
                      <a:pt x="25" y="3"/>
                    </a:cubicBezTo>
                    <a:cubicBezTo>
                      <a:pt x="23" y="5"/>
                      <a:pt x="21" y="7"/>
                      <a:pt x="18" y="10"/>
                    </a:cubicBezTo>
                    <a:moveTo>
                      <a:pt x="29" y="0"/>
                    </a:moveTo>
                    <a:cubicBezTo>
                      <a:pt x="28" y="0"/>
                      <a:pt x="28" y="0"/>
                      <a:pt x="28" y="0"/>
                    </a:cubicBezTo>
                    <a:cubicBezTo>
                      <a:pt x="27" y="0"/>
                      <a:pt x="25" y="0"/>
                      <a:pt x="23" y="0"/>
                    </a:cubicBezTo>
                    <a:cubicBezTo>
                      <a:pt x="18" y="0"/>
                      <a:pt x="13" y="0"/>
                      <a:pt x="13" y="0"/>
                    </a:cubicBezTo>
                    <a:cubicBezTo>
                      <a:pt x="13" y="0"/>
                      <a:pt x="12" y="0"/>
                      <a:pt x="12" y="0"/>
                    </a:cubicBezTo>
                    <a:cubicBezTo>
                      <a:pt x="12" y="0"/>
                      <a:pt x="11" y="1"/>
                      <a:pt x="9" y="3"/>
                    </a:cubicBezTo>
                    <a:cubicBezTo>
                      <a:pt x="7" y="5"/>
                      <a:pt x="4" y="7"/>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9"/>
                      <a:pt x="1" y="47"/>
                      <a:pt x="1" y="73"/>
                    </a:cubicBezTo>
                    <a:cubicBezTo>
                      <a:pt x="1" y="93"/>
                      <a:pt x="1" y="111"/>
                      <a:pt x="0" y="120"/>
                    </a:cubicBezTo>
                    <a:cubicBezTo>
                      <a:pt x="1" y="120"/>
                      <a:pt x="1" y="120"/>
                      <a:pt x="1" y="120"/>
                    </a:cubicBezTo>
                    <a:cubicBezTo>
                      <a:pt x="1" y="121"/>
                      <a:pt x="2" y="121"/>
                      <a:pt x="2" y="122"/>
                    </a:cubicBezTo>
                    <a:cubicBezTo>
                      <a:pt x="9" y="122"/>
                      <a:pt x="12" y="122"/>
                      <a:pt x="18" y="122"/>
                    </a:cubicBezTo>
                    <a:cubicBezTo>
                      <a:pt x="18" y="122"/>
                      <a:pt x="19" y="122"/>
                      <a:pt x="19" y="122"/>
                    </a:cubicBezTo>
                    <a:cubicBezTo>
                      <a:pt x="19" y="122"/>
                      <a:pt x="19" y="122"/>
                      <a:pt x="20" y="122"/>
                    </a:cubicBezTo>
                    <a:cubicBezTo>
                      <a:pt x="23" y="120"/>
                      <a:pt x="27" y="118"/>
                      <a:pt x="30" y="116"/>
                    </a:cubicBezTo>
                    <a:cubicBezTo>
                      <a:pt x="31" y="115"/>
                      <a:pt x="31" y="115"/>
                      <a:pt x="31" y="115"/>
                    </a:cubicBezTo>
                    <a:cubicBezTo>
                      <a:pt x="31" y="115"/>
                      <a:pt x="31" y="115"/>
                      <a:pt x="31" y="115"/>
                    </a:cubicBezTo>
                    <a:cubicBezTo>
                      <a:pt x="31" y="115"/>
                      <a:pt x="31" y="115"/>
                      <a:pt x="31" y="115"/>
                    </a:cubicBezTo>
                    <a:cubicBezTo>
                      <a:pt x="31" y="115"/>
                      <a:pt x="31" y="115"/>
                      <a:pt x="31" y="114"/>
                    </a:cubicBezTo>
                    <a:cubicBezTo>
                      <a:pt x="31" y="106"/>
                      <a:pt x="31" y="77"/>
                      <a:pt x="31" y="51"/>
                    </a:cubicBezTo>
                    <a:cubicBezTo>
                      <a:pt x="31" y="38"/>
                      <a:pt x="31" y="26"/>
                      <a:pt x="31" y="17"/>
                    </a:cubicBezTo>
                    <a:cubicBezTo>
                      <a:pt x="31" y="7"/>
                      <a:pt x="31" y="1"/>
                      <a:pt x="31" y="1"/>
                    </a:cubicBezTo>
                    <a:cubicBezTo>
                      <a:pt x="31" y="0"/>
                      <a:pt x="30"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804"/>
              <p:cNvSpPr>
                <a:spLocks noEditPoints="1"/>
              </p:cNvSpPr>
              <p:nvPr/>
            </p:nvSpPr>
            <p:spPr bwMode="auto">
              <a:xfrm>
                <a:off x="3099" y="3575"/>
                <a:ext cx="73" cy="161"/>
              </a:xfrm>
              <a:custGeom>
                <a:avLst/>
                <a:gdLst>
                  <a:gd name="T0" fmla="*/ 21 w 31"/>
                  <a:gd name="T1" fmla="*/ 61 h 68"/>
                  <a:gd name="T2" fmla="*/ 28 w 31"/>
                  <a:gd name="T3" fmla="*/ 56 h 68"/>
                  <a:gd name="T4" fmla="*/ 21 w 31"/>
                  <a:gd name="T5" fmla="*/ 64 h 68"/>
                  <a:gd name="T6" fmla="*/ 21 w 31"/>
                  <a:gd name="T7" fmla="*/ 55 h 68"/>
                  <a:gd name="T8" fmla="*/ 28 w 31"/>
                  <a:gd name="T9" fmla="*/ 43 h 68"/>
                  <a:gd name="T10" fmla="*/ 27 w 31"/>
                  <a:gd name="T11" fmla="*/ 49 h 68"/>
                  <a:gd name="T12" fmla="*/ 21 w 31"/>
                  <a:gd name="T13" fmla="*/ 51 h 68"/>
                  <a:gd name="T14" fmla="*/ 28 w 31"/>
                  <a:gd name="T15" fmla="*/ 34 h 68"/>
                  <a:gd name="T16" fmla="*/ 28 w 31"/>
                  <a:gd name="T17" fmla="*/ 41 h 68"/>
                  <a:gd name="T18" fmla="*/ 26 w 31"/>
                  <a:gd name="T19" fmla="*/ 41 h 68"/>
                  <a:gd name="T20" fmla="*/ 21 w 31"/>
                  <a:gd name="T21" fmla="*/ 42 h 68"/>
                  <a:gd name="T22" fmla="*/ 28 w 31"/>
                  <a:gd name="T23" fmla="*/ 24 h 68"/>
                  <a:gd name="T24" fmla="*/ 26 w 31"/>
                  <a:gd name="T25" fmla="*/ 33 h 68"/>
                  <a:gd name="T26" fmla="*/ 21 w 31"/>
                  <a:gd name="T27" fmla="*/ 32 h 68"/>
                  <a:gd name="T28" fmla="*/ 28 w 31"/>
                  <a:gd name="T29" fmla="*/ 16 h 68"/>
                  <a:gd name="T30" fmla="*/ 27 w 31"/>
                  <a:gd name="T31" fmla="*/ 21 h 68"/>
                  <a:gd name="T32" fmla="*/ 17 w 31"/>
                  <a:gd name="T33" fmla="*/ 65 h 68"/>
                  <a:gd name="T34" fmla="*/ 4 w 31"/>
                  <a:gd name="T35" fmla="*/ 41 h 68"/>
                  <a:gd name="T36" fmla="*/ 13 w 31"/>
                  <a:gd name="T37" fmla="*/ 14 h 68"/>
                  <a:gd name="T38" fmla="*/ 17 w 31"/>
                  <a:gd name="T39" fmla="*/ 26 h 68"/>
                  <a:gd name="T40" fmla="*/ 17 w 31"/>
                  <a:gd name="T41" fmla="*/ 65 h 68"/>
                  <a:gd name="T42" fmla="*/ 21 w 31"/>
                  <a:gd name="T43" fmla="*/ 20 h 68"/>
                  <a:gd name="T44" fmla="*/ 28 w 31"/>
                  <a:gd name="T45" fmla="*/ 13 h 68"/>
                  <a:gd name="T46" fmla="*/ 21 w 31"/>
                  <a:gd name="T47" fmla="*/ 23 h 68"/>
                  <a:gd name="T48" fmla="*/ 20 w 31"/>
                  <a:gd name="T49" fmla="*/ 13 h 68"/>
                  <a:gd name="T50" fmla="*/ 27 w 31"/>
                  <a:gd name="T51" fmla="*/ 8 h 68"/>
                  <a:gd name="T52" fmla="*/ 18 w 31"/>
                  <a:gd name="T53" fmla="*/ 10 h 68"/>
                  <a:gd name="T54" fmla="*/ 14 w 31"/>
                  <a:gd name="T55" fmla="*/ 4 h 68"/>
                  <a:gd name="T56" fmla="*/ 25 w 31"/>
                  <a:gd name="T57" fmla="*/ 4 h 68"/>
                  <a:gd name="T58" fmla="*/ 23 w 31"/>
                  <a:gd name="T59" fmla="*/ 0 h 68"/>
                  <a:gd name="T60" fmla="*/ 12 w 31"/>
                  <a:gd name="T61" fmla="*/ 1 h 68"/>
                  <a:gd name="T62" fmla="*/ 1 w 31"/>
                  <a:gd name="T63" fmla="*/ 10 h 68"/>
                  <a:gd name="T64" fmla="*/ 1 w 31"/>
                  <a:gd name="T65" fmla="*/ 10 h 68"/>
                  <a:gd name="T66" fmla="*/ 1 w 31"/>
                  <a:gd name="T67" fmla="*/ 11 h 68"/>
                  <a:gd name="T68" fmla="*/ 1 w 31"/>
                  <a:gd name="T69" fmla="*/ 11 h 68"/>
                  <a:gd name="T70" fmla="*/ 1 w 31"/>
                  <a:gd name="T71" fmla="*/ 41 h 68"/>
                  <a:gd name="T72" fmla="*/ 1 w 31"/>
                  <a:gd name="T73" fmla="*/ 66 h 68"/>
                  <a:gd name="T74" fmla="*/ 18 w 31"/>
                  <a:gd name="T75" fmla="*/ 68 h 68"/>
                  <a:gd name="T76" fmla="*/ 20 w 31"/>
                  <a:gd name="T77" fmla="*/ 68 h 68"/>
                  <a:gd name="T78" fmla="*/ 23 w 31"/>
                  <a:gd name="T79" fmla="*/ 67 h 68"/>
                  <a:gd name="T80" fmla="*/ 24 w 31"/>
                  <a:gd name="T81" fmla="*/ 66 h 68"/>
                  <a:gd name="T82" fmla="*/ 31 w 31"/>
                  <a:gd name="T83" fmla="*/ 61 h 68"/>
                  <a:gd name="T84" fmla="*/ 31 w 31"/>
                  <a:gd name="T85" fmla="*/ 61 h 68"/>
                  <a:gd name="T86" fmla="*/ 31 w 31"/>
                  <a:gd name="T87" fmla="*/ 5 h 68"/>
                  <a:gd name="T88" fmla="*/ 31 w 31"/>
                  <a:gd name="T89" fmla="*/ 2 h 68"/>
                  <a:gd name="T90" fmla="*/ 31 w 31"/>
                  <a:gd name="T91" fmla="*/ 2 h 68"/>
                  <a:gd name="T92" fmla="*/ 31 w 31"/>
                  <a:gd name="T93" fmla="*/ 2 h 68"/>
                  <a:gd name="T94" fmla="*/ 31 w 31"/>
                  <a:gd name="T95" fmla="*/ 1 h 68"/>
                  <a:gd name="T96" fmla="*/ 29 w 31"/>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68">
                    <a:moveTo>
                      <a:pt x="21" y="64"/>
                    </a:moveTo>
                    <a:cubicBezTo>
                      <a:pt x="21" y="63"/>
                      <a:pt x="21" y="62"/>
                      <a:pt x="21" y="61"/>
                    </a:cubicBezTo>
                    <a:cubicBezTo>
                      <a:pt x="23" y="58"/>
                      <a:pt x="25" y="54"/>
                      <a:pt x="28" y="51"/>
                    </a:cubicBezTo>
                    <a:cubicBezTo>
                      <a:pt x="28" y="53"/>
                      <a:pt x="28" y="55"/>
                      <a:pt x="28" y="56"/>
                    </a:cubicBezTo>
                    <a:cubicBezTo>
                      <a:pt x="27" y="58"/>
                      <a:pt x="25" y="60"/>
                      <a:pt x="24" y="62"/>
                    </a:cubicBezTo>
                    <a:cubicBezTo>
                      <a:pt x="23" y="62"/>
                      <a:pt x="22" y="63"/>
                      <a:pt x="21" y="64"/>
                    </a:cubicBezTo>
                    <a:moveTo>
                      <a:pt x="21" y="58"/>
                    </a:moveTo>
                    <a:cubicBezTo>
                      <a:pt x="21" y="57"/>
                      <a:pt x="21" y="56"/>
                      <a:pt x="21" y="55"/>
                    </a:cubicBezTo>
                    <a:cubicBezTo>
                      <a:pt x="21" y="54"/>
                      <a:pt x="21" y="54"/>
                      <a:pt x="21" y="54"/>
                    </a:cubicBezTo>
                    <a:cubicBezTo>
                      <a:pt x="23" y="50"/>
                      <a:pt x="25" y="46"/>
                      <a:pt x="28" y="43"/>
                    </a:cubicBezTo>
                    <a:cubicBezTo>
                      <a:pt x="28" y="45"/>
                      <a:pt x="28" y="47"/>
                      <a:pt x="28" y="48"/>
                    </a:cubicBezTo>
                    <a:cubicBezTo>
                      <a:pt x="27" y="49"/>
                      <a:pt x="27" y="49"/>
                      <a:pt x="27" y="49"/>
                    </a:cubicBezTo>
                    <a:cubicBezTo>
                      <a:pt x="25" y="52"/>
                      <a:pt x="23" y="55"/>
                      <a:pt x="21" y="58"/>
                    </a:cubicBezTo>
                    <a:moveTo>
                      <a:pt x="21" y="51"/>
                    </a:moveTo>
                    <a:cubicBezTo>
                      <a:pt x="21" y="49"/>
                      <a:pt x="21" y="47"/>
                      <a:pt x="21" y="46"/>
                    </a:cubicBezTo>
                    <a:cubicBezTo>
                      <a:pt x="23" y="42"/>
                      <a:pt x="25" y="38"/>
                      <a:pt x="28" y="34"/>
                    </a:cubicBezTo>
                    <a:cubicBezTo>
                      <a:pt x="28" y="37"/>
                      <a:pt x="28" y="39"/>
                      <a:pt x="28" y="41"/>
                    </a:cubicBezTo>
                    <a:cubicBezTo>
                      <a:pt x="28" y="41"/>
                      <a:pt x="28" y="41"/>
                      <a:pt x="28" y="41"/>
                    </a:cubicBezTo>
                    <a:cubicBezTo>
                      <a:pt x="27" y="41"/>
                      <a:pt x="27" y="41"/>
                      <a:pt x="27" y="41"/>
                    </a:cubicBezTo>
                    <a:cubicBezTo>
                      <a:pt x="27" y="41"/>
                      <a:pt x="27" y="41"/>
                      <a:pt x="26" y="41"/>
                    </a:cubicBezTo>
                    <a:cubicBezTo>
                      <a:pt x="24" y="44"/>
                      <a:pt x="23" y="48"/>
                      <a:pt x="21" y="51"/>
                    </a:cubicBezTo>
                    <a:moveTo>
                      <a:pt x="21" y="42"/>
                    </a:moveTo>
                    <a:cubicBezTo>
                      <a:pt x="21" y="40"/>
                      <a:pt x="21" y="37"/>
                      <a:pt x="21" y="35"/>
                    </a:cubicBezTo>
                    <a:cubicBezTo>
                      <a:pt x="23" y="31"/>
                      <a:pt x="25" y="28"/>
                      <a:pt x="28" y="24"/>
                    </a:cubicBezTo>
                    <a:cubicBezTo>
                      <a:pt x="28" y="26"/>
                      <a:pt x="28" y="29"/>
                      <a:pt x="28" y="31"/>
                    </a:cubicBezTo>
                    <a:cubicBezTo>
                      <a:pt x="27" y="32"/>
                      <a:pt x="27" y="32"/>
                      <a:pt x="26" y="33"/>
                    </a:cubicBezTo>
                    <a:cubicBezTo>
                      <a:pt x="24" y="36"/>
                      <a:pt x="23" y="39"/>
                      <a:pt x="21" y="42"/>
                    </a:cubicBezTo>
                    <a:moveTo>
                      <a:pt x="21" y="32"/>
                    </a:moveTo>
                    <a:cubicBezTo>
                      <a:pt x="21" y="30"/>
                      <a:pt x="21" y="28"/>
                      <a:pt x="21" y="26"/>
                    </a:cubicBezTo>
                    <a:cubicBezTo>
                      <a:pt x="23" y="22"/>
                      <a:pt x="25" y="19"/>
                      <a:pt x="28" y="16"/>
                    </a:cubicBezTo>
                    <a:cubicBezTo>
                      <a:pt x="28" y="18"/>
                      <a:pt x="28" y="19"/>
                      <a:pt x="28" y="21"/>
                    </a:cubicBezTo>
                    <a:cubicBezTo>
                      <a:pt x="27" y="21"/>
                      <a:pt x="27" y="21"/>
                      <a:pt x="27" y="21"/>
                    </a:cubicBezTo>
                    <a:cubicBezTo>
                      <a:pt x="25" y="25"/>
                      <a:pt x="23" y="28"/>
                      <a:pt x="21" y="32"/>
                    </a:cubicBezTo>
                    <a:moveTo>
                      <a:pt x="17" y="65"/>
                    </a:moveTo>
                    <a:cubicBezTo>
                      <a:pt x="12" y="64"/>
                      <a:pt x="9" y="64"/>
                      <a:pt x="4" y="64"/>
                    </a:cubicBezTo>
                    <a:cubicBezTo>
                      <a:pt x="4" y="56"/>
                      <a:pt x="4" y="48"/>
                      <a:pt x="4" y="41"/>
                    </a:cubicBezTo>
                    <a:cubicBezTo>
                      <a:pt x="4" y="31"/>
                      <a:pt x="4" y="21"/>
                      <a:pt x="4" y="13"/>
                    </a:cubicBezTo>
                    <a:cubicBezTo>
                      <a:pt x="7" y="13"/>
                      <a:pt x="10" y="13"/>
                      <a:pt x="13" y="14"/>
                    </a:cubicBezTo>
                    <a:cubicBezTo>
                      <a:pt x="14" y="14"/>
                      <a:pt x="16" y="14"/>
                      <a:pt x="17" y="14"/>
                    </a:cubicBezTo>
                    <a:cubicBezTo>
                      <a:pt x="17" y="16"/>
                      <a:pt x="17" y="21"/>
                      <a:pt x="17" y="26"/>
                    </a:cubicBezTo>
                    <a:cubicBezTo>
                      <a:pt x="17" y="35"/>
                      <a:pt x="17" y="45"/>
                      <a:pt x="17" y="55"/>
                    </a:cubicBezTo>
                    <a:cubicBezTo>
                      <a:pt x="17" y="58"/>
                      <a:pt x="17" y="62"/>
                      <a:pt x="17" y="65"/>
                    </a:cubicBezTo>
                    <a:moveTo>
                      <a:pt x="21" y="23"/>
                    </a:moveTo>
                    <a:cubicBezTo>
                      <a:pt x="21" y="22"/>
                      <a:pt x="21" y="21"/>
                      <a:pt x="21" y="20"/>
                    </a:cubicBezTo>
                    <a:cubicBezTo>
                      <a:pt x="23" y="16"/>
                      <a:pt x="25" y="13"/>
                      <a:pt x="27" y="10"/>
                    </a:cubicBezTo>
                    <a:cubicBezTo>
                      <a:pt x="27" y="11"/>
                      <a:pt x="27" y="12"/>
                      <a:pt x="28" y="13"/>
                    </a:cubicBezTo>
                    <a:cubicBezTo>
                      <a:pt x="27" y="14"/>
                      <a:pt x="27" y="14"/>
                      <a:pt x="27" y="14"/>
                    </a:cubicBezTo>
                    <a:cubicBezTo>
                      <a:pt x="25" y="16"/>
                      <a:pt x="23" y="20"/>
                      <a:pt x="21" y="23"/>
                    </a:cubicBezTo>
                    <a:moveTo>
                      <a:pt x="20" y="17"/>
                    </a:moveTo>
                    <a:cubicBezTo>
                      <a:pt x="20" y="15"/>
                      <a:pt x="20" y="14"/>
                      <a:pt x="20" y="13"/>
                    </a:cubicBezTo>
                    <a:cubicBezTo>
                      <a:pt x="23" y="10"/>
                      <a:pt x="25" y="8"/>
                      <a:pt x="27" y="6"/>
                    </a:cubicBezTo>
                    <a:cubicBezTo>
                      <a:pt x="27" y="7"/>
                      <a:pt x="27" y="7"/>
                      <a:pt x="27" y="8"/>
                    </a:cubicBezTo>
                    <a:cubicBezTo>
                      <a:pt x="25" y="10"/>
                      <a:pt x="23" y="13"/>
                      <a:pt x="20" y="17"/>
                    </a:cubicBezTo>
                    <a:moveTo>
                      <a:pt x="18" y="10"/>
                    </a:moveTo>
                    <a:cubicBezTo>
                      <a:pt x="17" y="10"/>
                      <a:pt x="12" y="10"/>
                      <a:pt x="7" y="10"/>
                    </a:cubicBezTo>
                    <a:cubicBezTo>
                      <a:pt x="11"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2"/>
                      <a:pt x="0" y="12"/>
                      <a:pt x="0" y="12"/>
                    </a:cubicBezTo>
                    <a:cubicBezTo>
                      <a:pt x="1" y="20"/>
                      <a:pt x="1" y="30"/>
                      <a:pt x="1" y="41"/>
                    </a:cubicBezTo>
                    <a:cubicBezTo>
                      <a:pt x="1" y="49"/>
                      <a:pt x="1" y="57"/>
                      <a:pt x="1" y="66"/>
                    </a:cubicBezTo>
                    <a:cubicBezTo>
                      <a:pt x="1" y="66"/>
                      <a:pt x="1" y="66"/>
                      <a:pt x="1" y="66"/>
                    </a:cubicBezTo>
                    <a:cubicBezTo>
                      <a:pt x="1" y="67"/>
                      <a:pt x="2" y="67"/>
                      <a:pt x="3" y="68"/>
                    </a:cubicBezTo>
                    <a:cubicBezTo>
                      <a:pt x="9" y="68"/>
                      <a:pt x="12" y="68"/>
                      <a:pt x="18" y="68"/>
                    </a:cubicBezTo>
                    <a:cubicBezTo>
                      <a:pt x="19" y="68"/>
                      <a:pt x="19" y="68"/>
                      <a:pt x="19" y="68"/>
                    </a:cubicBezTo>
                    <a:cubicBezTo>
                      <a:pt x="19" y="68"/>
                      <a:pt x="20" y="68"/>
                      <a:pt x="20" y="68"/>
                    </a:cubicBezTo>
                    <a:cubicBezTo>
                      <a:pt x="21" y="68"/>
                      <a:pt x="22" y="67"/>
                      <a:pt x="23" y="67"/>
                    </a:cubicBezTo>
                    <a:cubicBezTo>
                      <a:pt x="23" y="67"/>
                      <a:pt x="23" y="67"/>
                      <a:pt x="23" y="67"/>
                    </a:cubicBezTo>
                    <a:cubicBezTo>
                      <a:pt x="23" y="67"/>
                      <a:pt x="23" y="67"/>
                      <a:pt x="23" y="67"/>
                    </a:cubicBezTo>
                    <a:cubicBezTo>
                      <a:pt x="24" y="66"/>
                      <a:pt x="24" y="66"/>
                      <a:pt x="24" y="66"/>
                    </a:cubicBezTo>
                    <a:cubicBezTo>
                      <a:pt x="26" y="65"/>
                      <a:pt x="28" y="63"/>
                      <a:pt x="31" y="62"/>
                    </a:cubicBezTo>
                    <a:cubicBezTo>
                      <a:pt x="31" y="61"/>
                      <a:pt x="31" y="61"/>
                      <a:pt x="31" y="61"/>
                    </a:cubicBezTo>
                    <a:cubicBezTo>
                      <a:pt x="31" y="61"/>
                      <a:pt x="31" y="61"/>
                      <a:pt x="31" y="61"/>
                    </a:cubicBezTo>
                    <a:cubicBezTo>
                      <a:pt x="31" y="61"/>
                      <a:pt x="31" y="61"/>
                      <a:pt x="31" y="61"/>
                    </a:cubicBezTo>
                    <a:cubicBezTo>
                      <a:pt x="31" y="61"/>
                      <a:pt x="31" y="61"/>
                      <a:pt x="31" y="60"/>
                    </a:cubicBezTo>
                    <a:cubicBezTo>
                      <a:pt x="31" y="45"/>
                      <a:pt x="31" y="15"/>
                      <a:pt x="31" y="5"/>
                    </a:cubicBezTo>
                    <a:cubicBezTo>
                      <a:pt x="31" y="4"/>
                      <a:pt x="31" y="4"/>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0"/>
                      <a:pt x="29" y="0"/>
                    </a:cubicBezTo>
                    <a:cubicBezTo>
                      <a:pt x="28"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805"/>
              <p:cNvSpPr>
                <a:spLocks noEditPoints="1"/>
              </p:cNvSpPr>
              <p:nvPr/>
            </p:nvSpPr>
            <p:spPr bwMode="auto">
              <a:xfrm>
                <a:off x="3340" y="3549"/>
                <a:ext cx="74" cy="187"/>
              </a:xfrm>
              <a:custGeom>
                <a:avLst/>
                <a:gdLst>
                  <a:gd name="T0" fmla="*/ 27 w 31"/>
                  <a:gd name="T1" fmla="*/ 67 h 79"/>
                  <a:gd name="T2" fmla="*/ 23 w 31"/>
                  <a:gd name="T3" fmla="*/ 73 h 79"/>
                  <a:gd name="T4" fmla="*/ 20 w 31"/>
                  <a:gd name="T5" fmla="*/ 67 h 79"/>
                  <a:gd name="T6" fmla="*/ 20 w 31"/>
                  <a:gd name="T7" fmla="*/ 67 h 79"/>
                  <a:gd name="T8" fmla="*/ 27 w 31"/>
                  <a:gd name="T9" fmla="*/ 64 h 79"/>
                  <a:gd name="T10" fmla="*/ 20 w 31"/>
                  <a:gd name="T11" fmla="*/ 64 h 79"/>
                  <a:gd name="T12" fmla="*/ 21 w 31"/>
                  <a:gd name="T13" fmla="*/ 59 h 79"/>
                  <a:gd name="T14" fmla="*/ 27 w 31"/>
                  <a:gd name="T15" fmla="*/ 56 h 79"/>
                  <a:gd name="T16" fmla="*/ 20 w 31"/>
                  <a:gd name="T17" fmla="*/ 64 h 79"/>
                  <a:gd name="T18" fmla="*/ 20 w 31"/>
                  <a:gd name="T19" fmla="*/ 51 h 79"/>
                  <a:gd name="T20" fmla="*/ 27 w 31"/>
                  <a:gd name="T21" fmla="*/ 43 h 79"/>
                  <a:gd name="T22" fmla="*/ 26 w 31"/>
                  <a:gd name="T23" fmla="*/ 47 h 79"/>
                  <a:gd name="T24" fmla="*/ 20 w 31"/>
                  <a:gd name="T25" fmla="*/ 48 h 79"/>
                  <a:gd name="T26" fmla="*/ 27 w 31"/>
                  <a:gd name="T27" fmla="*/ 33 h 79"/>
                  <a:gd name="T28" fmla="*/ 27 w 31"/>
                  <a:gd name="T29" fmla="*/ 40 h 79"/>
                  <a:gd name="T30" fmla="*/ 20 w 31"/>
                  <a:gd name="T31" fmla="*/ 39 h 79"/>
                  <a:gd name="T32" fmla="*/ 21 w 31"/>
                  <a:gd name="T33" fmla="*/ 33 h 79"/>
                  <a:gd name="T34" fmla="*/ 27 w 31"/>
                  <a:gd name="T35" fmla="*/ 30 h 79"/>
                  <a:gd name="T36" fmla="*/ 20 w 31"/>
                  <a:gd name="T37" fmla="*/ 39 h 79"/>
                  <a:gd name="T38" fmla="*/ 20 w 31"/>
                  <a:gd name="T39" fmla="*/ 27 h 79"/>
                  <a:gd name="T40" fmla="*/ 22 w 31"/>
                  <a:gd name="T41" fmla="*/ 26 h 79"/>
                  <a:gd name="T42" fmla="*/ 27 w 31"/>
                  <a:gd name="T43" fmla="*/ 19 h 79"/>
                  <a:gd name="T44" fmla="*/ 27 w 31"/>
                  <a:gd name="T45" fmla="*/ 24 h 79"/>
                  <a:gd name="T46" fmla="*/ 26 w 31"/>
                  <a:gd name="T47" fmla="*/ 24 h 79"/>
                  <a:gd name="T48" fmla="*/ 17 w 31"/>
                  <a:gd name="T49" fmla="*/ 76 h 79"/>
                  <a:gd name="T50" fmla="*/ 4 w 31"/>
                  <a:gd name="T51" fmla="*/ 47 h 79"/>
                  <a:gd name="T52" fmla="*/ 12 w 31"/>
                  <a:gd name="T53" fmla="*/ 13 h 79"/>
                  <a:gd name="T54" fmla="*/ 16 w 31"/>
                  <a:gd name="T55" fmla="*/ 30 h 79"/>
                  <a:gd name="T56" fmla="*/ 17 w 31"/>
                  <a:gd name="T57" fmla="*/ 76 h 79"/>
                  <a:gd name="T58" fmla="*/ 20 w 31"/>
                  <a:gd name="T59" fmla="*/ 21 h 79"/>
                  <a:gd name="T60" fmla="*/ 27 w 31"/>
                  <a:gd name="T61" fmla="*/ 17 h 79"/>
                  <a:gd name="T62" fmla="*/ 20 w 31"/>
                  <a:gd name="T63" fmla="*/ 24 h 79"/>
                  <a:gd name="T64" fmla="*/ 20 w 31"/>
                  <a:gd name="T65" fmla="*/ 13 h 79"/>
                  <a:gd name="T66" fmla="*/ 27 w 31"/>
                  <a:gd name="T67" fmla="*/ 9 h 79"/>
                  <a:gd name="T68" fmla="*/ 20 w 31"/>
                  <a:gd name="T69" fmla="*/ 18 h 79"/>
                  <a:gd name="T70" fmla="*/ 6 w 31"/>
                  <a:gd name="T71" fmla="*/ 9 h 79"/>
                  <a:gd name="T72" fmla="*/ 22 w 31"/>
                  <a:gd name="T73" fmla="*/ 3 h 79"/>
                  <a:gd name="T74" fmla="*/ 18 w 31"/>
                  <a:gd name="T75" fmla="*/ 10 h 79"/>
                  <a:gd name="T76" fmla="*/ 12 w 31"/>
                  <a:gd name="T77" fmla="*/ 0 h 79"/>
                  <a:gd name="T78" fmla="*/ 8 w 31"/>
                  <a:gd name="T79" fmla="*/ 3 h 79"/>
                  <a:gd name="T80" fmla="*/ 0 w 31"/>
                  <a:gd name="T81" fmla="*/ 10 h 79"/>
                  <a:gd name="T82" fmla="*/ 0 w 31"/>
                  <a:gd name="T83" fmla="*/ 10 h 79"/>
                  <a:gd name="T84" fmla="*/ 0 w 31"/>
                  <a:gd name="T85" fmla="*/ 11 h 79"/>
                  <a:gd name="T86" fmla="*/ 0 w 31"/>
                  <a:gd name="T87" fmla="*/ 11 h 79"/>
                  <a:gd name="T88" fmla="*/ 0 w 31"/>
                  <a:gd name="T89" fmla="*/ 77 h 79"/>
                  <a:gd name="T90" fmla="*/ 2 w 31"/>
                  <a:gd name="T91" fmla="*/ 79 h 79"/>
                  <a:gd name="T92" fmla="*/ 18 w 31"/>
                  <a:gd name="T93" fmla="*/ 79 h 79"/>
                  <a:gd name="T94" fmla="*/ 30 w 31"/>
                  <a:gd name="T95" fmla="*/ 73 h 79"/>
                  <a:gd name="T96" fmla="*/ 30 w 31"/>
                  <a:gd name="T97" fmla="*/ 72 h 79"/>
                  <a:gd name="T98" fmla="*/ 31 w 31"/>
                  <a:gd name="T99" fmla="*/ 71 h 79"/>
                  <a:gd name="T100" fmla="*/ 30 w 31"/>
                  <a:gd name="T101" fmla="*/ 3 h 79"/>
                  <a:gd name="T102" fmla="*/ 30 w 31"/>
                  <a:gd name="T103" fmla="*/ 2 h 79"/>
                  <a:gd name="T104" fmla="*/ 30 w 31"/>
                  <a:gd name="T105" fmla="*/ 2 h 79"/>
                  <a:gd name="T106" fmla="*/ 30 w 31"/>
                  <a:gd name="T107" fmla="*/ 1 h 79"/>
                  <a:gd name="T108" fmla="*/ 30 w 31"/>
                  <a:gd name="T109" fmla="*/ 1 h 79"/>
                  <a:gd name="T110" fmla="*/ 22 w 31"/>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79">
                    <a:moveTo>
                      <a:pt x="23" y="73"/>
                    </a:moveTo>
                    <a:cubicBezTo>
                      <a:pt x="24" y="71"/>
                      <a:pt x="26" y="69"/>
                      <a:pt x="27" y="67"/>
                    </a:cubicBezTo>
                    <a:cubicBezTo>
                      <a:pt x="27" y="68"/>
                      <a:pt x="27" y="69"/>
                      <a:pt x="27" y="70"/>
                    </a:cubicBezTo>
                    <a:cubicBezTo>
                      <a:pt x="26" y="71"/>
                      <a:pt x="24" y="72"/>
                      <a:pt x="23" y="73"/>
                    </a:cubicBezTo>
                    <a:moveTo>
                      <a:pt x="20" y="74"/>
                    </a:moveTo>
                    <a:cubicBezTo>
                      <a:pt x="20" y="72"/>
                      <a:pt x="20" y="69"/>
                      <a:pt x="20" y="67"/>
                    </a:cubicBezTo>
                    <a:cubicBezTo>
                      <a:pt x="20" y="67"/>
                      <a:pt x="20" y="67"/>
                      <a:pt x="20" y="67"/>
                    </a:cubicBezTo>
                    <a:cubicBezTo>
                      <a:pt x="20" y="67"/>
                      <a:pt x="20" y="67"/>
                      <a:pt x="20" y="67"/>
                    </a:cubicBezTo>
                    <a:cubicBezTo>
                      <a:pt x="22" y="64"/>
                      <a:pt x="25" y="61"/>
                      <a:pt x="27" y="58"/>
                    </a:cubicBezTo>
                    <a:cubicBezTo>
                      <a:pt x="27" y="60"/>
                      <a:pt x="27" y="62"/>
                      <a:pt x="27" y="64"/>
                    </a:cubicBezTo>
                    <a:cubicBezTo>
                      <a:pt x="25" y="67"/>
                      <a:pt x="22" y="70"/>
                      <a:pt x="20" y="74"/>
                    </a:cubicBezTo>
                    <a:moveTo>
                      <a:pt x="20" y="64"/>
                    </a:moveTo>
                    <a:cubicBezTo>
                      <a:pt x="20" y="62"/>
                      <a:pt x="20" y="61"/>
                      <a:pt x="20" y="59"/>
                    </a:cubicBezTo>
                    <a:cubicBezTo>
                      <a:pt x="21" y="59"/>
                      <a:pt x="21" y="59"/>
                      <a:pt x="21" y="59"/>
                    </a:cubicBezTo>
                    <a:cubicBezTo>
                      <a:pt x="23" y="56"/>
                      <a:pt x="25" y="52"/>
                      <a:pt x="27" y="49"/>
                    </a:cubicBezTo>
                    <a:cubicBezTo>
                      <a:pt x="27" y="52"/>
                      <a:pt x="27" y="54"/>
                      <a:pt x="27" y="56"/>
                    </a:cubicBezTo>
                    <a:cubicBezTo>
                      <a:pt x="26" y="56"/>
                      <a:pt x="26" y="56"/>
                      <a:pt x="26" y="56"/>
                    </a:cubicBezTo>
                    <a:cubicBezTo>
                      <a:pt x="24" y="59"/>
                      <a:pt x="22" y="61"/>
                      <a:pt x="20" y="64"/>
                    </a:cubicBezTo>
                    <a:moveTo>
                      <a:pt x="20" y="56"/>
                    </a:moveTo>
                    <a:cubicBezTo>
                      <a:pt x="20" y="54"/>
                      <a:pt x="20" y="52"/>
                      <a:pt x="20" y="51"/>
                    </a:cubicBezTo>
                    <a:cubicBezTo>
                      <a:pt x="21" y="50"/>
                      <a:pt x="21" y="50"/>
                      <a:pt x="21" y="50"/>
                    </a:cubicBezTo>
                    <a:cubicBezTo>
                      <a:pt x="23" y="48"/>
                      <a:pt x="25" y="45"/>
                      <a:pt x="27" y="43"/>
                    </a:cubicBezTo>
                    <a:cubicBezTo>
                      <a:pt x="27" y="44"/>
                      <a:pt x="27" y="45"/>
                      <a:pt x="27" y="47"/>
                    </a:cubicBezTo>
                    <a:cubicBezTo>
                      <a:pt x="26" y="47"/>
                      <a:pt x="26" y="47"/>
                      <a:pt x="26" y="47"/>
                    </a:cubicBezTo>
                    <a:cubicBezTo>
                      <a:pt x="24" y="50"/>
                      <a:pt x="22" y="53"/>
                      <a:pt x="20" y="56"/>
                    </a:cubicBezTo>
                    <a:moveTo>
                      <a:pt x="20" y="48"/>
                    </a:moveTo>
                    <a:cubicBezTo>
                      <a:pt x="20" y="46"/>
                      <a:pt x="20" y="44"/>
                      <a:pt x="20" y="41"/>
                    </a:cubicBezTo>
                    <a:cubicBezTo>
                      <a:pt x="22" y="39"/>
                      <a:pt x="25" y="36"/>
                      <a:pt x="27" y="33"/>
                    </a:cubicBezTo>
                    <a:cubicBezTo>
                      <a:pt x="27" y="35"/>
                      <a:pt x="27" y="38"/>
                      <a:pt x="27" y="40"/>
                    </a:cubicBezTo>
                    <a:cubicBezTo>
                      <a:pt x="27" y="40"/>
                      <a:pt x="27" y="40"/>
                      <a:pt x="27" y="40"/>
                    </a:cubicBezTo>
                    <a:cubicBezTo>
                      <a:pt x="25" y="43"/>
                      <a:pt x="22" y="46"/>
                      <a:pt x="20" y="48"/>
                    </a:cubicBezTo>
                    <a:moveTo>
                      <a:pt x="20" y="39"/>
                    </a:moveTo>
                    <a:cubicBezTo>
                      <a:pt x="20" y="37"/>
                      <a:pt x="20" y="35"/>
                      <a:pt x="20" y="34"/>
                    </a:cubicBezTo>
                    <a:cubicBezTo>
                      <a:pt x="21" y="33"/>
                      <a:pt x="21" y="33"/>
                      <a:pt x="21" y="33"/>
                    </a:cubicBezTo>
                    <a:cubicBezTo>
                      <a:pt x="23" y="31"/>
                      <a:pt x="25" y="28"/>
                      <a:pt x="27" y="26"/>
                    </a:cubicBezTo>
                    <a:cubicBezTo>
                      <a:pt x="27" y="27"/>
                      <a:pt x="27" y="29"/>
                      <a:pt x="27" y="30"/>
                    </a:cubicBezTo>
                    <a:cubicBezTo>
                      <a:pt x="27" y="30"/>
                      <a:pt x="27" y="30"/>
                      <a:pt x="27" y="30"/>
                    </a:cubicBezTo>
                    <a:cubicBezTo>
                      <a:pt x="24" y="33"/>
                      <a:pt x="22" y="36"/>
                      <a:pt x="20" y="39"/>
                    </a:cubicBezTo>
                    <a:moveTo>
                      <a:pt x="20" y="32"/>
                    </a:moveTo>
                    <a:cubicBezTo>
                      <a:pt x="20" y="30"/>
                      <a:pt x="20" y="29"/>
                      <a:pt x="20" y="27"/>
                    </a:cubicBezTo>
                    <a:cubicBezTo>
                      <a:pt x="20" y="27"/>
                      <a:pt x="21" y="27"/>
                      <a:pt x="21" y="27"/>
                    </a:cubicBezTo>
                    <a:cubicBezTo>
                      <a:pt x="22" y="27"/>
                      <a:pt x="22" y="26"/>
                      <a:pt x="22" y="26"/>
                    </a:cubicBezTo>
                    <a:cubicBezTo>
                      <a:pt x="21" y="25"/>
                      <a:pt x="21" y="25"/>
                      <a:pt x="21" y="25"/>
                    </a:cubicBezTo>
                    <a:cubicBezTo>
                      <a:pt x="23" y="23"/>
                      <a:pt x="25" y="21"/>
                      <a:pt x="27" y="19"/>
                    </a:cubicBezTo>
                    <a:cubicBezTo>
                      <a:pt x="27" y="21"/>
                      <a:pt x="27" y="23"/>
                      <a:pt x="27" y="24"/>
                    </a:cubicBezTo>
                    <a:cubicBezTo>
                      <a:pt x="27" y="24"/>
                      <a:pt x="27" y="24"/>
                      <a:pt x="27" y="24"/>
                    </a:cubicBezTo>
                    <a:cubicBezTo>
                      <a:pt x="27" y="24"/>
                      <a:pt x="26" y="24"/>
                      <a:pt x="26" y="24"/>
                    </a:cubicBezTo>
                    <a:cubicBezTo>
                      <a:pt x="26" y="24"/>
                      <a:pt x="26" y="24"/>
                      <a:pt x="26" y="24"/>
                    </a:cubicBezTo>
                    <a:cubicBezTo>
                      <a:pt x="24" y="27"/>
                      <a:pt x="22" y="29"/>
                      <a:pt x="20" y="32"/>
                    </a:cubicBezTo>
                    <a:moveTo>
                      <a:pt x="17" y="76"/>
                    </a:moveTo>
                    <a:cubicBezTo>
                      <a:pt x="12" y="75"/>
                      <a:pt x="8" y="75"/>
                      <a:pt x="4" y="75"/>
                    </a:cubicBezTo>
                    <a:cubicBezTo>
                      <a:pt x="4" y="67"/>
                      <a:pt x="4" y="57"/>
                      <a:pt x="4" y="47"/>
                    </a:cubicBezTo>
                    <a:cubicBezTo>
                      <a:pt x="4" y="34"/>
                      <a:pt x="4" y="22"/>
                      <a:pt x="3" y="13"/>
                    </a:cubicBezTo>
                    <a:cubicBezTo>
                      <a:pt x="6" y="13"/>
                      <a:pt x="9" y="13"/>
                      <a:pt x="12" y="13"/>
                    </a:cubicBezTo>
                    <a:cubicBezTo>
                      <a:pt x="14" y="13"/>
                      <a:pt x="15" y="13"/>
                      <a:pt x="16" y="13"/>
                    </a:cubicBezTo>
                    <a:cubicBezTo>
                      <a:pt x="16" y="16"/>
                      <a:pt x="16" y="22"/>
                      <a:pt x="16" y="30"/>
                    </a:cubicBezTo>
                    <a:cubicBezTo>
                      <a:pt x="16" y="41"/>
                      <a:pt x="17" y="54"/>
                      <a:pt x="17" y="64"/>
                    </a:cubicBezTo>
                    <a:cubicBezTo>
                      <a:pt x="17" y="69"/>
                      <a:pt x="17" y="73"/>
                      <a:pt x="17" y="76"/>
                    </a:cubicBezTo>
                    <a:moveTo>
                      <a:pt x="20" y="24"/>
                    </a:moveTo>
                    <a:cubicBezTo>
                      <a:pt x="20" y="23"/>
                      <a:pt x="20" y="22"/>
                      <a:pt x="20" y="21"/>
                    </a:cubicBezTo>
                    <a:cubicBezTo>
                      <a:pt x="22" y="18"/>
                      <a:pt x="24" y="15"/>
                      <a:pt x="27" y="12"/>
                    </a:cubicBezTo>
                    <a:cubicBezTo>
                      <a:pt x="27" y="13"/>
                      <a:pt x="27" y="15"/>
                      <a:pt x="27" y="17"/>
                    </a:cubicBezTo>
                    <a:cubicBezTo>
                      <a:pt x="26" y="17"/>
                      <a:pt x="26" y="17"/>
                      <a:pt x="26" y="17"/>
                    </a:cubicBezTo>
                    <a:cubicBezTo>
                      <a:pt x="24" y="20"/>
                      <a:pt x="22" y="22"/>
                      <a:pt x="20" y="24"/>
                    </a:cubicBezTo>
                    <a:moveTo>
                      <a:pt x="20" y="18"/>
                    </a:moveTo>
                    <a:cubicBezTo>
                      <a:pt x="20" y="16"/>
                      <a:pt x="20" y="14"/>
                      <a:pt x="20" y="13"/>
                    </a:cubicBezTo>
                    <a:cubicBezTo>
                      <a:pt x="23" y="10"/>
                      <a:pt x="25" y="8"/>
                      <a:pt x="27" y="6"/>
                    </a:cubicBezTo>
                    <a:cubicBezTo>
                      <a:pt x="27" y="7"/>
                      <a:pt x="27" y="8"/>
                      <a:pt x="27" y="9"/>
                    </a:cubicBezTo>
                    <a:cubicBezTo>
                      <a:pt x="27" y="9"/>
                      <a:pt x="27" y="9"/>
                      <a:pt x="27" y="9"/>
                    </a:cubicBezTo>
                    <a:cubicBezTo>
                      <a:pt x="24" y="12"/>
                      <a:pt x="22" y="15"/>
                      <a:pt x="20" y="18"/>
                    </a:cubicBezTo>
                    <a:moveTo>
                      <a:pt x="18" y="10"/>
                    </a:moveTo>
                    <a:cubicBezTo>
                      <a:pt x="17" y="10"/>
                      <a:pt x="11" y="10"/>
                      <a:pt x="6" y="9"/>
                    </a:cubicBezTo>
                    <a:cubicBezTo>
                      <a:pt x="10" y="7"/>
                      <a:pt x="12" y="4"/>
                      <a:pt x="13" y="4"/>
                    </a:cubicBezTo>
                    <a:cubicBezTo>
                      <a:pt x="15" y="4"/>
                      <a:pt x="18" y="3"/>
                      <a:pt x="22" y="3"/>
                    </a:cubicBezTo>
                    <a:cubicBezTo>
                      <a:pt x="23" y="3"/>
                      <a:pt x="23" y="3"/>
                      <a:pt x="24" y="3"/>
                    </a:cubicBezTo>
                    <a:cubicBezTo>
                      <a:pt x="22" y="5"/>
                      <a:pt x="20" y="7"/>
                      <a:pt x="18" y="10"/>
                    </a:cubicBezTo>
                    <a:moveTo>
                      <a:pt x="22" y="0"/>
                    </a:moveTo>
                    <a:cubicBezTo>
                      <a:pt x="17" y="0"/>
                      <a:pt x="12" y="0"/>
                      <a:pt x="12" y="0"/>
                    </a:cubicBezTo>
                    <a:cubicBezTo>
                      <a:pt x="12" y="0"/>
                      <a:pt x="12" y="0"/>
                      <a:pt x="11" y="0"/>
                    </a:cubicBezTo>
                    <a:cubicBezTo>
                      <a:pt x="11" y="0"/>
                      <a:pt x="10" y="1"/>
                      <a:pt x="8" y="3"/>
                    </a:cubicBezTo>
                    <a:cubicBezTo>
                      <a:pt x="6" y="5"/>
                      <a:pt x="4" y="7"/>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20"/>
                      <a:pt x="0" y="33"/>
                      <a:pt x="0" y="47"/>
                    </a:cubicBezTo>
                    <a:cubicBezTo>
                      <a:pt x="0" y="57"/>
                      <a:pt x="0" y="68"/>
                      <a:pt x="0" y="77"/>
                    </a:cubicBezTo>
                    <a:cubicBezTo>
                      <a:pt x="0" y="77"/>
                      <a:pt x="0" y="77"/>
                      <a:pt x="0" y="77"/>
                    </a:cubicBezTo>
                    <a:cubicBezTo>
                      <a:pt x="0" y="78"/>
                      <a:pt x="1" y="78"/>
                      <a:pt x="2" y="79"/>
                    </a:cubicBezTo>
                    <a:cubicBezTo>
                      <a:pt x="8" y="79"/>
                      <a:pt x="11" y="79"/>
                      <a:pt x="18" y="79"/>
                    </a:cubicBezTo>
                    <a:cubicBezTo>
                      <a:pt x="18" y="79"/>
                      <a:pt x="18" y="79"/>
                      <a:pt x="18" y="79"/>
                    </a:cubicBezTo>
                    <a:cubicBezTo>
                      <a:pt x="19" y="79"/>
                      <a:pt x="19" y="79"/>
                      <a:pt x="19" y="79"/>
                    </a:cubicBezTo>
                    <a:cubicBezTo>
                      <a:pt x="23" y="77"/>
                      <a:pt x="26" y="75"/>
                      <a:pt x="30" y="73"/>
                    </a:cubicBezTo>
                    <a:cubicBezTo>
                      <a:pt x="30" y="72"/>
                      <a:pt x="30" y="72"/>
                      <a:pt x="30" y="72"/>
                    </a:cubicBezTo>
                    <a:cubicBezTo>
                      <a:pt x="30" y="72"/>
                      <a:pt x="30" y="72"/>
                      <a:pt x="30" y="72"/>
                    </a:cubicBezTo>
                    <a:cubicBezTo>
                      <a:pt x="30" y="72"/>
                      <a:pt x="30" y="72"/>
                      <a:pt x="30" y="72"/>
                    </a:cubicBezTo>
                    <a:cubicBezTo>
                      <a:pt x="31" y="72"/>
                      <a:pt x="31" y="72"/>
                      <a:pt x="31" y="71"/>
                    </a:cubicBezTo>
                    <a:cubicBezTo>
                      <a:pt x="31" y="56"/>
                      <a:pt x="30" y="18"/>
                      <a:pt x="30" y="6"/>
                    </a:cubicBezTo>
                    <a:cubicBezTo>
                      <a:pt x="30" y="5"/>
                      <a:pt x="30" y="4"/>
                      <a:pt x="30" y="3"/>
                    </a:cubicBezTo>
                    <a:cubicBezTo>
                      <a:pt x="30" y="2"/>
                      <a:pt x="30" y="2"/>
                      <a:pt x="30" y="2"/>
                    </a:cubicBezTo>
                    <a:cubicBezTo>
                      <a:pt x="30" y="2"/>
                      <a:pt x="30" y="2"/>
                      <a:pt x="30"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0"/>
                      <a:pt x="29" y="0"/>
                      <a:pt x="29" y="0"/>
                    </a:cubicBezTo>
                    <a:cubicBezTo>
                      <a:pt x="27" y="0"/>
                      <a:pt x="24" y="0"/>
                      <a:pt x="2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806"/>
              <p:cNvSpPr>
                <a:spLocks noEditPoints="1"/>
              </p:cNvSpPr>
              <p:nvPr/>
            </p:nvSpPr>
            <p:spPr bwMode="auto">
              <a:xfrm>
                <a:off x="5012" y="918"/>
                <a:ext cx="509" cy="539"/>
              </a:xfrm>
              <a:custGeom>
                <a:avLst/>
                <a:gdLst>
                  <a:gd name="T0" fmla="*/ 155 w 215"/>
                  <a:gd name="T1" fmla="*/ 179 h 228"/>
                  <a:gd name="T2" fmla="*/ 192 w 215"/>
                  <a:gd name="T3" fmla="*/ 133 h 228"/>
                  <a:gd name="T4" fmla="*/ 148 w 215"/>
                  <a:gd name="T5" fmla="*/ 193 h 228"/>
                  <a:gd name="T6" fmla="*/ 6 w 215"/>
                  <a:gd name="T7" fmla="*/ 89 h 228"/>
                  <a:gd name="T8" fmla="*/ 24 w 215"/>
                  <a:gd name="T9" fmla="*/ 105 h 228"/>
                  <a:gd name="T10" fmla="*/ 28 w 215"/>
                  <a:gd name="T11" fmla="*/ 101 h 228"/>
                  <a:gd name="T12" fmla="*/ 27 w 215"/>
                  <a:gd name="T13" fmla="*/ 108 h 228"/>
                  <a:gd name="T14" fmla="*/ 39 w 215"/>
                  <a:gd name="T15" fmla="*/ 126 h 228"/>
                  <a:gd name="T16" fmla="*/ 44 w 215"/>
                  <a:gd name="T17" fmla="*/ 123 h 228"/>
                  <a:gd name="T18" fmla="*/ 45 w 215"/>
                  <a:gd name="T19" fmla="*/ 131 h 228"/>
                  <a:gd name="T20" fmla="*/ 55 w 215"/>
                  <a:gd name="T21" fmla="*/ 149 h 228"/>
                  <a:gd name="T22" fmla="*/ 60 w 215"/>
                  <a:gd name="T23" fmla="*/ 146 h 228"/>
                  <a:gd name="T24" fmla="*/ 63 w 215"/>
                  <a:gd name="T25" fmla="*/ 150 h 228"/>
                  <a:gd name="T26" fmla="*/ 70 w 215"/>
                  <a:gd name="T27" fmla="*/ 171 h 228"/>
                  <a:gd name="T28" fmla="*/ 75 w 215"/>
                  <a:gd name="T29" fmla="*/ 169 h 228"/>
                  <a:gd name="T30" fmla="*/ 75 w 215"/>
                  <a:gd name="T31" fmla="*/ 180 h 228"/>
                  <a:gd name="T32" fmla="*/ 92 w 215"/>
                  <a:gd name="T33" fmla="*/ 208 h 228"/>
                  <a:gd name="T34" fmla="*/ 161 w 215"/>
                  <a:gd name="T35" fmla="*/ 160 h 228"/>
                  <a:gd name="T36" fmla="*/ 133 w 215"/>
                  <a:gd name="T37" fmla="*/ 190 h 228"/>
                  <a:gd name="T38" fmla="*/ 76 w 215"/>
                  <a:gd name="T39" fmla="*/ 188 h 228"/>
                  <a:gd name="T40" fmla="*/ 63 w 215"/>
                  <a:gd name="T41" fmla="*/ 182 h 228"/>
                  <a:gd name="T42" fmla="*/ 53 w 215"/>
                  <a:gd name="T43" fmla="*/ 158 h 228"/>
                  <a:gd name="T44" fmla="*/ 44 w 215"/>
                  <a:gd name="T45" fmla="*/ 145 h 228"/>
                  <a:gd name="T46" fmla="*/ 39 w 215"/>
                  <a:gd name="T47" fmla="*/ 134 h 228"/>
                  <a:gd name="T48" fmla="*/ 29 w 215"/>
                  <a:gd name="T49" fmla="*/ 117 h 228"/>
                  <a:gd name="T50" fmla="*/ 24 w 215"/>
                  <a:gd name="T51" fmla="*/ 111 h 228"/>
                  <a:gd name="T52" fmla="*/ 10 w 215"/>
                  <a:gd name="T53" fmla="*/ 85 h 228"/>
                  <a:gd name="T54" fmla="*/ 103 w 215"/>
                  <a:gd name="T55" fmla="*/ 3 h 228"/>
                  <a:gd name="T56" fmla="*/ 160 w 215"/>
                  <a:gd name="T57" fmla="*/ 158 h 228"/>
                  <a:gd name="T58" fmla="*/ 79 w 215"/>
                  <a:gd name="T59" fmla="*/ 181 h 228"/>
                  <a:gd name="T60" fmla="*/ 70 w 215"/>
                  <a:gd name="T61" fmla="*/ 168 h 228"/>
                  <a:gd name="T62" fmla="*/ 60 w 215"/>
                  <a:gd name="T63" fmla="*/ 144 h 228"/>
                  <a:gd name="T64" fmla="*/ 49 w 215"/>
                  <a:gd name="T65" fmla="*/ 131 h 228"/>
                  <a:gd name="T66" fmla="*/ 44 w 215"/>
                  <a:gd name="T67" fmla="*/ 120 h 228"/>
                  <a:gd name="T68" fmla="*/ 31 w 215"/>
                  <a:gd name="T69" fmla="*/ 100 h 228"/>
                  <a:gd name="T70" fmla="*/ 23 w 215"/>
                  <a:gd name="T71" fmla="*/ 101 h 228"/>
                  <a:gd name="T72" fmla="*/ 3 w 215"/>
                  <a:gd name="T73" fmla="*/ 81 h 228"/>
                  <a:gd name="T74" fmla="*/ 0 w 215"/>
                  <a:gd name="T75" fmla="*/ 92 h 228"/>
                  <a:gd name="T76" fmla="*/ 21 w 215"/>
                  <a:gd name="T77" fmla="*/ 116 h 228"/>
                  <a:gd name="T78" fmla="*/ 25 w 215"/>
                  <a:gd name="T79" fmla="*/ 115 h 228"/>
                  <a:gd name="T80" fmla="*/ 22 w 215"/>
                  <a:gd name="T81" fmla="*/ 121 h 228"/>
                  <a:gd name="T82" fmla="*/ 34 w 215"/>
                  <a:gd name="T83" fmla="*/ 139 h 228"/>
                  <a:gd name="T84" fmla="*/ 42 w 215"/>
                  <a:gd name="T85" fmla="*/ 138 h 228"/>
                  <a:gd name="T86" fmla="*/ 38 w 215"/>
                  <a:gd name="T87" fmla="*/ 145 h 228"/>
                  <a:gd name="T88" fmla="*/ 49 w 215"/>
                  <a:gd name="T89" fmla="*/ 163 h 228"/>
                  <a:gd name="T90" fmla="*/ 53 w 215"/>
                  <a:gd name="T91" fmla="*/ 160 h 228"/>
                  <a:gd name="T92" fmla="*/ 54 w 215"/>
                  <a:gd name="T93" fmla="*/ 169 h 228"/>
                  <a:gd name="T94" fmla="*/ 63 w 215"/>
                  <a:gd name="T95" fmla="*/ 186 h 228"/>
                  <a:gd name="T96" fmla="*/ 73 w 215"/>
                  <a:gd name="T97" fmla="*/ 186 h 228"/>
                  <a:gd name="T98" fmla="*/ 68 w 215"/>
                  <a:gd name="T99" fmla="*/ 196 h 228"/>
                  <a:gd name="T100" fmla="*/ 83 w 215"/>
                  <a:gd name="T101" fmla="*/ 223 h 228"/>
                  <a:gd name="T102" fmla="*/ 98 w 215"/>
                  <a:gd name="T103" fmla="*/ 228 h 228"/>
                  <a:gd name="T104" fmla="*/ 170 w 215"/>
                  <a:gd name="T105" fmla="*/ 182 h 228"/>
                  <a:gd name="T106" fmla="*/ 201 w 215"/>
                  <a:gd name="T107" fmla="*/ 128 h 228"/>
                  <a:gd name="T108" fmla="*/ 124 w 215"/>
                  <a:gd name="T109" fmla="*/ 2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5" h="228">
                    <a:moveTo>
                      <a:pt x="99" y="224"/>
                    </a:moveTo>
                    <a:cubicBezTo>
                      <a:pt x="98" y="221"/>
                      <a:pt x="97" y="218"/>
                      <a:pt x="96" y="216"/>
                    </a:cubicBezTo>
                    <a:cubicBezTo>
                      <a:pt x="109" y="208"/>
                      <a:pt x="122" y="200"/>
                      <a:pt x="135" y="192"/>
                    </a:cubicBezTo>
                    <a:cubicBezTo>
                      <a:pt x="142" y="188"/>
                      <a:pt x="148" y="183"/>
                      <a:pt x="155" y="179"/>
                    </a:cubicBezTo>
                    <a:cubicBezTo>
                      <a:pt x="170" y="168"/>
                      <a:pt x="183" y="154"/>
                      <a:pt x="200" y="147"/>
                    </a:cubicBezTo>
                    <a:cubicBezTo>
                      <a:pt x="200" y="147"/>
                      <a:pt x="200" y="147"/>
                      <a:pt x="200" y="146"/>
                    </a:cubicBezTo>
                    <a:cubicBezTo>
                      <a:pt x="201" y="146"/>
                      <a:pt x="201" y="146"/>
                      <a:pt x="200" y="145"/>
                    </a:cubicBezTo>
                    <a:cubicBezTo>
                      <a:pt x="198" y="141"/>
                      <a:pt x="195" y="137"/>
                      <a:pt x="192" y="133"/>
                    </a:cubicBezTo>
                    <a:cubicBezTo>
                      <a:pt x="194" y="132"/>
                      <a:pt x="196" y="130"/>
                      <a:pt x="199" y="129"/>
                    </a:cubicBezTo>
                    <a:cubicBezTo>
                      <a:pt x="203" y="135"/>
                      <a:pt x="207" y="142"/>
                      <a:pt x="212" y="149"/>
                    </a:cubicBezTo>
                    <a:cubicBezTo>
                      <a:pt x="195" y="156"/>
                      <a:pt x="182" y="169"/>
                      <a:pt x="168" y="180"/>
                    </a:cubicBezTo>
                    <a:cubicBezTo>
                      <a:pt x="162" y="185"/>
                      <a:pt x="155" y="189"/>
                      <a:pt x="148" y="193"/>
                    </a:cubicBezTo>
                    <a:cubicBezTo>
                      <a:pt x="132" y="204"/>
                      <a:pt x="116" y="214"/>
                      <a:pt x="99" y="224"/>
                    </a:cubicBezTo>
                    <a:moveTo>
                      <a:pt x="19" y="113"/>
                    </a:moveTo>
                    <a:cubicBezTo>
                      <a:pt x="12" y="103"/>
                      <a:pt x="11" y="102"/>
                      <a:pt x="3" y="91"/>
                    </a:cubicBezTo>
                    <a:cubicBezTo>
                      <a:pt x="4" y="91"/>
                      <a:pt x="5" y="90"/>
                      <a:pt x="6" y="89"/>
                    </a:cubicBezTo>
                    <a:cubicBezTo>
                      <a:pt x="7" y="89"/>
                      <a:pt x="8" y="88"/>
                      <a:pt x="8" y="88"/>
                    </a:cubicBezTo>
                    <a:cubicBezTo>
                      <a:pt x="13" y="93"/>
                      <a:pt x="15" y="95"/>
                      <a:pt x="22" y="104"/>
                    </a:cubicBezTo>
                    <a:cubicBezTo>
                      <a:pt x="22" y="105"/>
                      <a:pt x="23" y="105"/>
                      <a:pt x="23" y="105"/>
                    </a:cubicBezTo>
                    <a:cubicBezTo>
                      <a:pt x="23" y="105"/>
                      <a:pt x="24" y="105"/>
                      <a:pt x="24" y="105"/>
                    </a:cubicBezTo>
                    <a:cubicBezTo>
                      <a:pt x="24" y="105"/>
                      <a:pt x="25" y="104"/>
                      <a:pt x="25" y="103"/>
                    </a:cubicBezTo>
                    <a:cubicBezTo>
                      <a:pt x="25" y="103"/>
                      <a:pt x="25" y="103"/>
                      <a:pt x="25" y="103"/>
                    </a:cubicBezTo>
                    <a:cubicBezTo>
                      <a:pt x="25" y="103"/>
                      <a:pt x="25" y="102"/>
                      <a:pt x="25" y="102"/>
                    </a:cubicBezTo>
                    <a:cubicBezTo>
                      <a:pt x="26" y="101"/>
                      <a:pt x="27" y="101"/>
                      <a:pt x="28" y="101"/>
                    </a:cubicBezTo>
                    <a:cubicBezTo>
                      <a:pt x="28" y="101"/>
                      <a:pt x="28" y="101"/>
                      <a:pt x="28" y="101"/>
                    </a:cubicBezTo>
                    <a:cubicBezTo>
                      <a:pt x="28" y="101"/>
                      <a:pt x="29" y="101"/>
                      <a:pt x="29" y="102"/>
                    </a:cubicBezTo>
                    <a:cubicBezTo>
                      <a:pt x="30" y="102"/>
                      <a:pt x="30" y="103"/>
                      <a:pt x="30" y="104"/>
                    </a:cubicBezTo>
                    <a:cubicBezTo>
                      <a:pt x="30" y="105"/>
                      <a:pt x="29" y="107"/>
                      <a:pt x="27" y="108"/>
                    </a:cubicBezTo>
                    <a:cubicBezTo>
                      <a:pt x="27" y="108"/>
                      <a:pt x="27" y="108"/>
                      <a:pt x="26" y="109"/>
                    </a:cubicBezTo>
                    <a:cubicBezTo>
                      <a:pt x="26" y="109"/>
                      <a:pt x="26" y="110"/>
                      <a:pt x="27" y="110"/>
                    </a:cubicBezTo>
                    <a:cubicBezTo>
                      <a:pt x="29" y="114"/>
                      <a:pt x="35" y="122"/>
                      <a:pt x="37" y="126"/>
                    </a:cubicBezTo>
                    <a:cubicBezTo>
                      <a:pt x="38" y="126"/>
                      <a:pt x="38" y="126"/>
                      <a:pt x="39" y="126"/>
                    </a:cubicBezTo>
                    <a:cubicBezTo>
                      <a:pt x="39" y="126"/>
                      <a:pt x="39" y="126"/>
                      <a:pt x="39" y="126"/>
                    </a:cubicBezTo>
                    <a:cubicBezTo>
                      <a:pt x="39" y="126"/>
                      <a:pt x="40" y="126"/>
                      <a:pt x="40" y="125"/>
                    </a:cubicBezTo>
                    <a:cubicBezTo>
                      <a:pt x="40" y="124"/>
                      <a:pt x="42" y="123"/>
                      <a:pt x="44" y="123"/>
                    </a:cubicBezTo>
                    <a:cubicBezTo>
                      <a:pt x="44" y="123"/>
                      <a:pt x="44" y="123"/>
                      <a:pt x="44" y="123"/>
                    </a:cubicBezTo>
                    <a:cubicBezTo>
                      <a:pt x="45" y="123"/>
                      <a:pt x="47" y="123"/>
                      <a:pt x="47" y="124"/>
                    </a:cubicBezTo>
                    <a:cubicBezTo>
                      <a:pt x="48" y="125"/>
                      <a:pt x="48" y="126"/>
                      <a:pt x="48" y="127"/>
                    </a:cubicBezTo>
                    <a:cubicBezTo>
                      <a:pt x="48" y="128"/>
                      <a:pt x="48" y="129"/>
                      <a:pt x="47" y="130"/>
                    </a:cubicBezTo>
                    <a:cubicBezTo>
                      <a:pt x="46" y="131"/>
                      <a:pt x="45" y="131"/>
                      <a:pt x="45" y="131"/>
                    </a:cubicBezTo>
                    <a:cubicBezTo>
                      <a:pt x="44" y="131"/>
                      <a:pt x="44" y="132"/>
                      <a:pt x="43" y="132"/>
                    </a:cubicBezTo>
                    <a:cubicBezTo>
                      <a:pt x="43" y="133"/>
                      <a:pt x="43" y="133"/>
                      <a:pt x="44" y="134"/>
                    </a:cubicBezTo>
                    <a:cubicBezTo>
                      <a:pt x="47" y="137"/>
                      <a:pt x="52" y="144"/>
                      <a:pt x="54" y="149"/>
                    </a:cubicBezTo>
                    <a:cubicBezTo>
                      <a:pt x="54" y="149"/>
                      <a:pt x="55" y="149"/>
                      <a:pt x="55" y="149"/>
                    </a:cubicBezTo>
                    <a:cubicBezTo>
                      <a:pt x="55" y="149"/>
                      <a:pt x="55" y="149"/>
                      <a:pt x="55" y="149"/>
                    </a:cubicBezTo>
                    <a:cubicBezTo>
                      <a:pt x="56" y="149"/>
                      <a:pt x="56" y="149"/>
                      <a:pt x="56" y="148"/>
                    </a:cubicBezTo>
                    <a:cubicBezTo>
                      <a:pt x="57" y="148"/>
                      <a:pt x="57" y="147"/>
                      <a:pt x="57" y="147"/>
                    </a:cubicBezTo>
                    <a:cubicBezTo>
                      <a:pt x="58" y="147"/>
                      <a:pt x="59" y="146"/>
                      <a:pt x="60" y="146"/>
                    </a:cubicBezTo>
                    <a:cubicBezTo>
                      <a:pt x="60" y="146"/>
                      <a:pt x="60" y="146"/>
                      <a:pt x="60" y="146"/>
                    </a:cubicBezTo>
                    <a:cubicBezTo>
                      <a:pt x="60" y="146"/>
                      <a:pt x="60" y="146"/>
                      <a:pt x="60" y="146"/>
                    </a:cubicBezTo>
                    <a:cubicBezTo>
                      <a:pt x="61" y="146"/>
                      <a:pt x="62" y="147"/>
                      <a:pt x="63" y="148"/>
                    </a:cubicBezTo>
                    <a:cubicBezTo>
                      <a:pt x="63" y="148"/>
                      <a:pt x="63" y="149"/>
                      <a:pt x="63" y="150"/>
                    </a:cubicBezTo>
                    <a:cubicBezTo>
                      <a:pt x="63" y="152"/>
                      <a:pt x="62" y="154"/>
                      <a:pt x="61" y="155"/>
                    </a:cubicBezTo>
                    <a:cubicBezTo>
                      <a:pt x="60" y="156"/>
                      <a:pt x="60" y="156"/>
                      <a:pt x="60" y="157"/>
                    </a:cubicBezTo>
                    <a:cubicBezTo>
                      <a:pt x="64" y="162"/>
                      <a:pt x="65" y="165"/>
                      <a:pt x="69" y="170"/>
                    </a:cubicBezTo>
                    <a:cubicBezTo>
                      <a:pt x="69" y="171"/>
                      <a:pt x="70" y="171"/>
                      <a:pt x="70" y="171"/>
                    </a:cubicBezTo>
                    <a:cubicBezTo>
                      <a:pt x="70" y="171"/>
                      <a:pt x="70" y="171"/>
                      <a:pt x="70" y="171"/>
                    </a:cubicBezTo>
                    <a:cubicBezTo>
                      <a:pt x="70" y="171"/>
                      <a:pt x="71" y="171"/>
                      <a:pt x="71" y="171"/>
                    </a:cubicBezTo>
                    <a:cubicBezTo>
                      <a:pt x="72" y="169"/>
                      <a:pt x="74" y="169"/>
                      <a:pt x="75" y="169"/>
                    </a:cubicBezTo>
                    <a:cubicBezTo>
                      <a:pt x="75" y="169"/>
                      <a:pt x="75" y="169"/>
                      <a:pt x="75" y="169"/>
                    </a:cubicBezTo>
                    <a:cubicBezTo>
                      <a:pt x="77" y="169"/>
                      <a:pt x="79" y="170"/>
                      <a:pt x="80" y="171"/>
                    </a:cubicBezTo>
                    <a:cubicBezTo>
                      <a:pt x="80" y="172"/>
                      <a:pt x="80" y="173"/>
                      <a:pt x="80" y="174"/>
                    </a:cubicBezTo>
                    <a:cubicBezTo>
                      <a:pt x="80" y="176"/>
                      <a:pt x="79" y="179"/>
                      <a:pt x="76" y="179"/>
                    </a:cubicBezTo>
                    <a:cubicBezTo>
                      <a:pt x="76" y="179"/>
                      <a:pt x="75" y="180"/>
                      <a:pt x="75" y="180"/>
                    </a:cubicBezTo>
                    <a:cubicBezTo>
                      <a:pt x="75" y="180"/>
                      <a:pt x="75" y="181"/>
                      <a:pt x="75" y="181"/>
                    </a:cubicBezTo>
                    <a:cubicBezTo>
                      <a:pt x="80" y="188"/>
                      <a:pt x="83" y="191"/>
                      <a:pt x="85" y="193"/>
                    </a:cubicBezTo>
                    <a:cubicBezTo>
                      <a:pt x="86" y="196"/>
                      <a:pt x="88" y="200"/>
                      <a:pt x="91" y="207"/>
                    </a:cubicBezTo>
                    <a:cubicBezTo>
                      <a:pt x="91" y="207"/>
                      <a:pt x="92" y="208"/>
                      <a:pt x="92" y="208"/>
                    </a:cubicBezTo>
                    <a:cubicBezTo>
                      <a:pt x="92" y="208"/>
                      <a:pt x="92" y="208"/>
                      <a:pt x="92" y="208"/>
                    </a:cubicBezTo>
                    <a:cubicBezTo>
                      <a:pt x="93" y="208"/>
                      <a:pt x="93" y="208"/>
                      <a:pt x="93" y="208"/>
                    </a:cubicBezTo>
                    <a:cubicBezTo>
                      <a:pt x="110" y="196"/>
                      <a:pt x="126" y="185"/>
                      <a:pt x="142" y="174"/>
                    </a:cubicBezTo>
                    <a:cubicBezTo>
                      <a:pt x="149" y="169"/>
                      <a:pt x="155" y="165"/>
                      <a:pt x="161" y="160"/>
                    </a:cubicBezTo>
                    <a:cubicBezTo>
                      <a:pt x="171" y="152"/>
                      <a:pt x="180" y="142"/>
                      <a:pt x="190" y="135"/>
                    </a:cubicBezTo>
                    <a:cubicBezTo>
                      <a:pt x="192" y="138"/>
                      <a:pt x="195" y="142"/>
                      <a:pt x="197" y="145"/>
                    </a:cubicBezTo>
                    <a:cubicBezTo>
                      <a:pt x="180" y="152"/>
                      <a:pt x="167" y="166"/>
                      <a:pt x="153" y="177"/>
                    </a:cubicBezTo>
                    <a:cubicBezTo>
                      <a:pt x="147" y="181"/>
                      <a:pt x="140" y="185"/>
                      <a:pt x="133" y="190"/>
                    </a:cubicBezTo>
                    <a:cubicBezTo>
                      <a:pt x="117" y="200"/>
                      <a:pt x="101" y="210"/>
                      <a:pt x="84" y="220"/>
                    </a:cubicBezTo>
                    <a:cubicBezTo>
                      <a:pt x="82" y="214"/>
                      <a:pt x="80" y="210"/>
                      <a:pt x="79" y="207"/>
                    </a:cubicBezTo>
                    <a:cubicBezTo>
                      <a:pt x="77" y="204"/>
                      <a:pt x="75" y="202"/>
                      <a:pt x="71" y="196"/>
                    </a:cubicBezTo>
                    <a:cubicBezTo>
                      <a:pt x="74" y="195"/>
                      <a:pt x="76" y="192"/>
                      <a:pt x="76" y="188"/>
                    </a:cubicBezTo>
                    <a:cubicBezTo>
                      <a:pt x="76" y="187"/>
                      <a:pt x="75" y="186"/>
                      <a:pt x="75" y="185"/>
                    </a:cubicBezTo>
                    <a:cubicBezTo>
                      <a:pt x="73" y="182"/>
                      <a:pt x="71" y="181"/>
                      <a:pt x="68" y="181"/>
                    </a:cubicBezTo>
                    <a:cubicBezTo>
                      <a:pt x="68" y="181"/>
                      <a:pt x="68" y="181"/>
                      <a:pt x="68" y="181"/>
                    </a:cubicBezTo>
                    <a:cubicBezTo>
                      <a:pt x="66" y="181"/>
                      <a:pt x="65" y="181"/>
                      <a:pt x="63" y="182"/>
                    </a:cubicBezTo>
                    <a:cubicBezTo>
                      <a:pt x="61" y="178"/>
                      <a:pt x="59" y="175"/>
                      <a:pt x="57" y="171"/>
                    </a:cubicBezTo>
                    <a:cubicBezTo>
                      <a:pt x="59" y="169"/>
                      <a:pt x="60" y="167"/>
                      <a:pt x="60" y="164"/>
                    </a:cubicBezTo>
                    <a:cubicBezTo>
                      <a:pt x="60" y="163"/>
                      <a:pt x="59" y="161"/>
                      <a:pt x="59" y="160"/>
                    </a:cubicBezTo>
                    <a:cubicBezTo>
                      <a:pt x="57" y="158"/>
                      <a:pt x="55" y="158"/>
                      <a:pt x="53" y="158"/>
                    </a:cubicBezTo>
                    <a:cubicBezTo>
                      <a:pt x="52" y="158"/>
                      <a:pt x="51" y="158"/>
                      <a:pt x="50" y="159"/>
                    </a:cubicBezTo>
                    <a:cubicBezTo>
                      <a:pt x="49" y="159"/>
                      <a:pt x="49" y="159"/>
                      <a:pt x="49" y="159"/>
                    </a:cubicBezTo>
                    <a:cubicBezTo>
                      <a:pt x="47" y="155"/>
                      <a:pt x="44" y="150"/>
                      <a:pt x="42" y="147"/>
                    </a:cubicBezTo>
                    <a:cubicBezTo>
                      <a:pt x="43" y="146"/>
                      <a:pt x="43" y="146"/>
                      <a:pt x="44" y="145"/>
                    </a:cubicBezTo>
                    <a:cubicBezTo>
                      <a:pt x="45" y="143"/>
                      <a:pt x="46" y="142"/>
                      <a:pt x="46" y="140"/>
                    </a:cubicBezTo>
                    <a:cubicBezTo>
                      <a:pt x="46" y="139"/>
                      <a:pt x="45" y="137"/>
                      <a:pt x="45" y="136"/>
                    </a:cubicBezTo>
                    <a:cubicBezTo>
                      <a:pt x="43" y="134"/>
                      <a:pt x="41" y="134"/>
                      <a:pt x="39" y="134"/>
                    </a:cubicBezTo>
                    <a:cubicBezTo>
                      <a:pt x="39" y="134"/>
                      <a:pt x="39" y="134"/>
                      <a:pt x="39" y="134"/>
                    </a:cubicBezTo>
                    <a:cubicBezTo>
                      <a:pt x="37" y="134"/>
                      <a:pt x="35" y="134"/>
                      <a:pt x="34" y="136"/>
                    </a:cubicBezTo>
                    <a:cubicBezTo>
                      <a:pt x="31" y="132"/>
                      <a:pt x="28" y="126"/>
                      <a:pt x="26" y="122"/>
                    </a:cubicBezTo>
                    <a:cubicBezTo>
                      <a:pt x="27" y="121"/>
                      <a:pt x="28" y="120"/>
                      <a:pt x="29" y="118"/>
                    </a:cubicBezTo>
                    <a:cubicBezTo>
                      <a:pt x="29" y="118"/>
                      <a:pt x="29" y="117"/>
                      <a:pt x="29" y="117"/>
                    </a:cubicBezTo>
                    <a:cubicBezTo>
                      <a:pt x="29" y="115"/>
                      <a:pt x="28" y="113"/>
                      <a:pt x="27" y="112"/>
                    </a:cubicBezTo>
                    <a:cubicBezTo>
                      <a:pt x="26" y="112"/>
                      <a:pt x="25" y="111"/>
                      <a:pt x="25" y="111"/>
                    </a:cubicBezTo>
                    <a:cubicBezTo>
                      <a:pt x="24" y="111"/>
                      <a:pt x="24" y="111"/>
                      <a:pt x="24" y="111"/>
                    </a:cubicBezTo>
                    <a:cubicBezTo>
                      <a:pt x="24" y="111"/>
                      <a:pt x="24" y="111"/>
                      <a:pt x="24" y="111"/>
                    </a:cubicBezTo>
                    <a:cubicBezTo>
                      <a:pt x="22" y="111"/>
                      <a:pt x="21" y="111"/>
                      <a:pt x="20" y="112"/>
                    </a:cubicBezTo>
                    <a:cubicBezTo>
                      <a:pt x="19" y="113"/>
                      <a:pt x="19" y="113"/>
                      <a:pt x="19" y="113"/>
                    </a:cubicBezTo>
                    <a:moveTo>
                      <a:pt x="23" y="101"/>
                    </a:moveTo>
                    <a:cubicBezTo>
                      <a:pt x="17" y="93"/>
                      <a:pt x="15" y="91"/>
                      <a:pt x="10" y="85"/>
                    </a:cubicBezTo>
                    <a:cubicBezTo>
                      <a:pt x="10" y="85"/>
                      <a:pt x="10" y="85"/>
                      <a:pt x="10" y="85"/>
                    </a:cubicBezTo>
                    <a:cubicBezTo>
                      <a:pt x="9" y="84"/>
                      <a:pt x="9" y="84"/>
                      <a:pt x="9" y="84"/>
                    </a:cubicBezTo>
                    <a:cubicBezTo>
                      <a:pt x="8" y="83"/>
                      <a:pt x="7" y="82"/>
                      <a:pt x="6" y="80"/>
                    </a:cubicBezTo>
                    <a:cubicBezTo>
                      <a:pt x="36" y="52"/>
                      <a:pt x="69" y="27"/>
                      <a:pt x="103" y="3"/>
                    </a:cubicBezTo>
                    <a:cubicBezTo>
                      <a:pt x="106" y="9"/>
                      <a:pt x="109" y="12"/>
                      <a:pt x="111" y="15"/>
                    </a:cubicBezTo>
                    <a:cubicBezTo>
                      <a:pt x="114" y="17"/>
                      <a:pt x="117" y="20"/>
                      <a:pt x="122" y="26"/>
                    </a:cubicBezTo>
                    <a:cubicBezTo>
                      <a:pt x="153" y="62"/>
                      <a:pt x="174" y="86"/>
                      <a:pt x="202" y="124"/>
                    </a:cubicBezTo>
                    <a:cubicBezTo>
                      <a:pt x="186" y="132"/>
                      <a:pt x="173" y="146"/>
                      <a:pt x="160" y="158"/>
                    </a:cubicBezTo>
                    <a:cubicBezTo>
                      <a:pt x="154" y="163"/>
                      <a:pt x="147" y="167"/>
                      <a:pt x="141" y="171"/>
                    </a:cubicBezTo>
                    <a:cubicBezTo>
                      <a:pt x="125" y="182"/>
                      <a:pt x="109" y="193"/>
                      <a:pt x="93" y="204"/>
                    </a:cubicBezTo>
                    <a:cubicBezTo>
                      <a:pt x="90" y="198"/>
                      <a:pt x="89" y="195"/>
                      <a:pt x="87" y="192"/>
                    </a:cubicBezTo>
                    <a:cubicBezTo>
                      <a:pt x="85" y="189"/>
                      <a:pt x="83" y="187"/>
                      <a:pt x="79" y="181"/>
                    </a:cubicBezTo>
                    <a:cubicBezTo>
                      <a:pt x="81" y="180"/>
                      <a:pt x="83" y="177"/>
                      <a:pt x="83" y="174"/>
                    </a:cubicBezTo>
                    <a:cubicBezTo>
                      <a:pt x="83" y="172"/>
                      <a:pt x="83" y="171"/>
                      <a:pt x="82" y="170"/>
                    </a:cubicBezTo>
                    <a:cubicBezTo>
                      <a:pt x="81" y="167"/>
                      <a:pt x="78" y="166"/>
                      <a:pt x="75" y="166"/>
                    </a:cubicBezTo>
                    <a:cubicBezTo>
                      <a:pt x="73" y="166"/>
                      <a:pt x="72" y="167"/>
                      <a:pt x="70" y="168"/>
                    </a:cubicBezTo>
                    <a:cubicBezTo>
                      <a:pt x="68" y="164"/>
                      <a:pt x="66" y="161"/>
                      <a:pt x="63" y="156"/>
                    </a:cubicBezTo>
                    <a:cubicBezTo>
                      <a:pt x="65" y="155"/>
                      <a:pt x="66" y="152"/>
                      <a:pt x="66" y="150"/>
                    </a:cubicBezTo>
                    <a:cubicBezTo>
                      <a:pt x="66" y="149"/>
                      <a:pt x="66" y="147"/>
                      <a:pt x="65" y="146"/>
                    </a:cubicBezTo>
                    <a:cubicBezTo>
                      <a:pt x="63" y="144"/>
                      <a:pt x="61" y="144"/>
                      <a:pt x="60" y="144"/>
                    </a:cubicBezTo>
                    <a:cubicBezTo>
                      <a:pt x="58" y="144"/>
                      <a:pt x="57" y="144"/>
                      <a:pt x="56" y="145"/>
                    </a:cubicBezTo>
                    <a:cubicBezTo>
                      <a:pt x="55" y="145"/>
                      <a:pt x="55" y="145"/>
                      <a:pt x="55" y="145"/>
                    </a:cubicBezTo>
                    <a:cubicBezTo>
                      <a:pt x="53" y="141"/>
                      <a:pt x="50" y="137"/>
                      <a:pt x="47" y="133"/>
                    </a:cubicBezTo>
                    <a:cubicBezTo>
                      <a:pt x="48" y="133"/>
                      <a:pt x="49" y="132"/>
                      <a:pt x="49" y="131"/>
                    </a:cubicBezTo>
                    <a:cubicBezTo>
                      <a:pt x="50" y="130"/>
                      <a:pt x="51" y="128"/>
                      <a:pt x="51" y="127"/>
                    </a:cubicBezTo>
                    <a:cubicBezTo>
                      <a:pt x="51" y="125"/>
                      <a:pt x="50" y="124"/>
                      <a:pt x="49" y="123"/>
                    </a:cubicBezTo>
                    <a:cubicBezTo>
                      <a:pt x="48" y="121"/>
                      <a:pt x="46" y="120"/>
                      <a:pt x="44" y="120"/>
                    </a:cubicBezTo>
                    <a:cubicBezTo>
                      <a:pt x="44" y="120"/>
                      <a:pt x="44" y="120"/>
                      <a:pt x="44" y="120"/>
                    </a:cubicBezTo>
                    <a:cubicBezTo>
                      <a:pt x="42" y="120"/>
                      <a:pt x="40" y="121"/>
                      <a:pt x="39" y="123"/>
                    </a:cubicBezTo>
                    <a:cubicBezTo>
                      <a:pt x="36" y="119"/>
                      <a:pt x="32" y="113"/>
                      <a:pt x="30" y="110"/>
                    </a:cubicBezTo>
                    <a:cubicBezTo>
                      <a:pt x="32" y="108"/>
                      <a:pt x="33" y="106"/>
                      <a:pt x="33" y="104"/>
                    </a:cubicBezTo>
                    <a:cubicBezTo>
                      <a:pt x="33" y="102"/>
                      <a:pt x="32" y="101"/>
                      <a:pt x="31" y="100"/>
                    </a:cubicBezTo>
                    <a:cubicBezTo>
                      <a:pt x="30" y="99"/>
                      <a:pt x="29" y="98"/>
                      <a:pt x="28" y="98"/>
                    </a:cubicBezTo>
                    <a:cubicBezTo>
                      <a:pt x="28" y="98"/>
                      <a:pt x="28" y="98"/>
                      <a:pt x="28" y="98"/>
                    </a:cubicBezTo>
                    <a:cubicBezTo>
                      <a:pt x="26" y="98"/>
                      <a:pt x="25" y="99"/>
                      <a:pt x="24" y="100"/>
                    </a:cubicBezTo>
                    <a:cubicBezTo>
                      <a:pt x="23" y="100"/>
                      <a:pt x="23" y="100"/>
                      <a:pt x="23" y="101"/>
                    </a:cubicBezTo>
                    <a:moveTo>
                      <a:pt x="103" y="0"/>
                    </a:moveTo>
                    <a:cubicBezTo>
                      <a:pt x="102" y="0"/>
                      <a:pt x="102" y="0"/>
                      <a:pt x="102" y="0"/>
                    </a:cubicBezTo>
                    <a:cubicBezTo>
                      <a:pt x="67" y="24"/>
                      <a:pt x="34" y="50"/>
                      <a:pt x="3" y="79"/>
                    </a:cubicBezTo>
                    <a:cubicBezTo>
                      <a:pt x="3" y="79"/>
                      <a:pt x="2" y="80"/>
                      <a:pt x="3" y="81"/>
                    </a:cubicBezTo>
                    <a:cubicBezTo>
                      <a:pt x="4" y="83"/>
                      <a:pt x="6" y="84"/>
                      <a:pt x="7" y="85"/>
                    </a:cubicBezTo>
                    <a:cubicBezTo>
                      <a:pt x="6" y="86"/>
                      <a:pt x="5" y="87"/>
                      <a:pt x="4" y="87"/>
                    </a:cubicBezTo>
                    <a:cubicBezTo>
                      <a:pt x="3" y="88"/>
                      <a:pt x="1" y="90"/>
                      <a:pt x="0" y="90"/>
                    </a:cubicBezTo>
                    <a:cubicBezTo>
                      <a:pt x="0" y="91"/>
                      <a:pt x="0" y="91"/>
                      <a:pt x="0" y="92"/>
                    </a:cubicBezTo>
                    <a:cubicBezTo>
                      <a:pt x="9" y="105"/>
                      <a:pt x="9" y="104"/>
                      <a:pt x="18" y="117"/>
                    </a:cubicBezTo>
                    <a:cubicBezTo>
                      <a:pt x="18" y="117"/>
                      <a:pt x="19" y="117"/>
                      <a:pt x="19" y="117"/>
                    </a:cubicBezTo>
                    <a:cubicBezTo>
                      <a:pt x="19" y="117"/>
                      <a:pt x="20" y="117"/>
                      <a:pt x="20" y="117"/>
                    </a:cubicBezTo>
                    <a:cubicBezTo>
                      <a:pt x="20" y="117"/>
                      <a:pt x="21" y="116"/>
                      <a:pt x="21" y="116"/>
                    </a:cubicBezTo>
                    <a:cubicBezTo>
                      <a:pt x="21" y="116"/>
                      <a:pt x="21" y="116"/>
                      <a:pt x="21" y="116"/>
                    </a:cubicBezTo>
                    <a:cubicBezTo>
                      <a:pt x="21" y="115"/>
                      <a:pt x="21" y="115"/>
                      <a:pt x="22" y="114"/>
                    </a:cubicBezTo>
                    <a:cubicBezTo>
                      <a:pt x="22" y="114"/>
                      <a:pt x="23" y="114"/>
                      <a:pt x="24" y="114"/>
                    </a:cubicBezTo>
                    <a:cubicBezTo>
                      <a:pt x="24" y="114"/>
                      <a:pt x="25" y="114"/>
                      <a:pt x="25" y="115"/>
                    </a:cubicBezTo>
                    <a:cubicBezTo>
                      <a:pt x="26" y="115"/>
                      <a:pt x="26" y="116"/>
                      <a:pt x="26" y="117"/>
                    </a:cubicBezTo>
                    <a:cubicBezTo>
                      <a:pt x="26" y="117"/>
                      <a:pt x="26" y="117"/>
                      <a:pt x="26" y="117"/>
                    </a:cubicBezTo>
                    <a:cubicBezTo>
                      <a:pt x="26" y="119"/>
                      <a:pt x="25" y="120"/>
                      <a:pt x="23" y="120"/>
                    </a:cubicBezTo>
                    <a:cubicBezTo>
                      <a:pt x="23" y="120"/>
                      <a:pt x="22" y="121"/>
                      <a:pt x="22" y="121"/>
                    </a:cubicBezTo>
                    <a:cubicBezTo>
                      <a:pt x="22" y="122"/>
                      <a:pt x="22" y="122"/>
                      <a:pt x="22" y="122"/>
                    </a:cubicBezTo>
                    <a:cubicBezTo>
                      <a:pt x="25" y="126"/>
                      <a:pt x="30" y="135"/>
                      <a:pt x="33" y="139"/>
                    </a:cubicBezTo>
                    <a:cubicBezTo>
                      <a:pt x="33" y="139"/>
                      <a:pt x="33" y="139"/>
                      <a:pt x="34" y="139"/>
                    </a:cubicBezTo>
                    <a:cubicBezTo>
                      <a:pt x="34" y="139"/>
                      <a:pt x="34" y="139"/>
                      <a:pt x="34" y="139"/>
                    </a:cubicBezTo>
                    <a:cubicBezTo>
                      <a:pt x="34" y="139"/>
                      <a:pt x="35" y="139"/>
                      <a:pt x="35" y="139"/>
                    </a:cubicBezTo>
                    <a:cubicBezTo>
                      <a:pt x="36" y="137"/>
                      <a:pt x="37" y="136"/>
                      <a:pt x="39" y="136"/>
                    </a:cubicBezTo>
                    <a:cubicBezTo>
                      <a:pt x="39" y="136"/>
                      <a:pt x="39" y="136"/>
                      <a:pt x="39" y="136"/>
                    </a:cubicBezTo>
                    <a:cubicBezTo>
                      <a:pt x="40" y="136"/>
                      <a:pt x="42" y="137"/>
                      <a:pt x="42" y="138"/>
                    </a:cubicBezTo>
                    <a:cubicBezTo>
                      <a:pt x="43" y="138"/>
                      <a:pt x="43" y="139"/>
                      <a:pt x="43" y="140"/>
                    </a:cubicBezTo>
                    <a:cubicBezTo>
                      <a:pt x="43" y="141"/>
                      <a:pt x="43" y="142"/>
                      <a:pt x="42" y="143"/>
                    </a:cubicBezTo>
                    <a:cubicBezTo>
                      <a:pt x="41" y="144"/>
                      <a:pt x="40" y="145"/>
                      <a:pt x="39" y="145"/>
                    </a:cubicBezTo>
                    <a:cubicBezTo>
                      <a:pt x="39" y="145"/>
                      <a:pt x="38" y="145"/>
                      <a:pt x="38" y="145"/>
                    </a:cubicBezTo>
                    <a:cubicBezTo>
                      <a:pt x="38" y="146"/>
                      <a:pt x="38" y="146"/>
                      <a:pt x="38" y="147"/>
                    </a:cubicBezTo>
                    <a:cubicBezTo>
                      <a:pt x="41" y="151"/>
                      <a:pt x="46" y="158"/>
                      <a:pt x="48" y="163"/>
                    </a:cubicBezTo>
                    <a:cubicBezTo>
                      <a:pt x="48" y="163"/>
                      <a:pt x="49" y="163"/>
                      <a:pt x="49" y="163"/>
                    </a:cubicBezTo>
                    <a:cubicBezTo>
                      <a:pt x="49" y="163"/>
                      <a:pt x="49" y="163"/>
                      <a:pt x="49" y="163"/>
                    </a:cubicBezTo>
                    <a:cubicBezTo>
                      <a:pt x="50" y="163"/>
                      <a:pt x="50" y="163"/>
                      <a:pt x="50" y="162"/>
                    </a:cubicBezTo>
                    <a:cubicBezTo>
                      <a:pt x="51" y="162"/>
                      <a:pt x="51" y="161"/>
                      <a:pt x="51" y="161"/>
                    </a:cubicBezTo>
                    <a:cubicBezTo>
                      <a:pt x="52" y="161"/>
                      <a:pt x="53" y="160"/>
                      <a:pt x="53" y="160"/>
                    </a:cubicBezTo>
                    <a:cubicBezTo>
                      <a:pt x="53" y="160"/>
                      <a:pt x="53" y="160"/>
                      <a:pt x="53" y="160"/>
                    </a:cubicBezTo>
                    <a:cubicBezTo>
                      <a:pt x="53" y="160"/>
                      <a:pt x="53" y="160"/>
                      <a:pt x="53" y="160"/>
                    </a:cubicBezTo>
                    <a:cubicBezTo>
                      <a:pt x="55" y="160"/>
                      <a:pt x="56" y="161"/>
                      <a:pt x="56" y="162"/>
                    </a:cubicBezTo>
                    <a:cubicBezTo>
                      <a:pt x="57" y="162"/>
                      <a:pt x="57" y="163"/>
                      <a:pt x="57" y="164"/>
                    </a:cubicBezTo>
                    <a:cubicBezTo>
                      <a:pt x="57" y="166"/>
                      <a:pt x="56" y="168"/>
                      <a:pt x="54" y="169"/>
                    </a:cubicBezTo>
                    <a:cubicBezTo>
                      <a:pt x="54" y="170"/>
                      <a:pt x="53" y="170"/>
                      <a:pt x="54" y="171"/>
                    </a:cubicBezTo>
                    <a:cubicBezTo>
                      <a:pt x="57" y="177"/>
                      <a:pt x="59" y="180"/>
                      <a:pt x="62" y="185"/>
                    </a:cubicBezTo>
                    <a:cubicBezTo>
                      <a:pt x="62" y="185"/>
                      <a:pt x="62" y="186"/>
                      <a:pt x="63" y="186"/>
                    </a:cubicBezTo>
                    <a:cubicBezTo>
                      <a:pt x="63" y="186"/>
                      <a:pt x="63" y="186"/>
                      <a:pt x="63" y="186"/>
                    </a:cubicBezTo>
                    <a:cubicBezTo>
                      <a:pt x="63" y="186"/>
                      <a:pt x="64" y="185"/>
                      <a:pt x="64" y="185"/>
                    </a:cubicBezTo>
                    <a:cubicBezTo>
                      <a:pt x="65" y="184"/>
                      <a:pt x="66" y="184"/>
                      <a:pt x="68" y="184"/>
                    </a:cubicBezTo>
                    <a:cubicBezTo>
                      <a:pt x="68" y="184"/>
                      <a:pt x="68" y="184"/>
                      <a:pt x="68" y="184"/>
                    </a:cubicBezTo>
                    <a:cubicBezTo>
                      <a:pt x="70" y="184"/>
                      <a:pt x="72" y="185"/>
                      <a:pt x="73" y="186"/>
                    </a:cubicBezTo>
                    <a:cubicBezTo>
                      <a:pt x="73" y="187"/>
                      <a:pt x="73" y="188"/>
                      <a:pt x="73" y="188"/>
                    </a:cubicBezTo>
                    <a:cubicBezTo>
                      <a:pt x="73" y="191"/>
                      <a:pt x="71" y="194"/>
                      <a:pt x="69" y="194"/>
                    </a:cubicBezTo>
                    <a:cubicBezTo>
                      <a:pt x="68" y="194"/>
                      <a:pt x="68" y="194"/>
                      <a:pt x="68" y="195"/>
                    </a:cubicBezTo>
                    <a:cubicBezTo>
                      <a:pt x="67" y="195"/>
                      <a:pt x="67" y="196"/>
                      <a:pt x="68" y="196"/>
                    </a:cubicBezTo>
                    <a:cubicBezTo>
                      <a:pt x="72" y="203"/>
                      <a:pt x="75" y="206"/>
                      <a:pt x="76" y="209"/>
                    </a:cubicBezTo>
                    <a:cubicBezTo>
                      <a:pt x="78" y="212"/>
                      <a:pt x="79" y="215"/>
                      <a:pt x="82" y="223"/>
                    </a:cubicBezTo>
                    <a:cubicBezTo>
                      <a:pt x="82" y="223"/>
                      <a:pt x="83" y="223"/>
                      <a:pt x="83" y="223"/>
                    </a:cubicBezTo>
                    <a:cubicBezTo>
                      <a:pt x="83" y="223"/>
                      <a:pt x="83" y="223"/>
                      <a:pt x="83" y="223"/>
                    </a:cubicBezTo>
                    <a:cubicBezTo>
                      <a:pt x="84" y="223"/>
                      <a:pt x="84" y="223"/>
                      <a:pt x="84" y="223"/>
                    </a:cubicBezTo>
                    <a:cubicBezTo>
                      <a:pt x="87" y="221"/>
                      <a:pt x="90" y="219"/>
                      <a:pt x="94" y="217"/>
                    </a:cubicBezTo>
                    <a:cubicBezTo>
                      <a:pt x="95" y="220"/>
                      <a:pt x="96" y="222"/>
                      <a:pt x="98" y="227"/>
                    </a:cubicBezTo>
                    <a:cubicBezTo>
                      <a:pt x="98" y="227"/>
                      <a:pt x="98" y="227"/>
                      <a:pt x="98" y="228"/>
                    </a:cubicBezTo>
                    <a:cubicBezTo>
                      <a:pt x="99" y="228"/>
                      <a:pt x="99" y="228"/>
                      <a:pt x="99" y="228"/>
                    </a:cubicBezTo>
                    <a:cubicBezTo>
                      <a:pt x="99" y="228"/>
                      <a:pt x="99" y="228"/>
                      <a:pt x="100" y="227"/>
                    </a:cubicBezTo>
                    <a:cubicBezTo>
                      <a:pt x="116" y="217"/>
                      <a:pt x="133" y="206"/>
                      <a:pt x="150" y="195"/>
                    </a:cubicBezTo>
                    <a:cubicBezTo>
                      <a:pt x="157" y="191"/>
                      <a:pt x="163" y="187"/>
                      <a:pt x="170" y="182"/>
                    </a:cubicBezTo>
                    <a:cubicBezTo>
                      <a:pt x="184" y="171"/>
                      <a:pt x="197" y="157"/>
                      <a:pt x="214" y="150"/>
                    </a:cubicBezTo>
                    <a:cubicBezTo>
                      <a:pt x="215" y="150"/>
                      <a:pt x="215" y="150"/>
                      <a:pt x="215" y="150"/>
                    </a:cubicBezTo>
                    <a:cubicBezTo>
                      <a:pt x="215" y="149"/>
                      <a:pt x="215" y="149"/>
                      <a:pt x="215" y="148"/>
                    </a:cubicBezTo>
                    <a:cubicBezTo>
                      <a:pt x="210" y="141"/>
                      <a:pt x="205" y="134"/>
                      <a:pt x="201" y="128"/>
                    </a:cubicBezTo>
                    <a:cubicBezTo>
                      <a:pt x="202" y="127"/>
                      <a:pt x="203" y="127"/>
                      <a:pt x="205" y="126"/>
                    </a:cubicBezTo>
                    <a:cubicBezTo>
                      <a:pt x="205" y="126"/>
                      <a:pt x="205" y="126"/>
                      <a:pt x="206" y="125"/>
                    </a:cubicBezTo>
                    <a:cubicBezTo>
                      <a:pt x="206" y="125"/>
                      <a:pt x="206" y="124"/>
                      <a:pt x="205" y="124"/>
                    </a:cubicBezTo>
                    <a:cubicBezTo>
                      <a:pt x="177" y="85"/>
                      <a:pt x="156" y="60"/>
                      <a:pt x="124" y="24"/>
                    </a:cubicBezTo>
                    <a:cubicBezTo>
                      <a:pt x="119" y="18"/>
                      <a:pt x="116" y="16"/>
                      <a:pt x="113" y="13"/>
                    </a:cubicBezTo>
                    <a:cubicBezTo>
                      <a:pt x="111" y="10"/>
                      <a:pt x="108" y="7"/>
                      <a:pt x="104" y="1"/>
                    </a:cubicBezTo>
                    <a:cubicBezTo>
                      <a:pt x="103" y="0"/>
                      <a:pt x="103" y="0"/>
                      <a:pt x="10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807"/>
              <p:cNvSpPr/>
              <p:nvPr/>
            </p:nvSpPr>
            <p:spPr bwMode="auto">
              <a:xfrm>
                <a:off x="5116" y="1015"/>
                <a:ext cx="171" cy="120"/>
              </a:xfrm>
              <a:custGeom>
                <a:avLst/>
                <a:gdLst>
                  <a:gd name="T0" fmla="*/ 71 w 72"/>
                  <a:gd name="T1" fmla="*/ 0 h 51"/>
                  <a:gd name="T2" fmla="*/ 70 w 72"/>
                  <a:gd name="T3" fmla="*/ 0 h 51"/>
                  <a:gd name="T4" fmla="*/ 20 w 72"/>
                  <a:gd name="T5" fmla="*/ 34 h 51"/>
                  <a:gd name="T6" fmla="*/ 1 w 72"/>
                  <a:gd name="T7" fmla="*/ 49 h 51"/>
                  <a:gd name="T8" fmla="*/ 1 w 72"/>
                  <a:gd name="T9" fmla="*/ 50 h 51"/>
                  <a:gd name="T10" fmla="*/ 2 w 72"/>
                  <a:gd name="T11" fmla="*/ 51 h 51"/>
                  <a:gd name="T12" fmla="*/ 3 w 72"/>
                  <a:gd name="T13" fmla="*/ 51 h 51"/>
                  <a:gd name="T14" fmla="*/ 21 w 72"/>
                  <a:gd name="T15" fmla="*/ 36 h 51"/>
                  <a:gd name="T16" fmla="*/ 71 w 72"/>
                  <a:gd name="T17" fmla="*/ 3 h 51"/>
                  <a:gd name="T18" fmla="*/ 72 w 72"/>
                  <a:gd name="T19" fmla="*/ 1 h 51"/>
                  <a:gd name="T20" fmla="*/ 71 w 72"/>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1">
                    <a:moveTo>
                      <a:pt x="71" y="0"/>
                    </a:moveTo>
                    <a:cubicBezTo>
                      <a:pt x="71" y="0"/>
                      <a:pt x="70" y="0"/>
                      <a:pt x="70" y="0"/>
                    </a:cubicBezTo>
                    <a:cubicBezTo>
                      <a:pt x="52" y="9"/>
                      <a:pt x="36" y="21"/>
                      <a:pt x="20" y="34"/>
                    </a:cubicBezTo>
                    <a:cubicBezTo>
                      <a:pt x="13" y="39"/>
                      <a:pt x="7" y="44"/>
                      <a:pt x="1" y="49"/>
                    </a:cubicBezTo>
                    <a:cubicBezTo>
                      <a:pt x="0" y="49"/>
                      <a:pt x="0" y="50"/>
                      <a:pt x="1" y="50"/>
                    </a:cubicBezTo>
                    <a:cubicBezTo>
                      <a:pt x="1" y="51"/>
                      <a:pt x="1" y="51"/>
                      <a:pt x="2" y="51"/>
                    </a:cubicBezTo>
                    <a:cubicBezTo>
                      <a:pt x="2" y="51"/>
                      <a:pt x="2" y="51"/>
                      <a:pt x="3" y="51"/>
                    </a:cubicBezTo>
                    <a:cubicBezTo>
                      <a:pt x="9" y="46"/>
                      <a:pt x="15" y="41"/>
                      <a:pt x="21" y="36"/>
                    </a:cubicBezTo>
                    <a:cubicBezTo>
                      <a:pt x="37" y="24"/>
                      <a:pt x="53" y="11"/>
                      <a:pt x="71" y="3"/>
                    </a:cubicBezTo>
                    <a:cubicBezTo>
                      <a:pt x="72" y="2"/>
                      <a:pt x="72" y="1"/>
                      <a:pt x="72" y="1"/>
                    </a:cubicBezTo>
                    <a:cubicBezTo>
                      <a:pt x="72" y="0"/>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808"/>
              <p:cNvSpPr/>
              <p:nvPr/>
            </p:nvSpPr>
            <p:spPr bwMode="auto">
              <a:xfrm>
                <a:off x="5147" y="1060"/>
                <a:ext cx="156" cy="108"/>
              </a:xfrm>
              <a:custGeom>
                <a:avLst/>
                <a:gdLst>
                  <a:gd name="T0" fmla="*/ 65 w 66"/>
                  <a:gd name="T1" fmla="*/ 0 h 46"/>
                  <a:gd name="T2" fmla="*/ 64 w 66"/>
                  <a:gd name="T3" fmla="*/ 0 h 46"/>
                  <a:gd name="T4" fmla="*/ 1 w 66"/>
                  <a:gd name="T5" fmla="*/ 43 h 46"/>
                  <a:gd name="T6" fmla="*/ 0 w 66"/>
                  <a:gd name="T7" fmla="*/ 45 h 46"/>
                  <a:gd name="T8" fmla="*/ 1 w 66"/>
                  <a:gd name="T9" fmla="*/ 46 h 46"/>
                  <a:gd name="T10" fmla="*/ 2 w 66"/>
                  <a:gd name="T11" fmla="*/ 45 h 46"/>
                  <a:gd name="T12" fmla="*/ 65 w 66"/>
                  <a:gd name="T13" fmla="*/ 2 h 46"/>
                  <a:gd name="T14" fmla="*/ 66 w 66"/>
                  <a:gd name="T15" fmla="*/ 0 h 46"/>
                  <a:gd name="T16" fmla="*/ 65 w 6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6">
                    <a:moveTo>
                      <a:pt x="65" y="0"/>
                    </a:moveTo>
                    <a:cubicBezTo>
                      <a:pt x="64" y="0"/>
                      <a:pt x="64" y="0"/>
                      <a:pt x="64" y="0"/>
                    </a:cubicBezTo>
                    <a:cubicBezTo>
                      <a:pt x="43" y="14"/>
                      <a:pt x="21" y="28"/>
                      <a:pt x="1" y="43"/>
                    </a:cubicBezTo>
                    <a:cubicBezTo>
                      <a:pt x="0" y="44"/>
                      <a:pt x="0" y="44"/>
                      <a:pt x="0" y="45"/>
                    </a:cubicBezTo>
                    <a:cubicBezTo>
                      <a:pt x="1" y="45"/>
                      <a:pt x="1" y="46"/>
                      <a:pt x="1" y="46"/>
                    </a:cubicBezTo>
                    <a:cubicBezTo>
                      <a:pt x="2" y="46"/>
                      <a:pt x="2" y="46"/>
                      <a:pt x="2" y="45"/>
                    </a:cubicBezTo>
                    <a:cubicBezTo>
                      <a:pt x="23" y="31"/>
                      <a:pt x="44" y="16"/>
                      <a:pt x="65" y="2"/>
                    </a:cubicBezTo>
                    <a:cubicBezTo>
                      <a:pt x="66" y="2"/>
                      <a:pt x="66" y="1"/>
                      <a:pt x="66" y="0"/>
                    </a:cubicBezTo>
                    <a:cubicBezTo>
                      <a:pt x="65"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809"/>
              <p:cNvSpPr/>
              <p:nvPr/>
            </p:nvSpPr>
            <p:spPr bwMode="auto">
              <a:xfrm>
                <a:off x="5173" y="1083"/>
                <a:ext cx="161" cy="126"/>
              </a:xfrm>
              <a:custGeom>
                <a:avLst/>
                <a:gdLst>
                  <a:gd name="T0" fmla="*/ 67 w 68"/>
                  <a:gd name="T1" fmla="*/ 0 h 53"/>
                  <a:gd name="T2" fmla="*/ 66 w 68"/>
                  <a:gd name="T3" fmla="*/ 0 h 53"/>
                  <a:gd name="T4" fmla="*/ 46 w 68"/>
                  <a:gd name="T5" fmla="*/ 18 h 53"/>
                  <a:gd name="T6" fmla="*/ 1 w 68"/>
                  <a:gd name="T7" fmla="*/ 50 h 53"/>
                  <a:gd name="T8" fmla="*/ 0 w 68"/>
                  <a:gd name="T9" fmla="*/ 52 h 53"/>
                  <a:gd name="T10" fmla="*/ 1 w 68"/>
                  <a:gd name="T11" fmla="*/ 53 h 53"/>
                  <a:gd name="T12" fmla="*/ 2 w 68"/>
                  <a:gd name="T13" fmla="*/ 53 h 53"/>
                  <a:gd name="T14" fmla="*/ 47 w 68"/>
                  <a:gd name="T15" fmla="*/ 20 h 53"/>
                  <a:gd name="T16" fmla="*/ 68 w 68"/>
                  <a:gd name="T17" fmla="*/ 2 h 53"/>
                  <a:gd name="T18" fmla="*/ 68 w 68"/>
                  <a:gd name="T19" fmla="*/ 0 h 53"/>
                  <a:gd name="T20" fmla="*/ 67 w 68"/>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3">
                    <a:moveTo>
                      <a:pt x="67" y="0"/>
                    </a:moveTo>
                    <a:cubicBezTo>
                      <a:pt x="67" y="0"/>
                      <a:pt x="66" y="0"/>
                      <a:pt x="66" y="0"/>
                    </a:cubicBezTo>
                    <a:cubicBezTo>
                      <a:pt x="59" y="6"/>
                      <a:pt x="52" y="12"/>
                      <a:pt x="46" y="18"/>
                    </a:cubicBezTo>
                    <a:cubicBezTo>
                      <a:pt x="31" y="30"/>
                      <a:pt x="17" y="42"/>
                      <a:pt x="1" y="50"/>
                    </a:cubicBezTo>
                    <a:cubicBezTo>
                      <a:pt x="0" y="51"/>
                      <a:pt x="0" y="51"/>
                      <a:pt x="0" y="52"/>
                    </a:cubicBezTo>
                    <a:cubicBezTo>
                      <a:pt x="0" y="53"/>
                      <a:pt x="1" y="53"/>
                      <a:pt x="1" y="53"/>
                    </a:cubicBezTo>
                    <a:cubicBezTo>
                      <a:pt x="2" y="53"/>
                      <a:pt x="2" y="53"/>
                      <a:pt x="2" y="53"/>
                    </a:cubicBezTo>
                    <a:cubicBezTo>
                      <a:pt x="19" y="44"/>
                      <a:pt x="33" y="32"/>
                      <a:pt x="47" y="20"/>
                    </a:cubicBezTo>
                    <a:cubicBezTo>
                      <a:pt x="54" y="14"/>
                      <a:pt x="61" y="8"/>
                      <a:pt x="68" y="2"/>
                    </a:cubicBezTo>
                    <a:cubicBezTo>
                      <a:pt x="68" y="2"/>
                      <a:pt x="68" y="1"/>
                      <a:pt x="68" y="0"/>
                    </a:cubicBezTo>
                    <a:cubicBezTo>
                      <a:pt x="68" y="0"/>
                      <a:pt x="67" y="0"/>
                      <a:pt x="6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810"/>
              <p:cNvSpPr/>
              <p:nvPr/>
            </p:nvSpPr>
            <p:spPr bwMode="auto">
              <a:xfrm>
                <a:off x="5208" y="1126"/>
                <a:ext cx="154" cy="128"/>
              </a:xfrm>
              <a:custGeom>
                <a:avLst/>
                <a:gdLst>
                  <a:gd name="T0" fmla="*/ 63 w 65"/>
                  <a:gd name="T1" fmla="*/ 0 h 54"/>
                  <a:gd name="T2" fmla="*/ 62 w 65"/>
                  <a:gd name="T3" fmla="*/ 0 h 54"/>
                  <a:gd name="T4" fmla="*/ 1 w 65"/>
                  <a:gd name="T5" fmla="*/ 52 h 54"/>
                  <a:gd name="T6" fmla="*/ 1 w 65"/>
                  <a:gd name="T7" fmla="*/ 54 h 54"/>
                  <a:gd name="T8" fmla="*/ 2 w 65"/>
                  <a:gd name="T9" fmla="*/ 54 h 54"/>
                  <a:gd name="T10" fmla="*/ 3 w 65"/>
                  <a:gd name="T11" fmla="*/ 54 h 54"/>
                  <a:gd name="T12" fmla="*/ 64 w 65"/>
                  <a:gd name="T13" fmla="*/ 2 h 54"/>
                  <a:gd name="T14" fmla="*/ 64 w 65"/>
                  <a:gd name="T15" fmla="*/ 0 h 54"/>
                  <a:gd name="T16" fmla="*/ 63 w 6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4">
                    <a:moveTo>
                      <a:pt x="63" y="0"/>
                    </a:moveTo>
                    <a:cubicBezTo>
                      <a:pt x="63" y="0"/>
                      <a:pt x="63" y="0"/>
                      <a:pt x="62" y="0"/>
                    </a:cubicBezTo>
                    <a:cubicBezTo>
                      <a:pt x="42" y="17"/>
                      <a:pt x="21" y="34"/>
                      <a:pt x="1" y="52"/>
                    </a:cubicBezTo>
                    <a:cubicBezTo>
                      <a:pt x="0" y="52"/>
                      <a:pt x="0" y="53"/>
                      <a:pt x="1" y="54"/>
                    </a:cubicBezTo>
                    <a:cubicBezTo>
                      <a:pt x="1" y="54"/>
                      <a:pt x="1" y="54"/>
                      <a:pt x="2" y="54"/>
                    </a:cubicBezTo>
                    <a:cubicBezTo>
                      <a:pt x="2" y="54"/>
                      <a:pt x="2" y="54"/>
                      <a:pt x="3" y="54"/>
                    </a:cubicBezTo>
                    <a:cubicBezTo>
                      <a:pt x="23" y="37"/>
                      <a:pt x="44" y="19"/>
                      <a:pt x="64" y="2"/>
                    </a:cubicBezTo>
                    <a:cubicBezTo>
                      <a:pt x="65" y="2"/>
                      <a:pt x="65" y="1"/>
                      <a:pt x="64" y="0"/>
                    </a:cubicBezTo>
                    <a:cubicBezTo>
                      <a:pt x="64" y="0"/>
                      <a:pt x="6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11"/>
              <p:cNvSpPr/>
              <p:nvPr/>
            </p:nvSpPr>
            <p:spPr bwMode="auto">
              <a:xfrm>
                <a:off x="5234" y="1161"/>
                <a:ext cx="159" cy="131"/>
              </a:xfrm>
              <a:custGeom>
                <a:avLst/>
                <a:gdLst>
                  <a:gd name="T0" fmla="*/ 66 w 67"/>
                  <a:gd name="T1" fmla="*/ 0 h 55"/>
                  <a:gd name="T2" fmla="*/ 65 w 67"/>
                  <a:gd name="T3" fmla="*/ 0 h 55"/>
                  <a:gd name="T4" fmla="*/ 1 w 67"/>
                  <a:gd name="T5" fmla="*/ 52 h 55"/>
                  <a:gd name="T6" fmla="*/ 1 w 67"/>
                  <a:gd name="T7" fmla="*/ 54 h 55"/>
                  <a:gd name="T8" fmla="*/ 2 w 67"/>
                  <a:gd name="T9" fmla="*/ 55 h 55"/>
                  <a:gd name="T10" fmla="*/ 3 w 67"/>
                  <a:gd name="T11" fmla="*/ 54 h 55"/>
                  <a:gd name="T12" fmla="*/ 67 w 67"/>
                  <a:gd name="T13" fmla="*/ 2 h 55"/>
                  <a:gd name="T14" fmla="*/ 67 w 67"/>
                  <a:gd name="T15" fmla="*/ 0 h 55"/>
                  <a:gd name="T16" fmla="*/ 66 w 6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5">
                    <a:moveTo>
                      <a:pt x="66" y="0"/>
                    </a:moveTo>
                    <a:cubicBezTo>
                      <a:pt x="66" y="0"/>
                      <a:pt x="65" y="0"/>
                      <a:pt x="65" y="0"/>
                    </a:cubicBezTo>
                    <a:cubicBezTo>
                      <a:pt x="44" y="17"/>
                      <a:pt x="22" y="35"/>
                      <a:pt x="1" y="52"/>
                    </a:cubicBezTo>
                    <a:cubicBezTo>
                      <a:pt x="0" y="53"/>
                      <a:pt x="0" y="53"/>
                      <a:pt x="1" y="54"/>
                    </a:cubicBezTo>
                    <a:cubicBezTo>
                      <a:pt x="1" y="54"/>
                      <a:pt x="1" y="55"/>
                      <a:pt x="2" y="55"/>
                    </a:cubicBezTo>
                    <a:cubicBezTo>
                      <a:pt x="2" y="55"/>
                      <a:pt x="2" y="54"/>
                      <a:pt x="3" y="54"/>
                    </a:cubicBezTo>
                    <a:cubicBezTo>
                      <a:pt x="24" y="37"/>
                      <a:pt x="45" y="19"/>
                      <a:pt x="67" y="2"/>
                    </a:cubicBezTo>
                    <a:cubicBezTo>
                      <a:pt x="67" y="2"/>
                      <a:pt x="67" y="1"/>
                      <a:pt x="67" y="0"/>
                    </a:cubicBezTo>
                    <a:cubicBezTo>
                      <a:pt x="67" y="0"/>
                      <a:pt x="66" y="0"/>
                      <a:pt x="6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12"/>
              <p:cNvSpPr/>
              <p:nvPr/>
            </p:nvSpPr>
            <p:spPr bwMode="auto">
              <a:xfrm>
                <a:off x="5261" y="1199"/>
                <a:ext cx="158" cy="123"/>
              </a:xfrm>
              <a:custGeom>
                <a:avLst/>
                <a:gdLst>
                  <a:gd name="T0" fmla="*/ 65 w 67"/>
                  <a:gd name="T1" fmla="*/ 0 h 52"/>
                  <a:gd name="T2" fmla="*/ 64 w 67"/>
                  <a:gd name="T3" fmla="*/ 0 h 52"/>
                  <a:gd name="T4" fmla="*/ 1 w 67"/>
                  <a:gd name="T5" fmla="*/ 50 h 52"/>
                  <a:gd name="T6" fmla="*/ 1 w 67"/>
                  <a:gd name="T7" fmla="*/ 52 h 52"/>
                  <a:gd name="T8" fmla="*/ 2 w 67"/>
                  <a:gd name="T9" fmla="*/ 52 h 52"/>
                  <a:gd name="T10" fmla="*/ 3 w 67"/>
                  <a:gd name="T11" fmla="*/ 52 h 52"/>
                  <a:gd name="T12" fmla="*/ 66 w 67"/>
                  <a:gd name="T13" fmla="*/ 2 h 52"/>
                  <a:gd name="T14" fmla="*/ 66 w 67"/>
                  <a:gd name="T15" fmla="*/ 0 h 52"/>
                  <a:gd name="T16" fmla="*/ 65 w 6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2">
                    <a:moveTo>
                      <a:pt x="65" y="0"/>
                    </a:moveTo>
                    <a:cubicBezTo>
                      <a:pt x="65" y="0"/>
                      <a:pt x="64" y="0"/>
                      <a:pt x="64" y="0"/>
                    </a:cubicBezTo>
                    <a:cubicBezTo>
                      <a:pt x="43" y="17"/>
                      <a:pt x="22" y="33"/>
                      <a:pt x="1" y="50"/>
                    </a:cubicBezTo>
                    <a:cubicBezTo>
                      <a:pt x="0" y="50"/>
                      <a:pt x="0" y="51"/>
                      <a:pt x="1" y="52"/>
                    </a:cubicBezTo>
                    <a:cubicBezTo>
                      <a:pt x="1" y="52"/>
                      <a:pt x="1" y="52"/>
                      <a:pt x="2" y="52"/>
                    </a:cubicBezTo>
                    <a:cubicBezTo>
                      <a:pt x="2" y="52"/>
                      <a:pt x="2" y="52"/>
                      <a:pt x="3" y="52"/>
                    </a:cubicBezTo>
                    <a:cubicBezTo>
                      <a:pt x="24" y="35"/>
                      <a:pt x="45" y="19"/>
                      <a:pt x="66" y="2"/>
                    </a:cubicBezTo>
                    <a:cubicBezTo>
                      <a:pt x="66" y="2"/>
                      <a:pt x="67" y="1"/>
                      <a:pt x="66" y="0"/>
                    </a:cubicBezTo>
                    <a:cubicBezTo>
                      <a:pt x="66"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13"/>
              <p:cNvSpPr>
                <a:spLocks noEditPoints="1"/>
              </p:cNvSpPr>
              <p:nvPr/>
            </p:nvSpPr>
            <p:spPr bwMode="auto">
              <a:xfrm>
                <a:off x="3033" y="1557"/>
                <a:ext cx="189" cy="187"/>
              </a:xfrm>
              <a:custGeom>
                <a:avLst/>
                <a:gdLst>
                  <a:gd name="T0" fmla="*/ 6 w 80"/>
                  <a:gd name="T1" fmla="*/ 69 h 79"/>
                  <a:gd name="T2" fmla="*/ 21 w 80"/>
                  <a:gd name="T3" fmla="*/ 14 h 79"/>
                  <a:gd name="T4" fmla="*/ 38 w 80"/>
                  <a:gd name="T5" fmla="*/ 17 h 79"/>
                  <a:gd name="T6" fmla="*/ 35 w 80"/>
                  <a:gd name="T7" fmla="*/ 23 h 79"/>
                  <a:gd name="T8" fmla="*/ 34 w 80"/>
                  <a:gd name="T9" fmla="*/ 25 h 79"/>
                  <a:gd name="T10" fmla="*/ 36 w 80"/>
                  <a:gd name="T11" fmla="*/ 26 h 79"/>
                  <a:gd name="T12" fmla="*/ 48 w 80"/>
                  <a:gd name="T13" fmla="*/ 28 h 79"/>
                  <a:gd name="T14" fmla="*/ 49 w 80"/>
                  <a:gd name="T15" fmla="*/ 28 h 79"/>
                  <a:gd name="T16" fmla="*/ 51 w 80"/>
                  <a:gd name="T17" fmla="*/ 28 h 79"/>
                  <a:gd name="T18" fmla="*/ 51 w 80"/>
                  <a:gd name="T19" fmla="*/ 28 h 79"/>
                  <a:gd name="T20" fmla="*/ 53 w 80"/>
                  <a:gd name="T21" fmla="*/ 25 h 79"/>
                  <a:gd name="T22" fmla="*/ 57 w 80"/>
                  <a:gd name="T23" fmla="*/ 17 h 79"/>
                  <a:gd name="T24" fmla="*/ 76 w 80"/>
                  <a:gd name="T25" fmla="*/ 18 h 79"/>
                  <a:gd name="T26" fmla="*/ 72 w 80"/>
                  <a:gd name="T27" fmla="*/ 45 h 79"/>
                  <a:gd name="T28" fmla="*/ 62 w 80"/>
                  <a:gd name="T29" fmla="*/ 73 h 79"/>
                  <a:gd name="T30" fmla="*/ 62 w 80"/>
                  <a:gd name="T31" fmla="*/ 75 h 79"/>
                  <a:gd name="T32" fmla="*/ 61 w 80"/>
                  <a:gd name="T33" fmla="*/ 76 h 79"/>
                  <a:gd name="T34" fmla="*/ 61 w 80"/>
                  <a:gd name="T35" fmla="*/ 76 h 79"/>
                  <a:gd name="T36" fmla="*/ 61 w 80"/>
                  <a:gd name="T37" fmla="*/ 76 h 79"/>
                  <a:gd name="T38" fmla="*/ 60 w 80"/>
                  <a:gd name="T39" fmla="*/ 76 h 79"/>
                  <a:gd name="T40" fmla="*/ 25 w 80"/>
                  <a:gd name="T41" fmla="*/ 71 h 79"/>
                  <a:gd name="T42" fmla="*/ 7 w 80"/>
                  <a:gd name="T43" fmla="*/ 69 h 79"/>
                  <a:gd name="T44" fmla="*/ 6 w 80"/>
                  <a:gd name="T45" fmla="*/ 69 h 79"/>
                  <a:gd name="T46" fmla="*/ 49 w 80"/>
                  <a:gd name="T47" fmla="*/ 24 h 79"/>
                  <a:gd name="T48" fmla="*/ 48 w 80"/>
                  <a:gd name="T49" fmla="*/ 24 h 79"/>
                  <a:gd name="T50" fmla="*/ 39 w 80"/>
                  <a:gd name="T51" fmla="*/ 23 h 79"/>
                  <a:gd name="T52" fmla="*/ 48 w 80"/>
                  <a:gd name="T53" fmla="*/ 3 h 79"/>
                  <a:gd name="T54" fmla="*/ 58 w 80"/>
                  <a:gd name="T55" fmla="*/ 6 h 79"/>
                  <a:gd name="T56" fmla="*/ 50 w 80"/>
                  <a:gd name="T57" fmla="*/ 23 h 79"/>
                  <a:gd name="T58" fmla="*/ 50 w 80"/>
                  <a:gd name="T59" fmla="*/ 24 h 79"/>
                  <a:gd name="T60" fmla="*/ 49 w 80"/>
                  <a:gd name="T61" fmla="*/ 24 h 79"/>
                  <a:gd name="T62" fmla="*/ 49 w 80"/>
                  <a:gd name="T63" fmla="*/ 24 h 79"/>
                  <a:gd name="T64" fmla="*/ 47 w 80"/>
                  <a:gd name="T65" fmla="*/ 0 h 79"/>
                  <a:gd name="T66" fmla="*/ 45 w 80"/>
                  <a:gd name="T67" fmla="*/ 1 h 79"/>
                  <a:gd name="T68" fmla="*/ 40 w 80"/>
                  <a:gd name="T69" fmla="*/ 13 h 79"/>
                  <a:gd name="T70" fmla="*/ 21 w 80"/>
                  <a:gd name="T71" fmla="*/ 10 h 79"/>
                  <a:gd name="T72" fmla="*/ 20 w 80"/>
                  <a:gd name="T73" fmla="*/ 9 h 79"/>
                  <a:gd name="T74" fmla="*/ 19 w 80"/>
                  <a:gd name="T75" fmla="*/ 10 h 79"/>
                  <a:gd name="T76" fmla="*/ 18 w 80"/>
                  <a:gd name="T77" fmla="*/ 11 h 79"/>
                  <a:gd name="T78" fmla="*/ 1 w 80"/>
                  <a:gd name="T79" fmla="*/ 70 h 79"/>
                  <a:gd name="T80" fmla="*/ 1 w 80"/>
                  <a:gd name="T81" fmla="*/ 72 h 79"/>
                  <a:gd name="T82" fmla="*/ 2 w 80"/>
                  <a:gd name="T83" fmla="*/ 73 h 79"/>
                  <a:gd name="T84" fmla="*/ 2 w 80"/>
                  <a:gd name="T85" fmla="*/ 73 h 79"/>
                  <a:gd name="T86" fmla="*/ 7 w 80"/>
                  <a:gd name="T87" fmla="*/ 72 h 79"/>
                  <a:gd name="T88" fmla="*/ 7 w 80"/>
                  <a:gd name="T89" fmla="*/ 72 h 79"/>
                  <a:gd name="T90" fmla="*/ 24 w 80"/>
                  <a:gd name="T91" fmla="*/ 74 h 79"/>
                  <a:gd name="T92" fmla="*/ 59 w 80"/>
                  <a:gd name="T93" fmla="*/ 79 h 79"/>
                  <a:gd name="T94" fmla="*/ 59 w 80"/>
                  <a:gd name="T95" fmla="*/ 79 h 79"/>
                  <a:gd name="T96" fmla="*/ 61 w 80"/>
                  <a:gd name="T97" fmla="*/ 79 h 79"/>
                  <a:gd name="T98" fmla="*/ 63 w 80"/>
                  <a:gd name="T99" fmla="*/ 79 h 79"/>
                  <a:gd name="T100" fmla="*/ 64 w 80"/>
                  <a:gd name="T101" fmla="*/ 78 h 79"/>
                  <a:gd name="T102" fmla="*/ 65 w 80"/>
                  <a:gd name="T103" fmla="*/ 76 h 79"/>
                  <a:gd name="T104" fmla="*/ 65 w 80"/>
                  <a:gd name="T105" fmla="*/ 75 h 79"/>
                  <a:gd name="T106" fmla="*/ 76 w 80"/>
                  <a:gd name="T107" fmla="*/ 45 h 79"/>
                  <a:gd name="T108" fmla="*/ 80 w 80"/>
                  <a:gd name="T109" fmla="*/ 17 h 79"/>
                  <a:gd name="T110" fmla="*/ 80 w 80"/>
                  <a:gd name="T111" fmla="*/ 16 h 79"/>
                  <a:gd name="T112" fmla="*/ 79 w 80"/>
                  <a:gd name="T113" fmla="*/ 15 h 79"/>
                  <a:gd name="T114" fmla="*/ 58 w 80"/>
                  <a:gd name="T115" fmla="*/ 13 h 79"/>
                  <a:gd name="T116" fmla="*/ 62 w 80"/>
                  <a:gd name="T117" fmla="*/ 5 h 79"/>
                  <a:gd name="T118" fmla="*/ 62 w 80"/>
                  <a:gd name="T119" fmla="*/ 4 h 79"/>
                  <a:gd name="T120" fmla="*/ 61 w 80"/>
                  <a:gd name="T121" fmla="*/ 3 h 79"/>
                  <a:gd name="T122" fmla="*/ 47 w 80"/>
                  <a:gd name="T123" fmla="*/ 0 h 79"/>
                  <a:gd name="T124" fmla="*/ 47 w 80"/>
                  <a:gd name="T1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79">
                    <a:moveTo>
                      <a:pt x="6" y="69"/>
                    </a:moveTo>
                    <a:cubicBezTo>
                      <a:pt x="16" y="52"/>
                      <a:pt x="18" y="30"/>
                      <a:pt x="21" y="14"/>
                    </a:cubicBezTo>
                    <a:cubicBezTo>
                      <a:pt x="27" y="16"/>
                      <a:pt x="32" y="17"/>
                      <a:pt x="38" y="17"/>
                    </a:cubicBezTo>
                    <a:cubicBezTo>
                      <a:pt x="37" y="19"/>
                      <a:pt x="36" y="21"/>
                      <a:pt x="35" y="23"/>
                    </a:cubicBezTo>
                    <a:cubicBezTo>
                      <a:pt x="34" y="24"/>
                      <a:pt x="34" y="24"/>
                      <a:pt x="34" y="25"/>
                    </a:cubicBezTo>
                    <a:cubicBezTo>
                      <a:pt x="35" y="25"/>
                      <a:pt x="35" y="26"/>
                      <a:pt x="36" y="26"/>
                    </a:cubicBezTo>
                    <a:cubicBezTo>
                      <a:pt x="40" y="27"/>
                      <a:pt x="44" y="27"/>
                      <a:pt x="48" y="28"/>
                    </a:cubicBezTo>
                    <a:cubicBezTo>
                      <a:pt x="48" y="28"/>
                      <a:pt x="49" y="28"/>
                      <a:pt x="49" y="28"/>
                    </a:cubicBezTo>
                    <a:cubicBezTo>
                      <a:pt x="50" y="28"/>
                      <a:pt x="50" y="28"/>
                      <a:pt x="51" y="28"/>
                    </a:cubicBezTo>
                    <a:cubicBezTo>
                      <a:pt x="51" y="28"/>
                      <a:pt x="51" y="28"/>
                      <a:pt x="51" y="28"/>
                    </a:cubicBezTo>
                    <a:cubicBezTo>
                      <a:pt x="52" y="27"/>
                      <a:pt x="53" y="26"/>
                      <a:pt x="53" y="25"/>
                    </a:cubicBezTo>
                    <a:cubicBezTo>
                      <a:pt x="54" y="22"/>
                      <a:pt x="56" y="20"/>
                      <a:pt x="57" y="17"/>
                    </a:cubicBezTo>
                    <a:cubicBezTo>
                      <a:pt x="63" y="17"/>
                      <a:pt x="70" y="17"/>
                      <a:pt x="76" y="18"/>
                    </a:cubicBezTo>
                    <a:cubicBezTo>
                      <a:pt x="74" y="26"/>
                      <a:pt x="74" y="35"/>
                      <a:pt x="72" y="45"/>
                    </a:cubicBezTo>
                    <a:cubicBezTo>
                      <a:pt x="70" y="55"/>
                      <a:pt x="68" y="65"/>
                      <a:pt x="62" y="73"/>
                    </a:cubicBezTo>
                    <a:cubicBezTo>
                      <a:pt x="62" y="74"/>
                      <a:pt x="62" y="75"/>
                      <a:pt x="62" y="75"/>
                    </a:cubicBezTo>
                    <a:cubicBezTo>
                      <a:pt x="61" y="76"/>
                      <a:pt x="61" y="76"/>
                      <a:pt x="61" y="76"/>
                    </a:cubicBezTo>
                    <a:cubicBezTo>
                      <a:pt x="61" y="76"/>
                      <a:pt x="61" y="76"/>
                      <a:pt x="61" y="76"/>
                    </a:cubicBezTo>
                    <a:cubicBezTo>
                      <a:pt x="61" y="76"/>
                      <a:pt x="61" y="76"/>
                      <a:pt x="61" y="76"/>
                    </a:cubicBezTo>
                    <a:cubicBezTo>
                      <a:pt x="61" y="76"/>
                      <a:pt x="60" y="76"/>
                      <a:pt x="60" y="76"/>
                    </a:cubicBezTo>
                    <a:cubicBezTo>
                      <a:pt x="48" y="74"/>
                      <a:pt x="36" y="72"/>
                      <a:pt x="25" y="71"/>
                    </a:cubicBezTo>
                    <a:cubicBezTo>
                      <a:pt x="19" y="70"/>
                      <a:pt x="13" y="69"/>
                      <a:pt x="7" y="69"/>
                    </a:cubicBezTo>
                    <a:cubicBezTo>
                      <a:pt x="7" y="69"/>
                      <a:pt x="6" y="69"/>
                      <a:pt x="6" y="69"/>
                    </a:cubicBezTo>
                    <a:moveTo>
                      <a:pt x="49" y="24"/>
                    </a:moveTo>
                    <a:cubicBezTo>
                      <a:pt x="48" y="24"/>
                      <a:pt x="48" y="24"/>
                      <a:pt x="48" y="24"/>
                    </a:cubicBezTo>
                    <a:cubicBezTo>
                      <a:pt x="45" y="24"/>
                      <a:pt x="42" y="23"/>
                      <a:pt x="39" y="23"/>
                    </a:cubicBezTo>
                    <a:cubicBezTo>
                      <a:pt x="43" y="17"/>
                      <a:pt x="46" y="10"/>
                      <a:pt x="48" y="3"/>
                    </a:cubicBezTo>
                    <a:cubicBezTo>
                      <a:pt x="51" y="4"/>
                      <a:pt x="55" y="4"/>
                      <a:pt x="58" y="6"/>
                    </a:cubicBezTo>
                    <a:cubicBezTo>
                      <a:pt x="55" y="11"/>
                      <a:pt x="53" y="17"/>
                      <a:pt x="50" y="23"/>
                    </a:cubicBezTo>
                    <a:cubicBezTo>
                      <a:pt x="50" y="24"/>
                      <a:pt x="50" y="24"/>
                      <a:pt x="50" y="24"/>
                    </a:cubicBezTo>
                    <a:cubicBezTo>
                      <a:pt x="49" y="24"/>
                      <a:pt x="49" y="24"/>
                      <a:pt x="49" y="24"/>
                    </a:cubicBezTo>
                    <a:cubicBezTo>
                      <a:pt x="49" y="24"/>
                      <a:pt x="49" y="24"/>
                      <a:pt x="49" y="24"/>
                    </a:cubicBezTo>
                    <a:moveTo>
                      <a:pt x="47" y="0"/>
                    </a:moveTo>
                    <a:cubicBezTo>
                      <a:pt x="46" y="0"/>
                      <a:pt x="45" y="0"/>
                      <a:pt x="45" y="1"/>
                    </a:cubicBezTo>
                    <a:cubicBezTo>
                      <a:pt x="44" y="5"/>
                      <a:pt x="42" y="9"/>
                      <a:pt x="40" y="13"/>
                    </a:cubicBezTo>
                    <a:cubicBezTo>
                      <a:pt x="33" y="13"/>
                      <a:pt x="26" y="13"/>
                      <a:pt x="21" y="10"/>
                    </a:cubicBezTo>
                    <a:cubicBezTo>
                      <a:pt x="20" y="10"/>
                      <a:pt x="20" y="9"/>
                      <a:pt x="20" y="9"/>
                    </a:cubicBezTo>
                    <a:cubicBezTo>
                      <a:pt x="20" y="9"/>
                      <a:pt x="19" y="9"/>
                      <a:pt x="19" y="10"/>
                    </a:cubicBezTo>
                    <a:cubicBezTo>
                      <a:pt x="18" y="10"/>
                      <a:pt x="18" y="10"/>
                      <a:pt x="18" y="11"/>
                    </a:cubicBezTo>
                    <a:cubicBezTo>
                      <a:pt x="15" y="28"/>
                      <a:pt x="13" y="53"/>
                      <a:pt x="1" y="70"/>
                    </a:cubicBezTo>
                    <a:cubicBezTo>
                      <a:pt x="0" y="70"/>
                      <a:pt x="0" y="71"/>
                      <a:pt x="1" y="72"/>
                    </a:cubicBezTo>
                    <a:cubicBezTo>
                      <a:pt x="1" y="72"/>
                      <a:pt x="2" y="73"/>
                      <a:pt x="2" y="73"/>
                    </a:cubicBezTo>
                    <a:cubicBezTo>
                      <a:pt x="2" y="73"/>
                      <a:pt x="2" y="73"/>
                      <a:pt x="2" y="73"/>
                    </a:cubicBezTo>
                    <a:cubicBezTo>
                      <a:pt x="4" y="73"/>
                      <a:pt x="6" y="72"/>
                      <a:pt x="7" y="72"/>
                    </a:cubicBezTo>
                    <a:cubicBezTo>
                      <a:pt x="7" y="72"/>
                      <a:pt x="7" y="72"/>
                      <a:pt x="7" y="72"/>
                    </a:cubicBezTo>
                    <a:cubicBezTo>
                      <a:pt x="13" y="72"/>
                      <a:pt x="18" y="73"/>
                      <a:pt x="24" y="74"/>
                    </a:cubicBezTo>
                    <a:cubicBezTo>
                      <a:pt x="36" y="76"/>
                      <a:pt x="48" y="78"/>
                      <a:pt x="59" y="79"/>
                    </a:cubicBezTo>
                    <a:cubicBezTo>
                      <a:pt x="59" y="79"/>
                      <a:pt x="59" y="79"/>
                      <a:pt x="59" y="79"/>
                    </a:cubicBezTo>
                    <a:cubicBezTo>
                      <a:pt x="60" y="79"/>
                      <a:pt x="60" y="79"/>
                      <a:pt x="61" y="79"/>
                    </a:cubicBezTo>
                    <a:cubicBezTo>
                      <a:pt x="61" y="79"/>
                      <a:pt x="62" y="79"/>
                      <a:pt x="63" y="79"/>
                    </a:cubicBezTo>
                    <a:cubicBezTo>
                      <a:pt x="63" y="79"/>
                      <a:pt x="64" y="78"/>
                      <a:pt x="64" y="78"/>
                    </a:cubicBezTo>
                    <a:cubicBezTo>
                      <a:pt x="65" y="77"/>
                      <a:pt x="65" y="77"/>
                      <a:pt x="65" y="76"/>
                    </a:cubicBezTo>
                    <a:cubicBezTo>
                      <a:pt x="65" y="76"/>
                      <a:pt x="65" y="75"/>
                      <a:pt x="65" y="75"/>
                    </a:cubicBezTo>
                    <a:cubicBezTo>
                      <a:pt x="71" y="66"/>
                      <a:pt x="74" y="56"/>
                      <a:pt x="76" y="45"/>
                    </a:cubicBezTo>
                    <a:cubicBezTo>
                      <a:pt x="77" y="35"/>
                      <a:pt x="78" y="25"/>
                      <a:pt x="80" y="17"/>
                    </a:cubicBezTo>
                    <a:cubicBezTo>
                      <a:pt x="80" y="17"/>
                      <a:pt x="80" y="16"/>
                      <a:pt x="80" y="16"/>
                    </a:cubicBezTo>
                    <a:cubicBezTo>
                      <a:pt x="79" y="15"/>
                      <a:pt x="79" y="15"/>
                      <a:pt x="79" y="15"/>
                    </a:cubicBezTo>
                    <a:cubicBezTo>
                      <a:pt x="71" y="14"/>
                      <a:pt x="65" y="14"/>
                      <a:pt x="58" y="13"/>
                    </a:cubicBezTo>
                    <a:cubicBezTo>
                      <a:pt x="60" y="11"/>
                      <a:pt x="61" y="8"/>
                      <a:pt x="62" y="5"/>
                    </a:cubicBezTo>
                    <a:cubicBezTo>
                      <a:pt x="62" y="5"/>
                      <a:pt x="62" y="4"/>
                      <a:pt x="62" y="4"/>
                    </a:cubicBezTo>
                    <a:cubicBezTo>
                      <a:pt x="62" y="3"/>
                      <a:pt x="61" y="3"/>
                      <a:pt x="61" y="3"/>
                    </a:cubicBezTo>
                    <a:cubicBezTo>
                      <a:pt x="56" y="1"/>
                      <a:pt x="52" y="0"/>
                      <a:pt x="47" y="0"/>
                    </a:cubicBezTo>
                    <a:cubicBezTo>
                      <a:pt x="47" y="0"/>
                      <a:pt x="47" y="0"/>
                      <a:pt x="4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14"/>
              <p:cNvSpPr/>
              <p:nvPr/>
            </p:nvSpPr>
            <p:spPr bwMode="auto">
              <a:xfrm>
                <a:off x="3092" y="1635"/>
                <a:ext cx="92" cy="16"/>
              </a:xfrm>
              <a:custGeom>
                <a:avLst/>
                <a:gdLst>
                  <a:gd name="T0" fmla="*/ 2 w 39"/>
                  <a:gd name="T1" fmla="*/ 0 h 7"/>
                  <a:gd name="T2" fmla="*/ 1 w 39"/>
                  <a:gd name="T3" fmla="*/ 1 h 7"/>
                  <a:gd name="T4" fmla="*/ 2 w 39"/>
                  <a:gd name="T5" fmla="*/ 4 h 7"/>
                  <a:gd name="T6" fmla="*/ 37 w 39"/>
                  <a:gd name="T7" fmla="*/ 7 h 7"/>
                  <a:gd name="T8" fmla="*/ 37 w 39"/>
                  <a:gd name="T9" fmla="*/ 7 h 7"/>
                  <a:gd name="T10" fmla="*/ 39 w 39"/>
                  <a:gd name="T11" fmla="*/ 6 h 7"/>
                  <a:gd name="T12" fmla="*/ 37 w 39"/>
                  <a:gd name="T13" fmla="*/ 4 h 7"/>
                  <a:gd name="T14" fmla="*/ 3 w 39"/>
                  <a:gd name="T15" fmla="*/ 0 h 7"/>
                  <a:gd name="T16" fmla="*/ 2 w 3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
                    <a:moveTo>
                      <a:pt x="2" y="0"/>
                    </a:moveTo>
                    <a:cubicBezTo>
                      <a:pt x="1" y="0"/>
                      <a:pt x="1" y="1"/>
                      <a:pt x="1" y="1"/>
                    </a:cubicBezTo>
                    <a:cubicBezTo>
                      <a:pt x="0" y="2"/>
                      <a:pt x="1" y="3"/>
                      <a:pt x="2" y="4"/>
                    </a:cubicBezTo>
                    <a:cubicBezTo>
                      <a:pt x="13" y="6"/>
                      <a:pt x="25" y="7"/>
                      <a:pt x="37" y="7"/>
                    </a:cubicBezTo>
                    <a:cubicBezTo>
                      <a:pt x="37" y="7"/>
                      <a:pt x="37" y="7"/>
                      <a:pt x="37" y="7"/>
                    </a:cubicBezTo>
                    <a:cubicBezTo>
                      <a:pt x="38" y="7"/>
                      <a:pt x="39" y="7"/>
                      <a:pt x="39" y="6"/>
                    </a:cubicBezTo>
                    <a:cubicBezTo>
                      <a:pt x="39" y="5"/>
                      <a:pt x="38" y="4"/>
                      <a:pt x="37" y="4"/>
                    </a:cubicBezTo>
                    <a:cubicBezTo>
                      <a:pt x="26" y="4"/>
                      <a:pt x="14" y="2"/>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815"/>
              <p:cNvSpPr/>
              <p:nvPr/>
            </p:nvSpPr>
            <p:spPr bwMode="auto">
              <a:xfrm>
                <a:off x="3082" y="1661"/>
                <a:ext cx="93" cy="19"/>
              </a:xfrm>
              <a:custGeom>
                <a:avLst/>
                <a:gdLst>
                  <a:gd name="T0" fmla="*/ 2 w 39"/>
                  <a:gd name="T1" fmla="*/ 0 h 8"/>
                  <a:gd name="T2" fmla="*/ 0 w 39"/>
                  <a:gd name="T3" fmla="*/ 2 h 8"/>
                  <a:gd name="T4" fmla="*/ 2 w 39"/>
                  <a:gd name="T5" fmla="*/ 4 h 8"/>
                  <a:gd name="T6" fmla="*/ 2 w 39"/>
                  <a:gd name="T7" fmla="*/ 4 h 8"/>
                  <a:gd name="T8" fmla="*/ 37 w 39"/>
                  <a:gd name="T9" fmla="*/ 8 h 8"/>
                  <a:gd name="T10" fmla="*/ 37 w 39"/>
                  <a:gd name="T11" fmla="*/ 8 h 8"/>
                  <a:gd name="T12" fmla="*/ 39 w 39"/>
                  <a:gd name="T13" fmla="*/ 6 h 8"/>
                  <a:gd name="T14" fmla="*/ 37 w 39"/>
                  <a:gd name="T15" fmla="*/ 4 h 8"/>
                  <a:gd name="T16" fmla="*/ 3 w 39"/>
                  <a:gd name="T17" fmla="*/ 0 h 8"/>
                  <a:gd name="T18" fmla="*/ 2 w 3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
                    <a:moveTo>
                      <a:pt x="2" y="0"/>
                    </a:moveTo>
                    <a:cubicBezTo>
                      <a:pt x="1" y="0"/>
                      <a:pt x="1" y="1"/>
                      <a:pt x="0" y="2"/>
                    </a:cubicBezTo>
                    <a:cubicBezTo>
                      <a:pt x="0" y="3"/>
                      <a:pt x="1" y="4"/>
                      <a:pt x="2" y="4"/>
                    </a:cubicBezTo>
                    <a:cubicBezTo>
                      <a:pt x="2" y="4"/>
                      <a:pt x="2" y="4"/>
                      <a:pt x="2" y="4"/>
                    </a:cubicBezTo>
                    <a:cubicBezTo>
                      <a:pt x="13" y="6"/>
                      <a:pt x="25" y="8"/>
                      <a:pt x="37" y="8"/>
                    </a:cubicBezTo>
                    <a:cubicBezTo>
                      <a:pt x="37" y="8"/>
                      <a:pt x="37" y="8"/>
                      <a:pt x="37" y="8"/>
                    </a:cubicBezTo>
                    <a:cubicBezTo>
                      <a:pt x="38" y="8"/>
                      <a:pt x="39" y="7"/>
                      <a:pt x="39" y="6"/>
                    </a:cubicBezTo>
                    <a:cubicBezTo>
                      <a:pt x="39" y="5"/>
                      <a:pt x="38" y="4"/>
                      <a:pt x="37" y="4"/>
                    </a:cubicBezTo>
                    <a:cubicBezTo>
                      <a:pt x="25" y="4"/>
                      <a:pt x="14" y="3"/>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16"/>
              <p:cNvSpPr/>
              <p:nvPr/>
            </p:nvSpPr>
            <p:spPr bwMode="auto">
              <a:xfrm>
                <a:off x="3080" y="1684"/>
                <a:ext cx="33" cy="15"/>
              </a:xfrm>
              <a:custGeom>
                <a:avLst/>
                <a:gdLst>
                  <a:gd name="T0" fmla="*/ 4 w 14"/>
                  <a:gd name="T1" fmla="*/ 0 h 6"/>
                  <a:gd name="T2" fmla="*/ 1 w 14"/>
                  <a:gd name="T3" fmla="*/ 0 h 6"/>
                  <a:gd name="T4" fmla="*/ 0 w 14"/>
                  <a:gd name="T5" fmla="*/ 2 h 6"/>
                  <a:gd name="T6" fmla="*/ 1 w 14"/>
                  <a:gd name="T7" fmla="*/ 4 h 6"/>
                  <a:gd name="T8" fmla="*/ 2 w 14"/>
                  <a:gd name="T9" fmla="*/ 4 h 6"/>
                  <a:gd name="T10" fmla="*/ 4 w 14"/>
                  <a:gd name="T11" fmla="*/ 3 h 6"/>
                  <a:gd name="T12" fmla="*/ 4 w 14"/>
                  <a:gd name="T13" fmla="*/ 3 h 6"/>
                  <a:gd name="T14" fmla="*/ 11 w 14"/>
                  <a:gd name="T15" fmla="*/ 5 h 6"/>
                  <a:gd name="T16" fmla="*/ 12 w 14"/>
                  <a:gd name="T17" fmla="*/ 6 h 6"/>
                  <a:gd name="T18" fmla="*/ 14 w 14"/>
                  <a:gd name="T19" fmla="*/ 5 h 6"/>
                  <a:gd name="T20" fmla="*/ 13 w 14"/>
                  <a:gd name="T21" fmla="*/ 2 h 6"/>
                  <a:gd name="T22" fmla="*/ 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4" y="0"/>
                    </a:moveTo>
                    <a:cubicBezTo>
                      <a:pt x="3" y="0"/>
                      <a:pt x="2" y="0"/>
                      <a:pt x="1" y="0"/>
                    </a:cubicBezTo>
                    <a:cubicBezTo>
                      <a:pt x="0" y="0"/>
                      <a:pt x="0" y="1"/>
                      <a:pt x="0" y="2"/>
                    </a:cubicBezTo>
                    <a:cubicBezTo>
                      <a:pt x="0" y="3"/>
                      <a:pt x="1" y="4"/>
                      <a:pt x="1" y="4"/>
                    </a:cubicBezTo>
                    <a:cubicBezTo>
                      <a:pt x="2" y="4"/>
                      <a:pt x="2" y="4"/>
                      <a:pt x="2" y="4"/>
                    </a:cubicBezTo>
                    <a:cubicBezTo>
                      <a:pt x="3" y="4"/>
                      <a:pt x="3" y="3"/>
                      <a:pt x="4" y="3"/>
                    </a:cubicBezTo>
                    <a:cubicBezTo>
                      <a:pt x="4" y="3"/>
                      <a:pt x="4" y="3"/>
                      <a:pt x="4" y="3"/>
                    </a:cubicBezTo>
                    <a:cubicBezTo>
                      <a:pt x="7" y="3"/>
                      <a:pt x="9" y="4"/>
                      <a:pt x="11" y="5"/>
                    </a:cubicBezTo>
                    <a:cubicBezTo>
                      <a:pt x="12" y="6"/>
                      <a:pt x="12" y="6"/>
                      <a:pt x="12" y="6"/>
                    </a:cubicBezTo>
                    <a:cubicBezTo>
                      <a:pt x="13" y="6"/>
                      <a:pt x="13" y="5"/>
                      <a:pt x="14" y="5"/>
                    </a:cubicBezTo>
                    <a:cubicBezTo>
                      <a:pt x="14" y="4"/>
                      <a:pt x="14" y="3"/>
                      <a:pt x="13" y="2"/>
                    </a:cubicBezTo>
                    <a:cubicBezTo>
                      <a:pt x="10" y="1"/>
                      <a:pt x="7"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7"/>
              <p:cNvSpPr>
                <a:spLocks noEditPoints="1"/>
              </p:cNvSpPr>
              <p:nvPr/>
            </p:nvSpPr>
            <p:spPr bwMode="auto">
              <a:xfrm>
                <a:off x="2734" y="1341"/>
                <a:ext cx="223" cy="268"/>
              </a:xfrm>
              <a:custGeom>
                <a:avLst/>
                <a:gdLst>
                  <a:gd name="T0" fmla="*/ 24 w 94"/>
                  <a:gd name="T1" fmla="*/ 100 h 113"/>
                  <a:gd name="T2" fmla="*/ 91 w 94"/>
                  <a:gd name="T3" fmla="*/ 94 h 113"/>
                  <a:gd name="T4" fmla="*/ 88 w 94"/>
                  <a:gd name="T5" fmla="*/ 93 h 113"/>
                  <a:gd name="T6" fmla="*/ 86 w 94"/>
                  <a:gd name="T7" fmla="*/ 94 h 113"/>
                  <a:gd name="T8" fmla="*/ 85 w 94"/>
                  <a:gd name="T9" fmla="*/ 93 h 113"/>
                  <a:gd name="T10" fmla="*/ 83 w 94"/>
                  <a:gd name="T11" fmla="*/ 94 h 113"/>
                  <a:gd name="T12" fmla="*/ 24 w 94"/>
                  <a:gd name="T13" fmla="*/ 107 h 113"/>
                  <a:gd name="T14" fmla="*/ 74 w 94"/>
                  <a:gd name="T15" fmla="*/ 15 h 113"/>
                  <a:gd name="T16" fmla="*/ 82 w 94"/>
                  <a:gd name="T17" fmla="*/ 21 h 113"/>
                  <a:gd name="T18" fmla="*/ 88 w 94"/>
                  <a:gd name="T19" fmla="*/ 72 h 113"/>
                  <a:gd name="T20" fmla="*/ 24 w 94"/>
                  <a:gd name="T21" fmla="*/ 13 h 113"/>
                  <a:gd name="T22" fmla="*/ 24 w 94"/>
                  <a:gd name="T23" fmla="*/ 12 h 113"/>
                  <a:gd name="T24" fmla="*/ 26 w 94"/>
                  <a:gd name="T25" fmla="*/ 10 h 113"/>
                  <a:gd name="T26" fmla="*/ 37 w 94"/>
                  <a:gd name="T27" fmla="*/ 9 h 113"/>
                  <a:gd name="T28" fmla="*/ 42 w 94"/>
                  <a:gd name="T29" fmla="*/ 25 h 113"/>
                  <a:gd name="T30" fmla="*/ 43 w 94"/>
                  <a:gd name="T31" fmla="*/ 28 h 113"/>
                  <a:gd name="T32" fmla="*/ 36 w 94"/>
                  <a:gd name="T33" fmla="*/ 32 h 113"/>
                  <a:gd name="T34" fmla="*/ 27 w 94"/>
                  <a:gd name="T35" fmla="*/ 38 h 113"/>
                  <a:gd name="T36" fmla="*/ 43 w 94"/>
                  <a:gd name="T37" fmla="*/ 32 h 113"/>
                  <a:gd name="T38" fmla="*/ 46 w 94"/>
                  <a:gd name="T39" fmla="*/ 28 h 113"/>
                  <a:gd name="T40" fmla="*/ 45 w 94"/>
                  <a:gd name="T41" fmla="*/ 22 h 113"/>
                  <a:gd name="T42" fmla="*/ 67 w 94"/>
                  <a:gd name="T43" fmla="*/ 6 h 113"/>
                  <a:gd name="T44" fmla="*/ 88 w 94"/>
                  <a:gd name="T45" fmla="*/ 81 h 113"/>
                  <a:gd name="T46" fmla="*/ 23 w 94"/>
                  <a:gd name="T47" fmla="*/ 96 h 113"/>
                  <a:gd name="T48" fmla="*/ 9 w 94"/>
                  <a:gd name="T49" fmla="*/ 102 h 113"/>
                  <a:gd name="T50" fmla="*/ 4 w 94"/>
                  <a:gd name="T51" fmla="*/ 30 h 113"/>
                  <a:gd name="T52" fmla="*/ 23 w 94"/>
                  <a:gd name="T53" fmla="*/ 25 h 113"/>
                  <a:gd name="T54" fmla="*/ 26 w 94"/>
                  <a:gd name="T55" fmla="*/ 38 h 113"/>
                  <a:gd name="T56" fmla="*/ 71 w 94"/>
                  <a:gd name="T57" fmla="*/ 0 h 113"/>
                  <a:gd name="T58" fmla="*/ 69 w 94"/>
                  <a:gd name="T59" fmla="*/ 2 h 113"/>
                  <a:gd name="T60" fmla="*/ 66 w 94"/>
                  <a:gd name="T61" fmla="*/ 3 h 113"/>
                  <a:gd name="T62" fmla="*/ 42 w 94"/>
                  <a:gd name="T63" fmla="*/ 12 h 113"/>
                  <a:gd name="T64" fmla="*/ 39 w 94"/>
                  <a:gd name="T65" fmla="*/ 4 h 113"/>
                  <a:gd name="T66" fmla="*/ 37 w 94"/>
                  <a:gd name="T67" fmla="*/ 2 h 113"/>
                  <a:gd name="T68" fmla="*/ 25 w 94"/>
                  <a:gd name="T69" fmla="*/ 7 h 113"/>
                  <a:gd name="T70" fmla="*/ 21 w 94"/>
                  <a:gd name="T71" fmla="*/ 10 h 113"/>
                  <a:gd name="T72" fmla="*/ 20 w 94"/>
                  <a:gd name="T73" fmla="*/ 14 h 113"/>
                  <a:gd name="T74" fmla="*/ 4 w 94"/>
                  <a:gd name="T75" fmla="*/ 27 h 113"/>
                  <a:gd name="T76" fmla="*/ 2 w 94"/>
                  <a:gd name="T77" fmla="*/ 26 h 113"/>
                  <a:gd name="T78" fmla="*/ 0 w 94"/>
                  <a:gd name="T79" fmla="*/ 29 h 113"/>
                  <a:gd name="T80" fmla="*/ 5 w 94"/>
                  <a:gd name="T81" fmla="*/ 104 h 113"/>
                  <a:gd name="T82" fmla="*/ 7 w 94"/>
                  <a:gd name="T83" fmla="*/ 106 h 113"/>
                  <a:gd name="T84" fmla="*/ 21 w 94"/>
                  <a:gd name="T85" fmla="*/ 101 h 113"/>
                  <a:gd name="T86" fmla="*/ 22 w 94"/>
                  <a:gd name="T87" fmla="*/ 112 h 113"/>
                  <a:gd name="T88" fmla="*/ 24 w 94"/>
                  <a:gd name="T89" fmla="*/ 112 h 113"/>
                  <a:gd name="T90" fmla="*/ 86 w 94"/>
                  <a:gd name="T91" fmla="*/ 97 h 113"/>
                  <a:gd name="T92" fmla="*/ 88 w 94"/>
                  <a:gd name="T93" fmla="*/ 98 h 113"/>
                  <a:gd name="T94" fmla="*/ 94 w 94"/>
                  <a:gd name="T95" fmla="*/ 95 h 113"/>
                  <a:gd name="T96" fmla="*/ 86 w 94"/>
                  <a:gd name="T97" fmla="*/ 21 h 113"/>
                  <a:gd name="T98" fmla="*/ 86 w 94"/>
                  <a:gd name="T99" fmla="*/ 10 h 113"/>
                  <a:gd name="T100" fmla="*/ 84 w 94"/>
                  <a:gd name="T101" fmla="*/ 10 h 113"/>
                  <a:gd name="T102" fmla="*/ 73 w 94"/>
                  <a:gd name="T103" fmla="*/ 12 h 113"/>
                  <a:gd name="T104" fmla="*/ 73 w 94"/>
                  <a:gd name="T105" fmla="*/ 5 h 113"/>
                  <a:gd name="T106" fmla="*/ 73 w 94"/>
                  <a:gd name="T107" fmla="*/ 3 h 113"/>
                  <a:gd name="T108" fmla="*/ 72 w 94"/>
                  <a:gd name="T109"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13">
                    <a:moveTo>
                      <a:pt x="24" y="107"/>
                    </a:moveTo>
                    <a:cubicBezTo>
                      <a:pt x="24" y="105"/>
                      <a:pt x="24" y="102"/>
                      <a:pt x="24" y="100"/>
                    </a:cubicBezTo>
                    <a:cubicBezTo>
                      <a:pt x="45" y="93"/>
                      <a:pt x="67" y="88"/>
                      <a:pt x="90" y="85"/>
                    </a:cubicBezTo>
                    <a:cubicBezTo>
                      <a:pt x="90" y="88"/>
                      <a:pt x="90" y="91"/>
                      <a:pt x="91" y="94"/>
                    </a:cubicBezTo>
                    <a:cubicBezTo>
                      <a:pt x="90" y="94"/>
                      <a:pt x="90" y="94"/>
                      <a:pt x="90" y="94"/>
                    </a:cubicBezTo>
                    <a:cubicBezTo>
                      <a:pt x="89" y="94"/>
                      <a:pt x="89" y="93"/>
                      <a:pt x="88" y="93"/>
                    </a:cubicBezTo>
                    <a:cubicBezTo>
                      <a:pt x="88" y="93"/>
                      <a:pt x="88" y="93"/>
                      <a:pt x="88" y="93"/>
                    </a:cubicBezTo>
                    <a:cubicBezTo>
                      <a:pt x="88" y="93"/>
                      <a:pt x="87" y="94"/>
                      <a:pt x="86" y="94"/>
                    </a:cubicBezTo>
                    <a:cubicBezTo>
                      <a:pt x="86" y="93"/>
                      <a:pt x="86" y="93"/>
                      <a:pt x="86" y="93"/>
                    </a:cubicBezTo>
                    <a:cubicBezTo>
                      <a:pt x="86" y="93"/>
                      <a:pt x="85" y="93"/>
                      <a:pt x="85" y="93"/>
                    </a:cubicBezTo>
                    <a:cubicBezTo>
                      <a:pt x="84" y="93"/>
                      <a:pt x="84" y="93"/>
                      <a:pt x="84" y="94"/>
                    </a:cubicBezTo>
                    <a:cubicBezTo>
                      <a:pt x="83" y="94"/>
                      <a:pt x="83" y="94"/>
                      <a:pt x="83" y="94"/>
                    </a:cubicBezTo>
                    <a:cubicBezTo>
                      <a:pt x="68" y="97"/>
                      <a:pt x="53" y="100"/>
                      <a:pt x="38" y="103"/>
                    </a:cubicBezTo>
                    <a:cubicBezTo>
                      <a:pt x="34" y="104"/>
                      <a:pt x="29" y="105"/>
                      <a:pt x="24" y="107"/>
                    </a:cubicBezTo>
                    <a:moveTo>
                      <a:pt x="88" y="72"/>
                    </a:moveTo>
                    <a:cubicBezTo>
                      <a:pt x="81" y="54"/>
                      <a:pt x="77" y="35"/>
                      <a:pt x="74" y="15"/>
                    </a:cubicBezTo>
                    <a:cubicBezTo>
                      <a:pt x="77" y="15"/>
                      <a:pt x="80" y="15"/>
                      <a:pt x="83" y="14"/>
                    </a:cubicBezTo>
                    <a:cubicBezTo>
                      <a:pt x="82" y="16"/>
                      <a:pt x="82" y="19"/>
                      <a:pt x="82" y="21"/>
                    </a:cubicBezTo>
                    <a:cubicBezTo>
                      <a:pt x="82" y="26"/>
                      <a:pt x="83" y="32"/>
                      <a:pt x="83" y="37"/>
                    </a:cubicBezTo>
                    <a:cubicBezTo>
                      <a:pt x="85" y="49"/>
                      <a:pt x="86" y="60"/>
                      <a:pt x="88" y="72"/>
                    </a:cubicBezTo>
                    <a:moveTo>
                      <a:pt x="28" y="34"/>
                    </a:moveTo>
                    <a:cubicBezTo>
                      <a:pt x="28" y="26"/>
                      <a:pt x="25" y="18"/>
                      <a:pt x="24" y="13"/>
                    </a:cubicBezTo>
                    <a:cubicBezTo>
                      <a:pt x="24" y="13"/>
                      <a:pt x="24" y="13"/>
                      <a:pt x="24" y="13"/>
                    </a:cubicBezTo>
                    <a:cubicBezTo>
                      <a:pt x="24" y="12"/>
                      <a:pt x="24" y="12"/>
                      <a:pt x="24" y="12"/>
                    </a:cubicBezTo>
                    <a:cubicBezTo>
                      <a:pt x="24" y="11"/>
                      <a:pt x="24" y="11"/>
                      <a:pt x="25" y="11"/>
                    </a:cubicBezTo>
                    <a:cubicBezTo>
                      <a:pt x="25" y="11"/>
                      <a:pt x="26" y="10"/>
                      <a:pt x="26" y="10"/>
                    </a:cubicBezTo>
                    <a:cubicBezTo>
                      <a:pt x="30" y="9"/>
                      <a:pt x="33" y="7"/>
                      <a:pt x="36" y="6"/>
                    </a:cubicBezTo>
                    <a:cubicBezTo>
                      <a:pt x="36" y="7"/>
                      <a:pt x="37" y="8"/>
                      <a:pt x="37" y="9"/>
                    </a:cubicBezTo>
                    <a:cubicBezTo>
                      <a:pt x="38" y="13"/>
                      <a:pt x="39" y="17"/>
                      <a:pt x="41" y="20"/>
                    </a:cubicBezTo>
                    <a:cubicBezTo>
                      <a:pt x="41" y="22"/>
                      <a:pt x="42" y="23"/>
                      <a:pt x="42" y="25"/>
                    </a:cubicBezTo>
                    <a:cubicBezTo>
                      <a:pt x="43" y="26"/>
                      <a:pt x="43" y="27"/>
                      <a:pt x="43" y="28"/>
                    </a:cubicBezTo>
                    <a:cubicBezTo>
                      <a:pt x="43" y="28"/>
                      <a:pt x="43" y="28"/>
                      <a:pt x="43" y="28"/>
                    </a:cubicBezTo>
                    <a:cubicBezTo>
                      <a:pt x="42" y="28"/>
                      <a:pt x="42" y="28"/>
                      <a:pt x="42" y="28"/>
                    </a:cubicBezTo>
                    <a:cubicBezTo>
                      <a:pt x="42" y="30"/>
                      <a:pt x="39" y="31"/>
                      <a:pt x="36" y="32"/>
                    </a:cubicBezTo>
                    <a:cubicBezTo>
                      <a:pt x="33" y="33"/>
                      <a:pt x="30" y="34"/>
                      <a:pt x="28" y="34"/>
                    </a:cubicBezTo>
                    <a:moveTo>
                      <a:pt x="27" y="38"/>
                    </a:moveTo>
                    <a:cubicBezTo>
                      <a:pt x="30" y="38"/>
                      <a:pt x="35" y="37"/>
                      <a:pt x="38" y="35"/>
                    </a:cubicBezTo>
                    <a:cubicBezTo>
                      <a:pt x="40" y="34"/>
                      <a:pt x="42" y="33"/>
                      <a:pt x="43" y="32"/>
                    </a:cubicBezTo>
                    <a:cubicBezTo>
                      <a:pt x="44" y="32"/>
                      <a:pt x="45" y="31"/>
                      <a:pt x="45" y="31"/>
                    </a:cubicBezTo>
                    <a:cubicBezTo>
                      <a:pt x="46" y="30"/>
                      <a:pt x="46" y="29"/>
                      <a:pt x="46" y="28"/>
                    </a:cubicBezTo>
                    <a:cubicBezTo>
                      <a:pt x="46" y="28"/>
                      <a:pt x="46" y="28"/>
                      <a:pt x="46" y="28"/>
                    </a:cubicBezTo>
                    <a:cubicBezTo>
                      <a:pt x="46" y="26"/>
                      <a:pt x="46" y="24"/>
                      <a:pt x="45" y="22"/>
                    </a:cubicBezTo>
                    <a:cubicBezTo>
                      <a:pt x="45" y="21"/>
                      <a:pt x="44" y="19"/>
                      <a:pt x="44" y="17"/>
                    </a:cubicBezTo>
                    <a:cubicBezTo>
                      <a:pt x="52" y="14"/>
                      <a:pt x="60" y="10"/>
                      <a:pt x="67" y="6"/>
                    </a:cubicBezTo>
                    <a:cubicBezTo>
                      <a:pt x="68" y="6"/>
                      <a:pt x="68" y="6"/>
                      <a:pt x="69" y="5"/>
                    </a:cubicBezTo>
                    <a:cubicBezTo>
                      <a:pt x="72" y="31"/>
                      <a:pt x="78" y="57"/>
                      <a:pt x="88" y="81"/>
                    </a:cubicBezTo>
                    <a:cubicBezTo>
                      <a:pt x="66" y="84"/>
                      <a:pt x="44" y="89"/>
                      <a:pt x="24" y="96"/>
                    </a:cubicBezTo>
                    <a:cubicBezTo>
                      <a:pt x="23" y="96"/>
                      <a:pt x="23" y="96"/>
                      <a:pt x="23" y="96"/>
                    </a:cubicBezTo>
                    <a:cubicBezTo>
                      <a:pt x="22" y="96"/>
                      <a:pt x="21" y="96"/>
                      <a:pt x="21" y="97"/>
                    </a:cubicBezTo>
                    <a:cubicBezTo>
                      <a:pt x="17" y="99"/>
                      <a:pt x="13" y="100"/>
                      <a:pt x="9" y="102"/>
                    </a:cubicBezTo>
                    <a:cubicBezTo>
                      <a:pt x="9" y="96"/>
                      <a:pt x="9" y="91"/>
                      <a:pt x="9" y="86"/>
                    </a:cubicBezTo>
                    <a:cubicBezTo>
                      <a:pt x="9" y="67"/>
                      <a:pt x="7" y="49"/>
                      <a:pt x="4" y="30"/>
                    </a:cubicBezTo>
                    <a:cubicBezTo>
                      <a:pt x="5" y="30"/>
                      <a:pt x="5" y="30"/>
                      <a:pt x="5" y="30"/>
                    </a:cubicBezTo>
                    <a:cubicBezTo>
                      <a:pt x="11" y="29"/>
                      <a:pt x="17" y="27"/>
                      <a:pt x="23" y="25"/>
                    </a:cubicBezTo>
                    <a:cubicBezTo>
                      <a:pt x="24" y="29"/>
                      <a:pt x="25" y="32"/>
                      <a:pt x="25" y="36"/>
                    </a:cubicBezTo>
                    <a:cubicBezTo>
                      <a:pt x="25" y="37"/>
                      <a:pt x="26" y="38"/>
                      <a:pt x="26" y="38"/>
                    </a:cubicBezTo>
                    <a:cubicBezTo>
                      <a:pt x="27" y="38"/>
                      <a:pt x="27" y="38"/>
                      <a:pt x="27" y="38"/>
                    </a:cubicBezTo>
                    <a:moveTo>
                      <a:pt x="71" y="0"/>
                    </a:moveTo>
                    <a:cubicBezTo>
                      <a:pt x="70" y="0"/>
                      <a:pt x="70" y="1"/>
                      <a:pt x="69" y="1"/>
                    </a:cubicBezTo>
                    <a:cubicBezTo>
                      <a:pt x="69" y="2"/>
                      <a:pt x="69" y="2"/>
                      <a:pt x="69" y="2"/>
                    </a:cubicBezTo>
                    <a:cubicBezTo>
                      <a:pt x="68" y="2"/>
                      <a:pt x="68" y="2"/>
                      <a:pt x="68" y="2"/>
                    </a:cubicBezTo>
                    <a:cubicBezTo>
                      <a:pt x="67" y="2"/>
                      <a:pt x="67" y="2"/>
                      <a:pt x="66" y="3"/>
                    </a:cubicBezTo>
                    <a:cubicBezTo>
                      <a:pt x="58" y="7"/>
                      <a:pt x="50" y="11"/>
                      <a:pt x="42" y="14"/>
                    </a:cubicBezTo>
                    <a:cubicBezTo>
                      <a:pt x="42" y="13"/>
                      <a:pt x="42" y="12"/>
                      <a:pt x="42" y="12"/>
                    </a:cubicBezTo>
                    <a:cubicBezTo>
                      <a:pt x="41" y="10"/>
                      <a:pt x="40" y="8"/>
                      <a:pt x="40" y="7"/>
                    </a:cubicBezTo>
                    <a:cubicBezTo>
                      <a:pt x="40" y="5"/>
                      <a:pt x="39" y="4"/>
                      <a:pt x="39" y="4"/>
                    </a:cubicBezTo>
                    <a:cubicBezTo>
                      <a:pt x="39" y="3"/>
                      <a:pt x="39" y="3"/>
                      <a:pt x="38" y="2"/>
                    </a:cubicBezTo>
                    <a:cubicBezTo>
                      <a:pt x="38" y="2"/>
                      <a:pt x="38" y="2"/>
                      <a:pt x="37" y="2"/>
                    </a:cubicBezTo>
                    <a:cubicBezTo>
                      <a:pt x="37" y="2"/>
                      <a:pt x="37" y="2"/>
                      <a:pt x="37" y="2"/>
                    </a:cubicBezTo>
                    <a:cubicBezTo>
                      <a:pt x="33" y="4"/>
                      <a:pt x="29" y="5"/>
                      <a:pt x="25" y="7"/>
                    </a:cubicBezTo>
                    <a:cubicBezTo>
                      <a:pt x="24" y="7"/>
                      <a:pt x="24" y="7"/>
                      <a:pt x="23" y="8"/>
                    </a:cubicBezTo>
                    <a:cubicBezTo>
                      <a:pt x="22" y="8"/>
                      <a:pt x="21" y="9"/>
                      <a:pt x="21" y="10"/>
                    </a:cubicBezTo>
                    <a:cubicBezTo>
                      <a:pt x="20" y="11"/>
                      <a:pt x="20" y="12"/>
                      <a:pt x="20" y="13"/>
                    </a:cubicBezTo>
                    <a:cubicBezTo>
                      <a:pt x="20" y="13"/>
                      <a:pt x="20" y="14"/>
                      <a:pt x="20" y="14"/>
                    </a:cubicBezTo>
                    <a:cubicBezTo>
                      <a:pt x="21" y="16"/>
                      <a:pt x="22" y="19"/>
                      <a:pt x="22" y="21"/>
                    </a:cubicBezTo>
                    <a:cubicBezTo>
                      <a:pt x="16" y="23"/>
                      <a:pt x="10" y="25"/>
                      <a:pt x="4" y="27"/>
                    </a:cubicBezTo>
                    <a:cubicBezTo>
                      <a:pt x="3" y="27"/>
                      <a:pt x="3" y="27"/>
                      <a:pt x="3" y="27"/>
                    </a:cubicBezTo>
                    <a:cubicBezTo>
                      <a:pt x="3" y="27"/>
                      <a:pt x="3" y="26"/>
                      <a:pt x="2" y="26"/>
                    </a:cubicBezTo>
                    <a:cubicBezTo>
                      <a:pt x="2" y="26"/>
                      <a:pt x="2" y="27"/>
                      <a:pt x="2" y="27"/>
                    </a:cubicBezTo>
                    <a:cubicBezTo>
                      <a:pt x="1" y="27"/>
                      <a:pt x="0" y="28"/>
                      <a:pt x="0" y="29"/>
                    </a:cubicBezTo>
                    <a:cubicBezTo>
                      <a:pt x="4" y="47"/>
                      <a:pt x="6" y="66"/>
                      <a:pt x="6" y="86"/>
                    </a:cubicBezTo>
                    <a:cubicBezTo>
                      <a:pt x="6" y="92"/>
                      <a:pt x="5" y="98"/>
                      <a:pt x="5" y="104"/>
                    </a:cubicBezTo>
                    <a:cubicBezTo>
                      <a:pt x="5" y="105"/>
                      <a:pt x="5" y="105"/>
                      <a:pt x="6" y="106"/>
                    </a:cubicBezTo>
                    <a:cubicBezTo>
                      <a:pt x="6" y="106"/>
                      <a:pt x="6" y="106"/>
                      <a:pt x="7" y="106"/>
                    </a:cubicBezTo>
                    <a:cubicBezTo>
                      <a:pt x="7" y="106"/>
                      <a:pt x="7" y="106"/>
                      <a:pt x="7" y="106"/>
                    </a:cubicBezTo>
                    <a:cubicBezTo>
                      <a:pt x="12" y="104"/>
                      <a:pt x="16" y="103"/>
                      <a:pt x="21" y="101"/>
                    </a:cubicBezTo>
                    <a:cubicBezTo>
                      <a:pt x="21" y="104"/>
                      <a:pt x="21" y="108"/>
                      <a:pt x="21" y="111"/>
                    </a:cubicBezTo>
                    <a:cubicBezTo>
                      <a:pt x="21" y="112"/>
                      <a:pt x="21" y="112"/>
                      <a:pt x="22" y="112"/>
                    </a:cubicBezTo>
                    <a:cubicBezTo>
                      <a:pt x="22" y="113"/>
                      <a:pt x="22" y="113"/>
                      <a:pt x="23" y="113"/>
                    </a:cubicBezTo>
                    <a:cubicBezTo>
                      <a:pt x="23" y="113"/>
                      <a:pt x="23" y="112"/>
                      <a:pt x="24" y="112"/>
                    </a:cubicBezTo>
                    <a:cubicBezTo>
                      <a:pt x="28" y="109"/>
                      <a:pt x="33" y="107"/>
                      <a:pt x="39" y="106"/>
                    </a:cubicBezTo>
                    <a:cubicBezTo>
                      <a:pt x="55" y="103"/>
                      <a:pt x="70" y="100"/>
                      <a:pt x="86" y="97"/>
                    </a:cubicBezTo>
                    <a:cubicBezTo>
                      <a:pt x="87" y="98"/>
                      <a:pt x="87" y="98"/>
                      <a:pt x="88" y="98"/>
                    </a:cubicBezTo>
                    <a:cubicBezTo>
                      <a:pt x="88" y="98"/>
                      <a:pt x="88" y="98"/>
                      <a:pt x="88" y="98"/>
                    </a:cubicBezTo>
                    <a:cubicBezTo>
                      <a:pt x="90" y="98"/>
                      <a:pt x="92" y="97"/>
                      <a:pt x="93" y="97"/>
                    </a:cubicBezTo>
                    <a:cubicBezTo>
                      <a:pt x="94" y="96"/>
                      <a:pt x="94" y="96"/>
                      <a:pt x="94" y="95"/>
                    </a:cubicBezTo>
                    <a:cubicBezTo>
                      <a:pt x="92" y="75"/>
                      <a:pt x="89" y="56"/>
                      <a:pt x="87" y="36"/>
                    </a:cubicBezTo>
                    <a:cubicBezTo>
                      <a:pt x="86" y="31"/>
                      <a:pt x="86" y="26"/>
                      <a:pt x="86" y="21"/>
                    </a:cubicBezTo>
                    <a:cubicBezTo>
                      <a:pt x="86" y="18"/>
                      <a:pt x="86" y="15"/>
                      <a:pt x="87" y="12"/>
                    </a:cubicBezTo>
                    <a:cubicBezTo>
                      <a:pt x="87" y="11"/>
                      <a:pt x="86" y="10"/>
                      <a:pt x="86" y="10"/>
                    </a:cubicBezTo>
                    <a:cubicBezTo>
                      <a:pt x="86" y="9"/>
                      <a:pt x="85" y="9"/>
                      <a:pt x="85" y="9"/>
                    </a:cubicBezTo>
                    <a:cubicBezTo>
                      <a:pt x="85" y="9"/>
                      <a:pt x="84" y="9"/>
                      <a:pt x="84" y="10"/>
                    </a:cubicBezTo>
                    <a:cubicBezTo>
                      <a:pt x="81" y="11"/>
                      <a:pt x="77" y="12"/>
                      <a:pt x="73" y="12"/>
                    </a:cubicBezTo>
                    <a:cubicBezTo>
                      <a:pt x="73" y="12"/>
                      <a:pt x="73" y="12"/>
                      <a:pt x="73" y="12"/>
                    </a:cubicBezTo>
                    <a:cubicBezTo>
                      <a:pt x="73" y="12"/>
                      <a:pt x="73" y="12"/>
                      <a:pt x="73" y="12"/>
                    </a:cubicBezTo>
                    <a:cubicBezTo>
                      <a:pt x="73" y="10"/>
                      <a:pt x="73" y="7"/>
                      <a:pt x="73" y="5"/>
                    </a:cubicBezTo>
                    <a:cubicBezTo>
                      <a:pt x="72" y="4"/>
                      <a:pt x="72" y="4"/>
                      <a:pt x="72" y="4"/>
                    </a:cubicBezTo>
                    <a:cubicBezTo>
                      <a:pt x="72" y="4"/>
                      <a:pt x="73" y="3"/>
                      <a:pt x="73" y="3"/>
                    </a:cubicBezTo>
                    <a:cubicBezTo>
                      <a:pt x="73" y="2"/>
                      <a:pt x="73" y="2"/>
                      <a:pt x="72" y="1"/>
                    </a:cubicBezTo>
                    <a:cubicBezTo>
                      <a:pt x="72" y="1"/>
                      <a:pt x="72" y="1"/>
                      <a:pt x="72" y="1"/>
                    </a:cubicBezTo>
                    <a:cubicBezTo>
                      <a:pt x="71" y="1"/>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18"/>
              <p:cNvSpPr/>
              <p:nvPr/>
            </p:nvSpPr>
            <p:spPr bwMode="auto">
              <a:xfrm>
                <a:off x="2768" y="1438"/>
                <a:ext cx="118" cy="48"/>
              </a:xfrm>
              <a:custGeom>
                <a:avLst/>
                <a:gdLst>
                  <a:gd name="T0" fmla="*/ 48 w 50"/>
                  <a:gd name="T1" fmla="*/ 0 h 20"/>
                  <a:gd name="T2" fmla="*/ 47 w 50"/>
                  <a:gd name="T3" fmla="*/ 1 h 20"/>
                  <a:gd name="T4" fmla="*/ 44 w 50"/>
                  <a:gd name="T5" fmla="*/ 2 h 20"/>
                  <a:gd name="T6" fmla="*/ 23 w 50"/>
                  <a:gd name="T7" fmla="*/ 11 h 20"/>
                  <a:gd name="T8" fmla="*/ 11 w 50"/>
                  <a:gd name="T9" fmla="*/ 15 h 20"/>
                  <a:gd name="T10" fmla="*/ 2 w 50"/>
                  <a:gd name="T11" fmla="*/ 17 h 20"/>
                  <a:gd name="T12" fmla="*/ 0 w 50"/>
                  <a:gd name="T13" fmla="*/ 19 h 20"/>
                  <a:gd name="T14" fmla="*/ 2 w 50"/>
                  <a:gd name="T15" fmla="*/ 20 h 20"/>
                  <a:gd name="T16" fmla="*/ 2 w 50"/>
                  <a:gd name="T17" fmla="*/ 20 h 20"/>
                  <a:gd name="T18" fmla="*/ 13 w 50"/>
                  <a:gd name="T19" fmla="*/ 18 h 20"/>
                  <a:gd name="T20" fmla="*/ 35 w 50"/>
                  <a:gd name="T21" fmla="*/ 10 h 20"/>
                  <a:gd name="T22" fmla="*/ 44 w 50"/>
                  <a:gd name="T23" fmla="*/ 6 h 20"/>
                  <a:gd name="T24" fmla="*/ 47 w 50"/>
                  <a:gd name="T25" fmla="*/ 5 h 20"/>
                  <a:gd name="T26" fmla="*/ 48 w 50"/>
                  <a:gd name="T27" fmla="*/ 4 h 20"/>
                  <a:gd name="T28" fmla="*/ 49 w 50"/>
                  <a:gd name="T29" fmla="*/ 1 h 20"/>
                  <a:gd name="T30" fmla="*/ 48 w 50"/>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0">
                    <a:moveTo>
                      <a:pt x="48" y="0"/>
                    </a:moveTo>
                    <a:cubicBezTo>
                      <a:pt x="47" y="0"/>
                      <a:pt x="47" y="1"/>
                      <a:pt x="47" y="1"/>
                    </a:cubicBezTo>
                    <a:cubicBezTo>
                      <a:pt x="46" y="1"/>
                      <a:pt x="45" y="1"/>
                      <a:pt x="44" y="2"/>
                    </a:cubicBezTo>
                    <a:cubicBezTo>
                      <a:pt x="40" y="4"/>
                      <a:pt x="31" y="7"/>
                      <a:pt x="23" y="11"/>
                    </a:cubicBezTo>
                    <a:cubicBezTo>
                      <a:pt x="19" y="12"/>
                      <a:pt x="14" y="14"/>
                      <a:pt x="11" y="15"/>
                    </a:cubicBezTo>
                    <a:cubicBezTo>
                      <a:pt x="7" y="16"/>
                      <a:pt x="4" y="17"/>
                      <a:pt x="2" y="17"/>
                    </a:cubicBezTo>
                    <a:cubicBezTo>
                      <a:pt x="1" y="17"/>
                      <a:pt x="0" y="18"/>
                      <a:pt x="0" y="19"/>
                    </a:cubicBezTo>
                    <a:cubicBezTo>
                      <a:pt x="0" y="20"/>
                      <a:pt x="1" y="20"/>
                      <a:pt x="2" y="20"/>
                    </a:cubicBezTo>
                    <a:cubicBezTo>
                      <a:pt x="2" y="20"/>
                      <a:pt x="2" y="20"/>
                      <a:pt x="2" y="20"/>
                    </a:cubicBezTo>
                    <a:cubicBezTo>
                      <a:pt x="5" y="20"/>
                      <a:pt x="9" y="19"/>
                      <a:pt x="13" y="18"/>
                    </a:cubicBezTo>
                    <a:cubicBezTo>
                      <a:pt x="20" y="16"/>
                      <a:pt x="28" y="13"/>
                      <a:pt x="35" y="10"/>
                    </a:cubicBezTo>
                    <a:cubicBezTo>
                      <a:pt x="38" y="8"/>
                      <a:pt x="41" y="7"/>
                      <a:pt x="44" y="6"/>
                    </a:cubicBezTo>
                    <a:cubicBezTo>
                      <a:pt x="45" y="6"/>
                      <a:pt x="46" y="5"/>
                      <a:pt x="47" y="5"/>
                    </a:cubicBezTo>
                    <a:cubicBezTo>
                      <a:pt x="47" y="4"/>
                      <a:pt x="48" y="4"/>
                      <a:pt x="48" y="4"/>
                    </a:cubicBezTo>
                    <a:cubicBezTo>
                      <a:pt x="49" y="3"/>
                      <a:pt x="50" y="2"/>
                      <a:pt x="49" y="1"/>
                    </a:cubicBezTo>
                    <a:cubicBezTo>
                      <a:pt x="49" y="1"/>
                      <a:pt x="48"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19"/>
              <p:cNvSpPr/>
              <p:nvPr/>
            </p:nvSpPr>
            <p:spPr bwMode="auto">
              <a:xfrm>
                <a:off x="2777" y="1471"/>
                <a:ext cx="109" cy="38"/>
              </a:xfrm>
              <a:custGeom>
                <a:avLst/>
                <a:gdLst>
                  <a:gd name="T0" fmla="*/ 43 w 46"/>
                  <a:gd name="T1" fmla="*/ 0 h 16"/>
                  <a:gd name="T2" fmla="*/ 40 w 46"/>
                  <a:gd name="T3" fmla="*/ 1 h 16"/>
                  <a:gd name="T4" fmla="*/ 20 w 46"/>
                  <a:gd name="T5" fmla="*/ 7 h 16"/>
                  <a:gd name="T6" fmla="*/ 1 w 46"/>
                  <a:gd name="T7" fmla="*/ 12 h 16"/>
                  <a:gd name="T8" fmla="*/ 0 w 46"/>
                  <a:gd name="T9" fmla="*/ 14 h 16"/>
                  <a:gd name="T10" fmla="*/ 2 w 46"/>
                  <a:gd name="T11" fmla="*/ 16 h 16"/>
                  <a:gd name="T12" fmla="*/ 2 w 46"/>
                  <a:gd name="T13" fmla="*/ 16 h 16"/>
                  <a:gd name="T14" fmla="*/ 24 w 46"/>
                  <a:gd name="T15" fmla="*/ 9 h 16"/>
                  <a:gd name="T16" fmla="*/ 37 w 46"/>
                  <a:gd name="T17" fmla="*/ 5 h 16"/>
                  <a:gd name="T18" fmla="*/ 41 w 46"/>
                  <a:gd name="T19" fmla="*/ 4 h 16"/>
                  <a:gd name="T20" fmla="*/ 43 w 46"/>
                  <a:gd name="T21" fmla="*/ 4 h 16"/>
                  <a:gd name="T22" fmla="*/ 43 w 46"/>
                  <a:gd name="T23" fmla="*/ 4 h 16"/>
                  <a:gd name="T24" fmla="*/ 43 w 46"/>
                  <a:gd name="T25" fmla="*/ 4 h 16"/>
                  <a:gd name="T26" fmla="*/ 44 w 46"/>
                  <a:gd name="T27" fmla="*/ 4 h 16"/>
                  <a:gd name="T28" fmla="*/ 45 w 46"/>
                  <a:gd name="T29" fmla="*/ 3 h 16"/>
                  <a:gd name="T30" fmla="*/ 44 w 46"/>
                  <a:gd name="T31" fmla="*/ 0 h 16"/>
                  <a:gd name="T32" fmla="*/ 43 w 4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6">
                    <a:moveTo>
                      <a:pt x="43" y="0"/>
                    </a:moveTo>
                    <a:cubicBezTo>
                      <a:pt x="42" y="0"/>
                      <a:pt x="42" y="0"/>
                      <a:pt x="40" y="1"/>
                    </a:cubicBezTo>
                    <a:cubicBezTo>
                      <a:pt x="36" y="2"/>
                      <a:pt x="28" y="4"/>
                      <a:pt x="20" y="7"/>
                    </a:cubicBezTo>
                    <a:cubicBezTo>
                      <a:pt x="12" y="9"/>
                      <a:pt x="4" y="11"/>
                      <a:pt x="1" y="12"/>
                    </a:cubicBezTo>
                    <a:cubicBezTo>
                      <a:pt x="0" y="12"/>
                      <a:pt x="0" y="13"/>
                      <a:pt x="0" y="14"/>
                    </a:cubicBezTo>
                    <a:cubicBezTo>
                      <a:pt x="0" y="15"/>
                      <a:pt x="1" y="16"/>
                      <a:pt x="2" y="16"/>
                    </a:cubicBezTo>
                    <a:cubicBezTo>
                      <a:pt x="2" y="16"/>
                      <a:pt x="2" y="16"/>
                      <a:pt x="2" y="16"/>
                    </a:cubicBezTo>
                    <a:cubicBezTo>
                      <a:pt x="6" y="15"/>
                      <a:pt x="15" y="12"/>
                      <a:pt x="24" y="9"/>
                    </a:cubicBezTo>
                    <a:cubicBezTo>
                      <a:pt x="29" y="8"/>
                      <a:pt x="33" y="6"/>
                      <a:pt x="37" y="5"/>
                    </a:cubicBezTo>
                    <a:cubicBezTo>
                      <a:pt x="38" y="5"/>
                      <a:pt x="40" y="4"/>
                      <a:pt x="41" y="4"/>
                    </a:cubicBezTo>
                    <a:cubicBezTo>
                      <a:pt x="42" y="4"/>
                      <a:pt x="43" y="4"/>
                      <a:pt x="43" y="4"/>
                    </a:cubicBezTo>
                    <a:cubicBezTo>
                      <a:pt x="43" y="4"/>
                      <a:pt x="43" y="4"/>
                      <a:pt x="43" y="4"/>
                    </a:cubicBezTo>
                    <a:cubicBezTo>
                      <a:pt x="43" y="4"/>
                      <a:pt x="43" y="4"/>
                      <a:pt x="43" y="4"/>
                    </a:cubicBezTo>
                    <a:cubicBezTo>
                      <a:pt x="43" y="4"/>
                      <a:pt x="44" y="4"/>
                      <a:pt x="44" y="4"/>
                    </a:cubicBezTo>
                    <a:cubicBezTo>
                      <a:pt x="44" y="4"/>
                      <a:pt x="45" y="3"/>
                      <a:pt x="45" y="3"/>
                    </a:cubicBezTo>
                    <a:cubicBezTo>
                      <a:pt x="46" y="2"/>
                      <a:pt x="45" y="1"/>
                      <a:pt x="44" y="0"/>
                    </a:cubicBezTo>
                    <a:cubicBezTo>
                      <a:pt x="44" y="0"/>
                      <a:pt x="44" y="0"/>
                      <a:pt x="4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20"/>
              <p:cNvSpPr/>
              <p:nvPr/>
            </p:nvSpPr>
            <p:spPr bwMode="auto">
              <a:xfrm>
                <a:off x="2779" y="1519"/>
                <a:ext cx="31" cy="14"/>
              </a:xfrm>
              <a:custGeom>
                <a:avLst/>
                <a:gdLst>
                  <a:gd name="T0" fmla="*/ 10 w 13"/>
                  <a:gd name="T1" fmla="*/ 0 h 6"/>
                  <a:gd name="T2" fmla="*/ 10 w 13"/>
                  <a:gd name="T3" fmla="*/ 0 h 6"/>
                  <a:gd name="T4" fmla="*/ 6 w 13"/>
                  <a:gd name="T5" fmla="*/ 1 h 6"/>
                  <a:gd name="T6" fmla="*/ 3 w 13"/>
                  <a:gd name="T7" fmla="*/ 2 h 6"/>
                  <a:gd name="T8" fmla="*/ 3 w 13"/>
                  <a:gd name="T9" fmla="*/ 2 h 6"/>
                  <a:gd name="T10" fmla="*/ 3 w 13"/>
                  <a:gd name="T11" fmla="*/ 2 h 6"/>
                  <a:gd name="T12" fmla="*/ 2 w 13"/>
                  <a:gd name="T13" fmla="*/ 2 h 6"/>
                  <a:gd name="T14" fmla="*/ 0 w 13"/>
                  <a:gd name="T15" fmla="*/ 3 h 6"/>
                  <a:gd name="T16" fmla="*/ 1 w 13"/>
                  <a:gd name="T17" fmla="*/ 5 h 6"/>
                  <a:gd name="T18" fmla="*/ 3 w 13"/>
                  <a:gd name="T19" fmla="*/ 6 h 6"/>
                  <a:gd name="T20" fmla="*/ 3 w 13"/>
                  <a:gd name="T21" fmla="*/ 6 h 6"/>
                  <a:gd name="T22" fmla="*/ 7 w 13"/>
                  <a:gd name="T23" fmla="*/ 4 h 6"/>
                  <a:gd name="T24" fmla="*/ 10 w 13"/>
                  <a:gd name="T25" fmla="*/ 3 h 6"/>
                  <a:gd name="T26" fmla="*/ 10 w 13"/>
                  <a:gd name="T27" fmla="*/ 3 h 6"/>
                  <a:gd name="T28" fmla="*/ 11 w 13"/>
                  <a:gd name="T29" fmla="*/ 3 h 6"/>
                  <a:gd name="T30" fmla="*/ 11 w 13"/>
                  <a:gd name="T31" fmla="*/ 4 h 6"/>
                  <a:gd name="T32" fmla="*/ 13 w 13"/>
                  <a:gd name="T33" fmla="*/ 3 h 6"/>
                  <a:gd name="T34" fmla="*/ 12 w 13"/>
                  <a:gd name="T35" fmla="*/ 0 h 6"/>
                  <a:gd name="T36" fmla="*/ 10 w 13"/>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0" y="0"/>
                    </a:moveTo>
                    <a:cubicBezTo>
                      <a:pt x="10" y="0"/>
                      <a:pt x="10" y="0"/>
                      <a:pt x="10" y="0"/>
                    </a:cubicBezTo>
                    <a:cubicBezTo>
                      <a:pt x="8" y="0"/>
                      <a:pt x="7" y="0"/>
                      <a:pt x="6" y="1"/>
                    </a:cubicBezTo>
                    <a:cubicBezTo>
                      <a:pt x="5" y="2"/>
                      <a:pt x="4" y="2"/>
                      <a:pt x="3" y="2"/>
                    </a:cubicBezTo>
                    <a:cubicBezTo>
                      <a:pt x="3" y="2"/>
                      <a:pt x="3" y="2"/>
                      <a:pt x="3" y="2"/>
                    </a:cubicBezTo>
                    <a:cubicBezTo>
                      <a:pt x="3" y="2"/>
                      <a:pt x="3" y="2"/>
                      <a:pt x="3" y="2"/>
                    </a:cubicBezTo>
                    <a:cubicBezTo>
                      <a:pt x="2" y="2"/>
                      <a:pt x="2" y="2"/>
                      <a:pt x="2" y="2"/>
                    </a:cubicBezTo>
                    <a:cubicBezTo>
                      <a:pt x="1" y="2"/>
                      <a:pt x="1" y="2"/>
                      <a:pt x="0" y="3"/>
                    </a:cubicBezTo>
                    <a:cubicBezTo>
                      <a:pt x="0" y="4"/>
                      <a:pt x="0" y="5"/>
                      <a:pt x="1" y="5"/>
                    </a:cubicBezTo>
                    <a:cubicBezTo>
                      <a:pt x="2" y="5"/>
                      <a:pt x="2" y="6"/>
                      <a:pt x="3" y="6"/>
                    </a:cubicBezTo>
                    <a:cubicBezTo>
                      <a:pt x="3" y="6"/>
                      <a:pt x="3" y="6"/>
                      <a:pt x="3" y="6"/>
                    </a:cubicBezTo>
                    <a:cubicBezTo>
                      <a:pt x="5" y="6"/>
                      <a:pt x="6" y="5"/>
                      <a:pt x="7" y="4"/>
                    </a:cubicBezTo>
                    <a:cubicBezTo>
                      <a:pt x="9" y="4"/>
                      <a:pt x="10" y="3"/>
                      <a:pt x="10" y="3"/>
                    </a:cubicBezTo>
                    <a:cubicBezTo>
                      <a:pt x="10" y="3"/>
                      <a:pt x="10" y="3"/>
                      <a:pt x="10" y="3"/>
                    </a:cubicBezTo>
                    <a:cubicBezTo>
                      <a:pt x="11" y="3"/>
                      <a:pt x="11" y="3"/>
                      <a:pt x="11" y="3"/>
                    </a:cubicBezTo>
                    <a:cubicBezTo>
                      <a:pt x="11" y="3"/>
                      <a:pt x="11" y="4"/>
                      <a:pt x="11" y="4"/>
                    </a:cubicBezTo>
                    <a:cubicBezTo>
                      <a:pt x="12" y="4"/>
                      <a:pt x="13" y="3"/>
                      <a:pt x="13" y="3"/>
                    </a:cubicBezTo>
                    <a:cubicBezTo>
                      <a:pt x="13" y="2"/>
                      <a:pt x="13" y="1"/>
                      <a:pt x="12"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21"/>
              <p:cNvSpPr/>
              <p:nvPr/>
            </p:nvSpPr>
            <p:spPr bwMode="auto">
              <a:xfrm>
                <a:off x="4903" y="3445"/>
                <a:ext cx="137" cy="33"/>
              </a:xfrm>
              <a:custGeom>
                <a:avLst/>
                <a:gdLst>
                  <a:gd name="T0" fmla="*/ 2 w 58"/>
                  <a:gd name="T1" fmla="*/ 0 h 14"/>
                  <a:gd name="T2" fmla="*/ 0 w 58"/>
                  <a:gd name="T3" fmla="*/ 1 h 14"/>
                  <a:gd name="T4" fmla="*/ 1 w 58"/>
                  <a:gd name="T5" fmla="*/ 4 h 14"/>
                  <a:gd name="T6" fmla="*/ 13 w 58"/>
                  <a:gd name="T7" fmla="*/ 8 h 14"/>
                  <a:gd name="T8" fmla="*/ 39 w 58"/>
                  <a:gd name="T9" fmla="*/ 12 h 14"/>
                  <a:gd name="T10" fmla="*/ 50 w 58"/>
                  <a:gd name="T11" fmla="*/ 14 h 14"/>
                  <a:gd name="T12" fmla="*/ 56 w 58"/>
                  <a:gd name="T13" fmla="*/ 14 h 14"/>
                  <a:gd name="T14" fmla="*/ 56 w 58"/>
                  <a:gd name="T15" fmla="*/ 14 h 14"/>
                  <a:gd name="T16" fmla="*/ 58 w 58"/>
                  <a:gd name="T17" fmla="*/ 12 h 14"/>
                  <a:gd name="T18" fmla="*/ 56 w 58"/>
                  <a:gd name="T19" fmla="*/ 10 h 14"/>
                  <a:gd name="T20" fmla="*/ 56 w 58"/>
                  <a:gd name="T21" fmla="*/ 10 h 14"/>
                  <a:gd name="T22" fmla="*/ 56 w 58"/>
                  <a:gd name="T23" fmla="*/ 10 h 14"/>
                  <a:gd name="T24" fmla="*/ 56 w 58"/>
                  <a:gd name="T25" fmla="*/ 10 h 14"/>
                  <a:gd name="T26" fmla="*/ 47 w 58"/>
                  <a:gd name="T27" fmla="*/ 9 h 14"/>
                  <a:gd name="T28" fmla="*/ 22 w 58"/>
                  <a:gd name="T29" fmla="*/ 5 h 14"/>
                  <a:gd name="T30" fmla="*/ 10 w 58"/>
                  <a:gd name="T31" fmla="*/ 3 h 14"/>
                  <a:gd name="T32" fmla="*/ 3 w 58"/>
                  <a:gd name="T33" fmla="*/ 0 h 14"/>
                  <a:gd name="T34" fmla="*/ 2 w 5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4">
                    <a:moveTo>
                      <a:pt x="2" y="0"/>
                    </a:moveTo>
                    <a:cubicBezTo>
                      <a:pt x="1" y="0"/>
                      <a:pt x="0" y="0"/>
                      <a:pt x="0" y="1"/>
                    </a:cubicBezTo>
                    <a:cubicBezTo>
                      <a:pt x="0" y="2"/>
                      <a:pt x="0" y="3"/>
                      <a:pt x="1" y="4"/>
                    </a:cubicBezTo>
                    <a:cubicBezTo>
                      <a:pt x="4" y="5"/>
                      <a:pt x="8" y="6"/>
                      <a:pt x="13" y="8"/>
                    </a:cubicBezTo>
                    <a:cubicBezTo>
                      <a:pt x="21" y="9"/>
                      <a:pt x="31" y="11"/>
                      <a:pt x="39" y="12"/>
                    </a:cubicBezTo>
                    <a:cubicBezTo>
                      <a:pt x="43" y="13"/>
                      <a:pt x="47" y="13"/>
                      <a:pt x="50" y="14"/>
                    </a:cubicBezTo>
                    <a:cubicBezTo>
                      <a:pt x="53" y="14"/>
                      <a:pt x="55" y="14"/>
                      <a:pt x="56" y="14"/>
                    </a:cubicBezTo>
                    <a:cubicBezTo>
                      <a:pt x="56" y="14"/>
                      <a:pt x="56" y="14"/>
                      <a:pt x="56" y="14"/>
                    </a:cubicBezTo>
                    <a:cubicBezTo>
                      <a:pt x="57" y="14"/>
                      <a:pt x="58" y="13"/>
                      <a:pt x="58" y="12"/>
                    </a:cubicBezTo>
                    <a:cubicBezTo>
                      <a:pt x="58" y="11"/>
                      <a:pt x="57" y="10"/>
                      <a:pt x="56" y="10"/>
                    </a:cubicBezTo>
                    <a:cubicBezTo>
                      <a:pt x="56" y="10"/>
                      <a:pt x="56" y="10"/>
                      <a:pt x="56" y="10"/>
                    </a:cubicBezTo>
                    <a:cubicBezTo>
                      <a:pt x="56" y="10"/>
                      <a:pt x="56" y="10"/>
                      <a:pt x="56" y="10"/>
                    </a:cubicBezTo>
                    <a:cubicBezTo>
                      <a:pt x="56" y="10"/>
                      <a:pt x="56" y="10"/>
                      <a:pt x="56" y="10"/>
                    </a:cubicBezTo>
                    <a:cubicBezTo>
                      <a:pt x="55" y="10"/>
                      <a:pt x="51" y="10"/>
                      <a:pt x="47" y="9"/>
                    </a:cubicBezTo>
                    <a:cubicBezTo>
                      <a:pt x="40" y="8"/>
                      <a:pt x="31" y="7"/>
                      <a:pt x="22" y="5"/>
                    </a:cubicBezTo>
                    <a:cubicBezTo>
                      <a:pt x="18" y="4"/>
                      <a:pt x="14" y="4"/>
                      <a:pt x="10" y="3"/>
                    </a:cubicBezTo>
                    <a:cubicBezTo>
                      <a:pt x="7" y="2"/>
                      <a:pt x="4"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22"/>
              <p:cNvSpPr/>
              <p:nvPr/>
            </p:nvSpPr>
            <p:spPr bwMode="auto">
              <a:xfrm>
                <a:off x="4898" y="3471"/>
                <a:ext cx="123" cy="40"/>
              </a:xfrm>
              <a:custGeom>
                <a:avLst/>
                <a:gdLst>
                  <a:gd name="T0" fmla="*/ 2 w 52"/>
                  <a:gd name="T1" fmla="*/ 0 h 17"/>
                  <a:gd name="T2" fmla="*/ 0 w 52"/>
                  <a:gd name="T3" fmla="*/ 1 h 17"/>
                  <a:gd name="T4" fmla="*/ 1 w 52"/>
                  <a:gd name="T5" fmla="*/ 4 h 17"/>
                  <a:gd name="T6" fmla="*/ 12 w 52"/>
                  <a:gd name="T7" fmla="*/ 7 h 17"/>
                  <a:gd name="T8" fmla="*/ 36 w 52"/>
                  <a:gd name="T9" fmla="*/ 12 h 17"/>
                  <a:gd name="T10" fmla="*/ 45 w 52"/>
                  <a:gd name="T11" fmla="*/ 15 h 17"/>
                  <a:gd name="T12" fmla="*/ 48 w 52"/>
                  <a:gd name="T13" fmla="*/ 16 h 17"/>
                  <a:gd name="T14" fmla="*/ 49 w 52"/>
                  <a:gd name="T15" fmla="*/ 16 h 17"/>
                  <a:gd name="T16" fmla="*/ 49 w 52"/>
                  <a:gd name="T17" fmla="*/ 16 h 17"/>
                  <a:gd name="T18" fmla="*/ 49 w 52"/>
                  <a:gd name="T19" fmla="*/ 16 h 17"/>
                  <a:gd name="T20" fmla="*/ 50 w 52"/>
                  <a:gd name="T21" fmla="*/ 17 h 17"/>
                  <a:gd name="T22" fmla="*/ 52 w 52"/>
                  <a:gd name="T23" fmla="*/ 16 h 17"/>
                  <a:gd name="T24" fmla="*/ 52 w 52"/>
                  <a:gd name="T25" fmla="*/ 13 h 17"/>
                  <a:gd name="T26" fmla="*/ 50 w 52"/>
                  <a:gd name="T27" fmla="*/ 12 h 17"/>
                  <a:gd name="T28" fmla="*/ 41 w 52"/>
                  <a:gd name="T29" fmla="*/ 10 h 17"/>
                  <a:gd name="T30" fmla="*/ 19 w 52"/>
                  <a:gd name="T31" fmla="*/ 4 h 17"/>
                  <a:gd name="T32" fmla="*/ 3 w 52"/>
                  <a:gd name="T33" fmla="*/ 0 h 17"/>
                  <a:gd name="T34" fmla="*/ 2 w 52"/>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7">
                    <a:moveTo>
                      <a:pt x="2" y="0"/>
                    </a:moveTo>
                    <a:cubicBezTo>
                      <a:pt x="1" y="0"/>
                      <a:pt x="0" y="0"/>
                      <a:pt x="0" y="1"/>
                    </a:cubicBezTo>
                    <a:cubicBezTo>
                      <a:pt x="0" y="2"/>
                      <a:pt x="0" y="4"/>
                      <a:pt x="1" y="4"/>
                    </a:cubicBezTo>
                    <a:cubicBezTo>
                      <a:pt x="3" y="5"/>
                      <a:pt x="7" y="6"/>
                      <a:pt x="12" y="7"/>
                    </a:cubicBezTo>
                    <a:cubicBezTo>
                      <a:pt x="19" y="9"/>
                      <a:pt x="28" y="11"/>
                      <a:pt x="36" y="12"/>
                    </a:cubicBezTo>
                    <a:cubicBezTo>
                      <a:pt x="39" y="13"/>
                      <a:pt x="43" y="14"/>
                      <a:pt x="45" y="15"/>
                    </a:cubicBezTo>
                    <a:cubicBezTo>
                      <a:pt x="46" y="15"/>
                      <a:pt x="47" y="16"/>
                      <a:pt x="48" y="16"/>
                    </a:cubicBezTo>
                    <a:cubicBezTo>
                      <a:pt x="49" y="16"/>
                      <a:pt x="49" y="16"/>
                      <a:pt x="49" y="16"/>
                    </a:cubicBezTo>
                    <a:cubicBezTo>
                      <a:pt x="49" y="16"/>
                      <a:pt x="49" y="16"/>
                      <a:pt x="49" y="16"/>
                    </a:cubicBezTo>
                    <a:cubicBezTo>
                      <a:pt x="49" y="16"/>
                      <a:pt x="49" y="16"/>
                      <a:pt x="49" y="16"/>
                    </a:cubicBezTo>
                    <a:cubicBezTo>
                      <a:pt x="49" y="16"/>
                      <a:pt x="50" y="17"/>
                      <a:pt x="50" y="17"/>
                    </a:cubicBezTo>
                    <a:cubicBezTo>
                      <a:pt x="51" y="17"/>
                      <a:pt x="51" y="16"/>
                      <a:pt x="52" y="16"/>
                    </a:cubicBezTo>
                    <a:cubicBezTo>
                      <a:pt x="52" y="15"/>
                      <a:pt x="52" y="14"/>
                      <a:pt x="52" y="13"/>
                    </a:cubicBezTo>
                    <a:cubicBezTo>
                      <a:pt x="51" y="13"/>
                      <a:pt x="51" y="13"/>
                      <a:pt x="50" y="12"/>
                    </a:cubicBezTo>
                    <a:cubicBezTo>
                      <a:pt x="49" y="12"/>
                      <a:pt x="45" y="11"/>
                      <a:pt x="41" y="10"/>
                    </a:cubicBezTo>
                    <a:cubicBezTo>
                      <a:pt x="35" y="8"/>
                      <a:pt x="27" y="6"/>
                      <a:pt x="19" y="4"/>
                    </a:cubicBezTo>
                    <a:cubicBezTo>
                      <a:pt x="12" y="3"/>
                      <a:pt x="5"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23"/>
              <p:cNvSpPr/>
              <p:nvPr/>
            </p:nvSpPr>
            <p:spPr bwMode="auto">
              <a:xfrm>
                <a:off x="4886" y="3495"/>
                <a:ext cx="36" cy="19"/>
              </a:xfrm>
              <a:custGeom>
                <a:avLst/>
                <a:gdLst>
                  <a:gd name="T0" fmla="*/ 2 w 15"/>
                  <a:gd name="T1" fmla="*/ 0 h 8"/>
                  <a:gd name="T2" fmla="*/ 1 w 15"/>
                  <a:gd name="T3" fmla="*/ 1 h 8"/>
                  <a:gd name="T4" fmla="*/ 1 w 15"/>
                  <a:gd name="T5" fmla="*/ 3 h 8"/>
                  <a:gd name="T6" fmla="*/ 4 w 15"/>
                  <a:gd name="T7" fmla="*/ 6 h 8"/>
                  <a:gd name="T8" fmla="*/ 9 w 15"/>
                  <a:gd name="T9" fmla="*/ 6 h 8"/>
                  <a:gd name="T10" fmla="*/ 11 w 15"/>
                  <a:gd name="T11" fmla="*/ 7 h 8"/>
                  <a:gd name="T12" fmla="*/ 11 w 15"/>
                  <a:gd name="T13" fmla="*/ 7 h 8"/>
                  <a:gd name="T14" fmla="*/ 13 w 15"/>
                  <a:gd name="T15" fmla="*/ 8 h 8"/>
                  <a:gd name="T16" fmla="*/ 14 w 15"/>
                  <a:gd name="T17" fmla="*/ 8 h 8"/>
                  <a:gd name="T18" fmla="*/ 15 w 15"/>
                  <a:gd name="T19" fmla="*/ 5 h 8"/>
                  <a:gd name="T20" fmla="*/ 11 w 15"/>
                  <a:gd name="T21" fmla="*/ 3 h 8"/>
                  <a:gd name="T22" fmla="*/ 6 w 15"/>
                  <a:gd name="T23" fmla="*/ 2 h 8"/>
                  <a:gd name="T24" fmla="*/ 5 w 15"/>
                  <a:gd name="T25" fmla="*/ 2 h 8"/>
                  <a:gd name="T26" fmla="*/ 4 w 15"/>
                  <a:gd name="T27" fmla="*/ 1 h 8"/>
                  <a:gd name="T28" fmla="*/ 2 w 1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2" y="0"/>
                    </a:moveTo>
                    <a:cubicBezTo>
                      <a:pt x="2" y="0"/>
                      <a:pt x="2" y="0"/>
                      <a:pt x="1" y="1"/>
                    </a:cubicBezTo>
                    <a:cubicBezTo>
                      <a:pt x="0" y="1"/>
                      <a:pt x="0" y="2"/>
                      <a:pt x="1" y="3"/>
                    </a:cubicBezTo>
                    <a:cubicBezTo>
                      <a:pt x="2" y="5"/>
                      <a:pt x="3" y="5"/>
                      <a:pt x="4" y="6"/>
                    </a:cubicBezTo>
                    <a:cubicBezTo>
                      <a:pt x="6" y="6"/>
                      <a:pt x="8" y="6"/>
                      <a:pt x="9" y="6"/>
                    </a:cubicBezTo>
                    <a:cubicBezTo>
                      <a:pt x="10" y="6"/>
                      <a:pt x="10" y="7"/>
                      <a:pt x="11" y="7"/>
                    </a:cubicBezTo>
                    <a:cubicBezTo>
                      <a:pt x="11" y="7"/>
                      <a:pt x="11" y="7"/>
                      <a:pt x="11" y="7"/>
                    </a:cubicBezTo>
                    <a:cubicBezTo>
                      <a:pt x="12" y="8"/>
                      <a:pt x="12" y="8"/>
                      <a:pt x="13" y="8"/>
                    </a:cubicBezTo>
                    <a:cubicBezTo>
                      <a:pt x="13" y="8"/>
                      <a:pt x="14" y="8"/>
                      <a:pt x="14" y="8"/>
                    </a:cubicBezTo>
                    <a:cubicBezTo>
                      <a:pt x="15" y="7"/>
                      <a:pt x="15" y="6"/>
                      <a:pt x="15" y="5"/>
                    </a:cubicBezTo>
                    <a:cubicBezTo>
                      <a:pt x="14" y="4"/>
                      <a:pt x="12" y="3"/>
                      <a:pt x="11" y="3"/>
                    </a:cubicBezTo>
                    <a:cubicBezTo>
                      <a:pt x="9" y="2"/>
                      <a:pt x="8" y="2"/>
                      <a:pt x="6" y="2"/>
                    </a:cubicBezTo>
                    <a:cubicBezTo>
                      <a:pt x="6" y="2"/>
                      <a:pt x="5" y="2"/>
                      <a:pt x="5" y="2"/>
                    </a:cubicBezTo>
                    <a:cubicBezTo>
                      <a:pt x="4" y="1"/>
                      <a:pt x="4" y="1"/>
                      <a:pt x="4" y="1"/>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24"/>
              <p:cNvSpPr>
                <a:spLocks noEditPoints="1"/>
              </p:cNvSpPr>
              <p:nvPr/>
            </p:nvSpPr>
            <p:spPr bwMode="auto">
              <a:xfrm>
                <a:off x="4820" y="3339"/>
                <a:ext cx="320" cy="303"/>
              </a:xfrm>
              <a:custGeom>
                <a:avLst/>
                <a:gdLst>
                  <a:gd name="T0" fmla="*/ 22 w 135"/>
                  <a:gd name="T1" fmla="*/ 91 h 128"/>
                  <a:gd name="T2" fmla="*/ 91 w 135"/>
                  <a:gd name="T3" fmla="*/ 124 h 128"/>
                  <a:gd name="T4" fmla="*/ 88 w 135"/>
                  <a:gd name="T5" fmla="*/ 122 h 128"/>
                  <a:gd name="T6" fmla="*/ 86 w 135"/>
                  <a:gd name="T7" fmla="*/ 121 h 128"/>
                  <a:gd name="T8" fmla="*/ 84 w 135"/>
                  <a:gd name="T9" fmla="*/ 119 h 128"/>
                  <a:gd name="T10" fmla="*/ 34 w 135"/>
                  <a:gd name="T11" fmla="*/ 102 h 128"/>
                  <a:gd name="T12" fmla="*/ 17 w 135"/>
                  <a:gd name="T13" fmla="*/ 99 h 128"/>
                  <a:gd name="T14" fmla="*/ 119 w 135"/>
                  <a:gd name="T15" fmla="*/ 37 h 128"/>
                  <a:gd name="T16" fmla="*/ 116 w 135"/>
                  <a:gd name="T17" fmla="*/ 63 h 128"/>
                  <a:gd name="T18" fmla="*/ 20 w 135"/>
                  <a:gd name="T19" fmla="*/ 87 h 128"/>
                  <a:gd name="T20" fmla="*/ 42 w 135"/>
                  <a:gd name="T21" fmla="*/ 11 h 128"/>
                  <a:gd name="T22" fmla="*/ 64 w 135"/>
                  <a:gd name="T23" fmla="*/ 17 h 128"/>
                  <a:gd name="T24" fmla="*/ 60 w 135"/>
                  <a:gd name="T25" fmla="*/ 31 h 128"/>
                  <a:gd name="T26" fmla="*/ 77 w 135"/>
                  <a:gd name="T27" fmla="*/ 36 h 128"/>
                  <a:gd name="T28" fmla="*/ 85 w 135"/>
                  <a:gd name="T29" fmla="*/ 33 h 128"/>
                  <a:gd name="T30" fmla="*/ 88 w 135"/>
                  <a:gd name="T31" fmla="*/ 21 h 128"/>
                  <a:gd name="T32" fmla="*/ 118 w 135"/>
                  <a:gd name="T33" fmla="*/ 24 h 128"/>
                  <a:gd name="T34" fmla="*/ 95 w 135"/>
                  <a:gd name="T35" fmla="*/ 110 h 128"/>
                  <a:gd name="T36" fmla="*/ 22 w 135"/>
                  <a:gd name="T37" fmla="*/ 86 h 128"/>
                  <a:gd name="T38" fmla="*/ 20 w 135"/>
                  <a:gd name="T39" fmla="*/ 87 h 128"/>
                  <a:gd name="T40" fmla="*/ 74 w 135"/>
                  <a:gd name="T41" fmla="*/ 4 h 128"/>
                  <a:gd name="T42" fmla="*/ 87 w 135"/>
                  <a:gd name="T43" fmla="*/ 6 h 128"/>
                  <a:gd name="T44" fmla="*/ 84 w 135"/>
                  <a:gd name="T45" fmla="*/ 23 h 128"/>
                  <a:gd name="T46" fmla="*/ 81 w 135"/>
                  <a:gd name="T47" fmla="*/ 31 h 128"/>
                  <a:gd name="T48" fmla="*/ 77 w 135"/>
                  <a:gd name="T49" fmla="*/ 32 h 128"/>
                  <a:gd name="T50" fmla="*/ 77 w 135"/>
                  <a:gd name="T51" fmla="*/ 32 h 128"/>
                  <a:gd name="T52" fmla="*/ 64 w 135"/>
                  <a:gd name="T53" fmla="*/ 29 h 128"/>
                  <a:gd name="T54" fmla="*/ 72 w 135"/>
                  <a:gd name="T55" fmla="*/ 4 h 128"/>
                  <a:gd name="T56" fmla="*/ 74 w 135"/>
                  <a:gd name="T57" fmla="*/ 0 h 128"/>
                  <a:gd name="T58" fmla="*/ 67 w 135"/>
                  <a:gd name="T59" fmla="*/ 5 h 128"/>
                  <a:gd name="T60" fmla="*/ 44 w 135"/>
                  <a:gd name="T61" fmla="*/ 7 h 128"/>
                  <a:gd name="T62" fmla="*/ 42 w 135"/>
                  <a:gd name="T63" fmla="*/ 6 h 128"/>
                  <a:gd name="T64" fmla="*/ 39 w 135"/>
                  <a:gd name="T65" fmla="*/ 7 h 128"/>
                  <a:gd name="T66" fmla="*/ 0 w 135"/>
                  <a:gd name="T67" fmla="*/ 86 h 128"/>
                  <a:gd name="T68" fmla="*/ 17 w 135"/>
                  <a:gd name="T69" fmla="*/ 90 h 128"/>
                  <a:gd name="T70" fmla="*/ 12 w 135"/>
                  <a:gd name="T71" fmla="*/ 102 h 128"/>
                  <a:gd name="T72" fmla="*/ 14 w 135"/>
                  <a:gd name="T73" fmla="*/ 103 h 128"/>
                  <a:gd name="T74" fmla="*/ 17 w 135"/>
                  <a:gd name="T75" fmla="*/ 103 h 128"/>
                  <a:gd name="T76" fmla="*/ 84 w 135"/>
                  <a:gd name="T77" fmla="*/ 125 h 128"/>
                  <a:gd name="T78" fmla="*/ 91 w 135"/>
                  <a:gd name="T79" fmla="*/ 128 h 128"/>
                  <a:gd name="T80" fmla="*/ 94 w 135"/>
                  <a:gd name="T81" fmla="*/ 127 h 128"/>
                  <a:gd name="T82" fmla="*/ 134 w 135"/>
                  <a:gd name="T83" fmla="*/ 40 h 128"/>
                  <a:gd name="T84" fmla="*/ 133 w 135"/>
                  <a:gd name="T85" fmla="*/ 37 h 128"/>
                  <a:gd name="T86" fmla="*/ 124 w 135"/>
                  <a:gd name="T87" fmla="*/ 26 h 128"/>
                  <a:gd name="T88" fmla="*/ 125 w 135"/>
                  <a:gd name="T89" fmla="*/ 24 h 128"/>
                  <a:gd name="T90" fmla="*/ 126 w 135"/>
                  <a:gd name="T91" fmla="*/ 22 h 128"/>
                  <a:gd name="T92" fmla="*/ 124 w 135"/>
                  <a:gd name="T93" fmla="*/ 20 h 128"/>
                  <a:gd name="T94" fmla="*/ 122 w 135"/>
                  <a:gd name="T95" fmla="*/ 20 h 128"/>
                  <a:gd name="T96" fmla="*/ 119 w 135"/>
                  <a:gd name="T97" fmla="*/ 20 h 128"/>
                  <a:gd name="T98" fmla="*/ 89 w 135"/>
                  <a:gd name="T99" fmla="*/ 17 h 128"/>
                  <a:gd name="T100" fmla="*/ 92 w 135"/>
                  <a:gd name="T101" fmla="*/ 5 h 128"/>
                  <a:gd name="T102" fmla="*/ 90 w 135"/>
                  <a:gd name="T103" fmla="*/ 2 h 128"/>
                  <a:gd name="T104" fmla="*/ 74 w 135"/>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 h="128">
                    <a:moveTo>
                      <a:pt x="17" y="99"/>
                    </a:moveTo>
                    <a:cubicBezTo>
                      <a:pt x="19" y="96"/>
                      <a:pt x="20" y="94"/>
                      <a:pt x="22" y="91"/>
                    </a:cubicBezTo>
                    <a:cubicBezTo>
                      <a:pt x="47" y="96"/>
                      <a:pt x="71" y="104"/>
                      <a:pt x="95" y="114"/>
                    </a:cubicBezTo>
                    <a:cubicBezTo>
                      <a:pt x="93" y="117"/>
                      <a:pt x="92" y="120"/>
                      <a:pt x="91" y="124"/>
                    </a:cubicBezTo>
                    <a:cubicBezTo>
                      <a:pt x="90" y="123"/>
                      <a:pt x="90" y="123"/>
                      <a:pt x="89" y="123"/>
                    </a:cubicBezTo>
                    <a:cubicBezTo>
                      <a:pt x="89" y="123"/>
                      <a:pt x="89" y="122"/>
                      <a:pt x="88" y="122"/>
                    </a:cubicBezTo>
                    <a:cubicBezTo>
                      <a:pt x="88" y="122"/>
                      <a:pt x="87" y="121"/>
                      <a:pt x="86" y="121"/>
                    </a:cubicBezTo>
                    <a:cubicBezTo>
                      <a:pt x="86" y="121"/>
                      <a:pt x="86" y="121"/>
                      <a:pt x="86" y="121"/>
                    </a:cubicBezTo>
                    <a:cubicBezTo>
                      <a:pt x="86" y="120"/>
                      <a:pt x="85" y="119"/>
                      <a:pt x="84" y="119"/>
                    </a:cubicBezTo>
                    <a:cubicBezTo>
                      <a:pt x="84" y="119"/>
                      <a:pt x="84" y="119"/>
                      <a:pt x="84" y="119"/>
                    </a:cubicBezTo>
                    <a:cubicBezTo>
                      <a:pt x="83" y="120"/>
                      <a:pt x="83" y="120"/>
                      <a:pt x="83" y="120"/>
                    </a:cubicBezTo>
                    <a:cubicBezTo>
                      <a:pt x="67" y="114"/>
                      <a:pt x="50" y="108"/>
                      <a:pt x="34" y="102"/>
                    </a:cubicBezTo>
                    <a:cubicBezTo>
                      <a:pt x="29" y="101"/>
                      <a:pt x="23" y="99"/>
                      <a:pt x="17" y="99"/>
                    </a:cubicBezTo>
                    <a:cubicBezTo>
                      <a:pt x="17" y="99"/>
                      <a:pt x="17" y="99"/>
                      <a:pt x="17" y="99"/>
                    </a:cubicBezTo>
                    <a:moveTo>
                      <a:pt x="100" y="101"/>
                    </a:moveTo>
                    <a:cubicBezTo>
                      <a:pt x="104" y="79"/>
                      <a:pt x="111" y="57"/>
                      <a:pt x="119" y="37"/>
                    </a:cubicBezTo>
                    <a:cubicBezTo>
                      <a:pt x="122" y="38"/>
                      <a:pt x="125" y="40"/>
                      <a:pt x="129" y="40"/>
                    </a:cubicBezTo>
                    <a:cubicBezTo>
                      <a:pt x="123" y="47"/>
                      <a:pt x="120" y="55"/>
                      <a:pt x="116" y="63"/>
                    </a:cubicBezTo>
                    <a:cubicBezTo>
                      <a:pt x="111" y="76"/>
                      <a:pt x="106" y="88"/>
                      <a:pt x="100" y="101"/>
                    </a:cubicBezTo>
                    <a:moveTo>
                      <a:pt x="20" y="87"/>
                    </a:moveTo>
                    <a:cubicBezTo>
                      <a:pt x="15" y="86"/>
                      <a:pt x="10" y="85"/>
                      <a:pt x="5" y="84"/>
                    </a:cubicBezTo>
                    <a:cubicBezTo>
                      <a:pt x="20" y="61"/>
                      <a:pt x="33" y="37"/>
                      <a:pt x="42" y="11"/>
                    </a:cubicBezTo>
                    <a:cubicBezTo>
                      <a:pt x="42" y="11"/>
                      <a:pt x="42" y="11"/>
                      <a:pt x="42" y="11"/>
                    </a:cubicBezTo>
                    <a:cubicBezTo>
                      <a:pt x="50" y="13"/>
                      <a:pt x="57" y="15"/>
                      <a:pt x="64" y="17"/>
                    </a:cubicBezTo>
                    <a:cubicBezTo>
                      <a:pt x="63" y="21"/>
                      <a:pt x="61" y="25"/>
                      <a:pt x="59" y="29"/>
                    </a:cubicBezTo>
                    <a:cubicBezTo>
                      <a:pt x="59" y="30"/>
                      <a:pt x="59" y="31"/>
                      <a:pt x="60" y="31"/>
                    </a:cubicBezTo>
                    <a:cubicBezTo>
                      <a:pt x="61" y="33"/>
                      <a:pt x="64" y="34"/>
                      <a:pt x="67" y="35"/>
                    </a:cubicBezTo>
                    <a:cubicBezTo>
                      <a:pt x="71" y="35"/>
                      <a:pt x="74" y="36"/>
                      <a:pt x="77" y="36"/>
                    </a:cubicBezTo>
                    <a:cubicBezTo>
                      <a:pt x="79" y="36"/>
                      <a:pt x="80" y="36"/>
                      <a:pt x="81" y="36"/>
                    </a:cubicBezTo>
                    <a:cubicBezTo>
                      <a:pt x="83" y="35"/>
                      <a:pt x="84" y="35"/>
                      <a:pt x="85" y="33"/>
                    </a:cubicBezTo>
                    <a:cubicBezTo>
                      <a:pt x="85" y="33"/>
                      <a:pt x="86" y="32"/>
                      <a:pt x="86" y="31"/>
                    </a:cubicBezTo>
                    <a:cubicBezTo>
                      <a:pt x="87" y="28"/>
                      <a:pt x="88" y="25"/>
                      <a:pt x="88" y="21"/>
                    </a:cubicBezTo>
                    <a:cubicBezTo>
                      <a:pt x="98" y="23"/>
                      <a:pt x="108" y="23"/>
                      <a:pt x="118" y="24"/>
                    </a:cubicBezTo>
                    <a:cubicBezTo>
                      <a:pt x="118" y="24"/>
                      <a:pt x="118" y="24"/>
                      <a:pt x="118" y="24"/>
                    </a:cubicBezTo>
                    <a:cubicBezTo>
                      <a:pt x="119" y="24"/>
                      <a:pt x="119" y="24"/>
                      <a:pt x="120" y="24"/>
                    </a:cubicBezTo>
                    <a:cubicBezTo>
                      <a:pt x="108" y="51"/>
                      <a:pt x="99" y="80"/>
                      <a:pt x="95" y="110"/>
                    </a:cubicBezTo>
                    <a:cubicBezTo>
                      <a:pt x="71" y="100"/>
                      <a:pt x="47" y="92"/>
                      <a:pt x="23" y="87"/>
                    </a:cubicBezTo>
                    <a:cubicBezTo>
                      <a:pt x="23" y="87"/>
                      <a:pt x="23" y="87"/>
                      <a:pt x="22" y="86"/>
                    </a:cubicBezTo>
                    <a:cubicBezTo>
                      <a:pt x="22" y="86"/>
                      <a:pt x="21" y="86"/>
                      <a:pt x="21" y="86"/>
                    </a:cubicBezTo>
                    <a:cubicBezTo>
                      <a:pt x="21" y="86"/>
                      <a:pt x="20" y="86"/>
                      <a:pt x="20" y="87"/>
                    </a:cubicBezTo>
                    <a:moveTo>
                      <a:pt x="72" y="4"/>
                    </a:moveTo>
                    <a:cubicBezTo>
                      <a:pt x="73" y="4"/>
                      <a:pt x="73" y="4"/>
                      <a:pt x="74" y="4"/>
                    </a:cubicBezTo>
                    <a:cubicBezTo>
                      <a:pt x="74" y="4"/>
                      <a:pt x="75" y="4"/>
                      <a:pt x="76" y="4"/>
                    </a:cubicBezTo>
                    <a:cubicBezTo>
                      <a:pt x="80" y="5"/>
                      <a:pt x="83" y="5"/>
                      <a:pt x="87" y="6"/>
                    </a:cubicBezTo>
                    <a:cubicBezTo>
                      <a:pt x="87" y="7"/>
                      <a:pt x="87" y="8"/>
                      <a:pt x="86" y="10"/>
                    </a:cubicBezTo>
                    <a:cubicBezTo>
                      <a:pt x="85" y="14"/>
                      <a:pt x="85" y="18"/>
                      <a:pt x="84" y="23"/>
                    </a:cubicBezTo>
                    <a:cubicBezTo>
                      <a:pt x="83" y="25"/>
                      <a:pt x="83" y="27"/>
                      <a:pt x="82" y="28"/>
                    </a:cubicBezTo>
                    <a:cubicBezTo>
                      <a:pt x="82" y="30"/>
                      <a:pt x="82" y="31"/>
                      <a:pt x="81" y="31"/>
                    </a:cubicBezTo>
                    <a:cubicBezTo>
                      <a:pt x="81" y="31"/>
                      <a:pt x="81" y="31"/>
                      <a:pt x="80" y="32"/>
                    </a:cubicBezTo>
                    <a:cubicBezTo>
                      <a:pt x="80" y="32"/>
                      <a:pt x="79" y="32"/>
                      <a:pt x="77" y="32"/>
                    </a:cubicBezTo>
                    <a:cubicBezTo>
                      <a:pt x="77" y="32"/>
                      <a:pt x="77" y="32"/>
                      <a:pt x="77" y="32"/>
                    </a:cubicBezTo>
                    <a:cubicBezTo>
                      <a:pt x="77" y="32"/>
                      <a:pt x="77" y="32"/>
                      <a:pt x="77" y="32"/>
                    </a:cubicBezTo>
                    <a:cubicBezTo>
                      <a:pt x="75" y="32"/>
                      <a:pt x="71" y="31"/>
                      <a:pt x="69" y="31"/>
                    </a:cubicBezTo>
                    <a:cubicBezTo>
                      <a:pt x="67" y="30"/>
                      <a:pt x="65" y="29"/>
                      <a:pt x="64" y="29"/>
                    </a:cubicBezTo>
                    <a:cubicBezTo>
                      <a:pt x="67" y="21"/>
                      <a:pt x="70" y="11"/>
                      <a:pt x="71" y="5"/>
                    </a:cubicBezTo>
                    <a:cubicBezTo>
                      <a:pt x="71" y="5"/>
                      <a:pt x="72" y="5"/>
                      <a:pt x="72" y="4"/>
                    </a:cubicBezTo>
                    <a:cubicBezTo>
                      <a:pt x="72" y="4"/>
                      <a:pt x="72" y="4"/>
                      <a:pt x="72" y="4"/>
                    </a:cubicBezTo>
                    <a:moveTo>
                      <a:pt x="74" y="0"/>
                    </a:moveTo>
                    <a:cubicBezTo>
                      <a:pt x="73" y="0"/>
                      <a:pt x="71" y="0"/>
                      <a:pt x="70" y="1"/>
                    </a:cubicBezTo>
                    <a:cubicBezTo>
                      <a:pt x="69" y="2"/>
                      <a:pt x="68" y="3"/>
                      <a:pt x="67" y="5"/>
                    </a:cubicBezTo>
                    <a:cubicBezTo>
                      <a:pt x="67" y="7"/>
                      <a:pt x="66" y="10"/>
                      <a:pt x="65" y="13"/>
                    </a:cubicBezTo>
                    <a:cubicBezTo>
                      <a:pt x="58" y="11"/>
                      <a:pt x="51" y="9"/>
                      <a:pt x="44" y="7"/>
                    </a:cubicBezTo>
                    <a:cubicBezTo>
                      <a:pt x="43" y="7"/>
                      <a:pt x="43" y="7"/>
                      <a:pt x="43" y="7"/>
                    </a:cubicBezTo>
                    <a:cubicBezTo>
                      <a:pt x="43" y="7"/>
                      <a:pt x="42" y="6"/>
                      <a:pt x="42" y="6"/>
                    </a:cubicBezTo>
                    <a:cubicBezTo>
                      <a:pt x="42" y="6"/>
                      <a:pt x="41" y="6"/>
                      <a:pt x="41" y="6"/>
                    </a:cubicBezTo>
                    <a:cubicBezTo>
                      <a:pt x="40" y="6"/>
                      <a:pt x="39" y="6"/>
                      <a:pt x="39" y="7"/>
                    </a:cubicBezTo>
                    <a:cubicBezTo>
                      <a:pt x="29" y="34"/>
                      <a:pt x="16" y="60"/>
                      <a:pt x="0" y="84"/>
                    </a:cubicBezTo>
                    <a:cubicBezTo>
                      <a:pt x="0" y="85"/>
                      <a:pt x="0" y="86"/>
                      <a:pt x="0" y="86"/>
                    </a:cubicBezTo>
                    <a:cubicBezTo>
                      <a:pt x="0" y="87"/>
                      <a:pt x="1" y="88"/>
                      <a:pt x="1" y="88"/>
                    </a:cubicBezTo>
                    <a:cubicBezTo>
                      <a:pt x="7" y="88"/>
                      <a:pt x="12" y="89"/>
                      <a:pt x="17" y="90"/>
                    </a:cubicBezTo>
                    <a:cubicBezTo>
                      <a:pt x="15" y="94"/>
                      <a:pt x="14" y="97"/>
                      <a:pt x="12" y="100"/>
                    </a:cubicBezTo>
                    <a:cubicBezTo>
                      <a:pt x="11" y="101"/>
                      <a:pt x="11" y="102"/>
                      <a:pt x="12" y="102"/>
                    </a:cubicBezTo>
                    <a:cubicBezTo>
                      <a:pt x="12" y="103"/>
                      <a:pt x="13" y="103"/>
                      <a:pt x="13" y="103"/>
                    </a:cubicBezTo>
                    <a:cubicBezTo>
                      <a:pt x="14" y="103"/>
                      <a:pt x="14" y="103"/>
                      <a:pt x="14" y="103"/>
                    </a:cubicBezTo>
                    <a:cubicBezTo>
                      <a:pt x="15" y="103"/>
                      <a:pt x="16" y="103"/>
                      <a:pt x="17" y="103"/>
                    </a:cubicBezTo>
                    <a:cubicBezTo>
                      <a:pt x="17" y="103"/>
                      <a:pt x="17" y="103"/>
                      <a:pt x="17" y="103"/>
                    </a:cubicBezTo>
                    <a:cubicBezTo>
                      <a:pt x="22" y="103"/>
                      <a:pt x="27" y="105"/>
                      <a:pt x="32" y="106"/>
                    </a:cubicBezTo>
                    <a:cubicBezTo>
                      <a:pt x="50" y="112"/>
                      <a:pt x="67" y="118"/>
                      <a:pt x="84" y="125"/>
                    </a:cubicBezTo>
                    <a:cubicBezTo>
                      <a:pt x="85" y="125"/>
                      <a:pt x="85" y="126"/>
                      <a:pt x="86" y="126"/>
                    </a:cubicBezTo>
                    <a:cubicBezTo>
                      <a:pt x="88" y="127"/>
                      <a:pt x="90" y="128"/>
                      <a:pt x="91" y="128"/>
                    </a:cubicBezTo>
                    <a:cubicBezTo>
                      <a:pt x="91" y="128"/>
                      <a:pt x="92" y="128"/>
                      <a:pt x="92" y="128"/>
                    </a:cubicBezTo>
                    <a:cubicBezTo>
                      <a:pt x="93" y="128"/>
                      <a:pt x="93" y="128"/>
                      <a:pt x="94" y="127"/>
                    </a:cubicBezTo>
                    <a:cubicBezTo>
                      <a:pt x="102" y="106"/>
                      <a:pt x="111" y="86"/>
                      <a:pt x="120" y="65"/>
                    </a:cubicBezTo>
                    <a:cubicBezTo>
                      <a:pt x="124" y="56"/>
                      <a:pt x="128" y="47"/>
                      <a:pt x="134" y="40"/>
                    </a:cubicBezTo>
                    <a:cubicBezTo>
                      <a:pt x="135" y="40"/>
                      <a:pt x="135" y="39"/>
                      <a:pt x="134" y="38"/>
                    </a:cubicBezTo>
                    <a:cubicBezTo>
                      <a:pt x="134" y="37"/>
                      <a:pt x="133" y="37"/>
                      <a:pt x="133" y="37"/>
                    </a:cubicBezTo>
                    <a:cubicBezTo>
                      <a:pt x="129" y="36"/>
                      <a:pt x="125" y="35"/>
                      <a:pt x="121" y="33"/>
                    </a:cubicBezTo>
                    <a:cubicBezTo>
                      <a:pt x="122" y="30"/>
                      <a:pt x="123" y="28"/>
                      <a:pt x="124" y="26"/>
                    </a:cubicBezTo>
                    <a:cubicBezTo>
                      <a:pt x="124" y="25"/>
                      <a:pt x="124" y="25"/>
                      <a:pt x="124" y="25"/>
                    </a:cubicBezTo>
                    <a:cubicBezTo>
                      <a:pt x="125" y="24"/>
                      <a:pt x="125" y="24"/>
                      <a:pt x="125" y="24"/>
                    </a:cubicBezTo>
                    <a:cubicBezTo>
                      <a:pt x="125" y="24"/>
                      <a:pt x="125" y="24"/>
                      <a:pt x="126" y="23"/>
                    </a:cubicBezTo>
                    <a:cubicBezTo>
                      <a:pt x="126" y="23"/>
                      <a:pt x="126" y="23"/>
                      <a:pt x="126" y="22"/>
                    </a:cubicBezTo>
                    <a:cubicBezTo>
                      <a:pt x="126" y="22"/>
                      <a:pt x="126" y="21"/>
                      <a:pt x="126" y="21"/>
                    </a:cubicBezTo>
                    <a:cubicBezTo>
                      <a:pt x="125" y="20"/>
                      <a:pt x="124" y="20"/>
                      <a:pt x="124" y="20"/>
                    </a:cubicBezTo>
                    <a:cubicBezTo>
                      <a:pt x="123" y="20"/>
                      <a:pt x="123" y="20"/>
                      <a:pt x="123" y="20"/>
                    </a:cubicBezTo>
                    <a:cubicBezTo>
                      <a:pt x="122" y="20"/>
                      <a:pt x="122" y="20"/>
                      <a:pt x="122" y="20"/>
                    </a:cubicBezTo>
                    <a:cubicBezTo>
                      <a:pt x="122" y="20"/>
                      <a:pt x="122" y="20"/>
                      <a:pt x="121" y="20"/>
                    </a:cubicBezTo>
                    <a:cubicBezTo>
                      <a:pt x="120" y="20"/>
                      <a:pt x="120" y="20"/>
                      <a:pt x="119" y="20"/>
                    </a:cubicBezTo>
                    <a:cubicBezTo>
                      <a:pt x="108" y="19"/>
                      <a:pt x="99" y="19"/>
                      <a:pt x="89" y="17"/>
                    </a:cubicBezTo>
                    <a:cubicBezTo>
                      <a:pt x="89" y="17"/>
                      <a:pt x="89" y="17"/>
                      <a:pt x="89" y="17"/>
                    </a:cubicBezTo>
                    <a:cubicBezTo>
                      <a:pt x="90" y="14"/>
                      <a:pt x="90" y="12"/>
                      <a:pt x="91" y="10"/>
                    </a:cubicBezTo>
                    <a:cubicBezTo>
                      <a:pt x="91" y="8"/>
                      <a:pt x="92" y="6"/>
                      <a:pt x="92" y="5"/>
                    </a:cubicBezTo>
                    <a:cubicBezTo>
                      <a:pt x="92" y="4"/>
                      <a:pt x="92" y="4"/>
                      <a:pt x="92" y="3"/>
                    </a:cubicBezTo>
                    <a:cubicBezTo>
                      <a:pt x="92" y="3"/>
                      <a:pt x="91" y="2"/>
                      <a:pt x="90" y="2"/>
                    </a:cubicBezTo>
                    <a:cubicBezTo>
                      <a:pt x="86" y="1"/>
                      <a:pt x="81" y="1"/>
                      <a:pt x="76" y="0"/>
                    </a:cubicBezTo>
                    <a:cubicBezTo>
                      <a:pt x="76" y="0"/>
                      <a:pt x="75" y="0"/>
                      <a:pt x="7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25"/>
              <p:cNvSpPr>
                <a:spLocks noEditPoints="1"/>
              </p:cNvSpPr>
              <p:nvPr/>
            </p:nvSpPr>
            <p:spPr bwMode="auto">
              <a:xfrm>
                <a:off x="3269" y="2690"/>
                <a:ext cx="408" cy="377"/>
              </a:xfrm>
              <a:custGeom>
                <a:avLst/>
                <a:gdLst>
                  <a:gd name="T0" fmla="*/ 167 w 172"/>
                  <a:gd name="T1" fmla="*/ 113 h 159"/>
                  <a:gd name="T2" fmla="*/ 152 w 172"/>
                  <a:gd name="T3" fmla="*/ 152 h 159"/>
                  <a:gd name="T4" fmla="*/ 130 w 172"/>
                  <a:gd name="T5" fmla="*/ 117 h 159"/>
                  <a:gd name="T6" fmla="*/ 142 w 172"/>
                  <a:gd name="T7" fmla="*/ 102 h 159"/>
                  <a:gd name="T8" fmla="*/ 146 w 172"/>
                  <a:gd name="T9" fmla="*/ 102 h 159"/>
                  <a:gd name="T10" fmla="*/ 140 w 172"/>
                  <a:gd name="T11" fmla="*/ 78 h 159"/>
                  <a:gd name="T12" fmla="*/ 140 w 172"/>
                  <a:gd name="T13" fmla="*/ 100 h 159"/>
                  <a:gd name="T14" fmla="*/ 97 w 172"/>
                  <a:gd name="T15" fmla="*/ 91 h 159"/>
                  <a:gd name="T16" fmla="*/ 114 w 172"/>
                  <a:gd name="T17" fmla="*/ 77 h 159"/>
                  <a:gd name="T18" fmla="*/ 119 w 172"/>
                  <a:gd name="T19" fmla="*/ 92 h 159"/>
                  <a:gd name="T20" fmla="*/ 92 w 172"/>
                  <a:gd name="T21" fmla="*/ 68 h 159"/>
                  <a:gd name="T22" fmla="*/ 110 w 172"/>
                  <a:gd name="T23" fmla="*/ 76 h 159"/>
                  <a:gd name="T24" fmla="*/ 83 w 172"/>
                  <a:gd name="T25" fmla="*/ 55 h 159"/>
                  <a:gd name="T26" fmla="*/ 79 w 172"/>
                  <a:gd name="T27" fmla="*/ 65 h 159"/>
                  <a:gd name="T28" fmla="*/ 64 w 172"/>
                  <a:gd name="T29" fmla="*/ 46 h 159"/>
                  <a:gd name="T30" fmla="*/ 83 w 172"/>
                  <a:gd name="T31" fmla="*/ 42 h 159"/>
                  <a:gd name="T32" fmla="*/ 61 w 172"/>
                  <a:gd name="T33" fmla="*/ 29 h 159"/>
                  <a:gd name="T34" fmla="*/ 45 w 172"/>
                  <a:gd name="T35" fmla="*/ 41 h 159"/>
                  <a:gd name="T36" fmla="*/ 5 w 172"/>
                  <a:gd name="T37" fmla="*/ 155 h 159"/>
                  <a:gd name="T38" fmla="*/ 24 w 172"/>
                  <a:gd name="T39" fmla="*/ 23 h 159"/>
                  <a:gd name="T40" fmla="*/ 35 w 172"/>
                  <a:gd name="T41" fmla="*/ 46 h 159"/>
                  <a:gd name="T42" fmla="*/ 60 w 172"/>
                  <a:gd name="T43" fmla="*/ 47 h 159"/>
                  <a:gd name="T44" fmla="*/ 62 w 172"/>
                  <a:gd name="T45" fmla="*/ 69 h 159"/>
                  <a:gd name="T46" fmla="*/ 62 w 172"/>
                  <a:gd name="T47" fmla="*/ 70 h 159"/>
                  <a:gd name="T48" fmla="*/ 63 w 172"/>
                  <a:gd name="T49" fmla="*/ 70 h 159"/>
                  <a:gd name="T50" fmla="*/ 79 w 172"/>
                  <a:gd name="T51" fmla="*/ 69 h 159"/>
                  <a:gd name="T52" fmla="*/ 92 w 172"/>
                  <a:gd name="T53" fmla="*/ 95 h 159"/>
                  <a:gd name="T54" fmla="*/ 120 w 172"/>
                  <a:gd name="T55" fmla="*/ 118 h 159"/>
                  <a:gd name="T56" fmla="*/ 130 w 172"/>
                  <a:gd name="T57" fmla="*/ 121 h 159"/>
                  <a:gd name="T58" fmla="*/ 5 w 172"/>
                  <a:gd name="T59" fmla="*/ 155 h 159"/>
                  <a:gd name="T60" fmla="*/ 56 w 172"/>
                  <a:gd name="T61" fmla="*/ 13 h 159"/>
                  <a:gd name="T62" fmla="*/ 8 w 172"/>
                  <a:gd name="T63" fmla="*/ 19 h 159"/>
                  <a:gd name="T64" fmla="*/ 51 w 172"/>
                  <a:gd name="T65" fmla="*/ 4 h 159"/>
                  <a:gd name="T66" fmla="*/ 58 w 172"/>
                  <a:gd name="T67" fmla="*/ 0 h 159"/>
                  <a:gd name="T68" fmla="*/ 29 w 172"/>
                  <a:gd name="T69" fmla="*/ 2 h 159"/>
                  <a:gd name="T70" fmla="*/ 2 w 172"/>
                  <a:gd name="T71" fmla="*/ 20 h 159"/>
                  <a:gd name="T72" fmla="*/ 1 w 172"/>
                  <a:gd name="T73" fmla="*/ 21 h 159"/>
                  <a:gd name="T74" fmla="*/ 0 w 172"/>
                  <a:gd name="T75" fmla="*/ 157 h 159"/>
                  <a:gd name="T76" fmla="*/ 149 w 172"/>
                  <a:gd name="T77" fmla="*/ 157 h 159"/>
                  <a:gd name="T78" fmla="*/ 152 w 172"/>
                  <a:gd name="T79" fmla="*/ 158 h 159"/>
                  <a:gd name="T80" fmla="*/ 155 w 172"/>
                  <a:gd name="T81" fmla="*/ 154 h 159"/>
                  <a:gd name="T82" fmla="*/ 171 w 172"/>
                  <a:gd name="T83" fmla="*/ 131 h 159"/>
                  <a:gd name="T84" fmla="*/ 171 w 172"/>
                  <a:gd name="T85" fmla="*/ 99 h 159"/>
                  <a:gd name="T86" fmla="*/ 171 w 172"/>
                  <a:gd name="T87" fmla="*/ 98 h 159"/>
                  <a:gd name="T88" fmla="*/ 152 w 172"/>
                  <a:gd name="T89" fmla="*/ 98 h 159"/>
                  <a:gd name="T90" fmla="*/ 143 w 172"/>
                  <a:gd name="T91" fmla="*/ 99 h 159"/>
                  <a:gd name="T92" fmla="*/ 144 w 172"/>
                  <a:gd name="T93" fmla="*/ 74 h 159"/>
                  <a:gd name="T94" fmla="*/ 143 w 172"/>
                  <a:gd name="T95" fmla="*/ 73 h 159"/>
                  <a:gd name="T96" fmla="*/ 126 w 172"/>
                  <a:gd name="T97" fmla="*/ 73 h 159"/>
                  <a:gd name="T98" fmla="*/ 114 w 172"/>
                  <a:gd name="T99" fmla="*/ 48 h 159"/>
                  <a:gd name="T100" fmla="*/ 113 w 172"/>
                  <a:gd name="T101" fmla="*/ 47 h 159"/>
                  <a:gd name="T102" fmla="*/ 112 w 172"/>
                  <a:gd name="T103" fmla="*/ 46 h 159"/>
                  <a:gd name="T104" fmla="*/ 87 w 172"/>
                  <a:gd name="T105" fmla="*/ 26 h 159"/>
                  <a:gd name="T106" fmla="*/ 86 w 172"/>
                  <a:gd name="T107" fmla="*/ 25 h 159"/>
                  <a:gd name="T108" fmla="*/ 85 w 172"/>
                  <a:gd name="T109" fmla="*/ 24 h 159"/>
                  <a:gd name="T110" fmla="*/ 59 w 172"/>
                  <a:gd name="T111" fmla="*/ 13 h 159"/>
                  <a:gd name="T112" fmla="*/ 59 w 172"/>
                  <a:gd name="T113"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59">
                    <a:moveTo>
                      <a:pt x="152" y="152"/>
                    </a:moveTo>
                    <a:cubicBezTo>
                      <a:pt x="151" y="141"/>
                      <a:pt x="150" y="130"/>
                      <a:pt x="150" y="119"/>
                    </a:cubicBezTo>
                    <a:cubicBezTo>
                      <a:pt x="156" y="113"/>
                      <a:pt x="161" y="108"/>
                      <a:pt x="168" y="103"/>
                    </a:cubicBezTo>
                    <a:cubicBezTo>
                      <a:pt x="168" y="106"/>
                      <a:pt x="167" y="110"/>
                      <a:pt x="167" y="113"/>
                    </a:cubicBezTo>
                    <a:cubicBezTo>
                      <a:pt x="167" y="116"/>
                      <a:pt x="167" y="118"/>
                      <a:pt x="167" y="120"/>
                    </a:cubicBezTo>
                    <a:cubicBezTo>
                      <a:pt x="167" y="124"/>
                      <a:pt x="167" y="128"/>
                      <a:pt x="167" y="131"/>
                    </a:cubicBezTo>
                    <a:cubicBezTo>
                      <a:pt x="167" y="131"/>
                      <a:pt x="168" y="132"/>
                      <a:pt x="168" y="132"/>
                    </a:cubicBezTo>
                    <a:cubicBezTo>
                      <a:pt x="163" y="139"/>
                      <a:pt x="158" y="146"/>
                      <a:pt x="152" y="152"/>
                    </a:cubicBezTo>
                    <a:moveTo>
                      <a:pt x="152" y="102"/>
                    </a:moveTo>
                    <a:cubicBezTo>
                      <a:pt x="156" y="102"/>
                      <a:pt x="159" y="102"/>
                      <a:pt x="163" y="102"/>
                    </a:cubicBezTo>
                    <a:cubicBezTo>
                      <a:pt x="157" y="106"/>
                      <a:pt x="152" y="112"/>
                      <a:pt x="147" y="117"/>
                    </a:cubicBezTo>
                    <a:cubicBezTo>
                      <a:pt x="139" y="117"/>
                      <a:pt x="136" y="117"/>
                      <a:pt x="130" y="117"/>
                    </a:cubicBezTo>
                    <a:cubicBezTo>
                      <a:pt x="129" y="117"/>
                      <a:pt x="128" y="117"/>
                      <a:pt x="126" y="117"/>
                    </a:cubicBezTo>
                    <a:cubicBezTo>
                      <a:pt x="128" y="116"/>
                      <a:pt x="131" y="113"/>
                      <a:pt x="133" y="111"/>
                    </a:cubicBezTo>
                    <a:cubicBezTo>
                      <a:pt x="136" y="108"/>
                      <a:pt x="139" y="105"/>
                      <a:pt x="141" y="103"/>
                    </a:cubicBezTo>
                    <a:cubicBezTo>
                      <a:pt x="142" y="102"/>
                      <a:pt x="142" y="102"/>
                      <a:pt x="142" y="102"/>
                    </a:cubicBezTo>
                    <a:cubicBezTo>
                      <a:pt x="142" y="102"/>
                      <a:pt x="142" y="102"/>
                      <a:pt x="143" y="102"/>
                    </a:cubicBezTo>
                    <a:cubicBezTo>
                      <a:pt x="143" y="102"/>
                      <a:pt x="143" y="102"/>
                      <a:pt x="143" y="102"/>
                    </a:cubicBezTo>
                    <a:cubicBezTo>
                      <a:pt x="144" y="102"/>
                      <a:pt x="144" y="102"/>
                      <a:pt x="144" y="102"/>
                    </a:cubicBezTo>
                    <a:cubicBezTo>
                      <a:pt x="144" y="102"/>
                      <a:pt x="145" y="102"/>
                      <a:pt x="146" y="102"/>
                    </a:cubicBezTo>
                    <a:cubicBezTo>
                      <a:pt x="148" y="102"/>
                      <a:pt x="150" y="102"/>
                      <a:pt x="152" y="102"/>
                    </a:cubicBezTo>
                    <a:moveTo>
                      <a:pt x="123" y="115"/>
                    </a:moveTo>
                    <a:cubicBezTo>
                      <a:pt x="123" y="107"/>
                      <a:pt x="123" y="104"/>
                      <a:pt x="122" y="94"/>
                    </a:cubicBezTo>
                    <a:cubicBezTo>
                      <a:pt x="128" y="88"/>
                      <a:pt x="133" y="83"/>
                      <a:pt x="140" y="78"/>
                    </a:cubicBezTo>
                    <a:cubicBezTo>
                      <a:pt x="140" y="80"/>
                      <a:pt x="140" y="83"/>
                      <a:pt x="140" y="86"/>
                    </a:cubicBezTo>
                    <a:cubicBezTo>
                      <a:pt x="140" y="87"/>
                      <a:pt x="140" y="89"/>
                      <a:pt x="140" y="91"/>
                    </a:cubicBezTo>
                    <a:cubicBezTo>
                      <a:pt x="140" y="93"/>
                      <a:pt x="140" y="96"/>
                      <a:pt x="140" y="99"/>
                    </a:cubicBezTo>
                    <a:cubicBezTo>
                      <a:pt x="140" y="100"/>
                      <a:pt x="140" y="100"/>
                      <a:pt x="140" y="100"/>
                    </a:cubicBezTo>
                    <a:cubicBezTo>
                      <a:pt x="139" y="100"/>
                      <a:pt x="139" y="100"/>
                      <a:pt x="139" y="100"/>
                    </a:cubicBezTo>
                    <a:cubicBezTo>
                      <a:pt x="137" y="102"/>
                      <a:pt x="134" y="105"/>
                      <a:pt x="130" y="109"/>
                    </a:cubicBezTo>
                    <a:cubicBezTo>
                      <a:pt x="128" y="111"/>
                      <a:pt x="126" y="113"/>
                      <a:pt x="123" y="115"/>
                    </a:cubicBezTo>
                    <a:moveTo>
                      <a:pt x="97" y="91"/>
                    </a:moveTo>
                    <a:cubicBezTo>
                      <a:pt x="100" y="89"/>
                      <a:pt x="103" y="87"/>
                      <a:pt x="106" y="84"/>
                    </a:cubicBezTo>
                    <a:cubicBezTo>
                      <a:pt x="108" y="83"/>
                      <a:pt x="110" y="81"/>
                      <a:pt x="111" y="80"/>
                    </a:cubicBezTo>
                    <a:cubicBezTo>
                      <a:pt x="112" y="79"/>
                      <a:pt x="113" y="78"/>
                      <a:pt x="113" y="78"/>
                    </a:cubicBezTo>
                    <a:cubicBezTo>
                      <a:pt x="114" y="77"/>
                      <a:pt x="114" y="77"/>
                      <a:pt x="114" y="77"/>
                    </a:cubicBezTo>
                    <a:cubicBezTo>
                      <a:pt x="114" y="77"/>
                      <a:pt x="114" y="77"/>
                      <a:pt x="114" y="77"/>
                    </a:cubicBezTo>
                    <a:cubicBezTo>
                      <a:pt x="117" y="77"/>
                      <a:pt x="121" y="77"/>
                      <a:pt x="126" y="77"/>
                    </a:cubicBezTo>
                    <a:cubicBezTo>
                      <a:pt x="129" y="77"/>
                      <a:pt x="133" y="77"/>
                      <a:pt x="136" y="77"/>
                    </a:cubicBezTo>
                    <a:cubicBezTo>
                      <a:pt x="130" y="81"/>
                      <a:pt x="125" y="87"/>
                      <a:pt x="119" y="92"/>
                    </a:cubicBezTo>
                    <a:cubicBezTo>
                      <a:pt x="114" y="91"/>
                      <a:pt x="110" y="91"/>
                      <a:pt x="106" y="91"/>
                    </a:cubicBezTo>
                    <a:cubicBezTo>
                      <a:pt x="103" y="91"/>
                      <a:pt x="101" y="91"/>
                      <a:pt x="97" y="91"/>
                    </a:cubicBezTo>
                    <a:moveTo>
                      <a:pt x="93" y="90"/>
                    </a:moveTo>
                    <a:cubicBezTo>
                      <a:pt x="93" y="81"/>
                      <a:pt x="92" y="77"/>
                      <a:pt x="92" y="68"/>
                    </a:cubicBezTo>
                    <a:cubicBezTo>
                      <a:pt x="98" y="62"/>
                      <a:pt x="103" y="56"/>
                      <a:pt x="110" y="52"/>
                    </a:cubicBezTo>
                    <a:cubicBezTo>
                      <a:pt x="110" y="52"/>
                      <a:pt x="110" y="53"/>
                      <a:pt x="110" y="54"/>
                    </a:cubicBezTo>
                    <a:cubicBezTo>
                      <a:pt x="110" y="59"/>
                      <a:pt x="110" y="66"/>
                      <a:pt x="110" y="72"/>
                    </a:cubicBezTo>
                    <a:cubicBezTo>
                      <a:pt x="110" y="73"/>
                      <a:pt x="110" y="74"/>
                      <a:pt x="110" y="76"/>
                    </a:cubicBezTo>
                    <a:cubicBezTo>
                      <a:pt x="108" y="77"/>
                      <a:pt x="105" y="80"/>
                      <a:pt x="102" y="83"/>
                    </a:cubicBezTo>
                    <a:cubicBezTo>
                      <a:pt x="99" y="86"/>
                      <a:pt x="96" y="88"/>
                      <a:pt x="93" y="90"/>
                    </a:cubicBezTo>
                    <a:moveTo>
                      <a:pt x="70" y="65"/>
                    </a:moveTo>
                    <a:cubicBezTo>
                      <a:pt x="75" y="62"/>
                      <a:pt x="80" y="58"/>
                      <a:pt x="83" y="55"/>
                    </a:cubicBezTo>
                    <a:cubicBezTo>
                      <a:pt x="85" y="53"/>
                      <a:pt x="85" y="53"/>
                      <a:pt x="87" y="52"/>
                    </a:cubicBezTo>
                    <a:cubicBezTo>
                      <a:pt x="91" y="51"/>
                      <a:pt x="98" y="51"/>
                      <a:pt x="105" y="51"/>
                    </a:cubicBezTo>
                    <a:cubicBezTo>
                      <a:pt x="100" y="55"/>
                      <a:pt x="95" y="60"/>
                      <a:pt x="89" y="65"/>
                    </a:cubicBezTo>
                    <a:cubicBezTo>
                      <a:pt x="85" y="65"/>
                      <a:pt x="82" y="65"/>
                      <a:pt x="79" y="65"/>
                    </a:cubicBezTo>
                    <a:cubicBezTo>
                      <a:pt x="76" y="65"/>
                      <a:pt x="73" y="65"/>
                      <a:pt x="70" y="65"/>
                    </a:cubicBezTo>
                    <a:moveTo>
                      <a:pt x="65" y="65"/>
                    </a:moveTo>
                    <a:cubicBezTo>
                      <a:pt x="64" y="59"/>
                      <a:pt x="63" y="57"/>
                      <a:pt x="63" y="53"/>
                    </a:cubicBezTo>
                    <a:cubicBezTo>
                      <a:pt x="63" y="51"/>
                      <a:pt x="64" y="49"/>
                      <a:pt x="64" y="46"/>
                    </a:cubicBezTo>
                    <a:cubicBezTo>
                      <a:pt x="64" y="46"/>
                      <a:pt x="64" y="46"/>
                      <a:pt x="64" y="46"/>
                    </a:cubicBezTo>
                    <a:cubicBezTo>
                      <a:pt x="71" y="40"/>
                      <a:pt x="76" y="34"/>
                      <a:pt x="83" y="29"/>
                    </a:cubicBezTo>
                    <a:cubicBezTo>
                      <a:pt x="83" y="32"/>
                      <a:pt x="83" y="34"/>
                      <a:pt x="83" y="37"/>
                    </a:cubicBezTo>
                    <a:cubicBezTo>
                      <a:pt x="83" y="39"/>
                      <a:pt x="83" y="40"/>
                      <a:pt x="83" y="42"/>
                    </a:cubicBezTo>
                    <a:cubicBezTo>
                      <a:pt x="83" y="45"/>
                      <a:pt x="83" y="47"/>
                      <a:pt x="83" y="50"/>
                    </a:cubicBezTo>
                    <a:cubicBezTo>
                      <a:pt x="82" y="51"/>
                      <a:pt x="81" y="51"/>
                      <a:pt x="80" y="52"/>
                    </a:cubicBezTo>
                    <a:cubicBezTo>
                      <a:pt x="77" y="56"/>
                      <a:pt x="70" y="61"/>
                      <a:pt x="65" y="65"/>
                    </a:cubicBezTo>
                    <a:moveTo>
                      <a:pt x="61" y="29"/>
                    </a:moveTo>
                    <a:cubicBezTo>
                      <a:pt x="66" y="29"/>
                      <a:pt x="72" y="28"/>
                      <a:pt x="79" y="28"/>
                    </a:cubicBezTo>
                    <a:cubicBezTo>
                      <a:pt x="72" y="33"/>
                      <a:pt x="68" y="38"/>
                      <a:pt x="62" y="43"/>
                    </a:cubicBezTo>
                    <a:cubicBezTo>
                      <a:pt x="62" y="43"/>
                      <a:pt x="62" y="43"/>
                      <a:pt x="62" y="43"/>
                    </a:cubicBezTo>
                    <a:cubicBezTo>
                      <a:pt x="56" y="42"/>
                      <a:pt x="51" y="41"/>
                      <a:pt x="45" y="41"/>
                    </a:cubicBezTo>
                    <a:cubicBezTo>
                      <a:pt x="44" y="41"/>
                      <a:pt x="42" y="41"/>
                      <a:pt x="41" y="41"/>
                    </a:cubicBezTo>
                    <a:cubicBezTo>
                      <a:pt x="46" y="37"/>
                      <a:pt x="52" y="33"/>
                      <a:pt x="58" y="29"/>
                    </a:cubicBezTo>
                    <a:cubicBezTo>
                      <a:pt x="59" y="29"/>
                      <a:pt x="60" y="29"/>
                      <a:pt x="61" y="29"/>
                    </a:cubicBezTo>
                    <a:moveTo>
                      <a:pt x="5" y="155"/>
                    </a:moveTo>
                    <a:cubicBezTo>
                      <a:pt x="5" y="143"/>
                      <a:pt x="6" y="133"/>
                      <a:pt x="6" y="124"/>
                    </a:cubicBezTo>
                    <a:cubicBezTo>
                      <a:pt x="6" y="98"/>
                      <a:pt x="5" y="78"/>
                      <a:pt x="5" y="52"/>
                    </a:cubicBezTo>
                    <a:cubicBezTo>
                      <a:pt x="5" y="43"/>
                      <a:pt x="5" y="34"/>
                      <a:pt x="5" y="23"/>
                    </a:cubicBezTo>
                    <a:cubicBezTo>
                      <a:pt x="12" y="23"/>
                      <a:pt x="18" y="23"/>
                      <a:pt x="24" y="23"/>
                    </a:cubicBezTo>
                    <a:cubicBezTo>
                      <a:pt x="27" y="23"/>
                      <a:pt x="29" y="23"/>
                      <a:pt x="32" y="23"/>
                    </a:cubicBezTo>
                    <a:cubicBezTo>
                      <a:pt x="33" y="31"/>
                      <a:pt x="33" y="35"/>
                      <a:pt x="34" y="43"/>
                    </a:cubicBezTo>
                    <a:cubicBezTo>
                      <a:pt x="34" y="44"/>
                      <a:pt x="34" y="45"/>
                      <a:pt x="34" y="45"/>
                    </a:cubicBezTo>
                    <a:cubicBezTo>
                      <a:pt x="35" y="45"/>
                      <a:pt x="35" y="46"/>
                      <a:pt x="35" y="46"/>
                    </a:cubicBezTo>
                    <a:cubicBezTo>
                      <a:pt x="36" y="46"/>
                      <a:pt x="36" y="46"/>
                      <a:pt x="36" y="46"/>
                    </a:cubicBezTo>
                    <a:cubicBezTo>
                      <a:pt x="36" y="46"/>
                      <a:pt x="36" y="46"/>
                      <a:pt x="36" y="46"/>
                    </a:cubicBezTo>
                    <a:cubicBezTo>
                      <a:pt x="39" y="45"/>
                      <a:pt x="42" y="45"/>
                      <a:pt x="45" y="45"/>
                    </a:cubicBezTo>
                    <a:cubicBezTo>
                      <a:pt x="50" y="45"/>
                      <a:pt x="55" y="45"/>
                      <a:pt x="60" y="47"/>
                    </a:cubicBezTo>
                    <a:cubicBezTo>
                      <a:pt x="60" y="49"/>
                      <a:pt x="60" y="51"/>
                      <a:pt x="60" y="53"/>
                    </a:cubicBezTo>
                    <a:cubicBezTo>
                      <a:pt x="60" y="58"/>
                      <a:pt x="60" y="61"/>
                      <a:pt x="61" y="68"/>
                    </a:cubicBezTo>
                    <a:cubicBezTo>
                      <a:pt x="61" y="68"/>
                      <a:pt x="61" y="68"/>
                      <a:pt x="61" y="68"/>
                    </a:cubicBezTo>
                    <a:cubicBezTo>
                      <a:pt x="62" y="69"/>
                      <a:pt x="62" y="69"/>
                      <a:pt x="62" y="69"/>
                    </a:cubicBezTo>
                    <a:cubicBezTo>
                      <a:pt x="62" y="69"/>
                      <a:pt x="62" y="69"/>
                      <a:pt x="62" y="69"/>
                    </a:cubicBezTo>
                    <a:cubicBezTo>
                      <a:pt x="62" y="69"/>
                      <a:pt x="62" y="69"/>
                      <a:pt x="62" y="69"/>
                    </a:cubicBezTo>
                    <a:cubicBezTo>
                      <a:pt x="62" y="69"/>
                      <a:pt x="62" y="69"/>
                      <a:pt x="62" y="69"/>
                    </a:cubicBezTo>
                    <a:cubicBezTo>
                      <a:pt x="62" y="70"/>
                      <a:pt x="62" y="70"/>
                      <a:pt x="62" y="70"/>
                    </a:cubicBezTo>
                    <a:cubicBezTo>
                      <a:pt x="62" y="70"/>
                      <a:pt x="62" y="70"/>
                      <a:pt x="62"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70" y="69"/>
                      <a:pt x="74" y="69"/>
                      <a:pt x="79" y="69"/>
                    </a:cubicBezTo>
                    <a:cubicBezTo>
                      <a:pt x="82" y="69"/>
                      <a:pt x="85" y="69"/>
                      <a:pt x="88" y="69"/>
                    </a:cubicBezTo>
                    <a:cubicBezTo>
                      <a:pt x="89" y="79"/>
                      <a:pt x="89" y="83"/>
                      <a:pt x="90" y="94"/>
                    </a:cubicBezTo>
                    <a:cubicBezTo>
                      <a:pt x="90" y="94"/>
                      <a:pt x="90" y="95"/>
                      <a:pt x="91" y="95"/>
                    </a:cubicBezTo>
                    <a:cubicBezTo>
                      <a:pt x="91" y="95"/>
                      <a:pt x="91" y="95"/>
                      <a:pt x="92" y="95"/>
                    </a:cubicBezTo>
                    <a:cubicBezTo>
                      <a:pt x="92" y="95"/>
                      <a:pt x="92" y="95"/>
                      <a:pt x="92" y="95"/>
                    </a:cubicBezTo>
                    <a:cubicBezTo>
                      <a:pt x="98" y="95"/>
                      <a:pt x="102" y="95"/>
                      <a:pt x="106" y="95"/>
                    </a:cubicBezTo>
                    <a:cubicBezTo>
                      <a:pt x="110" y="95"/>
                      <a:pt x="113" y="95"/>
                      <a:pt x="118" y="95"/>
                    </a:cubicBezTo>
                    <a:cubicBezTo>
                      <a:pt x="119" y="105"/>
                      <a:pt x="120" y="108"/>
                      <a:pt x="120" y="118"/>
                    </a:cubicBezTo>
                    <a:cubicBezTo>
                      <a:pt x="120" y="118"/>
                      <a:pt x="120" y="119"/>
                      <a:pt x="120" y="119"/>
                    </a:cubicBezTo>
                    <a:cubicBezTo>
                      <a:pt x="120" y="120"/>
                      <a:pt x="120" y="120"/>
                      <a:pt x="120" y="120"/>
                    </a:cubicBezTo>
                    <a:cubicBezTo>
                      <a:pt x="120" y="120"/>
                      <a:pt x="121" y="121"/>
                      <a:pt x="122" y="121"/>
                    </a:cubicBezTo>
                    <a:cubicBezTo>
                      <a:pt x="125" y="121"/>
                      <a:pt x="128" y="121"/>
                      <a:pt x="130" y="121"/>
                    </a:cubicBezTo>
                    <a:cubicBezTo>
                      <a:pt x="135" y="121"/>
                      <a:pt x="139" y="121"/>
                      <a:pt x="146" y="120"/>
                    </a:cubicBezTo>
                    <a:cubicBezTo>
                      <a:pt x="147" y="132"/>
                      <a:pt x="148" y="143"/>
                      <a:pt x="148" y="154"/>
                    </a:cubicBezTo>
                    <a:cubicBezTo>
                      <a:pt x="124" y="153"/>
                      <a:pt x="104" y="152"/>
                      <a:pt x="84" y="152"/>
                    </a:cubicBezTo>
                    <a:cubicBezTo>
                      <a:pt x="59" y="152"/>
                      <a:pt x="35" y="153"/>
                      <a:pt x="5" y="155"/>
                    </a:cubicBezTo>
                    <a:moveTo>
                      <a:pt x="37" y="40"/>
                    </a:moveTo>
                    <a:cubicBezTo>
                      <a:pt x="37" y="33"/>
                      <a:pt x="36" y="29"/>
                      <a:pt x="35" y="21"/>
                    </a:cubicBezTo>
                    <a:cubicBezTo>
                      <a:pt x="42" y="15"/>
                      <a:pt x="49" y="10"/>
                      <a:pt x="56" y="6"/>
                    </a:cubicBezTo>
                    <a:cubicBezTo>
                      <a:pt x="56" y="8"/>
                      <a:pt x="56" y="10"/>
                      <a:pt x="56" y="13"/>
                    </a:cubicBezTo>
                    <a:cubicBezTo>
                      <a:pt x="56" y="15"/>
                      <a:pt x="56" y="16"/>
                      <a:pt x="56" y="18"/>
                    </a:cubicBezTo>
                    <a:cubicBezTo>
                      <a:pt x="56" y="21"/>
                      <a:pt x="55" y="23"/>
                      <a:pt x="55" y="26"/>
                    </a:cubicBezTo>
                    <a:cubicBezTo>
                      <a:pt x="49" y="30"/>
                      <a:pt x="43" y="35"/>
                      <a:pt x="37" y="40"/>
                    </a:cubicBezTo>
                    <a:moveTo>
                      <a:pt x="8" y="19"/>
                    </a:moveTo>
                    <a:cubicBezTo>
                      <a:pt x="13" y="16"/>
                      <a:pt x="18" y="13"/>
                      <a:pt x="24" y="9"/>
                    </a:cubicBezTo>
                    <a:cubicBezTo>
                      <a:pt x="26" y="8"/>
                      <a:pt x="28" y="7"/>
                      <a:pt x="30" y="6"/>
                    </a:cubicBezTo>
                    <a:cubicBezTo>
                      <a:pt x="32" y="5"/>
                      <a:pt x="37" y="5"/>
                      <a:pt x="42" y="5"/>
                    </a:cubicBezTo>
                    <a:cubicBezTo>
                      <a:pt x="45" y="5"/>
                      <a:pt x="48" y="4"/>
                      <a:pt x="51" y="4"/>
                    </a:cubicBezTo>
                    <a:cubicBezTo>
                      <a:pt x="44" y="9"/>
                      <a:pt x="37" y="14"/>
                      <a:pt x="32" y="19"/>
                    </a:cubicBezTo>
                    <a:cubicBezTo>
                      <a:pt x="29" y="19"/>
                      <a:pt x="27" y="19"/>
                      <a:pt x="24" y="19"/>
                    </a:cubicBezTo>
                    <a:cubicBezTo>
                      <a:pt x="19" y="19"/>
                      <a:pt x="14" y="19"/>
                      <a:pt x="8" y="19"/>
                    </a:cubicBezTo>
                    <a:moveTo>
                      <a:pt x="58" y="0"/>
                    </a:moveTo>
                    <a:cubicBezTo>
                      <a:pt x="58" y="0"/>
                      <a:pt x="58" y="0"/>
                      <a:pt x="58" y="0"/>
                    </a:cubicBezTo>
                    <a:cubicBezTo>
                      <a:pt x="58" y="0"/>
                      <a:pt x="58" y="0"/>
                      <a:pt x="58" y="0"/>
                    </a:cubicBezTo>
                    <a:cubicBezTo>
                      <a:pt x="53" y="1"/>
                      <a:pt x="47" y="1"/>
                      <a:pt x="42" y="1"/>
                    </a:cubicBezTo>
                    <a:cubicBezTo>
                      <a:pt x="37" y="1"/>
                      <a:pt x="32" y="2"/>
                      <a:pt x="29" y="2"/>
                    </a:cubicBezTo>
                    <a:cubicBezTo>
                      <a:pt x="28" y="2"/>
                      <a:pt x="28" y="2"/>
                      <a:pt x="28" y="2"/>
                    </a:cubicBezTo>
                    <a:cubicBezTo>
                      <a:pt x="26" y="3"/>
                      <a:pt x="24" y="5"/>
                      <a:pt x="22" y="6"/>
                    </a:cubicBezTo>
                    <a:cubicBezTo>
                      <a:pt x="15" y="10"/>
                      <a:pt x="9" y="14"/>
                      <a:pt x="3" y="18"/>
                    </a:cubicBezTo>
                    <a:cubicBezTo>
                      <a:pt x="2" y="18"/>
                      <a:pt x="2" y="19"/>
                      <a:pt x="2" y="20"/>
                    </a:cubicBezTo>
                    <a:cubicBezTo>
                      <a:pt x="2" y="20"/>
                      <a:pt x="2" y="20"/>
                      <a:pt x="2" y="20"/>
                    </a:cubicBezTo>
                    <a:cubicBezTo>
                      <a:pt x="2" y="20"/>
                      <a:pt x="2" y="20"/>
                      <a:pt x="2" y="20"/>
                    </a:cubicBezTo>
                    <a:cubicBezTo>
                      <a:pt x="2" y="21"/>
                      <a:pt x="2" y="21"/>
                      <a:pt x="2" y="21"/>
                    </a:cubicBezTo>
                    <a:cubicBezTo>
                      <a:pt x="1" y="21"/>
                      <a:pt x="1" y="21"/>
                      <a:pt x="1" y="21"/>
                    </a:cubicBezTo>
                    <a:cubicBezTo>
                      <a:pt x="1" y="33"/>
                      <a:pt x="1" y="43"/>
                      <a:pt x="1" y="52"/>
                    </a:cubicBezTo>
                    <a:cubicBezTo>
                      <a:pt x="1" y="78"/>
                      <a:pt x="2" y="98"/>
                      <a:pt x="2" y="124"/>
                    </a:cubicBezTo>
                    <a:cubicBezTo>
                      <a:pt x="2" y="133"/>
                      <a:pt x="2" y="143"/>
                      <a:pt x="2" y="155"/>
                    </a:cubicBezTo>
                    <a:cubicBezTo>
                      <a:pt x="1" y="155"/>
                      <a:pt x="0" y="156"/>
                      <a:pt x="0" y="157"/>
                    </a:cubicBezTo>
                    <a:cubicBezTo>
                      <a:pt x="0" y="158"/>
                      <a:pt x="1" y="158"/>
                      <a:pt x="2" y="158"/>
                    </a:cubicBezTo>
                    <a:cubicBezTo>
                      <a:pt x="2" y="158"/>
                      <a:pt x="2" y="158"/>
                      <a:pt x="2" y="158"/>
                    </a:cubicBezTo>
                    <a:cubicBezTo>
                      <a:pt x="33" y="157"/>
                      <a:pt x="58" y="156"/>
                      <a:pt x="84" y="156"/>
                    </a:cubicBezTo>
                    <a:cubicBezTo>
                      <a:pt x="104" y="156"/>
                      <a:pt x="125" y="157"/>
                      <a:pt x="149" y="157"/>
                    </a:cubicBezTo>
                    <a:cubicBezTo>
                      <a:pt x="149" y="158"/>
                      <a:pt x="150" y="159"/>
                      <a:pt x="150" y="159"/>
                    </a:cubicBezTo>
                    <a:cubicBezTo>
                      <a:pt x="150" y="159"/>
                      <a:pt x="150" y="159"/>
                      <a:pt x="150" y="159"/>
                    </a:cubicBezTo>
                    <a:cubicBezTo>
                      <a:pt x="151" y="159"/>
                      <a:pt x="152" y="158"/>
                      <a:pt x="152" y="158"/>
                    </a:cubicBezTo>
                    <a:cubicBezTo>
                      <a:pt x="152" y="158"/>
                      <a:pt x="152" y="158"/>
                      <a:pt x="152" y="158"/>
                    </a:cubicBezTo>
                    <a:cubicBezTo>
                      <a:pt x="153" y="158"/>
                      <a:pt x="153" y="158"/>
                      <a:pt x="154" y="158"/>
                    </a:cubicBezTo>
                    <a:cubicBezTo>
                      <a:pt x="154" y="158"/>
                      <a:pt x="154" y="158"/>
                      <a:pt x="154" y="158"/>
                    </a:cubicBezTo>
                    <a:cubicBezTo>
                      <a:pt x="155" y="158"/>
                      <a:pt x="156" y="157"/>
                      <a:pt x="156" y="156"/>
                    </a:cubicBezTo>
                    <a:cubicBezTo>
                      <a:pt x="156" y="155"/>
                      <a:pt x="155" y="155"/>
                      <a:pt x="155" y="154"/>
                    </a:cubicBezTo>
                    <a:cubicBezTo>
                      <a:pt x="161" y="148"/>
                      <a:pt x="167" y="141"/>
                      <a:pt x="172" y="133"/>
                    </a:cubicBezTo>
                    <a:cubicBezTo>
                      <a:pt x="172" y="133"/>
                      <a:pt x="172" y="132"/>
                      <a:pt x="171" y="131"/>
                    </a:cubicBezTo>
                    <a:cubicBezTo>
                      <a:pt x="171" y="131"/>
                      <a:pt x="171" y="131"/>
                      <a:pt x="171" y="131"/>
                    </a:cubicBezTo>
                    <a:cubicBezTo>
                      <a:pt x="171" y="131"/>
                      <a:pt x="171" y="131"/>
                      <a:pt x="171" y="131"/>
                    </a:cubicBezTo>
                    <a:cubicBezTo>
                      <a:pt x="171" y="128"/>
                      <a:pt x="171" y="124"/>
                      <a:pt x="171" y="120"/>
                    </a:cubicBezTo>
                    <a:cubicBezTo>
                      <a:pt x="171" y="118"/>
                      <a:pt x="171" y="116"/>
                      <a:pt x="171" y="113"/>
                    </a:cubicBezTo>
                    <a:cubicBezTo>
                      <a:pt x="171" y="108"/>
                      <a:pt x="171" y="103"/>
                      <a:pt x="171" y="100"/>
                    </a:cubicBezTo>
                    <a:cubicBezTo>
                      <a:pt x="171" y="99"/>
                      <a:pt x="171" y="99"/>
                      <a:pt x="171" y="99"/>
                    </a:cubicBezTo>
                    <a:cubicBezTo>
                      <a:pt x="171" y="99"/>
                      <a:pt x="171" y="99"/>
                      <a:pt x="171" y="99"/>
                    </a:cubicBezTo>
                    <a:cubicBezTo>
                      <a:pt x="171" y="99"/>
                      <a:pt x="171" y="99"/>
                      <a:pt x="171" y="99"/>
                    </a:cubicBezTo>
                    <a:cubicBezTo>
                      <a:pt x="171" y="98"/>
                      <a:pt x="171" y="98"/>
                      <a:pt x="171" y="98"/>
                    </a:cubicBezTo>
                    <a:cubicBezTo>
                      <a:pt x="171" y="98"/>
                      <a:pt x="171" y="98"/>
                      <a:pt x="171" y="98"/>
                    </a:cubicBezTo>
                    <a:cubicBezTo>
                      <a:pt x="170" y="98"/>
                      <a:pt x="170" y="98"/>
                      <a:pt x="170" y="98"/>
                    </a:cubicBezTo>
                    <a:cubicBezTo>
                      <a:pt x="170" y="98"/>
                      <a:pt x="170" y="98"/>
                      <a:pt x="170" y="98"/>
                    </a:cubicBezTo>
                    <a:cubicBezTo>
                      <a:pt x="170" y="98"/>
                      <a:pt x="170" y="98"/>
                      <a:pt x="170" y="98"/>
                    </a:cubicBezTo>
                    <a:cubicBezTo>
                      <a:pt x="163" y="98"/>
                      <a:pt x="157" y="98"/>
                      <a:pt x="152" y="98"/>
                    </a:cubicBezTo>
                    <a:cubicBezTo>
                      <a:pt x="150" y="98"/>
                      <a:pt x="148" y="98"/>
                      <a:pt x="146" y="98"/>
                    </a:cubicBezTo>
                    <a:cubicBezTo>
                      <a:pt x="145" y="98"/>
                      <a:pt x="145" y="98"/>
                      <a:pt x="145" y="98"/>
                    </a:cubicBezTo>
                    <a:cubicBezTo>
                      <a:pt x="144" y="99"/>
                      <a:pt x="144" y="99"/>
                      <a:pt x="143" y="99"/>
                    </a:cubicBezTo>
                    <a:cubicBezTo>
                      <a:pt x="143" y="99"/>
                      <a:pt x="143" y="99"/>
                      <a:pt x="143" y="99"/>
                    </a:cubicBezTo>
                    <a:cubicBezTo>
                      <a:pt x="143" y="96"/>
                      <a:pt x="143" y="93"/>
                      <a:pt x="143" y="91"/>
                    </a:cubicBezTo>
                    <a:cubicBezTo>
                      <a:pt x="143" y="89"/>
                      <a:pt x="143" y="87"/>
                      <a:pt x="143" y="86"/>
                    </a:cubicBezTo>
                    <a:cubicBezTo>
                      <a:pt x="143" y="82"/>
                      <a:pt x="143" y="78"/>
                      <a:pt x="144" y="75"/>
                    </a:cubicBezTo>
                    <a:cubicBezTo>
                      <a:pt x="144" y="74"/>
                      <a:pt x="144" y="74"/>
                      <a:pt x="144" y="74"/>
                    </a:cubicBezTo>
                    <a:cubicBezTo>
                      <a:pt x="144" y="74"/>
                      <a:pt x="144" y="74"/>
                      <a:pt x="144" y="74"/>
                    </a:cubicBezTo>
                    <a:cubicBezTo>
                      <a:pt x="144" y="74"/>
                      <a:pt x="144" y="74"/>
                      <a:pt x="144" y="74"/>
                    </a:cubicBezTo>
                    <a:cubicBezTo>
                      <a:pt x="143" y="73"/>
                      <a:pt x="143" y="73"/>
                      <a:pt x="143" y="73"/>
                    </a:cubicBezTo>
                    <a:cubicBezTo>
                      <a:pt x="143" y="73"/>
                      <a:pt x="143" y="73"/>
                      <a:pt x="143" y="73"/>
                    </a:cubicBezTo>
                    <a:cubicBezTo>
                      <a:pt x="142" y="73"/>
                      <a:pt x="142" y="73"/>
                      <a:pt x="142" y="73"/>
                    </a:cubicBezTo>
                    <a:cubicBezTo>
                      <a:pt x="142" y="73"/>
                      <a:pt x="142" y="73"/>
                      <a:pt x="142" y="73"/>
                    </a:cubicBezTo>
                    <a:cubicBezTo>
                      <a:pt x="142" y="73"/>
                      <a:pt x="142" y="73"/>
                      <a:pt x="142" y="73"/>
                    </a:cubicBezTo>
                    <a:cubicBezTo>
                      <a:pt x="137" y="73"/>
                      <a:pt x="131" y="73"/>
                      <a:pt x="126" y="73"/>
                    </a:cubicBezTo>
                    <a:cubicBezTo>
                      <a:pt x="121" y="73"/>
                      <a:pt x="117" y="73"/>
                      <a:pt x="114" y="74"/>
                    </a:cubicBezTo>
                    <a:cubicBezTo>
                      <a:pt x="114" y="73"/>
                      <a:pt x="114" y="73"/>
                      <a:pt x="114" y="72"/>
                    </a:cubicBezTo>
                    <a:cubicBezTo>
                      <a:pt x="114" y="66"/>
                      <a:pt x="114" y="59"/>
                      <a:pt x="114" y="54"/>
                    </a:cubicBezTo>
                    <a:cubicBezTo>
                      <a:pt x="114" y="52"/>
                      <a:pt x="114" y="50"/>
                      <a:pt x="114" y="48"/>
                    </a:cubicBezTo>
                    <a:cubicBezTo>
                      <a:pt x="114" y="48"/>
                      <a:pt x="114" y="48"/>
                      <a:pt x="114" y="48"/>
                    </a:cubicBezTo>
                    <a:cubicBezTo>
                      <a:pt x="114" y="48"/>
                      <a:pt x="114" y="48"/>
                      <a:pt x="114" y="48"/>
                    </a:cubicBezTo>
                    <a:cubicBezTo>
                      <a:pt x="114" y="48"/>
                      <a:pt x="114" y="48"/>
                      <a:pt x="114" y="48"/>
                    </a:cubicBezTo>
                    <a:cubicBezTo>
                      <a:pt x="113" y="47"/>
                      <a:pt x="113" y="47"/>
                      <a:pt x="113" y="47"/>
                    </a:cubicBezTo>
                    <a:cubicBezTo>
                      <a:pt x="113" y="47"/>
                      <a:pt x="113" y="47"/>
                      <a:pt x="113" y="47"/>
                    </a:cubicBezTo>
                    <a:cubicBezTo>
                      <a:pt x="112" y="46"/>
                      <a:pt x="112" y="46"/>
                      <a:pt x="112" y="46"/>
                    </a:cubicBezTo>
                    <a:cubicBezTo>
                      <a:pt x="112" y="46"/>
                      <a:pt x="112" y="46"/>
                      <a:pt x="112" y="46"/>
                    </a:cubicBezTo>
                    <a:cubicBezTo>
                      <a:pt x="112" y="46"/>
                      <a:pt x="112" y="46"/>
                      <a:pt x="112" y="46"/>
                    </a:cubicBezTo>
                    <a:cubicBezTo>
                      <a:pt x="103" y="47"/>
                      <a:pt x="92" y="47"/>
                      <a:pt x="86" y="49"/>
                    </a:cubicBezTo>
                    <a:cubicBezTo>
                      <a:pt x="86" y="46"/>
                      <a:pt x="86" y="44"/>
                      <a:pt x="86" y="42"/>
                    </a:cubicBezTo>
                    <a:cubicBezTo>
                      <a:pt x="86" y="40"/>
                      <a:pt x="86" y="39"/>
                      <a:pt x="86" y="37"/>
                    </a:cubicBezTo>
                    <a:cubicBezTo>
                      <a:pt x="86" y="33"/>
                      <a:pt x="86" y="29"/>
                      <a:pt x="87" y="26"/>
                    </a:cubicBezTo>
                    <a:cubicBezTo>
                      <a:pt x="87" y="25"/>
                      <a:pt x="87" y="25"/>
                      <a:pt x="87" y="25"/>
                    </a:cubicBezTo>
                    <a:cubicBezTo>
                      <a:pt x="87" y="25"/>
                      <a:pt x="87" y="25"/>
                      <a:pt x="87" y="25"/>
                    </a:cubicBezTo>
                    <a:cubicBezTo>
                      <a:pt x="87" y="25"/>
                      <a:pt x="87" y="25"/>
                      <a:pt x="87" y="25"/>
                    </a:cubicBezTo>
                    <a:cubicBezTo>
                      <a:pt x="86" y="25"/>
                      <a:pt x="86" y="25"/>
                      <a:pt x="86" y="25"/>
                    </a:cubicBezTo>
                    <a:cubicBezTo>
                      <a:pt x="86" y="24"/>
                      <a:pt x="86" y="24"/>
                      <a:pt x="86" y="24"/>
                    </a:cubicBezTo>
                    <a:cubicBezTo>
                      <a:pt x="85" y="24"/>
                      <a:pt x="85" y="24"/>
                      <a:pt x="85" y="24"/>
                    </a:cubicBezTo>
                    <a:cubicBezTo>
                      <a:pt x="85" y="24"/>
                      <a:pt x="85" y="24"/>
                      <a:pt x="85" y="24"/>
                    </a:cubicBezTo>
                    <a:cubicBezTo>
                      <a:pt x="85" y="24"/>
                      <a:pt x="85" y="24"/>
                      <a:pt x="85" y="24"/>
                    </a:cubicBezTo>
                    <a:cubicBezTo>
                      <a:pt x="77" y="25"/>
                      <a:pt x="67" y="25"/>
                      <a:pt x="61" y="25"/>
                    </a:cubicBezTo>
                    <a:cubicBezTo>
                      <a:pt x="60" y="25"/>
                      <a:pt x="60" y="25"/>
                      <a:pt x="59" y="25"/>
                    </a:cubicBezTo>
                    <a:cubicBezTo>
                      <a:pt x="59" y="23"/>
                      <a:pt x="59" y="20"/>
                      <a:pt x="59" y="18"/>
                    </a:cubicBezTo>
                    <a:cubicBezTo>
                      <a:pt x="59" y="16"/>
                      <a:pt x="59" y="15"/>
                      <a:pt x="59" y="13"/>
                    </a:cubicBezTo>
                    <a:cubicBezTo>
                      <a:pt x="59" y="9"/>
                      <a:pt x="59" y="6"/>
                      <a:pt x="59" y="2"/>
                    </a:cubicBezTo>
                    <a:cubicBezTo>
                      <a:pt x="59" y="2"/>
                      <a:pt x="59" y="2"/>
                      <a:pt x="59" y="2"/>
                    </a:cubicBezTo>
                    <a:cubicBezTo>
                      <a:pt x="59" y="2"/>
                      <a:pt x="59" y="2"/>
                      <a:pt x="59" y="2"/>
                    </a:cubicBezTo>
                    <a:cubicBezTo>
                      <a:pt x="59" y="2"/>
                      <a:pt x="59" y="2"/>
                      <a:pt x="59" y="2"/>
                    </a:cubicBezTo>
                    <a:cubicBezTo>
                      <a:pt x="59" y="1"/>
                      <a:pt x="59" y="1"/>
                      <a:pt x="59" y="1"/>
                    </a:cubicBezTo>
                    <a:cubicBezTo>
                      <a:pt x="59" y="1"/>
                      <a:pt x="59" y="1"/>
                      <a:pt x="59" y="1"/>
                    </a:cubicBezTo>
                    <a:cubicBezTo>
                      <a:pt x="58" y="0"/>
                      <a:pt x="58" y="0"/>
                      <a:pt x="5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26"/>
              <p:cNvSpPr>
                <a:spLocks noEditPoints="1"/>
              </p:cNvSpPr>
              <p:nvPr/>
            </p:nvSpPr>
            <p:spPr bwMode="auto">
              <a:xfrm>
                <a:off x="3558" y="2981"/>
                <a:ext cx="52" cy="64"/>
              </a:xfrm>
              <a:custGeom>
                <a:avLst/>
                <a:gdLst>
                  <a:gd name="T0" fmla="*/ 6 w 22"/>
                  <a:gd name="T1" fmla="*/ 14 h 27"/>
                  <a:gd name="T2" fmla="*/ 6 w 22"/>
                  <a:gd name="T3" fmla="*/ 4 h 27"/>
                  <a:gd name="T4" fmla="*/ 10 w 22"/>
                  <a:gd name="T5" fmla="*/ 3 h 27"/>
                  <a:gd name="T6" fmla="*/ 16 w 22"/>
                  <a:gd name="T7" fmla="*/ 3 h 27"/>
                  <a:gd name="T8" fmla="*/ 17 w 22"/>
                  <a:gd name="T9" fmla="*/ 3 h 27"/>
                  <a:gd name="T10" fmla="*/ 18 w 22"/>
                  <a:gd name="T11" fmla="*/ 4 h 27"/>
                  <a:gd name="T12" fmla="*/ 16 w 22"/>
                  <a:gd name="T13" fmla="*/ 7 h 27"/>
                  <a:gd name="T14" fmla="*/ 12 w 22"/>
                  <a:gd name="T15" fmla="*/ 7 h 27"/>
                  <a:gd name="T16" fmla="*/ 10 w 22"/>
                  <a:gd name="T17" fmla="*/ 11 h 27"/>
                  <a:gd name="T18" fmla="*/ 11 w 22"/>
                  <a:gd name="T19" fmla="*/ 11 h 27"/>
                  <a:gd name="T20" fmla="*/ 15 w 22"/>
                  <a:gd name="T21" fmla="*/ 23 h 27"/>
                  <a:gd name="T22" fmla="*/ 9 w 22"/>
                  <a:gd name="T23" fmla="*/ 24 h 27"/>
                  <a:gd name="T24" fmla="*/ 4 w 22"/>
                  <a:gd name="T25" fmla="*/ 24 h 27"/>
                  <a:gd name="T26" fmla="*/ 5 w 22"/>
                  <a:gd name="T27" fmla="*/ 21 h 27"/>
                  <a:gd name="T28" fmla="*/ 5 w 22"/>
                  <a:gd name="T29" fmla="*/ 21 h 27"/>
                  <a:gd name="T30" fmla="*/ 9 w 22"/>
                  <a:gd name="T31" fmla="*/ 21 h 27"/>
                  <a:gd name="T32" fmla="*/ 13 w 22"/>
                  <a:gd name="T33" fmla="*/ 15 h 27"/>
                  <a:gd name="T34" fmla="*/ 8 w 22"/>
                  <a:gd name="T35" fmla="*/ 14 h 27"/>
                  <a:gd name="T36" fmla="*/ 6 w 22"/>
                  <a:gd name="T37" fmla="*/ 14 h 27"/>
                  <a:gd name="T38" fmla="*/ 10 w 22"/>
                  <a:gd name="T39" fmla="*/ 0 h 27"/>
                  <a:gd name="T40" fmla="*/ 3 w 22"/>
                  <a:gd name="T41" fmla="*/ 4 h 27"/>
                  <a:gd name="T42" fmla="*/ 3 w 22"/>
                  <a:gd name="T43" fmla="*/ 14 h 27"/>
                  <a:gd name="T44" fmla="*/ 4 w 22"/>
                  <a:gd name="T45" fmla="*/ 16 h 27"/>
                  <a:gd name="T46" fmla="*/ 6 w 22"/>
                  <a:gd name="T47" fmla="*/ 17 h 27"/>
                  <a:gd name="T48" fmla="*/ 6 w 22"/>
                  <a:gd name="T49" fmla="*/ 17 h 27"/>
                  <a:gd name="T50" fmla="*/ 8 w 22"/>
                  <a:gd name="T51" fmla="*/ 17 h 27"/>
                  <a:gd name="T52" fmla="*/ 11 w 22"/>
                  <a:gd name="T53" fmla="*/ 17 h 27"/>
                  <a:gd name="T54" fmla="*/ 9 w 22"/>
                  <a:gd name="T55" fmla="*/ 18 h 27"/>
                  <a:gd name="T56" fmla="*/ 8 w 22"/>
                  <a:gd name="T57" fmla="*/ 18 h 27"/>
                  <a:gd name="T58" fmla="*/ 5 w 22"/>
                  <a:gd name="T59" fmla="*/ 18 h 27"/>
                  <a:gd name="T60" fmla="*/ 2 w 22"/>
                  <a:gd name="T61" fmla="*/ 20 h 27"/>
                  <a:gd name="T62" fmla="*/ 2 w 22"/>
                  <a:gd name="T63" fmla="*/ 20 h 27"/>
                  <a:gd name="T64" fmla="*/ 1 w 22"/>
                  <a:gd name="T65" fmla="*/ 25 h 27"/>
                  <a:gd name="T66" fmla="*/ 3 w 22"/>
                  <a:gd name="T67" fmla="*/ 26 h 27"/>
                  <a:gd name="T68" fmla="*/ 9 w 22"/>
                  <a:gd name="T69" fmla="*/ 27 h 27"/>
                  <a:gd name="T70" fmla="*/ 16 w 22"/>
                  <a:gd name="T71" fmla="*/ 26 h 27"/>
                  <a:gd name="T72" fmla="*/ 22 w 22"/>
                  <a:gd name="T73" fmla="*/ 16 h 27"/>
                  <a:gd name="T74" fmla="*/ 17 w 22"/>
                  <a:gd name="T75" fmla="*/ 10 h 27"/>
                  <a:gd name="T76" fmla="*/ 20 w 22"/>
                  <a:gd name="T77" fmla="*/ 8 h 27"/>
                  <a:gd name="T78" fmla="*/ 21 w 22"/>
                  <a:gd name="T79" fmla="*/ 5 h 27"/>
                  <a:gd name="T80" fmla="*/ 21 w 22"/>
                  <a:gd name="T81" fmla="*/ 4 h 27"/>
                  <a:gd name="T82" fmla="*/ 17 w 22"/>
                  <a:gd name="T83" fmla="*/ 0 h 27"/>
                  <a:gd name="T84" fmla="*/ 16 w 22"/>
                  <a:gd name="T85" fmla="*/ 0 h 27"/>
                  <a:gd name="T86" fmla="*/ 16 w 22"/>
                  <a:gd name="T87" fmla="*/ 0 h 27"/>
                  <a:gd name="T88" fmla="*/ 14 w 22"/>
                  <a:gd name="T89" fmla="*/ 0 h 27"/>
                  <a:gd name="T90" fmla="*/ 10 w 22"/>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6" y="14"/>
                    </a:moveTo>
                    <a:cubicBezTo>
                      <a:pt x="6" y="11"/>
                      <a:pt x="6" y="7"/>
                      <a:pt x="6" y="4"/>
                    </a:cubicBezTo>
                    <a:cubicBezTo>
                      <a:pt x="6" y="3"/>
                      <a:pt x="7" y="3"/>
                      <a:pt x="10" y="3"/>
                    </a:cubicBezTo>
                    <a:cubicBezTo>
                      <a:pt x="12" y="3"/>
                      <a:pt x="14" y="3"/>
                      <a:pt x="16" y="3"/>
                    </a:cubicBezTo>
                    <a:cubicBezTo>
                      <a:pt x="16" y="3"/>
                      <a:pt x="17" y="3"/>
                      <a:pt x="17" y="3"/>
                    </a:cubicBezTo>
                    <a:cubicBezTo>
                      <a:pt x="18" y="3"/>
                      <a:pt x="18" y="3"/>
                      <a:pt x="18" y="4"/>
                    </a:cubicBezTo>
                    <a:cubicBezTo>
                      <a:pt x="18" y="6"/>
                      <a:pt x="19" y="7"/>
                      <a:pt x="16" y="7"/>
                    </a:cubicBezTo>
                    <a:cubicBezTo>
                      <a:pt x="15" y="7"/>
                      <a:pt x="13" y="7"/>
                      <a:pt x="12" y="7"/>
                    </a:cubicBezTo>
                    <a:cubicBezTo>
                      <a:pt x="10" y="7"/>
                      <a:pt x="10" y="7"/>
                      <a:pt x="10" y="11"/>
                    </a:cubicBezTo>
                    <a:cubicBezTo>
                      <a:pt x="10" y="11"/>
                      <a:pt x="11" y="11"/>
                      <a:pt x="11" y="11"/>
                    </a:cubicBezTo>
                    <a:cubicBezTo>
                      <a:pt x="19" y="11"/>
                      <a:pt x="22" y="20"/>
                      <a:pt x="15" y="23"/>
                    </a:cubicBezTo>
                    <a:cubicBezTo>
                      <a:pt x="13" y="24"/>
                      <a:pt x="11" y="24"/>
                      <a:pt x="9" y="24"/>
                    </a:cubicBezTo>
                    <a:cubicBezTo>
                      <a:pt x="7" y="24"/>
                      <a:pt x="5" y="24"/>
                      <a:pt x="4" y="24"/>
                    </a:cubicBezTo>
                    <a:cubicBezTo>
                      <a:pt x="4" y="23"/>
                      <a:pt x="5" y="21"/>
                      <a:pt x="5" y="21"/>
                    </a:cubicBezTo>
                    <a:cubicBezTo>
                      <a:pt x="5" y="21"/>
                      <a:pt x="5" y="21"/>
                      <a:pt x="5" y="21"/>
                    </a:cubicBezTo>
                    <a:cubicBezTo>
                      <a:pt x="6" y="21"/>
                      <a:pt x="8" y="21"/>
                      <a:pt x="9" y="21"/>
                    </a:cubicBezTo>
                    <a:cubicBezTo>
                      <a:pt x="13" y="21"/>
                      <a:pt x="17" y="17"/>
                      <a:pt x="13" y="15"/>
                    </a:cubicBezTo>
                    <a:cubicBezTo>
                      <a:pt x="11" y="14"/>
                      <a:pt x="10" y="14"/>
                      <a:pt x="8" y="14"/>
                    </a:cubicBezTo>
                    <a:cubicBezTo>
                      <a:pt x="7" y="14"/>
                      <a:pt x="6" y="14"/>
                      <a:pt x="6" y="14"/>
                    </a:cubicBezTo>
                    <a:moveTo>
                      <a:pt x="10" y="0"/>
                    </a:moveTo>
                    <a:cubicBezTo>
                      <a:pt x="4" y="0"/>
                      <a:pt x="3" y="2"/>
                      <a:pt x="3" y="4"/>
                    </a:cubicBezTo>
                    <a:cubicBezTo>
                      <a:pt x="3" y="14"/>
                      <a:pt x="3" y="14"/>
                      <a:pt x="3" y="14"/>
                    </a:cubicBezTo>
                    <a:cubicBezTo>
                      <a:pt x="3" y="15"/>
                      <a:pt x="3" y="16"/>
                      <a:pt x="4" y="16"/>
                    </a:cubicBezTo>
                    <a:cubicBezTo>
                      <a:pt x="4" y="17"/>
                      <a:pt x="5" y="17"/>
                      <a:pt x="6" y="17"/>
                    </a:cubicBezTo>
                    <a:cubicBezTo>
                      <a:pt x="6" y="17"/>
                      <a:pt x="6" y="17"/>
                      <a:pt x="6" y="17"/>
                    </a:cubicBezTo>
                    <a:cubicBezTo>
                      <a:pt x="7" y="17"/>
                      <a:pt x="8" y="17"/>
                      <a:pt x="8" y="17"/>
                    </a:cubicBezTo>
                    <a:cubicBezTo>
                      <a:pt x="10" y="17"/>
                      <a:pt x="11" y="17"/>
                      <a:pt x="11" y="17"/>
                    </a:cubicBezTo>
                    <a:cubicBezTo>
                      <a:pt x="11" y="18"/>
                      <a:pt x="10" y="18"/>
                      <a:pt x="9" y="18"/>
                    </a:cubicBezTo>
                    <a:cubicBezTo>
                      <a:pt x="9" y="18"/>
                      <a:pt x="8" y="18"/>
                      <a:pt x="8" y="18"/>
                    </a:cubicBezTo>
                    <a:cubicBezTo>
                      <a:pt x="7" y="18"/>
                      <a:pt x="6" y="18"/>
                      <a:pt x="5" y="18"/>
                    </a:cubicBezTo>
                    <a:cubicBezTo>
                      <a:pt x="3" y="18"/>
                      <a:pt x="2" y="19"/>
                      <a:pt x="2" y="20"/>
                    </a:cubicBezTo>
                    <a:cubicBezTo>
                      <a:pt x="2" y="20"/>
                      <a:pt x="2" y="20"/>
                      <a:pt x="2" y="20"/>
                    </a:cubicBezTo>
                    <a:cubicBezTo>
                      <a:pt x="1" y="22"/>
                      <a:pt x="0" y="23"/>
                      <a:pt x="1" y="25"/>
                    </a:cubicBezTo>
                    <a:cubicBezTo>
                      <a:pt x="2" y="26"/>
                      <a:pt x="2" y="26"/>
                      <a:pt x="3" y="26"/>
                    </a:cubicBezTo>
                    <a:cubicBezTo>
                      <a:pt x="5" y="27"/>
                      <a:pt x="7" y="27"/>
                      <a:pt x="9" y="27"/>
                    </a:cubicBezTo>
                    <a:cubicBezTo>
                      <a:pt x="12" y="27"/>
                      <a:pt x="14" y="27"/>
                      <a:pt x="16" y="26"/>
                    </a:cubicBezTo>
                    <a:cubicBezTo>
                      <a:pt x="20" y="24"/>
                      <a:pt x="22" y="20"/>
                      <a:pt x="22" y="16"/>
                    </a:cubicBezTo>
                    <a:cubicBezTo>
                      <a:pt x="21" y="13"/>
                      <a:pt x="19" y="11"/>
                      <a:pt x="17" y="10"/>
                    </a:cubicBezTo>
                    <a:cubicBezTo>
                      <a:pt x="18" y="9"/>
                      <a:pt x="19" y="9"/>
                      <a:pt x="20" y="8"/>
                    </a:cubicBezTo>
                    <a:cubicBezTo>
                      <a:pt x="21" y="7"/>
                      <a:pt x="21" y="6"/>
                      <a:pt x="21" y="5"/>
                    </a:cubicBezTo>
                    <a:cubicBezTo>
                      <a:pt x="21" y="4"/>
                      <a:pt x="21" y="4"/>
                      <a:pt x="21" y="4"/>
                    </a:cubicBezTo>
                    <a:cubicBezTo>
                      <a:pt x="21" y="0"/>
                      <a:pt x="18" y="0"/>
                      <a:pt x="17" y="0"/>
                    </a:cubicBezTo>
                    <a:cubicBezTo>
                      <a:pt x="16" y="0"/>
                      <a:pt x="16" y="0"/>
                      <a:pt x="16" y="0"/>
                    </a:cubicBezTo>
                    <a:cubicBezTo>
                      <a:pt x="16" y="0"/>
                      <a:pt x="16" y="0"/>
                      <a:pt x="16" y="0"/>
                    </a:cubicBezTo>
                    <a:cubicBezTo>
                      <a:pt x="15" y="0"/>
                      <a:pt x="14" y="0"/>
                      <a:pt x="14"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27"/>
              <p:cNvSpPr>
                <a:spLocks noEditPoints="1"/>
              </p:cNvSpPr>
              <p:nvPr/>
            </p:nvSpPr>
            <p:spPr bwMode="auto">
              <a:xfrm>
                <a:off x="3293" y="2771"/>
                <a:ext cx="57" cy="75"/>
              </a:xfrm>
              <a:custGeom>
                <a:avLst/>
                <a:gdLst>
                  <a:gd name="T0" fmla="*/ 5 w 24"/>
                  <a:gd name="T1" fmla="*/ 14 h 32"/>
                  <a:gd name="T2" fmla="*/ 5 w 24"/>
                  <a:gd name="T3" fmla="*/ 14 h 32"/>
                  <a:gd name="T4" fmla="*/ 5 w 24"/>
                  <a:gd name="T5" fmla="*/ 14 h 32"/>
                  <a:gd name="T6" fmla="*/ 3 w 24"/>
                  <a:gd name="T7" fmla="*/ 10 h 32"/>
                  <a:gd name="T8" fmla="*/ 13 w 24"/>
                  <a:gd name="T9" fmla="*/ 3 h 32"/>
                  <a:gd name="T10" fmla="*/ 13 w 24"/>
                  <a:gd name="T11" fmla="*/ 3 h 32"/>
                  <a:gd name="T12" fmla="*/ 14 w 24"/>
                  <a:gd name="T13" fmla="*/ 4 h 32"/>
                  <a:gd name="T14" fmla="*/ 15 w 24"/>
                  <a:gd name="T15" fmla="*/ 5 h 32"/>
                  <a:gd name="T16" fmla="*/ 15 w 24"/>
                  <a:gd name="T17" fmla="*/ 24 h 32"/>
                  <a:gd name="T18" fmla="*/ 18 w 24"/>
                  <a:gd name="T19" fmla="*/ 24 h 32"/>
                  <a:gd name="T20" fmla="*/ 21 w 24"/>
                  <a:gd name="T21" fmla="*/ 25 h 32"/>
                  <a:gd name="T22" fmla="*/ 21 w 24"/>
                  <a:gd name="T23" fmla="*/ 29 h 32"/>
                  <a:gd name="T24" fmla="*/ 21 w 24"/>
                  <a:gd name="T25" fmla="*/ 29 h 32"/>
                  <a:gd name="T26" fmla="*/ 21 w 24"/>
                  <a:gd name="T27" fmla="*/ 29 h 32"/>
                  <a:gd name="T28" fmla="*/ 21 w 24"/>
                  <a:gd name="T29" fmla="*/ 29 h 32"/>
                  <a:gd name="T30" fmla="*/ 4 w 24"/>
                  <a:gd name="T31" fmla="*/ 29 h 32"/>
                  <a:gd name="T32" fmla="*/ 4 w 24"/>
                  <a:gd name="T33" fmla="*/ 25 h 32"/>
                  <a:gd name="T34" fmla="*/ 5 w 24"/>
                  <a:gd name="T35" fmla="*/ 25 h 32"/>
                  <a:gd name="T36" fmla="*/ 10 w 24"/>
                  <a:gd name="T37" fmla="*/ 25 h 32"/>
                  <a:gd name="T38" fmla="*/ 11 w 24"/>
                  <a:gd name="T39" fmla="*/ 11 h 32"/>
                  <a:gd name="T40" fmla="*/ 5 w 24"/>
                  <a:gd name="T41" fmla="*/ 14 h 32"/>
                  <a:gd name="T42" fmla="*/ 5 w 24"/>
                  <a:gd name="T43" fmla="*/ 14 h 32"/>
                  <a:gd name="T44" fmla="*/ 13 w 24"/>
                  <a:gd name="T45" fmla="*/ 0 h 32"/>
                  <a:gd name="T46" fmla="*/ 10 w 24"/>
                  <a:gd name="T47" fmla="*/ 2 h 32"/>
                  <a:gd name="T48" fmla="*/ 2 w 24"/>
                  <a:gd name="T49" fmla="*/ 7 h 32"/>
                  <a:gd name="T50" fmla="*/ 0 w 24"/>
                  <a:gd name="T51" fmla="*/ 8 h 32"/>
                  <a:gd name="T52" fmla="*/ 0 w 24"/>
                  <a:gd name="T53" fmla="*/ 11 h 32"/>
                  <a:gd name="T54" fmla="*/ 2 w 24"/>
                  <a:gd name="T55" fmla="*/ 15 h 32"/>
                  <a:gd name="T56" fmla="*/ 4 w 24"/>
                  <a:gd name="T57" fmla="*/ 17 h 32"/>
                  <a:gd name="T58" fmla="*/ 5 w 24"/>
                  <a:gd name="T59" fmla="*/ 17 h 32"/>
                  <a:gd name="T60" fmla="*/ 7 w 24"/>
                  <a:gd name="T61" fmla="*/ 17 h 32"/>
                  <a:gd name="T62" fmla="*/ 8 w 24"/>
                  <a:gd name="T63" fmla="*/ 16 h 32"/>
                  <a:gd name="T64" fmla="*/ 8 w 24"/>
                  <a:gd name="T65" fmla="*/ 18 h 32"/>
                  <a:gd name="T66" fmla="*/ 7 w 24"/>
                  <a:gd name="T67" fmla="*/ 22 h 32"/>
                  <a:gd name="T68" fmla="*/ 5 w 24"/>
                  <a:gd name="T69" fmla="*/ 22 h 32"/>
                  <a:gd name="T70" fmla="*/ 4 w 24"/>
                  <a:gd name="T71" fmla="*/ 22 h 32"/>
                  <a:gd name="T72" fmla="*/ 2 w 24"/>
                  <a:gd name="T73" fmla="*/ 25 h 32"/>
                  <a:gd name="T74" fmla="*/ 2 w 24"/>
                  <a:gd name="T75" fmla="*/ 27 h 32"/>
                  <a:gd name="T76" fmla="*/ 2 w 24"/>
                  <a:gd name="T77" fmla="*/ 29 h 32"/>
                  <a:gd name="T78" fmla="*/ 4 w 24"/>
                  <a:gd name="T79" fmla="*/ 31 h 32"/>
                  <a:gd name="T80" fmla="*/ 12 w 24"/>
                  <a:gd name="T81" fmla="*/ 32 h 32"/>
                  <a:gd name="T82" fmla="*/ 21 w 24"/>
                  <a:gd name="T83" fmla="*/ 32 h 32"/>
                  <a:gd name="T84" fmla="*/ 23 w 24"/>
                  <a:gd name="T85" fmla="*/ 31 h 32"/>
                  <a:gd name="T86" fmla="*/ 24 w 24"/>
                  <a:gd name="T87" fmla="*/ 29 h 32"/>
                  <a:gd name="T88" fmla="*/ 24 w 24"/>
                  <a:gd name="T89" fmla="*/ 25 h 32"/>
                  <a:gd name="T90" fmla="*/ 21 w 24"/>
                  <a:gd name="T91" fmla="*/ 22 h 32"/>
                  <a:gd name="T92" fmla="*/ 18 w 24"/>
                  <a:gd name="T93" fmla="*/ 21 h 32"/>
                  <a:gd name="T94" fmla="*/ 18 w 24"/>
                  <a:gd name="T95" fmla="*/ 21 h 32"/>
                  <a:gd name="T96" fmla="*/ 18 w 24"/>
                  <a:gd name="T97" fmla="*/ 6 h 32"/>
                  <a:gd name="T98" fmla="*/ 18 w 24"/>
                  <a:gd name="T99" fmla="*/ 3 h 32"/>
                  <a:gd name="T100" fmla="*/ 17 w 24"/>
                  <a:gd name="T101" fmla="*/ 3 h 32"/>
                  <a:gd name="T102" fmla="*/ 16 w 24"/>
                  <a:gd name="T103" fmla="*/ 2 h 32"/>
                  <a:gd name="T104" fmla="*/ 14 w 24"/>
                  <a:gd name="T105" fmla="*/ 1 h 32"/>
                  <a:gd name="T106" fmla="*/ 13 w 24"/>
                  <a:gd name="T10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32">
                    <a:moveTo>
                      <a:pt x="5" y="14"/>
                    </a:moveTo>
                    <a:cubicBezTo>
                      <a:pt x="5" y="14"/>
                      <a:pt x="5" y="14"/>
                      <a:pt x="5" y="14"/>
                    </a:cubicBezTo>
                    <a:cubicBezTo>
                      <a:pt x="5" y="14"/>
                      <a:pt x="5" y="14"/>
                      <a:pt x="5" y="14"/>
                    </a:cubicBezTo>
                    <a:cubicBezTo>
                      <a:pt x="4" y="13"/>
                      <a:pt x="3" y="11"/>
                      <a:pt x="3" y="10"/>
                    </a:cubicBezTo>
                    <a:cubicBezTo>
                      <a:pt x="6" y="8"/>
                      <a:pt x="13" y="3"/>
                      <a:pt x="13" y="3"/>
                    </a:cubicBezTo>
                    <a:cubicBezTo>
                      <a:pt x="13" y="3"/>
                      <a:pt x="13" y="3"/>
                      <a:pt x="13" y="3"/>
                    </a:cubicBezTo>
                    <a:cubicBezTo>
                      <a:pt x="14" y="4"/>
                      <a:pt x="14" y="4"/>
                      <a:pt x="14" y="4"/>
                    </a:cubicBezTo>
                    <a:cubicBezTo>
                      <a:pt x="14" y="4"/>
                      <a:pt x="15" y="5"/>
                      <a:pt x="15" y="5"/>
                    </a:cubicBezTo>
                    <a:cubicBezTo>
                      <a:pt x="15" y="12"/>
                      <a:pt x="15" y="18"/>
                      <a:pt x="15" y="24"/>
                    </a:cubicBezTo>
                    <a:cubicBezTo>
                      <a:pt x="16" y="24"/>
                      <a:pt x="17" y="24"/>
                      <a:pt x="18" y="24"/>
                    </a:cubicBezTo>
                    <a:cubicBezTo>
                      <a:pt x="19" y="24"/>
                      <a:pt x="20" y="24"/>
                      <a:pt x="21" y="25"/>
                    </a:cubicBezTo>
                    <a:cubicBezTo>
                      <a:pt x="21" y="26"/>
                      <a:pt x="21" y="27"/>
                      <a:pt x="21" y="29"/>
                    </a:cubicBezTo>
                    <a:cubicBezTo>
                      <a:pt x="21" y="29"/>
                      <a:pt x="21" y="29"/>
                      <a:pt x="21" y="29"/>
                    </a:cubicBezTo>
                    <a:cubicBezTo>
                      <a:pt x="21" y="29"/>
                      <a:pt x="21" y="29"/>
                      <a:pt x="21" y="29"/>
                    </a:cubicBezTo>
                    <a:cubicBezTo>
                      <a:pt x="21" y="29"/>
                      <a:pt x="21" y="29"/>
                      <a:pt x="21" y="29"/>
                    </a:cubicBezTo>
                    <a:cubicBezTo>
                      <a:pt x="15" y="29"/>
                      <a:pt x="10" y="29"/>
                      <a:pt x="4" y="29"/>
                    </a:cubicBezTo>
                    <a:cubicBezTo>
                      <a:pt x="4" y="27"/>
                      <a:pt x="4" y="26"/>
                      <a:pt x="4" y="25"/>
                    </a:cubicBezTo>
                    <a:cubicBezTo>
                      <a:pt x="5" y="25"/>
                      <a:pt x="5" y="25"/>
                      <a:pt x="5" y="25"/>
                    </a:cubicBezTo>
                    <a:cubicBezTo>
                      <a:pt x="7" y="25"/>
                      <a:pt x="9" y="25"/>
                      <a:pt x="10" y="25"/>
                    </a:cubicBezTo>
                    <a:cubicBezTo>
                      <a:pt x="10" y="20"/>
                      <a:pt x="11" y="15"/>
                      <a:pt x="11" y="11"/>
                    </a:cubicBezTo>
                    <a:cubicBezTo>
                      <a:pt x="9" y="12"/>
                      <a:pt x="7" y="13"/>
                      <a:pt x="5" y="14"/>
                    </a:cubicBezTo>
                    <a:cubicBezTo>
                      <a:pt x="5" y="14"/>
                      <a:pt x="5" y="14"/>
                      <a:pt x="5" y="14"/>
                    </a:cubicBezTo>
                    <a:moveTo>
                      <a:pt x="13" y="0"/>
                    </a:moveTo>
                    <a:cubicBezTo>
                      <a:pt x="12" y="0"/>
                      <a:pt x="12" y="1"/>
                      <a:pt x="10" y="2"/>
                    </a:cubicBezTo>
                    <a:cubicBezTo>
                      <a:pt x="8" y="3"/>
                      <a:pt x="4" y="6"/>
                      <a:pt x="2" y="7"/>
                    </a:cubicBezTo>
                    <a:cubicBezTo>
                      <a:pt x="1" y="7"/>
                      <a:pt x="0" y="8"/>
                      <a:pt x="0" y="8"/>
                    </a:cubicBezTo>
                    <a:cubicBezTo>
                      <a:pt x="0" y="9"/>
                      <a:pt x="0" y="10"/>
                      <a:pt x="0" y="11"/>
                    </a:cubicBezTo>
                    <a:cubicBezTo>
                      <a:pt x="1" y="12"/>
                      <a:pt x="2" y="14"/>
                      <a:pt x="2" y="15"/>
                    </a:cubicBezTo>
                    <a:cubicBezTo>
                      <a:pt x="3" y="16"/>
                      <a:pt x="3" y="17"/>
                      <a:pt x="4" y="17"/>
                    </a:cubicBezTo>
                    <a:cubicBezTo>
                      <a:pt x="4" y="17"/>
                      <a:pt x="5" y="17"/>
                      <a:pt x="5" y="17"/>
                    </a:cubicBezTo>
                    <a:cubicBezTo>
                      <a:pt x="6" y="17"/>
                      <a:pt x="6" y="17"/>
                      <a:pt x="7" y="17"/>
                    </a:cubicBezTo>
                    <a:cubicBezTo>
                      <a:pt x="8" y="16"/>
                      <a:pt x="8" y="16"/>
                      <a:pt x="8" y="16"/>
                    </a:cubicBezTo>
                    <a:cubicBezTo>
                      <a:pt x="8" y="17"/>
                      <a:pt x="8" y="17"/>
                      <a:pt x="8" y="18"/>
                    </a:cubicBezTo>
                    <a:cubicBezTo>
                      <a:pt x="7" y="19"/>
                      <a:pt x="7" y="20"/>
                      <a:pt x="7" y="22"/>
                    </a:cubicBezTo>
                    <a:cubicBezTo>
                      <a:pt x="7" y="22"/>
                      <a:pt x="6" y="22"/>
                      <a:pt x="5" y="22"/>
                    </a:cubicBezTo>
                    <a:cubicBezTo>
                      <a:pt x="4" y="22"/>
                      <a:pt x="4" y="22"/>
                      <a:pt x="4" y="22"/>
                    </a:cubicBezTo>
                    <a:cubicBezTo>
                      <a:pt x="3" y="22"/>
                      <a:pt x="2" y="23"/>
                      <a:pt x="2" y="25"/>
                    </a:cubicBezTo>
                    <a:cubicBezTo>
                      <a:pt x="2" y="27"/>
                      <a:pt x="2" y="27"/>
                      <a:pt x="2" y="27"/>
                    </a:cubicBezTo>
                    <a:cubicBezTo>
                      <a:pt x="2" y="29"/>
                      <a:pt x="2" y="29"/>
                      <a:pt x="2" y="29"/>
                    </a:cubicBezTo>
                    <a:cubicBezTo>
                      <a:pt x="2" y="30"/>
                      <a:pt x="3" y="31"/>
                      <a:pt x="4" y="31"/>
                    </a:cubicBezTo>
                    <a:cubicBezTo>
                      <a:pt x="7" y="31"/>
                      <a:pt x="10" y="32"/>
                      <a:pt x="12" y="32"/>
                    </a:cubicBezTo>
                    <a:cubicBezTo>
                      <a:pt x="15" y="32"/>
                      <a:pt x="18" y="32"/>
                      <a:pt x="21" y="32"/>
                    </a:cubicBezTo>
                    <a:cubicBezTo>
                      <a:pt x="22" y="32"/>
                      <a:pt x="22" y="32"/>
                      <a:pt x="23" y="31"/>
                    </a:cubicBezTo>
                    <a:cubicBezTo>
                      <a:pt x="23" y="31"/>
                      <a:pt x="24" y="30"/>
                      <a:pt x="24" y="29"/>
                    </a:cubicBezTo>
                    <a:cubicBezTo>
                      <a:pt x="24" y="25"/>
                      <a:pt x="24" y="25"/>
                      <a:pt x="24" y="25"/>
                    </a:cubicBezTo>
                    <a:cubicBezTo>
                      <a:pt x="24" y="23"/>
                      <a:pt x="23" y="22"/>
                      <a:pt x="21" y="22"/>
                    </a:cubicBezTo>
                    <a:cubicBezTo>
                      <a:pt x="21" y="21"/>
                      <a:pt x="20" y="21"/>
                      <a:pt x="18" y="21"/>
                    </a:cubicBezTo>
                    <a:cubicBezTo>
                      <a:pt x="18" y="21"/>
                      <a:pt x="18" y="21"/>
                      <a:pt x="18" y="21"/>
                    </a:cubicBezTo>
                    <a:cubicBezTo>
                      <a:pt x="18" y="16"/>
                      <a:pt x="18" y="11"/>
                      <a:pt x="18" y="6"/>
                    </a:cubicBezTo>
                    <a:cubicBezTo>
                      <a:pt x="18" y="5"/>
                      <a:pt x="18" y="4"/>
                      <a:pt x="18" y="3"/>
                    </a:cubicBezTo>
                    <a:cubicBezTo>
                      <a:pt x="17" y="3"/>
                      <a:pt x="17" y="3"/>
                      <a:pt x="17" y="3"/>
                    </a:cubicBezTo>
                    <a:cubicBezTo>
                      <a:pt x="16" y="2"/>
                      <a:pt x="16" y="2"/>
                      <a:pt x="16" y="2"/>
                    </a:cubicBezTo>
                    <a:cubicBezTo>
                      <a:pt x="16" y="1"/>
                      <a:pt x="15" y="1"/>
                      <a:pt x="14" y="1"/>
                    </a:cubicBezTo>
                    <a:cubicBezTo>
                      <a:pt x="13"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28"/>
              <p:cNvSpPr>
                <a:spLocks noEditPoints="1"/>
              </p:cNvSpPr>
              <p:nvPr/>
            </p:nvSpPr>
            <p:spPr bwMode="auto">
              <a:xfrm>
                <a:off x="3357" y="2818"/>
                <a:ext cx="52" cy="73"/>
              </a:xfrm>
              <a:custGeom>
                <a:avLst/>
                <a:gdLst>
                  <a:gd name="T0" fmla="*/ 3 w 22"/>
                  <a:gd name="T1" fmla="*/ 4 h 31"/>
                  <a:gd name="T2" fmla="*/ 10 w 22"/>
                  <a:gd name="T3" fmla="*/ 2 h 31"/>
                  <a:gd name="T4" fmla="*/ 10 w 22"/>
                  <a:gd name="T5" fmla="*/ 2 h 31"/>
                  <a:gd name="T6" fmla="*/ 17 w 22"/>
                  <a:gd name="T7" fmla="*/ 9 h 31"/>
                  <a:gd name="T8" fmla="*/ 10 w 22"/>
                  <a:gd name="T9" fmla="*/ 22 h 31"/>
                  <a:gd name="T10" fmla="*/ 11 w 22"/>
                  <a:gd name="T11" fmla="*/ 24 h 31"/>
                  <a:gd name="T12" fmla="*/ 19 w 22"/>
                  <a:gd name="T13" fmla="*/ 27 h 31"/>
                  <a:gd name="T14" fmla="*/ 9 w 22"/>
                  <a:gd name="T15" fmla="*/ 27 h 31"/>
                  <a:gd name="T16" fmla="*/ 4 w 22"/>
                  <a:gd name="T17" fmla="*/ 24 h 31"/>
                  <a:gd name="T18" fmla="*/ 4 w 22"/>
                  <a:gd name="T19" fmla="*/ 24 h 31"/>
                  <a:gd name="T20" fmla="*/ 12 w 22"/>
                  <a:gd name="T21" fmla="*/ 16 h 31"/>
                  <a:gd name="T22" fmla="*/ 13 w 22"/>
                  <a:gd name="T23" fmla="*/ 12 h 31"/>
                  <a:gd name="T24" fmla="*/ 11 w 22"/>
                  <a:gd name="T25" fmla="*/ 8 h 31"/>
                  <a:gd name="T26" fmla="*/ 11 w 22"/>
                  <a:gd name="T27" fmla="*/ 8 h 31"/>
                  <a:gd name="T28" fmla="*/ 8 w 22"/>
                  <a:gd name="T29" fmla="*/ 7 h 31"/>
                  <a:gd name="T30" fmla="*/ 4 w 22"/>
                  <a:gd name="T31" fmla="*/ 8 h 31"/>
                  <a:gd name="T32" fmla="*/ 10 w 22"/>
                  <a:gd name="T33" fmla="*/ 0 h 31"/>
                  <a:gd name="T34" fmla="*/ 10 w 22"/>
                  <a:gd name="T35" fmla="*/ 0 h 31"/>
                  <a:gd name="T36" fmla="*/ 0 w 22"/>
                  <a:gd name="T37" fmla="*/ 4 h 31"/>
                  <a:gd name="T38" fmla="*/ 2 w 22"/>
                  <a:gd name="T39" fmla="*/ 11 h 31"/>
                  <a:gd name="T40" fmla="*/ 4 w 22"/>
                  <a:gd name="T41" fmla="*/ 11 h 31"/>
                  <a:gd name="T42" fmla="*/ 8 w 22"/>
                  <a:gd name="T43" fmla="*/ 10 h 31"/>
                  <a:gd name="T44" fmla="*/ 10 w 22"/>
                  <a:gd name="T45" fmla="*/ 10 h 31"/>
                  <a:gd name="T46" fmla="*/ 10 w 22"/>
                  <a:gd name="T47" fmla="*/ 12 h 31"/>
                  <a:gd name="T48" fmla="*/ 3 w 22"/>
                  <a:gd name="T49" fmla="*/ 21 h 31"/>
                  <a:gd name="T50" fmla="*/ 1 w 22"/>
                  <a:gd name="T51" fmla="*/ 24 h 31"/>
                  <a:gd name="T52" fmla="*/ 1 w 22"/>
                  <a:gd name="T53" fmla="*/ 29 h 31"/>
                  <a:gd name="T54" fmla="*/ 2 w 22"/>
                  <a:gd name="T55" fmla="*/ 31 h 31"/>
                  <a:gd name="T56" fmla="*/ 9 w 22"/>
                  <a:gd name="T57" fmla="*/ 30 h 31"/>
                  <a:gd name="T58" fmla="*/ 21 w 22"/>
                  <a:gd name="T59" fmla="*/ 31 h 31"/>
                  <a:gd name="T60" fmla="*/ 22 w 22"/>
                  <a:gd name="T61" fmla="*/ 29 h 31"/>
                  <a:gd name="T62" fmla="*/ 22 w 22"/>
                  <a:gd name="T63" fmla="*/ 23 h 31"/>
                  <a:gd name="T64" fmla="*/ 21 w 22"/>
                  <a:gd name="T65" fmla="*/ 22 h 31"/>
                  <a:gd name="T66" fmla="*/ 17 w 22"/>
                  <a:gd name="T67" fmla="*/ 18 h 31"/>
                  <a:gd name="T68" fmla="*/ 19 w 22"/>
                  <a:gd name="T6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1">
                    <a:moveTo>
                      <a:pt x="4" y="8"/>
                    </a:moveTo>
                    <a:cubicBezTo>
                      <a:pt x="4" y="7"/>
                      <a:pt x="3" y="6"/>
                      <a:pt x="3" y="4"/>
                    </a:cubicBezTo>
                    <a:cubicBezTo>
                      <a:pt x="5" y="3"/>
                      <a:pt x="8" y="3"/>
                      <a:pt x="10" y="2"/>
                    </a:cubicBezTo>
                    <a:cubicBezTo>
                      <a:pt x="10" y="2"/>
                      <a:pt x="10" y="2"/>
                      <a:pt x="10" y="2"/>
                    </a:cubicBezTo>
                    <a:cubicBezTo>
                      <a:pt x="10" y="2"/>
                      <a:pt x="10" y="2"/>
                      <a:pt x="10" y="2"/>
                    </a:cubicBezTo>
                    <a:cubicBezTo>
                      <a:pt x="10" y="2"/>
                      <a:pt x="10" y="2"/>
                      <a:pt x="10" y="2"/>
                    </a:cubicBezTo>
                    <a:cubicBezTo>
                      <a:pt x="13" y="2"/>
                      <a:pt x="15" y="4"/>
                      <a:pt x="16" y="6"/>
                    </a:cubicBezTo>
                    <a:cubicBezTo>
                      <a:pt x="17" y="7"/>
                      <a:pt x="17" y="8"/>
                      <a:pt x="17" y="9"/>
                    </a:cubicBezTo>
                    <a:cubicBezTo>
                      <a:pt x="17" y="11"/>
                      <a:pt x="16" y="14"/>
                      <a:pt x="15" y="16"/>
                    </a:cubicBezTo>
                    <a:cubicBezTo>
                      <a:pt x="13" y="19"/>
                      <a:pt x="11" y="21"/>
                      <a:pt x="10" y="22"/>
                    </a:cubicBezTo>
                    <a:cubicBezTo>
                      <a:pt x="10" y="22"/>
                      <a:pt x="10" y="23"/>
                      <a:pt x="10" y="23"/>
                    </a:cubicBezTo>
                    <a:cubicBezTo>
                      <a:pt x="10" y="24"/>
                      <a:pt x="11" y="24"/>
                      <a:pt x="11" y="24"/>
                    </a:cubicBezTo>
                    <a:cubicBezTo>
                      <a:pt x="14" y="24"/>
                      <a:pt x="17" y="24"/>
                      <a:pt x="19" y="24"/>
                    </a:cubicBezTo>
                    <a:cubicBezTo>
                      <a:pt x="19" y="25"/>
                      <a:pt x="19" y="26"/>
                      <a:pt x="19" y="27"/>
                    </a:cubicBezTo>
                    <a:cubicBezTo>
                      <a:pt x="19" y="28"/>
                      <a:pt x="19" y="28"/>
                      <a:pt x="19" y="28"/>
                    </a:cubicBezTo>
                    <a:cubicBezTo>
                      <a:pt x="16" y="28"/>
                      <a:pt x="12" y="27"/>
                      <a:pt x="9" y="27"/>
                    </a:cubicBezTo>
                    <a:cubicBezTo>
                      <a:pt x="7" y="27"/>
                      <a:pt x="6" y="28"/>
                      <a:pt x="4" y="28"/>
                    </a:cubicBezTo>
                    <a:cubicBezTo>
                      <a:pt x="4" y="26"/>
                      <a:pt x="4" y="25"/>
                      <a:pt x="4" y="24"/>
                    </a:cubicBezTo>
                    <a:cubicBezTo>
                      <a:pt x="4" y="24"/>
                      <a:pt x="4" y="24"/>
                      <a:pt x="4" y="24"/>
                    </a:cubicBezTo>
                    <a:cubicBezTo>
                      <a:pt x="4" y="24"/>
                      <a:pt x="4" y="24"/>
                      <a:pt x="4" y="24"/>
                    </a:cubicBezTo>
                    <a:cubicBezTo>
                      <a:pt x="4" y="23"/>
                      <a:pt x="4" y="23"/>
                      <a:pt x="4" y="23"/>
                    </a:cubicBezTo>
                    <a:cubicBezTo>
                      <a:pt x="8" y="22"/>
                      <a:pt x="10" y="19"/>
                      <a:pt x="12" y="16"/>
                    </a:cubicBezTo>
                    <a:cubicBezTo>
                      <a:pt x="13" y="15"/>
                      <a:pt x="13" y="14"/>
                      <a:pt x="13" y="12"/>
                    </a:cubicBezTo>
                    <a:cubicBezTo>
                      <a:pt x="13" y="12"/>
                      <a:pt x="13" y="12"/>
                      <a:pt x="13" y="12"/>
                    </a:cubicBezTo>
                    <a:cubicBezTo>
                      <a:pt x="13" y="10"/>
                      <a:pt x="13" y="8"/>
                      <a:pt x="11" y="8"/>
                    </a:cubicBezTo>
                    <a:cubicBezTo>
                      <a:pt x="11" y="8"/>
                      <a:pt x="11" y="8"/>
                      <a:pt x="11" y="8"/>
                    </a:cubicBezTo>
                    <a:cubicBezTo>
                      <a:pt x="11" y="8"/>
                      <a:pt x="11" y="8"/>
                      <a:pt x="11" y="8"/>
                    </a:cubicBezTo>
                    <a:cubicBezTo>
                      <a:pt x="11" y="8"/>
                      <a:pt x="11" y="8"/>
                      <a:pt x="11" y="8"/>
                    </a:cubicBezTo>
                    <a:cubicBezTo>
                      <a:pt x="10" y="7"/>
                      <a:pt x="9" y="7"/>
                      <a:pt x="8" y="7"/>
                    </a:cubicBezTo>
                    <a:cubicBezTo>
                      <a:pt x="8" y="7"/>
                      <a:pt x="8" y="7"/>
                      <a:pt x="8" y="7"/>
                    </a:cubicBezTo>
                    <a:cubicBezTo>
                      <a:pt x="8" y="7"/>
                      <a:pt x="8" y="7"/>
                      <a:pt x="8" y="7"/>
                    </a:cubicBezTo>
                    <a:cubicBezTo>
                      <a:pt x="7" y="7"/>
                      <a:pt x="5" y="7"/>
                      <a:pt x="4" y="8"/>
                    </a:cubicBezTo>
                    <a:moveTo>
                      <a:pt x="10" y="0"/>
                    </a:moveTo>
                    <a:cubicBezTo>
                      <a:pt x="10" y="0"/>
                      <a:pt x="10" y="0"/>
                      <a:pt x="10" y="0"/>
                    </a:cubicBezTo>
                    <a:cubicBezTo>
                      <a:pt x="10" y="0"/>
                      <a:pt x="10" y="0"/>
                      <a:pt x="10" y="0"/>
                    </a:cubicBezTo>
                    <a:cubicBezTo>
                      <a:pt x="10" y="0"/>
                      <a:pt x="10" y="0"/>
                      <a:pt x="10" y="0"/>
                    </a:cubicBezTo>
                    <a:cubicBezTo>
                      <a:pt x="7" y="0"/>
                      <a:pt x="3" y="1"/>
                      <a:pt x="1" y="2"/>
                    </a:cubicBezTo>
                    <a:cubicBezTo>
                      <a:pt x="0" y="3"/>
                      <a:pt x="0" y="3"/>
                      <a:pt x="0" y="4"/>
                    </a:cubicBezTo>
                    <a:cubicBezTo>
                      <a:pt x="0" y="6"/>
                      <a:pt x="1" y="8"/>
                      <a:pt x="1" y="10"/>
                    </a:cubicBezTo>
                    <a:cubicBezTo>
                      <a:pt x="2" y="11"/>
                      <a:pt x="2" y="11"/>
                      <a:pt x="2" y="11"/>
                    </a:cubicBezTo>
                    <a:cubicBezTo>
                      <a:pt x="2" y="11"/>
                      <a:pt x="3" y="11"/>
                      <a:pt x="3" y="11"/>
                    </a:cubicBezTo>
                    <a:cubicBezTo>
                      <a:pt x="3" y="11"/>
                      <a:pt x="3" y="11"/>
                      <a:pt x="4" y="11"/>
                    </a:cubicBezTo>
                    <a:cubicBezTo>
                      <a:pt x="5" y="10"/>
                      <a:pt x="7" y="10"/>
                      <a:pt x="8" y="10"/>
                    </a:cubicBezTo>
                    <a:cubicBezTo>
                      <a:pt x="8" y="10"/>
                      <a:pt x="8" y="10"/>
                      <a:pt x="8" y="10"/>
                    </a:cubicBezTo>
                    <a:cubicBezTo>
                      <a:pt x="8" y="10"/>
                      <a:pt x="8" y="10"/>
                      <a:pt x="8" y="10"/>
                    </a:cubicBezTo>
                    <a:cubicBezTo>
                      <a:pt x="9" y="10"/>
                      <a:pt x="9" y="10"/>
                      <a:pt x="10" y="10"/>
                    </a:cubicBezTo>
                    <a:cubicBezTo>
                      <a:pt x="10" y="10"/>
                      <a:pt x="10" y="11"/>
                      <a:pt x="10" y="12"/>
                    </a:cubicBezTo>
                    <a:cubicBezTo>
                      <a:pt x="10" y="12"/>
                      <a:pt x="10" y="12"/>
                      <a:pt x="10" y="12"/>
                    </a:cubicBezTo>
                    <a:cubicBezTo>
                      <a:pt x="10" y="13"/>
                      <a:pt x="10" y="14"/>
                      <a:pt x="9" y="15"/>
                    </a:cubicBezTo>
                    <a:cubicBezTo>
                      <a:pt x="8" y="17"/>
                      <a:pt x="6" y="19"/>
                      <a:pt x="3" y="21"/>
                    </a:cubicBezTo>
                    <a:cubicBezTo>
                      <a:pt x="3" y="21"/>
                      <a:pt x="2" y="21"/>
                      <a:pt x="1" y="22"/>
                    </a:cubicBezTo>
                    <a:cubicBezTo>
                      <a:pt x="1" y="23"/>
                      <a:pt x="1" y="24"/>
                      <a:pt x="1" y="24"/>
                    </a:cubicBezTo>
                    <a:cubicBezTo>
                      <a:pt x="1" y="24"/>
                      <a:pt x="1" y="24"/>
                      <a:pt x="1" y="24"/>
                    </a:cubicBezTo>
                    <a:cubicBezTo>
                      <a:pt x="1" y="26"/>
                      <a:pt x="1" y="27"/>
                      <a:pt x="1" y="29"/>
                    </a:cubicBezTo>
                    <a:cubicBezTo>
                      <a:pt x="1" y="29"/>
                      <a:pt x="1" y="30"/>
                      <a:pt x="1" y="30"/>
                    </a:cubicBezTo>
                    <a:cubicBezTo>
                      <a:pt x="2" y="30"/>
                      <a:pt x="2" y="31"/>
                      <a:pt x="2" y="31"/>
                    </a:cubicBezTo>
                    <a:cubicBezTo>
                      <a:pt x="3" y="31"/>
                      <a:pt x="3" y="31"/>
                      <a:pt x="3" y="31"/>
                    </a:cubicBezTo>
                    <a:cubicBezTo>
                      <a:pt x="5" y="30"/>
                      <a:pt x="7" y="30"/>
                      <a:pt x="9" y="30"/>
                    </a:cubicBezTo>
                    <a:cubicBezTo>
                      <a:pt x="13" y="30"/>
                      <a:pt x="17" y="31"/>
                      <a:pt x="21" y="31"/>
                    </a:cubicBezTo>
                    <a:cubicBezTo>
                      <a:pt x="21" y="31"/>
                      <a:pt x="21" y="31"/>
                      <a:pt x="21" y="31"/>
                    </a:cubicBezTo>
                    <a:cubicBezTo>
                      <a:pt x="21" y="31"/>
                      <a:pt x="21" y="31"/>
                      <a:pt x="22" y="30"/>
                    </a:cubicBezTo>
                    <a:cubicBezTo>
                      <a:pt x="22" y="30"/>
                      <a:pt x="22" y="30"/>
                      <a:pt x="22" y="29"/>
                    </a:cubicBezTo>
                    <a:cubicBezTo>
                      <a:pt x="22" y="29"/>
                      <a:pt x="22" y="28"/>
                      <a:pt x="22" y="27"/>
                    </a:cubicBezTo>
                    <a:cubicBezTo>
                      <a:pt x="22" y="26"/>
                      <a:pt x="22" y="24"/>
                      <a:pt x="22" y="23"/>
                    </a:cubicBezTo>
                    <a:cubicBezTo>
                      <a:pt x="22" y="23"/>
                      <a:pt x="22" y="22"/>
                      <a:pt x="22" y="22"/>
                    </a:cubicBezTo>
                    <a:cubicBezTo>
                      <a:pt x="22" y="22"/>
                      <a:pt x="21" y="22"/>
                      <a:pt x="21" y="22"/>
                    </a:cubicBezTo>
                    <a:cubicBezTo>
                      <a:pt x="19" y="22"/>
                      <a:pt x="17" y="21"/>
                      <a:pt x="15" y="21"/>
                    </a:cubicBezTo>
                    <a:cubicBezTo>
                      <a:pt x="15" y="20"/>
                      <a:pt x="16" y="19"/>
                      <a:pt x="17" y="18"/>
                    </a:cubicBezTo>
                    <a:cubicBezTo>
                      <a:pt x="19" y="15"/>
                      <a:pt x="20" y="12"/>
                      <a:pt x="20" y="9"/>
                    </a:cubicBezTo>
                    <a:cubicBezTo>
                      <a:pt x="20" y="7"/>
                      <a:pt x="20" y="6"/>
                      <a:pt x="19" y="4"/>
                    </a:cubicBezTo>
                    <a:cubicBezTo>
                      <a:pt x="17" y="1"/>
                      <a:pt x="14"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829"/>
              <p:cNvSpPr>
                <a:spLocks noChangeArrowheads="1"/>
              </p:cNvSpPr>
              <p:nvPr/>
            </p:nvSpPr>
            <p:spPr bwMode="auto">
              <a:xfrm>
                <a:off x="3383" y="283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830"/>
              <p:cNvSpPr>
                <a:spLocks noChangeArrowheads="1"/>
              </p:cNvSpPr>
              <p:nvPr/>
            </p:nvSpPr>
            <p:spPr bwMode="auto">
              <a:xfrm>
                <a:off x="3383" y="2837"/>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Freeform 831"/>
              <p:cNvSpPr>
                <a:spLocks noEditPoints="1"/>
              </p:cNvSpPr>
              <p:nvPr/>
            </p:nvSpPr>
            <p:spPr bwMode="auto">
              <a:xfrm>
                <a:off x="3423" y="2870"/>
                <a:ext cx="55" cy="76"/>
              </a:xfrm>
              <a:custGeom>
                <a:avLst/>
                <a:gdLst>
                  <a:gd name="T0" fmla="*/ 5 w 23"/>
                  <a:gd name="T1" fmla="*/ 4 h 32"/>
                  <a:gd name="T2" fmla="*/ 5 w 23"/>
                  <a:gd name="T3" fmla="*/ 4 h 32"/>
                  <a:gd name="T4" fmla="*/ 11 w 23"/>
                  <a:gd name="T5" fmla="*/ 3 h 32"/>
                  <a:gd name="T6" fmla="*/ 17 w 23"/>
                  <a:gd name="T7" fmla="*/ 8 h 32"/>
                  <a:gd name="T8" fmla="*/ 13 w 23"/>
                  <a:gd name="T9" fmla="*/ 13 h 32"/>
                  <a:gd name="T10" fmla="*/ 14 w 23"/>
                  <a:gd name="T11" fmla="*/ 16 h 32"/>
                  <a:gd name="T12" fmla="*/ 20 w 23"/>
                  <a:gd name="T13" fmla="*/ 23 h 32"/>
                  <a:gd name="T14" fmla="*/ 13 w 23"/>
                  <a:gd name="T15" fmla="*/ 29 h 32"/>
                  <a:gd name="T16" fmla="*/ 11 w 23"/>
                  <a:gd name="T17" fmla="*/ 29 h 32"/>
                  <a:gd name="T18" fmla="*/ 4 w 23"/>
                  <a:gd name="T19" fmla="*/ 28 h 32"/>
                  <a:gd name="T20" fmla="*/ 9 w 23"/>
                  <a:gd name="T21" fmla="*/ 26 h 32"/>
                  <a:gd name="T22" fmla="*/ 15 w 23"/>
                  <a:gd name="T23" fmla="*/ 24 h 32"/>
                  <a:gd name="T24" fmla="*/ 12 w 23"/>
                  <a:gd name="T25" fmla="*/ 17 h 32"/>
                  <a:gd name="T26" fmla="*/ 8 w 23"/>
                  <a:gd name="T27" fmla="*/ 17 h 32"/>
                  <a:gd name="T28" fmla="*/ 11 w 23"/>
                  <a:gd name="T29" fmla="*/ 14 h 32"/>
                  <a:gd name="T30" fmla="*/ 13 w 23"/>
                  <a:gd name="T31" fmla="*/ 9 h 32"/>
                  <a:gd name="T32" fmla="*/ 8 w 23"/>
                  <a:gd name="T33" fmla="*/ 6 h 32"/>
                  <a:gd name="T34" fmla="*/ 5 w 23"/>
                  <a:gd name="T35" fmla="*/ 6 h 32"/>
                  <a:gd name="T36" fmla="*/ 11 w 23"/>
                  <a:gd name="T37" fmla="*/ 0 h 32"/>
                  <a:gd name="T38" fmla="*/ 2 w 23"/>
                  <a:gd name="T39" fmla="*/ 2 h 32"/>
                  <a:gd name="T40" fmla="*/ 2 w 23"/>
                  <a:gd name="T41" fmla="*/ 4 h 32"/>
                  <a:gd name="T42" fmla="*/ 2 w 23"/>
                  <a:gd name="T43" fmla="*/ 8 h 32"/>
                  <a:gd name="T44" fmla="*/ 3 w 23"/>
                  <a:gd name="T45" fmla="*/ 9 h 32"/>
                  <a:gd name="T46" fmla="*/ 5 w 23"/>
                  <a:gd name="T47" fmla="*/ 9 h 32"/>
                  <a:gd name="T48" fmla="*/ 8 w 23"/>
                  <a:gd name="T49" fmla="*/ 9 h 32"/>
                  <a:gd name="T50" fmla="*/ 10 w 23"/>
                  <a:gd name="T51" fmla="*/ 10 h 32"/>
                  <a:gd name="T52" fmla="*/ 10 w 23"/>
                  <a:gd name="T53" fmla="*/ 11 h 32"/>
                  <a:gd name="T54" fmla="*/ 7 w 23"/>
                  <a:gd name="T55" fmla="*/ 12 h 32"/>
                  <a:gd name="T56" fmla="*/ 7 w 23"/>
                  <a:gd name="T57" fmla="*/ 12 h 32"/>
                  <a:gd name="T58" fmla="*/ 6 w 23"/>
                  <a:gd name="T59" fmla="*/ 11 h 32"/>
                  <a:gd name="T60" fmla="*/ 5 w 23"/>
                  <a:gd name="T61" fmla="*/ 13 h 32"/>
                  <a:gd name="T62" fmla="*/ 5 w 23"/>
                  <a:gd name="T63" fmla="*/ 18 h 32"/>
                  <a:gd name="T64" fmla="*/ 5 w 23"/>
                  <a:gd name="T65" fmla="*/ 19 h 32"/>
                  <a:gd name="T66" fmla="*/ 6 w 23"/>
                  <a:gd name="T67" fmla="*/ 20 h 32"/>
                  <a:gd name="T68" fmla="*/ 11 w 23"/>
                  <a:gd name="T69" fmla="*/ 20 h 32"/>
                  <a:gd name="T70" fmla="*/ 12 w 23"/>
                  <a:gd name="T71" fmla="*/ 22 h 32"/>
                  <a:gd name="T72" fmla="*/ 9 w 23"/>
                  <a:gd name="T73" fmla="*/ 23 h 32"/>
                  <a:gd name="T74" fmla="*/ 4 w 23"/>
                  <a:gd name="T75" fmla="*/ 22 h 32"/>
                  <a:gd name="T76" fmla="*/ 0 w 23"/>
                  <a:gd name="T77" fmla="*/ 29 h 32"/>
                  <a:gd name="T78" fmla="*/ 11 w 23"/>
                  <a:gd name="T79" fmla="*/ 32 h 32"/>
                  <a:gd name="T80" fmla="*/ 20 w 23"/>
                  <a:gd name="T81" fmla="*/ 29 h 32"/>
                  <a:gd name="T82" fmla="*/ 23 w 23"/>
                  <a:gd name="T83" fmla="*/ 23 h 32"/>
                  <a:gd name="T84" fmla="*/ 18 w 23"/>
                  <a:gd name="T85" fmla="*/ 12 h 32"/>
                  <a:gd name="T86" fmla="*/ 18 w 23"/>
                  <a:gd name="T8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2">
                    <a:moveTo>
                      <a:pt x="5" y="6"/>
                    </a:moveTo>
                    <a:cubicBezTo>
                      <a:pt x="5" y="5"/>
                      <a:pt x="5" y="5"/>
                      <a:pt x="5" y="4"/>
                    </a:cubicBezTo>
                    <a:cubicBezTo>
                      <a:pt x="5" y="4"/>
                      <a:pt x="5" y="4"/>
                      <a:pt x="5" y="4"/>
                    </a:cubicBezTo>
                    <a:cubicBezTo>
                      <a:pt x="5" y="4"/>
                      <a:pt x="5" y="4"/>
                      <a:pt x="5" y="4"/>
                    </a:cubicBezTo>
                    <a:cubicBezTo>
                      <a:pt x="7" y="3"/>
                      <a:pt x="9" y="3"/>
                      <a:pt x="11" y="3"/>
                    </a:cubicBezTo>
                    <a:cubicBezTo>
                      <a:pt x="11" y="3"/>
                      <a:pt x="11" y="3"/>
                      <a:pt x="11" y="3"/>
                    </a:cubicBezTo>
                    <a:cubicBezTo>
                      <a:pt x="13" y="3"/>
                      <a:pt x="15" y="3"/>
                      <a:pt x="16" y="4"/>
                    </a:cubicBezTo>
                    <a:cubicBezTo>
                      <a:pt x="17" y="6"/>
                      <a:pt x="17" y="7"/>
                      <a:pt x="17" y="8"/>
                    </a:cubicBezTo>
                    <a:cubicBezTo>
                      <a:pt x="17" y="9"/>
                      <a:pt x="17" y="10"/>
                      <a:pt x="16" y="11"/>
                    </a:cubicBezTo>
                    <a:cubicBezTo>
                      <a:pt x="15" y="12"/>
                      <a:pt x="14" y="13"/>
                      <a:pt x="13" y="13"/>
                    </a:cubicBezTo>
                    <a:cubicBezTo>
                      <a:pt x="13" y="14"/>
                      <a:pt x="13" y="14"/>
                      <a:pt x="13" y="15"/>
                    </a:cubicBezTo>
                    <a:cubicBezTo>
                      <a:pt x="13" y="15"/>
                      <a:pt x="13" y="16"/>
                      <a:pt x="14" y="16"/>
                    </a:cubicBezTo>
                    <a:cubicBezTo>
                      <a:pt x="18" y="17"/>
                      <a:pt x="20" y="20"/>
                      <a:pt x="20" y="23"/>
                    </a:cubicBezTo>
                    <a:cubicBezTo>
                      <a:pt x="20" y="23"/>
                      <a:pt x="20" y="23"/>
                      <a:pt x="20" y="23"/>
                    </a:cubicBezTo>
                    <a:cubicBezTo>
                      <a:pt x="19" y="25"/>
                      <a:pt x="19" y="26"/>
                      <a:pt x="18" y="27"/>
                    </a:cubicBezTo>
                    <a:cubicBezTo>
                      <a:pt x="17" y="28"/>
                      <a:pt x="15" y="29"/>
                      <a:pt x="13" y="29"/>
                    </a:cubicBezTo>
                    <a:cubicBezTo>
                      <a:pt x="13" y="29"/>
                      <a:pt x="12" y="29"/>
                      <a:pt x="11" y="29"/>
                    </a:cubicBezTo>
                    <a:cubicBezTo>
                      <a:pt x="11" y="29"/>
                      <a:pt x="11" y="29"/>
                      <a:pt x="11" y="29"/>
                    </a:cubicBezTo>
                    <a:cubicBezTo>
                      <a:pt x="11" y="29"/>
                      <a:pt x="11" y="29"/>
                      <a:pt x="11" y="29"/>
                    </a:cubicBezTo>
                    <a:cubicBezTo>
                      <a:pt x="8" y="29"/>
                      <a:pt x="5" y="29"/>
                      <a:pt x="4" y="28"/>
                    </a:cubicBezTo>
                    <a:cubicBezTo>
                      <a:pt x="4" y="27"/>
                      <a:pt x="4" y="26"/>
                      <a:pt x="5" y="25"/>
                    </a:cubicBezTo>
                    <a:cubicBezTo>
                      <a:pt x="6" y="26"/>
                      <a:pt x="7" y="26"/>
                      <a:pt x="9" y="26"/>
                    </a:cubicBezTo>
                    <a:cubicBezTo>
                      <a:pt x="10" y="26"/>
                      <a:pt x="11" y="26"/>
                      <a:pt x="12" y="25"/>
                    </a:cubicBezTo>
                    <a:cubicBezTo>
                      <a:pt x="13" y="25"/>
                      <a:pt x="14" y="25"/>
                      <a:pt x="15" y="24"/>
                    </a:cubicBezTo>
                    <a:cubicBezTo>
                      <a:pt x="15" y="23"/>
                      <a:pt x="15" y="22"/>
                      <a:pt x="15" y="22"/>
                    </a:cubicBezTo>
                    <a:cubicBezTo>
                      <a:pt x="15" y="20"/>
                      <a:pt x="14" y="18"/>
                      <a:pt x="12" y="17"/>
                    </a:cubicBezTo>
                    <a:cubicBezTo>
                      <a:pt x="11" y="17"/>
                      <a:pt x="10" y="16"/>
                      <a:pt x="9" y="16"/>
                    </a:cubicBezTo>
                    <a:cubicBezTo>
                      <a:pt x="9" y="16"/>
                      <a:pt x="8" y="16"/>
                      <a:pt x="8" y="17"/>
                    </a:cubicBezTo>
                    <a:cubicBezTo>
                      <a:pt x="8" y="16"/>
                      <a:pt x="8" y="15"/>
                      <a:pt x="8" y="14"/>
                    </a:cubicBezTo>
                    <a:cubicBezTo>
                      <a:pt x="9" y="14"/>
                      <a:pt x="10" y="14"/>
                      <a:pt x="11" y="14"/>
                    </a:cubicBezTo>
                    <a:cubicBezTo>
                      <a:pt x="12" y="13"/>
                      <a:pt x="13" y="12"/>
                      <a:pt x="13" y="10"/>
                    </a:cubicBezTo>
                    <a:cubicBezTo>
                      <a:pt x="13" y="9"/>
                      <a:pt x="13" y="9"/>
                      <a:pt x="13" y="9"/>
                    </a:cubicBezTo>
                    <a:cubicBezTo>
                      <a:pt x="13" y="8"/>
                      <a:pt x="12" y="7"/>
                      <a:pt x="11" y="6"/>
                    </a:cubicBezTo>
                    <a:cubicBezTo>
                      <a:pt x="10" y="6"/>
                      <a:pt x="9" y="6"/>
                      <a:pt x="8" y="6"/>
                    </a:cubicBezTo>
                    <a:cubicBezTo>
                      <a:pt x="7" y="6"/>
                      <a:pt x="6" y="6"/>
                      <a:pt x="5" y="6"/>
                    </a:cubicBezTo>
                    <a:cubicBezTo>
                      <a:pt x="5" y="6"/>
                      <a:pt x="5" y="6"/>
                      <a:pt x="5" y="6"/>
                    </a:cubicBezTo>
                    <a:moveTo>
                      <a:pt x="11" y="0"/>
                    </a:moveTo>
                    <a:cubicBezTo>
                      <a:pt x="11" y="0"/>
                      <a:pt x="11" y="0"/>
                      <a:pt x="11" y="0"/>
                    </a:cubicBezTo>
                    <a:cubicBezTo>
                      <a:pt x="9" y="0"/>
                      <a:pt x="6" y="0"/>
                      <a:pt x="4" y="1"/>
                    </a:cubicBezTo>
                    <a:cubicBezTo>
                      <a:pt x="4" y="1"/>
                      <a:pt x="3" y="1"/>
                      <a:pt x="2" y="2"/>
                    </a:cubicBezTo>
                    <a:cubicBezTo>
                      <a:pt x="2" y="3"/>
                      <a:pt x="2" y="3"/>
                      <a:pt x="2" y="3"/>
                    </a:cubicBezTo>
                    <a:cubicBezTo>
                      <a:pt x="2" y="4"/>
                      <a:pt x="2" y="4"/>
                      <a:pt x="2" y="4"/>
                    </a:cubicBezTo>
                    <a:cubicBezTo>
                      <a:pt x="2" y="4"/>
                      <a:pt x="2" y="4"/>
                      <a:pt x="2" y="4"/>
                    </a:cubicBezTo>
                    <a:cubicBezTo>
                      <a:pt x="2" y="5"/>
                      <a:pt x="2" y="7"/>
                      <a:pt x="2" y="8"/>
                    </a:cubicBezTo>
                    <a:cubicBezTo>
                      <a:pt x="2" y="8"/>
                      <a:pt x="2" y="9"/>
                      <a:pt x="2" y="9"/>
                    </a:cubicBezTo>
                    <a:cubicBezTo>
                      <a:pt x="2" y="9"/>
                      <a:pt x="3" y="9"/>
                      <a:pt x="3" y="9"/>
                    </a:cubicBezTo>
                    <a:cubicBezTo>
                      <a:pt x="3" y="9"/>
                      <a:pt x="3" y="9"/>
                      <a:pt x="3" y="9"/>
                    </a:cubicBezTo>
                    <a:cubicBezTo>
                      <a:pt x="4" y="9"/>
                      <a:pt x="4" y="9"/>
                      <a:pt x="5" y="9"/>
                    </a:cubicBezTo>
                    <a:cubicBezTo>
                      <a:pt x="6" y="9"/>
                      <a:pt x="7" y="9"/>
                      <a:pt x="8" y="9"/>
                    </a:cubicBezTo>
                    <a:cubicBezTo>
                      <a:pt x="8" y="9"/>
                      <a:pt x="8" y="9"/>
                      <a:pt x="8" y="9"/>
                    </a:cubicBezTo>
                    <a:cubicBezTo>
                      <a:pt x="9" y="9"/>
                      <a:pt x="9" y="9"/>
                      <a:pt x="10" y="9"/>
                    </a:cubicBezTo>
                    <a:cubicBezTo>
                      <a:pt x="10" y="9"/>
                      <a:pt x="10" y="9"/>
                      <a:pt x="10" y="10"/>
                    </a:cubicBezTo>
                    <a:cubicBezTo>
                      <a:pt x="10" y="10"/>
                      <a:pt x="10" y="10"/>
                      <a:pt x="10" y="10"/>
                    </a:cubicBezTo>
                    <a:cubicBezTo>
                      <a:pt x="10" y="11"/>
                      <a:pt x="10" y="11"/>
                      <a:pt x="10" y="11"/>
                    </a:cubicBezTo>
                    <a:cubicBezTo>
                      <a:pt x="9" y="11"/>
                      <a:pt x="8"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6" y="11"/>
                      <a:pt x="6" y="11"/>
                    </a:cubicBezTo>
                    <a:cubicBezTo>
                      <a:pt x="6" y="11"/>
                      <a:pt x="6" y="11"/>
                      <a:pt x="5" y="12"/>
                    </a:cubicBezTo>
                    <a:cubicBezTo>
                      <a:pt x="5" y="12"/>
                      <a:pt x="5" y="12"/>
                      <a:pt x="5" y="13"/>
                    </a:cubicBezTo>
                    <a:cubicBezTo>
                      <a:pt x="5" y="13"/>
                      <a:pt x="5" y="13"/>
                      <a:pt x="5" y="13"/>
                    </a:cubicBezTo>
                    <a:cubicBezTo>
                      <a:pt x="5" y="14"/>
                      <a:pt x="5" y="17"/>
                      <a:pt x="5" y="18"/>
                    </a:cubicBezTo>
                    <a:cubicBezTo>
                      <a:pt x="5" y="18"/>
                      <a:pt x="5" y="18"/>
                      <a:pt x="5" y="18"/>
                    </a:cubicBezTo>
                    <a:cubicBezTo>
                      <a:pt x="5" y="19"/>
                      <a:pt x="5" y="19"/>
                      <a:pt x="5" y="19"/>
                    </a:cubicBezTo>
                    <a:cubicBezTo>
                      <a:pt x="5" y="20"/>
                      <a:pt x="6" y="20"/>
                      <a:pt x="6" y="20"/>
                    </a:cubicBezTo>
                    <a:cubicBezTo>
                      <a:pt x="6" y="20"/>
                      <a:pt x="6" y="20"/>
                      <a:pt x="6" y="20"/>
                    </a:cubicBezTo>
                    <a:cubicBezTo>
                      <a:pt x="7" y="20"/>
                      <a:pt x="8" y="19"/>
                      <a:pt x="9" y="19"/>
                    </a:cubicBezTo>
                    <a:cubicBezTo>
                      <a:pt x="10" y="19"/>
                      <a:pt x="11" y="19"/>
                      <a:pt x="11" y="20"/>
                    </a:cubicBezTo>
                    <a:cubicBezTo>
                      <a:pt x="12" y="20"/>
                      <a:pt x="12" y="21"/>
                      <a:pt x="12" y="22"/>
                    </a:cubicBezTo>
                    <a:cubicBezTo>
                      <a:pt x="12" y="22"/>
                      <a:pt x="12" y="22"/>
                      <a:pt x="12" y="22"/>
                    </a:cubicBezTo>
                    <a:cubicBezTo>
                      <a:pt x="12" y="22"/>
                      <a:pt x="12" y="22"/>
                      <a:pt x="11" y="23"/>
                    </a:cubicBezTo>
                    <a:cubicBezTo>
                      <a:pt x="10" y="23"/>
                      <a:pt x="10" y="23"/>
                      <a:pt x="9" y="23"/>
                    </a:cubicBezTo>
                    <a:cubicBezTo>
                      <a:pt x="7" y="23"/>
                      <a:pt x="6" y="23"/>
                      <a:pt x="5" y="22"/>
                    </a:cubicBezTo>
                    <a:cubicBezTo>
                      <a:pt x="5" y="22"/>
                      <a:pt x="4" y="22"/>
                      <a:pt x="4" y="22"/>
                    </a:cubicBezTo>
                    <a:cubicBezTo>
                      <a:pt x="4" y="22"/>
                      <a:pt x="3" y="22"/>
                      <a:pt x="3" y="22"/>
                    </a:cubicBezTo>
                    <a:cubicBezTo>
                      <a:pt x="2" y="24"/>
                      <a:pt x="1" y="26"/>
                      <a:pt x="0" y="29"/>
                    </a:cubicBezTo>
                    <a:cubicBezTo>
                      <a:pt x="0" y="29"/>
                      <a:pt x="1" y="30"/>
                      <a:pt x="1" y="30"/>
                    </a:cubicBezTo>
                    <a:cubicBezTo>
                      <a:pt x="4" y="32"/>
                      <a:pt x="8" y="32"/>
                      <a:pt x="11" y="32"/>
                    </a:cubicBezTo>
                    <a:cubicBezTo>
                      <a:pt x="12" y="32"/>
                      <a:pt x="13" y="32"/>
                      <a:pt x="14" y="32"/>
                    </a:cubicBezTo>
                    <a:cubicBezTo>
                      <a:pt x="16" y="31"/>
                      <a:pt x="18" y="31"/>
                      <a:pt x="20" y="29"/>
                    </a:cubicBezTo>
                    <a:cubicBezTo>
                      <a:pt x="21" y="28"/>
                      <a:pt x="22" y="26"/>
                      <a:pt x="22" y="23"/>
                    </a:cubicBezTo>
                    <a:cubicBezTo>
                      <a:pt x="23" y="23"/>
                      <a:pt x="23" y="23"/>
                      <a:pt x="23" y="23"/>
                    </a:cubicBezTo>
                    <a:cubicBezTo>
                      <a:pt x="23" y="19"/>
                      <a:pt x="21" y="16"/>
                      <a:pt x="17" y="14"/>
                    </a:cubicBezTo>
                    <a:cubicBezTo>
                      <a:pt x="17" y="13"/>
                      <a:pt x="18" y="13"/>
                      <a:pt x="18" y="12"/>
                    </a:cubicBezTo>
                    <a:cubicBezTo>
                      <a:pt x="19" y="11"/>
                      <a:pt x="20" y="9"/>
                      <a:pt x="20" y="8"/>
                    </a:cubicBezTo>
                    <a:cubicBezTo>
                      <a:pt x="20" y="6"/>
                      <a:pt x="19" y="4"/>
                      <a:pt x="18" y="2"/>
                    </a:cubicBezTo>
                    <a:cubicBezTo>
                      <a:pt x="16" y="0"/>
                      <a:pt x="13" y="0"/>
                      <a:pt x="1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832"/>
              <p:cNvSpPr>
                <a:spLocks noEditPoints="1"/>
              </p:cNvSpPr>
              <p:nvPr/>
            </p:nvSpPr>
            <p:spPr bwMode="auto">
              <a:xfrm>
                <a:off x="3499" y="2941"/>
                <a:ext cx="24" cy="26"/>
              </a:xfrm>
              <a:custGeom>
                <a:avLst/>
                <a:gdLst>
                  <a:gd name="T0" fmla="*/ 7 w 10"/>
                  <a:gd name="T1" fmla="*/ 8 h 11"/>
                  <a:gd name="T2" fmla="*/ 5 w 10"/>
                  <a:gd name="T3" fmla="*/ 7 h 11"/>
                  <a:gd name="T4" fmla="*/ 7 w 10"/>
                  <a:gd name="T5" fmla="*/ 5 h 11"/>
                  <a:gd name="T6" fmla="*/ 7 w 10"/>
                  <a:gd name="T7" fmla="*/ 8 h 11"/>
                  <a:gd name="T8" fmla="*/ 9 w 10"/>
                  <a:gd name="T9" fmla="*/ 0 h 11"/>
                  <a:gd name="T10" fmla="*/ 8 w 10"/>
                  <a:gd name="T11" fmla="*/ 0 h 11"/>
                  <a:gd name="T12" fmla="*/ 8 w 10"/>
                  <a:gd name="T13" fmla="*/ 0 h 11"/>
                  <a:gd name="T14" fmla="*/ 7 w 10"/>
                  <a:gd name="T15" fmla="*/ 1 h 11"/>
                  <a:gd name="T16" fmla="*/ 0 w 10"/>
                  <a:gd name="T17" fmla="*/ 8 h 11"/>
                  <a:gd name="T18" fmla="*/ 0 w 10"/>
                  <a:gd name="T19" fmla="*/ 10 h 11"/>
                  <a:gd name="T20" fmla="*/ 1 w 10"/>
                  <a:gd name="T21" fmla="*/ 11 h 11"/>
                  <a:gd name="T22" fmla="*/ 1 w 10"/>
                  <a:gd name="T23" fmla="*/ 11 h 11"/>
                  <a:gd name="T24" fmla="*/ 4 w 10"/>
                  <a:gd name="T25" fmla="*/ 10 h 11"/>
                  <a:gd name="T26" fmla="*/ 8 w 10"/>
                  <a:gd name="T27" fmla="*/ 11 h 11"/>
                  <a:gd name="T28" fmla="*/ 8 w 10"/>
                  <a:gd name="T29" fmla="*/ 11 h 11"/>
                  <a:gd name="T30" fmla="*/ 9 w 10"/>
                  <a:gd name="T31" fmla="*/ 9 h 11"/>
                  <a:gd name="T32" fmla="*/ 10 w 10"/>
                  <a:gd name="T33" fmla="*/ 2 h 11"/>
                  <a:gd name="T34" fmla="*/ 9 w 10"/>
                  <a:gd name="T35" fmla="*/ 0 h 11"/>
                  <a:gd name="T36" fmla="*/ 9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7" y="8"/>
                    </a:moveTo>
                    <a:cubicBezTo>
                      <a:pt x="6" y="8"/>
                      <a:pt x="5" y="7"/>
                      <a:pt x="5" y="7"/>
                    </a:cubicBezTo>
                    <a:cubicBezTo>
                      <a:pt x="5" y="7"/>
                      <a:pt x="6" y="6"/>
                      <a:pt x="7" y="5"/>
                    </a:cubicBezTo>
                    <a:cubicBezTo>
                      <a:pt x="7" y="6"/>
                      <a:pt x="7" y="7"/>
                      <a:pt x="7" y="8"/>
                    </a:cubicBezTo>
                    <a:moveTo>
                      <a:pt x="9" y="0"/>
                    </a:moveTo>
                    <a:cubicBezTo>
                      <a:pt x="8" y="0"/>
                      <a:pt x="8" y="0"/>
                      <a:pt x="8" y="0"/>
                    </a:cubicBezTo>
                    <a:cubicBezTo>
                      <a:pt x="8" y="0"/>
                      <a:pt x="8" y="0"/>
                      <a:pt x="8" y="0"/>
                    </a:cubicBezTo>
                    <a:cubicBezTo>
                      <a:pt x="7" y="1"/>
                      <a:pt x="7" y="1"/>
                      <a:pt x="7" y="1"/>
                    </a:cubicBezTo>
                    <a:cubicBezTo>
                      <a:pt x="5" y="3"/>
                      <a:pt x="2" y="5"/>
                      <a:pt x="0" y="8"/>
                    </a:cubicBezTo>
                    <a:cubicBezTo>
                      <a:pt x="0" y="9"/>
                      <a:pt x="0" y="9"/>
                      <a:pt x="0" y="10"/>
                    </a:cubicBezTo>
                    <a:cubicBezTo>
                      <a:pt x="0" y="10"/>
                      <a:pt x="1" y="11"/>
                      <a:pt x="1" y="11"/>
                    </a:cubicBezTo>
                    <a:cubicBezTo>
                      <a:pt x="1" y="11"/>
                      <a:pt x="1" y="11"/>
                      <a:pt x="1" y="11"/>
                    </a:cubicBezTo>
                    <a:cubicBezTo>
                      <a:pt x="2" y="10"/>
                      <a:pt x="3" y="10"/>
                      <a:pt x="4" y="10"/>
                    </a:cubicBezTo>
                    <a:cubicBezTo>
                      <a:pt x="5" y="10"/>
                      <a:pt x="7" y="10"/>
                      <a:pt x="8" y="11"/>
                    </a:cubicBezTo>
                    <a:cubicBezTo>
                      <a:pt x="8" y="11"/>
                      <a:pt x="8" y="11"/>
                      <a:pt x="8" y="11"/>
                    </a:cubicBezTo>
                    <a:cubicBezTo>
                      <a:pt x="9" y="11"/>
                      <a:pt x="9" y="10"/>
                      <a:pt x="9" y="9"/>
                    </a:cubicBezTo>
                    <a:cubicBezTo>
                      <a:pt x="10" y="7"/>
                      <a:pt x="10" y="4"/>
                      <a:pt x="10" y="2"/>
                    </a:cubicBezTo>
                    <a:cubicBezTo>
                      <a:pt x="10" y="1"/>
                      <a:pt x="10" y="1"/>
                      <a:pt x="9" y="0"/>
                    </a:cubicBezTo>
                    <a:cubicBezTo>
                      <a:pt x="9"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833"/>
              <p:cNvSpPr>
                <a:spLocks noEditPoints="1"/>
              </p:cNvSpPr>
              <p:nvPr/>
            </p:nvSpPr>
            <p:spPr bwMode="auto">
              <a:xfrm>
                <a:off x="3485" y="2925"/>
                <a:ext cx="61" cy="75"/>
              </a:xfrm>
              <a:custGeom>
                <a:avLst/>
                <a:gdLst>
                  <a:gd name="T0" fmla="*/ 19 w 26"/>
                  <a:gd name="T1" fmla="*/ 3 h 32"/>
                  <a:gd name="T2" fmla="*/ 18 w 26"/>
                  <a:gd name="T3" fmla="*/ 15 h 32"/>
                  <a:gd name="T4" fmla="*/ 18 w 26"/>
                  <a:gd name="T5" fmla="*/ 17 h 32"/>
                  <a:gd name="T6" fmla="*/ 20 w 26"/>
                  <a:gd name="T7" fmla="*/ 18 h 32"/>
                  <a:gd name="T8" fmla="*/ 23 w 26"/>
                  <a:gd name="T9" fmla="*/ 18 h 32"/>
                  <a:gd name="T10" fmla="*/ 23 w 26"/>
                  <a:gd name="T11" fmla="*/ 20 h 32"/>
                  <a:gd name="T12" fmla="*/ 19 w 26"/>
                  <a:gd name="T13" fmla="*/ 20 h 32"/>
                  <a:gd name="T14" fmla="*/ 18 w 26"/>
                  <a:gd name="T15" fmla="*/ 21 h 32"/>
                  <a:gd name="T16" fmla="*/ 17 w 26"/>
                  <a:gd name="T17" fmla="*/ 27 h 32"/>
                  <a:gd name="T18" fmla="*/ 15 w 26"/>
                  <a:gd name="T19" fmla="*/ 29 h 32"/>
                  <a:gd name="T20" fmla="*/ 14 w 26"/>
                  <a:gd name="T21" fmla="*/ 20 h 32"/>
                  <a:gd name="T22" fmla="*/ 13 w 26"/>
                  <a:gd name="T23" fmla="*/ 20 h 32"/>
                  <a:gd name="T24" fmla="*/ 5 w 26"/>
                  <a:gd name="T25" fmla="*/ 20 h 32"/>
                  <a:gd name="T26" fmla="*/ 3 w 26"/>
                  <a:gd name="T27" fmla="*/ 20 h 32"/>
                  <a:gd name="T28" fmla="*/ 3 w 26"/>
                  <a:gd name="T29" fmla="*/ 17 h 32"/>
                  <a:gd name="T30" fmla="*/ 15 w 26"/>
                  <a:gd name="T31" fmla="*/ 3 h 32"/>
                  <a:gd name="T32" fmla="*/ 20 w 26"/>
                  <a:gd name="T33" fmla="*/ 0 h 32"/>
                  <a:gd name="T34" fmla="*/ 17 w 26"/>
                  <a:gd name="T35" fmla="*/ 0 h 32"/>
                  <a:gd name="T36" fmla="*/ 15 w 26"/>
                  <a:gd name="T37" fmla="*/ 0 h 32"/>
                  <a:gd name="T38" fmla="*/ 14 w 26"/>
                  <a:gd name="T39" fmla="*/ 0 h 32"/>
                  <a:gd name="T40" fmla="*/ 13 w 26"/>
                  <a:gd name="T41" fmla="*/ 0 h 32"/>
                  <a:gd name="T42" fmla="*/ 13 w 26"/>
                  <a:gd name="T43" fmla="*/ 1 h 32"/>
                  <a:gd name="T44" fmla="*/ 2 w 26"/>
                  <a:gd name="T45" fmla="*/ 14 h 32"/>
                  <a:gd name="T46" fmla="*/ 0 w 26"/>
                  <a:gd name="T47" fmla="*/ 18 h 32"/>
                  <a:gd name="T48" fmla="*/ 0 w 26"/>
                  <a:gd name="T49" fmla="*/ 22 h 32"/>
                  <a:gd name="T50" fmla="*/ 5 w 26"/>
                  <a:gd name="T51" fmla="*/ 23 h 32"/>
                  <a:gd name="T52" fmla="*/ 12 w 26"/>
                  <a:gd name="T53" fmla="*/ 30 h 32"/>
                  <a:gd name="T54" fmla="*/ 12 w 26"/>
                  <a:gd name="T55" fmla="*/ 32 h 32"/>
                  <a:gd name="T56" fmla="*/ 13 w 26"/>
                  <a:gd name="T57" fmla="*/ 32 h 32"/>
                  <a:gd name="T58" fmla="*/ 20 w 26"/>
                  <a:gd name="T59" fmla="*/ 30 h 32"/>
                  <a:gd name="T60" fmla="*/ 20 w 26"/>
                  <a:gd name="T61" fmla="*/ 27 h 32"/>
                  <a:gd name="T62" fmla="*/ 23 w 26"/>
                  <a:gd name="T63" fmla="*/ 23 h 32"/>
                  <a:gd name="T64" fmla="*/ 26 w 26"/>
                  <a:gd name="T65" fmla="*/ 22 h 32"/>
                  <a:gd name="T66" fmla="*/ 26 w 26"/>
                  <a:gd name="T67" fmla="*/ 15 h 32"/>
                  <a:gd name="T68" fmla="*/ 25 w 26"/>
                  <a:gd name="T69" fmla="*/ 15 h 32"/>
                  <a:gd name="T70" fmla="*/ 21 w 26"/>
                  <a:gd name="T71" fmla="*/ 15 h 32"/>
                  <a:gd name="T72" fmla="*/ 22 w 26"/>
                  <a:gd name="T73" fmla="*/ 2 h 32"/>
                  <a:gd name="T74" fmla="*/ 20 w 26"/>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17" y="3"/>
                    </a:moveTo>
                    <a:cubicBezTo>
                      <a:pt x="17" y="3"/>
                      <a:pt x="18" y="3"/>
                      <a:pt x="19" y="3"/>
                    </a:cubicBezTo>
                    <a:cubicBezTo>
                      <a:pt x="18" y="7"/>
                      <a:pt x="18" y="9"/>
                      <a:pt x="18" y="13"/>
                    </a:cubicBezTo>
                    <a:cubicBezTo>
                      <a:pt x="18" y="14"/>
                      <a:pt x="18" y="15"/>
                      <a:pt x="18" y="15"/>
                    </a:cubicBezTo>
                    <a:cubicBezTo>
                      <a:pt x="18" y="16"/>
                      <a:pt x="18" y="16"/>
                      <a:pt x="18" y="16"/>
                    </a:cubicBezTo>
                    <a:cubicBezTo>
                      <a:pt x="18" y="17"/>
                      <a:pt x="18" y="17"/>
                      <a:pt x="18" y="17"/>
                    </a:cubicBezTo>
                    <a:cubicBezTo>
                      <a:pt x="18" y="17"/>
                      <a:pt x="19" y="17"/>
                      <a:pt x="19" y="18"/>
                    </a:cubicBezTo>
                    <a:cubicBezTo>
                      <a:pt x="20" y="18"/>
                      <a:pt x="20" y="18"/>
                      <a:pt x="20" y="18"/>
                    </a:cubicBezTo>
                    <a:cubicBezTo>
                      <a:pt x="20" y="18"/>
                      <a:pt x="20" y="18"/>
                      <a:pt x="20" y="18"/>
                    </a:cubicBezTo>
                    <a:cubicBezTo>
                      <a:pt x="21" y="18"/>
                      <a:pt x="22" y="18"/>
                      <a:pt x="23" y="18"/>
                    </a:cubicBezTo>
                    <a:cubicBezTo>
                      <a:pt x="23" y="18"/>
                      <a:pt x="23" y="18"/>
                      <a:pt x="23" y="18"/>
                    </a:cubicBezTo>
                    <a:cubicBezTo>
                      <a:pt x="23" y="19"/>
                      <a:pt x="23" y="19"/>
                      <a:pt x="23" y="20"/>
                    </a:cubicBezTo>
                    <a:cubicBezTo>
                      <a:pt x="23" y="20"/>
                      <a:pt x="23" y="20"/>
                      <a:pt x="23" y="20"/>
                    </a:cubicBezTo>
                    <a:cubicBezTo>
                      <a:pt x="22" y="20"/>
                      <a:pt x="21" y="20"/>
                      <a:pt x="19" y="20"/>
                    </a:cubicBezTo>
                    <a:cubicBezTo>
                      <a:pt x="19" y="20"/>
                      <a:pt x="19" y="20"/>
                      <a:pt x="19" y="20"/>
                    </a:cubicBezTo>
                    <a:cubicBezTo>
                      <a:pt x="19" y="20"/>
                      <a:pt x="19" y="20"/>
                      <a:pt x="18" y="21"/>
                    </a:cubicBezTo>
                    <a:cubicBezTo>
                      <a:pt x="18" y="21"/>
                      <a:pt x="18" y="21"/>
                      <a:pt x="18" y="22"/>
                    </a:cubicBezTo>
                    <a:cubicBezTo>
                      <a:pt x="18" y="24"/>
                      <a:pt x="18" y="26"/>
                      <a:pt x="17" y="27"/>
                    </a:cubicBezTo>
                    <a:cubicBezTo>
                      <a:pt x="17" y="28"/>
                      <a:pt x="17" y="29"/>
                      <a:pt x="17" y="29"/>
                    </a:cubicBezTo>
                    <a:cubicBezTo>
                      <a:pt x="16" y="29"/>
                      <a:pt x="16" y="29"/>
                      <a:pt x="15" y="29"/>
                    </a:cubicBezTo>
                    <a:cubicBezTo>
                      <a:pt x="15" y="27"/>
                      <a:pt x="15" y="25"/>
                      <a:pt x="15" y="22"/>
                    </a:cubicBezTo>
                    <a:cubicBezTo>
                      <a:pt x="15" y="21"/>
                      <a:pt x="15" y="20"/>
                      <a:pt x="14" y="20"/>
                    </a:cubicBezTo>
                    <a:cubicBezTo>
                      <a:pt x="13" y="20"/>
                      <a:pt x="13" y="20"/>
                      <a:pt x="13" y="20"/>
                    </a:cubicBezTo>
                    <a:cubicBezTo>
                      <a:pt x="13" y="20"/>
                      <a:pt x="13" y="20"/>
                      <a:pt x="13" y="20"/>
                    </a:cubicBezTo>
                    <a:cubicBezTo>
                      <a:pt x="13" y="20"/>
                      <a:pt x="13" y="20"/>
                      <a:pt x="13" y="20"/>
                    </a:cubicBezTo>
                    <a:cubicBezTo>
                      <a:pt x="10" y="20"/>
                      <a:pt x="8" y="20"/>
                      <a:pt x="5" y="20"/>
                    </a:cubicBezTo>
                    <a:cubicBezTo>
                      <a:pt x="4" y="20"/>
                      <a:pt x="4" y="20"/>
                      <a:pt x="3" y="20"/>
                    </a:cubicBezTo>
                    <a:cubicBezTo>
                      <a:pt x="3" y="20"/>
                      <a:pt x="3" y="20"/>
                      <a:pt x="3" y="20"/>
                    </a:cubicBezTo>
                    <a:cubicBezTo>
                      <a:pt x="3" y="19"/>
                      <a:pt x="3" y="19"/>
                      <a:pt x="3" y="18"/>
                    </a:cubicBezTo>
                    <a:cubicBezTo>
                      <a:pt x="3" y="18"/>
                      <a:pt x="3" y="18"/>
                      <a:pt x="3" y="17"/>
                    </a:cubicBezTo>
                    <a:cubicBezTo>
                      <a:pt x="5" y="14"/>
                      <a:pt x="11" y="7"/>
                      <a:pt x="14" y="3"/>
                    </a:cubicBezTo>
                    <a:cubicBezTo>
                      <a:pt x="15" y="3"/>
                      <a:pt x="15" y="3"/>
                      <a:pt x="15" y="3"/>
                    </a:cubicBezTo>
                    <a:cubicBezTo>
                      <a:pt x="15" y="3"/>
                      <a:pt x="16" y="3"/>
                      <a:pt x="17" y="3"/>
                    </a:cubicBezTo>
                    <a:moveTo>
                      <a:pt x="20" y="0"/>
                    </a:moveTo>
                    <a:cubicBezTo>
                      <a:pt x="20" y="0"/>
                      <a:pt x="20" y="0"/>
                      <a:pt x="20" y="0"/>
                    </a:cubicBezTo>
                    <a:cubicBezTo>
                      <a:pt x="19" y="0"/>
                      <a:pt x="18" y="0"/>
                      <a:pt x="17" y="0"/>
                    </a:cubicBezTo>
                    <a:cubicBezTo>
                      <a:pt x="17" y="0"/>
                      <a:pt x="17" y="0"/>
                      <a:pt x="17" y="0"/>
                    </a:cubicBezTo>
                    <a:cubicBezTo>
                      <a:pt x="16" y="0"/>
                      <a:pt x="15" y="0"/>
                      <a:pt x="15" y="0"/>
                    </a:cubicBezTo>
                    <a:cubicBezTo>
                      <a:pt x="14" y="0"/>
                      <a:pt x="14" y="0"/>
                      <a:pt x="14" y="0"/>
                    </a:cubicBezTo>
                    <a:cubicBezTo>
                      <a:pt x="14" y="0"/>
                      <a:pt x="14" y="0"/>
                      <a:pt x="14" y="0"/>
                    </a:cubicBezTo>
                    <a:cubicBezTo>
                      <a:pt x="13" y="0"/>
                      <a:pt x="13" y="0"/>
                      <a:pt x="13" y="0"/>
                    </a:cubicBezTo>
                    <a:cubicBezTo>
                      <a:pt x="13" y="0"/>
                      <a:pt x="13" y="0"/>
                      <a:pt x="13" y="0"/>
                    </a:cubicBezTo>
                    <a:cubicBezTo>
                      <a:pt x="13" y="1"/>
                      <a:pt x="13" y="1"/>
                      <a:pt x="13" y="1"/>
                    </a:cubicBezTo>
                    <a:cubicBezTo>
                      <a:pt x="13" y="1"/>
                      <a:pt x="13" y="1"/>
                      <a:pt x="13" y="1"/>
                    </a:cubicBezTo>
                    <a:cubicBezTo>
                      <a:pt x="10" y="3"/>
                      <a:pt x="7" y="7"/>
                      <a:pt x="5" y="10"/>
                    </a:cubicBezTo>
                    <a:cubicBezTo>
                      <a:pt x="4" y="11"/>
                      <a:pt x="2" y="13"/>
                      <a:pt x="2" y="14"/>
                    </a:cubicBezTo>
                    <a:cubicBezTo>
                      <a:pt x="1" y="15"/>
                      <a:pt x="1" y="16"/>
                      <a:pt x="1" y="16"/>
                    </a:cubicBezTo>
                    <a:cubicBezTo>
                      <a:pt x="0" y="17"/>
                      <a:pt x="0" y="17"/>
                      <a:pt x="0" y="18"/>
                    </a:cubicBezTo>
                    <a:cubicBezTo>
                      <a:pt x="0" y="18"/>
                      <a:pt x="0" y="19"/>
                      <a:pt x="0" y="20"/>
                    </a:cubicBezTo>
                    <a:cubicBezTo>
                      <a:pt x="0" y="20"/>
                      <a:pt x="0" y="21"/>
                      <a:pt x="0" y="22"/>
                    </a:cubicBezTo>
                    <a:cubicBezTo>
                      <a:pt x="0" y="23"/>
                      <a:pt x="1" y="23"/>
                      <a:pt x="2" y="23"/>
                    </a:cubicBezTo>
                    <a:cubicBezTo>
                      <a:pt x="3" y="23"/>
                      <a:pt x="4" y="23"/>
                      <a:pt x="5" y="23"/>
                    </a:cubicBezTo>
                    <a:cubicBezTo>
                      <a:pt x="7" y="23"/>
                      <a:pt x="10" y="23"/>
                      <a:pt x="12" y="23"/>
                    </a:cubicBezTo>
                    <a:cubicBezTo>
                      <a:pt x="12" y="25"/>
                      <a:pt x="12" y="27"/>
                      <a:pt x="12" y="30"/>
                    </a:cubicBezTo>
                    <a:cubicBezTo>
                      <a:pt x="12" y="30"/>
                      <a:pt x="12" y="30"/>
                      <a:pt x="12" y="31"/>
                    </a:cubicBezTo>
                    <a:cubicBezTo>
                      <a:pt x="12" y="31"/>
                      <a:pt x="12" y="32"/>
                      <a:pt x="12" y="32"/>
                    </a:cubicBezTo>
                    <a:cubicBezTo>
                      <a:pt x="13" y="32"/>
                      <a:pt x="13" y="32"/>
                      <a:pt x="13" y="32"/>
                    </a:cubicBezTo>
                    <a:cubicBezTo>
                      <a:pt x="13" y="32"/>
                      <a:pt x="13" y="32"/>
                      <a:pt x="13" y="32"/>
                    </a:cubicBezTo>
                    <a:cubicBezTo>
                      <a:pt x="15" y="32"/>
                      <a:pt x="17" y="32"/>
                      <a:pt x="19" y="32"/>
                    </a:cubicBezTo>
                    <a:cubicBezTo>
                      <a:pt x="20" y="32"/>
                      <a:pt x="20" y="31"/>
                      <a:pt x="20" y="30"/>
                    </a:cubicBezTo>
                    <a:cubicBezTo>
                      <a:pt x="20" y="30"/>
                      <a:pt x="20" y="30"/>
                      <a:pt x="20" y="30"/>
                    </a:cubicBezTo>
                    <a:cubicBezTo>
                      <a:pt x="20" y="30"/>
                      <a:pt x="20" y="29"/>
                      <a:pt x="20" y="27"/>
                    </a:cubicBezTo>
                    <a:cubicBezTo>
                      <a:pt x="21" y="26"/>
                      <a:pt x="21" y="25"/>
                      <a:pt x="21" y="23"/>
                    </a:cubicBezTo>
                    <a:cubicBezTo>
                      <a:pt x="21" y="23"/>
                      <a:pt x="22" y="23"/>
                      <a:pt x="23" y="23"/>
                    </a:cubicBezTo>
                    <a:cubicBezTo>
                      <a:pt x="24" y="23"/>
                      <a:pt x="24" y="23"/>
                      <a:pt x="25" y="23"/>
                    </a:cubicBezTo>
                    <a:cubicBezTo>
                      <a:pt x="26" y="23"/>
                      <a:pt x="26" y="23"/>
                      <a:pt x="26" y="22"/>
                    </a:cubicBezTo>
                    <a:cubicBezTo>
                      <a:pt x="26" y="21"/>
                      <a:pt x="26" y="18"/>
                      <a:pt x="26" y="16"/>
                    </a:cubicBezTo>
                    <a:cubicBezTo>
                      <a:pt x="26" y="16"/>
                      <a:pt x="26" y="16"/>
                      <a:pt x="26" y="15"/>
                    </a:cubicBezTo>
                    <a:cubicBezTo>
                      <a:pt x="26" y="15"/>
                      <a:pt x="25" y="15"/>
                      <a:pt x="25" y="15"/>
                    </a:cubicBezTo>
                    <a:cubicBezTo>
                      <a:pt x="25" y="15"/>
                      <a:pt x="25" y="15"/>
                      <a:pt x="25" y="15"/>
                    </a:cubicBezTo>
                    <a:cubicBezTo>
                      <a:pt x="24" y="15"/>
                      <a:pt x="24" y="15"/>
                      <a:pt x="23" y="15"/>
                    </a:cubicBezTo>
                    <a:cubicBezTo>
                      <a:pt x="22" y="15"/>
                      <a:pt x="22" y="15"/>
                      <a:pt x="21" y="15"/>
                    </a:cubicBezTo>
                    <a:cubicBezTo>
                      <a:pt x="21" y="14"/>
                      <a:pt x="21" y="14"/>
                      <a:pt x="21" y="13"/>
                    </a:cubicBezTo>
                    <a:cubicBezTo>
                      <a:pt x="21" y="9"/>
                      <a:pt x="21" y="6"/>
                      <a:pt x="22" y="2"/>
                    </a:cubicBezTo>
                    <a:cubicBezTo>
                      <a:pt x="22" y="1"/>
                      <a:pt x="21" y="1"/>
                      <a:pt x="21" y="0"/>
                    </a:cubicBezTo>
                    <a:cubicBezTo>
                      <a:pt x="21" y="0"/>
                      <a:pt x="20" y="0"/>
                      <a:pt x="2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Rectangle 834"/>
              <p:cNvSpPr>
                <a:spLocks noChangeArrowheads="1"/>
              </p:cNvSpPr>
              <p:nvPr/>
            </p:nvSpPr>
            <p:spPr bwMode="auto">
              <a:xfrm>
                <a:off x="2517" y="2605"/>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0" name="Freeform 835"/>
              <p:cNvSpPr/>
              <p:nvPr/>
            </p:nvSpPr>
            <p:spPr bwMode="auto">
              <a:xfrm>
                <a:off x="2517" y="260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Rectangle 836"/>
              <p:cNvSpPr>
                <a:spLocks noChangeArrowheads="1"/>
              </p:cNvSpPr>
              <p:nvPr/>
            </p:nvSpPr>
            <p:spPr bwMode="auto">
              <a:xfrm>
                <a:off x="2557" y="2752"/>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2" name="Rectangle 837"/>
              <p:cNvSpPr>
                <a:spLocks noChangeArrowheads="1"/>
              </p:cNvSpPr>
              <p:nvPr/>
            </p:nvSpPr>
            <p:spPr bwMode="auto">
              <a:xfrm>
                <a:off x="2557" y="2752"/>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 name="Freeform 838"/>
              <p:cNvSpPr>
                <a:spLocks noEditPoints="1"/>
              </p:cNvSpPr>
              <p:nvPr/>
            </p:nvSpPr>
            <p:spPr bwMode="auto">
              <a:xfrm>
                <a:off x="2372" y="2541"/>
                <a:ext cx="620" cy="346"/>
              </a:xfrm>
              <a:custGeom>
                <a:avLst/>
                <a:gdLst>
                  <a:gd name="T0" fmla="*/ 119 w 262"/>
                  <a:gd name="T1" fmla="*/ 120 h 146"/>
                  <a:gd name="T2" fmla="*/ 116 w 262"/>
                  <a:gd name="T3" fmla="*/ 139 h 146"/>
                  <a:gd name="T4" fmla="*/ 105 w 262"/>
                  <a:gd name="T5" fmla="*/ 107 h 146"/>
                  <a:gd name="T6" fmla="*/ 106 w 262"/>
                  <a:gd name="T7" fmla="*/ 132 h 146"/>
                  <a:gd name="T8" fmla="*/ 83 w 262"/>
                  <a:gd name="T9" fmla="*/ 116 h 146"/>
                  <a:gd name="T10" fmla="*/ 96 w 262"/>
                  <a:gd name="T11" fmla="*/ 97 h 146"/>
                  <a:gd name="T12" fmla="*/ 75 w 262"/>
                  <a:gd name="T13" fmla="*/ 112 h 146"/>
                  <a:gd name="T14" fmla="*/ 79 w 262"/>
                  <a:gd name="T15" fmla="*/ 93 h 146"/>
                  <a:gd name="T16" fmla="*/ 78 w 262"/>
                  <a:gd name="T17" fmla="*/ 110 h 146"/>
                  <a:gd name="T18" fmla="*/ 36 w 262"/>
                  <a:gd name="T19" fmla="*/ 90 h 146"/>
                  <a:gd name="T20" fmla="*/ 213 w 262"/>
                  <a:gd name="T21" fmla="*/ 87 h 146"/>
                  <a:gd name="T22" fmla="*/ 31 w 262"/>
                  <a:gd name="T23" fmla="*/ 88 h 146"/>
                  <a:gd name="T24" fmla="*/ 205 w 262"/>
                  <a:gd name="T25" fmla="*/ 82 h 146"/>
                  <a:gd name="T26" fmla="*/ 32 w 262"/>
                  <a:gd name="T27" fmla="*/ 79 h 146"/>
                  <a:gd name="T28" fmla="*/ 63 w 262"/>
                  <a:gd name="T29" fmla="*/ 32 h 146"/>
                  <a:gd name="T30" fmla="*/ 108 w 262"/>
                  <a:gd name="T31" fmla="*/ 47 h 146"/>
                  <a:gd name="T32" fmla="*/ 196 w 262"/>
                  <a:gd name="T33" fmla="*/ 90 h 146"/>
                  <a:gd name="T34" fmla="*/ 147 w 262"/>
                  <a:gd name="T35" fmla="*/ 83 h 146"/>
                  <a:gd name="T36" fmla="*/ 145 w 262"/>
                  <a:gd name="T37" fmla="*/ 102 h 146"/>
                  <a:gd name="T38" fmla="*/ 167 w 262"/>
                  <a:gd name="T39" fmla="*/ 122 h 146"/>
                  <a:gd name="T40" fmla="*/ 133 w 262"/>
                  <a:gd name="T41" fmla="*/ 120 h 146"/>
                  <a:gd name="T42" fmla="*/ 143 w 262"/>
                  <a:gd name="T43" fmla="*/ 141 h 146"/>
                  <a:gd name="T44" fmla="*/ 123 w 262"/>
                  <a:gd name="T45" fmla="*/ 116 h 146"/>
                  <a:gd name="T46" fmla="*/ 110 w 262"/>
                  <a:gd name="T47" fmla="*/ 100 h 146"/>
                  <a:gd name="T48" fmla="*/ 78 w 262"/>
                  <a:gd name="T49" fmla="*/ 89 h 146"/>
                  <a:gd name="T50" fmla="*/ 75 w 262"/>
                  <a:gd name="T51" fmla="*/ 48 h 146"/>
                  <a:gd name="T52" fmla="*/ 176 w 262"/>
                  <a:gd name="T53" fmla="*/ 34 h 146"/>
                  <a:gd name="T54" fmla="*/ 129 w 262"/>
                  <a:gd name="T55" fmla="*/ 39 h 146"/>
                  <a:gd name="T56" fmla="*/ 38 w 262"/>
                  <a:gd name="T57" fmla="*/ 79 h 146"/>
                  <a:gd name="T58" fmla="*/ 61 w 262"/>
                  <a:gd name="T59" fmla="*/ 27 h 146"/>
                  <a:gd name="T60" fmla="*/ 39 w 262"/>
                  <a:gd name="T61" fmla="*/ 85 h 146"/>
                  <a:gd name="T62" fmla="*/ 219 w 262"/>
                  <a:gd name="T63" fmla="*/ 71 h 146"/>
                  <a:gd name="T64" fmla="*/ 213 w 262"/>
                  <a:gd name="T65" fmla="*/ 78 h 146"/>
                  <a:gd name="T66" fmla="*/ 190 w 262"/>
                  <a:gd name="T67" fmla="*/ 24 h 146"/>
                  <a:gd name="T68" fmla="*/ 198 w 262"/>
                  <a:gd name="T69" fmla="*/ 9 h 146"/>
                  <a:gd name="T70" fmla="*/ 184 w 262"/>
                  <a:gd name="T71" fmla="*/ 23 h 146"/>
                  <a:gd name="T72" fmla="*/ 98 w 262"/>
                  <a:gd name="T73" fmla="*/ 22 h 146"/>
                  <a:gd name="T74" fmla="*/ 64 w 262"/>
                  <a:gd name="T75" fmla="*/ 17 h 146"/>
                  <a:gd name="T76" fmla="*/ 52 w 262"/>
                  <a:gd name="T77" fmla="*/ 16 h 146"/>
                  <a:gd name="T78" fmla="*/ 30 w 262"/>
                  <a:gd name="T79" fmla="*/ 70 h 146"/>
                  <a:gd name="T80" fmla="*/ 22 w 262"/>
                  <a:gd name="T81" fmla="*/ 68 h 146"/>
                  <a:gd name="T82" fmla="*/ 19 w 262"/>
                  <a:gd name="T83" fmla="*/ 62 h 146"/>
                  <a:gd name="T84" fmla="*/ 13 w 262"/>
                  <a:gd name="T85" fmla="*/ 60 h 146"/>
                  <a:gd name="T86" fmla="*/ 9 w 262"/>
                  <a:gd name="T87" fmla="*/ 55 h 146"/>
                  <a:gd name="T88" fmla="*/ 2 w 262"/>
                  <a:gd name="T89" fmla="*/ 79 h 146"/>
                  <a:gd name="T90" fmla="*/ 52 w 262"/>
                  <a:gd name="T91" fmla="*/ 84 h 146"/>
                  <a:gd name="T92" fmla="*/ 78 w 262"/>
                  <a:gd name="T93" fmla="*/ 117 h 146"/>
                  <a:gd name="T94" fmla="*/ 95 w 262"/>
                  <a:gd name="T95" fmla="*/ 132 h 146"/>
                  <a:gd name="T96" fmla="*/ 124 w 262"/>
                  <a:gd name="T97" fmla="*/ 137 h 146"/>
                  <a:gd name="T98" fmla="*/ 155 w 262"/>
                  <a:gd name="T99" fmla="*/ 134 h 146"/>
                  <a:gd name="T100" fmla="*/ 192 w 262"/>
                  <a:gd name="T101" fmla="*/ 110 h 146"/>
                  <a:gd name="T102" fmla="*/ 206 w 262"/>
                  <a:gd name="T103" fmla="*/ 89 h 146"/>
                  <a:gd name="T104" fmla="*/ 262 w 262"/>
                  <a:gd name="T105" fmla="*/ 55 h 146"/>
                  <a:gd name="T106" fmla="*/ 254 w 262"/>
                  <a:gd name="T107" fmla="*/ 56 h 146"/>
                  <a:gd name="T108" fmla="*/ 238 w 262"/>
                  <a:gd name="T109" fmla="*/ 77 h 146"/>
                  <a:gd name="T110" fmla="*/ 241 w 262"/>
                  <a:gd name="T111" fmla="*/ 59 h 146"/>
                  <a:gd name="T112" fmla="*/ 232 w 262"/>
                  <a:gd name="T113" fmla="*/ 61 h 146"/>
                  <a:gd name="T114" fmla="*/ 224 w 262"/>
                  <a:gd name="T115" fmla="*/ 72 h 146"/>
                  <a:gd name="T116" fmla="*/ 197 w 262"/>
                  <a:gd name="T117"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6">
                    <a:moveTo>
                      <a:pt x="116" y="139"/>
                    </a:moveTo>
                    <a:cubicBezTo>
                      <a:pt x="114" y="139"/>
                      <a:pt x="114" y="139"/>
                      <a:pt x="113" y="139"/>
                    </a:cubicBezTo>
                    <a:cubicBezTo>
                      <a:pt x="112" y="138"/>
                      <a:pt x="111" y="135"/>
                      <a:pt x="111" y="133"/>
                    </a:cubicBezTo>
                    <a:cubicBezTo>
                      <a:pt x="111" y="133"/>
                      <a:pt x="112" y="132"/>
                      <a:pt x="112" y="131"/>
                    </a:cubicBezTo>
                    <a:cubicBezTo>
                      <a:pt x="113" y="129"/>
                      <a:pt x="114" y="125"/>
                      <a:pt x="115" y="123"/>
                    </a:cubicBezTo>
                    <a:cubicBezTo>
                      <a:pt x="115" y="122"/>
                      <a:pt x="115" y="122"/>
                      <a:pt x="116" y="122"/>
                    </a:cubicBezTo>
                    <a:cubicBezTo>
                      <a:pt x="116" y="122"/>
                      <a:pt x="116" y="122"/>
                      <a:pt x="116" y="122"/>
                    </a:cubicBezTo>
                    <a:cubicBezTo>
                      <a:pt x="116" y="121"/>
                      <a:pt x="116" y="121"/>
                      <a:pt x="117" y="120"/>
                    </a:cubicBezTo>
                    <a:cubicBezTo>
                      <a:pt x="118" y="120"/>
                      <a:pt x="118" y="120"/>
                      <a:pt x="119" y="120"/>
                    </a:cubicBezTo>
                    <a:cubicBezTo>
                      <a:pt x="119" y="120"/>
                      <a:pt x="119" y="120"/>
                      <a:pt x="119" y="120"/>
                    </a:cubicBezTo>
                    <a:cubicBezTo>
                      <a:pt x="119" y="120"/>
                      <a:pt x="120" y="120"/>
                      <a:pt x="121" y="120"/>
                    </a:cubicBezTo>
                    <a:cubicBezTo>
                      <a:pt x="122" y="121"/>
                      <a:pt x="123" y="122"/>
                      <a:pt x="123" y="122"/>
                    </a:cubicBezTo>
                    <a:cubicBezTo>
                      <a:pt x="124" y="123"/>
                      <a:pt x="124" y="124"/>
                      <a:pt x="124" y="125"/>
                    </a:cubicBezTo>
                    <a:cubicBezTo>
                      <a:pt x="124" y="125"/>
                      <a:pt x="124" y="125"/>
                      <a:pt x="124" y="125"/>
                    </a:cubicBezTo>
                    <a:cubicBezTo>
                      <a:pt x="124" y="125"/>
                      <a:pt x="124" y="126"/>
                      <a:pt x="123" y="128"/>
                    </a:cubicBezTo>
                    <a:cubicBezTo>
                      <a:pt x="122" y="131"/>
                      <a:pt x="120" y="135"/>
                      <a:pt x="118" y="138"/>
                    </a:cubicBezTo>
                    <a:cubicBezTo>
                      <a:pt x="118" y="139"/>
                      <a:pt x="117" y="139"/>
                      <a:pt x="116" y="139"/>
                    </a:cubicBezTo>
                    <a:cubicBezTo>
                      <a:pt x="116" y="139"/>
                      <a:pt x="116" y="139"/>
                      <a:pt x="116" y="139"/>
                    </a:cubicBezTo>
                    <a:cubicBezTo>
                      <a:pt x="116" y="139"/>
                      <a:pt x="116" y="139"/>
                      <a:pt x="116" y="139"/>
                    </a:cubicBezTo>
                    <a:moveTo>
                      <a:pt x="104" y="133"/>
                    </a:moveTo>
                    <a:cubicBezTo>
                      <a:pt x="102" y="133"/>
                      <a:pt x="100" y="131"/>
                      <a:pt x="99" y="130"/>
                    </a:cubicBezTo>
                    <a:cubicBezTo>
                      <a:pt x="98" y="129"/>
                      <a:pt x="98" y="127"/>
                      <a:pt x="98" y="126"/>
                    </a:cubicBezTo>
                    <a:cubicBezTo>
                      <a:pt x="98" y="125"/>
                      <a:pt x="98" y="124"/>
                      <a:pt x="99" y="122"/>
                    </a:cubicBezTo>
                    <a:cubicBezTo>
                      <a:pt x="99" y="122"/>
                      <a:pt x="99" y="122"/>
                      <a:pt x="99" y="122"/>
                    </a:cubicBezTo>
                    <a:cubicBezTo>
                      <a:pt x="99" y="121"/>
                      <a:pt x="100" y="120"/>
                      <a:pt x="100" y="119"/>
                    </a:cubicBezTo>
                    <a:cubicBezTo>
                      <a:pt x="102" y="116"/>
                      <a:pt x="103" y="113"/>
                      <a:pt x="104" y="110"/>
                    </a:cubicBezTo>
                    <a:cubicBezTo>
                      <a:pt x="104" y="109"/>
                      <a:pt x="104" y="108"/>
                      <a:pt x="105" y="107"/>
                    </a:cubicBezTo>
                    <a:cubicBezTo>
                      <a:pt x="105" y="106"/>
                      <a:pt x="107" y="105"/>
                      <a:pt x="109" y="105"/>
                    </a:cubicBezTo>
                    <a:cubicBezTo>
                      <a:pt x="109" y="105"/>
                      <a:pt x="109" y="105"/>
                      <a:pt x="109" y="105"/>
                    </a:cubicBezTo>
                    <a:cubicBezTo>
                      <a:pt x="109" y="105"/>
                      <a:pt x="109" y="105"/>
                      <a:pt x="109" y="105"/>
                    </a:cubicBezTo>
                    <a:cubicBezTo>
                      <a:pt x="109" y="105"/>
                      <a:pt x="109" y="105"/>
                      <a:pt x="109" y="105"/>
                    </a:cubicBezTo>
                    <a:cubicBezTo>
                      <a:pt x="111" y="105"/>
                      <a:pt x="113" y="107"/>
                      <a:pt x="113" y="109"/>
                    </a:cubicBezTo>
                    <a:cubicBezTo>
                      <a:pt x="113" y="109"/>
                      <a:pt x="113" y="109"/>
                      <a:pt x="113" y="110"/>
                    </a:cubicBezTo>
                    <a:cubicBezTo>
                      <a:pt x="113" y="111"/>
                      <a:pt x="113" y="112"/>
                      <a:pt x="112" y="114"/>
                    </a:cubicBezTo>
                    <a:cubicBezTo>
                      <a:pt x="111" y="119"/>
                      <a:pt x="109" y="125"/>
                      <a:pt x="107" y="130"/>
                    </a:cubicBezTo>
                    <a:cubicBezTo>
                      <a:pt x="107" y="132"/>
                      <a:pt x="106" y="132"/>
                      <a:pt x="106" y="132"/>
                    </a:cubicBezTo>
                    <a:cubicBezTo>
                      <a:pt x="105" y="133"/>
                      <a:pt x="105" y="133"/>
                      <a:pt x="105" y="133"/>
                    </a:cubicBezTo>
                    <a:cubicBezTo>
                      <a:pt x="104" y="133"/>
                      <a:pt x="104" y="133"/>
                      <a:pt x="104" y="133"/>
                    </a:cubicBezTo>
                    <a:cubicBezTo>
                      <a:pt x="104" y="133"/>
                      <a:pt x="104" y="133"/>
                      <a:pt x="104" y="133"/>
                    </a:cubicBezTo>
                    <a:moveTo>
                      <a:pt x="89" y="124"/>
                    </a:moveTo>
                    <a:cubicBezTo>
                      <a:pt x="89" y="124"/>
                      <a:pt x="89" y="124"/>
                      <a:pt x="89" y="124"/>
                    </a:cubicBezTo>
                    <a:cubicBezTo>
                      <a:pt x="88" y="124"/>
                      <a:pt x="86" y="124"/>
                      <a:pt x="86" y="123"/>
                    </a:cubicBezTo>
                    <a:cubicBezTo>
                      <a:pt x="85" y="123"/>
                      <a:pt x="84" y="123"/>
                      <a:pt x="84" y="122"/>
                    </a:cubicBezTo>
                    <a:cubicBezTo>
                      <a:pt x="84" y="122"/>
                      <a:pt x="84" y="121"/>
                      <a:pt x="83" y="121"/>
                    </a:cubicBezTo>
                    <a:cubicBezTo>
                      <a:pt x="83" y="119"/>
                      <a:pt x="83" y="117"/>
                      <a:pt x="83" y="116"/>
                    </a:cubicBezTo>
                    <a:cubicBezTo>
                      <a:pt x="83" y="116"/>
                      <a:pt x="83" y="116"/>
                      <a:pt x="83" y="116"/>
                    </a:cubicBezTo>
                    <a:cubicBezTo>
                      <a:pt x="83" y="113"/>
                      <a:pt x="84" y="110"/>
                      <a:pt x="86" y="106"/>
                    </a:cubicBezTo>
                    <a:cubicBezTo>
                      <a:pt x="87" y="105"/>
                      <a:pt x="87" y="104"/>
                      <a:pt x="87" y="104"/>
                    </a:cubicBezTo>
                    <a:cubicBezTo>
                      <a:pt x="88" y="103"/>
                      <a:pt x="88" y="103"/>
                      <a:pt x="88" y="103"/>
                    </a:cubicBezTo>
                    <a:cubicBezTo>
                      <a:pt x="88" y="102"/>
                      <a:pt x="88" y="102"/>
                      <a:pt x="88" y="102"/>
                    </a:cubicBezTo>
                    <a:cubicBezTo>
                      <a:pt x="89" y="101"/>
                      <a:pt x="89" y="100"/>
                      <a:pt x="90" y="99"/>
                    </a:cubicBezTo>
                    <a:cubicBezTo>
                      <a:pt x="91" y="98"/>
                      <a:pt x="93" y="97"/>
                      <a:pt x="94" y="97"/>
                    </a:cubicBezTo>
                    <a:cubicBezTo>
                      <a:pt x="94" y="97"/>
                      <a:pt x="94" y="97"/>
                      <a:pt x="94" y="97"/>
                    </a:cubicBezTo>
                    <a:cubicBezTo>
                      <a:pt x="95" y="97"/>
                      <a:pt x="96" y="97"/>
                      <a:pt x="96" y="97"/>
                    </a:cubicBezTo>
                    <a:cubicBezTo>
                      <a:pt x="97" y="97"/>
                      <a:pt x="98" y="98"/>
                      <a:pt x="99" y="99"/>
                    </a:cubicBezTo>
                    <a:cubicBezTo>
                      <a:pt x="99" y="101"/>
                      <a:pt x="100" y="102"/>
                      <a:pt x="100" y="104"/>
                    </a:cubicBezTo>
                    <a:cubicBezTo>
                      <a:pt x="100" y="104"/>
                      <a:pt x="100" y="105"/>
                      <a:pt x="100" y="106"/>
                    </a:cubicBezTo>
                    <a:cubicBezTo>
                      <a:pt x="100" y="106"/>
                      <a:pt x="100" y="106"/>
                      <a:pt x="100" y="106"/>
                    </a:cubicBezTo>
                    <a:cubicBezTo>
                      <a:pt x="100" y="107"/>
                      <a:pt x="100" y="107"/>
                      <a:pt x="99" y="108"/>
                    </a:cubicBezTo>
                    <a:cubicBezTo>
                      <a:pt x="98" y="111"/>
                      <a:pt x="97" y="114"/>
                      <a:pt x="96" y="117"/>
                    </a:cubicBezTo>
                    <a:cubicBezTo>
                      <a:pt x="94" y="120"/>
                      <a:pt x="93" y="122"/>
                      <a:pt x="91" y="123"/>
                    </a:cubicBezTo>
                    <a:cubicBezTo>
                      <a:pt x="90" y="124"/>
                      <a:pt x="90" y="124"/>
                      <a:pt x="89" y="124"/>
                    </a:cubicBezTo>
                    <a:moveTo>
                      <a:pt x="75" y="112"/>
                    </a:moveTo>
                    <a:cubicBezTo>
                      <a:pt x="75" y="112"/>
                      <a:pt x="75" y="112"/>
                      <a:pt x="75" y="112"/>
                    </a:cubicBezTo>
                    <a:cubicBezTo>
                      <a:pt x="74" y="112"/>
                      <a:pt x="74" y="112"/>
                      <a:pt x="74" y="112"/>
                    </a:cubicBezTo>
                    <a:cubicBezTo>
                      <a:pt x="74" y="112"/>
                      <a:pt x="73" y="112"/>
                      <a:pt x="72" y="111"/>
                    </a:cubicBezTo>
                    <a:cubicBezTo>
                      <a:pt x="72" y="110"/>
                      <a:pt x="72" y="110"/>
                      <a:pt x="72" y="109"/>
                    </a:cubicBezTo>
                    <a:cubicBezTo>
                      <a:pt x="72" y="109"/>
                      <a:pt x="72" y="109"/>
                      <a:pt x="72" y="109"/>
                    </a:cubicBezTo>
                    <a:cubicBezTo>
                      <a:pt x="72" y="108"/>
                      <a:pt x="72" y="108"/>
                      <a:pt x="72" y="107"/>
                    </a:cubicBezTo>
                    <a:cubicBezTo>
                      <a:pt x="73" y="103"/>
                      <a:pt x="74" y="100"/>
                      <a:pt x="76" y="97"/>
                    </a:cubicBezTo>
                    <a:cubicBezTo>
                      <a:pt x="76" y="96"/>
                      <a:pt x="77" y="95"/>
                      <a:pt x="77" y="94"/>
                    </a:cubicBezTo>
                    <a:cubicBezTo>
                      <a:pt x="78" y="94"/>
                      <a:pt x="78" y="93"/>
                      <a:pt x="79" y="93"/>
                    </a:cubicBezTo>
                    <a:cubicBezTo>
                      <a:pt x="79" y="93"/>
                      <a:pt x="79" y="93"/>
                      <a:pt x="79" y="93"/>
                    </a:cubicBezTo>
                    <a:cubicBezTo>
                      <a:pt x="79" y="93"/>
                      <a:pt x="79" y="93"/>
                      <a:pt x="79" y="93"/>
                    </a:cubicBezTo>
                    <a:cubicBezTo>
                      <a:pt x="79" y="93"/>
                      <a:pt x="79" y="93"/>
                      <a:pt x="79" y="93"/>
                    </a:cubicBezTo>
                    <a:cubicBezTo>
                      <a:pt x="80" y="93"/>
                      <a:pt x="81" y="94"/>
                      <a:pt x="82" y="94"/>
                    </a:cubicBezTo>
                    <a:cubicBezTo>
                      <a:pt x="83" y="95"/>
                      <a:pt x="84" y="96"/>
                      <a:pt x="84" y="98"/>
                    </a:cubicBezTo>
                    <a:cubicBezTo>
                      <a:pt x="84" y="99"/>
                      <a:pt x="84" y="100"/>
                      <a:pt x="83" y="101"/>
                    </a:cubicBezTo>
                    <a:cubicBezTo>
                      <a:pt x="83" y="102"/>
                      <a:pt x="82" y="103"/>
                      <a:pt x="82" y="104"/>
                    </a:cubicBezTo>
                    <a:cubicBezTo>
                      <a:pt x="81" y="106"/>
                      <a:pt x="80" y="107"/>
                      <a:pt x="79" y="109"/>
                    </a:cubicBezTo>
                    <a:cubicBezTo>
                      <a:pt x="79" y="109"/>
                      <a:pt x="78" y="110"/>
                      <a:pt x="78" y="110"/>
                    </a:cubicBezTo>
                    <a:cubicBezTo>
                      <a:pt x="78" y="111"/>
                      <a:pt x="76" y="112"/>
                      <a:pt x="75" y="112"/>
                    </a:cubicBezTo>
                    <a:moveTo>
                      <a:pt x="36" y="90"/>
                    </a:moveTo>
                    <a:cubicBezTo>
                      <a:pt x="36" y="90"/>
                      <a:pt x="35" y="90"/>
                      <a:pt x="34" y="90"/>
                    </a:cubicBezTo>
                    <a:cubicBezTo>
                      <a:pt x="34" y="90"/>
                      <a:pt x="34" y="90"/>
                      <a:pt x="33" y="89"/>
                    </a:cubicBezTo>
                    <a:cubicBezTo>
                      <a:pt x="34" y="89"/>
                      <a:pt x="34" y="88"/>
                      <a:pt x="34" y="88"/>
                    </a:cubicBezTo>
                    <a:cubicBezTo>
                      <a:pt x="35" y="88"/>
                      <a:pt x="35" y="88"/>
                      <a:pt x="35" y="88"/>
                    </a:cubicBezTo>
                    <a:cubicBezTo>
                      <a:pt x="35" y="89"/>
                      <a:pt x="36" y="89"/>
                      <a:pt x="36" y="89"/>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moveTo>
                      <a:pt x="213" y="87"/>
                    </a:moveTo>
                    <a:cubicBezTo>
                      <a:pt x="212" y="87"/>
                      <a:pt x="212" y="87"/>
                      <a:pt x="211" y="87"/>
                    </a:cubicBezTo>
                    <a:cubicBezTo>
                      <a:pt x="212" y="86"/>
                      <a:pt x="212" y="86"/>
                      <a:pt x="212" y="86"/>
                    </a:cubicBezTo>
                    <a:cubicBezTo>
                      <a:pt x="213" y="86"/>
                      <a:pt x="213" y="86"/>
                      <a:pt x="214" y="86"/>
                    </a:cubicBezTo>
                    <a:cubicBezTo>
                      <a:pt x="214" y="86"/>
                      <a:pt x="214" y="86"/>
                      <a:pt x="214" y="86"/>
                    </a:cubicBezTo>
                    <a:cubicBezTo>
                      <a:pt x="214" y="86"/>
                      <a:pt x="213" y="87"/>
                      <a:pt x="213" y="87"/>
                    </a:cubicBezTo>
                    <a:moveTo>
                      <a:pt x="209" y="85"/>
                    </a:moveTo>
                    <a:cubicBezTo>
                      <a:pt x="208" y="85"/>
                      <a:pt x="208" y="85"/>
                      <a:pt x="208" y="85"/>
                    </a:cubicBezTo>
                    <a:cubicBezTo>
                      <a:pt x="208" y="85"/>
                      <a:pt x="208" y="85"/>
                      <a:pt x="208" y="85"/>
                    </a:cubicBezTo>
                    <a:cubicBezTo>
                      <a:pt x="208" y="84"/>
                      <a:pt x="208" y="84"/>
                      <a:pt x="208" y="84"/>
                    </a:cubicBezTo>
                    <a:cubicBezTo>
                      <a:pt x="209" y="84"/>
                      <a:pt x="209" y="85"/>
                      <a:pt x="210" y="85"/>
                    </a:cubicBezTo>
                    <a:cubicBezTo>
                      <a:pt x="210" y="85"/>
                      <a:pt x="210" y="85"/>
                      <a:pt x="210" y="85"/>
                    </a:cubicBezTo>
                    <a:cubicBezTo>
                      <a:pt x="210" y="85"/>
                      <a:pt x="210" y="85"/>
                      <a:pt x="210" y="85"/>
                    </a:cubicBezTo>
                    <a:cubicBezTo>
                      <a:pt x="209" y="85"/>
                      <a:pt x="209" y="85"/>
                      <a:pt x="209" y="85"/>
                    </a:cubicBezTo>
                    <a:moveTo>
                      <a:pt x="31" y="88"/>
                    </a:moveTo>
                    <a:cubicBezTo>
                      <a:pt x="31" y="88"/>
                      <a:pt x="31" y="88"/>
                      <a:pt x="31" y="88"/>
                    </a:cubicBezTo>
                    <a:cubicBezTo>
                      <a:pt x="31" y="88"/>
                      <a:pt x="30" y="88"/>
                      <a:pt x="30" y="87"/>
                    </a:cubicBezTo>
                    <a:cubicBezTo>
                      <a:pt x="30" y="87"/>
                      <a:pt x="30" y="87"/>
                      <a:pt x="30" y="87"/>
                    </a:cubicBezTo>
                    <a:cubicBezTo>
                      <a:pt x="31" y="85"/>
                      <a:pt x="32" y="83"/>
                      <a:pt x="33" y="82"/>
                    </a:cubicBezTo>
                    <a:cubicBezTo>
                      <a:pt x="33" y="82"/>
                      <a:pt x="33" y="83"/>
                      <a:pt x="33" y="83"/>
                    </a:cubicBezTo>
                    <a:cubicBezTo>
                      <a:pt x="33" y="84"/>
                      <a:pt x="33" y="84"/>
                      <a:pt x="33" y="85"/>
                    </a:cubicBezTo>
                    <a:cubicBezTo>
                      <a:pt x="32" y="86"/>
                      <a:pt x="32" y="87"/>
                      <a:pt x="31" y="88"/>
                    </a:cubicBezTo>
                    <a:moveTo>
                      <a:pt x="206" y="83"/>
                    </a:moveTo>
                    <a:cubicBezTo>
                      <a:pt x="206" y="82"/>
                      <a:pt x="205" y="82"/>
                      <a:pt x="205" y="82"/>
                    </a:cubicBezTo>
                    <a:cubicBezTo>
                      <a:pt x="206" y="81"/>
                      <a:pt x="206" y="81"/>
                      <a:pt x="206" y="81"/>
                    </a:cubicBezTo>
                    <a:cubicBezTo>
                      <a:pt x="206" y="82"/>
                      <a:pt x="206" y="82"/>
                      <a:pt x="206" y="82"/>
                    </a:cubicBezTo>
                    <a:cubicBezTo>
                      <a:pt x="206" y="83"/>
                      <a:pt x="206" y="83"/>
                      <a:pt x="206" y="83"/>
                    </a:cubicBezTo>
                    <a:moveTo>
                      <a:pt x="27" y="86"/>
                    </a:moveTo>
                    <a:cubicBezTo>
                      <a:pt x="27" y="86"/>
                      <a:pt x="26" y="86"/>
                      <a:pt x="26" y="85"/>
                    </a:cubicBezTo>
                    <a:cubicBezTo>
                      <a:pt x="28" y="82"/>
                      <a:pt x="30" y="78"/>
                      <a:pt x="33" y="75"/>
                    </a:cubicBezTo>
                    <a:cubicBezTo>
                      <a:pt x="33" y="76"/>
                      <a:pt x="33" y="77"/>
                      <a:pt x="33" y="79"/>
                    </a:cubicBezTo>
                    <a:cubicBezTo>
                      <a:pt x="33" y="79"/>
                      <a:pt x="33" y="79"/>
                      <a:pt x="33" y="79"/>
                    </a:cubicBezTo>
                    <a:cubicBezTo>
                      <a:pt x="32" y="79"/>
                      <a:pt x="32" y="79"/>
                      <a:pt x="32" y="79"/>
                    </a:cubicBezTo>
                    <a:cubicBezTo>
                      <a:pt x="30" y="81"/>
                      <a:pt x="29" y="84"/>
                      <a:pt x="27" y="86"/>
                    </a:cubicBezTo>
                    <a:moveTo>
                      <a:pt x="71" y="95"/>
                    </a:moveTo>
                    <a:cubicBezTo>
                      <a:pt x="65" y="86"/>
                      <a:pt x="56" y="80"/>
                      <a:pt x="45" y="76"/>
                    </a:cubicBezTo>
                    <a:cubicBezTo>
                      <a:pt x="46" y="61"/>
                      <a:pt x="51" y="45"/>
                      <a:pt x="61" y="33"/>
                    </a:cubicBezTo>
                    <a:cubicBezTo>
                      <a:pt x="61" y="32"/>
                      <a:pt x="62" y="32"/>
                      <a:pt x="62" y="32"/>
                    </a:cubicBezTo>
                    <a:cubicBezTo>
                      <a:pt x="62" y="32"/>
                      <a:pt x="62" y="32"/>
                      <a:pt x="62" y="32"/>
                    </a:cubicBezTo>
                    <a:cubicBezTo>
                      <a:pt x="62" y="32"/>
                      <a:pt x="62" y="32"/>
                      <a:pt x="62" y="32"/>
                    </a:cubicBezTo>
                    <a:cubicBezTo>
                      <a:pt x="63" y="32"/>
                      <a:pt x="63" y="32"/>
                      <a:pt x="63" y="32"/>
                    </a:cubicBezTo>
                    <a:cubicBezTo>
                      <a:pt x="63" y="32"/>
                      <a:pt x="63" y="32"/>
                      <a:pt x="63" y="32"/>
                    </a:cubicBezTo>
                    <a:cubicBezTo>
                      <a:pt x="63" y="32"/>
                      <a:pt x="63" y="32"/>
                      <a:pt x="64" y="32"/>
                    </a:cubicBezTo>
                    <a:cubicBezTo>
                      <a:pt x="69" y="33"/>
                      <a:pt x="74" y="34"/>
                      <a:pt x="80" y="36"/>
                    </a:cubicBezTo>
                    <a:cubicBezTo>
                      <a:pt x="78" y="38"/>
                      <a:pt x="76" y="39"/>
                      <a:pt x="73" y="41"/>
                    </a:cubicBezTo>
                    <a:cubicBezTo>
                      <a:pt x="71" y="43"/>
                      <a:pt x="70" y="45"/>
                      <a:pt x="70" y="48"/>
                    </a:cubicBezTo>
                    <a:cubicBezTo>
                      <a:pt x="70" y="50"/>
                      <a:pt x="70" y="51"/>
                      <a:pt x="71" y="53"/>
                    </a:cubicBezTo>
                    <a:cubicBezTo>
                      <a:pt x="72" y="54"/>
                      <a:pt x="74" y="56"/>
                      <a:pt x="76" y="56"/>
                    </a:cubicBezTo>
                    <a:cubicBezTo>
                      <a:pt x="78" y="57"/>
                      <a:pt x="81" y="57"/>
                      <a:pt x="83" y="57"/>
                    </a:cubicBezTo>
                    <a:cubicBezTo>
                      <a:pt x="85" y="57"/>
                      <a:pt x="87" y="57"/>
                      <a:pt x="88" y="57"/>
                    </a:cubicBezTo>
                    <a:cubicBezTo>
                      <a:pt x="96" y="55"/>
                      <a:pt x="102" y="50"/>
                      <a:pt x="108" y="47"/>
                    </a:cubicBezTo>
                    <a:cubicBezTo>
                      <a:pt x="112" y="44"/>
                      <a:pt x="118" y="42"/>
                      <a:pt x="122" y="42"/>
                    </a:cubicBezTo>
                    <a:cubicBezTo>
                      <a:pt x="123" y="42"/>
                      <a:pt x="123" y="42"/>
                      <a:pt x="123" y="42"/>
                    </a:cubicBezTo>
                    <a:cubicBezTo>
                      <a:pt x="125" y="42"/>
                      <a:pt x="127" y="43"/>
                      <a:pt x="128" y="44"/>
                    </a:cubicBezTo>
                    <a:cubicBezTo>
                      <a:pt x="128" y="44"/>
                      <a:pt x="128" y="44"/>
                      <a:pt x="128" y="44"/>
                    </a:cubicBezTo>
                    <a:cubicBezTo>
                      <a:pt x="131" y="48"/>
                      <a:pt x="134" y="52"/>
                      <a:pt x="138" y="55"/>
                    </a:cubicBezTo>
                    <a:cubicBezTo>
                      <a:pt x="142" y="57"/>
                      <a:pt x="146" y="59"/>
                      <a:pt x="149" y="61"/>
                    </a:cubicBezTo>
                    <a:cubicBezTo>
                      <a:pt x="164" y="68"/>
                      <a:pt x="177" y="76"/>
                      <a:pt x="190" y="86"/>
                    </a:cubicBezTo>
                    <a:cubicBezTo>
                      <a:pt x="190" y="86"/>
                      <a:pt x="191" y="86"/>
                      <a:pt x="191" y="87"/>
                    </a:cubicBezTo>
                    <a:cubicBezTo>
                      <a:pt x="193" y="88"/>
                      <a:pt x="194" y="89"/>
                      <a:pt x="196" y="90"/>
                    </a:cubicBezTo>
                    <a:cubicBezTo>
                      <a:pt x="197" y="91"/>
                      <a:pt x="198" y="92"/>
                      <a:pt x="199" y="93"/>
                    </a:cubicBezTo>
                    <a:cubicBezTo>
                      <a:pt x="200" y="95"/>
                      <a:pt x="200" y="96"/>
                      <a:pt x="200" y="97"/>
                    </a:cubicBezTo>
                    <a:cubicBezTo>
                      <a:pt x="200" y="99"/>
                      <a:pt x="200" y="100"/>
                      <a:pt x="199" y="101"/>
                    </a:cubicBezTo>
                    <a:cubicBezTo>
                      <a:pt x="198" y="103"/>
                      <a:pt x="195" y="105"/>
                      <a:pt x="193" y="105"/>
                    </a:cubicBezTo>
                    <a:cubicBezTo>
                      <a:pt x="193" y="105"/>
                      <a:pt x="193" y="105"/>
                      <a:pt x="193" y="105"/>
                    </a:cubicBezTo>
                    <a:cubicBezTo>
                      <a:pt x="192" y="105"/>
                      <a:pt x="192" y="105"/>
                      <a:pt x="192" y="105"/>
                    </a:cubicBezTo>
                    <a:cubicBezTo>
                      <a:pt x="191" y="105"/>
                      <a:pt x="189" y="104"/>
                      <a:pt x="188" y="103"/>
                    </a:cubicBezTo>
                    <a:cubicBezTo>
                      <a:pt x="174" y="98"/>
                      <a:pt x="161" y="91"/>
                      <a:pt x="148" y="84"/>
                    </a:cubicBezTo>
                    <a:cubicBezTo>
                      <a:pt x="147" y="83"/>
                      <a:pt x="147" y="83"/>
                      <a:pt x="147" y="83"/>
                    </a:cubicBezTo>
                    <a:cubicBezTo>
                      <a:pt x="146" y="83"/>
                      <a:pt x="145" y="84"/>
                      <a:pt x="145" y="84"/>
                    </a:cubicBezTo>
                    <a:cubicBezTo>
                      <a:pt x="144" y="86"/>
                      <a:pt x="144" y="87"/>
                      <a:pt x="145" y="88"/>
                    </a:cubicBezTo>
                    <a:cubicBezTo>
                      <a:pt x="158" y="95"/>
                      <a:pt x="171" y="102"/>
                      <a:pt x="185" y="107"/>
                    </a:cubicBezTo>
                    <a:cubicBezTo>
                      <a:pt x="185" y="108"/>
                      <a:pt x="185" y="109"/>
                      <a:pt x="185" y="109"/>
                    </a:cubicBezTo>
                    <a:cubicBezTo>
                      <a:pt x="185" y="112"/>
                      <a:pt x="183" y="115"/>
                      <a:pt x="180" y="116"/>
                    </a:cubicBezTo>
                    <a:cubicBezTo>
                      <a:pt x="179" y="117"/>
                      <a:pt x="177" y="118"/>
                      <a:pt x="175" y="118"/>
                    </a:cubicBezTo>
                    <a:cubicBezTo>
                      <a:pt x="173" y="118"/>
                      <a:pt x="172" y="117"/>
                      <a:pt x="170" y="117"/>
                    </a:cubicBezTo>
                    <a:cubicBezTo>
                      <a:pt x="167" y="116"/>
                      <a:pt x="163" y="114"/>
                      <a:pt x="160" y="112"/>
                    </a:cubicBezTo>
                    <a:cubicBezTo>
                      <a:pt x="155" y="109"/>
                      <a:pt x="150" y="105"/>
                      <a:pt x="145" y="102"/>
                    </a:cubicBezTo>
                    <a:cubicBezTo>
                      <a:pt x="146" y="101"/>
                      <a:pt x="146" y="100"/>
                      <a:pt x="145" y="100"/>
                    </a:cubicBezTo>
                    <a:cubicBezTo>
                      <a:pt x="145" y="99"/>
                      <a:pt x="144" y="99"/>
                      <a:pt x="143" y="99"/>
                    </a:cubicBezTo>
                    <a:cubicBezTo>
                      <a:pt x="143" y="99"/>
                      <a:pt x="142" y="99"/>
                      <a:pt x="142" y="99"/>
                    </a:cubicBezTo>
                    <a:cubicBezTo>
                      <a:pt x="141" y="99"/>
                      <a:pt x="140" y="100"/>
                      <a:pt x="140" y="100"/>
                    </a:cubicBezTo>
                    <a:cubicBezTo>
                      <a:pt x="139" y="101"/>
                      <a:pt x="139" y="102"/>
                      <a:pt x="139" y="102"/>
                    </a:cubicBezTo>
                    <a:cubicBezTo>
                      <a:pt x="139" y="103"/>
                      <a:pt x="139" y="104"/>
                      <a:pt x="140" y="104"/>
                    </a:cubicBezTo>
                    <a:cubicBezTo>
                      <a:pt x="146" y="108"/>
                      <a:pt x="151" y="112"/>
                      <a:pt x="157" y="116"/>
                    </a:cubicBezTo>
                    <a:cubicBezTo>
                      <a:pt x="160" y="118"/>
                      <a:pt x="164" y="120"/>
                      <a:pt x="167" y="121"/>
                    </a:cubicBezTo>
                    <a:cubicBezTo>
                      <a:pt x="167" y="122"/>
                      <a:pt x="167" y="122"/>
                      <a:pt x="167" y="122"/>
                    </a:cubicBezTo>
                    <a:cubicBezTo>
                      <a:pt x="167" y="123"/>
                      <a:pt x="167" y="124"/>
                      <a:pt x="167" y="125"/>
                    </a:cubicBezTo>
                    <a:cubicBezTo>
                      <a:pt x="167" y="126"/>
                      <a:pt x="166" y="126"/>
                      <a:pt x="165" y="127"/>
                    </a:cubicBezTo>
                    <a:cubicBezTo>
                      <a:pt x="164" y="129"/>
                      <a:pt x="162" y="130"/>
                      <a:pt x="159" y="130"/>
                    </a:cubicBezTo>
                    <a:cubicBezTo>
                      <a:pt x="158" y="130"/>
                      <a:pt x="157" y="130"/>
                      <a:pt x="157" y="129"/>
                    </a:cubicBezTo>
                    <a:cubicBezTo>
                      <a:pt x="153" y="129"/>
                      <a:pt x="150" y="126"/>
                      <a:pt x="147" y="124"/>
                    </a:cubicBezTo>
                    <a:cubicBezTo>
                      <a:pt x="143" y="121"/>
                      <a:pt x="139" y="119"/>
                      <a:pt x="136" y="116"/>
                    </a:cubicBezTo>
                    <a:cubicBezTo>
                      <a:pt x="135" y="116"/>
                      <a:pt x="135" y="116"/>
                      <a:pt x="134" y="116"/>
                    </a:cubicBezTo>
                    <a:cubicBezTo>
                      <a:pt x="134" y="116"/>
                      <a:pt x="133" y="116"/>
                      <a:pt x="132" y="117"/>
                    </a:cubicBezTo>
                    <a:cubicBezTo>
                      <a:pt x="132" y="118"/>
                      <a:pt x="132" y="119"/>
                      <a:pt x="133" y="120"/>
                    </a:cubicBezTo>
                    <a:cubicBezTo>
                      <a:pt x="137" y="123"/>
                      <a:pt x="140" y="125"/>
                      <a:pt x="144" y="128"/>
                    </a:cubicBezTo>
                    <a:cubicBezTo>
                      <a:pt x="145" y="129"/>
                      <a:pt x="146" y="129"/>
                      <a:pt x="147" y="130"/>
                    </a:cubicBezTo>
                    <a:cubicBezTo>
                      <a:pt x="148" y="131"/>
                      <a:pt x="148" y="132"/>
                      <a:pt x="149" y="133"/>
                    </a:cubicBezTo>
                    <a:cubicBezTo>
                      <a:pt x="149" y="134"/>
                      <a:pt x="149" y="135"/>
                      <a:pt x="149" y="135"/>
                    </a:cubicBezTo>
                    <a:cubicBezTo>
                      <a:pt x="149" y="136"/>
                      <a:pt x="149" y="136"/>
                      <a:pt x="149" y="136"/>
                    </a:cubicBezTo>
                    <a:cubicBezTo>
                      <a:pt x="149" y="138"/>
                      <a:pt x="148" y="139"/>
                      <a:pt x="147" y="140"/>
                    </a:cubicBezTo>
                    <a:cubicBezTo>
                      <a:pt x="146" y="140"/>
                      <a:pt x="145" y="141"/>
                      <a:pt x="144" y="141"/>
                    </a:cubicBezTo>
                    <a:cubicBezTo>
                      <a:pt x="143" y="141"/>
                      <a:pt x="143" y="141"/>
                      <a:pt x="143" y="141"/>
                    </a:cubicBezTo>
                    <a:cubicBezTo>
                      <a:pt x="143" y="141"/>
                      <a:pt x="143" y="141"/>
                      <a:pt x="143" y="141"/>
                    </a:cubicBezTo>
                    <a:cubicBezTo>
                      <a:pt x="142" y="141"/>
                      <a:pt x="141" y="141"/>
                      <a:pt x="140" y="140"/>
                    </a:cubicBezTo>
                    <a:cubicBezTo>
                      <a:pt x="140" y="140"/>
                      <a:pt x="140" y="140"/>
                      <a:pt x="140" y="140"/>
                    </a:cubicBezTo>
                    <a:cubicBezTo>
                      <a:pt x="134" y="138"/>
                      <a:pt x="132" y="136"/>
                      <a:pt x="126" y="133"/>
                    </a:cubicBezTo>
                    <a:cubicBezTo>
                      <a:pt x="126" y="133"/>
                      <a:pt x="126" y="133"/>
                      <a:pt x="126" y="133"/>
                    </a:cubicBezTo>
                    <a:cubicBezTo>
                      <a:pt x="127" y="132"/>
                      <a:pt x="127" y="131"/>
                      <a:pt x="128" y="129"/>
                    </a:cubicBezTo>
                    <a:cubicBezTo>
                      <a:pt x="128" y="128"/>
                      <a:pt x="129" y="126"/>
                      <a:pt x="129" y="125"/>
                    </a:cubicBezTo>
                    <a:cubicBezTo>
                      <a:pt x="129" y="125"/>
                      <a:pt x="129" y="125"/>
                      <a:pt x="129" y="125"/>
                    </a:cubicBezTo>
                    <a:cubicBezTo>
                      <a:pt x="129" y="123"/>
                      <a:pt x="128" y="121"/>
                      <a:pt x="127" y="119"/>
                    </a:cubicBezTo>
                    <a:cubicBezTo>
                      <a:pt x="126" y="118"/>
                      <a:pt x="125" y="117"/>
                      <a:pt x="123" y="116"/>
                    </a:cubicBezTo>
                    <a:cubicBezTo>
                      <a:pt x="122" y="115"/>
                      <a:pt x="120" y="115"/>
                      <a:pt x="119" y="115"/>
                    </a:cubicBezTo>
                    <a:cubicBezTo>
                      <a:pt x="119" y="115"/>
                      <a:pt x="119" y="115"/>
                      <a:pt x="119" y="115"/>
                    </a:cubicBezTo>
                    <a:cubicBezTo>
                      <a:pt x="118" y="115"/>
                      <a:pt x="118" y="115"/>
                      <a:pt x="117" y="115"/>
                    </a:cubicBezTo>
                    <a:cubicBezTo>
                      <a:pt x="118" y="113"/>
                      <a:pt x="118" y="112"/>
                      <a:pt x="118" y="110"/>
                    </a:cubicBezTo>
                    <a:cubicBezTo>
                      <a:pt x="118" y="109"/>
                      <a:pt x="118" y="108"/>
                      <a:pt x="118" y="108"/>
                    </a:cubicBezTo>
                    <a:cubicBezTo>
                      <a:pt x="117" y="104"/>
                      <a:pt x="114" y="101"/>
                      <a:pt x="110" y="100"/>
                    </a:cubicBezTo>
                    <a:cubicBezTo>
                      <a:pt x="110" y="100"/>
                      <a:pt x="110" y="100"/>
                      <a:pt x="110" y="100"/>
                    </a:cubicBezTo>
                    <a:cubicBezTo>
                      <a:pt x="110" y="100"/>
                      <a:pt x="110" y="100"/>
                      <a:pt x="110" y="100"/>
                    </a:cubicBezTo>
                    <a:cubicBezTo>
                      <a:pt x="110" y="100"/>
                      <a:pt x="110" y="100"/>
                      <a:pt x="110" y="100"/>
                    </a:cubicBezTo>
                    <a:cubicBezTo>
                      <a:pt x="109" y="100"/>
                      <a:pt x="109" y="100"/>
                      <a:pt x="109" y="100"/>
                    </a:cubicBezTo>
                    <a:cubicBezTo>
                      <a:pt x="107" y="100"/>
                      <a:pt x="106" y="100"/>
                      <a:pt x="105" y="101"/>
                    </a:cubicBezTo>
                    <a:cubicBezTo>
                      <a:pt x="104" y="99"/>
                      <a:pt x="103" y="98"/>
                      <a:pt x="102" y="96"/>
                    </a:cubicBezTo>
                    <a:cubicBezTo>
                      <a:pt x="101" y="95"/>
                      <a:pt x="99" y="94"/>
                      <a:pt x="98" y="93"/>
                    </a:cubicBezTo>
                    <a:cubicBezTo>
                      <a:pt x="97" y="92"/>
                      <a:pt x="96" y="92"/>
                      <a:pt x="94" y="92"/>
                    </a:cubicBezTo>
                    <a:cubicBezTo>
                      <a:pt x="92" y="92"/>
                      <a:pt x="90" y="93"/>
                      <a:pt x="88" y="95"/>
                    </a:cubicBezTo>
                    <a:cubicBezTo>
                      <a:pt x="87" y="93"/>
                      <a:pt x="86" y="91"/>
                      <a:pt x="85" y="90"/>
                    </a:cubicBezTo>
                    <a:cubicBezTo>
                      <a:pt x="83" y="89"/>
                      <a:pt x="81" y="88"/>
                      <a:pt x="79" y="88"/>
                    </a:cubicBezTo>
                    <a:cubicBezTo>
                      <a:pt x="79" y="88"/>
                      <a:pt x="78" y="88"/>
                      <a:pt x="78" y="89"/>
                    </a:cubicBezTo>
                    <a:cubicBezTo>
                      <a:pt x="78" y="89"/>
                      <a:pt x="78" y="89"/>
                      <a:pt x="78" y="89"/>
                    </a:cubicBezTo>
                    <a:cubicBezTo>
                      <a:pt x="78" y="89"/>
                      <a:pt x="78" y="89"/>
                      <a:pt x="78" y="89"/>
                    </a:cubicBezTo>
                    <a:cubicBezTo>
                      <a:pt x="76" y="89"/>
                      <a:pt x="75" y="90"/>
                      <a:pt x="74" y="91"/>
                    </a:cubicBezTo>
                    <a:cubicBezTo>
                      <a:pt x="73" y="92"/>
                      <a:pt x="72" y="94"/>
                      <a:pt x="71" y="95"/>
                    </a:cubicBezTo>
                    <a:cubicBezTo>
                      <a:pt x="71" y="95"/>
                      <a:pt x="71" y="95"/>
                      <a:pt x="71" y="95"/>
                    </a:cubicBezTo>
                    <a:moveTo>
                      <a:pt x="83" y="53"/>
                    </a:moveTo>
                    <a:cubicBezTo>
                      <a:pt x="81" y="53"/>
                      <a:pt x="79" y="52"/>
                      <a:pt x="77" y="52"/>
                    </a:cubicBezTo>
                    <a:cubicBezTo>
                      <a:pt x="76" y="51"/>
                      <a:pt x="76" y="51"/>
                      <a:pt x="75" y="50"/>
                    </a:cubicBezTo>
                    <a:cubicBezTo>
                      <a:pt x="75" y="50"/>
                      <a:pt x="75" y="49"/>
                      <a:pt x="75" y="48"/>
                    </a:cubicBezTo>
                    <a:cubicBezTo>
                      <a:pt x="75" y="47"/>
                      <a:pt x="75" y="46"/>
                      <a:pt x="76" y="45"/>
                    </a:cubicBezTo>
                    <a:cubicBezTo>
                      <a:pt x="81" y="41"/>
                      <a:pt x="85" y="38"/>
                      <a:pt x="88" y="34"/>
                    </a:cubicBezTo>
                    <a:cubicBezTo>
                      <a:pt x="90" y="32"/>
                      <a:pt x="92" y="30"/>
                      <a:pt x="94" y="29"/>
                    </a:cubicBezTo>
                    <a:cubicBezTo>
                      <a:pt x="95" y="28"/>
                      <a:pt x="97" y="27"/>
                      <a:pt x="99" y="26"/>
                    </a:cubicBezTo>
                    <a:cubicBezTo>
                      <a:pt x="108" y="24"/>
                      <a:pt x="117" y="22"/>
                      <a:pt x="125" y="22"/>
                    </a:cubicBezTo>
                    <a:cubicBezTo>
                      <a:pt x="136" y="22"/>
                      <a:pt x="147" y="24"/>
                      <a:pt x="157" y="28"/>
                    </a:cubicBezTo>
                    <a:cubicBezTo>
                      <a:pt x="162" y="31"/>
                      <a:pt x="168" y="33"/>
                      <a:pt x="174" y="34"/>
                    </a:cubicBezTo>
                    <a:cubicBezTo>
                      <a:pt x="174" y="34"/>
                      <a:pt x="174" y="34"/>
                      <a:pt x="174" y="34"/>
                    </a:cubicBezTo>
                    <a:cubicBezTo>
                      <a:pt x="175" y="34"/>
                      <a:pt x="176" y="34"/>
                      <a:pt x="176" y="34"/>
                    </a:cubicBezTo>
                    <a:cubicBezTo>
                      <a:pt x="182" y="34"/>
                      <a:pt x="188" y="32"/>
                      <a:pt x="192" y="28"/>
                    </a:cubicBezTo>
                    <a:cubicBezTo>
                      <a:pt x="192" y="28"/>
                      <a:pt x="192" y="28"/>
                      <a:pt x="192" y="28"/>
                    </a:cubicBezTo>
                    <a:cubicBezTo>
                      <a:pt x="197" y="34"/>
                      <a:pt x="201" y="41"/>
                      <a:pt x="204" y="48"/>
                    </a:cubicBezTo>
                    <a:cubicBezTo>
                      <a:pt x="207" y="56"/>
                      <a:pt x="209" y="65"/>
                      <a:pt x="210" y="74"/>
                    </a:cubicBezTo>
                    <a:cubicBezTo>
                      <a:pt x="204" y="77"/>
                      <a:pt x="198" y="79"/>
                      <a:pt x="193" y="82"/>
                    </a:cubicBezTo>
                    <a:cubicBezTo>
                      <a:pt x="180" y="72"/>
                      <a:pt x="166" y="63"/>
                      <a:pt x="151" y="56"/>
                    </a:cubicBezTo>
                    <a:cubicBezTo>
                      <a:pt x="148" y="55"/>
                      <a:pt x="144" y="53"/>
                      <a:pt x="141" y="51"/>
                    </a:cubicBezTo>
                    <a:cubicBezTo>
                      <a:pt x="137" y="48"/>
                      <a:pt x="134" y="44"/>
                      <a:pt x="131" y="40"/>
                    </a:cubicBezTo>
                    <a:cubicBezTo>
                      <a:pt x="131" y="39"/>
                      <a:pt x="130" y="39"/>
                      <a:pt x="129" y="39"/>
                    </a:cubicBezTo>
                    <a:cubicBezTo>
                      <a:pt x="127" y="38"/>
                      <a:pt x="125" y="37"/>
                      <a:pt x="123" y="37"/>
                    </a:cubicBezTo>
                    <a:cubicBezTo>
                      <a:pt x="123" y="37"/>
                      <a:pt x="123" y="37"/>
                      <a:pt x="123" y="37"/>
                    </a:cubicBezTo>
                    <a:cubicBezTo>
                      <a:pt x="117" y="37"/>
                      <a:pt x="111" y="40"/>
                      <a:pt x="106" y="42"/>
                    </a:cubicBezTo>
                    <a:cubicBezTo>
                      <a:pt x="99" y="46"/>
                      <a:pt x="93" y="51"/>
                      <a:pt x="87" y="52"/>
                    </a:cubicBezTo>
                    <a:cubicBezTo>
                      <a:pt x="86" y="53"/>
                      <a:pt x="85" y="53"/>
                      <a:pt x="83" y="53"/>
                    </a:cubicBezTo>
                    <a:moveTo>
                      <a:pt x="38" y="85"/>
                    </a:moveTo>
                    <a:cubicBezTo>
                      <a:pt x="38" y="84"/>
                      <a:pt x="38" y="84"/>
                      <a:pt x="38" y="84"/>
                    </a:cubicBezTo>
                    <a:cubicBezTo>
                      <a:pt x="38" y="84"/>
                      <a:pt x="38" y="83"/>
                      <a:pt x="38" y="83"/>
                    </a:cubicBezTo>
                    <a:cubicBezTo>
                      <a:pt x="38" y="81"/>
                      <a:pt x="38" y="80"/>
                      <a:pt x="38" y="79"/>
                    </a:cubicBezTo>
                    <a:cubicBezTo>
                      <a:pt x="38" y="60"/>
                      <a:pt x="44" y="42"/>
                      <a:pt x="54" y="27"/>
                    </a:cubicBezTo>
                    <a:cubicBezTo>
                      <a:pt x="56" y="25"/>
                      <a:pt x="57" y="23"/>
                      <a:pt x="59" y="23"/>
                    </a:cubicBezTo>
                    <a:cubicBezTo>
                      <a:pt x="59" y="22"/>
                      <a:pt x="60" y="22"/>
                      <a:pt x="61" y="22"/>
                    </a:cubicBezTo>
                    <a:cubicBezTo>
                      <a:pt x="62" y="22"/>
                      <a:pt x="63" y="23"/>
                      <a:pt x="63" y="23"/>
                    </a:cubicBezTo>
                    <a:cubicBezTo>
                      <a:pt x="63" y="24"/>
                      <a:pt x="64" y="24"/>
                      <a:pt x="64" y="26"/>
                    </a:cubicBezTo>
                    <a:cubicBezTo>
                      <a:pt x="64" y="26"/>
                      <a:pt x="64" y="26"/>
                      <a:pt x="64" y="27"/>
                    </a:cubicBezTo>
                    <a:cubicBezTo>
                      <a:pt x="63" y="27"/>
                      <a:pt x="63" y="27"/>
                      <a:pt x="63" y="27"/>
                    </a:cubicBezTo>
                    <a:cubicBezTo>
                      <a:pt x="62" y="27"/>
                      <a:pt x="62" y="27"/>
                      <a:pt x="61" y="27"/>
                    </a:cubicBezTo>
                    <a:cubicBezTo>
                      <a:pt x="61" y="27"/>
                      <a:pt x="61" y="27"/>
                      <a:pt x="61" y="27"/>
                    </a:cubicBezTo>
                    <a:cubicBezTo>
                      <a:pt x="61" y="27"/>
                      <a:pt x="61" y="27"/>
                      <a:pt x="61" y="27"/>
                    </a:cubicBezTo>
                    <a:cubicBezTo>
                      <a:pt x="60" y="27"/>
                      <a:pt x="59" y="28"/>
                      <a:pt x="59" y="28"/>
                    </a:cubicBezTo>
                    <a:cubicBezTo>
                      <a:pt x="58" y="29"/>
                      <a:pt x="58" y="29"/>
                      <a:pt x="57" y="30"/>
                    </a:cubicBezTo>
                    <a:cubicBezTo>
                      <a:pt x="46" y="43"/>
                      <a:pt x="40" y="61"/>
                      <a:pt x="40" y="78"/>
                    </a:cubicBezTo>
                    <a:cubicBezTo>
                      <a:pt x="40" y="78"/>
                      <a:pt x="40" y="78"/>
                      <a:pt x="40" y="78"/>
                    </a:cubicBezTo>
                    <a:cubicBezTo>
                      <a:pt x="40" y="79"/>
                      <a:pt x="41" y="80"/>
                      <a:pt x="42" y="81"/>
                    </a:cubicBezTo>
                    <a:cubicBezTo>
                      <a:pt x="43" y="81"/>
                      <a:pt x="43" y="81"/>
                      <a:pt x="43" y="81"/>
                    </a:cubicBezTo>
                    <a:cubicBezTo>
                      <a:pt x="42" y="82"/>
                      <a:pt x="41" y="83"/>
                      <a:pt x="40" y="84"/>
                    </a:cubicBezTo>
                    <a:cubicBezTo>
                      <a:pt x="39" y="85"/>
                      <a:pt x="39" y="85"/>
                      <a:pt x="39" y="85"/>
                    </a:cubicBezTo>
                    <a:cubicBezTo>
                      <a:pt x="38" y="85"/>
                      <a:pt x="38" y="85"/>
                      <a:pt x="38" y="85"/>
                    </a:cubicBezTo>
                    <a:moveTo>
                      <a:pt x="189" y="24"/>
                    </a:moveTo>
                    <a:cubicBezTo>
                      <a:pt x="189" y="24"/>
                      <a:pt x="189" y="24"/>
                      <a:pt x="189" y="23"/>
                    </a:cubicBezTo>
                    <a:cubicBezTo>
                      <a:pt x="189" y="22"/>
                      <a:pt x="189" y="21"/>
                      <a:pt x="190" y="20"/>
                    </a:cubicBezTo>
                    <a:cubicBezTo>
                      <a:pt x="190" y="19"/>
                      <a:pt x="191" y="18"/>
                      <a:pt x="191" y="18"/>
                    </a:cubicBezTo>
                    <a:cubicBezTo>
                      <a:pt x="191" y="18"/>
                      <a:pt x="191" y="18"/>
                      <a:pt x="191" y="18"/>
                    </a:cubicBezTo>
                    <a:cubicBezTo>
                      <a:pt x="192" y="18"/>
                      <a:pt x="193" y="18"/>
                      <a:pt x="195" y="19"/>
                    </a:cubicBezTo>
                    <a:cubicBezTo>
                      <a:pt x="201" y="22"/>
                      <a:pt x="211" y="34"/>
                      <a:pt x="218" y="65"/>
                    </a:cubicBezTo>
                    <a:cubicBezTo>
                      <a:pt x="219" y="67"/>
                      <a:pt x="219" y="69"/>
                      <a:pt x="219" y="71"/>
                    </a:cubicBezTo>
                    <a:cubicBezTo>
                      <a:pt x="219" y="74"/>
                      <a:pt x="219" y="77"/>
                      <a:pt x="218" y="79"/>
                    </a:cubicBezTo>
                    <a:cubicBezTo>
                      <a:pt x="217" y="80"/>
                      <a:pt x="217" y="80"/>
                      <a:pt x="217" y="80"/>
                    </a:cubicBezTo>
                    <a:cubicBezTo>
                      <a:pt x="217" y="80"/>
                      <a:pt x="216" y="81"/>
                      <a:pt x="216" y="81"/>
                    </a:cubicBezTo>
                    <a:cubicBezTo>
                      <a:pt x="215" y="81"/>
                      <a:pt x="214" y="81"/>
                      <a:pt x="214" y="81"/>
                    </a:cubicBezTo>
                    <a:cubicBezTo>
                      <a:pt x="213" y="81"/>
                      <a:pt x="213" y="81"/>
                      <a:pt x="212" y="81"/>
                    </a:cubicBezTo>
                    <a:cubicBezTo>
                      <a:pt x="212" y="81"/>
                      <a:pt x="212" y="81"/>
                      <a:pt x="212" y="81"/>
                    </a:cubicBezTo>
                    <a:cubicBezTo>
                      <a:pt x="212" y="81"/>
                      <a:pt x="212" y="81"/>
                      <a:pt x="212" y="81"/>
                    </a:cubicBezTo>
                    <a:cubicBezTo>
                      <a:pt x="211" y="80"/>
                      <a:pt x="211" y="80"/>
                      <a:pt x="210" y="79"/>
                    </a:cubicBezTo>
                    <a:cubicBezTo>
                      <a:pt x="211" y="79"/>
                      <a:pt x="212" y="79"/>
                      <a:pt x="213" y="78"/>
                    </a:cubicBezTo>
                    <a:cubicBezTo>
                      <a:pt x="213" y="78"/>
                      <a:pt x="213" y="78"/>
                      <a:pt x="213" y="78"/>
                    </a:cubicBezTo>
                    <a:cubicBezTo>
                      <a:pt x="214" y="78"/>
                      <a:pt x="215" y="77"/>
                      <a:pt x="215" y="76"/>
                    </a:cubicBezTo>
                    <a:cubicBezTo>
                      <a:pt x="214" y="66"/>
                      <a:pt x="212" y="56"/>
                      <a:pt x="208" y="46"/>
                    </a:cubicBezTo>
                    <a:cubicBezTo>
                      <a:pt x="205" y="38"/>
                      <a:pt x="201" y="30"/>
                      <a:pt x="194" y="24"/>
                    </a:cubicBezTo>
                    <a:cubicBezTo>
                      <a:pt x="194" y="23"/>
                      <a:pt x="193" y="23"/>
                      <a:pt x="193" y="23"/>
                    </a:cubicBezTo>
                    <a:cubicBezTo>
                      <a:pt x="193" y="23"/>
                      <a:pt x="193" y="23"/>
                      <a:pt x="193" y="23"/>
                    </a:cubicBezTo>
                    <a:cubicBezTo>
                      <a:pt x="192" y="23"/>
                      <a:pt x="192" y="23"/>
                      <a:pt x="192" y="23"/>
                    </a:cubicBezTo>
                    <a:cubicBezTo>
                      <a:pt x="192" y="23"/>
                      <a:pt x="192" y="23"/>
                      <a:pt x="192" y="23"/>
                    </a:cubicBezTo>
                    <a:cubicBezTo>
                      <a:pt x="191" y="23"/>
                      <a:pt x="190" y="23"/>
                      <a:pt x="190" y="24"/>
                    </a:cubicBezTo>
                    <a:cubicBezTo>
                      <a:pt x="190" y="24"/>
                      <a:pt x="190" y="24"/>
                      <a:pt x="190" y="24"/>
                    </a:cubicBezTo>
                    <a:cubicBezTo>
                      <a:pt x="189" y="24"/>
                      <a:pt x="189" y="24"/>
                      <a:pt x="189" y="24"/>
                    </a:cubicBezTo>
                    <a:moveTo>
                      <a:pt x="192" y="13"/>
                    </a:moveTo>
                    <a:cubicBezTo>
                      <a:pt x="192" y="12"/>
                      <a:pt x="192" y="12"/>
                      <a:pt x="192" y="12"/>
                    </a:cubicBezTo>
                    <a:cubicBezTo>
                      <a:pt x="192" y="13"/>
                      <a:pt x="192" y="13"/>
                      <a:pt x="192" y="13"/>
                    </a:cubicBezTo>
                    <a:moveTo>
                      <a:pt x="219" y="0"/>
                    </a:moveTo>
                    <a:cubicBezTo>
                      <a:pt x="219" y="0"/>
                      <a:pt x="218" y="0"/>
                      <a:pt x="218" y="0"/>
                    </a:cubicBezTo>
                    <a:cubicBezTo>
                      <a:pt x="217" y="1"/>
                      <a:pt x="215" y="2"/>
                      <a:pt x="212" y="3"/>
                    </a:cubicBezTo>
                    <a:cubicBezTo>
                      <a:pt x="208" y="5"/>
                      <a:pt x="202" y="8"/>
                      <a:pt x="198" y="9"/>
                    </a:cubicBezTo>
                    <a:cubicBezTo>
                      <a:pt x="196" y="10"/>
                      <a:pt x="194" y="11"/>
                      <a:pt x="193" y="12"/>
                    </a:cubicBezTo>
                    <a:cubicBezTo>
                      <a:pt x="192" y="12"/>
                      <a:pt x="191" y="12"/>
                      <a:pt x="191" y="12"/>
                    </a:cubicBezTo>
                    <a:cubicBezTo>
                      <a:pt x="190" y="12"/>
                      <a:pt x="190" y="12"/>
                      <a:pt x="190" y="12"/>
                    </a:cubicBezTo>
                    <a:cubicBezTo>
                      <a:pt x="190" y="13"/>
                      <a:pt x="190" y="13"/>
                      <a:pt x="190" y="13"/>
                    </a:cubicBezTo>
                    <a:cubicBezTo>
                      <a:pt x="190" y="13"/>
                      <a:pt x="190" y="13"/>
                      <a:pt x="190" y="13"/>
                    </a:cubicBezTo>
                    <a:cubicBezTo>
                      <a:pt x="189" y="13"/>
                      <a:pt x="189" y="13"/>
                      <a:pt x="189" y="13"/>
                    </a:cubicBezTo>
                    <a:cubicBezTo>
                      <a:pt x="189" y="13"/>
                      <a:pt x="189" y="13"/>
                      <a:pt x="189" y="13"/>
                    </a:cubicBezTo>
                    <a:cubicBezTo>
                      <a:pt x="187" y="14"/>
                      <a:pt x="186" y="16"/>
                      <a:pt x="185" y="18"/>
                    </a:cubicBezTo>
                    <a:cubicBezTo>
                      <a:pt x="185" y="19"/>
                      <a:pt x="184" y="21"/>
                      <a:pt x="184" y="23"/>
                    </a:cubicBezTo>
                    <a:cubicBezTo>
                      <a:pt x="184" y="24"/>
                      <a:pt x="185" y="25"/>
                      <a:pt x="185" y="26"/>
                    </a:cubicBezTo>
                    <a:cubicBezTo>
                      <a:pt x="185" y="27"/>
                      <a:pt x="185" y="27"/>
                      <a:pt x="185" y="27"/>
                    </a:cubicBezTo>
                    <a:cubicBezTo>
                      <a:pt x="182" y="28"/>
                      <a:pt x="179" y="29"/>
                      <a:pt x="176" y="29"/>
                    </a:cubicBezTo>
                    <a:cubicBezTo>
                      <a:pt x="176" y="29"/>
                      <a:pt x="176" y="29"/>
                      <a:pt x="176" y="29"/>
                    </a:cubicBezTo>
                    <a:cubicBezTo>
                      <a:pt x="176" y="29"/>
                      <a:pt x="175" y="29"/>
                      <a:pt x="175" y="29"/>
                    </a:cubicBezTo>
                    <a:cubicBezTo>
                      <a:pt x="175" y="29"/>
                      <a:pt x="175" y="29"/>
                      <a:pt x="175" y="29"/>
                    </a:cubicBezTo>
                    <a:cubicBezTo>
                      <a:pt x="169" y="29"/>
                      <a:pt x="164" y="26"/>
                      <a:pt x="159" y="24"/>
                    </a:cubicBezTo>
                    <a:cubicBezTo>
                      <a:pt x="148" y="20"/>
                      <a:pt x="137" y="18"/>
                      <a:pt x="125" y="18"/>
                    </a:cubicBezTo>
                    <a:cubicBezTo>
                      <a:pt x="116" y="18"/>
                      <a:pt x="107" y="19"/>
                      <a:pt x="98" y="22"/>
                    </a:cubicBezTo>
                    <a:cubicBezTo>
                      <a:pt x="96" y="23"/>
                      <a:pt x="93" y="23"/>
                      <a:pt x="91" y="25"/>
                    </a:cubicBezTo>
                    <a:cubicBezTo>
                      <a:pt x="89" y="27"/>
                      <a:pt x="87" y="29"/>
                      <a:pt x="85" y="31"/>
                    </a:cubicBezTo>
                    <a:cubicBezTo>
                      <a:pt x="84" y="31"/>
                      <a:pt x="84" y="31"/>
                      <a:pt x="84" y="32"/>
                    </a:cubicBezTo>
                    <a:cubicBezTo>
                      <a:pt x="83" y="32"/>
                      <a:pt x="83" y="32"/>
                      <a:pt x="83" y="32"/>
                    </a:cubicBezTo>
                    <a:cubicBezTo>
                      <a:pt x="78" y="30"/>
                      <a:pt x="73" y="29"/>
                      <a:pt x="68" y="28"/>
                    </a:cubicBezTo>
                    <a:cubicBezTo>
                      <a:pt x="68" y="27"/>
                      <a:pt x="68" y="26"/>
                      <a:pt x="68" y="26"/>
                    </a:cubicBezTo>
                    <a:cubicBezTo>
                      <a:pt x="68" y="24"/>
                      <a:pt x="68" y="22"/>
                      <a:pt x="67" y="20"/>
                    </a:cubicBezTo>
                    <a:cubicBezTo>
                      <a:pt x="66" y="20"/>
                      <a:pt x="66" y="19"/>
                      <a:pt x="65" y="19"/>
                    </a:cubicBezTo>
                    <a:cubicBezTo>
                      <a:pt x="65" y="18"/>
                      <a:pt x="65" y="18"/>
                      <a:pt x="64" y="17"/>
                    </a:cubicBezTo>
                    <a:cubicBezTo>
                      <a:pt x="64" y="17"/>
                      <a:pt x="62" y="16"/>
                      <a:pt x="61" y="15"/>
                    </a:cubicBezTo>
                    <a:cubicBezTo>
                      <a:pt x="55" y="12"/>
                      <a:pt x="46" y="7"/>
                      <a:pt x="40" y="4"/>
                    </a:cubicBezTo>
                    <a:cubicBezTo>
                      <a:pt x="40" y="4"/>
                      <a:pt x="40" y="4"/>
                      <a:pt x="40" y="4"/>
                    </a:cubicBezTo>
                    <a:cubicBezTo>
                      <a:pt x="40" y="4"/>
                      <a:pt x="39" y="4"/>
                      <a:pt x="39" y="4"/>
                    </a:cubicBezTo>
                    <a:cubicBezTo>
                      <a:pt x="38" y="4"/>
                      <a:pt x="37" y="4"/>
                      <a:pt x="37" y="5"/>
                    </a:cubicBezTo>
                    <a:cubicBezTo>
                      <a:pt x="36" y="6"/>
                      <a:pt x="36" y="7"/>
                      <a:pt x="38" y="8"/>
                    </a:cubicBezTo>
                    <a:cubicBezTo>
                      <a:pt x="38" y="8"/>
                      <a:pt x="38" y="8"/>
                      <a:pt x="38" y="8"/>
                    </a:cubicBezTo>
                    <a:cubicBezTo>
                      <a:pt x="38" y="8"/>
                      <a:pt x="38" y="8"/>
                      <a:pt x="38" y="8"/>
                    </a:cubicBezTo>
                    <a:cubicBezTo>
                      <a:pt x="41" y="10"/>
                      <a:pt x="47" y="13"/>
                      <a:pt x="52" y="16"/>
                    </a:cubicBezTo>
                    <a:cubicBezTo>
                      <a:pt x="53" y="17"/>
                      <a:pt x="55" y="18"/>
                      <a:pt x="56" y="18"/>
                    </a:cubicBezTo>
                    <a:cubicBezTo>
                      <a:pt x="53" y="20"/>
                      <a:pt x="52" y="22"/>
                      <a:pt x="50" y="24"/>
                    </a:cubicBezTo>
                    <a:cubicBezTo>
                      <a:pt x="40" y="39"/>
                      <a:pt x="34" y="56"/>
                      <a:pt x="33" y="73"/>
                    </a:cubicBezTo>
                    <a:cubicBezTo>
                      <a:pt x="33" y="73"/>
                      <a:pt x="33" y="73"/>
                      <a:pt x="33" y="73"/>
                    </a:cubicBezTo>
                    <a:cubicBezTo>
                      <a:pt x="33" y="73"/>
                      <a:pt x="33" y="73"/>
                      <a:pt x="32" y="73"/>
                    </a:cubicBezTo>
                    <a:cubicBezTo>
                      <a:pt x="32" y="73"/>
                      <a:pt x="32" y="73"/>
                      <a:pt x="31" y="73"/>
                    </a:cubicBezTo>
                    <a:cubicBezTo>
                      <a:pt x="28" y="76"/>
                      <a:pt x="26" y="80"/>
                      <a:pt x="23" y="84"/>
                    </a:cubicBezTo>
                    <a:cubicBezTo>
                      <a:pt x="22" y="84"/>
                      <a:pt x="21" y="83"/>
                      <a:pt x="20" y="83"/>
                    </a:cubicBezTo>
                    <a:cubicBezTo>
                      <a:pt x="23" y="78"/>
                      <a:pt x="26" y="74"/>
                      <a:pt x="30" y="70"/>
                    </a:cubicBezTo>
                    <a:cubicBezTo>
                      <a:pt x="30" y="70"/>
                      <a:pt x="30" y="69"/>
                      <a:pt x="29" y="69"/>
                    </a:cubicBezTo>
                    <a:cubicBezTo>
                      <a:pt x="29" y="68"/>
                      <a:pt x="29" y="68"/>
                      <a:pt x="29" y="68"/>
                    </a:cubicBezTo>
                    <a:cubicBezTo>
                      <a:pt x="28" y="68"/>
                      <a:pt x="28" y="68"/>
                      <a:pt x="28" y="69"/>
                    </a:cubicBezTo>
                    <a:cubicBezTo>
                      <a:pt x="24" y="73"/>
                      <a:pt x="21" y="77"/>
                      <a:pt x="18" y="81"/>
                    </a:cubicBezTo>
                    <a:cubicBezTo>
                      <a:pt x="17" y="81"/>
                      <a:pt x="16" y="81"/>
                      <a:pt x="16" y="80"/>
                    </a:cubicBezTo>
                    <a:cubicBezTo>
                      <a:pt x="18" y="77"/>
                      <a:pt x="21" y="73"/>
                      <a:pt x="24" y="69"/>
                    </a:cubicBezTo>
                    <a:cubicBezTo>
                      <a:pt x="24" y="68"/>
                      <a:pt x="24" y="68"/>
                      <a:pt x="23" y="67"/>
                    </a:cubicBezTo>
                    <a:cubicBezTo>
                      <a:pt x="23" y="67"/>
                      <a:pt x="23" y="67"/>
                      <a:pt x="23" y="67"/>
                    </a:cubicBezTo>
                    <a:cubicBezTo>
                      <a:pt x="22" y="67"/>
                      <a:pt x="22" y="67"/>
                      <a:pt x="22" y="68"/>
                    </a:cubicBezTo>
                    <a:cubicBezTo>
                      <a:pt x="19" y="72"/>
                      <a:pt x="16" y="75"/>
                      <a:pt x="13" y="79"/>
                    </a:cubicBezTo>
                    <a:cubicBezTo>
                      <a:pt x="12" y="79"/>
                      <a:pt x="12" y="79"/>
                      <a:pt x="12" y="79"/>
                    </a:cubicBezTo>
                    <a:cubicBezTo>
                      <a:pt x="13" y="78"/>
                      <a:pt x="13" y="78"/>
                      <a:pt x="12" y="77"/>
                    </a:cubicBezTo>
                    <a:cubicBezTo>
                      <a:pt x="12" y="77"/>
                      <a:pt x="12" y="77"/>
                      <a:pt x="12" y="77"/>
                    </a:cubicBezTo>
                    <a:cubicBezTo>
                      <a:pt x="12" y="77"/>
                      <a:pt x="12" y="77"/>
                      <a:pt x="12" y="77"/>
                    </a:cubicBezTo>
                    <a:cubicBezTo>
                      <a:pt x="15" y="72"/>
                      <a:pt x="18" y="68"/>
                      <a:pt x="21" y="63"/>
                    </a:cubicBezTo>
                    <a:cubicBezTo>
                      <a:pt x="22" y="63"/>
                      <a:pt x="22" y="62"/>
                      <a:pt x="21" y="62"/>
                    </a:cubicBezTo>
                    <a:cubicBezTo>
                      <a:pt x="21" y="62"/>
                      <a:pt x="21" y="61"/>
                      <a:pt x="20" y="61"/>
                    </a:cubicBezTo>
                    <a:cubicBezTo>
                      <a:pt x="20" y="61"/>
                      <a:pt x="20" y="62"/>
                      <a:pt x="19" y="62"/>
                    </a:cubicBezTo>
                    <a:cubicBezTo>
                      <a:pt x="16" y="66"/>
                      <a:pt x="13" y="71"/>
                      <a:pt x="10" y="75"/>
                    </a:cubicBezTo>
                    <a:cubicBezTo>
                      <a:pt x="10" y="76"/>
                      <a:pt x="10" y="76"/>
                      <a:pt x="9" y="77"/>
                    </a:cubicBezTo>
                    <a:cubicBezTo>
                      <a:pt x="8" y="76"/>
                      <a:pt x="7" y="76"/>
                      <a:pt x="6" y="75"/>
                    </a:cubicBezTo>
                    <a:cubicBezTo>
                      <a:pt x="9" y="71"/>
                      <a:pt x="12" y="66"/>
                      <a:pt x="15" y="62"/>
                    </a:cubicBezTo>
                    <a:cubicBezTo>
                      <a:pt x="16" y="61"/>
                      <a:pt x="16" y="61"/>
                      <a:pt x="16" y="60"/>
                    </a:cubicBezTo>
                    <a:cubicBezTo>
                      <a:pt x="17" y="60"/>
                      <a:pt x="16" y="59"/>
                      <a:pt x="16" y="59"/>
                    </a:cubicBezTo>
                    <a:cubicBezTo>
                      <a:pt x="16" y="58"/>
                      <a:pt x="15" y="58"/>
                      <a:pt x="15" y="58"/>
                    </a:cubicBezTo>
                    <a:cubicBezTo>
                      <a:pt x="15" y="58"/>
                      <a:pt x="14" y="59"/>
                      <a:pt x="14" y="59"/>
                    </a:cubicBezTo>
                    <a:cubicBezTo>
                      <a:pt x="14" y="59"/>
                      <a:pt x="14" y="60"/>
                      <a:pt x="13" y="60"/>
                    </a:cubicBezTo>
                    <a:cubicBezTo>
                      <a:pt x="10" y="65"/>
                      <a:pt x="7" y="69"/>
                      <a:pt x="4" y="73"/>
                    </a:cubicBezTo>
                    <a:cubicBezTo>
                      <a:pt x="4" y="73"/>
                      <a:pt x="4" y="73"/>
                      <a:pt x="4" y="73"/>
                    </a:cubicBezTo>
                    <a:cubicBezTo>
                      <a:pt x="4" y="73"/>
                      <a:pt x="4" y="73"/>
                      <a:pt x="4" y="73"/>
                    </a:cubicBezTo>
                    <a:cubicBezTo>
                      <a:pt x="4" y="72"/>
                      <a:pt x="4" y="72"/>
                      <a:pt x="4" y="72"/>
                    </a:cubicBezTo>
                    <a:cubicBezTo>
                      <a:pt x="7" y="67"/>
                      <a:pt x="9" y="62"/>
                      <a:pt x="11" y="57"/>
                    </a:cubicBezTo>
                    <a:cubicBezTo>
                      <a:pt x="11" y="57"/>
                      <a:pt x="11" y="56"/>
                      <a:pt x="11" y="56"/>
                    </a:cubicBezTo>
                    <a:cubicBezTo>
                      <a:pt x="11" y="55"/>
                      <a:pt x="11" y="55"/>
                      <a:pt x="11" y="55"/>
                    </a:cubicBezTo>
                    <a:cubicBezTo>
                      <a:pt x="11" y="55"/>
                      <a:pt x="10" y="55"/>
                      <a:pt x="10" y="55"/>
                    </a:cubicBezTo>
                    <a:cubicBezTo>
                      <a:pt x="10" y="55"/>
                      <a:pt x="9" y="55"/>
                      <a:pt x="9" y="55"/>
                    </a:cubicBezTo>
                    <a:cubicBezTo>
                      <a:pt x="9" y="55"/>
                      <a:pt x="9" y="56"/>
                      <a:pt x="9" y="57"/>
                    </a:cubicBezTo>
                    <a:cubicBezTo>
                      <a:pt x="6" y="62"/>
                      <a:pt x="4" y="67"/>
                      <a:pt x="1" y="72"/>
                    </a:cubicBezTo>
                    <a:cubicBezTo>
                      <a:pt x="1" y="73"/>
                      <a:pt x="1" y="73"/>
                      <a:pt x="1" y="73"/>
                    </a:cubicBezTo>
                    <a:cubicBezTo>
                      <a:pt x="1" y="74"/>
                      <a:pt x="1" y="74"/>
                      <a:pt x="1" y="74"/>
                    </a:cubicBezTo>
                    <a:cubicBezTo>
                      <a:pt x="0" y="74"/>
                      <a:pt x="0" y="75"/>
                      <a:pt x="0" y="76"/>
                    </a:cubicBezTo>
                    <a:cubicBezTo>
                      <a:pt x="0" y="76"/>
                      <a:pt x="0" y="76"/>
                      <a:pt x="0" y="76"/>
                    </a:cubicBezTo>
                    <a:cubicBezTo>
                      <a:pt x="0" y="77"/>
                      <a:pt x="1" y="78"/>
                      <a:pt x="1" y="78"/>
                    </a:cubicBezTo>
                    <a:cubicBezTo>
                      <a:pt x="2" y="79"/>
                      <a:pt x="2" y="79"/>
                      <a:pt x="2" y="79"/>
                    </a:cubicBezTo>
                    <a:cubicBezTo>
                      <a:pt x="2" y="79"/>
                      <a:pt x="2" y="79"/>
                      <a:pt x="2" y="79"/>
                    </a:cubicBezTo>
                    <a:cubicBezTo>
                      <a:pt x="3" y="79"/>
                      <a:pt x="3" y="79"/>
                      <a:pt x="3" y="79"/>
                    </a:cubicBezTo>
                    <a:cubicBezTo>
                      <a:pt x="11" y="83"/>
                      <a:pt x="17" y="87"/>
                      <a:pt x="26" y="91"/>
                    </a:cubicBezTo>
                    <a:cubicBezTo>
                      <a:pt x="27" y="91"/>
                      <a:pt x="28" y="92"/>
                      <a:pt x="30" y="93"/>
                    </a:cubicBezTo>
                    <a:cubicBezTo>
                      <a:pt x="31" y="94"/>
                      <a:pt x="32" y="94"/>
                      <a:pt x="33" y="94"/>
                    </a:cubicBezTo>
                    <a:cubicBezTo>
                      <a:pt x="34" y="95"/>
                      <a:pt x="35" y="95"/>
                      <a:pt x="36" y="95"/>
                    </a:cubicBezTo>
                    <a:cubicBezTo>
                      <a:pt x="36" y="95"/>
                      <a:pt x="36" y="95"/>
                      <a:pt x="36" y="95"/>
                    </a:cubicBezTo>
                    <a:cubicBezTo>
                      <a:pt x="36" y="95"/>
                      <a:pt x="36" y="95"/>
                      <a:pt x="36" y="95"/>
                    </a:cubicBezTo>
                    <a:cubicBezTo>
                      <a:pt x="38" y="95"/>
                      <a:pt x="41" y="94"/>
                      <a:pt x="44" y="92"/>
                    </a:cubicBezTo>
                    <a:cubicBezTo>
                      <a:pt x="46" y="91"/>
                      <a:pt x="49" y="88"/>
                      <a:pt x="52" y="84"/>
                    </a:cubicBezTo>
                    <a:cubicBezTo>
                      <a:pt x="59" y="88"/>
                      <a:pt x="65" y="94"/>
                      <a:pt x="69" y="100"/>
                    </a:cubicBezTo>
                    <a:cubicBezTo>
                      <a:pt x="69" y="101"/>
                      <a:pt x="69" y="101"/>
                      <a:pt x="69" y="101"/>
                    </a:cubicBezTo>
                    <a:cubicBezTo>
                      <a:pt x="69" y="102"/>
                      <a:pt x="68" y="104"/>
                      <a:pt x="68" y="105"/>
                    </a:cubicBezTo>
                    <a:cubicBezTo>
                      <a:pt x="67" y="106"/>
                      <a:pt x="67" y="107"/>
                      <a:pt x="67" y="109"/>
                    </a:cubicBezTo>
                    <a:cubicBezTo>
                      <a:pt x="67" y="109"/>
                      <a:pt x="67" y="109"/>
                      <a:pt x="67" y="109"/>
                    </a:cubicBezTo>
                    <a:cubicBezTo>
                      <a:pt x="67" y="111"/>
                      <a:pt x="68" y="113"/>
                      <a:pt x="69" y="114"/>
                    </a:cubicBezTo>
                    <a:cubicBezTo>
                      <a:pt x="70" y="116"/>
                      <a:pt x="71" y="117"/>
                      <a:pt x="73" y="117"/>
                    </a:cubicBezTo>
                    <a:cubicBezTo>
                      <a:pt x="74" y="117"/>
                      <a:pt x="74" y="117"/>
                      <a:pt x="75" y="117"/>
                    </a:cubicBezTo>
                    <a:cubicBezTo>
                      <a:pt x="76" y="117"/>
                      <a:pt x="77" y="117"/>
                      <a:pt x="78" y="117"/>
                    </a:cubicBezTo>
                    <a:cubicBezTo>
                      <a:pt x="78" y="119"/>
                      <a:pt x="78" y="120"/>
                      <a:pt x="79" y="122"/>
                    </a:cubicBezTo>
                    <a:cubicBezTo>
                      <a:pt x="79" y="123"/>
                      <a:pt x="79" y="124"/>
                      <a:pt x="80" y="125"/>
                    </a:cubicBezTo>
                    <a:cubicBezTo>
                      <a:pt x="82" y="124"/>
                      <a:pt x="82" y="124"/>
                      <a:pt x="82" y="124"/>
                    </a:cubicBezTo>
                    <a:cubicBezTo>
                      <a:pt x="80" y="125"/>
                      <a:pt x="80" y="125"/>
                      <a:pt x="80" y="125"/>
                    </a:cubicBezTo>
                    <a:cubicBezTo>
                      <a:pt x="81" y="126"/>
                      <a:pt x="83" y="127"/>
                      <a:pt x="84" y="128"/>
                    </a:cubicBezTo>
                    <a:cubicBezTo>
                      <a:pt x="85" y="128"/>
                      <a:pt x="87" y="129"/>
                      <a:pt x="89" y="129"/>
                    </a:cubicBezTo>
                    <a:cubicBezTo>
                      <a:pt x="90" y="129"/>
                      <a:pt x="92" y="128"/>
                      <a:pt x="93" y="128"/>
                    </a:cubicBezTo>
                    <a:cubicBezTo>
                      <a:pt x="93" y="127"/>
                      <a:pt x="93" y="127"/>
                      <a:pt x="93" y="127"/>
                    </a:cubicBezTo>
                    <a:cubicBezTo>
                      <a:pt x="93" y="129"/>
                      <a:pt x="94" y="131"/>
                      <a:pt x="95" y="132"/>
                    </a:cubicBezTo>
                    <a:cubicBezTo>
                      <a:pt x="97" y="135"/>
                      <a:pt x="100" y="138"/>
                      <a:pt x="104" y="138"/>
                    </a:cubicBezTo>
                    <a:cubicBezTo>
                      <a:pt x="104" y="138"/>
                      <a:pt x="105" y="138"/>
                      <a:pt x="105" y="138"/>
                    </a:cubicBezTo>
                    <a:cubicBezTo>
                      <a:pt x="105" y="138"/>
                      <a:pt x="106" y="137"/>
                      <a:pt x="107" y="137"/>
                    </a:cubicBezTo>
                    <a:cubicBezTo>
                      <a:pt x="107" y="139"/>
                      <a:pt x="108" y="141"/>
                      <a:pt x="110" y="142"/>
                    </a:cubicBezTo>
                    <a:cubicBezTo>
                      <a:pt x="112" y="144"/>
                      <a:pt x="114" y="144"/>
                      <a:pt x="116" y="144"/>
                    </a:cubicBezTo>
                    <a:cubicBezTo>
                      <a:pt x="116" y="144"/>
                      <a:pt x="116" y="144"/>
                      <a:pt x="116" y="144"/>
                    </a:cubicBezTo>
                    <a:cubicBezTo>
                      <a:pt x="116" y="144"/>
                      <a:pt x="116" y="144"/>
                      <a:pt x="116" y="144"/>
                    </a:cubicBezTo>
                    <a:cubicBezTo>
                      <a:pt x="118" y="144"/>
                      <a:pt x="121" y="143"/>
                      <a:pt x="122" y="140"/>
                    </a:cubicBezTo>
                    <a:cubicBezTo>
                      <a:pt x="123" y="139"/>
                      <a:pt x="124" y="138"/>
                      <a:pt x="124" y="137"/>
                    </a:cubicBezTo>
                    <a:cubicBezTo>
                      <a:pt x="129" y="141"/>
                      <a:pt x="132" y="143"/>
                      <a:pt x="138" y="145"/>
                    </a:cubicBezTo>
                    <a:cubicBezTo>
                      <a:pt x="140" y="145"/>
                      <a:pt x="141" y="146"/>
                      <a:pt x="143" y="146"/>
                    </a:cubicBezTo>
                    <a:cubicBezTo>
                      <a:pt x="144" y="146"/>
                      <a:pt x="144" y="146"/>
                      <a:pt x="144" y="146"/>
                    </a:cubicBezTo>
                    <a:cubicBezTo>
                      <a:pt x="144" y="146"/>
                      <a:pt x="144" y="146"/>
                      <a:pt x="144" y="146"/>
                    </a:cubicBezTo>
                    <a:cubicBezTo>
                      <a:pt x="146" y="145"/>
                      <a:pt x="148" y="145"/>
                      <a:pt x="150" y="144"/>
                    </a:cubicBezTo>
                    <a:cubicBezTo>
                      <a:pt x="152" y="142"/>
                      <a:pt x="153" y="140"/>
                      <a:pt x="154" y="138"/>
                    </a:cubicBezTo>
                    <a:cubicBezTo>
                      <a:pt x="154" y="137"/>
                      <a:pt x="154" y="136"/>
                      <a:pt x="154" y="135"/>
                    </a:cubicBezTo>
                    <a:cubicBezTo>
                      <a:pt x="154" y="135"/>
                      <a:pt x="154" y="134"/>
                      <a:pt x="154" y="134"/>
                    </a:cubicBezTo>
                    <a:cubicBezTo>
                      <a:pt x="154" y="134"/>
                      <a:pt x="155" y="134"/>
                      <a:pt x="155" y="134"/>
                    </a:cubicBezTo>
                    <a:cubicBezTo>
                      <a:pt x="155" y="134"/>
                      <a:pt x="155" y="134"/>
                      <a:pt x="155" y="134"/>
                    </a:cubicBezTo>
                    <a:cubicBezTo>
                      <a:pt x="157" y="134"/>
                      <a:pt x="158" y="135"/>
                      <a:pt x="159" y="135"/>
                    </a:cubicBezTo>
                    <a:cubicBezTo>
                      <a:pt x="163" y="135"/>
                      <a:pt x="167" y="133"/>
                      <a:pt x="169" y="130"/>
                    </a:cubicBezTo>
                    <a:cubicBezTo>
                      <a:pt x="170" y="129"/>
                      <a:pt x="171" y="128"/>
                      <a:pt x="172" y="126"/>
                    </a:cubicBezTo>
                    <a:cubicBezTo>
                      <a:pt x="172" y="125"/>
                      <a:pt x="172" y="124"/>
                      <a:pt x="172" y="122"/>
                    </a:cubicBezTo>
                    <a:cubicBezTo>
                      <a:pt x="173" y="122"/>
                      <a:pt x="174" y="123"/>
                      <a:pt x="175" y="123"/>
                    </a:cubicBezTo>
                    <a:cubicBezTo>
                      <a:pt x="178" y="123"/>
                      <a:pt x="180" y="122"/>
                      <a:pt x="183" y="120"/>
                    </a:cubicBezTo>
                    <a:cubicBezTo>
                      <a:pt x="187" y="118"/>
                      <a:pt x="190" y="114"/>
                      <a:pt x="190" y="109"/>
                    </a:cubicBezTo>
                    <a:cubicBezTo>
                      <a:pt x="190" y="109"/>
                      <a:pt x="191" y="110"/>
                      <a:pt x="192" y="110"/>
                    </a:cubicBezTo>
                    <a:cubicBezTo>
                      <a:pt x="192" y="110"/>
                      <a:pt x="192" y="110"/>
                      <a:pt x="192" y="110"/>
                    </a:cubicBezTo>
                    <a:cubicBezTo>
                      <a:pt x="192" y="110"/>
                      <a:pt x="193" y="110"/>
                      <a:pt x="193" y="110"/>
                    </a:cubicBezTo>
                    <a:cubicBezTo>
                      <a:pt x="197" y="110"/>
                      <a:pt x="201" y="107"/>
                      <a:pt x="203" y="104"/>
                    </a:cubicBezTo>
                    <a:cubicBezTo>
                      <a:pt x="205" y="102"/>
                      <a:pt x="205" y="100"/>
                      <a:pt x="205" y="97"/>
                    </a:cubicBezTo>
                    <a:cubicBezTo>
                      <a:pt x="205" y="95"/>
                      <a:pt x="205" y="93"/>
                      <a:pt x="203" y="91"/>
                    </a:cubicBezTo>
                    <a:cubicBezTo>
                      <a:pt x="202" y="89"/>
                      <a:pt x="200" y="87"/>
                      <a:pt x="199" y="86"/>
                    </a:cubicBezTo>
                    <a:cubicBezTo>
                      <a:pt x="198" y="86"/>
                      <a:pt x="198" y="85"/>
                      <a:pt x="197" y="85"/>
                    </a:cubicBezTo>
                    <a:cubicBezTo>
                      <a:pt x="198" y="84"/>
                      <a:pt x="199" y="84"/>
                      <a:pt x="200" y="84"/>
                    </a:cubicBezTo>
                    <a:cubicBezTo>
                      <a:pt x="201" y="85"/>
                      <a:pt x="203" y="87"/>
                      <a:pt x="206" y="89"/>
                    </a:cubicBezTo>
                    <a:cubicBezTo>
                      <a:pt x="209" y="91"/>
                      <a:pt x="212" y="93"/>
                      <a:pt x="215" y="93"/>
                    </a:cubicBezTo>
                    <a:cubicBezTo>
                      <a:pt x="215" y="93"/>
                      <a:pt x="215" y="93"/>
                      <a:pt x="215" y="93"/>
                    </a:cubicBezTo>
                    <a:cubicBezTo>
                      <a:pt x="216" y="93"/>
                      <a:pt x="216" y="93"/>
                      <a:pt x="216" y="93"/>
                    </a:cubicBezTo>
                    <a:cubicBezTo>
                      <a:pt x="216" y="93"/>
                      <a:pt x="217" y="93"/>
                      <a:pt x="217" y="93"/>
                    </a:cubicBezTo>
                    <a:cubicBezTo>
                      <a:pt x="218" y="93"/>
                      <a:pt x="220" y="92"/>
                      <a:pt x="221" y="91"/>
                    </a:cubicBezTo>
                    <a:cubicBezTo>
                      <a:pt x="223" y="90"/>
                      <a:pt x="224" y="90"/>
                      <a:pt x="224" y="90"/>
                    </a:cubicBezTo>
                    <a:cubicBezTo>
                      <a:pt x="234" y="85"/>
                      <a:pt x="241" y="81"/>
                      <a:pt x="251" y="76"/>
                    </a:cubicBezTo>
                    <a:cubicBezTo>
                      <a:pt x="251" y="76"/>
                      <a:pt x="252" y="75"/>
                      <a:pt x="252" y="74"/>
                    </a:cubicBezTo>
                    <a:cubicBezTo>
                      <a:pt x="255" y="68"/>
                      <a:pt x="259" y="62"/>
                      <a:pt x="262" y="55"/>
                    </a:cubicBezTo>
                    <a:cubicBezTo>
                      <a:pt x="262" y="55"/>
                      <a:pt x="262" y="54"/>
                      <a:pt x="261" y="54"/>
                    </a:cubicBezTo>
                    <a:cubicBezTo>
                      <a:pt x="261" y="53"/>
                      <a:pt x="261" y="53"/>
                      <a:pt x="261" y="53"/>
                    </a:cubicBezTo>
                    <a:cubicBezTo>
                      <a:pt x="260" y="53"/>
                      <a:pt x="260" y="54"/>
                      <a:pt x="260" y="54"/>
                    </a:cubicBezTo>
                    <a:cubicBezTo>
                      <a:pt x="257" y="60"/>
                      <a:pt x="254" y="66"/>
                      <a:pt x="251" y="72"/>
                    </a:cubicBezTo>
                    <a:cubicBezTo>
                      <a:pt x="250" y="71"/>
                      <a:pt x="250" y="71"/>
                      <a:pt x="250" y="71"/>
                    </a:cubicBezTo>
                    <a:cubicBezTo>
                      <a:pt x="249" y="71"/>
                      <a:pt x="249" y="71"/>
                      <a:pt x="249" y="72"/>
                    </a:cubicBezTo>
                    <a:cubicBezTo>
                      <a:pt x="248" y="72"/>
                      <a:pt x="248" y="72"/>
                      <a:pt x="248" y="72"/>
                    </a:cubicBezTo>
                    <a:cubicBezTo>
                      <a:pt x="250" y="67"/>
                      <a:pt x="253" y="63"/>
                      <a:pt x="255" y="58"/>
                    </a:cubicBezTo>
                    <a:cubicBezTo>
                      <a:pt x="255" y="57"/>
                      <a:pt x="255" y="57"/>
                      <a:pt x="254" y="56"/>
                    </a:cubicBezTo>
                    <a:cubicBezTo>
                      <a:pt x="254" y="56"/>
                      <a:pt x="254" y="56"/>
                      <a:pt x="254" y="56"/>
                    </a:cubicBezTo>
                    <a:cubicBezTo>
                      <a:pt x="254" y="56"/>
                      <a:pt x="253" y="57"/>
                      <a:pt x="253" y="57"/>
                    </a:cubicBezTo>
                    <a:cubicBezTo>
                      <a:pt x="250" y="63"/>
                      <a:pt x="247" y="68"/>
                      <a:pt x="244" y="74"/>
                    </a:cubicBezTo>
                    <a:cubicBezTo>
                      <a:pt x="244" y="74"/>
                      <a:pt x="243" y="74"/>
                      <a:pt x="242" y="75"/>
                    </a:cubicBezTo>
                    <a:cubicBezTo>
                      <a:pt x="246" y="69"/>
                      <a:pt x="248" y="63"/>
                      <a:pt x="251" y="56"/>
                    </a:cubicBezTo>
                    <a:cubicBezTo>
                      <a:pt x="251" y="55"/>
                      <a:pt x="251" y="55"/>
                      <a:pt x="250" y="54"/>
                    </a:cubicBezTo>
                    <a:cubicBezTo>
                      <a:pt x="250" y="54"/>
                      <a:pt x="250" y="54"/>
                      <a:pt x="250" y="54"/>
                    </a:cubicBezTo>
                    <a:cubicBezTo>
                      <a:pt x="249" y="54"/>
                      <a:pt x="249" y="55"/>
                      <a:pt x="249" y="55"/>
                    </a:cubicBezTo>
                    <a:cubicBezTo>
                      <a:pt x="246" y="63"/>
                      <a:pt x="242" y="70"/>
                      <a:pt x="238" y="77"/>
                    </a:cubicBezTo>
                    <a:cubicBezTo>
                      <a:pt x="237" y="77"/>
                      <a:pt x="236" y="78"/>
                      <a:pt x="235" y="78"/>
                    </a:cubicBezTo>
                    <a:cubicBezTo>
                      <a:pt x="240" y="72"/>
                      <a:pt x="243" y="64"/>
                      <a:pt x="246" y="57"/>
                    </a:cubicBezTo>
                    <a:cubicBezTo>
                      <a:pt x="246" y="56"/>
                      <a:pt x="246" y="55"/>
                      <a:pt x="245" y="55"/>
                    </a:cubicBezTo>
                    <a:cubicBezTo>
                      <a:pt x="245" y="55"/>
                      <a:pt x="245" y="55"/>
                      <a:pt x="245" y="55"/>
                    </a:cubicBezTo>
                    <a:cubicBezTo>
                      <a:pt x="244" y="55"/>
                      <a:pt x="244" y="55"/>
                      <a:pt x="244" y="56"/>
                    </a:cubicBezTo>
                    <a:cubicBezTo>
                      <a:pt x="241" y="64"/>
                      <a:pt x="237" y="72"/>
                      <a:pt x="232" y="80"/>
                    </a:cubicBezTo>
                    <a:cubicBezTo>
                      <a:pt x="232" y="80"/>
                      <a:pt x="232" y="80"/>
                      <a:pt x="232" y="80"/>
                    </a:cubicBezTo>
                    <a:cubicBezTo>
                      <a:pt x="231" y="81"/>
                      <a:pt x="230" y="81"/>
                      <a:pt x="230" y="81"/>
                    </a:cubicBezTo>
                    <a:cubicBezTo>
                      <a:pt x="234" y="74"/>
                      <a:pt x="238" y="67"/>
                      <a:pt x="241" y="59"/>
                    </a:cubicBezTo>
                    <a:cubicBezTo>
                      <a:pt x="241" y="58"/>
                      <a:pt x="241" y="57"/>
                      <a:pt x="240" y="57"/>
                    </a:cubicBezTo>
                    <a:cubicBezTo>
                      <a:pt x="240" y="57"/>
                      <a:pt x="240" y="57"/>
                      <a:pt x="240" y="57"/>
                    </a:cubicBezTo>
                    <a:cubicBezTo>
                      <a:pt x="239" y="57"/>
                      <a:pt x="239" y="57"/>
                      <a:pt x="239" y="58"/>
                    </a:cubicBezTo>
                    <a:cubicBezTo>
                      <a:pt x="235" y="67"/>
                      <a:pt x="231" y="75"/>
                      <a:pt x="226" y="83"/>
                    </a:cubicBezTo>
                    <a:cubicBezTo>
                      <a:pt x="225" y="84"/>
                      <a:pt x="224" y="84"/>
                      <a:pt x="223" y="85"/>
                    </a:cubicBezTo>
                    <a:cubicBezTo>
                      <a:pt x="227" y="77"/>
                      <a:pt x="232" y="70"/>
                      <a:pt x="235" y="62"/>
                    </a:cubicBezTo>
                    <a:cubicBezTo>
                      <a:pt x="235" y="61"/>
                      <a:pt x="234" y="60"/>
                      <a:pt x="234" y="60"/>
                    </a:cubicBezTo>
                    <a:cubicBezTo>
                      <a:pt x="234" y="60"/>
                      <a:pt x="233" y="60"/>
                      <a:pt x="233" y="60"/>
                    </a:cubicBezTo>
                    <a:cubicBezTo>
                      <a:pt x="233" y="60"/>
                      <a:pt x="232" y="60"/>
                      <a:pt x="232" y="61"/>
                    </a:cubicBezTo>
                    <a:cubicBezTo>
                      <a:pt x="230" y="70"/>
                      <a:pt x="224" y="77"/>
                      <a:pt x="220" y="86"/>
                    </a:cubicBezTo>
                    <a:cubicBezTo>
                      <a:pt x="220" y="87"/>
                      <a:pt x="219" y="87"/>
                      <a:pt x="219" y="87"/>
                    </a:cubicBezTo>
                    <a:cubicBezTo>
                      <a:pt x="218" y="87"/>
                      <a:pt x="217" y="88"/>
                      <a:pt x="216" y="88"/>
                    </a:cubicBezTo>
                    <a:cubicBezTo>
                      <a:pt x="216" y="88"/>
                      <a:pt x="216" y="88"/>
                      <a:pt x="216" y="88"/>
                    </a:cubicBezTo>
                    <a:cubicBezTo>
                      <a:pt x="215" y="88"/>
                      <a:pt x="215" y="88"/>
                      <a:pt x="215" y="88"/>
                    </a:cubicBezTo>
                    <a:cubicBezTo>
                      <a:pt x="216" y="87"/>
                      <a:pt x="217" y="86"/>
                      <a:pt x="218" y="85"/>
                    </a:cubicBezTo>
                    <a:cubicBezTo>
                      <a:pt x="218" y="85"/>
                      <a:pt x="219" y="85"/>
                      <a:pt x="220" y="84"/>
                    </a:cubicBezTo>
                    <a:cubicBezTo>
                      <a:pt x="221" y="83"/>
                      <a:pt x="222" y="82"/>
                      <a:pt x="222" y="81"/>
                    </a:cubicBezTo>
                    <a:cubicBezTo>
                      <a:pt x="223" y="78"/>
                      <a:pt x="224" y="75"/>
                      <a:pt x="224" y="72"/>
                    </a:cubicBezTo>
                    <a:cubicBezTo>
                      <a:pt x="224" y="72"/>
                      <a:pt x="224" y="72"/>
                      <a:pt x="224" y="72"/>
                    </a:cubicBezTo>
                    <a:cubicBezTo>
                      <a:pt x="225" y="70"/>
                      <a:pt x="226" y="67"/>
                      <a:pt x="227" y="64"/>
                    </a:cubicBezTo>
                    <a:cubicBezTo>
                      <a:pt x="227" y="64"/>
                      <a:pt x="227" y="63"/>
                      <a:pt x="226" y="63"/>
                    </a:cubicBezTo>
                    <a:cubicBezTo>
                      <a:pt x="226" y="63"/>
                      <a:pt x="226" y="63"/>
                      <a:pt x="226" y="63"/>
                    </a:cubicBezTo>
                    <a:cubicBezTo>
                      <a:pt x="226" y="63"/>
                      <a:pt x="225" y="63"/>
                      <a:pt x="225" y="64"/>
                    </a:cubicBezTo>
                    <a:cubicBezTo>
                      <a:pt x="225" y="65"/>
                      <a:pt x="224" y="66"/>
                      <a:pt x="224" y="67"/>
                    </a:cubicBezTo>
                    <a:cubicBezTo>
                      <a:pt x="224" y="66"/>
                      <a:pt x="223" y="65"/>
                      <a:pt x="223" y="64"/>
                    </a:cubicBezTo>
                    <a:cubicBezTo>
                      <a:pt x="218" y="43"/>
                      <a:pt x="212" y="30"/>
                      <a:pt x="206" y="22"/>
                    </a:cubicBezTo>
                    <a:cubicBezTo>
                      <a:pt x="203" y="19"/>
                      <a:pt x="200" y="16"/>
                      <a:pt x="197" y="15"/>
                    </a:cubicBezTo>
                    <a:cubicBezTo>
                      <a:pt x="197" y="15"/>
                      <a:pt x="197" y="15"/>
                      <a:pt x="197" y="15"/>
                    </a:cubicBezTo>
                    <a:cubicBezTo>
                      <a:pt x="200" y="14"/>
                      <a:pt x="203" y="13"/>
                      <a:pt x="206" y="11"/>
                    </a:cubicBezTo>
                    <a:cubicBezTo>
                      <a:pt x="209" y="10"/>
                      <a:pt x="212" y="9"/>
                      <a:pt x="215" y="7"/>
                    </a:cubicBezTo>
                    <a:cubicBezTo>
                      <a:pt x="217" y="6"/>
                      <a:pt x="219" y="5"/>
                      <a:pt x="220" y="4"/>
                    </a:cubicBezTo>
                    <a:cubicBezTo>
                      <a:pt x="222" y="4"/>
                      <a:pt x="222" y="2"/>
                      <a:pt x="221" y="1"/>
                    </a:cubicBezTo>
                    <a:cubicBezTo>
                      <a:pt x="221" y="0"/>
                      <a:pt x="220" y="0"/>
                      <a:pt x="21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Rectangle 839"/>
              <p:cNvSpPr>
                <a:spLocks noChangeArrowheads="1"/>
              </p:cNvSpPr>
              <p:nvPr/>
            </p:nvSpPr>
            <p:spPr bwMode="auto">
              <a:xfrm>
                <a:off x="2633" y="277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5" name="Rectangle 840"/>
              <p:cNvSpPr>
                <a:spLocks noChangeArrowheads="1"/>
              </p:cNvSpPr>
              <p:nvPr/>
            </p:nvSpPr>
            <p:spPr bwMode="auto">
              <a:xfrm>
                <a:off x="2633" y="277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Freeform 841"/>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842"/>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843"/>
              <p:cNvSpPr>
                <a:spLocks noEditPoints="1"/>
              </p:cNvSpPr>
              <p:nvPr/>
            </p:nvSpPr>
            <p:spPr bwMode="auto">
              <a:xfrm>
                <a:off x="4993" y="2200"/>
                <a:ext cx="393" cy="533"/>
              </a:xfrm>
              <a:custGeom>
                <a:avLst/>
                <a:gdLst>
                  <a:gd name="T0" fmla="*/ 67 w 166"/>
                  <a:gd name="T1" fmla="*/ 201 h 225"/>
                  <a:gd name="T2" fmla="*/ 50 w 166"/>
                  <a:gd name="T3" fmla="*/ 81 h 225"/>
                  <a:gd name="T4" fmla="*/ 60 w 166"/>
                  <a:gd name="T5" fmla="*/ 211 h 225"/>
                  <a:gd name="T6" fmla="*/ 51 w 166"/>
                  <a:gd name="T7" fmla="*/ 219 h 225"/>
                  <a:gd name="T8" fmla="*/ 18 w 166"/>
                  <a:gd name="T9" fmla="*/ 215 h 225"/>
                  <a:gd name="T10" fmla="*/ 91 w 166"/>
                  <a:gd name="T11" fmla="*/ 85 h 225"/>
                  <a:gd name="T12" fmla="*/ 113 w 166"/>
                  <a:gd name="T13" fmla="*/ 211 h 225"/>
                  <a:gd name="T14" fmla="*/ 104 w 166"/>
                  <a:gd name="T15" fmla="*/ 219 h 225"/>
                  <a:gd name="T16" fmla="*/ 72 w 166"/>
                  <a:gd name="T17" fmla="*/ 215 h 225"/>
                  <a:gd name="T18" fmla="*/ 111 w 166"/>
                  <a:gd name="T19" fmla="*/ 73 h 225"/>
                  <a:gd name="T20" fmla="*/ 117 w 166"/>
                  <a:gd name="T21" fmla="*/ 206 h 225"/>
                  <a:gd name="T22" fmla="*/ 66 w 166"/>
                  <a:gd name="T23" fmla="*/ 75 h 225"/>
                  <a:gd name="T24" fmla="*/ 67 w 166"/>
                  <a:gd name="T25" fmla="*/ 82 h 225"/>
                  <a:gd name="T26" fmla="*/ 14 w 166"/>
                  <a:gd name="T27" fmla="*/ 82 h 225"/>
                  <a:gd name="T28" fmla="*/ 11 w 166"/>
                  <a:gd name="T29" fmla="*/ 78 h 225"/>
                  <a:gd name="T30" fmla="*/ 14 w 166"/>
                  <a:gd name="T31" fmla="*/ 81 h 225"/>
                  <a:gd name="T32" fmla="*/ 72 w 166"/>
                  <a:gd name="T33" fmla="*/ 83 h 225"/>
                  <a:gd name="T34" fmla="*/ 123 w 166"/>
                  <a:gd name="T35" fmla="*/ 20 h 225"/>
                  <a:gd name="T36" fmla="*/ 80 w 166"/>
                  <a:gd name="T37" fmla="*/ 78 h 225"/>
                  <a:gd name="T38" fmla="*/ 133 w 166"/>
                  <a:gd name="T39" fmla="*/ 22 h 225"/>
                  <a:gd name="T40" fmla="*/ 95 w 166"/>
                  <a:gd name="T41" fmla="*/ 74 h 225"/>
                  <a:gd name="T42" fmla="*/ 115 w 166"/>
                  <a:gd name="T43" fmla="*/ 62 h 225"/>
                  <a:gd name="T44" fmla="*/ 107 w 166"/>
                  <a:gd name="T45" fmla="*/ 70 h 225"/>
                  <a:gd name="T46" fmla="*/ 40 w 166"/>
                  <a:gd name="T47" fmla="*/ 75 h 225"/>
                  <a:gd name="T48" fmla="*/ 89 w 166"/>
                  <a:gd name="T49" fmla="*/ 20 h 225"/>
                  <a:gd name="T50" fmla="*/ 57 w 166"/>
                  <a:gd name="T51" fmla="*/ 70 h 225"/>
                  <a:gd name="T52" fmla="*/ 47 w 166"/>
                  <a:gd name="T53" fmla="*/ 78 h 225"/>
                  <a:gd name="T54" fmla="*/ 19 w 166"/>
                  <a:gd name="T55" fmla="*/ 83 h 225"/>
                  <a:gd name="T56" fmla="*/ 70 w 166"/>
                  <a:gd name="T57" fmla="*/ 20 h 225"/>
                  <a:gd name="T58" fmla="*/ 27 w 166"/>
                  <a:gd name="T59" fmla="*/ 78 h 225"/>
                  <a:gd name="T60" fmla="*/ 79 w 166"/>
                  <a:gd name="T61" fmla="*/ 22 h 225"/>
                  <a:gd name="T62" fmla="*/ 45 w 166"/>
                  <a:gd name="T63" fmla="*/ 40 h 225"/>
                  <a:gd name="T64" fmla="*/ 45 w 166"/>
                  <a:gd name="T65" fmla="*/ 40 h 225"/>
                  <a:gd name="T66" fmla="*/ 120 w 166"/>
                  <a:gd name="T67" fmla="*/ 18 h 225"/>
                  <a:gd name="T68" fmla="*/ 118 w 166"/>
                  <a:gd name="T69" fmla="*/ 64 h 225"/>
                  <a:gd name="T70" fmla="*/ 123 w 166"/>
                  <a:gd name="T71" fmla="*/ 197 h 225"/>
                  <a:gd name="T72" fmla="*/ 87 w 166"/>
                  <a:gd name="T73" fmla="*/ 32 h 225"/>
                  <a:gd name="T74" fmla="*/ 5 w 166"/>
                  <a:gd name="T75" fmla="*/ 78 h 225"/>
                  <a:gd name="T76" fmla="*/ 64 w 166"/>
                  <a:gd name="T77" fmla="*/ 6 h 225"/>
                  <a:gd name="T78" fmla="*/ 9 w 166"/>
                  <a:gd name="T79" fmla="*/ 79 h 225"/>
                  <a:gd name="T80" fmla="*/ 59 w 166"/>
                  <a:gd name="T81" fmla="*/ 78 h 225"/>
                  <a:gd name="T82" fmla="*/ 100 w 166"/>
                  <a:gd name="T83" fmla="*/ 23 h 225"/>
                  <a:gd name="T84" fmla="*/ 65 w 166"/>
                  <a:gd name="T85" fmla="*/ 74 h 225"/>
                  <a:gd name="T86" fmla="*/ 118 w 166"/>
                  <a:gd name="T87" fmla="*/ 0 h 225"/>
                  <a:gd name="T88" fmla="*/ 98 w 166"/>
                  <a:gd name="T89" fmla="*/ 7 h 225"/>
                  <a:gd name="T90" fmla="*/ 91 w 166"/>
                  <a:gd name="T91" fmla="*/ 15 h 225"/>
                  <a:gd name="T92" fmla="*/ 79 w 166"/>
                  <a:gd name="T93" fmla="*/ 18 h 225"/>
                  <a:gd name="T94" fmla="*/ 75 w 166"/>
                  <a:gd name="T95" fmla="*/ 17 h 225"/>
                  <a:gd name="T96" fmla="*/ 67 w 166"/>
                  <a:gd name="T97" fmla="*/ 1 h 225"/>
                  <a:gd name="T98" fmla="*/ 2 w 166"/>
                  <a:gd name="T99" fmla="*/ 74 h 225"/>
                  <a:gd name="T100" fmla="*/ 3 w 166"/>
                  <a:gd name="T101" fmla="*/ 81 h 225"/>
                  <a:gd name="T102" fmla="*/ 14 w 166"/>
                  <a:gd name="T103" fmla="*/ 216 h 225"/>
                  <a:gd name="T104" fmla="*/ 40 w 166"/>
                  <a:gd name="T105" fmla="*/ 225 h 225"/>
                  <a:gd name="T106" fmla="*/ 62 w 166"/>
                  <a:gd name="T107" fmla="*/ 217 h 225"/>
                  <a:gd name="T108" fmla="*/ 68 w 166"/>
                  <a:gd name="T109" fmla="*/ 216 h 225"/>
                  <a:gd name="T110" fmla="*/ 68 w 166"/>
                  <a:gd name="T111" fmla="*/ 217 h 225"/>
                  <a:gd name="T112" fmla="*/ 114 w 166"/>
                  <a:gd name="T113" fmla="*/ 217 h 225"/>
                  <a:gd name="T114" fmla="*/ 163 w 166"/>
                  <a:gd name="T115" fmla="*/ 154 h 225"/>
                  <a:gd name="T116" fmla="*/ 149 w 166"/>
                  <a:gd name="T117" fmla="*/ 7 h 225"/>
                  <a:gd name="T118" fmla="*/ 132 w 166"/>
                  <a:gd name="T119" fmla="*/ 18 h 225"/>
                  <a:gd name="T120" fmla="*/ 130 w 166"/>
                  <a:gd name="T121" fmla="*/ 16 h 225"/>
                  <a:gd name="T122" fmla="*/ 123 w 166"/>
                  <a:gd name="T123" fmla="*/ 13 h 225"/>
                  <a:gd name="T124" fmla="*/ 118 w 166"/>
                  <a:gd name="T12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225">
                    <a:moveTo>
                      <a:pt x="63" y="206"/>
                    </a:moveTo>
                    <a:cubicBezTo>
                      <a:pt x="62" y="171"/>
                      <a:pt x="61" y="140"/>
                      <a:pt x="59" y="107"/>
                    </a:cubicBezTo>
                    <a:cubicBezTo>
                      <a:pt x="64" y="138"/>
                      <a:pt x="66" y="169"/>
                      <a:pt x="67" y="200"/>
                    </a:cubicBezTo>
                    <a:cubicBezTo>
                      <a:pt x="67" y="201"/>
                      <a:pt x="67" y="201"/>
                      <a:pt x="67" y="201"/>
                    </a:cubicBezTo>
                    <a:cubicBezTo>
                      <a:pt x="66" y="202"/>
                      <a:pt x="64" y="204"/>
                      <a:pt x="63" y="206"/>
                    </a:cubicBezTo>
                    <a:moveTo>
                      <a:pt x="22" y="87"/>
                    </a:moveTo>
                    <a:cubicBezTo>
                      <a:pt x="27" y="87"/>
                      <a:pt x="33" y="86"/>
                      <a:pt x="38" y="85"/>
                    </a:cubicBezTo>
                    <a:cubicBezTo>
                      <a:pt x="42" y="84"/>
                      <a:pt x="46" y="83"/>
                      <a:pt x="50" y="81"/>
                    </a:cubicBezTo>
                    <a:cubicBezTo>
                      <a:pt x="51" y="80"/>
                      <a:pt x="53" y="79"/>
                      <a:pt x="54" y="77"/>
                    </a:cubicBezTo>
                    <a:cubicBezTo>
                      <a:pt x="54" y="78"/>
                      <a:pt x="54" y="78"/>
                      <a:pt x="54" y="79"/>
                    </a:cubicBezTo>
                    <a:cubicBezTo>
                      <a:pt x="56" y="124"/>
                      <a:pt x="57" y="164"/>
                      <a:pt x="59" y="210"/>
                    </a:cubicBezTo>
                    <a:cubicBezTo>
                      <a:pt x="60" y="211"/>
                      <a:pt x="60" y="211"/>
                      <a:pt x="60" y="211"/>
                    </a:cubicBezTo>
                    <a:cubicBezTo>
                      <a:pt x="59" y="211"/>
                      <a:pt x="59" y="212"/>
                      <a:pt x="59" y="212"/>
                    </a:cubicBezTo>
                    <a:cubicBezTo>
                      <a:pt x="59" y="212"/>
                      <a:pt x="59" y="212"/>
                      <a:pt x="59" y="212"/>
                    </a:cubicBezTo>
                    <a:cubicBezTo>
                      <a:pt x="59" y="212"/>
                      <a:pt x="59" y="212"/>
                      <a:pt x="59" y="212"/>
                    </a:cubicBezTo>
                    <a:cubicBezTo>
                      <a:pt x="57" y="215"/>
                      <a:pt x="54" y="218"/>
                      <a:pt x="51" y="219"/>
                    </a:cubicBezTo>
                    <a:cubicBezTo>
                      <a:pt x="48" y="221"/>
                      <a:pt x="44" y="221"/>
                      <a:pt x="40" y="221"/>
                    </a:cubicBezTo>
                    <a:cubicBezTo>
                      <a:pt x="40" y="221"/>
                      <a:pt x="40" y="221"/>
                      <a:pt x="40" y="221"/>
                    </a:cubicBezTo>
                    <a:cubicBezTo>
                      <a:pt x="40" y="221"/>
                      <a:pt x="40" y="221"/>
                      <a:pt x="40" y="221"/>
                    </a:cubicBezTo>
                    <a:cubicBezTo>
                      <a:pt x="32" y="221"/>
                      <a:pt x="24" y="219"/>
                      <a:pt x="18" y="215"/>
                    </a:cubicBezTo>
                    <a:cubicBezTo>
                      <a:pt x="18" y="171"/>
                      <a:pt x="14" y="127"/>
                      <a:pt x="6" y="84"/>
                    </a:cubicBezTo>
                    <a:cubicBezTo>
                      <a:pt x="11" y="86"/>
                      <a:pt x="16" y="87"/>
                      <a:pt x="22" y="87"/>
                    </a:cubicBezTo>
                    <a:moveTo>
                      <a:pt x="75" y="87"/>
                    </a:moveTo>
                    <a:cubicBezTo>
                      <a:pt x="80" y="87"/>
                      <a:pt x="86" y="86"/>
                      <a:pt x="91" y="85"/>
                    </a:cubicBezTo>
                    <a:cubicBezTo>
                      <a:pt x="95" y="84"/>
                      <a:pt x="99" y="83"/>
                      <a:pt x="103" y="81"/>
                    </a:cubicBezTo>
                    <a:cubicBezTo>
                      <a:pt x="104" y="80"/>
                      <a:pt x="106" y="79"/>
                      <a:pt x="107" y="77"/>
                    </a:cubicBezTo>
                    <a:cubicBezTo>
                      <a:pt x="109" y="124"/>
                      <a:pt x="111" y="163"/>
                      <a:pt x="113" y="210"/>
                    </a:cubicBezTo>
                    <a:cubicBezTo>
                      <a:pt x="113" y="211"/>
                      <a:pt x="113" y="211"/>
                      <a:pt x="113" y="211"/>
                    </a:cubicBezTo>
                    <a:cubicBezTo>
                      <a:pt x="113" y="211"/>
                      <a:pt x="112" y="212"/>
                      <a:pt x="112" y="212"/>
                    </a:cubicBezTo>
                    <a:cubicBezTo>
                      <a:pt x="112" y="212"/>
                      <a:pt x="112" y="212"/>
                      <a:pt x="112" y="212"/>
                    </a:cubicBezTo>
                    <a:cubicBezTo>
                      <a:pt x="112" y="212"/>
                      <a:pt x="112" y="212"/>
                      <a:pt x="112" y="212"/>
                    </a:cubicBezTo>
                    <a:cubicBezTo>
                      <a:pt x="110" y="215"/>
                      <a:pt x="108" y="218"/>
                      <a:pt x="104" y="219"/>
                    </a:cubicBezTo>
                    <a:cubicBezTo>
                      <a:pt x="101" y="221"/>
                      <a:pt x="97" y="221"/>
                      <a:pt x="93" y="221"/>
                    </a:cubicBezTo>
                    <a:cubicBezTo>
                      <a:pt x="93" y="221"/>
                      <a:pt x="93" y="221"/>
                      <a:pt x="93" y="221"/>
                    </a:cubicBezTo>
                    <a:cubicBezTo>
                      <a:pt x="93" y="221"/>
                      <a:pt x="93" y="221"/>
                      <a:pt x="93" y="221"/>
                    </a:cubicBezTo>
                    <a:cubicBezTo>
                      <a:pt x="85" y="221"/>
                      <a:pt x="77" y="219"/>
                      <a:pt x="72" y="215"/>
                    </a:cubicBezTo>
                    <a:cubicBezTo>
                      <a:pt x="71" y="171"/>
                      <a:pt x="67" y="127"/>
                      <a:pt x="60" y="84"/>
                    </a:cubicBezTo>
                    <a:cubicBezTo>
                      <a:pt x="64" y="86"/>
                      <a:pt x="70" y="87"/>
                      <a:pt x="75" y="87"/>
                    </a:cubicBezTo>
                    <a:moveTo>
                      <a:pt x="117" y="206"/>
                    </a:moveTo>
                    <a:cubicBezTo>
                      <a:pt x="115" y="159"/>
                      <a:pt x="113" y="120"/>
                      <a:pt x="111" y="73"/>
                    </a:cubicBezTo>
                    <a:cubicBezTo>
                      <a:pt x="112" y="72"/>
                      <a:pt x="112" y="72"/>
                      <a:pt x="112" y="72"/>
                    </a:cubicBezTo>
                    <a:cubicBezTo>
                      <a:pt x="114" y="116"/>
                      <a:pt x="116" y="158"/>
                      <a:pt x="119" y="202"/>
                    </a:cubicBezTo>
                    <a:cubicBezTo>
                      <a:pt x="119" y="202"/>
                      <a:pt x="119" y="202"/>
                      <a:pt x="119" y="202"/>
                    </a:cubicBezTo>
                    <a:cubicBezTo>
                      <a:pt x="118" y="204"/>
                      <a:pt x="117" y="205"/>
                      <a:pt x="117" y="206"/>
                    </a:cubicBezTo>
                    <a:moveTo>
                      <a:pt x="66" y="82"/>
                    </a:moveTo>
                    <a:cubicBezTo>
                      <a:pt x="65" y="82"/>
                      <a:pt x="64" y="80"/>
                      <a:pt x="64" y="79"/>
                    </a:cubicBezTo>
                    <a:cubicBezTo>
                      <a:pt x="64" y="78"/>
                      <a:pt x="64" y="78"/>
                      <a:pt x="64" y="78"/>
                    </a:cubicBezTo>
                    <a:cubicBezTo>
                      <a:pt x="65" y="77"/>
                      <a:pt x="65" y="76"/>
                      <a:pt x="66" y="75"/>
                    </a:cubicBezTo>
                    <a:cubicBezTo>
                      <a:pt x="74" y="67"/>
                      <a:pt x="81" y="58"/>
                      <a:pt x="89" y="50"/>
                    </a:cubicBezTo>
                    <a:cubicBezTo>
                      <a:pt x="83" y="57"/>
                      <a:pt x="76" y="64"/>
                      <a:pt x="70" y="72"/>
                    </a:cubicBezTo>
                    <a:cubicBezTo>
                      <a:pt x="69" y="74"/>
                      <a:pt x="67" y="77"/>
                      <a:pt x="67" y="81"/>
                    </a:cubicBezTo>
                    <a:cubicBezTo>
                      <a:pt x="67" y="81"/>
                      <a:pt x="67" y="82"/>
                      <a:pt x="67" y="82"/>
                    </a:cubicBezTo>
                    <a:cubicBezTo>
                      <a:pt x="67" y="82"/>
                      <a:pt x="66" y="82"/>
                      <a:pt x="66" y="82"/>
                    </a:cubicBezTo>
                    <a:cubicBezTo>
                      <a:pt x="66" y="82"/>
                      <a:pt x="66" y="82"/>
                      <a:pt x="66" y="82"/>
                    </a:cubicBezTo>
                    <a:cubicBezTo>
                      <a:pt x="66" y="82"/>
                      <a:pt x="66" y="82"/>
                      <a:pt x="66" y="82"/>
                    </a:cubicBezTo>
                    <a:moveTo>
                      <a:pt x="14" y="82"/>
                    </a:moveTo>
                    <a:cubicBezTo>
                      <a:pt x="13" y="82"/>
                      <a:pt x="13" y="82"/>
                      <a:pt x="12" y="82"/>
                    </a:cubicBezTo>
                    <a:cubicBezTo>
                      <a:pt x="12" y="82"/>
                      <a:pt x="12" y="82"/>
                      <a:pt x="12" y="82"/>
                    </a:cubicBezTo>
                    <a:cubicBezTo>
                      <a:pt x="11" y="82"/>
                      <a:pt x="11" y="80"/>
                      <a:pt x="11" y="79"/>
                    </a:cubicBezTo>
                    <a:cubicBezTo>
                      <a:pt x="11" y="78"/>
                      <a:pt x="11" y="78"/>
                      <a:pt x="11" y="78"/>
                    </a:cubicBezTo>
                    <a:cubicBezTo>
                      <a:pt x="11" y="77"/>
                      <a:pt x="12" y="76"/>
                      <a:pt x="13" y="75"/>
                    </a:cubicBezTo>
                    <a:cubicBezTo>
                      <a:pt x="20" y="67"/>
                      <a:pt x="28" y="58"/>
                      <a:pt x="36" y="50"/>
                    </a:cubicBezTo>
                    <a:cubicBezTo>
                      <a:pt x="29" y="57"/>
                      <a:pt x="23" y="64"/>
                      <a:pt x="17" y="72"/>
                    </a:cubicBezTo>
                    <a:cubicBezTo>
                      <a:pt x="15" y="74"/>
                      <a:pt x="14" y="77"/>
                      <a:pt x="14" y="81"/>
                    </a:cubicBezTo>
                    <a:cubicBezTo>
                      <a:pt x="13" y="81"/>
                      <a:pt x="14" y="82"/>
                      <a:pt x="14" y="82"/>
                    </a:cubicBezTo>
                    <a:moveTo>
                      <a:pt x="75" y="83"/>
                    </a:moveTo>
                    <a:cubicBezTo>
                      <a:pt x="75" y="83"/>
                      <a:pt x="75" y="83"/>
                      <a:pt x="75" y="83"/>
                    </a:cubicBezTo>
                    <a:cubicBezTo>
                      <a:pt x="74" y="83"/>
                      <a:pt x="73" y="83"/>
                      <a:pt x="72" y="83"/>
                    </a:cubicBezTo>
                    <a:cubicBezTo>
                      <a:pt x="72" y="83"/>
                      <a:pt x="72" y="83"/>
                      <a:pt x="72" y="83"/>
                    </a:cubicBezTo>
                    <a:cubicBezTo>
                      <a:pt x="71" y="82"/>
                      <a:pt x="71" y="82"/>
                      <a:pt x="71" y="81"/>
                    </a:cubicBezTo>
                    <a:cubicBezTo>
                      <a:pt x="71" y="79"/>
                      <a:pt x="72" y="76"/>
                      <a:pt x="74" y="75"/>
                    </a:cubicBezTo>
                    <a:cubicBezTo>
                      <a:pt x="88" y="55"/>
                      <a:pt x="105" y="37"/>
                      <a:pt x="123" y="20"/>
                    </a:cubicBezTo>
                    <a:cubicBezTo>
                      <a:pt x="124" y="21"/>
                      <a:pt x="124" y="21"/>
                      <a:pt x="125" y="21"/>
                    </a:cubicBezTo>
                    <a:cubicBezTo>
                      <a:pt x="109" y="38"/>
                      <a:pt x="93" y="56"/>
                      <a:pt x="79" y="74"/>
                    </a:cubicBezTo>
                    <a:cubicBezTo>
                      <a:pt x="78" y="75"/>
                      <a:pt x="78" y="76"/>
                      <a:pt x="79" y="77"/>
                    </a:cubicBezTo>
                    <a:cubicBezTo>
                      <a:pt x="80" y="77"/>
                      <a:pt x="80" y="78"/>
                      <a:pt x="80" y="78"/>
                    </a:cubicBezTo>
                    <a:cubicBezTo>
                      <a:pt x="81" y="78"/>
                      <a:pt x="82" y="77"/>
                      <a:pt x="82" y="77"/>
                    </a:cubicBezTo>
                    <a:cubicBezTo>
                      <a:pt x="97" y="57"/>
                      <a:pt x="113" y="39"/>
                      <a:pt x="130" y="21"/>
                    </a:cubicBezTo>
                    <a:cubicBezTo>
                      <a:pt x="131" y="21"/>
                      <a:pt x="131" y="22"/>
                      <a:pt x="132" y="22"/>
                    </a:cubicBezTo>
                    <a:cubicBezTo>
                      <a:pt x="133" y="22"/>
                      <a:pt x="133" y="22"/>
                      <a:pt x="133" y="22"/>
                    </a:cubicBezTo>
                    <a:cubicBezTo>
                      <a:pt x="119" y="38"/>
                      <a:pt x="105" y="55"/>
                      <a:pt x="92" y="72"/>
                    </a:cubicBezTo>
                    <a:cubicBezTo>
                      <a:pt x="91" y="72"/>
                      <a:pt x="91" y="74"/>
                      <a:pt x="92" y="74"/>
                    </a:cubicBezTo>
                    <a:cubicBezTo>
                      <a:pt x="92" y="75"/>
                      <a:pt x="93" y="75"/>
                      <a:pt x="93" y="75"/>
                    </a:cubicBezTo>
                    <a:cubicBezTo>
                      <a:pt x="94" y="75"/>
                      <a:pt x="95" y="75"/>
                      <a:pt x="95" y="74"/>
                    </a:cubicBezTo>
                    <a:cubicBezTo>
                      <a:pt x="109" y="56"/>
                      <a:pt x="124" y="39"/>
                      <a:pt x="138" y="21"/>
                    </a:cubicBezTo>
                    <a:cubicBezTo>
                      <a:pt x="138" y="21"/>
                      <a:pt x="138" y="21"/>
                      <a:pt x="138" y="21"/>
                    </a:cubicBezTo>
                    <a:cubicBezTo>
                      <a:pt x="139" y="21"/>
                      <a:pt x="140" y="21"/>
                      <a:pt x="140" y="21"/>
                    </a:cubicBezTo>
                    <a:cubicBezTo>
                      <a:pt x="133" y="35"/>
                      <a:pt x="124" y="49"/>
                      <a:pt x="115" y="62"/>
                    </a:cubicBezTo>
                    <a:cubicBezTo>
                      <a:pt x="113" y="64"/>
                      <a:pt x="111" y="66"/>
                      <a:pt x="110" y="68"/>
                    </a:cubicBezTo>
                    <a:cubicBezTo>
                      <a:pt x="109" y="68"/>
                      <a:pt x="109" y="68"/>
                      <a:pt x="109" y="68"/>
                    </a:cubicBezTo>
                    <a:cubicBezTo>
                      <a:pt x="109" y="68"/>
                      <a:pt x="109" y="68"/>
                      <a:pt x="109" y="68"/>
                    </a:cubicBezTo>
                    <a:cubicBezTo>
                      <a:pt x="108" y="68"/>
                      <a:pt x="107" y="69"/>
                      <a:pt x="107" y="70"/>
                    </a:cubicBezTo>
                    <a:cubicBezTo>
                      <a:pt x="106" y="73"/>
                      <a:pt x="104" y="76"/>
                      <a:pt x="101" y="78"/>
                    </a:cubicBezTo>
                    <a:cubicBezTo>
                      <a:pt x="98" y="80"/>
                      <a:pt x="94" y="81"/>
                      <a:pt x="90" y="81"/>
                    </a:cubicBezTo>
                    <a:cubicBezTo>
                      <a:pt x="85" y="82"/>
                      <a:pt x="80" y="83"/>
                      <a:pt x="75" y="83"/>
                    </a:cubicBezTo>
                    <a:moveTo>
                      <a:pt x="40" y="75"/>
                    </a:moveTo>
                    <a:cubicBezTo>
                      <a:pt x="41" y="75"/>
                      <a:pt x="41" y="75"/>
                      <a:pt x="42" y="74"/>
                    </a:cubicBezTo>
                    <a:cubicBezTo>
                      <a:pt x="56" y="56"/>
                      <a:pt x="70" y="39"/>
                      <a:pt x="85" y="21"/>
                    </a:cubicBezTo>
                    <a:cubicBezTo>
                      <a:pt x="85" y="21"/>
                      <a:pt x="85" y="21"/>
                      <a:pt x="85" y="21"/>
                    </a:cubicBezTo>
                    <a:cubicBezTo>
                      <a:pt x="86" y="21"/>
                      <a:pt x="88" y="20"/>
                      <a:pt x="89" y="20"/>
                    </a:cubicBezTo>
                    <a:cubicBezTo>
                      <a:pt x="84" y="30"/>
                      <a:pt x="78" y="39"/>
                      <a:pt x="72" y="48"/>
                    </a:cubicBezTo>
                    <a:cubicBezTo>
                      <a:pt x="72" y="49"/>
                      <a:pt x="72" y="49"/>
                      <a:pt x="72" y="50"/>
                    </a:cubicBezTo>
                    <a:cubicBezTo>
                      <a:pt x="67" y="56"/>
                      <a:pt x="62" y="63"/>
                      <a:pt x="57" y="70"/>
                    </a:cubicBezTo>
                    <a:cubicBezTo>
                      <a:pt x="57" y="70"/>
                      <a:pt x="57" y="70"/>
                      <a:pt x="57" y="70"/>
                    </a:cubicBezTo>
                    <a:cubicBezTo>
                      <a:pt x="57" y="69"/>
                      <a:pt x="56" y="68"/>
                      <a:pt x="56" y="68"/>
                    </a:cubicBezTo>
                    <a:cubicBezTo>
                      <a:pt x="55" y="68"/>
                      <a:pt x="55" y="68"/>
                      <a:pt x="55" y="68"/>
                    </a:cubicBezTo>
                    <a:cubicBezTo>
                      <a:pt x="54" y="68"/>
                      <a:pt x="53" y="69"/>
                      <a:pt x="53" y="70"/>
                    </a:cubicBezTo>
                    <a:cubicBezTo>
                      <a:pt x="53" y="73"/>
                      <a:pt x="50" y="76"/>
                      <a:pt x="47" y="78"/>
                    </a:cubicBezTo>
                    <a:cubicBezTo>
                      <a:pt x="44" y="80"/>
                      <a:pt x="41" y="81"/>
                      <a:pt x="37" y="81"/>
                    </a:cubicBezTo>
                    <a:cubicBezTo>
                      <a:pt x="32" y="82"/>
                      <a:pt x="27" y="83"/>
                      <a:pt x="22" y="83"/>
                    </a:cubicBezTo>
                    <a:cubicBezTo>
                      <a:pt x="22" y="83"/>
                      <a:pt x="22" y="83"/>
                      <a:pt x="22" y="83"/>
                    </a:cubicBezTo>
                    <a:cubicBezTo>
                      <a:pt x="21" y="83"/>
                      <a:pt x="20" y="83"/>
                      <a:pt x="19" y="83"/>
                    </a:cubicBezTo>
                    <a:cubicBezTo>
                      <a:pt x="18" y="83"/>
                      <a:pt x="18" y="83"/>
                      <a:pt x="18" y="83"/>
                    </a:cubicBezTo>
                    <a:cubicBezTo>
                      <a:pt x="18" y="82"/>
                      <a:pt x="18" y="82"/>
                      <a:pt x="18" y="81"/>
                    </a:cubicBezTo>
                    <a:cubicBezTo>
                      <a:pt x="17" y="79"/>
                      <a:pt x="19" y="76"/>
                      <a:pt x="20" y="75"/>
                    </a:cubicBezTo>
                    <a:cubicBezTo>
                      <a:pt x="35" y="55"/>
                      <a:pt x="52" y="37"/>
                      <a:pt x="70" y="20"/>
                    </a:cubicBezTo>
                    <a:cubicBezTo>
                      <a:pt x="70" y="21"/>
                      <a:pt x="71" y="21"/>
                      <a:pt x="72" y="21"/>
                    </a:cubicBezTo>
                    <a:cubicBezTo>
                      <a:pt x="55" y="38"/>
                      <a:pt x="40" y="56"/>
                      <a:pt x="26" y="74"/>
                    </a:cubicBezTo>
                    <a:cubicBezTo>
                      <a:pt x="25" y="75"/>
                      <a:pt x="25" y="76"/>
                      <a:pt x="26" y="77"/>
                    </a:cubicBezTo>
                    <a:cubicBezTo>
                      <a:pt x="26" y="77"/>
                      <a:pt x="27" y="78"/>
                      <a:pt x="27" y="78"/>
                    </a:cubicBezTo>
                    <a:cubicBezTo>
                      <a:pt x="28" y="78"/>
                      <a:pt x="28" y="77"/>
                      <a:pt x="29" y="77"/>
                    </a:cubicBezTo>
                    <a:cubicBezTo>
                      <a:pt x="44" y="57"/>
                      <a:pt x="60" y="39"/>
                      <a:pt x="77" y="21"/>
                    </a:cubicBezTo>
                    <a:cubicBezTo>
                      <a:pt x="77" y="21"/>
                      <a:pt x="78" y="22"/>
                      <a:pt x="79" y="22"/>
                    </a:cubicBezTo>
                    <a:cubicBezTo>
                      <a:pt x="79" y="22"/>
                      <a:pt x="79" y="22"/>
                      <a:pt x="79" y="22"/>
                    </a:cubicBezTo>
                    <a:cubicBezTo>
                      <a:pt x="66" y="38"/>
                      <a:pt x="52" y="55"/>
                      <a:pt x="38" y="72"/>
                    </a:cubicBezTo>
                    <a:cubicBezTo>
                      <a:pt x="38" y="72"/>
                      <a:pt x="38" y="74"/>
                      <a:pt x="39" y="74"/>
                    </a:cubicBezTo>
                    <a:cubicBezTo>
                      <a:pt x="39" y="75"/>
                      <a:pt x="40" y="75"/>
                      <a:pt x="40" y="75"/>
                    </a:cubicBezTo>
                    <a:moveTo>
                      <a:pt x="45" y="40"/>
                    </a:moveTo>
                    <a:cubicBezTo>
                      <a:pt x="52" y="32"/>
                      <a:pt x="59" y="24"/>
                      <a:pt x="66" y="17"/>
                    </a:cubicBezTo>
                    <a:cubicBezTo>
                      <a:pt x="66" y="17"/>
                      <a:pt x="66" y="17"/>
                      <a:pt x="66" y="17"/>
                    </a:cubicBezTo>
                    <a:cubicBezTo>
                      <a:pt x="66" y="18"/>
                      <a:pt x="66" y="18"/>
                      <a:pt x="66" y="18"/>
                    </a:cubicBezTo>
                    <a:cubicBezTo>
                      <a:pt x="59" y="25"/>
                      <a:pt x="52" y="32"/>
                      <a:pt x="45" y="40"/>
                    </a:cubicBezTo>
                    <a:moveTo>
                      <a:pt x="98" y="40"/>
                    </a:moveTo>
                    <a:cubicBezTo>
                      <a:pt x="105" y="32"/>
                      <a:pt x="112" y="24"/>
                      <a:pt x="119" y="17"/>
                    </a:cubicBezTo>
                    <a:cubicBezTo>
                      <a:pt x="120" y="17"/>
                      <a:pt x="120" y="17"/>
                      <a:pt x="120" y="17"/>
                    </a:cubicBezTo>
                    <a:cubicBezTo>
                      <a:pt x="120" y="18"/>
                      <a:pt x="120" y="18"/>
                      <a:pt x="120" y="18"/>
                    </a:cubicBezTo>
                    <a:cubicBezTo>
                      <a:pt x="112" y="25"/>
                      <a:pt x="105" y="32"/>
                      <a:pt x="98" y="40"/>
                    </a:cubicBezTo>
                    <a:moveTo>
                      <a:pt x="123" y="197"/>
                    </a:moveTo>
                    <a:cubicBezTo>
                      <a:pt x="120" y="153"/>
                      <a:pt x="118" y="112"/>
                      <a:pt x="116" y="67"/>
                    </a:cubicBezTo>
                    <a:cubicBezTo>
                      <a:pt x="116" y="66"/>
                      <a:pt x="117" y="65"/>
                      <a:pt x="118" y="64"/>
                    </a:cubicBezTo>
                    <a:cubicBezTo>
                      <a:pt x="130" y="49"/>
                      <a:pt x="139" y="32"/>
                      <a:pt x="148" y="15"/>
                    </a:cubicBezTo>
                    <a:cubicBezTo>
                      <a:pt x="155" y="60"/>
                      <a:pt x="161" y="105"/>
                      <a:pt x="162" y="150"/>
                    </a:cubicBezTo>
                    <a:cubicBezTo>
                      <a:pt x="161" y="150"/>
                      <a:pt x="161" y="150"/>
                      <a:pt x="161" y="150"/>
                    </a:cubicBezTo>
                    <a:cubicBezTo>
                      <a:pt x="148" y="165"/>
                      <a:pt x="135" y="181"/>
                      <a:pt x="123" y="197"/>
                    </a:cubicBezTo>
                    <a:moveTo>
                      <a:pt x="87" y="32"/>
                    </a:moveTo>
                    <a:cubicBezTo>
                      <a:pt x="90" y="27"/>
                      <a:pt x="93" y="21"/>
                      <a:pt x="96" y="15"/>
                    </a:cubicBezTo>
                    <a:cubicBezTo>
                      <a:pt x="96" y="17"/>
                      <a:pt x="97" y="19"/>
                      <a:pt x="97" y="21"/>
                    </a:cubicBezTo>
                    <a:cubicBezTo>
                      <a:pt x="93" y="24"/>
                      <a:pt x="90" y="28"/>
                      <a:pt x="87" y="32"/>
                    </a:cubicBezTo>
                    <a:moveTo>
                      <a:pt x="9" y="80"/>
                    </a:moveTo>
                    <a:cubicBezTo>
                      <a:pt x="8" y="80"/>
                      <a:pt x="8" y="80"/>
                      <a:pt x="8" y="80"/>
                    </a:cubicBezTo>
                    <a:cubicBezTo>
                      <a:pt x="7" y="80"/>
                      <a:pt x="6" y="79"/>
                      <a:pt x="5" y="78"/>
                    </a:cubicBezTo>
                    <a:cubicBezTo>
                      <a:pt x="5" y="78"/>
                      <a:pt x="5" y="78"/>
                      <a:pt x="5" y="78"/>
                    </a:cubicBezTo>
                    <a:cubicBezTo>
                      <a:pt x="4" y="77"/>
                      <a:pt x="4" y="77"/>
                      <a:pt x="4" y="77"/>
                    </a:cubicBezTo>
                    <a:cubicBezTo>
                      <a:pt x="4" y="77"/>
                      <a:pt x="4" y="77"/>
                      <a:pt x="4" y="77"/>
                    </a:cubicBezTo>
                    <a:cubicBezTo>
                      <a:pt x="5" y="77"/>
                      <a:pt x="5" y="76"/>
                      <a:pt x="5" y="76"/>
                    </a:cubicBezTo>
                    <a:cubicBezTo>
                      <a:pt x="22" y="50"/>
                      <a:pt x="42" y="27"/>
                      <a:pt x="64" y="6"/>
                    </a:cubicBezTo>
                    <a:cubicBezTo>
                      <a:pt x="64" y="9"/>
                      <a:pt x="65" y="11"/>
                      <a:pt x="66" y="14"/>
                    </a:cubicBezTo>
                    <a:cubicBezTo>
                      <a:pt x="47" y="34"/>
                      <a:pt x="29" y="54"/>
                      <a:pt x="11" y="74"/>
                    </a:cubicBezTo>
                    <a:cubicBezTo>
                      <a:pt x="10" y="75"/>
                      <a:pt x="9" y="76"/>
                      <a:pt x="9" y="78"/>
                    </a:cubicBezTo>
                    <a:cubicBezTo>
                      <a:pt x="9" y="78"/>
                      <a:pt x="9" y="79"/>
                      <a:pt x="9" y="79"/>
                    </a:cubicBezTo>
                    <a:cubicBezTo>
                      <a:pt x="9" y="80"/>
                      <a:pt x="9" y="80"/>
                      <a:pt x="9" y="80"/>
                    </a:cubicBezTo>
                    <a:moveTo>
                      <a:pt x="62" y="80"/>
                    </a:moveTo>
                    <a:cubicBezTo>
                      <a:pt x="62" y="80"/>
                      <a:pt x="62" y="80"/>
                      <a:pt x="62" y="80"/>
                    </a:cubicBezTo>
                    <a:cubicBezTo>
                      <a:pt x="61" y="80"/>
                      <a:pt x="59" y="79"/>
                      <a:pt x="59" y="78"/>
                    </a:cubicBezTo>
                    <a:cubicBezTo>
                      <a:pt x="58" y="78"/>
                      <a:pt x="58" y="78"/>
                      <a:pt x="58" y="78"/>
                    </a:cubicBezTo>
                    <a:cubicBezTo>
                      <a:pt x="58" y="77"/>
                      <a:pt x="58" y="77"/>
                      <a:pt x="58" y="77"/>
                    </a:cubicBezTo>
                    <a:cubicBezTo>
                      <a:pt x="58" y="76"/>
                      <a:pt x="58" y="76"/>
                      <a:pt x="58" y="76"/>
                    </a:cubicBezTo>
                    <a:cubicBezTo>
                      <a:pt x="71" y="57"/>
                      <a:pt x="85" y="40"/>
                      <a:pt x="100" y="23"/>
                    </a:cubicBezTo>
                    <a:cubicBezTo>
                      <a:pt x="101" y="23"/>
                      <a:pt x="101" y="23"/>
                      <a:pt x="101" y="22"/>
                    </a:cubicBezTo>
                    <a:cubicBezTo>
                      <a:pt x="106" y="17"/>
                      <a:pt x="112" y="11"/>
                      <a:pt x="117" y="6"/>
                    </a:cubicBezTo>
                    <a:cubicBezTo>
                      <a:pt x="118" y="9"/>
                      <a:pt x="118" y="11"/>
                      <a:pt x="119" y="14"/>
                    </a:cubicBezTo>
                    <a:cubicBezTo>
                      <a:pt x="100" y="34"/>
                      <a:pt x="82" y="54"/>
                      <a:pt x="65" y="74"/>
                    </a:cubicBezTo>
                    <a:cubicBezTo>
                      <a:pt x="64" y="75"/>
                      <a:pt x="63" y="76"/>
                      <a:pt x="62" y="78"/>
                    </a:cubicBezTo>
                    <a:cubicBezTo>
                      <a:pt x="62" y="78"/>
                      <a:pt x="62" y="79"/>
                      <a:pt x="62" y="79"/>
                    </a:cubicBezTo>
                    <a:cubicBezTo>
                      <a:pt x="62" y="80"/>
                      <a:pt x="62" y="80"/>
                      <a:pt x="62" y="80"/>
                    </a:cubicBezTo>
                    <a:moveTo>
                      <a:pt x="118" y="0"/>
                    </a:moveTo>
                    <a:cubicBezTo>
                      <a:pt x="118" y="0"/>
                      <a:pt x="117" y="0"/>
                      <a:pt x="117" y="0"/>
                    </a:cubicBezTo>
                    <a:cubicBezTo>
                      <a:pt x="111" y="6"/>
                      <a:pt x="106" y="11"/>
                      <a:pt x="100" y="17"/>
                    </a:cubicBezTo>
                    <a:cubicBezTo>
                      <a:pt x="100" y="14"/>
                      <a:pt x="100" y="11"/>
                      <a:pt x="99" y="9"/>
                    </a:cubicBezTo>
                    <a:cubicBezTo>
                      <a:pt x="99" y="8"/>
                      <a:pt x="98" y="7"/>
                      <a:pt x="98" y="7"/>
                    </a:cubicBezTo>
                    <a:cubicBezTo>
                      <a:pt x="97" y="7"/>
                      <a:pt x="97" y="7"/>
                      <a:pt x="97" y="7"/>
                    </a:cubicBezTo>
                    <a:cubicBezTo>
                      <a:pt x="96" y="7"/>
                      <a:pt x="96" y="7"/>
                      <a:pt x="95" y="8"/>
                    </a:cubicBezTo>
                    <a:cubicBezTo>
                      <a:pt x="94" y="10"/>
                      <a:pt x="93" y="13"/>
                      <a:pt x="91" y="15"/>
                    </a:cubicBezTo>
                    <a:cubicBezTo>
                      <a:pt x="91" y="15"/>
                      <a:pt x="91" y="15"/>
                      <a:pt x="91" y="15"/>
                    </a:cubicBezTo>
                    <a:cubicBezTo>
                      <a:pt x="91" y="15"/>
                      <a:pt x="90" y="15"/>
                      <a:pt x="90" y="15"/>
                    </a:cubicBezTo>
                    <a:cubicBezTo>
                      <a:pt x="87" y="17"/>
                      <a:pt x="83" y="18"/>
                      <a:pt x="79" y="18"/>
                    </a:cubicBezTo>
                    <a:cubicBezTo>
                      <a:pt x="79" y="18"/>
                      <a:pt x="79" y="18"/>
                      <a:pt x="79" y="18"/>
                    </a:cubicBezTo>
                    <a:cubicBezTo>
                      <a:pt x="79" y="18"/>
                      <a:pt x="79" y="18"/>
                      <a:pt x="79" y="18"/>
                    </a:cubicBezTo>
                    <a:cubicBezTo>
                      <a:pt x="78" y="17"/>
                      <a:pt x="78" y="17"/>
                      <a:pt x="78" y="17"/>
                    </a:cubicBezTo>
                    <a:cubicBezTo>
                      <a:pt x="78" y="17"/>
                      <a:pt x="77" y="16"/>
                      <a:pt x="77" y="16"/>
                    </a:cubicBezTo>
                    <a:cubicBezTo>
                      <a:pt x="76" y="16"/>
                      <a:pt x="76" y="17"/>
                      <a:pt x="75" y="17"/>
                    </a:cubicBezTo>
                    <a:cubicBezTo>
                      <a:pt x="75" y="17"/>
                      <a:pt x="75" y="17"/>
                      <a:pt x="75" y="17"/>
                    </a:cubicBezTo>
                    <a:cubicBezTo>
                      <a:pt x="73" y="17"/>
                      <a:pt x="72" y="17"/>
                      <a:pt x="70" y="16"/>
                    </a:cubicBezTo>
                    <a:cubicBezTo>
                      <a:pt x="70" y="15"/>
                      <a:pt x="70" y="14"/>
                      <a:pt x="69" y="13"/>
                    </a:cubicBezTo>
                    <a:cubicBezTo>
                      <a:pt x="69" y="12"/>
                      <a:pt x="69" y="12"/>
                      <a:pt x="69" y="12"/>
                    </a:cubicBezTo>
                    <a:cubicBezTo>
                      <a:pt x="68" y="9"/>
                      <a:pt x="68" y="5"/>
                      <a:pt x="67" y="1"/>
                    </a:cubicBezTo>
                    <a:cubicBezTo>
                      <a:pt x="67" y="1"/>
                      <a:pt x="66" y="0"/>
                      <a:pt x="66" y="0"/>
                    </a:cubicBezTo>
                    <a:cubicBezTo>
                      <a:pt x="65" y="0"/>
                      <a:pt x="65" y="0"/>
                      <a:pt x="65" y="0"/>
                    </a:cubicBezTo>
                    <a:cubicBezTo>
                      <a:pt x="64" y="0"/>
                      <a:pt x="64" y="0"/>
                      <a:pt x="64" y="0"/>
                    </a:cubicBezTo>
                    <a:cubicBezTo>
                      <a:pt x="40" y="22"/>
                      <a:pt x="20" y="47"/>
                      <a:pt x="2" y="74"/>
                    </a:cubicBezTo>
                    <a:cubicBezTo>
                      <a:pt x="1" y="74"/>
                      <a:pt x="1" y="75"/>
                      <a:pt x="1" y="76"/>
                    </a:cubicBezTo>
                    <a:cubicBezTo>
                      <a:pt x="0" y="77"/>
                      <a:pt x="0" y="77"/>
                      <a:pt x="0" y="77"/>
                    </a:cubicBezTo>
                    <a:cubicBezTo>
                      <a:pt x="0" y="78"/>
                      <a:pt x="1" y="79"/>
                      <a:pt x="1" y="80"/>
                    </a:cubicBezTo>
                    <a:cubicBezTo>
                      <a:pt x="2" y="80"/>
                      <a:pt x="2" y="81"/>
                      <a:pt x="3" y="81"/>
                    </a:cubicBezTo>
                    <a:cubicBezTo>
                      <a:pt x="3" y="81"/>
                      <a:pt x="3" y="81"/>
                      <a:pt x="3" y="81"/>
                    </a:cubicBezTo>
                    <a:cubicBezTo>
                      <a:pt x="2" y="82"/>
                      <a:pt x="2" y="83"/>
                      <a:pt x="2" y="83"/>
                    </a:cubicBezTo>
                    <a:cubicBezTo>
                      <a:pt x="10" y="127"/>
                      <a:pt x="14" y="171"/>
                      <a:pt x="14" y="216"/>
                    </a:cubicBezTo>
                    <a:cubicBezTo>
                      <a:pt x="14" y="216"/>
                      <a:pt x="14" y="216"/>
                      <a:pt x="14" y="216"/>
                    </a:cubicBezTo>
                    <a:cubicBezTo>
                      <a:pt x="14" y="216"/>
                      <a:pt x="14" y="216"/>
                      <a:pt x="14" y="216"/>
                    </a:cubicBezTo>
                    <a:cubicBezTo>
                      <a:pt x="14" y="216"/>
                      <a:pt x="14" y="216"/>
                      <a:pt x="14" y="216"/>
                    </a:cubicBezTo>
                    <a:cubicBezTo>
                      <a:pt x="15" y="217"/>
                      <a:pt x="15" y="217"/>
                      <a:pt x="15" y="217"/>
                    </a:cubicBezTo>
                    <a:cubicBezTo>
                      <a:pt x="22" y="223"/>
                      <a:pt x="31" y="225"/>
                      <a:pt x="40" y="225"/>
                    </a:cubicBezTo>
                    <a:cubicBezTo>
                      <a:pt x="44" y="225"/>
                      <a:pt x="49" y="225"/>
                      <a:pt x="53" y="223"/>
                    </a:cubicBezTo>
                    <a:cubicBezTo>
                      <a:pt x="56" y="221"/>
                      <a:pt x="58" y="219"/>
                      <a:pt x="60" y="217"/>
                    </a:cubicBezTo>
                    <a:cubicBezTo>
                      <a:pt x="61" y="217"/>
                      <a:pt x="61" y="217"/>
                      <a:pt x="61" y="217"/>
                    </a:cubicBezTo>
                    <a:cubicBezTo>
                      <a:pt x="61" y="217"/>
                      <a:pt x="61" y="217"/>
                      <a:pt x="62" y="217"/>
                    </a:cubicBezTo>
                    <a:cubicBezTo>
                      <a:pt x="63" y="216"/>
                      <a:pt x="63" y="215"/>
                      <a:pt x="63" y="214"/>
                    </a:cubicBezTo>
                    <a:cubicBezTo>
                      <a:pt x="62" y="214"/>
                      <a:pt x="62" y="214"/>
                      <a:pt x="62" y="214"/>
                    </a:cubicBezTo>
                    <a:cubicBezTo>
                      <a:pt x="64" y="211"/>
                      <a:pt x="66" y="209"/>
                      <a:pt x="67" y="207"/>
                    </a:cubicBezTo>
                    <a:cubicBezTo>
                      <a:pt x="68" y="210"/>
                      <a:pt x="68" y="213"/>
                      <a:pt x="68" y="216"/>
                    </a:cubicBezTo>
                    <a:cubicBezTo>
                      <a:pt x="68" y="216"/>
                      <a:pt x="68" y="216"/>
                      <a:pt x="68" y="216"/>
                    </a:cubicBezTo>
                    <a:cubicBezTo>
                      <a:pt x="68" y="216"/>
                      <a:pt x="68" y="216"/>
                      <a:pt x="68" y="216"/>
                    </a:cubicBezTo>
                    <a:cubicBezTo>
                      <a:pt x="68" y="216"/>
                      <a:pt x="68" y="216"/>
                      <a:pt x="68" y="216"/>
                    </a:cubicBezTo>
                    <a:cubicBezTo>
                      <a:pt x="68" y="217"/>
                      <a:pt x="68" y="217"/>
                      <a:pt x="68" y="217"/>
                    </a:cubicBezTo>
                    <a:cubicBezTo>
                      <a:pt x="75" y="223"/>
                      <a:pt x="84" y="225"/>
                      <a:pt x="93" y="225"/>
                    </a:cubicBezTo>
                    <a:cubicBezTo>
                      <a:pt x="98" y="225"/>
                      <a:pt x="102" y="225"/>
                      <a:pt x="106" y="223"/>
                    </a:cubicBezTo>
                    <a:cubicBezTo>
                      <a:pt x="109" y="221"/>
                      <a:pt x="112" y="219"/>
                      <a:pt x="114" y="217"/>
                    </a:cubicBezTo>
                    <a:cubicBezTo>
                      <a:pt x="114" y="217"/>
                      <a:pt x="114" y="217"/>
                      <a:pt x="114" y="217"/>
                    </a:cubicBezTo>
                    <a:cubicBezTo>
                      <a:pt x="114" y="217"/>
                      <a:pt x="115" y="217"/>
                      <a:pt x="115" y="217"/>
                    </a:cubicBezTo>
                    <a:cubicBezTo>
                      <a:pt x="116" y="216"/>
                      <a:pt x="116" y="215"/>
                      <a:pt x="116" y="214"/>
                    </a:cubicBezTo>
                    <a:cubicBezTo>
                      <a:pt x="116" y="214"/>
                      <a:pt x="116" y="214"/>
                      <a:pt x="116" y="214"/>
                    </a:cubicBezTo>
                    <a:cubicBezTo>
                      <a:pt x="130" y="193"/>
                      <a:pt x="146" y="173"/>
                      <a:pt x="163" y="154"/>
                    </a:cubicBezTo>
                    <a:cubicBezTo>
                      <a:pt x="164" y="155"/>
                      <a:pt x="164" y="155"/>
                      <a:pt x="164" y="155"/>
                    </a:cubicBezTo>
                    <a:cubicBezTo>
                      <a:pt x="165" y="155"/>
                      <a:pt x="166" y="154"/>
                      <a:pt x="166" y="153"/>
                    </a:cubicBezTo>
                    <a:cubicBezTo>
                      <a:pt x="165" y="105"/>
                      <a:pt x="159" y="56"/>
                      <a:pt x="151" y="9"/>
                    </a:cubicBezTo>
                    <a:cubicBezTo>
                      <a:pt x="151" y="8"/>
                      <a:pt x="150" y="7"/>
                      <a:pt x="149" y="7"/>
                    </a:cubicBezTo>
                    <a:cubicBezTo>
                      <a:pt x="149" y="7"/>
                      <a:pt x="149" y="7"/>
                      <a:pt x="149" y="7"/>
                    </a:cubicBezTo>
                    <a:cubicBezTo>
                      <a:pt x="148" y="7"/>
                      <a:pt x="148" y="7"/>
                      <a:pt x="147" y="8"/>
                    </a:cubicBezTo>
                    <a:cubicBezTo>
                      <a:pt x="146" y="10"/>
                      <a:pt x="145" y="13"/>
                      <a:pt x="143" y="15"/>
                    </a:cubicBezTo>
                    <a:cubicBezTo>
                      <a:pt x="140" y="17"/>
                      <a:pt x="136" y="18"/>
                      <a:pt x="132" y="18"/>
                    </a:cubicBezTo>
                    <a:cubicBezTo>
                      <a:pt x="132" y="18"/>
                      <a:pt x="132" y="18"/>
                      <a:pt x="132" y="18"/>
                    </a:cubicBezTo>
                    <a:cubicBezTo>
                      <a:pt x="132" y="18"/>
                      <a:pt x="132" y="18"/>
                      <a:pt x="132" y="18"/>
                    </a:cubicBezTo>
                    <a:cubicBezTo>
                      <a:pt x="131" y="17"/>
                      <a:pt x="131" y="17"/>
                      <a:pt x="131" y="17"/>
                    </a:cubicBezTo>
                    <a:cubicBezTo>
                      <a:pt x="131" y="17"/>
                      <a:pt x="131" y="16"/>
                      <a:pt x="130" y="16"/>
                    </a:cubicBezTo>
                    <a:cubicBezTo>
                      <a:pt x="130" y="16"/>
                      <a:pt x="129" y="17"/>
                      <a:pt x="129" y="17"/>
                    </a:cubicBezTo>
                    <a:cubicBezTo>
                      <a:pt x="128" y="17"/>
                      <a:pt x="128" y="17"/>
                      <a:pt x="128" y="17"/>
                    </a:cubicBezTo>
                    <a:cubicBezTo>
                      <a:pt x="127" y="17"/>
                      <a:pt x="125" y="17"/>
                      <a:pt x="123" y="16"/>
                    </a:cubicBezTo>
                    <a:cubicBezTo>
                      <a:pt x="123" y="15"/>
                      <a:pt x="123" y="14"/>
                      <a:pt x="123" y="13"/>
                    </a:cubicBezTo>
                    <a:cubicBezTo>
                      <a:pt x="122" y="12"/>
                      <a:pt x="122" y="12"/>
                      <a:pt x="122" y="12"/>
                    </a:cubicBezTo>
                    <a:cubicBezTo>
                      <a:pt x="122" y="9"/>
                      <a:pt x="121" y="5"/>
                      <a:pt x="120" y="1"/>
                    </a:cubicBezTo>
                    <a:cubicBezTo>
                      <a:pt x="120" y="1"/>
                      <a:pt x="120" y="0"/>
                      <a:pt x="119" y="0"/>
                    </a:cubicBezTo>
                    <a:cubicBezTo>
                      <a:pt x="119" y="0"/>
                      <a:pt x="118" y="0"/>
                      <a:pt x="1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844"/>
              <p:cNvSpPr>
                <a:spLocks noEditPoints="1"/>
              </p:cNvSpPr>
              <p:nvPr/>
            </p:nvSpPr>
            <p:spPr bwMode="auto">
              <a:xfrm>
                <a:off x="5282" y="2338"/>
                <a:ext cx="83" cy="161"/>
              </a:xfrm>
              <a:custGeom>
                <a:avLst/>
                <a:gdLst>
                  <a:gd name="T0" fmla="*/ 5 w 35"/>
                  <a:gd name="T1" fmla="*/ 30 h 68"/>
                  <a:gd name="T2" fmla="*/ 8 w 35"/>
                  <a:gd name="T3" fmla="*/ 26 h 68"/>
                  <a:gd name="T4" fmla="*/ 27 w 35"/>
                  <a:gd name="T5" fmla="*/ 7 h 68"/>
                  <a:gd name="T6" fmla="*/ 31 w 35"/>
                  <a:gd name="T7" fmla="*/ 34 h 68"/>
                  <a:gd name="T8" fmla="*/ 6 w 35"/>
                  <a:gd name="T9" fmla="*/ 61 h 68"/>
                  <a:gd name="T10" fmla="*/ 4 w 35"/>
                  <a:gd name="T11" fmla="*/ 34 h 68"/>
                  <a:gd name="T12" fmla="*/ 4 w 35"/>
                  <a:gd name="T13" fmla="*/ 33 h 68"/>
                  <a:gd name="T14" fmla="*/ 5 w 35"/>
                  <a:gd name="T15" fmla="*/ 30 h 68"/>
                  <a:gd name="T16" fmla="*/ 3 w 35"/>
                  <a:gd name="T17" fmla="*/ 29 h 68"/>
                  <a:gd name="T18" fmla="*/ 5 w 35"/>
                  <a:gd name="T19" fmla="*/ 30 h 68"/>
                  <a:gd name="T20" fmla="*/ 28 w 35"/>
                  <a:gd name="T21" fmla="*/ 0 h 68"/>
                  <a:gd name="T22" fmla="*/ 27 w 35"/>
                  <a:gd name="T23" fmla="*/ 1 h 68"/>
                  <a:gd name="T24" fmla="*/ 6 w 35"/>
                  <a:gd name="T25" fmla="*/ 23 h 68"/>
                  <a:gd name="T26" fmla="*/ 1 w 35"/>
                  <a:gd name="T27" fmla="*/ 28 h 68"/>
                  <a:gd name="T28" fmla="*/ 0 w 35"/>
                  <a:gd name="T29" fmla="*/ 33 h 68"/>
                  <a:gd name="T30" fmla="*/ 0 w 35"/>
                  <a:gd name="T31" fmla="*/ 34 h 68"/>
                  <a:gd name="T32" fmla="*/ 2 w 35"/>
                  <a:gd name="T33" fmla="*/ 66 h 68"/>
                  <a:gd name="T34" fmla="*/ 4 w 35"/>
                  <a:gd name="T35" fmla="*/ 68 h 68"/>
                  <a:gd name="T36" fmla="*/ 4 w 35"/>
                  <a:gd name="T37" fmla="*/ 68 h 68"/>
                  <a:gd name="T38" fmla="*/ 6 w 35"/>
                  <a:gd name="T39" fmla="*/ 67 h 68"/>
                  <a:gd name="T40" fmla="*/ 34 w 35"/>
                  <a:gd name="T41" fmla="*/ 36 h 68"/>
                  <a:gd name="T42" fmla="*/ 35 w 35"/>
                  <a:gd name="T43" fmla="*/ 34 h 68"/>
                  <a:gd name="T44" fmla="*/ 30 w 35"/>
                  <a:gd name="T45" fmla="*/ 2 h 68"/>
                  <a:gd name="T46" fmla="*/ 29 w 35"/>
                  <a:gd name="T47" fmla="*/ 0 h 68"/>
                  <a:gd name="T48" fmla="*/ 28 w 35"/>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8">
                    <a:moveTo>
                      <a:pt x="5" y="30"/>
                    </a:moveTo>
                    <a:cubicBezTo>
                      <a:pt x="5" y="29"/>
                      <a:pt x="7" y="27"/>
                      <a:pt x="8" y="26"/>
                    </a:cubicBezTo>
                    <a:cubicBezTo>
                      <a:pt x="15" y="20"/>
                      <a:pt x="21" y="14"/>
                      <a:pt x="27" y="7"/>
                    </a:cubicBezTo>
                    <a:cubicBezTo>
                      <a:pt x="27" y="16"/>
                      <a:pt x="29" y="25"/>
                      <a:pt x="31" y="34"/>
                    </a:cubicBezTo>
                    <a:cubicBezTo>
                      <a:pt x="22" y="42"/>
                      <a:pt x="13" y="51"/>
                      <a:pt x="6" y="61"/>
                    </a:cubicBezTo>
                    <a:cubicBezTo>
                      <a:pt x="5" y="52"/>
                      <a:pt x="5" y="43"/>
                      <a:pt x="4" y="34"/>
                    </a:cubicBezTo>
                    <a:cubicBezTo>
                      <a:pt x="4" y="34"/>
                      <a:pt x="4" y="33"/>
                      <a:pt x="4" y="33"/>
                    </a:cubicBezTo>
                    <a:cubicBezTo>
                      <a:pt x="4" y="32"/>
                      <a:pt x="4" y="31"/>
                      <a:pt x="5" y="30"/>
                    </a:cubicBezTo>
                    <a:cubicBezTo>
                      <a:pt x="3" y="29"/>
                      <a:pt x="3" y="29"/>
                      <a:pt x="3" y="29"/>
                    </a:cubicBezTo>
                    <a:cubicBezTo>
                      <a:pt x="5" y="30"/>
                      <a:pt x="5" y="30"/>
                      <a:pt x="5" y="30"/>
                    </a:cubicBezTo>
                    <a:moveTo>
                      <a:pt x="28" y="0"/>
                    </a:moveTo>
                    <a:cubicBezTo>
                      <a:pt x="28" y="0"/>
                      <a:pt x="27" y="0"/>
                      <a:pt x="27" y="1"/>
                    </a:cubicBezTo>
                    <a:cubicBezTo>
                      <a:pt x="21" y="9"/>
                      <a:pt x="14" y="16"/>
                      <a:pt x="6" y="23"/>
                    </a:cubicBezTo>
                    <a:cubicBezTo>
                      <a:pt x="4" y="24"/>
                      <a:pt x="2" y="26"/>
                      <a:pt x="1" y="28"/>
                    </a:cubicBezTo>
                    <a:cubicBezTo>
                      <a:pt x="0" y="30"/>
                      <a:pt x="0" y="32"/>
                      <a:pt x="0" y="33"/>
                    </a:cubicBezTo>
                    <a:cubicBezTo>
                      <a:pt x="0" y="34"/>
                      <a:pt x="0" y="34"/>
                      <a:pt x="0" y="34"/>
                    </a:cubicBezTo>
                    <a:cubicBezTo>
                      <a:pt x="1" y="45"/>
                      <a:pt x="1" y="56"/>
                      <a:pt x="2" y="66"/>
                    </a:cubicBezTo>
                    <a:cubicBezTo>
                      <a:pt x="2" y="67"/>
                      <a:pt x="3" y="68"/>
                      <a:pt x="4" y="68"/>
                    </a:cubicBezTo>
                    <a:cubicBezTo>
                      <a:pt x="4" y="68"/>
                      <a:pt x="4" y="68"/>
                      <a:pt x="4" y="68"/>
                    </a:cubicBezTo>
                    <a:cubicBezTo>
                      <a:pt x="5" y="68"/>
                      <a:pt x="6" y="68"/>
                      <a:pt x="6" y="67"/>
                    </a:cubicBezTo>
                    <a:cubicBezTo>
                      <a:pt x="14" y="56"/>
                      <a:pt x="24" y="46"/>
                      <a:pt x="34" y="36"/>
                    </a:cubicBezTo>
                    <a:cubicBezTo>
                      <a:pt x="35" y="36"/>
                      <a:pt x="35" y="35"/>
                      <a:pt x="35" y="34"/>
                    </a:cubicBezTo>
                    <a:cubicBezTo>
                      <a:pt x="32" y="24"/>
                      <a:pt x="31" y="13"/>
                      <a:pt x="30" y="2"/>
                    </a:cubicBezTo>
                    <a:cubicBezTo>
                      <a:pt x="30" y="1"/>
                      <a:pt x="30" y="0"/>
                      <a:pt x="29" y="0"/>
                    </a:cubicBezTo>
                    <a:cubicBezTo>
                      <a:pt x="29" y="0"/>
                      <a:pt x="28" y="0"/>
                      <a:pt x="2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845"/>
              <p:cNvSpPr/>
              <p:nvPr/>
            </p:nvSpPr>
            <p:spPr bwMode="auto">
              <a:xfrm>
                <a:off x="5173" y="2532"/>
                <a:ext cx="59" cy="161"/>
              </a:xfrm>
              <a:custGeom>
                <a:avLst/>
                <a:gdLst>
                  <a:gd name="T0" fmla="*/ 7 w 25"/>
                  <a:gd name="T1" fmla="*/ 0 h 68"/>
                  <a:gd name="T2" fmla="*/ 0 w 25"/>
                  <a:gd name="T3" fmla="*/ 15 h 68"/>
                  <a:gd name="T4" fmla="*/ 5 w 25"/>
                  <a:gd name="T5" fmla="*/ 23 h 68"/>
                  <a:gd name="T6" fmla="*/ 10 w 25"/>
                  <a:gd name="T7" fmla="*/ 21 h 68"/>
                  <a:gd name="T8" fmla="*/ 5 w 25"/>
                  <a:gd name="T9" fmla="*/ 29 h 68"/>
                  <a:gd name="T10" fmla="*/ 3 w 25"/>
                  <a:gd name="T11" fmla="*/ 36 h 68"/>
                  <a:gd name="T12" fmla="*/ 8 w 25"/>
                  <a:gd name="T13" fmla="*/ 39 h 68"/>
                  <a:gd name="T14" fmla="*/ 6 w 25"/>
                  <a:gd name="T15" fmla="*/ 49 h 68"/>
                  <a:gd name="T16" fmla="*/ 17 w 25"/>
                  <a:gd name="T17" fmla="*/ 49 h 68"/>
                  <a:gd name="T18" fmla="*/ 8 w 25"/>
                  <a:gd name="T19" fmla="*/ 63 h 68"/>
                  <a:gd name="T20" fmla="*/ 10 w 25"/>
                  <a:gd name="T21" fmla="*/ 67 h 68"/>
                  <a:gd name="T22" fmla="*/ 15 w 25"/>
                  <a:gd name="T23" fmla="*/ 68 h 68"/>
                  <a:gd name="T24" fmla="*/ 20 w 25"/>
                  <a:gd name="T25" fmla="*/ 66 h 68"/>
                  <a:gd name="T26" fmla="*/ 20 w 25"/>
                  <a:gd name="T27" fmla="*/ 66 h 68"/>
                  <a:gd name="T28" fmla="*/ 21 w 25"/>
                  <a:gd name="T29" fmla="*/ 63 h 68"/>
                  <a:gd name="T30" fmla="*/ 14 w 25"/>
                  <a:gd name="T31" fmla="*/ 64 h 68"/>
                  <a:gd name="T32" fmla="*/ 14 w 25"/>
                  <a:gd name="T33" fmla="*/ 64 h 68"/>
                  <a:gd name="T34" fmla="*/ 12 w 25"/>
                  <a:gd name="T35" fmla="*/ 63 h 68"/>
                  <a:gd name="T36" fmla="*/ 24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9 w 25"/>
                  <a:gd name="T51" fmla="*/ 35 h 68"/>
                  <a:gd name="T52" fmla="*/ 7 w 25"/>
                  <a:gd name="T53" fmla="*/ 34 h 68"/>
                  <a:gd name="T54" fmla="*/ 8 w 25"/>
                  <a:gd name="T55" fmla="*/ 32 h 68"/>
                  <a:gd name="T56" fmla="*/ 22 w 25"/>
                  <a:gd name="T57" fmla="*/ 12 h 68"/>
                  <a:gd name="T58" fmla="*/ 19 w 25"/>
                  <a:gd name="T59" fmla="*/ 11 h 68"/>
                  <a:gd name="T60" fmla="*/ 6 w 25"/>
                  <a:gd name="T61" fmla="*/ 19 h 68"/>
                  <a:gd name="T62" fmla="*/ 5 w 25"/>
                  <a:gd name="T63" fmla="*/ 19 h 68"/>
                  <a:gd name="T64" fmla="*/ 4 w 25"/>
                  <a:gd name="T65" fmla="*/ 15 h 68"/>
                  <a:gd name="T66" fmla="*/ 10 w 25"/>
                  <a:gd name="T67" fmla="*/ 3 h 68"/>
                  <a:gd name="T68" fmla="*/ 8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8" y="0"/>
                    </a:moveTo>
                    <a:cubicBezTo>
                      <a:pt x="8" y="0"/>
                      <a:pt x="7" y="0"/>
                      <a:pt x="7" y="0"/>
                    </a:cubicBezTo>
                    <a:cubicBezTo>
                      <a:pt x="4" y="4"/>
                      <a:pt x="1" y="8"/>
                      <a:pt x="0" y="12"/>
                    </a:cubicBezTo>
                    <a:cubicBezTo>
                      <a:pt x="0" y="13"/>
                      <a:pt x="0" y="14"/>
                      <a:pt x="0" y="15"/>
                    </a:cubicBezTo>
                    <a:cubicBezTo>
                      <a:pt x="0" y="17"/>
                      <a:pt x="0" y="18"/>
                      <a:pt x="1" y="20"/>
                    </a:cubicBezTo>
                    <a:cubicBezTo>
                      <a:pt x="1" y="21"/>
                      <a:pt x="3" y="23"/>
                      <a:pt x="5" y="23"/>
                    </a:cubicBezTo>
                    <a:cubicBezTo>
                      <a:pt x="5" y="23"/>
                      <a:pt x="5" y="23"/>
                      <a:pt x="5" y="23"/>
                    </a:cubicBezTo>
                    <a:cubicBezTo>
                      <a:pt x="7" y="23"/>
                      <a:pt x="9" y="22"/>
                      <a:pt x="10" y="21"/>
                    </a:cubicBezTo>
                    <a:cubicBezTo>
                      <a:pt x="11" y="21"/>
                      <a:pt x="12" y="20"/>
                      <a:pt x="12" y="20"/>
                    </a:cubicBezTo>
                    <a:cubicBezTo>
                      <a:pt x="10" y="23"/>
                      <a:pt x="8" y="26"/>
                      <a:pt x="5" y="29"/>
                    </a:cubicBezTo>
                    <a:cubicBezTo>
                      <a:pt x="4" y="30"/>
                      <a:pt x="3" y="32"/>
                      <a:pt x="3" y="34"/>
                    </a:cubicBezTo>
                    <a:cubicBezTo>
                      <a:pt x="3" y="35"/>
                      <a:pt x="3" y="35"/>
                      <a:pt x="3" y="36"/>
                    </a:cubicBezTo>
                    <a:cubicBezTo>
                      <a:pt x="4" y="37"/>
                      <a:pt x="5" y="38"/>
                      <a:pt x="6" y="38"/>
                    </a:cubicBezTo>
                    <a:cubicBezTo>
                      <a:pt x="7" y="39"/>
                      <a:pt x="8" y="39"/>
                      <a:pt x="8" y="39"/>
                    </a:cubicBezTo>
                    <a:cubicBezTo>
                      <a:pt x="7" y="41"/>
                      <a:pt x="6" y="44"/>
                      <a:pt x="5" y="47"/>
                    </a:cubicBezTo>
                    <a:cubicBezTo>
                      <a:pt x="5" y="48"/>
                      <a:pt x="5" y="49"/>
                      <a:pt x="6" y="49"/>
                    </a:cubicBezTo>
                    <a:cubicBezTo>
                      <a:pt x="8" y="50"/>
                      <a:pt x="10" y="50"/>
                      <a:pt x="12" y="50"/>
                    </a:cubicBezTo>
                    <a:cubicBezTo>
                      <a:pt x="13" y="50"/>
                      <a:pt x="15" y="50"/>
                      <a:pt x="17" y="49"/>
                    </a:cubicBezTo>
                    <a:cubicBezTo>
                      <a:pt x="15" y="53"/>
                      <a:pt x="12" y="56"/>
                      <a:pt x="9" y="60"/>
                    </a:cubicBezTo>
                    <a:cubicBezTo>
                      <a:pt x="9" y="60"/>
                      <a:pt x="9" y="61"/>
                      <a:pt x="8" y="63"/>
                    </a:cubicBezTo>
                    <a:cubicBezTo>
                      <a:pt x="8" y="63"/>
                      <a:pt x="8" y="63"/>
                      <a:pt x="8" y="63"/>
                    </a:cubicBezTo>
                    <a:cubicBezTo>
                      <a:pt x="8" y="65"/>
                      <a:pt x="9" y="66"/>
                      <a:pt x="10" y="67"/>
                    </a:cubicBezTo>
                    <a:cubicBezTo>
                      <a:pt x="11" y="67"/>
                      <a:pt x="13" y="68"/>
                      <a:pt x="14" y="68"/>
                    </a:cubicBezTo>
                    <a:cubicBezTo>
                      <a:pt x="15" y="68"/>
                      <a:pt x="15" y="68"/>
                      <a:pt x="15" y="68"/>
                    </a:cubicBezTo>
                    <a:cubicBezTo>
                      <a:pt x="17" y="67"/>
                      <a:pt x="19" y="66"/>
                      <a:pt x="20" y="66"/>
                    </a:cubicBezTo>
                    <a:cubicBezTo>
                      <a:pt x="20" y="66"/>
                      <a:pt x="20" y="66"/>
                      <a:pt x="20" y="66"/>
                    </a:cubicBezTo>
                    <a:cubicBezTo>
                      <a:pt x="20" y="66"/>
                      <a:pt x="20" y="66"/>
                      <a:pt x="20" y="66"/>
                    </a:cubicBezTo>
                    <a:cubicBezTo>
                      <a:pt x="20" y="66"/>
                      <a:pt x="20" y="66"/>
                      <a:pt x="20" y="66"/>
                    </a:cubicBezTo>
                    <a:cubicBezTo>
                      <a:pt x="21" y="66"/>
                      <a:pt x="22" y="66"/>
                      <a:pt x="22" y="65"/>
                    </a:cubicBezTo>
                    <a:cubicBezTo>
                      <a:pt x="23" y="64"/>
                      <a:pt x="22" y="63"/>
                      <a:pt x="21" y="63"/>
                    </a:cubicBezTo>
                    <a:cubicBezTo>
                      <a:pt x="20" y="62"/>
                      <a:pt x="20" y="62"/>
                      <a:pt x="20" y="62"/>
                    </a:cubicBezTo>
                    <a:cubicBezTo>
                      <a:pt x="17" y="62"/>
                      <a:pt x="16" y="63"/>
                      <a:pt x="14" y="64"/>
                    </a:cubicBezTo>
                    <a:cubicBezTo>
                      <a:pt x="14" y="64"/>
                      <a:pt x="14" y="64"/>
                      <a:pt x="14" y="64"/>
                    </a:cubicBezTo>
                    <a:cubicBezTo>
                      <a:pt x="14" y="64"/>
                      <a:pt x="14" y="64"/>
                      <a:pt x="14" y="64"/>
                    </a:cubicBezTo>
                    <a:cubicBezTo>
                      <a:pt x="13" y="64"/>
                      <a:pt x="13" y="63"/>
                      <a:pt x="13" y="63"/>
                    </a:cubicBezTo>
                    <a:cubicBezTo>
                      <a:pt x="12" y="63"/>
                      <a:pt x="12" y="63"/>
                      <a:pt x="12" y="63"/>
                    </a:cubicBezTo>
                    <a:cubicBezTo>
                      <a:pt x="12" y="63"/>
                      <a:pt x="12" y="63"/>
                      <a:pt x="13" y="62"/>
                    </a:cubicBezTo>
                    <a:cubicBezTo>
                      <a:pt x="17" y="57"/>
                      <a:pt x="20" y="51"/>
                      <a:pt x="24" y="46"/>
                    </a:cubicBezTo>
                    <a:cubicBezTo>
                      <a:pt x="25" y="45"/>
                      <a:pt x="25" y="44"/>
                      <a:pt x="24" y="43"/>
                    </a:cubicBezTo>
                    <a:cubicBezTo>
                      <a:pt x="24" y="43"/>
                      <a:pt x="23" y="43"/>
                      <a:pt x="23" y="43"/>
                    </a:cubicBezTo>
                    <a:cubicBezTo>
                      <a:pt x="22" y="43"/>
                      <a:pt x="22" y="43"/>
                      <a:pt x="22" y="43"/>
                    </a:cubicBezTo>
                    <a:cubicBezTo>
                      <a:pt x="19" y="45"/>
                      <a:pt x="15" y="46"/>
                      <a:pt x="12" y="46"/>
                    </a:cubicBezTo>
                    <a:cubicBezTo>
                      <a:pt x="11" y="46"/>
                      <a:pt x="10" y="46"/>
                      <a:pt x="9" y="46"/>
                    </a:cubicBezTo>
                    <a:cubicBezTo>
                      <a:pt x="10" y="43"/>
                      <a:pt x="12" y="41"/>
                      <a:pt x="14" y="39"/>
                    </a:cubicBezTo>
                    <a:cubicBezTo>
                      <a:pt x="17" y="38"/>
                      <a:pt x="20" y="37"/>
                      <a:pt x="23" y="34"/>
                    </a:cubicBezTo>
                    <a:cubicBezTo>
                      <a:pt x="23" y="33"/>
                      <a:pt x="23" y="32"/>
                      <a:pt x="23" y="32"/>
                    </a:cubicBezTo>
                    <a:cubicBezTo>
                      <a:pt x="22" y="31"/>
                      <a:pt x="22" y="31"/>
                      <a:pt x="21" y="31"/>
                    </a:cubicBezTo>
                    <a:cubicBezTo>
                      <a:pt x="21" y="31"/>
                      <a:pt x="21" y="31"/>
                      <a:pt x="21" y="31"/>
                    </a:cubicBezTo>
                    <a:cubicBezTo>
                      <a:pt x="17" y="32"/>
                      <a:pt x="15" y="33"/>
                      <a:pt x="12" y="35"/>
                    </a:cubicBezTo>
                    <a:cubicBezTo>
                      <a:pt x="12" y="35"/>
                      <a:pt x="11" y="35"/>
                      <a:pt x="11" y="35"/>
                    </a:cubicBezTo>
                    <a:cubicBezTo>
                      <a:pt x="11" y="35"/>
                      <a:pt x="11" y="35"/>
                      <a:pt x="11" y="35"/>
                    </a:cubicBezTo>
                    <a:cubicBezTo>
                      <a:pt x="10" y="35"/>
                      <a:pt x="9" y="35"/>
                      <a:pt x="9" y="35"/>
                    </a:cubicBezTo>
                    <a:cubicBezTo>
                      <a:pt x="8" y="35"/>
                      <a:pt x="8" y="35"/>
                      <a:pt x="8" y="35"/>
                    </a:cubicBezTo>
                    <a:cubicBezTo>
                      <a:pt x="7" y="34"/>
                      <a:pt x="7" y="34"/>
                      <a:pt x="7" y="34"/>
                    </a:cubicBezTo>
                    <a:cubicBezTo>
                      <a:pt x="7" y="34"/>
                      <a:pt x="7" y="34"/>
                      <a:pt x="7" y="34"/>
                    </a:cubicBezTo>
                    <a:cubicBezTo>
                      <a:pt x="7" y="34"/>
                      <a:pt x="7" y="33"/>
                      <a:pt x="8" y="32"/>
                    </a:cubicBezTo>
                    <a:cubicBezTo>
                      <a:pt x="13" y="26"/>
                      <a:pt x="17" y="20"/>
                      <a:pt x="22" y="14"/>
                    </a:cubicBezTo>
                    <a:cubicBezTo>
                      <a:pt x="22" y="13"/>
                      <a:pt x="22" y="12"/>
                      <a:pt x="22" y="12"/>
                    </a:cubicBezTo>
                    <a:cubicBezTo>
                      <a:pt x="21" y="11"/>
                      <a:pt x="21" y="11"/>
                      <a:pt x="20" y="11"/>
                    </a:cubicBezTo>
                    <a:cubicBezTo>
                      <a:pt x="20" y="11"/>
                      <a:pt x="20" y="11"/>
                      <a:pt x="19" y="11"/>
                    </a:cubicBezTo>
                    <a:cubicBezTo>
                      <a:pt x="16" y="13"/>
                      <a:pt x="12" y="16"/>
                      <a:pt x="8" y="18"/>
                    </a:cubicBezTo>
                    <a:cubicBezTo>
                      <a:pt x="7" y="18"/>
                      <a:pt x="6" y="19"/>
                      <a:pt x="6" y="19"/>
                    </a:cubicBezTo>
                    <a:cubicBezTo>
                      <a:pt x="6" y="19"/>
                      <a:pt x="6" y="19"/>
                      <a:pt x="5" y="19"/>
                    </a:cubicBezTo>
                    <a:cubicBezTo>
                      <a:pt x="5" y="19"/>
                      <a:pt x="5" y="19"/>
                      <a:pt x="5" y="19"/>
                    </a:cubicBezTo>
                    <a:cubicBezTo>
                      <a:pt x="5" y="19"/>
                      <a:pt x="5" y="19"/>
                      <a:pt x="4" y="18"/>
                    </a:cubicBezTo>
                    <a:cubicBezTo>
                      <a:pt x="4" y="17"/>
                      <a:pt x="4" y="16"/>
                      <a:pt x="4" y="15"/>
                    </a:cubicBezTo>
                    <a:cubicBezTo>
                      <a:pt x="4" y="15"/>
                      <a:pt x="4" y="14"/>
                      <a:pt x="4" y="13"/>
                    </a:cubicBezTo>
                    <a:cubicBezTo>
                      <a:pt x="5" y="10"/>
                      <a:pt x="7" y="6"/>
                      <a:pt x="10" y="3"/>
                    </a:cubicBezTo>
                    <a:cubicBezTo>
                      <a:pt x="10" y="2"/>
                      <a:pt x="10" y="1"/>
                      <a:pt x="10" y="0"/>
                    </a:cubicBezTo>
                    <a:cubicBezTo>
                      <a:pt x="9" y="0"/>
                      <a:pt x="9" y="0"/>
                      <a:pt x="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846"/>
              <p:cNvSpPr/>
              <p:nvPr/>
            </p:nvSpPr>
            <p:spPr bwMode="auto">
              <a:xfrm>
                <a:off x="5045" y="2532"/>
                <a:ext cx="59" cy="161"/>
              </a:xfrm>
              <a:custGeom>
                <a:avLst/>
                <a:gdLst>
                  <a:gd name="T0" fmla="*/ 7 w 25"/>
                  <a:gd name="T1" fmla="*/ 0 h 68"/>
                  <a:gd name="T2" fmla="*/ 0 w 25"/>
                  <a:gd name="T3" fmla="*/ 15 h 68"/>
                  <a:gd name="T4" fmla="*/ 5 w 25"/>
                  <a:gd name="T5" fmla="*/ 23 h 68"/>
                  <a:gd name="T6" fmla="*/ 11 w 25"/>
                  <a:gd name="T7" fmla="*/ 21 h 68"/>
                  <a:gd name="T8" fmla="*/ 6 w 25"/>
                  <a:gd name="T9" fmla="*/ 29 h 68"/>
                  <a:gd name="T10" fmla="*/ 4 w 25"/>
                  <a:gd name="T11" fmla="*/ 36 h 68"/>
                  <a:gd name="T12" fmla="*/ 9 w 25"/>
                  <a:gd name="T13" fmla="*/ 39 h 68"/>
                  <a:gd name="T14" fmla="*/ 7 w 25"/>
                  <a:gd name="T15" fmla="*/ 49 h 68"/>
                  <a:gd name="T16" fmla="*/ 18 w 25"/>
                  <a:gd name="T17" fmla="*/ 49 h 68"/>
                  <a:gd name="T18" fmla="*/ 9 w 25"/>
                  <a:gd name="T19" fmla="*/ 63 h 68"/>
                  <a:gd name="T20" fmla="*/ 11 w 25"/>
                  <a:gd name="T21" fmla="*/ 67 h 68"/>
                  <a:gd name="T22" fmla="*/ 16 w 25"/>
                  <a:gd name="T23" fmla="*/ 68 h 68"/>
                  <a:gd name="T24" fmla="*/ 20 w 25"/>
                  <a:gd name="T25" fmla="*/ 66 h 68"/>
                  <a:gd name="T26" fmla="*/ 21 w 25"/>
                  <a:gd name="T27" fmla="*/ 66 h 68"/>
                  <a:gd name="T28" fmla="*/ 21 w 25"/>
                  <a:gd name="T29" fmla="*/ 63 h 68"/>
                  <a:gd name="T30" fmla="*/ 15 w 25"/>
                  <a:gd name="T31" fmla="*/ 64 h 68"/>
                  <a:gd name="T32" fmla="*/ 15 w 25"/>
                  <a:gd name="T33" fmla="*/ 64 h 68"/>
                  <a:gd name="T34" fmla="*/ 13 w 25"/>
                  <a:gd name="T35" fmla="*/ 63 h 68"/>
                  <a:gd name="T36" fmla="*/ 25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10 w 25"/>
                  <a:gd name="T51" fmla="*/ 35 h 68"/>
                  <a:gd name="T52" fmla="*/ 8 w 25"/>
                  <a:gd name="T53" fmla="*/ 34 h 68"/>
                  <a:gd name="T54" fmla="*/ 9 w 25"/>
                  <a:gd name="T55" fmla="*/ 32 h 68"/>
                  <a:gd name="T56" fmla="*/ 22 w 25"/>
                  <a:gd name="T57" fmla="*/ 12 h 68"/>
                  <a:gd name="T58" fmla="*/ 20 w 25"/>
                  <a:gd name="T59" fmla="*/ 11 h 68"/>
                  <a:gd name="T60" fmla="*/ 6 w 25"/>
                  <a:gd name="T61" fmla="*/ 19 h 68"/>
                  <a:gd name="T62" fmla="*/ 6 w 25"/>
                  <a:gd name="T63" fmla="*/ 19 h 68"/>
                  <a:gd name="T64" fmla="*/ 4 w 25"/>
                  <a:gd name="T65" fmla="*/ 15 h 68"/>
                  <a:gd name="T66" fmla="*/ 10 w 25"/>
                  <a:gd name="T67" fmla="*/ 3 h 68"/>
                  <a:gd name="T68" fmla="*/ 9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9" y="0"/>
                    </a:moveTo>
                    <a:cubicBezTo>
                      <a:pt x="8" y="0"/>
                      <a:pt x="8" y="0"/>
                      <a:pt x="7" y="0"/>
                    </a:cubicBezTo>
                    <a:cubicBezTo>
                      <a:pt x="4" y="4"/>
                      <a:pt x="2" y="8"/>
                      <a:pt x="1" y="12"/>
                    </a:cubicBezTo>
                    <a:cubicBezTo>
                      <a:pt x="0" y="13"/>
                      <a:pt x="0" y="14"/>
                      <a:pt x="0" y="15"/>
                    </a:cubicBezTo>
                    <a:cubicBezTo>
                      <a:pt x="0" y="17"/>
                      <a:pt x="1" y="18"/>
                      <a:pt x="1" y="20"/>
                    </a:cubicBezTo>
                    <a:cubicBezTo>
                      <a:pt x="2" y="21"/>
                      <a:pt x="4" y="23"/>
                      <a:pt x="5" y="23"/>
                    </a:cubicBezTo>
                    <a:cubicBezTo>
                      <a:pt x="6" y="23"/>
                      <a:pt x="6" y="23"/>
                      <a:pt x="6" y="23"/>
                    </a:cubicBezTo>
                    <a:cubicBezTo>
                      <a:pt x="8" y="23"/>
                      <a:pt x="10" y="22"/>
                      <a:pt x="11" y="21"/>
                    </a:cubicBezTo>
                    <a:cubicBezTo>
                      <a:pt x="12" y="21"/>
                      <a:pt x="12" y="20"/>
                      <a:pt x="13" y="20"/>
                    </a:cubicBezTo>
                    <a:cubicBezTo>
                      <a:pt x="11" y="23"/>
                      <a:pt x="8" y="26"/>
                      <a:pt x="6" y="29"/>
                    </a:cubicBezTo>
                    <a:cubicBezTo>
                      <a:pt x="5" y="30"/>
                      <a:pt x="4" y="32"/>
                      <a:pt x="4" y="34"/>
                    </a:cubicBezTo>
                    <a:cubicBezTo>
                      <a:pt x="4" y="35"/>
                      <a:pt x="4" y="35"/>
                      <a:pt x="4" y="36"/>
                    </a:cubicBezTo>
                    <a:cubicBezTo>
                      <a:pt x="5" y="37"/>
                      <a:pt x="6" y="38"/>
                      <a:pt x="6" y="38"/>
                    </a:cubicBezTo>
                    <a:cubicBezTo>
                      <a:pt x="7" y="39"/>
                      <a:pt x="8" y="39"/>
                      <a:pt x="9" y="39"/>
                    </a:cubicBezTo>
                    <a:cubicBezTo>
                      <a:pt x="7" y="41"/>
                      <a:pt x="6" y="44"/>
                      <a:pt x="6" y="47"/>
                    </a:cubicBezTo>
                    <a:cubicBezTo>
                      <a:pt x="5" y="48"/>
                      <a:pt x="6" y="49"/>
                      <a:pt x="7" y="49"/>
                    </a:cubicBezTo>
                    <a:cubicBezTo>
                      <a:pt x="9" y="50"/>
                      <a:pt x="11" y="50"/>
                      <a:pt x="12" y="50"/>
                    </a:cubicBezTo>
                    <a:cubicBezTo>
                      <a:pt x="14" y="50"/>
                      <a:pt x="16" y="50"/>
                      <a:pt x="18" y="49"/>
                    </a:cubicBezTo>
                    <a:cubicBezTo>
                      <a:pt x="15" y="53"/>
                      <a:pt x="13" y="56"/>
                      <a:pt x="10" y="60"/>
                    </a:cubicBezTo>
                    <a:cubicBezTo>
                      <a:pt x="10" y="60"/>
                      <a:pt x="9" y="61"/>
                      <a:pt x="9" y="63"/>
                    </a:cubicBezTo>
                    <a:cubicBezTo>
                      <a:pt x="9" y="63"/>
                      <a:pt x="9" y="63"/>
                      <a:pt x="9" y="63"/>
                    </a:cubicBezTo>
                    <a:cubicBezTo>
                      <a:pt x="9" y="65"/>
                      <a:pt x="10" y="66"/>
                      <a:pt x="11" y="67"/>
                    </a:cubicBezTo>
                    <a:cubicBezTo>
                      <a:pt x="12" y="67"/>
                      <a:pt x="13" y="68"/>
                      <a:pt x="15" y="68"/>
                    </a:cubicBezTo>
                    <a:cubicBezTo>
                      <a:pt x="16" y="68"/>
                      <a:pt x="16" y="68"/>
                      <a:pt x="16" y="68"/>
                    </a:cubicBezTo>
                    <a:cubicBezTo>
                      <a:pt x="18" y="67"/>
                      <a:pt x="19" y="66"/>
                      <a:pt x="20" y="66"/>
                    </a:cubicBezTo>
                    <a:cubicBezTo>
                      <a:pt x="20" y="66"/>
                      <a:pt x="20" y="66"/>
                      <a:pt x="20" y="66"/>
                    </a:cubicBezTo>
                    <a:cubicBezTo>
                      <a:pt x="21" y="66"/>
                      <a:pt x="21" y="66"/>
                      <a:pt x="21" y="66"/>
                    </a:cubicBezTo>
                    <a:cubicBezTo>
                      <a:pt x="21" y="66"/>
                      <a:pt x="21" y="66"/>
                      <a:pt x="21" y="66"/>
                    </a:cubicBezTo>
                    <a:cubicBezTo>
                      <a:pt x="22" y="66"/>
                      <a:pt x="23" y="66"/>
                      <a:pt x="23" y="65"/>
                    </a:cubicBezTo>
                    <a:cubicBezTo>
                      <a:pt x="23" y="64"/>
                      <a:pt x="23" y="63"/>
                      <a:pt x="21" y="63"/>
                    </a:cubicBezTo>
                    <a:cubicBezTo>
                      <a:pt x="21" y="62"/>
                      <a:pt x="21" y="62"/>
                      <a:pt x="20" y="62"/>
                    </a:cubicBezTo>
                    <a:cubicBezTo>
                      <a:pt x="18" y="62"/>
                      <a:pt x="16" y="63"/>
                      <a:pt x="15" y="64"/>
                    </a:cubicBezTo>
                    <a:cubicBezTo>
                      <a:pt x="15" y="64"/>
                      <a:pt x="15" y="64"/>
                      <a:pt x="15" y="64"/>
                    </a:cubicBezTo>
                    <a:cubicBezTo>
                      <a:pt x="15" y="64"/>
                      <a:pt x="15" y="64"/>
                      <a:pt x="15" y="64"/>
                    </a:cubicBezTo>
                    <a:cubicBezTo>
                      <a:pt x="14" y="64"/>
                      <a:pt x="13" y="63"/>
                      <a:pt x="13" y="63"/>
                    </a:cubicBezTo>
                    <a:cubicBezTo>
                      <a:pt x="13" y="63"/>
                      <a:pt x="13" y="63"/>
                      <a:pt x="13" y="63"/>
                    </a:cubicBezTo>
                    <a:cubicBezTo>
                      <a:pt x="13" y="63"/>
                      <a:pt x="13" y="63"/>
                      <a:pt x="13" y="62"/>
                    </a:cubicBezTo>
                    <a:cubicBezTo>
                      <a:pt x="17" y="57"/>
                      <a:pt x="21" y="51"/>
                      <a:pt x="25" y="46"/>
                    </a:cubicBezTo>
                    <a:cubicBezTo>
                      <a:pt x="25" y="45"/>
                      <a:pt x="25" y="44"/>
                      <a:pt x="25" y="43"/>
                    </a:cubicBezTo>
                    <a:cubicBezTo>
                      <a:pt x="24" y="43"/>
                      <a:pt x="24" y="43"/>
                      <a:pt x="23" y="43"/>
                    </a:cubicBezTo>
                    <a:cubicBezTo>
                      <a:pt x="23" y="43"/>
                      <a:pt x="23" y="43"/>
                      <a:pt x="22" y="43"/>
                    </a:cubicBezTo>
                    <a:cubicBezTo>
                      <a:pt x="19" y="45"/>
                      <a:pt x="16" y="46"/>
                      <a:pt x="12" y="46"/>
                    </a:cubicBezTo>
                    <a:cubicBezTo>
                      <a:pt x="12" y="46"/>
                      <a:pt x="11" y="46"/>
                      <a:pt x="10" y="46"/>
                    </a:cubicBezTo>
                    <a:cubicBezTo>
                      <a:pt x="11" y="43"/>
                      <a:pt x="13" y="41"/>
                      <a:pt x="14" y="39"/>
                    </a:cubicBezTo>
                    <a:cubicBezTo>
                      <a:pt x="18" y="38"/>
                      <a:pt x="21" y="37"/>
                      <a:pt x="23" y="34"/>
                    </a:cubicBezTo>
                    <a:cubicBezTo>
                      <a:pt x="24" y="33"/>
                      <a:pt x="24" y="32"/>
                      <a:pt x="23" y="32"/>
                    </a:cubicBezTo>
                    <a:cubicBezTo>
                      <a:pt x="23" y="31"/>
                      <a:pt x="22" y="31"/>
                      <a:pt x="22" y="31"/>
                    </a:cubicBezTo>
                    <a:cubicBezTo>
                      <a:pt x="22" y="31"/>
                      <a:pt x="21" y="31"/>
                      <a:pt x="21" y="31"/>
                    </a:cubicBezTo>
                    <a:cubicBezTo>
                      <a:pt x="18" y="32"/>
                      <a:pt x="15" y="33"/>
                      <a:pt x="13" y="35"/>
                    </a:cubicBezTo>
                    <a:cubicBezTo>
                      <a:pt x="12" y="35"/>
                      <a:pt x="12" y="35"/>
                      <a:pt x="11" y="35"/>
                    </a:cubicBezTo>
                    <a:cubicBezTo>
                      <a:pt x="11" y="35"/>
                      <a:pt x="11" y="35"/>
                      <a:pt x="11" y="35"/>
                    </a:cubicBezTo>
                    <a:cubicBezTo>
                      <a:pt x="11" y="35"/>
                      <a:pt x="10" y="35"/>
                      <a:pt x="10" y="35"/>
                    </a:cubicBezTo>
                    <a:cubicBezTo>
                      <a:pt x="9" y="35"/>
                      <a:pt x="9" y="35"/>
                      <a:pt x="8" y="35"/>
                    </a:cubicBezTo>
                    <a:cubicBezTo>
                      <a:pt x="8" y="34"/>
                      <a:pt x="8" y="34"/>
                      <a:pt x="8" y="34"/>
                    </a:cubicBezTo>
                    <a:cubicBezTo>
                      <a:pt x="8" y="34"/>
                      <a:pt x="8" y="34"/>
                      <a:pt x="8" y="34"/>
                    </a:cubicBezTo>
                    <a:cubicBezTo>
                      <a:pt x="8" y="34"/>
                      <a:pt x="8" y="33"/>
                      <a:pt x="9" y="32"/>
                    </a:cubicBezTo>
                    <a:cubicBezTo>
                      <a:pt x="13" y="26"/>
                      <a:pt x="18" y="20"/>
                      <a:pt x="23" y="14"/>
                    </a:cubicBezTo>
                    <a:cubicBezTo>
                      <a:pt x="23" y="13"/>
                      <a:pt x="23" y="12"/>
                      <a:pt x="22" y="12"/>
                    </a:cubicBezTo>
                    <a:cubicBezTo>
                      <a:pt x="22" y="11"/>
                      <a:pt x="21" y="11"/>
                      <a:pt x="21" y="11"/>
                    </a:cubicBezTo>
                    <a:cubicBezTo>
                      <a:pt x="21" y="11"/>
                      <a:pt x="20" y="11"/>
                      <a:pt x="20" y="11"/>
                    </a:cubicBezTo>
                    <a:cubicBezTo>
                      <a:pt x="16" y="13"/>
                      <a:pt x="12" y="16"/>
                      <a:pt x="9" y="18"/>
                    </a:cubicBezTo>
                    <a:cubicBezTo>
                      <a:pt x="8" y="18"/>
                      <a:pt x="7" y="19"/>
                      <a:pt x="6" y="19"/>
                    </a:cubicBezTo>
                    <a:cubicBezTo>
                      <a:pt x="6" y="19"/>
                      <a:pt x="6" y="19"/>
                      <a:pt x="6" y="19"/>
                    </a:cubicBezTo>
                    <a:cubicBezTo>
                      <a:pt x="6" y="19"/>
                      <a:pt x="6" y="19"/>
                      <a:pt x="6" y="19"/>
                    </a:cubicBezTo>
                    <a:cubicBezTo>
                      <a:pt x="5" y="19"/>
                      <a:pt x="5" y="19"/>
                      <a:pt x="5" y="18"/>
                    </a:cubicBezTo>
                    <a:cubicBezTo>
                      <a:pt x="5" y="17"/>
                      <a:pt x="4" y="16"/>
                      <a:pt x="4" y="15"/>
                    </a:cubicBezTo>
                    <a:cubicBezTo>
                      <a:pt x="4" y="15"/>
                      <a:pt x="4" y="14"/>
                      <a:pt x="5" y="13"/>
                    </a:cubicBezTo>
                    <a:cubicBezTo>
                      <a:pt x="6" y="10"/>
                      <a:pt x="8" y="6"/>
                      <a:pt x="10" y="3"/>
                    </a:cubicBezTo>
                    <a:cubicBezTo>
                      <a:pt x="11" y="2"/>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847"/>
              <p:cNvSpPr>
                <a:spLocks noEditPoints="1"/>
              </p:cNvSpPr>
              <p:nvPr/>
            </p:nvSpPr>
            <p:spPr bwMode="auto">
              <a:xfrm>
                <a:off x="2742" y="2913"/>
                <a:ext cx="236" cy="225"/>
              </a:xfrm>
              <a:custGeom>
                <a:avLst/>
                <a:gdLst>
                  <a:gd name="T0" fmla="*/ 51 w 100"/>
                  <a:gd name="T1" fmla="*/ 88 h 95"/>
                  <a:gd name="T2" fmla="*/ 11 w 100"/>
                  <a:gd name="T3" fmla="*/ 35 h 95"/>
                  <a:gd name="T4" fmla="*/ 49 w 100"/>
                  <a:gd name="T5" fmla="*/ 6 h 95"/>
                  <a:gd name="T6" fmla="*/ 89 w 100"/>
                  <a:gd name="T7" fmla="*/ 59 h 95"/>
                  <a:gd name="T8" fmla="*/ 51 w 100"/>
                  <a:gd name="T9" fmla="*/ 88 h 95"/>
                  <a:gd name="T10" fmla="*/ 49 w 100"/>
                  <a:gd name="T11" fmla="*/ 0 h 95"/>
                  <a:gd name="T12" fmla="*/ 5 w 100"/>
                  <a:gd name="T13" fmla="*/ 33 h 95"/>
                  <a:gd name="T14" fmla="*/ 11 w 100"/>
                  <a:gd name="T15" fmla="*/ 75 h 95"/>
                  <a:gd name="T16" fmla="*/ 51 w 100"/>
                  <a:gd name="T17" fmla="*/ 95 h 95"/>
                  <a:gd name="T18" fmla="*/ 95 w 100"/>
                  <a:gd name="T19" fmla="*/ 61 h 95"/>
                  <a:gd name="T20" fmla="*/ 89 w 100"/>
                  <a:gd name="T21" fmla="*/ 19 h 95"/>
                  <a:gd name="T22" fmla="*/ 49 w 100"/>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5">
                    <a:moveTo>
                      <a:pt x="51" y="88"/>
                    </a:moveTo>
                    <a:cubicBezTo>
                      <a:pt x="26" y="88"/>
                      <a:pt x="1" y="67"/>
                      <a:pt x="11" y="35"/>
                    </a:cubicBezTo>
                    <a:cubicBezTo>
                      <a:pt x="17" y="14"/>
                      <a:pt x="33" y="6"/>
                      <a:pt x="49" y="6"/>
                    </a:cubicBezTo>
                    <a:cubicBezTo>
                      <a:pt x="74" y="6"/>
                      <a:pt x="99" y="27"/>
                      <a:pt x="89" y="59"/>
                    </a:cubicBezTo>
                    <a:cubicBezTo>
                      <a:pt x="83" y="80"/>
                      <a:pt x="67" y="88"/>
                      <a:pt x="51" y="88"/>
                    </a:cubicBezTo>
                    <a:moveTo>
                      <a:pt x="49" y="0"/>
                    </a:moveTo>
                    <a:cubicBezTo>
                      <a:pt x="28" y="0"/>
                      <a:pt x="11" y="12"/>
                      <a:pt x="5" y="33"/>
                    </a:cubicBezTo>
                    <a:cubicBezTo>
                      <a:pt x="0" y="48"/>
                      <a:pt x="2" y="63"/>
                      <a:pt x="11" y="75"/>
                    </a:cubicBezTo>
                    <a:cubicBezTo>
                      <a:pt x="20" y="87"/>
                      <a:pt x="35" y="95"/>
                      <a:pt x="51" y="95"/>
                    </a:cubicBezTo>
                    <a:cubicBezTo>
                      <a:pt x="72" y="95"/>
                      <a:pt x="88" y="82"/>
                      <a:pt x="95" y="61"/>
                    </a:cubicBezTo>
                    <a:cubicBezTo>
                      <a:pt x="100" y="46"/>
                      <a:pt x="98" y="31"/>
                      <a:pt x="89" y="19"/>
                    </a:cubicBezTo>
                    <a:cubicBezTo>
                      <a:pt x="80" y="7"/>
                      <a:pt x="65"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848"/>
              <p:cNvSpPr>
                <a:spLocks noEditPoints="1"/>
              </p:cNvSpPr>
              <p:nvPr/>
            </p:nvSpPr>
            <p:spPr bwMode="auto">
              <a:xfrm>
                <a:off x="2661" y="2875"/>
                <a:ext cx="369" cy="473"/>
              </a:xfrm>
              <a:custGeom>
                <a:avLst/>
                <a:gdLst>
                  <a:gd name="T0" fmla="*/ 13 w 156"/>
                  <a:gd name="T1" fmla="*/ 191 h 200"/>
                  <a:gd name="T2" fmla="*/ 15 w 156"/>
                  <a:gd name="T3" fmla="*/ 191 h 200"/>
                  <a:gd name="T4" fmla="*/ 21 w 156"/>
                  <a:gd name="T5" fmla="*/ 194 h 200"/>
                  <a:gd name="T6" fmla="*/ 21 w 156"/>
                  <a:gd name="T7" fmla="*/ 162 h 200"/>
                  <a:gd name="T8" fmla="*/ 33 w 156"/>
                  <a:gd name="T9" fmla="*/ 141 h 200"/>
                  <a:gd name="T10" fmla="*/ 44 w 156"/>
                  <a:gd name="T11" fmla="*/ 144 h 200"/>
                  <a:gd name="T12" fmla="*/ 40 w 156"/>
                  <a:gd name="T13" fmla="*/ 146 h 200"/>
                  <a:gd name="T14" fmla="*/ 47 w 156"/>
                  <a:gd name="T15" fmla="*/ 146 h 200"/>
                  <a:gd name="T16" fmla="*/ 49 w 156"/>
                  <a:gd name="T17" fmla="*/ 148 h 200"/>
                  <a:gd name="T18" fmla="*/ 48 w 156"/>
                  <a:gd name="T19" fmla="*/ 148 h 200"/>
                  <a:gd name="T20" fmla="*/ 39 w 156"/>
                  <a:gd name="T21" fmla="*/ 155 h 200"/>
                  <a:gd name="T22" fmla="*/ 45 w 156"/>
                  <a:gd name="T23" fmla="*/ 156 h 200"/>
                  <a:gd name="T24" fmla="*/ 35 w 156"/>
                  <a:gd name="T25" fmla="*/ 159 h 200"/>
                  <a:gd name="T26" fmla="*/ 43 w 156"/>
                  <a:gd name="T27" fmla="*/ 159 h 200"/>
                  <a:gd name="T28" fmla="*/ 40 w 156"/>
                  <a:gd name="T29" fmla="*/ 161 h 200"/>
                  <a:gd name="T30" fmla="*/ 32 w 156"/>
                  <a:gd name="T31" fmla="*/ 169 h 200"/>
                  <a:gd name="T32" fmla="*/ 38 w 156"/>
                  <a:gd name="T33" fmla="*/ 169 h 200"/>
                  <a:gd name="T34" fmla="*/ 27 w 156"/>
                  <a:gd name="T35" fmla="*/ 173 h 200"/>
                  <a:gd name="T36" fmla="*/ 37 w 156"/>
                  <a:gd name="T37" fmla="*/ 171 h 200"/>
                  <a:gd name="T38" fmla="*/ 34 w 156"/>
                  <a:gd name="T39" fmla="*/ 177 h 200"/>
                  <a:gd name="T40" fmla="*/ 24 w 156"/>
                  <a:gd name="T41" fmla="*/ 180 h 200"/>
                  <a:gd name="T42" fmla="*/ 33 w 156"/>
                  <a:gd name="T43" fmla="*/ 179 h 200"/>
                  <a:gd name="T44" fmla="*/ 30 w 156"/>
                  <a:gd name="T45" fmla="*/ 183 h 200"/>
                  <a:gd name="T46" fmla="*/ 21 w 156"/>
                  <a:gd name="T47" fmla="*/ 189 h 200"/>
                  <a:gd name="T48" fmla="*/ 28 w 156"/>
                  <a:gd name="T49" fmla="*/ 188 h 200"/>
                  <a:gd name="T50" fmla="*/ 25 w 156"/>
                  <a:gd name="T51" fmla="*/ 193 h 200"/>
                  <a:gd name="T52" fmla="*/ 24 w 156"/>
                  <a:gd name="T53" fmla="*/ 193 h 200"/>
                  <a:gd name="T54" fmla="*/ 15 w 156"/>
                  <a:gd name="T55" fmla="*/ 187 h 200"/>
                  <a:gd name="T56" fmla="*/ 7 w 156"/>
                  <a:gd name="T57" fmla="*/ 187 h 200"/>
                  <a:gd name="T58" fmla="*/ 7 w 156"/>
                  <a:gd name="T59" fmla="*/ 188 h 200"/>
                  <a:gd name="T60" fmla="*/ 7 w 156"/>
                  <a:gd name="T61" fmla="*/ 185 h 200"/>
                  <a:gd name="T62" fmla="*/ 7 w 156"/>
                  <a:gd name="T63" fmla="*/ 185 h 200"/>
                  <a:gd name="T64" fmla="*/ 43 w 156"/>
                  <a:gd name="T65" fmla="*/ 137 h 200"/>
                  <a:gd name="T66" fmla="*/ 46 w 156"/>
                  <a:gd name="T67" fmla="*/ 123 h 200"/>
                  <a:gd name="T68" fmla="*/ 49 w 156"/>
                  <a:gd name="T69" fmla="*/ 115 h 200"/>
                  <a:gd name="T70" fmla="*/ 49 w 156"/>
                  <a:gd name="T71" fmla="*/ 140 h 200"/>
                  <a:gd name="T72" fmla="*/ 50 w 156"/>
                  <a:gd name="T73" fmla="*/ 108 h 200"/>
                  <a:gd name="T74" fmla="*/ 50 w 156"/>
                  <a:gd name="T75" fmla="*/ 108 h 200"/>
                  <a:gd name="T76" fmla="*/ 82 w 156"/>
                  <a:gd name="T77" fmla="*/ 6 h 200"/>
                  <a:gd name="T78" fmla="*/ 86 w 156"/>
                  <a:gd name="T79" fmla="*/ 120 h 200"/>
                  <a:gd name="T80" fmla="*/ 28 w 156"/>
                  <a:gd name="T81" fmla="*/ 35 h 200"/>
                  <a:gd name="T82" fmla="*/ 44 w 156"/>
                  <a:gd name="T83" fmla="*/ 111 h 200"/>
                  <a:gd name="T84" fmla="*/ 33 w 156"/>
                  <a:gd name="T85" fmla="*/ 135 h 200"/>
                  <a:gd name="T86" fmla="*/ 27 w 156"/>
                  <a:gd name="T87" fmla="*/ 136 h 200"/>
                  <a:gd name="T88" fmla="*/ 27 w 156"/>
                  <a:gd name="T89" fmla="*/ 136 h 200"/>
                  <a:gd name="T90" fmla="*/ 27 w 156"/>
                  <a:gd name="T91" fmla="*/ 137 h 200"/>
                  <a:gd name="T92" fmla="*/ 3 w 156"/>
                  <a:gd name="T93" fmla="*/ 179 h 200"/>
                  <a:gd name="T94" fmla="*/ 2 w 156"/>
                  <a:gd name="T95" fmla="*/ 182 h 200"/>
                  <a:gd name="T96" fmla="*/ 0 w 156"/>
                  <a:gd name="T97" fmla="*/ 188 h 200"/>
                  <a:gd name="T98" fmla="*/ 1 w 156"/>
                  <a:gd name="T99" fmla="*/ 190 h 200"/>
                  <a:gd name="T100" fmla="*/ 13 w 156"/>
                  <a:gd name="T101" fmla="*/ 198 h 200"/>
                  <a:gd name="T102" fmla="*/ 28 w 156"/>
                  <a:gd name="T103" fmla="*/ 199 h 200"/>
                  <a:gd name="T104" fmla="*/ 32 w 156"/>
                  <a:gd name="T105" fmla="*/ 194 h 200"/>
                  <a:gd name="T106" fmla="*/ 56 w 156"/>
                  <a:gd name="T107" fmla="*/ 148 h 200"/>
                  <a:gd name="T108" fmla="*/ 56 w 156"/>
                  <a:gd name="T109" fmla="*/ 148 h 200"/>
                  <a:gd name="T110" fmla="*/ 56 w 156"/>
                  <a:gd name="T111" fmla="*/ 148 h 200"/>
                  <a:gd name="T112" fmla="*/ 66 w 156"/>
                  <a:gd name="T113" fmla="*/ 123 h 200"/>
                  <a:gd name="T114" fmla="*/ 140 w 156"/>
                  <a:gd name="T115" fmla="*/ 91 h 200"/>
                  <a:gd name="T116" fmla="*/ 82 w 156"/>
                  <a:gd name="T11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200">
                    <a:moveTo>
                      <a:pt x="21" y="194"/>
                    </a:moveTo>
                    <a:cubicBezTo>
                      <a:pt x="18" y="194"/>
                      <a:pt x="15" y="193"/>
                      <a:pt x="13" y="191"/>
                    </a:cubicBezTo>
                    <a:cubicBezTo>
                      <a:pt x="12" y="191"/>
                      <a:pt x="11" y="190"/>
                      <a:pt x="10" y="190"/>
                    </a:cubicBezTo>
                    <a:cubicBezTo>
                      <a:pt x="12" y="190"/>
                      <a:pt x="13" y="190"/>
                      <a:pt x="15" y="191"/>
                    </a:cubicBezTo>
                    <a:cubicBezTo>
                      <a:pt x="16" y="191"/>
                      <a:pt x="17" y="191"/>
                      <a:pt x="18" y="191"/>
                    </a:cubicBezTo>
                    <a:cubicBezTo>
                      <a:pt x="19" y="192"/>
                      <a:pt x="20" y="193"/>
                      <a:pt x="21" y="194"/>
                    </a:cubicBezTo>
                    <a:moveTo>
                      <a:pt x="7" y="185"/>
                    </a:moveTo>
                    <a:cubicBezTo>
                      <a:pt x="13" y="175"/>
                      <a:pt x="17" y="169"/>
                      <a:pt x="21" y="162"/>
                    </a:cubicBezTo>
                    <a:cubicBezTo>
                      <a:pt x="25" y="156"/>
                      <a:pt x="28" y="150"/>
                      <a:pt x="32" y="141"/>
                    </a:cubicBezTo>
                    <a:cubicBezTo>
                      <a:pt x="32" y="141"/>
                      <a:pt x="33" y="141"/>
                      <a:pt x="33" y="141"/>
                    </a:cubicBezTo>
                    <a:cubicBezTo>
                      <a:pt x="33" y="141"/>
                      <a:pt x="33" y="141"/>
                      <a:pt x="33" y="141"/>
                    </a:cubicBezTo>
                    <a:cubicBezTo>
                      <a:pt x="36" y="141"/>
                      <a:pt x="40" y="142"/>
                      <a:pt x="44" y="144"/>
                    </a:cubicBezTo>
                    <a:cubicBezTo>
                      <a:pt x="44" y="144"/>
                      <a:pt x="44" y="144"/>
                      <a:pt x="44" y="144"/>
                    </a:cubicBezTo>
                    <a:cubicBezTo>
                      <a:pt x="43" y="145"/>
                      <a:pt x="41" y="146"/>
                      <a:pt x="40" y="146"/>
                    </a:cubicBezTo>
                    <a:cubicBezTo>
                      <a:pt x="41" y="149"/>
                      <a:pt x="41" y="149"/>
                      <a:pt x="41" y="149"/>
                    </a:cubicBezTo>
                    <a:cubicBezTo>
                      <a:pt x="43" y="148"/>
                      <a:pt x="45" y="147"/>
                      <a:pt x="47" y="146"/>
                    </a:cubicBezTo>
                    <a:cubicBezTo>
                      <a:pt x="48" y="147"/>
                      <a:pt x="48" y="147"/>
                      <a:pt x="48" y="147"/>
                    </a:cubicBezTo>
                    <a:cubicBezTo>
                      <a:pt x="48" y="147"/>
                      <a:pt x="49" y="148"/>
                      <a:pt x="49" y="148"/>
                    </a:cubicBezTo>
                    <a:cubicBezTo>
                      <a:pt x="48" y="149"/>
                      <a:pt x="48" y="149"/>
                      <a:pt x="48" y="149"/>
                    </a:cubicBezTo>
                    <a:cubicBezTo>
                      <a:pt x="48" y="148"/>
                      <a:pt x="48" y="148"/>
                      <a:pt x="48" y="148"/>
                    </a:cubicBezTo>
                    <a:cubicBezTo>
                      <a:pt x="44" y="149"/>
                      <a:pt x="41" y="151"/>
                      <a:pt x="37" y="152"/>
                    </a:cubicBezTo>
                    <a:cubicBezTo>
                      <a:pt x="39" y="155"/>
                      <a:pt x="39" y="155"/>
                      <a:pt x="39" y="155"/>
                    </a:cubicBezTo>
                    <a:cubicBezTo>
                      <a:pt x="41" y="154"/>
                      <a:pt x="44" y="153"/>
                      <a:pt x="47" y="151"/>
                    </a:cubicBezTo>
                    <a:cubicBezTo>
                      <a:pt x="46" y="153"/>
                      <a:pt x="45" y="154"/>
                      <a:pt x="45" y="156"/>
                    </a:cubicBezTo>
                    <a:cubicBezTo>
                      <a:pt x="44" y="155"/>
                      <a:pt x="44" y="155"/>
                      <a:pt x="44" y="155"/>
                    </a:cubicBezTo>
                    <a:cubicBezTo>
                      <a:pt x="41" y="156"/>
                      <a:pt x="38" y="158"/>
                      <a:pt x="35" y="159"/>
                    </a:cubicBezTo>
                    <a:cubicBezTo>
                      <a:pt x="36" y="162"/>
                      <a:pt x="36" y="162"/>
                      <a:pt x="36" y="162"/>
                    </a:cubicBezTo>
                    <a:cubicBezTo>
                      <a:pt x="38" y="161"/>
                      <a:pt x="41" y="160"/>
                      <a:pt x="43" y="159"/>
                    </a:cubicBezTo>
                    <a:cubicBezTo>
                      <a:pt x="42" y="160"/>
                      <a:pt x="42" y="162"/>
                      <a:pt x="41" y="163"/>
                    </a:cubicBezTo>
                    <a:cubicBezTo>
                      <a:pt x="40" y="161"/>
                      <a:pt x="40" y="161"/>
                      <a:pt x="40" y="161"/>
                    </a:cubicBezTo>
                    <a:cubicBezTo>
                      <a:pt x="37" y="163"/>
                      <a:pt x="33" y="164"/>
                      <a:pt x="30" y="166"/>
                    </a:cubicBezTo>
                    <a:cubicBezTo>
                      <a:pt x="32" y="169"/>
                      <a:pt x="32" y="169"/>
                      <a:pt x="32" y="169"/>
                    </a:cubicBezTo>
                    <a:cubicBezTo>
                      <a:pt x="34" y="167"/>
                      <a:pt x="37" y="166"/>
                      <a:pt x="40" y="165"/>
                    </a:cubicBezTo>
                    <a:cubicBezTo>
                      <a:pt x="40" y="166"/>
                      <a:pt x="39" y="167"/>
                      <a:pt x="38" y="169"/>
                    </a:cubicBezTo>
                    <a:cubicBezTo>
                      <a:pt x="38" y="167"/>
                      <a:pt x="38" y="167"/>
                      <a:pt x="38" y="167"/>
                    </a:cubicBezTo>
                    <a:cubicBezTo>
                      <a:pt x="34" y="168"/>
                      <a:pt x="30" y="170"/>
                      <a:pt x="27" y="173"/>
                    </a:cubicBezTo>
                    <a:cubicBezTo>
                      <a:pt x="29" y="175"/>
                      <a:pt x="29" y="175"/>
                      <a:pt x="29" y="175"/>
                    </a:cubicBezTo>
                    <a:cubicBezTo>
                      <a:pt x="31" y="173"/>
                      <a:pt x="34" y="172"/>
                      <a:pt x="37" y="171"/>
                    </a:cubicBezTo>
                    <a:cubicBezTo>
                      <a:pt x="36" y="172"/>
                      <a:pt x="36" y="174"/>
                      <a:pt x="35" y="175"/>
                    </a:cubicBezTo>
                    <a:cubicBezTo>
                      <a:pt x="35" y="176"/>
                      <a:pt x="34" y="176"/>
                      <a:pt x="34" y="177"/>
                    </a:cubicBezTo>
                    <a:cubicBezTo>
                      <a:pt x="34" y="175"/>
                      <a:pt x="34" y="175"/>
                      <a:pt x="34" y="175"/>
                    </a:cubicBezTo>
                    <a:cubicBezTo>
                      <a:pt x="30" y="177"/>
                      <a:pt x="27" y="178"/>
                      <a:pt x="24" y="180"/>
                    </a:cubicBezTo>
                    <a:cubicBezTo>
                      <a:pt x="26" y="183"/>
                      <a:pt x="26" y="183"/>
                      <a:pt x="26" y="183"/>
                    </a:cubicBezTo>
                    <a:cubicBezTo>
                      <a:pt x="28" y="181"/>
                      <a:pt x="31" y="180"/>
                      <a:pt x="33" y="179"/>
                    </a:cubicBezTo>
                    <a:cubicBezTo>
                      <a:pt x="32" y="181"/>
                      <a:pt x="31" y="183"/>
                      <a:pt x="30" y="185"/>
                    </a:cubicBezTo>
                    <a:cubicBezTo>
                      <a:pt x="30" y="183"/>
                      <a:pt x="30" y="183"/>
                      <a:pt x="30" y="183"/>
                    </a:cubicBezTo>
                    <a:cubicBezTo>
                      <a:pt x="26" y="184"/>
                      <a:pt x="23" y="185"/>
                      <a:pt x="20" y="186"/>
                    </a:cubicBezTo>
                    <a:cubicBezTo>
                      <a:pt x="21" y="189"/>
                      <a:pt x="21" y="189"/>
                      <a:pt x="21" y="189"/>
                    </a:cubicBezTo>
                    <a:cubicBezTo>
                      <a:pt x="24" y="188"/>
                      <a:pt x="27" y="187"/>
                      <a:pt x="29" y="186"/>
                    </a:cubicBezTo>
                    <a:cubicBezTo>
                      <a:pt x="29" y="187"/>
                      <a:pt x="28" y="187"/>
                      <a:pt x="28" y="188"/>
                    </a:cubicBezTo>
                    <a:cubicBezTo>
                      <a:pt x="27" y="190"/>
                      <a:pt x="26" y="191"/>
                      <a:pt x="26" y="192"/>
                    </a:cubicBezTo>
                    <a:cubicBezTo>
                      <a:pt x="25" y="193"/>
                      <a:pt x="25" y="193"/>
                      <a:pt x="25" y="193"/>
                    </a:cubicBezTo>
                    <a:cubicBezTo>
                      <a:pt x="25" y="193"/>
                      <a:pt x="25" y="193"/>
                      <a:pt x="25" y="193"/>
                    </a:cubicBezTo>
                    <a:cubicBezTo>
                      <a:pt x="24" y="193"/>
                      <a:pt x="24" y="193"/>
                      <a:pt x="24" y="193"/>
                    </a:cubicBezTo>
                    <a:cubicBezTo>
                      <a:pt x="23" y="192"/>
                      <a:pt x="22" y="190"/>
                      <a:pt x="20" y="188"/>
                    </a:cubicBezTo>
                    <a:cubicBezTo>
                      <a:pt x="18" y="188"/>
                      <a:pt x="16" y="188"/>
                      <a:pt x="15" y="187"/>
                    </a:cubicBezTo>
                    <a:cubicBezTo>
                      <a:pt x="13" y="187"/>
                      <a:pt x="11" y="187"/>
                      <a:pt x="8" y="187"/>
                    </a:cubicBezTo>
                    <a:cubicBezTo>
                      <a:pt x="7" y="187"/>
                      <a:pt x="7" y="187"/>
                      <a:pt x="7" y="187"/>
                    </a:cubicBezTo>
                    <a:cubicBezTo>
                      <a:pt x="7" y="187"/>
                      <a:pt x="7" y="187"/>
                      <a:pt x="7" y="187"/>
                    </a:cubicBezTo>
                    <a:cubicBezTo>
                      <a:pt x="7" y="188"/>
                      <a:pt x="7" y="188"/>
                      <a:pt x="7" y="188"/>
                    </a:cubicBezTo>
                    <a:cubicBezTo>
                      <a:pt x="7" y="187"/>
                      <a:pt x="7" y="187"/>
                      <a:pt x="7" y="187"/>
                    </a:cubicBezTo>
                    <a:cubicBezTo>
                      <a:pt x="7" y="187"/>
                      <a:pt x="7" y="186"/>
                      <a:pt x="7" y="185"/>
                    </a:cubicBezTo>
                    <a:cubicBezTo>
                      <a:pt x="7" y="185"/>
                      <a:pt x="7" y="185"/>
                      <a:pt x="7" y="185"/>
                    </a:cubicBezTo>
                    <a:cubicBezTo>
                      <a:pt x="7" y="185"/>
                      <a:pt x="7" y="185"/>
                      <a:pt x="7" y="185"/>
                    </a:cubicBezTo>
                    <a:moveTo>
                      <a:pt x="49" y="140"/>
                    </a:moveTo>
                    <a:cubicBezTo>
                      <a:pt x="47" y="139"/>
                      <a:pt x="45" y="138"/>
                      <a:pt x="43" y="137"/>
                    </a:cubicBezTo>
                    <a:cubicBezTo>
                      <a:pt x="42" y="136"/>
                      <a:pt x="41" y="136"/>
                      <a:pt x="40" y="136"/>
                    </a:cubicBezTo>
                    <a:cubicBezTo>
                      <a:pt x="42" y="132"/>
                      <a:pt x="44" y="127"/>
                      <a:pt x="46" y="123"/>
                    </a:cubicBezTo>
                    <a:cubicBezTo>
                      <a:pt x="47" y="120"/>
                      <a:pt x="49" y="117"/>
                      <a:pt x="49" y="115"/>
                    </a:cubicBezTo>
                    <a:cubicBezTo>
                      <a:pt x="49" y="115"/>
                      <a:pt x="49" y="115"/>
                      <a:pt x="49" y="115"/>
                    </a:cubicBezTo>
                    <a:cubicBezTo>
                      <a:pt x="53" y="117"/>
                      <a:pt x="56" y="119"/>
                      <a:pt x="60" y="121"/>
                    </a:cubicBezTo>
                    <a:cubicBezTo>
                      <a:pt x="56" y="127"/>
                      <a:pt x="52" y="133"/>
                      <a:pt x="49" y="140"/>
                    </a:cubicBezTo>
                    <a:moveTo>
                      <a:pt x="86" y="120"/>
                    </a:moveTo>
                    <a:cubicBezTo>
                      <a:pt x="73" y="120"/>
                      <a:pt x="61" y="115"/>
                      <a:pt x="50" y="108"/>
                    </a:cubicBezTo>
                    <a:cubicBezTo>
                      <a:pt x="50" y="108"/>
                      <a:pt x="50" y="108"/>
                      <a:pt x="50" y="108"/>
                    </a:cubicBezTo>
                    <a:cubicBezTo>
                      <a:pt x="50" y="108"/>
                      <a:pt x="50" y="108"/>
                      <a:pt x="50" y="108"/>
                    </a:cubicBezTo>
                    <a:cubicBezTo>
                      <a:pt x="30" y="94"/>
                      <a:pt x="19" y="67"/>
                      <a:pt x="34" y="38"/>
                    </a:cubicBezTo>
                    <a:cubicBezTo>
                      <a:pt x="45" y="16"/>
                      <a:pt x="63" y="6"/>
                      <a:pt x="82" y="6"/>
                    </a:cubicBezTo>
                    <a:cubicBezTo>
                      <a:pt x="119" y="6"/>
                      <a:pt x="156" y="43"/>
                      <a:pt x="134" y="88"/>
                    </a:cubicBezTo>
                    <a:cubicBezTo>
                      <a:pt x="123" y="110"/>
                      <a:pt x="104" y="120"/>
                      <a:pt x="86" y="120"/>
                    </a:cubicBezTo>
                    <a:moveTo>
                      <a:pt x="82" y="0"/>
                    </a:moveTo>
                    <a:cubicBezTo>
                      <a:pt x="59" y="0"/>
                      <a:pt x="39" y="13"/>
                      <a:pt x="28" y="35"/>
                    </a:cubicBezTo>
                    <a:cubicBezTo>
                      <a:pt x="18" y="56"/>
                      <a:pt x="18" y="77"/>
                      <a:pt x="29" y="95"/>
                    </a:cubicBezTo>
                    <a:cubicBezTo>
                      <a:pt x="33" y="101"/>
                      <a:pt x="38" y="107"/>
                      <a:pt x="44" y="111"/>
                    </a:cubicBezTo>
                    <a:cubicBezTo>
                      <a:pt x="43" y="114"/>
                      <a:pt x="42" y="117"/>
                      <a:pt x="40" y="121"/>
                    </a:cubicBezTo>
                    <a:cubicBezTo>
                      <a:pt x="38" y="126"/>
                      <a:pt x="35" y="131"/>
                      <a:pt x="33" y="135"/>
                    </a:cubicBezTo>
                    <a:cubicBezTo>
                      <a:pt x="32" y="135"/>
                      <a:pt x="31" y="135"/>
                      <a:pt x="30" y="135"/>
                    </a:cubicBezTo>
                    <a:cubicBezTo>
                      <a:pt x="29" y="135"/>
                      <a:pt x="28" y="136"/>
                      <a:pt x="27" y="136"/>
                    </a:cubicBezTo>
                    <a:cubicBezTo>
                      <a:pt x="27" y="136"/>
                      <a:pt x="27" y="136"/>
                      <a:pt x="27" y="136"/>
                    </a:cubicBezTo>
                    <a:cubicBezTo>
                      <a:pt x="27" y="136"/>
                      <a:pt x="27" y="136"/>
                      <a:pt x="27" y="136"/>
                    </a:cubicBezTo>
                    <a:cubicBezTo>
                      <a:pt x="27" y="137"/>
                      <a:pt x="27" y="137"/>
                      <a:pt x="27" y="137"/>
                    </a:cubicBezTo>
                    <a:cubicBezTo>
                      <a:pt x="27" y="137"/>
                      <a:pt x="27" y="137"/>
                      <a:pt x="27" y="137"/>
                    </a:cubicBezTo>
                    <a:cubicBezTo>
                      <a:pt x="23" y="147"/>
                      <a:pt x="19" y="153"/>
                      <a:pt x="16" y="159"/>
                    </a:cubicBezTo>
                    <a:cubicBezTo>
                      <a:pt x="12" y="165"/>
                      <a:pt x="8" y="171"/>
                      <a:pt x="3" y="179"/>
                    </a:cubicBezTo>
                    <a:cubicBezTo>
                      <a:pt x="3" y="180"/>
                      <a:pt x="3" y="180"/>
                      <a:pt x="3" y="180"/>
                    </a:cubicBezTo>
                    <a:cubicBezTo>
                      <a:pt x="2" y="180"/>
                      <a:pt x="2" y="181"/>
                      <a:pt x="2" y="182"/>
                    </a:cubicBezTo>
                    <a:cubicBezTo>
                      <a:pt x="1" y="182"/>
                      <a:pt x="1" y="184"/>
                      <a:pt x="1" y="185"/>
                    </a:cubicBezTo>
                    <a:cubicBezTo>
                      <a:pt x="0" y="186"/>
                      <a:pt x="0" y="187"/>
                      <a:pt x="0" y="188"/>
                    </a:cubicBezTo>
                    <a:cubicBezTo>
                      <a:pt x="0" y="188"/>
                      <a:pt x="0" y="188"/>
                      <a:pt x="0" y="189"/>
                    </a:cubicBezTo>
                    <a:cubicBezTo>
                      <a:pt x="1" y="189"/>
                      <a:pt x="1" y="190"/>
                      <a:pt x="1" y="190"/>
                    </a:cubicBezTo>
                    <a:cubicBezTo>
                      <a:pt x="2" y="192"/>
                      <a:pt x="3" y="193"/>
                      <a:pt x="5" y="194"/>
                    </a:cubicBezTo>
                    <a:cubicBezTo>
                      <a:pt x="7" y="196"/>
                      <a:pt x="10" y="197"/>
                      <a:pt x="13" y="198"/>
                    </a:cubicBezTo>
                    <a:cubicBezTo>
                      <a:pt x="16" y="199"/>
                      <a:pt x="19" y="200"/>
                      <a:pt x="22" y="200"/>
                    </a:cubicBezTo>
                    <a:cubicBezTo>
                      <a:pt x="24" y="200"/>
                      <a:pt x="26" y="200"/>
                      <a:pt x="28" y="199"/>
                    </a:cubicBezTo>
                    <a:cubicBezTo>
                      <a:pt x="29" y="198"/>
                      <a:pt x="29" y="198"/>
                      <a:pt x="29" y="197"/>
                    </a:cubicBezTo>
                    <a:cubicBezTo>
                      <a:pt x="30" y="196"/>
                      <a:pt x="31" y="195"/>
                      <a:pt x="32" y="194"/>
                    </a:cubicBezTo>
                    <a:cubicBezTo>
                      <a:pt x="35" y="189"/>
                      <a:pt x="39" y="181"/>
                      <a:pt x="43" y="172"/>
                    </a:cubicBezTo>
                    <a:cubicBezTo>
                      <a:pt x="48" y="164"/>
                      <a:pt x="52" y="155"/>
                      <a:pt x="56" y="148"/>
                    </a:cubicBezTo>
                    <a:cubicBezTo>
                      <a:pt x="56" y="148"/>
                      <a:pt x="56" y="148"/>
                      <a:pt x="56" y="148"/>
                    </a:cubicBezTo>
                    <a:cubicBezTo>
                      <a:pt x="56" y="148"/>
                      <a:pt x="56" y="148"/>
                      <a:pt x="56" y="148"/>
                    </a:cubicBezTo>
                    <a:cubicBezTo>
                      <a:pt x="56" y="148"/>
                      <a:pt x="56" y="148"/>
                      <a:pt x="56" y="148"/>
                    </a:cubicBezTo>
                    <a:cubicBezTo>
                      <a:pt x="56" y="148"/>
                      <a:pt x="56" y="148"/>
                      <a:pt x="56" y="148"/>
                    </a:cubicBezTo>
                    <a:cubicBezTo>
                      <a:pt x="55" y="147"/>
                      <a:pt x="55" y="145"/>
                      <a:pt x="54" y="144"/>
                    </a:cubicBezTo>
                    <a:cubicBezTo>
                      <a:pt x="58" y="136"/>
                      <a:pt x="61" y="130"/>
                      <a:pt x="66" y="123"/>
                    </a:cubicBezTo>
                    <a:cubicBezTo>
                      <a:pt x="72" y="125"/>
                      <a:pt x="79" y="126"/>
                      <a:pt x="86" y="126"/>
                    </a:cubicBezTo>
                    <a:cubicBezTo>
                      <a:pt x="109" y="126"/>
                      <a:pt x="129" y="113"/>
                      <a:pt x="140" y="91"/>
                    </a:cubicBezTo>
                    <a:cubicBezTo>
                      <a:pt x="150" y="70"/>
                      <a:pt x="149" y="49"/>
                      <a:pt x="138" y="31"/>
                    </a:cubicBezTo>
                    <a:cubicBezTo>
                      <a:pt x="127" y="12"/>
                      <a:pt x="105"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849"/>
              <p:cNvSpPr>
                <a:spLocks noEditPoints="1"/>
              </p:cNvSpPr>
              <p:nvPr/>
            </p:nvSpPr>
            <p:spPr bwMode="auto">
              <a:xfrm>
                <a:off x="2789" y="2946"/>
                <a:ext cx="111" cy="64"/>
              </a:xfrm>
              <a:custGeom>
                <a:avLst/>
                <a:gdLst>
                  <a:gd name="T0" fmla="*/ 7 w 47"/>
                  <a:gd name="T1" fmla="*/ 24 h 27"/>
                  <a:gd name="T2" fmla="*/ 7 w 47"/>
                  <a:gd name="T3" fmla="*/ 24 h 27"/>
                  <a:gd name="T4" fmla="*/ 6 w 47"/>
                  <a:gd name="T5" fmla="*/ 24 h 27"/>
                  <a:gd name="T6" fmla="*/ 4 w 47"/>
                  <a:gd name="T7" fmla="*/ 23 h 27"/>
                  <a:gd name="T8" fmla="*/ 4 w 47"/>
                  <a:gd name="T9" fmla="*/ 21 h 27"/>
                  <a:gd name="T10" fmla="*/ 8 w 47"/>
                  <a:gd name="T11" fmla="*/ 13 h 27"/>
                  <a:gd name="T12" fmla="*/ 15 w 47"/>
                  <a:gd name="T13" fmla="*/ 7 h 27"/>
                  <a:gd name="T14" fmla="*/ 29 w 47"/>
                  <a:gd name="T15" fmla="*/ 3 h 27"/>
                  <a:gd name="T16" fmla="*/ 29 w 47"/>
                  <a:gd name="T17" fmla="*/ 3 h 27"/>
                  <a:gd name="T18" fmla="*/ 29 w 47"/>
                  <a:gd name="T19" fmla="*/ 3 h 27"/>
                  <a:gd name="T20" fmla="*/ 41 w 47"/>
                  <a:gd name="T21" fmla="*/ 8 h 27"/>
                  <a:gd name="T22" fmla="*/ 44 w 47"/>
                  <a:gd name="T23" fmla="*/ 12 h 27"/>
                  <a:gd name="T24" fmla="*/ 44 w 47"/>
                  <a:gd name="T25" fmla="*/ 12 h 27"/>
                  <a:gd name="T26" fmla="*/ 43 w 47"/>
                  <a:gd name="T27" fmla="*/ 13 h 27"/>
                  <a:gd name="T28" fmla="*/ 42 w 47"/>
                  <a:gd name="T29" fmla="*/ 14 h 27"/>
                  <a:gd name="T30" fmla="*/ 42 w 47"/>
                  <a:gd name="T31" fmla="*/ 14 h 27"/>
                  <a:gd name="T32" fmla="*/ 42 w 47"/>
                  <a:gd name="T33" fmla="*/ 14 h 27"/>
                  <a:gd name="T34" fmla="*/ 40 w 47"/>
                  <a:gd name="T35" fmla="*/ 13 h 27"/>
                  <a:gd name="T36" fmla="*/ 39 w 47"/>
                  <a:gd name="T37" fmla="*/ 15 h 27"/>
                  <a:gd name="T38" fmla="*/ 40 w 47"/>
                  <a:gd name="T39" fmla="*/ 13 h 27"/>
                  <a:gd name="T40" fmla="*/ 31 w 47"/>
                  <a:gd name="T41" fmla="*/ 11 h 27"/>
                  <a:gd name="T42" fmla="*/ 18 w 47"/>
                  <a:gd name="T43" fmla="*/ 16 h 27"/>
                  <a:gd name="T44" fmla="*/ 12 w 47"/>
                  <a:gd name="T45" fmla="*/ 22 h 27"/>
                  <a:gd name="T46" fmla="*/ 7 w 47"/>
                  <a:gd name="T47" fmla="*/ 24 h 27"/>
                  <a:gd name="T48" fmla="*/ 29 w 47"/>
                  <a:gd name="T49" fmla="*/ 0 h 27"/>
                  <a:gd name="T50" fmla="*/ 28 w 47"/>
                  <a:gd name="T51" fmla="*/ 0 h 27"/>
                  <a:gd name="T52" fmla="*/ 28 w 47"/>
                  <a:gd name="T53" fmla="*/ 0 h 27"/>
                  <a:gd name="T54" fmla="*/ 14 w 47"/>
                  <a:gd name="T55" fmla="*/ 4 h 27"/>
                  <a:gd name="T56" fmla="*/ 6 w 47"/>
                  <a:gd name="T57" fmla="*/ 11 h 27"/>
                  <a:gd name="T58" fmla="*/ 1 w 47"/>
                  <a:gd name="T59" fmla="*/ 21 h 27"/>
                  <a:gd name="T60" fmla="*/ 1 w 47"/>
                  <a:gd name="T61" fmla="*/ 24 h 27"/>
                  <a:gd name="T62" fmla="*/ 4 w 47"/>
                  <a:gd name="T63" fmla="*/ 27 h 27"/>
                  <a:gd name="T64" fmla="*/ 7 w 47"/>
                  <a:gd name="T65" fmla="*/ 27 h 27"/>
                  <a:gd name="T66" fmla="*/ 14 w 47"/>
                  <a:gd name="T67" fmla="*/ 25 h 27"/>
                  <a:gd name="T68" fmla="*/ 20 w 47"/>
                  <a:gd name="T69" fmla="*/ 19 h 27"/>
                  <a:gd name="T70" fmla="*/ 31 w 47"/>
                  <a:gd name="T71" fmla="*/ 14 h 27"/>
                  <a:gd name="T72" fmla="*/ 31 w 47"/>
                  <a:gd name="T73" fmla="*/ 14 h 27"/>
                  <a:gd name="T74" fmla="*/ 39 w 47"/>
                  <a:gd name="T75" fmla="*/ 16 h 27"/>
                  <a:gd name="T76" fmla="*/ 41 w 47"/>
                  <a:gd name="T77" fmla="*/ 17 h 27"/>
                  <a:gd name="T78" fmla="*/ 41 w 47"/>
                  <a:gd name="T79" fmla="*/ 17 h 27"/>
                  <a:gd name="T80" fmla="*/ 42 w 47"/>
                  <a:gd name="T81" fmla="*/ 17 h 27"/>
                  <a:gd name="T82" fmla="*/ 45 w 47"/>
                  <a:gd name="T83" fmla="*/ 15 h 27"/>
                  <a:gd name="T84" fmla="*/ 47 w 47"/>
                  <a:gd name="T85" fmla="*/ 12 h 27"/>
                  <a:gd name="T86" fmla="*/ 47 w 47"/>
                  <a:gd name="T87" fmla="*/ 12 h 27"/>
                  <a:gd name="T88" fmla="*/ 43 w 47"/>
                  <a:gd name="T89" fmla="*/ 5 h 27"/>
                  <a:gd name="T90" fmla="*/ 29 w 47"/>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27">
                    <a:moveTo>
                      <a:pt x="7" y="24"/>
                    </a:moveTo>
                    <a:cubicBezTo>
                      <a:pt x="7" y="24"/>
                      <a:pt x="7" y="24"/>
                      <a:pt x="7" y="24"/>
                    </a:cubicBezTo>
                    <a:cubicBezTo>
                      <a:pt x="6" y="24"/>
                      <a:pt x="6" y="24"/>
                      <a:pt x="6" y="24"/>
                    </a:cubicBezTo>
                    <a:cubicBezTo>
                      <a:pt x="5" y="24"/>
                      <a:pt x="4" y="23"/>
                      <a:pt x="4" y="23"/>
                    </a:cubicBezTo>
                    <a:cubicBezTo>
                      <a:pt x="4" y="22"/>
                      <a:pt x="4" y="22"/>
                      <a:pt x="4" y="21"/>
                    </a:cubicBezTo>
                    <a:cubicBezTo>
                      <a:pt x="4" y="19"/>
                      <a:pt x="6" y="15"/>
                      <a:pt x="8" y="13"/>
                    </a:cubicBezTo>
                    <a:cubicBezTo>
                      <a:pt x="11" y="10"/>
                      <a:pt x="14" y="8"/>
                      <a:pt x="15" y="7"/>
                    </a:cubicBezTo>
                    <a:cubicBezTo>
                      <a:pt x="19" y="5"/>
                      <a:pt x="24" y="3"/>
                      <a:pt x="29" y="3"/>
                    </a:cubicBezTo>
                    <a:cubicBezTo>
                      <a:pt x="29" y="3"/>
                      <a:pt x="29" y="3"/>
                      <a:pt x="29" y="3"/>
                    </a:cubicBezTo>
                    <a:cubicBezTo>
                      <a:pt x="29" y="3"/>
                      <a:pt x="29" y="3"/>
                      <a:pt x="29" y="3"/>
                    </a:cubicBezTo>
                    <a:cubicBezTo>
                      <a:pt x="33" y="3"/>
                      <a:pt x="38" y="5"/>
                      <a:pt x="41" y="8"/>
                    </a:cubicBezTo>
                    <a:cubicBezTo>
                      <a:pt x="43" y="9"/>
                      <a:pt x="44" y="10"/>
                      <a:pt x="44" y="12"/>
                    </a:cubicBezTo>
                    <a:cubicBezTo>
                      <a:pt x="44" y="12"/>
                      <a:pt x="44" y="12"/>
                      <a:pt x="44" y="12"/>
                    </a:cubicBezTo>
                    <a:cubicBezTo>
                      <a:pt x="44" y="12"/>
                      <a:pt x="43" y="13"/>
                      <a:pt x="43" y="13"/>
                    </a:cubicBezTo>
                    <a:cubicBezTo>
                      <a:pt x="43" y="14"/>
                      <a:pt x="42" y="14"/>
                      <a:pt x="42" y="14"/>
                    </a:cubicBezTo>
                    <a:cubicBezTo>
                      <a:pt x="42" y="14"/>
                      <a:pt x="42" y="14"/>
                      <a:pt x="42" y="14"/>
                    </a:cubicBezTo>
                    <a:cubicBezTo>
                      <a:pt x="42" y="14"/>
                      <a:pt x="42" y="14"/>
                      <a:pt x="42" y="14"/>
                    </a:cubicBezTo>
                    <a:cubicBezTo>
                      <a:pt x="41" y="14"/>
                      <a:pt x="41" y="14"/>
                      <a:pt x="40" y="13"/>
                    </a:cubicBezTo>
                    <a:cubicBezTo>
                      <a:pt x="39" y="15"/>
                      <a:pt x="39" y="15"/>
                      <a:pt x="39" y="15"/>
                    </a:cubicBezTo>
                    <a:cubicBezTo>
                      <a:pt x="40" y="13"/>
                      <a:pt x="40" y="13"/>
                      <a:pt x="40" y="13"/>
                    </a:cubicBezTo>
                    <a:cubicBezTo>
                      <a:pt x="37" y="12"/>
                      <a:pt x="34" y="11"/>
                      <a:pt x="31" y="11"/>
                    </a:cubicBezTo>
                    <a:cubicBezTo>
                      <a:pt x="26" y="11"/>
                      <a:pt x="21" y="13"/>
                      <a:pt x="18" y="16"/>
                    </a:cubicBezTo>
                    <a:cubicBezTo>
                      <a:pt x="16" y="18"/>
                      <a:pt x="14" y="21"/>
                      <a:pt x="12" y="22"/>
                    </a:cubicBezTo>
                    <a:cubicBezTo>
                      <a:pt x="10" y="23"/>
                      <a:pt x="8" y="24"/>
                      <a:pt x="7" y="24"/>
                    </a:cubicBezTo>
                    <a:moveTo>
                      <a:pt x="29" y="0"/>
                    </a:moveTo>
                    <a:cubicBezTo>
                      <a:pt x="28" y="0"/>
                      <a:pt x="28" y="0"/>
                      <a:pt x="28" y="0"/>
                    </a:cubicBezTo>
                    <a:cubicBezTo>
                      <a:pt x="28" y="0"/>
                      <a:pt x="28" y="0"/>
                      <a:pt x="28" y="0"/>
                    </a:cubicBezTo>
                    <a:cubicBezTo>
                      <a:pt x="23" y="0"/>
                      <a:pt x="18" y="2"/>
                      <a:pt x="14" y="4"/>
                    </a:cubicBezTo>
                    <a:cubicBezTo>
                      <a:pt x="12" y="5"/>
                      <a:pt x="9" y="8"/>
                      <a:pt x="6" y="11"/>
                    </a:cubicBezTo>
                    <a:cubicBezTo>
                      <a:pt x="3" y="14"/>
                      <a:pt x="1" y="17"/>
                      <a:pt x="1" y="21"/>
                    </a:cubicBezTo>
                    <a:cubicBezTo>
                      <a:pt x="0" y="22"/>
                      <a:pt x="1" y="23"/>
                      <a:pt x="1" y="24"/>
                    </a:cubicBezTo>
                    <a:cubicBezTo>
                      <a:pt x="2" y="25"/>
                      <a:pt x="3" y="26"/>
                      <a:pt x="4" y="27"/>
                    </a:cubicBezTo>
                    <a:cubicBezTo>
                      <a:pt x="5" y="27"/>
                      <a:pt x="6" y="27"/>
                      <a:pt x="7" y="27"/>
                    </a:cubicBezTo>
                    <a:cubicBezTo>
                      <a:pt x="10" y="27"/>
                      <a:pt x="12" y="26"/>
                      <a:pt x="14" y="25"/>
                    </a:cubicBezTo>
                    <a:cubicBezTo>
                      <a:pt x="16" y="23"/>
                      <a:pt x="18" y="20"/>
                      <a:pt x="20" y="19"/>
                    </a:cubicBezTo>
                    <a:cubicBezTo>
                      <a:pt x="23" y="16"/>
                      <a:pt x="27" y="14"/>
                      <a:pt x="31" y="14"/>
                    </a:cubicBezTo>
                    <a:cubicBezTo>
                      <a:pt x="31" y="14"/>
                      <a:pt x="31" y="14"/>
                      <a:pt x="31" y="14"/>
                    </a:cubicBezTo>
                    <a:cubicBezTo>
                      <a:pt x="34" y="14"/>
                      <a:pt x="36" y="15"/>
                      <a:pt x="39" y="16"/>
                    </a:cubicBezTo>
                    <a:cubicBezTo>
                      <a:pt x="39" y="16"/>
                      <a:pt x="40" y="17"/>
                      <a:pt x="41" y="17"/>
                    </a:cubicBezTo>
                    <a:cubicBezTo>
                      <a:pt x="41" y="17"/>
                      <a:pt x="41" y="17"/>
                      <a:pt x="41" y="17"/>
                    </a:cubicBezTo>
                    <a:cubicBezTo>
                      <a:pt x="42" y="17"/>
                      <a:pt x="42" y="17"/>
                      <a:pt x="42" y="17"/>
                    </a:cubicBezTo>
                    <a:cubicBezTo>
                      <a:pt x="43" y="17"/>
                      <a:pt x="45" y="16"/>
                      <a:pt x="45" y="15"/>
                    </a:cubicBezTo>
                    <a:cubicBezTo>
                      <a:pt x="46" y="14"/>
                      <a:pt x="47" y="13"/>
                      <a:pt x="47" y="12"/>
                    </a:cubicBezTo>
                    <a:cubicBezTo>
                      <a:pt x="47" y="12"/>
                      <a:pt x="47" y="12"/>
                      <a:pt x="47" y="12"/>
                    </a:cubicBezTo>
                    <a:cubicBezTo>
                      <a:pt x="47" y="9"/>
                      <a:pt x="45" y="7"/>
                      <a:pt x="43" y="5"/>
                    </a:cubicBezTo>
                    <a:cubicBezTo>
                      <a:pt x="39" y="2"/>
                      <a:pt x="34"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Rectangle 850"/>
              <p:cNvSpPr>
                <a:spLocks noChangeArrowheads="1"/>
              </p:cNvSpPr>
              <p:nvPr/>
            </p:nvSpPr>
            <p:spPr bwMode="auto">
              <a:xfrm>
                <a:off x="2917" y="2979"/>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6" name="Freeform 851"/>
              <p:cNvSpPr/>
              <p:nvPr/>
            </p:nvSpPr>
            <p:spPr bwMode="auto">
              <a:xfrm>
                <a:off x="2917" y="297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852"/>
              <p:cNvSpPr>
                <a:spLocks noEditPoints="1"/>
              </p:cNvSpPr>
              <p:nvPr/>
            </p:nvSpPr>
            <p:spPr bwMode="auto">
              <a:xfrm>
                <a:off x="2900" y="2979"/>
                <a:ext cx="31" cy="31"/>
              </a:xfrm>
              <a:custGeom>
                <a:avLst/>
                <a:gdLst>
                  <a:gd name="T0" fmla="*/ 6 w 13"/>
                  <a:gd name="T1" fmla="*/ 10 h 13"/>
                  <a:gd name="T2" fmla="*/ 6 w 13"/>
                  <a:gd name="T3" fmla="*/ 10 h 13"/>
                  <a:gd name="T4" fmla="*/ 5 w 13"/>
                  <a:gd name="T5" fmla="*/ 10 h 13"/>
                  <a:gd name="T6" fmla="*/ 3 w 13"/>
                  <a:gd name="T7" fmla="*/ 7 h 13"/>
                  <a:gd name="T8" fmla="*/ 4 w 13"/>
                  <a:gd name="T9" fmla="*/ 5 h 13"/>
                  <a:gd name="T10" fmla="*/ 7 w 13"/>
                  <a:gd name="T11" fmla="*/ 3 h 13"/>
                  <a:gd name="T12" fmla="*/ 7 w 13"/>
                  <a:gd name="T13" fmla="*/ 3 h 13"/>
                  <a:gd name="T14" fmla="*/ 7 w 13"/>
                  <a:gd name="T15" fmla="*/ 3 h 13"/>
                  <a:gd name="T16" fmla="*/ 7 w 13"/>
                  <a:gd name="T17" fmla="*/ 3 h 13"/>
                  <a:gd name="T18" fmla="*/ 10 w 13"/>
                  <a:gd name="T19" fmla="*/ 5 h 13"/>
                  <a:gd name="T20" fmla="*/ 10 w 13"/>
                  <a:gd name="T21" fmla="*/ 5 h 13"/>
                  <a:gd name="T22" fmla="*/ 10 w 13"/>
                  <a:gd name="T23" fmla="*/ 6 h 13"/>
                  <a:gd name="T24" fmla="*/ 10 w 13"/>
                  <a:gd name="T25" fmla="*/ 6 h 13"/>
                  <a:gd name="T26" fmla="*/ 8 w 13"/>
                  <a:gd name="T27" fmla="*/ 9 h 13"/>
                  <a:gd name="T28" fmla="*/ 6 w 13"/>
                  <a:gd name="T29" fmla="*/ 10 h 13"/>
                  <a:gd name="T30" fmla="*/ 7 w 13"/>
                  <a:gd name="T31" fmla="*/ 0 h 13"/>
                  <a:gd name="T32" fmla="*/ 7 w 13"/>
                  <a:gd name="T33" fmla="*/ 0 h 13"/>
                  <a:gd name="T34" fmla="*/ 7 w 13"/>
                  <a:gd name="T35" fmla="*/ 0 h 13"/>
                  <a:gd name="T36" fmla="*/ 7 w 13"/>
                  <a:gd name="T37" fmla="*/ 0 h 13"/>
                  <a:gd name="T38" fmla="*/ 1 w 13"/>
                  <a:gd name="T39" fmla="*/ 4 h 13"/>
                  <a:gd name="T40" fmla="*/ 0 w 13"/>
                  <a:gd name="T41" fmla="*/ 7 h 13"/>
                  <a:gd name="T42" fmla="*/ 3 w 13"/>
                  <a:gd name="T43" fmla="*/ 12 h 13"/>
                  <a:gd name="T44" fmla="*/ 6 w 13"/>
                  <a:gd name="T45" fmla="*/ 13 h 13"/>
                  <a:gd name="T46" fmla="*/ 10 w 13"/>
                  <a:gd name="T47" fmla="*/ 12 h 13"/>
                  <a:gd name="T48" fmla="*/ 13 w 13"/>
                  <a:gd name="T49" fmla="*/ 7 h 13"/>
                  <a:gd name="T50" fmla="*/ 13 w 13"/>
                  <a:gd name="T51" fmla="*/ 6 h 13"/>
                  <a:gd name="T52" fmla="*/ 13 w 13"/>
                  <a:gd name="T53" fmla="*/ 4 h 13"/>
                  <a:gd name="T54" fmla="*/ 7 w 13"/>
                  <a:gd name="T5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3">
                    <a:moveTo>
                      <a:pt x="6" y="10"/>
                    </a:moveTo>
                    <a:cubicBezTo>
                      <a:pt x="6" y="10"/>
                      <a:pt x="6" y="10"/>
                      <a:pt x="6" y="10"/>
                    </a:cubicBezTo>
                    <a:cubicBezTo>
                      <a:pt x="6" y="10"/>
                      <a:pt x="5" y="10"/>
                      <a:pt x="5" y="10"/>
                    </a:cubicBezTo>
                    <a:cubicBezTo>
                      <a:pt x="4" y="9"/>
                      <a:pt x="3" y="8"/>
                      <a:pt x="3" y="7"/>
                    </a:cubicBezTo>
                    <a:cubicBezTo>
                      <a:pt x="3" y="6"/>
                      <a:pt x="3" y="6"/>
                      <a:pt x="4" y="5"/>
                    </a:cubicBezTo>
                    <a:cubicBezTo>
                      <a:pt x="4" y="4"/>
                      <a:pt x="6" y="3"/>
                      <a:pt x="7" y="3"/>
                    </a:cubicBezTo>
                    <a:cubicBezTo>
                      <a:pt x="7" y="3"/>
                      <a:pt x="7" y="3"/>
                      <a:pt x="7" y="3"/>
                    </a:cubicBezTo>
                    <a:cubicBezTo>
                      <a:pt x="7" y="3"/>
                      <a:pt x="7" y="3"/>
                      <a:pt x="7" y="3"/>
                    </a:cubicBezTo>
                    <a:cubicBezTo>
                      <a:pt x="7" y="3"/>
                      <a:pt x="7" y="3"/>
                      <a:pt x="7" y="3"/>
                    </a:cubicBezTo>
                    <a:cubicBezTo>
                      <a:pt x="8" y="3"/>
                      <a:pt x="9" y="4"/>
                      <a:pt x="10" y="5"/>
                    </a:cubicBezTo>
                    <a:cubicBezTo>
                      <a:pt x="10" y="5"/>
                      <a:pt x="10" y="5"/>
                      <a:pt x="10" y="5"/>
                    </a:cubicBezTo>
                    <a:cubicBezTo>
                      <a:pt x="10" y="6"/>
                      <a:pt x="10" y="6"/>
                      <a:pt x="10" y="6"/>
                    </a:cubicBezTo>
                    <a:cubicBezTo>
                      <a:pt x="10" y="6"/>
                      <a:pt x="10" y="6"/>
                      <a:pt x="10" y="6"/>
                    </a:cubicBezTo>
                    <a:cubicBezTo>
                      <a:pt x="10" y="8"/>
                      <a:pt x="9" y="9"/>
                      <a:pt x="8" y="9"/>
                    </a:cubicBezTo>
                    <a:cubicBezTo>
                      <a:pt x="8" y="10"/>
                      <a:pt x="7" y="10"/>
                      <a:pt x="6" y="10"/>
                    </a:cubicBezTo>
                    <a:moveTo>
                      <a:pt x="7" y="0"/>
                    </a:moveTo>
                    <a:cubicBezTo>
                      <a:pt x="7" y="0"/>
                      <a:pt x="7" y="0"/>
                      <a:pt x="7" y="0"/>
                    </a:cubicBezTo>
                    <a:cubicBezTo>
                      <a:pt x="7" y="0"/>
                      <a:pt x="7" y="0"/>
                      <a:pt x="7" y="0"/>
                    </a:cubicBezTo>
                    <a:cubicBezTo>
                      <a:pt x="7" y="0"/>
                      <a:pt x="7" y="0"/>
                      <a:pt x="7" y="0"/>
                    </a:cubicBezTo>
                    <a:cubicBezTo>
                      <a:pt x="4" y="0"/>
                      <a:pt x="2" y="2"/>
                      <a:pt x="1" y="4"/>
                    </a:cubicBezTo>
                    <a:cubicBezTo>
                      <a:pt x="0" y="5"/>
                      <a:pt x="0" y="6"/>
                      <a:pt x="0" y="7"/>
                    </a:cubicBezTo>
                    <a:cubicBezTo>
                      <a:pt x="0" y="9"/>
                      <a:pt x="1" y="11"/>
                      <a:pt x="3" y="12"/>
                    </a:cubicBezTo>
                    <a:cubicBezTo>
                      <a:pt x="4" y="13"/>
                      <a:pt x="5" y="13"/>
                      <a:pt x="6" y="13"/>
                    </a:cubicBezTo>
                    <a:cubicBezTo>
                      <a:pt x="7" y="13"/>
                      <a:pt x="9" y="13"/>
                      <a:pt x="10" y="12"/>
                    </a:cubicBezTo>
                    <a:cubicBezTo>
                      <a:pt x="12" y="11"/>
                      <a:pt x="13" y="9"/>
                      <a:pt x="13" y="7"/>
                    </a:cubicBezTo>
                    <a:cubicBezTo>
                      <a:pt x="13" y="6"/>
                      <a:pt x="13" y="6"/>
                      <a:pt x="13" y="6"/>
                    </a:cubicBezTo>
                    <a:cubicBezTo>
                      <a:pt x="13" y="5"/>
                      <a:pt x="13" y="5"/>
                      <a:pt x="13" y="4"/>
                    </a:cubicBezTo>
                    <a:cubicBezTo>
                      <a:pt x="12" y="2"/>
                      <a:pt x="9"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853"/>
              <p:cNvSpPr>
                <a:spLocks noEditPoints="1"/>
              </p:cNvSpPr>
              <p:nvPr/>
            </p:nvSpPr>
            <p:spPr bwMode="auto">
              <a:xfrm>
                <a:off x="5381" y="2456"/>
                <a:ext cx="190" cy="218"/>
              </a:xfrm>
              <a:custGeom>
                <a:avLst/>
                <a:gdLst>
                  <a:gd name="T0" fmla="*/ 59 w 80"/>
                  <a:gd name="T1" fmla="*/ 56 h 92"/>
                  <a:gd name="T2" fmla="*/ 50 w 80"/>
                  <a:gd name="T3" fmla="*/ 58 h 92"/>
                  <a:gd name="T4" fmla="*/ 9 w 80"/>
                  <a:gd name="T5" fmla="*/ 78 h 92"/>
                  <a:gd name="T6" fmla="*/ 13 w 80"/>
                  <a:gd name="T7" fmla="*/ 82 h 92"/>
                  <a:gd name="T8" fmla="*/ 67 w 80"/>
                  <a:gd name="T9" fmla="*/ 40 h 92"/>
                  <a:gd name="T10" fmla="*/ 64 w 80"/>
                  <a:gd name="T11" fmla="*/ 42 h 92"/>
                  <a:gd name="T12" fmla="*/ 66 w 80"/>
                  <a:gd name="T13" fmla="*/ 38 h 92"/>
                  <a:gd name="T14" fmla="*/ 47 w 80"/>
                  <a:gd name="T15" fmla="*/ 57 h 92"/>
                  <a:gd name="T16" fmla="*/ 25 w 80"/>
                  <a:gd name="T17" fmla="*/ 34 h 92"/>
                  <a:gd name="T18" fmla="*/ 39 w 80"/>
                  <a:gd name="T19" fmla="*/ 19 h 92"/>
                  <a:gd name="T20" fmla="*/ 37 w 80"/>
                  <a:gd name="T21" fmla="*/ 24 h 92"/>
                  <a:gd name="T22" fmla="*/ 35 w 80"/>
                  <a:gd name="T23" fmla="*/ 31 h 92"/>
                  <a:gd name="T24" fmla="*/ 56 w 80"/>
                  <a:gd name="T25" fmla="*/ 46 h 92"/>
                  <a:gd name="T26" fmla="*/ 57 w 80"/>
                  <a:gd name="T27" fmla="*/ 46 h 92"/>
                  <a:gd name="T28" fmla="*/ 68 w 80"/>
                  <a:gd name="T29" fmla="*/ 44 h 92"/>
                  <a:gd name="T30" fmla="*/ 62 w 80"/>
                  <a:gd name="T31" fmla="*/ 54 h 92"/>
                  <a:gd name="T32" fmla="*/ 59 w 80"/>
                  <a:gd name="T33" fmla="*/ 54 h 92"/>
                  <a:gd name="T34" fmla="*/ 48 w 80"/>
                  <a:gd name="T35" fmla="*/ 57 h 92"/>
                  <a:gd name="T36" fmla="*/ 39 w 80"/>
                  <a:gd name="T37" fmla="*/ 31 h 92"/>
                  <a:gd name="T38" fmla="*/ 57 w 80"/>
                  <a:gd name="T39" fmla="*/ 20 h 92"/>
                  <a:gd name="T40" fmla="*/ 71 w 80"/>
                  <a:gd name="T41" fmla="*/ 25 h 92"/>
                  <a:gd name="T42" fmla="*/ 63 w 80"/>
                  <a:gd name="T43" fmla="*/ 24 h 92"/>
                  <a:gd name="T44" fmla="*/ 62 w 80"/>
                  <a:gd name="T45" fmla="*/ 26 h 92"/>
                  <a:gd name="T46" fmla="*/ 68 w 80"/>
                  <a:gd name="T47" fmla="*/ 28 h 92"/>
                  <a:gd name="T48" fmla="*/ 61 w 80"/>
                  <a:gd name="T49" fmla="*/ 28 h 92"/>
                  <a:gd name="T50" fmla="*/ 66 w 80"/>
                  <a:gd name="T51" fmla="*/ 31 h 92"/>
                  <a:gd name="T52" fmla="*/ 59 w 80"/>
                  <a:gd name="T53" fmla="*/ 31 h 92"/>
                  <a:gd name="T54" fmla="*/ 58 w 80"/>
                  <a:gd name="T55" fmla="*/ 33 h 92"/>
                  <a:gd name="T56" fmla="*/ 65 w 80"/>
                  <a:gd name="T57" fmla="*/ 33 h 92"/>
                  <a:gd name="T58" fmla="*/ 56 w 80"/>
                  <a:gd name="T59" fmla="*/ 35 h 92"/>
                  <a:gd name="T60" fmla="*/ 62 w 80"/>
                  <a:gd name="T61" fmla="*/ 37 h 92"/>
                  <a:gd name="T62" fmla="*/ 55 w 80"/>
                  <a:gd name="T63" fmla="*/ 38 h 92"/>
                  <a:gd name="T64" fmla="*/ 54 w 80"/>
                  <a:gd name="T65" fmla="*/ 39 h 92"/>
                  <a:gd name="T66" fmla="*/ 59 w 80"/>
                  <a:gd name="T67" fmla="*/ 40 h 92"/>
                  <a:gd name="T68" fmla="*/ 52 w 80"/>
                  <a:gd name="T69" fmla="*/ 41 h 92"/>
                  <a:gd name="T70" fmla="*/ 51 w 80"/>
                  <a:gd name="T71" fmla="*/ 42 h 92"/>
                  <a:gd name="T72" fmla="*/ 51 w 80"/>
                  <a:gd name="T73" fmla="*/ 43 h 92"/>
                  <a:gd name="T74" fmla="*/ 54 w 80"/>
                  <a:gd name="T75" fmla="*/ 9 h 92"/>
                  <a:gd name="T76" fmla="*/ 61 w 80"/>
                  <a:gd name="T77" fmla="*/ 4 h 92"/>
                  <a:gd name="T78" fmla="*/ 72 w 80"/>
                  <a:gd name="T79" fmla="*/ 8 h 92"/>
                  <a:gd name="T80" fmla="*/ 70 w 80"/>
                  <a:gd name="T81" fmla="*/ 20 h 92"/>
                  <a:gd name="T82" fmla="*/ 60 w 80"/>
                  <a:gd name="T83" fmla="*/ 0 h 92"/>
                  <a:gd name="T84" fmla="*/ 52 w 80"/>
                  <a:gd name="T85" fmla="*/ 3 h 92"/>
                  <a:gd name="T86" fmla="*/ 39 w 80"/>
                  <a:gd name="T87" fmla="*/ 15 h 92"/>
                  <a:gd name="T88" fmla="*/ 22 w 80"/>
                  <a:gd name="T89" fmla="*/ 34 h 92"/>
                  <a:gd name="T90" fmla="*/ 6 w 80"/>
                  <a:gd name="T91" fmla="*/ 76 h 92"/>
                  <a:gd name="T92" fmla="*/ 3 w 80"/>
                  <a:gd name="T93" fmla="*/ 84 h 92"/>
                  <a:gd name="T94" fmla="*/ 2 w 80"/>
                  <a:gd name="T95" fmla="*/ 92 h 92"/>
                  <a:gd name="T96" fmla="*/ 16 w 80"/>
                  <a:gd name="T97" fmla="*/ 85 h 92"/>
                  <a:gd name="T98" fmla="*/ 52 w 80"/>
                  <a:gd name="T99" fmla="*/ 61 h 92"/>
                  <a:gd name="T100" fmla="*/ 71 w 80"/>
                  <a:gd name="T101" fmla="*/ 44 h 92"/>
                  <a:gd name="T102" fmla="*/ 79 w 80"/>
                  <a:gd name="T103" fmla="*/ 18 h 92"/>
                  <a:gd name="T104" fmla="*/ 60 w 80"/>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92">
                    <a:moveTo>
                      <a:pt x="50" y="58"/>
                    </a:moveTo>
                    <a:cubicBezTo>
                      <a:pt x="50" y="58"/>
                      <a:pt x="50" y="58"/>
                      <a:pt x="50" y="58"/>
                    </a:cubicBezTo>
                    <a:cubicBezTo>
                      <a:pt x="53" y="57"/>
                      <a:pt x="56" y="57"/>
                      <a:pt x="59" y="56"/>
                    </a:cubicBezTo>
                    <a:cubicBezTo>
                      <a:pt x="58" y="57"/>
                      <a:pt x="56" y="57"/>
                      <a:pt x="55" y="58"/>
                    </a:cubicBezTo>
                    <a:cubicBezTo>
                      <a:pt x="54" y="57"/>
                      <a:pt x="54" y="57"/>
                      <a:pt x="54" y="57"/>
                    </a:cubicBezTo>
                    <a:cubicBezTo>
                      <a:pt x="53" y="57"/>
                      <a:pt x="51" y="57"/>
                      <a:pt x="50" y="58"/>
                    </a:cubicBezTo>
                    <a:moveTo>
                      <a:pt x="6" y="86"/>
                    </a:moveTo>
                    <a:cubicBezTo>
                      <a:pt x="6" y="86"/>
                      <a:pt x="6" y="86"/>
                      <a:pt x="6" y="86"/>
                    </a:cubicBezTo>
                    <a:cubicBezTo>
                      <a:pt x="7" y="83"/>
                      <a:pt x="8" y="80"/>
                      <a:pt x="9" y="78"/>
                    </a:cubicBezTo>
                    <a:cubicBezTo>
                      <a:pt x="11" y="76"/>
                      <a:pt x="22" y="63"/>
                      <a:pt x="30" y="53"/>
                    </a:cubicBezTo>
                    <a:cubicBezTo>
                      <a:pt x="32" y="54"/>
                      <a:pt x="33" y="55"/>
                      <a:pt x="35" y="56"/>
                    </a:cubicBezTo>
                    <a:cubicBezTo>
                      <a:pt x="13" y="82"/>
                      <a:pt x="13" y="82"/>
                      <a:pt x="13" y="82"/>
                    </a:cubicBezTo>
                    <a:cubicBezTo>
                      <a:pt x="6" y="86"/>
                      <a:pt x="6" y="86"/>
                      <a:pt x="6" y="86"/>
                    </a:cubicBezTo>
                    <a:moveTo>
                      <a:pt x="64" y="42"/>
                    </a:moveTo>
                    <a:cubicBezTo>
                      <a:pt x="65" y="41"/>
                      <a:pt x="66" y="41"/>
                      <a:pt x="67" y="40"/>
                    </a:cubicBezTo>
                    <a:cubicBezTo>
                      <a:pt x="67" y="41"/>
                      <a:pt x="67" y="41"/>
                      <a:pt x="67" y="41"/>
                    </a:cubicBezTo>
                    <a:cubicBezTo>
                      <a:pt x="67" y="41"/>
                      <a:pt x="67" y="41"/>
                      <a:pt x="67" y="41"/>
                    </a:cubicBezTo>
                    <a:cubicBezTo>
                      <a:pt x="66" y="41"/>
                      <a:pt x="65" y="41"/>
                      <a:pt x="64" y="42"/>
                    </a:cubicBezTo>
                    <a:moveTo>
                      <a:pt x="65" y="39"/>
                    </a:moveTo>
                    <a:cubicBezTo>
                      <a:pt x="65" y="39"/>
                      <a:pt x="66" y="38"/>
                      <a:pt x="66" y="38"/>
                    </a:cubicBezTo>
                    <a:cubicBezTo>
                      <a:pt x="66" y="38"/>
                      <a:pt x="66" y="38"/>
                      <a:pt x="66" y="38"/>
                    </a:cubicBezTo>
                    <a:cubicBezTo>
                      <a:pt x="66" y="39"/>
                      <a:pt x="65" y="39"/>
                      <a:pt x="65" y="39"/>
                    </a:cubicBezTo>
                    <a:moveTo>
                      <a:pt x="48" y="57"/>
                    </a:moveTo>
                    <a:cubicBezTo>
                      <a:pt x="47" y="57"/>
                      <a:pt x="47" y="57"/>
                      <a:pt x="47" y="57"/>
                    </a:cubicBezTo>
                    <a:cubicBezTo>
                      <a:pt x="41" y="56"/>
                      <a:pt x="34" y="52"/>
                      <a:pt x="31" y="48"/>
                    </a:cubicBezTo>
                    <a:cubicBezTo>
                      <a:pt x="27" y="44"/>
                      <a:pt x="25" y="39"/>
                      <a:pt x="25" y="34"/>
                    </a:cubicBezTo>
                    <a:cubicBezTo>
                      <a:pt x="25" y="34"/>
                      <a:pt x="25" y="34"/>
                      <a:pt x="25" y="34"/>
                    </a:cubicBezTo>
                    <a:cubicBezTo>
                      <a:pt x="25" y="29"/>
                      <a:pt x="27" y="24"/>
                      <a:pt x="31" y="22"/>
                    </a:cubicBezTo>
                    <a:cubicBezTo>
                      <a:pt x="33" y="20"/>
                      <a:pt x="36" y="19"/>
                      <a:pt x="39" y="19"/>
                    </a:cubicBezTo>
                    <a:cubicBezTo>
                      <a:pt x="39" y="19"/>
                      <a:pt x="39" y="19"/>
                      <a:pt x="39" y="19"/>
                    </a:cubicBezTo>
                    <a:cubicBezTo>
                      <a:pt x="39" y="19"/>
                      <a:pt x="40" y="19"/>
                      <a:pt x="40" y="19"/>
                    </a:cubicBezTo>
                    <a:cubicBezTo>
                      <a:pt x="40" y="20"/>
                      <a:pt x="39" y="22"/>
                      <a:pt x="38" y="23"/>
                    </a:cubicBezTo>
                    <a:cubicBezTo>
                      <a:pt x="37" y="23"/>
                      <a:pt x="37" y="23"/>
                      <a:pt x="37" y="24"/>
                    </a:cubicBezTo>
                    <a:cubicBezTo>
                      <a:pt x="37" y="24"/>
                      <a:pt x="36" y="25"/>
                      <a:pt x="36" y="25"/>
                    </a:cubicBezTo>
                    <a:cubicBezTo>
                      <a:pt x="36" y="26"/>
                      <a:pt x="36" y="26"/>
                      <a:pt x="36" y="26"/>
                    </a:cubicBezTo>
                    <a:cubicBezTo>
                      <a:pt x="35" y="27"/>
                      <a:pt x="35" y="29"/>
                      <a:pt x="35" y="31"/>
                    </a:cubicBezTo>
                    <a:cubicBezTo>
                      <a:pt x="35" y="35"/>
                      <a:pt x="37" y="40"/>
                      <a:pt x="40" y="43"/>
                    </a:cubicBezTo>
                    <a:cubicBezTo>
                      <a:pt x="43" y="46"/>
                      <a:pt x="47" y="47"/>
                      <a:pt x="51" y="47"/>
                    </a:cubicBezTo>
                    <a:cubicBezTo>
                      <a:pt x="53" y="47"/>
                      <a:pt x="54" y="47"/>
                      <a:pt x="56" y="46"/>
                    </a:cubicBezTo>
                    <a:cubicBezTo>
                      <a:pt x="56" y="46"/>
                      <a:pt x="56" y="46"/>
                      <a:pt x="56" y="46"/>
                    </a:cubicBezTo>
                    <a:cubicBezTo>
                      <a:pt x="57" y="46"/>
                      <a:pt x="57" y="46"/>
                      <a:pt x="57" y="46"/>
                    </a:cubicBezTo>
                    <a:cubicBezTo>
                      <a:pt x="57" y="46"/>
                      <a:pt x="57" y="46"/>
                      <a:pt x="57" y="46"/>
                    </a:cubicBezTo>
                    <a:cubicBezTo>
                      <a:pt x="61" y="45"/>
                      <a:pt x="64" y="44"/>
                      <a:pt x="67" y="42"/>
                    </a:cubicBezTo>
                    <a:cubicBezTo>
                      <a:pt x="68" y="42"/>
                      <a:pt x="68" y="42"/>
                      <a:pt x="68" y="42"/>
                    </a:cubicBezTo>
                    <a:cubicBezTo>
                      <a:pt x="68" y="43"/>
                      <a:pt x="68" y="43"/>
                      <a:pt x="68" y="44"/>
                    </a:cubicBezTo>
                    <a:cubicBezTo>
                      <a:pt x="68" y="48"/>
                      <a:pt x="66" y="52"/>
                      <a:pt x="63" y="54"/>
                    </a:cubicBezTo>
                    <a:cubicBezTo>
                      <a:pt x="63" y="54"/>
                      <a:pt x="63" y="54"/>
                      <a:pt x="62" y="55"/>
                    </a:cubicBezTo>
                    <a:cubicBezTo>
                      <a:pt x="62" y="54"/>
                      <a:pt x="62" y="54"/>
                      <a:pt x="62" y="54"/>
                    </a:cubicBezTo>
                    <a:cubicBezTo>
                      <a:pt x="62" y="54"/>
                      <a:pt x="62" y="54"/>
                      <a:pt x="61" y="54"/>
                    </a:cubicBezTo>
                    <a:cubicBezTo>
                      <a:pt x="61" y="54"/>
                      <a:pt x="61" y="54"/>
                      <a:pt x="61" y="54"/>
                    </a:cubicBezTo>
                    <a:cubicBezTo>
                      <a:pt x="60" y="54"/>
                      <a:pt x="60" y="54"/>
                      <a:pt x="59" y="54"/>
                    </a:cubicBezTo>
                    <a:cubicBezTo>
                      <a:pt x="56" y="55"/>
                      <a:pt x="52" y="56"/>
                      <a:pt x="48" y="56"/>
                    </a:cubicBezTo>
                    <a:cubicBezTo>
                      <a:pt x="48" y="56"/>
                      <a:pt x="47" y="57"/>
                      <a:pt x="48" y="57"/>
                    </a:cubicBezTo>
                    <a:cubicBezTo>
                      <a:pt x="48" y="57"/>
                      <a:pt x="48" y="57"/>
                      <a:pt x="48" y="57"/>
                    </a:cubicBezTo>
                    <a:moveTo>
                      <a:pt x="51" y="43"/>
                    </a:moveTo>
                    <a:cubicBezTo>
                      <a:pt x="48" y="43"/>
                      <a:pt x="45" y="42"/>
                      <a:pt x="42" y="40"/>
                    </a:cubicBezTo>
                    <a:cubicBezTo>
                      <a:pt x="40" y="38"/>
                      <a:pt x="39" y="34"/>
                      <a:pt x="39" y="31"/>
                    </a:cubicBezTo>
                    <a:cubicBezTo>
                      <a:pt x="39" y="30"/>
                      <a:pt x="39" y="28"/>
                      <a:pt x="40" y="27"/>
                    </a:cubicBezTo>
                    <a:cubicBezTo>
                      <a:pt x="44" y="21"/>
                      <a:pt x="47" y="16"/>
                      <a:pt x="51" y="10"/>
                    </a:cubicBezTo>
                    <a:cubicBezTo>
                      <a:pt x="51" y="14"/>
                      <a:pt x="54" y="17"/>
                      <a:pt x="57" y="20"/>
                    </a:cubicBezTo>
                    <a:cubicBezTo>
                      <a:pt x="61" y="23"/>
                      <a:pt x="66" y="24"/>
                      <a:pt x="70" y="24"/>
                    </a:cubicBezTo>
                    <a:cubicBezTo>
                      <a:pt x="70" y="24"/>
                      <a:pt x="71" y="24"/>
                      <a:pt x="72" y="24"/>
                    </a:cubicBezTo>
                    <a:cubicBezTo>
                      <a:pt x="71" y="24"/>
                      <a:pt x="71" y="25"/>
                      <a:pt x="71" y="25"/>
                    </a:cubicBezTo>
                    <a:cubicBezTo>
                      <a:pt x="70" y="25"/>
                      <a:pt x="70" y="25"/>
                      <a:pt x="70" y="25"/>
                    </a:cubicBezTo>
                    <a:cubicBezTo>
                      <a:pt x="69" y="25"/>
                      <a:pt x="69" y="25"/>
                      <a:pt x="68" y="25"/>
                    </a:cubicBezTo>
                    <a:cubicBezTo>
                      <a:pt x="66" y="25"/>
                      <a:pt x="65" y="25"/>
                      <a:pt x="63" y="24"/>
                    </a:cubicBezTo>
                    <a:cubicBezTo>
                      <a:pt x="63" y="24"/>
                      <a:pt x="63" y="24"/>
                      <a:pt x="63" y="24"/>
                    </a:cubicBezTo>
                    <a:cubicBezTo>
                      <a:pt x="62" y="24"/>
                      <a:pt x="62" y="25"/>
                      <a:pt x="62" y="25"/>
                    </a:cubicBezTo>
                    <a:cubicBezTo>
                      <a:pt x="62" y="25"/>
                      <a:pt x="62" y="26"/>
                      <a:pt x="62" y="26"/>
                    </a:cubicBezTo>
                    <a:cubicBezTo>
                      <a:pt x="64" y="26"/>
                      <a:pt x="66" y="27"/>
                      <a:pt x="68" y="27"/>
                    </a:cubicBezTo>
                    <a:cubicBezTo>
                      <a:pt x="69" y="27"/>
                      <a:pt x="69" y="27"/>
                      <a:pt x="70" y="27"/>
                    </a:cubicBezTo>
                    <a:cubicBezTo>
                      <a:pt x="69" y="27"/>
                      <a:pt x="69" y="28"/>
                      <a:pt x="68" y="28"/>
                    </a:cubicBezTo>
                    <a:cubicBezTo>
                      <a:pt x="66" y="28"/>
                      <a:pt x="64" y="28"/>
                      <a:pt x="62" y="27"/>
                    </a:cubicBezTo>
                    <a:cubicBezTo>
                      <a:pt x="62" y="27"/>
                      <a:pt x="62" y="27"/>
                      <a:pt x="62" y="27"/>
                    </a:cubicBezTo>
                    <a:cubicBezTo>
                      <a:pt x="61" y="27"/>
                      <a:pt x="61" y="27"/>
                      <a:pt x="61" y="28"/>
                    </a:cubicBezTo>
                    <a:cubicBezTo>
                      <a:pt x="61" y="28"/>
                      <a:pt x="61" y="29"/>
                      <a:pt x="61" y="29"/>
                    </a:cubicBezTo>
                    <a:cubicBezTo>
                      <a:pt x="63" y="29"/>
                      <a:pt x="65" y="30"/>
                      <a:pt x="67" y="30"/>
                    </a:cubicBezTo>
                    <a:cubicBezTo>
                      <a:pt x="67" y="30"/>
                      <a:pt x="67" y="31"/>
                      <a:pt x="66" y="31"/>
                    </a:cubicBezTo>
                    <a:cubicBezTo>
                      <a:pt x="66" y="31"/>
                      <a:pt x="66" y="31"/>
                      <a:pt x="66" y="31"/>
                    </a:cubicBezTo>
                    <a:cubicBezTo>
                      <a:pt x="65" y="31"/>
                      <a:pt x="64" y="31"/>
                      <a:pt x="63" y="31"/>
                    </a:cubicBezTo>
                    <a:cubicBezTo>
                      <a:pt x="62" y="31"/>
                      <a:pt x="60" y="31"/>
                      <a:pt x="59" y="31"/>
                    </a:cubicBezTo>
                    <a:cubicBezTo>
                      <a:pt x="59" y="31"/>
                      <a:pt x="59" y="31"/>
                      <a:pt x="59" y="31"/>
                    </a:cubicBezTo>
                    <a:cubicBezTo>
                      <a:pt x="58" y="31"/>
                      <a:pt x="58" y="31"/>
                      <a:pt x="58" y="32"/>
                    </a:cubicBezTo>
                    <a:cubicBezTo>
                      <a:pt x="58" y="32"/>
                      <a:pt x="58" y="33"/>
                      <a:pt x="58" y="33"/>
                    </a:cubicBezTo>
                    <a:cubicBezTo>
                      <a:pt x="58" y="33"/>
                      <a:pt x="58" y="33"/>
                      <a:pt x="58" y="33"/>
                    </a:cubicBezTo>
                    <a:cubicBezTo>
                      <a:pt x="60" y="33"/>
                      <a:pt x="62" y="33"/>
                      <a:pt x="63" y="33"/>
                    </a:cubicBezTo>
                    <a:cubicBezTo>
                      <a:pt x="64" y="33"/>
                      <a:pt x="64" y="33"/>
                      <a:pt x="65" y="33"/>
                    </a:cubicBezTo>
                    <a:cubicBezTo>
                      <a:pt x="64" y="34"/>
                      <a:pt x="64" y="35"/>
                      <a:pt x="63" y="35"/>
                    </a:cubicBezTo>
                    <a:cubicBezTo>
                      <a:pt x="61" y="35"/>
                      <a:pt x="59" y="35"/>
                      <a:pt x="56" y="35"/>
                    </a:cubicBezTo>
                    <a:cubicBezTo>
                      <a:pt x="56" y="35"/>
                      <a:pt x="56" y="35"/>
                      <a:pt x="56" y="35"/>
                    </a:cubicBezTo>
                    <a:cubicBezTo>
                      <a:pt x="56" y="35"/>
                      <a:pt x="55" y="35"/>
                      <a:pt x="55" y="36"/>
                    </a:cubicBezTo>
                    <a:cubicBezTo>
                      <a:pt x="55" y="36"/>
                      <a:pt x="55" y="36"/>
                      <a:pt x="56" y="37"/>
                    </a:cubicBezTo>
                    <a:cubicBezTo>
                      <a:pt x="58" y="37"/>
                      <a:pt x="60" y="37"/>
                      <a:pt x="62" y="37"/>
                    </a:cubicBezTo>
                    <a:cubicBezTo>
                      <a:pt x="61" y="38"/>
                      <a:pt x="61" y="38"/>
                      <a:pt x="60" y="39"/>
                    </a:cubicBezTo>
                    <a:cubicBezTo>
                      <a:pt x="60" y="39"/>
                      <a:pt x="60" y="39"/>
                      <a:pt x="60" y="39"/>
                    </a:cubicBezTo>
                    <a:cubicBezTo>
                      <a:pt x="59" y="39"/>
                      <a:pt x="57" y="39"/>
                      <a:pt x="55" y="38"/>
                    </a:cubicBezTo>
                    <a:cubicBezTo>
                      <a:pt x="55" y="38"/>
                      <a:pt x="55" y="38"/>
                      <a:pt x="55" y="38"/>
                    </a:cubicBezTo>
                    <a:cubicBezTo>
                      <a:pt x="55" y="38"/>
                      <a:pt x="54" y="38"/>
                      <a:pt x="54" y="38"/>
                    </a:cubicBezTo>
                    <a:cubicBezTo>
                      <a:pt x="54" y="38"/>
                      <a:pt x="54" y="39"/>
                      <a:pt x="54" y="39"/>
                    </a:cubicBezTo>
                    <a:cubicBezTo>
                      <a:pt x="54" y="39"/>
                      <a:pt x="54" y="39"/>
                      <a:pt x="54" y="39"/>
                    </a:cubicBezTo>
                    <a:cubicBezTo>
                      <a:pt x="55" y="40"/>
                      <a:pt x="55" y="40"/>
                      <a:pt x="55" y="40"/>
                    </a:cubicBezTo>
                    <a:cubicBezTo>
                      <a:pt x="56" y="40"/>
                      <a:pt x="57" y="40"/>
                      <a:pt x="59" y="40"/>
                    </a:cubicBezTo>
                    <a:cubicBezTo>
                      <a:pt x="58" y="41"/>
                      <a:pt x="58" y="41"/>
                      <a:pt x="58" y="41"/>
                    </a:cubicBezTo>
                    <a:cubicBezTo>
                      <a:pt x="57" y="42"/>
                      <a:pt x="57" y="42"/>
                      <a:pt x="57" y="42"/>
                    </a:cubicBezTo>
                    <a:cubicBezTo>
                      <a:pt x="55" y="42"/>
                      <a:pt x="53" y="41"/>
                      <a:pt x="52" y="41"/>
                    </a:cubicBezTo>
                    <a:cubicBezTo>
                      <a:pt x="52" y="41"/>
                      <a:pt x="52" y="41"/>
                      <a:pt x="52" y="41"/>
                    </a:cubicBezTo>
                    <a:cubicBezTo>
                      <a:pt x="51" y="41"/>
                      <a:pt x="51" y="41"/>
                      <a:pt x="51" y="41"/>
                    </a:cubicBezTo>
                    <a:cubicBezTo>
                      <a:pt x="51" y="42"/>
                      <a:pt x="51" y="42"/>
                      <a:pt x="51" y="42"/>
                    </a:cubicBezTo>
                    <a:cubicBezTo>
                      <a:pt x="52" y="43"/>
                      <a:pt x="53" y="43"/>
                      <a:pt x="54" y="43"/>
                    </a:cubicBezTo>
                    <a:cubicBezTo>
                      <a:pt x="53" y="43"/>
                      <a:pt x="52" y="43"/>
                      <a:pt x="51" y="43"/>
                    </a:cubicBezTo>
                    <a:cubicBezTo>
                      <a:pt x="51" y="43"/>
                      <a:pt x="51" y="43"/>
                      <a:pt x="51" y="43"/>
                    </a:cubicBezTo>
                    <a:moveTo>
                      <a:pt x="70" y="20"/>
                    </a:moveTo>
                    <a:cubicBezTo>
                      <a:pt x="67" y="20"/>
                      <a:pt x="63" y="19"/>
                      <a:pt x="59" y="17"/>
                    </a:cubicBezTo>
                    <a:cubicBezTo>
                      <a:pt x="56" y="15"/>
                      <a:pt x="54" y="12"/>
                      <a:pt x="54" y="9"/>
                    </a:cubicBezTo>
                    <a:cubicBezTo>
                      <a:pt x="54" y="7"/>
                      <a:pt x="55" y="6"/>
                      <a:pt x="55" y="5"/>
                    </a:cubicBezTo>
                    <a:cubicBezTo>
                      <a:pt x="57" y="4"/>
                      <a:pt x="59" y="4"/>
                      <a:pt x="60" y="4"/>
                    </a:cubicBezTo>
                    <a:cubicBezTo>
                      <a:pt x="60" y="4"/>
                      <a:pt x="61" y="4"/>
                      <a:pt x="61" y="4"/>
                    </a:cubicBezTo>
                    <a:cubicBezTo>
                      <a:pt x="65" y="4"/>
                      <a:pt x="69" y="5"/>
                      <a:pt x="72" y="8"/>
                    </a:cubicBezTo>
                    <a:cubicBezTo>
                      <a:pt x="73" y="7"/>
                      <a:pt x="73" y="7"/>
                      <a:pt x="73" y="7"/>
                    </a:cubicBezTo>
                    <a:cubicBezTo>
                      <a:pt x="72" y="8"/>
                      <a:pt x="72" y="8"/>
                      <a:pt x="72" y="8"/>
                    </a:cubicBezTo>
                    <a:cubicBezTo>
                      <a:pt x="75" y="11"/>
                      <a:pt x="76" y="14"/>
                      <a:pt x="76" y="15"/>
                    </a:cubicBezTo>
                    <a:cubicBezTo>
                      <a:pt x="76" y="17"/>
                      <a:pt x="75" y="19"/>
                      <a:pt x="74" y="19"/>
                    </a:cubicBezTo>
                    <a:cubicBezTo>
                      <a:pt x="73" y="20"/>
                      <a:pt x="72" y="20"/>
                      <a:pt x="70" y="20"/>
                    </a:cubicBezTo>
                    <a:cubicBezTo>
                      <a:pt x="70" y="20"/>
                      <a:pt x="70" y="20"/>
                      <a:pt x="70" y="20"/>
                    </a:cubicBezTo>
                    <a:cubicBezTo>
                      <a:pt x="70" y="20"/>
                      <a:pt x="70" y="20"/>
                      <a:pt x="70" y="20"/>
                    </a:cubicBezTo>
                    <a:moveTo>
                      <a:pt x="60" y="0"/>
                    </a:moveTo>
                    <a:cubicBezTo>
                      <a:pt x="58" y="0"/>
                      <a:pt x="56" y="0"/>
                      <a:pt x="53" y="1"/>
                    </a:cubicBezTo>
                    <a:cubicBezTo>
                      <a:pt x="53" y="2"/>
                      <a:pt x="53" y="2"/>
                      <a:pt x="53" y="2"/>
                    </a:cubicBezTo>
                    <a:cubicBezTo>
                      <a:pt x="52" y="3"/>
                      <a:pt x="52" y="3"/>
                      <a:pt x="52" y="3"/>
                    </a:cubicBezTo>
                    <a:cubicBezTo>
                      <a:pt x="52" y="3"/>
                      <a:pt x="52" y="3"/>
                      <a:pt x="52" y="3"/>
                    </a:cubicBezTo>
                    <a:cubicBezTo>
                      <a:pt x="48" y="8"/>
                      <a:pt x="45" y="12"/>
                      <a:pt x="43" y="16"/>
                    </a:cubicBezTo>
                    <a:cubicBezTo>
                      <a:pt x="41" y="16"/>
                      <a:pt x="40" y="15"/>
                      <a:pt x="39" y="15"/>
                    </a:cubicBezTo>
                    <a:cubicBezTo>
                      <a:pt x="35" y="15"/>
                      <a:pt x="32" y="17"/>
                      <a:pt x="29" y="19"/>
                    </a:cubicBezTo>
                    <a:cubicBezTo>
                      <a:pt x="24" y="22"/>
                      <a:pt x="22" y="28"/>
                      <a:pt x="22" y="34"/>
                    </a:cubicBezTo>
                    <a:cubicBezTo>
                      <a:pt x="22" y="34"/>
                      <a:pt x="22" y="34"/>
                      <a:pt x="22" y="34"/>
                    </a:cubicBezTo>
                    <a:cubicBezTo>
                      <a:pt x="22" y="40"/>
                      <a:pt x="24" y="45"/>
                      <a:pt x="28" y="50"/>
                    </a:cubicBezTo>
                    <a:cubicBezTo>
                      <a:pt x="23" y="55"/>
                      <a:pt x="18" y="61"/>
                      <a:pt x="14" y="66"/>
                    </a:cubicBezTo>
                    <a:cubicBezTo>
                      <a:pt x="10" y="72"/>
                      <a:pt x="6" y="76"/>
                      <a:pt x="6" y="76"/>
                    </a:cubicBezTo>
                    <a:cubicBezTo>
                      <a:pt x="6" y="76"/>
                      <a:pt x="6" y="76"/>
                      <a:pt x="6" y="76"/>
                    </a:cubicBezTo>
                    <a:cubicBezTo>
                      <a:pt x="6" y="76"/>
                      <a:pt x="6" y="76"/>
                      <a:pt x="6" y="76"/>
                    </a:cubicBezTo>
                    <a:cubicBezTo>
                      <a:pt x="5" y="78"/>
                      <a:pt x="4" y="81"/>
                      <a:pt x="3" y="84"/>
                    </a:cubicBezTo>
                    <a:cubicBezTo>
                      <a:pt x="1" y="87"/>
                      <a:pt x="1" y="90"/>
                      <a:pt x="1" y="90"/>
                    </a:cubicBezTo>
                    <a:cubicBezTo>
                      <a:pt x="0" y="90"/>
                      <a:pt x="1" y="91"/>
                      <a:pt x="1" y="92"/>
                    </a:cubicBezTo>
                    <a:cubicBezTo>
                      <a:pt x="2" y="92"/>
                      <a:pt x="2" y="92"/>
                      <a:pt x="2" y="92"/>
                    </a:cubicBezTo>
                    <a:cubicBezTo>
                      <a:pt x="3" y="92"/>
                      <a:pt x="3" y="92"/>
                      <a:pt x="3" y="92"/>
                    </a:cubicBezTo>
                    <a:cubicBezTo>
                      <a:pt x="15" y="85"/>
                      <a:pt x="15" y="85"/>
                      <a:pt x="15" y="85"/>
                    </a:cubicBezTo>
                    <a:cubicBezTo>
                      <a:pt x="16" y="85"/>
                      <a:pt x="16" y="85"/>
                      <a:pt x="16" y="85"/>
                    </a:cubicBezTo>
                    <a:cubicBezTo>
                      <a:pt x="38" y="58"/>
                      <a:pt x="38" y="58"/>
                      <a:pt x="38" y="58"/>
                    </a:cubicBezTo>
                    <a:cubicBezTo>
                      <a:pt x="41" y="59"/>
                      <a:pt x="44" y="60"/>
                      <a:pt x="46" y="61"/>
                    </a:cubicBezTo>
                    <a:cubicBezTo>
                      <a:pt x="48" y="61"/>
                      <a:pt x="50" y="61"/>
                      <a:pt x="52" y="61"/>
                    </a:cubicBezTo>
                    <a:cubicBezTo>
                      <a:pt x="52" y="61"/>
                      <a:pt x="52" y="61"/>
                      <a:pt x="52" y="61"/>
                    </a:cubicBezTo>
                    <a:cubicBezTo>
                      <a:pt x="57" y="61"/>
                      <a:pt x="62" y="60"/>
                      <a:pt x="66" y="57"/>
                    </a:cubicBezTo>
                    <a:cubicBezTo>
                      <a:pt x="69" y="53"/>
                      <a:pt x="71" y="49"/>
                      <a:pt x="71" y="44"/>
                    </a:cubicBezTo>
                    <a:cubicBezTo>
                      <a:pt x="71" y="41"/>
                      <a:pt x="70" y="37"/>
                      <a:pt x="68" y="35"/>
                    </a:cubicBezTo>
                    <a:cubicBezTo>
                      <a:pt x="72" y="30"/>
                      <a:pt x="75" y="25"/>
                      <a:pt x="79" y="20"/>
                    </a:cubicBezTo>
                    <a:cubicBezTo>
                      <a:pt x="79" y="20"/>
                      <a:pt x="79" y="19"/>
                      <a:pt x="79" y="18"/>
                    </a:cubicBezTo>
                    <a:cubicBezTo>
                      <a:pt x="79" y="17"/>
                      <a:pt x="80" y="16"/>
                      <a:pt x="80" y="15"/>
                    </a:cubicBezTo>
                    <a:cubicBezTo>
                      <a:pt x="80" y="12"/>
                      <a:pt x="78" y="9"/>
                      <a:pt x="74" y="6"/>
                    </a:cubicBezTo>
                    <a:cubicBezTo>
                      <a:pt x="71" y="2"/>
                      <a:pt x="66"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854"/>
              <p:cNvSpPr/>
              <p:nvPr/>
            </p:nvSpPr>
            <p:spPr bwMode="auto">
              <a:xfrm>
                <a:off x="5507" y="2562"/>
                <a:ext cx="35" cy="10"/>
              </a:xfrm>
              <a:custGeom>
                <a:avLst/>
                <a:gdLst>
                  <a:gd name="T0" fmla="*/ 14 w 15"/>
                  <a:gd name="T1" fmla="*/ 0 h 4"/>
                  <a:gd name="T2" fmla="*/ 13 w 15"/>
                  <a:gd name="T3" fmla="*/ 0 h 4"/>
                  <a:gd name="T4" fmla="*/ 1 w 15"/>
                  <a:gd name="T5" fmla="*/ 3 h 4"/>
                  <a:gd name="T6" fmla="*/ 0 w 15"/>
                  <a:gd name="T7" fmla="*/ 4 h 4"/>
                  <a:gd name="T8" fmla="*/ 1 w 15"/>
                  <a:gd name="T9" fmla="*/ 4 h 4"/>
                  <a:gd name="T10" fmla="*/ 1 w 15"/>
                  <a:gd name="T11" fmla="*/ 4 h 4"/>
                  <a:gd name="T12" fmla="*/ 14 w 15"/>
                  <a:gd name="T13" fmla="*/ 1 h 4"/>
                  <a:gd name="T14" fmla="*/ 14 w 15"/>
                  <a:gd name="T15" fmla="*/ 0 h 4"/>
                  <a:gd name="T16" fmla="*/ 14 w 1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
                    <a:moveTo>
                      <a:pt x="14" y="0"/>
                    </a:moveTo>
                    <a:cubicBezTo>
                      <a:pt x="13" y="0"/>
                      <a:pt x="13" y="0"/>
                      <a:pt x="13" y="0"/>
                    </a:cubicBezTo>
                    <a:cubicBezTo>
                      <a:pt x="9" y="1"/>
                      <a:pt x="5" y="2"/>
                      <a:pt x="1" y="3"/>
                    </a:cubicBezTo>
                    <a:cubicBezTo>
                      <a:pt x="1" y="3"/>
                      <a:pt x="0" y="3"/>
                      <a:pt x="0" y="4"/>
                    </a:cubicBezTo>
                    <a:cubicBezTo>
                      <a:pt x="0" y="4"/>
                      <a:pt x="1" y="4"/>
                      <a:pt x="1" y="4"/>
                    </a:cubicBezTo>
                    <a:cubicBezTo>
                      <a:pt x="1" y="4"/>
                      <a:pt x="1" y="4"/>
                      <a:pt x="1" y="4"/>
                    </a:cubicBezTo>
                    <a:cubicBezTo>
                      <a:pt x="6" y="4"/>
                      <a:pt x="10" y="3"/>
                      <a:pt x="14" y="1"/>
                    </a:cubicBezTo>
                    <a:cubicBezTo>
                      <a:pt x="14"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855"/>
              <p:cNvSpPr/>
              <p:nvPr/>
            </p:nvSpPr>
            <p:spPr bwMode="auto">
              <a:xfrm>
                <a:off x="5504" y="2572"/>
                <a:ext cx="34" cy="9"/>
              </a:xfrm>
              <a:custGeom>
                <a:avLst/>
                <a:gdLst>
                  <a:gd name="T0" fmla="*/ 13 w 14"/>
                  <a:gd name="T1" fmla="*/ 0 h 4"/>
                  <a:gd name="T2" fmla="*/ 13 w 14"/>
                  <a:gd name="T3" fmla="*/ 0 h 4"/>
                  <a:gd name="T4" fmla="*/ 1 w 14"/>
                  <a:gd name="T5" fmla="*/ 3 h 4"/>
                  <a:gd name="T6" fmla="*/ 0 w 14"/>
                  <a:gd name="T7" fmla="*/ 4 h 4"/>
                  <a:gd name="T8" fmla="*/ 1 w 14"/>
                  <a:gd name="T9" fmla="*/ 4 h 4"/>
                  <a:gd name="T10" fmla="*/ 1 w 14"/>
                  <a:gd name="T11" fmla="*/ 4 h 4"/>
                  <a:gd name="T12" fmla="*/ 13 w 14"/>
                  <a:gd name="T13" fmla="*/ 2 h 4"/>
                  <a:gd name="T14" fmla="*/ 14 w 14"/>
                  <a:gd name="T15" fmla="*/ 1 h 4"/>
                  <a:gd name="T16" fmla="*/ 13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3" y="0"/>
                    </a:moveTo>
                    <a:cubicBezTo>
                      <a:pt x="13" y="0"/>
                      <a:pt x="13" y="0"/>
                      <a:pt x="13" y="0"/>
                    </a:cubicBezTo>
                    <a:cubicBezTo>
                      <a:pt x="9" y="2"/>
                      <a:pt x="5" y="2"/>
                      <a:pt x="1" y="3"/>
                    </a:cubicBezTo>
                    <a:cubicBezTo>
                      <a:pt x="1" y="3"/>
                      <a:pt x="0" y="3"/>
                      <a:pt x="0" y="4"/>
                    </a:cubicBezTo>
                    <a:cubicBezTo>
                      <a:pt x="0" y="4"/>
                      <a:pt x="1" y="4"/>
                      <a:pt x="1" y="4"/>
                    </a:cubicBezTo>
                    <a:cubicBezTo>
                      <a:pt x="1" y="4"/>
                      <a:pt x="1" y="4"/>
                      <a:pt x="1" y="4"/>
                    </a:cubicBezTo>
                    <a:cubicBezTo>
                      <a:pt x="5" y="4"/>
                      <a:pt x="9" y="3"/>
                      <a:pt x="13" y="2"/>
                    </a:cubicBezTo>
                    <a:cubicBezTo>
                      <a:pt x="14" y="2"/>
                      <a:pt x="14" y="1"/>
                      <a:pt x="14" y="1"/>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56"/>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57"/>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58"/>
              <p:cNvSpPr>
                <a:spLocks noEditPoints="1"/>
              </p:cNvSpPr>
              <p:nvPr/>
            </p:nvSpPr>
            <p:spPr bwMode="auto">
              <a:xfrm>
                <a:off x="5182" y="1649"/>
                <a:ext cx="296" cy="199"/>
              </a:xfrm>
              <a:custGeom>
                <a:avLst/>
                <a:gdLst>
                  <a:gd name="T0" fmla="*/ 20 w 125"/>
                  <a:gd name="T1" fmla="*/ 58 h 84"/>
                  <a:gd name="T2" fmla="*/ 27 w 125"/>
                  <a:gd name="T3" fmla="*/ 78 h 84"/>
                  <a:gd name="T4" fmla="*/ 53 w 125"/>
                  <a:gd name="T5" fmla="*/ 46 h 84"/>
                  <a:gd name="T6" fmla="*/ 46 w 125"/>
                  <a:gd name="T7" fmla="*/ 75 h 84"/>
                  <a:gd name="T8" fmla="*/ 29 w 125"/>
                  <a:gd name="T9" fmla="*/ 79 h 84"/>
                  <a:gd name="T10" fmla="*/ 37 w 125"/>
                  <a:gd name="T11" fmla="*/ 51 h 84"/>
                  <a:gd name="T12" fmla="*/ 48 w 125"/>
                  <a:gd name="T13" fmla="*/ 46 h 84"/>
                  <a:gd name="T14" fmla="*/ 51 w 125"/>
                  <a:gd name="T15" fmla="*/ 46 h 84"/>
                  <a:gd name="T16" fmla="*/ 31 w 125"/>
                  <a:gd name="T17" fmla="*/ 79 h 84"/>
                  <a:gd name="T18" fmla="*/ 97 w 125"/>
                  <a:gd name="T19" fmla="*/ 25 h 84"/>
                  <a:gd name="T20" fmla="*/ 104 w 125"/>
                  <a:gd name="T21" fmla="*/ 23 h 84"/>
                  <a:gd name="T22" fmla="*/ 101 w 125"/>
                  <a:gd name="T23" fmla="*/ 50 h 84"/>
                  <a:gd name="T24" fmla="*/ 108 w 125"/>
                  <a:gd name="T25" fmla="*/ 24 h 84"/>
                  <a:gd name="T26" fmla="*/ 111 w 125"/>
                  <a:gd name="T27" fmla="*/ 43 h 84"/>
                  <a:gd name="T28" fmla="*/ 111 w 125"/>
                  <a:gd name="T29" fmla="*/ 44 h 84"/>
                  <a:gd name="T30" fmla="*/ 110 w 125"/>
                  <a:gd name="T31" fmla="*/ 44 h 84"/>
                  <a:gd name="T32" fmla="*/ 85 w 125"/>
                  <a:gd name="T33" fmla="*/ 56 h 84"/>
                  <a:gd name="T34" fmla="*/ 74 w 125"/>
                  <a:gd name="T35" fmla="*/ 35 h 84"/>
                  <a:gd name="T36" fmla="*/ 88 w 125"/>
                  <a:gd name="T37" fmla="*/ 54 h 84"/>
                  <a:gd name="T38" fmla="*/ 82 w 125"/>
                  <a:gd name="T39" fmla="*/ 0 h 84"/>
                  <a:gd name="T40" fmla="*/ 82 w 125"/>
                  <a:gd name="T41" fmla="*/ 19 h 84"/>
                  <a:gd name="T42" fmla="*/ 83 w 125"/>
                  <a:gd name="T43" fmla="*/ 11 h 84"/>
                  <a:gd name="T44" fmla="*/ 87 w 125"/>
                  <a:gd name="T45" fmla="*/ 6 h 84"/>
                  <a:gd name="T46" fmla="*/ 105 w 125"/>
                  <a:gd name="T47" fmla="*/ 17 h 84"/>
                  <a:gd name="T48" fmla="*/ 72 w 125"/>
                  <a:gd name="T49" fmla="*/ 30 h 84"/>
                  <a:gd name="T50" fmla="*/ 59 w 125"/>
                  <a:gd name="T51" fmla="*/ 41 h 84"/>
                  <a:gd name="T52" fmla="*/ 50 w 125"/>
                  <a:gd name="T53" fmla="*/ 40 h 84"/>
                  <a:gd name="T54" fmla="*/ 33 w 125"/>
                  <a:gd name="T55" fmla="*/ 46 h 84"/>
                  <a:gd name="T56" fmla="*/ 19 w 125"/>
                  <a:gd name="T57" fmla="*/ 34 h 84"/>
                  <a:gd name="T58" fmla="*/ 24 w 125"/>
                  <a:gd name="T59" fmla="*/ 37 h 84"/>
                  <a:gd name="T60" fmla="*/ 29 w 125"/>
                  <a:gd name="T61" fmla="*/ 41 h 84"/>
                  <a:gd name="T62" fmla="*/ 15 w 125"/>
                  <a:gd name="T63" fmla="*/ 28 h 84"/>
                  <a:gd name="T64" fmla="*/ 4 w 125"/>
                  <a:gd name="T65" fmla="*/ 60 h 84"/>
                  <a:gd name="T66" fmla="*/ 5 w 125"/>
                  <a:gd name="T67" fmla="*/ 71 h 84"/>
                  <a:gd name="T68" fmla="*/ 11 w 125"/>
                  <a:gd name="T69" fmla="*/ 68 h 84"/>
                  <a:gd name="T70" fmla="*/ 18 w 125"/>
                  <a:gd name="T71" fmla="*/ 79 h 84"/>
                  <a:gd name="T72" fmla="*/ 55 w 125"/>
                  <a:gd name="T73" fmla="*/ 76 h 84"/>
                  <a:gd name="T74" fmla="*/ 65 w 125"/>
                  <a:gd name="T75" fmla="*/ 45 h 84"/>
                  <a:gd name="T76" fmla="*/ 72 w 125"/>
                  <a:gd name="T77" fmla="*/ 55 h 84"/>
                  <a:gd name="T78" fmla="*/ 110 w 125"/>
                  <a:gd name="T79" fmla="*/ 52 h 84"/>
                  <a:gd name="T80" fmla="*/ 118 w 125"/>
                  <a:gd name="T81" fmla="*/ 23 h 84"/>
                  <a:gd name="T82" fmla="*/ 96 w 125"/>
                  <a:gd name="T83"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4">
                    <a:moveTo>
                      <a:pt x="27" y="78"/>
                    </a:moveTo>
                    <a:cubicBezTo>
                      <a:pt x="20" y="74"/>
                      <a:pt x="10" y="62"/>
                      <a:pt x="20" y="58"/>
                    </a:cubicBezTo>
                    <a:cubicBezTo>
                      <a:pt x="25" y="56"/>
                      <a:pt x="30" y="54"/>
                      <a:pt x="36" y="51"/>
                    </a:cubicBezTo>
                    <a:cubicBezTo>
                      <a:pt x="33" y="60"/>
                      <a:pt x="30" y="69"/>
                      <a:pt x="27" y="78"/>
                    </a:cubicBezTo>
                    <a:moveTo>
                      <a:pt x="46" y="75"/>
                    </a:moveTo>
                    <a:cubicBezTo>
                      <a:pt x="48" y="65"/>
                      <a:pt x="50" y="56"/>
                      <a:pt x="53" y="46"/>
                    </a:cubicBezTo>
                    <a:cubicBezTo>
                      <a:pt x="58" y="50"/>
                      <a:pt x="59" y="64"/>
                      <a:pt x="55" y="68"/>
                    </a:cubicBezTo>
                    <a:cubicBezTo>
                      <a:pt x="53" y="70"/>
                      <a:pt x="50" y="73"/>
                      <a:pt x="46" y="75"/>
                    </a:cubicBezTo>
                    <a:moveTo>
                      <a:pt x="31" y="79"/>
                    </a:moveTo>
                    <a:cubicBezTo>
                      <a:pt x="30" y="79"/>
                      <a:pt x="29" y="79"/>
                      <a:pt x="29" y="79"/>
                    </a:cubicBezTo>
                    <a:cubicBezTo>
                      <a:pt x="28" y="79"/>
                      <a:pt x="28" y="79"/>
                      <a:pt x="28" y="79"/>
                    </a:cubicBezTo>
                    <a:cubicBezTo>
                      <a:pt x="31" y="70"/>
                      <a:pt x="34" y="60"/>
                      <a:pt x="37" y="51"/>
                    </a:cubicBezTo>
                    <a:cubicBezTo>
                      <a:pt x="37" y="51"/>
                      <a:pt x="37" y="51"/>
                      <a:pt x="37" y="51"/>
                    </a:cubicBezTo>
                    <a:cubicBezTo>
                      <a:pt x="40" y="49"/>
                      <a:pt x="44" y="48"/>
                      <a:pt x="48" y="46"/>
                    </a:cubicBezTo>
                    <a:cubicBezTo>
                      <a:pt x="49" y="46"/>
                      <a:pt x="49" y="46"/>
                      <a:pt x="50" y="46"/>
                    </a:cubicBezTo>
                    <a:cubicBezTo>
                      <a:pt x="51" y="46"/>
                      <a:pt x="51" y="46"/>
                      <a:pt x="51" y="46"/>
                    </a:cubicBezTo>
                    <a:cubicBezTo>
                      <a:pt x="49" y="56"/>
                      <a:pt x="46" y="66"/>
                      <a:pt x="43" y="76"/>
                    </a:cubicBezTo>
                    <a:cubicBezTo>
                      <a:pt x="39" y="78"/>
                      <a:pt x="35" y="79"/>
                      <a:pt x="31" y="79"/>
                    </a:cubicBezTo>
                    <a:moveTo>
                      <a:pt x="89" y="55"/>
                    </a:moveTo>
                    <a:cubicBezTo>
                      <a:pt x="92" y="45"/>
                      <a:pt x="95" y="35"/>
                      <a:pt x="97" y="25"/>
                    </a:cubicBezTo>
                    <a:cubicBezTo>
                      <a:pt x="99" y="25"/>
                      <a:pt x="100" y="24"/>
                      <a:pt x="101" y="23"/>
                    </a:cubicBezTo>
                    <a:cubicBezTo>
                      <a:pt x="102" y="23"/>
                      <a:pt x="103" y="23"/>
                      <a:pt x="104" y="23"/>
                    </a:cubicBezTo>
                    <a:cubicBezTo>
                      <a:pt x="105" y="23"/>
                      <a:pt x="106" y="23"/>
                      <a:pt x="106" y="23"/>
                    </a:cubicBezTo>
                    <a:cubicBezTo>
                      <a:pt x="104" y="32"/>
                      <a:pt x="103" y="41"/>
                      <a:pt x="101" y="50"/>
                    </a:cubicBezTo>
                    <a:cubicBezTo>
                      <a:pt x="103" y="50"/>
                      <a:pt x="103" y="50"/>
                      <a:pt x="103" y="50"/>
                    </a:cubicBezTo>
                    <a:cubicBezTo>
                      <a:pt x="104" y="41"/>
                      <a:pt x="106" y="33"/>
                      <a:pt x="108" y="24"/>
                    </a:cubicBezTo>
                    <a:cubicBezTo>
                      <a:pt x="113" y="27"/>
                      <a:pt x="113" y="39"/>
                      <a:pt x="111" y="44"/>
                    </a:cubicBezTo>
                    <a:cubicBezTo>
                      <a:pt x="111" y="43"/>
                      <a:pt x="111" y="43"/>
                      <a:pt x="111" y="43"/>
                    </a:cubicBezTo>
                    <a:cubicBezTo>
                      <a:pt x="111" y="43"/>
                      <a:pt x="111" y="43"/>
                      <a:pt x="111" y="44"/>
                    </a:cubicBezTo>
                    <a:cubicBezTo>
                      <a:pt x="111" y="44"/>
                      <a:pt x="111" y="44"/>
                      <a:pt x="111" y="44"/>
                    </a:cubicBezTo>
                    <a:cubicBezTo>
                      <a:pt x="111" y="44"/>
                      <a:pt x="111" y="44"/>
                      <a:pt x="111" y="44"/>
                    </a:cubicBezTo>
                    <a:cubicBezTo>
                      <a:pt x="110" y="44"/>
                      <a:pt x="110" y="44"/>
                      <a:pt x="110" y="44"/>
                    </a:cubicBezTo>
                    <a:cubicBezTo>
                      <a:pt x="110" y="44"/>
                      <a:pt x="110" y="44"/>
                      <a:pt x="111" y="44"/>
                    </a:cubicBezTo>
                    <a:cubicBezTo>
                      <a:pt x="107" y="50"/>
                      <a:pt x="92" y="56"/>
                      <a:pt x="85" y="56"/>
                    </a:cubicBezTo>
                    <a:cubicBezTo>
                      <a:pt x="85" y="56"/>
                      <a:pt x="85" y="56"/>
                      <a:pt x="85" y="55"/>
                    </a:cubicBezTo>
                    <a:cubicBezTo>
                      <a:pt x="78" y="55"/>
                      <a:pt x="63" y="40"/>
                      <a:pt x="74" y="35"/>
                    </a:cubicBezTo>
                    <a:cubicBezTo>
                      <a:pt x="81" y="32"/>
                      <a:pt x="88" y="29"/>
                      <a:pt x="95" y="26"/>
                    </a:cubicBezTo>
                    <a:cubicBezTo>
                      <a:pt x="93" y="35"/>
                      <a:pt x="90" y="45"/>
                      <a:pt x="88" y="54"/>
                    </a:cubicBezTo>
                    <a:cubicBezTo>
                      <a:pt x="89" y="55"/>
                      <a:pt x="89" y="55"/>
                      <a:pt x="89" y="55"/>
                    </a:cubicBezTo>
                    <a:moveTo>
                      <a:pt x="82" y="0"/>
                    </a:moveTo>
                    <a:cubicBezTo>
                      <a:pt x="78" y="0"/>
                      <a:pt x="75" y="3"/>
                      <a:pt x="77" y="12"/>
                    </a:cubicBezTo>
                    <a:cubicBezTo>
                      <a:pt x="78" y="14"/>
                      <a:pt x="79" y="19"/>
                      <a:pt x="82" y="19"/>
                    </a:cubicBezTo>
                    <a:cubicBezTo>
                      <a:pt x="82" y="19"/>
                      <a:pt x="82" y="19"/>
                      <a:pt x="83" y="18"/>
                    </a:cubicBezTo>
                    <a:cubicBezTo>
                      <a:pt x="86" y="17"/>
                      <a:pt x="83" y="13"/>
                      <a:pt x="83" y="11"/>
                    </a:cubicBezTo>
                    <a:cubicBezTo>
                      <a:pt x="82" y="7"/>
                      <a:pt x="82" y="6"/>
                      <a:pt x="84" y="6"/>
                    </a:cubicBezTo>
                    <a:cubicBezTo>
                      <a:pt x="85" y="6"/>
                      <a:pt x="86" y="6"/>
                      <a:pt x="87" y="6"/>
                    </a:cubicBezTo>
                    <a:cubicBezTo>
                      <a:pt x="95" y="11"/>
                      <a:pt x="104" y="15"/>
                      <a:pt x="112" y="19"/>
                    </a:cubicBezTo>
                    <a:cubicBezTo>
                      <a:pt x="110" y="18"/>
                      <a:pt x="107" y="17"/>
                      <a:pt x="105" y="17"/>
                    </a:cubicBezTo>
                    <a:cubicBezTo>
                      <a:pt x="99" y="17"/>
                      <a:pt x="93" y="21"/>
                      <a:pt x="86" y="23"/>
                    </a:cubicBezTo>
                    <a:cubicBezTo>
                      <a:pt x="82" y="25"/>
                      <a:pt x="77" y="28"/>
                      <a:pt x="72" y="30"/>
                    </a:cubicBezTo>
                    <a:cubicBezTo>
                      <a:pt x="66" y="32"/>
                      <a:pt x="66" y="39"/>
                      <a:pt x="62" y="40"/>
                    </a:cubicBezTo>
                    <a:cubicBezTo>
                      <a:pt x="61" y="41"/>
                      <a:pt x="60" y="41"/>
                      <a:pt x="59" y="41"/>
                    </a:cubicBezTo>
                    <a:cubicBezTo>
                      <a:pt x="57" y="41"/>
                      <a:pt x="56" y="41"/>
                      <a:pt x="55" y="40"/>
                    </a:cubicBezTo>
                    <a:cubicBezTo>
                      <a:pt x="53" y="40"/>
                      <a:pt x="52" y="40"/>
                      <a:pt x="50" y="40"/>
                    </a:cubicBezTo>
                    <a:cubicBezTo>
                      <a:pt x="49" y="40"/>
                      <a:pt x="48" y="40"/>
                      <a:pt x="47" y="40"/>
                    </a:cubicBezTo>
                    <a:cubicBezTo>
                      <a:pt x="42" y="42"/>
                      <a:pt x="37" y="44"/>
                      <a:pt x="33" y="46"/>
                    </a:cubicBezTo>
                    <a:cubicBezTo>
                      <a:pt x="23" y="50"/>
                      <a:pt x="13" y="53"/>
                      <a:pt x="9" y="63"/>
                    </a:cubicBezTo>
                    <a:cubicBezTo>
                      <a:pt x="12" y="53"/>
                      <a:pt x="16" y="43"/>
                      <a:pt x="19" y="34"/>
                    </a:cubicBezTo>
                    <a:cubicBezTo>
                      <a:pt x="19" y="33"/>
                      <a:pt x="19" y="33"/>
                      <a:pt x="20" y="33"/>
                    </a:cubicBezTo>
                    <a:cubicBezTo>
                      <a:pt x="21" y="33"/>
                      <a:pt x="22" y="35"/>
                      <a:pt x="24" y="37"/>
                    </a:cubicBezTo>
                    <a:cubicBezTo>
                      <a:pt x="26" y="39"/>
                      <a:pt x="28" y="41"/>
                      <a:pt x="29" y="41"/>
                    </a:cubicBezTo>
                    <a:cubicBezTo>
                      <a:pt x="29" y="41"/>
                      <a:pt x="29" y="41"/>
                      <a:pt x="29" y="41"/>
                    </a:cubicBezTo>
                    <a:cubicBezTo>
                      <a:pt x="34" y="40"/>
                      <a:pt x="27" y="27"/>
                      <a:pt x="19" y="27"/>
                    </a:cubicBezTo>
                    <a:cubicBezTo>
                      <a:pt x="18" y="27"/>
                      <a:pt x="16" y="27"/>
                      <a:pt x="15" y="28"/>
                    </a:cubicBezTo>
                    <a:cubicBezTo>
                      <a:pt x="12" y="30"/>
                      <a:pt x="12" y="37"/>
                      <a:pt x="11" y="39"/>
                    </a:cubicBezTo>
                    <a:cubicBezTo>
                      <a:pt x="9" y="46"/>
                      <a:pt x="6" y="53"/>
                      <a:pt x="4" y="60"/>
                    </a:cubicBezTo>
                    <a:cubicBezTo>
                      <a:pt x="3" y="63"/>
                      <a:pt x="0" y="69"/>
                      <a:pt x="4" y="71"/>
                    </a:cubicBezTo>
                    <a:cubicBezTo>
                      <a:pt x="4" y="71"/>
                      <a:pt x="4" y="71"/>
                      <a:pt x="5" y="71"/>
                    </a:cubicBezTo>
                    <a:cubicBezTo>
                      <a:pt x="6" y="71"/>
                      <a:pt x="7" y="70"/>
                      <a:pt x="8" y="70"/>
                    </a:cubicBezTo>
                    <a:cubicBezTo>
                      <a:pt x="9" y="69"/>
                      <a:pt x="10" y="68"/>
                      <a:pt x="11" y="68"/>
                    </a:cubicBezTo>
                    <a:cubicBezTo>
                      <a:pt x="11" y="68"/>
                      <a:pt x="11" y="68"/>
                      <a:pt x="11" y="68"/>
                    </a:cubicBezTo>
                    <a:cubicBezTo>
                      <a:pt x="13" y="72"/>
                      <a:pt x="16" y="75"/>
                      <a:pt x="18" y="79"/>
                    </a:cubicBezTo>
                    <a:cubicBezTo>
                      <a:pt x="22" y="83"/>
                      <a:pt x="27" y="84"/>
                      <a:pt x="32" y="84"/>
                    </a:cubicBezTo>
                    <a:cubicBezTo>
                      <a:pt x="40" y="84"/>
                      <a:pt x="48" y="80"/>
                      <a:pt x="55" y="76"/>
                    </a:cubicBezTo>
                    <a:cubicBezTo>
                      <a:pt x="64" y="70"/>
                      <a:pt x="64" y="62"/>
                      <a:pt x="62" y="52"/>
                    </a:cubicBezTo>
                    <a:cubicBezTo>
                      <a:pt x="61" y="47"/>
                      <a:pt x="60" y="47"/>
                      <a:pt x="65" y="45"/>
                    </a:cubicBezTo>
                    <a:cubicBezTo>
                      <a:pt x="65" y="45"/>
                      <a:pt x="65" y="45"/>
                      <a:pt x="65" y="45"/>
                    </a:cubicBezTo>
                    <a:cubicBezTo>
                      <a:pt x="67" y="45"/>
                      <a:pt x="71" y="53"/>
                      <a:pt x="72" y="55"/>
                    </a:cubicBezTo>
                    <a:cubicBezTo>
                      <a:pt x="76" y="59"/>
                      <a:pt x="81" y="61"/>
                      <a:pt x="86" y="61"/>
                    </a:cubicBezTo>
                    <a:cubicBezTo>
                      <a:pt x="94" y="61"/>
                      <a:pt x="104" y="56"/>
                      <a:pt x="110" y="52"/>
                    </a:cubicBezTo>
                    <a:cubicBezTo>
                      <a:pt x="118" y="47"/>
                      <a:pt x="118" y="39"/>
                      <a:pt x="117" y="31"/>
                    </a:cubicBezTo>
                    <a:cubicBezTo>
                      <a:pt x="116" y="27"/>
                      <a:pt x="114" y="24"/>
                      <a:pt x="118" y="23"/>
                    </a:cubicBezTo>
                    <a:cubicBezTo>
                      <a:pt x="120" y="22"/>
                      <a:pt x="125" y="19"/>
                      <a:pt x="120" y="17"/>
                    </a:cubicBezTo>
                    <a:cubicBezTo>
                      <a:pt x="116" y="11"/>
                      <a:pt x="102" y="7"/>
                      <a:pt x="96" y="4"/>
                    </a:cubicBezTo>
                    <a:cubicBezTo>
                      <a:pt x="92" y="3"/>
                      <a:pt x="87"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59"/>
              <p:cNvSpPr/>
              <p:nvPr/>
            </p:nvSpPr>
            <p:spPr bwMode="auto">
              <a:xfrm>
                <a:off x="5466" y="1687"/>
                <a:ext cx="3"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1"/>
                      <a:pt x="1" y="1"/>
                      <a:pt x="1" y="1"/>
                    </a:cubicBezTo>
                    <a:cubicBezTo>
                      <a:pt x="1" y="1"/>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60"/>
              <p:cNvSpPr>
                <a:spLocks noEditPoints="1"/>
              </p:cNvSpPr>
              <p:nvPr/>
            </p:nvSpPr>
            <p:spPr bwMode="auto">
              <a:xfrm>
                <a:off x="2389" y="873"/>
                <a:ext cx="258" cy="821"/>
              </a:xfrm>
              <a:custGeom>
                <a:avLst/>
                <a:gdLst>
                  <a:gd name="T0" fmla="*/ 103 w 109"/>
                  <a:gd name="T1" fmla="*/ 299 h 347"/>
                  <a:gd name="T2" fmla="*/ 74 w 109"/>
                  <a:gd name="T3" fmla="*/ 302 h 347"/>
                  <a:gd name="T4" fmla="*/ 52 w 109"/>
                  <a:gd name="T5" fmla="*/ 209 h 347"/>
                  <a:gd name="T6" fmla="*/ 50 w 109"/>
                  <a:gd name="T7" fmla="*/ 210 h 347"/>
                  <a:gd name="T8" fmla="*/ 69 w 109"/>
                  <a:gd name="T9" fmla="*/ 204 h 347"/>
                  <a:gd name="T10" fmla="*/ 41 w 109"/>
                  <a:gd name="T11" fmla="*/ 200 h 347"/>
                  <a:gd name="T12" fmla="*/ 49 w 109"/>
                  <a:gd name="T13" fmla="*/ 204 h 347"/>
                  <a:gd name="T14" fmla="*/ 57 w 109"/>
                  <a:gd name="T15" fmla="*/ 190 h 347"/>
                  <a:gd name="T16" fmla="*/ 45 w 109"/>
                  <a:gd name="T17" fmla="*/ 147 h 347"/>
                  <a:gd name="T18" fmla="*/ 41 w 109"/>
                  <a:gd name="T19" fmla="*/ 145 h 347"/>
                  <a:gd name="T20" fmla="*/ 45 w 109"/>
                  <a:gd name="T21" fmla="*/ 180 h 347"/>
                  <a:gd name="T22" fmla="*/ 32 w 109"/>
                  <a:gd name="T23" fmla="*/ 185 h 347"/>
                  <a:gd name="T24" fmla="*/ 34 w 109"/>
                  <a:gd name="T25" fmla="*/ 173 h 347"/>
                  <a:gd name="T26" fmla="*/ 77 w 109"/>
                  <a:gd name="T27" fmla="*/ 143 h 347"/>
                  <a:gd name="T28" fmla="*/ 52 w 109"/>
                  <a:gd name="T29" fmla="*/ 142 h 347"/>
                  <a:gd name="T30" fmla="*/ 5 w 109"/>
                  <a:gd name="T31" fmla="*/ 190 h 347"/>
                  <a:gd name="T32" fmla="*/ 36 w 109"/>
                  <a:gd name="T33" fmla="*/ 137 h 347"/>
                  <a:gd name="T34" fmla="*/ 32 w 109"/>
                  <a:gd name="T35" fmla="*/ 199 h 347"/>
                  <a:gd name="T36" fmla="*/ 71 w 109"/>
                  <a:gd name="T37" fmla="*/ 198 h 347"/>
                  <a:gd name="T38" fmla="*/ 89 w 109"/>
                  <a:gd name="T39" fmla="*/ 197 h 347"/>
                  <a:gd name="T40" fmla="*/ 95 w 109"/>
                  <a:gd name="T41" fmla="*/ 291 h 347"/>
                  <a:gd name="T42" fmla="*/ 38 w 109"/>
                  <a:gd name="T43" fmla="*/ 292 h 347"/>
                  <a:gd name="T44" fmla="*/ 43 w 109"/>
                  <a:gd name="T45" fmla="*/ 271 h 347"/>
                  <a:gd name="T46" fmla="*/ 22 w 109"/>
                  <a:gd name="T47" fmla="*/ 235 h 347"/>
                  <a:gd name="T48" fmla="*/ 15 w 109"/>
                  <a:gd name="T49" fmla="*/ 213 h 347"/>
                  <a:gd name="T50" fmla="*/ 52 w 109"/>
                  <a:gd name="T51" fmla="*/ 136 h 347"/>
                  <a:gd name="T52" fmla="*/ 79 w 109"/>
                  <a:gd name="T53" fmla="*/ 124 h 347"/>
                  <a:gd name="T54" fmla="*/ 43 w 109"/>
                  <a:gd name="T55" fmla="*/ 129 h 347"/>
                  <a:gd name="T56" fmla="*/ 51 w 109"/>
                  <a:gd name="T57" fmla="*/ 122 h 347"/>
                  <a:gd name="T58" fmla="*/ 51 w 109"/>
                  <a:gd name="T59" fmla="*/ 115 h 347"/>
                  <a:gd name="T60" fmla="*/ 62 w 109"/>
                  <a:gd name="T61" fmla="*/ 115 h 347"/>
                  <a:gd name="T62" fmla="*/ 60 w 109"/>
                  <a:gd name="T63" fmla="*/ 110 h 347"/>
                  <a:gd name="T64" fmla="*/ 60 w 109"/>
                  <a:gd name="T65" fmla="*/ 110 h 347"/>
                  <a:gd name="T66" fmla="*/ 53 w 109"/>
                  <a:gd name="T67" fmla="*/ 72 h 347"/>
                  <a:gd name="T68" fmla="*/ 48 w 109"/>
                  <a:gd name="T69" fmla="*/ 49 h 347"/>
                  <a:gd name="T70" fmla="*/ 69 w 109"/>
                  <a:gd name="T71" fmla="*/ 44 h 347"/>
                  <a:gd name="T72" fmla="*/ 29 w 109"/>
                  <a:gd name="T73" fmla="*/ 18 h 347"/>
                  <a:gd name="T74" fmla="*/ 80 w 109"/>
                  <a:gd name="T75" fmla="*/ 111 h 347"/>
                  <a:gd name="T76" fmla="*/ 82 w 109"/>
                  <a:gd name="T77" fmla="*/ 41 h 347"/>
                  <a:gd name="T78" fmla="*/ 71 w 109"/>
                  <a:gd name="T79" fmla="*/ 40 h 347"/>
                  <a:gd name="T80" fmla="*/ 57 w 109"/>
                  <a:gd name="T81" fmla="*/ 73 h 347"/>
                  <a:gd name="T82" fmla="*/ 54 w 109"/>
                  <a:gd name="T83" fmla="*/ 76 h 347"/>
                  <a:gd name="T84" fmla="*/ 14 w 109"/>
                  <a:gd name="T85" fmla="*/ 51 h 347"/>
                  <a:gd name="T86" fmla="*/ 40 w 109"/>
                  <a:gd name="T87" fmla="*/ 130 h 347"/>
                  <a:gd name="T88" fmla="*/ 32 w 109"/>
                  <a:gd name="T89" fmla="*/ 130 h 347"/>
                  <a:gd name="T90" fmla="*/ 14 w 109"/>
                  <a:gd name="T91" fmla="*/ 222 h 347"/>
                  <a:gd name="T92" fmla="*/ 32 w 109"/>
                  <a:gd name="T93" fmla="*/ 291 h 347"/>
                  <a:gd name="T94" fmla="*/ 29 w 109"/>
                  <a:gd name="T95" fmla="*/ 308 h 347"/>
                  <a:gd name="T96" fmla="*/ 76 w 109"/>
                  <a:gd name="T97" fmla="*/ 317 h 347"/>
                  <a:gd name="T98" fmla="*/ 101 w 109"/>
                  <a:gd name="T99" fmla="*/ 307 h 347"/>
                  <a:gd name="T100" fmla="*/ 84 w 109"/>
                  <a:gd name="T101" fmla="*/ 332 h 347"/>
                  <a:gd name="T102" fmla="*/ 98 w 109"/>
                  <a:gd name="T103" fmla="*/ 347 h 347"/>
                  <a:gd name="T104" fmla="*/ 106 w 109"/>
                  <a:gd name="T105" fmla="*/ 298 h 347"/>
                  <a:gd name="T106" fmla="*/ 106 w 109"/>
                  <a:gd name="T107" fmla="*/ 244 h 347"/>
                  <a:gd name="T108" fmla="*/ 80 w 109"/>
                  <a:gd name="T109" fmla="*/ 151 h 347"/>
                  <a:gd name="T110" fmla="*/ 84 w 109"/>
                  <a:gd name="T111" fmla="*/ 135 h 347"/>
                  <a:gd name="T112" fmla="*/ 83 w 109"/>
                  <a:gd name="T113" fmla="*/ 127 h 347"/>
                  <a:gd name="T114" fmla="*/ 109 w 109"/>
                  <a:gd name="T115" fmla="*/ 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347">
                    <a:moveTo>
                      <a:pt x="32" y="305"/>
                    </a:moveTo>
                    <a:cubicBezTo>
                      <a:pt x="32" y="305"/>
                      <a:pt x="32" y="305"/>
                      <a:pt x="32" y="305"/>
                    </a:cubicBezTo>
                    <a:cubicBezTo>
                      <a:pt x="31" y="305"/>
                      <a:pt x="31" y="305"/>
                      <a:pt x="30" y="304"/>
                    </a:cubicBezTo>
                    <a:cubicBezTo>
                      <a:pt x="30" y="304"/>
                      <a:pt x="29" y="304"/>
                      <a:pt x="29" y="304"/>
                    </a:cubicBezTo>
                    <a:cubicBezTo>
                      <a:pt x="29" y="303"/>
                      <a:pt x="29" y="303"/>
                      <a:pt x="29" y="303"/>
                    </a:cubicBezTo>
                    <a:cubicBezTo>
                      <a:pt x="29" y="303"/>
                      <a:pt x="30" y="302"/>
                      <a:pt x="30" y="302"/>
                    </a:cubicBezTo>
                    <a:cubicBezTo>
                      <a:pt x="31" y="301"/>
                      <a:pt x="31" y="301"/>
                      <a:pt x="32" y="301"/>
                    </a:cubicBezTo>
                    <a:cubicBezTo>
                      <a:pt x="32" y="302"/>
                      <a:pt x="32" y="304"/>
                      <a:pt x="32" y="305"/>
                    </a:cubicBezTo>
                    <a:moveTo>
                      <a:pt x="103" y="301"/>
                    </a:moveTo>
                    <a:cubicBezTo>
                      <a:pt x="103" y="301"/>
                      <a:pt x="103" y="300"/>
                      <a:pt x="103" y="299"/>
                    </a:cubicBezTo>
                    <a:cubicBezTo>
                      <a:pt x="103" y="299"/>
                      <a:pt x="103" y="299"/>
                      <a:pt x="103" y="299"/>
                    </a:cubicBezTo>
                    <a:cubicBezTo>
                      <a:pt x="103" y="299"/>
                      <a:pt x="103" y="299"/>
                      <a:pt x="103" y="299"/>
                    </a:cubicBezTo>
                    <a:cubicBezTo>
                      <a:pt x="103" y="300"/>
                      <a:pt x="103" y="300"/>
                      <a:pt x="103" y="300"/>
                    </a:cubicBezTo>
                    <a:cubicBezTo>
                      <a:pt x="103" y="300"/>
                      <a:pt x="103" y="301"/>
                      <a:pt x="103" y="301"/>
                    </a:cubicBezTo>
                    <a:cubicBezTo>
                      <a:pt x="103" y="301"/>
                      <a:pt x="103" y="301"/>
                      <a:pt x="103" y="301"/>
                    </a:cubicBezTo>
                    <a:moveTo>
                      <a:pt x="60" y="310"/>
                    </a:moveTo>
                    <a:cubicBezTo>
                      <a:pt x="51" y="310"/>
                      <a:pt x="43" y="310"/>
                      <a:pt x="36" y="307"/>
                    </a:cubicBezTo>
                    <a:cubicBezTo>
                      <a:pt x="36" y="303"/>
                      <a:pt x="36" y="299"/>
                      <a:pt x="36" y="295"/>
                    </a:cubicBezTo>
                    <a:cubicBezTo>
                      <a:pt x="39" y="298"/>
                      <a:pt x="47" y="300"/>
                      <a:pt x="61" y="302"/>
                    </a:cubicBezTo>
                    <a:cubicBezTo>
                      <a:pt x="65" y="302"/>
                      <a:pt x="70" y="302"/>
                      <a:pt x="74" y="302"/>
                    </a:cubicBezTo>
                    <a:cubicBezTo>
                      <a:pt x="77" y="302"/>
                      <a:pt x="80" y="302"/>
                      <a:pt x="83" y="302"/>
                    </a:cubicBezTo>
                    <a:cubicBezTo>
                      <a:pt x="85" y="301"/>
                      <a:pt x="90" y="300"/>
                      <a:pt x="95" y="298"/>
                    </a:cubicBezTo>
                    <a:cubicBezTo>
                      <a:pt x="96" y="298"/>
                      <a:pt x="98" y="297"/>
                      <a:pt x="99" y="296"/>
                    </a:cubicBezTo>
                    <a:cubicBezTo>
                      <a:pt x="99" y="298"/>
                      <a:pt x="99" y="301"/>
                      <a:pt x="99" y="304"/>
                    </a:cubicBezTo>
                    <a:cubicBezTo>
                      <a:pt x="92" y="308"/>
                      <a:pt x="82" y="309"/>
                      <a:pt x="73" y="310"/>
                    </a:cubicBezTo>
                    <a:cubicBezTo>
                      <a:pt x="69" y="310"/>
                      <a:pt x="64" y="310"/>
                      <a:pt x="60" y="310"/>
                    </a:cubicBezTo>
                    <a:cubicBezTo>
                      <a:pt x="60" y="310"/>
                      <a:pt x="60" y="310"/>
                      <a:pt x="60" y="310"/>
                    </a:cubicBezTo>
                    <a:moveTo>
                      <a:pt x="53" y="212"/>
                    </a:moveTo>
                    <a:cubicBezTo>
                      <a:pt x="53" y="212"/>
                      <a:pt x="52" y="212"/>
                      <a:pt x="51" y="212"/>
                    </a:cubicBezTo>
                    <a:cubicBezTo>
                      <a:pt x="51" y="211"/>
                      <a:pt x="52" y="210"/>
                      <a:pt x="52" y="209"/>
                    </a:cubicBezTo>
                    <a:cubicBezTo>
                      <a:pt x="53" y="210"/>
                      <a:pt x="53" y="211"/>
                      <a:pt x="54" y="212"/>
                    </a:cubicBezTo>
                    <a:cubicBezTo>
                      <a:pt x="53" y="212"/>
                      <a:pt x="53" y="212"/>
                      <a:pt x="53" y="212"/>
                    </a:cubicBezTo>
                    <a:moveTo>
                      <a:pt x="50" y="210"/>
                    </a:moveTo>
                    <a:cubicBezTo>
                      <a:pt x="50" y="209"/>
                      <a:pt x="50" y="208"/>
                      <a:pt x="49" y="208"/>
                    </a:cubicBezTo>
                    <a:cubicBezTo>
                      <a:pt x="49" y="208"/>
                      <a:pt x="49" y="208"/>
                      <a:pt x="49" y="208"/>
                    </a:cubicBezTo>
                    <a:cubicBezTo>
                      <a:pt x="49" y="208"/>
                      <a:pt x="49" y="208"/>
                      <a:pt x="49" y="208"/>
                    </a:cubicBezTo>
                    <a:cubicBezTo>
                      <a:pt x="49" y="207"/>
                      <a:pt x="49" y="207"/>
                      <a:pt x="50" y="206"/>
                    </a:cubicBezTo>
                    <a:cubicBezTo>
                      <a:pt x="50" y="206"/>
                      <a:pt x="50" y="206"/>
                      <a:pt x="50" y="206"/>
                    </a:cubicBezTo>
                    <a:cubicBezTo>
                      <a:pt x="50" y="207"/>
                      <a:pt x="51" y="207"/>
                      <a:pt x="51" y="208"/>
                    </a:cubicBezTo>
                    <a:cubicBezTo>
                      <a:pt x="51" y="208"/>
                      <a:pt x="50" y="209"/>
                      <a:pt x="50" y="210"/>
                    </a:cubicBezTo>
                    <a:moveTo>
                      <a:pt x="59" y="211"/>
                    </a:moveTo>
                    <a:cubicBezTo>
                      <a:pt x="59" y="210"/>
                      <a:pt x="59" y="210"/>
                      <a:pt x="59" y="210"/>
                    </a:cubicBezTo>
                    <a:cubicBezTo>
                      <a:pt x="58" y="210"/>
                      <a:pt x="57" y="210"/>
                      <a:pt x="57" y="209"/>
                    </a:cubicBezTo>
                    <a:cubicBezTo>
                      <a:pt x="56" y="208"/>
                      <a:pt x="55" y="208"/>
                      <a:pt x="55" y="207"/>
                    </a:cubicBezTo>
                    <a:cubicBezTo>
                      <a:pt x="54" y="206"/>
                      <a:pt x="53" y="205"/>
                      <a:pt x="53" y="204"/>
                    </a:cubicBezTo>
                    <a:cubicBezTo>
                      <a:pt x="52" y="204"/>
                      <a:pt x="52" y="204"/>
                      <a:pt x="52" y="204"/>
                    </a:cubicBezTo>
                    <a:cubicBezTo>
                      <a:pt x="53" y="204"/>
                      <a:pt x="53" y="204"/>
                      <a:pt x="53" y="204"/>
                    </a:cubicBezTo>
                    <a:cubicBezTo>
                      <a:pt x="55" y="197"/>
                      <a:pt x="60" y="192"/>
                      <a:pt x="65" y="189"/>
                    </a:cubicBezTo>
                    <a:cubicBezTo>
                      <a:pt x="66" y="192"/>
                      <a:pt x="67" y="196"/>
                      <a:pt x="68" y="199"/>
                    </a:cubicBezTo>
                    <a:cubicBezTo>
                      <a:pt x="68" y="201"/>
                      <a:pt x="69" y="203"/>
                      <a:pt x="69" y="204"/>
                    </a:cubicBezTo>
                    <a:cubicBezTo>
                      <a:pt x="69" y="206"/>
                      <a:pt x="68" y="207"/>
                      <a:pt x="67" y="208"/>
                    </a:cubicBezTo>
                    <a:cubicBezTo>
                      <a:pt x="67" y="209"/>
                      <a:pt x="65" y="210"/>
                      <a:pt x="64" y="210"/>
                    </a:cubicBezTo>
                    <a:cubicBezTo>
                      <a:pt x="62" y="211"/>
                      <a:pt x="60" y="211"/>
                      <a:pt x="59" y="211"/>
                    </a:cubicBezTo>
                    <a:moveTo>
                      <a:pt x="62" y="187"/>
                    </a:moveTo>
                    <a:cubicBezTo>
                      <a:pt x="63" y="185"/>
                      <a:pt x="64" y="183"/>
                      <a:pt x="64" y="181"/>
                    </a:cubicBezTo>
                    <a:cubicBezTo>
                      <a:pt x="64" y="183"/>
                      <a:pt x="64" y="184"/>
                      <a:pt x="65" y="185"/>
                    </a:cubicBezTo>
                    <a:cubicBezTo>
                      <a:pt x="64" y="186"/>
                      <a:pt x="63" y="186"/>
                      <a:pt x="62" y="187"/>
                    </a:cubicBezTo>
                    <a:moveTo>
                      <a:pt x="48" y="206"/>
                    </a:moveTo>
                    <a:cubicBezTo>
                      <a:pt x="47" y="205"/>
                      <a:pt x="47" y="204"/>
                      <a:pt x="46" y="204"/>
                    </a:cubicBezTo>
                    <a:cubicBezTo>
                      <a:pt x="45" y="202"/>
                      <a:pt x="43" y="201"/>
                      <a:pt x="41" y="200"/>
                    </a:cubicBezTo>
                    <a:cubicBezTo>
                      <a:pt x="42" y="194"/>
                      <a:pt x="43" y="189"/>
                      <a:pt x="45" y="184"/>
                    </a:cubicBezTo>
                    <a:cubicBezTo>
                      <a:pt x="47" y="184"/>
                      <a:pt x="48" y="183"/>
                      <a:pt x="49" y="183"/>
                    </a:cubicBezTo>
                    <a:cubicBezTo>
                      <a:pt x="53" y="182"/>
                      <a:pt x="56" y="180"/>
                      <a:pt x="60" y="179"/>
                    </a:cubicBezTo>
                    <a:cubicBezTo>
                      <a:pt x="58" y="183"/>
                      <a:pt x="56" y="187"/>
                      <a:pt x="55" y="192"/>
                    </a:cubicBezTo>
                    <a:cubicBezTo>
                      <a:pt x="56" y="192"/>
                      <a:pt x="56" y="192"/>
                      <a:pt x="56" y="192"/>
                    </a:cubicBezTo>
                    <a:cubicBezTo>
                      <a:pt x="53" y="195"/>
                      <a:pt x="51" y="199"/>
                      <a:pt x="49" y="203"/>
                    </a:cubicBezTo>
                    <a:cubicBezTo>
                      <a:pt x="49" y="203"/>
                      <a:pt x="49" y="203"/>
                      <a:pt x="49" y="203"/>
                    </a:cubicBezTo>
                    <a:cubicBezTo>
                      <a:pt x="49" y="204"/>
                      <a:pt x="49" y="204"/>
                      <a:pt x="49" y="204"/>
                    </a:cubicBezTo>
                    <a:cubicBezTo>
                      <a:pt x="49" y="204"/>
                      <a:pt x="49" y="204"/>
                      <a:pt x="49" y="204"/>
                    </a:cubicBezTo>
                    <a:cubicBezTo>
                      <a:pt x="49" y="204"/>
                      <a:pt x="49" y="204"/>
                      <a:pt x="49" y="204"/>
                    </a:cubicBezTo>
                    <a:cubicBezTo>
                      <a:pt x="48" y="205"/>
                      <a:pt x="48" y="205"/>
                      <a:pt x="48" y="206"/>
                    </a:cubicBezTo>
                    <a:moveTo>
                      <a:pt x="57" y="190"/>
                    </a:moveTo>
                    <a:cubicBezTo>
                      <a:pt x="59" y="186"/>
                      <a:pt x="60" y="182"/>
                      <a:pt x="62" y="178"/>
                    </a:cubicBezTo>
                    <a:cubicBezTo>
                      <a:pt x="63" y="178"/>
                      <a:pt x="63" y="177"/>
                      <a:pt x="64" y="177"/>
                    </a:cubicBezTo>
                    <a:cubicBezTo>
                      <a:pt x="64" y="177"/>
                      <a:pt x="64" y="177"/>
                      <a:pt x="64" y="177"/>
                    </a:cubicBezTo>
                    <a:cubicBezTo>
                      <a:pt x="64" y="178"/>
                      <a:pt x="64" y="178"/>
                      <a:pt x="64" y="178"/>
                    </a:cubicBezTo>
                    <a:cubicBezTo>
                      <a:pt x="63" y="178"/>
                      <a:pt x="63" y="178"/>
                      <a:pt x="63" y="178"/>
                    </a:cubicBezTo>
                    <a:cubicBezTo>
                      <a:pt x="63" y="181"/>
                      <a:pt x="61" y="185"/>
                      <a:pt x="59" y="188"/>
                    </a:cubicBezTo>
                    <a:cubicBezTo>
                      <a:pt x="59" y="189"/>
                      <a:pt x="59" y="189"/>
                      <a:pt x="59" y="189"/>
                    </a:cubicBezTo>
                    <a:cubicBezTo>
                      <a:pt x="59" y="189"/>
                      <a:pt x="58" y="190"/>
                      <a:pt x="57" y="190"/>
                    </a:cubicBezTo>
                    <a:moveTo>
                      <a:pt x="62" y="149"/>
                    </a:moveTo>
                    <a:cubicBezTo>
                      <a:pt x="68" y="149"/>
                      <a:pt x="74" y="148"/>
                      <a:pt x="78" y="147"/>
                    </a:cubicBezTo>
                    <a:cubicBezTo>
                      <a:pt x="78" y="147"/>
                      <a:pt x="78" y="147"/>
                      <a:pt x="78" y="147"/>
                    </a:cubicBezTo>
                    <a:cubicBezTo>
                      <a:pt x="77" y="149"/>
                      <a:pt x="74" y="153"/>
                      <a:pt x="72" y="154"/>
                    </a:cubicBezTo>
                    <a:cubicBezTo>
                      <a:pt x="70" y="156"/>
                      <a:pt x="66" y="157"/>
                      <a:pt x="62" y="157"/>
                    </a:cubicBezTo>
                    <a:cubicBezTo>
                      <a:pt x="62" y="157"/>
                      <a:pt x="62" y="157"/>
                      <a:pt x="62" y="157"/>
                    </a:cubicBezTo>
                    <a:cubicBezTo>
                      <a:pt x="62" y="157"/>
                      <a:pt x="62" y="157"/>
                      <a:pt x="62" y="157"/>
                    </a:cubicBezTo>
                    <a:cubicBezTo>
                      <a:pt x="62" y="157"/>
                      <a:pt x="61" y="157"/>
                      <a:pt x="61" y="156"/>
                    </a:cubicBezTo>
                    <a:cubicBezTo>
                      <a:pt x="57" y="156"/>
                      <a:pt x="54" y="155"/>
                      <a:pt x="51" y="153"/>
                    </a:cubicBezTo>
                    <a:cubicBezTo>
                      <a:pt x="48" y="151"/>
                      <a:pt x="46" y="149"/>
                      <a:pt x="45" y="147"/>
                    </a:cubicBezTo>
                    <a:cubicBezTo>
                      <a:pt x="46" y="147"/>
                      <a:pt x="47" y="147"/>
                      <a:pt x="48" y="148"/>
                    </a:cubicBezTo>
                    <a:cubicBezTo>
                      <a:pt x="53" y="148"/>
                      <a:pt x="58" y="149"/>
                      <a:pt x="62" y="149"/>
                    </a:cubicBezTo>
                    <a:moveTo>
                      <a:pt x="30" y="181"/>
                    </a:moveTo>
                    <a:cubicBezTo>
                      <a:pt x="30" y="180"/>
                      <a:pt x="29" y="179"/>
                      <a:pt x="29" y="179"/>
                    </a:cubicBezTo>
                    <a:cubicBezTo>
                      <a:pt x="32" y="174"/>
                      <a:pt x="34" y="166"/>
                      <a:pt x="37" y="159"/>
                    </a:cubicBezTo>
                    <a:cubicBezTo>
                      <a:pt x="38" y="155"/>
                      <a:pt x="39" y="151"/>
                      <a:pt x="40" y="148"/>
                    </a:cubicBezTo>
                    <a:cubicBezTo>
                      <a:pt x="40" y="147"/>
                      <a:pt x="40" y="145"/>
                      <a:pt x="40" y="144"/>
                    </a:cubicBezTo>
                    <a:cubicBezTo>
                      <a:pt x="40" y="144"/>
                      <a:pt x="40" y="144"/>
                      <a:pt x="40" y="144"/>
                    </a:cubicBezTo>
                    <a:cubicBezTo>
                      <a:pt x="41" y="144"/>
                      <a:pt x="41" y="144"/>
                      <a:pt x="41" y="144"/>
                    </a:cubicBezTo>
                    <a:cubicBezTo>
                      <a:pt x="41" y="145"/>
                      <a:pt x="41" y="145"/>
                      <a:pt x="41" y="145"/>
                    </a:cubicBezTo>
                    <a:cubicBezTo>
                      <a:pt x="41" y="150"/>
                      <a:pt x="45" y="153"/>
                      <a:pt x="49" y="156"/>
                    </a:cubicBezTo>
                    <a:cubicBezTo>
                      <a:pt x="52" y="158"/>
                      <a:pt x="56" y="160"/>
                      <a:pt x="60" y="160"/>
                    </a:cubicBezTo>
                    <a:cubicBezTo>
                      <a:pt x="61" y="160"/>
                      <a:pt x="62" y="160"/>
                      <a:pt x="62" y="160"/>
                    </a:cubicBezTo>
                    <a:cubicBezTo>
                      <a:pt x="65" y="160"/>
                      <a:pt x="67" y="160"/>
                      <a:pt x="70" y="159"/>
                    </a:cubicBezTo>
                    <a:cubicBezTo>
                      <a:pt x="68" y="161"/>
                      <a:pt x="66" y="164"/>
                      <a:pt x="65" y="168"/>
                    </a:cubicBezTo>
                    <a:cubicBezTo>
                      <a:pt x="65" y="170"/>
                      <a:pt x="64" y="171"/>
                      <a:pt x="64" y="173"/>
                    </a:cubicBezTo>
                    <a:cubicBezTo>
                      <a:pt x="64" y="173"/>
                      <a:pt x="64" y="173"/>
                      <a:pt x="64" y="173"/>
                    </a:cubicBezTo>
                    <a:cubicBezTo>
                      <a:pt x="59" y="175"/>
                      <a:pt x="53" y="177"/>
                      <a:pt x="48" y="180"/>
                    </a:cubicBezTo>
                    <a:cubicBezTo>
                      <a:pt x="47" y="180"/>
                      <a:pt x="46" y="180"/>
                      <a:pt x="45" y="180"/>
                    </a:cubicBezTo>
                    <a:cubicBezTo>
                      <a:pt x="45" y="180"/>
                      <a:pt x="45" y="180"/>
                      <a:pt x="45" y="180"/>
                    </a:cubicBezTo>
                    <a:cubicBezTo>
                      <a:pt x="44" y="180"/>
                      <a:pt x="44" y="180"/>
                      <a:pt x="44" y="180"/>
                    </a:cubicBezTo>
                    <a:cubicBezTo>
                      <a:pt x="43" y="180"/>
                      <a:pt x="43" y="180"/>
                      <a:pt x="43" y="180"/>
                    </a:cubicBezTo>
                    <a:cubicBezTo>
                      <a:pt x="42" y="182"/>
                      <a:pt x="42" y="182"/>
                      <a:pt x="42" y="182"/>
                    </a:cubicBezTo>
                    <a:cubicBezTo>
                      <a:pt x="40" y="187"/>
                      <a:pt x="39" y="193"/>
                      <a:pt x="38" y="198"/>
                    </a:cubicBezTo>
                    <a:cubicBezTo>
                      <a:pt x="37" y="198"/>
                      <a:pt x="37" y="198"/>
                      <a:pt x="37" y="198"/>
                    </a:cubicBezTo>
                    <a:cubicBezTo>
                      <a:pt x="36" y="198"/>
                      <a:pt x="35" y="197"/>
                      <a:pt x="35" y="197"/>
                    </a:cubicBezTo>
                    <a:cubicBezTo>
                      <a:pt x="34" y="196"/>
                      <a:pt x="34" y="195"/>
                      <a:pt x="34" y="194"/>
                    </a:cubicBezTo>
                    <a:cubicBezTo>
                      <a:pt x="33" y="191"/>
                      <a:pt x="32" y="189"/>
                      <a:pt x="32" y="186"/>
                    </a:cubicBezTo>
                    <a:cubicBezTo>
                      <a:pt x="32" y="185"/>
                      <a:pt x="32" y="185"/>
                      <a:pt x="32" y="185"/>
                    </a:cubicBezTo>
                    <a:cubicBezTo>
                      <a:pt x="32" y="185"/>
                      <a:pt x="32" y="185"/>
                      <a:pt x="32" y="185"/>
                    </a:cubicBezTo>
                    <a:cubicBezTo>
                      <a:pt x="33" y="183"/>
                      <a:pt x="36" y="177"/>
                      <a:pt x="37" y="174"/>
                    </a:cubicBezTo>
                    <a:cubicBezTo>
                      <a:pt x="37" y="173"/>
                      <a:pt x="37" y="173"/>
                      <a:pt x="37" y="173"/>
                    </a:cubicBezTo>
                    <a:cubicBezTo>
                      <a:pt x="38" y="173"/>
                      <a:pt x="38" y="172"/>
                      <a:pt x="39" y="172"/>
                    </a:cubicBezTo>
                    <a:cubicBezTo>
                      <a:pt x="42" y="170"/>
                      <a:pt x="45" y="169"/>
                      <a:pt x="47" y="167"/>
                    </a:cubicBezTo>
                    <a:cubicBezTo>
                      <a:pt x="50" y="166"/>
                      <a:pt x="53" y="164"/>
                      <a:pt x="56" y="162"/>
                    </a:cubicBezTo>
                    <a:cubicBezTo>
                      <a:pt x="54" y="159"/>
                      <a:pt x="54" y="159"/>
                      <a:pt x="54" y="159"/>
                    </a:cubicBezTo>
                    <a:cubicBezTo>
                      <a:pt x="51" y="161"/>
                      <a:pt x="49" y="163"/>
                      <a:pt x="46" y="164"/>
                    </a:cubicBezTo>
                    <a:cubicBezTo>
                      <a:pt x="43" y="165"/>
                      <a:pt x="40" y="167"/>
                      <a:pt x="37" y="169"/>
                    </a:cubicBezTo>
                    <a:cubicBezTo>
                      <a:pt x="36" y="169"/>
                      <a:pt x="35" y="170"/>
                      <a:pt x="35" y="171"/>
                    </a:cubicBezTo>
                    <a:cubicBezTo>
                      <a:pt x="34" y="171"/>
                      <a:pt x="34" y="172"/>
                      <a:pt x="34" y="173"/>
                    </a:cubicBezTo>
                    <a:cubicBezTo>
                      <a:pt x="33" y="174"/>
                      <a:pt x="31" y="178"/>
                      <a:pt x="30" y="181"/>
                    </a:cubicBezTo>
                    <a:moveTo>
                      <a:pt x="62" y="145"/>
                    </a:moveTo>
                    <a:cubicBezTo>
                      <a:pt x="61" y="145"/>
                      <a:pt x="60" y="145"/>
                      <a:pt x="59" y="145"/>
                    </a:cubicBezTo>
                    <a:cubicBezTo>
                      <a:pt x="66" y="144"/>
                      <a:pt x="72" y="143"/>
                      <a:pt x="79" y="141"/>
                    </a:cubicBezTo>
                    <a:cubicBezTo>
                      <a:pt x="79" y="141"/>
                      <a:pt x="79" y="141"/>
                      <a:pt x="79" y="141"/>
                    </a:cubicBezTo>
                    <a:cubicBezTo>
                      <a:pt x="80" y="141"/>
                      <a:pt x="80" y="141"/>
                      <a:pt x="80" y="141"/>
                    </a:cubicBezTo>
                    <a:cubicBezTo>
                      <a:pt x="80" y="142"/>
                      <a:pt x="80" y="142"/>
                      <a:pt x="80" y="142"/>
                    </a:cubicBezTo>
                    <a:cubicBezTo>
                      <a:pt x="80" y="142"/>
                      <a:pt x="80" y="142"/>
                      <a:pt x="80" y="142"/>
                    </a:cubicBezTo>
                    <a:cubicBezTo>
                      <a:pt x="80" y="142"/>
                      <a:pt x="80" y="142"/>
                      <a:pt x="79" y="143"/>
                    </a:cubicBezTo>
                    <a:cubicBezTo>
                      <a:pt x="79" y="143"/>
                      <a:pt x="78" y="143"/>
                      <a:pt x="77" y="143"/>
                    </a:cubicBezTo>
                    <a:cubicBezTo>
                      <a:pt x="73" y="145"/>
                      <a:pt x="68" y="145"/>
                      <a:pt x="62" y="145"/>
                    </a:cubicBezTo>
                    <a:moveTo>
                      <a:pt x="40" y="138"/>
                    </a:moveTo>
                    <a:cubicBezTo>
                      <a:pt x="40" y="137"/>
                      <a:pt x="40" y="137"/>
                      <a:pt x="40" y="137"/>
                    </a:cubicBezTo>
                    <a:cubicBezTo>
                      <a:pt x="40" y="138"/>
                      <a:pt x="40" y="138"/>
                      <a:pt x="40" y="138"/>
                    </a:cubicBezTo>
                    <a:cubicBezTo>
                      <a:pt x="40" y="138"/>
                      <a:pt x="40" y="138"/>
                      <a:pt x="40" y="138"/>
                    </a:cubicBezTo>
                    <a:moveTo>
                      <a:pt x="52" y="140"/>
                    </a:moveTo>
                    <a:cubicBezTo>
                      <a:pt x="56" y="140"/>
                      <a:pt x="61" y="139"/>
                      <a:pt x="66" y="139"/>
                    </a:cubicBezTo>
                    <a:cubicBezTo>
                      <a:pt x="70" y="138"/>
                      <a:pt x="75" y="138"/>
                      <a:pt x="79" y="137"/>
                    </a:cubicBezTo>
                    <a:cubicBezTo>
                      <a:pt x="79" y="137"/>
                      <a:pt x="79" y="137"/>
                      <a:pt x="79" y="137"/>
                    </a:cubicBezTo>
                    <a:cubicBezTo>
                      <a:pt x="70" y="140"/>
                      <a:pt x="61" y="142"/>
                      <a:pt x="52" y="142"/>
                    </a:cubicBezTo>
                    <a:cubicBezTo>
                      <a:pt x="52" y="142"/>
                      <a:pt x="52" y="142"/>
                      <a:pt x="52" y="142"/>
                    </a:cubicBezTo>
                    <a:cubicBezTo>
                      <a:pt x="49" y="142"/>
                      <a:pt x="47" y="142"/>
                      <a:pt x="44" y="141"/>
                    </a:cubicBezTo>
                    <a:cubicBezTo>
                      <a:pt x="43" y="141"/>
                      <a:pt x="43" y="141"/>
                      <a:pt x="43" y="141"/>
                    </a:cubicBezTo>
                    <a:cubicBezTo>
                      <a:pt x="43" y="141"/>
                      <a:pt x="43" y="141"/>
                      <a:pt x="43" y="141"/>
                    </a:cubicBezTo>
                    <a:cubicBezTo>
                      <a:pt x="43" y="141"/>
                      <a:pt x="43" y="141"/>
                      <a:pt x="43" y="141"/>
                    </a:cubicBezTo>
                    <a:cubicBezTo>
                      <a:pt x="43" y="140"/>
                      <a:pt x="43" y="139"/>
                      <a:pt x="43" y="139"/>
                    </a:cubicBezTo>
                    <a:cubicBezTo>
                      <a:pt x="46" y="140"/>
                      <a:pt x="49" y="140"/>
                      <a:pt x="52" y="140"/>
                    </a:cubicBezTo>
                    <a:moveTo>
                      <a:pt x="15" y="213"/>
                    </a:moveTo>
                    <a:cubicBezTo>
                      <a:pt x="14" y="210"/>
                      <a:pt x="12" y="206"/>
                      <a:pt x="10" y="202"/>
                    </a:cubicBezTo>
                    <a:cubicBezTo>
                      <a:pt x="8" y="198"/>
                      <a:pt x="6" y="194"/>
                      <a:pt x="5" y="190"/>
                    </a:cubicBezTo>
                    <a:cubicBezTo>
                      <a:pt x="4" y="188"/>
                      <a:pt x="4" y="186"/>
                      <a:pt x="4" y="185"/>
                    </a:cubicBezTo>
                    <a:cubicBezTo>
                      <a:pt x="4" y="184"/>
                      <a:pt x="4" y="183"/>
                      <a:pt x="4" y="183"/>
                    </a:cubicBezTo>
                    <a:cubicBezTo>
                      <a:pt x="4" y="182"/>
                      <a:pt x="5" y="181"/>
                      <a:pt x="5" y="180"/>
                    </a:cubicBezTo>
                    <a:cubicBezTo>
                      <a:pt x="6" y="179"/>
                      <a:pt x="7" y="178"/>
                      <a:pt x="7" y="177"/>
                    </a:cubicBezTo>
                    <a:cubicBezTo>
                      <a:pt x="14" y="163"/>
                      <a:pt x="18" y="152"/>
                      <a:pt x="25" y="138"/>
                    </a:cubicBezTo>
                    <a:cubicBezTo>
                      <a:pt x="25" y="137"/>
                      <a:pt x="27" y="136"/>
                      <a:pt x="28" y="135"/>
                    </a:cubicBezTo>
                    <a:cubicBezTo>
                      <a:pt x="29" y="134"/>
                      <a:pt x="31" y="134"/>
                      <a:pt x="32" y="134"/>
                    </a:cubicBezTo>
                    <a:cubicBezTo>
                      <a:pt x="32" y="134"/>
                      <a:pt x="32" y="134"/>
                      <a:pt x="32" y="134"/>
                    </a:cubicBezTo>
                    <a:cubicBezTo>
                      <a:pt x="33" y="134"/>
                      <a:pt x="33" y="134"/>
                      <a:pt x="33" y="134"/>
                    </a:cubicBezTo>
                    <a:cubicBezTo>
                      <a:pt x="34" y="134"/>
                      <a:pt x="35" y="136"/>
                      <a:pt x="36" y="137"/>
                    </a:cubicBezTo>
                    <a:cubicBezTo>
                      <a:pt x="37" y="138"/>
                      <a:pt x="37" y="140"/>
                      <a:pt x="37" y="142"/>
                    </a:cubicBezTo>
                    <a:cubicBezTo>
                      <a:pt x="37" y="142"/>
                      <a:pt x="37" y="142"/>
                      <a:pt x="37" y="142"/>
                    </a:cubicBezTo>
                    <a:cubicBezTo>
                      <a:pt x="37" y="142"/>
                      <a:pt x="37" y="143"/>
                      <a:pt x="37" y="144"/>
                    </a:cubicBezTo>
                    <a:cubicBezTo>
                      <a:pt x="36" y="147"/>
                      <a:pt x="35" y="154"/>
                      <a:pt x="32" y="161"/>
                    </a:cubicBezTo>
                    <a:cubicBezTo>
                      <a:pt x="30" y="168"/>
                      <a:pt x="28" y="174"/>
                      <a:pt x="25" y="178"/>
                    </a:cubicBezTo>
                    <a:cubicBezTo>
                      <a:pt x="25" y="179"/>
                      <a:pt x="25" y="179"/>
                      <a:pt x="25" y="179"/>
                    </a:cubicBezTo>
                    <a:cubicBezTo>
                      <a:pt x="25" y="180"/>
                      <a:pt x="25" y="180"/>
                      <a:pt x="25" y="180"/>
                    </a:cubicBezTo>
                    <a:cubicBezTo>
                      <a:pt x="27" y="182"/>
                      <a:pt x="28" y="184"/>
                      <a:pt x="28" y="187"/>
                    </a:cubicBezTo>
                    <a:cubicBezTo>
                      <a:pt x="29" y="189"/>
                      <a:pt x="29" y="192"/>
                      <a:pt x="30" y="195"/>
                    </a:cubicBezTo>
                    <a:cubicBezTo>
                      <a:pt x="30" y="196"/>
                      <a:pt x="31" y="198"/>
                      <a:pt x="32" y="199"/>
                    </a:cubicBezTo>
                    <a:cubicBezTo>
                      <a:pt x="33" y="201"/>
                      <a:pt x="35" y="201"/>
                      <a:pt x="36" y="202"/>
                    </a:cubicBezTo>
                    <a:cubicBezTo>
                      <a:pt x="39" y="202"/>
                      <a:pt x="42" y="204"/>
                      <a:pt x="44" y="206"/>
                    </a:cubicBezTo>
                    <a:cubicBezTo>
                      <a:pt x="46" y="208"/>
                      <a:pt x="47" y="211"/>
                      <a:pt x="47" y="213"/>
                    </a:cubicBezTo>
                    <a:cubicBezTo>
                      <a:pt x="47" y="215"/>
                      <a:pt x="47" y="215"/>
                      <a:pt x="47" y="215"/>
                    </a:cubicBezTo>
                    <a:cubicBezTo>
                      <a:pt x="49" y="215"/>
                      <a:pt x="49" y="215"/>
                      <a:pt x="49" y="215"/>
                    </a:cubicBezTo>
                    <a:cubicBezTo>
                      <a:pt x="50" y="215"/>
                      <a:pt x="52" y="215"/>
                      <a:pt x="53" y="215"/>
                    </a:cubicBezTo>
                    <a:cubicBezTo>
                      <a:pt x="57" y="215"/>
                      <a:pt x="61" y="215"/>
                      <a:pt x="65" y="213"/>
                    </a:cubicBezTo>
                    <a:cubicBezTo>
                      <a:pt x="67" y="213"/>
                      <a:pt x="68" y="212"/>
                      <a:pt x="70" y="211"/>
                    </a:cubicBezTo>
                    <a:cubicBezTo>
                      <a:pt x="72" y="209"/>
                      <a:pt x="72" y="207"/>
                      <a:pt x="72" y="204"/>
                    </a:cubicBezTo>
                    <a:cubicBezTo>
                      <a:pt x="72" y="202"/>
                      <a:pt x="72" y="200"/>
                      <a:pt x="71" y="198"/>
                    </a:cubicBezTo>
                    <a:cubicBezTo>
                      <a:pt x="70" y="191"/>
                      <a:pt x="67" y="184"/>
                      <a:pt x="67" y="177"/>
                    </a:cubicBezTo>
                    <a:cubicBezTo>
                      <a:pt x="67" y="175"/>
                      <a:pt x="68" y="172"/>
                      <a:pt x="69" y="169"/>
                    </a:cubicBezTo>
                    <a:cubicBezTo>
                      <a:pt x="70" y="165"/>
                      <a:pt x="72" y="162"/>
                      <a:pt x="74" y="160"/>
                    </a:cubicBezTo>
                    <a:cubicBezTo>
                      <a:pt x="76" y="158"/>
                      <a:pt x="77" y="158"/>
                      <a:pt x="79" y="158"/>
                    </a:cubicBezTo>
                    <a:cubicBezTo>
                      <a:pt x="79" y="158"/>
                      <a:pt x="79" y="158"/>
                      <a:pt x="79" y="158"/>
                    </a:cubicBezTo>
                    <a:cubicBezTo>
                      <a:pt x="81" y="158"/>
                      <a:pt x="82" y="158"/>
                      <a:pt x="83" y="159"/>
                    </a:cubicBezTo>
                    <a:cubicBezTo>
                      <a:pt x="84" y="160"/>
                      <a:pt x="85" y="161"/>
                      <a:pt x="85" y="162"/>
                    </a:cubicBezTo>
                    <a:cubicBezTo>
                      <a:pt x="85" y="162"/>
                      <a:pt x="85" y="162"/>
                      <a:pt x="85" y="162"/>
                    </a:cubicBezTo>
                    <a:cubicBezTo>
                      <a:pt x="85" y="164"/>
                      <a:pt x="85" y="166"/>
                      <a:pt x="85" y="169"/>
                    </a:cubicBezTo>
                    <a:cubicBezTo>
                      <a:pt x="85" y="178"/>
                      <a:pt x="86" y="188"/>
                      <a:pt x="89" y="197"/>
                    </a:cubicBezTo>
                    <a:cubicBezTo>
                      <a:pt x="94" y="213"/>
                      <a:pt x="98" y="220"/>
                      <a:pt x="102" y="235"/>
                    </a:cubicBezTo>
                    <a:cubicBezTo>
                      <a:pt x="102" y="239"/>
                      <a:pt x="103" y="241"/>
                      <a:pt x="103" y="244"/>
                    </a:cubicBezTo>
                    <a:cubicBezTo>
                      <a:pt x="103" y="250"/>
                      <a:pt x="101" y="255"/>
                      <a:pt x="98" y="259"/>
                    </a:cubicBezTo>
                    <a:cubicBezTo>
                      <a:pt x="96" y="263"/>
                      <a:pt x="93" y="267"/>
                      <a:pt x="92" y="272"/>
                    </a:cubicBezTo>
                    <a:cubicBezTo>
                      <a:pt x="92" y="272"/>
                      <a:pt x="92" y="272"/>
                      <a:pt x="92" y="272"/>
                    </a:cubicBezTo>
                    <a:cubicBezTo>
                      <a:pt x="92" y="275"/>
                      <a:pt x="92" y="278"/>
                      <a:pt x="92" y="281"/>
                    </a:cubicBezTo>
                    <a:cubicBezTo>
                      <a:pt x="91" y="281"/>
                      <a:pt x="91" y="282"/>
                      <a:pt x="91" y="283"/>
                    </a:cubicBezTo>
                    <a:cubicBezTo>
                      <a:pt x="92" y="283"/>
                      <a:pt x="92" y="283"/>
                      <a:pt x="92" y="283"/>
                    </a:cubicBezTo>
                    <a:cubicBezTo>
                      <a:pt x="91" y="286"/>
                      <a:pt x="91" y="288"/>
                      <a:pt x="91" y="291"/>
                    </a:cubicBezTo>
                    <a:cubicBezTo>
                      <a:pt x="95" y="291"/>
                      <a:pt x="95" y="291"/>
                      <a:pt x="95" y="291"/>
                    </a:cubicBezTo>
                    <a:cubicBezTo>
                      <a:pt x="95" y="289"/>
                      <a:pt x="95" y="286"/>
                      <a:pt x="95" y="284"/>
                    </a:cubicBezTo>
                    <a:cubicBezTo>
                      <a:pt x="97" y="284"/>
                      <a:pt x="98" y="285"/>
                      <a:pt x="99" y="286"/>
                    </a:cubicBezTo>
                    <a:cubicBezTo>
                      <a:pt x="100" y="287"/>
                      <a:pt x="100" y="288"/>
                      <a:pt x="100" y="289"/>
                    </a:cubicBezTo>
                    <a:cubicBezTo>
                      <a:pt x="100" y="290"/>
                      <a:pt x="99" y="291"/>
                      <a:pt x="98" y="292"/>
                    </a:cubicBezTo>
                    <a:cubicBezTo>
                      <a:pt x="96" y="294"/>
                      <a:pt x="93" y="295"/>
                      <a:pt x="90" y="296"/>
                    </a:cubicBezTo>
                    <a:cubicBezTo>
                      <a:pt x="87" y="297"/>
                      <a:pt x="84" y="298"/>
                      <a:pt x="82" y="298"/>
                    </a:cubicBezTo>
                    <a:cubicBezTo>
                      <a:pt x="79" y="299"/>
                      <a:pt x="77" y="299"/>
                      <a:pt x="74" y="299"/>
                    </a:cubicBezTo>
                    <a:cubicBezTo>
                      <a:pt x="74" y="299"/>
                      <a:pt x="74" y="299"/>
                      <a:pt x="74" y="299"/>
                    </a:cubicBezTo>
                    <a:cubicBezTo>
                      <a:pt x="70" y="299"/>
                      <a:pt x="66" y="298"/>
                      <a:pt x="61" y="298"/>
                    </a:cubicBezTo>
                    <a:cubicBezTo>
                      <a:pt x="48" y="297"/>
                      <a:pt x="41" y="294"/>
                      <a:pt x="38" y="292"/>
                    </a:cubicBezTo>
                    <a:cubicBezTo>
                      <a:pt x="37" y="292"/>
                      <a:pt x="36" y="291"/>
                      <a:pt x="36" y="290"/>
                    </a:cubicBezTo>
                    <a:cubicBezTo>
                      <a:pt x="36" y="290"/>
                      <a:pt x="36" y="289"/>
                      <a:pt x="36" y="288"/>
                    </a:cubicBezTo>
                    <a:cubicBezTo>
                      <a:pt x="36" y="288"/>
                      <a:pt x="36" y="288"/>
                      <a:pt x="36" y="288"/>
                    </a:cubicBezTo>
                    <a:cubicBezTo>
                      <a:pt x="36" y="287"/>
                      <a:pt x="36" y="287"/>
                      <a:pt x="36" y="287"/>
                    </a:cubicBezTo>
                    <a:cubicBezTo>
                      <a:pt x="37" y="287"/>
                      <a:pt x="38" y="286"/>
                      <a:pt x="40" y="285"/>
                    </a:cubicBezTo>
                    <a:cubicBezTo>
                      <a:pt x="40" y="286"/>
                      <a:pt x="40" y="286"/>
                      <a:pt x="40" y="286"/>
                    </a:cubicBezTo>
                    <a:cubicBezTo>
                      <a:pt x="40" y="288"/>
                      <a:pt x="40" y="289"/>
                      <a:pt x="40" y="291"/>
                    </a:cubicBezTo>
                    <a:cubicBezTo>
                      <a:pt x="44" y="291"/>
                      <a:pt x="44" y="291"/>
                      <a:pt x="44" y="291"/>
                    </a:cubicBezTo>
                    <a:cubicBezTo>
                      <a:pt x="44" y="290"/>
                      <a:pt x="44" y="288"/>
                      <a:pt x="44" y="286"/>
                    </a:cubicBezTo>
                    <a:cubicBezTo>
                      <a:pt x="44" y="281"/>
                      <a:pt x="44" y="276"/>
                      <a:pt x="43" y="271"/>
                    </a:cubicBezTo>
                    <a:cubicBezTo>
                      <a:pt x="43" y="271"/>
                      <a:pt x="43" y="271"/>
                      <a:pt x="43" y="271"/>
                    </a:cubicBezTo>
                    <a:cubicBezTo>
                      <a:pt x="40" y="272"/>
                      <a:pt x="40" y="272"/>
                      <a:pt x="40" y="272"/>
                    </a:cubicBezTo>
                    <a:cubicBezTo>
                      <a:pt x="43" y="271"/>
                      <a:pt x="43" y="271"/>
                      <a:pt x="43" y="271"/>
                    </a:cubicBezTo>
                    <a:cubicBezTo>
                      <a:pt x="43" y="271"/>
                      <a:pt x="43" y="271"/>
                      <a:pt x="43" y="271"/>
                    </a:cubicBezTo>
                    <a:cubicBezTo>
                      <a:pt x="38" y="264"/>
                      <a:pt x="34" y="257"/>
                      <a:pt x="30" y="251"/>
                    </a:cubicBezTo>
                    <a:cubicBezTo>
                      <a:pt x="26" y="245"/>
                      <a:pt x="24" y="241"/>
                      <a:pt x="23" y="239"/>
                    </a:cubicBezTo>
                    <a:cubicBezTo>
                      <a:pt x="21" y="237"/>
                      <a:pt x="21" y="235"/>
                      <a:pt x="20" y="232"/>
                    </a:cubicBezTo>
                    <a:cubicBezTo>
                      <a:pt x="20" y="233"/>
                      <a:pt x="21" y="234"/>
                      <a:pt x="21" y="235"/>
                    </a:cubicBezTo>
                    <a:cubicBezTo>
                      <a:pt x="21" y="235"/>
                      <a:pt x="21" y="235"/>
                      <a:pt x="21" y="235"/>
                    </a:cubicBezTo>
                    <a:cubicBezTo>
                      <a:pt x="22" y="235"/>
                      <a:pt x="22" y="235"/>
                      <a:pt x="22" y="235"/>
                    </a:cubicBezTo>
                    <a:cubicBezTo>
                      <a:pt x="25" y="238"/>
                      <a:pt x="25" y="238"/>
                      <a:pt x="25" y="238"/>
                    </a:cubicBezTo>
                    <a:cubicBezTo>
                      <a:pt x="25" y="234"/>
                      <a:pt x="25" y="234"/>
                      <a:pt x="25" y="234"/>
                    </a:cubicBezTo>
                    <a:cubicBezTo>
                      <a:pt x="24" y="234"/>
                      <a:pt x="24" y="234"/>
                      <a:pt x="24" y="234"/>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1" y="226"/>
                      <a:pt x="18" y="220"/>
                      <a:pt x="15" y="214"/>
                    </a:cubicBezTo>
                    <a:cubicBezTo>
                      <a:pt x="15" y="213"/>
                      <a:pt x="15" y="213"/>
                      <a:pt x="15" y="213"/>
                    </a:cubicBezTo>
                    <a:cubicBezTo>
                      <a:pt x="15" y="213"/>
                      <a:pt x="15" y="213"/>
                      <a:pt x="15" y="213"/>
                    </a:cubicBezTo>
                    <a:moveTo>
                      <a:pt x="44" y="133"/>
                    </a:moveTo>
                    <a:cubicBezTo>
                      <a:pt x="45" y="133"/>
                      <a:pt x="45" y="133"/>
                      <a:pt x="45" y="133"/>
                    </a:cubicBezTo>
                    <a:cubicBezTo>
                      <a:pt x="45" y="133"/>
                      <a:pt x="45" y="133"/>
                      <a:pt x="45" y="133"/>
                    </a:cubicBezTo>
                    <a:cubicBezTo>
                      <a:pt x="57" y="133"/>
                      <a:pt x="68" y="131"/>
                      <a:pt x="80" y="129"/>
                    </a:cubicBezTo>
                    <a:cubicBezTo>
                      <a:pt x="79" y="130"/>
                      <a:pt x="79" y="130"/>
                      <a:pt x="79" y="130"/>
                    </a:cubicBezTo>
                    <a:cubicBezTo>
                      <a:pt x="79" y="131"/>
                      <a:pt x="78" y="132"/>
                      <a:pt x="78" y="133"/>
                    </a:cubicBezTo>
                    <a:cubicBezTo>
                      <a:pt x="78" y="133"/>
                      <a:pt x="78" y="133"/>
                      <a:pt x="78" y="133"/>
                    </a:cubicBezTo>
                    <a:cubicBezTo>
                      <a:pt x="74" y="134"/>
                      <a:pt x="70" y="135"/>
                      <a:pt x="65" y="135"/>
                    </a:cubicBezTo>
                    <a:cubicBezTo>
                      <a:pt x="61" y="136"/>
                      <a:pt x="56" y="136"/>
                      <a:pt x="52" y="136"/>
                    </a:cubicBezTo>
                    <a:cubicBezTo>
                      <a:pt x="52" y="136"/>
                      <a:pt x="52" y="136"/>
                      <a:pt x="52" y="136"/>
                    </a:cubicBezTo>
                    <a:cubicBezTo>
                      <a:pt x="52" y="136"/>
                      <a:pt x="52" y="136"/>
                      <a:pt x="52" y="136"/>
                    </a:cubicBezTo>
                    <a:cubicBezTo>
                      <a:pt x="49" y="136"/>
                      <a:pt x="46" y="136"/>
                      <a:pt x="44" y="135"/>
                    </a:cubicBezTo>
                    <a:cubicBezTo>
                      <a:pt x="44" y="135"/>
                      <a:pt x="44" y="135"/>
                      <a:pt x="44" y="135"/>
                    </a:cubicBezTo>
                    <a:cubicBezTo>
                      <a:pt x="43" y="135"/>
                      <a:pt x="43" y="135"/>
                      <a:pt x="43" y="135"/>
                    </a:cubicBezTo>
                    <a:cubicBezTo>
                      <a:pt x="43" y="134"/>
                      <a:pt x="43" y="134"/>
                      <a:pt x="43" y="133"/>
                    </a:cubicBezTo>
                    <a:cubicBezTo>
                      <a:pt x="44" y="133"/>
                      <a:pt x="44" y="133"/>
                      <a:pt x="44" y="133"/>
                    </a:cubicBezTo>
                    <a:moveTo>
                      <a:pt x="48" y="126"/>
                    </a:moveTo>
                    <a:cubicBezTo>
                      <a:pt x="49" y="126"/>
                      <a:pt x="50" y="126"/>
                      <a:pt x="51" y="125"/>
                    </a:cubicBezTo>
                    <a:cubicBezTo>
                      <a:pt x="60" y="125"/>
                      <a:pt x="70" y="124"/>
                      <a:pt x="79" y="124"/>
                    </a:cubicBezTo>
                    <a:cubicBezTo>
                      <a:pt x="79" y="124"/>
                      <a:pt x="79" y="124"/>
                      <a:pt x="79" y="124"/>
                    </a:cubicBezTo>
                    <a:cubicBezTo>
                      <a:pt x="79" y="125"/>
                      <a:pt x="79" y="125"/>
                      <a:pt x="78" y="125"/>
                    </a:cubicBezTo>
                    <a:cubicBezTo>
                      <a:pt x="78" y="126"/>
                      <a:pt x="78" y="126"/>
                      <a:pt x="78" y="126"/>
                    </a:cubicBezTo>
                    <a:cubicBezTo>
                      <a:pt x="78" y="126"/>
                      <a:pt x="78" y="126"/>
                      <a:pt x="78" y="126"/>
                    </a:cubicBezTo>
                    <a:cubicBezTo>
                      <a:pt x="67" y="127"/>
                      <a:pt x="56" y="129"/>
                      <a:pt x="45" y="130"/>
                    </a:cubicBezTo>
                    <a:cubicBezTo>
                      <a:pt x="45" y="130"/>
                      <a:pt x="45" y="130"/>
                      <a:pt x="45" y="130"/>
                    </a:cubicBezTo>
                    <a:cubicBezTo>
                      <a:pt x="44" y="130"/>
                      <a:pt x="44" y="130"/>
                      <a:pt x="44" y="130"/>
                    </a:cubicBezTo>
                    <a:cubicBezTo>
                      <a:pt x="44" y="130"/>
                      <a:pt x="44" y="130"/>
                      <a:pt x="44" y="130"/>
                    </a:cubicBezTo>
                    <a:cubicBezTo>
                      <a:pt x="43" y="129"/>
                      <a:pt x="43" y="129"/>
                      <a:pt x="43" y="129"/>
                    </a:cubicBezTo>
                    <a:cubicBezTo>
                      <a:pt x="43" y="129"/>
                      <a:pt x="43" y="129"/>
                      <a:pt x="43" y="129"/>
                    </a:cubicBezTo>
                    <a:cubicBezTo>
                      <a:pt x="43" y="129"/>
                      <a:pt x="43" y="129"/>
                      <a:pt x="43" y="129"/>
                    </a:cubicBezTo>
                    <a:cubicBezTo>
                      <a:pt x="43" y="129"/>
                      <a:pt x="43" y="128"/>
                      <a:pt x="43" y="128"/>
                    </a:cubicBezTo>
                    <a:cubicBezTo>
                      <a:pt x="43" y="127"/>
                      <a:pt x="43" y="126"/>
                      <a:pt x="43" y="125"/>
                    </a:cubicBezTo>
                    <a:cubicBezTo>
                      <a:pt x="44" y="125"/>
                      <a:pt x="46" y="126"/>
                      <a:pt x="48" y="126"/>
                    </a:cubicBezTo>
                    <a:moveTo>
                      <a:pt x="62" y="119"/>
                    </a:moveTo>
                    <a:cubicBezTo>
                      <a:pt x="66" y="119"/>
                      <a:pt x="69" y="119"/>
                      <a:pt x="73" y="118"/>
                    </a:cubicBezTo>
                    <a:cubicBezTo>
                      <a:pt x="75" y="118"/>
                      <a:pt x="77" y="118"/>
                      <a:pt x="79" y="117"/>
                    </a:cubicBezTo>
                    <a:cubicBezTo>
                      <a:pt x="79" y="118"/>
                      <a:pt x="79" y="119"/>
                      <a:pt x="79" y="120"/>
                    </a:cubicBezTo>
                    <a:cubicBezTo>
                      <a:pt x="79" y="120"/>
                      <a:pt x="79" y="120"/>
                      <a:pt x="79" y="120"/>
                    </a:cubicBezTo>
                    <a:cubicBezTo>
                      <a:pt x="70" y="121"/>
                      <a:pt x="60" y="121"/>
                      <a:pt x="51" y="122"/>
                    </a:cubicBezTo>
                    <a:cubicBezTo>
                      <a:pt x="50" y="122"/>
                      <a:pt x="49" y="122"/>
                      <a:pt x="48" y="122"/>
                    </a:cubicBezTo>
                    <a:cubicBezTo>
                      <a:pt x="48" y="122"/>
                      <a:pt x="48" y="122"/>
                      <a:pt x="48" y="122"/>
                    </a:cubicBezTo>
                    <a:cubicBezTo>
                      <a:pt x="46" y="122"/>
                      <a:pt x="44" y="122"/>
                      <a:pt x="42" y="121"/>
                    </a:cubicBezTo>
                    <a:cubicBezTo>
                      <a:pt x="42" y="121"/>
                      <a:pt x="42" y="120"/>
                      <a:pt x="42" y="120"/>
                    </a:cubicBezTo>
                    <a:cubicBezTo>
                      <a:pt x="42" y="119"/>
                      <a:pt x="42" y="119"/>
                      <a:pt x="42" y="118"/>
                    </a:cubicBezTo>
                    <a:cubicBezTo>
                      <a:pt x="43" y="118"/>
                      <a:pt x="43" y="118"/>
                      <a:pt x="43" y="118"/>
                    </a:cubicBezTo>
                    <a:cubicBezTo>
                      <a:pt x="43" y="118"/>
                      <a:pt x="43" y="118"/>
                      <a:pt x="43" y="118"/>
                    </a:cubicBezTo>
                    <a:cubicBezTo>
                      <a:pt x="49" y="118"/>
                      <a:pt x="56" y="119"/>
                      <a:pt x="62" y="119"/>
                    </a:cubicBezTo>
                    <a:moveTo>
                      <a:pt x="57" y="115"/>
                    </a:moveTo>
                    <a:cubicBezTo>
                      <a:pt x="55" y="115"/>
                      <a:pt x="53" y="115"/>
                      <a:pt x="51" y="115"/>
                    </a:cubicBezTo>
                    <a:cubicBezTo>
                      <a:pt x="53" y="114"/>
                      <a:pt x="55" y="114"/>
                      <a:pt x="57" y="114"/>
                    </a:cubicBezTo>
                    <a:cubicBezTo>
                      <a:pt x="57" y="115"/>
                      <a:pt x="57" y="115"/>
                      <a:pt x="57" y="115"/>
                    </a:cubicBezTo>
                    <a:cubicBezTo>
                      <a:pt x="57" y="115"/>
                      <a:pt x="57" y="115"/>
                      <a:pt x="57" y="115"/>
                    </a:cubicBezTo>
                    <a:moveTo>
                      <a:pt x="70" y="115"/>
                    </a:moveTo>
                    <a:cubicBezTo>
                      <a:pt x="70" y="114"/>
                      <a:pt x="70" y="114"/>
                      <a:pt x="70" y="114"/>
                    </a:cubicBezTo>
                    <a:cubicBezTo>
                      <a:pt x="70" y="114"/>
                      <a:pt x="70" y="114"/>
                      <a:pt x="70" y="114"/>
                    </a:cubicBezTo>
                    <a:cubicBezTo>
                      <a:pt x="73" y="114"/>
                      <a:pt x="75" y="114"/>
                      <a:pt x="77" y="114"/>
                    </a:cubicBezTo>
                    <a:cubicBezTo>
                      <a:pt x="75" y="115"/>
                      <a:pt x="74" y="115"/>
                      <a:pt x="72" y="115"/>
                    </a:cubicBezTo>
                    <a:cubicBezTo>
                      <a:pt x="72" y="115"/>
                      <a:pt x="71" y="115"/>
                      <a:pt x="70" y="115"/>
                    </a:cubicBezTo>
                    <a:moveTo>
                      <a:pt x="62" y="115"/>
                    </a:moveTo>
                    <a:cubicBezTo>
                      <a:pt x="62" y="115"/>
                      <a:pt x="61" y="115"/>
                      <a:pt x="60" y="115"/>
                    </a:cubicBezTo>
                    <a:cubicBezTo>
                      <a:pt x="60" y="115"/>
                      <a:pt x="60" y="115"/>
                      <a:pt x="60" y="115"/>
                    </a:cubicBezTo>
                    <a:cubicBezTo>
                      <a:pt x="60" y="114"/>
                      <a:pt x="60" y="114"/>
                      <a:pt x="60" y="114"/>
                    </a:cubicBezTo>
                    <a:cubicBezTo>
                      <a:pt x="61" y="113"/>
                      <a:pt x="62" y="113"/>
                      <a:pt x="63" y="113"/>
                    </a:cubicBezTo>
                    <a:cubicBezTo>
                      <a:pt x="63" y="113"/>
                      <a:pt x="63" y="113"/>
                      <a:pt x="63" y="113"/>
                    </a:cubicBezTo>
                    <a:cubicBezTo>
                      <a:pt x="65" y="113"/>
                      <a:pt x="66" y="114"/>
                      <a:pt x="67" y="114"/>
                    </a:cubicBezTo>
                    <a:cubicBezTo>
                      <a:pt x="67" y="114"/>
                      <a:pt x="67" y="114"/>
                      <a:pt x="67" y="114"/>
                    </a:cubicBezTo>
                    <a:cubicBezTo>
                      <a:pt x="67" y="115"/>
                      <a:pt x="67" y="115"/>
                      <a:pt x="67" y="115"/>
                    </a:cubicBezTo>
                    <a:cubicBezTo>
                      <a:pt x="66" y="115"/>
                      <a:pt x="64" y="115"/>
                      <a:pt x="62" y="115"/>
                    </a:cubicBezTo>
                    <a:moveTo>
                      <a:pt x="60" y="110"/>
                    </a:moveTo>
                    <a:cubicBezTo>
                      <a:pt x="60" y="99"/>
                      <a:pt x="59" y="88"/>
                      <a:pt x="58" y="77"/>
                    </a:cubicBezTo>
                    <a:cubicBezTo>
                      <a:pt x="58" y="77"/>
                      <a:pt x="58" y="77"/>
                      <a:pt x="58" y="77"/>
                    </a:cubicBezTo>
                    <a:cubicBezTo>
                      <a:pt x="60" y="76"/>
                      <a:pt x="62" y="75"/>
                      <a:pt x="63" y="74"/>
                    </a:cubicBezTo>
                    <a:cubicBezTo>
                      <a:pt x="63" y="73"/>
                      <a:pt x="63" y="73"/>
                      <a:pt x="64" y="72"/>
                    </a:cubicBezTo>
                    <a:cubicBezTo>
                      <a:pt x="64" y="72"/>
                      <a:pt x="64" y="72"/>
                      <a:pt x="64" y="72"/>
                    </a:cubicBezTo>
                    <a:cubicBezTo>
                      <a:pt x="65" y="74"/>
                      <a:pt x="67" y="74"/>
                      <a:pt x="69" y="75"/>
                    </a:cubicBezTo>
                    <a:cubicBezTo>
                      <a:pt x="67" y="84"/>
                      <a:pt x="67" y="94"/>
                      <a:pt x="67" y="103"/>
                    </a:cubicBezTo>
                    <a:cubicBezTo>
                      <a:pt x="67" y="105"/>
                      <a:pt x="67" y="108"/>
                      <a:pt x="67" y="110"/>
                    </a:cubicBezTo>
                    <a:cubicBezTo>
                      <a:pt x="66" y="110"/>
                      <a:pt x="65" y="110"/>
                      <a:pt x="63" y="110"/>
                    </a:cubicBezTo>
                    <a:cubicBezTo>
                      <a:pt x="62" y="110"/>
                      <a:pt x="61" y="110"/>
                      <a:pt x="60" y="110"/>
                    </a:cubicBezTo>
                    <a:moveTo>
                      <a:pt x="74" y="70"/>
                    </a:moveTo>
                    <a:cubicBezTo>
                      <a:pt x="75" y="62"/>
                      <a:pt x="77" y="55"/>
                      <a:pt x="80" y="47"/>
                    </a:cubicBezTo>
                    <a:cubicBezTo>
                      <a:pt x="80" y="46"/>
                      <a:pt x="81" y="45"/>
                      <a:pt x="81" y="44"/>
                    </a:cubicBezTo>
                    <a:cubicBezTo>
                      <a:pt x="82" y="44"/>
                      <a:pt x="82" y="44"/>
                      <a:pt x="82" y="44"/>
                    </a:cubicBezTo>
                    <a:cubicBezTo>
                      <a:pt x="83" y="44"/>
                      <a:pt x="83" y="44"/>
                      <a:pt x="83" y="44"/>
                    </a:cubicBezTo>
                    <a:cubicBezTo>
                      <a:pt x="83" y="44"/>
                      <a:pt x="83" y="45"/>
                      <a:pt x="83" y="46"/>
                    </a:cubicBezTo>
                    <a:cubicBezTo>
                      <a:pt x="83" y="46"/>
                      <a:pt x="83" y="46"/>
                      <a:pt x="83" y="46"/>
                    </a:cubicBezTo>
                    <a:cubicBezTo>
                      <a:pt x="83" y="52"/>
                      <a:pt x="81" y="59"/>
                      <a:pt x="78" y="65"/>
                    </a:cubicBezTo>
                    <a:cubicBezTo>
                      <a:pt x="77" y="67"/>
                      <a:pt x="75" y="69"/>
                      <a:pt x="74" y="70"/>
                    </a:cubicBezTo>
                    <a:moveTo>
                      <a:pt x="53" y="72"/>
                    </a:moveTo>
                    <a:cubicBezTo>
                      <a:pt x="53" y="71"/>
                      <a:pt x="52" y="71"/>
                      <a:pt x="51" y="71"/>
                    </a:cubicBezTo>
                    <a:cubicBezTo>
                      <a:pt x="46" y="66"/>
                      <a:pt x="42" y="60"/>
                      <a:pt x="38" y="54"/>
                    </a:cubicBezTo>
                    <a:cubicBezTo>
                      <a:pt x="37" y="52"/>
                      <a:pt x="36" y="50"/>
                      <a:pt x="36" y="48"/>
                    </a:cubicBezTo>
                    <a:cubicBezTo>
                      <a:pt x="36" y="48"/>
                      <a:pt x="36" y="48"/>
                      <a:pt x="36" y="48"/>
                    </a:cubicBezTo>
                    <a:cubicBezTo>
                      <a:pt x="36" y="46"/>
                      <a:pt x="37" y="44"/>
                      <a:pt x="39" y="43"/>
                    </a:cubicBezTo>
                    <a:cubicBezTo>
                      <a:pt x="40" y="43"/>
                      <a:pt x="41" y="42"/>
                      <a:pt x="42" y="42"/>
                    </a:cubicBezTo>
                    <a:cubicBezTo>
                      <a:pt x="42" y="42"/>
                      <a:pt x="42" y="42"/>
                      <a:pt x="42" y="42"/>
                    </a:cubicBezTo>
                    <a:cubicBezTo>
                      <a:pt x="42" y="42"/>
                      <a:pt x="42" y="42"/>
                      <a:pt x="42" y="42"/>
                    </a:cubicBezTo>
                    <a:cubicBezTo>
                      <a:pt x="43" y="42"/>
                      <a:pt x="43" y="43"/>
                      <a:pt x="44" y="43"/>
                    </a:cubicBezTo>
                    <a:cubicBezTo>
                      <a:pt x="46" y="44"/>
                      <a:pt x="47" y="46"/>
                      <a:pt x="48" y="49"/>
                    </a:cubicBezTo>
                    <a:cubicBezTo>
                      <a:pt x="50" y="57"/>
                      <a:pt x="52" y="64"/>
                      <a:pt x="53" y="72"/>
                    </a:cubicBezTo>
                    <a:moveTo>
                      <a:pt x="64" y="63"/>
                    </a:moveTo>
                    <a:cubicBezTo>
                      <a:pt x="63" y="60"/>
                      <a:pt x="63" y="57"/>
                      <a:pt x="63" y="54"/>
                    </a:cubicBezTo>
                    <a:cubicBezTo>
                      <a:pt x="63" y="51"/>
                      <a:pt x="64" y="47"/>
                      <a:pt x="64" y="43"/>
                    </a:cubicBezTo>
                    <a:cubicBezTo>
                      <a:pt x="65" y="43"/>
                      <a:pt x="65" y="42"/>
                      <a:pt x="65" y="42"/>
                    </a:cubicBezTo>
                    <a:cubicBezTo>
                      <a:pt x="65" y="41"/>
                      <a:pt x="66" y="41"/>
                      <a:pt x="66" y="41"/>
                    </a:cubicBezTo>
                    <a:cubicBezTo>
                      <a:pt x="66" y="41"/>
                      <a:pt x="66" y="41"/>
                      <a:pt x="66" y="41"/>
                    </a:cubicBezTo>
                    <a:cubicBezTo>
                      <a:pt x="66" y="41"/>
                      <a:pt x="66" y="41"/>
                      <a:pt x="66" y="41"/>
                    </a:cubicBezTo>
                    <a:cubicBezTo>
                      <a:pt x="67" y="41"/>
                      <a:pt x="68" y="41"/>
                      <a:pt x="68" y="42"/>
                    </a:cubicBezTo>
                    <a:cubicBezTo>
                      <a:pt x="68" y="43"/>
                      <a:pt x="69" y="43"/>
                      <a:pt x="69" y="44"/>
                    </a:cubicBezTo>
                    <a:cubicBezTo>
                      <a:pt x="69" y="45"/>
                      <a:pt x="68" y="46"/>
                      <a:pt x="68" y="47"/>
                    </a:cubicBezTo>
                    <a:cubicBezTo>
                      <a:pt x="68" y="52"/>
                      <a:pt x="66" y="58"/>
                      <a:pt x="64" y="63"/>
                    </a:cubicBezTo>
                    <a:moveTo>
                      <a:pt x="41" y="114"/>
                    </a:moveTo>
                    <a:cubicBezTo>
                      <a:pt x="41" y="113"/>
                      <a:pt x="41" y="113"/>
                      <a:pt x="41" y="113"/>
                    </a:cubicBezTo>
                    <a:cubicBezTo>
                      <a:pt x="38" y="110"/>
                      <a:pt x="37" y="107"/>
                      <a:pt x="36" y="104"/>
                    </a:cubicBezTo>
                    <a:cubicBezTo>
                      <a:pt x="36" y="102"/>
                      <a:pt x="36" y="100"/>
                      <a:pt x="36" y="98"/>
                    </a:cubicBezTo>
                    <a:cubicBezTo>
                      <a:pt x="35" y="93"/>
                      <a:pt x="33" y="89"/>
                      <a:pt x="30" y="85"/>
                    </a:cubicBezTo>
                    <a:cubicBezTo>
                      <a:pt x="28" y="81"/>
                      <a:pt x="25" y="78"/>
                      <a:pt x="23" y="73"/>
                    </a:cubicBezTo>
                    <a:cubicBezTo>
                      <a:pt x="20" y="66"/>
                      <a:pt x="18" y="59"/>
                      <a:pt x="18" y="51"/>
                    </a:cubicBezTo>
                    <a:cubicBezTo>
                      <a:pt x="18" y="39"/>
                      <a:pt x="22" y="27"/>
                      <a:pt x="29" y="18"/>
                    </a:cubicBezTo>
                    <a:cubicBezTo>
                      <a:pt x="36" y="10"/>
                      <a:pt x="47" y="4"/>
                      <a:pt x="60" y="4"/>
                    </a:cubicBezTo>
                    <a:cubicBezTo>
                      <a:pt x="61" y="4"/>
                      <a:pt x="61" y="4"/>
                      <a:pt x="62" y="4"/>
                    </a:cubicBezTo>
                    <a:cubicBezTo>
                      <a:pt x="79" y="5"/>
                      <a:pt x="89" y="10"/>
                      <a:pt x="96" y="18"/>
                    </a:cubicBezTo>
                    <a:cubicBezTo>
                      <a:pt x="103" y="26"/>
                      <a:pt x="105" y="37"/>
                      <a:pt x="105" y="47"/>
                    </a:cubicBezTo>
                    <a:cubicBezTo>
                      <a:pt x="105" y="59"/>
                      <a:pt x="101" y="72"/>
                      <a:pt x="96" y="78"/>
                    </a:cubicBezTo>
                    <a:cubicBezTo>
                      <a:pt x="90" y="86"/>
                      <a:pt x="89" y="91"/>
                      <a:pt x="88" y="97"/>
                    </a:cubicBezTo>
                    <a:cubicBezTo>
                      <a:pt x="86" y="100"/>
                      <a:pt x="86" y="103"/>
                      <a:pt x="85" y="106"/>
                    </a:cubicBezTo>
                    <a:cubicBezTo>
                      <a:pt x="85" y="108"/>
                      <a:pt x="84" y="110"/>
                      <a:pt x="82" y="112"/>
                    </a:cubicBezTo>
                    <a:cubicBezTo>
                      <a:pt x="82" y="112"/>
                      <a:pt x="82" y="112"/>
                      <a:pt x="81" y="111"/>
                    </a:cubicBezTo>
                    <a:cubicBezTo>
                      <a:pt x="81" y="111"/>
                      <a:pt x="81" y="111"/>
                      <a:pt x="80" y="111"/>
                    </a:cubicBezTo>
                    <a:cubicBezTo>
                      <a:pt x="77" y="111"/>
                      <a:pt x="74" y="110"/>
                      <a:pt x="70" y="110"/>
                    </a:cubicBezTo>
                    <a:cubicBezTo>
                      <a:pt x="70" y="108"/>
                      <a:pt x="70" y="106"/>
                      <a:pt x="70" y="103"/>
                    </a:cubicBezTo>
                    <a:cubicBezTo>
                      <a:pt x="70" y="93"/>
                      <a:pt x="71" y="84"/>
                      <a:pt x="73" y="74"/>
                    </a:cubicBezTo>
                    <a:cubicBezTo>
                      <a:pt x="73" y="74"/>
                      <a:pt x="74" y="74"/>
                      <a:pt x="74" y="73"/>
                    </a:cubicBezTo>
                    <a:cubicBezTo>
                      <a:pt x="77" y="72"/>
                      <a:pt x="79" y="69"/>
                      <a:pt x="81" y="67"/>
                    </a:cubicBezTo>
                    <a:cubicBezTo>
                      <a:pt x="85" y="60"/>
                      <a:pt x="87" y="53"/>
                      <a:pt x="87" y="46"/>
                    </a:cubicBezTo>
                    <a:cubicBezTo>
                      <a:pt x="87" y="46"/>
                      <a:pt x="87" y="46"/>
                      <a:pt x="87" y="46"/>
                    </a:cubicBezTo>
                    <a:cubicBezTo>
                      <a:pt x="86" y="45"/>
                      <a:pt x="87" y="43"/>
                      <a:pt x="85" y="42"/>
                    </a:cubicBezTo>
                    <a:cubicBezTo>
                      <a:pt x="85" y="41"/>
                      <a:pt x="83" y="41"/>
                      <a:pt x="82" y="41"/>
                    </a:cubicBezTo>
                    <a:cubicBezTo>
                      <a:pt x="82" y="41"/>
                      <a:pt x="82" y="41"/>
                      <a:pt x="82" y="41"/>
                    </a:cubicBezTo>
                    <a:cubicBezTo>
                      <a:pt x="81" y="41"/>
                      <a:pt x="80" y="41"/>
                      <a:pt x="79" y="42"/>
                    </a:cubicBezTo>
                    <a:cubicBezTo>
                      <a:pt x="77" y="43"/>
                      <a:pt x="77" y="45"/>
                      <a:pt x="76" y="46"/>
                    </a:cubicBezTo>
                    <a:cubicBezTo>
                      <a:pt x="73" y="54"/>
                      <a:pt x="71" y="63"/>
                      <a:pt x="70" y="71"/>
                    </a:cubicBezTo>
                    <a:cubicBezTo>
                      <a:pt x="70" y="71"/>
                      <a:pt x="70" y="71"/>
                      <a:pt x="70" y="71"/>
                    </a:cubicBezTo>
                    <a:cubicBezTo>
                      <a:pt x="70" y="71"/>
                      <a:pt x="70" y="71"/>
                      <a:pt x="70" y="71"/>
                    </a:cubicBezTo>
                    <a:cubicBezTo>
                      <a:pt x="68" y="71"/>
                      <a:pt x="67" y="71"/>
                      <a:pt x="66" y="70"/>
                    </a:cubicBezTo>
                    <a:cubicBezTo>
                      <a:pt x="66" y="70"/>
                      <a:pt x="66" y="69"/>
                      <a:pt x="66" y="69"/>
                    </a:cubicBezTo>
                    <a:cubicBezTo>
                      <a:pt x="69" y="62"/>
                      <a:pt x="71" y="55"/>
                      <a:pt x="72" y="47"/>
                    </a:cubicBezTo>
                    <a:cubicBezTo>
                      <a:pt x="72" y="46"/>
                      <a:pt x="72" y="45"/>
                      <a:pt x="72" y="44"/>
                    </a:cubicBezTo>
                    <a:cubicBezTo>
                      <a:pt x="72" y="43"/>
                      <a:pt x="72" y="42"/>
                      <a:pt x="71" y="40"/>
                    </a:cubicBezTo>
                    <a:cubicBezTo>
                      <a:pt x="70" y="39"/>
                      <a:pt x="69" y="37"/>
                      <a:pt x="66" y="37"/>
                    </a:cubicBezTo>
                    <a:cubicBezTo>
                      <a:pt x="66" y="37"/>
                      <a:pt x="66" y="37"/>
                      <a:pt x="66" y="37"/>
                    </a:cubicBezTo>
                    <a:cubicBezTo>
                      <a:pt x="66" y="37"/>
                      <a:pt x="65" y="37"/>
                      <a:pt x="64" y="37"/>
                    </a:cubicBezTo>
                    <a:cubicBezTo>
                      <a:pt x="63" y="38"/>
                      <a:pt x="62" y="39"/>
                      <a:pt x="62" y="40"/>
                    </a:cubicBezTo>
                    <a:cubicBezTo>
                      <a:pt x="61" y="41"/>
                      <a:pt x="61" y="42"/>
                      <a:pt x="61" y="43"/>
                    </a:cubicBezTo>
                    <a:cubicBezTo>
                      <a:pt x="60" y="46"/>
                      <a:pt x="60" y="50"/>
                      <a:pt x="60" y="54"/>
                    </a:cubicBezTo>
                    <a:cubicBezTo>
                      <a:pt x="60" y="58"/>
                      <a:pt x="60" y="63"/>
                      <a:pt x="61" y="67"/>
                    </a:cubicBezTo>
                    <a:cubicBezTo>
                      <a:pt x="61" y="67"/>
                      <a:pt x="61" y="68"/>
                      <a:pt x="62" y="69"/>
                    </a:cubicBezTo>
                    <a:cubicBezTo>
                      <a:pt x="61" y="70"/>
                      <a:pt x="61" y="71"/>
                      <a:pt x="60" y="72"/>
                    </a:cubicBezTo>
                    <a:cubicBezTo>
                      <a:pt x="59" y="72"/>
                      <a:pt x="58" y="73"/>
                      <a:pt x="57" y="73"/>
                    </a:cubicBezTo>
                    <a:cubicBezTo>
                      <a:pt x="57" y="73"/>
                      <a:pt x="57" y="73"/>
                      <a:pt x="57" y="73"/>
                    </a:cubicBezTo>
                    <a:cubicBezTo>
                      <a:pt x="55" y="65"/>
                      <a:pt x="54" y="56"/>
                      <a:pt x="51" y="48"/>
                    </a:cubicBezTo>
                    <a:cubicBezTo>
                      <a:pt x="50" y="45"/>
                      <a:pt x="49" y="42"/>
                      <a:pt x="46" y="40"/>
                    </a:cubicBezTo>
                    <a:cubicBezTo>
                      <a:pt x="45" y="39"/>
                      <a:pt x="43" y="39"/>
                      <a:pt x="42" y="39"/>
                    </a:cubicBezTo>
                    <a:cubicBezTo>
                      <a:pt x="40" y="39"/>
                      <a:pt x="38" y="39"/>
                      <a:pt x="37" y="40"/>
                    </a:cubicBezTo>
                    <a:cubicBezTo>
                      <a:pt x="34" y="42"/>
                      <a:pt x="33" y="45"/>
                      <a:pt x="33" y="48"/>
                    </a:cubicBezTo>
                    <a:cubicBezTo>
                      <a:pt x="33" y="48"/>
                      <a:pt x="33" y="48"/>
                      <a:pt x="33" y="48"/>
                    </a:cubicBezTo>
                    <a:cubicBezTo>
                      <a:pt x="33" y="51"/>
                      <a:pt x="34" y="53"/>
                      <a:pt x="35" y="55"/>
                    </a:cubicBezTo>
                    <a:cubicBezTo>
                      <a:pt x="39" y="62"/>
                      <a:pt x="43" y="68"/>
                      <a:pt x="49" y="73"/>
                    </a:cubicBezTo>
                    <a:cubicBezTo>
                      <a:pt x="50" y="74"/>
                      <a:pt x="52" y="76"/>
                      <a:pt x="54" y="76"/>
                    </a:cubicBezTo>
                    <a:cubicBezTo>
                      <a:pt x="56" y="88"/>
                      <a:pt x="57" y="99"/>
                      <a:pt x="57" y="110"/>
                    </a:cubicBezTo>
                    <a:cubicBezTo>
                      <a:pt x="52" y="111"/>
                      <a:pt x="47" y="112"/>
                      <a:pt x="43" y="114"/>
                    </a:cubicBezTo>
                    <a:cubicBezTo>
                      <a:pt x="42" y="114"/>
                      <a:pt x="42" y="114"/>
                      <a:pt x="42" y="114"/>
                    </a:cubicBezTo>
                    <a:cubicBezTo>
                      <a:pt x="41" y="114"/>
                      <a:pt x="41" y="114"/>
                      <a:pt x="41" y="114"/>
                    </a:cubicBezTo>
                    <a:cubicBezTo>
                      <a:pt x="41" y="114"/>
                      <a:pt x="41" y="114"/>
                      <a:pt x="41" y="114"/>
                    </a:cubicBezTo>
                    <a:cubicBezTo>
                      <a:pt x="41" y="114"/>
                      <a:pt x="41" y="114"/>
                      <a:pt x="41" y="114"/>
                    </a:cubicBezTo>
                    <a:moveTo>
                      <a:pt x="60" y="0"/>
                    </a:moveTo>
                    <a:cubicBezTo>
                      <a:pt x="60" y="0"/>
                      <a:pt x="60" y="0"/>
                      <a:pt x="60" y="0"/>
                    </a:cubicBezTo>
                    <a:cubicBezTo>
                      <a:pt x="46" y="0"/>
                      <a:pt x="34" y="7"/>
                      <a:pt x="26" y="16"/>
                    </a:cubicBezTo>
                    <a:cubicBezTo>
                      <a:pt x="19" y="26"/>
                      <a:pt x="14" y="38"/>
                      <a:pt x="14" y="51"/>
                    </a:cubicBezTo>
                    <a:cubicBezTo>
                      <a:pt x="14" y="59"/>
                      <a:pt x="16" y="67"/>
                      <a:pt x="20" y="75"/>
                    </a:cubicBezTo>
                    <a:cubicBezTo>
                      <a:pt x="22" y="79"/>
                      <a:pt x="25" y="83"/>
                      <a:pt x="27" y="87"/>
                    </a:cubicBezTo>
                    <a:cubicBezTo>
                      <a:pt x="30" y="91"/>
                      <a:pt x="32" y="95"/>
                      <a:pt x="32" y="99"/>
                    </a:cubicBezTo>
                    <a:cubicBezTo>
                      <a:pt x="33" y="100"/>
                      <a:pt x="32" y="102"/>
                      <a:pt x="33" y="104"/>
                    </a:cubicBezTo>
                    <a:cubicBezTo>
                      <a:pt x="33" y="109"/>
                      <a:pt x="35" y="112"/>
                      <a:pt x="38" y="115"/>
                    </a:cubicBezTo>
                    <a:cubicBezTo>
                      <a:pt x="39" y="117"/>
                      <a:pt x="39" y="118"/>
                      <a:pt x="39" y="120"/>
                    </a:cubicBezTo>
                    <a:cubicBezTo>
                      <a:pt x="39" y="121"/>
                      <a:pt x="39" y="121"/>
                      <a:pt x="39" y="122"/>
                    </a:cubicBezTo>
                    <a:cubicBezTo>
                      <a:pt x="39" y="123"/>
                      <a:pt x="39" y="124"/>
                      <a:pt x="39" y="125"/>
                    </a:cubicBezTo>
                    <a:cubicBezTo>
                      <a:pt x="39" y="126"/>
                      <a:pt x="39" y="127"/>
                      <a:pt x="39" y="128"/>
                    </a:cubicBezTo>
                    <a:cubicBezTo>
                      <a:pt x="39" y="129"/>
                      <a:pt x="39" y="129"/>
                      <a:pt x="40" y="130"/>
                    </a:cubicBezTo>
                    <a:cubicBezTo>
                      <a:pt x="40" y="130"/>
                      <a:pt x="40" y="131"/>
                      <a:pt x="40" y="131"/>
                    </a:cubicBezTo>
                    <a:cubicBezTo>
                      <a:pt x="40" y="132"/>
                      <a:pt x="39" y="134"/>
                      <a:pt x="39" y="135"/>
                    </a:cubicBezTo>
                    <a:cubicBezTo>
                      <a:pt x="39" y="136"/>
                      <a:pt x="39" y="136"/>
                      <a:pt x="39" y="136"/>
                    </a:cubicBezTo>
                    <a:cubicBezTo>
                      <a:pt x="39" y="136"/>
                      <a:pt x="39" y="136"/>
                      <a:pt x="39" y="135"/>
                    </a:cubicBezTo>
                    <a:cubicBezTo>
                      <a:pt x="38" y="133"/>
                      <a:pt x="36" y="132"/>
                      <a:pt x="34" y="131"/>
                    </a:cubicBezTo>
                    <a:cubicBezTo>
                      <a:pt x="34" y="131"/>
                      <a:pt x="34" y="131"/>
                      <a:pt x="34" y="131"/>
                    </a:cubicBezTo>
                    <a:cubicBezTo>
                      <a:pt x="34" y="131"/>
                      <a:pt x="34" y="131"/>
                      <a:pt x="34" y="131"/>
                    </a:cubicBezTo>
                    <a:cubicBezTo>
                      <a:pt x="34" y="131"/>
                      <a:pt x="34" y="131"/>
                      <a:pt x="34" y="131"/>
                    </a:cubicBezTo>
                    <a:cubicBezTo>
                      <a:pt x="33" y="130"/>
                      <a:pt x="33" y="130"/>
                      <a:pt x="32" y="130"/>
                    </a:cubicBezTo>
                    <a:cubicBezTo>
                      <a:pt x="32" y="130"/>
                      <a:pt x="32" y="130"/>
                      <a:pt x="32" y="130"/>
                    </a:cubicBezTo>
                    <a:cubicBezTo>
                      <a:pt x="30" y="130"/>
                      <a:pt x="28" y="131"/>
                      <a:pt x="26" y="132"/>
                    </a:cubicBezTo>
                    <a:cubicBezTo>
                      <a:pt x="24" y="134"/>
                      <a:pt x="23" y="135"/>
                      <a:pt x="22" y="137"/>
                    </a:cubicBezTo>
                    <a:cubicBezTo>
                      <a:pt x="14" y="151"/>
                      <a:pt x="11" y="162"/>
                      <a:pt x="4" y="175"/>
                    </a:cubicBezTo>
                    <a:cubicBezTo>
                      <a:pt x="3" y="176"/>
                      <a:pt x="3" y="177"/>
                      <a:pt x="2" y="178"/>
                    </a:cubicBezTo>
                    <a:cubicBezTo>
                      <a:pt x="2" y="180"/>
                      <a:pt x="1" y="181"/>
                      <a:pt x="1" y="182"/>
                    </a:cubicBezTo>
                    <a:cubicBezTo>
                      <a:pt x="0" y="183"/>
                      <a:pt x="0" y="184"/>
                      <a:pt x="0" y="185"/>
                    </a:cubicBezTo>
                    <a:cubicBezTo>
                      <a:pt x="0" y="187"/>
                      <a:pt x="1" y="189"/>
                      <a:pt x="1" y="191"/>
                    </a:cubicBezTo>
                    <a:cubicBezTo>
                      <a:pt x="3" y="195"/>
                      <a:pt x="5" y="200"/>
                      <a:pt x="7" y="204"/>
                    </a:cubicBezTo>
                    <a:cubicBezTo>
                      <a:pt x="9" y="208"/>
                      <a:pt x="10" y="211"/>
                      <a:pt x="12" y="215"/>
                    </a:cubicBezTo>
                    <a:cubicBezTo>
                      <a:pt x="12" y="217"/>
                      <a:pt x="13" y="220"/>
                      <a:pt x="14" y="222"/>
                    </a:cubicBezTo>
                    <a:cubicBezTo>
                      <a:pt x="15" y="225"/>
                      <a:pt x="16" y="228"/>
                      <a:pt x="16" y="230"/>
                    </a:cubicBezTo>
                    <a:cubicBezTo>
                      <a:pt x="17" y="234"/>
                      <a:pt x="17" y="238"/>
                      <a:pt x="20" y="241"/>
                    </a:cubicBezTo>
                    <a:cubicBezTo>
                      <a:pt x="21" y="243"/>
                      <a:pt x="23" y="247"/>
                      <a:pt x="27" y="253"/>
                    </a:cubicBezTo>
                    <a:cubicBezTo>
                      <a:pt x="30" y="259"/>
                      <a:pt x="35" y="266"/>
                      <a:pt x="40" y="273"/>
                    </a:cubicBezTo>
                    <a:cubicBezTo>
                      <a:pt x="40" y="276"/>
                      <a:pt x="40" y="279"/>
                      <a:pt x="40" y="282"/>
                    </a:cubicBezTo>
                    <a:cubicBezTo>
                      <a:pt x="37" y="282"/>
                      <a:pt x="35" y="283"/>
                      <a:pt x="34" y="285"/>
                    </a:cubicBezTo>
                    <a:cubicBezTo>
                      <a:pt x="32" y="286"/>
                      <a:pt x="32" y="288"/>
                      <a:pt x="32" y="289"/>
                    </a:cubicBezTo>
                    <a:cubicBezTo>
                      <a:pt x="32" y="290"/>
                      <a:pt x="32" y="290"/>
                      <a:pt x="32" y="290"/>
                    </a:cubicBezTo>
                    <a:cubicBezTo>
                      <a:pt x="32" y="290"/>
                      <a:pt x="32" y="290"/>
                      <a:pt x="32" y="290"/>
                    </a:cubicBezTo>
                    <a:cubicBezTo>
                      <a:pt x="32" y="290"/>
                      <a:pt x="32" y="291"/>
                      <a:pt x="32" y="291"/>
                    </a:cubicBezTo>
                    <a:cubicBezTo>
                      <a:pt x="32" y="293"/>
                      <a:pt x="32" y="295"/>
                      <a:pt x="32" y="297"/>
                    </a:cubicBezTo>
                    <a:cubicBezTo>
                      <a:pt x="31" y="298"/>
                      <a:pt x="29" y="298"/>
                      <a:pt x="28" y="299"/>
                    </a:cubicBezTo>
                    <a:cubicBezTo>
                      <a:pt x="27" y="300"/>
                      <a:pt x="26" y="302"/>
                      <a:pt x="26" y="303"/>
                    </a:cubicBezTo>
                    <a:cubicBezTo>
                      <a:pt x="26" y="304"/>
                      <a:pt x="26" y="305"/>
                      <a:pt x="26" y="305"/>
                    </a:cubicBezTo>
                    <a:cubicBezTo>
                      <a:pt x="26" y="305"/>
                      <a:pt x="26" y="305"/>
                      <a:pt x="26" y="305"/>
                    </a:cubicBezTo>
                    <a:cubicBezTo>
                      <a:pt x="25" y="316"/>
                      <a:pt x="24" y="327"/>
                      <a:pt x="24" y="337"/>
                    </a:cubicBezTo>
                    <a:cubicBezTo>
                      <a:pt x="24" y="338"/>
                      <a:pt x="25" y="339"/>
                      <a:pt x="26" y="339"/>
                    </a:cubicBezTo>
                    <a:cubicBezTo>
                      <a:pt x="26" y="339"/>
                      <a:pt x="26" y="339"/>
                      <a:pt x="26" y="339"/>
                    </a:cubicBezTo>
                    <a:cubicBezTo>
                      <a:pt x="27" y="339"/>
                      <a:pt x="28" y="338"/>
                      <a:pt x="28" y="337"/>
                    </a:cubicBezTo>
                    <a:cubicBezTo>
                      <a:pt x="28" y="328"/>
                      <a:pt x="29" y="318"/>
                      <a:pt x="29" y="308"/>
                    </a:cubicBezTo>
                    <a:cubicBezTo>
                      <a:pt x="30" y="309"/>
                      <a:pt x="31" y="309"/>
                      <a:pt x="32" y="309"/>
                    </a:cubicBezTo>
                    <a:cubicBezTo>
                      <a:pt x="32" y="310"/>
                      <a:pt x="32" y="310"/>
                      <a:pt x="32" y="310"/>
                    </a:cubicBezTo>
                    <a:cubicBezTo>
                      <a:pt x="32" y="311"/>
                      <a:pt x="33" y="311"/>
                      <a:pt x="34" y="311"/>
                    </a:cubicBezTo>
                    <a:cubicBezTo>
                      <a:pt x="34" y="311"/>
                      <a:pt x="34" y="311"/>
                      <a:pt x="34" y="311"/>
                    </a:cubicBezTo>
                    <a:cubicBezTo>
                      <a:pt x="34" y="311"/>
                      <a:pt x="35" y="311"/>
                      <a:pt x="35" y="311"/>
                    </a:cubicBezTo>
                    <a:cubicBezTo>
                      <a:pt x="43" y="313"/>
                      <a:pt x="51" y="314"/>
                      <a:pt x="60" y="314"/>
                    </a:cubicBezTo>
                    <a:cubicBezTo>
                      <a:pt x="64" y="314"/>
                      <a:pt x="69" y="314"/>
                      <a:pt x="74" y="313"/>
                    </a:cubicBezTo>
                    <a:cubicBezTo>
                      <a:pt x="75" y="313"/>
                      <a:pt x="76" y="313"/>
                      <a:pt x="77" y="313"/>
                    </a:cubicBezTo>
                    <a:cubicBezTo>
                      <a:pt x="77" y="314"/>
                      <a:pt x="76" y="315"/>
                      <a:pt x="75" y="316"/>
                    </a:cubicBezTo>
                    <a:cubicBezTo>
                      <a:pt x="76" y="317"/>
                      <a:pt x="76" y="317"/>
                      <a:pt x="76" y="317"/>
                    </a:cubicBezTo>
                    <a:cubicBezTo>
                      <a:pt x="77" y="316"/>
                      <a:pt x="79" y="314"/>
                      <a:pt x="80" y="313"/>
                    </a:cubicBezTo>
                    <a:cubicBezTo>
                      <a:pt x="81" y="313"/>
                      <a:pt x="83" y="313"/>
                      <a:pt x="84" y="312"/>
                    </a:cubicBezTo>
                    <a:cubicBezTo>
                      <a:pt x="82" y="314"/>
                      <a:pt x="81" y="316"/>
                      <a:pt x="79" y="319"/>
                    </a:cubicBezTo>
                    <a:cubicBezTo>
                      <a:pt x="80" y="320"/>
                      <a:pt x="80" y="320"/>
                      <a:pt x="80" y="320"/>
                    </a:cubicBezTo>
                    <a:cubicBezTo>
                      <a:pt x="82" y="317"/>
                      <a:pt x="85" y="314"/>
                      <a:pt x="87" y="312"/>
                    </a:cubicBezTo>
                    <a:cubicBezTo>
                      <a:pt x="90" y="311"/>
                      <a:pt x="92" y="311"/>
                      <a:pt x="95" y="310"/>
                    </a:cubicBezTo>
                    <a:cubicBezTo>
                      <a:pt x="90" y="315"/>
                      <a:pt x="85" y="321"/>
                      <a:pt x="81" y="327"/>
                    </a:cubicBezTo>
                    <a:cubicBezTo>
                      <a:pt x="82" y="328"/>
                      <a:pt x="82" y="328"/>
                      <a:pt x="82" y="328"/>
                    </a:cubicBezTo>
                    <a:cubicBezTo>
                      <a:pt x="88" y="321"/>
                      <a:pt x="93" y="315"/>
                      <a:pt x="99" y="308"/>
                    </a:cubicBezTo>
                    <a:cubicBezTo>
                      <a:pt x="99" y="308"/>
                      <a:pt x="100" y="308"/>
                      <a:pt x="101" y="307"/>
                    </a:cubicBezTo>
                    <a:cubicBezTo>
                      <a:pt x="101" y="307"/>
                      <a:pt x="101" y="307"/>
                      <a:pt x="101" y="307"/>
                    </a:cubicBezTo>
                    <a:cubicBezTo>
                      <a:pt x="101" y="307"/>
                      <a:pt x="101" y="307"/>
                      <a:pt x="101" y="307"/>
                    </a:cubicBezTo>
                    <a:cubicBezTo>
                      <a:pt x="101" y="307"/>
                      <a:pt x="102" y="307"/>
                      <a:pt x="102" y="306"/>
                    </a:cubicBezTo>
                    <a:cubicBezTo>
                      <a:pt x="103" y="306"/>
                      <a:pt x="103" y="306"/>
                      <a:pt x="103" y="306"/>
                    </a:cubicBezTo>
                    <a:cubicBezTo>
                      <a:pt x="103" y="307"/>
                      <a:pt x="103" y="307"/>
                      <a:pt x="103" y="308"/>
                    </a:cubicBezTo>
                    <a:cubicBezTo>
                      <a:pt x="102" y="308"/>
                      <a:pt x="102" y="308"/>
                      <a:pt x="102" y="308"/>
                    </a:cubicBezTo>
                    <a:cubicBezTo>
                      <a:pt x="96" y="315"/>
                      <a:pt x="90" y="322"/>
                      <a:pt x="84" y="329"/>
                    </a:cubicBezTo>
                    <a:cubicBezTo>
                      <a:pt x="84" y="329"/>
                      <a:pt x="84" y="329"/>
                      <a:pt x="84" y="329"/>
                    </a:cubicBezTo>
                    <a:cubicBezTo>
                      <a:pt x="84" y="330"/>
                      <a:pt x="84" y="330"/>
                      <a:pt x="84" y="330"/>
                    </a:cubicBezTo>
                    <a:cubicBezTo>
                      <a:pt x="84" y="332"/>
                      <a:pt x="84" y="332"/>
                      <a:pt x="84" y="332"/>
                    </a:cubicBezTo>
                    <a:cubicBezTo>
                      <a:pt x="85" y="331"/>
                      <a:pt x="85" y="331"/>
                      <a:pt x="85" y="331"/>
                    </a:cubicBezTo>
                    <a:cubicBezTo>
                      <a:pt x="85" y="331"/>
                      <a:pt x="85" y="331"/>
                      <a:pt x="85" y="331"/>
                    </a:cubicBezTo>
                    <a:cubicBezTo>
                      <a:pt x="86" y="331"/>
                      <a:pt x="86" y="331"/>
                      <a:pt x="86" y="331"/>
                    </a:cubicBezTo>
                    <a:cubicBezTo>
                      <a:pt x="86" y="330"/>
                      <a:pt x="86" y="330"/>
                      <a:pt x="86" y="330"/>
                    </a:cubicBezTo>
                    <a:cubicBezTo>
                      <a:pt x="92" y="324"/>
                      <a:pt x="97" y="317"/>
                      <a:pt x="103" y="310"/>
                    </a:cubicBezTo>
                    <a:cubicBezTo>
                      <a:pt x="103" y="318"/>
                      <a:pt x="103" y="326"/>
                      <a:pt x="103" y="334"/>
                    </a:cubicBezTo>
                    <a:cubicBezTo>
                      <a:pt x="103" y="335"/>
                      <a:pt x="103" y="337"/>
                      <a:pt x="103" y="339"/>
                    </a:cubicBezTo>
                    <a:cubicBezTo>
                      <a:pt x="102" y="338"/>
                      <a:pt x="102" y="338"/>
                      <a:pt x="102" y="338"/>
                    </a:cubicBezTo>
                    <a:cubicBezTo>
                      <a:pt x="99" y="340"/>
                      <a:pt x="97" y="343"/>
                      <a:pt x="96" y="347"/>
                    </a:cubicBezTo>
                    <a:cubicBezTo>
                      <a:pt x="98" y="347"/>
                      <a:pt x="98" y="347"/>
                      <a:pt x="98" y="347"/>
                    </a:cubicBezTo>
                    <a:cubicBezTo>
                      <a:pt x="99" y="344"/>
                      <a:pt x="101" y="342"/>
                      <a:pt x="103" y="339"/>
                    </a:cubicBezTo>
                    <a:cubicBezTo>
                      <a:pt x="103" y="340"/>
                      <a:pt x="103" y="341"/>
                      <a:pt x="103" y="341"/>
                    </a:cubicBezTo>
                    <a:cubicBezTo>
                      <a:pt x="103" y="342"/>
                      <a:pt x="104" y="343"/>
                      <a:pt x="105" y="343"/>
                    </a:cubicBezTo>
                    <a:cubicBezTo>
                      <a:pt x="105" y="343"/>
                      <a:pt x="105" y="343"/>
                      <a:pt x="105" y="343"/>
                    </a:cubicBezTo>
                    <a:cubicBezTo>
                      <a:pt x="106" y="343"/>
                      <a:pt x="106" y="342"/>
                      <a:pt x="106" y="341"/>
                    </a:cubicBezTo>
                    <a:cubicBezTo>
                      <a:pt x="106" y="339"/>
                      <a:pt x="106" y="336"/>
                      <a:pt x="106" y="334"/>
                    </a:cubicBezTo>
                    <a:cubicBezTo>
                      <a:pt x="106" y="326"/>
                      <a:pt x="106" y="318"/>
                      <a:pt x="106" y="310"/>
                    </a:cubicBezTo>
                    <a:cubicBezTo>
                      <a:pt x="106" y="307"/>
                      <a:pt x="106" y="305"/>
                      <a:pt x="106" y="302"/>
                    </a:cubicBezTo>
                    <a:cubicBezTo>
                      <a:pt x="107" y="302"/>
                      <a:pt x="107" y="301"/>
                      <a:pt x="107" y="300"/>
                    </a:cubicBezTo>
                    <a:cubicBezTo>
                      <a:pt x="107" y="299"/>
                      <a:pt x="107" y="299"/>
                      <a:pt x="106" y="298"/>
                    </a:cubicBezTo>
                    <a:cubicBezTo>
                      <a:pt x="106" y="298"/>
                      <a:pt x="106" y="297"/>
                      <a:pt x="105" y="296"/>
                    </a:cubicBezTo>
                    <a:cubicBezTo>
                      <a:pt x="105" y="296"/>
                      <a:pt x="104" y="296"/>
                      <a:pt x="103" y="295"/>
                    </a:cubicBezTo>
                    <a:cubicBezTo>
                      <a:pt x="103" y="294"/>
                      <a:pt x="104" y="292"/>
                      <a:pt x="104" y="290"/>
                    </a:cubicBezTo>
                    <a:cubicBezTo>
                      <a:pt x="104" y="289"/>
                      <a:pt x="104" y="289"/>
                      <a:pt x="104" y="289"/>
                    </a:cubicBezTo>
                    <a:cubicBezTo>
                      <a:pt x="104" y="287"/>
                      <a:pt x="103" y="285"/>
                      <a:pt x="102" y="284"/>
                    </a:cubicBezTo>
                    <a:cubicBezTo>
                      <a:pt x="100" y="282"/>
                      <a:pt x="98" y="280"/>
                      <a:pt x="95" y="280"/>
                    </a:cubicBezTo>
                    <a:cubicBezTo>
                      <a:pt x="96" y="277"/>
                      <a:pt x="96" y="275"/>
                      <a:pt x="96" y="272"/>
                    </a:cubicBezTo>
                    <a:cubicBezTo>
                      <a:pt x="96" y="272"/>
                      <a:pt x="96" y="272"/>
                      <a:pt x="96" y="272"/>
                    </a:cubicBezTo>
                    <a:cubicBezTo>
                      <a:pt x="97" y="268"/>
                      <a:pt x="99" y="265"/>
                      <a:pt x="101" y="261"/>
                    </a:cubicBezTo>
                    <a:cubicBezTo>
                      <a:pt x="104" y="256"/>
                      <a:pt x="106" y="251"/>
                      <a:pt x="106" y="244"/>
                    </a:cubicBezTo>
                    <a:cubicBezTo>
                      <a:pt x="106" y="241"/>
                      <a:pt x="106" y="238"/>
                      <a:pt x="105" y="235"/>
                    </a:cubicBezTo>
                    <a:cubicBezTo>
                      <a:pt x="102" y="219"/>
                      <a:pt x="97" y="211"/>
                      <a:pt x="92" y="196"/>
                    </a:cubicBezTo>
                    <a:cubicBezTo>
                      <a:pt x="90" y="187"/>
                      <a:pt x="88" y="178"/>
                      <a:pt x="88" y="169"/>
                    </a:cubicBezTo>
                    <a:cubicBezTo>
                      <a:pt x="88" y="166"/>
                      <a:pt x="88" y="164"/>
                      <a:pt x="88" y="162"/>
                    </a:cubicBezTo>
                    <a:cubicBezTo>
                      <a:pt x="88" y="162"/>
                      <a:pt x="88" y="162"/>
                      <a:pt x="88" y="162"/>
                    </a:cubicBezTo>
                    <a:cubicBezTo>
                      <a:pt x="88" y="160"/>
                      <a:pt x="87" y="158"/>
                      <a:pt x="85" y="156"/>
                    </a:cubicBezTo>
                    <a:cubicBezTo>
                      <a:pt x="84" y="155"/>
                      <a:pt x="81" y="154"/>
                      <a:pt x="79" y="154"/>
                    </a:cubicBezTo>
                    <a:cubicBezTo>
                      <a:pt x="79" y="154"/>
                      <a:pt x="79" y="154"/>
                      <a:pt x="79" y="154"/>
                    </a:cubicBezTo>
                    <a:cubicBezTo>
                      <a:pt x="78" y="154"/>
                      <a:pt x="77" y="154"/>
                      <a:pt x="77" y="154"/>
                    </a:cubicBezTo>
                    <a:cubicBezTo>
                      <a:pt x="78" y="153"/>
                      <a:pt x="79" y="152"/>
                      <a:pt x="80" y="151"/>
                    </a:cubicBezTo>
                    <a:cubicBezTo>
                      <a:pt x="80" y="150"/>
                      <a:pt x="81" y="149"/>
                      <a:pt x="82" y="148"/>
                    </a:cubicBezTo>
                    <a:cubicBezTo>
                      <a:pt x="82" y="147"/>
                      <a:pt x="83" y="145"/>
                      <a:pt x="83" y="144"/>
                    </a:cubicBezTo>
                    <a:cubicBezTo>
                      <a:pt x="83" y="144"/>
                      <a:pt x="83" y="144"/>
                      <a:pt x="83" y="144"/>
                    </a:cubicBezTo>
                    <a:cubicBezTo>
                      <a:pt x="83" y="144"/>
                      <a:pt x="83" y="144"/>
                      <a:pt x="83" y="144"/>
                    </a:cubicBezTo>
                    <a:cubicBezTo>
                      <a:pt x="83" y="143"/>
                      <a:pt x="84" y="143"/>
                      <a:pt x="84" y="142"/>
                    </a:cubicBezTo>
                    <a:cubicBezTo>
                      <a:pt x="84" y="141"/>
                      <a:pt x="83" y="141"/>
                      <a:pt x="83" y="140"/>
                    </a:cubicBezTo>
                    <a:cubicBezTo>
                      <a:pt x="84" y="140"/>
                      <a:pt x="85" y="139"/>
                      <a:pt x="84" y="138"/>
                    </a:cubicBezTo>
                    <a:cubicBezTo>
                      <a:pt x="84" y="137"/>
                      <a:pt x="84" y="137"/>
                      <a:pt x="83" y="137"/>
                    </a:cubicBezTo>
                    <a:cubicBezTo>
                      <a:pt x="84" y="136"/>
                      <a:pt x="84" y="136"/>
                      <a:pt x="84" y="136"/>
                    </a:cubicBezTo>
                    <a:cubicBezTo>
                      <a:pt x="84" y="135"/>
                      <a:pt x="84" y="135"/>
                      <a:pt x="84" y="135"/>
                    </a:cubicBezTo>
                    <a:cubicBezTo>
                      <a:pt x="84" y="134"/>
                      <a:pt x="83" y="134"/>
                      <a:pt x="83" y="133"/>
                    </a:cubicBezTo>
                    <a:cubicBezTo>
                      <a:pt x="83" y="133"/>
                      <a:pt x="83" y="133"/>
                      <a:pt x="83" y="133"/>
                    </a:cubicBezTo>
                    <a:cubicBezTo>
                      <a:pt x="82" y="133"/>
                      <a:pt x="82" y="133"/>
                      <a:pt x="82" y="133"/>
                    </a:cubicBezTo>
                    <a:cubicBezTo>
                      <a:pt x="82" y="133"/>
                      <a:pt x="82" y="133"/>
                      <a:pt x="82" y="133"/>
                    </a:cubicBezTo>
                    <a:cubicBezTo>
                      <a:pt x="82" y="133"/>
                      <a:pt x="82" y="133"/>
                      <a:pt x="82" y="133"/>
                    </a:cubicBezTo>
                    <a:cubicBezTo>
                      <a:pt x="82" y="132"/>
                      <a:pt x="82" y="132"/>
                      <a:pt x="82" y="132"/>
                    </a:cubicBezTo>
                    <a:cubicBezTo>
                      <a:pt x="82" y="132"/>
                      <a:pt x="82" y="132"/>
                      <a:pt x="82" y="132"/>
                    </a:cubicBezTo>
                    <a:cubicBezTo>
                      <a:pt x="83" y="132"/>
                      <a:pt x="84" y="131"/>
                      <a:pt x="84" y="130"/>
                    </a:cubicBezTo>
                    <a:cubicBezTo>
                      <a:pt x="84" y="129"/>
                      <a:pt x="84" y="129"/>
                      <a:pt x="84" y="129"/>
                    </a:cubicBezTo>
                    <a:cubicBezTo>
                      <a:pt x="84" y="128"/>
                      <a:pt x="83" y="127"/>
                      <a:pt x="83" y="127"/>
                    </a:cubicBezTo>
                    <a:cubicBezTo>
                      <a:pt x="82" y="126"/>
                      <a:pt x="82" y="126"/>
                      <a:pt x="82" y="126"/>
                    </a:cubicBezTo>
                    <a:cubicBezTo>
                      <a:pt x="82" y="126"/>
                      <a:pt x="83" y="125"/>
                      <a:pt x="83" y="125"/>
                    </a:cubicBezTo>
                    <a:cubicBezTo>
                      <a:pt x="83" y="124"/>
                      <a:pt x="83" y="124"/>
                      <a:pt x="83" y="123"/>
                    </a:cubicBezTo>
                    <a:cubicBezTo>
                      <a:pt x="83" y="123"/>
                      <a:pt x="83" y="123"/>
                      <a:pt x="83" y="123"/>
                    </a:cubicBezTo>
                    <a:cubicBezTo>
                      <a:pt x="83" y="121"/>
                      <a:pt x="83" y="119"/>
                      <a:pt x="83" y="118"/>
                    </a:cubicBezTo>
                    <a:cubicBezTo>
                      <a:pt x="83" y="117"/>
                      <a:pt x="83" y="117"/>
                      <a:pt x="83" y="117"/>
                    </a:cubicBezTo>
                    <a:cubicBezTo>
                      <a:pt x="86" y="114"/>
                      <a:pt x="88" y="111"/>
                      <a:pt x="89" y="107"/>
                    </a:cubicBezTo>
                    <a:cubicBezTo>
                      <a:pt x="90" y="104"/>
                      <a:pt x="90" y="100"/>
                      <a:pt x="91" y="98"/>
                    </a:cubicBezTo>
                    <a:cubicBezTo>
                      <a:pt x="93" y="92"/>
                      <a:pt x="94" y="88"/>
                      <a:pt x="99" y="80"/>
                    </a:cubicBezTo>
                    <a:cubicBezTo>
                      <a:pt x="105" y="73"/>
                      <a:pt x="109" y="60"/>
                      <a:pt x="109" y="47"/>
                    </a:cubicBezTo>
                    <a:cubicBezTo>
                      <a:pt x="109" y="36"/>
                      <a:pt x="106" y="25"/>
                      <a:pt x="99" y="16"/>
                    </a:cubicBezTo>
                    <a:cubicBezTo>
                      <a:pt x="91" y="7"/>
                      <a:pt x="80" y="1"/>
                      <a:pt x="62" y="0"/>
                    </a:cubicBezTo>
                    <a:cubicBezTo>
                      <a:pt x="62" y="0"/>
                      <a:pt x="61"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61"/>
              <p:cNvSpPr/>
              <p:nvPr/>
            </p:nvSpPr>
            <p:spPr bwMode="auto">
              <a:xfrm>
                <a:off x="2519" y="754"/>
                <a:ext cx="14" cy="95"/>
              </a:xfrm>
              <a:custGeom>
                <a:avLst/>
                <a:gdLst>
                  <a:gd name="T0" fmla="*/ 2 w 6"/>
                  <a:gd name="T1" fmla="*/ 0 h 40"/>
                  <a:gd name="T2" fmla="*/ 2 w 6"/>
                  <a:gd name="T3" fmla="*/ 0 h 40"/>
                  <a:gd name="T4" fmla="*/ 0 w 6"/>
                  <a:gd name="T5" fmla="*/ 1 h 40"/>
                  <a:gd name="T6" fmla="*/ 0 w 6"/>
                  <a:gd name="T7" fmla="*/ 8 h 40"/>
                  <a:gd name="T8" fmla="*/ 2 w 6"/>
                  <a:gd name="T9" fmla="*/ 39 h 40"/>
                  <a:gd name="T10" fmla="*/ 4 w 6"/>
                  <a:gd name="T11" fmla="*/ 40 h 40"/>
                  <a:gd name="T12" fmla="*/ 4 w 6"/>
                  <a:gd name="T13" fmla="*/ 40 h 40"/>
                  <a:gd name="T14" fmla="*/ 6 w 6"/>
                  <a:gd name="T15" fmla="*/ 38 h 40"/>
                  <a:gd name="T16" fmla="*/ 4 w 6"/>
                  <a:gd name="T17" fmla="*/ 8 h 40"/>
                  <a:gd name="T18" fmla="*/ 4 w 6"/>
                  <a:gd name="T19" fmla="*/ 2 h 40"/>
                  <a:gd name="T20" fmla="*/ 2 w 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0">
                    <a:moveTo>
                      <a:pt x="2" y="0"/>
                    </a:moveTo>
                    <a:cubicBezTo>
                      <a:pt x="2" y="0"/>
                      <a:pt x="2" y="0"/>
                      <a:pt x="2" y="0"/>
                    </a:cubicBezTo>
                    <a:cubicBezTo>
                      <a:pt x="1" y="0"/>
                      <a:pt x="0" y="0"/>
                      <a:pt x="0" y="1"/>
                    </a:cubicBezTo>
                    <a:cubicBezTo>
                      <a:pt x="0" y="4"/>
                      <a:pt x="0" y="6"/>
                      <a:pt x="0" y="8"/>
                    </a:cubicBezTo>
                    <a:cubicBezTo>
                      <a:pt x="0" y="18"/>
                      <a:pt x="1" y="29"/>
                      <a:pt x="2" y="39"/>
                    </a:cubicBezTo>
                    <a:cubicBezTo>
                      <a:pt x="2" y="40"/>
                      <a:pt x="3" y="40"/>
                      <a:pt x="4" y="40"/>
                    </a:cubicBezTo>
                    <a:cubicBezTo>
                      <a:pt x="4" y="40"/>
                      <a:pt x="4" y="40"/>
                      <a:pt x="4" y="40"/>
                    </a:cubicBezTo>
                    <a:cubicBezTo>
                      <a:pt x="5" y="40"/>
                      <a:pt x="6" y="39"/>
                      <a:pt x="6" y="38"/>
                    </a:cubicBezTo>
                    <a:cubicBezTo>
                      <a:pt x="4" y="28"/>
                      <a:pt x="4" y="18"/>
                      <a:pt x="4" y="8"/>
                    </a:cubicBezTo>
                    <a:cubicBezTo>
                      <a:pt x="4" y="6"/>
                      <a:pt x="4" y="4"/>
                      <a:pt x="4" y="2"/>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62"/>
              <p:cNvSpPr/>
              <p:nvPr/>
            </p:nvSpPr>
            <p:spPr bwMode="auto">
              <a:xfrm>
                <a:off x="2637" y="818"/>
                <a:ext cx="64" cy="48"/>
              </a:xfrm>
              <a:custGeom>
                <a:avLst/>
                <a:gdLst>
                  <a:gd name="T0" fmla="*/ 25 w 27"/>
                  <a:gd name="T1" fmla="*/ 0 h 20"/>
                  <a:gd name="T2" fmla="*/ 24 w 27"/>
                  <a:gd name="T3" fmla="*/ 1 h 20"/>
                  <a:gd name="T4" fmla="*/ 1 w 27"/>
                  <a:gd name="T5" fmla="*/ 17 h 20"/>
                  <a:gd name="T6" fmla="*/ 0 w 27"/>
                  <a:gd name="T7" fmla="*/ 20 h 20"/>
                  <a:gd name="T8" fmla="*/ 2 w 27"/>
                  <a:gd name="T9" fmla="*/ 20 h 20"/>
                  <a:gd name="T10" fmla="*/ 3 w 27"/>
                  <a:gd name="T11" fmla="*/ 20 h 20"/>
                  <a:gd name="T12" fmla="*/ 26 w 27"/>
                  <a:gd name="T13" fmla="*/ 3 h 20"/>
                  <a:gd name="T14" fmla="*/ 26 w 27"/>
                  <a:gd name="T15" fmla="*/ 1 h 20"/>
                  <a:gd name="T16" fmla="*/ 25 w 2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
                    <a:moveTo>
                      <a:pt x="25" y="0"/>
                    </a:moveTo>
                    <a:cubicBezTo>
                      <a:pt x="24" y="0"/>
                      <a:pt x="24" y="0"/>
                      <a:pt x="24" y="1"/>
                    </a:cubicBezTo>
                    <a:cubicBezTo>
                      <a:pt x="16" y="6"/>
                      <a:pt x="8" y="12"/>
                      <a:pt x="1" y="17"/>
                    </a:cubicBezTo>
                    <a:cubicBezTo>
                      <a:pt x="0" y="18"/>
                      <a:pt x="0" y="19"/>
                      <a:pt x="0" y="20"/>
                    </a:cubicBezTo>
                    <a:cubicBezTo>
                      <a:pt x="1" y="20"/>
                      <a:pt x="1" y="20"/>
                      <a:pt x="2" y="20"/>
                    </a:cubicBezTo>
                    <a:cubicBezTo>
                      <a:pt x="2" y="20"/>
                      <a:pt x="3" y="20"/>
                      <a:pt x="3" y="20"/>
                    </a:cubicBezTo>
                    <a:cubicBezTo>
                      <a:pt x="11" y="14"/>
                      <a:pt x="18" y="9"/>
                      <a:pt x="26" y="3"/>
                    </a:cubicBezTo>
                    <a:cubicBezTo>
                      <a:pt x="27" y="3"/>
                      <a:pt x="27" y="2"/>
                      <a:pt x="26" y="1"/>
                    </a:cubicBezTo>
                    <a:cubicBezTo>
                      <a:pt x="26" y="0"/>
                      <a:pt x="25"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63"/>
              <p:cNvSpPr/>
              <p:nvPr/>
            </p:nvSpPr>
            <p:spPr bwMode="auto">
              <a:xfrm>
                <a:off x="2678" y="944"/>
                <a:ext cx="66" cy="23"/>
              </a:xfrm>
              <a:custGeom>
                <a:avLst/>
                <a:gdLst>
                  <a:gd name="T0" fmla="*/ 26 w 28"/>
                  <a:gd name="T1" fmla="*/ 0 h 10"/>
                  <a:gd name="T2" fmla="*/ 26 w 28"/>
                  <a:gd name="T3" fmla="*/ 0 h 10"/>
                  <a:gd name="T4" fmla="*/ 2 w 28"/>
                  <a:gd name="T5" fmla="*/ 6 h 10"/>
                  <a:gd name="T6" fmla="*/ 0 w 28"/>
                  <a:gd name="T7" fmla="*/ 8 h 10"/>
                  <a:gd name="T8" fmla="*/ 2 w 28"/>
                  <a:gd name="T9" fmla="*/ 10 h 10"/>
                  <a:gd name="T10" fmla="*/ 2 w 28"/>
                  <a:gd name="T11" fmla="*/ 10 h 10"/>
                  <a:gd name="T12" fmla="*/ 27 w 28"/>
                  <a:gd name="T13" fmla="*/ 4 h 10"/>
                  <a:gd name="T14" fmla="*/ 28 w 28"/>
                  <a:gd name="T15" fmla="*/ 1 h 10"/>
                  <a:gd name="T16" fmla="*/ 26 w 2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
                    <a:moveTo>
                      <a:pt x="26" y="0"/>
                    </a:moveTo>
                    <a:cubicBezTo>
                      <a:pt x="26" y="0"/>
                      <a:pt x="26" y="0"/>
                      <a:pt x="26" y="0"/>
                    </a:cubicBezTo>
                    <a:cubicBezTo>
                      <a:pt x="18" y="4"/>
                      <a:pt x="10" y="6"/>
                      <a:pt x="2" y="6"/>
                    </a:cubicBezTo>
                    <a:cubicBezTo>
                      <a:pt x="1" y="6"/>
                      <a:pt x="0" y="7"/>
                      <a:pt x="0" y="8"/>
                    </a:cubicBezTo>
                    <a:cubicBezTo>
                      <a:pt x="0" y="9"/>
                      <a:pt x="1" y="10"/>
                      <a:pt x="2" y="10"/>
                    </a:cubicBezTo>
                    <a:cubicBezTo>
                      <a:pt x="2" y="10"/>
                      <a:pt x="2" y="10"/>
                      <a:pt x="2" y="10"/>
                    </a:cubicBezTo>
                    <a:cubicBezTo>
                      <a:pt x="10" y="10"/>
                      <a:pt x="19" y="8"/>
                      <a:pt x="27" y="4"/>
                    </a:cubicBezTo>
                    <a:cubicBezTo>
                      <a:pt x="28" y="3"/>
                      <a:pt x="28" y="2"/>
                      <a:pt x="28" y="1"/>
                    </a:cubicBezTo>
                    <a:cubicBezTo>
                      <a:pt x="28" y="1"/>
                      <a:pt x="27"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64"/>
              <p:cNvSpPr/>
              <p:nvPr/>
            </p:nvSpPr>
            <p:spPr bwMode="auto">
              <a:xfrm>
                <a:off x="2668" y="1048"/>
                <a:ext cx="55" cy="47"/>
              </a:xfrm>
              <a:custGeom>
                <a:avLst/>
                <a:gdLst>
                  <a:gd name="T0" fmla="*/ 2 w 23"/>
                  <a:gd name="T1" fmla="*/ 0 h 20"/>
                  <a:gd name="T2" fmla="*/ 1 w 23"/>
                  <a:gd name="T3" fmla="*/ 1 h 20"/>
                  <a:gd name="T4" fmla="*/ 1 w 23"/>
                  <a:gd name="T5" fmla="*/ 3 h 20"/>
                  <a:gd name="T6" fmla="*/ 20 w 23"/>
                  <a:gd name="T7" fmla="*/ 19 h 20"/>
                  <a:gd name="T8" fmla="*/ 21 w 23"/>
                  <a:gd name="T9" fmla="*/ 20 h 20"/>
                  <a:gd name="T10" fmla="*/ 22 w 23"/>
                  <a:gd name="T11" fmla="*/ 19 h 20"/>
                  <a:gd name="T12" fmla="*/ 22 w 23"/>
                  <a:gd name="T13" fmla="*/ 17 h 20"/>
                  <a:gd name="T14" fmla="*/ 3 w 23"/>
                  <a:gd name="T15" fmla="*/ 1 h 20"/>
                  <a:gd name="T16" fmla="*/ 2 w 23"/>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 y="0"/>
                    </a:moveTo>
                    <a:cubicBezTo>
                      <a:pt x="2" y="0"/>
                      <a:pt x="1" y="1"/>
                      <a:pt x="1" y="1"/>
                    </a:cubicBezTo>
                    <a:cubicBezTo>
                      <a:pt x="0" y="2"/>
                      <a:pt x="0" y="3"/>
                      <a:pt x="1" y="3"/>
                    </a:cubicBezTo>
                    <a:cubicBezTo>
                      <a:pt x="7" y="9"/>
                      <a:pt x="14" y="14"/>
                      <a:pt x="20" y="19"/>
                    </a:cubicBezTo>
                    <a:cubicBezTo>
                      <a:pt x="20" y="20"/>
                      <a:pt x="21" y="20"/>
                      <a:pt x="21" y="20"/>
                    </a:cubicBezTo>
                    <a:cubicBezTo>
                      <a:pt x="22" y="20"/>
                      <a:pt x="22" y="19"/>
                      <a:pt x="22" y="19"/>
                    </a:cubicBezTo>
                    <a:cubicBezTo>
                      <a:pt x="23" y="18"/>
                      <a:pt x="23" y="17"/>
                      <a:pt x="22" y="17"/>
                    </a:cubicBezTo>
                    <a:cubicBezTo>
                      <a:pt x="16" y="11"/>
                      <a:pt x="10" y="6"/>
                      <a:pt x="3" y="1"/>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865"/>
              <p:cNvSpPr/>
              <p:nvPr/>
            </p:nvSpPr>
            <p:spPr bwMode="auto">
              <a:xfrm>
                <a:off x="2372" y="818"/>
                <a:ext cx="52" cy="50"/>
              </a:xfrm>
              <a:custGeom>
                <a:avLst/>
                <a:gdLst>
                  <a:gd name="T0" fmla="*/ 2 w 22"/>
                  <a:gd name="T1" fmla="*/ 0 h 21"/>
                  <a:gd name="T2" fmla="*/ 1 w 22"/>
                  <a:gd name="T3" fmla="*/ 1 h 21"/>
                  <a:gd name="T4" fmla="*/ 1 w 22"/>
                  <a:gd name="T5" fmla="*/ 3 h 21"/>
                  <a:gd name="T6" fmla="*/ 18 w 22"/>
                  <a:gd name="T7" fmla="*/ 21 h 21"/>
                  <a:gd name="T8" fmla="*/ 20 w 22"/>
                  <a:gd name="T9" fmla="*/ 21 h 21"/>
                  <a:gd name="T10" fmla="*/ 21 w 22"/>
                  <a:gd name="T11" fmla="*/ 21 h 21"/>
                  <a:gd name="T12" fmla="*/ 21 w 22"/>
                  <a:gd name="T13" fmla="*/ 19 h 21"/>
                  <a:gd name="T14" fmla="*/ 3 w 22"/>
                  <a:gd name="T15" fmla="*/ 0 h 21"/>
                  <a:gd name="T16" fmla="*/ 2 w 2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2" y="0"/>
                    </a:moveTo>
                    <a:cubicBezTo>
                      <a:pt x="2" y="0"/>
                      <a:pt x="1" y="0"/>
                      <a:pt x="1" y="1"/>
                    </a:cubicBezTo>
                    <a:cubicBezTo>
                      <a:pt x="0" y="2"/>
                      <a:pt x="0" y="3"/>
                      <a:pt x="1" y="3"/>
                    </a:cubicBezTo>
                    <a:cubicBezTo>
                      <a:pt x="8" y="8"/>
                      <a:pt x="14" y="14"/>
                      <a:pt x="18" y="21"/>
                    </a:cubicBezTo>
                    <a:cubicBezTo>
                      <a:pt x="19" y="21"/>
                      <a:pt x="19" y="21"/>
                      <a:pt x="20" y="21"/>
                    </a:cubicBezTo>
                    <a:cubicBezTo>
                      <a:pt x="21" y="21"/>
                      <a:pt x="21" y="21"/>
                      <a:pt x="21" y="21"/>
                    </a:cubicBezTo>
                    <a:cubicBezTo>
                      <a:pt x="22" y="21"/>
                      <a:pt x="22" y="20"/>
                      <a:pt x="21" y="19"/>
                    </a:cubicBezTo>
                    <a:cubicBezTo>
                      <a:pt x="17" y="11"/>
                      <a:pt x="10" y="5"/>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866"/>
              <p:cNvSpPr/>
              <p:nvPr/>
            </p:nvSpPr>
            <p:spPr bwMode="auto">
              <a:xfrm>
                <a:off x="2332" y="948"/>
                <a:ext cx="64" cy="22"/>
              </a:xfrm>
              <a:custGeom>
                <a:avLst/>
                <a:gdLst>
                  <a:gd name="T0" fmla="*/ 2 w 27"/>
                  <a:gd name="T1" fmla="*/ 0 h 9"/>
                  <a:gd name="T2" fmla="*/ 1 w 27"/>
                  <a:gd name="T3" fmla="*/ 1 h 9"/>
                  <a:gd name="T4" fmla="*/ 2 w 27"/>
                  <a:gd name="T5" fmla="*/ 3 h 9"/>
                  <a:gd name="T6" fmla="*/ 24 w 27"/>
                  <a:gd name="T7" fmla="*/ 9 h 9"/>
                  <a:gd name="T8" fmla="*/ 25 w 27"/>
                  <a:gd name="T9" fmla="*/ 9 h 9"/>
                  <a:gd name="T10" fmla="*/ 27 w 27"/>
                  <a:gd name="T11" fmla="*/ 8 h 9"/>
                  <a:gd name="T12" fmla="*/ 26 w 27"/>
                  <a:gd name="T13" fmla="*/ 5 h 9"/>
                  <a:gd name="T14" fmla="*/ 3 w 27"/>
                  <a:gd name="T15" fmla="*/ 0 h 9"/>
                  <a:gd name="T16" fmla="*/ 2 w 2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
                    <a:moveTo>
                      <a:pt x="2" y="0"/>
                    </a:moveTo>
                    <a:cubicBezTo>
                      <a:pt x="1" y="0"/>
                      <a:pt x="1" y="0"/>
                      <a:pt x="1" y="1"/>
                    </a:cubicBezTo>
                    <a:cubicBezTo>
                      <a:pt x="0" y="2"/>
                      <a:pt x="1" y="3"/>
                      <a:pt x="2" y="3"/>
                    </a:cubicBezTo>
                    <a:cubicBezTo>
                      <a:pt x="10" y="4"/>
                      <a:pt x="17" y="6"/>
                      <a:pt x="24" y="9"/>
                    </a:cubicBezTo>
                    <a:cubicBezTo>
                      <a:pt x="25" y="9"/>
                      <a:pt x="25" y="9"/>
                      <a:pt x="25" y="9"/>
                    </a:cubicBezTo>
                    <a:cubicBezTo>
                      <a:pt x="26" y="9"/>
                      <a:pt x="26" y="8"/>
                      <a:pt x="27" y="8"/>
                    </a:cubicBezTo>
                    <a:cubicBezTo>
                      <a:pt x="27" y="7"/>
                      <a:pt x="27" y="6"/>
                      <a:pt x="26" y="5"/>
                    </a:cubicBezTo>
                    <a:cubicBezTo>
                      <a:pt x="18" y="3"/>
                      <a:pt x="10"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867"/>
              <p:cNvSpPr/>
              <p:nvPr/>
            </p:nvSpPr>
            <p:spPr bwMode="auto">
              <a:xfrm>
                <a:off x="2351" y="1067"/>
                <a:ext cx="59" cy="49"/>
              </a:xfrm>
              <a:custGeom>
                <a:avLst/>
                <a:gdLst>
                  <a:gd name="T0" fmla="*/ 23 w 25"/>
                  <a:gd name="T1" fmla="*/ 0 h 21"/>
                  <a:gd name="T2" fmla="*/ 22 w 25"/>
                  <a:gd name="T3" fmla="*/ 0 h 21"/>
                  <a:gd name="T4" fmla="*/ 12 w 25"/>
                  <a:gd name="T5" fmla="*/ 9 h 21"/>
                  <a:gd name="T6" fmla="*/ 1 w 25"/>
                  <a:gd name="T7" fmla="*/ 18 h 21"/>
                  <a:gd name="T8" fmla="*/ 1 w 25"/>
                  <a:gd name="T9" fmla="*/ 21 h 21"/>
                  <a:gd name="T10" fmla="*/ 2 w 25"/>
                  <a:gd name="T11" fmla="*/ 21 h 21"/>
                  <a:gd name="T12" fmla="*/ 4 w 25"/>
                  <a:gd name="T13" fmla="*/ 21 h 21"/>
                  <a:gd name="T14" fmla="*/ 14 w 25"/>
                  <a:gd name="T15" fmla="*/ 12 h 21"/>
                  <a:gd name="T16" fmla="*/ 24 w 25"/>
                  <a:gd name="T17" fmla="*/ 3 h 21"/>
                  <a:gd name="T18" fmla="*/ 24 w 25"/>
                  <a:gd name="T19" fmla="*/ 0 h 21"/>
                  <a:gd name="T20" fmla="*/ 23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3" y="0"/>
                    </a:moveTo>
                    <a:cubicBezTo>
                      <a:pt x="22" y="0"/>
                      <a:pt x="22" y="0"/>
                      <a:pt x="22" y="0"/>
                    </a:cubicBezTo>
                    <a:cubicBezTo>
                      <a:pt x="18" y="4"/>
                      <a:pt x="15" y="7"/>
                      <a:pt x="12" y="9"/>
                    </a:cubicBezTo>
                    <a:cubicBezTo>
                      <a:pt x="8" y="11"/>
                      <a:pt x="5" y="14"/>
                      <a:pt x="1" y="18"/>
                    </a:cubicBezTo>
                    <a:cubicBezTo>
                      <a:pt x="0" y="19"/>
                      <a:pt x="1" y="20"/>
                      <a:pt x="1" y="21"/>
                    </a:cubicBezTo>
                    <a:cubicBezTo>
                      <a:pt x="2" y="21"/>
                      <a:pt x="2" y="21"/>
                      <a:pt x="2" y="21"/>
                    </a:cubicBezTo>
                    <a:cubicBezTo>
                      <a:pt x="3" y="21"/>
                      <a:pt x="3" y="21"/>
                      <a:pt x="4" y="21"/>
                    </a:cubicBezTo>
                    <a:cubicBezTo>
                      <a:pt x="8" y="16"/>
                      <a:pt x="11" y="14"/>
                      <a:pt x="14" y="12"/>
                    </a:cubicBezTo>
                    <a:cubicBezTo>
                      <a:pt x="17" y="10"/>
                      <a:pt x="20" y="7"/>
                      <a:pt x="24" y="3"/>
                    </a:cubicBezTo>
                    <a:cubicBezTo>
                      <a:pt x="25" y="2"/>
                      <a:pt x="25" y="1"/>
                      <a:pt x="24" y="0"/>
                    </a:cubicBezTo>
                    <a:cubicBezTo>
                      <a:pt x="24" y="0"/>
                      <a:pt x="23"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Rectangle 868"/>
              <p:cNvSpPr>
                <a:spLocks noChangeArrowheads="1"/>
              </p:cNvSpPr>
              <p:nvPr/>
            </p:nvSpPr>
            <p:spPr bwMode="auto">
              <a:xfrm>
                <a:off x="2469" y="1183"/>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Freeform 869"/>
              <p:cNvSpPr/>
              <p:nvPr/>
            </p:nvSpPr>
            <p:spPr bwMode="auto">
              <a:xfrm>
                <a:off x="2469" y="118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870"/>
              <p:cNvSpPr/>
              <p:nvPr/>
            </p:nvSpPr>
            <p:spPr bwMode="auto">
              <a:xfrm>
                <a:off x="2585" y="1618"/>
                <a:ext cx="45" cy="59"/>
              </a:xfrm>
              <a:custGeom>
                <a:avLst/>
                <a:gdLst>
                  <a:gd name="T0" fmla="*/ 18 w 19"/>
                  <a:gd name="T1" fmla="*/ 0 h 25"/>
                  <a:gd name="T2" fmla="*/ 0 w 19"/>
                  <a:gd name="T3" fmla="*/ 24 h 25"/>
                  <a:gd name="T4" fmla="*/ 2 w 19"/>
                  <a:gd name="T5" fmla="*/ 25 h 25"/>
                  <a:gd name="T6" fmla="*/ 19 w 19"/>
                  <a:gd name="T7" fmla="*/ 1 h 25"/>
                  <a:gd name="T8" fmla="*/ 18 w 19"/>
                  <a:gd name="T9" fmla="*/ 0 h 25"/>
                </a:gdLst>
                <a:ahLst/>
                <a:cxnLst>
                  <a:cxn ang="0">
                    <a:pos x="T0" y="T1"/>
                  </a:cxn>
                  <a:cxn ang="0">
                    <a:pos x="T2" y="T3"/>
                  </a:cxn>
                  <a:cxn ang="0">
                    <a:pos x="T4" y="T5"/>
                  </a:cxn>
                  <a:cxn ang="0">
                    <a:pos x="T6" y="T7"/>
                  </a:cxn>
                  <a:cxn ang="0">
                    <a:pos x="T8" y="T9"/>
                  </a:cxn>
                </a:cxnLst>
                <a:rect l="0" t="0" r="r" b="b"/>
                <a:pathLst>
                  <a:path w="19" h="25">
                    <a:moveTo>
                      <a:pt x="18" y="0"/>
                    </a:moveTo>
                    <a:cubicBezTo>
                      <a:pt x="12" y="8"/>
                      <a:pt x="6" y="16"/>
                      <a:pt x="0" y="24"/>
                    </a:cubicBezTo>
                    <a:cubicBezTo>
                      <a:pt x="2" y="25"/>
                      <a:pt x="2" y="25"/>
                      <a:pt x="2" y="25"/>
                    </a:cubicBezTo>
                    <a:cubicBezTo>
                      <a:pt x="8" y="17"/>
                      <a:pt x="14" y="9"/>
                      <a:pt x="19" y="1"/>
                    </a:cubicBezTo>
                    <a:cubicBezTo>
                      <a:pt x="18" y="0"/>
                      <a:pt x="18" y="0"/>
                      <a:pt x="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871"/>
              <p:cNvSpPr/>
              <p:nvPr/>
            </p:nvSpPr>
            <p:spPr bwMode="auto">
              <a:xfrm>
                <a:off x="2592" y="1639"/>
                <a:ext cx="38" cy="48"/>
              </a:xfrm>
              <a:custGeom>
                <a:avLst/>
                <a:gdLst>
                  <a:gd name="T0" fmla="*/ 15 w 16"/>
                  <a:gd name="T1" fmla="*/ 0 h 20"/>
                  <a:gd name="T2" fmla="*/ 0 w 16"/>
                  <a:gd name="T3" fmla="*/ 19 h 20"/>
                  <a:gd name="T4" fmla="*/ 2 w 16"/>
                  <a:gd name="T5" fmla="*/ 20 h 20"/>
                  <a:gd name="T6" fmla="*/ 16 w 16"/>
                  <a:gd name="T7" fmla="*/ 1 h 20"/>
                  <a:gd name="T8" fmla="*/ 15 w 16"/>
                  <a:gd name="T9" fmla="*/ 0 h 20"/>
                </a:gdLst>
                <a:ahLst/>
                <a:cxnLst>
                  <a:cxn ang="0">
                    <a:pos x="T0" y="T1"/>
                  </a:cxn>
                  <a:cxn ang="0">
                    <a:pos x="T2" y="T3"/>
                  </a:cxn>
                  <a:cxn ang="0">
                    <a:pos x="T4" y="T5"/>
                  </a:cxn>
                  <a:cxn ang="0">
                    <a:pos x="T6" y="T7"/>
                  </a:cxn>
                  <a:cxn ang="0">
                    <a:pos x="T8" y="T9"/>
                  </a:cxn>
                </a:cxnLst>
                <a:rect l="0" t="0" r="r" b="b"/>
                <a:pathLst>
                  <a:path w="16" h="20">
                    <a:moveTo>
                      <a:pt x="15" y="0"/>
                    </a:moveTo>
                    <a:cubicBezTo>
                      <a:pt x="10" y="7"/>
                      <a:pt x="5" y="13"/>
                      <a:pt x="0" y="19"/>
                    </a:cubicBezTo>
                    <a:cubicBezTo>
                      <a:pt x="2" y="20"/>
                      <a:pt x="2" y="20"/>
                      <a:pt x="2" y="20"/>
                    </a:cubicBezTo>
                    <a:cubicBezTo>
                      <a:pt x="6" y="14"/>
                      <a:pt x="11" y="8"/>
                      <a:pt x="16" y="1"/>
                    </a:cubicBezTo>
                    <a:cubicBezTo>
                      <a:pt x="15" y="0"/>
                      <a:pt x="15"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872"/>
              <p:cNvSpPr/>
              <p:nvPr/>
            </p:nvSpPr>
            <p:spPr bwMode="auto">
              <a:xfrm>
                <a:off x="2602" y="1658"/>
                <a:ext cx="28" cy="41"/>
              </a:xfrm>
              <a:custGeom>
                <a:avLst/>
                <a:gdLst>
                  <a:gd name="T0" fmla="*/ 10 w 12"/>
                  <a:gd name="T1" fmla="*/ 0 h 17"/>
                  <a:gd name="T2" fmla="*/ 1 w 12"/>
                  <a:gd name="T3" fmla="*/ 12 h 17"/>
                  <a:gd name="T4" fmla="*/ 1 w 12"/>
                  <a:gd name="T5" fmla="*/ 13 h 17"/>
                  <a:gd name="T6" fmla="*/ 1 w 12"/>
                  <a:gd name="T7" fmla="*/ 14 h 17"/>
                  <a:gd name="T8" fmla="*/ 0 w 12"/>
                  <a:gd name="T9" fmla="*/ 17 h 17"/>
                  <a:gd name="T10" fmla="*/ 2 w 12"/>
                  <a:gd name="T11" fmla="*/ 14 h 17"/>
                  <a:gd name="T12" fmla="*/ 2 w 12"/>
                  <a:gd name="T13" fmla="*/ 14 h 17"/>
                  <a:gd name="T14" fmla="*/ 3 w 12"/>
                  <a:gd name="T15" fmla="*/ 14 h 17"/>
                  <a:gd name="T16" fmla="*/ 12 w 12"/>
                  <a:gd name="T17" fmla="*/ 1 h 17"/>
                  <a:gd name="T18" fmla="*/ 10 w 1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10" y="0"/>
                    </a:moveTo>
                    <a:cubicBezTo>
                      <a:pt x="8" y="5"/>
                      <a:pt x="5" y="9"/>
                      <a:pt x="1" y="12"/>
                    </a:cubicBezTo>
                    <a:cubicBezTo>
                      <a:pt x="1" y="13"/>
                      <a:pt x="1" y="13"/>
                      <a:pt x="1" y="13"/>
                    </a:cubicBezTo>
                    <a:cubicBezTo>
                      <a:pt x="1" y="14"/>
                      <a:pt x="1" y="14"/>
                      <a:pt x="1" y="14"/>
                    </a:cubicBezTo>
                    <a:cubicBezTo>
                      <a:pt x="0" y="17"/>
                      <a:pt x="0" y="17"/>
                      <a:pt x="0" y="17"/>
                    </a:cubicBezTo>
                    <a:cubicBezTo>
                      <a:pt x="2" y="14"/>
                      <a:pt x="2" y="14"/>
                      <a:pt x="2" y="14"/>
                    </a:cubicBezTo>
                    <a:cubicBezTo>
                      <a:pt x="2" y="14"/>
                      <a:pt x="2" y="14"/>
                      <a:pt x="2" y="14"/>
                    </a:cubicBezTo>
                    <a:cubicBezTo>
                      <a:pt x="3" y="14"/>
                      <a:pt x="3" y="14"/>
                      <a:pt x="3" y="14"/>
                    </a:cubicBezTo>
                    <a:cubicBezTo>
                      <a:pt x="6" y="10"/>
                      <a:pt x="9" y="5"/>
                      <a:pt x="12" y="1"/>
                    </a:cubicBezTo>
                    <a:cubicBezTo>
                      <a:pt x="10" y="0"/>
                      <a:pt x="10"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873"/>
              <p:cNvSpPr>
                <a:spLocks noEditPoints="1"/>
              </p:cNvSpPr>
              <p:nvPr/>
            </p:nvSpPr>
            <p:spPr bwMode="auto">
              <a:xfrm>
                <a:off x="2706" y="2020"/>
                <a:ext cx="367" cy="486"/>
              </a:xfrm>
              <a:custGeom>
                <a:avLst/>
                <a:gdLst>
                  <a:gd name="T0" fmla="*/ 125 w 155"/>
                  <a:gd name="T1" fmla="*/ 178 h 205"/>
                  <a:gd name="T2" fmla="*/ 124 w 155"/>
                  <a:gd name="T3" fmla="*/ 189 h 205"/>
                  <a:gd name="T4" fmla="*/ 115 w 155"/>
                  <a:gd name="T5" fmla="*/ 187 h 205"/>
                  <a:gd name="T6" fmla="*/ 60 w 155"/>
                  <a:gd name="T7" fmla="*/ 175 h 205"/>
                  <a:gd name="T8" fmla="*/ 71 w 155"/>
                  <a:gd name="T9" fmla="*/ 158 h 205"/>
                  <a:gd name="T10" fmla="*/ 73 w 155"/>
                  <a:gd name="T11" fmla="*/ 158 h 205"/>
                  <a:gd name="T12" fmla="*/ 88 w 155"/>
                  <a:gd name="T13" fmla="*/ 153 h 205"/>
                  <a:gd name="T14" fmla="*/ 124 w 155"/>
                  <a:gd name="T15" fmla="*/ 140 h 205"/>
                  <a:gd name="T16" fmla="*/ 133 w 155"/>
                  <a:gd name="T17" fmla="*/ 137 h 205"/>
                  <a:gd name="T18" fmla="*/ 141 w 155"/>
                  <a:gd name="T19" fmla="*/ 134 h 205"/>
                  <a:gd name="T20" fmla="*/ 146 w 155"/>
                  <a:gd name="T21" fmla="*/ 144 h 205"/>
                  <a:gd name="T22" fmla="*/ 35 w 155"/>
                  <a:gd name="T23" fmla="*/ 131 h 205"/>
                  <a:gd name="T24" fmla="*/ 44 w 155"/>
                  <a:gd name="T25" fmla="*/ 128 h 205"/>
                  <a:gd name="T26" fmla="*/ 75 w 155"/>
                  <a:gd name="T27" fmla="*/ 122 h 205"/>
                  <a:gd name="T28" fmla="*/ 56 w 155"/>
                  <a:gd name="T29" fmla="*/ 123 h 205"/>
                  <a:gd name="T30" fmla="*/ 69 w 155"/>
                  <a:gd name="T31" fmla="*/ 124 h 205"/>
                  <a:gd name="T32" fmla="*/ 107 w 155"/>
                  <a:gd name="T33" fmla="*/ 112 h 205"/>
                  <a:gd name="T34" fmla="*/ 108 w 155"/>
                  <a:gd name="T35" fmla="*/ 105 h 205"/>
                  <a:gd name="T36" fmla="*/ 115 w 155"/>
                  <a:gd name="T37" fmla="*/ 97 h 205"/>
                  <a:gd name="T38" fmla="*/ 47 w 155"/>
                  <a:gd name="T39" fmla="*/ 94 h 205"/>
                  <a:gd name="T40" fmla="*/ 117 w 155"/>
                  <a:gd name="T41" fmla="*/ 101 h 205"/>
                  <a:gd name="T42" fmla="*/ 133 w 155"/>
                  <a:gd name="T43" fmla="*/ 88 h 205"/>
                  <a:gd name="T44" fmla="*/ 39 w 155"/>
                  <a:gd name="T45" fmla="*/ 87 h 205"/>
                  <a:gd name="T46" fmla="*/ 30 w 155"/>
                  <a:gd name="T47" fmla="*/ 78 h 205"/>
                  <a:gd name="T48" fmla="*/ 23 w 155"/>
                  <a:gd name="T49" fmla="*/ 71 h 205"/>
                  <a:gd name="T50" fmla="*/ 21 w 155"/>
                  <a:gd name="T51" fmla="*/ 78 h 205"/>
                  <a:gd name="T52" fmla="*/ 7 w 155"/>
                  <a:gd name="T53" fmla="*/ 59 h 205"/>
                  <a:gd name="T54" fmla="*/ 119 w 155"/>
                  <a:gd name="T55" fmla="*/ 53 h 205"/>
                  <a:gd name="T56" fmla="*/ 122 w 155"/>
                  <a:gd name="T57" fmla="*/ 22 h 205"/>
                  <a:gd name="T58" fmla="*/ 80 w 155"/>
                  <a:gd name="T59" fmla="*/ 72 h 205"/>
                  <a:gd name="T60" fmla="*/ 108 w 155"/>
                  <a:gd name="T61" fmla="*/ 73 h 205"/>
                  <a:gd name="T62" fmla="*/ 103 w 155"/>
                  <a:gd name="T63" fmla="*/ 94 h 205"/>
                  <a:gd name="T64" fmla="*/ 101 w 155"/>
                  <a:gd name="T65" fmla="*/ 107 h 205"/>
                  <a:gd name="T66" fmla="*/ 106 w 155"/>
                  <a:gd name="T67" fmla="*/ 117 h 205"/>
                  <a:gd name="T68" fmla="*/ 115 w 155"/>
                  <a:gd name="T69" fmla="*/ 139 h 205"/>
                  <a:gd name="T70" fmla="*/ 89 w 155"/>
                  <a:gd name="T71" fmla="*/ 148 h 205"/>
                  <a:gd name="T72" fmla="*/ 79 w 155"/>
                  <a:gd name="T73" fmla="*/ 127 h 205"/>
                  <a:gd name="T74" fmla="*/ 73 w 155"/>
                  <a:gd name="T75" fmla="*/ 111 h 205"/>
                  <a:gd name="T76" fmla="*/ 31 w 155"/>
                  <a:gd name="T77" fmla="*/ 121 h 205"/>
                  <a:gd name="T78" fmla="*/ 52 w 155"/>
                  <a:gd name="T79" fmla="*/ 97 h 205"/>
                  <a:gd name="T80" fmla="*/ 53 w 155"/>
                  <a:gd name="T81" fmla="*/ 93 h 205"/>
                  <a:gd name="T82" fmla="*/ 59 w 155"/>
                  <a:gd name="T83" fmla="*/ 64 h 205"/>
                  <a:gd name="T84" fmla="*/ 76 w 155"/>
                  <a:gd name="T85" fmla="*/ 77 h 205"/>
                  <a:gd name="T86" fmla="*/ 0 w 155"/>
                  <a:gd name="T87" fmla="*/ 48 h 205"/>
                  <a:gd name="T88" fmla="*/ 8 w 155"/>
                  <a:gd name="T89" fmla="*/ 71 h 205"/>
                  <a:gd name="T90" fmla="*/ 35 w 155"/>
                  <a:gd name="T91" fmla="*/ 98 h 205"/>
                  <a:gd name="T92" fmla="*/ 43 w 155"/>
                  <a:gd name="T93" fmla="*/ 132 h 205"/>
                  <a:gd name="T94" fmla="*/ 66 w 155"/>
                  <a:gd name="T95" fmla="*/ 127 h 205"/>
                  <a:gd name="T96" fmla="*/ 46 w 155"/>
                  <a:gd name="T97" fmla="*/ 165 h 205"/>
                  <a:gd name="T98" fmla="*/ 106 w 155"/>
                  <a:gd name="T99" fmla="*/ 203 h 205"/>
                  <a:gd name="T100" fmla="*/ 110 w 155"/>
                  <a:gd name="T101" fmla="*/ 204 h 205"/>
                  <a:gd name="T102" fmla="*/ 125 w 155"/>
                  <a:gd name="T103" fmla="*/ 196 h 205"/>
                  <a:gd name="T104" fmla="*/ 124 w 155"/>
                  <a:gd name="T105" fmla="*/ 157 h 205"/>
                  <a:gd name="T106" fmla="*/ 152 w 155"/>
                  <a:gd name="T107" fmla="*/ 127 h 205"/>
                  <a:gd name="T108" fmla="*/ 111 w 155"/>
                  <a:gd name="T109" fmla="*/ 109 h 205"/>
                  <a:gd name="T110" fmla="*/ 137 w 155"/>
                  <a:gd name="T111" fmla="*/ 99 h 205"/>
                  <a:gd name="T112" fmla="*/ 133 w 155"/>
                  <a:gd name="T113" fmla="*/ 59 h 205"/>
                  <a:gd name="T114" fmla="*/ 125 w 155"/>
                  <a:gd name="T11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205">
                    <a:moveTo>
                      <a:pt x="108" y="199"/>
                    </a:moveTo>
                    <a:cubicBezTo>
                      <a:pt x="106" y="193"/>
                      <a:pt x="104" y="188"/>
                      <a:pt x="102" y="182"/>
                    </a:cubicBezTo>
                    <a:cubicBezTo>
                      <a:pt x="104" y="180"/>
                      <a:pt x="106" y="179"/>
                      <a:pt x="108" y="178"/>
                    </a:cubicBezTo>
                    <a:cubicBezTo>
                      <a:pt x="108" y="185"/>
                      <a:pt x="108" y="192"/>
                      <a:pt x="109" y="199"/>
                    </a:cubicBezTo>
                    <a:cubicBezTo>
                      <a:pt x="108" y="199"/>
                      <a:pt x="108" y="199"/>
                      <a:pt x="108" y="199"/>
                    </a:cubicBezTo>
                    <a:moveTo>
                      <a:pt x="126" y="191"/>
                    </a:moveTo>
                    <a:cubicBezTo>
                      <a:pt x="126" y="190"/>
                      <a:pt x="126" y="190"/>
                      <a:pt x="126" y="189"/>
                    </a:cubicBezTo>
                    <a:cubicBezTo>
                      <a:pt x="126" y="185"/>
                      <a:pt x="125" y="181"/>
                      <a:pt x="125" y="178"/>
                    </a:cubicBezTo>
                    <a:cubicBezTo>
                      <a:pt x="126" y="182"/>
                      <a:pt x="128" y="185"/>
                      <a:pt x="131" y="189"/>
                    </a:cubicBezTo>
                    <a:cubicBezTo>
                      <a:pt x="129" y="190"/>
                      <a:pt x="127" y="190"/>
                      <a:pt x="126" y="191"/>
                    </a:cubicBezTo>
                    <a:moveTo>
                      <a:pt x="111" y="198"/>
                    </a:moveTo>
                    <a:cubicBezTo>
                      <a:pt x="110" y="191"/>
                      <a:pt x="110" y="184"/>
                      <a:pt x="110" y="177"/>
                    </a:cubicBezTo>
                    <a:cubicBezTo>
                      <a:pt x="110" y="177"/>
                      <a:pt x="110" y="177"/>
                      <a:pt x="110" y="177"/>
                    </a:cubicBezTo>
                    <a:cubicBezTo>
                      <a:pt x="114" y="175"/>
                      <a:pt x="118" y="174"/>
                      <a:pt x="122" y="173"/>
                    </a:cubicBezTo>
                    <a:cubicBezTo>
                      <a:pt x="122" y="174"/>
                      <a:pt x="122" y="174"/>
                      <a:pt x="122" y="174"/>
                    </a:cubicBezTo>
                    <a:cubicBezTo>
                      <a:pt x="123" y="179"/>
                      <a:pt x="124" y="184"/>
                      <a:pt x="124" y="189"/>
                    </a:cubicBezTo>
                    <a:cubicBezTo>
                      <a:pt x="124" y="190"/>
                      <a:pt x="124" y="191"/>
                      <a:pt x="124" y="192"/>
                    </a:cubicBezTo>
                    <a:cubicBezTo>
                      <a:pt x="121" y="193"/>
                      <a:pt x="119" y="194"/>
                      <a:pt x="117" y="195"/>
                    </a:cubicBezTo>
                    <a:cubicBezTo>
                      <a:pt x="117" y="192"/>
                      <a:pt x="117" y="190"/>
                      <a:pt x="117" y="187"/>
                    </a:cubicBezTo>
                    <a:cubicBezTo>
                      <a:pt x="117" y="183"/>
                      <a:pt x="117" y="180"/>
                      <a:pt x="117" y="176"/>
                    </a:cubicBezTo>
                    <a:cubicBezTo>
                      <a:pt x="117" y="176"/>
                      <a:pt x="116" y="175"/>
                      <a:pt x="116" y="175"/>
                    </a:cubicBezTo>
                    <a:cubicBezTo>
                      <a:pt x="116" y="175"/>
                      <a:pt x="116" y="175"/>
                      <a:pt x="116" y="175"/>
                    </a:cubicBezTo>
                    <a:cubicBezTo>
                      <a:pt x="115" y="175"/>
                      <a:pt x="115" y="176"/>
                      <a:pt x="115" y="176"/>
                    </a:cubicBezTo>
                    <a:cubicBezTo>
                      <a:pt x="115" y="180"/>
                      <a:pt x="115" y="183"/>
                      <a:pt x="115" y="187"/>
                    </a:cubicBezTo>
                    <a:cubicBezTo>
                      <a:pt x="115" y="190"/>
                      <a:pt x="115" y="193"/>
                      <a:pt x="115" y="196"/>
                    </a:cubicBezTo>
                    <a:cubicBezTo>
                      <a:pt x="113" y="197"/>
                      <a:pt x="112" y="197"/>
                      <a:pt x="111" y="198"/>
                    </a:cubicBezTo>
                    <a:moveTo>
                      <a:pt x="58" y="174"/>
                    </a:moveTo>
                    <a:cubicBezTo>
                      <a:pt x="56" y="171"/>
                      <a:pt x="54" y="168"/>
                      <a:pt x="51" y="165"/>
                    </a:cubicBezTo>
                    <a:cubicBezTo>
                      <a:pt x="52" y="165"/>
                      <a:pt x="54" y="164"/>
                      <a:pt x="56" y="164"/>
                    </a:cubicBezTo>
                    <a:cubicBezTo>
                      <a:pt x="57" y="167"/>
                      <a:pt x="57" y="171"/>
                      <a:pt x="58" y="174"/>
                    </a:cubicBezTo>
                    <a:moveTo>
                      <a:pt x="59" y="175"/>
                    </a:moveTo>
                    <a:cubicBezTo>
                      <a:pt x="60" y="175"/>
                      <a:pt x="60" y="175"/>
                      <a:pt x="60" y="175"/>
                    </a:cubicBezTo>
                    <a:cubicBezTo>
                      <a:pt x="59" y="171"/>
                      <a:pt x="59" y="167"/>
                      <a:pt x="58" y="163"/>
                    </a:cubicBezTo>
                    <a:cubicBezTo>
                      <a:pt x="60" y="162"/>
                      <a:pt x="62" y="162"/>
                      <a:pt x="64" y="161"/>
                    </a:cubicBezTo>
                    <a:cubicBezTo>
                      <a:pt x="64" y="165"/>
                      <a:pt x="64" y="169"/>
                      <a:pt x="64" y="173"/>
                    </a:cubicBezTo>
                    <a:cubicBezTo>
                      <a:pt x="63" y="174"/>
                      <a:pt x="61" y="174"/>
                      <a:pt x="59" y="175"/>
                    </a:cubicBezTo>
                    <a:moveTo>
                      <a:pt x="66" y="172"/>
                    </a:moveTo>
                    <a:cubicBezTo>
                      <a:pt x="66" y="168"/>
                      <a:pt x="66" y="164"/>
                      <a:pt x="66" y="161"/>
                    </a:cubicBezTo>
                    <a:cubicBezTo>
                      <a:pt x="66" y="160"/>
                      <a:pt x="66" y="160"/>
                      <a:pt x="66" y="160"/>
                    </a:cubicBezTo>
                    <a:cubicBezTo>
                      <a:pt x="67" y="160"/>
                      <a:pt x="69" y="159"/>
                      <a:pt x="71" y="158"/>
                    </a:cubicBezTo>
                    <a:cubicBezTo>
                      <a:pt x="71" y="160"/>
                      <a:pt x="71" y="162"/>
                      <a:pt x="71" y="164"/>
                    </a:cubicBezTo>
                    <a:cubicBezTo>
                      <a:pt x="71" y="166"/>
                      <a:pt x="71" y="168"/>
                      <a:pt x="72" y="169"/>
                    </a:cubicBezTo>
                    <a:cubicBezTo>
                      <a:pt x="72" y="170"/>
                      <a:pt x="72" y="170"/>
                      <a:pt x="72" y="170"/>
                    </a:cubicBezTo>
                    <a:cubicBezTo>
                      <a:pt x="70" y="170"/>
                      <a:pt x="68" y="171"/>
                      <a:pt x="66" y="172"/>
                    </a:cubicBezTo>
                    <a:moveTo>
                      <a:pt x="74" y="169"/>
                    </a:moveTo>
                    <a:cubicBezTo>
                      <a:pt x="73" y="167"/>
                      <a:pt x="73" y="165"/>
                      <a:pt x="73" y="164"/>
                    </a:cubicBezTo>
                    <a:cubicBezTo>
                      <a:pt x="73" y="162"/>
                      <a:pt x="73" y="160"/>
                      <a:pt x="73" y="159"/>
                    </a:cubicBezTo>
                    <a:cubicBezTo>
                      <a:pt x="73" y="158"/>
                      <a:pt x="73" y="158"/>
                      <a:pt x="73" y="158"/>
                    </a:cubicBezTo>
                    <a:cubicBezTo>
                      <a:pt x="76" y="157"/>
                      <a:pt x="79" y="156"/>
                      <a:pt x="82" y="155"/>
                    </a:cubicBezTo>
                    <a:cubicBezTo>
                      <a:pt x="82" y="155"/>
                      <a:pt x="82" y="155"/>
                      <a:pt x="82" y="155"/>
                    </a:cubicBezTo>
                    <a:cubicBezTo>
                      <a:pt x="82" y="159"/>
                      <a:pt x="81" y="163"/>
                      <a:pt x="81" y="166"/>
                    </a:cubicBezTo>
                    <a:cubicBezTo>
                      <a:pt x="78" y="167"/>
                      <a:pt x="76" y="168"/>
                      <a:pt x="74" y="169"/>
                    </a:cubicBezTo>
                    <a:moveTo>
                      <a:pt x="83" y="166"/>
                    </a:moveTo>
                    <a:cubicBezTo>
                      <a:pt x="83" y="162"/>
                      <a:pt x="84" y="159"/>
                      <a:pt x="84" y="155"/>
                    </a:cubicBezTo>
                    <a:cubicBezTo>
                      <a:pt x="84" y="155"/>
                      <a:pt x="84" y="155"/>
                      <a:pt x="83" y="154"/>
                    </a:cubicBezTo>
                    <a:cubicBezTo>
                      <a:pt x="85" y="154"/>
                      <a:pt x="86" y="153"/>
                      <a:pt x="88" y="153"/>
                    </a:cubicBezTo>
                    <a:cubicBezTo>
                      <a:pt x="90" y="160"/>
                      <a:pt x="92" y="165"/>
                      <a:pt x="95" y="171"/>
                    </a:cubicBezTo>
                    <a:cubicBezTo>
                      <a:pt x="93" y="169"/>
                      <a:pt x="92" y="167"/>
                      <a:pt x="91" y="165"/>
                    </a:cubicBezTo>
                    <a:cubicBezTo>
                      <a:pt x="91" y="165"/>
                      <a:pt x="90" y="164"/>
                      <a:pt x="89" y="164"/>
                    </a:cubicBezTo>
                    <a:cubicBezTo>
                      <a:pt x="89" y="164"/>
                      <a:pt x="89" y="164"/>
                      <a:pt x="89" y="164"/>
                    </a:cubicBezTo>
                    <a:cubicBezTo>
                      <a:pt x="87" y="165"/>
                      <a:pt x="85" y="165"/>
                      <a:pt x="83" y="166"/>
                    </a:cubicBezTo>
                    <a:moveTo>
                      <a:pt x="123" y="154"/>
                    </a:moveTo>
                    <a:cubicBezTo>
                      <a:pt x="121" y="150"/>
                      <a:pt x="120" y="146"/>
                      <a:pt x="118" y="142"/>
                    </a:cubicBezTo>
                    <a:cubicBezTo>
                      <a:pt x="120" y="141"/>
                      <a:pt x="122" y="140"/>
                      <a:pt x="124" y="140"/>
                    </a:cubicBezTo>
                    <a:cubicBezTo>
                      <a:pt x="124" y="144"/>
                      <a:pt x="124" y="148"/>
                      <a:pt x="125" y="152"/>
                    </a:cubicBezTo>
                    <a:cubicBezTo>
                      <a:pt x="124" y="153"/>
                      <a:pt x="124" y="153"/>
                      <a:pt x="124" y="153"/>
                    </a:cubicBezTo>
                    <a:cubicBezTo>
                      <a:pt x="123" y="153"/>
                      <a:pt x="123" y="153"/>
                      <a:pt x="123" y="153"/>
                    </a:cubicBezTo>
                    <a:cubicBezTo>
                      <a:pt x="123" y="154"/>
                      <a:pt x="123" y="154"/>
                      <a:pt x="123" y="154"/>
                    </a:cubicBezTo>
                    <a:moveTo>
                      <a:pt x="127" y="152"/>
                    </a:moveTo>
                    <a:cubicBezTo>
                      <a:pt x="126" y="147"/>
                      <a:pt x="126" y="143"/>
                      <a:pt x="125" y="139"/>
                    </a:cubicBezTo>
                    <a:cubicBezTo>
                      <a:pt x="128" y="138"/>
                      <a:pt x="131" y="137"/>
                      <a:pt x="133" y="136"/>
                    </a:cubicBezTo>
                    <a:cubicBezTo>
                      <a:pt x="133" y="137"/>
                      <a:pt x="133" y="137"/>
                      <a:pt x="133" y="137"/>
                    </a:cubicBezTo>
                    <a:cubicBezTo>
                      <a:pt x="133" y="141"/>
                      <a:pt x="133" y="145"/>
                      <a:pt x="133" y="149"/>
                    </a:cubicBezTo>
                    <a:cubicBezTo>
                      <a:pt x="133" y="149"/>
                      <a:pt x="132" y="149"/>
                      <a:pt x="132" y="149"/>
                    </a:cubicBezTo>
                    <a:cubicBezTo>
                      <a:pt x="130" y="150"/>
                      <a:pt x="128" y="151"/>
                      <a:pt x="127" y="152"/>
                    </a:cubicBezTo>
                    <a:moveTo>
                      <a:pt x="135" y="148"/>
                    </a:moveTo>
                    <a:cubicBezTo>
                      <a:pt x="135" y="144"/>
                      <a:pt x="135" y="140"/>
                      <a:pt x="135" y="137"/>
                    </a:cubicBezTo>
                    <a:cubicBezTo>
                      <a:pt x="135" y="136"/>
                      <a:pt x="135" y="136"/>
                      <a:pt x="134" y="136"/>
                    </a:cubicBezTo>
                    <a:cubicBezTo>
                      <a:pt x="137" y="135"/>
                      <a:pt x="140" y="134"/>
                      <a:pt x="142" y="133"/>
                    </a:cubicBezTo>
                    <a:cubicBezTo>
                      <a:pt x="141" y="134"/>
                      <a:pt x="141" y="134"/>
                      <a:pt x="141" y="134"/>
                    </a:cubicBezTo>
                    <a:cubicBezTo>
                      <a:pt x="141" y="138"/>
                      <a:pt x="141" y="142"/>
                      <a:pt x="141" y="146"/>
                    </a:cubicBezTo>
                    <a:cubicBezTo>
                      <a:pt x="139" y="147"/>
                      <a:pt x="137" y="147"/>
                      <a:pt x="135" y="148"/>
                    </a:cubicBezTo>
                    <a:moveTo>
                      <a:pt x="143" y="145"/>
                    </a:moveTo>
                    <a:cubicBezTo>
                      <a:pt x="143" y="141"/>
                      <a:pt x="143" y="138"/>
                      <a:pt x="143" y="134"/>
                    </a:cubicBezTo>
                    <a:cubicBezTo>
                      <a:pt x="144" y="133"/>
                      <a:pt x="143" y="133"/>
                      <a:pt x="143" y="133"/>
                    </a:cubicBezTo>
                    <a:cubicBezTo>
                      <a:pt x="145" y="132"/>
                      <a:pt x="147" y="131"/>
                      <a:pt x="148" y="131"/>
                    </a:cubicBezTo>
                    <a:cubicBezTo>
                      <a:pt x="149" y="135"/>
                      <a:pt x="149" y="139"/>
                      <a:pt x="150" y="142"/>
                    </a:cubicBezTo>
                    <a:cubicBezTo>
                      <a:pt x="149" y="143"/>
                      <a:pt x="148" y="143"/>
                      <a:pt x="146" y="144"/>
                    </a:cubicBezTo>
                    <a:cubicBezTo>
                      <a:pt x="145" y="144"/>
                      <a:pt x="144" y="145"/>
                      <a:pt x="143" y="145"/>
                    </a:cubicBezTo>
                    <a:moveTo>
                      <a:pt x="35" y="131"/>
                    </a:moveTo>
                    <a:cubicBezTo>
                      <a:pt x="33" y="129"/>
                      <a:pt x="32" y="128"/>
                      <a:pt x="31" y="125"/>
                    </a:cubicBezTo>
                    <a:cubicBezTo>
                      <a:pt x="32" y="125"/>
                      <a:pt x="32" y="125"/>
                      <a:pt x="32" y="125"/>
                    </a:cubicBezTo>
                    <a:cubicBezTo>
                      <a:pt x="33" y="125"/>
                      <a:pt x="35" y="124"/>
                      <a:pt x="36" y="124"/>
                    </a:cubicBezTo>
                    <a:cubicBezTo>
                      <a:pt x="36" y="125"/>
                      <a:pt x="36" y="126"/>
                      <a:pt x="36" y="127"/>
                    </a:cubicBezTo>
                    <a:cubicBezTo>
                      <a:pt x="36" y="128"/>
                      <a:pt x="36" y="129"/>
                      <a:pt x="36" y="130"/>
                    </a:cubicBezTo>
                    <a:cubicBezTo>
                      <a:pt x="35" y="131"/>
                      <a:pt x="35" y="131"/>
                      <a:pt x="35" y="131"/>
                    </a:cubicBezTo>
                    <a:moveTo>
                      <a:pt x="38" y="130"/>
                    </a:moveTo>
                    <a:cubicBezTo>
                      <a:pt x="38" y="129"/>
                      <a:pt x="38" y="128"/>
                      <a:pt x="38" y="127"/>
                    </a:cubicBezTo>
                    <a:cubicBezTo>
                      <a:pt x="38" y="126"/>
                      <a:pt x="38" y="124"/>
                      <a:pt x="38" y="123"/>
                    </a:cubicBezTo>
                    <a:cubicBezTo>
                      <a:pt x="38" y="123"/>
                      <a:pt x="38" y="123"/>
                      <a:pt x="38" y="123"/>
                    </a:cubicBezTo>
                    <a:cubicBezTo>
                      <a:pt x="39" y="123"/>
                      <a:pt x="40" y="122"/>
                      <a:pt x="41" y="122"/>
                    </a:cubicBezTo>
                    <a:cubicBezTo>
                      <a:pt x="41" y="124"/>
                      <a:pt x="42" y="126"/>
                      <a:pt x="42" y="128"/>
                    </a:cubicBezTo>
                    <a:cubicBezTo>
                      <a:pt x="40" y="129"/>
                      <a:pt x="39" y="129"/>
                      <a:pt x="38" y="130"/>
                    </a:cubicBezTo>
                    <a:moveTo>
                      <a:pt x="44" y="128"/>
                    </a:moveTo>
                    <a:cubicBezTo>
                      <a:pt x="44" y="125"/>
                      <a:pt x="43" y="123"/>
                      <a:pt x="43" y="121"/>
                    </a:cubicBezTo>
                    <a:cubicBezTo>
                      <a:pt x="46" y="120"/>
                      <a:pt x="50" y="119"/>
                      <a:pt x="53" y="118"/>
                    </a:cubicBezTo>
                    <a:cubicBezTo>
                      <a:pt x="53" y="120"/>
                      <a:pt x="52" y="122"/>
                      <a:pt x="52" y="125"/>
                    </a:cubicBezTo>
                    <a:cubicBezTo>
                      <a:pt x="48" y="126"/>
                      <a:pt x="46" y="127"/>
                      <a:pt x="44" y="128"/>
                    </a:cubicBezTo>
                    <a:moveTo>
                      <a:pt x="70" y="126"/>
                    </a:moveTo>
                    <a:cubicBezTo>
                      <a:pt x="71" y="123"/>
                      <a:pt x="72" y="119"/>
                      <a:pt x="73" y="116"/>
                    </a:cubicBezTo>
                    <a:cubicBezTo>
                      <a:pt x="73" y="116"/>
                      <a:pt x="73" y="116"/>
                      <a:pt x="73" y="116"/>
                    </a:cubicBezTo>
                    <a:cubicBezTo>
                      <a:pt x="73" y="118"/>
                      <a:pt x="74" y="120"/>
                      <a:pt x="75" y="122"/>
                    </a:cubicBezTo>
                    <a:cubicBezTo>
                      <a:pt x="75" y="122"/>
                      <a:pt x="76" y="123"/>
                      <a:pt x="76" y="124"/>
                    </a:cubicBezTo>
                    <a:cubicBezTo>
                      <a:pt x="74" y="125"/>
                      <a:pt x="72" y="125"/>
                      <a:pt x="70" y="126"/>
                    </a:cubicBezTo>
                    <a:moveTo>
                      <a:pt x="54" y="124"/>
                    </a:moveTo>
                    <a:cubicBezTo>
                      <a:pt x="55" y="122"/>
                      <a:pt x="55" y="119"/>
                      <a:pt x="55" y="117"/>
                    </a:cubicBezTo>
                    <a:cubicBezTo>
                      <a:pt x="58" y="116"/>
                      <a:pt x="60" y="115"/>
                      <a:pt x="63" y="114"/>
                    </a:cubicBezTo>
                    <a:cubicBezTo>
                      <a:pt x="62" y="117"/>
                      <a:pt x="62" y="119"/>
                      <a:pt x="62" y="121"/>
                    </a:cubicBezTo>
                    <a:cubicBezTo>
                      <a:pt x="61" y="122"/>
                      <a:pt x="60" y="122"/>
                      <a:pt x="58" y="122"/>
                    </a:cubicBezTo>
                    <a:cubicBezTo>
                      <a:pt x="57" y="123"/>
                      <a:pt x="57" y="123"/>
                      <a:pt x="56" y="123"/>
                    </a:cubicBezTo>
                    <a:cubicBezTo>
                      <a:pt x="55" y="124"/>
                      <a:pt x="55" y="124"/>
                      <a:pt x="55" y="124"/>
                    </a:cubicBezTo>
                    <a:cubicBezTo>
                      <a:pt x="54" y="124"/>
                      <a:pt x="54" y="124"/>
                      <a:pt x="54" y="124"/>
                    </a:cubicBezTo>
                    <a:moveTo>
                      <a:pt x="64" y="121"/>
                    </a:moveTo>
                    <a:cubicBezTo>
                      <a:pt x="64" y="118"/>
                      <a:pt x="64" y="116"/>
                      <a:pt x="65" y="114"/>
                    </a:cubicBezTo>
                    <a:cubicBezTo>
                      <a:pt x="66" y="113"/>
                      <a:pt x="68" y="113"/>
                      <a:pt x="69" y="112"/>
                    </a:cubicBezTo>
                    <a:cubicBezTo>
                      <a:pt x="70" y="113"/>
                      <a:pt x="70" y="113"/>
                      <a:pt x="70" y="114"/>
                    </a:cubicBezTo>
                    <a:cubicBezTo>
                      <a:pt x="71" y="114"/>
                      <a:pt x="71" y="114"/>
                      <a:pt x="71" y="114"/>
                    </a:cubicBezTo>
                    <a:cubicBezTo>
                      <a:pt x="70" y="117"/>
                      <a:pt x="69" y="121"/>
                      <a:pt x="69" y="124"/>
                    </a:cubicBezTo>
                    <a:cubicBezTo>
                      <a:pt x="68" y="123"/>
                      <a:pt x="68" y="123"/>
                      <a:pt x="68" y="123"/>
                    </a:cubicBezTo>
                    <a:cubicBezTo>
                      <a:pt x="68" y="122"/>
                      <a:pt x="67" y="121"/>
                      <a:pt x="66" y="121"/>
                    </a:cubicBezTo>
                    <a:cubicBezTo>
                      <a:pt x="66" y="121"/>
                      <a:pt x="66" y="121"/>
                      <a:pt x="66" y="121"/>
                    </a:cubicBezTo>
                    <a:cubicBezTo>
                      <a:pt x="66" y="121"/>
                      <a:pt x="66" y="121"/>
                      <a:pt x="66" y="121"/>
                    </a:cubicBezTo>
                    <a:cubicBezTo>
                      <a:pt x="66" y="121"/>
                      <a:pt x="66" y="121"/>
                      <a:pt x="66" y="121"/>
                    </a:cubicBezTo>
                    <a:cubicBezTo>
                      <a:pt x="66" y="120"/>
                      <a:pt x="65" y="120"/>
                      <a:pt x="65" y="120"/>
                    </a:cubicBezTo>
                    <a:cubicBezTo>
                      <a:pt x="65" y="120"/>
                      <a:pt x="64" y="121"/>
                      <a:pt x="64" y="121"/>
                    </a:cubicBezTo>
                    <a:moveTo>
                      <a:pt x="107" y="112"/>
                    </a:moveTo>
                    <a:cubicBezTo>
                      <a:pt x="107" y="111"/>
                      <a:pt x="106" y="110"/>
                      <a:pt x="106" y="109"/>
                    </a:cubicBezTo>
                    <a:cubicBezTo>
                      <a:pt x="106" y="108"/>
                      <a:pt x="105" y="107"/>
                      <a:pt x="105" y="106"/>
                    </a:cubicBezTo>
                    <a:cubicBezTo>
                      <a:pt x="105" y="105"/>
                      <a:pt x="105" y="104"/>
                      <a:pt x="105" y="104"/>
                    </a:cubicBezTo>
                    <a:cubicBezTo>
                      <a:pt x="105" y="103"/>
                      <a:pt x="105" y="103"/>
                      <a:pt x="105" y="103"/>
                    </a:cubicBezTo>
                    <a:cubicBezTo>
                      <a:pt x="105" y="102"/>
                      <a:pt x="105" y="100"/>
                      <a:pt x="106" y="97"/>
                    </a:cubicBezTo>
                    <a:cubicBezTo>
                      <a:pt x="106" y="97"/>
                      <a:pt x="107" y="97"/>
                      <a:pt x="107" y="96"/>
                    </a:cubicBezTo>
                    <a:cubicBezTo>
                      <a:pt x="109" y="99"/>
                      <a:pt x="109" y="102"/>
                      <a:pt x="109" y="105"/>
                    </a:cubicBezTo>
                    <a:cubicBezTo>
                      <a:pt x="109" y="105"/>
                      <a:pt x="108" y="105"/>
                      <a:pt x="108" y="105"/>
                    </a:cubicBezTo>
                    <a:cubicBezTo>
                      <a:pt x="107" y="106"/>
                      <a:pt x="107" y="106"/>
                      <a:pt x="107" y="107"/>
                    </a:cubicBezTo>
                    <a:cubicBezTo>
                      <a:pt x="107" y="107"/>
                      <a:pt x="107" y="107"/>
                      <a:pt x="107" y="107"/>
                    </a:cubicBezTo>
                    <a:cubicBezTo>
                      <a:pt x="107" y="109"/>
                      <a:pt x="107" y="110"/>
                      <a:pt x="107" y="112"/>
                    </a:cubicBezTo>
                    <a:moveTo>
                      <a:pt x="111" y="104"/>
                    </a:moveTo>
                    <a:cubicBezTo>
                      <a:pt x="111" y="101"/>
                      <a:pt x="110" y="98"/>
                      <a:pt x="109" y="96"/>
                    </a:cubicBezTo>
                    <a:cubicBezTo>
                      <a:pt x="111" y="95"/>
                      <a:pt x="112" y="95"/>
                      <a:pt x="113" y="94"/>
                    </a:cubicBezTo>
                    <a:cubicBezTo>
                      <a:pt x="114" y="94"/>
                      <a:pt x="115" y="94"/>
                      <a:pt x="115" y="94"/>
                    </a:cubicBezTo>
                    <a:cubicBezTo>
                      <a:pt x="115" y="95"/>
                      <a:pt x="115" y="96"/>
                      <a:pt x="115" y="97"/>
                    </a:cubicBezTo>
                    <a:cubicBezTo>
                      <a:pt x="115" y="99"/>
                      <a:pt x="115" y="100"/>
                      <a:pt x="115" y="102"/>
                    </a:cubicBezTo>
                    <a:cubicBezTo>
                      <a:pt x="114" y="103"/>
                      <a:pt x="113" y="103"/>
                      <a:pt x="111" y="104"/>
                    </a:cubicBezTo>
                    <a:moveTo>
                      <a:pt x="53" y="94"/>
                    </a:moveTo>
                    <a:cubicBezTo>
                      <a:pt x="53" y="94"/>
                      <a:pt x="53" y="94"/>
                      <a:pt x="53" y="94"/>
                    </a:cubicBezTo>
                    <a:cubicBezTo>
                      <a:pt x="53" y="94"/>
                      <a:pt x="53" y="94"/>
                      <a:pt x="53" y="94"/>
                    </a:cubicBezTo>
                    <a:moveTo>
                      <a:pt x="45" y="95"/>
                    </a:moveTo>
                    <a:cubicBezTo>
                      <a:pt x="45" y="94"/>
                      <a:pt x="45" y="93"/>
                      <a:pt x="45" y="92"/>
                    </a:cubicBezTo>
                    <a:cubicBezTo>
                      <a:pt x="46" y="93"/>
                      <a:pt x="47" y="94"/>
                      <a:pt x="47" y="94"/>
                    </a:cubicBezTo>
                    <a:cubicBezTo>
                      <a:pt x="47" y="95"/>
                      <a:pt x="46" y="95"/>
                      <a:pt x="45" y="95"/>
                    </a:cubicBezTo>
                    <a:moveTo>
                      <a:pt x="117" y="101"/>
                    </a:moveTo>
                    <a:cubicBezTo>
                      <a:pt x="117" y="100"/>
                      <a:pt x="117" y="99"/>
                      <a:pt x="117" y="97"/>
                    </a:cubicBezTo>
                    <a:cubicBezTo>
                      <a:pt x="117" y="96"/>
                      <a:pt x="117" y="94"/>
                      <a:pt x="117" y="93"/>
                    </a:cubicBezTo>
                    <a:cubicBezTo>
                      <a:pt x="119" y="92"/>
                      <a:pt x="122" y="92"/>
                      <a:pt x="124" y="91"/>
                    </a:cubicBezTo>
                    <a:cubicBezTo>
                      <a:pt x="124" y="92"/>
                      <a:pt x="124" y="92"/>
                      <a:pt x="124" y="92"/>
                    </a:cubicBezTo>
                    <a:cubicBezTo>
                      <a:pt x="124" y="94"/>
                      <a:pt x="124" y="97"/>
                      <a:pt x="123" y="99"/>
                    </a:cubicBezTo>
                    <a:cubicBezTo>
                      <a:pt x="121" y="100"/>
                      <a:pt x="119" y="101"/>
                      <a:pt x="117" y="101"/>
                    </a:cubicBezTo>
                    <a:moveTo>
                      <a:pt x="125" y="98"/>
                    </a:moveTo>
                    <a:cubicBezTo>
                      <a:pt x="126" y="96"/>
                      <a:pt x="126" y="94"/>
                      <a:pt x="126" y="92"/>
                    </a:cubicBezTo>
                    <a:cubicBezTo>
                      <a:pt x="126" y="91"/>
                      <a:pt x="126" y="91"/>
                      <a:pt x="126" y="90"/>
                    </a:cubicBezTo>
                    <a:cubicBezTo>
                      <a:pt x="128" y="90"/>
                      <a:pt x="129" y="89"/>
                      <a:pt x="131" y="89"/>
                    </a:cubicBezTo>
                    <a:cubicBezTo>
                      <a:pt x="131" y="91"/>
                      <a:pt x="130" y="94"/>
                      <a:pt x="130" y="97"/>
                    </a:cubicBezTo>
                    <a:cubicBezTo>
                      <a:pt x="129" y="97"/>
                      <a:pt x="127" y="98"/>
                      <a:pt x="125" y="98"/>
                    </a:cubicBezTo>
                    <a:moveTo>
                      <a:pt x="132" y="96"/>
                    </a:moveTo>
                    <a:cubicBezTo>
                      <a:pt x="133" y="93"/>
                      <a:pt x="133" y="91"/>
                      <a:pt x="133" y="88"/>
                    </a:cubicBezTo>
                    <a:cubicBezTo>
                      <a:pt x="134" y="88"/>
                      <a:pt x="135" y="88"/>
                      <a:pt x="135" y="87"/>
                    </a:cubicBezTo>
                    <a:cubicBezTo>
                      <a:pt x="136" y="89"/>
                      <a:pt x="136" y="91"/>
                      <a:pt x="136" y="93"/>
                    </a:cubicBezTo>
                    <a:cubicBezTo>
                      <a:pt x="136" y="94"/>
                      <a:pt x="136" y="95"/>
                      <a:pt x="136" y="95"/>
                    </a:cubicBezTo>
                    <a:cubicBezTo>
                      <a:pt x="136" y="95"/>
                      <a:pt x="136" y="95"/>
                      <a:pt x="136" y="95"/>
                    </a:cubicBezTo>
                    <a:cubicBezTo>
                      <a:pt x="134" y="95"/>
                      <a:pt x="133" y="96"/>
                      <a:pt x="132" y="96"/>
                    </a:cubicBezTo>
                    <a:moveTo>
                      <a:pt x="39" y="97"/>
                    </a:moveTo>
                    <a:cubicBezTo>
                      <a:pt x="39" y="96"/>
                      <a:pt x="39" y="96"/>
                      <a:pt x="39" y="96"/>
                    </a:cubicBezTo>
                    <a:cubicBezTo>
                      <a:pt x="39" y="93"/>
                      <a:pt x="39" y="90"/>
                      <a:pt x="39" y="87"/>
                    </a:cubicBezTo>
                    <a:cubicBezTo>
                      <a:pt x="41" y="88"/>
                      <a:pt x="42" y="90"/>
                      <a:pt x="44" y="91"/>
                    </a:cubicBezTo>
                    <a:cubicBezTo>
                      <a:pt x="44" y="91"/>
                      <a:pt x="44" y="91"/>
                      <a:pt x="44" y="91"/>
                    </a:cubicBezTo>
                    <a:cubicBezTo>
                      <a:pt x="43" y="93"/>
                      <a:pt x="43" y="94"/>
                      <a:pt x="43" y="96"/>
                    </a:cubicBezTo>
                    <a:cubicBezTo>
                      <a:pt x="42" y="96"/>
                      <a:pt x="41" y="96"/>
                      <a:pt x="40" y="97"/>
                    </a:cubicBezTo>
                    <a:cubicBezTo>
                      <a:pt x="39" y="97"/>
                      <a:pt x="39" y="97"/>
                      <a:pt x="39" y="97"/>
                    </a:cubicBezTo>
                    <a:moveTo>
                      <a:pt x="37" y="94"/>
                    </a:moveTo>
                    <a:cubicBezTo>
                      <a:pt x="35" y="92"/>
                      <a:pt x="33" y="90"/>
                      <a:pt x="31" y="88"/>
                    </a:cubicBezTo>
                    <a:cubicBezTo>
                      <a:pt x="31" y="85"/>
                      <a:pt x="30" y="81"/>
                      <a:pt x="30" y="78"/>
                    </a:cubicBezTo>
                    <a:cubicBezTo>
                      <a:pt x="33" y="81"/>
                      <a:pt x="35" y="83"/>
                      <a:pt x="37" y="85"/>
                    </a:cubicBezTo>
                    <a:cubicBezTo>
                      <a:pt x="37" y="86"/>
                      <a:pt x="37" y="86"/>
                      <a:pt x="37" y="86"/>
                    </a:cubicBezTo>
                    <a:cubicBezTo>
                      <a:pt x="37" y="89"/>
                      <a:pt x="37" y="91"/>
                      <a:pt x="37" y="94"/>
                    </a:cubicBezTo>
                    <a:moveTo>
                      <a:pt x="29" y="85"/>
                    </a:moveTo>
                    <a:cubicBezTo>
                      <a:pt x="27" y="84"/>
                      <a:pt x="25" y="82"/>
                      <a:pt x="24" y="81"/>
                    </a:cubicBezTo>
                    <a:cubicBezTo>
                      <a:pt x="23" y="80"/>
                      <a:pt x="23" y="80"/>
                      <a:pt x="23" y="80"/>
                    </a:cubicBezTo>
                    <a:cubicBezTo>
                      <a:pt x="23" y="80"/>
                      <a:pt x="23" y="80"/>
                      <a:pt x="23" y="80"/>
                    </a:cubicBezTo>
                    <a:cubicBezTo>
                      <a:pt x="23" y="77"/>
                      <a:pt x="23" y="74"/>
                      <a:pt x="23" y="71"/>
                    </a:cubicBezTo>
                    <a:cubicBezTo>
                      <a:pt x="25" y="73"/>
                      <a:pt x="26" y="75"/>
                      <a:pt x="28" y="76"/>
                    </a:cubicBezTo>
                    <a:cubicBezTo>
                      <a:pt x="28" y="77"/>
                      <a:pt x="28" y="77"/>
                      <a:pt x="28" y="77"/>
                    </a:cubicBezTo>
                    <a:cubicBezTo>
                      <a:pt x="28" y="80"/>
                      <a:pt x="28" y="83"/>
                      <a:pt x="29" y="85"/>
                    </a:cubicBezTo>
                    <a:moveTo>
                      <a:pt x="21" y="78"/>
                    </a:moveTo>
                    <a:cubicBezTo>
                      <a:pt x="19" y="76"/>
                      <a:pt x="17" y="74"/>
                      <a:pt x="16" y="73"/>
                    </a:cubicBezTo>
                    <a:cubicBezTo>
                      <a:pt x="16" y="70"/>
                      <a:pt x="15" y="66"/>
                      <a:pt x="15" y="63"/>
                    </a:cubicBezTo>
                    <a:cubicBezTo>
                      <a:pt x="17" y="65"/>
                      <a:pt x="19" y="67"/>
                      <a:pt x="21" y="69"/>
                    </a:cubicBezTo>
                    <a:cubicBezTo>
                      <a:pt x="21" y="72"/>
                      <a:pt x="21" y="75"/>
                      <a:pt x="21" y="78"/>
                    </a:cubicBezTo>
                    <a:moveTo>
                      <a:pt x="111" y="68"/>
                    </a:moveTo>
                    <a:cubicBezTo>
                      <a:pt x="112" y="65"/>
                      <a:pt x="113" y="62"/>
                      <a:pt x="113" y="59"/>
                    </a:cubicBezTo>
                    <a:cubicBezTo>
                      <a:pt x="114" y="61"/>
                      <a:pt x="114" y="64"/>
                      <a:pt x="115" y="66"/>
                    </a:cubicBezTo>
                    <a:cubicBezTo>
                      <a:pt x="113" y="67"/>
                      <a:pt x="112" y="67"/>
                      <a:pt x="111" y="68"/>
                    </a:cubicBezTo>
                    <a:moveTo>
                      <a:pt x="14" y="71"/>
                    </a:moveTo>
                    <a:cubicBezTo>
                      <a:pt x="13" y="71"/>
                      <a:pt x="13" y="70"/>
                      <a:pt x="12" y="70"/>
                    </a:cubicBezTo>
                    <a:cubicBezTo>
                      <a:pt x="12" y="69"/>
                      <a:pt x="11" y="69"/>
                      <a:pt x="11" y="68"/>
                    </a:cubicBezTo>
                    <a:cubicBezTo>
                      <a:pt x="9" y="63"/>
                      <a:pt x="7" y="61"/>
                      <a:pt x="7" y="59"/>
                    </a:cubicBezTo>
                    <a:cubicBezTo>
                      <a:pt x="6" y="57"/>
                      <a:pt x="6" y="56"/>
                      <a:pt x="5" y="53"/>
                    </a:cubicBezTo>
                    <a:cubicBezTo>
                      <a:pt x="7" y="56"/>
                      <a:pt x="10" y="58"/>
                      <a:pt x="12" y="61"/>
                    </a:cubicBezTo>
                    <a:cubicBezTo>
                      <a:pt x="13" y="64"/>
                      <a:pt x="13" y="68"/>
                      <a:pt x="14" y="71"/>
                    </a:cubicBezTo>
                    <a:moveTo>
                      <a:pt x="116" y="63"/>
                    </a:moveTo>
                    <a:cubicBezTo>
                      <a:pt x="116" y="60"/>
                      <a:pt x="115" y="57"/>
                      <a:pt x="114" y="55"/>
                    </a:cubicBezTo>
                    <a:cubicBezTo>
                      <a:pt x="115" y="51"/>
                      <a:pt x="116" y="47"/>
                      <a:pt x="117" y="43"/>
                    </a:cubicBezTo>
                    <a:cubicBezTo>
                      <a:pt x="117" y="46"/>
                      <a:pt x="118" y="49"/>
                      <a:pt x="118" y="53"/>
                    </a:cubicBezTo>
                    <a:cubicBezTo>
                      <a:pt x="119" y="53"/>
                      <a:pt x="119" y="53"/>
                      <a:pt x="119" y="53"/>
                    </a:cubicBezTo>
                    <a:cubicBezTo>
                      <a:pt x="118" y="56"/>
                      <a:pt x="117" y="60"/>
                      <a:pt x="116" y="63"/>
                    </a:cubicBezTo>
                    <a:moveTo>
                      <a:pt x="120" y="48"/>
                    </a:moveTo>
                    <a:cubicBezTo>
                      <a:pt x="119" y="45"/>
                      <a:pt x="119" y="41"/>
                      <a:pt x="118" y="37"/>
                    </a:cubicBezTo>
                    <a:cubicBezTo>
                      <a:pt x="119" y="33"/>
                      <a:pt x="120" y="30"/>
                      <a:pt x="121" y="26"/>
                    </a:cubicBezTo>
                    <a:cubicBezTo>
                      <a:pt x="122" y="30"/>
                      <a:pt x="122" y="34"/>
                      <a:pt x="122" y="37"/>
                    </a:cubicBezTo>
                    <a:cubicBezTo>
                      <a:pt x="121" y="41"/>
                      <a:pt x="120" y="45"/>
                      <a:pt x="120" y="48"/>
                    </a:cubicBezTo>
                    <a:moveTo>
                      <a:pt x="124" y="32"/>
                    </a:moveTo>
                    <a:cubicBezTo>
                      <a:pt x="123" y="28"/>
                      <a:pt x="123" y="25"/>
                      <a:pt x="122" y="22"/>
                    </a:cubicBezTo>
                    <a:cubicBezTo>
                      <a:pt x="122" y="19"/>
                      <a:pt x="123" y="17"/>
                      <a:pt x="123" y="14"/>
                    </a:cubicBezTo>
                    <a:cubicBezTo>
                      <a:pt x="124" y="17"/>
                      <a:pt x="124" y="21"/>
                      <a:pt x="124" y="24"/>
                    </a:cubicBezTo>
                    <a:cubicBezTo>
                      <a:pt x="124" y="25"/>
                      <a:pt x="124" y="25"/>
                      <a:pt x="124" y="26"/>
                    </a:cubicBezTo>
                    <a:cubicBezTo>
                      <a:pt x="124" y="28"/>
                      <a:pt x="124" y="30"/>
                      <a:pt x="124" y="32"/>
                    </a:cubicBezTo>
                    <a:moveTo>
                      <a:pt x="78" y="85"/>
                    </a:moveTo>
                    <a:cubicBezTo>
                      <a:pt x="79" y="85"/>
                      <a:pt x="79" y="85"/>
                      <a:pt x="79" y="85"/>
                    </a:cubicBezTo>
                    <a:cubicBezTo>
                      <a:pt x="80" y="85"/>
                      <a:pt x="80" y="84"/>
                      <a:pt x="80" y="83"/>
                    </a:cubicBezTo>
                    <a:cubicBezTo>
                      <a:pt x="80" y="79"/>
                      <a:pt x="80" y="76"/>
                      <a:pt x="80" y="72"/>
                    </a:cubicBezTo>
                    <a:cubicBezTo>
                      <a:pt x="80" y="55"/>
                      <a:pt x="82" y="38"/>
                      <a:pt x="84" y="20"/>
                    </a:cubicBezTo>
                    <a:cubicBezTo>
                      <a:pt x="97" y="15"/>
                      <a:pt x="109" y="10"/>
                      <a:pt x="121" y="5"/>
                    </a:cubicBezTo>
                    <a:cubicBezTo>
                      <a:pt x="116" y="27"/>
                      <a:pt x="112" y="48"/>
                      <a:pt x="107" y="70"/>
                    </a:cubicBezTo>
                    <a:cubicBezTo>
                      <a:pt x="106" y="70"/>
                      <a:pt x="106" y="71"/>
                      <a:pt x="106" y="71"/>
                    </a:cubicBezTo>
                    <a:cubicBezTo>
                      <a:pt x="107" y="72"/>
                      <a:pt x="107" y="72"/>
                      <a:pt x="108" y="73"/>
                    </a:cubicBezTo>
                    <a:cubicBezTo>
                      <a:pt x="108" y="73"/>
                      <a:pt x="108" y="73"/>
                      <a:pt x="108" y="73"/>
                    </a:cubicBezTo>
                    <a:cubicBezTo>
                      <a:pt x="108" y="73"/>
                      <a:pt x="108" y="73"/>
                      <a:pt x="108" y="73"/>
                    </a:cubicBezTo>
                    <a:cubicBezTo>
                      <a:pt x="108" y="73"/>
                      <a:pt x="108" y="73"/>
                      <a:pt x="108" y="73"/>
                    </a:cubicBezTo>
                    <a:cubicBezTo>
                      <a:pt x="108" y="73"/>
                      <a:pt x="108" y="73"/>
                      <a:pt x="109" y="73"/>
                    </a:cubicBezTo>
                    <a:cubicBezTo>
                      <a:pt x="109" y="73"/>
                      <a:pt x="109" y="73"/>
                      <a:pt x="110" y="72"/>
                    </a:cubicBezTo>
                    <a:cubicBezTo>
                      <a:pt x="117" y="70"/>
                      <a:pt x="124" y="67"/>
                      <a:pt x="131" y="64"/>
                    </a:cubicBezTo>
                    <a:cubicBezTo>
                      <a:pt x="133" y="70"/>
                      <a:pt x="134" y="76"/>
                      <a:pt x="135" y="82"/>
                    </a:cubicBezTo>
                    <a:cubicBezTo>
                      <a:pt x="135" y="82"/>
                      <a:pt x="134" y="83"/>
                      <a:pt x="134" y="83"/>
                    </a:cubicBezTo>
                    <a:cubicBezTo>
                      <a:pt x="127" y="86"/>
                      <a:pt x="119" y="88"/>
                      <a:pt x="112" y="90"/>
                    </a:cubicBezTo>
                    <a:cubicBezTo>
                      <a:pt x="109" y="91"/>
                      <a:pt x="106" y="92"/>
                      <a:pt x="103" y="94"/>
                    </a:cubicBezTo>
                    <a:cubicBezTo>
                      <a:pt x="103" y="94"/>
                      <a:pt x="103" y="94"/>
                      <a:pt x="103" y="94"/>
                    </a:cubicBezTo>
                    <a:cubicBezTo>
                      <a:pt x="102" y="95"/>
                      <a:pt x="102" y="95"/>
                      <a:pt x="102" y="95"/>
                    </a:cubicBezTo>
                    <a:cubicBezTo>
                      <a:pt x="102" y="95"/>
                      <a:pt x="102" y="95"/>
                      <a:pt x="102" y="95"/>
                    </a:cubicBezTo>
                    <a:cubicBezTo>
                      <a:pt x="102" y="95"/>
                      <a:pt x="102" y="95"/>
                      <a:pt x="102" y="95"/>
                    </a:cubicBezTo>
                    <a:cubicBezTo>
                      <a:pt x="102" y="96"/>
                      <a:pt x="102" y="96"/>
                      <a:pt x="102" y="96"/>
                    </a:cubicBezTo>
                    <a:cubicBezTo>
                      <a:pt x="102" y="96"/>
                      <a:pt x="102" y="96"/>
                      <a:pt x="102" y="96"/>
                    </a:cubicBezTo>
                    <a:cubicBezTo>
                      <a:pt x="102" y="98"/>
                      <a:pt x="101" y="100"/>
                      <a:pt x="101" y="103"/>
                    </a:cubicBezTo>
                    <a:cubicBezTo>
                      <a:pt x="101" y="104"/>
                      <a:pt x="101" y="104"/>
                      <a:pt x="101" y="105"/>
                    </a:cubicBezTo>
                    <a:cubicBezTo>
                      <a:pt x="101" y="105"/>
                      <a:pt x="101" y="106"/>
                      <a:pt x="101" y="107"/>
                    </a:cubicBezTo>
                    <a:cubicBezTo>
                      <a:pt x="102" y="109"/>
                      <a:pt x="102" y="110"/>
                      <a:pt x="103" y="112"/>
                    </a:cubicBezTo>
                    <a:cubicBezTo>
                      <a:pt x="103" y="113"/>
                      <a:pt x="103" y="114"/>
                      <a:pt x="103" y="115"/>
                    </a:cubicBezTo>
                    <a:cubicBezTo>
                      <a:pt x="103" y="115"/>
                      <a:pt x="103" y="116"/>
                      <a:pt x="104" y="116"/>
                    </a:cubicBezTo>
                    <a:cubicBezTo>
                      <a:pt x="104" y="117"/>
                      <a:pt x="105" y="117"/>
                      <a:pt x="105" y="117"/>
                    </a:cubicBezTo>
                    <a:cubicBezTo>
                      <a:pt x="106" y="117"/>
                      <a:pt x="106" y="117"/>
                      <a:pt x="106" y="117"/>
                    </a:cubicBezTo>
                    <a:cubicBezTo>
                      <a:pt x="106" y="117"/>
                      <a:pt x="106" y="117"/>
                      <a:pt x="106" y="117"/>
                    </a:cubicBezTo>
                    <a:cubicBezTo>
                      <a:pt x="106" y="117"/>
                      <a:pt x="106" y="117"/>
                      <a:pt x="106" y="117"/>
                    </a:cubicBezTo>
                    <a:cubicBezTo>
                      <a:pt x="106" y="117"/>
                      <a:pt x="106" y="117"/>
                      <a:pt x="106" y="117"/>
                    </a:cubicBezTo>
                    <a:cubicBezTo>
                      <a:pt x="119" y="112"/>
                      <a:pt x="127" y="110"/>
                      <a:pt x="133" y="108"/>
                    </a:cubicBezTo>
                    <a:cubicBezTo>
                      <a:pt x="136" y="107"/>
                      <a:pt x="138" y="106"/>
                      <a:pt x="139" y="105"/>
                    </a:cubicBezTo>
                    <a:cubicBezTo>
                      <a:pt x="140" y="105"/>
                      <a:pt x="140" y="105"/>
                      <a:pt x="141" y="105"/>
                    </a:cubicBezTo>
                    <a:cubicBezTo>
                      <a:pt x="142" y="108"/>
                      <a:pt x="144" y="113"/>
                      <a:pt x="145" y="118"/>
                    </a:cubicBezTo>
                    <a:cubicBezTo>
                      <a:pt x="146" y="121"/>
                      <a:pt x="147" y="124"/>
                      <a:pt x="148" y="126"/>
                    </a:cubicBezTo>
                    <a:cubicBezTo>
                      <a:pt x="147" y="127"/>
                      <a:pt x="144" y="128"/>
                      <a:pt x="141" y="129"/>
                    </a:cubicBezTo>
                    <a:cubicBezTo>
                      <a:pt x="136" y="131"/>
                      <a:pt x="127" y="134"/>
                      <a:pt x="115" y="139"/>
                    </a:cubicBezTo>
                    <a:cubicBezTo>
                      <a:pt x="115" y="139"/>
                      <a:pt x="115" y="139"/>
                      <a:pt x="115" y="139"/>
                    </a:cubicBezTo>
                    <a:cubicBezTo>
                      <a:pt x="115" y="139"/>
                      <a:pt x="115" y="139"/>
                      <a:pt x="115" y="139"/>
                    </a:cubicBezTo>
                    <a:cubicBezTo>
                      <a:pt x="114" y="139"/>
                      <a:pt x="114" y="139"/>
                      <a:pt x="114" y="139"/>
                    </a:cubicBezTo>
                    <a:cubicBezTo>
                      <a:pt x="113" y="139"/>
                      <a:pt x="112" y="141"/>
                      <a:pt x="113" y="142"/>
                    </a:cubicBezTo>
                    <a:cubicBezTo>
                      <a:pt x="113" y="142"/>
                      <a:pt x="114" y="143"/>
                      <a:pt x="114" y="143"/>
                    </a:cubicBezTo>
                    <a:cubicBezTo>
                      <a:pt x="118" y="153"/>
                      <a:pt x="121" y="159"/>
                      <a:pt x="124" y="169"/>
                    </a:cubicBezTo>
                    <a:cubicBezTo>
                      <a:pt x="116" y="169"/>
                      <a:pt x="108" y="172"/>
                      <a:pt x="101" y="178"/>
                    </a:cubicBezTo>
                    <a:cubicBezTo>
                      <a:pt x="97" y="167"/>
                      <a:pt x="95" y="161"/>
                      <a:pt x="91" y="150"/>
                    </a:cubicBezTo>
                    <a:cubicBezTo>
                      <a:pt x="90" y="149"/>
                      <a:pt x="90" y="148"/>
                      <a:pt x="89" y="148"/>
                    </a:cubicBezTo>
                    <a:cubicBezTo>
                      <a:pt x="89" y="148"/>
                      <a:pt x="88" y="148"/>
                      <a:pt x="88" y="148"/>
                    </a:cubicBezTo>
                    <a:cubicBezTo>
                      <a:pt x="88" y="149"/>
                      <a:pt x="88" y="149"/>
                      <a:pt x="88" y="149"/>
                    </a:cubicBezTo>
                    <a:cubicBezTo>
                      <a:pt x="88" y="149"/>
                      <a:pt x="88" y="149"/>
                      <a:pt x="88" y="149"/>
                    </a:cubicBezTo>
                    <a:cubicBezTo>
                      <a:pt x="66" y="156"/>
                      <a:pt x="54" y="160"/>
                      <a:pt x="49" y="162"/>
                    </a:cubicBezTo>
                    <a:cubicBezTo>
                      <a:pt x="48" y="154"/>
                      <a:pt x="46" y="147"/>
                      <a:pt x="43" y="140"/>
                    </a:cubicBezTo>
                    <a:cubicBezTo>
                      <a:pt x="44" y="140"/>
                      <a:pt x="44" y="139"/>
                      <a:pt x="44" y="139"/>
                    </a:cubicBezTo>
                    <a:cubicBezTo>
                      <a:pt x="49" y="138"/>
                      <a:pt x="60" y="134"/>
                      <a:pt x="79" y="127"/>
                    </a:cubicBezTo>
                    <a:cubicBezTo>
                      <a:pt x="79" y="127"/>
                      <a:pt x="79" y="127"/>
                      <a:pt x="79" y="127"/>
                    </a:cubicBezTo>
                    <a:cubicBezTo>
                      <a:pt x="79" y="127"/>
                      <a:pt x="79" y="127"/>
                      <a:pt x="79" y="127"/>
                    </a:cubicBezTo>
                    <a:cubicBezTo>
                      <a:pt x="80" y="127"/>
                      <a:pt x="80" y="127"/>
                      <a:pt x="80" y="127"/>
                    </a:cubicBezTo>
                    <a:cubicBezTo>
                      <a:pt x="81" y="126"/>
                      <a:pt x="81" y="125"/>
                      <a:pt x="81" y="124"/>
                    </a:cubicBezTo>
                    <a:cubicBezTo>
                      <a:pt x="81" y="124"/>
                      <a:pt x="80" y="124"/>
                      <a:pt x="80" y="123"/>
                    </a:cubicBezTo>
                    <a:cubicBezTo>
                      <a:pt x="80" y="122"/>
                      <a:pt x="79" y="120"/>
                      <a:pt x="78" y="118"/>
                    </a:cubicBezTo>
                    <a:cubicBezTo>
                      <a:pt x="77" y="117"/>
                      <a:pt x="77" y="116"/>
                      <a:pt x="76" y="115"/>
                    </a:cubicBezTo>
                    <a:cubicBezTo>
                      <a:pt x="76" y="114"/>
                      <a:pt x="75" y="113"/>
                      <a:pt x="75" y="112"/>
                    </a:cubicBezTo>
                    <a:cubicBezTo>
                      <a:pt x="74" y="112"/>
                      <a:pt x="74" y="111"/>
                      <a:pt x="73" y="111"/>
                    </a:cubicBezTo>
                    <a:cubicBezTo>
                      <a:pt x="73" y="110"/>
                      <a:pt x="72" y="110"/>
                      <a:pt x="72" y="110"/>
                    </a:cubicBezTo>
                    <a:cubicBezTo>
                      <a:pt x="72" y="110"/>
                      <a:pt x="72" y="110"/>
                      <a:pt x="72" y="110"/>
                    </a:cubicBezTo>
                    <a:cubicBezTo>
                      <a:pt x="72" y="109"/>
                      <a:pt x="71" y="108"/>
                      <a:pt x="70" y="108"/>
                    </a:cubicBezTo>
                    <a:cubicBezTo>
                      <a:pt x="70" y="108"/>
                      <a:pt x="70" y="108"/>
                      <a:pt x="70" y="108"/>
                    </a:cubicBezTo>
                    <a:cubicBezTo>
                      <a:pt x="70" y="108"/>
                      <a:pt x="69" y="108"/>
                      <a:pt x="69" y="108"/>
                    </a:cubicBezTo>
                    <a:cubicBezTo>
                      <a:pt x="68" y="108"/>
                      <a:pt x="68" y="108"/>
                      <a:pt x="67" y="108"/>
                    </a:cubicBezTo>
                    <a:cubicBezTo>
                      <a:pt x="67" y="109"/>
                      <a:pt x="67" y="109"/>
                      <a:pt x="67" y="109"/>
                    </a:cubicBezTo>
                    <a:cubicBezTo>
                      <a:pt x="53" y="113"/>
                      <a:pt x="43" y="116"/>
                      <a:pt x="31" y="121"/>
                    </a:cubicBezTo>
                    <a:cubicBezTo>
                      <a:pt x="30" y="116"/>
                      <a:pt x="28" y="110"/>
                      <a:pt x="28" y="104"/>
                    </a:cubicBezTo>
                    <a:cubicBezTo>
                      <a:pt x="31" y="103"/>
                      <a:pt x="35" y="102"/>
                      <a:pt x="37" y="101"/>
                    </a:cubicBezTo>
                    <a:cubicBezTo>
                      <a:pt x="38" y="102"/>
                      <a:pt x="38" y="102"/>
                      <a:pt x="38" y="102"/>
                    </a:cubicBezTo>
                    <a:cubicBezTo>
                      <a:pt x="38" y="102"/>
                      <a:pt x="38" y="102"/>
                      <a:pt x="38" y="102"/>
                    </a:cubicBezTo>
                    <a:cubicBezTo>
                      <a:pt x="38" y="102"/>
                      <a:pt x="39" y="102"/>
                      <a:pt x="39" y="101"/>
                    </a:cubicBezTo>
                    <a:cubicBezTo>
                      <a:pt x="39" y="101"/>
                      <a:pt x="39" y="101"/>
                      <a:pt x="39" y="101"/>
                    </a:cubicBezTo>
                    <a:cubicBezTo>
                      <a:pt x="40" y="101"/>
                      <a:pt x="40" y="101"/>
                      <a:pt x="41" y="101"/>
                    </a:cubicBezTo>
                    <a:cubicBezTo>
                      <a:pt x="45" y="100"/>
                      <a:pt x="48" y="99"/>
                      <a:pt x="52" y="97"/>
                    </a:cubicBezTo>
                    <a:cubicBezTo>
                      <a:pt x="52" y="97"/>
                      <a:pt x="52" y="97"/>
                      <a:pt x="52" y="97"/>
                    </a:cubicBezTo>
                    <a:cubicBezTo>
                      <a:pt x="52" y="97"/>
                      <a:pt x="52" y="97"/>
                      <a:pt x="52" y="97"/>
                    </a:cubicBezTo>
                    <a:cubicBezTo>
                      <a:pt x="52" y="97"/>
                      <a:pt x="52" y="97"/>
                      <a:pt x="52" y="97"/>
                    </a:cubicBezTo>
                    <a:cubicBezTo>
                      <a:pt x="52" y="97"/>
                      <a:pt x="52" y="97"/>
                      <a:pt x="52" y="97"/>
                    </a:cubicBezTo>
                    <a:cubicBezTo>
                      <a:pt x="52" y="96"/>
                      <a:pt x="52" y="96"/>
                      <a:pt x="52" y="96"/>
                    </a:cubicBezTo>
                    <a:cubicBezTo>
                      <a:pt x="53" y="96"/>
                      <a:pt x="53" y="96"/>
                      <a:pt x="53" y="96"/>
                    </a:cubicBezTo>
                    <a:cubicBezTo>
                      <a:pt x="53" y="96"/>
                      <a:pt x="53" y="95"/>
                      <a:pt x="53" y="95"/>
                    </a:cubicBezTo>
                    <a:cubicBezTo>
                      <a:pt x="53" y="94"/>
                      <a:pt x="53" y="94"/>
                      <a:pt x="53" y="93"/>
                    </a:cubicBezTo>
                    <a:cubicBezTo>
                      <a:pt x="52" y="93"/>
                      <a:pt x="52" y="93"/>
                      <a:pt x="52" y="93"/>
                    </a:cubicBezTo>
                    <a:cubicBezTo>
                      <a:pt x="37" y="80"/>
                      <a:pt x="19" y="62"/>
                      <a:pt x="5" y="47"/>
                    </a:cubicBezTo>
                    <a:cubicBezTo>
                      <a:pt x="6" y="46"/>
                      <a:pt x="9" y="45"/>
                      <a:pt x="11" y="44"/>
                    </a:cubicBezTo>
                    <a:cubicBezTo>
                      <a:pt x="16" y="42"/>
                      <a:pt x="22" y="41"/>
                      <a:pt x="26" y="40"/>
                    </a:cubicBezTo>
                    <a:cubicBezTo>
                      <a:pt x="29" y="39"/>
                      <a:pt x="31" y="39"/>
                      <a:pt x="32" y="38"/>
                    </a:cubicBezTo>
                    <a:cubicBezTo>
                      <a:pt x="32" y="38"/>
                      <a:pt x="33" y="38"/>
                      <a:pt x="33" y="38"/>
                    </a:cubicBezTo>
                    <a:cubicBezTo>
                      <a:pt x="34" y="39"/>
                      <a:pt x="36" y="41"/>
                      <a:pt x="38" y="43"/>
                    </a:cubicBezTo>
                    <a:cubicBezTo>
                      <a:pt x="43" y="48"/>
                      <a:pt x="51" y="56"/>
                      <a:pt x="59" y="64"/>
                    </a:cubicBezTo>
                    <a:cubicBezTo>
                      <a:pt x="66" y="72"/>
                      <a:pt x="73" y="80"/>
                      <a:pt x="77" y="84"/>
                    </a:cubicBezTo>
                    <a:cubicBezTo>
                      <a:pt x="77" y="85"/>
                      <a:pt x="78" y="85"/>
                      <a:pt x="78" y="85"/>
                    </a:cubicBezTo>
                    <a:moveTo>
                      <a:pt x="124" y="0"/>
                    </a:moveTo>
                    <a:cubicBezTo>
                      <a:pt x="124" y="0"/>
                      <a:pt x="124" y="0"/>
                      <a:pt x="123" y="0"/>
                    </a:cubicBezTo>
                    <a:cubicBezTo>
                      <a:pt x="109" y="6"/>
                      <a:pt x="96" y="11"/>
                      <a:pt x="82" y="17"/>
                    </a:cubicBezTo>
                    <a:cubicBezTo>
                      <a:pt x="81" y="17"/>
                      <a:pt x="81" y="18"/>
                      <a:pt x="81" y="19"/>
                    </a:cubicBezTo>
                    <a:cubicBezTo>
                      <a:pt x="78" y="36"/>
                      <a:pt x="76" y="54"/>
                      <a:pt x="76" y="72"/>
                    </a:cubicBezTo>
                    <a:cubicBezTo>
                      <a:pt x="76" y="74"/>
                      <a:pt x="76" y="76"/>
                      <a:pt x="76" y="77"/>
                    </a:cubicBezTo>
                    <a:cubicBezTo>
                      <a:pt x="71" y="71"/>
                      <a:pt x="62" y="62"/>
                      <a:pt x="54" y="54"/>
                    </a:cubicBezTo>
                    <a:cubicBezTo>
                      <a:pt x="44" y="43"/>
                      <a:pt x="35" y="34"/>
                      <a:pt x="35" y="34"/>
                    </a:cubicBezTo>
                    <a:cubicBezTo>
                      <a:pt x="35" y="34"/>
                      <a:pt x="34" y="34"/>
                      <a:pt x="34" y="34"/>
                    </a:cubicBezTo>
                    <a:cubicBezTo>
                      <a:pt x="34" y="34"/>
                      <a:pt x="34" y="34"/>
                      <a:pt x="34" y="34"/>
                    </a:cubicBezTo>
                    <a:cubicBezTo>
                      <a:pt x="33" y="34"/>
                      <a:pt x="27" y="35"/>
                      <a:pt x="20" y="37"/>
                    </a:cubicBezTo>
                    <a:cubicBezTo>
                      <a:pt x="17" y="38"/>
                      <a:pt x="13" y="39"/>
                      <a:pt x="9" y="40"/>
                    </a:cubicBezTo>
                    <a:cubicBezTo>
                      <a:pt x="6" y="42"/>
                      <a:pt x="3" y="44"/>
                      <a:pt x="1" y="46"/>
                    </a:cubicBezTo>
                    <a:cubicBezTo>
                      <a:pt x="0" y="46"/>
                      <a:pt x="0" y="47"/>
                      <a:pt x="0" y="48"/>
                    </a:cubicBezTo>
                    <a:cubicBezTo>
                      <a:pt x="0" y="48"/>
                      <a:pt x="0" y="49"/>
                      <a:pt x="0" y="49"/>
                    </a:cubicBezTo>
                    <a:cubicBezTo>
                      <a:pt x="1" y="55"/>
                      <a:pt x="2" y="57"/>
                      <a:pt x="3" y="60"/>
                    </a:cubicBezTo>
                    <a:cubicBezTo>
                      <a:pt x="3" y="61"/>
                      <a:pt x="4" y="63"/>
                      <a:pt x="5" y="64"/>
                    </a:cubicBezTo>
                    <a:cubicBezTo>
                      <a:pt x="5" y="65"/>
                      <a:pt x="5" y="65"/>
                      <a:pt x="5" y="65"/>
                    </a:cubicBezTo>
                    <a:cubicBezTo>
                      <a:pt x="5" y="65"/>
                      <a:pt x="5" y="65"/>
                      <a:pt x="5" y="65"/>
                    </a:cubicBezTo>
                    <a:cubicBezTo>
                      <a:pt x="5" y="66"/>
                      <a:pt x="5" y="66"/>
                      <a:pt x="5" y="67"/>
                    </a:cubicBezTo>
                    <a:cubicBezTo>
                      <a:pt x="5" y="68"/>
                      <a:pt x="6" y="69"/>
                      <a:pt x="7" y="70"/>
                    </a:cubicBezTo>
                    <a:cubicBezTo>
                      <a:pt x="8" y="71"/>
                      <a:pt x="8" y="71"/>
                      <a:pt x="8" y="71"/>
                    </a:cubicBezTo>
                    <a:cubicBezTo>
                      <a:pt x="8" y="71"/>
                      <a:pt x="8" y="71"/>
                      <a:pt x="8" y="71"/>
                    </a:cubicBezTo>
                    <a:cubicBezTo>
                      <a:pt x="8" y="72"/>
                      <a:pt x="9" y="72"/>
                      <a:pt x="9" y="73"/>
                    </a:cubicBezTo>
                    <a:cubicBezTo>
                      <a:pt x="14" y="77"/>
                      <a:pt x="21" y="83"/>
                      <a:pt x="29" y="92"/>
                    </a:cubicBezTo>
                    <a:cubicBezTo>
                      <a:pt x="29" y="92"/>
                      <a:pt x="29" y="93"/>
                      <a:pt x="29" y="93"/>
                    </a:cubicBezTo>
                    <a:cubicBezTo>
                      <a:pt x="29" y="94"/>
                      <a:pt x="30" y="94"/>
                      <a:pt x="30" y="94"/>
                    </a:cubicBezTo>
                    <a:cubicBezTo>
                      <a:pt x="30" y="94"/>
                      <a:pt x="30" y="94"/>
                      <a:pt x="30" y="94"/>
                    </a:cubicBezTo>
                    <a:cubicBezTo>
                      <a:pt x="31" y="94"/>
                      <a:pt x="31" y="94"/>
                      <a:pt x="31" y="94"/>
                    </a:cubicBezTo>
                    <a:cubicBezTo>
                      <a:pt x="32" y="95"/>
                      <a:pt x="34" y="96"/>
                      <a:pt x="35" y="98"/>
                    </a:cubicBezTo>
                    <a:cubicBezTo>
                      <a:pt x="32" y="99"/>
                      <a:pt x="29" y="100"/>
                      <a:pt x="25" y="101"/>
                    </a:cubicBezTo>
                    <a:cubicBezTo>
                      <a:pt x="24" y="102"/>
                      <a:pt x="23" y="102"/>
                      <a:pt x="23" y="103"/>
                    </a:cubicBezTo>
                    <a:cubicBezTo>
                      <a:pt x="24" y="110"/>
                      <a:pt x="26" y="117"/>
                      <a:pt x="28" y="123"/>
                    </a:cubicBezTo>
                    <a:cubicBezTo>
                      <a:pt x="27" y="124"/>
                      <a:pt x="27" y="124"/>
                      <a:pt x="27" y="125"/>
                    </a:cubicBezTo>
                    <a:cubicBezTo>
                      <a:pt x="28" y="129"/>
                      <a:pt x="30" y="132"/>
                      <a:pt x="33" y="135"/>
                    </a:cubicBezTo>
                    <a:cubicBezTo>
                      <a:pt x="33" y="135"/>
                      <a:pt x="34" y="135"/>
                      <a:pt x="34" y="135"/>
                    </a:cubicBezTo>
                    <a:cubicBezTo>
                      <a:pt x="34" y="135"/>
                      <a:pt x="35" y="135"/>
                      <a:pt x="35" y="135"/>
                    </a:cubicBezTo>
                    <a:cubicBezTo>
                      <a:pt x="38" y="134"/>
                      <a:pt x="41" y="133"/>
                      <a:pt x="43" y="132"/>
                    </a:cubicBezTo>
                    <a:cubicBezTo>
                      <a:pt x="46" y="131"/>
                      <a:pt x="49" y="130"/>
                      <a:pt x="56" y="128"/>
                    </a:cubicBezTo>
                    <a:cubicBezTo>
                      <a:pt x="56" y="128"/>
                      <a:pt x="57" y="127"/>
                      <a:pt x="58" y="127"/>
                    </a:cubicBezTo>
                    <a:cubicBezTo>
                      <a:pt x="59" y="127"/>
                      <a:pt x="61" y="126"/>
                      <a:pt x="62" y="125"/>
                    </a:cubicBezTo>
                    <a:cubicBezTo>
                      <a:pt x="63" y="125"/>
                      <a:pt x="64" y="125"/>
                      <a:pt x="64" y="125"/>
                    </a:cubicBezTo>
                    <a:cubicBezTo>
                      <a:pt x="65" y="125"/>
                      <a:pt x="65" y="125"/>
                      <a:pt x="65" y="125"/>
                    </a:cubicBezTo>
                    <a:cubicBezTo>
                      <a:pt x="65" y="125"/>
                      <a:pt x="65" y="125"/>
                      <a:pt x="65" y="125"/>
                    </a:cubicBezTo>
                    <a:cubicBezTo>
                      <a:pt x="65" y="125"/>
                      <a:pt x="65" y="126"/>
                      <a:pt x="65" y="126"/>
                    </a:cubicBezTo>
                    <a:cubicBezTo>
                      <a:pt x="66" y="127"/>
                      <a:pt x="66" y="127"/>
                      <a:pt x="66" y="127"/>
                    </a:cubicBezTo>
                    <a:cubicBezTo>
                      <a:pt x="59" y="130"/>
                      <a:pt x="54" y="132"/>
                      <a:pt x="50" y="133"/>
                    </a:cubicBezTo>
                    <a:cubicBezTo>
                      <a:pt x="47" y="134"/>
                      <a:pt x="45" y="135"/>
                      <a:pt x="43" y="135"/>
                    </a:cubicBezTo>
                    <a:cubicBezTo>
                      <a:pt x="42" y="136"/>
                      <a:pt x="40" y="136"/>
                      <a:pt x="40" y="136"/>
                    </a:cubicBezTo>
                    <a:cubicBezTo>
                      <a:pt x="40" y="136"/>
                      <a:pt x="39" y="137"/>
                      <a:pt x="39" y="137"/>
                    </a:cubicBezTo>
                    <a:cubicBezTo>
                      <a:pt x="39" y="138"/>
                      <a:pt x="39" y="138"/>
                      <a:pt x="39" y="139"/>
                    </a:cubicBezTo>
                    <a:cubicBezTo>
                      <a:pt x="41" y="146"/>
                      <a:pt x="44" y="155"/>
                      <a:pt x="46" y="162"/>
                    </a:cubicBezTo>
                    <a:cubicBezTo>
                      <a:pt x="45" y="162"/>
                      <a:pt x="45" y="162"/>
                      <a:pt x="45" y="162"/>
                    </a:cubicBezTo>
                    <a:cubicBezTo>
                      <a:pt x="45" y="163"/>
                      <a:pt x="45" y="164"/>
                      <a:pt x="46" y="165"/>
                    </a:cubicBezTo>
                    <a:cubicBezTo>
                      <a:pt x="50" y="169"/>
                      <a:pt x="53" y="174"/>
                      <a:pt x="56" y="179"/>
                    </a:cubicBezTo>
                    <a:cubicBezTo>
                      <a:pt x="56" y="180"/>
                      <a:pt x="57" y="180"/>
                      <a:pt x="58" y="180"/>
                    </a:cubicBezTo>
                    <a:cubicBezTo>
                      <a:pt x="58" y="180"/>
                      <a:pt x="58" y="180"/>
                      <a:pt x="58" y="180"/>
                    </a:cubicBezTo>
                    <a:cubicBezTo>
                      <a:pt x="69" y="175"/>
                      <a:pt x="77" y="171"/>
                      <a:pt x="88" y="169"/>
                    </a:cubicBezTo>
                    <a:cubicBezTo>
                      <a:pt x="91" y="173"/>
                      <a:pt x="94" y="178"/>
                      <a:pt x="96" y="184"/>
                    </a:cubicBezTo>
                    <a:cubicBezTo>
                      <a:pt x="99" y="191"/>
                      <a:pt x="102" y="198"/>
                      <a:pt x="104" y="202"/>
                    </a:cubicBezTo>
                    <a:cubicBezTo>
                      <a:pt x="104" y="203"/>
                      <a:pt x="105" y="203"/>
                      <a:pt x="106" y="203"/>
                    </a:cubicBezTo>
                    <a:cubicBezTo>
                      <a:pt x="106" y="203"/>
                      <a:pt x="106" y="203"/>
                      <a:pt x="106" y="203"/>
                    </a:cubicBezTo>
                    <a:cubicBezTo>
                      <a:pt x="107" y="204"/>
                      <a:pt x="107" y="204"/>
                      <a:pt x="107" y="204"/>
                    </a:cubicBezTo>
                    <a:cubicBezTo>
                      <a:pt x="108" y="204"/>
                      <a:pt x="108" y="204"/>
                      <a:pt x="108" y="203"/>
                    </a:cubicBezTo>
                    <a:cubicBezTo>
                      <a:pt x="109" y="203"/>
                      <a:pt x="109" y="203"/>
                      <a:pt x="109" y="203"/>
                    </a:cubicBezTo>
                    <a:cubicBezTo>
                      <a:pt x="109" y="204"/>
                      <a:pt x="109" y="204"/>
                      <a:pt x="109" y="204"/>
                    </a:cubicBezTo>
                    <a:cubicBezTo>
                      <a:pt x="109" y="204"/>
                      <a:pt x="109" y="204"/>
                      <a:pt x="109" y="204"/>
                    </a:cubicBezTo>
                    <a:cubicBezTo>
                      <a:pt x="109" y="204"/>
                      <a:pt x="109" y="204"/>
                      <a:pt x="109" y="204"/>
                    </a:cubicBezTo>
                    <a:cubicBezTo>
                      <a:pt x="110" y="205"/>
                      <a:pt x="110" y="205"/>
                      <a:pt x="110" y="205"/>
                    </a:cubicBezTo>
                    <a:cubicBezTo>
                      <a:pt x="110" y="204"/>
                      <a:pt x="110" y="204"/>
                      <a:pt x="110" y="204"/>
                    </a:cubicBezTo>
                    <a:cubicBezTo>
                      <a:pt x="110" y="204"/>
                      <a:pt x="110" y="204"/>
                      <a:pt x="110" y="204"/>
                    </a:cubicBezTo>
                    <a:cubicBezTo>
                      <a:pt x="110" y="204"/>
                      <a:pt x="110" y="204"/>
                      <a:pt x="110" y="204"/>
                    </a:cubicBezTo>
                    <a:cubicBezTo>
                      <a:pt x="111" y="204"/>
                      <a:pt x="111" y="204"/>
                      <a:pt x="111" y="204"/>
                    </a:cubicBezTo>
                    <a:cubicBezTo>
                      <a:pt x="111" y="203"/>
                      <a:pt x="111" y="203"/>
                      <a:pt x="111" y="202"/>
                    </a:cubicBezTo>
                    <a:cubicBezTo>
                      <a:pt x="115" y="200"/>
                      <a:pt x="119" y="198"/>
                      <a:pt x="124" y="196"/>
                    </a:cubicBezTo>
                    <a:cubicBezTo>
                      <a:pt x="124" y="197"/>
                      <a:pt x="124" y="197"/>
                      <a:pt x="124" y="197"/>
                    </a:cubicBezTo>
                    <a:cubicBezTo>
                      <a:pt x="124" y="197"/>
                      <a:pt x="124" y="197"/>
                      <a:pt x="124" y="197"/>
                    </a:cubicBezTo>
                    <a:cubicBezTo>
                      <a:pt x="125" y="197"/>
                      <a:pt x="125" y="197"/>
                      <a:pt x="125" y="196"/>
                    </a:cubicBezTo>
                    <a:cubicBezTo>
                      <a:pt x="126" y="195"/>
                      <a:pt x="126" y="195"/>
                      <a:pt x="126" y="195"/>
                    </a:cubicBezTo>
                    <a:cubicBezTo>
                      <a:pt x="129" y="194"/>
                      <a:pt x="132" y="193"/>
                      <a:pt x="134" y="192"/>
                    </a:cubicBezTo>
                    <a:cubicBezTo>
                      <a:pt x="135" y="191"/>
                      <a:pt x="135" y="191"/>
                      <a:pt x="136" y="190"/>
                    </a:cubicBezTo>
                    <a:cubicBezTo>
                      <a:pt x="136" y="190"/>
                      <a:pt x="136" y="189"/>
                      <a:pt x="135" y="189"/>
                    </a:cubicBezTo>
                    <a:cubicBezTo>
                      <a:pt x="132" y="184"/>
                      <a:pt x="129" y="179"/>
                      <a:pt x="128" y="173"/>
                    </a:cubicBezTo>
                    <a:cubicBezTo>
                      <a:pt x="128" y="173"/>
                      <a:pt x="129" y="173"/>
                      <a:pt x="129" y="172"/>
                    </a:cubicBezTo>
                    <a:cubicBezTo>
                      <a:pt x="129" y="172"/>
                      <a:pt x="129" y="171"/>
                      <a:pt x="129" y="170"/>
                    </a:cubicBezTo>
                    <a:cubicBezTo>
                      <a:pt x="127" y="165"/>
                      <a:pt x="126" y="161"/>
                      <a:pt x="124" y="157"/>
                    </a:cubicBezTo>
                    <a:cubicBezTo>
                      <a:pt x="125" y="157"/>
                      <a:pt x="125" y="157"/>
                      <a:pt x="125" y="157"/>
                    </a:cubicBezTo>
                    <a:cubicBezTo>
                      <a:pt x="125" y="157"/>
                      <a:pt x="125" y="156"/>
                      <a:pt x="126" y="156"/>
                    </a:cubicBezTo>
                    <a:cubicBezTo>
                      <a:pt x="129" y="155"/>
                      <a:pt x="135" y="152"/>
                      <a:pt x="141" y="150"/>
                    </a:cubicBezTo>
                    <a:cubicBezTo>
                      <a:pt x="143" y="149"/>
                      <a:pt x="146" y="148"/>
                      <a:pt x="148" y="147"/>
                    </a:cubicBezTo>
                    <a:cubicBezTo>
                      <a:pt x="151" y="147"/>
                      <a:pt x="152" y="146"/>
                      <a:pt x="153" y="146"/>
                    </a:cubicBezTo>
                    <a:cubicBezTo>
                      <a:pt x="154" y="146"/>
                      <a:pt x="155" y="145"/>
                      <a:pt x="155" y="143"/>
                    </a:cubicBezTo>
                    <a:cubicBezTo>
                      <a:pt x="154" y="139"/>
                      <a:pt x="153" y="134"/>
                      <a:pt x="152" y="129"/>
                    </a:cubicBezTo>
                    <a:cubicBezTo>
                      <a:pt x="152" y="129"/>
                      <a:pt x="153" y="128"/>
                      <a:pt x="152" y="127"/>
                    </a:cubicBezTo>
                    <a:cubicBezTo>
                      <a:pt x="152" y="127"/>
                      <a:pt x="151" y="122"/>
                      <a:pt x="149" y="117"/>
                    </a:cubicBezTo>
                    <a:cubicBezTo>
                      <a:pt x="147" y="111"/>
                      <a:pt x="145" y="105"/>
                      <a:pt x="144" y="101"/>
                    </a:cubicBezTo>
                    <a:cubicBezTo>
                      <a:pt x="143" y="101"/>
                      <a:pt x="143" y="100"/>
                      <a:pt x="142" y="100"/>
                    </a:cubicBezTo>
                    <a:cubicBezTo>
                      <a:pt x="142" y="100"/>
                      <a:pt x="142" y="100"/>
                      <a:pt x="142" y="100"/>
                    </a:cubicBezTo>
                    <a:cubicBezTo>
                      <a:pt x="141" y="100"/>
                      <a:pt x="141" y="100"/>
                      <a:pt x="141" y="100"/>
                    </a:cubicBezTo>
                    <a:cubicBezTo>
                      <a:pt x="140" y="101"/>
                      <a:pt x="140" y="101"/>
                      <a:pt x="138" y="102"/>
                    </a:cubicBezTo>
                    <a:cubicBezTo>
                      <a:pt x="134" y="103"/>
                      <a:pt x="126" y="106"/>
                      <a:pt x="111" y="111"/>
                    </a:cubicBezTo>
                    <a:cubicBezTo>
                      <a:pt x="111" y="110"/>
                      <a:pt x="111" y="110"/>
                      <a:pt x="111" y="109"/>
                    </a:cubicBezTo>
                    <a:cubicBezTo>
                      <a:pt x="111" y="108"/>
                      <a:pt x="111" y="108"/>
                      <a:pt x="111" y="108"/>
                    </a:cubicBezTo>
                    <a:cubicBezTo>
                      <a:pt x="111" y="108"/>
                      <a:pt x="111" y="108"/>
                      <a:pt x="111" y="108"/>
                    </a:cubicBezTo>
                    <a:cubicBezTo>
                      <a:pt x="116" y="106"/>
                      <a:pt x="123" y="103"/>
                      <a:pt x="130" y="101"/>
                    </a:cubicBezTo>
                    <a:cubicBezTo>
                      <a:pt x="130" y="102"/>
                      <a:pt x="130" y="102"/>
                      <a:pt x="130" y="102"/>
                    </a:cubicBezTo>
                    <a:cubicBezTo>
                      <a:pt x="131" y="102"/>
                      <a:pt x="131" y="102"/>
                      <a:pt x="131" y="102"/>
                    </a:cubicBezTo>
                    <a:cubicBezTo>
                      <a:pt x="131" y="102"/>
                      <a:pt x="132" y="102"/>
                      <a:pt x="132" y="101"/>
                    </a:cubicBezTo>
                    <a:cubicBezTo>
                      <a:pt x="132" y="101"/>
                      <a:pt x="132" y="101"/>
                      <a:pt x="132" y="101"/>
                    </a:cubicBezTo>
                    <a:cubicBezTo>
                      <a:pt x="134" y="100"/>
                      <a:pt x="135" y="99"/>
                      <a:pt x="137" y="99"/>
                    </a:cubicBezTo>
                    <a:cubicBezTo>
                      <a:pt x="138" y="98"/>
                      <a:pt x="138" y="98"/>
                      <a:pt x="139" y="97"/>
                    </a:cubicBezTo>
                    <a:cubicBezTo>
                      <a:pt x="140" y="96"/>
                      <a:pt x="140" y="95"/>
                      <a:pt x="140" y="93"/>
                    </a:cubicBezTo>
                    <a:cubicBezTo>
                      <a:pt x="140" y="91"/>
                      <a:pt x="140" y="89"/>
                      <a:pt x="139" y="87"/>
                    </a:cubicBezTo>
                    <a:cubicBezTo>
                      <a:pt x="139" y="87"/>
                      <a:pt x="139" y="86"/>
                      <a:pt x="139" y="86"/>
                    </a:cubicBezTo>
                    <a:cubicBezTo>
                      <a:pt x="139" y="85"/>
                      <a:pt x="140" y="85"/>
                      <a:pt x="139" y="84"/>
                    </a:cubicBezTo>
                    <a:cubicBezTo>
                      <a:pt x="138" y="76"/>
                      <a:pt x="137" y="69"/>
                      <a:pt x="135" y="61"/>
                    </a:cubicBezTo>
                    <a:cubicBezTo>
                      <a:pt x="135" y="60"/>
                      <a:pt x="134" y="60"/>
                      <a:pt x="134" y="60"/>
                    </a:cubicBezTo>
                    <a:cubicBezTo>
                      <a:pt x="133" y="59"/>
                      <a:pt x="133" y="59"/>
                      <a:pt x="133" y="59"/>
                    </a:cubicBezTo>
                    <a:cubicBezTo>
                      <a:pt x="133" y="59"/>
                      <a:pt x="132" y="59"/>
                      <a:pt x="132" y="59"/>
                    </a:cubicBezTo>
                    <a:cubicBezTo>
                      <a:pt x="128" y="61"/>
                      <a:pt x="124" y="63"/>
                      <a:pt x="120" y="65"/>
                    </a:cubicBezTo>
                    <a:cubicBezTo>
                      <a:pt x="121" y="61"/>
                      <a:pt x="122" y="57"/>
                      <a:pt x="123" y="53"/>
                    </a:cubicBezTo>
                    <a:cubicBezTo>
                      <a:pt x="124" y="48"/>
                      <a:pt x="125" y="43"/>
                      <a:pt x="127" y="36"/>
                    </a:cubicBezTo>
                    <a:cubicBezTo>
                      <a:pt x="128" y="33"/>
                      <a:pt x="128" y="29"/>
                      <a:pt x="128" y="26"/>
                    </a:cubicBezTo>
                    <a:cubicBezTo>
                      <a:pt x="128" y="25"/>
                      <a:pt x="128" y="25"/>
                      <a:pt x="128" y="24"/>
                    </a:cubicBezTo>
                    <a:cubicBezTo>
                      <a:pt x="128" y="17"/>
                      <a:pt x="127" y="9"/>
                      <a:pt x="126" y="2"/>
                    </a:cubicBezTo>
                    <a:cubicBezTo>
                      <a:pt x="126" y="1"/>
                      <a:pt x="126" y="1"/>
                      <a:pt x="125" y="0"/>
                    </a:cubicBezTo>
                    <a:cubicBezTo>
                      <a:pt x="125" y="0"/>
                      <a:pt x="125" y="0"/>
                      <a:pt x="125" y="0"/>
                    </a:cubicBezTo>
                    <a:cubicBezTo>
                      <a:pt x="125" y="0"/>
                      <a:pt x="124" y="0"/>
                      <a:pt x="1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Rectangle 874"/>
              <p:cNvSpPr>
                <a:spLocks noChangeArrowheads="1"/>
              </p:cNvSpPr>
              <p:nvPr/>
            </p:nvSpPr>
            <p:spPr bwMode="auto">
              <a:xfrm>
                <a:off x="2862" y="230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 name="Freeform 875"/>
              <p:cNvSpPr/>
              <p:nvPr/>
            </p:nvSpPr>
            <p:spPr bwMode="auto">
              <a:xfrm>
                <a:off x="2862" y="23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876"/>
              <p:cNvSpPr>
                <a:spLocks noEditPoints="1"/>
              </p:cNvSpPr>
              <p:nvPr/>
            </p:nvSpPr>
            <p:spPr bwMode="auto">
              <a:xfrm>
                <a:off x="4389" y="981"/>
                <a:ext cx="299" cy="417"/>
              </a:xfrm>
              <a:custGeom>
                <a:avLst/>
                <a:gdLst>
                  <a:gd name="T0" fmla="*/ 96 w 126"/>
                  <a:gd name="T1" fmla="*/ 172 h 176"/>
                  <a:gd name="T2" fmla="*/ 94 w 126"/>
                  <a:gd name="T3" fmla="*/ 160 h 176"/>
                  <a:gd name="T4" fmla="*/ 80 w 126"/>
                  <a:gd name="T5" fmla="*/ 170 h 176"/>
                  <a:gd name="T6" fmla="*/ 70 w 126"/>
                  <a:gd name="T7" fmla="*/ 155 h 176"/>
                  <a:gd name="T8" fmla="*/ 121 w 126"/>
                  <a:gd name="T9" fmla="*/ 158 h 176"/>
                  <a:gd name="T10" fmla="*/ 63 w 126"/>
                  <a:gd name="T11" fmla="*/ 164 h 176"/>
                  <a:gd name="T12" fmla="*/ 50 w 126"/>
                  <a:gd name="T13" fmla="*/ 157 h 176"/>
                  <a:gd name="T14" fmla="*/ 49 w 126"/>
                  <a:gd name="T15" fmla="*/ 154 h 176"/>
                  <a:gd name="T16" fmla="*/ 45 w 126"/>
                  <a:gd name="T17" fmla="*/ 141 h 176"/>
                  <a:gd name="T18" fmla="*/ 37 w 126"/>
                  <a:gd name="T19" fmla="*/ 143 h 176"/>
                  <a:gd name="T20" fmla="*/ 30 w 126"/>
                  <a:gd name="T21" fmla="*/ 119 h 176"/>
                  <a:gd name="T22" fmla="*/ 28 w 126"/>
                  <a:gd name="T23" fmla="*/ 118 h 176"/>
                  <a:gd name="T24" fmla="*/ 9 w 126"/>
                  <a:gd name="T25" fmla="*/ 119 h 176"/>
                  <a:gd name="T26" fmla="*/ 20 w 126"/>
                  <a:gd name="T27" fmla="*/ 106 h 176"/>
                  <a:gd name="T28" fmla="*/ 74 w 126"/>
                  <a:gd name="T29" fmla="*/ 104 h 176"/>
                  <a:gd name="T30" fmla="*/ 65 w 126"/>
                  <a:gd name="T31" fmla="*/ 104 h 176"/>
                  <a:gd name="T32" fmla="*/ 75 w 126"/>
                  <a:gd name="T33" fmla="*/ 115 h 176"/>
                  <a:gd name="T34" fmla="*/ 87 w 126"/>
                  <a:gd name="T35" fmla="*/ 114 h 176"/>
                  <a:gd name="T36" fmla="*/ 89 w 126"/>
                  <a:gd name="T37" fmla="*/ 115 h 176"/>
                  <a:gd name="T38" fmla="*/ 5 w 126"/>
                  <a:gd name="T39" fmla="*/ 101 h 176"/>
                  <a:gd name="T40" fmla="*/ 6 w 126"/>
                  <a:gd name="T41" fmla="*/ 81 h 176"/>
                  <a:gd name="T42" fmla="*/ 81 w 126"/>
                  <a:gd name="T43" fmla="*/ 76 h 176"/>
                  <a:gd name="T44" fmla="*/ 67 w 126"/>
                  <a:gd name="T45" fmla="*/ 83 h 176"/>
                  <a:gd name="T46" fmla="*/ 91 w 126"/>
                  <a:gd name="T47" fmla="*/ 76 h 176"/>
                  <a:gd name="T48" fmla="*/ 59 w 126"/>
                  <a:gd name="T49" fmla="*/ 81 h 176"/>
                  <a:gd name="T50" fmla="*/ 64 w 126"/>
                  <a:gd name="T51" fmla="*/ 83 h 176"/>
                  <a:gd name="T52" fmla="*/ 102 w 126"/>
                  <a:gd name="T53" fmla="*/ 75 h 176"/>
                  <a:gd name="T54" fmla="*/ 99 w 126"/>
                  <a:gd name="T55" fmla="*/ 76 h 176"/>
                  <a:gd name="T56" fmla="*/ 22 w 126"/>
                  <a:gd name="T57" fmla="*/ 75 h 176"/>
                  <a:gd name="T58" fmla="*/ 4 w 126"/>
                  <a:gd name="T59" fmla="*/ 76 h 176"/>
                  <a:gd name="T60" fmla="*/ 67 w 126"/>
                  <a:gd name="T61" fmla="*/ 44 h 176"/>
                  <a:gd name="T62" fmla="*/ 112 w 126"/>
                  <a:gd name="T63" fmla="*/ 46 h 176"/>
                  <a:gd name="T64" fmla="*/ 116 w 126"/>
                  <a:gd name="T65" fmla="*/ 37 h 176"/>
                  <a:gd name="T66" fmla="*/ 105 w 126"/>
                  <a:gd name="T67" fmla="*/ 42 h 176"/>
                  <a:gd name="T68" fmla="*/ 85 w 126"/>
                  <a:gd name="T69" fmla="*/ 33 h 176"/>
                  <a:gd name="T70" fmla="*/ 103 w 126"/>
                  <a:gd name="T71" fmla="*/ 33 h 176"/>
                  <a:gd name="T72" fmla="*/ 88 w 126"/>
                  <a:gd name="T73" fmla="*/ 39 h 176"/>
                  <a:gd name="T74" fmla="*/ 120 w 126"/>
                  <a:gd name="T75" fmla="*/ 24 h 176"/>
                  <a:gd name="T76" fmla="*/ 75 w 126"/>
                  <a:gd name="T77" fmla="*/ 56 h 176"/>
                  <a:gd name="T78" fmla="*/ 51 w 126"/>
                  <a:gd name="T79" fmla="*/ 72 h 176"/>
                  <a:gd name="T80" fmla="*/ 50 w 126"/>
                  <a:gd name="T81" fmla="*/ 85 h 176"/>
                  <a:gd name="T82" fmla="*/ 78 w 126"/>
                  <a:gd name="T83" fmla="*/ 100 h 176"/>
                  <a:gd name="T84" fmla="*/ 62 w 126"/>
                  <a:gd name="T85" fmla="*/ 118 h 176"/>
                  <a:gd name="T86" fmla="*/ 97 w 126"/>
                  <a:gd name="T87" fmla="*/ 156 h 176"/>
                  <a:gd name="T88" fmla="*/ 10 w 126"/>
                  <a:gd name="T89" fmla="*/ 101 h 176"/>
                  <a:gd name="T90" fmla="*/ 25 w 126"/>
                  <a:gd name="T91" fmla="*/ 84 h 176"/>
                  <a:gd name="T92" fmla="*/ 23 w 126"/>
                  <a:gd name="T93" fmla="*/ 71 h 176"/>
                  <a:gd name="T94" fmla="*/ 66 w 126"/>
                  <a:gd name="T95" fmla="*/ 6 h 176"/>
                  <a:gd name="T96" fmla="*/ 6 w 126"/>
                  <a:gd name="T97" fmla="*/ 54 h 176"/>
                  <a:gd name="T98" fmla="*/ 0 w 126"/>
                  <a:gd name="T99" fmla="*/ 85 h 176"/>
                  <a:gd name="T100" fmla="*/ 8 w 126"/>
                  <a:gd name="T101" fmla="*/ 86 h 176"/>
                  <a:gd name="T102" fmla="*/ 1 w 126"/>
                  <a:gd name="T103" fmla="*/ 122 h 176"/>
                  <a:gd name="T104" fmla="*/ 6 w 126"/>
                  <a:gd name="T105" fmla="*/ 123 h 176"/>
                  <a:gd name="T106" fmla="*/ 102 w 126"/>
                  <a:gd name="T107" fmla="*/ 176 h 176"/>
                  <a:gd name="T108" fmla="*/ 124 w 126"/>
                  <a:gd name="T109" fmla="*/ 173 h 176"/>
                  <a:gd name="T110" fmla="*/ 125 w 126"/>
                  <a:gd name="T111" fmla="*/ 123 h 176"/>
                  <a:gd name="T112" fmla="*/ 71 w 126"/>
                  <a:gd name="T113" fmla="*/ 124 h 176"/>
                  <a:gd name="T114" fmla="*/ 104 w 126"/>
                  <a:gd name="T115" fmla="*/ 82 h 176"/>
                  <a:gd name="T116" fmla="*/ 105 w 126"/>
                  <a:gd name="T117" fmla="*/ 54 h 176"/>
                  <a:gd name="T118" fmla="*/ 112 w 126"/>
                  <a:gd name="T119" fmla="*/ 51 h 176"/>
                  <a:gd name="T120" fmla="*/ 93 w 12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76">
                    <a:moveTo>
                      <a:pt x="116" y="171"/>
                    </a:moveTo>
                    <a:cubicBezTo>
                      <a:pt x="117" y="168"/>
                      <a:pt x="119" y="164"/>
                      <a:pt x="120" y="161"/>
                    </a:cubicBezTo>
                    <a:cubicBezTo>
                      <a:pt x="120" y="163"/>
                      <a:pt x="120" y="166"/>
                      <a:pt x="120" y="168"/>
                    </a:cubicBezTo>
                    <a:cubicBezTo>
                      <a:pt x="120" y="169"/>
                      <a:pt x="120" y="170"/>
                      <a:pt x="120" y="171"/>
                    </a:cubicBezTo>
                    <a:cubicBezTo>
                      <a:pt x="119" y="171"/>
                      <a:pt x="117" y="171"/>
                      <a:pt x="116" y="171"/>
                    </a:cubicBezTo>
                    <a:moveTo>
                      <a:pt x="97" y="160"/>
                    </a:moveTo>
                    <a:cubicBezTo>
                      <a:pt x="99" y="160"/>
                      <a:pt x="101" y="160"/>
                      <a:pt x="102" y="160"/>
                    </a:cubicBezTo>
                    <a:cubicBezTo>
                      <a:pt x="100" y="163"/>
                      <a:pt x="97" y="167"/>
                      <a:pt x="96" y="172"/>
                    </a:cubicBezTo>
                    <a:cubicBezTo>
                      <a:pt x="94" y="172"/>
                      <a:pt x="92" y="171"/>
                      <a:pt x="90" y="171"/>
                    </a:cubicBezTo>
                    <a:cubicBezTo>
                      <a:pt x="91" y="167"/>
                      <a:pt x="93" y="163"/>
                      <a:pt x="96" y="160"/>
                    </a:cubicBezTo>
                    <a:cubicBezTo>
                      <a:pt x="97" y="160"/>
                      <a:pt x="97" y="160"/>
                      <a:pt x="97" y="160"/>
                    </a:cubicBezTo>
                    <a:moveTo>
                      <a:pt x="88" y="171"/>
                    </a:moveTo>
                    <a:cubicBezTo>
                      <a:pt x="86" y="171"/>
                      <a:pt x="84" y="170"/>
                      <a:pt x="82" y="170"/>
                    </a:cubicBezTo>
                    <a:cubicBezTo>
                      <a:pt x="83" y="166"/>
                      <a:pt x="85" y="163"/>
                      <a:pt x="87" y="160"/>
                    </a:cubicBezTo>
                    <a:cubicBezTo>
                      <a:pt x="87" y="159"/>
                      <a:pt x="87" y="159"/>
                      <a:pt x="87" y="159"/>
                    </a:cubicBezTo>
                    <a:cubicBezTo>
                      <a:pt x="89" y="159"/>
                      <a:pt x="91" y="160"/>
                      <a:pt x="94" y="160"/>
                    </a:cubicBezTo>
                    <a:cubicBezTo>
                      <a:pt x="91" y="163"/>
                      <a:pt x="89" y="167"/>
                      <a:pt x="88" y="171"/>
                    </a:cubicBezTo>
                    <a:moveTo>
                      <a:pt x="102" y="172"/>
                    </a:moveTo>
                    <a:cubicBezTo>
                      <a:pt x="100" y="172"/>
                      <a:pt x="99" y="172"/>
                      <a:pt x="98" y="172"/>
                    </a:cubicBezTo>
                    <a:cubicBezTo>
                      <a:pt x="100" y="167"/>
                      <a:pt x="102" y="163"/>
                      <a:pt x="105" y="159"/>
                    </a:cubicBezTo>
                    <a:cubicBezTo>
                      <a:pt x="107" y="159"/>
                      <a:pt x="110" y="159"/>
                      <a:pt x="113" y="158"/>
                    </a:cubicBezTo>
                    <a:cubicBezTo>
                      <a:pt x="110" y="162"/>
                      <a:pt x="107" y="167"/>
                      <a:pt x="105" y="172"/>
                    </a:cubicBezTo>
                    <a:cubicBezTo>
                      <a:pt x="104" y="172"/>
                      <a:pt x="103" y="172"/>
                      <a:pt x="102" y="172"/>
                    </a:cubicBezTo>
                    <a:moveTo>
                      <a:pt x="80" y="170"/>
                    </a:moveTo>
                    <a:cubicBezTo>
                      <a:pt x="78" y="169"/>
                      <a:pt x="75" y="169"/>
                      <a:pt x="73" y="168"/>
                    </a:cubicBezTo>
                    <a:cubicBezTo>
                      <a:pt x="73" y="168"/>
                      <a:pt x="73" y="168"/>
                      <a:pt x="73" y="168"/>
                    </a:cubicBezTo>
                    <a:cubicBezTo>
                      <a:pt x="75" y="164"/>
                      <a:pt x="77" y="161"/>
                      <a:pt x="79" y="158"/>
                    </a:cubicBezTo>
                    <a:cubicBezTo>
                      <a:pt x="81" y="158"/>
                      <a:pt x="83" y="159"/>
                      <a:pt x="85" y="159"/>
                    </a:cubicBezTo>
                    <a:cubicBezTo>
                      <a:pt x="83" y="162"/>
                      <a:pt x="81" y="166"/>
                      <a:pt x="80" y="170"/>
                    </a:cubicBezTo>
                    <a:moveTo>
                      <a:pt x="71" y="167"/>
                    </a:moveTo>
                    <a:cubicBezTo>
                      <a:pt x="69" y="167"/>
                      <a:pt x="67" y="166"/>
                      <a:pt x="65" y="165"/>
                    </a:cubicBezTo>
                    <a:cubicBezTo>
                      <a:pt x="66" y="162"/>
                      <a:pt x="68" y="159"/>
                      <a:pt x="70" y="155"/>
                    </a:cubicBezTo>
                    <a:cubicBezTo>
                      <a:pt x="72" y="156"/>
                      <a:pt x="74" y="157"/>
                      <a:pt x="77" y="157"/>
                    </a:cubicBezTo>
                    <a:cubicBezTo>
                      <a:pt x="75" y="161"/>
                      <a:pt x="73" y="164"/>
                      <a:pt x="71" y="167"/>
                    </a:cubicBezTo>
                    <a:cubicBezTo>
                      <a:pt x="71" y="167"/>
                      <a:pt x="71" y="167"/>
                      <a:pt x="71" y="167"/>
                    </a:cubicBezTo>
                    <a:cubicBezTo>
                      <a:pt x="71" y="167"/>
                      <a:pt x="71" y="167"/>
                      <a:pt x="71" y="167"/>
                    </a:cubicBezTo>
                    <a:moveTo>
                      <a:pt x="107" y="172"/>
                    </a:moveTo>
                    <a:cubicBezTo>
                      <a:pt x="110" y="167"/>
                      <a:pt x="112" y="162"/>
                      <a:pt x="115" y="157"/>
                    </a:cubicBezTo>
                    <a:cubicBezTo>
                      <a:pt x="117" y="157"/>
                      <a:pt x="119" y="156"/>
                      <a:pt x="121" y="155"/>
                    </a:cubicBezTo>
                    <a:cubicBezTo>
                      <a:pt x="121" y="156"/>
                      <a:pt x="121" y="157"/>
                      <a:pt x="121" y="158"/>
                    </a:cubicBezTo>
                    <a:cubicBezTo>
                      <a:pt x="120" y="158"/>
                      <a:pt x="120" y="158"/>
                      <a:pt x="120" y="158"/>
                    </a:cubicBezTo>
                    <a:cubicBezTo>
                      <a:pt x="117" y="162"/>
                      <a:pt x="115" y="167"/>
                      <a:pt x="113" y="171"/>
                    </a:cubicBezTo>
                    <a:cubicBezTo>
                      <a:pt x="111" y="171"/>
                      <a:pt x="109" y="172"/>
                      <a:pt x="107" y="172"/>
                    </a:cubicBezTo>
                    <a:moveTo>
                      <a:pt x="63" y="164"/>
                    </a:moveTo>
                    <a:cubicBezTo>
                      <a:pt x="61" y="163"/>
                      <a:pt x="60" y="163"/>
                      <a:pt x="58" y="162"/>
                    </a:cubicBezTo>
                    <a:cubicBezTo>
                      <a:pt x="60" y="159"/>
                      <a:pt x="62" y="156"/>
                      <a:pt x="64" y="153"/>
                    </a:cubicBezTo>
                    <a:cubicBezTo>
                      <a:pt x="65" y="154"/>
                      <a:pt x="67" y="154"/>
                      <a:pt x="68" y="155"/>
                    </a:cubicBezTo>
                    <a:cubicBezTo>
                      <a:pt x="66" y="158"/>
                      <a:pt x="65" y="161"/>
                      <a:pt x="63" y="164"/>
                    </a:cubicBezTo>
                    <a:cubicBezTo>
                      <a:pt x="63" y="164"/>
                      <a:pt x="63" y="164"/>
                      <a:pt x="63" y="164"/>
                    </a:cubicBezTo>
                    <a:moveTo>
                      <a:pt x="57" y="161"/>
                    </a:moveTo>
                    <a:cubicBezTo>
                      <a:pt x="55" y="160"/>
                      <a:pt x="53" y="159"/>
                      <a:pt x="52" y="158"/>
                    </a:cubicBezTo>
                    <a:cubicBezTo>
                      <a:pt x="53" y="155"/>
                      <a:pt x="55" y="153"/>
                      <a:pt x="57" y="150"/>
                    </a:cubicBezTo>
                    <a:cubicBezTo>
                      <a:pt x="57" y="150"/>
                      <a:pt x="57" y="150"/>
                      <a:pt x="57" y="150"/>
                    </a:cubicBezTo>
                    <a:cubicBezTo>
                      <a:pt x="59" y="151"/>
                      <a:pt x="60" y="152"/>
                      <a:pt x="62" y="152"/>
                    </a:cubicBezTo>
                    <a:cubicBezTo>
                      <a:pt x="60" y="155"/>
                      <a:pt x="58" y="158"/>
                      <a:pt x="57" y="161"/>
                    </a:cubicBezTo>
                    <a:moveTo>
                      <a:pt x="50" y="157"/>
                    </a:moveTo>
                    <a:cubicBezTo>
                      <a:pt x="48" y="155"/>
                      <a:pt x="45" y="153"/>
                      <a:pt x="43" y="151"/>
                    </a:cubicBezTo>
                    <a:cubicBezTo>
                      <a:pt x="43" y="150"/>
                      <a:pt x="43" y="150"/>
                      <a:pt x="43" y="150"/>
                    </a:cubicBezTo>
                    <a:cubicBezTo>
                      <a:pt x="44" y="147"/>
                      <a:pt x="45" y="145"/>
                      <a:pt x="47" y="142"/>
                    </a:cubicBezTo>
                    <a:cubicBezTo>
                      <a:pt x="48" y="144"/>
                      <a:pt x="49" y="145"/>
                      <a:pt x="51" y="146"/>
                    </a:cubicBezTo>
                    <a:cubicBezTo>
                      <a:pt x="52" y="146"/>
                      <a:pt x="52" y="146"/>
                      <a:pt x="52" y="146"/>
                    </a:cubicBezTo>
                    <a:cubicBezTo>
                      <a:pt x="50" y="148"/>
                      <a:pt x="48" y="151"/>
                      <a:pt x="48" y="153"/>
                    </a:cubicBezTo>
                    <a:cubicBezTo>
                      <a:pt x="47" y="154"/>
                      <a:pt x="48" y="154"/>
                      <a:pt x="48" y="154"/>
                    </a:cubicBezTo>
                    <a:cubicBezTo>
                      <a:pt x="48" y="154"/>
                      <a:pt x="48" y="154"/>
                      <a:pt x="49" y="154"/>
                    </a:cubicBezTo>
                    <a:cubicBezTo>
                      <a:pt x="49" y="154"/>
                      <a:pt x="49" y="154"/>
                      <a:pt x="49" y="154"/>
                    </a:cubicBezTo>
                    <a:cubicBezTo>
                      <a:pt x="50" y="151"/>
                      <a:pt x="52" y="149"/>
                      <a:pt x="53" y="148"/>
                    </a:cubicBezTo>
                    <a:cubicBezTo>
                      <a:pt x="54" y="148"/>
                      <a:pt x="55" y="149"/>
                      <a:pt x="56" y="149"/>
                    </a:cubicBezTo>
                    <a:cubicBezTo>
                      <a:pt x="54" y="151"/>
                      <a:pt x="52" y="154"/>
                      <a:pt x="50" y="157"/>
                    </a:cubicBezTo>
                    <a:moveTo>
                      <a:pt x="41" y="149"/>
                    </a:moveTo>
                    <a:cubicBezTo>
                      <a:pt x="40" y="147"/>
                      <a:pt x="39" y="146"/>
                      <a:pt x="38" y="145"/>
                    </a:cubicBezTo>
                    <a:cubicBezTo>
                      <a:pt x="39" y="142"/>
                      <a:pt x="41" y="140"/>
                      <a:pt x="42" y="137"/>
                    </a:cubicBezTo>
                    <a:cubicBezTo>
                      <a:pt x="43" y="139"/>
                      <a:pt x="44" y="140"/>
                      <a:pt x="45" y="141"/>
                    </a:cubicBezTo>
                    <a:cubicBezTo>
                      <a:pt x="44" y="143"/>
                      <a:pt x="42" y="146"/>
                      <a:pt x="41" y="149"/>
                    </a:cubicBezTo>
                    <a:moveTo>
                      <a:pt x="37" y="143"/>
                    </a:moveTo>
                    <a:cubicBezTo>
                      <a:pt x="35" y="142"/>
                      <a:pt x="34" y="140"/>
                      <a:pt x="34" y="139"/>
                    </a:cubicBezTo>
                    <a:cubicBezTo>
                      <a:pt x="34" y="139"/>
                      <a:pt x="34" y="138"/>
                      <a:pt x="34" y="138"/>
                    </a:cubicBezTo>
                    <a:cubicBezTo>
                      <a:pt x="34" y="138"/>
                      <a:pt x="34" y="138"/>
                      <a:pt x="34" y="138"/>
                    </a:cubicBezTo>
                    <a:cubicBezTo>
                      <a:pt x="35" y="136"/>
                      <a:pt x="36" y="134"/>
                      <a:pt x="37" y="132"/>
                    </a:cubicBezTo>
                    <a:cubicBezTo>
                      <a:pt x="38" y="133"/>
                      <a:pt x="39" y="134"/>
                      <a:pt x="40" y="136"/>
                    </a:cubicBezTo>
                    <a:cubicBezTo>
                      <a:pt x="39" y="138"/>
                      <a:pt x="38" y="141"/>
                      <a:pt x="37" y="143"/>
                    </a:cubicBezTo>
                    <a:moveTo>
                      <a:pt x="32" y="137"/>
                    </a:moveTo>
                    <a:cubicBezTo>
                      <a:pt x="31" y="135"/>
                      <a:pt x="30" y="133"/>
                      <a:pt x="29" y="131"/>
                    </a:cubicBezTo>
                    <a:cubicBezTo>
                      <a:pt x="30" y="129"/>
                      <a:pt x="31" y="126"/>
                      <a:pt x="32" y="124"/>
                    </a:cubicBezTo>
                    <a:cubicBezTo>
                      <a:pt x="33" y="126"/>
                      <a:pt x="34" y="128"/>
                      <a:pt x="36" y="130"/>
                    </a:cubicBezTo>
                    <a:cubicBezTo>
                      <a:pt x="35" y="132"/>
                      <a:pt x="33" y="134"/>
                      <a:pt x="32" y="137"/>
                    </a:cubicBezTo>
                    <a:moveTo>
                      <a:pt x="28" y="129"/>
                    </a:moveTo>
                    <a:cubicBezTo>
                      <a:pt x="27" y="128"/>
                      <a:pt x="27" y="127"/>
                      <a:pt x="27" y="126"/>
                    </a:cubicBezTo>
                    <a:cubicBezTo>
                      <a:pt x="27" y="123"/>
                      <a:pt x="28" y="121"/>
                      <a:pt x="30" y="119"/>
                    </a:cubicBezTo>
                    <a:cubicBezTo>
                      <a:pt x="30" y="120"/>
                      <a:pt x="31" y="121"/>
                      <a:pt x="31" y="122"/>
                    </a:cubicBezTo>
                    <a:cubicBezTo>
                      <a:pt x="31" y="123"/>
                      <a:pt x="31" y="123"/>
                      <a:pt x="31" y="123"/>
                    </a:cubicBezTo>
                    <a:cubicBezTo>
                      <a:pt x="30" y="125"/>
                      <a:pt x="29" y="127"/>
                      <a:pt x="28" y="129"/>
                    </a:cubicBezTo>
                    <a:moveTo>
                      <a:pt x="26" y="123"/>
                    </a:moveTo>
                    <a:cubicBezTo>
                      <a:pt x="25" y="122"/>
                      <a:pt x="25" y="121"/>
                      <a:pt x="25" y="120"/>
                    </a:cubicBezTo>
                    <a:cubicBezTo>
                      <a:pt x="25" y="115"/>
                      <a:pt x="25" y="112"/>
                      <a:pt x="25" y="109"/>
                    </a:cubicBezTo>
                    <a:cubicBezTo>
                      <a:pt x="26" y="112"/>
                      <a:pt x="27" y="115"/>
                      <a:pt x="29" y="117"/>
                    </a:cubicBezTo>
                    <a:cubicBezTo>
                      <a:pt x="28" y="118"/>
                      <a:pt x="28" y="118"/>
                      <a:pt x="28" y="118"/>
                    </a:cubicBezTo>
                    <a:cubicBezTo>
                      <a:pt x="27" y="119"/>
                      <a:pt x="26" y="121"/>
                      <a:pt x="26" y="123"/>
                    </a:cubicBezTo>
                    <a:moveTo>
                      <a:pt x="6" y="119"/>
                    </a:moveTo>
                    <a:cubicBezTo>
                      <a:pt x="9" y="105"/>
                      <a:pt x="9" y="105"/>
                      <a:pt x="9" y="105"/>
                    </a:cubicBezTo>
                    <a:cubicBezTo>
                      <a:pt x="9" y="105"/>
                      <a:pt x="10" y="105"/>
                      <a:pt x="10" y="105"/>
                    </a:cubicBezTo>
                    <a:cubicBezTo>
                      <a:pt x="11" y="105"/>
                      <a:pt x="12" y="105"/>
                      <a:pt x="12" y="105"/>
                    </a:cubicBezTo>
                    <a:cubicBezTo>
                      <a:pt x="10" y="110"/>
                      <a:pt x="8" y="114"/>
                      <a:pt x="7" y="119"/>
                    </a:cubicBezTo>
                    <a:cubicBezTo>
                      <a:pt x="6" y="119"/>
                      <a:pt x="6" y="119"/>
                      <a:pt x="6" y="119"/>
                    </a:cubicBezTo>
                    <a:moveTo>
                      <a:pt x="9" y="119"/>
                    </a:moveTo>
                    <a:cubicBezTo>
                      <a:pt x="10" y="114"/>
                      <a:pt x="12" y="110"/>
                      <a:pt x="14" y="106"/>
                    </a:cubicBezTo>
                    <a:cubicBezTo>
                      <a:pt x="14" y="105"/>
                      <a:pt x="14" y="105"/>
                      <a:pt x="14" y="105"/>
                    </a:cubicBezTo>
                    <a:cubicBezTo>
                      <a:pt x="16" y="105"/>
                      <a:pt x="17" y="105"/>
                      <a:pt x="18" y="105"/>
                    </a:cubicBezTo>
                    <a:cubicBezTo>
                      <a:pt x="18" y="105"/>
                      <a:pt x="18" y="105"/>
                      <a:pt x="18" y="105"/>
                    </a:cubicBezTo>
                    <a:cubicBezTo>
                      <a:pt x="16" y="110"/>
                      <a:pt x="14" y="114"/>
                      <a:pt x="12" y="119"/>
                    </a:cubicBezTo>
                    <a:cubicBezTo>
                      <a:pt x="9" y="119"/>
                      <a:pt x="9" y="119"/>
                      <a:pt x="9" y="119"/>
                    </a:cubicBezTo>
                    <a:moveTo>
                      <a:pt x="15" y="119"/>
                    </a:moveTo>
                    <a:cubicBezTo>
                      <a:pt x="16" y="114"/>
                      <a:pt x="18" y="110"/>
                      <a:pt x="20" y="106"/>
                    </a:cubicBezTo>
                    <a:cubicBezTo>
                      <a:pt x="20" y="105"/>
                      <a:pt x="20" y="105"/>
                      <a:pt x="19" y="105"/>
                    </a:cubicBezTo>
                    <a:cubicBezTo>
                      <a:pt x="20" y="104"/>
                      <a:pt x="20" y="104"/>
                      <a:pt x="20" y="104"/>
                    </a:cubicBezTo>
                    <a:cubicBezTo>
                      <a:pt x="21" y="104"/>
                      <a:pt x="21" y="104"/>
                      <a:pt x="22" y="104"/>
                    </a:cubicBezTo>
                    <a:cubicBezTo>
                      <a:pt x="22" y="110"/>
                      <a:pt x="21" y="113"/>
                      <a:pt x="21" y="118"/>
                    </a:cubicBezTo>
                    <a:cubicBezTo>
                      <a:pt x="15" y="119"/>
                      <a:pt x="15" y="119"/>
                      <a:pt x="15" y="119"/>
                    </a:cubicBezTo>
                    <a:moveTo>
                      <a:pt x="68" y="115"/>
                    </a:moveTo>
                    <a:cubicBezTo>
                      <a:pt x="68" y="115"/>
                      <a:pt x="68" y="115"/>
                      <a:pt x="68" y="115"/>
                    </a:cubicBezTo>
                    <a:cubicBezTo>
                      <a:pt x="69" y="111"/>
                      <a:pt x="71" y="107"/>
                      <a:pt x="74" y="104"/>
                    </a:cubicBezTo>
                    <a:cubicBezTo>
                      <a:pt x="74" y="104"/>
                      <a:pt x="74" y="104"/>
                      <a:pt x="74" y="104"/>
                    </a:cubicBezTo>
                    <a:cubicBezTo>
                      <a:pt x="75" y="104"/>
                      <a:pt x="77" y="104"/>
                      <a:pt x="78" y="104"/>
                    </a:cubicBezTo>
                    <a:cubicBezTo>
                      <a:pt x="79" y="104"/>
                      <a:pt x="79" y="104"/>
                      <a:pt x="79" y="104"/>
                    </a:cubicBezTo>
                    <a:cubicBezTo>
                      <a:pt x="76" y="108"/>
                      <a:pt x="74" y="111"/>
                      <a:pt x="73" y="115"/>
                    </a:cubicBezTo>
                    <a:cubicBezTo>
                      <a:pt x="68" y="115"/>
                      <a:pt x="68" y="115"/>
                      <a:pt x="68" y="115"/>
                    </a:cubicBezTo>
                    <a:moveTo>
                      <a:pt x="64" y="115"/>
                    </a:moveTo>
                    <a:cubicBezTo>
                      <a:pt x="63" y="113"/>
                      <a:pt x="62" y="112"/>
                      <a:pt x="61" y="111"/>
                    </a:cubicBezTo>
                    <a:cubicBezTo>
                      <a:pt x="62" y="109"/>
                      <a:pt x="64" y="106"/>
                      <a:pt x="65" y="104"/>
                    </a:cubicBezTo>
                    <a:cubicBezTo>
                      <a:pt x="67" y="104"/>
                      <a:pt x="69" y="104"/>
                      <a:pt x="72" y="104"/>
                    </a:cubicBezTo>
                    <a:cubicBezTo>
                      <a:pt x="69" y="107"/>
                      <a:pt x="67" y="111"/>
                      <a:pt x="66" y="115"/>
                    </a:cubicBezTo>
                    <a:cubicBezTo>
                      <a:pt x="64" y="115"/>
                      <a:pt x="64" y="115"/>
                      <a:pt x="64" y="115"/>
                    </a:cubicBezTo>
                    <a:moveTo>
                      <a:pt x="75" y="115"/>
                    </a:moveTo>
                    <a:cubicBezTo>
                      <a:pt x="77" y="111"/>
                      <a:pt x="79" y="108"/>
                      <a:pt x="81" y="104"/>
                    </a:cubicBezTo>
                    <a:cubicBezTo>
                      <a:pt x="83" y="104"/>
                      <a:pt x="85" y="104"/>
                      <a:pt x="87" y="104"/>
                    </a:cubicBezTo>
                    <a:cubicBezTo>
                      <a:pt x="84" y="107"/>
                      <a:pt x="82" y="111"/>
                      <a:pt x="80" y="115"/>
                    </a:cubicBezTo>
                    <a:cubicBezTo>
                      <a:pt x="75" y="115"/>
                      <a:pt x="75" y="115"/>
                      <a:pt x="75" y="115"/>
                    </a:cubicBezTo>
                    <a:moveTo>
                      <a:pt x="60" y="109"/>
                    </a:moveTo>
                    <a:cubicBezTo>
                      <a:pt x="60" y="107"/>
                      <a:pt x="59" y="106"/>
                      <a:pt x="58" y="104"/>
                    </a:cubicBezTo>
                    <a:cubicBezTo>
                      <a:pt x="60" y="104"/>
                      <a:pt x="61" y="104"/>
                      <a:pt x="63" y="104"/>
                    </a:cubicBezTo>
                    <a:cubicBezTo>
                      <a:pt x="62" y="106"/>
                      <a:pt x="61" y="107"/>
                      <a:pt x="60" y="109"/>
                    </a:cubicBezTo>
                    <a:moveTo>
                      <a:pt x="83" y="115"/>
                    </a:moveTo>
                    <a:cubicBezTo>
                      <a:pt x="84" y="111"/>
                      <a:pt x="87" y="107"/>
                      <a:pt x="90" y="104"/>
                    </a:cubicBezTo>
                    <a:cubicBezTo>
                      <a:pt x="91" y="104"/>
                      <a:pt x="92" y="104"/>
                      <a:pt x="94" y="104"/>
                    </a:cubicBezTo>
                    <a:cubicBezTo>
                      <a:pt x="91" y="107"/>
                      <a:pt x="89" y="111"/>
                      <a:pt x="87" y="114"/>
                    </a:cubicBezTo>
                    <a:cubicBezTo>
                      <a:pt x="87" y="115"/>
                      <a:pt x="87" y="115"/>
                      <a:pt x="87" y="115"/>
                    </a:cubicBezTo>
                    <a:cubicBezTo>
                      <a:pt x="87" y="115"/>
                      <a:pt x="87" y="115"/>
                      <a:pt x="87" y="115"/>
                    </a:cubicBezTo>
                    <a:cubicBezTo>
                      <a:pt x="83" y="115"/>
                      <a:pt x="83" y="115"/>
                      <a:pt x="83" y="115"/>
                    </a:cubicBezTo>
                    <a:moveTo>
                      <a:pt x="89" y="115"/>
                    </a:moveTo>
                    <a:cubicBezTo>
                      <a:pt x="91" y="111"/>
                      <a:pt x="93" y="107"/>
                      <a:pt x="96" y="104"/>
                    </a:cubicBezTo>
                    <a:cubicBezTo>
                      <a:pt x="98" y="104"/>
                      <a:pt x="99" y="104"/>
                      <a:pt x="101" y="104"/>
                    </a:cubicBezTo>
                    <a:cubicBezTo>
                      <a:pt x="99" y="107"/>
                      <a:pt x="96" y="111"/>
                      <a:pt x="94" y="115"/>
                    </a:cubicBezTo>
                    <a:cubicBezTo>
                      <a:pt x="89" y="115"/>
                      <a:pt x="89" y="115"/>
                      <a:pt x="89" y="115"/>
                    </a:cubicBezTo>
                    <a:moveTo>
                      <a:pt x="96" y="115"/>
                    </a:moveTo>
                    <a:cubicBezTo>
                      <a:pt x="98" y="111"/>
                      <a:pt x="101" y="108"/>
                      <a:pt x="103" y="104"/>
                    </a:cubicBezTo>
                    <a:cubicBezTo>
                      <a:pt x="104" y="104"/>
                      <a:pt x="104" y="104"/>
                      <a:pt x="104" y="104"/>
                    </a:cubicBezTo>
                    <a:cubicBezTo>
                      <a:pt x="101" y="115"/>
                      <a:pt x="101" y="115"/>
                      <a:pt x="101" y="115"/>
                    </a:cubicBezTo>
                    <a:cubicBezTo>
                      <a:pt x="96" y="115"/>
                      <a:pt x="96" y="115"/>
                      <a:pt x="96" y="115"/>
                    </a:cubicBezTo>
                    <a:moveTo>
                      <a:pt x="5" y="104"/>
                    </a:moveTo>
                    <a:cubicBezTo>
                      <a:pt x="5" y="101"/>
                      <a:pt x="5" y="101"/>
                      <a:pt x="5" y="101"/>
                    </a:cubicBezTo>
                    <a:cubicBezTo>
                      <a:pt x="5" y="101"/>
                      <a:pt x="5" y="101"/>
                      <a:pt x="5" y="101"/>
                    </a:cubicBezTo>
                    <a:cubicBezTo>
                      <a:pt x="5" y="101"/>
                      <a:pt x="5" y="102"/>
                      <a:pt x="5" y="103"/>
                    </a:cubicBezTo>
                    <a:cubicBezTo>
                      <a:pt x="5" y="104"/>
                      <a:pt x="5" y="104"/>
                      <a:pt x="5" y="104"/>
                    </a:cubicBezTo>
                    <a:moveTo>
                      <a:pt x="6" y="81"/>
                    </a:moveTo>
                    <a:cubicBezTo>
                      <a:pt x="9" y="77"/>
                      <a:pt x="9" y="77"/>
                      <a:pt x="9" y="77"/>
                    </a:cubicBezTo>
                    <a:cubicBezTo>
                      <a:pt x="9" y="77"/>
                      <a:pt x="10" y="77"/>
                      <a:pt x="11" y="77"/>
                    </a:cubicBezTo>
                    <a:cubicBezTo>
                      <a:pt x="10" y="78"/>
                      <a:pt x="9" y="79"/>
                      <a:pt x="8" y="81"/>
                    </a:cubicBezTo>
                    <a:cubicBezTo>
                      <a:pt x="8" y="81"/>
                      <a:pt x="8" y="81"/>
                      <a:pt x="8" y="81"/>
                    </a:cubicBezTo>
                    <a:cubicBezTo>
                      <a:pt x="6" y="81"/>
                      <a:pt x="6" y="81"/>
                      <a:pt x="6" y="81"/>
                    </a:cubicBezTo>
                    <a:moveTo>
                      <a:pt x="10" y="81"/>
                    </a:moveTo>
                    <a:cubicBezTo>
                      <a:pt x="11" y="80"/>
                      <a:pt x="13" y="78"/>
                      <a:pt x="14" y="76"/>
                    </a:cubicBezTo>
                    <a:cubicBezTo>
                      <a:pt x="15" y="76"/>
                      <a:pt x="16" y="76"/>
                      <a:pt x="17" y="76"/>
                    </a:cubicBezTo>
                    <a:cubicBezTo>
                      <a:pt x="16" y="78"/>
                      <a:pt x="15" y="79"/>
                      <a:pt x="14" y="81"/>
                    </a:cubicBezTo>
                    <a:cubicBezTo>
                      <a:pt x="10" y="81"/>
                      <a:pt x="10" y="81"/>
                      <a:pt x="10" y="81"/>
                    </a:cubicBezTo>
                    <a:moveTo>
                      <a:pt x="73" y="83"/>
                    </a:moveTo>
                    <a:cubicBezTo>
                      <a:pt x="74" y="80"/>
                      <a:pt x="76" y="78"/>
                      <a:pt x="77" y="76"/>
                    </a:cubicBezTo>
                    <a:cubicBezTo>
                      <a:pt x="79" y="76"/>
                      <a:pt x="80" y="76"/>
                      <a:pt x="81" y="76"/>
                    </a:cubicBezTo>
                    <a:cubicBezTo>
                      <a:pt x="81" y="76"/>
                      <a:pt x="82" y="76"/>
                      <a:pt x="83" y="76"/>
                    </a:cubicBezTo>
                    <a:cubicBezTo>
                      <a:pt x="81" y="78"/>
                      <a:pt x="80" y="80"/>
                      <a:pt x="78" y="82"/>
                    </a:cubicBezTo>
                    <a:cubicBezTo>
                      <a:pt x="78" y="83"/>
                      <a:pt x="78" y="83"/>
                      <a:pt x="78" y="83"/>
                    </a:cubicBezTo>
                    <a:cubicBezTo>
                      <a:pt x="77" y="83"/>
                      <a:pt x="75" y="83"/>
                      <a:pt x="74" y="83"/>
                    </a:cubicBezTo>
                    <a:cubicBezTo>
                      <a:pt x="73" y="83"/>
                      <a:pt x="73" y="83"/>
                      <a:pt x="73" y="83"/>
                    </a:cubicBezTo>
                    <a:moveTo>
                      <a:pt x="71" y="83"/>
                    </a:moveTo>
                    <a:cubicBezTo>
                      <a:pt x="69" y="83"/>
                      <a:pt x="68" y="83"/>
                      <a:pt x="67" y="83"/>
                    </a:cubicBezTo>
                    <a:cubicBezTo>
                      <a:pt x="67" y="83"/>
                      <a:pt x="67" y="83"/>
                      <a:pt x="67" y="83"/>
                    </a:cubicBezTo>
                    <a:cubicBezTo>
                      <a:pt x="68" y="80"/>
                      <a:pt x="70" y="78"/>
                      <a:pt x="72" y="76"/>
                    </a:cubicBezTo>
                    <a:cubicBezTo>
                      <a:pt x="72" y="76"/>
                      <a:pt x="72" y="76"/>
                      <a:pt x="72" y="76"/>
                    </a:cubicBezTo>
                    <a:cubicBezTo>
                      <a:pt x="73" y="76"/>
                      <a:pt x="74" y="76"/>
                      <a:pt x="75" y="76"/>
                    </a:cubicBezTo>
                    <a:cubicBezTo>
                      <a:pt x="74" y="78"/>
                      <a:pt x="72" y="80"/>
                      <a:pt x="71" y="82"/>
                    </a:cubicBezTo>
                    <a:cubicBezTo>
                      <a:pt x="71" y="83"/>
                      <a:pt x="71" y="83"/>
                      <a:pt x="71" y="83"/>
                    </a:cubicBezTo>
                    <a:moveTo>
                      <a:pt x="80" y="83"/>
                    </a:moveTo>
                    <a:cubicBezTo>
                      <a:pt x="82" y="80"/>
                      <a:pt x="83" y="78"/>
                      <a:pt x="85" y="76"/>
                    </a:cubicBezTo>
                    <a:cubicBezTo>
                      <a:pt x="87" y="76"/>
                      <a:pt x="89" y="76"/>
                      <a:pt x="91" y="76"/>
                    </a:cubicBezTo>
                    <a:cubicBezTo>
                      <a:pt x="89" y="78"/>
                      <a:pt x="87" y="80"/>
                      <a:pt x="85" y="82"/>
                    </a:cubicBezTo>
                    <a:cubicBezTo>
                      <a:pt x="85" y="83"/>
                      <a:pt x="85" y="83"/>
                      <a:pt x="85" y="83"/>
                    </a:cubicBezTo>
                    <a:cubicBezTo>
                      <a:pt x="83" y="83"/>
                      <a:pt x="82" y="83"/>
                      <a:pt x="80" y="83"/>
                    </a:cubicBezTo>
                    <a:moveTo>
                      <a:pt x="54" y="83"/>
                    </a:moveTo>
                    <a:cubicBezTo>
                      <a:pt x="54" y="82"/>
                      <a:pt x="54" y="82"/>
                      <a:pt x="54" y="81"/>
                    </a:cubicBezTo>
                    <a:cubicBezTo>
                      <a:pt x="55" y="79"/>
                      <a:pt x="57" y="77"/>
                      <a:pt x="58" y="76"/>
                    </a:cubicBezTo>
                    <a:cubicBezTo>
                      <a:pt x="59" y="76"/>
                      <a:pt x="61" y="76"/>
                      <a:pt x="62" y="76"/>
                    </a:cubicBezTo>
                    <a:cubicBezTo>
                      <a:pt x="61" y="77"/>
                      <a:pt x="59" y="79"/>
                      <a:pt x="59" y="81"/>
                    </a:cubicBezTo>
                    <a:cubicBezTo>
                      <a:pt x="58" y="82"/>
                      <a:pt x="59" y="82"/>
                      <a:pt x="59" y="83"/>
                    </a:cubicBezTo>
                    <a:cubicBezTo>
                      <a:pt x="59" y="83"/>
                      <a:pt x="59" y="83"/>
                      <a:pt x="59" y="83"/>
                    </a:cubicBezTo>
                    <a:cubicBezTo>
                      <a:pt x="60" y="83"/>
                      <a:pt x="60" y="82"/>
                      <a:pt x="60" y="82"/>
                    </a:cubicBezTo>
                    <a:cubicBezTo>
                      <a:pt x="61" y="80"/>
                      <a:pt x="63" y="78"/>
                      <a:pt x="64" y="76"/>
                    </a:cubicBezTo>
                    <a:cubicBezTo>
                      <a:pt x="66" y="76"/>
                      <a:pt x="68" y="76"/>
                      <a:pt x="70" y="76"/>
                    </a:cubicBezTo>
                    <a:cubicBezTo>
                      <a:pt x="68" y="77"/>
                      <a:pt x="66" y="80"/>
                      <a:pt x="65" y="82"/>
                    </a:cubicBezTo>
                    <a:cubicBezTo>
                      <a:pt x="65" y="83"/>
                      <a:pt x="65" y="83"/>
                      <a:pt x="65" y="83"/>
                    </a:cubicBezTo>
                    <a:cubicBezTo>
                      <a:pt x="65" y="83"/>
                      <a:pt x="65" y="83"/>
                      <a:pt x="64" y="83"/>
                    </a:cubicBezTo>
                    <a:cubicBezTo>
                      <a:pt x="60" y="83"/>
                      <a:pt x="57" y="83"/>
                      <a:pt x="54" y="83"/>
                    </a:cubicBezTo>
                    <a:moveTo>
                      <a:pt x="54" y="78"/>
                    </a:moveTo>
                    <a:cubicBezTo>
                      <a:pt x="54" y="77"/>
                      <a:pt x="54" y="76"/>
                      <a:pt x="54" y="76"/>
                    </a:cubicBezTo>
                    <a:cubicBezTo>
                      <a:pt x="54" y="76"/>
                      <a:pt x="55" y="76"/>
                      <a:pt x="56" y="76"/>
                    </a:cubicBezTo>
                    <a:cubicBezTo>
                      <a:pt x="55" y="76"/>
                      <a:pt x="54" y="77"/>
                      <a:pt x="54" y="78"/>
                    </a:cubicBezTo>
                    <a:moveTo>
                      <a:pt x="87" y="83"/>
                    </a:moveTo>
                    <a:cubicBezTo>
                      <a:pt x="89" y="80"/>
                      <a:pt x="92" y="78"/>
                      <a:pt x="94" y="76"/>
                    </a:cubicBezTo>
                    <a:cubicBezTo>
                      <a:pt x="97" y="76"/>
                      <a:pt x="99" y="76"/>
                      <a:pt x="102" y="75"/>
                    </a:cubicBezTo>
                    <a:cubicBezTo>
                      <a:pt x="100" y="81"/>
                      <a:pt x="100" y="81"/>
                      <a:pt x="100" y="81"/>
                    </a:cubicBezTo>
                    <a:cubicBezTo>
                      <a:pt x="99" y="82"/>
                      <a:pt x="99" y="82"/>
                      <a:pt x="99" y="82"/>
                    </a:cubicBezTo>
                    <a:cubicBezTo>
                      <a:pt x="98" y="82"/>
                      <a:pt x="96" y="83"/>
                      <a:pt x="95" y="83"/>
                    </a:cubicBezTo>
                    <a:cubicBezTo>
                      <a:pt x="96" y="81"/>
                      <a:pt x="97" y="79"/>
                      <a:pt x="98" y="78"/>
                    </a:cubicBezTo>
                    <a:cubicBezTo>
                      <a:pt x="99" y="77"/>
                      <a:pt x="99" y="77"/>
                      <a:pt x="99" y="77"/>
                    </a:cubicBezTo>
                    <a:cubicBezTo>
                      <a:pt x="100" y="77"/>
                      <a:pt x="100" y="77"/>
                      <a:pt x="100" y="76"/>
                    </a:cubicBezTo>
                    <a:cubicBezTo>
                      <a:pt x="100" y="76"/>
                      <a:pt x="100" y="76"/>
                      <a:pt x="99" y="76"/>
                    </a:cubicBezTo>
                    <a:cubicBezTo>
                      <a:pt x="99" y="76"/>
                      <a:pt x="99" y="76"/>
                      <a:pt x="99" y="76"/>
                    </a:cubicBezTo>
                    <a:cubicBezTo>
                      <a:pt x="99" y="76"/>
                      <a:pt x="98" y="76"/>
                      <a:pt x="98" y="76"/>
                    </a:cubicBezTo>
                    <a:cubicBezTo>
                      <a:pt x="97" y="76"/>
                      <a:pt x="97" y="76"/>
                      <a:pt x="97" y="76"/>
                    </a:cubicBezTo>
                    <a:cubicBezTo>
                      <a:pt x="95" y="78"/>
                      <a:pt x="94" y="80"/>
                      <a:pt x="92" y="83"/>
                    </a:cubicBezTo>
                    <a:cubicBezTo>
                      <a:pt x="92" y="83"/>
                      <a:pt x="92" y="83"/>
                      <a:pt x="92" y="83"/>
                    </a:cubicBezTo>
                    <a:cubicBezTo>
                      <a:pt x="90" y="83"/>
                      <a:pt x="88" y="83"/>
                      <a:pt x="87" y="83"/>
                    </a:cubicBezTo>
                    <a:moveTo>
                      <a:pt x="16" y="81"/>
                    </a:moveTo>
                    <a:cubicBezTo>
                      <a:pt x="17" y="79"/>
                      <a:pt x="18" y="77"/>
                      <a:pt x="19" y="75"/>
                    </a:cubicBezTo>
                    <a:cubicBezTo>
                      <a:pt x="20" y="75"/>
                      <a:pt x="21" y="75"/>
                      <a:pt x="22" y="75"/>
                    </a:cubicBezTo>
                    <a:cubicBezTo>
                      <a:pt x="22" y="77"/>
                      <a:pt x="22" y="79"/>
                      <a:pt x="21" y="81"/>
                    </a:cubicBezTo>
                    <a:cubicBezTo>
                      <a:pt x="16" y="81"/>
                      <a:pt x="16" y="81"/>
                      <a:pt x="16" y="81"/>
                    </a:cubicBezTo>
                    <a:moveTo>
                      <a:pt x="4" y="76"/>
                    </a:moveTo>
                    <a:cubicBezTo>
                      <a:pt x="4" y="68"/>
                      <a:pt x="4" y="68"/>
                      <a:pt x="4" y="68"/>
                    </a:cubicBezTo>
                    <a:cubicBezTo>
                      <a:pt x="5" y="66"/>
                      <a:pt x="5" y="66"/>
                      <a:pt x="5" y="66"/>
                    </a:cubicBezTo>
                    <a:cubicBezTo>
                      <a:pt x="5" y="67"/>
                      <a:pt x="5" y="68"/>
                      <a:pt x="5" y="69"/>
                    </a:cubicBezTo>
                    <a:cubicBezTo>
                      <a:pt x="5" y="71"/>
                      <a:pt x="5" y="73"/>
                      <a:pt x="5" y="74"/>
                    </a:cubicBezTo>
                    <a:cubicBezTo>
                      <a:pt x="4" y="76"/>
                      <a:pt x="4" y="76"/>
                      <a:pt x="4" y="76"/>
                    </a:cubicBezTo>
                    <a:moveTo>
                      <a:pt x="61" y="52"/>
                    </a:moveTo>
                    <a:cubicBezTo>
                      <a:pt x="60" y="52"/>
                      <a:pt x="60" y="52"/>
                      <a:pt x="60" y="52"/>
                    </a:cubicBezTo>
                    <a:cubicBezTo>
                      <a:pt x="61" y="50"/>
                      <a:pt x="62" y="49"/>
                      <a:pt x="62" y="48"/>
                    </a:cubicBezTo>
                    <a:cubicBezTo>
                      <a:pt x="62" y="49"/>
                      <a:pt x="62" y="50"/>
                      <a:pt x="61" y="51"/>
                    </a:cubicBezTo>
                    <a:cubicBezTo>
                      <a:pt x="61" y="52"/>
                      <a:pt x="61" y="52"/>
                      <a:pt x="61" y="52"/>
                    </a:cubicBezTo>
                    <a:moveTo>
                      <a:pt x="65" y="52"/>
                    </a:moveTo>
                    <a:cubicBezTo>
                      <a:pt x="64" y="52"/>
                      <a:pt x="64" y="52"/>
                      <a:pt x="63" y="52"/>
                    </a:cubicBezTo>
                    <a:cubicBezTo>
                      <a:pt x="64" y="49"/>
                      <a:pt x="65" y="47"/>
                      <a:pt x="67" y="44"/>
                    </a:cubicBezTo>
                    <a:cubicBezTo>
                      <a:pt x="67" y="43"/>
                      <a:pt x="67" y="43"/>
                      <a:pt x="67" y="43"/>
                    </a:cubicBezTo>
                    <a:cubicBezTo>
                      <a:pt x="68" y="42"/>
                      <a:pt x="69" y="41"/>
                      <a:pt x="71" y="40"/>
                    </a:cubicBezTo>
                    <a:cubicBezTo>
                      <a:pt x="70" y="43"/>
                      <a:pt x="69" y="46"/>
                      <a:pt x="67" y="48"/>
                    </a:cubicBezTo>
                    <a:cubicBezTo>
                      <a:pt x="67" y="48"/>
                      <a:pt x="67" y="48"/>
                      <a:pt x="67" y="48"/>
                    </a:cubicBezTo>
                    <a:cubicBezTo>
                      <a:pt x="67" y="49"/>
                      <a:pt x="66" y="50"/>
                      <a:pt x="65" y="51"/>
                    </a:cubicBezTo>
                    <a:cubicBezTo>
                      <a:pt x="65" y="52"/>
                      <a:pt x="65" y="52"/>
                      <a:pt x="65" y="52"/>
                    </a:cubicBezTo>
                    <a:cubicBezTo>
                      <a:pt x="65" y="52"/>
                      <a:pt x="65" y="52"/>
                      <a:pt x="65" y="52"/>
                    </a:cubicBezTo>
                    <a:moveTo>
                      <a:pt x="112" y="46"/>
                    </a:moveTo>
                    <a:cubicBezTo>
                      <a:pt x="112" y="46"/>
                      <a:pt x="111" y="46"/>
                      <a:pt x="111" y="45"/>
                    </a:cubicBezTo>
                    <a:cubicBezTo>
                      <a:pt x="113" y="43"/>
                      <a:pt x="115" y="41"/>
                      <a:pt x="118" y="38"/>
                    </a:cubicBezTo>
                    <a:cubicBezTo>
                      <a:pt x="118" y="39"/>
                      <a:pt x="119" y="39"/>
                      <a:pt x="119" y="40"/>
                    </a:cubicBezTo>
                    <a:cubicBezTo>
                      <a:pt x="117" y="42"/>
                      <a:pt x="114" y="44"/>
                      <a:pt x="112" y="46"/>
                    </a:cubicBezTo>
                    <a:moveTo>
                      <a:pt x="109" y="44"/>
                    </a:moveTo>
                    <a:cubicBezTo>
                      <a:pt x="108" y="44"/>
                      <a:pt x="107" y="43"/>
                      <a:pt x="106" y="43"/>
                    </a:cubicBezTo>
                    <a:cubicBezTo>
                      <a:pt x="109" y="40"/>
                      <a:pt x="110" y="38"/>
                      <a:pt x="112" y="35"/>
                    </a:cubicBezTo>
                    <a:cubicBezTo>
                      <a:pt x="113" y="36"/>
                      <a:pt x="115" y="37"/>
                      <a:pt x="116" y="37"/>
                    </a:cubicBezTo>
                    <a:cubicBezTo>
                      <a:pt x="114" y="40"/>
                      <a:pt x="112" y="42"/>
                      <a:pt x="109" y="44"/>
                    </a:cubicBezTo>
                    <a:moveTo>
                      <a:pt x="71" y="45"/>
                    </a:moveTo>
                    <a:cubicBezTo>
                      <a:pt x="72" y="43"/>
                      <a:pt x="73" y="41"/>
                      <a:pt x="73" y="38"/>
                    </a:cubicBezTo>
                    <a:cubicBezTo>
                      <a:pt x="73" y="38"/>
                      <a:pt x="73" y="38"/>
                      <a:pt x="73" y="38"/>
                    </a:cubicBezTo>
                    <a:cubicBezTo>
                      <a:pt x="75" y="37"/>
                      <a:pt x="77" y="36"/>
                      <a:pt x="79" y="35"/>
                    </a:cubicBezTo>
                    <a:cubicBezTo>
                      <a:pt x="77" y="38"/>
                      <a:pt x="76" y="40"/>
                      <a:pt x="75" y="43"/>
                    </a:cubicBezTo>
                    <a:cubicBezTo>
                      <a:pt x="74" y="43"/>
                      <a:pt x="72" y="44"/>
                      <a:pt x="71" y="45"/>
                    </a:cubicBezTo>
                    <a:moveTo>
                      <a:pt x="105" y="42"/>
                    </a:moveTo>
                    <a:cubicBezTo>
                      <a:pt x="103" y="41"/>
                      <a:pt x="102" y="41"/>
                      <a:pt x="100" y="40"/>
                    </a:cubicBezTo>
                    <a:cubicBezTo>
                      <a:pt x="102" y="38"/>
                      <a:pt x="104" y="35"/>
                      <a:pt x="105" y="33"/>
                    </a:cubicBezTo>
                    <a:cubicBezTo>
                      <a:pt x="107" y="33"/>
                      <a:pt x="109" y="34"/>
                      <a:pt x="110" y="35"/>
                    </a:cubicBezTo>
                    <a:cubicBezTo>
                      <a:pt x="109" y="37"/>
                      <a:pt x="107" y="40"/>
                      <a:pt x="105" y="42"/>
                    </a:cubicBezTo>
                    <a:moveTo>
                      <a:pt x="78" y="41"/>
                    </a:moveTo>
                    <a:cubicBezTo>
                      <a:pt x="79" y="39"/>
                      <a:pt x="80" y="37"/>
                      <a:pt x="81" y="35"/>
                    </a:cubicBezTo>
                    <a:cubicBezTo>
                      <a:pt x="81" y="34"/>
                      <a:pt x="81" y="34"/>
                      <a:pt x="81" y="34"/>
                    </a:cubicBezTo>
                    <a:cubicBezTo>
                      <a:pt x="83" y="34"/>
                      <a:pt x="84" y="33"/>
                      <a:pt x="85" y="33"/>
                    </a:cubicBezTo>
                    <a:cubicBezTo>
                      <a:pt x="86" y="33"/>
                      <a:pt x="87" y="33"/>
                      <a:pt x="87" y="33"/>
                    </a:cubicBezTo>
                    <a:cubicBezTo>
                      <a:pt x="86" y="35"/>
                      <a:pt x="85" y="37"/>
                      <a:pt x="83" y="40"/>
                    </a:cubicBezTo>
                    <a:cubicBezTo>
                      <a:pt x="81" y="40"/>
                      <a:pt x="79" y="41"/>
                      <a:pt x="78" y="41"/>
                    </a:cubicBezTo>
                    <a:moveTo>
                      <a:pt x="98" y="40"/>
                    </a:moveTo>
                    <a:cubicBezTo>
                      <a:pt x="97" y="39"/>
                      <a:pt x="95" y="39"/>
                      <a:pt x="94" y="39"/>
                    </a:cubicBezTo>
                    <a:cubicBezTo>
                      <a:pt x="95" y="37"/>
                      <a:pt x="97" y="35"/>
                      <a:pt x="99" y="32"/>
                    </a:cubicBezTo>
                    <a:cubicBezTo>
                      <a:pt x="99" y="32"/>
                      <a:pt x="99" y="32"/>
                      <a:pt x="99" y="32"/>
                    </a:cubicBezTo>
                    <a:cubicBezTo>
                      <a:pt x="100" y="32"/>
                      <a:pt x="102" y="32"/>
                      <a:pt x="103" y="33"/>
                    </a:cubicBezTo>
                    <a:cubicBezTo>
                      <a:pt x="102" y="35"/>
                      <a:pt x="100" y="38"/>
                      <a:pt x="98" y="40"/>
                    </a:cubicBezTo>
                    <a:moveTo>
                      <a:pt x="86" y="39"/>
                    </a:moveTo>
                    <a:cubicBezTo>
                      <a:pt x="87" y="37"/>
                      <a:pt x="89" y="35"/>
                      <a:pt x="90" y="32"/>
                    </a:cubicBezTo>
                    <a:cubicBezTo>
                      <a:pt x="92" y="32"/>
                      <a:pt x="94" y="32"/>
                      <a:pt x="96" y="32"/>
                    </a:cubicBezTo>
                    <a:cubicBezTo>
                      <a:pt x="96" y="32"/>
                      <a:pt x="96" y="32"/>
                      <a:pt x="96" y="32"/>
                    </a:cubicBezTo>
                    <a:cubicBezTo>
                      <a:pt x="95" y="34"/>
                      <a:pt x="93" y="37"/>
                      <a:pt x="91" y="39"/>
                    </a:cubicBezTo>
                    <a:cubicBezTo>
                      <a:pt x="90" y="39"/>
                      <a:pt x="90" y="39"/>
                      <a:pt x="90" y="39"/>
                    </a:cubicBezTo>
                    <a:cubicBezTo>
                      <a:pt x="90" y="39"/>
                      <a:pt x="89" y="39"/>
                      <a:pt x="88" y="39"/>
                    </a:cubicBezTo>
                    <a:cubicBezTo>
                      <a:pt x="87" y="39"/>
                      <a:pt x="86" y="39"/>
                      <a:pt x="86" y="39"/>
                    </a:cubicBezTo>
                    <a:moveTo>
                      <a:pt x="27" y="56"/>
                    </a:moveTo>
                    <a:cubicBezTo>
                      <a:pt x="28" y="56"/>
                      <a:pt x="28" y="55"/>
                      <a:pt x="29" y="54"/>
                    </a:cubicBezTo>
                    <a:cubicBezTo>
                      <a:pt x="33" y="40"/>
                      <a:pt x="43" y="21"/>
                      <a:pt x="68" y="9"/>
                    </a:cubicBezTo>
                    <a:cubicBezTo>
                      <a:pt x="76" y="5"/>
                      <a:pt x="84" y="4"/>
                      <a:pt x="93" y="4"/>
                    </a:cubicBezTo>
                    <a:cubicBezTo>
                      <a:pt x="93" y="4"/>
                      <a:pt x="93" y="4"/>
                      <a:pt x="93" y="4"/>
                    </a:cubicBezTo>
                    <a:cubicBezTo>
                      <a:pt x="103" y="4"/>
                      <a:pt x="112" y="6"/>
                      <a:pt x="121" y="10"/>
                    </a:cubicBezTo>
                    <a:cubicBezTo>
                      <a:pt x="120" y="15"/>
                      <a:pt x="120" y="19"/>
                      <a:pt x="120" y="24"/>
                    </a:cubicBezTo>
                    <a:cubicBezTo>
                      <a:pt x="120" y="28"/>
                      <a:pt x="120" y="32"/>
                      <a:pt x="120" y="35"/>
                    </a:cubicBezTo>
                    <a:cubicBezTo>
                      <a:pt x="113" y="30"/>
                      <a:pt x="104" y="28"/>
                      <a:pt x="96" y="28"/>
                    </a:cubicBezTo>
                    <a:cubicBezTo>
                      <a:pt x="92" y="28"/>
                      <a:pt x="88" y="28"/>
                      <a:pt x="84" y="29"/>
                    </a:cubicBezTo>
                    <a:cubicBezTo>
                      <a:pt x="72" y="32"/>
                      <a:pt x="61" y="41"/>
                      <a:pt x="55" y="53"/>
                    </a:cubicBezTo>
                    <a:cubicBezTo>
                      <a:pt x="55" y="54"/>
                      <a:pt x="55" y="55"/>
                      <a:pt x="56" y="55"/>
                    </a:cubicBezTo>
                    <a:cubicBezTo>
                      <a:pt x="56" y="55"/>
                      <a:pt x="56" y="55"/>
                      <a:pt x="56" y="55"/>
                    </a:cubicBezTo>
                    <a:cubicBezTo>
                      <a:pt x="57" y="55"/>
                      <a:pt x="57" y="55"/>
                      <a:pt x="57" y="55"/>
                    </a:cubicBezTo>
                    <a:cubicBezTo>
                      <a:pt x="63" y="56"/>
                      <a:pt x="69" y="56"/>
                      <a:pt x="75" y="56"/>
                    </a:cubicBezTo>
                    <a:cubicBezTo>
                      <a:pt x="83" y="57"/>
                      <a:pt x="89" y="57"/>
                      <a:pt x="102" y="57"/>
                    </a:cubicBezTo>
                    <a:cubicBezTo>
                      <a:pt x="103" y="61"/>
                      <a:pt x="103" y="67"/>
                      <a:pt x="103" y="72"/>
                    </a:cubicBezTo>
                    <a:cubicBezTo>
                      <a:pt x="95" y="72"/>
                      <a:pt x="88" y="72"/>
                      <a:pt x="81" y="72"/>
                    </a:cubicBezTo>
                    <a:cubicBezTo>
                      <a:pt x="71" y="72"/>
                      <a:pt x="62" y="72"/>
                      <a:pt x="52" y="72"/>
                    </a:cubicBezTo>
                    <a:cubicBezTo>
                      <a:pt x="52" y="72"/>
                      <a:pt x="52" y="72"/>
                      <a:pt x="52" y="72"/>
                    </a:cubicBezTo>
                    <a:cubicBezTo>
                      <a:pt x="51" y="72"/>
                      <a:pt x="51" y="72"/>
                      <a:pt x="51" y="72"/>
                    </a:cubicBezTo>
                    <a:cubicBezTo>
                      <a:pt x="51" y="72"/>
                      <a:pt x="51" y="72"/>
                      <a:pt x="51" y="72"/>
                    </a:cubicBezTo>
                    <a:cubicBezTo>
                      <a:pt x="51" y="72"/>
                      <a:pt x="51" y="72"/>
                      <a:pt x="51" y="72"/>
                    </a:cubicBezTo>
                    <a:cubicBezTo>
                      <a:pt x="51" y="72"/>
                      <a:pt x="51" y="72"/>
                      <a:pt x="51" y="72"/>
                    </a:cubicBezTo>
                    <a:cubicBezTo>
                      <a:pt x="50" y="73"/>
                      <a:pt x="50" y="73"/>
                      <a:pt x="50" y="73"/>
                    </a:cubicBezTo>
                    <a:cubicBezTo>
                      <a:pt x="50" y="73"/>
                      <a:pt x="50" y="73"/>
                      <a:pt x="50" y="73"/>
                    </a:cubicBezTo>
                    <a:cubicBezTo>
                      <a:pt x="50" y="74"/>
                      <a:pt x="50" y="74"/>
                      <a:pt x="50" y="74"/>
                    </a:cubicBezTo>
                    <a:cubicBezTo>
                      <a:pt x="50" y="75"/>
                      <a:pt x="50" y="77"/>
                      <a:pt x="50" y="79"/>
                    </a:cubicBezTo>
                    <a:cubicBezTo>
                      <a:pt x="50" y="81"/>
                      <a:pt x="50" y="83"/>
                      <a:pt x="50" y="85"/>
                    </a:cubicBezTo>
                    <a:cubicBezTo>
                      <a:pt x="50" y="85"/>
                      <a:pt x="50" y="85"/>
                      <a:pt x="50" y="85"/>
                    </a:cubicBezTo>
                    <a:cubicBezTo>
                      <a:pt x="50" y="85"/>
                      <a:pt x="50" y="85"/>
                      <a:pt x="50" y="85"/>
                    </a:cubicBezTo>
                    <a:cubicBezTo>
                      <a:pt x="50" y="86"/>
                      <a:pt x="51" y="87"/>
                      <a:pt x="52" y="87"/>
                    </a:cubicBezTo>
                    <a:cubicBezTo>
                      <a:pt x="52" y="87"/>
                      <a:pt x="52" y="87"/>
                      <a:pt x="52" y="87"/>
                    </a:cubicBezTo>
                    <a:cubicBezTo>
                      <a:pt x="55" y="87"/>
                      <a:pt x="59" y="87"/>
                      <a:pt x="64" y="87"/>
                    </a:cubicBezTo>
                    <a:cubicBezTo>
                      <a:pt x="67" y="87"/>
                      <a:pt x="70" y="87"/>
                      <a:pt x="74" y="87"/>
                    </a:cubicBezTo>
                    <a:cubicBezTo>
                      <a:pt x="80" y="87"/>
                      <a:pt x="87" y="87"/>
                      <a:pt x="92" y="87"/>
                    </a:cubicBezTo>
                    <a:cubicBezTo>
                      <a:pt x="97" y="86"/>
                      <a:pt x="100" y="86"/>
                      <a:pt x="103" y="86"/>
                    </a:cubicBezTo>
                    <a:cubicBezTo>
                      <a:pt x="104" y="90"/>
                      <a:pt x="104" y="95"/>
                      <a:pt x="105" y="100"/>
                    </a:cubicBezTo>
                    <a:cubicBezTo>
                      <a:pt x="94" y="100"/>
                      <a:pt x="86" y="100"/>
                      <a:pt x="78" y="100"/>
                    </a:cubicBezTo>
                    <a:cubicBezTo>
                      <a:pt x="72" y="100"/>
                      <a:pt x="65" y="100"/>
                      <a:pt x="57" y="100"/>
                    </a:cubicBezTo>
                    <a:cubicBezTo>
                      <a:pt x="57" y="100"/>
                      <a:pt x="57" y="100"/>
                      <a:pt x="57" y="100"/>
                    </a:cubicBezTo>
                    <a:cubicBezTo>
                      <a:pt x="55" y="101"/>
                      <a:pt x="55" y="101"/>
                      <a:pt x="55" y="101"/>
                    </a:cubicBezTo>
                    <a:cubicBezTo>
                      <a:pt x="55" y="101"/>
                      <a:pt x="54" y="101"/>
                      <a:pt x="54" y="102"/>
                    </a:cubicBezTo>
                    <a:cubicBezTo>
                      <a:pt x="54" y="102"/>
                      <a:pt x="54" y="103"/>
                      <a:pt x="54" y="103"/>
                    </a:cubicBezTo>
                    <a:cubicBezTo>
                      <a:pt x="55" y="108"/>
                      <a:pt x="57" y="112"/>
                      <a:pt x="60" y="116"/>
                    </a:cubicBezTo>
                    <a:cubicBezTo>
                      <a:pt x="60" y="117"/>
                      <a:pt x="60" y="117"/>
                      <a:pt x="60" y="117"/>
                    </a:cubicBezTo>
                    <a:cubicBezTo>
                      <a:pt x="60" y="118"/>
                      <a:pt x="61" y="118"/>
                      <a:pt x="62" y="118"/>
                    </a:cubicBezTo>
                    <a:cubicBezTo>
                      <a:pt x="64" y="121"/>
                      <a:pt x="66" y="124"/>
                      <a:pt x="69" y="127"/>
                    </a:cubicBezTo>
                    <a:cubicBezTo>
                      <a:pt x="75" y="133"/>
                      <a:pt x="84" y="136"/>
                      <a:pt x="94" y="136"/>
                    </a:cubicBezTo>
                    <a:cubicBezTo>
                      <a:pt x="94" y="136"/>
                      <a:pt x="94" y="136"/>
                      <a:pt x="94" y="136"/>
                    </a:cubicBezTo>
                    <a:cubicBezTo>
                      <a:pt x="100" y="136"/>
                      <a:pt x="106" y="135"/>
                      <a:pt x="111" y="134"/>
                    </a:cubicBezTo>
                    <a:cubicBezTo>
                      <a:pt x="115" y="132"/>
                      <a:pt x="118" y="130"/>
                      <a:pt x="121" y="127"/>
                    </a:cubicBezTo>
                    <a:cubicBezTo>
                      <a:pt x="121" y="135"/>
                      <a:pt x="121" y="143"/>
                      <a:pt x="122" y="151"/>
                    </a:cubicBezTo>
                    <a:cubicBezTo>
                      <a:pt x="115" y="154"/>
                      <a:pt x="106" y="156"/>
                      <a:pt x="97" y="156"/>
                    </a:cubicBezTo>
                    <a:cubicBezTo>
                      <a:pt x="97" y="156"/>
                      <a:pt x="97" y="156"/>
                      <a:pt x="97" y="156"/>
                    </a:cubicBezTo>
                    <a:cubicBezTo>
                      <a:pt x="80" y="156"/>
                      <a:pt x="62" y="150"/>
                      <a:pt x="53" y="143"/>
                    </a:cubicBezTo>
                    <a:cubicBezTo>
                      <a:pt x="40" y="133"/>
                      <a:pt x="31" y="118"/>
                      <a:pt x="27" y="102"/>
                    </a:cubicBezTo>
                    <a:cubicBezTo>
                      <a:pt x="27" y="102"/>
                      <a:pt x="27" y="102"/>
                      <a:pt x="27" y="102"/>
                    </a:cubicBezTo>
                    <a:cubicBezTo>
                      <a:pt x="28" y="101"/>
                      <a:pt x="27" y="100"/>
                      <a:pt x="26" y="100"/>
                    </a:cubicBezTo>
                    <a:cubicBezTo>
                      <a:pt x="26" y="100"/>
                      <a:pt x="26" y="100"/>
                      <a:pt x="26" y="100"/>
                    </a:cubicBezTo>
                    <a:cubicBezTo>
                      <a:pt x="25" y="100"/>
                      <a:pt x="25" y="100"/>
                      <a:pt x="25" y="100"/>
                    </a:cubicBezTo>
                    <a:cubicBezTo>
                      <a:pt x="22" y="100"/>
                      <a:pt x="16" y="101"/>
                      <a:pt x="10" y="101"/>
                    </a:cubicBezTo>
                    <a:cubicBezTo>
                      <a:pt x="10" y="101"/>
                      <a:pt x="10" y="101"/>
                      <a:pt x="10" y="101"/>
                    </a:cubicBezTo>
                    <a:cubicBezTo>
                      <a:pt x="10" y="101"/>
                      <a:pt x="10" y="101"/>
                      <a:pt x="10" y="101"/>
                    </a:cubicBezTo>
                    <a:cubicBezTo>
                      <a:pt x="10" y="101"/>
                      <a:pt x="10" y="101"/>
                      <a:pt x="9" y="101"/>
                    </a:cubicBezTo>
                    <a:cubicBezTo>
                      <a:pt x="9" y="100"/>
                      <a:pt x="9" y="99"/>
                      <a:pt x="9" y="98"/>
                    </a:cubicBezTo>
                    <a:cubicBezTo>
                      <a:pt x="9" y="95"/>
                      <a:pt x="9" y="93"/>
                      <a:pt x="10" y="90"/>
                    </a:cubicBezTo>
                    <a:cubicBezTo>
                      <a:pt x="14" y="89"/>
                      <a:pt x="18" y="89"/>
                      <a:pt x="23" y="88"/>
                    </a:cubicBezTo>
                    <a:cubicBezTo>
                      <a:pt x="23" y="88"/>
                      <a:pt x="23" y="88"/>
                      <a:pt x="23" y="88"/>
                    </a:cubicBezTo>
                    <a:cubicBezTo>
                      <a:pt x="24" y="88"/>
                      <a:pt x="25" y="88"/>
                      <a:pt x="25" y="86"/>
                    </a:cubicBezTo>
                    <a:cubicBezTo>
                      <a:pt x="25" y="86"/>
                      <a:pt x="25" y="85"/>
                      <a:pt x="25" y="84"/>
                    </a:cubicBezTo>
                    <a:cubicBezTo>
                      <a:pt x="25" y="83"/>
                      <a:pt x="25" y="83"/>
                      <a:pt x="25" y="83"/>
                    </a:cubicBezTo>
                    <a:cubicBezTo>
                      <a:pt x="25" y="83"/>
                      <a:pt x="25" y="83"/>
                      <a:pt x="25" y="83"/>
                    </a:cubicBezTo>
                    <a:cubicBezTo>
                      <a:pt x="25" y="82"/>
                      <a:pt x="25" y="82"/>
                      <a:pt x="25" y="82"/>
                    </a:cubicBezTo>
                    <a:cubicBezTo>
                      <a:pt x="25" y="79"/>
                      <a:pt x="25" y="76"/>
                      <a:pt x="26" y="73"/>
                    </a:cubicBezTo>
                    <a:cubicBezTo>
                      <a:pt x="26" y="72"/>
                      <a:pt x="25" y="71"/>
                      <a:pt x="24" y="71"/>
                    </a:cubicBezTo>
                    <a:cubicBezTo>
                      <a:pt x="24" y="71"/>
                      <a:pt x="24" y="71"/>
                      <a:pt x="24" y="71"/>
                    </a:cubicBezTo>
                    <a:cubicBezTo>
                      <a:pt x="23" y="71"/>
                      <a:pt x="23" y="71"/>
                      <a:pt x="23" y="71"/>
                    </a:cubicBezTo>
                    <a:cubicBezTo>
                      <a:pt x="23" y="71"/>
                      <a:pt x="23" y="71"/>
                      <a:pt x="23" y="71"/>
                    </a:cubicBezTo>
                    <a:cubicBezTo>
                      <a:pt x="18" y="71"/>
                      <a:pt x="13" y="72"/>
                      <a:pt x="9" y="73"/>
                    </a:cubicBezTo>
                    <a:cubicBezTo>
                      <a:pt x="9" y="72"/>
                      <a:pt x="9" y="70"/>
                      <a:pt x="9" y="69"/>
                    </a:cubicBezTo>
                    <a:cubicBezTo>
                      <a:pt x="9" y="65"/>
                      <a:pt x="9" y="60"/>
                      <a:pt x="10" y="57"/>
                    </a:cubicBezTo>
                    <a:cubicBezTo>
                      <a:pt x="16" y="56"/>
                      <a:pt x="21" y="56"/>
                      <a:pt x="26" y="56"/>
                    </a:cubicBezTo>
                    <a:cubicBezTo>
                      <a:pt x="27" y="56"/>
                      <a:pt x="27" y="56"/>
                      <a:pt x="27" y="56"/>
                    </a:cubicBezTo>
                    <a:cubicBezTo>
                      <a:pt x="27" y="56"/>
                      <a:pt x="27" y="56"/>
                      <a:pt x="27" y="56"/>
                    </a:cubicBezTo>
                    <a:moveTo>
                      <a:pt x="93" y="0"/>
                    </a:moveTo>
                    <a:cubicBezTo>
                      <a:pt x="84" y="0"/>
                      <a:pt x="75" y="2"/>
                      <a:pt x="66" y="6"/>
                    </a:cubicBezTo>
                    <a:cubicBezTo>
                      <a:pt x="41" y="18"/>
                      <a:pt x="30" y="37"/>
                      <a:pt x="25" y="52"/>
                    </a:cubicBezTo>
                    <a:cubicBezTo>
                      <a:pt x="20" y="52"/>
                      <a:pt x="14" y="53"/>
                      <a:pt x="8" y="53"/>
                    </a:cubicBezTo>
                    <a:cubicBezTo>
                      <a:pt x="7" y="53"/>
                      <a:pt x="7" y="53"/>
                      <a:pt x="7" y="53"/>
                    </a:cubicBezTo>
                    <a:cubicBezTo>
                      <a:pt x="7" y="53"/>
                      <a:pt x="7" y="53"/>
                      <a:pt x="7" y="53"/>
                    </a:cubicBezTo>
                    <a:cubicBezTo>
                      <a:pt x="7" y="53"/>
                      <a:pt x="7" y="53"/>
                      <a:pt x="7" y="53"/>
                    </a:cubicBezTo>
                    <a:cubicBezTo>
                      <a:pt x="7" y="53"/>
                      <a:pt x="7" y="53"/>
                      <a:pt x="7" y="53"/>
                    </a:cubicBezTo>
                    <a:cubicBezTo>
                      <a:pt x="6" y="54"/>
                      <a:pt x="6" y="54"/>
                      <a:pt x="6" y="54"/>
                    </a:cubicBezTo>
                    <a:cubicBezTo>
                      <a:pt x="6" y="54"/>
                      <a:pt x="6" y="54"/>
                      <a:pt x="6" y="54"/>
                    </a:cubicBezTo>
                    <a:cubicBezTo>
                      <a:pt x="1" y="67"/>
                      <a:pt x="1" y="67"/>
                      <a:pt x="1" y="67"/>
                    </a:cubicBezTo>
                    <a:cubicBezTo>
                      <a:pt x="1" y="68"/>
                      <a:pt x="1" y="68"/>
                      <a:pt x="1" y="68"/>
                    </a:cubicBezTo>
                    <a:cubicBezTo>
                      <a:pt x="0" y="83"/>
                      <a:pt x="0" y="83"/>
                      <a:pt x="0" y="83"/>
                    </a:cubicBezTo>
                    <a:cubicBezTo>
                      <a:pt x="0" y="83"/>
                      <a:pt x="0" y="83"/>
                      <a:pt x="0" y="83"/>
                    </a:cubicBezTo>
                    <a:cubicBezTo>
                      <a:pt x="0" y="84"/>
                      <a:pt x="0" y="84"/>
                      <a:pt x="0" y="84"/>
                    </a:cubicBezTo>
                    <a:cubicBezTo>
                      <a:pt x="0" y="84"/>
                      <a:pt x="0" y="84"/>
                      <a:pt x="0" y="84"/>
                    </a:cubicBezTo>
                    <a:cubicBezTo>
                      <a:pt x="0" y="84"/>
                      <a:pt x="0" y="84"/>
                      <a:pt x="0" y="84"/>
                    </a:cubicBezTo>
                    <a:cubicBezTo>
                      <a:pt x="0" y="85"/>
                      <a:pt x="0" y="85"/>
                      <a:pt x="0" y="85"/>
                    </a:cubicBezTo>
                    <a:cubicBezTo>
                      <a:pt x="1" y="85"/>
                      <a:pt x="1" y="85"/>
                      <a:pt x="1" y="85"/>
                    </a:cubicBezTo>
                    <a:cubicBezTo>
                      <a:pt x="1" y="85"/>
                      <a:pt x="1" y="85"/>
                      <a:pt x="1" y="85"/>
                    </a:cubicBezTo>
                    <a:cubicBezTo>
                      <a:pt x="2" y="85"/>
                      <a:pt x="2" y="85"/>
                      <a:pt x="2" y="85"/>
                    </a:cubicBezTo>
                    <a:cubicBezTo>
                      <a:pt x="2" y="85"/>
                      <a:pt x="2" y="85"/>
                      <a:pt x="2" y="85"/>
                    </a:cubicBezTo>
                    <a:cubicBezTo>
                      <a:pt x="2" y="85"/>
                      <a:pt x="2" y="85"/>
                      <a:pt x="2" y="85"/>
                    </a:cubicBezTo>
                    <a:cubicBezTo>
                      <a:pt x="21" y="85"/>
                      <a:pt x="21" y="85"/>
                      <a:pt x="21" y="85"/>
                    </a:cubicBezTo>
                    <a:cubicBezTo>
                      <a:pt x="21" y="85"/>
                      <a:pt x="21" y="85"/>
                      <a:pt x="21" y="85"/>
                    </a:cubicBezTo>
                    <a:cubicBezTo>
                      <a:pt x="17" y="85"/>
                      <a:pt x="12" y="86"/>
                      <a:pt x="8" y="86"/>
                    </a:cubicBezTo>
                    <a:cubicBezTo>
                      <a:pt x="8" y="86"/>
                      <a:pt x="8" y="86"/>
                      <a:pt x="8" y="86"/>
                    </a:cubicBezTo>
                    <a:cubicBezTo>
                      <a:pt x="7" y="87"/>
                      <a:pt x="7" y="87"/>
                      <a:pt x="7" y="87"/>
                    </a:cubicBezTo>
                    <a:cubicBezTo>
                      <a:pt x="7" y="87"/>
                      <a:pt x="7" y="87"/>
                      <a:pt x="7" y="87"/>
                    </a:cubicBezTo>
                    <a:cubicBezTo>
                      <a:pt x="6" y="87"/>
                      <a:pt x="6" y="87"/>
                      <a:pt x="6" y="87"/>
                    </a:cubicBezTo>
                    <a:cubicBezTo>
                      <a:pt x="2" y="100"/>
                      <a:pt x="2" y="100"/>
                      <a:pt x="2" y="100"/>
                    </a:cubicBezTo>
                    <a:cubicBezTo>
                      <a:pt x="1" y="100"/>
                      <a:pt x="1" y="100"/>
                      <a:pt x="1" y="100"/>
                    </a:cubicBezTo>
                    <a:cubicBezTo>
                      <a:pt x="1" y="121"/>
                      <a:pt x="1" y="121"/>
                      <a:pt x="1" y="121"/>
                    </a:cubicBezTo>
                    <a:cubicBezTo>
                      <a:pt x="1" y="122"/>
                      <a:pt x="1" y="122"/>
                      <a:pt x="1" y="122"/>
                    </a:cubicBezTo>
                    <a:cubicBezTo>
                      <a:pt x="2" y="122"/>
                      <a:pt x="2" y="122"/>
                      <a:pt x="2" y="122"/>
                    </a:cubicBezTo>
                    <a:cubicBezTo>
                      <a:pt x="2" y="122"/>
                      <a:pt x="2" y="122"/>
                      <a:pt x="2" y="122"/>
                    </a:cubicBezTo>
                    <a:cubicBezTo>
                      <a:pt x="2" y="123"/>
                      <a:pt x="2" y="123"/>
                      <a:pt x="2" y="123"/>
                    </a:cubicBezTo>
                    <a:cubicBezTo>
                      <a:pt x="2" y="123"/>
                      <a:pt x="2" y="123"/>
                      <a:pt x="2" y="123"/>
                    </a:cubicBezTo>
                    <a:cubicBezTo>
                      <a:pt x="2" y="123"/>
                      <a:pt x="3" y="123"/>
                      <a:pt x="3" y="123"/>
                    </a:cubicBezTo>
                    <a:cubicBezTo>
                      <a:pt x="3" y="123"/>
                      <a:pt x="3" y="123"/>
                      <a:pt x="3" y="123"/>
                    </a:cubicBezTo>
                    <a:cubicBezTo>
                      <a:pt x="3" y="123"/>
                      <a:pt x="3" y="123"/>
                      <a:pt x="3" y="123"/>
                    </a:cubicBezTo>
                    <a:cubicBezTo>
                      <a:pt x="6" y="123"/>
                      <a:pt x="6" y="123"/>
                      <a:pt x="6" y="123"/>
                    </a:cubicBezTo>
                    <a:cubicBezTo>
                      <a:pt x="6" y="124"/>
                      <a:pt x="6" y="124"/>
                      <a:pt x="6" y="124"/>
                    </a:cubicBezTo>
                    <a:cubicBezTo>
                      <a:pt x="6" y="124"/>
                      <a:pt x="6" y="124"/>
                      <a:pt x="6" y="124"/>
                    </a:cubicBezTo>
                    <a:cubicBezTo>
                      <a:pt x="7" y="124"/>
                      <a:pt x="7" y="124"/>
                      <a:pt x="7" y="123"/>
                    </a:cubicBezTo>
                    <a:cubicBezTo>
                      <a:pt x="8" y="123"/>
                      <a:pt x="8" y="123"/>
                      <a:pt x="8" y="123"/>
                    </a:cubicBezTo>
                    <a:cubicBezTo>
                      <a:pt x="21" y="122"/>
                      <a:pt x="21" y="122"/>
                      <a:pt x="21" y="122"/>
                    </a:cubicBezTo>
                    <a:cubicBezTo>
                      <a:pt x="24" y="129"/>
                      <a:pt x="29" y="142"/>
                      <a:pt x="40" y="153"/>
                    </a:cubicBezTo>
                    <a:cubicBezTo>
                      <a:pt x="53" y="165"/>
                      <a:pt x="72" y="176"/>
                      <a:pt x="102" y="176"/>
                    </a:cubicBezTo>
                    <a:cubicBezTo>
                      <a:pt x="102" y="176"/>
                      <a:pt x="102" y="176"/>
                      <a:pt x="102" y="176"/>
                    </a:cubicBezTo>
                    <a:cubicBezTo>
                      <a:pt x="108" y="176"/>
                      <a:pt x="115" y="175"/>
                      <a:pt x="122" y="174"/>
                    </a:cubicBezTo>
                    <a:cubicBezTo>
                      <a:pt x="122" y="174"/>
                      <a:pt x="122" y="174"/>
                      <a:pt x="122" y="174"/>
                    </a:cubicBezTo>
                    <a:cubicBezTo>
                      <a:pt x="122" y="174"/>
                      <a:pt x="122" y="174"/>
                      <a:pt x="122" y="174"/>
                    </a:cubicBezTo>
                    <a:cubicBezTo>
                      <a:pt x="122" y="174"/>
                      <a:pt x="122" y="174"/>
                      <a:pt x="122" y="174"/>
                    </a:cubicBezTo>
                    <a:cubicBezTo>
                      <a:pt x="123" y="174"/>
                      <a:pt x="123" y="174"/>
                      <a:pt x="123" y="174"/>
                    </a:cubicBezTo>
                    <a:cubicBezTo>
                      <a:pt x="123" y="174"/>
                      <a:pt x="123" y="174"/>
                      <a:pt x="123" y="174"/>
                    </a:cubicBezTo>
                    <a:cubicBezTo>
                      <a:pt x="123" y="174"/>
                      <a:pt x="123" y="174"/>
                      <a:pt x="123" y="174"/>
                    </a:cubicBezTo>
                    <a:cubicBezTo>
                      <a:pt x="124" y="173"/>
                      <a:pt x="124" y="173"/>
                      <a:pt x="124" y="173"/>
                    </a:cubicBezTo>
                    <a:cubicBezTo>
                      <a:pt x="124" y="173"/>
                      <a:pt x="124" y="173"/>
                      <a:pt x="124" y="173"/>
                    </a:cubicBezTo>
                    <a:cubicBezTo>
                      <a:pt x="124" y="173"/>
                      <a:pt x="124" y="173"/>
                      <a:pt x="124" y="173"/>
                    </a:cubicBezTo>
                    <a:cubicBezTo>
                      <a:pt x="124" y="172"/>
                      <a:pt x="124" y="172"/>
                      <a:pt x="124" y="172"/>
                    </a:cubicBezTo>
                    <a:cubicBezTo>
                      <a:pt x="124" y="172"/>
                      <a:pt x="124" y="172"/>
                      <a:pt x="124" y="172"/>
                    </a:cubicBezTo>
                    <a:cubicBezTo>
                      <a:pt x="124" y="171"/>
                      <a:pt x="124" y="169"/>
                      <a:pt x="124" y="168"/>
                    </a:cubicBezTo>
                    <a:cubicBezTo>
                      <a:pt x="124" y="163"/>
                      <a:pt x="125" y="158"/>
                      <a:pt x="125" y="153"/>
                    </a:cubicBezTo>
                    <a:cubicBezTo>
                      <a:pt x="125" y="153"/>
                      <a:pt x="126" y="152"/>
                      <a:pt x="126" y="152"/>
                    </a:cubicBezTo>
                    <a:cubicBezTo>
                      <a:pt x="125" y="142"/>
                      <a:pt x="125" y="133"/>
                      <a:pt x="125" y="123"/>
                    </a:cubicBezTo>
                    <a:cubicBezTo>
                      <a:pt x="125" y="122"/>
                      <a:pt x="125" y="122"/>
                      <a:pt x="125" y="122"/>
                    </a:cubicBezTo>
                    <a:cubicBezTo>
                      <a:pt x="125" y="121"/>
                      <a:pt x="124" y="121"/>
                      <a:pt x="124" y="120"/>
                    </a:cubicBezTo>
                    <a:cubicBezTo>
                      <a:pt x="123" y="120"/>
                      <a:pt x="123" y="120"/>
                      <a:pt x="123" y="120"/>
                    </a:cubicBezTo>
                    <a:cubicBezTo>
                      <a:pt x="122" y="120"/>
                      <a:pt x="122" y="121"/>
                      <a:pt x="121" y="121"/>
                    </a:cubicBezTo>
                    <a:cubicBezTo>
                      <a:pt x="119" y="125"/>
                      <a:pt x="115" y="128"/>
                      <a:pt x="110" y="130"/>
                    </a:cubicBezTo>
                    <a:cubicBezTo>
                      <a:pt x="105" y="132"/>
                      <a:pt x="100" y="132"/>
                      <a:pt x="94" y="132"/>
                    </a:cubicBezTo>
                    <a:cubicBezTo>
                      <a:pt x="94" y="132"/>
                      <a:pt x="94" y="132"/>
                      <a:pt x="94" y="132"/>
                    </a:cubicBezTo>
                    <a:cubicBezTo>
                      <a:pt x="85" y="132"/>
                      <a:pt x="77" y="129"/>
                      <a:pt x="71" y="124"/>
                    </a:cubicBezTo>
                    <a:cubicBezTo>
                      <a:pt x="69" y="122"/>
                      <a:pt x="68" y="120"/>
                      <a:pt x="66" y="118"/>
                    </a:cubicBezTo>
                    <a:cubicBezTo>
                      <a:pt x="102" y="118"/>
                      <a:pt x="102" y="118"/>
                      <a:pt x="102" y="118"/>
                    </a:cubicBezTo>
                    <a:cubicBezTo>
                      <a:pt x="103" y="118"/>
                      <a:pt x="104" y="118"/>
                      <a:pt x="104" y="117"/>
                    </a:cubicBezTo>
                    <a:cubicBezTo>
                      <a:pt x="108" y="102"/>
                      <a:pt x="108" y="102"/>
                      <a:pt x="108" y="102"/>
                    </a:cubicBezTo>
                    <a:cubicBezTo>
                      <a:pt x="108" y="102"/>
                      <a:pt x="108" y="102"/>
                      <a:pt x="108" y="102"/>
                    </a:cubicBezTo>
                    <a:cubicBezTo>
                      <a:pt x="108" y="102"/>
                      <a:pt x="108" y="102"/>
                      <a:pt x="108" y="102"/>
                    </a:cubicBezTo>
                    <a:cubicBezTo>
                      <a:pt x="108" y="95"/>
                      <a:pt x="108" y="89"/>
                      <a:pt x="106" y="83"/>
                    </a:cubicBezTo>
                    <a:cubicBezTo>
                      <a:pt x="106" y="83"/>
                      <a:pt x="105" y="82"/>
                      <a:pt x="104" y="82"/>
                    </a:cubicBezTo>
                    <a:cubicBezTo>
                      <a:pt x="104" y="82"/>
                      <a:pt x="104" y="82"/>
                      <a:pt x="104" y="82"/>
                    </a:cubicBezTo>
                    <a:cubicBezTo>
                      <a:pt x="103" y="82"/>
                      <a:pt x="103" y="82"/>
                      <a:pt x="103" y="82"/>
                    </a:cubicBezTo>
                    <a:cubicBezTo>
                      <a:pt x="107" y="74"/>
                      <a:pt x="107" y="74"/>
                      <a:pt x="107" y="74"/>
                    </a:cubicBezTo>
                    <a:cubicBezTo>
                      <a:pt x="107" y="74"/>
                      <a:pt x="107" y="74"/>
                      <a:pt x="107" y="74"/>
                    </a:cubicBezTo>
                    <a:cubicBezTo>
                      <a:pt x="107" y="74"/>
                      <a:pt x="107" y="74"/>
                      <a:pt x="107" y="74"/>
                    </a:cubicBezTo>
                    <a:cubicBezTo>
                      <a:pt x="107" y="73"/>
                      <a:pt x="107" y="73"/>
                      <a:pt x="107" y="73"/>
                    </a:cubicBezTo>
                    <a:cubicBezTo>
                      <a:pt x="107" y="73"/>
                      <a:pt x="107" y="73"/>
                      <a:pt x="107" y="73"/>
                    </a:cubicBezTo>
                    <a:cubicBezTo>
                      <a:pt x="107" y="68"/>
                      <a:pt x="107" y="60"/>
                      <a:pt x="105" y="54"/>
                    </a:cubicBezTo>
                    <a:cubicBezTo>
                      <a:pt x="105" y="53"/>
                      <a:pt x="104" y="53"/>
                      <a:pt x="103" y="53"/>
                    </a:cubicBezTo>
                    <a:cubicBezTo>
                      <a:pt x="90" y="53"/>
                      <a:pt x="83" y="53"/>
                      <a:pt x="76" y="52"/>
                    </a:cubicBezTo>
                    <a:cubicBezTo>
                      <a:pt x="73" y="52"/>
                      <a:pt x="71" y="52"/>
                      <a:pt x="69" y="52"/>
                    </a:cubicBezTo>
                    <a:cubicBezTo>
                      <a:pt x="74" y="47"/>
                      <a:pt x="81" y="43"/>
                      <a:pt x="88" y="43"/>
                    </a:cubicBezTo>
                    <a:cubicBezTo>
                      <a:pt x="89" y="43"/>
                      <a:pt x="90" y="43"/>
                      <a:pt x="90" y="43"/>
                    </a:cubicBezTo>
                    <a:cubicBezTo>
                      <a:pt x="90" y="43"/>
                      <a:pt x="90" y="43"/>
                      <a:pt x="90" y="43"/>
                    </a:cubicBezTo>
                    <a:cubicBezTo>
                      <a:pt x="98" y="43"/>
                      <a:pt x="106" y="45"/>
                      <a:pt x="111" y="50"/>
                    </a:cubicBezTo>
                    <a:cubicBezTo>
                      <a:pt x="111" y="51"/>
                      <a:pt x="112" y="51"/>
                      <a:pt x="112" y="51"/>
                    </a:cubicBezTo>
                    <a:cubicBezTo>
                      <a:pt x="112" y="51"/>
                      <a:pt x="113" y="51"/>
                      <a:pt x="113" y="50"/>
                    </a:cubicBezTo>
                    <a:cubicBezTo>
                      <a:pt x="117" y="47"/>
                      <a:pt x="120" y="45"/>
                      <a:pt x="123" y="42"/>
                    </a:cubicBezTo>
                    <a:cubicBezTo>
                      <a:pt x="123" y="41"/>
                      <a:pt x="123" y="41"/>
                      <a:pt x="123" y="41"/>
                    </a:cubicBezTo>
                    <a:cubicBezTo>
                      <a:pt x="124" y="41"/>
                      <a:pt x="124" y="40"/>
                      <a:pt x="124" y="39"/>
                    </a:cubicBezTo>
                    <a:cubicBezTo>
                      <a:pt x="124" y="34"/>
                      <a:pt x="124" y="29"/>
                      <a:pt x="124" y="24"/>
                    </a:cubicBezTo>
                    <a:cubicBezTo>
                      <a:pt x="124" y="19"/>
                      <a:pt x="124" y="14"/>
                      <a:pt x="125" y="9"/>
                    </a:cubicBezTo>
                    <a:cubicBezTo>
                      <a:pt x="125" y="8"/>
                      <a:pt x="124" y="8"/>
                      <a:pt x="124" y="7"/>
                    </a:cubicBezTo>
                    <a:cubicBezTo>
                      <a:pt x="114" y="2"/>
                      <a:pt x="104" y="0"/>
                      <a:pt x="9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877"/>
              <p:cNvSpPr>
                <a:spLocks noEditPoints="1"/>
              </p:cNvSpPr>
              <p:nvPr/>
            </p:nvSpPr>
            <p:spPr bwMode="auto">
              <a:xfrm>
                <a:off x="3565" y="707"/>
                <a:ext cx="609" cy="253"/>
              </a:xfrm>
              <a:custGeom>
                <a:avLst/>
                <a:gdLst>
                  <a:gd name="T0" fmla="*/ 16 w 257"/>
                  <a:gd name="T1" fmla="*/ 100 h 107"/>
                  <a:gd name="T2" fmla="*/ 181 w 257"/>
                  <a:gd name="T3" fmla="*/ 95 h 107"/>
                  <a:gd name="T4" fmla="*/ 9 w 257"/>
                  <a:gd name="T5" fmla="*/ 94 h 107"/>
                  <a:gd name="T6" fmla="*/ 19 w 257"/>
                  <a:gd name="T7" fmla="*/ 95 h 107"/>
                  <a:gd name="T8" fmla="*/ 4 w 257"/>
                  <a:gd name="T9" fmla="*/ 90 h 107"/>
                  <a:gd name="T10" fmla="*/ 8 w 257"/>
                  <a:gd name="T11" fmla="*/ 93 h 107"/>
                  <a:gd name="T12" fmla="*/ 169 w 257"/>
                  <a:gd name="T13" fmla="*/ 87 h 107"/>
                  <a:gd name="T14" fmla="*/ 6 w 257"/>
                  <a:gd name="T15" fmla="*/ 86 h 107"/>
                  <a:gd name="T16" fmla="*/ 181 w 257"/>
                  <a:gd name="T17" fmla="*/ 86 h 107"/>
                  <a:gd name="T18" fmla="*/ 177 w 257"/>
                  <a:gd name="T19" fmla="*/ 81 h 107"/>
                  <a:gd name="T20" fmla="*/ 241 w 257"/>
                  <a:gd name="T21" fmla="*/ 76 h 107"/>
                  <a:gd name="T22" fmla="*/ 168 w 257"/>
                  <a:gd name="T23" fmla="*/ 76 h 107"/>
                  <a:gd name="T24" fmla="*/ 180 w 257"/>
                  <a:gd name="T25" fmla="*/ 79 h 107"/>
                  <a:gd name="T26" fmla="*/ 179 w 257"/>
                  <a:gd name="T27" fmla="*/ 66 h 107"/>
                  <a:gd name="T28" fmla="*/ 156 w 257"/>
                  <a:gd name="T29" fmla="*/ 67 h 107"/>
                  <a:gd name="T30" fmla="*/ 59 w 257"/>
                  <a:gd name="T31" fmla="*/ 65 h 107"/>
                  <a:gd name="T32" fmla="*/ 25 w 257"/>
                  <a:gd name="T33" fmla="*/ 94 h 107"/>
                  <a:gd name="T34" fmla="*/ 25 w 257"/>
                  <a:gd name="T35" fmla="*/ 93 h 107"/>
                  <a:gd name="T36" fmla="*/ 166 w 257"/>
                  <a:gd name="T37" fmla="*/ 60 h 107"/>
                  <a:gd name="T38" fmla="*/ 153 w 257"/>
                  <a:gd name="T39" fmla="*/ 66 h 107"/>
                  <a:gd name="T40" fmla="*/ 164 w 257"/>
                  <a:gd name="T41" fmla="*/ 58 h 107"/>
                  <a:gd name="T42" fmla="*/ 142 w 257"/>
                  <a:gd name="T43" fmla="*/ 61 h 107"/>
                  <a:gd name="T44" fmla="*/ 141 w 257"/>
                  <a:gd name="T45" fmla="*/ 61 h 107"/>
                  <a:gd name="T46" fmla="*/ 67 w 257"/>
                  <a:gd name="T47" fmla="*/ 67 h 107"/>
                  <a:gd name="T48" fmla="*/ 116 w 257"/>
                  <a:gd name="T49" fmla="*/ 57 h 107"/>
                  <a:gd name="T50" fmla="*/ 76 w 257"/>
                  <a:gd name="T51" fmla="*/ 63 h 107"/>
                  <a:gd name="T52" fmla="*/ 88 w 257"/>
                  <a:gd name="T53" fmla="*/ 60 h 107"/>
                  <a:gd name="T54" fmla="*/ 87 w 257"/>
                  <a:gd name="T55" fmla="*/ 60 h 107"/>
                  <a:gd name="T56" fmla="*/ 118 w 257"/>
                  <a:gd name="T57" fmla="*/ 50 h 107"/>
                  <a:gd name="T58" fmla="*/ 179 w 257"/>
                  <a:gd name="T59" fmla="*/ 25 h 107"/>
                  <a:gd name="T60" fmla="*/ 179 w 257"/>
                  <a:gd name="T61" fmla="*/ 25 h 107"/>
                  <a:gd name="T62" fmla="*/ 172 w 257"/>
                  <a:gd name="T63" fmla="*/ 13 h 107"/>
                  <a:gd name="T64" fmla="*/ 181 w 257"/>
                  <a:gd name="T65" fmla="*/ 29 h 107"/>
                  <a:gd name="T66" fmla="*/ 185 w 257"/>
                  <a:gd name="T67" fmla="*/ 94 h 107"/>
                  <a:gd name="T68" fmla="*/ 182 w 257"/>
                  <a:gd name="T69" fmla="*/ 63 h 107"/>
                  <a:gd name="T70" fmla="*/ 58 w 257"/>
                  <a:gd name="T71" fmla="*/ 61 h 107"/>
                  <a:gd name="T72" fmla="*/ 11 w 257"/>
                  <a:gd name="T73" fmla="*/ 81 h 107"/>
                  <a:gd name="T74" fmla="*/ 129 w 257"/>
                  <a:gd name="T75" fmla="*/ 18 h 107"/>
                  <a:gd name="T76" fmla="*/ 180 w 257"/>
                  <a:gd name="T77" fmla="*/ 29 h 107"/>
                  <a:gd name="T78" fmla="*/ 181 w 257"/>
                  <a:gd name="T79" fmla="*/ 5 h 107"/>
                  <a:gd name="T80" fmla="*/ 168 w 257"/>
                  <a:gd name="T81" fmla="*/ 9 h 107"/>
                  <a:gd name="T82" fmla="*/ 52 w 257"/>
                  <a:gd name="T83" fmla="*/ 37 h 107"/>
                  <a:gd name="T84" fmla="*/ 0 w 257"/>
                  <a:gd name="T85" fmla="*/ 89 h 107"/>
                  <a:gd name="T86" fmla="*/ 17 w 257"/>
                  <a:gd name="T87" fmla="*/ 104 h 107"/>
                  <a:gd name="T88" fmla="*/ 111 w 257"/>
                  <a:gd name="T89" fmla="*/ 61 h 107"/>
                  <a:gd name="T90" fmla="*/ 166 w 257"/>
                  <a:gd name="T91" fmla="*/ 105 h 107"/>
                  <a:gd name="T92" fmla="*/ 167 w 257"/>
                  <a:gd name="T93" fmla="*/ 106 h 107"/>
                  <a:gd name="T94" fmla="*/ 168 w 257"/>
                  <a:gd name="T95" fmla="*/ 107 h 107"/>
                  <a:gd name="T96" fmla="*/ 169 w 257"/>
                  <a:gd name="T97" fmla="*/ 107 h 107"/>
                  <a:gd name="T98" fmla="*/ 235 w 257"/>
                  <a:gd name="T99" fmla="*/ 84 h 107"/>
                  <a:gd name="T100" fmla="*/ 257 w 257"/>
                  <a:gd name="T101"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 h="107">
                    <a:moveTo>
                      <a:pt x="16" y="100"/>
                    </a:moveTo>
                    <a:cubicBezTo>
                      <a:pt x="16" y="100"/>
                      <a:pt x="15" y="99"/>
                      <a:pt x="14" y="98"/>
                    </a:cubicBezTo>
                    <a:cubicBezTo>
                      <a:pt x="15" y="98"/>
                      <a:pt x="17" y="98"/>
                      <a:pt x="18" y="97"/>
                    </a:cubicBezTo>
                    <a:cubicBezTo>
                      <a:pt x="17" y="98"/>
                      <a:pt x="17" y="99"/>
                      <a:pt x="16" y="100"/>
                    </a:cubicBezTo>
                    <a:moveTo>
                      <a:pt x="170" y="102"/>
                    </a:moveTo>
                    <a:cubicBezTo>
                      <a:pt x="170" y="100"/>
                      <a:pt x="169" y="97"/>
                      <a:pt x="169" y="95"/>
                    </a:cubicBezTo>
                    <a:cubicBezTo>
                      <a:pt x="173" y="95"/>
                      <a:pt x="177" y="95"/>
                      <a:pt x="181" y="95"/>
                    </a:cubicBezTo>
                    <a:cubicBezTo>
                      <a:pt x="181" y="95"/>
                      <a:pt x="181" y="95"/>
                      <a:pt x="181" y="95"/>
                    </a:cubicBezTo>
                    <a:cubicBezTo>
                      <a:pt x="178" y="97"/>
                      <a:pt x="173" y="100"/>
                      <a:pt x="170" y="102"/>
                    </a:cubicBezTo>
                    <a:moveTo>
                      <a:pt x="13" y="97"/>
                    </a:moveTo>
                    <a:cubicBezTo>
                      <a:pt x="12" y="96"/>
                      <a:pt x="11" y="95"/>
                      <a:pt x="10" y="95"/>
                    </a:cubicBezTo>
                    <a:cubicBezTo>
                      <a:pt x="9" y="94"/>
                      <a:pt x="9" y="94"/>
                      <a:pt x="9" y="94"/>
                    </a:cubicBezTo>
                    <a:cubicBezTo>
                      <a:pt x="12" y="94"/>
                      <a:pt x="14" y="93"/>
                      <a:pt x="16" y="91"/>
                    </a:cubicBezTo>
                    <a:cubicBezTo>
                      <a:pt x="17" y="92"/>
                      <a:pt x="18" y="92"/>
                      <a:pt x="19" y="93"/>
                    </a:cubicBezTo>
                    <a:cubicBezTo>
                      <a:pt x="19" y="93"/>
                      <a:pt x="20" y="93"/>
                      <a:pt x="20" y="94"/>
                    </a:cubicBezTo>
                    <a:cubicBezTo>
                      <a:pt x="20" y="94"/>
                      <a:pt x="20" y="95"/>
                      <a:pt x="19" y="95"/>
                    </a:cubicBezTo>
                    <a:cubicBezTo>
                      <a:pt x="17" y="96"/>
                      <a:pt x="15" y="96"/>
                      <a:pt x="13" y="97"/>
                    </a:cubicBezTo>
                    <a:cubicBezTo>
                      <a:pt x="13" y="97"/>
                      <a:pt x="13" y="97"/>
                      <a:pt x="13" y="97"/>
                    </a:cubicBezTo>
                    <a:moveTo>
                      <a:pt x="8" y="93"/>
                    </a:moveTo>
                    <a:cubicBezTo>
                      <a:pt x="6" y="92"/>
                      <a:pt x="5" y="91"/>
                      <a:pt x="4" y="90"/>
                    </a:cubicBezTo>
                    <a:cubicBezTo>
                      <a:pt x="7" y="89"/>
                      <a:pt x="9" y="88"/>
                      <a:pt x="12" y="87"/>
                    </a:cubicBezTo>
                    <a:cubicBezTo>
                      <a:pt x="12" y="88"/>
                      <a:pt x="13" y="89"/>
                      <a:pt x="14" y="90"/>
                    </a:cubicBezTo>
                    <a:cubicBezTo>
                      <a:pt x="15" y="90"/>
                      <a:pt x="15" y="90"/>
                      <a:pt x="15" y="90"/>
                    </a:cubicBezTo>
                    <a:cubicBezTo>
                      <a:pt x="13" y="91"/>
                      <a:pt x="10" y="92"/>
                      <a:pt x="8" y="93"/>
                    </a:cubicBezTo>
                    <a:cubicBezTo>
                      <a:pt x="8" y="93"/>
                      <a:pt x="8" y="93"/>
                      <a:pt x="8" y="93"/>
                    </a:cubicBezTo>
                    <a:moveTo>
                      <a:pt x="181" y="93"/>
                    </a:moveTo>
                    <a:cubicBezTo>
                      <a:pt x="177" y="93"/>
                      <a:pt x="173" y="93"/>
                      <a:pt x="169" y="93"/>
                    </a:cubicBezTo>
                    <a:cubicBezTo>
                      <a:pt x="169" y="91"/>
                      <a:pt x="169" y="89"/>
                      <a:pt x="169" y="87"/>
                    </a:cubicBezTo>
                    <a:cubicBezTo>
                      <a:pt x="173" y="87"/>
                      <a:pt x="177" y="87"/>
                      <a:pt x="181" y="88"/>
                    </a:cubicBezTo>
                    <a:cubicBezTo>
                      <a:pt x="181" y="89"/>
                      <a:pt x="181" y="91"/>
                      <a:pt x="181" y="93"/>
                    </a:cubicBezTo>
                    <a:moveTo>
                      <a:pt x="5" y="88"/>
                    </a:moveTo>
                    <a:cubicBezTo>
                      <a:pt x="5" y="87"/>
                      <a:pt x="5" y="87"/>
                      <a:pt x="6" y="86"/>
                    </a:cubicBezTo>
                    <a:cubicBezTo>
                      <a:pt x="6" y="85"/>
                      <a:pt x="7" y="84"/>
                      <a:pt x="8" y="83"/>
                    </a:cubicBezTo>
                    <a:cubicBezTo>
                      <a:pt x="8" y="84"/>
                      <a:pt x="9" y="85"/>
                      <a:pt x="10" y="86"/>
                    </a:cubicBezTo>
                    <a:cubicBezTo>
                      <a:pt x="8" y="87"/>
                      <a:pt x="6" y="87"/>
                      <a:pt x="5" y="88"/>
                    </a:cubicBezTo>
                    <a:moveTo>
                      <a:pt x="181" y="86"/>
                    </a:moveTo>
                    <a:cubicBezTo>
                      <a:pt x="177" y="85"/>
                      <a:pt x="173" y="85"/>
                      <a:pt x="170" y="85"/>
                    </a:cubicBezTo>
                    <a:cubicBezTo>
                      <a:pt x="169" y="85"/>
                      <a:pt x="169" y="85"/>
                      <a:pt x="169" y="85"/>
                    </a:cubicBezTo>
                    <a:cubicBezTo>
                      <a:pt x="169" y="84"/>
                      <a:pt x="168" y="83"/>
                      <a:pt x="168" y="82"/>
                    </a:cubicBezTo>
                    <a:cubicBezTo>
                      <a:pt x="171" y="81"/>
                      <a:pt x="174" y="81"/>
                      <a:pt x="177" y="81"/>
                    </a:cubicBezTo>
                    <a:cubicBezTo>
                      <a:pt x="178" y="81"/>
                      <a:pt x="179" y="81"/>
                      <a:pt x="180" y="81"/>
                    </a:cubicBezTo>
                    <a:cubicBezTo>
                      <a:pt x="181" y="82"/>
                      <a:pt x="181" y="84"/>
                      <a:pt x="181" y="86"/>
                    </a:cubicBezTo>
                    <a:moveTo>
                      <a:pt x="214" y="86"/>
                    </a:moveTo>
                    <a:cubicBezTo>
                      <a:pt x="223" y="82"/>
                      <a:pt x="233" y="79"/>
                      <a:pt x="241" y="76"/>
                    </a:cubicBezTo>
                    <a:cubicBezTo>
                      <a:pt x="239" y="78"/>
                      <a:pt x="236" y="79"/>
                      <a:pt x="234" y="81"/>
                    </a:cubicBezTo>
                    <a:cubicBezTo>
                      <a:pt x="227" y="82"/>
                      <a:pt x="220" y="84"/>
                      <a:pt x="214" y="86"/>
                    </a:cubicBezTo>
                    <a:moveTo>
                      <a:pt x="168" y="80"/>
                    </a:moveTo>
                    <a:cubicBezTo>
                      <a:pt x="168" y="79"/>
                      <a:pt x="168" y="78"/>
                      <a:pt x="168" y="76"/>
                    </a:cubicBezTo>
                    <a:cubicBezTo>
                      <a:pt x="168" y="76"/>
                      <a:pt x="168" y="75"/>
                      <a:pt x="168" y="75"/>
                    </a:cubicBezTo>
                    <a:cubicBezTo>
                      <a:pt x="172" y="75"/>
                      <a:pt x="176" y="74"/>
                      <a:pt x="180" y="74"/>
                    </a:cubicBezTo>
                    <a:cubicBezTo>
                      <a:pt x="180" y="75"/>
                      <a:pt x="180" y="76"/>
                      <a:pt x="180" y="77"/>
                    </a:cubicBezTo>
                    <a:cubicBezTo>
                      <a:pt x="180" y="78"/>
                      <a:pt x="180" y="79"/>
                      <a:pt x="180" y="79"/>
                    </a:cubicBezTo>
                    <a:cubicBezTo>
                      <a:pt x="179" y="79"/>
                      <a:pt x="178" y="79"/>
                      <a:pt x="177" y="79"/>
                    </a:cubicBezTo>
                    <a:cubicBezTo>
                      <a:pt x="174" y="79"/>
                      <a:pt x="171" y="79"/>
                      <a:pt x="168" y="80"/>
                    </a:cubicBezTo>
                    <a:moveTo>
                      <a:pt x="168" y="73"/>
                    </a:moveTo>
                    <a:cubicBezTo>
                      <a:pt x="172" y="71"/>
                      <a:pt x="176" y="68"/>
                      <a:pt x="179" y="66"/>
                    </a:cubicBezTo>
                    <a:cubicBezTo>
                      <a:pt x="179" y="68"/>
                      <a:pt x="180" y="70"/>
                      <a:pt x="180" y="72"/>
                    </a:cubicBezTo>
                    <a:cubicBezTo>
                      <a:pt x="176" y="72"/>
                      <a:pt x="172" y="73"/>
                      <a:pt x="168" y="73"/>
                    </a:cubicBezTo>
                    <a:moveTo>
                      <a:pt x="165" y="71"/>
                    </a:moveTo>
                    <a:cubicBezTo>
                      <a:pt x="162" y="69"/>
                      <a:pt x="159" y="68"/>
                      <a:pt x="156" y="67"/>
                    </a:cubicBezTo>
                    <a:cubicBezTo>
                      <a:pt x="162" y="66"/>
                      <a:pt x="168" y="65"/>
                      <a:pt x="174" y="65"/>
                    </a:cubicBezTo>
                    <a:cubicBezTo>
                      <a:pt x="171" y="67"/>
                      <a:pt x="168" y="69"/>
                      <a:pt x="165" y="71"/>
                    </a:cubicBezTo>
                    <a:moveTo>
                      <a:pt x="25" y="93"/>
                    </a:moveTo>
                    <a:cubicBezTo>
                      <a:pt x="32" y="84"/>
                      <a:pt x="43" y="73"/>
                      <a:pt x="59" y="65"/>
                    </a:cubicBezTo>
                    <a:cubicBezTo>
                      <a:pt x="60" y="64"/>
                      <a:pt x="61" y="64"/>
                      <a:pt x="62" y="63"/>
                    </a:cubicBezTo>
                    <a:cubicBezTo>
                      <a:pt x="54" y="70"/>
                      <a:pt x="45" y="77"/>
                      <a:pt x="39" y="84"/>
                    </a:cubicBezTo>
                    <a:cubicBezTo>
                      <a:pt x="34" y="87"/>
                      <a:pt x="29" y="91"/>
                      <a:pt x="24" y="94"/>
                    </a:cubicBezTo>
                    <a:cubicBezTo>
                      <a:pt x="25" y="94"/>
                      <a:pt x="25" y="94"/>
                      <a:pt x="25" y="94"/>
                    </a:cubicBezTo>
                    <a:cubicBezTo>
                      <a:pt x="25" y="93"/>
                      <a:pt x="25" y="93"/>
                      <a:pt x="25" y="93"/>
                    </a:cubicBezTo>
                    <a:cubicBezTo>
                      <a:pt x="25" y="93"/>
                      <a:pt x="25" y="93"/>
                      <a:pt x="25" y="93"/>
                    </a:cubicBezTo>
                    <a:cubicBezTo>
                      <a:pt x="25" y="93"/>
                      <a:pt x="25" y="93"/>
                      <a:pt x="25" y="93"/>
                    </a:cubicBezTo>
                    <a:cubicBezTo>
                      <a:pt x="25" y="93"/>
                      <a:pt x="25" y="93"/>
                      <a:pt x="25" y="93"/>
                    </a:cubicBezTo>
                    <a:moveTo>
                      <a:pt x="153" y="66"/>
                    </a:moveTo>
                    <a:cubicBezTo>
                      <a:pt x="151" y="65"/>
                      <a:pt x="148" y="64"/>
                      <a:pt x="145" y="63"/>
                    </a:cubicBezTo>
                    <a:cubicBezTo>
                      <a:pt x="149" y="63"/>
                      <a:pt x="152" y="62"/>
                      <a:pt x="155" y="62"/>
                    </a:cubicBezTo>
                    <a:cubicBezTo>
                      <a:pt x="158" y="61"/>
                      <a:pt x="162" y="60"/>
                      <a:pt x="166" y="60"/>
                    </a:cubicBezTo>
                    <a:cubicBezTo>
                      <a:pt x="167" y="59"/>
                      <a:pt x="167" y="59"/>
                      <a:pt x="167" y="59"/>
                    </a:cubicBezTo>
                    <a:cubicBezTo>
                      <a:pt x="170" y="61"/>
                      <a:pt x="173" y="62"/>
                      <a:pt x="176" y="63"/>
                    </a:cubicBezTo>
                    <a:cubicBezTo>
                      <a:pt x="168" y="63"/>
                      <a:pt x="161" y="64"/>
                      <a:pt x="154" y="65"/>
                    </a:cubicBezTo>
                    <a:cubicBezTo>
                      <a:pt x="153" y="66"/>
                      <a:pt x="153" y="66"/>
                      <a:pt x="153" y="66"/>
                    </a:cubicBezTo>
                    <a:moveTo>
                      <a:pt x="141" y="61"/>
                    </a:moveTo>
                    <a:cubicBezTo>
                      <a:pt x="138" y="61"/>
                      <a:pt x="135" y="60"/>
                      <a:pt x="132" y="59"/>
                    </a:cubicBezTo>
                    <a:cubicBezTo>
                      <a:pt x="139" y="58"/>
                      <a:pt x="145" y="56"/>
                      <a:pt x="152" y="54"/>
                    </a:cubicBezTo>
                    <a:cubicBezTo>
                      <a:pt x="156" y="55"/>
                      <a:pt x="160" y="57"/>
                      <a:pt x="164" y="58"/>
                    </a:cubicBezTo>
                    <a:cubicBezTo>
                      <a:pt x="161" y="59"/>
                      <a:pt x="157" y="59"/>
                      <a:pt x="154" y="60"/>
                    </a:cubicBezTo>
                    <a:cubicBezTo>
                      <a:pt x="151" y="60"/>
                      <a:pt x="147" y="61"/>
                      <a:pt x="144" y="61"/>
                    </a:cubicBezTo>
                    <a:cubicBezTo>
                      <a:pt x="143" y="61"/>
                      <a:pt x="143" y="61"/>
                      <a:pt x="142" y="61"/>
                    </a:cubicBezTo>
                    <a:cubicBezTo>
                      <a:pt x="142" y="61"/>
                      <a:pt x="142" y="61"/>
                      <a:pt x="142" y="61"/>
                    </a:cubicBezTo>
                    <a:cubicBezTo>
                      <a:pt x="142" y="61"/>
                      <a:pt x="142" y="61"/>
                      <a:pt x="142" y="61"/>
                    </a:cubicBezTo>
                    <a:cubicBezTo>
                      <a:pt x="142" y="61"/>
                      <a:pt x="142" y="61"/>
                      <a:pt x="141" y="61"/>
                    </a:cubicBezTo>
                    <a:cubicBezTo>
                      <a:pt x="141" y="61"/>
                      <a:pt x="141" y="61"/>
                      <a:pt x="141" y="61"/>
                    </a:cubicBezTo>
                    <a:cubicBezTo>
                      <a:pt x="141" y="61"/>
                      <a:pt x="141" y="61"/>
                      <a:pt x="141" y="61"/>
                    </a:cubicBezTo>
                    <a:moveTo>
                      <a:pt x="50" y="76"/>
                    </a:moveTo>
                    <a:cubicBezTo>
                      <a:pt x="56" y="70"/>
                      <a:pt x="64" y="64"/>
                      <a:pt x="70" y="60"/>
                    </a:cubicBezTo>
                    <a:cubicBezTo>
                      <a:pt x="76" y="57"/>
                      <a:pt x="82" y="55"/>
                      <a:pt x="89" y="53"/>
                    </a:cubicBezTo>
                    <a:cubicBezTo>
                      <a:pt x="82" y="58"/>
                      <a:pt x="74" y="63"/>
                      <a:pt x="67" y="67"/>
                    </a:cubicBezTo>
                    <a:cubicBezTo>
                      <a:pt x="67" y="67"/>
                      <a:pt x="67" y="67"/>
                      <a:pt x="67" y="67"/>
                    </a:cubicBezTo>
                    <a:cubicBezTo>
                      <a:pt x="61" y="70"/>
                      <a:pt x="55" y="73"/>
                      <a:pt x="50" y="76"/>
                    </a:cubicBezTo>
                    <a:moveTo>
                      <a:pt x="128" y="59"/>
                    </a:moveTo>
                    <a:cubicBezTo>
                      <a:pt x="124" y="58"/>
                      <a:pt x="120" y="58"/>
                      <a:pt x="116" y="57"/>
                    </a:cubicBezTo>
                    <a:cubicBezTo>
                      <a:pt x="122" y="55"/>
                      <a:pt x="127" y="53"/>
                      <a:pt x="133" y="51"/>
                    </a:cubicBezTo>
                    <a:cubicBezTo>
                      <a:pt x="138" y="51"/>
                      <a:pt x="143" y="52"/>
                      <a:pt x="148" y="53"/>
                    </a:cubicBezTo>
                    <a:cubicBezTo>
                      <a:pt x="141" y="55"/>
                      <a:pt x="135" y="57"/>
                      <a:pt x="128" y="59"/>
                    </a:cubicBezTo>
                    <a:moveTo>
                      <a:pt x="76" y="63"/>
                    </a:moveTo>
                    <a:cubicBezTo>
                      <a:pt x="83" y="60"/>
                      <a:pt x="89" y="55"/>
                      <a:pt x="95" y="52"/>
                    </a:cubicBezTo>
                    <a:cubicBezTo>
                      <a:pt x="100" y="51"/>
                      <a:pt x="105" y="50"/>
                      <a:pt x="111" y="50"/>
                    </a:cubicBezTo>
                    <a:cubicBezTo>
                      <a:pt x="103" y="53"/>
                      <a:pt x="96" y="56"/>
                      <a:pt x="89" y="59"/>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3" y="61"/>
                      <a:pt x="80" y="62"/>
                      <a:pt x="76" y="63"/>
                    </a:cubicBezTo>
                    <a:moveTo>
                      <a:pt x="95" y="59"/>
                    </a:moveTo>
                    <a:cubicBezTo>
                      <a:pt x="102" y="56"/>
                      <a:pt x="109" y="53"/>
                      <a:pt x="116" y="50"/>
                    </a:cubicBezTo>
                    <a:cubicBezTo>
                      <a:pt x="117" y="50"/>
                      <a:pt x="117" y="50"/>
                      <a:pt x="118" y="50"/>
                    </a:cubicBezTo>
                    <a:cubicBezTo>
                      <a:pt x="122" y="50"/>
                      <a:pt x="125" y="50"/>
                      <a:pt x="129" y="50"/>
                    </a:cubicBezTo>
                    <a:cubicBezTo>
                      <a:pt x="123" y="53"/>
                      <a:pt x="117" y="55"/>
                      <a:pt x="111" y="57"/>
                    </a:cubicBezTo>
                    <a:cubicBezTo>
                      <a:pt x="106" y="57"/>
                      <a:pt x="100" y="58"/>
                      <a:pt x="95" y="59"/>
                    </a:cubicBezTo>
                    <a:moveTo>
                      <a:pt x="179" y="25"/>
                    </a:moveTo>
                    <a:cubicBezTo>
                      <a:pt x="176" y="24"/>
                      <a:pt x="173" y="22"/>
                      <a:pt x="170" y="21"/>
                    </a:cubicBezTo>
                    <a:cubicBezTo>
                      <a:pt x="170" y="20"/>
                      <a:pt x="170" y="19"/>
                      <a:pt x="170" y="18"/>
                    </a:cubicBezTo>
                    <a:cubicBezTo>
                      <a:pt x="173" y="19"/>
                      <a:pt x="176" y="20"/>
                      <a:pt x="180" y="20"/>
                    </a:cubicBezTo>
                    <a:cubicBezTo>
                      <a:pt x="179" y="22"/>
                      <a:pt x="179" y="23"/>
                      <a:pt x="179" y="25"/>
                    </a:cubicBezTo>
                    <a:moveTo>
                      <a:pt x="180" y="18"/>
                    </a:moveTo>
                    <a:cubicBezTo>
                      <a:pt x="177" y="18"/>
                      <a:pt x="174" y="18"/>
                      <a:pt x="171" y="17"/>
                    </a:cubicBezTo>
                    <a:cubicBezTo>
                      <a:pt x="171" y="15"/>
                      <a:pt x="171" y="14"/>
                      <a:pt x="171" y="13"/>
                    </a:cubicBezTo>
                    <a:cubicBezTo>
                      <a:pt x="172" y="13"/>
                      <a:pt x="172" y="13"/>
                      <a:pt x="172" y="13"/>
                    </a:cubicBezTo>
                    <a:cubicBezTo>
                      <a:pt x="175" y="13"/>
                      <a:pt x="178" y="13"/>
                      <a:pt x="180" y="14"/>
                    </a:cubicBezTo>
                    <a:cubicBezTo>
                      <a:pt x="180" y="15"/>
                      <a:pt x="180" y="17"/>
                      <a:pt x="180" y="18"/>
                    </a:cubicBezTo>
                    <a:moveTo>
                      <a:pt x="181" y="29"/>
                    </a:moveTo>
                    <a:cubicBezTo>
                      <a:pt x="181" y="29"/>
                      <a:pt x="181" y="29"/>
                      <a:pt x="181" y="29"/>
                    </a:cubicBezTo>
                    <a:cubicBezTo>
                      <a:pt x="182" y="29"/>
                      <a:pt x="182" y="28"/>
                      <a:pt x="182" y="28"/>
                    </a:cubicBezTo>
                    <a:cubicBezTo>
                      <a:pt x="183" y="19"/>
                      <a:pt x="184" y="14"/>
                      <a:pt x="185" y="6"/>
                    </a:cubicBezTo>
                    <a:cubicBezTo>
                      <a:pt x="208" y="24"/>
                      <a:pt x="232" y="52"/>
                      <a:pt x="252" y="69"/>
                    </a:cubicBezTo>
                    <a:cubicBezTo>
                      <a:pt x="234" y="74"/>
                      <a:pt x="207" y="83"/>
                      <a:pt x="185" y="94"/>
                    </a:cubicBezTo>
                    <a:cubicBezTo>
                      <a:pt x="184" y="86"/>
                      <a:pt x="184" y="79"/>
                      <a:pt x="184" y="74"/>
                    </a:cubicBezTo>
                    <a:cubicBezTo>
                      <a:pt x="183" y="71"/>
                      <a:pt x="183" y="68"/>
                      <a:pt x="183" y="66"/>
                    </a:cubicBezTo>
                    <a:cubicBezTo>
                      <a:pt x="183" y="65"/>
                      <a:pt x="183" y="64"/>
                      <a:pt x="182" y="64"/>
                    </a:cubicBezTo>
                    <a:cubicBezTo>
                      <a:pt x="182" y="63"/>
                      <a:pt x="182" y="63"/>
                      <a:pt x="182" y="63"/>
                    </a:cubicBezTo>
                    <a:cubicBezTo>
                      <a:pt x="182" y="62"/>
                      <a:pt x="181" y="62"/>
                      <a:pt x="181" y="62"/>
                    </a:cubicBezTo>
                    <a:cubicBezTo>
                      <a:pt x="159" y="50"/>
                      <a:pt x="137" y="46"/>
                      <a:pt x="118" y="46"/>
                    </a:cubicBezTo>
                    <a:cubicBezTo>
                      <a:pt x="118" y="46"/>
                      <a:pt x="118" y="46"/>
                      <a:pt x="118" y="46"/>
                    </a:cubicBezTo>
                    <a:cubicBezTo>
                      <a:pt x="95" y="46"/>
                      <a:pt x="74" y="53"/>
                      <a:pt x="58" y="61"/>
                    </a:cubicBezTo>
                    <a:cubicBezTo>
                      <a:pt x="42" y="70"/>
                      <a:pt x="29" y="81"/>
                      <a:pt x="23" y="91"/>
                    </a:cubicBezTo>
                    <a:cubicBezTo>
                      <a:pt x="22" y="90"/>
                      <a:pt x="22" y="90"/>
                      <a:pt x="22" y="90"/>
                    </a:cubicBezTo>
                    <a:cubicBezTo>
                      <a:pt x="20" y="90"/>
                      <a:pt x="17" y="87"/>
                      <a:pt x="14" y="85"/>
                    </a:cubicBezTo>
                    <a:cubicBezTo>
                      <a:pt x="13" y="84"/>
                      <a:pt x="11" y="82"/>
                      <a:pt x="11" y="81"/>
                    </a:cubicBezTo>
                    <a:cubicBezTo>
                      <a:pt x="10" y="81"/>
                      <a:pt x="10" y="80"/>
                      <a:pt x="10" y="80"/>
                    </a:cubicBezTo>
                    <a:cubicBezTo>
                      <a:pt x="10" y="80"/>
                      <a:pt x="10" y="80"/>
                      <a:pt x="10" y="80"/>
                    </a:cubicBezTo>
                    <a:cubicBezTo>
                      <a:pt x="17" y="68"/>
                      <a:pt x="33" y="52"/>
                      <a:pt x="53" y="40"/>
                    </a:cubicBezTo>
                    <a:cubicBezTo>
                      <a:pt x="74" y="27"/>
                      <a:pt x="101" y="18"/>
                      <a:pt x="129" y="18"/>
                    </a:cubicBezTo>
                    <a:cubicBezTo>
                      <a:pt x="141" y="18"/>
                      <a:pt x="154" y="20"/>
                      <a:pt x="167" y="24"/>
                    </a:cubicBezTo>
                    <a:cubicBezTo>
                      <a:pt x="168" y="25"/>
                      <a:pt x="168" y="25"/>
                      <a:pt x="168" y="25"/>
                    </a:cubicBezTo>
                    <a:cubicBezTo>
                      <a:pt x="168" y="25"/>
                      <a:pt x="168" y="25"/>
                      <a:pt x="168" y="25"/>
                    </a:cubicBezTo>
                    <a:cubicBezTo>
                      <a:pt x="172" y="26"/>
                      <a:pt x="176" y="27"/>
                      <a:pt x="180" y="29"/>
                    </a:cubicBezTo>
                    <a:cubicBezTo>
                      <a:pt x="180" y="29"/>
                      <a:pt x="180" y="29"/>
                      <a:pt x="181" y="29"/>
                    </a:cubicBezTo>
                    <a:moveTo>
                      <a:pt x="181" y="12"/>
                    </a:moveTo>
                    <a:cubicBezTo>
                      <a:pt x="178" y="11"/>
                      <a:pt x="175" y="11"/>
                      <a:pt x="172" y="11"/>
                    </a:cubicBezTo>
                    <a:cubicBezTo>
                      <a:pt x="175" y="9"/>
                      <a:pt x="178" y="7"/>
                      <a:pt x="181" y="5"/>
                    </a:cubicBezTo>
                    <a:cubicBezTo>
                      <a:pt x="181" y="8"/>
                      <a:pt x="181" y="10"/>
                      <a:pt x="181" y="12"/>
                    </a:cubicBezTo>
                    <a:moveTo>
                      <a:pt x="184" y="0"/>
                    </a:moveTo>
                    <a:cubicBezTo>
                      <a:pt x="183" y="0"/>
                      <a:pt x="183" y="0"/>
                      <a:pt x="183" y="0"/>
                    </a:cubicBezTo>
                    <a:cubicBezTo>
                      <a:pt x="178" y="3"/>
                      <a:pt x="173" y="6"/>
                      <a:pt x="168" y="9"/>
                    </a:cubicBezTo>
                    <a:cubicBezTo>
                      <a:pt x="168" y="9"/>
                      <a:pt x="168" y="10"/>
                      <a:pt x="167" y="10"/>
                    </a:cubicBezTo>
                    <a:cubicBezTo>
                      <a:pt x="167" y="14"/>
                      <a:pt x="167" y="17"/>
                      <a:pt x="167" y="20"/>
                    </a:cubicBezTo>
                    <a:cubicBezTo>
                      <a:pt x="154" y="16"/>
                      <a:pt x="141" y="14"/>
                      <a:pt x="129" y="14"/>
                    </a:cubicBezTo>
                    <a:cubicBezTo>
                      <a:pt x="100" y="14"/>
                      <a:pt x="73" y="24"/>
                      <a:pt x="52" y="37"/>
                    </a:cubicBezTo>
                    <a:cubicBezTo>
                      <a:pt x="30" y="49"/>
                      <a:pt x="14" y="65"/>
                      <a:pt x="6" y="78"/>
                    </a:cubicBezTo>
                    <a:cubicBezTo>
                      <a:pt x="6" y="78"/>
                      <a:pt x="6" y="78"/>
                      <a:pt x="6" y="78"/>
                    </a:cubicBezTo>
                    <a:cubicBezTo>
                      <a:pt x="5" y="81"/>
                      <a:pt x="3" y="83"/>
                      <a:pt x="3" y="84"/>
                    </a:cubicBezTo>
                    <a:cubicBezTo>
                      <a:pt x="2" y="86"/>
                      <a:pt x="1" y="87"/>
                      <a:pt x="0" y="89"/>
                    </a:cubicBezTo>
                    <a:cubicBezTo>
                      <a:pt x="0" y="90"/>
                      <a:pt x="0" y="90"/>
                      <a:pt x="1" y="91"/>
                    </a:cubicBezTo>
                    <a:cubicBezTo>
                      <a:pt x="2" y="92"/>
                      <a:pt x="4" y="95"/>
                      <a:pt x="7" y="97"/>
                    </a:cubicBezTo>
                    <a:cubicBezTo>
                      <a:pt x="10" y="100"/>
                      <a:pt x="13" y="103"/>
                      <a:pt x="16" y="104"/>
                    </a:cubicBezTo>
                    <a:cubicBezTo>
                      <a:pt x="16" y="104"/>
                      <a:pt x="16" y="104"/>
                      <a:pt x="17" y="104"/>
                    </a:cubicBezTo>
                    <a:cubicBezTo>
                      <a:pt x="17" y="104"/>
                      <a:pt x="18" y="104"/>
                      <a:pt x="18" y="104"/>
                    </a:cubicBezTo>
                    <a:cubicBezTo>
                      <a:pt x="18" y="104"/>
                      <a:pt x="18" y="104"/>
                      <a:pt x="18" y="104"/>
                    </a:cubicBezTo>
                    <a:cubicBezTo>
                      <a:pt x="41" y="86"/>
                      <a:pt x="71" y="61"/>
                      <a:pt x="111" y="61"/>
                    </a:cubicBezTo>
                    <a:cubicBezTo>
                      <a:pt x="111" y="61"/>
                      <a:pt x="111" y="61"/>
                      <a:pt x="111" y="61"/>
                    </a:cubicBezTo>
                    <a:cubicBezTo>
                      <a:pt x="127" y="61"/>
                      <a:pt x="144" y="65"/>
                      <a:pt x="164" y="74"/>
                    </a:cubicBezTo>
                    <a:cubicBezTo>
                      <a:pt x="164" y="74"/>
                      <a:pt x="164" y="75"/>
                      <a:pt x="164" y="75"/>
                    </a:cubicBezTo>
                    <a:cubicBezTo>
                      <a:pt x="165" y="81"/>
                      <a:pt x="166" y="97"/>
                      <a:pt x="166" y="105"/>
                    </a:cubicBezTo>
                    <a:cubicBezTo>
                      <a:pt x="166" y="105"/>
                      <a:pt x="166" y="105"/>
                      <a:pt x="166" y="105"/>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7" y="106"/>
                      <a:pt x="167" y="106"/>
                    </a:cubicBezTo>
                    <a:cubicBezTo>
                      <a:pt x="167" y="107"/>
                      <a:pt x="167" y="107"/>
                      <a:pt x="167" y="107"/>
                    </a:cubicBezTo>
                    <a:cubicBezTo>
                      <a:pt x="168" y="107"/>
                      <a:pt x="168" y="107"/>
                      <a:pt x="168" y="107"/>
                    </a:cubicBezTo>
                    <a:cubicBezTo>
                      <a:pt x="168" y="107"/>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6"/>
                      <a:pt x="170" y="106"/>
                      <a:pt x="170" y="106"/>
                    </a:cubicBezTo>
                    <a:cubicBezTo>
                      <a:pt x="191" y="96"/>
                      <a:pt x="214" y="88"/>
                      <a:pt x="235" y="85"/>
                    </a:cubicBezTo>
                    <a:cubicBezTo>
                      <a:pt x="235" y="84"/>
                      <a:pt x="235" y="84"/>
                      <a:pt x="235" y="84"/>
                    </a:cubicBezTo>
                    <a:cubicBezTo>
                      <a:pt x="241" y="80"/>
                      <a:pt x="248" y="76"/>
                      <a:pt x="254" y="73"/>
                    </a:cubicBezTo>
                    <a:cubicBezTo>
                      <a:pt x="254" y="72"/>
                      <a:pt x="255" y="72"/>
                      <a:pt x="256" y="72"/>
                    </a:cubicBezTo>
                    <a:cubicBezTo>
                      <a:pt x="256" y="72"/>
                      <a:pt x="257" y="71"/>
                      <a:pt x="257" y="71"/>
                    </a:cubicBezTo>
                    <a:cubicBezTo>
                      <a:pt x="257" y="70"/>
                      <a:pt x="257" y="69"/>
                      <a:pt x="257" y="69"/>
                    </a:cubicBezTo>
                    <a:cubicBezTo>
                      <a:pt x="237" y="51"/>
                      <a:pt x="211" y="21"/>
                      <a:pt x="186" y="2"/>
                    </a:cubicBezTo>
                    <a:cubicBezTo>
                      <a:pt x="185" y="1"/>
                      <a:pt x="185" y="1"/>
                      <a:pt x="185" y="1"/>
                    </a:cubicBezTo>
                    <a:cubicBezTo>
                      <a:pt x="185" y="0"/>
                      <a:pt x="184" y="0"/>
                      <a:pt x="18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878"/>
              <p:cNvSpPr>
                <a:spLocks noEditPoints="1"/>
              </p:cNvSpPr>
              <p:nvPr/>
            </p:nvSpPr>
            <p:spPr bwMode="auto">
              <a:xfrm>
                <a:off x="2372" y="3078"/>
                <a:ext cx="545" cy="564"/>
              </a:xfrm>
              <a:custGeom>
                <a:avLst/>
                <a:gdLst>
                  <a:gd name="T0" fmla="*/ 216 w 230"/>
                  <a:gd name="T1" fmla="*/ 232 h 238"/>
                  <a:gd name="T2" fmla="*/ 216 w 230"/>
                  <a:gd name="T3" fmla="*/ 232 h 238"/>
                  <a:gd name="T4" fmla="*/ 217 w 230"/>
                  <a:gd name="T5" fmla="*/ 220 h 238"/>
                  <a:gd name="T6" fmla="*/ 225 w 230"/>
                  <a:gd name="T7" fmla="*/ 222 h 238"/>
                  <a:gd name="T8" fmla="*/ 218 w 230"/>
                  <a:gd name="T9" fmla="*/ 212 h 238"/>
                  <a:gd name="T10" fmla="*/ 226 w 230"/>
                  <a:gd name="T11" fmla="*/ 214 h 238"/>
                  <a:gd name="T12" fmla="*/ 226 w 230"/>
                  <a:gd name="T13" fmla="*/ 214 h 238"/>
                  <a:gd name="T14" fmla="*/ 214 w 230"/>
                  <a:gd name="T15" fmla="*/ 207 h 238"/>
                  <a:gd name="T16" fmla="*/ 212 w 230"/>
                  <a:gd name="T17" fmla="*/ 207 h 238"/>
                  <a:gd name="T18" fmla="*/ 146 w 230"/>
                  <a:gd name="T19" fmla="*/ 190 h 238"/>
                  <a:gd name="T20" fmla="*/ 155 w 230"/>
                  <a:gd name="T21" fmla="*/ 187 h 238"/>
                  <a:gd name="T22" fmla="*/ 104 w 230"/>
                  <a:gd name="T23" fmla="*/ 158 h 238"/>
                  <a:gd name="T24" fmla="*/ 133 w 230"/>
                  <a:gd name="T25" fmla="*/ 173 h 238"/>
                  <a:gd name="T26" fmla="*/ 100 w 230"/>
                  <a:gd name="T27" fmla="*/ 153 h 238"/>
                  <a:gd name="T28" fmla="*/ 19 w 230"/>
                  <a:gd name="T29" fmla="*/ 128 h 238"/>
                  <a:gd name="T30" fmla="*/ 108 w 230"/>
                  <a:gd name="T31" fmla="*/ 147 h 238"/>
                  <a:gd name="T32" fmla="*/ 108 w 230"/>
                  <a:gd name="T33" fmla="*/ 147 h 238"/>
                  <a:gd name="T34" fmla="*/ 27 w 230"/>
                  <a:gd name="T35" fmla="*/ 126 h 238"/>
                  <a:gd name="T36" fmla="*/ 28 w 230"/>
                  <a:gd name="T37" fmla="*/ 111 h 238"/>
                  <a:gd name="T38" fmla="*/ 77 w 230"/>
                  <a:gd name="T39" fmla="*/ 115 h 238"/>
                  <a:gd name="T40" fmla="*/ 92 w 230"/>
                  <a:gd name="T41" fmla="*/ 119 h 238"/>
                  <a:gd name="T42" fmla="*/ 97 w 230"/>
                  <a:gd name="T43" fmla="*/ 130 h 238"/>
                  <a:gd name="T44" fmla="*/ 86 w 230"/>
                  <a:gd name="T45" fmla="*/ 101 h 238"/>
                  <a:gd name="T46" fmla="*/ 71 w 230"/>
                  <a:gd name="T47" fmla="*/ 96 h 238"/>
                  <a:gd name="T48" fmla="*/ 90 w 230"/>
                  <a:gd name="T49" fmla="*/ 114 h 238"/>
                  <a:gd name="T50" fmla="*/ 83 w 230"/>
                  <a:gd name="T51" fmla="*/ 84 h 238"/>
                  <a:gd name="T52" fmla="*/ 80 w 230"/>
                  <a:gd name="T53" fmla="*/ 68 h 238"/>
                  <a:gd name="T54" fmla="*/ 91 w 230"/>
                  <a:gd name="T55" fmla="*/ 77 h 238"/>
                  <a:gd name="T56" fmla="*/ 93 w 230"/>
                  <a:gd name="T57" fmla="*/ 74 h 238"/>
                  <a:gd name="T58" fmla="*/ 87 w 230"/>
                  <a:gd name="T59" fmla="*/ 61 h 238"/>
                  <a:gd name="T60" fmla="*/ 103 w 230"/>
                  <a:gd name="T61" fmla="*/ 67 h 238"/>
                  <a:gd name="T62" fmla="*/ 103 w 230"/>
                  <a:gd name="T63" fmla="*/ 67 h 238"/>
                  <a:gd name="T64" fmla="*/ 60 w 230"/>
                  <a:gd name="T65" fmla="*/ 31 h 238"/>
                  <a:gd name="T66" fmla="*/ 90 w 230"/>
                  <a:gd name="T67" fmla="*/ 52 h 238"/>
                  <a:gd name="T68" fmla="*/ 62 w 230"/>
                  <a:gd name="T69" fmla="*/ 79 h 238"/>
                  <a:gd name="T70" fmla="*/ 209 w 230"/>
                  <a:gd name="T71" fmla="*/ 212 h 238"/>
                  <a:gd name="T72" fmla="*/ 212 w 230"/>
                  <a:gd name="T73" fmla="*/ 230 h 238"/>
                  <a:gd name="T74" fmla="*/ 199 w 230"/>
                  <a:gd name="T75" fmla="*/ 233 h 238"/>
                  <a:gd name="T76" fmla="*/ 32 w 230"/>
                  <a:gd name="T77" fmla="*/ 107 h 238"/>
                  <a:gd name="T78" fmla="*/ 5 w 230"/>
                  <a:gd name="T79" fmla="*/ 120 h 238"/>
                  <a:gd name="T80" fmla="*/ 0 w 230"/>
                  <a:gd name="T81" fmla="*/ 118 h 238"/>
                  <a:gd name="T82" fmla="*/ 21 w 230"/>
                  <a:gd name="T83" fmla="*/ 134 h 238"/>
                  <a:gd name="T84" fmla="*/ 103 w 230"/>
                  <a:gd name="T85" fmla="*/ 208 h 238"/>
                  <a:gd name="T86" fmla="*/ 221 w 230"/>
                  <a:gd name="T87" fmla="*/ 236 h 238"/>
                  <a:gd name="T88" fmla="*/ 230 w 230"/>
                  <a:gd name="T89" fmla="*/ 213 h 238"/>
                  <a:gd name="T90" fmla="*/ 227 w 230"/>
                  <a:gd name="T91" fmla="*/ 206 h 238"/>
                  <a:gd name="T92" fmla="*/ 101 w 230"/>
                  <a:gd name="T93" fmla="*/ 75 h 238"/>
                  <a:gd name="T94" fmla="*/ 116 w 230"/>
                  <a:gd name="T95" fmla="*/ 61 h 238"/>
                  <a:gd name="T96" fmla="*/ 116 w 230"/>
                  <a:gd name="T97" fmla="*/ 60 h 238"/>
                  <a:gd name="T98" fmla="*/ 115 w 230"/>
                  <a:gd name="T99" fmla="*/ 58 h 238"/>
                  <a:gd name="T100" fmla="*/ 113 w 230"/>
                  <a:gd name="T101" fmla="*/ 57 h 238"/>
                  <a:gd name="T102" fmla="*/ 15 w 230"/>
                  <a:gd name="T103" fmla="*/ 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0" h="238">
                    <a:moveTo>
                      <a:pt x="211" y="233"/>
                    </a:moveTo>
                    <a:cubicBezTo>
                      <a:pt x="211" y="233"/>
                      <a:pt x="211" y="233"/>
                      <a:pt x="211" y="233"/>
                    </a:cubicBezTo>
                    <a:cubicBezTo>
                      <a:pt x="211" y="233"/>
                      <a:pt x="211" y="233"/>
                      <a:pt x="211" y="233"/>
                    </a:cubicBezTo>
                    <a:moveTo>
                      <a:pt x="216" y="232"/>
                    </a:moveTo>
                    <a:cubicBezTo>
                      <a:pt x="216" y="231"/>
                      <a:pt x="217" y="229"/>
                      <a:pt x="217" y="227"/>
                    </a:cubicBezTo>
                    <a:cubicBezTo>
                      <a:pt x="219" y="229"/>
                      <a:pt x="221" y="230"/>
                      <a:pt x="223" y="231"/>
                    </a:cubicBezTo>
                    <a:cubicBezTo>
                      <a:pt x="222" y="231"/>
                      <a:pt x="221" y="232"/>
                      <a:pt x="220" y="232"/>
                    </a:cubicBezTo>
                    <a:cubicBezTo>
                      <a:pt x="219" y="232"/>
                      <a:pt x="218" y="232"/>
                      <a:pt x="216" y="232"/>
                    </a:cubicBezTo>
                    <a:moveTo>
                      <a:pt x="225" y="230"/>
                    </a:moveTo>
                    <a:cubicBezTo>
                      <a:pt x="222" y="228"/>
                      <a:pt x="220" y="227"/>
                      <a:pt x="217" y="225"/>
                    </a:cubicBezTo>
                    <a:cubicBezTo>
                      <a:pt x="217" y="223"/>
                      <a:pt x="217" y="222"/>
                      <a:pt x="217" y="221"/>
                    </a:cubicBezTo>
                    <a:cubicBezTo>
                      <a:pt x="217" y="220"/>
                      <a:pt x="217" y="220"/>
                      <a:pt x="217" y="220"/>
                    </a:cubicBezTo>
                    <a:cubicBezTo>
                      <a:pt x="220" y="221"/>
                      <a:pt x="223" y="222"/>
                      <a:pt x="225" y="224"/>
                    </a:cubicBezTo>
                    <a:cubicBezTo>
                      <a:pt x="225" y="225"/>
                      <a:pt x="225" y="225"/>
                      <a:pt x="225" y="225"/>
                    </a:cubicBezTo>
                    <a:cubicBezTo>
                      <a:pt x="225" y="227"/>
                      <a:pt x="225" y="228"/>
                      <a:pt x="225" y="230"/>
                    </a:cubicBezTo>
                    <a:moveTo>
                      <a:pt x="225" y="222"/>
                    </a:moveTo>
                    <a:cubicBezTo>
                      <a:pt x="223" y="220"/>
                      <a:pt x="220" y="218"/>
                      <a:pt x="217" y="217"/>
                    </a:cubicBezTo>
                    <a:cubicBezTo>
                      <a:pt x="217" y="216"/>
                      <a:pt x="217" y="214"/>
                      <a:pt x="217" y="212"/>
                    </a:cubicBezTo>
                    <a:cubicBezTo>
                      <a:pt x="216" y="212"/>
                      <a:pt x="216" y="212"/>
                      <a:pt x="216" y="212"/>
                    </a:cubicBezTo>
                    <a:cubicBezTo>
                      <a:pt x="217" y="212"/>
                      <a:pt x="218" y="212"/>
                      <a:pt x="218" y="212"/>
                    </a:cubicBezTo>
                    <a:cubicBezTo>
                      <a:pt x="220" y="213"/>
                      <a:pt x="223" y="215"/>
                      <a:pt x="225" y="216"/>
                    </a:cubicBezTo>
                    <a:cubicBezTo>
                      <a:pt x="225" y="216"/>
                      <a:pt x="225" y="216"/>
                      <a:pt x="225" y="216"/>
                    </a:cubicBezTo>
                    <a:cubicBezTo>
                      <a:pt x="225" y="218"/>
                      <a:pt x="225" y="220"/>
                      <a:pt x="225" y="222"/>
                    </a:cubicBezTo>
                    <a:moveTo>
                      <a:pt x="226" y="214"/>
                    </a:moveTo>
                    <a:cubicBezTo>
                      <a:pt x="224" y="213"/>
                      <a:pt x="223" y="212"/>
                      <a:pt x="222" y="211"/>
                    </a:cubicBezTo>
                    <a:cubicBezTo>
                      <a:pt x="223" y="211"/>
                      <a:pt x="224" y="211"/>
                      <a:pt x="226" y="211"/>
                    </a:cubicBezTo>
                    <a:cubicBezTo>
                      <a:pt x="226" y="211"/>
                      <a:pt x="226" y="212"/>
                      <a:pt x="226" y="213"/>
                    </a:cubicBezTo>
                    <a:cubicBezTo>
                      <a:pt x="226" y="214"/>
                      <a:pt x="226" y="214"/>
                      <a:pt x="226" y="214"/>
                    </a:cubicBezTo>
                    <a:moveTo>
                      <a:pt x="209" y="207"/>
                    </a:moveTo>
                    <a:cubicBezTo>
                      <a:pt x="194" y="207"/>
                      <a:pt x="175" y="204"/>
                      <a:pt x="155" y="194"/>
                    </a:cubicBezTo>
                    <a:cubicBezTo>
                      <a:pt x="167" y="197"/>
                      <a:pt x="181" y="200"/>
                      <a:pt x="192" y="202"/>
                    </a:cubicBezTo>
                    <a:cubicBezTo>
                      <a:pt x="200" y="204"/>
                      <a:pt x="207" y="206"/>
                      <a:pt x="214" y="207"/>
                    </a:cubicBezTo>
                    <a:cubicBezTo>
                      <a:pt x="213" y="207"/>
                      <a:pt x="213" y="207"/>
                      <a:pt x="213" y="207"/>
                    </a:cubicBezTo>
                    <a:cubicBezTo>
                      <a:pt x="212" y="207"/>
                      <a:pt x="212" y="207"/>
                      <a:pt x="212" y="207"/>
                    </a:cubicBezTo>
                    <a:cubicBezTo>
                      <a:pt x="212" y="207"/>
                      <a:pt x="212" y="207"/>
                      <a:pt x="212" y="207"/>
                    </a:cubicBezTo>
                    <a:cubicBezTo>
                      <a:pt x="212" y="207"/>
                      <a:pt x="212" y="207"/>
                      <a:pt x="212" y="207"/>
                    </a:cubicBezTo>
                    <a:cubicBezTo>
                      <a:pt x="211" y="207"/>
                      <a:pt x="210" y="207"/>
                      <a:pt x="209" y="207"/>
                    </a:cubicBezTo>
                    <a:cubicBezTo>
                      <a:pt x="209" y="207"/>
                      <a:pt x="209" y="207"/>
                      <a:pt x="209" y="207"/>
                    </a:cubicBezTo>
                    <a:moveTo>
                      <a:pt x="177" y="197"/>
                    </a:moveTo>
                    <a:cubicBezTo>
                      <a:pt x="166" y="195"/>
                      <a:pt x="154" y="192"/>
                      <a:pt x="146" y="190"/>
                    </a:cubicBezTo>
                    <a:cubicBezTo>
                      <a:pt x="140" y="187"/>
                      <a:pt x="135" y="184"/>
                      <a:pt x="130" y="180"/>
                    </a:cubicBezTo>
                    <a:cubicBezTo>
                      <a:pt x="128" y="179"/>
                      <a:pt x="126" y="178"/>
                      <a:pt x="124" y="176"/>
                    </a:cubicBezTo>
                    <a:cubicBezTo>
                      <a:pt x="134" y="180"/>
                      <a:pt x="145" y="183"/>
                      <a:pt x="154" y="187"/>
                    </a:cubicBezTo>
                    <a:cubicBezTo>
                      <a:pt x="155" y="187"/>
                      <a:pt x="155" y="187"/>
                      <a:pt x="155" y="187"/>
                    </a:cubicBezTo>
                    <a:cubicBezTo>
                      <a:pt x="162" y="191"/>
                      <a:pt x="170" y="194"/>
                      <a:pt x="177" y="197"/>
                    </a:cubicBezTo>
                    <a:moveTo>
                      <a:pt x="144" y="181"/>
                    </a:moveTo>
                    <a:cubicBezTo>
                      <a:pt x="135" y="178"/>
                      <a:pt x="126" y="175"/>
                      <a:pt x="119" y="172"/>
                    </a:cubicBezTo>
                    <a:cubicBezTo>
                      <a:pt x="114" y="167"/>
                      <a:pt x="109" y="163"/>
                      <a:pt x="104" y="158"/>
                    </a:cubicBezTo>
                    <a:cubicBezTo>
                      <a:pt x="113" y="162"/>
                      <a:pt x="122" y="167"/>
                      <a:pt x="131" y="172"/>
                    </a:cubicBezTo>
                    <a:cubicBezTo>
                      <a:pt x="132" y="172"/>
                      <a:pt x="132" y="172"/>
                      <a:pt x="132" y="172"/>
                    </a:cubicBezTo>
                    <a:cubicBezTo>
                      <a:pt x="132" y="173"/>
                      <a:pt x="132" y="173"/>
                      <a:pt x="132" y="173"/>
                    </a:cubicBezTo>
                    <a:cubicBezTo>
                      <a:pt x="132" y="173"/>
                      <a:pt x="133" y="173"/>
                      <a:pt x="133" y="173"/>
                    </a:cubicBezTo>
                    <a:cubicBezTo>
                      <a:pt x="133" y="173"/>
                      <a:pt x="133" y="173"/>
                      <a:pt x="133" y="173"/>
                    </a:cubicBezTo>
                    <a:cubicBezTo>
                      <a:pt x="137" y="176"/>
                      <a:pt x="140" y="178"/>
                      <a:pt x="144" y="181"/>
                    </a:cubicBezTo>
                    <a:moveTo>
                      <a:pt x="125" y="166"/>
                    </a:moveTo>
                    <a:cubicBezTo>
                      <a:pt x="117" y="162"/>
                      <a:pt x="108" y="157"/>
                      <a:pt x="100" y="153"/>
                    </a:cubicBezTo>
                    <a:cubicBezTo>
                      <a:pt x="97" y="149"/>
                      <a:pt x="94" y="144"/>
                      <a:pt x="91" y="140"/>
                    </a:cubicBezTo>
                    <a:cubicBezTo>
                      <a:pt x="98" y="143"/>
                      <a:pt x="105" y="148"/>
                      <a:pt x="111" y="152"/>
                    </a:cubicBezTo>
                    <a:cubicBezTo>
                      <a:pt x="116" y="157"/>
                      <a:pt x="120" y="162"/>
                      <a:pt x="125" y="166"/>
                    </a:cubicBezTo>
                    <a:moveTo>
                      <a:pt x="19" y="128"/>
                    </a:moveTo>
                    <a:cubicBezTo>
                      <a:pt x="15" y="127"/>
                      <a:pt x="11" y="125"/>
                      <a:pt x="7" y="124"/>
                    </a:cubicBezTo>
                    <a:cubicBezTo>
                      <a:pt x="10" y="122"/>
                      <a:pt x="12" y="121"/>
                      <a:pt x="14" y="119"/>
                    </a:cubicBezTo>
                    <a:cubicBezTo>
                      <a:pt x="16" y="122"/>
                      <a:pt x="17" y="125"/>
                      <a:pt x="19" y="128"/>
                    </a:cubicBezTo>
                    <a:moveTo>
                      <a:pt x="108" y="147"/>
                    </a:moveTo>
                    <a:cubicBezTo>
                      <a:pt x="101" y="143"/>
                      <a:pt x="95" y="139"/>
                      <a:pt x="88" y="136"/>
                    </a:cubicBezTo>
                    <a:cubicBezTo>
                      <a:pt x="85" y="131"/>
                      <a:pt x="82" y="125"/>
                      <a:pt x="79" y="119"/>
                    </a:cubicBezTo>
                    <a:cubicBezTo>
                      <a:pt x="86" y="124"/>
                      <a:pt x="93" y="129"/>
                      <a:pt x="100" y="134"/>
                    </a:cubicBezTo>
                    <a:cubicBezTo>
                      <a:pt x="102" y="139"/>
                      <a:pt x="105" y="143"/>
                      <a:pt x="108" y="147"/>
                    </a:cubicBezTo>
                    <a:moveTo>
                      <a:pt x="22" y="128"/>
                    </a:moveTo>
                    <a:cubicBezTo>
                      <a:pt x="20" y="125"/>
                      <a:pt x="18" y="122"/>
                      <a:pt x="16" y="118"/>
                    </a:cubicBezTo>
                    <a:cubicBezTo>
                      <a:pt x="18" y="117"/>
                      <a:pt x="20" y="116"/>
                      <a:pt x="21" y="115"/>
                    </a:cubicBezTo>
                    <a:cubicBezTo>
                      <a:pt x="23" y="118"/>
                      <a:pt x="25" y="122"/>
                      <a:pt x="27" y="126"/>
                    </a:cubicBezTo>
                    <a:cubicBezTo>
                      <a:pt x="25" y="127"/>
                      <a:pt x="24" y="127"/>
                      <a:pt x="22" y="128"/>
                    </a:cubicBezTo>
                    <a:moveTo>
                      <a:pt x="28" y="124"/>
                    </a:moveTo>
                    <a:cubicBezTo>
                      <a:pt x="27" y="121"/>
                      <a:pt x="25" y="117"/>
                      <a:pt x="23" y="114"/>
                    </a:cubicBezTo>
                    <a:cubicBezTo>
                      <a:pt x="25" y="113"/>
                      <a:pt x="26" y="112"/>
                      <a:pt x="28" y="111"/>
                    </a:cubicBezTo>
                    <a:cubicBezTo>
                      <a:pt x="29" y="115"/>
                      <a:pt x="30" y="118"/>
                      <a:pt x="31" y="122"/>
                    </a:cubicBezTo>
                    <a:cubicBezTo>
                      <a:pt x="30" y="123"/>
                      <a:pt x="29" y="123"/>
                      <a:pt x="28" y="124"/>
                    </a:cubicBezTo>
                    <a:moveTo>
                      <a:pt x="97" y="130"/>
                    </a:moveTo>
                    <a:cubicBezTo>
                      <a:pt x="91" y="125"/>
                      <a:pt x="84" y="120"/>
                      <a:pt x="77" y="115"/>
                    </a:cubicBezTo>
                    <a:cubicBezTo>
                      <a:pt x="75" y="110"/>
                      <a:pt x="74" y="105"/>
                      <a:pt x="72" y="100"/>
                    </a:cubicBezTo>
                    <a:cubicBezTo>
                      <a:pt x="75" y="103"/>
                      <a:pt x="78" y="106"/>
                      <a:pt x="81" y="108"/>
                    </a:cubicBezTo>
                    <a:cubicBezTo>
                      <a:pt x="84" y="111"/>
                      <a:pt x="87" y="114"/>
                      <a:pt x="90" y="117"/>
                    </a:cubicBezTo>
                    <a:cubicBezTo>
                      <a:pt x="90" y="118"/>
                      <a:pt x="91" y="118"/>
                      <a:pt x="92" y="119"/>
                    </a:cubicBezTo>
                    <a:cubicBezTo>
                      <a:pt x="92" y="119"/>
                      <a:pt x="92" y="119"/>
                      <a:pt x="92" y="119"/>
                    </a:cubicBezTo>
                    <a:cubicBezTo>
                      <a:pt x="91" y="119"/>
                      <a:pt x="92" y="120"/>
                      <a:pt x="92" y="120"/>
                    </a:cubicBezTo>
                    <a:cubicBezTo>
                      <a:pt x="93" y="120"/>
                      <a:pt x="93" y="120"/>
                      <a:pt x="93" y="120"/>
                    </a:cubicBezTo>
                    <a:cubicBezTo>
                      <a:pt x="94" y="124"/>
                      <a:pt x="96" y="127"/>
                      <a:pt x="97" y="130"/>
                    </a:cubicBezTo>
                    <a:moveTo>
                      <a:pt x="86" y="101"/>
                    </a:moveTo>
                    <a:cubicBezTo>
                      <a:pt x="81" y="96"/>
                      <a:pt x="76" y="91"/>
                      <a:pt x="71" y="85"/>
                    </a:cubicBezTo>
                    <a:cubicBezTo>
                      <a:pt x="75" y="86"/>
                      <a:pt x="79" y="88"/>
                      <a:pt x="83" y="89"/>
                    </a:cubicBezTo>
                    <a:cubicBezTo>
                      <a:pt x="84" y="93"/>
                      <a:pt x="85" y="97"/>
                      <a:pt x="86" y="101"/>
                    </a:cubicBezTo>
                    <a:moveTo>
                      <a:pt x="90" y="114"/>
                    </a:moveTo>
                    <a:cubicBezTo>
                      <a:pt x="88" y="112"/>
                      <a:pt x="85" y="109"/>
                      <a:pt x="82" y="107"/>
                    </a:cubicBezTo>
                    <a:cubicBezTo>
                      <a:pt x="79" y="103"/>
                      <a:pt x="75" y="100"/>
                      <a:pt x="71" y="97"/>
                    </a:cubicBezTo>
                    <a:cubicBezTo>
                      <a:pt x="71" y="96"/>
                      <a:pt x="71" y="96"/>
                      <a:pt x="71" y="96"/>
                    </a:cubicBezTo>
                    <a:cubicBezTo>
                      <a:pt x="70" y="93"/>
                      <a:pt x="69" y="89"/>
                      <a:pt x="68" y="85"/>
                    </a:cubicBezTo>
                    <a:cubicBezTo>
                      <a:pt x="73" y="92"/>
                      <a:pt x="79" y="98"/>
                      <a:pt x="86" y="104"/>
                    </a:cubicBezTo>
                    <a:cubicBezTo>
                      <a:pt x="87" y="105"/>
                      <a:pt x="87" y="105"/>
                      <a:pt x="87" y="105"/>
                    </a:cubicBezTo>
                    <a:cubicBezTo>
                      <a:pt x="88" y="108"/>
                      <a:pt x="89" y="111"/>
                      <a:pt x="90" y="114"/>
                    </a:cubicBezTo>
                    <a:moveTo>
                      <a:pt x="83" y="84"/>
                    </a:moveTo>
                    <a:cubicBezTo>
                      <a:pt x="78" y="83"/>
                      <a:pt x="73" y="81"/>
                      <a:pt x="68" y="79"/>
                    </a:cubicBezTo>
                    <a:cubicBezTo>
                      <a:pt x="69" y="78"/>
                      <a:pt x="71" y="76"/>
                      <a:pt x="73" y="74"/>
                    </a:cubicBezTo>
                    <a:cubicBezTo>
                      <a:pt x="76" y="77"/>
                      <a:pt x="80" y="81"/>
                      <a:pt x="83" y="84"/>
                    </a:cubicBezTo>
                    <a:moveTo>
                      <a:pt x="85" y="83"/>
                    </a:moveTo>
                    <a:cubicBezTo>
                      <a:pt x="82" y="80"/>
                      <a:pt x="78" y="76"/>
                      <a:pt x="75" y="72"/>
                    </a:cubicBezTo>
                    <a:cubicBezTo>
                      <a:pt x="76" y="72"/>
                      <a:pt x="77" y="71"/>
                      <a:pt x="78" y="70"/>
                    </a:cubicBezTo>
                    <a:cubicBezTo>
                      <a:pt x="78" y="69"/>
                      <a:pt x="79" y="69"/>
                      <a:pt x="80" y="68"/>
                    </a:cubicBezTo>
                    <a:cubicBezTo>
                      <a:pt x="82" y="72"/>
                      <a:pt x="86" y="76"/>
                      <a:pt x="90" y="79"/>
                    </a:cubicBezTo>
                    <a:cubicBezTo>
                      <a:pt x="89" y="80"/>
                      <a:pt x="88" y="81"/>
                      <a:pt x="87" y="82"/>
                    </a:cubicBezTo>
                    <a:cubicBezTo>
                      <a:pt x="86" y="83"/>
                      <a:pt x="86" y="83"/>
                      <a:pt x="85" y="83"/>
                    </a:cubicBezTo>
                    <a:moveTo>
                      <a:pt x="91" y="77"/>
                    </a:moveTo>
                    <a:cubicBezTo>
                      <a:pt x="87" y="74"/>
                      <a:pt x="84" y="71"/>
                      <a:pt x="81" y="67"/>
                    </a:cubicBezTo>
                    <a:cubicBezTo>
                      <a:pt x="83" y="65"/>
                      <a:pt x="84" y="64"/>
                      <a:pt x="86" y="63"/>
                    </a:cubicBezTo>
                    <a:cubicBezTo>
                      <a:pt x="88" y="66"/>
                      <a:pt x="91" y="70"/>
                      <a:pt x="93" y="74"/>
                    </a:cubicBezTo>
                    <a:cubicBezTo>
                      <a:pt x="93" y="74"/>
                      <a:pt x="93" y="74"/>
                      <a:pt x="93" y="74"/>
                    </a:cubicBezTo>
                    <a:cubicBezTo>
                      <a:pt x="93" y="74"/>
                      <a:pt x="93" y="75"/>
                      <a:pt x="94" y="75"/>
                    </a:cubicBezTo>
                    <a:cubicBezTo>
                      <a:pt x="93" y="76"/>
                      <a:pt x="92" y="77"/>
                      <a:pt x="91" y="77"/>
                    </a:cubicBezTo>
                    <a:moveTo>
                      <a:pt x="96" y="73"/>
                    </a:moveTo>
                    <a:cubicBezTo>
                      <a:pt x="93" y="69"/>
                      <a:pt x="90" y="65"/>
                      <a:pt x="87" y="61"/>
                    </a:cubicBezTo>
                    <a:cubicBezTo>
                      <a:pt x="89" y="60"/>
                      <a:pt x="91" y="58"/>
                      <a:pt x="93" y="56"/>
                    </a:cubicBezTo>
                    <a:cubicBezTo>
                      <a:pt x="96" y="60"/>
                      <a:pt x="98" y="64"/>
                      <a:pt x="101" y="68"/>
                    </a:cubicBezTo>
                    <a:cubicBezTo>
                      <a:pt x="100" y="70"/>
                      <a:pt x="98" y="72"/>
                      <a:pt x="96" y="73"/>
                    </a:cubicBezTo>
                    <a:moveTo>
                      <a:pt x="103" y="67"/>
                    </a:moveTo>
                    <a:cubicBezTo>
                      <a:pt x="100" y="63"/>
                      <a:pt x="97" y="59"/>
                      <a:pt x="94" y="55"/>
                    </a:cubicBezTo>
                    <a:cubicBezTo>
                      <a:pt x="94" y="55"/>
                      <a:pt x="94" y="55"/>
                      <a:pt x="94" y="55"/>
                    </a:cubicBezTo>
                    <a:cubicBezTo>
                      <a:pt x="99" y="56"/>
                      <a:pt x="105" y="59"/>
                      <a:pt x="110" y="61"/>
                    </a:cubicBezTo>
                    <a:cubicBezTo>
                      <a:pt x="108" y="63"/>
                      <a:pt x="105" y="65"/>
                      <a:pt x="103" y="67"/>
                    </a:cubicBezTo>
                    <a:moveTo>
                      <a:pt x="60" y="31"/>
                    </a:moveTo>
                    <a:cubicBezTo>
                      <a:pt x="49" y="25"/>
                      <a:pt x="39" y="18"/>
                      <a:pt x="30" y="12"/>
                    </a:cubicBezTo>
                    <a:cubicBezTo>
                      <a:pt x="34" y="13"/>
                      <a:pt x="37" y="14"/>
                      <a:pt x="41" y="15"/>
                    </a:cubicBezTo>
                    <a:cubicBezTo>
                      <a:pt x="47" y="21"/>
                      <a:pt x="53" y="26"/>
                      <a:pt x="60" y="31"/>
                    </a:cubicBezTo>
                    <a:moveTo>
                      <a:pt x="5" y="120"/>
                    </a:moveTo>
                    <a:cubicBezTo>
                      <a:pt x="5" y="119"/>
                      <a:pt x="5" y="119"/>
                      <a:pt x="5" y="118"/>
                    </a:cubicBezTo>
                    <a:cubicBezTo>
                      <a:pt x="5" y="82"/>
                      <a:pt x="13" y="39"/>
                      <a:pt x="15" y="7"/>
                    </a:cubicBezTo>
                    <a:cubicBezTo>
                      <a:pt x="34" y="20"/>
                      <a:pt x="62" y="40"/>
                      <a:pt x="90" y="52"/>
                    </a:cubicBezTo>
                    <a:cubicBezTo>
                      <a:pt x="83" y="59"/>
                      <a:pt x="77" y="64"/>
                      <a:pt x="72" y="69"/>
                    </a:cubicBezTo>
                    <a:cubicBezTo>
                      <a:pt x="69" y="71"/>
                      <a:pt x="67" y="74"/>
                      <a:pt x="65" y="75"/>
                    </a:cubicBezTo>
                    <a:cubicBezTo>
                      <a:pt x="64" y="76"/>
                      <a:pt x="64" y="77"/>
                      <a:pt x="63" y="78"/>
                    </a:cubicBezTo>
                    <a:cubicBezTo>
                      <a:pt x="63" y="78"/>
                      <a:pt x="63" y="79"/>
                      <a:pt x="62" y="79"/>
                    </a:cubicBezTo>
                    <a:cubicBezTo>
                      <a:pt x="62" y="79"/>
                      <a:pt x="62" y="80"/>
                      <a:pt x="62" y="81"/>
                    </a:cubicBezTo>
                    <a:cubicBezTo>
                      <a:pt x="62" y="81"/>
                      <a:pt x="62" y="81"/>
                      <a:pt x="62" y="81"/>
                    </a:cubicBezTo>
                    <a:cubicBezTo>
                      <a:pt x="73" y="131"/>
                      <a:pt x="99" y="164"/>
                      <a:pt x="128" y="184"/>
                    </a:cubicBezTo>
                    <a:cubicBezTo>
                      <a:pt x="156" y="204"/>
                      <a:pt x="188" y="212"/>
                      <a:pt x="209" y="212"/>
                    </a:cubicBezTo>
                    <a:cubicBezTo>
                      <a:pt x="210" y="212"/>
                      <a:pt x="211" y="212"/>
                      <a:pt x="212" y="212"/>
                    </a:cubicBezTo>
                    <a:cubicBezTo>
                      <a:pt x="212" y="212"/>
                      <a:pt x="212" y="212"/>
                      <a:pt x="212" y="212"/>
                    </a:cubicBezTo>
                    <a:cubicBezTo>
                      <a:pt x="212" y="214"/>
                      <a:pt x="213" y="217"/>
                      <a:pt x="213" y="221"/>
                    </a:cubicBezTo>
                    <a:cubicBezTo>
                      <a:pt x="213" y="224"/>
                      <a:pt x="212" y="227"/>
                      <a:pt x="212" y="230"/>
                    </a:cubicBezTo>
                    <a:cubicBezTo>
                      <a:pt x="212" y="231"/>
                      <a:pt x="211" y="232"/>
                      <a:pt x="211" y="232"/>
                    </a:cubicBezTo>
                    <a:cubicBezTo>
                      <a:pt x="211" y="233"/>
                      <a:pt x="211" y="233"/>
                      <a:pt x="211" y="233"/>
                    </a:cubicBezTo>
                    <a:cubicBezTo>
                      <a:pt x="208" y="233"/>
                      <a:pt x="204" y="233"/>
                      <a:pt x="200" y="233"/>
                    </a:cubicBezTo>
                    <a:cubicBezTo>
                      <a:pt x="200" y="233"/>
                      <a:pt x="200" y="233"/>
                      <a:pt x="199" y="233"/>
                    </a:cubicBezTo>
                    <a:cubicBezTo>
                      <a:pt x="174" y="233"/>
                      <a:pt x="138" y="225"/>
                      <a:pt x="105" y="204"/>
                    </a:cubicBezTo>
                    <a:cubicBezTo>
                      <a:pt x="76" y="187"/>
                      <a:pt x="50" y="160"/>
                      <a:pt x="36" y="123"/>
                    </a:cubicBezTo>
                    <a:cubicBezTo>
                      <a:pt x="36" y="122"/>
                      <a:pt x="36" y="122"/>
                      <a:pt x="36" y="122"/>
                    </a:cubicBezTo>
                    <a:cubicBezTo>
                      <a:pt x="34" y="117"/>
                      <a:pt x="33" y="112"/>
                      <a:pt x="32" y="107"/>
                    </a:cubicBezTo>
                    <a:cubicBezTo>
                      <a:pt x="31" y="106"/>
                      <a:pt x="31" y="106"/>
                      <a:pt x="30" y="106"/>
                    </a:cubicBezTo>
                    <a:cubicBezTo>
                      <a:pt x="30" y="105"/>
                      <a:pt x="30" y="105"/>
                      <a:pt x="29" y="105"/>
                    </a:cubicBezTo>
                    <a:cubicBezTo>
                      <a:pt x="29" y="105"/>
                      <a:pt x="29" y="105"/>
                      <a:pt x="28" y="106"/>
                    </a:cubicBezTo>
                    <a:cubicBezTo>
                      <a:pt x="19" y="111"/>
                      <a:pt x="13" y="115"/>
                      <a:pt x="5" y="120"/>
                    </a:cubicBezTo>
                    <a:moveTo>
                      <a:pt x="13" y="0"/>
                    </a:moveTo>
                    <a:cubicBezTo>
                      <a:pt x="13" y="0"/>
                      <a:pt x="13" y="0"/>
                      <a:pt x="12" y="0"/>
                    </a:cubicBezTo>
                    <a:cubicBezTo>
                      <a:pt x="12" y="1"/>
                      <a:pt x="11" y="2"/>
                      <a:pt x="11" y="2"/>
                    </a:cubicBezTo>
                    <a:cubicBezTo>
                      <a:pt x="9" y="34"/>
                      <a:pt x="0" y="80"/>
                      <a:pt x="0" y="118"/>
                    </a:cubicBezTo>
                    <a:cubicBezTo>
                      <a:pt x="0" y="120"/>
                      <a:pt x="0" y="121"/>
                      <a:pt x="0" y="123"/>
                    </a:cubicBezTo>
                    <a:cubicBezTo>
                      <a:pt x="0" y="123"/>
                      <a:pt x="0" y="123"/>
                      <a:pt x="0" y="123"/>
                    </a:cubicBezTo>
                    <a:cubicBezTo>
                      <a:pt x="0" y="124"/>
                      <a:pt x="0" y="126"/>
                      <a:pt x="1" y="126"/>
                    </a:cubicBezTo>
                    <a:cubicBezTo>
                      <a:pt x="8" y="129"/>
                      <a:pt x="14" y="131"/>
                      <a:pt x="21" y="134"/>
                    </a:cubicBezTo>
                    <a:cubicBezTo>
                      <a:pt x="21" y="134"/>
                      <a:pt x="22" y="134"/>
                      <a:pt x="22" y="134"/>
                    </a:cubicBezTo>
                    <a:cubicBezTo>
                      <a:pt x="22" y="134"/>
                      <a:pt x="23" y="134"/>
                      <a:pt x="23" y="133"/>
                    </a:cubicBezTo>
                    <a:cubicBezTo>
                      <a:pt x="27" y="131"/>
                      <a:pt x="30" y="129"/>
                      <a:pt x="33" y="126"/>
                    </a:cubicBezTo>
                    <a:cubicBezTo>
                      <a:pt x="47" y="164"/>
                      <a:pt x="74" y="190"/>
                      <a:pt x="103" y="208"/>
                    </a:cubicBezTo>
                    <a:cubicBezTo>
                      <a:pt x="136" y="229"/>
                      <a:pt x="173" y="238"/>
                      <a:pt x="200" y="238"/>
                    </a:cubicBezTo>
                    <a:cubicBezTo>
                      <a:pt x="204" y="238"/>
                      <a:pt x="208" y="238"/>
                      <a:pt x="212" y="237"/>
                    </a:cubicBezTo>
                    <a:cubicBezTo>
                      <a:pt x="212" y="237"/>
                      <a:pt x="212" y="237"/>
                      <a:pt x="212" y="237"/>
                    </a:cubicBezTo>
                    <a:cubicBezTo>
                      <a:pt x="216" y="237"/>
                      <a:pt x="219" y="236"/>
                      <a:pt x="221" y="236"/>
                    </a:cubicBezTo>
                    <a:cubicBezTo>
                      <a:pt x="223" y="236"/>
                      <a:pt x="225" y="235"/>
                      <a:pt x="227" y="235"/>
                    </a:cubicBezTo>
                    <a:cubicBezTo>
                      <a:pt x="228" y="234"/>
                      <a:pt x="229" y="234"/>
                      <a:pt x="229" y="233"/>
                    </a:cubicBezTo>
                    <a:cubicBezTo>
                      <a:pt x="229" y="231"/>
                      <a:pt x="229" y="228"/>
                      <a:pt x="230" y="225"/>
                    </a:cubicBezTo>
                    <a:cubicBezTo>
                      <a:pt x="230" y="221"/>
                      <a:pt x="230" y="217"/>
                      <a:pt x="230" y="213"/>
                    </a:cubicBezTo>
                    <a:cubicBezTo>
                      <a:pt x="230" y="211"/>
                      <a:pt x="230" y="209"/>
                      <a:pt x="230" y="208"/>
                    </a:cubicBezTo>
                    <a:cubicBezTo>
                      <a:pt x="230" y="207"/>
                      <a:pt x="229" y="206"/>
                      <a:pt x="228" y="206"/>
                    </a:cubicBezTo>
                    <a:cubicBezTo>
                      <a:pt x="228" y="206"/>
                      <a:pt x="228" y="206"/>
                      <a:pt x="227" y="206"/>
                    </a:cubicBezTo>
                    <a:cubicBezTo>
                      <a:pt x="227" y="206"/>
                      <a:pt x="227" y="206"/>
                      <a:pt x="227" y="206"/>
                    </a:cubicBezTo>
                    <a:cubicBezTo>
                      <a:pt x="203" y="200"/>
                      <a:pt x="173" y="194"/>
                      <a:pt x="147" y="177"/>
                    </a:cubicBezTo>
                    <a:cubicBezTo>
                      <a:pt x="121" y="161"/>
                      <a:pt x="98" y="134"/>
                      <a:pt x="87" y="88"/>
                    </a:cubicBezTo>
                    <a:cubicBezTo>
                      <a:pt x="87" y="88"/>
                      <a:pt x="88" y="87"/>
                      <a:pt x="88" y="87"/>
                    </a:cubicBezTo>
                    <a:cubicBezTo>
                      <a:pt x="90" y="85"/>
                      <a:pt x="95" y="80"/>
                      <a:pt x="101" y="75"/>
                    </a:cubicBezTo>
                    <a:cubicBezTo>
                      <a:pt x="106" y="70"/>
                      <a:pt x="112" y="65"/>
                      <a:pt x="115" y="62"/>
                    </a:cubicBezTo>
                    <a:cubicBezTo>
                      <a:pt x="115" y="62"/>
                      <a:pt x="115" y="62"/>
                      <a:pt x="115" y="62"/>
                    </a:cubicBezTo>
                    <a:cubicBezTo>
                      <a:pt x="116" y="61"/>
                      <a:pt x="116" y="61"/>
                      <a:pt x="116" y="61"/>
                    </a:cubicBezTo>
                    <a:cubicBezTo>
                      <a:pt x="116" y="61"/>
                      <a:pt x="116" y="61"/>
                      <a:pt x="116" y="61"/>
                    </a:cubicBezTo>
                    <a:cubicBezTo>
                      <a:pt x="116" y="61"/>
                      <a:pt x="116" y="61"/>
                      <a:pt x="116" y="61"/>
                    </a:cubicBezTo>
                    <a:cubicBezTo>
                      <a:pt x="116" y="60"/>
                      <a:pt x="116" y="60"/>
                      <a:pt x="116" y="60"/>
                    </a:cubicBezTo>
                    <a:cubicBezTo>
                      <a:pt x="116" y="60"/>
                      <a:pt x="116" y="60"/>
                      <a:pt x="116" y="60"/>
                    </a:cubicBezTo>
                    <a:cubicBezTo>
                      <a:pt x="116" y="60"/>
                      <a:pt x="116" y="60"/>
                      <a:pt x="116" y="60"/>
                    </a:cubicBezTo>
                    <a:cubicBezTo>
                      <a:pt x="116" y="59"/>
                      <a:pt x="116" y="59"/>
                      <a:pt x="116" y="59"/>
                    </a:cubicBezTo>
                    <a:cubicBezTo>
                      <a:pt x="116" y="59"/>
                      <a:pt x="116" y="59"/>
                      <a:pt x="116" y="59"/>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4" y="58"/>
                      <a:pt x="114" y="58"/>
                      <a:pt x="113" y="57"/>
                    </a:cubicBezTo>
                    <a:cubicBezTo>
                      <a:pt x="87" y="45"/>
                      <a:pt x="62" y="29"/>
                      <a:pt x="43" y="11"/>
                    </a:cubicBezTo>
                    <a:cubicBezTo>
                      <a:pt x="42" y="11"/>
                      <a:pt x="42" y="11"/>
                      <a:pt x="42" y="11"/>
                    </a:cubicBezTo>
                    <a:cubicBezTo>
                      <a:pt x="34" y="8"/>
                      <a:pt x="25" y="5"/>
                      <a:pt x="17" y="2"/>
                    </a:cubicBezTo>
                    <a:cubicBezTo>
                      <a:pt x="16" y="2"/>
                      <a:pt x="15" y="1"/>
                      <a:pt x="15" y="1"/>
                    </a:cubicBezTo>
                    <a:cubicBezTo>
                      <a:pt x="14"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879"/>
              <p:cNvSpPr>
                <a:spLocks noEditPoints="1"/>
              </p:cNvSpPr>
              <p:nvPr/>
            </p:nvSpPr>
            <p:spPr bwMode="auto">
              <a:xfrm>
                <a:off x="4044" y="1022"/>
                <a:ext cx="236" cy="239"/>
              </a:xfrm>
              <a:custGeom>
                <a:avLst/>
                <a:gdLst>
                  <a:gd name="T0" fmla="*/ 37 w 100"/>
                  <a:gd name="T1" fmla="*/ 97 h 101"/>
                  <a:gd name="T2" fmla="*/ 7 w 100"/>
                  <a:gd name="T3" fmla="*/ 88 h 101"/>
                  <a:gd name="T4" fmla="*/ 4 w 100"/>
                  <a:gd name="T5" fmla="*/ 67 h 101"/>
                  <a:gd name="T6" fmla="*/ 6 w 100"/>
                  <a:gd name="T7" fmla="*/ 33 h 101"/>
                  <a:gd name="T8" fmla="*/ 13 w 100"/>
                  <a:gd name="T9" fmla="*/ 20 h 101"/>
                  <a:gd name="T10" fmla="*/ 45 w 100"/>
                  <a:gd name="T11" fmla="*/ 16 h 101"/>
                  <a:gd name="T12" fmla="*/ 75 w 100"/>
                  <a:gd name="T13" fmla="*/ 19 h 101"/>
                  <a:gd name="T14" fmla="*/ 40 w 100"/>
                  <a:gd name="T15" fmla="*/ 48 h 101"/>
                  <a:gd name="T16" fmla="*/ 31 w 100"/>
                  <a:gd name="T17" fmla="*/ 31 h 101"/>
                  <a:gd name="T18" fmla="*/ 20 w 100"/>
                  <a:gd name="T19" fmla="*/ 43 h 101"/>
                  <a:gd name="T20" fmla="*/ 20 w 100"/>
                  <a:gd name="T21" fmla="*/ 46 h 101"/>
                  <a:gd name="T22" fmla="*/ 45 w 100"/>
                  <a:gd name="T23" fmla="*/ 83 h 101"/>
                  <a:gd name="T24" fmla="*/ 87 w 100"/>
                  <a:gd name="T25" fmla="*/ 27 h 101"/>
                  <a:gd name="T26" fmla="*/ 89 w 100"/>
                  <a:gd name="T27" fmla="*/ 48 h 101"/>
                  <a:gd name="T28" fmla="*/ 85 w 100"/>
                  <a:gd name="T29" fmla="*/ 83 h 101"/>
                  <a:gd name="T30" fmla="*/ 66 w 100"/>
                  <a:gd name="T31" fmla="*/ 96 h 101"/>
                  <a:gd name="T32" fmla="*/ 46 w 100"/>
                  <a:gd name="T33" fmla="*/ 66 h 101"/>
                  <a:gd name="T34" fmla="*/ 88 w 100"/>
                  <a:gd name="T35" fmla="*/ 7 h 101"/>
                  <a:gd name="T36" fmla="*/ 94 w 100"/>
                  <a:gd name="T37" fmla="*/ 15 h 101"/>
                  <a:gd name="T38" fmla="*/ 24 w 100"/>
                  <a:gd name="T39" fmla="*/ 45 h 101"/>
                  <a:gd name="T40" fmla="*/ 37 w 100"/>
                  <a:gd name="T41" fmla="*/ 49 h 101"/>
                  <a:gd name="T42" fmla="*/ 46 w 100"/>
                  <a:gd name="T43" fmla="*/ 66 h 101"/>
                  <a:gd name="T44" fmla="*/ 87 w 100"/>
                  <a:gd name="T45" fmla="*/ 3 h 101"/>
                  <a:gd name="T46" fmla="*/ 56 w 100"/>
                  <a:gd name="T47" fmla="*/ 12 h 101"/>
                  <a:gd name="T48" fmla="*/ 22 w 100"/>
                  <a:gd name="T49" fmla="*/ 14 h 101"/>
                  <a:gd name="T50" fmla="*/ 4 w 100"/>
                  <a:gd name="T51" fmla="*/ 23 h 101"/>
                  <a:gd name="T52" fmla="*/ 0 w 100"/>
                  <a:gd name="T53" fmla="*/ 67 h 101"/>
                  <a:gd name="T54" fmla="*/ 4 w 100"/>
                  <a:gd name="T55" fmla="*/ 90 h 101"/>
                  <a:gd name="T56" fmla="*/ 37 w 100"/>
                  <a:gd name="T57" fmla="*/ 101 h 101"/>
                  <a:gd name="T58" fmla="*/ 67 w 100"/>
                  <a:gd name="T59" fmla="*/ 100 h 101"/>
                  <a:gd name="T60" fmla="*/ 88 w 100"/>
                  <a:gd name="T61" fmla="*/ 85 h 101"/>
                  <a:gd name="T62" fmla="*/ 93 w 100"/>
                  <a:gd name="T63" fmla="*/ 48 h 101"/>
                  <a:gd name="T64" fmla="*/ 93 w 100"/>
                  <a:gd name="T65" fmla="*/ 32 h 101"/>
                  <a:gd name="T66" fmla="*/ 90 w 100"/>
                  <a:gd name="T67" fmla="*/ 25 h 101"/>
                  <a:gd name="T68" fmla="*/ 100 w 100"/>
                  <a:gd name="T69" fmla="*/ 14 h 101"/>
                  <a:gd name="T70" fmla="*/ 93 w 100"/>
                  <a:gd name="T71" fmla="*/ 9 h 101"/>
                  <a:gd name="T72" fmla="*/ 89 w 100"/>
                  <a:gd name="T7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101">
                    <a:moveTo>
                      <a:pt x="50" y="97"/>
                    </a:moveTo>
                    <a:cubicBezTo>
                      <a:pt x="46" y="97"/>
                      <a:pt x="41" y="97"/>
                      <a:pt x="37" y="97"/>
                    </a:cubicBezTo>
                    <a:cubicBezTo>
                      <a:pt x="32" y="97"/>
                      <a:pt x="25" y="97"/>
                      <a:pt x="20" y="95"/>
                    </a:cubicBezTo>
                    <a:cubicBezTo>
                      <a:pt x="15" y="94"/>
                      <a:pt x="10" y="92"/>
                      <a:pt x="7" y="88"/>
                    </a:cubicBezTo>
                    <a:cubicBezTo>
                      <a:pt x="4" y="84"/>
                      <a:pt x="3" y="79"/>
                      <a:pt x="3" y="73"/>
                    </a:cubicBezTo>
                    <a:cubicBezTo>
                      <a:pt x="3" y="71"/>
                      <a:pt x="4" y="69"/>
                      <a:pt x="4" y="67"/>
                    </a:cubicBezTo>
                    <a:cubicBezTo>
                      <a:pt x="4" y="62"/>
                      <a:pt x="4" y="53"/>
                      <a:pt x="5" y="45"/>
                    </a:cubicBezTo>
                    <a:cubicBezTo>
                      <a:pt x="5" y="40"/>
                      <a:pt x="5" y="36"/>
                      <a:pt x="6" y="33"/>
                    </a:cubicBezTo>
                    <a:cubicBezTo>
                      <a:pt x="6" y="29"/>
                      <a:pt x="7" y="27"/>
                      <a:pt x="8" y="25"/>
                    </a:cubicBezTo>
                    <a:cubicBezTo>
                      <a:pt x="9" y="23"/>
                      <a:pt x="10" y="22"/>
                      <a:pt x="13" y="20"/>
                    </a:cubicBezTo>
                    <a:cubicBezTo>
                      <a:pt x="17" y="19"/>
                      <a:pt x="22" y="17"/>
                      <a:pt x="28" y="17"/>
                    </a:cubicBezTo>
                    <a:cubicBezTo>
                      <a:pt x="33" y="16"/>
                      <a:pt x="39" y="16"/>
                      <a:pt x="45" y="16"/>
                    </a:cubicBezTo>
                    <a:cubicBezTo>
                      <a:pt x="50" y="16"/>
                      <a:pt x="54" y="16"/>
                      <a:pt x="56" y="16"/>
                    </a:cubicBezTo>
                    <a:cubicBezTo>
                      <a:pt x="66" y="16"/>
                      <a:pt x="70" y="17"/>
                      <a:pt x="75" y="19"/>
                    </a:cubicBezTo>
                    <a:cubicBezTo>
                      <a:pt x="66" y="30"/>
                      <a:pt x="57" y="43"/>
                      <a:pt x="46" y="60"/>
                    </a:cubicBezTo>
                    <a:cubicBezTo>
                      <a:pt x="44" y="56"/>
                      <a:pt x="42" y="52"/>
                      <a:pt x="40" y="48"/>
                    </a:cubicBezTo>
                    <a:cubicBezTo>
                      <a:pt x="37" y="42"/>
                      <a:pt x="35" y="36"/>
                      <a:pt x="33" y="33"/>
                    </a:cubicBezTo>
                    <a:cubicBezTo>
                      <a:pt x="31" y="31"/>
                      <a:pt x="31" y="31"/>
                      <a:pt x="31" y="31"/>
                    </a:cubicBezTo>
                    <a:cubicBezTo>
                      <a:pt x="30" y="33"/>
                      <a:pt x="30" y="33"/>
                      <a:pt x="30" y="33"/>
                    </a:cubicBezTo>
                    <a:cubicBezTo>
                      <a:pt x="27" y="37"/>
                      <a:pt x="24" y="40"/>
                      <a:pt x="20" y="43"/>
                    </a:cubicBezTo>
                    <a:cubicBezTo>
                      <a:pt x="19" y="45"/>
                      <a:pt x="19" y="45"/>
                      <a:pt x="19" y="45"/>
                    </a:cubicBezTo>
                    <a:cubicBezTo>
                      <a:pt x="20" y="46"/>
                      <a:pt x="20" y="46"/>
                      <a:pt x="20" y="46"/>
                    </a:cubicBezTo>
                    <a:cubicBezTo>
                      <a:pt x="25" y="52"/>
                      <a:pt x="39" y="69"/>
                      <a:pt x="44" y="80"/>
                    </a:cubicBezTo>
                    <a:cubicBezTo>
                      <a:pt x="45" y="83"/>
                      <a:pt x="45" y="83"/>
                      <a:pt x="45" y="83"/>
                    </a:cubicBezTo>
                    <a:cubicBezTo>
                      <a:pt x="47" y="80"/>
                      <a:pt x="47" y="80"/>
                      <a:pt x="47" y="80"/>
                    </a:cubicBezTo>
                    <a:cubicBezTo>
                      <a:pt x="59" y="62"/>
                      <a:pt x="73" y="44"/>
                      <a:pt x="87" y="27"/>
                    </a:cubicBezTo>
                    <a:cubicBezTo>
                      <a:pt x="88" y="28"/>
                      <a:pt x="89" y="29"/>
                      <a:pt x="89" y="32"/>
                    </a:cubicBezTo>
                    <a:cubicBezTo>
                      <a:pt x="89" y="38"/>
                      <a:pt x="89" y="43"/>
                      <a:pt x="89" y="48"/>
                    </a:cubicBezTo>
                    <a:cubicBezTo>
                      <a:pt x="89" y="56"/>
                      <a:pt x="89" y="64"/>
                      <a:pt x="88" y="74"/>
                    </a:cubicBezTo>
                    <a:cubicBezTo>
                      <a:pt x="87" y="78"/>
                      <a:pt x="86" y="81"/>
                      <a:pt x="85" y="83"/>
                    </a:cubicBezTo>
                    <a:cubicBezTo>
                      <a:pt x="84" y="85"/>
                      <a:pt x="82" y="88"/>
                      <a:pt x="79" y="90"/>
                    </a:cubicBezTo>
                    <a:cubicBezTo>
                      <a:pt x="76" y="93"/>
                      <a:pt x="71" y="95"/>
                      <a:pt x="66" y="96"/>
                    </a:cubicBezTo>
                    <a:cubicBezTo>
                      <a:pt x="61" y="97"/>
                      <a:pt x="56" y="97"/>
                      <a:pt x="50" y="97"/>
                    </a:cubicBezTo>
                    <a:moveTo>
                      <a:pt x="46" y="66"/>
                    </a:moveTo>
                    <a:cubicBezTo>
                      <a:pt x="48" y="64"/>
                      <a:pt x="48" y="64"/>
                      <a:pt x="48" y="64"/>
                    </a:cubicBezTo>
                    <a:cubicBezTo>
                      <a:pt x="64" y="40"/>
                      <a:pt x="74" y="24"/>
                      <a:pt x="88" y="7"/>
                    </a:cubicBezTo>
                    <a:cubicBezTo>
                      <a:pt x="89" y="9"/>
                      <a:pt x="89" y="10"/>
                      <a:pt x="90" y="11"/>
                    </a:cubicBezTo>
                    <a:cubicBezTo>
                      <a:pt x="91" y="12"/>
                      <a:pt x="93" y="13"/>
                      <a:pt x="94" y="15"/>
                    </a:cubicBezTo>
                    <a:cubicBezTo>
                      <a:pt x="76" y="34"/>
                      <a:pt x="60" y="54"/>
                      <a:pt x="46" y="76"/>
                    </a:cubicBezTo>
                    <a:cubicBezTo>
                      <a:pt x="40" y="65"/>
                      <a:pt x="29" y="51"/>
                      <a:pt x="24" y="45"/>
                    </a:cubicBezTo>
                    <a:cubicBezTo>
                      <a:pt x="26" y="42"/>
                      <a:pt x="29" y="40"/>
                      <a:pt x="31" y="37"/>
                    </a:cubicBezTo>
                    <a:cubicBezTo>
                      <a:pt x="33" y="40"/>
                      <a:pt x="35" y="45"/>
                      <a:pt x="37" y="49"/>
                    </a:cubicBezTo>
                    <a:cubicBezTo>
                      <a:pt x="40" y="55"/>
                      <a:pt x="42" y="60"/>
                      <a:pt x="45" y="64"/>
                    </a:cubicBezTo>
                    <a:cubicBezTo>
                      <a:pt x="46" y="66"/>
                      <a:pt x="46" y="66"/>
                      <a:pt x="46" y="66"/>
                    </a:cubicBezTo>
                    <a:moveTo>
                      <a:pt x="89" y="0"/>
                    </a:moveTo>
                    <a:cubicBezTo>
                      <a:pt x="87" y="3"/>
                      <a:pt x="87" y="3"/>
                      <a:pt x="87" y="3"/>
                    </a:cubicBezTo>
                    <a:cubicBezTo>
                      <a:pt x="83" y="7"/>
                      <a:pt x="80" y="11"/>
                      <a:pt x="77" y="16"/>
                    </a:cubicBezTo>
                    <a:cubicBezTo>
                      <a:pt x="72" y="14"/>
                      <a:pt x="67" y="13"/>
                      <a:pt x="56" y="12"/>
                    </a:cubicBezTo>
                    <a:cubicBezTo>
                      <a:pt x="54" y="12"/>
                      <a:pt x="50" y="12"/>
                      <a:pt x="45" y="12"/>
                    </a:cubicBezTo>
                    <a:cubicBezTo>
                      <a:pt x="38" y="12"/>
                      <a:pt x="29" y="12"/>
                      <a:pt x="22" y="14"/>
                    </a:cubicBezTo>
                    <a:cubicBezTo>
                      <a:pt x="18" y="15"/>
                      <a:pt x="14" y="16"/>
                      <a:pt x="11" y="17"/>
                    </a:cubicBezTo>
                    <a:cubicBezTo>
                      <a:pt x="8" y="19"/>
                      <a:pt x="6" y="21"/>
                      <a:pt x="4" y="23"/>
                    </a:cubicBezTo>
                    <a:cubicBezTo>
                      <a:pt x="3" y="26"/>
                      <a:pt x="3" y="29"/>
                      <a:pt x="2" y="32"/>
                    </a:cubicBezTo>
                    <a:cubicBezTo>
                      <a:pt x="1" y="43"/>
                      <a:pt x="1" y="60"/>
                      <a:pt x="0" y="67"/>
                    </a:cubicBezTo>
                    <a:cubicBezTo>
                      <a:pt x="0" y="69"/>
                      <a:pt x="0" y="71"/>
                      <a:pt x="0" y="73"/>
                    </a:cubicBezTo>
                    <a:cubicBezTo>
                      <a:pt x="0" y="79"/>
                      <a:pt x="1" y="85"/>
                      <a:pt x="4" y="90"/>
                    </a:cubicBezTo>
                    <a:cubicBezTo>
                      <a:pt x="8" y="95"/>
                      <a:pt x="13" y="97"/>
                      <a:pt x="19" y="99"/>
                    </a:cubicBezTo>
                    <a:cubicBezTo>
                      <a:pt x="25" y="100"/>
                      <a:pt x="31" y="101"/>
                      <a:pt x="37" y="101"/>
                    </a:cubicBezTo>
                    <a:cubicBezTo>
                      <a:pt x="41" y="101"/>
                      <a:pt x="46" y="101"/>
                      <a:pt x="50" y="101"/>
                    </a:cubicBezTo>
                    <a:cubicBezTo>
                      <a:pt x="56" y="101"/>
                      <a:pt x="62" y="101"/>
                      <a:pt x="67" y="100"/>
                    </a:cubicBezTo>
                    <a:cubicBezTo>
                      <a:pt x="72" y="99"/>
                      <a:pt x="77" y="97"/>
                      <a:pt x="81" y="93"/>
                    </a:cubicBezTo>
                    <a:cubicBezTo>
                      <a:pt x="85" y="90"/>
                      <a:pt x="87" y="88"/>
                      <a:pt x="88" y="85"/>
                    </a:cubicBezTo>
                    <a:cubicBezTo>
                      <a:pt x="90" y="82"/>
                      <a:pt x="90" y="79"/>
                      <a:pt x="91" y="75"/>
                    </a:cubicBezTo>
                    <a:cubicBezTo>
                      <a:pt x="93" y="65"/>
                      <a:pt x="93" y="56"/>
                      <a:pt x="93" y="48"/>
                    </a:cubicBezTo>
                    <a:cubicBezTo>
                      <a:pt x="93" y="43"/>
                      <a:pt x="93" y="38"/>
                      <a:pt x="93" y="32"/>
                    </a:cubicBezTo>
                    <a:cubicBezTo>
                      <a:pt x="93" y="32"/>
                      <a:pt x="93" y="32"/>
                      <a:pt x="93" y="32"/>
                    </a:cubicBezTo>
                    <a:cubicBezTo>
                      <a:pt x="93" y="32"/>
                      <a:pt x="93" y="32"/>
                      <a:pt x="93" y="32"/>
                    </a:cubicBezTo>
                    <a:cubicBezTo>
                      <a:pt x="92" y="28"/>
                      <a:pt x="91" y="26"/>
                      <a:pt x="90" y="25"/>
                    </a:cubicBezTo>
                    <a:cubicBezTo>
                      <a:pt x="93" y="22"/>
                      <a:pt x="95" y="19"/>
                      <a:pt x="98" y="16"/>
                    </a:cubicBezTo>
                    <a:cubicBezTo>
                      <a:pt x="100" y="14"/>
                      <a:pt x="100" y="14"/>
                      <a:pt x="100" y="14"/>
                    </a:cubicBezTo>
                    <a:cubicBezTo>
                      <a:pt x="98" y="13"/>
                      <a:pt x="98" y="13"/>
                      <a:pt x="98" y="13"/>
                    </a:cubicBezTo>
                    <a:cubicBezTo>
                      <a:pt x="96" y="11"/>
                      <a:pt x="94" y="10"/>
                      <a:pt x="93" y="9"/>
                    </a:cubicBezTo>
                    <a:cubicBezTo>
                      <a:pt x="92" y="7"/>
                      <a:pt x="91" y="6"/>
                      <a:pt x="90" y="3"/>
                    </a:cubicBezTo>
                    <a:cubicBezTo>
                      <a:pt x="89" y="0"/>
                      <a:pt x="89" y="0"/>
                      <a:pt x="8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880"/>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881"/>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882"/>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883"/>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884"/>
              <p:cNvSpPr>
                <a:spLocks noEditPoints="1"/>
              </p:cNvSpPr>
              <p:nvPr/>
            </p:nvSpPr>
            <p:spPr bwMode="auto">
              <a:xfrm>
                <a:off x="2803" y="724"/>
                <a:ext cx="277" cy="433"/>
              </a:xfrm>
              <a:custGeom>
                <a:avLst/>
                <a:gdLst>
                  <a:gd name="T0" fmla="*/ 78 w 117"/>
                  <a:gd name="T1" fmla="*/ 178 h 183"/>
                  <a:gd name="T2" fmla="*/ 91 w 117"/>
                  <a:gd name="T3" fmla="*/ 179 h 183"/>
                  <a:gd name="T4" fmla="*/ 86 w 117"/>
                  <a:gd name="T5" fmla="*/ 178 h 183"/>
                  <a:gd name="T6" fmla="*/ 94 w 117"/>
                  <a:gd name="T7" fmla="*/ 179 h 183"/>
                  <a:gd name="T8" fmla="*/ 64 w 117"/>
                  <a:gd name="T9" fmla="*/ 174 h 183"/>
                  <a:gd name="T10" fmla="*/ 100 w 117"/>
                  <a:gd name="T11" fmla="*/ 178 h 183"/>
                  <a:gd name="T12" fmla="*/ 106 w 117"/>
                  <a:gd name="T13" fmla="*/ 175 h 183"/>
                  <a:gd name="T14" fmla="*/ 57 w 117"/>
                  <a:gd name="T15" fmla="*/ 172 h 183"/>
                  <a:gd name="T16" fmla="*/ 11 w 117"/>
                  <a:gd name="T17" fmla="*/ 167 h 183"/>
                  <a:gd name="T18" fmla="*/ 47 w 117"/>
                  <a:gd name="T19" fmla="*/ 169 h 183"/>
                  <a:gd name="T20" fmla="*/ 18 w 117"/>
                  <a:gd name="T21" fmla="*/ 164 h 183"/>
                  <a:gd name="T22" fmla="*/ 41 w 117"/>
                  <a:gd name="T23" fmla="*/ 157 h 183"/>
                  <a:gd name="T24" fmla="*/ 32 w 117"/>
                  <a:gd name="T25" fmla="*/ 157 h 183"/>
                  <a:gd name="T26" fmla="*/ 35 w 117"/>
                  <a:gd name="T27" fmla="*/ 157 h 183"/>
                  <a:gd name="T28" fmla="*/ 12 w 117"/>
                  <a:gd name="T29" fmla="*/ 151 h 183"/>
                  <a:gd name="T30" fmla="*/ 5 w 117"/>
                  <a:gd name="T31" fmla="*/ 154 h 183"/>
                  <a:gd name="T32" fmla="*/ 6 w 117"/>
                  <a:gd name="T33" fmla="*/ 142 h 183"/>
                  <a:gd name="T34" fmla="*/ 86 w 117"/>
                  <a:gd name="T35" fmla="*/ 103 h 183"/>
                  <a:gd name="T36" fmla="*/ 73 w 117"/>
                  <a:gd name="T37" fmla="*/ 112 h 183"/>
                  <a:gd name="T38" fmla="*/ 66 w 117"/>
                  <a:gd name="T39" fmla="*/ 102 h 183"/>
                  <a:gd name="T40" fmla="*/ 12 w 117"/>
                  <a:gd name="T41" fmla="*/ 103 h 183"/>
                  <a:gd name="T42" fmla="*/ 10 w 117"/>
                  <a:gd name="T43" fmla="*/ 111 h 183"/>
                  <a:gd name="T44" fmla="*/ 19 w 117"/>
                  <a:gd name="T45" fmla="*/ 102 h 183"/>
                  <a:gd name="T46" fmla="*/ 30 w 117"/>
                  <a:gd name="T47" fmla="*/ 101 h 183"/>
                  <a:gd name="T48" fmla="*/ 102 w 117"/>
                  <a:gd name="T49" fmla="*/ 56 h 183"/>
                  <a:gd name="T50" fmla="*/ 84 w 117"/>
                  <a:gd name="T51" fmla="*/ 53 h 183"/>
                  <a:gd name="T52" fmla="*/ 80 w 117"/>
                  <a:gd name="T53" fmla="*/ 63 h 183"/>
                  <a:gd name="T54" fmla="*/ 89 w 117"/>
                  <a:gd name="T55" fmla="*/ 60 h 183"/>
                  <a:gd name="T56" fmla="*/ 76 w 117"/>
                  <a:gd name="T57" fmla="*/ 52 h 183"/>
                  <a:gd name="T58" fmla="*/ 103 w 117"/>
                  <a:gd name="T59" fmla="*/ 52 h 183"/>
                  <a:gd name="T60" fmla="*/ 97 w 117"/>
                  <a:gd name="T61" fmla="*/ 49 h 183"/>
                  <a:gd name="T62" fmla="*/ 72 w 117"/>
                  <a:gd name="T63" fmla="*/ 48 h 183"/>
                  <a:gd name="T64" fmla="*/ 53 w 117"/>
                  <a:gd name="T65" fmla="*/ 46 h 183"/>
                  <a:gd name="T66" fmla="*/ 73 w 117"/>
                  <a:gd name="T67" fmla="*/ 37 h 183"/>
                  <a:gd name="T68" fmla="*/ 54 w 117"/>
                  <a:gd name="T69" fmla="*/ 50 h 183"/>
                  <a:gd name="T70" fmla="*/ 66 w 117"/>
                  <a:gd name="T71" fmla="*/ 36 h 183"/>
                  <a:gd name="T72" fmla="*/ 65 w 117"/>
                  <a:gd name="T73" fmla="*/ 46 h 183"/>
                  <a:gd name="T74" fmla="*/ 30 w 117"/>
                  <a:gd name="T75" fmla="*/ 79 h 183"/>
                  <a:gd name="T76" fmla="*/ 62 w 117"/>
                  <a:gd name="T77" fmla="*/ 4 h 183"/>
                  <a:gd name="T78" fmla="*/ 75 w 117"/>
                  <a:gd name="T79" fmla="*/ 33 h 183"/>
                  <a:gd name="T80" fmla="*/ 49 w 117"/>
                  <a:gd name="T81" fmla="*/ 54 h 183"/>
                  <a:gd name="T82" fmla="*/ 57 w 117"/>
                  <a:gd name="T83" fmla="*/ 81 h 183"/>
                  <a:gd name="T84" fmla="*/ 58 w 117"/>
                  <a:gd name="T85" fmla="*/ 98 h 183"/>
                  <a:gd name="T86" fmla="*/ 54 w 117"/>
                  <a:gd name="T87" fmla="*/ 114 h 183"/>
                  <a:gd name="T88" fmla="*/ 83 w 117"/>
                  <a:gd name="T89" fmla="*/ 142 h 183"/>
                  <a:gd name="T90" fmla="*/ 34 w 117"/>
                  <a:gd name="T91" fmla="*/ 153 h 183"/>
                  <a:gd name="T92" fmla="*/ 25 w 117"/>
                  <a:gd name="T93" fmla="*/ 120 h 183"/>
                  <a:gd name="T94" fmla="*/ 33 w 117"/>
                  <a:gd name="T95" fmla="*/ 98 h 183"/>
                  <a:gd name="T96" fmla="*/ 32 w 117"/>
                  <a:gd name="T97" fmla="*/ 97 h 183"/>
                  <a:gd name="T98" fmla="*/ 22 w 117"/>
                  <a:gd name="T99" fmla="*/ 32 h 183"/>
                  <a:gd name="T100" fmla="*/ 7 w 117"/>
                  <a:gd name="T101" fmla="*/ 115 h 183"/>
                  <a:gd name="T102" fmla="*/ 10 w 117"/>
                  <a:gd name="T103" fmla="*/ 117 h 183"/>
                  <a:gd name="T104" fmla="*/ 4 w 117"/>
                  <a:gd name="T105" fmla="*/ 132 h 183"/>
                  <a:gd name="T106" fmla="*/ 8 w 117"/>
                  <a:gd name="T107" fmla="*/ 170 h 183"/>
                  <a:gd name="T108" fmla="*/ 36 w 117"/>
                  <a:gd name="T109" fmla="*/ 173 h 183"/>
                  <a:gd name="T110" fmla="*/ 111 w 117"/>
                  <a:gd name="T111" fmla="*/ 180 h 183"/>
                  <a:gd name="T112" fmla="*/ 111 w 117"/>
                  <a:gd name="T113" fmla="*/ 136 h 183"/>
                  <a:gd name="T114" fmla="*/ 50 w 117"/>
                  <a:gd name="T115" fmla="*/ 130 h 183"/>
                  <a:gd name="T116" fmla="*/ 87 w 117"/>
                  <a:gd name="T117" fmla="*/ 116 h 183"/>
                  <a:gd name="T118" fmla="*/ 90 w 117"/>
                  <a:gd name="T119" fmla="*/ 95 h 183"/>
                  <a:gd name="T120" fmla="*/ 55 w 117"/>
                  <a:gd name="T121" fmla="*/ 64 h 183"/>
                  <a:gd name="T122" fmla="*/ 73 w 117"/>
                  <a:gd name="T123" fmla="*/ 60 h 183"/>
                  <a:gd name="T124" fmla="*/ 104 w 117"/>
                  <a:gd name="T125"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183">
                    <a:moveTo>
                      <a:pt x="78" y="178"/>
                    </a:moveTo>
                    <a:cubicBezTo>
                      <a:pt x="77" y="178"/>
                      <a:pt x="75" y="177"/>
                      <a:pt x="74" y="177"/>
                    </a:cubicBezTo>
                    <a:cubicBezTo>
                      <a:pt x="75" y="173"/>
                      <a:pt x="77" y="170"/>
                      <a:pt x="79" y="166"/>
                    </a:cubicBezTo>
                    <a:cubicBezTo>
                      <a:pt x="79" y="165"/>
                      <a:pt x="79" y="165"/>
                      <a:pt x="79" y="165"/>
                    </a:cubicBezTo>
                    <a:cubicBezTo>
                      <a:pt x="79" y="165"/>
                      <a:pt x="79" y="165"/>
                      <a:pt x="79" y="165"/>
                    </a:cubicBezTo>
                    <a:cubicBezTo>
                      <a:pt x="81" y="165"/>
                      <a:pt x="82" y="166"/>
                      <a:pt x="84" y="166"/>
                    </a:cubicBezTo>
                    <a:cubicBezTo>
                      <a:pt x="82" y="170"/>
                      <a:pt x="80" y="174"/>
                      <a:pt x="78" y="178"/>
                    </a:cubicBezTo>
                    <a:moveTo>
                      <a:pt x="86" y="178"/>
                    </a:moveTo>
                    <a:cubicBezTo>
                      <a:pt x="87" y="178"/>
                      <a:pt x="87" y="178"/>
                      <a:pt x="87" y="178"/>
                    </a:cubicBezTo>
                    <a:cubicBezTo>
                      <a:pt x="89" y="174"/>
                      <a:pt x="92" y="170"/>
                      <a:pt x="94" y="166"/>
                    </a:cubicBezTo>
                    <a:cubicBezTo>
                      <a:pt x="94" y="165"/>
                      <a:pt x="94" y="165"/>
                      <a:pt x="94" y="165"/>
                    </a:cubicBezTo>
                    <a:cubicBezTo>
                      <a:pt x="96" y="165"/>
                      <a:pt x="97" y="165"/>
                      <a:pt x="98" y="165"/>
                    </a:cubicBezTo>
                    <a:cubicBezTo>
                      <a:pt x="96" y="169"/>
                      <a:pt x="94" y="174"/>
                      <a:pt x="91" y="179"/>
                    </a:cubicBezTo>
                    <a:cubicBezTo>
                      <a:pt x="91" y="179"/>
                      <a:pt x="91" y="179"/>
                      <a:pt x="91" y="179"/>
                    </a:cubicBezTo>
                    <a:cubicBezTo>
                      <a:pt x="87" y="179"/>
                      <a:pt x="84" y="179"/>
                      <a:pt x="80" y="178"/>
                    </a:cubicBezTo>
                    <a:cubicBezTo>
                      <a:pt x="82" y="174"/>
                      <a:pt x="84" y="170"/>
                      <a:pt x="86" y="166"/>
                    </a:cubicBezTo>
                    <a:cubicBezTo>
                      <a:pt x="86" y="166"/>
                      <a:pt x="87" y="166"/>
                      <a:pt x="87" y="166"/>
                    </a:cubicBezTo>
                    <a:cubicBezTo>
                      <a:pt x="89" y="166"/>
                      <a:pt x="90" y="166"/>
                      <a:pt x="92" y="166"/>
                    </a:cubicBezTo>
                    <a:cubicBezTo>
                      <a:pt x="90" y="169"/>
                      <a:pt x="88" y="173"/>
                      <a:pt x="86" y="177"/>
                    </a:cubicBezTo>
                    <a:cubicBezTo>
                      <a:pt x="85" y="178"/>
                      <a:pt x="86" y="178"/>
                      <a:pt x="86" y="178"/>
                    </a:cubicBezTo>
                    <a:cubicBezTo>
                      <a:pt x="86" y="178"/>
                      <a:pt x="86" y="178"/>
                      <a:pt x="86" y="178"/>
                    </a:cubicBezTo>
                    <a:moveTo>
                      <a:pt x="72" y="176"/>
                    </a:moveTo>
                    <a:cubicBezTo>
                      <a:pt x="70" y="176"/>
                      <a:pt x="68" y="175"/>
                      <a:pt x="65" y="175"/>
                    </a:cubicBezTo>
                    <a:cubicBezTo>
                      <a:pt x="68" y="171"/>
                      <a:pt x="70" y="168"/>
                      <a:pt x="73" y="164"/>
                    </a:cubicBezTo>
                    <a:cubicBezTo>
                      <a:pt x="73" y="164"/>
                      <a:pt x="73" y="164"/>
                      <a:pt x="73" y="164"/>
                    </a:cubicBezTo>
                    <a:cubicBezTo>
                      <a:pt x="74" y="164"/>
                      <a:pt x="76" y="165"/>
                      <a:pt x="77" y="165"/>
                    </a:cubicBezTo>
                    <a:cubicBezTo>
                      <a:pt x="75" y="169"/>
                      <a:pt x="74" y="173"/>
                      <a:pt x="72" y="176"/>
                    </a:cubicBezTo>
                    <a:moveTo>
                      <a:pt x="94" y="179"/>
                    </a:moveTo>
                    <a:cubicBezTo>
                      <a:pt x="96" y="174"/>
                      <a:pt x="98" y="169"/>
                      <a:pt x="101" y="164"/>
                    </a:cubicBezTo>
                    <a:cubicBezTo>
                      <a:pt x="102" y="164"/>
                      <a:pt x="104" y="164"/>
                      <a:pt x="105" y="163"/>
                    </a:cubicBezTo>
                    <a:cubicBezTo>
                      <a:pt x="103" y="168"/>
                      <a:pt x="101" y="172"/>
                      <a:pt x="99" y="177"/>
                    </a:cubicBezTo>
                    <a:cubicBezTo>
                      <a:pt x="98" y="178"/>
                      <a:pt x="99" y="178"/>
                      <a:pt x="99" y="178"/>
                    </a:cubicBezTo>
                    <a:cubicBezTo>
                      <a:pt x="100" y="178"/>
                      <a:pt x="100" y="178"/>
                      <a:pt x="100" y="178"/>
                    </a:cubicBezTo>
                    <a:cubicBezTo>
                      <a:pt x="98" y="179"/>
                      <a:pt x="96" y="179"/>
                      <a:pt x="94" y="179"/>
                    </a:cubicBezTo>
                    <a:moveTo>
                      <a:pt x="64" y="174"/>
                    </a:moveTo>
                    <a:cubicBezTo>
                      <a:pt x="62" y="173"/>
                      <a:pt x="61" y="173"/>
                      <a:pt x="59" y="172"/>
                    </a:cubicBezTo>
                    <a:cubicBezTo>
                      <a:pt x="61" y="169"/>
                      <a:pt x="63" y="165"/>
                      <a:pt x="65" y="162"/>
                    </a:cubicBezTo>
                    <a:cubicBezTo>
                      <a:pt x="66" y="162"/>
                      <a:pt x="66" y="163"/>
                      <a:pt x="67" y="163"/>
                    </a:cubicBezTo>
                    <a:cubicBezTo>
                      <a:pt x="68" y="163"/>
                      <a:pt x="69" y="163"/>
                      <a:pt x="71" y="164"/>
                    </a:cubicBezTo>
                    <a:cubicBezTo>
                      <a:pt x="68" y="167"/>
                      <a:pt x="66" y="170"/>
                      <a:pt x="64" y="174"/>
                    </a:cubicBezTo>
                    <a:moveTo>
                      <a:pt x="100" y="178"/>
                    </a:moveTo>
                    <a:cubicBezTo>
                      <a:pt x="100" y="178"/>
                      <a:pt x="100" y="178"/>
                      <a:pt x="100" y="178"/>
                    </a:cubicBezTo>
                    <a:cubicBezTo>
                      <a:pt x="103" y="173"/>
                      <a:pt x="105" y="167"/>
                      <a:pt x="108" y="162"/>
                    </a:cubicBezTo>
                    <a:cubicBezTo>
                      <a:pt x="108" y="162"/>
                      <a:pt x="108" y="162"/>
                      <a:pt x="108" y="162"/>
                    </a:cubicBezTo>
                    <a:cubicBezTo>
                      <a:pt x="110" y="162"/>
                      <a:pt x="111" y="161"/>
                      <a:pt x="113" y="161"/>
                    </a:cubicBezTo>
                    <a:cubicBezTo>
                      <a:pt x="112" y="161"/>
                      <a:pt x="112" y="161"/>
                      <a:pt x="112" y="161"/>
                    </a:cubicBezTo>
                    <a:cubicBezTo>
                      <a:pt x="112" y="161"/>
                      <a:pt x="112" y="161"/>
                      <a:pt x="112" y="161"/>
                    </a:cubicBezTo>
                    <a:cubicBezTo>
                      <a:pt x="112" y="161"/>
                      <a:pt x="112" y="161"/>
                      <a:pt x="112" y="161"/>
                    </a:cubicBezTo>
                    <a:cubicBezTo>
                      <a:pt x="110" y="166"/>
                      <a:pt x="108" y="171"/>
                      <a:pt x="106" y="175"/>
                    </a:cubicBezTo>
                    <a:cubicBezTo>
                      <a:pt x="105" y="176"/>
                      <a:pt x="106" y="176"/>
                      <a:pt x="106" y="177"/>
                    </a:cubicBezTo>
                    <a:cubicBezTo>
                      <a:pt x="106" y="177"/>
                      <a:pt x="106" y="177"/>
                      <a:pt x="107" y="177"/>
                    </a:cubicBezTo>
                    <a:cubicBezTo>
                      <a:pt x="107" y="177"/>
                      <a:pt x="107" y="176"/>
                      <a:pt x="107" y="176"/>
                    </a:cubicBezTo>
                    <a:cubicBezTo>
                      <a:pt x="109" y="174"/>
                      <a:pt x="110" y="171"/>
                      <a:pt x="111" y="169"/>
                    </a:cubicBezTo>
                    <a:cubicBezTo>
                      <a:pt x="110" y="171"/>
                      <a:pt x="110" y="173"/>
                      <a:pt x="109" y="176"/>
                    </a:cubicBezTo>
                    <a:cubicBezTo>
                      <a:pt x="106" y="177"/>
                      <a:pt x="103" y="178"/>
                      <a:pt x="100" y="178"/>
                    </a:cubicBezTo>
                    <a:moveTo>
                      <a:pt x="57" y="172"/>
                    </a:moveTo>
                    <a:cubicBezTo>
                      <a:pt x="55" y="171"/>
                      <a:pt x="52" y="170"/>
                      <a:pt x="50" y="170"/>
                    </a:cubicBezTo>
                    <a:cubicBezTo>
                      <a:pt x="51" y="166"/>
                      <a:pt x="53" y="163"/>
                      <a:pt x="55" y="160"/>
                    </a:cubicBezTo>
                    <a:cubicBezTo>
                      <a:pt x="55" y="160"/>
                      <a:pt x="55" y="160"/>
                      <a:pt x="55" y="160"/>
                    </a:cubicBezTo>
                    <a:cubicBezTo>
                      <a:pt x="58" y="160"/>
                      <a:pt x="60" y="161"/>
                      <a:pt x="63" y="162"/>
                    </a:cubicBezTo>
                    <a:cubicBezTo>
                      <a:pt x="61" y="165"/>
                      <a:pt x="59" y="168"/>
                      <a:pt x="57" y="172"/>
                    </a:cubicBezTo>
                    <a:moveTo>
                      <a:pt x="13" y="172"/>
                    </a:moveTo>
                    <a:cubicBezTo>
                      <a:pt x="13" y="170"/>
                      <a:pt x="12" y="169"/>
                      <a:pt x="11" y="167"/>
                    </a:cubicBezTo>
                    <a:cubicBezTo>
                      <a:pt x="11" y="167"/>
                      <a:pt x="10" y="167"/>
                      <a:pt x="10" y="166"/>
                    </a:cubicBezTo>
                    <a:cubicBezTo>
                      <a:pt x="11" y="163"/>
                      <a:pt x="13" y="161"/>
                      <a:pt x="14" y="160"/>
                    </a:cubicBezTo>
                    <a:cubicBezTo>
                      <a:pt x="15" y="159"/>
                      <a:pt x="15" y="159"/>
                      <a:pt x="15" y="159"/>
                    </a:cubicBezTo>
                    <a:cubicBezTo>
                      <a:pt x="14" y="164"/>
                      <a:pt x="14" y="167"/>
                      <a:pt x="13" y="172"/>
                    </a:cubicBezTo>
                    <a:moveTo>
                      <a:pt x="48" y="169"/>
                    </a:moveTo>
                    <a:cubicBezTo>
                      <a:pt x="47" y="169"/>
                      <a:pt x="47" y="169"/>
                      <a:pt x="47" y="169"/>
                    </a:cubicBezTo>
                    <a:cubicBezTo>
                      <a:pt x="47" y="169"/>
                      <a:pt x="47" y="169"/>
                      <a:pt x="47" y="169"/>
                    </a:cubicBezTo>
                    <a:cubicBezTo>
                      <a:pt x="46" y="169"/>
                      <a:pt x="45" y="169"/>
                      <a:pt x="44" y="169"/>
                    </a:cubicBezTo>
                    <a:cubicBezTo>
                      <a:pt x="45" y="165"/>
                      <a:pt x="47" y="162"/>
                      <a:pt x="50" y="159"/>
                    </a:cubicBezTo>
                    <a:cubicBezTo>
                      <a:pt x="50" y="158"/>
                      <a:pt x="50" y="158"/>
                      <a:pt x="50" y="158"/>
                    </a:cubicBezTo>
                    <a:cubicBezTo>
                      <a:pt x="51" y="159"/>
                      <a:pt x="52" y="159"/>
                      <a:pt x="53" y="159"/>
                    </a:cubicBezTo>
                    <a:cubicBezTo>
                      <a:pt x="51" y="162"/>
                      <a:pt x="50" y="166"/>
                      <a:pt x="48" y="169"/>
                    </a:cubicBezTo>
                    <a:moveTo>
                      <a:pt x="17" y="174"/>
                    </a:moveTo>
                    <a:cubicBezTo>
                      <a:pt x="18" y="170"/>
                      <a:pt x="18" y="167"/>
                      <a:pt x="18" y="164"/>
                    </a:cubicBezTo>
                    <a:cubicBezTo>
                      <a:pt x="19" y="163"/>
                      <a:pt x="19" y="163"/>
                      <a:pt x="19" y="163"/>
                    </a:cubicBezTo>
                    <a:cubicBezTo>
                      <a:pt x="21" y="162"/>
                      <a:pt x="21" y="160"/>
                      <a:pt x="23" y="159"/>
                    </a:cubicBezTo>
                    <a:cubicBezTo>
                      <a:pt x="24" y="159"/>
                      <a:pt x="25" y="158"/>
                      <a:pt x="25" y="158"/>
                    </a:cubicBezTo>
                    <a:cubicBezTo>
                      <a:pt x="23" y="163"/>
                      <a:pt x="20" y="168"/>
                      <a:pt x="17" y="174"/>
                    </a:cubicBezTo>
                    <a:moveTo>
                      <a:pt x="35" y="169"/>
                    </a:moveTo>
                    <a:cubicBezTo>
                      <a:pt x="36" y="169"/>
                      <a:pt x="36" y="169"/>
                      <a:pt x="36" y="169"/>
                    </a:cubicBezTo>
                    <a:cubicBezTo>
                      <a:pt x="37" y="165"/>
                      <a:pt x="39" y="161"/>
                      <a:pt x="41" y="157"/>
                    </a:cubicBezTo>
                    <a:cubicBezTo>
                      <a:pt x="43" y="157"/>
                      <a:pt x="45" y="158"/>
                      <a:pt x="48" y="158"/>
                    </a:cubicBezTo>
                    <a:cubicBezTo>
                      <a:pt x="45" y="161"/>
                      <a:pt x="43" y="165"/>
                      <a:pt x="42" y="169"/>
                    </a:cubicBezTo>
                    <a:cubicBezTo>
                      <a:pt x="40" y="169"/>
                      <a:pt x="37" y="169"/>
                      <a:pt x="35" y="169"/>
                    </a:cubicBezTo>
                    <a:cubicBezTo>
                      <a:pt x="35" y="169"/>
                      <a:pt x="35" y="169"/>
                      <a:pt x="35" y="169"/>
                    </a:cubicBezTo>
                    <a:moveTo>
                      <a:pt x="20" y="173"/>
                    </a:moveTo>
                    <a:cubicBezTo>
                      <a:pt x="22" y="168"/>
                      <a:pt x="25" y="163"/>
                      <a:pt x="28" y="157"/>
                    </a:cubicBezTo>
                    <a:cubicBezTo>
                      <a:pt x="29" y="157"/>
                      <a:pt x="31" y="157"/>
                      <a:pt x="32" y="157"/>
                    </a:cubicBezTo>
                    <a:cubicBezTo>
                      <a:pt x="30" y="161"/>
                      <a:pt x="28" y="166"/>
                      <a:pt x="26" y="170"/>
                    </a:cubicBezTo>
                    <a:cubicBezTo>
                      <a:pt x="26" y="171"/>
                      <a:pt x="26" y="171"/>
                      <a:pt x="26" y="171"/>
                    </a:cubicBezTo>
                    <a:cubicBezTo>
                      <a:pt x="26" y="171"/>
                      <a:pt x="26" y="171"/>
                      <a:pt x="26" y="171"/>
                    </a:cubicBezTo>
                    <a:cubicBezTo>
                      <a:pt x="25" y="171"/>
                      <a:pt x="25" y="171"/>
                      <a:pt x="24" y="171"/>
                    </a:cubicBezTo>
                    <a:cubicBezTo>
                      <a:pt x="22" y="172"/>
                      <a:pt x="21" y="172"/>
                      <a:pt x="20" y="173"/>
                    </a:cubicBezTo>
                    <a:moveTo>
                      <a:pt x="28" y="170"/>
                    </a:moveTo>
                    <a:cubicBezTo>
                      <a:pt x="30" y="166"/>
                      <a:pt x="32" y="161"/>
                      <a:pt x="35" y="157"/>
                    </a:cubicBezTo>
                    <a:cubicBezTo>
                      <a:pt x="36" y="157"/>
                      <a:pt x="37" y="157"/>
                      <a:pt x="39" y="157"/>
                    </a:cubicBezTo>
                    <a:cubicBezTo>
                      <a:pt x="37" y="161"/>
                      <a:pt x="36" y="164"/>
                      <a:pt x="34" y="168"/>
                    </a:cubicBezTo>
                    <a:cubicBezTo>
                      <a:pt x="34" y="169"/>
                      <a:pt x="34" y="169"/>
                      <a:pt x="34" y="169"/>
                    </a:cubicBezTo>
                    <a:cubicBezTo>
                      <a:pt x="32" y="170"/>
                      <a:pt x="30" y="170"/>
                      <a:pt x="28" y="170"/>
                    </a:cubicBezTo>
                    <a:moveTo>
                      <a:pt x="9" y="164"/>
                    </a:moveTo>
                    <a:cubicBezTo>
                      <a:pt x="8" y="163"/>
                      <a:pt x="7" y="162"/>
                      <a:pt x="7" y="160"/>
                    </a:cubicBezTo>
                    <a:cubicBezTo>
                      <a:pt x="8" y="157"/>
                      <a:pt x="10" y="154"/>
                      <a:pt x="12" y="151"/>
                    </a:cubicBezTo>
                    <a:cubicBezTo>
                      <a:pt x="13" y="153"/>
                      <a:pt x="14" y="154"/>
                      <a:pt x="14" y="156"/>
                    </a:cubicBezTo>
                    <a:cubicBezTo>
                      <a:pt x="13" y="157"/>
                      <a:pt x="11" y="160"/>
                      <a:pt x="9" y="164"/>
                    </a:cubicBezTo>
                    <a:moveTo>
                      <a:pt x="6" y="158"/>
                    </a:moveTo>
                    <a:cubicBezTo>
                      <a:pt x="6" y="158"/>
                      <a:pt x="6" y="158"/>
                      <a:pt x="6" y="158"/>
                    </a:cubicBezTo>
                    <a:cubicBezTo>
                      <a:pt x="5" y="157"/>
                      <a:pt x="5" y="156"/>
                      <a:pt x="5" y="155"/>
                    </a:cubicBezTo>
                    <a:cubicBezTo>
                      <a:pt x="5" y="155"/>
                      <a:pt x="5" y="155"/>
                      <a:pt x="5" y="155"/>
                    </a:cubicBezTo>
                    <a:cubicBezTo>
                      <a:pt x="5" y="154"/>
                      <a:pt x="5" y="154"/>
                      <a:pt x="5" y="154"/>
                    </a:cubicBezTo>
                    <a:cubicBezTo>
                      <a:pt x="6" y="152"/>
                      <a:pt x="8" y="149"/>
                      <a:pt x="9" y="147"/>
                    </a:cubicBezTo>
                    <a:cubicBezTo>
                      <a:pt x="10" y="148"/>
                      <a:pt x="10" y="149"/>
                      <a:pt x="11" y="149"/>
                    </a:cubicBezTo>
                    <a:cubicBezTo>
                      <a:pt x="9" y="152"/>
                      <a:pt x="7" y="155"/>
                      <a:pt x="6" y="158"/>
                    </a:cubicBezTo>
                    <a:moveTo>
                      <a:pt x="4" y="152"/>
                    </a:moveTo>
                    <a:cubicBezTo>
                      <a:pt x="4" y="152"/>
                      <a:pt x="4" y="152"/>
                      <a:pt x="4" y="152"/>
                    </a:cubicBezTo>
                    <a:cubicBezTo>
                      <a:pt x="4" y="150"/>
                      <a:pt x="4" y="148"/>
                      <a:pt x="5" y="146"/>
                    </a:cubicBezTo>
                    <a:cubicBezTo>
                      <a:pt x="5" y="144"/>
                      <a:pt x="5" y="143"/>
                      <a:pt x="6" y="142"/>
                    </a:cubicBezTo>
                    <a:cubicBezTo>
                      <a:pt x="6" y="143"/>
                      <a:pt x="7" y="144"/>
                      <a:pt x="8" y="145"/>
                    </a:cubicBezTo>
                    <a:cubicBezTo>
                      <a:pt x="7" y="147"/>
                      <a:pt x="5" y="150"/>
                      <a:pt x="4" y="152"/>
                    </a:cubicBezTo>
                    <a:moveTo>
                      <a:pt x="85" y="112"/>
                    </a:moveTo>
                    <a:cubicBezTo>
                      <a:pt x="84" y="112"/>
                      <a:pt x="83" y="112"/>
                      <a:pt x="81" y="112"/>
                    </a:cubicBezTo>
                    <a:cubicBezTo>
                      <a:pt x="83" y="109"/>
                      <a:pt x="84" y="106"/>
                      <a:pt x="86" y="104"/>
                    </a:cubicBezTo>
                    <a:cubicBezTo>
                      <a:pt x="86" y="103"/>
                      <a:pt x="86" y="103"/>
                      <a:pt x="86" y="103"/>
                    </a:cubicBezTo>
                    <a:cubicBezTo>
                      <a:pt x="86" y="103"/>
                      <a:pt x="86" y="103"/>
                      <a:pt x="86" y="103"/>
                    </a:cubicBezTo>
                    <a:cubicBezTo>
                      <a:pt x="86" y="106"/>
                      <a:pt x="85" y="109"/>
                      <a:pt x="85" y="112"/>
                    </a:cubicBezTo>
                    <a:moveTo>
                      <a:pt x="79" y="112"/>
                    </a:moveTo>
                    <a:cubicBezTo>
                      <a:pt x="78" y="112"/>
                      <a:pt x="77" y="112"/>
                      <a:pt x="75" y="112"/>
                    </a:cubicBezTo>
                    <a:cubicBezTo>
                      <a:pt x="77" y="109"/>
                      <a:pt x="79" y="106"/>
                      <a:pt x="81" y="103"/>
                    </a:cubicBezTo>
                    <a:cubicBezTo>
                      <a:pt x="82" y="103"/>
                      <a:pt x="83" y="103"/>
                      <a:pt x="84" y="103"/>
                    </a:cubicBezTo>
                    <a:cubicBezTo>
                      <a:pt x="82" y="106"/>
                      <a:pt x="81" y="109"/>
                      <a:pt x="79" y="112"/>
                    </a:cubicBezTo>
                    <a:moveTo>
                      <a:pt x="73" y="112"/>
                    </a:moveTo>
                    <a:cubicBezTo>
                      <a:pt x="71" y="112"/>
                      <a:pt x="69" y="112"/>
                      <a:pt x="67" y="112"/>
                    </a:cubicBezTo>
                    <a:cubicBezTo>
                      <a:pt x="69" y="109"/>
                      <a:pt x="71" y="106"/>
                      <a:pt x="73" y="102"/>
                    </a:cubicBezTo>
                    <a:cubicBezTo>
                      <a:pt x="75" y="102"/>
                      <a:pt x="77" y="103"/>
                      <a:pt x="79" y="103"/>
                    </a:cubicBezTo>
                    <a:cubicBezTo>
                      <a:pt x="77" y="106"/>
                      <a:pt x="75" y="109"/>
                      <a:pt x="73" y="112"/>
                    </a:cubicBezTo>
                    <a:moveTo>
                      <a:pt x="65" y="112"/>
                    </a:moveTo>
                    <a:cubicBezTo>
                      <a:pt x="63" y="112"/>
                      <a:pt x="62" y="112"/>
                      <a:pt x="60" y="112"/>
                    </a:cubicBezTo>
                    <a:cubicBezTo>
                      <a:pt x="62" y="109"/>
                      <a:pt x="64" y="105"/>
                      <a:pt x="66" y="102"/>
                    </a:cubicBezTo>
                    <a:cubicBezTo>
                      <a:pt x="67" y="102"/>
                      <a:pt x="69" y="102"/>
                      <a:pt x="71" y="102"/>
                    </a:cubicBezTo>
                    <a:cubicBezTo>
                      <a:pt x="69" y="106"/>
                      <a:pt x="67" y="109"/>
                      <a:pt x="65" y="112"/>
                    </a:cubicBezTo>
                    <a:moveTo>
                      <a:pt x="10" y="107"/>
                    </a:moveTo>
                    <a:cubicBezTo>
                      <a:pt x="10" y="105"/>
                      <a:pt x="10" y="104"/>
                      <a:pt x="10" y="102"/>
                    </a:cubicBezTo>
                    <a:cubicBezTo>
                      <a:pt x="11" y="102"/>
                      <a:pt x="11" y="102"/>
                      <a:pt x="12" y="102"/>
                    </a:cubicBezTo>
                    <a:cubicBezTo>
                      <a:pt x="12" y="102"/>
                      <a:pt x="12" y="102"/>
                      <a:pt x="12" y="102"/>
                    </a:cubicBezTo>
                    <a:cubicBezTo>
                      <a:pt x="12" y="103"/>
                      <a:pt x="12" y="103"/>
                      <a:pt x="12" y="103"/>
                    </a:cubicBezTo>
                    <a:cubicBezTo>
                      <a:pt x="11" y="104"/>
                      <a:pt x="11" y="105"/>
                      <a:pt x="10" y="107"/>
                    </a:cubicBezTo>
                    <a:moveTo>
                      <a:pt x="59" y="109"/>
                    </a:moveTo>
                    <a:cubicBezTo>
                      <a:pt x="60" y="106"/>
                      <a:pt x="60" y="104"/>
                      <a:pt x="60" y="102"/>
                    </a:cubicBezTo>
                    <a:cubicBezTo>
                      <a:pt x="61" y="102"/>
                      <a:pt x="62" y="102"/>
                      <a:pt x="63" y="102"/>
                    </a:cubicBezTo>
                    <a:cubicBezTo>
                      <a:pt x="62" y="104"/>
                      <a:pt x="61" y="106"/>
                      <a:pt x="59" y="109"/>
                    </a:cubicBezTo>
                    <a:moveTo>
                      <a:pt x="10" y="113"/>
                    </a:moveTo>
                    <a:cubicBezTo>
                      <a:pt x="10" y="112"/>
                      <a:pt x="10" y="112"/>
                      <a:pt x="10" y="111"/>
                    </a:cubicBezTo>
                    <a:cubicBezTo>
                      <a:pt x="12" y="108"/>
                      <a:pt x="13" y="105"/>
                      <a:pt x="14" y="102"/>
                    </a:cubicBezTo>
                    <a:cubicBezTo>
                      <a:pt x="15" y="102"/>
                      <a:pt x="16" y="102"/>
                      <a:pt x="17" y="102"/>
                    </a:cubicBezTo>
                    <a:cubicBezTo>
                      <a:pt x="16" y="105"/>
                      <a:pt x="14" y="108"/>
                      <a:pt x="13" y="112"/>
                    </a:cubicBezTo>
                    <a:cubicBezTo>
                      <a:pt x="13" y="112"/>
                      <a:pt x="13" y="112"/>
                      <a:pt x="13" y="112"/>
                    </a:cubicBezTo>
                    <a:cubicBezTo>
                      <a:pt x="12" y="112"/>
                      <a:pt x="11" y="113"/>
                      <a:pt x="10" y="113"/>
                    </a:cubicBezTo>
                    <a:moveTo>
                      <a:pt x="15" y="112"/>
                    </a:moveTo>
                    <a:cubicBezTo>
                      <a:pt x="16" y="109"/>
                      <a:pt x="18" y="105"/>
                      <a:pt x="19" y="102"/>
                    </a:cubicBezTo>
                    <a:cubicBezTo>
                      <a:pt x="21" y="101"/>
                      <a:pt x="23" y="101"/>
                      <a:pt x="24" y="101"/>
                    </a:cubicBezTo>
                    <a:cubicBezTo>
                      <a:pt x="23" y="105"/>
                      <a:pt x="21" y="108"/>
                      <a:pt x="19" y="112"/>
                    </a:cubicBezTo>
                    <a:cubicBezTo>
                      <a:pt x="19" y="112"/>
                      <a:pt x="19" y="112"/>
                      <a:pt x="19" y="112"/>
                    </a:cubicBezTo>
                    <a:cubicBezTo>
                      <a:pt x="18" y="112"/>
                      <a:pt x="16" y="112"/>
                      <a:pt x="15" y="112"/>
                    </a:cubicBezTo>
                    <a:moveTo>
                      <a:pt x="21" y="112"/>
                    </a:moveTo>
                    <a:cubicBezTo>
                      <a:pt x="23" y="109"/>
                      <a:pt x="25" y="105"/>
                      <a:pt x="27" y="101"/>
                    </a:cubicBezTo>
                    <a:cubicBezTo>
                      <a:pt x="28" y="101"/>
                      <a:pt x="29" y="101"/>
                      <a:pt x="30" y="101"/>
                    </a:cubicBezTo>
                    <a:cubicBezTo>
                      <a:pt x="29" y="105"/>
                      <a:pt x="27" y="108"/>
                      <a:pt x="25" y="112"/>
                    </a:cubicBezTo>
                    <a:cubicBezTo>
                      <a:pt x="24" y="112"/>
                      <a:pt x="22" y="112"/>
                      <a:pt x="21" y="112"/>
                    </a:cubicBezTo>
                    <a:moveTo>
                      <a:pt x="27" y="75"/>
                    </a:moveTo>
                    <a:cubicBezTo>
                      <a:pt x="26" y="72"/>
                      <a:pt x="25" y="68"/>
                      <a:pt x="25" y="64"/>
                    </a:cubicBezTo>
                    <a:cubicBezTo>
                      <a:pt x="26" y="68"/>
                      <a:pt x="27" y="72"/>
                      <a:pt x="27" y="75"/>
                    </a:cubicBezTo>
                    <a:cubicBezTo>
                      <a:pt x="27" y="75"/>
                      <a:pt x="27" y="75"/>
                      <a:pt x="27" y="75"/>
                    </a:cubicBezTo>
                    <a:moveTo>
                      <a:pt x="102" y="56"/>
                    </a:moveTo>
                    <a:cubicBezTo>
                      <a:pt x="103" y="55"/>
                      <a:pt x="103" y="55"/>
                      <a:pt x="103" y="55"/>
                    </a:cubicBezTo>
                    <a:cubicBezTo>
                      <a:pt x="103" y="56"/>
                      <a:pt x="103" y="56"/>
                      <a:pt x="103" y="56"/>
                    </a:cubicBezTo>
                    <a:cubicBezTo>
                      <a:pt x="102" y="56"/>
                      <a:pt x="102" y="56"/>
                      <a:pt x="102" y="56"/>
                    </a:cubicBezTo>
                    <a:moveTo>
                      <a:pt x="80" y="60"/>
                    </a:moveTo>
                    <a:cubicBezTo>
                      <a:pt x="80" y="58"/>
                      <a:pt x="80" y="57"/>
                      <a:pt x="80" y="55"/>
                    </a:cubicBezTo>
                    <a:cubicBezTo>
                      <a:pt x="80" y="55"/>
                      <a:pt x="80" y="54"/>
                      <a:pt x="80" y="54"/>
                    </a:cubicBezTo>
                    <a:cubicBezTo>
                      <a:pt x="81" y="53"/>
                      <a:pt x="82" y="53"/>
                      <a:pt x="84" y="53"/>
                    </a:cubicBezTo>
                    <a:cubicBezTo>
                      <a:pt x="82" y="55"/>
                      <a:pt x="81" y="58"/>
                      <a:pt x="80" y="60"/>
                    </a:cubicBezTo>
                    <a:moveTo>
                      <a:pt x="80" y="63"/>
                    </a:moveTo>
                    <a:cubicBezTo>
                      <a:pt x="82" y="60"/>
                      <a:pt x="84" y="56"/>
                      <a:pt x="86" y="52"/>
                    </a:cubicBezTo>
                    <a:cubicBezTo>
                      <a:pt x="88" y="52"/>
                      <a:pt x="89" y="51"/>
                      <a:pt x="91" y="51"/>
                    </a:cubicBezTo>
                    <a:cubicBezTo>
                      <a:pt x="88" y="54"/>
                      <a:pt x="86" y="58"/>
                      <a:pt x="84" y="61"/>
                    </a:cubicBezTo>
                    <a:cubicBezTo>
                      <a:pt x="84" y="62"/>
                      <a:pt x="84" y="62"/>
                      <a:pt x="84" y="62"/>
                    </a:cubicBezTo>
                    <a:cubicBezTo>
                      <a:pt x="83" y="62"/>
                      <a:pt x="81" y="63"/>
                      <a:pt x="80" y="63"/>
                    </a:cubicBezTo>
                    <a:moveTo>
                      <a:pt x="87" y="61"/>
                    </a:moveTo>
                    <a:cubicBezTo>
                      <a:pt x="89" y="57"/>
                      <a:pt x="91" y="54"/>
                      <a:pt x="93" y="51"/>
                    </a:cubicBezTo>
                    <a:cubicBezTo>
                      <a:pt x="93" y="50"/>
                      <a:pt x="93" y="50"/>
                      <a:pt x="93" y="50"/>
                    </a:cubicBezTo>
                    <a:cubicBezTo>
                      <a:pt x="94" y="50"/>
                      <a:pt x="95" y="50"/>
                      <a:pt x="96" y="49"/>
                    </a:cubicBezTo>
                    <a:cubicBezTo>
                      <a:pt x="95" y="50"/>
                      <a:pt x="95" y="50"/>
                      <a:pt x="95" y="50"/>
                    </a:cubicBezTo>
                    <a:cubicBezTo>
                      <a:pt x="95" y="50"/>
                      <a:pt x="95" y="50"/>
                      <a:pt x="95" y="50"/>
                    </a:cubicBezTo>
                    <a:cubicBezTo>
                      <a:pt x="93" y="53"/>
                      <a:pt x="91" y="56"/>
                      <a:pt x="89" y="60"/>
                    </a:cubicBezTo>
                    <a:cubicBezTo>
                      <a:pt x="88" y="60"/>
                      <a:pt x="87" y="60"/>
                      <a:pt x="87" y="61"/>
                    </a:cubicBezTo>
                    <a:moveTo>
                      <a:pt x="76" y="55"/>
                    </a:moveTo>
                    <a:cubicBezTo>
                      <a:pt x="76" y="54"/>
                      <a:pt x="75" y="53"/>
                      <a:pt x="75" y="52"/>
                    </a:cubicBezTo>
                    <a:cubicBezTo>
                      <a:pt x="74" y="52"/>
                      <a:pt x="74" y="52"/>
                      <a:pt x="74" y="52"/>
                    </a:cubicBezTo>
                    <a:cubicBezTo>
                      <a:pt x="75" y="51"/>
                      <a:pt x="76" y="50"/>
                      <a:pt x="77" y="48"/>
                    </a:cubicBezTo>
                    <a:cubicBezTo>
                      <a:pt x="77" y="49"/>
                      <a:pt x="76" y="50"/>
                      <a:pt x="76" y="50"/>
                    </a:cubicBezTo>
                    <a:cubicBezTo>
                      <a:pt x="76" y="51"/>
                      <a:pt x="76" y="51"/>
                      <a:pt x="76" y="52"/>
                    </a:cubicBezTo>
                    <a:cubicBezTo>
                      <a:pt x="76" y="53"/>
                      <a:pt x="76" y="54"/>
                      <a:pt x="76" y="55"/>
                    </a:cubicBezTo>
                    <a:cubicBezTo>
                      <a:pt x="76" y="55"/>
                      <a:pt x="76" y="55"/>
                      <a:pt x="76" y="55"/>
                    </a:cubicBezTo>
                    <a:moveTo>
                      <a:pt x="98" y="57"/>
                    </a:moveTo>
                    <a:cubicBezTo>
                      <a:pt x="100" y="54"/>
                      <a:pt x="102" y="52"/>
                      <a:pt x="104" y="49"/>
                    </a:cubicBezTo>
                    <a:cubicBezTo>
                      <a:pt x="104" y="48"/>
                      <a:pt x="104" y="48"/>
                      <a:pt x="104" y="48"/>
                    </a:cubicBezTo>
                    <a:cubicBezTo>
                      <a:pt x="104" y="50"/>
                      <a:pt x="104" y="51"/>
                      <a:pt x="104" y="52"/>
                    </a:cubicBezTo>
                    <a:cubicBezTo>
                      <a:pt x="104" y="52"/>
                      <a:pt x="103" y="52"/>
                      <a:pt x="103" y="52"/>
                    </a:cubicBezTo>
                    <a:cubicBezTo>
                      <a:pt x="103" y="52"/>
                      <a:pt x="103" y="52"/>
                      <a:pt x="103" y="52"/>
                    </a:cubicBezTo>
                    <a:cubicBezTo>
                      <a:pt x="101" y="54"/>
                      <a:pt x="100" y="55"/>
                      <a:pt x="99" y="57"/>
                    </a:cubicBezTo>
                    <a:cubicBezTo>
                      <a:pt x="99" y="57"/>
                      <a:pt x="99" y="57"/>
                      <a:pt x="99" y="57"/>
                    </a:cubicBezTo>
                    <a:cubicBezTo>
                      <a:pt x="99" y="57"/>
                      <a:pt x="98" y="57"/>
                      <a:pt x="98" y="57"/>
                    </a:cubicBezTo>
                    <a:moveTo>
                      <a:pt x="92" y="59"/>
                    </a:moveTo>
                    <a:cubicBezTo>
                      <a:pt x="93" y="56"/>
                      <a:pt x="95" y="53"/>
                      <a:pt x="97" y="51"/>
                    </a:cubicBezTo>
                    <a:cubicBezTo>
                      <a:pt x="97" y="50"/>
                      <a:pt x="97" y="50"/>
                      <a:pt x="97" y="49"/>
                    </a:cubicBezTo>
                    <a:cubicBezTo>
                      <a:pt x="96" y="49"/>
                      <a:pt x="96" y="49"/>
                      <a:pt x="96" y="49"/>
                    </a:cubicBezTo>
                    <a:cubicBezTo>
                      <a:pt x="98" y="49"/>
                      <a:pt x="100" y="48"/>
                      <a:pt x="103" y="47"/>
                    </a:cubicBezTo>
                    <a:cubicBezTo>
                      <a:pt x="102" y="48"/>
                      <a:pt x="102" y="48"/>
                      <a:pt x="102" y="48"/>
                    </a:cubicBezTo>
                    <a:cubicBezTo>
                      <a:pt x="100" y="51"/>
                      <a:pt x="97" y="55"/>
                      <a:pt x="95" y="58"/>
                    </a:cubicBezTo>
                    <a:cubicBezTo>
                      <a:pt x="94" y="58"/>
                      <a:pt x="93" y="59"/>
                      <a:pt x="92" y="59"/>
                    </a:cubicBezTo>
                    <a:moveTo>
                      <a:pt x="73" y="50"/>
                    </a:moveTo>
                    <a:cubicBezTo>
                      <a:pt x="73" y="50"/>
                      <a:pt x="72" y="49"/>
                      <a:pt x="72" y="48"/>
                    </a:cubicBezTo>
                    <a:cubicBezTo>
                      <a:pt x="73" y="46"/>
                      <a:pt x="75" y="43"/>
                      <a:pt x="76" y="41"/>
                    </a:cubicBezTo>
                    <a:cubicBezTo>
                      <a:pt x="76" y="42"/>
                      <a:pt x="77" y="43"/>
                      <a:pt x="77" y="45"/>
                    </a:cubicBezTo>
                    <a:cubicBezTo>
                      <a:pt x="76" y="45"/>
                      <a:pt x="76" y="45"/>
                      <a:pt x="76" y="45"/>
                    </a:cubicBezTo>
                    <a:cubicBezTo>
                      <a:pt x="75" y="47"/>
                      <a:pt x="74" y="48"/>
                      <a:pt x="73" y="50"/>
                    </a:cubicBezTo>
                    <a:moveTo>
                      <a:pt x="52" y="50"/>
                    </a:moveTo>
                    <a:cubicBezTo>
                      <a:pt x="52" y="49"/>
                      <a:pt x="52" y="49"/>
                      <a:pt x="52" y="48"/>
                    </a:cubicBezTo>
                    <a:cubicBezTo>
                      <a:pt x="52" y="47"/>
                      <a:pt x="52" y="47"/>
                      <a:pt x="53" y="46"/>
                    </a:cubicBezTo>
                    <a:cubicBezTo>
                      <a:pt x="53" y="43"/>
                      <a:pt x="54" y="41"/>
                      <a:pt x="56" y="40"/>
                    </a:cubicBezTo>
                    <a:cubicBezTo>
                      <a:pt x="55" y="43"/>
                      <a:pt x="54" y="46"/>
                      <a:pt x="53" y="50"/>
                    </a:cubicBezTo>
                    <a:cubicBezTo>
                      <a:pt x="52" y="50"/>
                      <a:pt x="52" y="50"/>
                      <a:pt x="52" y="50"/>
                    </a:cubicBezTo>
                    <a:moveTo>
                      <a:pt x="70" y="47"/>
                    </a:moveTo>
                    <a:cubicBezTo>
                      <a:pt x="69" y="47"/>
                      <a:pt x="69" y="47"/>
                      <a:pt x="68" y="47"/>
                    </a:cubicBezTo>
                    <a:cubicBezTo>
                      <a:pt x="68" y="47"/>
                      <a:pt x="67" y="46"/>
                      <a:pt x="67" y="46"/>
                    </a:cubicBezTo>
                    <a:cubicBezTo>
                      <a:pt x="69" y="43"/>
                      <a:pt x="71" y="40"/>
                      <a:pt x="73" y="37"/>
                    </a:cubicBezTo>
                    <a:cubicBezTo>
                      <a:pt x="73" y="37"/>
                      <a:pt x="73" y="37"/>
                      <a:pt x="73" y="37"/>
                    </a:cubicBezTo>
                    <a:cubicBezTo>
                      <a:pt x="74" y="37"/>
                      <a:pt x="75" y="38"/>
                      <a:pt x="75" y="39"/>
                    </a:cubicBezTo>
                    <a:cubicBezTo>
                      <a:pt x="75" y="39"/>
                      <a:pt x="75" y="39"/>
                      <a:pt x="75" y="39"/>
                    </a:cubicBezTo>
                    <a:cubicBezTo>
                      <a:pt x="73" y="42"/>
                      <a:pt x="71" y="45"/>
                      <a:pt x="70" y="47"/>
                    </a:cubicBezTo>
                    <a:moveTo>
                      <a:pt x="53" y="54"/>
                    </a:moveTo>
                    <a:cubicBezTo>
                      <a:pt x="53" y="54"/>
                      <a:pt x="53" y="54"/>
                      <a:pt x="53" y="54"/>
                    </a:cubicBezTo>
                    <a:cubicBezTo>
                      <a:pt x="53" y="53"/>
                      <a:pt x="54" y="52"/>
                      <a:pt x="54" y="50"/>
                    </a:cubicBezTo>
                    <a:cubicBezTo>
                      <a:pt x="56" y="47"/>
                      <a:pt x="58" y="43"/>
                      <a:pt x="58" y="38"/>
                    </a:cubicBezTo>
                    <a:cubicBezTo>
                      <a:pt x="58" y="38"/>
                      <a:pt x="58" y="38"/>
                      <a:pt x="58" y="38"/>
                    </a:cubicBezTo>
                    <a:cubicBezTo>
                      <a:pt x="60" y="37"/>
                      <a:pt x="62" y="36"/>
                      <a:pt x="64" y="36"/>
                    </a:cubicBezTo>
                    <a:cubicBezTo>
                      <a:pt x="61" y="40"/>
                      <a:pt x="58" y="45"/>
                      <a:pt x="57" y="50"/>
                    </a:cubicBezTo>
                    <a:cubicBezTo>
                      <a:pt x="55" y="51"/>
                      <a:pt x="54" y="52"/>
                      <a:pt x="53" y="54"/>
                    </a:cubicBezTo>
                    <a:moveTo>
                      <a:pt x="59" y="48"/>
                    </a:moveTo>
                    <a:cubicBezTo>
                      <a:pt x="61" y="44"/>
                      <a:pt x="63" y="40"/>
                      <a:pt x="66" y="36"/>
                    </a:cubicBezTo>
                    <a:cubicBezTo>
                      <a:pt x="66" y="35"/>
                      <a:pt x="66" y="35"/>
                      <a:pt x="66" y="35"/>
                    </a:cubicBezTo>
                    <a:cubicBezTo>
                      <a:pt x="67" y="35"/>
                      <a:pt x="67" y="35"/>
                      <a:pt x="68" y="35"/>
                    </a:cubicBezTo>
                    <a:cubicBezTo>
                      <a:pt x="68" y="35"/>
                      <a:pt x="68" y="35"/>
                      <a:pt x="68" y="35"/>
                    </a:cubicBezTo>
                    <a:cubicBezTo>
                      <a:pt x="68" y="35"/>
                      <a:pt x="68" y="35"/>
                      <a:pt x="68" y="35"/>
                    </a:cubicBezTo>
                    <a:cubicBezTo>
                      <a:pt x="68" y="35"/>
                      <a:pt x="68" y="35"/>
                      <a:pt x="68" y="35"/>
                    </a:cubicBezTo>
                    <a:cubicBezTo>
                      <a:pt x="69" y="35"/>
                      <a:pt x="70" y="35"/>
                      <a:pt x="71" y="36"/>
                    </a:cubicBezTo>
                    <a:cubicBezTo>
                      <a:pt x="69" y="39"/>
                      <a:pt x="67" y="43"/>
                      <a:pt x="65" y="46"/>
                    </a:cubicBezTo>
                    <a:cubicBezTo>
                      <a:pt x="64" y="46"/>
                      <a:pt x="63" y="46"/>
                      <a:pt x="63" y="47"/>
                    </a:cubicBezTo>
                    <a:cubicBezTo>
                      <a:pt x="62" y="47"/>
                      <a:pt x="60" y="47"/>
                      <a:pt x="59" y="48"/>
                    </a:cubicBezTo>
                    <a:moveTo>
                      <a:pt x="10" y="98"/>
                    </a:moveTo>
                    <a:cubicBezTo>
                      <a:pt x="10" y="92"/>
                      <a:pt x="10" y="85"/>
                      <a:pt x="10" y="79"/>
                    </a:cubicBezTo>
                    <a:cubicBezTo>
                      <a:pt x="17" y="79"/>
                      <a:pt x="23" y="79"/>
                      <a:pt x="29" y="79"/>
                    </a:cubicBezTo>
                    <a:cubicBezTo>
                      <a:pt x="30" y="79"/>
                      <a:pt x="30" y="79"/>
                      <a:pt x="30" y="79"/>
                    </a:cubicBezTo>
                    <a:cubicBezTo>
                      <a:pt x="30" y="79"/>
                      <a:pt x="30" y="79"/>
                      <a:pt x="30" y="79"/>
                    </a:cubicBezTo>
                    <a:cubicBezTo>
                      <a:pt x="31" y="78"/>
                      <a:pt x="32" y="77"/>
                      <a:pt x="32" y="76"/>
                    </a:cubicBezTo>
                    <a:cubicBezTo>
                      <a:pt x="29" y="66"/>
                      <a:pt x="26" y="50"/>
                      <a:pt x="26" y="38"/>
                    </a:cubicBezTo>
                    <a:cubicBezTo>
                      <a:pt x="26" y="35"/>
                      <a:pt x="26" y="33"/>
                      <a:pt x="26" y="31"/>
                    </a:cubicBezTo>
                    <a:cubicBezTo>
                      <a:pt x="27" y="26"/>
                      <a:pt x="29" y="21"/>
                      <a:pt x="33" y="17"/>
                    </a:cubicBezTo>
                    <a:cubicBezTo>
                      <a:pt x="36" y="13"/>
                      <a:pt x="41" y="9"/>
                      <a:pt x="45" y="7"/>
                    </a:cubicBezTo>
                    <a:cubicBezTo>
                      <a:pt x="48" y="6"/>
                      <a:pt x="55" y="4"/>
                      <a:pt x="62" y="4"/>
                    </a:cubicBezTo>
                    <a:cubicBezTo>
                      <a:pt x="62" y="4"/>
                      <a:pt x="62" y="4"/>
                      <a:pt x="62" y="4"/>
                    </a:cubicBezTo>
                    <a:cubicBezTo>
                      <a:pt x="62" y="4"/>
                      <a:pt x="62" y="4"/>
                      <a:pt x="62" y="4"/>
                    </a:cubicBezTo>
                    <a:cubicBezTo>
                      <a:pt x="71" y="4"/>
                      <a:pt x="81" y="6"/>
                      <a:pt x="89" y="12"/>
                    </a:cubicBezTo>
                    <a:cubicBezTo>
                      <a:pt x="97" y="18"/>
                      <a:pt x="103" y="27"/>
                      <a:pt x="104" y="43"/>
                    </a:cubicBezTo>
                    <a:cubicBezTo>
                      <a:pt x="94" y="46"/>
                      <a:pt x="90" y="47"/>
                      <a:pt x="80" y="50"/>
                    </a:cubicBezTo>
                    <a:cubicBezTo>
                      <a:pt x="81" y="48"/>
                      <a:pt x="81" y="47"/>
                      <a:pt x="81" y="45"/>
                    </a:cubicBezTo>
                    <a:cubicBezTo>
                      <a:pt x="81" y="43"/>
                      <a:pt x="80" y="41"/>
                      <a:pt x="80" y="39"/>
                    </a:cubicBezTo>
                    <a:cubicBezTo>
                      <a:pt x="79" y="37"/>
                      <a:pt x="77" y="35"/>
                      <a:pt x="75" y="33"/>
                    </a:cubicBezTo>
                    <a:cubicBezTo>
                      <a:pt x="73" y="32"/>
                      <a:pt x="70" y="31"/>
                      <a:pt x="68" y="31"/>
                    </a:cubicBezTo>
                    <a:cubicBezTo>
                      <a:pt x="67" y="31"/>
                      <a:pt x="67" y="31"/>
                      <a:pt x="67" y="31"/>
                    </a:cubicBezTo>
                    <a:cubicBezTo>
                      <a:pt x="67" y="31"/>
                      <a:pt x="67" y="31"/>
                      <a:pt x="67" y="31"/>
                    </a:cubicBezTo>
                    <a:cubicBezTo>
                      <a:pt x="63" y="31"/>
                      <a:pt x="59" y="33"/>
                      <a:pt x="56" y="35"/>
                    </a:cubicBezTo>
                    <a:cubicBezTo>
                      <a:pt x="52" y="37"/>
                      <a:pt x="50" y="41"/>
                      <a:pt x="49" y="45"/>
                    </a:cubicBezTo>
                    <a:cubicBezTo>
                      <a:pt x="48" y="46"/>
                      <a:pt x="48" y="47"/>
                      <a:pt x="48" y="48"/>
                    </a:cubicBezTo>
                    <a:cubicBezTo>
                      <a:pt x="48" y="50"/>
                      <a:pt x="49" y="52"/>
                      <a:pt x="49" y="54"/>
                    </a:cubicBezTo>
                    <a:cubicBezTo>
                      <a:pt x="49" y="55"/>
                      <a:pt x="49" y="56"/>
                      <a:pt x="50" y="56"/>
                    </a:cubicBezTo>
                    <a:cubicBezTo>
                      <a:pt x="50" y="56"/>
                      <a:pt x="50" y="56"/>
                      <a:pt x="50" y="56"/>
                    </a:cubicBezTo>
                    <a:cubicBezTo>
                      <a:pt x="49" y="57"/>
                      <a:pt x="49" y="57"/>
                      <a:pt x="50" y="58"/>
                    </a:cubicBezTo>
                    <a:cubicBezTo>
                      <a:pt x="50" y="60"/>
                      <a:pt x="51" y="63"/>
                      <a:pt x="51" y="67"/>
                    </a:cubicBezTo>
                    <a:cubicBezTo>
                      <a:pt x="52" y="72"/>
                      <a:pt x="53" y="76"/>
                      <a:pt x="55" y="79"/>
                    </a:cubicBezTo>
                    <a:cubicBezTo>
                      <a:pt x="55" y="80"/>
                      <a:pt x="55" y="80"/>
                      <a:pt x="56" y="80"/>
                    </a:cubicBezTo>
                    <a:cubicBezTo>
                      <a:pt x="56" y="81"/>
                      <a:pt x="57" y="81"/>
                      <a:pt x="57" y="81"/>
                    </a:cubicBezTo>
                    <a:cubicBezTo>
                      <a:pt x="57" y="81"/>
                      <a:pt x="57" y="81"/>
                      <a:pt x="57" y="81"/>
                    </a:cubicBezTo>
                    <a:cubicBezTo>
                      <a:pt x="68" y="81"/>
                      <a:pt x="78" y="81"/>
                      <a:pt x="88" y="81"/>
                    </a:cubicBezTo>
                    <a:cubicBezTo>
                      <a:pt x="87" y="86"/>
                      <a:pt x="86" y="90"/>
                      <a:pt x="86" y="95"/>
                    </a:cubicBezTo>
                    <a:cubicBezTo>
                      <a:pt x="86" y="96"/>
                      <a:pt x="87" y="98"/>
                      <a:pt x="87" y="99"/>
                    </a:cubicBezTo>
                    <a:cubicBezTo>
                      <a:pt x="87" y="99"/>
                      <a:pt x="87" y="99"/>
                      <a:pt x="87" y="99"/>
                    </a:cubicBezTo>
                    <a:cubicBezTo>
                      <a:pt x="78" y="98"/>
                      <a:pt x="66" y="98"/>
                      <a:pt x="58" y="98"/>
                    </a:cubicBezTo>
                    <a:cubicBezTo>
                      <a:pt x="58" y="98"/>
                      <a:pt x="58" y="98"/>
                      <a:pt x="58" y="98"/>
                    </a:cubicBezTo>
                    <a:cubicBezTo>
                      <a:pt x="57" y="98"/>
                      <a:pt x="56" y="99"/>
                      <a:pt x="56" y="100"/>
                    </a:cubicBezTo>
                    <a:cubicBezTo>
                      <a:pt x="56" y="100"/>
                      <a:pt x="56" y="100"/>
                      <a:pt x="56" y="100"/>
                    </a:cubicBezTo>
                    <a:cubicBezTo>
                      <a:pt x="56" y="100"/>
                      <a:pt x="56" y="100"/>
                      <a:pt x="56" y="100"/>
                    </a:cubicBezTo>
                    <a:cubicBezTo>
                      <a:pt x="56" y="100"/>
                      <a:pt x="56" y="100"/>
                      <a:pt x="56" y="100"/>
                    </a:cubicBezTo>
                    <a:cubicBezTo>
                      <a:pt x="56" y="105"/>
                      <a:pt x="56" y="109"/>
                      <a:pt x="54" y="113"/>
                    </a:cubicBezTo>
                    <a:cubicBezTo>
                      <a:pt x="54" y="113"/>
                      <a:pt x="54" y="113"/>
                      <a:pt x="54" y="114"/>
                    </a:cubicBezTo>
                    <a:cubicBezTo>
                      <a:pt x="54" y="114"/>
                      <a:pt x="54" y="114"/>
                      <a:pt x="54" y="114"/>
                    </a:cubicBezTo>
                    <a:cubicBezTo>
                      <a:pt x="52" y="120"/>
                      <a:pt x="49" y="125"/>
                      <a:pt x="46" y="129"/>
                    </a:cubicBezTo>
                    <a:cubicBezTo>
                      <a:pt x="46" y="129"/>
                      <a:pt x="46" y="129"/>
                      <a:pt x="46" y="129"/>
                    </a:cubicBezTo>
                    <a:cubicBezTo>
                      <a:pt x="45" y="129"/>
                      <a:pt x="45" y="130"/>
                      <a:pt x="45" y="130"/>
                    </a:cubicBezTo>
                    <a:cubicBezTo>
                      <a:pt x="45" y="131"/>
                      <a:pt x="45" y="131"/>
                      <a:pt x="46" y="132"/>
                    </a:cubicBezTo>
                    <a:cubicBezTo>
                      <a:pt x="46" y="132"/>
                      <a:pt x="46" y="132"/>
                      <a:pt x="46" y="132"/>
                    </a:cubicBezTo>
                    <a:cubicBezTo>
                      <a:pt x="47" y="133"/>
                      <a:pt x="48" y="134"/>
                      <a:pt x="50" y="135"/>
                    </a:cubicBezTo>
                    <a:cubicBezTo>
                      <a:pt x="56" y="137"/>
                      <a:pt x="67" y="142"/>
                      <a:pt x="83" y="142"/>
                    </a:cubicBezTo>
                    <a:cubicBezTo>
                      <a:pt x="90" y="142"/>
                      <a:pt x="98" y="141"/>
                      <a:pt x="107" y="138"/>
                    </a:cubicBezTo>
                    <a:cubicBezTo>
                      <a:pt x="108" y="142"/>
                      <a:pt x="108" y="145"/>
                      <a:pt x="109" y="147"/>
                    </a:cubicBezTo>
                    <a:cubicBezTo>
                      <a:pt x="110" y="150"/>
                      <a:pt x="111" y="153"/>
                      <a:pt x="112" y="156"/>
                    </a:cubicBezTo>
                    <a:cubicBezTo>
                      <a:pt x="107" y="159"/>
                      <a:pt x="98" y="162"/>
                      <a:pt x="87" y="162"/>
                    </a:cubicBezTo>
                    <a:cubicBezTo>
                      <a:pt x="81" y="162"/>
                      <a:pt x="75" y="161"/>
                      <a:pt x="68" y="159"/>
                    </a:cubicBezTo>
                    <a:cubicBezTo>
                      <a:pt x="52" y="154"/>
                      <a:pt x="42" y="153"/>
                      <a:pt x="34" y="153"/>
                    </a:cubicBezTo>
                    <a:cubicBezTo>
                      <a:pt x="34" y="153"/>
                      <a:pt x="34" y="153"/>
                      <a:pt x="34" y="153"/>
                    </a:cubicBezTo>
                    <a:cubicBezTo>
                      <a:pt x="28" y="153"/>
                      <a:pt x="24" y="154"/>
                      <a:pt x="21" y="156"/>
                    </a:cubicBezTo>
                    <a:cubicBezTo>
                      <a:pt x="20" y="156"/>
                      <a:pt x="20" y="157"/>
                      <a:pt x="19" y="158"/>
                    </a:cubicBezTo>
                    <a:cubicBezTo>
                      <a:pt x="18" y="154"/>
                      <a:pt x="16" y="151"/>
                      <a:pt x="14" y="148"/>
                    </a:cubicBezTo>
                    <a:cubicBezTo>
                      <a:pt x="12" y="144"/>
                      <a:pt x="9" y="141"/>
                      <a:pt x="7" y="136"/>
                    </a:cubicBezTo>
                    <a:cubicBezTo>
                      <a:pt x="7" y="136"/>
                      <a:pt x="7" y="135"/>
                      <a:pt x="7" y="135"/>
                    </a:cubicBezTo>
                    <a:cubicBezTo>
                      <a:pt x="7" y="135"/>
                      <a:pt x="7" y="135"/>
                      <a:pt x="8" y="134"/>
                    </a:cubicBezTo>
                    <a:cubicBezTo>
                      <a:pt x="14" y="131"/>
                      <a:pt x="20" y="126"/>
                      <a:pt x="25" y="120"/>
                    </a:cubicBezTo>
                    <a:cubicBezTo>
                      <a:pt x="26" y="118"/>
                      <a:pt x="27" y="117"/>
                      <a:pt x="28" y="115"/>
                    </a:cubicBezTo>
                    <a:cubicBezTo>
                      <a:pt x="31" y="110"/>
                      <a:pt x="33" y="105"/>
                      <a:pt x="34" y="99"/>
                    </a:cubicBezTo>
                    <a:cubicBezTo>
                      <a:pt x="34" y="99"/>
                      <a:pt x="34" y="99"/>
                      <a:pt x="34" y="99"/>
                    </a:cubicBezTo>
                    <a:cubicBezTo>
                      <a:pt x="34" y="99"/>
                      <a:pt x="34" y="99"/>
                      <a:pt x="34" y="99"/>
                    </a:cubicBezTo>
                    <a:cubicBezTo>
                      <a:pt x="34" y="99"/>
                      <a:pt x="34" y="99"/>
                      <a:pt x="34" y="99"/>
                    </a:cubicBezTo>
                    <a:cubicBezTo>
                      <a:pt x="34" y="98"/>
                      <a:pt x="34" y="98"/>
                      <a:pt x="34" y="98"/>
                    </a:cubicBezTo>
                    <a:cubicBezTo>
                      <a:pt x="33" y="98"/>
                      <a:pt x="33" y="98"/>
                      <a:pt x="33" y="98"/>
                    </a:cubicBezTo>
                    <a:cubicBezTo>
                      <a:pt x="33" y="98"/>
                      <a:pt x="33" y="98"/>
                      <a:pt x="33" y="98"/>
                    </a:cubicBezTo>
                    <a:cubicBezTo>
                      <a:pt x="33" y="97"/>
                      <a:pt x="33" y="97"/>
                      <a:pt x="33" y="97"/>
                    </a:cubicBezTo>
                    <a:cubicBezTo>
                      <a:pt x="33" y="97"/>
                      <a:pt x="33" y="97"/>
                      <a:pt x="33" y="97"/>
                    </a:cubicBezTo>
                    <a:cubicBezTo>
                      <a:pt x="32" y="97"/>
                      <a:pt x="32" y="97"/>
                      <a:pt x="32" y="97"/>
                    </a:cubicBezTo>
                    <a:cubicBezTo>
                      <a:pt x="32" y="97"/>
                      <a:pt x="32" y="97"/>
                      <a:pt x="32" y="97"/>
                    </a:cubicBezTo>
                    <a:cubicBezTo>
                      <a:pt x="32" y="97"/>
                      <a:pt x="32" y="97"/>
                      <a:pt x="32" y="97"/>
                    </a:cubicBezTo>
                    <a:cubicBezTo>
                      <a:pt x="32" y="97"/>
                      <a:pt x="32" y="97"/>
                      <a:pt x="32" y="97"/>
                    </a:cubicBezTo>
                    <a:cubicBezTo>
                      <a:pt x="24" y="97"/>
                      <a:pt x="20" y="98"/>
                      <a:pt x="10" y="98"/>
                    </a:cubicBezTo>
                    <a:moveTo>
                      <a:pt x="62" y="0"/>
                    </a:moveTo>
                    <a:cubicBezTo>
                      <a:pt x="54" y="0"/>
                      <a:pt x="47" y="2"/>
                      <a:pt x="44" y="4"/>
                    </a:cubicBezTo>
                    <a:cubicBezTo>
                      <a:pt x="38" y="6"/>
                      <a:pt x="33" y="10"/>
                      <a:pt x="30" y="15"/>
                    </a:cubicBezTo>
                    <a:cubicBezTo>
                      <a:pt x="26" y="19"/>
                      <a:pt x="23" y="25"/>
                      <a:pt x="22" y="30"/>
                    </a:cubicBezTo>
                    <a:cubicBezTo>
                      <a:pt x="22" y="31"/>
                      <a:pt x="22" y="31"/>
                      <a:pt x="22" y="31"/>
                    </a:cubicBezTo>
                    <a:cubicBezTo>
                      <a:pt x="22" y="32"/>
                      <a:pt x="22" y="32"/>
                      <a:pt x="22" y="32"/>
                    </a:cubicBezTo>
                    <a:cubicBezTo>
                      <a:pt x="20" y="37"/>
                      <a:pt x="20" y="43"/>
                      <a:pt x="20" y="49"/>
                    </a:cubicBezTo>
                    <a:cubicBezTo>
                      <a:pt x="20" y="58"/>
                      <a:pt x="21" y="68"/>
                      <a:pt x="23" y="75"/>
                    </a:cubicBezTo>
                    <a:cubicBezTo>
                      <a:pt x="18" y="75"/>
                      <a:pt x="13" y="75"/>
                      <a:pt x="8" y="75"/>
                    </a:cubicBezTo>
                    <a:cubicBezTo>
                      <a:pt x="7" y="75"/>
                      <a:pt x="7" y="76"/>
                      <a:pt x="7" y="77"/>
                    </a:cubicBezTo>
                    <a:cubicBezTo>
                      <a:pt x="6" y="84"/>
                      <a:pt x="6" y="91"/>
                      <a:pt x="6" y="99"/>
                    </a:cubicBezTo>
                    <a:cubicBezTo>
                      <a:pt x="6" y="99"/>
                      <a:pt x="6" y="99"/>
                      <a:pt x="6" y="99"/>
                    </a:cubicBezTo>
                    <a:cubicBezTo>
                      <a:pt x="6" y="105"/>
                      <a:pt x="7" y="109"/>
                      <a:pt x="7" y="115"/>
                    </a:cubicBezTo>
                    <a:cubicBezTo>
                      <a:pt x="7" y="116"/>
                      <a:pt x="7" y="117"/>
                      <a:pt x="9" y="117"/>
                    </a:cubicBezTo>
                    <a:cubicBezTo>
                      <a:pt x="9" y="117"/>
                      <a:pt x="9" y="117"/>
                      <a:pt x="9" y="117"/>
                    </a:cubicBezTo>
                    <a:cubicBezTo>
                      <a:pt x="9" y="116"/>
                      <a:pt x="9" y="116"/>
                      <a:pt x="9" y="116"/>
                    </a:cubicBezTo>
                    <a:cubicBezTo>
                      <a:pt x="9" y="116"/>
                      <a:pt x="9" y="116"/>
                      <a:pt x="9" y="116"/>
                    </a:cubicBezTo>
                    <a:cubicBezTo>
                      <a:pt x="9" y="117"/>
                      <a:pt x="9" y="117"/>
                      <a:pt x="9" y="117"/>
                    </a:cubicBezTo>
                    <a:cubicBezTo>
                      <a:pt x="10" y="117"/>
                      <a:pt x="10" y="117"/>
                      <a:pt x="10" y="117"/>
                    </a:cubicBezTo>
                    <a:cubicBezTo>
                      <a:pt x="10" y="117"/>
                      <a:pt x="10" y="117"/>
                      <a:pt x="10" y="117"/>
                    </a:cubicBezTo>
                    <a:cubicBezTo>
                      <a:pt x="10" y="117"/>
                      <a:pt x="10" y="117"/>
                      <a:pt x="10" y="117"/>
                    </a:cubicBezTo>
                    <a:cubicBezTo>
                      <a:pt x="14" y="116"/>
                      <a:pt x="18" y="116"/>
                      <a:pt x="22" y="116"/>
                    </a:cubicBezTo>
                    <a:cubicBezTo>
                      <a:pt x="22" y="117"/>
                      <a:pt x="22" y="117"/>
                      <a:pt x="22" y="117"/>
                    </a:cubicBezTo>
                    <a:cubicBezTo>
                      <a:pt x="17" y="123"/>
                      <a:pt x="11" y="128"/>
                      <a:pt x="6" y="131"/>
                    </a:cubicBezTo>
                    <a:cubicBezTo>
                      <a:pt x="5" y="131"/>
                      <a:pt x="5" y="132"/>
                      <a:pt x="4" y="132"/>
                    </a:cubicBezTo>
                    <a:cubicBezTo>
                      <a:pt x="4" y="132"/>
                      <a:pt x="4" y="132"/>
                      <a:pt x="4" y="132"/>
                    </a:cubicBezTo>
                    <a:cubicBezTo>
                      <a:pt x="4" y="132"/>
                      <a:pt x="4" y="132"/>
                      <a:pt x="4" y="132"/>
                    </a:cubicBezTo>
                    <a:cubicBezTo>
                      <a:pt x="3" y="132"/>
                      <a:pt x="2" y="133"/>
                      <a:pt x="2" y="134"/>
                    </a:cubicBezTo>
                    <a:cubicBezTo>
                      <a:pt x="2" y="135"/>
                      <a:pt x="2" y="136"/>
                      <a:pt x="2" y="137"/>
                    </a:cubicBezTo>
                    <a:cubicBezTo>
                      <a:pt x="2" y="140"/>
                      <a:pt x="2" y="142"/>
                      <a:pt x="1" y="146"/>
                    </a:cubicBezTo>
                    <a:cubicBezTo>
                      <a:pt x="1" y="147"/>
                      <a:pt x="0" y="149"/>
                      <a:pt x="0" y="152"/>
                    </a:cubicBezTo>
                    <a:cubicBezTo>
                      <a:pt x="0" y="152"/>
                      <a:pt x="0" y="153"/>
                      <a:pt x="0" y="153"/>
                    </a:cubicBezTo>
                    <a:cubicBezTo>
                      <a:pt x="0" y="155"/>
                      <a:pt x="1" y="157"/>
                      <a:pt x="2" y="159"/>
                    </a:cubicBezTo>
                    <a:cubicBezTo>
                      <a:pt x="4" y="164"/>
                      <a:pt x="6" y="167"/>
                      <a:pt x="8" y="170"/>
                    </a:cubicBezTo>
                    <a:cubicBezTo>
                      <a:pt x="9" y="172"/>
                      <a:pt x="11" y="175"/>
                      <a:pt x="13" y="179"/>
                    </a:cubicBezTo>
                    <a:cubicBezTo>
                      <a:pt x="13" y="180"/>
                      <a:pt x="14" y="180"/>
                      <a:pt x="14" y="180"/>
                    </a:cubicBezTo>
                    <a:cubicBezTo>
                      <a:pt x="14" y="181"/>
                      <a:pt x="14" y="181"/>
                      <a:pt x="14" y="181"/>
                    </a:cubicBezTo>
                    <a:cubicBezTo>
                      <a:pt x="15" y="181"/>
                      <a:pt x="15" y="181"/>
                      <a:pt x="15" y="181"/>
                    </a:cubicBezTo>
                    <a:cubicBezTo>
                      <a:pt x="16" y="181"/>
                      <a:pt x="17" y="181"/>
                      <a:pt x="17" y="180"/>
                    </a:cubicBezTo>
                    <a:cubicBezTo>
                      <a:pt x="19" y="178"/>
                      <a:pt x="22" y="176"/>
                      <a:pt x="25" y="175"/>
                    </a:cubicBezTo>
                    <a:cubicBezTo>
                      <a:pt x="28" y="174"/>
                      <a:pt x="32" y="174"/>
                      <a:pt x="36" y="173"/>
                    </a:cubicBezTo>
                    <a:cubicBezTo>
                      <a:pt x="38" y="173"/>
                      <a:pt x="41" y="173"/>
                      <a:pt x="43" y="173"/>
                    </a:cubicBezTo>
                    <a:cubicBezTo>
                      <a:pt x="43" y="173"/>
                      <a:pt x="43" y="173"/>
                      <a:pt x="43" y="173"/>
                    </a:cubicBezTo>
                    <a:cubicBezTo>
                      <a:pt x="44" y="173"/>
                      <a:pt x="46" y="173"/>
                      <a:pt x="47" y="173"/>
                    </a:cubicBezTo>
                    <a:cubicBezTo>
                      <a:pt x="47" y="173"/>
                      <a:pt x="47" y="173"/>
                      <a:pt x="47" y="173"/>
                    </a:cubicBezTo>
                    <a:cubicBezTo>
                      <a:pt x="52" y="174"/>
                      <a:pt x="58" y="176"/>
                      <a:pt x="64" y="178"/>
                    </a:cubicBezTo>
                    <a:cubicBezTo>
                      <a:pt x="72" y="181"/>
                      <a:pt x="81" y="183"/>
                      <a:pt x="91" y="183"/>
                    </a:cubicBezTo>
                    <a:cubicBezTo>
                      <a:pt x="97" y="183"/>
                      <a:pt x="104" y="182"/>
                      <a:pt x="111" y="180"/>
                    </a:cubicBezTo>
                    <a:cubicBezTo>
                      <a:pt x="111" y="180"/>
                      <a:pt x="111" y="180"/>
                      <a:pt x="111" y="180"/>
                    </a:cubicBezTo>
                    <a:cubicBezTo>
                      <a:pt x="112" y="180"/>
                      <a:pt x="113" y="179"/>
                      <a:pt x="113" y="178"/>
                    </a:cubicBezTo>
                    <a:cubicBezTo>
                      <a:pt x="113" y="177"/>
                      <a:pt x="113" y="177"/>
                      <a:pt x="113" y="177"/>
                    </a:cubicBezTo>
                    <a:cubicBezTo>
                      <a:pt x="115" y="170"/>
                      <a:pt x="116" y="165"/>
                      <a:pt x="117" y="158"/>
                    </a:cubicBezTo>
                    <a:cubicBezTo>
                      <a:pt x="117" y="157"/>
                      <a:pt x="117" y="157"/>
                      <a:pt x="116" y="156"/>
                    </a:cubicBezTo>
                    <a:cubicBezTo>
                      <a:pt x="115" y="152"/>
                      <a:pt x="114" y="149"/>
                      <a:pt x="113" y="146"/>
                    </a:cubicBezTo>
                    <a:cubicBezTo>
                      <a:pt x="112" y="143"/>
                      <a:pt x="111" y="140"/>
                      <a:pt x="111" y="136"/>
                    </a:cubicBezTo>
                    <a:cubicBezTo>
                      <a:pt x="111" y="135"/>
                      <a:pt x="111" y="134"/>
                      <a:pt x="110" y="134"/>
                    </a:cubicBezTo>
                    <a:cubicBezTo>
                      <a:pt x="110" y="134"/>
                      <a:pt x="110" y="134"/>
                      <a:pt x="109" y="134"/>
                    </a:cubicBezTo>
                    <a:cubicBezTo>
                      <a:pt x="109" y="134"/>
                      <a:pt x="109" y="134"/>
                      <a:pt x="109" y="134"/>
                    </a:cubicBezTo>
                    <a:cubicBezTo>
                      <a:pt x="99" y="137"/>
                      <a:pt x="90" y="138"/>
                      <a:pt x="83" y="138"/>
                    </a:cubicBezTo>
                    <a:cubicBezTo>
                      <a:pt x="72" y="138"/>
                      <a:pt x="63" y="136"/>
                      <a:pt x="57" y="133"/>
                    </a:cubicBezTo>
                    <a:cubicBezTo>
                      <a:pt x="54" y="132"/>
                      <a:pt x="52" y="131"/>
                      <a:pt x="51" y="130"/>
                    </a:cubicBezTo>
                    <a:cubicBezTo>
                      <a:pt x="50" y="130"/>
                      <a:pt x="50" y="130"/>
                      <a:pt x="50" y="130"/>
                    </a:cubicBezTo>
                    <a:cubicBezTo>
                      <a:pt x="53" y="126"/>
                      <a:pt x="56" y="121"/>
                      <a:pt x="58" y="116"/>
                    </a:cubicBezTo>
                    <a:cubicBezTo>
                      <a:pt x="68" y="116"/>
                      <a:pt x="77" y="116"/>
                      <a:pt x="85" y="116"/>
                    </a:cubicBezTo>
                    <a:cubicBezTo>
                      <a:pt x="86" y="116"/>
                      <a:pt x="86" y="116"/>
                      <a:pt x="86" y="116"/>
                    </a:cubicBezTo>
                    <a:cubicBezTo>
                      <a:pt x="87" y="116"/>
                      <a:pt x="87" y="116"/>
                      <a:pt x="87" y="116"/>
                    </a:cubicBezTo>
                    <a:cubicBezTo>
                      <a:pt x="87" y="116"/>
                      <a:pt x="87" y="116"/>
                      <a:pt x="87" y="116"/>
                    </a:cubicBezTo>
                    <a:cubicBezTo>
                      <a:pt x="87" y="116"/>
                      <a:pt x="87" y="116"/>
                      <a:pt x="87" y="116"/>
                    </a:cubicBezTo>
                    <a:cubicBezTo>
                      <a:pt x="87" y="116"/>
                      <a:pt x="87" y="116"/>
                      <a:pt x="87" y="116"/>
                    </a:cubicBezTo>
                    <a:cubicBezTo>
                      <a:pt x="88" y="116"/>
                      <a:pt x="88" y="116"/>
                      <a:pt x="88" y="116"/>
                    </a:cubicBezTo>
                    <a:cubicBezTo>
                      <a:pt x="88" y="115"/>
                      <a:pt x="88" y="115"/>
                      <a:pt x="88" y="115"/>
                    </a:cubicBezTo>
                    <a:cubicBezTo>
                      <a:pt x="88" y="115"/>
                      <a:pt x="88" y="115"/>
                      <a:pt x="88" y="115"/>
                    </a:cubicBezTo>
                    <a:cubicBezTo>
                      <a:pt x="88" y="115"/>
                      <a:pt x="88" y="115"/>
                      <a:pt x="88" y="115"/>
                    </a:cubicBezTo>
                    <a:cubicBezTo>
                      <a:pt x="89" y="111"/>
                      <a:pt x="90" y="107"/>
                      <a:pt x="90" y="103"/>
                    </a:cubicBezTo>
                    <a:cubicBezTo>
                      <a:pt x="91" y="103"/>
                      <a:pt x="91" y="102"/>
                      <a:pt x="91" y="102"/>
                    </a:cubicBezTo>
                    <a:cubicBezTo>
                      <a:pt x="91" y="99"/>
                      <a:pt x="90" y="97"/>
                      <a:pt x="90" y="95"/>
                    </a:cubicBezTo>
                    <a:cubicBezTo>
                      <a:pt x="90" y="90"/>
                      <a:pt x="91" y="85"/>
                      <a:pt x="92" y="79"/>
                    </a:cubicBezTo>
                    <a:cubicBezTo>
                      <a:pt x="92" y="79"/>
                      <a:pt x="92" y="78"/>
                      <a:pt x="92" y="78"/>
                    </a:cubicBezTo>
                    <a:cubicBezTo>
                      <a:pt x="91" y="77"/>
                      <a:pt x="91" y="77"/>
                      <a:pt x="90" y="77"/>
                    </a:cubicBezTo>
                    <a:cubicBezTo>
                      <a:pt x="90" y="77"/>
                      <a:pt x="90" y="77"/>
                      <a:pt x="90" y="77"/>
                    </a:cubicBezTo>
                    <a:cubicBezTo>
                      <a:pt x="80" y="77"/>
                      <a:pt x="69" y="77"/>
                      <a:pt x="58" y="77"/>
                    </a:cubicBezTo>
                    <a:cubicBezTo>
                      <a:pt x="57" y="75"/>
                      <a:pt x="56" y="71"/>
                      <a:pt x="55" y="66"/>
                    </a:cubicBezTo>
                    <a:cubicBezTo>
                      <a:pt x="55" y="65"/>
                      <a:pt x="55" y="65"/>
                      <a:pt x="55" y="64"/>
                    </a:cubicBezTo>
                    <a:cubicBezTo>
                      <a:pt x="55" y="63"/>
                      <a:pt x="55" y="63"/>
                      <a:pt x="55" y="63"/>
                    </a:cubicBezTo>
                    <a:cubicBezTo>
                      <a:pt x="55" y="63"/>
                      <a:pt x="55" y="62"/>
                      <a:pt x="55" y="62"/>
                    </a:cubicBezTo>
                    <a:cubicBezTo>
                      <a:pt x="55" y="57"/>
                      <a:pt x="59" y="51"/>
                      <a:pt x="64" y="50"/>
                    </a:cubicBezTo>
                    <a:cubicBezTo>
                      <a:pt x="64" y="50"/>
                      <a:pt x="65" y="50"/>
                      <a:pt x="66" y="50"/>
                    </a:cubicBezTo>
                    <a:cubicBezTo>
                      <a:pt x="66" y="50"/>
                      <a:pt x="67" y="50"/>
                      <a:pt x="67" y="50"/>
                    </a:cubicBezTo>
                    <a:cubicBezTo>
                      <a:pt x="69" y="51"/>
                      <a:pt x="70" y="52"/>
                      <a:pt x="71" y="54"/>
                    </a:cubicBezTo>
                    <a:cubicBezTo>
                      <a:pt x="72" y="56"/>
                      <a:pt x="73" y="58"/>
                      <a:pt x="73" y="60"/>
                    </a:cubicBezTo>
                    <a:cubicBezTo>
                      <a:pt x="74" y="62"/>
                      <a:pt x="74" y="64"/>
                      <a:pt x="74" y="66"/>
                    </a:cubicBezTo>
                    <a:cubicBezTo>
                      <a:pt x="75" y="67"/>
                      <a:pt x="76" y="67"/>
                      <a:pt x="76" y="67"/>
                    </a:cubicBezTo>
                    <a:cubicBezTo>
                      <a:pt x="77" y="67"/>
                      <a:pt x="77" y="67"/>
                      <a:pt x="77" y="67"/>
                    </a:cubicBezTo>
                    <a:cubicBezTo>
                      <a:pt x="77" y="67"/>
                      <a:pt x="77" y="67"/>
                      <a:pt x="77" y="67"/>
                    </a:cubicBezTo>
                    <a:cubicBezTo>
                      <a:pt x="78" y="68"/>
                      <a:pt x="78" y="68"/>
                      <a:pt x="79" y="68"/>
                    </a:cubicBezTo>
                    <a:cubicBezTo>
                      <a:pt x="79" y="68"/>
                      <a:pt x="79" y="68"/>
                      <a:pt x="79" y="68"/>
                    </a:cubicBezTo>
                    <a:cubicBezTo>
                      <a:pt x="87" y="64"/>
                      <a:pt x="96" y="61"/>
                      <a:pt x="104" y="59"/>
                    </a:cubicBezTo>
                    <a:cubicBezTo>
                      <a:pt x="105" y="59"/>
                      <a:pt x="105" y="59"/>
                      <a:pt x="105" y="59"/>
                    </a:cubicBezTo>
                    <a:cubicBezTo>
                      <a:pt x="106" y="59"/>
                      <a:pt x="106" y="59"/>
                      <a:pt x="106" y="58"/>
                    </a:cubicBezTo>
                    <a:cubicBezTo>
                      <a:pt x="108" y="53"/>
                      <a:pt x="109" y="49"/>
                      <a:pt x="109" y="44"/>
                    </a:cubicBezTo>
                    <a:cubicBezTo>
                      <a:pt x="109" y="43"/>
                      <a:pt x="109" y="42"/>
                      <a:pt x="108" y="42"/>
                    </a:cubicBezTo>
                    <a:cubicBezTo>
                      <a:pt x="107" y="26"/>
                      <a:pt x="100" y="15"/>
                      <a:pt x="92" y="9"/>
                    </a:cubicBezTo>
                    <a:cubicBezTo>
                      <a:pt x="83" y="2"/>
                      <a:pt x="72" y="0"/>
                      <a:pt x="6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组合 32"/>
            <p:cNvGrpSpPr/>
            <p:nvPr/>
          </p:nvGrpSpPr>
          <p:grpSpPr>
            <a:xfrm>
              <a:off x="4693370" y="1612208"/>
              <a:ext cx="1402630" cy="4084707"/>
              <a:chOff x="5162550" y="368300"/>
              <a:chExt cx="1866900" cy="5436746"/>
            </a:xfrm>
            <a:solidFill>
              <a:schemeClr val="bg1"/>
            </a:solidFill>
            <a:effectLst>
              <a:outerShdw blurRad="203200" dist="88900" dir="2700000" algn="tl" rotWithShape="0">
                <a:prstClr val="black">
                  <a:alpha val="30000"/>
                </a:prstClr>
              </a:outerShdw>
            </a:effectLst>
          </p:grpSpPr>
          <p:sp>
            <p:nvSpPr>
              <p:cNvPr id="30" name="任意多边形 29"/>
              <p:cNvSpPr/>
              <p:nvPr/>
            </p:nvSpPr>
            <p:spPr>
              <a:xfrm>
                <a:off x="5162550" y="368300"/>
                <a:ext cx="1866900" cy="2450803"/>
              </a:xfrm>
              <a:custGeom>
                <a:avLst/>
                <a:gdLst>
                  <a:gd name="connsiteX0" fmla="*/ 703729 w 1866900"/>
                  <a:gd name="connsiteY0" fmla="*/ 2328771 h 2450803"/>
                  <a:gd name="connsiteX1" fmla="*/ 1163171 w 1866900"/>
                  <a:gd name="connsiteY1" fmla="*/ 2328771 h 2450803"/>
                  <a:gd name="connsiteX2" fmla="*/ 1224187 w 1866900"/>
                  <a:gd name="connsiteY2" fmla="*/ 2389787 h 2450803"/>
                  <a:gd name="connsiteX3" fmla="*/ 1163171 w 1866900"/>
                  <a:gd name="connsiteY3" fmla="*/ 2450803 h 2450803"/>
                  <a:gd name="connsiteX4" fmla="*/ 703729 w 1866900"/>
                  <a:gd name="connsiteY4" fmla="*/ 2450803 h 2450803"/>
                  <a:gd name="connsiteX5" fmla="*/ 642713 w 1866900"/>
                  <a:gd name="connsiteY5" fmla="*/ 2389787 h 2450803"/>
                  <a:gd name="connsiteX6" fmla="*/ 703729 w 1866900"/>
                  <a:gd name="connsiteY6" fmla="*/ 2328771 h 2450803"/>
                  <a:gd name="connsiteX7" fmla="*/ 646157 w 1866900"/>
                  <a:gd name="connsiteY7" fmla="*/ 2177104 h 2450803"/>
                  <a:gd name="connsiteX8" fmla="*/ 1220743 w 1866900"/>
                  <a:gd name="connsiteY8" fmla="*/ 2177104 h 2450803"/>
                  <a:gd name="connsiteX9" fmla="*/ 1281759 w 1866900"/>
                  <a:gd name="connsiteY9" fmla="*/ 2238120 h 2450803"/>
                  <a:gd name="connsiteX10" fmla="*/ 1220743 w 1866900"/>
                  <a:gd name="connsiteY10" fmla="*/ 2299136 h 2450803"/>
                  <a:gd name="connsiteX11" fmla="*/ 646157 w 1866900"/>
                  <a:gd name="connsiteY11" fmla="*/ 2299136 h 2450803"/>
                  <a:gd name="connsiteX12" fmla="*/ 585141 w 1866900"/>
                  <a:gd name="connsiteY12" fmla="*/ 2238120 h 2450803"/>
                  <a:gd name="connsiteX13" fmla="*/ 646157 w 1866900"/>
                  <a:gd name="connsiteY13" fmla="*/ 2177104 h 2450803"/>
                  <a:gd name="connsiteX14" fmla="*/ 601983 w 1866900"/>
                  <a:gd name="connsiteY14" fmla="*/ 2025437 h 2450803"/>
                  <a:gd name="connsiteX15" fmla="*/ 1264918 w 1866900"/>
                  <a:gd name="connsiteY15" fmla="*/ 2025437 h 2450803"/>
                  <a:gd name="connsiteX16" fmla="*/ 1325934 w 1866900"/>
                  <a:gd name="connsiteY16" fmla="*/ 2086453 h 2450803"/>
                  <a:gd name="connsiteX17" fmla="*/ 1264918 w 1866900"/>
                  <a:gd name="connsiteY17" fmla="*/ 2147469 h 2450803"/>
                  <a:gd name="connsiteX18" fmla="*/ 601983 w 1866900"/>
                  <a:gd name="connsiteY18" fmla="*/ 2147469 h 2450803"/>
                  <a:gd name="connsiteX19" fmla="*/ 540967 w 1866900"/>
                  <a:gd name="connsiteY19" fmla="*/ 2086453 h 2450803"/>
                  <a:gd name="connsiteX20" fmla="*/ 601983 w 1866900"/>
                  <a:gd name="connsiteY20" fmla="*/ 2025437 h 2450803"/>
                  <a:gd name="connsiteX21" fmla="*/ 933450 w 1866900"/>
                  <a:gd name="connsiteY21" fmla="*/ 0 h 2450803"/>
                  <a:gd name="connsiteX22" fmla="*/ 1866900 w 1866900"/>
                  <a:gd name="connsiteY22" fmla="*/ 933450 h 2450803"/>
                  <a:gd name="connsiteX23" fmla="*/ 1296791 w 1866900"/>
                  <a:gd name="connsiteY23" fmla="*/ 1793545 h 2450803"/>
                  <a:gd name="connsiteX24" fmla="*/ 1232555 w 1866900"/>
                  <a:gd name="connsiteY24" fmla="*/ 1999556 h 2450803"/>
                  <a:gd name="connsiteX25" fmla="*/ 634346 w 1866900"/>
                  <a:gd name="connsiteY25" fmla="*/ 1999556 h 2450803"/>
                  <a:gd name="connsiteX26" fmla="*/ 570109 w 1866900"/>
                  <a:gd name="connsiteY26" fmla="*/ 1793545 h 2450803"/>
                  <a:gd name="connsiteX27" fmla="*/ 0 w 1866900"/>
                  <a:gd name="connsiteY27" fmla="*/ 933450 h 2450803"/>
                  <a:gd name="connsiteX28" fmla="*/ 933450 w 1866900"/>
                  <a:gd name="connsiteY28" fmla="*/ 0 h 245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6900" h="2450803">
                    <a:moveTo>
                      <a:pt x="703729" y="2328771"/>
                    </a:moveTo>
                    <a:lnTo>
                      <a:pt x="1163171" y="2328771"/>
                    </a:lnTo>
                    <a:cubicBezTo>
                      <a:pt x="1196869" y="2328771"/>
                      <a:pt x="1224187" y="2356089"/>
                      <a:pt x="1224187" y="2389787"/>
                    </a:cubicBezTo>
                    <a:cubicBezTo>
                      <a:pt x="1224187" y="2423485"/>
                      <a:pt x="1196869" y="2450803"/>
                      <a:pt x="1163171" y="2450803"/>
                    </a:cubicBezTo>
                    <a:lnTo>
                      <a:pt x="703729" y="2450803"/>
                    </a:lnTo>
                    <a:cubicBezTo>
                      <a:pt x="670031" y="2450803"/>
                      <a:pt x="642713" y="2423485"/>
                      <a:pt x="642713" y="2389787"/>
                    </a:cubicBezTo>
                    <a:cubicBezTo>
                      <a:pt x="642713" y="2356089"/>
                      <a:pt x="670031" y="2328771"/>
                      <a:pt x="703729" y="2328771"/>
                    </a:cubicBezTo>
                    <a:close/>
                    <a:moveTo>
                      <a:pt x="646157" y="2177104"/>
                    </a:moveTo>
                    <a:lnTo>
                      <a:pt x="1220743" y="2177104"/>
                    </a:lnTo>
                    <a:cubicBezTo>
                      <a:pt x="1254441" y="2177104"/>
                      <a:pt x="1281759" y="2204422"/>
                      <a:pt x="1281759" y="2238120"/>
                    </a:cubicBezTo>
                    <a:cubicBezTo>
                      <a:pt x="1281759" y="2271818"/>
                      <a:pt x="1254441" y="2299136"/>
                      <a:pt x="1220743" y="2299136"/>
                    </a:cubicBezTo>
                    <a:lnTo>
                      <a:pt x="646157" y="2299136"/>
                    </a:lnTo>
                    <a:cubicBezTo>
                      <a:pt x="612459" y="2299136"/>
                      <a:pt x="585141" y="2271818"/>
                      <a:pt x="585141" y="2238120"/>
                    </a:cubicBezTo>
                    <a:cubicBezTo>
                      <a:pt x="585141" y="2204422"/>
                      <a:pt x="612459" y="2177104"/>
                      <a:pt x="646157" y="2177104"/>
                    </a:cubicBezTo>
                    <a:close/>
                    <a:moveTo>
                      <a:pt x="601983" y="2025437"/>
                    </a:moveTo>
                    <a:lnTo>
                      <a:pt x="1264918" y="2025437"/>
                    </a:lnTo>
                    <a:cubicBezTo>
                      <a:pt x="1298616" y="2025437"/>
                      <a:pt x="1325934" y="2052755"/>
                      <a:pt x="1325934" y="2086453"/>
                    </a:cubicBezTo>
                    <a:cubicBezTo>
                      <a:pt x="1325934" y="2120151"/>
                      <a:pt x="1298616" y="2147469"/>
                      <a:pt x="1264918" y="2147469"/>
                    </a:cubicBezTo>
                    <a:lnTo>
                      <a:pt x="601983" y="2147469"/>
                    </a:lnTo>
                    <a:cubicBezTo>
                      <a:pt x="568285" y="2147469"/>
                      <a:pt x="540967" y="2120151"/>
                      <a:pt x="540967" y="2086453"/>
                    </a:cubicBezTo>
                    <a:cubicBezTo>
                      <a:pt x="540967" y="2052755"/>
                      <a:pt x="568285" y="2025437"/>
                      <a:pt x="601983" y="2025437"/>
                    </a:cubicBezTo>
                    <a:close/>
                    <a:moveTo>
                      <a:pt x="933450" y="0"/>
                    </a:moveTo>
                    <a:cubicBezTo>
                      <a:pt x="1448980" y="0"/>
                      <a:pt x="1866900" y="417920"/>
                      <a:pt x="1866900" y="933450"/>
                    </a:cubicBezTo>
                    <a:cubicBezTo>
                      <a:pt x="1866900" y="1320098"/>
                      <a:pt x="1631820" y="1651839"/>
                      <a:pt x="1296791" y="1793545"/>
                    </a:cubicBezTo>
                    <a:cubicBezTo>
                      <a:pt x="1203942" y="1852691"/>
                      <a:pt x="1287305" y="1930886"/>
                      <a:pt x="1232555" y="1999556"/>
                    </a:cubicBezTo>
                    <a:lnTo>
                      <a:pt x="634346" y="1999556"/>
                    </a:lnTo>
                    <a:cubicBezTo>
                      <a:pt x="565309" y="1902311"/>
                      <a:pt x="667721" y="1838403"/>
                      <a:pt x="570109" y="1793545"/>
                    </a:cubicBezTo>
                    <a:cubicBezTo>
                      <a:pt x="235080" y="1651839"/>
                      <a:pt x="0" y="1320098"/>
                      <a:pt x="0" y="933450"/>
                    </a:cubicBezTo>
                    <a:cubicBezTo>
                      <a:pt x="0" y="417920"/>
                      <a:pt x="417920" y="0"/>
                      <a:pt x="933450" y="0"/>
                    </a:cubicBezTo>
                    <a:close/>
                  </a:path>
                </a:pathLst>
              </a:custGeom>
              <a:solidFill>
                <a:schemeClr val="bg1">
                  <a:lumMod val="95000"/>
                </a:schemeClr>
              </a:solidFill>
              <a:ln>
                <a:noFill/>
              </a:ln>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rot="5400000">
                <a:off x="4622610" y="3468979"/>
                <a:ext cx="2946783" cy="1725351"/>
              </a:xfrm>
              <a:custGeom>
                <a:avLst/>
                <a:gdLst>
                  <a:gd name="connsiteX0" fmla="*/ 0 w 2946783"/>
                  <a:gd name="connsiteY0" fmla="*/ 1579299 h 1725351"/>
                  <a:gd name="connsiteX1" fmla="*/ 0 w 2946783"/>
                  <a:gd name="connsiteY1" fmla="*/ 146052 h 1725351"/>
                  <a:gd name="connsiteX2" fmla="*/ 146052 w 2946783"/>
                  <a:gd name="connsiteY2" fmla="*/ 0 h 1725351"/>
                  <a:gd name="connsiteX3" fmla="*/ 273048 w 2946783"/>
                  <a:gd name="connsiteY3" fmla="*/ 0 h 1725351"/>
                  <a:gd name="connsiteX4" fmla="*/ 276917 w 2946783"/>
                  <a:gd name="connsiteY4" fmla="*/ 781 h 1725351"/>
                  <a:gd name="connsiteX5" fmla="*/ 284665 w 2946783"/>
                  <a:gd name="connsiteY5" fmla="*/ 0 h 1725351"/>
                  <a:gd name="connsiteX6" fmla="*/ 1262891 w 2946783"/>
                  <a:gd name="connsiteY6" fmla="*/ 0 h 1725351"/>
                  <a:gd name="connsiteX7" fmla="*/ 1472441 w 2946783"/>
                  <a:gd name="connsiteY7" fmla="*/ 209550 h 1725351"/>
                  <a:gd name="connsiteX8" fmla="*/ 1371551 w 2946783"/>
                  <a:gd name="connsiteY8" fmla="*/ 388763 h 1725351"/>
                  <a:gd name="connsiteX9" fmla="*/ 1317424 w 2946783"/>
                  <a:gd name="connsiteY9" fmla="*/ 410014 h 1725351"/>
                  <a:gd name="connsiteX10" fmla="*/ 449527 w 2946783"/>
                  <a:gd name="connsiteY10" fmla="*/ 410013 h 1725351"/>
                  <a:gd name="connsiteX11" fmla="*/ 419437 w 2946783"/>
                  <a:gd name="connsiteY11" fmla="*/ 440103 h 1725351"/>
                  <a:gd name="connsiteX12" fmla="*/ 449527 w 2946783"/>
                  <a:gd name="connsiteY12" fmla="*/ 470193 h 1725351"/>
                  <a:gd name="connsiteX13" fmla="*/ 2130333 w 2946783"/>
                  <a:gd name="connsiteY13" fmla="*/ 470193 h 1725351"/>
                  <a:gd name="connsiteX14" fmla="*/ 2946783 w 2946783"/>
                  <a:gd name="connsiteY14" fmla="*/ 862677 h 1725351"/>
                  <a:gd name="connsiteX15" fmla="*/ 2130333 w 2946783"/>
                  <a:gd name="connsiteY15" fmla="*/ 1255161 h 1725351"/>
                  <a:gd name="connsiteX16" fmla="*/ 2130333 w 2946783"/>
                  <a:gd name="connsiteY16" fmla="*/ 1255160 h 1725351"/>
                  <a:gd name="connsiteX17" fmla="*/ 449527 w 2946783"/>
                  <a:gd name="connsiteY17" fmla="*/ 1255159 h 1725351"/>
                  <a:gd name="connsiteX18" fmla="*/ 419437 w 2946783"/>
                  <a:gd name="connsiteY18" fmla="*/ 1285249 h 1725351"/>
                  <a:gd name="connsiteX19" fmla="*/ 449527 w 2946783"/>
                  <a:gd name="connsiteY19" fmla="*/ 1315339 h 1725351"/>
                  <a:gd name="connsiteX20" fmla="*/ 1320685 w 2946783"/>
                  <a:gd name="connsiteY20" fmla="*/ 1315339 h 1725351"/>
                  <a:gd name="connsiteX21" fmla="*/ 1344457 w 2946783"/>
                  <a:gd name="connsiteY21" fmla="*/ 1322719 h 1725351"/>
                  <a:gd name="connsiteX22" fmla="*/ 1472441 w 2946783"/>
                  <a:gd name="connsiteY22" fmla="*/ 1515801 h 1725351"/>
                  <a:gd name="connsiteX23" fmla="*/ 1262891 w 2946783"/>
                  <a:gd name="connsiteY23" fmla="*/ 1725351 h 1725351"/>
                  <a:gd name="connsiteX24" fmla="*/ 284663 w 2946783"/>
                  <a:gd name="connsiteY24" fmla="*/ 1725351 h 1725351"/>
                  <a:gd name="connsiteX25" fmla="*/ 276916 w 2946783"/>
                  <a:gd name="connsiteY25" fmla="*/ 1724570 h 1725351"/>
                  <a:gd name="connsiteX26" fmla="*/ 273048 w 2946783"/>
                  <a:gd name="connsiteY26" fmla="*/ 1725351 h 1725351"/>
                  <a:gd name="connsiteX27" fmla="*/ 146052 w 2946783"/>
                  <a:gd name="connsiteY27" fmla="*/ 1725351 h 1725351"/>
                  <a:gd name="connsiteX28" fmla="*/ 0 w 2946783"/>
                  <a:gd name="connsiteY28" fmla="*/ 1579299 h 172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46783" h="1725351">
                    <a:moveTo>
                      <a:pt x="0" y="1579299"/>
                    </a:moveTo>
                    <a:lnTo>
                      <a:pt x="0" y="146052"/>
                    </a:lnTo>
                    <a:cubicBezTo>
                      <a:pt x="0" y="65390"/>
                      <a:pt x="65390" y="0"/>
                      <a:pt x="146052" y="0"/>
                    </a:cubicBezTo>
                    <a:lnTo>
                      <a:pt x="273048" y="0"/>
                    </a:lnTo>
                    <a:lnTo>
                      <a:pt x="276917" y="781"/>
                    </a:lnTo>
                    <a:lnTo>
                      <a:pt x="284665" y="0"/>
                    </a:lnTo>
                    <a:lnTo>
                      <a:pt x="1262891" y="0"/>
                    </a:lnTo>
                    <a:cubicBezTo>
                      <a:pt x="1378622" y="0"/>
                      <a:pt x="1472441" y="93819"/>
                      <a:pt x="1472441" y="209550"/>
                    </a:cubicBezTo>
                    <a:cubicBezTo>
                      <a:pt x="1472441" y="285499"/>
                      <a:pt x="1432037" y="352011"/>
                      <a:pt x="1371551" y="388763"/>
                    </a:cubicBezTo>
                    <a:lnTo>
                      <a:pt x="1317424" y="410014"/>
                    </a:lnTo>
                    <a:lnTo>
                      <a:pt x="449527" y="410013"/>
                    </a:lnTo>
                    <a:cubicBezTo>
                      <a:pt x="432909" y="410013"/>
                      <a:pt x="419437" y="423485"/>
                      <a:pt x="419437" y="440103"/>
                    </a:cubicBezTo>
                    <a:cubicBezTo>
                      <a:pt x="419437" y="456721"/>
                      <a:pt x="432909" y="470193"/>
                      <a:pt x="449527" y="470193"/>
                    </a:cubicBezTo>
                    <a:lnTo>
                      <a:pt x="2130333" y="470193"/>
                    </a:lnTo>
                    <a:lnTo>
                      <a:pt x="2946783" y="862677"/>
                    </a:lnTo>
                    <a:lnTo>
                      <a:pt x="2130333" y="1255161"/>
                    </a:lnTo>
                    <a:lnTo>
                      <a:pt x="2130333" y="1255160"/>
                    </a:lnTo>
                    <a:lnTo>
                      <a:pt x="449527" y="1255159"/>
                    </a:lnTo>
                    <a:cubicBezTo>
                      <a:pt x="432909" y="1255159"/>
                      <a:pt x="419437" y="1268631"/>
                      <a:pt x="419437" y="1285249"/>
                    </a:cubicBezTo>
                    <a:cubicBezTo>
                      <a:pt x="419437" y="1301867"/>
                      <a:pt x="432909" y="1315339"/>
                      <a:pt x="449527" y="1315339"/>
                    </a:cubicBezTo>
                    <a:lnTo>
                      <a:pt x="1320685" y="1315339"/>
                    </a:lnTo>
                    <a:lnTo>
                      <a:pt x="1344457" y="1322719"/>
                    </a:lnTo>
                    <a:cubicBezTo>
                      <a:pt x="1419668" y="1354530"/>
                      <a:pt x="1472441" y="1429003"/>
                      <a:pt x="1472441" y="1515801"/>
                    </a:cubicBezTo>
                    <a:cubicBezTo>
                      <a:pt x="1472441" y="1631532"/>
                      <a:pt x="1378622" y="1725351"/>
                      <a:pt x="1262891" y="1725351"/>
                    </a:cubicBezTo>
                    <a:lnTo>
                      <a:pt x="284663" y="1725351"/>
                    </a:lnTo>
                    <a:lnTo>
                      <a:pt x="276916" y="1724570"/>
                    </a:lnTo>
                    <a:lnTo>
                      <a:pt x="273048" y="1725351"/>
                    </a:lnTo>
                    <a:lnTo>
                      <a:pt x="146052" y="1725351"/>
                    </a:lnTo>
                    <a:cubicBezTo>
                      <a:pt x="65390" y="1725351"/>
                      <a:pt x="0" y="1659961"/>
                      <a:pt x="0" y="1579299"/>
                    </a:cubicBezTo>
                    <a:close/>
                  </a:path>
                </a:pathLst>
              </a:custGeom>
              <a:gradFill>
                <a:gsLst>
                  <a:gs pos="73000">
                    <a:schemeClr val="bg1">
                      <a:lumMod val="85000"/>
                    </a:schemeClr>
                  </a:gs>
                  <a:gs pos="72000">
                    <a:schemeClr val="bg1">
                      <a:lumMod val="95000"/>
                    </a:schemeClr>
                  </a:gs>
                  <a:gs pos="94000">
                    <a:schemeClr val="bg1">
                      <a:lumMod val="85000"/>
                    </a:schemeClr>
                  </a:gs>
                  <a:gs pos="94000">
                    <a:schemeClr val="bg1">
                      <a:lumMod val="50000"/>
                    </a:schemeClr>
                  </a:gs>
                </a:gsLst>
                <a:lin ang="0" scaled="0"/>
              </a:gradFill>
              <a:ln>
                <a:noFill/>
              </a:ln>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flipV="1">
                <a:off x="6010155" y="2865786"/>
                <a:ext cx="171690" cy="1081000"/>
              </a:xfrm>
              <a:custGeom>
                <a:avLst/>
                <a:gdLst>
                  <a:gd name="connsiteX0" fmla="*/ 0 w 171689"/>
                  <a:gd name="connsiteY0" fmla="*/ 1081000 h 1081000"/>
                  <a:gd name="connsiteX1" fmla="*/ 171689 w 171689"/>
                  <a:gd name="connsiteY1" fmla="*/ 1081000 h 1081000"/>
                  <a:gd name="connsiteX2" fmla="*/ 116621 w 171689"/>
                  <a:gd name="connsiteY2" fmla="*/ 966447 h 1081000"/>
                  <a:gd name="connsiteX3" fmla="*/ 144455 w 171689"/>
                  <a:gd name="connsiteY3" fmla="*/ 83306 h 1081000"/>
                  <a:gd name="connsiteX4" fmla="*/ 148442 w 171689"/>
                  <a:gd name="connsiteY4" fmla="*/ 83306 h 1081000"/>
                  <a:gd name="connsiteX5" fmla="*/ 85843 w 171689"/>
                  <a:gd name="connsiteY5" fmla="*/ 0 h 1081000"/>
                  <a:gd name="connsiteX6" fmla="*/ 23243 w 171689"/>
                  <a:gd name="connsiteY6" fmla="*/ 83306 h 1081000"/>
                  <a:gd name="connsiteX7" fmla="*/ 27232 w 171689"/>
                  <a:gd name="connsiteY7" fmla="*/ 83306 h 1081000"/>
                  <a:gd name="connsiteX8" fmla="*/ 28696 w 171689"/>
                  <a:gd name="connsiteY8" fmla="*/ 256922 h 1081000"/>
                  <a:gd name="connsiteX9" fmla="*/ 54846 w 171689"/>
                  <a:gd name="connsiteY9" fmla="*/ 966909 h 10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689" h="1081000">
                    <a:moveTo>
                      <a:pt x="0" y="1081000"/>
                    </a:moveTo>
                    <a:lnTo>
                      <a:pt x="171689" y="1081000"/>
                    </a:lnTo>
                    <a:lnTo>
                      <a:pt x="116621" y="966447"/>
                    </a:lnTo>
                    <a:lnTo>
                      <a:pt x="144455" y="83306"/>
                    </a:lnTo>
                    <a:lnTo>
                      <a:pt x="148442" y="83306"/>
                    </a:lnTo>
                    <a:lnTo>
                      <a:pt x="85843" y="0"/>
                    </a:lnTo>
                    <a:lnTo>
                      <a:pt x="23243" y="83306"/>
                    </a:lnTo>
                    <a:lnTo>
                      <a:pt x="27232" y="83306"/>
                    </a:lnTo>
                    <a:lnTo>
                      <a:pt x="28696" y="256922"/>
                    </a:lnTo>
                    <a:lnTo>
                      <a:pt x="54846" y="966909"/>
                    </a:lnTo>
                    <a:close/>
                  </a:path>
                </a:pathLst>
              </a:custGeom>
              <a:solidFill>
                <a:schemeClr val="tx1">
                  <a:lumMod val="50000"/>
                  <a:lumOff val="50000"/>
                </a:schemeClr>
              </a:solidFill>
              <a:ln>
                <a:noFill/>
              </a:ln>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圆角矩形 33"/>
            <p:cNvSpPr/>
            <p:nvPr/>
          </p:nvSpPr>
          <p:spPr>
            <a:xfrm>
              <a:off x="4021455" y="2323709"/>
              <a:ext cx="396240" cy="131618"/>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圆角矩形 34"/>
            <p:cNvSpPr/>
            <p:nvPr/>
          </p:nvSpPr>
          <p:spPr>
            <a:xfrm rot="2700000">
              <a:off x="4367391" y="1488545"/>
              <a:ext cx="396240" cy="131618"/>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rot="5400000">
              <a:off x="5202555" y="1142609"/>
              <a:ext cx="396240" cy="131618"/>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p:cNvSpPr/>
            <p:nvPr/>
          </p:nvSpPr>
          <p:spPr>
            <a:xfrm rot="8100000">
              <a:off x="6037719" y="1488545"/>
              <a:ext cx="396240" cy="131618"/>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圆角矩形 37"/>
            <p:cNvSpPr/>
            <p:nvPr/>
          </p:nvSpPr>
          <p:spPr>
            <a:xfrm rot="10800000">
              <a:off x="6383655" y="2323709"/>
              <a:ext cx="396240" cy="131618"/>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a:off x="3733965" y="1906044"/>
            <a:ext cx="791691" cy="1100057"/>
            <a:chOff x="3932746" y="2019238"/>
            <a:chExt cx="412048" cy="572542"/>
          </a:xfrm>
        </p:grpSpPr>
        <p:sp>
          <p:nvSpPr>
            <p:cNvPr id="193" name="任意多边形 192"/>
            <p:cNvSpPr/>
            <p:nvPr/>
          </p:nvSpPr>
          <p:spPr>
            <a:xfrm>
              <a:off x="3977574" y="2367381"/>
              <a:ext cx="224399" cy="224399"/>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4" name="任意多边形 193"/>
            <p:cNvSpPr/>
            <p:nvPr/>
          </p:nvSpPr>
          <p:spPr>
            <a:xfrm>
              <a:off x="4176993" y="2308657"/>
              <a:ext cx="167801" cy="167801"/>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95" name="组合 194"/>
            <p:cNvGrpSpPr/>
            <p:nvPr/>
          </p:nvGrpSpPr>
          <p:grpSpPr>
            <a:xfrm>
              <a:off x="3932746" y="2019238"/>
              <a:ext cx="359524" cy="359526"/>
              <a:chOff x="1325410" y="1372730"/>
              <a:chExt cx="1251559" cy="1251561"/>
            </a:xfrm>
            <a:effectLst>
              <a:outerShdw blurRad="76200" dist="38100" dir="2700000" algn="tl" rotWithShape="0">
                <a:prstClr val="black">
                  <a:alpha val="40000"/>
                </a:prstClr>
              </a:outerShdw>
            </a:effectLst>
          </p:grpSpPr>
          <p:sp>
            <p:nvSpPr>
              <p:cNvPr id="197" name="任意多边形 196"/>
              <p:cNvSpPr/>
              <p:nvPr/>
            </p:nvSpPr>
            <p:spPr>
              <a:xfrm>
                <a:off x="1325410" y="1372730"/>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任意多边形 197"/>
              <p:cNvSpPr/>
              <p:nvPr/>
            </p:nvSpPr>
            <p:spPr>
              <a:xfrm rot="5400000">
                <a:off x="1951189" y="137273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任意多边形 198"/>
              <p:cNvSpPr/>
              <p:nvPr/>
            </p:nvSpPr>
            <p:spPr>
              <a:xfrm rot="10800000">
                <a:off x="1951187"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任意多边形 199"/>
              <p:cNvSpPr/>
              <p:nvPr/>
            </p:nvSpPr>
            <p:spPr>
              <a:xfrm rot="16200000">
                <a:off x="1325411"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96" name="椭圆 195"/>
            <p:cNvSpPr/>
            <p:nvPr/>
          </p:nvSpPr>
          <p:spPr>
            <a:xfrm rot="1860000">
              <a:off x="4135467" y="2301762"/>
              <a:ext cx="9909" cy="990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29" name="组合 228"/>
          <p:cNvGrpSpPr/>
          <p:nvPr/>
        </p:nvGrpSpPr>
        <p:grpSpPr>
          <a:xfrm>
            <a:off x="6239374" y="1690954"/>
            <a:ext cx="776427" cy="776427"/>
            <a:chOff x="6462420" y="1971403"/>
            <a:chExt cx="776427" cy="776427"/>
          </a:xfrm>
        </p:grpSpPr>
        <p:grpSp>
          <p:nvGrpSpPr>
            <p:cNvPr id="219" name="组合 218"/>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221" name="任意多边形 220"/>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2" name="椭圆 221"/>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椭圆 222"/>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0" name="椭圆 219"/>
            <p:cNvSpPr/>
            <p:nvPr/>
          </p:nvSpPr>
          <p:spPr>
            <a:xfrm>
              <a:off x="6625503" y="2134485"/>
              <a:ext cx="450263" cy="450263"/>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0" name="组合 229"/>
          <p:cNvGrpSpPr/>
          <p:nvPr/>
        </p:nvGrpSpPr>
        <p:grpSpPr>
          <a:xfrm>
            <a:off x="6239374" y="2719654"/>
            <a:ext cx="776427" cy="776427"/>
            <a:chOff x="6462420" y="1971403"/>
            <a:chExt cx="776427" cy="776427"/>
          </a:xfrm>
        </p:grpSpPr>
        <p:grpSp>
          <p:nvGrpSpPr>
            <p:cNvPr id="231" name="组合 230"/>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233" name="任意多边形 232"/>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4" name="椭圆 233"/>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椭圆 234"/>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2" name="椭圆 231"/>
            <p:cNvSpPr/>
            <p:nvPr/>
          </p:nvSpPr>
          <p:spPr>
            <a:xfrm>
              <a:off x="6625503" y="2134485"/>
              <a:ext cx="450263" cy="450263"/>
            </a:xfrm>
            <a:prstGeom prst="ellipse">
              <a:avLst/>
            </a:prstGeom>
            <a:solidFill>
              <a:srgbClr val="0DAC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6" name="组合 235"/>
          <p:cNvGrpSpPr/>
          <p:nvPr/>
        </p:nvGrpSpPr>
        <p:grpSpPr>
          <a:xfrm>
            <a:off x="6239374" y="3748354"/>
            <a:ext cx="776427" cy="776427"/>
            <a:chOff x="6462420" y="1971403"/>
            <a:chExt cx="776427" cy="776427"/>
          </a:xfrm>
        </p:grpSpPr>
        <p:grpSp>
          <p:nvGrpSpPr>
            <p:cNvPr id="237" name="组合 236"/>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239" name="任意多边形 238"/>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0" name="椭圆 239"/>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椭圆 240"/>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8" name="椭圆 237"/>
            <p:cNvSpPr/>
            <p:nvPr/>
          </p:nvSpPr>
          <p:spPr>
            <a:xfrm>
              <a:off x="6625503" y="2134485"/>
              <a:ext cx="450263" cy="450263"/>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2" name="组合 241"/>
          <p:cNvGrpSpPr/>
          <p:nvPr/>
        </p:nvGrpSpPr>
        <p:grpSpPr>
          <a:xfrm>
            <a:off x="6239374" y="4777054"/>
            <a:ext cx="776427" cy="776427"/>
            <a:chOff x="6462420" y="1971403"/>
            <a:chExt cx="776427" cy="776427"/>
          </a:xfrm>
        </p:grpSpPr>
        <p:grpSp>
          <p:nvGrpSpPr>
            <p:cNvPr id="243" name="组合 242"/>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245" name="任意多边形 244"/>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6" name="椭圆 245"/>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椭圆 246"/>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4" name="椭圆 243"/>
            <p:cNvSpPr/>
            <p:nvPr/>
          </p:nvSpPr>
          <p:spPr>
            <a:xfrm>
              <a:off x="6625503" y="2134485"/>
              <a:ext cx="450263" cy="450263"/>
            </a:xfrm>
            <a:prstGeom prst="ellipse">
              <a:avLst/>
            </a:prstGeom>
            <a:solidFill>
              <a:srgbClr val="8F52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8" name="Group 4"/>
          <p:cNvGrpSpPr>
            <a:grpSpLocks noChangeAspect="1"/>
          </p:cNvGrpSpPr>
          <p:nvPr/>
        </p:nvGrpSpPr>
        <p:grpSpPr bwMode="auto">
          <a:xfrm>
            <a:off x="6524060" y="1959353"/>
            <a:ext cx="210680" cy="246893"/>
            <a:chOff x="1776" y="1776"/>
            <a:chExt cx="64" cy="75"/>
          </a:xfrm>
          <a:solidFill>
            <a:schemeClr val="bg1"/>
          </a:solidFill>
          <a:effectLst/>
        </p:grpSpPr>
        <p:sp>
          <p:nvSpPr>
            <p:cNvPr id="249"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0"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1"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2"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3" name="Group 18"/>
          <p:cNvGrpSpPr>
            <a:grpSpLocks noChangeAspect="1"/>
          </p:cNvGrpSpPr>
          <p:nvPr/>
        </p:nvGrpSpPr>
        <p:grpSpPr bwMode="auto">
          <a:xfrm>
            <a:off x="6522418" y="3011812"/>
            <a:ext cx="213964" cy="199375"/>
            <a:chOff x="3802" y="2858"/>
            <a:chExt cx="616" cy="574"/>
          </a:xfrm>
          <a:solidFill>
            <a:schemeClr val="bg1"/>
          </a:solidFill>
          <a:effectLst/>
        </p:grpSpPr>
        <p:sp>
          <p:nvSpPr>
            <p:cNvPr id="254"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5"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6"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7"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8"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9" name="Group 13"/>
          <p:cNvGrpSpPr>
            <a:grpSpLocks noChangeAspect="1"/>
          </p:cNvGrpSpPr>
          <p:nvPr/>
        </p:nvGrpSpPr>
        <p:grpSpPr bwMode="auto">
          <a:xfrm>
            <a:off x="6500942" y="4010225"/>
            <a:ext cx="256917" cy="259951"/>
            <a:chOff x="2426" y="2781"/>
            <a:chExt cx="593" cy="600"/>
          </a:xfrm>
          <a:solidFill>
            <a:schemeClr val="bg1"/>
          </a:solidFill>
          <a:effectLst/>
        </p:grpSpPr>
        <p:sp>
          <p:nvSpPr>
            <p:cNvPr id="260"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6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62" name="Freeform 108"/>
          <p:cNvSpPr>
            <a:spLocks noEditPoints="1"/>
          </p:cNvSpPr>
          <p:nvPr/>
        </p:nvSpPr>
        <p:spPr bwMode="auto">
          <a:xfrm>
            <a:off x="6480970" y="5019937"/>
            <a:ext cx="296859" cy="297925"/>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263" name="组合 262"/>
          <p:cNvGrpSpPr/>
          <p:nvPr/>
        </p:nvGrpSpPr>
        <p:grpSpPr>
          <a:xfrm>
            <a:off x="7143610" y="1756949"/>
            <a:ext cx="2146579" cy="701510"/>
            <a:chOff x="5813057" y="1493091"/>
            <a:chExt cx="2146579" cy="701510"/>
          </a:xfrm>
        </p:grpSpPr>
        <p:sp>
          <p:nvSpPr>
            <p:cNvPr id="264" name="文本框 263"/>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65" name="文本框 264"/>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66" name="组合 265"/>
          <p:cNvGrpSpPr/>
          <p:nvPr/>
        </p:nvGrpSpPr>
        <p:grpSpPr>
          <a:xfrm>
            <a:off x="7143610" y="2777182"/>
            <a:ext cx="2146579" cy="701510"/>
            <a:chOff x="5813057" y="1493091"/>
            <a:chExt cx="2146579" cy="701510"/>
          </a:xfrm>
        </p:grpSpPr>
        <p:sp>
          <p:nvSpPr>
            <p:cNvPr id="267" name="文本框 266"/>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68" name="文本框 267"/>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69" name="组合 268"/>
          <p:cNvGrpSpPr/>
          <p:nvPr/>
        </p:nvGrpSpPr>
        <p:grpSpPr>
          <a:xfrm>
            <a:off x="7143610" y="3797415"/>
            <a:ext cx="2146579" cy="701510"/>
            <a:chOff x="5813057" y="1493091"/>
            <a:chExt cx="2146579" cy="701510"/>
          </a:xfrm>
        </p:grpSpPr>
        <p:sp>
          <p:nvSpPr>
            <p:cNvPr id="270" name="文本框 269"/>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71" name="文本框 270"/>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72" name="组合 271"/>
          <p:cNvGrpSpPr/>
          <p:nvPr/>
        </p:nvGrpSpPr>
        <p:grpSpPr>
          <a:xfrm>
            <a:off x="7143610" y="4817649"/>
            <a:ext cx="2146579" cy="701510"/>
            <a:chOff x="5813057" y="1493091"/>
            <a:chExt cx="2146579" cy="701510"/>
          </a:xfrm>
        </p:grpSpPr>
        <p:sp>
          <p:nvSpPr>
            <p:cNvPr id="273" name="文本框 272"/>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74" name="文本框 273"/>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8" name="组合 7"/>
          <p:cNvGrpSpPr/>
          <p:nvPr/>
        </p:nvGrpSpPr>
        <p:grpSpPr>
          <a:xfrm>
            <a:off x="2976177" y="1298292"/>
            <a:ext cx="2853970" cy="4555048"/>
            <a:chOff x="4669015" y="1115412"/>
            <a:chExt cx="2853970" cy="4555048"/>
          </a:xfrm>
          <a:effectLst>
            <a:outerShdw blurRad="228600" dist="101600" dir="2700000" algn="tl" rotWithShape="0">
              <a:prstClr val="black">
                <a:alpha val="30000"/>
              </a:prstClr>
            </a:outerShdw>
          </a:effectLst>
        </p:grpSpPr>
        <p:grpSp>
          <p:nvGrpSpPr>
            <p:cNvPr id="6" name="组合 5"/>
            <p:cNvGrpSpPr/>
            <p:nvPr/>
          </p:nvGrpSpPr>
          <p:grpSpPr>
            <a:xfrm>
              <a:off x="5431978" y="4511883"/>
              <a:ext cx="1328044" cy="1158577"/>
              <a:chOff x="3667322" y="4667095"/>
              <a:chExt cx="1831730" cy="1597940"/>
            </a:xfrm>
          </p:grpSpPr>
          <p:sp>
            <p:nvSpPr>
              <p:cNvPr id="15" name="圆角矩形 14"/>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任意多边形 15"/>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任意多边形 16"/>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圆角矩形 17"/>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圆角矩形 18"/>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圆角矩形 19"/>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圆角矩形 20"/>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圆角矩形 22"/>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圆角矩形 23"/>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圆角矩形 24"/>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圆角矩形 25"/>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圆角矩形 26"/>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圆角矩形 27"/>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圆角矩形 28"/>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0" name="圆角矩形 29"/>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2" name="任意多边形 41"/>
            <p:cNvSpPr/>
            <p:nvPr/>
          </p:nvSpPr>
          <p:spPr>
            <a:xfrm>
              <a:off x="4935169" y="3387666"/>
              <a:ext cx="2321662" cy="1117574"/>
            </a:xfrm>
            <a:custGeom>
              <a:avLst/>
              <a:gdLst>
                <a:gd name="connsiteX0" fmla="*/ 0 w 2321662"/>
                <a:gd name="connsiteY0" fmla="*/ 0 h 1117574"/>
                <a:gd name="connsiteX1" fmla="*/ 2321662 w 2321662"/>
                <a:gd name="connsiteY1" fmla="*/ 0 h 1117574"/>
                <a:gd name="connsiteX2" fmla="*/ 2269467 w 2321662"/>
                <a:gd name="connsiteY2" fmla="*/ 85541 h 1117574"/>
                <a:gd name="connsiteX3" fmla="*/ 1971723 w 2321662"/>
                <a:gd name="connsiteY3" fmla="*/ 896583 h 1117574"/>
                <a:gd name="connsiteX4" fmla="*/ 1750732 w 2321662"/>
                <a:gd name="connsiteY4" fmla="*/ 1117574 h 1117574"/>
                <a:gd name="connsiteX5" fmla="*/ 576750 w 2321662"/>
                <a:gd name="connsiteY5" fmla="*/ 1117574 h 1117574"/>
                <a:gd name="connsiteX6" fmla="*/ 355759 w 2321662"/>
                <a:gd name="connsiteY6" fmla="*/ 896583 h 1117574"/>
                <a:gd name="connsiteX7" fmla="*/ 8803 w 2321662"/>
                <a:gd name="connsiteY7" fmla="*/ 15127 h 111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1662" h="1117574">
                  <a:moveTo>
                    <a:pt x="0" y="0"/>
                  </a:moveTo>
                  <a:lnTo>
                    <a:pt x="2321662" y="0"/>
                  </a:lnTo>
                  <a:lnTo>
                    <a:pt x="2269467" y="85541"/>
                  </a:lnTo>
                  <a:cubicBezTo>
                    <a:pt x="2126405" y="319899"/>
                    <a:pt x="1969430" y="594587"/>
                    <a:pt x="1971723" y="896583"/>
                  </a:cubicBezTo>
                  <a:cubicBezTo>
                    <a:pt x="1971723" y="1018633"/>
                    <a:pt x="1872782" y="1117574"/>
                    <a:pt x="1750732" y="1117574"/>
                  </a:cubicBezTo>
                  <a:lnTo>
                    <a:pt x="576750" y="1117574"/>
                  </a:lnTo>
                  <a:cubicBezTo>
                    <a:pt x="454700" y="1117574"/>
                    <a:pt x="355759" y="1018633"/>
                    <a:pt x="355759" y="896583"/>
                  </a:cubicBezTo>
                  <a:cubicBezTo>
                    <a:pt x="367926" y="552035"/>
                    <a:pt x="174399" y="286286"/>
                    <a:pt x="8803" y="15127"/>
                  </a:cubicBezTo>
                  <a:close/>
                </a:path>
              </a:pathLst>
            </a:custGeom>
            <a:gradFill>
              <a:gsLst>
                <a:gs pos="0">
                  <a:srgbClr val="FDFDFD"/>
                </a:gs>
                <a:gs pos="100000">
                  <a:srgbClr val="E2E2E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0" name="任意多边形 39"/>
            <p:cNvSpPr/>
            <p:nvPr/>
          </p:nvSpPr>
          <p:spPr>
            <a:xfrm>
              <a:off x="4703967" y="1128834"/>
              <a:ext cx="2784066" cy="1129416"/>
            </a:xfrm>
            <a:custGeom>
              <a:avLst/>
              <a:gdLst>
                <a:gd name="connsiteX0" fmla="*/ 1392013 w 2784066"/>
                <a:gd name="connsiteY0" fmla="*/ 0 h 1129416"/>
                <a:gd name="connsiteX1" fmla="*/ 1392053 w 2784066"/>
                <a:gd name="connsiteY1" fmla="*/ 0 h 1129416"/>
                <a:gd name="connsiteX2" fmla="*/ 1537486 w 2784066"/>
                <a:gd name="connsiteY2" fmla="*/ 7344 h 1129416"/>
                <a:gd name="connsiteX3" fmla="*/ 2750677 w 2784066"/>
                <a:gd name="connsiteY3" fmla="*/ 999561 h 1129416"/>
                <a:gd name="connsiteX4" fmla="*/ 2784066 w 2784066"/>
                <a:gd name="connsiteY4" fmla="*/ 1129416 h 1129416"/>
                <a:gd name="connsiteX5" fmla="*/ 0 w 2784066"/>
                <a:gd name="connsiteY5" fmla="*/ 1129416 h 1129416"/>
                <a:gd name="connsiteX6" fmla="*/ 33389 w 2784066"/>
                <a:gd name="connsiteY6" fmla="*/ 999561 h 1129416"/>
                <a:gd name="connsiteX7" fmla="*/ 1246580 w 2784066"/>
                <a:gd name="connsiteY7" fmla="*/ 7344 h 1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4066" h="1129416">
                  <a:moveTo>
                    <a:pt x="1392013" y="0"/>
                  </a:moveTo>
                  <a:lnTo>
                    <a:pt x="1392053" y="0"/>
                  </a:lnTo>
                  <a:lnTo>
                    <a:pt x="1537486" y="7344"/>
                  </a:lnTo>
                  <a:cubicBezTo>
                    <a:pt x="2111370" y="65625"/>
                    <a:pt x="2584414" y="465011"/>
                    <a:pt x="2750677" y="999561"/>
                  </a:cubicBezTo>
                  <a:lnTo>
                    <a:pt x="2784066" y="1129416"/>
                  </a:lnTo>
                  <a:lnTo>
                    <a:pt x="0" y="1129416"/>
                  </a:lnTo>
                  <a:lnTo>
                    <a:pt x="33389" y="999561"/>
                  </a:lnTo>
                  <a:cubicBezTo>
                    <a:pt x="199652" y="465011"/>
                    <a:pt x="672696" y="65625"/>
                    <a:pt x="1246580" y="7344"/>
                  </a:cubicBezTo>
                  <a:close/>
                </a:path>
              </a:pathLst>
            </a:custGeom>
            <a:gradFill flip="none" rotWithShape="1">
              <a:gsLst>
                <a:gs pos="0">
                  <a:srgbClr val="FDFDFD"/>
                </a:gs>
                <a:gs pos="100000">
                  <a:srgbClr val="E2E2E2"/>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任意多边形 40"/>
            <p:cNvSpPr/>
            <p:nvPr/>
          </p:nvSpPr>
          <p:spPr>
            <a:xfrm>
              <a:off x="4673399" y="2258250"/>
              <a:ext cx="2845202" cy="1129416"/>
            </a:xfrm>
            <a:custGeom>
              <a:avLst/>
              <a:gdLst>
                <a:gd name="connsiteX0" fmla="*/ 30568 w 2845202"/>
                <a:gd name="connsiteY0" fmla="*/ 0 h 1129416"/>
                <a:gd name="connsiteX1" fmla="*/ 2814634 w 2845202"/>
                <a:gd name="connsiteY1" fmla="*/ 0 h 1129416"/>
                <a:gd name="connsiteX2" fmla="*/ 2816300 w 2845202"/>
                <a:gd name="connsiteY2" fmla="*/ 6479 h 1129416"/>
                <a:gd name="connsiteX3" fmla="*/ 2845202 w 2845202"/>
                <a:gd name="connsiteY3" fmla="*/ 293182 h 1129416"/>
                <a:gd name="connsiteX4" fmla="*/ 2733407 w 2845202"/>
                <a:gd name="connsiteY4" fmla="*/ 846923 h 1129416"/>
                <a:gd name="connsiteX5" fmla="*/ 2611110 w 2845202"/>
                <a:gd name="connsiteY5" fmla="*/ 1086729 h 1129416"/>
                <a:gd name="connsiteX6" fmla="*/ 2585063 w 2845202"/>
                <a:gd name="connsiteY6" fmla="*/ 1129416 h 1129416"/>
                <a:gd name="connsiteX7" fmla="*/ 254528 w 2845202"/>
                <a:gd name="connsiteY7" fmla="*/ 1129416 h 1129416"/>
                <a:gd name="connsiteX8" fmla="*/ 188274 w 2845202"/>
                <a:gd name="connsiteY8" fmla="*/ 1015566 h 1129416"/>
                <a:gd name="connsiteX9" fmla="*/ 120030 w 2845202"/>
                <a:gd name="connsiteY9" fmla="*/ 875905 h 1129416"/>
                <a:gd name="connsiteX10" fmla="*/ 124755 w 2845202"/>
                <a:gd name="connsiteY10" fmla="*/ 873825 h 1129416"/>
                <a:gd name="connsiteX11" fmla="*/ 111796 w 2845202"/>
                <a:gd name="connsiteY11" fmla="*/ 846923 h 1129416"/>
                <a:gd name="connsiteX12" fmla="*/ 0 w 2845202"/>
                <a:gd name="connsiteY12" fmla="*/ 293182 h 1129416"/>
                <a:gd name="connsiteX13" fmla="*/ 28902 w 2845202"/>
                <a:gd name="connsiteY13" fmla="*/ 6479 h 1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202" h="1129416">
                  <a:moveTo>
                    <a:pt x="30568" y="0"/>
                  </a:moveTo>
                  <a:lnTo>
                    <a:pt x="2814634" y="0"/>
                  </a:lnTo>
                  <a:lnTo>
                    <a:pt x="2816300" y="6479"/>
                  </a:lnTo>
                  <a:cubicBezTo>
                    <a:pt x="2835250" y="99087"/>
                    <a:pt x="2845202" y="194972"/>
                    <a:pt x="2845202" y="293182"/>
                  </a:cubicBezTo>
                  <a:cubicBezTo>
                    <a:pt x="2845202" y="489603"/>
                    <a:pt x="2805395" y="676725"/>
                    <a:pt x="2733407" y="846923"/>
                  </a:cubicBezTo>
                  <a:cubicBezTo>
                    <a:pt x="2707798" y="919434"/>
                    <a:pt x="2663338" y="999647"/>
                    <a:pt x="2611110" y="1086729"/>
                  </a:cubicBezTo>
                  <a:lnTo>
                    <a:pt x="2585063" y="1129416"/>
                  </a:lnTo>
                  <a:lnTo>
                    <a:pt x="254528" y="1129416"/>
                  </a:lnTo>
                  <a:lnTo>
                    <a:pt x="188274" y="1015566"/>
                  </a:lnTo>
                  <a:cubicBezTo>
                    <a:pt x="163308" y="969683"/>
                    <a:pt x="140200" y="923259"/>
                    <a:pt x="120030" y="875905"/>
                  </a:cubicBezTo>
                  <a:lnTo>
                    <a:pt x="124755" y="873825"/>
                  </a:lnTo>
                  <a:lnTo>
                    <a:pt x="111796" y="846923"/>
                  </a:lnTo>
                  <a:cubicBezTo>
                    <a:pt x="39808" y="676725"/>
                    <a:pt x="0" y="489603"/>
                    <a:pt x="0" y="293182"/>
                  </a:cubicBezTo>
                  <a:cubicBezTo>
                    <a:pt x="0" y="194972"/>
                    <a:pt x="9952" y="99087"/>
                    <a:pt x="28902" y="6479"/>
                  </a:cubicBezTo>
                  <a:close/>
                </a:path>
              </a:pathLst>
            </a:custGeom>
            <a:gradFill>
              <a:gsLst>
                <a:gs pos="100000">
                  <a:schemeClr val="bg1"/>
                </a:gs>
                <a:gs pos="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pic>
          <p:nvPicPr>
            <p:cNvPr id="31" name="图片 30"/>
            <p:cNvPicPr>
              <a:picLocks noChangeAspect="1"/>
            </p:cNvPicPr>
            <p:nvPr/>
          </p:nvPicPr>
          <p:blipFill rotWithShape="1">
            <a:blip r:embed="rId1"/>
            <a:srcRect t="55896"/>
            <a:stretch>
              <a:fillRect/>
            </a:stretch>
          </p:blipFill>
          <p:spPr>
            <a:xfrm>
              <a:off x="5808404" y="2258250"/>
              <a:ext cx="1710197" cy="180150"/>
            </a:xfrm>
            <a:prstGeom prst="rect">
              <a:avLst/>
            </a:prstGeom>
          </p:spPr>
        </p:pic>
        <p:pic>
          <p:nvPicPr>
            <p:cNvPr id="34" name="图片 33"/>
            <p:cNvPicPr>
              <a:picLocks noChangeAspect="1"/>
            </p:cNvPicPr>
            <p:nvPr/>
          </p:nvPicPr>
          <p:blipFill rotWithShape="1">
            <a:blip r:embed="rId1"/>
            <a:srcRect t="55896" r="718"/>
            <a:stretch>
              <a:fillRect/>
            </a:stretch>
          </p:blipFill>
          <p:spPr>
            <a:xfrm flipH="1">
              <a:off x="4930321" y="3387666"/>
              <a:ext cx="1399580" cy="180150"/>
            </a:xfrm>
            <a:custGeom>
              <a:avLst/>
              <a:gdLst>
                <a:gd name="connsiteX0" fmla="*/ 1399580 w 1399580"/>
                <a:gd name="connsiteY0" fmla="*/ 0 h 180150"/>
                <a:gd name="connsiteX1" fmla="*/ 0 w 1399580"/>
                <a:gd name="connsiteY1" fmla="*/ 0 h 180150"/>
                <a:gd name="connsiteX2" fmla="*/ 0 w 1399580"/>
                <a:gd name="connsiteY2" fmla="*/ 180150 h 180150"/>
                <a:gd name="connsiteX3" fmla="*/ 1283178 w 1399580"/>
                <a:gd name="connsiteY3" fmla="*/ 180150 h 180150"/>
              </a:gdLst>
              <a:ahLst/>
              <a:cxnLst>
                <a:cxn ang="0">
                  <a:pos x="connsiteX0" y="connsiteY0"/>
                </a:cxn>
                <a:cxn ang="0">
                  <a:pos x="connsiteX1" y="connsiteY1"/>
                </a:cxn>
                <a:cxn ang="0">
                  <a:pos x="connsiteX2" y="connsiteY2"/>
                </a:cxn>
                <a:cxn ang="0">
                  <a:pos x="connsiteX3" y="connsiteY3"/>
                </a:cxn>
              </a:cxnLst>
              <a:rect l="l" t="t" r="r" b="b"/>
              <a:pathLst>
                <a:path w="1399580" h="180150">
                  <a:moveTo>
                    <a:pt x="1399580" y="0"/>
                  </a:moveTo>
                  <a:lnTo>
                    <a:pt x="0" y="0"/>
                  </a:lnTo>
                  <a:lnTo>
                    <a:pt x="0" y="180150"/>
                  </a:lnTo>
                  <a:lnTo>
                    <a:pt x="1283178" y="180150"/>
                  </a:lnTo>
                  <a:close/>
                </a:path>
              </a:pathLst>
            </a:custGeom>
          </p:spPr>
        </p:pic>
        <p:sp>
          <p:nvSpPr>
            <p:cNvPr id="35" name="任意多边形 34"/>
            <p:cNvSpPr/>
            <p:nvPr/>
          </p:nvSpPr>
          <p:spPr>
            <a:xfrm>
              <a:off x="4669015" y="1115412"/>
              <a:ext cx="2853970" cy="3394286"/>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noFill/>
            <a:ln>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 name="组合 10"/>
          <p:cNvGrpSpPr/>
          <p:nvPr/>
        </p:nvGrpSpPr>
        <p:grpSpPr>
          <a:xfrm>
            <a:off x="3512928" y="1455506"/>
            <a:ext cx="1780467" cy="872633"/>
            <a:chOff x="4003851" y="1455506"/>
            <a:chExt cx="1780467" cy="872633"/>
          </a:xfrm>
        </p:grpSpPr>
        <p:sp>
          <p:nvSpPr>
            <p:cNvPr id="10" name="文本框 9"/>
            <p:cNvSpPr txBox="1"/>
            <p:nvPr/>
          </p:nvSpPr>
          <p:spPr>
            <a:xfrm>
              <a:off x="4565953" y="1455506"/>
              <a:ext cx="656264" cy="584775"/>
            </a:xfrm>
            <a:prstGeom prst="rect">
              <a:avLst/>
            </a:prstGeom>
            <a:noFill/>
          </p:spPr>
          <p:txBody>
            <a:bodyPr wrap="square" rtlCol="0">
              <a:spAutoFit/>
            </a:bodyPr>
            <a:lstStyle/>
            <a:p>
              <a:r>
                <a:rPr lang="en-US" altLang="zh-CN" sz="3200" dirty="0" smtClean="0">
                  <a:ln w="15875">
                    <a:solidFill>
                      <a:srgbClr val="FFB850"/>
                    </a:solidFill>
                  </a:ln>
                  <a:noFill/>
                  <a:latin typeface="Impact" panose="020B0806030902050204" pitchFamily="34" charset="0"/>
                </a:rPr>
                <a:t>01</a:t>
              </a:r>
              <a:endParaRPr lang="zh-CN" altLang="en-US" sz="3200" dirty="0">
                <a:ln w="15875">
                  <a:solidFill>
                    <a:srgbClr val="FFB850"/>
                  </a:solidFill>
                </a:ln>
                <a:noFill/>
                <a:latin typeface="Impact" panose="020B0806030902050204" pitchFamily="34" charset="0"/>
              </a:endParaRPr>
            </a:p>
          </p:txBody>
        </p:sp>
        <p:sp>
          <p:nvSpPr>
            <p:cNvPr id="36" name="文本框 35"/>
            <p:cNvSpPr txBox="1"/>
            <p:nvPr/>
          </p:nvSpPr>
          <p:spPr>
            <a:xfrm>
              <a:off x="4003851" y="1958807"/>
              <a:ext cx="1780467" cy="369332"/>
            </a:xfrm>
            <a:prstGeom prst="rect">
              <a:avLst/>
            </a:prstGeom>
            <a:noFill/>
          </p:spPr>
          <p:txBody>
            <a:bodyPr wrap="square" rtlCol="0">
              <a:spAutoFit/>
            </a:bodyPr>
            <a:lstStyle/>
            <a:p>
              <a:pPr algn="ctr"/>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37" name="组合 36"/>
          <p:cNvGrpSpPr/>
          <p:nvPr/>
        </p:nvGrpSpPr>
        <p:grpSpPr>
          <a:xfrm>
            <a:off x="3512928" y="2558240"/>
            <a:ext cx="1780467" cy="872633"/>
            <a:chOff x="4003851" y="1455506"/>
            <a:chExt cx="1780467" cy="872633"/>
          </a:xfrm>
        </p:grpSpPr>
        <p:sp>
          <p:nvSpPr>
            <p:cNvPr id="38" name="文本框 37"/>
            <p:cNvSpPr txBox="1"/>
            <p:nvPr/>
          </p:nvSpPr>
          <p:spPr>
            <a:xfrm>
              <a:off x="4565953" y="1455506"/>
              <a:ext cx="656264" cy="584775"/>
            </a:xfrm>
            <a:prstGeom prst="rect">
              <a:avLst/>
            </a:prstGeom>
            <a:noFill/>
          </p:spPr>
          <p:txBody>
            <a:bodyPr wrap="square" rtlCol="0">
              <a:spAutoFit/>
            </a:bodyPr>
            <a:lstStyle/>
            <a:p>
              <a:r>
                <a:rPr lang="en-US" altLang="zh-CN" sz="3200" dirty="0" smtClean="0">
                  <a:ln w="15875">
                    <a:solidFill>
                      <a:srgbClr val="0DACB9"/>
                    </a:solidFill>
                  </a:ln>
                  <a:noFill/>
                  <a:latin typeface="Impact" panose="020B0806030902050204" pitchFamily="34" charset="0"/>
                </a:rPr>
                <a:t>02</a:t>
              </a:r>
              <a:endParaRPr lang="zh-CN" altLang="en-US" sz="3200" dirty="0">
                <a:ln w="15875">
                  <a:solidFill>
                    <a:srgbClr val="0DACB9"/>
                  </a:solidFill>
                </a:ln>
                <a:noFill/>
                <a:latin typeface="Impact" panose="020B0806030902050204" pitchFamily="34" charset="0"/>
              </a:endParaRPr>
            </a:p>
          </p:txBody>
        </p:sp>
        <p:sp>
          <p:nvSpPr>
            <p:cNvPr id="39" name="文本框 38"/>
            <p:cNvSpPr txBox="1"/>
            <p:nvPr/>
          </p:nvSpPr>
          <p:spPr>
            <a:xfrm>
              <a:off x="4003851" y="1958807"/>
              <a:ext cx="1780467" cy="369332"/>
            </a:xfrm>
            <a:prstGeom prst="rect">
              <a:avLst/>
            </a:prstGeom>
            <a:noFill/>
          </p:spPr>
          <p:txBody>
            <a:bodyPr wrap="square" rtlCol="0">
              <a:spAutoFit/>
            </a:bodyPr>
            <a:lstStyle/>
            <a:p>
              <a:pPr algn="ctr"/>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43" name="组合 42"/>
          <p:cNvGrpSpPr/>
          <p:nvPr/>
        </p:nvGrpSpPr>
        <p:grpSpPr>
          <a:xfrm>
            <a:off x="3512928" y="3701039"/>
            <a:ext cx="1780467" cy="872633"/>
            <a:chOff x="4003851" y="1455506"/>
            <a:chExt cx="1780467" cy="872633"/>
          </a:xfrm>
        </p:grpSpPr>
        <p:sp>
          <p:nvSpPr>
            <p:cNvPr id="44" name="文本框 43"/>
            <p:cNvSpPr txBox="1"/>
            <p:nvPr/>
          </p:nvSpPr>
          <p:spPr>
            <a:xfrm>
              <a:off x="4565953" y="1455506"/>
              <a:ext cx="656264" cy="584775"/>
            </a:xfrm>
            <a:prstGeom prst="rect">
              <a:avLst/>
            </a:prstGeom>
            <a:noFill/>
          </p:spPr>
          <p:txBody>
            <a:bodyPr wrap="square" rtlCol="0">
              <a:spAutoFit/>
            </a:bodyPr>
            <a:lstStyle/>
            <a:p>
              <a:r>
                <a:rPr lang="en-US" altLang="zh-CN" sz="3200" dirty="0" smtClean="0">
                  <a:ln w="15875">
                    <a:solidFill>
                      <a:srgbClr val="E87071"/>
                    </a:solidFill>
                  </a:ln>
                  <a:noFill/>
                  <a:latin typeface="Impact" panose="020B0806030902050204" pitchFamily="34" charset="0"/>
                </a:rPr>
                <a:t>03</a:t>
              </a:r>
              <a:endParaRPr lang="zh-CN" altLang="en-US" sz="3200" dirty="0">
                <a:ln w="15875">
                  <a:solidFill>
                    <a:srgbClr val="E87071"/>
                  </a:solidFill>
                </a:ln>
                <a:noFill/>
                <a:latin typeface="Impact" panose="020B0806030902050204" pitchFamily="34" charset="0"/>
              </a:endParaRPr>
            </a:p>
          </p:txBody>
        </p:sp>
        <p:sp>
          <p:nvSpPr>
            <p:cNvPr id="45" name="文本框 44"/>
            <p:cNvSpPr txBox="1"/>
            <p:nvPr/>
          </p:nvSpPr>
          <p:spPr>
            <a:xfrm>
              <a:off x="4003851" y="1958807"/>
              <a:ext cx="1780467" cy="369332"/>
            </a:xfrm>
            <a:prstGeom prst="rect">
              <a:avLst/>
            </a:prstGeom>
            <a:noFill/>
          </p:spPr>
          <p:txBody>
            <a:bodyPr wrap="square" rtlCol="0">
              <a:spAutoFit/>
            </a:bodyPr>
            <a:lstStyle/>
            <a:p>
              <a:pPr algn="ctr"/>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46" name="组合 45"/>
          <p:cNvGrpSpPr/>
          <p:nvPr/>
        </p:nvGrpSpPr>
        <p:grpSpPr>
          <a:xfrm>
            <a:off x="6165009" y="1580286"/>
            <a:ext cx="776427" cy="776427"/>
            <a:chOff x="6462420" y="1971403"/>
            <a:chExt cx="776427" cy="776427"/>
          </a:xfrm>
        </p:grpSpPr>
        <p:grpSp>
          <p:nvGrpSpPr>
            <p:cNvPr id="47" name="组合 46"/>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49" name="任意多边形 48"/>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椭圆 49"/>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椭圆 47"/>
            <p:cNvSpPr/>
            <p:nvPr/>
          </p:nvSpPr>
          <p:spPr>
            <a:xfrm>
              <a:off x="6625503" y="2134485"/>
              <a:ext cx="450263" cy="450263"/>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Group 4"/>
          <p:cNvGrpSpPr>
            <a:grpSpLocks noChangeAspect="1"/>
          </p:cNvGrpSpPr>
          <p:nvPr/>
        </p:nvGrpSpPr>
        <p:grpSpPr bwMode="auto">
          <a:xfrm>
            <a:off x="6449695" y="1848685"/>
            <a:ext cx="210680" cy="246893"/>
            <a:chOff x="1776" y="1776"/>
            <a:chExt cx="64" cy="75"/>
          </a:xfrm>
          <a:solidFill>
            <a:schemeClr val="bg1"/>
          </a:solidFill>
          <a:effectLst>
            <a:reflection blurRad="6350" stA="50000" endA="300" endPos="81000" dist="444500" dir="5400000" sy="-100000" algn="bl" rotWithShape="0"/>
          </a:effectLst>
        </p:grpSpPr>
        <p:sp>
          <p:nvSpPr>
            <p:cNvPr id="6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8" name="组合 77"/>
          <p:cNvGrpSpPr/>
          <p:nvPr/>
        </p:nvGrpSpPr>
        <p:grpSpPr>
          <a:xfrm>
            <a:off x="7069245" y="1646281"/>
            <a:ext cx="2146579" cy="701510"/>
            <a:chOff x="5813057" y="1493091"/>
            <a:chExt cx="2146579" cy="701510"/>
          </a:xfrm>
        </p:grpSpPr>
        <p:sp>
          <p:nvSpPr>
            <p:cNvPr id="79" name="文本框 78"/>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0" name="文本框 79"/>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6165009" y="2710586"/>
            <a:ext cx="776427" cy="776427"/>
            <a:chOff x="6462420" y="1971403"/>
            <a:chExt cx="776427" cy="776427"/>
          </a:xfrm>
        </p:grpSpPr>
        <p:grpSp>
          <p:nvGrpSpPr>
            <p:cNvPr id="53" name="组合 52"/>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55" name="任意多边形 54"/>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 name="椭圆 55"/>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椭圆 53"/>
            <p:cNvSpPr/>
            <p:nvPr/>
          </p:nvSpPr>
          <p:spPr>
            <a:xfrm>
              <a:off x="6625503" y="2134485"/>
              <a:ext cx="450263" cy="450263"/>
            </a:xfrm>
            <a:prstGeom prst="ellipse">
              <a:avLst/>
            </a:prstGeom>
            <a:solidFill>
              <a:srgbClr val="0DAC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9" name="Group 18"/>
          <p:cNvGrpSpPr>
            <a:grpSpLocks noChangeAspect="1"/>
          </p:cNvGrpSpPr>
          <p:nvPr/>
        </p:nvGrpSpPr>
        <p:grpSpPr bwMode="auto">
          <a:xfrm>
            <a:off x="6448053" y="3002744"/>
            <a:ext cx="213964" cy="199375"/>
            <a:chOff x="3802" y="2858"/>
            <a:chExt cx="616" cy="574"/>
          </a:xfrm>
          <a:solidFill>
            <a:schemeClr val="bg1"/>
          </a:solidFill>
          <a:effectLst>
            <a:reflection blurRad="6350" stA="50000" endA="300" endPos="81000" dist="444500" dir="5400000" sy="-100000" algn="bl" rotWithShape="0"/>
          </a:effectLst>
        </p:grpSpPr>
        <p:sp>
          <p:nvSpPr>
            <p:cNvPr id="7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1" name="组合 80"/>
          <p:cNvGrpSpPr/>
          <p:nvPr/>
        </p:nvGrpSpPr>
        <p:grpSpPr>
          <a:xfrm>
            <a:off x="7069245" y="2768114"/>
            <a:ext cx="2146579" cy="701510"/>
            <a:chOff x="5813057" y="1493091"/>
            <a:chExt cx="2146579" cy="701510"/>
          </a:xfrm>
        </p:grpSpPr>
        <p:sp>
          <p:nvSpPr>
            <p:cNvPr id="82" name="文本框 81"/>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3" name="文本框 82"/>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8" name="组合 57"/>
          <p:cNvGrpSpPr/>
          <p:nvPr/>
        </p:nvGrpSpPr>
        <p:grpSpPr>
          <a:xfrm>
            <a:off x="6165009" y="3840886"/>
            <a:ext cx="776427" cy="776427"/>
            <a:chOff x="6462420" y="1971403"/>
            <a:chExt cx="776427" cy="776427"/>
          </a:xfrm>
        </p:grpSpPr>
        <p:grpSp>
          <p:nvGrpSpPr>
            <p:cNvPr id="59" name="组合 58"/>
            <p:cNvGrpSpPr/>
            <p:nvPr/>
          </p:nvGrpSpPr>
          <p:grpSpPr>
            <a:xfrm>
              <a:off x="6462420" y="1971403"/>
              <a:ext cx="776427" cy="776427"/>
              <a:chOff x="5443219" y="1567820"/>
              <a:chExt cx="1664342" cy="1664342"/>
            </a:xfrm>
            <a:effectLst>
              <a:outerShdw blurRad="101600" dist="50800" dir="2700000" algn="tl" rotWithShape="0">
                <a:prstClr val="black">
                  <a:alpha val="30000"/>
                </a:prstClr>
              </a:outerShdw>
            </a:effectLst>
          </p:grpSpPr>
          <p:sp>
            <p:nvSpPr>
              <p:cNvPr id="61" name="任意多边形 60"/>
              <p:cNvSpPr/>
              <p:nvPr/>
            </p:nvSpPr>
            <p:spPr>
              <a:xfrm>
                <a:off x="5443219" y="1567820"/>
                <a:ext cx="1664342" cy="1664342"/>
              </a:xfrm>
              <a:custGeom>
                <a:avLst/>
                <a:gdLst>
                  <a:gd name="connsiteX0" fmla="*/ 1589098 w 3178196"/>
                  <a:gd name="connsiteY0" fmla="*/ 425696 h 3178196"/>
                  <a:gd name="connsiteX1" fmla="*/ 425696 w 3178196"/>
                  <a:gd name="connsiteY1" fmla="*/ 1589098 h 3178196"/>
                  <a:gd name="connsiteX2" fmla="*/ 1589098 w 3178196"/>
                  <a:gd name="connsiteY2" fmla="*/ 2752500 h 3178196"/>
                  <a:gd name="connsiteX3" fmla="*/ 2752500 w 3178196"/>
                  <a:gd name="connsiteY3" fmla="*/ 1589098 h 3178196"/>
                  <a:gd name="connsiteX4" fmla="*/ 1589098 w 3178196"/>
                  <a:gd name="connsiteY4" fmla="*/ 425696 h 3178196"/>
                  <a:gd name="connsiteX5" fmla="*/ 1408737 w 3178196"/>
                  <a:gd name="connsiteY5" fmla="*/ 0 h 3178196"/>
                  <a:gd name="connsiteX6" fmla="*/ 1769461 w 3178196"/>
                  <a:gd name="connsiteY6" fmla="*/ 0 h 3178196"/>
                  <a:gd name="connsiteX7" fmla="*/ 1839795 w 3178196"/>
                  <a:gd name="connsiteY7" fmla="*/ 328139 h 3178196"/>
                  <a:gd name="connsiteX8" fmla="*/ 1856789 w 3178196"/>
                  <a:gd name="connsiteY8" fmla="*/ 330732 h 3178196"/>
                  <a:gd name="connsiteX9" fmla="*/ 2000849 w 3178196"/>
                  <a:gd name="connsiteY9" fmla="*/ 373520 h 3178196"/>
                  <a:gd name="connsiteX10" fmla="*/ 2227451 w 3178196"/>
                  <a:gd name="connsiteY10" fmla="*/ 122720 h 3178196"/>
                  <a:gd name="connsiteX11" fmla="*/ 2539846 w 3178196"/>
                  <a:gd name="connsiteY11" fmla="*/ 303080 h 3178196"/>
                  <a:gd name="connsiteX12" fmla="*/ 2439451 w 3178196"/>
                  <a:gd name="connsiteY12" fmla="*/ 613872 h 3178196"/>
                  <a:gd name="connsiteX13" fmla="*/ 2458340 w 3178196"/>
                  <a:gd name="connsiteY13" fmla="*/ 627645 h 3178196"/>
                  <a:gd name="connsiteX14" fmla="*/ 2558787 w 3178196"/>
                  <a:gd name="connsiteY14" fmla="*/ 724273 h 3178196"/>
                  <a:gd name="connsiteX15" fmla="*/ 2569563 w 3178196"/>
                  <a:gd name="connsiteY15" fmla="*/ 737054 h 3178196"/>
                  <a:gd name="connsiteX16" fmla="*/ 2875118 w 3178196"/>
                  <a:gd name="connsiteY16" fmla="*/ 638354 h 3178196"/>
                  <a:gd name="connsiteX17" fmla="*/ 3055480 w 3178196"/>
                  <a:gd name="connsiteY17" fmla="*/ 950748 h 3178196"/>
                  <a:gd name="connsiteX18" fmla="*/ 2827830 w 3178196"/>
                  <a:gd name="connsiteY18" fmla="*/ 1156432 h 3178196"/>
                  <a:gd name="connsiteX19" fmla="*/ 2846251 w 3178196"/>
                  <a:gd name="connsiteY19" fmla="*/ 1202137 h 3178196"/>
                  <a:gd name="connsiteX20" fmla="*/ 2882440 w 3178196"/>
                  <a:gd name="connsiteY20" fmla="*/ 1345342 h 3178196"/>
                  <a:gd name="connsiteX21" fmla="*/ 3178196 w 3178196"/>
                  <a:gd name="connsiteY21" fmla="*/ 1408739 h 3178196"/>
                  <a:gd name="connsiteX22" fmla="*/ 3178196 w 3178196"/>
                  <a:gd name="connsiteY22" fmla="*/ 1769460 h 3178196"/>
                  <a:gd name="connsiteX23" fmla="*/ 2901180 w 3178196"/>
                  <a:gd name="connsiteY23" fmla="*/ 1828838 h 3178196"/>
                  <a:gd name="connsiteX24" fmla="*/ 2890366 w 3178196"/>
                  <a:gd name="connsiteY24" fmla="*/ 1899689 h 3178196"/>
                  <a:gd name="connsiteX25" fmla="*/ 2862393 w 3178196"/>
                  <a:gd name="connsiteY25" fmla="*/ 2011345 h 3178196"/>
                  <a:gd name="connsiteX26" fmla="*/ 2851433 w 3178196"/>
                  <a:gd name="connsiteY26" fmla="*/ 2043093 h 3178196"/>
                  <a:gd name="connsiteX27" fmla="*/ 3055480 w 3178196"/>
                  <a:gd name="connsiteY27" fmla="*/ 2227452 h 3178196"/>
                  <a:gd name="connsiteX28" fmla="*/ 2875118 w 3178196"/>
                  <a:gd name="connsiteY28" fmla="*/ 2539844 h 3178196"/>
                  <a:gd name="connsiteX29" fmla="*/ 2624366 w 3178196"/>
                  <a:gd name="connsiteY29" fmla="*/ 2458846 h 3178196"/>
                  <a:gd name="connsiteX30" fmla="*/ 2593452 w 3178196"/>
                  <a:gd name="connsiteY30" fmla="*/ 2501242 h 3178196"/>
                  <a:gd name="connsiteX31" fmla="*/ 2496828 w 3178196"/>
                  <a:gd name="connsiteY31" fmla="*/ 2601689 h 3178196"/>
                  <a:gd name="connsiteX32" fmla="*/ 2461217 w 3178196"/>
                  <a:gd name="connsiteY32" fmla="*/ 2631705 h 3178196"/>
                  <a:gd name="connsiteX33" fmla="*/ 2539846 w 3178196"/>
                  <a:gd name="connsiteY33" fmla="*/ 2875117 h 3178196"/>
                  <a:gd name="connsiteX34" fmla="*/ 2227451 w 3178196"/>
                  <a:gd name="connsiteY34" fmla="*/ 3055478 h 3178196"/>
                  <a:gd name="connsiteX35" fmla="*/ 2061632 w 3178196"/>
                  <a:gd name="connsiteY35" fmla="*/ 2871954 h 3178196"/>
                  <a:gd name="connsiteX36" fmla="*/ 2018961 w 3178196"/>
                  <a:gd name="connsiteY36" fmla="*/ 2889155 h 3178196"/>
                  <a:gd name="connsiteX37" fmla="*/ 1820676 w 3178196"/>
                  <a:gd name="connsiteY37" fmla="*/ 2939260 h 3178196"/>
                  <a:gd name="connsiteX38" fmla="*/ 1769461 w 3178196"/>
                  <a:gd name="connsiteY38" fmla="*/ 3178196 h 3178196"/>
                  <a:gd name="connsiteX39" fmla="*/ 1408737 w 3178196"/>
                  <a:gd name="connsiteY39" fmla="*/ 3178196 h 3178196"/>
                  <a:gd name="connsiteX40" fmla="*/ 1357415 w 3178196"/>
                  <a:gd name="connsiteY40" fmla="*/ 2938761 h 3178196"/>
                  <a:gd name="connsiteX41" fmla="*/ 1321409 w 3178196"/>
                  <a:gd name="connsiteY41" fmla="*/ 2933267 h 3178196"/>
                  <a:gd name="connsiteX42" fmla="*/ 1116228 w 3178196"/>
                  <a:gd name="connsiteY42" fmla="*/ 2872328 h 3178196"/>
                  <a:gd name="connsiteX43" fmla="*/ 950747 w 3178196"/>
                  <a:gd name="connsiteY43" fmla="*/ 3055478 h 3178196"/>
                  <a:gd name="connsiteX44" fmla="*/ 638354 w 3178196"/>
                  <a:gd name="connsiteY44" fmla="*/ 2875117 h 3178196"/>
                  <a:gd name="connsiteX45" fmla="*/ 716567 w 3178196"/>
                  <a:gd name="connsiteY45" fmla="*/ 2632987 h 3178196"/>
                  <a:gd name="connsiteX46" fmla="*/ 564155 w 3178196"/>
                  <a:gd name="connsiteY46" fmla="*/ 2476891 h 3178196"/>
                  <a:gd name="connsiteX47" fmla="*/ 552049 w 3178196"/>
                  <a:gd name="connsiteY47" fmla="*/ 2459421 h 3178196"/>
                  <a:gd name="connsiteX48" fmla="*/ 303082 w 3178196"/>
                  <a:gd name="connsiteY48" fmla="*/ 2539844 h 3178196"/>
                  <a:gd name="connsiteX49" fmla="*/ 122720 w 3178196"/>
                  <a:gd name="connsiteY49" fmla="*/ 2227452 h 3178196"/>
                  <a:gd name="connsiteX50" fmla="*/ 326913 w 3178196"/>
                  <a:gd name="connsiteY50" fmla="*/ 2042960 h 3178196"/>
                  <a:gd name="connsiteX51" fmla="*/ 306855 w 3178196"/>
                  <a:gd name="connsiteY51" fmla="*/ 1979828 h 3178196"/>
                  <a:gd name="connsiteX52" fmla="*/ 276470 w 3178196"/>
                  <a:gd name="connsiteY52" fmla="*/ 1828721 h 3178196"/>
                  <a:gd name="connsiteX53" fmla="*/ 0 w 3178196"/>
                  <a:gd name="connsiteY53" fmla="*/ 1769460 h 3178196"/>
                  <a:gd name="connsiteX54" fmla="*/ 0 w 3178196"/>
                  <a:gd name="connsiteY54" fmla="*/ 1408739 h 3178196"/>
                  <a:gd name="connsiteX55" fmla="*/ 293010 w 3178196"/>
                  <a:gd name="connsiteY55" fmla="*/ 1345931 h 3178196"/>
                  <a:gd name="connsiteX56" fmla="*/ 306855 w 3178196"/>
                  <a:gd name="connsiteY56" fmla="*/ 1284173 h 3178196"/>
                  <a:gd name="connsiteX57" fmla="*/ 351046 w 3178196"/>
                  <a:gd name="connsiteY57" fmla="*/ 1157043 h 3178196"/>
                  <a:gd name="connsiteX58" fmla="*/ 122720 w 3178196"/>
                  <a:gd name="connsiteY58" fmla="*/ 950748 h 3178196"/>
                  <a:gd name="connsiteX59" fmla="*/ 303082 w 3178196"/>
                  <a:gd name="connsiteY59" fmla="*/ 638354 h 3178196"/>
                  <a:gd name="connsiteX60" fmla="*/ 611017 w 3178196"/>
                  <a:gd name="connsiteY60" fmla="*/ 737822 h 3178196"/>
                  <a:gd name="connsiteX61" fmla="*/ 678469 w 3178196"/>
                  <a:gd name="connsiteY61" fmla="*/ 665039 h 3178196"/>
                  <a:gd name="connsiteX62" fmla="*/ 739168 w 3178196"/>
                  <a:gd name="connsiteY62" fmla="*/ 615179 h 3178196"/>
                  <a:gd name="connsiteX63" fmla="*/ 638354 w 3178196"/>
                  <a:gd name="connsiteY63" fmla="*/ 303080 h 3178196"/>
                  <a:gd name="connsiteX64" fmla="*/ 950747 w 3178196"/>
                  <a:gd name="connsiteY64" fmla="*/ 122720 h 3178196"/>
                  <a:gd name="connsiteX65" fmla="*/ 1175530 w 3178196"/>
                  <a:gd name="connsiteY65" fmla="*/ 371507 h 3178196"/>
                  <a:gd name="connsiteX66" fmla="*/ 1321409 w 3178196"/>
                  <a:gd name="connsiteY66" fmla="*/ 330732 h 3178196"/>
                  <a:gd name="connsiteX67" fmla="*/ 1338401 w 3178196"/>
                  <a:gd name="connsiteY67" fmla="*/ 328139 h 31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78196" h="3178196">
                    <a:moveTo>
                      <a:pt x="1589098" y="425696"/>
                    </a:moveTo>
                    <a:cubicBezTo>
                      <a:pt x="946569" y="425696"/>
                      <a:pt x="425696" y="946569"/>
                      <a:pt x="425696" y="1589098"/>
                    </a:cubicBezTo>
                    <a:cubicBezTo>
                      <a:pt x="425696" y="2231627"/>
                      <a:pt x="946569" y="2752500"/>
                      <a:pt x="1589098" y="2752500"/>
                    </a:cubicBezTo>
                    <a:cubicBezTo>
                      <a:pt x="2231627" y="2752500"/>
                      <a:pt x="2752500" y="2231627"/>
                      <a:pt x="2752500" y="1589098"/>
                    </a:cubicBezTo>
                    <a:cubicBezTo>
                      <a:pt x="2752500" y="946569"/>
                      <a:pt x="2231627" y="425696"/>
                      <a:pt x="1589098" y="425696"/>
                    </a:cubicBezTo>
                    <a:close/>
                    <a:moveTo>
                      <a:pt x="1408737" y="0"/>
                    </a:moveTo>
                    <a:lnTo>
                      <a:pt x="1769461" y="0"/>
                    </a:lnTo>
                    <a:lnTo>
                      <a:pt x="1839795" y="328139"/>
                    </a:lnTo>
                    <a:lnTo>
                      <a:pt x="1856789" y="330732"/>
                    </a:lnTo>
                    <a:lnTo>
                      <a:pt x="2000849" y="373520"/>
                    </a:lnTo>
                    <a:lnTo>
                      <a:pt x="2227451" y="122720"/>
                    </a:lnTo>
                    <a:lnTo>
                      <a:pt x="2539846" y="303080"/>
                    </a:lnTo>
                    <a:lnTo>
                      <a:pt x="2439451" y="613872"/>
                    </a:lnTo>
                    <a:lnTo>
                      <a:pt x="2458340" y="627645"/>
                    </a:lnTo>
                    <a:cubicBezTo>
                      <a:pt x="2493487" y="658090"/>
                      <a:pt x="2527017" y="690346"/>
                      <a:pt x="2558787" y="724273"/>
                    </a:cubicBezTo>
                    <a:lnTo>
                      <a:pt x="2569563" y="737054"/>
                    </a:lnTo>
                    <a:lnTo>
                      <a:pt x="2875118" y="638354"/>
                    </a:lnTo>
                    <a:lnTo>
                      <a:pt x="3055480" y="950748"/>
                    </a:lnTo>
                    <a:lnTo>
                      <a:pt x="2827830" y="1156432"/>
                    </a:lnTo>
                    <a:lnTo>
                      <a:pt x="2846251" y="1202137"/>
                    </a:lnTo>
                    <a:lnTo>
                      <a:pt x="2882440" y="1345342"/>
                    </a:lnTo>
                    <a:lnTo>
                      <a:pt x="3178196" y="1408739"/>
                    </a:lnTo>
                    <a:lnTo>
                      <a:pt x="3178196" y="1769460"/>
                    </a:lnTo>
                    <a:lnTo>
                      <a:pt x="2901180" y="1828838"/>
                    </a:lnTo>
                    <a:lnTo>
                      <a:pt x="2890366" y="1899689"/>
                    </a:lnTo>
                    <a:cubicBezTo>
                      <a:pt x="2882626" y="1937518"/>
                      <a:pt x="2873276" y="1974762"/>
                      <a:pt x="2862393" y="2011345"/>
                    </a:cubicBezTo>
                    <a:lnTo>
                      <a:pt x="2851433" y="2043093"/>
                    </a:lnTo>
                    <a:lnTo>
                      <a:pt x="3055480" y="2227452"/>
                    </a:lnTo>
                    <a:lnTo>
                      <a:pt x="2875118" y="2539844"/>
                    </a:lnTo>
                    <a:lnTo>
                      <a:pt x="2624366" y="2458846"/>
                    </a:lnTo>
                    <a:lnTo>
                      <a:pt x="2593452" y="2501242"/>
                    </a:lnTo>
                    <a:cubicBezTo>
                      <a:pt x="2563009" y="2536388"/>
                      <a:pt x="2530753" y="2569918"/>
                      <a:pt x="2496828" y="2601689"/>
                    </a:cubicBezTo>
                    <a:lnTo>
                      <a:pt x="2461217" y="2631705"/>
                    </a:lnTo>
                    <a:lnTo>
                      <a:pt x="2539846" y="2875117"/>
                    </a:lnTo>
                    <a:lnTo>
                      <a:pt x="2227451" y="3055478"/>
                    </a:lnTo>
                    <a:lnTo>
                      <a:pt x="2061632" y="2871954"/>
                    </a:lnTo>
                    <a:lnTo>
                      <a:pt x="2018961" y="2889155"/>
                    </a:lnTo>
                    <a:lnTo>
                      <a:pt x="1820676" y="2939260"/>
                    </a:lnTo>
                    <a:lnTo>
                      <a:pt x="1769461" y="3178196"/>
                    </a:lnTo>
                    <a:lnTo>
                      <a:pt x="1408737" y="3178196"/>
                    </a:lnTo>
                    <a:lnTo>
                      <a:pt x="1357415" y="2938761"/>
                    </a:lnTo>
                    <a:lnTo>
                      <a:pt x="1321409" y="2933267"/>
                    </a:lnTo>
                    <a:lnTo>
                      <a:pt x="1116228" y="2872328"/>
                    </a:lnTo>
                    <a:lnTo>
                      <a:pt x="950747" y="3055478"/>
                    </a:lnTo>
                    <a:lnTo>
                      <a:pt x="638354" y="2875117"/>
                    </a:lnTo>
                    <a:lnTo>
                      <a:pt x="716567" y="2632987"/>
                    </a:lnTo>
                    <a:lnTo>
                      <a:pt x="564155" y="2476891"/>
                    </a:lnTo>
                    <a:lnTo>
                      <a:pt x="552049" y="2459421"/>
                    </a:lnTo>
                    <a:lnTo>
                      <a:pt x="303082" y="2539844"/>
                    </a:lnTo>
                    <a:lnTo>
                      <a:pt x="122720" y="2227452"/>
                    </a:lnTo>
                    <a:lnTo>
                      <a:pt x="326913" y="2042960"/>
                    </a:lnTo>
                    <a:lnTo>
                      <a:pt x="306855" y="1979828"/>
                    </a:lnTo>
                    <a:lnTo>
                      <a:pt x="276470" y="1828721"/>
                    </a:lnTo>
                    <a:lnTo>
                      <a:pt x="0" y="1769460"/>
                    </a:lnTo>
                    <a:lnTo>
                      <a:pt x="0" y="1408739"/>
                    </a:lnTo>
                    <a:lnTo>
                      <a:pt x="293010" y="1345931"/>
                    </a:lnTo>
                    <a:lnTo>
                      <a:pt x="306855" y="1284173"/>
                    </a:lnTo>
                    <a:lnTo>
                      <a:pt x="351046" y="1157043"/>
                    </a:lnTo>
                    <a:lnTo>
                      <a:pt x="122720" y="950748"/>
                    </a:lnTo>
                    <a:lnTo>
                      <a:pt x="303082" y="638354"/>
                    </a:lnTo>
                    <a:lnTo>
                      <a:pt x="611017" y="737822"/>
                    </a:lnTo>
                    <a:lnTo>
                      <a:pt x="678469" y="665039"/>
                    </a:lnTo>
                    <a:lnTo>
                      <a:pt x="739168" y="615179"/>
                    </a:lnTo>
                    <a:lnTo>
                      <a:pt x="638354" y="303080"/>
                    </a:lnTo>
                    <a:lnTo>
                      <a:pt x="950747" y="122720"/>
                    </a:lnTo>
                    <a:lnTo>
                      <a:pt x="1175530" y="371507"/>
                    </a:lnTo>
                    <a:lnTo>
                      <a:pt x="1321409" y="330732"/>
                    </a:lnTo>
                    <a:lnTo>
                      <a:pt x="1338401" y="328139"/>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2" name="椭圆 61"/>
              <p:cNvSpPr/>
              <p:nvPr/>
            </p:nvSpPr>
            <p:spPr>
              <a:xfrm>
                <a:off x="5666553" y="1791154"/>
                <a:ext cx="1217673" cy="1217673"/>
              </a:xfrm>
              <a:prstGeom prst="ellipse">
                <a:avLst/>
              </a:prstGeom>
              <a:noFill/>
              <a:ln w="19050">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5731080" y="1855683"/>
                <a:ext cx="1088616" cy="1088616"/>
              </a:xfrm>
              <a:prstGeom prst="ellipse">
                <a:avLst/>
              </a:prstGeom>
              <a:gradFill>
                <a:gsLst>
                  <a:gs pos="100000">
                    <a:schemeClr val="bg1"/>
                  </a:gs>
                  <a:gs pos="0">
                    <a:srgbClr val="E2E2E2"/>
                  </a:gs>
                </a:gsLst>
                <a:lin ang="2700000" scaled="1"/>
              </a:gra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0" name="椭圆 59"/>
            <p:cNvSpPr/>
            <p:nvPr/>
          </p:nvSpPr>
          <p:spPr>
            <a:xfrm>
              <a:off x="6625503" y="2134485"/>
              <a:ext cx="450263" cy="450263"/>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5" name="Group 13"/>
          <p:cNvGrpSpPr>
            <a:grpSpLocks noChangeAspect="1"/>
          </p:cNvGrpSpPr>
          <p:nvPr/>
        </p:nvGrpSpPr>
        <p:grpSpPr bwMode="auto">
          <a:xfrm>
            <a:off x="6426577" y="4102757"/>
            <a:ext cx="256917" cy="259951"/>
            <a:chOff x="2426" y="2781"/>
            <a:chExt cx="593" cy="600"/>
          </a:xfrm>
          <a:solidFill>
            <a:schemeClr val="bg1"/>
          </a:solidFill>
          <a:effectLst>
            <a:reflection blurRad="6350" stA="50000" endA="300" endPos="81000" dist="444500" dir="5400000" sy="-100000" algn="bl" rotWithShape="0"/>
          </a:effectLst>
        </p:grpSpPr>
        <p:sp>
          <p:nvSpPr>
            <p:cNvPr id="7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4" name="组合 83"/>
          <p:cNvGrpSpPr/>
          <p:nvPr/>
        </p:nvGrpSpPr>
        <p:grpSpPr>
          <a:xfrm>
            <a:off x="7069245" y="3889947"/>
            <a:ext cx="2146579" cy="701510"/>
            <a:chOff x="5813057" y="1493091"/>
            <a:chExt cx="2146579" cy="701510"/>
          </a:xfrm>
        </p:grpSpPr>
        <p:sp>
          <p:nvSpPr>
            <p:cNvPr id="85" name="文本框 84"/>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6" name="文本框 85"/>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组合 47"/>
          <p:cNvGrpSpPr/>
          <p:nvPr/>
        </p:nvGrpSpPr>
        <p:grpSpPr>
          <a:xfrm>
            <a:off x="7466760" y="1414880"/>
            <a:ext cx="2621735" cy="473684"/>
            <a:chOff x="6010879" y="1317986"/>
            <a:chExt cx="2621735" cy="473684"/>
          </a:xfrm>
        </p:grpSpPr>
        <p:sp>
          <p:nvSpPr>
            <p:cNvPr id="49" name="任意多边形 48"/>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0" name="文本框 49"/>
            <p:cNvSpPr txBox="1"/>
            <p:nvPr/>
          </p:nvSpPr>
          <p:spPr>
            <a:xfrm>
              <a:off x="62779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flipH="1">
            <a:off x="1815638" y="2327525"/>
            <a:ext cx="2621735" cy="473684"/>
            <a:chOff x="6010879" y="1317986"/>
            <a:chExt cx="2621735" cy="473684"/>
          </a:xfrm>
        </p:grpSpPr>
        <p:sp>
          <p:nvSpPr>
            <p:cNvPr id="52" name="任意多边形 51"/>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文本框 52"/>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4" name="组合 53"/>
          <p:cNvGrpSpPr/>
          <p:nvPr/>
        </p:nvGrpSpPr>
        <p:grpSpPr>
          <a:xfrm>
            <a:off x="8083497" y="3073791"/>
            <a:ext cx="2621735" cy="473684"/>
            <a:chOff x="6010879" y="1317986"/>
            <a:chExt cx="2621735" cy="473684"/>
          </a:xfrm>
        </p:grpSpPr>
        <p:sp>
          <p:nvSpPr>
            <p:cNvPr id="55" name="任意多边形 54"/>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文本框 55"/>
            <p:cNvSpPr txBox="1"/>
            <p:nvPr/>
          </p:nvSpPr>
          <p:spPr>
            <a:xfrm>
              <a:off x="6277983" y="1331295"/>
              <a:ext cx="2341931" cy="460375"/>
            </a:xfrm>
            <a:prstGeom prst="rect">
              <a:avLst/>
            </a:prstGeom>
            <a:noFill/>
          </p:spPr>
          <p:txBody>
            <a:bodyPr wrap="square" rtlCol="0">
              <a:spAutoFit/>
            </a:bodyPr>
            <a:lstStyle/>
            <a:p>
              <a:pPr algn="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flipH="1">
            <a:off x="2569934" y="4056759"/>
            <a:ext cx="2621735" cy="473684"/>
            <a:chOff x="6010879" y="1317986"/>
            <a:chExt cx="2621735" cy="473684"/>
          </a:xfrm>
        </p:grpSpPr>
        <p:sp>
          <p:nvSpPr>
            <p:cNvPr id="58" name="任意多边形 57"/>
            <p:cNvSpPr/>
            <p:nvPr/>
          </p:nvSpPr>
          <p:spPr>
            <a:xfrm flipV="1">
              <a:off x="6010879" y="1317986"/>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文本框 58"/>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创意人物并列关系图表</a:t>
            </a:r>
            <a:endParaRPr lang="zh-CN" altLang="en-US" dirty="0"/>
          </a:p>
        </p:txBody>
      </p:sp>
      <p:grpSp>
        <p:nvGrpSpPr>
          <p:cNvPr id="60" name="组合 59"/>
          <p:cNvGrpSpPr/>
          <p:nvPr/>
        </p:nvGrpSpPr>
        <p:grpSpPr>
          <a:xfrm>
            <a:off x="4437373" y="964897"/>
            <a:ext cx="3725628" cy="5195255"/>
            <a:chOff x="4437373" y="964897"/>
            <a:chExt cx="3725628" cy="5195255"/>
          </a:xfrm>
          <a:effectLst>
            <a:outerShdw blurRad="152400" dist="76200" dir="2700000" algn="tl" rotWithShape="0">
              <a:prstClr val="black">
                <a:alpha val="30000"/>
              </a:prstClr>
            </a:outerShdw>
          </a:effectLst>
        </p:grpSpPr>
        <p:grpSp>
          <p:nvGrpSpPr>
            <p:cNvPr id="31" name="组合 30"/>
            <p:cNvGrpSpPr/>
            <p:nvPr/>
          </p:nvGrpSpPr>
          <p:grpSpPr>
            <a:xfrm>
              <a:off x="4437373" y="964897"/>
              <a:ext cx="3725628" cy="3996061"/>
              <a:chOff x="5072371" y="821549"/>
              <a:chExt cx="3725628" cy="3996061"/>
            </a:xfrm>
          </p:grpSpPr>
          <p:sp>
            <p:nvSpPr>
              <p:cNvPr id="26" name="任意多边形 25"/>
              <p:cNvSpPr/>
              <p:nvPr/>
            </p:nvSpPr>
            <p:spPr bwMode="auto">
              <a:xfrm>
                <a:off x="5760962" y="3796209"/>
                <a:ext cx="2752022" cy="988138"/>
              </a:xfrm>
              <a:custGeom>
                <a:avLst/>
                <a:gdLst>
                  <a:gd name="connsiteX0" fmla="*/ 0 w 2752022"/>
                  <a:gd name="connsiteY0" fmla="*/ 0 h 988138"/>
                  <a:gd name="connsiteX1" fmla="*/ 2752022 w 2752022"/>
                  <a:gd name="connsiteY1" fmla="*/ 0 h 988138"/>
                  <a:gd name="connsiteX2" fmla="*/ 2737950 w 2752022"/>
                  <a:gd name="connsiteY2" fmla="*/ 10116 h 988138"/>
                  <a:gd name="connsiteX3" fmla="*/ 2699100 w 2752022"/>
                  <a:gd name="connsiteY3" fmla="*/ 34351 h 988138"/>
                  <a:gd name="connsiteX4" fmla="*/ 2710611 w 2752022"/>
                  <a:gd name="connsiteY4" fmla="*/ 183715 h 988138"/>
                  <a:gd name="connsiteX5" fmla="*/ 2641543 w 2752022"/>
                  <a:gd name="connsiteY5" fmla="*/ 367547 h 988138"/>
                  <a:gd name="connsiteX6" fmla="*/ 2664565 w 2752022"/>
                  <a:gd name="connsiteY6" fmla="*/ 562869 h 988138"/>
                  <a:gd name="connsiteX7" fmla="*/ 2388292 w 2752022"/>
                  <a:gd name="connsiteY7" fmla="*/ 712233 h 988138"/>
                  <a:gd name="connsiteX8" fmla="*/ 1904812 w 2752022"/>
                  <a:gd name="connsiteY8" fmla="*/ 712233 h 988138"/>
                  <a:gd name="connsiteX9" fmla="*/ 1812721 w 2752022"/>
                  <a:gd name="connsiteY9" fmla="*/ 735212 h 988138"/>
                  <a:gd name="connsiteX10" fmla="*/ 1668401 w 2752022"/>
                  <a:gd name="connsiteY10" fmla="*/ 928739 h 988138"/>
                  <a:gd name="connsiteX11" fmla="*/ 1654259 w 2752022"/>
                  <a:gd name="connsiteY11" fmla="*/ 988138 h 988138"/>
                  <a:gd name="connsiteX12" fmla="*/ 1471753 w 2752022"/>
                  <a:gd name="connsiteY12" fmla="*/ 988138 h 988138"/>
                  <a:gd name="connsiteX13" fmla="*/ 59072 w 2752022"/>
                  <a:gd name="connsiteY13" fmla="*/ 635917 h 988138"/>
                  <a:gd name="connsiteX14" fmla="*/ 60289 w 2752022"/>
                  <a:gd name="connsiteY14" fmla="*/ 629113 h 988138"/>
                  <a:gd name="connsiteX15" fmla="*/ 97521 w 2752022"/>
                  <a:gd name="connsiteY15" fmla="*/ 252652 h 988138"/>
                  <a:gd name="connsiteX16" fmla="*/ 21438 w 2752022"/>
                  <a:gd name="connsiteY16" fmla="*/ 32915 h 9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2022" h="988138">
                    <a:moveTo>
                      <a:pt x="0" y="0"/>
                    </a:moveTo>
                    <a:lnTo>
                      <a:pt x="2752022" y="0"/>
                    </a:lnTo>
                    <a:lnTo>
                      <a:pt x="2737950" y="10116"/>
                    </a:lnTo>
                    <a:cubicBezTo>
                      <a:pt x="2712050" y="27889"/>
                      <a:pt x="2699100" y="34351"/>
                      <a:pt x="2699100" y="34351"/>
                    </a:cubicBezTo>
                    <a:cubicBezTo>
                      <a:pt x="2699100" y="34351"/>
                      <a:pt x="2802702" y="103288"/>
                      <a:pt x="2710611" y="183715"/>
                    </a:cubicBezTo>
                    <a:cubicBezTo>
                      <a:pt x="2618520" y="264142"/>
                      <a:pt x="2630031" y="310100"/>
                      <a:pt x="2641543" y="367547"/>
                    </a:cubicBezTo>
                    <a:cubicBezTo>
                      <a:pt x="2653054" y="413505"/>
                      <a:pt x="2699100" y="493932"/>
                      <a:pt x="2664565" y="562869"/>
                    </a:cubicBezTo>
                    <a:cubicBezTo>
                      <a:pt x="2630031" y="631806"/>
                      <a:pt x="2560963" y="689254"/>
                      <a:pt x="2388292" y="712233"/>
                    </a:cubicBezTo>
                    <a:cubicBezTo>
                      <a:pt x="2388292" y="712233"/>
                      <a:pt x="1996904" y="689254"/>
                      <a:pt x="1904812" y="712233"/>
                    </a:cubicBezTo>
                    <a:cubicBezTo>
                      <a:pt x="1812721" y="723722"/>
                      <a:pt x="1812721" y="735212"/>
                      <a:pt x="1812721" y="735212"/>
                    </a:cubicBezTo>
                    <a:cubicBezTo>
                      <a:pt x="1812721" y="735212"/>
                      <a:pt x="1715774" y="779196"/>
                      <a:pt x="1668401" y="928739"/>
                    </a:cubicBezTo>
                    <a:lnTo>
                      <a:pt x="1654259" y="988138"/>
                    </a:lnTo>
                    <a:lnTo>
                      <a:pt x="1471753" y="988138"/>
                    </a:lnTo>
                    <a:lnTo>
                      <a:pt x="59072" y="635917"/>
                    </a:lnTo>
                    <a:lnTo>
                      <a:pt x="60289" y="629113"/>
                    </a:lnTo>
                    <a:cubicBezTo>
                      <a:pt x="75938" y="539172"/>
                      <a:pt x="106155" y="347441"/>
                      <a:pt x="97521" y="252652"/>
                    </a:cubicBezTo>
                    <a:cubicBezTo>
                      <a:pt x="80255" y="166481"/>
                      <a:pt x="82413" y="132012"/>
                      <a:pt x="21438" y="32915"/>
                    </a:cubicBezTo>
                    <a:close/>
                  </a:path>
                </a:pathLst>
              </a:custGeom>
              <a:gradFill>
                <a:gsLst>
                  <a:gs pos="0">
                    <a:srgbClr val="FDFDFD"/>
                  </a:gs>
                  <a:gs pos="100000">
                    <a:srgbClr val="E2E2E2"/>
                  </a:gs>
                </a:gsLst>
                <a:lin ang="0" scaled="0"/>
              </a:gradFill>
              <a:ln>
                <a:noFill/>
              </a:ln>
              <a:effectLst/>
            </p:spPr>
            <p:txBody>
              <a:bodyPr vert="horz" wrap="square" lIns="91440" tIns="45720" rIns="91440" bIns="45720" numCol="1" anchor="t" anchorCtr="0" compatLnSpc="1">
                <a:noAutofit/>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5" name="任意多边形 24"/>
              <p:cNvSpPr/>
              <p:nvPr/>
            </p:nvSpPr>
            <p:spPr bwMode="auto">
              <a:xfrm>
                <a:off x="5145693" y="831797"/>
                <a:ext cx="3127291" cy="988138"/>
              </a:xfrm>
              <a:custGeom>
                <a:avLst/>
                <a:gdLst>
                  <a:gd name="connsiteX0" fmla="*/ 1529532 w 3127291"/>
                  <a:gd name="connsiteY0" fmla="*/ 0 h 988138"/>
                  <a:gd name="connsiteX1" fmla="*/ 3118107 w 3127291"/>
                  <a:gd name="connsiteY1" fmla="*/ 965120 h 988138"/>
                  <a:gd name="connsiteX2" fmla="*/ 3125999 w 3127291"/>
                  <a:gd name="connsiteY2" fmla="*/ 984823 h 988138"/>
                  <a:gd name="connsiteX3" fmla="*/ 3127291 w 3127291"/>
                  <a:gd name="connsiteY3" fmla="*/ 988138 h 988138"/>
                  <a:gd name="connsiteX4" fmla="*/ 0 w 3127291"/>
                  <a:gd name="connsiteY4" fmla="*/ 988138 h 988138"/>
                  <a:gd name="connsiteX5" fmla="*/ 33049 w 3127291"/>
                  <a:gd name="connsiteY5" fmla="*/ 884693 h 988138"/>
                  <a:gd name="connsiteX6" fmla="*/ 1529532 w 3127291"/>
                  <a:gd name="connsiteY6" fmla="*/ 0 h 9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291" h="988138">
                    <a:moveTo>
                      <a:pt x="1529532" y="0"/>
                    </a:moveTo>
                    <a:cubicBezTo>
                      <a:pt x="2047546" y="0"/>
                      <a:pt x="2738230" y="172343"/>
                      <a:pt x="3118107" y="965120"/>
                    </a:cubicBezTo>
                    <a:cubicBezTo>
                      <a:pt x="3118107" y="965120"/>
                      <a:pt x="3120985" y="972122"/>
                      <a:pt x="3125999" y="984823"/>
                    </a:cubicBezTo>
                    <a:lnTo>
                      <a:pt x="3127291" y="988138"/>
                    </a:lnTo>
                    <a:lnTo>
                      <a:pt x="0" y="988138"/>
                    </a:lnTo>
                    <a:lnTo>
                      <a:pt x="33049" y="884693"/>
                    </a:lnTo>
                    <a:cubicBezTo>
                      <a:pt x="263277" y="252769"/>
                      <a:pt x="1011519" y="0"/>
                      <a:pt x="1529532" y="0"/>
                    </a:cubicBezTo>
                    <a:close/>
                  </a:path>
                </a:pathLst>
              </a:custGeom>
              <a:gradFill>
                <a:gsLst>
                  <a:gs pos="100000">
                    <a:srgbClr val="FDFDFD"/>
                  </a:gs>
                  <a:gs pos="0">
                    <a:srgbClr val="E2E2E2"/>
                  </a:gs>
                </a:gsLst>
                <a:lin ang="0" scaled="0"/>
              </a:gradFill>
              <a:ln>
                <a:noFill/>
              </a:ln>
              <a:effectLst/>
            </p:spPr>
            <p:txBody>
              <a:bodyPr vert="horz" wrap="square" lIns="91440" tIns="45720" rIns="91440" bIns="45720" numCol="1" anchor="t" anchorCtr="0" compatLnSpc="1">
                <a:noAutofit/>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任意多边形 23"/>
              <p:cNvSpPr/>
              <p:nvPr/>
            </p:nvSpPr>
            <p:spPr bwMode="auto">
              <a:xfrm>
                <a:off x="5072371" y="1819934"/>
                <a:ext cx="3371233" cy="988138"/>
              </a:xfrm>
              <a:custGeom>
                <a:avLst/>
                <a:gdLst>
                  <a:gd name="connsiteX0" fmla="*/ 63629 w 3371233"/>
                  <a:gd name="connsiteY0" fmla="*/ 0 h 988138"/>
                  <a:gd name="connsiteX1" fmla="*/ 3190920 w 3371233"/>
                  <a:gd name="connsiteY1" fmla="*/ 0 h 988138"/>
                  <a:gd name="connsiteX2" fmla="*/ 3198658 w 3371233"/>
                  <a:gd name="connsiteY2" fmla="*/ 19849 h 988138"/>
                  <a:gd name="connsiteX3" fmla="*/ 3354407 w 3371233"/>
                  <a:gd name="connsiteY3" fmla="*/ 654863 h 988138"/>
                  <a:gd name="connsiteX4" fmla="*/ 3342895 w 3371233"/>
                  <a:gd name="connsiteY4" fmla="*/ 953591 h 988138"/>
                  <a:gd name="connsiteX5" fmla="*/ 3371233 w 3371233"/>
                  <a:gd name="connsiteY5" fmla="*/ 988138 h 988138"/>
                  <a:gd name="connsiteX6" fmla="*/ 73769 w 3371233"/>
                  <a:gd name="connsiteY6" fmla="*/ 988138 h 988138"/>
                  <a:gd name="connsiteX7" fmla="*/ 67990 w 3371233"/>
                  <a:gd name="connsiteY7" fmla="*/ 968079 h 988138"/>
                  <a:gd name="connsiteX8" fmla="*/ 58996 w 3371233"/>
                  <a:gd name="connsiteY8" fmla="*/ 14499 h 9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1233" h="988138">
                    <a:moveTo>
                      <a:pt x="63629" y="0"/>
                    </a:moveTo>
                    <a:lnTo>
                      <a:pt x="3190920" y="0"/>
                    </a:lnTo>
                    <a:lnTo>
                      <a:pt x="3198658" y="19849"/>
                    </a:lnTo>
                    <a:cubicBezTo>
                      <a:pt x="3243925" y="137342"/>
                      <a:pt x="3363760" y="468159"/>
                      <a:pt x="3354407" y="654863"/>
                    </a:cubicBezTo>
                    <a:cubicBezTo>
                      <a:pt x="3354407" y="654863"/>
                      <a:pt x="3193247" y="792738"/>
                      <a:pt x="3342895" y="953591"/>
                    </a:cubicBezTo>
                    <a:lnTo>
                      <a:pt x="3371233" y="988138"/>
                    </a:lnTo>
                    <a:lnTo>
                      <a:pt x="73769" y="988138"/>
                    </a:lnTo>
                    <a:lnTo>
                      <a:pt x="67990" y="968079"/>
                    </a:lnTo>
                    <a:cubicBezTo>
                      <a:pt x="14030" y="769060"/>
                      <a:pt x="-48923" y="405385"/>
                      <a:pt x="58996" y="14499"/>
                    </a:cubicBezTo>
                    <a:close/>
                  </a:path>
                </a:pathLst>
              </a:custGeom>
              <a:gradFill>
                <a:gsLst>
                  <a:gs pos="0">
                    <a:srgbClr val="FDFDFD"/>
                  </a:gs>
                  <a:gs pos="100000">
                    <a:srgbClr val="E2E2E2"/>
                  </a:gs>
                </a:gsLst>
                <a:lin ang="0" scaled="0"/>
              </a:gradFill>
              <a:ln>
                <a:noFill/>
              </a:ln>
              <a:effectLst/>
            </p:spPr>
            <p:txBody>
              <a:bodyPr vert="horz" wrap="square" lIns="91440" tIns="45720" rIns="91440" bIns="45720" numCol="1" anchor="t" anchorCtr="0" compatLnSpc="1">
                <a:noAutofit/>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 name="任意多边形 22"/>
              <p:cNvSpPr/>
              <p:nvPr/>
            </p:nvSpPr>
            <p:spPr bwMode="auto">
              <a:xfrm>
                <a:off x="5145693" y="2808072"/>
                <a:ext cx="3649002" cy="988138"/>
              </a:xfrm>
              <a:custGeom>
                <a:avLst/>
                <a:gdLst>
                  <a:gd name="connsiteX0" fmla="*/ 0 w 3649002"/>
                  <a:gd name="connsiteY0" fmla="*/ 0 h 988138"/>
                  <a:gd name="connsiteX1" fmla="*/ 3297464 w 3649002"/>
                  <a:gd name="connsiteY1" fmla="*/ 0 h 988138"/>
                  <a:gd name="connsiteX2" fmla="*/ 3321310 w 3649002"/>
                  <a:gd name="connsiteY2" fmla="*/ 29072 h 988138"/>
                  <a:gd name="connsiteX3" fmla="*/ 3637491 w 3649002"/>
                  <a:gd name="connsiteY3" fmla="*/ 448012 h 988138"/>
                  <a:gd name="connsiteX4" fmla="*/ 3591446 w 3649002"/>
                  <a:gd name="connsiteY4" fmla="*/ 585887 h 988138"/>
                  <a:gd name="connsiteX5" fmla="*/ 3384241 w 3649002"/>
                  <a:gd name="connsiteY5" fmla="*/ 666313 h 988138"/>
                  <a:gd name="connsiteX6" fmla="*/ 3384241 w 3649002"/>
                  <a:gd name="connsiteY6" fmla="*/ 804188 h 988138"/>
                  <a:gd name="connsiteX7" fmla="*/ 3372729 w 3649002"/>
                  <a:gd name="connsiteY7" fmla="*/ 976530 h 988138"/>
                  <a:gd name="connsiteX8" fmla="*/ 3356582 w 3649002"/>
                  <a:gd name="connsiteY8" fmla="*/ 988138 h 988138"/>
                  <a:gd name="connsiteX9" fmla="*/ 604562 w 3649002"/>
                  <a:gd name="connsiteY9" fmla="*/ 988138 h 988138"/>
                  <a:gd name="connsiteX10" fmla="*/ 589869 w 3649002"/>
                  <a:gd name="connsiteY10" fmla="*/ 965580 h 988138"/>
                  <a:gd name="connsiteX11" fmla="*/ 540923 w 3649002"/>
                  <a:gd name="connsiteY11" fmla="*/ 896104 h 988138"/>
                  <a:gd name="connsiteX12" fmla="*/ 68955 w 3649002"/>
                  <a:gd name="connsiteY12" fmla="*/ 206733 h 988138"/>
                  <a:gd name="connsiteX13" fmla="*/ 45932 w 3649002"/>
                  <a:gd name="connsiteY13" fmla="*/ 137795 h 988138"/>
                  <a:gd name="connsiteX14" fmla="*/ 9959 w 3649002"/>
                  <a:gd name="connsiteY14" fmla="*/ 34569 h 98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9002" h="988138">
                    <a:moveTo>
                      <a:pt x="0" y="0"/>
                    </a:moveTo>
                    <a:lnTo>
                      <a:pt x="3297464" y="0"/>
                    </a:lnTo>
                    <a:lnTo>
                      <a:pt x="3321310" y="29072"/>
                    </a:lnTo>
                    <a:cubicBezTo>
                      <a:pt x="3452410" y="192910"/>
                      <a:pt x="3637491" y="448012"/>
                      <a:pt x="3637491" y="448012"/>
                    </a:cubicBezTo>
                    <a:cubicBezTo>
                      <a:pt x="3637491" y="448012"/>
                      <a:pt x="3683537" y="539929"/>
                      <a:pt x="3591446" y="585887"/>
                    </a:cubicBezTo>
                    <a:cubicBezTo>
                      <a:pt x="3499355" y="620355"/>
                      <a:pt x="3441798" y="620355"/>
                      <a:pt x="3384241" y="666313"/>
                    </a:cubicBezTo>
                    <a:cubicBezTo>
                      <a:pt x="3326683" y="712271"/>
                      <a:pt x="3315172" y="746740"/>
                      <a:pt x="3384241" y="804188"/>
                    </a:cubicBezTo>
                    <a:cubicBezTo>
                      <a:pt x="3441798" y="861635"/>
                      <a:pt x="3418775" y="953551"/>
                      <a:pt x="3372729" y="976530"/>
                    </a:cubicBezTo>
                    <a:lnTo>
                      <a:pt x="3356582" y="988138"/>
                    </a:lnTo>
                    <a:lnTo>
                      <a:pt x="604562" y="988138"/>
                    </a:lnTo>
                    <a:lnTo>
                      <a:pt x="589869" y="965580"/>
                    </a:lnTo>
                    <a:cubicBezTo>
                      <a:pt x="575817" y="944935"/>
                      <a:pt x="559629" y="921956"/>
                      <a:pt x="540923" y="896104"/>
                    </a:cubicBezTo>
                    <a:cubicBezTo>
                      <a:pt x="379763" y="677803"/>
                      <a:pt x="115001" y="310138"/>
                      <a:pt x="68955" y="206733"/>
                    </a:cubicBezTo>
                    <a:cubicBezTo>
                      <a:pt x="68955" y="195243"/>
                      <a:pt x="45932" y="137795"/>
                      <a:pt x="45932" y="137795"/>
                    </a:cubicBezTo>
                    <a:cubicBezTo>
                      <a:pt x="45932" y="137795"/>
                      <a:pt x="30104" y="100454"/>
                      <a:pt x="9959" y="34569"/>
                    </a:cubicBezTo>
                    <a:close/>
                  </a:path>
                </a:pathLst>
              </a:custGeom>
              <a:gradFill>
                <a:gsLst>
                  <a:gs pos="100000">
                    <a:srgbClr val="FDFDFD"/>
                  </a:gs>
                  <a:gs pos="0">
                    <a:srgbClr val="E2E2E2"/>
                  </a:gs>
                </a:gsLst>
                <a:lin ang="0" scaled="0"/>
              </a:gradFill>
              <a:ln>
                <a:noFill/>
              </a:ln>
              <a:effectLst/>
            </p:spPr>
            <p:txBody>
              <a:bodyPr vert="horz" wrap="square" lIns="91440" tIns="45720" rIns="91440" bIns="45720" numCol="1" anchor="t" anchorCtr="0" compatLnSpc="1">
                <a:noAutofit/>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7" name="任意多边形 26"/>
              <p:cNvSpPr/>
              <p:nvPr/>
            </p:nvSpPr>
            <p:spPr bwMode="auto">
              <a:xfrm>
                <a:off x="5075228" y="821549"/>
                <a:ext cx="3722771" cy="3996061"/>
              </a:xfrm>
              <a:custGeom>
                <a:avLst/>
                <a:gdLst>
                  <a:gd name="connsiteX0" fmla="*/ 1593161 w 3722771"/>
                  <a:gd name="connsiteY0" fmla="*/ 0 h 3996061"/>
                  <a:gd name="connsiteX1" fmla="*/ 3181736 w 3722771"/>
                  <a:gd name="connsiteY1" fmla="*/ 965120 h 3996061"/>
                  <a:gd name="connsiteX2" fmla="*/ 3354407 w 3722771"/>
                  <a:gd name="connsiteY2" fmla="*/ 1643001 h 3996061"/>
                  <a:gd name="connsiteX3" fmla="*/ 3342895 w 3722771"/>
                  <a:gd name="connsiteY3" fmla="*/ 1941729 h 3996061"/>
                  <a:gd name="connsiteX4" fmla="*/ 3711260 w 3722771"/>
                  <a:gd name="connsiteY4" fmla="*/ 2424288 h 3996061"/>
                  <a:gd name="connsiteX5" fmla="*/ 3665215 w 3722771"/>
                  <a:gd name="connsiteY5" fmla="*/ 2562163 h 3996061"/>
                  <a:gd name="connsiteX6" fmla="*/ 3458010 w 3722771"/>
                  <a:gd name="connsiteY6" fmla="*/ 2642589 h 3996061"/>
                  <a:gd name="connsiteX7" fmla="*/ 3458010 w 3722771"/>
                  <a:gd name="connsiteY7" fmla="*/ 2780464 h 3996061"/>
                  <a:gd name="connsiteX8" fmla="*/ 3446498 w 3722771"/>
                  <a:gd name="connsiteY8" fmla="*/ 2952806 h 3996061"/>
                  <a:gd name="connsiteX9" fmla="*/ 3377430 w 3722771"/>
                  <a:gd name="connsiteY9" fmla="*/ 2998764 h 3996061"/>
                  <a:gd name="connsiteX10" fmla="*/ 3388941 w 3722771"/>
                  <a:gd name="connsiteY10" fmla="*/ 3148128 h 3996061"/>
                  <a:gd name="connsiteX11" fmla="*/ 3319873 w 3722771"/>
                  <a:gd name="connsiteY11" fmla="*/ 3331960 h 3996061"/>
                  <a:gd name="connsiteX12" fmla="*/ 3342895 w 3722771"/>
                  <a:gd name="connsiteY12" fmla="*/ 3527282 h 3996061"/>
                  <a:gd name="connsiteX13" fmla="*/ 3066622 w 3722771"/>
                  <a:gd name="connsiteY13" fmla="*/ 3676646 h 3996061"/>
                  <a:gd name="connsiteX14" fmla="*/ 2583142 w 3722771"/>
                  <a:gd name="connsiteY14" fmla="*/ 3676646 h 3996061"/>
                  <a:gd name="connsiteX15" fmla="*/ 2491051 w 3722771"/>
                  <a:gd name="connsiteY15" fmla="*/ 3699625 h 3996061"/>
                  <a:gd name="connsiteX16" fmla="*/ 2329891 w 3722771"/>
                  <a:gd name="connsiteY16" fmla="*/ 3963884 h 3996061"/>
                  <a:gd name="connsiteX17" fmla="*/ 2324592 w 3722771"/>
                  <a:gd name="connsiteY17" fmla="*/ 3996061 h 3996061"/>
                  <a:gd name="connsiteX18" fmla="*/ 737402 w 3722771"/>
                  <a:gd name="connsiteY18" fmla="*/ 3600330 h 3996061"/>
                  <a:gd name="connsiteX19" fmla="*/ 738619 w 3722771"/>
                  <a:gd name="connsiteY19" fmla="*/ 3593526 h 3996061"/>
                  <a:gd name="connsiteX20" fmla="*/ 775851 w 3722771"/>
                  <a:gd name="connsiteY20" fmla="*/ 3217065 h 3996061"/>
                  <a:gd name="connsiteX21" fmla="*/ 614692 w 3722771"/>
                  <a:gd name="connsiteY21" fmla="*/ 2872380 h 3996061"/>
                  <a:gd name="connsiteX22" fmla="*/ 142724 w 3722771"/>
                  <a:gd name="connsiteY22" fmla="*/ 2183009 h 3996061"/>
                  <a:gd name="connsiteX23" fmla="*/ 119701 w 3722771"/>
                  <a:gd name="connsiteY23" fmla="*/ 2114071 h 3996061"/>
                  <a:gd name="connsiteX24" fmla="*/ 96678 w 3722771"/>
                  <a:gd name="connsiteY24" fmla="*/ 884693 h 3996061"/>
                  <a:gd name="connsiteX25" fmla="*/ 1593161 w 3722771"/>
                  <a:gd name="connsiteY25" fmla="*/ 0 h 399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22771" h="3996061">
                    <a:moveTo>
                      <a:pt x="1593161" y="0"/>
                    </a:moveTo>
                    <a:cubicBezTo>
                      <a:pt x="2111175" y="0"/>
                      <a:pt x="2801859" y="172343"/>
                      <a:pt x="3181736" y="965120"/>
                    </a:cubicBezTo>
                    <a:cubicBezTo>
                      <a:pt x="3181736" y="965120"/>
                      <a:pt x="3365918" y="1413211"/>
                      <a:pt x="3354407" y="1643001"/>
                    </a:cubicBezTo>
                    <a:cubicBezTo>
                      <a:pt x="3354407" y="1643001"/>
                      <a:pt x="3193247" y="1780876"/>
                      <a:pt x="3342895" y="1941729"/>
                    </a:cubicBezTo>
                    <a:cubicBezTo>
                      <a:pt x="3469521" y="2091093"/>
                      <a:pt x="3711260" y="2424288"/>
                      <a:pt x="3711260" y="2424288"/>
                    </a:cubicBezTo>
                    <a:cubicBezTo>
                      <a:pt x="3711260" y="2424288"/>
                      <a:pt x="3757306" y="2516205"/>
                      <a:pt x="3665215" y="2562163"/>
                    </a:cubicBezTo>
                    <a:cubicBezTo>
                      <a:pt x="3573124" y="2596631"/>
                      <a:pt x="3515567" y="2596631"/>
                      <a:pt x="3458010" y="2642589"/>
                    </a:cubicBezTo>
                    <a:cubicBezTo>
                      <a:pt x="3400452" y="2688547"/>
                      <a:pt x="3388941" y="2723016"/>
                      <a:pt x="3458010" y="2780464"/>
                    </a:cubicBezTo>
                    <a:cubicBezTo>
                      <a:pt x="3515567" y="2837911"/>
                      <a:pt x="3492544" y="2929827"/>
                      <a:pt x="3446498" y="2952806"/>
                    </a:cubicBezTo>
                    <a:cubicBezTo>
                      <a:pt x="3400452" y="2987275"/>
                      <a:pt x="3377430" y="2998764"/>
                      <a:pt x="3377430" y="2998764"/>
                    </a:cubicBezTo>
                    <a:cubicBezTo>
                      <a:pt x="3377430" y="2998764"/>
                      <a:pt x="3481032" y="3067701"/>
                      <a:pt x="3388941" y="3148128"/>
                    </a:cubicBezTo>
                    <a:cubicBezTo>
                      <a:pt x="3296850" y="3228555"/>
                      <a:pt x="3308361" y="3274513"/>
                      <a:pt x="3319873" y="3331960"/>
                    </a:cubicBezTo>
                    <a:cubicBezTo>
                      <a:pt x="3331384" y="3377918"/>
                      <a:pt x="3377430" y="3458345"/>
                      <a:pt x="3342895" y="3527282"/>
                    </a:cubicBezTo>
                    <a:cubicBezTo>
                      <a:pt x="3308361" y="3596219"/>
                      <a:pt x="3239293" y="3653667"/>
                      <a:pt x="3066622" y="3676646"/>
                    </a:cubicBezTo>
                    <a:cubicBezTo>
                      <a:pt x="3066622" y="3676646"/>
                      <a:pt x="2675234" y="3653667"/>
                      <a:pt x="2583142" y="3676646"/>
                    </a:cubicBezTo>
                    <a:cubicBezTo>
                      <a:pt x="2491051" y="3688135"/>
                      <a:pt x="2491051" y="3699625"/>
                      <a:pt x="2491051" y="3699625"/>
                    </a:cubicBezTo>
                    <a:cubicBezTo>
                      <a:pt x="2491051" y="3699625"/>
                      <a:pt x="2364426" y="3757073"/>
                      <a:pt x="2329891" y="3963884"/>
                    </a:cubicBezTo>
                    <a:lnTo>
                      <a:pt x="2324592" y="3996061"/>
                    </a:lnTo>
                    <a:lnTo>
                      <a:pt x="737402" y="3600330"/>
                    </a:lnTo>
                    <a:lnTo>
                      <a:pt x="738619" y="3593526"/>
                    </a:lnTo>
                    <a:cubicBezTo>
                      <a:pt x="754268" y="3503585"/>
                      <a:pt x="784485" y="3311854"/>
                      <a:pt x="775851" y="3217065"/>
                    </a:cubicBezTo>
                    <a:cubicBezTo>
                      <a:pt x="752829" y="3102170"/>
                      <a:pt x="764340" y="3079191"/>
                      <a:pt x="614692" y="2872380"/>
                    </a:cubicBezTo>
                    <a:cubicBezTo>
                      <a:pt x="453532" y="2654079"/>
                      <a:pt x="188770" y="2286414"/>
                      <a:pt x="142724" y="2183009"/>
                    </a:cubicBezTo>
                    <a:cubicBezTo>
                      <a:pt x="142724" y="2171519"/>
                      <a:pt x="119701" y="2114071"/>
                      <a:pt x="119701" y="2114071"/>
                    </a:cubicBezTo>
                    <a:cubicBezTo>
                      <a:pt x="119701" y="2114071"/>
                      <a:pt x="-133550" y="1516617"/>
                      <a:pt x="96678" y="884693"/>
                    </a:cubicBezTo>
                    <a:cubicBezTo>
                      <a:pt x="326906" y="252769"/>
                      <a:pt x="1075148" y="0"/>
                      <a:pt x="1593161" y="0"/>
                    </a:cubicBezTo>
                    <a:close/>
                  </a:path>
                </a:pathLst>
              </a:custGeom>
              <a:noFill/>
              <a:ln w="19050">
                <a:gradFill flip="none" rotWithShape="1">
                  <a:gsLst>
                    <a:gs pos="0">
                      <a:schemeClr val="bg1"/>
                    </a:gs>
                    <a:gs pos="100000">
                      <a:schemeClr val="bg1">
                        <a:lumMod val="85000"/>
                      </a:schemeClr>
                    </a:gs>
                  </a:gsLst>
                  <a:lin ang="2700000" scaled="1"/>
                  <a:tileRect/>
                </a:gradFill>
              </a:ln>
              <a:effectLst/>
            </p:spPr>
            <p:txBody>
              <a:bodyPr vert="horz" wrap="square" lIns="91440" tIns="45720" rIns="91440" bIns="45720" numCol="1" anchor="t" anchorCtr="0" compatLnSpc="1">
                <a:noAutofit/>
              </a:bodyPr>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pic>
            <p:nvPicPr>
              <p:cNvPr id="28" name="图片 27"/>
              <p:cNvPicPr>
                <a:picLocks noChangeAspect="1"/>
              </p:cNvPicPr>
              <p:nvPr/>
            </p:nvPicPr>
            <p:blipFill rotWithShape="1">
              <a:blip r:embed="rId1"/>
              <a:srcRect t="55896"/>
              <a:stretch>
                <a:fillRect/>
              </a:stretch>
            </p:blipFill>
            <p:spPr>
              <a:xfrm>
                <a:off x="6548437" y="1819933"/>
                <a:ext cx="1756297" cy="180150"/>
              </a:xfrm>
              <a:prstGeom prst="rect">
                <a:avLst/>
              </a:prstGeom>
            </p:spPr>
          </p:pic>
          <p:pic>
            <p:nvPicPr>
              <p:cNvPr id="29" name="图片 28"/>
              <p:cNvPicPr>
                <a:picLocks noChangeAspect="1"/>
              </p:cNvPicPr>
              <p:nvPr/>
            </p:nvPicPr>
            <p:blipFill rotWithShape="1">
              <a:blip r:embed="rId1"/>
              <a:srcRect t="55896"/>
              <a:stretch>
                <a:fillRect/>
              </a:stretch>
            </p:blipFill>
            <p:spPr>
              <a:xfrm>
                <a:off x="6781802" y="3800352"/>
                <a:ext cx="1756297" cy="180150"/>
              </a:xfrm>
              <a:prstGeom prst="rect">
                <a:avLst/>
              </a:prstGeom>
            </p:spPr>
          </p:pic>
          <p:pic>
            <p:nvPicPr>
              <p:cNvPr id="30" name="图片 29"/>
              <p:cNvPicPr>
                <a:picLocks noChangeAspect="1"/>
              </p:cNvPicPr>
              <p:nvPr/>
            </p:nvPicPr>
            <p:blipFill rotWithShape="1">
              <a:blip r:embed="rId1"/>
              <a:srcRect t="55896"/>
              <a:stretch>
                <a:fillRect/>
              </a:stretch>
            </p:blipFill>
            <p:spPr>
              <a:xfrm flipH="1">
                <a:off x="5124763" y="2810897"/>
                <a:ext cx="1756297" cy="180150"/>
              </a:xfrm>
              <a:prstGeom prst="rect">
                <a:avLst/>
              </a:prstGeom>
            </p:spPr>
          </p:pic>
        </p:grpSp>
        <p:sp>
          <p:nvSpPr>
            <p:cNvPr id="10" name="梯形 9"/>
            <p:cNvSpPr/>
            <p:nvPr/>
          </p:nvSpPr>
          <p:spPr>
            <a:xfrm>
              <a:off x="4710739" y="4931426"/>
              <a:ext cx="2828298" cy="1228726"/>
            </a:xfrm>
            <a:custGeom>
              <a:avLst/>
              <a:gdLst>
                <a:gd name="connsiteX0" fmla="*/ 0 w 2585411"/>
                <a:gd name="connsiteY0" fmla="*/ 1162050 h 1162050"/>
                <a:gd name="connsiteX1" fmla="*/ 747709 w 2585411"/>
                <a:gd name="connsiteY1" fmla="*/ 0 h 1162050"/>
                <a:gd name="connsiteX2" fmla="*/ 1837702 w 2585411"/>
                <a:gd name="connsiteY2" fmla="*/ 0 h 1162050"/>
                <a:gd name="connsiteX3" fmla="*/ 2585411 w 2585411"/>
                <a:gd name="connsiteY3" fmla="*/ 1162050 h 1162050"/>
                <a:gd name="connsiteX4" fmla="*/ 0 w 2585411"/>
                <a:gd name="connsiteY4" fmla="*/ 1162050 h 1162050"/>
                <a:gd name="connsiteX0-1" fmla="*/ 0 w 2585411"/>
                <a:gd name="connsiteY0-2" fmla="*/ 1214438 h 1214438"/>
                <a:gd name="connsiteX1-3" fmla="*/ 314322 w 2585411"/>
                <a:gd name="connsiteY1-4" fmla="*/ 0 h 1214438"/>
                <a:gd name="connsiteX2-5" fmla="*/ 1837702 w 2585411"/>
                <a:gd name="connsiteY2-6" fmla="*/ 52388 h 1214438"/>
                <a:gd name="connsiteX3-7" fmla="*/ 2585411 w 2585411"/>
                <a:gd name="connsiteY3-8" fmla="*/ 1214438 h 1214438"/>
                <a:gd name="connsiteX4-9" fmla="*/ 0 w 2585411"/>
                <a:gd name="connsiteY4-10" fmla="*/ 1214438 h 1214438"/>
                <a:gd name="connsiteX0-11" fmla="*/ 0 w 2952123"/>
                <a:gd name="connsiteY0-12" fmla="*/ 1214438 h 1223963"/>
                <a:gd name="connsiteX1-13" fmla="*/ 314322 w 2952123"/>
                <a:gd name="connsiteY1-14" fmla="*/ 0 h 1223963"/>
                <a:gd name="connsiteX2-15" fmla="*/ 1837702 w 2952123"/>
                <a:gd name="connsiteY2-16" fmla="*/ 52388 h 1223963"/>
                <a:gd name="connsiteX3-17" fmla="*/ 2952123 w 2952123"/>
                <a:gd name="connsiteY3-18" fmla="*/ 1223963 h 1223963"/>
                <a:gd name="connsiteX4-19" fmla="*/ 0 w 2952123"/>
                <a:gd name="connsiteY4-20" fmla="*/ 1214438 h 1223963"/>
                <a:gd name="connsiteX0-21" fmla="*/ 0 w 2828298"/>
                <a:gd name="connsiteY0-22" fmla="*/ 1214438 h 1228726"/>
                <a:gd name="connsiteX1-23" fmla="*/ 314322 w 2828298"/>
                <a:gd name="connsiteY1-24" fmla="*/ 0 h 1228726"/>
                <a:gd name="connsiteX2-25" fmla="*/ 1837702 w 2828298"/>
                <a:gd name="connsiteY2-26" fmla="*/ 52388 h 1228726"/>
                <a:gd name="connsiteX3-27" fmla="*/ 2828298 w 2828298"/>
                <a:gd name="connsiteY3-28" fmla="*/ 1228726 h 1228726"/>
                <a:gd name="connsiteX4-29" fmla="*/ 0 w 2828298"/>
                <a:gd name="connsiteY4-30" fmla="*/ 1214438 h 1228726"/>
                <a:gd name="connsiteX0-31" fmla="*/ 0 w 2828298"/>
                <a:gd name="connsiteY0-32" fmla="*/ 1214438 h 1228726"/>
                <a:gd name="connsiteX1-33" fmla="*/ 314322 w 2828298"/>
                <a:gd name="connsiteY1-34" fmla="*/ 0 h 1228726"/>
                <a:gd name="connsiteX2-35" fmla="*/ 1661490 w 2828298"/>
                <a:gd name="connsiteY2-36" fmla="*/ 28575 h 1228726"/>
                <a:gd name="connsiteX3-37" fmla="*/ 2828298 w 2828298"/>
                <a:gd name="connsiteY3-38" fmla="*/ 1228726 h 1228726"/>
                <a:gd name="connsiteX4-39" fmla="*/ 0 w 2828298"/>
                <a:gd name="connsiteY4-40" fmla="*/ 1214438 h 122872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828298" h="1228726">
                  <a:moveTo>
                    <a:pt x="0" y="1214438"/>
                  </a:moveTo>
                  <a:lnTo>
                    <a:pt x="314322" y="0"/>
                  </a:lnTo>
                  <a:lnTo>
                    <a:pt x="1661490" y="28575"/>
                  </a:lnTo>
                  <a:lnTo>
                    <a:pt x="2828298" y="1228726"/>
                  </a:lnTo>
                  <a:lnTo>
                    <a:pt x="0" y="1214438"/>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rot="840000">
              <a:off x="4969183" y="4794126"/>
              <a:ext cx="2008760" cy="542868"/>
            </a:xfrm>
            <a:custGeom>
              <a:avLst/>
              <a:gdLst>
                <a:gd name="connsiteX0" fmla="*/ 0 w 1866493"/>
                <a:gd name="connsiteY0" fmla="*/ 77263 h 563919"/>
                <a:gd name="connsiteX1" fmla="*/ 77263 w 1866493"/>
                <a:gd name="connsiteY1" fmla="*/ 0 h 563919"/>
                <a:gd name="connsiteX2" fmla="*/ 1789230 w 1866493"/>
                <a:gd name="connsiteY2" fmla="*/ 0 h 563919"/>
                <a:gd name="connsiteX3" fmla="*/ 1866493 w 1866493"/>
                <a:gd name="connsiteY3" fmla="*/ 77263 h 563919"/>
                <a:gd name="connsiteX4" fmla="*/ 1866493 w 1866493"/>
                <a:gd name="connsiteY4" fmla="*/ 486656 h 563919"/>
                <a:gd name="connsiteX5" fmla="*/ 1789230 w 1866493"/>
                <a:gd name="connsiteY5" fmla="*/ 563919 h 563919"/>
                <a:gd name="connsiteX6" fmla="*/ 77263 w 1866493"/>
                <a:gd name="connsiteY6" fmla="*/ 563919 h 563919"/>
                <a:gd name="connsiteX7" fmla="*/ 0 w 1866493"/>
                <a:gd name="connsiteY7" fmla="*/ 486656 h 563919"/>
                <a:gd name="connsiteX8" fmla="*/ 0 w 1866493"/>
                <a:gd name="connsiteY8" fmla="*/ 77263 h 563919"/>
                <a:gd name="connsiteX0-1" fmla="*/ 0 w 1971599"/>
                <a:gd name="connsiteY0-2" fmla="*/ 77263 h 563919"/>
                <a:gd name="connsiteX1-3" fmla="*/ 77263 w 1971599"/>
                <a:gd name="connsiteY1-4" fmla="*/ 0 h 563919"/>
                <a:gd name="connsiteX2-5" fmla="*/ 1789230 w 1971599"/>
                <a:gd name="connsiteY2-6" fmla="*/ 0 h 563919"/>
                <a:gd name="connsiteX3-7" fmla="*/ 1866493 w 1971599"/>
                <a:gd name="connsiteY3-8" fmla="*/ 77263 h 563919"/>
                <a:gd name="connsiteX4-9" fmla="*/ 1971599 w 1971599"/>
                <a:gd name="connsiteY4-10" fmla="*/ 494808 h 563919"/>
                <a:gd name="connsiteX5-11" fmla="*/ 1789230 w 1971599"/>
                <a:gd name="connsiteY5-12" fmla="*/ 563919 h 563919"/>
                <a:gd name="connsiteX6-13" fmla="*/ 77263 w 1971599"/>
                <a:gd name="connsiteY6-14" fmla="*/ 563919 h 563919"/>
                <a:gd name="connsiteX7-15" fmla="*/ 0 w 1971599"/>
                <a:gd name="connsiteY7-16" fmla="*/ 486656 h 563919"/>
                <a:gd name="connsiteX8-17" fmla="*/ 0 w 1971599"/>
                <a:gd name="connsiteY8-18" fmla="*/ 77263 h 563919"/>
                <a:gd name="connsiteX0-19" fmla="*/ 0 w 1973603"/>
                <a:gd name="connsiteY0-20" fmla="*/ 77263 h 563919"/>
                <a:gd name="connsiteX1-21" fmla="*/ 77263 w 1973603"/>
                <a:gd name="connsiteY1-22" fmla="*/ 0 h 563919"/>
                <a:gd name="connsiteX2-23" fmla="*/ 1789230 w 1973603"/>
                <a:gd name="connsiteY2-24" fmla="*/ 0 h 563919"/>
                <a:gd name="connsiteX3-25" fmla="*/ 1866493 w 1973603"/>
                <a:gd name="connsiteY3-26" fmla="*/ 77263 h 563919"/>
                <a:gd name="connsiteX4-27" fmla="*/ 1911357 w 1973603"/>
                <a:gd name="connsiteY4-28" fmla="*/ 197030 h 563919"/>
                <a:gd name="connsiteX5-29" fmla="*/ 1971599 w 1973603"/>
                <a:gd name="connsiteY5-30" fmla="*/ 494808 h 563919"/>
                <a:gd name="connsiteX6-31" fmla="*/ 1789230 w 1973603"/>
                <a:gd name="connsiteY6-32" fmla="*/ 563919 h 563919"/>
                <a:gd name="connsiteX7-33" fmla="*/ 77263 w 1973603"/>
                <a:gd name="connsiteY7-34" fmla="*/ 563919 h 563919"/>
                <a:gd name="connsiteX8-35" fmla="*/ 0 w 1973603"/>
                <a:gd name="connsiteY8-36" fmla="*/ 486656 h 563919"/>
                <a:gd name="connsiteX9" fmla="*/ 0 w 1973603"/>
                <a:gd name="connsiteY9" fmla="*/ 77263 h 563919"/>
                <a:gd name="connsiteX0-37" fmla="*/ 0 w 1961713"/>
                <a:gd name="connsiteY0-38" fmla="*/ 77263 h 563919"/>
                <a:gd name="connsiteX1-39" fmla="*/ 77263 w 1961713"/>
                <a:gd name="connsiteY1-40" fmla="*/ 0 h 563919"/>
                <a:gd name="connsiteX2-41" fmla="*/ 1789230 w 1961713"/>
                <a:gd name="connsiteY2-42" fmla="*/ 0 h 563919"/>
                <a:gd name="connsiteX3-43" fmla="*/ 1866493 w 1961713"/>
                <a:gd name="connsiteY3-44" fmla="*/ 77263 h 563919"/>
                <a:gd name="connsiteX4-45" fmla="*/ 1911357 w 1961713"/>
                <a:gd name="connsiteY4-46" fmla="*/ 197030 h 563919"/>
                <a:gd name="connsiteX5-47" fmla="*/ 1789230 w 1961713"/>
                <a:gd name="connsiteY5-48" fmla="*/ 563919 h 563919"/>
                <a:gd name="connsiteX6-49" fmla="*/ 77263 w 1961713"/>
                <a:gd name="connsiteY6-50" fmla="*/ 563919 h 563919"/>
                <a:gd name="connsiteX7-51" fmla="*/ 0 w 1961713"/>
                <a:gd name="connsiteY7-52" fmla="*/ 486656 h 563919"/>
                <a:gd name="connsiteX8-53" fmla="*/ 0 w 1961713"/>
                <a:gd name="connsiteY8-54" fmla="*/ 77263 h 563919"/>
                <a:gd name="connsiteX0-55" fmla="*/ 0 w 2066364"/>
                <a:gd name="connsiteY0-56" fmla="*/ 77263 h 565554"/>
                <a:gd name="connsiteX1-57" fmla="*/ 77263 w 2066364"/>
                <a:gd name="connsiteY1-58" fmla="*/ 0 h 565554"/>
                <a:gd name="connsiteX2-59" fmla="*/ 1789230 w 2066364"/>
                <a:gd name="connsiteY2-60" fmla="*/ 0 h 565554"/>
                <a:gd name="connsiteX3-61" fmla="*/ 1866493 w 2066364"/>
                <a:gd name="connsiteY3-62" fmla="*/ 77263 h 565554"/>
                <a:gd name="connsiteX4-63" fmla="*/ 1911357 w 2066364"/>
                <a:gd name="connsiteY4-64" fmla="*/ 197030 h 565554"/>
                <a:gd name="connsiteX5-65" fmla="*/ 1940159 w 2066364"/>
                <a:gd name="connsiteY5-66" fmla="*/ 565554 h 565554"/>
                <a:gd name="connsiteX6-67" fmla="*/ 77263 w 2066364"/>
                <a:gd name="connsiteY6-68" fmla="*/ 563919 h 565554"/>
                <a:gd name="connsiteX7-69" fmla="*/ 0 w 2066364"/>
                <a:gd name="connsiteY7-70" fmla="*/ 486656 h 565554"/>
                <a:gd name="connsiteX8-71" fmla="*/ 0 w 2066364"/>
                <a:gd name="connsiteY8-72" fmla="*/ 77263 h 565554"/>
                <a:gd name="connsiteX0-73" fmla="*/ 0 w 1941289"/>
                <a:gd name="connsiteY0-74" fmla="*/ 77263 h 565554"/>
                <a:gd name="connsiteX1-75" fmla="*/ 77263 w 1941289"/>
                <a:gd name="connsiteY1-76" fmla="*/ 0 h 565554"/>
                <a:gd name="connsiteX2-77" fmla="*/ 1789230 w 1941289"/>
                <a:gd name="connsiteY2-78" fmla="*/ 0 h 565554"/>
                <a:gd name="connsiteX3-79" fmla="*/ 1866493 w 1941289"/>
                <a:gd name="connsiteY3-80" fmla="*/ 77263 h 565554"/>
                <a:gd name="connsiteX4-81" fmla="*/ 1911357 w 1941289"/>
                <a:gd name="connsiteY4-82" fmla="*/ 197030 h 565554"/>
                <a:gd name="connsiteX5-83" fmla="*/ 1940159 w 1941289"/>
                <a:gd name="connsiteY5-84" fmla="*/ 565554 h 565554"/>
                <a:gd name="connsiteX6-85" fmla="*/ 77263 w 1941289"/>
                <a:gd name="connsiteY6-86" fmla="*/ 563919 h 565554"/>
                <a:gd name="connsiteX7-87" fmla="*/ 0 w 1941289"/>
                <a:gd name="connsiteY7-88" fmla="*/ 486656 h 565554"/>
                <a:gd name="connsiteX8-89" fmla="*/ 0 w 1941289"/>
                <a:gd name="connsiteY8-90" fmla="*/ 77263 h 565554"/>
                <a:gd name="connsiteX0-91" fmla="*/ 0 w 2060516"/>
                <a:gd name="connsiteY0-92" fmla="*/ 77263 h 565554"/>
                <a:gd name="connsiteX1-93" fmla="*/ 77263 w 2060516"/>
                <a:gd name="connsiteY1-94" fmla="*/ 0 h 565554"/>
                <a:gd name="connsiteX2-95" fmla="*/ 1789230 w 2060516"/>
                <a:gd name="connsiteY2-96" fmla="*/ 0 h 565554"/>
                <a:gd name="connsiteX3-97" fmla="*/ 1866493 w 2060516"/>
                <a:gd name="connsiteY3-98" fmla="*/ 77263 h 565554"/>
                <a:gd name="connsiteX4-99" fmla="*/ 1940159 w 2060516"/>
                <a:gd name="connsiteY4-100" fmla="*/ 565554 h 565554"/>
                <a:gd name="connsiteX5-101" fmla="*/ 77263 w 2060516"/>
                <a:gd name="connsiteY5-102" fmla="*/ 563919 h 565554"/>
                <a:gd name="connsiteX6-103" fmla="*/ 0 w 2060516"/>
                <a:gd name="connsiteY6-104" fmla="*/ 486656 h 565554"/>
                <a:gd name="connsiteX7-105" fmla="*/ 0 w 2060516"/>
                <a:gd name="connsiteY7-106" fmla="*/ 77263 h 565554"/>
                <a:gd name="connsiteX0-107" fmla="*/ 0 w 1940159"/>
                <a:gd name="connsiteY0-108" fmla="*/ 77263 h 565554"/>
                <a:gd name="connsiteX1-109" fmla="*/ 77263 w 1940159"/>
                <a:gd name="connsiteY1-110" fmla="*/ 0 h 565554"/>
                <a:gd name="connsiteX2-111" fmla="*/ 1789230 w 1940159"/>
                <a:gd name="connsiteY2-112" fmla="*/ 0 h 565554"/>
                <a:gd name="connsiteX3-113" fmla="*/ 1866493 w 1940159"/>
                <a:gd name="connsiteY3-114" fmla="*/ 77263 h 565554"/>
                <a:gd name="connsiteX4-115" fmla="*/ 1940159 w 1940159"/>
                <a:gd name="connsiteY4-116" fmla="*/ 565554 h 565554"/>
                <a:gd name="connsiteX5-117" fmla="*/ 77263 w 1940159"/>
                <a:gd name="connsiteY5-118" fmla="*/ 563919 h 565554"/>
                <a:gd name="connsiteX6-119" fmla="*/ 0 w 1940159"/>
                <a:gd name="connsiteY6-120" fmla="*/ 486656 h 565554"/>
                <a:gd name="connsiteX7-121" fmla="*/ 0 w 1940159"/>
                <a:gd name="connsiteY7-122" fmla="*/ 77263 h 565554"/>
                <a:gd name="connsiteX0-123" fmla="*/ 0 w 1996371"/>
                <a:gd name="connsiteY0-124" fmla="*/ 77263 h 567899"/>
                <a:gd name="connsiteX1-125" fmla="*/ 77263 w 1996371"/>
                <a:gd name="connsiteY1-126" fmla="*/ 0 h 567899"/>
                <a:gd name="connsiteX2-127" fmla="*/ 1789230 w 1996371"/>
                <a:gd name="connsiteY2-128" fmla="*/ 0 h 567899"/>
                <a:gd name="connsiteX3-129" fmla="*/ 1866493 w 1996371"/>
                <a:gd name="connsiteY3-130" fmla="*/ 77263 h 567899"/>
                <a:gd name="connsiteX4-131" fmla="*/ 1996371 w 1996371"/>
                <a:gd name="connsiteY4-132" fmla="*/ 567899 h 567899"/>
                <a:gd name="connsiteX5-133" fmla="*/ 77263 w 1996371"/>
                <a:gd name="connsiteY5-134" fmla="*/ 563919 h 567899"/>
                <a:gd name="connsiteX6-135" fmla="*/ 0 w 1996371"/>
                <a:gd name="connsiteY6-136" fmla="*/ 486656 h 567899"/>
                <a:gd name="connsiteX7-137" fmla="*/ 0 w 1996371"/>
                <a:gd name="connsiteY7-138" fmla="*/ 77263 h 567899"/>
                <a:gd name="connsiteX0-139" fmla="*/ 0 w 1996371"/>
                <a:gd name="connsiteY0-140" fmla="*/ 77263 h 567899"/>
                <a:gd name="connsiteX1-141" fmla="*/ 77263 w 1996371"/>
                <a:gd name="connsiteY1-142" fmla="*/ 0 h 567899"/>
                <a:gd name="connsiteX2-143" fmla="*/ 1789230 w 1996371"/>
                <a:gd name="connsiteY2-144" fmla="*/ 0 h 567899"/>
                <a:gd name="connsiteX3-145" fmla="*/ 1866493 w 1996371"/>
                <a:gd name="connsiteY3-146" fmla="*/ 77263 h 567899"/>
                <a:gd name="connsiteX4-147" fmla="*/ 1996371 w 1996371"/>
                <a:gd name="connsiteY4-148" fmla="*/ 567899 h 567899"/>
                <a:gd name="connsiteX5-149" fmla="*/ 77263 w 1996371"/>
                <a:gd name="connsiteY5-150" fmla="*/ 563919 h 567899"/>
                <a:gd name="connsiteX6-151" fmla="*/ 0 w 1996371"/>
                <a:gd name="connsiteY6-152" fmla="*/ 486656 h 567899"/>
                <a:gd name="connsiteX7-153" fmla="*/ 0 w 1996371"/>
                <a:gd name="connsiteY7-154" fmla="*/ 77263 h 567899"/>
                <a:gd name="connsiteX0-155" fmla="*/ 0 w 1996371"/>
                <a:gd name="connsiteY0-156" fmla="*/ 77263 h 567899"/>
                <a:gd name="connsiteX1-157" fmla="*/ 77263 w 1996371"/>
                <a:gd name="connsiteY1-158" fmla="*/ 0 h 567899"/>
                <a:gd name="connsiteX2-159" fmla="*/ 1789230 w 1996371"/>
                <a:gd name="connsiteY2-160" fmla="*/ 0 h 567899"/>
                <a:gd name="connsiteX3-161" fmla="*/ 1866493 w 1996371"/>
                <a:gd name="connsiteY3-162" fmla="*/ 77263 h 567899"/>
                <a:gd name="connsiteX4-163" fmla="*/ 1996371 w 1996371"/>
                <a:gd name="connsiteY4-164" fmla="*/ 567899 h 567899"/>
                <a:gd name="connsiteX5-165" fmla="*/ 0 w 1996371"/>
                <a:gd name="connsiteY5-166" fmla="*/ 486656 h 567899"/>
                <a:gd name="connsiteX6-167" fmla="*/ 0 w 1996371"/>
                <a:gd name="connsiteY6-168" fmla="*/ 77263 h 567899"/>
                <a:gd name="connsiteX0-169" fmla="*/ 2346 w 1998717"/>
                <a:gd name="connsiteY0-170" fmla="*/ 77263 h 567899"/>
                <a:gd name="connsiteX1-171" fmla="*/ 79609 w 1998717"/>
                <a:gd name="connsiteY1-172" fmla="*/ 0 h 567899"/>
                <a:gd name="connsiteX2-173" fmla="*/ 1791576 w 1998717"/>
                <a:gd name="connsiteY2-174" fmla="*/ 0 h 567899"/>
                <a:gd name="connsiteX3-175" fmla="*/ 1868839 w 1998717"/>
                <a:gd name="connsiteY3-176" fmla="*/ 77263 h 567899"/>
                <a:gd name="connsiteX4-177" fmla="*/ 1998717 w 1998717"/>
                <a:gd name="connsiteY4-178" fmla="*/ 567899 h 567899"/>
                <a:gd name="connsiteX5-179" fmla="*/ 0 w 1998717"/>
                <a:gd name="connsiteY5-180" fmla="*/ 542868 h 567899"/>
                <a:gd name="connsiteX6-181" fmla="*/ 2346 w 1998717"/>
                <a:gd name="connsiteY6-182" fmla="*/ 77263 h 567899"/>
                <a:gd name="connsiteX0-183" fmla="*/ 2346 w 2008760"/>
                <a:gd name="connsiteY0-184" fmla="*/ 77263 h 542868"/>
                <a:gd name="connsiteX1-185" fmla="*/ 79609 w 2008760"/>
                <a:gd name="connsiteY1-186" fmla="*/ 0 h 542868"/>
                <a:gd name="connsiteX2-187" fmla="*/ 1791576 w 2008760"/>
                <a:gd name="connsiteY2-188" fmla="*/ 0 h 542868"/>
                <a:gd name="connsiteX3-189" fmla="*/ 1868839 w 2008760"/>
                <a:gd name="connsiteY3-190" fmla="*/ 77263 h 542868"/>
                <a:gd name="connsiteX4-191" fmla="*/ 2008760 w 2008760"/>
                <a:gd name="connsiteY4-192" fmla="*/ 516312 h 542868"/>
                <a:gd name="connsiteX5-193" fmla="*/ 0 w 2008760"/>
                <a:gd name="connsiteY5-194" fmla="*/ 542868 h 542868"/>
                <a:gd name="connsiteX6-195" fmla="*/ 2346 w 2008760"/>
                <a:gd name="connsiteY6-196" fmla="*/ 77263 h 54286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008760" h="542868">
                  <a:moveTo>
                    <a:pt x="2346" y="77263"/>
                  </a:moveTo>
                  <a:cubicBezTo>
                    <a:pt x="2346" y="34592"/>
                    <a:pt x="36938" y="0"/>
                    <a:pt x="79609" y="0"/>
                  </a:cubicBezTo>
                  <a:lnTo>
                    <a:pt x="1791576" y="0"/>
                  </a:lnTo>
                  <a:cubicBezTo>
                    <a:pt x="1834247" y="0"/>
                    <a:pt x="1868839" y="34592"/>
                    <a:pt x="1868839" y="77263"/>
                  </a:cubicBezTo>
                  <a:cubicBezTo>
                    <a:pt x="1893994" y="171522"/>
                    <a:pt x="1961259" y="361060"/>
                    <a:pt x="2008760" y="516312"/>
                  </a:cubicBezTo>
                  <a:lnTo>
                    <a:pt x="0" y="542868"/>
                  </a:lnTo>
                  <a:lnTo>
                    <a:pt x="2346" y="7726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a:off x="4786316" y="1312980"/>
            <a:ext cx="1000117" cy="588965"/>
            <a:chOff x="1719016" y="4252736"/>
            <a:chExt cx="1000117" cy="588965"/>
          </a:xfrm>
        </p:grpSpPr>
        <p:sp>
          <p:nvSpPr>
            <p:cNvPr id="33" name="文本框 32"/>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34" name="文本框 33"/>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5" name="组合 34"/>
          <p:cNvGrpSpPr/>
          <p:nvPr/>
        </p:nvGrpSpPr>
        <p:grpSpPr>
          <a:xfrm>
            <a:off x="6637869" y="2174115"/>
            <a:ext cx="1000117" cy="588965"/>
            <a:chOff x="1719016" y="4252736"/>
            <a:chExt cx="1000117" cy="588965"/>
          </a:xfrm>
        </p:grpSpPr>
        <p:sp>
          <p:nvSpPr>
            <p:cNvPr id="36" name="文本框 35"/>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02</a:t>
              </a:r>
              <a:endParaRPr lang="zh-CN" altLang="en-US" sz="2800" dirty="0">
                <a:solidFill>
                  <a:srgbClr val="E87071"/>
                </a:solidFill>
                <a:latin typeface="Impact" panose="020B0806030902050204" pitchFamily="34" charset="0"/>
              </a:endParaRPr>
            </a:p>
          </p:txBody>
        </p:sp>
        <p:sp>
          <p:nvSpPr>
            <p:cNvPr id="37" name="文本框 36"/>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8" name="组合 37"/>
          <p:cNvGrpSpPr/>
          <p:nvPr/>
        </p:nvGrpSpPr>
        <p:grpSpPr>
          <a:xfrm>
            <a:off x="4786316" y="3190632"/>
            <a:ext cx="1000117" cy="588965"/>
            <a:chOff x="1719016" y="4252736"/>
            <a:chExt cx="1000117" cy="588965"/>
          </a:xfrm>
        </p:grpSpPr>
        <p:sp>
          <p:nvSpPr>
            <p:cNvPr id="39" name="文本框 38"/>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0DACB9"/>
                  </a:solidFill>
                  <a:latin typeface="Impact" panose="020B0806030902050204" pitchFamily="34" charset="0"/>
                </a:rPr>
                <a:t>03</a:t>
              </a:r>
              <a:endParaRPr lang="zh-CN" altLang="en-US" sz="2800" dirty="0">
                <a:solidFill>
                  <a:srgbClr val="0DACB9"/>
                </a:solidFill>
                <a:latin typeface="Impact" panose="020B0806030902050204" pitchFamily="34" charset="0"/>
              </a:endParaRPr>
            </a:p>
          </p:txBody>
        </p:sp>
        <p:sp>
          <p:nvSpPr>
            <p:cNvPr id="40" name="文本框 39"/>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1" name="组合 40"/>
          <p:cNvGrpSpPr/>
          <p:nvPr/>
        </p:nvGrpSpPr>
        <p:grpSpPr>
          <a:xfrm>
            <a:off x="6637869" y="4032636"/>
            <a:ext cx="1000117" cy="588965"/>
            <a:chOff x="1719016" y="4252736"/>
            <a:chExt cx="1000117" cy="588965"/>
          </a:xfrm>
        </p:grpSpPr>
        <p:sp>
          <p:nvSpPr>
            <p:cNvPr id="42" name="文本框 41"/>
            <p:cNvSpPr txBox="1"/>
            <p:nvPr/>
          </p:nvSpPr>
          <p:spPr>
            <a:xfrm>
              <a:off x="1719016" y="4252736"/>
              <a:ext cx="1000117" cy="523220"/>
            </a:xfrm>
            <a:prstGeom prst="rect">
              <a:avLst/>
            </a:prstGeom>
            <a:noFill/>
          </p:spPr>
          <p:txBody>
            <a:bodyPr wrap="square" rtlCol="0">
              <a:spAutoFit/>
            </a:bodyPr>
            <a:lstStyle/>
            <a:p>
              <a:pPr algn="ctr"/>
              <a:r>
                <a:rPr lang="en-US" altLang="zh-CN" sz="2800" dirty="0" smtClean="0">
                  <a:solidFill>
                    <a:srgbClr val="8F52A8"/>
                  </a:solidFill>
                  <a:latin typeface="Impact" panose="020B0806030902050204" pitchFamily="34" charset="0"/>
                </a:rPr>
                <a:t>04</a:t>
              </a:r>
              <a:endParaRPr lang="zh-CN" altLang="en-US" sz="2800" dirty="0">
                <a:solidFill>
                  <a:srgbClr val="8F52A8"/>
                </a:solidFill>
                <a:latin typeface="Impact" panose="020B0806030902050204" pitchFamily="34" charset="0"/>
              </a:endParaRPr>
            </a:p>
          </p:txBody>
        </p:sp>
        <p:sp>
          <p:nvSpPr>
            <p:cNvPr id="43" name="文本框 42"/>
            <p:cNvSpPr txBox="1"/>
            <p:nvPr/>
          </p:nvSpPr>
          <p:spPr>
            <a:xfrm>
              <a:off x="1862681" y="4610869"/>
              <a:ext cx="740410" cy="230832"/>
            </a:xfrm>
            <a:prstGeom prst="rect">
              <a:avLst/>
            </a:prstGeom>
            <a:noFill/>
          </p:spPr>
          <p:txBody>
            <a:bodyPr wrap="square" rtlCol="0">
              <a:spAutoFit/>
            </a:bodyPr>
            <a:lstStyle/>
            <a:p>
              <a:pPr algn="ctr"/>
              <a:r>
                <a:rPr lang="en-US" altLang="zh-CN" sz="9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9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44" name="文本框 43"/>
          <p:cNvSpPr txBox="1"/>
          <p:nvPr/>
        </p:nvSpPr>
        <p:spPr>
          <a:xfrm>
            <a:off x="5547465" y="1389924"/>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5547465" y="3265469"/>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5290290" y="2274619"/>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5290290" y="4141349"/>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nvGrpSpPr>
          <p:cNvPr id="61" name="Group 4"/>
          <p:cNvGrpSpPr>
            <a:grpSpLocks noChangeAspect="1"/>
          </p:cNvGrpSpPr>
          <p:nvPr/>
        </p:nvGrpSpPr>
        <p:grpSpPr bwMode="auto">
          <a:xfrm>
            <a:off x="9669529" y="972052"/>
            <a:ext cx="315218" cy="369400"/>
            <a:chOff x="1776" y="1776"/>
            <a:chExt cx="64" cy="75"/>
          </a:xfrm>
          <a:solidFill>
            <a:srgbClr val="FFB850"/>
          </a:solidFill>
          <a:effectLst/>
        </p:grpSpPr>
        <p:sp>
          <p:nvSpPr>
            <p:cNvPr id="62"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6" name="Group 18"/>
          <p:cNvGrpSpPr>
            <a:grpSpLocks noChangeAspect="1"/>
          </p:cNvGrpSpPr>
          <p:nvPr/>
        </p:nvGrpSpPr>
        <p:grpSpPr bwMode="auto">
          <a:xfrm>
            <a:off x="1912267" y="1943165"/>
            <a:ext cx="320130" cy="298304"/>
            <a:chOff x="3802" y="2858"/>
            <a:chExt cx="616" cy="574"/>
          </a:xfrm>
          <a:solidFill>
            <a:srgbClr val="E87071"/>
          </a:solidFill>
          <a:effectLst/>
        </p:grpSpPr>
        <p:sp>
          <p:nvSpPr>
            <p:cNvPr id="67"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8"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9"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0"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2" name="Group 13"/>
          <p:cNvGrpSpPr>
            <a:grpSpLocks noChangeAspect="1"/>
          </p:cNvGrpSpPr>
          <p:nvPr/>
        </p:nvGrpSpPr>
        <p:grpSpPr bwMode="auto">
          <a:xfrm>
            <a:off x="10225251" y="2580126"/>
            <a:ext cx="384398" cy="388938"/>
            <a:chOff x="2426" y="2781"/>
            <a:chExt cx="593" cy="600"/>
          </a:xfrm>
          <a:solidFill>
            <a:srgbClr val="0DACB9"/>
          </a:solidFill>
          <a:effectLst/>
        </p:grpSpPr>
        <p:sp>
          <p:nvSpPr>
            <p:cNvPr id="73"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75" name="Freeform 108"/>
          <p:cNvSpPr>
            <a:spLocks noEditPoints="1"/>
          </p:cNvSpPr>
          <p:nvPr/>
        </p:nvSpPr>
        <p:spPr bwMode="auto">
          <a:xfrm>
            <a:off x="2604607" y="3567463"/>
            <a:ext cx="444160" cy="445754"/>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8F52A8"/>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创意时钟递进关系图表</a:t>
            </a:r>
            <a:endParaRPr lang="zh-CN" altLang="en-US" dirty="0"/>
          </a:p>
        </p:txBody>
      </p:sp>
      <p:grpSp>
        <p:nvGrpSpPr>
          <p:cNvPr id="5" name="组合 4"/>
          <p:cNvGrpSpPr/>
          <p:nvPr/>
        </p:nvGrpSpPr>
        <p:grpSpPr>
          <a:xfrm>
            <a:off x="1665514" y="1803399"/>
            <a:ext cx="1621974" cy="1621974"/>
            <a:chOff x="5637510" y="1732260"/>
            <a:chExt cx="1926631" cy="1926631"/>
          </a:xfrm>
        </p:grpSpPr>
        <p:sp>
          <p:nvSpPr>
            <p:cNvPr id="6" name="圆角矩形 5"/>
            <p:cNvSpPr/>
            <p:nvPr/>
          </p:nvSpPr>
          <p:spPr>
            <a:xfrm>
              <a:off x="5734050" y="1828800"/>
              <a:ext cx="1733550" cy="1733550"/>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圆角矩形 6"/>
            <p:cNvSpPr/>
            <p:nvPr/>
          </p:nvSpPr>
          <p:spPr>
            <a:xfrm>
              <a:off x="5734050" y="1828800"/>
              <a:ext cx="1733550" cy="1733550"/>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 name="椭圆 7"/>
            <p:cNvSpPr/>
            <p:nvPr/>
          </p:nvSpPr>
          <p:spPr>
            <a:xfrm>
              <a:off x="5637510" y="1732260"/>
              <a:ext cx="1926631" cy="1926631"/>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 name="椭圆 8"/>
            <p:cNvSpPr/>
            <p:nvPr/>
          </p:nvSpPr>
          <p:spPr>
            <a:xfrm>
              <a:off x="5993901" y="2088651"/>
              <a:ext cx="1213851" cy="1213851"/>
            </a:xfrm>
            <a:prstGeom prst="ellipse">
              <a:avLst/>
            </a:prstGeom>
            <a:solidFill>
              <a:srgbClr val="FFB850"/>
            </a:soli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 name="等腰三角形 9"/>
            <p:cNvSpPr/>
            <p:nvPr/>
          </p:nvSpPr>
          <p:spPr>
            <a:xfrm rot="5400000">
              <a:off x="6001001" y="2631114"/>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 name="等腰三角形 10"/>
            <p:cNvSpPr/>
            <p:nvPr/>
          </p:nvSpPr>
          <p:spPr>
            <a:xfrm rot="16200000" flipH="1">
              <a:off x="7054540" y="2631115"/>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等腰三角形 11"/>
            <p:cNvSpPr/>
            <p:nvPr/>
          </p:nvSpPr>
          <p:spPr>
            <a:xfrm rot="10800000">
              <a:off x="6527773" y="2105830"/>
              <a:ext cx="146103" cy="125950"/>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等腰三角形 12"/>
            <p:cNvSpPr/>
            <p:nvPr/>
          </p:nvSpPr>
          <p:spPr>
            <a:xfrm flipH="1">
              <a:off x="6527772" y="3159369"/>
              <a:ext cx="146103" cy="125950"/>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圆角矩形 13"/>
            <p:cNvSpPr/>
            <p:nvPr/>
          </p:nvSpPr>
          <p:spPr>
            <a:xfrm rot="13655491">
              <a:off x="6412599" y="2761814"/>
              <a:ext cx="529565" cy="28757"/>
            </a:xfrm>
            <a:prstGeom prst="roundRect">
              <a:avLst>
                <a:gd name="adj" fmla="val 50000"/>
              </a:avLst>
            </a:prstGeom>
            <a:solidFill>
              <a:schemeClr val="bg1">
                <a:lumMod val="95000"/>
              </a:schemeClr>
            </a:solidFill>
            <a:ln>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15" name="圆角矩形 14"/>
            <p:cNvSpPr/>
            <p:nvPr/>
          </p:nvSpPr>
          <p:spPr>
            <a:xfrm>
              <a:off x="6254488" y="2666070"/>
              <a:ext cx="298925" cy="56039"/>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16" name="圆角矩形 15"/>
            <p:cNvSpPr/>
            <p:nvPr/>
          </p:nvSpPr>
          <p:spPr>
            <a:xfrm rot="16200000">
              <a:off x="6403540" y="2455765"/>
              <a:ext cx="397870" cy="61644"/>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grpSp>
          <p:nvGrpSpPr>
            <p:cNvPr id="17" name="组合 16"/>
            <p:cNvGrpSpPr/>
            <p:nvPr/>
          </p:nvGrpSpPr>
          <p:grpSpPr>
            <a:xfrm>
              <a:off x="6506676" y="2599942"/>
              <a:ext cx="188295" cy="188295"/>
              <a:chOff x="6486904" y="2580170"/>
              <a:chExt cx="227838" cy="227838"/>
            </a:xfrm>
            <a:effectLst>
              <a:outerShdw blurRad="101600" dist="38100" dir="5400000" algn="t" rotWithShape="0">
                <a:prstClr val="black">
                  <a:alpha val="40000"/>
                </a:prstClr>
              </a:outerShdw>
            </a:effectLst>
          </p:grpSpPr>
          <p:sp>
            <p:nvSpPr>
              <p:cNvPr id="18" name="椭圆 17"/>
              <p:cNvSpPr/>
              <p:nvPr/>
            </p:nvSpPr>
            <p:spPr>
              <a:xfrm>
                <a:off x="6486904" y="2580170"/>
                <a:ext cx="227838" cy="227838"/>
              </a:xfrm>
              <a:prstGeom prst="ellipse">
                <a:avLst/>
              </a:prstGeom>
              <a:gradFill>
                <a:gsLst>
                  <a:gs pos="100000">
                    <a:schemeClr val="bg1">
                      <a:lumMod val="78000"/>
                    </a:schemeClr>
                  </a:gs>
                  <a:gs pos="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 name="椭圆 18"/>
              <p:cNvSpPr/>
              <p:nvPr/>
            </p:nvSpPr>
            <p:spPr>
              <a:xfrm>
                <a:off x="6530088" y="2625759"/>
                <a:ext cx="141468" cy="141468"/>
              </a:xfrm>
              <a:prstGeom prst="ellipse">
                <a:avLst/>
              </a:prstGeom>
              <a:gradFill>
                <a:gsLst>
                  <a:gs pos="0">
                    <a:schemeClr val="bg1">
                      <a:lumMod val="78000"/>
                    </a:schemeClr>
                  </a:gs>
                  <a:gs pos="10000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grpSp>
        <p:nvGrpSpPr>
          <p:cNvPr id="20" name="组合 19"/>
          <p:cNvGrpSpPr/>
          <p:nvPr/>
        </p:nvGrpSpPr>
        <p:grpSpPr>
          <a:xfrm>
            <a:off x="4078514" y="1803399"/>
            <a:ext cx="1621974" cy="1621974"/>
            <a:chOff x="5637510" y="1732260"/>
            <a:chExt cx="1926631" cy="1926631"/>
          </a:xfrm>
        </p:grpSpPr>
        <p:sp>
          <p:nvSpPr>
            <p:cNvPr id="21" name="圆角矩形 20"/>
            <p:cNvSpPr/>
            <p:nvPr/>
          </p:nvSpPr>
          <p:spPr>
            <a:xfrm>
              <a:off x="5734050" y="1828800"/>
              <a:ext cx="1733550" cy="1733550"/>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 name="圆角矩形 21"/>
            <p:cNvSpPr/>
            <p:nvPr/>
          </p:nvSpPr>
          <p:spPr>
            <a:xfrm>
              <a:off x="5734050" y="1828800"/>
              <a:ext cx="1733550" cy="1733550"/>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 name="椭圆 22"/>
            <p:cNvSpPr/>
            <p:nvPr/>
          </p:nvSpPr>
          <p:spPr>
            <a:xfrm>
              <a:off x="5637510" y="1732260"/>
              <a:ext cx="1926631" cy="1926631"/>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 name="椭圆 23"/>
            <p:cNvSpPr/>
            <p:nvPr/>
          </p:nvSpPr>
          <p:spPr>
            <a:xfrm>
              <a:off x="5993901" y="2088651"/>
              <a:ext cx="1213851" cy="1213851"/>
            </a:xfrm>
            <a:prstGeom prst="ellipse">
              <a:avLst/>
            </a:prstGeom>
            <a:solidFill>
              <a:srgbClr val="01ACBE"/>
            </a:soli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 name="等腰三角形 24"/>
            <p:cNvSpPr/>
            <p:nvPr/>
          </p:nvSpPr>
          <p:spPr>
            <a:xfrm rot="5400000">
              <a:off x="6001001" y="2631114"/>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 name="等腰三角形 25"/>
            <p:cNvSpPr/>
            <p:nvPr/>
          </p:nvSpPr>
          <p:spPr>
            <a:xfrm rot="16200000" flipH="1">
              <a:off x="7054540" y="2631115"/>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 name="等腰三角形 26"/>
            <p:cNvSpPr/>
            <p:nvPr/>
          </p:nvSpPr>
          <p:spPr>
            <a:xfrm rot="10800000">
              <a:off x="6527773" y="2105830"/>
              <a:ext cx="146103" cy="125950"/>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 name="等腰三角形 27"/>
            <p:cNvSpPr/>
            <p:nvPr/>
          </p:nvSpPr>
          <p:spPr>
            <a:xfrm flipH="1">
              <a:off x="6527772" y="3159369"/>
              <a:ext cx="146103" cy="125950"/>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 name="圆角矩形 28"/>
            <p:cNvSpPr/>
            <p:nvPr/>
          </p:nvSpPr>
          <p:spPr>
            <a:xfrm>
              <a:off x="6447846" y="2682015"/>
              <a:ext cx="529565" cy="28757"/>
            </a:xfrm>
            <a:prstGeom prst="roundRect">
              <a:avLst>
                <a:gd name="adj" fmla="val 50000"/>
              </a:avLst>
            </a:prstGeom>
            <a:solidFill>
              <a:schemeClr val="bg1">
                <a:lumMod val="95000"/>
              </a:schemeClr>
            </a:solidFill>
            <a:ln>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30" name="圆角矩形 29"/>
            <p:cNvSpPr/>
            <p:nvPr/>
          </p:nvSpPr>
          <p:spPr>
            <a:xfrm rot="12912447">
              <a:off x="6316327" y="2556921"/>
              <a:ext cx="298925" cy="56039"/>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31" name="圆角矩形 30"/>
            <p:cNvSpPr/>
            <p:nvPr/>
          </p:nvSpPr>
          <p:spPr>
            <a:xfrm rot="16200000">
              <a:off x="6401888" y="2452083"/>
              <a:ext cx="397870" cy="61644"/>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grpSp>
          <p:nvGrpSpPr>
            <p:cNvPr id="32" name="组合 31"/>
            <p:cNvGrpSpPr/>
            <p:nvPr/>
          </p:nvGrpSpPr>
          <p:grpSpPr>
            <a:xfrm>
              <a:off x="6506676" y="2599942"/>
              <a:ext cx="188295" cy="188295"/>
              <a:chOff x="6486904" y="2580170"/>
              <a:chExt cx="227838" cy="227838"/>
            </a:xfrm>
            <a:effectLst>
              <a:outerShdw blurRad="101600" dist="38100" dir="5400000" algn="t" rotWithShape="0">
                <a:prstClr val="black">
                  <a:alpha val="40000"/>
                </a:prstClr>
              </a:outerShdw>
            </a:effectLst>
          </p:grpSpPr>
          <p:sp>
            <p:nvSpPr>
              <p:cNvPr id="33" name="椭圆 32"/>
              <p:cNvSpPr/>
              <p:nvPr/>
            </p:nvSpPr>
            <p:spPr>
              <a:xfrm>
                <a:off x="6486904" y="2580170"/>
                <a:ext cx="227838" cy="227838"/>
              </a:xfrm>
              <a:prstGeom prst="ellipse">
                <a:avLst/>
              </a:prstGeom>
              <a:gradFill>
                <a:gsLst>
                  <a:gs pos="100000">
                    <a:schemeClr val="bg1">
                      <a:lumMod val="78000"/>
                    </a:schemeClr>
                  </a:gs>
                  <a:gs pos="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4" name="椭圆 33"/>
              <p:cNvSpPr/>
              <p:nvPr/>
            </p:nvSpPr>
            <p:spPr>
              <a:xfrm>
                <a:off x="6530088" y="2625759"/>
                <a:ext cx="141468" cy="141468"/>
              </a:xfrm>
              <a:prstGeom prst="ellipse">
                <a:avLst/>
              </a:prstGeom>
              <a:gradFill>
                <a:gsLst>
                  <a:gs pos="0">
                    <a:schemeClr val="bg1">
                      <a:lumMod val="78000"/>
                    </a:schemeClr>
                  </a:gs>
                  <a:gs pos="10000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grpSp>
        <p:nvGrpSpPr>
          <p:cNvPr id="35" name="组合 34"/>
          <p:cNvGrpSpPr/>
          <p:nvPr/>
        </p:nvGrpSpPr>
        <p:grpSpPr>
          <a:xfrm>
            <a:off x="6491514" y="1803399"/>
            <a:ext cx="1621974" cy="1621974"/>
            <a:chOff x="5637510" y="1732260"/>
            <a:chExt cx="1926631" cy="1926631"/>
          </a:xfrm>
        </p:grpSpPr>
        <p:sp>
          <p:nvSpPr>
            <p:cNvPr id="36" name="圆角矩形 35"/>
            <p:cNvSpPr/>
            <p:nvPr/>
          </p:nvSpPr>
          <p:spPr>
            <a:xfrm>
              <a:off x="5734050" y="1828800"/>
              <a:ext cx="1733550" cy="1733550"/>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7" name="圆角矩形 36"/>
            <p:cNvSpPr/>
            <p:nvPr/>
          </p:nvSpPr>
          <p:spPr>
            <a:xfrm>
              <a:off x="5734050" y="1828800"/>
              <a:ext cx="1733550" cy="1733550"/>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8" name="椭圆 37"/>
            <p:cNvSpPr/>
            <p:nvPr/>
          </p:nvSpPr>
          <p:spPr>
            <a:xfrm>
              <a:off x="5637510" y="1732260"/>
              <a:ext cx="1926631" cy="1926631"/>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9" name="椭圆 38"/>
            <p:cNvSpPr/>
            <p:nvPr/>
          </p:nvSpPr>
          <p:spPr>
            <a:xfrm>
              <a:off x="5993901" y="2088651"/>
              <a:ext cx="1213851" cy="1213851"/>
            </a:xfrm>
            <a:prstGeom prst="ellipse">
              <a:avLst/>
            </a:prstGeom>
            <a:solidFill>
              <a:srgbClr val="E87071"/>
            </a:soli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0" name="等腰三角形 39"/>
            <p:cNvSpPr/>
            <p:nvPr/>
          </p:nvSpPr>
          <p:spPr>
            <a:xfrm rot="5400000">
              <a:off x="6001001" y="2631114"/>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1" name="等腰三角形 40"/>
            <p:cNvSpPr/>
            <p:nvPr/>
          </p:nvSpPr>
          <p:spPr>
            <a:xfrm rot="16200000" flipH="1">
              <a:off x="7054540" y="2631115"/>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2" name="等腰三角形 41"/>
            <p:cNvSpPr/>
            <p:nvPr/>
          </p:nvSpPr>
          <p:spPr>
            <a:xfrm rot="10800000">
              <a:off x="6527773" y="2105830"/>
              <a:ext cx="146103" cy="125950"/>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3" name="等腰三角形 42"/>
            <p:cNvSpPr/>
            <p:nvPr/>
          </p:nvSpPr>
          <p:spPr>
            <a:xfrm flipH="1">
              <a:off x="6527772" y="3159369"/>
              <a:ext cx="146103" cy="125950"/>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4" name="圆角矩形 43"/>
            <p:cNvSpPr/>
            <p:nvPr/>
          </p:nvSpPr>
          <p:spPr>
            <a:xfrm rot="5400000">
              <a:off x="6336040" y="2802750"/>
              <a:ext cx="529565" cy="28757"/>
            </a:xfrm>
            <a:prstGeom prst="roundRect">
              <a:avLst>
                <a:gd name="adj" fmla="val 50000"/>
              </a:avLst>
            </a:prstGeom>
            <a:solidFill>
              <a:schemeClr val="bg1">
                <a:lumMod val="95000"/>
              </a:schemeClr>
            </a:solidFill>
            <a:ln>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45" name="圆角矩形 44"/>
            <p:cNvSpPr/>
            <p:nvPr/>
          </p:nvSpPr>
          <p:spPr>
            <a:xfrm rot="14392133">
              <a:off x="6361149" y="2533194"/>
              <a:ext cx="298925" cy="56039"/>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46" name="圆角矩形 45"/>
            <p:cNvSpPr/>
            <p:nvPr/>
          </p:nvSpPr>
          <p:spPr>
            <a:xfrm rot="16200000" flipV="1">
              <a:off x="6406771" y="2455877"/>
              <a:ext cx="397870" cy="61644"/>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grpSp>
          <p:nvGrpSpPr>
            <p:cNvPr id="47" name="组合 46"/>
            <p:cNvGrpSpPr/>
            <p:nvPr/>
          </p:nvGrpSpPr>
          <p:grpSpPr>
            <a:xfrm>
              <a:off x="6506676" y="2599942"/>
              <a:ext cx="188295" cy="188295"/>
              <a:chOff x="6486904" y="2580170"/>
              <a:chExt cx="227838" cy="227838"/>
            </a:xfrm>
            <a:effectLst>
              <a:outerShdw blurRad="101600" dist="38100" dir="5400000" algn="t" rotWithShape="0">
                <a:prstClr val="black">
                  <a:alpha val="40000"/>
                </a:prstClr>
              </a:outerShdw>
            </a:effectLst>
          </p:grpSpPr>
          <p:sp>
            <p:nvSpPr>
              <p:cNvPr id="48" name="椭圆 47"/>
              <p:cNvSpPr/>
              <p:nvPr/>
            </p:nvSpPr>
            <p:spPr>
              <a:xfrm>
                <a:off x="6486904" y="2580170"/>
                <a:ext cx="227838" cy="227838"/>
              </a:xfrm>
              <a:prstGeom prst="ellipse">
                <a:avLst/>
              </a:prstGeom>
              <a:gradFill>
                <a:gsLst>
                  <a:gs pos="100000">
                    <a:schemeClr val="bg1">
                      <a:lumMod val="78000"/>
                    </a:schemeClr>
                  </a:gs>
                  <a:gs pos="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9" name="椭圆 48"/>
              <p:cNvSpPr/>
              <p:nvPr/>
            </p:nvSpPr>
            <p:spPr>
              <a:xfrm>
                <a:off x="6530088" y="2625759"/>
                <a:ext cx="141468" cy="141468"/>
              </a:xfrm>
              <a:prstGeom prst="ellipse">
                <a:avLst/>
              </a:prstGeom>
              <a:gradFill>
                <a:gsLst>
                  <a:gs pos="0">
                    <a:schemeClr val="bg1">
                      <a:lumMod val="78000"/>
                    </a:schemeClr>
                  </a:gs>
                  <a:gs pos="10000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grpSp>
        <p:nvGrpSpPr>
          <p:cNvPr id="50" name="组合 49"/>
          <p:cNvGrpSpPr/>
          <p:nvPr/>
        </p:nvGrpSpPr>
        <p:grpSpPr>
          <a:xfrm>
            <a:off x="8904514" y="1803399"/>
            <a:ext cx="1621974" cy="1621974"/>
            <a:chOff x="5637510" y="1732260"/>
            <a:chExt cx="1926631" cy="1926631"/>
          </a:xfrm>
        </p:grpSpPr>
        <p:sp>
          <p:nvSpPr>
            <p:cNvPr id="51" name="圆角矩形 50"/>
            <p:cNvSpPr/>
            <p:nvPr/>
          </p:nvSpPr>
          <p:spPr>
            <a:xfrm>
              <a:off x="5734050" y="1828800"/>
              <a:ext cx="1733550" cy="1733550"/>
            </a:xfrm>
            <a:prstGeom prst="roundRect">
              <a:avLst>
                <a:gd name="adj" fmla="val 18315"/>
              </a:avLst>
            </a:prstGeom>
            <a:gradFill flip="none" rotWithShape="1">
              <a:gsLst>
                <a:gs pos="100000">
                  <a:schemeClr val="bg1">
                    <a:lumMod val="81000"/>
                  </a:schemeClr>
                </a:gs>
                <a:gs pos="0">
                  <a:schemeClr val="bg1">
                    <a:lumMod val="99000"/>
                  </a:schemeClr>
                </a:gs>
              </a:gsLst>
              <a:lin ang="5400000" scaled="1"/>
              <a:tileRect/>
            </a:gra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2" name="圆角矩形 51"/>
            <p:cNvSpPr/>
            <p:nvPr/>
          </p:nvSpPr>
          <p:spPr>
            <a:xfrm>
              <a:off x="5734050" y="1828800"/>
              <a:ext cx="1733550" cy="1733550"/>
            </a:xfrm>
            <a:prstGeom prst="roundRect">
              <a:avLst>
                <a:gd name="adj" fmla="val 18315"/>
              </a:avLst>
            </a:prstGeom>
            <a:gradFill flip="none" rotWithShape="1">
              <a:gsLst>
                <a:gs pos="0">
                  <a:schemeClr val="bg1">
                    <a:lumMod val="87000"/>
                  </a:schemeClr>
                </a:gs>
                <a:gs pos="100000">
                  <a:schemeClr val="bg1">
                    <a:lumMod val="95000"/>
                  </a:schemeClr>
                </a:gs>
              </a:gsLst>
              <a:lin ang="5400000" scaled="1"/>
              <a:tileRect/>
            </a:gradFill>
            <a:ln>
              <a:noFill/>
            </a:ln>
            <a:effectLst>
              <a:softEdge rad="3048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3" name="椭圆 52"/>
            <p:cNvSpPr/>
            <p:nvPr/>
          </p:nvSpPr>
          <p:spPr>
            <a:xfrm>
              <a:off x="5637510" y="1732260"/>
              <a:ext cx="1926631" cy="1926631"/>
            </a:xfrm>
            <a:prstGeom prst="ellipse">
              <a:avLst/>
            </a:prstGeom>
            <a:gradFill>
              <a:gsLst>
                <a:gs pos="100000">
                  <a:schemeClr val="bg1">
                    <a:lumMod val="83000"/>
                  </a:schemeClr>
                </a:gs>
                <a:gs pos="0">
                  <a:schemeClr val="bg1">
                    <a:lumMod val="97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4" name="椭圆 53"/>
            <p:cNvSpPr/>
            <p:nvPr/>
          </p:nvSpPr>
          <p:spPr>
            <a:xfrm>
              <a:off x="5993901" y="2088651"/>
              <a:ext cx="1213851" cy="1213851"/>
            </a:xfrm>
            <a:prstGeom prst="ellipse">
              <a:avLst/>
            </a:prstGeom>
            <a:solidFill>
              <a:srgbClr val="00AF92"/>
            </a:solidFill>
            <a:ln w="120650">
              <a:gradFill flip="none" rotWithShape="1">
                <a:gsLst>
                  <a:gs pos="0">
                    <a:schemeClr val="bg1">
                      <a:lumMod val="78000"/>
                    </a:schemeClr>
                  </a:gs>
                  <a:gs pos="100000">
                    <a:schemeClr val="bg1">
                      <a:lumMod val="98000"/>
                    </a:schemeClr>
                  </a:gs>
                </a:gsLst>
                <a:lin ang="5400000" scaled="1"/>
                <a:tileRect/>
              </a:gradFill>
            </a:ln>
            <a:effectLst>
              <a:innerShdw blurRad="330200" dist="165100" dir="16200000">
                <a:prstClr val="black">
                  <a:alpha val="53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5" name="等腰三角形 54"/>
            <p:cNvSpPr/>
            <p:nvPr/>
          </p:nvSpPr>
          <p:spPr>
            <a:xfrm rot="5400000">
              <a:off x="6001001" y="2631114"/>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6" name="等腰三角形 55"/>
            <p:cNvSpPr/>
            <p:nvPr/>
          </p:nvSpPr>
          <p:spPr>
            <a:xfrm rot="16200000" flipH="1">
              <a:off x="7054540" y="2631115"/>
              <a:ext cx="146103" cy="125950"/>
            </a:xfrm>
            <a:prstGeom prst="triangle">
              <a:avLst/>
            </a:prstGeom>
            <a:solidFill>
              <a:srgbClr val="E0E0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7" name="等腰三角形 56"/>
            <p:cNvSpPr/>
            <p:nvPr/>
          </p:nvSpPr>
          <p:spPr>
            <a:xfrm rot="10800000">
              <a:off x="6527773" y="2105830"/>
              <a:ext cx="146103" cy="125950"/>
            </a:xfrm>
            <a:prstGeom prst="triangle">
              <a:avLst/>
            </a:prstGeom>
            <a:solidFill>
              <a:srgbClr val="C7C7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8" name="等腰三角形 57"/>
            <p:cNvSpPr/>
            <p:nvPr/>
          </p:nvSpPr>
          <p:spPr>
            <a:xfrm flipH="1">
              <a:off x="6527772" y="3159369"/>
              <a:ext cx="146103" cy="125950"/>
            </a:xfrm>
            <a:prstGeom prst="triangle">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9" name="圆角矩形 58"/>
            <p:cNvSpPr/>
            <p:nvPr/>
          </p:nvSpPr>
          <p:spPr>
            <a:xfrm rot="5400000">
              <a:off x="6336040" y="2802750"/>
              <a:ext cx="529565" cy="28757"/>
            </a:xfrm>
            <a:prstGeom prst="roundRect">
              <a:avLst>
                <a:gd name="adj" fmla="val 50000"/>
              </a:avLst>
            </a:prstGeom>
            <a:solidFill>
              <a:schemeClr val="bg1">
                <a:lumMod val="95000"/>
              </a:schemeClr>
            </a:solidFill>
            <a:ln>
              <a:noFill/>
            </a:ln>
            <a:effectLst>
              <a:outerShdw blurRad="508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60" name="圆角矩形 59"/>
            <p:cNvSpPr/>
            <p:nvPr/>
          </p:nvSpPr>
          <p:spPr>
            <a:xfrm rot="5400000">
              <a:off x="6453166" y="2459738"/>
              <a:ext cx="298925" cy="56039"/>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sp>
          <p:nvSpPr>
            <p:cNvPr id="61" name="圆角矩形 60"/>
            <p:cNvSpPr/>
            <p:nvPr/>
          </p:nvSpPr>
          <p:spPr>
            <a:xfrm rot="16200000">
              <a:off x="6399602" y="2452083"/>
              <a:ext cx="397870" cy="61644"/>
            </a:xfrm>
            <a:prstGeom prst="roundRect">
              <a:avLst>
                <a:gd name="adj" fmla="val 50000"/>
              </a:avLst>
            </a:prstGeom>
            <a:solidFill>
              <a:schemeClr val="tx1">
                <a:lumMod val="65000"/>
                <a:lumOff val="35000"/>
              </a:schemeClr>
            </a:solidFill>
            <a:ln>
              <a:noFill/>
            </a:ln>
            <a:effectLst>
              <a:outerShdw blurRad="76200" dist="508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lumMod val="50000"/>
                    <a:lumOff val="50000"/>
                  </a:prstClr>
                </a:solidFill>
              </a:endParaRPr>
            </a:p>
          </p:txBody>
        </p:sp>
        <p:grpSp>
          <p:nvGrpSpPr>
            <p:cNvPr id="62" name="组合 61"/>
            <p:cNvGrpSpPr/>
            <p:nvPr/>
          </p:nvGrpSpPr>
          <p:grpSpPr>
            <a:xfrm>
              <a:off x="6506676" y="2599942"/>
              <a:ext cx="188295" cy="188295"/>
              <a:chOff x="6486904" y="2580170"/>
              <a:chExt cx="227838" cy="227838"/>
            </a:xfrm>
            <a:effectLst>
              <a:outerShdw blurRad="101600" dist="38100" dir="5400000" algn="t" rotWithShape="0">
                <a:prstClr val="black">
                  <a:alpha val="40000"/>
                </a:prstClr>
              </a:outerShdw>
            </a:effectLst>
          </p:grpSpPr>
          <p:sp>
            <p:nvSpPr>
              <p:cNvPr id="63" name="椭圆 62"/>
              <p:cNvSpPr/>
              <p:nvPr/>
            </p:nvSpPr>
            <p:spPr>
              <a:xfrm>
                <a:off x="6486904" y="2580170"/>
                <a:ext cx="227838" cy="227838"/>
              </a:xfrm>
              <a:prstGeom prst="ellipse">
                <a:avLst/>
              </a:prstGeom>
              <a:gradFill>
                <a:gsLst>
                  <a:gs pos="100000">
                    <a:schemeClr val="bg1">
                      <a:lumMod val="78000"/>
                    </a:schemeClr>
                  </a:gs>
                  <a:gs pos="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4" name="椭圆 63"/>
              <p:cNvSpPr/>
              <p:nvPr/>
            </p:nvSpPr>
            <p:spPr>
              <a:xfrm>
                <a:off x="6530088" y="2625759"/>
                <a:ext cx="141468" cy="141468"/>
              </a:xfrm>
              <a:prstGeom prst="ellipse">
                <a:avLst/>
              </a:prstGeom>
              <a:gradFill>
                <a:gsLst>
                  <a:gs pos="0">
                    <a:schemeClr val="bg1">
                      <a:lumMod val="78000"/>
                    </a:schemeClr>
                  </a:gs>
                  <a:gs pos="100000">
                    <a:schemeClr val="bg1">
                      <a:lumMod val="9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
        <p:nvSpPr>
          <p:cNvPr id="67" name="文本框 66"/>
          <p:cNvSpPr txBox="1"/>
          <p:nvPr/>
        </p:nvSpPr>
        <p:spPr>
          <a:xfrm>
            <a:off x="1679974" y="3528609"/>
            <a:ext cx="1582428" cy="461665"/>
          </a:xfrm>
          <a:prstGeom prst="rect">
            <a:avLst/>
          </a:prstGeom>
          <a:noFill/>
        </p:spPr>
        <p:txBody>
          <a:bodyPr wrap="square" rtlCol="0">
            <a:spAutoFit/>
          </a:bodyPr>
          <a:lstStyle/>
          <a:p>
            <a:pPr algn="ctr"/>
            <a:r>
              <a:rPr lang="en-US" altLang="zh-CN" sz="2400" dirty="0" smtClean="0">
                <a:solidFill>
                  <a:prstClr val="black">
                    <a:lumMod val="50000"/>
                    <a:lumOff val="50000"/>
                  </a:prstClr>
                </a:solidFill>
                <a:latin typeface="Impact" panose="020B0806030902050204" pitchFamily="34" charset="0"/>
              </a:rPr>
              <a:t>09:00</a:t>
            </a:r>
            <a:endParaRPr lang="zh-CN" altLang="en-US" sz="2400" dirty="0">
              <a:solidFill>
                <a:prstClr val="black">
                  <a:lumMod val="50000"/>
                  <a:lumOff val="50000"/>
                </a:prstClr>
              </a:solidFill>
              <a:latin typeface="Impact" panose="020B0806030902050204" pitchFamily="34" charset="0"/>
            </a:endParaRPr>
          </a:p>
        </p:txBody>
      </p:sp>
      <p:sp>
        <p:nvSpPr>
          <p:cNvPr id="68" name="文本框 67"/>
          <p:cNvSpPr txBox="1"/>
          <p:nvPr/>
        </p:nvSpPr>
        <p:spPr>
          <a:xfrm>
            <a:off x="4092974" y="3528609"/>
            <a:ext cx="1582428" cy="461665"/>
          </a:xfrm>
          <a:prstGeom prst="rect">
            <a:avLst/>
          </a:prstGeom>
          <a:noFill/>
        </p:spPr>
        <p:txBody>
          <a:bodyPr wrap="square" rtlCol="0">
            <a:spAutoFit/>
          </a:bodyPr>
          <a:lstStyle/>
          <a:p>
            <a:pPr algn="ctr"/>
            <a:r>
              <a:rPr lang="en-US" altLang="zh-CN" sz="2400" dirty="0" smtClean="0">
                <a:solidFill>
                  <a:prstClr val="black">
                    <a:lumMod val="50000"/>
                    <a:lumOff val="50000"/>
                  </a:prstClr>
                </a:solidFill>
                <a:latin typeface="Impact" panose="020B0806030902050204" pitchFamily="34" charset="0"/>
              </a:rPr>
              <a:t>10:00</a:t>
            </a:r>
            <a:endParaRPr lang="zh-CN" altLang="en-US" sz="2400" dirty="0">
              <a:solidFill>
                <a:prstClr val="black">
                  <a:lumMod val="50000"/>
                  <a:lumOff val="50000"/>
                </a:prstClr>
              </a:solidFill>
              <a:latin typeface="Impact" panose="020B0806030902050204" pitchFamily="34" charset="0"/>
            </a:endParaRPr>
          </a:p>
        </p:txBody>
      </p:sp>
      <p:sp>
        <p:nvSpPr>
          <p:cNvPr id="69" name="文本框 68"/>
          <p:cNvSpPr txBox="1"/>
          <p:nvPr/>
        </p:nvSpPr>
        <p:spPr>
          <a:xfrm>
            <a:off x="6505974" y="3528609"/>
            <a:ext cx="1582428" cy="461665"/>
          </a:xfrm>
          <a:prstGeom prst="rect">
            <a:avLst/>
          </a:prstGeom>
          <a:noFill/>
        </p:spPr>
        <p:txBody>
          <a:bodyPr wrap="square" rtlCol="0">
            <a:spAutoFit/>
          </a:bodyPr>
          <a:lstStyle/>
          <a:p>
            <a:pPr algn="ctr"/>
            <a:r>
              <a:rPr lang="en-US" altLang="zh-CN" sz="2400" dirty="0" smtClean="0">
                <a:solidFill>
                  <a:prstClr val="black">
                    <a:lumMod val="50000"/>
                    <a:lumOff val="50000"/>
                  </a:prstClr>
                </a:solidFill>
                <a:latin typeface="Impact" panose="020B0806030902050204" pitchFamily="34" charset="0"/>
              </a:rPr>
              <a:t>11:00</a:t>
            </a:r>
            <a:endParaRPr lang="zh-CN" altLang="en-US" sz="2400" dirty="0">
              <a:solidFill>
                <a:prstClr val="black">
                  <a:lumMod val="50000"/>
                  <a:lumOff val="50000"/>
                </a:prstClr>
              </a:solidFill>
              <a:latin typeface="Impact" panose="020B0806030902050204" pitchFamily="34" charset="0"/>
            </a:endParaRPr>
          </a:p>
        </p:txBody>
      </p:sp>
      <p:sp>
        <p:nvSpPr>
          <p:cNvPr id="70" name="文本框 69"/>
          <p:cNvSpPr txBox="1"/>
          <p:nvPr/>
        </p:nvSpPr>
        <p:spPr>
          <a:xfrm>
            <a:off x="8925806" y="3528609"/>
            <a:ext cx="1582428" cy="461665"/>
          </a:xfrm>
          <a:prstGeom prst="rect">
            <a:avLst/>
          </a:prstGeom>
          <a:noFill/>
        </p:spPr>
        <p:txBody>
          <a:bodyPr wrap="square" rtlCol="0">
            <a:spAutoFit/>
          </a:bodyPr>
          <a:lstStyle/>
          <a:p>
            <a:pPr algn="ctr"/>
            <a:r>
              <a:rPr lang="en-US" altLang="zh-CN" sz="2400" dirty="0" smtClean="0">
                <a:solidFill>
                  <a:prstClr val="black">
                    <a:lumMod val="50000"/>
                    <a:lumOff val="50000"/>
                  </a:prstClr>
                </a:solidFill>
                <a:latin typeface="Impact" panose="020B0806030902050204" pitchFamily="34" charset="0"/>
              </a:rPr>
              <a:t>12:00</a:t>
            </a:r>
            <a:endParaRPr lang="zh-CN" altLang="en-US" sz="2400" dirty="0">
              <a:solidFill>
                <a:prstClr val="black">
                  <a:lumMod val="50000"/>
                  <a:lumOff val="50000"/>
                </a:prstClr>
              </a:solidFill>
              <a:latin typeface="Impact" panose="020B0806030902050204" pitchFamily="34" charset="0"/>
            </a:endParaRPr>
          </a:p>
        </p:txBody>
      </p:sp>
      <p:grpSp>
        <p:nvGrpSpPr>
          <p:cNvPr id="71" name="组合 70"/>
          <p:cNvGrpSpPr/>
          <p:nvPr/>
        </p:nvGrpSpPr>
        <p:grpSpPr>
          <a:xfrm>
            <a:off x="1403580" y="4019302"/>
            <a:ext cx="2169333" cy="907435"/>
            <a:chOff x="3776606" y="2004244"/>
            <a:chExt cx="2169333" cy="907435"/>
          </a:xfrm>
        </p:grpSpPr>
        <p:sp>
          <p:nvSpPr>
            <p:cNvPr id="72" name="文本框 71"/>
            <p:cNvSpPr txBox="1"/>
            <p:nvPr/>
          </p:nvSpPr>
          <p:spPr>
            <a:xfrm>
              <a:off x="3776606" y="2004244"/>
              <a:ext cx="2169333" cy="461665"/>
            </a:xfrm>
            <a:prstGeom prst="rect">
              <a:avLst/>
            </a:prstGeom>
            <a:noFill/>
          </p:spPr>
          <p:txBody>
            <a:bodyPr wrap="square" rtlCol="0">
              <a:spAutoFit/>
            </a:bodyPr>
            <a:lstStyle/>
            <a:p>
              <a:r>
                <a:rPr lang="zh-CN" altLang="en-US" sz="2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FFB850"/>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3799521" y="4019302"/>
            <a:ext cx="2169333" cy="907435"/>
            <a:chOff x="3776606" y="2004244"/>
            <a:chExt cx="2169333" cy="907435"/>
          </a:xfrm>
        </p:grpSpPr>
        <p:sp>
          <p:nvSpPr>
            <p:cNvPr id="75" name="文本框 74"/>
            <p:cNvSpPr txBox="1"/>
            <p:nvPr/>
          </p:nvSpPr>
          <p:spPr>
            <a:xfrm>
              <a:off x="3776606" y="2004244"/>
              <a:ext cx="2169333" cy="461665"/>
            </a:xfrm>
            <a:prstGeom prst="rect">
              <a:avLst/>
            </a:prstGeom>
            <a:noFill/>
          </p:spPr>
          <p:txBody>
            <a:bodyPr wrap="square" rtlCol="0">
              <a:spAutoFit/>
            </a:bodyPr>
            <a:lstStyle/>
            <a:p>
              <a:r>
                <a:rPr lang="zh-CN" altLang="en-US" sz="24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01ACBE"/>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7" name="组合 76"/>
          <p:cNvGrpSpPr/>
          <p:nvPr/>
        </p:nvGrpSpPr>
        <p:grpSpPr>
          <a:xfrm>
            <a:off x="6239005" y="4019302"/>
            <a:ext cx="2169333" cy="907435"/>
            <a:chOff x="3776606" y="2004244"/>
            <a:chExt cx="2169333" cy="907435"/>
          </a:xfrm>
        </p:grpSpPr>
        <p:sp>
          <p:nvSpPr>
            <p:cNvPr id="78" name="文本框 77"/>
            <p:cNvSpPr txBox="1"/>
            <p:nvPr/>
          </p:nvSpPr>
          <p:spPr>
            <a:xfrm>
              <a:off x="3776606" y="2004244"/>
              <a:ext cx="2169333" cy="461665"/>
            </a:xfrm>
            <a:prstGeom prst="rect">
              <a:avLst/>
            </a:prstGeom>
            <a:noFill/>
          </p:spPr>
          <p:txBody>
            <a:bodyPr wrap="square" rtlCol="0">
              <a:spAutoFit/>
            </a:bodyPr>
            <a:lstStyle/>
            <a:p>
              <a:r>
                <a:rPr lang="zh-CN" altLang="en-US" sz="24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E87071"/>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8632353" y="4019302"/>
            <a:ext cx="2169333" cy="907435"/>
            <a:chOff x="3776606" y="2004244"/>
            <a:chExt cx="2169333" cy="907435"/>
          </a:xfrm>
        </p:grpSpPr>
        <p:sp>
          <p:nvSpPr>
            <p:cNvPr id="81" name="文本框 80"/>
            <p:cNvSpPr txBox="1"/>
            <p:nvPr/>
          </p:nvSpPr>
          <p:spPr>
            <a:xfrm>
              <a:off x="3776606" y="2004244"/>
              <a:ext cx="2169333" cy="461665"/>
            </a:xfrm>
            <a:prstGeom prst="rect">
              <a:avLst/>
            </a:prstGeom>
            <a:noFill/>
          </p:spPr>
          <p:txBody>
            <a:bodyPr wrap="square" rtlCol="0">
              <a:spAutoFit/>
            </a:bodyPr>
            <a:lstStyle/>
            <a:p>
              <a:r>
                <a:rPr lang="zh-CN" altLang="en-US" sz="24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00AF92"/>
                </a:solidFill>
                <a:latin typeface="时尚中黑简体" panose="01010104010101010101" pitchFamily="2" charset="-122"/>
                <a:ea typeface="时尚中黑简体" panose="01010104010101010101" pitchFamily="2" charset="-122"/>
              </a:endParaRPr>
            </a:p>
          </p:txBody>
        </p:sp>
        <p:sp>
          <p:nvSpPr>
            <p:cNvPr id="82" name="文本框 81"/>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p:nvPr/>
        </p:nvSpPr>
        <p:spPr>
          <a:xfrm>
            <a:off x="2960729" y="1984502"/>
            <a:ext cx="6270543" cy="3632528"/>
          </a:xfrm>
          <a:prstGeom prst="rect">
            <a:avLst/>
          </a:prstGeom>
          <a:solidFill>
            <a:srgbClr val="F7F7F7"/>
          </a:solidFill>
          <a:ln>
            <a:noFill/>
          </a:ln>
          <a:effectLst>
            <a:outerShdw blurRad="254000" dist="1270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简约风格并列关系图表</a:t>
            </a:r>
            <a:endParaRPr lang="zh-CN" altLang="en-US" dirty="0"/>
          </a:p>
        </p:txBody>
      </p:sp>
      <p:grpSp>
        <p:nvGrpSpPr>
          <p:cNvPr id="25" name="组合 24"/>
          <p:cNvGrpSpPr/>
          <p:nvPr/>
        </p:nvGrpSpPr>
        <p:grpSpPr>
          <a:xfrm>
            <a:off x="3294177" y="1069503"/>
            <a:ext cx="5603647" cy="1337794"/>
            <a:chOff x="3277155" y="1287216"/>
            <a:chExt cx="5603647" cy="1337794"/>
          </a:xfrm>
        </p:grpSpPr>
        <p:grpSp>
          <p:nvGrpSpPr>
            <p:cNvPr id="18" name="组合 17"/>
            <p:cNvGrpSpPr/>
            <p:nvPr/>
          </p:nvGrpSpPr>
          <p:grpSpPr>
            <a:xfrm>
              <a:off x="3277155" y="1287216"/>
              <a:ext cx="1350961" cy="1337794"/>
              <a:chOff x="3277155" y="1287216"/>
              <a:chExt cx="1350961" cy="1337794"/>
            </a:xfrm>
          </p:grpSpPr>
          <p:grpSp>
            <p:nvGrpSpPr>
              <p:cNvPr id="13" name="组合 12"/>
              <p:cNvGrpSpPr/>
              <p:nvPr/>
            </p:nvGrpSpPr>
            <p:grpSpPr>
              <a:xfrm flipV="1">
                <a:off x="3897517" y="1291486"/>
                <a:ext cx="107223" cy="944474"/>
                <a:chOff x="4397738" y="4219255"/>
                <a:chExt cx="107223" cy="944474"/>
              </a:xfrm>
            </p:grpSpPr>
            <p:sp>
              <p:nvSpPr>
                <p:cNvPr id="8" name="矩形 7"/>
                <p:cNvSpPr/>
                <p:nvPr/>
              </p:nvSpPr>
              <p:spPr>
                <a:xfrm>
                  <a:off x="4430680" y="4219255"/>
                  <a:ext cx="41340" cy="832057"/>
                </a:xfrm>
                <a:prstGeom prst="rect">
                  <a:avLst/>
                </a:prstGeo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4397738" y="4993542"/>
                  <a:ext cx="107223" cy="170187"/>
                </a:xfrm>
                <a:custGeom>
                  <a:avLst/>
                  <a:gdLst>
                    <a:gd name="connsiteX0" fmla="*/ 0 w 229839"/>
                    <a:gd name="connsiteY0" fmla="*/ 0 h 123110"/>
                    <a:gd name="connsiteX1" fmla="*/ 229839 w 229839"/>
                    <a:gd name="connsiteY1" fmla="*/ 0 h 123110"/>
                    <a:gd name="connsiteX2" fmla="*/ 229839 w 229839"/>
                    <a:gd name="connsiteY2" fmla="*/ 123110 h 123110"/>
                    <a:gd name="connsiteX3" fmla="*/ 0 w 229839"/>
                    <a:gd name="connsiteY3" fmla="*/ 123110 h 123110"/>
                  </a:gdLst>
                  <a:ahLst/>
                  <a:cxnLst>
                    <a:cxn ang="0">
                      <a:pos x="connsiteX0" y="connsiteY0"/>
                    </a:cxn>
                    <a:cxn ang="0">
                      <a:pos x="connsiteX1" y="connsiteY1"/>
                    </a:cxn>
                    <a:cxn ang="0">
                      <a:pos x="connsiteX2" y="connsiteY2"/>
                    </a:cxn>
                    <a:cxn ang="0">
                      <a:pos x="connsiteX3" y="connsiteY3"/>
                    </a:cxn>
                  </a:cxnLst>
                  <a:rect l="l" t="t" r="r" b="b"/>
                  <a:pathLst>
                    <a:path w="229839" h="123110">
                      <a:moveTo>
                        <a:pt x="0" y="0"/>
                      </a:moveTo>
                      <a:lnTo>
                        <a:pt x="229839" y="0"/>
                      </a:lnTo>
                      <a:lnTo>
                        <a:pt x="229839" y="123110"/>
                      </a:lnTo>
                      <a:lnTo>
                        <a:pt x="0" y="123110"/>
                      </a:lnTo>
                      <a:close/>
                    </a:path>
                  </a:pathLst>
                </a:custGeo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a:ln>
                  <a:noFill/>
                </a:ln>
                <a:scene3d>
                  <a:camera prst="orthographicFront"/>
                  <a:lightRig rig="threePt" dir="t"/>
                </a:scene3d>
                <a:sp3d>
                  <a:bevelT w="12700" h="63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6" name="任意多边形 5"/>
              <p:cNvSpPr/>
              <p:nvPr/>
            </p:nvSpPr>
            <p:spPr>
              <a:xfrm>
                <a:off x="3535839" y="2167810"/>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3277155" y="1287216"/>
                <a:ext cx="1350961" cy="113512"/>
              </a:xfrm>
              <a:prstGeom prst="rect">
                <a:avLst/>
              </a:prstGeom>
            </p:spPr>
          </p:pic>
        </p:grpSp>
        <p:grpSp>
          <p:nvGrpSpPr>
            <p:cNvPr id="19" name="组合 18"/>
            <p:cNvGrpSpPr/>
            <p:nvPr/>
          </p:nvGrpSpPr>
          <p:grpSpPr>
            <a:xfrm>
              <a:off x="7529841" y="1287216"/>
              <a:ext cx="1350961" cy="1337794"/>
              <a:chOff x="3277155" y="1287216"/>
              <a:chExt cx="1350961" cy="1337794"/>
            </a:xfrm>
          </p:grpSpPr>
          <p:grpSp>
            <p:nvGrpSpPr>
              <p:cNvPr id="20" name="组合 19"/>
              <p:cNvGrpSpPr/>
              <p:nvPr/>
            </p:nvGrpSpPr>
            <p:grpSpPr>
              <a:xfrm flipV="1">
                <a:off x="3897517" y="1291486"/>
                <a:ext cx="107223" cy="944474"/>
                <a:chOff x="4397738" y="4219255"/>
                <a:chExt cx="107223" cy="944474"/>
              </a:xfrm>
            </p:grpSpPr>
            <p:sp>
              <p:nvSpPr>
                <p:cNvPr id="23" name="矩形 22"/>
                <p:cNvSpPr/>
                <p:nvPr/>
              </p:nvSpPr>
              <p:spPr>
                <a:xfrm>
                  <a:off x="4430680" y="4219255"/>
                  <a:ext cx="41340" cy="832057"/>
                </a:xfrm>
                <a:prstGeom prst="rect">
                  <a:avLst/>
                </a:prstGeo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a:ln>
                  <a:noFill/>
                </a:ln>
                <a:scene3d>
                  <a:camera prst="orthographicFront"/>
                  <a:lightRig rig="threePt" dir="t"/>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4397738" y="4993542"/>
                  <a:ext cx="107223" cy="170187"/>
                </a:xfrm>
                <a:custGeom>
                  <a:avLst/>
                  <a:gdLst>
                    <a:gd name="connsiteX0" fmla="*/ 0 w 229839"/>
                    <a:gd name="connsiteY0" fmla="*/ 0 h 123110"/>
                    <a:gd name="connsiteX1" fmla="*/ 229839 w 229839"/>
                    <a:gd name="connsiteY1" fmla="*/ 0 h 123110"/>
                    <a:gd name="connsiteX2" fmla="*/ 229839 w 229839"/>
                    <a:gd name="connsiteY2" fmla="*/ 123110 h 123110"/>
                    <a:gd name="connsiteX3" fmla="*/ 0 w 229839"/>
                    <a:gd name="connsiteY3" fmla="*/ 123110 h 123110"/>
                  </a:gdLst>
                  <a:ahLst/>
                  <a:cxnLst>
                    <a:cxn ang="0">
                      <a:pos x="connsiteX0" y="connsiteY0"/>
                    </a:cxn>
                    <a:cxn ang="0">
                      <a:pos x="connsiteX1" y="connsiteY1"/>
                    </a:cxn>
                    <a:cxn ang="0">
                      <a:pos x="connsiteX2" y="connsiteY2"/>
                    </a:cxn>
                    <a:cxn ang="0">
                      <a:pos x="connsiteX3" y="connsiteY3"/>
                    </a:cxn>
                  </a:cxnLst>
                  <a:rect l="l" t="t" r="r" b="b"/>
                  <a:pathLst>
                    <a:path w="229839" h="123110">
                      <a:moveTo>
                        <a:pt x="0" y="0"/>
                      </a:moveTo>
                      <a:lnTo>
                        <a:pt x="229839" y="0"/>
                      </a:lnTo>
                      <a:lnTo>
                        <a:pt x="229839" y="123110"/>
                      </a:lnTo>
                      <a:lnTo>
                        <a:pt x="0" y="123110"/>
                      </a:lnTo>
                      <a:close/>
                    </a:path>
                  </a:pathLst>
                </a:custGeom>
                <a:gradFill>
                  <a:gsLst>
                    <a:gs pos="50000">
                      <a:schemeClr val="tx1">
                        <a:lumMod val="65000"/>
                        <a:lumOff val="35000"/>
                      </a:schemeClr>
                    </a:gs>
                    <a:gs pos="0">
                      <a:schemeClr val="tx1">
                        <a:lumMod val="75000"/>
                        <a:lumOff val="25000"/>
                      </a:schemeClr>
                    </a:gs>
                    <a:gs pos="100000">
                      <a:schemeClr val="tx1">
                        <a:lumMod val="75000"/>
                        <a:lumOff val="25000"/>
                      </a:schemeClr>
                    </a:gs>
                  </a:gsLst>
                  <a:lin ang="0" scaled="0"/>
                </a:gradFill>
                <a:ln>
                  <a:noFill/>
                </a:ln>
                <a:scene3d>
                  <a:camera prst="orthographicFront"/>
                  <a:lightRig rig="threePt" dir="t"/>
                </a:scene3d>
                <a:sp3d>
                  <a:bevelT w="12700" h="63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1" name="任意多边形 20"/>
              <p:cNvSpPr/>
              <p:nvPr/>
            </p:nvSpPr>
            <p:spPr>
              <a:xfrm>
                <a:off x="3535839" y="2167810"/>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3277155" y="1287216"/>
                <a:ext cx="1350961" cy="113512"/>
              </a:xfrm>
              <a:prstGeom prst="rect">
                <a:avLst/>
              </a:prstGeom>
            </p:spPr>
          </p:pic>
        </p:grpSp>
      </p:grpSp>
      <p:grpSp>
        <p:nvGrpSpPr>
          <p:cNvPr id="28" name="组合 27"/>
          <p:cNvGrpSpPr/>
          <p:nvPr/>
        </p:nvGrpSpPr>
        <p:grpSpPr>
          <a:xfrm>
            <a:off x="3591542" y="3092844"/>
            <a:ext cx="1402117" cy="651345"/>
            <a:chOff x="1783117" y="4920655"/>
            <a:chExt cx="1402117" cy="651345"/>
          </a:xfrm>
        </p:grpSpPr>
        <p:sp>
          <p:nvSpPr>
            <p:cNvPr id="26" name="文本框 25"/>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7" name="文本框 26"/>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9" name="组合 28"/>
          <p:cNvGrpSpPr/>
          <p:nvPr/>
        </p:nvGrpSpPr>
        <p:grpSpPr>
          <a:xfrm>
            <a:off x="5477492" y="3092844"/>
            <a:ext cx="1402117" cy="651345"/>
            <a:chOff x="1783117" y="4920655"/>
            <a:chExt cx="1402117" cy="651345"/>
          </a:xfrm>
        </p:grpSpPr>
        <p:sp>
          <p:nvSpPr>
            <p:cNvPr id="30" name="文本框 29"/>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7363441" y="3092844"/>
            <a:ext cx="1402117" cy="651345"/>
            <a:chOff x="1783117" y="4920655"/>
            <a:chExt cx="1402117" cy="651345"/>
          </a:xfrm>
        </p:grpSpPr>
        <p:sp>
          <p:nvSpPr>
            <p:cNvPr id="33" name="文本框 32"/>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3591542" y="4435418"/>
            <a:ext cx="1402117" cy="651345"/>
            <a:chOff x="1783117" y="4920655"/>
            <a:chExt cx="1402117" cy="651345"/>
          </a:xfrm>
        </p:grpSpPr>
        <p:sp>
          <p:nvSpPr>
            <p:cNvPr id="36" name="文本框 35"/>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8" name="组合 37"/>
          <p:cNvGrpSpPr/>
          <p:nvPr/>
        </p:nvGrpSpPr>
        <p:grpSpPr>
          <a:xfrm>
            <a:off x="5477492" y="4435418"/>
            <a:ext cx="1402117" cy="651345"/>
            <a:chOff x="1783117" y="4920655"/>
            <a:chExt cx="1402117" cy="651345"/>
          </a:xfrm>
        </p:grpSpPr>
        <p:sp>
          <p:nvSpPr>
            <p:cNvPr id="39" name="文本框 38"/>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1" name="组合 40"/>
          <p:cNvGrpSpPr/>
          <p:nvPr/>
        </p:nvGrpSpPr>
        <p:grpSpPr>
          <a:xfrm>
            <a:off x="7363441" y="4435418"/>
            <a:ext cx="1402117" cy="651345"/>
            <a:chOff x="1783117" y="4920655"/>
            <a:chExt cx="1402117" cy="651345"/>
          </a:xfrm>
        </p:grpSpPr>
        <p:sp>
          <p:nvSpPr>
            <p:cNvPr id="42" name="文本框 41"/>
            <p:cNvSpPr txBox="1"/>
            <p:nvPr/>
          </p:nvSpPr>
          <p:spPr>
            <a:xfrm>
              <a:off x="1783117" y="4920655"/>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3" name="文本框 42"/>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4" name="Group 4"/>
          <p:cNvGrpSpPr>
            <a:grpSpLocks noChangeAspect="1"/>
          </p:cNvGrpSpPr>
          <p:nvPr/>
        </p:nvGrpSpPr>
        <p:grpSpPr bwMode="auto">
          <a:xfrm>
            <a:off x="4165139" y="2809729"/>
            <a:ext cx="254923" cy="298740"/>
            <a:chOff x="1776" y="1776"/>
            <a:chExt cx="64" cy="75"/>
          </a:xfrm>
          <a:solidFill>
            <a:srgbClr val="FFB850"/>
          </a:solidFill>
          <a:effectLst/>
        </p:grpSpPr>
        <p:sp>
          <p:nvSpPr>
            <p:cNvPr id="4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Group 18"/>
          <p:cNvGrpSpPr>
            <a:grpSpLocks noChangeAspect="1"/>
          </p:cNvGrpSpPr>
          <p:nvPr/>
        </p:nvGrpSpPr>
        <p:grpSpPr bwMode="auto">
          <a:xfrm>
            <a:off x="6036402" y="2838477"/>
            <a:ext cx="258896" cy="241244"/>
            <a:chOff x="3802" y="2858"/>
            <a:chExt cx="616" cy="574"/>
          </a:xfrm>
          <a:solidFill>
            <a:srgbClr val="E87071"/>
          </a:solidFill>
          <a:effectLst/>
        </p:grpSpPr>
        <p:sp>
          <p:nvSpPr>
            <p:cNvPr id="5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5" name="Group 13"/>
          <p:cNvGrpSpPr>
            <a:grpSpLocks noChangeAspect="1"/>
          </p:cNvGrpSpPr>
          <p:nvPr/>
        </p:nvGrpSpPr>
        <p:grpSpPr bwMode="auto">
          <a:xfrm>
            <a:off x="7897795" y="2816127"/>
            <a:ext cx="282609" cy="285946"/>
            <a:chOff x="2426" y="2781"/>
            <a:chExt cx="593" cy="600"/>
          </a:xfrm>
          <a:solidFill>
            <a:srgbClr val="0DACB9"/>
          </a:solidFill>
          <a:effectLst/>
        </p:grpSpPr>
        <p:sp>
          <p:nvSpPr>
            <p:cNvPr id="5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58" name="Freeform 108"/>
          <p:cNvSpPr>
            <a:spLocks noEditPoints="1"/>
          </p:cNvSpPr>
          <p:nvPr/>
        </p:nvSpPr>
        <p:spPr bwMode="auto">
          <a:xfrm>
            <a:off x="4144170" y="4169037"/>
            <a:ext cx="296859" cy="297925"/>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C65885"/>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9" name="组合 58"/>
          <p:cNvGrpSpPr/>
          <p:nvPr/>
        </p:nvGrpSpPr>
        <p:grpSpPr>
          <a:xfrm>
            <a:off x="6029011" y="4169091"/>
            <a:ext cx="273678" cy="297818"/>
            <a:chOff x="4873620" y="1965325"/>
            <a:chExt cx="269882" cy="293688"/>
          </a:xfrm>
          <a:solidFill>
            <a:srgbClr val="00AF92"/>
          </a:solidFill>
          <a:effectLst/>
        </p:grpSpPr>
        <p:sp>
          <p:nvSpPr>
            <p:cNvPr id="60"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4" name="Group 62"/>
          <p:cNvGrpSpPr>
            <a:grpSpLocks noChangeAspect="1"/>
          </p:cNvGrpSpPr>
          <p:nvPr/>
        </p:nvGrpSpPr>
        <p:grpSpPr bwMode="auto">
          <a:xfrm>
            <a:off x="7891336" y="4200018"/>
            <a:ext cx="295528" cy="235965"/>
            <a:chOff x="3775" y="2110"/>
            <a:chExt cx="129" cy="103"/>
          </a:xfrm>
          <a:solidFill>
            <a:srgbClr val="663A77"/>
          </a:solidFill>
          <a:effectLst/>
        </p:grpSpPr>
        <p:sp>
          <p:nvSpPr>
            <p:cNvPr id="65"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6"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7"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cxnSp>
        <p:nvCxnSpPr>
          <p:cNvPr id="70" name="直接连接符 69"/>
          <p:cNvCxnSpPr/>
          <p:nvPr/>
        </p:nvCxnSpPr>
        <p:spPr>
          <a:xfrm>
            <a:off x="5248275" y="2966348"/>
            <a:ext cx="0" cy="79375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a:xfrm>
            <a:off x="5248275" y="4322157"/>
            <a:ext cx="0" cy="79375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nvCxnSpPr>
        <p:spPr>
          <a:xfrm>
            <a:off x="7138035" y="2966348"/>
            <a:ext cx="0" cy="79375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3" name="直接连接符 72"/>
          <p:cNvCxnSpPr/>
          <p:nvPr/>
        </p:nvCxnSpPr>
        <p:spPr>
          <a:xfrm>
            <a:off x="7138035" y="4322157"/>
            <a:ext cx="0" cy="79375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5" name="矩形 4"/>
          <p:cNvSpPr/>
          <p:nvPr/>
        </p:nvSpPr>
        <p:spPr>
          <a:xfrm>
            <a:off x="0" y="4305192"/>
            <a:ext cx="12192000" cy="1547441"/>
          </a:xfrm>
          <a:prstGeom prst="rect">
            <a:avLst/>
          </a:prstGeom>
          <a:gradFill flip="none" rotWithShape="1">
            <a:gsLst>
              <a:gs pos="0">
                <a:srgbClr val="8D8D8D">
                  <a:alpha val="37000"/>
                </a:srgbClr>
              </a:gs>
              <a:gs pos="100000">
                <a:schemeClr val="bg1">
                  <a:lumMod val="85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2" name="组合 111"/>
          <p:cNvGrpSpPr/>
          <p:nvPr/>
        </p:nvGrpSpPr>
        <p:grpSpPr>
          <a:xfrm>
            <a:off x="2567875" y="1587427"/>
            <a:ext cx="2008909" cy="3657746"/>
            <a:chOff x="2640446" y="1590619"/>
            <a:chExt cx="2008909" cy="3657746"/>
          </a:xfrm>
        </p:grpSpPr>
        <p:sp>
          <p:nvSpPr>
            <p:cNvPr id="9" name="椭圆 8"/>
            <p:cNvSpPr/>
            <p:nvPr/>
          </p:nvSpPr>
          <p:spPr>
            <a:xfrm>
              <a:off x="2640446" y="4908695"/>
              <a:ext cx="2008909" cy="339670"/>
            </a:xfrm>
            <a:prstGeom prst="ellipse">
              <a:avLst/>
            </a:prstGeom>
            <a:gradFill flip="none" rotWithShape="1">
              <a:gsLst>
                <a:gs pos="13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2758210" y="3308107"/>
              <a:ext cx="1773382" cy="1773382"/>
              <a:chOff x="2755075" y="3174904"/>
              <a:chExt cx="1773382" cy="1773382"/>
            </a:xfrm>
            <a:effectLst>
              <a:reflection blurRad="12700" stA="50000" endA="300" endPos="53000" dist="63500" dir="5400000" sy="-100000" algn="bl" rotWithShape="0"/>
            </a:effectLst>
          </p:grpSpPr>
          <p:sp>
            <p:nvSpPr>
              <p:cNvPr id="6" name="椭圆 5"/>
              <p:cNvSpPr/>
              <p:nvPr/>
            </p:nvSpPr>
            <p:spPr>
              <a:xfrm>
                <a:off x="2755075" y="3174904"/>
                <a:ext cx="1773382" cy="1773382"/>
              </a:xfrm>
              <a:prstGeom prst="ellipse">
                <a:avLst/>
              </a:prstGeom>
              <a:gradFill flip="none" rotWithShape="1">
                <a:gsLst>
                  <a:gs pos="100000">
                    <a:schemeClr val="bg1">
                      <a:lumMod val="75000"/>
                    </a:schemeClr>
                  </a:gs>
                  <a:gs pos="0">
                    <a:schemeClr val="bg1"/>
                  </a:gs>
                </a:gsLst>
                <a:lin ang="2700000" scaled="1"/>
                <a:tileRect/>
              </a:gradFill>
              <a:ln w="317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2755075" y="3174904"/>
                <a:ext cx="1773382" cy="1773382"/>
              </a:xfrm>
              <a:prstGeom prst="ellipse">
                <a:avLst/>
              </a:prstGeom>
              <a:gradFill flip="none" rotWithShape="1">
                <a:gsLst>
                  <a:gs pos="0">
                    <a:srgbClr val="DEDEDE"/>
                  </a:gs>
                  <a:gs pos="100000">
                    <a:schemeClr val="bg1"/>
                  </a:gs>
                </a:gsLst>
                <a:lin ang="2700000" scaled="1"/>
                <a:tileRect/>
              </a:gradFill>
              <a:ln w="31750">
                <a:noFill/>
              </a:ln>
              <a:effectLst>
                <a:innerShdw blurRad="444500" dist="63500" dir="13500000">
                  <a:prstClr val="black">
                    <a:alpha val="4000"/>
                  </a:prstClr>
                </a:innerShdw>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Group 4"/>
            <p:cNvGrpSpPr>
              <a:grpSpLocks noChangeAspect="1"/>
            </p:cNvGrpSpPr>
            <p:nvPr/>
          </p:nvGrpSpPr>
          <p:grpSpPr bwMode="auto">
            <a:xfrm>
              <a:off x="3416761" y="3893883"/>
              <a:ext cx="507078" cy="594234"/>
              <a:chOff x="1776" y="1776"/>
              <a:chExt cx="64" cy="75"/>
            </a:xfrm>
            <a:solidFill>
              <a:srgbClr val="FFB850"/>
            </a:solidFill>
            <a:effectLst>
              <a:reflection blurRad="6350" stA="50000" endA="300" endPos="81000" dist="1168400" dir="5400000" sy="-100000" algn="bl" rotWithShape="0"/>
            </a:effectLst>
          </p:grpSpPr>
          <p:sp>
            <p:nvSpPr>
              <p:cNvPr id="78"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0"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92" name="任意多边形 91"/>
            <p:cNvSpPr/>
            <p:nvPr/>
          </p:nvSpPr>
          <p:spPr>
            <a:xfrm>
              <a:off x="4032250" y="1758950"/>
              <a:ext cx="419100" cy="1536700"/>
            </a:xfrm>
            <a:custGeom>
              <a:avLst/>
              <a:gdLst>
                <a:gd name="connsiteX0" fmla="*/ 0 w 419100"/>
                <a:gd name="connsiteY0" fmla="*/ 1536700 h 1536700"/>
                <a:gd name="connsiteX1" fmla="*/ 419100 w 419100"/>
                <a:gd name="connsiteY1" fmla="*/ 1295400 h 1536700"/>
                <a:gd name="connsiteX2" fmla="*/ 419100 w 419100"/>
                <a:gd name="connsiteY2" fmla="*/ 0 h 1536700"/>
              </a:gdLst>
              <a:ahLst/>
              <a:cxnLst>
                <a:cxn ang="0">
                  <a:pos x="connsiteX0" y="connsiteY0"/>
                </a:cxn>
                <a:cxn ang="0">
                  <a:pos x="connsiteX1" y="connsiteY1"/>
                </a:cxn>
                <a:cxn ang="0">
                  <a:pos x="connsiteX2" y="connsiteY2"/>
                </a:cxn>
              </a:cxnLst>
              <a:rect l="l" t="t" r="r" b="b"/>
              <a:pathLst>
                <a:path w="419100" h="1536700">
                  <a:moveTo>
                    <a:pt x="0" y="1536700"/>
                  </a:moveTo>
                  <a:lnTo>
                    <a:pt x="419100" y="1295400"/>
                  </a:lnTo>
                  <a:lnTo>
                    <a:pt x="419100"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4409771" y="1679503"/>
              <a:ext cx="83158" cy="8315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0" name="组合 99"/>
            <p:cNvGrpSpPr/>
            <p:nvPr/>
          </p:nvGrpSpPr>
          <p:grpSpPr>
            <a:xfrm>
              <a:off x="3032741" y="1590619"/>
              <a:ext cx="1402117" cy="651345"/>
              <a:chOff x="1783117" y="4920655"/>
              <a:chExt cx="1402117" cy="651345"/>
            </a:xfrm>
          </p:grpSpPr>
          <p:sp>
            <p:nvSpPr>
              <p:cNvPr id="101" name="文本框 100"/>
              <p:cNvSpPr txBox="1"/>
              <p:nvPr/>
            </p:nvSpPr>
            <p:spPr>
              <a:xfrm>
                <a:off x="1783117" y="4920655"/>
                <a:ext cx="1402117"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15" name="组合 114"/>
          <p:cNvGrpSpPr/>
          <p:nvPr/>
        </p:nvGrpSpPr>
        <p:grpSpPr>
          <a:xfrm>
            <a:off x="4180775" y="1587427"/>
            <a:ext cx="2008909" cy="3657746"/>
            <a:chOff x="4189846" y="1590619"/>
            <a:chExt cx="2008909" cy="3657746"/>
          </a:xfrm>
        </p:grpSpPr>
        <p:sp>
          <p:nvSpPr>
            <p:cNvPr id="63" name="椭圆 62"/>
            <p:cNvSpPr/>
            <p:nvPr/>
          </p:nvSpPr>
          <p:spPr>
            <a:xfrm>
              <a:off x="4189846" y="4908695"/>
              <a:ext cx="2008909" cy="339670"/>
            </a:xfrm>
            <a:prstGeom prst="ellipse">
              <a:avLst/>
            </a:prstGeom>
            <a:gradFill flip="none" rotWithShape="1">
              <a:gsLst>
                <a:gs pos="13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3" name="组合 112"/>
            <p:cNvGrpSpPr/>
            <p:nvPr/>
          </p:nvGrpSpPr>
          <p:grpSpPr>
            <a:xfrm>
              <a:off x="4307610" y="1590619"/>
              <a:ext cx="1773382" cy="3490870"/>
              <a:chOff x="4307610" y="1590619"/>
              <a:chExt cx="1773382" cy="3490870"/>
            </a:xfrm>
          </p:grpSpPr>
          <p:grpSp>
            <p:nvGrpSpPr>
              <p:cNvPr id="64" name="组合 63"/>
              <p:cNvGrpSpPr/>
              <p:nvPr/>
            </p:nvGrpSpPr>
            <p:grpSpPr>
              <a:xfrm>
                <a:off x="4307610" y="3308107"/>
                <a:ext cx="1773382" cy="1773382"/>
                <a:chOff x="2755075" y="3174904"/>
                <a:chExt cx="1773382" cy="1773382"/>
              </a:xfrm>
              <a:effectLst>
                <a:reflection blurRad="12700" stA="50000" endA="300" endPos="53000" dist="63500" dir="5400000" sy="-100000" algn="bl" rotWithShape="0"/>
              </a:effectLst>
            </p:grpSpPr>
            <p:sp>
              <p:nvSpPr>
                <p:cNvPr id="65" name="椭圆 64"/>
                <p:cNvSpPr/>
                <p:nvPr/>
              </p:nvSpPr>
              <p:spPr>
                <a:xfrm>
                  <a:off x="2755075" y="3174904"/>
                  <a:ext cx="1773382" cy="1773382"/>
                </a:xfrm>
                <a:prstGeom prst="ellipse">
                  <a:avLst/>
                </a:prstGeom>
                <a:gradFill flip="none" rotWithShape="1">
                  <a:gsLst>
                    <a:gs pos="100000">
                      <a:schemeClr val="bg1">
                        <a:lumMod val="75000"/>
                      </a:schemeClr>
                    </a:gs>
                    <a:gs pos="0">
                      <a:schemeClr val="bg1"/>
                    </a:gs>
                  </a:gsLst>
                  <a:lin ang="2700000" scaled="1"/>
                  <a:tileRect/>
                </a:gradFill>
                <a:ln w="317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2755075" y="3174904"/>
                  <a:ext cx="1773382" cy="1773382"/>
                </a:xfrm>
                <a:prstGeom prst="ellipse">
                  <a:avLst/>
                </a:prstGeom>
                <a:gradFill flip="none" rotWithShape="1">
                  <a:gsLst>
                    <a:gs pos="0">
                      <a:srgbClr val="DEDEDE"/>
                    </a:gs>
                    <a:gs pos="100000">
                      <a:schemeClr val="bg1"/>
                    </a:gs>
                  </a:gsLst>
                  <a:lin ang="2700000" scaled="1"/>
                  <a:tileRect/>
                </a:gradFill>
                <a:ln w="31750">
                  <a:noFill/>
                </a:ln>
                <a:effectLst>
                  <a:innerShdw blurRad="444500" dist="63500" dir="13500000">
                    <a:prstClr val="black">
                      <a:alpha val="4000"/>
                    </a:prstClr>
                  </a:innerShdw>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2" name="Group 18"/>
              <p:cNvGrpSpPr>
                <a:grpSpLocks noChangeAspect="1"/>
              </p:cNvGrpSpPr>
              <p:nvPr/>
            </p:nvGrpSpPr>
            <p:grpSpPr bwMode="auto">
              <a:xfrm>
                <a:off x="4957977" y="3951066"/>
                <a:ext cx="514980" cy="479868"/>
                <a:chOff x="3802" y="2858"/>
                <a:chExt cx="616" cy="574"/>
              </a:xfrm>
              <a:solidFill>
                <a:srgbClr val="E87071"/>
              </a:solidFill>
              <a:effectLst>
                <a:reflection blurRad="6350" stA="50000" endA="300" endPos="81000" dist="1168400" dir="5400000" sy="-100000" algn="bl" rotWithShape="0"/>
              </a:effectLst>
            </p:grpSpPr>
            <p:sp>
              <p:nvSpPr>
                <p:cNvPr id="83"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4"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5"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6"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7"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93" name="任意多边形 92"/>
              <p:cNvSpPr/>
              <p:nvPr/>
            </p:nvSpPr>
            <p:spPr>
              <a:xfrm>
                <a:off x="5602817" y="1758950"/>
                <a:ext cx="419100" cy="1536700"/>
              </a:xfrm>
              <a:custGeom>
                <a:avLst/>
                <a:gdLst>
                  <a:gd name="connsiteX0" fmla="*/ 0 w 419100"/>
                  <a:gd name="connsiteY0" fmla="*/ 1536700 h 1536700"/>
                  <a:gd name="connsiteX1" fmla="*/ 419100 w 419100"/>
                  <a:gd name="connsiteY1" fmla="*/ 1295400 h 1536700"/>
                  <a:gd name="connsiteX2" fmla="*/ 419100 w 419100"/>
                  <a:gd name="connsiteY2" fmla="*/ 0 h 1536700"/>
                </a:gdLst>
                <a:ahLst/>
                <a:cxnLst>
                  <a:cxn ang="0">
                    <a:pos x="connsiteX0" y="connsiteY0"/>
                  </a:cxn>
                  <a:cxn ang="0">
                    <a:pos x="connsiteX1" y="connsiteY1"/>
                  </a:cxn>
                  <a:cxn ang="0">
                    <a:pos x="connsiteX2" y="connsiteY2"/>
                  </a:cxn>
                </a:cxnLst>
                <a:rect l="l" t="t" r="r" b="b"/>
                <a:pathLst>
                  <a:path w="419100" h="1536700">
                    <a:moveTo>
                      <a:pt x="0" y="1536700"/>
                    </a:moveTo>
                    <a:lnTo>
                      <a:pt x="419100" y="1295400"/>
                    </a:lnTo>
                    <a:lnTo>
                      <a:pt x="419100"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5980337" y="1679503"/>
                <a:ext cx="83158" cy="8315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 name="组合 102"/>
              <p:cNvGrpSpPr/>
              <p:nvPr/>
            </p:nvGrpSpPr>
            <p:grpSpPr>
              <a:xfrm>
                <a:off x="4594842" y="1590619"/>
                <a:ext cx="1402117" cy="651345"/>
                <a:chOff x="1783117" y="4920655"/>
                <a:chExt cx="1402117" cy="651345"/>
              </a:xfrm>
            </p:grpSpPr>
            <p:sp>
              <p:nvSpPr>
                <p:cNvPr id="104" name="文本框 103"/>
                <p:cNvSpPr txBox="1"/>
                <p:nvPr/>
              </p:nvSpPr>
              <p:spPr>
                <a:xfrm>
                  <a:off x="1783117" y="4920655"/>
                  <a:ext cx="1402117"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105" name="文本框 104"/>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grpSp>
        <p:nvGrpSpPr>
          <p:cNvPr id="114" name="组合 113"/>
          <p:cNvGrpSpPr/>
          <p:nvPr/>
        </p:nvGrpSpPr>
        <p:grpSpPr>
          <a:xfrm>
            <a:off x="5793675" y="1587427"/>
            <a:ext cx="2008909" cy="3657746"/>
            <a:chOff x="5739246" y="1590619"/>
            <a:chExt cx="2008909" cy="3657746"/>
          </a:xfrm>
        </p:grpSpPr>
        <p:sp>
          <p:nvSpPr>
            <p:cNvPr id="68" name="椭圆 67"/>
            <p:cNvSpPr/>
            <p:nvPr/>
          </p:nvSpPr>
          <p:spPr>
            <a:xfrm>
              <a:off x="5739246" y="4908695"/>
              <a:ext cx="2008909" cy="339670"/>
            </a:xfrm>
            <a:prstGeom prst="ellipse">
              <a:avLst/>
            </a:prstGeom>
            <a:gradFill flip="none" rotWithShape="1">
              <a:gsLst>
                <a:gs pos="13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9" name="组合 68"/>
            <p:cNvGrpSpPr/>
            <p:nvPr/>
          </p:nvGrpSpPr>
          <p:grpSpPr>
            <a:xfrm>
              <a:off x="5857010" y="3308107"/>
              <a:ext cx="1773382" cy="1773382"/>
              <a:chOff x="2755075" y="3174904"/>
              <a:chExt cx="1773382" cy="1773382"/>
            </a:xfrm>
            <a:effectLst>
              <a:reflection blurRad="12700" stA="50000" endA="300" endPos="53000" dist="63500" dir="5400000" sy="-100000" algn="bl" rotWithShape="0"/>
            </a:effectLst>
          </p:grpSpPr>
          <p:sp>
            <p:nvSpPr>
              <p:cNvPr id="70" name="椭圆 69"/>
              <p:cNvSpPr/>
              <p:nvPr/>
            </p:nvSpPr>
            <p:spPr>
              <a:xfrm>
                <a:off x="2755075" y="3174904"/>
                <a:ext cx="1773382" cy="1773382"/>
              </a:xfrm>
              <a:prstGeom prst="ellipse">
                <a:avLst/>
              </a:prstGeom>
              <a:gradFill flip="none" rotWithShape="1">
                <a:gsLst>
                  <a:gs pos="100000">
                    <a:schemeClr val="bg1">
                      <a:lumMod val="75000"/>
                    </a:schemeClr>
                  </a:gs>
                  <a:gs pos="0">
                    <a:schemeClr val="bg1"/>
                  </a:gs>
                </a:gsLst>
                <a:lin ang="2700000" scaled="1"/>
                <a:tileRect/>
              </a:gradFill>
              <a:ln w="317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2755075" y="3174904"/>
                <a:ext cx="1773382" cy="1773382"/>
              </a:xfrm>
              <a:prstGeom prst="ellipse">
                <a:avLst/>
              </a:prstGeom>
              <a:gradFill flip="none" rotWithShape="1">
                <a:gsLst>
                  <a:gs pos="0">
                    <a:srgbClr val="DEDEDE"/>
                  </a:gs>
                  <a:gs pos="100000">
                    <a:schemeClr val="bg1"/>
                  </a:gs>
                </a:gsLst>
                <a:lin ang="2700000" scaled="1"/>
                <a:tileRect/>
              </a:gradFill>
              <a:ln w="31750">
                <a:noFill/>
              </a:ln>
              <a:effectLst>
                <a:innerShdw blurRad="444500" dist="63500" dir="13500000">
                  <a:prstClr val="black">
                    <a:alpha val="4000"/>
                  </a:prstClr>
                </a:innerShdw>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Group 13"/>
            <p:cNvGrpSpPr>
              <a:grpSpLocks noChangeAspect="1"/>
            </p:cNvGrpSpPr>
            <p:nvPr/>
          </p:nvGrpSpPr>
          <p:grpSpPr bwMode="auto">
            <a:xfrm>
              <a:off x="6479558" y="3906607"/>
              <a:ext cx="562150" cy="568786"/>
              <a:chOff x="2426" y="2781"/>
              <a:chExt cx="593" cy="600"/>
            </a:xfrm>
            <a:solidFill>
              <a:srgbClr val="0DACB9"/>
            </a:solidFill>
            <a:effectLst>
              <a:reflection blurRad="6350" stA="50000" endA="300" endPos="81000" dist="1168400" dir="5400000" sy="-100000" algn="bl" rotWithShape="0"/>
            </a:effectLst>
          </p:grpSpPr>
          <p:sp>
            <p:nvSpPr>
              <p:cNvPr id="89"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94" name="任意多边形 93"/>
            <p:cNvSpPr/>
            <p:nvPr/>
          </p:nvSpPr>
          <p:spPr>
            <a:xfrm>
              <a:off x="7173383" y="1758950"/>
              <a:ext cx="419100" cy="1536700"/>
            </a:xfrm>
            <a:custGeom>
              <a:avLst/>
              <a:gdLst>
                <a:gd name="connsiteX0" fmla="*/ 0 w 419100"/>
                <a:gd name="connsiteY0" fmla="*/ 1536700 h 1536700"/>
                <a:gd name="connsiteX1" fmla="*/ 419100 w 419100"/>
                <a:gd name="connsiteY1" fmla="*/ 1295400 h 1536700"/>
                <a:gd name="connsiteX2" fmla="*/ 419100 w 419100"/>
                <a:gd name="connsiteY2" fmla="*/ 0 h 1536700"/>
              </a:gdLst>
              <a:ahLst/>
              <a:cxnLst>
                <a:cxn ang="0">
                  <a:pos x="connsiteX0" y="connsiteY0"/>
                </a:cxn>
                <a:cxn ang="0">
                  <a:pos x="connsiteX1" y="connsiteY1"/>
                </a:cxn>
                <a:cxn ang="0">
                  <a:pos x="connsiteX2" y="connsiteY2"/>
                </a:cxn>
              </a:cxnLst>
              <a:rect l="l" t="t" r="r" b="b"/>
              <a:pathLst>
                <a:path w="419100" h="1536700">
                  <a:moveTo>
                    <a:pt x="0" y="1536700"/>
                  </a:moveTo>
                  <a:lnTo>
                    <a:pt x="419100" y="1295400"/>
                  </a:lnTo>
                  <a:lnTo>
                    <a:pt x="419100"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7550904" y="1679503"/>
              <a:ext cx="83158" cy="8315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6" name="组合 105"/>
            <p:cNvGrpSpPr/>
            <p:nvPr/>
          </p:nvGrpSpPr>
          <p:grpSpPr>
            <a:xfrm>
              <a:off x="6156942" y="1590619"/>
              <a:ext cx="1402117" cy="651345"/>
              <a:chOff x="1783117" y="4920655"/>
              <a:chExt cx="1402117" cy="651345"/>
            </a:xfrm>
          </p:grpSpPr>
          <p:sp>
            <p:nvSpPr>
              <p:cNvPr id="107" name="文本框 106"/>
              <p:cNvSpPr txBox="1"/>
              <p:nvPr/>
            </p:nvSpPr>
            <p:spPr>
              <a:xfrm>
                <a:off x="1783117" y="4920655"/>
                <a:ext cx="1402117" cy="338554"/>
              </a:xfrm>
              <a:prstGeom prst="rect">
                <a:avLst/>
              </a:prstGeom>
              <a:noFill/>
            </p:spPr>
            <p:txBody>
              <a:bodyPr wrap="square" rtlCol="0">
                <a:spAutoFit/>
              </a:bodyPr>
              <a:lstStyle/>
              <a:p>
                <a:r>
                  <a:rPr lang="zh-CN" altLang="en-US" sz="1600" dirty="0">
                    <a:solidFill>
                      <a:srgbClr val="0DACB9"/>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DACB9"/>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16" name="组合 115"/>
          <p:cNvGrpSpPr/>
          <p:nvPr/>
        </p:nvGrpSpPr>
        <p:grpSpPr>
          <a:xfrm>
            <a:off x="7406576" y="1587427"/>
            <a:ext cx="2008909" cy="3657746"/>
            <a:chOff x="7288646" y="1590619"/>
            <a:chExt cx="2008909" cy="3657746"/>
          </a:xfrm>
        </p:grpSpPr>
        <p:sp>
          <p:nvSpPr>
            <p:cNvPr id="73" name="椭圆 72"/>
            <p:cNvSpPr/>
            <p:nvPr/>
          </p:nvSpPr>
          <p:spPr>
            <a:xfrm>
              <a:off x="7288646" y="4908695"/>
              <a:ext cx="2008909" cy="339670"/>
            </a:xfrm>
            <a:prstGeom prst="ellipse">
              <a:avLst/>
            </a:prstGeom>
            <a:gradFill flip="none" rotWithShape="1">
              <a:gsLst>
                <a:gs pos="13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4" name="组合 73"/>
            <p:cNvGrpSpPr/>
            <p:nvPr/>
          </p:nvGrpSpPr>
          <p:grpSpPr>
            <a:xfrm>
              <a:off x="7406410" y="3308107"/>
              <a:ext cx="1773382" cy="1773382"/>
              <a:chOff x="2755075" y="3174904"/>
              <a:chExt cx="1773382" cy="1773382"/>
            </a:xfrm>
            <a:effectLst>
              <a:reflection blurRad="12700" stA="50000" endA="300" endPos="53000" dist="63500" dir="5400000" sy="-100000" algn="bl" rotWithShape="0"/>
            </a:effectLst>
          </p:grpSpPr>
          <p:sp>
            <p:nvSpPr>
              <p:cNvPr id="75" name="椭圆 74"/>
              <p:cNvSpPr/>
              <p:nvPr/>
            </p:nvSpPr>
            <p:spPr>
              <a:xfrm>
                <a:off x="2755075" y="3174904"/>
                <a:ext cx="1773382" cy="1773382"/>
              </a:xfrm>
              <a:prstGeom prst="ellipse">
                <a:avLst/>
              </a:prstGeom>
              <a:gradFill flip="none" rotWithShape="1">
                <a:gsLst>
                  <a:gs pos="100000">
                    <a:schemeClr val="bg1">
                      <a:lumMod val="75000"/>
                    </a:schemeClr>
                  </a:gs>
                  <a:gs pos="0">
                    <a:schemeClr val="bg1"/>
                  </a:gs>
                </a:gsLst>
                <a:lin ang="2700000" scaled="1"/>
                <a:tileRect/>
              </a:gradFill>
              <a:ln w="317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2755075" y="3174904"/>
                <a:ext cx="1773382" cy="1773382"/>
              </a:xfrm>
              <a:prstGeom prst="ellipse">
                <a:avLst/>
              </a:prstGeom>
              <a:gradFill flip="none" rotWithShape="1">
                <a:gsLst>
                  <a:gs pos="0">
                    <a:srgbClr val="DEDEDE"/>
                  </a:gs>
                  <a:gs pos="100000">
                    <a:schemeClr val="bg1"/>
                  </a:gs>
                </a:gsLst>
                <a:lin ang="2700000" scaled="1"/>
                <a:tileRect/>
              </a:gradFill>
              <a:ln w="31750">
                <a:noFill/>
              </a:ln>
              <a:effectLst>
                <a:innerShdw blurRad="444500" dist="63500" dir="13500000">
                  <a:prstClr val="black">
                    <a:alpha val="4000"/>
                  </a:prstClr>
                </a:innerShdw>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1" name="Freeform 108"/>
            <p:cNvSpPr>
              <a:spLocks noEditPoints="1"/>
            </p:cNvSpPr>
            <p:nvPr/>
          </p:nvSpPr>
          <p:spPr bwMode="auto">
            <a:xfrm>
              <a:off x="8010553" y="3894693"/>
              <a:ext cx="590494" cy="592614"/>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663A77"/>
            </a:solidFill>
            <a:ln>
              <a:noFill/>
            </a:ln>
            <a:effectLst>
              <a:reflection blurRad="6350" stA="50000" endA="300" endPos="81000" dist="1168400" dir="5400000" sy="-100000" algn="bl" rotWithShape="0"/>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5" name="任意多边形 94"/>
            <p:cNvSpPr/>
            <p:nvPr/>
          </p:nvSpPr>
          <p:spPr>
            <a:xfrm>
              <a:off x="8743950" y="1758950"/>
              <a:ext cx="419100" cy="1536700"/>
            </a:xfrm>
            <a:custGeom>
              <a:avLst/>
              <a:gdLst>
                <a:gd name="connsiteX0" fmla="*/ 0 w 419100"/>
                <a:gd name="connsiteY0" fmla="*/ 1536700 h 1536700"/>
                <a:gd name="connsiteX1" fmla="*/ 419100 w 419100"/>
                <a:gd name="connsiteY1" fmla="*/ 1295400 h 1536700"/>
                <a:gd name="connsiteX2" fmla="*/ 419100 w 419100"/>
                <a:gd name="connsiteY2" fmla="*/ 0 h 1536700"/>
              </a:gdLst>
              <a:ahLst/>
              <a:cxnLst>
                <a:cxn ang="0">
                  <a:pos x="connsiteX0" y="connsiteY0"/>
                </a:cxn>
                <a:cxn ang="0">
                  <a:pos x="connsiteX1" y="connsiteY1"/>
                </a:cxn>
                <a:cxn ang="0">
                  <a:pos x="connsiteX2" y="connsiteY2"/>
                </a:cxn>
              </a:cxnLst>
              <a:rect l="l" t="t" r="r" b="b"/>
              <a:pathLst>
                <a:path w="419100" h="1536700">
                  <a:moveTo>
                    <a:pt x="0" y="1536700"/>
                  </a:moveTo>
                  <a:lnTo>
                    <a:pt x="419100" y="1295400"/>
                  </a:lnTo>
                  <a:lnTo>
                    <a:pt x="419100"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p:cNvSpPr/>
            <p:nvPr/>
          </p:nvSpPr>
          <p:spPr>
            <a:xfrm>
              <a:off x="9129091" y="1679503"/>
              <a:ext cx="83158" cy="8315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9" name="组合 108"/>
            <p:cNvGrpSpPr/>
            <p:nvPr/>
          </p:nvGrpSpPr>
          <p:grpSpPr>
            <a:xfrm>
              <a:off x="7719041" y="1590619"/>
              <a:ext cx="1402117" cy="651345"/>
              <a:chOff x="1783117" y="4920655"/>
              <a:chExt cx="1402117" cy="651345"/>
            </a:xfrm>
          </p:grpSpPr>
          <p:sp>
            <p:nvSpPr>
              <p:cNvPr id="110" name="文本框 109"/>
              <p:cNvSpPr txBox="1"/>
              <p:nvPr/>
            </p:nvSpPr>
            <p:spPr>
              <a:xfrm>
                <a:off x="1783117" y="4920655"/>
                <a:ext cx="1402117"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111" name="文本框 110"/>
              <p:cNvSpPr txBox="1"/>
              <p:nvPr/>
            </p:nvSpPr>
            <p:spPr>
              <a:xfrm>
                <a:off x="1801454" y="5173220"/>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p:cNvGrpSpPr/>
          <p:nvPr/>
        </p:nvGrpSpPr>
        <p:grpSpPr>
          <a:xfrm>
            <a:off x="1949896" y="1023519"/>
            <a:ext cx="195005" cy="5130275"/>
            <a:chOff x="1694626" y="1023519"/>
            <a:chExt cx="195005" cy="5130275"/>
          </a:xfrm>
        </p:grpSpPr>
        <p:pic>
          <p:nvPicPr>
            <p:cNvPr id="31" name="图片 3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32" name="图片 3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34" name="组合 33"/>
          <p:cNvGrpSpPr/>
          <p:nvPr/>
        </p:nvGrpSpPr>
        <p:grpSpPr>
          <a:xfrm>
            <a:off x="3311522" y="1023519"/>
            <a:ext cx="195005" cy="5130275"/>
            <a:chOff x="1694626" y="1023519"/>
            <a:chExt cx="195005" cy="5130275"/>
          </a:xfrm>
        </p:grpSpPr>
        <p:pic>
          <p:nvPicPr>
            <p:cNvPr id="35" name="图片 3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36" name="图片 3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37" name="组合 36"/>
          <p:cNvGrpSpPr/>
          <p:nvPr/>
        </p:nvGrpSpPr>
        <p:grpSpPr>
          <a:xfrm>
            <a:off x="4076726" y="1023519"/>
            <a:ext cx="195005" cy="5130275"/>
            <a:chOff x="1694626" y="1023519"/>
            <a:chExt cx="195005" cy="5130275"/>
          </a:xfrm>
        </p:grpSpPr>
        <p:pic>
          <p:nvPicPr>
            <p:cNvPr id="38" name="图片 3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39" name="图片 3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40" name="组合 39"/>
          <p:cNvGrpSpPr/>
          <p:nvPr/>
        </p:nvGrpSpPr>
        <p:grpSpPr>
          <a:xfrm>
            <a:off x="5414086" y="1023519"/>
            <a:ext cx="195005" cy="5130275"/>
            <a:chOff x="1694626" y="1023519"/>
            <a:chExt cx="195005" cy="5130275"/>
          </a:xfrm>
        </p:grpSpPr>
        <p:pic>
          <p:nvPicPr>
            <p:cNvPr id="41" name="图片 4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42" name="图片 4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43" name="组合 42"/>
          <p:cNvGrpSpPr/>
          <p:nvPr/>
        </p:nvGrpSpPr>
        <p:grpSpPr>
          <a:xfrm>
            <a:off x="6197626" y="1023519"/>
            <a:ext cx="195005" cy="5130275"/>
            <a:chOff x="1694626" y="1023519"/>
            <a:chExt cx="195005" cy="5130275"/>
          </a:xfrm>
        </p:grpSpPr>
        <p:pic>
          <p:nvPicPr>
            <p:cNvPr id="44" name="图片 4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45" name="图片 4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46" name="组合 45"/>
          <p:cNvGrpSpPr/>
          <p:nvPr/>
        </p:nvGrpSpPr>
        <p:grpSpPr>
          <a:xfrm>
            <a:off x="7557604" y="1023519"/>
            <a:ext cx="195005" cy="5130275"/>
            <a:chOff x="1694626" y="1023519"/>
            <a:chExt cx="195005" cy="5130275"/>
          </a:xfrm>
        </p:grpSpPr>
        <p:pic>
          <p:nvPicPr>
            <p:cNvPr id="47" name="图片 4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48" name="图片 4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49" name="组合 48"/>
          <p:cNvGrpSpPr/>
          <p:nvPr/>
        </p:nvGrpSpPr>
        <p:grpSpPr>
          <a:xfrm>
            <a:off x="8318526" y="1023519"/>
            <a:ext cx="195005" cy="5130275"/>
            <a:chOff x="1694626" y="1023519"/>
            <a:chExt cx="195005" cy="5130275"/>
          </a:xfrm>
        </p:grpSpPr>
        <p:pic>
          <p:nvPicPr>
            <p:cNvPr id="50" name="图片 4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51" name="图片 5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52" name="组合 51"/>
          <p:cNvGrpSpPr/>
          <p:nvPr/>
        </p:nvGrpSpPr>
        <p:grpSpPr>
          <a:xfrm>
            <a:off x="9664093" y="1023519"/>
            <a:ext cx="195005" cy="5130275"/>
            <a:chOff x="1694626" y="1023519"/>
            <a:chExt cx="195005" cy="5130275"/>
          </a:xfrm>
        </p:grpSpPr>
        <p:pic>
          <p:nvPicPr>
            <p:cNvPr id="53" name="图片 5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26283" y="3544428"/>
              <a:ext cx="5130275" cy="88457"/>
            </a:xfrm>
            <a:prstGeom prst="rect">
              <a:avLst/>
            </a:prstGeom>
          </p:spPr>
        </p:pic>
        <p:pic>
          <p:nvPicPr>
            <p:cNvPr id="54" name="图片 5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H="1">
              <a:off x="-719735" y="3544428"/>
              <a:ext cx="5130275" cy="88457"/>
            </a:xfrm>
            <a:prstGeom prst="rect">
              <a:avLst/>
            </a:prstGeom>
          </p:spPr>
        </p:pic>
      </p:grpSp>
      <p:grpSp>
        <p:nvGrpSpPr>
          <p:cNvPr id="57" name="组合 56"/>
          <p:cNvGrpSpPr/>
          <p:nvPr/>
        </p:nvGrpSpPr>
        <p:grpSpPr>
          <a:xfrm>
            <a:off x="1459633" y="1759698"/>
            <a:ext cx="2097234" cy="4593364"/>
            <a:chOff x="1407644" y="1503353"/>
            <a:chExt cx="2097234" cy="4593364"/>
          </a:xfrm>
        </p:grpSpPr>
        <p:sp>
          <p:nvSpPr>
            <p:cNvPr id="55" name="平行四边形 54"/>
            <p:cNvSpPr/>
            <p:nvPr/>
          </p:nvSpPr>
          <p:spPr>
            <a:xfrm rot="16200000" flipV="1">
              <a:off x="-504706" y="3486301"/>
              <a:ext cx="4593364" cy="627468"/>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平行四边形 55"/>
            <p:cNvSpPr/>
            <p:nvPr/>
          </p:nvSpPr>
          <p:spPr>
            <a:xfrm>
              <a:off x="1407644" y="5532441"/>
              <a:ext cx="2097234"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组合 66"/>
          <p:cNvGrpSpPr/>
          <p:nvPr/>
        </p:nvGrpSpPr>
        <p:grpSpPr>
          <a:xfrm>
            <a:off x="3576300" y="1759698"/>
            <a:ext cx="2097234" cy="4593364"/>
            <a:chOff x="1407644" y="1503353"/>
            <a:chExt cx="2097234" cy="4593364"/>
          </a:xfrm>
        </p:grpSpPr>
        <p:sp>
          <p:nvSpPr>
            <p:cNvPr id="68" name="平行四边形 67"/>
            <p:cNvSpPr/>
            <p:nvPr/>
          </p:nvSpPr>
          <p:spPr>
            <a:xfrm rot="16200000" flipV="1">
              <a:off x="-504706" y="3486301"/>
              <a:ext cx="4593364" cy="627468"/>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平行四边形 68"/>
            <p:cNvSpPr/>
            <p:nvPr/>
          </p:nvSpPr>
          <p:spPr>
            <a:xfrm>
              <a:off x="1407644" y="5532441"/>
              <a:ext cx="2097234"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a:off x="5692966" y="1759698"/>
            <a:ext cx="2097234" cy="4593364"/>
            <a:chOff x="1407644" y="1503353"/>
            <a:chExt cx="2097234" cy="4593364"/>
          </a:xfrm>
        </p:grpSpPr>
        <p:sp>
          <p:nvSpPr>
            <p:cNvPr id="71" name="平行四边形 70"/>
            <p:cNvSpPr/>
            <p:nvPr/>
          </p:nvSpPr>
          <p:spPr>
            <a:xfrm rot="16200000" flipV="1">
              <a:off x="-504706" y="3486301"/>
              <a:ext cx="4593364" cy="627468"/>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平行四边形 71"/>
            <p:cNvSpPr/>
            <p:nvPr/>
          </p:nvSpPr>
          <p:spPr>
            <a:xfrm>
              <a:off x="1407644" y="5532441"/>
              <a:ext cx="2097234"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a:off x="7809633" y="1759698"/>
            <a:ext cx="2097234" cy="4593364"/>
            <a:chOff x="1407644" y="1503353"/>
            <a:chExt cx="2097234" cy="4593364"/>
          </a:xfrm>
        </p:grpSpPr>
        <p:sp>
          <p:nvSpPr>
            <p:cNvPr id="74" name="平行四边形 73"/>
            <p:cNvSpPr/>
            <p:nvPr/>
          </p:nvSpPr>
          <p:spPr>
            <a:xfrm rot="16200000" flipV="1">
              <a:off x="-504706" y="3486301"/>
              <a:ext cx="4593364" cy="627468"/>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平行四边形 74"/>
            <p:cNvSpPr/>
            <p:nvPr/>
          </p:nvSpPr>
          <p:spPr>
            <a:xfrm>
              <a:off x="1407644" y="5532441"/>
              <a:ext cx="2097234"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创意并列关系图表</a:t>
            </a:r>
            <a:endParaRPr lang="zh-CN" altLang="en-US" dirty="0"/>
          </a:p>
        </p:txBody>
      </p:sp>
      <p:grpSp>
        <p:nvGrpSpPr>
          <p:cNvPr id="11" name="组合 10"/>
          <p:cNvGrpSpPr/>
          <p:nvPr/>
        </p:nvGrpSpPr>
        <p:grpSpPr>
          <a:xfrm>
            <a:off x="2053329" y="1868920"/>
            <a:ext cx="1836942" cy="3997552"/>
            <a:chOff x="3108438" y="1698171"/>
            <a:chExt cx="1836942" cy="3997552"/>
          </a:xfrm>
          <a:effectLst/>
        </p:grpSpPr>
        <p:sp>
          <p:nvSpPr>
            <p:cNvPr id="5" name="梯形 4"/>
            <p:cNvSpPr/>
            <p:nvPr/>
          </p:nvSpPr>
          <p:spPr>
            <a:xfrm rot="5400000">
              <a:off x="1346143" y="3460466"/>
              <a:ext cx="3997552" cy="472962"/>
            </a:xfrm>
            <a:prstGeom prst="trapezoid">
              <a:avLst>
                <a:gd name="adj" fmla="val 205544"/>
              </a:avLst>
            </a:prstGeom>
            <a:solidFill>
              <a:srgbClr val="F69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3581401" y="2674621"/>
              <a:ext cx="1363979" cy="204465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平行四边形 6"/>
            <p:cNvSpPr/>
            <p:nvPr/>
          </p:nvSpPr>
          <p:spPr>
            <a:xfrm flipH="1">
              <a:off x="3108438" y="1698171"/>
              <a:ext cx="1836942" cy="976450"/>
            </a:xfrm>
            <a:prstGeom prst="parallelogram">
              <a:avLst>
                <a:gd name="adj" fmla="val 48411"/>
              </a:avLst>
            </a:prstGeom>
            <a:solidFill>
              <a:srgbClr val="FFD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平行四边形 7"/>
            <p:cNvSpPr/>
            <p:nvPr/>
          </p:nvSpPr>
          <p:spPr>
            <a:xfrm flipH="1" flipV="1">
              <a:off x="3108438" y="4714606"/>
              <a:ext cx="1836942" cy="976450"/>
            </a:xfrm>
            <a:prstGeom prst="parallelogram">
              <a:avLst>
                <a:gd name="adj" fmla="val 48411"/>
              </a:avLst>
            </a:prstGeom>
            <a:solidFill>
              <a:srgbClr val="FFA7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3581401" y="2658858"/>
              <a:ext cx="1363979" cy="45719"/>
            </a:xfrm>
            <a:prstGeom prst="ellipse">
              <a:avLst/>
            </a:prstGeom>
            <a:gradFill>
              <a:gsLst>
                <a:gs pos="5000">
                  <a:schemeClr val="bg1"/>
                </a:gs>
                <a:gs pos="100000">
                  <a:schemeClr val="bg1">
                    <a:alpha val="0"/>
                  </a:schemeClr>
                </a:gs>
              </a:gsLst>
              <a:path path="shap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 name="组合 11"/>
          <p:cNvGrpSpPr/>
          <p:nvPr/>
        </p:nvGrpSpPr>
        <p:grpSpPr>
          <a:xfrm>
            <a:off x="4174229" y="1868920"/>
            <a:ext cx="1836942" cy="3997552"/>
            <a:chOff x="3108438" y="1698171"/>
            <a:chExt cx="1836942" cy="3997552"/>
          </a:xfrm>
        </p:grpSpPr>
        <p:sp>
          <p:nvSpPr>
            <p:cNvPr id="13" name="梯形 12"/>
            <p:cNvSpPr/>
            <p:nvPr/>
          </p:nvSpPr>
          <p:spPr>
            <a:xfrm rot="5400000">
              <a:off x="1346143" y="3460466"/>
              <a:ext cx="3997552" cy="472962"/>
            </a:xfrm>
            <a:prstGeom prst="trapezoid">
              <a:avLst>
                <a:gd name="adj" fmla="val 205544"/>
              </a:avLst>
            </a:prstGeom>
            <a:solidFill>
              <a:srgbClr val="C31F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3581401" y="2674621"/>
              <a:ext cx="1363979" cy="204465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平行四边形 14"/>
            <p:cNvSpPr/>
            <p:nvPr/>
          </p:nvSpPr>
          <p:spPr>
            <a:xfrm flipH="1">
              <a:off x="3108438" y="1698171"/>
              <a:ext cx="1836942" cy="976450"/>
            </a:xfrm>
            <a:prstGeom prst="parallelogram">
              <a:avLst>
                <a:gd name="adj" fmla="val 48411"/>
              </a:avLst>
            </a:prstGeom>
            <a:solidFill>
              <a:srgbClr val="EF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平行四边形 15"/>
            <p:cNvSpPr/>
            <p:nvPr/>
          </p:nvSpPr>
          <p:spPr>
            <a:xfrm flipH="1" flipV="1">
              <a:off x="3108438" y="4714606"/>
              <a:ext cx="1836942" cy="976450"/>
            </a:xfrm>
            <a:prstGeom prst="parallelogram">
              <a:avLst>
                <a:gd name="adj" fmla="val 48411"/>
              </a:avLst>
            </a:prstGeom>
            <a:solidFill>
              <a:srgbClr val="E143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3581401" y="2658858"/>
              <a:ext cx="1363979" cy="45719"/>
            </a:xfrm>
            <a:prstGeom prst="ellipse">
              <a:avLst/>
            </a:prstGeom>
            <a:gradFill>
              <a:gsLst>
                <a:gs pos="5000">
                  <a:schemeClr val="bg1"/>
                </a:gs>
                <a:gs pos="100000">
                  <a:schemeClr val="bg1">
                    <a:alpha val="0"/>
                  </a:schemeClr>
                </a:gs>
              </a:gsLst>
              <a:path path="shap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6295129" y="1868920"/>
            <a:ext cx="1836942" cy="3997552"/>
            <a:chOff x="3108438" y="1698171"/>
            <a:chExt cx="1836942" cy="3997552"/>
          </a:xfrm>
        </p:grpSpPr>
        <p:sp>
          <p:nvSpPr>
            <p:cNvPr id="19" name="梯形 18"/>
            <p:cNvSpPr/>
            <p:nvPr/>
          </p:nvSpPr>
          <p:spPr>
            <a:xfrm rot="5400000">
              <a:off x="1346143" y="3460466"/>
              <a:ext cx="3997552" cy="472962"/>
            </a:xfrm>
            <a:prstGeom prst="trapezoid">
              <a:avLst>
                <a:gd name="adj" fmla="val 205544"/>
              </a:avLst>
            </a:prstGeom>
            <a:solidFill>
              <a:srgbClr val="0CA1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3581401" y="2674621"/>
              <a:ext cx="1363979" cy="2044652"/>
            </a:xfrm>
            <a:prstGeom prst="rect">
              <a:avLst/>
            </a:prstGeom>
            <a:solidFill>
              <a:srgbClr val="0FCC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平行四边形 20"/>
            <p:cNvSpPr/>
            <p:nvPr/>
          </p:nvSpPr>
          <p:spPr>
            <a:xfrm flipH="1">
              <a:off x="3108438" y="1698171"/>
              <a:ext cx="1836942" cy="976450"/>
            </a:xfrm>
            <a:prstGeom prst="parallelogram">
              <a:avLst>
                <a:gd name="adj" fmla="val 48411"/>
              </a:avLst>
            </a:prstGeom>
            <a:solidFill>
              <a:srgbClr val="20E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平行四边形 21"/>
            <p:cNvSpPr/>
            <p:nvPr/>
          </p:nvSpPr>
          <p:spPr>
            <a:xfrm flipH="1" flipV="1">
              <a:off x="3108438" y="4714606"/>
              <a:ext cx="1836942" cy="976450"/>
            </a:xfrm>
            <a:prstGeom prst="parallelogram">
              <a:avLst>
                <a:gd name="adj" fmla="val 48411"/>
              </a:avLst>
            </a:prstGeom>
            <a:solidFill>
              <a:srgbClr val="0DAC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3581401" y="2658858"/>
              <a:ext cx="1363979" cy="45719"/>
            </a:xfrm>
            <a:prstGeom prst="ellipse">
              <a:avLst/>
            </a:prstGeom>
            <a:gradFill>
              <a:gsLst>
                <a:gs pos="5000">
                  <a:schemeClr val="bg1"/>
                </a:gs>
                <a:gs pos="100000">
                  <a:schemeClr val="bg1">
                    <a:alpha val="0"/>
                  </a:schemeClr>
                </a:gs>
              </a:gsLst>
              <a:path path="shap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8416029" y="1868920"/>
            <a:ext cx="1836942" cy="3997552"/>
            <a:chOff x="3108438" y="1698171"/>
            <a:chExt cx="1836942" cy="3997552"/>
          </a:xfrm>
        </p:grpSpPr>
        <p:sp>
          <p:nvSpPr>
            <p:cNvPr id="25" name="梯形 24"/>
            <p:cNvSpPr/>
            <p:nvPr/>
          </p:nvSpPr>
          <p:spPr>
            <a:xfrm rot="5400000">
              <a:off x="1346143" y="3460466"/>
              <a:ext cx="3997552" cy="472962"/>
            </a:xfrm>
            <a:prstGeom prst="trapezoid">
              <a:avLst>
                <a:gd name="adj" fmla="val 205544"/>
              </a:avLst>
            </a:prstGeom>
            <a:solidFill>
              <a:srgbClr val="4D2C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3581401" y="2674621"/>
              <a:ext cx="1363979" cy="2044652"/>
            </a:xfrm>
            <a:prstGeom prst="rect">
              <a:avLst/>
            </a:prstGeom>
            <a:solidFill>
              <a:srgbClr val="7B46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平行四边形 26"/>
            <p:cNvSpPr/>
            <p:nvPr/>
          </p:nvSpPr>
          <p:spPr>
            <a:xfrm flipH="1">
              <a:off x="3108438" y="1698171"/>
              <a:ext cx="1836942" cy="976450"/>
            </a:xfrm>
            <a:prstGeom prst="parallelogram">
              <a:avLst>
                <a:gd name="adj" fmla="val 48411"/>
              </a:avLst>
            </a:prstGeom>
            <a:solidFill>
              <a:srgbClr val="A26C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平行四边形 27"/>
            <p:cNvSpPr/>
            <p:nvPr/>
          </p:nvSpPr>
          <p:spPr>
            <a:xfrm flipH="1" flipV="1">
              <a:off x="3108438" y="4714606"/>
              <a:ext cx="1836942" cy="976450"/>
            </a:xfrm>
            <a:prstGeom prst="parallelogram">
              <a:avLst>
                <a:gd name="adj" fmla="val 48411"/>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581401" y="2658858"/>
              <a:ext cx="1363979" cy="45719"/>
            </a:xfrm>
            <a:prstGeom prst="ellipse">
              <a:avLst/>
            </a:prstGeom>
            <a:gradFill>
              <a:gsLst>
                <a:gs pos="5000">
                  <a:schemeClr val="bg1"/>
                </a:gs>
                <a:gs pos="100000">
                  <a:schemeClr val="bg1">
                    <a:alpha val="0"/>
                  </a:schemeClr>
                </a:gs>
              </a:gsLst>
              <a:path path="shap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2478092" y="1986559"/>
            <a:ext cx="1000117" cy="802083"/>
            <a:chOff x="2556702" y="3498420"/>
            <a:chExt cx="1000117" cy="802083"/>
          </a:xfrm>
          <a:scene3d>
            <a:camera prst="perspectiveLeft">
              <a:rot lat="2590430" lon="1524813" rev="1089400"/>
            </a:camera>
            <a:lightRig rig="threePt" dir="t"/>
          </a:scene3d>
        </p:grpSpPr>
        <p:sp>
          <p:nvSpPr>
            <p:cNvPr id="78" name="文本框 77"/>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01</a:t>
              </a:r>
              <a:endParaRPr lang="zh-CN" altLang="en-US" sz="3600" dirty="0">
                <a:solidFill>
                  <a:schemeClr val="bg1"/>
                </a:solidFill>
                <a:latin typeface="Impact" panose="020B0806030902050204" pitchFamily="34" charset="0"/>
              </a:endParaRPr>
            </a:p>
          </p:txBody>
        </p:sp>
        <p:sp>
          <p:nvSpPr>
            <p:cNvPr id="79" name="文本框 78"/>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STEP</a:t>
              </a:r>
              <a:endParaRPr lang="zh-CN" altLang="en-US" dirty="0">
                <a:solidFill>
                  <a:schemeClr val="bg1"/>
                </a:solidFill>
                <a:latin typeface="LiHei Pro" panose="020B0500000000000000" pitchFamily="34" charset="-122"/>
                <a:ea typeface="LiHei Pro" panose="020B0500000000000000" pitchFamily="34" charset="-122"/>
              </a:endParaRPr>
            </a:p>
          </p:txBody>
        </p:sp>
      </p:grpSp>
      <p:grpSp>
        <p:nvGrpSpPr>
          <p:cNvPr id="80" name="组合 79"/>
          <p:cNvGrpSpPr/>
          <p:nvPr/>
        </p:nvGrpSpPr>
        <p:grpSpPr>
          <a:xfrm>
            <a:off x="4590525" y="1986559"/>
            <a:ext cx="1000117" cy="802083"/>
            <a:chOff x="2556702" y="3498420"/>
            <a:chExt cx="1000117" cy="802083"/>
          </a:xfrm>
          <a:scene3d>
            <a:camera prst="perspectiveLeft">
              <a:rot lat="2590430" lon="1524813" rev="1089400"/>
            </a:camera>
            <a:lightRig rig="threePt" dir="t"/>
          </a:scene3d>
        </p:grpSpPr>
        <p:sp>
          <p:nvSpPr>
            <p:cNvPr id="81" name="文本框 80"/>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02</a:t>
              </a:r>
              <a:endParaRPr lang="zh-CN" altLang="en-US" sz="3600" dirty="0">
                <a:solidFill>
                  <a:schemeClr val="bg1"/>
                </a:solidFill>
                <a:latin typeface="Impact" panose="020B0806030902050204" pitchFamily="34" charset="0"/>
              </a:endParaRPr>
            </a:p>
          </p:txBody>
        </p:sp>
        <p:sp>
          <p:nvSpPr>
            <p:cNvPr id="82" name="文本框 81"/>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STEP</a:t>
              </a:r>
              <a:endParaRPr lang="zh-CN" altLang="en-US" dirty="0">
                <a:solidFill>
                  <a:schemeClr val="bg1"/>
                </a:solidFill>
                <a:latin typeface="LiHei Pro" panose="020B0500000000000000" pitchFamily="34" charset="-122"/>
                <a:ea typeface="LiHei Pro" panose="020B0500000000000000" pitchFamily="34" charset="-122"/>
              </a:endParaRPr>
            </a:p>
          </p:txBody>
        </p:sp>
      </p:grpSp>
      <p:grpSp>
        <p:nvGrpSpPr>
          <p:cNvPr id="83" name="组合 82"/>
          <p:cNvGrpSpPr/>
          <p:nvPr/>
        </p:nvGrpSpPr>
        <p:grpSpPr>
          <a:xfrm>
            <a:off x="6702958" y="1986559"/>
            <a:ext cx="1000117" cy="802083"/>
            <a:chOff x="2556702" y="3498420"/>
            <a:chExt cx="1000117" cy="802083"/>
          </a:xfrm>
          <a:scene3d>
            <a:camera prst="perspectiveLeft">
              <a:rot lat="2590430" lon="1524813" rev="1089400"/>
            </a:camera>
            <a:lightRig rig="threePt" dir="t"/>
          </a:scene3d>
        </p:grpSpPr>
        <p:sp>
          <p:nvSpPr>
            <p:cNvPr id="84" name="文本框 83"/>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85" name="文本框 84"/>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STEP</a:t>
              </a:r>
              <a:endParaRPr lang="zh-CN" altLang="en-US" dirty="0">
                <a:solidFill>
                  <a:schemeClr val="bg1"/>
                </a:solidFill>
                <a:latin typeface="LiHei Pro" panose="020B0500000000000000" pitchFamily="34" charset="-122"/>
                <a:ea typeface="LiHei Pro" panose="020B0500000000000000" pitchFamily="34" charset="-122"/>
              </a:endParaRPr>
            </a:p>
          </p:txBody>
        </p:sp>
      </p:grpSp>
      <p:grpSp>
        <p:nvGrpSpPr>
          <p:cNvPr id="86" name="组合 85"/>
          <p:cNvGrpSpPr/>
          <p:nvPr/>
        </p:nvGrpSpPr>
        <p:grpSpPr>
          <a:xfrm>
            <a:off x="8815391" y="1986559"/>
            <a:ext cx="1000117" cy="802083"/>
            <a:chOff x="2556702" y="3498420"/>
            <a:chExt cx="1000117" cy="802083"/>
          </a:xfrm>
          <a:scene3d>
            <a:camera prst="perspectiveLeft">
              <a:rot lat="2590430" lon="1524813" rev="1089400"/>
            </a:camera>
            <a:lightRig rig="threePt" dir="t"/>
          </a:scene3d>
        </p:grpSpPr>
        <p:sp>
          <p:nvSpPr>
            <p:cNvPr id="87" name="文本框 86"/>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04</a:t>
              </a:r>
              <a:endParaRPr lang="zh-CN" altLang="en-US" sz="3600" dirty="0">
                <a:solidFill>
                  <a:schemeClr val="bg1"/>
                </a:solidFill>
                <a:latin typeface="Impact" panose="020B0806030902050204" pitchFamily="34" charset="0"/>
              </a:endParaRPr>
            </a:p>
          </p:txBody>
        </p:sp>
        <p:sp>
          <p:nvSpPr>
            <p:cNvPr id="88" name="文本框 87"/>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bg1"/>
                  </a:solidFill>
                  <a:latin typeface="LiHei Pro" panose="020B0500000000000000" pitchFamily="34" charset="-122"/>
                  <a:ea typeface="LiHei Pro" panose="020B0500000000000000" pitchFamily="34" charset="-122"/>
                </a:rPr>
                <a:t>STEP</a:t>
              </a:r>
              <a:endParaRPr lang="zh-CN" altLang="en-US" dirty="0">
                <a:solidFill>
                  <a:schemeClr val="bg1"/>
                </a:solidFill>
                <a:latin typeface="LiHei Pro" panose="020B0500000000000000" pitchFamily="34" charset="-122"/>
                <a:ea typeface="LiHei Pro" panose="020B0500000000000000" pitchFamily="34" charset="-122"/>
              </a:endParaRPr>
            </a:p>
          </p:txBody>
        </p:sp>
      </p:grpSp>
      <p:sp>
        <p:nvSpPr>
          <p:cNvPr id="89" name="文本框 88"/>
          <p:cNvSpPr txBox="1"/>
          <p:nvPr/>
        </p:nvSpPr>
        <p:spPr>
          <a:xfrm>
            <a:off x="2480570" y="5181312"/>
            <a:ext cx="969760" cy="584775"/>
          </a:xfrm>
          <a:prstGeom prst="rect">
            <a:avLst/>
          </a:prstGeom>
          <a:noFill/>
          <a:scene3d>
            <a:camera prst="perspectiveLeft">
              <a:rot lat="19430172" lon="2229684" rev="20156035"/>
            </a:camera>
            <a:lightRig rig="threePt" dir="t"/>
          </a:scene3d>
        </p:spPr>
        <p:txBody>
          <a:bodyPr wrap="square" rtlCol="0">
            <a:spAutoFit/>
          </a:bodyPr>
          <a:lstStyle/>
          <a:p>
            <a:pPr algn="ctr"/>
            <a:r>
              <a:rPr lang="en-US" altLang="zh-CN" sz="3200" dirty="0" smtClean="0">
                <a:solidFill>
                  <a:schemeClr val="bg1"/>
                </a:solidFill>
                <a:latin typeface="Impact" panose="020B0806030902050204" pitchFamily="34" charset="0"/>
              </a:rPr>
              <a:t>10</a:t>
            </a:r>
            <a:r>
              <a:rPr lang="en-US" altLang="zh-CN"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90" name="文本框 89"/>
          <p:cNvSpPr txBox="1"/>
          <p:nvPr/>
        </p:nvSpPr>
        <p:spPr>
          <a:xfrm>
            <a:off x="4601470" y="5181312"/>
            <a:ext cx="969760" cy="584775"/>
          </a:xfrm>
          <a:prstGeom prst="rect">
            <a:avLst/>
          </a:prstGeom>
          <a:noFill/>
          <a:scene3d>
            <a:camera prst="perspectiveLeft">
              <a:rot lat="19430172" lon="2229684" rev="20156035"/>
            </a:camera>
            <a:lightRig rig="threePt" dir="t"/>
          </a:scene3d>
        </p:spPr>
        <p:txBody>
          <a:bodyPr wrap="square" rtlCol="0">
            <a:spAutoFit/>
          </a:bodyPr>
          <a:lstStyle/>
          <a:p>
            <a:pPr algn="ctr"/>
            <a:r>
              <a:rPr lang="en-US" altLang="zh-CN" sz="3200" dirty="0" smtClean="0">
                <a:solidFill>
                  <a:schemeClr val="bg1"/>
                </a:solidFill>
                <a:latin typeface="Impact" panose="020B0806030902050204" pitchFamily="34" charset="0"/>
              </a:rPr>
              <a:t>20</a:t>
            </a:r>
            <a:r>
              <a:rPr lang="en-US" altLang="zh-CN"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91" name="文本框 90"/>
          <p:cNvSpPr txBox="1"/>
          <p:nvPr/>
        </p:nvSpPr>
        <p:spPr>
          <a:xfrm>
            <a:off x="6722370" y="5181312"/>
            <a:ext cx="969760" cy="584775"/>
          </a:xfrm>
          <a:prstGeom prst="rect">
            <a:avLst/>
          </a:prstGeom>
          <a:noFill/>
          <a:scene3d>
            <a:camera prst="perspectiveLeft">
              <a:rot lat="19430172" lon="2229684" rev="20156035"/>
            </a:camera>
            <a:lightRig rig="threePt" dir="t"/>
          </a:scene3d>
        </p:spPr>
        <p:txBody>
          <a:bodyPr wrap="square" rtlCol="0">
            <a:spAutoFit/>
          </a:bodyPr>
          <a:lstStyle/>
          <a:p>
            <a:pPr algn="ctr"/>
            <a:r>
              <a:rPr lang="en-US" altLang="zh-CN" sz="3200" dirty="0" smtClean="0">
                <a:solidFill>
                  <a:schemeClr val="bg1"/>
                </a:solidFill>
                <a:latin typeface="Impact" panose="020B0806030902050204" pitchFamily="34" charset="0"/>
              </a:rPr>
              <a:t>30</a:t>
            </a:r>
            <a:r>
              <a:rPr lang="en-US" altLang="zh-CN"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92" name="文本框 91"/>
          <p:cNvSpPr txBox="1"/>
          <p:nvPr/>
        </p:nvSpPr>
        <p:spPr>
          <a:xfrm>
            <a:off x="8843270" y="5181312"/>
            <a:ext cx="969760" cy="584775"/>
          </a:xfrm>
          <a:prstGeom prst="rect">
            <a:avLst/>
          </a:prstGeom>
          <a:noFill/>
          <a:scene3d>
            <a:camera prst="perspectiveLeft">
              <a:rot lat="19430172" lon="2229684" rev="20156035"/>
            </a:camera>
            <a:lightRig rig="threePt" dir="t"/>
          </a:scene3d>
        </p:spPr>
        <p:txBody>
          <a:bodyPr wrap="square" rtlCol="0">
            <a:spAutoFit/>
          </a:bodyPr>
          <a:lstStyle/>
          <a:p>
            <a:pPr algn="ctr"/>
            <a:r>
              <a:rPr lang="en-US" altLang="zh-CN" sz="3200" dirty="0" smtClean="0">
                <a:solidFill>
                  <a:schemeClr val="bg1"/>
                </a:solidFill>
                <a:latin typeface="Impact" panose="020B0806030902050204" pitchFamily="34" charset="0"/>
              </a:rPr>
              <a:t>40</a:t>
            </a:r>
            <a:r>
              <a:rPr lang="en-US" altLang="zh-CN"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grpSp>
        <p:nvGrpSpPr>
          <p:cNvPr id="95" name="组合 94"/>
          <p:cNvGrpSpPr/>
          <p:nvPr/>
        </p:nvGrpSpPr>
        <p:grpSpPr>
          <a:xfrm>
            <a:off x="2505691" y="3470218"/>
            <a:ext cx="1402117" cy="651345"/>
            <a:chOff x="2960170" y="1587427"/>
            <a:chExt cx="1402117" cy="651345"/>
          </a:xfrm>
        </p:grpSpPr>
        <p:sp>
          <p:nvSpPr>
            <p:cNvPr id="93" name="文本框 92"/>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94" name="文本框 93"/>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96" name="组合 95"/>
          <p:cNvGrpSpPr/>
          <p:nvPr/>
        </p:nvGrpSpPr>
        <p:grpSpPr>
          <a:xfrm>
            <a:off x="4626592" y="3470218"/>
            <a:ext cx="1402117" cy="651345"/>
            <a:chOff x="2960170" y="1587427"/>
            <a:chExt cx="1402117" cy="651345"/>
          </a:xfrm>
        </p:grpSpPr>
        <p:sp>
          <p:nvSpPr>
            <p:cNvPr id="97" name="文本框 96"/>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99" name="组合 98"/>
          <p:cNvGrpSpPr/>
          <p:nvPr/>
        </p:nvGrpSpPr>
        <p:grpSpPr>
          <a:xfrm>
            <a:off x="6747491" y="3470218"/>
            <a:ext cx="1402117" cy="651345"/>
            <a:chOff x="2960170" y="1587427"/>
            <a:chExt cx="1402117" cy="651345"/>
          </a:xfrm>
        </p:grpSpPr>
        <p:sp>
          <p:nvSpPr>
            <p:cNvPr id="100" name="文本框 99"/>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01" name="文本框 100"/>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02" name="组合 101"/>
          <p:cNvGrpSpPr/>
          <p:nvPr/>
        </p:nvGrpSpPr>
        <p:grpSpPr>
          <a:xfrm>
            <a:off x="8868391" y="3470218"/>
            <a:ext cx="1402117" cy="651345"/>
            <a:chOff x="2960170" y="1587427"/>
            <a:chExt cx="1402117" cy="651345"/>
          </a:xfrm>
        </p:grpSpPr>
        <p:sp>
          <p:nvSpPr>
            <p:cNvPr id="103" name="文本框 102"/>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04" name="文本框 103"/>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05" name="Group 4"/>
          <p:cNvGrpSpPr>
            <a:grpSpLocks noChangeAspect="1"/>
          </p:cNvGrpSpPr>
          <p:nvPr/>
        </p:nvGrpSpPr>
        <p:grpSpPr bwMode="auto">
          <a:xfrm>
            <a:off x="2698901" y="1466877"/>
            <a:ext cx="260048" cy="304746"/>
            <a:chOff x="1776" y="1776"/>
            <a:chExt cx="64" cy="75"/>
          </a:xfrm>
          <a:solidFill>
            <a:schemeClr val="bg1">
              <a:lumMod val="65000"/>
            </a:schemeClr>
          </a:solidFill>
          <a:effectLst/>
        </p:grpSpPr>
        <p:sp>
          <p:nvSpPr>
            <p:cNvPr id="106"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0" name="Group 18"/>
          <p:cNvGrpSpPr>
            <a:grpSpLocks noChangeAspect="1"/>
          </p:cNvGrpSpPr>
          <p:nvPr/>
        </p:nvGrpSpPr>
        <p:grpSpPr bwMode="auto">
          <a:xfrm>
            <a:off x="4779675" y="1496204"/>
            <a:ext cx="264101" cy="246093"/>
            <a:chOff x="3802" y="2858"/>
            <a:chExt cx="616" cy="574"/>
          </a:xfrm>
          <a:solidFill>
            <a:schemeClr val="bg1">
              <a:lumMod val="65000"/>
            </a:schemeClr>
          </a:solidFill>
          <a:effectLst/>
        </p:grpSpPr>
        <p:sp>
          <p:nvSpPr>
            <p:cNvPr id="11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6" name="Group 13"/>
          <p:cNvGrpSpPr>
            <a:grpSpLocks noChangeAspect="1"/>
          </p:cNvGrpSpPr>
          <p:nvPr/>
        </p:nvGrpSpPr>
        <p:grpSpPr bwMode="auto">
          <a:xfrm>
            <a:off x="6835966" y="1458818"/>
            <a:ext cx="317118" cy="320865"/>
            <a:chOff x="2426" y="2781"/>
            <a:chExt cx="593" cy="600"/>
          </a:xfrm>
          <a:solidFill>
            <a:schemeClr val="bg1">
              <a:lumMod val="65000"/>
            </a:schemeClr>
          </a:solidFill>
          <a:effectLst/>
        </p:grpSpPr>
        <p:sp>
          <p:nvSpPr>
            <p:cNvPr id="117"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8"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19" name="Freeform 108"/>
          <p:cNvSpPr>
            <a:spLocks noEditPoints="1"/>
          </p:cNvSpPr>
          <p:nvPr/>
        </p:nvSpPr>
        <p:spPr bwMode="auto">
          <a:xfrm>
            <a:off x="8912420" y="1453753"/>
            <a:ext cx="329811" cy="330994"/>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lumMod val="65000"/>
            </a:schemeClr>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 name="椭圆 343"/>
          <p:cNvSpPr/>
          <p:nvPr/>
        </p:nvSpPr>
        <p:spPr>
          <a:xfrm>
            <a:off x="2790427" y="3255861"/>
            <a:ext cx="507790" cy="507790"/>
          </a:xfrm>
          <a:prstGeom prst="ellipse">
            <a:avLst/>
          </a:prstGeom>
          <a:gradFill>
            <a:gsLst>
              <a:gs pos="0">
                <a:srgbClr val="F0F0F0"/>
              </a:gs>
              <a:gs pos="100000">
                <a:schemeClr val="bg1"/>
              </a:gs>
            </a:gsLst>
            <a:lin ang="2700000" scaled="1"/>
          </a:gradFill>
          <a:ln w="15875">
            <a:gradFill flip="none" rotWithShape="1">
              <a:gsLst>
                <a:gs pos="0">
                  <a:schemeClr val="bg1"/>
                </a:gs>
                <a:gs pos="100000">
                  <a:schemeClr val="bg1">
                    <a:lumMod val="85000"/>
                  </a:schemeClr>
                </a:gs>
              </a:gsLst>
              <a:lin ang="2700000" scaled="1"/>
              <a:tileRect/>
            </a:gradFill>
          </a:ln>
          <a:effectLst>
            <a:outerShdw blurRad="1143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9" name="任意多边形 8"/>
          <p:cNvSpPr/>
          <p:nvPr/>
        </p:nvSpPr>
        <p:spPr>
          <a:xfrm>
            <a:off x="2844801" y="1187072"/>
            <a:ext cx="6502400" cy="4626800"/>
          </a:xfrm>
          <a:custGeom>
            <a:avLst/>
            <a:gdLst>
              <a:gd name="connsiteX0" fmla="*/ 314722 w 6083663"/>
              <a:gd name="connsiteY0" fmla="*/ 0 h 4328848"/>
              <a:gd name="connsiteX1" fmla="*/ 3468385 w 6083663"/>
              <a:gd name="connsiteY1" fmla="*/ 0 h 4328848"/>
              <a:gd name="connsiteX2" fmla="*/ 5758709 w 6083663"/>
              <a:gd name="connsiteY2" fmla="*/ 0 h 4328848"/>
              <a:gd name="connsiteX3" fmla="*/ 5768941 w 6083663"/>
              <a:gd name="connsiteY3" fmla="*/ 0 h 4328848"/>
              <a:gd name="connsiteX4" fmla="*/ 6083663 w 6083663"/>
              <a:gd name="connsiteY4" fmla="*/ 314722 h 4328848"/>
              <a:gd name="connsiteX5" fmla="*/ 6083663 w 6083663"/>
              <a:gd name="connsiteY5" fmla="*/ 324954 h 4328848"/>
              <a:gd name="connsiteX6" fmla="*/ 6083663 w 6083663"/>
              <a:gd name="connsiteY6" fmla="*/ 1573572 h 4328848"/>
              <a:gd name="connsiteX7" fmla="*/ 6083663 w 6083663"/>
              <a:gd name="connsiteY7" fmla="*/ 2755276 h 4328848"/>
              <a:gd name="connsiteX8" fmla="*/ 6083663 w 6083663"/>
              <a:gd name="connsiteY8" fmla="*/ 4003894 h 4328848"/>
              <a:gd name="connsiteX9" fmla="*/ 6083663 w 6083663"/>
              <a:gd name="connsiteY9" fmla="*/ 4014126 h 4328848"/>
              <a:gd name="connsiteX10" fmla="*/ 5768941 w 6083663"/>
              <a:gd name="connsiteY10" fmla="*/ 4328848 h 4328848"/>
              <a:gd name="connsiteX11" fmla="*/ 5758709 w 6083663"/>
              <a:gd name="connsiteY11" fmla="*/ 4328848 h 4328848"/>
              <a:gd name="connsiteX12" fmla="*/ 3468385 w 6083663"/>
              <a:gd name="connsiteY12" fmla="*/ 4328848 h 4328848"/>
              <a:gd name="connsiteX13" fmla="*/ 314722 w 6083663"/>
              <a:gd name="connsiteY13" fmla="*/ 4328848 h 4328848"/>
              <a:gd name="connsiteX14" fmla="*/ 0 w 6083663"/>
              <a:gd name="connsiteY14" fmla="*/ 4014126 h 4328848"/>
              <a:gd name="connsiteX15" fmla="*/ 0 w 6083663"/>
              <a:gd name="connsiteY15" fmla="*/ 2755276 h 4328848"/>
              <a:gd name="connsiteX16" fmla="*/ 314722 w 6083663"/>
              <a:gd name="connsiteY16" fmla="*/ 2440554 h 4328848"/>
              <a:gd name="connsiteX17" fmla="*/ 3143431 w 6083663"/>
              <a:gd name="connsiteY17" fmla="*/ 2440554 h 4328848"/>
              <a:gd name="connsiteX18" fmla="*/ 3143431 w 6083663"/>
              <a:gd name="connsiteY18" fmla="*/ 1888294 h 4328848"/>
              <a:gd name="connsiteX19" fmla="*/ 314722 w 6083663"/>
              <a:gd name="connsiteY19" fmla="*/ 1888294 h 4328848"/>
              <a:gd name="connsiteX20" fmla="*/ 0 w 6083663"/>
              <a:gd name="connsiteY20" fmla="*/ 1573572 h 4328848"/>
              <a:gd name="connsiteX21" fmla="*/ 0 w 6083663"/>
              <a:gd name="connsiteY21" fmla="*/ 314722 h 4328848"/>
              <a:gd name="connsiteX22" fmla="*/ 314722 w 6083663"/>
              <a:gd name="connsiteY22" fmla="*/ 0 h 432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83663" h="4328848">
                <a:moveTo>
                  <a:pt x="314722" y="0"/>
                </a:moveTo>
                <a:lnTo>
                  <a:pt x="3468385" y="0"/>
                </a:lnTo>
                <a:lnTo>
                  <a:pt x="5758709" y="0"/>
                </a:lnTo>
                <a:lnTo>
                  <a:pt x="5768941" y="0"/>
                </a:lnTo>
                <a:cubicBezTo>
                  <a:pt x="5942757" y="0"/>
                  <a:pt x="6083663" y="140906"/>
                  <a:pt x="6083663" y="314722"/>
                </a:cubicBezTo>
                <a:lnTo>
                  <a:pt x="6083663" y="324954"/>
                </a:lnTo>
                <a:lnTo>
                  <a:pt x="6083663" y="1573572"/>
                </a:lnTo>
                <a:lnTo>
                  <a:pt x="6083663" y="2755276"/>
                </a:lnTo>
                <a:lnTo>
                  <a:pt x="6083663" y="4003894"/>
                </a:lnTo>
                <a:lnTo>
                  <a:pt x="6083663" y="4014126"/>
                </a:lnTo>
                <a:cubicBezTo>
                  <a:pt x="6083663" y="4187942"/>
                  <a:pt x="5942757" y="4328848"/>
                  <a:pt x="5768941" y="4328848"/>
                </a:cubicBezTo>
                <a:lnTo>
                  <a:pt x="5758709" y="4328848"/>
                </a:lnTo>
                <a:lnTo>
                  <a:pt x="3468385" y="4328848"/>
                </a:lnTo>
                <a:lnTo>
                  <a:pt x="314722" y="4328848"/>
                </a:lnTo>
                <a:cubicBezTo>
                  <a:pt x="140906" y="4328848"/>
                  <a:pt x="0" y="4187942"/>
                  <a:pt x="0" y="4014126"/>
                </a:cubicBezTo>
                <a:lnTo>
                  <a:pt x="0" y="2755276"/>
                </a:lnTo>
                <a:cubicBezTo>
                  <a:pt x="0" y="2581460"/>
                  <a:pt x="140906" y="2440554"/>
                  <a:pt x="314722" y="2440554"/>
                </a:cubicBezTo>
                <a:lnTo>
                  <a:pt x="3143431" y="2440554"/>
                </a:lnTo>
                <a:lnTo>
                  <a:pt x="3143431" y="1888294"/>
                </a:lnTo>
                <a:lnTo>
                  <a:pt x="314722" y="1888294"/>
                </a:lnTo>
                <a:cubicBezTo>
                  <a:pt x="140906" y="1888294"/>
                  <a:pt x="0" y="1747388"/>
                  <a:pt x="0" y="1573572"/>
                </a:cubicBezTo>
                <a:lnTo>
                  <a:pt x="0" y="314722"/>
                </a:lnTo>
                <a:cubicBezTo>
                  <a:pt x="0" y="140906"/>
                  <a:pt x="140906" y="0"/>
                  <a:pt x="314722" y="0"/>
                </a:cubicBezTo>
                <a:close/>
              </a:path>
            </a:pathLst>
          </a:custGeom>
          <a:gradFill flip="none" rotWithShape="1">
            <a:gsLst>
              <a:gs pos="0">
                <a:srgbClr val="F0F0F0"/>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79400" dist="1143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a:off x="3120335" y="1487522"/>
            <a:ext cx="5951330" cy="4025900"/>
          </a:xfrm>
          <a:prstGeom prst="roundRect">
            <a:avLst>
              <a:gd name="adj" fmla="val 5630"/>
            </a:avLst>
          </a:prstGeom>
          <a:solidFill>
            <a:srgbClr val="F7F7F7"/>
          </a:solidFill>
          <a:ln w="22225">
            <a:gradFill flip="none" rotWithShape="1">
              <a:gsLst>
                <a:gs pos="0">
                  <a:schemeClr val="bg1"/>
                </a:gs>
                <a:gs pos="100000">
                  <a:schemeClr val="bg1">
                    <a:lumMod val="85000"/>
                  </a:schemeClr>
                </a:gs>
              </a:gsLst>
              <a:lin ang="2700000" scaled="1"/>
              <a:tileRect/>
            </a:gradFill>
          </a:ln>
          <a:effectLst>
            <a:outerShdw blurRad="3048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矩形 135"/>
          <p:cNvSpPr/>
          <p:nvPr/>
        </p:nvSpPr>
        <p:spPr>
          <a:xfrm>
            <a:off x="8823961" y="2461990"/>
            <a:ext cx="262626" cy="1022350"/>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矩形 136"/>
          <p:cNvSpPr/>
          <p:nvPr/>
        </p:nvSpPr>
        <p:spPr>
          <a:xfrm>
            <a:off x="8823961" y="3484340"/>
            <a:ext cx="262626" cy="1022350"/>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单圆角矩形 137"/>
          <p:cNvSpPr/>
          <p:nvPr/>
        </p:nvSpPr>
        <p:spPr>
          <a:xfrm flipV="1">
            <a:off x="8823960" y="4506685"/>
            <a:ext cx="262626" cy="1022211"/>
          </a:xfrm>
          <a:prstGeom prst="round1Rect">
            <a:avLst>
              <a:gd name="adj" fmla="val 50000"/>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单圆角矩形 138"/>
          <p:cNvSpPr/>
          <p:nvPr/>
        </p:nvSpPr>
        <p:spPr>
          <a:xfrm>
            <a:off x="8824728" y="1472048"/>
            <a:ext cx="262626" cy="989942"/>
          </a:xfrm>
          <a:prstGeom prst="round1Rect">
            <a:avLst>
              <a:gd name="adj" fmla="val 40328"/>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p:cNvPicPr>
            <a:picLocks noChangeAspect="1"/>
          </p:cNvPicPr>
          <p:nvPr/>
        </p:nvPicPr>
        <p:blipFill rotWithShape="1">
          <a:blip r:embed="rId1"/>
          <a:srcRect t="55896"/>
          <a:stretch>
            <a:fillRect/>
          </a:stretch>
        </p:blipFill>
        <p:spPr>
          <a:xfrm>
            <a:off x="5402579" y="2461990"/>
            <a:ext cx="3746529" cy="232220"/>
          </a:xfrm>
          <a:prstGeom prst="rect">
            <a:avLst/>
          </a:prstGeom>
        </p:spPr>
      </p:pic>
      <p:pic>
        <p:nvPicPr>
          <p:cNvPr id="12" name="图片 11"/>
          <p:cNvPicPr>
            <a:picLocks noChangeAspect="1"/>
          </p:cNvPicPr>
          <p:nvPr/>
        </p:nvPicPr>
        <p:blipFill rotWithShape="1">
          <a:blip r:embed="rId1"/>
          <a:srcRect t="55896"/>
          <a:stretch>
            <a:fillRect/>
          </a:stretch>
        </p:blipFill>
        <p:spPr>
          <a:xfrm>
            <a:off x="5402579" y="3484340"/>
            <a:ext cx="3746529" cy="232220"/>
          </a:xfrm>
          <a:prstGeom prst="rect">
            <a:avLst/>
          </a:prstGeom>
        </p:spPr>
      </p:pic>
      <p:pic>
        <p:nvPicPr>
          <p:cNvPr id="13" name="图片 12"/>
          <p:cNvPicPr>
            <a:picLocks noChangeAspect="1"/>
          </p:cNvPicPr>
          <p:nvPr/>
        </p:nvPicPr>
        <p:blipFill rotWithShape="1">
          <a:blip r:embed="rId1"/>
          <a:srcRect t="55896"/>
          <a:stretch>
            <a:fillRect/>
          </a:stretch>
        </p:blipFill>
        <p:spPr>
          <a:xfrm>
            <a:off x="5402579" y="4506690"/>
            <a:ext cx="3746529" cy="232220"/>
          </a:xfrm>
          <a:prstGeom prst="rect">
            <a:avLst/>
          </a:prstGeom>
        </p:spPr>
      </p:pic>
      <p:cxnSp>
        <p:nvCxnSpPr>
          <p:cNvPr id="142" name="直接连接符 141"/>
          <p:cNvCxnSpPr/>
          <p:nvPr/>
        </p:nvCxnSpPr>
        <p:spPr>
          <a:xfrm>
            <a:off x="5554979" y="1507529"/>
            <a:ext cx="0" cy="400136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43" name="椭圆 142"/>
          <p:cNvSpPr/>
          <p:nvPr/>
        </p:nvSpPr>
        <p:spPr>
          <a:xfrm>
            <a:off x="5823096" y="1767598"/>
            <a:ext cx="398843" cy="398843"/>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椭圆 143"/>
          <p:cNvSpPr/>
          <p:nvPr/>
        </p:nvSpPr>
        <p:spPr>
          <a:xfrm>
            <a:off x="5823096" y="2772155"/>
            <a:ext cx="398843" cy="398843"/>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椭圆 144"/>
          <p:cNvSpPr/>
          <p:nvPr/>
        </p:nvSpPr>
        <p:spPr>
          <a:xfrm>
            <a:off x="5823096" y="3788603"/>
            <a:ext cx="398843" cy="398843"/>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椭圆 145"/>
          <p:cNvSpPr/>
          <p:nvPr/>
        </p:nvSpPr>
        <p:spPr>
          <a:xfrm>
            <a:off x="5823096" y="4812621"/>
            <a:ext cx="398843" cy="398843"/>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7" name="Group 4"/>
          <p:cNvGrpSpPr>
            <a:grpSpLocks noChangeAspect="1"/>
          </p:cNvGrpSpPr>
          <p:nvPr/>
        </p:nvGrpSpPr>
        <p:grpSpPr bwMode="auto">
          <a:xfrm>
            <a:off x="5912343" y="1842572"/>
            <a:ext cx="214915" cy="251856"/>
            <a:chOff x="1776" y="1776"/>
            <a:chExt cx="64" cy="75"/>
          </a:xfrm>
          <a:solidFill>
            <a:schemeClr val="bg1"/>
          </a:solidFill>
          <a:effectLst/>
        </p:grpSpPr>
        <p:sp>
          <p:nvSpPr>
            <p:cNvPr id="148"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9"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0"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1"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2" name="Group 18"/>
          <p:cNvGrpSpPr>
            <a:grpSpLocks noChangeAspect="1"/>
          </p:cNvGrpSpPr>
          <p:nvPr/>
        </p:nvGrpSpPr>
        <p:grpSpPr bwMode="auto">
          <a:xfrm>
            <a:off x="5910668" y="2858255"/>
            <a:ext cx="218265" cy="203383"/>
            <a:chOff x="3802" y="2858"/>
            <a:chExt cx="616" cy="574"/>
          </a:xfrm>
          <a:solidFill>
            <a:schemeClr val="bg1"/>
          </a:solidFill>
          <a:effectLst/>
        </p:grpSpPr>
        <p:sp>
          <p:nvSpPr>
            <p:cNvPr id="153"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4"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5"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6"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7"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8" name="Group 13"/>
          <p:cNvGrpSpPr>
            <a:grpSpLocks noChangeAspect="1"/>
          </p:cNvGrpSpPr>
          <p:nvPr/>
        </p:nvGrpSpPr>
        <p:grpSpPr bwMode="auto">
          <a:xfrm>
            <a:off x="5900673" y="3861338"/>
            <a:ext cx="238255" cy="241070"/>
            <a:chOff x="2426" y="2781"/>
            <a:chExt cx="593" cy="600"/>
          </a:xfrm>
          <a:solidFill>
            <a:schemeClr val="bg1"/>
          </a:solidFill>
          <a:effectLst/>
        </p:grpSpPr>
        <p:sp>
          <p:nvSpPr>
            <p:cNvPr id="159"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0"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61" name="Freeform 108"/>
          <p:cNvSpPr>
            <a:spLocks noEditPoints="1"/>
          </p:cNvSpPr>
          <p:nvPr/>
        </p:nvSpPr>
        <p:spPr bwMode="auto">
          <a:xfrm>
            <a:off x="5883515" y="4867026"/>
            <a:ext cx="272571" cy="273549"/>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62" name="组合 161"/>
          <p:cNvGrpSpPr/>
          <p:nvPr/>
        </p:nvGrpSpPr>
        <p:grpSpPr>
          <a:xfrm>
            <a:off x="6311186" y="1633509"/>
            <a:ext cx="2146579" cy="701510"/>
            <a:chOff x="5813057" y="1493091"/>
            <a:chExt cx="2146579" cy="701510"/>
          </a:xfrm>
        </p:grpSpPr>
        <p:sp>
          <p:nvSpPr>
            <p:cNvPr id="163" name="文本框 162"/>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64" name="文本框 163"/>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5" name="组合 164"/>
          <p:cNvGrpSpPr/>
          <p:nvPr/>
        </p:nvGrpSpPr>
        <p:grpSpPr>
          <a:xfrm>
            <a:off x="6311186" y="2613999"/>
            <a:ext cx="2146579" cy="701510"/>
            <a:chOff x="5813057" y="1493091"/>
            <a:chExt cx="2146579" cy="701510"/>
          </a:xfrm>
        </p:grpSpPr>
        <p:sp>
          <p:nvSpPr>
            <p:cNvPr id="166" name="文本框 165"/>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67" name="文本框 166"/>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68" name="组合 167"/>
          <p:cNvGrpSpPr/>
          <p:nvPr/>
        </p:nvGrpSpPr>
        <p:grpSpPr>
          <a:xfrm>
            <a:off x="6311186" y="3653217"/>
            <a:ext cx="2146579" cy="701510"/>
            <a:chOff x="5813057" y="1493091"/>
            <a:chExt cx="2146579" cy="701510"/>
          </a:xfrm>
        </p:grpSpPr>
        <p:sp>
          <p:nvSpPr>
            <p:cNvPr id="169" name="文本框 168"/>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70" name="文本框 169"/>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71" name="组合 170"/>
          <p:cNvGrpSpPr/>
          <p:nvPr/>
        </p:nvGrpSpPr>
        <p:grpSpPr>
          <a:xfrm>
            <a:off x="6311186" y="4660791"/>
            <a:ext cx="2146579" cy="701510"/>
            <a:chOff x="5813057" y="1493091"/>
            <a:chExt cx="2146579" cy="701510"/>
          </a:xfrm>
        </p:grpSpPr>
        <p:sp>
          <p:nvSpPr>
            <p:cNvPr id="172" name="文本框 171"/>
            <p:cNvSpPr txBox="1"/>
            <p:nvPr/>
          </p:nvSpPr>
          <p:spPr>
            <a:xfrm>
              <a:off x="5813057" y="1493091"/>
              <a:ext cx="178046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73" name="文本框 172"/>
            <p:cNvSpPr txBox="1"/>
            <p:nvPr/>
          </p:nvSpPr>
          <p:spPr>
            <a:xfrm>
              <a:off x="5831393" y="1764706"/>
              <a:ext cx="2128243"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75" name="Group 737"/>
          <p:cNvGrpSpPr>
            <a:grpSpLocks noChangeAspect="1"/>
          </p:cNvGrpSpPr>
          <p:nvPr/>
        </p:nvGrpSpPr>
        <p:grpSpPr bwMode="auto">
          <a:xfrm>
            <a:off x="3554238" y="1903716"/>
            <a:ext cx="1594728" cy="1502762"/>
            <a:chOff x="2105" y="527"/>
            <a:chExt cx="3468" cy="3268"/>
          </a:xfrm>
        </p:grpSpPr>
        <p:sp>
          <p:nvSpPr>
            <p:cNvPr id="185" name="AutoShape 736"/>
            <p:cNvSpPr>
              <a:spLocks noChangeAspect="1" noChangeArrowheads="1" noTextEdit="1"/>
            </p:cNvSpPr>
            <p:nvPr/>
          </p:nvSpPr>
          <p:spPr bwMode="auto">
            <a:xfrm>
              <a:off x="2107" y="527"/>
              <a:ext cx="3466" cy="3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 name="Freeform 738"/>
            <p:cNvSpPr>
              <a:spLocks noEditPoints="1"/>
            </p:cNvSpPr>
            <p:nvPr/>
          </p:nvSpPr>
          <p:spPr bwMode="auto">
            <a:xfrm>
              <a:off x="2105" y="2581"/>
              <a:ext cx="333" cy="478"/>
            </a:xfrm>
            <a:custGeom>
              <a:avLst/>
              <a:gdLst>
                <a:gd name="T0" fmla="*/ 50 w 141"/>
                <a:gd name="T1" fmla="*/ 181 h 202"/>
                <a:gd name="T2" fmla="*/ 61 w 141"/>
                <a:gd name="T3" fmla="*/ 177 h 202"/>
                <a:gd name="T4" fmla="*/ 58 w 141"/>
                <a:gd name="T5" fmla="*/ 195 h 202"/>
                <a:gd name="T6" fmla="*/ 131 w 141"/>
                <a:gd name="T7" fmla="*/ 171 h 202"/>
                <a:gd name="T8" fmla="*/ 100 w 141"/>
                <a:gd name="T9" fmla="*/ 173 h 202"/>
                <a:gd name="T10" fmla="*/ 83 w 141"/>
                <a:gd name="T11" fmla="*/ 168 h 202"/>
                <a:gd name="T12" fmla="*/ 88 w 141"/>
                <a:gd name="T13" fmla="*/ 167 h 202"/>
                <a:gd name="T14" fmla="*/ 82 w 141"/>
                <a:gd name="T15" fmla="*/ 185 h 202"/>
                <a:gd name="T16" fmla="*/ 121 w 141"/>
                <a:gd name="T17" fmla="*/ 150 h 202"/>
                <a:gd name="T18" fmla="*/ 131 w 141"/>
                <a:gd name="T19" fmla="*/ 148 h 202"/>
                <a:gd name="T20" fmla="*/ 131 w 141"/>
                <a:gd name="T21" fmla="*/ 148 h 202"/>
                <a:gd name="T22" fmla="*/ 95 w 141"/>
                <a:gd name="T23" fmla="*/ 122 h 202"/>
                <a:gd name="T24" fmla="*/ 38 w 141"/>
                <a:gd name="T25" fmla="*/ 115 h 202"/>
                <a:gd name="T26" fmla="*/ 31 w 141"/>
                <a:gd name="T27" fmla="*/ 113 h 202"/>
                <a:gd name="T28" fmla="*/ 92 w 141"/>
                <a:gd name="T29" fmla="*/ 114 h 202"/>
                <a:gd name="T30" fmla="*/ 92 w 141"/>
                <a:gd name="T31" fmla="*/ 114 h 202"/>
                <a:gd name="T32" fmla="*/ 85 w 141"/>
                <a:gd name="T33" fmla="*/ 109 h 202"/>
                <a:gd name="T34" fmla="*/ 63 w 141"/>
                <a:gd name="T35" fmla="*/ 101 h 202"/>
                <a:gd name="T36" fmla="*/ 72 w 141"/>
                <a:gd name="T37" fmla="*/ 107 h 202"/>
                <a:gd name="T38" fmla="*/ 72 w 141"/>
                <a:gd name="T39" fmla="*/ 107 h 202"/>
                <a:gd name="T40" fmla="*/ 33 w 141"/>
                <a:gd name="T41" fmla="*/ 62 h 202"/>
                <a:gd name="T42" fmla="*/ 51 w 141"/>
                <a:gd name="T43" fmla="*/ 45 h 202"/>
                <a:gd name="T44" fmla="*/ 37 w 141"/>
                <a:gd name="T45" fmla="*/ 75 h 202"/>
                <a:gd name="T46" fmla="*/ 57 w 141"/>
                <a:gd name="T47" fmla="*/ 55 h 202"/>
                <a:gd name="T48" fmla="*/ 62 w 141"/>
                <a:gd name="T49" fmla="*/ 53 h 202"/>
                <a:gd name="T50" fmla="*/ 84 w 141"/>
                <a:gd name="T51" fmla="*/ 41 h 202"/>
                <a:gd name="T52" fmla="*/ 35 w 141"/>
                <a:gd name="T53" fmla="*/ 102 h 202"/>
                <a:gd name="T54" fmla="*/ 17 w 141"/>
                <a:gd name="T55" fmla="*/ 37 h 202"/>
                <a:gd name="T56" fmla="*/ 16 w 141"/>
                <a:gd name="T57" fmla="*/ 36 h 202"/>
                <a:gd name="T58" fmla="*/ 36 w 141"/>
                <a:gd name="T59" fmla="*/ 28 h 202"/>
                <a:gd name="T60" fmla="*/ 40 w 141"/>
                <a:gd name="T61" fmla="*/ 46 h 202"/>
                <a:gd name="T62" fmla="*/ 29 w 141"/>
                <a:gd name="T63" fmla="*/ 79 h 202"/>
                <a:gd name="T64" fmla="*/ 87 w 141"/>
                <a:gd name="T65" fmla="*/ 71 h 202"/>
                <a:gd name="T66" fmla="*/ 114 w 141"/>
                <a:gd name="T67" fmla="*/ 142 h 202"/>
                <a:gd name="T68" fmla="*/ 113 w 141"/>
                <a:gd name="T69" fmla="*/ 144 h 202"/>
                <a:gd name="T70" fmla="*/ 128 w 141"/>
                <a:gd name="T71" fmla="*/ 167 h 202"/>
                <a:gd name="T72" fmla="*/ 94 w 141"/>
                <a:gd name="T73" fmla="*/ 157 h 202"/>
                <a:gd name="T74" fmla="*/ 50 w 141"/>
                <a:gd name="T75" fmla="*/ 151 h 202"/>
                <a:gd name="T76" fmla="*/ 98 w 141"/>
                <a:gd name="T77" fmla="*/ 125 h 202"/>
                <a:gd name="T78" fmla="*/ 84 w 141"/>
                <a:gd name="T79" fmla="*/ 95 h 202"/>
                <a:gd name="T80" fmla="*/ 36 w 141"/>
                <a:gd name="T81" fmla="*/ 102 h 202"/>
                <a:gd name="T82" fmla="*/ 2 w 141"/>
                <a:gd name="T83" fmla="*/ 16 h 202"/>
                <a:gd name="T84" fmla="*/ 1 w 141"/>
                <a:gd name="T85" fmla="*/ 17 h 202"/>
                <a:gd name="T86" fmla="*/ 2 w 141"/>
                <a:gd name="T87" fmla="*/ 19 h 202"/>
                <a:gd name="T88" fmla="*/ 8 w 141"/>
                <a:gd name="T89" fmla="*/ 92 h 202"/>
                <a:gd name="T90" fmla="*/ 24 w 141"/>
                <a:gd name="T91" fmla="*/ 114 h 202"/>
                <a:gd name="T92" fmla="*/ 38 w 141"/>
                <a:gd name="T93" fmla="*/ 119 h 202"/>
                <a:gd name="T94" fmla="*/ 77 w 141"/>
                <a:gd name="T95" fmla="*/ 112 h 202"/>
                <a:gd name="T96" fmla="*/ 87 w 141"/>
                <a:gd name="T97" fmla="*/ 115 h 202"/>
                <a:gd name="T98" fmla="*/ 87 w 141"/>
                <a:gd name="T99" fmla="*/ 130 h 202"/>
                <a:gd name="T100" fmla="*/ 55 w 141"/>
                <a:gd name="T101" fmla="*/ 198 h 202"/>
                <a:gd name="T102" fmla="*/ 57 w 141"/>
                <a:gd name="T103" fmla="*/ 199 h 202"/>
                <a:gd name="T104" fmla="*/ 60 w 141"/>
                <a:gd name="T105" fmla="*/ 198 h 202"/>
                <a:gd name="T106" fmla="*/ 116 w 141"/>
                <a:gd name="T107" fmla="*/ 200 h 202"/>
                <a:gd name="T108" fmla="*/ 140 w 141"/>
                <a:gd name="T109" fmla="*/ 182 h 202"/>
                <a:gd name="T110" fmla="*/ 141 w 141"/>
                <a:gd name="T111" fmla="*/ 131 h 202"/>
                <a:gd name="T112" fmla="*/ 128 w 141"/>
                <a:gd name="T113" fmla="*/ 97 h 202"/>
                <a:gd name="T114" fmla="*/ 47 w 141"/>
                <a:gd name="T115" fmla="*/ 77 h 202"/>
                <a:gd name="T116" fmla="*/ 41 w 141"/>
                <a:gd name="T117" fmla="*/ 68 h 202"/>
                <a:gd name="T118" fmla="*/ 86 w 141"/>
                <a:gd name="T119" fmla="*/ 51 h 202"/>
                <a:gd name="T120" fmla="*/ 78 w 141"/>
                <a:gd name="T121" fmla="*/ 8 h 202"/>
                <a:gd name="T122" fmla="*/ 24 w 141"/>
                <a:gd name="T123"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202">
                  <a:moveTo>
                    <a:pt x="116" y="191"/>
                  </a:moveTo>
                  <a:cubicBezTo>
                    <a:pt x="115" y="189"/>
                    <a:pt x="114" y="187"/>
                    <a:pt x="113" y="186"/>
                  </a:cubicBezTo>
                  <a:cubicBezTo>
                    <a:pt x="115" y="184"/>
                    <a:pt x="118" y="182"/>
                    <a:pt x="120" y="180"/>
                  </a:cubicBezTo>
                  <a:cubicBezTo>
                    <a:pt x="119" y="183"/>
                    <a:pt x="117" y="187"/>
                    <a:pt x="116" y="191"/>
                  </a:cubicBezTo>
                  <a:moveTo>
                    <a:pt x="53" y="187"/>
                  </a:moveTo>
                  <a:cubicBezTo>
                    <a:pt x="52" y="185"/>
                    <a:pt x="51" y="183"/>
                    <a:pt x="50" y="181"/>
                  </a:cubicBezTo>
                  <a:cubicBezTo>
                    <a:pt x="52" y="181"/>
                    <a:pt x="53" y="180"/>
                    <a:pt x="55" y="179"/>
                  </a:cubicBezTo>
                  <a:cubicBezTo>
                    <a:pt x="55" y="182"/>
                    <a:pt x="54" y="184"/>
                    <a:pt x="53" y="187"/>
                  </a:cubicBezTo>
                  <a:moveTo>
                    <a:pt x="58" y="195"/>
                  </a:moveTo>
                  <a:cubicBezTo>
                    <a:pt x="57" y="194"/>
                    <a:pt x="57" y="192"/>
                    <a:pt x="56" y="191"/>
                  </a:cubicBezTo>
                  <a:cubicBezTo>
                    <a:pt x="56" y="191"/>
                    <a:pt x="56" y="191"/>
                    <a:pt x="56" y="191"/>
                  </a:cubicBezTo>
                  <a:cubicBezTo>
                    <a:pt x="58" y="186"/>
                    <a:pt x="59" y="182"/>
                    <a:pt x="61" y="177"/>
                  </a:cubicBezTo>
                  <a:cubicBezTo>
                    <a:pt x="61" y="177"/>
                    <a:pt x="61" y="177"/>
                    <a:pt x="61" y="177"/>
                  </a:cubicBezTo>
                  <a:cubicBezTo>
                    <a:pt x="63" y="176"/>
                    <a:pt x="66" y="175"/>
                    <a:pt x="69" y="174"/>
                  </a:cubicBezTo>
                  <a:cubicBezTo>
                    <a:pt x="67" y="180"/>
                    <a:pt x="65" y="186"/>
                    <a:pt x="63" y="192"/>
                  </a:cubicBezTo>
                  <a:cubicBezTo>
                    <a:pt x="63" y="193"/>
                    <a:pt x="63" y="193"/>
                    <a:pt x="63" y="193"/>
                  </a:cubicBezTo>
                  <a:cubicBezTo>
                    <a:pt x="63" y="193"/>
                    <a:pt x="62" y="193"/>
                    <a:pt x="62" y="193"/>
                  </a:cubicBezTo>
                  <a:cubicBezTo>
                    <a:pt x="60" y="194"/>
                    <a:pt x="59" y="194"/>
                    <a:pt x="58" y="195"/>
                  </a:cubicBezTo>
                  <a:moveTo>
                    <a:pt x="119" y="197"/>
                  </a:moveTo>
                  <a:cubicBezTo>
                    <a:pt x="119" y="196"/>
                    <a:pt x="119" y="196"/>
                    <a:pt x="119" y="196"/>
                  </a:cubicBezTo>
                  <a:cubicBezTo>
                    <a:pt x="119" y="196"/>
                    <a:pt x="119" y="196"/>
                    <a:pt x="119" y="196"/>
                  </a:cubicBezTo>
                  <a:cubicBezTo>
                    <a:pt x="121" y="189"/>
                    <a:pt x="124" y="182"/>
                    <a:pt x="127" y="174"/>
                  </a:cubicBezTo>
                  <a:cubicBezTo>
                    <a:pt x="127" y="174"/>
                    <a:pt x="127" y="174"/>
                    <a:pt x="127" y="174"/>
                  </a:cubicBezTo>
                  <a:cubicBezTo>
                    <a:pt x="128" y="173"/>
                    <a:pt x="129" y="172"/>
                    <a:pt x="131" y="171"/>
                  </a:cubicBezTo>
                  <a:cubicBezTo>
                    <a:pt x="133" y="175"/>
                    <a:pt x="134" y="178"/>
                    <a:pt x="136" y="182"/>
                  </a:cubicBezTo>
                  <a:cubicBezTo>
                    <a:pt x="136" y="183"/>
                    <a:pt x="136" y="183"/>
                    <a:pt x="136" y="183"/>
                  </a:cubicBezTo>
                  <a:cubicBezTo>
                    <a:pt x="130" y="187"/>
                    <a:pt x="126" y="191"/>
                    <a:pt x="119" y="197"/>
                  </a:cubicBezTo>
                  <a:moveTo>
                    <a:pt x="95" y="179"/>
                  </a:moveTo>
                  <a:cubicBezTo>
                    <a:pt x="96" y="176"/>
                    <a:pt x="97" y="173"/>
                    <a:pt x="98" y="170"/>
                  </a:cubicBezTo>
                  <a:cubicBezTo>
                    <a:pt x="99" y="171"/>
                    <a:pt x="99" y="172"/>
                    <a:pt x="100" y="173"/>
                  </a:cubicBezTo>
                  <a:cubicBezTo>
                    <a:pt x="100" y="174"/>
                    <a:pt x="101" y="175"/>
                    <a:pt x="101" y="176"/>
                  </a:cubicBezTo>
                  <a:cubicBezTo>
                    <a:pt x="99" y="177"/>
                    <a:pt x="97" y="178"/>
                    <a:pt x="95" y="179"/>
                  </a:cubicBezTo>
                  <a:moveTo>
                    <a:pt x="68" y="191"/>
                  </a:moveTo>
                  <a:cubicBezTo>
                    <a:pt x="70" y="185"/>
                    <a:pt x="72" y="178"/>
                    <a:pt x="74" y="172"/>
                  </a:cubicBezTo>
                  <a:cubicBezTo>
                    <a:pt x="74" y="172"/>
                    <a:pt x="74" y="172"/>
                    <a:pt x="74" y="172"/>
                  </a:cubicBezTo>
                  <a:cubicBezTo>
                    <a:pt x="77" y="170"/>
                    <a:pt x="80" y="169"/>
                    <a:pt x="83" y="168"/>
                  </a:cubicBezTo>
                  <a:cubicBezTo>
                    <a:pt x="81" y="174"/>
                    <a:pt x="79" y="181"/>
                    <a:pt x="77" y="187"/>
                  </a:cubicBezTo>
                  <a:cubicBezTo>
                    <a:pt x="77" y="188"/>
                    <a:pt x="77" y="188"/>
                    <a:pt x="77" y="188"/>
                  </a:cubicBezTo>
                  <a:cubicBezTo>
                    <a:pt x="76" y="188"/>
                    <a:pt x="75" y="188"/>
                    <a:pt x="74" y="189"/>
                  </a:cubicBezTo>
                  <a:cubicBezTo>
                    <a:pt x="72" y="189"/>
                    <a:pt x="70" y="190"/>
                    <a:pt x="68" y="191"/>
                  </a:cubicBezTo>
                  <a:moveTo>
                    <a:pt x="82" y="185"/>
                  </a:moveTo>
                  <a:cubicBezTo>
                    <a:pt x="84" y="179"/>
                    <a:pt x="86" y="173"/>
                    <a:pt x="88" y="167"/>
                  </a:cubicBezTo>
                  <a:cubicBezTo>
                    <a:pt x="88" y="166"/>
                    <a:pt x="88" y="166"/>
                    <a:pt x="88" y="165"/>
                  </a:cubicBezTo>
                  <a:cubicBezTo>
                    <a:pt x="90" y="164"/>
                    <a:pt x="92" y="163"/>
                    <a:pt x="94" y="162"/>
                  </a:cubicBezTo>
                  <a:cubicBezTo>
                    <a:pt x="94" y="163"/>
                    <a:pt x="95" y="164"/>
                    <a:pt x="95" y="165"/>
                  </a:cubicBezTo>
                  <a:cubicBezTo>
                    <a:pt x="93" y="170"/>
                    <a:pt x="92" y="175"/>
                    <a:pt x="90" y="181"/>
                  </a:cubicBezTo>
                  <a:cubicBezTo>
                    <a:pt x="90" y="181"/>
                    <a:pt x="90" y="181"/>
                    <a:pt x="90" y="182"/>
                  </a:cubicBezTo>
                  <a:cubicBezTo>
                    <a:pt x="87" y="183"/>
                    <a:pt x="85" y="184"/>
                    <a:pt x="82" y="185"/>
                  </a:cubicBezTo>
                  <a:moveTo>
                    <a:pt x="118" y="146"/>
                  </a:moveTo>
                  <a:cubicBezTo>
                    <a:pt x="118" y="145"/>
                    <a:pt x="118" y="145"/>
                    <a:pt x="118" y="144"/>
                  </a:cubicBezTo>
                  <a:cubicBezTo>
                    <a:pt x="118" y="144"/>
                    <a:pt x="119" y="143"/>
                    <a:pt x="119" y="143"/>
                  </a:cubicBezTo>
                  <a:cubicBezTo>
                    <a:pt x="119" y="144"/>
                    <a:pt x="119" y="145"/>
                    <a:pt x="118" y="146"/>
                  </a:cubicBezTo>
                  <a:moveTo>
                    <a:pt x="124" y="155"/>
                  </a:moveTo>
                  <a:cubicBezTo>
                    <a:pt x="123" y="154"/>
                    <a:pt x="122" y="152"/>
                    <a:pt x="121" y="150"/>
                  </a:cubicBezTo>
                  <a:cubicBezTo>
                    <a:pt x="123" y="145"/>
                    <a:pt x="125" y="140"/>
                    <a:pt x="127" y="135"/>
                  </a:cubicBezTo>
                  <a:cubicBezTo>
                    <a:pt x="127" y="135"/>
                    <a:pt x="127" y="135"/>
                    <a:pt x="127" y="135"/>
                  </a:cubicBezTo>
                  <a:cubicBezTo>
                    <a:pt x="128" y="133"/>
                    <a:pt x="130" y="131"/>
                    <a:pt x="131" y="128"/>
                  </a:cubicBezTo>
                  <a:cubicBezTo>
                    <a:pt x="129" y="133"/>
                    <a:pt x="128" y="139"/>
                    <a:pt x="127" y="143"/>
                  </a:cubicBezTo>
                  <a:cubicBezTo>
                    <a:pt x="126" y="148"/>
                    <a:pt x="125" y="153"/>
                    <a:pt x="124" y="155"/>
                  </a:cubicBezTo>
                  <a:moveTo>
                    <a:pt x="131" y="148"/>
                  </a:moveTo>
                  <a:cubicBezTo>
                    <a:pt x="132" y="143"/>
                    <a:pt x="133" y="138"/>
                    <a:pt x="134" y="133"/>
                  </a:cubicBezTo>
                  <a:cubicBezTo>
                    <a:pt x="135" y="130"/>
                    <a:pt x="135" y="127"/>
                    <a:pt x="136" y="125"/>
                  </a:cubicBezTo>
                  <a:cubicBezTo>
                    <a:pt x="136" y="127"/>
                    <a:pt x="137" y="128"/>
                    <a:pt x="137" y="128"/>
                  </a:cubicBezTo>
                  <a:cubicBezTo>
                    <a:pt x="137" y="129"/>
                    <a:pt x="137" y="130"/>
                    <a:pt x="137" y="130"/>
                  </a:cubicBezTo>
                  <a:cubicBezTo>
                    <a:pt x="137" y="130"/>
                    <a:pt x="137" y="130"/>
                    <a:pt x="137" y="130"/>
                  </a:cubicBezTo>
                  <a:cubicBezTo>
                    <a:pt x="137" y="136"/>
                    <a:pt x="134" y="143"/>
                    <a:pt x="131" y="148"/>
                  </a:cubicBezTo>
                  <a:moveTo>
                    <a:pt x="133" y="119"/>
                  </a:moveTo>
                  <a:cubicBezTo>
                    <a:pt x="133" y="119"/>
                    <a:pt x="133" y="118"/>
                    <a:pt x="133" y="118"/>
                  </a:cubicBezTo>
                  <a:cubicBezTo>
                    <a:pt x="133" y="118"/>
                    <a:pt x="133" y="118"/>
                    <a:pt x="133" y="118"/>
                  </a:cubicBezTo>
                  <a:cubicBezTo>
                    <a:pt x="133" y="119"/>
                    <a:pt x="133" y="119"/>
                    <a:pt x="133" y="119"/>
                  </a:cubicBezTo>
                  <a:cubicBezTo>
                    <a:pt x="133" y="119"/>
                    <a:pt x="133" y="119"/>
                    <a:pt x="133" y="119"/>
                  </a:cubicBezTo>
                  <a:moveTo>
                    <a:pt x="95" y="122"/>
                  </a:moveTo>
                  <a:cubicBezTo>
                    <a:pt x="95" y="121"/>
                    <a:pt x="95" y="121"/>
                    <a:pt x="95" y="120"/>
                  </a:cubicBezTo>
                  <a:cubicBezTo>
                    <a:pt x="95" y="118"/>
                    <a:pt x="96" y="116"/>
                    <a:pt x="97" y="113"/>
                  </a:cubicBezTo>
                  <a:cubicBezTo>
                    <a:pt x="97" y="113"/>
                    <a:pt x="97" y="113"/>
                    <a:pt x="97" y="113"/>
                  </a:cubicBezTo>
                  <a:cubicBezTo>
                    <a:pt x="97" y="116"/>
                    <a:pt x="96" y="119"/>
                    <a:pt x="95" y="122"/>
                  </a:cubicBezTo>
                  <a:moveTo>
                    <a:pt x="39" y="115"/>
                  </a:moveTo>
                  <a:cubicBezTo>
                    <a:pt x="39" y="115"/>
                    <a:pt x="38" y="115"/>
                    <a:pt x="38" y="115"/>
                  </a:cubicBezTo>
                  <a:cubicBezTo>
                    <a:pt x="37" y="115"/>
                    <a:pt x="36" y="115"/>
                    <a:pt x="35" y="115"/>
                  </a:cubicBezTo>
                  <a:cubicBezTo>
                    <a:pt x="36" y="112"/>
                    <a:pt x="36" y="109"/>
                    <a:pt x="37" y="106"/>
                  </a:cubicBezTo>
                  <a:cubicBezTo>
                    <a:pt x="40" y="106"/>
                    <a:pt x="43" y="106"/>
                    <a:pt x="45" y="105"/>
                  </a:cubicBezTo>
                  <a:cubicBezTo>
                    <a:pt x="44" y="108"/>
                    <a:pt x="43" y="112"/>
                    <a:pt x="42" y="115"/>
                  </a:cubicBezTo>
                  <a:cubicBezTo>
                    <a:pt x="41" y="115"/>
                    <a:pt x="40" y="115"/>
                    <a:pt x="39" y="115"/>
                  </a:cubicBezTo>
                  <a:moveTo>
                    <a:pt x="31" y="113"/>
                  </a:moveTo>
                  <a:cubicBezTo>
                    <a:pt x="29" y="113"/>
                    <a:pt x="28" y="112"/>
                    <a:pt x="26" y="110"/>
                  </a:cubicBezTo>
                  <a:cubicBezTo>
                    <a:pt x="24" y="108"/>
                    <a:pt x="23" y="105"/>
                    <a:pt x="21" y="103"/>
                  </a:cubicBezTo>
                  <a:cubicBezTo>
                    <a:pt x="23" y="104"/>
                    <a:pt x="25" y="105"/>
                    <a:pt x="28" y="105"/>
                  </a:cubicBezTo>
                  <a:cubicBezTo>
                    <a:pt x="29" y="106"/>
                    <a:pt x="31" y="106"/>
                    <a:pt x="33" y="106"/>
                  </a:cubicBezTo>
                  <a:cubicBezTo>
                    <a:pt x="32" y="108"/>
                    <a:pt x="31" y="111"/>
                    <a:pt x="31" y="113"/>
                  </a:cubicBezTo>
                  <a:moveTo>
                    <a:pt x="92" y="114"/>
                  </a:moveTo>
                  <a:cubicBezTo>
                    <a:pt x="92" y="114"/>
                    <a:pt x="91" y="113"/>
                    <a:pt x="91" y="112"/>
                  </a:cubicBezTo>
                  <a:cubicBezTo>
                    <a:pt x="90" y="112"/>
                    <a:pt x="89" y="111"/>
                    <a:pt x="89" y="111"/>
                  </a:cubicBezTo>
                  <a:cubicBezTo>
                    <a:pt x="90" y="108"/>
                    <a:pt x="91" y="106"/>
                    <a:pt x="92" y="103"/>
                  </a:cubicBezTo>
                  <a:cubicBezTo>
                    <a:pt x="93" y="104"/>
                    <a:pt x="94" y="105"/>
                    <a:pt x="95" y="106"/>
                  </a:cubicBezTo>
                  <a:cubicBezTo>
                    <a:pt x="95" y="106"/>
                    <a:pt x="95" y="106"/>
                    <a:pt x="95" y="106"/>
                  </a:cubicBezTo>
                  <a:cubicBezTo>
                    <a:pt x="94" y="109"/>
                    <a:pt x="93" y="112"/>
                    <a:pt x="92" y="114"/>
                  </a:cubicBezTo>
                  <a:moveTo>
                    <a:pt x="47" y="114"/>
                  </a:moveTo>
                  <a:cubicBezTo>
                    <a:pt x="48" y="111"/>
                    <a:pt x="49" y="107"/>
                    <a:pt x="50" y="104"/>
                  </a:cubicBezTo>
                  <a:cubicBezTo>
                    <a:pt x="53" y="103"/>
                    <a:pt x="55" y="103"/>
                    <a:pt x="58" y="102"/>
                  </a:cubicBezTo>
                  <a:cubicBezTo>
                    <a:pt x="57" y="105"/>
                    <a:pt x="56" y="108"/>
                    <a:pt x="54" y="112"/>
                  </a:cubicBezTo>
                  <a:cubicBezTo>
                    <a:pt x="52" y="112"/>
                    <a:pt x="49" y="113"/>
                    <a:pt x="47" y="114"/>
                  </a:cubicBezTo>
                  <a:moveTo>
                    <a:pt x="85" y="109"/>
                  </a:moveTo>
                  <a:cubicBezTo>
                    <a:pt x="84" y="108"/>
                    <a:pt x="82" y="108"/>
                    <a:pt x="80" y="107"/>
                  </a:cubicBezTo>
                  <a:cubicBezTo>
                    <a:pt x="81" y="105"/>
                    <a:pt x="82" y="102"/>
                    <a:pt x="83" y="99"/>
                  </a:cubicBezTo>
                  <a:cubicBezTo>
                    <a:pt x="85" y="99"/>
                    <a:pt x="87" y="100"/>
                    <a:pt x="88" y="100"/>
                  </a:cubicBezTo>
                  <a:cubicBezTo>
                    <a:pt x="87" y="103"/>
                    <a:pt x="86" y="106"/>
                    <a:pt x="85" y="109"/>
                  </a:cubicBezTo>
                  <a:moveTo>
                    <a:pt x="60" y="110"/>
                  </a:moveTo>
                  <a:cubicBezTo>
                    <a:pt x="61" y="107"/>
                    <a:pt x="62" y="104"/>
                    <a:pt x="63" y="101"/>
                  </a:cubicBezTo>
                  <a:cubicBezTo>
                    <a:pt x="63" y="100"/>
                    <a:pt x="63" y="100"/>
                    <a:pt x="63" y="100"/>
                  </a:cubicBezTo>
                  <a:cubicBezTo>
                    <a:pt x="64" y="100"/>
                    <a:pt x="64" y="100"/>
                    <a:pt x="65" y="100"/>
                  </a:cubicBezTo>
                  <a:cubicBezTo>
                    <a:pt x="67" y="99"/>
                    <a:pt x="69" y="99"/>
                    <a:pt x="71" y="98"/>
                  </a:cubicBezTo>
                  <a:cubicBezTo>
                    <a:pt x="70" y="101"/>
                    <a:pt x="69" y="105"/>
                    <a:pt x="67" y="108"/>
                  </a:cubicBezTo>
                  <a:cubicBezTo>
                    <a:pt x="65" y="108"/>
                    <a:pt x="62" y="109"/>
                    <a:pt x="60" y="110"/>
                  </a:cubicBezTo>
                  <a:moveTo>
                    <a:pt x="72" y="107"/>
                  </a:moveTo>
                  <a:cubicBezTo>
                    <a:pt x="73" y="104"/>
                    <a:pt x="74" y="101"/>
                    <a:pt x="76" y="98"/>
                  </a:cubicBezTo>
                  <a:cubicBezTo>
                    <a:pt x="76" y="98"/>
                    <a:pt x="76" y="98"/>
                    <a:pt x="76" y="98"/>
                  </a:cubicBezTo>
                  <a:cubicBezTo>
                    <a:pt x="77" y="98"/>
                    <a:pt x="78" y="98"/>
                    <a:pt x="79" y="98"/>
                  </a:cubicBezTo>
                  <a:cubicBezTo>
                    <a:pt x="78" y="101"/>
                    <a:pt x="77" y="104"/>
                    <a:pt x="76" y="107"/>
                  </a:cubicBezTo>
                  <a:cubicBezTo>
                    <a:pt x="75" y="107"/>
                    <a:pt x="75" y="107"/>
                    <a:pt x="75" y="107"/>
                  </a:cubicBezTo>
                  <a:cubicBezTo>
                    <a:pt x="74" y="107"/>
                    <a:pt x="73" y="107"/>
                    <a:pt x="72" y="107"/>
                  </a:cubicBezTo>
                  <a:moveTo>
                    <a:pt x="30" y="74"/>
                  </a:moveTo>
                  <a:cubicBezTo>
                    <a:pt x="28" y="72"/>
                    <a:pt x="27" y="70"/>
                    <a:pt x="26" y="67"/>
                  </a:cubicBezTo>
                  <a:cubicBezTo>
                    <a:pt x="26" y="67"/>
                    <a:pt x="26" y="67"/>
                    <a:pt x="26" y="67"/>
                  </a:cubicBezTo>
                  <a:cubicBezTo>
                    <a:pt x="26" y="64"/>
                    <a:pt x="28" y="61"/>
                    <a:pt x="31" y="57"/>
                  </a:cubicBezTo>
                  <a:cubicBezTo>
                    <a:pt x="33" y="56"/>
                    <a:pt x="34" y="54"/>
                    <a:pt x="36" y="53"/>
                  </a:cubicBezTo>
                  <a:cubicBezTo>
                    <a:pt x="35" y="56"/>
                    <a:pt x="34" y="59"/>
                    <a:pt x="33" y="62"/>
                  </a:cubicBezTo>
                  <a:cubicBezTo>
                    <a:pt x="32" y="67"/>
                    <a:pt x="31" y="71"/>
                    <a:pt x="30" y="74"/>
                  </a:cubicBezTo>
                  <a:moveTo>
                    <a:pt x="38" y="77"/>
                  </a:moveTo>
                  <a:cubicBezTo>
                    <a:pt x="36" y="77"/>
                    <a:pt x="35" y="77"/>
                    <a:pt x="34" y="76"/>
                  </a:cubicBezTo>
                  <a:cubicBezTo>
                    <a:pt x="34" y="73"/>
                    <a:pt x="36" y="68"/>
                    <a:pt x="38" y="63"/>
                  </a:cubicBezTo>
                  <a:cubicBezTo>
                    <a:pt x="39" y="58"/>
                    <a:pt x="41" y="52"/>
                    <a:pt x="42" y="49"/>
                  </a:cubicBezTo>
                  <a:cubicBezTo>
                    <a:pt x="45" y="48"/>
                    <a:pt x="48" y="46"/>
                    <a:pt x="51" y="45"/>
                  </a:cubicBezTo>
                  <a:cubicBezTo>
                    <a:pt x="49" y="49"/>
                    <a:pt x="46" y="54"/>
                    <a:pt x="45" y="58"/>
                  </a:cubicBezTo>
                  <a:cubicBezTo>
                    <a:pt x="44" y="59"/>
                    <a:pt x="44" y="60"/>
                    <a:pt x="45" y="60"/>
                  </a:cubicBezTo>
                  <a:cubicBezTo>
                    <a:pt x="44" y="61"/>
                    <a:pt x="44" y="61"/>
                    <a:pt x="43" y="61"/>
                  </a:cubicBezTo>
                  <a:cubicBezTo>
                    <a:pt x="41" y="63"/>
                    <a:pt x="39" y="64"/>
                    <a:pt x="38" y="66"/>
                  </a:cubicBezTo>
                  <a:cubicBezTo>
                    <a:pt x="37" y="67"/>
                    <a:pt x="36" y="69"/>
                    <a:pt x="36" y="72"/>
                  </a:cubicBezTo>
                  <a:cubicBezTo>
                    <a:pt x="36" y="73"/>
                    <a:pt x="36" y="74"/>
                    <a:pt x="37" y="75"/>
                  </a:cubicBezTo>
                  <a:cubicBezTo>
                    <a:pt x="37" y="76"/>
                    <a:pt x="37" y="77"/>
                    <a:pt x="38" y="77"/>
                  </a:cubicBezTo>
                  <a:moveTo>
                    <a:pt x="49" y="58"/>
                  </a:moveTo>
                  <a:cubicBezTo>
                    <a:pt x="51" y="53"/>
                    <a:pt x="54" y="48"/>
                    <a:pt x="56" y="43"/>
                  </a:cubicBezTo>
                  <a:cubicBezTo>
                    <a:pt x="57" y="43"/>
                    <a:pt x="57" y="43"/>
                    <a:pt x="57" y="43"/>
                  </a:cubicBezTo>
                  <a:cubicBezTo>
                    <a:pt x="59" y="42"/>
                    <a:pt x="61" y="41"/>
                    <a:pt x="63" y="41"/>
                  </a:cubicBezTo>
                  <a:cubicBezTo>
                    <a:pt x="61" y="45"/>
                    <a:pt x="59" y="50"/>
                    <a:pt x="57" y="55"/>
                  </a:cubicBezTo>
                  <a:cubicBezTo>
                    <a:pt x="54" y="56"/>
                    <a:pt x="52" y="57"/>
                    <a:pt x="49" y="58"/>
                  </a:cubicBezTo>
                  <a:moveTo>
                    <a:pt x="73" y="50"/>
                  </a:moveTo>
                  <a:cubicBezTo>
                    <a:pt x="75" y="46"/>
                    <a:pt x="77" y="43"/>
                    <a:pt x="78" y="39"/>
                  </a:cubicBezTo>
                  <a:cubicBezTo>
                    <a:pt x="79" y="42"/>
                    <a:pt x="81" y="45"/>
                    <a:pt x="82" y="47"/>
                  </a:cubicBezTo>
                  <a:cubicBezTo>
                    <a:pt x="80" y="48"/>
                    <a:pt x="77" y="49"/>
                    <a:pt x="73" y="50"/>
                  </a:cubicBezTo>
                  <a:moveTo>
                    <a:pt x="62" y="53"/>
                  </a:moveTo>
                  <a:cubicBezTo>
                    <a:pt x="64" y="48"/>
                    <a:pt x="66" y="44"/>
                    <a:pt x="69" y="39"/>
                  </a:cubicBezTo>
                  <a:cubicBezTo>
                    <a:pt x="70" y="39"/>
                    <a:pt x="72" y="39"/>
                    <a:pt x="74" y="39"/>
                  </a:cubicBezTo>
                  <a:cubicBezTo>
                    <a:pt x="72" y="42"/>
                    <a:pt x="70" y="46"/>
                    <a:pt x="68" y="50"/>
                  </a:cubicBezTo>
                  <a:cubicBezTo>
                    <a:pt x="68" y="51"/>
                    <a:pt x="68" y="51"/>
                    <a:pt x="68" y="51"/>
                  </a:cubicBezTo>
                  <a:cubicBezTo>
                    <a:pt x="66" y="52"/>
                    <a:pt x="64" y="52"/>
                    <a:pt x="62" y="53"/>
                  </a:cubicBezTo>
                  <a:moveTo>
                    <a:pt x="84" y="41"/>
                  </a:moveTo>
                  <a:cubicBezTo>
                    <a:pt x="83" y="39"/>
                    <a:pt x="82" y="37"/>
                    <a:pt x="81" y="35"/>
                  </a:cubicBezTo>
                  <a:cubicBezTo>
                    <a:pt x="81" y="29"/>
                    <a:pt x="80" y="23"/>
                    <a:pt x="80" y="17"/>
                  </a:cubicBezTo>
                  <a:cubicBezTo>
                    <a:pt x="81" y="20"/>
                    <a:pt x="83" y="23"/>
                    <a:pt x="84" y="25"/>
                  </a:cubicBezTo>
                  <a:cubicBezTo>
                    <a:pt x="85" y="26"/>
                    <a:pt x="85" y="26"/>
                    <a:pt x="85" y="26"/>
                  </a:cubicBezTo>
                  <a:cubicBezTo>
                    <a:pt x="84" y="31"/>
                    <a:pt x="84" y="36"/>
                    <a:pt x="84" y="41"/>
                  </a:cubicBezTo>
                  <a:moveTo>
                    <a:pt x="35" y="102"/>
                  </a:moveTo>
                  <a:cubicBezTo>
                    <a:pt x="33" y="102"/>
                    <a:pt x="31" y="102"/>
                    <a:pt x="29" y="101"/>
                  </a:cubicBezTo>
                  <a:cubicBezTo>
                    <a:pt x="20" y="99"/>
                    <a:pt x="15" y="94"/>
                    <a:pt x="11" y="89"/>
                  </a:cubicBezTo>
                  <a:cubicBezTo>
                    <a:pt x="8" y="84"/>
                    <a:pt x="6" y="79"/>
                    <a:pt x="5" y="77"/>
                  </a:cubicBezTo>
                  <a:cubicBezTo>
                    <a:pt x="5" y="75"/>
                    <a:pt x="4" y="72"/>
                    <a:pt x="4" y="70"/>
                  </a:cubicBezTo>
                  <a:cubicBezTo>
                    <a:pt x="4" y="59"/>
                    <a:pt x="10" y="46"/>
                    <a:pt x="16" y="39"/>
                  </a:cubicBezTo>
                  <a:cubicBezTo>
                    <a:pt x="16" y="39"/>
                    <a:pt x="17" y="38"/>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6" y="36"/>
                    <a:pt x="16" y="36"/>
                    <a:pt x="16" y="36"/>
                  </a:cubicBezTo>
                  <a:cubicBezTo>
                    <a:pt x="16" y="35"/>
                    <a:pt x="14" y="32"/>
                    <a:pt x="12" y="27"/>
                  </a:cubicBezTo>
                  <a:cubicBezTo>
                    <a:pt x="11" y="24"/>
                    <a:pt x="9" y="21"/>
                    <a:pt x="6" y="18"/>
                  </a:cubicBezTo>
                  <a:cubicBezTo>
                    <a:pt x="12" y="14"/>
                    <a:pt x="16" y="10"/>
                    <a:pt x="21" y="6"/>
                  </a:cubicBezTo>
                  <a:cubicBezTo>
                    <a:pt x="25" y="12"/>
                    <a:pt x="29" y="19"/>
                    <a:pt x="33" y="27"/>
                  </a:cubicBezTo>
                  <a:cubicBezTo>
                    <a:pt x="33" y="27"/>
                    <a:pt x="34" y="28"/>
                    <a:pt x="35" y="28"/>
                  </a:cubicBezTo>
                  <a:cubicBezTo>
                    <a:pt x="35" y="28"/>
                    <a:pt x="35" y="28"/>
                    <a:pt x="36" y="28"/>
                  </a:cubicBezTo>
                  <a:cubicBezTo>
                    <a:pt x="36" y="27"/>
                    <a:pt x="37" y="27"/>
                    <a:pt x="37" y="26"/>
                  </a:cubicBezTo>
                  <a:cubicBezTo>
                    <a:pt x="45" y="22"/>
                    <a:pt x="64" y="15"/>
                    <a:pt x="75" y="13"/>
                  </a:cubicBezTo>
                  <a:cubicBezTo>
                    <a:pt x="76" y="20"/>
                    <a:pt x="76" y="27"/>
                    <a:pt x="77" y="34"/>
                  </a:cubicBezTo>
                  <a:cubicBezTo>
                    <a:pt x="76" y="34"/>
                    <a:pt x="76" y="34"/>
                    <a:pt x="76" y="34"/>
                  </a:cubicBezTo>
                  <a:cubicBezTo>
                    <a:pt x="67" y="34"/>
                    <a:pt x="54" y="38"/>
                    <a:pt x="43" y="44"/>
                  </a:cubicBezTo>
                  <a:cubicBezTo>
                    <a:pt x="42" y="45"/>
                    <a:pt x="41" y="45"/>
                    <a:pt x="40" y="46"/>
                  </a:cubicBezTo>
                  <a:cubicBezTo>
                    <a:pt x="39" y="46"/>
                    <a:pt x="39" y="46"/>
                    <a:pt x="39" y="46"/>
                  </a:cubicBezTo>
                  <a:cubicBezTo>
                    <a:pt x="35" y="49"/>
                    <a:pt x="31" y="51"/>
                    <a:pt x="28" y="54"/>
                  </a:cubicBezTo>
                  <a:cubicBezTo>
                    <a:pt x="25" y="58"/>
                    <a:pt x="22" y="62"/>
                    <a:pt x="22" y="67"/>
                  </a:cubicBezTo>
                  <a:cubicBezTo>
                    <a:pt x="22" y="68"/>
                    <a:pt x="22" y="68"/>
                    <a:pt x="22" y="68"/>
                  </a:cubicBezTo>
                  <a:cubicBezTo>
                    <a:pt x="23" y="73"/>
                    <a:pt x="25" y="76"/>
                    <a:pt x="29" y="79"/>
                  </a:cubicBezTo>
                  <a:cubicBezTo>
                    <a:pt x="29" y="79"/>
                    <a:pt x="29" y="79"/>
                    <a:pt x="29" y="79"/>
                  </a:cubicBezTo>
                  <a:cubicBezTo>
                    <a:pt x="29" y="79"/>
                    <a:pt x="30" y="80"/>
                    <a:pt x="30" y="80"/>
                  </a:cubicBezTo>
                  <a:cubicBezTo>
                    <a:pt x="31" y="80"/>
                    <a:pt x="31" y="80"/>
                    <a:pt x="31" y="80"/>
                  </a:cubicBezTo>
                  <a:cubicBezTo>
                    <a:pt x="34" y="81"/>
                    <a:pt x="38" y="82"/>
                    <a:pt x="41" y="82"/>
                  </a:cubicBezTo>
                  <a:cubicBezTo>
                    <a:pt x="43" y="82"/>
                    <a:pt x="46" y="82"/>
                    <a:pt x="48" y="81"/>
                  </a:cubicBezTo>
                  <a:cubicBezTo>
                    <a:pt x="58" y="79"/>
                    <a:pt x="68" y="73"/>
                    <a:pt x="77" y="72"/>
                  </a:cubicBezTo>
                  <a:cubicBezTo>
                    <a:pt x="81" y="72"/>
                    <a:pt x="84" y="71"/>
                    <a:pt x="87" y="71"/>
                  </a:cubicBezTo>
                  <a:cubicBezTo>
                    <a:pt x="92" y="71"/>
                    <a:pt x="97" y="72"/>
                    <a:pt x="101" y="74"/>
                  </a:cubicBezTo>
                  <a:cubicBezTo>
                    <a:pt x="106" y="77"/>
                    <a:pt x="110" y="80"/>
                    <a:pt x="115" y="85"/>
                  </a:cubicBezTo>
                  <a:cubicBezTo>
                    <a:pt x="123" y="94"/>
                    <a:pt x="129" y="105"/>
                    <a:pt x="129" y="116"/>
                  </a:cubicBezTo>
                  <a:cubicBezTo>
                    <a:pt x="129" y="120"/>
                    <a:pt x="128" y="123"/>
                    <a:pt x="127" y="127"/>
                  </a:cubicBezTo>
                  <a:cubicBezTo>
                    <a:pt x="126" y="129"/>
                    <a:pt x="123" y="132"/>
                    <a:pt x="121" y="135"/>
                  </a:cubicBezTo>
                  <a:cubicBezTo>
                    <a:pt x="118" y="138"/>
                    <a:pt x="116" y="140"/>
                    <a:pt x="114" y="142"/>
                  </a:cubicBezTo>
                  <a:cubicBezTo>
                    <a:pt x="113" y="143"/>
                    <a:pt x="113" y="143"/>
                    <a:pt x="113" y="143"/>
                  </a:cubicBezTo>
                  <a:cubicBezTo>
                    <a:pt x="113" y="143"/>
                    <a:pt x="113" y="143"/>
                    <a:pt x="113" y="143"/>
                  </a:cubicBezTo>
                  <a:cubicBezTo>
                    <a:pt x="113" y="143"/>
                    <a:pt x="113" y="143"/>
                    <a:pt x="113" y="143"/>
                  </a:cubicBezTo>
                  <a:cubicBezTo>
                    <a:pt x="113" y="144"/>
                    <a:pt x="113" y="144"/>
                    <a:pt x="113" y="144"/>
                  </a:cubicBezTo>
                  <a:cubicBezTo>
                    <a:pt x="113" y="144"/>
                    <a:pt x="113" y="144"/>
                    <a:pt x="113" y="144"/>
                  </a:cubicBezTo>
                  <a:cubicBezTo>
                    <a:pt x="113" y="144"/>
                    <a:pt x="113" y="144"/>
                    <a:pt x="113" y="144"/>
                  </a:cubicBezTo>
                  <a:cubicBezTo>
                    <a:pt x="113" y="145"/>
                    <a:pt x="113" y="145"/>
                    <a:pt x="113" y="145"/>
                  </a:cubicBezTo>
                  <a:cubicBezTo>
                    <a:pt x="113" y="145"/>
                    <a:pt x="113" y="145"/>
                    <a:pt x="113" y="145"/>
                  </a:cubicBezTo>
                  <a:cubicBezTo>
                    <a:pt x="114" y="147"/>
                    <a:pt x="116" y="149"/>
                    <a:pt x="117" y="151"/>
                  </a:cubicBezTo>
                  <a:cubicBezTo>
                    <a:pt x="116" y="152"/>
                    <a:pt x="117" y="153"/>
                    <a:pt x="118" y="153"/>
                  </a:cubicBezTo>
                  <a:cubicBezTo>
                    <a:pt x="118" y="154"/>
                    <a:pt x="118" y="154"/>
                    <a:pt x="118" y="154"/>
                  </a:cubicBezTo>
                  <a:cubicBezTo>
                    <a:pt x="121" y="158"/>
                    <a:pt x="124" y="162"/>
                    <a:pt x="128" y="167"/>
                  </a:cubicBezTo>
                  <a:cubicBezTo>
                    <a:pt x="123" y="172"/>
                    <a:pt x="116" y="178"/>
                    <a:pt x="110" y="182"/>
                  </a:cubicBezTo>
                  <a:cubicBezTo>
                    <a:pt x="110" y="182"/>
                    <a:pt x="110" y="182"/>
                    <a:pt x="110" y="182"/>
                  </a:cubicBezTo>
                  <a:cubicBezTo>
                    <a:pt x="109" y="182"/>
                    <a:pt x="109" y="182"/>
                    <a:pt x="109" y="182"/>
                  </a:cubicBezTo>
                  <a:cubicBezTo>
                    <a:pt x="107" y="177"/>
                    <a:pt x="105" y="174"/>
                    <a:pt x="104" y="171"/>
                  </a:cubicBezTo>
                  <a:cubicBezTo>
                    <a:pt x="102" y="168"/>
                    <a:pt x="100" y="164"/>
                    <a:pt x="96" y="158"/>
                  </a:cubicBezTo>
                  <a:cubicBezTo>
                    <a:pt x="96" y="157"/>
                    <a:pt x="95" y="157"/>
                    <a:pt x="94" y="157"/>
                  </a:cubicBezTo>
                  <a:cubicBezTo>
                    <a:pt x="94" y="157"/>
                    <a:pt x="94" y="157"/>
                    <a:pt x="93" y="157"/>
                  </a:cubicBezTo>
                  <a:cubicBezTo>
                    <a:pt x="93" y="157"/>
                    <a:pt x="93" y="158"/>
                    <a:pt x="92" y="158"/>
                  </a:cubicBezTo>
                  <a:cubicBezTo>
                    <a:pt x="88" y="161"/>
                    <a:pt x="79" y="165"/>
                    <a:pt x="70" y="169"/>
                  </a:cubicBezTo>
                  <a:cubicBezTo>
                    <a:pt x="62" y="172"/>
                    <a:pt x="55" y="175"/>
                    <a:pt x="50" y="177"/>
                  </a:cubicBezTo>
                  <a:cubicBezTo>
                    <a:pt x="50" y="173"/>
                    <a:pt x="51" y="168"/>
                    <a:pt x="51" y="164"/>
                  </a:cubicBezTo>
                  <a:cubicBezTo>
                    <a:pt x="51" y="160"/>
                    <a:pt x="50" y="155"/>
                    <a:pt x="50" y="151"/>
                  </a:cubicBezTo>
                  <a:cubicBezTo>
                    <a:pt x="56" y="149"/>
                    <a:pt x="66" y="146"/>
                    <a:pt x="75" y="142"/>
                  </a:cubicBezTo>
                  <a:cubicBezTo>
                    <a:pt x="80" y="139"/>
                    <a:pt x="84" y="137"/>
                    <a:pt x="88" y="135"/>
                  </a:cubicBezTo>
                  <a:cubicBezTo>
                    <a:pt x="89" y="134"/>
                    <a:pt x="89" y="134"/>
                    <a:pt x="89" y="134"/>
                  </a:cubicBezTo>
                  <a:cubicBezTo>
                    <a:pt x="89" y="134"/>
                    <a:pt x="89" y="134"/>
                    <a:pt x="89" y="134"/>
                  </a:cubicBezTo>
                  <a:cubicBezTo>
                    <a:pt x="89" y="134"/>
                    <a:pt x="89" y="134"/>
                    <a:pt x="89" y="134"/>
                  </a:cubicBezTo>
                  <a:cubicBezTo>
                    <a:pt x="93" y="131"/>
                    <a:pt x="97" y="128"/>
                    <a:pt x="98" y="125"/>
                  </a:cubicBezTo>
                  <a:cubicBezTo>
                    <a:pt x="100" y="121"/>
                    <a:pt x="101" y="117"/>
                    <a:pt x="101" y="113"/>
                  </a:cubicBezTo>
                  <a:cubicBezTo>
                    <a:pt x="101" y="107"/>
                    <a:pt x="98" y="102"/>
                    <a:pt x="94" y="99"/>
                  </a:cubicBezTo>
                  <a:cubicBezTo>
                    <a:pt x="93" y="98"/>
                    <a:pt x="93" y="98"/>
                    <a:pt x="93" y="98"/>
                  </a:cubicBezTo>
                  <a:cubicBezTo>
                    <a:pt x="93" y="98"/>
                    <a:pt x="92" y="97"/>
                    <a:pt x="92" y="97"/>
                  </a:cubicBezTo>
                  <a:cubicBezTo>
                    <a:pt x="91" y="97"/>
                    <a:pt x="91" y="97"/>
                    <a:pt x="91" y="97"/>
                  </a:cubicBezTo>
                  <a:cubicBezTo>
                    <a:pt x="89" y="96"/>
                    <a:pt x="86" y="95"/>
                    <a:pt x="84" y="95"/>
                  </a:cubicBezTo>
                  <a:cubicBezTo>
                    <a:pt x="83" y="94"/>
                    <a:pt x="83" y="94"/>
                    <a:pt x="83" y="94"/>
                  </a:cubicBezTo>
                  <a:cubicBezTo>
                    <a:pt x="83" y="94"/>
                    <a:pt x="83" y="94"/>
                    <a:pt x="82" y="94"/>
                  </a:cubicBezTo>
                  <a:cubicBezTo>
                    <a:pt x="82" y="94"/>
                    <a:pt x="82" y="94"/>
                    <a:pt x="82" y="94"/>
                  </a:cubicBezTo>
                  <a:cubicBezTo>
                    <a:pt x="80" y="94"/>
                    <a:pt x="78" y="94"/>
                    <a:pt x="76" y="94"/>
                  </a:cubicBezTo>
                  <a:cubicBezTo>
                    <a:pt x="72" y="94"/>
                    <a:pt x="68" y="94"/>
                    <a:pt x="64" y="95"/>
                  </a:cubicBezTo>
                  <a:cubicBezTo>
                    <a:pt x="55" y="98"/>
                    <a:pt x="45" y="102"/>
                    <a:pt x="36" y="102"/>
                  </a:cubicBezTo>
                  <a:cubicBezTo>
                    <a:pt x="36" y="102"/>
                    <a:pt x="36" y="102"/>
                    <a:pt x="36" y="102"/>
                  </a:cubicBezTo>
                  <a:cubicBezTo>
                    <a:pt x="36" y="102"/>
                    <a:pt x="36" y="102"/>
                    <a:pt x="36" y="102"/>
                  </a:cubicBezTo>
                  <a:cubicBezTo>
                    <a:pt x="35" y="102"/>
                    <a:pt x="35" y="102"/>
                    <a:pt x="35" y="102"/>
                  </a:cubicBezTo>
                  <a:moveTo>
                    <a:pt x="21" y="0"/>
                  </a:moveTo>
                  <a:cubicBezTo>
                    <a:pt x="21" y="0"/>
                    <a:pt x="20" y="1"/>
                    <a:pt x="20" y="1"/>
                  </a:cubicBezTo>
                  <a:cubicBezTo>
                    <a:pt x="13" y="6"/>
                    <a:pt x="9" y="11"/>
                    <a:pt x="2" y="16"/>
                  </a:cubicBezTo>
                  <a:cubicBezTo>
                    <a:pt x="2" y="16"/>
                    <a:pt x="2" y="16"/>
                    <a:pt x="2" y="16"/>
                  </a:cubicBezTo>
                  <a:cubicBezTo>
                    <a:pt x="2" y="16"/>
                    <a:pt x="2" y="16"/>
                    <a:pt x="2" y="16"/>
                  </a:cubicBezTo>
                  <a:cubicBezTo>
                    <a:pt x="1" y="16"/>
                    <a:pt x="1" y="16"/>
                    <a:pt x="1" y="16"/>
                  </a:cubicBezTo>
                  <a:cubicBezTo>
                    <a:pt x="1" y="16"/>
                    <a:pt x="1" y="16"/>
                    <a:pt x="1" y="16"/>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4" y="21"/>
                    <a:pt x="7" y="26"/>
                    <a:pt x="9" y="30"/>
                  </a:cubicBezTo>
                  <a:cubicBezTo>
                    <a:pt x="10" y="32"/>
                    <a:pt x="11" y="34"/>
                    <a:pt x="12" y="36"/>
                  </a:cubicBezTo>
                  <a:cubicBezTo>
                    <a:pt x="12" y="36"/>
                    <a:pt x="12" y="37"/>
                    <a:pt x="12" y="37"/>
                  </a:cubicBezTo>
                  <a:cubicBezTo>
                    <a:pt x="6" y="45"/>
                    <a:pt x="0" y="58"/>
                    <a:pt x="0" y="70"/>
                  </a:cubicBezTo>
                  <a:cubicBezTo>
                    <a:pt x="0" y="73"/>
                    <a:pt x="0" y="75"/>
                    <a:pt x="1" y="78"/>
                  </a:cubicBezTo>
                  <a:cubicBezTo>
                    <a:pt x="2" y="80"/>
                    <a:pt x="4" y="86"/>
                    <a:pt x="8" y="92"/>
                  </a:cubicBezTo>
                  <a:cubicBezTo>
                    <a:pt x="8" y="92"/>
                    <a:pt x="8" y="92"/>
                    <a:pt x="9" y="93"/>
                  </a:cubicBezTo>
                  <a:cubicBezTo>
                    <a:pt x="9" y="93"/>
                    <a:pt x="9" y="94"/>
                    <a:pt x="9" y="94"/>
                  </a:cubicBezTo>
                  <a:cubicBezTo>
                    <a:pt x="14" y="101"/>
                    <a:pt x="17" y="105"/>
                    <a:pt x="22" y="111"/>
                  </a:cubicBezTo>
                  <a:cubicBezTo>
                    <a:pt x="22" y="111"/>
                    <a:pt x="22" y="112"/>
                    <a:pt x="22" y="112"/>
                  </a:cubicBezTo>
                  <a:cubicBezTo>
                    <a:pt x="22" y="112"/>
                    <a:pt x="23" y="113"/>
                    <a:pt x="23" y="113"/>
                  </a:cubicBezTo>
                  <a:cubicBezTo>
                    <a:pt x="24" y="114"/>
                    <a:pt x="24" y="114"/>
                    <a:pt x="24" y="114"/>
                  </a:cubicBezTo>
                  <a:cubicBezTo>
                    <a:pt x="24" y="114"/>
                    <a:pt x="24" y="114"/>
                    <a:pt x="25" y="114"/>
                  </a:cubicBezTo>
                  <a:cubicBezTo>
                    <a:pt x="26" y="116"/>
                    <a:pt x="28" y="117"/>
                    <a:pt x="30" y="118"/>
                  </a:cubicBezTo>
                  <a:cubicBezTo>
                    <a:pt x="30" y="118"/>
                    <a:pt x="31" y="119"/>
                    <a:pt x="31" y="119"/>
                  </a:cubicBezTo>
                  <a:cubicBezTo>
                    <a:pt x="32" y="119"/>
                    <a:pt x="32" y="119"/>
                    <a:pt x="32" y="119"/>
                  </a:cubicBezTo>
                  <a:cubicBezTo>
                    <a:pt x="32" y="119"/>
                    <a:pt x="33" y="119"/>
                    <a:pt x="33" y="119"/>
                  </a:cubicBezTo>
                  <a:cubicBezTo>
                    <a:pt x="35" y="119"/>
                    <a:pt x="37" y="119"/>
                    <a:pt x="38" y="119"/>
                  </a:cubicBezTo>
                  <a:cubicBezTo>
                    <a:pt x="38" y="119"/>
                    <a:pt x="38" y="119"/>
                    <a:pt x="38" y="119"/>
                  </a:cubicBezTo>
                  <a:cubicBezTo>
                    <a:pt x="45" y="119"/>
                    <a:pt x="51" y="117"/>
                    <a:pt x="57" y="115"/>
                  </a:cubicBezTo>
                  <a:cubicBezTo>
                    <a:pt x="63" y="113"/>
                    <a:pt x="70" y="111"/>
                    <a:pt x="75" y="111"/>
                  </a:cubicBezTo>
                  <a:cubicBezTo>
                    <a:pt x="75" y="111"/>
                    <a:pt x="75" y="111"/>
                    <a:pt x="75" y="111"/>
                  </a:cubicBezTo>
                  <a:cubicBezTo>
                    <a:pt x="76" y="111"/>
                    <a:pt x="76" y="111"/>
                    <a:pt x="76" y="111"/>
                  </a:cubicBezTo>
                  <a:cubicBezTo>
                    <a:pt x="77" y="112"/>
                    <a:pt x="77" y="112"/>
                    <a:pt x="77" y="112"/>
                  </a:cubicBezTo>
                  <a:cubicBezTo>
                    <a:pt x="77" y="112"/>
                    <a:pt x="77" y="112"/>
                    <a:pt x="77" y="112"/>
                  </a:cubicBezTo>
                  <a:cubicBezTo>
                    <a:pt x="78" y="112"/>
                    <a:pt x="78" y="112"/>
                    <a:pt x="78" y="111"/>
                  </a:cubicBezTo>
                  <a:cubicBezTo>
                    <a:pt x="81" y="112"/>
                    <a:pt x="82" y="112"/>
                    <a:pt x="84" y="113"/>
                  </a:cubicBezTo>
                  <a:cubicBezTo>
                    <a:pt x="84" y="114"/>
                    <a:pt x="85" y="114"/>
                    <a:pt x="85" y="115"/>
                  </a:cubicBezTo>
                  <a:cubicBezTo>
                    <a:pt x="85" y="115"/>
                    <a:pt x="86" y="115"/>
                    <a:pt x="86" y="115"/>
                  </a:cubicBezTo>
                  <a:cubicBezTo>
                    <a:pt x="86" y="115"/>
                    <a:pt x="86" y="115"/>
                    <a:pt x="87" y="115"/>
                  </a:cubicBezTo>
                  <a:cubicBezTo>
                    <a:pt x="88" y="115"/>
                    <a:pt x="88" y="115"/>
                    <a:pt x="88" y="115"/>
                  </a:cubicBezTo>
                  <a:cubicBezTo>
                    <a:pt x="89" y="117"/>
                    <a:pt x="90" y="118"/>
                    <a:pt x="90" y="120"/>
                  </a:cubicBezTo>
                  <a:cubicBezTo>
                    <a:pt x="90" y="120"/>
                    <a:pt x="90" y="120"/>
                    <a:pt x="90" y="120"/>
                  </a:cubicBezTo>
                  <a:cubicBezTo>
                    <a:pt x="90" y="121"/>
                    <a:pt x="90" y="121"/>
                    <a:pt x="90" y="122"/>
                  </a:cubicBezTo>
                  <a:cubicBezTo>
                    <a:pt x="90" y="122"/>
                    <a:pt x="90" y="122"/>
                    <a:pt x="90" y="122"/>
                  </a:cubicBezTo>
                  <a:cubicBezTo>
                    <a:pt x="90" y="125"/>
                    <a:pt x="89" y="128"/>
                    <a:pt x="87" y="130"/>
                  </a:cubicBezTo>
                  <a:cubicBezTo>
                    <a:pt x="75" y="138"/>
                    <a:pt x="55" y="146"/>
                    <a:pt x="47" y="147"/>
                  </a:cubicBezTo>
                  <a:cubicBezTo>
                    <a:pt x="46" y="147"/>
                    <a:pt x="45" y="148"/>
                    <a:pt x="45" y="150"/>
                  </a:cubicBezTo>
                  <a:cubicBezTo>
                    <a:pt x="46" y="154"/>
                    <a:pt x="46" y="159"/>
                    <a:pt x="46" y="164"/>
                  </a:cubicBezTo>
                  <a:cubicBezTo>
                    <a:pt x="46" y="169"/>
                    <a:pt x="46" y="174"/>
                    <a:pt x="45" y="179"/>
                  </a:cubicBezTo>
                  <a:cubicBezTo>
                    <a:pt x="45" y="179"/>
                    <a:pt x="45" y="180"/>
                    <a:pt x="45" y="181"/>
                  </a:cubicBezTo>
                  <a:cubicBezTo>
                    <a:pt x="49" y="187"/>
                    <a:pt x="52" y="193"/>
                    <a:pt x="55" y="198"/>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7" y="199"/>
                    <a:pt x="57" y="199"/>
                    <a:pt x="57" y="199"/>
                  </a:cubicBezTo>
                  <a:cubicBezTo>
                    <a:pt x="57" y="199"/>
                    <a:pt x="57" y="199"/>
                    <a:pt x="57" y="199"/>
                  </a:cubicBezTo>
                  <a:cubicBezTo>
                    <a:pt x="57" y="199"/>
                    <a:pt x="57" y="199"/>
                    <a:pt x="57" y="199"/>
                  </a:cubicBezTo>
                  <a:cubicBezTo>
                    <a:pt x="58" y="199"/>
                    <a:pt x="58" y="199"/>
                    <a:pt x="58" y="199"/>
                  </a:cubicBezTo>
                  <a:cubicBezTo>
                    <a:pt x="58" y="199"/>
                    <a:pt x="58" y="199"/>
                    <a:pt x="58" y="199"/>
                  </a:cubicBezTo>
                  <a:cubicBezTo>
                    <a:pt x="58" y="199"/>
                    <a:pt x="58" y="199"/>
                    <a:pt x="58" y="199"/>
                  </a:cubicBezTo>
                  <a:cubicBezTo>
                    <a:pt x="58" y="199"/>
                    <a:pt x="58" y="199"/>
                    <a:pt x="58" y="199"/>
                  </a:cubicBezTo>
                  <a:cubicBezTo>
                    <a:pt x="58" y="199"/>
                    <a:pt x="59" y="199"/>
                    <a:pt x="60" y="198"/>
                  </a:cubicBezTo>
                  <a:cubicBezTo>
                    <a:pt x="64" y="197"/>
                    <a:pt x="72" y="194"/>
                    <a:pt x="81" y="191"/>
                  </a:cubicBezTo>
                  <a:cubicBezTo>
                    <a:pt x="89" y="187"/>
                    <a:pt x="97" y="183"/>
                    <a:pt x="103" y="179"/>
                  </a:cubicBezTo>
                  <a:cubicBezTo>
                    <a:pt x="104" y="182"/>
                    <a:pt x="106" y="184"/>
                    <a:pt x="107" y="187"/>
                  </a:cubicBezTo>
                  <a:cubicBezTo>
                    <a:pt x="108" y="188"/>
                    <a:pt x="108" y="188"/>
                    <a:pt x="109" y="188"/>
                  </a:cubicBezTo>
                  <a:cubicBezTo>
                    <a:pt x="109" y="188"/>
                    <a:pt x="109" y="188"/>
                    <a:pt x="109" y="188"/>
                  </a:cubicBezTo>
                  <a:cubicBezTo>
                    <a:pt x="112" y="192"/>
                    <a:pt x="114" y="196"/>
                    <a:pt x="116" y="200"/>
                  </a:cubicBezTo>
                  <a:cubicBezTo>
                    <a:pt x="116" y="201"/>
                    <a:pt x="117" y="201"/>
                    <a:pt x="118" y="201"/>
                  </a:cubicBezTo>
                  <a:cubicBezTo>
                    <a:pt x="118" y="201"/>
                    <a:pt x="118" y="201"/>
                    <a:pt x="118" y="201"/>
                  </a:cubicBezTo>
                  <a:cubicBezTo>
                    <a:pt x="118" y="201"/>
                    <a:pt x="119" y="202"/>
                    <a:pt x="119" y="202"/>
                  </a:cubicBezTo>
                  <a:cubicBezTo>
                    <a:pt x="120" y="202"/>
                    <a:pt x="120" y="201"/>
                    <a:pt x="120" y="201"/>
                  </a:cubicBezTo>
                  <a:cubicBezTo>
                    <a:pt x="129" y="195"/>
                    <a:pt x="133" y="190"/>
                    <a:pt x="140" y="185"/>
                  </a:cubicBezTo>
                  <a:cubicBezTo>
                    <a:pt x="141" y="184"/>
                    <a:pt x="141" y="183"/>
                    <a:pt x="140" y="182"/>
                  </a:cubicBezTo>
                  <a:cubicBezTo>
                    <a:pt x="140" y="182"/>
                    <a:pt x="140" y="182"/>
                    <a:pt x="140" y="182"/>
                  </a:cubicBezTo>
                  <a:cubicBezTo>
                    <a:pt x="140" y="182"/>
                    <a:pt x="140" y="181"/>
                    <a:pt x="140" y="181"/>
                  </a:cubicBezTo>
                  <a:cubicBezTo>
                    <a:pt x="138" y="176"/>
                    <a:pt x="136" y="172"/>
                    <a:pt x="134" y="168"/>
                  </a:cubicBezTo>
                  <a:cubicBezTo>
                    <a:pt x="134" y="167"/>
                    <a:pt x="134" y="167"/>
                    <a:pt x="133" y="166"/>
                  </a:cubicBezTo>
                  <a:cubicBezTo>
                    <a:pt x="131" y="163"/>
                    <a:pt x="129" y="161"/>
                    <a:pt x="127" y="159"/>
                  </a:cubicBezTo>
                  <a:cubicBezTo>
                    <a:pt x="134" y="152"/>
                    <a:pt x="140" y="142"/>
                    <a:pt x="141" y="131"/>
                  </a:cubicBezTo>
                  <a:cubicBezTo>
                    <a:pt x="141" y="131"/>
                    <a:pt x="141" y="131"/>
                    <a:pt x="141" y="131"/>
                  </a:cubicBezTo>
                  <a:cubicBezTo>
                    <a:pt x="141" y="130"/>
                    <a:pt x="141" y="130"/>
                    <a:pt x="141" y="130"/>
                  </a:cubicBezTo>
                  <a:cubicBezTo>
                    <a:pt x="141" y="130"/>
                    <a:pt x="141" y="130"/>
                    <a:pt x="141" y="130"/>
                  </a:cubicBezTo>
                  <a:cubicBezTo>
                    <a:pt x="141" y="130"/>
                    <a:pt x="141" y="130"/>
                    <a:pt x="141" y="130"/>
                  </a:cubicBezTo>
                  <a:cubicBezTo>
                    <a:pt x="141" y="130"/>
                    <a:pt x="139" y="117"/>
                    <a:pt x="128" y="97"/>
                  </a:cubicBezTo>
                  <a:cubicBezTo>
                    <a:pt x="128" y="97"/>
                    <a:pt x="128" y="97"/>
                    <a:pt x="128" y="97"/>
                  </a:cubicBezTo>
                  <a:cubicBezTo>
                    <a:pt x="125" y="91"/>
                    <a:pt x="122" y="86"/>
                    <a:pt x="118" y="82"/>
                  </a:cubicBezTo>
                  <a:cubicBezTo>
                    <a:pt x="113" y="77"/>
                    <a:pt x="108" y="73"/>
                    <a:pt x="103" y="71"/>
                  </a:cubicBezTo>
                  <a:cubicBezTo>
                    <a:pt x="98" y="68"/>
                    <a:pt x="93" y="67"/>
                    <a:pt x="87" y="67"/>
                  </a:cubicBezTo>
                  <a:cubicBezTo>
                    <a:pt x="87" y="67"/>
                    <a:pt x="87" y="67"/>
                    <a:pt x="87" y="67"/>
                  </a:cubicBezTo>
                  <a:cubicBezTo>
                    <a:pt x="84" y="67"/>
                    <a:pt x="80" y="67"/>
                    <a:pt x="77" y="68"/>
                  </a:cubicBezTo>
                  <a:cubicBezTo>
                    <a:pt x="66" y="69"/>
                    <a:pt x="57" y="75"/>
                    <a:pt x="47" y="77"/>
                  </a:cubicBezTo>
                  <a:cubicBezTo>
                    <a:pt x="46" y="77"/>
                    <a:pt x="45" y="77"/>
                    <a:pt x="44" y="77"/>
                  </a:cubicBezTo>
                  <a:cubicBezTo>
                    <a:pt x="44" y="77"/>
                    <a:pt x="44" y="77"/>
                    <a:pt x="44" y="77"/>
                  </a:cubicBezTo>
                  <a:cubicBezTo>
                    <a:pt x="43" y="77"/>
                    <a:pt x="43" y="76"/>
                    <a:pt x="42" y="76"/>
                  </a:cubicBezTo>
                  <a:cubicBezTo>
                    <a:pt x="41" y="75"/>
                    <a:pt x="41" y="74"/>
                    <a:pt x="40" y="73"/>
                  </a:cubicBezTo>
                  <a:cubicBezTo>
                    <a:pt x="40" y="73"/>
                    <a:pt x="40" y="72"/>
                    <a:pt x="40" y="72"/>
                  </a:cubicBezTo>
                  <a:cubicBezTo>
                    <a:pt x="40" y="71"/>
                    <a:pt x="40" y="70"/>
                    <a:pt x="41" y="68"/>
                  </a:cubicBezTo>
                  <a:cubicBezTo>
                    <a:pt x="43" y="66"/>
                    <a:pt x="46" y="64"/>
                    <a:pt x="50" y="62"/>
                  </a:cubicBezTo>
                  <a:cubicBezTo>
                    <a:pt x="56" y="59"/>
                    <a:pt x="64" y="57"/>
                    <a:pt x="71" y="55"/>
                  </a:cubicBezTo>
                  <a:cubicBezTo>
                    <a:pt x="78" y="53"/>
                    <a:pt x="83" y="51"/>
                    <a:pt x="85" y="51"/>
                  </a:cubicBezTo>
                  <a:cubicBezTo>
                    <a:pt x="85" y="51"/>
                    <a:pt x="85" y="51"/>
                    <a:pt x="85" y="51"/>
                  </a:cubicBezTo>
                  <a:cubicBezTo>
                    <a:pt x="86" y="51"/>
                    <a:pt x="86" y="51"/>
                    <a:pt x="86" y="51"/>
                  </a:cubicBezTo>
                  <a:cubicBezTo>
                    <a:pt x="86" y="51"/>
                    <a:pt x="86" y="51"/>
                    <a:pt x="86" y="51"/>
                  </a:cubicBezTo>
                  <a:cubicBezTo>
                    <a:pt x="87" y="51"/>
                    <a:pt x="88" y="50"/>
                    <a:pt x="88" y="49"/>
                  </a:cubicBezTo>
                  <a:cubicBezTo>
                    <a:pt x="88" y="41"/>
                    <a:pt x="89" y="33"/>
                    <a:pt x="89" y="25"/>
                  </a:cubicBezTo>
                  <a:cubicBezTo>
                    <a:pt x="89" y="25"/>
                    <a:pt x="89" y="24"/>
                    <a:pt x="88" y="24"/>
                  </a:cubicBezTo>
                  <a:cubicBezTo>
                    <a:pt x="88" y="23"/>
                    <a:pt x="88" y="23"/>
                    <a:pt x="88" y="23"/>
                  </a:cubicBezTo>
                  <a:cubicBezTo>
                    <a:pt x="86" y="19"/>
                    <a:pt x="83" y="14"/>
                    <a:pt x="80" y="9"/>
                  </a:cubicBezTo>
                  <a:cubicBezTo>
                    <a:pt x="80" y="8"/>
                    <a:pt x="79" y="8"/>
                    <a:pt x="78" y="8"/>
                  </a:cubicBezTo>
                  <a:cubicBezTo>
                    <a:pt x="78" y="8"/>
                    <a:pt x="78" y="8"/>
                    <a:pt x="77" y="8"/>
                  </a:cubicBezTo>
                  <a:cubicBezTo>
                    <a:pt x="77" y="9"/>
                    <a:pt x="77" y="9"/>
                    <a:pt x="77" y="9"/>
                  </a:cubicBezTo>
                  <a:cubicBezTo>
                    <a:pt x="77" y="9"/>
                    <a:pt x="77" y="9"/>
                    <a:pt x="77" y="9"/>
                  </a:cubicBezTo>
                  <a:cubicBezTo>
                    <a:pt x="66" y="10"/>
                    <a:pt x="45" y="17"/>
                    <a:pt x="36" y="22"/>
                  </a:cubicBezTo>
                  <a:cubicBezTo>
                    <a:pt x="32" y="15"/>
                    <a:pt x="28" y="9"/>
                    <a:pt x="24" y="3"/>
                  </a:cubicBezTo>
                  <a:cubicBezTo>
                    <a:pt x="24" y="2"/>
                    <a:pt x="24" y="2"/>
                    <a:pt x="24" y="2"/>
                  </a:cubicBezTo>
                  <a:cubicBezTo>
                    <a:pt x="24" y="2"/>
                    <a:pt x="23" y="2"/>
                    <a:pt x="23" y="1"/>
                  </a:cubicBezTo>
                  <a:cubicBezTo>
                    <a:pt x="23" y="1"/>
                    <a:pt x="22" y="0"/>
                    <a:pt x="2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39"/>
            <p:cNvSpPr>
              <a:spLocks noEditPoints="1"/>
            </p:cNvSpPr>
            <p:nvPr/>
          </p:nvSpPr>
          <p:spPr bwMode="auto">
            <a:xfrm>
              <a:off x="4761" y="650"/>
              <a:ext cx="362" cy="220"/>
            </a:xfrm>
            <a:custGeom>
              <a:avLst/>
              <a:gdLst>
                <a:gd name="T0" fmla="*/ 114 w 153"/>
                <a:gd name="T1" fmla="*/ 13 h 93"/>
                <a:gd name="T2" fmla="*/ 136 w 153"/>
                <a:gd name="T3" fmla="*/ 7 h 93"/>
                <a:gd name="T4" fmla="*/ 148 w 153"/>
                <a:gd name="T5" fmla="*/ 5 h 93"/>
                <a:gd name="T6" fmla="*/ 143 w 153"/>
                <a:gd name="T7" fmla="*/ 38 h 93"/>
                <a:gd name="T8" fmla="*/ 139 w 153"/>
                <a:gd name="T9" fmla="*/ 36 h 93"/>
                <a:gd name="T10" fmla="*/ 139 w 153"/>
                <a:gd name="T11" fmla="*/ 18 h 93"/>
                <a:gd name="T12" fmla="*/ 137 w 153"/>
                <a:gd name="T13" fmla="*/ 19 h 93"/>
                <a:gd name="T14" fmla="*/ 97 w 153"/>
                <a:gd name="T15" fmla="*/ 66 h 93"/>
                <a:gd name="T16" fmla="*/ 90 w 153"/>
                <a:gd name="T17" fmla="*/ 71 h 93"/>
                <a:gd name="T18" fmla="*/ 84 w 153"/>
                <a:gd name="T19" fmla="*/ 68 h 93"/>
                <a:gd name="T20" fmla="*/ 45 w 153"/>
                <a:gd name="T21" fmla="*/ 48 h 93"/>
                <a:gd name="T22" fmla="*/ 5 w 153"/>
                <a:gd name="T23" fmla="*/ 87 h 93"/>
                <a:gd name="T24" fmla="*/ 39 w 153"/>
                <a:gd name="T25" fmla="*/ 44 h 93"/>
                <a:gd name="T26" fmla="*/ 50 w 153"/>
                <a:gd name="T27" fmla="*/ 43 h 93"/>
                <a:gd name="T28" fmla="*/ 90 w 153"/>
                <a:gd name="T29" fmla="*/ 63 h 93"/>
                <a:gd name="T30" fmla="*/ 92 w 153"/>
                <a:gd name="T31" fmla="*/ 63 h 93"/>
                <a:gd name="T32" fmla="*/ 128 w 153"/>
                <a:gd name="T33" fmla="*/ 22 h 93"/>
                <a:gd name="T34" fmla="*/ 133 w 153"/>
                <a:gd name="T35" fmla="*/ 15 h 93"/>
                <a:gd name="T36" fmla="*/ 131 w 153"/>
                <a:gd name="T37" fmla="*/ 14 h 93"/>
                <a:gd name="T38" fmla="*/ 151 w 153"/>
                <a:gd name="T39" fmla="*/ 0 h 93"/>
                <a:gd name="T40" fmla="*/ 108 w 153"/>
                <a:gd name="T41" fmla="*/ 9 h 93"/>
                <a:gd name="T42" fmla="*/ 107 w 153"/>
                <a:gd name="T43" fmla="*/ 12 h 93"/>
                <a:gd name="T44" fmla="*/ 115 w 153"/>
                <a:gd name="T45" fmla="*/ 18 h 93"/>
                <a:gd name="T46" fmla="*/ 126 w 153"/>
                <a:gd name="T47" fmla="*/ 18 h 93"/>
                <a:gd name="T48" fmla="*/ 73 w 153"/>
                <a:gd name="T49" fmla="*/ 50 h 93"/>
                <a:gd name="T50" fmla="*/ 46 w 153"/>
                <a:gd name="T51" fmla="*/ 37 h 93"/>
                <a:gd name="T52" fmla="*/ 0 w 153"/>
                <a:gd name="T53" fmla="*/ 80 h 93"/>
                <a:gd name="T54" fmla="*/ 2 w 153"/>
                <a:gd name="T55" fmla="*/ 91 h 93"/>
                <a:gd name="T56" fmla="*/ 4 w 153"/>
                <a:gd name="T57" fmla="*/ 93 h 93"/>
                <a:gd name="T58" fmla="*/ 45 w 153"/>
                <a:gd name="T59" fmla="*/ 52 h 93"/>
                <a:gd name="T60" fmla="*/ 90 w 153"/>
                <a:gd name="T61" fmla="*/ 74 h 93"/>
                <a:gd name="T62" fmla="*/ 100 w 153"/>
                <a:gd name="T63" fmla="*/ 69 h 93"/>
                <a:gd name="T64" fmla="*/ 135 w 153"/>
                <a:gd name="T65" fmla="*/ 36 h 93"/>
                <a:gd name="T66" fmla="*/ 138 w 153"/>
                <a:gd name="T67" fmla="*/ 40 h 93"/>
                <a:gd name="T68" fmla="*/ 144 w 153"/>
                <a:gd name="T69" fmla="*/ 43 h 93"/>
                <a:gd name="T70" fmla="*/ 146 w 153"/>
                <a:gd name="T71" fmla="*/ 42 h 93"/>
                <a:gd name="T72" fmla="*/ 153 w 153"/>
                <a:gd name="T73" fmla="*/ 3 h 93"/>
                <a:gd name="T74" fmla="*/ 151 w 153"/>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93">
                  <a:moveTo>
                    <a:pt x="116" y="14"/>
                  </a:moveTo>
                  <a:cubicBezTo>
                    <a:pt x="115" y="14"/>
                    <a:pt x="114" y="13"/>
                    <a:pt x="114" y="13"/>
                  </a:cubicBezTo>
                  <a:cubicBezTo>
                    <a:pt x="113" y="12"/>
                    <a:pt x="113" y="12"/>
                    <a:pt x="112" y="11"/>
                  </a:cubicBezTo>
                  <a:cubicBezTo>
                    <a:pt x="119" y="10"/>
                    <a:pt x="128" y="8"/>
                    <a:pt x="136" y="7"/>
                  </a:cubicBezTo>
                  <a:cubicBezTo>
                    <a:pt x="140" y="6"/>
                    <a:pt x="144" y="5"/>
                    <a:pt x="147" y="5"/>
                  </a:cubicBezTo>
                  <a:cubicBezTo>
                    <a:pt x="147" y="5"/>
                    <a:pt x="148" y="5"/>
                    <a:pt x="148" y="5"/>
                  </a:cubicBezTo>
                  <a:cubicBezTo>
                    <a:pt x="148" y="8"/>
                    <a:pt x="147" y="13"/>
                    <a:pt x="146" y="19"/>
                  </a:cubicBezTo>
                  <a:cubicBezTo>
                    <a:pt x="145" y="26"/>
                    <a:pt x="144" y="34"/>
                    <a:pt x="143" y="38"/>
                  </a:cubicBezTo>
                  <a:cubicBezTo>
                    <a:pt x="142" y="38"/>
                    <a:pt x="141" y="37"/>
                    <a:pt x="141" y="37"/>
                  </a:cubicBezTo>
                  <a:cubicBezTo>
                    <a:pt x="140" y="36"/>
                    <a:pt x="139" y="36"/>
                    <a:pt x="139" y="36"/>
                  </a:cubicBezTo>
                  <a:cubicBezTo>
                    <a:pt x="140" y="20"/>
                    <a:pt x="140" y="20"/>
                    <a:pt x="140" y="20"/>
                  </a:cubicBezTo>
                  <a:cubicBezTo>
                    <a:pt x="140" y="20"/>
                    <a:pt x="140" y="19"/>
                    <a:pt x="139" y="18"/>
                  </a:cubicBezTo>
                  <a:cubicBezTo>
                    <a:pt x="139" y="18"/>
                    <a:pt x="139" y="18"/>
                    <a:pt x="138" y="18"/>
                  </a:cubicBezTo>
                  <a:cubicBezTo>
                    <a:pt x="138" y="18"/>
                    <a:pt x="137" y="19"/>
                    <a:pt x="137" y="19"/>
                  </a:cubicBezTo>
                  <a:cubicBezTo>
                    <a:pt x="137" y="19"/>
                    <a:pt x="135" y="21"/>
                    <a:pt x="133" y="24"/>
                  </a:cubicBezTo>
                  <a:cubicBezTo>
                    <a:pt x="125" y="33"/>
                    <a:pt x="109" y="53"/>
                    <a:pt x="97" y="66"/>
                  </a:cubicBezTo>
                  <a:cubicBezTo>
                    <a:pt x="95" y="68"/>
                    <a:pt x="93" y="70"/>
                    <a:pt x="91" y="70"/>
                  </a:cubicBezTo>
                  <a:cubicBezTo>
                    <a:pt x="91" y="71"/>
                    <a:pt x="91" y="71"/>
                    <a:pt x="90" y="71"/>
                  </a:cubicBezTo>
                  <a:cubicBezTo>
                    <a:pt x="90" y="71"/>
                    <a:pt x="90" y="71"/>
                    <a:pt x="90" y="71"/>
                  </a:cubicBezTo>
                  <a:cubicBezTo>
                    <a:pt x="88" y="71"/>
                    <a:pt x="86" y="70"/>
                    <a:pt x="84" y="68"/>
                  </a:cubicBezTo>
                  <a:cubicBezTo>
                    <a:pt x="71" y="62"/>
                    <a:pt x="58" y="55"/>
                    <a:pt x="46" y="48"/>
                  </a:cubicBezTo>
                  <a:cubicBezTo>
                    <a:pt x="45" y="48"/>
                    <a:pt x="45" y="48"/>
                    <a:pt x="45" y="48"/>
                  </a:cubicBezTo>
                  <a:cubicBezTo>
                    <a:pt x="44" y="48"/>
                    <a:pt x="44" y="48"/>
                    <a:pt x="43" y="48"/>
                  </a:cubicBezTo>
                  <a:cubicBezTo>
                    <a:pt x="5" y="87"/>
                    <a:pt x="5" y="87"/>
                    <a:pt x="5" y="87"/>
                  </a:cubicBezTo>
                  <a:cubicBezTo>
                    <a:pt x="4" y="85"/>
                    <a:pt x="4" y="84"/>
                    <a:pt x="4" y="82"/>
                  </a:cubicBezTo>
                  <a:cubicBezTo>
                    <a:pt x="16" y="70"/>
                    <a:pt x="27" y="57"/>
                    <a:pt x="39" y="44"/>
                  </a:cubicBezTo>
                  <a:cubicBezTo>
                    <a:pt x="41" y="42"/>
                    <a:pt x="43" y="41"/>
                    <a:pt x="46" y="41"/>
                  </a:cubicBezTo>
                  <a:cubicBezTo>
                    <a:pt x="47" y="41"/>
                    <a:pt x="49" y="42"/>
                    <a:pt x="50" y="43"/>
                  </a:cubicBezTo>
                  <a:cubicBezTo>
                    <a:pt x="56" y="46"/>
                    <a:pt x="64" y="50"/>
                    <a:pt x="71" y="54"/>
                  </a:cubicBezTo>
                  <a:cubicBezTo>
                    <a:pt x="79" y="57"/>
                    <a:pt x="86" y="61"/>
                    <a:pt x="90" y="63"/>
                  </a:cubicBezTo>
                  <a:cubicBezTo>
                    <a:pt x="90" y="63"/>
                    <a:pt x="90" y="63"/>
                    <a:pt x="91" y="63"/>
                  </a:cubicBezTo>
                  <a:cubicBezTo>
                    <a:pt x="91" y="63"/>
                    <a:pt x="92" y="63"/>
                    <a:pt x="92" y="63"/>
                  </a:cubicBezTo>
                  <a:cubicBezTo>
                    <a:pt x="100" y="53"/>
                    <a:pt x="110" y="42"/>
                    <a:pt x="118" y="33"/>
                  </a:cubicBezTo>
                  <a:cubicBezTo>
                    <a:pt x="122" y="28"/>
                    <a:pt x="126" y="24"/>
                    <a:pt x="128" y="22"/>
                  </a:cubicBezTo>
                  <a:cubicBezTo>
                    <a:pt x="131" y="19"/>
                    <a:pt x="132" y="17"/>
                    <a:pt x="132" y="17"/>
                  </a:cubicBezTo>
                  <a:cubicBezTo>
                    <a:pt x="133" y="16"/>
                    <a:pt x="133" y="16"/>
                    <a:pt x="133" y="15"/>
                  </a:cubicBezTo>
                  <a:cubicBezTo>
                    <a:pt x="132" y="14"/>
                    <a:pt x="132" y="14"/>
                    <a:pt x="131" y="14"/>
                  </a:cubicBezTo>
                  <a:cubicBezTo>
                    <a:pt x="131" y="14"/>
                    <a:pt x="131" y="14"/>
                    <a:pt x="131" y="14"/>
                  </a:cubicBezTo>
                  <a:cubicBezTo>
                    <a:pt x="116" y="14"/>
                    <a:pt x="116" y="14"/>
                    <a:pt x="116" y="14"/>
                  </a:cubicBezTo>
                  <a:moveTo>
                    <a:pt x="151" y="0"/>
                  </a:moveTo>
                  <a:cubicBezTo>
                    <a:pt x="151" y="0"/>
                    <a:pt x="151" y="0"/>
                    <a:pt x="150" y="0"/>
                  </a:cubicBezTo>
                  <a:cubicBezTo>
                    <a:pt x="150" y="0"/>
                    <a:pt x="123" y="4"/>
                    <a:pt x="108" y="9"/>
                  </a:cubicBezTo>
                  <a:cubicBezTo>
                    <a:pt x="107" y="9"/>
                    <a:pt x="107" y="9"/>
                    <a:pt x="106" y="10"/>
                  </a:cubicBezTo>
                  <a:cubicBezTo>
                    <a:pt x="106" y="11"/>
                    <a:pt x="106" y="11"/>
                    <a:pt x="107" y="12"/>
                  </a:cubicBezTo>
                  <a:cubicBezTo>
                    <a:pt x="109" y="13"/>
                    <a:pt x="114" y="18"/>
                    <a:pt x="114" y="18"/>
                  </a:cubicBezTo>
                  <a:cubicBezTo>
                    <a:pt x="114" y="18"/>
                    <a:pt x="115" y="18"/>
                    <a:pt x="115" y="18"/>
                  </a:cubicBezTo>
                  <a:cubicBezTo>
                    <a:pt x="115" y="18"/>
                    <a:pt x="115" y="18"/>
                    <a:pt x="115" y="18"/>
                  </a:cubicBezTo>
                  <a:cubicBezTo>
                    <a:pt x="126" y="18"/>
                    <a:pt x="126" y="18"/>
                    <a:pt x="126" y="18"/>
                  </a:cubicBezTo>
                  <a:cubicBezTo>
                    <a:pt x="119" y="26"/>
                    <a:pt x="102" y="44"/>
                    <a:pt x="90" y="59"/>
                  </a:cubicBezTo>
                  <a:cubicBezTo>
                    <a:pt x="86" y="56"/>
                    <a:pt x="80" y="53"/>
                    <a:pt x="73" y="50"/>
                  </a:cubicBezTo>
                  <a:cubicBezTo>
                    <a:pt x="66" y="47"/>
                    <a:pt x="58" y="43"/>
                    <a:pt x="52" y="39"/>
                  </a:cubicBezTo>
                  <a:cubicBezTo>
                    <a:pt x="50" y="38"/>
                    <a:pt x="48" y="37"/>
                    <a:pt x="46" y="37"/>
                  </a:cubicBezTo>
                  <a:cubicBezTo>
                    <a:pt x="42" y="37"/>
                    <a:pt x="39" y="39"/>
                    <a:pt x="36" y="42"/>
                  </a:cubicBezTo>
                  <a:cubicBezTo>
                    <a:pt x="24" y="55"/>
                    <a:pt x="12" y="67"/>
                    <a:pt x="0" y="80"/>
                  </a:cubicBezTo>
                  <a:cubicBezTo>
                    <a:pt x="0" y="81"/>
                    <a:pt x="0" y="81"/>
                    <a:pt x="0" y="82"/>
                  </a:cubicBezTo>
                  <a:cubicBezTo>
                    <a:pt x="0" y="86"/>
                    <a:pt x="2" y="89"/>
                    <a:pt x="2" y="91"/>
                  </a:cubicBezTo>
                  <a:cubicBezTo>
                    <a:pt x="2" y="92"/>
                    <a:pt x="2" y="93"/>
                    <a:pt x="3" y="93"/>
                  </a:cubicBezTo>
                  <a:cubicBezTo>
                    <a:pt x="3" y="93"/>
                    <a:pt x="3" y="93"/>
                    <a:pt x="4" y="93"/>
                  </a:cubicBezTo>
                  <a:cubicBezTo>
                    <a:pt x="4" y="93"/>
                    <a:pt x="5" y="93"/>
                    <a:pt x="5" y="93"/>
                  </a:cubicBezTo>
                  <a:cubicBezTo>
                    <a:pt x="45" y="52"/>
                    <a:pt x="45" y="52"/>
                    <a:pt x="45" y="52"/>
                  </a:cubicBezTo>
                  <a:cubicBezTo>
                    <a:pt x="57" y="59"/>
                    <a:pt x="70" y="65"/>
                    <a:pt x="82" y="72"/>
                  </a:cubicBezTo>
                  <a:cubicBezTo>
                    <a:pt x="84" y="73"/>
                    <a:pt x="87" y="74"/>
                    <a:pt x="90" y="74"/>
                  </a:cubicBezTo>
                  <a:cubicBezTo>
                    <a:pt x="91" y="74"/>
                    <a:pt x="92" y="74"/>
                    <a:pt x="92" y="74"/>
                  </a:cubicBezTo>
                  <a:cubicBezTo>
                    <a:pt x="96" y="74"/>
                    <a:pt x="98" y="71"/>
                    <a:pt x="100" y="69"/>
                  </a:cubicBezTo>
                  <a:cubicBezTo>
                    <a:pt x="112" y="56"/>
                    <a:pt x="128" y="36"/>
                    <a:pt x="136" y="27"/>
                  </a:cubicBezTo>
                  <a:cubicBezTo>
                    <a:pt x="135" y="36"/>
                    <a:pt x="135" y="36"/>
                    <a:pt x="135" y="36"/>
                  </a:cubicBezTo>
                  <a:cubicBezTo>
                    <a:pt x="135" y="37"/>
                    <a:pt x="135" y="38"/>
                    <a:pt x="136" y="38"/>
                  </a:cubicBezTo>
                  <a:cubicBezTo>
                    <a:pt x="136" y="38"/>
                    <a:pt x="137" y="39"/>
                    <a:pt x="138" y="40"/>
                  </a:cubicBezTo>
                  <a:cubicBezTo>
                    <a:pt x="140" y="41"/>
                    <a:pt x="142" y="42"/>
                    <a:pt x="144" y="43"/>
                  </a:cubicBezTo>
                  <a:cubicBezTo>
                    <a:pt x="144" y="43"/>
                    <a:pt x="144" y="43"/>
                    <a:pt x="144" y="43"/>
                  </a:cubicBezTo>
                  <a:cubicBezTo>
                    <a:pt x="145" y="43"/>
                    <a:pt x="145" y="43"/>
                    <a:pt x="145" y="43"/>
                  </a:cubicBezTo>
                  <a:cubicBezTo>
                    <a:pt x="146" y="43"/>
                    <a:pt x="146" y="42"/>
                    <a:pt x="146" y="42"/>
                  </a:cubicBezTo>
                  <a:cubicBezTo>
                    <a:pt x="147" y="38"/>
                    <a:pt x="149" y="28"/>
                    <a:pt x="150" y="19"/>
                  </a:cubicBezTo>
                  <a:cubicBezTo>
                    <a:pt x="152" y="10"/>
                    <a:pt x="153" y="3"/>
                    <a:pt x="153" y="3"/>
                  </a:cubicBezTo>
                  <a:cubicBezTo>
                    <a:pt x="153" y="2"/>
                    <a:pt x="153" y="1"/>
                    <a:pt x="152" y="1"/>
                  </a:cubicBezTo>
                  <a:cubicBezTo>
                    <a:pt x="152" y="1"/>
                    <a:pt x="151" y="0"/>
                    <a:pt x="15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740"/>
            <p:cNvSpPr>
              <a:spLocks noEditPoints="1"/>
            </p:cNvSpPr>
            <p:nvPr/>
          </p:nvSpPr>
          <p:spPr bwMode="auto">
            <a:xfrm>
              <a:off x="4699" y="641"/>
              <a:ext cx="427" cy="340"/>
            </a:xfrm>
            <a:custGeom>
              <a:avLst/>
              <a:gdLst>
                <a:gd name="T0" fmla="*/ 115 w 180"/>
                <a:gd name="T1" fmla="*/ 123 h 144"/>
                <a:gd name="T2" fmla="*/ 82 w 180"/>
                <a:gd name="T3" fmla="*/ 123 h 144"/>
                <a:gd name="T4" fmla="*/ 43 w 180"/>
                <a:gd name="T5" fmla="*/ 123 h 144"/>
                <a:gd name="T6" fmla="*/ 121 w 180"/>
                <a:gd name="T7" fmla="*/ 114 h 144"/>
                <a:gd name="T8" fmla="*/ 138 w 180"/>
                <a:gd name="T9" fmla="*/ 123 h 144"/>
                <a:gd name="T10" fmla="*/ 154 w 180"/>
                <a:gd name="T11" fmla="*/ 123 h 144"/>
                <a:gd name="T12" fmla="*/ 88 w 180"/>
                <a:gd name="T13" fmla="*/ 107 h 144"/>
                <a:gd name="T14" fmla="*/ 74 w 180"/>
                <a:gd name="T15" fmla="*/ 123 h 144"/>
                <a:gd name="T16" fmla="*/ 39 w 180"/>
                <a:gd name="T17" fmla="*/ 114 h 144"/>
                <a:gd name="T18" fmla="*/ 39 w 180"/>
                <a:gd name="T19" fmla="*/ 120 h 144"/>
                <a:gd name="T20" fmla="*/ 121 w 180"/>
                <a:gd name="T21" fmla="*/ 105 h 144"/>
                <a:gd name="T22" fmla="*/ 71 w 180"/>
                <a:gd name="T23" fmla="*/ 105 h 144"/>
                <a:gd name="T24" fmla="*/ 137 w 180"/>
                <a:gd name="T25" fmla="*/ 114 h 144"/>
                <a:gd name="T26" fmla="*/ 153 w 180"/>
                <a:gd name="T27" fmla="*/ 103 h 144"/>
                <a:gd name="T28" fmla="*/ 109 w 180"/>
                <a:gd name="T29" fmla="*/ 92 h 144"/>
                <a:gd name="T30" fmla="*/ 121 w 180"/>
                <a:gd name="T31" fmla="*/ 91 h 144"/>
                <a:gd name="T32" fmla="*/ 38 w 180"/>
                <a:gd name="T33" fmla="*/ 109 h 144"/>
                <a:gd name="T34" fmla="*/ 38 w 180"/>
                <a:gd name="T35" fmla="*/ 109 h 144"/>
                <a:gd name="T36" fmla="*/ 88 w 180"/>
                <a:gd name="T37" fmla="*/ 84 h 144"/>
                <a:gd name="T38" fmla="*/ 137 w 180"/>
                <a:gd name="T39" fmla="*/ 92 h 144"/>
                <a:gd name="T40" fmla="*/ 154 w 180"/>
                <a:gd name="T41" fmla="*/ 89 h 144"/>
                <a:gd name="T42" fmla="*/ 70 w 180"/>
                <a:gd name="T43" fmla="*/ 79 h 144"/>
                <a:gd name="T44" fmla="*/ 70 w 180"/>
                <a:gd name="T45" fmla="*/ 85 h 144"/>
                <a:gd name="T46" fmla="*/ 73 w 180"/>
                <a:gd name="T47" fmla="*/ 73 h 144"/>
                <a:gd name="T48" fmla="*/ 153 w 180"/>
                <a:gd name="T49" fmla="*/ 63 h 144"/>
                <a:gd name="T50" fmla="*/ 16 w 180"/>
                <a:gd name="T51" fmla="*/ 0 h 144"/>
                <a:gd name="T52" fmla="*/ 8 w 180"/>
                <a:gd name="T53" fmla="*/ 34 h 144"/>
                <a:gd name="T54" fmla="*/ 10 w 180"/>
                <a:gd name="T55" fmla="*/ 49 h 144"/>
                <a:gd name="T56" fmla="*/ 14 w 180"/>
                <a:gd name="T57" fmla="*/ 68 h 144"/>
                <a:gd name="T58" fmla="*/ 14 w 180"/>
                <a:gd name="T59" fmla="*/ 72 h 144"/>
                <a:gd name="T60" fmla="*/ 10 w 180"/>
                <a:gd name="T61" fmla="*/ 90 h 144"/>
                <a:gd name="T62" fmla="*/ 8 w 180"/>
                <a:gd name="T63" fmla="*/ 107 h 144"/>
                <a:gd name="T64" fmla="*/ 2 w 180"/>
                <a:gd name="T65" fmla="*/ 124 h 144"/>
                <a:gd name="T66" fmla="*/ 14 w 180"/>
                <a:gd name="T67" fmla="*/ 142 h 144"/>
                <a:gd name="T68" fmla="*/ 178 w 180"/>
                <a:gd name="T69" fmla="*/ 128 h 144"/>
                <a:gd name="T70" fmla="*/ 158 w 180"/>
                <a:gd name="T71" fmla="*/ 112 h 144"/>
                <a:gd name="T72" fmla="*/ 156 w 180"/>
                <a:gd name="T73" fmla="*/ 57 h 144"/>
                <a:gd name="T74" fmla="*/ 136 w 180"/>
                <a:gd name="T75" fmla="*/ 75 h 144"/>
                <a:gd name="T76" fmla="*/ 134 w 180"/>
                <a:gd name="T77" fmla="*/ 118 h 144"/>
                <a:gd name="T78" fmla="*/ 125 w 180"/>
                <a:gd name="T79" fmla="*/ 87 h 144"/>
                <a:gd name="T80" fmla="*/ 118 w 180"/>
                <a:gd name="T81" fmla="*/ 88 h 144"/>
                <a:gd name="T82" fmla="*/ 106 w 180"/>
                <a:gd name="T83" fmla="*/ 86 h 144"/>
                <a:gd name="T84" fmla="*/ 100 w 180"/>
                <a:gd name="T85" fmla="*/ 85 h 144"/>
                <a:gd name="T86" fmla="*/ 101 w 180"/>
                <a:gd name="T87" fmla="*/ 124 h 144"/>
                <a:gd name="T88" fmla="*/ 92 w 180"/>
                <a:gd name="T89" fmla="*/ 104 h 144"/>
                <a:gd name="T90" fmla="*/ 91 w 180"/>
                <a:gd name="T91" fmla="*/ 81 h 144"/>
                <a:gd name="T92" fmla="*/ 72 w 180"/>
                <a:gd name="T93" fmla="*/ 70 h 144"/>
                <a:gd name="T94" fmla="*/ 66 w 180"/>
                <a:gd name="T95" fmla="*/ 79 h 144"/>
                <a:gd name="T96" fmla="*/ 59 w 180"/>
                <a:gd name="T97" fmla="*/ 84 h 144"/>
                <a:gd name="T98" fmla="*/ 35 w 180"/>
                <a:gd name="T99" fmla="*/ 103 h 144"/>
                <a:gd name="T100" fmla="*/ 18 w 180"/>
                <a:gd name="T101"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44">
                  <a:moveTo>
                    <a:pt x="115" y="123"/>
                  </a:moveTo>
                  <a:cubicBezTo>
                    <a:pt x="117" y="121"/>
                    <a:pt x="119" y="120"/>
                    <a:pt x="121" y="119"/>
                  </a:cubicBezTo>
                  <a:cubicBezTo>
                    <a:pt x="121" y="120"/>
                    <a:pt x="121" y="121"/>
                    <a:pt x="121" y="123"/>
                  </a:cubicBezTo>
                  <a:cubicBezTo>
                    <a:pt x="115" y="123"/>
                    <a:pt x="115" y="123"/>
                    <a:pt x="115" y="123"/>
                  </a:cubicBezTo>
                  <a:moveTo>
                    <a:pt x="82" y="123"/>
                  </a:moveTo>
                  <a:cubicBezTo>
                    <a:pt x="84" y="121"/>
                    <a:pt x="86" y="120"/>
                    <a:pt x="88" y="118"/>
                  </a:cubicBezTo>
                  <a:cubicBezTo>
                    <a:pt x="88" y="120"/>
                    <a:pt x="88" y="121"/>
                    <a:pt x="88" y="123"/>
                  </a:cubicBezTo>
                  <a:cubicBezTo>
                    <a:pt x="82" y="123"/>
                    <a:pt x="82" y="123"/>
                    <a:pt x="82" y="123"/>
                  </a:cubicBezTo>
                  <a:moveTo>
                    <a:pt x="43" y="123"/>
                  </a:moveTo>
                  <a:cubicBezTo>
                    <a:pt x="47" y="120"/>
                    <a:pt x="51" y="118"/>
                    <a:pt x="55" y="116"/>
                  </a:cubicBezTo>
                  <a:cubicBezTo>
                    <a:pt x="55" y="118"/>
                    <a:pt x="55" y="120"/>
                    <a:pt x="55" y="123"/>
                  </a:cubicBezTo>
                  <a:cubicBezTo>
                    <a:pt x="43" y="123"/>
                    <a:pt x="43" y="123"/>
                    <a:pt x="43" y="123"/>
                  </a:cubicBezTo>
                  <a:moveTo>
                    <a:pt x="105" y="123"/>
                  </a:moveTo>
                  <a:cubicBezTo>
                    <a:pt x="105" y="122"/>
                    <a:pt x="105" y="121"/>
                    <a:pt x="105" y="120"/>
                  </a:cubicBezTo>
                  <a:cubicBezTo>
                    <a:pt x="110" y="115"/>
                    <a:pt x="115" y="112"/>
                    <a:pt x="121" y="109"/>
                  </a:cubicBezTo>
                  <a:cubicBezTo>
                    <a:pt x="121" y="111"/>
                    <a:pt x="121" y="113"/>
                    <a:pt x="121" y="114"/>
                  </a:cubicBezTo>
                  <a:cubicBezTo>
                    <a:pt x="117" y="117"/>
                    <a:pt x="112" y="120"/>
                    <a:pt x="108" y="122"/>
                  </a:cubicBezTo>
                  <a:cubicBezTo>
                    <a:pt x="108" y="123"/>
                    <a:pt x="108" y="123"/>
                    <a:pt x="108" y="123"/>
                  </a:cubicBezTo>
                  <a:cubicBezTo>
                    <a:pt x="105" y="123"/>
                    <a:pt x="105" y="123"/>
                    <a:pt x="105" y="123"/>
                  </a:cubicBezTo>
                  <a:moveTo>
                    <a:pt x="138" y="123"/>
                  </a:moveTo>
                  <a:cubicBezTo>
                    <a:pt x="138" y="121"/>
                    <a:pt x="138" y="120"/>
                    <a:pt x="138" y="118"/>
                  </a:cubicBezTo>
                  <a:cubicBezTo>
                    <a:pt x="144" y="114"/>
                    <a:pt x="148" y="111"/>
                    <a:pt x="154" y="108"/>
                  </a:cubicBezTo>
                  <a:cubicBezTo>
                    <a:pt x="154" y="109"/>
                    <a:pt x="154" y="110"/>
                    <a:pt x="154" y="112"/>
                  </a:cubicBezTo>
                  <a:cubicBezTo>
                    <a:pt x="154" y="115"/>
                    <a:pt x="154" y="119"/>
                    <a:pt x="154" y="123"/>
                  </a:cubicBezTo>
                  <a:cubicBezTo>
                    <a:pt x="138" y="123"/>
                    <a:pt x="138" y="123"/>
                    <a:pt x="138" y="123"/>
                  </a:cubicBezTo>
                  <a:moveTo>
                    <a:pt x="72" y="123"/>
                  </a:moveTo>
                  <a:cubicBezTo>
                    <a:pt x="72" y="120"/>
                    <a:pt x="72" y="118"/>
                    <a:pt x="71" y="116"/>
                  </a:cubicBezTo>
                  <a:cubicBezTo>
                    <a:pt x="79" y="112"/>
                    <a:pt x="82" y="111"/>
                    <a:pt x="88" y="107"/>
                  </a:cubicBezTo>
                  <a:cubicBezTo>
                    <a:pt x="88" y="109"/>
                    <a:pt x="88" y="111"/>
                    <a:pt x="88" y="113"/>
                  </a:cubicBezTo>
                  <a:cubicBezTo>
                    <a:pt x="88" y="114"/>
                    <a:pt x="88" y="114"/>
                    <a:pt x="88" y="114"/>
                  </a:cubicBezTo>
                  <a:cubicBezTo>
                    <a:pt x="84" y="117"/>
                    <a:pt x="78" y="120"/>
                    <a:pt x="74" y="122"/>
                  </a:cubicBezTo>
                  <a:cubicBezTo>
                    <a:pt x="74" y="123"/>
                    <a:pt x="74" y="123"/>
                    <a:pt x="74" y="123"/>
                  </a:cubicBezTo>
                  <a:cubicBezTo>
                    <a:pt x="72" y="123"/>
                    <a:pt x="72" y="123"/>
                    <a:pt x="72" y="123"/>
                  </a:cubicBezTo>
                  <a:moveTo>
                    <a:pt x="39" y="120"/>
                  </a:moveTo>
                  <a:cubicBezTo>
                    <a:pt x="39" y="118"/>
                    <a:pt x="38" y="116"/>
                    <a:pt x="38" y="114"/>
                  </a:cubicBezTo>
                  <a:cubicBezTo>
                    <a:pt x="39" y="114"/>
                    <a:pt x="39" y="114"/>
                    <a:pt x="39" y="114"/>
                  </a:cubicBezTo>
                  <a:cubicBezTo>
                    <a:pt x="44" y="112"/>
                    <a:pt x="50" y="109"/>
                    <a:pt x="55" y="106"/>
                  </a:cubicBezTo>
                  <a:cubicBezTo>
                    <a:pt x="55" y="108"/>
                    <a:pt x="55" y="109"/>
                    <a:pt x="55" y="111"/>
                  </a:cubicBezTo>
                  <a:cubicBezTo>
                    <a:pt x="55" y="111"/>
                    <a:pt x="55" y="111"/>
                    <a:pt x="55" y="111"/>
                  </a:cubicBezTo>
                  <a:cubicBezTo>
                    <a:pt x="49" y="115"/>
                    <a:pt x="44" y="117"/>
                    <a:pt x="39" y="120"/>
                  </a:cubicBezTo>
                  <a:moveTo>
                    <a:pt x="104" y="115"/>
                  </a:moveTo>
                  <a:cubicBezTo>
                    <a:pt x="104" y="112"/>
                    <a:pt x="104" y="108"/>
                    <a:pt x="104" y="105"/>
                  </a:cubicBezTo>
                  <a:cubicBezTo>
                    <a:pt x="109" y="103"/>
                    <a:pt x="116" y="100"/>
                    <a:pt x="121" y="98"/>
                  </a:cubicBezTo>
                  <a:cubicBezTo>
                    <a:pt x="121" y="100"/>
                    <a:pt x="121" y="103"/>
                    <a:pt x="121" y="105"/>
                  </a:cubicBezTo>
                  <a:cubicBezTo>
                    <a:pt x="115" y="108"/>
                    <a:pt x="110" y="111"/>
                    <a:pt x="104" y="115"/>
                  </a:cubicBezTo>
                  <a:moveTo>
                    <a:pt x="71" y="112"/>
                  </a:moveTo>
                  <a:cubicBezTo>
                    <a:pt x="71" y="109"/>
                    <a:pt x="71" y="107"/>
                    <a:pt x="71" y="105"/>
                  </a:cubicBezTo>
                  <a:cubicBezTo>
                    <a:pt x="71" y="105"/>
                    <a:pt x="71" y="105"/>
                    <a:pt x="71" y="105"/>
                  </a:cubicBezTo>
                  <a:cubicBezTo>
                    <a:pt x="77" y="101"/>
                    <a:pt x="82" y="98"/>
                    <a:pt x="88" y="95"/>
                  </a:cubicBezTo>
                  <a:cubicBezTo>
                    <a:pt x="88" y="97"/>
                    <a:pt x="88" y="100"/>
                    <a:pt x="88" y="103"/>
                  </a:cubicBezTo>
                  <a:cubicBezTo>
                    <a:pt x="81" y="107"/>
                    <a:pt x="78" y="108"/>
                    <a:pt x="71" y="112"/>
                  </a:cubicBezTo>
                  <a:moveTo>
                    <a:pt x="137" y="114"/>
                  </a:moveTo>
                  <a:cubicBezTo>
                    <a:pt x="137" y="111"/>
                    <a:pt x="137" y="109"/>
                    <a:pt x="137" y="106"/>
                  </a:cubicBezTo>
                  <a:cubicBezTo>
                    <a:pt x="144" y="101"/>
                    <a:pt x="147" y="100"/>
                    <a:pt x="154" y="94"/>
                  </a:cubicBezTo>
                  <a:cubicBezTo>
                    <a:pt x="154" y="97"/>
                    <a:pt x="154" y="100"/>
                    <a:pt x="154" y="103"/>
                  </a:cubicBezTo>
                  <a:cubicBezTo>
                    <a:pt x="153" y="103"/>
                    <a:pt x="153" y="103"/>
                    <a:pt x="153" y="103"/>
                  </a:cubicBezTo>
                  <a:cubicBezTo>
                    <a:pt x="147" y="107"/>
                    <a:pt x="143" y="110"/>
                    <a:pt x="137" y="114"/>
                  </a:cubicBezTo>
                  <a:moveTo>
                    <a:pt x="104" y="101"/>
                  </a:moveTo>
                  <a:cubicBezTo>
                    <a:pt x="104" y="97"/>
                    <a:pt x="104" y="93"/>
                    <a:pt x="104" y="90"/>
                  </a:cubicBezTo>
                  <a:cubicBezTo>
                    <a:pt x="105" y="90"/>
                    <a:pt x="107" y="91"/>
                    <a:pt x="109" y="92"/>
                  </a:cubicBezTo>
                  <a:cubicBezTo>
                    <a:pt x="109" y="92"/>
                    <a:pt x="110" y="92"/>
                    <a:pt x="111" y="92"/>
                  </a:cubicBezTo>
                  <a:cubicBezTo>
                    <a:pt x="112" y="93"/>
                    <a:pt x="112" y="93"/>
                    <a:pt x="113" y="93"/>
                  </a:cubicBezTo>
                  <a:cubicBezTo>
                    <a:pt x="115" y="93"/>
                    <a:pt x="116" y="93"/>
                    <a:pt x="117" y="93"/>
                  </a:cubicBezTo>
                  <a:cubicBezTo>
                    <a:pt x="118" y="92"/>
                    <a:pt x="120" y="92"/>
                    <a:pt x="121" y="91"/>
                  </a:cubicBezTo>
                  <a:cubicBezTo>
                    <a:pt x="121" y="91"/>
                    <a:pt x="121" y="91"/>
                    <a:pt x="121" y="91"/>
                  </a:cubicBezTo>
                  <a:cubicBezTo>
                    <a:pt x="121" y="92"/>
                    <a:pt x="121" y="93"/>
                    <a:pt x="121" y="94"/>
                  </a:cubicBezTo>
                  <a:cubicBezTo>
                    <a:pt x="116" y="96"/>
                    <a:pt x="109" y="99"/>
                    <a:pt x="104" y="101"/>
                  </a:cubicBezTo>
                  <a:moveTo>
                    <a:pt x="38" y="109"/>
                  </a:moveTo>
                  <a:cubicBezTo>
                    <a:pt x="38" y="108"/>
                    <a:pt x="38" y="107"/>
                    <a:pt x="38" y="105"/>
                  </a:cubicBezTo>
                  <a:cubicBezTo>
                    <a:pt x="44" y="101"/>
                    <a:pt x="50" y="95"/>
                    <a:pt x="55" y="89"/>
                  </a:cubicBezTo>
                  <a:cubicBezTo>
                    <a:pt x="55" y="93"/>
                    <a:pt x="55" y="97"/>
                    <a:pt x="55" y="101"/>
                  </a:cubicBezTo>
                  <a:cubicBezTo>
                    <a:pt x="49" y="104"/>
                    <a:pt x="44" y="106"/>
                    <a:pt x="38" y="109"/>
                  </a:cubicBezTo>
                  <a:moveTo>
                    <a:pt x="71" y="100"/>
                  </a:moveTo>
                  <a:cubicBezTo>
                    <a:pt x="71" y="97"/>
                    <a:pt x="71" y="93"/>
                    <a:pt x="71" y="90"/>
                  </a:cubicBezTo>
                  <a:cubicBezTo>
                    <a:pt x="75" y="87"/>
                    <a:pt x="79" y="85"/>
                    <a:pt x="85" y="82"/>
                  </a:cubicBezTo>
                  <a:cubicBezTo>
                    <a:pt x="86" y="82"/>
                    <a:pt x="87" y="83"/>
                    <a:pt x="88" y="84"/>
                  </a:cubicBezTo>
                  <a:cubicBezTo>
                    <a:pt x="88" y="86"/>
                    <a:pt x="88" y="88"/>
                    <a:pt x="88" y="90"/>
                  </a:cubicBezTo>
                  <a:cubicBezTo>
                    <a:pt x="82" y="93"/>
                    <a:pt x="77" y="97"/>
                    <a:pt x="71" y="100"/>
                  </a:cubicBezTo>
                  <a:moveTo>
                    <a:pt x="137" y="101"/>
                  </a:moveTo>
                  <a:cubicBezTo>
                    <a:pt x="137" y="98"/>
                    <a:pt x="137" y="95"/>
                    <a:pt x="137" y="92"/>
                  </a:cubicBezTo>
                  <a:cubicBezTo>
                    <a:pt x="137" y="92"/>
                    <a:pt x="137" y="92"/>
                    <a:pt x="137" y="92"/>
                  </a:cubicBezTo>
                  <a:cubicBezTo>
                    <a:pt x="141" y="89"/>
                    <a:pt x="145" y="87"/>
                    <a:pt x="148" y="84"/>
                  </a:cubicBezTo>
                  <a:cubicBezTo>
                    <a:pt x="150" y="82"/>
                    <a:pt x="151" y="80"/>
                    <a:pt x="154" y="78"/>
                  </a:cubicBezTo>
                  <a:cubicBezTo>
                    <a:pt x="154" y="81"/>
                    <a:pt x="154" y="85"/>
                    <a:pt x="154" y="89"/>
                  </a:cubicBezTo>
                  <a:cubicBezTo>
                    <a:pt x="153" y="89"/>
                    <a:pt x="153" y="89"/>
                    <a:pt x="153" y="89"/>
                  </a:cubicBezTo>
                  <a:cubicBezTo>
                    <a:pt x="146" y="96"/>
                    <a:pt x="143" y="97"/>
                    <a:pt x="137" y="101"/>
                  </a:cubicBezTo>
                  <a:moveTo>
                    <a:pt x="70" y="85"/>
                  </a:moveTo>
                  <a:cubicBezTo>
                    <a:pt x="70" y="83"/>
                    <a:pt x="70" y="81"/>
                    <a:pt x="70" y="79"/>
                  </a:cubicBezTo>
                  <a:cubicBezTo>
                    <a:pt x="71" y="78"/>
                    <a:pt x="72" y="77"/>
                    <a:pt x="73" y="75"/>
                  </a:cubicBezTo>
                  <a:cubicBezTo>
                    <a:pt x="73" y="75"/>
                    <a:pt x="74" y="74"/>
                    <a:pt x="74" y="73"/>
                  </a:cubicBezTo>
                  <a:cubicBezTo>
                    <a:pt x="76" y="75"/>
                    <a:pt x="79" y="77"/>
                    <a:pt x="81" y="79"/>
                  </a:cubicBezTo>
                  <a:cubicBezTo>
                    <a:pt x="77" y="81"/>
                    <a:pt x="74" y="83"/>
                    <a:pt x="70" y="85"/>
                  </a:cubicBezTo>
                  <a:moveTo>
                    <a:pt x="73" y="73"/>
                  </a:moveTo>
                  <a:cubicBezTo>
                    <a:pt x="74" y="71"/>
                    <a:pt x="74" y="71"/>
                    <a:pt x="74" y="71"/>
                  </a:cubicBezTo>
                  <a:cubicBezTo>
                    <a:pt x="74" y="71"/>
                    <a:pt x="74" y="71"/>
                    <a:pt x="74" y="71"/>
                  </a:cubicBezTo>
                  <a:cubicBezTo>
                    <a:pt x="73" y="73"/>
                    <a:pt x="73" y="73"/>
                    <a:pt x="73" y="73"/>
                  </a:cubicBezTo>
                  <a:moveTo>
                    <a:pt x="137" y="87"/>
                  </a:moveTo>
                  <a:cubicBezTo>
                    <a:pt x="137" y="85"/>
                    <a:pt x="136" y="83"/>
                    <a:pt x="136" y="80"/>
                  </a:cubicBezTo>
                  <a:cubicBezTo>
                    <a:pt x="137" y="80"/>
                    <a:pt x="138" y="79"/>
                    <a:pt x="139" y="78"/>
                  </a:cubicBezTo>
                  <a:cubicBezTo>
                    <a:pt x="143" y="74"/>
                    <a:pt x="149" y="68"/>
                    <a:pt x="153" y="63"/>
                  </a:cubicBezTo>
                  <a:cubicBezTo>
                    <a:pt x="153" y="66"/>
                    <a:pt x="153" y="69"/>
                    <a:pt x="154" y="72"/>
                  </a:cubicBezTo>
                  <a:cubicBezTo>
                    <a:pt x="150" y="76"/>
                    <a:pt x="148" y="78"/>
                    <a:pt x="145" y="81"/>
                  </a:cubicBezTo>
                  <a:cubicBezTo>
                    <a:pt x="143" y="83"/>
                    <a:pt x="140" y="85"/>
                    <a:pt x="137" y="87"/>
                  </a:cubicBezTo>
                  <a:moveTo>
                    <a:pt x="16" y="0"/>
                  </a:moveTo>
                  <a:cubicBezTo>
                    <a:pt x="15" y="0"/>
                    <a:pt x="14" y="1"/>
                    <a:pt x="14" y="2"/>
                  </a:cubicBezTo>
                  <a:cubicBezTo>
                    <a:pt x="14" y="32"/>
                    <a:pt x="14" y="32"/>
                    <a:pt x="14" y="32"/>
                  </a:cubicBezTo>
                  <a:cubicBezTo>
                    <a:pt x="13" y="32"/>
                    <a:pt x="11" y="32"/>
                    <a:pt x="10" y="32"/>
                  </a:cubicBezTo>
                  <a:cubicBezTo>
                    <a:pt x="8" y="32"/>
                    <a:pt x="8" y="33"/>
                    <a:pt x="8" y="34"/>
                  </a:cubicBezTo>
                  <a:cubicBezTo>
                    <a:pt x="8" y="35"/>
                    <a:pt x="8" y="36"/>
                    <a:pt x="10" y="36"/>
                  </a:cubicBezTo>
                  <a:cubicBezTo>
                    <a:pt x="11" y="36"/>
                    <a:pt x="13" y="36"/>
                    <a:pt x="14" y="36"/>
                  </a:cubicBezTo>
                  <a:cubicBezTo>
                    <a:pt x="14" y="49"/>
                    <a:pt x="14" y="49"/>
                    <a:pt x="14" y="49"/>
                  </a:cubicBezTo>
                  <a:cubicBezTo>
                    <a:pt x="13" y="49"/>
                    <a:pt x="11" y="49"/>
                    <a:pt x="10" y="49"/>
                  </a:cubicBezTo>
                  <a:cubicBezTo>
                    <a:pt x="8" y="49"/>
                    <a:pt x="8" y="50"/>
                    <a:pt x="8" y="51"/>
                  </a:cubicBezTo>
                  <a:cubicBezTo>
                    <a:pt x="8" y="52"/>
                    <a:pt x="8" y="53"/>
                    <a:pt x="10" y="53"/>
                  </a:cubicBezTo>
                  <a:cubicBezTo>
                    <a:pt x="11" y="53"/>
                    <a:pt x="13" y="53"/>
                    <a:pt x="14" y="53"/>
                  </a:cubicBezTo>
                  <a:cubicBezTo>
                    <a:pt x="14" y="68"/>
                    <a:pt x="14" y="68"/>
                    <a:pt x="14" y="68"/>
                  </a:cubicBezTo>
                  <a:cubicBezTo>
                    <a:pt x="13" y="68"/>
                    <a:pt x="11" y="68"/>
                    <a:pt x="10" y="68"/>
                  </a:cubicBezTo>
                  <a:cubicBezTo>
                    <a:pt x="8" y="68"/>
                    <a:pt x="8" y="69"/>
                    <a:pt x="8" y="70"/>
                  </a:cubicBezTo>
                  <a:cubicBezTo>
                    <a:pt x="8" y="71"/>
                    <a:pt x="8" y="72"/>
                    <a:pt x="10" y="72"/>
                  </a:cubicBezTo>
                  <a:cubicBezTo>
                    <a:pt x="11" y="72"/>
                    <a:pt x="13" y="72"/>
                    <a:pt x="14" y="72"/>
                  </a:cubicBezTo>
                  <a:cubicBezTo>
                    <a:pt x="14" y="86"/>
                    <a:pt x="14" y="86"/>
                    <a:pt x="14" y="86"/>
                  </a:cubicBezTo>
                  <a:cubicBezTo>
                    <a:pt x="13" y="86"/>
                    <a:pt x="11" y="86"/>
                    <a:pt x="10" y="86"/>
                  </a:cubicBezTo>
                  <a:cubicBezTo>
                    <a:pt x="8" y="86"/>
                    <a:pt x="8" y="87"/>
                    <a:pt x="8" y="88"/>
                  </a:cubicBezTo>
                  <a:cubicBezTo>
                    <a:pt x="8" y="90"/>
                    <a:pt x="8" y="90"/>
                    <a:pt x="10" y="90"/>
                  </a:cubicBezTo>
                  <a:cubicBezTo>
                    <a:pt x="11" y="90"/>
                    <a:pt x="13" y="90"/>
                    <a:pt x="14" y="90"/>
                  </a:cubicBezTo>
                  <a:cubicBezTo>
                    <a:pt x="14" y="105"/>
                    <a:pt x="14" y="105"/>
                    <a:pt x="14" y="105"/>
                  </a:cubicBezTo>
                  <a:cubicBezTo>
                    <a:pt x="13" y="105"/>
                    <a:pt x="11" y="105"/>
                    <a:pt x="10" y="105"/>
                  </a:cubicBezTo>
                  <a:cubicBezTo>
                    <a:pt x="8" y="105"/>
                    <a:pt x="8" y="106"/>
                    <a:pt x="8" y="107"/>
                  </a:cubicBezTo>
                  <a:cubicBezTo>
                    <a:pt x="8" y="109"/>
                    <a:pt x="8" y="109"/>
                    <a:pt x="10" y="109"/>
                  </a:cubicBezTo>
                  <a:cubicBezTo>
                    <a:pt x="11" y="109"/>
                    <a:pt x="13" y="109"/>
                    <a:pt x="14" y="109"/>
                  </a:cubicBezTo>
                  <a:cubicBezTo>
                    <a:pt x="14" y="124"/>
                    <a:pt x="14" y="124"/>
                    <a:pt x="14" y="124"/>
                  </a:cubicBezTo>
                  <a:cubicBezTo>
                    <a:pt x="2" y="124"/>
                    <a:pt x="2" y="124"/>
                    <a:pt x="2" y="124"/>
                  </a:cubicBezTo>
                  <a:cubicBezTo>
                    <a:pt x="1" y="124"/>
                    <a:pt x="0" y="125"/>
                    <a:pt x="0" y="126"/>
                  </a:cubicBezTo>
                  <a:cubicBezTo>
                    <a:pt x="0" y="127"/>
                    <a:pt x="1" y="128"/>
                    <a:pt x="2" y="128"/>
                  </a:cubicBezTo>
                  <a:cubicBezTo>
                    <a:pt x="14" y="128"/>
                    <a:pt x="14" y="128"/>
                    <a:pt x="14" y="128"/>
                  </a:cubicBezTo>
                  <a:cubicBezTo>
                    <a:pt x="14" y="142"/>
                    <a:pt x="14" y="142"/>
                    <a:pt x="14" y="142"/>
                  </a:cubicBezTo>
                  <a:cubicBezTo>
                    <a:pt x="14" y="143"/>
                    <a:pt x="15" y="144"/>
                    <a:pt x="16" y="144"/>
                  </a:cubicBezTo>
                  <a:cubicBezTo>
                    <a:pt x="17" y="144"/>
                    <a:pt x="18" y="143"/>
                    <a:pt x="18" y="142"/>
                  </a:cubicBezTo>
                  <a:cubicBezTo>
                    <a:pt x="18" y="128"/>
                    <a:pt x="18" y="128"/>
                    <a:pt x="18" y="128"/>
                  </a:cubicBezTo>
                  <a:cubicBezTo>
                    <a:pt x="178" y="128"/>
                    <a:pt x="178" y="128"/>
                    <a:pt x="178" y="128"/>
                  </a:cubicBezTo>
                  <a:cubicBezTo>
                    <a:pt x="179" y="128"/>
                    <a:pt x="180" y="127"/>
                    <a:pt x="180" y="126"/>
                  </a:cubicBezTo>
                  <a:cubicBezTo>
                    <a:pt x="180" y="125"/>
                    <a:pt x="179" y="124"/>
                    <a:pt x="178" y="124"/>
                  </a:cubicBezTo>
                  <a:cubicBezTo>
                    <a:pt x="158" y="124"/>
                    <a:pt x="158" y="124"/>
                    <a:pt x="158" y="124"/>
                  </a:cubicBezTo>
                  <a:cubicBezTo>
                    <a:pt x="158" y="120"/>
                    <a:pt x="158" y="116"/>
                    <a:pt x="158" y="112"/>
                  </a:cubicBezTo>
                  <a:cubicBezTo>
                    <a:pt x="158" y="99"/>
                    <a:pt x="158" y="86"/>
                    <a:pt x="157" y="74"/>
                  </a:cubicBezTo>
                  <a:cubicBezTo>
                    <a:pt x="158" y="73"/>
                    <a:pt x="158" y="72"/>
                    <a:pt x="157" y="72"/>
                  </a:cubicBezTo>
                  <a:cubicBezTo>
                    <a:pt x="157" y="67"/>
                    <a:pt x="157" y="63"/>
                    <a:pt x="157" y="58"/>
                  </a:cubicBezTo>
                  <a:cubicBezTo>
                    <a:pt x="157" y="58"/>
                    <a:pt x="157" y="57"/>
                    <a:pt x="156" y="57"/>
                  </a:cubicBezTo>
                  <a:cubicBezTo>
                    <a:pt x="156" y="56"/>
                    <a:pt x="155" y="56"/>
                    <a:pt x="155" y="56"/>
                  </a:cubicBezTo>
                  <a:cubicBezTo>
                    <a:pt x="155" y="56"/>
                    <a:pt x="154" y="57"/>
                    <a:pt x="154" y="57"/>
                  </a:cubicBezTo>
                  <a:cubicBezTo>
                    <a:pt x="151" y="60"/>
                    <a:pt x="146" y="65"/>
                    <a:pt x="142" y="69"/>
                  </a:cubicBezTo>
                  <a:cubicBezTo>
                    <a:pt x="140" y="71"/>
                    <a:pt x="138" y="73"/>
                    <a:pt x="136" y="75"/>
                  </a:cubicBezTo>
                  <a:cubicBezTo>
                    <a:pt x="134" y="76"/>
                    <a:pt x="133" y="78"/>
                    <a:pt x="133" y="78"/>
                  </a:cubicBezTo>
                  <a:cubicBezTo>
                    <a:pt x="133" y="78"/>
                    <a:pt x="132" y="79"/>
                    <a:pt x="132" y="79"/>
                  </a:cubicBezTo>
                  <a:cubicBezTo>
                    <a:pt x="133" y="93"/>
                    <a:pt x="133" y="104"/>
                    <a:pt x="134" y="117"/>
                  </a:cubicBezTo>
                  <a:cubicBezTo>
                    <a:pt x="133" y="117"/>
                    <a:pt x="134" y="117"/>
                    <a:pt x="134" y="118"/>
                  </a:cubicBezTo>
                  <a:cubicBezTo>
                    <a:pt x="134" y="120"/>
                    <a:pt x="134" y="122"/>
                    <a:pt x="134" y="124"/>
                  </a:cubicBezTo>
                  <a:cubicBezTo>
                    <a:pt x="125" y="124"/>
                    <a:pt x="125" y="124"/>
                    <a:pt x="125" y="124"/>
                  </a:cubicBezTo>
                  <a:cubicBezTo>
                    <a:pt x="125" y="121"/>
                    <a:pt x="125" y="118"/>
                    <a:pt x="125" y="115"/>
                  </a:cubicBezTo>
                  <a:cubicBezTo>
                    <a:pt x="125" y="105"/>
                    <a:pt x="125" y="97"/>
                    <a:pt x="125" y="87"/>
                  </a:cubicBezTo>
                  <a:cubicBezTo>
                    <a:pt x="125" y="86"/>
                    <a:pt x="124" y="85"/>
                    <a:pt x="123" y="85"/>
                  </a:cubicBezTo>
                  <a:cubicBezTo>
                    <a:pt x="123" y="85"/>
                    <a:pt x="123" y="85"/>
                    <a:pt x="123" y="85"/>
                  </a:cubicBezTo>
                  <a:cubicBezTo>
                    <a:pt x="122" y="85"/>
                    <a:pt x="122" y="85"/>
                    <a:pt x="121" y="85"/>
                  </a:cubicBezTo>
                  <a:cubicBezTo>
                    <a:pt x="119" y="87"/>
                    <a:pt x="119" y="88"/>
                    <a:pt x="118" y="88"/>
                  </a:cubicBezTo>
                  <a:cubicBezTo>
                    <a:pt x="117" y="89"/>
                    <a:pt x="117" y="89"/>
                    <a:pt x="116" y="89"/>
                  </a:cubicBezTo>
                  <a:cubicBezTo>
                    <a:pt x="116" y="89"/>
                    <a:pt x="115" y="89"/>
                    <a:pt x="113" y="89"/>
                  </a:cubicBezTo>
                  <a:cubicBezTo>
                    <a:pt x="113" y="89"/>
                    <a:pt x="112" y="89"/>
                    <a:pt x="111" y="88"/>
                  </a:cubicBezTo>
                  <a:cubicBezTo>
                    <a:pt x="110" y="88"/>
                    <a:pt x="108" y="87"/>
                    <a:pt x="106" y="86"/>
                  </a:cubicBezTo>
                  <a:cubicBezTo>
                    <a:pt x="105" y="86"/>
                    <a:pt x="105" y="86"/>
                    <a:pt x="104" y="86"/>
                  </a:cubicBezTo>
                  <a:cubicBezTo>
                    <a:pt x="103" y="85"/>
                    <a:pt x="103" y="85"/>
                    <a:pt x="102" y="85"/>
                  </a:cubicBezTo>
                  <a:cubicBezTo>
                    <a:pt x="102" y="85"/>
                    <a:pt x="102" y="85"/>
                    <a:pt x="102" y="85"/>
                  </a:cubicBezTo>
                  <a:cubicBezTo>
                    <a:pt x="101" y="85"/>
                    <a:pt x="101" y="85"/>
                    <a:pt x="100" y="85"/>
                  </a:cubicBezTo>
                  <a:cubicBezTo>
                    <a:pt x="100" y="86"/>
                    <a:pt x="100" y="86"/>
                    <a:pt x="100" y="87"/>
                  </a:cubicBezTo>
                  <a:cubicBezTo>
                    <a:pt x="100" y="97"/>
                    <a:pt x="100" y="108"/>
                    <a:pt x="101" y="118"/>
                  </a:cubicBezTo>
                  <a:cubicBezTo>
                    <a:pt x="100" y="119"/>
                    <a:pt x="100" y="119"/>
                    <a:pt x="101" y="119"/>
                  </a:cubicBezTo>
                  <a:cubicBezTo>
                    <a:pt x="101" y="121"/>
                    <a:pt x="101" y="122"/>
                    <a:pt x="101" y="124"/>
                  </a:cubicBezTo>
                  <a:cubicBezTo>
                    <a:pt x="92" y="124"/>
                    <a:pt x="92" y="124"/>
                    <a:pt x="92" y="124"/>
                  </a:cubicBezTo>
                  <a:cubicBezTo>
                    <a:pt x="92" y="120"/>
                    <a:pt x="92" y="117"/>
                    <a:pt x="92" y="113"/>
                  </a:cubicBezTo>
                  <a:cubicBezTo>
                    <a:pt x="92" y="110"/>
                    <a:pt x="92" y="107"/>
                    <a:pt x="92" y="104"/>
                  </a:cubicBezTo>
                  <a:cubicBezTo>
                    <a:pt x="92" y="104"/>
                    <a:pt x="92" y="104"/>
                    <a:pt x="92" y="104"/>
                  </a:cubicBezTo>
                  <a:cubicBezTo>
                    <a:pt x="92" y="100"/>
                    <a:pt x="92" y="96"/>
                    <a:pt x="92" y="92"/>
                  </a:cubicBezTo>
                  <a:cubicBezTo>
                    <a:pt x="92" y="91"/>
                    <a:pt x="92" y="91"/>
                    <a:pt x="92" y="91"/>
                  </a:cubicBezTo>
                  <a:cubicBezTo>
                    <a:pt x="92" y="88"/>
                    <a:pt x="92" y="86"/>
                    <a:pt x="92" y="83"/>
                  </a:cubicBezTo>
                  <a:cubicBezTo>
                    <a:pt x="92" y="82"/>
                    <a:pt x="91" y="82"/>
                    <a:pt x="91" y="81"/>
                  </a:cubicBezTo>
                  <a:cubicBezTo>
                    <a:pt x="85" y="77"/>
                    <a:pt x="80" y="73"/>
                    <a:pt x="76" y="70"/>
                  </a:cubicBezTo>
                  <a:cubicBezTo>
                    <a:pt x="75" y="69"/>
                    <a:pt x="75" y="69"/>
                    <a:pt x="74" y="69"/>
                  </a:cubicBezTo>
                  <a:cubicBezTo>
                    <a:pt x="74" y="69"/>
                    <a:pt x="74" y="69"/>
                    <a:pt x="74" y="69"/>
                  </a:cubicBezTo>
                  <a:cubicBezTo>
                    <a:pt x="73" y="69"/>
                    <a:pt x="73" y="69"/>
                    <a:pt x="72" y="70"/>
                  </a:cubicBezTo>
                  <a:cubicBezTo>
                    <a:pt x="72" y="70"/>
                    <a:pt x="71" y="71"/>
                    <a:pt x="70" y="72"/>
                  </a:cubicBezTo>
                  <a:cubicBezTo>
                    <a:pt x="70" y="73"/>
                    <a:pt x="69" y="74"/>
                    <a:pt x="68" y="75"/>
                  </a:cubicBezTo>
                  <a:cubicBezTo>
                    <a:pt x="67" y="76"/>
                    <a:pt x="67" y="77"/>
                    <a:pt x="67" y="78"/>
                  </a:cubicBezTo>
                  <a:cubicBezTo>
                    <a:pt x="66" y="78"/>
                    <a:pt x="66" y="78"/>
                    <a:pt x="66" y="79"/>
                  </a:cubicBezTo>
                  <a:cubicBezTo>
                    <a:pt x="67" y="97"/>
                    <a:pt x="67" y="106"/>
                    <a:pt x="68" y="124"/>
                  </a:cubicBezTo>
                  <a:cubicBezTo>
                    <a:pt x="59" y="124"/>
                    <a:pt x="59" y="124"/>
                    <a:pt x="59" y="124"/>
                  </a:cubicBezTo>
                  <a:cubicBezTo>
                    <a:pt x="59" y="120"/>
                    <a:pt x="59" y="117"/>
                    <a:pt x="59" y="113"/>
                  </a:cubicBezTo>
                  <a:cubicBezTo>
                    <a:pt x="59" y="104"/>
                    <a:pt x="59" y="94"/>
                    <a:pt x="59" y="84"/>
                  </a:cubicBezTo>
                  <a:cubicBezTo>
                    <a:pt x="59" y="83"/>
                    <a:pt x="58" y="83"/>
                    <a:pt x="57" y="82"/>
                  </a:cubicBezTo>
                  <a:cubicBezTo>
                    <a:pt x="57" y="82"/>
                    <a:pt x="57" y="82"/>
                    <a:pt x="57" y="82"/>
                  </a:cubicBezTo>
                  <a:cubicBezTo>
                    <a:pt x="56" y="82"/>
                    <a:pt x="56" y="82"/>
                    <a:pt x="55" y="83"/>
                  </a:cubicBezTo>
                  <a:cubicBezTo>
                    <a:pt x="49" y="90"/>
                    <a:pt x="42" y="98"/>
                    <a:pt x="35" y="103"/>
                  </a:cubicBezTo>
                  <a:cubicBezTo>
                    <a:pt x="34" y="103"/>
                    <a:pt x="34" y="104"/>
                    <a:pt x="34" y="104"/>
                  </a:cubicBezTo>
                  <a:cubicBezTo>
                    <a:pt x="34" y="112"/>
                    <a:pt x="35" y="117"/>
                    <a:pt x="35" y="124"/>
                  </a:cubicBezTo>
                  <a:cubicBezTo>
                    <a:pt x="18" y="124"/>
                    <a:pt x="18" y="124"/>
                    <a:pt x="18" y="124"/>
                  </a:cubicBezTo>
                  <a:cubicBezTo>
                    <a:pt x="18" y="2"/>
                    <a:pt x="18" y="2"/>
                    <a:pt x="18" y="2"/>
                  </a:cubicBezTo>
                  <a:cubicBezTo>
                    <a:pt x="18" y="1"/>
                    <a:pt x="17" y="0"/>
                    <a:pt x="1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41"/>
            <p:cNvSpPr>
              <a:spLocks noEditPoints="1"/>
            </p:cNvSpPr>
            <p:nvPr/>
          </p:nvSpPr>
          <p:spPr bwMode="auto">
            <a:xfrm>
              <a:off x="3035" y="1218"/>
              <a:ext cx="187" cy="187"/>
            </a:xfrm>
            <a:custGeom>
              <a:avLst/>
              <a:gdLst>
                <a:gd name="T0" fmla="*/ 75 w 79"/>
                <a:gd name="T1" fmla="*/ 34 h 79"/>
                <a:gd name="T2" fmla="*/ 72 w 79"/>
                <a:gd name="T3" fmla="*/ 34 h 79"/>
                <a:gd name="T4" fmla="*/ 74 w 79"/>
                <a:gd name="T5" fmla="*/ 32 h 79"/>
                <a:gd name="T6" fmla="*/ 71 w 79"/>
                <a:gd name="T7" fmla="*/ 31 h 79"/>
                <a:gd name="T8" fmla="*/ 73 w 79"/>
                <a:gd name="T9" fmla="*/ 29 h 79"/>
                <a:gd name="T10" fmla="*/ 67 w 79"/>
                <a:gd name="T11" fmla="*/ 26 h 79"/>
                <a:gd name="T12" fmla="*/ 69 w 79"/>
                <a:gd name="T13" fmla="*/ 28 h 79"/>
                <a:gd name="T14" fmla="*/ 69 w 79"/>
                <a:gd name="T15" fmla="*/ 20 h 79"/>
                <a:gd name="T16" fmla="*/ 64 w 79"/>
                <a:gd name="T17" fmla="*/ 23 h 79"/>
                <a:gd name="T18" fmla="*/ 67 w 79"/>
                <a:gd name="T19" fmla="*/ 18 h 79"/>
                <a:gd name="T20" fmla="*/ 12 w 79"/>
                <a:gd name="T21" fmla="*/ 25 h 79"/>
                <a:gd name="T22" fmla="*/ 62 w 79"/>
                <a:gd name="T23" fmla="*/ 25 h 79"/>
                <a:gd name="T24" fmla="*/ 65 w 79"/>
                <a:gd name="T25" fmla="*/ 65 h 79"/>
                <a:gd name="T26" fmla="*/ 41 w 79"/>
                <a:gd name="T27" fmla="*/ 76 h 79"/>
                <a:gd name="T28" fmla="*/ 3 w 79"/>
                <a:gd name="T29" fmla="*/ 39 h 79"/>
                <a:gd name="T30" fmla="*/ 61 w 79"/>
                <a:gd name="T31" fmla="*/ 20 h 79"/>
                <a:gd name="T32" fmla="*/ 64 w 79"/>
                <a:gd name="T33" fmla="*/ 15 h 79"/>
                <a:gd name="T34" fmla="*/ 3 w 79"/>
                <a:gd name="T35" fmla="*/ 32 h 79"/>
                <a:gd name="T36" fmla="*/ 12 w 79"/>
                <a:gd name="T37" fmla="*/ 16 h 79"/>
                <a:gd name="T38" fmla="*/ 8 w 79"/>
                <a:gd name="T39" fmla="*/ 26 h 79"/>
                <a:gd name="T40" fmla="*/ 57 w 79"/>
                <a:gd name="T41" fmla="*/ 18 h 79"/>
                <a:gd name="T42" fmla="*/ 62 w 79"/>
                <a:gd name="T43" fmla="*/ 13 h 79"/>
                <a:gd name="T44" fmla="*/ 49 w 79"/>
                <a:gd name="T45" fmla="*/ 14 h 79"/>
                <a:gd name="T46" fmla="*/ 58 w 79"/>
                <a:gd name="T47" fmla="*/ 10 h 79"/>
                <a:gd name="T48" fmla="*/ 46 w 79"/>
                <a:gd name="T49" fmla="*/ 13 h 79"/>
                <a:gd name="T50" fmla="*/ 54 w 79"/>
                <a:gd name="T51" fmla="*/ 7 h 79"/>
                <a:gd name="T52" fmla="*/ 20 w 79"/>
                <a:gd name="T53" fmla="*/ 8 h 79"/>
                <a:gd name="T54" fmla="*/ 16 w 79"/>
                <a:gd name="T55" fmla="*/ 18 h 79"/>
                <a:gd name="T56" fmla="*/ 40 w 79"/>
                <a:gd name="T57" fmla="*/ 12 h 79"/>
                <a:gd name="T58" fmla="*/ 50 w 79"/>
                <a:gd name="T59" fmla="*/ 5 h 79"/>
                <a:gd name="T60" fmla="*/ 28 w 79"/>
                <a:gd name="T61" fmla="*/ 5 h 79"/>
                <a:gd name="T62" fmla="*/ 22 w 79"/>
                <a:gd name="T63" fmla="*/ 15 h 79"/>
                <a:gd name="T64" fmla="*/ 42 w 79"/>
                <a:gd name="T65" fmla="*/ 3 h 79"/>
                <a:gd name="T66" fmla="*/ 39 w 79"/>
                <a:gd name="T67" fmla="*/ 12 h 79"/>
                <a:gd name="T68" fmla="*/ 36 w 79"/>
                <a:gd name="T69" fmla="*/ 12 h 79"/>
                <a:gd name="T70" fmla="*/ 35 w 79"/>
                <a:gd name="T71" fmla="*/ 3 h 79"/>
                <a:gd name="T72" fmla="*/ 30 w 79"/>
                <a:gd name="T73" fmla="*/ 12 h 79"/>
                <a:gd name="T74" fmla="*/ 38 w 79"/>
                <a:gd name="T75" fmla="*/ 3 h 79"/>
                <a:gd name="T76" fmla="*/ 30 w 79"/>
                <a:gd name="T77" fmla="*/ 12 h 79"/>
                <a:gd name="T78" fmla="*/ 11 w 79"/>
                <a:gd name="T79" fmla="*/ 12 h 79"/>
                <a:gd name="T80" fmla="*/ 41 w 79"/>
                <a:gd name="T81" fmla="*/ 79 h 79"/>
                <a:gd name="T82" fmla="*/ 65 w 79"/>
                <a:gd name="T83" fmla="*/ 70 h 79"/>
                <a:gd name="T84" fmla="*/ 67 w 79"/>
                <a:gd name="T85" fmla="*/ 67 h 79"/>
                <a:gd name="T86" fmla="*/ 69 w 79"/>
                <a:gd name="T87" fmla="*/ 66 h 79"/>
                <a:gd name="T88" fmla="*/ 69 w 79"/>
                <a:gd name="T89" fmla="*/ 65 h 79"/>
                <a:gd name="T90" fmla="*/ 69 w 79"/>
                <a:gd name="T91" fmla="*/ 65 h 79"/>
                <a:gd name="T92" fmla="*/ 69 w 79"/>
                <a:gd name="T93" fmla="*/ 65 h 79"/>
                <a:gd name="T94" fmla="*/ 38 w 79"/>
                <a:gd name="T9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9">
                  <a:moveTo>
                    <a:pt x="76" y="41"/>
                  </a:moveTo>
                  <a:cubicBezTo>
                    <a:pt x="75" y="39"/>
                    <a:pt x="74" y="37"/>
                    <a:pt x="73" y="35"/>
                  </a:cubicBezTo>
                  <a:cubicBezTo>
                    <a:pt x="75" y="34"/>
                    <a:pt x="75" y="34"/>
                    <a:pt x="75" y="34"/>
                  </a:cubicBezTo>
                  <a:cubicBezTo>
                    <a:pt x="75" y="36"/>
                    <a:pt x="76" y="39"/>
                    <a:pt x="76" y="41"/>
                  </a:cubicBezTo>
                  <a:cubicBezTo>
                    <a:pt x="76" y="41"/>
                    <a:pt x="76" y="41"/>
                    <a:pt x="76" y="41"/>
                  </a:cubicBezTo>
                  <a:moveTo>
                    <a:pt x="72" y="34"/>
                  </a:moveTo>
                  <a:cubicBezTo>
                    <a:pt x="72" y="33"/>
                    <a:pt x="72" y="33"/>
                    <a:pt x="71" y="32"/>
                  </a:cubicBezTo>
                  <a:cubicBezTo>
                    <a:pt x="72" y="31"/>
                    <a:pt x="73" y="31"/>
                    <a:pt x="74" y="30"/>
                  </a:cubicBezTo>
                  <a:cubicBezTo>
                    <a:pt x="74" y="31"/>
                    <a:pt x="74" y="31"/>
                    <a:pt x="74" y="32"/>
                  </a:cubicBezTo>
                  <a:cubicBezTo>
                    <a:pt x="74" y="32"/>
                    <a:pt x="74" y="32"/>
                    <a:pt x="74" y="32"/>
                  </a:cubicBezTo>
                  <a:cubicBezTo>
                    <a:pt x="74" y="33"/>
                    <a:pt x="73" y="33"/>
                    <a:pt x="72" y="34"/>
                  </a:cubicBezTo>
                  <a:moveTo>
                    <a:pt x="71" y="31"/>
                  </a:moveTo>
                  <a:cubicBezTo>
                    <a:pt x="70" y="30"/>
                    <a:pt x="70" y="30"/>
                    <a:pt x="70" y="30"/>
                  </a:cubicBezTo>
                  <a:cubicBezTo>
                    <a:pt x="71" y="29"/>
                    <a:pt x="72" y="28"/>
                    <a:pt x="73" y="27"/>
                  </a:cubicBezTo>
                  <a:cubicBezTo>
                    <a:pt x="73" y="27"/>
                    <a:pt x="73" y="28"/>
                    <a:pt x="73" y="29"/>
                  </a:cubicBezTo>
                  <a:cubicBezTo>
                    <a:pt x="72" y="29"/>
                    <a:pt x="71" y="30"/>
                    <a:pt x="71" y="31"/>
                  </a:cubicBezTo>
                  <a:moveTo>
                    <a:pt x="69" y="28"/>
                  </a:moveTo>
                  <a:cubicBezTo>
                    <a:pt x="68" y="28"/>
                    <a:pt x="67" y="27"/>
                    <a:pt x="67" y="26"/>
                  </a:cubicBezTo>
                  <a:cubicBezTo>
                    <a:pt x="68" y="25"/>
                    <a:pt x="69" y="24"/>
                    <a:pt x="70" y="23"/>
                  </a:cubicBezTo>
                  <a:cubicBezTo>
                    <a:pt x="71" y="24"/>
                    <a:pt x="71" y="25"/>
                    <a:pt x="72" y="26"/>
                  </a:cubicBezTo>
                  <a:cubicBezTo>
                    <a:pt x="71" y="26"/>
                    <a:pt x="70" y="27"/>
                    <a:pt x="69" y="28"/>
                  </a:cubicBezTo>
                  <a:moveTo>
                    <a:pt x="66" y="25"/>
                  </a:moveTo>
                  <a:cubicBezTo>
                    <a:pt x="65" y="24"/>
                    <a:pt x="65" y="24"/>
                    <a:pt x="65" y="24"/>
                  </a:cubicBezTo>
                  <a:cubicBezTo>
                    <a:pt x="66" y="23"/>
                    <a:pt x="67" y="22"/>
                    <a:pt x="69" y="20"/>
                  </a:cubicBezTo>
                  <a:cubicBezTo>
                    <a:pt x="70" y="22"/>
                    <a:pt x="70" y="22"/>
                    <a:pt x="70" y="22"/>
                  </a:cubicBezTo>
                  <a:cubicBezTo>
                    <a:pt x="68" y="23"/>
                    <a:pt x="67" y="24"/>
                    <a:pt x="66" y="25"/>
                  </a:cubicBezTo>
                  <a:moveTo>
                    <a:pt x="64" y="23"/>
                  </a:moveTo>
                  <a:cubicBezTo>
                    <a:pt x="64" y="23"/>
                    <a:pt x="64" y="23"/>
                    <a:pt x="64" y="23"/>
                  </a:cubicBezTo>
                  <a:cubicBezTo>
                    <a:pt x="63" y="22"/>
                    <a:pt x="62" y="22"/>
                    <a:pt x="62" y="21"/>
                  </a:cubicBezTo>
                  <a:cubicBezTo>
                    <a:pt x="63" y="20"/>
                    <a:pt x="65" y="19"/>
                    <a:pt x="67" y="18"/>
                  </a:cubicBezTo>
                  <a:cubicBezTo>
                    <a:pt x="67" y="18"/>
                    <a:pt x="68" y="19"/>
                    <a:pt x="68" y="19"/>
                  </a:cubicBezTo>
                  <a:cubicBezTo>
                    <a:pt x="67" y="20"/>
                    <a:pt x="65" y="22"/>
                    <a:pt x="64" y="23"/>
                  </a:cubicBezTo>
                  <a:moveTo>
                    <a:pt x="12" y="25"/>
                  </a:moveTo>
                  <a:cubicBezTo>
                    <a:pt x="20" y="18"/>
                    <a:pt x="28" y="15"/>
                    <a:pt x="36" y="15"/>
                  </a:cubicBezTo>
                  <a:cubicBezTo>
                    <a:pt x="36" y="15"/>
                    <a:pt x="36" y="15"/>
                    <a:pt x="36" y="15"/>
                  </a:cubicBezTo>
                  <a:cubicBezTo>
                    <a:pt x="46" y="15"/>
                    <a:pt x="55" y="19"/>
                    <a:pt x="62" y="25"/>
                  </a:cubicBezTo>
                  <a:cubicBezTo>
                    <a:pt x="69" y="31"/>
                    <a:pt x="73" y="40"/>
                    <a:pt x="74" y="49"/>
                  </a:cubicBezTo>
                  <a:cubicBezTo>
                    <a:pt x="74" y="50"/>
                    <a:pt x="74" y="50"/>
                    <a:pt x="74" y="50"/>
                  </a:cubicBezTo>
                  <a:cubicBezTo>
                    <a:pt x="73" y="55"/>
                    <a:pt x="70" y="60"/>
                    <a:pt x="65" y="65"/>
                  </a:cubicBezTo>
                  <a:cubicBezTo>
                    <a:pt x="65" y="65"/>
                    <a:pt x="65" y="65"/>
                    <a:pt x="65" y="65"/>
                  </a:cubicBezTo>
                  <a:cubicBezTo>
                    <a:pt x="57" y="73"/>
                    <a:pt x="49" y="76"/>
                    <a:pt x="41" y="76"/>
                  </a:cubicBezTo>
                  <a:cubicBezTo>
                    <a:pt x="41" y="76"/>
                    <a:pt x="41" y="76"/>
                    <a:pt x="41" y="76"/>
                  </a:cubicBezTo>
                  <a:cubicBezTo>
                    <a:pt x="31" y="76"/>
                    <a:pt x="21" y="72"/>
                    <a:pt x="14" y="65"/>
                  </a:cubicBezTo>
                  <a:cubicBezTo>
                    <a:pt x="7" y="58"/>
                    <a:pt x="3" y="49"/>
                    <a:pt x="3" y="40"/>
                  </a:cubicBezTo>
                  <a:cubicBezTo>
                    <a:pt x="3" y="39"/>
                    <a:pt x="3" y="39"/>
                    <a:pt x="3" y="39"/>
                  </a:cubicBezTo>
                  <a:cubicBezTo>
                    <a:pt x="5" y="34"/>
                    <a:pt x="8" y="30"/>
                    <a:pt x="12" y="25"/>
                  </a:cubicBezTo>
                  <a:cubicBezTo>
                    <a:pt x="12" y="25"/>
                    <a:pt x="12" y="25"/>
                    <a:pt x="12" y="25"/>
                  </a:cubicBezTo>
                  <a:moveTo>
                    <a:pt x="61" y="20"/>
                  </a:moveTo>
                  <a:cubicBezTo>
                    <a:pt x="60" y="20"/>
                    <a:pt x="59" y="19"/>
                    <a:pt x="58" y="18"/>
                  </a:cubicBezTo>
                  <a:cubicBezTo>
                    <a:pt x="60" y="17"/>
                    <a:pt x="62" y="15"/>
                    <a:pt x="63" y="14"/>
                  </a:cubicBezTo>
                  <a:cubicBezTo>
                    <a:pt x="64" y="15"/>
                    <a:pt x="64" y="15"/>
                    <a:pt x="64" y="15"/>
                  </a:cubicBezTo>
                  <a:cubicBezTo>
                    <a:pt x="65" y="15"/>
                    <a:pt x="65" y="16"/>
                    <a:pt x="66" y="16"/>
                  </a:cubicBezTo>
                  <a:cubicBezTo>
                    <a:pt x="64" y="18"/>
                    <a:pt x="62" y="19"/>
                    <a:pt x="61" y="20"/>
                  </a:cubicBezTo>
                  <a:moveTo>
                    <a:pt x="3" y="32"/>
                  </a:moveTo>
                  <a:cubicBezTo>
                    <a:pt x="3" y="31"/>
                    <a:pt x="4" y="30"/>
                    <a:pt x="4" y="29"/>
                  </a:cubicBezTo>
                  <a:cubicBezTo>
                    <a:pt x="4" y="29"/>
                    <a:pt x="4" y="29"/>
                    <a:pt x="4" y="29"/>
                  </a:cubicBezTo>
                  <a:cubicBezTo>
                    <a:pt x="7" y="25"/>
                    <a:pt x="10" y="21"/>
                    <a:pt x="12" y="16"/>
                  </a:cubicBezTo>
                  <a:cubicBezTo>
                    <a:pt x="13" y="15"/>
                    <a:pt x="14" y="14"/>
                    <a:pt x="15" y="12"/>
                  </a:cubicBezTo>
                  <a:cubicBezTo>
                    <a:pt x="15" y="12"/>
                    <a:pt x="16" y="11"/>
                    <a:pt x="17" y="11"/>
                  </a:cubicBezTo>
                  <a:cubicBezTo>
                    <a:pt x="13" y="16"/>
                    <a:pt x="10" y="21"/>
                    <a:pt x="8" y="26"/>
                  </a:cubicBezTo>
                  <a:cubicBezTo>
                    <a:pt x="8" y="26"/>
                    <a:pt x="8" y="26"/>
                    <a:pt x="8" y="26"/>
                  </a:cubicBezTo>
                  <a:cubicBezTo>
                    <a:pt x="6" y="28"/>
                    <a:pt x="4" y="30"/>
                    <a:pt x="3" y="32"/>
                  </a:cubicBezTo>
                  <a:moveTo>
                    <a:pt x="57" y="18"/>
                  </a:moveTo>
                  <a:cubicBezTo>
                    <a:pt x="56" y="17"/>
                    <a:pt x="55" y="16"/>
                    <a:pt x="53" y="16"/>
                  </a:cubicBezTo>
                  <a:cubicBezTo>
                    <a:pt x="55" y="14"/>
                    <a:pt x="57" y="12"/>
                    <a:pt x="59" y="11"/>
                  </a:cubicBezTo>
                  <a:cubicBezTo>
                    <a:pt x="60" y="11"/>
                    <a:pt x="61" y="12"/>
                    <a:pt x="62" y="13"/>
                  </a:cubicBezTo>
                  <a:cubicBezTo>
                    <a:pt x="60" y="14"/>
                    <a:pt x="59" y="16"/>
                    <a:pt x="57" y="18"/>
                  </a:cubicBezTo>
                  <a:moveTo>
                    <a:pt x="52" y="15"/>
                  </a:moveTo>
                  <a:cubicBezTo>
                    <a:pt x="51" y="15"/>
                    <a:pt x="50" y="14"/>
                    <a:pt x="49" y="14"/>
                  </a:cubicBezTo>
                  <a:cubicBezTo>
                    <a:pt x="51" y="12"/>
                    <a:pt x="53" y="10"/>
                    <a:pt x="55" y="8"/>
                  </a:cubicBezTo>
                  <a:cubicBezTo>
                    <a:pt x="55" y="8"/>
                    <a:pt x="55" y="8"/>
                    <a:pt x="55" y="8"/>
                  </a:cubicBezTo>
                  <a:cubicBezTo>
                    <a:pt x="56" y="8"/>
                    <a:pt x="57" y="9"/>
                    <a:pt x="58" y="10"/>
                  </a:cubicBezTo>
                  <a:cubicBezTo>
                    <a:pt x="56" y="11"/>
                    <a:pt x="54" y="13"/>
                    <a:pt x="52" y="15"/>
                  </a:cubicBezTo>
                  <a:moveTo>
                    <a:pt x="47" y="13"/>
                  </a:moveTo>
                  <a:cubicBezTo>
                    <a:pt x="47" y="13"/>
                    <a:pt x="46" y="13"/>
                    <a:pt x="46" y="13"/>
                  </a:cubicBezTo>
                  <a:cubicBezTo>
                    <a:pt x="48" y="10"/>
                    <a:pt x="49" y="8"/>
                    <a:pt x="52" y="6"/>
                  </a:cubicBezTo>
                  <a:cubicBezTo>
                    <a:pt x="52" y="6"/>
                    <a:pt x="53" y="7"/>
                    <a:pt x="54" y="7"/>
                  </a:cubicBezTo>
                  <a:cubicBezTo>
                    <a:pt x="54" y="7"/>
                    <a:pt x="54" y="7"/>
                    <a:pt x="54" y="7"/>
                  </a:cubicBezTo>
                  <a:cubicBezTo>
                    <a:pt x="51" y="9"/>
                    <a:pt x="49" y="11"/>
                    <a:pt x="47" y="13"/>
                  </a:cubicBezTo>
                  <a:moveTo>
                    <a:pt x="11" y="22"/>
                  </a:moveTo>
                  <a:cubicBezTo>
                    <a:pt x="14" y="17"/>
                    <a:pt x="17" y="13"/>
                    <a:pt x="20" y="8"/>
                  </a:cubicBezTo>
                  <a:cubicBezTo>
                    <a:pt x="22" y="7"/>
                    <a:pt x="24" y="6"/>
                    <a:pt x="25" y="6"/>
                  </a:cubicBezTo>
                  <a:cubicBezTo>
                    <a:pt x="22" y="10"/>
                    <a:pt x="19" y="14"/>
                    <a:pt x="16" y="18"/>
                  </a:cubicBezTo>
                  <a:cubicBezTo>
                    <a:pt x="16" y="18"/>
                    <a:pt x="16" y="18"/>
                    <a:pt x="16" y="18"/>
                  </a:cubicBezTo>
                  <a:cubicBezTo>
                    <a:pt x="14" y="19"/>
                    <a:pt x="13" y="21"/>
                    <a:pt x="11" y="22"/>
                  </a:cubicBezTo>
                  <a:moveTo>
                    <a:pt x="44" y="12"/>
                  </a:moveTo>
                  <a:cubicBezTo>
                    <a:pt x="43" y="12"/>
                    <a:pt x="42" y="12"/>
                    <a:pt x="40" y="12"/>
                  </a:cubicBezTo>
                  <a:cubicBezTo>
                    <a:pt x="41" y="10"/>
                    <a:pt x="43" y="8"/>
                    <a:pt x="44" y="7"/>
                  </a:cubicBezTo>
                  <a:cubicBezTo>
                    <a:pt x="45" y="6"/>
                    <a:pt x="46" y="5"/>
                    <a:pt x="46" y="4"/>
                  </a:cubicBezTo>
                  <a:cubicBezTo>
                    <a:pt x="48" y="5"/>
                    <a:pt x="49" y="5"/>
                    <a:pt x="50" y="5"/>
                  </a:cubicBezTo>
                  <a:cubicBezTo>
                    <a:pt x="48" y="8"/>
                    <a:pt x="46" y="10"/>
                    <a:pt x="44" y="12"/>
                  </a:cubicBezTo>
                  <a:moveTo>
                    <a:pt x="19" y="16"/>
                  </a:moveTo>
                  <a:cubicBezTo>
                    <a:pt x="22" y="12"/>
                    <a:pt x="25" y="9"/>
                    <a:pt x="28" y="5"/>
                  </a:cubicBezTo>
                  <a:cubicBezTo>
                    <a:pt x="28" y="4"/>
                    <a:pt x="29" y="4"/>
                    <a:pt x="30" y="4"/>
                  </a:cubicBezTo>
                  <a:cubicBezTo>
                    <a:pt x="27" y="7"/>
                    <a:pt x="25" y="11"/>
                    <a:pt x="22" y="14"/>
                  </a:cubicBezTo>
                  <a:cubicBezTo>
                    <a:pt x="22" y="15"/>
                    <a:pt x="22" y="15"/>
                    <a:pt x="22" y="15"/>
                  </a:cubicBezTo>
                  <a:cubicBezTo>
                    <a:pt x="21" y="15"/>
                    <a:pt x="20" y="16"/>
                    <a:pt x="19" y="16"/>
                  </a:cubicBezTo>
                  <a:moveTo>
                    <a:pt x="36" y="12"/>
                  </a:moveTo>
                  <a:cubicBezTo>
                    <a:pt x="38" y="9"/>
                    <a:pt x="40" y="6"/>
                    <a:pt x="42" y="3"/>
                  </a:cubicBezTo>
                  <a:cubicBezTo>
                    <a:pt x="43" y="4"/>
                    <a:pt x="44" y="4"/>
                    <a:pt x="45" y="4"/>
                  </a:cubicBezTo>
                  <a:cubicBezTo>
                    <a:pt x="44" y="4"/>
                    <a:pt x="44" y="5"/>
                    <a:pt x="43" y="6"/>
                  </a:cubicBezTo>
                  <a:cubicBezTo>
                    <a:pt x="42" y="7"/>
                    <a:pt x="40" y="9"/>
                    <a:pt x="39" y="12"/>
                  </a:cubicBezTo>
                  <a:cubicBezTo>
                    <a:pt x="39" y="12"/>
                    <a:pt x="39" y="12"/>
                    <a:pt x="39" y="12"/>
                  </a:cubicBezTo>
                  <a:cubicBezTo>
                    <a:pt x="38" y="12"/>
                    <a:pt x="37" y="12"/>
                    <a:pt x="36" y="12"/>
                  </a:cubicBezTo>
                  <a:cubicBezTo>
                    <a:pt x="36" y="12"/>
                    <a:pt x="36" y="12"/>
                    <a:pt x="36" y="12"/>
                  </a:cubicBezTo>
                  <a:moveTo>
                    <a:pt x="24" y="14"/>
                  </a:moveTo>
                  <a:cubicBezTo>
                    <a:pt x="27" y="10"/>
                    <a:pt x="30" y="7"/>
                    <a:pt x="32" y="4"/>
                  </a:cubicBezTo>
                  <a:cubicBezTo>
                    <a:pt x="33" y="3"/>
                    <a:pt x="34" y="3"/>
                    <a:pt x="35" y="3"/>
                  </a:cubicBezTo>
                  <a:cubicBezTo>
                    <a:pt x="32" y="6"/>
                    <a:pt x="30" y="10"/>
                    <a:pt x="27" y="13"/>
                  </a:cubicBezTo>
                  <a:cubicBezTo>
                    <a:pt x="26" y="13"/>
                    <a:pt x="25" y="13"/>
                    <a:pt x="24" y="14"/>
                  </a:cubicBezTo>
                  <a:moveTo>
                    <a:pt x="30" y="12"/>
                  </a:moveTo>
                  <a:cubicBezTo>
                    <a:pt x="32" y="9"/>
                    <a:pt x="34" y="6"/>
                    <a:pt x="37" y="3"/>
                  </a:cubicBezTo>
                  <a:cubicBezTo>
                    <a:pt x="38" y="3"/>
                    <a:pt x="38" y="3"/>
                    <a:pt x="38" y="3"/>
                  </a:cubicBezTo>
                  <a:cubicBezTo>
                    <a:pt x="38" y="3"/>
                    <a:pt x="38" y="3"/>
                    <a:pt x="38" y="3"/>
                  </a:cubicBezTo>
                  <a:cubicBezTo>
                    <a:pt x="39" y="3"/>
                    <a:pt x="39" y="3"/>
                    <a:pt x="40" y="3"/>
                  </a:cubicBezTo>
                  <a:cubicBezTo>
                    <a:pt x="38" y="6"/>
                    <a:pt x="36" y="9"/>
                    <a:pt x="34" y="12"/>
                  </a:cubicBezTo>
                  <a:cubicBezTo>
                    <a:pt x="32" y="12"/>
                    <a:pt x="31" y="12"/>
                    <a:pt x="30" y="12"/>
                  </a:cubicBezTo>
                  <a:moveTo>
                    <a:pt x="38" y="0"/>
                  </a:moveTo>
                  <a:cubicBezTo>
                    <a:pt x="29" y="0"/>
                    <a:pt x="19" y="4"/>
                    <a:pt x="11" y="12"/>
                  </a:cubicBezTo>
                  <a:cubicBezTo>
                    <a:pt x="11" y="12"/>
                    <a:pt x="11" y="12"/>
                    <a:pt x="11" y="12"/>
                  </a:cubicBezTo>
                  <a:cubicBezTo>
                    <a:pt x="3" y="20"/>
                    <a:pt x="0" y="29"/>
                    <a:pt x="0" y="38"/>
                  </a:cubicBezTo>
                  <a:cubicBezTo>
                    <a:pt x="0" y="49"/>
                    <a:pt x="5" y="59"/>
                    <a:pt x="12" y="67"/>
                  </a:cubicBezTo>
                  <a:cubicBezTo>
                    <a:pt x="20" y="74"/>
                    <a:pt x="30" y="79"/>
                    <a:pt x="41" y="79"/>
                  </a:cubicBezTo>
                  <a:cubicBezTo>
                    <a:pt x="41" y="79"/>
                    <a:pt x="41" y="79"/>
                    <a:pt x="41" y="79"/>
                  </a:cubicBezTo>
                  <a:cubicBezTo>
                    <a:pt x="49" y="79"/>
                    <a:pt x="57" y="76"/>
                    <a:pt x="64" y="70"/>
                  </a:cubicBezTo>
                  <a:cubicBezTo>
                    <a:pt x="65" y="70"/>
                    <a:pt x="65" y="70"/>
                    <a:pt x="65" y="70"/>
                  </a:cubicBezTo>
                  <a:cubicBezTo>
                    <a:pt x="65" y="69"/>
                    <a:pt x="65" y="69"/>
                    <a:pt x="65" y="69"/>
                  </a:cubicBezTo>
                  <a:cubicBezTo>
                    <a:pt x="65" y="69"/>
                    <a:pt x="65" y="69"/>
                    <a:pt x="65" y="69"/>
                  </a:cubicBezTo>
                  <a:cubicBezTo>
                    <a:pt x="65" y="69"/>
                    <a:pt x="66" y="69"/>
                    <a:pt x="67" y="67"/>
                  </a:cubicBezTo>
                  <a:cubicBezTo>
                    <a:pt x="67" y="67"/>
                    <a:pt x="67" y="67"/>
                    <a:pt x="67" y="67"/>
                  </a:cubicBezTo>
                  <a:cubicBezTo>
                    <a:pt x="68" y="67"/>
                    <a:pt x="68" y="66"/>
                    <a:pt x="68" y="66"/>
                  </a:cubicBezTo>
                  <a:cubicBezTo>
                    <a:pt x="69" y="66"/>
                    <a:pt x="69" y="66"/>
                    <a:pt x="69" y="66"/>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76" y="57"/>
                    <a:pt x="79" y="49"/>
                    <a:pt x="79" y="41"/>
                  </a:cubicBezTo>
                  <a:cubicBezTo>
                    <a:pt x="79" y="30"/>
                    <a:pt x="74" y="20"/>
                    <a:pt x="66" y="13"/>
                  </a:cubicBezTo>
                  <a:cubicBezTo>
                    <a:pt x="59" y="5"/>
                    <a:pt x="48" y="0"/>
                    <a:pt x="38" y="0"/>
                  </a:cubicBezTo>
                  <a:cubicBezTo>
                    <a:pt x="38" y="0"/>
                    <a:pt x="38" y="0"/>
                    <a:pt x="3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42"/>
            <p:cNvSpPr>
              <a:spLocks noEditPoints="1"/>
            </p:cNvSpPr>
            <p:nvPr/>
          </p:nvSpPr>
          <p:spPr bwMode="auto">
            <a:xfrm>
              <a:off x="2976" y="1164"/>
              <a:ext cx="301" cy="324"/>
            </a:xfrm>
            <a:custGeom>
              <a:avLst/>
              <a:gdLst>
                <a:gd name="T0" fmla="*/ 64 w 127"/>
                <a:gd name="T1" fmla="*/ 126 h 137"/>
                <a:gd name="T2" fmla="*/ 60 w 127"/>
                <a:gd name="T3" fmla="*/ 125 h 137"/>
                <a:gd name="T4" fmla="*/ 68 w 127"/>
                <a:gd name="T5" fmla="*/ 134 h 137"/>
                <a:gd name="T6" fmla="*/ 53 w 127"/>
                <a:gd name="T7" fmla="*/ 124 h 137"/>
                <a:gd name="T8" fmla="*/ 97 w 127"/>
                <a:gd name="T9" fmla="*/ 120 h 137"/>
                <a:gd name="T10" fmla="*/ 76 w 127"/>
                <a:gd name="T11" fmla="*/ 116 h 137"/>
                <a:gd name="T12" fmla="*/ 90 w 127"/>
                <a:gd name="T13" fmla="*/ 113 h 137"/>
                <a:gd name="T14" fmla="*/ 25 w 127"/>
                <a:gd name="T15" fmla="*/ 121 h 137"/>
                <a:gd name="T16" fmla="*/ 42 w 127"/>
                <a:gd name="T17" fmla="*/ 120 h 137"/>
                <a:gd name="T18" fmla="*/ 104 w 127"/>
                <a:gd name="T19" fmla="*/ 111 h 137"/>
                <a:gd name="T20" fmla="*/ 98 w 127"/>
                <a:gd name="T21" fmla="*/ 112 h 137"/>
                <a:gd name="T22" fmla="*/ 22 w 127"/>
                <a:gd name="T23" fmla="*/ 118 h 137"/>
                <a:gd name="T24" fmla="*/ 79 w 127"/>
                <a:gd name="T25" fmla="*/ 121 h 137"/>
                <a:gd name="T26" fmla="*/ 34 w 127"/>
                <a:gd name="T27" fmla="*/ 109 h 137"/>
                <a:gd name="T28" fmla="*/ 41 w 127"/>
                <a:gd name="T29" fmla="*/ 110 h 137"/>
                <a:gd name="T30" fmla="*/ 93 w 127"/>
                <a:gd name="T31" fmla="*/ 115 h 137"/>
                <a:gd name="T32" fmla="*/ 87 w 127"/>
                <a:gd name="T33" fmla="*/ 118 h 137"/>
                <a:gd name="T34" fmla="*/ 106 w 127"/>
                <a:gd name="T35" fmla="*/ 109 h 137"/>
                <a:gd name="T36" fmla="*/ 20 w 127"/>
                <a:gd name="T37" fmla="*/ 108 h 137"/>
                <a:gd name="T38" fmla="*/ 109 w 127"/>
                <a:gd name="T39" fmla="*/ 113 h 137"/>
                <a:gd name="T40" fmla="*/ 16 w 127"/>
                <a:gd name="T41" fmla="*/ 104 h 137"/>
                <a:gd name="T42" fmla="*/ 15 w 127"/>
                <a:gd name="T43" fmla="*/ 89 h 137"/>
                <a:gd name="T44" fmla="*/ 113 w 127"/>
                <a:gd name="T45" fmla="*/ 85 h 137"/>
                <a:gd name="T46" fmla="*/ 14 w 127"/>
                <a:gd name="T47" fmla="*/ 80 h 137"/>
                <a:gd name="T48" fmla="*/ 116 w 127"/>
                <a:gd name="T49" fmla="*/ 77 h 137"/>
                <a:gd name="T50" fmla="*/ 3 w 127"/>
                <a:gd name="T51" fmla="*/ 82 h 137"/>
                <a:gd name="T52" fmla="*/ 116 w 127"/>
                <a:gd name="T53" fmla="*/ 81 h 137"/>
                <a:gd name="T54" fmla="*/ 123 w 127"/>
                <a:gd name="T55" fmla="*/ 74 h 137"/>
                <a:gd name="T56" fmla="*/ 3 w 127"/>
                <a:gd name="T57" fmla="*/ 74 h 137"/>
                <a:gd name="T58" fmla="*/ 17 w 127"/>
                <a:gd name="T59" fmla="*/ 40 h 137"/>
                <a:gd name="T60" fmla="*/ 109 w 127"/>
                <a:gd name="T61" fmla="*/ 34 h 137"/>
                <a:gd name="T62" fmla="*/ 16 w 127"/>
                <a:gd name="T63" fmla="*/ 31 h 137"/>
                <a:gd name="T64" fmla="*/ 64 w 127"/>
                <a:gd name="T65" fmla="*/ 2 h 137"/>
                <a:gd name="T66" fmla="*/ 100 w 127"/>
                <a:gd name="T67" fmla="*/ 14 h 137"/>
                <a:gd name="T68" fmla="*/ 113 w 127"/>
                <a:gd name="T69" fmla="*/ 53 h 137"/>
                <a:gd name="T70" fmla="*/ 112 w 127"/>
                <a:gd name="T71" fmla="*/ 76 h 137"/>
                <a:gd name="T72" fmla="*/ 92 w 127"/>
                <a:gd name="T73" fmla="*/ 104 h 137"/>
                <a:gd name="T74" fmla="*/ 54 w 127"/>
                <a:gd name="T75" fmla="*/ 111 h 137"/>
                <a:gd name="T76" fmla="*/ 16 w 127"/>
                <a:gd name="T77" fmla="*/ 98 h 137"/>
                <a:gd name="T78" fmla="*/ 5 w 127"/>
                <a:gd name="T79" fmla="*/ 54 h 137"/>
                <a:gd name="T80" fmla="*/ 35 w 127"/>
                <a:gd name="T81" fmla="*/ 21 h 137"/>
                <a:gd name="T82" fmla="*/ 30 w 127"/>
                <a:gd name="T83" fmla="*/ 11 h 137"/>
                <a:gd name="T84" fmla="*/ 12 w 127"/>
                <a:gd name="T85" fmla="*/ 36 h 137"/>
                <a:gd name="T86" fmla="*/ 13 w 127"/>
                <a:gd name="T87" fmla="*/ 51 h 137"/>
                <a:gd name="T88" fmla="*/ 1 w 127"/>
                <a:gd name="T89" fmla="*/ 85 h 137"/>
                <a:gd name="T90" fmla="*/ 12 w 127"/>
                <a:gd name="T91" fmla="*/ 99 h 137"/>
                <a:gd name="T92" fmla="*/ 27 w 127"/>
                <a:gd name="T93" fmla="*/ 125 h 137"/>
                <a:gd name="T94" fmla="*/ 63 w 127"/>
                <a:gd name="T95" fmla="*/ 137 h 137"/>
                <a:gd name="T96" fmla="*/ 100 w 127"/>
                <a:gd name="T97" fmla="*/ 125 h 137"/>
                <a:gd name="T98" fmla="*/ 115 w 127"/>
                <a:gd name="T99" fmla="*/ 97 h 137"/>
                <a:gd name="T100" fmla="*/ 124 w 127"/>
                <a:gd name="T101" fmla="*/ 85 h 137"/>
                <a:gd name="T102" fmla="*/ 112 w 127"/>
                <a:gd name="T103" fmla="*/ 40 h 137"/>
                <a:gd name="T104" fmla="*/ 115 w 127"/>
                <a:gd name="T105" fmla="*/ 26 h 137"/>
                <a:gd name="T106" fmla="*/ 102 w 127"/>
                <a:gd name="T107" fmla="*/ 12 h 137"/>
                <a:gd name="T108" fmla="*/ 76 w 127"/>
                <a:gd name="T109" fmla="*/ 1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37">
                  <a:moveTo>
                    <a:pt x="70" y="134"/>
                  </a:moveTo>
                  <a:cubicBezTo>
                    <a:pt x="71" y="132"/>
                    <a:pt x="72" y="130"/>
                    <a:pt x="72" y="128"/>
                  </a:cubicBezTo>
                  <a:cubicBezTo>
                    <a:pt x="72" y="130"/>
                    <a:pt x="72" y="132"/>
                    <a:pt x="72" y="133"/>
                  </a:cubicBezTo>
                  <a:cubicBezTo>
                    <a:pt x="71" y="134"/>
                    <a:pt x="70" y="134"/>
                    <a:pt x="70" y="134"/>
                  </a:cubicBezTo>
                  <a:moveTo>
                    <a:pt x="63" y="134"/>
                  </a:moveTo>
                  <a:cubicBezTo>
                    <a:pt x="62" y="134"/>
                    <a:pt x="61" y="134"/>
                    <a:pt x="61" y="134"/>
                  </a:cubicBezTo>
                  <a:cubicBezTo>
                    <a:pt x="62" y="131"/>
                    <a:pt x="63" y="128"/>
                    <a:pt x="64" y="126"/>
                  </a:cubicBezTo>
                  <a:cubicBezTo>
                    <a:pt x="65" y="126"/>
                    <a:pt x="66" y="126"/>
                    <a:pt x="67" y="125"/>
                  </a:cubicBezTo>
                  <a:cubicBezTo>
                    <a:pt x="66" y="128"/>
                    <a:pt x="65" y="131"/>
                    <a:pt x="64" y="134"/>
                  </a:cubicBezTo>
                  <a:cubicBezTo>
                    <a:pt x="64" y="134"/>
                    <a:pt x="64" y="134"/>
                    <a:pt x="64" y="134"/>
                  </a:cubicBezTo>
                  <a:cubicBezTo>
                    <a:pt x="63" y="134"/>
                    <a:pt x="63" y="134"/>
                    <a:pt x="63" y="134"/>
                  </a:cubicBezTo>
                  <a:moveTo>
                    <a:pt x="59" y="134"/>
                  </a:moveTo>
                  <a:cubicBezTo>
                    <a:pt x="58" y="134"/>
                    <a:pt x="57" y="134"/>
                    <a:pt x="56" y="134"/>
                  </a:cubicBezTo>
                  <a:cubicBezTo>
                    <a:pt x="58" y="131"/>
                    <a:pt x="59" y="128"/>
                    <a:pt x="60" y="125"/>
                  </a:cubicBezTo>
                  <a:cubicBezTo>
                    <a:pt x="61" y="125"/>
                    <a:pt x="62" y="126"/>
                    <a:pt x="63" y="126"/>
                  </a:cubicBezTo>
                  <a:cubicBezTo>
                    <a:pt x="61" y="128"/>
                    <a:pt x="60" y="131"/>
                    <a:pt x="59" y="134"/>
                  </a:cubicBezTo>
                  <a:moveTo>
                    <a:pt x="66" y="134"/>
                  </a:moveTo>
                  <a:cubicBezTo>
                    <a:pt x="66" y="131"/>
                    <a:pt x="68" y="128"/>
                    <a:pt x="69" y="125"/>
                  </a:cubicBezTo>
                  <a:cubicBezTo>
                    <a:pt x="70" y="125"/>
                    <a:pt x="71" y="125"/>
                    <a:pt x="72" y="125"/>
                  </a:cubicBezTo>
                  <a:cubicBezTo>
                    <a:pt x="72" y="125"/>
                    <a:pt x="72" y="125"/>
                    <a:pt x="72" y="125"/>
                  </a:cubicBezTo>
                  <a:cubicBezTo>
                    <a:pt x="71" y="128"/>
                    <a:pt x="69" y="131"/>
                    <a:pt x="68" y="134"/>
                  </a:cubicBezTo>
                  <a:cubicBezTo>
                    <a:pt x="67" y="134"/>
                    <a:pt x="66" y="134"/>
                    <a:pt x="66" y="134"/>
                  </a:cubicBezTo>
                  <a:moveTo>
                    <a:pt x="55" y="133"/>
                  </a:moveTo>
                  <a:cubicBezTo>
                    <a:pt x="55" y="130"/>
                    <a:pt x="56" y="128"/>
                    <a:pt x="56" y="125"/>
                  </a:cubicBezTo>
                  <a:cubicBezTo>
                    <a:pt x="57" y="125"/>
                    <a:pt x="58" y="125"/>
                    <a:pt x="59" y="125"/>
                  </a:cubicBezTo>
                  <a:cubicBezTo>
                    <a:pt x="57" y="128"/>
                    <a:pt x="56" y="130"/>
                    <a:pt x="55" y="133"/>
                  </a:cubicBezTo>
                  <a:moveTo>
                    <a:pt x="53" y="125"/>
                  </a:moveTo>
                  <a:cubicBezTo>
                    <a:pt x="53" y="125"/>
                    <a:pt x="53" y="124"/>
                    <a:pt x="53" y="124"/>
                  </a:cubicBezTo>
                  <a:cubicBezTo>
                    <a:pt x="53" y="123"/>
                    <a:pt x="52" y="123"/>
                    <a:pt x="51" y="123"/>
                  </a:cubicBezTo>
                  <a:cubicBezTo>
                    <a:pt x="50" y="122"/>
                    <a:pt x="49" y="122"/>
                    <a:pt x="48" y="122"/>
                  </a:cubicBezTo>
                  <a:cubicBezTo>
                    <a:pt x="49" y="120"/>
                    <a:pt x="51" y="118"/>
                    <a:pt x="52" y="116"/>
                  </a:cubicBezTo>
                  <a:cubicBezTo>
                    <a:pt x="52" y="118"/>
                    <a:pt x="52" y="121"/>
                    <a:pt x="52" y="123"/>
                  </a:cubicBezTo>
                  <a:cubicBezTo>
                    <a:pt x="52" y="124"/>
                    <a:pt x="53" y="124"/>
                    <a:pt x="53" y="124"/>
                  </a:cubicBezTo>
                  <a:cubicBezTo>
                    <a:pt x="53" y="125"/>
                    <a:pt x="53" y="125"/>
                    <a:pt x="53" y="125"/>
                  </a:cubicBezTo>
                  <a:moveTo>
                    <a:pt x="97" y="120"/>
                  </a:moveTo>
                  <a:cubicBezTo>
                    <a:pt x="97" y="120"/>
                    <a:pt x="96" y="119"/>
                    <a:pt x="96" y="119"/>
                  </a:cubicBezTo>
                  <a:cubicBezTo>
                    <a:pt x="96" y="118"/>
                    <a:pt x="97" y="116"/>
                    <a:pt x="98" y="115"/>
                  </a:cubicBezTo>
                  <a:cubicBezTo>
                    <a:pt x="97" y="117"/>
                    <a:pt x="97" y="119"/>
                    <a:pt x="97" y="120"/>
                  </a:cubicBezTo>
                  <a:moveTo>
                    <a:pt x="76" y="116"/>
                  </a:moveTo>
                  <a:cubicBezTo>
                    <a:pt x="76" y="116"/>
                    <a:pt x="76" y="115"/>
                    <a:pt x="76" y="114"/>
                  </a:cubicBezTo>
                  <a:cubicBezTo>
                    <a:pt x="76" y="114"/>
                    <a:pt x="77" y="114"/>
                    <a:pt x="77" y="114"/>
                  </a:cubicBezTo>
                  <a:cubicBezTo>
                    <a:pt x="77" y="115"/>
                    <a:pt x="76" y="116"/>
                    <a:pt x="76" y="116"/>
                  </a:cubicBezTo>
                  <a:moveTo>
                    <a:pt x="46" y="121"/>
                  </a:moveTo>
                  <a:cubicBezTo>
                    <a:pt x="45" y="121"/>
                    <a:pt x="44" y="121"/>
                    <a:pt x="44" y="120"/>
                  </a:cubicBezTo>
                  <a:cubicBezTo>
                    <a:pt x="45" y="118"/>
                    <a:pt x="47" y="115"/>
                    <a:pt x="49" y="113"/>
                  </a:cubicBezTo>
                  <a:cubicBezTo>
                    <a:pt x="50" y="114"/>
                    <a:pt x="51" y="114"/>
                    <a:pt x="52" y="114"/>
                  </a:cubicBezTo>
                  <a:cubicBezTo>
                    <a:pt x="50" y="116"/>
                    <a:pt x="48" y="119"/>
                    <a:pt x="46" y="121"/>
                  </a:cubicBezTo>
                  <a:moveTo>
                    <a:pt x="89" y="116"/>
                  </a:moveTo>
                  <a:cubicBezTo>
                    <a:pt x="90" y="115"/>
                    <a:pt x="90" y="114"/>
                    <a:pt x="90" y="113"/>
                  </a:cubicBezTo>
                  <a:cubicBezTo>
                    <a:pt x="90" y="114"/>
                    <a:pt x="90" y="115"/>
                    <a:pt x="90" y="116"/>
                  </a:cubicBezTo>
                  <a:cubicBezTo>
                    <a:pt x="89" y="116"/>
                    <a:pt x="89" y="116"/>
                    <a:pt x="89" y="116"/>
                  </a:cubicBezTo>
                  <a:moveTo>
                    <a:pt x="25" y="121"/>
                  </a:moveTo>
                  <a:cubicBezTo>
                    <a:pt x="24" y="120"/>
                    <a:pt x="24" y="120"/>
                    <a:pt x="23" y="119"/>
                  </a:cubicBezTo>
                  <a:cubicBezTo>
                    <a:pt x="24" y="117"/>
                    <a:pt x="25" y="115"/>
                    <a:pt x="26" y="113"/>
                  </a:cubicBezTo>
                  <a:cubicBezTo>
                    <a:pt x="26" y="113"/>
                    <a:pt x="26" y="113"/>
                    <a:pt x="26" y="113"/>
                  </a:cubicBezTo>
                  <a:cubicBezTo>
                    <a:pt x="26" y="115"/>
                    <a:pt x="25" y="118"/>
                    <a:pt x="25" y="121"/>
                  </a:cubicBezTo>
                  <a:moveTo>
                    <a:pt x="76" y="122"/>
                  </a:moveTo>
                  <a:cubicBezTo>
                    <a:pt x="76" y="121"/>
                    <a:pt x="76" y="120"/>
                    <a:pt x="76" y="119"/>
                  </a:cubicBezTo>
                  <a:cubicBezTo>
                    <a:pt x="77" y="117"/>
                    <a:pt x="78" y="115"/>
                    <a:pt x="79" y="113"/>
                  </a:cubicBezTo>
                  <a:cubicBezTo>
                    <a:pt x="80" y="113"/>
                    <a:pt x="81" y="113"/>
                    <a:pt x="81" y="112"/>
                  </a:cubicBezTo>
                  <a:cubicBezTo>
                    <a:pt x="80" y="115"/>
                    <a:pt x="78" y="118"/>
                    <a:pt x="77" y="122"/>
                  </a:cubicBezTo>
                  <a:cubicBezTo>
                    <a:pt x="76" y="122"/>
                    <a:pt x="76" y="122"/>
                    <a:pt x="76" y="122"/>
                  </a:cubicBezTo>
                  <a:moveTo>
                    <a:pt x="42" y="120"/>
                  </a:moveTo>
                  <a:cubicBezTo>
                    <a:pt x="42" y="119"/>
                    <a:pt x="41" y="119"/>
                    <a:pt x="40" y="119"/>
                  </a:cubicBezTo>
                  <a:cubicBezTo>
                    <a:pt x="42" y="116"/>
                    <a:pt x="44" y="114"/>
                    <a:pt x="46" y="112"/>
                  </a:cubicBezTo>
                  <a:cubicBezTo>
                    <a:pt x="47" y="112"/>
                    <a:pt x="47" y="113"/>
                    <a:pt x="48" y="113"/>
                  </a:cubicBezTo>
                  <a:cubicBezTo>
                    <a:pt x="46" y="115"/>
                    <a:pt x="44" y="117"/>
                    <a:pt x="42" y="120"/>
                  </a:cubicBezTo>
                  <a:moveTo>
                    <a:pt x="100" y="121"/>
                  </a:moveTo>
                  <a:cubicBezTo>
                    <a:pt x="100" y="119"/>
                    <a:pt x="100" y="116"/>
                    <a:pt x="101" y="114"/>
                  </a:cubicBezTo>
                  <a:cubicBezTo>
                    <a:pt x="102" y="113"/>
                    <a:pt x="103" y="112"/>
                    <a:pt x="104" y="111"/>
                  </a:cubicBezTo>
                  <a:cubicBezTo>
                    <a:pt x="103" y="114"/>
                    <a:pt x="102" y="118"/>
                    <a:pt x="101" y="121"/>
                  </a:cubicBezTo>
                  <a:cubicBezTo>
                    <a:pt x="101" y="121"/>
                    <a:pt x="101" y="121"/>
                    <a:pt x="101" y="121"/>
                  </a:cubicBezTo>
                  <a:cubicBezTo>
                    <a:pt x="100" y="121"/>
                    <a:pt x="100" y="121"/>
                    <a:pt x="100" y="121"/>
                  </a:cubicBezTo>
                  <a:moveTo>
                    <a:pt x="95" y="118"/>
                  </a:moveTo>
                  <a:cubicBezTo>
                    <a:pt x="94" y="117"/>
                    <a:pt x="94" y="117"/>
                    <a:pt x="94" y="117"/>
                  </a:cubicBezTo>
                  <a:cubicBezTo>
                    <a:pt x="95" y="115"/>
                    <a:pt x="96" y="113"/>
                    <a:pt x="97" y="111"/>
                  </a:cubicBezTo>
                  <a:cubicBezTo>
                    <a:pt x="98" y="112"/>
                    <a:pt x="98" y="112"/>
                    <a:pt x="98" y="112"/>
                  </a:cubicBezTo>
                  <a:cubicBezTo>
                    <a:pt x="97" y="112"/>
                    <a:pt x="97" y="112"/>
                    <a:pt x="97" y="112"/>
                  </a:cubicBezTo>
                  <a:cubicBezTo>
                    <a:pt x="97" y="114"/>
                    <a:pt x="96" y="116"/>
                    <a:pt x="95" y="118"/>
                  </a:cubicBezTo>
                  <a:moveTo>
                    <a:pt x="22" y="118"/>
                  </a:moveTo>
                  <a:cubicBezTo>
                    <a:pt x="21" y="117"/>
                    <a:pt x="21" y="117"/>
                    <a:pt x="20" y="116"/>
                  </a:cubicBezTo>
                  <a:cubicBezTo>
                    <a:pt x="21" y="115"/>
                    <a:pt x="22" y="113"/>
                    <a:pt x="24" y="111"/>
                  </a:cubicBezTo>
                  <a:cubicBezTo>
                    <a:pt x="24" y="111"/>
                    <a:pt x="25" y="112"/>
                    <a:pt x="25" y="112"/>
                  </a:cubicBezTo>
                  <a:cubicBezTo>
                    <a:pt x="24" y="114"/>
                    <a:pt x="23" y="116"/>
                    <a:pt x="22" y="118"/>
                  </a:cubicBezTo>
                  <a:moveTo>
                    <a:pt x="39" y="118"/>
                  </a:moveTo>
                  <a:cubicBezTo>
                    <a:pt x="39" y="118"/>
                    <a:pt x="38" y="117"/>
                    <a:pt x="37" y="117"/>
                  </a:cubicBezTo>
                  <a:cubicBezTo>
                    <a:pt x="39" y="115"/>
                    <a:pt x="41" y="113"/>
                    <a:pt x="42" y="111"/>
                  </a:cubicBezTo>
                  <a:cubicBezTo>
                    <a:pt x="42" y="111"/>
                    <a:pt x="42" y="111"/>
                    <a:pt x="42" y="111"/>
                  </a:cubicBezTo>
                  <a:cubicBezTo>
                    <a:pt x="43" y="111"/>
                    <a:pt x="44" y="111"/>
                    <a:pt x="44" y="112"/>
                  </a:cubicBezTo>
                  <a:cubicBezTo>
                    <a:pt x="42" y="114"/>
                    <a:pt x="41" y="116"/>
                    <a:pt x="39" y="118"/>
                  </a:cubicBezTo>
                  <a:moveTo>
                    <a:pt x="79" y="121"/>
                  </a:moveTo>
                  <a:cubicBezTo>
                    <a:pt x="80" y="118"/>
                    <a:pt x="82" y="115"/>
                    <a:pt x="83" y="112"/>
                  </a:cubicBezTo>
                  <a:cubicBezTo>
                    <a:pt x="85" y="111"/>
                    <a:pt x="86" y="111"/>
                    <a:pt x="87" y="110"/>
                  </a:cubicBezTo>
                  <a:cubicBezTo>
                    <a:pt x="85" y="113"/>
                    <a:pt x="84" y="116"/>
                    <a:pt x="83" y="120"/>
                  </a:cubicBezTo>
                  <a:cubicBezTo>
                    <a:pt x="82" y="120"/>
                    <a:pt x="80" y="121"/>
                    <a:pt x="79" y="121"/>
                  </a:cubicBezTo>
                  <a:moveTo>
                    <a:pt x="28" y="121"/>
                  </a:moveTo>
                  <a:cubicBezTo>
                    <a:pt x="28" y="119"/>
                    <a:pt x="29" y="116"/>
                    <a:pt x="29" y="114"/>
                  </a:cubicBezTo>
                  <a:cubicBezTo>
                    <a:pt x="31" y="112"/>
                    <a:pt x="32" y="111"/>
                    <a:pt x="34" y="109"/>
                  </a:cubicBezTo>
                  <a:cubicBezTo>
                    <a:pt x="33" y="111"/>
                    <a:pt x="33" y="114"/>
                    <a:pt x="33" y="116"/>
                  </a:cubicBezTo>
                  <a:cubicBezTo>
                    <a:pt x="31" y="118"/>
                    <a:pt x="30" y="119"/>
                    <a:pt x="28" y="121"/>
                  </a:cubicBezTo>
                  <a:moveTo>
                    <a:pt x="36" y="116"/>
                  </a:moveTo>
                  <a:cubicBezTo>
                    <a:pt x="36" y="116"/>
                    <a:pt x="36" y="116"/>
                    <a:pt x="36" y="116"/>
                  </a:cubicBezTo>
                  <a:cubicBezTo>
                    <a:pt x="36" y="115"/>
                    <a:pt x="36" y="114"/>
                    <a:pt x="36" y="113"/>
                  </a:cubicBezTo>
                  <a:cubicBezTo>
                    <a:pt x="37" y="112"/>
                    <a:pt x="38" y="110"/>
                    <a:pt x="39" y="109"/>
                  </a:cubicBezTo>
                  <a:cubicBezTo>
                    <a:pt x="40" y="109"/>
                    <a:pt x="40" y="110"/>
                    <a:pt x="41" y="110"/>
                  </a:cubicBezTo>
                  <a:cubicBezTo>
                    <a:pt x="39" y="112"/>
                    <a:pt x="38" y="114"/>
                    <a:pt x="36" y="116"/>
                  </a:cubicBezTo>
                  <a:moveTo>
                    <a:pt x="19" y="115"/>
                  </a:moveTo>
                  <a:cubicBezTo>
                    <a:pt x="19" y="115"/>
                    <a:pt x="18" y="114"/>
                    <a:pt x="18" y="114"/>
                  </a:cubicBezTo>
                  <a:cubicBezTo>
                    <a:pt x="19" y="112"/>
                    <a:pt x="20" y="111"/>
                    <a:pt x="21" y="109"/>
                  </a:cubicBezTo>
                  <a:cubicBezTo>
                    <a:pt x="22" y="109"/>
                    <a:pt x="22" y="110"/>
                    <a:pt x="23" y="110"/>
                  </a:cubicBezTo>
                  <a:cubicBezTo>
                    <a:pt x="21" y="112"/>
                    <a:pt x="20" y="113"/>
                    <a:pt x="19" y="115"/>
                  </a:cubicBezTo>
                  <a:moveTo>
                    <a:pt x="93" y="115"/>
                  </a:moveTo>
                  <a:cubicBezTo>
                    <a:pt x="93" y="113"/>
                    <a:pt x="94" y="111"/>
                    <a:pt x="94" y="109"/>
                  </a:cubicBezTo>
                  <a:cubicBezTo>
                    <a:pt x="94" y="109"/>
                    <a:pt x="95" y="110"/>
                    <a:pt x="95" y="110"/>
                  </a:cubicBezTo>
                  <a:cubicBezTo>
                    <a:pt x="95" y="112"/>
                    <a:pt x="94" y="113"/>
                    <a:pt x="93" y="115"/>
                  </a:cubicBezTo>
                  <a:moveTo>
                    <a:pt x="85" y="119"/>
                  </a:moveTo>
                  <a:cubicBezTo>
                    <a:pt x="86" y="116"/>
                    <a:pt x="87" y="112"/>
                    <a:pt x="89" y="109"/>
                  </a:cubicBezTo>
                  <a:cubicBezTo>
                    <a:pt x="89" y="109"/>
                    <a:pt x="90" y="108"/>
                    <a:pt x="91" y="108"/>
                  </a:cubicBezTo>
                  <a:cubicBezTo>
                    <a:pt x="90" y="111"/>
                    <a:pt x="88" y="114"/>
                    <a:pt x="87" y="118"/>
                  </a:cubicBezTo>
                  <a:cubicBezTo>
                    <a:pt x="86" y="118"/>
                    <a:pt x="86" y="118"/>
                    <a:pt x="85" y="119"/>
                  </a:cubicBezTo>
                  <a:moveTo>
                    <a:pt x="37" y="110"/>
                  </a:moveTo>
                  <a:cubicBezTo>
                    <a:pt x="37" y="109"/>
                    <a:pt x="37" y="109"/>
                    <a:pt x="37" y="108"/>
                  </a:cubicBezTo>
                  <a:cubicBezTo>
                    <a:pt x="37" y="108"/>
                    <a:pt x="38" y="108"/>
                    <a:pt x="38" y="108"/>
                  </a:cubicBezTo>
                  <a:cubicBezTo>
                    <a:pt x="37" y="109"/>
                    <a:pt x="37" y="110"/>
                    <a:pt x="37" y="110"/>
                  </a:cubicBezTo>
                  <a:moveTo>
                    <a:pt x="103" y="119"/>
                  </a:moveTo>
                  <a:cubicBezTo>
                    <a:pt x="104" y="116"/>
                    <a:pt x="105" y="113"/>
                    <a:pt x="106" y="109"/>
                  </a:cubicBezTo>
                  <a:cubicBezTo>
                    <a:pt x="107" y="109"/>
                    <a:pt x="108" y="108"/>
                    <a:pt x="109" y="107"/>
                  </a:cubicBezTo>
                  <a:cubicBezTo>
                    <a:pt x="108" y="110"/>
                    <a:pt x="107" y="113"/>
                    <a:pt x="106" y="116"/>
                  </a:cubicBezTo>
                  <a:cubicBezTo>
                    <a:pt x="105" y="117"/>
                    <a:pt x="104" y="118"/>
                    <a:pt x="103" y="119"/>
                  </a:cubicBezTo>
                  <a:moveTo>
                    <a:pt x="17" y="113"/>
                  </a:moveTo>
                  <a:cubicBezTo>
                    <a:pt x="17" y="112"/>
                    <a:pt x="16" y="112"/>
                    <a:pt x="16" y="112"/>
                  </a:cubicBezTo>
                  <a:cubicBezTo>
                    <a:pt x="17" y="110"/>
                    <a:pt x="18" y="108"/>
                    <a:pt x="19" y="107"/>
                  </a:cubicBezTo>
                  <a:cubicBezTo>
                    <a:pt x="20" y="107"/>
                    <a:pt x="20" y="108"/>
                    <a:pt x="20" y="108"/>
                  </a:cubicBezTo>
                  <a:cubicBezTo>
                    <a:pt x="19" y="110"/>
                    <a:pt x="18" y="111"/>
                    <a:pt x="17" y="113"/>
                  </a:cubicBezTo>
                  <a:moveTo>
                    <a:pt x="15" y="110"/>
                  </a:moveTo>
                  <a:cubicBezTo>
                    <a:pt x="14" y="109"/>
                    <a:pt x="14" y="109"/>
                    <a:pt x="14" y="109"/>
                  </a:cubicBezTo>
                  <a:cubicBezTo>
                    <a:pt x="15" y="108"/>
                    <a:pt x="16" y="106"/>
                    <a:pt x="17" y="105"/>
                  </a:cubicBezTo>
                  <a:cubicBezTo>
                    <a:pt x="18" y="106"/>
                    <a:pt x="18" y="106"/>
                    <a:pt x="18" y="106"/>
                  </a:cubicBezTo>
                  <a:cubicBezTo>
                    <a:pt x="17" y="107"/>
                    <a:pt x="16" y="109"/>
                    <a:pt x="15" y="110"/>
                  </a:cubicBezTo>
                  <a:moveTo>
                    <a:pt x="109" y="113"/>
                  </a:moveTo>
                  <a:cubicBezTo>
                    <a:pt x="109" y="110"/>
                    <a:pt x="110" y="107"/>
                    <a:pt x="111" y="104"/>
                  </a:cubicBezTo>
                  <a:cubicBezTo>
                    <a:pt x="112" y="104"/>
                    <a:pt x="112" y="103"/>
                    <a:pt x="112" y="103"/>
                  </a:cubicBezTo>
                  <a:cubicBezTo>
                    <a:pt x="112" y="105"/>
                    <a:pt x="112" y="107"/>
                    <a:pt x="112" y="109"/>
                  </a:cubicBezTo>
                  <a:cubicBezTo>
                    <a:pt x="111" y="110"/>
                    <a:pt x="110" y="112"/>
                    <a:pt x="109" y="113"/>
                  </a:cubicBezTo>
                  <a:moveTo>
                    <a:pt x="15" y="106"/>
                  </a:moveTo>
                  <a:cubicBezTo>
                    <a:pt x="15" y="105"/>
                    <a:pt x="15" y="103"/>
                    <a:pt x="15" y="102"/>
                  </a:cubicBezTo>
                  <a:cubicBezTo>
                    <a:pt x="16" y="103"/>
                    <a:pt x="16" y="103"/>
                    <a:pt x="16" y="104"/>
                  </a:cubicBezTo>
                  <a:cubicBezTo>
                    <a:pt x="16" y="104"/>
                    <a:pt x="15" y="105"/>
                    <a:pt x="15" y="106"/>
                  </a:cubicBezTo>
                  <a:moveTo>
                    <a:pt x="18" y="92"/>
                  </a:moveTo>
                  <a:cubicBezTo>
                    <a:pt x="18" y="91"/>
                    <a:pt x="18" y="90"/>
                    <a:pt x="19" y="90"/>
                  </a:cubicBezTo>
                  <a:cubicBezTo>
                    <a:pt x="19" y="90"/>
                    <a:pt x="19" y="90"/>
                    <a:pt x="19" y="91"/>
                  </a:cubicBezTo>
                  <a:cubicBezTo>
                    <a:pt x="19" y="91"/>
                    <a:pt x="18" y="92"/>
                    <a:pt x="18" y="92"/>
                  </a:cubicBezTo>
                  <a:moveTo>
                    <a:pt x="16" y="92"/>
                  </a:moveTo>
                  <a:cubicBezTo>
                    <a:pt x="16" y="91"/>
                    <a:pt x="16" y="90"/>
                    <a:pt x="15" y="89"/>
                  </a:cubicBezTo>
                  <a:cubicBezTo>
                    <a:pt x="16" y="87"/>
                    <a:pt x="16" y="86"/>
                    <a:pt x="16" y="85"/>
                  </a:cubicBezTo>
                  <a:cubicBezTo>
                    <a:pt x="17" y="86"/>
                    <a:pt x="17" y="87"/>
                    <a:pt x="18" y="88"/>
                  </a:cubicBezTo>
                  <a:cubicBezTo>
                    <a:pt x="17" y="89"/>
                    <a:pt x="17" y="91"/>
                    <a:pt x="16" y="92"/>
                  </a:cubicBezTo>
                  <a:moveTo>
                    <a:pt x="110" y="92"/>
                  </a:moveTo>
                  <a:cubicBezTo>
                    <a:pt x="109" y="91"/>
                    <a:pt x="109" y="91"/>
                    <a:pt x="109" y="91"/>
                  </a:cubicBezTo>
                  <a:cubicBezTo>
                    <a:pt x="111" y="87"/>
                    <a:pt x="112" y="84"/>
                    <a:pt x="113" y="81"/>
                  </a:cubicBezTo>
                  <a:cubicBezTo>
                    <a:pt x="113" y="82"/>
                    <a:pt x="113" y="84"/>
                    <a:pt x="113" y="85"/>
                  </a:cubicBezTo>
                  <a:cubicBezTo>
                    <a:pt x="113" y="86"/>
                    <a:pt x="113" y="86"/>
                    <a:pt x="113" y="86"/>
                  </a:cubicBezTo>
                  <a:cubicBezTo>
                    <a:pt x="113" y="86"/>
                    <a:pt x="113" y="86"/>
                    <a:pt x="113" y="86"/>
                  </a:cubicBezTo>
                  <a:cubicBezTo>
                    <a:pt x="112" y="88"/>
                    <a:pt x="111" y="89"/>
                    <a:pt x="110" y="92"/>
                  </a:cubicBezTo>
                  <a:moveTo>
                    <a:pt x="15" y="86"/>
                  </a:moveTo>
                  <a:cubicBezTo>
                    <a:pt x="14" y="85"/>
                    <a:pt x="14" y="85"/>
                    <a:pt x="14" y="84"/>
                  </a:cubicBezTo>
                  <a:cubicBezTo>
                    <a:pt x="14" y="84"/>
                    <a:pt x="14" y="84"/>
                    <a:pt x="14" y="84"/>
                  </a:cubicBezTo>
                  <a:cubicBezTo>
                    <a:pt x="14" y="83"/>
                    <a:pt x="14" y="81"/>
                    <a:pt x="14" y="80"/>
                  </a:cubicBezTo>
                  <a:cubicBezTo>
                    <a:pt x="15" y="81"/>
                    <a:pt x="15" y="82"/>
                    <a:pt x="15" y="83"/>
                  </a:cubicBezTo>
                  <a:cubicBezTo>
                    <a:pt x="15" y="84"/>
                    <a:pt x="15" y="85"/>
                    <a:pt x="15" y="86"/>
                  </a:cubicBezTo>
                  <a:moveTo>
                    <a:pt x="116" y="77"/>
                  </a:moveTo>
                  <a:cubicBezTo>
                    <a:pt x="116" y="77"/>
                    <a:pt x="116" y="76"/>
                    <a:pt x="116" y="75"/>
                  </a:cubicBezTo>
                  <a:cubicBezTo>
                    <a:pt x="117" y="75"/>
                    <a:pt x="117" y="75"/>
                    <a:pt x="117" y="75"/>
                  </a:cubicBezTo>
                  <a:cubicBezTo>
                    <a:pt x="117" y="75"/>
                    <a:pt x="117" y="75"/>
                    <a:pt x="117" y="75"/>
                  </a:cubicBezTo>
                  <a:cubicBezTo>
                    <a:pt x="117" y="76"/>
                    <a:pt x="117" y="77"/>
                    <a:pt x="116" y="77"/>
                  </a:cubicBezTo>
                  <a:moveTo>
                    <a:pt x="8" y="82"/>
                  </a:moveTo>
                  <a:cubicBezTo>
                    <a:pt x="9" y="80"/>
                    <a:pt x="10" y="77"/>
                    <a:pt x="12" y="74"/>
                  </a:cubicBezTo>
                  <a:cubicBezTo>
                    <a:pt x="12" y="76"/>
                    <a:pt x="11" y="77"/>
                    <a:pt x="11" y="79"/>
                  </a:cubicBezTo>
                  <a:cubicBezTo>
                    <a:pt x="11" y="80"/>
                    <a:pt x="11" y="81"/>
                    <a:pt x="10" y="82"/>
                  </a:cubicBezTo>
                  <a:cubicBezTo>
                    <a:pt x="9" y="82"/>
                    <a:pt x="9" y="82"/>
                    <a:pt x="8" y="82"/>
                  </a:cubicBezTo>
                  <a:moveTo>
                    <a:pt x="3" y="82"/>
                  </a:moveTo>
                  <a:cubicBezTo>
                    <a:pt x="3" y="82"/>
                    <a:pt x="3" y="82"/>
                    <a:pt x="3" y="82"/>
                  </a:cubicBezTo>
                  <a:cubicBezTo>
                    <a:pt x="5" y="79"/>
                    <a:pt x="6" y="77"/>
                    <a:pt x="7" y="74"/>
                  </a:cubicBezTo>
                  <a:cubicBezTo>
                    <a:pt x="8" y="74"/>
                    <a:pt x="9" y="74"/>
                    <a:pt x="10" y="74"/>
                  </a:cubicBezTo>
                  <a:cubicBezTo>
                    <a:pt x="9" y="77"/>
                    <a:pt x="8" y="80"/>
                    <a:pt x="6" y="82"/>
                  </a:cubicBezTo>
                  <a:cubicBezTo>
                    <a:pt x="5" y="82"/>
                    <a:pt x="4" y="82"/>
                    <a:pt x="3" y="82"/>
                  </a:cubicBezTo>
                  <a:moveTo>
                    <a:pt x="116" y="83"/>
                  </a:moveTo>
                  <a:cubicBezTo>
                    <a:pt x="116" y="82"/>
                    <a:pt x="116" y="82"/>
                    <a:pt x="116" y="81"/>
                  </a:cubicBezTo>
                  <a:cubicBezTo>
                    <a:pt x="116" y="81"/>
                    <a:pt x="116" y="81"/>
                    <a:pt x="116" y="81"/>
                  </a:cubicBezTo>
                  <a:cubicBezTo>
                    <a:pt x="117" y="79"/>
                    <a:pt x="118" y="76"/>
                    <a:pt x="119" y="74"/>
                  </a:cubicBezTo>
                  <a:cubicBezTo>
                    <a:pt x="120" y="74"/>
                    <a:pt x="120" y="74"/>
                    <a:pt x="121" y="74"/>
                  </a:cubicBezTo>
                  <a:cubicBezTo>
                    <a:pt x="120" y="77"/>
                    <a:pt x="119" y="80"/>
                    <a:pt x="118" y="83"/>
                  </a:cubicBezTo>
                  <a:cubicBezTo>
                    <a:pt x="117" y="83"/>
                    <a:pt x="117" y="83"/>
                    <a:pt x="116" y="83"/>
                  </a:cubicBezTo>
                  <a:cubicBezTo>
                    <a:pt x="116" y="83"/>
                    <a:pt x="116" y="83"/>
                    <a:pt x="116" y="83"/>
                  </a:cubicBezTo>
                  <a:moveTo>
                    <a:pt x="119" y="82"/>
                  </a:moveTo>
                  <a:cubicBezTo>
                    <a:pt x="120" y="79"/>
                    <a:pt x="121" y="77"/>
                    <a:pt x="123" y="74"/>
                  </a:cubicBezTo>
                  <a:cubicBezTo>
                    <a:pt x="123" y="74"/>
                    <a:pt x="123" y="74"/>
                    <a:pt x="123" y="74"/>
                  </a:cubicBezTo>
                  <a:cubicBezTo>
                    <a:pt x="123" y="77"/>
                    <a:pt x="123" y="80"/>
                    <a:pt x="122" y="82"/>
                  </a:cubicBezTo>
                  <a:cubicBezTo>
                    <a:pt x="122" y="82"/>
                    <a:pt x="121" y="82"/>
                    <a:pt x="120" y="82"/>
                  </a:cubicBezTo>
                  <a:cubicBezTo>
                    <a:pt x="119" y="82"/>
                    <a:pt x="119" y="82"/>
                    <a:pt x="119" y="82"/>
                  </a:cubicBezTo>
                  <a:moveTo>
                    <a:pt x="3" y="79"/>
                  </a:moveTo>
                  <a:cubicBezTo>
                    <a:pt x="3" y="77"/>
                    <a:pt x="3" y="76"/>
                    <a:pt x="3" y="74"/>
                  </a:cubicBezTo>
                  <a:cubicBezTo>
                    <a:pt x="3" y="74"/>
                    <a:pt x="3" y="74"/>
                    <a:pt x="3" y="74"/>
                  </a:cubicBezTo>
                  <a:cubicBezTo>
                    <a:pt x="4" y="74"/>
                    <a:pt x="5" y="74"/>
                    <a:pt x="5" y="74"/>
                  </a:cubicBezTo>
                  <a:cubicBezTo>
                    <a:pt x="5" y="76"/>
                    <a:pt x="4" y="77"/>
                    <a:pt x="3" y="79"/>
                  </a:cubicBezTo>
                  <a:moveTo>
                    <a:pt x="17" y="40"/>
                  </a:moveTo>
                  <a:cubicBezTo>
                    <a:pt x="16" y="39"/>
                    <a:pt x="16" y="39"/>
                    <a:pt x="15" y="38"/>
                  </a:cubicBezTo>
                  <a:cubicBezTo>
                    <a:pt x="16" y="37"/>
                    <a:pt x="18" y="35"/>
                    <a:pt x="19" y="34"/>
                  </a:cubicBezTo>
                  <a:cubicBezTo>
                    <a:pt x="20" y="34"/>
                    <a:pt x="20" y="34"/>
                    <a:pt x="20" y="34"/>
                  </a:cubicBezTo>
                  <a:cubicBezTo>
                    <a:pt x="18" y="36"/>
                    <a:pt x="17" y="38"/>
                    <a:pt x="17" y="40"/>
                  </a:cubicBezTo>
                  <a:moveTo>
                    <a:pt x="15" y="37"/>
                  </a:moveTo>
                  <a:cubicBezTo>
                    <a:pt x="15" y="36"/>
                    <a:pt x="15" y="35"/>
                    <a:pt x="15" y="35"/>
                  </a:cubicBezTo>
                  <a:cubicBezTo>
                    <a:pt x="16" y="34"/>
                    <a:pt x="17" y="33"/>
                    <a:pt x="17" y="32"/>
                  </a:cubicBezTo>
                  <a:cubicBezTo>
                    <a:pt x="18" y="33"/>
                    <a:pt x="18" y="33"/>
                    <a:pt x="18" y="33"/>
                  </a:cubicBezTo>
                  <a:cubicBezTo>
                    <a:pt x="17" y="34"/>
                    <a:pt x="16" y="35"/>
                    <a:pt x="15" y="37"/>
                  </a:cubicBezTo>
                  <a:moveTo>
                    <a:pt x="111" y="38"/>
                  </a:moveTo>
                  <a:cubicBezTo>
                    <a:pt x="110" y="36"/>
                    <a:pt x="109" y="35"/>
                    <a:pt x="109" y="34"/>
                  </a:cubicBezTo>
                  <a:cubicBezTo>
                    <a:pt x="110" y="33"/>
                    <a:pt x="111" y="32"/>
                    <a:pt x="112" y="30"/>
                  </a:cubicBezTo>
                  <a:cubicBezTo>
                    <a:pt x="112" y="32"/>
                    <a:pt x="112" y="33"/>
                    <a:pt x="112" y="34"/>
                  </a:cubicBezTo>
                  <a:cubicBezTo>
                    <a:pt x="112" y="35"/>
                    <a:pt x="112" y="35"/>
                    <a:pt x="112" y="36"/>
                  </a:cubicBezTo>
                  <a:cubicBezTo>
                    <a:pt x="112" y="37"/>
                    <a:pt x="111" y="37"/>
                    <a:pt x="111" y="38"/>
                  </a:cubicBezTo>
                  <a:moveTo>
                    <a:pt x="15" y="32"/>
                  </a:moveTo>
                  <a:cubicBezTo>
                    <a:pt x="15" y="31"/>
                    <a:pt x="15" y="31"/>
                    <a:pt x="15" y="30"/>
                  </a:cubicBezTo>
                  <a:cubicBezTo>
                    <a:pt x="16" y="31"/>
                    <a:pt x="16" y="31"/>
                    <a:pt x="16" y="31"/>
                  </a:cubicBezTo>
                  <a:cubicBezTo>
                    <a:pt x="16" y="31"/>
                    <a:pt x="16" y="32"/>
                    <a:pt x="15" y="32"/>
                  </a:cubicBezTo>
                  <a:moveTo>
                    <a:pt x="36" y="21"/>
                  </a:moveTo>
                  <a:cubicBezTo>
                    <a:pt x="36" y="21"/>
                    <a:pt x="36" y="21"/>
                    <a:pt x="37" y="21"/>
                  </a:cubicBezTo>
                  <a:cubicBezTo>
                    <a:pt x="42" y="17"/>
                    <a:pt x="48" y="15"/>
                    <a:pt x="54" y="14"/>
                  </a:cubicBezTo>
                  <a:cubicBezTo>
                    <a:pt x="55" y="14"/>
                    <a:pt x="55" y="13"/>
                    <a:pt x="55" y="12"/>
                  </a:cubicBezTo>
                  <a:cubicBezTo>
                    <a:pt x="55" y="9"/>
                    <a:pt x="55" y="6"/>
                    <a:pt x="55" y="3"/>
                  </a:cubicBezTo>
                  <a:cubicBezTo>
                    <a:pt x="58" y="3"/>
                    <a:pt x="61" y="2"/>
                    <a:pt x="64" y="2"/>
                  </a:cubicBezTo>
                  <a:cubicBezTo>
                    <a:pt x="67" y="2"/>
                    <a:pt x="70" y="3"/>
                    <a:pt x="73" y="3"/>
                  </a:cubicBezTo>
                  <a:cubicBezTo>
                    <a:pt x="73" y="6"/>
                    <a:pt x="73" y="9"/>
                    <a:pt x="73" y="12"/>
                  </a:cubicBezTo>
                  <a:cubicBezTo>
                    <a:pt x="73" y="13"/>
                    <a:pt x="73" y="14"/>
                    <a:pt x="74" y="14"/>
                  </a:cubicBezTo>
                  <a:cubicBezTo>
                    <a:pt x="80" y="15"/>
                    <a:pt x="86" y="17"/>
                    <a:pt x="92" y="21"/>
                  </a:cubicBezTo>
                  <a:cubicBezTo>
                    <a:pt x="92" y="21"/>
                    <a:pt x="92" y="21"/>
                    <a:pt x="92" y="21"/>
                  </a:cubicBezTo>
                  <a:cubicBezTo>
                    <a:pt x="93" y="21"/>
                    <a:pt x="93" y="21"/>
                    <a:pt x="93" y="21"/>
                  </a:cubicBezTo>
                  <a:cubicBezTo>
                    <a:pt x="96" y="19"/>
                    <a:pt x="98" y="16"/>
                    <a:pt x="100" y="14"/>
                  </a:cubicBezTo>
                  <a:cubicBezTo>
                    <a:pt x="100" y="14"/>
                    <a:pt x="100" y="14"/>
                    <a:pt x="100" y="14"/>
                  </a:cubicBezTo>
                  <a:cubicBezTo>
                    <a:pt x="103" y="16"/>
                    <a:pt x="109" y="23"/>
                    <a:pt x="110" y="23"/>
                  </a:cubicBezTo>
                  <a:cubicBezTo>
                    <a:pt x="110" y="24"/>
                    <a:pt x="111" y="25"/>
                    <a:pt x="112" y="26"/>
                  </a:cubicBezTo>
                  <a:cubicBezTo>
                    <a:pt x="112" y="27"/>
                    <a:pt x="112" y="27"/>
                    <a:pt x="112" y="27"/>
                  </a:cubicBezTo>
                  <a:cubicBezTo>
                    <a:pt x="110" y="29"/>
                    <a:pt x="108" y="31"/>
                    <a:pt x="106" y="33"/>
                  </a:cubicBezTo>
                  <a:cubicBezTo>
                    <a:pt x="105" y="33"/>
                    <a:pt x="105" y="34"/>
                    <a:pt x="106" y="35"/>
                  </a:cubicBezTo>
                  <a:cubicBezTo>
                    <a:pt x="109" y="40"/>
                    <a:pt x="112" y="46"/>
                    <a:pt x="113" y="53"/>
                  </a:cubicBezTo>
                  <a:cubicBezTo>
                    <a:pt x="113" y="53"/>
                    <a:pt x="114" y="54"/>
                    <a:pt x="114" y="54"/>
                  </a:cubicBezTo>
                  <a:cubicBezTo>
                    <a:pt x="117" y="54"/>
                    <a:pt x="120" y="54"/>
                    <a:pt x="123" y="54"/>
                  </a:cubicBezTo>
                  <a:cubicBezTo>
                    <a:pt x="124" y="57"/>
                    <a:pt x="124" y="60"/>
                    <a:pt x="124" y="63"/>
                  </a:cubicBezTo>
                  <a:cubicBezTo>
                    <a:pt x="124" y="65"/>
                    <a:pt x="124" y="68"/>
                    <a:pt x="124" y="71"/>
                  </a:cubicBezTo>
                  <a:cubicBezTo>
                    <a:pt x="123" y="71"/>
                    <a:pt x="123" y="71"/>
                    <a:pt x="122" y="71"/>
                  </a:cubicBezTo>
                  <a:cubicBezTo>
                    <a:pt x="119" y="71"/>
                    <a:pt x="117" y="71"/>
                    <a:pt x="115" y="73"/>
                  </a:cubicBezTo>
                  <a:cubicBezTo>
                    <a:pt x="114" y="73"/>
                    <a:pt x="113" y="75"/>
                    <a:pt x="112" y="76"/>
                  </a:cubicBezTo>
                  <a:cubicBezTo>
                    <a:pt x="110" y="80"/>
                    <a:pt x="109" y="84"/>
                    <a:pt x="106" y="90"/>
                  </a:cubicBezTo>
                  <a:cubicBezTo>
                    <a:pt x="105" y="91"/>
                    <a:pt x="105" y="91"/>
                    <a:pt x="106" y="92"/>
                  </a:cubicBezTo>
                  <a:cubicBezTo>
                    <a:pt x="108" y="94"/>
                    <a:pt x="110" y="96"/>
                    <a:pt x="112" y="98"/>
                  </a:cubicBezTo>
                  <a:cubicBezTo>
                    <a:pt x="109" y="103"/>
                    <a:pt x="105" y="107"/>
                    <a:pt x="100" y="111"/>
                  </a:cubicBezTo>
                  <a:cubicBezTo>
                    <a:pt x="98" y="108"/>
                    <a:pt x="96" y="106"/>
                    <a:pt x="94" y="104"/>
                  </a:cubicBezTo>
                  <a:cubicBezTo>
                    <a:pt x="93" y="104"/>
                    <a:pt x="93" y="104"/>
                    <a:pt x="93" y="104"/>
                  </a:cubicBezTo>
                  <a:cubicBezTo>
                    <a:pt x="92" y="104"/>
                    <a:pt x="92" y="104"/>
                    <a:pt x="92" y="104"/>
                  </a:cubicBezTo>
                  <a:cubicBezTo>
                    <a:pt x="86" y="108"/>
                    <a:pt x="80" y="110"/>
                    <a:pt x="74" y="111"/>
                  </a:cubicBezTo>
                  <a:cubicBezTo>
                    <a:pt x="73" y="112"/>
                    <a:pt x="73" y="112"/>
                    <a:pt x="73" y="113"/>
                  </a:cubicBezTo>
                  <a:cubicBezTo>
                    <a:pt x="73" y="116"/>
                    <a:pt x="73" y="119"/>
                    <a:pt x="73" y="122"/>
                  </a:cubicBezTo>
                  <a:cubicBezTo>
                    <a:pt x="70" y="122"/>
                    <a:pt x="67" y="123"/>
                    <a:pt x="64" y="123"/>
                  </a:cubicBezTo>
                  <a:cubicBezTo>
                    <a:pt x="61" y="123"/>
                    <a:pt x="58" y="122"/>
                    <a:pt x="55" y="122"/>
                  </a:cubicBezTo>
                  <a:cubicBezTo>
                    <a:pt x="55" y="119"/>
                    <a:pt x="55" y="116"/>
                    <a:pt x="55" y="113"/>
                  </a:cubicBezTo>
                  <a:cubicBezTo>
                    <a:pt x="55" y="112"/>
                    <a:pt x="55" y="112"/>
                    <a:pt x="54" y="111"/>
                  </a:cubicBezTo>
                  <a:cubicBezTo>
                    <a:pt x="48" y="110"/>
                    <a:pt x="42" y="108"/>
                    <a:pt x="36" y="104"/>
                  </a:cubicBezTo>
                  <a:cubicBezTo>
                    <a:pt x="36" y="104"/>
                    <a:pt x="36" y="104"/>
                    <a:pt x="36" y="104"/>
                  </a:cubicBezTo>
                  <a:cubicBezTo>
                    <a:pt x="35" y="104"/>
                    <a:pt x="35" y="104"/>
                    <a:pt x="34" y="104"/>
                  </a:cubicBezTo>
                  <a:cubicBezTo>
                    <a:pt x="32" y="106"/>
                    <a:pt x="30" y="108"/>
                    <a:pt x="28" y="111"/>
                  </a:cubicBezTo>
                  <a:cubicBezTo>
                    <a:pt x="28" y="111"/>
                    <a:pt x="28" y="111"/>
                    <a:pt x="28" y="111"/>
                  </a:cubicBezTo>
                  <a:cubicBezTo>
                    <a:pt x="28" y="111"/>
                    <a:pt x="28" y="111"/>
                    <a:pt x="28" y="111"/>
                  </a:cubicBezTo>
                  <a:cubicBezTo>
                    <a:pt x="23" y="107"/>
                    <a:pt x="19" y="103"/>
                    <a:pt x="16" y="98"/>
                  </a:cubicBezTo>
                  <a:cubicBezTo>
                    <a:pt x="18" y="96"/>
                    <a:pt x="20" y="94"/>
                    <a:pt x="22" y="92"/>
                  </a:cubicBezTo>
                  <a:cubicBezTo>
                    <a:pt x="23" y="91"/>
                    <a:pt x="23" y="91"/>
                    <a:pt x="22" y="90"/>
                  </a:cubicBezTo>
                  <a:cubicBezTo>
                    <a:pt x="19" y="85"/>
                    <a:pt x="16" y="79"/>
                    <a:pt x="15" y="72"/>
                  </a:cubicBezTo>
                  <a:cubicBezTo>
                    <a:pt x="15" y="72"/>
                    <a:pt x="14" y="71"/>
                    <a:pt x="14" y="71"/>
                  </a:cubicBezTo>
                  <a:cubicBezTo>
                    <a:pt x="11" y="71"/>
                    <a:pt x="8" y="71"/>
                    <a:pt x="5" y="71"/>
                  </a:cubicBezTo>
                  <a:cubicBezTo>
                    <a:pt x="4" y="68"/>
                    <a:pt x="4" y="66"/>
                    <a:pt x="4" y="63"/>
                  </a:cubicBezTo>
                  <a:cubicBezTo>
                    <a:pt x="4" y="60"/>
                    <a:pt x="4" y="57"/>
                    <a:pt x="5" y="54"/>
                  </a:cubicBezTo>
                  <a:cubicBezTo>
                    <a:pt x="8" y="54"/>
                    <a:pt x="11" y="54"/>
                    <a:pt x="14" y="54"/>
                  </a:cubicBezTo>
                  <a:cubicBezTo>
                    <a:pt x="14" y="54"/>
                    <a:pt x="15" y="53"/>
                    <a:pt x="15" y="53"/>
                  </a:cubicBezTo>
                  <a:cubicBezTo>
                    <a:pt x="17" y="46"/>
                    <a:pt x="19" y="40"/>
                    <a:pt x="23" y="35"/>
                  </a:cubicBezTo>
                  <a:cubicBezTo>
                    <a:pt x="23" y="34"/>
                    <a:pt x="23" y="33"/>
                    <a:pt x="22" y="33"/>
                  </a:cubicBezTo>
                  <a:cubicBezTo>
                    <a:pt x="20" y="31"/>
                    <a:pt x="18" y="29"/>
                    <a:pt x="16" y="27"/>
                  </a:cubicBezTo>
                  <a:cubicBezTo>
                    <a:pt x="20" y="22"/>
                    <a:pt x="24" y="18"/>
                    <a:pt x="28" y="14"/>
                  </a:cubicBezTo>
                  <a:cubicBezTo>
                    <a:pt x="30" y="16"/>
                    <a:pt x="33" y="19"/>
                    <a:pt x="35" y="21"/>
                  </a:cubicBezTo>
                  <a:cubicBezTo>
                    <a:pt x="35" y="21"/>
                    <a:pt x="35" y="21"/>
                    <a:pt x="36" y="21"/>
                  </a:cubicBezTo>
                  <a:moveTo>
                    <a:pt x="64" y="0"/>
                  </a:moveTo>
                  <a:cubicBezTo>
                    <a:pt x="61" y="0"/>
                    <a:pt x="57" y="0"/>
                    <a:pt x="54" y="0"/>
                  </a:cubicBezTo>
                  <a:cubicBezTo>
                    <a:pt x="53" y="1"/>
                    <a:pt x="52" y="1"/>
                    <a:pt x="52" y="2"/>
                  </a:cubicBezTo>
                  <a:cubicBezTo>
                    <a:pt x="52" y="5"/>
                    <a:pt x="52" y="8"/>
                    <a:pt x="52" y="11"/>
                  </a:cubicBezTo>
                  <a:cubicBezTo>
                    <a:pt x="47" y="12"/>
                    <a:pt x="41" y="15"/>
                    <a:pt x="36" y="18"/>
                  </a:cubicBezTo>
                  <a:cubicBezTo>
                    <a:pt x="34" y="16"/>
                    <a:pt x="32" y="14"/>
                    <a:pt x="30" y="11"/>
                  </a:cubicBezTo>
                  <a:cubicBezTo>
                    <a:pt x="29" y="11"/>
                    <a:pt x="29" y="11"/>
                    <a:pt x="28" y="11"/>
                  </a:cubicBezTo>
                  <a:cubicBezTo>
                    <a:pt x="28" y="11"/>
                    <a:pt x="28" y="11"/>
                    <a:pt x="28" y="11"/>
                  </a:cubicBezTo>
                  <a:cubicBezTo>
                    <a:pt x="22" y="15"/>
                    <a:pt x="17" y="20"/>
                    <a:pt x="13" y="26"/>
                  </a:cubicBezTo>
                  <a:cubicBezTo>
                    <a:pt x="13" y="26"/>
                    <a:pt x="13" y="27"/>
                    <a:pt x="13" y="27"/>
                  </a:cubicBezTo>
                  <a:cubicBezTo>
                    <a:pt x="13" y="27"/>
                    <a:pt x="13" y="27"/>
                    <a:pt x="13" y="27"/>
                  </a:cubicBezTo>
                  <a:cubicBezTo>
                    <a:pt x="13" y="30"/>
                    <a:pt x="12" y="33"/>
                    <a:pt x="12" y="36"/>
                  </a:cubicBezTo>
                  <a:cubicBezTo>
                    <a:pt x="12" y="36"/>
                    <a:pt x="12" y="36"/>
                    <a:pt x="12" y="36"/>
                  </a:cubicBezTo>
                  <a:cubicBezTo>
                    <a:pt x="12" y="36"/>
                    <a:pt x="12" y="36"/>
                    <a:pt x="12" y="36"/>
                  </a:cubicBezTo>
                  <a:cubicBezTo>
                    <a:pt x="11" y="36"/>
                    <a:pt x="11" y="36"/>
                    <a:pt x="11" y="36"/>
                  </a:cubicBezTo>
                  <a:cubicBezTo>
                    <a:pt x="12" y="37"/>
                    <a:pt x="12" y="37"/>
                    <a:pt x="12" y="37"/>
                  </a:cubicBezTo>
                  <a:cubicBezTo>
                    <a:pt x="11" y="38"/>
                    <a:pt x="11" y="38"/>
                    <a:pt x="11" y="38"/>
                  </a:cubicBezTo>
                  <a:cubicBezTo>
                    <a:pt x="11" y="38"/>
                    <a:pt x="12" y="39"/>
                    <a:pt x="12" y="39"/>
                  </a:cubicBezTo>
                  <a:cubicBezTo>
                    <a:pt x="13" y="40"/>
                    <a:pt x="14" y="41"/>
                    <a:pt x="15" y="43"/>
                  </a:cubicBezTo>
                  <a:cubicBezTo>
                    <a:pt x="14" y="45"/>
                    <a:pt x="13" y="48"/>
                    <a:pt x="13" y="51"/>
                  </a:cubicBezTo>
                  <a:cubicBezTo>
                    <a:pt x="10" y="51"/>
                    <a:pt x="6" y="51"/>
                    <a:pt x="3" y="51"/>
                  </a:cubicBezTo>
                  <a:cubicBezTo>
                    <a:pt x="3" y="51"/>
                    <a:pt x="2" y="51"/>
                    <a:pt x="2" y="52"/>
                  </a:cubicBezTo>
                  <a:cubicBezTo>
                    <a:pt x="2" y="53"/>
                    <a:pt x="2" y="53"/>
                    <a:pt x="2" y="54"/>
                  </a:cubicBezTo>
                  <a:cubicBezTo>
                    <a:pt x="1" y="54"/>
                    <a:pt x="1" y="54"/>
                    <a:pt x="1" y="55"/>
                  </a:cubicBezTo>
                  <a:cubicBezTo>
                    <a:pt x="0" y="59"/>
                    <a:pt x="0" y="66"/>
                    <a:pt x="0" y="72"/>
                  </a:cubicBezTo>
                  <a:cubicBezTo>
                    <a:pt x="0" y="77"/>
                    <a:pt x="0" y="81"/>
                    <a:pt x="1" y="84"/>
                  </a:cubicBezTo>
                  <a:cubicBezTo>
                    <a:pt x="1" y="85"/>
                    <a:pt x="1" y="85"/>
                    <a:pt x="1" y="85"/>
                  </a:cubicBezTo>
                  <a:cubicBezTo>
                    <a:pt x="1" y="85"/>
                    <a:pt x="1" y="85"/>
                    <a:pt x="1" y="85"/>
                  </a:cubicBezTo>
                  <a:cubicBezTo>
                    <a:pt x="1" y="85"/>
                    <a:pt x="2" y="85"/>
                    <a:pt x="2" y="85"/>
                  </a:cubicBezTo>
                  <a:cubicBezTo>
                    <a:pt x="5" y="85"/>
                    <a:pt x="8" y="85"/>
                    <a:pt x="11" y="85"/>
                  </a:cubicBezTo>
                  <a:cubicBezTo>
                    <a:pt x="12" y="89"/>
                    <a:pt x="13" y="92"/>
                    <a:pt x="15" y="95"/>
                  </a:cubicBezTo>
                  <a:cubicBezTo>
                    <a:pt x="14" y="96"/>
                    <a:pt x="14" y="96"/>
                    <a:pt x="13" y="97"/>
                  </a:cubicBezTo>
                  <a:cubicBezTo>
                    <a:pt x="13" y="97"/>
                    <a:pt x="12" y="98"/>
                    <a:pt x="12" y="98"/>
                  </a:cubicBezTo>
                  <a:cubicBezTo>
                    <a:pt x="12" y="99"/>
                    <a:pt x="12" y="99"/>
                    <a:pt x="12" y="99"/>
                  </a:cubicBezTo>
                  <a:cubicBezTo>
                    <a:pt x="12" y="102"/>
                    <a:pt x="12" y="106"/>
                    <a:pt x="11" y="109"/>
                  </a:cubicBezTo>
                  <a:cubicBezTo>
                    <a:pt x="11" y="109"/>
                    <a:pt x="11" y="109"/>
                    <a:pt x="11" y="109"/>
                  </a:cubicBezTo>
                  <a:cubicBezTo>
                    <a:pt x="11" y="110"/>
                    <a:pt x="11" y="110"/>
                    <a:pt x="11" y="110"/>
                  </a:cubicBezTo>
                  <a:cubicBezTo>
                    <a:pt x="11" y="111"/>
                    <a:pt x="12" y="112"/>
                    <a:pt x="12" y="112"/>
                  </a:cubicBezTo>
                  <a:cubicBezTo>
                    <a:pt x="13" y="112"/>
                    <a:pt x="13" y="112"/>
                    <a:pt x="13" y="112"/>
                  </a:cubicBezTo>
                  <a:cubicBezTo>
                    <a:pt x="16" y="117"/>
                    <a:pt x="20" y="121"/>
                    <a:pt x="25" y="125"/>
                  </a:cubicBezTo>
                  <a:cubicBezTo>
                    <a:pt x="26" y="125"/>
                    <a:pt x="26" y="125"/>
                    <a:pt x="27" y="125"/>
                  </a:cubicBezTo>
                  <a:cubicBezTo>
                    <a:pt x="27" y="125"/>
                    <a:pt x="27" y="125"/>
                    <a:pt x="27" y="125"/>
                  </a:cubicBezTo>
                  <a:cubicBezTo>
                    <a:pt x="28" y="125"/>
                    <a:pt x="28" y="125"/>
                    <a:pt x="28" y="125"/>
                  </a:cubicBezTo>
                  <a:cubicBezTo>
                    <a:pt x="30" y="123"/>
                    <a:pt x="32" y="121"/>
                    <a:pt x="35" y="119"/>
                  </a:cubicBezTo>
                  <a:cubicBezTo>
                    <a:pt x="40" y="122"/>
                    <a:pt x="44" y="124"/>
                    <a:pt x="50" y="125"/>
                  </a:cubicBezTo>
                  <a:cubicBezTo>
                    <a:pt x="50" y="129"/>
                    <a:pt x="51" y="131"/>
                    <a:pt x="51" y="135"/>
                  </a:cubicBezTo>
                  <a:cubicBezTo>
                    <a:pt x="51" y="136"/>
                    <a:pt x="52" y="136"/>
                    <a:pt x="53" y="136"/>
                  </a:cubicBezTo>
                  <a:cubicBezTo>
                    <a:pt x="56" y="137"/>
                    <a:pt x="59" y="137"/>
                    <a:pt x="63" y="137"/>
                  </a:cubicBezTo>
                  <a:cubicBezTo>
                    <a:pt x="66" y="137"/>
                    <a:pt x="70" y="137"/>
                    <a:pt x="73" y="136"/>
                  </a:cubicBezTo>
                  <a:cubicBezTo>
                    <a:pt x="74" y="136"/>
                    <a:pt x="75" y="135"/>
                    <a:pt x="75" y="135"/>
                  </a:cubicBezTo>
                  <a:cubicBezTo>
                    <a:pt x="75" y="132"/>
                    <a:pt x="75" y="129"/>
                    <a:pt x="76" y="125"/>
                  </a:cubicBezTo>
                  <a:cubicBezTo>
                    <a:pt x="81" y="124"/>
                    <a:pt x="86" y="122"/>
                    <a:pt x="91" y="119"/>
                  </a:cubicBezTo>
                  <a:cubicBezTo>
                    <a:pt x="93" y="121"/>
                    <a:pt x="96" y="123"/>
                    <a:pt x="98" y="125"/>
                  </a:cubicBezTo>
                  <a:cubicBezTo>
                    <a:pt x="98" y="125"/>
                    <a:pt x="98" y="126"/>
                    <a:pt x="99" y="126"/>
                  </a:cubicBezTo>
                  <a:cubicBezTo>
                    <a:pt x="99" y="126"/>
                    <a:pt x="99" y="125"/>
                    <a:pt x="100" y="125"/>
                  </a:cubicBezTo>
                  <a:cubicBezTo>
                    <a:pt x="105" y="121"/>
                    <a:pt x="110" y="116"/>
                    <a:pt x="114" y="111"/>
                  </a:cubicBezTo>
                  <a:cubicBezTo>
                    <a:pt x="115" y="110"/>
                    <a:pt x="115" y="110"/>
                    <a:pt x="115" y="110"/>
                  </a:cubicBezTo>
                  <a:cubicBezTo>
                    <a:pt x="115" y="106"/>
                    <a:pt x="115" y="103"/>
                    <a:pt x="116" y="98"/>
                  </a:cubicBezTo>
                  <a:cubicBezTo>
                    <a:pt x="116" y="98"/>
                    <a:pt x="116" y="98"/>
                    <a:pt x="116" y="98"/>
                  </a:cubicBezTo>
                  <a:cubicBezTo>
                    <a:pt x="116" y="98"/>
                    <a:pt x="116" y="98"/>
                    <a:pt x="116" y="98"/>
                  </a:cubicBezTo>
                  <a:cubicBezTo>
                    <a:pt x="115" y="97"/>
                    <a:pt x="115" y="97"/>
                    <a:pt x="115" y="97"/>
                  </a:cubicBezTo>
                  <a:cubicBezTo>
                    <a:pt x="115" y="97"/>
                    <a:pt x="115" y="97"/>
                    <a:pt x="115" y="97"/>
                  </a:cubicBezTo>
                  <a:cubicBezTo>
                    <a:pt x="114" y="96"/>
                    <a:pt x="113" y="95"/>
                    <a:pt x="112" y="94"/>
                  </a:cubicBezTo>
                  <a:cubicBezTo>
                    <a:pt x="114" y="90"/>
                    <a:pt x="115" y="88"/>
                    <a:pt x="116" y="87"/>
                  </a:cubicBezTo>
                  <a:cubicBezTo>
                    <a:pt x="117" y="86"/>
                    <a:pt x="117" y="86"/>
                    <a:pt x="117" y="86"/>
                  </a:cubicBezTo>
                  <a:cubicBezTo>
                    <a:pt x="118" y="85"/>
                    <a:pt x="119" y="85"/>
                    <a:pt x="120" y="85"/>
                  </a:cubicBezTo>
                  <a:cubicBezTo>
                    <a:pt x="120" y="85"/>
                    <a:pt x="120" y="85"/>
                    <a:pt x="120" y="85"/>
                  </a:cubicBezTo>
                  <a:cubicBezTo>
                    <a:pt x="121" y="85"/>
                    <a:pt x="122" y="85"/>
                    <a:pt x="124" y="85"/>
                  </a:cubicBezTo>
                  <a:cubicBezTo>
                    <a:pt x="124" y="85"/>
                    <a:pt x="124" y="85"/>
                    <a:pt x="124" y="85"/>
                  </a:cubicBezTo>
                  <a:cubicBezTo>
                    <a:pt x="124" y="85"/>
                    <a:pt x="125" y="85"/>
                    <a:pt x="125" y="84"/>
                  </a:cubicBezTo>
                  <a:cubicBezTo>
                    <a:pt x="126" y="80"/>
                    <a:pt x="126" y="77"/>
                    <a:pt x="126" y="73"/>
                  </a:cubicBezTo>
                  <a:cubicBezTo>
                    <a:pt x="127" y="69"/>
                    <a:pt x="127" y="66"/>
                    <a:pt x="127" y="63"/>
                  </a:cubicBezTo>
                  <a:cubicBezTo>
                    <a:pt x="127" y="59"/>
                    <a:pt x="127" y="56"/>
                    <a:pt x="126" y="52"/>
                  </a:cubicBezTo>
                  <a:cubicBezTo>
                    <a:pt x="126" y="51"/>
                    <a:pt x="125" y="51"/>
                    <a:pt x="125" y="51"/>
                  </a:cubicBezTo>
                  <a:cubicBezTo>
                    <a:pt x="122" y="51"/>
                    <a:pt x="119" y="51"/>
                    <a:pt x="116" y="51"/>
                  </a:cubicBezTo>
                  <a:cubicBezTo>
                    <a:pt x="115" y="47"/>
                    <a:pt x="114" y="44"/>
                    <a:pt x="112" y="40"/>
                  </a:cubicBezTo>
                  <a:cubicBezTo>
                    <a:pt x="113" y="40"/>
                    <a:pt x="113" y="39"/>
                    <a:pt x="114" y="39"/>
                  </a:cubicBezTo>
                  <a:cubicBezTo>
                    <a:pt x="115" y="39"/>
                    <a:pt x="115" y="38"/>
                    <a:pt x="115" y="37"/>
                  </a:cubicBezTo>
                  <a:cubicBezTo>
                    <a:pt x="115" y="36"/>
                    <a:pt x="115" y="35"/>
                    <a:pt x="115" y="34"/>
                  </a:cubicBezTo>
                  <a:cubicBezTo>
                    <a:pt x="115" y="32"/>
                    <a:pt x="115" y="30"/>
                    <a:pt x="115" y="29"/>
                  </a:cubicBezTo>
                  <a:cubicBezTo>
                    <a:pt x="115" y="28"/>
                    <a:pt x="116" y="28"/>
                    <a:pt x="116" y="28"/>
                  </a:cubicBezTo>
                  <a:cubicBezTo>
                    <a:pt x="115" y="27"/>
                    <a:pt x="115" y="27"/>
                    <a:pt x="115" y="27"/>
                  </a:cubicBezTo>
                  <a:cubicBezTo>
                    <a:pt x="116" y="27"/>
                    <a:pt x="116" y="26"/>
                    <a:pt x="115" y="26"/>
                  </a:cubicBezTo>
                  <a:cubicBezTo>
                    <a:pt x="115" y="26"/>
                    <a:pt x="115" y="26"/>
                    <a:pt x="115" y="26"/>
                  </a:cubicBezTo>
                  <a:cubicBezTo>
                    <a:pt x="115" y="25"/>
                    <a:pt x="115" y="25"/>
                    <a:pt x="114" y="24"/>
                  </a:cubicBezTo>
                  <a:cubicBezTo>
                    <a:pt x="114" y="24"/>
                    <a:pt x="114" y="24"/>
                    <a:pt x="114" y="24"/>
                  </a:cubicBezTo>
                  <a:cubicBezTo>
                    <a:pt x="113" y="23"/>
                    <a:pt x="113" y="22"/>
                    <a:pt x="112" y="21"/>
                  </a:cubicBezTo>
                  <a:cubicBezTo>
                    <a:pt x="112" y="21"/>
                    <a:pt x="111" y="20"/>
                    <a:pt x="110" y="19"/>
                  </a:cubicBezTo>
                  <a:cubicBezTo>
                    <a:pt x="108" y="18"/>
                    <a:pt x="106" y="16"/>
                    <a:pt x="105" y="14"/>
                  </a:cubicBezTo>
                  <a:cubicBezTo>
                    <a:pt x="104" y="13"/>
                    <a:pt x="103" y="13"/>
                    <a:pt x="102" y="12"/>
                  </a:cubicBezTo>
                  <a:cubicBezTo>
                    <a:pt x="102" y="12"/>
                    <a:pt x="101" y="12"/>
                    <a:pt x="101" y="11"/>
                  </a:cubicBezTo>
                  <a:cubicBezTo>
                    <a:pt x="101" y="11"/>
                    <a:pt x="101" y="11"/>
                    <a:pt x="100" y="11"/>
                  </a:cubicBezTo>
                  <a:cubicBezTo>
                    <a:pt x="100" y="11"/>
                    <a:pt x="100" y="11"/>
                    <a:pt x="100" y="11"/>
                  </a:cubicBezTo>
                  <a:cubicBezTo>
                    <a:pt x="100" y="11"/>
                    <a:pt x="99" y="11"/>
                    <a:pt x="99" y="11"/>
                  </a:cubicBezTo>
                  <a:cubicBezTo>
                    <a:pt x="99" y="11"/>
                    <a:pt x="99" y="11"/>
                    <a:pt x="99" y="11"/>
                  </a:cubicBezTo>
                  <a:cubicBezTo>
                    <a:pt x="97" y="14"/>
                    <a:pt x="94" y="16"/>
                    <a:pt x="92" y="18"/>
                  </a:cubicBezTo>
                  <a:cubicBezTo>
                    <a:pt x="87" y="15"/>
                    <a:pt x="82" y="12"/>
                    <a:pt x="76" y="11"/>
                  </a:cubicBezTo>
                  <a:cubicBezTo>
                    <a:pt x="76" y="8"/>
                    <a:pt x="76" y="5"/>
                    <a:pt x="76" y="2"/>
                  </a:cubicBezTo>
                  <a:cubicBezTo>
                    <a:pt x="76" y="1"/>
                    <a:pt x="75" y="1"/>
                    <a:pt x="74" y="0"/>
                  </a:cubicBezTo>
                  <a:cubicBezTo>
                    <a:pt x="71" y="0"/>
                    <a:pt x="68" y="0"/>
                    <a:pt x="6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743"/>
            <p:cNvSpPr>
              <a:spLocks noEditPoints="1"/>
            </p:cNvSpPr>
            <p:nvPr/>
          </p:nvSpPr>
          <p:spPr bwMode="auto">
            <a:xfrm>
              <a:off x="3300" y="1114"/>
              <a:ext cx="140" cy="140"/>
            </a:xfrm>
            <a:custGeom>
              <a:avLst/>
              <a:gdLst>
                <a:gd name="T0" fmla="*/ 56 w 59"/>
                <a:gd name="T1" fmla="*/ 30 h 59"/>
                <a:gd name="T2" fmla="*/ 54 w 59"/>
                <a:gd name="T3" fmla="*/ 29 h 59"/>
                <a:gd name="T4" fmla="*/ 55 w 59"/>
                <a:gd name="T5" fmla="*/ 28 h 59"/>
                <a:gd name="T6" fmla="*/ 53 w 59"/>
                <a:gd name="T7" fmla="*/ 26 h 59"/>
                <a:gd name="T8" fmla="*/ 53 w 59"/>
                <a:gd name="T9" fmla="*/ 26 h 59"/>
                <a:gd name="T10" fmla="*/ 54 w 59"/>
                <a:gd name="T11" fmla="*/ 21 h 59"/>
                <a:gd name="T12" fmla="*/ 51 w 59"/>
                <a:gd name="T13" fmla="*/ 21 h 59"/>
                <a:gd name="T14" fmla="*/ 53 w 59"/>
                <a:gd name="T15" fmla="*/ 20 h 59"/>
                <a:gd name="T16" fmla="*/ 49 w 59"/>
                <a:gd name="T17" fmla="*/ 19 h 59"/>
                <a:gd name="T18" fmla="*/ 50 w 59"/>
                <a:gd name="T19" fmla="*/ 20 h 59"/>
                <a:gd name="T20" fmla="*/ 46 w 59"/>
                <a:gd name="T21" fmla="*/ 16 h 59"/>
                <a:gd name="T22" fmla="*/ 48 w 59"/>
                <a:gd name="T23" fmla="*/ 18 h 59"/>
                <a:gd name="T24" fmla="*/ 47 w 59"/>
                <a:gd name="T25" fmla="*/ 11 h 59"/>
                <a:gd name="T26" fmla="*/ 45 w 59"/>
                <a:gd name="T27" fmla="*/ 15 h 59"/>
                <a:gd name="T28" fmla="*/ 3 w 59"/>
                <a:gd name="T29" fmla="*/ 28 h 59"/>
                <a:gd name="T30" fmla="*/ 12 w 59"/>
                <a:gd name="T31" fmla="*/ 16 h 59"/>
                <a:gd name="T32" fmla="*/ 45 w 59"/>
                <a:gd name="T33" fmla="*/ 19 h 59"/>
                <a:gd name="T34" fmla="*/ 53 w 59"/>
                <a:gd name="T35" fmla="*/ 41 h 59"/>
                <a:gd name="T36" fmla="*/ 30 w 59"/>
                <a:gd name="T37" fmla="*/ 56 h 59"/>
                <a:gd name="T38" fmla="*/ 40 w 59"/>
                <a:gd name="T39" fmla="*/ 12 h 59"/>
                <a:gd name="T40" fmla="*/ 46 w 59"/>
                <a:gd name="T41" fmla="*/ 10 h 59"/>
                <a:gd name="T42" fmla="*/ 6 w 59"/>
                <a:gd name="T43" fmla="*/ 17 h 59"/>
                <a:gd name="T44" fmla="*/ 9 w 59"/>
                <a:gd name="T45" fmla="*/ 15 h 59"/>
                <a:gd name="T46" fmla="*/ 15 w 59"/>
                <a:gd name="T47" fmla="*/ 7 h 59"/>
                <a:gd name="T48" fmla="*/ 39 w 59"/>
                <a:gd name="T49" fmla="*/ 11 h 59"/>
                <a:gd name="T50" fmla="*/ 43 w 59"/>
                <a:gd name="T51" fmla="*/ 8 h 59"/>
                <a:gd name="T52" fmla="*/ 34 w 59"/>
                <a:gd name="T53" fmla="*/ 9 h 59"/>
                <a:gd name="T54" fmla="*/ 41 w 59"/>
                <a:gd name="T55" fmla="*/ 6 h 59"/>
                <a:gd name="T56" fmla="*/ 31 w 59"/>
                <a:gd name="T57" fmla="*/ 8 h 59"/>
                <a:gd name="T58" fmla="*/ 36 w 59"/>
                <a:gd name="T59" fmla="*/ 5 h 59"/>
                <a:gd name="T60" fmla="*/ 19 w 59"/>
                <a:gd name="T61" fmla="*/ 5 h 59"/>
                <a:gd name="T62" fmla="*/ 13 w 59"/>
                <a:gd name="T63" fmla="*/ 12 h 59"/>
                <a:gd name="T64" fmla="*/ 34 w 59"/>
                <a:gd name="T65" fmla="*/ 3 h 59"/>
                <a:gd name="T66" fmla="*/ 27 w 59"/>
                <a:gd name="T67" fmla="*/ 8 h 59"/>
                <a:gd name="T68" fmla="*/ 26 w 59"/>
                <a:gd name="T69" fmla="*/ 3 h 59"/>
                <a:gd name="T70" fmla="*/ 19 w 59"/>
                <a:gd name="T71" fmla="*/ 9 h 59"/>
                <a:gd name="T72" fmla="*/ 29 w 59"/>
                <a:gd name="T73" fmla="*/ 3 h 59"/>
                <a:gd name="T74" fmla="*/ 23 w 59"/>
                <a:gd name="T75" fmla="*/ 8 h 59"/>
                <a:gd name="T76" fmla="*/ 12 w 59"/>
                <a:gd name="T77" fmla="*/ 5 h 59"/>
                <a:gd name="T78" fmla="*/ 30 w 59"/>
                <a:gd name="T79" fmla="*/ 59 h 59"/>
                <a:gd name="T80" fmla="*/ 45 w 59"/>
                <a:gd name="T81" fmla="*/ 54 h 59"/>
                <a:gd name="T82" fmla="*/ 46 w 59"/>
                <a:gd name="T83" fmla="*/ 53 h 59"/>
                <a:gd name="T84" fmla="*/ 48 w 59"/>
                <a:gd name="T85" fmla="*/ 52 h 59"/>
                <a:gd name="T86" fmla="*/ 48 w 59"/>
                <a:gd name="T87" fmla="*/ 52 h 59"/>
                <a:gd name="T88" fmla="*/ 48 w 59"/>
                <a:gd name="T89" fmla="*/ 52 h 59"/>
                <a:gd name="T90" fmla="*/ 48 w 59"/>
                <a:gd name="T91" fmla="*/ 52 h 59"/>
                <a:gd name="T92" fmla="*/ 59 w 59"/>
                <a:gd name="T93" fmla="*/ 31 h 59"/>
                <a:gd name="T94" fmla="*/ 29 w 59"/>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59">
                  <a:moveTo>
                    <a:pt x="56" y="32"/>
                  </a:moveTo>
                  <a:cubicBezTo>
                    <a:pt x="55" y="32"/>
                    <a:pt x="55" y="31"/>
                    <a:pt x="55" y="30"/>
                  </a:cubicBezTo>
                  <a:cubicBezTo>
                    <a:pt x="56" y="30"/>
                    <a:pt x="56" y="30"/>
                    <a:pt x="56" y="30"/>
                  </a:cubicBezTo>
                  <a:cubicBezTo>
                    <a:pt x="56" y="31"/>
                    <a:pt x="56" y="31"/>
                    <a:pt x="56" y="31"/>
                  </a:cubicBezTo>
                  <a:cubicBezTo>
                    <a:pt x="56" y="31"/>
                    <a:pt x="56" y="32"/>
                    <a:pt x="56" y="32"/>
                  </a:cubicBezTo>
                  <a:moveTo>
                    <a:pt x="54" y="29"/>
                  </a:moveTo>
                  <a:cubicBezTo>
                    <a:pt x="54" y="28"/>
                    <a:pt x="54" y="28"/>
                    <a:pt x="54" y="28"/>
                  </a:cubicBezTo>
                  <a:cubicBezTo>
                    <a:pt x="54" y="27"/>
                    <a:pt x="55" y="27"/>
                    <a:pt x="55" y="27"/>
                  </a:cubicBezTo>
                  <a:cubicBezTo>
                    <a:pt x="55" y="27"/>
                    <a:pt x="55" y="28"/>
                    <a:pt x="55" y="28"/>
                  </a:cubicBezTo>
                  <a:cubicBezTo>
                    <a:pt x="54" y="29"/>
                    <a:pt x="54" y="29"/>
                    <a:pt x="54" y="29"/>
                  </a:cubicBezTo>
                  <a:moveTo>
                    <a:pt x="53" y="26"/>
                  </a:moveTo>
                  <a:cubicBezTo>
                    <a:pt x="53" y="26"/>
                    <a:pt x="53" y="26"/>
                    <a:pt x="53" y="26"/>
                  </a:cubicBezTo>
                  <a:cubicBezTo>
                    <a:pt x="54" y="25"/>
                    <a:pt x="54" y="25"/>
                    <a:pt x="55" y="25"/>
                  </a:cubicBezTo>
                  <a:cubicBezTo>
                    <a:pt x="55" y="25"/>
                    <a:pt x="55" y="25"/>
                    <a:pt x="55" y="25"/>
                  </a:cubicBezTo>
                  <a:cubicBezTo>
                    <a:pt x="55" y="26"/>
                    <a:pt x="54" y="26"/>
                    <a:pt x="53" y="26"/>
                  </a:cubicBezTo>
                  <a:moveTo>
                    <a:pt x="52" y="24"/>
                  </a:moveTo>
                  <a:cubicBezTo>
                    <a:pt x="52" y="24"/>
                    <a:pt x="52" y="23"/>
                    <a:pt x="52" y="23"/>
                  </a:cubicBezTo>
                  <a:cubicBezTo>
                    <a:pt x="52" y="22"/>
                    <a:pt x="53" y="22"/>
                    <a:pt x="54" y="21"/>
                  </a:cubicBezTo>
                  <a:cubicBezTo>
                    <a:pt x="54" y="22"/>
                    <a:pt x="54" y="22"/>
                    <a:pt x="54" y="23"/>
                  </a:cubicBezTo>
                  <a:cubicBezTo>
                    <a:pt x="54" y="23"/>
                    <a:pt x="53" y="24"/>
                    <a:pt x="52" y="24"/>
                  </a:cubicBezTo>
                  <a:moveTo>
                    <a:pt x="51" y="21"/>
                  </a:moveTo>
                  <a:cubicBezTo>
                    <a:pt x="50" y="21"/>
                    <a:pt x="50" y="21"/>
                    <a:pt x="50" y="21"/>
                  </a:cubicBezTo>
                  <a:cubicBezTo>
                    <a:pt x="51" y="20"/>
                    <a:pt x="52" y="20"/>
                    <a:pt x="53" y="19"/>
                  </a:cubicBezTo>
                  <a:cubicBezTo>
                    <a:pt x="53" y="20"/>
                    <a:pt x="53" y="20"/>
                    <a:pt x="53" y="20"/>
                  </a:cubicBezTo>
                  <a:cubicBezTo>
                    <a:pt x="52" y="20"/>
                    <a:pt x="52" y="21"/>
                    <a:pt x="51" y="21"/>
                  </a:cubicBezTo>
                  <a:moveTo>
                    <a:pt x="50" y="20"/>
                  </a:moveTo>
                  <a:cubicBezTo>
                    <a:pt x="49" y="19"/>
                    <a:pt x="49" y="19"/>
                    <a:pt x="49" y="19"/>
                  </a:cubicBezTo>
                  <a:cubicBezTo>
                    <a:pt x="50" y="18"/>
                    <a:pt x="51" y="18"/>
                    <a:pt x="52" y="17"/>
                  </a:cubicBezTo>
                  <a:cubicBezTo>
                    <a:pt x="52" y="17"/>
                    <a:pt x="52" y="18"/>
                    <a:pt x="52" y="18"/>
                  </a:cubicBezTo>
                  <a:cubicBezTo>
                    <a:pt x="51" y="19"/>
                    <a:pt x="50" y="19"/>
                    <a:pt x="50" y="20"/>
                  </a:cubicBezTo>
                  <a:moveTo>
                    <a:pt x="48" y="18"/>
                  </a:moveTo>
                  <a:cubicBezTo>
                    <a:pt x="48" y="17"/>
                    <a:pt x="48" y="17"/>
                    <a:pt x="48" y="17"/>
                  </a:cubicBezTo>
                  <a:cubicBezTo>
                    <a:pt x="47" y="17"/>
                    <a:pt x="47" y="17"/>
                    <a:pt x="46" y="16"/>
                  </a:cubicBezTo>
                  <a:cubicBezTo>
                    <a:pt x="47" y="15"/>
                    <a:pt x="49" y="15"/>
                    <a:pt x="50" y="14"/>
                  </a:cubicBezTo>
                  <a:cubicBezTo>
                    <a:pt x="50" y="15"/>
                    <a:pt x="51" y="15"/>
                    <a:pt x="51" y="16"/>
                  </a:cubicBezTo>
                  <a:cubicBezTo>
                    <a:pt x="50" y="16"/>
                    <a:pt x="49" y="17"/>
                    <a:pt x="48" y="18"/>
                  </a:cubicBezTo>
                  <a:moveTo>
                    <a:pt x="45" y="15"/>
                  </a:moveTo>
                  <a:cubicBezTo>
                    <a:pt x="45" y="15"/>
                    <a:pt x="44" y="14"/>
                    <a:pt x="43" y="14"/>
                  </a:cubicBezTo>
                  <a:cubicBezTo>
                    <a:pt x="45" y="13"/>
                    <a:pt x="46" y="12"/>
                    <a:pt x="47" y="11"/>
                  </a:cubicBezTo>
                  <a:cubicBezTo>
                    <a:pt x="48" y="11"/>
                    <a:pt x="48" y="11"/>
                    <a:pt x="48" y="11"/>
                  </a:cubicBezTo>
                  <a:cubicBezTo>
                    <a:pt x="48" y="12"/>
                    <a:pt x="49" y="12"/>
                    <a:pt x="49" y="13"/>
                  </a:cubicBezTo>
                  <a:cubicBezTo>
                    <a:pt x="48" y="14"/>
                    <a:pt x="46" y="14"/>
                    <a:pt x="45" y="15"/>
                  </a:cubicBezTo>
                  <a:moveTo>
                    <a:pt x="30" y="56"/>
                  </a:moveTo>
                  <a:cubicBezTo>
                    <a:pt x="23" y="56"/>
                    <a:pt x="16" y="52"/>
                    <a:pt x="11" y="47"/>
                  </a:cubicBezTo>
                  <a:cubicBezTo>
                    <a:pt x="6" y="42"/>
                    <a:pt x="3" y="35"/>
                    <a:pt x="3" y="28"/>
                  </a:cubicBezTo>
                  <a:cubicBezTo>
                    <a:pt x="3" y="27"/>
                    <a:pt x="3" y="26"/>
                    <a:pt x="3" y="25"/>
                  </a:cubicBezTo>
                  <a:cubicBezTo>
                    <a:pt x="4" y="24"/>
                    <a:pt x="4" y="24"/>
                    <a:pt x="4" y="24"/>
                  </a:cubicBezTo>
                  <a:cubicBezTo>
                    <a:pt x="6" y="21"/>
                    <a:pt x="8" y="18"/>
                    <a:pt x="12" y="16"/>
                  </a:cubicBezTo>
                  <a:cubicBezTo>
                    <a:pt x="17" y="12"/>
                    <a:pt x="22" y="11"/>
                    <a:pt x="27" y="11"/>
                  </a:cubicBezTo>
                  <a:cubicBezTo>
                    <a:pt x="27" y="11"/>
                    <a:pt x="27" y="11"/>
                    <a:pt x="27" y="11"/>
                  </a:cubicBezTo>
                  <a:cubicBezTo>
                    <a:pt x="34" y="11"/>
                    <a:pt x="41" y="14"/>
                    <a:pt x="45" y="19"/>
                  </a:cubicBezTo>
                  <a:cubicBezTo>
                    <a:pt x="50" y="25"/>
                    <a:pt x="53" y="32"/>
                    <a:pt x="53" y="39"/>
                  </a:cubicBezTo>
                  <a:cubicBezTo>
                    <a:pt x="53" y="39"/>
                    <a:pt x="53" y="40"/>
                    <a:pt x="53" y="41"/>
                  </a:cubicBezTo>
                  <a:cubicBezTo>
                    <a:pt x="53" y="41"/>
                    <a:pt x="53" y="41"/>
                    <a:pt x="53" y="41"/>
                  </a:cubicBezTo>
                  <a:cubicBezTo>
                    <a:pt x="52" y="44"/>
                    <a:pt x="49" y="48"/>
                    <a:pt x="45" y="51"/>
                  </a:cubicBezTo>
                  <a:cubicBezTo>
                    <a:pt x="45" y="51"/>
                    <a:pt x="45" y="51"/>
                    <a:pt x="45" y="51"/>
                  </a:cubicBezTo>
                  <a:cubicBezTo>
                    <a:pt x="40" y="54"/>
                    <a:pt x="35" y="56"/>
                    <a:pt x="30" y="56"/>
                  </a:cubicBezTo>
                  <a:cubicBezTo>
                    <a:pt x="30" y="56"/>
                    <a:pt x="30" y="56"/>
                    <a:pt x="30" y="56"/>
                  </a:cubicBezTo>
                  <a:moveTo>
                    <a:pt x="42" y="13"/>
                  </a:moveTo>
                  <a:cubicBezTo>
                    <a:pt x="41" y="12"/>
                    <a:pt x="41" y="12"/>
                    <a:pt x="40" y="12"/>
                  </a:cubicBezTo>
                  <a:cubicBezTo>
                    <a:pt x="42" y="11"/>
                    <a:pt x="43" y="10"/>
                    <a:pt x="45" y="9"/>
                  </a:cubicBezTo>
                  <a:cubicBezTo>
                    <a:pt x="45" y="9"/>
                    <a:pt x="45" y="9"/>
                    <a:pt x="45" y="9"/>
                  </a:cubicBezTo>
                  <a:cubicBezTo>
                    <a:pt x="45" y="9"/>
                    <a:pt x="46" y="9"/>
                    <a:pt x="46" y="10"/>
                  </a:cubicBezTo>
                  <a:cubicBezTo>
                    <a:pt x="45" y="11"/>
                    <a:pt x="43" y="12"/>
                    <a:pt x="42" y="13"/>
                  </a:cubicBezTo>
                  <a:moveTo>
                    <a:pt x="6" y="17"/>
                  </a:moveTo>
                  <a:cubicBezTo>
                    <a:pt x="6" y="17"/>
                    <a:pt x="6" y="17"/>
                    <a:pt x="6" y="17"/>
                  </a:cubicBezTo>
                  <a:cubicBezTo>
                    <a:pt x="8" y="14"/>
                    <a:pt x="11" y="12"/>
                    <a:pt x="13" y="9"/>
                  </a:cubicBezTo>
                  <a:cubicBezTo>
                    <a:pt x="14" y="8"/>
                    <a:pt x="14" y="8"/>
                    <a:pt x="14" y="8"/>
                  </a:cubicBezTo>
                  <a:cubicBezTo>
                    <a:pt x="12" y="10"/>
                    <a:pt x="10" y="12"/>
                    <a:pt x="9" y="15"/>
                  </a:cubicBezTo>
                  <a:cubicBezTo>
                    <a:pt x="8" y="15"/>
                    <a:pt x="7" y="16"/>
                    <a:pt x="6" y="17"/>
                  </a:cubicBezTo>
                  <a:moveTo>
                    <a:pt x="14" y="8"/>
                  </a:moveTo>
                  <a:cubicBezTo>
                    <a:pt x="15" y="7"/>
                    <a:pt x="15" y="7"/>
                    <a:pt x="15" y="7"/>
                  </a:cubicBezTo>
                  <a:cubicBezTo>
                    <a:pt x="15" y="7"/>
                    <a:pt x="15" y="7"/>
                    <a:pt x="15" y="7"/>
                  </a:cubicBezTo>
                  <a:cubicBezTo>
                    <a:pt x="15" y="7"/>
                    <a:pt x="14" y="8"/>
                    <a:pt x="14" y="8"/>
                  </a:cubicBezTo>
                  <a:moveTo>
                    <a:pt x="39" y="11"/>
                  </a:moveTo>
                  <a:cubicBezTo>
                    <a:pt x="38" y="10"/>
                    <a:pt x="38" y="10"/>
                    <a:pt x="38" y="10"/>
                  </a:cubicBezTo>
                  <a:cubicBezTo>
                    <a:pt x="39" y="9"/>
                    <a:pt x="41" y="8"/>
                    <a:pt x="42" y="7"/>
                  </a:cubicBezTo>
                  <a:cubicBezTo>
                    <a:pt x="43" y="8"/>
                    <a:pt x="43" y="8"/>
                    <a:pt x="43" y="8"/>
                  </a:cubicBezTo>
                  <a:cubicBezTo>
                    <a:pt x="42" y="9"/>
                    <a:pt x="40" y="10"/>
                    <a:pt x="39" y="11"/>
                  </a:cubicBezTo>
                  <a:moveTo>
                    <a:pt x="36" y="10"/>
                  </a:moveTo>
                  <a:cubicBezTo>
                    <a:pt x="36" y="9"/>
                    <a:pt x="35" y="9"/>
                    <a:pt x="34" y="9"/>
                  </a:cubicBezTo>
                  <a:cubicBezTo>
                    <a:pt x="35" y="8"/>
                    <a:pt x="36" y="7"/>
                    <a:pt x="37" y="6"/>
                  </a:cubicBezTo>
                  <a:cubicBezTo>
                    <a:pt x="38" y="6"/>
                    <a:pt x="38" y="5"/>
                    <a:pt x="39" y="5"/>
                  </a:cubicBezTo>
                  <a:cubicBezTo>
                    <a:pt x="40" y="5"/>
                    <a:pt x="40" y="6"/>
                    <a:pt x="41" y="6"/>
                  </a:cubicBezTo>
                  <a:cubicBezTo>
                    <a:pt x="39" y="7"/>
                    <a:pt x="38" y="8"/>
                    <a:pt x="36" y="10"/>
                  </a:cubicBezTo>
                  <a:moveTo>
                    <a:pt x="33" y="9"/>
                  </a:moveTo>
                  <a:cubicBezTo>
                    <a:pt x="32" y="8"/>
                    <a:pt x="32" y="8"/>
                    <a:pt x="31" y="8"/>
                  </a:cubicBezTo>
                  <a:cubicBezTo>
                    <a:pt x="33" y="7"/>
                    <a:pt x="34" y="5"/>
                    <a:pt x="36" y="4"/>
                  </a:cubicBezTo>
                  <a:cubicBezTo>
                    <a:pt x="36" y="4"/>
                    <a:pt x="37" y="4"/>
                    <a:pt x="37" y="4"/>
                  </a:cubicBezTo>
                  <a:cubicBezTo>
                    <a:pt x="36" y="5"/>
                    <a:pt x="36" y="5"/>
                    <a:pt x="36" y="5"/>
                  </a:cubicBezTo>
                  <a:cubicBezTo>
                    <a:pt x="35" y="6"/>
                    <a:pt x="34" y="7"/>
                    <a:pt x="33" y="9"/>
                  </a:cubicBezTo>
                  <a:moveTo>
                    <a:pt x="13" y="12"/>
                  </a:moveTo>
                  <a:cubicBezTo>
                    <a:pt x="15" y="9"/>
                    <a:pt x="17" y="7"/>
                    <a:pt x="19" y="5"/>
                  </a:cubicBezTo>
                  <a:cubicBezTo>
                    <a:pt x="20" y="4"/>
                    <a:pt x="21" y="4"/>
                    <a:pt x="22" y="4"/>
                  </a:cubicBezTo>
                  <a:cubicBezTo>
                    <a:pt x="20" y="6"/>
                    <a:pt x="18" y="8"/>
                    <a:pt x="15" y="10"/>
                  </a:cubicBezTo>
                  <a:cubicBezTo>
                    <a:pt x="15" y="11"/>
                    <a:pt x="14" y="11"/>
                    <a:pt x="13" y="12"/>
                  </a:cubicBezTo>
                  <a:moveTo>
                    <a:pt x="27" y="8"/>
                  </a:moveTo>
                  <a:cubicBezTo>
                    <a:pt x="28" y="6"/>
                    <a:pt x="30" y="4"/>
                    <a:pt x="32" y="3"/>
                  </a:cubicBezTo>
                  <a:cubicBezTo>
                    <a:pt x="33" y="3"/>
                    <a:pt x="33" y="3"/>
                    <a:pt x="34" y="3"/>
                  </a:cubicBezTo>
                  <a:cubicBezTo>
                    <a:pt x="32" y="5"/>
                    <a:pt x="31" y="6"/>
                    <a:pt x="29" y="8"/>
                  </a:cubicBezTo>
                  <a:cubicBezTo>
                    <a:pt x="28" y="8"/>
                    <a:pt x="28" y="8"/>
                    <a:pt x="27" y="8"/>
                  </a:cubicBezTo>
                  <a:cubicBezTo>
                    <a:pt x="27" y="8"/>
                    <a:pt x="27" y="8"/>
                    <a:pt x="27" y="8"/>
                  </a:cubicBezTo>
                  <a:moveTo>
                    <a:pt x="19" y="9"/>
                  </a:moveTo>
                  <a:cubicBezTo>
                    <a:pt x="21" y="7"/>
                    <a:pt x="23" y="5"/>
                    <a:pt x="25" y="3"/>
                  </a:cubicBezTo>
                  <a:cubicBezTo>
                    <a:pt x="26" y="3"/>
                    <a:pt x="26" y="3"/>
                    <a:pt x="26" y="3"/>
                  </a:cubicBezTo>
                  <a:cubicBezTo>
                    <a:pt x="24" y="5"/>
                    <a:pt x="22" y="7"/>
                    <a:pt x="20" y="9"/>
                  </a:cubicBezTo>
                  <a:cubicBezTo>
                    <a:pt x="20" y="9"/>
                    <a:pt x="20" y="9"/>
                    <a:pt x="20" y="9"/>
                  </a:cubicBezTo>
                  <a:cubicBezTo>
                    <a:pt x="19" y="9"/>
                    <a:pt x="19" y="9"/>
                    <a:pt x="19" y="9"/>
                  </a:cubicBezTo>
                  <a:moveTo>
                    <a:pt x="23" y="8"/>
                  </a:moveTo>
                  <a:cubicBezTo>
                    <a:pt x="25" y="6"/>
                    <a:pt x="27" y="4"/>
                    <a:pt x="29" y="3"/>
                  </a:cubicBezTo>
                  <a:cubicBezTo>
                    <a:pt x="29" y="3"/>
                    <a:pt x="29" y="3"/>
                    <a:pt x="29" y="3"/>
                  </a:cubicBezTo>
                  <a:cubicBezTo>
                    <a:pt x="29" y="3"/>
                    <a:pt x="30" y="3"/>
                    <a:pt x="30" y="3"/>
                  </a:cubicBezTo>
                  <a:cubicBezTo>
                    <a:pt x="28" y="4"/>
                    <a:pt x="26" y="6"/>
                    <a:pt x="24" y="8"/>
                  </a:cubicBezTo>
                  <a:cubicBezTo>
                    <a:pt x="24" y="8"/>
                    <a:pt x="23" y="8"/>
                    <a:pt x="23" y="8"/>
                  </a:cubicBezTo>
                  <a:moveTo>
                    <a:pt x="29" y="0"/>
                  </a:moveTo>
                  <a:cubicBezTo>
                    <a:pt x="24" y="0"/>
                    <a:pt x="18" y="1"/>
                    <a:pt x="12" y="5"/>
                  </a:cubicBezTo>
                  <a:cubicBezTo>
                    <a:pt x="12" y="5"/>
                    <a:pt x="12" y="5"/>
                    <a:pt x="12" y="5"/>
                  </a:cubicBezTo>
                  <a:cubicBezTo>
                    <a:pt x="4" y="11"/>
                    <a:pt x="0" y="20"/>
                    <a:pt x="0" y="28"/>
                  </a:cubicBezTo>
                  <a:cubicBezTo>
                    <a:pt x="0" y="35"/>
                    <a:pt x="4" y="43"/>
                    <a:pt x="9" y="49"/>
                  </a:cubicBezTo>
                  <a:cubicBezTo>
                    <a:pt x="14" y="55"/>
                    <a:pt x="22" y="59"/>
                    <a:pt x="30" y="59"/>
                  </a:cubicBezTo>
                  <a:cubicBezTo>
                    <a:pt x="34" y="59"/>
                    <a:pt x="39" y="57"/>
                    <a:pt x="44" y="54"/>
                  </a:cubicBezTo>
                  <a:cubicBezTo>
                    <a:pt x="44" y="54"/>
                    <a:pt x="44" y="54"/>
                    <a:pt x="44" y="54"/>
                  </a:cubicBezTo>
                  <a:cubicBezTo>
                    <a:pt x="45" y="54"/>
                    <a:pt x="45" y="54"/>
                    <a:pt x="45" y="54"/>
                  </a:cubicBezTo>
                  <a:cubicBezTo>
                    <a:pt x="45" y="54"/>
                    <a:pt x="45" y="54"/>
                    <a:pt x="45" y="54"/>
                  </a:cubicBezTo>
                  <a:cubicBezTo>
                    <a:pt x="45" y="54"/>
                    <a:pt x="45" y="54"/>
                    <a:pt x="46" y="53"/>
                  </a:cubicBezTo>
                  <a:cubicBezTo>
                    <a:pt x="46" y="53"/>
                    <a:pt x="46" y="53"/>
                    <a:pt x="46" y="53"/>
                  </a:cubicBezTo>
                  <a:cubicBezTo>
                    <a:pt x="46" y="53"/>
                    <a:pt x="46" y="53"/>
                    <a:pt x="46" y="53"/>
                  </a:cubicBezTo>
                  <a:cubicBezTo>
                    <a:pt x="47" y="53"/>
                    <a:pt x="47"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1"/>
                    <a:pt x="48" y="51"/>
                    <a:pt x="48" y="51"/>
                  </a:cubicBezTo>
                  <a:cubicBezTo>
                    <a:pt x="48" y="51"/>
                    <a:pt x="48" y="51"/>
                    <a:pt x="48" y="51"/>
                  </a:cubicBezTo>
                  <a:cubicBezTo>
                    <a:pt x="55" y="46"/>
                    <a:pt x="59" y="38"/>
                    <a:pt x="59" y="31"/>
                  </a:cubicBezTo>
                  <a:cubicBezTo>
                    <a:pt x="59" y="23"/>
                    <a:pt x="55" y="15"/>
                    <a:pt x="50" y="9"/>
                  </a:cubicBezTo>
                  <a:cubicBezTo>
                    <a:pt x="45" y="4"/>
                    <a:pt x="37" y="0"/>
                    <a:pt x="29" y="0"/>
                  </a:cubicBezTo>
                  <a:cubicBezTo>
                    <a:pt x="29" y="0"/>
                    <a:pt x="29"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744"/>
            <p:cNvSpPr>
              <a:spLocks noEditPoints="1"/>
            </p:cNvSpPr>
            <p:nvPr/>
          </p:nvSpPr>
          <p:spPr bwMode="auto">
            <a:xfrm>
              <a:off x="3255" y="1074"/>
              <a:ext cx="225" cy="239"/>
            </a:xfrm>
            <a:custGeom>
              <a:avLst/>
              <a:gdLst>
                <a:gd name="T0" fmla="*/ 41 w 95"/>
                <a:gd name="T1" fmla="*/ 98 h 101"/>
                <a:gd name="T2" fmla="*/ 41 w 95"/>
                <a:gd name="T3" fmla="*/ 92 h 101"/>
                <a:gd name="T4" fmla="*/ 39 w 95"/>
                <a:gd name="T5" fmla="*/ 92 h 101"/>
                <a:gd name="T6" fmla="*/ 65 w 95"/>
                <a:gd name="T7" fmla="*/ 91 h 101"/>
                <a:gd name="T8" fmla="*/ 71 w 95"/>
                <a:gd name="T9" fmla="*/ 87 h 101"/>
                <a:gd name="T10" fmla="*/ 50 w 95"/>
                <a:gd name="T11" fmla="*/ 90 h 101"/>
                <a:gd name="T12" fmla="*/ 70 w 95"/>
                <a:gd name="T13" fmla="*/ 91 h 101"/>
                <a:gd name="T14" fmla="*/ 56 w 95"/>
                <a:gd name="T15" fmla="*/ 84 h 101"/>
                <a:gd name="T16" fmla="*/ 64 w 95"/>
                <a:gd name="T17" fmla="*/ 84 h 101"/>
                <a:gd name="T18" fmla="*/ 33 w 95"/>
                <a:gd name="T19" fmla="*/ 84 h 101"/>
                <a:gd name="T20" fmla="*/ 57 w 95"/>
                <a:gd name="T21" fmla="*/ 89 h 101"/>
                <a:gd name="T22" fmla="*/ 28 w 95"/>
                <a:gd name="T23" fmla="*/ 86 h 101"/>
                <a:gd name="T24" fmla="*/ 25 w 95"/>
                <a:gd name="T25" fmla="*/ 84 h 101"/>
                <a:gd name="T26" fmla="*/ 14 w 95"/>
                <a:gd name="T27" fmla="*/ 79 h 101"/>
                <a:gd name="T28" fmla="*/ 28 w 95"/>
                <a:gd name="T29" fmla="*/ 79 h 101"/>
                <a:gd name="T30" fmla="*/ 22 w 95"/>
                <a:gd name="T31" fmla="*/ 81 h 101"/>
                <a:gd name="T32" fmla="*/ 16 w 95"/>
                <a:gd name="T33" fmla="*/ 83 h 101"/>
                <a:gd name="T34" fmla="*/ 23 w 95"/>
                <a:gd name="T35" fmla="*/ 76 h 101"/>
                <a:gd name="T36" fmla="*/ 12 w 95"/>
                <a:gd name="T37" fmla="*/ 75 h 101"/>
                <a:gd name="T38" fmla="*/ 11 w 95"/>
                <a:gd name="T39" fmla="*/ 74 h 101"/>
                <a:gd name="T40" fmla="*/ 7 w 95"/>
                <a:gd name="T41" fmla="*/ 74 h 101"/>
                <a:gd name="T42" fmla="*/ 80 w 95"/>
                <a:gd name="T43" fmla="*/ 69 h 101"/>
                <a:gd name="T44" fmla="*/ 88 w 95"/>
                <a:gd name="T45" fmla="*/ 67 h 101"/>
                <a:gd name="T46" fmla="*/ 85 w 95"/>
                <a:gd name="T47" fmla="*/ 67 h 101"/>
                <a:gd name="T48" fmla="*/ 11 w 95"/>
                <a:gd name="T49" fmla="*/ 61 h 101"/>
                <a:gd name="T50" fmla="*/ 10 w 95"/>
                <a:gd name="T51" fmla="*/ 56 h 101"/>
                <a:gd name="T52" fmla="*/ 6 w 95"/>
                <a:gd name="T53" fmla="*/ 53 h 101"/>
                <a:gd name="T54" fmla="*/ 3 w 95"/>
                <a:gd name="T55" fmla="*/ 52 h 101"/>
                <a:gd name="T56" fmla="*/ 4 w 95"/>
                <a:gd name="T57" fmla="*/ 47 h 101"/>
                <a:gd name="T58" fmla="*/ 85 w 95"/>
                <a:gd name="T59" fmla="*/ 33 h 101"/>
                <a:gd name="T60" fmla="*/ 17 w 95"/>
                <a:gd name="T61" fmla="*/ 20 h 101"/>
                <a:gd name="T62" fmla="*/ 47 w 95"/>
                <a:gd name="T63" fmla="*/ 10 h 101"/>
                <a:gd name="T64" fmla="*/ 73 w 95"/>
                <a:gd name="T65" fmla="*/ 20 h 101"/>
                <a:gd name="T66" fmla="*/ 86 w 95"/>
                <a:gd name="T67" fmla="*/ 24 h 101"/>
                <a:gd name="T68" fmla="*/ 86 w 95"/>
                <a:gd name="T69" fmla="*/ 46 h 101"/>
                <a:gd name="T70" fmla="*/ 79 w 95"/>
                <a:gd name="T71" fmla="*/ 65 h 101"/>
                <a:gd name="T72" fmla="*/ 64 w 95"/>
                <a:gd name="T73" fmla="*/ 79 h 101"/>
                <a:gd name="T74" fmla="*/ 36 w 95"/>
                <a:gd name="T75" fmla="*/ 82 h 101"/>
                <a:gd name="T76" fmla="*/ 10 w 95"/>
                <a:gd name="T77" fmla="*/ 66 h 101"/>
                <a:gd name="T78" fmla="*/ 7 w 95"/>
                <a:gd name="T79" fmla="*/ 33 h 101"/>
                <a:gd name="T80" fmla="*/ 22 w 95"/>
                <a:gd name="T81" fmla="*/ 21 h 101"/>
                <a:gd name="T82" fmla="*/ 49 w 95"/>
                <a:gd name="T83" fmla="*/ 0 h 101"/>
                <a:gd name="T84" fmla="*/ 28 w 95"/>
                <a:gd name="T85" fmla="*/ 4 h 101"/>
                <a:gd name="T86" fmla="*/ 15 w 95"/>
                <a:gd name="T87" fmla="*/ 26 h 101"/>
                <a:gd name="T88" fmla="*/ 4 w 95"/>
                <a:gd name="T89" fmla="*/ 33 h 101"/>
                <a:gd name="T90" fmla="*/ 6 w 95"/>
                <a:gd name="T91" fmla="*/ 65 h 101"/>
                <a:gd name="T92" fmla="*/ 14 w 95"/>
                <a:gd name="T93" fmla="*/ 87 h 101"/>
                <a:gd name="T94" fmla="*/ 31 w 95"/>
                <a:gd name="T95" fmla="*/ 98 h 101"/>
                <a:gd name="T96" fmla="*/ 65 w 95"/>
                <a:gd name="T97" fmla="*/ 96 h 101"/>
                <a:gd name="T98" fmla="*/ 82 w 95"/>
                <a:gd name="T99" fmla="*/ 78 h 101"/>
                <a:gd name="T100" fmla="*/ 84 w 95"/>
                <a:gd name="T101" fmla="*/ 70 h 101"/>
                <a:gd name="T102" fmla="*/ 93 w 95"/>
                <a:gd name="T103" fmla="*/ 61 h 101"/>
                <a:gd name="T104" fmla="*/ 86 w 95"/>
                <a:gd name="T105" fmla="*/ 36 h 101"/>
                <a:gd name="T106" fmla="*/ 90 w 95"/>
                <a:gd name="T107" fmla="*/ 25 h 101"/>
                <a:gd name="T108" fmla="*/ 82 w 95"/>
                <a:gd name="T109" fmla="*/ 13 h 101"/>
                <a:gd name="T110" fmla="*/ 64 w 95"/>
                <a:gd name="T111" fmla="*/ 1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101">
                  <a:moveTo>
                    <a:pt x="45" y="98"/>
                  </a:moveTo>
                  <a:cubicBezTo>
                    <a:pt x="44" y="98"/>
                    <a:pt x="44" y="98"/>
                    <a:pt x="44" y="98"/>
                  </a:cubicBezTo>
                  <a:cubicBezTo>
                    <a:pt x="45" y="97"/>
                    <a:pt x="45" y="97"/>
                    <a:pt x="45" y="96"/>
                  </a:cubicBezTo>
                  <a:cubicBezTo>
                    <a:pt x="45" y="97"/>
                    <a:pt x="45" y="97"/>
                    <a:pt x="45" y="98"/>
                  </a:cubicBezTo>
                  <a:moveTo>
                    <a:pt x="43" y="98"/>
                  </a:moveTo>
                  <a:cubicBezTo>
                    <a:pt x="42" y="98"/>
                    <a:pt x="42" y="98"/>
                    <a:pt x="41" y="98"/>
                  </a:cubicBezTo>
                  <a:cubicBezTo>
                    <a:pt x="42" y="96"/>
                    <a:pt x="43" y="94"/>
                    <a:pt x="44" y="93"/>
                  </a:cubicBezTo>
                  <a:cubicBezTo>
                    <a:pt x="45" y="93"/>
                    <a:pt x="45" y="93"/>
                    <a:pt x="46" y="93"/>
                  </a:cubicBezTo>
                  <a:cubicBezTo>
                    <a:pt x="45" y="94"/>
                    <a:pt x="44" y="96"/>
                    <a:pt x="43" y="98"/>
                  </a:cubicBezTo>
                  <a:moveTo>
                    <a:pt x="40" y="97"/>
                  </a:moveTo>
                  <a:cubicBezTo>
                    <a:pt x="39" y="97"/>
                    <a:pt x="38" y="97"/>
                    <a:pt x="38" y="97"/>
                  </a:cubicBezTo>
                  <a:cubicBezTo>
                    <a:pt x="39" y="95"/>
                    <a:pt x="40" y="94"/>
                    <a:pt x="41" y="92"/>
                  </a:cubicBezTo>
                  <a:cubicBezTo>
                    <a:pt x="41" y="92"/>
                    <a:pt x="42" y="92"/>
                    <a:pt x="43" y="92"/>
                  </a:cubicBezTo>
                  <a:cubicBezTo>
                    <a:pt x="41" y="94"/>
                    <a:pt x="40" y="96"/>
                    <a:pt x="40" y="97"/>
                  </a:cubicBezTo>
                  <a:moveTo>
                    <a:pt x="36" y="97"/>
                  </a:moveTo>
                  <a:cubicBezTo>
                    <a:pt x="36" y="97"/>
                    <a:pt x="35" y="97"/>
                    <a:pt x="34" y="96"/>
                  </a:cubicBezTo>
                  <a:cubicBezTo>
                    <a:pt x="36" y="95"/>
                    <a:pt x="37" y="93"/>
                    <a:pt x="38" y="92"/>
                  </a:cubicBezTo>
                  <a:cubicBezTo>
                    <a:pt x="38" y="92"/>
                    <a:pt x="39" y="92"/>
                    <a:pt x="39" y="92"/>
                  </a:cubicBezTo>
                  <a:cubicBezTo>
                    <a:pt x="38" y="93"/>
                    <a:pt x="37" y="95"/>
                    <a:pt x="36" y="97"/>
                  </a:cubicBezTo>
                  <a:moveTo>
                    <a:pt x="34" y="94"/>
                  </a:moveTo>
                  <a:cubicBezTo>
                    <a:pt x="34" y="93"/>
                    <a:pt x="35" y="92"/>
                    <a:pt x="35" y="91"/>
                  </a:cubicBezTo>
                  <a:cubicBezTo>
                    <a:pt x="35" y="91"/>
                    <a:pt x="36" y="91"/>
                    <a:pt x="36" y="91"/>
                  </a:cubicBezTo>
                  <a:cubicBezTo>
                    <a:pt x="36" y="92"/>
                    <a:pt x="35" y="93"/>
                    <a:pt x="34" y="94"/>
                  </a:cubicBezTo>
                  <a:moveTo>
                    <a:pt x="65" y="91"/>
                  </a:moveTo>
                  <a:cubicBezTo>
                    <a:pt x="65" y="91"/>
                    <a:pt x="65" y="90"/>
                    <a:pt x="64" y="90"/>
                  </a:cubicBezTo>
                  <a:cubicBezTo>
                    <a:pt x="65" y="89"/>
                    <a:pt x="65" y="88"/>
                    <a:pt x="66" y="87"/>
                  </a:cubicBezTo>
                  <a:cubicBezTo>
                    <a:pt x="66" y="89"/>
                    <a:pt x="65" y="90"/>
                    <a:pt x="65" y="91"/>
                  </a:cubicBezTo>
                  <a:moveTo>
                    <a:pt x="68" y="92"/>
                  </a:moveTo>
                  <a:cubicBezTo>
                    <a:pt x="68" y="91"/>
                    <a:pt x="69" y="89"/>
                    <a:pt x="69" y="88"/>
                  </a:cubicBezTo>
                  <a:cubicBezTo>
                    <a:pt x="70" y="88"/>
                    <a:pt x="70" y="87"/>
                    <a:pt x="71" y="87"/>
                  </a:cubicBezTo>
                  <a:cubicBezTo>
                    <a:pt x="70" y="89"/>
                    <a:pt x="69" y="90"/>
                    <a:pt x="68" y="92"/>
                  </a:cubicBezTo>
                  <a:moveTo>
                    <a:pt x="51" y="86"/>
                  </a:moveTo>
                  <a:cubicBezTo>
                    <a:pt x="51" y="85"/>
                    <a:pt x="51" y="85"/>
                    <a:pt x="51" y="85"/>
                  </a:cubicBezTo>
                  <a:cubicBezTo>
                    <a:pt x="51" y="85"/>
                    <a:pt x="51" y="85"/>
                    <a:pt x="51" y="85"/>
                  </a:cubicBezTo>
                  <a:cubicBezTo>
                    <a:pt x="51" y="86"/>
                    <a:pt x="51" y="86"/>
                    <a:pt x="51" y="86"/>
                  </a:cubicBezTo>
                  <a:moveTo>
                    <a:pt x="50" y="90"/>
                  </a:moveTo>
                  <a:cubicBezTo>
                    <a:pt x="50" y="89"/>
                    <a:pt x="50" y="89"/>
                    <a:pt x="50" y="88"/>
                  </a:cubicBezTo>
                  <a:cubicBezTo>
                    <a:pt x="51" y="87"/>
                    <a:pt x="52" y="86"/>
                    <a:pt x="53" y="85"/>
                  </a:cubicBezTo>
                  <a:cubicBezTo>
                    <a:pt x="54" y="85"/>
                    <a:pt x="54" y="85"/>
                    <a:pt x="54" y="85"/>
                  </a:cubicBezTo>
                  <a:cubicBezTo>
                    <a:pt x="53" y="87"/>
                    <a:pt x="52" y="88"/>
                    <a:pt x="50" y="90"/>
                  </a:cubicBezTo>
                  <a:cubicBezTo>
                    <a:pt x="50" y="90"/>
                    <a:pt x="50" y="90"/>
                    <a:pt x="50" y="90"/>
                  </a:cubicBezTo>
                  <a:moveTo>
                    <a:pt x="70" y="91"/>
                  </a:moveTo>
                  <a:cubicBezTo>
                    <a:pt x="71" y="89"/>
                    <a:pt x="72" y="87"/>
                    <a:pt x="73" y="86"/>
                  </a:cubicBezTo>
                  <a:cubicBezTo>
                    <a:pt x="74" y="85"/>
                    <a:pt x="74" y="85"/>
                    <a:pt x="75" y="85"/>
                  </a:cubicBezTo>
                  <a:cubicBezTo>
                    <a:pt x="74" y="86"/>
                    <a:pt x="73" y="88"/>
                    <a:pt x="73" y="89"/>
                  </a:cubicBezTo>
                  <a:cubicBezTo>
                    <a:pt x="72" y="90"/>
                    <a:pt x="71" y="90"/>
                    <a:pt x="70" y="91"/>
                  </a:cubicBezTo>
                  <a:moveTo>
                    <a:pt x="52" y="90"/>
                  </a:moveTo>
                  <a:cubicBezTo>
                    <a:pt x="54" y="88"/>
                    <a:pt x="55" y="86"/>
                    <a:pt x="56" y="84"/>
                  </a:cubicBezTo>
                  <a:cubicBezTo>
                    <a:pt x="57" y="84"/>
                    <a:pt x="58" y="84"/>
                    <a:pt x="58" y="84"/>
                  </a:cubicBezTo>
                  <a:cubicBezTo>
                    <a:pt x="57" y="86"/>
                    <a:pt x="56" y="88"/>
                    <a:pt x="55" y="89"/>
                  </a:cubicBezTo>
                  <a:cubicBezTo>
                    <a:pt x="54" y="89"/>
                    <a:pt x="53" y="90"/>
                    <a:pt x="52" y="90"/>
                  </a:cubicBezTo>
                  <a:moveTo>
                    <a:pt x="63" y="89"/>
                  </a:moveTo>
                  <a:cubicBezTo>
                    <a:pt x="63" y="88"/>
                    <a:pt x="63" y="88"/>
                    <a:pt x="63" y="88"/>
                  </a:cubicBezTo>
                  <a:cubicBezTo>
                    <a:pt x="64" y="87"/>
                    <a:pt x="64" y="85"/>
                    <a:pt x="64" y="84"/>
                  </a:cubicBezTo>
                  <a:cubicBezTo>
                    <a:pt x="65" y="84"/>
                    <a:pt x="65" y="85"/>
                    <a:pt x="66" y="86"/>
                  </a:cubicBezTo>
                  <a:cubicBezTo>
                    <a:pt x="65" y="87"/>
                    <a:pt x="64" y="88"/>
                    <a:pt x="63" y="89"/>
                  </a:cubicBezTo>
                  <a:moveTo>
                    <a:pt x="32" y="88"/>
                  </a:moveTo>
                  <a:cubicBezTo>
                    <a:pt x="32" y="88"/>
                    <a:pt x="32" y="88"/>
                    <a:pt x="32" y="88"/>
                  </a:cubicBezTo>
                  <a:cubicBezTo>
                    <a:pt x="31" y="87"/>
                    <a:pt x="30" y="87"/>
                    <a:pt x="30" y="87"/>
                  </a:cubicBezTo>
                  <a:cubicBezTo>
                    <a:pt x="31" y="86"/>
                    <a:pt x="32" y="85"/>
                    <a:pt x="33" y="84"/>
                  </a:cubicBezTo>
                  <a:cubicBezTo>
                    <a:pt x="33" y="85"/>
                    <a:pt x="33" y="87"/>
                    <a:pt x="32" y="88"/>
                  </a:cubicBezTo>
                  <a:moveTo>
                    <a:pt x="57" y="89"/>
                  </a:moveTo>
                  <a:cubicBezTo>
                    <a:pt x="58" y="87"/>
                    <a:pt x="59" y="85"/>
                    <a:pt x="60" y="83"/>
                  </a:cubicBezTo>
                  <a:cubicBezTo>
                    <a:pt x="61" y="83"/>
                    <a:pt x="61" y="83"/>
                    <a:pt x="62" y="83"/>
                  </a:cubicBezTo>
                  <a:cubicBezTo>
                    <a:pt x="61" y="84"/>
                    <a:pt x="61" y="86"/>
                    <a:pt x="60" y="88"/>
                  </a:cubicBezTo>
                  <a:cubicBezTo>
                    <a:pt x="59" y="88"/>
                    <a:pt x="58" y="88"/>
                    <a:pt x="57" y="89"/>
                  </a:cubicBezTo>
                  <a:moveTo>
                    <a:pt x="75" y="87"/>
                  </a:moveTo>
                  <a:cubicBezTo>
                    <a:pt x="76" y="85"/>
                    <a:pt x="77" y="84"/>
                    <a:pt x="77" y="83"/>
                  </a:cubicBezTo>
                  <a:cubicBezTo>
                    <a:pt x="78" y="82"/>
                    <a:pt x="78" y="82"/>
                    <a:pt x="78" y="82"/>
                  </a:cubicBezTo>
                  <a:cubicBezTo>
                    <a:pt x="77" y="83"/>
                    <a:pt x="77" y="84"/>
                    <a:pt x="77" y="85"/>
                  </a:cubicBezTo>
                  <a:cubicBezTo>
                    <a:pt x="76" y="86"/>
                    <a:pt x="76" y="86"/>
                    <a:pt x="75" y="87"/>
                  </a:cubicBezTo>
                  <a:moveTo>
                    <a:pt x="28" y="86"/>
                  </a:moveTo>
                  <a:cubicBezTo>
                    <a:pt x="28" y="86"/>
                    <a:pt x="27" y="85"/>
                    <a:pt x="27" y="85"/>
                  </a:cubicBezTo>
                  <a:cubicBezTo>
                    <a:pt x="28" y="84"/>
                    <a:pt x="30" y="83"/>
                    <a:pt x="31" y="81"/>
                  </a:cubicBezTo>
                  <a:cubicBezTo>
                    <a:pt x="32" y="82"/>
                    <a:pt x="32" y="82"/>
                    <a:pt x="33" y="82"/>
                  </a:cubicBezTo>
                  <a:cubicBezTo>
                    <a:pt x="31" y="83"/>
                    <a:pt x="30" y="85"/>
                    <a:pt x="28" y="86"/>
                  </a:cubicBezTo>
                  <a:moveTo>
                    <a:pt x="26" y="84"/>
                  </a:moveTo>
                  <a:cubicBezTo>
                    <a:pt x="25" y="84"/>
                    <a:pt x="25" y="84"/>
                    <a:pt x="25" y="84"/>
                  </a:cubicBezTo>
                  <a:cubicBezTo>
                    <a:pt x="26" y="82"/>
                    <a:pt x="28" y="81"/>
                    <a:pt x="29" y="80"/>
                  </a:cubicBezTo>
                  <a:cubicBezTo>
                    <a:pt x="30" y="81"/>
                    <a:pt x="30" y="81"/>
                    <a:pt x="30" y="81"/>
                  </a:cubicBezTo>
                  <a:cubicBezTo>
                    <a:pt x="28" y="82"/>
                    <a:pt x="27" y="83"/>
                    <a:pt x="26" y="84"/>
                  </a:cubicBezTo>
                  <a:moveTo>
                    <a:pt x="13" y="83"/>
                  </a:moveTo>
                  <a:cubicBezTo>
                    <a:pt x="12" y="82"/>
                    <a:pt x="12" y="82"/>
                    <a:pt x="12" y="82"/>
                  </a:cubicBezTo>
                  <a:cubicBezTo>
                    <a:pt x="13" y="81"/>
                    <a:pt x="14" y="80"/>
                    <a:pt x="14" y="79"/>
                  </a:cubicBezTo>
                  <a:cubicBezTo>
                    <a:pt x="14" y="80"/>
                    <a:pt x="14" y="80"/>
                    <a:pt x="13" y="81"/>
                  </a:cubicBezTo>
                  <a:cubicBezTo>
                    <a:pt x="13" y="82"/>
                    <a:pt x="13" y="82"/>
                    <a:pt x="13" y="83"/>
                  </a:cubicBezTo>
                  <a:moveTo>
                    <a:pt x="24" y="83"/>
                  </a:moveTo>
                  <a:cubicBezTo>
                    <a:pt x="23" y="82"/>
                    <a:pt x="23" y="82"/>
                    <a:pt x="23" y="82"/>
                  </a:cubicBezTo>
                  <a:cubicBezTo>
                    <a:pt x="24" y="81"/>
                    <a:pt x="25" y="80"/>
                    <a:pt x="27" y="79"/>
                  </a:cubicBezTo>
                  <a:cubicBezTo>
                    <a:pt x="28" y="79"/>
                    <a:pt x="28" y="79"/>
                    <a:pt x="28" y="79"/>
                  </a:cubicBezTo>
                  <a:cubicBezTo>
                    <a:pt x="26" y="80"/>
                    <a:pt x="25" y="81"/>
                    <a:pt x="24" y="83"/>
                  </a:cubicBezTo>
                  <a:moveTo>
                    <a:pt x="22" y="81"/>
                  </a:moveTo>
                  <a:cubicBezTo>
                    <a:pt x="22" y="80"/>
                    <a:pt x="23" y="80"/>
                    <a:pt x="23" y="79"/>
                  </a:cubicBezTo>
                  <a:cubicBezTo>
                    <a:pt x="23" y="78"/>
                    <a:pt x="24" y="78"/>
                    <a:pt x="25" y="77"/>
                  </a:cubicBezTo>
                  <a:cubicBezTo>
                    <a:pt x="25" y="78"/>
                    <a:pt x="25" y="78"/>
                    <a:pt x="25" y="78"/>
                  </a:cubicBezTo>
                  <a:cubicBezTo>
                    <a:pt x="24" y="79"/>
                    <a:pt x="23" y="80"/>
                    <a:pt x="22" y="81"/>
                  </a:cubicBezTo>
                  <a:moveTo>
                    <a:pt x="16" y="83"/>
                  </a:moveTo>
                  <a:cubicBezTo>
                    <a:pt x="16" y="82"/>
                    <a:pt x="16" y="82"/>
                    <a:pt x="16" y="82"/>
                  </a:cubicBezTo>
                  <a:cubicBezTo>
                    <a:pt x="17" y="81"/>
                    <a:pt x="17" y="80"/>
                    <a:pt x="17" y="79"/>
                  </a:cubicBezTo>
                  <a:cubicBezTo>
                    <a:pt x="18" y="78"/>
                    <a:pt x="19" y="78"/>
                    <a:pt x="20" y="77"/>
                  </a:cubicBezTo>
                  <a:cubicBezTo>
                    <a:pt x="20" y="78"/>
                    <a:pt x="19" y="79"/>
                    <a:pt x="19" y="81"/>
                  </a:cubicBezTo>
                  <a:cubicBezTo>
                    <a:pt x="18" y="81"/>
                    <a:pt x="17" y="82"/>
                    <a:pt x="16" y="83"/>
                  </a:cubicBezTo>
                  <a:moveTo>
                    <a:pt x="11" y="80"/>
                  </a:moveTo>
                  <a:cubicBezTo>
                    <a:pt x="11" y="80"/>
                    <a:pt x="11" y="80"/>
                    <a:pt x="11" y="80"/>
                  </a:cubicBezTo>
                  <a:cubicBezTo>
                    <a:pt x="11" y="79"/>
                    <a:pt x="12" y="78"/>
                    <a:pt x="13" y="77"/>
                  </a:cubicBezTo>
                  <a:cubicBezTo>
                    <a:pt x="14" y="77"/>
                    <a:pt x="14" y="77"/>
                    <a:pt x="14" y="77"/>
                  </a:cubicBezTo>
                  <a:cubicBezTo>
                    <a:pt x="13" y="78"/>
                    <a:pt x="12" y="79"/>
                    <a:pt x="11" y="80"/>
                  </a:cubicBezTo>
                  <a:moveTo>
                    <a:pt x="23" y="76"/>
                  </a:moveTo>
                  <a:cubicBezTo>
                    <a:pt x="23" y="76"/>
                    <a:pt x="23" y="76"/>
                    <a:pt x="23" y="76"/>
                  </a:cubicBezTo>
                  <a:cubicBezTo>
                    <a:pt x="23" y="76"/>
                    <a:pt x="23" y="76"/>
                    <a:pt x="23" y="76"/>
                  </a:cubicBezTo>
                  <a:cubicBezTo>
                    <a:pt x="23" y="76"/>
                    <a:pt x="23" y="76"/>
                    <a:pt x="23" y="76"/>
                  </a:cubicBezTo>
                  <a:moveTo>
                    <a:pt x="10" y="78"/>
                  </a:moveTo>
                  <a:cubicBezTo>
                    <a:pt x="9" y="77"/>
                    <a:pt x="9" y="77"/>
                    <a:pt x="9" y="77"/>
                  </a:cubicBezTo>
                  <a:cubicBezTo>
                    <a:pt x="10" y="77"/>
                    <a:pt x="11" y="76"/>
                    <a:pt x="12" y="75"/>
                  </a:cubicBezTo>
                  <a:cubicBezTo>
                    <a:pt x="12" y="75"/>
                    <a:pt x="12" y="75"/>
                    <a:pt x="12" y="75"/>
                  </a:cubicBezTo>
                  <a:cubicBezTo>
                    <a:pt x="11" y="76"/>
                    <a:pt x="11" y="77"/>
                    <a:pt x="10" y="78"/>
                  </a:cubicBezTo>
                  <a:moveTo>
                    <a:pt x="8" y="76"/>
                  </a:moveTo>
                  <a:cubicBezTo>
                    <a:pt x="8" y="76"/>
                    <a:pt x="8" y="76"/>
                    <a:pt x="8" y="76"/>
                  </a:cubicBezTo>
                  <a:cubicBezTo>
                    <a:pt x="9" y="75"/>
                    <a:pt x="10" y="74"/>
                    <a:pt x="10" y="73"/>
                  </a:cubicBezTo>
                  <a:cubicBezTo>
                    <a:pt x="11" y="74"/>
                    <a:pt x="11" y="74"/>
                    <a:pt x="11" y="74"/>
                  </a:cubicBezTo>
                  <a:cubicBezTo>
                    <a:pt x="10" y="74"/>
                    <a:pt x="9" y="75"/>
                    <a:pt x="8" y="76"/>
                  </a:cubicBezTo>
                  <a:moveTo>
                    <a:pt x="7" y="74"/>
                  </a:moveTo>
                  <a:cubicBezTo>
                    <a:pt x="7" y="74"/>
                    <a:pt x="7" y="74"/>
                    <a:pt x="7" y="74"/>
                  </a:cubicBezTo>
                  <a:cubicBezTo>
                    <a:pt x="8" y="72"/>
                    <a:pt x="8" y="71"/>
                    <a:pt x="8" y="70"/>
                  </a:cubicBezTo>
                  <a:cubicBezTo>
                    <a:pt x="9" y="71"/>
                    <a:pt x="9" y="71"/>
                    <a:pt x="10" y="72"/>
                  </a:cubicBezTo>
                  <a:cubicBezTo>
                    <a:pt x="9" y="73"/>
                    <a:pt x="8" y="73"/>
                    <a:pt x="7" y="74"/>
                  </a:cubicBezTo>
                  <a:moveTo>
                    <a:pt x="78" y="72"/>
                  </a:moveTo>
                  <a:cubicBezTo>
                    <a:pt x="78" y="72"/>
                    <a:pt x="78" y="72"/>
                    <a:pt x="78" y="72"/>
                  </a:cubicBezTo>
                  <a:cubicBezTo>
                    <a:pt x="79" y="71"/>
                    <a:pt x="80" y="69"/>
                    <a:pt x="81" y="68"/>
                  </a:cubicBezTo>
                  <a:cubicBezTo>
                    <a:pt x="81" y="68"/>
                    <a:pt x="81" y="68"/>
                    <a:pt x="81" y="68"/>
                  </a:cubicBezTo>
                  <a:cubicBezTo>
                    <a:pt x="81" y="69"/>
                    <a:pt x="81" y="69"/>
                    <a:pt x="81" y="69"/>
                  </a:cubicBezTo>
                  <a:cubicBezTo>
                    <a:pt x="80" y="69"/>
                    <a:pt x="80" y="69"/>
                    <a:pt x="80" y="69"/>
                  </a:cubicBezTo>
                  <a:cubicBezTo>
                    <a:pt x="79" y="70"/>
                    <a:pt x="79" y="71"/>
                    <a:pt x="78" y="72"/>
                  </a:cubicBezTo>
                  <a:moveTo>
                    <a:pt x="88" y="67"/>
                  </a:moveTo>
                  <a:cubicBezTo>
                    <a:pt x="87" y="67"/>
                    <a:pt x="87" y="67"/>
                    <a:pt x="86" y="67"/>
                  </a:cubicBezTo>
                  <a:cubicBezTo>
                    <a:pt x="87" y="65"/>
                    <a:pt x="88" y="64"/>
                    <a:pt x="89" y="62"/>
                  </a:cubicBezTo>
                  <a:cubicBezTo>
                    <a:pt x="89" y="62"/>
                    <a:pt x="89" y="62"/>
                    <a:pt x="89" y="62"/>
                  </a:cubicBezTo>
                  <a:cubicBezTo>
                    <a:pt x="89" y="64"/>
                    <a:pt x="88" y="65"/>
                    <a:pt x="88" y="67"/>
                  </a:cubicBezTo>
                  <a:moveTo>
                    <a:pt x="84" y="67"/>
                  </a:moveTo>
                  <a:cubicBezTo>
                    <a:pt x="84" y="66"/>
                    <a:pt x="84" y="66"/>
                    <a:pt x="84" y="65"/>
                  </a:cubicBezTo>
                  <a:cubicBezTo>
                    <a:pt x="85" y="64"/>
                    <a:pt x="86" y="63"/>
                    <a:pt x="87" y="62"/>
                  </a:cubicBezTo>
                  <a:cubicBezTo>
                    <a:pt x="87" y="62"/>
                    <a:pt x="87" y="62"/>
                    <a:pt x="87" y="62"/>
                  </a:cubicBezTo>
                  <a:cubicBezTo>
                    <a:pt x="88" y="62"/>
                    <a:pt x="88" y="62"/>
                    <a:pt x="88" y="62"/>
                  </a:cubicBezTo>
                  <a:cubicBezTo>
                    <a:pt x="87" y="63"/>
                    <a:pt x="86" y="65"/>
                    <a:pt x="85" y="67"/>
                  </a:cubicBezTo>
                  <a:cubicBezTo>
                    <a:pt x="84" y="67"/>
                    <a:pt x="84" y="67"/>
                    <a:pt x="84" y="67"/>
                  </a:cubicBezTo>
                  <a:moveTo>
                    <a:pt x="12" y="61"/>
                  </a:moveTo>
                  <a:cubicBezTo>
                    <a:pt x="12" y="61"/>
                    <a:pt x="12" y="61"/>
                    <a:pt x="12" y="61"/>
                  </a:cubicBezTo>
                  <a:cubicBezTo>
                    <a:pt x="12" y="61"/>
                    <a:pt x="12" y="61"/>
                    <a:pt x="12" y="61"/>
                  </a:cubicBezTo>
                  <a:cubicBezTo>
                    <a:pt x="12" y="61"/>
                    <a:pt x="12" y="61"/>
                    <a:pt x="12" y="61"/>
                  </a:cubicBezTo>
                  <a:moveTo>
                    <a:pt x="11" y="61"/>
                  </a:moveTo>
                  <a:cubicBezTo>
                    <a:pt x="10" y="60"/>
                    <a:pt x="10" y="59"/>
                    <a:pt x="10" y="59"/>
                  </a:cubicBezTo>
                  <a:cubicBezTo>
                    <a:pt x="11" y="58"/>
                    <a:pt x="11" y="58"/>
                    <a:pt x="11" y="57"/>
                  </a:cubicBezTo>
                  <a:cubicBezTo>
                    <a:pt x="11" y="58"/>
                    <a:pt x="11" y="58"/>
                    <a:pt x="11" y="59"/>
                  </a:cubicBezTo>
                  <a:cubicBezTo>
                    <a:pt x="11" y="59"/>
                    <a:pt x="11" y="60"/>
                    <a:pt x="11" y="61"/>
                  </a:cubicBezTo>
                  <a:moveTo>
                    <a:pt x="10" y="56"/>
                  </a:moveTo>
                  <a:cubicBezTo>
                    <a:pt x="10" y="56"/>
                    <a:pt x="10" y="56"/>
                    <a:pt x="10" y="56"/>
                  </a:cubicBezTo>
                  <a:cubicBezTo>
                    <a:pt x="10" y="56"/>
                    <a:pt x="10" y="56"/>
                    <a:pt x="10" y="56"/>
                  </a:cubicBezTo>
                  <a:cubicBezTo>
                    <a:pt x="10" y="55"/>
                    <a:pt x="10" y="55"/>
                    <a:pt x="10" y="55"/>
                  </a:cubicBezTo>
                  <a:cubicBezTo>
                    <a:pt x="10" y="55"/>
                    <a:pt x="10" y="55"/>
                    <a:pt x="10" y="55"/>
                  </a:cubicBezTo>
                  <a:cubicBezTo>
                    <a:pt x="10" y="56"/>
                    <a:pt x="10" y="56"/>
                    <a:pt x="10" y="56"/>
                  </a:cubicBezTo>
                  <a:moveTo>
                    <a:pt x="7" y="54"/>
                  </a:moveTo>
                  <a:cubicBezTo>
                    <a:pt x="6" y="53"/>
                    <a:pt x="6" y="53"/>
                    <a:pt x="6" y="53"/>
                  </a:cubicBezTo>
                  <a:cubicBezTo>
                    <a:pt x="7" y="52"/>
                    <a:pt x="7" y="51"/>
                    <a:pt x="8" y="50"/>
                  </a:cubicBezTo>
                  <a:cubicBezTo>
                    <a:pt x="8" y="50"/>
                    <a:pt x="8" y="51"/>
                    <a:pt x="8" y="52"/>
                  </a:cubicBezTo>
                  <a:cubicBezTo>
                    <a:pt x="8" y="52"/>
                    <a:pt x="7" y="53"/>
                    <a:pt x="7" y="54"/>
                  </a:cubicBezTo>
                  <a:moveTo>
                    <a:pt x="4" y="53"/>
                  </a:moveTo>
                  <a:cubicBezTo>
                    <a:pt x="4" y="53"/>
                    <a:pt x="3" y="53"/>
                    <a:pt x="3" y="53"/>
                  </a:cubicBezTo>
                  <a:cubicBezTo>
                    <a:pt x="3" y="52"/>
                    <a:pt x="3" y="52"/>
                    <a:pt x="3" y="52"/>
                  </a:cubicBezTo>
                  <a:cubicBezTo>
                    <a:pt x="4" y="51"/>
                    <a:pt x="5" y="49"/>
                    <a:pt x="6" y="48"/>
                  </a:cubicBezTo>
                  <a:cubicBezTo>
                    <a:pt x="6" y="48"/>
                    <a:pt x="7" y="48"/>
                    <a:pt x="8" y="48"/>
                  </a:cubicBezTo>
                  <a:cubicBezTo>
                    <a:pt x="6" y="50"/>
                    <a:pt x="5" y="51"/>
                    <a:pt x="4" y="53"/>
                  </a:cubicBezTo>
                  <a:moveTo>
                    <a:pt x="3" y="49"/>
                  </a:moveTo>
                  <a:cubicBezTo>
                    <a:pt x="3" y="49"/>
                    <a:pt x="3" y="48"/>
                    <a:pt x="3" y="47"/>
                  </a:cubicBezTo>
                  <a:cubicBezTo>
                    <a:pt x="4" y="47"/>
                    <a:pt x="4" y="47"/>
                    <a:pt x="4" y="47"/>
                  </a:cubicBezTo>
                  <a:cubicBezTo>
                    <a:pt x="4" y="48"/>
                    <a:pt x="3" y="49"/>
                    <a:pt x="3" y="49"/>
                  </a:cubicBezTo>
                  <a:moveTo>
                    <a:pt x="85" y="33"/>
                  </a:moveTo>
                  <a:cubicBezTo>
                    <a:pt x="85" y="33"/>
                    <a:pt x="85" y="32"/>
                    <a:pt x="85" y="31"/>
                  </a:cubicBezTo>
                  <a:cubicBezTo>
                    <a:pt x="85" y="31"/>
                    <a:pt x="86" y="30"/>
                    <a:pt x="87" y="30"/>
                  </a:cubicBezTo>
                  <a:cubicBezTo>
                    <a:pt x="87" y="31"/>
                    <a:pt x="86" y="32"/>
                    <a:pt x="86" y="33"/>
                  </a:cubicBezTo>
                  <a:cubicBezTo>
                    <a:pt x="85" y="33"/>
                    <a:pt x="85" y="33"/>
                    <a:pt x="85" y="33"/>
                  </a:cubicBezTo>
                  <a:moveTo>
                    <a:pt x="17" y="23"/>
                  </a:moveTo>
                  <a:cubicBezTo>
                    <a:pt x="16" y="23"/>
                    <a:pt x="16" y="23"/>
                    <a:pt x="16" y="23"/>
                  </a:cubicBezTo>
                  <a:cubicBezTo>
                    <a:pt x="17" y="22"/>
                    <a:pt x="18" y="21"/>
                    <a:pt x="19" y="20"/>
                  </a:cubicBezTo>
                  <a:cubicBezTo>
                    <a:pt x="18" y="21"/>
                    <a:pt x="18" y="22"/>
                    <a:pt x="17" y="23"/>
                  </a:cubicBezTo>
                  <a:moveTo>
                    <a:pt x="17" y="21"/>
                  </a:moveTo>
                  <a:cubicBezTo>
                    <a:pt x="17" y="20"/>
                    <a:pt x="17" y="20"/>
                    <a:pt x="17" y="20"/>
                  </a:cubicBezTo>
                  <a:cubicBezTo>
                    <a:pt x="17" y="19"/>
                    <a:pt x="18" y="19"/>
                    <a:pt x="18" y="19"/>
                  </a:cubicBezTo>
                  <a:cubicBezTo>
                    <a:pt x="18" y="19"/>
                    <a:pt x="18" y="19"/>
                    <a:pt x="18" y="19"/>
                  </a:cubicBezTo>
                  <a:cubicBezTo>
                    <a:pt x="18" y="20"/>
                    <a:pt x="17" y="20"/>
                    <a:pt x="17" y="21"/>
                  </a:cubicBezTo>
                  <a:moveTo>
                    <a:pt x="33" y="13"/>
                  </a:moveTo>
                  <a:cubicBezTo>
                    <a:pt x="33" y="13"/>
                    <a:pt x="34" y="13"/>
                    <a:pt x="34" y="13"/>
                  </a:cubicBezTo>
                  <a:cubicBezTo>
                    <a:pt x="38" y="11"/>
                    <a:pt x="43" y="10"/>
                    <a:pt x="47" y="10"/>
                  </a:cubicBezTo>
                  <a:cubicBezTo>
                    <a:pt x="48" y="10"/>
                    <a:pt x="49" y="9"/>
                    <a:pt x="49" y="9"/>
                  </a:cubicBezTo>
                  <a:cubicBezTo>
                    <a:pt x="49" y="7"/>
                    <a:pt x="49" y="5"/>
                    <a:pt x="50" y="3"/>
                  </a:cubicBezTo>
                  <a:cubicBezTo>
                    <a:pt x="54" y="3"/>
                    <a:pt x="58" y="3"/>
                    <a:pt x="62" y="5"/>
                  </a:cubicBezTo>
                  <a:cubicBezTo>
                    <a:pt x="61" y="7"/>
                    <a:pt x="61" y="9"/>
                    <a:pt x="60" y="11"/>
                  </a:cubicBezTo>
                  <a:cubicBezTo>
                    <a:pt x="60" y="11"/>
                    <a:pt x="61" y="12"/>
                    <a:pt x="61" y="12"/>
                  </a:cubicBezTo>
                  <a:cubicBezTo>
                    <a:pt x="66" y="14"/>
                    <a:pt x="70" y="17"/>
                    <a:pt x="73" y="20"/>
                  </a:cubicBezTo>
                  <a:cubicBezTo>
                    <a:pt x="73" y="20"/>
                    <a:pt x="74" y="20"/>
                    <a:pt x="74" y="20"/>
                  </a:cubicBezTo>
                  <a:cubicBezTo>
                    <a:pt x="74" y="20"/>
                    <a:pt x="75" y="20"/>
                    <a:pt x="75" y="20"/>
                  </a:cubicBezTo>
                  <a:cubicBezTo>
                    <a:pt x="77" y="19"/>
                    <a:pt x="79" y="17"/>
                    <a:pt x="80" y="16"/>
                  </a:cubicBezTo>
                  <a:cubicBezTo>
                    <a:pt x="81" y="16"/>
                    <a:pt x="81" y="17"/>
                    <a:pt x="81" y="17"/>
                  </a:cubicBezTo>
                  <a:cubicBezTo>
                    <a:pt x="82" y="18"/>
                    <a:pt x="83" y="20"/>
                    <a:pt x="84" y="21"/>
                  </a:cubicBezTo>
                  <a:cubicBezTo>
                    <a:pt x="85" y="22"/>
                    <a:pt x="86" y="23"/>
                    <a:pt x="86" y="24"/>
                  </a:cubicBezTo>
                  <a:cubicBezTo>
                    <a:pt x="86" y="24"/>
                    <a:pt x="87" y="25"/>
                    <a:pt x="87" y="26"/>
                  </a:cubicBezTo>
                  <a:cubicBezTo>
                    <a:pt x="87" y="26"/>
                    <a:pt x="87" y="26"/>
                    <a:pt x="87" y="26"/>
                  </a:cubicBezTo>
                  <a:cubicBezTo>
                    <a:pt x="85" y="27"/>
                    <a:pt x="84" y="28"/>
                    <a:pt x="82" y="30"/>
                  </a:cubicBezTo>
                  <a:cubicBezTo>
                    <a:pt x="81" y="30"/>
                    <a:pt x="81" y="31"/>
                    <a:pt x="81" y="31"/>
                  </a:cubicBezTo>
                  <a:cubicBezTo>
                    <a:pt x="83" y="36"/>
                    <a:pt x="84" y="40"/>
                    <a:pt x="85" y="45"/>
                  </a:cubicBezTo>
                  <a:cubicBezTo>
                    <a:pt x="85" y="46"/>
                    <a:pt x="85" y="46"/>
                    <a:pt x="86" y="46"/>
                  </a:cubicBezTo>
                  <a:cubicBezTo>
                    <a:pt x="88" y="47"/>
                    <a:pt x="90" y="47"/>
                    <a:pt x="92" y="47"/>
                  </a:cubicBezTo>
                  <a:cubicBezTo>
                    <a:pt x="92" y="51"/>
                    <a:pt x="91" y="55"/>
                    <a:pt x="90" y="59"/>
                  </a:cubicBezTo>
                  <a:cubicBezTo>
                    <a:pt x="89" y="59"/>
                    <a:pt x="88" y="59"/>
                    <a:pt x="87" y="59"/>
                  </a:cubicBezTo>
                  <a:cubicBezTo>
                    <a:pt x="87" y="59"/>
                    <a:pt x="87" y="59"/>
                    <a:pt x="87" y="59"/>
                  </a:cubicBezTo>
                  <a:cubicBezTo>
                    <a:pt x="85" y="59"/>
                    <a:pt x="84" y="59"/>
                    <a:pt x="83" y="60"/>
                  </a:cubicBezTo>
                  <a:cubicBezTo>
                    <a:pt x="81" y="61"/>
                    <a:pt x="80" y="63"/>
                    <a:pt x="79" y="65"/>
                  </a:cubicBezTo>
                  <a:cubicBezTo>
                    <a:pt x="78" y="67"/>
                    <a:pt x="77" y="69"/>
                    <a:pt x="75" y="71"/>
                  </a:cubicBezTo>
                  <a:cubicBezTo>
                    <a:pt x="74" y="71"/>
                    <a:pt x="74" y="72"/>
                    <a:pt x="75" y="73"/>
                  </a:cubicBezTo>
                  <a:cubicBezTo>
                    <a:pt x="76" y="74"/>
                    <a:pt x="77" y="76"/>
                    <a:pt x="78" y="78"/>
                  </a:cubicBezTo>
                  <a:cubicBezTo>
                    <a:pt x="75" y="81"/>
                    <a:pt x="72" y="83"/>
                    <a:pt x="69" y="85"/>
                  </a:cubicBezTo>
                  <a:cubicBezTo>
                    <a:pt x="67" y="83"/>
                    <a:pt x="66" y="81"/>
                    <a:pt x="65" y="80"/>
                  </a:cubicBezTo>
                  <a:cubicBezTo>
                    <a:pt x="65" y="79"/>
                    <a:pt x="64" y="79"/>
                    <a:pt x="64" y="79"/>
                  </a:cubicBezTo>
                  <a:cubicBezTo>
                    <a:pt x="64" y="79"/>
                    <a:pt x="63" y="79"/>
                    <a:pt x="63" y="79"/>
                  </a:cubicBezTo>
                  <a:cubicBezTo>
                    <a:pt x="59" y="81"/>
                    <a:pt x="54" y="82"/>
                    <a:pt x="50" y="82"/>
                  </a:cubicBezTo>
                  <a:cubicBezTo>
                    <a:pt x="49" y="82"/>
                    <a:pt x="48" y="83"/>
                    <a:pt x="48" y="84"/>
                  </a:cubicBezTo>
                  <a:cubicBezTo>
                    <a:pt x="48" y="86"/>
                    <a:pt x="47" y="88"/>
                    <a:pt x="47" y="90"/>
                  </a:cubicBezTo>
                  <a:cubicBezTo>
                    <a:pt x="43" y="90"/>
                    <a:pt x="39" y="89"/>
                    <a:pt x="35" y="88"/>
                  </a:cubicBezTo>
                  <a:cubicBezTo>
                    <a:pt x="36" y="86"/>
                    <a:pt x="36" y="84"/>
                    <a:pt x="36" y="82"/>
                  </a:cubicBezTo>
                  <a:cubicBezTo>
                    <a:pt x="36" y="81"/>
                    <a:pt x="36" y="80"/>
                    <a:pt x="35" y="80"/>
                  </a:cubicBezTo>
                  <a:cubicBezTo>
                    <a:pt x="31" y="78"/>
                    <a:pt x="27" y="76"/>
                    <a:pt x="24" y="72"/>
                  </a:cubicBezTo>
                  <a:cubicBezTo>
                    <a:pt x="23" y="72"/>
                    <a:pt x="23" y="72"/>
                    <a:pt x="23" y="72"/>
                  </a:cubicBezTo>
                  <a:cubicBezTo>
                    <a:pt x="22" y="72"/>
                    <a:pt x="22" y="72"/>
                    <a:pt x="22" y="72"/>
                  </a:cubicBezTo>
                  <a:cubicBezTo>
                    <a:pt x="20" y="74"/>
                    <a:pt x="18" y="75"/>
                    <a:pt x="17" y="76"/>
                  </a:cubicBezTo>
                  <a:cubicBezTo>
                    <a:pt x="14" y="73"/>
                    <a:pt x="11" y="70"/>
                    <a:pt x="10" y="66"/>
                  </a:cubicBezTo>
                  <a:cubicBezTo>
                    <a:pt x="11" y="65"/>
                    <a:pt x="13" y="64"/>
                    <a:pt x="15" y="63"/>
                  </a:cubicBezTo>
                  <a:cubicBezTo>
                    <a:pt x="15" y="62"/>
                    <a:pt x="16" y="61"/>
                    <a:pt x="15" y="61"/>
                  </a:cubicBezTo>
                  <a:cubicBezTo>
                    <a:pt x="13" y="56"/>
                    <a:pt x="12" y="52"/>
                    <a:pt x="12" y="47"/>
                  </a:cubicBezTo>
                  <a:cubicBezTo>
                    <a:pt x="12" y="46"/>
                    <a:pt x="12" y="46"/>
                    <a:pt x="11" y="46"/>
                  </a:cubicBezTo>
                  <a:cubicBezTo>
                    <a:pt x="9" y="45"/>
                    <a:pt x="7" y="45"/>
                    <a:pt x="5" y="45"/>
                  </a:cubicBezTo>
                  <a:cubicBezTo>
                    <a:pt x="5" y="41"/>
                    <a:pt x="6" y="37"/>
                    <a:pt x="7" y="33"/>
                  </a:cubicBezTo>
                  <a:cubicBezTo>
                    <a:pt x="9" y="33"/>
                    <a:pt x="11" y="34"/>
                    <a:pt x="13" y="34"/>
                  </a:cubicBezTo>
                  <a:cubicBezTo>
                    <a:pt x="13" y="34"/>
                    <a:pt x="13" y="34"/>
                    <a:pt x="13" y="34"/>
                  </a:cubicBezTo>
                  <a:cubicBezTo>
                    <a:pt x="14" y="34"/>
                    <a:pt x="14" y="34"/>
                    <a:pt x="15" y="33"/>
                  </a:cubicBezTo>
                  <a:cubicBezTo>
                    <a:pt x="16" y="31"/>
                    <a:pt x="17" y="29"/>
                    <a:pt x="18" y="27"/>
                  </a:cubicBezTo>
                  <a:cubicBezTo>
                    <a:pt x="18" y="26"/>
                    <a:pt x="18" y="26"/>
                    <a:pt x="18" y="26"/>
                  </a:cubicBezTo>
                  <a:cubicBezTo>
                    <a:pt x="19" y="24"/>
                    <a:pt x="21" y="23"/>
                    <a:pt x="22" y="21"/>
                  </a:cubicBezTo>
                  <a:cubicBezTo>
                    <a:pt x="23" y="21"/>
                    <a:pt x="23" y="20"/>
                    <a:pt x="22" y="19"/>
                  </a:cubicBezTo>
                  <a:cubicBezTo>
                    <a:pt x="21" y="18"/>
                    <a:pt x="20" y="16"/>
                    <a:pt x="19" y="14"/>
                  </a:cubicBezTo>
                  <a:cubicBezTo>
                    <a:pt x="22" y="12"/>
                    <a:pt x="25" y="9"/>
                    <a:pt x="28" y="7"/>
                  </a:cubicBezTo>
                  <a:cubicBezTo>
                    <a:pt x="30" y="9"/>
                    <a:pt x="31" y="11"/>
                    <a:pt x="32" y="13"/>
                  </a:cubicBezTo>
                  <a:cubicBezTo>
                    <a:pt x="32" y="13"/>
                    <a:pt x="33" y="13"/>
                    <a:pt x="33" y="13"/>
                  </a:cubicBezTo>
                  <a:moveTo>
                    <a:pt x="49" y="0"/>
                  </a:moveTo>
                  <a:cubicBezTo>
                    <a:pt x="48" y="0"/>
                    <a:pt x="47" y="0"/>
                    <a:pt x="47" y="1"/>
                  </a:cubicBezTo>
                  <a:cubicBezTo>
                    <a:pt x="47" y="3"/>
                    <a:pt x="46" y="5"/>
                    <a:pt x="46" y="7"/>
                  </a:cubicBezTo>
                  <a:cubicBezTo>
                    <a:pt x="42" y="7"/>
                    <a:pt x="38" y="8"/>
                    <a:pt x="34" y="10"/>
                  </a:cubicBezTo>
                  <a:cubicBezTo>
                    <a:pt x="33" y="8"/>
                    <a:pt x="31" y="6"/>
                    <a:pt x="30" y="5"/>
                  </a:cubicBezTo>
                  <a:cubicBezTo>
                    <a:pt x="30" y="4"/>
                    <a:pt x="29" y="4"/>
                    <a:pt x="29" y="4"/>
                  </a:cubicBezTo>
                  <a:cubicBezTo>
                    <a:pt x="29" y="4"/>
                    <a:pt x="28" y="4"/>
                    <a:pt x="28" y="4"/>
                  </a:cubicBezTo>
                  <a:cubicBezTo>
                    <a:pt x="24" y="6"/>
                    <a:pt x="19" y="9"/>
                    <a:pt x="16" y="13"/>
                  </a:cubicBezTo>
                  <a:cubicBezTo>
                    <a:pt x="15" y="13"/>
                    <a:pt x="15" y="14"/>
                    <a:pt x="15" y="14"/>
                  </a:cubicBezTo>
                  <a:cubicBezTo>
                    <a:pt x="15" y="14"/>
                    <a:pt x="15" y="14"/>
                    <a:pt x="15" y="14"/>
                  </a:cubicBezTo>
                  <a:cubicBezTo>
                    <a:pt x="15" y="17"/>
                    <a:pt x="14" y="19"/>
                    <a:pt x="13" y="22"/>
                  </a:cubicBezTo>
                  <a:cubicBezTo>
                    <a:pt x="13" y="22"/>
                    <a:pt x="13" y="23"/>
                    <a:pt x="13" y="23"/>
                  </a:cubicBezTo>
                  <a:cubicBezTo>
                    <a:pt x="14" y="24"/>
                    <a:pt x="14" y="25"/>
                    <a:pt x="15" y="26"/>
                  </a:cubicBezTo>
                  <a:cubicBezTo>
                    <a:pt x="14" y="27"/>
                    <a:pt x="13" y="29"/>
                    <a:pt x="12" y="31"/>
                  </a:cubicBezTo>
                  <a:cubicBezTo>
                    <a:pt x="10" y="30"/>
                    <a:pt x="8" y="30"/>
                    <a:pt x="6" y="30"/>
                  </a:cubicBezTo>
                  <a:cubicBezTo>
                    <a:pt x="6" y="30"/>
                    <a:pt x="6" y="30"/>
                    <a:pt x="6" y="30"/>
                  </a:cubicBezTo>
                  <a:cubicBezTo>
                    <a:pt x="5" y="30"/>
                    <a:pt x="5" y="30"/>
                    <a:pt x="4" y="31"/>
                  </a:cubicBezTo>
                  <a:cubicBezTo>
                    <a:pt x="4" y="31"/>
                    <a:pt x="4" y="31"/>
                    <a:pt x="4" y="32"/>
                  </a:cubicBezTo>
                  <a:cubicBezTo>
                    <a:pt x="4" y="33"/>
                    <a:pt x="4" y="33"/>
                    <a:pt x="4" y="33"/>
                  </a:cubicBezTo>
                  <a:cubicBezTo>
                    <a:pt x="2" y="38"/>
                    <a:pt x="0" y="49"/>
                    <a:pt x="0" y="54"/>
                  </a:cubicBezTo>
                  <a:cubicBezTo>
                    <a:pt x="0" y="55"/>
                    <a:pt x="0" y="55"/>
                    <a:pt x="1" y="55"/>
                  </a:cubicBezTo>
                  <a:cubicBezTo>
                    <a:pt x="3" y="56"/>
                    <a:pt x="5" y="56"/>
                    <a:pt x="7" y="57"/>
                  </a:cubicBezTo>
                  <a:cubicBezTo>
                    <a:pt x="7" y="59"/>
                    <a:pt x="8" y="61"/>
                    <a:pt x="8" y="64"/>
                  </a:cubicBezTo>
                  <a:cubicBezTo>
                    <a:pt x="7" y="64"/>
                    <a:pt x="7" y="64"/>
                    <a:pt x="7" y="64"/>
                  </a:cubicBezTo>
                  <a:cubicBezTo>
                    <a:pt x="7" y="65"/>
                    <a:pt x="6" y="65"/>
                    <a:pt x="6" y="65"/>
                  </a:cubicBezTo>
                  <a:cubicBezTo>
                    <a:pt x="6" y="68"/>
                    <a:pt x="5" y="71"/>
                    <a:pt x="4" y="73"/>
                  </a:cubicBezTo>
                  <a:cubicBezTo>
                    <a:pt x="4" y="73"/>
                    <a:pt x="4" y="73"/>
                    <a:pt x="4" y="73"/>
                  </a:cubicBezTo>
                  <a:cubicBezTo>
                    <a:pt x="4" y="74"/>
                    <a:pt x="4" y="74"/>
                    <a:pt x="4" y="74"/>
                  </a:cubicBezTo>
                  <a:cubicBezTo>
                    <a:pt x="4" y="75"/>
                    <a:pt x="4" y="75"/>
                    <a:pt x="5" y="76"/>
                  </a:cubicBezTo>
                  <a:cubicBezTo>
                    <a:pt x="7" y="80"/>
                    <a:pt x="9" y="83"/>
                    <a:pt x="12" y="86"/>
                  </a:cubicBezTo>
                  <a:cubicBezTo>
                    <a:pt x="13" y="87"/>
                    <a:pt x="13" y="87"/>
                    <a:pt x="14" y="87"/>
                  </a:cubicBezTo>
                  <a:cubicBezTo>
                    <a:pt x="14" y="87"/>
                    <a:pt x="14" y="87"/>
                    <a:pt x="14" y="87"/>
                  </a:cubicBezTo>
                  <a:cubicBezTo>
                    <a:pt x="14" y="87"/>
                    <a:pt x="15" y="87"/>
                    <a:pt x="15" y="87"/>
                  </a:cubicBezTo>
                  <a:cubicBezTo>
                    <a:pt x="17" y="86"/>
                    <a:pt x="18" y="85"/>
                    <a:pt x="20" y="84"/>
                  </a:cubicBezTo>
                  <a:cubicBezTo>
                    <a:pt x="23" y="86"/>
                    <a:pt x="26" y="88"/>
                    <a:pt x="30" y="90"/>
                  </a:cubicBezTo>
                  <a:cubicBezTo>
                    <a:pt x="30" y="92"/>
                    <a:pt x="30" y="94"/>
                    <a:pt x="30" y="97"/>
                  </a:cubicBezTo>
                  <a:cubicBezTo>
                    <a:pt x="30" y="98"/>
                    <a:pt x="30" y="98"/>
                    <a:pt x="31" y="98"/>
                  </a:cubicBezTo>
                  <a:cubicBezTo>
                    <a:pt x="36" y="100"/>
                    <a:pt x="41" y="101"/>
                    <a:pt x="46" y="101"/>
                  </a:cubicBezTo>
                  <a:cubicBezTo>
                    <a:pt x="46" y="101"/>
                    <a:pt x="46" y="101"/>
                    <a:pt x="46" y="101"/>
                  </a:cubicBezTo>
                  <a:cubicBezTo>
                    <a:pt x="47" y="101"/>
                    <a:pt x="47" y="100"/>
                    <a:pt x="47" y="100"/>
                  </a:cubicBezTo>
                  <a:cubicBezTo>
                    <a:pt x="48" y="98"/>
                    <a:pt x="49" y="96"/>
                    <a:pt x="49" y="93"/>
                  </a:cubicBezTo>
                  <a:cubicBezTo>
                    <a:pt x="54" y="93"/>
                    <a:pt x="57" y="92"/>
                    <a:pt x="61" y="90"/>
                  </a:cubicBezTo>
                  <a:cubicBezTo>
                    <a:pt x="62" y="92"/>
                    <a:pt x="64" y="94"/>
                    <a:pt x="65" y="96"/>
                  </a:cubicBezTo>
                  <a:cubicBezTo>
                    <a:pt x="65" y="96"/>
                    <a:pt x="65" y="96"/>
                    <a:pt x="66" y="96"/>
                  </a:cubicBezTo>
                  <a:cubicBezTo>
                    <a:pt x="66" y="96"/>
                    <a:pt x="66" y="96"/>
                    <a:pt x="67" y="96"/>
                  </a:cubicBezTo>
                  <a:cubicBezTo>
                    <a:pt x="71" y="94"/>
                    <a:pt x="75" y="91"/>
                    <a:pt x="79" y="87"/>
                  </a:cubicBezTo>
                  <a:cubicBezTo>
                    <a:pt x="79" y="87"/>
                    <a:pt x="79" y="87"/>
                    <a:pt x="79" y="87"/>
                  </a:cubicBezTo>
                  <a:cubicBezTo>
                    <a:pt x="80" y="84"/>
                    <a:pt x="81" y="82"/>
                    <a:pt x="82" y="78"/>
                  </a:cubicBezTo>
                  <a:cubicBezTo>
                    <a:pt x="82" y="78"/>
                    <a:pt x="82" y="78"/>
                    <a:pt x="82" y="78"/>
                  </a:cubicBezTo>
                  <a:cubicBezTo>
                    <a:pt x="82" y="78"/>
                    <a:pt x="82" y="78"/>
                    <a:pt x="82" y="78"/>
                  </a:cubicBezTo>
                  <a:cubicBezTo>
                    <a:pt x="82" y="77"/>
                    <a:pt x="82" y="77"/>
                    <a:pt x="82" y="77"/>
                  </a:cubicBezTo>
                  <a:cubicBezTo>
                    <a:pt x="82" y="77"/>
                    <a:pt x="82" y="77"/>
                    <a:pt x="82" y="77"/>
                  </a:cubicBezTo>
                  <a:cubicBezTo>
                    <a:pt x="81" y="76"/>
                    <a:pt x="80" y="75"/>
                    <a:pt x="80" y="75"/>
                  </a:cubicBezTo>
                  <a:cubicBezTo>
                    <a:pt x="81" y="73"/>
                    <a:pt x="82" y="71"/>
                    <a:pt x="83" y="71"/>
                  </a:cubicBezTo>
                  <a:cubicBezTo>
                    <a:pt x="83" y="70"/>
                    <a:pt x="84" y="70"/>
                    <a:pt x="84" y="70"/>
                  </a:cubicBezTo>
                  <a:cubicBezTo>
                    <a:pt x="84" y="70"/>
                    <a:pt x="84" y="70"/>
                    <a:pt x="85" y="70"/>
                  </a:cubicBezTo>
                  <a:cubicBezTo>
                    <a:pt x="85" y="70"/>
                    <a:pt x="85" y="70"/>
                    <a:pt x="85" y="70"/>
                  </a:cubicBezTo>
                  <a:cubicBezTo>
                    <a:pt x="85" y="70"/>
                    <a:pt x="87" y="70"/>
                    <a:pt x="89" y="70"/>
                  </a:cubicBezTo>
                  <a:cubicBezTo>
                    <a:pt x="89" y="70"/>
                    <a:pt x="89" y="70"/>
                    <a:pt x="89" y="70"/>
                  </a:cubicBezTo>
                  <a:cubicBezTo>
                    <a:pt x="89" y="70"/>
                    <a:pt x="90" y="70"/>
                    <a:pt x="90" y="69"/>
                  </a:cubicBezTo>
                  <a:cubicBezTo>
                    <a:pt x="91" y="67"/>
                    <a:pt x="92" y="64"/>
                    <a:pt x="93" y="61"/>
                  </a:cubicBezTo>
                  <a:cubicBezTo>
                    <a:pt x="94" y="56"/>
                    <a:pt x="95" y="51"/>
                    <a:pt x="95" y="46"/>
                  </a:cubicBezTo>
                  <a:cubicBezTo>
                    <a:pt x="95" y="46"/>
                    <a:pt x="95" y="46"/>
                    <a:pt x="95" y="46"/>
                  </a:cubicBezTo>
                  <a:cubicBezTo>
                    <a:pt x="95" y="46"/>
                    <a:pt x="95" y="46"/>
                    <a:pt x="95" y="46"/>
                  </a:cubicBezTo>
                  <a:cubicBezTo>
                    <a:pt x="95" y="45"/>
                    <a:pt x="95" y="45"/>
                    <a:pt x="94" y="45"/>
                  </a:cubicBezTo>
                  <a:cubicBezTo>
                    <a:pt x="92" y="44"/>
                    <a:pt x="90" y="44"/>
                    <a:pt x="87" y="44"/>
                  </a:cubicBezTo>
                  <a:cubicBezTo>
                    <a:pt x="87" y="41"/>
                    <a:pt x="87" y="39"/>
                    <a:pt x="86" y="36"/>
                  </a:cubicBezTo>
                  <a:cubicBezTo>
                    <a:pt x="87" y="36"/>
                    <a:pt x="87" y="36"/>
                    <a:pt x="88" y="35"/>
                  </a:cubicBezTo>
                  <a:cubicBezTo>
                    <a:pt x="88" y="35"/>
                    <a:pt x="89" y="35"/>
                    <a:pt x="89" y="34"/>
                  </a:cubicBezTo>
                  <a:cubicBezTo>
                    <a:pt x="89" y="32"/>
                    <a:pt x="90" y="30"/>
                    <a:pt x="90" y="28"/>
                  </a:cubicBezTo>
                  <a:cubicBezTo>
                    <a:pt x="90" y="28"/>
                    <a:pt x="90" y="27"/>
                    <a:pt x="90" y="27"/>
                  </a:cubicBezTo>
                  <a:cubicBezTo>
                    <a:pt x="91" y="27"/>
                    <a:pt x="91" y="26"/>
                    <a:pt x="90" y="26"/>
                  </a:cubicBezTo>
                  <a:cubicBezTo>
                    <a:pt x="90" y="25"/>
                    <a:pt x="90" y="25"/>
                    <a:pt x="90" y="25"/>
                  </a:cubicBezTo>
                  <a:cubicBezTo>
                    <a:pt x="90" y="25"/>
                    <a:pt x="90" y="25"/>
                    <a:pt x="90" y="25"/>
                  </a:cubicBezTo>
                  <a:cubicBezTo>
                    <a:pt x="89" y="24"/>
                    <a:pt x="89" y="23"/>
                    <a:pt x="88" y="22"/>
                  </a:cubicBezTo>
                  <a:cubicBezTo>
                    <a:pt x="88" y="22"/>
                    <a:pt x="88" y="21"/>
                    <a:pt x="87" y="20"/>
                  </a:cubicBezTo>
                  <a:cubicBezTo>
                    <a:pt x="86" y="19"/>
                    <a:pt x="85" y="17"/>
                    <a:pt x="84" y="16"/>
                  </a:cubicBezTo>
                  <a:cubicBezTo>
                    <a:pt x="83" y="15"/>
                    <a:pt x="83" y="14"/>
                    <a:pt x="82" y="14"/>
                  </a:cubicBezTo>
                  <a:cubicBezTo>
                    <a:pt x="82" y="13"/>
                    <a:pt x="82" y="13"/>
                    <a:pt x="82" y="13"/>
                  </a:cubicBezTo>
                  <a:cubicBezTo>
                    <a:pt x="81" y="13"/>
                    <a:pt x="81" y="13"/>
                    <a:pt x="81" y="13"/>
                  </a:cubicBezTo>
                  <a:cubicBezTo>
                    <a:pt x="81" y="13"/>
                    <a:pt x="81" y="13"/>
                    <a:pt x="80" y="13"/>
                  </a:cubicBezTo>
                  <a:cubicBezTo>
                    <a:pt x="80" y="13"/>
                    <a:pt x="80" y="13"/>
                    <a:pt x="80" y="13"/>
                  </a:cubicBezTo>
                  <a:cubicBezTo>
                    <a:pt x="80" y="13"/>
                    <a:pt x="80" y="13"/>
                    <a:pt x="80" y="13"/>
                  </a:cubicBezTo>
                  <a:cubicBezTo>
                    <a:pt x="78" y="14"/>
                    <a:pt x="76" y="16"/>
                    <a:pt x="74" y="17"/>
                  </a:cubicBezTo>
                  <a:cubicBezTo>
                    <a:pt x="71" y="14"/>
                    <a:pt x="67" y="12"/>
                    <a:pt x="64" y="10"/>
                  </a:cubicBezTo>
                  <a:cubicBezTo>
                    <a:pt x="64" y="8"/>
                    <a:pt x="64" y="6"/>
                    <a:pt x="65" y="4"/>
                  </a:cubicBezTo>
                  <a:cubicBezTo>
                    <a:pt x="65" y="3"/>
                    <a:pt x="64" y="2"/>
                    <a:pt x="64" y="2"/>
                  </a:cubicBezTo>
                  <a:cubicBezTo>
                    <a:pt x="59" y="0"/>
                    <a:pt x="54" y="0"/>
                    <a:pt x="49" y="0"/>
                  </a:cubicBezTo>
                  <a:cubicBezTo>
                    <a:pt x="49" y="0"/>
                    <a:pt x="49"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45"/>
            <p:cNvSpPr>
              <a:spLocks noEditPoints="1"/>
            </p:cNvSpPr>
            <p:nvPr/>
          </p:nvSpPr>
          <p:spPr bwMode="auto">
            <a:xfrm>
              <a:off x="3300" y="1353"/>
              <a:ext cx="116" cy="118"/>
            </a:xfrm>
            <a:custGeom>
              <a:avLst/>
              <a:gdLst>
                <a:gd name="T0" fmla="*/ 46 w 49"/>
                <a:gd name="T1" fmla="*/ 27 h 50"/>
                <a:gd name="T2" fmla="*/ 46 w 49"/>
                <a:gd name="T3" fmla="*/ 28 h 50"/>
                <a:gd name="T4" fmla="*/ 45 w 49"/>
                <a:gd name="T5" fmla="*/ 25 h 50"/>
                <a:gd name="T6" fmla="*/ 46 w 49"/>
                <a:gd name="T7" fmla="*/ 26 h 50"/>
                <a:gd name="T8" fmla="*/ 45 w 49"/>
                <a:gd name="T9" fmla="*/ 24 h 50"/>
                <a:gd name="T10" fmla="*/ 46 w 49"/>
                <a:gd name="T11" fmla="*/ 23 h 50"/>
                <a:gd name="T12" fmla="*/ 45 w 49"/>
                <a:gd name="T13" fmla="*/ 24 h 50"/>
                <a:gd name="T14" fmla="*/ 43 w 49"/>
                <a:gd name="T15" fmla="*/ 20 h 50"/>
                <a:gd name="T16" fmla="*/ 45 w 49"/>
                <a:gd name="T17" fmla="*/ 22 h 50"/>
                <a:gd name="T18" fmla="*/ 42 w 49"/>
                <a:gd name="T19" fmla="*/ 18 h 50"/>
                <a:gd name="T20" fmla="*/ 42 w 49"/>
                <a:gd name="T21" fmla="*/ 14 h 50"/>
                <a:gd name="T22" fmla="*/ 42 w 49"/>
                <a:gd name="T23" fmla="*/ 18 h 50"/>
                <a:gd name="T24" fmla="*/ 10 w 49"/>
                <a:gd name="T25" fmla="*/ 40 h 50"/>
                <a:gd name="T26" fmla="*/ 4 w 49"/>
                <a:gd name="T27" fmla="*/ 20 h 50"/>
                <a:gd name="T28" fmla="*/ 4 w 49"/>
                <a:gd name="T29" fmla="*/ 20 h 50"/>
                <a:gd name="T30" fmla="*/ 22 w 49"/>
                <a:gd name="T31" fmla="*/ 10 h 50"/>
                <a:gd name="T32" fmla="*/ 37 w 49"/>
                <a:gd name="T33" fmla="*/ 17 h 50"/>
                <a:gd name="T34" fmla="*/ 43 w 49"/>
                <a:gd name="T35" fmla="*/ 36 h 50"/>
                <a:gd name="T36" fmla="*/ 36 w 49"/>
                <a:gd name="T37" fmla="*/ 44 h 50"/>
                <a:gd name="T38" fmla="*/ 25 w 49"/>
                <a:gd name="T39" fmla="*/ 47 h 50"/>
                <a:gd name="T40" fmla="*/ 35 w 49"/>
                <a:gd name="T41" fmla="*/ 11 h 50"/>
                <a:gd name="T42" fmla="*/ 40 w 49"/>
                <a:gd name="T43" fmla="*/ 11 h 50"/>
                <a:gd name="T44" fmla="*/ 39 w 49"/>
                <a:gd name="T45" fmla="*/ 14 h 50"/>
                <a:gd name="T46" fmla="*/ 12 w 49"/>
                <a:gd name="T47" fmla="*/ 7 h 50"/>
                <a:gd name="T48" fmla="*/ 7 w 49"/>
                <a:gd name="T49" fmla="*/ 13 h 50"/>
                <a:gd name="T50" fmla="*/ 30 w 49"/>
                <a:gd name="T51" fmla="*/ 9 h 50"/>
                <a:gd name="T52" fmla="*/ 34 w 49"/>
                <a:gd name="T53" fmla="*/ 6 h 50"/>
                <a:gd name="T54" fmla="*/ 34 w 49"/>
                <a:gd name="T55" fmla="*/ 10 h 50"/>
                <a:gd name="T56" fmla="*/ 18 w 49"/>
                <a:gd name="T57" fmla="*/ 5 h 50"/>
                <a:gd name="T58" fmla="*/ 14 w 49"/>
                <a:gd name="T59" fmla="*/ 8 h 50"/>
                <a:gd name="T60" fmla="*/ 29 w 49"/>
                <a:gd name="T61" fmla="*/ 8 h 50"/>
                <a:gd name="T62" fmla="*/ 28 w 49"/>
                <a:gd name="T63" fmla="*/ 4 h 50"/>
                <a:gd name="T64" fmla="*/ 32 w 49"/>
                <a:gd name="T65" fmla="*/ 5 h 50"/>
                <a:gd name="T66" fmla="*/ 18 w 49"/>
                <a:gd name="T67" fmla="*/ 7 h 50"/>
                <a:gd name="T68" fmla="*/ 24 w 49"/>
                <a:gd name="T69" fmla="*/ 3 h 50"/>
                <a:gd name="T70" fmla="*/ 22 w 49"/>
                <a:gd name="T71" fmla="*/ 7 h 50"/>
                <a:gd name="T72" fmla="*/ 24 w 49"/>
                <a:gd name="T73" fmla="*/ 0 h 50"/>
                <a:gd name="T74" fmla="*/ 12 w 49"/>
                <a:gd name="T75" fmla="*/ 4 h 50"/>
                <a:gd name="T76" fmla="*/ 7 w 49"/>
                <a:gd name="T77" fmla="*/ 42 h 50"/>
                <a:gd name="T78" fmla="*/ 25 w 49"/>
                <a:gd name="T79" fmla="*/ 50 h 50"/>
                <a:gd name="T80" fmla="*/ 36 w 49"/>
                <a:gd name="T81" fmla="*/ 47 h 50"/>
                <a:gd name="T82" fmla="*/ 36 w 49"/>
                <a:gd name="T83" fmla="*/ 47 h 50"/>
                <a:gd name="T84" fmla="*/ 37 w 49"/>
                <a:gd name="T85" fmla="*/ 46 h 50"/>
                <a:gd name="T86" fmla="*/ 39 w 49"/>
                <a:gd name="T87" fmla="*/ 45 h 50"/>
                <a:gd name="T88" fmla="*/ 39 w 49"/>
                <a:gd name="T89" fmla="*/ 45 h 50"/>
                <a:gd name="T90" fmla="*/ 39 w 49"/>
                <a:gd name="T91" fmla="*/ 45 h 50"/>
                <a:gd name="T92" fmla="*/ 39 w 49"/>
                <a:gd name="T93" fmla="*/ 45 h 50"/>
                <a:gd name="T94" fmla="*/ 39 w 49"/>
                <a:gd name="T95" fmla="*/ 45 h 50"/>
                <a:gd name="T96" fmla="*/ 42 w 49"/>
                <a:gd name="T97" fmla="*/ 9 h 50"/>
                <a:gd name="T98" fmla="*/ 24 w 49"/>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50">
                  <a:moveTo>
                    <a:pt x="46" y="28"/>
                  </a:moveTo>
                  <a:cubicBezTo>
                    <a:pt x="46" y="27"/>
                    <a:pt x="46" y="27"/>
                    <a:pt x="46" y="27"/>
                  </a:cubicBezTo>
                  <a:cubicBezTo>
                    <a:pt x="46" y="27"/>
                    <a:pt x="46" y="27"/>
                    <a:pt x="46" y="27"/>
                  </a:cubicBezTo>
                  <a:cubicBezTo>
                    <a:pt x="46" y="28"/>
                    <a:pt x="46" y="28"/>
                    <a:pt x="46" y="28"/>
                  </a:cubicBezTo>
                  <a:moveTo>
                    <a:pt x="46" y="26"/>
                  </a:moveTo>
                  <a:cubicBezTo>
                    <a:pt x="45" y="25"/>
                    <a:pt x="45" y="25"/>
                    <a:pt x="45" y="25"/>
                  </a:cubicBezTo>
                  <a:cubicBezTo>
                    <a:pt x="46" y="25"/>
                    <a:pt x="46" y="25"/>
                    <a:pt x="46" y="25"/>
                  </a:cubicBezTo>
                  <a:cubicBezTo>
                    <a:pt x="46" y="26"/>
                    <a:pt x="46" y="26"/>
                    <a:pt x="46" y="26"/>
                  </a:cubicBezTo>
                  <a:cubicBezTo>
                    <a:pt x="46" y="26"/>
                    <a:pt x="46" y="26"/>
                    <a:pt x="46" y="26"/>
                  </a:cubicBezTo>
                  <a:moveTo>
                    <a:pt x="45" y="24"/>
                  </a:moveTo>
                  <a:cubicBezTo>
                    <a:pt x="45" y="24"/>
                    <a:pt x="45" y="24"/>
                    <a:pt x="45" y="24"/>
                  </a:cubicBezTo>
                  <a:cubicBezTo>
                    <a:pt x="46" y="23"/>
                    <a:pt x="46" y="23"/>
                    <a:pt x="46" y="23"/>
                  </a:cubicBezTo>
                  <a:cubicBezTo>
                    <a:pt x="46" y="24"/>
                    <a:pt x="46" y="24"/>
                    <a:pt x="46" y="24"/>
                  </a:cubicBezTo>
                  <a:cubicBezTo>
                    <a:pt x="45" y="24"/>
                    <a:pt x="45" y="24"/>
                    <a:pt x="45" y="24"/>
                  </a:cubicBezTo>
                  <a:moveTo>
                    <a:pt x="44" y="22"/>
                  </a:moveTo>
                  <a:cubicBezTo>
                    <a:pt x="44" y="21"/>
                    <a:pt x="43" y="20"/>
                    <a:pt x="43" y="20"/>
                  </a:cubicBezTo>
                  <a:cubicBezTo>
                    <a:pt x="43" y="19"/>
                    <a:pt x="44" y="19"/>
                    <a:pt x="45" y="19"/>
                  </a:cubicBezTo>
                  <a:cubicBezTo>
                    <a:pt x="45" y="20"/>
                    <a:pt x="45" y="21"/>
                    <a:pt x="45" y="22"/>
                  </a:cubicBezTo>
                  <a:cubicBezTo>
                    <a:pt x="45" y="22"/>
                    <a:pt x="45" y="22"/>
                    <a:pt x="44" y="22"/>
                  </a:cubicBezTo>
                  <a:moveTo>
                    <a:pt x="42" y="18"/>
                  </a:moveTo>
                  <a:cubicBezTo>
                    <a:pt x="41" y="17"/>
                    <a:pt x="40" y="16"/>
                    <a:pt x="40" y="15"/>
                  </a:cubicBezTo>
                  <a:cubicBezTo>
                    <a:pt x="40" y="15"/>
                    <a:pt x="41" y="14"/>
                    <a:pt x="42" y="14"/>
                  </a:cubicBezTo>
                  <a:cubicBezTo>
                    <a:pt x="43" y="15"/>
                    <a:pt x="43" y="16"/>
                    <a:pt x="44" y="17"/>
                  </a:cubicBezTo>
                  <a:cubicBezTo>
                    <a:pt x="43" y="18"/>
                    <a:pt x="43" y="18"/>
                    <a:pt x="42" y="18"/>
                  </a:cubicBezTo>
                  <a:moveTo>
                    <a:pt x="25" y="47"/>
                  </a:moveTo>
                  <a:cubicBezTo>
                    <a:pt x="19" y="47"/>
                    <a:pt x="13" y="44"/>
                    <a:pt x="10" y="40"/>
                  </a:cubicBezTo>
                  <a:cubicBezTo>
                    <a:pt x="6" y="35"/>
                    <a:pt x="3" y="29"/>
                    <a:pt x="3" y="24"/>
                  </a:cubicBezTo>
                  <a:cubicBezTo>
                    <a:pt x="3" y="23"/>
                    <a:pt x="3" y="21"/>
                    <a:pt x="4" y="20"/>
                  </a:cubicBezTo>
                  <a:cubicBezTo>
                    <a:pt x="4" y="20"/>
                    <a:pt x="4" y="20"/>
                    <a:pt x="4" y="20"/>
                  </a:cubicBezTo>
                  <a:cubicBezTo>
                    <a:pt x="4" y="20"/>
                    <a:pt x="4" y="20"/>
                    <a:pt x="4" y="20"/>
                  </a:cubicBezTo>
                  <a:cubicBezTo>
                    <a:pt x="6" y="17"/>
                    <a:pt x="8" y="15"/>
                    <a:pt x="11" y="13"/>
                  </a:cubicBezTo>
                  <a:cubicBezTo>
                    <a:pt x="15" y="11"/>
                    <a:pt x="19" y="10"/>
                    <a:pt x="22" y="10"/>
                  </a:cubicBezTo>
                  <a:cubicBezTo>
                    <a:pt x="22" y="10"/>
                    <a:pt x="22" y="10"/>
                    <a:pt x="22" y="10"/>
                  </a:cubicBezTo>
                  <a:cubicBezTo>
                    <a:pt x="28" y="10"/>
                    <a:pt x="33" y="13"/>
                    <a:pt x="37" y="17"/>
                  </a:cubicBezTo>
                  <a:cubicBezTo>
                    <a:pt x="41" y="21"/>
                    <a:pt x="44" y="27"/>
                    <a:pt x="44" y="33"/>
                  </a:cubicBezTo>
                  <a:cubicBezTo>
                    <a:pt x="44" y="34"/>
                    <a:pt x="44" y="35"/>
                    <a:pt x="43" y="36"/>
                  </a:cubicBezTo>
                  <a:cubicBezTo>
                    <a:pt x="43" y="36"/>
                    <a:pt x="43" y="36"/>
                    <a:pt x="43" y="36"/>
                  </a:cubicBezTo>
                  <a:cubicBezTo>
                    <a:pt x="42" y="39"/>
                    <a:pt x="39" y="41"/>
                    <a:pt x="36" y="44"/>
                  </a:cubicBezTo>
                  <a:cubicBezTo>
                    <a:pt x="36" y="44"/>
                    <a:pt x="36" y="44"/>
                    <a:pt x="36" y="44"/>
                  </a:cubicBezTo>
                  <a:cubicBezTo>
                    <a:pt x="32" y="46"/>
                    <a:pt x="28" y="47"/>
                    <a:pt x="25" y="47"/>
                  </a:cubicBezTo>
                  <a:moveTo>
                    <a:pt x="39" y="14"/>
                  </a:moveTo>
                  <a:cubicBezTo>
                    <a:pt x="37" y="13"/>
                    <a:pt x="36" y="12"/>
                    <a:pt x="35" y="11"/>
                  </a:cubicBezTo>
                  <a:cubicBezTo>
                    <a:pt x="36" y="10"/>
                    <a:pt x="37" y="10"/>
                    <a:pt x="38" y="9"/>
                  </a:cubicBezTo>
                  <a:cubicBezTo>
                    <a:pt x="39" y="10"/>
                    <a:pt x="39" y="10"/>
                    <a:pt x="40" y="11"/>
                  </a:cubicBezTo>
                  <a:cubicBezTo>
                    <a:pt x="40" y="11"/>
                    <a:pt x="41" y="12"/>
                    <a:pt x="41" y="13"/>
                  </a:cubicBezTo>
                  <a:cubicBezTo>
                    <a:pt x="40" y="13"/>
                    <a:pt x="39" y="14"/>
                    <a:pt x="39" y="14"/>
                  </a:cubicBezTo>
                  <a:moveTo>
                    <a:pt x="7" y="13"/>
                  </a:moveTo>
                  <a:cubicBezTo>
                    <a:pt x="8" y="11"/>
                    <a:pt x="10" y="9"/>
                    <a:pt x="12" y="7"/>
                  </a:cubicBezTo>
                  <a:cubicBezTo>
                    <a:pt x="11" y="9"/>
                    <a:pt x="10" y="10"/>
                    <a:pt x="9" y="11"/>
                  </a:cubicBezTo>
                  <a:cubicBezTo>
                    <a:pt x="8" y="12"/>
                    <a:pt x="7" y="12"/>
                    <a:pt x="7" y="13"/>
                  </a:cubicBezTo>
                  <a:moveTo>
                    <a:pt x="34" y="10"/>
                  </a:moveTo>
                  <a:cubicBezTo>
                    <a:pt x="32" y="10"/>
                    <a:pt x="31" y="9"/>
                    <a:pt x="30" y="9"/>
                  </a:cubicBezTo>
                  <a:cubicBezTo>
                    <a:pt x="31" y="8"/>
                    <a:pt x="32" y="7"/>
                    <a:pt x="33" y="7"/>
                  </a:cubicBezTo>
                  <a:cubicBezTo>
                    <a:pt x="33" y="6"/>
                    <a:pt x="33" y="6"/>
                    <a:pt x="34" y="6"/>
                  </a:cubicBezTo>
                  <a:cubicBezTo>
                    <a:pt x="35" y="6"/>
                    <a:pt x="36" y="7"/>
                    <a:pt x="37" y="8"/>
                  </a:cubicBezTo>
                  <a:cubicBezTo>
                    <a:pt x="36" y="9"/>
                    <a:pt x="35" y="10"/>
                    <a:pt x="34" y="10"/>
                  </a:cubicBezTo>
                  <a:moveTo>
                    <a:pt x="13" y="9"/>
                  </a:moveTo>
                  <a:cubicBezTo>
                    <a:pt x="14" y="7"/>
                    <a:pt x="16" y="6"/>
                    <a:pt x="18" y="5"/>
                  </a:cubicBezTo>
                  <a:cubicBezTo>
                    <a:pt x="18" y="4"/>
                    <a:pt x="19" y="4"/>
                    <a:pt x="20" y="4"/>
                  </a:cubicBezTo>
                  <a:cubicBezTo>
                    <a:pt x="18" y="5"/>
                    <a:pt x="16" y="7"/>
                    <a:pt x="14" y="8"/>
                  </a:cubicBezTo>
                  <a:cubicBezTo>
                    <a:pt x="14" y="9"/>
                    <a:pt x="13" y="9"/>
                    <a:pt x="13" y="9"/>
                  </a:cubicBezTo>
                  <a:moveTo>
                    <a:pt x="29" y="8"/>
                  </a:moveTo>
                  <a:cubicBezTo>
                    <a:pt x="27" y="8"/>
                    <a:pt x="26" y="7"/>
                    <a:pt x="24" y="7"/>
                  </a:cubicBezTo>
                  <a:cubicBezTo>
                    <a:pt x="25" y="6"/>
                    <a:pt x="27" y="5"/>
                    <a:pt x="28" y="4"/>
                  </a:cubicBezTo>
                  <a:cubicBezTo>
                    <a:pt x="30" y="4"/>
                    <a:pt x="31" y="4"/>
                    <a:pt x="32" y="5"/>
                  </a:cubicBezTo>
                  <a:cubicBezTo>
                    <a:pt x="32" y="5"/>
                    <a:pt x="32" y="5"/>
                    <a:pt x="32" y="5"/>
                  </a:cubicBezTo>
                  <a:cubicBezTo>
                    <a:pt x="31" y="6"/>
                    <a:pt x="30" y="7"/>
                    <a:pt x="29" y="8"/>
                  </a:cubicBezTo>
                  <a:moveTo>
                    <a:pt x="18" y="7"/>
                  </a:moveTo>
                  <a:cubicBezTo>
                    <a:pt x="19" y="6"/>
                    <a:pt x="21" y="5"/>
                    <a:pt x="23" y="3"/>
                  </a:cubicBezTo>
                  <a:cubicBezTo>
                    <a:pt x="23" y="3"/>
                    <a:pt x="24" y="3"/>
                    <a:pt x="24" y="3"/>
                  </a:cubicBezTo>
                  <a:cubicBezTo>
                    <a:pt x="25" y="3"/>
                    <a:pt x="26" y="3"/>
                    <a:pt x="26" y="3"/>
                  </a:cubicBezTo>
                  <a:cubicBezTo>
                    <a:pt x="25" y="5"/>
                    <a:pt x="23" y="6"/>
                    <a:pt x="22" y="7"/>
                  </a:cubicBezTo>
                  <a:cubicBezTo>
                    <a:pt x="20" y="7"/>
                    <a:pt x="19" y="7"/>
                    <a:pt x="18" y="7"/>
                  </a:cubicBezTo>
                  <a:moveTo>
                    <a:pt x="24" y="0"/>
                  </a:moveTo>
                  <a:cubicBezTo>
                    <a:pt x="20" y="0"/>
                    <a:pt x="16" y="2"/>
                    <a:pt x="12" y="4"/>
                  </a:cubicBezTo>
                  <a:cubicBezTo>
                    <a:pt x="12" y="4"/>
                    <a:pt x="12" y="4"/>
                    <a:pt x="12" y="4"/>
                  </a:cubicBezTo>
                  <a:cubicBezTo>
                    <a:pt x="4" y="9"/>
                    <a:pt x="0" y="16"/>
                    <a:pt x="0" y="24"/>
                  </a:cubicBezTo>
                  <a:cubicBezTo>
                    <a:pt x="0" y="30"/>
                    <a:pt x="3" y="37"/>
                    <a:pt x="7" y="42"/>
                  </a:cubicBezTo>
                  <a:cubicBezTo>
                    <a:pt x="12" y="46"/>
                    <a:pt x="18" y="50"/>
                    <a:pt x="25" y="50"/>
                  </a:cubicBezTo>
                  <a:cubicBezTo>
                    <a:pt x="25" y="50"/>
                    <a:pt x="25" y="50"/>
                    <a:pt x="25" y="50"/>
                  </a:cubicBezTo>
                  <a:cubicBezTo>
                    <a:pt x="28" y="50"/>
                    <a:pt x="32" y="49"/>
                    <a:pt x="35" y="47"/>
                  </a:cubicBezTo>
                  <a:cubicBezTo>
                    <a:pt x="36" y="47"/>
                    <a:pt x="36" y="47"/>
                    <a:pt x="36" y="47"/>
                  </a:cubicBezTo>
                  <a:cubicBezTo>
                    <a:pt x="36" y="47"/>
                    <a:pt x="36" y="47"/>
                    <a:pt x="36" y="47"/>
                  </a:cubicBezTo>
                  <a:cubicBezTo>
                    <a:pt x="36" y="47"/>
                    <a:pt x="36" y="47"/>
                    <a:pt x="36" y="47"/>
                  </a:cubicBezTo>
                  <a:cubicBezTo>
                    <a:pt x="36" y="47"/>
                    <a:pt x="36" y="47"/>
                    <a:pt x="37" y="46"/>
                  </a:cubicBezTo>
                  <a:cubicBezTo>
                    <a:pt x="37" y="46"/>
                    <a:pt x="37" y="46"/>
                    <a:pt x="37" y="46"/>
                  </a:cubicBezTo>
                  <a:cubicBezTo>
                    <a:pt x="38" y="46"/>
                    <a:pt x="38" y="46"/>
                    <a:pt x="38"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46" y="40"/>
                    <a:pt x="49" y="33"/>
                    <a:pt x="49" y="26"/>
                  </a:cubicBezTo>
                  <a:cubicBezTo>
                    <a:pt x="49" y="20"/>
                    <a:pt x="46" y="13"/>
                    <a:pt x="42" y="9"/>
                  </a:cubicBezTo>
                  <a:cubicBezTo>
                    <a:pt x="37" y="4"/>
                    <a:pt x="31" y="0"/>
                    <a:pt x="24" y="0"/>
                  </a:cubicBezTo>
                  <a:cubicBezTo>
                    <a:pt x="24" y="0"/>
                    <a:pt x="24" y="0"/>
                    <a:pt x="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46"/>
            <p:cNvSpPr>
              <a:spLocks noEditPoints="1"/>
            </p:cNvSpPr>
            <p:nvPr/>
          </p:nvSpPr>
          <p:spPr bwMode="auto">
            <a:xfrm>
              <a:off x="3260" y="1320"/>
              <a:ext cx="189" cy="201"/>
            </a:xfrm>
            <a:custGeom>
              <a:avLst/>
              <a:gdLst>
                <a:gd name="T0" fmla="*/ 34 w 80"/>
                <a:gd name="T1" fmla="*/ 81 h 85"/>
                <a:gd name="T2" fmla="*/ 31 w 80"/>
                <a:gd name="T3" fmla="*/ 81 h 85"/>
                <a:gd name="T4" fmla="*/ 28 w 80"/>
                <a:gd name="T5" fmla="*/ 80 h 85"/>
                <a:gd name="T6" fmla="*/ 27 w 80"/>
                <a:gd name="T7" fmla="*/ 77 h 85"/>
                <a:gd name="T8" fmla="*/ 56 w 80"/>
                <a:gd name="T9" fmla="*/ 75 h 85"/>
                <a:gd name="T10" fmla="*/ 52 w 80"/>
                <a:gd name="T11" fmla="*/ 75 h 85"/>
                <a:gd name="T12" fmla="*/ 44 w 80"/>
                <a:gd name="T13" fmla="*/ 72 h 85"/>
                <a:gd name="T14" fmla="*/ 60 w 80"/>
                <a:gd name="T15" fmla="*/ 75 h 85"/>
                <a:gd name="T16" fmla="*/ 43 w 80"/>
                <a:gd name="T17" fmla="*/ 75 h 85"/>
                <a:gd name="T18" fmla="*/ 47 w 80"/>
                <a:gd name="T19" fmla="*/ 75 h 85"/>
                <a:gd name="T20" fmla="*/ 26 w 80"/>
                <a:gd name="T21" fmla="*/ 72 h 85"/>
                <a:gd name="T22" fmla="*/ 21 w 80"/>
                <a:gd name="T23" fmla="*/ 69 h 85"/>
                <a:gd name="T24" fmla="*/ 19 w 80"/>
                <a:gd name="T25" fmla="*/ 67 h 85"/>
                <a:gd name="T26" fmla="*/ 19 w 80"/>
                <a:gd name="T27" fmla="*/ 67 h 85"/>
                <a:gd name="T28" fmla="*/ 13 w 80"/>
                <a:gd name="T29" fmla="*/ 67 h 85"/>
                <a:gd name="T30" fmla="*/ 10 w 80"/>
                <a:gd name="T31" fmla="*/ 66 h 85"/>
                <a:gd name="T32" fmla="*/ 10 w 80"/>
                <a:gd name="T33" fmla="*/ 61 h 85"/>
                <a:gd name="T34" fmla="*/ 8 w 80"/>
                <a:gd name="T35" fmla="*/ 58 h 85"/>
                <a:gd name="T36" fmla="*/ 73 w 80"/>
                <a:gd name="T37" fmla="*/ 59 h 85"/>
                <a:gd name="T38" fmla="*/ 73 w 80"/>
                <a:gd name="T39" fmla="*/ 55 h 85"/>
                <a:gd name="T40" fmla="*/ 67 w 80"/>
                <a:gd name="T41" fmla="*/ 59 h 85"/>
                <a:gd name="T42" fmla="*/ 10 w 80"/>
                <a:gd name="T43" fmla="*/ 48 h 85"/>
                <a:gd name="T44" fmla="*/ 7 w 80"/>
                <a:gd name="T45" fmla="*/ 42 h 85"/>
                <a:gd name="T46" fmla="*/ 7 w 80"/>
                <a:gd name="T47" fmla="*/ 38 h 85"/>
                <a:gd name="T48" fmla="*/ 4 w 80"/>
                <a:gd name="T49" fmla="*/ 38 h 85"/>
                <a:gd name="T50" fmla="*/ 73 w 80"/>
                <a:gd name="T51" fmla="*/ 30 h 85"/>
                <a:gd name="T52" fmla="*/ 17 w 80"/>
                <a:gd name="T53" fmla="*/ 18 h 85"/>
                <a:gd name="T54" fmla="*/ 53 w 80"/>
                <a:gd name="T55" fmla="*/ 10 h 85"/>
                <a:gd name="T56" fmla="*/ 70 w 80"/>
                <a:gd name="T57" fmla="*/ 16 h 85"/>
                <a:gd name="T58" fmla="*/ 70 w 80"/>
                <a:gd name="T59" fmla="*/ 27 h 85"/>
                <a:gd name="T60" fmla="*/ 71 w 80"/>
                <a:gd name="T61" fmla="*/ 40 h 85"/>
                <a:gd name="T62" fmla="*/ 72 w 80"/>
                <a:gd name="T63" fmla="*/ 52 h 85"/>
                <a:gd name="T64" fmla="*/ 64 w 80"/>
                <a:gd name="T65" fmla="*/ 67 h 85"/>
                <a:gd name="T66" fmla="*/ 42 w 80"/>
                <a:gd name="T67" fmla="*/ 69 h 85"/>
                <a:gd name="T68" fmla="*/ 29 w 80"/>
                <a:gd name="T69" fmla="*/ 73 h 85"/>
                <a:gd name="T70" fmla="*/ 18 w 80"/>
                <a:gd name="T71" fmla="*/ 59 h 85"/>
                <a:gd name="T72" fmla="*/ 12 w 80"/>
                <a:gd name="T73" fmla="*/ 39 h 85"/>
                <a:gd name="T74" fmla="*/ 13 w 80"/>
                <a:gd name="T75" fmla="*/ 27 h 85"/>
                <a:gd name="T76" fmla="*/ 21 w 80"/>
                <a:gd name="T77" fmla="*/ 17 h 85"/>
                <a:gd name="T78" fmla="*/ 31 w 80"/>
                <a:gd name="T79" fmla="*/ 11 h 85"/>
                <a:gd name="T80" fmla="*/ 44 w 80"/>
                <a:gd name="T81" fmla="*/ 0 h 85"/>
                <a:gd name="T82" fmla="*/ 29 w 80"/>
                <a:gd name="T83" fmla="*/ 4 h 85"/>
                <a:gd name="T84" fmla="*/ 16 w 80"/>
                <a:gd name="T85" fmla="*/ 11 h 85"/>
                <a:gd name="T86" fmla="*/ 8 w 80"/>
                <a:gd name="T87" fmla="*/ 23 h 85"/>
                <a:gd name="T88" fmla="*/ 0 w 80"/>
                <a:gd name="T89" fmla="*/ 43 h 85"/>
                <a:gd name="T90" fmla="*/ 6 w 80"/>
                <a:gd name="T91" fmla="*/ 52 h 85"/>
                <a:gd name="T92" fmla="*/ 4 w 80"/>
                <a:gd name="T93" fmla="*/ 61 h 85"/>
                <a:gd name="T94" fmla="*/ 16 w 80"/>
                <a:gd name="T95" fmla="*/ 69 h 85"/>
                <a:gd name="T96" fmla="*/ 36 w 80"/>
                <a:gd name="T97" fmla="*/ 85 h 85"/>
                <a:gd name="T98" fmla="*/ 49 w 80"/>
                <a:gd name="T99" fmla="*/ 77 h 85"/>
                <a:gd name="T100" fmla="*/ 65 w 80"/>
                <a:gd name="T101" fmla="*/ 75 h 85"/>
                <a:gd name="T102" fmla="*/ 67 w 80"/>
                <a:gd name="T103" fmla="*/ 67 h 85"/>
                <a:gd name="T104" fmla="*/ 70 w 80"/>
                <a:gd name="T105" fmla="*/ 61 h 85"/>
                <a:gd name="T106" fmla="*/ 80 w 80"/>
                <a:gd name="T107" fmla="*/ 42 h 85"/>
                <a:gd name="T108" fmla="*/ 75 w 80"/>
                <a:gd name="T109" fmla="*/ 33 h 85"/>
                <a:gd name="T110" fmla="*/ 78 w 80"/>
                <a:gd name="T111" fmla="*/ 24 h 85"/>
                <a:gd name="T112" fmla="*/ 71 w 80"/>
                <a:gd name="T113" fmla="*/ 14 h 85"/>
                <a:gd name="T114" fmla="*/ 65 w 80"/>
                <a:gd name="T115" fmla="*/ 16 h 85"/>
                <a:gd name="T116" fmla="*/ 44 w 80"/>
                <a:gd name="T1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85">
                  <a:moveTo>
                    <a:pt x="35" y="81"/>
                  </a:moveTo>
                  <a:cubicBezTo>
                    <a:pt x="35" y="81"/>
                    <a:pt x="35" y="81"/>
                    <a:pt x="35" y="81"/>
                  </a:cubicBezTo>
                  <a:cubicBezTo>
                    <a:pt x="35" y="81"/>
                    <a:pt x="35" y="81"/>
                    <a:pt x="35" y="81"/>
                  </a:cubicBezTo>
                  <a:cubicBezTo>
                    <a:pt x="35" y="81"/>
                    <a:pt x="35" y="81"/>
                    <a:pt x="35" y="81"/>
                  </a:cubicBezTo>
                  <a:moveTo>
                    <a:pt x="34" y="81"/>
                  </a:moveTo>
                  <a:cubicBezTo>
                    <a:pt x="33" y="81"/>
                    <a:pt x="33" y="81"/>
                    <a:pt x="33" y="81"/>
                  </a:cubicBezTo>
                  <a:cubicBezTo>
                    <a:pt x="34" y="80"/>
                    <a:pt x="34" y="79"/>
                    <a:pt x="35" y="77"/>
                  </a:cubicBezTo>
                  <a:cubicBezTo>
                    <a:pt x="36" y="78"/>
                    <a:pt x="36" y="78"/>
                    <a:pt x="36" y="78"/>
                  </a:cubicBezTo>
                  <a:cubicBezTo>
                    <a:pt x="36" y="79"/>
                    <a:pt x="35" y="80"/>
                    <a:pt x="34" y="81"/>
                  </a:cubicBezTo>
                  <a:moveTo>
                    <a:pt x="31" y="81"/>
                  </a:moveTo>
                  <a:cubicBezTo>
                    <a:pt x="31" y="81"/>
                    <a:pt x="30" y="81"/>
                    <a:pt x="30" y="80"/>
                  </a:cubicBezTo>
                  <a:cubicBezTo>
                    <a:pt x="31" y="79"/>
                    <a:pt x="32" y="78"/>
                    <a:pt x="32" y="77"/>
                  </a:cubicBezTo>
                  <a:cubicBezTo>
                    <a:pt x="33" y="77"/>
                    <a:pt x="33" y="77"/>
                    <a:pt x="34" y="77"/>
                  </a:cubicBezTo>
                  <a:cubicBezTo>
                    <a:pt x="33" y="78"/>
                    <a:pt x="32" y="80"/>
                    <a:pt x="31" y="81"/>
                  </a:cubicBezTo>
                  <a:moveTo>
                    <a:pt x="28" y="80"/>
                  </a:moveTo>
                  <a:cubicBezTo>
                    <a:pt x="28" y="80"/>
                    <a:pt x="28" y="80"/>
                    <a:pt x="27" y="80"/>
                  </a:cubicBezTo>
                  <a:cubicBezTo>
                    <a:pt x="28" y="78"/>
                    <a:pt x="29" y="77"/>
                    <a:pt x="30" y="76"/>
                  </a:cubicBezTo>
                  <a:cubicBezTo>
                    <a:pt x="31" y="76"/>
                    <a:pt x="31" y="76"/>
                    <a:pt x="31" y="76"/>
                  </a:cubicBezTo>
                  <a:cubicBezTo>
                    <a:pt x="30" y="78"/>
                    <a:pt x="29" y="79"/>
                    <a:pt x="28" y="80"/>
                  </a:cubicBezTo>
                  <a:moveTo>
                    <a:pt x="27" y="77"/>
                  </a:moveTo>
                  <a:cubicBezTo>
                    <a:pt x="28" y="77"/>
                    <a:pt x="28" y="76"/>
                    <a:pt x="28" y="76"/>
                  </a:cubicBezTo>
                  <a:cubicBezTo>
                    <a:pt x="29" y="76"/>
                    <a:pt x="29" y="76"/>
                    <a:pt x="29" y="76"/>
                  </a:cubicBezTo>
                  <a:cubicBezTo>
                    <a:pt x="28" y="76"/>
                    <a:pt x="28" y="77"/>
                    <a:pt x="27" y="77"/>
                  </a:cubicBezTo>
                  <a:moveTo>
                    <a:pt x="55" y="78"/>
                  </a:moveTo>
                  <a:cubicBezTo>
                    <a:pt x="56" y="77"/>
                    <a:pt x="56" y="76"/>
                    <a:pt x="56" y="75"/>
                  </a:cubicBezTo>
                  <a:cubicBezTo>
                    <a:pt x="57" y="75"/>
                    <a:pt x="58" y="74"/>
                    <a:pt x="59" y="74"/>
                  </a:cubicBezTo>
                  <a:cubicBezTo>
                    <a:pt x="58" y="75"/>
                    <a:pt x="58" y="76"/>
                    <a:pt x="57" y="77"/>
                  </a:cubicBezTo>
                  <a:cubicBezTo>
                    <a:pt x="57" y="77"/>
                    <a:pt x="56" y="77"/>
                    <a:pt x="55" y="78"/>
                  </a:cubicBezTo>
                  <a:moveTo>
                    <a:pt x="53" y="77"/>
                  </a:moveTo>
                  <a:cubicBezTo>
                    <a:pt x="52" y="76"/>
                    <a:pt x="52" y="76"/>
                    <a:pt x="52" y="75"/>
                  </a:cubicBezTo>
                  <a:cubicBezTo>
                    <a:pt x="52" y="74"/>
                    <a:pt x="52" y="73"/>
                    <a:pt x="53" y="72"/>
                  </a:cubicBezTo>
                  <a:cubicBezTo>
                    <a:pt x="53" y="72"/>
                    <a:pt x="53" y="73"/>
                    <a:pt x="54" y="74"/>
                  </a:cubicBezTo>
                  <a:cubicBezTo>
                    <a:pt x="53" y="75"/>
                    <a:pt x="53" y="76"/>
                    <a:pt x="53" y="77"/>
                  </a:cubicBezTo>
                  <a:moveTo>
                    <a:pt x="42" y="72"/>
                  </a:moveTo>
                  <a:cubicBezTo>
                    <a:pt x="42" y="72"/>
                    <a:pt x="43" y="72"/>
                    <a:pt x="44" y="72"/>
                  </a:cubicBezTo>
                  <a:cubicBezTo>
                    <a:pt x="43" y="73"/>
                    <a:pt x="42" y="74"/>
                    <a:pt x="41" y="75"/>
                  </a:cubicBezTo>
                  <a:cubicBezTo>
                    <a:pt x="41" y="75"/>
                    <a:pt x="41" y="75"/>
                    <a:pt x="41" y="75"/>
                  </a:cubicBezTo>
                  <a:cubicBezTo>
                    <a:pt x="41" y="74"/>
                    <a:pt x="41" y="73"/>
                    <a:pt x="41" y="72"/>
                  </a:cubicBezTo>
                  <a:cubicBezTo>
                    <a:pt x="42" y="72"/>
                    <a:pt x="42" y="72"/>
                    <a:pt x="42" y="72"/>
                  </a:cubicBezTo>
                  <a:moveTo>
                    <a:pt x="60" y="75"/>
                  </a:moveTo>
                  <a:cubicBezTo>
                    <a:pt x="60" y="74"/>
                    <a:pt x="61" y="73"/>
                    <a:pt x="61" y="73"/>
                  </a:cubicBezTo>
                  <a:cubicBezTo>
                    <a:pt x="62" y="72"/>
                    <a:pt x="63" y="72"/>
                    <a:pt x="63" y="71"/>
                  </a:cubicBezTo>
                  <a:cubicBezTo>
                    <a:pt x="63" y="72"/>
                    <a:pt x="63" y="73"/>
                    <a:pt x="63" y="73"/>
                  </a:cubicBezTo>
                  <a:cubicBezTo>
                    <a:pt x="62" y="74"/>
                    <a:pt x="61" y="74"/>
                    <a:pt x="60" y="75"/>
                  </a:cubicBezTo>
                  <a:moveTo>
                    <a:pt x="43" y="75"/>
                  </a:moveTo>
                  <a:cubicBezTo>
                    <a:pt x="44" y="74"/>
                    <a:pt x="45" y="73"/>
                    <a:pt x="46" y="72"/>
                  </a:cubicBezTo>
                  <a:cubicBezTo>
                    <a:pt x="46" y="71"/>
                    <a:pt x="47" y="71"/>
                    <a:pt x="47" y="71"/>
                  </a:cubicBezTo>
                  <a:cubicBezTo>
                    <a:pt x="46" y="73"/>
                    <a:pt x="45" y="74"/>
                    <a:pt x="45" y="75"/>
                  </a:cubicBezTo>
                  <a:cubicBezTo>
                    <a:pt x="44" y="75"/>
                    <a:pt x="43" y="75"/>
                    <a:pt x="43" y="75"/>
                  </a:cubicBezTo>
                  <a:moveTo>
                    <a:pt x="47" y="75"/>
                  </a:moveTo>
                  <a:cubicBezTo>
                    <a:pt x="48" y="73"/>
                    <a:pt x="48" y="72"/>
                    <a:pt x="49" y="71"/>
                  </a:cubicBezTo>
                  <a:cubicBezTo>
                    <a:pt x="50" y="71"/>
                    <a:pt x="50" y="71"/>
                    <a:pt x="50" y="71"/>
                  </a:cubicBezTo>
                  <a:cubicBezTo>
                    <a:pt x="50" y="72"/>
                    <a:pt x="49" y="73"/>
                    <a:pt x="49" y="74"/>
                  </a:cubicBezTo>
                  <a:cubicBezTo>
                    <a:pt x="48" y="74"/>
                    <a:pt x="47" y="74"/>
                    <a:pt x="47" y="75"/>
                  </a:cubicBezTo>
                  <a:moveTo>
                    <a:pt x="26" y="72"/>
                  </a:moveTo>
                  <a:cubicBezTo>
                    <a:pt x="24" y="72"/>
                    <a:pt x="23" y="71"/>
                    <a:pt x="22" y="70"/>
                  </a:cubicBezTo>
                  <a:cubicBezTo>
                    <a:pt x="23" y="69"/>
                    <a:pt x="25" y="69"/>
                    <a:pt x="26" y="68"/>
                  </a:cubicBezTo>
                  <a:cubicBezTo>
                    <a:pt x="27" y="68"/>
                    <a:pt x="27" y="68"/>
                    <a:pt x="27" y="68"/>
                  </a:cubicBezTo>
                  <a:cubicBezTo>
                    <a:pt x="26" y="70"/>
                    <a:pt x="26" y="71"/>
                    <a:pt x="26" y="72"/>
                  </a:cubicBezTo>
                  <a:moveTo>
                    <a:pt x="21" y="69"/>
                  </a:moveTo>
                  <a:cubicBezTo>
                    <a:pt x="21" y="69"/>
                    <a:pt x="20" y="69"/>
                    <a:pt x="20" y="68"/>
                  </a:cubicBezTo>
                  <a:cubicBezTo>
                    <a:pt x="21" y="67"/>
                    <a:pt x="22" y="67"/>
                    <a:pt x="23" y="66"/>
                  </a:cubicBezTo>
                  <a:cubicBezTo>
                    <a:pt x="23" y="66"/>
                    <a:pt x="24" y="67"/>
                    <a:pt x="24" y="67"/>
                  </a:cubicBezTo>
                  <a:cubicBezTo>
                    <a:pt x="23" y="68"/>
                    <a:pt x="22" y="69"/>
                    <a:pt x="21" y="69"/>
                  </a:cubicBezTo>
                  <a:moveTo>
                    <a:pt x="19" y="67"/>
                  </a:moveTo>
                  <a:cubicBezTo>
                    <a:pt x="18" y="67"/>
                    <a:pt x="18" y="67"/>
                    <a:pt x="18" y="67"/>
                  </a:cubicBezTo>
                  <a:cubicBezTo>
                    <a:pt x="18" y="66"/>
                    <a:pt x="18" y="65"/>
                    <a:pt x="19" y="65"/>
                  </a:cubicBezTo>
                  <a:cubicBezTo>
                    <a:pt x="19" y="64"/>
                    <a:pt x="19" y="64"/>
                    <a:pt x="20" y="64"/>
                  </a:cubicBezTo>
                  <a:cubicBezTo>
                    <a:pt x="20" y="64"/>
                    <a:pt x="21" y="65"/>
                    <a:pt x="22" y="65"/>
                  </a:cubicBezTo>
                  <a:cubicBezTo>
                    <a:pt x="21" y="66"/>
                    <a:pt x="20" y="66"/>
                    <a:pt x="19" y="67"/>
                  </a:cubicBezTo>
                  <a:moveTo>
                    <a:pt x="13" y="67"/>
                  </a:moveTo>
                  <a:cubicBezTo>
                    <a:pt x="13" y="66"/>
                    <a:pt x="14" y="65"/>
                    <a:pt x="14" y="65"/>
                  </a:cubicBezTo>
                  <a:cubicBezTo>
                    <a:pt x="15" y="64"/>
                    <a:pt x="15" y="64"/>
                    <a:pt x="16" y="64"/>
                  </a:cubicBezTo>
                  <a:cubicBezTo>
                    <a:pt x="16" y="64"/>
                    <a:pt x="15" y="65"/>
                    <a:pt x="15" y="66"/>
                  </a:cubicBezTo>
                  <a:cubicBezTo>
                    <a:pt x="14" y="66"/>
                    <a:pt x="14" y="67"/>
                    <a:pt x="13" y="67"/>
                  </a:cubicBezTo>
                  <a:moveTo>
                    <a:pt x="10" y="67"/>
                  </a:moveTo>
                  <a:cubicBezTo>
                    <a:pt x="10" y="66"/>
                    <a:pt x="9" y="65"/>
                    <a:pt x="9" y="64"/>
                  </a:cubicBezTo>
                  <a:cubicBezTo>
                    <a:pt x="9" y="64"/>
                    <a:pt x="10" y="63"/>
                    <a:pt x="10" y="62"/>
                  </a:cubicBezTo>
                  <a:cubicBezTo>
                    <a:pt x="11" y="63"/>
                    <a:pt x="11" y="63"/>
                    <a:pt x="11" y="64"/>
                  </a:cubicBezTo>
                  <a:cubicBezTo>
                    <a:pt x="11" y="64"/>
                    <a:pt x="11" y="65"/>
                    <a:pt x="10" y="66"/>
                  </a:cubicBezTo>
                  <a:cubicBezTo>
                    <a:pt x="10" y="67"/>
                    <a:pt x="10" y="67"/>
                    <a:pt x="10" y="67"/>
                  </a:cubicBezTo>
                  <a:moveTo>
                    <a:pt x="8" y="63"/>
                  </a:moveTo>
                  <a:cubicBezTo>
                    <a:pt x="7" y="62"/>
                    <a:pt x="7" y="62"/>
                    <a:pt x="7" y="61"/>
                  </a:cubicBezTo>
                  <a:cubicBezTo>
                    <a:pt x="7" y="60"/>
                    <a:pt x="8" y="60"/>
                    <a:pt x="8" y="59"/>
                  </a:cubicBezTo>
                  <a:cubicBezTo>
                    <a:pt x="9" y="60"/>
                    <a:pt x="9" y="61"/>
                    <a:pt x="10" y="61"/>
                  </a:cubicBezTo>
                  <a:cubicBezTo>
                    <a:pt x="9" y="62"/>
                    <a:pt x="8" y="62"/>
                    <a:pt x="8" y="63"/>
                  </a:cubicBezTo>
                  <a:moveTo>
                    <a:pt x="6" y="60"/>
                  </a:moveTo>
                  <a:cubicBezTo>
                    <a:pt x="6" y="59"/>
                    <a:pt x="6" y="59"/>
                    <a:pt x="6" y="59"/>
                  </a:cubicBezTo>
                  <a:cubicBezTo>
                    <a:pt x="6" y="59"/>
                    <a:pt x="7" y="58"/>
                    <a:pt x="7" y="57"/>
                  </a:cubicBezTo>
                  <a:cubicBezTo>
                    <a:pt x="7" y="57"/>
                    <a:pt x="7" y="58"/>
                    <a:pt x="8" y="58"/>
                  </a:cubicBezTo>
                  <a:cubicBezTo>
                    <a:pt x="7" y="59"/>
                    <a:pt x="7" y="59"/>
                    <a:pt x="6" y="60"/>
                  </a:cubicBezTo>
                  <a:moveTo>
                    <a:pt x="73" y="59"/>
                  </a:moveTo>
                  <a:cubicBezTo>
                    <a:pt x="72" y="58"/>
                    <a:pt x="72" y="58"/>
                    <a:pt x="72" y="58"/>
                  </a:cubicBezTo>
                  <a:cubicBezTo>
                    <a:pt x="73" y="57"/>
                    <a:pt x="73" y="57"/>
                    <a:pt x="74" y="56"/>
                  </a:cubicBezTo>
                  <a:cubicBezTo>
                    <a:pt x="74" y="57"/>
                    <a:pt x="73" y="58"/>
                    <a:pt x="73" y="59"/>
                  </a:cubicBezTo>
                  <a:moveTo>
                    <a:pt x="67" y="59"/>
                  </a:moveTo>
                  <a:cubicBezTo>
                    <a:pt x="68" y="58"/>
                    <a:pt x="68" y="57"/>
                    <a:pt x="69" y="57"/>
                  </a:cubicBezTo>
                  <a:cubicBezTo>
                    <a:pt x="69" y="56"/>
                    <a:pt x="70" y="55"/>
                    <a:pt x="70" y="55"/>
                  </a:cubicBezTo>
                  <a:cubicBezTo>
                    <a:pt x="71" y="55"/>
                    <a:pt x="71" y="54"/>
                    <a:pt x="72" y="54"/>
                  </a:cubicBezTo>
                  <a:cubicBezTo>
                    <a:pt x="73" y="55"/>
                    <a:pt x="73" y="55"/>
                    <a:pt x="73" y="55"/>
                  </a:cubicBezTo>
                  <a:cubicBezTo>
                    <a:pt x="72" y="56"/>
                    <a:pt x="71" y="57"/>
                    <a:pt x="70" y="58"/>
                  </a:cubicBezTo>
                  <a:cubicBezTo>
                    <a:pt x="70" y="58"/>
                    <a:pt x="70" y="58"/>
                    <a:pt x="70" y="58"/>
                  </a:cubicBezTo>
                  <a:cubicBezTo>
                    <a:pt x="70" y="58"/>
                    <a:pt x="70" y="58"/>
                    <a:pt x="70" y="58"/>
                  </a:cubicBezTo>
                  <a:cubicBezTo>
                    <a:pt x="69" y="58"/>
                    <a:pt x="69" y="58"/>
                    <a:pt x="68" y="58"/>
                  </a:cubicBezTo>
                  <a:cubicBezTo>
                    <a:pt x="68" y="59"/>
                    <a:pt x="67" y="59"/>
                    <a:pt x="67" y="59"/>
                  </a:cubicBezTo>
                  <a:moveTo>
                    <a:pt x="10" y="48"/>
                  </a:moveTo>
                  <a:cubicBezTo>
                    <a:pt x="10" y="48"/>
                    <a:pt x="10" y="47"/>
                    <a:pt x="10" y="47"/>
                  </a:cubicBezTo>
                  <a:cubicBezTo>
                    <a:pt x="10" y="47"/>
                    <a:pt x="10" y="47"/>
                    <a:pt x="10" y="47"/>
                  </a:cubicBezTo>
                  <a:cubicBezTo>
                    <a:pt x="10" y="48"/>
                    <a:pt x="10" y="48"/>
                    <a:pt x="10" y="48"/>
                  </a:cubicBezTo>
                  <a:cubicBezTo>
                    <a:pt x="10" y="48"/>
                    <a:pt x="10" y="48"/>
                    <a:pt x="10" y="48"/>
                  </a:cubicBezTo>
                  <a:moveTo>
                    <a:pt x="7" y="42"/>
                  </a:moveTo>
                  <a:cubicBezTo>
                    <a:pt x="6" y="42"/>
                    <a:pt x="6" y="42"/>
                    <a:pt x="6" y="42"/>
                  </a:cubicBezTo>
                  <a:cubicBezTo>
                    <a:pt x="7" y="42"/>
                    <a:pt x="7" y="41"/>
                    <a:pt x="8" y="40"/>
                  </a:cubicBezTo>
                  <a:cubicBezTo>
                    <a:pt x="8" y="41"/>
                    <a:pt x="7" y="41"/>
                    <a:pt x="7" y="42"/>
                  </a:cubicBezTo>
                  <a:cubicBezTo>
                    <a:pt x="7" y="42"/>
                    <a:pt x="7" y="42"/>
                    <a:pt x="7" y="42"/>
                  </a:cubicBezTo>
                  <a:moveTo>
                    <a:pt x="5" y="42"/>
                  </a:moveTo>
                  <a:cubicBezTo>
                    <a:pt x="4" y="42"/>
                    <a:pt x="4" y="42"/>
                    <a:pt x="4" y="42"/>
                  </a:cubicBezTo>
                  <a:cubicBezTo>
                    <a:pt x="4" y="41"/>
                    <a:pt x="4" y="41"/>
                    <a:pt x="4" y="41"/>
                  </a:cubicBezTo>
                  <a:cubicBezTo>
                    <a:pt x="4" y="40"/>
                    <a:pt x="5" y="39"/>
                    <a:pt x="6" y="38"/>
                  </a:cubicBezTo>
                  <a:cubicBezTo>
                    <a:pt x="6" y="38"/>
                    <a:pt x="7" y="38"/>
                    <a:pt x="7" y="38"/>
                  </a:cubicBezTo>
                  <a:cubicBezTo>
                    <a:pt x="6" y="40"/>
                    <a:pt x="6" y="41"/>
                    <a:pt x="5" y="42"/>
                  </a:cubicBezTo>
                  <a:moveTo>
                    <a:pt x="4" y="38"/>
                  </a:moveTo>
                  <a:cubicBezTo>
                    <a:pt x="4" y="38"/>
                    <a:pt x="4" y="38"/>
                    <a:pt x="4" y="38"/>
                  </a:cubicBezTo>
                  <a:cubicBezTo>
                    <a:pt x="5" y="38"/>
                    <a:pt x="5" y="38"/>
                    <a:pt x="5" y="38"/>
                  </a:cubicBezTo>
                  <a:cubicBezTo>
                    <a:pt x="4" y="38"/>
                    <a:pt x="4" y="38"/>
                    <a:pt x="4" y="38"/>
                  </a:cubicBezTo>
                  <a:moveTo>
                    <a:pt x="73" y="30"/>
                  </a:moveTo>
                  <a:cubicBezTo>
                    <a:pt x="73" y="30"/>
                    <a:pt x="73" y="29"/>
                    <a:pt x="73" y="29"/>
                  </a:cubicBezTo>
                  <a:cubicBezTo>
                    <a:pt x="73" y="29"/>
                    <a:pt x="74" y="29"/>
                    <a:pt x="74" y="28"/>
                  </a:cubicBezTo>
                  <a:cubicBezTo>
                    <a:pt x="74" y="29"/>
                    <a:pt x="74" y="29"/>
                    <a:pt x="73" y="30"/>
                  </a:cubicBezTo>
                  <a:cubicBezTo>
                    <a:pt x="73" y="30"/>
                    <a:pt x="73" y="30"/>
                    <a:pt x="73" y="30"/>
                  </a:cubicBezTo>
                  <a:moveTo>
                    <a:pt x="17" y="18"/>
                  </a:moveTo>
                  <a:cubicBezTo>
                    <a:pt x="17" y="17"/>
                    <a:pt x="17" y="17"/>
                    <a:pt x="17" y="17"/>
                  </a:cubicBezTo>
                  <a:cubicBezTo>
                    <a:pt x="17" y="16"/>
                    <a:pt x="17" y="15"/>
                    <a:pt x="18" y="14"/>
                  </a:cubicBezTo>
                  <a:cubicBezTo>
                    <a:pt x="18" y="15"/>
                    <a:pt x="18" y="15"/>
                    <a:pt x="19" y="16"/>
                  </a:cubicBezTo>
                  <a:cubicBezTo>
                    <a:pt x="18" y="16"/>
                    <a:pt x="17" y="17"/>
                    <a:pt x="17" y="18"/>
                  </a:cubicBezTo>
                  <a:moveTo>
                    <a:pt x="43" y="9"/>
                  </a:moveTo>
                  <a:cubicBezTo>
                    <a:pt x="44" y="9"/>
                    <a:pt x="44" y="9"/>
                    <a:pt x="44" y="8"/>
                  </a:cubicBezTo>
                  <a:cubicBezTo>
                    <a:pt x="45" y="7"/>
                    <a:pt x="45" y="5"/>
                    <a:pt x="46" y="3"/>
                  </a:cubicBezTo>
                  <a:cubicBezTo>
                    <a:pt x="49" y="4"/>
                    <a:pt x="52" y="4"/>
                    <a:pt x="55" y="6"/>
                  </a:cubicBezTo>
                  <a:cubicBezTo>
                    <a:pt x="54" y="7"/>
                    <a:pt x="54" y="9"/>
                    <a:pt x="53" y="10"/>
                  </a:cubicBezTo>
                  <a:cubicBezTo>
                    <a:pt x="53" y="11"/>
                    <a:pt x="54" y="12"/>
                    <a:pt x="54" y="12"/>
                  </a:cubicBezTo>
                  <a:cubicBezTo>
                    <a:pt x="58" y="14"/>
                    <a:pt x="61" y="16"/>
                    <a:pt x="63" y="19"/>
                  </a:cubicBezTo>
                  <a:cubicBezTo>
                    <a:pt x="64" y="19"/>
                    <a:pt x="64" y="19"/>
                    <a:pt x="65" y="19"/>
                  </a:cubicBezTo>
                  <a:cubicBezTo>
                    <a:pt x="65" y="19"/>
                    <a:pt x="65" y="19"/>
                    <a:pt x="65" y="19"/>
                  </a:cubicBezTo>
                  <a:cubicBezTo>
                    <a:pt x="67" y="18"/>
                    <a:pt x="68" y="17"/>
                    <a:pt x="70" y="16"/>
                  </a:cubicBezTo>
                  <a:cubicBezTo>
                    <a:pt x="70" y="17"/>
                    <a:pt x="70" y="17"/>
                    <a:pt x="70" y="17"/>
                  </a:cubicBezTo>
                  <a:cubicBezTo>
                    <a:pt x="71" y="18"/>
                    <a:pt x="72" y="19"/>
                    <a:pt x="72" y="21"/>
                  </a:cubicBezTo>
                  <a:cubicBezTo>
                    <a:pt x="73" y="22"/>
                    <a:pt x="74" y="23"/>
                    <a:pt x="74" y="23"/>
                  </a:cubicBezTo>
                  <a:cubicBezTo>
                    <a:pt x="74" y="23"/>
                    <a:pt x="74" y="24"/>
                    <a:pt x="74" y="25"/>
                  </a:cubicBezTo>
                  <a:cubicBezTo>
                    <a:pt x="73" y="25"/>
                    <a:pt x="72" y="26"/>
                    <a:pt x="70" y="27"/>
                  </a:cubicBezTo>
                  <a:cubicBezTo>
                    <a:pt x="70" y="28"/>
                    <a:pt x="69" y="28"/>
                    <a:pt x="70" y="29"/>
                  </a:cubicBezTo>
                  <a:cubicBezTo>
                    <a:pt x="70" y="30"/>
                    <a:pt x="70" y="31"/>
                    <a:pt x="71" y="33"/>
                  </a:cubicBezTo>
                  <a:cubicBezTo>
                    <a:pt x="71" y="33"/>
                    <a:pt x="71" y="33"/>
                    <a:pt x="71" y="33"/>
                  </a:cubicBezTo>
                  <a:cubicBezTo>
                    <a:pt x="71" y="35"/>
                    <a:pt x="71" y="37"/>
                    <a:pt x="71" y="39"/>
                  </a:cubicBezTo>
                  <a:cubicBezTo>
                    <a:pt x="71" y="39"/>
                    <a:pt x="71" y="40"/>
                    <a:pt x="71" y="40"/>
                  </a:cubicBezTo>
                  <a:cubicBezTo>
                    <a:pt x="71" y="41"/>
                    <a:pt x="72" y="42"/>
                    <a:pt x="72" y="42"/>
                  </a:cubicBezTo>
                  <a:cubicBezTo>
                    <a:pt x="74" y="42"/>
                    <a:pt x="76" y="42"/>
                    <a:pt x="77" y="43"/>
                  </a:cubicBezTo>
                  <a:cubicBezTo>
                    <a:pt x="77" y="46"/>
                    <a:pt x="76" y="49"/>
                    <a:pt x="75" y="52"/>
                  </a:cubicBezTo>
                  <a:cubicBezTo>
                    <a:pt x="74" y="52"/>
                    <a:pt x="73" y="52"/>
                    <a:pt x="72" y="52"/>
                  </a:cubicBezTo>
                  <a:cubicBezTo>
                    <a:pt x="72" y="52"/>
                    <a:pt x="72" y="52"/>
                    <a:pt x="72" y="52"/>
                  </a:cubicBezTo>
                  <a:cubicBezTo>
                    <a:pt x="71" y="52"/>
                    <a:pt x="70" y="52"/>
                    <a:pt x="69" y="53"/>
                  </a:cubicBezTo>
                  <a:cubicBezTo>
                    <a:pt x="67" y="54"/>
                    <a:pt x="66" y="55"/>
                    <a:pt x="65" y="56"/>
                  </a:cubicBezTo>
                  <a:cubicBezTo>
                    <a:pt x="65" y="58"/>
                    <a:pt x="63" y="59"/>
                    <a:pt x="62" y="61"/>
                  </a:cubicBezTo>
                  <a:cubicBezTo>
                    <a:pt x="61" y="61"/>
                    <a:pt x="61" y="62"/>
                    <a:pt x="62" y="63"/>
                  </a:cubicBezTo>
                  <a:cubicBezTo>
                    <a:pt x="62" y="64"/>
                    <a:pt x="63" y="66"/>
                    <a:pt x="64" y="67"/>
                  </a:cubicBezTo>
                  <a:cubicBezTo>
                    <a:pt x="62" y="69"/>
                    <a:pt x="59" y="71"/>
                    <a:pt x="56" y="72"/>
                  </a:cubicBezTo>
                  <a:cubicBezTo>
                    <a:pt x="55" y="71"/>
                    <a:pt x="54" y="69"/>
                    <a:pt x="54" y="68"/>
                  </a:cubicBezTo>
                  <a:cubicBezTo>
                    <a:pt x="53" y="67"/>
                    <a:pt x="53" y="67"/>
                    <a:pt x="52" y="67"/>
                  </a:cubicBezTo>
                  <a:cubicBezTo>
                    <a:pt x="52" y="67"/>
                    <a:pt x="52" y="67"/>
                    <a:pt x="52" y="67"/>
                  </a:cubicBezTo>
                  <a:cubicBezTo>
                    <a:pt x="48" y="68"/>
                    <a:pt x="45" y="69"/>
                    <a:pt x="42" y="69"/>
                  </a:cubicBezTo>
                  <a:cubicBezTo>
                    <a:pt x="41" y="69"/>
                    <a:pt x="41" y="69"/>
                    <a:pt x="40" y="69"/>
                  </a:cubicBezTo>
                  <a:cubicBezTo>
                    <a:pt x="40" y="69"/>
                    <a:pt x="40" y="69"/>
                    <a:pt x="40" y="69"/>
                  </a:cubicBezTo>
                  <a:cubicBezTo>
                    <a:pt x="40" y="69"/>
                    <a:pt x="39" y="69"/>
                    <a:pt x="39" y="70"/>
                  </a:cubicBezTo>
                  <a:cubicBezTo>
                    <a:pt x="38" y="72"/>
                    <a:pt x="38" y="73"/>
                    <a:pt x="38" y="75"/>
                  </a:cubicBezTo>
                  <a:cubicBezTo>
                    <a:pt x="35" y="74"/>
                    <a:pt x="32" y="74"/>
                    <a:pt x="29" y="73"/>
                  </a:cubicBezTo>
                  <a:cubicBezTo>
                    <a:pt x="29" y="71"/>
                    <a:pt x="29" y="69"/>
                    <a:pt x="30" y="68"/>
                  </a:cubicBezTo>
                  <a:cubicBezTo>
                    <a:pt x="30" y="67"/>
                    <a:pt x="30" y="66"/>
                    <a:pt x="29" y="66"/>
                  </a:cubicBezTo>
                  <a:cubicBezTo>
                    <a:pt x="25" y="64"/>
                    <a:pt x="22" y="62"/>
                    <a:pt x="20" y="59"/>
                  </a:cubicBezTo>
                  <a:cubicBezTo>
                    <a:pt x="19" y="59"/>
                    <a:pt x="19" y="59"/>
                    <a:pt x="19" y="59"/>
                  </a:cubicBezTo>
                  <a:cubicBezTo>
                    <a:pt x="18" y="59"/>
                    <a:pt x="18" y="59"/>
                    <a:pt x="18" y="59"/>
                  </a:cubicBezTo>
                  <a:cubicBezTo>
                    <a:pt x="16" y="60"/>
                    <a:pt x="15" y="61"/>
                    <a:pt x="14" y="61"/>
                  </a:cubicBezTo>
                  <a:cubicBezTo>
                    <a:pt x="12" y="59"/>
                    <a:pt x="10" y="56"/>
                    <a:pt x="9" y="53"/>
                  </a:cubicBezTo>
                  <a:cubicBezTo>
                    <a:pt x="10" y="53"/>
                    <a:pt x="12" y="52"/>
                    <a:pt x="13" y="51"/>
                  </a:cubicBezTo>
                  <a:cubicBezTo>
                    <a:pt x="14" y="51"/>
                    <a:pt x="14" y="50"/>
                    <a:pt x="14" y="49"/>
                  </a:cubicBezTo>
                  <a:cubicBezTo>
                    <a:pt x="12" y="46"/>
                    <a:pt x="12" y="43"/>
                    <a:pt x="12" y="39"/>
                  </a:cubicBezTo>
                  <a:cubicBezTo>
                    <a:pt x="12" y="39"/>
                    <a:pt x="12" y="38"/>
                    <a:pt x="12" y="38"/>
                  </a:cubicBezTo>
                  <a:cubicBezTo>
                    <a:pt x="12" y="37"/>
                    <a:pt x="11" y="36"/>
                    <a:pt x="11" y="36"/>
                  </a:cubicBezTo>
                  <a:cubicBezTo>
                    <a:pt x="9" y="36"/>
                    <a:pt x="7" y="35"/>
                    <a:pt x="6" y="35"/>
                  </a:cubicBezTo>
                  <a:cubicBezTo>
                    <a:pt x="6" y="32"/>
                    <a:pt x="7" y="29"/>
                    <a:pt x="8" y="26"/>
                  </a:cubicBezTo>
                  <a:cubicBezTo>
                    <a:pt x="10" y="26"/>
                    <a:pt x="11" y="27"/>
                    <a:pt x="13" y="27"/>
                  </a:cubicBezTo>
                  <a:cubicBezTo>
                    <a:pt x="13" y="27"/>
                    <a:pt x="13" y="27"/>
                    <a:pt x="13" y="27"/>
                  </a:cubicBezTo>
                  <a:cubicBezTo>
                    <a:pt x="14" y="27"/>
                    <a:pt x="14" y="27"/>
                    <a:pt x="15" y="26"/>
                  </a:cubicBezTo>
                  <a:cubicBezTo>
                    <a:pt x="16" y="25"/>
                    <a:pt x="17" y="23"/>
                    <a:pt x="18" y="21"/>
                  </a:cubicBezTo>
                  <a:cubicBezTo>
                    <a:pt x="18" y="21"/>
                    <a:pt x="18" y="21"/>
                    <a:pt x="18" y="21"/>
                  </a:cubicBezTo>
                  <a:cubicBezTo>
                    <a:pt x="19" y="20"/>
                    <a:pt x="20" y="18"/>
                    <a:pt x="21" y="17"/>
                  </a:cubicBezTo>
                  <a:cubicBezTo>
                    <a:pt x="22" y="17"/>
                    <a:pt x="22" y="16"/>
                    <a:pt x="22" y="15"/>
                  </a:cubicBezTo>
                  <a:cubicBezTo>
                    <a:pt x="21" y="14"/>
                    <a:pt x="20" y="12"/>
                    <a:pt x="19" y="11"/>
                  </a:cubicBezTo>
                  <a:cubicBezTo>
                    <a:pt x="22" y="9"/>
                    <a:pt x="24" y="7"/>
                    <a:pt x="27" y="6"/>
                  </a:cubicBezTo>
                  <a:cubicBezTo>
                    <a:pt x="28" y="8"/>
                    <a:pt x="29" y="9"/>
                    <a:pt x="30" y="10"/>
                  </a:cubicBezTo>
                  <a:cubicBezTo>
                    <a:pt x="30" y="11"/>
                    <a:pt x="31" y="11"/>
                    <a:pt x="31" y="11"/>
                  </a:cubicBezTo>
                  <a:cubicBezTo>
                    <a:pt x="31" y="11"/>
                    <a:pt x="31" y="11"/>
                    <a:pt x="32" y="11"/>
                  </a:cubicBezTo>
                  <a:cubicBezTo>
                    <a:pt x="35" y="10"/>
                    <a:pt x="38" y="9"/>
                    <a:pt x="42" y="9"/>
                  </a:cubicBezTo>
                  <a:cubicBezTo>
                    <a:pt x="42" y="9"/>
                    <a:pt x="42" y="9"/>
                    <a:pt x="43" y="9"/>
                  </a:cubicBezTo>
                  <a:cubicBezTo>
                    <a:pt x="43" y="9"/>
                    <a:pt x="43" y="9"/>
                    <a:pt x="43" y="9"/>
                  </a:cubicBezTo>
                  <a:moveTo>
                    <a:pt x="44" y="0"/>
                  </a:moveTo>
                  <a:cubicBezTo>
                    <a:pt x="44" y="0"/>
                    <a:pt x="43" y="1"/>
                    <a:pt x="43" y="1"/>
                  </a:cubicBezTo>
                  <a:cubicBezTo>
                    <a:pt x="43" y="3"/>
                    <a:pt x="42" y="5"/>
                    <a:pt x="42" y="6"/>
                  </a:cubicBezTo>
                  <a:cubicBezTo>
                    <a:pt x="42" y="6"/>
                    <a:pt x="42" y="6"/>
                    <a:pt x="42" y="6"/>
                  </a:cubicBezTo>
                  <a:cubicBezTo>
                    <a:pt x="38" y="6"/>
                    <a:pt x="35" y="7"/>
                    <a:pt x="32" y="8"/>
                  </a:cubicBezTo>
                  <a:cubicBezTo>
                    <a:pt x="31" y="6"/>
                    <a:pt x="30" y="5"/>
                    <a:pt x="29" y="4"/>
                  </a:cubicBezTo>
                  <a:cubicBezTo>
                    <a:pt x="29" y="3"/>
                    <a:pt x="28" y="3"/>
                    <a:pt x="28" y="3"/>
                  </a:cubicBezTo>
                  <a:cubicBezTo>
                    <a:pt x="28" y="3"/>
                    <a:pt x="27" y="3"/>
                    <a:pt x="27" y="3"/>
                  </a:cubicBezTo>
                  <a:cubicBezTo>
                    <a:pt x="23" y="5"/>
                    <a:pt x="20" y="7"/>
                    <a:pt x="16" y="10"/>
                  </a:cubicBezTo>
                  <a:cubicBezTo>
                    <a:pt x="16" y="10"/>
                    <a:pt x="16" y="10"/>
                    <a:pt x="16" y="11"/>
                  </a:cubicBezTo>
                  <a:cubicBezTo>
                    <a:pt x="16" y="11"/>
                    <a:pt x="16" y="11"/>
                    <a:pt x="16" y="11"/>
                  </a:cubicBezTo>
                  <a:cubicBezTo>
                    <a:pt x="15" y="13"/>
                    <a:pt x="15" y="15"/>
                    <a:pt x="14" y="17"/>
                  </a:cubicBezTo>
                  <a:cubicBezTo>
                    <a:pt x="13" y="17"/>
                    <a:pt x="13" y="18"/>
                    <a:pt x="14" y="18"/>
                  </a:cubicBezTo>
                  <a:cubicBezTo>
                    <a:pt x="14" y="19"/>
                    <a:pt x="15" y="19"/>
                    <a:pt x="15" y="20"/>
                  </a:cubicBezTo>
                  <a:cubicBezTo>
                    <a:pt x="14" y="21"/>
                    <a:pt x="13" y="23"/>
                    <a:pt x="13" y="24"/>
                  </a:cubicBezTo>
                  <a:cubicBezTo>
                    <a:pt x="11" y="24"/>
                    <a:pt x="9" y="23"/>
                    <a:pt x="8" y="23"/>
                  </a:cubicBezTo>
                  <a:cubicBezTo>
                    <a:pt x="7" y="23"/>
                    <a:pt x="7" y="23"/>
                    <a:pt x="7" y="23"/>
                  </a:cubicBezTo>
                  <a:cubicBezTo>
                    <a:pt x="7" y="23"/>
                    <a:pt x="6" y="23"/>
                    <a:pt x="6" y="24"/>
                  </a:cubicBezTo>
                  <a:cubicBezTo>
                    <a:pt x="6" y="25"/>
                    <a:pt x="6" y="25"/>
                    <a:pt x="6" y="25"/>
                  </a:cubicBezTo>
                  <a:cubicBezTo>
                    <a:pt x="5" y="25"/>
                    <a:pt x="5" y="25"/>
                    <a:pt x="5" y="25"/>
                  </a:cubicBezTo>
                  <a:cubicBezTo>
                    <a:pt x="3" y="29"/>
                    <a:pt x="1" y="38"/>
                    <a:pt x="0" y="43"/>
                  </a:cubicBezTo>
                  <a:cubicBezTo>
                    <a:pt x="0" y="43"/>
                    <a:pt x="1" y="44"/>
                    <a:pt x="2" y="44"/>
                  </a:cubicBezTo>
                  <a:cubicBezTo>
                    <a:pt x="3" y="45"/>
                    <a:pt x="5" y="45"/>
                    <a:pt x="7" y="45"/>
                  </a:cubicBezTo>
                  <a:cubicBezTo>
                    <a:pt x="7" y="46"/>
                    <a:pt x="7" y="46"/>
                    <a:pt x="7" y="46"/>
                  </a:cubicBezTo>
                  <a:cubicBezTo>
                    <a:pt x="7" y="47"/>
                    <a:pt x="7" y="49"/>
                    <a:pt x="7" y="51"/>
                  </a:cubicBezTo>
                  <a:cubicBezTo>
                    <a:pt x="6" y="52"/>
                    <a:pt x="6" y="52"/>
                    <a:pt x="6" y="52"/>
                  </a:cubicBezTo>
                  <a:cubicBezTo>
                    <a:pt x="6" y="52"/>
                    <a:pt x="5" y="52"/>
                    <a:pt x="5" y="53"/>
                  </a:cubicBezTo>
                  <a:cubicBezTo>
                    <a:pt x="5" y="55"/>
                    <a:pt x="4" y="57"/>
                    <a:pt x="3" y="59"/>
                  </a:cubicBezTo>
                  <a:cubicBezTo>
                    <a:pt x="3" y="59"/>
                    <a:pt x="3" y="59"/>
                    <a:pt x="3" y="59"/>
                  </a:cubicBezTo>
                  <a:cubicBezTo>
                    <a:pt x="3" y="59"/>
                    <a:pt x="3" y="59"/>
                    <a:pt x="3" y="59"/>
                  </a:cubicBezTo>
                  <a:cubicBezTo>
                    <a:pt x="3" y="60"/>
                    <a:pt x="3" y="61"/>
                    <a:pt x="4" y="61"/>
                  </a:cubicBezTo>
                  <a:cubicBezTo>
                    <a:pt x="5" y="64"/>
                    <a:pt x="7" y="68"/>
                    <a:pt x="9" y="70"/>
                  </a:cubicBezTo>
                  <a:cubicBezTo>
                    <a:pt x="9" y="71"/>
                    <a:pt x="10" y="71"/>
                    <a:pt x="10" y="71"/>
                  </a:cubicBezTo>
                  <a:cubicBezTo>
                    <a:pt x="10" y="71"/>
                    <a:pt x="11" y="71"/>
                    <a:pt x="11" y="71"/>
                  </a:cubicBezTo>
                  <a:cubicBezTo>
                    <a:pt x="11" y="71"/>
                    <a:pt x="11" y="71"/>
                    <a:pt x="12" y="71"/>
                  </a:cubicBezTo>
                  <a:cubicBezTo>
                    <a:pt x="13" y="70"/>
                    <a:pt x="14" y="70"/>
                    <a:pt x="16" y="69"/>
                  </a:cubicBezTo>
                  <a:cubicBezTo>
                    <a:pt x="18" y="71"/>
                    <a:pt x="20" y="73"/>
                    <a:pt x="23" y="74"/>
                  </a:cubicBezTo>
                  <a:cubicBezTo>
                    <a:pt x="23" y="76"/>
                    <a:pt x="23" y="78"/>
                    <a:pt x="23" y="80"/>
                  </a:cubicBezTo>
                  <a:cubicBezTo>
                    <a:pt x="23" y="81"/>
                    <a:pt x="23" y="81"/>
                    <a:pt x="24" y="81"/>
                  </a:cubicBezTo>
                  <a:cubicBezTo>
                    <a:pt x="28" y="83"/>
                    <a:pt x="32" y="84"/>
                    <a:pt x="36" y="85"/>
                  </a:cubicBezTo>
                  <a:cubicBezTo>
                    <a:pt x="36" y="85"/>
                    <a:pt x="36" y="85"/>
                    <a:pt x="36" y="85"/>
                  </a:cubicBezTo>
                  <a:cubicBezTo>
                    <a:pt x="37" y="85"/>
                    <a:pt x="38" y="84"/>
                    <a:pt x="38" y="83"/>
                  </a:cubicBezTo>
                  <a:cubicBezTo>
                    <a:pt x="38" y="82"/>
                    <a:pt x="39" y="80"/>
                    <a:pt x="40" y="78"/>
                  </a:cubicBezTo>
                  <a:cubicBezTo>
                    <a:pt x="40" y="78"/>
                    <a:pt x="40" y="78"/>
                    <a:pt x="40" y="78"/>
                  </a:cubicBezTo>
                  <a:cubicBezTo>
                    <a:pt x="41" y="78"/>
                    <a:pt x="41" y="78"/>
                    <a:pt x="41" y="78"/>
                  </a:cubicBezTo>
                  <a:cubicBezTo>
                    <a:pt x="44" y="78"/>
                    <a:pt x="46" y="78"/>
                    <a:pt x="49" y="77"/>
                  </a:cubicBezTo>
                  <a:cubicBezTo>
                    <a:pt x="50" y="78"/>
                    <a:pt x="51" y="80"/>
                    <a:pt x="52" y="81"/>
                  </a:cubicBezTo>
                  <a:cubicBezTo>
                    <a:pt x="52" y="82"/>
                    <a:pt x="53" y="82"/>
                    <a:pt x="53" y="82"/>
                  </a:cubicBezTo>
                  <a:cubicBezTo>
                    <a:pt x="53" y="82"/>
                    <a:pt x="54" y="82"/>
                    <a:pt x="54" y="82"/>
                  </a:cubicBezTo>
                  <a:cubicBezTo>
                    <a:pt x="58" y="80"/>
                    <a:pt x="61" y="78"/>
                    <a:pt x="65" y="75"/>
                  </a:cubicBezTo>
                  <a:cubicBezTo>
                    <a:pt x="65" y="75"/>
                    <a:pt x="65" y="75"/>
                    <a:pt x="65" y="75"/>
                  </a:cubicBezTo>
                  <a:cubicBezTo>
                    <a:pt x="66" y="72"/>
                    <a:pt x="66" y="71"/>
                    <a:pt x="67" y="68"/>
                  </a:cubicBezTo>
                  <a:cubicBezTo>
                    <a:pt x="67" y="68"/>
                    <a:pt x="67" y="68"/>
                    <a:pt x="67" y="68"/>
                  </a:cubicBezTo>
                  <a:cubicBezTo>
                    <a:pt x="68" y="68"/>
                    <a:pt x="68" y="68"/>
                    <a:pt x="68" y="68"/>
                  </a:cubicBezTo>
                  <a:cubicBezTo>
                    <a:pt x="67" y="67"/>
                    <a:pt x="67" y="67"/>
                    <a:pt x="67" y="67"/>
                  </a:cubicBezTo>
                  <a:cubicBezTo>
                    <a:pt x="67" y="67"/>
                    <a:pt x="67" y="67"/>
                    <a:pt x="67" y="67"/>
                  </a:cubicBezTo>
                  <a:cubicBezTo>
                    <a:pt x="67" y="66"/>
                    <a:pt x="66" y="65"/>
                    <a:pt x="66" y="64"/>
                  </a:cubicBezTo>
                  <a:cubicBezTo>
                    <a:pt x="67" y="63"/>
                    <a:pt x="68" y="62"/>
                    <a:pt x="69" y="62"/>
                  </a:cubicBezTo>
                  <a:cubicBezTo>
                    <a:pt x="69" y="61"/>
                    <a:pt x="69" y="61"/>
                    <a:pt x="69" y="61"/>
                  </a:cubicBezTo>
                  <a:cubicBezTo>
                    <a:pt x="70" y="61"/>
                    <a:pt x="70" y="61"/>
                    <a:pt x="70" y="61"/>
                  </a:cubicBezTo>
                  <a:cubicBezTo>
                    <a:pt x="70" y="61"/>
                    <a:pt x="70" y="61"/>
                    <a:pt x="70" y="61"/>
                  </a:cubicBezTo>
                  <a:cubicBezTo>
                    <a:pt x="71" y="61"/>
                    <a:pt x="72" y="61"/>
                    <a:pt x="73" y="62"/>
                  </a:cubicBezTo>
                  <a:cubicBezTo>
                    <a:pt x="73" y="62"/>
                    <a:pt x="74" y="62"/>
                    <a:pt x="74" y="62"/>
                  </a:cubicBezTo>
                  <a:cubicBezTo>
                    <a:pt x="74" y="62"/>
                    <a:pt x="75" y="61"/>
                    <a:pt x="75" y="61"/>
                  </a:cubicBezTo>
                  <a:cubicBezTo>
                    <a:pt x="76" y="59"/>
                    <a:pt x="77" y="57"/>
                    <a:pt x="77" y="54"/>
                  </a:cubicBezTo>
                  <a:cubicBezTo>
                    <a:pt x="79" y="50"/>
                    <a:pt x="80" y="46"/>
                    <a:pt x="80" y="42"/>
                  </a:cubicBezTo>
                  <a:cubicBezTo>
                    <a:pt x="80" y="41"/>
                    <a:pt x="80" y="41"/>
                    <a:pt x="79" y="40"/>
                  </a:cubicBezTo>
                  <a:cubicBezTo>
                    <a:pt x="78" y="40"/>
                    <a:pt x="76" y="40"/>
                    <a:pt x="74" y="39"/>
                  </a:cubicBezTo>
                  <a:cubicBezTo>
                    <a:pt x="74" y="39"/>
                    <a:pt x="74" y="39"/>
                    <a:pt x="74" y="39"/>
                  </a:cubicBezTo>
                  <a:cubicBezTo>
                    <a:pt x="74" y="37"/>
                    <a:pt x="74" y="35"/>
                    <a:pt x="74" y="33"/>
                  </a:cubicBezTo>
                  <a:cubicBezTo>
                    <a:pt x="75" y="33"/>
                    <a:pt x="75" y="33"/>
                    <a:pt x="75" y="33"/>
                  </a:cubicBezTo>
                  <a:cubicBezTo>
                    <a:pt x="75" y="33"/>
                    <a:pt x="76" y="32"/>
                    <a:pt x="76" y="32"/>
                  </a:cubicBezTo>
                  <a:cubicBezTo>
                    <a:pt x="76" y="30"/>
                    <a:pt x="77" y="28"/>
                    <a:pt x="77" y="27"/>
                  </a:cubicBezTo>
                  <a:cubicBezTo>
                    <a:pt x="78" y="26"/>
                    <a:pt x="78" y="26"/>
                    <a:pt x="78" y="26"/>
                  </a:cubicBezTo>
                  <a:cubicBezTo>
                    <a:pt x="78" y="25"/>
                    <a:pt x="78" y="25"/>
                    <a:pt x="78" y="24"/>
                  </a:cubicBezTo>
                  <a:cubicBezTo>
                    <a:pt x="78" y="24"/>
                    <a:pt x="78" y="24"/>
                    <a:pt x="78" y="24"/>
                  </a:cubicBezTo>
                  <a:cubicBezTo>
                    <a:pt x="77" y="24"/>
                    <a:pt x="77" y="24"/>
                    <a:pt x="77" y="24"/>
                  </a:cubicBezTo>
                  <a:cubicBezTo>
                    <a:pt x="77" y="23"/>
                    <a:pt x="77" y="22"/>
                    <a:pt x="76" y="21"/>
                  </a:cubicBezTo>
                  <a:cubicBezTo>
                    <a:pt x="76" y="21"/>
                    <a:pt x="75" y="19"/>
                    <a:pt x="74" y="17"/>
                  </a:cubicBezTo>
                  <a:cubicBezTo>
                    <a:pt x="73" y="16"/>
                    <a:pt x="73" y="16"/>
                    <a:pt x="72" y="15"/>
                  </a:cubicBezTo>
                  <a:cubicBezTo>
                    <a:pt x="71" y="14"/>
                    <a:pt x="71" y="14"/>
                    <a:pt x="71" y="14"/>
                  </a:cubicBezTo>
                  <a:cubicBezTo>
                    <a:pt x="71" y="13"/>
                    <a:pt x="71" y="13"/>
                    <a:pt x="71" y="13"/>
                  </a:cubicBezTo>
                  <a:cubicBezTo>
                    <a:pt x="71" y="13"/>
                    <a:pt x="71" y="13"/>
                    <a:pt x="70" y="13"/>
                  </a:cubicBezTo>
                  <a:cubicBezTo>
                    <a:pt x="69" y="13"/>
                    <a:pt x="69" y="13"/>
                    <a:pt x="69" y="13"/>
                  </a:cubicBezTo>
                  <a:cubicBezTo>
                    <a:pt x="69" y="13"/>
                    <a:pt x="69" y="13"/>
                    <a:pt x="69" y="13"/>
                  </a:cubicBezTo>
                  <a:cubicBezTo>
                    <a:pt x="68" y="14"/>
                    <a:pt x="66" y="15"/>
                    <a:pt x="65" y="16"/>
                  </a:cubicBezTo>
                  <a:cubicBezTo>
                    <a:pt x="62" y="14"/>
                    <a:pt x="60" y="12"/>
                    <a:pt x="57" y="10"/>
                  </a:cubicBezTo>
                  <a:cubicBezTo>
                    <a:pt x="57" y="8"/>
                    <a:pt x="57" y="7"/>
                    <a:pt x="58" y="5"/>
                  </a:cubicBezTo>
                  <a:cubicBezTo>
                    <a:pt x="58" y="4"/>
                    <a:pt x="58" y="4"/>
                    <a:pt x="57" y="3"/>
                  </a:cubicBezTo>
                  <a:cubicBezTo>
                    <a:pt x="53" y="2"/>
                    <a:pt x="49" y="1"/>
                    <a:pt x="44" y="0"/>
                  </a:cubicBezTo>
                  <a:cubicBezTo>
                    <a:pt x="44" y="0"/>
                    <a:pt x="44" y="0"/>
                    <a:pt x="4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47"/>
            <p:cNvSpPr>
              <a:spLocks noEditPoints="1"/>
            </p:cNvSpPr>
            <p:nvPr/>
          </p:nvSpPr>
          <p:spPr bwMode="auto">
            <a:xfrm>
              <a:off x="5024" y="3007"/>
              <a:ext cx="296" cy="284"/>
            </a:xfrm>
            <a:custGeom>
              <a:avLst/>
              <a:gdLst>
                <a:gd name="T0" fmla="*/ 63 w 125"/>
                <a:gd name="T1" fmla="*/ 116 h 120"/>
                <a:gd name="T2" fmla="*/ 5 w 125"/>
                <a:gd name="T3" fmla="*/ 60 h 120"/>
                <a:gd name="T4" fmla="*/ 63 w 125"/>
                <a:gd name="T5" fmla="*/ 4 h 120"/>
                <a:gd name="T6" fmla="*/ 63 w 125"/>
                <a:gd name="T7" fmla="*/ 4 h 120"/>
                <a:gd name="T8" fmla="*/ 103 w 125"/>
                <a:gd name="T9" fmla="*/ 18 h 120"/>
                <a:gd name="T10" fmla="*/ 120 w 125"/>
                <a:gd name="T11" fmla="*/ 60 h 120"/>
                <a:gd name="T12" fmla="*/ 63 w 125"/>
                <a:gd name="T13" fmla="*/ 116 h 120"/>
                <a:gd name="T14" fmla="*/ 63 w 125"/>
                <a:gd name="T15" fmla="*/ 0 h 120"/>
                <a:gd name="T16" fmla="*/ 63 w 125"/>
                <a:gd name="T17" fmla="*/ 0 h 120"/>
                <a:gd name="T18" fmla="*/ 0 w 125"/>
                <a:gd name="T19" fmla="*/ 60 h 120"/>
                <a:gd name="T20" fmla="*/ 63 w 125"/>
                <a:gd name="T21" fmla="*/ 120 h 120"/>
                <a:gd name="T22" fmla="*/ 125 w 125"/>
                <a:gd name="T23" fmla="*/ 60 h 120"/>
                <a:gd name="T24" fmla="*/ 63 w 125"/>
                <a:gd name="T2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120">
                  <a:moveTo>
                    <a:pt x="63" y="116"/>
                  </a:moveTo>
                  <a:cubicBezTo>
                    <a:pt x="35" y="116"/>
                    <a:pt x="5" y="98"/>
                    <a:pt x="5" y="60"/>
                  </a:cubicBezTo>
                  <a:cubicBezTo>
                    <a:pt x="5" y="22"/>
                    <a:pt x="35" y="4"/>
                    <a:pt x="63" y="4"/>
                  </a:cubicBezTo>
                  <a:cubicBezTo>
                    <a:pt x="63" y="4"/>
                    <a:pt x="63" y="4"/>
                    <a:pt x="63" y="4"/>
                  </a:cubicBezTo>
                  <a:cubicBezTo>
                    <a:pt x="78" y="4"/>
                    <a:pt x="92" y="9"/>
                    <a:pt x="103" y="18"/>
                  </a:cubicBezTo>
                  <a:cubicBezTo>
                    <a:pt x="114" y="28"/>
                    <a:pt x="120" y="43"/>
                    <a:pt x="120" y="60"/>
                  </a:cubicBezTo>
                  <a:cubicBezTo>
                    <a:pt x="120" y="98"/>
                    <a:pt x="90" y="116"/>
                    <a:pt x="63" y="116"/>
                  </a:cubicBezTo>
                  <a:moveTo>
                    <a:pt x="63" y="0"/>
                  </a:moveTo>
                  <a:cubicBezTo>
                    <a:pt x="63" y="0"/>
                    <a:pt x="63" y="0"/>
                    <a:pt x="63" y="0"/>
                  </a:cubicBezTo>
                  <a:cubicBezTo>
                    <a:pt x="32" y="0"/>
                    <a:pt x="0" y="20"/>
                    <a:pt x="0" y="60"/>
                  </a:cubicBezTo>
                  <a:cubicBezTo>
                    <a:pt x="0" y="100"/>
                    <a:pt x="32" y="120"/>
                    <a:pt x="63" y="120"/>
                  </a:cubicBezTo>
                  <a:cubicBezTo>
                    <a:pt x="94" y="120"/>
                    <a:pt x="125" y="100"/>
                    <a:pt x="125" y="60"/>
                  </a:cubicBezTo>
                  <a:cubicBezTo>
                    <a:pt x="125" y="20"/>
                    <a:pt x="9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48"/>
            <p:cNvSpPr>
              <a:spLocks noEditPoints="1"/>
            </p:cNvSpPr>
            <p:nvPr/>
          </p:nvSpPr>
          <p:spPr bwMode="auto">
            <a:xfrm>
              <a:off x="4986" y="2969"/>
              <a:ext cx="372" cy="360"/>
            </a:xfrm>
            <a:custGeom>
              <a:avLst/>
              <a:gdLst>
                <a:gd name="T0" fmla="*/ 79 w 157"/>
                <a:gd name="T1" fmla="*/ 147 h 152"/>
                <a:gd name="T2" fmla="*/ 5 w 157"/>
                <a:gd name="T3" fmla="*/ 76 h 152"/>
                <a:gd name="T4" fmla="*/ 79 w 157"/>
                <a:gd name="T5" fmla="*/ 4 h 152"/>
                <a:gd name="T6" fmla="*/ 153 w 157"/>
                <a:gd name="T7" fmla="*/ 76 h 152"/>
                <a:gd name="T8" fmla="*/ 79 w 157"/>
                <a:gd name="T9" fmla="*/ 147 h 152"/>
                <a:gd name="T10" fmla="*/ 79 w 157"/>
                <a:gd name="T11" fmla="*/ 0 h 152"/>
                <a:gd name="T12" fmla="*/ 25 w 157"/>
                <a:gd name="T13" fmla="*/ 19 h 152"/>
                <a:gd name="T14" fmla="*/ 0 w 157"/>
                <a:gd name="T15" fmla="*/ 76 h 152"/>
                <a:gd name="T16" fmla="*/ 25 w 157"/>
                <a:gd name="T17" fmla="*/ 133 h 152"/>
                <a:gd name="T18" fmla="*/ 79 w 157"/>
                <a:gd name="T19" fmla="*/ 152 h 152"/>
                <a:gd name="T20" fmla="*/ 132 w 157"/>
                <a:gd name="T21" fmla="*/ 133 h 152"/>
                <a:gd name="T22" fmla="*/ 157 w 157"/>
                <a:gd name="T23" fmla="*/ 76 h 152"/>
                <a:gd name="T24" fmla="*/ 132 w 157"/>
                <a:gd name="T25" fmla="*/ 19 h 152"/>
                <a:gd name="T26" fmla="*/ 79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79" y="147"/>
                  </a:moveTo>
                  <a:cubicBezTo>
                    <a:pt x="42" y="147"/>
                    <a:pt x="5" y="124"/>
                    <a:pt x="5" y="76"/>
                  </a:cubicBezTo>
                  <a:cubicBezTo>
                    <a:pt x="5" y="28"/>
                    <a:pt x="42" y="4"/>
                    <a:pt x="79" y="4"/>
                  </a:cubicBezTo>
                  <a:cubicBezTo>
                    <a:pt x="116" y="4"/>
                    <a:pt x="153" y="28"/>
                    <a:pt x="153" y="76"/>
                  </a:cubicBezTo>
                  <a:cubicBezTo>
                    <a:pt x="153" y="124"/>
                    <a:pt x="116" y="147"/>
                    <a:pt x="79" y="147"/>
                  </a:cubicBezTo>
                  <a:moveTo>
                    <a:pt x="79" y="0"/>
                  </a:moveTo>
                  <a:cubicBezTo>
                    <a:pt x="58" y="0"/>
                    <a:pt x="39" y="7"/>
                    <a:pt x="25" y="19"/>
                  </a:cubicBezTo>
                  <a:cubicBezTo>
                    <a:pt x="9" y="33"/>
                    <a:pt x="0" y="53"/>
                    <a:pt x="0" y="76"/>
                  </a:cubicBezTo>
                  <a:cubicBezTo>
                    <a:pt x="0" y="99"/>
                    <a:pt x="9" y="119"/>
                    <a:pt x="25" y="133"/>
                  </a:cubicBezTo>
                  <a:cubicBezTo>
                    <a:pt x="39" y="145"/>
                    <a:pt x="58" y="152"/>
                    <a:pt x="79" y="152"/>
                  </a:cubicBezTo>
                  <a:cubicBezTo>
                    <a:pt x="99" y="152"/>
                    <a:pt x="118" y="145"/>
                    <a:pt x="132" y="133"/>
                  </a:cubicBezTo>
                  <a:cubicBezTo>
                    <a:pt x="148" y="119"/>
                    <a:pt x="157" y="99"/>
                    <a:pt x="157" y="76"/>
                  </a:cubicBezTo>
                  <a:cubicBezTo>
                    <a:pt x="157" y="53"/>
                    <a:pt x="148" y="33"/>
                    <a:pt x="132" y="19"/>
                  </a:cubicBezTo>
                  <a:cubicBezTo>
                    <a:pt x="118" y="7"/>
                    <a:pt x="99" y="0"/>
                    <a:pt x="7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749"/>
            <p:cNvSpPr/>
            <p:nvPr/>
          </p:nvSpPr>
          <p:spPr bwMode="auto">
            <a:xfrm>
              <a:off x="5159" y="3031"/>
              <a:ext cx="16" cy="31"/>
            </a:xfrm>
            <a:custGeom>
              <a:avLst/>
              <a:gdLst>
                <a:gd name="T0" fmla="*/ 4 w 7"/>
                <a:gd name="T1" fmla="*/ 0 h 13"/>
                <a:gd name="T2" fmla="*/ 1 w 7"/>
                <a:gd name="T3" fmla="*/ 1 h 13"/>
                <a:gd name="T4" fmla="*/ 2 w 7"/>
                <a:gd name="T5" fmla="*/ 12 h 13"/>
                <a:gd name="T6" fmla="*/ 3 w 7"/>
                <a:gd name="T7" fmla="*/ 13 h 13"/>
                <a:gd name="T8" fmla="*/ 4 w 7"/>
                <a:gd name="T9" fmla="*/ 13 h 13"/>
                <a:gd name="T10" fmla="*/ 6 w 7"/>
                <a:gd name="T11" fmla="*/ 10 h 13"/>
                <a:gd name="T12" fmla="*/ 6 w 7"/>
                <a:gd name="T13" fmla="*/ 3 h 13"/>
                <a:gd name="T14" fmla="*/ 5 w 7"/>
                <a:gd name="T15" fmla="*/ 0 h 13"/>
                <a:gd name="T16" fmla="*/ 4 w 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
                  <a:moveTo>
                    <a:pt x="4" y="0"/>
                  </a:moveTo>
                  <a:cubicBezTo>
                    <a:pt x="3" y="0"/>
                    <a:pt x="2" y="0"/>
                    <a:pt x="1" y="1"/>
                  </a:cubicBezTo>
                  <a:cubicBezTo>
                    <a:pt x="0" y="2"/>
                    <a:pt x="0" y="9"/>
                    <a:pt x="2" y="12"/>
                  </a:cubicBezTo>
                  <a:cubicBezTo>
                    <a:pt x="2" y="12"/>
                    <a:pt x="2" y="13"/>
                    <a:pt x="3" y="13"/>
                  </a:cubicBezTo>
                  <a:cubicBezTo>
                    <a:pt x="4" y="13"/>
                    <a:pt x="4" y="13"/>
                    <a:pt x="4" y="13"/>
                  </a:cubicBezTo>
                  <a:cubicBezTo>
                    <a:pt x="5" y="13"/>
                    <a:pt x="6" y="12"/>
                    <a:pt x="6" y="10"/>
                  </a:cubicBezTo>
                  <a:cubicBezTo>
                    <a:pt x="7" y="8"/>
                    <a:pt x="7" y="5"/>
                    <a:pt x="6" y="3"/>
                  </a:cubicBezTo>
                  <a:cubicBezTo>
                    <a:pt x="6" y="2"/>
                    <a:pt x="6" y="1"/>
                    <a:pt x="5" y="0"/>
                  </a:cubicBezTo>
                  <a:cubicBezTo>
                    <a:pt x="5"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750"/>
            <p:cNvSpPr/>
            <p:nvPr/>
          </p:nvSpPr>
          <p:spPr bwMode="auto">
            <a:xfrm>
              <a:off x="5159" y="3230"/>
              <a:ext cx="16" cy="40"/>
            </a:xfrm>
            <a:custGeom>
              <a:avLst/>
              <a:gdLst>
                <a:gd name="T0" fmla="*/ 3 w 7"/>
                <a:gd name="T1" fmla="*/ 0 h 17"/>
                <a:gd name="T2" fmla="*/ 1 w 7"/>
                <a:gd name="T3" fmla="*/ 2 h 17"/>
                <a:gd name="T4" fmla="*/ 1 w 7"/>
                <a:gd name="T5" fmla="*/ 14 h 17"/>
                <a:gd name="T6" fmla="*/ 2 w 7"/>
                <a:gd name="T7" fmla="*/ 16 h 17"/>
                <a:gd name="T8" fmla="*/ 4 w 7"/>
                <a:gd name="T9" fmla="*/ 17 h 17"/>
                <a:gd name="T10" fmla="*/ 6 w 7"/>
                <a:gd name="T11" fmla="*/ 16 h 17"/>
                <a:gd name="T12" fmla="*/ 5 w 7"/>
                <a:gd name="T13" fmla="*/ 1 h 17"/>
                <a:gd name="T14" fmla="*/ 4 w 7"/>
                <a:gd name="T15" fmla="*/ 0 h 17"/>
                <a:gd name="T16" fmla="*/ 3 w 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7">
                  <a:moveTo>
                    <a:pt x="3" y="0"/>
                  </a:moveTo>
                  <a:cubicBezTo>
                    <a:pt x="2" y="0"/>
                    <a:pt x="1" y="1"/>
                    <a:pt x="1" y="2"/>
                  </a:cubicBezTo>
                  <a:cubicBezTo>
                    <a:pt x="0" y="5"/>
                    <a:pt x="0" y="11"/>
                    <a:pt x="1" y="14"/>
                  </a:cubicBezTo>
                  <a:cubicBezTo>
                    <a:pt x="1" y="14"/>
                    <a:pt x="1" y="16"/>
                    <a:pt x="2" y="16"/>
                  </a:cubicBezTo>
                  <a:cubicBezTo>
                    <a:pt x="2" y="17"/>
                    <a:pt x="3" y="17"/>
                    <a:pt x="4" y="17"/>
                  </a:cubicBezTo>
                  <a:cubicBezTo>
                    <a:pt x="4" y="17"/>
                    <a:pt x="5" y="17"/>
                    <a:pt x="6" y="16"/>
                  </a:cubicBezTo>
                  <a:cubicBezTo>
                    <a:pt x="7" y="15"/>
                    <a:pt x="7" y="3"/>
                    <a:pt x="5" y="1"/>
                  </a:cubicBezTo>
                  <a:cubicBezTo>
                    <a:pt x="5" y="1"/>
                    <a:pt x="5" y="0"/>
                    <a:pt x="4" y="0"/>
                  </a:cubicBezTo>
                  <a:cubicBezTo>
                    <a:pt x="3" y="0"/>
                    <a:pt x="3" y="0"/>
                    <a:pt x="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51"/>
            <p:cNvSpPr/>
            <p:nvPr/>
          </p:nvSpPr>
          <p:spPr bwMode="auto">
            <a:xfrm>
              <a:off x="5047" y="3142"/>
              <a:ext cx="43" cy="17"/>
            </a:xfrm>
            <a:custGeom>
              <a:avLst/>
              <a:gdLst>
                <a:gd name="T0" fmla="*/ 9 w 18"/>
                <a:gd name="T1" fmla="*/ 0 h 7"/>
                <a:gd name="T2" fmla="*/ 3 w 18"/>
                <a:gd name="T3" fmla="*/ 1 h 7"/>
                <a:gd name="T4" fmla="*/ 1 w 18"/>
                <a:gd name="T5" fmla="*/ 2 h 7"/>
                <a:gd name="T6" fmla="*/ 1 w 18"/>
                <a:gd name="T7" fmla="*/ 6 h 7"/>
                <a:gd name="T8" fmla="*/ 8 w 18"/>
                <a:gd name="T9" fmla="*/ 7 h 7"/>
                <a:gd name="T10" fmla="*/ 16 w 18"/>
                <a:gd name="T11" fmla="*/ 5 h 7"/>
                <a:gd name="T12" fmla="*/ 17 w 18"/>
                <a:gd name="T13" fmla="*/ 4 h 7"/>
                <a:gd name="T14" fmla="*/ 17 w 18"/>
                <a:gd name="T15" fmla="*/ 2 h 7"/>
                <a:gd name="T16" fmla="*/ 15 w 18"/>
                <a:gd name="T17" fmla="*/ 1 h 7"/>
                <a:gd name="T18" fmla="*/ 9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9" y="0"/>
                  </a:moveTo>
                  <a:cubicBezTo>
                    <a:pt x="6" y="0"/>
                    <a:pt x="4" y="0"/>
                    <a:pt x="3" y="1"/>
                  </a:cubicBezTo>
                  <a:cubicBezTo>
                    <a:pt x="3" y="1"/>
                    <a:pt x="1" y="1"/>
                    <a:pt x="1" y="2"/>
                  </a:cubicBezTo>
                  <a:cubicBezTo>
                    <a:pt x="0" y="3"/>
                    <a:pt x="0" y="5"/>
                    <a:pt x="1" y="6"/>
                  </a:cubicBezTo>
                  <a:cubicBezTo>
                    <a:pt x="1" y="6"/>
                    <a:pt x="2" y="7"/>
                    <a:pt x="8" y="7"/>
                  </a:cubicBezTo>
                  <a:cubicBezTo>
                    <a:pt x="10" y="7"/>
                    <a:pt x="15" y="6"/>
                    <a:pt x="16" y="5"/>
                  </a:cubicBezTo>
                  <a:cubicBezTo>
                    <a:pt x="16" y="5"/>
                    <a:pt x="17" y="5"/>
                    <a:pt x="17" y="4"/>
                  </a:cubicBezTo>
                  <a:cubicBezTo>
                    <a:pt x="18" y="3"/>
                    <a:pt x="17" y="3"/>
                    <a:pt x="17" y="2"/>
                  </a:cubicBezTo>
                  <a:cubicBezTo>
                    <a:pt x="17" y="1"/>
                    <a:pt x="15" y="1"/>
                    <a:pt x="15" y="1"/>
                  </a:cubicBezTo>
                  <a:cubicBezTo>
                    <a:pt x="13" y="0"/>
                    <a:pt x="11"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752"/>
            <p:cNvSpPr/>
            <p:nvPr/>
          </p:nvSpPr>
          <p:spPr bwMode="auto">
            <a:xfrm>
              <a:off x="5246" y="3142"/>
              <a:ext cx="41" cy="17"/>
            </a:xfrm>
            <a:custGeom>
              <a:avLst/>
              <a:gdLst>
                <a:gd name="T0" fmla="*/ 9 w 17"/>
                <a:gd name="T1" fmla="*/ 0 h 7"/>
                <a:gd name="T2" fmla="*/ 1 w 17"/>
                <a:gd name="T3" fmla="*/ 2 h 7"/>
                <a:gd name="T4" fmla="*/ 0 w 17"/>
                <a:gd name="T5" fmla="*/ 3 h 7"/>
                <a:gd name="T6" fmla="*/ 0 w 17"/>
                <a:gd name="T7" fmla="*/ 5 h 7"/>
                <a:gd name="T8" fmla="*/ 2 w 17"/>
                <a:gd name="T9" fmla="*/ 6 h 7"/>
                <a:gd name="T10" fmla="*/ 9 w 17"/>
                <a:gd name="T11" fmla="*/ 7 h 7"/>
                <a:gd name="T12" fmla="*/ 14 w 17"/>
                <a:gd name="T13" fmla="*/ 6 h 7"/>
                <a:gd name="T14" fmla="*/ 17 w 17"/>
                <a:gd name="T15" fmla="*/ 5 h 7"/>
                <a:gd name="T16" fmla="*/ 16 w 17"/>
                <a:gd name="T17" fmla="*/ 1 h 7"/>
                <a:gd name="T18" fmla="*/ 9 w 1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9" y="0"/>
                  </a:moveTo>
                  <a:cubicBezTo>
                    <a:pt x="7" y="0"/>
                    <a:pt x="3" y="0"/>
                    <a:pt x="1" y="2"/>
                  </a:cubicBezTo>
                  <a:cubicBezTo>
                    <a:pt x="1" y="2"/>
                    <a:pt x="0" y="2"/>
                    <a:pt x="0" y="3"/>
                  </a:cubicBezTo>
                  <a:cubicBezTo>
                    <a:pt x="0" y="4"/>
                    <a:pt x="0" y="4"/>
                    <a:pt x="0" y="5"/>
                  </a:cubicBezTo>
                  <a:cubicBezTo>
                    <a:pt x="1" y="6"/>
                    <a:pt x="2" y="6"/>
                    <a:pt x="2" y="6"/>
                  </a:cubicBezTo>
                  <a:cubicBezTo>
                    <a:pt x="4" y="6"/>
                    <a:pt x="6" y="7"/>
                    <a:pt x="9" y="7"/>
                  </a:cubicBezTo>
                  <a:cubicBezTo>
                    <a:pt x="11" y="7"/>
                    <a:pt x="13" y="7"/>
                    <a:pt x="14" y="6"/>
                  </a:cubicBezTo>
                  <a:cubicBezTo>
                    <a:pt x="15" y="6"/>
                    <a:pt x="16" y="6"/>
                    <a:pt x="17" y="5"/>
                  </a:cubicBezTo>
                  <a:cubicBezTo>
                    <a:pt x="17" y="4"/>
                    <a:pt x="17" y="2"/>
                    <a:pt x="16" y="1"/>
                  </a:cubicBezTo>
                  <a:cubicBezTo>
                    <a:pt x="16" y="1"/>
                    <a:pt x="15"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53"/>
            <p:cNvSpPr/>
            <p:nvPr/>
          </p:nvSpPr>
          <p:spPr bwMode="auto">
            <a:xfrm>
              <a:off x="5066" y="3197"/>
              <a:ext cx="22" cy="19"/>
            </a:xfrm>
            <a:custGeom>
              <a:avLst/>
              <a:gdLst>
                <a:gd name="T0" fmla="*/ 7 w 9"/>
                <a:gd name="T1" fmla="*/ 0 h 8"/>
                <a:gd name="T2" fmla="*/ 6 w 9"/>
                <a:gd name="T3" fmla="*/ 1 h 8"/>
                <a:gd name="T4" fmla="*/ 1 w 9"/>
                <a:gd name="T5" fmla="*/ 5 h 8"/>
                <a:gd name="T6" fmla="*/ 1 w 9"/>
                <a:gd name="T7" fmla="*/ 7 h 8"/>
                <a:gd name="T8" fmla="*/ 2 w 9"/>
                <a:gd name="T9" fmla="*/ 8 h 8"/>
                <a:gd name="T10" fmla="*/ 3 w 9"/>
                <a:gd name="T11" fmla="*/ 8 h 8"/>
                <a:gd name="T12" fmla="*/ 9 w 9"/>
                <a:gd name="T13" fmla="*/ 2 h 8"/>
                <a:gd name="T14" fmla="*/ 8 w 9"/>
                <a:gd name="T15" fmla="*/ 0 h 8"/>
                <a:gd name="T16" fmla="*/ 7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0"/>
                  </a:moveTo>
                  <a:cubicBezTo>
                    <a:pt x="7" y="0"/>
                    <a:pt x="6" y="0"/>
                    <a:pt x="6" y="1"/>
                  </a:cubicBezTo>
                  <a:cubicBezTo>
                    <a:pt x="5" y="2"/>
                    <a:pt x="3" y="4"/>
                    <a:pt x="1" y="5"/>
                  </a:cubicBezTo>
                  <a:cubicBezTo>
                    <a:pt x="1" y="5"/>
                    <a:pt x="0" y="6"/>
                    <a:pt x="1" y="7"/>
                  </a:cubicBezTo>
                  <a:cubicBezTo>
                    <a:pt x="1" y="8"/>
                    <a:pt x="2" y="8"/>
                    <a:pt x="2" y="8"/>
                  </a:cubicBezTo>
                  <a:cubicBezTo>
                    <a:pt x="2" y="8"/>
                    <a:pt x="3" y="8"/>
                    <a:pt x="3" y="8"/>
                  </a:cubicBezTo>
                  <a:cubicBezTo>
                    <a:pt x="5" y="7"/>
                    <a:pt x="7" y="5"/>
                    <a:pt x="9" y="2"/>
                  </a:cubicBezTo>
                  <a:cubicBezTo>
                    <a:pt x="9" y="2"/>
                    <a:pt x="9" y="1"/>
                    <a:pt x="8" y="0"/>
                  </a:cubicBezTo>
                  <a:cubicBezTo>
                    <a:pt x="8"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54"/>
            <p:cNvSpPr/>
            <p:nvPr/>
          </p:nvSpPr>
          <p:spPr bwMode="auto">
            <a:xfrm>
              <a:off x="5111" y="3232"/>
              <a:ext cx="17" cy="19"/>
            </a:xfrm>
            <a:custGeom>
              <a:avLst/>
              <a:gdLst>
                <a:gd name="T0" fmla="*/ 5 w 7"/>
                <a:gd name="T1" fmla="*/ 0 h 8"/>
                <a:gd name="T2" fmla="*/ 4 w 7"/>
                <a:gd name="T3" fmla="*/ 1 h 8"/>
                <a:gd name="T4" fmla="*/ 1 w 7"/>
                <a:gd name="T5" fmla="*/ 6 h 8"/>
                <a:gd name="T6" fmla="*/ 1 w 7"/>
                <a:gd name="T7" fmla="*/ 8 h 8"/>
                <a:gd name="T8" fmla="*/ 2 w 7"/>
                <a:gd name="T9" fmla="*/ 8 h 8"/>
                <a:gd name="T10" fmla="*/ 3 w 7"/>
                <a:gd name="T11" fmla="*/ 8 h 8"/>
                <a:gd name="T12" fmla="*/ 6 w 7"/>
                <a:gd name="T13" fmla="*/ 3 h 8"/>
                <a:gd name="T14" fmla="*/ 6 w 7"/>
                <a:gd name="T15" fmla="*/ 1 h 8"/>
                <a:gd name="T16" fmla="*/ 5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5" y="0"/>
                  </a:moveTo>
                  <a:cubicBezTo>
                    <a:pt x="5" y="0"/>
                    <a:pt x="4" y="1"/>
                    <a:pt x="4" y="1"/>
                  </a:cubicBezTo>
                  <a:cubicBezTo>
                    <a:pt x="2" y="3"/>
                    <a:pt x="2" y="4"/>
                    <a:pt x="1" y="6"/>
                  </a:cubicBezTo>
                  <a:cubicBezTo>
                    <a:pt x="0" y="7"/>
                    <a:pt x="0" y="8"/>
                    <a:pt x="1" y="8"/>
                  </a:cubicBezTo>
                  <a:cubicBezTo>
                    <a:pt x="1" y="8"/>
                    <a:pt x="2" y="8"/>
                    <a:pt x="2" y="8"/>
                  </a:cubicBezTo>
                  <a:cubicBezTo>
                    <a:pt x="2" y="8"/>
                    <a:pt x="3" y="8"/>
                    <a:pt x="3" y="8"/>
                  </a:cubicBezTo>
                  <a:cubicBezTo>
                    <a:pt x="5" y="6"/>
                    <a:pt x="5" y="5"/>
                    <a:pt x="6" y="3"/>
                  </a:cubicBezTo>
                  <a:cubicBezTo>
                    <a:pt x="7" y="2"/>
                    <a:pt x="7" y="1"/>
                    <a:pt x="6" y="1"/>
                  </a:cubicBezTo>
                  <a:cubicBezTo>
                    <a:pt x="6" y="0"/>
                    <a:pt x="5" y="0"/>
                    <a:pt x="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55"/>
            <p:cNvSpPr/>
            <p:nvPr/>
          </p:nvSpPr>
          <p:spPr bwMode="auto">
            <a:xfrm>
              <a:off x="5211" y="3235"/>
              <a:ext cx="19" cy="14"/>
            </a:xfrm>
            <a:custGeom>
              <a:avLst/>
              <a:gdLst>
                <a:gd name="T0" fmla="*/ 2 w 8"/>
                <a:gd name="T1" fmla="*/ 0 h 6"/>
                <a:gd name="T2" fmla="*/ 1 w 8"/>
                <a:gd name="T3" fmla="*/ 0 h 6"/>
                <a:gd name="T4" fmla="*/ 1 w 8"/>
                <a:gd name="T5" fmla="*/ 2 h 6"/>
                <a:gd name="T6" fmla="*/ 3 w 8"/>
                <a:gd name="T7" fmla="*/ 5 h 6"/>
                <a:gd name="T8" fmla="*/ 5 w 8"/>
                <a:gd name="T9" fmla="*/ 6 h 6"/>
                <a:gd name="T10" fmla="*/ 6 w 8"/>
                <a:gd name="T11" fmla="*/ 6 h 6"/>
                <a:gd name="T12" fmla="*/ 7 w 8"/>
                <a:gd name="T13" fmla="*/ 5 h 6"/>
                <a:gd name="T14" fmla="*/ 7 w 8"/>
                <a:gd name="T15" fmla="*/ 3 h 6"/>
                <a:gd name="T16" fmla="*/ 5 w 8"/>
                <a:gd name="T17" fmla="*/ 2 h 6"/>
                <a:gd name="T18" fmla="*/ 4 w 8"/>
                <a:gd name="T19" fmla="*/ 0 h 6"/>
                <a:gd name="T20" fmla="*/ 2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2" y="0"/>
                  </a:moveTo>
                  <a:cubicBezTo>
                    <a:pt x="2" y="0"/>
                    <a:pt x="2" y="0"/>
                    <a:pt x="1" y="0"/>
                  </a:cubicBezTo>
                  <a:cubicBezTo>
                    <a:pt x="1" y="1"/>
                    <a:pt x="0" y="2"/>
                    <a:pt x="1" y="2"/>
                  </a:cubicBezTo>
                  <a:cubicBezTo>
                    <a:pt x="2" y="3"/>
                    <a:pt x="2" y="4"/>
                    <a:pt x="3" y="5"/>
                  </a:cubicBezTo>
                  <a:cubicBezTo>
                    <a:pt x="3" y="5"/>
                    <a:pt x="4" y="6"/>
                    <a:pt x="5" y="6"/>
                  </a:cubicBezTo>
                  <a:cubicBezTo>
                    <a:pt x="5" y="6"/>
                    <a:pt x="6" y="6"/>
                    <a:pt x="6" y="6"/>
                  </a:cubicBezTo>
                  <a:cubicBezTo>
                    <a:pt x="6" y="6"/>
                    <a:pt x="7" y="6"/>
                    <a:pt x="7" y="5"/>
                  </a:cubicBezTo>
                  <a:cubicBezTo>
                    <a:pt x="8" y="5"/>
                    <a:pt x="7" y="4"/>
                    <a:pt x="7" y="3"/>
                  </a:cubicBezTo>
                  <a:cubicBezTo>
                    <a:pt x="6" y="3"/>
                    <a:pt x="5" y="2"/>
                    <a:pt x="5" y="2"/>
                  </a:cubicBezTo>
                  <a:cubicBezTo>
                    <a:pt x="5" y="2"/>
                    <a:pt x="4" y="1"/>
                    <a:pt x="4"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56"/>
            <p:cNvSpPr/>
            <p:nvPr/>
          </p:nvSpPr>
          <p:spPr bwMode="auto">
            <a:xfrm>
              <a:off x="5251" y="3197"/>
              <a:ext cx="21" cy="14"/>
            </a:xfrm>
            <a:custGeom>
              <a:avLst/>
              <a:gdLst>
                <a:gd name="T0" fmla="*/ 2 w 9"/>
                <a:gd name="T1" fmla="*/ 0 h 6"/>
                <a:gd name="T2" fmla="*/ 1 w 9"/>
                <a:gd name="T3" fmla="*/ 0 h 6"/>
                <a:gd name="T4" fmla="*/ 1 w 9"/>
                <a:gd name="T5" fmla="*/ 3 h 6"/>
                <a:gd name="T6" fmla="*/ 4 w 9"/>
                <a:gd name="T7" fmla="*/ 4 h 6"/>
                <a:gd name="T8" fmla="*/ 7 w 9"/>
                <a:gd name="T9" fmla="*/ 6 h 6"/>
                <a:gd name="T10" fmla="*/ 8 w 9"/>
                <a:gd name="T11" fmla="*/ 6 h 6"/>
                <a:gd name="T12" fmla="*/ 9 w 9"/>
                <a:gd name="T13" fmla="*/ 5 h 6"/>
                <a:gd name="T14" fmla="*/ 8 w 9"/>
                <a:gd name="T15" fmla="*/ 3 h 6"/>
                <a:gd name="T16" fmla="*/ 6 w 9"/>
                <a:gd name="T17" fmla="*/ 2 h 6"/>
                <a:gd name="T18" fmla="*/ 3 w 9"/>
                <a:gd name="T19" fmla="*/ 0 h 6"/>
                <a:gd name="T20" fmla="*/ 2 w 9"/>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2" y="0"/>
                  </a:moveTo>
                  <a:cubicBezTo>
                    <a:pt x="2" y="0"/>
                    <a:pt x="1" y="0"/>
                    <a:pt x="1" y="0"/>
                  </a:cubicBezTo>
                  <a:cubicBezTo>
                    <a:pt x="0" y="1"/>
                    <a:pt x="1" y="2"/>
                    <a:pt x="1" y="3"/>
                  </a:cubicBezTo>
                  <a:cubicBezTo>
                    <a:pt x="3" y="3"/>
                    <a:pt x="3" y="4"/>
                    <a:pt x="4" y="4"/>
                  </a:cubicBezTo>
                  <a:cubicBezTo>
                    <a:pt x="4" y="5"/>
                    <a:pt x="5" y="5"/>
                    <a:pt x="7" y="6"/>
                  </a:cubicBezTo>
                  <a:cubicBezTo>
                    <a:pt x="7" y="6"/>
                    <a:pt x="7" y="6"/>
                    <a:pt x="8" y="6"/>
                  </a:cubicBezTo>
                  <a:cubicBezTo>
                    <a:pt x="8" y="6"/>
                    <a:pt x="9" y="6"/>
                    <a:pt x="9" y="5"/>
                  </a:cubicBezTo>
                  <a:cubicBezTo>
                    <a:pt x="9" y="5"/>
                    <a:pt x="9" y="4"/>
                    <a:pt x="8" y="3"/>
                  </a:cubicBezTo>
                  <a:cubicBezTo>
                    <a:pt x="7" y="2"/>
                    <a:pt x="6" y="2"/>
                    <a:pt x="6" y="2"/>
                  </a:cubicBezTo>
                  <a:cubicBezTo>
                    <a:pt x="5" y="1"/>
                    <a:pt x="5"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57"/>
            <p:cNvSpPr/>
            <p:nvPr/>
          </p:nvSpPr>
          <p:spPr bwMode="auto">
            <a:xfrm>
              <a:off x="5059" y="3093"/>
              <a:ext cx="26" cy="16"/>
            </a:xfrm>
            <a:custGeom>
              <a:avLst/>
              <a:gdLst>
                <a:gd name="T0" fmla="*/ 1 w 11"/>
                <a:gd name="T1" fmla="*/ 0 h 7"/>
                <a:gd name="T2" fmla="*/ 0 w 11"/>
                <a:gd name="T3" fmla="*/ 1 h 7"/>
                <a:gd name="T4" fmla="*/ 0 w 11"/>
                <a:gd name="T5" fmla="*/ 3 h 7"/>
                <a:gd name="T6" fmla="*/ 4 w 11"/>
                <a:gd name="T7" fmla="*/ 5 h 7"/>
                <a:gd name="T8" fmla="*/ 8 w 11"/>
                <a:gd name="T9" fmla="*/ 7 h 7"/>
                <a:gd name="T10" fmla="*/ 9 w 11"/>
                <a:gd name="T11" fmla="*/ 7 h 7"/>
                <a:gd name="T12" fmla="*/ 10 w 11"/>
                <a:gd name="T13" fmla="*/ 6 h 7"/>
                <a:gd name="T14" fmla="*/ 10 w 11"/>
                <a:gd name="T15" fmla="*/ 4 h 7"/>
                <a:gd name="T16" fmla="*/ 5 w 11"/>
                <a:gd name="T17" fmla="*/ 2 h 7"/>
                <a:gd name="T18" fmla="*/ 2 w 11"/>
                <a:gd name="T19" fmla="*/ 0 h 7"/>
                <a:gd name="T20" fmla="*/ 1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1" y="0"/>
                  </a:moveTo>
                  <a:cubicBezTo>
                    <a:pt x="1" y="0"/>
                    <a:pt x="0" y="0"/>
                    <a:pt x="0" y="1"/>
                  </a:cubicBezTo>
                  <a:cubicBezTo>
                    <a:pt x="0" y="1"/>
                    <a:pt x="0" y="2"/>
                    <a:pt x="0" y="3"/>
                  </a:cubicBezTo>
                  <a:cubicBezTo>
                    <a:pt x="2" y="4"/>
                    <a:pt x="3" y="4"/>
                    <a:pt x="4" y="5"/>
                  </a:cubicBezTo>
                  <a:cubicBezTo>
                    <a:pt x="5" y="6"/>
                    <a:pt x="7" y="6"/>
                    <a:pt x="8" y="7"/>
                  </a:cubicBezTo>
                  <a:cubicBezTo>
                    <a:pt x="8" y="7"/>
                    <a:pt x="9" y="7"/>
                    <a:pt x="9" y="7"/>
                  </a:cubicBezTo>
                  <a:cubicBezTo>
                    <a:pt x="9" y="7"/>
                    <a:pt x="10" y="7"/>
                    <a:pt x="10" y="6"/>
                  </a:cubicBezTo>
                  <a:cubicBezTo>
                    <a:pt x="11" y="6"/>
                    <a:pt x="11" y="5"/>
                    <a:pt x="10" y="4"/>
                  </a:cubicBezTo>
                  <a:cubicBezTo>
                    <a:pt x="8" y="3"/>
                    <a:pt x="7" y="3"/>
                    <a:pt x="5" y="2"/>
                  </a:cubicBezTo>
                  <a:cubicBezTo>
                    <a:pt x="4" y="1"/>
                    <a:pt x="3" y="1"/>
                    <a:pt x="2" y="0"/>
                  </a:cubicBezTo>
                  <a:cubicBezTo>
                    <a:pt x="2" y="0"/>
                    <a:pt x="2" y="0"/>
                    <a:pt x="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58"/>
            <p:cNvSpPr/>
            <p:nvPr/>
          </p:nvSpPr>
          <p:spPr bwMode="auto">
            <a:xfrm>
              <a:off x="5211" y="3040"/>
              <a:ext cx="19" cy="22"/>
            </a:xfrm>
            <a:custGeom>
              <a:avLst/>
              <a:gdLst>
                <a:gd name="T0" fmla="*/ 6 w 8"/>
                <a:gd name="T1" fmla="*/ 0 h 9"/>
                <a:gd name="T2" fmla="*/ 5 w 8"/>
                <a:gd name="T3" fmla="*/ 1 h 9"/>
                <a:gd name="T4" fmla="*/ 3 w 8"/>
                <a:gd name="T5" fmla="*/ 3 h 9"/>
                <a:gd name="T6" fmla="*/ 0 w 8"/>
                <a:gd name="T7" fmla="*/ 7 h 9"/>
                <a:gd name="T8" fmla="*/ 1 w 8"/>
                <a:gd name="T9" fmla="*/ 9 h 9"/>
                <a:gd name="T10" fmla="*/ 2 w 8"/>
                <a:gd name="T11" fmla="*/ 9 h 9"/>
                <a:gd name="T12" fmla="*/ 3 w 8"/>
                <a:gd name="T13" fmla="*/ 8 h 9"/>
                <a:gd name="T14" fmla="*/ 5 w 8"/>
                <a:gd name="T15" fmla="*/ 6 h 9"/>
                <a:gd name="T16" fmla="*/ 7 w 8"/>
                <a:gd name="T17" fmla="*/ 2 h 9"/>
                <a:gd name="T18" fmla="*/ 7 w 8"/>
                <a:gd name="T19" fmla="*/ 0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cubicBezTo>
                    <a:pt x="5" y="0"/>
                    <a:pt x="5" y="0"/>
                    <a:pt x="5" y="1"/>
                  </a:cubicBezTo>
                  <a:cubicBezTo>
                    <a:pt x="4" y="2"/>
                    <a:pt x="3" y="3"/>
                    <a:pt x="3" y="3"/>
                  </a:cubicBezTo>
                  <a:cubicBezTo>
                    <a:pt x="2" y="4"/>
                    <a:pt x="1" y="5"/>
                    <a:pt x="0" y="7"/>
                  </a:cubicBezTo>
                  <a:cubicBezTo>
                    <a:pt x="0" y="7"/>
                    <a:pt x="0" y="8"/>
                    <a:pt x="1" y="9"/>
                  </a:cubicBezTo>
                  <a:cubicBezTo>
                    <a:pt x="1" y="9"/>
                    <a:pt x="1" y="9"/>
                    <a:pt x="2" y="9"/>
                  </a:cubicBezTo>
                  <a:cubicBezTo>
                    <a:pt x="2" y="9"/>
                    <a:pt x="3" y="9"/>
                    <a:pt x="3" y="8"/>
                  </a:cubicBezTo>
                  <a:cubicBezTo>
                    <a:pt x="4" y="7"/>
                    <a:pt x="4" y="6"/>
                    <a:pt x="5" y="6"/>
                  </a:cubicBezTo>
                  <a:cubicBezTo>
                    <a:pt x="6" y="5"/>
                    <a:pt x="6" y="4"/>
                    <a:pt x="7" y="2"/>
                  </a:cubicBezTo>
                  <a:cubicBezTo>
                    <a:pt x="8" y="2"/>
                    <a:pt x="8" y="1"/>
                    <a:pt x="7" y="0"/>
                  </a:cubicBezTo>
                  <a:cubicBezTo>
                    <a:pt x="7" y="0"/>
                    <a:pt x="6" y="0"/>
                    <a:pt x="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59"/>
            <p:cNvSpPr/>
            <p:nvPr/>
          </p:nvSpPr>
          <p:spPr bwMode="auto">
            <a:xfrm>
              <a:off x="5251" y="3071"/>
              <a:ext cx="19" cy="19"/>
            </a:xfrm>
            <a:custGeom>
              <a:avLst/>
              <a:gdLst>
                <a:gd name="T0" fmla="*/ 7 w 8"/>
                <a:gd name="T1" fmla="*/ 0 h 8"/>
                <a:gd name="T2" fmla="*/ 5 w 8"/>
                <a:gd name="T3" fmla="*/ 1 h 8"/>
                <a:gd name="T4" fmla="*/ 2 w 8"/>
                <a:gd name="T5" fmla="*/ 5 h 8"/>
                <a:gd name="T6" fmla="*/ 1 w 8"/>
                <a:gd name="T7" fmla="*/ 7 h 8"/>
                <a:gd name="T8" fmla="*/ 2 w 8"/>
                <a:gd name="T9" fmla="*/ 8 h 8"/>
                <a:gd name="T10" fmla="*/ 3 w 8"/>
                <a:gd name="T11" fmla="*/ 8 h 8"/>
                <a:gd name="T12" fmla="*/ 8 w 8"/>
                <a:gd name="T13" fmla="*/ 3 h 8"/>
                <a:gd name="T14" fmla="*/ 7 w 8"/>
                <a:gd name="T15" fmla="*/ 1 h 8"/>
                <a:gd name="T16" fmla="*/ 7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7" y="0"/>
                  </a:moveTo>
                  <a:cubicBezTo>
                    <a:pt x="6" y="0"/>
                    <a:pt x="5" y="1"/>
                    <a:pt x="5" y="1"/>
                  </a:cubicBezTo>
                  <a:cubicBezTo>
                    <a:pt x="4" y="3"/>
                    <a:pt x="3" y="4"/>
                    <a:pt x="2" y="5"/>
                  </a:cubicBezTo>
                  <a:cubicBezTo>
                    <a:pt x="1" y="5"/>
                    <a:pt x="0" y="6"/>
                    <a:pt x="1" y="7"/>
                  </a:cubicBezTo>
                  <a:cubicBezTo>
                    <a:pt x="1" y="8"/>
                    <a:pt x="2" y="8"/>
                    <a:pt x="2" y="8"/>
                  </a:cubicBezTo>
                  <a:cubicBezTo>
                    <a:pt x="3" y="8"/>
                    <a:pt x="3" y="8"/>
                    <a:pt x="3" y="8"/>
                  </a:cubicBezTo>
                  <a:cubicBezTo>
                    <a:pt x="5" y="6"/>
                    <a:pt x="7" y="5"/>
                    <a:pt x="8" y="3"/>
                  </a:cubicBezTo>
                  <a:cubicBezTo>
                    <a:pt x="8" y="2"/>
                    <a:pt x="8" y="1"/>
                    <a:pt x="7" y="1"/>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60"/>
            <p:cNvSpPr>
              <a:spLocks noEditPoints="1"/>
            </p:cNvSpPr>
            <p:nvPr/>
          </p:nvSpPr>
          <p:spPr bwMode="auto">
            <a:xfrm>
              <a:off x="5100" y="3057"/>
              <a:ext cx="158" cy="116"/>
            </a:xfrm>
            <a:custGeom>
              <a:avLst/>
              <a:gdLst>
                <a:gd name="T0" fmla="*/ 30 w 67"/>
                <a:gd name="T1" fmla="*/ 43 h 49"/>
                <a:gd name="T2" fmla="*/ 27 w 67"/>
                <a:gd name="T3" fmla="*/ 41 h 49"/>
                <a:gd name="T4" fmla="*/ 30 w 67"/>
                <a:gd name="T5" fmla="*/ 37 h 49"/>
                <a:gd name="T6" fmla="*/ 30 w 67"/>
                <a:gd name="T7" fmla="*/ 37 h 49"/>
                <a:gd name="T8" fmla="*/ 33 w 67"/>
                <a:gd name="T9" fmla="*/ 39 h 49"/>
                <a:gd name="T10" fmla="*/ 32 w 67"/>
                <a:gd name="T11" fmla="*/ 42 h 49"/>
                <a:gd name="T12" fmla="*/ 30 w 67"/>
                <a:gd name="T13" fmla="*/ 43 h 49"/>
                <a:gd name="T14" fmla="*/ 4 w 67"/>
                <a:gd name="T15" fmla="*/ 0 h 49"/>
                <a:gd name="T16" fmla="*/ 3 w 67"/>
                <a:gd name="T17" fmla="*/ 0 h 49"/>
                <a:gd name="T18" fmla="*/ 6 w 67"/>
                <a:gd name="T19" fmla="*/ 11 h 49"/>
                <a:gd name="T20" fmla="*/ 28 w 67"/>
                <a:gd name="T21" fmla="*/ 48 h 49"/>
                <a:gd name="T22" fmla="*/ 29 w 67"/>
                <a:gd name="T23" fmla="*/ 49 h 49"/>
                <a:gd name="T24" fmla="*/ 65 w 67"/>
                <a:gd name="T25" fmla="*/ 25 h 49"/>
                <a:gd name="T26" fmla="*/ 60 w 67"/>
                <a:gd name="T27" fmla="*/ 19 h 49"/>
                <a:gd name="T28" fmla="*/ 32 w 67"/>
                <a:gd name="T29" fmla="*/ 34 h 49"/>
                <a:gd name="T30" fmla="*/ 11 w 67"/>
                <a:gd name="T31" fmla="*/ 6 h 49"/>
                <a:gd name="T32" fmla="*/ 4 w 67"/>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9">
                  <a:moveTo>
                    <a:pt x="30" y="43"/>
                  </a:moveTo>
                  <a:cubicBezTo>
                    <a:pt x="29" y="43"/>
                    <a:pt x="28" y="43"/>
                    <a:pt x="27" y="41"/>
                  </a:cubicBezTo>
                  <a:cubicBezTo>
                    <a:pt x="26" y="40"/>
                    <a:pt x="28" y="37"/>
                    <a:pt x="30" y="37"/>
                  </a:cubicBezTo>
                  <a:cubicBezTo>
                    <a:pt x="30" y="37"/>
                    <a:pt x="30" y="37"/>
                    <a:pt x="30" y="37"/>
                  </a:cubicBezTo>
                  <a:cubicBezTo>
                    <a:pt x="31" y="37"/>
                    <a:pt x="33" y="38"/>
                    <a:pt x="33" y="39"/>
                  </a:cubicBezTo>
                  <a:cubicBezTo>
                    <a:pt x="34" y="40"/>
                    <a:pt x="33" y="42"/>
                    <a:pt x="32" y="42"/>
                  </a:cubicBezTo>
                  <a:cubicBezTo>
                    <a:pt x="32" y="43"/>
                    <a:pt x="31" y="43"/>
                    <a:pt x="30" y="43"/>
                  </a:cubicBezTo>
                  <a:moveTo>
                    <a:pt x="4" y="0"/>
                  </a:moveTo>
                  <a:cubicBezTo>
                    <a:pt x="4" y="0"/>
                    <a:pt x="3" y="0"/>
                    <a:pt x="3" y="0"/>
                  </a:cubicBezTo>
                  <a:cubicBezTo>
                    <a:pt x="0" y="2"/>
                    <a:pt x="6" y="11"/>
                    <a:pt x="6" y="11"/>
                  </a:cubicBezTo>
                  <a:cubicBezTo>
                    <a:pt x="13" y="23"/>
                    <a:pt x="24" y="45"/>
                    <a:pt x="28" y="48"/>
                  </a:cubicBezTo>
                  <a:cubicBezTo>
                    <a:pt x="28" y="48"/>
                    <a:pt x="29" y="49"/>
                    <a:pt x="29" y="49"/>
                  </a:cubicBezTo>
                  <a:cubicBezTo>
                    <a:pt x="35" y="49"/>
                    <a:pt x="65" y="25"/>
                    <a:pt x="65" y="25"/>
                  </a:cubicBezTo>
                  <a:cubicBezTo>
                    <a:pt x="67" y="20"/>
                    <a:pt x="62" y="19"/>
                    <a:pt x="60" y="19"/>
                  </a:cubicBezTo>
                  <a:cubicBezTo>
                    <a:pt x="60" y="19"/>
                    <a:pt x="37" y="32"/>
                    <a:pt x="32" y="34"/>
                  </a:cubicBezTo>
                  <a:cubicBezTo>
                    <a:pt x="28" y="32"/>
                    <a:pt x="17" y="14"/>
                    <a:pt x="11" y="6"/>
                  </a:cubicBezTo>
                  <a:cubicBezTo>
                    <a:pt x="11" y="6"/>
                    <a:pt x="6"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61"/>
            <p:cNvSpPr>
              <a:spLocks noEditPoints="1"/>
            </p:cNvSpPr>
            <p:nvPr/>
          </p:nvSpPr>
          <p:spPr bwMode="auto">
            <a:xfrm>
              <a:off x="4716" y="1367"/>
              <a:ext cx="440" cy="450"/>
            </a:xfrm>
            <a:custGeom>
              <a:avLst/>
              <a:gdLst>
                <a:gd name="T0" fmla="*/ 124 w 186"/>
                <a:gd name="T1" fmla="*/ 174 h 190"/>
                <a:gd name="T2" fmla="*/ 90 w 186"/>
                <a:gd name="T3" fmla="*/ 167 h 190"/>
                <a:gd name="T4" fmla="*/ 102 w 186"/>
                <a:gd name="T5" fmla="*/ 167 h 190"/>
                <a:gd name="T6" fmla="*/ 69 w 186"/>
                <a:gd name="T7" fmla="*/ 184 h 190"/>
                <a:gd name="T8" fmla="*/ 105 w 186"/>
                <a:gd name="T9" fmla="*/ 185 h 190"/>
                <a:gd name="T10" fmla="*/ 120 w 186"/>
                <a:gd name="T11" fmla="*/ 172 h 190"/>
                <a:gd name="T12" fmla="*/ 120 w 186"/>
                <a:gd name="T13" fmla="*/ 173 h 190"/>
                <a:gd name="T14" fmla="*/ 46 w 186"/>
                <a:gd name="T15" fmla="*/ 175 h 190"/>
                <a:gd name="T16" fmla="*/ 141 w 186"/>
                <a:gd name="T17" fmla="*/ 156 h 190"/>
                <a:gd name="T18" fmla="*/ 36 w 186"/>
                <a:gd name="T19" fmla="*/ 169 h 190"/>
                <a:gd name="T20" fmla="*/ 118 w 186"/>
                <a:gd name="T21" fmla="*/ 162 h 190"/>
                <a:gd name="T22" fmla="*/ 123 w 186"/>
                <a:gd name="T23" fmla="*/ 154 h 190"/>
                <a:gd name="T24" fmla="*/ 34 w 186"/>
                <a:gd name="T25" fmla="*/ 149 h 190"/>
                <a:gd name="T26" fmla="*/ 151 w 186"/>
                <a:gd name="T27" fmla="*/ 167 h 190"/>
                <a:gd name="T28" fmla="*/ 18 w 186"/>
                <a:gd name="T29" fmla="*/ 149 h 190"/>
                <a:gd name="T30" fmla="*/ 16 w 186"/>
                <a:gd name="T31" fmla="*/ 145 h 190"/>
                <a:gd name="T32" fmla="*/ 161 w 186"/>
                <a:gd name="T33" fmla="*/ 157 h 190"/>
                <a:gd name="T34" fmla="*/ 10 w 186"/>
                <a:gd name="T35" fmla="*/ 134 h 190"/>
                <a:gd name="T36" fmla="*/ 110 w 186"/>
                <a:gd name="T37" fmla="*/ 128 h 190"/>
                <a:gd name="T38" fmla="*/ 170 w 186"/>
                <a:gd name="T39" fmla="*/ 124 h 190"/>
                <a:gd name="T40" fmla="*/ 102 w 186"/>
                <a:gd name="T41" fmla="*/ 121 h 190"/>
                <a:gd name="T42" fmla="*/ 162 w 186"/>
                <a:gd name="T43" fmla="*/ 115 h 190"/>
                <a:gd name="T44" fmla="*/ 156 w 186"/>
                <a:gd name="T45" fmla="*/ 118 h 190"/>
                <a:gd name="T46" fmla="*/ 6 w 186"/>
                <a:gd name="T47" fmla="*/ 117 h 190"/>
                <a:gd name="T48" fmla="*/ 133 w 186"/>
                <a:gd name="T49" fmla="*/ 109 h 190"/>
                <a:gd name="T50" fmla="*/ 177 w 186"/>
                <a:gd name="T51" fmla="*/ 135 h 190"/>
                <a:gd name="T52" fmla="*/ 99 w 186"/>
                <a:gd name="T53" fmla="*/ 107 h 190"/>
                <a:gd name="T54" fmla="*/ 129 w 186"/>
                <a:gd name="T55" fmla="*/ 157 h 190"/>
                <a:gd name="T56" fmla="*/ 106 w 186"/>
                <a:gd name="T57" fmla="*/ 101 h 190"/>
                <a:gd name="T58" fmla="*/ 168 w 186"/>
                <a:gd name="T59" fmla="*/ 128 h 190"/>
                <a:gd name="T60" fmla="*/ 110 w 186"/>
                <a:gd name="T61" fmla="*/ 98 h 190"/>
                <a:gd name="T62" fmla="*/ 97 w 186"/>
                <a:gd name="T63" fmla="*/ 92 h 190"/>
                <a:gd name="T64" fmla="*/ 103 w 186"/>
                <a:gd name="T65" fmla="*/ 88 h 190"/>
                <a:gd name="T66" fmla="*/ 107 w 186"/>
                <a:gd name="T67" fmla="*/ 86 h 190"/>
                <a:gd name="T68" fmla="*/ 123 w 186"/>
                <a:gd name="T69" fmla="*/ 85 h 190"/>
                <a:gd name="T70" fmla="*/ 151 w 186"/>
                <a:gd name="T71" fmla="*/ 107 h 190"/>
                <a:gd name="T72" fmla="*/ 111 w 186"/>
                <a:gd name="T73" fmla="*/ 93 h 190"/>
                <a:gd name="T74" fmla="*/ 123 w 186"/>
                <a:gd name="T75" fmla="*/ 69 h 190"/>
                <a:gd name="T76" fmla="*/ 138 w 186"/>
                <a:gd name="T77" fmla="*/ 60 h 190"/>
                <a:gd name="T78" fmla="*/ 137 w 186"/>
                <a:gd name="T79" fmla="*/ 72 h 190"/>
                <a:gd name="T80" fmla="*/ 168 w 186"/>
                <a:gd name="T81" fmla="*/ 58 h 190"/>
                <a:gd name="T82" fmla="*/ 160 w 186"/>
                <a:gd name="T83" fmla="*/ 62 h 190"/>
                <a:gd name="T84" fmla="*/ 18 w 186"/>
                <a:gd name="T85" fmla="*/ 48 h 190"/>
                <a:gd name="T86" fmla="*/ 95 w 186"/>
                <a:gd name="T87" fmla="*/ 114 h 190"/>
                <a:gd name="T88" fmla="*/ 110 w 186"/>
                <a:gd name="T89" fmla="*/ 162 h 190"/>
                <a:gd name="T90" fmla="*/ 70 w 186"/>
                <a:gd name="T91" fmla="*/ 160 h 190"/>
                <a:gd name="T92" fmla="*/ 117 w 186"/>
                <a:gd name="T93" fmla="*/ 5 h 190"/>
                <a:gd name="T94" fmla="*/ 99 w 186"/>
                <a:gd name="T95" fmla="*/ 78 h 190"/>
                <a:gd name="T96" fmla="*/ 93 w 186"/>
                <a:gd name="T97" fmla="*/ 91 h 190"/>
                <a:gd name="T98" fmla="*/ 94 w 186"/>
                <a:gd name="T99" fmla="*/ 8 h 190"/>
                <a:gd name="T100" fmla="*/ 92 w 186"/>
                <a:gd name="T101" fmla="*/ 6 h 190"/>
                <a:gd name="T102" fmla="*/ 3 w 186"/>
                <a:gd name="T103" fmla="*/ 126 h 190"/>
                <a:gd name="T104" fmla="*/ 16 w 186"/>
                <a:gd name="T105" fmla="*/ 152 h 190"/>
                <a:gd name="T106" fmla="*/ 48 w 186"/>
                <a:gd name="T107" fmla="*/ 181 h 190"/>
                <a:gd name="T108" fmla="*/ 70 w 186"/>
                <a:gd name="T109" fmla="*/ 190 h 190"/>
                <a:gd name="T110" fmla="*/ 89 w 186"/>
                <a:gd name="T111" fmla="*/ 190 h 190"/>
                <a:gd name="T112" fmla="*/ 116 w 186"/>
                <a:gd name="T113" fmla="*/ 184 h 190"/>
                <a:gd name="T114" fmla="*/ 125 w 186"/>
                <a:gd name="T115" fmla="*/ 184 h 190"/>
                <a:gd name="T116" fmla="*/ 147 w 186"/>
                <a:gd name="T117" fmla="*/ 174 h 190"/>
                <a:gd name="T118" fmla="*/ 173 w 186"/>
                <a:gd name="T119" fmla="*/ 139 h 190"/>
                <a:gd name="T120" fmla="*/ 180 w 186"/>
                <a:gd name="T121" fmla="*/ 62 h 190"/>
                <a:gd name="T122" fmla="*/ 179 w 186"/>
                <a:gd name="T123" fmla="*/ 3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0">
                  <a:moveTo>
                    <a:pt x="112" y="184"/>
                  </a:moveTo>
                  <a:cubicBezTo>
                    <a:pt x="112" y="183"/>
                    <a:pt x="112" y="183"/>
                    <a:pt x="112" y="182"/>
                  </a:cubicBezTo>
                  <a:cubicBezTo>
                    <a:pt x="112" y="183"/>
                    <a:pt x="112" y="183"/>
                    <a:pt x="112" y="183"/>
                  </a:cubicBezTo>
                  <a:cubicBezTo>
                    <a:pt x="112" y="184"/>
                    <a:pt x="112" y="184"/>
                    <a:pt x="112" y="184"/>
                  </a:cubicBezTo>
                  <a:cubicBezTo>
                    <a:pt x="112" y="184"/>
                    <a:pt x="112" y="184"/>
                    <a:pt x="112" y="184"/>
                  </a:cubicBezTo>
                  <a:moveTo>
                    <a:pt x="124" y="178"/>
                  </a:moveTo>
                  <a:cubicBezTo>
                    <a:pt x="124" y="177"/>
                    <a:pt x="123" y="177"/>
                    <a:pt x="123" y="176"/>
                  </a:cubicBezTo>
                  <a:cubicBezTo>
                    <a:pt x="123" y="175"/>
                    <a:pt x="124" y="175"/>
                    <a:pt x="124" y="174"/>
                  </a:cubicBezTo>
                  <a:cubicBezTo>
                    <a:pt x="124" y="175"/>
                    <a:pt x="124" y="176"/>
                    <a:pt x="124" y="178"/>
                  </a:cubicBezTo>
                  <a:moveTo>
                    <a:pt x="91" y="167"/>
                  </a:moveTo>
                  <a:cubicBezTo>
                    <a:pt x="92" y="167"/>
                    <a:pt x="92" y="167"/>
                    <a:pt x="92" y="167"/>
                  </a:cubicBezTo>
                  <a:cubicBezTo>
                    <a:pt x="94" y="167"/>
                    <a:pt x="96" y="167"/>
                    <a:pt x="98" y="167"/>
                  </a:cubicBezTo>
                  <a:cubicBezTo>
                    <a:pt x="95" y="173"/>
                    <a:pt x="92" y="180"/>
                    <a:pt x="90" y="186"/>
                  </a:cubicBezTo>
                  <a:cubicBezTo>
                    <a:pt x="89" y="186"/>
                    <a:pt x="89" y="186"/>
                    <a:pt x="89" y="186"/>
                  </a:cubicBezTo>
                  <a:cubicBezTo>
                    <a:pt x="87" y="186"/>
                    <a:pt x="85" y="186"/>
                    <a:pt x="83" y="186"/>
                  </a:cubicBezTo>
                  <a:cubicBezTo>
                    <a:pt x="86" y="179"/>
                    <a:pt x="88" y="173"/>
                    <a:pt x="90" y="167"/>
                  </a:cubicBezTo>
                  <a:cubicBezTo>
                    <a:pt x="91" y="167"/>
                    <a:pt x="91" y="167"/>
                    <a:pt x="91" y="167"/>
                  </a:cubicBezTo>
                  <a:moveTo>
                    <a:pt x="79" y="185"/>
                  </a:moveTo>
                  <a:cubicBezTo>
                    <a:pt x="77" y="185"/>
                    <a:pt x="75" y="185"/>
                    <a:pt x="73" y="184"/>
                  </a:cubicBezTo>
                  <a:cubicBezTo>
                    <a:pt x="75" y="178"/>
                    <a:pt x="77" y="172"/>
                    <a:pt x="80" y="167"/>
                  </a:cubicBezTo>
                  <a:cubicBezTo>
                    <a:pt x="82" y="167"/>
                    <a:pt x="84" y="167"/>
                    <a:pt x="86" y="167"/>
                  </a:cubicBezTo>
                  <a:cubicBezTo>
                    <a:pt x="84" y="173"/>
                    <a:pt x="81" y="179"/>
                    <a:pt x="79" y="185"/>
                  </a:cubicBezTo>
                  <a:moveTo>
                    <a:pt x="94" y="186"/>
                  </a:moveTo>
                  <a:cubicBezTo>
                    <a:pt x="97" y="179"/>
                    <a:pt x="100" y="173"/>
                    <a:pt x="102" y="167"/>
                  </a:cubicBezTo>
                  <a:cubicBezTo>
                    <a:pt x="104" y="166"/>
                    <a:pt x="106" y="166"/>
                    <a:pt x="108" y="166"/>
                  </a:cubicBezTo>
                  <a:cubicBezTo>
                    <a:pt x="106" y="172"/>
                    <a:pt x="103" y="179"/>
                    <a:pt x="101" y="185"/>
                  </a:cubicBezTo>
                  <a:cubicBezTo>
                    <a:pt x="98" y="185"/>
                    <a:pt x="96" y="186"/>
                    <a:pt x="94" y="186"/>
                  </a:cubicBezTo>
                  <a:moveTo>
                    <a:pt x="69" y="184"/>
                  </a:moveTo>
                  <a:cubicBezTo>
                    <a:pt x="67" y="183"/>
                    <a:pt x="65" y="183"/>
                    <a:pt x="62" y="182"/>
                  </a:cubicBezTo>
                  <a:cubicBezTo>
                    <a:pt x="65" y="176"/>
                    <a:pt x="67" y="170"/>
                    <a:pt x="70" y="165"/>
                  </a:cubicBezTo>
                  <a:cubicBezTo>
                    <a:pt x="72" y="165"/>
                    <a:pt x="74" y="166"/>
                    <a:pt x="76" y="166"/>
                  </a:cubicBezTo>
                  <a:cubicBezTo>
                    <a:pt x="73" y="172"/>
                    <a:pt x="71" y="178"/>
                    <a:pt x="69" y="184"/>
                  </a:cubicBezTo>
                  <a:moveTo>
                    <a:pt x="105" y="185"/>
                  </a:moveTo>
                  <a:cubicBezTo>
                    <a:pt x="107" y="178"/>
                    <a:pt x="110" y="172"/>
                    <a:pt x="113" y="165"/>
                  </a:cubicBezTo>
                  <a:cubicBezTo>
                    <a:pt x="113" y="165"/>
                    <a:pt x="114" y="165"/>
                    <a:pt x="114" y="165"/>
                  </a:cubicBezTo>
                  <a:cubicBezTo>
                    <a:pt x="114" y="165"/>
                    <a:pt x="114" y="165"/>
                    <a:pt x="114" y="165"/>
                  </a:cubicBezTo>
                  <a:cubicBezTo>
                    <a:pt x="114" y="167"/>
                    <a:pt x="114" y="169"/>
                    <a:pt x="114" y="170"/>
                  </a:cubicBezTo>
                  <a:cubicBezTo>
                    <a:pt x="113" y="171"/>
                    <a:pt x="113" y="171"/>
                    <a:pt x="113" y="171"/>
                  </a:cubicBezTo>
                  <a:cubicBezTo>
                    <a:pt x="111" y="176"/>
                    <a:pt x="109" y="180"/>
                    <a:pt x="107" y="184"/>
                  </a:cubicBezTo>
                  <a:cubicBezTo>
                    <a:pt x="106" y="185"/>
                    <a:pt x="106" y="185"/>
                    <a:pt x="105" y="185"/>
                  </a:cubicBezTo>
                  <a:moveTo>
                    <a:pt x="59" y="181"/>
                  </a:moveTo>
                  <a:cubicBezTo>
                    <a:pt x="55" y="180"/>
                    <a:pt x="52" y="178"/>
                    <a:pt x="50" y="177"/>
                  </a:cubicBezTo>
                  <a:cubicBezTo>
                    <a:pt x="50" y="176"/>
                    <a:pt x="50" y="176"/>
                    <a:pt x="50" y="176"/>
                  </a:cubicBezTo>
                  <a:cubicBezTo>
                    <a:pt x="53" y="171"/>
                    <a:pt x="55" y="166"/>
                    <a:pt x="58" y="161"/>
                  </a:cubicBezTo>
                  <a:cubicBezTo>
                    <a:pt x="61" y="162"/>
                    <a:pt x="64" y="163"/>
                    <a:pt x="66" y="164"/>
                  </a:cubicBezTo>
                  <a:cubicBezTo>
                    <a:pt x="63" y="169"/>
                    <a:pt x="61" y="175"/>
                    <a:pt x="59" y="181"/>
                  </a:cubicBezTo>
                  <a:moveTo>
                    <a:pt x="120" y="173"/>
                  </a:moveTo>
                  <a:cubicBezTo>
                    <a:pt x="120" y="172"/>
                    <a:pt x="120" y="172"/>
                    <a:pt x="120" y="172"/>
                  </a:cubicBezTo>
                  <a:cubicBezTo>
                    <a:pt x="120" y="171"/>
                    <a:pt x="120" y="171"/>
                    <a:pt x="120" y="171"/>
                  </a:cubicBezTo>
                  <a:cubicBezTo>
                    <a:pt x="121" y="168"/>
                    <a:pt x="122" y="165"/>
                    <a:pt x="123" y="162"/>
                  </a:cubicBezTo>
                  <a:cubicBezTo>
                    <a:pt x="124" y="161"/>
                    <a:pt x="125" y="160"/>
                    <a:pt x="126" y="159"/>
                  </a:cubicBezTo>
                  <a:cubicBezTo>
                    <a:pt x="126" y="159"/>
                    <a:pt x="126" y="159"/>
                    <a:pt x="126" y="159"/>
                  </a:cubicBezTo>
                  <a:cubicBezTo>
                    <a:pt x="126" y="159"/>
                    <a:pt x="126" y="159"/>
                    <a:pt x="126" y="159"/>
                  </a:cubicBezTo>
                  <a:cubicBezTo>
                    <a:pt x="126" y="160"/>
                    <a:pt x="125" y="162"/>
                    <a:pt x="125" y="165"/>
                  </a:cubicBezTo>
                  <a:cubicBezTo>
                    <a:pt x="125" y="165"/>
                    <a:pt x="124" y="165"/>
                    <a:pt x="124" y="166"/>
                  </a:cubicBezTo>
                  <a:cubicBezTo>
                    <a:pt x="123" y="168"/>
                    <a:pt x="122" y="170"/>
                    <a:pt x="120" y="173"/>
                  </a:cubicBezTo>
                  <a:moveTo>
                    <a:pt x="128" y="179"/>
                  </a:moveTo>
                  <a:cubicBezTo>
                    <a:pt x="128" y="177"/>
                    <a:pt x="128" y="174"/>
                    <a:pt x="129" y="171"/>
                  </a:cubicBezTo>
                  <a:cubicBezTo>
                    <a:pt x="129" y="167"/>
                    <a:pt x="129" y="164"/>
                    <a:pt x="129" y="161"/>
                  </a:cubicBezTo>
                  <a:cubicBezTo>
                    <a:pt x="132" y="160"/>
                    <a:pt x="134" y="160"/>
                    <a:pt x="136" y="159"/>
                  </a:cubicBezTo>
                  <a:cubicBezTo>
                    <a:pt x="134" y="165"/>
                    <a:pt x="132" y="172"/>
                    <a:pt x="130" y="178"/>
                  </a:cubicBezTo>
                  <a:cubicBezTo>
                    <a:pt x="130" y="179"/>
                    <a:pt x="130" y="179"/>
                    <a:pt x="130" y="179"/>
                  </a:cubicBezTo>
                  <a:cubicBezTo>
                    <a:pt x="129" y="179"/>
                    <a:pt x="128" y="179"/>
                    <a:pt x="128" y="179"/>
                  </a:cubicBezTo>
                  <a:moveTo>
                    <a:pt x="46" y="175"/>
                  </a:moveTo>
                  <a:cubicBezTo>
                    <a:pt x="44" y="174"/>
                    <a:pt x="42" y="172"/>
                    <a:pt x="40" y="171"/>
                  </a:cubicBezTo>
                  <a:cubicBezTo>
                    <a:pt x="42" y="166"/>
                    <a:pt x="44" y="161"/>
                    <a:pt x="47" y="157"/>
                  </a:cubicBezTo>
                  <a:cubicBezTo>
                    <a:pt x="50" y="158"/>
                    <a:pt x="52" y="159"/>
                    <a:pt x="54" y="160"/>
                  </a:cubicBezTo>
                  <a:cubicBezTo>
                    <a:pt x="52" y="165"/>
                    <a:pt x="49" y="170"/>
                    <a:pt x="47" y="174"/>
                  </a:cubicBezTo>
                  <a:cubicBezTo>
                    <a:pt x="46" y="175"/>
                    <a:pt x="46" y="175"/>
                    <a:pt x="46" y="175"/>
                  </a:cubicBezTo>
                  <a:moveTo>
                    <a:pt x="134" y="177"/>
                  </a:moveTo>
                  <a:cubicBezTo>
                    <a:pt x="136" y="170"/>
                    <a:pt x="138" y="163"/>
                    <a:pt x="141" y="157"/>
                  </a:cubicBezTo>
                  <a:cubicBezTo>
                    <a:pt x="141" y="156"/>
                    <a:pt x="141" y="156"/>
                    <a:pt x="141" y="156"/>
                  </a:cubicBezTo>
                  <a:cubicBezTo>
                    <a:pt x="141" y="156"/>
                    <a:pt x="142" y="156"/>
                    <a:pt x="143" y="155"/>
                  </a:cubicBezTo>
                  <a:cubicBezTo>
                    <a:pt x="141" y="162"/>
                    <a:pt x="139" y="169"/>
                    <a:pt x="137" y="175"/>
                  </a:cubicBezTo>
                  <a:cubicBezTo>
                    <a:pt x="136" y="176"/>
                    <a:pt x="135" y="176"/>
                    <a:pt x="134" y="177"/>
                  </a:cubicBezTo>
                  <a:moveTo>
                    <a:pt x="36" y="169"/>
                  </a:moveTo>
                  <a:cubicBezTo>
                    <a:pt x="35" y="167"/>
                    <a:pt x="33" y="166"/>
                    <a:pt x="31" y="164"/>
                  </a:cubicBezTo>
                  <a:cubicBezTo>
                    <a:pt x="33" y="160"/>
                    <a:pt x="35" y="156"/>
                    <a:pt x="38" y="152"/>
                  </a:cubicBezTo>
                  <a:cubicBezTo>
                    <a:pt x="40" y="153"/>
                    <a:pt x="42" y="154"/>
                    <a:pt x="44" y="155"/>
                  </a:cubicBezTo>
                  <a:cubicBezTo>
                    <a:pt x="41" y="159"/>
                    <a:pt x="38" y="164"/>
                    <a:pt x="36" y="169"/>
                  </a:cubicBezTo>
                  <a:moveTo>
                    <a:pt x="142" y="173"/>
                  </a:moveTo>
                  <a:cubicBezTo>
                    <a:pt x="144" y="166"/>
                    <a:pt x="146" y="159"/>
                    <a:pt x="148" y="153"/>
                  </a:cubicBezTo>
                  <a:cubicBezTo>
                    <a:pt x="148" y="152"/>
                    <a:pt x="148" y="152"/>
                    <a:pt x="148" y="152"/>
                  </a:cubicBezTo>
                  <a:cubicBezTo>
                    <a:pt x="149" y="152"/>
                    <a:pt x="150" y="151"/>
                    <a:pt x="152" y="150"/>
                  </a:cubicBezTo>
                  <a:cubicBezTo>
                    <a:pt x="150" y="157"/>
                    <a:pt x="148" y="164"/>
                    <a:pt x="145" y="171"/>
                  </a:cubicBezTo>
                  <a:cubicBezTo>
                    <a:pt x="144" y="171"/>
                    <a:pt x="143" y="172"/>
                    <a:pt x="142" y="173"/>
                  </a:cubicBezTo>
                  <a:moveTo>
                    <a:pt x="118" y="165"/>
                  </a:moveTo>
                  <a:cubicBezTo>
                    <a:pt x="118" y="164"/>
                    <a:pt x="118" y="163"/>
                    <a:pt x="118" y="162"/>
                  </a:cubicBezTo>
                  <a:cubicBezTo>
                    <a:pt x="118" y="161"/>
                    <a:pt x="117" y="160"/>
                    <a:pt x="116" y="160"/>
                  </a:cubicBezTo>
                  <a:cubicBezTo>
                    <a:pt x="116" y="160"/>
                    <a:pt x="116" y="160"/>
                    <a:pt x="116" y="160"/>
                  </a:cubicBezTo>
                  <a:cubicBezTo>
                    <a:pt x="116" y="160"/>
                    <a:pt x="116" y="160"/>
                    <a:pt x="116" y="160"/>
                  </a:cubicBezTo>
                  <a:cubicBezTo>
                    <a:pt x="118" y="156"/>
                    <a:pt x="119" y="153"/>
                    <a:pt x="121" y="150"/>
                  </a:cubicBezTo>
                  <a:cubicBezTo>
                    <a:pt x="122" y="150"/>
                    <a:pt x="122" y="150"/>
                    <a:pt x="122" y="150"/>
                  </a:cubicBezTo>
                  <a:cubicBezTo>
                    <a:pt x="122" y="151"/>
                    <a:pt x="123" y="152"/>
                    <a:pt x="123" y="153"/>
                  </a:cubicBezTo>
                  <a:cubicBezTo>
                    <a:pt x="123" y="154"/>
                    <a:pt x="123" y="154"/>
                    <a:pt x="123" y="154"/>
                  </a:cubicBezTo>
                  <a:cubicBezTo>
                    <a:pt x="123" y="154"/>
                    <a:pt x="123" y="154"/>
                    <a:pt x="123" y="154"/>
                  </a:cubicBezTo>
                  <a:cubicBezTo>
                    <a:pt x="123" y="155"/>
                    <a:pt x="123" y="156"/>
                    <a:pt x="122" y="157"/>
                  </a:cubicBezTo>
                  <a:cubicBezTo>
                    <a:pt x="122" y="158"/>
                    <a:pt x="121" y="159"/>
                    <a:pt x="120" y="160"/>
                  </a:cubicBezTo>
                  <a:cubicBezTo>
                    <a:pt x="119" y="162"/>
                    <a:pt x="118" y="163"/>
                    <a:pt x="118" y="165"/>
                  </a:cubicBezTo>
                  <a:moveTo>
                    <a:pt x="28" y="161"/>
                  </a:moveTo>
                  <a:cubicBezTo>
                    <a:pt x="28" y="161"/>
                    <a:pt x="27" y="161"/>
                    <a:pt x="27" y="160"/>
                  </a:cubicBezTo>
                  <a:cubicBezTo>
                    <a:pt x="26" y="159"/>
                    <a:pt x="26" y="159"/>
                    <a:pt x="25" y="158"/>
                  </a:cubicBezTo>
                  <a:cubicBezTo>
                    <a:pt x="27" y="154"/>
                    <a:pt x="28" y="150"/>
                    <a:pt x="30" y="146"/>
                  </a:cubicBezTo>
                  <a:cubicBezTo>
                    <a:pt x="31" y="147"/>
                    <a:pt x="33" y="148"/>
                    <a:pt x="34" y="149"/>
                  </a:cubicBezTo>
                  <a:cubicBezTo>
                    <a:pt x="32" y="153"/>
                    <a:pt x="30" y="157"/>
                    <a:pt x="28" y="161"/>
                  </a:cubicBezTo>
                  <a:moveTo>
                    <a:pt x="151" y="167"/>
                  </a:moveTo>
                  <a:cubicBezTo>
                    <a:pt x="153" y="160"/>
                    <a:pt x="155" y="154"/>
                    <a:pt x="156" y="147"/>
                  </a:cubicBezTo>
                  <a:cubicBezTo>
                    <a:pt x="157" y="147"/>
                    <a:pt x="157" y="147"/>
                    <a:pt x="157" y="147"/>
                  </a:cubicBezTo>
                  <a:cubicBezTo>
                    <a:pt x="158" y="146"/>
                    <a:pt x="159" y="145"/>
                    <a:pt x="160" y="144"/>
                  </a:cubicBezTo>
                  <a:cubicBezTo>
                    <a:pt x="159" y="150"/>
                    <a:pt x="157" y="157"/>
                    <a:pt x="154" y="163"/>
                  </a:cubicBezTo>
                  <a:cubicBezTo>
                    <a:pt x="154" y="163"/>
                    <a:pt x="154" y="163"/>
                    <a:pt x="154" y="163"/>
                  </a:cubicBezTo>
                  <a:cubicBezTo>
                    <a:pt x="153" y="165"/>
                    <a:pt x="152" y="166"/>
                    <a:pt x="151" y="167"/>
                  </a:cubicBezTo>
                  <a:moveTo>
                    <a:pt x="114" y="155"/>
                  </a:moveTo>
                  <a:cubicBezTo>
                    <a:pt x="114" y="153"/>
                    <a:pt x="113" y="152"/>
                    <a:pt x="112" y="150"/>
                  </a:cubicBezTo>
                  <a:cubicBezTo>
                    <a:pt x="113" y="150"/>
                    <a:pt x="113" y="150"/>
                    <a:pt x="113" y="150"/>
                  </a:cubicBezTo>
                  <a:cubicBezTo>
                    <a:pt x="114" y="147"/>
                    <a:pt x="115" y="144"/>
                    <a:pt x="117" y="142"/>
                  </a:cubicBezTo>
                  <a:cubicBezTo>
                    <a:pt x="118" y="143"/>
                    <a:pt x="118" y="144"/>
                    <a:pt x="119" y="146"/>
                  </a:cubicBezTo>
                  <a:cubicBezTo>
                    <a:pt x="117" y="149"/>
                    <a:pt x="116" y="152"/>
                    <a:pt x="114" y="155"/>
                  </a:cubicBezTo>
                  <a:moveTo>
                    <a:pt x="22" y="154"/>
                  </a:moveTo>
                  <a:cubicBezTo>
                    <a:pt x="21" y="153"/>
                    <a:pt x="20" y="151"/>
                    <a:pt x="18" y="149"/>
                  </a:cubicBezTo>
                  <a:cubicBezTo>
                    <a:pt x="20" y="146"/>
                    <a:pt x="21" y="144"/>
                    <a:pt x="23" y="141"/>
                  </a:cubicBezTo>
                  <a:cubicBezTo>
                    <a:pt x="24" y="142"/>
                    <a:pt x="25" y="143"/>
                    <a:pt x="27" y="144"/>
                  </a:cubicBezTo>
                  <a:cubicBezTo>
                    <a:pt x="25" y="148"/>
                    <a:pt x="24" y="151"/>
                    <a:pt x="22" y="154"/>
                  </a:cubicBezTo>
                  <a:moveTo>
                    <a:pt x="16" y="145"/>
                  </a:moveTo>
                  <a:cubicBezTo>
                    <a:pt x="15" y="145"/>
                    <a:pt x="15" y="144"/>
                    <a:pt x="14" y="143"/>
                  </a:cubicBezTo>
                  <a:cubicBezTo>
                    <a:pt x="16" y="140"/>
                    <a:pt x="17" y="138"/>
                    <a:pt x="18" y="136"/>
                  </a:cubicBezTo>
                  <a:cubicBezTo>
                    <a:pt x="19" y="136"/>
                    <a:pt x="19" y="137"/>
                    <a:pt x="20" y="138"/>
                  </a:cubicBezTo>
                  <a:cubicBezTo>
                    <a:pt x="18" y="140"/>
                    <a:pt x="17" y="143"/>
                    <a:pt x="16" y="145"/>
                  </a:cubicBezTo>
                  <a:moveTo>
                    <a:pt x="161" y="157"/>
                  </a:moveTo>
                  <a:cubicBezTo>
                    <a:pt x="163" y="151"/>
                    <a:pt x="164" y="145"/>
                    <a:pt x="165" y="139"/>
                  </a:cubicBezTo>
                  <a:cubicBezTo>
                    <a:pt x="167" y="138"/>
                    <a:pt x="168" y="136"/>
                    <a:pt x="169" y="135"/>
                  </a:cubicBezTo>
                  <a:cubicBezTo>
                    <a:pt x="169" y="137"/>
                    <a:pt x="169" y="138"/>
                    <a:pt x="168" y="140"/>
                  </a:cubicBezTo>
                  <a:cubicBezTo>
                    <a:pt x="168" y="142"/>
                    <a:pt x="168" y="144"/>
                    <a:pt x="168" y="145"/>
                  </a:cubicBezTo>
                  <a:cubicBezTo>
                    <a:pt x="168" y="146"/>
                    <a:pt x="168" y="146"/>
                    <a:pt x="168" y="146"/>
                  </a:cubicBezTo>
                  <a:cubicBezTo>
                    <a:pt x="168" y="146"/>
                    <a:pt x="168" y="146"/>
                    <a:pt x="168" y="146"/>
                  </a:cubicBezTo>
                  <a:cubicBezTo>
                    <a:pt x="166" y="150"/>
                    <a:pt x="164" y="153"/>
                    <a:pt x="161" y="157"/>
                  </a:cubicBezTo>
                  <a:moveTo>
                    <a:pt x="111" y="145"/>
                  </a:moveTo>
                  <a:cubicBezTo>
                    <a:pt x="110" y="143"/>
                    <a:pt x="109" y="142"/>
                    <a:pt x="109" y="140"/>
                  </a:cubicBezTo>
                  <a:cubicBezTo>
                    <a:pt x="110" y="137"/>
                    <a:pt x="111" y="135"/>
                    <a:pt x="112" y="132"/>
                  </a:cubicBezTo>
                  <a:cubicBezTo>
                    <a:pt x="112" y="132"/>
                    <a:pt x="112" y="132"/>
                    <a:pt x="112" y="132"/>
                  </a:cubicBezTo>
                  <a:cubicBezTo>
                    <a:pt x="113" y="134"/>
                    <a:pt x="114" y="136"/>
                    <a:pt x="115" y="138"/>
                  </a:cubicBezTo>
                  <a:cubicBezTo>
                    <a:pt x="113" y="140"/>
                    <a:pt x="112" y="142"/>
                    <a:pt x="111" y="145"/>
                  </a:cubicBezTo>
                  <a:moveTo>
                    <a:pt x="12" y="139"/>
                  </a:moveTo>
                  <a:cubicBezTo>
                    <a:pt x="11" y="137"/>
                    <a:pt x="11" y="135"/>
                    <a:pt x="10" y="134"/>
                  </a:cubicBezTo>
                  <a:cubicBezTo>
                    <a:pt x="11" y="132"/>
                    <a:pt x="12" y="131"/>
                    <a:pt x="13" y="129"/>
                  </a:cubicBezTo>
                  <a:cubicBezTo>
                    <a:pt x="14" y="130"/>
                    <a:pt x="15" y="131"/>
                    <a:pt x="15" y="132"/>
                  </a:cubicBezTo>
                  <a:cubicBezTo>
                    <a:pt x="14" y="134"/>
                    <a:pt x="13" y="136"/>
                    <a:pt x="12" y="139"/>
                  </a:cubicBezTo>
                  <a:moveTo>
                    <a:pt x="107" y="134"/>
                  </a:moveTo>
                  <a:cubicBezTo>
                    <a:pt x="106" y="133"/>
                    <a:pt x="106" y="131"/>
                    <a:pt x="105" y="130"/>
                  </a:cubicBezTo>
                  <a:cubicBezTo>
                    <a:pt x="105" y="130"/>
                    <a:pt x="105" y="130"/>
                    <a:pt x="105" y="130"/>
                  </a:cubicBezTo>
                  <a:cubicBezTo>
                    <a:pt x="106" y="128"/>
                    <a:pt x="107" y="126"/>
                    <a:pt x="108" y="124"/>
                  </a:cubicBezTo>
                  <a:cubicBezTo>
                    <a:pt x="108" y="126"/>
                    <a:pt x="109" y="127"/>
                    <a:pt x="110" y="128"/>
                  </a:cubicBezTo>
                  <a:cubicBezTo>
                    <a:pt x="109" y="130"/>
                    <a:pt x="108" y="132"/>
                    <a:pt x="107" y="134"/>
                  </a:cubicBezTo>
                  <a:moveTo>
                    <a:pt x="8" y="129"/>
                  </a:moveTo>
                  <a:cubicBezTo>
                    <a:pt x="8" y="127"/>
                    <a:pt x="7" y="125"/>
                    <a:pt x="7" y="123"/>
                  </a:cubicBezTo>
                  <a:cubicBezTo>
                    <a:pt x="7" y="122"/>
                    <a:pt x="8" y="121"/>
                    <a:pt x="8" y="120"/>
                  </a:cubicBezTo>
                  <a:cubicBezTo>
                    <a:pt x="9" y="122"/>
                    <a:pt x="10" y="123"/>
                    <a:pt x="11" y="125"/>
                  </a:cubicBezTo>
                  <a:cubicBezTo>
                    <a:pt x="11" y="125"/>
                    <a:pt x="11" y="125"/>
                    <a:pt x="11" y="125"/>
                  </a:cubicBezTo>
                  <a:cubicBezTo>
                    <a:pt x="10" y="126"/>
                    <a:pt x="9" y="128"/>
                    <a:pt x="8" y="129"/>
                  </a:cubicBezTo>
                  <a:moveTo>
                    <a:pt x="170" y="124"/>
                  </a:moveTo>
                  <a:cubicBezTo>
                    <a:pt x="169" y="124"/>
                    <a:pt x="169" y="124"/>
                    <a:pt x="168" y="123"/>
                  </a:cubicBezTo>
                  <a:cubicBezTo>
                    <a:pt x="169" y="121"/>
                    <a:pt x="170" y="120"/>
                    <a:pt x="171" y="118"/>
                  </a:cubicBezTo>
                  <a:cubicBezTo>
                    <a:pt x="172" y="119"/>
                    <a:pt x="173" y="119"/>
                    <a:pt x="174" y="119"/>
                  </a:cubicBezTo>
                  <a:cubicBezTo>
                    <a:pt x="174" y="120"/>
                    <a:pt x="174" y="120"/>
                    <a:pt x="174" y="120"/>
                  </a:cubicBezTo>
                  <a:cubicBezTo>
                    <a:pt x="174" y="120"/>
                    <a:pt x="174" y="120"/>
                    <a:pt x="174" y="120"/>
                  </a:cubicBezTo>
                  <a:cubicBezTo>
                    <a:pt x="172" y="122"/>
                    <a:pt x="171" y="123"/>
                    <a:pt x="170" y="124"/>
                  </a:cubicBezTo>
                  <a:moveTo>
                    <a:pt x="103" y="125"/>
                  </a:moveTo>
                  <a:cubicBezTo>
                    <a:pt x="103" y="123"/>
                    <a:pt x="103" y="122"/>
                    <a:pt x="102" y="121"/>
                  </a:cubicBezTo>
                  <a:cubicBezTo>
                    <a:pt x="103" y="121"/>
                    <a:pt x="103" y="121"/>
                    <a:pt x="103" y="121"/>
                  </a:cubicBezTo>
                  <a:cubicBezTo>
                    <a:pt x="103" y="120"/>
                    <a:pt x="104" y="119"/>
                    <a:pt x="104" y="118"/>
                  </a:cubicBezTo>
                  <a:cubicBezTo>
                    <a:pt x="105" y="119"/>
                    <a:pt x="105" y="119"/>
                    <a:pt x="106" y="120"/>
                  </a:cubicBezTo>
                  <a:cubicBezTo>
                    <a:pt x="105" y="122"/>
                    <a:pt x="104" y="123"/>
                    <a:pt x="103" y="125"/>
                  </a:cubicBezTo>
                  <a:moveTo>
                    <a:pt x="164" y="122"/>
                  </a:moveTo>
                  <a:cubicBezTo>
                    <a:pt x="163" y="121"/>
                    <a:pt x="161" y="121"/>
                    <a:pt x="159" y="120"/>
                  </a:cubicBezTo>
                  <a:cubicBezTo>
                    <a:pt x="160" y="118"/>
                    <a:pt x="161" y="117"/>
                    <a:pt x="162" y="115"/>
                  </a:cubicBezTo>
                  <a:cubicBezTo>
                    <a:pt x="162" y="115"/>
                    <a:pt x="162" y="115"/>
                    <a:pt x="162" y="115"/>
                  </a:cubicBezTo>
                  <a:cubicBezTo>
                    <a:pt x="164" y="116"/>
                    <a:pt x="166" y="116"/>
                    <a:pt x="167" y="117"/>
                  </a:cubicBezTo>
                  <a:cubicBezTo>
                    <a:pt x="166" y="118"/>
                    <a:pt x="165" y="120"/>
                    <a:pt x="164" y="122"/>
                  </a:cubicBezTo>
                  <a:moveTo>
                    <a:pt x="101" y="116"/>
                  </a:moveTo>
                  <a:cubicBezTo>
                    <a:pt x="100" y="115"/>
                    <a:pt x="100" y="115"/>
                    <a:pt x="100" y="114"/>
                  </a:cubicBezTo>
                  <a:cubicBezTo>
                    <a:pt x="100" y="113"/>
                    <a:pt x="101" y="112"/>
                    <a:pt x="101" y="112"/>
                  </a:cubicBezTo>
                  <a:cubicBezTo>
                    <a:pt x="102" y="113"/>
                    <a:pt x="102" y="113"/>
                    <a:pt x="102" y="113"/>
                  </a:cubicBezTo>
                  <a:cubicBezTo>
                    <a:pt x="101" y="114"/>
                    <a:pt x="101" y="115"/>
                    <a:pt x="101" y="116"/>
                  </a:cubicBezTo>
                  <a:moveTo>
                    <a:pt x="156" y="118"/>
                  </a:moveTo>
                  <a:cubicBezTo>
                    <a:pt x="154" y="117"/>
                    <a:pt x="151" y="116"/>
                    <a:pt x="149" y="115"/>
                  </a:cubicBezTo>
                  <a:cubicBezTo>
                    <a:pt x="150" y="114"/>
                    <a:pt x="150" y="113"/>
                    <a:pt x="151" y="111"/>
                  </a:cubicBezTo>
                  <a:cubicBezTo>
                    <a:pt x="154" y="112"/>
                    <a:pt x="156" y="113"/>
                    <a:pt x="158" y="114"/>
                  </a:cubicBezTo>
                  <a:cubicBezTo>
                    <a:pt x="157" y="115"/>
                    <a:pt x="156" y="117"/>
                    <a:pt x="156" y="118"/>
                  </a:cubicBezTo>
                  <a:moveTo>
                    <a:pt x="6" y="117"/>
                  </a:moveTo>
                  <a:cubicBezTo>
                    <a:pt x="5" y="115"/>
                    <a:pt x="5" y="112"/>
                    <a:pt x="5" y="110"/>
                  </a:cubicBezTo>
                  <a:cubicBezTo>
                    <a:pt x="5" y="112"/>
                    <a:pt x="6" y="114"/>
                    <a:pt x="6" y="115"/>
                  </a:cubicBezTo>
                  <a:cubicBezTo>
                    <a:pt x="6" y="116"/>
                    <a:pt x="6" y="117"/>
                    <a:pt x="6" y="117"/>
                  </a:cubicBezTo>
                  <a:moveTo>
                    <a:pt x="145" y="114"/>
                  </a:moveTo>
                  <a:cubicBezTo>
                    <a:pt x="144" y="113"/>
                    <a:pt x="144" y="113"/>
                    <a:pt x="143" y="113"/>
                  </a:cubicBezTo>
                  <a:cubicBezTo>
                    <a:pt x="143" y="112"/>
                    <a:pt x="144" y="110"/>
                    <a:pt x="144" y="109"/>
                  </a:cubicBezTo>
                  <a:cubicBezTo>
                    <a:pt x="145" y="109"/>
                    <a:pt x="146" y="110"/>
                    <a:pt x="147" y="110"/>
                  </a:cubicBezTo>
                  <a:cubicBezTo>
                    <a:pt x="147" y="111"/>
                    <a:pt x="146" y="113"/>
                    <a:pt x="145" y="114"/>
                  </a:cubicBezTo>
                  <a:moveTo>
                    <a:pt x="139" y="111"/>
                  </a:moveTo>
                  <a:cubicBezTo>
                    <a:pt x="137" y="110"/>
                    <a:pt x="135" y="110"/>
                    <a:pt x="133" y="109"/>
                  </a:cubicBezTo>
                  <a:cubicBezTo>
                    <a:pt x="133" y="109"/>
                    <a:pt x="133" y="109"/>
                    <a:pt x="133" y="109"/>
                  </a:cubicBezTo>
                  <a:cubicBezTo>
                    <a:pt x="133" y="108"/>
                    <a:pt x="134" y="107"/>
                    <a:pt x="134" y="106"/>
                  </a:cubicBezTo>
                  <a:cubicBezTo>
                    <a:pt x="136" y="106"/>
                    <a:pt x="139" y="107"/>
                    <a:pt x="141" y="108"/>
                  </a:cubicBezTo>
                  <a:cubicBezTo>
                    <a:pt x="140" y="109"/>
                    <a:pt x="140" y="110"/>
                    <a:pt x="139" y="111"/>
                  </a:cubicBezTo>
                  <a:moveTo>
                    <a:pt x="177" y="135"/>
                  </a:moveTo>
                  <a:cubicBezTo>
                    <a:pt x="177" y="130"/>
                    <a:pt x="178" y="125"/>
                    <a:pt x="178" y="119"/>
                  </a:cubicBezTo>
                  <a:cubicBezTo>
                    <a:pt x="179" y="119"/>
                    <a:pt x="179" y="119"/>
                    <a:pt x="179" y="119"/>
                  </a:cubicBezTo>
                  <a:cubicBezTo>
                    <a:pt x="180" y="114"/>
                    <a:pt x="181" y="109"/>
                    <a:pt x="182" y="103"/>
                  </a:cubicBezTo>
                  <a:cubicBezTo>
                    <a:pt x="182" y="114"/>
                    <a:pt x="181" y="125"/>
                    <a:pt x="177" y="135"/>
                  </a:cubicBezTo>
                  <a:moveTo>
                    <a:pt x="129" y="107"/>
                  </a:moveTo>
                  <a:cubicBezTo>
                    <a:pt x="128" y="106"/>
                    <a:pt x="126" y="106"/>
                    <a:pt x="125" y="105"/>
                  </a:cubicBezTo>
                  <a:cubicBezTo>
                    <a:pt x="126" y="104"/>
                    <a:pt x="126" y="104"/>
                    <a:pt x="126" y="103"/>
                  </a:cubicBezTo>
                  <a:cubicBezTo>
                    <a:pt x="128" y="103"/>
                    <a:pt x="129" y="104"/>
                    <a:pt x="131" y="104"/>
                  </a:cubicBezTo>
                  <a:cubicBezTo>
                    <a:pt x="130" y="105"/>
                    <a:pt x="130" y="106"/>
                    <a:pt x="129" y="107"/>
                  </a:cubicBezTo>
                  <a:moveTo>
                    <a:pt x="98" y="109"/>
                  </a:moveTo>
                  <a:cubicBezTo>
                    <a:pt x="97" y="106"/>
                    <a:pt x="97" y="104"/>
                    <a:pt x="96" y="102"/>
                  </a:cubicBezTo>
                  <a:cubicBezTo>
                    <a:pt x="97" y="104"/>
                    <a:pt x="98" y="106"/>
                    <a:pt x="99" y="107"/>
                  </a:cubicBezTo>
                  <a:cubicBezTo>
                    <a:pt x="99" y="108"/>
                    <a:pt x="99" y="108"/>
                    <a:pt x="99" y="108"/>
                  </a:cubicBezTo>
                  <a:cubicBezTo>
                    <a:pt x="98" y="108"/>
                    <a:pt x="98" y="108"/>
                    <a:pt x="98" y="109"/>
                  </a:cubicBezTo>
                  <a:moveTo>
                    <a:pt x="121" y="104"/>
                  </a:moveTo>
                  <a:cubicBezTo>
                    <a:pt x="120" y="103"/>
                    <a:pt x="118" y="102"/>
                    <a:pt x="117" y="102"/>
                  </a:cubicBezTo>
                  <a:cubicBezTo>
                    <a:pt x="117" y="101"/>
                    <a:pt x="117" y="100"/>
                    <a:pt x="117" y="100"/>
                  </a:cubicBezTo>
                  <a:cubicBezTo>
                    <a:pt x="119" y="100"/>
                    <a:pt x="121" y="101"/>
                    <a:pt x="123" y="102"/>
                  </a:cubicBezTo>
                  <a:cubicBezTo>
                    <a:pt x="122" y="102"/>
                    <a:pt x="122" y="103"/>
                    <a:pt x="121" y="104"/>
                  </a:cubicBezTo>
                  <a:moveTo>
                    <a:pt x="129" y="157"/>
                  </a:moveTo>
                  <a:cubicBezTo>
                    <a:pt x="129" y="156"/>
                    <a:pt x="129" y="156"/>
                    <a:pt x="129" y="156"/>
                  </a:cubicBezTo>
                  <a:cubicBezTo>
                    <a:pt x="128" y="154"/>
                    <a:pt x="126" y="150"/>
                    <a:pt x="124" y="146"/>
                  </a:cubicBezTo>
                  <a:cubicBezTo>
                    <a:pt x="123" y="145"/>
                    <a:pt x="123" y="145"/>
                    <a:pt x="123" y="145"/>
                  </a:cubicBezTo>
                  <a:cubicBezTo>
                    <a:pt x="123" y="144"/>
                    <a:pt x="123" y="144"/>
                    <a:pt x="123" y="144"/>
                  </a:cubicBezTo>
                  <a:cubicBezTo>
                    <a:pt x="118" y="135"/>
                    <a:pt x="111" y="123"/>
                    <a:pt x="105" y="112"/>
                  </a:cubicBezTo>
                  <a:cubicBezTo>
                    <a:pt x="105" y="111"/>
                    <a:pt x="105" y="111"/>
                    <a:pt x="105" y="111"/>
                  </a:cubicBezTo>
                  <a:cubicBezTo>
                    <a:pt x="103" y="106"/>
                    <a:pt x="100" y="102"/>
                    <a:pt x="98" y="98"/>
                  </a:cubicBezTo>
                  <a:cubicBezTo>
                    <a:pt x="101" y="99"/>
                    <a:pt x="103" y="100"/>
                    <a:pt x="106" y="101"/>
                  </a:cubicBezTo>
                  <a:cubicBezTo>
                    <a:pt x="115" y="105"/>
                    <a:pt x="127" y="110"/>
                    <a:pt x="138" y="115"/>
                  </a:cubicBezTo>
                  <a:cubicBezTo>
                    <a:pt x="138" y="115"/>
                    <a:pt x="139" y="116"/>
                    <a:pt x="139" y="116"/>
                  </a:cubicBezTo>
                  <a:cubicBezTo>
                    <a:pt x="139" y="116"/>
                    <a:pt x="140" y="116"/>
                    <a:pt x="140" y="116"/>
                  </a:cubicBezTo>
                  <a:cubicBezTo>
                    <a:pt x="140" y="116"/>
                    <a:pt x="140" y="116"/>
                    <a:pt x="140" y="116"/>
                  </a:cubicBezTo>
                  <a:cubicBezTo>
                    <a:pt x="149" y="120"/>
                    <a:pt x="158" y="123"/>
                    <a:pt x="164" y="126"/>
                  </a:cubicBezTo>
                  <a:cubicBezTo>
                    <a:pt x="164" y="126"/>
                    <a:pt x="164" y="126"/>
                    <a:pt x="165" y="127"/>
                  </a:cubicBezTo>
                  <a:cubicBezTo>
                    <a:pt x="165" y="127"/>
                    <a:pt x="165" y="127"/>
                    <a:pt x="165" y="127"/>
                  </a:cubicBezTo>
                  <a:cubicBezTo>
                    <a:pt x="166" y="127"/>
                    <a:pt x="167" y="127"/>
                    <a:pt x="168" y="128"/>
                  </a:cubicBezTo>
                  <a:cubicBezTo>
                    <a:pt x="168" y="128"/>
                    <a:pt x="168" y="128"/>
                    <a:pt x="168" y="128"/>
                  </a:cubicBezTo>
                  <a:cubicBezTo>
                    <a:pt x="168" y="129"/>
                    <a:pt x="168" y="130"/>
                    <a:pt x="168" y="130"/>
                  </a:cubicBezTo>
                  <a:cubicBezTo>
                    <a:pt x="167" y="132"/>
                    <a:pt x="165" y="134"/>
                    <a:pt x="163" y="136"/>
                  </a:cubicBezTo>
                  <a:cubicBezTo>
                    <a:pt x="162" y="137"/>
                    <a:pt x="162" y="137"/>
                    <a:pt x="162" y="137"/>
                  </a:cubicBezTo>
                  <a:cubicBezTo>
                    <a:pt x="155" y="144"/>
                    <a:pt x="144" y="152"/>
                    <a:pt x="129" y="157"/>
                  </a:cubicBezTo>
                  <a:moveTo>
                    <a:pt x="113" y="100"/>
                  </a:moveTo>
                  <a:cubicBezTo>
                    <a:pt x="112" y="100"/>
                    <a:pt x="111" y="99"/>
                    <a:pt x="110" y="99"/>
                  </a:cubicBezTo>
                  <a:cubicBezTo>
                    <a:pt x="110" y="98"/>
                    <a:pt x="110" y="98"/>
                    <a:pt x="110" y="98"/>
                  </a:cubicBezTo>
                  <a:cubicBezTo>
                    <a:pt x="110" y="98"/>
                    <a:pt x="110" y="98"/>
                    <a:pt x="110" y="97"/>
                  </a:cubicBezTo>
                  <a:cubicBezTo>
                    <a:pt x="111" y="97"/>
                    <a:pt x="111" y="97"/>
                    <a:pt x="111" y="97"/>
                  </a:cubicBezTo>
                  <a:cubicBezTo>
                    <a:pt x="112" y="98"/>
                    <a:pt x="113" y="98"/>
                    <a:pt x="114" y="98"/>
                  </a:cubicBezTo>
                  <a:cubicBezTo>
                    <a:pt x="113" y="99"/>
                    <a:pt x="113" y="100"/>
                    <a:pt x="113" y="100"/>
                  </a:cubicBezTo>
                  <a:moveTo>
                    <a:pt x="106" y="97"/>
                  </a:moveTo>
                  <a:cubicBezTo>
                    <a:pt x="103" y="96"/>
                    <a:pt x="100" y="94"/>
                    <a:pt x="97" y="93"/>
                  </a:cubicBezTo>
                  <a:cubicBezTo>
                    <a:pt x="97" y="92"/>
                    <a:pt x="97" y="92"/>
                    <a:pt x="97" y="92"/>
                  </a:cubicBezTo>
                  <a:cubicBezTo>
                    <a:pt x="97" y="92"/>
                    <a:pt x="97" y="92"/>
                    <a:pt x="97" y="92"/>
                  </a:cubicBezTo>
                  <a:cubicBezTo>
                    <a:pt x="98" y="92"/>
                    <a:pt x="98" y="92"/>
                    <a:pt x="98" y="92"/>
                  </a:cubicBezTo>
                  <a:cubicBezTo>
                    <a:pt x="99" y="93"/>
                    <a:pt x="102" y="94"/>
                    <a:pt x="107" y="96"/>
                  </a:cubicBezTo>
                  <a:cubicBezTo>
                    <a:pt x="106" y="96"/>
                    <a:pt x="106" y="97"/>
                    <a:pt x="106" y="97"/>
                  </a:cubicBezTo>
                  <a:moveTo>
                    <a:pt x="98" y="89"/>
                  </a:moveTo>
                  <a:cubicBezTo>
                    <a:pt x="98" y="87"/>
                    <a:pt x="98" y="85"/>
                    <a:pt x="98" y="83"/>
                  </a:cubicBezTo>
                  <a:cubicBezTo>
                    <a:pt x="99" y="83"/>
                    <a:pt x="99" y="83"/>
                    <a:pt x="99" y="83"/>
                  </a:cubicBezTo>
                  <a:cubicBezTo>
                    <a:pt x="100" y="82"/>
                    <a:pt x="102" y="81"/>
                    <a:pt x="106" y="79"/>
                  </a:cubicBezTo>
                  <a:cubicBezTo>
                    <a:pt x="104" y="82"/>
                    <a:pt x="103" y="85"/>
                    <a:pt x="103" y="88"/>
                  </a:cubicBezTo>
                  <a:cubicBezTo>
                    <a:pt x="101" y="88"/>
                    <a:pt x="99" y="89"/>
                    <a:pt x="99" y="89"/>
                  </a:cubicBezTo>
                  <a:cubicBezTo>
                    <a:pt x="99" y="89"/>
                    <a:pt x="99" y="89"/>
                    <a:pt x="99" y="89"/>
                  </a:cubicBezTo>
                  <a:cubicBezTo>
                    <a:pt x="99" y="89"/>
                    <a:pt x="99" y="89"/>
                    <a:pt x="99" y="89"/>
                  </a:cubicBezTo>
                  <a:cubicBezTo>
                    <a:pt x="99" y="89"/>
                    <a:pt x="99" y="89"/>
                    <a:pt x="99" y="89"/>
                  </a:cubicBezTo>
                  <a:cubicBezTo>
                    <a:pt x="98" y="89"/>
                    <a:pt x="98" y="89"/>
                    <a:pt x="98" y="89"/>
                  </a:cubicBezTo>
                  <a:cubicBezTo>
                    <a:pt x="98" y="89"/>
                    <a:pt x="98" y="89"/>
                    <a:pt x="98" y="89"/>
                  </a:cubicBezTo>
                  <a:cubicBezTo>
                    <a:pt x="98" y="89"/>
                    <a:pt x="98" y="89"/>
                    <a:pt x="98" y="89"/>
                  </a:cubicBezTo>
                  <a:moveTo>
                    <a:pt x="107" y="86"/>
                  </a:moveTo>
                  <a:cubicBezTo>
                    <a:pt x="108" y="83"/>
                    <a:pt x="109" y="80"/>
                    <a:pt x="111" y="76"/>
                  </a:cubicBezTo>
                  <a:cubicBezTo>
                    <a:pt x="111" y="75"/>
                    <a:pt x="111" y="75"/>
                    <a:pt x="111" y="75"/>
                  </a:cubicBezTo>
                  <a:cubicBezTo>
                    <a:pt x="113" y="74"/>
                    <a:pt x="116" y="73"/>
                    <a:pt x="118" y="71"/>
                  </a:cubicBezTo>
                  <a:cubicBezTo>
                    <a:pt x="117" y="75"/>
                    <a:pt x="115" y="79"/>
                    <a:pt x="114" y="83"/>
                  </a:cubicBezTo>
                  <a:cubicBezTo>
                    <a:pt x="113" y="84"/>
                    <a:pt x="112" y="84"/>
                    <a:pt x="111" y="84"/>
                  </a:cubicBezTo>
                  <a:cubicBezTo>
                    <a:pt x="110" y="85"/>
                    <a:pt x="110" y="85"/>
                    <a:pt x="110" y="85"/>
                  </a:cubicBezTo>
                  <a:cubicBezTo>
                    <a:pt x="109" y="86"/>
                    <a:pt x="108" y="86"/>
                    <a:pt x="107" y="86"/>
                  </a:cubicBezTo>
                  <a:moveTo>
                    <a:pt x="123" y="85"/>
                  </a:moveTo>
                  <a:cubicBezTo>
                    <a:pt x="124" y="85"/>
                    <a:pt x="124" y="85"/>
                    <a:pt x="124" y="84"/>
                  </a:cubicBezTo>
                  <a:cubicBezTo>
                    <a:pt x="129" y="83"/>
                    <a:pt x="134" y="81"/>
                    <a:pt x="140" y="79"/>
                  </a:cubicBezTo>
                  <a:cubicBezTo>
                    <a:pt x="153" y="73"/>
                    <a:pt x="167" y="68"/>
                    <a:pt x="178" y="66"/>
                  </a:cubicBezTo>
                  <a:cubicBezTo>
                    <a:pt x="179" y="72"/>
                    <a:pt x="180" y="79"/>
                    <a:pt x="180" y="86"/>
                  </a:cubicBezTo>
                  <a:cubicBezTo>
                    <a:pt x="180" y="96"/>
                    <a:pt x="178" y="106"/>
                    <a:pt x="176" y="115"/>
                  </a:cubicBezTo>
                  <a:cubicBezTo>
                    <a:pt x="175" y="115"/>
                    <a:pt x="175" y="115"/>
                    <a:pt x="175" y="115"/>
                  </a:cubicBezTo>
                  <a:cubicBezTo>
                    <a:pt x="169" y="113"/>
                    <a:pt x="161" y="110"/>
                    <a:pt x="151" y="107"/>
                  </a:cubicBezTo>
                  <a:cubicBezTo>
                    <a:pt x="151" y="107"/>
                    <a:pt x="151" y="107"/>
                    <a:pt x="151" y="107"/>
                  </a:cubicBezTo>
                  <a:cubicBezTo>
                    <a:pt x="150" y="107"/>
                    <a:pt x="150" y="107"/>
                    <a:pt x="150" y="107"/>
                  </a:cubicBezTo>
                  <a:cubicBezTo>
                    <a:pt x="145" y="105"/>
                    <a:pt x="139" y="103"/>
                    <a:pt x="134" y="101"/>
                  </a:cubicBezTo>
                  <a:cubicBezTo>
                    <a:pt x="128" y="99"/>
                    <a:pt x="123" y="97"/>
                    <a:pt x="118" y="96"/>
                  </a:cubicBezTo>
                  <a:cubicBezTo>
                    <a:pt x="118" y="95"/>
                    <a:pt x="117" y="95"/>
                    <a:pt x="117" y="95"/>
                  </a:cubicBezTo>
                  <a:cubicBezTo>
                    <a:pt x="116" y="95"/>
                    <a:pt x="116" y="95"/>
                    <a:pt x="116" y="95"/>
                  </a:cubicBezTo>
                  <a:cubicBezTo>
                    <a:pt x="116" y="95"/>
                    <a:pt x="116" y="95"/>
                    <a:pt x="115" y="95"/>
                  </a:cubicBezTo>
                  <a:cubicBezTo>
                    <a:pt x="114" y="94"/>
                    <a:pt x="113" y="94"/>
                    <a:pt x="112" y="94"/>
                  </a:cubicBezTo>
                  <a:cubicBezTo>
                    <a:pt x="111" y="93"/>
                    <a:pt x="111" y="93"/>
                    <a:pt x="111" y="93"/>
                  </a:cubicBezTo>
                  <a:cubicBezTo>
                    <a:pt x="111" y="93"/>
                    <a:pt x="111" y="93"/>
                    <a:pt x="111" y="93"/>
                  </a:cubicBezTo>
                  <a:cubicBezTo>
                    <a:pt x="111" y="92"/>
                    <a:pt x="110" y="92"/>
                    <a:pt x="110" y="92"/>
                  </a:cubicBezTo>
                  <a:cubicBezTo>
                    <a:pt x="109" y="92"/>
                    <a:pt x="109" y="92"/>
                    <a:pt x="109" y="92"/>
                  </a:cubicBezTo>
                  <a:cubicBezTo>
                    <a:pt x="108" y="92"/>
                    <a:pt x="106" y="92"/>
                    <a:pt x="105" y="91"/>
                  </a:cubicBezTo>
                  <a:cubicBezTo>
                    <a:pt x="110" y="90"/>
                    <a:pt x="116" y="88"/>
                    <a:pt x="123" y="85"/>
                  </a:cubicBezTo>
                  <a:cubicBezTo>
                    <a:pt x="123" y="85"/>
                    <a:pt x="123" y="85"/>
                    <a:pt x="123" y="85"/>
                  </a:cubicBezTo>
                  <a:moveTo>
                    <a:pt x="119" y="81"/>
                  </a:moveTo>
                  <a:cubicBezTo>
                    <a:pt x="120" y="77"/>
                    <a:pt x="122" y="73"/>
                    <a:pt x="123" y="69"/>
                  </a:cubicBezTo>
                  <a:cubicBezTo>
                    <a:pt x="123" y="68"/>
                    <a:pt x="123" y="68"/>
                    <a:pt x="123" y="68"/>
                  </a:cubicBezTo>
                  <a:cubicBezTo>
                    <a:pt x="125" y="67"/>
                    <a:pt x="126" y="66"/>
                    <a:pt x="128" y="65"/>
                  </a:cubicBezTo>
                  <a:cubicBezTo>
                    <a:pt x="126" y="70"/>
                    <a:pt x="124" y="75"/>
                    <a:pt x="122" y="79"/>
                  </a:cubicBezTo>
                  <a:cubicBezTo>
                    <a:pt x="121" y="80"/>
                    <a:pt x="120" y="80"/>
                    <a:pt x="119" y="81"/>
                  </a:cubicBezTo>
                  <a:moveTo>
                    <a:pt x="127" y="77"/>
                  </a:moveTo>
                  <a:cubicBezTo>
                    <a:pt x="129" y="73"/>
                    <a:pt x="131" y="69"/>
                    <a:pt x="133" y="65"/>
                  </a:cubicBezTo>
                  <a:cubicBezTo>
                    <a:pt x="133" y="64"/>
                    <a:pt x="133" y="63"/>
                    <a:pt x="132" y="63"/>
                  </a:cubicBezTo>
                  <a:cubicBezTo>
                    <a:pt x="134" y="62"/>
                    <a:pt x="136" y="61"/>
                    <a:pt x="138" y="60"/>
                  </a:cubicBezTo>
                  <a:cubicBezTo>
                    <a:pt x="136" y="65"/>
                    <a:pt x="134" y="70"/>
                    <a:pt x="132" y="75"/>
                  </a:cubicBezTo>
                  <a:cubicBezTo>
                    <a:pt x="130" y="76"/>
                    <a:pt x="129" y="76"/>
                    <a:pt x="127" y="77"/>
                  </a:cubicBezTo>
                  <a:moveTo>
                    <a:pt x="137" y="72"/>
                  </a:moveTo>
                  <a:cubicBezTo>
                    <a:pt x="139" y="67"/>
                    <a:pt x="141" y="62"/>
                    <a:pt x="143" y="57"/>
                  </a:cubicBezTo>
                  <a:cubicBezTo>
                    <a:pt x="143" y="57"/>
                    <a:pt x="143" y="57"/>
                    <a:pt x="143" y="57"/>
                  </a:cubicBezTo>
                  <a:cubicBezTo>
                    <a:pt x="146" y="55"/>
                    <a:pt x="148" y="54"/>
                    <a:pt x="150" y="53"/>
                  </a:cubicBezTo>
                  <a:cubicBezTo>
                    <a:pt x="149" y="58"/>
                    <a:pt x="147" y="63"/>
                    <a:pt x="146" y="68"/>
                  </a:cubicBezTo>
                  <a:cubicBezTo>
                    <a:pt x="143" y="70"/>
                    <a:pt x="140" y="71"/>
                    <a:pt x="137" y="72"/>
                  </a:cubicBezTo>
                  <a:moveTo>
                    <a:pt x="151" y="66"/>
                  </a:moveTo>
                  <a:cubicBezTo>
                    <a:pt x="152" y="61"/>
                    <a:pt x="154" y="55"/>
                    <a:pt x="155" y="50"/>
                  </a:cubicBezTo>
                  <a:cubicBezTo>
                    <a:pt x="157" y="49"/>
                    <a:pt x="159" y="48"/>
                    <a:pt x="161" y="47"/>
                  </a:cubicBezTo>
                  <a:cubicBezTo>
                    <a:pt x="159" y="52"/>
                    <a:pt x="157" y="57"/>
                    <a:pt x="155" y="63"/>
                  </a:cubicBezTo>
                  <a:cubicBezTo>
                    <a:pt x="155" y="63"/>
                    <a:pt x="155" y="63"/>
                    <a:pt x="155" y="63"/>
                  </a:cubicBezTo>
                  <a:cubicBezTo>
                    <a:pt x="155" y="64"/>
                    <a:pt x="155" y="64"/>
                    <a:pt x="155" y="64"/>
                  </a:cubicBezTo>
                  <a:cubicBezTo>
                    <a:pt x="154" y="65"/>
                    <a:pt x="152" y="65"/>
                    <a:pt x="151" y="66"/>
                  </a:cubicBezTo>
                  <a:moveTo>
                    <a:pt x="168" y="58"/>
                  </a:moveTo>
                  <a:cubicBezTo>
                    <a:pt x="170" y="53"/>
                    <a:pt x="172" y="48"/>
                    <a:pt x="174" y="43"/>
                  </a:cubicBezTo>
                  <a:cubicBezTo>
                    <a:pt x="172" y="47"/>
                    <a:pt x="171" y="52"/>
                    <a:pt x="171" y="57"/>
                  </a:cubicBezTo>
                  <a:cubicBezTo>
                    <a:pt x="170" y="57"/>
                    <a:pt x="169" y="57"/>
                    <a:pt x="168" y="58"/>
                  </a:cubicBezTo>
                  <a:moveTo>
                    <a:pt x="160" y="62"/>
                  </a:moveTo>
                  <a:cubicBezTo>
                    <a:pt x="162" y="56"/>
                    <a:pt x="164" y="50"/>
                    <a:pt x="166" y="44"/>
                  </a:cubicBezTo>
                  <a:cubicBezTo>
                    <a:pt x="167" y="44"/>
                    <a:pt x="168" y="43"/>
                    <a:pt x="169" y="43"/>
                  </a:cubicBezTo>
                  <a:cubicBezTo>
                    <a:pt x="168" y="49"/>
                    <a:pt x="166" y="54"/>
                    <a:pt x="163" y="60"/>
                  </a:cubicBezTo>
                  <a:cubicBezTo>
                    <a:pt x="162" y="61"/>
                    <a:pt x="161" y="61"/>
                    <a:pt x="160" y="62"/>
                  </a:cubicBezTo>
                  <a:moveTo>
                    <a:pt x="46" y="152"/>
                  </a:moveTo>
                  <a:cubicBezTo>
                    <a:pt x="41" y="149"/>
                    <a:pt x="35" y="145"/>
                    <a:pt x="29" y="141"/>
                  </a:cubicBezTo>
                  <a:cubicBezTo>
                    <a:pt x="21" y="135"/>
                    <a:pt x="15" y="126"/>
                    <a:pt x="11" y="116"/>
                  </a:cubicBezTo>
                  <a:cubicBezTo>
                    <a:pt x="11" y="115"/>
                    <a:pt x="11" y="114"/>
                    <a:pt x="10" y="114"/>
                  </a:cubicBezTo>
                  <a:cubicBezTo>
                    <a:pt x="7" y="106"/>
                    <a:pt x="6" y="98"/>
                    <a:pt x="6" y="90"/>
                  </a:cubicBezTo>
                  <a:cubicBezTo>
                    <a:pt x="6" y="90"/>
                    <a:pt x="6" y="89"/>
                    <a:pt x="6" y="89"/>
                  </a:cubicBezTo>
                  <a:cubicBezTo>
                    <a:pt x="6" y="88"/>
                    <a:pt x="6" y="88"/>
                    <a:pt x="6" y="87"/>
                  </a:cubicBezTo>
                  <a:cubicBezTo>
                    <a:pt x="6" y="73"/>
                    <a:pt x="10" y="59"/>
                    <a:pt x="18" y="48"/>
                  </a:cubicBezTo>
                  <a:cubicBezTo>
                    <a:pt x="33" y="26"/>
                    <a:pt x="60" y="13"/>
                    <a:pt x="90" y="11"/>
                  </a:cubicBezTo>
                  <a:cubicBezTo>
                    <a:pt x="89" y="12"/>
                    <a:pt x="89" y="15"/>
                    <a:pt x="89" y="17"/>
                  </a:cubicBezTo>
                  <a:cubicBezTo>
                    <a:pt x="89" y="31"/>
                    <a:pt x="89" y="54"/>
                    <a:pt x="89" y="71"/>
                  </a:cubicBezTo>
                  <a:cubicBezTo>
                    <a:pt x="89" y="81"/>
                    <a:pt x="89" y="88"/>
                    <a:pt x="89" y="91"/>
                  </a:cubicBezTo>
                  <a:cubicBezTo>
                    <a:pt x="89" y="92"/>
                    <a:pt x="89" y="92"/>
                    <a:pt x="89" y="92"/>
                  </a:cubicBezTo>
                  <a:cubicBezTo>
                    <a:pt x="89" y="93"/>
                    <a:pt x="89" y="93"/>
                    <a:pt x="89" y="93"/>
                  </a:cubicBezTo>
                  <a:cubicBezTo>
                    <a:pt x="90" y="95"/>
                    <a:pt x="92" y="104"/>
                    <a:pt x="96" y="114"/>
                  </a:cubicBezTo>
                  <a:cubicBezTo>
                    <a:pt x="95" y="114"/>
                    <a:pt x="95" y="114"/>
                    <a:pt x="95" y="114"/>
                  </a:cubicBezTo>
                  <a:cubicBezTo>
                    <a:pt x="95" y="115"/>
                    <a:pt x="95" y="117"/>
                    <a:pt x="96" y="117"/>
                  </a:cubicBezTo>
                  <a:cubicBezTo>
                    <a:pt x="97" y="117"/>
                    <a:pt x="97" y="117"/>
                    <a:pt x="97" y="117"/>
                  </a:cubicBezTo>
                  <a:cubicBezTo>
                    <a:pt x="99" y="124"/>
                    <a:pt x="102" y="132"/>
                    <a:pt x="105" y="140"/>
                  </a:cubicBezTo>
                  <a:cubicBezTo>
                    <a:pt x="104" y="140"/>
                    <a:pt x="105" y="141"/>
                    <a:pt x="105" y="141"/>
                  </a:cubicBezTo>
                  <a:cubicBezTo>
                    <a:pt x="108" y="149"/>
                    <a:pt x="110" y="156"/>
                    <a:pt x="113" y="161"/>
                  </a:cubicBezTo>
                  <a:cubicBezTo>
                    <a:pt x="112" y="161"/>
                    <a:pt x="112" y="161"/>
                    <a:pt x="112" y="161"/>
                  </a:cubicBezTo>
                  <a:cubicBezTo>
                    <a:pt x="112" y="161"/>
                    <a:pt x="112" y="161"/>
                    <a:pt x="111" y="161"/>
                  </a:cubicBezTo>
                  <a:cubicBezTo>
                    <a:pt x="111" y="161"/>
                    <a:pt x="111" y="161"/>
                    <a:pt x="110" y="162"/>
                  </a:cubicBezTo>
                  <a:cubicBezTo>
                    <a:pt x="104" y="163"/>
                    <a:pt x="98" y="163"/>
                    <a:pt x="92" y="163"/>
                  </a:cubicBezTo>
                  <a:cubicBezTo>
                    <a:pt x="91" y="163"/>
                    <a:pt x="91" y="163"/>
                    <a:pt x="91" y="163"/>
                  </a:cubicBezTo>
                  <a:cubicBezTo>
                    <a:pt x="91" y="163"/>
                    <a:pt x="90" y="163"/>
                    <a:pt x="90" y="162"/>
                  </a:cubicBezTo>
                  <a:cubicBezTo>
                    <a:pt x="90" y="162"/>
                    <a:pt x="89" y="162"/>
                    <a:pt x="89" y="162"/>
                  </a:cubicBezTo>
                  <a:cubicBezTo>
                    <a:pt x="89" y="162"/>
                    <a:pt x="88" y="163"/>
                    <a:pt x="88" y="163"/>
                  </a:cubicBezTo>
                  <a:cubicBezTo>
                    <a:pt x="82" y="163"/>
                    <a:pt x="77" y="162"/>
                    <a:pt x="71" y="161"/>
                  </a:cubicBezTo>
                  <a:cubicBezTo>
                    <a:pt x="71" y="161"/>
                    <a:pt x="71" y="160"/>
                    <a:pt x="71" y="160"/>
                  </a:cubicBezTo>
                  <a:cubicBezTo>
                    <a:pt x="70" y="160"/>
                    <a:pt x="70" y="160"/>
                    <a:pt x="70" y="160"/>
                  </a:cubicBezTo>
                  <a:cubicBezTo>
                    <a:pt x="69" y="160"/>
                    <a:pt x="69" y="160"/>
                    <a:pt x="68" y="160"/>
                  </a:cubicBezTo>
                  <a:cubicBezTo>
                    <a:pt x="62" y="159"/>
                    <a:pt x="55" y="156"/>
                    <a:pt x="49" y="153"/>
                  </a:cubicBezTo>
                  <a:cubicBezTo>
                    <a:pt x="49" y="153"/>
                    <a:pt x="48" y="153"/>
                    <a:pt x="48" y="152"/>
                  </a:cubicBezTo>
                  <a:cubicBezTo>
                    <a:pt x="48" y="152"/>
                    <a:pt x="47" y="152"/>
                    <a:pt x="47" y="152"/>
                  </a:cubicBezTo>
                  <a:cubicBezTo>
                    <a:pt x="47" y="152"/>
                    <a:pt x="47" y="152"/>
                    <a:pt x="46" y="152"/>
                  </a:cubicBezTo>
                  <a:moveTo>
                    <a:pt x="99" y="78"/>
                  </a:moveTo>
                  <a:cubicBezTo>
                    <a:pt x="101" y="51"/>
                    <a:pt x="104" y="32"/>
                    <a:pt x="108" y="4"/>
                  </a:cubicBezTo>
                  <a:cubicBezTo>
                    <a:pt x="111" y="4"/>
                    <a:pt x="114" y="4"/>
                    <a:pt x="117" y="5"/>
                  </a:cubicBezTo>
                  <a:cubicBezTo>
                    <a:pt x="138" y="7"/>
                    <a:pt x="158" y="15"/>
                    <a:pt x="170" y="29"/>
                  </a:cubicBezTo>
                  <a:cubicBezTo>
                    <a:pt x="172" y="32"/>
                    <a:pt x="173" y="34"/>
                    <a:pt x="174" y="36"/>
                  </a:cubicBezTo>
                  <a:cubicBezTo>
                    <a:pt x="172" y="37"/>
                    <a:pt x="168" y="39"/>
                    <a:pt x="165" y="40"/>
                  </a:cubicBezTo>
                  <a:cubicBezTo>
                    <a:pt x="165" y="40"/>
                    <a:pt x="165" y="40"/>
                    <a:pt x="165" y="40"/>
                  </a:cubicBezTo>
                  <a:cubicBezTo>
                    <a:pt x="164" y="40"/>
                    <a:pt x="164" y="41"/>
                    <a:pt x="163" y="41"/>
                  </a:cubicBezTo>
                  <a:cubicBezTo>
                    <a:pt x="151" y="47"/>
                    <a:pt x="138" y="55"/>
                    <a:pt x="126" y="62"/>
                  </a:cubicBezTo>
                  <a:cubicBezTo>
                    <a:pt x="117" y="67"/>
                    <a:pt x="110" y="72"/>
                    <a:pt x="105" y="75"/>
                  </a:cubicBezTo>
                  <a:cubicBezTo>
                    <a:pt x="102" y="76"/>
                    <a:pt x="100" y="77"/>
                    <a:pt x="99" y="78"/>
                  </a:cubicBezTo>
                  <a:moveTo>
                    <a:pt x="107" y="0"/>
                  </a:moveTo>
                  <a:cubicBezTo>
                    <a:pt x="106" y="0"/>
                    <a:pt x="106" y="0"/>
                    <a:pt x="105" y="1"/>
                  </a:cubicBezTo>
                  <a:cubicBezTo>
                    <a:pt x="105" y="1"/>
                    <a:pt x="104" y="2"/>
                    <a:pt x="104" y="3"/>
                  </a:cubicBezTo>
                  <a:cubicBezTo>
                    <a:pt x="101" y="32"/>
                    <a:pt x="97" y="50"/>
                    <a:pt x="95" y="79"/>
                  </a:cubicBezTo>
                  <a:cubicBezTo>
                    <a:pt x="95" y="79"/>
                    <a:pt x="94" y="80"/>
                    <a:pt x="94" y="80"/>
                  </a:cubicBezTo>
                  <a:cubicBezTo>
                    <a:pt x="94" y="83"/>
                    <a:pt x="94" y="88"/>
                    <a:pt x="94" y="91"/>
                  </a:cubicBezTo>
                  <a:cubicBezTo>
                    <a:pt x="93" y="91"/>
                    <a:pt x="93" y="91"/>
                    <a:pt x="93" y="91"/>
                  </a:cubicBezTo>
                  <a:cubicBezTo>
                    <a:pt x="93" y="91"/>
                    <a:pt x="93" y="91"/>
                    <a:pt x="93" y="91"/>
                  </a:cubicBezTo>
                  <a:cubicBezTo>
                    <a:pt x="93" y="88"/>
                    <a:pt x="92" y="81"/>
                    <a:pt x="92" y="71"/>
                  </a:cubicBezTo>
                  <a:cubicBezTo>
                    <a:pt x="92" y="60"/>
                    <a:pt x="93" y="46"/>
                    <a:pt x="93" y="33"/>
                  </a:cubicBezTo>
                  <a:cubicBezTo>
                    <a:pt x="93" y="27"/>
                    <a:pt x="93" y="22"/>
                    <a:pt x="93" y="18"/>
                  </a:cubicBezTo>
                  <a:cubicBezTo>
                    <a:pt x="93" y="13"/>
                    <a:pt x="94" y="10"/>
                    <a:pt x="94" y="9"/>
                  </a:cubicBezTo>
                  <a:cubicBezTo>
                    <a:pt x="94" y="9"/>
                    <a:pt x="94" y="9"/>
                    <a:pt x="94" y="9"/>
                  </a:cubicBezTo>
                  <a:cubicBezTo>
                    <a:pt x="94" y="8"/>
                    <a:pt x="94" y="8"/>
                    <a:pt x="94" y="8"/>
                  </a:cubicBezTo>
                  <a:cubicBezTo>
                    <a:pt x="94" y="8"/>
                    <a:pt x="94" y="8"/>
                    <a:pt x="94" y="8"/>
                  </a:cubicBezTo>
                  <a:cubicBezTo>
                    <a:pt x="94" y="8"/>
                    <a:pt x="94" y="8"/>
                    <a:pt x="94" y="8"/>
                  </a:cubicBezTo>
                  <a:cubicBezTo>
                    <a:pt x="93" y="7"/>
                    <a:pt x="93" y="7"/>
                    <a:pt x="93" y="7"/>
                  </a:cubicBezTo>
                  <a:cubicBezTo>
                    <a:pt x="93" y="7"/>
                    <a:pt x="93" y="7"/>
                    <a:pt x="93" y="7"/>
                  </a:cubicBezTo>
                  <a:cubicBezTo>
                    <a:pt x="93" y="7"/>
                    <a:pt x="93" y="7"/>
                    <a:pt x="93" y="7"/>
                  </a:cubicBezTo>
                  <a:cubicBezTo>
                    <a:pt x="93" y="7"/>
                    <a:pt x="93" y="7"/>
                    <a:pt x="93" y="7"/>
                  </a:cubicBezTo>
                  <a:cubicBezTo>
                    <a:pt x="92" y="7"/>
                    <a:pt x="92" y="7"/>
                    <a:pt x="92" y="7"/>
                  </a:cubicBezTo>
                  <a:cubicBezTo>
                    <a:pt x="92" y="6"/>
                    <a:pt x="92" y="6"/>
                    <a:pt x="92" y="6"/>
                  </a:cubicBezTo>
                  <a:cubicBezTo>
                    <a:pt x="92" y="6"/>
                    <a:pt x="92" y="6"/>
                    <a:pt x="92" y="6"/>
                  </a:cubicBezTo>
                  <a:cubicBezTo>
                    <a:pt x="92" y="6"/>
                    <a:pt x="92" y="6"/>
                    <a:pt x="92" y="6"/>
                  </a:cubicBezTo>
                  <a:cubicBezTo>
                    <a:pt x="61" y="9"/>
                    <a:pt x="31" y="22"/>
                    <a:pt x="14" y="46"/>
                  </a:cubicBezTo>
                  <a:cubicBezTo>
                    <a:pt x="6" y="58"/>
                    <a:pt x="2" y="74"/>
                    <a:pt x="2" y="89"/>
                  </a:cubicBezTo>
                  <a:cubicBezTo>
                    <a:pt x="2" y="90"/>
                    <a:pt x="2" y="90"/>
                    <a:pt x="2" y="90"/>
                  </a:cubicBezTo>
                  <a:cubicBezTo>
                    <a:pt x="1" y="95"/>
                    <a:pt x="0" y="99"/>
                    <a:pt x="0" y="104"/>
                  </a:cubicBezTo>
                  <a:cubicBezTo>
                    <a:pt x="0" y="111"/>
                    <a:pt x="1" y="117"/>
                    <a:pt x="3" y="123"/>
                  </a:cubicBezTo>
                  <a:cubicBezTo>
                    <a:pt x="2" y="123"/>
                    <a:pt x="2" y="123"/>
                    <a:pt x="2" y="123"/>
                  </a:cubicBezTo>
                  <a:cubicBezTo>
                    <a:pt x="2" y="124"/>
                    <a:pt x="2" y="125"/>
                    <a:pt x="3" y="126"/>
                  </a:cubicBezTo>
                  <a:cubicBezTo>
                    <a:pt x="3" y="126"/>
                    <a:pt x="3" y="126"/>
                    <a:pt x="3" y="126"/>
                  </a:cubicBezTo>
                  <a:cubicBezTo>
                    <a:pt x="4" y="129"/>
                    <a:pt x="5" y="131"/>
                    <a:pt x="6" y="134"/>
                  </a:cubicBezTo>
                  <a:cubicBezTo>
                    <a:pt x="6" y="134"/>
                    <a:pt x="6" y="135"/>
                    <a:pt x="6" y="135"/>
                  </a:cubicBezTo>
                  <a:cubicBezTo>
                    <a:pt x="8" y="138"/>
                    <a:pt x="9" y="140"/>
                    <a:pt x="10" y="143"/>
                  </a:cubicBezTo>
                  <a:cubicBezTo>
                    <a:pt x="10" y="144"/>
                    <a:pt x="10" y="145"/>
                    <a:pt x="11" y="145"/>
                  </a:cubicBezTo>
                  <a:cubicBezTo>
                    <a:pt x="11" y="146"/>
                    <a:pt x="11" y="146"/>
                    <a:pt x="11" y="146"/>
                  </a:cubicBezTo>
                  <a:cubicBezTo>
                    <a:pt x="12" y="147"/>
                    <a:pt x="13" y="149"/>
                    <a:pt x="14" y="150"/>
                  </a:cubicBezTo>
                  <a:cubicBezTo>
                    <a:pt x="14" y="151"/>
                    <a:pt x="14" y="151"/>
                    <a:pt x="14" y="151"/>
                  </a:cubicBezTo>
                  <a:cubicBezTo>
                    <a:pt x="14" y="151"/>
                    <a:pt x="15" y="152"/>
                    <a:pt x="16" y="152"/>
                  </a:cubicBezTo>
                  <a:cubicBezTo>
                    <a:pt x="17" y="154"/>
                    <a:pt x="19" y="156"/>
                    <a:pt x="20" y="158"/>
                  </a:cubicBezTo>
                  <a:cubicBezTo>
                    <a:pt x="20" y="159"/>
                    <a:pt x="21" y="160"/>
                    <a:pt x="21" y="161"/>
                  </a:cubicBezTo>
                  <a:cubicBezTo>
                    <a:pt x="22" y="161"/>
                    <a:pt x="22" y="161"/>
                    <a:pt x="22" y="161"/>
                  </a:cubicBezTo>
                  <a:cubicBezTo>
                    <a:pt x="23" y="161"/>
                    <a:pt x="24" y="162"/>
                    <a:pt x="24" y="163"/>
                  </a:cubicBezTo>
                  <a:cubicBezTo>
                    <a:pt x="29" y="168"/>
                    <a:pt x="36" y="174"/>
                    <a:pt x="46" y="179"/>
                  </a:cubicBezTo>
                  <a:cubicBezTo>
                    <a:pt x="46" y="180"/>
                    <a:pt x="46" y="180"/>
                    <a:pt x="46" y="180"/>
                  </a:cubicBezTo>
                  <a:cubicBezTo>
                    <a:pt x="46" y="181"/>
                    <a:pt x="47" y="181"/>
                    <a:pt x="48" y="181"/>
                  </a:cubicBezTo>
                  <a:cubicBezTo>
                    <a:pt x="48" y="181"/>
                    <a:pt x="48" y="181"/>
                    <a:pt x="48" y="181"/>
                  </a:cubicBezTo>
                  <a:cubicBezTo>
                    <a:pt x="48" y="181"/>
                    <a:pt x="48" y="181"/>
                    <a:pt x="48" y="181"/>
                  </a:cubicBezTo>
                  <a:cubicBezTo>
                    <a:pt x="51" y="182"/>
                    <a:pt x="54" y="183"/>
                    <a:pt x="57" y="184"/>
                  </a:cubicBezTo>
                  <a:cubicBezTo>
                    <a:pt x="57" y="185"/>
                    <a:pt x="58" y="186"/>
                    <a:pt x="59" y="186"/>
                  </a:cubicBezTo>
                  <a:cubicBezTo>
                    <a:pt x="59" y="186"/>
                    <a:pt x="59" y="186"/>
                    <a:pt x="59" y="186"/>
                  </a:cubicBezTo>
                  <a:cubicBezTo>
                    <a:pt x="60" y="186"/>
                    <a:pt x="61" y="186"/>
                    <a:pt x="61" y="186"/>
                  </a:cubicBezTo>
                  <a:cubicBezTo>
                    <a:pt x="63" y="186"/>
                    <a:pt x="65" y="187"/>
                    <a:pt x="68" y="187"/>
                  </a:cubicBezTo>
                  <a:cubicBezTo>
                    <a:pt x="68" y="188"/>
                    <a:pt x="68" y="189"/>
                    <a:pt x="69" y="190"/>
                  </a:cubicBezTo>
                  <a:cubicBezTo>
                    <a:pt x="69" y="190"/>
                    <a:pt x="70" y="190"/>
                    <a:pt x="70" y="190"/>
                  </a:cubicBezTo>
                  <a:cubicBezTo>
                    <a:pt x="71" y="190"/>
                    <a:pt x="71" y="189"/>
                    <a:pt x="72" y="188"/>
                  </a:cubicBezTo>
                  <a:cubicBezTo>
                    <a:pt x="72" y="188"/>
                    <a:pt x="72" y="188"/>
                    <a:pt x="72" y="188"/>
                  </a:cubicBezTo>
                  <a:cubicBezTo>
                    <a:pt x="74" y="189"/>
                    <a:pt x="76" y="189"/>
                    <a:pt x="78" y="189"/>
                  </a:cubicBezTo>
                  <a:cubicBezTo>
                    <a:pt x="79" y="189"/>
                    <a:pt x="79" y="190"/>
                    <a:pt x="79" y="190"/>
                  </a:cubicBezTo>
                  <a:cubicBezTo>
                    <a:pt x="80" y="190"/>
                    <a:pt x="80" y="190"/>
                    <a:pt x="80" y="190"/>
                  </a:cubicBezTo>
                  <a:cubicBezTo>
                    <a:pt x="81" y="190"/>
                    <a:pt x="81" y="190"/>
                    <a:pt x="82" y="189"/>
                  </a:cubicBezTo>
                  <a:cubicBezTo>
                    <a:pt x="84" y="190"/>
                    <a:pt x="87" y="190"/>
                    <a:pt x="89" y="190"/>
                  </a:cubicBezTo>
                  <a:cubicBezTo>
                    <a:pt x="89" y="190"/>
                    <a:pt x="89" y="190"/>
                    <a:pt x="89" y="190"/>
                  </a:cubicBezTo>
                  <a:cubicBezTo>
                    <a:pt x="93" y="190"/>
                    <a:pt x="97" y="189"/>
                    <a:pt x="100" y="189"/>
                  </a:cubicBezTo>
                  <a:cubicBezTo>
                    <a:pt x="100" y="190"/>
                    <a:pt x="101" y="190"/>
                    <a:pt x="102" y="190"/>
                  </a:cubicBezTo>
                  <a:cubicBezTo>
                    <a:pt x="102" y="190"/>
                    <a:pt x="102" y="190"/>
                    <a:pt x="102" y="190"/>
                  </a:cubicBezTo>
                  <a:cubicBezTo>
                    <a:pt x="103" y="190"/>
                    <a:pt x="103" y="190"/>
                    <a:pt x="104" y="189"/>
                  </a:cubicBezTo>
                  <a:cubicBezTo>
                    <a:pt x="104" y="189"/>
                    <a:pt x="104" y="189"/>
                    <a:pt x="104" y="189"/>
                  </a:cubicBezTo>
                  <a:cubicBezTo>
                    <a:pt x="108" y="188"/>
                    <a:pt x="111" y="188"/>
                    <a:pt x="115" y="187"/>
                  </a:cubicBezTo>
                  <a:cubicBezTo>
                    <a:pt x="116" y="187"/>
                    <a:pt x="117" y="186"/>
                    <a:pt x="117" y="185"/>
                  </a:cubicBezTo>
                  <a:cubicBezTo>
                    <a:pt x="117" y="184"/>
                    <a:pt x="117" y="184"/>
                    <a:pt x="116" y="184"/>
                  </a:cubicBezTo>
                  <a:cubicBezTo>
                    <a:pt x="117" y="181"/>
                    <a:pt x="117" y="178"/>
                    <a:pt x="117" y="175"/>
                  </a:cubicBezTo>
                  <a:cubicBezTo>
                    <a:pt x="118" y="176"/>
                    <a:pt x="118" y="177"/>
                    <a:pt x="119" y="178"/>
                  </a:cubicBezTo>
                  <a:cubicBezTo>
                    <a:pt x="121" y="180"/>
                    <a:pt x="122" y="182"/>
                    <a:pt x="124" y="184"/>
                  </a:cubicBezTo>
                  <a:cubicBezTo>
                    <a:pt x="124" y="184"/>
                    <a:pt x="124" y="184"/>
                    <a:pt x="124" y="184"/>
                  </a:cubicBezTo>
                  <a:cubicBezTo>
                    <a:pt x="124" y="184"/>
                    <a:pt x="124" y="184"/>
                    <a:pt x="124" y="184"/>
                  </a:cubicBezTo>
                  <a:cubicBezTo>
                    <a:pt x="124" y="184"/>
                    <a:pt x="124" y="184"/>
                    <a:pt x="124" y="184"/>
                  </a:cubicBezTo>
                  <a:cubicBezTo>
                    <a:pt x="125" y="184"/>
                    <a:pt x="125" y="184"/>
                    <a:pt x="125" y="184"/>
                  </a:cubicBezTo>
                  <a:cubicBezTo>
                    <a:pt x="125" y="184"/>
                    <a:pt x="125" y="184"/>
                    <a:pt x="125" y="184"/>
                  </a:cubicBezTo>
                  <a:cubicBezTo>
                    <a:pt x="126" y="184"/>
                    <a:pt x="126" y="184"/>
                    <a:pt x="126" y="184"/>
                  </a:cubicBezTo>
                  <a:cubicBezTo>
                    <a:pt x="126" y="184"/>
                    <a:pt x="126" y="184"/>
                    <a:pt x="126" y="184"/>
                  </a:cubicBezTo>
                  <a:cubicBezTo>
                    <a:pt x="126" y="184"/>
                    <a:pt x="126" y="184"/>
                    <a:pt x="126" y="184"/>
                  </a:cubicBezTo>
                  <a:cubicBezTo>
                    <a:pt x="126" y="184"/>
                    <a:pt x="126" y="184"/>
                    <a:pt x="126" y="184"/>
                  </a:cubicBezTo>
                  <a:cubicBezTo>
                    <a:pt x="131" y="183"/>
                    <a:pt x="135" y="181"/>
                    <a:pt x="139" y="179"/>
                  </a:cubicBezTo>
                  <a:cubicBezTo>
                    <a:pt x="139" y="179"/>
                    <a:pt x="139" y="179"/>
                    <a:pt x="140" y="178"/>
                  </a:cubicBezTo>
                  <a:cubicBezTo>
                    <a:pt x="142" y="177"/>
                    <a:pt x="144" y="176"/>
                    <a:pt x="147" y="174"/>
                  </a:cubicBezTo>
                  <a:cubicBezTo>
                    <a:pt x="147" y="174"/>
                    <a:pt x="147" y="174"/>
                    <a:pt x="147" y="174"/>
                  </a:cubicBezTo>
                  <a:cubicBezTo>
                    <a:pt x="148" y="174"/>
                    <a:pt x="148" y="174"/>
                    <a:pt x="149" y="173"/>
                  </a:cubicBezTo>
                  <a:cubicBezTo>
                    <a:pt x="149" y="173"/>
                    <a:pt x="149" y="173"/>
                    <a:pt x="149" y="173"/>
                  </a:cubicBezTo>
                  <a:cubicBezTo>
                    <a:pt x="158" y="166"/>
                    <a:pt x="166" y="159"/>
                    <a:pt x="170" y="149"/>
                  </a:cubicBezTo>
                  <a:cubicBezTo>
                    <a:pt x="171" y="149"/>
                    <a:pt x="171" y="149"/>
                    <a:pt x="171" y="149"/>
                  </a:cubicBezTo>
                  <a:cubicBezTo>
                    <a:pt x="171" y="148"/>
                    <a:pt x="171" y="148"/>
                    <a:pt x="171" y="148"/>
                  </a:cubicBezTo>
                  <a:cubicBezTo>
                    <a:pt x="171" y="148"/>
                    <a:pt x="171" y="148"/>
                    <a:pt x="172" y="147"/>
                  </a:cubicBezTo>
                  <a:cubicBezTo>
                    <a:pt x="172" y="145"/>
                    <a:pt x="172" y="142"/>
                    <a:pt x="173" y="139"/>
                  </a:cubicBezTo>
                  <a:cubicBezTo>
                    <a:pt x="173" y="139"/>
                    <a:pt x="173" y="139"/>
                    <a:pt x="173" y="139"/>
                  </a:cubicBezTo>
                  <a:cubicBezTo>
                    <a:pt x="173" y="140"/>
                    <a:pt x="173" y="141"/>
                    <a:pt x="174" y="141"/>
                  </a:cubicBezTo>
                  <a:cubicBezTo>
                    <a:pt x="175" y="142"/>
                    <a:pt x="175" y="142"/>
                    <a:pt x="176" y="142"/>
                  </a:cubicBezTo>
                  <a:cubicBezTo>
                    <a:pt x="176" y="142"/>
                    <a:pt x="177" y="142"/>
                    <a:pt x="177" y="142"/>
                  </a:cubicBezTo>
                  <a:cubicBezTo>
                    <a:pt x="178" y="142"/>
                    <a:pt x="178" y="141"/>
                    <a:pt x="179" y="141"/>
                  </a:cubicBezTo>
                  <a:cubicBezTo>
                    <a:pt x="184" y="129"/>
                    <a:pt x="186" y="116"/>
                    <a:pt x="186" y="103"/>
                  </a:cubicBezTo>
                  <a:cubicBezTo>
                    <a:pt x="186" y="103"/>
                    <a:pt x="186" y="102"/>
                    <a:pt x="186" y="102"/>
                  </a:cubicBezTo>
                  <a:cubicBezTo>
                    <a:pt x="186" y="89"/>
                    <a:pt x="184" y="76"/>
                    <a:pt x="182" y="63"/>
                  </a:cubicBezTo>
                  <a:cubicBezTo>
                    <a:pt x="182" y="62"/>
                    <a:pt x="181" y="62"/>
                    <a:pt x="180" y="62"/>
                  </a:cubicBezTo>
                  <a:cubicBezTo>
                    <a:pt x="180" y="61"/>
                    <a:pt x="180" y="61"/>
                    <a:pt x="179" y="61"/>
                  </a:cubicBezTo>
                  <a:cubicBezTo>
                    <a:pt x="179" y="61"/>
                    <a:pt x="179" y="61"/>
                    <a:pt x="179" y="61"/>
                  </a:cubicBezTo>
                  <a:cubicBezTo>
                    <a:pt x="179" y="61"/>
                    <a:pt x="179" y="61"/>
                    <a:pt x="179" y="61"/>
                  </a:cubicBezTo>
                  <a:cubicBezTo>
                    <a:pt x="171" y="63"/>
                    <a:pt x="162" y="66"/>
                    <a:pt x="152" y="70"/>
                  </a:cubicBezTo>
                  <a:cubicBezTo>
                    <a:pt x="160" y="66"/>
                    <a:pt x="167" y="63"/>
                    <a:pt x="173" y="60"/>
                  </a:cubicBezTo>
                  <a:cubicBezTo>
                    <a:pt x="174" y="60"/>
                    <a:pt x="174" y="59"/>
                    <a:pt x="174" y="58"/>
                  </a:cubicBezTo>
                  <a:cubicBezTo>
                    <a:pt x="175" y="52"/>
                    <a:pt x="177" y="46"/>
                    <a:pt x="178" y="39"/>
                  </a:cubicBezTo>
                  <a:cubicBezTo>
                    <a:pt x="179" y="39"/>
                    <a:pt x="180" y="38"/>
                    <a:pt x="179" y="37"/>
                  </a:cubicBezTo>
                  <a:cubicBezTo>
                    <a:pt x="177" y="33"/>
                    <a:pt x="175" y="30"/>
                    <a:pt x="173" y="27"/>
                  </a:cubicBezTo>
                  <a:cubicBezTo>
                    <a:pt x="160" y="11"/>
                    <a:pt x="139" y="3"/>
                    <a:pt x="118" y="1"/>
                  </a:cubicBezTo>
                  <a:cubicBezTo>
                    <a:pt x="114" y="0"/>
                    <a:pt x="111" y="0"/>
                    <a:pt x="107" y="0"/>
                  </a:cubicBezTo>
                  <a:cubicBezTo>
                    <a:pt x="107" y="0"/>
                    <a:pt x="107" y="0"/>
                    <a:pt x="10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762"/>
            <p:cNvSpPr>
              <a:spLocks noEditPoints="1"/>
            </p:cNvSpPr>
            <p:nvPr/>
          </p:nvSpPr>
          <p:spPr bwMode="auto">
            <a:xfrm>
              <a:off x="4730" y="1107"/>
              <a:ext cx="50" cy="64"/>
            </a:xfrm>
            <a:custGeom>
              <a:avLst/>
              <a:gdLst>
                <a:gd name="T0" fmla="*/ 9 w 21"/>
                <a:gd name="T1" fmla="*/ 24 h 27"/>
                <a:gd name="T2" fmla="*/ 9 w 21"/>
                <a:gd name="T3" fmla="*/ 24 h 27"/>
                <a:gd name="T4" fmla="*/ 6 w 21"/>
                <a:gd name="T5" fmla="*/ 23 h 27"/>
                <a:gd name="T6" fmla="*/ 4 w 21"/>
                <a:gd name="T7" fmla="*/ 21 h 27"/>
                <a:gd name="T8" fmla="*/ 4 w 21"/>
                <a:gd name="T9" fmla="*/ 20 h 27"/>
                <a:gd name="T10" fmla="*/ 5 w 21"/>
                <a:gd name="T11" fmla="*/ 20 h 27"/>
                <a:gd name="T12" fmla="*/ 10 w 21"/>
                <a:gd name="T13" fmla="*/ 12 h 27"/>
                <a:gd name="T14" fmla="*/ 13 w 21"/>
                <a:gd name="T15" fmla="*/ 12 h 27"/>
                <a:gd name="T16" fmla="*/ 13 w 21"/>
                <a:gd name="T17" fmla="*/ 12 h 27"/>
                <a:gd name="T18" fmla="*/ 13 w 21"/>
                <a:gd name="T19" fmla="*/ 12 h 27"/>
                <a:gd name="T20" fmla="*/ 15 w 21"/>
                <a:gd name="T21" fmla="*/ 12 h 27"/>
                <a:gd name="T22" fmla="*/ 16 w 21"/>
                <a:gd name="T23" fmla="*/ 13 h 27"/>
                <a:gd name="T24" fmla="*/ 17 w 21"/>
                <a:gd name="T25" fmla="*/ 15 h 27"/>
                <a:gd name="T26" fmla="*/ 15 w 21"/>
                <a:gd name="T27" fmla="*/ 20 h 27"/>
                <a:gd name="T28" fmla="*/ 9 w 21"/>
                <a:gd name="T29" fmla="*/ 24 h 27"/>
                <a:gd name="T30" fmla="*/ 5 w 21"/>
                <a:gd name="T31" fmla="*/ 12 h 27"/>
                <a:gd name="T32" fmla="*/ 5 w 21"/>
                <a:gd name="T33" fmla="*/ 12 h 27"/>
                <a:gd name="T34" fmla="*/ 6 w 21"/>
                <a:gd name="T35" fmla="*/ 9 h 27"/>
                <a:gd name="T36" fmla="*/ 6 w 21"/>
                <a:gd name="T37" fmla="*/ 11 h 27"/>
                <a:gd name="T38" fmla="*/ 5 w 21"/>
                <a:gd name="T39" fmla="*/ 12 h 27"/>
                <a:gd name="T40" fmla="*/ 17 w 21"/>
                <a:gd name="T41" fmla="*/ 9 h 27"/>
                <a:gd name="T42" fmla="*/ 17 w 21"/>
                <a:gd name="T43" fmla="*/ 9 h 27"/>
                <a:gd name="T44" fmla="*/ 17 w 21"/>
                <a:gd name="T45" fmla="*/ 7 h 27"/>
                <a:gd name="T46" fmla="*/ 17 w 21"/>
                <a:gd name="T47" fmla="*/ 8 h 27"/>
                <a:gd name="T48" fmla="*/ 17 w 21"/>
                <a:gd name="T49" fmla="*/ 9 h 27"/>
                <a:gd name="T50" fmla="*/ 17 w 21"/>
                <a:gd name="T51" fmla="*/ 9 h 27"/>
                <a:gd name="T52" fmla="*/ 9 w 21"/>
                <a:gd name="T53" fmla="*/ 9 h 27"/>
                <a:gd name="T54" fmla="*/ 10 w 21"/>
                <a:gd name="T55" fmla="*/ 4 h 27"/>
                <a:gd name="T56" fmla="*/ 11 w 21"/>
                <a:gd name="T57" fmla="*/ 4 h 27"/>
                <a:gd name="T58" fmla="*/ 10 w 21"/>
                <a:gd name="T59" fmla="*/ 9 h 27"/>
                <a:gd name="T60" fmla="*/ 9 w 21"/>
                <a:gd name="T61" fmla="*/ 9 h 27"/>
                <a:gd name="T62" fmla="*/ 14 w 21"/>
                <a:gd name="T63" fmla="*/ 8 h 27"/>
                <a:gd name="T64" fmla="*/ 13 w 21"/>
                <a:gd name="T65" fmla="*/ 8 h 27"/>
                <a:gd name="T66" fmla="*/ 14 w 21"/>
                <a:gd name="T67" fmla="*/ 3 h 27"/>
                <a:gd name="T68" fmla="*/ 15 w 21"/>
                <a:gd name="T69" fmla="*/ 4 h 27"/>
                <a:gd name="T70" fmla="*/ 16 w 21"/>
                <a:gd name="T71" fmla="*/ 4 h 27"/>
                <a:gd name="T72" fmla="*/ 14 w 21"/>
                <a:gd name="T73" fmla="*/ 8 h 27"/>
                <a:gd name="T74" fmla="*/ 13 w 21"/>
                <a:gd name="T75" fmla="*/ 0 h 27"/>
                <a:gd name="T76" fmla="*/ 8 w 21"/>
                <a:gd name="T77" fmla="*/ 1 h 27"/>
                <a:gd name="T78" fmla="*/ 2 w 21"/>
                <a:gd name="T79" fmla="*/ 11 h 27"/>
                <a:gd name="T80" fmla="*/ 0 w 21"/>
                <a:gd name="T81" fmla="*/ 18 h 27"/>
                <a:gd name="T82" fmla="*/ 1 w 21"/>
                <a:gd name="T83" fmla="*/ 22 h 27"/>
                <a:gd name="T84" fmla="*/ 4 w 21"/>
                <a:gd name="T85" fmla="*/ 26 h 27"/>
                <a:gd name="T86" fmla="*/ 9 w 21"/>
                <a:gd name="T87" fmla="*/ 27 h 27"/>
                <a:gd name="T88" fmla="*/ 9 w 21"/>
                <a:gd name="T89" fmla="*/ 27 h 27"/>
                <a:gd name="T90" fmla="*/ 18 w 21"/>
                <a:gd name="T91" fmla="*/ 22 h 27"/>
                <a:gd name="T92" fmla="*/ 21 w 21"/>
                <a:gd name="T93" fmla="*/ 9 h 27"/>
                <a:gd name="T94" fmla="*/ 19 w 21"/>
                <a:gd name="T95" fmla="*/ 9 h 27"/>
                <a:gd name="T96" fmla="*/ 21 w 21"/>
                <a:gd name="T97" fmla="*/ 9 h 27"/>
                <a:gd name="T98" fmla="*/ 21 w 21"/>
                <a:gd name="T99" fmla="*/ 8 h 27"/>
                <a:gd name="T100" fmla="*/ 20 w 21"/>
                <a:gd name="T101" fmla="*/ 4 h 27"/>
                <a:gd name="T102" fmla="*/ 17 w 21"/>
                <a:gd name="T103" fmla="*/ 1 h 27"/>
                <a:gd name="T104" fmla="*/ 13 w 21"/>
                <a:gd name="T10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7">
                  <a:moveTo>
                    <a:pt x="9" y="24"/>
                  </a:moveTo>
                  <a:cubicBezTo>
                    <a:pt x="9" y="24"/>
                    <a:pt x="9" y="24"/>
                    <a:pt x="9" y="24"/>
                  </a:cubicBezTo>
                  <a:cubicBezTo>
                    <a:pt x="8" y="24"/>
                    <a:pt x="7" y="24"/>
                    <a:pt x="6" y="23"/>
                  </a:cubicBezTo>
                  <a:cubicBezTo>
                    <a:pt x="5" y="23"/>
                    <a:pt x="5" y="22"/>
                    <a:pt x="4" y="21"/>
                  </a:cubicBezTo>
                  <a:cubicBezTo>
                    <a:pt x="4" y="20"/>
                    <a:pt x="4" y="20"/>
                    <a:pt x="4" y="20"/>
                  </a:cubicBezTo>
                  <a:cubicBezTo>
                    <a:pt x="5" y="20"/>
                    <a:pt x="5" y="20"/>
                    <a:pt x="5" y="20"/>
                  </a:cubicBezTo>
                  <a:cubicBezTo>
                    <a:pt x="6" y="17"/>
                    <a:pt x="7" y="14"/>
                    <a:pt x="10" y="12"/>
                  </a:cubicBezTo>
                  <a:cubicBezTo>
                    <a:pt x="10" y="12"/>
                    <a:pt x="12" y="12"/>
                    <a:pt x="13" y="12"/>
                  </a:cubicBezTo>
                  <a:cubicBezTo>
                    <a:pt x="13" y="12"/>
                    <a:pt x="13" y="12"/>
                    <a:pt x="13" y="12"/>
                  </a:cubicBezTo>
                  <a:cubicBezTo>
                    <a:pt x="13" y="12"/>
                    <a:pt x="13" y="12"/>
                    <a:pt x="13" y="12"/>
                  </a:cubicBezTo>
                  <a:cubicBezTo>
                    <a:pt x="13" y="12"/>
                    <a:pt x="14" y="12"/>
                    <a:pt x="15" y="12"/>
                  </a:cubicBezTo>
                  <a:cubicBezTo>
                    <a:pt x="16" y="12"/>
                    <a:pt x="16" y="13"/>
                    <a:pt x="16" y="13"/>
                  </a:cubicBezTo>
                  <a:cubicBezTo>
                    <a:pt x="17" y="14"/>
                    <a:pt x="17" y="15"/>
                    <a:pt x="17" y="15"/>
                  </a:cubicBezTo>
                  <a:cubicBezTo>
                    <a:pt x="16" y="17"/>
                    <a:pt x="16" y="19"/>
                    <a:pt x="15" y="20"/>
                  </a:cubicBezTo>
                  <a:cubicBezTo>
                    <a:pt x="14" y="22"/>
                    <a:pt x="11" y="24"/>
                    <a:pt x="9" y="24"/>
                  </a:cubicBezTo>
                  <a:moveTo>
                    <a:pt x="5" y="12"/>
                  </a:moveTo>
                  <a:cubicBezTo>
                    <a:pt x="5" y="12"/>
                    <a:pt x="5" y="12"/>
                    <a:pt x="5" y="12"/>
                  </a:cubicBezTo>
                  <a:cubicBezTo>
                    <a:pt x="5" y="11"/>
                    <a:pt x="6" y="10"/>
                    <a:pt x="6" y="9"/>
                  </a:cubicBezTo>
                  <a:cubicBezTo>
                    <a:pt x="6" y="9"/>
                    <a:pt x="6" y="10"/>
                    <a:pt x="6" y="11"/>
                  </a:cubicBezTo>
                  <a:cubicBezTo>
                    <a:pt x="5" y="12"/>
                    <a:pt x="5" y="12"/>
                    <a:pt x="5" y="12"/>
                  </a:cubicBezTo>
                  <a:moveTo>
                    <a:pt x="17" y="9"/>
                  </a:moveTo>
                  <a:cubicBezTo>
                    <a:pt x="17" y="9"/>
                    <a:pt x="17" y="9"/>
                    <a:pt x="17" y="9"/>
                  </a:cubicBezTo>
                  <a:cubicBezTo>
                    <a:pt x="17" y="9"/>
                    <a:pt x="17" y="8"/>
                    <a:pt x="17" y="7"/>
                  </a:cubicBezTo>
                  <a:cubicBezTo>
                    <a:pt x="17" y="8"/>
                    <a:pt x="17" y="8"/>
                    <a:pt x="17" y="8"/>
                  </a:cubicBezTo>
                  <a:cubicBezTo>
                    <a:pt x="17" y="9"/>
                    <a:pt x="17" y="9"/>
                    <a:pt x="17" y="9"/>
                  </a:cubicBezTo>
                  <a:cubicBezTo>
                    <a:pt x="17" y="9"/>
                    <a:pt x="17" y="9"/>
                    <a:pt x="17" y="9"/>
                  </a:cubicBezTo>
                  <a:moveTo>
                    <a:pt x="9" y="9"/>
                  </a:moveTo>
                  <a:cubicBezTo>
                    <a:pt x="9" y="7"/>
                    <a:pt x="10" y="6"/>
                    <a:pt x="10" y="4"/>
                  </a:cubicBezTo>
                  <a:cubicBezTo>
                    <a:pt x="11" y="4"/>
                    <a:pt x="11" y="4"/>
                    <a:pt x="11" y="4"/>
                  </a:cubicBezTo>
                  <a:cubicBezTo>
                    <a:pt x="11" y="5"/>
                    <a:pt x="10" y="7"/>
                    <a:pt x="10" y="9"/>
                  </a:cubicBezTo>
                  <a:cubicBezTo>
                    <a:pt x="9" y="9"/>
                    <a:pt x="9" y="9"/>
                    <a:pt x="9" y="9"/>
                  </a:cubicBezTo>
                  <a:moveTo>
                    <a:pt x="14" y="8"/>
                  </a:moveTo>
                  <a:cubicBezTo>
                    <a:pt x="14" y="8"/>
                    <a:pt x="13" y="8"/>
                    <a:pt x="13" y="8"/>
                  </a:cubicBezTo>
                  <a:cubicBezTo>
                    <a:pt x="13" y="6"/>
                    <a:pt x="14" y="5"/>
                    <a:pt x="14" y="3"/>
                  </a:cubicBezTo>
                  <a:cubicBezTo>
                    <a:pt x="15" y="4"/>
                    <a:pt x="15" y="4"/>
                    <a:pt x="15" y="4"/>
                  </a:cubicBezTo>
                  <a:cubicBezTo>
                    <a:pt x="16" y="4"/>
                    <a:pt x="16" y="4"/>
                    <a:pt x="16" y="4"/>
                  </a:cubicBezTo>
                  <a:cubicBezTo>
                    <a:pt x="15" y="5"/>
                    <a:pt x="15" y="7"/>
                    <a:pt x="14" y="8"/>
                  </a:cubicBezTo>
                  <a:moveTo>
                    <a:pt x="13" y="0"/>
                  </a:moveTo>
                  <a:cubicBezTo>
                    <a:pt x="11" y="0"/>
                    <a:pt x="10" y="0"/>
                    <a:pt x="8" y="1"/>
                  </a:cubicBezTo>
                  <a:cubicBezTo>
                    <a:pt x="5" y="3"/>
                    <a:pt x="3" y="7"/>
                    <a:pt x="2" y="11"/>
                  </a:cubicBezTo>
                  <a:cubicBezTo>
                    <a:pt x="1" y="13"/>
                    <a:pt x="0" y="15"/>
                    <a:pt x="0" y="18"/>
                  </a:cubicBezTo>
                  <a:cubicBezTo>
                    <a:pt x="0" y="19"/>
                    <a:pt x="1" y="21"/>
                    <a:pt x="1" y="22"/>
                  </a:cubicBezTo>
                  <a:cubicBezTo>
                    <a:pt x="2" y="24"/>
                    <a:pt x="3" y="25"/>
                    <a:pt x="4" y="26"/>
                  </a:cubicBezTo>
                  <a:cubicBezTo>
                    <a:pt x="6" y="27"/>
                    <a:pt x="7" y="27"/>
                    <a:pt x="9" y="27"/>
                  </a:cubicBezTo>
                  <a:cubicBezTo>
                    <a:pt x="9" y="27"/>
                    <a:pt x="9" y="27"/>
                    <a:pt x="9" y="27"/>
                  </a:cubicBezTo>
                  <a:cubicBezTo>
                    <a:pt x="12" y="27"/>
                    <a:pt x="16" y="25"/>
                    <a:pt x="18" y="22"/>
                  </a:cubicBezTo>
                  <a:cubicBezTo>
                    <a:pt x="20" y="18"/>
                    <a:pt x="21" y="13"/>
                    <a:pt x="21" y="9"/>
                  </a:cubicBezTo>
                  <a:cubicBezTo>
                    <a:pt x="19" y="9"/>
                    <a:pt x="19" y="9"/>
                    <a:pt x="19" y="9"/>
                  </a:cubicBezTo>
                  <a:cubicBezTo>
                    <a:pt x="21" y="9"/>
                    <a:pt x="21" y="9"/>
                    <a:pt x="21" y="9"/>
                  </a:cubicBezTo>
                  <a:cubicBezTo>
                    <a:pt x="21" y="8"/>
                    <a:pt x="21" y="8"/>
                    <a:pt x="21" y="8"/>
                  </a:cubicBezTo>
                  <a:cubicBezTo>
                    <a:pt x="21" y="7"/>
                    <a:pt x="21" y="5"/>
                    <a:pt x="20" y="4"/>
                  </a:cubicBezTo>
                  <a:cubicBezTo>
                    <a:pt x="19" y="2"/>
                    <a:pt x="18" y="1"/>
                    <a:pt x="17" y="1"/>
                  </a:cubicBezTo>
                  <a:cubicBezTo>
                    <a:pt x="16"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763"/>
            <p:cNvSpPr>
              <a:spLocks noEditPoints="1"/>
            </p:cNvSpPr>
            <p:nvPr/>
          </p:nvSpPr>
          <p:spPr bwMode="auto">
            <a:xfrm>
              <a:off x="4702" y="1079"/>
              <a:ext cx="104" cy="142"/>
            </a:xfrm>
            <a:custGeom>
              <a:avLst/>
              <a:gdLst>
                <a:gd name="T0" fmla="*/ 16 w 44"/>
                <a:gd name="T1" fmla="*/ 56 h 60"/>
                <a:gd name="T2" fmla="*/ 21 w 44"/>
                <a:gd name="T3" fmla="*/ 51 h 60"/>
                <a:gd name="T4" fmla="*/ 20 w 44"/>
                <a:gd name="T5" fmla="*/ 56 h 60"/>
                <a:gd name="T6" fmla="*/ 23 w 44"/>
                <a:gd name="T7" fmla="*/ 56 h 60"/>
                <a:gd name="T8" fmla="*/ 25 w 44"/>
                <a:gd name="T9" fmla="*/ 51 h 60"/>
                <a:gd name="T10" fmla="*/ 28 w 44"/>
                <a:gd name="T11" fmla="*/ 50 h 60"/>
                <a:gd name="T12" fmla="*/ 26 w 44"/>
                <a:gd name="T13" fmla="*/ 55 h 60"/>
                <a:gd name="T14" fmla="*/ 23 w 44"/>
                <a:gd name="T15" fmla="*/ 56 h 60"/>
                <a:gd name="T16" fmla="*/ 12 w 44"/>
                <a:gd name="T17" fmla="*/ 54 h 60"/>
                <a:gd name="T18" fmla="*/ 13 w 44"/>
                <a:gd name="T19" fmla="*/ 50 h 60"/>
                <a:gd name="T20" fmla="*/ 13 w 44"/>
                <a:gd name="T21" fmla="*/ 55 h 60"/>
                <a:gd name="T22" fmla="*/ 8 w 44"/>
                <a:gd name="T23" fmla="*/ 51 h 60"/>
                <a:gd name="T24" fmla="*/ 11 w 44"/>
                <a:gd name="T25" fmla="*/ 48 h 60"/>
                <a:gd name="T26" fmla="*/ 29 w 44"/>
                <a:gd name="T27" fmla="*/ 53 h 60"/>
                <a:gd name="T28" fmla="*/ 33 w 44"/>
                <a:gd name="T29" fmla="*/ 47 h 60"/>
                <a:gd name="T30" fmla="*/ 32 w 44"/>
                <a:gd name="T31" fmla="*/ 51 h 60"/>
                <a:gd name="T32" fmla="*/ 6 w 44"/>
                <a:gd name="T33" fmla="*/ 49 h 60"/>
                <a:gd name="T34" fmla="*/ 6 w 44"/>
                <a:gd name="T35" fmla="*/ 44 h 60"/>
                <a:gd name="T36" fmla="*/ 6 w 44"/>
                <a:gd name="T37" fmla="*/ 49 h 60"/>
                <a:gd name="T38" fmla="*/ 37 w 44"/>
                <a:gd name="T39" fmla="*/ 43 h 60"/>
                <a:gd name="T40" fmla="*/ 38 w 44"/>
                <a:gd name="T41" fmla="*/ 43 h 60"/>
                <a:gd name="T42" fmla="*/ 4 w 44"/>
                <a:gd name="T43" fmla="*/ 41 h 60"/>
                <a:gd name="T44" fmla="*/ 4 w 44"/>
                <a:gd name="T45" fmla="*/ 41 h 60"/>
                <a:gd name="T46" fmla="*/ 21 w 44"/>
                <a:gd name="T47" fmla="*/ 47 h 60"/>
                <a:gd name="T48" fmla="*/ 5 w 44"/>
                <a:gd name="T49" fmla="*/ 30 h 60"/>
                <a:gd name="T50" fmla="*/ 17 w 44"/>
                <a:gd name="T51" fmla="*/ 5 h 60"/>
                <a:gd name="T52" fmla="*/ 25 w 44"/>
                <a:gd name="T53" fmla="*/ 3 h 60"/>
                <a:gd name="T54" fmla="*/ 37 w 44"/>
                <a:gd name="T55" fmla="*/ 11 h 60"/>
                <a:gd name="T56" fmla="*/ 40 w 44"/>
                <a:gd name="T57" fmla="*/ 24 h 60"/>
                <a:gd name="T58" fmla="*/ 26 w 44"/>
                <a:gd name="T59" fmla="*/ 47 h 60"/>
                <a:gd name="T60" fmla="*/ 21 w 44"/>
                <a:gd name="T61" fmla="*/ 47 h 60"/>
                <a:gd name="T62" fmla="*/ 16 w 44"/>
                <a:gd name="T63" fmla="*/ 2 h 60"/>
                <a:gd name="T64" fmla="*/ 1 w 44"/>
                <a:gd name="T65" fmla="*/ 28 h 60"/>
                <a:gd name="T66" fmla="*/ 0 w 44"/>
                <a:gd name="T67" fmla="*/ 40 h 60"/>
                <a:gd name="T68" fmla="*/ 20 w 44"/>
                <a:gd name="T69" fmla="*/ 60 h 60"/>
                <a:gd name="T70" fmla="*/ 21 w 44"/>
                <a:gd name="T71" fmla="*/ 59 h 60"/>
                <a:gd name="T72" fmla="*/ 27 w 44"/>
                <a:gd name="T73" fmla="*/ 58 h 60"/>
                <a:gd name="T74" fmla="*/ 44 w 44"/>
                <a:gd name="T75" fmla="*/ 23 h 60"/>
                <a:gd name="T76" fmla="*/ 40 w 44"/>
                <a:gd name="T77" fmla="*/ 9 h 60"/>
                <a:gd name="T78" fmla="*/ 25 w 4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60">
                  <a:moveTo>
                    <a:pt x="20" y="56"/>
                  </a:moveTo>
                  <a:cubicBezTo>
                    <a:pt x="18" y="56"/>
                    <a:pt x="17" y="56"/>
                    <a:pt x="16" y="56"/>
                  </a:cubicBezTo>
                  <a:cubicBezTo>
                    <a:pt x="17" y="54"/>
                    <a:pt x="17" y="52"/>
                    <a:pt x="18" y="51"/>
                  </a:cubicBezTo>
                  <a:cubicBezTo>
                    <a:pt x="19" y="51"/>
                    <a:pt x="20" y="51"/>
                    <a:pt x="21" y="51"/>
                  </a:cubicBezTo>
                  <a:cubicBezTo>
                    <a:pt x="22" y="51"/>
                    <a:pt x="22" y="51"/>
                    <a:pt x="22" y="51"/>
                  </a:cubicBezTo>
                  <a:cubicBezTo>
                    <a:pt x="21" y="53"/>
                    <a:pt x="21" y="54"/>
                    <a:pt x="20" y="56"/>
                  </a:cubicBezTo>
                  <a:cubicBezTo>
                    <a:pt x="20" y="56"/>
                    <a:pt x="20" y="56"/>
                    <a:pt x="20" y="56"/>
                  </a:cubicBezTo>
                  <a:moveTo>
                    <a:pt x="23" y="56"/>
                  </a:moveTo>
                  <a:cubicBezTo>
                    <a:pt x="24" y="54"/>
                    <a:pt x="24" y="53"/>
                    <a:pt x="25" y="51"/>
                  </a:cubicBezTo>
                  <a:cubicBezTo>
                    <a:pt x="25" y="51"/>
                    <a:pt x="25" y="51"/>
                    <a:pt x="25" y="51"/>
                  </a:cubicBezTo>
                  <a:cubicBezTo>
                    <a:pt x="26" y="50"/>
                    <a:pt x="26" y="50"/>
                    <a:pt x="27" y="50"/>
                  </a:cubicBezTo>
                  <a:cubicBezTo>
                    <a:pt x="28" y="50"/>
                    <a:pt x="28" y="50"/>
                    <a:pt x="28" y="50"/>
                  </a:cubicBezTo>
                  <a:cubicBezTo>
                    <a:pt x="27" y="51"/>
                    <a:pt x="27" y="53"/>
                    <a:pt x="26" y="54"/>
                  </a:cubicBezTo>
                  <a:cubicBezTo>
                    <a:pt x="26" y="55"/>
                    <a:pt x="26" y="55"/>
                    <a:pt x="26" y="55"/>
                  </a:cubicBezTo>
                  <a:cubicBezTo>
                    <a:pt x="26" y="55"/>
                    <a:pt x="26" y="55"/>
                    <a:pt x="26" y="55"/>
                  </a:cubicBezTo>
                  <a:cubicBezTo>
                    <a:pt x="25" y="55"/>
                    <a:pt x="24" y="55"/>
                    <a:pt x="23" y="56"/>
                  </a:cubicBezTo>
                  <a:moveTo>
                    <a:pt x="13" y="55"/>
                  </a:moveTo>
                  <a:cubicBezTo>
                    <a:pt x="13" y="55"/>
                    <a:pt x="12" y="54"/>
                    <a:pt x="12" y="54"/>
                  </a:cubicBezTo>
                  <a:cubicBezTo>
                    <a:pt x="12" y="54"/>
                    <a:pt x="12" y="54"/>
                    <a:pt x="12" y="54"/>
                  </a:cubicBezTo>
                  <a:cubicBezTo>
                    <a:pt x="12" y="52"/>
                    <a:pt x="13" y="51"/>
                    <a:pt x="13" y="50"/>
                  </a:cubicBezTo>
                  <a:cubicBezTo>
                    <a:pt x="14" y="50"/>
                    <a:pt x="15" y="50"/>
                    <a:pt x="15" y="50"/>
                  </a:cubicBezTo>
                  <a:cubicBezTo>
                    <a:pt x="15" y="52"/>
                    <a:pt x="14" y="53"/>
                    <a:pt x="13" y="55"/>
                  </a:cubicBezTo>
                  <a:moveTo>
                    <a:pt x="9" y="53"/>
                  </a:moveTo>
                  <a:cubicBezTo>
                    <a:pt x="9" y="52"/>
                    <a:pt x="8" y="52"/>
                    <a:pt x="8" y="51"/>
                  </a:cubicBezTo>
                  <a:cubicBezTo>
                    <a:pt x="8" y="50"/>
                    <a:pt x="9" y="48"/>
                    <a:pt x="9" y="47"/>
                  </a:cubicBezTo>
                  <a:cubicBezTo>
                    <a:pt x="10" y="47"/>
                    <a:pt x="10" y="48"/>
                    <a:pt x="11" y="48"/>
                  </a:cubicBezTo>
                  <a:cubicBezTo>
                    <a:pt x="11" y="50"/>
                    <a:pt x="10" y="51"/>
                    <a:pt x="9" y="53"/>
                  </a:cubicBezTo>
                  <a:moveTo>
                    <a:pt x="29" y="53"/>
                  </a:moveTo>
                  <a:cubicBezTo>
                    <a:pt x="30" y="51"/>
                    <a:pt x="31" y="50"/>
                    <a:pt x="31" y="48"/>
                  </a:cubicBezTo>
                  <a:cubicBezTo>
                    <a:pt x="32" y="47"/>
                    <a:pt x="33" y="47"/>
                    <a:pt x="33" y="47"/>
                  </a:cubicBezTo>
                  <a:cubicBezTo>
                    <a:pt x="33" y="48"/>
                    <a:pt x="33" y="49"/>
                    <a:pt x="32" y="50"/>
                  </a:cubicBezTo>
                  <a:cubicBezTo>
                    <a:pt x="32" y="51"/>
                    <a:pt x="32" y="51"/>
                    <a:pt x="32" y="51"/>
                  </a:cubicBezTo>
                  <a:cubicBezTo>
                    <a:pt x="32" y="52"/>
                    <a:pt x="31" y="53"/>
                    <a:pt x="29" y="53"/>
                  </a:cubicBezTo>
                  <a:moveTo>
                    <a:pt x="6" y="49"/>
                  </a:moveTo>
                  <a:cubicBezTo>
                    <a:pt x="6" y="48"/>
                    <a:pt x="5" y="48"/>
                    <a:pt x="5" y="47"/>
                  </a:cubicBezTo>
                  <a:cubicBezTo>
                    <a:pt x="6" y="46"/>
                    <a:pt x="6" y="45"/>
                    <a:pt x="6" y="44"/>
                  </a:cubicBezTo>
                  <a:cubicBezTo>
                    <a:pt x="7" y="45"/>
                    <a:pt x="7" y="45"/>
                    <a:pt x="7" y="45"/>
                  </a:cubicBezTo>
                  <a:cubicBezTo>
                    <a:pt x="7" y="46"/>
                    <a:pt x="6" y="47"/>
                    <a:pt x="6" y="49"/>
                  </a:cubicBezTo>
                  <a:moveTo>
                    <a:pt x="36" y="46"/>
                  </a:moveTo>
                  <a:cubicBezTo>
                    <a:pt x="37" y="45"/>
                    <a:pt x="37" y="44"/>
                    <a:pt x="37" y="43"/>
                  </a:cubicBezTo>
                  <a:cubicBezTo>
                    <a:pt x="38" y="42"/>
                    <a:pt x="38" y="42"/>
                    <a:pt x="38" y="41"/>
                  </a:cubicBezTo>
                  <a:cubicBezTo>
                    <a:pt x="38" y="42"/>
                    <a:pt x="38" y="42"/>
                    <a:pt x="38" y="43"/>
                  </a:cubicBezTo>
                  <a:cubicBezTo>
                    <a:pt x="37" y="44"/>
                    <a:pt x="37" y="45"/>
                    <a:pt x="36" y="46"/>
                  </a:cubicBezTo>
                  <a:moveTo>
                    <a:pt x="4" y="41"/>
                  </a:moveTo>
                  <a:cubicBezTo>
                    <a:pt x="4" y="41"/>
                    <a:pt x="4" y="41"/>
                    <a:pt x="4" y="41"/>
                  </a:cubicBezTo>
                  <a:cubicBezTo>
                    <a:pt x="4" y="41"/>
                    <a:pt x="4" y="41"/>
                    <a:pt x="4" y="41"/>
                  </a:cubicBezTo>
                  <a:cubicBezTo>
                    <a:pt x="4" y="41"/>
                    <a:pt x="4" y="41"/>
                    <a:pt x="4" y="41"/>
                  </a:cubicBezTo>
                  <a:moveTo>
                    <a:pt x="21" y="47"/>
                  </a:moveTo>
                  <a:cubicBezTo>
                    <a:pt x="17" y="47"/>
                    <a:pt x="13" y="46"/>
                    <a:pt x="10" y="43"/>
                  </a:cubicBezTo>
                  <a:cubicBezTo>
                    <a:pt x="6" y="39"/>
                    <a:pt x="5" y="35"/>
                    <a:pt x="5" y="30"/>
                  </a:cubicBezTo>
                  <a:cubicBezTo>
                    <a:pt x="5" y="26"/>
                    <a:pt x="6" y="23"/>
                    <a:pt x="7" y="20"/>
                  </a:cubicBezTo>
                  <a:cubicBezTo>
                    <a:pt x="9" y="14"/>
                    <a:pt x="12" y="8"/>
                    <a:pt x="17" y="5"/>
                  </a:cubicBezTo>
                  <a:cubicBezTo>
                    <a:pt x="20" y="4"/>
                    <a:pt x="23" y="3"/>
                    <a:pt x="25" y="3"/>
                  </a:cubicBezTo>
                  <a:cubicBezTo>
                    <a:pt x="25" y="3"/>
                    <a:pt x="25" y="3"/>
                    <a:pt x="25" y="3"/>
                  </a:cubicBezTo>
                  <a:cubicBezTo>
                    <a:pt x="29" y="3"/>
                    <a:pt x="32" y="4"/>
                    <a:pt x="34" y="7"/>
                  </a:cubicBezTo>
                  <a:cubicBezTo>
                    <a:pt x="35" y="8"/>
                    <a:pt x="36" y="9"/>
                    <a:pt x="37" y="11"/>
                  </a:cubicBezTo>
                  <a:cubicBezTo>
                    <a:pt x="37" y="11"/>
                    <a:pt x="37" y="11"/>
                    <a:pt x="37" y="11"/>
                  </a:cubicBezTo>
                  <a:cubicBezTo>
                    <a:pt x="39" y="15"/>
                    <a:pt x="40" y="19"/>
                    <a:pt x="40" y="24"/>
                  </a:cubicBezTo>
                  <a:cubicBezTo>
                    <a:pt x="40" y="27"/>
                    <a:pt x="39" y="31"/>
                    <a:pt x="38" y="34"/>
                  </a:cubicBezTo>
                  <a:cubicBezTo>
                    <a:pt x="36" y="40"/>
                    <a:pt x="31" y="45"/>
                    <a:pt x="26" y="47"/>
                  </a:cubicBezTo>
                  <a:cubicBezTo>
                    <a:pt x="24" y="47"/>
                    <a:pt x="23" y="47"/>
                    <a:pt x="21" y="47"/>
                  </a:cubicBezTo>
                  <a:cubicBezTo>
                    <a:pt x="21" y="47"/>
                    <a:pt x="21" y="47"/>
                    <a:pt x="21" y="47"/>
                  </a:cubicBezTo>
                  <a:moveTo>
                    <a:pt x="25" y="0"/>
                  </a:moveTo>
                  <a:cubicBezTo>
                    <a:pt x="22" y="0"/>
                    <a:pt x="19" y="1"/>
                    <a:pt x="16" y="2"/>
                  </a:cubicBezTo>
                  <a:cubicBezTo>
                    <a:pt x="9" y="6"/>
                    <a:pt x="5" y="12"/>
                    <a:pt x="3" y="19"/>
                  </a:cubicBezTo>
                  <a:cubicBezTo>
                    <a:pt x="2" y="22"/>
                    <a:pt x="2" y="25"/>
                    <a:pt x="1" y="28"/>
                  </a:cubicBezTo>
                  <a:cubicBezTo>
                    <a:pt x="1" y="29"/>
                    <a:pt x="1" y="29"/>
                    <a:pt x="1" y="29"/>
                  </a:cubicBezTo>
                  <a:cubicBezTo>
                    <a:pt x="1" y="33"/>
                    <a:pt x="0" y="36"/>
                    <a:pt x="0" y="40"/>
                  </a:cubicBezTo>
                  <a:cubicBezTo>
                    <a:pt x="0" y="44"/>
                    <a:pt x="1" y="49"/>
                    <a:pt x="4" y="52"/>
                  </a:cubicBezTo>
                  <a:cubicBezTo>
                    <a:pt x="8" y="58"/>
                    <a:pt x="14" y="60"/>
                    <a:pt x="20" y="60"/>
                  </a:cubicBezTo>
                  <a:cubicBezTo>
                    <a:pt x="20" y="60"/>
                    <a:pt x="20" y="60"/>
                    <a:pt x="20" y="60"/>
                  </a:cubicBezTo>
                  <a:cubicBezTo>
                    <a:pt x="20" y="60"/>
                    <a:pt x="20" y="59"/>
                    <a:pt x="21" y="59"/>
                  </a:cubicBezTo>
                  <a:cubicBezTo>
                    <a:pt x="21" y="59"/>
                    <a:pt x="21" y="59"/>
                    <a:pt x="21" y="59"/>
                  </a:cubicBezTo>
                  <a:cubicBezTo>
                    <a:pt x="23" y="59"/>
                    <a:pt x="25" y="59"/>
                    <a:pt x="27" y="58"/>
                  </a:cubicBezTo>
                  <a:cubicBezTo>
                    <a:pt x="34" y="56"/>
                    <a:pt x="39" y="50"/>
                    <a:pt x="41" y="44"/>
                  </a:cubicBezTo>
                  <a:cubicBezTo>
                    <a:pt x="43" y="39"/>
                    <a:pt x="44" y="31"/>
                    <a:pt x="44" y="23"/>
                  </a:cubicBezTo>
                  <a:cubicBezTo>
                    <a:pt x="44" y="23"/>
                    <a:pt x="44" y="22"/>
                    <a:pt x="43" y="22"/>
                  </a:cubicBezTo>
                  <a:cubicBezTo>
                    <a:pt x="43" y="17"/>
                    <a:pt x="42" y="13"/>
                    <a:pt x="40" y="9"/>
                  </a:cubicBezTo>
                  <a:cubicBezTo>
                    <a:pt x="39" y="7"/>
                    <a:pt x="38" y="6"/>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64"/>
            <p:cNvSpPr>
              <a:spLocks noEditPoints="1"/>
            </p:cNvSpPr>
            <p:nvPr/>
          </p:nvSpPr>
          <p:spPr bwMode="auto">
            <a:xfrm>
              <a:off x="4884" y="1244"/>
              <a:ext cx="47" cy="64"/>
            </a:xfrm>
            <a:custGeom>
              <a:avLst/>
              <a:gdLst>
                <a:gd name="T0" fmla="*/ 8 w 20"/>
                <a:gd name="T1" fmla="*/ 24 h 27"/>
                <a:gd name="T2" fmla="*/ 8 w 20"/>
                <a:gd name="T3" fmla="*/ 24 h 27"/>
                <a:gd name="T4" fmla="*/ 6 w 20"/>
                <a:gd name="T5" fmla="*/ 23 h 27"/>
                <a:gd name="T6" fmla="*/ 4 w 20"/>
                <a:gd name="T7" fmla="*/ 21 h 27"/>
                <a:gd name="T8" fmla="*/ 4 w 20"/>
                <a:gd name="T9" fmla="*/ 20 h 27"/>
                <a:gd name="T10" fmla="*/ 4 w 20"/>
                <a:gd name="T11" fmla="*/ 20 h 27"/>
                <a:gd name="T12" fmla="*/ 9 w 20"/>
                <a:gd name="T13" fmla="*/ 12 h 27"/>
                <a:gd name="T14" fmla="*/ 12 w 20"/>
                <a:gd name="T15" fmla="*/ 11 h 27"/>
                <a:gd name="T16" fmla="*/ 12 w 20"/>
                <a:gd name="T17" fmla="*/ 11 h 27"/>
                <a:gd name="T18" fmla="*/ 14 w 20"/>
                <a:gd name="T19" fmla="*/ 12 h 27"/>
                <a:gd name="T20" fmla="*/ 16 w 20"/>
                <a:gd name="T21" fmla="*/ 13 h 27"/>
                <a:gd name="T22" fmla="*/ 16 w 20"/>
                <a:gd name="T23" fmla="*/ 15 h 27"/>
                <a:gd name="T24" fmla="*/ 14 w 20"/>
                <a:gd name="T25" fmla="*/ 20 h 27"/>
                <a:gd name="T26" fmla="*/ 8 w 20"/>
                <a:gd name="T27" fmla="*/ 24 h 27"/>
                <a:gd name="T28" fmla="*/ 4 w 20"/>
                <a:gd name="T29" fmla="*/ 12 h 27"/>
                <a:gd name="T30" fmla="*/ 5 w 20"/>
                <a:gd name="T31" fmla="*/ 12 h 27"/>
                <a:gd name="T32" fmla="*/ 6 w 20"/>
                <a:gd name="T33" fmla="*/ 8 h 27"/>
                <a:gd name="T34" fmla="*/ 5 w 20"/>
                <a:gd name="T35" fmla="*/ 11 h 27"/>
                <a:gd name="T36" fmla="*/ 4 w 20"/>
                <a:gd name="T37" fmla="*/ 12 h 27"/>
                <a:gd name="T38" fmla="*/ 17 w 20"/>
                <a:gd name="T39" fmla="*/ 9 h 27"/>
                <a:gd name="T40" fmla="*/ 16 w 20"/>
                <a:gd name="T41" fmla="*/ 9 h 27"/>
                <a:gd name="T42" fmla="*/ 17 w 20"/>
                <a:gd name="T43" fmla="*/ 7 h 27"/>
                <a:gd name="T44" fmla="*/ 17 w 20"/>
                <a:gd name="T45" fmla="*/ 8 h 27"/>
                <a:gd name="T46" fmla="*/ 17 w 20"/>
                <a:gd name="T47" fmla="*/ 9 h 27"/>
                <a:gd name="T48" fmla="*/ 17 w 20"/>
                <a:gd name="T49" fmla="*/ 9 h 27"/>
                <a:gd name="T50" fmla="*/ 9 w 20"/>
                <a:gd name="T51" fmla="*/ 9 h 27"/>
                <a:gd name="T52" fmla="*/ 10 w 20"/>
                <a:gd name="T53" fmla="*/ 4 h 27"/>
                <a:gd name="T54" fmla="*/ 11 w 20"/>
                <a:gd name="T55" fmla="*/ 3 h 27"/>
                <a:gd name="T56" fmla="*/ 9 w 20"/>
                <a:gd name="T57" fmla="*/ 8 h 27"/>
                <a:gd name="T58" fmla="*/ 9 w 20"/>
                <a:gd name="T59" fmla="*/ 9 h 27"/>
                <a:gd name="T60" fmla="*/ 14 w 20"/>
                <a:gd name="T61" fmla="*/ 8 h 27"/>
                <a:gd name="T62" fmla="*/ 12 w 20"/>
                <a:gd name="T63" fmla="*/ 8 h 27"/>
                <a:gd name="T64" fmla="*/ 14 w 20"/>
                <a:gd name="T65" fmla="*/ 3 h 27"/>
                <a:gd name="T66" fmla="*/ 15 w 20"/>
                <a:gd name="T67" fmla="*/ 4 h 27"/>
                <a:gd name="T68" fmla="*/ 15 w 20"/>
                <a:gd name="T69" fmla="*/ 4 h 27"/>
                <a:gd name="T70" fmla="*/ 14 w 20"/>
                <a:gd name="T71" fmla="*/ 8 h 27"/>
                <a:gd name="T72" fmla="*/ 13 w 20"/>
                <a:gd name="T73" fmla="*/ 0 h 27"/>
                <a:gd name="T74" fmla="*/ 8 w 20"/>
                <a:gd name="T75" fmla="*/ 1 h 27"/>
                <a:gd name="T76" fmla="*/ 1 w 20"/>
                <a:gd name="T77" fmla="*/ 10 h 27"/>
                <a:gd name="T78" fmla="*/ 0 w 20"/>
                <a:gd name="T79" fmla="*/ 18 h 27"/>
                <a:gd name="T80" fmla="*/ 1 w 20"/>
                <a:gd name="T81" fmla="*/ 22 h 27"/>
                <a:gd name="T82" fmla="*/ 4 w 20"/>
                <a:gd name="T83" fmla="*/ 26 h 27"/>
                <a:gd name="T84" fmla="*/ 8 w 20"/>
                <a:gd name="T85" fmla="*/ 27 h 27"/>
                <a:gd name="T86" fmla="*/ 8 w 20"/>
                <a:gd name="T87" fmla="*/ 27 h 27"/>
                <a:gd name="T88" fmla="*/ 17 w 20"/>
                <a:gd name="T89" fmla="*/ 22 h 27"/>
                <a:gd name="T90" fmla="*/ 20 w 20"/>
                <a:gd name="T91" fmla="*/ 9 h 27"/>
                <a:gd name="T92" fmla="*/ 19 w 20"/>
                <a:gd name="T93" fmla="*/ 9 h 27"/>
                <a:gd name="T94" fmla="*/ 20 w 20"/>
                <a:gd name="T95" fmla="*/ 9 h 27"/>
                <a:gd name="T96" fmla="*/ 20 w 20"/>
                <a:gd name="T97" fmla="*/ 8 h 27"/>
                <a:gd name="T98" fmla="*/ 19 w 20"/>
                <a:gd name="T99" fmla="*/ 3 h 27"/>
                <a:gd name="T100" fmla="*/ 16 w 20"/>
                <a:gd name="T101" fmla="*/ 0 h 27"/>
                <a:gd name="T102" fmla="*/ 13 w 20"/>
                <a:gd name="T10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27">
                  <a:moveTo>
                    <a:pt x="8" y="24"/>
                  </a:moveTo>
                  <a:cubicBezTo>
                    <a:pt x="8" y="24"/>
                    <a:pt x="8" y="24"/>
                    <a:pt x="8" y="24"/>
                  </a:cubicBezTo>
                  <a:cubicBezTo>
                    <a:pt x="7" y="24"/>
                    <a:pt x="7" y="24"/>
                    <a:pt x="6" y="23"/>
                  </a:cubicBezTo>
                  <a:cubicBezTo>
                    <a:pt x="5" y="23"/>
                    <a:pt x="4" y="22"/>
                    <a:pt x="4" y="21"/>
                  </a:cubicBezTo>
                  <a:cubicBezTo>
                    <a:pt x="4" y="20"/>
                    <a:pt x="4" y="20"/>
                    <a:pt x="4" y="20"/>
                  </a:cubicBezTo>
                  <a:cubicBezTo>
                    <a:pt x="4" y="20"/>
                    <a:pt x="4" y="20"/>
                    <a:pt x="4" y="20"/>
                  </a:cubicBezTo>
                  <a:cubicBezTo>
                    <a:pt x="5" y="17"/>
                    <a:pt x="7" y="14"/>
                    <a:pt x="9" y="12"/>
                  </a:cubicBezTo>
                  <a:cubicBezTo>
                    <a:pt x="10" y="12"/>
                    <a:pt x="11" y="11"/>
                    <a:pt x="12" y="11"/>
                  </a:cubicBezTo>
                  <a:cubicBezTo>
                    <a:pt x="12" y="11"/>
                    <a:pt x="12" y="11"/>
                    <a:pt x="12" y="11"/>
                  </a:cubicBezTo>
                  <a:cubicBezTo>
                    <a:pt x="13" y="11"/>
                    <a:pt x="14" y="12"/>
                    <a:pt x="14" y="12"/>
                  </a:cubicBezTo>
                  <a:cubicBezTo>
                    <a:pt x="15" y="12"/>
                    <a:pt x="15" y="13"/>
                    <a:pt x="16" y="13"/>
                  </a:cubicBezTo>
                  <a:cubicBezTo>
                    <a:pt x="16" y="14"/>
                    <a:pt x="16" y="14"/>
                    <a:pt x="16" y="15"/>
                  </a:cubicBezTo>
                  <a:cubicBezTo>
                    <a:pt x="16" y="17"/>
                    <a:pt x="15" y="19"/>
                    <a:pt x="14" y="20"/>
                  </a:cubicBezTo>
                  <a:cubicBezTo>
                    <a:pt x="13" y="22"/>
                    <a:pt x="10" y="24"/>
                    <a:pt x="8" y="24"/>
                  </a:cubicBezTo>
                  <a:moveTo>
                    <a:pt x="4" y="12"/>
                  </a:moveTo>
                  <a:cubicBezTo>
                    <a:pt x="5" y="12"/>
                    <a:pt x="5" y="12"/>
                    <a:pt x="5" y="12"/>
                  </a:cubicBezTo>
                  <a:cubicBezTo>
                    <a:pt x="5" y="10"/>
                    <a:pt x="5" y="9"/>
                    <a:pt x="6" y="8"/>
                  </a:cubicBezTo>
                  <a:cubicBezTo>
                    <a:pt x="6" y="9"/>
                    <a:pt x="6" y="10"/>
                    <a:pt x="5" y="11"/>
                  </a:cubicBezTo>
                  <a:cubicBezTo>
                    <a:pt x="4" y="12"/>
                    <a:pt x="4" y="12"/>
                    <a:pt x="4" y="12"/>
                  </a:cubicBezTo>
                  <a:moveTo>
                    <a:pt x="17" y="9"/>
                  </a:moveTo>
                  <a:cubicBezTo>
                    <a:pt x="16" y="9"/>
                    <a:pt x="16" y="9"/>
                    <a:pt x="16" y="9"/>
                  </a:cubicBezTo>
                  <a:cubicBezTo>
                    <a:pt x="16" y="8"/>
                    <a:pt x="17" y="8"/>
                    <a:pt x="17" y="7"/>
                  </a:cubicBezTo>
                  <a:cubicBezTo>
                    <a:pt x="17" y="8"/>
                    <a:pt x="17" y="8"/>
                    <a:pt x="17" y="8"/>
                  </a:cubicBezTo>
                  <a:cubicBezTo>
                    <a:pt x="17" y="9"/>
                    <a:pt x="17" y="9"/>
                    <a:pt x="17" y="9"/>
                  </a:cubicBezTo>
                  <a:cubicBezTo>
                    <a:pt x="17" y="9"/>
                    <a:pt x="17" y="9"/>
                    <a:pt x="17" y="9"/>
                  </a:cubicBezTo>
                  <a:moveTo>
                    <a:pt x="9" y="9"/>
                  </a:moveTo>
                  <a:cubicBezTo>
                    <a:pt x="9" y="7"/>
                    <a:pt x="9" y="5"/>
                    <a:pt x="10" y="4"/>
                  </a:cubicBezTo>
                  <a:cubicBezTo>
                    <a:pt x="11" y="3"/>
                    <a:pt x="11" y="3"/>
                    <a:pt x="11" y="3"/>
                  </a:cubicBezTo>
                  <a:cubicBezTo>
                    <a:pt x="10" y="5"/>
                    <a:pt x="10" y="7"/>
                    <a:pt x="9" y="8"/>
                  </a:cubicBezTo>
                  <a:cubicBezTo>
                    <a:pt x="9" y="9"/>
                    <a:pt x="9" y="9"/>
                    <a:pt x="9" y="9"/>
                  </a:cubicBezTo>
                  <a:moveTo>
                    <a:pt x="14" y="8"/>
                  </a:moveTo>
                  <a:cubicBezTo>
                    <a:pt x="13" y="8"/>
                    <a:pt x="13" y="8"/>
                    <a:pt x="12" y="8"/>
                  </a:cubicBezTo>
                  <a:cubicBezTo>
                    <a:pt x="13" y="6"/>
                    <a:pt x="13" y="5"/>
                    <a:pt x="14" y="3"/>
                  </a:cubicBezTo>
                  <a:cubicBezTo>
                    <a:pt x="14" y="3"/>
                    <a:pt x="15" y="3"/>
                    <a:pt x="15" y="4"/>
                  </a:cubicBezTo>
                  <a:cubicBezTo>
                    <a:pt x="15" y="4"/>
                    <a:pt x="15" y="4"/>
                    <a:pt x="15" y="4"/>
                  </a:cubicBezTo>
                  <a:cubicBezTo>
                    <a:pt x="15" y="5"/>
                    <a:pt x="14" y="7"/>
                    <a:pt x="14" y="8"/>
                  </a:cubicBezTo>
                  <a:moveTo>
                    <a:pt x="13" y="0"/>
                  </a:moveTo>
                  <a:cubicBezTo>
                    <a:pt x="11" y="0"/>
                    <a:pt x="9" y="0"/>
                    <a:pt x="8" y="1"/>
                  </a:cubicBezTo>
                  <a:cubicBezTo>
                    <a:pt x="4" y="3"/>
                    <a:pt x="2" y="7"/>
                    <a:pt x="1" y="10"/>
                  </a:cubicBezTo>
                  <a:cubicBezTo>
                    <a:pt x="0" y="13"/>
                    <a:pt x="0" y="15"/>
                    <a:pt x="0" y="18"/>
                  </a:cubicBezTo>
                  <a:cubicBezTo>
                    <a:pt x="0" y="19"/>
                    <a:pt x="0" y="21"/>
                    <a:pt x="1" y="22"/>
                  </a:cubicBezTo>
                  <a:cubicBezTo>
                    <a:pt x="1" y="24"/>
                    <a:pt x="2" y="25"/>
                    <a:pt x="4" y="26"/>
                  </a:cubicBezTo>
                  <a:cubicBezTo>
                    <a:pt x="5" y="27"/>
                    <a:pt x="7" y="27"/>
                    <a:pt x="8" y="27"/>
                  </a:cubicBezTo>
                  <a:cubicBezTo>
                    <a:pt x="8" y="27"/>
                    <a:pt x="8" y="27"/>
                    <a:pt x="8" y="27"/>
                  </a:cubicBezTo>
                  <a:cubicBezTo>
                    <a:pt x="12" y="27"/>
                    <a:pt x="15" y="25"/>
                    <a:pt x="17" y="22"/>
                  </a:cubicBezTo>
                  <a:cubicBezTo>
                    <a:pt x="20" y="18"/>
                    <a:pt x="20" y="13"/>
                    <a:pt x="20" y="9"/>
                  </a:cubicBezTo>
                  <a:cubicBezTo>
                    <a:pt x="19" y="9"/>
                    <a:pt x="19" y="9"/>
                    <a:pt x="19" y="9"/>
                  </a:cubicBezTo>
                  <a:cubicBezTo>
                    <a:pt x="20" y="9"/>
                    <a:pt x="20" y="9"/>
                    <a:pt x="20" y="9"/>
                  </a:cubicBezTo>
                  <a:cubicBezTo>
                    <a:pt x="20" y="8"/>
                    <a:pt x="20" y="8"/>
                    <a:pt x="20" y="8"/>
                  </a:cubicBezTo>
                  <a:cubicBezTo>
                    <a:pt x="20" y="7"/>
                    <a:pt x="20" y="5"/>
                    <a:pt x="19" y="3"/>
                  </a:cubicBezTo>
                  <a:cubicBezTo>
                    <a:pt x="19" y="2"/>
                    <a:pt x="18" y="1"/>
                    <a:pt x="16" y="0"/>
                  </a:cubicBezTo>
                  <a:cubicBezTo>
                    <a:pt x="15"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765"/>
            <p:cNvSpPr>
              <a:spLocks noEditPoints="1"/>
            </p:cNvSpPr>
            <p:nvPr/>
          </p:nvSpPr>
          <p:spPr bwMode="auto">
            <a:xfrm>
              <a:off x="4856" y="1216"/>
              <a:ext cx="101" cy="139"/>
            </a:xfrm>
            <a:custGeom>
              <a:avLst/>
              <a:gdLst>
                <a:gd name="T0" fmla="*/ 16 w 43"/>
                <a:gd name="T1" fmla="*/ 56 h 59"/>
                <a:gd name="T2" fmla="*/ 21 w 43"/>
                <a:gd name="T3" fmla="*/ 51 h 59"/>
                <a:gd name="T4" fmla="*/ 20 w 43"/>
                <a:gd name="T5" fmla="*/ 56 h 59"/>
                <a:gd name="T6" fmla="*/ 23 w 43"/>
                <a:gd name="T7" fmla="*/ 55 h 59"/>
                <a:gd name="T8" fmla="*/ 25 w 43"/>
                <a:gd name="T9" fmla="*/ 50 h 59"/>
                <a:gd name="T10" fmla="*/ 27 w 43"/>
                <a:gd name="T11" fmla="*/ 50 h 59"/>
                <a:gd name="T12" fmla="*/ 26 w 43"/>
                <a:gd name="T13" fmla="*/ 55 h 59"/>
                <a:gd name="T14" fmla="*/ 23 w 43"/>
                <a:gd name="T15" fmla="*/ 55 h 59"/>
                <a:gd name="T16" fmla="*/ 11 w 43"/>
                <a:gd name="T17" fmla="*/ 54 h 59"/>
                <a:gd name="T18" fmla="*/ 13 w 43"/>
                <a:gd name="T19" fmla="*/ 49 h 59"/>
                <a:gd name="T20" fmla="*/ 13 w 43"/>
                <a:gd name="T21" fmla="*/ 55 h 59"/>
                <a:gd name="T22" fmla="*/ 7 w 43"/>
                <a:gd name="T23" fmla="*/ 51 h 59"/>
                <a:gd name="T24" fmla="*/ 11 w 43"/>
                <a:gd name="T25" fmla="*/ 48 h 59"/>
                <a:gd name="T26" fmla="*/ 29 w 43"/>
                <a:gd name="T27" fmla="*/ 53 h 59"/>
                <a:gd name="T28" fmla="*/ 33 w 43"/>
                <a:gd name="T29" fmla="*/ 46 h 59"/>
                <a:gd name="T30" fmla="*/ 32 w 43"/>
                <a:gd name="T31" fmla="*/ 51 h 59"/>
                <a:gd name="T32" fmla="*/ 5 w 43"/>
                <a:gd name="T33" fmla="*/ 48 h 59"/>
                <a:gd name="T34" fmla="*/ 6 w 43"/>
                <a:gd name="T35" fmla="*/ 44 h 59"/>
                <a:gd name="T36" fmla="*/ 5 w 43"/>
                <a:gd name="T37" fmla="*/ 48 h 59"/>
                <a:gd name="T38" fmla="*/ 37 w 43"/>
                <a:gd name="T39" fmla="*/ 43 h 59"/>
                <a:gd name="T40" fmla="*/ 37 w 43"/>
                <a:gd name="T41" fmla="*/ 43 h 59"/>
                <a:gd name="T42" fmla="*/ 3 w 43"/>
                <a:gd name="T43" fmla="*/ 41 h 59"/>
                <a:gd name="T44" fmla="*/ 3 w 43"/>
                <a:gd name="T45" fmla="*/ 41 h 59"/>
                <a:gd name="T46" fmla="*/ 21 w 43"/>
                <a:gd name="T47" fmla="*/ 47 h 59"/>
                <a:gd name="T48" fmla="*/ 4 w 43"/>
                <a:gd name="T49" fmla="*/ 29 h 59"/>
                <a:gd name="T50" fmla="*/ 17 w 43"/>
                <a:gd name="T51" fmla="*/ 5 h 59"/>
                <a:gd name="T52" fmla="*/ 25 w 43"/>
                <a:gd name="T53" fmla="*/ 3 h 59"/>
                <a:gd name="T54" fmla="*/ 36 w 43"/>
                <a:gd name="T55" fmla="*/ 11 h 59"/>
                <a:gd name="T56" fmla="*/ 36 w 43"/>
                <a:gd name="T57" fmla="*/ 11 h 59"/>
                <a:gd name="T58" fmla="*/ 37 w 43"/>
                <a:gd name="T59" fmla="*/ 34 h 59"/>
                <a:gd name="T60" fmla="*/ 21 w 43"/>
                <a:gd name="T61" fmla="*/ 47 h 59"/>
                <a:gd name="T62" fmla="*/ 25 w 43"/>
                <a:gd name="T63" fmla="*/ 0 h 59"/>
                <a:gd name="T64" fmla="*/ 3 w 43"/>
                <a:gd name="T65" fmla="*/ 18 h 59"/>
                <a:gd name="T66" fmla="*/ 1 w 43"/>
                <a:gd name="T67" fmla="*/ 29 h 59"/>
                <a:gd name="T68" fmla="*/ 3 w 43"/>
                <a:gd name="T69" fmla="*/ 52 h 59"/>
                <a:gd name="T70" fmla="*/ 19 w 43"/>
                <a:gd name="T71" fmla="*/ 59 h 59"/>
                <a:gd name="T72" fmla="*/ 21 w 43"/>
                <a:gd name="T73" fmla="*/ 59 h 59"/>
                <a:gd name="T74" fmla="*/ 41 w 43"/>
                <a:gd name="T75" fmla="*/ 44 h 59"/>
                <a:gd name="T76" fmla="*/ 43 w 43"/>
                <a:gd name="T77" fmla="*/ 22 h 59"/>
                <a:gd name="T78" fmla="*/ 36 w 43"/>
                <a:gd name="T7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59">
                  <a:moveTo>
                    <a:pt x="19" y="56"/>
                  </a:moveTo>
                  <a:cubicBezTo>
                    <a:pt x="18" y="56"/>
                    <a:pt x="17" y="56"/>
                    <a:pt x="16" y="56"/>
                  </a:cubicBezTo>
                  <a:cubicBezTo>
                    <a:pt x="16" y="54"/>
                    <a:pt x="17" y="52"/>
                    <a:pt x="18" y="51"/>
                  </a:cubicBezTo>
                  <a:cubicBezTo>
                    <a:pt x="19" y="51"/>
                    <a:pt x="20" y="51"/>
                    <a:pt x="21" y="51"/>
                  </a:cubicBezTo>
                  <a:cubicBezTo>
                    <a:pt x="22" y="51"/>
                    <a:pt x="22" y="51"/>
                    <a:pt x="22" y="51"/>
                  </a:cubicBezTo>
                  <a:cubicBezTo>
                    <a:pt x="21" y="52"/>
                    <a:pt x="20" y="54"/>
                    <a:pt x="20" y="56"/>
                  </a:cubicBezTo>
                  <a:cubicBezTo>
                    <a:pt x="19" y="56"/>
                    <a:pt x="19" y="56"/>
                    <a:pt x="19" y="56"/>
                  </a:cubicBezTo>
                  <a:moveTo>
                    <a:pt x="23" y="55"/>
                  </a:moveTo>
                  <a:cubicBezTo>
                    <a:pt x="23" y="54"/>
                    <a:pt x="24" y="53"/>
                    <a:pt x="24" y="51"/>
                  </a:cubicBezTo>
                  <a:cubicBezTo>
                    <a:pt x="25" y="50"/>
                    <a:pt x="25" y="50"/>
                    <a:pt x="25" y="50"/>
                  </a:cubicBezTo>
                  <a:cubicBezTo>
                    <a:pt x="25" y="50"/>
                    <a:pt x="26" y="50"/>
                    <a:pt x="26" y="50"/>
                  </a:cubicBezTo>
                  <a:cubicBezTo>
                    <a:pt x="27" y="50"/>
                    <a:pt x="27" y="50"/>
                    <a:pt x="27" y="50"/>
                  </a:cubicBezTo>
                  <a:cubicBezTo>
                    <a:pt x="27" y="51"/>
                    <a:pt x="26" y="53"/>
                    <a:pt x="26" y="54"/>
                  </a:cubicBezTo>
                  <a:cubicBezTo>
                    <a:pt x="26" y="55"/>
                    <a:pt x="26" y="55"/>
                    <a:pt x="26" y="55"/>
                  </a:cubicBezTo>
                  <a:cubicBezTo>
                    <a:pt x="25" y="55"/>
                    <a:pt x="25" y="55"/>
                    <a:pt x="25" y="55"/>
                  </a:cubicBezTo>
                  <a:cubicBezTo>
                    <a:pt x="25" y="55"/>
                    <a:pt x="24" y="55"/>
                    <a:pt x="23" y="55"/>
                  </a:cubicBezTo>
                  <a:moveTo>
                    <a:pt x="13" y="55"/>
                  </a:moveTo>
                  <a:cubicBezTo>
                    <a:pt x="12" y="55"/>
                    <a:pt x="12" y="54"/>
                    <a:pt x="11" y="54"/>
                  </a:cubicBezTo>
                  <a:cubicBezTo>
                    <a:pt x="11" y="53"/>
                    <a:pt x="11" y="53"/>
                    <a:pt x="11" y="53"/>
                  </a:cubicBezTo>
                  <a:cubicBezTo>
                    <a:pt x="12" y="52"/>
                    <a:pt x="12" y="51"/>
                    <a:pt x="13" y="49"/>
                  </a:cubicBezTo>
                  <a:cubicBezTo>
                    <a:pt x="14" y="50"/>
                    <a:pt x="14" y="50"/>
                    <a:pt x="15" y="50"/>
                  </a:cubicBezTo>
                  <a:cubicBezTo>
                    <a:pt x="14" y="52"/>
                    <a:pt x="13" y="53"/>
                    <a:pt x="13" y="55"/>
                  </a:cubicBezTo>
                  <a:moveTo>
                    <a:pt x="9" y="53"/>
                  </a:moveTo>
                  <a:cubicBezTo>
                    <a:pt x="8" y="52"/>
                    <a:pt x="8" y="52"/>
                    <a:pt x="7" y="51"/>
                  </a:cubicBezTo>
                  <a:cubicBezTo>
                    <a:pt x="8" y="50"/>
                    <a:pt x="8" y="48"/>
                    <a:pt x="9" y="47"/>
                  </a:cubicBezTo>
                  <a:cubicBezTo>
                    <a:pt x="9" y="47"/>
                    <a:pt x="10" y="48"/>
                    <a:pt x="11" y="48"/>
                  </a:cubicBezTo>
                  <a:cubicBezTo>
                    <a:pt x="10" y="50"/>
                    <a:pt x="9" y="51"/>
                    <a:pt x="9" y="53"/>
                  </a:cubicBezTo>
                  <a:moveTo>
                    <a:pt x="29" y="53"/>
                  </a:moveTo>
                  <a:cubicBezTo>
                    <a:pt x="30" y="51"/>
                    <a:pt x="30" y="50"/>
                    <a:pt x="31" y="48"/>
                  </a:cubicBezTo>
                  <a:cubicBezTo>
                    <a:pt x="32" y="47"/>
                    <a:pt x="32" y="47"/>
                    <a:pt x="33" y="46"/>
                  </a:cubicBezTo>
                  <a:cubicBezTo>
                    <a:pt x="33" y="48"/>
                    <a:pt x="32" y="49"/>
                    <a:pt x="32" y="50"/>
                  </a:cubicBezTo>
                  <a:cubicBezTo>
                    <a:pt x="32" y="51"/>
                    <a:pt x="32" y="51"/>
                    <a:pt x="32" y="51"/>
                  </a:cubicBezTo>
                  <a:cubicBezTo>
                    <a:pt x="31" y="52"/>
                    <a:pt x="30" y="52"/>
                    <a:pt x="29" y="53"/>
                  </a:cubicBezTo>
                  <a:moveTo>
                    <a:pt x="5" y="48"/>
                  </a:moveTo>
                  <a:cubicBezTo>
                    <a:pt x="5" y="48"/>
                    <a:pt x="5" y="48"/>
                    <a:pt x="5" y="47"/>
                  </a:cubicBezTo>
                  <a:cubicBezTo>
                    <a:pt x="5" y="46"/>
                    <a:pt x="5" y="45"/>
                    <a:pt x="6" y="44"/>
                  </a:cubicBezTo>
                  <a:cubicBezTo>
                    <a:pt x="6" y="45"/>
                    <a:pt x="6" y="45"/>
                    <a:pt x="6" y="45"/>
                  </a:cubicBezTo>
                  <a:cubicBezTo>
                    <a:pt x="6" y="46"/>
                    <a:pt x="6" y="47"/>
                    <a:pt x="5" y="48"/>
                  </a:cubicBezTo>
                  <a:moveTo>
                    <a:pt x="36" y="46"/>
                  </a:moveTo>
                  <a:cubicBezTo>
                    <a:pt x="36" y="45"/>
                    <a:pt x="36" y="44"/>
                    <a:pt x="37" y="43"/>
                  </a:cubicBezTo>
                  <a:cubicBezTo>
                    <a:pt x="37" y="42"/>
                    <a:pt x="37" y="41"/>
                    <a:pt x="38" y="41"/>
                  </a:cubicBezTo>
                  <a:cubicBezTo>
                    <a:pt x="38" y="41"/>
                    <a:pt x="38" y="42"/>
                    <a:pt x="37" y="43"/>
                  </a:cubicBezTo>
                  <a:cubicBezTo>
                    <a:pt x="37" y="44"/>
                    <a:pt x="36" y="45"/>
                    <a:pt x="36" y="46"/>
                  </a:cubicBezTo>
                  <a:moveTo>
                    <a:pt x="3" y="41"/>
                  </a:moveTo>
                  <a:cubicBezTo>
                    <a:pt x="3" y="41"/>
                    <a:pt x="3" y="41"/>
                    <a:pt x="3" y="41"/>
                  </a:cubicBezTo>
                  <a:cubicBezTo>
                    <a:pt x="3" y="41"/>
                    <a:pt x="3" y="41"/>
                    <a:pt x="3" y="41"/>
                  </a:cubicBezTo>
                  <a:cubicBezTo>
                    <a:pt x="3" y="41"/>
                    <a:pt x="3" y="41"/>
                    <a:pt x="3" y="41"/>
                  </a:cubicBezTo>
                  <a:moveTo>
                    <a:pt x="21" y="47"/>
                  </a:moveTo>
                  <a:cubicBezTo>
                    <a:pt x="16" y="47"/>
                    <a:pt x="12" y="46"/>
                    <a:pt x="9" y="43"/>
                  </a:cubicBezTo>
                  <a:cubicBezTo>
                    <a:pt x="6" y="39"/>
                    <a:pt x="4" y="35"/>
                    <a:pt x="4" y="29"/>
                  </a:cubicBezTo>
                  <a:cubicBezTo>
                    <a:pt x="4" y="26"/>
                    <a:pt x="5" y="23"/>
                    <a:pt x="6" y="20"/>
                  </a:cubicBezTo>
                  <a:cubicBezTo>
                    <a:pt x="8" y="14"/>
                    <a:pt x="12" y="8"/>
                    <a:pt x="17" y="5"/>
                  </a:cubicBezTo>
                  <a:cubicBezTo>
                    <a:pt x="19" y="4"/>
                    <a:pt x="22" y="3"/>
                    <a:pt x="25" y="3"/>
                  </a:cubicBezTo>
                  <a:cubicBezTo>
                    <a:pt x="25" y="3"/>
                    <a:pt x="25" y="3"/>
                    <a:pt x="25" y="3"/>
                  </a:cubicBezTo>
                  <a:cubicBezTo>
                    <a:pt x="28" y="3"/>
                    <a:pt x="31" y="4"/>
                    <a:pt x="33" y="6"/>
                  </a:cubicBezTo>
                  <a:cubicBezTo>
                    <a:pt x="35" y="8"/>
                    <a:pt x="36" y="9"/>
                    <a:pt x="36" y="11"/>
                  </a:cubicBezTo>
                  <a:cubicBezTo>
                    <a:pt x="38" y="10"/>
                    <a:pt x="38" y="10"/>
                    <a:pt x="38" y="10"/>
                  </a:cubicBezTo>
                  <a:cubicBezTo>
                    <a:pt x="36" y="11"/>
                    <a:pt x="36" y="11"/>
                    <a:pt x="36" y="11"/>
                  </a:cubicBezTo>
                  <a:cubicBezTo>
                    <a:pt x="38" y="15"/>
                    <a:pt x="39" y="19"/>
                    <a:pt x="39" y="24"/>
                  </a:cubicBezTo>
                  <a:cubicBezTo>
                    <a:pt x="39" y="27"/>
                    <a:pt x="39" y="31"/>
                    <a:pt x="37" y="34"/>
                  </a:cubicBezTo>
                  <a:cubicBezTo>
                    <a:pt x="35" y="40"/>
                    <a:pt x="31" y="45"/>
                    <a:pt x="25" y="47"/>
                  </a:cubicBezTo>
                  <a:cubicBezTo>
                    <a:pt x="24" y="47"/>
                    <a:pt x="22" y="47"/>
                    <a:pt x="21" y="47"/>
                  </a:cubicBezTo>
                  <a:cubicBezTo>
                    <a:pt x="21" y="47"/>
                    <a:pt x="21" y="47"/>
                    <a:pt x="21" y="47"/>
                  </a:cubicBezTo>
                  <a:moveTo>
                    <a:pt x="25" y="0"/>
                  </a:moveTo>
                  <a:cubicBezTo>
                    <a:pt x="21" y="0"/>
                    <a:pt x="18" y="0"/>
                    <a:pt x="15" y="2"/>
                  </a:cubicBezTo>
                  <a:cubicBezTo>
                    <a:pt x="9" y="6"/>
                    <a:pt x="5" y="12"/>
                    <a:pt x="3" y="18"/>
                  </a:cubicBezTo>
                  <a:cubicBezTo>
                    <a:pt x="2" y="22"/>
                    <a:pt x="1" y="25"/>
                    <a:pt x="1" y="28"/>
                  </a:cubicBezTo>
                  <a:cubicBezTo>
                    <a:pt x="1" y="29"/>
                    <a:pt x="1" y="29"/>
                    <a:pt x="1" y="29"/>
                  </a:cubicBezTo>
                  <a:cubicBezTo>
                    <a:pt x="0" y="32"/>
                    <a:pt x="0" y="36"/>
                    <a:pt x="0" y="40"/>
                  </a:cubicBezTo>
                  <a:cubicBezTo>
                    <a:pt x="0" y="44"/>
                    <a:pt x="1" y="49"/>
                    <a:pt x="3" y="52"/>
                  </a:cubicBezTo>
                  <a:cubicBezTo>
                    <a:pt x="8" y="58"/>
                    <a:pt x="14" y="59"/>
                    <a:pt x="19" y="59"/>
                  </a:cubicBezTo>
                  <a:cubicBezTo>
                    <a:pt x="19" y="59"/>
                    <a:pt x="19" y="59"/>
                    <a:pt x="19" y="59"/>
                  </a:cubicBezTo>
                  <a:cubicBezTo>
                    <a:pt x="20" y="59"/>
                    <a:pt x="20" y="59"/>
                    <a:pt x="20" y="59"/>
                  </a:cubicBezTo>
                  <a:cubicBezTo>
                    <a:pt x="21" y="59"/>
                    <a:pt x="21" y="59"/>
                    <a:pt x="21" y="59"/>
                  </a:cubicBezTo>
                  <a:cubicBezTo>
                    <a:pt x="23" y="59"/>
                    <a:pt x="25" y="59"/>
                    <a:pt x="26" y="58"/>
                  </a:cubicBezTo>
                  <a:cubicBezTo>
                    <a:pt x="33" y="56"/>
                    <a:pt x="38" y="50"/>
                    <a:pt x="41" y="44"/>
                  </a:cubicBezTo>
                  <a:cubicBezTo>
                    <a:pt x="43" y="39"/>
                    <a:pt x="43" y="31"/>
                    <a:pt x="43" y="23"/>
                  </a:cubicBezTo>
                  <a:cubicBezTo>
                    <a:pt x="43" y="22"/>
                    <a:pt x="43" y="22"/>
                    <a:pt x="43" y="22"/>
                  </a:cubicBezTo>
                  <a:cubicBezTo>
                    <a:pt x="43" y="17"/>
                    <a:pt x="42" y="13"/>
                    <a:pt x="40" y="9"/>
                  </a:cubicBezTo>
                  <a:cubicBezTo>
                    <a:pt x="39" y="7"/>
                    <a:pt x="38" y="5"/>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766"/>
            <p:cNvSpPr>
              <a:spLocks noEditPoints="1"/>
            </p:cNvSpPr>
            <p:nvPr/>
          </p:nvSpPr>
          <p:spPr bwMode="auto">
            <a:xfrm>
              <a:off x="4740" y="1079"/>
              <a:ext cx="177" cy="276"/>
            </a:xfrm>
            <a:custGeom>
              <a:avLst/>
              <a:gdLst>
                <a:gd name="T0" fmla="*/ 13 w 75"/>
                <a:gd name="T1" fmla="*/ 109 h 117"/>
                <a:gd name="T2" fmla="*/ 13 w 75"/>
                <a:gd name="T3" fmla="*/ 108 h 117"/>
                <a:gd name="T4" fmla="*/ 14 w 75"/>
                <a:gd name="T5" fmla="*/ 111 h 117"/>
                <a:gd name="T6" fmla="*/ 8 w 75"/>
                <a:gd name="T7" fmla="*/ 106 h 117"/>
                <a:gd name="T8" fmla="*/ 13 w 75"/>
                <a:gd name="T9" fmla="*/ 100 h 117"/>
                <a:gd name="T10" fmla="*/ 6 w 75"/>
                <a:gd name="T11" fmla="*/ 104 h 117"/>
                <a:gd name="T12" fmla="*/ 5 w 75"/>
                <a:gd name="T13" fmla="*/ 103 h 117"/>
                <a:gd name="T14" fmla="*/ 9 w 75"/>
                <a:gd name="T15" fmla="*/ 97 h 117"/>
                <a:gd name="T16" fmla="*/ 4 w 75"/>
                <a:gd name="T17" fmla="*/ 97 h 117"/>
                <a:gd name="T18" fmla="*/ 4 w 75"/>
                <a:gd name="T19" fmla="*/ 93 h 117"/>
                <a:gd name="T20" fmla="*/ 4 w 75"/>
                <a:gd name="T21" fmla="*/ 97 h 117"/>
                <a:gd name="T22" fmla="*/ 18 w 75"/>
                <a:gd name="T23" fmla="*/ 102 h 117"/>
                <a:gd name="T24" fmla="*/ 71 w 75"/>
                <a:gd name="T25" fmla="*/ 21 h 117"/>
                <a:gd name="T26" fmla="*/ 18 w 75"/>
                <a:gd name="T27" fmla="*/ 110 h 117"/>
                <a:gd name="T28" fmla="*/ 5 w 75"/>
                <a:gd name="T29" fmla="*/ 89 h 117"/>
                <a:gd name="T30" fmla="*/ 61 w 75"/>
                <a:gd name="T31" fmla="*/ 4 h 117"/>
                <a:gd name="T32" fmla="*/ 71 w 75"/>
                <a:gd name="T33" fmla="*/ 10 h 117"/>
                <a:gd name="T34" fmla="*/ 60 w 75"/>
                <a:gd name="T35" fmla="*/ 0 h 117"/>
                <a:gd name="T36" fmla="*/ 30 w 75"/>
                <a:gd name="T37" fmla="*/ 46 h 117"/>
                <a:gd name="T38" fmla="*/ 1 w 75"/>
                <a:gd name="T39" fmla="*/ 88 h 117"/>
                <a:gd name="T40" fmla="*/ 1 w 75"/>
                <a:gd name="T41" fmla="*/ 88 h 117"/>
                <a:gd name="T42" fmla="*/ 0 w 75"/>
                <a:gd name="T43" fmla="*/ 89 h 117"/>
                <a:gd name="T44" fmla="*/ 1 w 75"/>
                <a:gd name="T45" fmla="*/ 95 h 117"/>
                <a:gd name="T46" fmla="*/ 1 w 75"/>
                <a:gd name="T47" fmla="*/ 104 h 117"/>
                <a:gd name="T48" fmla="*/ 2 w 75"/>
                <a:gd name="T49" fmla="*/ 106 h 117"/>
                <a:gd name="T50" fmla="*/ 15 w 75"/>
                <a:gd name="T51" fmla="*/ 117 h 117"/>
                <a:gd name="T52" fmla="*/ 16 w 75"/>
                <a:gd name="T53" fmla="*/ 117 h 117"/>
                <a:gd name="T54" fmla="*/ 16 w 75"/>
                <a:gd name="T55" fmla="*/ 117 h 117"/>
                <a:gd name="T56" fmla="*/ 17 w 75"/>
                <a:gd name="T57" fmla="*/ 117 h 117"/>
                <a:gd name="T58" fmla="*/ 18 w 75"/>
                <a:gd name="T59" fmla="*/ 117 h 117"/>
                <a:gd name="T60" fmla="*/ 18 w 75"/>
                <a:gd name="T61" fmla="*/ 117 h 117"/>
                <a:gd name="T62" fmla="*/ 75 w 75"/>
                <a:gd name="T63" fmla="*/ 25 h 117"/>
                <a:gd name="T64" fmla="*/ 75 w 75"/>
                <a:gd name="T65" fmla="*/ 21 h 117"/>
                <a:gd name="T66" fmla="*/ 75 w 75"/>
                <a:gd name="T67" fmla="*/ 10 h 117"/>
                <a:gd name="T68" fmla="*/ 75 w 75"/>
                <a:gd name="T69" fmla="*/ 9 h 117"/>
                <a:gd name="T70" fmla="*/ 74 w 75"/>
                <a:gd name="T71" fmla="*/ 9 h 117"/>
                <a:gd name="T72" fmla="*/ 74 w 75"/>
                <a:gd name="T73" fmla="*/ 8 h 117"/>
                <a:gd name="T74" fmla="*/ 60 w 75"/>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17">
                  <a:moveTo>
                    <a:pt x="14" y="111"/>
                  </a:moveTo>
                  <a:cubicBezTo>
                    <a:pt x="14" y="111"/>
                    <a:pt x="13" y="110"/>
                    <a:pt x="13" y="109"/>
                  </a:cubicBezTo>
                  <a:cubicBezTo>
                    <a:pt x="13" y="109"/>
                    <a:pt x="13" y="109"/>
                    <a:pt x="13" y="109"/>
                  </a:cubicBezTo>
                  <a:cubicBezTo>
                    <a:pt x="13" y="109"/>
                    <a:pt x="13" y="109"/>
                    <a:pt x="13" y="108"/>
                  </a:cubicBezTo>
                  <a:cubicBezTo>
                    <a:pt x="13" y="107"/>
                    <a:pt x="14" y="105"/>
                    <a:pt x="15" y="103"/>
                  </a:cubicBezTo>
                  <a:cubicBezTo>
                    <a:pt x="15" y="106"/>
                    <a:pt x="14" y="108"/>
                    <a:pt x="14" y="111"/>
                  </a:cubicBezTo>
                  <a:moveTo>
                    <a:pt x="10" y="107"/>
                  </a:moveTo>
                  <a:cubicBezTo>
                    <a:pt x="10" y="107"/>
                    <a:pt x="9" y="106"/>
                    <a:pt x="8" y="106"/>
                  </a:cubicBezTo>
                  <a:cubicBezTo>
                    <a:pt x="9" y="103"/>
                    <a:pt x="10" y="101"/>
                    <a:pt x="11" y="99"/>
                  </a:cubicBezTo>
                  <a:cubicBezTo>
                    <a:pt x="12" y="99"/>
                    <a:pt x="12" y="100"/>
                    <a:pt x="13" y="100"/>
                  </a:cubicBezTo>
                  <a:cubicBezTo>
                    <a:pt x="12" y="103"/>
                    <a:pt x="11" y="105"/>
                    <a:pt x="10" y="107"/>
                  </a:cubicBezTo>
                  <a:moveTo>
                    <a:pt x="6" y="104"/>
                  </a:moveTo>
                  <a:cubicBezTo>
                    <a:pt x="5" y="104"/>
                    <a:pt x="5" y="103"/>
                    <a:pt x="5" y="103"/>
                  </a:cubicBezTo>
                  <a:cubicBezTo>
                    <a:pt x="5" y="103"/>
                    <a:pt x="5" y="103"/>
                    <a:pt x="5" y="103"/>
                  </a:cubicBezTo>
                  <a:cubicBezTo>
                    <a:pt x="6" y="100"/>
                    <a:pt x="7" y="98"/>
                    <a:pt x="8" y="96"/>
                  </a:cubicBezTo>
                  <a:cubicBezTo>
                    <a:pt x="8" y="96"/>
                    <a:pt x="9" y="97"/>
                    <a:pt x="9" y="97"/>
                  </a:cubicBezTo>
                  <a:cubicBezTo>
                    <a:pt x="8" y="99"/>
                    <a:pt x="7" y="102"/>
                    <a:pt x="6" y="104"/>
                  </a:cubicBezTo>
                  <a:moveTo>
                    <a:pt x="4" y="97"/>
                  </a:moveTo>
                  <a:cubicBezTo>
                    <a:pt x="4" y="96"/>
                    <a:pt x="4" y="96"/>
                    <a:pt x="4" y="95"/>
                  </a:cubicBezTo>
                  <a:cubicBezTo>
                    <a:pt x="4" y="94"/>
                    <a:pt x="4" y="94"/>
                    <a:pt x="4" y="93"/>
                  </a:cubicBezTo>
                  <a:cubicBezTo>
                    <a:pt x="5" y="93"/>
                    <a:pt x="5" y="94"/>
                    <a:pt x="6" y="94"/>
                  </a:cubicBezTo>
                  <a:cubicBezTo>
                    <a:pt x="5" y="95"/>
                    <a:pt x="5" y="96"/>
                    <a:pt x="4" y="97"/>
                  </a:cubicBezTo>
                  <a:moveTo>
                    <a:pt x="18" y="110"/>
                  </a:moveTo>
                  <a:cubicBezTo>
                    <a:pt x="18" y="107"/>
                    <a:pt x="18" y="104"/>
                    <a:pt x="18" y="102"/>
                  </a:cubicBezTo>
                  <a:cubicBezTo>
                    <a:pt x="36" y="75"/>
                    <a:pt x="55" y="44"/>
                    <a:pt x="71" y="16"/>
                  </a:cubicBezTo>
                  <a:cubicBezTo>
                    <a:pt x="71" y="18"/>
                    <a:pt x="71" y="19"/>
                    <a:pt x="71" y="21"/>
                  </a:cubicBezTo>
                  <a:cubicBezTo>
                    <a:pt x="71" y="22"/>
                    <a:pt x="71" y="23"/>
                    <a:pt x="71" y="24"/>
                  </a:cubicBezTo>
                  <a:cubicBezTo>
                    <a:pt x="55" y="51"/>
                    <a:pt x="36" y="82"/>
                    <a:pt x="18" y="110"/>
                  </a:cubicBezTo>
                  <a:moveTo>
                    <a:pt x="16" y="98"/>
                  </a:moveTo>
                  <a:cubicBezTo>
                    <a:pt x="13" y="95"/>
                    <a:pt x="9" y="92"/>
                    <a:pt x="5" y="89"/>
                  </a:cubicBezTo>
                  <a:cubicBezTo>
                    <a:pt x="16" y="76"/>
                    <a:pt x="25" y="62"/>
                    <a:pt x="33" y="48"/>
                  </a:cubicBezTo>
                  <a:cubicBezTo>
                    <a:pt x="42" y="34"/>
                    <a:pt x="52" y="19"/>
                    <a:pt x="61" y="4"/>
                  </a:cubicBezTo>
                  <a:cubicBezTo>
                    <a:pt x="63" y="5"/>
                    <a:pt x="64" y="5"/>
                    <a:pt x="65" y="6"/>
                  </a:cubicBezTo>
                  <a:cubicBezTo>
                    <a:pt x="67" y="7"/>
                    <a:pt x="68" y="9"/>
                    <a:pt x="71" y="10"/>
                  </a:cubicBezTo>
                  <a:cubicBezTo>
                    <a:pt x="54" y="39"/>
                    <a:pt x="34" y="71"/>
                    <a:pt x="16" y="98"/>
                  </a:cubicBezTo>
                  <a:moveTo>
                    <a:pt x="60" y="0"/>
                  </a:moveTo>
                  <a:cubicBezTo>
                    <a:pt x="59" y="0"/>
                    <a:pt x="59" y="1"/>
                    <a:pt x="58" y="1"/>
                  </a:cubicBezTo>
                  <a:cubicBezTo>
                    <a:pt x="49" y="16"/>
                    <a:pt x="40" y="31"/>
                    <a:pt x="30" y="46"/>
                  </a:cubicBezTo>
                  <a:cubicBezTo>
                    <a:pt x="21" y="61"/>
                    <a:pt x="12" y="75"/>
                    <a:pt x="1" y="87"/>
                  </a:cubicBezTo>
                  <a:cubicBezTo>
                    <a:pt x="1" y="88"/>
                    <a:pt x="1" y="88"/>
                    <a:pt x="1" y="88"/>
                  </a:cubicBezTo>
                  <a:cubicBezTo>
                    <a:pt x="1" y="88"/>
                    <a:pt x="1" y="88"/>
                    <a:pt x="1" y="88"/>
                  </a:cubicBezTo>
                  <a:cubicBezTo>
                    <a:pt x="1" y="88"/>
                    <a:pt x="1" y="88"/>
                    <a:pt x="1" y="88"/>
                  </a:cubicBezTo>
                  <a:cubicBezTo>
                    <a:pt x="1" y="88"/>
                    <a:pt x="1" y="88"/>
                    <a:pt x="1" y="88"/>
                  </a:cubicBezTo>
                  <a:cubicBezTo>
                    <a:pt x="0" y="89"/>
                    <a:pt x="0" y="89"/>
                    <a:pt x="0" y="89"/>
                  </a:cubicBezTo>
                  <a:cubicBezTo>
                    <a:pt x="0" y="89"/>
                    <a:pt x="0" y="89"/>
                    <a:pt x="0" y="89"/>
                  </a:cubicBezTo>
                  <a:cubicBezTo>
                    <a:pt x="1" y="91"/>
                    <a:pt x="1" y="93"/>
                    <a:pt x="1" y="95"/>
                  </a:cubicBezTo>
                  <a:cubicBezTo>
                    <a:pt x="1" y="97"/>
                    <a:pt x="1" y="99"/>
                    <a:pt x="0" y="103"/>
                  </a:cubicBezTo>
                  <a:cubicBezTo>
                    <a:pt x="0" y="104"/>
                    <a:pt x="1" y="104"/>
                    <a:pt x="1" y="104"/>
                  </a:cubicBezTo>
                  <a:cubicBezTo>
                    <a:pt x="1" y="105"/>
                    <a:pt x="1" y="105"/>
                    <a:pt x="1" y="106"/>
                  </a:cubicBezTo>
                  <a:cubicBezTo>
                    <a:pt x="2" y="106"/>
                    <a:pt x="2" y="106"/>
                    <a:pt x="2" y="106"/>
                  </a:cubicBezTo>
                  <a:cubicBezTo>
                    <a:pt x="7" y="109"/>
                    <a:pt x="11" y="113"/>
                    <a:pt x="15" y="117"/>
                  </a:cubicBezTo>
                  <a:cubicBezTo>
                    <a:pt x="15" y="117"/>
                    <a:pt x="15" y="117"/>
                    <a:pt x="15" y="117"/>
                  </a:cubicBezTo>
                  <a:cubicBezTo>
                    <a:pt x="15" y="117"/>
                    <a:pt x="15" y="117"/>
                    <a:pt x="15" y="117"/>
                  </a:cubicBezTo>
                  <a:cubicBezTo>
                    <a:pt x="16" y="117"/>
                    <a:pt x="16" y="117"/>
                    <a:pt x="16" y="117"/>
                  </a:cubicBezTo>
                  <a:cubicBezTo>
                    <a:pt x="16" y="117"/>
                    <a:pt x="16" y="117"/>
                    <a:pt x="16" y="117"/>
                  </a:cubicBezTo>
                  <a:cubicBezTo>
                    <a:pt x="16" y="117"/>
                    <a:pt x="16" y="117"/>
                    <a:pt x="16" y="117"/>
                  </a:cubicBezTo>
                  <a:cubicBezTo>
                    <a:pt x="17" y="117"/>
                    <a:pt x="17" y="117"/>
                    <a:pt x="17" y="117"/>
                  </a:cubicBezTo>
                  <a:cubicBezTo>
                    <a:pt x="17" y="117"/>
                    <a:pt x="17" y="117"/>
                    <a:pt x="17" y="117"/>
                  </a:cubicBezTo>
                  <a:cubicBezTo>
                    <a:pt x="17" y="117"/>
                    <a:pt x="17" y="117"/>
                    <a:pt x="17" y="117"/>
                  </a:cubicBezTo>
                  <a:cubicBezTo>
                    <a:pt x="18" y="117"/>
                    <a:pt x="18" y="117"/>
                    <a:pt x="18" y="117"/>
                  </a:cubicBezTo>
                  <a:cubicBezTo>
                    <a:pt x="18" y="117"/>
                    <a:pt x="18" y="117"/>
                    <a:pt x="18" y="117"/>
                  </a:cubicBezTo>
                  <a:cubicBezTo>
                    <a:pt x="18" y="117"/>
                    <a:pt x="18" y="117"/>
                    <a:pt x="18" y="117"/>
                  </a:cubicBezTo>
                  <a:cubicBezTo>
                    <a:pt x="18" y="116"/>
                    <a:pt x="18" y="116"/>
                    <a:pt x="18" y="116"/>
                  </a:cubicBezTo>
                  <a:cubicBezTo>
                    <a:pt x="36" y="88"/>
                    <a:pt x="58" y="55"/>
                    <a:pt x="75" y="25"/>
                  </a:cubicBezTo>
                  <a:cubicBezTo>
                    <a:pt x="75" y="25"/>
                    <a:pt x="75" y="24"/>
                    <a:pt x="75" y="24"/>
                  </a:cubicBezTo>
                  <a:cubicBezTo>
                    <a:pt x="75" y="23"/>
                    <a:pt x="75" y="22"/>
                    <a:pt x="75" y="21"/>
                  </a:cubicBezTo>
                  <a:cubicBezTo>
                    <a:pt x="75" y="19"/>
                    <a:pt x="75" y="17"/>
                    <a:pt x="75" y="13"/>
                  </a:cubicBezTo>
                  <a:cubicBezTo>
                    <a:pt x="75" y="12"/>
                    <a:pt x="75" y="11"/>
                    <a:pt x="75" y="10"/>
                  </a:cubicBezTo>
                  <a:cubicBezTo>
                    <a:pt x="75" y="9"/>
                    <a:pt x="75" y="9"/>
                    <a:pt x="75" y="9"/>
                  </a:cubicBezTo>
                  <a:cubicBezTo>
                    <a:pt x="75" y="9"/>
                    <a:pt x="75" y="9"/>
                    <a:pt x="75" y="9"/>
                  </a:cubicBezTo>
                  <a:cubicBezTo>
                    <a:pt x="75" y="9"/>
                    <a:pt x="75" y="9"/>
                    <a:pt x="75" y="9"/>
                  </a:cubicBezTo>
                  <a:cubicBezTo>
                    <a:pt x="74" y="9"/>
                    <a:pt x="74" y="9"/>
                    <a:pt x="74" y="9"/>
                  </a:cubicBezTo>
                  <a:cubicBezTo>
                    <a:pt x="74" y="8"/>
                    <a:pt x="74" y="8"/>
                    <a:pt x="74" y="8"/>
                  </a:cubicBezTo>
                  <a:cubicBezTo>
                    <a:pt x="74" y="8"/>
                    <a:pt x="74" y="8"/>
                    <a:pt x="74" y="8"/>
                  </a:cubicBezTo>
                  <a:cubicBezTo>
                    <a:pt x="71" y="6"/>
                    <a:pt x="69" y="5"/>
                    <a:pt x="67" y="4"/>
                  </a:cubicBezTo>
                  <a:cubicBezTo>
                    <a:pt x="65" y="2"/>
                    <a:pt x="63" y="1"/>
                    <a:pt x="60" y="0"/>
                  </a:cubicBezTo>
                  <a:cubicBezTo>
                    <a:pt x="60" y="0"/>
                    <a:pt x="60"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767"/>
            <p:cNvSpPr>
              <a:spLocks noEditPoints="1"/>
            </p:cNvSpPr>
            <p:nvPr/>
          </p:nvSpPr>
          <p:spPr bwMode="auto">
            <a:xfrm>
              <a:off x="5213" y="3119"/>
              <a:ext cx="339" cy="440"/>
            </a:xfrm>
            <a:custGeom>
              <a:avLst/>
              <a:gdLst>
                <a:gd name="T0" fmla="*/ 68 w 143"/>
                <a:gd name="T1" fmla="*/ 164 h 186"/>
                <a:gd name="T2" fmla="*/ 55 w 143"/>
                <a:gd name="T3" fmla="*/ 181 h 186"/>
                <a:gd name="T4" fmla="*/ 66 w 143"/>
                <a:gd name="T5" fmla="*/ 179 h 186"/>
                <a:gd name="T6" fmla="*/ 33 w 143"/>
                <a:gd name="T7" fmla="*/ 182 h 186"/>
                <a:gd name="T8" fmla="*/ 38 w 143"/>
                <a:gd name="T9" fmla="*/ 181 h 186"/>
                <a:gd name="T10" fmla="*/ 70 w 143"/>
                <a:gd name="T11" fmla="*/ 180 h 186"/>
                <a:gd name="T12" fmla="*/ 77 w 143"/>
                <a:gd name="T13" fmla="*/ 178 h 186"/>
                <a:gd name="T14" fmla="*/ 21 w 143"/>
                <a:gd name="T15" fmla="*/ 181 h 186"/>
                <a:gd name="T16" fmla="*/ 47 w 143"/>
                <a:gd name="T17" fmla="*/ 162 h 186"/>
                <a:gd name="T18" fmla="*/ 109 w 143"/>
                <a:gd name="T19" fmla="*/ 160 h 186"/>
                <a:gd name="T20" fmla="*/ 99 w 143"/>
                <a:gd name="T21" fmla="*/ 160 h 186"/>
                <a:gd name="T22" fmla="*/ 88 w 143"/>
                <a:gd name="T23" fmla="*/ 177 h 186"/>
                <a:gd name="T24" fmla="*/ 5 w 143"/>
                <a:gd name="T25" fmla="*/ 179 h 186"/>
                <a:gd name="T26" fmla="*/ 21 w 143"/>
                <a:gd name="T27" fmla="*/ 156 h 186"/>
                <a:gd name="T28" fmla="*/ 10 w 143"/>
                <a:gd name="T29" fmla="*/ 180 h 186"/>
                <a:gd name="T30" fmla="*/ 24 w 143"/>
                <a:gd name="T31" fmla="*/ 139 h 186"/>
                <a:gd name="T32" fmla="*/ 20 w 143"/>
                <a:gd name="T33" fmla="*/ 151 h 186"/>
                <a:gd name="T34" fmla="*/ 16 w 143"/>
                <a:gd name="T35" fmla="*/ 155 h 186"/>
                <a:gd name="T36" fmla="*/ 30 w 143"/>
                <a:gd name="T37" fmla="*/ 133 h 186"/>
                <a:gd name="T38" fmla="*/ 31 w 143"/>
                <a:gd name="T39" fmla="*/ 124 h 186"/>
                <a:gd name="T40" fmla="*/ 35 w 143"/>
                <a:gd name="T41" fmla="*/ 123 h 186"/>
                <a:gd name="T42" fmla="*/ 68 w 143"/>
                <a:gd name="T43" fmla="*/ 113 h 186"/>
                <a:gd name="T44" fmla="*/ 73 w 143"/>
                <a:gd name="T45" fmla="*/ 112 h 186"/>
                <a:gd name="T46" fmla="*/ 35 w 143"/>
                <a:gd name="T47" fmla="*/ 114 h 186"/>
                <a:gd name="T48" fmla="*/ 76 w 143"/>
                <a:gd name="T49" fmla="*/ 104 h 186"/>
                <a:gd name="T50" fmla="*/ 76 w 143"/>
                <a:gd name="T51" fmla="*/ 104 h 186"/>
                <a:gd name="T52" fmla="*/ 92 w 143"/>
                <a:gd name="T53" fmla="*/ 89 h 186"/>
                <a:gd name="T54" fmla="*/ 95 w 143"/>
                <a:gd name="T55" fmla="*/ 74 h 186"/>
                <a:gd name="T56" fmla="*/ 93 w 143"/>
                <a:gd name="T57" fmla="*/ 79 h 186"/>
                <a:gd name="T58" fmla="*/ 106 w 143"/>
                <a:gd name="T59" fmla="*/ 61 h 186"/>
                <a:gd name="T60" fmla="*/ 103 w 143"/>
                <a:gd name="T61" fmla="*/ 53 h 186"/>
                <a:gd name="T62" fmla="*/ 106 w 143"/>
                <a:gd name="T63" fmla="*/ 58 h 186"/>
                <a:gd name="T64" fmla="*/ 110 w 143"/>
                <a:gd name="T65" fmla="*/ 40 h 186"/>
                <a:gd name="T66" fmla="*/ 105 w 143"/>
                <a:gd name="T67" fmla="*/ 33 h 186"/>
                <a:gd name="T68" fmla="*/ 105 w 143"/>
                <a:gd name="T69" fmla="*/ 30 h 186"/>
                <a:gd name="T70" fmla="*/ 105 w 143"/>
                <a:gd name="T71" fmla="*/ 30 h 186"/>
                <a:gd name="T72" fmla="*/ 110 w 143"/>
                <a:gd name="T73" fmla="*/ 21 h 186"/>
                <a:gd name="T74" fmla="*/ 104 w 143"/>
                <a:gd name="T75" fmla="*/ 17 h 186"/>
                <a:gd name="T76" fmla="*/ 110 w 143"/>
                <a:gd name="T77" fmla="*/ 15 h 186"/>
                <a:gd name="T78" fmla="*/ 114 w 143"/>
                <a:gd name="T79" fmla="*/ 29 h 186"/>
                <a:gd name="T80" fmla="*/ 139 w 143"/>
                <a:gd name="T81" fmla="*/ 53 h 186"/>
                <a:gd name="T82" fmla="*/ 112 w 143"/>
                <a:gd name="T83" fmla="*/ 151 h 186"/>
                <a:gd name="T84" fmla="*/ 37 w 143"/>
                <a:gd name="T85" fmla="*/ 127 h 186"/>
                <a:gd name="T86" fmla="*/ 63 w 143"/>
                <a:gd name="T87" fmla="*/ 115 h 186"/>
                <a:gd name="T88" fmla="*/ 66 w 143"/>
                <a:gd name="T89" fmla="*/ 116 h 186"/>
                <a:gd name="T90" fmla="*/ 109 w 143"/>
                <a:gd name="T91" fmla="*/ 0 h 186"/>
                <a:gd name="T92" fmla="*/ 103 w 143"/>
                <a:gd name="T93" fmla="*/ 7 h 186"/>
                <a:gd name="T94" fmla="*/ 99 w 143"/>
                <a:gd name="T95" fmla="*/ 12 h 186"/>
                <a:gd name="T96" fmla="*/ 101 w 143"/>
                <a:gd name="T97" fmla="*/ 25 h 186"/>
                <a:gd name="T98" fmla="*/ 64 w 143"/>
                <a:gd name="T99" fmla="*/ 110 h 186"/>
                <a:gd name="T100" fmla="*/ 45 w 143"/>
                <a:gd name="T101" fmla="*/ 96 h 186"/>
                <a:gd name="T102" fmla="*/ 43 w 143"/>
                <a:gd name="T103" fmla="*/ 97 h 186"/>
                <a:gd name="T104" fmla="*/ 14 w 143"/>
                <a:gd name="T105" fmla="*/ 150 h 186"/>
                <a:gd name="T106" fmla="*/ 3 w 143"/>
                <a:gd name="T107" fmla="*/ 172 h 186"/>
                <a:gd name="T108" fmla="*/ 1 w 143"/>
                <a:gd name="T109" fmla="*/ 178 h 186"/>
                <a:gd name="T110" fmla="*/ 1 w 143"/>
                <a:gd name="T111" fmla="*/ 181 h 186"/>
                <a:gd name="T112" fmla="*/ 23 w 143"/>
                <a:gd name="T113" fmla="*/ 185 h 186"/>
                <a:gd name="T114" fmla="*/ 35 w 143"/>
                <a:gd name="T115" fmla="*/ 186 h 186"/>
                <a:gd name="T116" fmla="*/ 100 w 143"/>
                <a:gd name="T117" fmla="*/ 177 h 186"/>
                <a:gd name="T118" fmla="*/ 117 w 143"/>
                <a:gd name="T119" fmla="*/ 149 h 186"/>
                <a:gd name="T120" fmla="*/ 134 w 143"/>
                <a:gd name="T121" fmla="*/ 5 h 186"/>
                <a:gd name="T122" fmla="*/ 111 w 143"/>
                <a:gd name="T1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186">
                  <a:moveTo>
                    <a:pt x="42" y="182"/>
                  </a:moveTo>
                  <a:cubicBezTo>
                    <a:pt x="48" y="176"/>
                    <a:pt x="53" y="170"/>
                    <a:pt x="59" y="165"/>
                  </a:cubicBezTo>
                  <a:cubicBezTo>
                    <a:pt x="60" y="164"/>
                    <a:pt x="60" y="164"/>
                    <a:pt x="60" y="163"/>
                  </a:cubicBezTo>
                  <a:cubicBezTo>
                    <a:pt x="63" y="164"/>
                    <a:pt x="65" y="164"/>
                    <a:pt x="68" y="164"/>
                  </a:cubicBezTo>
                  <a:cubicBezTo>
                    <a:pt x="63" y="169"/>
                    <a:pt x="58" y="174"/>
                    <a:pt x="52" y="179"/>
                  </a:cubicBezTo>
                  <a:cubicBezTo>
                    <a:pt x="52" y="180"/>
                    <a:pt x="52" y="180"/>
                    <a:pt x="52" y="181"/>
                  </a:cubicBezTo>
                  <a:cubicBezTo>
                    <a:pt x="49" y="181"/>
                    <a:pt x="45" y="181"/>
                    <a:pt x="42" y="182"/>
                  </a:cubicBezTo>
                  <a:moveTo>
                    <a:pt x="55" y="181"/>
                  </a:moveTo>
                  <a:cubicBezTo>
                    <a:pt x="60" y="175"/>
                    <a:pt x="66" y="170"/>
                    <a:pt x="72" y="165"/>
                  </a:cubicBezTo>
                  <a:cubicBezTo>
                    <a:pt x="72" y="164"/>
                    <a:pt x="72" y="164"/>
                    <a:pt x="72" y="164"/>
                  </a:cubicBezTo>
                  <a:cubicBezTo>
                    <a:pt x="75" y="164"/>
                    <a:pt x="78" y="164"/>
                    <a:pt x="81" y="163"/>
                  </a:cubicBezTo>
                  <a:cubicBezTo>
                    <a:pt x="76" y="169"/>
                    <a:pt x="71" y="174"/>
                    <a:pt x="66" y="179"/>
                  </a:cubicBezTo>
                  <a:cubicBezTo>
                    <a:pt x="65" y="180"/>
                    <a:pt x="65" y="180"/>
                    <a:pt x="65" y="180"/>
                  </a:cubicBezTo>
                  <a:cubicBezTo>
                    <a:pt x="62" y="180"/>
                    <a:pt x="58" y="181"/>
                    <a:pt x="55" y="181"/>
                  </a:cubicBezTo>
                  <a:moveTo>
                    <a:pt x="33" y="182"/>
                  </a:moveTo>
                  <a:cubicBezTo>
                    <a:pt x="33" y="182"/>
                    <a:pt x="33" y="182"/>
                    <a:pt x="33" y="182"/>
                  </a:cubicBezTo>
                  <a:cubicBezTo>
                    <a:pt x="31" y="182"/>
                    <a:pt x="30" y="182"/>
                    <a:pt x="29" y="182"/>
                  </a:cubicBezTo>
                  <a:cubicBezTo>
                    <a:pt x="36" y="175"/>
                    <a:pt x="44" y="169"/>
                    <a:pt x="51" y="163"/>
                  </a:cubicBezTo>
                  <a:cubicBezTo>
                    <a:pt x="53" y="163"/>
                    <a:pt x="55" y="163"/>
                    <a:pt x="57" y="163"/>
                  </a:cubicBezTo>
                  <a:cubicBezTo>
                    <a:pt x="50" y="169"/>
                    <a:pt x="44" y="175"/>
                    <a:pt x="38" y="181"/>
                  </a:cubicBezTo>
                  <a:cubicBezTo>
                    <a:pt x="38" y="181"/>
                    <a:pt x="38" y="181"/>
                    <a:pt x="37" y="181"/>
                  </a:cubicBezTo>
                  <a:cubicBezTo>
                    <a:pt x="37" y="181"/>
                    <a:pt x="37" y="181"/>
                    <a:pt x="36" y="182"/>
                  </a:cubicBezTo>
                  <a:cubicBezTo>
                    <a:pt x="35" y="182"/>
                    <a:pt x="34" y="182"/>
                    <a:pt x="33" y="182"/>
                  </a:cubicBezTo>
                  <a:moveTo>
                    <a:pt x="70" y="180"/>
                  </a:moveTo>
                  <a:cubicBezTo>
                    <a:pt x="75" y="174"/>
                    <a:pt x="80" y="169"/>
                    <a:pt x="86" y="163"/>
                  </a:cubicBezTo>
                  <a:cubicBezTo>
                    <a:pt x="86" y="163"/>
                    <a:pt x="86" y="163"/>
                    <a:pt x="86" y="163"/>
                  </a:cubicBezTo>
                  <a:cubicBezTo>
                    <a:pt x="89" y="162"/>
                    <a:pt x="91" y="162"/>
                    <a:pt x="94" y="161"/>
                  </a:cubicBezTo>
                  <a:cubicBezTo>
                    <a:pt x="88" y="167"/>
                    <a:pt x="83" y="173"/>
                    <a:pt x="77" y="178"/>
                  </a:cubicBezTo>
                  <a:cubicBezTo>
                    <a:pt x="77" y="179"/>
                    <a:pt x="77" y="179"/>
                    <a:pt x="77" y="179"/>
                  </a:cubicBezTo>
                  <a:cubicBezTo>
                    <a:pt x="74" y="179"/>
                    <a:pt x="72" y="179"/>
                    <a:pt x="70" y="180"/>
                  </a:cubicBezTo>
                  <a:moveTo>
                    <a:pt x="24" y="181"/>
                  </a:moveTo>
                  <a:cubicBezTo>
                    <a:pt x="23" y="181"/>
                    <a:pt x="22" y="181"/>
                    <a:pt x="21" y="181"/>
                  </a:cubicBezTo>
                  <a:cubicBezTo>
                    <a:pt x="19" y="181"/>
                    <a:pt x="16" y="181"/>
                    <a:pt x="14" y="181"/>
                  </a:cubicBezTo>
                  <a:cubicBezTo>
                    <a:pt x="19" y="176"/>
                    <a:pt x="32" y="166"/>
                    <a:pt x="38" y="161"/>
                  </a:cubicBezTo>
                  <a:cubicBezTo>
                    <a:pt x="39" y="160"/>
                    <a:pt x="39" y="160"/>
                    <a:pt x="39" y="160"/>
                  </a:cubicBezTo>
                  <a:cubicBezTo>
                    <a:pt x="42" y="161"/>
                    <a:pt x="45" y="162"/>
                    <a:pt x="47" y="162"/>
                  </a:cubicBezTo>
                  <a:cubicBezTo>
                    <a:pt x="40" y="169"/>
                    <a:pt x="32" y="175"/>
                    <a:pt x="24" y="181"/>
                  </a:cubicBezTo>
                  <a:moveTo>
                    <a:pt x="92" y="176"/>
                  </a:moveTo>
                  <a:cubicBezTo>
                    <a:pt x="97" y="171"/>
                    <a:pt x="102" y="166"/>
                    <a:pt x="108" y="161"/>
                  </a:cubicBezTo>
                  <a:cubicBezTo>
                    <a:pt x="108" y="160"/>
                    <a:pt x="108" y="160"/>
                    <a:pt x="109" y="160"/>
                  </a:cubicBezTo>
                  <a:cubicBezTo>
                    <a:pt x="105" y="164"/>
                    <a:pt x="102" y="169"/>
                    <a:pt x="99" y="174"/>
                  </a:cubicBezTo>
                  <a:cubicBezTo>
                    <a:pt x="97" y="174"/>
                    <a:pt x="94" y="175"/>
                    <a:pt x="92" y="176"/>
                  </a:cubicBezTo>
                  <a:moveTo>
                    <a:pt x="82" y="178"/>
                  </a:moveTo>
                  <a:cubicBezTo>
                    <a:pt x="88" y="172"/>
                    <a:pt x="94" y="166"/>
                    <a:pt x="99" y="160"/>
                  </a:cubicBezTo>
                  <a:cubicBezTo>
                    <a:pt x="102" y="159"/>
                    <a:pt x="105" y="158"/>
                    <a:pt x="107" y="157"/>
                  </a:cubicBezTo>
                  <a:cubicBezTo>
                    <a:pt x="107" y="158"/>
                    <a:pt x="106" y="158"/>
                    <a:pt x="106" y="159"/>
                  </a:cubicBezTo>
                  <a:cubicBezTo>
                    <a:pt x="100" y="164"/>
                    <a:pt x="94" y="170"/>
                    <a:pt x="88" y="175"/>
                  </a:cubicBezTo>
                  <a:cubicBezTo>
                    <a:pt x="88" y="176"/>
                    <a:pt x="88" y="176"/>
                    <a:pt x="88" y="177"/>
                  </a:cubicBezTo>
                  <a:cubicBezTo>
                    <a:pt x="86" y="177"/>
                    <a:pt x="84" y="177"/>
                    <a:pt x="82" y="178"/>
                  </a:cubicBezTo>
                  <a:moveTo>
                    <a:pt x="10" y="180"/>
                  </a:moveTo>
                  <a:cubicBezTo>
                    <a:pt x="8" y="180"/>
                    <a:pt x="7" y="179"/>
                    <a:pt x="5" y="179"/>
                  </a:cubicBezTo>
                  <a:cubicBezTo>
                    <a:pt x="5" y="179"/>
                    <a:pt x="5" y="179"/>
                    <a:pt x="5" y="179"/>
                  </a:cubicBezTo>
                  <a:cubicBezTo>
                    <a:pt x="8" y="175"/>
                    <a:pt x="10" y="172"/>
                    <a:pt x="13" y="168"/>
                  </a:cubicBezTo>
                  <a:cubicBezTo>
                    <a:pt x="15" y="163"/>
                    <a:pt x="18" y="159"/>
                    <a:pt x="20" y="156"/>
                  </a:cubicBezTo>
                  <a:cubicBezTo>
                    <a:pt x="21" y="156"/>
                    <a:pt x="21" y="156"/>
                    <a:pt x="21" y="156"/>
                  </a:cubicBezTo>
                  <a:cubicBezTo>
                    <a:pt x="21" y="156"/>
                    <a:pt x="21" y="156"/>
                    <a:pt x="21" y="156"/>
                  </a:cubicBezTo>
                  <a:cubicBezTo>
                    <a:pt x="25" y="157"/>
                    <a:pt x="30" y="159"/>
                    <a:pt x="35" y="160"/>
                  </a:cubicBezTo>
                  <a:cubicBezTo>
                    <a:pt x="31" y="163"/>
                    <a:pt x="25" y="168"/>
                    <a:pt x="20" y="172"/>
                  </a:cubicBezTo>
                  <a:cubicBezTo>
                    <a:pt x="17" y="174"/>
                    <a:pt x="14" y="176"/>
                    <a:pt x="12" y="178"/>
                  </a:cubicBezTo>
                  <a:cubicBezTo>
                    <a:pt x="12" y="179"/>
                    <a:pt x="11" y="179"/>
                    <a:pt x="10" y="180"/>
                  </a:cubicBezTo>
                  <a:cubicBezTo>
                    <a:pt x="10" y="180"/>
                    <a:pt x="10" y="180"/>
                    <a:pt x="10" y="180"/>
                  </a:cubicBezTo>
                  <a:moveTo>
                    <a:pt x="16" y="155"/>
                  </a:moveTo>
                  <a:cubicBezTo>
                    <a:pt x="18" y="151"/>
                    <a:pt x="20" y="146"/>
                    <a:pt x="23" y="141"/>
                  </a:cubicBezTo>
                  <a:cubicBezTo>
                    <a:pt x="23" y="140"/>
                    <a:pt x="24" y="139"/>
                    <a:pt x="24" y="139"/>
                  </a:cubicBezTo>
                  <a:cubicBezTo>
                    <a:pt x="25" y="138"/>
                    <a:pt x="26" y="137"/>
                    <a:pt x="28" y="136"/>
                  </a:cubicBezTo>
                  <a:cubicBezTo>
                    <a:pt x="27" y="137"/>
                    <a:pt x="27" y="138"/>
                    <a:pt x="27" y="138"/>
                  </a:cubicBezTo>
                  <a:cubicBezTo>
                    <a:pt x="25" y="142"/>
                    <a:pt x="23" y="145"/>
                    <a:pt x="21" y="148"/>
                  </a:cubicBezTo>
                  <a:cubicBezTo>
                    <a:pt x="21" y="149"/>
                    <a:pt x="20" y="150"/>
                    <a:pt x="20" y="151"/>
                  </a:cubicBezTo>
                  <a:cubicBezTo>
                    <a:pt x="19" y="152"/>
                    <a:pt x="19" y="152"/>
                    <a:pt x="19" y="152"/>
                  </a:cubicBezTo>
                  <a:cubicBezTo>
                    <a:pt x="19" y="152"/>
                    <a:pt x="19" y="152"/>
                    <a:pt x="19" y="152"/>
                  </a:cubicBezTo>
                  <a:cubicBezTo>
                    <a:pt x="19" y="152"/>
                    <a:pt x="18" y="152"/>
                    <a:pt x="18" y="153"/>
                  </a:cubicBezTo>
                  <a:cubicBezTo>
                    <a:pt x="17" y="153"/>
                    <a:pt x="17" y="154"/>
                    <a:pt x="16" y="155"/>
                  </a:cubicBezTo>
                  <a:moveTo>
                    <a:pt x="26" y="134"/>
                  </a:moveTo>
                  <a:cubicBezTo>
                    <a:pt x="27" y="132"/>
                    <a:pt x="28" y="131"/>
                    <a:pt x="29" y="129"/>
                  </a:cubicBezTo>
                  <a:cubicBezTo>
                    <a:pt x="30" y="128"/>
                    <a:pt x="31" y="127"/>
                    <a:pt x="33" y="127"/>
                  </a:cubicBezTo>
                  <a:cubicBezTo>
                    <a:pt x="32" y="129"/>
                    <a:pt x="31" y="131"/>
                    <a:pt x="30" y="133"/>
                  </a:cubicBezTo>
                  <a:cubicBezTo>
                    <a:pt x="29" y="133"/>
                    <a:pt x="29" y="133"/>
                    <a:pt x="29" y="133"/>
                  </a:cubicBezTo>
                  <a:cubicBezTo>
                    <a:pt x="29" y="133"/>
                    <a:pt x="28" y="133"/>
                    <a:pt x="28" y="133"/>
                  </a:cubicBezTo>
                  <a:cubicBezTo>
                    <a:pt x="28" y="133"/>
                    <a:pt x="27" y="133"/>
                    <a:pt x="26" y="134"/>
                  </a:cubicBezTo>
                  <a:moveTo>
                    <a:pt x="31" y="124"/>
                  </a:moveTo>
                  <a:cubicBezTo>
                    <a:pt x="31" y="124"/>
                    <a:pt x="31" y="124"/>
                    <a:pt x="31" y="124"/>
                  </a:cubicBezTo>
                  <a:cubicBezTo>
                    <a:pt x="32" y="122"/>
                    <a:pt x="33" y="120"/>
                    <a:pt x="33" y="118"/>
                  </a:cubicBezTo>
                  <a:cubicBezTo>
                    <a:pt x="35" y="118"/>
                    <a:pt x="36" y="117"/>
                    <a:pt x="38" y="116"/>
                  </a:cubicBezTo>
                  <a:cubicBezTo>
                    <a:pt x="37" y="118"/>
                    <a:pt x="36" y="120"/>
                    <a:pt x="35" y="123"/>
                  </a:cubicBezTo>
                  <a:cubicBezTo>
                    <a:pt x="35" y="122"/>
                    <a:pt x="34" y="122"/>
                    <a:pt x="34" y="122"/>
                  </a:cubicBezTo>
                  <a:cubicBezTo>
                    <a:pt x="34" y="122"/>
                    <a:pt x="33" y="123"/>
                    <a:pt x="33" y="123"/>
                  </a:cubicBezTo>
                  <a:cubicBezTo>
                    <a:pt x="32" y="123"/>
                    <a:pt x="32" y="124"/>
                    <a:pt x="31" y="124"/>
                  </a:cubicBezTo>
                  <a:moveTo>
                    <a:pt x="68" y="113"/>
                  </a:moveTo>
                  <a:cubicBezTo>
                    <a:pt x="69" y="111"/>
                    <a:pt x="70" y="110"/>
                    <a:pt x="71" y="109"/>
                  </a:cubicBezTo>
                  <a:cubicBezTo>
                    <a:pt x="72" y="109"/>
                    <a:pt x="72" y="109"/>
                    <a:pt x="72" y="109"/>
                  </a:cubicBezTo>
                  <a:cubicBezTo>
                    <a:pt x="74" y="108"/>
                    <a:pt x="76" y="107"/>
                    <a:pt x="78" y="107"/>
                  </a:cubicBezTo>
                  <a:cubicBezTo>
                    <a:pt x="77" y="108"/>
                    <a:pt x="75" y="110"/>
                    <a:pt x="73" y="112"/>
                  </a:cubicBezTo>
                  <a:cubicBezTo>
                    <a:pt x="73" y="112"/>
                    <a:pt x="73" y="112"/>
                    <a:pt x="73" y="112"/>
                  </a:cubicBezTo>
                  <a:cubicBezTo>
                    <a:pt x="73" y="112"/>
                    <a:pt x="73" y="112"/>
                    <a:pt x="73" y="112"/>
                  </a:cubicBezTo>
                  <a:cubicBezTo>
                    <a:pt x="71" y="112"/>
                    <a:pt x="69" y="112"/>
                    <a:pt x="68" y="113"/>
                  </a:cubicBezTo>
                  <a:moveTo>
                    <a:pt x="35" y="114"/>
                  </a:moveTo>
                  <a:cubicBezTo>
                    <a:pt x="37" y="111"/>
                    <a:pt x="40" y="108"/>
                    <a:pt x="42" y="105"/>
                  </a:cubicBezTo>
                  <a:cubicBezTo>
                    <a:pt x="41" y="107"/>
                    <a:pt x="40" y="109"/>
                    <a:pt x="40" y="112"/>
                  </a:cubicBezTo>
                  <a:cubicBezTo>
                    <a:pt x="38" y="112"/>
                    <a:pt x="37" y="113"/>
                    <a:pt x="35" y="114"/>
                  </a:cubicBezTo>
                  <a:moveTo>
                    <a:pt x="76" y="104"/>
                  </a:moveTo>
                  <a:cubicBezTo>
                    <a:pt x="78" y="102"/>
                    <a:pt x="80" y="99"/>
                    <a:pt x="82" y="96"/>
                  </a:cubicBezTo>
                  <a:cubicBezTo>
                    <a:pt x="84" y="95"/>
                    <a:pt x="87" y="95"/>
                    <a:pt x="89" y="94"/>
                  </a:cubicBezTo>
                  <a:cubicBezTo>
                    <a:pt x="87" y="96"/>
                    <a:pt x="85" y="99"/>
                    <a:pt x="83" y="101"/>
                  </a:cubicBezTo>
                  <a:cubicBezTo>
                    <a:pt x="80" y="102"/>
                    <a:pt x="78" y="103"/>
                    <a:pt x="76" y="104"/>
                  </a:cubicBezTo>
                  <a:moveTo>
                    <a:pt x="85" y="92"/>
                  </a:moveTo>
                  <a:cubicBezTo>
                    <a:pt x="87" y="89"/>
                    <a:pt x="89" y="86"/>
                    <a:pt x="91" y="83"/>
                  </a:cubicBezTo>
                  <a:cubicBezTo>
                    <a:pt x="93" y="82"/>
                    <a:pt x="95" y="82"/>
                    <a:pt x="97" y="81"/>
                  </a:cubicBezTo>
                  <a:cubicBezTo>
                    <a:pt x="96" y="84"/>
                    <a:pt x="94" y="86"/>
                    <a:pt x="92" y="89"/>
                  </a:cubicBezTo>
                  <a:cubicBezTo>
                    <a:pt x="92" y="89"/>
                    <a:pt x="92" y="89"/>
                    <a:pt x="92" y="89"/>
                  </a:cubicBezTo>
                  <a:cubicBezTo>
                    <a:pt x="90" y="90"/>
                    <a:pt x="88" y="91"/>
                    <a:pt x="85" y="92"/>
                  </a:cubicBezTo>
                  <a:moveTo>
                    <a:pt x="93" y="79"/>
                  </a:moveTo>
                  <a:cubicBezTo>
                    <a:pt x="94" y="77"/>
                    <a:pt x="95" y="76"/>
                    <a:pt x="95" y="74"/>
                  </a:cubicBezTo>
                  <a:cubicBezTo>
                    <a:pt x="97" y="73"/>
                    <a:pt x="99" y="73"/>
                    <a:pt x="101" y="72"/>
                  </a:cubicBezTo>
                  <a:cubicBezTo>
                    <a:pt x="101" y="74"/>
                    <a:pt x="100" y="76"/>
                    <a:pt x="99" y="77"/>
                  </a:cubicBezTo>
                  <a:cubicBezTo>
                    <a:pt x="98" y="77"/>
                    <a:pt x="98" y="77"/>
                    <a:pt x="98" y="77"/>
                  </a:cubicBezTo>
                  <a:cubicBezTo>
                    <a:pt x="97" y="78"/>
                    <a:pt x="95" y="79"/>
                    <a:pt x="93" y="79"/>
                  </a:cubicBezTo>
                  <a:moveTo>
                    <a:pt x="97" y="71"/>
                  </a:moveTo>
                  <a:cubicBezTo>
                    <a:pt x="98" y="68"/>
                    <a:pt x="99" y="66"/>
                    <a:pt x="100" y="63"/>
                  </a:cubicBezTo>
                  <a:cubicBezTo>
                    <a:pt x="100" y="63"/>
                    <a:pt x="100" y="63"/>
                    <a:pt x="100" y="63"/>
                  </a:cubicBezTo>
                  <a:cubicBezTo>
                    <a:pt x="102" y="62"/>
                    <a:pt x="104" y="61"/>
                    <a:pt x="106" y="61"/>
                  </a:cubicBezTo>
                  <a:cubicBezTo>
                    <a:pt x="105" y="63"/>
                    <a:pt x="104" y="66"/>
                    <a:pt x="103" y="69"/>
                  </a:cubicBezTo>
                  <a:cubicBezTo>
                    <a:pt x="101" y="69"/>
                    <a:pt x="99" y="70"/>
                    <a:pt x="97" y="71"/>
                  </a:cubicBezTo>
                  <a:moveTo>
                    <a:pt x="101" y="59"/>
                  </a:moveTo>
                  <a:cubicBezTo>
                    <a:pt x="102" y="57"/>
                    <a:pt x="102" y="55"/>
                    <a:pt x="103" y="53"/>
                  </a:cubicBezTo>
                  <a:cubicBezTo>
                    <a:pt x="103" y="52"/>
                    <a:pt x="103" y="52"/>
                    <a:pt x="103" y="52"/>
                  </a:cubicBezTo>
                  <a:cubicBezTo>
                    <a:pt x="105" y="52"/>
                    <a:pt x="107" y="51"/>
                    <a:pt x="108" y="51"/>
                  </a:cubicBezTo>
                  <a:cubicBezTo>
                    <a:pt x="108" y="53"/>
                    <a:pt x="107" y="55"/>
                    <a:pt x="107" y="58"/>
                  </a:cubicBezTo>
                  <a:cubicBezTo>
                    <a:pt x="106" y="58"/>
                    <a:pt x="106" y="58"/>
                    <a:pt x="106" y="58"/>
                  </a:cubicBezTo>
                  <a:cubicBezTo>
                    <a:pt x="105" y="58"/>
                    <a:pt x="103" y="58"/>
                    <a:pt x="101" y="59"/>
                  </a:cubicBezTo>
                  <a:moveTo>
                    <a:pt x="103" y="49"/>
                  </a:moveTo>
                  <a:cubicBezTo>
                    <a:pt x="104" y="47"/>
                    <a:pt x="104" y="44"/>
                    <a:pt x="104" y="42"/>
                  </a:cubicBezTo>
                  <a:cubicBezTo>
                    <a:pt x="106" y="42"/>
                    <a:pt x="108" y="41"/>
                    <a:pt x="110" y="40"/>
                  </a:cubicBezTo>
                  <a:cubicBezTo>
                    <a:pt x="110" y="43"/>
                    <a:pt x="109" y="45"/>
                    <a:pt x="109" y="47"/>
                  </a:cubicBezTo>
                  <a:cubicBezTo>
                    <a:pt x="107" y="48"/>
                    <a:pt x="105" y="48"/>
                    <a:pt x="103" y="49"/>
                  </a:cubicBezTo>
                  <a:moveTo>
                    <a:pt x="105" y="39"/>
                  </a:moveTo>
                  <a:cubicBezTo>
                    <a:pt x="105" y="37"/>
                    <a:pt x="105" y="35"/>
                    <a:pt x="105" y="33"/>
                  </a:cubicBezTo>
                  <a:cubicBezTo>
                    <a:pt x="107" y="32"/>
                    <a:pt x="109" y="32"/>
                    <a:pt x="111" y="31"/>
                  </a:cubicBezTo>
                  <a:cubicBezTo>
                    <a:pt x="110" y="33"/>
                    <a:pt x="110" y="35"/>
                    <a:pt x="110" y="37"/>
                  </a:cubicBezTo>
                  <a:cubicBezTo>
                    <a:pt x="108" y="38"/>
                    <a:pt x="106" y="38"/>
                    <a:pt x="105" y="39"/>
                  </a:cubicBezTo>
                  <a:moveTo>
                    <a:pt x="105" y="30"/>
                  </a:moveTo>
                  <a:cubicBezTo>
                    <a:pt x="105" y="29"/>
                    <a:pt x="105" y="28"/>
                    <a:pt x="105" y="27"/>
                  </a:cubicBezTo>
                  <a:cubicBezTo>
                    <a:pt x="107" y="26"/>
                    <a:pt x="109" y="25"/>
                    <a:pt x="110" y="24"/>
                  </a:cubicBezTo>
                  <a:cubicBezTo>
                    <a:pt x="110" y="25"/>
                    <a:pt x="111" y="27"/>
                    <a:pt x="111" y="28"/>
                  </a:cubicBezTo>
                  <a:cubicBezTo>
                    <a:pt x="109" y="29"/>
                    <a:pt x="107" y="29"/>
                    <a:pt x="105" y="30"/>
                  </a:cubicBezTo>
                  <a:moveTo>
                    <a:pt x="105" y="24"/>
                  </a:moveTo>
                  <a:cubicBezTo>
                    <a:pt x="105" y="22"/>
                    <a:pt x="104" y="21"/>
                    <a:pt x="104" y="20"/>
                  </a:cubicBezTo>
                  <a:cubicBezTo>
                    <a:pt x="106" y="19"/>
                    <a:pt x="108" y="19"/>
                    <a:pt x="110" y="18"/>
                  </a:cubicBezTo>
                  <a:cubicBezTo>
                    <a:pt x="110" y="19"/>
                    <a:pt x="110" y="20"/>
                    <a:pt x="110" y="21"/>
                  </a:cubicBezTo>
                  <a:cubicBezTo>
                    <a:pt x="110" y="21"/>
                    <a:pt x="110" y="21"/>
                    <a:pt x="110" y="21"/>
                  </a:cubicBezTo>
                  <a:cubicBezTo>
                    <a:pt x="110" y="21"/>
                    <a:pt x="109" y="21"/>
                    <a:pt x="109" y="21"/>
                  </a:cubicBezTo>
                  <a:cubicBezTo>
                    <a:pt x="108" y="22"/>
                    <a:pt x="106" y="23"/>
                    <a:pt x="105" y="24"/>
                  </a:cubicBezTo>
                  <a:moveTo>
                    <a:pt x="104" y="17"/>
                  </a:moveTo>
                  <a:cubicBezTo>
                    <a:pt x="104" y="16"/>
                    <a:pt x="103" y="14"/>
                    <a:pt x="103" y="13"/>
                  </a:cubicBezTo>
                  <a:cubicBezTo>
                    <a:pt x="104" y="12"/>
                    <a:pt x="105" y="11"/>
                    <a:pt x="106" y="9"/>
                  </a:cubicBezTo>
                  <a:cubicBezTo>
                    <a:pt x="107" y="8"/>
                    <a:pt x="107" y="7"/>
                    <a:pt x="108" y="6"/>
                  </a:cubicBezTo>
                  <a:cubicBezTo>
                    <a:pt x="109" y="9"/>
                    <a:pt x="109" y="12"/>
                    <a:pt x="110" y="15"/>
                  </a:cubicBezTo>
                  <a:cubicBezTo>
                    <a:pt x="108" y="16"/>
                    <a:pt x="106" y="16"/>
                    <a:pt x="104" y="17"/>
                  </a:cubicBezTo>
                  <a:moveTo>
                    <a:pt x="70" y="119"/>
                  </a:moveTo>
                  <a:cubicBezTo>
                    <a:pt x="71" y="119"/>
                    <a:pt x="71" y="119"/>
                    <a:pt x="72" y="119"/>
                  </a:cubicBezTo>
                  <a:cubicBezTo>
                    <a:pt x="107" y="87"/>
                    <a:pt x="115" y="53"/>
                    <a:pt x="114" y="29"/>
                  </a:cubicBezTo>
                  <a:cubicBezTo>
                    <a:pt x="114" y="19"/>
                    <a:pt x="113" y="11"/>
                    <a:pt x="112" y="5"/>
                  </a:cubicBezTo>
                  <a:cubicBezTo>
                    <a:pt x="113" y="5"/>
                    <a:pt x="113" y="5"/>
                    <a:pt x="113" y="5"/>
                  </a:cubicBezTo>
                  <a:cubicBezTo>
                    <a:pt x="118" y="7"/>
                    <a:pt x="126" y="7"/>
                    <a:pt x="131" y="7"/>
                  </a:cubicBezTo>
                  <a:cubicBezTo>
                    <a:pt x="133" y="14"/>
                    <a:pt x="139" y="32"/>
                    <a:pt x="139" y="53"/>
                  </a:cubicBezTo>
                  <a:cubicBezTo>
                    <a:pt x="139" y="80"/>
                    <a:pt x="130" y="113"/>
                    <a:pt x="98" y="140"/>
                  </a:cubicBezTo>
                  <a:cubicBezTo>
                    <a:pt x="98" y="140"/>
                    <a:pt x="97" y="141"/>
                    <a:pt x="97" y="141"/>
                  </a:cubicBezTo>
                  <a:cubicBezTo>
                    <a:pt x="97" y="142"/>
                    <a:pt x="98" y="142"/>
                    <a:pt x="98" y="143"/>
                  </a:cubicBezTo>
                  <a:cubicBezTo>
                    <a:pt x="103" y="145"/>
                    <a:pt x="107" y="148"/>
                    <a:pt x="112" y="151"/>
                  </a:cubicBezTo>
                  <a:cubicBezTo>
                    <a:pt x="100" y="157"/>
                    <a:pt x="86" y="160"/>
                    <a:pt x="70" y="160"/>
                  </a:cubicBezTo>
                  <a:cubicBezTo>
                    <a:pt x="56" y="160"/>
                    <a:pt x="40" y="158"/>
                    <a:pt x="23" y="153"/>
                  </a:cubicBezTo>
                  <a:cubicBezTo>
                    <a:pt x="23" y="152"/>
                    <a:pt x="24" y="152"/>
                    <a:pt x="24" y="151"/>
                  </a:cubicBezTo>
                  <a:cubicBezTo>
                    <a:pt x="26" y="147"/>
                    <a:pt x="32" y="137"/>
                    <a:pt x="37" y="127"/>
                  </a:cubicBezTo>
                  <a:cubicBezTo>
                    <a:pt x="40" y="122"/>
                    <a:pt x="42" y="117"/>
                    <a:pt x="44" y="112"/>
                  </a:cubicBezTo>
                  <a:cubicBezTo>
                    <a:pt x="45" y="108"/>
                    <a:pt x="46" y="105"/>
                    <a:pt x="47" y="102"/>
                  </a:cubicBezTo>
                  <a:cubicBezTo>
                    <a:pt x="51" y="105"/>
                    <a:pt x="57" y="110"/>
                    <a:pt x="62" y="114"/>
                  </a:cubicBezTo>
                  <a:cubicBezTo>
                    <a:pt x="62" y="114"/>
                    <a:pt x="62" y="114"/>
                    <a:pt x="63" y="115"/>
                  </a:cubicBezTo>
                  <a:cubicBezTo>
                    <a:pt x="63" y="115"/>
                    <a:pt x="64" y="115"/>
                    <a:pt x="64" y="115"/>
                  </a:cubicBezTo>
                  <a:cubicBezTo>
                    <a:pt x="64" y="115"/>
                    <a:pt x="64" y="115"/>
                    <a:pt x="64" y="115"/>
                  </a:cubicBezTo>
                  <a:cubicBezTo>
                    <a:pt x="65" y="115"/>
                    <a:pt x="65" y="116"/>
                    <a:pt x="66" y="116"/>
                  </a:cubicBezTo>
                  <a:cubicBezTo>
                    <a:pt x="66" y="116"/>
                    <a:pt x="66" y="116"/>
                    <a:pt x="66" y="116"/>
                  </a:cubicBezTo>
                  <a:cubicBezTo>
                    <a:pt x="67" y="117"/>
                    <a:pt x="68" y="118"/>
                    <a:pt x="69" y="119"/>
                  </a:cubicBezTo>
                  <a:cubicBezTo>
                    <a:pt x="70" y="119"/>
                    <a:pt x="70" y="119"/>
                    <a:pt x="70" y="119"/>
                  </a:cubicBezTo>
                  <a:moveTo>
                    <a:pt x="110" y="0"/>
                  </a:moveTo>
                  <a:cubicBezTo>
                    <a:pt x="109" y="0"/>
                    <a:pt x="109" y="0"/>
                    <a:pt x="109" y="0"/>
                  </a:cubicBezTo>
                  <a:cubicBezTo>
                    <a:pt x="109" y="0"/>
                    <a:pt x="109" y="0"/>
                    <a:pt x="109" y="0"/>
                  </a:cubicBezTo>
                  <a:cubicBezTo>
                    <a:pt x="108" y="0"/>
                    <a:pt x="108" y="0"/>
                    <a:pt x="108" y="0"/>
                  </a:cubicBezTo>
                  <a:cubicBezTo>
                    <a:pt x="108" y="1"/>
                    <a:pt x="108" y="1"/>
                    <a:pt x="108" y="1"/>
                  </a:cubicBezTo>
                  <a:cubicBezTo>
                    <a:pt x="106" y="3"/>
                    <a:pt x="104" y="5"/>
                    <a:pt x="103" y="7"/>
                  </a:cubicBezTo>
                  <a:cubicBezTo>
                    <a:pt x="101" y="9"/>
                    <a:pt x="100" y="11"/>
                    <a:pt x="100" y="11"/>
                  </a:cubicBezTo>
                  <a:cubicBezTo>
                    <a:pt x="100" y="12"/>
                    <a:pt x="100" y="12"/>
                    <a:pt x="100" y="12"/>
                  </a:cubicBezTo>
                  <a:cubicBezTo>
                    <a:pt x="99" y="12"/>
                    <a:pt x="99" y="12"/>
                    <a:pt x="99" y="12"/>
                  </a:cubicBezTo>
                  <a:cubicBezTo>
                    <a:pt x="99" y="12"/>
                    <a:pt x="99" y="12"/>
                    <a:pt x="99" y="12"/>
                  </a:cubicBezTo>
                  <a:cubicBezTo>
                    <a:pt x="99" y="13"/>
                    <a:pt x="99" y="13"/>
                    <a:pt x="99" y="13"/>
                  </a:cubicBezTo>
                  <a:cubicBezTo>
                    <a:pt x="99" y="13"/>
                    <a:pt x="99" y="13"/>
                    <a:pt x="99" y="13"/>
                  </a:cubicBezTo>
                  <a:cubicBezTo>
                    <a:pt x="99" y="13"/>
                    <a:pt x="99" y="13"/>
                    <a:pt x="99" y="13"/>
                  </a:cubicBezTo>
                  <a:cubicBezTo>
                    <a:pt x="100" y="15"/>
                    <a:pt x="101" y="19"/>
                    <a:pt x="101" y="25"/>
                  </a:cubicBezTo>
                  <a:cubicBezTo>
                    <a:pt x="101" y="25"/>
                    <a:pt x="100" y="26"/>
                    <a:pt x="101" y="26"/>
                  </a:cubicBezTo>
                  <a:cubicBezTo>
                    <a:pt x="101" y="27"/>
                    <a:pt x="101" y="27"/>
                    <a:pt x="101" y="27"/>
                  </a:cubicBezTo>
                  <a:cubicBezTo>
                    <a:pt x="101" y="28"/>
                    <a:pt x="101" y="29"/>
                    <a:pt x="101" y="31"/>
                  </a:cubicBezTo>
                  <a:cubicBezTo>
                    <a:pt x="101" y="50"/>
                    <a:pt x="95" y="81"/>
                    <a:pt x="64" y="110"/>
                  </a:cubicBezTo>
                  <a:cubicBezTo>
                    <a:pt x="58" y="105"/>
                    <a:pt x="51" y="100"/>
                    <a:pt x="46" y="96"/>
                  </a:cubicBezTo>
                  <a:cubicBezTo>
                    <a:pt x="46" y="96"/>
                    <a:pt x="46" y="96"/>
                    <a:pt x="46" y="96"/>
                  </a:cubicBezTo>
                  <a:cubicBezTo>
                    <a:pt x="45" y="96"/>
                    <a:pt x="45" y="96"/>
                    <a:pt x="45" y="96"/>
                  </a:cubicBezTo>
                  <a:cubicBezTo>
                    <a:pt x="45" y="96"/>
                    <a:pt x="45" y="96"/>
                    <a:pt x="45" y="96"/>
                  </a:cubicBezTo>
                  <a:cubicBezTo>
                    <a:pt x="44" y="96"/>
                    <a:pt x="44" y="96"/>
                    <a:pt x="44" y="96"/>
                  </a:cubicBezTo>
                  <a:cubicBezTo>
                    <a:pt x="44" y="96"/>
                    <a:pt x="44" y="96"/>
                    <a:pt x="44" y="96"/>
                  </a:cubicBezTo>
                  <a:cubicBezTo>
                    <a:pt x="44" y="96"/>
                    <a:pt x="44" y="96"/>
                    <a:pt x="44" y="96"/>
                  </a:cubicBezTo>
                  <a:cubicBezTo>
                    <a:pt x="43" y="97"/>
                    <a:pt x="43" y="97"/>
                    <a:pt x="43" y="97"/>
                  </a:cubicBezTo>
                  <a:cubicBezTo>
                    <a:pt x="37" y="104"/>
                    <a:pt x="32" y="112"/>
                    <a:pt x="27" y="120"/>
                  </a:cubicBezTo>
                  <a:cubicBezTo>
                    <a:pt x="26" y="121"/>
                    <a:pt x="26" y="122"/>
                    <a:pt x="27" y="122"/>
                  </a:cubicBezTo>
                  <a:cubicBezTo>
                    <a:pt x="27" y="122"/>
                    <a:pt x="27" y="122"/>
                    <a:pt x="27" y="122"/>
                  </a:cubicBezTo>
                  <a:cubicBezTo>
                    <a:pt x="24" y="130"/>
                    <a:pt x="19" y="140"/>
                    <a:pt x="14" y="150"/>
                  </a:cubicBezTo>
                  <a:cubicBezTo>
                    <a:pt x="11" y="157"/>
                    <a:pt x="7" y="164"/>
                    <a:pt x="5" y="169"/>
                  </a:cubicBezTo>
                  <a:cubicBezTo>
                    <a:pt x="5" y="170"/>
                    <a:pt x="4" y="170"/>
                    <a:pt x="4" y="171"/>
                  </a:cubicBezTo>
                  <a:cubicBezTo>
                    <a:pt x="4" y="171"/>
                    <a:pt x="4" y="171"/>
                    <a:pt x="4" y="171"/>
                  </a:cubicBezTo>
                  <a:cubicBezTo>
                    <a:pt x="3" y="172"/>
                    <a:pt x="3" y="172"/>
                    <a:pt x="3" y="172"/>
                  </a:cubicBezTo>
                  <a:cubicBezTo>
                    <a:pt x="3" y="172"/>
                    <a:pt x="3" y="173"/>
                    <a:pt x="3" y="173"/>
                  </a:cubicBezTo>
                  <a:cubicBezTo>
                    <a:pt x="2" y="174"/>
                    <a:pt x="2" y="176"/>
                    <a:pt x="1" y="177"/>
                  </a:cubicBezTo>
                  <a:cubicBezTo>
                    <a:pt x="1" y="177"/>
                    <a:pt x="1" y="177"/>
                    <a:pt x="1" y="178"/>
                  </a:cubicBezTo>
                  <a:cubicBezTo>
                    <a:pt x="1" y="178"/>
                    <a:pt x="1" y="178"/>
                    <a:pt x="1" y="178"/>
                  </a:cubicBezTo>
                  <a:cubicBezTo>
                    <a:pt x="1" y="179"/>
                    <a:pt x="1" y="179"/>
                    <a:pt x="1" y="179"/>
                  </a:cubicBezTo>
                  <a:cubicBezTo>
                    <a:pt x="1" y="179"/>
                    <a:pt x="0" y="179"/>
                    <a:pt x="0" y="179"/>
                  </a:cubicBezTo>
                  <a:cubicBezTo>
                    <a:pt x="1" y="180"/>
                    <a:pt x="1" y="180"/>
                    <a:pt x="1" y="180"/>
                  </a:cubicBezTo>
                  <a:cubicBezTo>
                    <a:pt x="1" y="180"/>
                    <a:pt x="1" y="181"/>
                    <a:pt x="1" y="181"/>
                  </a:cubicBezTo>
                  <a:cubicBezTo>
                    <a:pt x="1" y="182"/>
                    <a:pt x="2" y="182"/>
                    <a:pt x="2" y="182"/>
                  </a:cubicBezTo>
                  <a:cubicBezTo>
                    <a:pt x="3" y="183"/>
                    <a:pt x="3" y="183"/>
                    <a:pt x="4" y="183"/>
                  </a:cubicBezTo>
                  <a:cubicBezTo>
                    <a:pt x="9" y="184"/>
                    <a:pt x="15" y="185"/>
                    <a:pt x="21" y="185"/>
                  </a:cubicBezTo>
                  <a:cubicBezTo>
                    <a:pt x="22" y="185"/>
                    <a:pt x="23" y="185"/>
                    <a:pt x="23" y="185"/>
                  </a:cubicBezTo>
                  <a:cubicBezTo>
                    <a:pt x="24" y="185"/>
                    <a:pt x="24" y="185"/>
                    <a:pt x="24" y="185"/>
                  </a:cubicBezTo>
                  <a:cubicBezTo>
                    <a:pt x="27" y="186"/>
                    <a:pt x="30" y="186"/>
                    <a:pt x="33" y="186"/>
                  </a:cubicBezTo>
                  <a:cubicBezTo>
                    <a:pt x="33" y="186"/>
                    <a:pt x="34" y="186"/>
                    <a:pt x="35" y="186"/>
                  </a:cubicBezTo>
                  <a:cubicBezTo>
                    <a:pt x="35" y="186"/>
                    <a:pt x="35" y="186"/>
                    <a:pt x="35" y="186"/>
                  </a:cubicBezTo>
                  <a:cubicBezTo>
                    <a:pt x="35" y="186"/>
                    <a:pt x="36" y="186"/>
                    <a:pt x="36" y="186"/>
                  </a:cubicBezTo>
                  <a:cubicBezTo>
                    <a:pt x="36" y="186"/>
                    <a:pt x="37" y="186"/>
                    <a:pt x="37" y="186"/>
                  </a:cubicBezTo>
                  <a:cubicBezTo>
                    <a:pt x="37" y="186"/>
                    <a:pt x="37" y="186"/>
                    <a:pt x="37" y="186"/>
                  </a:cubicBezTo>
                  <a:cubicBezTo>
                    <a:pt x="58" y="185"/>
                    <a:pt x="84" y="183"/>
                    <a:pt x="100" y="177"/>
                  </a:cubicBezTo>
                  <a:cubicBezTo>
                    <a:pt x="101" y="177"/>
                    <a:pt x="101" y="177"/>
                    <a:pt x="101" y="177"/>
                  </a:cubicBezTo>
                  <a:cubicBezTo>
                    <a:pt x="107" y="169"/>
                    <a:pt x="113" y="160"/>
                    <a:pt x="119" y="152"/>
                  </a:cubicBezTo>
                  <a:cubicBezTo>
                    <a:pt x="119" y="151"/>
                    <a:pt x="119" y="150"/>
                    <a:pt x="118" y="149"/>
                  </a:cubicBezTo>
                  <a:cubicBezTo>
                    <a:pt x="118" y="149"/>
                    <a:pt x="117" y="149"/>
                    <a:pt x="117" y="149"/>
                  </a:cubicBezTo>
                  <a:cubicBezTo>
                    <a:pt x="117" y="149"/>
                    <a:pt x="117" y="149"/>
                    <a:pt x="117" y="149"/>
                  </a:cubicBezTo>
                  <a:cubicBezTo>
                    <a:pt x="112" y="146"/>
                    <a:pt x="107" y="143"/>
                    <a:pt x="103" y="141"/>
                  </a:cubicBezTo>
                  <a:cubicBezTo>
                    <a:pt x="134" y="113"/>
                    <a:pt x="143" y="80"/>
                    <a:pt x="143" y="53"/>
                  </a:cubicBezTo>
                  <a:cubicBezTo>
                    <a:pt x="143" y="30"/>
                    <a:pt x="137" y="11"/>
                    <a:pt x="134" y="5"/>
                  </a:cubicBezTo>
                  <a:cubicBezTo>
                    <a:pt x="134" y="4"/>
                    <a:pt x="133" y="4"/>
                    <a:pt x="132" y="4"/>
                  </a:cubicBezTo>
                  <a:cubicBezTo>
                    <a:pt x="130" y="3"/>
                    <a:pt x="125" y="3"/>
                    <a:pt x="120" y="3"/>
                  </a:cubicBezTo>
                  <a:cubicBezTo>
                    <a:pt x="118" y="2"/>
                    <a:pt x="116" y="2"/>
                    <a:pt x="114" y="2"/>
                  </a:cubicBezTo>
                  <a:cubicBezTo>
                    <a:pt x="112" y="1"/>
                    <a:pt x="111" y="1"/>
                    <a:pt x="111" y="0"/>
                  </a:cubicBezTo>
                  <a:cubicBezTo>
                    <a:pt x="111" y="0"/>
                    <a:pt x="111" y="0"/>
                    <a:pt x="111" y="0"/>
                  </a:cubicBezTo>
                  <a:cubicBezTo>
                    <a:pt x="110" y="0"/>
                    <a:pt x="110" y="0"/>
                    <a:pt x="110" y="0"/>
                  </a:cubicBezTo>
                  <a:cubicBezTo>
                    <a:pt x="110" y="0"/>
                    <a:pt x="110" y="0"/>
                    <a:pt x="1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768"/>
            <p:cNvSpPr>
              <a:spLocks noEditPoints="1"/>
            </p:cNvSpPr>
            <p:nvPr/>
          </p:nvSpPr>
          <p:spPr bwMode="auto">
            <a:xfrm>
              <a:off x="3625" y="937"/>
              <a:ext cx="336" cy="326"/>
            </a:xfrm>
            <a:custGeom>
              <a:avLst/>
              <a:gdLst>
                <a:gd name="T0" fmla="*/ 80 w 142"/>
                <a:gd name="T1" fmla="*/ 133 h 138"/>
                <a:gd name="T2" fmla="*/ 80 w 142"/>
                <a:gd name="T3" fmla="*/ 133 h 138"/>
                <a:gd name="T4" fmla="*/ 78 w 142"/>
                <a:gd name="T5" fmla="*/ 133 h 138"/>
                <a:gd name="T6" fmla="*/ 83 w 142"/>
                <a:gd name="T7" fmla="*/ 95 h 138"/>
                <a:gd name="T8" fmla="*/ 77 w 142"/>
                <a:gd name="T9" fmla="*/ 92 h 138"/>
                <a:gd name="T10" fmla="*/ 53 w 142"/>
                <a:gd name="T11" fmla="*/ 74 h 138"/>
                <a:gd name="T12" fmla="*/ 65 w 142"/>
                <a:gd name="T13" fmla="*/ 91 h 138"/>
                <a:gd name="T14" fmla="*/ 52 w 142"/>
                <a:gd name="T15" fmla="*/ 83 h 138"/>
                <a:gd name="T16" fmla="*/ 49 w 142"/>
                <a:gd name="T17" fmla="*/ 74 h 138"/>
                <a:gd name="T18" fmla="*/ 137 w 142"/>
                <a:gd name="T19" fmla="*/ 82 h 138"/>
                <a:gd name="T20" fmla="*/ 124 w 142"/>
                <a:gd name="T21" fmla="*/ 83 h 138"/>
                <a:gd name="T22" fmla="*/ 132 w 142"/>
                <a:gd name="T23" fmla="*/ 56 h 138"/>
                <a:gd name="T24" fmla="*/ 125 w 142"/>
                <a:gd name="T25" fmla="*/ 83 h 138"/>
                <a:gd name="T26" fmla="*/ 124 w 142"/>
                <a:gd name="T27" fmla="*/ 59 h 138"/>
                <a:gd name="T28" fmla="*/ 120 w 142"/>
                <a:gd name="T29" fmla="*/ 76 h 138"/>
                <a:gd name="T30" fmla="*/ 84 w 142"/>
                <a:gd name="T31" fmla="*/ 49 h 138"/>
                <a:gd name="T32" fmla="*/ 56 w 142"/>
                <a:gd name="T33" fmla="*/ 35 h 138"/>
                <a:gd name="T34" fmla="*/ 126 w 142"/>
                <a:gd name="T35" fmla="*/ 33 h 138"/>
                <a:gd name="T36" fmla="*/ 29 w 142"/>
                <a:gd name="T37" fmla="*/ 64 h 138"/>
                <a:gd name="T38" fmla="*/ 75 w 142"/>
                <a:gd name="T39" fmla="*/ 31 h 138"/>
                <a:gd name="T40" fmla="*/ 111 w 142"/>
                <a:gd name="T41" fmla="*/ 30 h 138"/>
                <a:gd name="T42" fmla="*/ 50 w 142"/>
                <a:gd name="T43" fmla="*/ 66 h 138"/>
                <a:gd name="T44" fmla="*/ 54 w 142"/>
                <a:gd name="T45" fmla="*/ 65 h 138"/>
                <a:gd name="T46" fmla="*/ 25 w 142"/>
                <a:gd name="T47" fmla="*/ 47 h 138"/>
                <a:gd name="T48" fmla="*/ 121 w 142"/>
                <a:gd name="T49" fmla="*/ 40 h 138"/>
                <a:gd name="T50" fmla="*/ 55 w 142"/>
                <a:gd name="T51" fmla="*/ 22 h 138"/>
                <a:gd name="T52" fmla="*/ 28 w 142"/>
                <a:gd name="T53" fmla="*/ 61 h 138"/>
                <a:gd name="T54" fmla="*/ 115 w 142"/>
                <a:gd name="T55" fmla="*/ 19 h 138"/>
                <a:gd name="T56" fmla="*/ 65 w 142"/>
                <a:gd name="T57" fmla="*/ 12 h 138"/>
                <a:gd name="T58" fmla="*/ 84 w 142"/>
                <a:gd name="T59" fmla="*/ 16 h 138"/>
                <a:gd name="T60" fmla="*/ 97 w 142"/>
                <a:gd name="T61" fmla="*/ 24 h 138"/>
                <a:gd name="T62" fmla="*/ 110 w 142"/>
                <a:gd name="T63" fmla="*/ 19 h 138"/>
                <a:gd name="T64" fmla="*/ 111 w 142"/>
                <a:gd name="T65" fmla="*/ 31 h 138"/>
                <a:gd name="T66" fmla="*/ 124 w 142"/>
                <a:gd name="T67" fmla="*/ 46 h 138"/>
                <a:gd name="T68" fmla="*/ 134 w 142"/>
                <a:gd name="T69" fmla="*/ 52 h 138"/>
                <a:gd name="T70" fmla="*/ 127 w 142"/>
                <a:gd name="T71" fmla="*/ 52 h 138"/>
                <a:gd name="T72" fmla="*/ 119 w 142"/>
                <a:gd name="T73" fmla="*/ 86 h 138"/>
                <a:gd name="T74" fmla="*/ 129 w 142"/>
                <a:gd name="T75" fmla="*/ 86 h 138"/>
                <a:gd name="T76" fmla="*/ 128 w 142"/>
                <a:gd name="T77" fmla="*/ 104 h 138"/>
                <a:gd name="T78" fmla="*/ 100 w 142"/>
                <a:gd name="T79" fmla="*/ 98 h 138"/>
                <a:gd name="T80" fmla="*/ 63 w 142"/>
                <a:gd name="T81" fmla="*/ 83 h 138"/>
                <a:gd name="T82" fmla="*/ 75 w 142"/>
                <a:gd name="T83" fmla="*/ 52 h 138"/>
                <a:gd name="T84" fmla="*/ 92 w 142"/>
                <a:gd name="T85" fmla="*/ 41 h 138"/>
                <a:gd name="T86" fmla="*/ 71 w 142"/>
                <a:gd name="T87" fmla="*/ 25 h 138"/>
                <a:gd name="T88" fmla="*/ 57 w 142"/>
                <a:gd name="T89" fmla="*/ 17 h 138"/>
                <a:gd name="T90" fmla="*/ 21 w 142"/>
                <a:gd name="T91" fmla="*/ 48 h 138"/>
                <a:gd name="T92" fmla="*/ 25 w 142"/>
                <a:gd name="T93" fmla="*/ 70 h 138"/>
                <a:gd name="T94" fmla="*/ 51 w 142"/>
                <a:gd name="T95" fmla="*/ 88 h 138"/>
                <a:gd name="T96" fmla="*/ 55 w 142"/>
                <a:gd name="T97" fmla="*/ 114 h 138"/>
                <a:gd name="T98" fmla="*/ 61 w 142"/>
                <a:gd name="T99" fmla="*/ 119 h 138"/>
                <a:gd name="T100" fmla="*/ 60 w 142"/>
                <a:gd name="T101" fmla="*/ 132 h 138"/>
                <a:gd name="T102" fmla="*/ 97 w 142"/>
                <a:gd name="T103" fmla="*/ 18 h 138"/>
                <a:gd name="T104" fmla="*/ 38 w 142"/>
                <a:gd name="T105" fmla="*/ 15 h 138"/>
                <a:gd name="T106" fmla="*/ 38 w 142"/>
                <a:gd name="T107" fmla="*/ 15 h 138"/>
                <a:gd name="T108" fmla="*/ 91 w 142"/>
                <a:gd name="T109" fmla="*/ 15 h 138"/>
                <a:gd name="T110" fmla="*/ 75 w 142"/>
                <a:gd name="T111" fmla="*/ 8 h 138"/>
                <a:gd name="T112" fmla="*/ 62 w 142"/>
                <a:gd name="T113" fmla="*/ 6 h 138"/>
                <a:gd name="T114" fmla="*/ 71 w 142"/>
                <a:gd name="T115" fmla="*/ 0 h 138"/>
                <a:gd name="T116" fmla="*/ 23 w 142"/>
                <a:gd name="T117" fmla="*/ 18 h 138"/>
                <a:gd name="T118" fmla="*/ 141 w 142"/>
                <a:gd name="T119" fmla="*/ 82 h 138"/>
                <a:gd name="T120" fmla="*/ 117 w 142"/>
                <a:gd name="T12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138">
                  <a:moveTo>
                    <a:pt x="90" y="131"/>
                  </a:moveTo>
                  <a:cubicBezTo>
                    <a:pt x="90" y="131"/>
                    <a:pt x="90" y="131"/>
                    <a:pt x="90" y="131"/>
                  </a:cubicBezTo>
                  <a:cubicBezTo>
                    <a:pt x="94" y="121"/>
                    <a:pt x="99" y="112"/>
                    <a:pt x="103" y="103"/>
                  </a:cubicBezTo>
                  <a:cubicBezTo>
                    <a:pt x="114" y="112"/>
                    <a:pt x="97" y="126"/>
                    <a:pt x="91" y="131"/>
                  </a:cubicBezTo>
                  <a:cubicBezTo>
                    <a:pt x="90" y="131"/>
                    <a:pt x="90" y="131"/>
                    <a:pt x="90" y="131"/>
                  </a:cubicBezTo>
                  <a:cubicBezTo>
                    <a:pt x="90" y="131"/>
                    <a:pt x="90" y="131"/>
                    <a:pt x="90" y="131"/>
                  </a:cubicBezTo>
                  <a:moveTo>
                    <a:pt x="80" y="133"/>
                  </a:moveTo>
                  <a:cubicBezTo>
                    <a:pt x="84" y="123"/>
                    <a:pt x="89" y="112"/>
                    <a:pt x="93" y="102"/>
                  </a:cubicBezTo>
                  <a:cubicBezTo>
                    <a:pt x="95" y="102"/>
                    <a:pt x="98" y="103"/>
                    <a:pt x="100" y="103"/>
                  </a:cubicBezTo>
                  <a:cubicBezTo>
                    <a:pt x="100" y="103"/>
                    <a:pt x="100" y="103"/>
                    <a:pt x="100" y="103"/>
                  </a:cubicBezTo>
                  <a:cubicBezTo>
                    <a:pt x="96" y="112"/>
                    <a:pt x="92" y="121"/>
                    <a:pt x="88" y="130"/>
                  </a:cubicBezTo>
                  <a:cubicBezTo>
                    <a:pt x="88" y="130"/>
                    <a:pt x="88" y="130"/>
                    <a:pt x="88" y="130"/>
                  </a:cubicBezTo>
                  <a:cubicBezTo>
                    <a:pt x="88" y="131"/>
                    <a:pt x="87" y="131"/>
                    <a:pt x="87" y="132"/>
                  </a:cubicBezTo>
                  <a:cubicBezTo>
                    <a:pt x="85" y="132"/>
                    <a:pt x="83" y="133"/>
                    <a:pt x="80" y="133"/>
                  </a:cubicBezTo>
                  <a:moveTo>
                    <a:pt x="71" y="133"/>
                  </a:moveTo>
                  <a:cubicBezTo>
                    <a:pt x="70" y="133"/>
                    <a:pt x="69" y="133"/>
                    <a:pt x="68" y="133"/>
                  </a:cubicBezTo>
                  <a:cubicBezTo>
                    <a:pt x="74" y="121"/>
                    <a:pt x="79" y="109"/>
                    <a:pt x="85" y="97"/>
                  </a:cubicBezTo>
                  <a:cubicBezTo>
                    <a:pt x="86" y="99"/>
                    <a:pt x="87" y="100"/>
                    <a:pt x="85" y="101"/>
                  </a:cubicBezTo>
                  <a:cubicBezTo>
                    <a:pt x="85" y="101"/>
                    <a:pt x="86" y="101"/>
                    <a:pt x="87" y="101"/>
                  </a:cubicBezTo>
                  <a:cubicBezTo>
                    <a:pt x="88" y="101"/>
                    <a:pt x="89" y="101"/>
                    <a:pt x="91" y="102"/>
                  </a:cubicBezTo>
                  <a:cubicBezTo>
                    <a:pt x="86" y="112"/>
                    <a:pt x="82" y="123"/>
                    <a:pt x="78" y="133"/>
                  </a:cubicBezTo>
                  <a:cubicBezTo>
                    <a:pt x="76" y="133"/>
                    <a:pt x="73" y="133"/>
                    <a:pt x="71" y="133"/>
                  </a:cubicBezTo>
                  <a:moveTo>
                    <a:pt x="66" y="133"/>
                  </a:moveTo>
                  <a:cubicBezTo>
                    <a:pt x="65" y="133"/>
                    <a:pt x="65" y="133"/>
                    <a:pt x="64" y="133"/>
                  </a:cubicBezTo>
                  <a:cubicBezTo>
                    <a:pt x="66" y="126"/>
                    <a:pt x="69" y="120"/>
                    <a:pt x="65" y="116"/>
                  </a:cubicBezTo>
                  <a:cubicBezTo>
                    <a:pt x="68" y="110"/>
                    <a:pt x="71" y="104"/>
                    <a:pt x="75" y="98"/>
                  </a:cubicBezTo>
                  <a:cubicBezTo>
                    <a:pt x="76" y="96"/>
                    <a:pt x="78" y="94"/>
                    <a:pt x="79" y="93"/>
                  </a:cubicBezTo>
                  <a:cubicBezTo>
                    <a:pt x="81" y="94"/>
                    <a:pt x="82" y="95"/>
                    <a:pt x="83" y="95"/>
                  </a:cubicBezTo>
                  <a:cubicBezTo>
                    <a:pt x="77" y="108"/>
                    <a:pt x="72" y="121"/>
                    <a:pt x="66" y="133"/>
                  </a:cubicBezTo>
                  <a:moveTo>
                    <a:pt x="63" y="115"/>
                  </a:moveTo>
                  <a:cubicBezTo>
                    <a:pt x="61" y="114"/>
                    <a:pt x="60" y="112"/>
                    <a:pt x="59" y="111"/>
                  </a:cubicBezTo>
                  <a:cubicBezTo>
                    <a:pt x="62" y="104"/>
                    <a:pt x="65" y="97"/>
                    <a:pt x="68" y="90"/>
                  </a:cubicBezTo>
                  <a:cubicBezTo>
                    <a:pt x="68" y="90"/>
                    <a:pt x="68" y="90"/>
                    <a:pt x="68" y="90"/>
                  </a:cubicBezTo>
                  <a:cubicBezTo>
                    <a:pt x="68" y="90"/>
                    <a:pt x="68" y="90"/>
                    <a:pt x="68" y="90"/>
                  </a:cubicBezTo>
                  <a:cubicBezTo>
                    <a:pt x="71" y="90"/>
                    <a:pt x="74" y="91"/>
                    <a:pt x="77" y="92"/>
                  </a:cubicBezTo>
                  <a:cubicBezTo>
                    <a:pt x="75" y="93"/>
                    <a:pt x="74" y="95"/>
                    <a:pt x="73" y="97"/>
                  </a:cubicBezTo>
                  <a:cubicBezTo>
                    <a:pt x="69" y="103"/>
                    <a:pt x="66" y="109"/>
                    <a:pt x="63" y="115"/>
                  </a:cubicBezTo>
                  <a:moveTo>
                    <a:pt x="50" y="75"/>
                  </a:moveTo>
                  <a:cubicBezTo>
                    <a:pt x="51" y="75"/>
                    <a:pt x="51" y="74"/>
                    <a:pt x="52" y="74"/>
                  </a:cubicBezTo>
                  <a:cubicBezTo>
                    <a:pt x="52" y="74"/>
                    <a:pt x="52" y="74"/>
                    <a:pt x="53" y="74"/>
                  </a:cubicBezTo>
                  <a:cubicBezTo>
                    <a:pt x="53" y="74"/>
                    <a:pt x="53" y="74"/>
                    <a:pt x="53" y="74"/>
                  </a:cubicBezTo>
                  <a:cubicBezTo>
                    <a:pt x="53" y="74"/>
                    <a:pt x="53" y="74"/>
                    <a:pt x="53" y="74"/>
                  </a:cubicBezTo>
                  <a:cubicBezTo>
                    <a:pt x="53" y="74"/>
                    <a:pt x="53" y="74"/>
                    <a:pt x="53" y="74"/>
                  </a:cubicBezTo>
                  <a:cubicBezTo>
                    <a:pt x="56" y="76"/>
                    <a:pt x="57" y="80"/>
                    <a:pt x="56" y="82"/>
                  </a:cubicBezTo>
                  <a:cubicBezTo>
                    <a:pt x="56" y="82"/>
                    <a:pt x="60" y="85"/>
                    <a:pt x="60" y="87"/>
                  </a:cubicBezTo>
                  <a:cubicBezTo>
                    <a:pt x="61" y="87"/>
                    <a:pt x="62" y="87"/>
                    <a:pt x="63" y="87"/>
                  </a:cubicBezTo>
                  <a:cubicBezTo>
                    <a:pt x="63" y="88"/>
                    <a:pt x="63" y="89"/>
                    <a:pt x="63" y="90"/>
                  </a:cubicBezTo>
                  <a:cubicBezTo>
                    <a:pt x="63" y="90"/>
                    <a:pt x="64" y="91"/>
                    <a:pt x="64" y="91"/>
                  </a:cubicBezTo>
                  <a:cubicBezTo>
                    <a:pt x="65" y="91"/>
                    <a:pt x="65" y="91"/>
                    <a:pt x="65" y="91"/>
                  </a:cubicBezTo>
                  <a:cubicBezTo>
                    <a:pt x="62" y="97"/>
                    <a:pt x="60" y="102"/>
                    <a:pt x="58" y="108"/>
                  </a:cubicBezTo>
                  <a:cubicBezTo>
                    <a:pt x="57" y="105"/>
                    <a:pt x="57" y="102"/>
                    <a:pt x="58" y="99"/>
                  </a:cubicBezTo>
                  <a:cubicBezTo>
                    <a:pt x="58" y="96"/>
                    <a:pt x="58" y="93"/>
                    <a:pt x="61" y="91"/>
                  </a:cubicBezTo>
                  <a:cubicBezTo>
                    <a:pt x="60" y="91"/>
                    <a:pt x="59" y="90"/>
                    <a:pt x="58" y="89"/>
                  </a:cubicBezTo>
                  <a:cubicBezTo>
                    <a:pt x="58" y="89"/>
                    <a:pt x="57" y="89"/>
                    <a:pt x="57" y="89"/>
                  </a:cubicBezTo>
                  <a:cubicBezTo>
                    <a:pt x="56" y="88"/>
                    <a:pt x="57" y="87"/>
                    <a:pt x="57" y="87"/>
                  </a:cubicBezTo>
                  <a:cubicBezTo>
                    <a:pt x="55" y="87"/>
                    <a:pt x="54" y="84"/>
                    <a:pt x="52" y="83"/>
                  </a:cubicBezTo>
                  <a:cubicBezTo>
                    <a:pt x="53" y="81"/>
                    <a:pt x="54" y="80"/>
                    <a:pt x="55" y="78"/>
                  </a:cubicBezTo>
                  <a:cubicBezTo>
                    <a:pt x="55" y="77"/>
                    <a:pt x="55" y="77"/>
                    <a:pt x="54" y="76"/>
                  </a:cubicBezTo>
                  <a:cubicBezTo>
                    <a:pt x="54" y="76"/>
                    <a:pt x="54" y="76"/>
                    <a:pt x="54" y="76"/>
                  </a:cubicBezTo>
                  <a:cubicBezTo>
                    <a:pt x="53" y="76"/>
                    <a:pt x="53" y="77"/>
                    <a:pt x="53" y="77"/>
                  </a:cubicBezTo>
                  <a:cubicBezTo>
                    <a:pt x="52" y="79"/>
                    <a:pt x="51" y="81"/>
                    <a:pt x="50" y="82"/>
                  </a:cubicBezTo>
                  <a:cubicBezTo>
                    <a:pt x="49" y="82"/>
                    <a:pt x="48" y="81"/>
                    <a:pt x="46" y="81"/>
                  </a:cubicBezTo>
                  <a:cubicBezTo>
                    <a:pt x="48" y="79"/>
                    <a:pt x="48" y="77"/>
                    <a:pt x="49" y="74"/>
                  </a:cubicBezTo>
                  <a:cubicBezTo>
                    <a:pt x="50" y="75"/>
                    <a:pt x="50" y="75"/>
                    <a:pt x="50" y="75"/>
                  </a:cubicBezTo>
                  <a:moveTo>
                    <a:pt x="128" y="82"/>
                  </a:moveTo>
                  <a:cubicBezTo>
                    <a:pt x="128" y="82"/>
                    <a:pt x="128" y="82"/>
                    <a:pt x="128" y="82"/>
                  </a:cubicBezTo>
                  <a:cubicBezTo>
                    <a:pt x="128" y="82"/>
                    <a:pt x="128" y="82"/>
                    <a:pt x="128" y="82"/>
                  </a:cubicBezTo>
                  <a:cubicBezTo>
                    <a:pt x="130" y="75"/>
                    <a:pt x="133" y="68"/>
                    <a:pt x="136" y="62"/>
                  </a:cubicBezTo>
                  <a:cubicBezTo>
                    <a:pt x="137" y="64"/>
                    <a:pt x="138" y="67"/>
                    <a:pt x="138" y="70"/>
                  </a:cubicBezTo>
                  <a:cubicBezTo>
                    <a:pt x="138" y="74"/>
                    <a:pt x="137" y="78"/>
                    <a:pt x="137" y="82"/>
                  </a:cubicBezTo>
                  <a:cubicBezTo>
                    <a:pt x="136" y="83"/>
                    <a:pt x="136" y="85"/>
                    <a:pt x="136" y="86"/>
                  </a:cubicBezTo>
                  <a:cubicBezTo>
                    <a:pt x="135" y="86"/>
                    <a:pt x="135" y="86"/>
                    <a:pt x="135" y="86"/>
                  </a:cubicBezTo>
                  <a:cubicBezTo>
                    <a:pt x="135" y="85"/>
                    <a:pt x="134" y="83"/>
                    <a:pt x="133" y="83"/>
                  </a:cubicBezTo>
                  <a:cubicBezTo>
                    <a:pt x="132" y="82"/>
                    <a:pt x="131" y="82"/>
                    <a:pt x="129" y="82"/>
                  </a:cubicBezTo>
                  <a:cubicBezTo>
                    <a:pt x="129" y="82"/>
                    <a:pt x="129" y="82"/>
                    <a:pt x="129" y="82"/>
                  </a:cubicBezTo>
                  <a:cubicBezTo>
                    <a:pt x="129" y="82"/>
                    <a:pt x="128" y="82"/>
                    <a:pt x="128" y="82"/>
                  </a:cubicBezTo>
                  <a:moveTo>
                    <a:pt x="124" y="83"/>
                  </a:moveTo>
                  <a:cubicBezTo>
                    <a:pt x="123" y="83"/>
                    <a:pt x="122" y="83"/>
                    <a:pt x="122" y="83"/>
                  </a:cubicBezTo>
                  <a:cubicBezTo>
                    <a:pt x="122" y="82"/>
                    <a:pt x="121" y="82"/>
                    <a:pt x="121" y="81"/>
                  </a:cubicBezTo>
                  <a:cubicBezTo>
                    <a:pt x="121" y="81"/>
                    <a:pt x="121" y="81"/>
                    <a:pt x="121" y="81"/>
                  </a:cubicBezTo>
                  <a:cubicBezTo>
                    <a:pt x="121" y="80"/>
                    <a:pt x="121" y="80"/>
                    <a:pt x="121" y="80"/>
                  </a:cubicBezTo>
                  <a:cubicBezTo>
                    <a:pt x="123" y="72"/>
                    <a:pt x="126" y="65"/>
                    <a:pt x="130" y="57"/>
                  </a:cubicBezTo>
                  <a:cubicBezTo>
                    <a:pt x="130" y="57"/>
                    <a:pt x="130" y="57"/>
                    <a:pt x="130" y="57"/>
                  </a:cubicBezTo>
                  <a:cubicBezTo>
                    <a:pt x="131" y="57"/>
                    <a:pt x="132" y="57"/>
                    <a:pt x="132" y="56"/>
                  </a:cubicBezTo>
                  <a:cubicBezTo>
                    <a:pt x="133" y="56"/>
                    <a:pt x="133" y="56"/>
                    <a:pt x="134" y="56"/>
                  </a:cubicBezTo>
                  <a:cubicBezTo>
                    <a:pt x="134" y="57"/>
                    <a:pt x="134" y="57"/>
                    <a:pt x="134" y="57"/>
                  </a:cubicBezTo>
                  <a:cubicBezTo>
                    <a:pt x="134" y="58"/>
                    <a:pt x="134" y="58"/>
                    <a:pt x="134" y="58"/>
                  </a:cubicBezTo>
                  <a:cubicBezTo>
                    <a:pt x="134" y="59"/>
                    <a:pt x="134" y="59"/>
                    <a:pt x="134" y="60"/>
                  </a:cubicBezTo>
                  <a:cubicBezTo>
                    <a:pt x="131" y="67"/>
                    <a:pt x="128" y="74"/>
                    <a:pt x="125" y="81"/>
                  </a:cubicBezTo>
                  <a:cubicBezTo>
                    <a:pt x="125" y="81"/>
                    <a:pt x="125" y="82"/>
                    <a:pt x="125" y="82"/>
                  </a:cubicBezTo>
                  <a:cubicBezTo>
                    <a:pt x="125" y="83"/>
                    <a:pt x="125" y="83"/>
                    <a:pt x="125" y="83"/>
                  </a:cubicBezTo>
                  <a:cubicBezTo>
                    <a:pt x="125" y="83"/>
                    <a:pt x="125" y="83"/>
                    <a:pt x="124" y="83"/>
                  </a:cubicBezTo>
                  <a:cubicBezTo>
                    <a:pt x="124" y="83"/>
                    <a:pt x="124" y="83"/>
                    <a:pt x="124" y="83"/>
                  </a:cubicBezTo>
                  <a:moveTo>
                    <a:pt x="120" y="76"/>
                  </a:moveTo>
                  <a:cubicBezTo>
                    <a:pt x="120" y="76"/>
                    <a:pt x="120" y="75"/>
                    <a:pt x="120" y="74"/>
                  </a:cubicBezTo>
                  <a:cubicBezTo>
                    <a:pt x="120" y="72"/>
                    <a:pt x="120" y="70"/>
                    <a:pt x="120" y="68"/>
                  </a:cubicBezTo>
                  <a:cubicBezTo>
                    <a:pt x="120" y="66"/>
                    <a:pt x="121" y="65"/>
                    <a:pt x="121" y="64"/>
                  </a:cubicBezTo>
                  <a:cubicBezTo>
                    <a:pt x="122" y="63"/>
                    <a:pt x="123" y="61"/>
                    <a:pt x="124" y="59"/>
                  </a:cubicBezTo>
                  <a:cubicBezTo>
                    <a:pt x="125" y="58"/>
                    <a:pt x="125" y="57"/>
                    <a:pt x="126" y="57"/>
                  </a:cubicBezTo>
                  <a:cubicBezTo>
                    <a:pt x="126" y="56"/>
                    <a:pt x="127" y="56"/>
                    <a:pt x="127" y="56"/>
                  </a:cubicBezTo>
                  <a:cubicBezTo>
                    <a:pt x="127" y="56"/>
                    <a:pt x="127" y="56"/>
                    <a:pt x="127" y="56"/>
                  </a:cubicBezTo>
                  <a:cubicBezTo>
                    <a:pt x="128" y="56"/>
                    <a:pt x="128" y="56"/>
                    <a:pt x="128" y="56"/>
                  </a:cubicBezTo>
                  <a:cubicBezTo>
                    <a:pt x="128" y="56"/>
                    <a:pt x="128" y="56"/>
                    <a:pt x="128" y="56"/>
                  </a:cubicBezTo>
                  <a:cubicBezTo>
                    <a:pt x="128" y="56"/>
                    <a:pt x="128" y="56"/>
                    <a:pt x="128" y="56"/>
                  </a:cubicBezTo>
                  <a:cubicBezTo>
                    <a:pt x="125" y="63"/>
                    <a:pt x="122" y="70"/>
                    <a:pt x="120" y="76"/>
                  </a:cubicBezTo>
                  <a:moveTo>
                    <a:pt x="75" y="48"/>
                  </a:moveTo>
                  <a:cubicBezTo>
                    <a:pt x="77" y="44"/>
                    <a:pt x="79" y="40"/>
                    <a:pt x="82" y="37"/>
                  </a:cubicBezTo>
                  <a:cubicBezTo>
                    <a:pt x="82" y="37"/>
                    <a:pt x="82" y="37"/>
                    <a:pt x="82" y="37"/>
                  </a:cubicBezTo>
                  <a:cubicBezTo>
                    <a:pt x="82" y="37"/>
                    <a:pt x="82" y="37"/>
                    <a:pt x="82" y="37"/>
                  </a:cubicBezTo>
                  <a:cubicBezTo>
                    <a:pt x="83" y="37"/>
                    <a:pt x="87" y="39"/>
                    <a:pt x="88" y="39"/>
                  </a:cubicBezTo>
                  <a:cubicBezTo>
                    <a:pt x="88" y="39"/>
                    <a:pt x="88" y="39"/>
                    <a:pt x="88" y="39"/>
                  </a:cubicBezTo>
                  <a:cubicBezTo>
                    <a:pt x="87" y="40"/>
                    <a:pt x="82" y="47"/>
                    <a:pt x="84" y="49"/>
                  </a:cubicBezTo>
                  <a:cubicBezTo>
                    <a:pt x="82" y="48"/>
                    <a:pt x="79" y="48"/>
                    <a:pt x="76" y="48"/>
                  </a:cubicBezTo>
                  <a:cubicBezTo>
                    <a:pt x="76" y="48"/>
                    <a:pt x="75" y="48"/>
                    <a:pt x="75" y="48"/>
                  </a:cubicBezTo>
                  <a:moveTo>
                    <a:pt x="44" y="80"/>
                  </a:moveTo>
                  <a:cubicBezTo>
                    <a:pt x="42" y="79"/>
                    <a:pt x="40" y="78"/>
                    <a:pt x="39" y="77"/>
                  </a:cubicBezTo>
                  <a:cubicBezTo>
                    <a:pt x="38" y="77"/>
                    <a:pt x="36" y="74"/>
                    <a:pt x="34" y="72"/>
                  </a:cubicBezTo>
                  <a:cubicBezTo>
                    <a:pt x="41" y="59"/>
                    <a:pt x="48" y="47"/>
                    <a:pt x="56" y="35"/>
                  </a:cubicBezTo>
                  <a:cubicBezTo>
                    <a:pt x="56" y="35"/>
                    <a:pt x="56" y="35"/>
                    <a:pt x="56" y="35"/>
                  </a:cubicBezTo>
                  <a:cubicBezTo>
                    <a:pt x="57" y="36"/>
                    <a:pt x="59" y="37"/>
                    <a:pt x="61" y="38"/>
                  </a:cubicBezTo>
                  <a:cubicBezTo>
                    <a:pt x="56" y="47"/>
                    <a:pt x="51" y="56"/>
                    <a:pt x="46" y="65"/>
                  </a:cubicBezTo>
                  <a:cubicBezTo>
                    <a:pt x="46" y="66"/>
                    <a:pt x="46" y="66"/>
                    <a:pt x="45" y="66"/>
                  </a:cubicBezTo>
                  <a:cubicBezTo>
                    <a:pt x="43" y="68"/>
                    <a:pt x="46" y="71"/>
                    <a:pt x="47" y="72"/>
                  </a:cubicBezTo>
                  <a:cubicBezTo>
                    <a:pt x="47" y="75"/>
                    <a:pt x="46" y="78"/>
                    <a:pt x="44" y="80"/>
                  </a:cubicBezTo>
                  <a:moveTo>
                    <a:pt x="124" y="37"/>
                  </a:moveTo>
                  <a:cubicBezTo>
                    <a:pt x="125" y="36"/>
                    <a:pt x="125" y="34"/>
                    <a:pt x="126" y="33"/>
                  </a:cubicBezTo>
                  <a:cubicBezTo>
                    <a:pt x="127" y="34"/>
                    <a:pt x="128" y="36"/>
                    <a:pt x="128" y="38"/>
                  </a:cubicBezTo>
                  <a:cubicBezTo>
                    <a:pt x="128" y="37"/>
                    <a:pt x="127" y="37"/>
                    <a:pt x="126" y="37"/>
                  </a:cubicBezTo>
                  <a:cubicBezTo>
                    <a:pt x="126" y="37"/>
                    <a:pt x="126" y="37"/>
                    <a:pt x="126" y="37"/>
                  </a:cubicBezTo>
                  <a:cubicBezTo>
                    <a:pt x="125" y="37"/>
                    <a:pt x="125" y="37"/>
                    <a:pt x="125" y="37"/>
                  </a:cubicBezTo>
                  <a:cubicBezTo>
                    <a:pt x="124" y="37"/>
                    <a:pt x="124" y="37"/>
                    <a:pt x="124" y="37"/>
                  </a:cubicBezTo>
                  <a:moveTo>
                    <a:pt x="33" y="70"/>
                  </a:moveTo>
                  <a:cubicBezTo>
                    <a:pt x="31" y="68"/>
                    <a:pt x="30" y="66"/>
                    <a:pt x="29" y="64"/>
                  </a:cubicBezTo>
                  <a:cubicBezTo>
                    <a:pt x="35" y="53"/>
                    <a:pt x="44" y="43"/>
                    <a:pt x="49" y="32"/>
                  </a:cubicBezTo>
                  <a:cubicBezTo>
                    <a:pt x="50" y="32"/>
                    <a:pt x="50" y="32"/>
                    <a:pt x="50" y="32"/>
                  </a:cubicBezTo>
                  <a:cubicBezTo>
                    <a:pt x="52" y="34"/>
                    <a:pt x="53" y="33"/>
                    <a:pt x="54" y="34"/>
                  </a:cubicBezTo>
                  <a:cubicBezTo>
                    <a:pt x="46" y="45"/>
                    <a:pt x="39" y="57"/>
                    <a:pt x="33" y="70"/>
                  </a:cubicBezTo>
                  <a:moveTo>
                    <a:pt x="59" y="69"/>
                  </a:moveTo>
                  <a:cubicBezTo>
                    <a:pt x="58" y="69"/>
                    <a:pt x="58" y="68"/>
                    <a:pt x="57" y="67"/>
                  </a:cubicBezTo>
                  <a:cubicBezTo>
                    <a:pt x="62" y="54"/>
                    <a:pt x="68" y="43"/>
                    <a:pt x="75" y="31"/>
                  </a:cubicBezTo>
                  <a:cubicBezTo>
                    <a:pt x="75" y="31"/>
                    <a:pt x="75" y="31"/>
                    <a:pt x="75" y="31"/>
                  </a:cubicBezTo>
                  <a:cubicBezTo>
                    <a:pt x="77" y="32"/>
                    <a:pt x="80" y="31"/>
                    <a:pt x="81" y="34"/>
                  </a:cubicBezTo>
                  <a:cubicBezTo>
                    <a:pt x="78" y="39"/>
                    <a:pt x="75" y="43"/>
                    <a:pt x="72" y="48"/>
                  </a:cubicBezTo>
                  <a:cubicBezTo>
                    <a:pt x="71" y="49"/>
                    <a:pt x="71" y="49"/>
                    <a:pt x="71" y="50"/>
                  </a:cubicBezTo>
                  <a:cubicBezTo>
                    <a:pt x="71" y="51"/>
                    <a:pt x="59" y="69"/>
                    <a:pt x="59" y="69"/>
                  </a:cubicBezTo>
                  <a:moveTo>
                    <a:pt x="111" y="30"/>
                  </a:moveTo>
                  <a:cubicBezTo>
                    <a:pt x="111" y="30"/>
                    <a:pt x="111" y="30"/>
                    <a:pt x="111" y="30"/>
                  </a:cubicBezTo>
                  <a:cubicBezTo>
                    <a:pt x="111" y="30"/>
                    <a:pt x="111" y="30"/>
                    <a:pt x="111" y="30"/>
                  </a:cubicBezTo>
                  <a:moveTo>
                    <a:pt x="61" y="32"/>
                  </a:moveTo>
                  <a:cubicBezTo>
                    <a:pt x="60" y="32"/>
                    <a:pt x="59" y="32"/>
                    <a:pt x="59" y="31"/>
                  </a:cubicBezTo>
                  <a:cubicBezTo>
                    <a:pt x="58" y="31"/>
                    <a:pt x="58" y="31"/>
                    <a:pt x="58" y="31"/>
                  </a:cubicBezTo>
                  <a:cubicBezTo>
                    <a:pt x="59" y="30"/>
                    <a:pt x="60" y="30"/>
                    <a:pt x="61" y="29"/>
                  </a:cubicBezTo>
                  <a:cubicBezTo>
                    <a:pt x="61" y="30"/>
                    <a:pt x="61" y="31"/>
                    <a:pt x="61" y="32"/>
                  </a:cubicBezTo>
                  <a:moveTo>
                    <a:pt x="50" y="66"/>
                  </a:moveTo>
                  <a:cubicBezTo>
                    <a:pt x="49" y="65"/>
                    <a:pt x="49" y="65"/>
                    <a:pt x="49" y="65"/>
                  </a:cubicBezTo>
                  <a:cubicBezTo>
                    <a:pt x="54" y="56"/>
                    <a:pt x="59" y="47"/>
                    <a:pt x="64" y="38"/>
                  </a:cubicBezTo>
                  <a:cubicBezTo>
                    <a:pt x="65" y="38"/>
                    <a:pt x="66" y="37"/>
                    <a:pt x="65" y="34"/>
                  </a:cubicBezTo>
                  <a:cubicBezTo>
                    <a:pt x="65" y="29"/>
                    <a:pt x="65" y="28"/>
                    <a:pt x="66" y="28"/>
                  </a:cubicBezTo>
                  <a:cubicBezTo>
                    <a:pt x="67" y="28"/>
                    <a:pt x="69" y="30"/>
                    <a:pt x="72" y="31"/>
                  </a:cubicBezTo>
                  <a:cubicBezTo>
                    <a:pt x="66" y="42"/>
                    <a:pt x="60" y="53"/>
                    <a:pt x="55" y="65"/>
                  </a:cubicBezTo>
                  <a:cubicBezTo>
                    <a:pt x="55" y="65"/>
                    <a:pt x="55" y="65"/>
                    <a:pt x="54" y="65"/>
                  </a:cubicBezTo>
                  <a:cubicBezTo>
                    <a:pt x="54" y="65"/>
                    <a:pt x="53" y="65"/>
                    <a:pt x="51" y="65"/>
                  </a:cubicBezTo>
                  <a:cubicBezTo>
                    <a:pt x="51" y="65"/>
                    <a:pt x="50" y="66"/>
                    <a:pt x="50" y="66"/>
                  </a:cubicBezTo>
                  <a:moveTo>
                    <a:pt x="25" y="47"/>
                  </a:moveTo>
                  <a:cubicBezTo>
                    <a:pt x="25" y="45"/>
                    <a:pt x="24" y="43"/>
                    <a:pt x="24" y="42"/>
                  </a:cubicBezTo>
                  <a:cubicBezTo>
                    <a:pt x="27" y="37"/>
                    <a:pt x="34" y="27"/>
                    <a:pt x="40" y="27"/>
                  </a:cubicBezTo>
                  <a:cubicBezTo>
                    <a:pt x="40" y="27"/>
                    <a:pt x="40" y="27"/>
                    <a:pt x="40" y="27"/>
                  </a:cubicBezTo>
                  <a:cubicBezTo>
                    <a:pt x="35" y="33"/>
                    <a:pt x="30" y="40"/>
                    <a:pt x="25" y="47"/>
                  </a:cubicBezTo>
                  <a:moveTo>
                    <a:pt x="121" y="40"/>
                  </a:moveTo>
                  <a:cubicBezTo>
                    <a:pt x="121" y="40"/>
                    <a:pt x="120" y="39"/>
                    <a:pt x="120" y="39"/>
                  </a:cubicBezTo>
                  <a:cubicBezTo>
                    <a:pt x="119" y="38"/>
                    <a:pt x="119" y="37"/>
                    <a:pt x="118" y="35"/>
                  </a:cubicBezTo>
                  <a:cubicBezTo>
                    <a:pt x="119" y="32"/>
                    <a:pt x="120" y="29"/>
                    <a:pt x="121" y="25"/>
                  </a:cubicBezTo>
                  <a:cubicBezTo>
                    <a:pt x="122" y="27"/>
                    <a:pt x="123" y="28"/>
                    <a:pt x="124" y="30"/>
                  </a:cubicBezTo>
                  <a:cubicBezTo>
                    <a:pt x="124" y="30"/>
                    <a:pt x="124" y="30"/>
                    <a:pt x="124" y="30"/>
                  </a:cubicBezTo>
                  <a:cubicBezTo>
                    <a:pt x="123" y="33"/>
                    <a:pt x="122" y="37"/>
                    <a:pt x="121" y="40"/>
                  </a:cubicBezTo>
                  <a:moveTo>
                    <a:pt x="28" y="61"/>
                  </a:moveTo>
                  <a:cubicBezTo>
                    <a:pt x="26" y="58"/>
                    <a:pt x="26" y="56"/>
                    <a:pt x="26" y="55"/>
                  </a:cubicBezTo>
                  <a:cubicBezTo>
                    <a:pt x="26" y="53"/>
                    <a:pt x="26" y="51"/>
                    <a:pt x="26" y="50"/>
                  </a:cubicBezTo>
                  <a:cubicBezTo>
                    <a:pt x="31" y="42"/>
                    <a:pt x="37" y="35"/>
                    <a:pt x="42" y="27"/>
                  </a:cubicBezTo>
                  <a:cubicBezTo>
                    <a:pt x="42" y="27"/>
                    <a:pt x="43" y="26"/>
                    <a:pt x="43" y="26"/>
                  </a:cubicBezTo>
                  <a:cubicBezTo>
                    <a:pt x="46" y="25"/>
                    <a:pt x="52" y="22"/>
                    <a:pt x="55" y="20"/>
                  </a:cubicBezTo>
                  <a:cubicBezTo>
                    <a:pt x="54" y="21"/>
                    <a:pt x="55" y="21"/>
                    <a:pt x="55" y="22"/>
                  </a:cubicBezTo>
                  <a:cubicBezTo>
                    <a:pt x="56" y="23"/>
                    <a:pt x="57" y="24"/>
                    <a:pt x="58" y="25"/>
                  </a:cubicBezTo>
                  <a:cubicBezTo>
                    <a:pt x="59" y="26"/>
                    <a:pt x="52" y="28"/>
                    <a:pt x="50" y="30"/>
                  </a:cubicBezTo>
                  <a:cubicBezTo>
                    <a:pt x="50" y="30"/>
                    <a:pt x="50" y="30"/>
                    <a:pt x="50" y="30"/>
                  </a:cubicBezTo>
                  <a:cubicBezTo>
                    <a:pt x="50" y="30"/>
                    <a:pt x="50" y="29"/>
                    <a:pt x="49" y="29"/>
                  </a:cubicBezTo>
                  <a:cubicBezTo>
                    <a:pt x="49" y="29"/>
                    <a:pt x="49" y="29"/>
                    <a:pt x="49" y="29"/>
                  </a:cubicBezTo>
                  <a:cubicBezTo>
                    <a:pt x="49" y="29"/>
                    <a:pt x="48" y="29"/>
                    <a:pt x="48" y="29"/>
                  </a:cubicBezTo>
                  <a:cubicBezTo>
                    <a:pt x="43" y="41"/>
                    <a:pt x="34" y="50"/>
                    <a:pt x="28" y="61"/>
                  </a:cubicBezTo>
                  <a:moveTo>
                    <a:pt x="117" y="32"/>
                  </a:moveTo>
                  <a:cubicBezTo>
                    <a:pt x="117" y="32"/>
                    <a:pt x="117" y="32"/>
                    <a:pt x="117" y="32"/>
                  </a:cubicBezTo>
                  <a:cubicBezTo>
                    <a:pt x="116" y="31"/>
                    <a:pt x="116" y="30"/>
                    <a:pt x="115" y="29"/>
                  </a:cubicBezTo>
                  <a:cubicBezTo>
                    <a:pt x="115" y="28"/>
                    <a:pt x="115" y="28"/>
                    <a:pt x="115" y="28"/>
                  </a:cubicBezTo>
                  <a:cubicBezTo>
                    <a:pt x="115" y="27"/>
                    <a:pt x="115" y="25"/>
                    <a:pt x="115" y="24"/>
                  </a:cubicBezTo>
                  <a:cubicBezTo>
                    <a:pt x="115" y="22"/>
                    <a:pt x="115" y="21"/>
                    <a:pt x="115" y="19"/>
                  </a:cubicBezTo>
                  <a:cubicBezTo>
                    <a:pt x="115" y="19"/>
                    <a:pt x="115" y="19"/>
                    <a:pt x="115" y="19"/>
                  </a:cubicBezTo>
                  <a:cubicBezTo>
                    <a:pt x="116" y="20"/>
                    <a:pt x="118" y="22"/>
                    <a:pt x="119" y="23"/>
                  </a:cubicBezTo>
                  <a:cubicBezTo>
                    <a:pt x="119" y="23"/>
                    <a:pt x="119" y="23"/>
                    <a:pt x="119" y="23"/>
                  </a:cubicBezTo>
                  <a:cubicBezTo>
                    <a:pt x="119" y="24"/>
                    <a:pt x="119" y="24"/>
                    <a:pt x="119" y="24"/>
                  </a:cubicBezTo>
                  <a:cubicBezTo>
                    <a:pt x="118" y="27"/>
                    <a:pt x="118" y="30"/>
                    <a:pt x="117" y="32"/>
                  </a:cubicBezTo>
                  <a:moveTo>
                    <a:pt x="38" y="20"/>
                  </a:moveTo>
                  <a:cubicBezTo>
                    <a:pt x="42" y="20"/>
                    <a:pt x="45" y="18"/>
                    <a:pt x="48" y="17"/>
                  </a:cubicBezTo>
                  <a:cubicBezTo>
                    <a:pt x="53" y="13"/>
                    <a:pt x="59" y="12"/>
                    <a:pt x="65" y="12"/>
                  </a:cubicBezTo>
                  <a:cubicBezTo>
                    <a:pt x="65" y="12"/>
                    <a:pt x="65" y="12"/>
                    <a:pt x="65" y="12"/>
                  </a:cubicBezTo>
                  <a:cubicBezTo>
                    <a:pt x="71" y="12"/>
                    <a:pt x="76" y="13"/>
                    <a:pt x="81" y="15"/>
                  </a:cubicBezTo>
                  <a:cubicBezTo>
                    <a:pt x="81" y="15"/>
                    <a:pt x="81" y="16"/>
                    <a:pt x="81" y="16"/>
                  </a:cubicBezTo>
                  <a:cubicBezTo>
                    <a:pt x="81" y="17"/>
                    <a:pt x="81" y="17"/>
                    <a:pt x="82" y="18"/>
                  </a:cubicBezTo>
                  <a:cubicBezTo>
                    <a:pt x="82" y="18"/>
                    <a:pt x="82" y="18"/>
                    <a:pt x="82" y="18"/>
                  </a:cubicBezTo>
                  <a:cubicBezTo>
                    <a:pt x="83" y="18"/>
                    <a:pt x="83" y="17"/>
                    <a:pt x="83" y="17"/>
                  </a:cubicBezTo>
                  <a:cubicBezTo>
                    <a:pt x="84" y="16"/>
                    <a:pt x="84" y="16"/>
                    <a:pt x="84" y="16"/>
                  </a:cubicBezTo>
                  <a:cubicBezTo>
                    <a:pt x="84" y="16"/>
                    <a:pt x="84" y="16"/>
                    <a:pt x="84" y="16"/>
                  </a:cubicBezTo>
                  <a:cubicBezTo>
                    <a:pt x="85" y="16"/>
                    <a:pt x="85" y="16"/>
                    <a:pt x="85" y="16"/>
                  </a:cubicBezTo>
                  <a:cubicBezTo>
                    <a:pt x="87" y="18"/>
                    <a:pt x="89" y="19"/>
                    <a:pt x="91" y="20"/>
                  </a:cubicBezTo>
                  <a:cubicBezTo>
                    <a:pt x="92" y="20"/>
                    <a:pt x="93" y="20"/>
                    <a:pt x="93" y="21"/>
                  </a:cubicBezTo>
                  <a:cubicBezTo>
                    <a:pt x="94" y="21"/>
                    <a:pt x="94" y="22"/>
                    <a:pt x="95" y="23"/>
                  </a:cubicBezTo>
                  <a:cubicBezTo>
                    <a:pt x="95" y="23"/>
                    <a:pt x="96" y="24"/>
                    <a:pt x="97" y="24"/>
                  </a:cubicBezTo>
                  <a:cubicBezTo>
                    <a:pt x="97" y="24"/>
                    <a:pt x="97" y="24"/>
                    <a:pt x="97" y="24"/>
                  </a:cubicBezTo>
                  <a:cubicBezTo>
                    <a:pt x="98" y="23"/>
                    <a:pt x="98" y="23"/>
                    <a:pt x="98" y="23"/>
                  </a:cubicBezTo>
                  <a:cubicBezTo>
                    <a:pt x="98" y="23"/>
                    <a:pt x="99" y="23"/>
                    <a:pt x="99" y="22"/>
                  </a:cubicBezTo>
                  <a:cubicBezTo>
                    <a:pt x="99" y="22"/>
                    <a:pt x="101" y="20"/>
                    <a:pt x="102" y="18"/>
                  </a:cubicBezTo>
                  <a:cubicBezTo>
                    <a:pt x="104" y="17"/>
                    <a:pt x="106" y="16"/>
                    <a:pt x="108" y="15"/>
                  </a:cubicBezTo>
                  <a:cubicBezTo>
                    <a:pt x="108" y="15"/>
                    <a:pt x="108" y="15"/>
                    <a:pt x="108" y="15"/>
                  </a:cubicBezTo>
                  <a:cubicBezTo>
                    <a:pt x="109" y="15"/>
                    <a:pt x="110" y="16"/>
                    <a:pt x="110" y="16"/>
                  </a:cubicBezTo>
                  <a:cubicBezTo>
                    <a:pt x="110" y="17"/>
                    <a:pt x="110" y="18"/>
                    <a:pt x="110" y="19"/>
                  </a:cubicBezTo>
                  <a:cubicBezTo>
                    <a:pt x="110" y="19"/>
                    <a:pt x="110" y="19"/>
                    <a:pt x="110" y="19"/>
                  </a:cubicBezTo>
                  <a:cubicBezTo>
                    <a:pt x="110" y="19"/>
                    <a:pt x="110" y="19"/>
                    <a:pt x="111" y="20"/>
                  </a:cubicBezTo>
                  <a:cubicBezTo>
                    <a:pt x="111" y="22"/>
                    <a:pt x="111" y="23"/>
                    <a:pt x="111" y="24"/>
                  </a:cubicBezTo>
                  <a:cubicBezTo>
                    <a:pt x="111" y="25"/>
                    <a:pt x="111" y="27"/>
                    <a:pt x="110" y="27"/>
                  </a:cubicBezTo>
                  <a:cubicBezTo>
                    <a:pt x="110" y="28"/>
                    <a:pt x="110" y="29"/>
                    <a:pt x="111" y="30"/>
                  </a:cubicBezTo>
                  <a:cubicBezTo>
                    <a:pt x="111" y="30"/>
                    <a:pt x="111" y="30"/>
                    <a:pt x="111" y="30"/>
                  </a:cubicBezTo>
                  <a:cubicBezTo>
                    <a:pt x="111" y="30"/>
                    <a:pt x="111" y="30"/>
                    <a:pt x="111" y="31"/>
                  </a:cubicBezTo>
                  <a:cubicBezTo>
                    <a:pt x="112" y="32"/>
                    <a:pt x="113" y="35"/>
                    <a:pt x="114" y="38"/>
                  </a:cubicBezTo>
                  <a:cubicBezTo>
                    <a:pt x="115" y="39"/>
                    <a:pt x="116" y="40"/>
                    <a:pt x="116" y="41"/>
                  </a:cubicBezTo>
                  <a:cubicBezTo>
                    <a:pt x="117" y="43"/>
                    <a:pt x="118" y="44"/>
                    <a:pt x="118" y="44"/>
                  </a:cubicBezTo>
                  <a:cubicBezTo>
                    <a:pt x="119" y="45"/>
                    <a:pt x="119" y="45"/>
                    <a:pt x="120" y="46"/>
                  </a:cubicBezTo>
                  <a:cubicBezTo>
                    <a:pt x="121" y="46"/>
                    <a:pt x="121" y="46"/>
                    <a:pt x="122" y="46"/>
                  </a:cubicBezTo>
                  <a:cubicBezTo>
                    <a:pt x="122" y="46"/>
                    <a:pt x="122" y="46"/>
                    <a:pt x="122" y="46"/>
                  </a:cubicBezTo>
                  <a:cubicBezTo>
                    <a:pt x="123" y="46"/>
                    <a:pt x="123" y="46"/>
                    <a:pt x="124" y="46"/>
                  </a:cubicBezTo>
                  <a:cubicBezTo>
                    <a:pt x="125" y="45"/>
                    <a:pt x="125" y="44"/>
                    <a:pt x="125" y="44"/>
                  </a:cubicBezTo>
                  <a:cubicBezTo>
                    <a:pt x="126" y="43"/>
                    <a:pt x="126" y="42"/>
                    <a:pt x="126" y="42"/>
                  </a:cubicBezTo>
                  <a:cubicBezTo>
                    <a:pt x="127" y="42"/>
                    <a:pt x="128" y="42"/>
                    <a:pt x="129" y="43"/>
                  </a:cubicBezTo>
                  <a:cubicBezTo>
                    <a:pt x="131" y="44"/>
                    <a:pt x="132" y="46"/>
                    <a:pt x="133" y="47"/>
                  </a:cubicBezTo>
                  <a:cubicBezTo>
                    <a:pt x="134" y="48"/>
                    <a:pt x="134" y="48"/>
                    <a:pt x="135" y="48"/>
                  </a:cubicBezTo>
                  <a:cubicBezTo>
                    <a:pt x="135" y="49"/>
                    <a:pt x="135" y="51"/>
                    <a:pt x="136" y="52"/>
                  </a:cubicBezTo>
                  <a:cubicBezTo>
                    <a:pt x="135" y="52"/>
                    <a:pt x="134" y="52"/>
                    <a:pt x="134" y="52"/>
                  </a:cubicBezTo>
                  <a:cubicBezTo>
                    <a:pt x="133" y="52"/>
                    <a:pt x="132" y="52"/>
                    <a:pt x="132" y="52"/>
                  </a:cubicBezTo>
                  <a:cubicBezTo>
                    <a:pt x="131" y="52"/>
                    <a:pt x="130" y="52"/>
                    <a:pt x="130" y="52"/>
                  </a:cubicBezTo>
                  <a:cubicBezTo>
                    <a:pt x="130" y="52"/>
                    <a:pt x="130" y="52"/>
                    <a:pt x="130" y="52"/>
                  </a:cubicBezTo>
                  <a:cubicBezTo>
                    <a:pt x="129" y="52"/>
                    <a:pt x="129" y="52"/>
                    <a:pt x="129" y="52"/>
                  </a:cubicBezTo>
                  <a:cubicBezTo>
                    <a:pt x="129" y="52"/>
                    <a:pt x="129" y="52"/>
                    <a:pt x="129" y="52"/>
                  </a:cubicBezTo>
                  <a:cubicBezTo>
                    <a:pt x="129" y="52"/>
                    <a:pt x="128" y="52"/>
                    <a:pt x="127" y="52"/>
                  </a:cubicBezTo>
                  <a:cubicBezTo>
                    <a:pt x="127" y="52"/>
                    <a:pt x="127" y="52"/>
                    <a:pt x="127" y="52"/>
                  </a:cubicBezTo>
                  <a:cubicBezTo>
                    <a:pt x="126" y="52"/>
                    <a:pt x="124" y="52"/>
                    <a:pt x="123" y="53"/>
                  </a:cubicBezTo>
                  <a:cubicBezTo>
                    <a:pt x="122" y="55"/>
                    <a:pt x="120" y="56"/>
                    <a:pt x="119" y="58"/>
                  </a:cubicBezTo>
                  <a:cubicBezTo>
                    <a:pt x="118" y="60"/>
                    <a:pt x="117" y="61"/>
                    <a:pt x="117" y="63"/>
                  </a:cubicBezTo>
                  <a:cubicBezTo>
                    <a:pt x="116" y="64"/>
                    <a:pt x="116" y="65"/>
                    <a:pt x="116" y="67"/>
                  </a:cubicBezTo>
                  <a:cubicBezTo>
                    <a:pt x="115" y="69"/>
                    <a:pt x="115" y="72"/>
                    <a:pt x="115" y="74"/>
                  </a:cubicBezTo>
                  <a:cubicBezTo>
                    <a:pt x="115" y="77"/>
                    <a:pt x="116" y="80"/>
                    <a:pt x="117" y="83"/>
                  </a:cubicBezTo>
                  <a:cubicBezTo>
                    <a:pt x="117" y="84"/>
                    <a:pt x="118" y="85"/>
                    <a:pt x="119" y="86"/>
                  </a:cubicBezTo>
                  <a:cubicBezTo>
                    <a:pt x="121" y="87"/>
                    <a:pt x="122" y="88"/>
                    <a:pt x="124" y="88"/>
                  </a:cubicBezTo>
                  <a:cubicBezTo>
                    <a:pt x="124" y="88"/>
                    <a:pt x="124" y="88"/>
                    <a:pt x="124" y="88"/>
                  </a:cubicBezTo>
                  <a:cubicBezTo>
                    <a:pt x="125" y="87"/>
                    <a:pt x="125" y="87"/>
                    <a:pt x="125" y="87"/>
                  </a:cubicBezTo>
                  <a:cubicBezTo>
                    <a:pt x="125" y="87"/>
                    <a:pt x="125" y="87"/>
                    <a:pt x="125" y="87"/>
                  </a:cubicBezTo>
                  <a:cubicBezTo>
                    <a:pt x="126" y="87"/>
                    <a:pt x="128" y="87"/>
                    <a:pt x="128" y="86"/>
                  </a:cubicBezTo>
                  <a:cubicBezTo>
                    <a:pt x="129" y="86"/>
                    <a:pt x="129" y="86"/>
                    <a:pt x="129" y="86"/>
                  </a:cubicBezTo>
                  <a:cubicBezTo>
                    <a:pt x="129" y="86"/>
                    <a:pt x="129" y="86"/>
                    <a:pt x="129" y="86"/>
                  </a:cubicBezTo>
                  <a:cubicBezTo>
                    <a:pt x="129" y="86"/>
                    <a:pt x="129" y="86"/>
                    <a:pt x="129" y="86"/>
                  </a:cubicBezTo>
                  <a:cubicBezTo>
                    <a:pt x="129" y="86"/>
                    <a:pt x="130" y="86"/>
                    <a:pt x="131" y="87"/>
                  </a:cubicBezTo>
                  <a:cubicBezTo>
                    <a:pt x="131" y="87"/>
                    <a:pt x="131" y="87"/>
                    <a:pt x="131" y="87"/>
                  </a:cubicBezTo>
                  <a:cubicBezTo>
                    <a:pt x="131" y="88"/>
                    <a:pt x="132" y="88"/>
                    <a:pt x="132" y="89"/>
                  </a:cubicBezTo>
                  <a:cubicBezTo>
                    <a:pt x="132" y="91"/>
                    <a:pt x="131" y="94"/>
                    <a:pt x="130" y="97"/>
                  </a:cubicBezTo>
                  <a:cubicBezTo>
                    <a:pt x="130" y="99"/>
                    <a:pt x="129" y="102"/>
                    <a:pt x="128" y="103"/>
                  </a:cubicBezTo>
                  <a:cubicBezTo>
                    <a:pt x="128" y="104"/>
                    <a:pt x="128" y="104"/>
                    <a:pt x="128" y="104"/>
                  </a:cubicBezTo>
                  <a:cubicBezTo>
                    <a:pt x="128" y="104"/>
                    <a:pt x="128" y="104"/>
                    <a:pt x="128" y="104"/>
                  </a:cubicBezTo>
                  <a:cubicBezTo>
                    <a:pt x="122" y="114"/>
                    <a:pt x="113" y="122"/>
                    <a:pt x="102" y="127"/>
                  </a:cubicBezTo>
                  <a:cubicBezTo>
                    <a:pt x="107" y="122"/>
                    <a:pt x="111" y="117"/>
                    <a:pt x="111" y="111"/>
                  </a:cubicBezTo>
                  <a:cubicBezTo>
                    <a:pt x="111" y="106"/>
                    <a:pt x="109" y="102"/>
                    <a:pt x="106" y="99"/>
                  </a:cubicBezTo>
                  <a:cubicBezTo>
                    <a:pt x="105" y="99"/>
                    <a:pt x="104" y="98"/>
                    <a:pt x="103" y="98"/>
                  </a:cubicBezTo>
                  <a:cubicBezTo>
                    <a:pt x="102" y="98"/>
                    <a:pt x="102" y="98"/>
                    <a:pt x="102" y="98"/>
                  </a:cubicBezTo>
                  <a:cubicBezTo>
                    <a:pt x="101" y="98"/>
                    <a:pt x="101" y="98"/>
                    <a:pt x="100" y="98"/>
                  </a:cubicBezTo>
                  <a:cubicBezTo>
                    <a:pt x="98" y="98"/>
                    <a:pt x="96" y="98"/>
                    <a:pt x="94" y="98"/>
                  </a:cubicBezTo>
                  <a:cubicBezTo>
                    <a:pt x="92" y="97"/>
                    <a:pt x="91" y="97"/>
                    <a:pt x="90" y="97"/>
                  </a:cubicBezTo>
                  <a:cubicBezTo>
                    <a:pt x="87" y="90"/>
                    <a:pt x="74" y="85"/>
                    <a:pt x="68" y="85"/>
                  </a:cubicBezTo>
                  <a:cubicBezTo>
                    <a:pt x="67" y="85"/>
                    <a:pt x="67" y="85"/>
                    <a:pt x="67" y="85"/>
                  </a:cubicBezTo>
                  <a:cubicBezTo>
                    <a:pt x="67" y="84"/>
                    <a:pt x="65" y="83"/>
                    <a:pt x="63" y="83"/>
                  </a:cubicBezTo>
                  <a:cubicBezTo>
                    <a:pt x="63" y="83"/>
                    <a:pt x="63" y="83"/>
                    <a:pt x="63" y="83"/>
                  </a:cubicBezTo>
                  <a:cubicBezTo>
                    <a:pt x="63" y="83"/>
                    <a:pt x="63" y="83"/>
                    <a:pt x="63" y="83"/>
                  </a:cubicBezTo>
                  <a:cubicBezTo>
                    <a:pt x="62" y="82"/>
                    <a:pt x="61" y="81"/>
                    <a:pt x="61" y="80"/>
                  </a:cubicBezTo>
                  <a:cubicBezTo>
                    <a:pt x="61" y="79"/>
                    <a:pt x="61" y="78"/>
                    <a:pt x="61" y="77"/>
                  </a:cubicBezTo>
                  <a:cubicBezTo>
                    <a:pt x="60" y="76"/>
                    <a:pt x="60" y="74"/>
                    <a:pt x="59" y="73"/>
                  </a:cubicBezTo>
                  <a:cubicBezTo>
                    <a:pt x="59" y="73"/>
                    <a:pt x="59" y="73"/>
                    <a:pt x="59" y="73"/>
                  </a:cubicBezTo>
                  <a:cubicBezTo>
                    <a:pt x="62" y="73"/>
                    <a:pt x="63" y="72"/>
                    <a:pt x="64" y="70"/>
                  </a:cubicBezTo>
                  <a:cubicBezTo>
                    <a:pt x="65" y="68"/>
                    <a:pt x="68" y="63"/>
                    <a:pt x="70" y="60"/>
                  </a:cubicBezTo>
                  <a:cubicBezTo>
                    <a:pt x="73" y="56"/>
                    <a:pt x="74" y="54"/>
                    <a:pt x="75" y="52"/>
                  </a:cubicBezTo>
                  <a:cubicBezTo>
                    <a:pt x="75" y="52"/>
                    <a:pt x="76" y="52"/>
                    <a:pt x="76" y="52"/>
                  </a:cubicBezTo>
                  <a:cubicBezTo>
                    <a:pt x="79" y="52"/>
                    <a:pt x="82" y="53"/>
                    <a:pt x="83" y="53"/>
                  </a:cubicBezTo>
                  <a:cubicBezTo>
                    <a:pt x="84" y="53"/>
                    <a:pt x="84" y="53"/>
                    <a:pt x="84" y="53"/>
                  </a:cubicBezTo>
                  <a:cubicBezTo>
                    <a:pt x="85" y="53"/>
                    <a:pt x="87" y="52"/>
                    <a:pt x="87" y="51"/>
                  </a:cubicBezTo>
                  <a:cubicBezTo>
                    <a:pt x="88" y="50"/>
                    <a:pt x="88" y="49"/>
                    <a:pt x="88" y="48"/>
                  </a:cubicBezTo>
                  <a:cubicBezTo>
                    <a:pt x="88" y="47"/>
                    <a:pt x="89" y="45"/>
                    <a:pt x="91" y="42"/>
                  </a:cubicBezTo>
                  <a:cubicBezTo>
                    <a:pt x="91" y="42"/>
                    <a:pt x="92" y="41"/>
                    <a:pt x="92" y="41"/>
                  </a:cubicBezTo>
                  <a:cubicBezTo>
                    <a:pt x="93" y="39"/>
                    <a:pt x="92" y="37"/>
                    <a:pt x="91" y="36"/>
                  </a:cubicBezTo>
                  <a:cubicBezTo>
                    <a:pt x="90" y="35"/>
                    <a:pt x="89" y="35"/>
                    <a:pt x="88" y="34"/>
                  </a:cubicBezTo>
                  <a:cubicBezTo>
                    <a:pt x="88" y="34"/>
                    <a:pt x="87" y="34"/>
                    <a:pt x="87" y="34"/>
                  </a:cubicBezTo>
                  <a:cubicBezTo>
                    <a:pt x="86" y="34"/>
                    <a:pt x="86" y="34"/>
                    <a:pt x="86" y="33"/>
                  </a:cubicBezTo>
                  <a:cubicBezTo>
                    <a:pt x="84" y="28"/>
                    <a:pt x="80" y="27"/>
                    <a:pt x="77" y="27"/>
                  </a:cubicBezTo>
                  <a:cubicBezTo>
                    <a:pt x="76" y="27"/>
                    <a:pt x="75" y="27"/>
                    <a:pt x="74" y="27"/>
                  </a:cubicBezTo>
                  <a:cubicBezTo>
                    <a:pt x="73" y="26"/>
                    <a:pt x="72" y="26"/>
                    <a:pt x="71" y="25"/>
                  </a:cubicBezTo>
                  <a:cubicBezTo>
                    <a:pt x="69" y="24"/>
                    <a:pt x="68" y="23"/>
                    <a:pt x="66" y="23"/>
                  </a:cubicBezTo>
                  <a:cubicBezTo>
                    <a:pt x="66" y="23"/>
                    <a:pt x="66" y="23"/>
                    <a:pt x="66" y="23"/>
                  </a:cubicBezTo>
                  <a:cubicBezTo>
                    <a:pt x="65" y="23"/>
                    <a:pt x="64" y="24"/>
                    <a:pt x="63" y="24"/>
                  </a:cubicBezTo>
                  <a:cubicBezTo>
                    <a:pt x="63" y="24"/>
                    <a:pt x="63" y="24"/>
                    <a:pt x="63" y="24"/>
                  </a:cubicBezTo>
                  <a:cubicBezTo>
                    <a:pt x="62" y="23"/>
                    <a:pt x="62" y="22"/>
                    <a:pt x="61" y="22"/>
                  </a:cubicBezTo>
                  <a:cubicBezTo>
                    <a:pt x="60" y="21"/>
                    <a:pt x="60" y="20"/>
                    <a:pt x="59" y="20"/>
                  </a:cubicBezTo>
                  <a:cubicBezTo>
                    <a:pt x="59" y="18"/>
                    <a:pt x="58" y="17"/>
                    <a:pt x="57" y="17"/>
                  </a:cubicBezTo>
                  <a:cubicBezTo>
                    <a:pt x="56" y="16"/>
                    <a:pt x="56" y="16"/>
                    <a:pt x="55" y="16"/>
                  </a:cubicBezTo>
                  <a:cubicBezTo>
                    <a:pt x="54" y="16"/>
                    <a:pt x="53" y="16"/>
                    <a:pt x="52" y="17"/>
                  </a:cubicBezTo>
                  <a:cubicBezTo>
                    <a:pt x="49" y="19"/>
                    <a:pt x="41" y="22"/>
                    <a:pt x="39" y="22"/>
                  </a:cubicBezTo>
                  <a:cubicBezTo>
                    <a:pt x="39" y="22"/>
                    <a:pt x="39" y="22"/>
                    <a:pt x="39" y="22"/>
                  </a:cubicBezTo>
                  <a:cubicBezTo>
                    <a:pt x="32" y="22"/>
                    <a:pt x="26" y="30"/>
                    <a:pt x="21" y="39"/>
                  </a:cubicBezTo>
                  <a:cubicBezTo>
                    <a:pt x="20" y="40"/>
                    <a:pt x="20" y="40"/>
                    <a:pt x="20" y="41"/>
                  </a:cubicBezTo>
                  <a:cubicBezTo>
                    <a:pt x="20" y="43"/>
                    <a:pt x="20" y="45"/>
                    <a:pt x="21" y="48"/>
                  </a:cubicBezTo>
                  <a:cubicBezTo>
                    <a:pt x="21" y="49"/>
                    <a:pt x="21" y="51"/>
                    <a:pt x="22" y="52"/>
                  </a:cubicBezTo>
                  <a:cubicBezTo>
                    <a:pt x="21" y="52"/>
                    <a:pt x="21" y="52"/>
                    <a:pt x="21" y="52"/>
                  </a:cubicBezTo>
                  <a:cubicBezTo>
                    <a:pt x="21" y="53"/>
                    <a:pt x="21" y="53"/>
                    <a:pt x="22" y="53"/>
                  </a:cubicBezTo>
                  <a:cubicBezTo>
                    <a:pt x="22" y="54"/>
                    <a:pt x="22" y="54"/>
                    <a:pt x="22" y="54"/>
                  </a:cubicBezTo>
                  <a:cubicBezTo>
                    <a:pt x="21" y="57"/>
                    <a:pt x="22" y="61"/>
                    <a:pt x="25" y="66"/>
                  </a:cubicBezTo>
                  <a:cubicBezTo>
                    <a:pt x="25" y="67"/>
                    <a:pt x="25" y="68"/>
                    <a:pt x="24" y="68"/>
                  </a:cubicBezTo>
                  <a:cubicBezTo>
                    <a:pt x="24" y="69"/>
                    <a:pt x="24" y="69"/>
                    <a:pt x="25" y="70"/>
                  </a:cubicBezTo>
                  <a:cubicBezTo>
                    <a:pt x="25" y="70"/>
                    <a:pt x="25" y="70"/>
                    <a:pt x="25" y="70"/>
                  </a:cubicBezTo>
                  <a:cubicBezTo>
                    <a:pt x="26" y="70"/>
                    <a:pt x="26" y="69"/>
                    <a:pt x="26" y="69"/>
                  </a:cubicBezTo>
                  <a:cubicBezTo>
                    <a:pt x="27" y="69"/>
                    <a:pt x="27" y="69"/>
                    <a:pt x="27" y="69"/>
                  </a:cubicBezTo>
                  <a:cubicBezTo>
                    <a:pt x="27" y="69"/>
                    <a:pt x="27" y="69"/>
                    <a:pt x="27" y="69"/>
                  </a:cubicBezTo>
                  <a:cubicBezTo>
                    <a:pt x="28" y="71"/>
                    <a:pt x="33" y="79"/>
                    <a:pt x="37" y="81"/>
                  </a:cubicBezTo>
                  <a:cubicBezTo>
                    <a:pt x="40" y="83"/>
                    <a:pt x="46" y="86"/>
                    <a:pt x="50" y="87"/>
                  </a:cubicBezTo>
                  <a:cubicBezTo>
                    <a:pt x="51" y="88"/>
                    <a:pt x="51" y="88"/>
                    <a:pt x="51" y="88"/>
                  </a:cubicBezTo>
                  <a:cubicBezTo>
                    <a:pt x="51" y="89"/>
                    <a:pt x="52" y="89"/>
                    <a:pt x="52" y="90"/>
                  </a:cubicBezTo>
                  <a:cubicBezTo>
                    <a:pt x="53" y="90"/>
                    <a:pt x="53" y="91"/>
                    <a:pt x="53" y="92"/>
                  </a:cubicBezTo>
                  <a:cubicBezTo>
                    <a:pt x="54" y="92"/>
                    <a:pt x="54" y="92"/>
                    <a:pt x="54" y="93"/>
                  </a:cubicBezTo>
                  <a:cubicBezTo>
                    <a:pt x="54" y="94"/>
                    <a:pt x="54" y="96"/>
                    <a:pt x="54" y="97"/>
                  </a:cubicBezTo>
                  <a:cubicBezTo>
                    <a:pt x="54" y="97"/>
                    <a:pt x="53" y="98"/>
                    <a:pt x="53" y="99"/>
                  </a:cubicBezTo>
                  <a:cubicBezTo>
                    <a:pt x="53" y="101"/>
                    <a:pt x="52" y="108"/>
                    <a:pt x="55" y="114"/>
                  </a:cubicBezTo>
                  <a:cubicBezTo>
                    <a:pt x="55" y="114"/>
                    <a:pt x="55" y="114"/>
                    <a:pt x="55" y="114"/>
                  </a:cubicBezTo>
                  <a:cubicBezTo>
                    <a:pt x="55" y="115"/>
                    <a:pt x="55" y="115"/>
                    <a:pt x="55" y="116"/>
                  </a:cubicBezTo>
                  <a:cubicBezTo>
                    <a:pt x="55" y="116"/>
                    <a:pt x="55" y="117"/>
                    <a:pt x="56" y="117"/>
                  </a:cubicBezTo>
                  <a:cubicBezTo>
                    <a:pt x="56" y="117"/>
                    <a:pt x="56" y="117"/>
                    <a:pt x="56" y="117"/>
                  </a:cubicBezTo>
                  <a:cubicBezTo>
                    <a:pt x="56" y="118"/>
                    <a:pt x="56" y="118"/>
                    <a:pt x="56" y="118"/>
                  </a:cubicBezTo>
                  <a:cubicBezTo>
                    <a:pt x="57" y="118"/>
                    <a:pt x="57" y="117"/>
                    <a:pt x="58" y="117"/>
                  </a:cubicBezTo>
                  <a:cubicBezTo>
                    <a:pt x="58" y="117"/>
                    <a:pt x="58" y="117"/>
                    <a:pt x="58" y="117"/>
                  </a:cubicBezTo>
                  <a:cubicBezTo>
                    <a:pt x="59" y="117"/>
                    <a:pt x="60" y="118"/>
                    <a:pt x="61" y="119"/>
                  </a:cubicBezTo>
                  <a:cubicBezTo>
                    <a:pt x="61" y="119"/>
                    <a:pt x="60" y="120"/>
                    <a:pt x="60" y="121"/>
                  </a:cubicBezTo>
                  <a:cubicBezTo>
                    <a:pt x="60" y="121"/>
                    <a:pt x="60" y="122"/>
                    <a:pt x="61" y="122"/>
                  </a:cubicBezTo>
                  <a:cubicBezTo>
                    <a:pt x="61" y="122"/>
                    <a:pt x="61" y="122"/>
                    <a:pt x="61" y="122"/>
                  </a:cubicBezTo>
                  <a:cubicBezTo>
                    <a:pt x="61" y="122"/>
                    <a:pt x="62" y="122"/>
                    <a:pt x="62" y="121"/>
                  </a:cubicBezTo>
                  <a:cubicBezTo>
                    <a:pt x="62" y="121"/>
                    <a:pt x="62" y="121"/>
                    <a:pt x="62" y="121"/>
                  </a:cubicBezTo>
                  <a:cubicBezTo>
                    <a:pt x="63" y="122"/>
                    <a:pt x="62" y="124"/>
                    <a:pt x="61" y="127"/>
                  </a:cubicBezTo>
                  <a:cubicBezTo>
                    <a:pt x="61" y="129"/>
                    <a:pt x="60" y="131"/>
                    <a:pt x="60" y="132"/>
                  </a:cubicBezTo>
                  <a:cubicBezTo>
                    <a:pt x="31" y="128"/>
                    <a:pt x="5" y="107"/>
                    <a:pt x="5" y="69"/>
                  </a:cubicBezTo>
                  <a:cubicBezTo>
                    <a:pt x="5" y="46"/>
                    <a:pt x="15" y="29"/>
                    <a:pt x="29" y="18"/>
                  </a:cubicBezTo>
                  <a:cubicBezTo>
                    <a:pt x="30" y="19"/>
                    <a:pt x="30" y="19"/>
                    <a:pt x="30" y="19"/>
                  </a:cubicBezTo>
                  <a:cubicBezTo>
                    <a:pt x="31" y="19"/>
                    <a:pt x="32" y="19"/>
                    <a:pt x="33" y="19"/>
                  </a:cubicBezTo>
                  <a:cubicBezTo>
                    <a:pt x="34" y="19"/>
                    <a:pt x="35" y="19"/>
                    <a:pt x="35" y="20"/>
                  </a:cubicBezTo>
                  <a:cubicBezTo>
                    <a:pt x="36" y="20"/>
                    <a:pt x="37" y="20"/>
                    <a:pt x="38" y="20"/>
                  </a:cubicBezTo>
                  <a:moveTo>
                    <a:pt x="97" y="18"/>
                  </a:moveTo>
                  <a:cubicBezTo>
                    <a:pt x="96" y="17"/>
                    <a:pt x="96" y="17"/>
                    <a:pt x="96" y="17"/>
                  </a:cubicBezTo>
                  <a:cubicBezTo>
                    <a:pt x="95" y="17"/>
                    <a:pt x="94" y="16"/>
                    <a:pt x="93" y="16"/>
                  </a:cubicBezTo>
                  <a:cubicBezTo>
                    <a:pt x="94" y="14"/>
                    <a:pt x="95" y="12"/>
                    <a:pt x="96" y="10"/>
                  </a:cubicBezTo>
                  <a:cubicBezTo>
                    <a:pt x="98" y="11"/>
                    <a:pt x="100" y="12"/>
                    <a:pt x="102" y="13"/>
                  </a:cubicBezTo>
                  <a:cubicBezTo>
                    <a:pt x="101" y="14"/>
                    <a:pt x="99" y="15"/>
                    <a:pt x="98" y="16"/>
                  </a:cubicBezTo>
                  <a:cubicBezTo>
                    <a:pt x="98" y="17"/>
                    <a:pt x="97" y="17"/>
                    <a:pt x="97" y="18"/>
                  </a:cubicBezTo>
                  <a:moveTo>
                    <a:pt x="38" y="15"/>
                  </a:moveTo>
                  <a:cubicBezTo>
                    <a:pt x="38" y="15"/>
                    <a:pt x="38" y="15"/>
                    <a:pt x="38" y="15"/>
                  </a:cubicBezTo>
                  <a:cubicBezTo>
                    <a:pt x="38" y="15"/>
                    <a:pt x="37" y="15"/>
                    <a:pt x="37" y="15"/>
                  </a:cubicBezTo>
                  <a:cubicBezTo>
                    <a:pt x="36" y="15"/>
                    <a:pt x="35" y="15"/>
                    <a:pt x="34" y="15"/>
                  </a:cubicBezTo>
                  <a:cubicBezTo>
                    <a:pt x="38" y="12"/>
                    <a:pt x="43" y="10"/>
                    <a:pt x="47" y="9"/>
                  </a:cubicBezTo>
                  <a:cubicBezTo>
                    <a:pt x="47" y="10"/>
                    <a:pt x="46" y="11"/>
                    <a:pt x="46" y="13"/>
                  </a:cubicBezTo>
                  <a:cubicBezTo>
                    <a:pt x="45" y="13"/>
                    <a:pt x="45" y="13"/>
                    <a:pt x="45" y="13"/>
                  </a:cubicBezTo>
                  <a:cubicBezTo>
                    <a:pt x="43" y="14"/>
                    <a:pt x="41" y="15"/>
                    <a:pt x="38" y="15"/>
                  </a:cubicBezTo>
                  <a:moveTo>
                    <a:pt x="91" y="15"/>
                  </a:moveTo>
                  <a:cubicBezTo>
                    <a:pt x="89" y="14"/>
                    <a:pt x="88" y="13"/>
                    <a:pt x="87" y="12"/>
                  </a:cubicBezTo>
                  <a:cubicBezTo>
                    <a:pt x="87" y="12"/>
                    <a:pt x="86" y="12"/>
                    <a:pt x="85" y="12"/>
                  </a:cubicBezTo>
                  <a:cubicBezTo>
                    <a:pt x="85" y="12"/>
                    <a:pt x="85" y="12"/>
                    <a:pt x="85" y="12"/>
                  </a:cubicBezTo>
                  <a:cubicBezTo>
                    <a:pt x="86" y="10"/>
                    <a:pt x="87" y="9"/>
                    <a:pt x="88" y="7"/>
                  </a:cubicBezTo>
                  <a:cubicBezTo>
                    <a:pt x="90" y="8"/>
                    <a:pt x="92" y="8"/>
                    <a:pt x="94" y="9"/>
                  </a:cubicBezTo>
                  <a:cubicBezTo>
                    <a:pt x="93" y="11"/>
                    <a:pt x="92" y="13"/>
                    <a:pt x="91" y="15"/>
                  </a:cubicBezTo>
                  <a:moveTo>
                    <a:pt x="49" y="11"/>
                  </a:moveTo>
                  <a:cubicBezTo>
                    <a:pt x="49" y="10"/>
                    <a:pt x="49" y="9"/>
                    <a:pt x="49" y="8"/>
                  </a:cubicBezTo>
                  <a:cubicBezTo>
                    <a:pt x="52" y="7"/>
                    <a:pt x="55" y="7"/>
                    <a:pt x="58" y="6"/>
                  </a:cubicBezTo>
                  <a:cubicBezTo>
                    <a:pt x="58" y="7"/>
                    <a:pt x="58" y="7"/>
                    <a:pt x="58" y="8"/>
                  </a:cubicBezTo>
                  <a:cubicBezTo>
                    <a:pt x="55" y="9"/>
                    <a:pt x="52" y="10"/>
                    <a:pt x="49" y="11"/>
                  </a:cubicBezTo>
                  <a:moveTo>
                    <a:pt x="83" y="11"/>
                  </a:moveTo>
                  <a:cubicBezTo>
                    <a:pt x="81" y="10"/>
                    <a:pt x="78" y="9"/>
                    <a:pt x="75" y="8"/>
                  </a:cubicBezTo>
                  <a:cubicBezTo>
                    <a:pt x="75" y="7"/>
                    <a:pt x="76" y="6"/>
                    <a:pt x="77" y="5"/>
                  </a:cubicBezTo>
                  <a:cubicBezTo>
                    <a:pt x="79" y="6"/>
                    <a:pt x="82" y="6"/>
                    <a:pt x="84" y="7"/>
                  </a:cubicBezTo>
                  <a:cubicBezTo>
                    <a:pt x="84" y="7"/>
                    <a:pt x="84" y="7"/>
                    <a:pt x="84" y="7"/>
                  </a:cubicBezTo>
                  <a:cubicBezTo>
                    <a:pt x="84" y="7"/>
                    <a:pt x="85" y="7"/>
                    <a:pt x="86" y="7"/>
                  </a:cubicBezTo>
                  <a:cubicBezTo>
                    <a:pt x="85" y="8"/>
                    <a:pt x="84" y="10"/>
                    <a:pt x="83" y="11"/>
                  </a:cubicBezTo>
                  <a:moveTo>
                    <a:pt x="61" y="8"/>
                  </a:moveTo>
                  <a:cubicBezTo>
                    <a:pt x="61" y="7"/>
                    <a:pt x="61" y="6"/>
                    <a:pt x="62" y="6"/>
                  </a:cubicBezTo>
                  <a:cubicBezTo>
                    <a:pt x="63" y="5"/>
                    <a:pt x="64" y="5"/>
                    <a:pt x="65" y="5"/>
                  </a:cubicBezTo>
                  <a:cubicBezTo>
                    <a:pt x="66" y="5"/>
                    <a:pt x="68" y="5"/>
                    <a:pt x="69" y="5"/>
                  </a:cubicBezTo>
                  <a:cubicBezTo>
                    <a:pt x="71" y="5"/>
                    <a:pt x="73" y="5"/>
                    <a:pt x="74" y="5"/>
                  </a:cubicBezTo>
                  <a:cubicBezTo>
                    <a:pt x="74" y="6"/>
                    <a:pt x="73" y="7"/>
                    <a:pt x="73" y="8"/>
                  </a:cubicBezTo>
                  <a:cubicBezTo>
                    <a:pt x="70" y="8"/>
                    <a:pt x="67" y="7"/>
                    <a:pt x="65" y="7"/>
                  </a:cubicBezTo>
                  <a:cubicBezTo>
                    <a:pt x="64" y="7"/>
                    <a:pt x="62" y="7"/>
                    <a:pt x="61" y="8"/>
                  </a:cubicBezTo>
                  <a:moveTo>
                    <a:pt x="71" y="0"/>
                  </a:moveTo>
                  <a:cubicBezTo>
                    <a:pt x="69" y="0"/>
                    <a:pt x="68" y="1"/>
                    <a:pt x="66" y="1"/>
                  </a:cubicBezTo>
                  <a:cubicBezTo>
                    <a:pt x="65" y="1"/>
                    <a:pt x="65" y="1"/>
                    <a:pt x="65" y="1"/>
                  </a:cubicBezTo>
                  <a:cubicBezTo>
                    <a:pt x="64" y="1"/>
                    <a:pt x="64" y="1"/>
                    <a:pt x="64" y="1"/>
                  </a:cubicBezTo>
                  <a:cubicBezTo>
                    <a:pt x="53" y="2"/>
                    <a:pt x="41" y="5"/>
                    <a:pt x="27" y="13"/>
                  </a:cubicBezTo>
                  <a:cubicBezTo>
                    <a:pt x="27" y="14"/>
                    <a:pt x="27" y="14"/>
                    <a:pt x="27" y="14"/>
                  </a:cubicBezTo>
                  <a:cubicBezTo>
                    <a:pt x="26" y="14"/>
                    <a:pt x="26" y="15"/>
                    <a:pt x="26" y="15"/>
                  </a:cubicBezTo>
                  <a:cubicBezTo>
                    <a:pt x="25" y="16"/>
                    <a:pt x="24" y="17"/>
                    <a:pt x="23" y="18"/>
                  </a:cubicBezTo>
                  <a:cubicBezTo>
                    <a:pt x="8" y="30"/>
                    <a:pt x="0" y="48"/>
                    <a:pt x="0" y="69"/>
                  </a:cubicBezTo>
                  <a:cubicBezTo>
                    <a:pt x="0" y="110"/>
                    <a:pt x="30" y="133"/>
                    <a:pt x="62" y="137"/>
                  </a:cubicBezTo>
                  <a:cubicBezTo>
                    <a:pt x="62" y="138"/>
                    <a:pt x="63" y="138"/>
                    <a:pt x="64" y="138"/>
                  </a:cubicBezTo>
                  <a:cubicBezTo>
                    <a:pt x="64" y="138"/>
                    <a:pt x="67" y="138"/>
                    <a:pt x="72" y="138"/>
                  </a:cubicBezTo>
                  <a:cubicBezTo>
                    <a:pt x="85" y="138"/>
                    <a:pt x="90" y="136"/>
                    <a:pt x="92" y="135"/>
                  </a:cubicBezTo>
                  <a:cubicBezTo>
                    <a:pt x="103" y="132"/>
                    <a:pt x="112" y="127"/>
                    <a:pt x="120" y="121"/>
                  </a:cubicBezTo>
                  <a:cubicBezTo>
                    <a:pt x="131" y="111"/>
                    <a:pt x="138" y="98"/>
                    <a:pt x="141" y="82"/>
                  </a:cubicBezTo>
                  <a:cubicBezTo>
                    <a:pt x="142" y="79"/>
                    <a:pt x="142" y="75"/>
                    <a:pt x="142" y="72"/>
                  </a:cubicBezTo>
                  <a:cubicBezTo>
                    <a:pt x="142" y="71"/>
                    <a:pt x="142" y="71"/>
                    <a:pt x="142" y="70"/>
                  </a:cubicBezTo>
                  <a:cubicBezTo>
                    <a:pt x="142" y="69"/>
                    <a:pt x="142" y="69"/>
                    <a:pt x="142" y="69"/>
                  </a:cubicBezTo>
                  <a:cubicBezTo>
                    <a:pt x="142" y="49"/>
                    <a:pt x="135" y="32"/>
                    <a:pt x="122" y="20"/>
                  </a:cubicBezTo>
                  <a:cubicBezTo>
                    <a:pt x="122" y="19"/>
                    <a:pt x="122" y="19"/>
                    <a:pt x="122" y="19"/>
                  </a:cubicBezTo>
                  <a:cubicBezTo>
                    <a:pt x="120" y="18"/>
                    <a:pt x="119" y="17"/>
                    <a:pt x="118" y="16"/>
                  </a:cubicBezTo>
                  <a:cubicBezTo>
                    <a:pt x="118" y="15"/>
                    <a:pt x="117" y="15"/>
                    <a:pt x="117" y="15"/>
                  </a:cubicBezTo>
                  <a:cubicBezTo>
                    <a:pt x="104" y="6"/>
                    <a:pt x="88"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769"/>
            <p:cNvSpPr>
              <a:spLocks noEditPoints="1"/>
            </p:cNvSpPr>
            <p:nvPr/>
          </p:nvSpPr>
          <p:spPr bwMode="auto">
            <a:xfrm>
              <a:off x="4235" y="529"/>
              <a:ext cx="325" cy="434"/>
            </a:xfrm>
            <a:custGeom>
              <a:avLst/>
              <a:gdLst>
                <a:gd name="T0" fmla="*/ 107 w 137"/>
                <a:gd name="T1" fmla="*/ 84 h 183"/>
                <a:gd name="T2" fmla="*/ 125 w 137"/>
                <a:gd name="T3" fmla="*/ 157 h 183"/>
                <a:gd name="T4" fmla="*/ 128 w 137"/>
                <a:gd name="T5" fmla="*/ 169 h 183"/>
                <a:gd name="T6" fmla="*/ 121 w 137"/>
                <a:gd name="T7" fmla="*/ 169 h 183"/>
                <a:gd name="T8" fmla="*/ 116 w 137"/>
                <a:gd name="T9" fmla="*/ 167 h 183"/>
                <a:gd name="T10" fmla="*/ 35 w 137"/>
                <a:gd name="T11" fmla="*/ 172 h 183"/>
                <a:gd name="T12" fmla="*/ 16 w 137"/>
                <a:gd name="T13" fmla="*/ 177 h 183"/>
                <a:gd name="T14" fmla="*/ 5 w 137"/>
                <a:gd name="T15" fmla="*/ 133 h 183"/>
                <a:gd name="T16" fmla="*/ 39 w 137"/>
                <a:gd name="T17" fmla="*/ 62 h 183"/>
                <a:gd name="T18" fmla="*/ 35 w 137"/>
                <a:gd name="T19" fmla="*/ 59 h 183"/>
                <a:gd name="T20" fmla="*/ 122 w 137"/>
                <a:gd name="T21" fmla="*/ 64 h 183"/>
                <a:gd name="T22" fmla="*/ 124 w 137"/>
                <a:gd name="T23" fmla="*/ 64 h 183"/>
                <a:gd name="T24" fmla="*/ 52 w 137"/>
                <a:gd name="T25" fmla="*/ 60 h 183"/>
                <a:gd name="T26" fmla="*/ 115 w 137"/>
                <a:gd name="T27" fmla="*/ 57 h 183"/>
                <a:gd name="T28" fmla="*/ 65 w 137"/>
                <a:gd name="T29" fmla="*/ 56 h 183"/>
                <a:gd name="T30" fmla="*/ 104 w 137"/>
                <a:gd name="T31" fmla="*/ 56 h 183"/>
                <a:gd name="T32" fmla="*/ 76 w 137"/>
                <a:gd name="T33" fmla="*/ 54 h 183"/>
                <a:gd name="T34" fmla="*/ 96 w 137"/>
                <a:gd name="T35" fmla="*/ 54 h 183"/>
                <a:gd name="T36" fmla="*/ 82 w 137"/>
                <a:gd name="T37" fmla="*/ 53 h 183"/>
                <a:gd name="T38" fmla="*/ 81 w 137"/>
                <a:gd name="T39" fmla="*/ 57 h 183"/>
                <a:gd name="T40" fmla="*/ 88 w 137"/>
                <a:gd name="T41" fmla="*/ 55 h 183"/>
                <a:gd name="T42" fmla="*/ 89 w 137"/>
                <a:gd name="T43" fmla="*/ 57 h 183"/>
                <a:gd name="T44" fmla="*/ 38 w 137"/>
                <a:gd name="T45" fmla="*/ 55 h 183"/>
                <a:gd name="T46" fmla="*/ 35 w 137"/>
                <a:gd name="T47" fmla="*/ 49 h 183"/>
                <a:gd name="T48" fmla="*/ 89 w 137"/>
                <a:gd name="T49" fmla="*/ 46 h 183"/>
                <a:gd name="T50" fmla="*/ 51 w 137"/>
                <a:gd name="T51" fmla="*/ 53 h 183"/>
                <a:gd name="T52" fmla="*/ 63 w 137"/>
                <a:gd name="T53" fmla="*/ 52 h 183"/>
                <a:gd name="T54" fmla="*/ 100 w 137"/>
                <a:gd name="T55" fmla="*/ 43 h 183"/>
                <a:gd name="T56" fmla="*/ 73 w 137"/>
                <a:gd name="T57" fmla="*/ 50 h 183"/>
                <a:gd name="T58" fmla="*/ 85 w 137"/>
                <a:gd name="T59" fmla="*/ 45 h 183"/>
                <a:gd name="T60" fmla="*/ 82 w 137"/>
                <a:gd name="T61" fmla="*/ 49 h 183"/>
                <a:gd name="T62" fmla="*/ 111 w 137"/>
                <a:gd name="T63" fmla="*/ 40 h 183"/>
                <a:gd name="T64" fmla="*/ 49 w 137"/>
                <a:gd name="T65" fmla="*/ 28 h 183"/>
                <a:gd name="T66" fmla="*/ 65 w 137"/>
                <a:gd name="T67" fmla="*/ 5 h 183"/>
                <a:gd name="T68" fmla="*/ 63 w 137"/>
                <a:gd name="T69" fmla="*/ 30 h 183"/>
                <a:gd name="T70" fmla="*/ 78 w 137"/>
                <a:gd name="T71" fmla="*/ 8 h 183"/>
                <a:gd name="T72" fmla="*/ 44 w 137"/>
                <a:gd name="T73" fmla="*/ 42 h 183"/>
                <a:gd name="T74" fmla="*/ 41 w 137"/>
                <a:gd name="T75" fmla="*/ 32 h 183"/>
                <a:gd name="T76" fmla="*/ 65 w 137"/>
                <a:gd name="T77" fmla="*/ 0 h 183"/>
                <a:gd name="T78" fmla="*/ 31 w 137"/>
                <a:gd name="T79" fmla="*/ 10 h 183"/>
                <a:gd name="T80" fmla="*/ 34 w 137"/>
                <a:gd name="T81" fmla="*/ 42 h 183"/>
                <a:gd name="T82" fmla="*/ 31 w 137"/>
                <a:gd name="T83" fmla="*/ 59 h 183"/>
                <a:gd name="T84" fmla="*/ 0 w 137"/>
                <a:gd name="T85" fmla="*/ 133 h 183"/>
                <a:gd name="T86" fmla="*/ 12 w 137"/>
                <a:gd name="T87" fmla="*/ 180 h 183"/>
                <a:gd name="T88" fmla="*/ 35 w 137"/>
                <a:gd name="T89" fmla="*/ 177 h 183"/>
                <a:gd name="T90" fmla="*/ 106 w 137"/>
                <a:gd name="T91" fmla="*/ 174 h 183"/>
                <a:gd name="T92" fmla="*/ 131 w 137"/>
                <a:gd name="T93" fmla="*/ 173 h 183"/>
                <a:gd name="T94" fmla="*/ 130 w 137"/>
                <a:gd name="T95" fmla="*/ 157 h 183"/>
                <a:gd name="T96" fmla="*/ 89 w 137"/>
                <a:gd name="T97" fmla="*/ 64 h 183"/>
                <a:gd name="T98" fmla="*/ 124 w 137"/>
                <a:gd name="T99" fmla="*/ 69 h 183"/>
                <a:gd name="T100" fmla="*/ 134 w 137"/>
                <a:gd name="T101" fmla="*/ 54 h 183"/>
                <a:gd name="T102" fmla="*/ 115 w 137"/>
                <a:gd name="T103" fmla="*/ 43 h 183"/>
                <a:gd name="T104" fmla="*/ 112 w 137"/>
                <a:gd name="T105" fmla="*/ 32 h 183"/>
                <a:gd name="T106" fmla="*/ 100 w 137"/>
                <a:gd name="T107" fmla="*/ 15 h 183"/>
                <a:gd name="T108" fmla="*/ 82 w 137"/>
                <a:gd name="T109" fmla="*/ 4 h 183"/>
                <a:gd name="T110" fmla="*/ 69 w 137"/>
                <a:gd name="T111"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83">
                  <a:moveTo>
                    <a:pt x="41" y="66"/>
                  </a:moveTo>
                  <a:cubicBezTo>
                    <a:pt x="43" y="66"/>
                    <a:pt x="45" y="66"/>
                    <a:pt x="45" y="66"/>
                  </a:cubicBezTo>
                  <a:cubicBezTo>
                    <a:pt x="62" y="65"/>
                    <a:pt x="72" y="64"/>
                    <a:pt x="80" y="62"/>
                  </a:cubicBezTo>
                  <a:cubicBezTo>
                    <a:pt x="80" y="63"/>
                    <a:pt x="81" y="64"/>
                    <a:pt x="82" y="65"/>
                  </a:cubicBezTo>
                  <a:cubicBezTo>
                    <a:pt x="84" y="67"/>
                    <a:pt x="87" y="69"/>
                    <a:pt x="90" y="71"/>
                  </a:cubicBezTo>
                  <a:cubicBezTo>
                    <a:pt x="95" y="75"/>
                    <a:pt x="101" y="79"/>
                    <a:pt x="107" y="84"/>
                  </a:cubicBezTo>
                  <a:cubicBezTo>
                    <a:pt x="113" y="88"/>
                    <a:pt x="118" y="93"/>
                    <a:pt x="122" y="98"/>
                  </a:cubicBezTo>
                  <a:cubicBezTo>
                    <a:pt x="128" y="107"/>
                    <a:pt x="131" y="117"/>
                    <a:pt x="131" y="128"/>
                  </a:cubicBezTo>
                  <a:cubicBezTo>
                    <a:pt x="131" y="131"/>
                    <a:pt x="131" y="134"/>
                    <a:pt x="130" y="137"/>
                  </a:cubicBezTo>
                  <a:cubicBezTo>
                    <a:pt x="129" y="141"/>
                    <a:pt x="128" y="143"/>
                    <a:pt x="127" y="146"/>
                  </a:cubicBezTo>
                  <a:cubicBezTo>
                    <a:pt x="126" y="149"/>
                    <a:pt x="125" y="153"/>
                    <a:pt x="125" y="157"/>
                  </a:cubicBezTo>
                  <a:cubicBezTo>
                    <a:pt x="125" y="157"/>
                    <a:pt x="125" y="157"/>
                    <a:pt x="125" y="157"/>
                  </a:cubicBezTo>
                  <a:cubicBezTo>
                    <a:pt x="125" y="157"/>
                    <a:pt x="125" y="157"/>
                    <a:pt x="125" y="157"/>
                  </a:cubicBezTo>
                  <a:cubicBezTo>
                    <a:pt x="125" y="157"/>
                    <a:pt x="125" y="157"/>
                    <a:pt x="125" y="157"/>
                  </a:cubicBezTo>
                  <a:cubicBezTo>
                    <a:pt x="125" y="157"/>
                    <a:pt x="125" y="157"/>
                    <a:pt x="125" y="157"/>
                  </a:cubicBezTo>
                  <a:cubicBezTo>
                    <a:pt x="125" y="158"/>
                    <a:pt x="125" y="159"/>
                    <a:pt x="126" y="160"/>
                  </a:cubicBezTo>
                  <a:cubicBezTo>
                    <a:pt x="126" y="162"/>
                    <a:pt x="126" y="163"/>
                    <a:pt x="127" y="165"/>
                  </a:cubicBezTo>
                  <a:cubicBezTo>
                    <a:pt x="127" y="167"/>
                    <a:pt x="128" y="168"/>
                    <a:pt x="128" y="169"/>
                  </a:cubicBezTo>
                  <a:cubicBezTo>
                    <a:pt x="128" y="170"/>
                    <a:pt x="128" y="170"/>
                    <a:pt x="128" y="170"/>
                  </a:cubicBezTo>
                  <a:cubicBezTo>
                    <a:pt x="127" y="170"/>
                    <a:pt x="127" y="170"/>
                    <a:pt x="127" y="170"/>
                  </a:cubicBezTo>
                  <a:cubicBezTo>
                    <a:pt x="127" y="170"/>
                    <a:pt x="126" y="170"/>
                    <a:pt x="126" y="170"/>
                  </a:cubicBezTo>
                  <a:cubicBezTo>
                    <a:pt x="126" y="170"/>
                    <a:pt x="126" y="170"/>
                    <a:pt x="126" y="170"/>
                  </a:cubicBezTo>
                  <a:cubicBezTo>
                    <a:pt x="126" y="170"/>
                    <a:pt x="126" y="170"/>
                    <a:pt x="126" y="170"/>
                  </a:cubicBezTo>
                  <a:cubicBezTo>
                    <a:pt x="125" y="170"/>
                    <a:pt x="122" y="170"/>
                    <a:pt x="121" y="169"/>
                  </a:cubicBezTo>
                  <a:cubicBezTo>
                    <a:pt x="120" y="168"/>
                    <a:pt x="119" y="168"/>
                    <a:pt x="118" y="168"/>
                  </a:cubicBezTo>
                  <a:cubicBezTo>
                    <a:pt x="117" y="167"/>
                    <a:pt x="117" y="167"/>
                    <a:pt x="117" y="167"/>
                  </a:cubicBezTo>
                  <a:cubicBezTo>
                    <a:pt x="117" y="167"/>
                    <a:pt x="117" y="167"/>
                    <a:pt x="117" y="167"/>
                  </a:cubicBezTo>
                  <a:cubicBezTo>
                    <a:pt x="117" y="167"/>
                    <a:pt x="116" y="167"/>
                    <a:pt x="116" y="167"/>
                  </a:cubicBezTo>
                  <a:cubicBezTo>
                    <a:pt x="116" y="167"/>
                    <a:pt x="116" y="167"/>
                    <a:pt x="116" y="167"/>
                  </a:cubicBezTo>
                  <a:cubicBezTo>
                    <a:pt x="116" y="167"/>
                    <a:pt x="116" y="167"/>
                    <a:pt x="116" y="167"/>
                  </a:cubicBezTo>
                  <a:cubicBezTo>
                    <a:pt x="111" y="168"/>
                    <a:pt x="108" y="168"/>
                    <a:pt x="105" y="169"/>
                  </a:cubicBezTo>
                  <a:cubicBezTo>
                    <a:pt x="102" y="169"/>
                    <a:pt x="99" y="170"/>
                    <a:pt x="94" y="171"/>
                  </a:cubicBezTo>
                  <a:cubicBezTo>
                    <a:pt x="86" y="172"/>
                    <a:pt x="79" y="173"/>
                    <a:pt x="71" y="173"/>
                  </a:cubicBezTo>
                  <a:cubicBezTo>
                    <a:pt x="67" y="173"/>
                    <a:pt x="64" y="173"/>
                    <a:pt x="61" y="173"/>
                  </a:cubicBezTo>
                  <a:cubicBezTo>
                    <a:pt x="56" y="173"/>
                    <a:pt x="51" y="173"/>
                    <a:pt x="46" y="173"/>
                  </a:cubicBezTo>
                  <a:cubicBezTo>
                    <a:pt x="43" y="173"/>
                    <a:pt x="39" y="172"/>
                    <a:pt x="35" y="172"/>
                  </a:cubicBezTo>
                  <a:cubicBezTo>
                    <a:pt x="30" y="172"/>
                    <a:pt x="25" y="173"/>
                    <a:pt x="21" y="176"/>
                  </a:cubicBezTo>
                  <a:cubicBezTo>
                    <a:pt x="20" y="176"/>
                    <a:pt x="19" y="177"/>
                    <a:pt x="19" y="177"/>
                  </a:cubicBezTo>
                  <a:cubicBezTo>
                    <a:pt x="18" y="177"/>
                    <a:pt x="17" y="178"/>
                    <a:pt x="17" y="178"/>
                  </a:cubicBezTo>
                  <a:cubicBezTo>
                    <a:pt x="17" y="178"/>
                    <a:pt x="17" y="178"/>
                    <a:pt x="17" y="178"/>
                  </a:cubicBezTo>
                  <a:cubicBezTo>
                    <a:pt x="16" y="178"/>
                    <a:pt x="16" y="178"/>
                    <a:pt x="16" y="178"/>
                  </a:cubicBezTo>
                  <a:cubicBezTo>
                    <a:pt x="16" y="177"/>
                    <a:pt x="16" y="177"/>
                    <a:pt x="16" y="177"/>
                  </a:cubicBezTo>
                  <a:cubicBezTo>
                    <a:pt x="16" y="176"/>
                    <a:pt x="16" y="174"/>
                    <a:pt x="16" y="173"/>
                  </a:cubicBezTo>
                  <a:cubicBezTo>
                    <a:pt x="16" y="172"/>
                    <a:pt x="16" y="172"/>
                    <a:pt x="16" y="171"/>
                  </a:cubicBezTo>
                  <a:cubicBezTo>
                    <a:pt x="16" y="170"/>
                    <a:pt x="16" y="170"/>
                    <a:pt x="16" y="170"/>
                  </a:cubicBezTo>
                  <a:cubicBezTo>
                    <a:pt x="16" y="170"/>
                    <a:pt x="16" y="170"/>
                    <a:pt x="16" y="169"/>
                  </a:cubicBezTo>
                  <a:cubicBezTo>
                    <a:pt x="13" y="162"/>
                    <a:pt x="11" y="157"/>
                    <a:pt x="9" y="151"/>
                  </a:cubicBezTo>
                  <a:cubicBezTo>
                    <a:pt x="7" y="146"/>
                    <a:pt x="6" y="140"/>
                    <a:pt x="5" y="133"/>
                  </a:cubicBezTo>
                  <a:cubicBezTo>
                    <a:pt x="5" y="132"/>
                    <a:pt x="5" y="131"/>
                    <a:pt x="5" y="130"/>
                  </a:cubicBezTo>
                  <a:cubicBezTo>
                    <a:pt x="5" y="117"/>
                    <a:pt x="9" y="103"/>
                    <a:pt x="16" y="92"/>
                  </a:cubicBezTo>
                  <a:cubicBezTo>
                    <a:pt x="20" y="88"/>
                    <a:pt x="24" y="84"/>
                    <a:pt x="28" y="81"/>
                  </a:cubicBezTo>
                  <a:cubicBezTo>
                    <a:pt x="33" y="77"/>
                    <a:pt x="37" y="72"/>
                    <a:pt x="39" y="66"/>
                  </a:cubicBezTo>
                  <a:cubicBezTo>
                    <a:pt x="40" y="66"/>
                    <a:pt x="41" y="66"/>
                    <a:pt x="41" y="66"/>
                  </a:cubicBezTo>
                  <a:moveTo>
                    <a:pt x="39" y="62"/>
                  </a:moveTo>
                  <a:cubicBezTo>
                    <a:pt x="39" y="62"/>
                    <a:pt x="38" y="62"/>
                    <a:pt x="38" y="62"/>
                  </a:cubicBezTo>
                  <a:cubicBezTo>
                    <a:pt x="37" y="61"/>
                    <a:pt x="36" y="61"/>
                    <a:pt x="36" y="61"/>
                  </a:cubicBezTo>
                  <a:cubicBezTo>
                    <a:pt x="36" y="60"/>
                    <a:pt x="36" y="60"/>
                    <a:pt x="36" y="60"/>
                  </a:cubicBezTo>
                  <a:cubicBezTo>
                    <a:pt x="35" y="59"/>
                    <a:pt x="35" y="59"/>
                    <a:pt x="35" y="59"/>
                  </a:cubicBezTo>
                  <a:cubicBezTo>
                    <a:pt x="35" y="59"/>
                    <a:pt x="35" y="59"/>
                    <a:pt x="35" y="59"/>
                  </a:cubicBezTo>
                  <a:cubicBezTo>
                    <a:pt x="35" y="59"/>
                    <a:pt x="35" y="59"/>
                    <a:pt x="35" y="59"/>
                  </a:cubicBezTo>
                  <a:cubicBezTo>
                    <a:pt x="36" y="59"/>
                    <a:pt x="37" y="59"/>
                    <a:pt x="38" y="59"/>
                  </a:cubicBezTo>
                  <a:cubicBezTo>
                    <a:pt x="38" y="59"/>
                    <a:pt x="39" y="59"/>
                    <a:pt x="39" y="59"/>
                  </a:cubicBezTo>
                  <a:cubicBezTo>
                    <a:pt x="40" y="59"/>
                    <a:pt x="40" y="59"/>
                    <a:pt x="41" y="59"/>
                  </a:cubicBezTo>
                  <a:cubicBezTo>
                    <a:pt x="40" y="60"/>
                    <a:pt x="40" y="61"/>
                    <a:pt x="39" y="62"/>
                  </a:cubicBezTo>
                  <a:moveTo>
                    <a:pt x="124" y="64"/>
                  </a:moveTo>
                  <a:cubicBezTo>
                    <a:pt x="123" y="64"/>
                    <a:pt x="123" y="64"/>
                    <a:pt x="122" y="64"/>
                  </a:cubicBezTo>
                  <a:cubicBezTo>
                    <a:pt x="123" y="62"/>
                    <a:pt x="125" y="60"/>
                    <a:pt x="126" y="58"/>
                  </a:cubicBezTo>
                  <a:cubicBezTo>
                    <a:pt x="127" y="58"/>
                    <a:pt x="129" y="58"/>
                    <a:pt x="130" y="58"/>
                  </a:cubicBezTo>
                  <a:cubicBezTo>
                    <a:pt x="130" y="58"/>
                    <a:pt x="131" y="58"/>
                    <a:pt x="131" y="58"/>
                  </a:cubicBezTo>
                  <a:cubicBezTo>
                    <a:pt x="131" y="60"/>
                    <a:pt x="131" y="62"/>
                    <a:pt x="131" y="64"/>
                  </a:cubicBezTo>
                  <a:cubicBezTo>
                    <a:pt x="129" y="64"/>
                    <a:pt x="127" y="64"/>
                    <a:pt x="124" y="64"/>
                  </a:cubicBezTo>
                  <a:cubicBezTo>
                    <a:pt x="124" y="64"/>
                    <a:pt x="124" y="64"/>
                    <a:pt x="124" y="64"/>
                  </a:cubicBezTo>
                  <a:cubicBezTo>
                    <a:pt x="124" y="64"/>
                    <a:pt x="124" y="64"/>
                    <a:pt x="124" y="64"/>
                  </a:cubicBezTo>
                  <a:moveTo>
                    <a:pt x="44" y="62"/>
                  </a:moveTo>
                  <a:cubicBezTo>
                    <a:pt x="45" y="61"/>
                    <a:pt x="46" y="60"/>
                    <a:pt x="46" y="59"/>
                  </a:cubicBezTo>
                  <a:cubicBezTo>
                    <a:pt x="46" y="59"/>
                    <a:pt x="46" y="59"/>
                    <a:pt x="46" y="59"/>
                  </a:cubicBezTo>
                  <a:cubicBezTo>
                    <a:pt x="48" y="58"/>
                    <a:pt x="51" y="58"/>
                    <a:pt x="54" y="58"/>
                  </a:cubicBezTo>
                  <a:cubicBezTo>
                    <a:pt x="53" y="59"/>
                    <a:pt x="53" y="59"/>
                    <a:pt x="52" y="60"/>
                  </a:cubicBezTo>
                  <a:cubicBezTo>
                    <a:pt x="52" y="61"/>
                    <a:pt x="52" y="61"/>
                    <a:pt x="52" y="61"/>
                  </a:cubicBezTo>
                  <a:cubicBezTo>
                    <a:pt x="50" y="61"/>
                    <a:pt x="48" y="61"/>
                    <a:pt x="45" y="62"/>
                  </a:cubicBezTo>
                  <a:cubicBezTo>
                    <a:pt x="44" y="62"/>
                    <a:pt x="44" y="62"/>
                    <a:pt x="44" y="62"/>
                  </a:cubicBezTo>
                  <a:moveTo>
                    <a:pt x="117" y="64"/>
                  </a:moveTo>
                  <a:cubicBezTo>
                    <a:pt x="115" y="64"/>
                    <a:pt x="113" y="63"/>
                    <a:pt x="111" y="63"/>
                  </a:cubicBezTo>
                  <a:cubicBezTo>
                    <a:pt x="112" y="61"/>
                    <a:pt x="113" y="59"/>
                    <a:pt x="115" y="57"/>
                  </a:cubicBezTo>
                  <a:cubicBezTo>
                    <a:pt x="117" y="58"/>
                    <a:pt x="119" y="58"/>
                    <a:pt x="121" y="58"/>
                  </a:cubicBezTo>
                  <a:cubicBezTo>
                    <a:pt x="119" y="60"/>
                    <a:pt x="118" y="62"/>
                    <a:pt x="117" y="64"/>
                  </a:cubicBezTo>
                  <a:moveTo>
                    <a:pt x="57" y="61"/>
                  </a:moveTo>
                  <a:cubicBezTo>
                    <a:pt x="58" y="60"/>
                    <a:pt x="58" y="58"/>
                    <a:pt x="59" y="57"/>
                  </a:cubicBezTo>
                  <a:cubicBezTo>
                    <a:pt x="61" y="57"/>
                    <a:pt x="63" y="56"/>
                    <a:pt x="65" y="56"/>
                  </a:cubicBezTo>
                  <a:cubicBezTo>
                    <a:pt x="65" y="56"/>
                    <a:pt x="65" y="56"/>
                    <a:pt x="65" y="56"/>
                  </a:cubicBezTo>
                  <a:cubicBezTo>
                    <a:pt x="65" y="57"/>
                    <a:pt x="64" y="58"/>
                    <a:pt x="64" y="59"/>
                  </a:cubicBezTo>
                  <a:cubicBezTo>
                    <a:pt x="64" y="60"/>
                    <a:pt x="64" y="60"/>
                    <a:pt x="64" y="60"/>
                  </a:cubicBezTo>
                  <a:cubicBezTo>
                    <a:pt x="62" y="60"/>
                    <a:pt x="59" y="61"/>
                    <a:pt x="57" y="61"/>
                  </a:cubicBezTo>
                  <a:moveTo>
                    <a:pt x="106" y="62"/>
                  </a:moveTo>
                  <a:cubicBezTo>
                    <a:pt x="104" y="62"/>
                    <a:pt x="102" y="61"/>
                    <a:pt x="100" y="61"/>
                  </a:cubicBezTo>
                  <a:cubicBezTo>
                    <a:pt x="102" y="59"/>
                    <a:pt x="103" y="57"/>
                    <a:pt x="104" y="56"/>
                  </a:cubicBezTo>
                  <a:cubicBezTo>
                    <a:pt x="106" y="56"/>
                    <a:pt x="108" y="57"/>
                    <a:pt x="110" y="57"/>
                  </a:cubicBezTo>
                  <a:cubicBezTo>
                    <a:pt x="109" y="59"/>
                    <a:pt x="107" y="60"/>
                    <a:pt x="106" y="62"/>
                  </a:cubicBezTo>
                  <a:moveTo>
                    <a:pt x="69" y="60"/>
                  </a:moveTo>
                  <a:cubicBezTo>
                    <a:pt x="69" y="58"/>
                    <a:pt x="70" y="57"/>
                    <a:pt x="71" y="56"/>
                  </a:cubicBezTo>
                  <a:cubicBezTo>
                    <a:pt x="71" y="55"/>
                    <a:pt x="71" y="55"/>
                    <a:pt x="71" y="55"/>
                  </a:cubicBezTo>
                  <a:cubicBezTo>
                    <a:pt x="73" y="55"/>
                    <a:pt x="74" y="55"/>
                    <a:pt x="76" y="54"/>
                  </a:cubicBezTo>
                  <a:cubicBezTo>
                    <a:pt x="75" y="56"/>
                    <a:pt x="74" y="57"/>
                    <a:pt x="73" y="58"/>
                  </a:cubicBezTo>
                  <a:cubicBezTo>
                    <a:pt x="73" y="59"/>
                    <a:pt x="73" y="59"/>
                    <a:pt x="73" y="59"/>
                  </a:cubicBezTo>
                  <a:cubicBezTo>
                    <a:pt x="72" y="59"/>
                    <a:pt x="70" y="59"/>
                    <a:pt x="69" y="60"/>
                  </a:cubicBezTo>
                  <a:moveTo>
                    <a:pt x="96" y="60"/>
                  </a:moveTo>
                  <a:cubicBezTo>
                    <a:pt x="95" y="59"/>
                    <a:pt x="94" y="59"/>
                    <a:pt x="93" y="59"/>
                  </a:cubicBezTo>
                  <a:cubicBezTo>
                    <a:pt x="94" y="57"/>
                    <a:pt x="95" y="55"/>
                    <a:pt x="96" y="54"/>
                  </a:cubicBezTo>
                  <a:cubicBezTo>
                    <a:pt x="97" y="54"/>
                    <a:pt x="97" y="54"/>
                    <a:pt x="97" y="54"/>
                  </a:cubicBezTo>
                  <a:cubicBezTo>
                    <a:pt x="97" y="54"/>
                    <a:pt x="98" y="55"/>
                    <a:pt x="99" y="55"/>
                  </a:cubicBezTo>
                  <a:cubicBezTo>
                    <a:pt x="98" y="56"/>
                    <a:pt x="97" y="58"/>
                    <a:pt x="96" y="60"/>
                  </a:cubicBezTo>
                  <a:moveTo>
                    <a:pt x="79" y="58"/>
                  </a:moveTo>
                  <a:cubicBezTo>
                    <a:pt x="79" y="56"/>
                    <a:pt x="80" y="55"/>
                    <a:pt x="81" y="54"/>
                  </a:cubicBezTo>
                  <a:cubicBezTo>
                    <a:pt x="82" y="53"/>
                    <a:pt x="82" y="53"/>
                    <a:pt x="82" y="53"/>
                  </a:cubicBezTo>
                  <a:cubicBezTo>
                    <a:pt x="82" y="53"/>
                    <a:pt x="83" y="53"/>
                    <a:pt x="83" y="53"/>
                  </a:cubicBezTo>
                  <a:cubicBezTo>
                    <a:pt x="83" y="54"/>
                    <a:pt x="84" y="55"/>
                    <a:pt x="84" y="55"/>
                  </a:cubicBezTo>
                  <a:cubicBezTo>
                    <a:pt x="84" y="56"/>
                    <a:pt x="83" y="56"/>
                    <a:pt x="83" y="56"/>
                  </a:cubicBezTo>
                  <a:cubicBezTo>
                    <a:pt x="83" y="57"/>
                    <a:pt x="83" y="57"/>
                    <a:pt x="82" y="57"/>
                  </a:cubicBezTo>
                  <a:cubicBezTo>
                    <a:pt x="82" y="57"/>
                    <a:pt x="82" y="57"/>
                    <a:pt x="82" y="57"/>
                  </a:cubicBezTo>
                  <a:cubicBezTo>
                    <a:pt x="81" y="57"/>
                    <a:pt x="81" y="57"/>
                    <a:pt x="81" y="57"/>
                  </a:cubicBezTo>
                  <a:cubicBezTo>
                    <a:pt x="81" y="57"/>
                    <a:pt x="81" y="57"/>
                    <a:pt x="81" y="57"/>
                  </a:cubicBezTo>
                  <a:cubicBezTo>
                    <a:pt x="80" y="57"/>
                    <a:pt x="80" y="57"/>
                    <a:pt x="80" y="57"/>
                  </a:cubicBezTo>
                  <a:cubicBezTo>
                    <a:pt x="80" y="58"/>
                    <a:pt x="79" y="58"/>
                    <a:pt x="79" y="58"/>
                  </a:cubicBezTo>
                  <a:moveTo>
                    <a:pt x="89" y="57"/>
                  </a:moveTo>
                  <a:cubicBezTo>
                    <a:pt x="88" y="57"/>
                    <a:pt x="88" y="57"/>
                    <a:pt x="88" y="57"/>
                  </a:cubicBezTo>
                  <a:cubicBezTo>
                    <a:pt x="88" y="56"/>
                    <a:pt x="88" y="56"/>
                    <a:pt x="88" y="55"/>
                  </a:cubicBezTo>
                  <a:cubicBezTo>
                    <a:pt x="88" y="54"/>
                    <a:pt x="87" y="52"/>
                    <a:pt x="87" y="51"/>
                  </a:cubicBezTo>
                  <a:cubicBezTo>
                    <a:pt x="87" y="51"/>
                    <a:pt x="87" y="51"/>
                    <a:pt x="87" y="51"/>
                  </a:cubicBezTo>
                  <a:cubicBezTo>
                    <a:pt x="87" y="51"/>
                    <a:pt x="87" y="51"/>
                    <a:pt x="87" y="51"/>
                  </a:cubicBezTo>
                  <a:cubicBezTo>
                    <a:pt x="87" y="51"/>
                    <a:pt x="88" y="51"/>
                    <a:pt x="88" y="51"/>
                  </a:cubicBezTo>
                  <a:cubicBezTo>
                    <a:pt x="89" y="52"/>
                    <a:pt x="90" y="52"/>
                    <a:pt x="91" y="52"/>
                  </a:cubicBezTo>
                  <a:cubicBezTo>
                    <a:pt x="90" y="54"/>
                    <a:pt x="89" y="55"/>
                    <a:pt x="89" y="57"/>
                  </a:cubicBezTo>
                  <a:moveTo>
                    <a:pt x="37" y="48"/>
                  </a:moveTo>
                  <a:cubicBezTo>
                    <a:pt x="38" y="48"/>
                    <a:pt x="38" y="48"/>
                    <a:pt x="39" y="48"/>
                  </a:cubicBezTo>
                  <a:cubicBezTo>
                    <a:pt x="39" y="47"/>
                    <a:pt x="39" y="47"/>
                    <a:pt x="40" y="47"/>
                  </a:cubicBezTo>
                  <a:cubicBezTo>
                    <a:pt x="40" y="47"/>
                    <a:pt x="41" y="47"/>
                    <a:pt x="41" y="47"/>
                  </a:cubicBezTo>
                  <a:cubicBezTo>
                    <a:pt x="40" y="50"/>
                    <a:pt x="40" y="52"/>
                    <a:pt x="38" y="54"/>
                  </a:cubicBezTo>
                  <a:cubicBezTo>
                    <a:pt x="38" y="55"/>
                    <a:pt x="38" y="55"/>
                    <a:pt x="38" y="55"/>
                  </a:cubicBezTo>
                  <a:cubicBezTo>
                    <a:pt x="38" y="55"/>
                    <a:pt x="38" y="55"/>
                    <a:pt x="38" y="55"/>
                  </a:cubicBezTo>
                  <a:cubicBezTo>
                    <a:pt x="38" y="55"/>
                    <a:pt x="38" y="55"/>
                    <a:pt x="38" y="55"/>
                  </a:cubicBezTo>
                  <a:cubicBezTo>
                    <a:pt x="37" y="55"/>
                    <a:pt x="36" y="55"/>
                    <a:pt x="35" y="54"/>
                  </a:cubicBezTo>
                  <a:cubicBezTo>
                    <a:pt x="35" y="54"/>
                    <a:pt x="34" y="54"/>
                    <a:pt x="34" y="52"/>
                  </a:cubicBezTo>
                  <a:cubicBezTo>
                    <a:pt x="34" y="51"/>
                    <a:pt x="34" y="51"/>
                    <a:pt x="34" y="51"/>
                  </a:cubicBezTo>
                  <a:cubicBezTo>
                    <a:pt x="34" y="51"/>
                    <a:pt x="34" y="50"/>
                    <a:pt x="35" y="49"/>
                  </a:cubicBezTo>
                  <a:cubicBezTo>
                    <a:pt x="35" y="49"/>
                    <a:pt x="36" y="48"/>
                    <a:pt x="37" y="48"/>
                  </a:cubicBezTo>
                  <a:cubicBezTo>
                    <a:pt x="37" y="48"/>
                    <a:pt x="37" y="48"/>
                    <a:pt x="37" y="48"/>
                  </a:cubicBezTo>
                  <a:moveTo>
                    <a:pt x="91" y="48"/>
                  </a:moveTo>
                  <a:cubicBezTo>
                    <a:pt x="91" y="48"/>
                    <a:pt x="90" y="48"/>
                    <a:pt x="89" y="47"/>
                  </a:cubicBezTo>
                  <a:cubicBezTo>
                    <a:pt x="89" y="47"/>
                    <a:pt x="89" y="47"/>
                    <a:pt x="89" y="47"/>
                  </a:cubicBezTo>
                  <a:cubicBezTo>
                    <a:pt x="89" y="46"/>
                    <a:pt x="89" y="46"/>
                    <a:pt x="89" y="46"/>
                  </a:cubicBezTo>
                  <a:cubicBezTo>
                    <a:pt x="90" y="46"/>
                    <a:pt x="90" y="46"/>
                    <a:pt x="91" y="46"/>
                  </a:cubicBezTo>
                  <a:cubicBezTo>
                    <a:pt x="91" y="47"/>
                    <a:pt x="91" y="47"/>
                    <a:pt x="91" y="48"/>
                  </a:cubicBezTo>
                  <a:moveTo>
                    <a:pt x="43" y="55"/>
                  </a:moveTo>
                  <a:cubicBezTo>
                    <a:pt x="44" y="52"/>
                    <a:pt x="45" y="49"/>
                    <a:pt x="45" y="47"/>
                  </a:cubicBezTo>
                  <a:cubicBezTo>
                    <a:pt x="48" y="46"/>
                    <a:pt x="51" y="46"/>
                    <a:pt x="54" y="45"/>
                  </a:cubicBezTo>
                  <a:cubicBezTo>
                    <a:pt x="53" y="48"/>
                    <a:pt x="52" y="51"/>
                    <a:pt x="51" y="53"/>
                  </a:cubicBezTo>
                  <a:cubicBezTo>
                    <a:pt x="51" y="54"/>
                    <a:pt x="51" y="54"/>
                    <a:pt x="51" y="54"/>
                  </a:cubicBezTo>
                  <a:cubicBezTo>
                    <a:pt x="48" y="54"/>
                    <a:pt x="45" y="54"/>
                    <a:pt x="43" y="55"/>
                  </a:cubicBezTo>
                  <a:moveTo>
                    <a:pt x="56" y="53"/>
                  </a:moveTo>
                  <a:cubicBezTo>
                    <a:pt x="57" y="50"/>
                    <a:pt x="58" y="48"/>
                    <a:pt x="59" y="45"/>
                  </a:cubicBezTo>
                  <a:cubicBezTo>
                    <a:pt x="61" y="45"/>
                    <a:pt x="64" y="44"/>
                    <a:pt x="66" y="44"/>
                  </a:cubicBezTo>
                  <a:cubicBezTo>
                    <a:pt x="65" y="47"/>
                    <a:pt x="64" y="49"/>
                    <a:pt x="63" y="52"/>
                  </a:cubicBezTo>
                  <a:cubicBezTo>
                    <a:pt x="61" y="52"/>
                    <a:pt x="58" y="53"/>
                    <a:pt x="56" y="53"/>
                  </a:cubicBezTo>
                  <a:moveTo>
                    <a:pt x="96" y="49"/>
                  </a:moveTo>
                  <a:cubicBezTo>
                    <a:pt x="95" y="49"/>
                    <a:pt x="95" y="49"/>
                    <a:pt x="95" y="49"/>
                  </a:cubicBezTo>
                  <a:cubicBezTo>
                    <a:pt x="95" y="49"/>
                    <a:pt x="95" y="48"/>
                    <a:pt x="95" y="48"/>
                  </a:cubicBezTo>
                  <a:cubicBezTo>
                    <a:pt x="95" y="47"/>
                    <a:pt x="96" y="46"/>
                    <a:pt x="96" y="45"/>
                  </a:cubicBezTo>
                  <a:cubicBezTo>
                    <a:pt x="97" y="44"/>
                    <a:pt x="99" y="44"/>
                    <a:pt x="100" y="43"/>
                  </a:cubicBezTo>
                  <a:cubicBezTo>
                    <a:pt x="100" y="45"/>
                    <a:pt x="100" y="46"/>
                    <a:pt x="100" y="48"/>
                  </a:cubicBezTo>
                  <a:cubicBezTo>
                    <a:pt x="99" y="48"/>
                    <a:pt x="98" y="49"/>
                    <a:pt x="96" y="49"/>
                  </a:cubicBezTo>
                  <a:moveTo>
                    <a:pt x="68" y="51"/>
                  </a:moveTo>
                  <a:cubicBezTo>
                    <a:pt x="69" y="49"/>
                    <a:pt x="70" y="46"/>
                    <a:pt x="71" y="43"/>
                  </a:cubicBezTo>
                  <a:cubicBezTo>
                    <a:pt x="73" y="43"/>
                    <a:pt x="75" y="43"/>
                    <a:pt x="76" y="43"/>
                  </a:cubicBezTo>
                  <a:cubicBezTo>
                    <a:pt x="75" y="45"/>
                    <a:pt x="74" y="48"/>
                    <a:pt x="73" y="50"/>
                  </a:cubicBezTo>
                  <a:cubicBezTo>
                    <a:pt x="72" y="51"/>
                    <a:pt x="70" y="51"/>
                    <a:pt x="68" y="51"/>
                  </a:cubicBezTo>
                  <a:moveTo>
                    <a:pt x="78" y="50"/>
                  </a:moveTo>
                  <a:cubicBezTo>
                    <a:pt x="79" y="47"/>
                    <a:pt x="80" y="45"/>
                    <a:pt x="81" y="43"/>
                  </a:cubicBezTo>
                  <a:cubicBezTo>
                    <a:pt x="81" y="43"/>
                    <a:pt x="82" y="43"/>
                    <a:pt x="83" y="43"/>
                  </a:cubicBezTo>
                  <a:cubicBezTo>
                    <a:pt x="83" y="43"/>
                    <a:pt x="84" y="43"/>
                    <a:pt x="84" y="44"/>
                  </a:cubicBezTo>
                  <a:cubicBezTo>
                    <a:pt x="85" y="44"/>
                    <a:pt x="85" y="44"/>
                    <a:pt x="85" y="45"/>
                  </a:cubicBezTo>
                  <a:cubicBezTo>
                    <a:pt x="85" y="45"/>
                    <a:pt x="85" y="45"/>
                    <a:pt x="85" y="45"/>
                  </a:cubicBezTo>
                  <a:cubicBezTo>
                    <a:pt x="85" y="46"/>
                    <a:pt x="85" y="46"/>
                    <a:pt x="85" y="46"/>
                  </a:cubicBezTo>
                  <a:cubicBezTo>
                    <a:pt x="84" y="46"/>
                    <a:pt x="84" y="46"/>
                    <a:pt x="84" y="46"/>
                  </a:cubicBezTo>
                  <a:cubicBezTo>
                    <a:pt x="84" y="47"/>
                    <a:pt x="84" y="47"/>
                    <a:pt x="84" y="47"/>
                  </a:cubicBezTo>
                  <a:cubicBezTo>
                    <a:pt x="84" y="47"/>
                    <a:pt x="84" y="47"/>
                    <a:pt x="84" y="47"/>
                  </a:cubicBezTo>
                  <a:cubicBezTo>
                    <a:pt x="83" y="48"/>
                    <a:pt x="83" y="49"/>
                    <a:pt x="82" y="49"/>
                  </a:cubicBezTo>
                  <a:cubicBezTo>
                    <a:pt x="82" y="49"/>
                    <a:pt x="82" y="49"/>
                    <a:pt x="81" y="49"/>
                  </a:cubicBezTo>
                  <a:cubicBezTo>
                    <a:pt x="80" y="49"/>
                    <a:pt x="79" y="49"/>
                    <a:pt x="78" y="50"/>
                  </a:cubicBezTo>
                  <a:moveTo>
                    <a:pt x="104" y="45"/>
                  </a:moveTo>
                  <a:cubicBezTo>
                    <a:pt x="105" y="44"/>
                    <a:pt x="105" y="42"/>
                    <a:pt x="105" y="41"/>
                  </a:cubicBezTo>
                  <a:cubicBezTo>
                    <a:pt x="107" y="40"/>
                    <a:pt x="109" y="39"/>
                    <a:pt x="110" y="37"/>
                  </a:cubicBezTo>
                  <a:cubicBezTo>
                    <a:pt x="111" y="38"/>
                    <a:pt x="111" y="39"/>
                    <a:pt x="111" y="40"/>
                  </a:cubicBezTo>
                  <a:cubicBezTo>
                    <a:pt x="109" y="42"/>
                    <a:pt x="107" y="44"/>
                    <a:pt x="104" y="45"/>
                  </a:cubicBezTo>
                  <a:moveTo>
                    <a:pt x="47" y="35"/>
                  </a:moveTo>
                  <a:cubicBezTo>
                    <a:pt x="48" y="35"/>
                    <a:pt x="48" y="35"/>
                    <a:pt x="48" y="35"/>
                  </a:cubicBezTo>
                  <a:cubicBezTo>
                    <a:pt x="49" y="35"/>
                    <a:pt x="50" y="35"/>
                    <a:pt x="50" y="34"/>
                  </a:cubicBezTo>
                  <a:cubicBezTo>
                    <a:pt x="50" y="33"/>
                    <a:pt x="50" y="32"/>
                    <a:pt x="50" y="32"/>
                  </a:cubicBezTo>
                  <a:cubicBezTo>
                    <a:pt x="50" y="30"/>
                    <a:pt x="50" y="29"/>
                    <a:pt x="49" y="28"/>
                  </a:cubicBezTo>
                  <a:cubicBezTo>
                    <a:pt x="46" y="21"/>
                    <a:pt x="41" y="14"/>
                    <a:pt x="39" y="8"/>
                  </a:cubicBezTo>
                  <a:cubicBezTo>
                    <a:pt x="39" y="8"/>
                    <a:pt x="39" y="8"/>
                    <a:pt x="39" y="8"/>
                  </a:cubicBezTo>
                  <a:cubicBezTo>
                    <a:pt x="39" y="7"/>
                    <a:pt x="39" y="7"/>
                    <a:pt x="40" y="7"/>
                  </a:cubicBezTo>
                  <a:cubicBezTo>
                    <a:pt x="50" y="7"/>
                    <a:pt x="56" y="5"/>
                    <a:pt x="65" y="5"/>
                  </a:cubicBezTo>
                  <a:cubicBezTo>
                    <a:pt x="65" y="5"/>
                    <a:pt x="65" y="5"/>
                    <a:pt x="65" y="5"/>
                  </a:cubicBezTo>
                  <a:cubicBezTo>
                    <a:pt x="65" y="5"/>
                    <a:pt x="65" y="5"/>
                    <a:pt x="65" y="5"/>
                  </a:cubicBezTo>
                  <a:cubicBezTo>
                    <a:pt x="65" y="5"/>
                    <a:pt x="65" y="5"/>
                    <a:pt x="65" y="5"/>
                  </a:cubicBezTo>
                  <a:cubicBezTo>
                    <a:pt x="65" y="6"/>
                    <a:pt x="65" y="6"/>
                    <a:pt x="65" y="6"/>
                  </a:cubicBezTo>
                  <a:cubicBezTo>
                    <a:pt x="65" y="6"/>
                    <a:pt x="65" y="6"/>
                    <a:pt x="65" y="6"/>
                  </a:cubicBezTo>
                  <a:cubicBezTo>
                    <a:pt x="64" y="8"/>
                    <a:pt x="62" y="11"/>
                    <a:pt x="61" y="14"/>
                  </a:cubicBezTo>
                  <a:cubicBezTo>
                    <a:pt x="61" y="16"/>
                    <a:pt x="60" y="19"/>
                    <a:pt x="60" y="21"/>
                  </a:cubicBezTo>
                  <a:cubicBezTo>
                    <a:pt x="60" y="24"/>
                    <a:pt x="61" y="27"/>
                    <a:pt x="63" y="30"/>
                  </a:cubicBezTo>
                  <a:cubicBezTo>
                    <a:pt x="63" y="31"/>
                    <a:pt x="64" y="32"/>
                    <a:pt x="65" y="32"/>
                  </a:cubicBezTo>
                  <a:cubicBezTo>
                    <a:pt x="65" y="32"/>
                    <a:pt x="65" y="32"/>
                    <a:pt x="65" y="32"/>
                  </a:cubicBezTo>
                  <a:cubicBezTo>
                    <a:pt x="66" y="31"/>
                    <a:pt x="67" y="31"/>
                    <a:pt x="67" y="30"/>
                  </a:cubicBezTo>
                  <a:cubicBezTo>
                    <a:pt x="69" y="26"/>
                    <a:pt x="69" y="23"/>
                    <a:pt x="70" y="19"/>
                  </a:cubicBezTo>
                  <a:cubicBezTo>
                    <a:pt x="71" y="16"/>
                    <a:pt x="72" y="13"/>
                    <a:pt x="74" y="10"/>
                  </a:cubicBezTo>
                  <a:cubicBezTo>
                    <a:pt x="75" y="9"/>
                    <a:pt x="76" y="9"/>
                    <a:pt x="78" y="8"/>
                  </a:cubicBezTo>
                  <a:cubicBezTo>
                    <a:pt x="79" y="9"/>
                    <a:pt x="79" y="9"/>
                    <a:pt x="80" y="10"/>
                  </a:cubicBezTo>
                  <a:cubicBezTo>
                    <a:pt x="85" y="10"/>
                    <a:pt x="90" y="11"/>
                    <a:pt x="94" y="13"/>
                  </a:cubicBezTo>
                  <a:cubicBezTo>
                    <a:pt x="86" y="19"/>
                    <a:pt x="80" y="29"/>
                    <a:pt x="79" y="38"/>
                  </a:cubicBezTo>
                  <a:cubicBezTo>
                    <a:pt x="78" y="38"/>
                    <a:pt x="78" y="38"/>
                    <a:pt x="78" y="38"/>
                  </a:cubicBezTo>
                  <a:cubicBezTo>
                    <a:pt x="75" y="39"/>
                    <a:pt x="65" y="40"/>
                    <a:pt x="56" y="41"/>
                  </a:cubicBezTo>
                  <a:cubicBezTo>
                    <a:pt x="52" y="41"/>
                    <a:pt x="47" y="42"/>
                    <a:pt x="44" y="42"/>
                  </a:cubicBezTo>
                  <a:cubicBezTo>
                    <a:pt x="42" y="43"/>
                    <a:pt x="40" y="43"/>
                    <a:pt x="39" y="43"/>
                  </a:cubicBezTo>
                  <a:cubicBezTo>
                    <a:pt x="39" y="42"/>
                    <a:pt x="39" y="41"/>
                    <a:pt x="39" y="40"/>
                  </a:cubicBezTo>
                  <a:cubicBezTo>
                    <a:pt x="37" y="35"/>
                    <a:pt x="35" y="31"/>
                    <a:pt x="31" y="27"/>
                  </a:cubicBezTo>
                  <a:cubicBezTo>
                    <a:pt x="29" y="24"/>
                    <a:pt x="25" y="22"/>
                    <a:pt x="21" y="20"/>
                  </a:cubicBezTo>
                  <a:cubicBezTo>
                    <a:pt x="24" y="17"/>
                    <a:pt x="27" y="16"/>
                    <a:pt x="31" y="15"/>
                  </a:cubicBezTo>
                  <a:cubicBezTo>
                    <a:pt x="33" y="18"/>
                    <a:pt x="36" y="24"/>
                    <a:pt x="41" y="32"/>
                  </a:cubicBezTo>
                  <a:cubicBezTo>
                    <a:pt x="42" y="33"/>
                    <a:pt x="43" y="34"/>
                    <a:pt x="44" y="34"/>
                  </a:cubicBezTo>
                  <a:cubicBezTo>
                    <a:pt x="45" y="35"/>
                    <a:pt x="46" y="35"/>
                    <a:pt x="47" y="35"/>
                  </a:cubicBezTo>
                  <a:moveTo>
                    <a:pt x="65" y="0"/>
                  </a:moveTo>
                  <a:cubicBezTo>
                    <a:pt x="65" y="0"/>
                    <a:pt x="65" y="0"/>
                    <a:pt x="65" y="0"/>
                  </a:cubicBezTo>
                  <a:cubicBezTo>
                    <a:pt x="65" y="0"/>
                    <a:pt x="65" y="0"/>
                    <a:pt x="65" y="0"/>
                  </a:cubicBezTo>
                  <a:cubicBezTo>
                    <a:pt x="65" y="0"/>
                    <a:pt x="65" y="0"/>
                    <a:pt x="65" y="0"/>
                  </a:cubicBezTo>
                  <a:cubicBezTo>
                    <a:pt x="55" y="0"/>
                    <a:pt x="49" y="1"/>
                    <a:pt x="40" y="1"/>
                  </a:cubicBezTo>
                  <a:cubicBezTo>
                    <a:pt x="36" y="1"/>
                    <a:pt x="33" y="4"/>
                    <a:pt x="33" y="8"/>
                  </a:cubicBezTo>
                  <a:cubicBezTo>
                    <a:pt x="33" y="9"/>
                    <a:pt x="33" y="9"/>
                    <a:pt x="34" y="10"/>
                  </a:cubicBezTo>
                  <a:cubicBezTo>
                    <a:pt x="34" y="11"/>
                    <a:pt x="34" y="11"/>
                    <a:pt x="34" y="11"/>
                  </a:cubicBezTo>
                  <a:cubicBezTo>
                    <a:pt x="34" y="10"/>
                    <a:pt x="33" y="10"/>
                    <a:pt x="32" y="10"/>
                  </a:cubicBezTo>
                  <a:cubicBezTo>
                    <a:pt x="32" y="10"/>
                    <a:pt x="32" y="10"/>
                    <a:pt x="31" y="10"/>
                  </a:cubicBezTo>
                  <a:cubicBezTo>
                    <a:pt x="31" y="10"/>
                    <a:pt x="31" y="10"/>
                    <a:pt x="31" y="10"/>
                  </a:cubicBezTo>
                  <a:cubicBezTo>
                    <a:pt x="25" y="10"/>
                    <a:pt x="19" y="14"/>
                    <a:pt x="15" y="19"/>
                  </a:cubicBezTo>
                  <a:cubicBezTo>
                    <a:pt x="15" y="20"/>
                    <a:pt x="15" y="21"/>
                    <a:pt x="16" y="22"/>
                  </a:cubicBezTo>
                  <a:cubicBezTo>
                    <a:pt x="16" y="23"/>
                    <a:pt x="16" y="23"/>
                    <a:pt x="17" y="24"/>
                  </a:cubicBezTo>
                  <a:cubicBezTo>
                    <a:pt x="21" y="26"/>
                    <a:pt x="25" y="28"/>
                    <a:pt x="28" y="31"/>
                  </a:cubicBezTo>
                  <a:cubicBezTo>
                    <a:pt x="30" y="34"/>
                    <a:pt x="32" y="37"/>
                    <a:pt x="34" y="42"/>
                  </a:cubicBezTo>
                  <a:cubicBezTo>
                    <a:pt x="34" y="42"/>
                    <a:pt x="34" y="43"/>
                    <a:pt x="34" y="44"/>
                  </a:cubicBezTo>
                  <a:cubicBezTo>
                    <a:pt x="33" y="45"/>
                    <a:pt x="33" y="46"/>
                    <a:pt x="32" y="46"/>
                  </a:cubicBezTo>
                  <a:cubicBezTo>
                    <a:pt x="31" y="48"/>
                    <a:pt x="30" y="49"/>
                    <a:pt x="30" y="51"/>
                  </a:cubicBezTo>
                  <a:cubicBezTo>
                    <a:pt x="30" y="52"/>
                    <a:pt x="30" y="52"/>
                    <a:pt x="30" y="53"/>
                  </a:cubicBezTo>
                  <a:cubicBezTo>
                    <a:pt x="30" y="54"/>
                    <a:pt x="31" y="56"/>
                    <a:pt x="32" y="57"/>
                  </a:cubicBezTo>
                  <a:cubicBezTo>
                    <a:pt x="31" y="58"/>
                    <a:pt x="31" y="59"/>
                    <a:pt x="31" y="59"/>
                  </a:cubicBezTo>
                  <a:cubicBezTo>
                    <a:pt x="31" y="61"/>
                    <a:pt x="31" y="62"/>
                    <a:pt x="32" y="63"/>
                  </a:cubicBezTo>
                  <a:cubicBezTo>
                    <a:pt x="32" y="63"/>
                    <a:pt x="33" y="64"/>
                    <a:pt x="34" y="65"/>
                  </a:cubicBezTo>
                  <a:cubicBezTo>
                    <a:pt x="32" y="70"/>
                    <a:pt x="29" y="73"/>
                    <a:pt x="25" y="77"/>
                  </a:cubicBezTo>
                  <a:cubicBezTo>
                    <a:pt x="21" y="80"/>
                    <a:pt x="16" y="84"/>
                    <a:pt x="12" y="89"/>
                  </a:cubicBezTo>
                  <a:cubicBezTo>
                    <a:pt x="4" y="101"/>
                    <a:pt x="0" y="116"/>
                    <a:pt x="0" y="130"/>
                  </a:cubicBezTo>
                  <a:cubicBezTo>
                    <a:pt x="0" y="131"/>
                    <a:pt x="0" y="132"/>
                    <a:pt x="0" y="133"/>
                  </a:cubicBezTo>
                  <a:cubicBezTo>
                    <a:pt x="0" y="141"/>
                    <a:pt x="2" y="147"/>
                    <a:pt x="4" y="153"/>
                  </a:cubicBezTo>
                  <a:cubicBezTo>
                    <a:pt x="6" y="159"/>
                    <a:pt x="8" y="164"/>
                    <a:pt x="11" y="171"/>
                  </a:cubicBezTo>
                  <a:cubicBezTo>
                    <a:pt x="11" y="171"/>
                    <a:pt x="11" y="172"/>
                    <a:pt x="11" y="173"/>
                  </a:cubicBezTo>
                  <a:cubicBezTo>
                    <a:pt x="11" y="174"/>
                    <a:pt x="11" y="176"/>
                    <a:pt x="11" y="177"/>
                  </a:cubicBezTo>
                  <a:cubicBezTo>
                    <a:pt x="11" y="178"/>
                    <a:pt x="11" y="178"/>
                    <a:pt x="11" y="179"/>
                  </a:cubicBezTo>
                  <a:cubicBezTo>
                    <a:pt x="11" y="179"/>
                    <a:pt x="12" y="180"/>
                    <a:pt x="12" y="180"/>
                  </a:cubicBezTo>
                  <a:cubicBezTo>
                    <a:pt x="12" y="180"/>
                    <a:pt x="12" y="181"/>
                    <a:pt x="13" y="182"/>
                  </a:cubicBezTo>
                  <a:cubicBezTo>
                    <a:pt x="14" y="183"/>
                    <a:pt x="15" y="183"/>
                    <a:pt x="16" y="183"/>
                  </a:cubicBezTo>
                  <a:cubicBezTo>
                    <a:pt x="17" y="183"/>
                    <a:pt x="17" y="183"/>
                    <a:pt x="17" y="183"/>
                  </a:cubicBezTo>
                  <a:cubicBezTo>
                    <a:pt x="18" y="183"/>
                    <a:pt x="20" y="182"/>
                    <a:pt x="21" y="182"/>
                  </a:cubicBezTo>
                  <a:cubicBezTo>
                    <a:pt x="22" y="181"/>
                    <a:pt x="23" y="180"/>
                    <a:pt x="24" y="180"/>
                  </a:cubicBezTo>
                  <a:cubicBezTo>
                    <a:pt x="27" y="178"/>
                    <a:pt x="31" y="177"/>
                    <a:pt x="35" y="177"/>
                  </a:cubicBezTo>
                  <a:cubicBezTo>
                    <a:pt x="35" y="177"/>
                    <a:pt x="35" y="177"/>
                    <a:pt x="35" y="177"/>
                  </a:cubicBezTo>
                  <a:cubicBezTo>
                    <a:pt x="39" y="177"/>
                    <a:pt x="42" y="178"/>
                    <a:pt x="46" y="178"/>
                  </a:cubicBezTo>
                  <a:cubicBezTo>
                    <a:pt x="51" y="178"/>
                    <a:pt x="56" y="179"/>
                    <a:pt x="61" y="179"/>
                  </a:cubicBezTo>
                  <a:cubicBezTo>
                    <a:pt x="64" y="179"/>
                    <a:pt x="67" y="179"/>
                    <a:pt x="71" y="178"/>
                  </a:cubicBezTo>
                  <a:cubicBezTo>
                    <a:pt x="79" y="178"/>
                    <a:pt x="87" y="177"/>
                    <a:pt x="95" y="176"/>
                  </a:cubicBezTo>
                  <a:cubicBezTo>
                    <a:pt x="100" y="175"/>
                    <a:pt x="103" y="175"/>
                    <a:pt x="106" y="174"/>
                  </a:cubicBezTo>
                  <a:cubicBezTo>
                    <a:pt x="109" y="173"/>
                    <a:pt x="112" y="173"/>
                    <a:pt x="116" y="172"/>
                  </a:cubicBezTo>
                  <a:cubicBezTo>
                    <a:pt x="116" y="172"/>
                    <a:pt x="116" y="173"/>
                    <a:pt x="117" y="173"/>
                  </a:cubicBezTo>
                  <a:cubicBezTo>
                    <a:pt x="118" y="173"/>
                    <a:pt x="119" y="174"/>
                    <a:pt x="121" y="174"/>
                  </a:cubicBezTo>
                  <a:cubicBezTo>
                    <a:pt x="122" y="175"/>
                    <a:pt x="124" y="175"/>
                    <a:pt x="126" y="175"/>
                  </a:cubicBezTo>
                  <a:cubicBezTo>
                    <a:pt x="127" y="175"/>
                    <a:pt x="128" y="175"/>
                    <a:pt x="129" y="175"/>
                  </a:cubicBezTo>
                  <a:cubicBezTo>
                    <a:pt x="130" y="175"/>
                    <a:pt x="131" y="174"/>
                    <a:pt x="131" y="173"/>
                  </a:cubicBezTo>
                  <a:cubicBezTo>
                    <a:pt x="133" y="172"/>
                    <a:pt x="133" y="170"/>
                    <a:pt x="133" y="169"/>
                  </a:cubicBezTo>
                  <a:cubicBezTo>
                    <a:pt x="133" y="167"/>
                    <a:pt x="132" y="164"/>
                    <a:pt x="131" y="162"/>
                  </a:cubicBezTo>
                  <a:cubicBezTo>
                    <a:pt x="131" y="161"/>
                    <a:pt x="131" y="160"/>
                    <a:pt x="131" y="159"/>
                  </a:cubicBezTo>
                  <a:cubicBezTo>
                    <a:pt x="130" y="158"/>
                    <a:pt x="130" y="157"/>
                    <a:pt x="130" y="157"/>
                  </a:cubicBezTo>
                  <a:cubicBezTo>
                    <a:pt x="130" y="157"/>
                    <a:pt x="130" y="157"/>
                    <a:pt x="130" y="157"/>
                  </a:cubicBezTo>
                  <a:cubicBezTo>
                    <a:pt x="130" y="157"/>
                    <a:pt x="130" y="157"/>
                    <a:pt x="130" y="157"/>
                  </a:cubicBezTo>
                  <a:cubicBezTo>
                    <a:pt x="130" y="153"/>
                    <a:pt x="131" y="151"/>
                    <a:pt x="132" y="148"/>
                  </a:cubicBezTo>
                  <a:cubicBezTo>
                    <a:pt x="133" y="145"/>
                    <a:pt x="134" y="142"/>
                    <a:pt x="135" y="138"/>
                  </a:cubicBezTo>
                  <a:cubicBezTo>
                    <a:pt x="136" y="135"/>
                    <a:pt x="136" y="131"/>
                    <a:pt x="136" y="128"/>
                  </a:cubicBezTo>
                  <a:cubicBezTo>
                    <a:pt x="136" y="116"/>
                    <a:pt x="133" y="105"/>
                    <a:pt x="126" y="95"/>
                  </a:cubicBezTo>
                  <a:cubicBezTo>
                    <a:pt x="120" y="86"/>
                    <a:pt x="110" y="79"/>
                    <a:pt x="101" y="73"/>
                  </a:cubicBezTo>
                  <a:cubicBezTo>
                    <a:pt x="96" y="69"/>
                    <a:pt x="92" y="67"/>
                    <a:pt x="89" y="64"/>
                  </a:cubicBezTo>
                  <a:cubicBezTo>
                    <a:pt x="88" y="63"/>
                    <a:pt x="86" y="62"/>
                    <a:pt x="86" y="61"/>
                  </a:cubicBezTo>
                  <a:cubicBezTo>
                    <a:pt x="85" y="60"/>
                    <a:pt x="85" y="60"/>
                    <a:pt x="85" y="60"/>
                  </a:cubicBezTo>
                  <a:cubicBezTo>
                    <a:pt x="85" y="60"/>
                    <a:pt x="85" y="60"/>
                    <a:pt x="85" y="60"/>
                  </a:cubicBezTo>
                  <a:cubicBezTo>
                    <a:pt x="91" y="63"/>
                    <a:pt x="98" y="65"/>
                    <a:pt x="106" y="67"/>
                  </a:cubicBezTo>
                  <a:cubicBezTo>
                    <a:pt x="106" y="67"/>
                    <a:pt x="106" y="67"/>
                    <a:pt x="106" y="67"/>
                  </a:cubicBezTo>
                  <a:cubicBezTo>
                    <a:pt x="112" y="68"/>
                    <a:pt x="119" y="69"/>
                    <a:pt x="124" y="69"/>
                  </a:cubicBezTo>
                  <a:cubicBezTo>
                    <a:pt x="128" y="69"/>
                    <a:pt x="131" y="69"/>
                    <a:pt x="133" y="68"/>
                  </a:cubicBezTo>
                  <a:cubicBezTo>
                    <a:pt x="134" y="68"/>
                    <a:pt x="135" y="67"/>
                    <a:pt x="135" y="66"/>
                  </a:cubicBezTo>
                  <a:cubicBezTo>
                    <a:pt x="135" y="65"/>
                    <a:pt x="135" y="65"/>
                    <a:pt x="135" y="64"/>
                  </a:cubicBezTo>
                  <a:cubicBezTo>
                    <a:pt x="135" y="62"/>
                    <a:pt x="135" y="59"/>
                    <a:pt x="136" y="57"/>
                  </a:cubicBezTo>
                  <a:cubicBezTo>
                    <a:pt x="137" y="56"/>
                    <a:pt x="137" y="56"/>
                    <a:pt x="136" y="55"/>
                  </a:cubicBezTo>
                  <a:cubicBezTo>
                    <a:pt x="136" y="54"/>
                    <a:pt x="135" y="54"/>
                    <a:pt x="134" y="54"/>
                  </a:cubicBezTo>
                  <a:cubicBezTo>
                    <a:pt x="134" y="54"/>
                    <a:pt x="134" y="54"/>
                    <a:pt x="134" y="54"/>
                  </a:cubicBezTo>
                  <a:cubicBezTo>
                    <a:pt x="133" y="54"/>
                    <a:pt x="131" y="54"/>
                    <a:pt x="130" y="54"/>
                  </a:cubicBezTo>
                  <a:cubicBezTo>
                    <a:pt x="121" y="54"/>
                    <a:pt x="112" y="53"/>
                    <a:pt x="103" y="51"/>
                  </a:cubicBezTo>
                  <a:cubicBezTo>
                    <a:pt x="104" y="50"/>
                    <a:pt x="104" y="50"/>
                    <a:pt x="104" y="50"/>
                  </a:cubicBezTo>
                  <a:cubicBezTo>
                    <a:pt x="108" y="48"/>
                    <a:pt x="111" y="46"/>
                    <a:pt x="115" y="43"/>
                  </a:cubicBezTo>
                  <a:cubicBezTo>
                    <a:pt x="115" y="43"/>
                    <a:pt x="115" y="43"/>
                    <a:pt x="115" y="43"/>
                  </a:cubicBezTo>
                  <a:cubicBezTo>
                    <a:pt x="115" y="42"/>
                    <a:pt x="115" y="42"/>
                    <a:pt x="115" y="42"/>
                  </a:cubicBezTo>
                  <a:cubicBezTo>
                    <a:pt x="116" y="42"/>
                    <a:pt x="116" y="42"/>
                    <a:pt x="116" y="41"/>
                  </a:cubicBezTo>
                  <a:cubicBezTo>
                    <a:pt x="116" y="40"/>
                    <a:pt x="116" y="40"/>
                    <a:pt x="116" y="40"/>
                  </a:cubicBezTo>
                  <a:cubicBezTo>
                    <a:pt x="116" y="40"/>
                    <a:pt x="116" y="40"/>
                    <a:pt x="116" y="40"/>
                  </a:cubicBezTo>
                  <a:cubicBezTo>
                    <a:pt x="115" y="37"/>
                    <a:pt x="114" y="35"/>
                    <a:pt x="113" y="33"/>
                  </a:cubicBezTo>
                  <a:cubicBezTo>
                    <a:pt x="113" y="33"/>
                    <a:pt x="112" y="32"/>
                    <a:pt x="112" y="32"/>
                  </a:cubicBezTo>
                  <a:cubicBezTo>
                    <a:pt x="112" y="32"/>
                    <a:pt x="111" y="32"/>
                    <a:pt x="111" y="32"/>
                  </a:cubicBezTo>
                  <a:cubicBezTo>
                    <a:pt x="111" y="32"/>
                    <a:pt x="110" y="32"/>
                    <a:pt x="110" y="32"/>
                  </a:cubicBezTo>
                  <a:cubicBezTo>
                    <a:pt x="103" y="37"/>
                    <a:pt x="96" y="42"/>
                    <a:pt x="88" y="42"/>
                  </a:cubicBezTo>
                  <a:cubicBezTo>
                    <a:pt x="88" y="41"/>
                    <a:pt x="88" y="41"/>
                    <a:pt x="87" y="41"/>
                  </a:cubicBezTo>
                  <a:cubicBezTo>
                    <a:pt x="87" y="40"/>
                    <a:pt x="85" y="39"/>
                    <a:pt x="84" y="39"/>
                  </a:cubicBezTo>
                  <a:cubicBezTo>
                    <a:pt x="85" y="30"/>
                    <a:pt x="92" y="21"/>
                    <a:pt x="100" y="15"/>
                  </a:cubicBezTo>
                  <a:cubicBezTo>
                    <a:pt x="101" y="15"/>
                    <a:pt x="101" y="14"/>
                    <a:pt x="101" y="13"/>
                  </a:cubicBezTo>
                  <a:cubicBezTo>
                    <a:pt x="101" y="12"/>
                    <a:pt x="101" y="11"/>
                    <a:pt x="100" y="11"/>
                  </a:cubicBezTo>
                  <a:cubicBezTo>
                    <a:pt x="95" y="8"/>
                    <a:pt x="90" y="6"/>
                    <a:pt x="84" y="5"/>
                  </a:cubicBezTo>
                  <a:cubicBezTo>
                    <a:pt x="84" y="4"/>
                    <a:pt x="83" y="4"/>
                    <a:pt x="83" y="4"/>
                  </a:cubicBezTo>
                  <a:cubicBezTo>
                    <a:pt x="82" y="4"/>
                    <a:pt x="82" y="4"/>
                    <a:pt x="82" y="4"/>
                  </a:cubicBezTo>
                  <a:cubicBezTo>
                    <a:pt x="82" y="4"/>
                    <a:pt x="82" y="4"/>
                    <a:pt x="82" y="4"/>
                  </a:cubicBezTo>
                  <a:cubicBezTo>
                    <a:pt x="81" y="3"/>
                    <a:pt x="81" y="3"/>
                    <a:pt x="80" y="3"/>
                  </a:cubicBezTo>
                  <a:cubicBezTo>
                    <a:pt x="80" y="3"/>
                    <a:pt x="80" y="3"/>
                    <a:pt x="80" y="3"/>
                  </a:cubicBezTo>
                  <a:cubicBezTo>
                    <a:pt x="80" y="3"/>
                    <a:pt x="79" y="3"/>
                    <a:pt x="79" y="3"/>
                  </a:cubicBezTo>
                  <a:cubicBezTo>
                    <a:pt x="76" y="3"/>
                    <a:pt x="73" y="4"/>
                    <a:pt x="70" y="6"/>
                  </a:cubicBezTo>
                  <a:cubicBezTo>
                    <a:pt x="71" y="6"/>
                    <a:pt x="71" y="6"/>
                    <a:pt x="71" y="6"/>
                  </a:cubicBezTo>
                  <a:cubicBezTo>
                    <a:pt x="71" y="4"/>
                    <a:pt x="70" y="3"/>
                    <a:pt x="69" y="2"/>
                  </a:cubicBezTo>
                  <a:cubicBezTo>
                    <a:pt x="68" y="1"/>
                    <a:pt x="67"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770"/>
            <p:cNvSpPr>
              <a:spLocks noEditPoints="1"/>
            </p:cNvSpPr>
            <p:nvPr/>
          </p:nvSpPr>
          <p:spPr bwMode="auto">
            <a:xfrm>
              <a:off x="4332" y="726"/>
              <a:ext cx="126" cy="189"/>
            </a:xfrm>
            <a:custGeom>
              <a:avLst/>
              <a:gdLst>
                <a:gd name="T0" fmla="*/ 26 w 53"/>
                <a:gd name="T1" fmla="*/ 65 h 80"/>
                <a:gd name="T2" fmla="*/ 24 w 53"/>
                <a:gd name="T3" fmla="*/ 43 h 80"/>
                <a:gd name="T4" fmla="*/ 10 w 53"/>
                <a:gd name="T5" fmla="*/ 34 h 80"/>
                <a:gd name="T6" fmla="*/ 8 w 53"/>
                <a:gd name="T7" fmla="*/ 22 h 80"/>
                <a:gd name="T8" fmla="*/ 20 w 53"/>
                <a:gd name="T9" fmla="*/ 13 h 80"/>
                <a:gd name="T10" fmla="*/ 21 w 53"/>
                <a:gd name="T11" fmla="*/ 5 h 80"/>
                <a:gd name="T12" fmla="*/ 25 w 53"/>
                <a:gd name="T13" fmla="*/ 9 h 80"/>
                <a:gd name="T14" fmla="*/ 28 w 53"/>
                <a:gd name="T15" fmla="*/ 11 h 80"/>
                <a:gd name="T16" fmla="*/ 28 w 53"/>
                <a:gd name="T17" fmla="*/ 11 h 80"/>
                <a:gd name="T18" fmla="*/ 31 w 53"/>
                <a:gd name="T19" fmla="*/ 12 h 80"/>
                <a:gd name="T20" fmla="*/ 45 w 53"/>
                <a:gd name="T21" fmla="*/ 17 h 80"/>
                <a:gd name="T22" fmla="*/ 41 w 53"/>
                <a:gd name="T23" fmla="*/ 23 h 80"/>
                <a:gd name="T24" fmla="*/ 35 w 53"/>
                <a:gd name="T25" fmla="*/ 19 h 80"/>
                <a:gd name="T26" fmla="*/ 29 w 53"/>
                <a:gd name="T27" fmla="*/ 16 h 80"/>
                <a:gd name="T28" fmla="*/ 27 w 53"/>
                <a:gd name="T29" fmla="*/ 17 h 80"/>
                <a:gd name="T30" fmla="*/ 27 w 53"/>
                <a:gd name="T31" fmla="*/ 37 h 80"/>
                <a:gd name="T32" fmla="*/ 30 w 53"/>
                <a:gd name="T33" fmla="*/ 39 h 80"/>
                <a:gd name="T34" fmla="*/ 48 w 53"/>
                <a:gd name="T35" fmla="*/ 52 h 80"/>
                <a:gd name="T36" fmla="*/ 46 w 53"/>
                <a:gd name="T37" fmla="*/ 63 h 80"/>
                <a:gd name="T38" fmla="*/ 33 w 53"/>
                <a:gd name="T39" fmla="*/ 69 h 80"/>
                <a:gd name="T40" fmla="*/ 31 w 53"/>
                <a:gd name="T41" fmla="*/ 75 h 80"/>
                <a:gd name="T42" fmla="*/ 28 w 53"/>
                <a:gd name="T43" fmla="*/ 71 h 80"/>
                <a:gd name="T44" fmla="*/ 23 w 53"/>
                <a:gd name="T45" fmla="*/ 69 h 80"/>
                <a:gd name="T46" fmla="*/ 9 w 53"/>
                <a:gd name="T47" fmla="*/ 60 h 80"/>
                <a:gd name="T48" fmla="*/ 24 w 53"/>
                <a:gd name="T49" fmla="*/ 66 h 80"/>
                <a:gd name="T50" fmla="*/ 27 w 53"/>
                <a:gd name="T51" fmla="*/ 0 h 80"/>
                <a:gd name="T52" fmla="*/ 17 w 53"/>
                <a:gd name="T53" fmla="*/ 3 h 80"/>
                <a:gd name="T54" fmla="*/ 7 w 53"/>
                <a:gd name="T55" fmla="*/ 16 h 80"/>
                <a:gd name="T56" fmla="*/ 2 w 53"/>
                <a:gd name="T57" fmla="*/ 27 h 80"/>
                <a:gd name="T58" fmla="*/ 20 w 53"/>
                <a:gd name="T59" fmla="*/ 45 h 80"/>
                <a:gd name="T60" fmla="*/ 9 w 53"/>
                <a:gd name="T61" fmla="*/ 56 h 80"/>
                <a:gd name="T62" fmla="*/ 7 w 53"/>
                <a:gd name="T63" fmla="*/ 55 h 80"/>
                <a:gd name="T64" fmla="*/ 0 w 53"/>
                <a:gd name="T65" fmla="*/ 65 h 80"/>
                <a:gd name="T66" fmla="*/ 1 w 53"/>
                <a:gd name="T67" fmla="*/ 68 h 80"/>
                <a:gd name="T68" fmla="*/ 22 w 53"/>
                <a:gd name="T69" fmla="*/ 73 h 80"/>
                <a:gd name="T70" fmla="*/ 25 w 53"/>
                <a:gd name="T71" fmla="*/ 78 h 80"/>
                <a:gd name="T72" fmla="*/ 27 w 53"/>
                <a:gd name="T73" fmla="*/ 80 h 80"/>
                <a:gd name="T74" fmla="*/ 36 w 53"/>
                <a:gd name="T75" fmla="*/ 77 h 80"/>
                <a:gd name="T76" fmla="*/ 36 w 53"/>
                <a:gd name="T77" fmla="*/ 73 h 80"/>
                <a:gd name="T78" fmla="*/ 53 w 53"/>
                <a:gd name="T79" fmla="*/ 55 h 80"/>
                <a:gd name="T80" fmla="*/ 45 w 53"/>
                <a:gd name="T81" fmla="*/ 42 h 80"/>
                <a:gd name="T82" fmla="*/ 31 w 53"/>
                <a:gd name="T83" fmla="*/ 22 h 80"/>
                <a:gd name="T84" fmla="*/ 41 w 53"/>
                <a:gd name="T85" fmla="*/ 27 h 80"/>
                <a:gd name="T86" fmla="*/ 41 w 53"/>
                <a:gd name="T87" fmla="*/ 27 h 80"/>
                <a:gd name="T88" fmla="*/ 44 w 53"/>
                <a:gd name="T89" fmla="*/ 25 h 80"/>
                <a:gd name="T90" fmla="*/ 49 w 53"/>
                <a:gd name="T91" fmla="*/ 19 h 80"/>
                <a:gd name="T92" fmla="*/ 48 w 53"/>
                <a:gd name="T93" fmla="*/ 14 h 80"/>
                <a:gd name="T94" fmla="*/ 32 w 53"/>
                <a:gd name="T95" fmla="*/ 8 h 80"/>
                <a:gd name="T96" fmla="*/ 29 w 53"/>
                <a:gd name="T97" fmla="*/ 2 h 80"/>
                <a:gd name="T98" fmla="*/ 27 w 53"/>
                <a:gd name="T9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80">
                  <a:moveTo>
                    <a:pt x="24" y="66"/>
                  </a:moveTo>
                  <a:cubicBezTo>
                    <a:pt x="25" y="66"/>
                    <a:pt x="25" y="66"/>
                    <a:pt x="26" y="65"/>
                  </a:cubicBezTo>
                  <a:cubicBezTo>
                    <a:pt x="26" y="65"/>
                    <a:pt x="27" y="64"/>
                    <a:pt x="27" y="63"/>
                  </a:cubicBezTo>
                  <a:cubicBezTo>
                    <a:pt x="26" y="57"/>
                    <a:pt x="25" y="50"/>
                    <a:pt x="24" y="43"/>
                  </a:cubicBezTo>
                  <a:cubicBezTo>
                    <a:pt x="24" y="42"/>
                    <a:pt x="23" y="41"/>
                    <a:pt x="22" y="41"/>
                  </a:cubicBezTo>
                  <a:cubicBezTo>
                    <a:pt x="16" y="39"/>
                    <a:pt x="12" y="37"/>
                    <a:pt x="10" y="34"/>
                  </a:cubicBezTo>
                  <a:cubicBezTo>
                    <a:pt x="7" y="32"/>
                    <a:pt x="7" y="29"/>
                    <a:pt x="7" y="27"/>
                  </a:cubicBezTo>
                  <a:cubicBezTo>
                    <a:pt x="7" y="25"/>
                    <a:pt x="7" y="24"/>
                    <a:pt x="8" y="22"/>
                  </a:cubicBezTo>
                  <a:cubicBezTo>
                    <a:pt x="8" y="21"/>
                    <a:pt x="9" y="20"/>
                    <a:pt x="10" y="19"/>
                  </a:cubicBezTo>
                  <a:cubicBezTo>
                    <a:pt x="12" y="16"/>
                    <a:pt x="16" y="15"/>
                    <a:pt x="20" y="13"/>
                  </a:cubicBezTo>
                  <a:cubicBezTo>
                    <a:pt x="21" y="13"/>
                    <a:pt x="22" y="12"/>
                    <a:pt x="22" y="11"/>
                  </a:cubicBezTo>
                  <a:cubicBezTo>
                    <a:pt x="22" y="9"/>
                    <a:pt x="21" y="7"/>
                    <a:pt x="21" y="5"/>
                  </a:cubicBezTo>
                  <a:cubicBezTo>
                    <a:pt x="23" y="4"/>
                    <a:pt x="24" y="4"/>
                    <a:pt x="25" y="4"/>
                  </a:cubicBezTo>
                  <a:cubicBezTo>
                    <a:pt x="25" y="6"/>
                    <a:pt x="25" y="8"/>
                    <a:pt x="25" y="9"/>
                  </a:cubicBezTo>
                  <a:cubicBezTo>
                    <a:pt x="25" y="10"/>
                    <a:pt x="26" y="11"/>
                    <a:pt x="26" y="11"/>
                  </a:cubicBezTo>
                  <a:cubicBezTo>
                    <a:pt x="27" y="11"/>
                    <a:pt x="27" y="11"/>
                    <a:pt x="28" y="11"/>
                  </a:cubicBezTo>
                  <a:cubicBezTo>
                    <a:pt x="28" y="11"/>
                    <a:pt x="28" y="11"/>
                    <a:pt x="28" y="11"/>
                  </a:cubicBezTo>
                  <a:cubicBezTo>
                    <a:pt x="28" y="11"/>
                    <a:pt x="28" y="11"/>
                    <a:pt x="28" y="11"/>
                  </a:cubicBezTo>
                  <a:cubicBezTo>
                    <a:pt x="28" y="11"/>
                    <a:pt x="28" y="11"/>
                    <a:pt x="28" y="11"/>
                  </a:cubicBezTo>
                  <a:cubicBezTo>
                    <a:pt x="28" y="11"/>
                    <a:pt x="30" y="12"/>
                    <a:pt x="31" y="12"/>
                  </a:cubicBezTo>
                  <a:cubicBezTo>
                    <a:pt x="33" y="13"/>
                    <a:pt x="36" y="13"/>
                    <a:pt x="39" y="14"/>
                  </a:cubicBezTo>
                  <a:cubicBezTo>
                    <a:pt x="41" y="15"/>
                    <a:pt x="43" y="16"/>
                    <a:pt x="45" y="17"/>
                  </a:cubicBezTo>
                  <a:cubicBezTo>
                    <a:pt x="44" y="18"/>
                    <a:pt x="44" y="18"/>
                    <a:pt x="44" y="18"/>
                  </a:cubicBezTo>
                  <a:cubicBezTo>
                    <a:pt x="43" y="19"/>
                    <a:pt x="42" y="21"/>
                    <a:pt x="41" y="23"/>
                  </a:cubicBezTo>
                  <a:cubicBezTo>
                    <a:pt x="41" y="23"/>
                    <a:pt x="41" y="23"/>
                    <a:pt x="41" y="23"/>
                  </a:cubicBezTo>
                  <a:cubicBezTo>
                    <a:pt x="39" y="22"/>
                    <a:pt x="37" y="20"/>
                    <a:pt x="35" y="19"/>
                  </a:cubicBezTo>
                  <a:cubicBezTo>
                    <a:pt x="34" y="18"/>
                    <a:pt x="32" y="18"/>
                    <a:pt x="31" y="17"/>
                  </a:cubicBezTo>
                  <a:cubicBezTo>
                    <a:pt x="30" y="17"/>
                    <a:pt x="29" y="16"/>
                    <a:pt x="29" y="16"/>
                  </a:cubicBezTo>
                  <a:cubicBezTo>
                    <a:pt x="28" y="16"/>
                    <a:pt x="28" y="16"/>
                    <a:pt x="28" y="16"/>
                  </a:cubicBezTo>
                  <a:cubicBezTo>
                    <a:pt x="28" y="16"/>
                    <a:pt x="27" y="16"/>
                    <a:pt x="27" y="17"/>
                  </a:cubicBezTo>
                  <a:cubicBezTo>
                    <a:pt x="26" y="17"/>
                    <a:pt x="26" y="18"/>
                    <a:pt x="26" y="18"/>
                  </a:cubicBezTo>
                  <a:cubicBezTo>
                    <a:pt x="26" y="25"/>
                    <a:pt x="27" y="31"/>
                    <a:pt x="27" y="37"/>
                  </a:cubicBezTo>
                  <a:cubicBezTo>
                    <a:pt x="27" y="38"/>
                    <a:pt x="28" y="39"/>
                    <a:pt x="29" y="39"/>
                  </a:cubicBezTo>
                  <a:cubicBezTo>
                    <a:pt x="30" y="39"/>
                    <a:pt x="30" y="39"/>
                    <a:pt x="30" y="39"/>
                  </a:cubicBezTo>
                  <a:cubicBezTo>
                    <a:pt x="34" y="41"/>
                    <a:pt x="38" y="43"/>
                    <a:pt x="42" y="46"/>
                  </a:cubicBezTo>
                  <a:cubicBezTo>
                    <a:pt x="45" y="48"/>
                    <a:pt x="47" y="50"/>
                    <a:pt x="48" y="52"/>
                  </a:cubicBezTo>
                  <a:cubicBezTo>
                    <a:pt x="48" y="53"/>
                    <a:pt x="49" y="54"/>
                    <a:pt x="49" y="55"/>
                  </a:cubicBezTo>
                  <a:cubicBezTo>
                    <a:pt x="49" y="58"/>
                    <a:pt x="48" y="61"/>
                    <a:pt x="46" y="63"/>
                  </a:cubicBezTo>
                  <a:cubicBezTo>
                    <a:pt x="43" y="66"/>
                    <a:pt x="40" y="68"/>
                    <a:pt x="35" y="69"/>
                  </a:cubicBezTo>
                  <a:cubicBezTo>
                    <a:pt x="35" y="69"/>
                    <a:pt x="34" y="69"/>
                    <a:pt x="33" y="69"/>
                  </a:cubicBezTo>
                  <a:cubicBezTo>
                    <a:pt x="32" y="69"/>
                    <a:pt x="31" y="71"/>
                    <a:pt x="31" y="72"/>
                  </a:cubicBezTo>
                  <a:cubicBezTo>
                    <a:pt x="31" y="73"/>
                    <a:pt x="31" y="74"/>
                    <a:pt x="31" y="75"/>
                  </a:cubicBezTo>
                  <a:cubicBezTo>
                    <a:pt x="30" y="75"/>
                    <a:pt x="29" y="76"/>
                    <a:pt x="28" y="76"/>
                  </a:cubicBezTo>
                  <a:cubicBezTo>
                    <a:pt x="28" y="74"/>
                    <a:pt x="28" y="73"/>
                    <a:pt x="28" y="71"/>
                  </a:cubicBezTo>
                  <a:cubicBezTo>
                    <a:pt x="28" y="70"/>
                    <a:pt x="27" y="69"/>
                    <a:pt x="26" y="69"/>
                  </a:cubicBezTo>
                  <a:cubicBezTo>
                    <a:pt x="25" y="69"/>
                    <a:pt x="24" y="69"/>
                    <a:pt x="23" y="69"/>
                  </a:cubicBezTo>
                  <a:cubicBezTo>
                    <a:pt x="19" y="69"/>
                    <a:pt x="12" y="68"/>
                    <a:pt x="6" y="66"/>
                  </a:cubicBezTo>
                  <a:cubicBezTo>
                    <a:pt x="7" y="64"/>
                    <a:pt x="8" y="62"/>
                    <a:pt x="9" y="60"/>
                  </a:cubicBezTo>
                  <a:cubicBezTo>
                    <a:pt x="14" y="63"/>
                    <a:pt x="19" y="65"/>
                    <a:pt x="24" y="66"/>
                  </a:cubicBezTo>
                  <a:cubicBezTo>
                    <a:pt x="24" y="66"/>
                    <a:pt x="24" y="66"/>
                    <a:pt x="24" y="66"/>
                  </a:cubicBezTo>
                  <a:moveTo>
                    <a:pt x="27" y="0"/>
                  </a:moveTo>
                  <a:cubicBezTo>
                    <a:pt x="27" y="0"/>
                    <a:pt x="27" y="0"/>
                    <a:pt x="27" y="0"/>
                  </a:cubicBezTo>
                  <a:cubicBezTo>
                    <a:pt x="24" y="0"/>
                    <a:pt x="22" y="0"/>
                    <a:pt x="19" y="1"/>
                  </a:cubicBezTo>
                  <a:cubicBezTo>
                    <a:pt x="18" y="1"/>
                    <a:pt x="17" y="2"/>
                    <a:pt x="17" y="3"/>
                  </a:cubicBezTo>
                  <a:cubicBezTo>
                    <a:pt x="17" y="5"/>
                    <a:pt x="17" y="7"/>
                    <a:pt x="17" y="10"/>
                  </a:cubicBezTo>
                  <a:cubicBezTo>
                    <a:pt x="13" y="11"/>
                    <a:pt x="10" y="13"/>
                    <a:pt x="7" y="16"/>
                  </a:cubicBezTo>
                  <a:cubicBezTo>
                    <a:pt x="6" y="17"/>
                    <a:pt x="5" y="19"/>
                    <a:pt x="4" y="20"/>
                  </a:cubicBezTo>
                  <a:cubicBezTo>
                    <a:pt x="3" y="22"/>
                    <a:pt x="2" y="25"/>
                    <a:pt x="2" y="27"/>
                  </a:cubicBezTo>
                  <a:cubicBezTo>
                    <a:pt x="2" y="30"/>
                    <a:pt x="3" y="34"/>
                    <a:pt x="6" y="37"/>
                  </a:cubicBezTo>
                  <a:cubicBezTo>
                    <a:pt x="9" y="40"/>
                    <a:pt x="14" y="43"/>
                    <a:pt x="20" y="45"/>
                  </a:cubicBezTo>
                  <a:cubicBezTo>
                    <a:pt x="20" y="50"/>
                    <a:pt x="21" y="56"/>
                    <a:pt x="22" y="61"/>
                  </a:cubicBezTo>
                  <a:cubicBezTo>
                    <a:pt x="17" y="60"/>
                    <a:pt x="13" y="58"/>
                    <a:pt x="9" y="56"/>
                  </a:cubicBezTo>
                  <a:cubicBezTo>
                    <a:pt x="9" y="55"/>
                    <a:pt x="8" y="55"/>
                    <a:pt x="8" y="55"/>
                  </a:cubicBezTo>
                  <a:cubicBezTo>
                    <a:pt x="8" y="55"/>
                    <a:pt x="8" y="55"/>
                    <a:pt x="7" y="55"/>
                  </a:cubicBezTo>
                  <a:cubicBezTo>
                    <a:pt x="7" y="56"/>
                    <a:pt x="6" y="56"/>
                    <a:pt x="6" y="57"/>
                  </a:cubicBezTo>
                  <a:cubicBezTo>
                    <a:pt x="5" y="60"/>
                    <a:pt x="3" y="62"/>
                    <a:pt x="0" y="65"/>
                  </a:cubicBezTo>
                  <a:cubicBezTo>
                    <a:pt x="0" y="65"/>
                    <a:pt x="0" y="66"/>
                    <a:pt x="0" y="67"/>
                  </a:cubicBezTo>
                  <a:cubicBezTo>
                    <a:pt x="0" y="67"/>
                    <a:pt x="0" y="68"/>
                    <a:pt x="1" y="68"/>
                  </a:cubicBezTo>
                  <a:cubicBezTo>
                    <a:pt x="7" y="71"/>
                    <a:pt x="12" y="72"/>
                    <a:pt x="17" y="73"/>
                  </a:cubicBezTo>
                  <a:cubicBezTo>
                    <a:pt x="19" y="73"/>
                    <a:pt x="21" y="73"/>
                    <a:pt x="22" y="73"/>
                  </a:cubicBezTo>
                  <a:cubicBezTo>
                    <a:pt x="23" y="73"/>
                    <a:pt x="23" y="73"/>
                    <a:pt x="24" y="74"/>
                  </a:cubicBezTo>
                  <a:cubicBezTo>
                    <a:pt x="24" y="75"/>
                    <a:pt x="24" y="77"/>
                    <a:pt x="25" y="78"/>
                  </a:cubicBezTo>
                  <a:cubicBezTo>
                    <a:pt x="25" y="80"/>
                    <a:pt x="26" y="80"/>
                    <a:pt x="27" y="80"/>
                  </a:cubicBezTo>
                  <a:cubicBezTo>
                    <a:pt x="27" y="80"/>
                    <a:pt x="27" y="80"/>
                    <a:pt x="27" y="80"/>
                  </a:cubicBezTo>
                  <a:cubicBezTo>
                    <a:pt x="29" y="80"/>
                    <a:pt x="32" y="80"/>
                    <a:pt x="34" y="79"/>
                  </a:cubicBezTo>
                  <a:cubicBezTo>
                    <a:pt x="35" y="79"/>
                    <a:pt x="36" y="78"/>
                    <a:pt x="36" y="77"/>
                  </a:cubicBezTo>
                  <a:cubicBezTo>
                    <a:pt x="36" y="76"/>
                    <a:pt x="36" y="74"/>
                    <a:pt x="35" y="73"/>
                  </a:cubicBezTo>
                  <a:cubicBezTo>
                    <a:pt x="36" y="73"/>
                    <a:pt x="36" y="73"/>
                    <a:pt x="36" y="73"/>
                  </a:cubicBezTo>
                  <a:cubicBezTo>
                    <a:pt x="41" y="72"/>
                    <a:pt x="46" y="69"/>
                    <a:pt x="49" y="65"/>
                  </a:cubicBezTo>
                  <a:cubicBezTo>
                    <a:pt x="52" y="63"/>
                    <a:pt x="53" y="59"/>
                    <a:pt x="53" y="55"/>
                  </a:cubicBezTo>
                  <a:cubicBezTo>
                    <a:pt x="53" y="54"/>
                    <a:pt x="53" y="52"/>
                    <a:pt x="52" y="50"/>
                  </a:cubicBezTo>
                  <a:cubicBezTo>
                    <a:pt x="50" y="47"/>
                    <a:pt x="47" y="44"/>
                    <a:pt x="45" y="42"/>
                  </a:cubicBezTo>
                  <a:cubicBezTo>
                    <a:pt x="41" y="39"/>
                    <a:pt x="36" y="37"/>
                    <a:pt x="32" y="35"/>
                  </a:cubicBezTo>
                  <a:cubicBezTo>
                    <a:pt x="31" y="31"/>
                    <a:pt x="31" y="26"/>
                    <a:pt x="31" y="22"/>
                  </a:cubicBezTo>
                  <a:cubicBezTo>
                    <a:pt x="33" y="23"/>
                    <a:pt x="37" y="25"/>
                    <a:pt x="38" y="26"/>
                  </a:cubicBezTo>
                  <a:cubicBezTo>
                    <a:pt x="39" y="27"/>
                    <a:pt x="39" y="27"/>
                    <a:pt x="41" y="27"/>
                  </a:cubicBezTo>
                  <a:cubicBezTo>
                    <a:pt x="41" y="27"/>
                    <a:pt x="41" y="27"/>
                    <a:pt x="41" y="27"/>
                  </a:cubicBezTo>
                  <a:cubicBezTo>
                    <a:pt x="41" y="27"/>
                    <a:pt x="41" y="27"/>
                    <a:pt x="41" y="27"/>
                  </a:cubicBezTo>
                  <a:cubicBezTo>
                    <a:pt x="42" y="27"/>
                    <a:pt x="43" y="27"/>
                    <a:pt x="43" y="26"/>
                  </a:cubicBezTo>
                  <a:cubicBezTo>
                    <a:pt x="44" y="26"/>
                    <a:pt x="44" y="26"/>
                    <a:pt x="44" y="25"/>
                  </a:cubicBezTo>
                  <a:cubicBezTo>
                    <a:pt x="45" y="24"/>
                    <a:pt x="47" y="22"/>
                    <a:pt x="48" y="20"/>
                  </a:cubicBezTo>
                  <a:cubicBezTo>
                    <a:pt x="48" y="20"/>
                    <a:pt x="48" y="20"/>
                    <a:pt x="49" y="19"/>
                  </a:cubicBezTo>
                  <a:cubicBezTo>
                    <a:pt x="49" y="18"/>
                    <a:pt x="49" y="18"/>
                    <a:pt x="49" y="17"/>
                  </a:cubicBezTo>
                  <a:cubicBezTo>
                    <a:pt x="49" y="16"/>
                    <a:pt x="49" y="15"/>
                    <a:pt x="48" y="14"/>
                  </a:cubicBezTo>
                  <a:cubicBezTo>
                    <a:pt x="46" y="12"/>
                    <a:pt x="42" y="11"/>
                    <a:pt x="38" y="9"/>
                  </a:cubicBezTo>
                  <a:cubicBezTo>
                    <a:pt x="36" y="9"/>
                    <a:pt x="34" y="8"/>
                    <a:pt x="32" y="8"/>
                  </a:cubicBezTo>
                  <a:cubicBezTo>
                    <a:pt x="31" y="8"/>
                    <a:pt x="30" y="7"/>
                    <a:pt x="30" y="7"/>
                  </a:cubicBezTo>
                  <a:cubicBezTo>
                    <a:pt x="29" y="5"/>
                    <a:pt x="29" y="3"/>
                    <a:pt x="29" y="2"/>
                  </a:cubicBezTo>
                  <a:cubicBezTo>
                    <a:pt x="29" y="1"/>
                    <a:pt x="29" y="0"/>
                    <a:pt x="28" y="0"/>
                  </a:cubicBezTo>
                  <a:cubicBezTo>
                    <a:pt x="28" y="0"/>
                    <a:pt x="28" y="0"/>
                    <a:pt x="2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71"/>
            <p:cNvSpPr>
              <a:spLocks noEditPoints="1"/>
            </p:cNvSpPr>
            <p:nvPr/>
          </p:nvSpPr>
          <p:spPr bwMode="auto">
            <a:xfrm>
              <a:off x="4359" y="764"/>
              <a:ext cx="28" cy="47"/>
            </a:xfrm>
            <a:custGeom>
              <a:avLst/>
              <a:gdLst>
                <a:gd name="T0" fmla="*/ 7 w 12"/>
                <a:gd name="T1" fmla="*/ 14 h 20"/>
                <a:gd name="T2" fmla="*/ 6 w 12"/>
                <a:gd name="T3" fmla="*/ 13 h 20"/>
                <a:gd name="T4" fmla="*/ 5 w 12"/>
                <a:gd name="T5" fmla="*/ 9 h 20"/>
                <a:gd name="T6" fmla="*/ 5 w 12"/>
                <a:gd name="T7" fmla="*/ 9 h 20"/>
                <a:gd name="T8" fmla="*/ 5 w 12"/>
                <a:gd name="T9" fmla="*/ 8 h 20"/>
                <a:gd name="T10" fmla="*/ 7 w 12"/>
                <a:gd name="T11" fmla="*/ 6 h 20"/>
                <a:gd name="T12" fmla="*/ 7 w 12"/>
                <a:gd name="T13" fmla="*/ 14 h 20"/>
                <a:gd name="T14" fmla="*/ 9 w 12"/>
                <a:gd name="T15" fmla="*/ 0 h 20"/>
                <a:gd name="T16" fmla="*/ 8 w 12"/>
                <a:gd name="T17" fmla="*/ 0 h 20"/>
                <a:gd name="T18" fmla="*/ 6 w 12"/>
                <a:gd name="T19" fmla="*/ 1 h 20"/>
                <a:gd name="T20" fmla="*/ 2 w 12"/>
                <a:gd name="T21" fmla="*/ 4 h 20"/>
                <a:gd name="T22" fmla="*/ 0 w 12"/>
                <a:gd name="T23" fmla="*/ 9 h 20"/>
                <a:gd name="T24" fmla="*/ 0 w 12"/>
                <a:gd name="T25" fmla="*/ 10 h 20"/>
                <a:gd name="T26" fmla="*/ 3 w 12"/>
                <a:gd name="T27" fmla="*/ 15 h 20"/>
                <a:gd name="T28" fmla="*/ 7 w 12"/>
                <a:gd name="T29" fmla="*/ 19 h 20"/>
                <a:gd name="T30" fmla="*/ 9 w 12"/>
                <a:gd name="T31" fmla="*/ 20 h 20"/>
                <a:gd name="T32" fmla="*/ 10 w 12"/>
                <a:gd name="T33" fmla="*/ 20 h 20"/>
                <a:gd name="T34" fmla="*/ 11 w 12"/>
                <a:gd name="T35" fmla="*/ 20 h 20"/>
                <a:gd name="T36" fmla="*/ 12 w 12"/>
                <a:gd name="T37" fmla="*/ 18 h 20"/>
                <a:gd name="T38" fmla="*/ 11 w 12"/>
                <a:gd name="T39" fmla="*/ 2 h 20"/>
                <a:gd name="T40" fmla="*/ 10 w 12"/>
                <a:gd name="T41" fmla="*/ 0 h 20"/>
                <a:gd name="T42" fmla="*/ 9 w 1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7" y="14"/>
                  </a:moveTo>
                  <a:cubicBezTo>
                    <a:pt x="7" y="13"/>
                    <a:pt x="6" y="13"/>
                    <a:pt x="6" y="13"/>
                  </a:cubicBezTo>
                  <a:cubicBezTo>
                    <a:pt x="5" y="12"/>
                    <a:pt x="5" y="11"/>
                    <a:pt x="5" y="9"/>
                  </a:cubicBezTo>
                  <a:cubicBezTo>
                    <a:pt x="5" y="9"/>
                    <a:pt x="5" y="9"/>
                    <a:pt x="5" y="9"/>
                  </a:cubicBezTo>
                  <a:cubicBezTo>
                    <a:pt x="5" y="9"/>
                    <a:pt x="5" y="8"/>
                    <a:pt x="5" y="8"/>
                  </a:cubicBezTo>
                  <a:cubicBezTo>
                    <a:pt x="5" y="7"/>
                    <a:pt x="6" y="6"/>
                    <a:pt x="7" y="6"/>
                  </a:cubicBezTo>
                  <a:cubicBezTo>
                    <a:pt x="7" y="8"/>
                    <a:pt x="7" y="11"/>
                    <a:pt x="7" y="14"/>
                  </a:cubicBezTo>
                  <a:moveTo>
                    <a:pt x="9" y="0"/>
                  </a:moveTo>
                  <a:cubicBezTo>
                    <a:pt x="9" y="0"/>
                    <a:pt x="8" y="0"/>
                    <a:pt x="8" y="0"/>
                  </a:cubicBezTo>
                  <a:cubicBezTo>
                    <a:pt x="7" y="0"/>
                    <a:pt x="7" y="1"/>
                    <a:pt x="6" y="1"/>
                  </a:cubicBezTo>
                  <a:cubicBezTo>
                    <a:pt x="5" y="2"/>
                    <a:pt x="3" y="3"/>
                    <a:pt x="2" y="4"/>
                  </a:cubicBezTo>
                  <a:cubicBezTo>
                    <a:pt x="1" y="6"/>
                    <a:pt x="0" y="7"/>
                    <a:pt x="0" y="9"/>
                  </a:cubicBezTo>
                  <a:cubicBezTo>
                    <a:pt x="0" y="10"/>
                    <a:pt x="0" y="10"/>
                    <a:pt x="0" y="10"/>
                  </a:cubicBezTo>
                  <a:cubicBezTo>
                    <a:pt x="0" y="12"/>
                    <a:pt x="1" y="14"/>
                    <a:pt x="3" y="15"/>
                  </a:cubicBezTo>
                  <a:cubicBezTo>
                    <a:pt x="4" y="17"/>
                    <a:pt x="6" y="18"/>
                    <a:pt x="7" y="19"/>
                  </a:cubicBezTo>
                  <a:cubicBezTo>
                    <a:pt x="8" y="19"/>
                    <a:pt x="9" y="20"/>
                    <a:pt x="9" y="20"/>
                  </a:cubicBezTo>
                  <a:cubicBezTo>
                    <a:pt x="9" y="20"/>
                    <a:pt x="10" y="20"/>
                    <a:pt x="10" y="20"/>
                  </a:cubicBezTo>
                  <a:cubicBezTo>
                    <a:pt x="10" y="20"/>
                    <a:pt x="11" y="20"/>
                    <a:pt x="11" y="20"/>
                  </a:cubicBezTo>
                  <a:cubicBezTo>
                    <a:pt x="12" y="19"/>
                    <a:pt x="12" y="18"/>
                    <a:pt x="12" y="18"/>
                  </a:cubicBezTo>
                  <a:cubicBezTo>
                    <a:pt x="12" y="12"/>
                    <a:pt x="11" y="7"/>
                    <a:pt x="11" y="2"/>
                  </a:cubicBezTo>
                  <a:cubicBezTo>
                    <a:pt x="11" y="1"/>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72"/>
            <p:cNvSpPr>
              <a:spLocks noEditPoints="1"/>
            </p:cNvSpPr>
            <p:nvPr/>
          </p:nvSpPr>
          <p:spPr bwMode="auto">
            <a:xfrm>
              <a:off x="4399" y="830"/>
              <a:ext cx="33" cy="52"/>
            </a:xfrm>
            <a:custGeom>
              <a:avLst/>
              <a:gdLst>
                <a:gd name="T0" fmla="*/ 6 w 14"/>
                <a:gd name="T1" fmla="*/ 18 h 22"/>
                <a:gd name="T2" fmla="*/ 5 w 14"/>
                <a:gd name="T3" fmla="*/ 7 h 22"/>
                <a:gd name="T4" fmla="*/ 7 w 14"/>
                <a:gd name="T5" fmla="*/ 9 h 22"/>
                <a:gd name="T6" fmla="*/ 10 w 14"/>
                <a:gd name="T7" fmla="*/ 14 h 22"/>
                <a:gd name="T8" fmla="*/ 10 w 14"/>
                <a:gd name="T9" fmla="*/ 14 h 22"/>
                <a:gd name="T10" fmla="*/ 8 w 14"/>
                <a:gd name="T11" fmla="*/ 16 h 22"/>
                <a:gd name="T12" fmla="*/ 6 w 14"/>
                <a:gd name="T13" fmla="*/ 18 h 22"/>
                <a:gd name="T14" fmla="*/ 2 w 14"/>
                <a:gd name="T15" fmla="*/ 0 h 22"/>
                <a:gd name="T16" fmla="*/ 1 w 14"/>
                <a:gd name="T17" fmla="*/ 1 h 22"/>
                <a:gd name="T18" fmla="*/ 0 w 14"/>
                <a:gd name="T19" fmla="*/ 3 h 22"/>
                <a:gd name="T20" fmla="*/ 2 w 14"/>
                <a:gd name="T21" fmla="*/ 21 h 22"/>
                <a:gd name="T22" fmla="*/ 3 w 14"/>
                <a:gd name="T23" fmla="*/ 22 h 22"/>
                <a:gd name="T24" fmla="*/ 4 w 14"/>
                <a:gd name="T25" fmla="*/ 22 h 22"/>
                <a:gd name="T26" fmla="*/ 5 w 14"/>
                <a:gd name="T27" fmla="*/ 22 h 22"/>
                <a:gd name="T28" fmla="*/ 7 w 14"/>
                <a:gd name="T29" fmla="*/ 22 h 22"/>
                <a:gd name="T30" fmla="*/ 11 w 14"/>
                <a:gd name="T31" fmla="*/ 19 h 22"/>
                <a:gd name="T32" fmla="*/ 14 w 14"/>
                <a:gd name="T33" fmla="*/ 15 h 22"/>
                <a:gd name="T34" fmla="*/ 12 w 14"/>
                <a:gd name="T35" fmla="*/ 15 h 22"/>
                <a:gd name="T36" fmla="*/ 14 w 14"/>
                <a:gd name="T37" fmla="*/ 15 h 22"/>
                <a:gd name="T38" fmla="*/ 14 w 14"/>
                <a:gd name="T39" fmla="*/ 14 h 22"/>
                <a:gd name="T40" fmla="*/ 10 w 14"/>
                <a:gd name="T41" fmla="*/ 6 h 22"/>
                <a:gd name="T42" fmla="*/ 3 w 14"/>
                <a:gd name="T43" fmla="*/ 1 h 22"/>
                <a:gd name="T44" fmla="*/ 2 w 14"/>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2">
                  <a:moveTo>
                    <a:pt x="6" y="18"/>
                  </a:moveTo>
                  <a:cubicBezTo>
                    <a:pt x="6" y="14"/>
                    <a:pt x="5" y="10"/>
                    <a:pt x="5" y="7"/>
                  </a:cubicBezTo>
                  <a:cubicBezTo>
                    <a:pt x="6" y="7"/>
                    <a:pt x="7" y="8"/>
                    <a:pt x="7" y="9"/>
                  </a:cubicBezTo>
                  <a:cubicBezTo>
                    <a:pt x="9" y="10"/>
                    <a:pt x="10" y="12"/>
                    <a:pt x="10" y="14"/>
                  </a:cubicBezTo>
                  <a:cubicBezTo>
                    <a:pt x="10" y="14"/>
                    <a:pt x="10" y="14"/>
                    <a:pt x="10" y="14"/>
                  </a:cubicBezTo>
                  <a:cubicBezTo>
                    <a:pt x="9" y="15"/>
                    <a:pt x="9" y="16"/>
                    <a:pt x="8" y="16"/>
                  </a:cubicBezTo>
                  <a:cubicBezTo>
                    <a:pt x="8" y="17"/>
                    <a:pt x="7" y="17"/>
                    <a:pt x="6" y="18"/>
                  </a:cubicBezTo>
                  <a:moveTo>
                    <a:pt x="2" y="0"/>
                  </a:moveTo>
                  <a:cubicBezTo>
                    <a:pt x="2" y="0"/>
                    <a:pt x="2" y="1"/>
                    <a:pt x="1" y="1"/>
                  </a:cubicBezTo>
                  <a:cubicBezTo>
                    <a:pt x="1" y="1"/>
                    <a:pt x="0" y="2"/>
                    <a:pt x="0" y="3"/>
                  </a:cubicBezTo>
                  <a:cubicBezTo>
                    <a:pt x="1" y="9"/>
                    <a:pt x="1" y="15"/>
                    <a:pt x="2" y="21"/>
                  </a:cubicBezTo>
                  <a:cubicBezTo>
                    <a:pt x="2" y="21"/>
                    <a:pt x="2" y="22"/>
                    <a:pt x="3" y="22"/>
                  </a:cubicBezTo>
                  <a:cubicBezTo>
                    <a:pt x="3" y="22"/>
                    <a:pt x="4" y="22"/>
                    <a:pt x="4" y="22"/>
                  </a:cubicBezTo>
                  <a:cubicBezTo>
                    <a:pt x="4" y="22"/>
                    <a:pt x="4" y="22"/>
                    <a:pt x="5" y="22"/>
                  </a:cubicBezTo>
                  <a:cubicBezTo>
                    <a:pt x="5" y="22"/>
                    <a:pt x="6" y="22"/>
                    <a:pt x="7" y="22"/>
                  </a:cubicBezTo>
                  <a:cubicBezTo>
                    <a:pt x="9" y="21"/>
                    <a:pt x="10" y="21"/>
                    <a:pt x="11" y="19"/>
                  </a:cubicBezTo>
                  <a:cubicBezTo>
                    <a:pt x="13" y="18"/>
                    <a:pt x="13" y="17"/>
                    <a:pt x="14" y="15"/>
                  </a:cubicBezTo>
                  <a:cubicBezTo>
                    <a:pt x="12" y="15"/>
                    <a:pt x="12" y="15"/>
                    <a:pt x="12" y="15"/>
                  </a:cubicBezTo>
                  <a:cubicBezTo>
                    <a:pt x="14" y="15"/>
                    <a:pt x="14" y="15"/>
                    <a:pt x="14" y="15"/>
                  </a:cubicBezTo>
                  <a:cubicBezTo>
                    <a:pt x="14" y="15"/>
                    <a:pt x="14" y="14"/>
                    <a:pt x="14" y="14"/>
                  </a:cubicBezTo>
                  <a:cubicBezTo>
                    <a:pt x="14" y="10"/>
                    <a:pt x="12" y="8"/>
                    <a:pt x="10" y="6"/>
                  </a:cubicBezTo>
                  <a:cubicBezTo>
                    <a:pt x="8" y="3"/>
                    <a:pt x="6" y="2"/>
                    <a:pt x="3" y="1"/>
                  </a:cubicBezTo>
                  <a:cubicBezTo>
                    <a:pt x="3"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773"/>
            <p:cNvSpPr>
              <a:spLocks noEditPoints="1"/>
            </p:cNvSpPr>
            <p:nvPr/>
          </p:nvSpPr>
          <p:spPr bwMode="auto">
            <a:xfrm>
              <a:off x="3049" y="2901"/>
              <a:ext cx="190" cy="189"/>
            </a:xfrm>
            <a:custGeom>
              <a:avLst/>
              <a:gdLst>
                <a:gd name="T0" fmla="*/ 48 w 80"/>
                <a:gd name="T1" fmla="*/ 76 h 80"/>
                <a:gd name="T2" fmla="*/ 43 w 80"/>
                <a:gd name="T3" fmla="*/ 76 h 80"/>
                <a:gd name="T4" fmla="*/ 43 w 80"/>
                <a:gd name="T5" fmla="*/ 77 h 80"/>
                <a:gd name="T6" fmla="*/ 37 w 80"/>
                <a:gd name="T7" fmla="*/ 77 h 80"/>
                <a:gd name="T8" fmla="*/ 39 w 80"/>
                <a:gd name="T9" fmla="*/ 77 h 80"/>
                <a:gd name="T10" fmla="*/ 35 w 80"/>
                <a:gd name="T11" fmla="*/ 74 h 80"/>
                <a:gd name="T12" fmla="*/ 32 w 80"/>
                <a:gd name="T13" fmla="*/ 76 h 80"/>
                <a:gd name="T14" fmla="*/ 34 w 80"/>
                <a:gd name="T15" fmla="*/ 74 h 80"/>
                <a:gd name="T16" fmla="*/ 27 w 80"/>
                <a:gd name="T17" fmla="*/ 75 h 80"/>
                <a:gd name="T18" fmla="*/ 29 w 80"/>
                <a:gd name="T19" fmla="*/ 75 h 80"/>
                <a:gd name="T20" fmla="*/ 27 w 80"/>
                <a:gd name="T21" fmla="*/ 70 h 80"/>
                <a:gd name="T22" fmla="*/ 23 w 80"/>
                <a:gd name="T23" fmla="*/ 73 h 80"/>
                <a:gd name="T24" fmla="*/ 25 w 80"/>
                <a:gd name="T25" fmla="*/ 69 h 80"/>
                <a:gd name="T26" fmla="*/ 13 w 80"/>
                <a:gd name="T27" fmla="*/ 64 h 80"/>
                <a:gd name="T28" fmla="*/ 16 w 80"/>
                <a:gd name="T29" fmla="*/ 68 h 80"/>
                <a:gd name="T30" fmla="*/ 13 w 80"/>
                <a:gd name="T31" fmla="*/ 55 h 80"/>
                <a:gd name="T32" fmla="*/ 9 w 80"/>
                <a:gd name="T33" fmla="*/ 58 h 80"/>
                <a:gd name="T34" fmla="*/ 11 w 80"/>
                <a:gd name="T35" fmla="*/ 50 h 80"/>
                <a:gd name="T36" fmla="*/ 9 w 80"/>
                <a:gd name="T37" fmla="*/ 58 h 80"/>
                <a:gd name="T38" fmla="*/ 9 w 80"/>
                <a:gd name="T39" fmla="*/ 44 h 80"/>
                <a:gd name="T40" fmla="*/ 6 w 80"/>
                <a:gd name="T41" fmla="*/ 53 h 80"/>
                <a:gd name="T42" fmla="*/ 7 w 80"/>
                <a:gd name="T43" fmla="*/ 36 h 80"/>
                <a:gd name="T44" fmla="*/ 9 w 80"/>
                <a:gd name="T45" fmla="*/ 42 h 80"/>
                <a:gd name="T46" fmla="*/ 4 w 80"/>
                <a:gd name="T47" fmla="*/ 34 h 80"/>
                <a:gd name="T48" fmla="*/ 6 w 80"/>
                <a:gd name="T49" fmla="*/ 35 h 80"/>
                <a:gd name="T50" fmla="*/ 5 w 80"/>
                <a:gd name="T51" fmla="*/ 29 h 80"/>
                <a:gd name="T52" fmla="*/ 4 w 80"/>
                <a:gd name="T53" fmla="*/ 31 h 80"/>
                <a:gd name="T54" fmla="*/ 10 w 80"/>
                <a:gd name="T55" fmla="*/ 21 h 80"/>
                <a:gd name="T56" fmla="*/ 5 w 80"/>
                <a:gd name="T57" fmla="*/ 27 h 80"/>
                <a:gd name="T58" fmla="*/ 12 w 80"/>
                <a:gd name="T59" fmla="*/ 17 h 80"/>
                <a:gd name="T60" fmla="*/ 9 w 80"/>
                <a:gd name="T61" fmla="*/ 20 h 80"/>
                <a:gd name="T62" fmla="*/ 15 w 80"/>
                <a:gd name="T63" fmla="*/ 50 h 80"/>
                <a:gd name="T64" fmla="*/ 32 w 80"/>
                <a:gd name="T65" fmla="*/ 5 h 80"/>
                <a:gd name="T66" fmla="*/ 75 w 80"/>
                <a:gd name="T67" fmla="*/ 30 h 80"/>
                <a:gd name="T68" fmla="*/ 55 w 80"/>
                <a:gd name="T69" fmla="*/ 72 h 80"/>
                <a:gd name="T70" fmla="*/ 40 w 80"/>
                <a:gd name="T71" fmla="*/ 0 h 80"/>
                <a:gd name="T72" fmla="*/ 22 w 80"/>
                <a:gd name="T73" fmla="*/ 6 h 80"/>
                <a:gd name="T74" fmla="*/ 8 w 80"/>
                <a:gd name="T75" fmla="*/ 14 h 80"/>
                <a:gd name="T76" fmla="*/ 0 w 80"/>
                <a:gd name="T77" fmla="*/ 39 h 80"/>
                <a:gd name="T78" fmla="*/ 34 w 80"/>
                <a:gd name="T79" fmla="*/ 80 h 80"/>
                <a:gd name="T80" fmla="*/ 41 w 80"/>
                <a:gd name="T81" fmla="*/ 80 h 80"/>
                <a:gd name="T82" fmla="*/ 46 w 80"/>
                <a:gd name="T83" fmla="*/ 80 h 80"/>
                <a:gd name="T84" fmla="*/ 48 w 80"/>
                <a:gd name="T85" fmla="*/ 80 h 80"/>
                <a:gd name="T86" fmla="*/ 74 w 80"/>
                <a:gd name="T87" fmla="*/ 62 h 80"/>
                <a:gd name="T88" fmla="*/ 63 w 80"/>
                <a:gd name="T89"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 h="80">
                  <a:moveTo>
                    <a:pt x="46" y="77"/>
                  </a:moveTo>
                  <a:cubicBezTo>
                    <a:pt x="47" y="76"/>
                    <a:pt x="47" y="76"/>
                    <a:pt x="47" y="76"/>
                  </a:cubicBezTo>
                  <a:cubicBezTo>
                    <a:pt x="48" y="76"/>
                    <a:pt x="48" y="76"/>
                    <a:pt x="48" y="76"/>
                  </a:cubicBezTo>
                  <a:cubicBezTo>
                    <a:pt x="47" y="76"/>
                    <a:pt x="46" y="77"/>
                    <a:pt x="46" y="77"/>
                  </a:cubicBezTo>
                  <a:moveTo>
                    <a:pt x="41" y="77"/>
                  </a:moveTo>
                  <a:cubicBezTo>
                    <a:pt x="42" y="77"/>
                    <a:pt x="42" y="76"/>
                    <a:pt x="43" y="76"/>
                  </a:cubicBezTo>
                  <a:cubicBezTo>
                    <a:pt x="43" y="76"/>
                    <a:pt x="44" y="76"/>
                    <a:pt x="44" y="76"/>
                  </a:cubicBezTo>
                  <a:cubicBezTo>
                    <a:pt x="44" y="76"/>
                    <a:pt x="44" y="76"/>
                    <a:pt x="44" y="76"/>
                  </a:cubicBezTo>
                  <a:cubicBezTo>
                    <a:pt x="43" y="77"/>
                    <a:pt x="43" y="77"/>
                    <a:pt x="43" y="77"/>
                  </a:cubicBezTo>
                  <a:cubicBezTo>
                    <a:pt x="43" y="77"/>
                    <a:pt x="42" y="77"/>
                    <a:pt x="41" y="77"/>
                  </a:cubicBezTo>
                  <a:moveTo>
                    <a:pt x="39" y="77"/>
                  </a:moveTo>
                  <a:cubicBezTo>
                    <a:pt x="39" y="77"/>
                    <a:pt x="38" y="77"/>
                    <a:pt x="37" y="77"/>
                  </a:cubicBezTo>
                  <a:cubicBezTo>
                    <a:pt x="38" y="76"/>
                    <a:pt x="38" y="76"/>
                    <a:pt x="39" y="75"/>
                  </a:cubicBezTo>
                  <a:cubicBezTo>
                    <a:pt x="39" y="75"/>
                    <a:pt x="40" y="75"/>
                    <a:pt x="41" y="75"/>
                  </a:cubicBezTo>
                  <a:cubicBezTo>
                    <a:pt x="40" y="76"/>
                    <a:pt x="40" y="77"/>
                    <a:pt x="39" y="77"/>
                  </a:cubicBezTo>
                  <a:moveTo>
                    <a:pt x="35" y="77"/>
                  </a:moveTo>
                  <a:cubicBezTo>
                    <a:pt x="35" y="77"/>
                    <a:pt x="34" y="77"/>
                    <a:pt x="34" y="76"/>
                  </a:cubicBezTo>
                  <a:cubicBezTo>
                    <a:pt x="34" y="76"/>
                    <a:pt x="35" y="75"/>
                    <a:pt x="35" y="74"/>
                  </a:cubicBezTo>
                  <a:cubicBezTo>
                    <a:pt x="36" y="74"/>
                    <a:pt x="36" y="74"/>
                    <a:pt x="37" y="75"/>
                  </a:cubicBezTo>
                  <a:cubicBezTo>
                    <a:pt x="36" y="75"/>
                    <a:pt x="36" y="76"/>
                    <a:pt x="35" y="77"/>
                  </a:cubicBezTo>
                  <a:moveTo>
                    <a:pt x="32" y="76"/>
                  </a:moveTo>
                  <a:cubicBezTo>
                    <a:pt x="31" y="76"/>
                    <a:pt x="31" y="76"/>
                    <a:pt x="31" y="76"/>
                  </a:cubicBezTo>
                  <a:cubicBezTo>
                    <a:pt x="32" y="75"/>
                    <a:pt x="32" y="74"/>
                    <a:pt x="33" y="73"/>
                  </a:cubicBezTo>
                  <a:cubicBezTo>
                    <a:pt x="33" y="73"/>
                    <a:pt x="33" y="73"/>
                    <a:pt x="34" y="74"/>
                  </a:cubicBezTo>
                  <a:cubicBezTo>
                    <a:pt x="33" y="74"/>
                    <a:pt x="33" y="75"/>
                    <a:pt x="32" y="76"/>
                  </a:cubicBezTo>
                  <a:moveTo>
                    <a:pt x="29" y="75"/>
                  </a:moveTo>
                  <a:cubicBezTo>
                    <a:pt x="28" y="75"/>
                    <a:pt x="28" y="75"/>
                    <a:pt x="27" y="75"/>
                  </a:cubicBezTo>
                  <a:cubicBezTo>
                    <a:pt x="28" y="74"/>
                    <a:pt x="29" y="73"/>
                    <a:pt x="29" y="71"/>
                  </a:cubicBezTo>
                  <a:cubicBezTo>
                    <a:pt x="30" y="72"/>
                    <a:pt x="30" y="72"/>
                    <a:pt x="31" y="72"/>
                  </a:cubicBezTo>
                  <a:cubicBezTo>
                    <a:pt x="31" y="73"/>
                    <a:pt x="30" y="74"/>
                    <a:pt x="29" y="75"/>
                  </a:cubicBezTo>
                  <a:moveTo>
                    <a:pt x="25" y="74"/>
                  </a:moveTo>
                  <a:cubicBezTo>
                    <a:pt x="25" y="74"/>
                    <a:pt x="24" y="74"/>
                    <a:pt x="24" y="73"/>
                  </a:cubicBezTo>
                  <a:cubicBezTo>
                    <a:pt x="25" y="72"/>
                    <a:pt x="26" y="71"/>
                    <a:pt x="27" y="70"/>
                  </a:cubicBezTo>
                  <a:cubicBezTo>
                    <a:pt x="27" y="70"/>
                    <a:pt x="28" y="70"/>
                    <a:pt x="28" y="71"/>
                  </a:cubicBezTo>
                  <a:cubicBezTo>
                    <a:pt x="27" y="72"/>
                    <a:pt x="26" y="73"/>
                    <a:pt x="25" y="74"/>
                  </a:cubicBezTo>
                  <a:moveTo>
                    <a:pt x="23" y="73"/>
                  </a:moveTo>
                  <a:cubicBezTo>
                    <a:pt x="21" y="72"/>
                    <a:pt x="19" y="70"/>
                    <a:pt x="17" y="69"/>
                  </a:cubicBezTo>
                  <a:cubicBezTo>
                    <a:pt x="18" y="68"/>
                    <a:pt x="19" y="66"/>
                    <a:pt x="21" y="65"/>
                  </a:cubicBezTo>
                  <a:cubicBezTo>
                    <a:pt x="22" y="66"/>
                    <a:pt x="24" y="68"/>
                    <a:pt x="25" y="69"/>
                  </a:cubicBezTo>
                  <a:cubicBezTo>
                    <a:pt x="24" y="70"/>
                    <a:pt x="23" y="71"/>
                    <a:pt x="23" y="73"/>
                  </a:cubicBezTo>
                  <a:moveTo>
                    <a:pt x="16" y="68"/>
                  </a:moveTo>
                  <a:cubicBezTo>
                    <a:pt x="15" y="67"/>
                    <a:pt x="14" y="66"/>
                    <a:pt x="13" y="64"/>
                  </a:cubicBezTo>
                  <a:cubicBezTo>
                    <a:pt x="13" y="63"/>
                    <a:pt x="15" y="61"/>
                    <a:pt x="16" y="59"/>
                  </a:cubicBezTo>
                  <a:cubicBezTo>
                    <a:pt x="17" y="61"/>
                    <a:pt x="18" y="62"/>
                    <a:pt x="19" y="64"/>
                  </a:cubicBezTo>
                  <a:cubicBezTo>
                    <a:pt x="18" y="65"/>
                    <a:pt x="17" y="67"/>
                    <a:pt x="16" y="68"/>
                  </a:cubicBezTo>
                  <a:moveTo>
                    <a:pt x="11" y="63"/>
                  </a:moveTo>
                  <a:cubicBezTo>
                    <a:pt x="11" y="62"/>
                    <a:pt x="10" y="61"/>
                    <a:pt x="9" y="60"/>
                  </a:cubicBezTo>
                  <a:cubicBezTo>
                    <a:pt x="11" y="58"/>
                    <a:pt x="12" y="57"/>
                    <a:pt x="13" y="55"/>
                  </a:cubicBezTo>
                  <a:cubicBezTo>
                    <a:pt x="14" y="56"/>
                    <a:pt x="14" y="57"/>
                    <a:pt x="15" y="58"/>
                  </a:cubicBezTo>
                  <a:cubicBezTo>
                    <a:pt x="14" y="59"/>
                    <a:pt x="12" y="61"/>
                    <a:pt x="11" y="63"/>
                  </a:cubicBezTo>
                  <a:moveTo>
                    <a:pt x="9" y="58"/>
                  </a:moveTo>
                  <a:cubicBezTo>
                    <a:pt x="8" y="57"/>
                    <a:pt x="7" y="56"/>
                    <a:pt x="7" y="54"/>
                  </a:cubicBezTo>
                  <a:cubicBezTo>
                    <a:pt x="7" y="54"/>
                    <a:pt x="7" y="54"/>
                    <a:pt x="7" y="54"/>
                  </a:cubicBezTo>
                  <a:cubicBezTo>
                    <a:pt x="8" y="53"/>
                    <a:pt x="10" y="51"/>
                    <a:pt x="11" y="50"/>
                  </a:cubicBezTo>
                  <a:cubicBezTo>
                    <a:pt x="11" y="50"/>
                    <a:pt x="11" y="51"/>
                    <a:pt x="12" y="52"/>
                  </a:cubicBezTo>
                  <a:cubicBezTo>
                    <a:pt x="12" y="52"/>
                    <a:pt x="12" y="53"/>
                    <a:pt x="12" y="53"/>
                  </a:cubicBezTo>
                  <a:cubicBezTo>
                    <a:pt x="11" y="55"/>
                    <a:pt x="10" y="57"/>
                    <a:pt x="9" y="58"/>
                  </a:cubicBezTo>
                  <a:moveTo>
                    <a:pt x="6" y="53"/>
                  </a:moveTo>
                  <a:cubicBezTo>
                    <a:pt x="6" y="51"/>
                    <a:pt x="5" y="50"/>
                    <a:pt x="5" y="49"/>
                  </a:cubicBezTo>
                  <a:cubicBezTo>
                    <a:pt x="7" y="47"/>
                    <a:pt x="8" y="46"/>
                    <a:pt x="9" y="44"/>
                  </a:cubicBezTo>
                  <a:cubicBezTo>
                    <a:pt x="10" y="45"/>
                    <a:pt x="10" y="47"/>
                    <a:pt x="10" y="48"/>
                  </a:cubicBezTo>
                  <a:cubicBezTo>
                    <a:pt x="9" y="49"/>
                    <a:pt x="8" y="50"/>
                    <a:pt x="8" y="51"/>
                  </a:cubicBezTo>
                  <a:cubicBezTo>
                    <a:pt x="7" y="52"/>
                    <a:pt x="7" y="52"/>
                    <a:pt x="6" y="53"/>
                  </a:cubicBezTo>
                  <a:moveTo>
                    <a:pt x="5" y="47"/>
                  </a:moveTo>
                  <a:cubicBezTo>
                    <a:pt x="4" y="44"/>
                    <a:pt x="4" y="41"/>
                    <a:pt x="4" y="39"/>
                  </a:cubicBezTo>
                  <a:cubicBezTo>
                    <a:pt x="5" y="38"/>
                    <a:pt x="6" y="37"/>
                    <a:pt x="7" y="36"/>
                  </a:cubicBezTo>
                  <a:cubicBezTo>
                    <a:pt x="7" y="36"/>
                    <a:pt x="8" y="35"/>
                    <a:pt x="8" y="35"/>
                  </a:cubicBezTo>
                  <a:cubicBezTo>
                    <a:pt x="8" y="35"/>
                    <a:pt x="8" y="35"/>
                    <a:pt x="8" y="35"/>
                  </a:cubicBezTo>
                  <a:cubicBezTo>
                    <a:pt x="8" y="37"/>
                    <a:pt x="9" y="40"/>
                    <a:pt x="9" y="42"/>
                  </a:cubicBezTo>
                  <a:cubicBezTo>
                    <a:pt x="8" y="44"/>
                    <a:pt x="6" y="45"/>
                    <a:pt x="5" y="47"/>
                  </a:cubicBezTo>
                  <a:moveTo>
                    <a:pt x="4" y="37"/>
                  </a:moveTo>
                  <a:cubicBezTo>
                    <a:pt x="4" y="36"/>
                    <a:pt x="4" y="35"/>
                    <a:pt x="4" y="34"/>
                  </a:cubicBezTo>
                  <a:cubicBezTo>
                    <a:pt x="6" y="33"/>
                    <a:pt x="7" y="31"/>
                    <a:pt x="9" y="30"/>
                  </a:cubicBezTo>
                  <a:cubicBezTo>
                    <a:pt x="9" y="31"/>
                    <a:pt x="9" y="31"/>
                    <a:pt x="9" y="32"/>
                  </a:cubicBezTo>
                  <a:cubicBezTo>
                    <a:pt x="8" y="33"/>
                    <a:pt x="7" y="34"/>
                    <a:pt x="6" y="35"/>
                  </a:cubicBezTo>
                  <a:cubicBezTo>
                    <a:pt x="5" y="36"/>
                    <a:pt x="4" y="36"/>
                    <a:pt x="4" y="37"/>
                  </a:cubicBezTo>
                  <a:moveTo>
                    <a:pt x="4" y="31"/>
                  </a:moveTo>
                  <a:cubicBezTo>
                    <a:pt x="5" y="31"/>
                    <a:pt x="5" y="30"/>
                    <a:pt x="5" y="29"/>
                  </a:cubicBezTo>
                  <a:cubicBezTo>
                    <a:pt x="6" y="28"/>
                    <a:pt x="8" y="27"/>
                    <a:pt x="9" y="27"/>
                  </a:cubicBezTo>
                  <a:cubicBezTo>
                    <a:pt x="9" y="28"/>
                    <a:pt x="9" y="28"/>
                    <a:pt x="9" y="28"/>
                  </a:cubicBezTo>
                  <a:cubicBezTo>
                    <a:pt x="8" y="29"/>
                    <a:pt x="6" y="30"/>
                    <a:pt x="4" y="31"/>
                  </a:cubicBezTo>
                  <a:moveTo>
                    <a:pt x="5" y="27"/>
                  </a:moveTo>
                  <a:cubicBezTo>
                    <a:pt x="6" y="26"/>
                    <a:pt x="6" y="25"/>
                    <a:pt x="7" y="24"/>
                  </a:cubicBezTo>
                  <a:cubicBezTo>
                    <a:pt x="8" y="23"/>
                    <a:pt x="9" y="22"/>
                    <a:pt x="10" y="21"/>
                  </a:cubicBezTo>
                  <a:cubicBezTo>
                    <a:pt x="11" y="21"/>
                    <a:pt x="11" y="21"/>
                    <a:pt x="11" y="21"/>
                  </a:cubicBezTo>
                  <a:cubicBezTo>
                    <a:pt x="10" y="22"/>
                    <a:pt x="10" y="23"/>
                    <a:pt x="10" y="24"/>
                  </a:cubicBezTo>
                  <a:cubicBezTo>
                    <a:pt x="8" y="25"/>
                    <a:pt x="7" y="26"/>
                    <a:pt x="5" y="27"/>
                  </a:cubicBezTo>
                  <a:moveTo>
                    <a:pt x="8" y="21"/>
                  </a:moveTo>
                  <a:cubicBezTo>
                    <a:pt x="8" y="20"/>
                    <a:pt x="9" y="19"/>
                    <a:pt x="9" y="19"/>
                  </a:cubicBezTo>
                  <a:cubicBezTo>
                    <a:pt x="10" y="18"/>
                    <a:pt x="11" y="18"/>
                    <a:pt x="12" y="17"/>
                  </a:cubicBezTo>
                  <a:cubicBezTo>
                    <a:pt x="12" y="17"/>
                    <a:pt x="12" y="17"/>
                    <a:pt x="12" y="17"/>
                  </a:cubicBezTo>
                  <a:cubicBezTo>
                    <a:pt x="12" y="17"/>
                    <a:pt x="12" y="18"/>
                    <a:pt x="11" y="19"/>
                  </a:cubicBezTo>
                  <a:cubicBezTo>
                    <a:pt x="11" y="19"/>
                    <a:pt x="10" y="20"/>
                    <a:pt x="9" y="20"/>
                  </a:cubicBezTo>
                  <a:cubicBezTo>
                    <a:pt x="9" y="20"/>
                    <a:pt x="8" y="21"/>
                    <a:pt x="8" y="21"/>
                  </a:cubicBezTo>
                  <a:moveTo>
                    <a:pt x="47" y="73"/>
                  </a:moveTo>
                  <a:cubicBezTo>
                    <a:pt x="34" y="73"/>
                    <a:pt x="20" y="63"/>
                    <a:pt x="15" y="50"/>
                  </a:cubicBezTo>
                  <a:cubicBezTo>
                    <a:pt x="13" y="46"/>
                    <a:pt x="12" y="40"/>
                    <a:pt x="12" y="35"/>
                  </a:cubicBezTo>
                  <a:cubicBezTo>
                    <a:pt x="12" y="28"/>
                    <a:pt x="13" y="21"/>
                    <a:pt x="17" y="16"/>
                  </a:cubicBezTo>
                  <a:cubicBezTo>
                    <a:pt x="20" y="10"/>
                    <a:pt x="25" y="6"/>
                    <a:pt x="32" y="5"/>
                  </a:cubicBezTo>
                  <a:cubicBezTo>
                    <a:pt x="35" y="4"/>
                    <a:pt x="37" y="4"/>
                    <a:pt x="40" y="4"/>
                  </a:cubicBezTo>
                  <a:cubicBezTo>
                    <a:pt x="48" y="4"/>
                    <a:pt x="55" y="7"/>
                    <a:pt x="61" y="11"/>
                  </a:cubicBezTo>
                  <a:cubicBezTo>
                    <a:pt x="67" y="16"/>
                    <a:pt x="72" y="23"/>
                    <a:pt x="75" y="30"/>
                  </a:cubicBezTo>
                  <a:cubicBezTo>
                    <a:pt x="76" y="34"/>
                    <a:pt x="77" y="38"/>
                    <a:pt x="77" y="42"/>
                  </a:cubicBezTo>
                  <a:cubicBezTo>
                    <a:pt x="77" y="48"/>
                    <a:pt x="75" y="55"/>
                    <a:pt x="71" y="61"/>
                  </a:cubicBezTo>
                  <a:cubicBezTo>
                    <a:pt x="67" y="66"/>
                    <a:pt x="62" y="70"/>
                    <a:pt x="55" y="72"/>
                  </a:cubicBezTo>
                  <a:cubicBezTo>
                    <a:pt x="53" y="73"/>
                    <a:pt x="50" y="73"/>
                    <a:pt x="48" y="73"/>
                  </a:cubicBezTo>
                  <a:cubicBezTo>
                    <a:pt x="48" y="73"/>
                    <a:pt x="48" y="73"/>
                    <a:pt x="47" y="73"/>
                  </a:cubicBezTo>
                  <a:moveTo>
                    <a:pt x="40" y="0"/>
                  </a:moveTo>
                  <a:cubicBezTo>
                    <a:pt x="40" y="0"/>
                    <a:pt x="40" y="0"/>
                    <a:pt x="40" y="0"/>
                  </a:cubicBezTo>
                  <a:cubicBezTo>
                    <a:pt x="37" y="0"/>
                    <a:pt x="34" y="1"/>
                    <a:pt x="31" y="1"/>
                  </a:cubicBezTo>
                  <a:cubicBezTo>
                    <a:pt x="28" y="2"/>
                    <a:pt x="24" y="4"/>
                    <a:pt x="22" y="6"/>
                  </a:cubicBezTo>
                  <a:cubicBezTo>
                    <a:pt x="21" y="6"/>
                    <a:pt x="21" y="6"/>
                    <a:pt x="21" y="6"/>
                  </a:cubicBezTo>
                  <a:cubicBezTo>
                    <a:pt x="17" y="8"/>
                    <a:pt x="13" y="10"/>
                    <a:pt x="9" y="14"/>
                  </a:cubicBezTo>
                  <a:cubicBezTo>
                    <a:pt x="9" y="14"/>
                    <a:pt x="8" y="14"/>
                    <a:pt x="8" y="14"/>
                  </a:cubicBezTo>
                  <a:cubicBezTo>
                    <a:pt x="8" y="15"/>
                    <a:pt x="8" y="15"/>
                    <a:pt x="8" y="15"/>
                  </a:cubicBezTo>
                  <a:cubicBezTo>
                    <a:pt x="7" y="16"/>
                    <a:pt x="7" y="16"/>
                    <a:pt x="7" y="16"/>
                  </a:cubicBezTo>
                  <a:cubicBezTo>
                    <a:pt x="3" y="22"/>
                    <a:pt x="0" y="30"/>
                    <a:pt x="0" y="39"/>
                  </a:cubicBezTo>
                  <a:cubicBezTo>
                    <a:pt x="0" y="44"/>
                    <a:pt x="1" y="50"/>
                    <a:pt x="3" y="55"/>
                  </a:cubicBezTo>
                  <a:cubicBezTo>
                    <a:pt x="9" y="68"/>
                    <a:pt x="20" y="78"/>
                    <a:pt x="34" y="80"/>
                  </a:cubicBezTo>
                  <a:cubicBezTo>
                    <a:pt x="34" y="80"/>
                    <a:pt x="34" y="80"/>
                    <a:pt x="34" y="80"/>
                  </a:cubicBezTo>
                  <a:cubicBezTo>
                    <a:pt x="35" y="80"/>
                    <a:pt x="35" y="80"/>
                    <a:pt x="35" y="80"/>
                  </a:cubicBezTo>
                  <a:cubicBezTo>
                    <a:pt x="37" y="80"/>
                    <a:pt x="39" y="80"/>
                    <a:pt x="41" y="80"/>
                  </a:cubicBezTo>
                  <a:cubicBezTo>
                    <a:pt x="41" y="80"/>
                    <a:pt x="41" y="80"/>
                    <a:pt x="41" y="80"/>
                  </a:cubicBezTo>
                  <a:cubicBezTo>
                    <a:pt x="42" y="80"/>
                    <a:pt x="44" y="80"/>
                    <a:pt x="45" y="80"/>
                  </a:cubicBezTo>
                  <a:cubicBezTo>
                    <a:pt x="46" y="80"/>
                    <a:pt x="46" y="80"/>
                    <a:pt x="46" y="80"/>
                  </a:cubicBezTo>
                  <a:cubicBezTo>
                    <a:pt x="46" y="80"/>
                    <a:pt x="46" y="80"/>
                    <a:pt x="46" y="80"/>
                  </a:cubicBezTo>
                  <a:cubicBezTo>
                    <a:pt x="47" y="80"/>
                    <a:pt x="47" y="80"/>
                    <a:pt x="47" y="80"/>
                  </a:cubicBezTo>
                  <a:cubicBezTo>
                    <a:pt x="47" y="80"/>
                    <a:pt x="47" y="80"/>
                    <a:pt x="47" y="80"/>
                  </a:cubicBezTo>
                  <a:cubicBezTo>
                    <a:pt x="48" y="80"/>
                    <a:pt x="48" y="80"/>
                    <a:pt x="48" y="80"/>
                  </a:cubicBezTo>
                  <a:cubicBezTo>
                    <a:pt x="52" y="78"/>
                    <a:pt x="58" y="75"/>
                    <a:pt x="62" y="73"/>
                  </a:cubicBezTo>
                  <a:cubicBezTo>
                    <a:pt x="63" y="72"/>
                    <a:pt x="63" y="72"/>
                    <a:pt x="63" y="72"/>
                  </a:cubicBezTo>
                  <a:cubicBezTo>
                    <a:pt x="67" y="70"/>
                    <a:pt x="71" y="66"/>
                    <a:pt x="74" y="62"/>
                  </a:cubicBezTo>
                  <a:cubicBezTo>
                    <a:pt x="78" y="56"/>
                    <a:pt x="80" y="49"/>
                    <a:pt x="80" y="42"/>
                  </a:cubicBezTo>
                  <a:cubicBezTo>
                    <a:pt x="80" y="37"/>
                    <a:pt x="79" y="33"/>
                    <a:pt x="78" y="29"/>
                  </a:cubicBezTo>
                  <a:cubicBezTo>
                    <a:pt x="75" y="21"/>
                    <a:pt x="70" y="14"/>
                    <a:pt x="63" y="9"/>
                  </a:cubicBezTo>
                  <a:cubicBezTo>
                    <a:pt x="57" y="4"/>
                    <a:pt x="49" y="0"/>
                    <a:pt x="4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774"/>
            <p:cNvSpPr>
              <a:spLocks noEditPoints="1"/>
            </p:cNvSpPr>
            <p:nvPr/>
          </p:nvSpPr>
          <p:spPr bwMode="auto">
            <a:xfrm>
              <a:off x="3085" y="2917"/>
              <a:ext cx="139" cy="147"/>
            </a:xfrm>
            <a:custGeom>
              <a:avLst/>
              <a:gdLst>
                <a:gd name="T0" fmla="*/ 55 w 59"/>
                <a:gd name="T1" fmla="*/ 37 h 62"/>
                <a:gd name="T2" fmla="*/ 55 w 59"/>
                <a:gd name="T3" fmla="*/ 38 h 62"/>
                <a:gd name="T4" fmla="*/ 55 w 59"/>
                <a:gd name="T5" fmla="*/ 32 h 62"/>
                <a:gd name="T6" fmla="*/ 55 w 59"/>
                <a:gd name="T7" fmla="*/ 34 h 62"/>
                <a:gd name="T8" fmla="*/ 55 w 59"/>
                <a:gd name="T9" fmla="*/ 35 h 62"/>
                <a:gd name="T10" fmla="*/ 53 w 59"/>
                <a:gd name="T11" fmla="*/ 27 h 62"/>
                <a:gd name="T12" fmla="*/ 55 w 59"/>
                <a:gd name="T13" fmla="*/ 29 h 62"/>
                <a:gd name="T14" fmla="*/ 54 w 59"/>
                <a:gd name="T15" fmla="*/ 30 h 62"/>
                <a:gd name="T16" fmla="*/ 55 w 59"/>
                <a:gd name="T17" fmla="*/ 24 h 62"/>
                <a:gd name="T18" fmla="*/ 53 w 59"/>
                <a:gd name="T19" fmla="*/ 25 h 62"/>
                <a:gd name="T20" fmla="*/ 52 w 59"/>
                <a:gd name="T21" fmla="*/ 21 h 62"/>
                <a:gd name="T22" fmla="*/ 53 w 59"/>
                <a:gd name="T23" fmla="*/ 25 h 62"/>
                <a:gd name="T24" fmla="*/ 48 w 59"/>
                <a:gd name="T25" fmla="*/ 17 h 62"/>
                <a:gd name="T26" fmla="*/ 51 w 59"/>
                <a:gd name="T27" fmla="*/ 20 h 62"/>
                <a:gd name="T28" fmla="*/ 47 w 59"/>
                <a:gd name="T29" fmla="*/ 16 h 62"/>
                <a:gd name="T30" fmla="*/ 45 w 59"/>
                <a:gd name="T31" fmla="*/ 12 h 62"/>
                <a:gd name="T32" fmla="*/ 47 w 59"/>
                <a:gd name="T33" fmla="*/ 16 h 62"/>
                <a:gd name="T34" fmla="*/ 41 w 59"/>
                <a:gd name="T35" fmla="*/ 10 h 62"/>
                <a:gd name="T36" fmla="*/ 41 w 59"/>
                <a:gd name="T37" fmla="*/ 8 h 62"/>
                <a:gd name="T38" fmla="*/ 44 w 59"/>
                <a:gd name="T39" fmla="*/ 10 h 62"/>
                <a:gd name="T40" fmla="*/ 32 w 59"/>
                <a:gd name="T41" fmla="*/ 59 h 62"/>
                <a:gd name="T42" fmla="*/ 3 w 59"/>
                <a:gd name="T43" fmla="*/ 28 h 62"/>
                <a:gd name="T44" fmla="*/ 11 w 59"/>
                <a:gd name="T45" fmla="*/ 8 h 62"/>
                <a:gd name="T46" fmla="*/ 16 w 59"/>
                <a:gd name="T47" fmla="*/ 7 h 62"/>
                <a:gd name="T48" fmla="*/ 39 w 59"/>
                <a:gd name="T49" fmla="*/ 12 h 62"/>
                <a:gd name="T50" fmla="*/ 40 w 59"/>
                <a:gd name="T51" fmla="*/ 14 h 62"/>
                <a:gd name="T52" fmla="*/ 50 w 59"/>
                <a:gd name="T53" fmla="*/ 28 h 62"/>
                <a:gd name="T54" fmla="*/ 44 w 59"/>
                <a:gd name="T55" fmla="*/ 56 h 62"/>
                <a:gd name="T56" fmla="*/ 38 w 59"/>
                <a:gd name="T57" fmla="*/ 58 h 62"/>
                <a:gd name="T58" fmla="*/ 32 w 59"/>
                <a:gd name="T59" fmla="*/ 59 h 62"/>
                <a:gd name="T60" fmla="*/ 36 w 59"/>
                <a:gd name="T61" fmla="*/ 6 h 62"/>
                <a:gd name="T62" fmla="*/ 39 w 59"/>
                <a:gd name="T63" fmla="*/ 7 h 62"/>
                <a:gd name="T64" fmla="*/ 34 w 59"/>
                <a:gd name="T65" fmla="*/ 5 h 62"/>
                <a:gd name="T66" fmla="*/ 32 w 59"/>
                <a:gd name="T67" fmla="*/ 4 h 62"/>
                <a:gd name="T68" fmla="*/ 34 w 59"/>
                <a:gd name="T69" fmla="*/ 5 h 62"/>
                <a:gd name="T70" fmla="*/ 30 w 59"/>
                <a:gd name="T71" fmla="*/ 4 h 62"/>
                <a:gd name="T72" fmla="*/ 30 w 59"/>
                <a:gd name="T73" fmla="*/ 4 h 62"/>
                <a:gd name="T74" fmla="*/ 26 w 59"/>
                <a:gd name="T75" fmla="*/ 0 h 62"/>
                <a:gd name="T76" fmla="*/ 4 w 59"/>
                <a:gd name="T77" fmla="*/ 11 h 62"/>
                <a:gd name="T78" fmla="*/ 2 w 59"/>
                <a:gd name="T79" fmla="*/ 42 h 62"/>
                <a:gd name="T80" fmla="*/ 39 w 59"/>
                <a:gd name="T81" fmla="*/ 62 h 62"/>
                <a:gd name="T82" fmla="*/ 59 w 59"/>
                <a:gd name="T83" fmla="*/ 34 h 62"/>
                <a:gd name="T84" fmla="*/ 45 w 59"/>
                <a:gd name="T85"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62">
                  <a:moveTo>
                    <a:pt x="55" y="38"/>
                  </a:moveTo>
                  <a:cubicBezTo>
                    <a:pt x="55" y="37"/>
                    <a:pt x="55" y="37"/>
                    <a:pt x="55" y="37"/>
                  </a:cubicBezTo>
                  <a:cubicBezTo>
                    <a:pt x="55" y="37"/>
                    <a:pt x="55" y="37"/>
                    <a:pt x="55" y="37"/>
                  </a:cubicBezTo>
                  <a:cubicBezTo>
                    <a:pt x="55" y="38"/>
                    <a:pt x="55" y="38"/>
                    <a:pt x="55" y="38"/>
                  </a:cubicBezTo>
                  <a:moveTo>
                    <a:pt x="55" y="35"/>
                  </a:moveTo>
                  <a:cubicBezTo>
                    <a:pt x="55" y="34"/>
                    <a:pt x="55" y="33"/>
                    <a:pt x="55" y="32"/>
                  </a:cubicBezTo>
                  <a:cubicBezTo>
                    <a:pt x="55" y="31"/>
                    <a:pt x="55" y="31"/>
                    <a:pt x="55" y="31"/>
                  </a:cubicBezTo>
                  <a:cubicBezTo>
                    <a:pt x="55" y="32"/>
                    <a:pt x="55" y="33"/>
                    <a:pt x="55" y="34"/>
                  </a:cubicBezTo>
                  <a:cubicBezTo>
                    <a:pt x="55" y="34"/>
                    <a:pt x="55" y="34"/>
                    <a:pt x="55" y="34"/>
                  </a:cubicBezTo>
                  <a:cubicBezTo>
                    <a:pt x="55" y="35"/>
                    <a:pt x="55" y="35"/>
                    <a:pt x="55" y="35"/>
                  </a:cubicBezTo>
                  <a:moveTo>
                    <a:pt x="54" y="30"/>
                  </a:moveTo>
                  <a:cubicBezTo>
                    <a:pt x="54" y="29"/>
                    <a:pt x="54" y="28"/>
                    <a:pt x="53" y="27"/>
                  </a:cubicBezTo>
                  <a:cubicBezTo>
                    <a:pt x="54" y="26"/>
                    <a:pt x="54" y="26"/>
                    <a:pt x="54" y="26"/>
                  </a:cubicBezTo>
                  <a:cubicBezTo>
                    <a:pt x="54" y="27"/>
                    <a:pt x="55" y="28"/>
                    <a:pt x="55" y="29"/>
                  </a:cubicBezTo>
                  <a:cubicBezTo>
                    <a:pt x="54" y="29"/>
                    <a:pt x="54" y="29"/>
                    <a:pt x="54" y="29"/>
                  </a:cubicBezTo>
                  <a:cubicBezTo>
                    <a:pt x="54" y="30"/>
                    <a:pt x="54" y="30"/>
                    <a:pt x="54" y="30"/>
                  </a:cubicBezTo>
                  <a:moveTo>
                    <a:pt x="55" y="25"/>
                  </a:moveTo>
                  <a:cubicBezTo>
                    <a:pt x="55" y="24"/>
                    <a:pt x="55" y="24"/>
                    <a:pt x="55" y="24"/>
                  </a:cubicBezTo>
                  <a:cubicBezTo>
                    <a:pt x="55" y="25"/>
                    <a:pt x="55" y="25"/>
                    <a:pt x="55" y="25"/>
                  </a:cubicBezTo>
                  <a:moveTo>
                    <a:pt x="53" y="25"/>
                  </a:moveTo>
                  <a:cubicBezTo>
                    <a:pt x="52" y="24"/>
                    <a:pt x="52" y="23"/>
                    <a:pt x="51" y="22"/>
                  </a:cubicBezTo>
                  <a:cubicBezTo>
                    <a:pt x="52" y="21"/>
                    <a:pt x="52" y="21"/>
                    <a:pt x="52" y="21"/>
                  </a:cubicBezTo>
                  <a:cubicBezTo>
                    <a:pt x="52" y="22"/>
                    <a:pt x="53" y="23"/>
                    <a:pt x="53" y="24"/>
                  </a:cubicBezTo>
                  <a:cubicBezTo>
                    <a:pt x="53" y="25"/>
                    <a:pt x="53" y="25"/>
                    <a:pt x="53" y="25"/>
                  </a:cubicBezTo>
                  <a:moveTo>
                    <a:pt x="50" y="20"/>
                  </a:moveTo>
                  <a:cubicBezTo>
                    <a:pt x="49" y="19"/>
                    <a:pt x="49" y="18"/>
                    <a:pt x="48" y="17"/>
                  </a:cubicBezTo>
                  <a:cubicBezTo>
                    <a:pt x="49" y="16"/>
                    <a:pt x="49" y="16"/>
                    <a:pt x="49" y="16"/>
                  </a:cubicBezTo>
                  <a:cubicBezTo>
                    <a:pt x="50" y="17"/>
                    <a:pt x="50" y="18"/>
                    <a:pt x="51" y="20"/>
                  </a:cubicBezTo>
                  <a:cubicBezTo>
                    <a:pt x="50" y="20"/>
                    <a:pt x="50" y="20"/>
                    <a:pt x="50" y="20"/>
                  </a:cubicBezTo>
                  <a:moveTo>
                    <a:pt x="47" y="16"/>
                  </a:moveTo>
                  <a:cubicBezTo>
                    <a:pt x="46" y="14"/>
                    <a:pt x="45" y="13"/>
                    <a:pt x="44" y="12"/>
                  </a:cubicBezTo>
                  <a:cubicBezTo>
                    <a:pt x="45" y="12"/>
                    <a:pt x="45" y="12"/>
                    <a:pt x="45" y="12"/>
                  </a:cubicBezTo>
                  <a:cubicBezTo>
                    <a:pt x="46" y="13"/>
                    <a:pt x="47" y="14"/>
                    <a:pt x="48" y="15"/>
                  </a:cubicBezTo>
                  <a:cubicBezTo>
                    <a:pt x="47" y="16"/>
                    <a:pt x="47" y="16"/>
                    <a:pt x="47" y="16"/>
                  </a:cubicBezTo>
                  <a:moveTo>
                    <a:pt x="43" y="11"/>
                  </a:moveTo>
                  <a:cubicBezTo>
                    <a:pt x="42" y="11"/>
                    <a:pt x="42" y="10"/>
                    <a:pt x="41" y="10"/>
                  </a:cubicBezTo>
                  <a:cubicBezTo>
                    <a:pt x="40" y="9"/>
                    <a:pt x="40" y="9"/>
                    <a:pt x="40" y="9"/>
                  </a:cubicBezTo>
                  <a:cubicBezTo>
                    <a:pt x="41" y="8"/>
                    <a:pt x="41" y="8"/>
                    <a:pt x="41" y="8"/>
                  </a:cubicBezTo>
                  <a:cubicBezTo>
                    <a:pt x="41" y="9"/>
                    <a:pt x="42" y="9"/>
                    <a:pt x="43" y="10"/>
                  </a:cubicBezTo>
                  <a:cubicBezTo>
                    <a:pt x="44" y="10"/>
                    <a:pt x="44" y="10"/>
                    <a:pt x="44" y="10"/>
                  </a:cubicBezTo>
                  <a:cubicBezTo>
                    <a:pt x="43" y="11"/>
                    <a:pt x="43" y="11"/>
                    <a:pt x="43" y="11"/>
                  </a:cubicBezTo>
                  <a:moveTo>
                    <a:pt x="32" y="59"/>
                  </a:moveTo>
                  <a:cubicBezTo>
                    <a:pt x="21" y="59"/>
                    <a:pt x="9" y="51"/>
                    <a:pt x="5" y="41"/>
                  </a:cubicBezTo>
                  <a:cubicBezTo>
                    <a:pt x="4" y="37"/>
                    <a:pt x="3" y="33"/>
                    <a:pt x="3" y="28"/>
                  </a:cubicBezTo>
                  <a:cubicBezTo>
                    <a:pt x="3" y="23"/>
                    <a:pt x="4" y="17"/>
                    <a:pt x="7" y="13"/>
                  </a:cubicBezTo>
                  <a:cubicBezTo>
                    <a:pt x="8" y="11"/>
                    <a:pt x="10" y="10"/>
                    <a:pt x="11" y="8"/>
                  </a:cubicBezTo>
                  <a:cubicBezTo>
                    <a:pt x="12" y="8"/>
                    <a:pt x="12" y="8"/>
                    <a:pt x="12" y="8"/>
                  </a:cubicBezTo>
                  <a:cubicBezTo>
                    <a:pt x="13" y="8"/>
                    <a:pt x="14" y="7"/>
                    <a:pt x="16" y="7"/>
                  </a:cubicBezTo>
                  <a:cubicBezTo>
                    <a:pt x="18" y="6"/>
                    <a:pt x="20" y="6"/>
                    <a:pt x="22" y="6"/>
                  </a:cubicBezTo>
                  <a:cubicBezTo>
                    <a:pt x="28" y="6"/>
                    <a:pt x="34" y="8"/>
                    <a:pt x="39" y="12"/>
                  </a:cubicBezTo>
                  <a:cubicBezTo>
                    <a:pt x="40" y="13"/>
                    <a:pt x="40" y="13"/>
                    <a:pt x="40" y="13"/>
                  </a:cubicBezTo>
                  <a:cubicBezTo>
                    <a:pt x="40" y="14"/>
                    <a:pt x="40" y="14"/>
                    <a:pt x="40" y="14"/>
                  </a:cubicBezTo>
                  <a:cubicBezTo>
                    <a:pt x="41" y="14"/>
                    <a:pt x="41" y="14"/>
                    <a:pt x="41" y="14"/>
                  </a:cubicBezTo>
                  <a:cubicBezTo>
                    <a:pt x="45" y="18"/>
                    <a:pt x="48" y="22"/>
                    <a:pt x="50" y="28"/>
                  </a:cubicBezTo>
                  <a:cubicBezTo>
                    <a:pt x="51" y="30"/>
                    <a:pt x="52" y="33"/>
                    <a:pt x="52" y="36"/>
                  </a:cubicBezTo>
                  <a:cubicBezTo>
                    <a:pt x="52" y="44"/>
                    <a:pt x="49" y="51"/>
                    <a:pt x="44" y="56"/>
                  </a:cubicBezTo>
                  <a:cubicBezTo>
                    <a:pt x="44" y="56"/>
                    <a:pt x="44" y="56"/>
                    <a:pt x="44" y="56"/>
                  </a:cubicBezTo>
                  <a:cubicBezTo>
                    <a:pt x="42" y="57"/>
                    <a:pt x="40" y="58"/>
                    <a:pt x="38" y="58"/>
                  </a:cubicBezTo>
                  <a:cubicBezTo>
                    <a:pt x="36" y="59"/>
                    <a:pt x="34" y="59"/>
                    <a:pt x="32" y="59"/>
                  </a:cubicBezTo>
                  <a:cubicBezTo>
                    <a:pt x="32" y="59"/>
                    <a:pt x="32" y="59"/>
                    <a:pt x="32" y="59"/>
                  </a:cubicBezTo>
                  <a:moveTo>
                    <a:pt x="39" y="8"/>
                  </a:moveTo>
                  <a:cubicBezTo>
                    <a:pt x="38" y="7"/>
                    <a:pt x="37" y="7"/>
                    <a:pt x="36" y="6"/>
                  </a:cubicBezTo>
                  <a:cubicBezTo>
                    <a:pt x="36" y="6"/>
                    <a:pt x="36" y="6"/>
                    <a:pt x="36" y="6"/>
                  </a:cubicBezTo>
                  <a:cubicBezTo>
                    <a:pt x="37" y="6"/>
                    <a:pt x="38" y="7"/>
                    <a:pt x="39" y="7"/>
                  </a:cubicBezTo>
                  <a:cubicBezTo>
                    <a:pt x="39" y="8"/>
                    <a:pt x="39" y="8"/>
                    <a:pt x="39" y="8"/>
                  </a:cubicBezTo>
                  <a:moveTo>
                    <a:pt x="34" y="5"/>
                  </a:moveTo>
                  <a:cubicBezTo>
                    <a:pt x="33" y="5"/>
                    <a:pt x="33" y="5"/>
                    <a:pt x="32" y="4"/>
                  </a:cubicBezTo>
                  <a:cubicBezTo>
                    <a:pt x="32" y="4"/>
                    <a:pt x="32" y="4"/>
                    <a:pt x="32" y="4"/>
                  </a:cubicBezTo>
                  <a:cubicBezTo>
                    <a:pt x="33" y="5"/>
                    <a:pt x="34" y="5"/>
                    <a:pt x="34" y="5"/>
                  </a:cubicBezTo>
                  <a:cubicBezTo>
                    <a:pt x="34" y="5"/>
                    <a:pt x="34" y="5"/>
                    <a:pt x="34" y="5"/>
                  </a:cubicBezTo>
                  <a:moveTo>
                    <a:pt x="30" y="4"/>
                  </a:moveTo>
                  <a:cubicBezTo>
                    <a:pt x="30" y="4"/>
                    <a:pt x="30" y="4"/>
                    <a:pt x="30" y="4"/>
                  </a:cubicBezTo>
                  <a:cubicBezTo>
                    <a:pt x="30" y="4"/>
                    <a:pt x="30" y="4"/>
                    <a:pt x="30" y="4"/>
                  </a:cubicBezTo>
                  <a:cubicBezTo>
                    <a:pt x="30" y="4"/>
                    <a:pt x="30" y="4"/>
                    <a:pt x="30" y="4"/>
                  </a:cubicBezTo>
                  <a:moveTo>
                    <a:pt x="26" y="0"/>
                  </a:moveTo>
                  <a:cubicBezTo>
                    <a:pt x="26" y="0"/>
                    <a:pt x="26" y="0"/>
                    <a:pt x="26" y="0"/>
                  </a:cubicBezTo>
                  <a:cubicBezTo>
                    <a:pt x="23" y="0"/>
                    <a:pt x="21" y="0"/>
                    <a:pt x="19" y="1"/>
                  </a:cubicBezTo>
                  <a:cubicBezTo>
                    <a:pt x="12" y="2"/>
                    <a:pt x="7" y="6"/>
                    <a:pt x="4" y="11"/>
                  </a:cubicBezTo>
                  <a:cubicBezTo>
                    <a:pt x="1" y="16"/>
                    <a:pt x="0" y="22"/>
                    <a:pt x="0" y="28"/>
                  </a:cubicBezTo>
                  <a:cubicBezTo>
                    <a:pt x="0" y="33"/>
                    <a:pt x="1" y="38"/>
                    <a:pt x="2" y="42"/>
                  </a:cubicBezTo>
                  <a:cubicBezTo>
                    <a:pt x="7" y="54"/>
                    <a:pt x="19" y="62"/>
                    <a:pt x="32" y="62"/>
                  </a:cubicBezTo>
                  <a:cubicBezTo>
                    <a:pt x="34" y="62"/>
                    <a:pt x="37" y="62"/>
                    <a:pt x="39" y="62"/>
                  </a:cubicBezTo>
                  <a:cubicBezTo>
                    <a:pt x="45" y="60"/>
                    <a:pt x="50" y="56"/>
                    <a:pt x="53" y="51"/>
                  </a:cubicBezTo>
                  <a:cubicBezTo>
                    <a:pt x="57" y="46"/>
                    <a:pt x="59" y="40"/>
                    <a:pt x="59" y="34"/>
                  </a:cubicBezTo>
                  <a:cubicBezTo>
                    <a:pt x="59" y="31"/>
                    <a:pt x="58" y="27"/>
                    <a:pt x="57" y="24"/>
                  </a:cubicBezTo>
                  <a:cubicBezTo>
                    <a:pt x="54" y="17"/>
                    <a:pt x="50" y="11"/>
                    <a:pt x="45" y="7"/>
                  </a:cubicBezTo>
                  <a:cubicBezTo>
                    <a:pt x="39" y="3"/>
                    <a:pt x="33"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775"/>
            <p:cNvSpPr>
              <a:spLocks noEditPoints="1"/>
            </p:cNvSpPr>
            <p:nvPr/>
          </p:nvSpPr>
          <p:spPr bwMode="auto">
            <a:xfrm>
              <a:off x="3111" y="2943"/>
              <a:ext cx="78" cy="102"/>
            </a:xfrm>
            <a:custGeom>
              <a:avLst/>
              <a:gdLst>
                <a:gd name="T0" fmla="*/ 4 w 33"/>
                <a:gd name="T1" fmla="*/ 19 h 43"/>
                <a:gd name="T2" fmla="*/ 4 w 33"/>
                <a:gd name="T3" fmla="*/ 12 h 43"/>
                <a:gd name="T4" fmla="*/ 7 w 33"/>
                <a:gd name="T5" fmla="*/ 8 h 43"/>
                <a:gd name="T6" fmla="*/ 6 w 33"/>
                <a:gd name="T7" fmla="*/ 4 h 43"/>
                <a:gd name="T8" fmla="*/ 7 w 33"/>
                <a:gd name="T9" fmla="*/ 3 h 43"/>
                <a:gd name="T10" fmla="*/ 8 w 33"/>
                <a:gd name="T11" fmla="*/ 4 h 43"/>
                <a:gd name="T12" fmla="*/ 11 w 33"/>
                <a:gd name="T13" fmla="*/ 8 h 43"/>
                <a:gd name="T14" fmla="*/ 15 w 33"/>
                <a:gd name="T15" fmla="*/ 7 h 43"/>
                <a:gd name="T16" fmla="*/ 18 w 33"/>
                <a:gd name="T17" fmla="*/ 10 h 43"/>
                <a:gd name="T18" fmla="*/ 15 w 33"/>
                <a:gd name="T19" fmla="*/ 9 h 43"/>
                <a:gd name="T20" fmla="*/ 8 w 33"/>
                <a:gd name="T21" fmla="*/ 13 h 43"/>
                <a:gd name="T22" fmla="*/ 9 w 33"/>
                <a:gd name="T23" fmla="*/ 20 h 43"/>
                <a:gd name="T24" fmla="*/ 13 w 33"/>
                <a:gd name="T25" fmla="*/ 20 h 43"/>
                <a:gd name="T26" fmla="*/ 27 w 33"/>
                <a:gd name="T27" fmla="*/ 21 h 43"/>
                <a:gd name="T28" fmla="*/ 30 w 33"/>
                <a:gd name="T29" fmla="*/ 27 h 43"/>
                <a:gd name="T30" fmla="*/ 27 w 33"/>
                <a:gd name="T31" fmla="*/ 33 h 43"/>
                <a:gd name="T32" fmla="*/ 27 w 33"/>
                <a:gd name="T33" fmla="*/ 36 h 43"/>
                <a:gd name="T34" fmla="*/ 29 w 33"/>
                <a:gd name="T35" fmla="*/ 39 h 43"/>
                <a:gd name="T36" fmla="*/ 26 w 33"/>
                <a:gd name="T37" fmla="*/ 36 h 43"/>
                <a:gd name="T38" fmla="*/ 22 w 33"/>
                <a:gd name="T39" fmla="*/ 36 h 43"/>
                <a:gd name="T40" fmla="*/ 14 w 33"/>
                <a:gd name="T41" fmla="*/ 34 h 43"/>
                <a:gd name="T42" fmla="*/ 24 w 33"/>
                <a:gd name="T43" fmla="*/ 32 h 43"/>
                <a:gd name="T44" fmla="*/ 21 w 33"/>
                <a:gd name="T45" fmla="*/ 22 h 43"/>
                <a:gd name="T46" fmla="*/ 12 w 33"/>
                <a:gd name="T47" fmla="*/ 23 h 43"/>
                <a:gd name="T48" fmla="*/ 12 w 33"/>
                <a:gd name="T49" fmla="*/ 23 h 43"/>
                <a:gd name="T50" fmla="*/ 3 w 33"/>
                <a:gd name="T51" fmla="*/ 2 h 43"/>
                <a:gd name="T52" fmla="*/ 2 w 33"/>
                <a:gd name="T53" fmla="*/ 3 h 43"/>
                <a:gd name="T54" fmla="*/ 3 w 33"/>
                <a:gd name="T55" fmla="*/ 8 h 43"/>
                <a:gd name="T56" fmla="*/ 0 w 33"/>
                <a:gd name="T57" fmla="*/ 15 h 43"/>
                <a:gd name="T58" fmla="*/ 12 w 33"/>
                <a:gd name="T59" fmla="*/ 26 h 43"/>
                <a:gd name="T60" fmla="*/ 20 w 33"/>
                <a:gd name="T61" fmla="*/ 25 h 43"/>
                <a:gd name="T62" fmla="*/ 23 w 33"/>
                <a:gd name="T63" fmla="*/ 26 h 43"/>
                <a:gd name="T64" fmla="*/ 20 w 33"/>
                <a:gd name="T65" fmla="*/ 30 h 43"/>
                <a:gd name="T66" fmla="*/ 17 w 33"/>
                <a:gd name="T67" fmla="*/ 29 h 43"/>
                <a:gd name="T68" fmla="*/ 11 w 33"/>
                <a:gd name="T69" fmla="*/ 32 h 43"/>
                <a:gd name="T70" fmla="*/ 23 w 33"/>
                <a:gd name="T71" fmla="*/ 39 h 43"/>
                <a:gd name="T72" fmla="*/ 26 w 33"/>
                <a:gd name="T73" fmla="*/ 42 h 43"/>
                <a:gd name="T74" fmla="*/ 28 w 33"/>
                <a:gd name="T75" fmla="*/ 43 h 43"/>
                <a:gd name="T76" fmla="*/ 29 w 33"/>
                <a:gd name="T77" fmla="*/ 43 h 43"/>
                <a:gd name="T78" fmla="*/ 33 w 33"/>
                <a:gd name="T79" fmla="*/ 40 h 43"/>
                <a:gd name="T80" fmla="*/ 31 w 33"/>
                <a:gd name="T81" fmla="*/ 35 h 43"/>
                <a:gd name="T82" fmla="*/ 33 w 33"/>
                <a:gd name="T83" fmla="*/ 27 h 43"/>
                <a:gd name="T84" fmla="*/ 21 w 33"/>
                <a:gd name="T85" fmla="*/ 17 h 43"/>
                <a:gd name="T86" fmla="*/ 12 w 33"/>
                <a:gd name="T87" fmla="*/ 17 h 43"/>
                <a:gd name="T88" fmla="*/ 10 w 33"/>
                <a:gd name="T89" fmla="*/ 16 h 43"/>
                <a:gd name="T90" fmla="*/ 15 w 33"/>
                <a:gd name="T91" fmla="*/ 12 h 43"/>
                <a:gd name="T92" fmla="*/ 16 w 33"/>
                <a:gd name="T93" fmla="*/ 13 h 43"/>
                <a:gd name="T94" fmla="*/ 18 w 33"/>
                <a:gd name="T95" fmla="*/ 13 h 43"/>
                <a:gd name="T96" fmla="*/ 24 w 33"/>
                <a:gd name="T97" fmla="*/ 9 h 43"/>
                <a:gd name="T98" fmla="*/ 11 w 33"/>
                <a:gd name="T99" fmla="*/ 4 h 43"/>
                <a:gd name="T100" fmla="*/ 8 w 33"/>
                <a:gd name="T101" fmla="*/ 0 h 43"/>
                <a:gd name="T102" fmla="*/ 8 w 33"/>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43">
                  <a:moveTo>
                    <a:pt x="12" y="23"/>
                  </a:moveTo>
                  <a:cubicBezTo>
                    <a:pt x="11" y="23"/>
                    <a:pt x="9" y="22"/>
                    <a:pt x="7" y="21"/>
                  </a:cubicBezTo>
                  <a:cubicBezTo>
                    <a:pt x="6" y="21"/>
                    <a:pt x="5" y="20"/>
                    <a:pt x="4" y="19"/>
                  </a:cubicBezTo>
                  <a:cubicBezTo>
                    <a:pt x="4" y="18"/>
                    <a:pt x="3" y="17"/>
                    <a:pt x="3" y="15"/>
                  </a:cubicBezTo>
                  <a:cubicBezTo>
                    <a:pt x="3" y="14"/>
                    <a:pt x="3" y="14"/>
                    <a:pt x="3" y="14"/>
                  </a:cubicBezTo>
                  <a:cubicBezTo>
                    <a:pt x="4" y="13"/>
                    <a:pt x="4" y="12"/>
                    <a:pt x="4" y="12"/>
                  </a:cubicBezTo>
                  <a:cubicBezTo>
                    <a:pt x="5" y="11"/>
                    <a:pt x="5" y="10"/>
                    <a:pt x="6" y="10"/>
                  </a:cubicBezTo>
                  <a:cubicBezTo>
                    <a:pt x="7" y="10"/>
                    <a:pt x="7" y="10"/>
                    <a:pt x="7" y="9"/>
                  </a:cubicBezTo>
                  <a:cubicBezTo>
                    <a:pt x="7" y="9"/>
                    <a:pt x="7" y="8"/>
                    <a:pt x="7" y="8"/>
                  </a:cubicBezTo>
                  <a:cubicBezTo>
                    <a:pt x="7" y="7"/>
                    <a:pt x="6" y="6"/>
                    <a:pt x="6" y="5"/>
                  </a:cubicBezTo>
                  <a:cubicBezTo>
                    <a:pt x="6" y="4"/>
                    <a:pt x="6" y="4"/>
                    <a:pt x="6" y="4"/>
                  </a:cubicBezTo>
                  <a:cubicBezTo>
                    <a:pt x="6" y="4"/>
                    <a:pt x="6" y="4"/>
                    <a:pt x="6" y="4"/>
                  </a:cubicBezTo>
                  <a:cubicBezTo>
                    <a:pt x="7" y="4"/>
                    <a:pt x="7" y="3"/>
                    <a:pt x="7" y="3"/>
                  </a:cubicBezTo>
                  <a:cubicBezTo>
                    <a:pt x="7" y="3"/>
                    <a:pt x="7" y="3"/>
                    <a:pt x="7" y="3"/>
                  </a:cubicBezTo>
                  <a:cubicBezTo>
                    <a:pt x="7" y="3"/>
                    <a:pt x="7" y="3"/>
                    <a:pt x="7" y="3"/>
                  </a:cubicBezTo>
                  <a:cubicBezTo>
                    <a:pt x="7" y="3"/>
                    <a:pt x="7" y="3"/>
                    <a:pt x="7" y="3"/>
                  </a:cubicBezTo>
                  <a:cubicBezTo>
                    <a:pt x="7" y="3"/>
                    <a:pt x="7" y="3"/>
                    <a:pt x="7" y="3"/>
                  </a:cubicBezTo>
                  <a:cubicBezTo>
                    <a:pt x="7" y="3"/>
                    <a:pt x="8" y="4"/>
                    <a:pt x="8" y="4"/>
                  </a:cubicBezTo>
                  <a:cubicBezTo>
                    <a:pt x="8" y="5"/>
                    <a:pt x="8" y="5"/>
                    <a:pt x="8" y="5"/>
                  </a:cubicBezTo>
                  <a:cubicBezTo>
                    <a:pt x="9" y="6"/>
                    <a:pt x="9" y="7"/>
                    <a:pt x="10" y="7"/>
                  </a:cubicBezTo>
                  <a:cubicBezTo>
                    <a:pt x="10" y="7"/>
                    <a:pt x="10" y="8"/>
                    <a:pt x="11" y="8"/>
                  </a:cubicBezTo>
                  <a:cubicBezTo>
                    <a:pt x="11" y="8"/>
                    <a:pt x="11" y="8"/>
                    <a:pt x="11" y="7"/>
                  </a:cubicBezTo>
                  <a:cubicBezTo>
                    <a:pt x="12" y="7"/>
                    <a:pt x="14" y="7"/>
                    <a:pt x="15" y="7"/>
                  </a:cubicBezTo>
                  <a:cubicBezTo>
                    <a:pt x="15" y="7"/>
                    <a:pt x="15" y="7"/>
                    <a:pt x="15" y="7"/>
                  </a:cubicBezTo>
                  <a:cubicBezTo>
                    <a:pt x="17" y="7"/>
                    <a:pt x="19" y="7"/>
                    <a:pt x="20" y="9"/>
                  </a:cubicBezTo>
                  <a:cubicBezTo>
                    <a:pt x="20" y="9"/>
                    <a:pt x="19" y="10"/>
                    <a:pt x="18" y="10"/>
                  </a:cubicBezTo>
                  <a:cubicBezTo>
                    <a:pt x="18" y="10"/>
                    <a:pt x="18" y="10"/>
                    <a:pt x="18" y="10"/>
                  </a:cubicBezTo>
                  <a:cubicBezTo>
                    <a:pt x="18" y="10"/>
                    <a:pt x="18" y="10"/>
                    <a:pt x="18" y="10"/>
                  </a:cubicBezTo>
                  <a:cubicBezTo>
                    <a:pt x="18" y="10"/>
                    <a:pt x="18" y="10"/>
                    <a:pt x="18" y="10"/>
                  </a:cubicBezTo>
                  <a:cubicBezTo>
                    <a:pt x="17" y="9"/>
                    <a:pt x="16" y="9"/>
                    <a:pt x="15" y="9"/>
                  </a:cubicBezTo>
                  <a:cubicBezTo>
                    <a:pt x="15" y="9"/>
                    <a:pt x="15" y="9"/>
                    <a:pt x="15" y="9"/>
                  </a:cubicBezTo>
                  <a:cubicBezTo>
                    <a:pt x="13" y="9"/>
                    <a:pt x="11" y="10"/>
                    <a:pt x="10" y="11"/>
                  </a:cubicBezTo>
                  <a:cubicBezTo>
                    <a:pt x="9" y="12"/>
                    <a:pt x="8" y="12"/>
                    <a:pt x="8" y="13"/>
                  </a:cubicBezTo>
                  <a:cubicBezTo>
                    <a:pt x="7" y="14"/>
                    <a:pt x="6" y="15"/>
                    <a:pt x="6" y="16"/>
                  </a:cubicBezTo>
                  <a:cubicBezTo>
                    <a:pt x="6" y="16"/>
                    <a:pt x="7" y="17"/>
                    <a:pt x="7" y="17"/>
                  </a:cubicBezTo>
                  <a:cubicBezTo>
                    <a:pt x="7" y="19"/>
                    <a:pt x="8" y="20"/>
                    <a:pt x="9" y="20"/>
                  </a:cubicBezTo>
                  <a:cubicBezTo>
                    <a:pt x="10" y="20"/>
                    <a:pt x="12" y="20"/>
                    <a:pt x="13" y="20"/>
                  </a:cubicBezTo>
                  <a:cubicBezTo>
                    <a:pt x="13" y="20"/>
                    <a:pt x="13" y="20"/>
                    <a:pt x="13" y="20"/>
                  </a:cubicBezTo>
                  <a:cubicBezTo>
                    <a:pt x="13" y="20"/>
                    <a:pt x="13" y="20"/>
                    <a:pt x="13" y="20"/>
                  </a:cubicBezTo>
                  <a:cubicBezTo>
                    <a:pt x="15" y="20"/>
                    <a:pt x="18" y="20"/>
                    <a:pt x="21" y="20"/>
                  </a:cubicBezTo>
                  <a:cubicBezTo>
                    <a:pt x="21" y="20"/>
                    <a:pt x="21" y="20"/>
                    <a:pt x="21" y="20"/>
                  </a:cubicBezTo>
                  <a:cubicBezTo>
                    <a:pt x="23" y="20"/>
                    <a:pt x="25" y="20"/>
                    <a:pt x="27" y="21"/>
                  </a:cubicBezTo>
                  <a:cubicBezTo>
                    <a:pt x="27" y="21"/>
                    <a:pt x="27" y="21"/>
                    <a:pt x="27" y="21"/>
                  </a:cubicBezTo>
                  <a:cubicBezTo>
                    <a:pt x="29" y="22"/>
                    <a:pt x="30" y="25"/>
                    <a:pt x="30" y="27"/>
                  </a:cubicBezTo>
                  <a:cubicBezTo>
                    <a:pt x="30" y="27"/>
                    <a:pt x="30" y="27"/>
                    <a:pt x="30" y="27"/>
                  </a:cubicBezTo>
                  <a:cubicBezTo>
                    <a:pt x="30" y="28"/>
                    <a:pt x="29" y="29"/>
                    <a:pt x="28" y="31"/>
                  </a:cubicBezTo>
                  <a:cubicBezTo>
                    <a:pt x="28" y="31"/>
                    <a:pt x="28" y="32"/>
                    <a:pt x="27" y="32"/>
                  </a:cubicBezTo>
                  <a:cubicBezTo>
                    <a:pt x="27" y="33"/>
                    <a:pt x="27" y="33"/>
                    <a:pt x="27" y="33"/>
                  </a:cubicBezTo>
                  <a:cubicBezTo>
                    <a:pt x="27" y="33"/>
                    <a:pt x="27" y="33"/>
                    <a:pt x="27" y="33"/>
                  </a:cubicBezTo>
                  <a:cubicBezTo>
                    <a:pt x="26" y="34"/>
                    <a:pt x="26" y="35"/>
                    <a:pt x="27" y="35"/>
                  </a:cubicBezTo>
                  <a:cubicBezTo>
                    <a:pt x="27" y="35"/>
                    <a:pt x="27" y="36"/>
                    <a:pt x="27" y="36"/>
                  </a:cubicBezTo>
                  <a:cubicBezTo>
                    <a:pt x="28" y="36"/>
                    <a:pt x="28" y="37"/>
                    <a:pt x="29" y="38"/>
                  </a:cubicBezTo>
                  <a:cubicBezTo>
                    <a:pt x="29" y="39"/>
                    <a:pt x="29" y="39"/>
                    <a:pt x="29" y="39"/>
                  </a:cubicBezTo>
                  <a:cubicBezTo>
                    <a:pt x="29" y="39"/>
                    <a:pt x="29" y="39"/>
                    <a:pt x="29" y="39"/>
                  </a:cubicBezTo>
                  <a:cubicBezTo>
                    <a:pt x="29" y="39"/>
                    <a:pt x="28" y="39"/>
                    <a:pt x="28" y="39"/>
                  </a:cubicBezTo>
                  <a:cubicBezTo>
                    <a:pt x="27" y="38"/>
                    <a:pt x="27" y="38"/>
                    <a:pt x="26" y="37"/>
                  </a:cubicBezTo>
                  <a:cubicBezTo>
                    <a:pt x="26" y="36"/>
                    <a:pt x="26" y="36"/>
                    <a:pt x="26" y="36"/>
                  </a:cubicBezTo>
                  <a:cubicBezTo>
                    <a:pt x="25" y="36"/>
                    <a:pt x="25" y="35"/>
                    <a:pt x="24" y="35"/>
                  </a:cubicBezTo>
                  <a:cubicBezTo>
                    <a:pt x="24" y="35"/>
                    <a:pt x="24" y="35"/>
                    <a:pt x="24" y="35"/>
                  </a:cubicBezTo>
                  <a:cubicBezTo>
                    <a:pt x="23" y="35"/>
                    <a:pt x="22" y="36"/>
                    <a:pt x="22" y="36"/>
                  </a:cubicBezTo>
                  <a:cubicBezTo>
                    <a:pt x="21" y="36"/>
                    <a:pt x="20" y="36"/>
                    <a:pt x="20" y="36"/>
                  </a:cubicBezTo>
                  <a:cubicBezTo>
                    <a:pt x="20" y="36"/>
                    <a:pt x="20" y="36"/>
                    <a:pt x="19" y="36"/>
                  </a:cubicBezTo>
                  <a:cubicBezTo>
                    <a:pt x="17" y="36"/>
                    <a:pt x="15" y="35"/>
                    <a:pt x="14" y="34"/>
                  </a:cubicBezTo>
                  <a:cubicBezTo>
                    <a:pt x="15" y="33"/>
                    <a:pt x="15" y="33"/>
                    <a:pt x="16" y="33"/>
                  </a:cubicBezTo>
                  <a:cubicBezTo>
                    <a:pt x="17" y="33"/>
                    <a:pt x="18" y="33"/>
                    <a:pt x="20" y="33"/>
                  </a:cubicBezTo>
                  <a:cubicBezTo>
                    <a:pt x="21" y="33"/>
                    <a:pt x="23" y="33"/>
                    <a:pt x="24" y="32"/>
                  </a:cubicBezTo>
                  <a:cubicBezTo>
                    <a:pt x="26" y="31"/>
                    <a:pt x="27" y="29"/>
                    <a:pt x="27" y="27"/>
                  </a:cubicBezTo>
                  <a:cubicBezTo>
                    <a:pt x="27" y="25"/>
                    <a:pt x="27" y="24"/>
                    <a:pt x="26" y="23"/>
                  </a:cubicBezTo>
                  <a:cubicBezTo>
                    <a:pt x="24" y="22"/>
                    <a:pt x="23" y="22"/>
                    <a:pt x="21" y="22"/>
                  </a:cubicBezTo>
                  <a:cubicBezTo>
                    <a:pt x="21" y="22"/>
                    <a:pt x="20" y="22"/>
                    <a:pt x="19" y="22"/>
                  </a:cubicBezTo>
                  <a:cubicBezTo>
                    <a:pt x="19" y="22"/>
                    <a:pt x="19" y="22"/>
                    <a:pt x="19" y="22"/>
                  </a:cubicBezTo>
                  <a:cubicBezTo>
                    <a:pt x="17" y="22"/>
                    <a:pt x="15" y="22"/>
                    <a:pt x="12" y="23"/>
                  </a:cubicBezTo>
                  <a:cubicBezTo>
                    <a:pt x="12" y="23"/>
                    <a:pt x="12" y="23"/>
                    <a:pt x="12" y="23"/>
                  </a:cubicBezTo>
                  <a:cubicBezTo>
                    <a:pt x="12" y="23"/>
                    <a:pt x="12" y="23"/>
                    <a:pt x="12" y="23"/>
                  </a:cubicBezTo>
                  <a:cubicBezTo>
                    <a:pt x="12" y="23"/>
                    <a:pt x="12" y="23"/>
                    <a:pt x="12" y="23"/>
                  </a:cubicBezTo>
                  <a:moveTo>
                    <a:pt x="7" y="0"/>
                  </a:moveTo>
                  <a:cubicBezTo>
                    <a:pt x="6" y="0"/>
                    <a:pt x="5" y="1"/>
                    <a:pt x="4" y="1"/>
                  </a:cubicBezTo>
                  <a:cubicBezTo>
                    <a:pt x="3" y="2"/>
                    <a:pt x="3" y="2"/>
                    <a:pt x="3" y="2"/>
                  </a:cubicBezTo>
                  <a:cubicBezTo>
                    <a:pt x="3" y="2"/>
                    <a:pt x="3" y="2"/>
                    <a:pt x="3" y="2"/>
                  </a:cubicBezTo>
                  <a:cubicBezTo>
                    <a:pt x="3" y="2"/>
                    <a:pt x="3" y="2"/>
                    <a:pt x="3" y="2"/>
                  </a:cubicBezTo>
                  <a:cubicBezTo>
                    <a:pt x="3" y="2"/>
                    <a:pt x="2" y="3"/>
                    <a:pt x="2" y="3"/>
                  </a:cubicBezTo>
                  <a:cubicBezTo>
                    <a:pt x="2" y="4"/>
                    <a:pt x="2" y="4"/>
                    <a:pt x="2" y="5"/>
                  </a:cubicBezTo>
                  <a:cubicBezTo>
                    <a:pt x="2" y="5"/>
                    <a:pt x="2" y="5"/>
                    <a:pt x="3" y="6"/>
                  </a:cubicBezTo>
                  <a:cubicBezTo>
                    <a:pt x="3" y="7"/>
                    <a:pt x="3" y="7"/>
                    <a:pt x="3" y="8"/>
                  </a:cubicBezTo>
                  <a:cubicBezTo>
                    <a:pt x="3" y="9"/>
                    <a:pt x="2" y="9"/>
                    <a:pt x="2" y="10"/>
                  </a:cubicBezTo>
                  <a:cubicBezTo>
                    <a:pt x="1" y="11"/>
                    <a:pt x="0" y="13"/>
                    <a:pt x="0" y="14"/>
                  </a:cubicBezTo>
                  <a:cubicBezTo>
                    <a:pt x="0" y="14"/>
                    <a:pt x="0" y="15"/>
                    <a:pt x="0" y="15"/>
                  </a:cubicBezTo>
                  <a:cubicBezTo>
                    <a:pt x="0" y="18"/>
                    <a:pt x="1" y="19"/>
                    <a:pt x="2" y="21"/>
                  </a:cubicBezTo>
                  <a:cubicBezTo>
                    <a:pt x="3" y="23"/>
                    <a:pt x="5" y="24"/>
                    <a:pt x="7" y="25"/>
                  </a:cubicBezTo>
                  <a:cubicBezTo>
                    <a:pt x="9" y="26"/>
                    <a:pt x="11" y="26"/>
                    <a:pt x="12" y="26"/>
                  </a:cubicBezTo>
                  <a:cubicBezTo>
                    <a:pt x="13" y="26"/>
                    <a:pt x="13" y="26"/>
                    <a:pt x="13" y="26"/>
                  </a:cubicBezTo>
                  <a:cubicBezTo>
                    <a:pt x="13" y="26"/>
                    <a:pt x="13" y="26"/>
                    <a:pt x="13" y="26"/>
                  </a:cubicBezTo>
                  <a:cubicBezTo>
                    <a:pt x="15" y="26"/>
                    <a:pt x="17" y="25"/>
                    <a:pt x="20" y="25"/>
                  </a:cubicBezTo>
                  <a:cubicBezTo>
                    <a:pt x="20" y="25"/>
                    <a:pt x="21" y="25"/>
                    <a:pt x="21" y="25"/>
                  </a:cubicBezTo>
                  <a:cubicBezTo>
                    <a:pt x="21" y="25"/>
                    <a:pt x="21" y="25"/>
                    <a:pt x="21" y="25"/>
                  </a:cubicBezTo>
                  <a:cubicBezTo>
                    <a:pt x="22" y="25"/>
                    <a:pt x="23" y="25"/>
                    <a:pt x="23" y="26"/>
                  </a:cubicBezTo>
                  <a:cubicBezTo>
                    <a:pt x="24" y="26"/>
                    <a:pt x="24" y="26"/>
                    <a:pt x="24" y="27"/>
                  </a:cubicBezTo>
                  <a:cubicBezTo>
                    <a:pt x="24" y="28"/>
                    <a:pt x="23" y="29"/>
                    <a:pt x="22" y="29"/>
                  </a:cubicBezTo>
                  <a:cubicBezTo>
                    <a:pt x="22" y="30"/>
                    <a:pt x="21" y="30"/>
                    <a:pt x="20" y="30"/>
                  </a:cubicBezTo>
                  <a:cubicBezTo>
                    <a:pt x="20" y="30"/>
                    <a:pt x="20" y="30"/>
                    <a:pt x="20" y="30"/>
                  </a:cubicBezTo>
                  <a:cubicBezTo>
                    <a:pt x="20" y="30"/>
                    <a:pt x="20" y="30"/>
                    <a:pt x="20" y="30"/>
                  </a:cubicBezTo>
                  <a:cubicBezTo>
                    <a:pt x="19" y="30"/>
                    <a:pt x="18" y="30"/>
                    <a:pt x="17" y="29"/>
                  </a:cubicBezTo>
                  <a:cubicBezTo>
                    <a:pt x="17" y="29"/>
                    <a:pt x="16" y="29"/>
                    <a:pt x="16" y="29"/>
                  </a:cubicBezTo>
                  <a:cubicBezTo>
                    <a:pt x="16" y="29"/>
                    <a:pt x="15" y="29"/>
                    <a:pt x="15" y="29"/>
                  </a:cubicBezTo>
                  <a:cubicBezTo>
                    <a:pt x="14" y="30"/>
                    <a:pt x="12" y="31"/>
                    <a:pt x="11" y="32"/>
                  </a:cubicBezTo>
                  <a:cubicBezTo>
                    <a:pt x="10" y="33"/>
                    <a:pt x="10" y="33"/>
                    <a:pt x="10" y="34"/>
                  </a:cubicBezTo>
                  <a:cubicBezTo>
                    <a:pt x="12" y="38"/>
                    <a:pt x="16" y="39"/>
                    <a:pt x="20" y="39"/>
                  </a:cubicBezTo>
                  <a:cubicBezTo>
                    <a:pt x="21" y="39"/>
                    <a:pt x="22" y="39"/>
                    <a:pt x="23" y="39"/>
                  </a:cubicBezTo>
                  <a:cubicBezTo>
                    <a:pt x="24" y="39"/>
                    <a:pt x="24" y="39"/>
                    <a:pt x="24" y="39"/>
                  </a:cubicBezTo>
                  <a:cubicBezTo>
                    <a:pt x="24" y="39"/>
                    <a:pt x="24" y="39"/>
                    <a:pt x="24" y="39"/>
                  </a:cubicBezTo>
                  <a:cubicBezTo>
                    <a:pt x="24" y="40"/>
                    <a:pt x="25" y="41"/>
                    <a:pt x="26" y="42"/>
                  </a:cubicBezTo>
                  <a:cubicBezTo>
                    <a:pt x="26" y="42"/>
                    <a:pt x="26" y="42"/>
                    <a:pt x="26" y="42"/>
                  </a:cubicBezTo>
                  <a:cubicBezTo>
                    <a:pt x="26" y="42"/>
                    <a:pt x="26" y="42"/>
                    <a:pt x="26" y="42"/>
                  </a:cubicBezTo>
                  <a:cubicBezTo>
                    <a:pt x="27" y="43"/>
                    <a:pt x="27" y="43"/>
                    <a:pt x="28" y="43"/>
                  </a:cubicBezTo>
                  <a:cubicBezTo>
                    <a:pt x="28" y="43"/>
                    <a:pt x="28" y="43"/>
                    <a:pt x="28" y="43"/>
                  </a:cubicBezTo>
                  <a:cubicBezTo>
                    <a:pt x="29" y="43"/>
                    <a:pt x="29" y="43"/>
                    <a:pt x="29" y="43"/>
                  </a:cubicBezTo>
                  <a:cubicBezTo>
                    <a:pt x="29" y="43"/>
                    <a:pt x="29" y="43"/>
                    <a:pt x="29" y="43"/>
                  </a:cubicBezTo>
                  <a:cubicBezTo>
                    <a:pt x="29" y="42"/>
                    <a:pt x="30" y="42"/>
                    <a:pt x="30" y="42"/>
                  </a:cubicBezTo>
                  <a:cubicBezTo>
                    <a:pt x="31" y="42"/>
                    <a:pt x="32" y="41"/>
                    <a:pt x="32" y="41"/>
                  </a:cubicBezTo>
                  <a:cubicBezTo>
                    <a:pt x="33" y="41"/>
                    <a:pt x="33" y="40"/>
                    <a:pt x="33" y="40"/>
                  </a:cubicBezTo>
                  <a:cubicBezTo>
                    <a:pt x="33" y="40"/>
                    <a:pt x="33" y="40"/>
                    <a:pt x="33" y="40"/>
                  </a:cubicBezTo>
                  <a:cubicBezTo>
                    <a:pt x="33" y="39"/>
                    <a:pt x="33" y="39"/>
                    <a:pt x="33" y="38"/>
                  </a:cubicBezTo>
                  <a:cubicBezTo>
                    <a:pt x="32" y="37"/>
                    <a:pt x="31" y="36"/>
                    <a:pt x="31" y="35"/>
                  </a:cubicBezTo>
                  <a:cubicBezTo>
                    <a:pt x="30" y="34"/>
                    <a:pt x="30" y="34"/>
                    <a:pt x="30" y="34"/>
                  </a:cubicBezTo>
                  <a:cubicBezTo>
                    <a:pt x="30" y="34"/>
                    <a:pt x="31" y="33"/>
                    <a:pt x="31" y="33"/>
                  </a:cubicBezTo>
                  <a:cubicBezTo>
                    <a:pt x="32" y="31"/>
                    <a:pt x="33" y="29"/>
                    <a:pt x="33" y="27"/>
                  </a:cubicBezTo>
                  <a:cubicBezTo>
                    <a:pt x="33" y="27"/>
                    <a:pt x="33" y="27"/>
                    <a:pt x="33" y="27"/>
                  </a:cubicBezTo>
                  <a:cubicBezTo>
                    <a:pt x="33" y="23"/>
                    <a:pt x="31" y="20"/>
                    <a:pt x="28" y="18"/>
                  </a:cubicBezTo>
                  <a:cubicBezTo>
                    <a:pt x="26" y="17"/>
                    <a:pt x="23" y="17"/>
                    <a:pt x="21" y="17"/>
                  </a:cubicBezTo>
                  <a:cubicBezTo>
                    <a:pt x="18" y="17"/>
                    <a:pt x="15" y="17"/>
                    <a:pt x="13" y="17"/>
                  </a:cubicBezTo>
                  <a:cubicBezTo>
                    <a:pt x="13" y="17"/>
                    <a:pt x="13" y="17"/>
                    <a:pt x="13" y="17"/>
                  </a:cubicBezTo>
                  <a:cubicBezTo>
                    <a:pt x="13" y="17"/>
                    <a:pt x="13" y="17"/>
                    <a:pt x="12" y="17"/>
                  </a:cubicBezTo>
                  <a:cubicBezTo>
                    <a:pt x="12" y="17"/>
                    <a:pt x="11" y="17"/>
                    <a:pt x="11" y="17"/>
                  </a:cubicBezTo>
                  <a:cubicBezTo>
                    <a:pt x="10" y="17"/>
                    <a:pt x="10" y="16"/>
                    <a:pt x="10" y="16"/>
                  </a:cubicBezTo>
                  <a:cubicBezTo>
                    <a:pt x="10" y="16"/>
                    <a:pt x="10" y="16"/>
                    <a:pt x="10" y="16"/>
                  </a:cubicBezTo>
                  <a:cubicBezTo>
                    <a:pt x="10" y="16"/>
                    <a:pt x="10" y="16"/>
                    <a:pt x="10" y="15"/>
                  </a:cubicBezTo>
                  <a:cubicBezTo>
                    <a:pt x="11" y="15"/>
                    <a:pt x="11" y="14"/>
                    <a:pt x="12" y="14"/>
                  </a:cubicBezTo>
                  <a:cubicBezTo>
                    <a:pt x="13" y="13"/>
                    <a:pt x="14" y="12"/>
                    <a:pt x="15" y="12"/>
                  </a:cubicBezTo>
                  <a:cubicBezTo>
                    <a:pt x="15" y="12"/>
                    <a:pt x="15" y="12"/>
                    <a:pt x="15" y="12"/>
                  </a:cubicBezTo>
                  <a:cubicBezTo>
                    <a:pt x="16" y="12"/>
                    <a:pt x="16" y="13"/>
                    <a:pt x="16" y="13"/>
                  </a:cubicBezTo>
                  <a:cubicBezTo>
                    <a:pt x="16" y="13"/>
                    <a:pt x="16" y="13"/>
                    <a:pt x="16" y="13"/>
                  </a:cubicBezTo>
                  <a:cubicBezTo>
                    <a:pt x="17" y="13"/>
                    <a:pt x="17" y="13"/>
                    <a:pt x="17" y="13"/>
                  </a:cubicBezTo>
                  <a:cubicBezTo>
                    <a:pt x="17" y="13"/>
                    <a:pt x="18" y="14"/>
                    <a:pt x="18" y="14"/>
                  </a:cubicBezTo>
                  <a:cubicBezTo>
                    <a:pt x="18" y="14"/>
                    <a:pt x="18" y="14"/>
                    <a:pt x="18" y="13"/>
                  </a:cubicBezTo>
                  <a:cubicBezTo>
                    <a:pt x="19" y="13"/>
                    <a:pt x="19" y="13"/>
                    <a:pt x="19" y="13"/>
                  </a:cubicBezTo>
                  <a:cubicBezTo>
                    <a:pt x="20" y="13"/>
                    <a:pt x="20" y="13"/>
                    <a:pt x="20" y="13"/>
                  </a:cubicBezTo>
                  <a:cubicBezTo>
                    <a:pt x="21" y="12"/>
                    <a:pt x="23" y="11"/>
                    <a:pt x="24" y="9"/>
                  </a:cubicBezTo>
                  <a:cubicBezTo>
                    <a:pt x="24" y="9"/>
                    <a:pt x="24" y="8"/>
                    <a:pt x="24" y="7"/>
                  </a:cubicBezTo>
                  <a:cubicBezTo>
                    <a:pt x="22" y="5"/>
                    <a:pt x="18" y="3"/>
                    <a:pt x="15" y="3"/>
                  </a:cubicBezTo>
                  <a:cubicBezTo>
                    <a:pt x="14" y="3"/>
                    <a:pt x="13" y="4"/>
                    <a:pt x="11" y="4"/>
                  </a:cubicBezTo>
                  <a:cubicBezTo>
                    <a:pt x="11" y="4"/>
                    <a:pt x="11" y="3"/>
                    <a:pt x="11" y="3"/>
                  </a:cubicBezTo>
                  <a:cubicBezTo>
                    <a:pt x="10" y="2"/>
                    <a:pt x="10" y="2"/>
                    <a:pt x="10" y="1"/>
                  </a:cubicBezTo>
                  <a:cubicBezTo>
                    <a:pt x="9" y="1"/>
                    <a:pt x="8" y="0"/>
                    <a:pt x="8" y="0"/>
                  </a:cubicBezTo>
                  <a:cubicBezTo>
                    <a:pt x="8" y="0"/>
                    <a:pt x="8" y="0"/>
                    <a:pt x="8" y="0"/>
                  </a:cubicBezTo>
                  <a:cubicBezTo>
                    <a:pt x="7" y="0"/>
                    <a:pt x="7" y="0"/>
                    <a:pt x="7" y="0"/>
                  </a:cubicBezTo>
                  <a:cubicBezTo>
                    <a:pt x="8" y="0"/>
                    <a:pt x="8" y="0"/>
                    <a:pt x="8" y="0"/>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76"/>
            <p:cNvSpPr>
              <a:spLocks noEditPoints="1"/>
            </p:cNvSpPr>
            <p:nvPr/>
          </p:nvSpPr>
          <p:spPr bwMode="auto">
            <a:xfrm>
              <a:off x="2926" y="3175"/>
              <a:ext cx="187" cy="192"/>
            </a:xfrm>
            <a:custGeom>
              <a:avLst/>
              <a:gdLst>
                <a:gd name="T0" fmla="*/ 19 w 79"/>
                <a:gd name="T1" fmla="*/ 70 h 81"/>
                <a:gd name="T2" fmla="*/ 15 w 79"/>
                <a:gd name="T3" fmla="*/ 67 h 81"/>
                <a:gd name="T4" fmla="*/ 17 w 79"/>
                <a:gd name="T5" fmla="*/ 69 h 81"/>
                <a:gd name="T6" fmla="*/ 16 w 79"/>
                <a:gd name="T7" fmla="*/ 69 h 81"/>
                <a:gd name="T8" fmla="*/ 14 w 79"/>
                <a:gd name="T9" fmla="*/ 64 h 81"/>
                <a:gd name="T10" fmla="*/ 11 w 79"/>
                <a:gd name="T11" fmla="*/ 63 h 81"/>
                <a:gd name="T12" fmla="*/ 13 w 79"/>
                <a:gd name="T13" fmla="*/ 62 h 81"/>
                <a:gd name="T14" fmla="*/ 8 w 79"/>
                <a:gd name="T15" fmla="*/ 59 h 81"/>
                <a:gd name="T16" fmla="*/ 9 w 79"/>
                <a:gd name="T17" fmla="*/ 60 h 81"/>
                <a:gd name="T18" fmla="*/ 11 w 79"/>
                <a:gd name="T19" fmla="*/ 55 h 81"/>
                <a:gd name="T20" fmla="*/ 6 w 79"/>
                <a:gd name="T21" fmla="*/ 53 h 81"/>
                <a:gd name="T22" fmla="*/ 10 w 79"/>
                <a:gd name="T23" fmla="*/ 53 h 81"/>
                <a:gd name="T24" fmla="*/ 4 w 79"/>
                <a:gd name="T25" fmla="*/ 45 h 81"/>
                <a:gd name="T26" fmla="*/ 9 w 79"/>
                <a:gd name="T27" fmla="*/ 50 h 81"/>
                <a:gd name="T28" fmla="*/ 4 w 79"/>
                <a:gd name="T29" fmla="*/ 42 h 81"/>
                <a:gd name="T30" fmla="*/ 9 w 79"/>
                <a:gd name="T31" fmla="*/ 42 h 81"/>
                <a:gd name="T32" fmla="*/ 5 w 79"/>
                <a:gd name="T33" fmla="*/ 32 h 81"/>
                <a:gd name="T34" fmla="*/ 4 w 79"/>
                <a:gd name="T35" fmla="*/ 36 h 81"/>
                <a:gd name="T36" fmla="*/ 11 w 79"/>
                <a:gd name="T37" fmla="*/ 26 h 81"/>
                <a:gd name="T38" fmla="*/ 12 w 79"/>
                <a:gd name="T39" fmla="*/ 30 h 81"/>
                <a:gd name="T40" fmla="*/ 10 w 79"/>
                <a:gd name="T41" fmla="*/ 21 h 81"/>
                <a:gd name="T42" fmla="*/ 10 w 79"/>
                <a:gd name="T43" fmla="*/ 25 h 81"/>
                <a:gd name="T44" fmla="*/ 11 w 79"/>
                <a:gd name="T45" fmla="*/ 20 h 81"/>
                <a:gd name="T46" fmla="*/ 23 w 79"/>
                <a:gd name="T47" fmla="*/ 14 h 81"/>
                <a:gd name="T48" fmla="*/ 20 w 79"/>
                <a:gd name="T49" fmla="*/ 12 h 81"/>
                <a:gd name="T50" fmla="*/ 26 w 79"/>
                <a:gd name="T51" fmla="*/ 11 h 81"/>
                <a:gd name="T52" fmla="*/ 22 w 79"/>
                <a:gd name="T53" fmla="*/ 9 h 81"/>
                <a:gd name="T54" fmla="*/ 28 w 79"/>
                <a:gd name="T55" fmla="*/ 10 h 81"/>
                <a:gd name="T56" fmla="*/ 28 w 79"/>
                <a:gd name="T57" fmla="*/ 74 h 81"/>
                <a:gd name="T58" fmla="*/ 29 w 79"/>
                <a:gd name="T59" fmla="*/ 13 h 81"/>
                <a:gd name="T60" fmla="*/ 61 w 79"/>
                <a:gd name="T61" fmla="*/ 10 h 81"/>
                <a:gd name="T62" fmla="*/ 42 w 79"/>
                <a:gd name="T63" fmla="*/ 78 h 81"/>
                <a:gd name="T64" fmla="*/ 29 w 79"/>
                <a:gd name="T65" fmla="*/ 5 h 81"/>
                <a:gd name="T66" fmla="*/ 31 w 79"/>
                <a:gd name="T67" fmla="*/ 8 h 81"/>
                <a:gd name="T68" fmla="*/ 32 w 79"/>
                <a:gd name="T69" fmla="*/ 4 h 81"/>
                <a:gd name="T70" fmla="*/ 38 w 79"/>
                <a:gd name="T71" fmla="*/ 5 h 81"/>
                <a:gd name="T72" fmla="*/ 37 w 79"/>
                <a:gd name="T73" fmla="*/ 0 h 81"/>
                <a:gd name="T74" fmla="*/ 35 w 79"/>
                <a:gd name="T75" fmla="*/ 0 h 81"/>
                <a:gd name="T76" fmla="*/ 8 w 79"/>
                <a:gd name="T77" fmla="*/ 64 h 81"/>
                <a:gd name="T78" fmla="*/ 15 w 79"/>
                <a:gd name="T79" fmla="*/ 72 h 81"/>
                <a:gd name="T80" fmla="*/ 16 w 79"/>
                <a:gd name="T81" fmla="*/ 73 h 81"/>
                <a:gd name="T82" fmla="*/ 33 w 79"/>
                <a:gd name="T83" fmla="*/ 80 h 81"/>
                <a:gd name="T84" fmla="*/ 74 w 79"/>
                <a:gd name="T85" fmla="*/ 60 h 81"/>
                <a:gd name="T86" fmla="*/ 52 w 79"/>
                <a:gd name="T87" fmla="*/ 4 h 81"/>
                <a:gd name="T88" fmla="*/ 37 w 79"/>
                <a:gd name="T8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1">
                  <a:moveTo>
                    <a:pt x="20" y="71"/>
                  </a:moveTo>
                  <a:cubicBezTo>
                    <a:pt x="19" y="71"/>
                    <a:pt x="19" y="71"/>
                    <a:pt x="18" y="70"/>
                  </a:cubicBezTo>
                  <a:cubicBezTo>
                    <a:pt x="19" y="70"/>
                    <a:pt x="19" y="70"/>
                    <a:pt x="19" y="70"/>
                  </a:cubicBezTo>
                  <a:cubicBezTo>
                    <a:pt x="20" y="71"/>
                    <a:pt x="20" y="71"/>
                    <a:pt x="20" y="71"/>
                  </a:cubicBezTo>
                  <a:moveTo>
                    <a:pt x="16" y="69"/>
                  </a:moveTo>
                  <a:cubicBezTo>
                    <a:pt x="16" y="68"/>
                    <a:pt x="15" y="68"/>
                    <a:pt x="15" y="67"/>
                  </a:cubicBezTo>
                  <a:cubicBezTo>
                    <a:pt x="15" y="67"/>
                    <a:pt x="16" y="67"/>
                    <a:pt x="16" y="67"/>
                  </a:cubicBezTo>
                  <a:cubicBezTo>
                    <a:pt x="17" y="68"/>
                    <a:pt x="17" y="68"/>
                    <a:pt x="18" y="69"/>
                  </a:cubicBezTo>
                  <a:cubicBezTo>
                    <a:pt x="17" y="69"/>
                    <a:pt x="17" y="69"/>
                    <a:pt x="17" y="69"/>
                  </a:cubicBezTo>
                  <a:cubicBezTo>
                    <a:pt x="17" y="69"/>
                    <a:pt x="17" y="69"/>
                    <a:pt x="17" y="69"/>
                  </a:cubicBezTo>
                  <a:cubicBezTo>
                    <a:pt x="17" y="69"/>
                    <a:pt x="17" y="69"/>
                    <a:pt x="17" y="69"/>
                  </a:cubicBezTo>
                  <a:cubicBezTo>
                    <a:pt x="16" y="69"/>
                    <a:pt x="16" y="69"/>
                    <a:pt x="16" y="69"/>
                  </a:cubicBezTo>
                  <a:moveTo>
                    <a:pt x="13" y="66"/>
                  </a:moveTo>
                  <a:cubicBezTo>
                    <a:pt x="13" y="65"/>
                    <a:pt x="12" y="65"/>
                    <a:pt x="12" y="64"/>
                  </a:cubicBezTo>
                  <a:cubicBezTo>
                    <a:pt x="13" y="64"/>
                    <a:pt x="14" y="64"/>
                    <a:pt x="14" y="64"/>
                  </a:cubicBezTo>
                  <a:cubicBezTo>
                    <a:pt x="15" y="65"/>
                    <a:pt x="15" y="65"/>
                    <a:pt x="15" y="66"/>
                  </a:cubicBezTo>
                  <a:cubicBezTo>
                    <a:pt x="15" y="66"/>
                    <a:pt x="14" y="66"/>
                    <a:pt x="13" y="66"/>
                  </a:cubicBezTo>
                  <a:moveTo>
                    <a:pt x="11" y="63"/>
                  </a:moveTo>
                  <a:cubicBezTo>
                    <a:pt x="10" y="62"/>
                    <a:pt x="10" y="62"/>
                    <a:pt x="10" y="61"/>
                  </a:cubicBezTo>
                  <a:cubicBezTo>
                    <a:pt x="11" y="61"/>
                    <a:pt x="12" y="61"/>
                    <a:pt x="13" y="61"/>
                  </a:cubicBezTo>
                  <a:cubicBezTo>
                    <a:pt x="13" y="61"/>
                    <a:pt x="13" y="62"/>
                    <a:pt x="13" y="62"/>
                  </a:cubicBezTo>
                  <a:cubicBezTo>
                    <a:pt x="13" y="62"/>
                    <a:pt x="12" y="63"/>
                    <a:pt x="11" y="63"/>
                  </a:cubicBezTo>
                  <a:moveTo>
                    <a:pt x="9" y="60"/>
                  </a:moveTo>
                  <a:cubicBezTo>
                    <a:pt x="8" y="59"/>
                    <a:pt x="8" y="59"/>
                    <a:pt x="8" y="59"/>
                  </a:cubicBezTo>
                  <a:cubicBezTo>
                    <a:pt x="9" y="59"/>
                    <a:pt x="10" y="58"/>
                    <a:pt x="12" y="58"/>
                  </a:cubicBezTo>
                  <a:cubicBezTo>
                    <a:pt x="12" y="59"/>
                    <a:pt x="12" y="59"/>
                    <a:pt x="12" y="59"/>
                  </a:cubicBezTo>
                  <a:cubicBezTo>
                    <a:pt x="11" y="60"/>
                    <a:pt x="10" y="60"/>
                    <a:pt x="9" y="60"/>
                  </a:cubicBezTo>
                  <a:moveTo>
                    <a:pt x="7" y="57"/>
                  </a:moveTo>
                  <a:cubicBezTo>
                    <a:pt x="7" y="57"/>
                    <a:pt x="7" y="56"/>
                    <a:pt x="6" y="55"/>
                  </a:cubicBezTo>
                  <a:cubicBezTo>
                    <a:pt x="8" y="55"/>
                    <a:pt x="9" y="55"/>
                    <a:pt x="11" y="55"/>
                  </a:cubicBezTo>
                  <a:cubicBezTo>
                    <a:pt x="11" y="55"/>
                    <a:pt x="11" y="56"/>
                    <a:pt x="11" y="56"/>
                  </a:cubicBezTo>
                  <a:cubicBezTo>
                    <a:pt x="10" y="57"/>
                    <a:pt x="9" y="57"/>
                    <a:pt x="7" y="57"/>
                  </a:cubicBezTo>
                  <a:moveTo>
                    <a:pt x="6" y="53"/>
                  </a:moveTo>
                  <a:cubicBezTo>
                    <a:pt x="6" y="53"/>
                    <a:pt x="5" y="53"/>
                    <a:pt x="5" y="52"/>
                  </a:cubicBezTo>
                  <a:cubicBezTo>
                    <a:pt x="7" y="52"/>
                    <a:pt x="8" y="52"/>
                    <a:pt x="10" y="52"/>
                  </a:cubicBezTo>
                  <a:cubicBezTo>
                    <a:pt x="10" y="52"/>
                    <a:pt x="10" y="53"/>
                    <a:pt x="10" y="53"/>
                  </a:cubicBezTo>
                  <a:cubicBezTo>
                    <a:pt x="9" y="53"/>
                    <a:pt x="7" y="53"/>
                    <a:pt x="6" y="53"/>
                  </a:cubicBezTo>
                  <a:moveTo>
                    <a:pt x="5" y="51"/>
                  </a:moveTo>
                  <a:cubicBezTo>
                    <a:pt x="4" y="49"/>
                    <a:pt x="4" y="47"/>
                    <a:pt x="4" y="45"/>
                  </a:cubicBezTo>
                  <a:cubicBezTo>
                    <a:pt x="6" y="44"/>
                    <a:pt x="7" y="44"/>
                    <a:pt x="9" y="44"/>
                  </a:cubicBezTo>
                  <a:cubicBezTo>
                    <a:pt x="9" y="44"/>
                    <a:pt x="9" y="44"/>
                    <a:pt x="9" y="44"/>
                  </a:cubicBezTo>
                  <a:cubicBezTo>
                    <a:pt x="9" y="46"/>
                    <a:pt x="9" y="48"/>
                    <a:pt x="9" y="50"/>
                  </a:cubicBezTo>
                  <a:cubicBezTo>
                    <a:pt x="8" y="50"/>
                    <a:pt x="6" y="50"/>
                    <a:pt x="5" y="51"/>
                  </a:cubicBezTo>
                  <a:moveTo>
                    <a:pt x="4" y="43"/>
                  </a:moveTo>
                  <a:cubicBezTo>
                    <a:pt x="4" y="42"/>
                    <a:pt x="4" y="42"/>
                    <a:pt x="4" y="42"/>
                  </a:cubicBezTo>
                  <a:cubicBezTo>
                    <a:pt x="4" y="40"/>
                    <a:pt x="4" y="39"/>
                    <a:pt x="4" y="38"/>
                  </a:cubicBezTo>
                  <a:cubicBezTo>
                    <a:pt x="6" y="37"/>
                    <a:pt x="8" y="37"/>
                    <a:pt x="10" y="36"/>
                  </a:cubicBezTo>
                  <a:cubicBezTo>
                    <a:pt x="9" y="38"/>
                    <a:pt x="9" y="40"/>
                    <a:pt x="9" y="42"/>
                  </a:cubicBezTo>
                  <a:cubicBezTo>
                    <a:pt x="7" y="42"/>
                    <a:pt x="6" y="43"/>
                    <a:pt x="4" y="43"/>
                  </a:cubicBezTo>
                  <a:moveTo>
                    <a:pt x="4" y="36"/>
                  </a:moveTo>
                  <a:cubicBezTo>
                    <a:pt x="4" y="35"/>
                    <a:pt x="5" y="33"/>
                    <a:pt x="5" y="32"/>
                  </a:cubicBezTo>
                  <a:cubicBezTo>
                    <a:pt x="7" y="32"/>
                    <a:pt x="9" y="32"/>
                    <a:pt x="11" y="32"/>
                  </a:cubicBezTo>
                  <a:cubicBezTo>
                    <a:pt x="11" y="33"/>
                    <a:pt x="10" y="34"/>
                    <a:pt x="10" y="35"/>
                  </a:cubicBezTo>
                  <a:cubicBezTo>
                    <a:pt x="8" y="35"/>
                    <a:pt x="6" y="35"/>
                    <a:pt x="4" y="36"/>
                  </a:cubicBezTo>
                  <a:moveTo>
                    <a:pt x="5" y="31"/>
                  </a:moveTo>
                  <a:cubicBezTo>
                    <a:pt x="6" y="29"/>
                    <a:pt x="6" y="28"/>
                    <a:pt x="7" y="27"/>
                  </a:cubicBezTo>
                  <a:cubicBezTo>
                    <a:pt x="8" y="27"/>
                    <a:pt x="9" y="26"/>
                    <a:pt x="11" y="26"/>
                  </a:cubicBezTo>
                  <a:cubicBezTo>
                    <a:pt x="11" y="26"/>
                    <a:pt x="12" y="26"/>
                    <a:pt x="13" y="26"/>
                  </a:cubicBezTo>
                  <a:cubicBezTo>
                    <a:pt x="13" y="27"/>
                    <a:pt x="13" y="28"/>
                    <a:pt x="12" y="28"/>
                  </a:cubicBezTo>
                  <a:cubicBezTo>
                    <a:pt x="12" y="29"/>
                    <a:pt x="12" y="29"/>
                    <a:pt x="12" y="30"/>
                  </a:cubicBezTo>
                  <a:cubicBezTo>
                    <a:pt x="9" y="30"/>
                    <a:pt x="7" y="30"/>
                    <a:pt x="5" y="31"/>
                  </a:cubicBezTo>
                  <a:moveTo>
                    <a:pt x="8" y="25"/>
                  </a:moveTo>
                  <a:cubicBezTo>
                    <a:pt x="9" y="24"/>
                    <a:pt x="9" y="22"/>
                    <a:pt x="10" y="21"/>
                  </a:cubicBezTo>
                  <a:cubicBezTo>
                    <a:pt x="12" y="21"/>
                    <a:pt x="14" y="21"/>
                    <a:pt x="16" y="22"/>
                  </a:cubicBezTo>
                  <a:cubicBezTo>
                    <a:pt x="16" y="23"/>
                    <a:pt x="15" y="24"/>
                    <a:pt x="14" y="25"/>
                  </a:cubicBezTo>
                  <a:cubicBezTo>
                    <a:pt x="13" y="25"/>
                    <a:pt x="11" y="25"/>
                    <a:pt x="10" y="25"/>
                  </a:cubicBezTo>
                  <a:cubicBezTo>
                    <a:pt x="9" y="25"/>
                    <a:pt x="9" y="25"/>
                    <a:pt x="8" y="25"/>
                  </a:cubicBezTo>
                  <a:moveTo>
                    <a:pt x="17" y="20"/>
                  </a:moveTo>
                  <a:cubicBezTo>
                    <a:pt x="15" y="20"/>
                    <a:pt x="13" y="20"/>
                    <a:pt x="11" y="20"/>
                  </a:cubicBezTo>
                  <a:cubicBezTo>
                    <a:pt x="13" y="18"/>
                    <a:pt x="14" y="15"/>
                    <a:pt x="16" y="14"/>
                  </a:cubicBezTo>
                  <a:cubicBezTo>
                    <a:pt x="17" y="14"/>
                    <a:pt x="19" y="14"/>
                    <a:pt x="20" y="14"/>
                  </a:cubicBezTo>
                  <a:cubicBezTo>
                    <a:pt x="21" y="14"/>
                    <a:pt x="22" y="14"/>
                    <a:pt x="23" y="14"/>
                  </a:cubicBezTo>
                  <a:cubicBezTo>
                    <a:pt x="21" y="16"/>
                    <a:pt x="19" y="18"/>
                    <a:pt x="17" y="20"/>
                  </a:cubicBezTo>
                  <a:moveTo>
                    <a:pt x="24" y="13"/>
                  </a:moveTo>
                  <a:cubicBezTo>
                    <a:pt x="23" y="12"/>
                    <a:pt x="22" y="12"/>
                    <a:pt x="20" y="12"/>
                  </a:cubicBezTo>
                  <a:cubicBezTo>
                    <a:pt x="19" y="12"/>
                    <a:pt x="19" y="12"/>
                    <a:pt x="18" y="12"/>
                  </a:cubicBezTo>
                  <a:cubicBezTo>
                    <a:pt x="19" y="12"/>
                    <a:pt x="19" y="11"/>
                    <a:pt x="20" y="10"/>
                  </a:cubicBezTo>
                  <a:cubicBezTo>
                    <a:pt x="22" y="11"/>
                    <a:pt x="24" y="11"/>
                    <a:pt x="26" y="11"/>
                  </a:cubicBezTo>
                  <a:cubicBezTo>
                    <a:pt x="25" y="12"/>
                    <a:pt x="25" y="12"/>
                    <a:pt x="24" y="13"/>
                  </a:cubicBezTo>
                  <a:moveTo>
                    <a:pt x="28" y="10"/>
                  </a:moveTo>
                  <a:cubicBezTo>
                    <a:pt x="26" y="9"/>
                    <a:pt x="24" y="9"/>
                    <a:pt x="22" y="9"/>
                  </a:cubicBezTo>
                  <a:cubicBezTo>
                    <a:pt x="23" y="9"/>
                    <a:pt x="23" y="8"/>
                    <a:pt x="24" y="8"/>
                  </a:cubicBezTo>
                  <a:cubicBezTo>
                    <a:pt x="25" y="8"/>
                    <a:pt x="27" y="9"/>
                    <a:pt x="29" y="9"/>
                  </a:cubicBezTo>
                  <a:cubicBezTo>
                    <a:pt x="28" y="10"/>
                    <a:pt x="28" y="10"/>
                    <a:pt x="28" y="10"/>
                  </a:cubicBezTo>
                  <a:moveTo>
                    <a:pt x="42" y="78"/>
                  </a:moveTo>
                  <a:cubicBezTo>
                    <a:pt x="42" y="78"/>
                    <a:pt x="42" y="78"/>
                    <a:pt x="42" y="78"/>
                  </a:cubicBezTo>
                  <a:cubicBezTo>
                    <a:pt x="37" y="78"/>
                    <a:pt x="32" y="76"/>
                    <a:pt x="28" y="74"/>
                  </a:cubicBezTo>
                  <a:cubicBezTo>
                    <a:pt x="18" y="67"/>
                    <a:pt x="12" y="56"/>
                    <a:pt x="12" y="44"/>
                  </a:cubicBezTo>
                  <a:cubicBezTo>
                    <a:pt x="12" y="39"/>
                    <a:pt x="13" y="34"/>
                    <a:pt x="15" y="30"/>
                  </a:cubicBezTo>
                  <a:cubicBezTo>
                    <a:pt x="18" y="23"/>
                    <a:pt x="23" y="18"/>
                    <a:pt x="29" y="13"/>
                  </a:cubicBezTo>
                  <a:cubicBezTo>
                    <a:pt x="34" y="9"/>
                    <a:pt x="41" y="6"/>
                    <a:pt x="47" y="6"/>
                  </a:cubicBezTo>
                  <a:cubicBezTo>
                    <a:pt x="47" y="6"/>
                    <a:pt x="47" y="6"/>
                    <a:pt x="47" y="6"/>
                  </a:cubicBezTo>
                  <a:cubicBezTo>
                    <a:pt x="52" y="6"/>
                    <a:pt x="56" y="7"/>
                    <a:pt x="61" y="10"/>
                  </a:cubicBezTo>
                  <a:cubicBezTo>
                    <a:pt x="71" y="17"/>
                    <a:pt x="76" y="28"/>
                    <a:pt x="76" y="39"/>
                  </a:cubicBezTo>
                  <a:cubicBezTo>
                    <a:pt x="76" y="46"/>
                    <a:pt x="74" y="53"/>
                    <a:pt x="71" y="59"/>
                  </a:cubicBezTo>
                  <a:cubicBezTo>
                    <a:pt x="66" y="70"/>
                    <a:pt x="54" y="78"/>
                    <a:pt x="42" y="78"/>
                  </a:cubicBezTo>
                  <a:moveTo>
                    <a:pt x="31" y="8"/>
                  </a:moveTo>
                  <a:cubicBezTo>
                    <a:pt x="29" y="7"/>
                    <a:pt x="28" y="7"/>
                    <a:pt x="26" y="7"/>
                  </a:cubicBezTo>
                  <a:cubicBezTo>
                    <a:pt x="27" y="6"/>
                    <a:pt x="28" y="6"/>
                    <a:pt x="29" y="5"/>
                  </a:cubicBezTo>
                  <a:cubicBezTo>
                    <a:pt x="30" y="6"/>
                    <a:pt x="32" y="6"/>
                    <a:pt x="33" y="6"/>
                  </a:cubicBezTo>
                  <a:cubicBezTo>
                    <a:pt x="34" y="6"/>
                    <a:pt x="34" y="6"/>
                    <a:pt x="34" y="6"/>
                  </a:cubicBezTo>
                  <a:cubicBezTo>
                    <a:pt x="33" y="7"/>
                    <a:pt x="32" y="7"/>
                    <a:pt x="31" y="8"/>
                  </a:cubicBezTo>
                  <a:moveTo>
                    <a:pt x="36" y="5"/>
                  </a:moveTo>
                  <a:cubicBezTo>
                    <a:pt x="35" y="5"/>
                    <a:pt x="34" y="5"/>
                    <a:pt x="34" y="5"/>
                  </a:cubicBezTo>
                  <a:cubicBezTo>
                    <a:pt x="33" y="4"/>
                    <a:pt x="33" y="4"/>
                    <a:pt x="32" y="4"/>
                  </a:cubicBezTo>
                  <a:cubicBezTo>
                    <a:pt x="33" y="4"/>
                    <a:pt x="34" y="4"/>
                    <a:pt x="34" y="4"/>
                  </a:cubicBezTo>
                  <a:cubicBezTo>
                    <a:pt x="35" y="4"/>
                    <a:pt x="37" y="4"/>
                    <a:pt x="38" y="5"/>
                  </a:cubicBezTo>
                  <a:cubicBezTo>
                    <a:pt x="38" y="5"/>
                    <a:pt x="38" y="5"/>
                    <a:pt x="38" y="5"/>
                  </a:cubicBezTo>
                  <a:cubicBezTo>
                    <a:pt x="37" y="5"/>
                    <a:pt x="37" y="5"/>
                    <a:pt x="36" y="5"/>
                  </a:cubicBezTo>
                  <a:moveTo>
                    <a:pt x="37" y="0"/>
                  </a:moveTo>
                  <a:cubicBezTo>
                    <a:pt x="37" y="0"/>
                    <a:pt x="37" y="0"/>
                    <a:pt x="37" y="0"/>
                  </a:cubicBezTo>
                  <a:cubicBezTo>
                    <a:pt x="36" y="0"/>
                    <a:pt x="36" y="0"/>
                    <a:pt x="36" y="0"/>
                  </a:cubicBezTo>
                  <a:cubicBezTo>
                    <a:pt x="36" y="0"/>
                    <a:pt x="36" y="0"/>
                    <a:pt x="36" y="0"/>
                  </a:cubicBezTo>
                  <a:cubicBezTo>
                    <a:pt x="35" y="0"/>
                    <a:pt x="35" y="0"/>
                    <a:pt x="35" y="0"/>
                  </a:cubicBezTo>
                  <a:cubicBezTo>
                    <a:pt x="22" y="2"/>
                    <a:pt x="10" y="12"/>
                    <a:pt x="4" y="25"/>
                  </a:cubicBezTo>
                  <a:cubicBezTo>
                    <a:pt x="2" y="30"/>
                    <a:pt x="0" y="36"/>
                    <a:pt x="0" y="42"/>
                  </a:cubicBezTo>
                  <a:cubicBezTo>
                    <a:pt x="0" y="49"/>
                    <a:pt x="3" y="57"/>
                    <a:pt x="8" y="64"/>
                  </a:cubicBezTo>
                  <a:cubicBezTo>
                    <a:pt x="8" y="64"/>
                    <a:pt x="8" y="64"/>
                    <a:pt x="8" y="64"/>
                  </a:cubicBezTo>
                  <a:cubicBezTo>
                    <a:pt x="8" y="65"/>
                    <a:pt x="8" y="65"/>
                    <a:pt x="8" y="65"/>
                  </a:cubicBezTo>
                  <a:cubicBezTo>
                    <a:pt x="10" y="67"/>
                    <a:pt x="13" y="70"/>
                    <a:pt x="15" y="72"/>
                  </a:cubicBezTo>
                  <a:cubicBezTo>
                    <a:pt x="16" y="73"/>
                    <a:pt x="16" y="73"/>
                    <a:pt x="16" y="73"/>
                  </a:cubicBezTo>
                  <a:cubicBezTo>
                    <a:pt x="16" y="73"/>
                    <a:pt x="16" y="73"/>
                    <a:pt x="16" y="73"/>
                  </a:cubicBezTo>
                  <a:cubicBezTo>
                    <a:pt x="16" y="73"/>
                    <a:pt x="16" y="73"/>
                    <a:pt x="16" y="73"/>
                  </a:cubicBezTo>
                  <a:cubicBezTo>
                    <a:pt x="17" y="74"/>
                    <a:pt x="17" y="74"/>
                    <a:pt x="17" y="74"/>
                  </a:cubicBezTo>
                  <a:cubicBezTo>
                    <a:pt x="22" y="76"/>
                    <a:pt x="27" y="78"/>
                    <a:pt x="32" y="80"/>
                  </a:cubicBezTo>
                  <a:cubicBezTo>
                    <a:pt x="32" y="80"/>
                    <a:pt x="33" y="80"/>
                    <a:pt x="33" y="80"/>
                  </a:cubicBezTo>
                  <a:cubicBezTo>
                    <a:pt x="33" y="80"/>
                    <a:pt x="33" y="80"/>
                    <a:pt x="33" y="80"/>
                  </a:cubicBezTo>
                  <a:cubicBezTo>
                    <a:pt x="36" y="80"/>
                    <a:pt x="39" y="81"/>
                    <a:pt x="42" y="81"/>
                  </a:cubicBezTo>
                  <a:cubicBezTo>
                    <a:pt x="55" y="81"/>
                    <a:pt x="69" y="73"/>
                    <a:pt x="74" y="60"/>
                  </a:cubicBezTo>
                  <a:cubicBezTo>
                    <a:pt x="78" y="54"/>
                    <a:pt x="79" y="47"/>
                    <a:pt x="79" y="39"/>
                  </a:cubicBezTo>
                  <a:cubicBezTo>
                    <a:pt x="79" y="27"/>
                    <a:pt x="74" y="15"/>
                    <a:pt x="62" y="8"/>
                  </a:cubicBezTo>
                  <a:cubicBezTo>
                    <a:pt x="59" y="5"/>
                    <a:pt x="56" y="4"/>
                    <a:pt x="52" y="4"/>
                  </a:cubicBezTo>
                  <a:cubicBezTo>
                    <a:pt x="52" y="3"/>
                    <a:pt x="52" y="3"/>
                    <a:pt x="52" y="3"/>
                  </a:cubicBezTo>
                  <a:cubicBezTo>
                    <a:pt x="48" y="2"/>
                    <a:pt x="43" y="1"/>
                    <a:pt x="38" y="0"/>
                  </a:cubicBezTo>
                  <a:cubicBezTo>
                    <a:pt x="38" y="0"/>
                    <a:pt x="37"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777"/>
            <p:cNvSpPr>
              <a:spLocks noEditPoints="1"/>
            </p:cNvSpPr>
            <p:nvPr/>
          </p:nvSpPr>
          <p:spPr bwMode="auto">
            <a:xfrm>
              <a:off x="2962" y="3199"/>
              <a:ext cx="137" cy="152"/>
            </a:xfrm>
            <a:custGeom>
              <a:avLst/>
              <a:gdLst>
                <a:gd name="T0" fmla="*/ 43 w 58"/>
                <a:gd name="T1" fmla="*/ 55 h 64"/>
                <a:gd name="T2" fmla="*/ 43 w 58"/>
                <a:gd name="T3" fmla="*/ 56 h 64"/>
                <a:gd name="T4" fmla="*/ 45 w 58"/>
                <a:gd name="T5" fmla="*/ 53 h 64"/>
                <a:gd name="T6" fmla="*/ 48 w 58"/>
                <a:gd name="T7" fmla="*/ 51 h 64"/>
                <a:gd name="T8" fmla="*/ 48 w 58"/>
                <a:gd name="T9" fmla="*/ 49 h 64"/>
                <a:gd name="T10" fmla="*/ 51 w 58"/>
                <a:gd name="T11" fmla="*/ 47 h 64"/>
                <a:gd name="T12" fmla="*/ 48 w 58"/>
                <a:gd name="T13" fmla="*/ 49 h 64"/>
                <a:gd name="T14" fmla="*/ 51 w 58"/>
                <a:gd name="T15" fmla="*/ 45 h 64"/>
                <a:gd name="T16" fmla="*/ 52 w 58"/>
                <a:gd name="T17" fmla="*/ 41 h 64"/>
                <a:gd name="T18" fmla="*/ 51 w 58"/>
                <a:gd name="T19" fmla="*/ 45 h 64"/>
                <a:gd name="T20" fmla="*/ 52 w 58"/>
                <a:gd name="T21" fmla="*/ 40 h 64"/>
                <a:gd name="T22" fmla="*/ 54 w 58"/>
                <a:gd name="T23" fmla="*/ 36 h 64"/>
                <a:gd name="T24" fmla="*/ 54 w 58"/>
                <a:gd name="T25" fmla="*/ 35 h 64"/>
                <a:gd name="T26" fmla="*/ 54 w 58"/>
                <a:gd name="T27" fmla="*/ 30 h 64"/>
                <a:gd name="T28" fmla="*/ 55 w 58"/>
                <a:gd name="T29" fmla="*/ 30 h 64"/>
                <a:gd name="T30" fmla="*/ 55 w 58"/>
                <a:gd name="T31" fmla="*/ 28 h 64"/>
                <a:gd name="T32" fmla="*/ 53 w 58"/>
                <a:gd name="T33" fmla="*/ 25 h 64"/>
                <a:gd name="T34" fmla="*/ 55 w 58"/>
                <a:gd name="T35" fmla="*/ 28 h 64"/>
                <a:gd name="T36" fmla="*/ 53 w 58"/>
                <a:gd name="T37" fmla="*/ 23 h 64"/>
                <a:gd name="T38" fmla="*/ 53 w 58"/>
                <a:gd name="T39" fmla="*/ 20 h 64"/>
                <a:gd name="T40" fmla="*/ 52 w 58"/>
                <a:gd name="T41" fmla="*/ 18 h 64"/>
                <a:gd name="T42" fmla="*/ 51 w 58"/>
                <a:gd name="T43" fmla="*/ 16 h 64"/>
                <a:gd name="T44" fmla="*/ 52 w 58"/>
                <a:gd name="T45" fmla="*/ 18 h 64"/>
                <a:gd name="T46" fmla="*/ 50 w 58"/>
                <a:gd name="T47" fmla="*/ 14 h 64"/>
                <a:gd name="T48" fmla="*/ 50 w 58"/>
                <a:gd name="T49" fmla="*/ 14 h 64"/>
                <a:gd name="T50" fmla="*/ 22 w 58"/>
                <a:gd name="T51" fmla="*/ 60 h 64"/>
                <a:gd name="T52" fmla="*/ 4 w 58"/>
                <a:gd name="T53" fmla="*/ 34 h 64"/>
                <a:gd name="T54" fmla="*/ 17 w 58"/>
                <a:gd name="T55" fmla="*/ 9 h 64"/>
                <a:gd name="T56" fmla="*/ 32 w 58"/>
                <a:gd name="T57" fmla="*/ 3 h 64"/>
                <a:gd name="T58" fmla="*/ 34 w 58"/>
                <a:gd name="T59" fmla="*/ 4 h 64"/>
                <a:gd name="T60" fmla="*/ 50 w 58"/>
                <a:gd name="T61" fmla="*/ 28 h 64"/>
                <a:gd name="T62" fmla="*/ 50 w 58"/>
                <a:gd name="T63" fmla="*/ 29 h 64"/>
                <a:gd name="T64" fmla="*/ 23 w 58"/>
                <a:gd name="T65" fmla="*/ 60 h 64"/>
                <a:gd name="T66" fmla="*/ 22 w 58"/>
                <a:gd name="T67" fmla="*/ 60 h 64"/>
                <a:gd name="T68" fmla="*/ 32 w 58"/>
                <a:gd name="T69" fmla="*/ 0 h 64"/>
                <a:gd name="T70" fmla="*/ 15 w 58"/>
                <a:gd name="T71" fmla="*/ 6 h 64"/>
                <a:gd name="T72" fmla="*/ 0 w 58"/>
                <a:gd name="T73" fmla="*/ 34 h 64"/>
                <a:gd name="T74" fmla="*/ 28 w 58"/>
                <a:gd name="T75" fmla="*/ 64 h 64"/>
                <a:gd name="T76" fmla="*/ 58 w 58"/>
                <a:gd name="T77" fmla="*/ 30 h 64"/>
                <a:gd name="T78" fmla="*/ 32 w 58"/>
                <a:gd name="T7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64">
                  <a:moveTo>
                    <a:pt x="43" y="56"/>
                  </a:moveTo>
                  <a:cubicBezTo>
                    <a:pt x="43" y="55"/>
                    <a:pt x="43" y="55"/>
                    <a:pt x="43" y="55"/>
                  </a:cubicBezTo>
                  <a:cubicBezTo>
                    <a:pt x="43" y="55"/>
                    <a:pt x="43" y="55"/>
                    <a:pt x="43" y="55"/>
                  </a:cubicBezTo>
                  <a:cubicBezTo>
                    <a:pt x="43" y="56"/>
                    <a:pt x="43" y="56"/>
                    <a:pt x="43" y="56"/>
                  </a:cubicBezTo>
                  <a:moveTo>
                    <a:pt x="45" y="53"/>
                  </a:moveTo>
                  <a:cubicBezTo>
                    <a:pt x="45" y="53"/>
                    <a:pt x="45" y="53"/>
                    <a:pt x="45" y="53"/>
                  </a:cubicBezTo>
                  <a:cubicBezTo>
                    <a:pt x="46" y="53"/>
                    <a:pt x="46" y="52"/>
                    <a:pt x="47" y="51"/>
                  </a:cubicBezTo>
                  <a:cubicBezTo>
                    <a:pt x="48" y="51"/>
                    <a:pt x="48" y="51"/>
                    <a:pt x="48" y="51"/>
                  </a:cubicBezTo>
                  <a:cubicBezTo>
                    <a:pt x="47" y="52"/>
                    <a:pt x="46" y="53"/>
                    <a:pt x="45" y="53"/>
                  </a:cubicBezTo>
                  <a:moveTo>
                    <a:pt x="48" y="49"/>
                  </a:moveTo>
                  <a:cubicBezTo>
                    <a:pt x="49" y="48"/>
                    <a:pt x="49" y="48"/>
                    <a:pt x="50" y="47"/>
                  </a:cubicBezTo>
                  <a:cubicBezTo>
                    <a:pt x="51" y="47"/>
                    <a:pt x="51" y="47"/>
                    <a:pt x="51" y="47"/>
                  </a:cubicBezTo>
                  <a:cubicBezTo>
                    <a:pt x="50" y="48"/>
                    <a:pt x="50" y="49"/>
                    <a:pt x="49" y="50"/>
                  </a:cubicBezTo>
                  <a:cubicBezTo>
                    <a:pt x="48" y="49"/>
                    <a:pt x="48" y="49"/>
                    <a:pt x="48" y="49"/>
                  </a:cubicBezTo>
                  <a:cubicBezTo>
                    <a:pt x="48" y="49"/>
                    <a:pt x="48" y="49"/>
                    <a:pt x="48" y="49"/>
                  </a:cubicBezTo>
                  <a:moveTo>
                    <a:pt x="51" y="45"/>
                  </a:moveTo>
                  <a:cubicBezTo>
                    <a:pt x="51" y="45"/>
                    <a:pt x="51" y="45"/>
                    <a:pt x="50" y="45"/>
                  </a:cubicBezTo>
                  <a:cubicBezTo>
                    <a:pt x="51" y="44"/>
                    <a:pt x="51" y="43"/>
                    <a:pt x="52" y="41"/>
                  </a:cubicBezTo>
                  <a:cubicBezTo>
                    <a:pt x="52" y="42"/>
                    <a:pt x="52" y="42"/>
                    <a:pt x="53" y="42"/>
                  </a:cubicBezTo>
                  <a:cubicBezTo>
                    <a:pt x="52" y="43"/>
                    <a:pt x="52" y="44"/>
                    <a:pt x="51" y="45"/>
                  </a:cubicBezTo>
                  <a:moveTo>
                    <a:pt x="53" y="40"/>
                  </a:moveTo>
                  <a:cubicBezTo>
                    <a:pt x="53" y="40"/>
                    <a:pt x="52" y="40"/>
                    <a:pt x="52" y="40"/>
                  </a:cubicBezTo>
                  <a:cubicBezTo>
                    <a:pt x="52" y="39"/>
                    <a:pt x="53" y="37"/>
                    <a:pt x="53" y="36"/>
                  </a:cubicBezTo>
                  <a:cubicBezTo>
                    <a:pt x="53" y="36"/>
                    <a:pt x="54" y="36"/>
                    <a:pt x="54" y="36"/>
                  </a:cubicBezTo>
                  <a:cubicBezTo>
                    <a:pt x="54" y="38"/>
                    <a:pt x="54" y="39"/>
                    <a:pt x="53" y="40"/>
                  </a:cubicBezTo>
                  <a:moveTo>
                    <a:pt x="54" y="35"/>
                  </a:moveTo>
                  <a:cubicBezTo>
                    <a:pt x="54" y="34"/>
                    <a:pt x="54" y="34"/>
                    <a:pt x="53" y="34"/>
                  </a:cubicBezTo>
                  <a:cubicBezTo>
                    <a:pt x="53" y="33"/>
                    <a:pt x="54" y="31"/>
                    <a:pt x="54" y="30"/>
                  </a:cubicBezTo>
                  <a:cubicBezTo>
                    <a:pt x="54" y="30"/>
                    <a:pt x="54" y="30"/>
                    <a:pt x="55" y="30"/>
                  </a:cubicBezTo>
                  <a:cubicBezTo>
                    <a:pt x="55" y="30"/>
                    <a:pt x="55" y="30"/>
                    <a:pt x="55" y="30"/>
                  </a:cubicBezTo>
                  <a:cubicBezTo>
                    <a:pt x="55" y="32"/>
                    <a:pt x="55" y="33"/>
                    <a:pt x="54" y="35"/>
                  </a:cubicBezTo>
                  <a:moveTo>
                    <a:pt x="55" y="28"/>
                  </a:moveTo>
                  <a:cubicBezTo>
                    <a:pt x="54" y="28"/>
                    <a:pt x="54" y="28"/>
                    <a:pt x="54" y="28"/>
                  </a:cubicBezTo>
                  <a:cubicBezTo>
                    <a:pt x="54" y="27"/>
                    <a:pt x="53" y="26"/>
                    <a:pt x="53" y="25"/>
                  </a:cubicBezTo>
                  <a:cubicBezTo>
                    <a:pt x="54" y="25"/>
                    <a:pt x="54" y="25"/>
                    <a:pt x="54" y="25"/>
                  </a:cubicBezTo>
                  <a:cubicBezTo>
                    <a:pt x="54" y="26"/>
                    <a:pt x="55" y="27"/>
                    <a:pt x="55" y="28"/>
                  </a:cubicBezTo>
                  <a:moveTo>
                    <a:pt x="54" y="23"/>
                  </a:moveTo>
                  <a:cubicBezTo>
                    <a:pt x="53" y="23"/>
                    <a:pt x="53" y="23"/>
                    <a:pt x="53" y="23"/>
                  </a:cubicBezTo>
                  <a:cubicBezTo>
                    <a:pt x="53" y="22"/>
                    <a:pt x="53" y="21"/>
                    <a:pt x="52" y="20"/>
                  </a:cubicBezTo>
                  <a:cubicBezTo>
                    <a:pt x="53" y="20"/>
                    <a:pt x="53" y="20"/>
                    <a:pt x="53" y="20"/>
                  </a:cubicBezTo>
                  <a:cubicBezTo>
                    <a:pt x="53" y="21"/>
                    <a:pt x="54" y="22"/>
                    <a:pt x="54" y="23"/>
                  </a:cubicBezTo>
                  <a:moveTo>
                    <a:pt x="52" y="18"/>
                  </a:moveTo>
                  <a:cubicBezTo>
                    <a:pt x="52" y="18"/>
                    <a:pt x="52" y="18"/>
                    <a:pt x="52" y="18"/>
                  </a:cubicBezTo>
                  <a:cubicBezTo>
                    <a:pt x="51" y="17"/>
                    <a:pt x="51" y="17"/>
                    <a:pt x="51" y="16"/>
                  </a:cubicBezTo>
                  <a:cubicBezTo>
                    <a:pt x="51" y="16"/>
                    <a:pt x="51" y="16"/>
                    <a:pt x="51" y="16"/>
                  </a:cubicBezTo>
                  <a:cubicBezTo>
                    <a:pt x="52" y="17"/>
                    <a:pt x="52" y="17"/>
                    <a:pt x="52" y="18"/>
                  </a:cubicBezTo>
                  <a:moveTo>
                    <a:pt x="50" y="14"/>
                  </a:moveTo>
                  <a:cubicBezTo>
                    <a:pt x="50" y="14"/>
                    <a:pt x="50" y="14"/>
                    <a:pt x="50" y="14"/>
                  </a:cubicBezTo>
                  <a:cubicBezTo>
                    <a:pt x="50" y="14"/>
                    <a:pt x="50" y="14"/>
                    <a:pt x="50" y="14"/>
                  </a:cubicBezTo>
                  <a:cubicBezTo>
                    <a:pt x="50" y="14"/>
                    <a:pt x="50" y="14"/>
                    <a:pt x="50" y="14"/>
                  </a:cubicBezTo>
                  <a:cubicBezTo>
                    <a:pt x="50" y="14"/>
                    <a:pt x="50" y="14"/>
                    <a:pt x="50" y="14"/>
                  </a:cubicBezTo>
                  <a:moveTo>
                    <a:pt x="22" y="60"/>
                  </a:moveTo>
                  <a:cubicBezTo>
                    <a:pt x="20" y="59"/>
                    <a:pt x="18" y="59"/>
                    <a:pt x="16" y="57"/>
                  </a:cubicBezTo>
                  <a:cubicBezTo>
                    <a:pt x="8" y="53"/>
                    <a:pt x="4" y="43"/>
                    <a:pt x="4" y="34"/>
                  </a:cubicBezTo>
                  <a:cubicBezTo>
                    <a:pt x="4" y="30"/>
                    <a:pt x="4" y="26"/>
                    <a:pt x="6" y="22"/>
                  </a:cubicBezTo>
                  <a:cubicBezTo>
                    <a:pt x="8" y="17"/>
                    <a:pt x="12" y="12"/>
                    <a:pt x="17" y="9"/>
                  </a:cubicBezTo>
                  <a:cubicBezTo>
                    <a:pt x="21" y="6"/>
                    <a:pt x="27" y="3"/>
                    <a:pt x="32" y="3"/>
                  </a:cubicBezTo>
                  <a:cubicBezTo>
                    <a:pt x="32" y="3"/>
                    <a:pt x="32" y="3"/>
                    <a:pt x="32" y="3"/>
                  </a:cubicBezTo>
                  <a:cubicBezTo>
                    <a:pt x="32" y="3"/>
                    <a:pt x="33" y="3"/>
                    <a:pt x="34" y="3"/>
                  </a:cubicBezTo>
                  <a:cubicBezTo>
                    <a:pt x="34" y="4"/>
                    <a:pt x="34" y="4"/>
                    <a:pt x="34" y="4"/>
                  </a:cubicBezTo>
                  <a:cubicBezTo>
                    <a:pt x="36" y="4"/>
                    <a:pt x="37" y="5"/>
                    <a:pt x="38" y="6"/>
                  </a:cubicBezTo>
                  <a:cubicBezTo>
                    <a:pt x="46" y="11"/>
                    <a:pt x="50" y="19"/>
                    <a:pt x="50" y="28"/>
                  </a:cubicBezTo>
                  <a:cubicBezTo>
                    <a:pt x="50" y="29"/>
                    <a:pt x="50" y="29"/>
                    <a:pt x="50" y="29"/>
                  </a:cubicBezTo>
                  <a:cubicBezTo>
                    <a:pt x="50" y="29"/>
                    <a:pt x="50" y="29"/>
                    <a:pt x="50" y="29"/>
                  </a:cubicBezTo>
                  <a:cubicBezTo>
                    <a:pt x="50" y="35"/>
                    <a:pt x="49" y="40"/>
                    <a:pt x="47" y="45"/>
                  </a:cubicBezTo>
                  <a:cubicBezTo>
                    <a:pt x="43" y="54"/>
                    <a:pt x="33" y="60"/>
                    <a:pt x="23" y="60"/>
                  </a:cubicBezTo>
                  <a:cubicBezTo>
                    <a:pt x="23" y="60"/>
                    <a:pt x="23" y="60"/>
                    <a:pt x="23" y="60"/>
                  </a:cubicBezTo>
                  <a:cubicBezTo>
                    <a:pt x="23" y="60"/>
                    <a:pt x="22" y="60"/>
                    <a:pt x="22" y="60"/>
                  </a:cubicBezTo>
                  <a:cubicBezTo>
                    <a:pt x="22" y="60"/>
                    <a:pt x="22" y="60"/>
                    <a:pt x="22" y="60"/>
                  </a:cubicBezTo>
                  <a:moveTo>
                    <a:pt x="32" y="0"/>
                  </a:moveTo>
                  <a:cubicBezTo>
                    <a:pt x="32" y="0"/>
                    <a:pt x="32" y="0"/>
                    <a:pt x="32" y="0"/>
                  </a:cubicBezTo>
                  <a:cubicBezTo>
                    <a:pt x="26" y="0"/>
                    <a:pt x="20" y="3"/>
                    <a:pt x="15" y="6"/>
                  </a:cubicBezTo>
                  <a:cubicBezTo>
                    <a:pt x="10" y="10"/>
                    <a:pt x="6" y="15"/>
                    <a:pt x="3" y="21"/>
                  </a:cubicBezTo>
                  <a:cubicBezTo>
                    <a:pt x="1" y="25"/>
                    <a:pt x="0" y="29"/>
                    <a:pt x="0" y="34"/>
                  </a:cubicBezTo>
                  <a:cubicBezTo>
                    <a:pt x="0" y="44"/>
                    <a:pt x="5" y="55"/>
                    <a:pt x="14" y="60"/>
                  </a:cubicBezTo>
                  <a:cubicBezTo>
                    <a:pt x="19" y="63"/>
                    <a:pt x="23" y="64"/>
                    <a:pt x="28" y="64"/>
                  </a:cubicBezTo>
                  <a:cubicBezTo>
                    <a:pt x="39" y="64"/>
                    <a:pt x="49" y="57"/>
                    <a:pt x="54" y="47"/>
                  </a:cubicBezTo>
                  <a:cubicBezTo>
                    <a:pt x="57" y="42"/>
                    <a:pt x="58" y="36"/>
                    <a:pt x="58" y="30"/>
                  </a:cubicBezTo>
                  <a:cubicBezTo>
                    <a:pt x="58" y="20"/>
                    <a:pt x="54" y="10"/>
                    <a:pt x="44" y="4"/>
                  </a:cubicBezTo>
                  <a:cubicBezTo>
                    <a:pt x="40" y="1"/>
                    <a:pt x="36" y="0"/>
                    <a:pt x="3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778"/>
            <p:cNvSpPr>
              <a:spLocks noEditPoints="1"/>
            </p:cNvSpPr>
            <p:nvPr/>
          </p:nvSpPr>
          <p:spPr bwMode="auto">
            <a:xfrm>
              <a:off x="2995" y="3220"/>
              <a:ext cx="69" cy="114"/>
            </a:xfrm>
            <a:custGeom>
              <a:avLst/>
              <a:gdLst>
                <a:gd name="T0" fmla="*/ 17 w 29"/>
                <a:gd name="T1" fmla="*/ 7 h 48"/>
                <a:gd name="T2" fmla="*/ 19 w 29"/>
                <a:gd name="T3" fmla="*/ 4 h 48"/>
                <a:gd name="T4" fmla="*/ 20 w 29"/>
                <a:gd name="T5" fmla="*/ 6 h 48"/>
                <a:gd name="T6" fmla="*/ 20 w 29"/>
                <a:gd name="T7" fmla="*/ 10 h 48"/>
                <a:gd name="T8" fmla="*/ 23 w 29"/>
                <a:gd name="T9" fmla="*/ 16 h 48"/>
                <a:gd name="T10" fmla="*/ 20 w 29"/>
                <a:gd name="T11" fmla="*/ 13 h 48"/>
                <a:gd name="T12" fmla="*/ 12 w 29"/>
                <a:gd name="T13" fmla="*/ 11 h 48"/>
                <a:gd name="T14" fmla="*/ 12 w 29"/>
                <a:gd name="T15" fmla="*/ 19 h 48"/>
                <a:gd name="T16" fmla="*/ 21 w 29"/>
                <a:gd name="T17" fmla="*/ 32 h 48"/>
                <a:gd name="T18" fmla="*/ 13 w 29"/>
                <a:gd name="T19" fmla="*/ 38 h 48"/>
                <a:gd name="T20" fmla="*/ 11 w 29"/>
                <a:gd name="T21" fmla="*/ 40 h 48"/>
                <a:gd name="T22" fmla="*/ 10 w 29"/>
                <a:gd name="T23" fmla="*/ 44 h 48"/>
                <a:gd name="T24" fmla="*/ 9 w 29"/>
                <a:gd name="T25" fmla="*/ 40 h 48"/>
                <a:gd name="T26" fmla="*/ 3 w 29"/>
                <a:gd name="T27" fmla="*/ 30 h 48"/>
                <a:gd name="T28" fmla="*/ 11 w 29"/>
                <a:gd name="T29" fmla="*/ 36 h 48"/>
                <a:gd name="T30" fmla="*/ 19 w 29"/>
                <a:gd name="T31" fmla="*/ 31 h 48"/>
                <a:gd name="T32" fmla="*/ 15 w 29"/>
                <a:gd name="T33" fmla="*/ 25 h 48"/>
                <a:gd name="T34" fmla="*/ 7 w 29"/>
                <a:gd name="T35" fmla="*/ 14 h 48"/>
                <a:gd name="T36" fmla="*/ 13 w 29"/>
                <a:gd name="T37" fmla="*/ 7 h 48"/>
                <a:gd name="T38" fmla="*/ 17 w 29"/>
                <a:gd name="T39" fmla="*/ 0 h 48"/>
                <a:gd name="T40" fmla="*/ 15 w 29"/>
                <a:gd name="T41" fmla="*/ 3 h 48"/>
                <a:gd name="T42" fmla="*/ 8 w 29"/>
                <a:gd name="T43" fmla="*/ 6 h 48"/>
                <a:gd name="T44" fmla="*/ 8 w 29"/>
                <a:gd name="T45" fmla="*/ 23 h 48"/>
                <a:gd name="T46" fmla="*/ 15 w 29"/>
                <a:gd name="T47" fmla="*/ 31 h 48"/>
                <a:gd name="T48" fmla="*/ 13 w 29"/>
                <a:gd name="T49" fmla="*/ 33 h 48"/>
                <a:gd name="T50" fmla="*/ 8 w 29"/>
                <a:gd name="T51" fmla="*/ 29 h 48"/>
                <a:gd name="T52" fmla="*/ 2 w 29"/>
                <a:gd name="T53" fmla="*/ 26 h 48"/>
                <a:gd name="T54" fmla="*/ 6 w 29"/>
                <a:gd name="T55" fmla="*/ 40 h 48"/>
                <a:gd name="T56" fmla="*/ 5 w 29"/>
                <a:gd name="T57" fmla="*/ 44 h 48"/>
                <a:gd name="T58" fmla="*/ 6 w 29"/>
                <a:gd name="T59" fmla="*/ 46 h 48"/>
                <a:gd name="T60" fmla="*/ 10 w 29"/>
                <a:gd name="T61" fmla="*/ 48 h 48"/>
                <a:gd name="T62" fmla="*/ 13 w 29"/>
                <a:gd name="T63" fmla="*/ 47 h 48"/>
                <a:gd name="T64" fmla="*/ 16 w 29"/>
                <a:gd name="T65" fmla="*/ 41 h 48"/>
                <a:gd name="T66" fmla="*/ 24 w 29"/>
                <a:gd name="T67" fmla="*/ 29 h 48"/>
                <a:gd name="T68" fmla="*/ 13 w 29"/>
                <a:gd name="T69" fmla="*/ 15 h 48"/>
                <a:gd name="T70" fmla="*/ 14 w 29"/>
                <a:gd name="T71" fmla="*/ 14 h 48"/>
                <a:gd name="T72" fmla="*/ 20 w 29"/>
                <a:gd name="T73" fmla="*/ 17 h 48"/>
                <a:gd name="T74" fmla="*/ 21 w 29"/>
                <a:gd name="T75" fmla="*/ 19 h 48"/>
                <a:gd name="T76" fmla="*/ 26 w 29"/>
                <a:gd name="T77" fmla="*/ 20 h 48"/>
                <a:gd name="T78" fmla="*/ 29 w 29"/>
                <a:gd name="T79" fmla="*/ 17 h 48"/>
                <a:gd name="T80" fmla="*/ 24 w 29"/>
                <a:gd name="T81" fmla="*/ 4 h 48"/>
                <a:gd name="T82" fmla="*/ 20 w 29"/>
                <a:gd name="T83" fmla="*/ 0 h 48"/>
                <a:gd name="T84" fmla="*/ 18 w 29"/>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48">
                  <a:moveTo>
                    <a:pt x="15" y="8"/>
                  </a:moveTo>
                  <a:cubicBezTo>
                    <a:pt x="15" y="8"/>
                    <a:pt x="16" y="8"/>
                    <a:pt x="16" y="8"/>
                  </a:cubicBezTo>
                  <a:cubicBezTo>
                    <a:pt x="16" y="8"/>
                    <a:pt x="17" y="7"/>
                    <a:pt x="17" y="7"/>
                  </a:cubicBezTo>
                  <a:cubicBezTo>
                    <a:pt x="17" y="6"/>
                    <a:pt x="18" y="5"/>
                    <a:pt x="18" y="4"/>
                  </a:cubicBezTo>
                  <a:cubicBezTo>
                    <a:pt x="18" y="3"/>
                    <a:pt x="18" y="3"/>
                    <a:pt x="18" y="3"/>
                  </a:cubicBezTo>
                  <a:cubicBezTo>
                    <a:pt x="19" y="4"/>
                    <a:pt x="19" y="4"/>
                    <a:pt x="19" y="4"/>
                  </a:cubicBezTo>
                  <a:cubicBezTo>
                    <a:pt x="20" y="4"/>
                    <a:pt x="20" y="4"/>
                    <a:pt x="20" y="4"/>
                  </a:cubicBezTo>
                  <a:cubicBezTo>
                    <a:pt x="20" y="4"/>
                    <a:pt x="20" y="4"/>
                    <a:pt x="20" y="5"/>
                  </a:cubicBezTo>
                  <a:cubicBezTo>
                    <a:pt x="20" y="5"/>
                    <a:pt x="20" y="6"/>
                    <a:pt x="20" y="6"/>
                  </a:cubicBezTo>
                  <a:cubicBezTo>
                    <a:pt x="19" y="6"/>
                    <a:pt x="19" y="7"/>
                    <a:pt x="19" y="8"/>
                  </a:cubicBezTo>
                  <a:cubicBezTo>
                    <a:pt x="19" y="8"/>
                    <a:pt x="19" y="8"/>
                    <a:pt x="19" y="8"/>
                  </a:cubicBezTo>
                  <a:cubicBezTo>
                    <a:pt x="19" y="9"/>
                    <a:pt x="20" y="9"/>
                    <a:pt x="20" y="10"/>
                  </a:cubicBezTo>
                  <a:cubicBezTo>
                    <a:pt x="23" y="11"/>
                    <a:pt x="25" y="14"/>
                    <a:pt x="25" y="17"/>
                  </a:cubicBezTo>
                  <a:cubicBezTo>
                    <a:pt x="25" y="17"/>
                    <a:pt x="24" y="17"/>
                    <a:pt x="23" y="16"/>
                  </a:cubicBezTo>
                  <a:cubicBezTo>
                    <a:pt x="23" y="16"/>
                    <a:pt x="23" y="16"/>
                    <a:pt x="23" y="16"/>
                  </a:cubicBezTo>
                  <a:cubicBezTo>
                    <a:pt x="23" y="16"/>
                    <a:pt x="23" y="16"/>
                    <a:pt x="23" y="16"/>
                  </a:cubicBezTo>
                  <a:cubicBezTo>
                    <a:pt x="23" y="16"/>
                    <a:pt x="23" y="16"/>
                    <a:pt x="23" y="16"/>
                  </a:cubicBezTo>
                  <a:cubicBezTo>
                    <a:pt x="23" y="15"/>
                    <a:pt x="21" y="13"/>
                    <a:pt x="20" y="13"/>
                  </a:cubicBezTo>
                  <a:cubicBezTo>
                    <a:pt x="19" y="12"/>
                    <a:pt x="18" y="11"/>
                    <a:pt x="17" y="11"/>
                  </a:cubicBezTo>
                  <a:cubicBezTo>
                    <a:pt x="16" y="11"/>
                    <a:pt x="15" y="11"/>
                    <a:pt x="14" y="11"/>
                  </a:cubicBezTo>
                  <a:cubicBezTo>
                    <a:pt x="13" y="11"/>
                    <a:pt x="13" y="11"/>
                    <a:pt x="12" y="11"/>
                  </a:cubicBezTo>
                  <a:cubicBezTo>
                    <a:pt x="11" y="12"/>
                    <a:pt x="10" y="12"/>
                    <a:pt x="10" y="13"/>
                  </a:cubicBezTo>
                  <a:cubicBezTo>
                    <a:pt x="9" y="14"/>
                    <a:pt x="9" y="14"/>
                    <a:pt x="9" y="15"/>
                  </a:cubicBezTo>
                  <a:cubicBezTo>
                    <a:pt x="9" y="17"/>
                    <a:pt x="11" y="18"/>
                    <a:pt x="12" y="19"/>
                  </a:cubicBezTo>
                  <a:cubicBezTo>
                    <a:pt x="14" y="21"/>
                    <a:pt x="16" y="23"/>
                    <a:pt x="17" y="25"/>
                  </a:cubicBezTo>
                  <a:cubicBezTo>
                    <a:pt x="19" y="26"/>
                    <a:pt x="20" y="28"/>
                    <a:pt x="21" y="30"/>
                  </a:cubicBezTo>
                  <a:cubicBezTo>
                    <a:pt x="21" y="31"/>
                    <a:pt x="21" y="31"/>
                    <a:pt x="21" y="32"/>
                  </a:cubicBezTo>
                  <a:cubicBezTo>
                    <a:pt x="21" y="34"/>
                    <a:pt x="20" y="35"/>
                    <a:pt x="19" y="37"/>
                  </a:cubicBezTo>
                  <a:cubicBezTo>
                    <a:pt x="19" y="37"/>
                    <a:pt x="17" y="38"/>
                    <a:pt x="15" y="38"/>
                  </a:cubicBezTo>
                  <a:cubicBezTo>
                    <a:pt x="14" y="38"/>
                    <a:pt x="14" y="38"/>
                    <a:pt x="13" y="38"/>
                  </a:cubicBezTo>
                  <a:cubicBezTo>
                    <a:pt x="12" y="38"/>
                    <a:pt x="12" y="38"/>
                    <a:pt x="12" y="38"/>
                  </a:cubicBezTo>
                  <a:cubicBezTo>
                    <a:pt x="12" y="38"/>
                    <a:pt x="12" y="38"/>
                    <a:pt x="12" y="38"/>
                  </a:cubicBezTo>
                  <a:cubicBezTo>
                    <a:pt x="11" y="38"/>
                    <a:pt x="11" y="39"/>
                    <a:pt x="11" y="40"/>
                  </a:cubicBezTo>
                  <a:cubicBezTo>
                    <a:pt x="11" y="40"/>
                    <a:pt x="11" y="40"/>
                    <a:pt x="11" y="41"/>
                  </a:cubicBezTo>
                  <a:cubicBezTo>
                    <a:pt x="10" y="42"/>
                    <a:pt x="10" y="43"/>
                    <a:pt x="10" y="44"/>
                  </a:cubicBezTo>
                  <a:cubicBezTo>
                    <a:pt x="10" y="44"/>
                    <a:pt x="10" y="44"/>
                    <a:pt x="10" y="44"/>
                  </a:cubicBezTo>
                  <a:cubicBezTo>
                    <a:pt x="10" y="44"/>
                    <a:pt x="9" y="44"/>
                    <a:pt x="9" y="44"/>
                  </a:cubicBezTo>
                  <a:cubicBezTo>
                    <a:pt x="9" y="43"/>
                    <a:pt x="9" y="42"/>
                    <a:pt x="9" y="41"/>
                  </a:cubicBezTo>
                  <a:cubicBezTo>
                    <a:pt x="9" y="40"/>
                    <a:pt x="9" y="40"/>
                    <a:pt x="9" y="40"/>
                  </a:cubicBezTo>
                  <a:cubicBezTo>
                    <a:pt x="9" y="39"/>
                    <a:pt x="9" y="39"/>
                    <a:pt x="9" y="38"/>
                  </a:cubicBezTo>
                  <a:cubicBezTo>
                    <a:pt x="8" y="37"/>
                    <a:pt x="8" y="37"/>
                    <a:pt x="7" y="37"/>
                  </a:cubicBezTo>
                  <a:cubicBezTo>
                    <a:pt x="5" y="36"/>
                    <a:pt x="3" y="33"/>
                    <a:pt x="3" y="30"/>
                  </a:cubicBezTo>
                  <a:cubicBezTo>
                    <a:pt x="3" y="30"/>
                    <a:pt x="3" y="30"/>
                    <a:pt x="3" y="30"/>
                  </a:cubicBezTo>
                  <a:cubicBezTo>
                    <a:pt x="4" y="30"/>
                    <a:pt x="5" y="30"/>
                    <a:pt x="5" y="30"/>
                  </a:cubicBezTo>
                  <a:cubicBezTo>
                    <a:pt x="6" y="33"/>
                    <a:pt x="9" y="35"/>
                    <a:pt x="11" y="36"/>
                  </a:cubicBezTo>
                  <a:cubicBezTo>
                    <a:pt x="12" y="36"/>
                    <a:pt x="12" y="36"/>
                    <a:pt x="13" y="36"/>
                  </a:cubicBezTo>
                  <a:cubicBezTo>
                    <a:pt x="14" y="36"/>
                    <a:pt x="15" y="36"/>
                    <a:pt x="17" y="35"/>
                  </a:cubicBezTo>
                  <a:cubicBezTo>
                    <a:pt x="18" y="34"/>
                    <a:pt x="19" y="33"/>
                    <a:pt x="19" y="31"/>
                  </a:cubicBezTo>
                  <a:cubicBezTo>
                    <a:pt x="19" y="31"/>
                    <a:pt x="19" y="31"/>
                    <a:pt x="19" y="31"/>
                  </a:cubicBezTo>
                  <a:cubicBezTo>
                    <a:pt x="19" y="29"/>
                    <a:pt x="18" y="28"/>
                    <a:pt x="17" y="27"/>
                  </a:cubicBezTo>
                  <a:cubicBezTo>
                    <a:pt x="17" y="27"/>
                    <a:pt x="16" y="26"/>
                    <a:pt x="15" y="25"/>
                  </a:cubicBezTo>
                  <a:cubicBezTo>
                    <a:pt x="13" y="24"/>
                    <a:pt x="12" y="22"/>
                    <a:pt x="10" y="21"/>
                  </a:cubicBezTo>
                  <a:cubicBezTo>
                    <a:pt x="10" y="21"/>
                    <a:pt x="9" y="20"/>
                    <a:pt x="8" y="18"/>
                  </a:cubicBezTo>
                  <a:cubicBezTo>
                    <a:pt x="7" y="17"/>
                    <a:pt x="7" y="16"/>
                    <a:pt x="7" y="14"/>
                  </a:cubicBezTo>
                  <a:cubicBezTo>
                    <a:pt x="7" y="12"/>
                    <a:pt x="7" y="11"/>
                    <a:pt x="10" y="9"/>
                  </a:cubicBezTo>
                  <a:cubicBezTo>
                    <a:pt x="11" y="8"/>
                    <a:pt x="12" y="7"/>
                    <a:pt x="13" y="7"/>
                  </a:cubicBezTo>
                  <a:cubicBezTo>
                    <a:pt x="13" y="7"/>
                    <a:pt x="13" y="7"/>
                    <a:pt x="13" y="7"/>
                  </a:cubicBezTo>
                  <a:cubicBezTo>
                    <a:pt x="14" y="7"/>
                    <a:pt x="14" y="7"/>
                    <a:pt x="14" y="8"/>
                  </a:cubicBezTo>
                  <a:cubicBezTo>
                    <a:pt x="15" y="8"/>
                    <a:pt x="15" y="8"/>
                    <a:pt x="15" y="8"/>
                  </a:cubicBezTo>
                  <a:moveTo>
                    <a:pt x="17" y="0"/>
                  </a:moveTo>
                  <a:cubicBezTo>
                    <a:pt x="17" y="0"/>
                    <a:pt x="17" y="0"/>
                    <a:pt x="17" y="0"/>
                  </a:cubicBezTo>
                  <a:cubicBezTo>
                    <a:pt x="16" y="0"/>
                    <a:pt x="16" y="1"/>
                    <a:pt x="16" y="1"/>
                  </a:cubicBezTo>
                  <a:cubicBezTo>
                    <a:pt x="16" y="1"/>
                    <a:pt x="15" y="2"/>
                    <a:pt x="15" y="3"/>
                  </a:cubicBezTo>
                  <a:cubicBezTo>
                    <a:pt x="15" y="3"/>
                    <a:pt x="14" y="4"/>
                    <a:pt x="14" y="4"/>
                  </a:cubicBezTo>
                  <a:cubicBezTo>
                    <a:pt x="14" y="4"/>
                    <a:pt x="13" y="4"/>
                    <a:pt x="13" y="4"/>
                  </a:cubicBezTo>
                  <a:cubicBezTo>
                    <a:pt x="11" y="4"/>
                    <a:pt x="9" y="5"/>
                    <a:pt x="8" y="6"/>
                  </a:cubicBezTo>
                  <a:cubicBezTo>
                    <a:pt x="5" y="8"/>
                    <a:pt x="3" y="11"/>
                    <a:pt x="3" y="14"/>
                  </a:cubicBezTo>
                  <a:cubicBezTo>
                    <a:pt x="3" y="16"/>
                    <a:pt x="4" y="18"/>
                    <a:pt x="5" y="20"/>
                  </a:cubicBezTo>
                  <a:cubicBezTo>
                    <a:pt x="6" y="22"/>
                    <a:pt x="7" y="23"/>
                    <a:pt x="8" y="23"/>
                  </a:cubicBezTo>
                  <a:cubicBezTo>
                    <a:pt x="10" y="25"/>
                    <a:pt x="11" y="26"/>
                    <a:pt x="13" y="28"/>
                  </a:cubicBezTo>
                  <a:cubicBezTo>
                    <a:pt x="14" y="28"/>
                    <a:pt x="14" y="29"/>
                    <a:pt x="15" y="29"/>
                  </a:cubicBezTo>
                  <a:cubicBezTo>
                    <a:pt x="15" y="30"/>
                    <a:pt x="15" y="30"/>
                    <a:pt x="15" y="31"/>
                  </a:cubicBezTo>
                  <a:cubicBezTo>
                    <a:pt x="15" y="31"/>
                    <a:pt x="15" y="31"/>
                    <a:pt x="15" y="31"/>
                  </a:cubicBezTo>
                  <a:cubicBezTo>
                    <a:pt x="15" y="31"/>
                    <a:pt x="15" y="32"/>
                    <a:pt x="15" y="32"/>
                  </a:cubicBezTo>
                  <a:cubicBezTo>
                    <a:pt x="14" y="32"/>
                    <a:pt x="13" y="33"/>
                    <a:pt x="13" y="33"/>
                  </a:cubicBezTo>
                  <a:cubicBezTo>
                    <a:pt x="13" y="33"/>
                    <a:pt x="13" y="33"/>
                    <a:pt x="13" y="33"/>
                  </a:cubicBezTo>
                  <a:cubicBezTo>
                    <a:pt x="12" y="33"/>
                    <a:pt x="12" y="33"/>
                    <a:pt x="12" y="33"/>
                  </a:cubicBezTo>
                  <a:cubicBezTo>
                    <a:pt x="10" y="32"/>
                    <a:pt x="9" y="31"/>
                    <a:pt x="8" y="29"/>
                  </a:cubicBezTo>
                  <a:cubicBezTo>
                    <a:pt x="8" y="28"/>
                    <a:pt x="8" y="28"/>
                    <a:pt x="7" y="27"/>
                  </a:cubicBezTo>
                  <a:cubicBezTo>
                    <a:pt x="5" y="27"/>
                    <a:pt x="4" y="26"/>
                    <a:pt x="2" y="26"/>
                  </a:cubicBezTo>
                  <a:cubicBezTo>
                    <a:pt x="2" y="26"/>
                    <a:pt x="2" y="26"/>
                    <a:pt x="2" y="26"/>
                  </a:cubicBezTo>
                  <a:cubicBezTo>
                    <a:pt x="1" y="26"/>
                    <a:pt x="0" y="27"/>
                    <a:pt x="0" y="27"/>
                  </a:cubicBezTo>
                  <a:cubicBezTo>
                    <a:pt x="0" y="28"/>
                    <a:pt x="0" y="29"/>
                    <a:pt x="0" y="30"/>
                  </a:cubicBezTo>
                  <a:cubicBezTo>
                    <a:pt x="0" y="34"/>
                    <a:pt x="2" y="38"/>
                    <a:pt x="6" y="40"/>
                  </a:cubicBezTo>
                  <a:cubicBezTo>
                    <a:pt x="6" y="40"/>
                    <a:pt x="6" y="40"/>
                    <a:pt x="6" y="40"/>
                  </a:cubicBezTo>
                  <a:cubicBezTo>
                    <a:pt x="6" y="40"/>
                    <a:pt x="6" y="40"/>
                    <a:pt x="6" y="40"/>
                  </a:cubicBezTo>
                  <a:cubicBezTo>
                    <a:pt x="6" y="41"/>
                    <a:pt x="6" y="43"/>
                    <a:pt x="5" y="44"/>
                  </a:cubicBezTo>
                  <a:cubicBezTo>
                    <a:pt x="5" y="44"/>
                    <a:pt x="5" y="44"/>
                    <a:pt x="5" y="44"/>
                  </a:cubicBezTo>
                  <a:cubicBezTo>
                    <a:pt x="5" y="45"/>
                    <a:pt x="5" y="45"/>
                    <a:pt x="5" y="45"/>
                  </a:cubicBezTo>
                  <a:cubicBezTo>
                    <a:pt x="5" y="45"/>
                    <a:pt x="6" y="46"/>
                    <a:pt x="6" y="46"/>
                  </a:cubicBezTo>
                  <a:cubicBezTo>
                    <a:pt x="7" y="46"/>
                    <a:pt x="7" y="46"/>
                    <a:pt x="7" y="46"/>
                  </a:cubicBezTo>
                  <a:cubicBezTo>
                    <a:pt x="7" y="47"/>
                    <a:pt x="7" y="47"/>
                    <a:pt x="7" y="47"/>
                  </a:cubicBezTo>
                  <a:cubicBezTo>
                    <a:pt x="8" y="47"/>
                    <a:pt x="9" y="48"/>
                    <a:pt x="10" y="48"/>
                  </a:cubicBezTo>
                  <a:cubicBezTo>
                    <a:pt x="11" y="48"/>
                    <a:pt x="11" y="48"/>
                    <a:pt x="11" y="48"/>
                  </a:cubicBezTo>
                  <a:cubicBezTo>
                    <a:pt x="11" y="48"/>
                    <a:pt x="12" y="48"/>
                    <a:pt x="12" y="48"/>
                  </a:cubicBezTo>
                  <a:cubicBezTo>
                    <a:pt x="12" y="47"/>
                    <a:pt x="13" y="47"/>
                    <a:pt x="13" y="47"/>
                  </a:cubicBezTo>
                  <a:cubicBezTo>
                    <a:pt x="13" y="45"/>
                    <a:pt x="13" y="44"/>
                    <a:pt x="14" y="43"/>
                  </a:cubicBezTo>
                  <a:cubicBezTo>
                    <a:pt x="14" y="42"/>
                    <a:pt x="14" y="42"/>
                    <a:pt x="14" y="42"/>
                  </a:cubicBezTo>
                  <a:cubicBezTo>
                    <a:pt x="14" y="42"/>
                    <a:pt x="15" y="41"/>
                    <a:pt x="16" y="41"/>
                  </a:cubicBezTo>
                  <a:cubicBezTo>
                    <a:pt x="18" y="41"/>
                    <a:pt x="20" y="40"/>
                    <a:pt x="21" y="39"/>
                  </a:cubicBezTo>
                  <a:cubicBezTo>
                    <a:pt x="23" y="37"/>
                    <a:pt x="24" y="34"/>
                    <a:pt x="24" y="32"/>
                  </a:cubicBezTo>
                  <a:cubicBezTo>
                    <a:pt x="24" y="31"/>
                    <a:pt x="24" y="30"/>
                    <a:pt x="24" y="29"/>
                  </a:cubicBezTo>
                  <a:cubicBezTo>
                    <a:pt x="23" y="26"/>
                    <a:pt x="21" y="24"/>
                    <a:pt x="20" y="22"/>
                  </a:cubicBezTo>
                  <a:cubicBezTo>
                    <a:pt x="18" y="20"/>
                    <a:pt x="16" y="19"/>
                    <a:pt x="14" y="17"/>
                  </a:cubicBezTo>
                  <a:cubicBezTo>
                    <a:pt x="13" y="16"/>
                    <a:pt x="13" y="15"/>
                    <a:pt x="13" y="15"/>
                  </a:cubicBezTo>
                  <a:cubicBezTo>
                    <a:pt x="13" y="15"/>
                    <a:pt x="13" y="15"/>
                    <a:pt x="13" y="15"/>
                  </a:cubicBezTo>
                  <a:cubicBezTo>
                    <a:pt x="13" y="14"/>
                    <a:pt x="13" y="14"/>
                    <a:pt x="13" y="14"/>
                  </a:cubicBezTo>
                  <a:cubicBezTo>
                    <a:pt x="13" y="14"/>
                    <a:pt x="14" y="14"/>
                    <a:pt x="14" y="14"/>
                  </a:cubicBezTo>
                  <a:cubicBezTo>
                    <a:pt x="15" y="14"/>
                    <a:pt x="15" y="14"/>
                    <a:pt x="16" y="14"/>
                  </a:cubicBezTo>
                  <a:cubicBezTo>
                    <a:pt x="17" y="14"/>
                    <a:pt x="18" y="15"/>
                    <a:pt x="19" y="15"/>
                  </a:cubicBezTo>
                  <a:cubicBezTo>
                    <a:pt x="19" y="16"/>
                    <a:pt x="20" y="16"/>
                    <a:pt x="20" y="17"/>
                  </a:cubicBezTo>
                  <a:cubicBezTo>
                    <a:pt x="20" y="17"/>
                    <a:pt x="20" y="17"/>
                    <a:pt x="20" y="17"/>
                  </a:cubicBezTo>
                  <a:cubicBezTo>
                    <a:pt x="20" y="18"/>
                    <a:pt x="20" y="18"/>
                    <a:pt x="20" y="18"/>
                  </a:cubicBezTo>
                  <a:cubicBezTo>
                    <a:pt x="20" y="18"/>
                    <a:pt x="20" y="19"/>
                    <a:pt x="21" y="19"/>
                  </a:cubicBezTo>
                  <a:cubicBezTo>
                    <a:pt x="21" y="19"/>
                    <a:pt x="21" y="19"/>
                    <a:pt x="21" y="19"/>
                  </a:cubicBezTo>
                  <a:cubicBezTo>
                    <a:pt x="22" y="20"/>
                    <a:pt x="22" y="20"/>
                    <a:pt x="22" y="20"/>
                  </a:cubicBezTo>
                  <a:cubicBezTo>
                    <a:pt x="23" y="20"/>
                    <a:pt x="24" y="20"/>
                    <a:pt x="26" y="20"/>
                  </a:cubicBezTo>
                  <a:cubicBezTo>
                    <a:pt x="26" y="20"/>
                    <a:pt x="27" y="20"/>
                    <a:pt x="27" y="20"/>
                  </a:cubicBezTo>
                  <a:cubicBezTo>
                    <a:pt x="28" y="20"/>
                    <a:pt x="29" y="19"/>
                    <a:pt x="29" y="19"/>
                  </a:cubicBezTo>
                  <a:cubicBezTo>
                    <a:pt x="29" y="18"/>
                    <a:pt x="29" y="18"/>
                    <a:pt x="29" y="17"/>
                  </a:cubicBezTo>
                  <a:cubicBezTo>
                    <a:pt x="29" y="13"/>
                    <a:pt x="26" y="9"/>
                    <a:pt x="23" y="7"/>
                  </a:cubicBezTo>
                  <a:cubicBezTo>
                    <a:pt x="23" y="7"/>
                    <a:pt x="23" y="6"/>
                    <a:pt x="23" y="6"/>
                  </a:cubicBezTo>
                  <a:cubicBezTo>
                    <a:pt x="23" y="5"/>
                    <a:pt x="23" y="5"/>
                    <a:pt x="24" y="4"/>
                  </a:cubicBezTo>
                  <a:cubicBezTo>
                    <a:pt x="24" y="3"/>
                    <a:pt x="23" y="2"/>
                    <a:pt x="23" y="2"/>
                  </a:cubicBezTo>
                  <a:cubicBezTo>
                    <a:pt x="23" y="2"/>
                    <a:pt x="23" y="2"/>
                    <a:pt x="23" y="2"/>
                  </a:cubicBezTo>
                  <a:cubicBezTo>
                    <a:pt x="22" y="1"/>
                    <a:pt x="20" y="0"/>
                    <a:pt x="20" y="0"/>
                  </a:cubicBezTo>
                  <a:cubicBezTo>
                    <a:pt x="19" y="0"/>
                    <a:pt x="19" y="0"/>
                    <a:pt x="18" y="0"/>
                  </a:cubicBezTo>
                  <a:cubicBezTo>
                    <a:pt x="18" y="0"/>
                    <a:pt x="18" y="0"/>
                    <a:pt x="18" y="0"/>
                  </a:cubicBezTo>
                  <a:cubicBezTo>
                    <a:pt x="18" y="0"/>
                    <a:pt x="18" y="0"/>
                    <a:pt x="18" y="0"/>
                  </a:cubicBezTo>
                  <a:cubicBezTo>
                    <a:pt x="18" y="0"/>
                    <a:pt x="18" y="0"/>
                    <a:pt x="1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Rectangle 779"/>
            <p:cNvSpPr>
              <a:spLocks noChangeArrowheads="1"/>
            </p:cNvSpPr>
            <p:nvPr/>
          </p:nvSpPr>
          <p:spPr bwMode="auto">
            <a:xfrm>
              <a:off x="3016" y="3310"/>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8" name="Freeform 780"/>
            <p:cNvSpPr/>
            <p:nvPr/>
          </p:nvSpPr>
          <p:spPr bwMode="auto">
            <a:xfrm>
              <a:off x="3016" y="331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81"/>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82"/>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83"/>
            <p:cNvSpPr>
              <a:spLocks noEditPoints="1"/>
            </p:cNvSpPr>
            <p:nvPr/>
          </p:nvSpPr>
          <p:spPr bwMode="auto">
            <a:xfrm>
              <a:off x="3035" y="2513"/>
              <a:ext cx="171" cy="68"/>
            </a:xfrm>
            <a:custGeom>
              <a:avLst/>
              <a:gdLst>
                <a:gd name="T0" fmla="*/ 35 w 72"/>
                <a:gd name="T1" fmla="*/ 25 h 29"/>
                <a:gd name="T2" fmla="*/ 51 w 72"/>
                <a:gd name="T3" fmla="*/ 16 h 29"/>
                <a:gd name="T4" fmla="*/ 56 w 72"/>
                <a:gd name="T5" fmla="*/ 13 h 29"/>
                <a:gd name="T6" fmla="*/ 63 w 72"/>
                <a:gd name="T7" fmla="*/ 16 h 29"/>
                <a:gd name="T8" fmla="*/ 47 w 72"/>
                <a:gd name="T9" fmla="*/ 24 h 29"/>
                <a:gd name="T10" fmla="*/ 48 w 72"/>
                <a:gd name="T11" fmla="*/ 21 h 29"/>
                <a:gd name="T12" fmla="*/ 45 w 72"/>
                <a:gd name="T13" fmla="*/ 17 h 29"/>
                <a:gd name="T14" fmla="*/ 39 w 72"/>
                <a:gd name="T15" fmla="*/ 13 h 29"/>
                <a:gd name="T16" fmla="*/ 41 w 72"/>
                <a:gd name="T17" fmla="*/ 13 h 29"/>
                <a:gd name="T18" fmla="*/ 49 w 72"/>
                <a:gd name="T19" fmla="*/ 16 h 29"/>
                <a:gd name="T20" fmla="*/ 9 w 72"/>
                <a:gd name="T21" fmla="*/ 16 h 29"/>
                <a:gd name="T22" fmla="*/ 26 w 72"/>
                <a:gd name="T23" fmla="*/ 12 h 29"/>
                <a:gd name="T24" fmla="*/ 27 w 72"/>
                <a:gd name="T25" fmla="*/ 14 h 29"/>
                <a:gd name="T26" fmla="*/ 25 w 72"/>
                <a:gd name="T27" fmla="*/ 15 h 29"/>
                <a:gd name="T28" fmla="*/ 17 w 72"/>
                <a:gd name="T29" fmla="*/ 17 h 29"/>
                <a:gd name="T30" fmla="*/ 16 w 72"/>
                <a:gd name="T31" fmla="*/ 19 h 29"/>
                <a:gd name="T32" fmla="*/ 21 w 72"/>
                <a:gd name="T33" fmla="*/ 22 h 29"/>
                <a:gd name="T34" fmla="*/ 23 w 72"/>
                <a:gd name="T35" fmla="*/ 25 h 29"/>
                <a:gd name="T36" fmla="*/ 6 w 72"/>
                <a:gd name="T37" fmla="*/ 19 h 29"/>
                <a:gd name="T38" fmla="*/ 9 w 72"/>
                <a:gd name="T39" fmla="*/ 16 h 29"/>
                <a:gd name="T40" fmla="*/ 41 w 72"/>
                <a:gd name="T41" fmla="*/ 9 h 29"/>
                <a:gd name="T42" fmla="*/ 45 w 72"/>
                <a:gd name="T43" fmla="*/ 8 h 29"/>
                <a:gd name="T44" fmla="*/ 51 w 72"/>
                <a:gd name="T45" fmla="*/ 12 h 29"/>
                <a:gd name="T46" fmla="*/ 50 w 72"/>
                <a:gd name="T47" fmla="*/ 13 h 29"/>
                <a:gd name="T48" fmla="*/ 45 w 72"/>
                <a:gd name="T49" fmla="*/ 12 h 29"/>
                <a:gd name="T50" fmla="*/ 37 w 72"/>
                <a:gd name="T51" fmla="*/ 11 h 29"/>
                <a:gd name="T52" fmla="*/ 36 w 72"/>
                <a:gd name="T53" fmla="*/ 12 h 29"/>
                <a:gd name="T54" fmla="*/ 38 w 72"/>
                <a:gd name="T55" fmla="*/ 16 h 29"/>
                <a:gd name="T56" fmla="*/ 45 w 72"/>
                <a:gd name="T57" fmla="*/ 21 h 29"/>
                <a:gd name="T58" fmla="*/ 38 w 72"/>
                <a:gd name="T59" fmla="*/ 23 h 29"/>
                <a:gd name="T60" fmla="*/ 34 w 72"/>
                <a:gd name="T61" fmla="*/ 23 h 29"/>
                <a:gd name="T62" fmla="*/ 30 w 72"/>
                <a:gd name="T63" fmla="*/ 25 h 29"/>
                <a:gd name="T64" fmla="*/ 29 w 72"/>
                <a:gd name="T65" fmla="*/ 25 h 29"/>
                <a:gd name="T66" fmla="*/ 27 w 72"/>
                <a:gd name="T67" fmla="*/ 23 h 29"/>
                <a:gd name="T68" fmla="*/ 27 w 72"/>
                <a:gd name="T69" fmla="*/ 21 h 29"/>
                <a:gd name="T70" fmla="*/ 24 w 72"/>
                <a:gd name="T71" fmla="*/ 18 h 29"/>
                <a:gd name="T72" fmla="*/ 36 w 72"/>
                <a:gd name="T73" fmla="*/ 20 h 29"/>
                <a:gd name="T74" fmla="*/ 37 w 72"/>
                <a:gd name="T75" fmla="*/ 17 h 29"/>
                <a:gd name="T76" fmla="*/ 30 w 72"/>
                <a:gd name="T77" fmla="*/ 14 h 29"/>
                <a:gd name="T78" fmla="*/ 29 w 72"/>
                <a:gd name="T79" fmla="*/ 13 h 29"/>
                <a:gd name="T80" fmla="*/ 31 w 72"/>
                <a:gd name="T81" fmla="*/ 10 h 29"/>
                <a:gd name="T82" fmla="*/ 37 w 72"/>
                <a:gd name="T83" fmla="*/ 9 h 29"/>
                <a:gd name="T84" fmla="*/ 40 w 72"/>
                <a:gd name="T85" fmla="*/ 9 h 29"/>
                <a:gd name="T86" fmla="*/ 4 w 72"/>
                <a:gd name="T87" fmla="*/ 15 h 29"/>
                <a:gd name="T88" fmla="*/ 61 w 72"/>
                <a:gd name="T89" fmla="*/ 7 h 29"/>
                <a:gd name="T90" fmla="*/ 68 w 72"/>
                <a:gd name="T91" fmla="*/ 15 h 29"/>
                <a:gd name="T92" fmla="*/ 58 w 72"/>
                <a:gd name="T93" fmla="*/ 10 h 29"/>
                <a:gd name="T94" fmla="*/ 49 w 72"/>
                <a:gd name="T95" fmla="*/ 8 h 29"/>
                <a:gd name="T96" fmla="*/ 42 w 72"/>
                <a:gd name="T97" fmla="*/ 5 h 29"/>
                <a:gd name="T98" fmla="*/ 40 w 72"/>
                <a:gd name="T99" fmla="*/ 7 h 29"/>
                <a:gd name="T100" fmla="*/ 31 w 72"/>
                <a:gd name="T101" fmla="*/ 7 h 29"/>
                <a:gd name="T102" fmla="*/ 8 w 72"/>
                <a:gd name="T103" fmla="*/ 12 h 29"/>
                <a:gd name="T104" fmla="*/ 8 w 72"/>
                <a:gd name="T105" fmla="*/ 13 h 29"/>
                <a:gd name="T106" fmla="*/ 4 w 72"/>
                <a:gd name="T107" fmla="*/ 16 h 29"/>
                <a:gd name="T108" fmla="*/ 0 w 72"/>
                <a:gd name="T109" fmla="*/ 14 h 29"/>
                <a:gd name="T110" fmla="*/ 32 w 72"/>
                <a:gd name="T111" fmla="*/ 29 h 29"/>
                <a:gd name="T112" fmla="*/ 71 w 72"/>
                <a:gd name="T113" fmla="*/ 16 h 29"/>
                <a:gd name="T114" fmla="*/ 62 w 72"/>
                <a:gd name="T11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29">
                  <a:moveTo>
                    <a:pt x="35" y="25"/>
                  </a:moveTo>
                  <a:cubicBezTo>
                    <a:pt x="35" y="25"/>
                    <a:pt x="35" y="25"/>
                    <a:pt x="35" y="25"/>
                  </a:cubicBezTo>
                  <a:cubicBezTo>
                    <a:pt x="35" y="25"/>
                    <a:pt x="35" y="25"/>
                    <a:pt x="35" y="25"/>
                  </a:cubicBezTo>
                  <a:cubicBezTo>
                    <a:pt x="35" y="25"/>
                    <a:pt x="35" y="25"/>
                    <a:pt x="35" y="25"/>
                  </a:cubicBezTo>
                  <a:moveTo>
                    <a:pt x="50" y="16"/>
                  </a:moveTo>
                  <a:cubicBezTo>
                    <a:pt x="50" y="16"/>
                    <a:pt x="51" y="16"/>
                    <a:pt x="51" y="16"/>
                  </a:cubicBezTo>
                  <a:cubicBezTo>
                    <a:pt x="52" y="15"/>
                    <a:pt x="54" y="15"/>
                    <a:pt x="54" y="14"/>
                  </a:cubicBezTo>
                  <a:cubicBezTo>
                    <a:pt x="55" y="14"/>
                    <a:pt x="55" y="14"/>
                    <a:pt x="56" y="14"/>
                  </a:cubicBezTo>
                  <a:cubicBezTo>
                    <a:pt x="56" y="13"/>
                    <a:pt x="56" y="13"/>
                    <a:pt x="56" y="13"/>
                  </a:cubicBezTo>
                  <a:cubicBezTo>
                    <a:pt x="56" y="13"/>
                    <a:pt x="56" y="13"/>
                    <a:pt x="56" y="13"/>
                  </a:cubicBezTo>
                  <a:cubicBezTo>
                    <a:pt x="57" y="13"/>
                    <a:pt x="57" y="13"/>
                    <a:pt x="57" y="13"/>
                  </a:cubicBezTo>
                  <a:cubicBezTo>
                    <a:pt x="59" y="14"/>
                    <a:pt x="61" y="15"/>
                    <a:pt x="63" y="16"/>
                  </a:cubicBezTo>
                  <a:cubicBezTo>
                    <a:pt x="64" y="17"/>
                    <a:pt x="64" y="18"/>
                    <a:pt x="64" y="19"/>
                  </a:cubicBezTo>
                  <a:cubicBezTo>
                    <a:pt x="64" y="19"/>
                    <a:pt x="64" y="19"/>
                    <a:pt x="63" y="19"/>
                  </a:cubicBezTo>
                  <a:cubicBezTo>
                    <a:pt x="59" y="22"/>
                    <a:pt x="53" y="23"/>
                    <a:pt x="47" y="24"/>
                  </a:cubicBezTo>
                  <a:cubicBezTo>
                    <a:pt x="47" y="24"/>
                    <a:pt x="46" y="24"/>
                    <a:pt x="45" y="24"/>
                  </a:cubicBezTo>
                  <a:cubicBezTo>
                    <a:pt x="46" y="24"/>
                    <a:pt x="46" y="24"/>
                    <a:pt x="47" y="24"/>
                  </a:cubicBezTo>
                  <a:cubicBezTo>
                    <a:pt x="47" y="23"/>
                    <a:pt x="48" y="22"/>
                    <a:pt x="48" y="21"/>
                  </a:cubicBezTo>
                  <a:cubicBezTo>
                    <a:pt x="48" y="20"/>
                    <a:pt x="47" y="19"/>
                    <a:pt x="47" y="18"/>
                  </a:cubicBezTo>
                  <a:cubicBezTo>
                    <a:pt x="46" y="18"/>
                    <a:pt x="46" y="18"/>
                    <a:pt x="46" y="17"/>
                  </a:cubicBezTo>
                  <a:cubicBezTo>
                    <a:pt x="45" y="17"/>
                    <a:pt x="45" y="17"/>
                    <a:pt x="45" y="17"/>
                  </a:cubicBezTo>
                  <a:cubicBezTo>
                    <a:pt x="45" y="17"/>
                    <a:pt x="45" y="17"/>
                    <a:pt x="45" y="17"/>
                  </a:cubicBezTo>
                  <a:cubicBezTo>
                    <a:pt x="43" y="16"/>
                    <a:pt x="41" y="15"/>
                    <a:pt x="40" y="14"/>
                  </a:cubicBezTo>
                  <a:cubicBezTo>
                    <a:pt x="40" y="14"/>
                    <a:pt x="39" y="14"/>
                    <a:pt x="39" y="13"/>
                  </a:cubicBezTo>
                  <a:cubicBezTo>
                    <a:pt x="40" y="13"/>
                    <a:pt x="40" y="13"/>
                    <a:pt x="40" y="13"/>
                  </a:cubicBezTo>
                  <a:cubicBezTo>
                    <a:pt x="40" y="13"/>
                    <a:pt x="40" y="13"/>
                    <a:pt x="41" y="13"/>
                  </a:cubicBezTo>
                  <a:cubicBezTo>
                    <a:pt x="41" y="13"/>
                    <a:pt x="41" y="13"/>
                    <a:pt x="41" y="13"/>
                  </a:cubicBezTo>
                  <a:cubicBezTo>
                    <a:pt x="42" y="13"/>
                    <a:pt x="44" y="14"/>
                    <a:pt x="45" y="15"/>
                  </a:cubicBezTo>
                  <a:cubicBezTo>
                    <a:pt x="46" y="15"/>
                    <a:pt x="47" y="15"/>
                    <a:pt x="48" y="16"/>
                  </a:cubicBezTo>
                  <a:cubicBezTo>
                    <a:pt x="48" y="16"/>
                    <a:pt x="49" y="16"/>
                    <a:pt x="49" y="16"/>
                  </a:cubicBezTo>
                  <a:cubicBezTo>
                    <a:pt x="49" y="16"/>
                    <a:pt x="49" y="16"/>
                    <a:pt x="49" y="16"/>
                  </a:cubicBezTo>
                  <a:cubicBezTo>
                    <a:pt x="50" y="16"/>
                    <a:pt x="50" y="16"/>
                    <a:pt x="50" y="16"/>
                  </a:cubicBezTo>
                  <a:moveTo>
                    <a:pt x="9" y="16"/>
                  </a:moveTo>
                  <a:cubicBezTo>
                    <a:pt x="10" y="15"/>
                    <a:pt x="10" y="15"/>
                    <a:pt x="10" y="15"/>
                  </a:cubicBezTo>
                  <a:cubicBezTo>
                    <a:pt x="15" y="13"/>
                    <a:pt x="20" y="11"/>
                    <a:pt x="26" y="11"/>
                  </a:cubicBezTo>
                  <a:cubicBezTo>
                    <a:pt x="26" y="11"/>
                    <a:pt x="26" y="12"/>
                    <a:pt x="26" y="12"/>
                  </a:cubicBezTo>
                  <a:cubicBezTo>
                    <a:pt x="26" y="13"/>
                    <a:pt x="26" y="13"/>
                    <a:pt x="26" y="13"/>
                  </a:cubicBezTo>
                  <a:cubicBezTo>
                    <a:pt x="26" y="13"/>
                    <a:pt x="26" y="13"/>
                    <a:pt x="26" y="13"/>
                  </a:cubicBezTo>
                  <a:cubicBezTo>
                    <a:pt x="26" y="14"/>
                    <a:pt x="26" y="14"/>
                    <a:pt x="27" y="14"/>
                  </a:cubicBezTo>
                  <a:cubicBezTo>
                    <a:pt x="27" y="15"/>
                    <a:pt x="28" y="16"/>
                    <a:pt x="29" y="16"/>
                  </a:cubicBezTo>
                  <a:cubicBezTo>
                    <a:pt x="28" y="16"/>
                    <a:pt x="26" y="16"/>
                    <a:pt x="25" y="15"/>
                  </a:cubicBezTo>
                  <a:cubicBezTo>
                    <a:pt x="25" y="15"/>
                    <a:pt x="25" y="15"/>
                    <a:pt x="25" y="15"/>
                  </a:cubicBezTo>
                  <a:cubicBezTo>
                    <a:pt x="24" y="15"/>
                    <a:pt x="24" y="15"/>
                    <a:pt x="24" y="15"/>
                  </a:cubicBezTo>
                  <a:cubicBezTo>
                    <a:pt x="23" y="15"/>
                    <a:pt x="21" y="15"/>
                    <a:pt x="20" y="16"/>
                  </a:cubicBezTo>
                  <a:cubicBezTo>
                    <a:pt x="19" y="16"/>
                    <a:pt x="18" y="16"/>
                    <a:pt x="17" y="17"/>
                  </a:cubicBezTo>
                  <a:cubicBezTo>
                    <a:pt x="16" y="17"/>
                    <a:pt x="16" y="17"/>
                    <a:pt x="16" y="17"/>
                  </a:cubicBezTo>
                  <a:cubicBezTo>
                    <a:pt x="16" y="18"/>
                    <a:pt x="16" y="18"/>
                    <a:pt x="16" y="18"/>
                  </a:cubicBezTo>
                  <a:cubicBezTo>
                    <a:pt x="16" y="18"/>
                    <a:pt x="16" y="18"/>
                    <a:pt x="16" y="19"/>
                  </a:cubicBezTo>
                  <a:cubicBezTo>
                    <a:pt x="16" y="19"/>
                    <a:pt x="16" y="19"/>
                    <a:pt x="16" y="19"/>
                  </a:cubicBezTo>
                  <a:cubicBezTo>
                    <a:pt x="16" y="19"/>
                    <a:pt x="16" y="19"/>
                    <a:pt x="16" y="19"/>
                  </a:cubicBezTo>
                  <a:cubicBezTo>
                    <a:pt x="17" y="21"/>
                    <a:pt x="19" y="21"/>
                    <a:pt x="21" y="22"/>
                  </a:cubicBezTo>
                  <a:cubicBezTo>
                    <a:pt x="22" y="22"/>
                    <a:pt x="23" y="23"/>
                    <a:pt x="24" y="23"/>
                  </a:cubicBezTo>
                  <a:cubicBezTo>
                    <a:pt x="23" y="24"/>
                    <a:pt x="23" y="24"/>
                    <a:pt x="23" y="24"/>
                  </a:cubicBezTo>
                  <a:cubicBezTo>
                    <a:pt x="23" y="25"/>
                    <a:pt x="23" y="25"/>
                    <a:pt x="23" y="25"/>
                  </a:cubicBezTo>
                  <a:cubicBezTo>
                    <a:pt x="22" y="25"/>
                    <a:pt x="22" y="25"/>
                    <a:pt x="22" y="25"/>
                  </a:cubicBezTo>
                  <a:cubicBezTo>
                    <a:pt x="15" y="24"/>
                    <a:pt x="9" y="22"/>
                    <a:pt x="7" y="19"/>
                  </a:cubicBezTo>
                  <a:cubicBezTo>
                    <a:pt x="6" y="19"/>
                    <a:pt x="6" y="19"/>
                    <a:pt x="6" y="19"/>
                  </a:cubicBezTo>
                  <a:cubicBezTo>
                    <a:pt x="6" y="18"/>
                    <a:pt x="6" y="18"/>
                    <a:pt x="6" y="18"/>
                  </a:cubicBezTo>
                  <a:cubicBezTo>
                    <a:pt x="7" y="18"/>
                    <a:pt x="7" y="18"/>
                    <a:pt x="7" y="17"/>
                  </a:cubicBezTo>
                  <a:cubicBezTo>
                    <a:pt x="8" y="17"/>
                    <a:pt x="9" y="16"/>
                    <a:pt x="9" y="16"/>
                  </a:cubicBezTo>
                  <a:cubicBezTo>
                    <a:pt x="9" y="16"/>
                    <a:pt x="9" y="16"/>
                    <a:pt x="9" y="16"/>
                  </a:cubicBezTo>
                  <a:moveTo>
                    <a:pt x="40" y="9"/>
                  </a:moveTo>
                  <a:cubicBezTo>
                    <a:pt x="40" y="9"/>
                    <a:pt x="41" y="9"/>
                    <a:pt x="41" y="9"/>
                  </a:cubicBezTo>
                  <a:cubicBezTo>
                    <a:pt x="42" y="7"/>
                    <a:pt x="42" y="7"/>
                    <a:pt x="42" y="7"/>
                  </a:cubicBezTo>
                  <a:cubicBezTo>
                    <a:pt x="43" y="7"/>
                    <a:pt x="44" y="8"/>
                    <a:pt x="45" y="8"/>
                  </a:cubicBezTo>
                  <a:cubicBezTo>
                    <a:pt x="45" y="8"/>
                    <a:pt x="45" y="8"/>
                    <a:pt x="45" y="8"/>
                  </a:cubicBezTo>
                  <a:cubicBezTo>
                    <a:pt x="44" y="8"/>
                    <a:pt x="44" y="9"/>
                    <a:pt x="44" y="9"/>
                  </a:cubicBezTo>
                  <a:cubicBezTo>
                    <a:pt x="45" y="10"/>
                    <a:pt x="45" y="10"/>
                    <a:pt x="45" y="10"/>
                  </a:cubicBezTo>
                  <a:cubicBezTo>
                    <a:pt x="47" y="10"/>
                    <a:pt x="49" y="11"/>
                    <a:pt x="51" y="12"/>
                  </a:cubicBezTo>
                  <a:cubicBezTo>
                    <a:pt x="51" y="12"/>
                    <a:pt x="52" y="12"/>
                    <a:pt x="53" y="13"/>
                  </a:cubicBezTo>
                  <a:cubicBezTo>
                    <a:pt x="52" y="13"/>
                    <a:pt x="52" y="13"/>
                    <a:pt x="51" y="13"/>
                  </a:cubicBezTo>
                  <a:cubicBezTo>
                    <a:pt x="51" y="13"/>
                    <a:pt x="50" y="13"/>
                    <a:pt x="50" y="13"/>
                  </a:cubicBezTo>
                  <a:cubicBezTo>
                    <a:pt x="50" y="13"/>
                    <a:pt x="50" y="13"/>
                    <a:pt x="50" y="13"/>
                  </a:cubicBezTo>
                  <a:cubicBezTo>
                    <a:pt x="50" y="13"/>
                    <a:pt x="49" y="13"/>
                    <a:pt x="48" y="13"/>
                  </a:cubicBezTo>
                  <a:cubicBezTo>
                    <a:pt x="47" y="13"/>
                    <a:pt x="46" y="12"/>
                    <a:pt x="45" y="12"/>
                  </a:cubicBezTo>
                  <a:cubicBezTo>
                    <a:pt x="43" y="11"/>
                    <a:pt x="42" y="11"/>
                    <a:pt x="41" y="11"/>
                  </a:cubicBezTo>
                  <a:cubicBezTo>
                    <a:pt x="40" y="11"/>
                    <a:pt x="40" y="11"/>
                    <a:pt x="40" y="11"/>
                  </a:cubicBezTo>
                  <a:cubicBezTo>
                    <a:pt x="39" y="11"/>
                    <a:pt x="38" y="11"/>
                    <a:pt x="37" y="11"/>
                  </a:cubicBezTo>
                  <a:cubicBezTo>
                    <a:pt x="36" y="12"/>
                    <a:pt x="36" y="12"/>
                    <a:pt x="36" y="12"/>
                  </a:cubicBezTo>
                  <a:cubicBezTo>
                    <a:pt x="36" y="12"/>
                    <a:pt x="36" y="12"/>
                    <a:pt x="36" y="12"/>
                  </a:cubicBezTo>
                  <a:cubicBezTo>
                    <a:pt x="36" y="12"/>
                    <a:pt x="36" y="12"/>
                    <a:pt x="36" y="12"/>
                  </a:cubicBezTo>
                  <a:cubicBezTo>
                    <a:pt x="36" y="13"/>
                    <a:pt x="36" y="13"/>
                    <a:pt x="36" y="13"/>
                  </a:cubicBezTo>
                  <a:cubicBezTo>
                    <a:pt x="36" y="14"/>
                    <a:pt x="36" y="14"/>
                    <a:pt x="36" y="15"/>
                  </a:cubicBezTo>
                  <a:cubicBezTo>
                    <a:pt x="37" y="15"/>
                    <a:pt x="37" y="15"/>
                    <a:pt x="38" y="16"/>
                  </a:cubicBezTo>
                  <a:cubicBezTo>
                    <a:pt x="39" y="17"/>
                    <a:pt x="42" y="18"/>
                    <a:pt x="44" y="19"/>
                  </a:cubicBezTo>
                  <a:cubicBezTo>
                    <a:pt x="44" y="19"/>
                    <a:pt x="44" y="19"/>
                    <a:pt x="45" y="20"/>
                  </a:cubicBezTo>
                  <a:cubicBezTo>
                    <a:pt x="45" y="20"/>
                    <a:pt x="45" y="21"/>
                    <a:pt x="45" y="21"/>
                  </a:cubicBezTo>
                  <a:cubicBezTo>
                    <a:pt x="45" y="22"/>
                    <a:pt x="45" y="22"/>
                    <a:pt x="45" y="22"/>
                  </a:cubicBezTo>
                  <a:cubicBezTo>
                    <a:pt x="45" y="22"/>
                    <a:pt x="43" y="22"/>
                    <a:pt x="42" y="23"/>
                  </a:cubicBezTo>
                  <a:cubicBezTo>
                    <a:pt x="41" y="23"/>
                    <a:pt x="40" y="23"/>
                    <a:pt x="38" y="23"/>
                  </a:cubicBezTo>
                  <a:cubicBezTo>
                    <a:pt x="37" y="23"/>
                    <a:pt x="35" y="23"/>
                    <a:pt x="35" y="23"/>
                  </a:cubicBezTo>
                  <a:cubicBezTo>
                    <a:pt x="35" y="23"/>
                    <a:pt x="35" y="23"/>
                    <a:pt x="35" y="23"/>
                  </a:cubicBezTo>
                  <a:cubicBezTo>
                    <a:pt x="34" y="23"/>
                    <a:pt x="34" y="23"/>
                    <a:pt x="34" y="23"/>
                  </a:cubicBezTo>
                  <a:cubicBezTo>
                    <a:pt x="34" y="23"/>
                    <a:pt x="34" y="23"/>
                    <a:pt x="34" y="23"/>
                  </a:cubicBezTo>
                  <a:cubicBezTo>
                    <a:pt x="33" y="23"/>
                    <a:pt x="32" y="24"/>
                    <a:pt x="32" y="24"/>
                  </a:cubicBezTo>
                  <a:cubicBezTo>
                    <a:pt x="31" y="25"/>
                    <a:pt x="31" y="25"/>
                    <a:pt x="30" y="25"/>
                  </a:cubicBezTo>
                  <a:cubicBezTo>
                    <a:pt x="30" y="25"/>
                    <a:pt x="30" y="25"/>
                    <a:pt x="30" y="25"/>
                  </a:cubicBezTo>
                  <a:cubicBezTo>
                    <a:pt x="30" y="25"/>
                    <a:pt x="29" y="25"/>
                    <a:pt x="29" y="25"/>
                  </a:cubicBezTo>
                  <a:cubicBezTo>
                    <a:pt x="29" y="25"/>
                    <a:pt x="29" y="25"/>
                    <a:pt x="29" y="25"/>
                  </a:cubicBezTo>
                  <a:cubicBezTo>
                    <a:pt x="28" y="25"/>
                    <a:pt x="27" y="25"/>
                    <a:pt x="26" y="25"/>
                  </a:cubicBezTo>
                  <a:cubicBezTo>
                    <a:pt x="27" y="24"/>
                    <a:pt x="27" y="24"/>
                    <a:pt x="27" y="24"/>
                  </a:cubicBezTo>
                  <a:cubicBezTo>
                    <a:pt x="27" y="23"/>
                    <a:pt x="27" y="23"/>
                    <a:pt x="27" y="23"/>
                  </a:cubicBezTo>
                  <a:cubicBezTo>
                    <a:pt x="27" y="23"/>
                    <a:pt x="28" y="23"/>
                    <a:pt x="28" y="23"/>
                  </a:cubicBezTo>
                  <a:cubicBezTo>
                    <a:pt x="28" y="22"/>
                    <a:pt x="28" y="22"/>
                    <a:pt x="28" y="22"/>
                  </a:cubicBezTo>
                  <a:cubicBezTo>
                    <a:pt x="28" y="21"/>
                    <a:pt x="27" y="21"/>
                    <a:pt x="27" y="21"/>
                  </a:cubicBezTo>
                  <a:cubicBezTo>
                    <a:pt x="25" y="21"/>
                    <a:pt x="23" y="20"/>
                    <a:pt x="22" y="20"/>
                  </a:cubicBezTo>
                  <a:cubicBezTo>
                    <a:pt x="21" y="19"/>
                    <a:pt x="20" y="19"/>
                    <a:pt x="19" y="19"/>
                  </a:cubicBezTo>
                  <a:cubicBezTo>
                    <a:pt x="21" y="18"/>
                    <a:pt x="23" y="18"/>
                    <a:pt x="24" y="18"/>
                  </a:cubicBezTo>
                  <a:cubicBezTo>
                    <a:pt x="24" y="18"/>
                    <a:pt x="24" y="18"/>
                    <a:pt x="24" y="18"/>
                  </a:cubicBezTo>
                  <a:cubicBezTo>
                    <a:pt x="30" y="19"/>
                    <a:pt x="33" y="20"/>
                    <a:pt x="35" y="20"/>
                  </a:cubicBezTo>
                  <a:cubicBezTo>
                    <a:pt x="36" y="20"/>
                    <a:pt x="36" y="20"/>
                    <a:pt x="36" y="20"/>
                  </a:cubicBezTo>
                  <a:cubicBezTo>
                    <a:pt x="37" y="19"/>
                    <a:pt x="37" y="19"/>
                    <a:pt x="37" y="19"/>
                  </a:cubicBezTo>
                  <a:cubicBezTo>
                    <a:pt x="37" y="19"/>
                    <a:pt x="38" y="19"/>
                    <a:pt x="38" y="18"/>
                  </a:cubicBezTo>
                  <a:cubicBezTo>
                    <a:pt x="38" y="18"/>
                    <a:pt x="37" y="18"/>
                    <a:pt x="37" y="17"/>
                  </a:cubicBezTo>
                  <a:cubicBezTo>
                    <a:pt x="36" y="17"/>
                    <a:pt x="36" y="17"/>
                    <a:pt x="36" y="17"/>
                  </a:cubicBezTo>
                  <a:cubicBezTo>
                    <a:pt x="35" y="16"/>
                    <a:pt x="33" y="15"/>
                    <a:pt x="31" y="15"/>
                  </a:cubicBezTo>
                  <a:cubicBezTo>
                    <a:pt x="31" y="15"/>
                    <a:pt x="30" y="14"/>
                    <a:pt x="30" y="14"/>
                  </a:cubicBezTo>
                  <a:cubicBezTo>
                    <a:pt x="29" y="13"/>
                    <a:pt x="29" y="13"/>
                    <a:pt x="29" y="13"/>
                  </a:cubicBezTo>
                  <a:cubicBezTo>
                    <a:pt x="29" y="13"/>
                    <a:pt x="29" y="13"/>
                    <a:pt x="29" y="13"/>
                  </a:cubicBezTo>
                  <a:cubicBezTo>
                    <a:pt x="29" y="13"/>
                    <a:pt x="29" y="13"/>
                    <a:pt x="29" y="13"/>
                  </a:cubicBezTo>
                  <a:cubicBezTo>
                    <a:pt x="29" y="12"/>
                    <a:pt x="29" y="12"/>
                    <a:pt x="29" y="12"/>
                  </a:cubicBezTo>
                  <a:cubicBezTo>
                    <a:pt x="28" y="12"/>
                    <a:pt x="29" y="11"/>
                    <a:pt x="30" y="10"/>
                  </a:cubicBezTo>
                  <a:cubicBezTo>
                    <a:pt x="31" y="10"/>
                    <a:pt x="31" y="10"/>
                    <a:pt x="31" y="10"/>
                  </a:cubicBezTo>
                  <a:cubicBezTo>
                    <a:pt x="31" y="10"/>
                    <a:pt x="31" y="10"/>
                    <a:pt x="32" y="9"/>
                  </a:cubicBezTo>
                  <a:cubicBezTo>
                    <a:pt x="32" y="9"/>
                    <a:pt x="32" y="9"/>
                    <a:pt x="33" y="9"/>
                  </a:cubicBezTo>
                  <a:cubicBezTo>
                    <a:pt x="34" y="9"/>
                    <a:pt x="35" y="9"/>
                    <a:pt x="37" y="9"/>
                  </a:cubicBezTo>
                  <a:cubicBezTo>
                    <a:pt x="37" y="9"/>
                    <a:pt x="37" y="9"/>
                    <a:pt x="37" y="9"/>
                  </a:cubicBezTo>
                  <a:cubicBezTo>
                    <a:pt x="38" y="9"/>
                    <a:pt x="39" y="9"/>
                    <a:pt x="40" y="9"/>
                  </a:cubicBezTo>
                  <a:cubicBezTo>
                    <a:pt x="40" y="9"/>
                    <a:pt x="40" y="9"/>
                    <a:pt x="40" y="9"/>
                  </a:cubicBezTo>
                  <a:moveTo>
                    <a:pt x="4" y="16"/>
                  </a:moveTo>
                  <a:cubicBezTo>
                    <a:pt x="4" y="15"/>
                    <a:pt x="4" y="15"/>
                    <a:pt x="4" y="15"/>
                  </a:cubicBezTo>
                  <a:cubicBezTo>
                    <a:pt x="4" y="15"/>
                    <a:pt x="4" y="15"/>
                    <a:pt x="4" y="15"/>
                  </a:cubicBezTo>
                  <a:cubicBezTo>
                    <a:pt x="4" y="13"/>
                    <a:pt x="5" y="11"/>
                    <a:pt x="7" y="11"/>
                  </a:cubicBezTo>
                  <a:cubicBezTo>
                    <a:pt x="16" y="5"/>
                    <a:pt x="27" y="3"/>
                    <a:pt x="37" y="3"/>
                  </a:cubicBezTo>
                  <a:cubicBezTo>
                    <a:pt x="45" y="3"/>
                    <a:pt x="53" y="4"/>
                    <a:pt x="61" y="7"/>
                  </a:cubicBezTo>
                  <a:cubicBezTo>
                    <a:pt x="63" y="8"/>
                    <a:pt x="65" y="9"/>
                    <a:pt x="66" y="10"/>
                  </a:cubicBezTo>
                  <a:cubicBezTo>
                    <a:pt x="68" y="11"/>
                    <a:pt x="68" y="13"/>
                    <a:pt x="68" y="14"/>
                  </a:cubicBezTo>
                  <a:cubicBezTo>
                    <a:pt x="68" y="15"/>
                    <a:pt x="68" y="15"/>
                    <a:pt x="68" y="15"/>
                  </a:cubicBezTo>
                  <a:cubicBezTo>
                    <a:pt x="68" y="15"/>
                    <a:pt x="68" y="16"/>
                    <a:pt x="67" y="16"/>
                  </a:cubicBezTo>
                  <a:cubicBezTo>
                    <a:pt x="67" y="15"/>
                    <a:pt x="66" y="14"/>
                    <a:pt x="65" y="14"/>
                  </a:cubicBezTo>
                  <a:cubicBezTo>
                    <a:pt x="63" y="12"/>
                    <a:pt x="61" y="11"/>
                    <a:pt x="58" y="10"/>
                  </a:cubicBezTo>
                  <a:cubicBezTo>
                    <a:pt x="58" y="10"/>
                    <a:pt x="56" y="10"/>
                    <a:pt x="54" y="9"/>
                  </a:cubicBezTo>
                  <a:cubicBezTo>
                    <a:pt x="52" y="9"/>
                    <a:pt x="50" y="8"/>
                    <a:pt x="50" y="8"/>
                  </a:cubicBezTo>
                  <a:cubicBezTo>
                    <a:pt x="49" y="8"/>
                    <a:pt x="49" y="8"/>
                    <a:pt x="49" y="8"/>
                  </a:cubicBezTo>
                  <a:cubicBezTo>
                    <a:pt x="50" y="7"/>
                    <a:pt x="50" y="7"/>
                    <a:pt x="50" y="7"/>
                  </a:cubicBezTo>
                  <a:cubicBezTo>
                    <a:pt x="50" y="7"/>
                    <a:pt x="49" y="6"/>
                    <a:pt x="49" y="6"/>
                  </a:cubicBezTo>
                  <a:cubicBezTo>
                    <a:pt x="47" y="5"/>
                    <a:pt x="44" y="5"/>
                    <a:pt x="42" y="5"/>
                  </a:cubicBezTo>
                  <a:cubicBezTo>
                    <a:pt x="42" y="5"/>
                    <a:pt x="42" y="5"/>
                    <a:pt x="42" y="5"/>
                  </a:cubicBezTo>
                  <a:cubicBezTo>
                    <a:pt x="41" y="5"/>
                    <a:pt x="41" y="5"/>
                    <a:pt x="41" y="5"/>
                  </a:cubicBezTo>
                  <a:cubicBezTo>
                    <a:pt x="40" y="7"/>
                    <a:pt x="40" y="7"/>
                    <a:pt x="40" y="7"/>
                  </a:cubicBezTo>
                  <a:cubicBezTo>
                    <a:pt x="39" y="6"/>
                    <a:pt x="38" y="6"/>
                    <a:pt x="37" y="6"/>
                  </a:cubicBezTo>
                  <a:cubicBezTo>
                    <a:pt x="35" y="6"/>
                    <a:pt x="34" y="6"/>
                    <a:pt x="32" y="7"/>
                  </a:cubicBezTo>
                  <a:cubicBezTo>
                    <a:pt x="32" y="7"/>
                    <a:pt x="32" y="7"/>
                    <a:pt x="31" y="7"/>
                  </a:cubicBezTo>
                  <a:cubicBezTo>
                    <a:pt x="31" y="7"/>
                    <a:pt x="31" y="7"/>
                    <a:pt x="30" y="7"/>
                  </a:cubicBezTo>
                  <a:cubicBezTo>
                    <a:pt x="30" y="7"/>
                    <a:pt x="30" y="7"/>
                    <a:pt x="30" y="7"/>
                  </a:cubicBezTo>
                  <a:cubicBezTo>
                    <a:pt x="22" y="7"/>
                    <a:pt x="15" y="9"/>
                    <a:pt x="8" y="12"/>
                  </a:cubicBezTo>
                  <a:cubicBezTo>
                    <a:pt x="8" y="12"/>
                    <a:pt x="8" y="12"/>
                    <a:pt x="8" y="12"/>
                  </a:cubicBezTo>
                  <a:cubicBezTo>
                    <a:pt x="8" y="12"/>
                    <a:pt x="8" y="12"/>
                    <a:pt x="8" y="12"/>
                  </a:cubicBezTo>
                  <a:cubicBezTo>
                    <a:pt x="8" y="13"/>
                    <a:pt x="8" y="13"/>
                    <a:pt x="8" y="13"/>
                  </a:cubicBezTo>
                  <a:cubicBezTo>
                    <a:pt x="8" y="13"/>
                    <a:pt x="8" y="13"/>
                    <a:pt x="8" y="13"/>
                  </a:cubicBezTo>
                  <a:cubicBezTo>
                    <a:pt x="7" y="13"/>
                    <a:pt x="6" y="14"/>
                    <a:pt x="5" y="14"/>
                  </a:cubicBezTo>
                  <a:cubicBezTo>
                    <a:pt x="5" y="15"/>
                    <a:pt x="4" y="15"/>
                    <a:pt x="4" y="16"/>
                  </a:cubicBezTo>
                  <a:moveTo>
                    <a:pt x="37" y="0"/>
                  </a:moveTo>
                  <a:cubicBezTo>
                    <a:pt x="26" y="0"/>
                    <a:pt x="15" y="2"/>
                    <a:pt x="5" y="8"/>
                  </a:cubicBezTo>
                  <a:cubicBezTo>
                    <a:pt x="3" y="9"/>
                    <a:pt x="1" y="12"/>
                    <a:pt x="0" y="14"/>
                  </a:cubicBezTo>
                  <a:cubicBezTo>
                    <a:pt x="0" y="14"/>
                    <a:pt x="0" y="15"/>
                    <a:pt x="0" y="15"/>
                  </a:cubicBezTo>
                  <a:cubicBezTo>
                    <a:pt x="0" y="18"/>
                    <a:pt x="2" y="20"/>
                    <a:pt x="4" y="21"/>
                  </a:cubicBezTo>
                  <a:cubicBezTo>
                    <a:pt x="8" y="25"/>
                    <a:pt x="17" y="29"/>
                    <a:pt x="32" y="29"/>
                  </a:cubicBezTo>
                  <a:cubicBezTo>
                    <a:pt x="37" y="29"/>
                    <a:pt x="46" y="28"/>
                    <a:pt x="54" y="26"/>
                  </a:cubicBezTo>
                  <a:cubicBezTo>
                    <a:pt x="58" y="25"/>
                    <a:pt x="62" y="24"/>
                    <a:pt x="65" y="22"/>
                  </a:cubicBezTo>
                  <a:cubicBezTo>
                    <a:pt x="68" y="21"/>
                    <a:pt x="70" y="19"/>
                    <a:pt x="71" y="16"/>
                  </a:cubicBezTo>
                  <a:cubicBezTo>
                    <a:pt x="72" y="15"/>
                    <a:pt x="72" y="15"/>
                    <a:pt x="72" y="14"/>
                  </a:cubicBezTo>
                  <a:cubicBezTo>
                    <a:pt x="72" y="11"/>
                    <a:pt x="70" y="9"/>
                    <a:pt x="69" y="8"/>
                  </a:cubicBezTo>
                  <a:cubicBezTo>
                    <a:pt x="67" y="6"/>
                    <a:pt x="64" y="5"/>
                    <a:pt x="62" y="4"/>
                  </a:cubicBezTo>
                  <a:cubicBezTo>
                    <a:pt x="54" y="1"/>
                    <a:pt x="46"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84"/>
            <p:cNvSpPr>
              <a:spLocks noEditPoints="1"/>
            </p:cNvSpPr>
            <p:nvPr/>
          </p:nvSpPr>
          <p:spPr bwMode="auto">
            <a:xfrm>
              <a:off x="3009" y="2501"/>
              <a:ext cx="220" cy="128"/>
            </a:xfrm>
            <a:custGeom>
              <a:avLst/>
              <a:gdLst>
                <a:gd name="T0" fmla="*/ 43 w 93"/>
                <a:gd name="T1" fmla="*/ 41 h 54"/>
                <a:gd name="T2" fmla="*/ 42 w 93"/>
                <a:gd name="T3" fmla="*/ 51 h 54"/>
                <a:gd name="T4" fmla="*/ 35 w 93"/>
                <a:gd name="T5" fmla="*/ 50 h 54"/>
                <a:gd name="T6" fmla="*/ 41 w 93"/>
                <a:gd name="T7" fmla="*/ 47 h 54"/>
                <a:gd name="T8" fmla="*/ 48 w 93"/>
                <a:gd name="T9" fmla="*/ 41 h 54"/>
                <a:gd name="T10" fmla="*/ 52 w 93"/>
                <a:gd name="T11" fmla="*/ 47 h 54"/>
                <a:gd name="T12" fmla="*/ 54 w 93"/>
                <a:gd name="T13" fmla="*/ 50 h 54"/>
                <a:gd name="T14" fmla="*/ 54 w 93"/>
                <a:gd name="T15" fmla="*/ 47 h 54"/>
                <a:gd name="T16" fmla="*/ 55 w 93"/>
                <a:gd name="T17" fmla="*/ 50 h 54"/>
                <a:gd name="T18" fmla="*/ 28 w 93"/>
                <a:gd name="T19" fmla="*/ 50 h 54"/>
                <a:gd name="T20" fmla="*/ 33 w 93"/>
                <a:gd name="T21" fmla="*/ 41 h 54"/>
                <a:gd name="T22" fmla="*/ 57 w 93"/>
                <a:gd name="T23" fmla="*/ 49 h 54"/>
                <a:gd name="T24" fmla="*/ 58 w 93"/>
                <a:gd name="T25" fmla="*/ 49 h 54"/>
                <a:gd name="T26" fmla="*/ 60 w 93"/>
                <a:gd name="T27" fmla="*/ 39 h 54"/>
                <a:gd name="T28" fmla="*/ 63 w 93"/>
                <a:gd name="T29" fmla="*/ 48 h 54"/>
                <a:gd name="T30" fmla="*/ 26 w 93"/>
                <a:gd name="T31" fmla="*/ 49 h 54"/>
                <a:gd name="T32" fmla="*/ 21 w 93"/>
                <a:gd name="T33" fmla="*/ 38 h 54"/>
                <a:gd name="T34" fmla="*/ 26 w 93"/>
                <a:gd name="T35" fmla="*/ 49 h 54"/>
                <a:gd name="T36" fmla="*/ 64 w 93"/>
                <a:gd name="T37" fmla="*/ 47 h 54"/>
                <a:gd name="T38" fmla="*/ 67 w 93"/>
                <a:gd name="T39" fmla="*/ 43 h 54"/>
                <a:gd name="T40" fmla="*/ 69 w 93"/>
                <a:gd name="T41" fmla="*/ 47 h 54"/>
                <a:gd name="T42" fmla="*/ 70 w 93"/>
                <a:gd name="T43" fmla="*/ 37 h 54"/>
                <a:gd name="T44" fmla="*/ 73 w 93"/>
                <a:gd name="T45" fmla="*/ 46 h 54"/>
                <a:gd name="T46" fmla="*/ 13 w 93"/>
                <a:gd name="T47" fmla="*/ 44 h 54"/>
                <a:gd name="T48" fmla="*/ 19 w 93"/>
                <a:gd name="T49" fmla="*/ 44 h 54"/>
                <a:gd name="T50" fmla="*/ 75 w 93"/>
                <a:gd name="T51" fmla="*/ 45 h 54"/>
                <a:gd name="T52" fmla="*/ 78 w 93"/>
                <a:gd name="T53" fmla="*/ 44 h 54"/>
                <a:gd name="T54" fmla="*/ 9 w 93"/>
                <a:gd name="T55" fmla="*/ 42 h 54"/>
                <a:gd name="T56" fmla="*/ 11 w 93"/>
                <a:gd name="T57" fmla="*/ 35 h 54"/>
                <a:gd name="T58" fmla="*/ 79 w 93"/>
                <a:gd name="T59" fmla="*/ 34 h 54"/>
                <a:gd name="T60" fmla="*/ 84 w 93"/>
                <a:gd name="T61" fmla="*/ 40 h 54"/>
                <a:gd name="T62" fmla="*/ 7 w 93"/>
                <a:gd name="T63" fmla="*/ 40 h 54"/>
                <a:gd name="T64" fmla="*/ 6 w 93"/>
                <a:gd name="T65" fmla="*/ 31 h 54"/>
                <a:gd name="T66" fmla="*/ 4 w 93"/>
                <a:gd name="T67" fmla="*/ 32 h 54"/>
                <a:gd name="T68" fmla="*/ 4 w 93"/>
                <a:gd name="T69" fmla="*/ 29 h 54"/>
                <a:gd name="T70" fmla="*/ 86 w 93"/>
                <a:gd name="T71" fmla="*/ 30 h 54"/>
                <a:gd name="T72" fmla="*/ 89 w 93"/>
                <a:gd name="T73" fmla="*/ 35 h 54"/>
                <a:gd name="T74" fmla="*/ 8 w 93"/>
                <a:gd name="T75" fmla="*/ 28 h 54"/>
                <a:gd name="T76" fmla="*/ 7 w 93"/>
                <a:gd name="T77" fmla="*/ 17 h 54"/>
                <a:gd name="T78" fmla="*/ 79 w 93"/>
                <a:gd name="T79" fmla="*/ 9 h 54"/>
                <a:gd name="T80" fmla="*/ 89 w 93"/>
                <a:gd name="T81" fmla="*/ 21 h 54"/>
                <a:gd name="T82" fmla="*/ 41 w 93"/>
                <a:gd name="T83" fmla="*/ 38 h 54"/>
                <a:gd name="T84" fmla="*/ 10 w 93"/>
                <a:gd name="T85" fmla="*/ 9 h 54"/>
                <a:gd name="T86" fmla="*/ 2 w 93"/>
                <a:gd name="T87" fmla="*/ 21 h 54"/>
                <a:gd name="T88" fmla="*/ 1 w 93"/>
                <a:gd name="T89" fmla="*/ 36 h 54"/>
                <a:gd name="T90" fmla="*/ 41 w 93"/>
                <a:gd name="T91" fmla="*/ 54 h 54"/>
                <a:gd name="T92" fmla="*/ 79 w 93"/>
                <a:gd name="T93" fmla="*/ 47 h 54"/>
                <a:gd name="T94" fmla="*/ 84 w 93"/>
                <a:gd name="T95" fmla="*/ 45 h 54"/>
                <a:gd name="T96" fmla="*/ 86 w 93"/>
                <a:gd name="T97" fmla="*/ 43 h 54"/>
                <a:gd name="T98" fmla="*/ 92 w 93"/>
                <a:gd name="T99" fmla="*/ 32 h 54"/>
                <a:gd name="T100" fmla="*/ 89 w 93"/>
                <a:gd name="T101"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54">
                  <a:moveTo>
                    <a:pt x="42" y="51"/>
                  </a:moveTo>
                  <a:cubicBezTo>
                    <a:pt x="42" y="50"/>
                    <a:pt x="42" y="48"/>
                    <a:pt x="42" y="47"/>
                  </a:cubicBezTo>
                  <a:cubicBezTo>
                    <a:pt x="42" y="45"/>
                    <a:pt x="42" y="43"/>
                    <a:pt x="43" y="41"/>
                  </a:cubicBezTo>
                  <a:cubicBezTo>
                    <a:pt x="44" y="41"/>
                    <a:pt x="45" y="41"/>
                    <a:pt x="47" y="41"/>
                  </a:cubicBezTo>
                  <a:cubicBezTo>
                    <a:pt x="47" y="44"/>
                    <a:pt x="47" y="47"/>
                    <a:pt x="48" y="50"/>
                  </a:cubicBezTo>
                  <a:cubicBezTo>
                    <a:pt x="46" y="51"/>
                    <a:pt x="44" y="51"/>
                    <a:pt x="42" y="51"/>
                  </a:cubicBezTo>
                  <a:moveTo>
                    <a:pt x="41" y="51"/>
                  </a:moveTo>
                  <a:cubicBezTo>
                    <a:pt x="39" y="51"/>
                    <a:pt x="37" y="51"/>
                    <a:pt x="35" y="50"/>
                  </a:cubicBezTo>
                  <a:cubicBezTo>
                    <a:pt x="35" y="50"/>
                    <a:pt x="35" y="50"/>
                    <a:pt x="35" y="50"/>
                  </a:cubicBezTo>
                  <a:cubicBezTo>
                    <a:pt x="35" y="47"/>
                    <a:pt x="35" y="44"/>
                    <a:pt x="35" y="41"/>
                  </a:cubicBezTo>
                  <a:cubicBezTo>
                    <a:pt x="37" y="41"/>
                    <a:pt x="39" y="41"/>
                    <a:pt x="41" y="41"/>
                  </a:cubicBezTo>
                  <a:cubicBezTo>
                    <a:pt x="41" y="43"/>
                    <a:pt x="41" y="45"/>
                    <a:pt x="41" y="47"/>
                  </a:cubicBezTo>
                  <a:cubicBezTo>
                    <a:pt x="41" y="48"/>
                    <a:pt x="41" y="50"/>
                    <a:pt x="41" y="51"/>
                  </a:cubicBezTo>
                  <a:moveTo>
                    <a:pt x="49" y="50"/>
                  </a:moveTo>
                  <a:cubicBezTo>
                    <a:pt x="49" y="47"/>
                    <a:pt x="49" y="44"/>
                    <a:pt x="48" y="41"/>
                  </a:cubicBezTo>
                  <a:cubicBezTo>
                    <a:pt x="49" y="41"/>
                    <a:pt x="49" y="41"/>
                    <a:pt x="49" y="41"/>
                  </a:cubicBezTo>
                  <a:cubicBezTo>
                    <a:pt x="50" y="41"/>
                    <a:pt x="51" y="41"/>
                    <a:pt x="52" y="40"/>
                  </a:cubicBezTo>
                  <a:cubicBezTo>
                    <a:pt x="52" y="42"/>
                    <a:pt x="52" y="45"/>
                    <a:pt x="52" y="47"/>
                  </a:cubicBezTo>
                  <a:cubicBezTo>
                    <a:pt x="52" y="48"/>
                    <a:pt x="52" y="49"/>
                    <a:pt x="52" y="50"/>
                  </a:cubicBezTo>
                  <a:cubicBezTo>
                    <a:pt x="51" y="50"/>
                    <a:pt x="50" y="50"/>
                    <a:pt x="49" y="50"/>
                  </a:cubicBezTo>
                  <a:moveTo>
                    <a:pt x="54" y="50"/>
                  </a:moveTo>
                  <a:cubicBezTo>
                    <a:pt x="54" y="49"/>
                    <a:pt x="54" y="49"/>
                    <a:pt x="54" y="49"/>
                  </a:cubicBezTo>
                  <a:cubicBezTo>
                    <a:pt x="54" y="48"/>
                    <a:pt x="54" y="48"/>
                    <a:pt x="54" y="48"/>
                  </a:cubicBezTo>
                  <a:cubicBezTo>
                    <a:pt x="54" y="47"/>
                    <a:pt x="54" y="47"/>
                    <a:pt x="54" y="47"/>
                  </a:cubicBezTo>
                  <a:cubicBezTo>
                    <a:pt x="54" y="44"/>
                    <a:pt x="54" y="42"/>
                    <a:pt x="54" y="40"/>
                  </a:cubicBezTo>
                  <a:cubicBezTo>
                    <a:pt x="54" y="40"/>
                    <a:pt x="55" y="40"/>
                    <a:pt x="55" y="40"/>
                  </a:cubicBezTo>
                  <a:cubicBezTo>
                    <a:pt x="55" y="43"/>
                    <a:pt x="55" y="46"/>
                    <a:pt x="55" y="50"/>
                  </a:cubicBezTo>
                  <a:cubicBezTo>
                    <a:pt x="54" y="50"/>
                    <a:pt x="54" y="50"/>
                    <a:pt x="54" y="50"/>
                  </a:cubicBezTo>
                  <a:moveTo>
                    <a:pt x="34" y="50"/>
                  </a:moveTo>
                  <a:cubicBezTo>
                    <a:pt x="32" y="50"/>
                    <a:pt x="30" y="50"/>
                    <a:pt x="28" y="50"/>
                  </a:cubicBezTo>
                  <a:cubicBezTo>
                    <a:pt x="28" y="48"/>
                    <a:pt x="28" y="47"/>
                    <a:pt x="28" y="46"/>
                  </a:cubicBezTo>
                  <a:cubicBezTo>
                    <a:pt x="28" y="44"/>
                    <a:pt x="28" y="42"/>
                    <a:pt x="28" y="40"/>
                  </a:cubicBezTo>
                  <a:cubicBezTo>
                    <a:pt x="30" y="40"/>
                    <a:pt x="32" y="41"/>
                    <a:pt x="33" y="41"/>
                  </a:cubicBezTo>
                  <a:cubicBezTo>
                    <a:pt x="34" y="44"/>
                    <a:pt x="34" y="47"/>
                    <a:pt x="34" y="50"/>
                  </a:cubicBezTo>
                  <a:cubicBezTo>
                    <a:pt x="34" y="50"/>
                    <a:pt x="34" y="50"/>
                    <a:pt x="34" y="50"/>
                  </a:cubicBezTo>
                  <a:moveTo>
                    <a:pt x="57" y="49"/>
                  </a:moveTo>
                  <a:cubicBezTo>
                    <a:pt x="57" y="46"/>
                    <a:pt x="57" y="43"/>
                    <a:pt x="57" y="40"/>
                  </a:cubicBezTo>
                  <a:cubicBezTo>
                    <a:pt x="58" y="40"/>
                    <a:pt x="58" y="40"/>
                    <a:pt x="58" y="40"/>
                  </a:cubicBezTo>
                  <a:cubicBezTo>
                    <a:pt x="58" y="43"/>
                    <a:pt x="58" y="46"/>
                    <a:pt x="58" y="49"/>
                  </a:cubicBezTo>
                  <a:cubicBezTo>
                    <a:pt x="58" y="49"/>
                    <a:pt x="57" y="49"/>
                    <a:pt x="57" y="49"/>
                  </a:cubicBezTo>
                  <a:moveTo>
                    <a:pt x="60" y="49"/>
                  </a:moveTo>
                  <a:cubicBezTo>
                    <a:pt x="60" y="46"/>
                    <a:pt x="60" y="43"/>
                    <a:pt x="60" y="39"/>
                  </a:cubicBezTo>
                  <a:cubicBezTo>
                    <a:pt x="61" y="39"/>
                    <a:pt x="62" y="39"/>
                    <a:pt x="63" y="39"/>
                  </a:cubicBezTo>
                  <a:cubicBezTo>
                    <a:pt x="63" y="42"/>
                    <a:pt x="63" y="45"/>
                    <a:pt x="63" y="48"/>
                  </a:cubicBezTo>
                  <a:cubicBezTo>
                    <a:pt x="63" y="48"/>
                    <a:pt x="63" y="48"/>
                    <a:pt x="63" y="48"/>
                  </a:cubicBezTo>
                  <a:cubicBezTo>
                    <a:pt x="63" y="48"/>
                    <a:pt x="63" y="48"/>
                    <a:pt x="63" y="48"/>
                  </a:cubicBezTo>
                  <a:cubicBezTo>
                    <a:pt x="62" y="49"/>
                    <a:pt x="61" y="49"/>
                    <a:pt x="60" y="49"/>
                  </a:cubicBezTo>
                  <a:moveTo>
                    <a:pt x="26" y="49"/>
                  </a:moveTo>
                  <a:cubicBezTo>
                    <a:pt x="24" y="49"/>
                    <a:pt x="22" y="48"/>
                    <a:pt x="20" y="48"/>
                  </a:cubicBezTo>
                  <a:cubicBezTo>
                    <a:pt x="20" y="46"/>
                    <a:pt x="20" y="45"/>
                    <a:pt x="20" y="44"/>
                  </a:cubicBezTo>
                  <a:cubicBezTo>
                    <a:pt x="20" y="42"/>
                    <a:pt x="20" y="40"/>
                    <a:pt x="21" y="38"/>
                  </a:cubicBezTo>
                  <a:cubicBezTo>
                    <a:pt x="22" y="39"/>
                    <a:pt x="24" y="39"/>
                    <a:pt x="26" y="40"/>
                  </a:cubicBezTo>
                  <a:cubicBezTo>
                    <a:pt x="26" y="42"/>
                    <a:pt x="26" y="44"/>
                    <a:pt x="26" y="46"/>
                  </a:cubicBezTo>
                  <a:cubicBezTo>
                    <a:pt x="26" y="47"/>
                    <a:pt x="26" y="48"/>
                    <a:pt x="26" y="49"/>
                  </a:cubicBezTo>
                  <a:moveTo>
                    <a:pt x="65" y="48"/>
                  </a:moveTo>
                  <a:cubicBezTo>
                    <a:pt x="65" y="47"/>
                    <a:pt x="65" y="47"/>
                    <a:pt x="65" y="47"/>
                  </a:cubicBezTo>
                  <a:cubicBezTo>
                    <a:pt x="64" y="47"/>
                    <a:pt x="64" y="47"/>
                    <a:pt x="64" y="47"/>
                  </a:cubicBezTo>
                  <a:cubicBezTo>
                    <a:pt x="64" y="44"/>
                    <a:pt x="64" y="42"/>
                    <a:pt x="64" y="39"/>
                  </a:cubicBezTo>
                  <a:cubicBezTo>
                    <a:pt x="65" y="38"/>
                    <a:pt x="66" y="38"/>
                    <a:pt x="67" y="38"/>
                  </a:cubicBezTo>
                  <a:cubicBezTo>
                    <a:pt x="67" y="40"/>
                    <a:pt x="67" y="41"/>
                    <a:pt x="67" y="43"/>
                  </a:cubicBezTo>
                  <a:cubicBezTo>
                    <a:pt x="67" y="44"/>
                    <a:pt x="67" y="46"/>
                    <a:pt x="67" y="47"/>
                  </a:cubicBezTo>
                  <a:cubicBezTo>
                    <a:pt x="66" y="48"/>
                    <a:pt x="66" y="48"/>
                    <a:pt x="65" y="48"/>
                  </a:cubicBezTo>
                  <a:moveTo>
                    <a:pt x="69" y="47"/>
                  </a:moveTo>
                  <a:cubicBezTo>
                    <a:pt x="69" y="46"/>
                    <a:pt x="69" y="44"/>
                    <a:pt x="69" y="43"/>
                  </a:cubicBezTo>
                  <a:cubicBezTo>
                    <a:pt x="69" y="41"/>
                    <a:pt x="69" y="39"/>
                    <a:pt x="69" y="38"/>
                  </a:cubicBezTo>
                  <a:cubicBezTo>
                    <a:pt x="70" y="37"/>
                    <a:pt x="70" y="37"/>
                    <a:pt x="70" y="37"/>
                  </a:cubicBezTo>
                  <a:cubicBezTo>
                    <a:pt x="71" y="37"/>
                    <a:pt x="72" y="37"/>
                    <a:pt x="73" y="36"/>
                  </a:cubicBezTo>
                  <a:cubicBezTo>
                    <a:pt x="73" y="39"/>
                    <a:pt x="73" y="42"/>
                    <a:pt x="73" y="45"/>
                  </a:cubicBezTo>
                  <a:cubicBezTo>
                    <a:pt x="73" y="46"/>
                    <a:pt x="73" y="46"/>
                    <a:pt x="73" y="46"/>
                  </a:cubicBezTo>
                  <a:cubicBezTo>
                    <a:pt x="72" y="46"/>
                    <a:pt x="70" y="47"/>
                    <a:pt x="69" y="47"/>
                  </a:cubicBezTo>
                  <a:moveTo>
                    <a:pt x="19" y="47"/>
                  </a:moveTo>
                  <a:cubicBezTo>
                    <a:pt x="17" y="46"/>
                    <a:pt x="15" y="45"/>
                    <a:pt x="13" y="44"/>
                  </a:cubicBezTo>
                  <a:cubicBezTo>
                    <a:pt x="13" y="41"/>
                    <a:pt x="13" y="38"/>
                    <a:pt x="13" y="35"/>
                  </a:cubicBezTo>
                  <a:cubicBezTo>
                    <a:pt x="15" y="36"/>
                    <a:pt x="17" y="37"/>
                    <a:pt x="19" y="38"/>
                  </a:cubicBezTo>
                  <a:cubicBezTo>
                    <a:pt x="19" y="40"/>
                    <a:pt x="19" y="42"/>
                    <a:pt x="19" y="44"/>
                  </a:cubicBezTo>
                  <a:cubicBezTo>
                    <a:pt x="19" y="45"/>
                    <a:pt x="19" y="46"/>
                    <a:pt x="19" y="47"/>
                  </a:cubicBezTo>
                  <a:moveTo>
                    <a:pt x="75" y="45"/>
                  </a:moveTo>
                  <a:cubicBezTo>
                    <a:pt x="75" y="45"/>
                    <a:pt x="75" y="45"/>
                    <a:pt x="75" y="45"/>
                  </a:cubicBezTo>
                  <a:cubicBezTo>
                    <a:pt x="75" y="42"/>
                    <a:pt x="75" y="39"/>
                    <a:pt x="74" y="36"/>
                  </a:cubicBezTo>
                  <a:cubicBezTo>
                    <a:pt x="75" y="36"/>
                    <a:pt x="76" y="35"/>
                    <a:pt x="77" y="35"/>
                  </a:cubicBezTo>
                  <a:cubicBezTo>
                    <a:pt x="78" y="38"/>
                    <a:pt x="78" y="41"/>
                    <a:pt x="78" y="44"/>
                  </a:cubicBezTo>
                  <a:cubicBezTo>
                    <a:pt x="77" y="44"/>
                    <a:pt x="76" y="45"/>
                    <a:pt x="75" y="45"/>
                  </a:cubicBezTo>
                  <a:moveTo>
                    <a:pt x="11" y="43"/>
                  </a:moveTo>
                  <a:cubicBezTo>
                    <a:pt x="10" y="43"/>
                    <a:pt x="10" y="42"/>
                    <a:pt x="9" y="42"/>
                  </a:cubicBezTo>
                  <a:cubicBezTo>
                    <a:pt x="9" y="39"/>
                    <a:pt x="9" y="36"/>
                    <a:pt x="9" y="33"/>
                  </a:cubicBezTo>
                  <a:cubicBezTo>
                    <a:pt x="10" y="33"/>
                    <a:pt x="10" y="34"/>
                    <a:pt x="11" y="34"/>
                  </a:cubicBezTo>
                  <a:cubicBezTo>
                    <a:pt x="11" y="35"/>
                    <a:pt x="11" y="35"/>
                    <a:pt x="11" y="35"/>
                  </a:cubicBezTo>
                  <a:cubicBezTo>
                    <a:pt x="11" y="38"/>
                    <a:pt x="11" y="40"/>
                    <a:pt x="11" y="43"/>
                  </a:cubicBezTo>
                  <a:moveTo>
                    <a:pt x="79" y="43"/>
                  </a:moveTo>
                  <a:cubicBezTo>
                    <a:pt x="79" y="40"/>
                    <a:pt x="79" y="37"/>
                    <a:pt x="79" y="34"/>
                  </a:cubicBezTo>
                  <a:cubicBezTo>
                    <a:pt x="81" y="33"/>
                    <a:pt x="82" y="33"/>
                    <a:pt x="84" y="32"/>
                  </a:cubicBezTo>
                  <a:cubicBezTo>
                    <a:pt x="84" y="32"/>
                    <a:pt x="84" y="32"/>
                    <a:pt x="84" y="32"/>
                  </a:cubicBezTo>
                  <a:cubicBezTo>
                    <a:pt x="84" y="34"/>
                    <a:pt x="84" y="37"/>
                    <a:pt x="84" y="40"/>
                  </a:cubicBezTo>
                  <a:cubicBezTo>
                    <a:pt x="84" y="41"/>
                    <a:pt x="83" y="41"/>
                    <a:pt x="82" y="42"/>
                  </a:cubicBezTo>
                  <a:cubicBezTo>
                    <a:pt x="81" y="42"/>
                    <a:pt x="80" y="43"/>
                    <a:pt x="79" y="43"/>
                  </a:cubicBezTo>
                  <a:moveTo>
                    <a:pt x="7" y="40"/>
                  </a:moveTo>
                  <a:cubicBezTo>
                    <a:pt x="7" y="40"/>
                    <a:pt x="6" y="39"/>
                    <a:pt x="6" y="38"/>
                  </a:cubicBezTo>
                  <a:cubicBezTo>
                    <a:pt x="6" y="38"/>
                    <a:pt x="6" y="38"/>
                    <a:pt x="6" y="38"/>
                  </a:cubicBezTo>
                  <a:cubicBezTo>
                    <a:pt x="6" y="36"/>
                    <a:pt x="6" y="33"/>
                    <a:pt x="6" y="31"/>
                  </a:cubicBezTo>
                  <a:cubicBezTo>
                    <a:pt x="7" y="31"/>
                    <a:pt x="7" y="31"/>
                    <a:pt x="7" y="31"/>
                  </a:cubicBezTo>
                  <a:cubicBezTo>
                    <a:pt x="7" y="34"/>
                    <a:pt x="7" y="37"/>
                    <a:pt x="7" y="40"/>
                  </a:cubicBezTo>
                  <a:moveTo>
                    <a:pt x="4" y="32"/>
                  </a:moveTo>
                  <a:cubicBezTo>
                    <a:pt x="4" y="32"/>
                    <a:pt x="4" y="32"/>
                    <a:pt x="4" y="32"/>
                  </a:cubicBezTo>
                  <a:cubicBezTo>
                    <a:pt x="4" y="31"/>
                    <a:pt x="4" y="30"/>
                    <a:pt x="4" y="28"/>
                  </a:cubicBezTo>
                  <a:cubicBezTo>
                    <a:pt x="4" y="29"/>
                    <a:pt x="4" y="29"/>
                    <a:pt x="4" y="29"/>
                  </a:cubicBezTo>
                  <a:cubicBezTo>
                    <a:pt x="4" y="30"/>
                    <a:pt x="4" y="31"/>
                    <a:pt x="4" y="32"/>
                  </a:cubicBezTo>
                  <a:moveTo>
                    <a:pt x="86" y="39"/>
                  </a:moveTo>
                  <a:cubicBezTo>
                    <a:pt x="86" y="36"/>
                    <a:pt x="86" y="33"/>
                    <a:pt x="86" y="30"/>
                  </a:cubicBezTo>
                  <a:cubicBezTo>
                    <a:pt x="87" y="30"/>
                    <a:pt x="88" y="29"/>
                    <a:pt x="89" y="28"/>
                  </a:cubicBezTo>
                  <a:cubicBezTo>
                    <a:pt x="89" y="30"/>
                    <a:pt x="89" y="32"/>
                    <a:pt x="89" y="35"/>
                  </a:cubicBezTo>
                  <a:cubicBezTo>
                    <a:pt x="89" y="35"/>
                    <a:pt x="89" y="35"/>
                    <a:pt x="89" y="35"/>
                  </a:cubicBezTo>
                  <a:cubicBezTo>
                    <a:pt x="88" y="36"/>
                    <a:pt x="87" y="38"/>
                    <a:pt x="86" y="39"/>
                  </a:cubicBezTo>
                  <a:moveTo>
                    <a:pt x="41" y="38"/>
                  </a:moveTo>
                  <a:cubicBezTo>
                    <a:pt x="23" y="38"/>
                    <a:pt x="12" y="32"/>
                    <a:pt x="8" y="28"/>
                  </a:cubicBezTo>
                  <a:cubicBezTo>
                    <a:pt x="6" y="26"/>
                    <a:pt x="5" y="24"/>
                    <a:pt x="5" y="22"/>
                  </a:cubicBezTo>
                  <a:cubicBezTo>
                    <a:pt x="5" y="21"/>
                    <a:pt x="5" y="21"/>
                    <a:pt x="5" y="21"/>
                  </a:cubicBezTo>
                  <a:cubicBezTo>
                    <a:pt x="5" y="20"/>
                    <a:pt x="6" y="18"/>
                    <a:pt x="7" y="17"/>
                  </a:cubicBezTo>
                  <a:cubicBezTo>
                    <a:pt x="8" y="15"/>
                    <a:pt x="10" y="13"/>
                    <a:pt x="12" y="12"/>
                  </a:cubicBezTo>
                  <a:cubicBezTo>
                    <a:pt x="23" y="6"/>
                    <a:pt x="35" y="3"/>
                    <a:pt x="48" y="3"/>
                  </a:cubicBezTo>
                  <a:cubicBezTo>
                    <a:pt x="58" y="3"/>
                    <a:pt x="69" y="5"/>
                    <a:pt x="79" y="9"/>
                  </a:cubicBezTo>
                  <a:cubicBezTo>
                    <a:pt x="82" y="10"/>
                    <a:pt x="85" y="12"/>
                    <a:pt x="86" y="14"/>
                  </a:cubicBezTo>
                  <a:cubicBezTo>
                    <a:pt x="88" y="16"/>
                    <a:pt x="89" y="18"/>
                    <a:pt x="89" y="20"/>
                  </a:cubicBezTo>
                  <a:cubicBezTo>
                    <a:pt x="89" y="20"/>
                    <a:pt x="89" y="21"/>
                    <a:pt x="89" y="21"/>
                  </a:cubicBezTo>
                  <a:cubicBezTo>
                    <a:pt x="88" y="24"/>
                    <a:pt x="86" y="27"/>
                    <a:pt x="82" y="29"/>
                  </a:cubicBezTo>
                  <a:cubicBezTo>
                    <a:pt x="71" y="35"/>
                    <a:pt x="52" y="38"/>
                    <a:pt x="42" y="38"/>
                  </a:cubicBezTo>
                  <a:cubicBezTo>
                    <a:pt x="42" y="38"/>
                    <a:pt x="41" y="38"/>
                    <a:pt x="41" y="38"/>
                  </a:cubicBezTo>
                  <a:cubicBezTo>
                    <a:pt x="41" y="38"/>
                    <a:pt x="41" y="38"/>
                    <a:pt x="41" y="38"/>
                  </a:cubicBezTo>
                  <a:moveTo>
                    <a:pt x="48" y="0"/>
                  </a:moveTo>
                  <a:cubicBezTo>
                    <a:pt x="35" y="0"/>
                    <a:pt x="22" y="3"/>
                    <a:pt x="10" y="9"/>
                  </a:cubicBezTo>
                  <a:cubicBezTo>
                    <a:pt x="8" y="11"/>
                    <a:pt x="6" y="13"/>
                    <a:pt x="4" y="15"/>
                  </a:cubicBezTo>
                  <a:cubicBezTo>
                    <a:pt x="3" y="17"/>
                    <a:pt x="2" y="19"/>
                    <a:pt x="2" y="20"/>
                  </a:cubicBezTo>
                  <a:cubicBezTo>
                    <a:pt x="2" y="21"/>
                    <a:pt x="2" y="21"/>
                    <a:pt x="2" y="21"/>
                  </a:cubicBezTo>
                  <a:cubicBezTo>
                    <a:pt x="1" y="21"/>
                    <a:pt x="1" y="22"/>
                    <a:pt x="1" y="22"/>
                  </a:cubicBezTo>
                  <a:cubicBezTo>
                    <a:pt x="1" y="24"/>
                    <a:pt x="0" y="26"/>
                    <a:pt x="0" y="28"/>
                  </a:cubicBezTo>
                  <a:cubicBezTo>
                    <a:pt x="0" y="30"/>
                    <a:pt x="1" y="33"/>
                    <a:pt x="1" y="36"/>
                  </a:cubicBezTo>
                  <a:cubicBezTo>
                    <a:pt x="1" y="37"/>
                    <a:pt x="1" y="37"/>
                    <a:pt x="2" y="37"/>
                  </a:cubicBezTo>
                  <a:cubicBezTo>
                    <a:pt x="2" y="39"/>
                    <a:pt x="4" y="42"/>
                    <a:pt x="5" y="43"/>
                  </a:cubicBezTo>
                  <a:cubicBezTo>
                    <a:pt x="11" y="49"/>
                    <a:pt x="23" y="54"/>
                    <a:pt x="41" y="54"/>
                  </a:cubicBezTo>
                  <a:cubicBezTo>
                    <a:pt x="49" y="54"/>
                    <a:pt x="60" y="53"/>
                    <a:pt x="70" y="50"/>
                  </a:cubicBezTo>
                  <a:cubicBezTo>
                    <a:pt x="73" y="49"/>
                    <a:pt x="76" y="48"/>
                    <a:pt x="79" y="47"/>
                  </a:cubicBezTo>
                  <a:cubicBezTo>
                    <a:pt x="79" y="47"/>
                    <a:pt x="79" y="47"/>
                    <a:pt x="79" y="47"/>
                  </a:cubicBezTo>
                  <a:cubicBezTo>
                    <a:pt x="80" y="47"/>
                    <a:pt x="80" y="47"/>
                    <a:pt x="80" y="47"/>
                  </a:cubicBezTo>
                  <a:cubicBezTo>
                    <a:pt x="80" y="47"/>
                    <a:pt x="80" y="47"/>
                    <a:pt x="80" y="47"/>
                  </a:cubicBezTo>
                  <a:cubicBezTo>
                    <a:pt x="81" y="46"/>
                    <a:pt x="83" y="45"/>
                    <a:pt x="84" y="45"/>
                  </a:cubicBezTo>
                  <a:cubicBezTo>
                    <a:pt x="84" y="44"/>
                    <a:pt x="85" y="44"/>
                    <a:pt x="86" y="43"/>
                  </a:cubicBezTo>
                  <a:cubicBezTo>
                    <a:pt x="86" y="43"/>
                    <a:pt x="86" y="43"/>
                    <a:pt x="86" y="43"/>
                  </a:cubicBezTo>
                  <a:cubicBezTo>
                    <a:pt x="86" y="43"/>
                    <a:pt x="86" y="43"/>
                    <a:pt x="86" y="43"/>
                  </a:cubicBezTo>
                  <a:cubicBezTo>
                    <a:pt x="89" y="41"/>
                    <a:pt x="91" y="39"/>
                    <a:pt x="92" y="35"/>
                  </a:cubicBezTo>
                  <a:cubicBezTo>
                    <a:pt x="92" y="35"/>
                    <a:pt x="93" y="34"/>
                    <a:pt x="93" y="34"/>
                  </a:cubicBezTo>
                  <a:cubicBezTo>
                    <a:pt x="93" y="33"/>
                    <a:pt x="92" y="33"/>
                    <a:pt x="92" y="32"/>
                  </a:cubicBezTo>
                  <a:cubicBezTo>
                    <a:pt x="92" y="28"/>
                    <a:pt x="93" y="24"/>
                    <a:pt x="93" y="19"/>
                  </a:cubicBezTo>
                  <a:cubicBezTo>
                    <a:pt x="93" y="19"/>
                    <a:pt x="93" y="18"/>
                    <a:pt x="92" y="18"/>
                  </a:cubicBezTo>
                  <a:cubicBezTo>
                    <a:pt x="92" y="16"/>
                    <a:pt x="91" y="13"/>
                    <a:pt x="89" y="12"/>
                  </a:cubicBezTo>
                  <a:cubicBezTo>
                    <a:pt x="86" y="9"/>
                    <a:pt x="83" y="7"/>
                    <a:pt x="80" y="6"/>
                  </a:cubicBezTo>
                  <a:cubicBezTo>
                    <a:pt x="70" y="2"/>
                    <a:pt x="59"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85"/>
            <p:cNvSpPr>
              <a:spLocks noEditPoints="1"/>
            </p:cNvSpPr>
            <p:nvPr/>
          </p:nvSpPr>
          <p:spPr bwMode="auto">
            <a:xfrm>
              <a:off x="3009" y="2596"/>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2 h 37"/>
                <a:gd name="T32" fmla="*/ 63 w 93"/>
                <a:gd name="T33" fmla="*/ 31 h 37"/>
                <a:gd name="T34" fmla="*/ 20 w 93"/>
                <a:gd name="T35" fmla="*/ 31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6 w 93"/>
                <a:gd name="T81" fmla="*/ 10 h 37"/>
                <a:gd name="T82" fmla="*/ 4 w 93"/>
                <a:gd name="T83" fmla="*/ 4 h 37"/>
                <a:gd name="T84" fmla="*/ 1 w 93"/>
                <a:gd name="T85" fmla="*/ 4 h 37"/>
                <a:gd name="T86" fmla="*/ 0 w 93"/>
                <a:gd name="T87" fmla="*/ 10 h 37"/>
                <a:gd name="T88" fmla="*/ 5 w 93"/>
                <a:gd name="T89" fmla="*/ 26 h 37"/>
                <a:gd name="T90" fmla="*/ 79 w 93"/>
                <a:gd name="T91" fmla="*/ 30 h 37"/>
                <a:gd name="T92" fmla="*/ 80 w 93"/>
                <a:gd name="T93" fmla="*/ 30 h 37"/>
                <a:gd name="T94" fmla="*/ 86 w 93"/>
                <a:gd name="T95" fmla="*/ 26 h 37"/>
                <a:gd name="T96" fmla="*/ 93 w 93"/>
                <a:gd name="T97" fmla="*/ 17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1"/>
                    <a:pt x="52" y="32"/>
                    <a:pt x="52" y="33"/>
                  </a:cubicBezTo>
                  <a:cubicBezTo>
                    <a:pt x="51" y="33"/>
                    <a:pt x="50" y="33"/>
                    <a:pt x="49" y="33"/>
                  </a:cubicBezTo>
                  <a:moveTo>
                    <a:pt x="54" y="33"/>
                  </a:moveTo>
                  <a:cubicBezTo>
                    <a:pt x="54" y="32"/>
                    <a:pt x="54" y="32"/>
                    <a:pt x="54" y="32"/>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9"/>
                    <a:pt x="60" y="25"/>
                    <a:pt x="59" y="22"/>
                  </a:cubicBezTo>
                  <a:cubicBezTo>
                    <a:pt x="61" y="22"/>
                    <a:pt x="62" y="22"/>
                    <a:pt x="63" y="22"/>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1"/>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8"/>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5"/>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10"/>
                  </a:cubicBezTo>
                  <a:cubicBezTo>
                    <a:pt x="5" y="9"/>
                    <a:pt x="4" y="8"/>
                    <a:pt x="4" y="8"/>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8"/>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86"/>
            <p:cNvSpPr>
              <a:spLocks noEditPoints="1"/>
            </p:cNvSpPr>
            <p:nvPr/>
          </p:nvSpPr>
          <p:spPr bwMode="auto">
            <a:xfrm>
              <a:off x="3009" y="2648"/>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87"/>
            <p:cNvSpPr>
              <a:spLocks noEditPoints="1"/>
            </p:cNvSpPr>
            <p:nvPr/>
          </p:nvSpPr>
          <p:spPr bwMode="auto">
            <a:xfrm>
              <a:off x="3009" y="2700"/>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29"/>
                    <a:pt x="80" y="29"/>
                    <a:pt x="80" y="29"/>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88"/>
            <p:cNvSpPr>
              <a:spLocks noEditPoints="1"/>
            </p:cNvSpPr>
            <p:nvPr/>
          </p:nvSpPr>
          <p:spPr bwMode="auto">
            <a:xfrm>
              <a:off x="3009" y="2752"/>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89 w 93"/>
                <a:gd name="T79" fmla="*/ 6 h 37"/>
                <a:gd name="T80" fmla="*/ 32 w 93"/>
                <a:gd name="T81" fmla="*/ 19 h 37"/>
                <a:gd name="T82" fmla="*/ 4 w 93"/>
                <a:gd name="T83" fmla="*/ 5 h 37"/>
                <a:gd name="T84" fmla="*/ 2 w 93"/>
                <a:gd name="T85" fmla="*/ 3 h 37"/>
                <a:gd name="T86" fmla="*/ 1 w 93"/>
                <a:gd name="T87" fmla="*/ 8 h 37"/>
                <a:gd name="T88" fmla="*/ 2 w 93"/>
                <a:gd name="T89" fmla="*/ 20 h 37"/>
                <a:gd name="T90" fmla="*/ 70 w 93"/>
                <a:gd name="T91" fmla="*/ 33 h 37"/>
                <a:gd name="T92" fmla="*/ 80 w 93"/>
                <a:gd name="T93" fmla="*/ 29 h 37"/>
                <a:gd name="T94" fmla="*/ 86 w 93"/>
                <a:gd name="T95" fmla="*/ 26 h 37"/>
                <a:gd name="T96" fmla="*/ 92 w 93"/>
                <a:gd name="T97" fmla="*/ 18 h 37"/>
                <a:gd name="T98" fmla="*/ 93 w 93"/>
                <a:gd name="T9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5"/>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2"/>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2"/>
                    <a:pt x="54" y="32"/>
                    <a:pt x="54" y="32"/>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2"/>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1"/>
                    <a:pt x="60" y="32"/>
                  </a:cubicBezTo>
                  <a:moveTo>
                    <a:pt x="26" y="32"/>
                  </a:moveTo>
                  <a:cubicBezTo>
                    <a:pt x="24" y="31"/>
                    <a:pt x="22" y="31"/>
                    <a:pt x="20" y="30"/>
                  </a:cubicBezTo>
                  <a:cubicBezTo>
                    <a:pt x="20" y="29"/>
                    <a:pt x="20" y="28"/>
                    <a:pt x="20" y="26"/>
                  </a:cubicBezTo>
                  <a:cubicBezTo>
                    <a:pt x="20" y="24"/>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19"/>
                    <a:pt x="71" y="19"/>
                    <a:pt x="73" y="19"/>
                  </a:cubicBezTo>
                  <a:cubicBezTo>
                    <a:pt x="73" y="22"/>
                    <a:pt x="73" y="25"/>
                    <a:pt x="73" y="27"/>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7"/>
                    <a:pt x="19" y="29"/>
                    <a:pt x="19" y="30"/>
                  </a:cubicBezTo>
                  <a:moveTo>
                    <a:pt x="75" y="28"/>
                  </a:moveTo>
                  <a:cubicBezTo>
                    <a:pt x="75" y="27"/>
                    <a:pt x="75" y="27"/>
                    <a:pt x="75" y="27"/>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8"/>
                    <a:pt x="86" y="15"/>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2"/>
                    <a:pt x="89" y="2"/>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9"/>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29"/>
                    <a:pt x="80" y="29"/>
                    <a:pt x="80" y="29"/>
                  </a:cubicBezTo>
                  <a:cubicBezTo>
                    <a:pt x="80" y="29"/>
                    <a:pt x="80" y="29"/>
                    <a:pt x="80" y="29"/>
                  </a:cubicBezTo>
                  <a:cubicBezTo>
                    <a:pt x="81" y="29"/>
                    <a:pt x="83" y="28"/>
                    <a:pt x="84" y="27"/>
                  </a:cubicBezTo>
                  <a:cubicBezTo>
                    <a:pt x="84" y="27"/>
                    <a:pt x="85" y="26"/>
                    <a:pt x="86" y="26"/>
                  </a:cubicBezTo>
                  <a:cubicBezTo>
                    <a:pt x="86" y="26"/>
                    <a:pt x="86" y="26"/>
                    <a:pt x="86" y="26"/>
                  </a:cubicBezTo>
                  <a:cubicBezTo>
                    <a:pt x="86" y="26"/>
                    <a:pt x="86" y="26"/>
                    <a:pt x="86" y="26"/>
                  </a:cubicBezTo>
                  <a:cubicBezTo>
                    <a:pt x="89" y="24"/>
                    <a:pt x="91" y="21"/>
                    <a:pt x="92" y="18"/>
                  </a:cubicBezTo>
                  <a:cubicBezTo>
                    <a:pt x="92" y="18"/>
                    <a:pt x="93" y="17"/>
                    <a:pt x="93" y="16"/>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89"/>
            <p:cNvSpPr>
              <a:spLocks noEditPoints="1"/>
            </p:cNvSpPr>
            <p:nvPr/>
          </p:nvSpPr>
          <p:spPr bwMode="auto">
            <a:xfrm>
              <a:off x="3343" y="896"/>
              <a:ext cx="258" cy="223"/>
            </a:xfrm>
            <a:custGeom>
              <a:avLst/>
              <a:gdLst>
                <a:gd name="T0" fmla="*/ 77 w 109"/>
                <a:gd name="T1" fmla="*/ 90 h 94"/>
                <a:gd name="T2" fmla="*/ 60 w 109"/>
                <a:gd name="T3" fmla="*/ 73 h 94"/>
                <a:gd name="T4" fmla="*/ 63 w 109"/>
                <a:gd name="T5" fmla="*/ 70 h 94"/>
                <a:gd name="T6" fmla="*/ 72 w 109"/>
                <a:gd name="T7" fmla="*/ 64 h 94"/>
                <a:gd name="T8" fmla="*/ 77 w 109"/>
                <a:gd name="T9" fmla="*/ 90 h 94"/>
                <a:gd name="T10" fmla="*/ 79 w 109"/>
                <a:gd name="T11" fmla="*/ 84 h 94"/>
                <a:gd name="T12" fmla="*/ 75 w 109"/>
                <a:gd name="T13" fmla="*/ 63 h 94"/>
                <a:gd name="T14" fmla="*/ 75 w 109"/>
                <a:gd name="T15" fmla="*/ 62 h 94"/>
                <a:gd name="T16" fmla="*/ 75 w 109"/>
                <a:gd name="T17" fmla="*/ 61 h 94"/>
                <a:gd name="T18" fmla="*/ 19 w 109"/>
                <a:gd name="T19" fmla="*/ 13 h 94"/>
                <a:gd name="T20" fmla="*/ 55 w 109"/>
                <a:gd name="T21" fmla="*/ 37 h 94"/>
                <a:gd name="T22" fmla="*/ 83 w 109"/>
                <a:gd name="T23" fmla="*/ 56 h 94"/>
                <a:gd name="T24" fmla="*/ 79 w 109"/>
                <a:gd name="T25" fmla="*/ 84 h 94"/>
                <a:gd name="T26" fmla="*/ 43 w 109"/>
                <a:gd name="T27" fmla="*/ 81 h 94"/>
                <a:gd name="T28" fmla="*/ 33 w 109"/>
                <a:gd name="T29" fmla="*/ 64 h 94"/>
                <a:gd name="T30" fmla="*/ 13 w 109"/>
                <a:gd name="T31" fmla="*/ 24 h 94"/>
                <a:gd name="T32" fmla="*/ 5 w 109"/>
                <a:gd name="T33" fmla="*/ 9 h 94"/>
                <a:gd name="T34" fmla="*/ 4 w 109"/>
                <a:gd name="T35" fmla="*/ 5 h 94"/>
                <a:gd name="T36" fmla="*/ 71 w 109"/>
                <a:gd name="T37" fmla="*/ 61 h 94"/>
                <a:gd name="T38" fmla="*/ 57 w 109"/>
                <a:gd name="T39" fmla="*/ 72 h 94"/>
                <a:gd name="T40" fmla="*/ 50 w 109"/>
                <a:gd name="T41" fmla="*/ 78 h 94"/>
                <a:gd name="T42" fmla="*/ 43 w 109"/>
                <a:gd name="T43" fmla="*/ 81 h 94"/>
                <a:gd name="T44" fmla="*/ 85 w 109"/>
                <a:gd name="T45" fmla="*/ 54 h 94"/>
                <a:gd name="T46" fmla="*/ 56 w 109"/>
                <a:gd name="T47" fmla="*/ 35 h 94"/>
                <a:gd name="T48" fmla="*/ 10 w 109"/>
                <a:gd name="T49" fmla="*/ 4 h 94"/>
                <a:gd name="T50" fmla="*/ 35 w 109"/>
                <a:gd name="T51" fmla="*/ 13 h 94"/>
                <a:gd name="T52" fmla="*/ 105 w 109"/>
                <a:gd name="T53" fmla="*/ 42 h 94"/>
                <a:gd name="T54" fmla="*/ 85 w 109"/>
                <a:gd name="T55" fmla="*/ 54 h 94"/>
                <a:gd name="T56" fmla="*/ 2 w 109"/>
                <a:gd name="T57" fmla="*/ 0 h 94"/>
                <a:gd name="T58" fmla="*/ 1 w 109"/>
                <a:gd name="T59" fmla="*/ 1 h 94"/>
                <a:gd name="T60" fmla="*/ 1 w 109"/>
                <a:gd name="T61" fmla="*/ 1 h 94"/>
                <a:gd name="T62" fmla="*/ 0 w 109"/>
                <a:gd name="T63" fmla="*/ 1 h 94"/>
                <a:gd name="T64" fmla="*/ 0 w 109"/>
                <a:gd name="T65" fmla="*/ 1 h 94"/>
                <a:gd name="T66" fmla="*/ 0 w 109"/>
                <a:gd name="T67" fmla="*/ 1 h 94"/>
                <a:gd name="T68" fmla="*/ 0 w 109"/>
                <a:gd name="T69" fmla="*/ 1 h 94"/>
                <a:gd name="T70" fmla="*/ 0 w 109"/>
                <a:gd name="T71" fmla="*/ 1 h 94"/>
                <a:gd name="T72" fmla="*/ 0 w 109"/>
                <a:gd name="T73" fmla="*/ 2 h 94"/>
                <a:gd name="T74" fmla="*/ 0 w 109"/>
                <a:gd name="T75" fmla="*/ 2 h 94"/>
                <a:gd name="T76" fmla="*/ 0 w 109"/>
                <a:gd name="T77" fmla="*/ 3 h 94"/>
                <a:gd name="T78" fmla="*/ 0 w 109"/>
                <a:gd name="T79" fmla="*/ 4 h 94"/>
                <a:gd name="T80" fmla="*/ 19 w 109"/>
                <a:gd name="T81" fmla="*/ 43 h 94"/>
                <a:gd name="T82" fmla="*/ 42 w 109"/>
                <a:gd name="T83" fmla="*/ 83 h 94"/>
                <a:gd name="T84" fmla="*/ 43 w 109"/>
                <a:gd name="T85" fmla="*/ 84 h 94"/>
                <a:gd name="T86" fmla="*/ 43 w 109"/>
                <a:gd name="T87" fmla="*/ 84 h 94"/>
                <a:gd name="T88" fmla="*/ 52 w 109"/>
                <a:gd name="T89" fmla="*/ 80 h 94"/>
                <a:gd name="T90" fmla="*/ 58 w 109"/>
                <a:gd name="T91" fmla="*/ 75 h 94"/>
                <a:gd name="T92" fmla="*/ 77 w 109"/>
                <a:gd name="T93" fmla="*/ 94 h 94"/>
                <a:gd name="T94" fmla="*/ 78 w 109"/>
                <a:gd name="T95" fmla="*/ 94 h 94"/>
                <a:gd name="T96" fmla="*/ 78 w 109"/>
                <a:gd name="T97" fmla="*/ 94 h 94"/>
                <a:gd name="T98" fmla="*/ 79 w 109"/>
                <a:gd name="T99" fmla="*/ 94 h 94"/>
                <a:gd name="T100" fmla="*/ 79 w 109"/>
                <a:gd name="T101" fmla="*/ 94 h 94"/>
                <a:gd name="T102" fmla="*/ 80 w 109"/>
                <a:gd name="T103" fmla="*/ 93 h 94"/>
                <a:gd name="T104" fmla="*/ 86 w 109"/>
                <a:gd name="T105" fmla="*/ 56 h 94"/>
                <a:gd name="T106" fmla="*/ 109 w 109"/>
                <a:gd name="T107" fmla="*/ 43 h 94"/>
                <a:gd name="T108" fmla="*/ 109 w 109"/>
                <a:gd name="T109" fmla="*/ 42 h 94"/>
                <a:gd name="T110" fmla="*/ 109 w 109"/>
                <a:gd name="T111" fmla="*/ 41 h 94"/>
                <a:gd name="T112" fmla="*/ 36 w 109"/>
                <a:gd name="T113" fmla="*/ 11 h 94"/>
                <a:gd name="T114" fmla="*/ 3 w 109"/>
                <a:gd name="T115" fmla="*/ 0 h 94"/>
                <a:gd name="T116" fmla="*/ 2 w 109"/>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94">
                  <a:moveTo>
                    <a:pt x="77" y="90"/>
                  </a:moveTo>
                  <a:cubicBezTo>
                    <a:pt x="71" y="84"/>
                    <a:pt x="66" y="79"/>
                    <a:pt x="60" y="73"/>
                  </a:cubicBezTo>
                  <a:cubicBezTo>
                    <a:pt x="61" y="72"/>
                    <a:pt x="62" y="71"/>
                    <a:pt x="63" y="70"/>
                  </a:cubicBezTo>
                  <a:cubicBezTo>
                    <a:pt x="66" y="67"/>
                    <a:pt x="69" y="65"/>
                    <a:pt x="72" y="64"/>
                  </a:cubicBezTo>
                  <a:cubicBezTo>
                    <a:pt x="74" y="70"/>
                    <a:pt x="75" y="78"/>
                    <a:pt x="77" y="90"/>
                  </a:cubicBezTo>
                  <a:moveTo>
                    <a:pt x="79" y="84"/>
                  </a:moveTo>
                  <a:cubicBezTo>
                    <a:pt x="77" y="75"/>
                    <a:pt x="76" y="68"/>
                    <a:pt x="75" y="63"/>
                  </a:cubicBezTo>
                  <a:cubicBezTo>
                    <a:pt x="75" y="62"/>
                    <a:pt x="75" y="62"/>
                    <a:pt x="75" y="62"/>
                  </a:cubicBezTo>
                  <a:cubicBezTo>
                    <a:pt x="75" y="62"/>
                    <a:pt x="75" y="61"/>
                    <a:pt x="75" y="61"/>
                  </a:cubicBezTo>
                  <a:cubicBezTo>
                    <a:pt x="53" y="42"/>
                    <a:pt x="39" y="29"/>
                    <a:pt x="19" y="13"/>
                  </a:cubicBezTo>
                  <a:cubicBezTo>
                    <a:pt x="30" y="21"/>
                    <a:pt x="39" y="28"/>
                    <a:pt x="55" y="37"/>
                  </a:cubicBezTo>
                  <a:cubicBezTo>
                    <a:pt x="64" y="43"/>
                    <a:pt x="75" y="49"/>
                    <a:pt x="83" y="56"/>
                  </a:cubicBezTo>
                  <a:cubicBezTo>
                    <a:pt x="82" y="65"/>
                    <a:pt x="80" y="75"/>
                    <a:pt x="79" y="84"/>
                  </a:cubicBezTo>
                  <a:moveTo>
                    <a:pt x="43" y="81"/>
                  </a:moveTo>
                  <a:cubicBezTo>
                    <a:pt x="41" y="78"/>
                    <a:pt x="37" y="71"/>
                    <a:pt x="33" y="64"/>
                  </a:cubicBezTo>
                  <a:cubicBezTo>
                    <a:pt x="27" y="52"/>
                    <a:pt x="19" y="37"/>
                    <a:pt x="13" y="24"/>
                  </a:cubicBezTo>
                  <a:cubicBezTo>
                    <a:pt x="10" y="18"/>
                    <a:pt x="7" y="13"/>
                    <a:pt x="5" y="9"/>
                  </a:cubicBezTo>
                  <a:cubicBezTo>
                    <a:pt x="5" y="7"/>
                    <a:pt x="4" y="6"/>
                    <a:pt x="4" y="5"/>
                  </a:cubicBezTo>
                  <a:cubicBezTo>
                    <a:pt x="30" y="24"/>
                    <a:pt x="46" y="39"/>
                    <a:pt x="71" y="61"/>
                  </a:cubicBezTo>
                  <a:cubicBezTo>
                    <a:pt x="66" y="63"/>
                    <a:pt x="61" y="67"/>
                    <a:pt x="57" y="72"/>
                  </a:cubicBezTo>
                  <a:cubicBezTo>
                    <a:pt x="55" y="74"/>
                    <a:pt x="53" y="76"/>
                    <a:pt x="50" y="78"/>
                  </a:cubicBezTo>
                  <a:cubicBezTo>
                    <a:pt x="48" y="80"/>
                    <a:pt x="46" y="81"/>
                    <a:pt x="43" y="81"/>
                  </a:cubicBezTo>
                  <a:moveTo>
                    <a:pt x="85" y="54"/>
                  </a:moveTo>
                  <a:cubicBezTo>
                    <a:pt x="76" y="47"/>
                    <a:pt x="66" y="40"/>
                    <a:pt x="56" y="35"/>
                  </a:cubicBezTo>
                  <a:cubicBezTo>
                    <a:pt x="36" y="23"/>
                    <a:pt x="27" y="14"/>
                    <a:pt x="10" y="4"/>
                  </a:cubicBezTo>
                  <a:cubicBezTo>
                    <a:pt x="20" y="7"/>
                    <a:pt x="23" y="8"/>
                    <a:pt x="35" y="13"/>
                  </a:cubicBezTo>
                  <a:cubicBezTo>
                    <a:pt x="59" y="23"/>
                    <a:pt x="84" y="33"/>
                    <a:pt x="105" y="42"/>
                  </a:cubicBezTo>
                  <a:cubicBezTo>
                    <a:pt x="98" y="46"/>
                    <a:pt x="92" y="49"/>
                    <a:pt x="85" y="54"/>
                  </a:cubicBezTo>
                  <a:moveTo>
                    <a:pt x="2" y="0"/>
                  </a:moveTo>
                  <a:cubicBezTo>
                    <a:pt x="2" y="0"/>
                    <a:pt x="1" y="0"/>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3"/>
                    <a:pt x="0" y="3"/>
                    <a:pt x="0" y="3"/>
                  </a:cubicBezTo>
                  <a:cubicBezTo>
                    <a:pt x="0" y="3"/>
                    <a:pt x="0" y="4"/>
                    <a:pt x="0" y="4"/>
                  </a:cubicBezTo>
                  <a:cubicBezTo>
                    <a:pt x="3" y="9"/>
                    <a:pt x="11" y="26"/>
                    <a:pt x="19" y="43"/>
                  </a:cubicBezTo>
                  <a:cubicBezTo>
                    <a:pt x="28" y="60"/>
                    <a:pt x="37" y="77"/>
                    <a:pt x="42" y="83"/>
                  </a:cubicBezTo>
                  <a:cubicBezTo>
                    <a:pt x="42" y="84"/>
                    <a:pt x="42" y="84"/>
                    <a:pt x="43" y="84"/>
                  </a:cubicBezTo>
                  <a:cubicBezTo>
                    <a:pt x="43" y="84"/>
                    <a:pt x="43" y="84"/>
                    <a:pt x="43" y="84"/>
                  </a:cubicBezTo>
                  <a:cubicBezTo>
                    <a:pt x="46" y="84"/>
                    <a:pt x="49" y="82"/>
                    <a:pt x="52" y="80"/>
                  </a:cubicBezTo>
                  <a:cubicBezTo>
                    <a:pt x="54" y="79"/>
                    <a:pt x="56" y="77"/>
                    <a:pt x="58" y="75"/>
                  </a:cubicBezTo>
                  <a:cubicBezTo>
                    <a:pt x="64" y="81"/>
                    <a:pt x="69" y="86"/>
                    <a:pt x="77" y="94"/>
                  </a:cubicBezTo>
                  <a:cubicBezTo>
                    <a:pt x="77" y="94"/>
                    <a:pt x="78" y="94"/>
                    <a:pt x="78" y="94"/>
                  </a:cubicBezTo>
                  <a:cubicBezTo>
                    <a:pt x="78" y="94"/>
                    <a:pt x="78" y="94"/>
                    <a:pt x="78" y="94"/>
                  </a:cubicBezTo>
                  <a:cubicBezTo>
                    <a:pt x="79" y="94"/>
                    <a:pt x="79" y="94"/>
                    <a:pt x="79" y="94"/>
                  </a:cubicBezTo>
                  <a:cubicBezTo>
                    <a:pt x="79" y="94"/>
                    <a:pt x="79" y="94"/>
                    <a:pt x="79" y="94"/>
                  </a:cubicBezTo>
                  <a:cubicBezTo>
                    <a:pt x="80" y="94"/>
                    <a:pt x="80" y="94"/>
                    <a:pt x="80" y="93"/>
                  </a:cubicBezTo>
                  <a:cubicBezTo>
                    <a:pt x="82" y="81"/>
                    <a:pt x="84" y="69"/>
                    <a:pt x="86" y="56"/>
                  </a:cubicBezTo>
                  <a:cubicBezTo>
                    <a:pt x="94" y="50"/>
                    <a:pt x="100" y="48"/>
                    <a:pt x="109" y="43"/>
                  </a:cubicBezTo>
                  <a:cubicBezTo>
                    <a:pt x="109" y="43"/>
                    <a:pt x="109" y="43"/>
                    <a:pt x="109" y="42"/>
                  </a:cubicBezTo>
                  <a:cubicBezTo>
                    <a:pt x="109" y="42"/>
                    <a:pt x="109" y="41"/>
                    <a:pt x="109" y="41"/>
                  </a:cubicBezTo>
                  <a:cubicBezTo>
                    <a:pt x="87" y="32"/>
                    <a:pt x="61" y="21"/>
                    <a:pt x="36" y="11"/>
                  </a:cubicBezTo>
                  <a:cubicBezTo>
                    <a:pt x="21" y="5"/>
                    <a:pt x="20" y="4"/>
                    <a:pt x="3"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90"/>
            <p:cNvSpPr>
              <a:spLocks noEditPoints="1"/>
            </p:cNvSpPr>
            <p:nvPr/>
          </p:nvSpPr>
          <p:spPr bwMode="auto">
            <a:xfrm>
              <a:off x="3080" y="733"/>
              <a:ext cx="263" cy="225"/>
            </a:xfrm>
            <a:custGeom>
              <a:avLst/>
              <a:gdLst>
                <a:gd name="T0" fmla="*/ 78 w 111"/>
                <a:gd name="T1" fmla="*/ 89 h 95"/>
                <a:gd name="T2" fmla="*/ 62 w 111"/>
                <a:gd name="T3" fmla="*/ 74 h 95"/>
                <a:gd name="T4" fmla="*/ 64 w 111"/>
                <a:gd name="T5" fmla="*/ 71 h 95"/>
                <a:gd name="T6" fmla="*/ 73 w 111"/>
                <a:gd name="T7" fmla="*/ 65 h 95"/>
                <a:gd name="T8" fmla="*/ 78 w 111"/>
                <a:gd name="T9" fmla="*/ 89 h 95"/>
                <a:gd name="T10" fmla="*/ 80 w 111"/>
                <a:gd name="T11" fmla="*/ 82 h 95"/>
                <a:gd name="T12" fmla="*/ 76 w 111"/>
                <a:gd name="T13" fmla="*/ 64 h 95"/>
                <a:gd name="T14" fmla="*/ 77 w 111"/>
                <a:gd name="T15" fmla="*/ 63 h 95"/>
                <a:gd name="T16" fmla="*/ 76 w 111"/>
                <a:gd name="T17" fmla="*/ 61 h 95"/>
                <a:gd name="T18" fmla="*/ 31 w 111"/>
                <a:gd name="T19" fmla="*/ 22 h 95"/>
                <a:gd name="T20" fmla="*/ 56 w 111"/>
                <a:gd name="T21" fmla="*/ 38 h 95"/>
                <a:gd name="T22" fmla="*/ 84 w 111"/>
                <a:gd name="T23" fmla="*/ 57 h 95"/>
                <a:gd name="T24" fmla="*/ 80 w 111"/>
                <a:gd name="T25" fmla="*/ 82 h 95"/>
                <a:gd name="T26" fmla="*/ 45 w 111"/>
                <a:gd name="T27" fmla="*/ 81 h 95"/>
                <a:gd name="T28" fmla="*/ 35 w 111"/>
                <a:gd name="T29" fmla="*/ 64 h 95"/>
                <a:gd name="T30" fmla="*/ 14 w 111"/>
                <a:gd name="T31" fmla="*/ 25 h 95"/>
                <a:gd name="T32" fmla="*/ 7 w 111"/>
                <a:gd name="T33" fmla="*/ 9 h 95"/>
                <a:gd name="T34" fmla="*/ 6 w 111"/>
                <a:gd name="T35" fmla="*/ 7 h 95"/>
                <a:gd name="T36" fmla="*/ 71 w 111"/>
                <a:gd name="T37" fmla="*/ 62 h 95"/>
                <a:gd name="T38" fmla="*/ 66 w 111"/>
                <a:gd name="T39" fmla="*/ 65 h 95"/>
                <a:gd name="T40" fmla="*/ 55 w 111"/>
                <a:gd name="T41" fmla="*/ 75 h 95"/>
                <a:gd name="T42" fmla="*/ 45 w 111"/>
                <a:gd name="T43" fmla="*/ 81 h 95"/>
                <a:gd name="T44" fmla="*/ 86 w 111"/>
                <a:gd name="T45" fmla="*/ 54 h 95"/>
                <a:gd name="T46" fmla="*/ 58 w 111"/>
                <a:gd name="T47" fmla="*/ 35 h 95"/>
                <a:gd name="T48" fmla="*/ 31 w 111"/>
                <a:gd name="T49" fmla="*/ 17 h 95"/>
                <a:gd name="T50" fmla="*/ 14 w 111"/>
                <a:gd name="T51" fmla="*/ 6 h 95"/>
                <a:gd name="T52" fmla="*/ 20 w 111"/>
                <a:gd name="T53" fmla="*/ 8 h 95"/>
                <a:gd name="T54" fmla="*/ 36 w 111"/>
                <a:gd name="T55" fmla="*/ 14 h 95"/>
                <a:gd name="T56" fmla="*/ 105 w 111"/>
                <a:gd name="T57" fmla="*/ 43 h 95"/>
                <a:gd name="T58" fmla="*/ 86 w 111"/>
                <a:gd name="T59" fmla="*/ 54 h 95"/>
                <a:gd name="T60" fmla="*/ 4 w 111"/>
                <a:gd name="T61" fmla="*/ 0 h 95"/>
                <a:gd name="T62" fmla="*/ 2 w 111"/>
                <a:gd name="T63" fmla="*/ 1 h 95"/>
                <a:gd name="T64" fmla="*/ 1 w 111"/>
                <a:gd name="T65" fmla="*/ 1 h 95"/>
                <a:gd name="T66" fmla="*/ 1 w 111"/>
                <a:gd name="T67" fmla="*/ 1 h 95"/>
                <a:gd name="T68" fmla="*/ 1 w 111"/>
                <a:gd name="T69" fmla="*/ 1 h 95"/>
                <a:gd name="T70" fmla="*/ 1 w 111"/>
                <a:gd name="T71" fmla="*/ 1 h 95"/>
                <a:gd name="T72" fmla="*/ 1 w 111"/>
                <a:gd name="T73" fmla="*/ 1 h 95"/>
                <a:gd name="T74" fmla="*/ 0 w 111"/>
                <a:gd name="T75" fmla="*/ 2 h 95"/>
                <a:gd name="T76" fmla="*/ 0 w 111"/>
                <a:gd name="T77" fmla="*/ 3 h 95"/>
                <a:gd name="T78" fmla="*/ 0 w 111"/>
                <a:gd name="T79" fmla="*/ 3 h 95"/>
                <a:gd name="T80" fmla="*/ 1 w 111"/>
                <a:gd name="T81" fmla="*/ 5 h 95"/>
                <a:gd name="T82" fmla="*/ 20 w 111"/>
                <a:gd name="T83" fmla="*/ 44 h 95"/>
                <a:gd name="T84" fmla="*/ 33 w 111"/>
                <a:gd name="T85" fmla="*/ 68 h 95"/>
                <a:gd name="T86" fmla="*/ 42 w 111"/>
                <a:gd name="T87" fmla="*/ 84 h 95"/>
                <a:gd name="T88" fmla="*/ 44 w 111"/>
                <a:gd name="T89" fmla="*/ 85 h 95"/>
                <a:gd name="T90" fmla="*/ 44 w 111"/>
                <a:gd name="T91" fmla="*/ 85 h 95"/>
                <a:gd name="T92" fmla="*/ 53 w 111"/>
                <a:gd name="T93" fmla="*/ 81 h 95"/>
                <a:gd name="T94" fmla="*/ 59 w 111"/>
                <a:gd name="T95" fmla="*/ 76 h 95"/>
                <a:gd name="T96" fmla="*/ 78 w 111"/>
                <a:gd name="T97" fmla="*/ 94 h 95"/>
                <a:gd name="T98" fmla="*/ 79 w 111"/>
                <a:gd name="T99" fmla="*/ 95 h 95"/>
                <a:gd name="T100" fmla="*/ 80 w 111"/>
                <a:gd name="T101" fmla="*/ 95 h 95"/>
                <a:gd name="T102" fmla="*/ 80 w 111"/>
                <a:gd name="T103" fmla="*/ 95 h 95"/>
                <a:gd name="T104" fmla="*/ 82 w 111"/>
                <a:gd name="T105" fmla="*/ 94 h 95"/>
                <a:gd name="T106" fmla="*/ 88 w 111"/>
                <a:gd name="T107" fmla="*/ 57 h 95"/>
                <a:gd name="T108" fmla="*/ 110 w 111"/>
                <a:gd name="T109" fmla="*/ 44 h 95"/>
                <a:gd name="T110" fmla="*/ 111 w 111"/>
                <a:gd name="T111" fmla="*/ 43 h 95"/>
                <a:gd name="T112" fmla="*/ 110 w 111"/>
                <a:gd name="T113" fmla="*/ 41 h 95"/>
                <a:gd name="T114" fmla="*/ 37 w 111"/>
                <a:gd name="T115" fmla="*/ 11 h 95"/>
                <a:gd name="T116" fmla="*/ 22 w 111"/>
                <a:gd name="T117" fmla="*/ 5 h 95"/>
                <a:gd name="T118" fmla="*/ 4 w 111"/>
                <a:gd name="T119" fmla="*/ 0 h 95"/>
                <a:gd name="T120" fmla="*/ 4 w 111"/>
                <a:gd name="T1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95">
                  <a:moveTo>
                    <a:pt x="78" y="89"/>
                  </a:moveTo>
                  <a:cubicBezTo>
                    <a:pt x="72" y="84"/>
                    <a:pt x="67" y="79"/>
                    <a:pt x="62" y="74"/>
                  </a:cubicBezTo>
                  <a:cubicBezTo>
                    <a:pt x="62" y="73"/>
                    <a:pt x="63" y="72"/>
                    <a:pt x="64" y="71"/>
                  </a:cubicBezTo>
                  <a:cubicBezTo>
                    <a:pt x="67" y="68"/>
                    <a:pt x="70" y="66"/>
                    <a:pt x="73" y="65"/>
                  </a:cubicBezTo>
                  <a:cubicBezTo>
                    <a:pt x="74" y="71"/>
                    <a:pt x="76" y="78"/>
                    <a:pt x="78" y="89"/>
                  </a:cubicBezTo>
                  <a:moveTo>
                    <a:pt x="80" y="82"/>
                  </a:moveTo>
                  <a:cubicBezTo>
                    <a:pt x="79" y="74"/>
                    <a:pt x="78" y="69"/>
                    <a:pt x="76" y="64"/>
                  </a:cubicBezTo>
                  <a:cubicBezTo>
                    <a:pt x="77" y="63"/>
                    <a:pt x="77" y="63"/>
                    <a:pt x="77" y="63"/>
                  </a:cubicBezTo>
                  <a:cubicBezTo>
                    <a:pt x="77" y="62"/>
                    <a:pt x="77" y="61"/>
                    <a:pt x="76" y="61"/>
                  </a:cubicBezTo>
                  <a:cubicBezTo>
                    <a:pt x="59" y="46"/>
                    <a:pt x="46" y="34"/>
                    <a:pt x="31" y="22"/>
                  </a:cubicBezTo>
                  <a:cubicBezTo>
                    <a:pt x="38" y="27"/>
                    <a:pt x="46" y="32"/>
                    <a:pt x="56" y="38"/>
                  </a:cubicBezTo>
                  <a:cubicBezTo>
                    <a:pt x="65" y="44"/>
                    <a:pt x="76" y="50"/>
                    <a:pt x="84" y="57"/>
                  </a:cubicBezTo>
                  <a:cubicBezTo>
                    <a:pt x="83" y="65"/>
                    <a:pt x="81" y="74"/>
                    <a:pt x="80" y="82"/>
                  </a:cubicBezTo>
                  <a:moveTo>
                    <a:pt x="45" y="81"/>
                  </a:moveTo>
                  <a:cubicBezTo>
                    <a:pt x="42" y="78"/>
                    <a:pt x="39" y="72"/>
                    <a:pt x="35" y="64"/>
                  </a:cubicBezTo>
                  <a:cubicBezTo>
                    <a:pt x="28" y="52"/>
                    <a:pt x="21" y="37"/>
                    <a:pt x="14" y="25"/>
                  </a:cubicBezTo>
                  <a:cubicBezTo>
                    <a:pt x="11" y="18"/>
                    <a:pt x="9" y="13"/>
                    <a:pt x="7" y="9"/>
                  </a:cubicBezTo>
                  <a:cubicBezTo>
                    <a:pt x="6" y="8"/>
                    <a:pt x="6" y="7"/>
                    <a:pt x="6" y="7"/>
                  </a:cubicBezTo>
                  <a:cubicBezTo>
                    <a:pt x="31" y="25"/>
                    <a:pt x="47" y="40"/>
                    <a:pt x="71" y="62"/>
                  </a:cubicBezTo>
                  <a:cubicBezTo>
                    <a:pt x="69" y="62"/>
                    <a:pt x="67" y="63"/>
                    <a:pt x="66" y="65"/>
                  </a:cubicBezTo>
                  <a:cubicBezTo>
                    <a:pt x="62" y="68"/>
                    <a:pt x="58" y="72"/>
                    <a:pt x="55" y="75"/>
                  </a:cubicBezTo>
                  <a:cubicBezTo>
                    <a:pt x="51" y="79"/>
                    <a:pt x="48" y="81"/>
                    <a:pt x="45" y="81"/>
                  </a:cubicBezTo>
                  <a:moveTo>
                    <a:pt x="86" y="54"/>
                  </a:moveTo>
                  <a:cubicBezTo>
                    <a:pt x="77" y="47"/>
                    <a:pt x="67" y="40"/>
                    <a:pt x="58" y="35"/>
                  </a:cubicBezTo>
                  <a:cubicBezTo>
                    <a:pt x="46" y="28"/>
                    <a:pt x="38" y="22"/>
                    <a:pt x="31" y="17"/>
                  </a:cubicBezTo>
                  <a:cubicBezTo>
                    <a:pt x="25" y="13"/>
                    <a:pt x="20" y="10"/>
                    <a:pt x="14" y="6"/>
                  </a:cubicBezTo>
                  <a:cubicBezTo>
                    <a:pt x="17" y="7"/>
                    <a:pt x="19" y="7"/>
                    <a:pt x="20" y="8"/>
                  </a:cubicBezTo>
                  <a:cubicBezTo>
                    <a:pt x="24" y="10"/>
                    <a:pt x="29" y="11"/>
                    <a:pt x="36" y="14"/>
                  </a:cubicBezTo>
                  <a:cubicBezTo>
                    <a:pt x="59" y="23"/>
                    <a:pt x="84" y="34"/>
                    <a:pt x="105" y="43"/>
                  </a:cubicBezTo>
                  <a:cubicBezTo>
                    <a:pt x="98" y="46"/>
                    <a:pt x="93" y="49"/>
                    <a:pt x="86" y="54"/>
                  </a:cubicBezTo>
                  <a:moveTo>
                    <a:pt x="4" y="0"/>
                  </a:moveTo>
                  <a:cubicBezTo>
                    <a:pt x="3" y="0"/>
                    <a:pt x="2" y="0"/>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3"/>
                    <a:pt x="0" y="3"/>
                    <a:pt x="0" y="3"/>
                  </a:cubicBezTo>
                  <a:cubicBezTo>
                    <a:pt x="0" y="3"/>
                    <a:pt x="0" y="3"/>
                    <a:pt x="0" y="3"/>
                  </a:cubicBezTo>
                  <a:cubicBezTo>
                    <a:pt x="1" y="4"/>
                    <a:pt x="1" y="4"/>
                    <a:pt x="1" y="5"/>
                  </a:cubicBezTo>
                  <a:cubicBezTo>
                    <a:pt x="3" y="10"/>
                    <a:pt x="11" y="27"/>
                    <a:pt x="20" y="44"/>
                  </a:cubicBezTo>
                  <a:cubicBezTo>
                    <a:pt x="24" y="52"/>
                    <a:pt x="29" y="61"/>
                    <a:pt x="33" y="68"/>
                  </a:cubicBezTo>
                  <a:cubicBezTo>
                    <a:pt x="37" y="75"/>
                    <a:pt x="40" y="81"/>
                    <a:pt x="42" y="84"/>
                  </a:cubicBezTo>
                  <a:cubicBezTo>
                    <a:pt x="43" y="85"/>
                    <a:pt x="43" y="85"/>
                    <a:pt x="44" y="85"/>
                  </a:cubicBezTo>
                  <a:cubicBezTo>
                    <a:pt x="44" y="85"/>
                    <a:pt x="44" y="85"/>
                    <a:pt x="44" y="85"/>
                  </a:cubicBezTo>
                  <a:cubicBezTo>
                    <a:pt x="47" y="85"/>
                    <a:pt x="51" y="83"/>
                    <a:pt x="53" y="81"/>
                  </a:cubicBezTo>
                  <a:cubicBezTo>
                    <a:pt x="55" y="80"/>
                    <a:pt x="57" y="78"/>
                    <a:pt x="59" y="76"/>
                  </a:cubicBezTo>
                  <a:cubicBezTo>
                    <a:pt x="65" y="82"/>
                    <a:pt x="70" y="87"/>
                    <a:pt x="78" y="94"/>
                  </a:cubicBezTo>
                  <a:cubicBezTo>
                    <a:pt x="78" y="95"/>
                    <a:pt x="79" y="95"/>
                    <a:pt x="79" y="95"/>
                  </a:cubicBezTo>
                  <a:cubicBezTo>
                    <a:pt x="80" y="95"/>
                    <a:pt x="80" y="95"/>
                    <a:pt x="80" y="95"/>
                  </a:cubicBezTo>
                  <a:cubicBezTo>
                    <a:pt x="80" y="95"/>
                    <a:pt x="80" y="95"/>
                    <a:pt x="80" y="95"/>
                  </a:cubicBezTo>
                  <a:cubicBezTo>
                    <a:pt x="81" y="95"/>
                    <a:pt x="82" y="95"/>
                    <a:pt x="82" y="94"/>
                  </a:cubicBezTo>
                  <a:cubicBezTo>
                    <a:pt x="84" y="82"/>
                    <a:pt x="86" y="69"/>
                    <a:pt x="88" y="57"/>
                  </a:cubicBezTo>
                  <a:cubicBezTo>
                    <a:pt x="95" y="51"/>
                    <a:pt x="101" y="49"/>
                    <a:pt x="110" y="44"/>
                  </a:cubicBezTo>
                  <a:cubicBezTo>
                    <a:pt x="111" y="44"/>
                    <a:pt x="111" y="44"/>
                    <a:pt x="111" y="43"/>
                  </a:cubicBezTo>
                  <a:cubicBezTo>
                    <a:pt x="111" y="42"/>
                    <a:pt x="111" y="41"/>
                    <a:pt x="110" y="41"/>
                  </a:cubicBezTo>
                  <a:cubicBezTo>
                    <a:pt x="89" y="32"/>
                    <a:pt x="62" y="21"/>
                    <a:pt x="37" y="11"/>
                  </a:cubicBezTo>
                  <a:cubicBezTo>
                    <a:pt x="30" y="8"/>
                    <a:pt x="26" y="6"/>
                    <a:pt x="22" y="5"/>
                  </a:cubicBezTo>
                  <a:cubicBezTo>
                    <a:pt x="17" y="3"/>
                    <a:pt x="13" y="2"/>
                    <a:pt x="4" y="0"/>
                  </a:cubicBezTo>
                  <a:cubicBezTo>
                    <a:pt x="4"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91"/>
            <p:cNvSpPr>
              <a:spLocks noEditPoints="1"/>
            </p:cNvSpPr>
            <p:nvPr/>
          </p:nvSpPr>
          <p:spPr bwMode="auto">
            <a:xfrm>
              <a:off x="3454" y="3395"/>
              <a:ext cx="362" cy="344"/>
            </a:xfrm>
            <a:custGeom>
              <a:avLst/>
              <a:gdLst>
                <a:gd name="T0" fmla="*/ 43 w 153"/>
                <a:gd name="T1" fmla="*/ 141 h 145"/>
                <a:gd name="T2" fmla="*/ 13 w 153"/>
                <a:gd name="T3" fmla="*/ 127 h 145"/>
                <a:gd name="T4" fmla="*/ 85 w 153"/>
                <a:gd name="T5" fmla="*/ 135 h 145"/>
                <a:gd name="T6" fmla="*/ 93 w 153"/>
                <a:gd name="T7" fmla="*/ 134 h 145"/>
                <a:gd name="T8" fmla="*/ 101 w 153"/>
                <a:gd name="T9" fmla="*/ 114 h 145"/>
                <a:gd name="T10" fmla="*/ 106 w 153"/>
                <a:gd name="T11" fmla="*/ 74 h 145"/>
                <a:gd name="T12" fmla="*/ 108 w 153"/>
                <a:gd name="T13" fmla="*/ 53 h 145"/>
                <a:gd name="T14" fmla="*/ 126 w 153"/>
                <a:gd name="T15" fmla="*/ 42 h 145"/>
                <a:gd name="T16" fmla="*/ 137 w 153"/>
                <a:gd name="T17" fmla="*/ 49 h 145"/>
                <a:gd name="T18" fmla="*/ 118 w 153"/>
                <a:gd name="T19" fmla="*/ 78 h 145"/>
                <a:gd name="T20" fmla="*/ 107 w 153"/>
                <a:gd name="T21" fmla="*/ 41 h 145"/>
                <a:gd name="T22" fmla="*/ 124 w 153"/>
                <a:gd name="T23" fmla="*/ 29 h 145"/>
                <a:gd name="T24" fmla="*/ 137 w 153"/>
                <a:gd name="T25" fmla="*/ 32 h 145"/>
                <a:gd name="T26" fmla="*/ 140 w 153"/>
                <a:gd name="T27" fmla="*/ 83 h 145"/>
                <a:gd name="T28" fmla="*/ 106 w 153"/>
                <a:gd name="T29" fmla="*/ 89 h 145"/>
                <a:gd name="T30" fmla="*/ 118 w 153"/>
                <a:gd name="T31" fmla="*/ 82 h 145"/>
                <a:gd name="T32" fmla="*/ 140 w 153"/>
                <a:gd name="T33" fmla="*/ 47 h 145"/>
                <a:gd name="T34" fmla="*/ 126 w 153"/>
                <a:gd name="T35" fmla="*/ 39 h 145"/>
                <a:gd name="T36" fmla="*/ 126 w 153"/>
                <a:gd name="T37" fmla="*/ 39 h 145"/>
                <a:gd name="T38" fmla="*/ 125 w 153"/>
                <a:gd name="T39" fmla="*/ 39 h 145"/>
                <a:gd name="T40" fmla="*/ 107 w 153"/>
                <a:gd name="T41" fmla="*/ 48 h 145"/>
                <a:gd name="T42" fmla="*/ 86 w 153"/>
                <a:gd name="T43" fmla="*/ 45 h 145"/>
                <a:gd name="T44" fmla="*/ 104 w 153"/>
                <a:gd name="T45" fmla="*/ 28 h 145"/>
                <a:gd name="T46" fmla="*/ 86 w 153"/>
                <a:gd name="T47" fmla="*/ 56 h 145"/>
                <a:gd name="T48" fmla="*/ 90 w 153"/>
                <a:gd name="T49" fmla="*/ 52 h 145"/>
                <a:gd name="T50" fmla="*/ 102 w 153"/>
                <a:gd name="T51" fmla="*/ 60 h 145"/>
                <a:gd name="T52" fmla="*/ 89 w 153"/>
                <a:gd name="T53" fmla="*/ 80 h 145"/>
                <a:gd name="T54" fmla="*/ 102 w 153"/>
                <a:gd name="T55" fmla="*/ 74 h 145"/>
                <a:gd name="T56" fmla="*/ 87 w 153"/>
                <a:gd name="T57" fmla="*/ 92 h 145"/>
                <a:gd name="T58" fmla="*/ 88 w 153"/>
                <a:gd name="T59" fmla="*/ 93 h 145"/>
                <a:gd name="T60" fmla="*/ 99 w 153"/>
                <a:gd name="T61" fmla="*/ 113 h 145"/>
                <a:gd name="T62" fmla="*/ 84 w 153"/>
                <a:gd name="T63" fmla="*/ 131 h 145"/>
                <a:gd name="T64" fmla="*/ 51 w 153"/>
                <a:gd name="T65" fmla="*/ 136 h 145"/>
                <a:gd name="T66" fmla="*/ 6 w 153"/>
                <a:gd name="T67" fmla="*/ 29 h 145"/>
                <a:gd name="T68" fmla="*/ 81 w 153"/>
                <a:gd name="T69" fmla="*/ 36 h 145"/>
                <a:gd name="T70" fmla="*/ 85 w 153"/>
                <a:gd name="T71" fmla="*/ 43 h 145"/>
                <a:gd name="T72" fmla="*/ 15 w 153"/>
                <a:gd name="T73" fmla="*/ 29 h 145"/>
                <a:gd name="T74" fmla="*/ 5 w 153"/>
                <a:gd name="T75" fmla="*/ 22 h 145"/>
                <a:gd name="T76" fmla="*/ 33 w 153"/>
                <a:gd name="T77" fmla="*/ 6 h 145"/>
                <a:gd name="T78" fmla="*/ 91 w 153"/>
                <a:gd name="T79" fmla="*/ 7 h 145"/>
                <a:gd name="T80" fmla="*/ 104 w 153"/>
                <a:gd name="T81" fmla="*/ 20 h 145"/>
                <a:gd name="T82" fmla="*/ 58 w 153"/>
                <a:gd name="T83" fmla="*/ 17 h 145"/>
                <a:gd name="T84" fmla="*/ 57 w 153"/>
                <a:gd name="T85" fmla="*/ 0 h 145"/>
                <a:gd name="T86" fmla="*/ 5 w 153"/>
                <a:gd name="T87" fmla="*/ 15 h 145"/>
                <a:gd name="T88" fmla="*/ 0 w 153"/>
                <a:gd name="T89" fmla="*/ 23 h 145"/>
                <a:gd name="T90" fmla="*/ 10 w 153"/>
                <a:gd name="T91" fmla="*/ 124 h 145"/>
                <a:gd name="T92" fmla="*/ 10 w 153"/>
                <a:gd name="T93" fmla="*/ 131 h 145"/>
                <a:gd name="T94" fmla="*/ 11 w 153"/>
                <a:gd name="T95" fmla="*/ 133 h 145"/>
                <a:gd name="T96" fmla="*/ 43 w 153"/>
                <a:gd name="T97" fmla="*/ 144 h 145"/>
                <a:gd name="T98" fmla="*/ 95 w 153"/>
                <a:gd name="T99" fmla="*/ 137 h 145"/>
                <a:gd name="T100" fmla="*/ 98 w 153"/>
                <a:gd name="T101" fmla="*/ 132 h 145"/>
                <a:gd name="T102" fmla="*/ 104 w 153"/>
                <a:gd name="T103" fmla="*/ 123 h 145"/>
                <a:gd name="T104" fmla="*/ 104 w 153"/>
                <a:gd name="T105" fmla="*/ 122 h 145"/>
                <a:gd name="T106" fmla="*/ 119 w 153"/>
                <a:gd name="T107" fmla="*/ 96 h 145"/>
                <a:gd name="T108" fmla="*/ 138 w 153"/>
                <a:gd name="T109" fmla="*/ 28 h 145"/>
                <a:gd name="T110" fmla="*/ 113 w 153"/>
                <a:gd name="T111" fmla="*/ 28 h 145"/>
                <a:gd name="T112" fmla="*/ 107 w 153"/>
                <a:gd name="T113" fmla="*/ 32 h 145"/>
                <a:gd name="T114" fmla="*/ 108 w 153"/>
                <a:gd name="T115" fmla="*/ 19 h 145"/>
                <a:gd name="T116" fmla="*/ 79 w 153"/>
                <a:gd name="T117"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3" h="145">
                  <a:moveTo>
                    <a:pt x="57" y="141"/>
                  </a:moveTo>
                  <a:cubicBezTo>
                    <a:pt x="57" y="141"/>
                    <a:pt x="57" y="141"/>
                    <a:pt x="57" y="141"/>
                  </a:cubicBezTo>
                  <a:cubicBezTo>
                    <a:pt x="53" y="141"/>
                    <a:pt x="48" y="141"/>
                    <a:pt x="43" y="141"/>
                  </a:cubicBezTo>
                  <a:cubicBezTo>
                    <a:pt x="38" y="140"/>
                    <a:pt x="31" y="139"/>
                    <a:pt x="25" y="137"/>
                  </a:cubicBezTo>
                  <a:cubicBezTo>
                    <a:pt x="20" y="135"/>
                    <a:pt x="16" y="132"/>
                    <a:pt x="14" y="130"/>
                  </a:cubicBezTo>
                  <a:cubicBezTo>
                    <a:pt x="13" y="129"/>
                    <a:pt x="13" y="128"/>
                    <a:pt x="13" y="127"/>
                  </a:cubicBezTo>
                  <a:cubicBezTo>
                    <a:pt x="20" y="133"/>
                    <a:pt x="32" y="138"/>
                    <a:pt x="51" y="139"/>
                  </a:cubicBezTo>
                  <a:cubicBezTo>
                    <a:pt x="53" y="140"/>
                    <a:pt x="55" y="140"/>
                    <a:pt x="56" y="140"/>
                  </a:cubicBezTo>
                  <a:cubicBezTo>
                    <a:pt x="67" y="140"/>
                    <a:pt x="77" y="138"/>
                    <a:pt x="85" y="135"/>
                  </a:cubicBezTo>
                  <a:cubicBezTo>
                    <a:pt x="89" y="133"/>
                    <a:pt x="92" y="132"/>
                    <a:pt x="95" y="130"/>
                  </a:cubicBezTo>
                  <a:cubicBezTo>
                    <a:pt x="95" y="131"/>
                    <a:pt x="95" y="131"/>
                    <a:pt x="95" y="132"/>
                  </a:cubicBezTo>
                  <a:cubicBezTo>
                    <a:pt x="94" y="132"/>
                    <a:pt x="94" y="133"/>
                    <a:pt x="93" y="134"/>
                  </a:cubicBezTo>
                  <a:cubicBezTo>
                    <a:pt x="88" y="137"/>
                    <a:pt x="76" y="141"/>
                    <a:pt x="57" y="141"/>
                  </a:cubicBezTo>
                  <a:moveTo>
                    <a:pt x="87" y="130"/>
                  </a:moveTo>
                  <a:cubicBezTo>
                    <a:pt x="91" y="125"/>
                    <a:pt x="96" y="119"/>
                    <a:pt x="101" y="114"/>
                  </a:cubicBezTo>
                  <a:cubicBezTo>
                    <a:pt x="101" y="117"/>
                    <a:pt x="100" y="119"/>
                    <a:pt x="100" y="121"/>
                  </a:cubicBezTo>
                  <a:cubicBezTo>
                    <a:pt x="97" y="125"/>
                    <a:pt x="93" y="128"/>
                    <a:pt x="87" y="130"/>
                  </a:cubicBezTo>
                  <a:moveTo>
                    <a:pt x="106" y="74"/>
                  </a:moveTo>
                  <a:cubicBezTo>
                    <a:pt x="106" y="68"/>
                    <a:pt x="106" y="62"/>
                    <a:pt x="106" y="56"/>
                  </a:cubicBezTo>
                  <a:cubicBezTo>
                    <a:pt x="107" y="56"/>
                    <a:pt x="107" y="56"/>
                    <a:pt x="107" y="56"/>
                  </a:cubicBezTo>
                  <a:cubicBezTo>
                    <a:pt x="107" y="55"/>
                    <a:pt x="108" y="54"/>
                    <a:pt x="108" y="53"/>
                  </a:cubicBezTo>
                  <a:cubicBezTo>
                    <a:pt x="109" y="50"/>
                    <a:pt x="111" y="48"/>
                    <a:pt x="114" y="46"/>
                  </a:cubicBezTo>
                  <a:cubicBezTo>
                    <a:pt x="117" y="44"/>
                    <a:pt x="121" y="42"/>
                    <a:pt x="125" y="42"/>
                  </a:cubicBezTo>
                  <a:cubicBezTo>
                    <a:pt x="126" y="42"/>
                    <a:pt x="126" y="42"/>
                    <a:pt x="126" y="42"/>
                  </a:cubicBezTo>
                  <a:cubicBezTo>
                    <a:pt x="126" y="42"/>
                    <a:pt x="126" y="42"/>
                    <a:pt x="126" y="42"/>
                  </a:cubicBezTo>
                  <a:cubicBezTo>
                    <a:pt x="128" y="43"/>
                    <a:pt x="131" y="43"/>
                    <a:pt x="132" y="44"/>
                  </a:cubicBezTo>
                  <a:cubicBezTo>
                    <a:pt x="134" y="45"/>
                    <a:pt x="136" y="47"/>
                    <a:pt x="137" y="49"/>
                  </a:cubicBezTo>
                  <a:cubicBezTo>
                    <a:pt x="138" y="52"/>
                    <a:pt x="139" y="54"/>
                    <a:pt x="139" y="57"/>
                  </a:cubicBezTo>
                  <a:cubicBezTo>
                    <a:pt x="139" y="63"/>
                    <a:pt x="136" y="68"/>
                    <a:pt x="133" y="72"/>
                  </a:cubicBezTo>
                  <a:cubicBezTo>
                    <a:pt x="129" y="76"/>
                    <a:pt x="124" y="78"/>
                    <a:pt x="118" y="78"/>
                  </a:cubicBezTo>
                  <a:cubicBezTo>
                    <a:pt x="114" y="78"/>
                    <a:pt x="110" y="77"/>
                    <a:pt x="106" y="74"/>
                  </a:cubicBezTo>
                  <a:cubicBezTo>
                    <a:pt x="106" y="74"/>
                    <a:pt x="106" y="74"/>
                    <a:pt x="106" y="74"/>
                  </a:cubicBezTo>
                  <a:moveTo>
                    <a:pt x="107" y="41"/>
                  </a:moveTo>
                  <a:cubicBezTo>
                    <a:pt x="109" y="36"/>
                    <a:pt x="111" y="33"/>
                    <a:pt x="115" y="31"/>
                  </a:cubicBezTo>
                  <a:cubicBezTo>
                    <a:pt x="118" y="29"/>
                    <a:pt x="121" y="29"/>
                    <a:pt x="124" y="29"/>
                  </a:cubicBezTo>
                  <a:cubicBezTo>
                    <a:pt x="124" y="29"/>
                    <a:pt x="124" y="29"/>
                    <a:pt x="124" y="29"/>
                  </a:cubicBezTo>
                  <a:cubicBezTo>
                    <a:pt x="125" y="29"/>
                    <a:pt x="126" y="29"/>
                    <a:pt x="126" y="29"/>
                  </a:cubicBezTo>
                  <a:cubicBezTo>
                    <a:pt x="126" y="29"/>
                    <a:pt x="126" y="29"/>
                    <a:pt x="126" y="29"/>
                  </a:cubicBezTo>
                  <a:cubicBezTo>
                    <a:pt x="130" y="29"/>
                    <a:pt x="133" y="30"/>
                    <a:pt x="137" y="32"/>
                  </a:cubicBezTo>
                  <a:cubicBezTo>
                    <a:pt x="140" y="33"/>
                    <a:pt x="143" y="36"/>
                    <a:pt x="145" y="40"/>
                  </a:cubicBezTo>
                  <a:cubicBezTo>
                    <a:pt x="148" y="47"/>
                    <a:pt x="150" y="53"/>
                    <a:pt x="150" y="58"/>
                  </a:cubicBezTo>
                  <a:cubicBezTo>
                    <a:pt x="150" y="68"/>
                    <a:pt x="146" y="77"/>
                    <a:pt x="140" y="83"/>
                  </a:cubicBezTo>
                  <a:cubicBezTo>
                    <a:pt x="135" y="89"/>
                    <a:pt x="127" y="92"/>
                    <a:pt x="119" y="92"/>
                  </a:cubicBezTo>
                  <a:cubicBezTo>
                    <a:pt x="119" y="92"/>
                    <a:pt x="119" y="92"/>
                    <a:pt x="119" y="92"/>
                  </a:cubicBezTo>
                  <a:cubicBezTo>
                    <a:pt x="115" y="92"/>
                    <a:pt x="110" y="91"/>
                    <a:pt x="106" y="89"/>
                  </a:cubicBezTo>
                  <a:cubicBezTo>
                    <a:pt x="105" y="90"/>
                    <a:pt x="105" y="90"/>
                    <a:pt x="105" y="90"/>
                  </a:cubicBezTo>
                  <a:cubicBezTo>
                    <a:pt x="105" y="86"/>
                    <a:pt x="105" y="82"/>
                    <a:pt x="105" y="78"/>
                  </a:cubicBezTo>
                  <a:cubicBezTo>
                    <a:pt x="110" y="81"/>
                    <a:pt x="114" y="82"/>
                    <a:pt x="118" y="82"/>
                  </a:cubicBezTo>
                  <a:cubicBezTo>
                    <a:pt x="118" y="82"/>
                    <a:pt x="118" y="82"/>
                    <a:pt x="118" y="82"/>
                  </a:cubicBezTo>
                  <a:cubicBezTo>
                    <a:pt x="131" y="82"/>
                    <a:pt x="142" y="71"/>
                    <a:pt x="142" y="57"/>
                  </a:cubicBezTo>
                  <a:cubicBezTo>
                    <a:pt x="142" y="54"/>
                    <a:pt x="142" y="50"/>
                    <a:pt x="140" y="47"/>
                  </a:cubicBezTo>
                  <a:cubicBezTo>
                    <a:pt x="139" y="44"/>
                    <a:pt x="137" y="42"/>
                    <a:pt x="134" y="41"/>
                  </a:cubicBezTo>
                  <a:cubicBezTo>
                    <a:pt x="132" y="40"/>
                    <a:pt x="129"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5" y="39"/>
                    <a:pt x="125" y="39"/>
                  </a:cubicBezTo>
                  <a:cubicBezTo>
                    <a:pt x="125" y="39"/>
                    <a:pt x="125" y="39"/>
                    <a:pt x="125" y="39"/>
                  </a:cubicBezTo>
                  <a:cubicBezTo>
                    <a:pt x="118" y="39"/>
                    <a:pt x="113" y="42"/>
                    <a:pt x="109" y="45"/>
                  </a:cubicBezTo>
                  <a:cubicBezTo>
                    <a:pt x="108" y="46"/>
                    <a:pt x="107" y="47"/>
                    <a:pt x="107" y="48"/>
                  </a:cubicBezTo>
                  <a:cubicBezTo>
                    <a:pt x="107" y="46"/>
                    <a:pt x="107" y="43"/>
                    <a:pt x="107" y="40"/>
                  </a:cubicBezTo>
                  <a:cubicBezTo>
                    <a:pt x="107" y="41"/>
                    <a:pt x="107" y="41"/>
                    <a:pt x="107" y="41"/>
                  </a:cubicBezTo>
                  <a:moveTo>
                    <a:pt x="86" y="45"/>
                  </a:moveTo>
                  <a:cubicBezTo>
                    <a:pt x="86" y="45"/>
                    <a:pt x="86" y="45"/>
                    <a:pt x="86" y="45"/>
                  </a:cubicBezTo>
                  <a:cubicBezTo>
                    <a:pt x="92" y="40"/>
                    <a:pt x="98" y="34"/>
                    <a:pt x="104" y="28"/>
                  </a:cubicBezTo>
                  <a:cubicBezTo>
                    <a:pt x="104" y="28"/>
                    <a:pt x="104" y="28"/>
                    <a:pt x="104" y="28"/>
                  </a:cubicBezTo>
                  <a:cubicBezTo>
                    <a:pt x="104" y="30"/>
                    <a:pt x="104" y="33"/>
                    <a:pt x="104" y="35"/>
                  </a:cubicBezTo>
                  <a:cubicBezTo>
                    <a:pt x="98" y="41"/>
                    <a:pt x="92" y="48"/>
                    <a:pt x="86" y="54"/>
                  </a:cubicBezTo>
                  <a:cubicBezTo>
                    <a:pt x="86" y="56"/>
                    <a:pt x="86" y="56"/>
                    <a:pt x="86" y="56"/>
                  </a:cubicBezTo>
                  <a:cubicBezTo>
                    <a:pt x="87" y="56"/>
                    <a:pt x="87" y="56"/>
                    <a:pt x="87" y="56"/>
                  </a:cubicBezTo>
                  <a:cubicBezTo>
                    <a:pt x="88" y="55"/>
                    <a:pt x="89" y="54"/>
                    <a:pt x="90" y="53"/>
                  </a:cubicBezTo>
                  <a:cubicBezTo>
                    <a:pt x="90" y="52"/>
                    <a:pt x="90" y="52"/>
                    <a:pt x="90" y="52"/>
                  </a:cubicBezTo>
                  <a:cubicBezTo>
                    <a:pt x="95" y="47"/>
                    <a:pt x="99" y="43"/>
                    <a:pt x="104" y="38"/>
                  </a:cubicBezTo>
                  <a:cubicBezTo>
                    <a:pt x="103" y="45"/>
                    <a:pt x="103" y="52"/>
                    <a:pt x="103" y="59"/>
                  </a:cubicBezTo>
                  <a:cubicBezTo>
                    <a:pt x="102" y="60"/>
                    <a:pt x="102" y="60"/>
                    <a:pt x="102" y="60"/>
                  </a:cubicBezTo>
                  <a:cubicBezTo>
                    <a:pt x="97" y="66"/>
                    <a:pt x="93" y="72"/>
                    <a:pt x="88" y="79"/>
                  </a:cubicBezTo>
                  <a:cubicBezTo>
                    <a:pt x="88" y="79"/>
                    <a:pt x="88" y="80"/>
                    <a:pt x="88" y="80"/>
                  </a:cubicBezTo>
                  <a:cubicBezTo>
                    <a:pt x="88" y="80"/>
                    <a:pt x="88" y="80"/>
                    <a:pt x="89" y="80"/>
                  </a:cubicBezTo>
                  <a:cubicBezTo>
                    <a:pt x="89" y="80"/>
                    <a:pt x="89" y="80"/>
                    <a:pt x="89" y="80"/>
                  </a:cubicBezTo>
                  <a:cubicBezTo>
                    <a:pt x="94" y="74"/>
                    <a:pt x="98" y="68"/>
                    <a:pt x="102" y="62"/>
                  </a:cubicBezTo>
                  <a:cubicBezTo>
                    <a:pt x="102" y="66"/>
                    <a:pt x="102" y="70"/>
                    <a:pt x="102" y="74"/>
                  </a:cubicBezTo>
                  <a:cubicBezTo>
                    <a:pt x="102" y="74"/>
                    <a:pt x="102" y="74"/>
                    <a:pt x="101" y="74"/>
                  </a:cubicBezTo>
                  <a:cubicBezTo>
                    <a:pt x="101" y="74"/>
                    <a:pt x="101" y="74"/>
                    <a:pt x="101" y="74"/>
                  </a:cubicBezTo>
                  <a:cubicBezTo>
                    <a:pt x="96" y="80"/>
                    <a:pt x="91" y="86"/>
                    <a:pt x="87" y="92"/>
                  </a:cubicBezTo>
                  <a:cubicBezTo>
                    <a:pt x="86" y="93"/>
                    <a:pt x="87" y="93"/>
                    <a:pt x="87" y="93"/>
                  </a:cubicBezTo>
                  <a:cubicBezTo>
                    <a:pt x="87" y="94"/>
                    <a:pt x="87" y="94"/>
                    <a:pt x="87" y="94"/>
                  </a:cubicBezTo>
                  <a:cubicBezTo>
                    <a:pt x="88" y="94"/>
                    <a:pt x="88" y="93"/>
                    <a:pt x="88" y="93"/>
                  </a:cubicBezTo>
                  <a:cubicBezTo>
                    <a:pt x="93" y="87"/>
                    <a:pt x="97" y="81"/>
                    <a:pt x="102" y="75"/>
                  </a:cubicBezTo>
                  <a:cubicBezTo>
                    <a:pt x="101" y="88"/>
                    <a:pt x="101" y="101"/>
                    <a:pt x="101" y="113"/>
                  </a:cubicBezTo>
                  <a:cubicBezTo>
                    <a:pt x="99" y="113"/>
                    <a:pt x="99" y="113"/>
                    <a:pt x="99" y="113"/>
                  </a:cubicBezTo>
                  <a:cubicBezTo>
                    <a:pt x="94" y="118"/>
                    <a:pt x="89" y="124"/>
                    <a:pt x="84" y="131"/>
                  </a:cubicBezTo>
                  <a:cubicBezTo>
                    <a:pt x="84" y="131"/>
                    <a:pt x="84" y="131"/>
                    <a:pt x="84" y="131"/>
                  </a:cubicBezTo>
                  <a:cubicBezTo>
                    <a:pt x="84" y="131"/>
                    <a:pt x="84" y="131"/>
                    <a:pt x="84" y="131"/>
                  </a:cubicBezTo>
                  <a:cubicBezTo>
                    <a:pt x="76" y="134"/>
                    <a:pt x="67" y="136"/>
                    <a:pt x="56" y="136"/>
                  </a:cubicBezTo>
                  <a:cubicBezTo>
                    <a:pt x="56" y="136"/>
                    <a:pt x="56" y="136"/>
                    <a:pt x="56" y="136"/>
                  </a:cubicBezTo>
                  <a:cubicBezTo>
                    <a:pt x="55" y="136"/>
                    <a:pt x="53" y="136"/>
                    <a:pt x="51" y="136"/>
                  </a:cubicBezTo>
                  <a:cubicBezTo>
                    <a:pt x="22" y="134"/>
                    <a:pt x="12" y="122"/>
                    <a:pt x="8" y="115"/>
                  </a:cubicBezTo>
                  <a:cubicBezTo>
                    <a:pt x="7" y="90"/>
                    <a:pt x="7" y="55"/>
                    <a:pt x="4" y="28"/>
                  </a:cubicBezTo>
                  <a:cubicBezTo>
                    <a:pt x="5" y="29"/>
                    <a:pt x="5" y="29"/>
                    <a:pt x="6" y="29"/>
                  </a:cubicBezTo>
                  <a:cubicBezTo>
                    <a:pt x="8" y="31"/>
                    <a:pt x="12" y="32"/>
                    <a:pt x="18" y="34"/>
                  </a:cubicBezTo>
                  <a:cubicBezTo>
                    <a:pt x="29" y="36"/>
                    <a:pt x="41" y="38"/>
                    <a:pt x="56" y="38"/>
                  </a:cubicBezTo>
                  <a:cubicBezTo>
                    <a:pt x="64" y="38"/>
                    <a:pt x="72" y="37"/>
                    <a:pt x="81" y="36"/>
                  </a:cubicBezTo>
                  <a:cubicBezTo>
                    <a:pt x="83" y="36"/>
                    <a:pt x="87" y="35"/>
                    <a:pt x="90" y="34"/>
                  </a:cubicBezTo>
                  <a:cubicBezTo>
                    <a:pt x="93" y="34"/>
                    <a:pt x="95" y="33"/>
                    <a:pt x="97" y="32"/>
                  </a:cubicBezTo>
                  <a:cubicBezTo>
                    <a:pt x="93" y="36"/>
                    <a:pt x="89" y="40"/>
                    <a:pt x="85" y="43"/>
                  </a:cubicBezTo>
                  <a:cubicBezTo>
                    <a:pt x="85" y="44"/>
                    <a:pt x="85" y="44"/>
                    <a:pt x="85" y="45"/>
                  </a:cubicBezTo>
                  <a:cubicBezTo>
                    <a:pt x="85" y="45"/>
                    <a:pt x="85" y="45"/>
                    <a:pt x="86" y="45"/>
                  </a:cubicBezTo>
                  <a:moveTo>
                    <a:pt x="15" y="29"/>
                  </a:moveTo>
                  <a:cubicBezTo>
                    <a:pt x="12" y="28"/>
                    <a:pt x="9" y="27"/>
                    <a:pt x="8" y="26"/>
                  </a:cubicBezTo>
                  <a:cubicBezTo>
                    <a:pt x="6" y="25"/>
                    <a:pt x="5" y="24"/>
                    <a:pt x="5" y="23"/>
                  </a:cubicBezTo>
                  <a:cubicBezTo>
                    <a:pt x="5" y="23"/>
                    <a:pt x="5" y="22"/>
                    <a:pt x="5" y="22"/>
                  </a:cubicBezTo>
                  <a:cubicBezTo>
                    <a:pt x="4" y="21"/>
                    <a:pt x="5" y="19"/>
                    <a:pt x="7" y="17"/>
                  </a:cubicBezTo>
                  <a:cubicBezTo>
                    <a:pt x="10" y="15"/>
                    <a:pt x="15" y="12"/>
                    <a:pt x="20" y="10"/>
                  </a:cubicBezTo>
                  <a:cubicBezTo>
                    <a:pt x="24" y="8"/>
                    <a:pt x="29" y="6"/>
                    <a:pt x="33" y="6"/>
                  </a:cubicBezTo>
                  <a:cubicBezTo>
                    <a:pt x="40" y="4"/>
                    <a:pt x="49" y="4"/>
                    <a:pt x="57" y="4"/>
                  </a:cubicBezTo>
                  <a:cubicBezTo>
                    <a:pt x="65" y="4"/>
                    <a:pt x="72" y="4"/>
                    <a:pt x="79" y="5"/>
                  </a:cubicBezTo>
                  <a:cubicBezTo>
                    <a:pt x="85" y="6"/>
                    <a:pt x="90" y="6"/>
                    <a:pt x="91" y="7"/>
                  </a:cubicBezTo>
                  <a:cubicBezTo>
                    <a:pt x="97" y="9"/>
                    <a:pt x="100" y="11"/>
                    <a:pt x="102" y="13"/>
                  </a:cubicBezTo>
                  <a:cubicBezTo>
                    <a:pt x="104" y="15"/>
                    <a:pt x="104" y="17"/>
                    <a:pt x="104" y="19"/>
                  </a:cubicBezTo>
                  <a:cubicBezTo>
                    <a:pt x="104" y="19"/>
                    <a:pt x="104" y="20"/>
                    <a:pt x="104" y="20"/>
                  </a:cubicBezTo>
                  <a:cubicBezTo>
                    <a:pt x="104" y="22"/>
                    <a:pt x="103" y="23"/>
                    <a:pt x="102" y="25"/>
                  </a:cubicBezTo>
                  <a:cubicBezTo>
                    <a:pt x="101" y="26"/>
                    <a:pt x="100" y="27"/>
                    <a:pt x="98" y="28"/>
                  </a:cubicBezTo>
                  <a:cubicBezTo>
                    <a:pt x="93" y="20"/>
                    <a:pt x="78" y="17"/>
                    <a:pt x="58" y="17"/>
                  </a:cubicBezTo>
                  <a:cubicBezTo>
                    <a:pt x="55" y="17"/>
                    <a:pt x="51" y="17"/>
                    <a:pt x="47" y="17"/>
                  </a:cubicBezTo>
                  <a:cubicBezTo>
                    <a:pt x="29" y="18"/>
                    <a:pt x="14" y="25"/>
                    <a:pt x="15" y="29"/>
                  </a:cubicBezTo>
                  <a:moveTo>
                    <a:pt x="57" y="0"/>
                  </a:moveTo>
                  <a:cubicBezTo>
                    <a:pt x="48" y="0"/>
                    <a:pt x="40" y="1"/>
                    <a:pt x="32" y="2"/>
                  </a:cubicBezTo>
                  <a:cubicBezTo>
                    <a:pt x="27" y="3"/>
                    <a:pt x="20" y="6"/>
                    <a:pt x="13" y="9"/>
                  </a:cubicBezTo>
                  <a:cubicBezTo>
                    <a:pt x="10" y="11"/>
                    <a:pt x="7" y="13"/>
                    <a:pt x="5" y="15"/>
                  </a:cubicBezTo>
                  <a:cubicBezTo>
                    <a:pt x="3" y="17"/>
                    <a:pt x="1" y="19"/>
                    <a:pt x="1" y="22"/>
                  </a:cubicBezTo>
                  <a:cubicBezTo>
                    <a:pt x="1" y="23"/>
                    <a:pt x="1" y="23"/>
                    <a:pt x="1" y="23"/>
                  </a:cubicBezTo>
                  <a:cubicBezTo>
                    <a:pt x="0" y="23"/>
                    <a:pt x="0" y="23"/>
                    <a:pt x="0" y="23"/>
                  </a:cubicBezTo>
                  <a:cubicBezTo>
                    <a:pt x="4" y="50"/>
                    <a:pt x="3" y="90"/>
                    <a:pt x="5" y="117"/>
                  </a:cubicBezTo>
                  <a:cubicBezTo>
                    <a:pt x="5" y="117"/>
                    <a:pt x="5" y="117"/>
                    <a:pt x="5" y="117"/>
                  </a:cubicBezTo>
                  <a:cubicBezTo>
                    <a:pt x="6" y="119"/>
                    <a:pt x="8" y="122"/>
                    <a:pt x="10" y="124"/>
                  </a:cubicBezTo>
                  <a:cubicBezTo>
                    <a:pt x="10" y="124"/>
                    <a:pt x="10" y="124"/>
                    <a:pt x="10" y="124"/>
                  </a:cubicBezTo>
                  <a:cubicBezTo>
                    <a:pt x="9" y="125"/>
                    <a:pt x="9" y="125"/>
                    <a:pt x="9" y="126"/>
                  </a:cubicBezTo>
                  <a:cubicBezTo>
                    <a:pt x="9" y="128"/>
                    <a:pt x="10" y="130"/>
                    <a:pt x="10" y="131"/>
                  </a:cubicBezTo>
                  <a:cubicBezTo>
                    <a:pt x="10" y="131"/>
                    <a:pt x="10" y="131"/>
                    <a:pt x="10" y="131"/>
                  </a:cubicBezTo>
                  <a:cubicBezTo>
                    <a:pt x="10" y="132"/>
                    <a:pt x="10" y="132"/>
                    <a:pt x="10" y="132"/>
                  </a:cubicBezTo>
                  <a:cubicBezTo>
                    <a:pt x="11" y="133"/>
                    <a:pt x="11" y="133"/>
                    <a:pt x="11" y="133"/>
                  </a:cubicBezTo>
                  <a:cubicBezTo>
                    <a:pt x="11" y="133"/>
                    <a:pt x="11" y="133"/>
                    <a:pt x="11" y="133"/>
                  </a:cubicBezTo>
                  <a:cubicBezTo>
                    <a:pt x="14" y="136"/>
                    <a:pt x="19" y="138"/>
                    <a:pt x="24" y="140"/>
                  </a:cubicBezTo>
                  <a:cubicBezTo>
                    <a:pt x="30" y="142"/>
                    <a:pt x="37" y="144"/>
                    <a:pt x="43" y="144"/>
                  </a:cubicBezTo>
                  <a:cubicBezTo>
                    <a:pt x="48" y="145"/>
                    <a:pt x="53" y="145"/>
                    <a:pt x="57" y="145"/>
                  </a:cubicBezTo>
                  <a:cubicBezTo>
                    <a:pt x="70" y="145"/>
                    <a:pt x="80" y="143"/>
                    <a:pt x="87" y="140"/>
                  </a:cubicBezTo>
                  <a:cubicBezTo>
                    <a:pt x="90" y="139"/>
                    <a:pt x="93" y="138"/>
                    <a:pt x="95" y="137"/>
                  </a:cubicBezTo>
                  <a:cubicBezTo>
                    <a:pt x="97" y="135"/>
                    <a:pt x="98" y="134"/>
                    <a:pt x="99" y="132"/>
                  </a:cubicBezTo>
                  <a:cubicBezTo>
                    <a:pt x="98" y="132"/>
                    <a:pt x="98" y="132"/>
                    <a:pt x="98" y="132"/>
                  </a:cubicBezTo>
                  <a:cubicBezTo>
                    <a:pt x="98" y="132"/>
                    <a:pt x="98" y="132"/>
                    <a:pt x="98" y="132"/>
                  </a:cubicBezTo>
                  <a:cubicBezTo>
                    <a:pt x="98" y="131"/>
                    <a:pt x="98" y="129"/>
                    <a:pt x="98" y="128"/>
                  </a:cubicBezTo>
                  <a:cubicBezTo>
                    <a:pt x="101" y="126"/>
                    <a:pt x="102" y="125"/>
                    <a:pt x="104" y="123"/>
                  </a:cubicBezTo>
                  <a:cubicBezTo>
                    <a:pt x="104" y="123"/>
                    <a:pt x="104" y="123"/>
                    <a:pt x="104" y="123"/>
                  </a:cubicBezTo>
                  <a:cubicBezTo>
                    <a:pt x="104" y="123"/>
                    <a:pt x="104" y="123"/>
                    <a:pt x="104" y="123"/>
                  </a:cubicBezTo>
                  <a:cubicBezTo>
                    <a:pt x="104" y="123"/>
                    <a:pt x="104" y="123"/>
                    <a:pt x="104" y="123"/>
                  </a:cubicBezTo>
                  <a:cubicBezTo>
                    <a:pt x="104" y="122"/>
                    <a:pt x="104" y="122"/>
                    <a:pt x="104" y="122"/>
                  </a:cubicBezTo>
                  <a:cubicBezTo>
                    <a:pt x="104" y="113"/>
                    <a:pt x="105" y="103"/>
                    <a:pt x="105" y="92"/>
                  </a:cubicBezTo>
                  <a:cubicBezTo>
                    <a:pt x="109" y="95"/>
                    <a:pt x="114" y="96"/>
                    <a:pt x="119" y="96"/>
                  </a:cubicBezTo>
                  <a:cubicBezTo>
                    <a:pt x="119" y="96"/>
                    <a:pt x="119" y="96"/>
                    <a:pt x="119" y="96"/>
                  </a:cubicBezTo>
                  <a:cubicBezTo>
                    <a:pt x="137" y="96"/>
                    <a:pt x="153" y="80"/>
                    <a:pt x="153" y="58"/>
                  </a:cubicBezTo>
                  <a:cubicBezTo>
                    <a:pt x="153" y="52"/>
                    <a:pt x="152" y="46"/>
                    <a:pt x="149" y="39"/>
                  </a:cubicBezTo>
                  <a:cubicBezTo>
                    <a:pt x="146" y="34"/>
                    <a:pt x="142" y="30"/>
                    <a:pt x="138" y="28"/>
                  </a:cubicBezTo>
                  <a:cubicBezTo>
                    <a:pt x="134" y="26"/>
                    <a:pt x="130" y="25"/>
                    <a:pt x="127" y="25"/>
                  </a:cubicBezTo>
                  <a:cubicBezTo>
                    <a:pt x="126" y="25"/>
                    <a:pt x="125" y="25"/>
                    <a:pt x="124" y="25"/>
                  </a:cubicBezTo>
                  <a:cubicBezTo>
                    <a:pt x="121" y="25"/>
                    <a:pt x="116" y="26"/>
                    <a:pt x="113" y="28"/>
                  </a:cubicBezTo>
                  <a:cubicBezTo>
                    <a:pt x="111" y="29"/>
                    <a:pt x="109" y="31"/>
                    <a:pt x="108" y="32"/>
                  </a:cubicBezTo>
                  <a:cubicBezTo>
                    <a:pt x="108" y="32"/>
                    <a:pt x="108" y="32"/>
                    <a:pt x="108" y="32"/>
                  </a:cubicBezTo>
                  <a:cubicBezTo>
                    <a:pt x="107" y="32"/>
                    <a:pt x="107" y="32"/>
                    <a:pt x="107" y="32"/>
                  </a:cubicBezTo>
                  <a:cubicBezTo>
                    <a:pt x="108" y="27"/>
                    <a:pt x="108" y="23"/>
                    <a:pt x="108" y="19"/>
                  </a:cubicBezTo>
                  <a:cubicBezTo>
                    <a:pt x="108" y="19"/>
                    <a:pt x="108" y="19"/>
                    <a:pt x="108" y="19"/>
                  </a:cubicBezTo>
                  <a:cubicBezTo>
                    <a:pt x="108" y="19"/>
                    <a:pt x="108" y="19"/>
                    <a:pt x="108" y="19"/>
                  </a:cubicBezTo>
                  <a:cubicBezTo>
                    <a:pt x="108" y="16"/>
                    <a:pt x="107" y="13"/>
                    <a:pt x="104" y="10"/>
                  </a:cubicBezTo>
                  <a:cubicBezTo>
                    <a:pt x="102" y="7"/>
                    <a:pt x="98" y="5"/>
                    <a:pt x="92" y="3"/>
                  </a:cubicBezTo>
                  <a:cubicBezTo>
                    <a:pt x="90" y="3"/>
                    <a:pt x="85" y="2"/>
                    <a:pt x="79" y="1"/>
                  </a:cubicBezTo>
                  <a:cubicBezTo>
                    <a:pt x="73" y="1"/>
                    <a:pt x="65" y="0"/>
                    <a:pt x="5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2"/>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793"/>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Rectangle 794"/>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3" name="Rectangle 795"/>
            <p:cNvSpPr>
              <a:spLocks noChangeArrowheads="1"/>
            </p:cNvSpPr>
            <p:nvPr/>
          </p:nvSpPr>
          <p:spPr bwMode="auto">
            <a:xfrm>
              <a:off x="3752" y="348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4" name="Rectangle 796"/>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5" name="Freeform 797"/>
            <p:cNvSpPr/>
            <p:nvPr/>
          </p:nvSpPr>
          <p:spPr bwMode="auto">
            <a:xfrm>
              <a:off x="3752" y="348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98"/>
            <p:cNvSpPr/>
            <p:nvPr/>
          </p:nvSpPr>
          <p:spPr bwMode="auto">
            <a:xfrm>
              <a:off x="3662" y="3507"/>
              <a:ext cx="36" cy="45"/>
            </a:xfrm>
            <a:custGeom>
              <a:avLst/>
              <a:gdLst>
                <a:gd name="T0" fmla="*/ 14 w 15"/>
                <a:gd name="T1" fmla="*/ 0 h 19"/>
                <a:gd name="T2" fmla="*/ 13 w 15"/>
                <a:gd name="T3" fmla="*/ 0 h 19"/>
                <a:gd name="T4" fmla="*/ 1 w 15"/>
                <a:gd name="T5" fmla="*/ 17 h 19"/>
                <a:gd name="T6" fmla="*/ 1 w 15"/>
                <a:gd name="T7" fmla="*/ 19 h 19"/>
                <a:gd name="T8" fmla="*/ 1 w 15"/>
                <a:gd name="T9" fmla="*/ 19 h 19"/>
                <a:gd name="T10" fmla="*/ 2 w 15"/>
                <a:gd name="T11" fmla="*/ 18 h 19"/>
                <a:gd name="T12" fmla="*/ 15 w 15"/>
                <a:gd name="T13" fmla="*/ 1 h 19"/>
                <a:gd name="T14" fmla="*/ 14 w 15"/>
                <a:gd name="T15" fmla="*/ 0 h 19"/>
                <a:gd name="T16" fmla="*/ 14 w 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4" y="0"/>
                  </a:moveTo>
                  <a:cubicBezTo>
                    <a:pt x="14" y="0"/>
                    <a:pt x="13" y="0"/>
                    <a:pt x="13" y="0"/>
                  </a:cubicBezTo>
                  <a:cubicBezTo>
                    <a:pt x="9" y="6"/>
                    <a:pt x="5" y="12"/>
                    <a:pt x="1" y="17"/>
                  </a:cubicBezTo>
                  <a:cubicBezTo>
                    <a:pt x="0" y="18"/>
                    <a:pt x="0" y="18"/>
                    <a:pt x="1" y="19"/>
                  </a:cubicBezTo>
                  <a:cubicBezTo>
                    <a:pt x="1" y="19"/>
                    <a:pt x="1" y="19"/>
                    <a:pt x="1" y="19"/>
                  </a:cubicBezTo>
                  <a:cubicBezTo>
                    <a:pt x="2" y="19"/>
                    <a:pt x="2" y="19"/>
                    <a:pt x="2" y="18"/>
                  </a:cubicBezTo>
                  <a:cubicBezTo>
                    <a:pt x="6" y="13"/>
                    <a:pt x="10" y="7"/>
                    <a:pt x="15" y="1"/>
                  </a:cubicBezTo>
                  <a:cubicBezTo>
                    <a:pt x="15"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99"/>
            <p:cNvSpPr/>
            <p:nvPr/>
          </p:nvSpPr>
          <p:spPr bwMode="auto">
            <a:xfrm>
              <a:off x="3660" y="3608"/>
              <a:ext cx="31" cy="38"/>
            </a:xfrm>
            <a:custGeom>
              <a:avLst/>
              <a:gdLst>
                <a:gd name="T0" fmla="*/ 12 w 13"/>
                <a:gd name="T1" fmla="*/ 0 h 16"/>
                <a:gd name="T2" fmla="*/ 11 w 13"/>
                <a:gd name="T3" fmla="*/ 0 h 16"/>
                <a:gd name="T4" fmla="*/ 1 w 13"/>
                <a:gd name="T5" fmla="*/ 15 h 16"/>
                <a:gd name="T6" fmla="*/ 1 w 13"/>
                <a:gd name="T7" fmla="*/ 16 h 16"/>
                <a:gd name="T8" fmla="*/ 1 w 13"/>
                <a:gd name="T9" fmla="*/ 16 h 16"/>
                <a:gd name="T10" fmla="*/ 2 w 13"/>
                <a:gd name="T11" fmla="*/ 16 h 16"/>
                <a:gd name="T12" fmla="*/ 13 w 13"/>
                <a:gd name="T13" fmla="*/ 1 h 16"/>
                <a:gd name="T14" fmla="*/ 13 w 13"/>
                <a:gd name="T15" fmla="*/ 0 h 16"/>
                <a:gd name="T16" fmla="*/ 12 w 1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12" y="0"/>
                  </a:moveTo>
                  <a:cubicBezTo>
                    <a:pt x="12" y="0"/>
                    <a:pt x="11" y="0"/>
                    <a:pt x="11" y="0"/>
                  </a:cubicBezTo>
                  <a:cubicBezTo>
                    <a:pt x="8" y="5"/>
                    <a:pt x="4" y="10"/>
                    <a:pt x="1" y="15"/>
                  </a:cubicBezTo>
                  <a:cubicBezTo>
                    <a:pt x="0" y="15"/>
                    <a:pt x="1" y="16"/>
                    <a:pt x="1" y="16"/>
                  </a:cubicBezTo>
                  <a:cubicBezTo>
                    <a:pt x="1" y="16"/>
                    <a:pt x="1" y="16"/>
                    <a:pt x="1" y="16"/>
                  </a:cubicBezTo>
                  <a:cubicBezTo>
                    <a:pt x="2" y="16"/>
                    <a:pt x="2" y="16"/>
                    <a:pt x="2" y="16"/>
                  </a:cubicBezTo>
                  <a:cubicBezTo>
                    <a:pt x="6" y="11"/>
                    <a:pt x="9" y="6"/>
                    <a:pt x="13" y="1"/>
                  </a:cubicBezTo>
                  <a:cubicBezTo>
                    <a:pt x="13" y="1"/>
                    <a:pt x="13" y="0"/>
                    <a:pt x="13" y="0"/>
                  </a:cubicBezTo>
                  <a:cubicBezTo>
                    <a:pt x="12" y="0"/>
                    <a:pt x="12" y="0"/>
                    <a:pt x="1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00"/>
            <p:cNvSpPr/>
            <p:nvPr/>
          </p:nvSpPr>
          <p:spPr bwMode="auto">
            <a:xfrm>
              <a:off x="3658" y="3639"/>
              <a:ext cx="33" cy="40"/>
            </a:xfrm>
            <a:custGeom>
              <a:avLst/>
              <a:gdLst>
                <a:gd name="T0" fmla="*/ 13 w 14"/>
                <a:gd name="T1" fmla="*/ 0 h 17"/>
                <a:gd name="T2" fmla="*/ 13 w 14"/>
                <a:gd name="T3" fmla="*/ 0 h 17"/>
                <a:gd name="T4" fmla="*/ 0 w 14"/>
                <a:gd name="T5" fmla="*/ 15 h 17"/>
                <a:gd name="T6" fmla="*/ 0 w 14"/>
                <a:gd name="T7" fmla="*/ 16 h 17"/>
                <a:gd name="T8" fmla="*/ 1 w 14"/>
                <a:gd name="T9" fmla="*/ 17 h 17"/>
                <a:gd name="T10" fmla="*/ 1 w 14"/>
                <a:gd name="T11" fmla="*/ 16 h 17"/>
                <a:gd name="T12" fmla="*/ 14 w 14"/>
                <a:gd name="T13" fmla="*/ 1 h 17"/>
                <a:gd name="T14" fmla="*/ 14 w 14"/>
                <a:gd name="T15" fmla="*/ 0 h 17"/>
                <a:gd name="T16" fmla="*/ 13 w 1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7">
                  <a:moveTo>
                    <a:pt x="13" y="0"/>
                  </a:moveTo>
                  <a:cubicBezTo>
                    <a:pt x="13" y="0"/>
                    <a:pt x="13" y="0"/>
                    <a:pt x="13" y="0"/>
                  </a:cubicBezTo>
                  <a:cubicBezTo>
                    <a:pt x="8" y="5"/>
                    <a:pt x="4" y="10"/>
                    <a:pt x="0" y="15"/>
                  </a:cubicBezTo>
                  <a:cubicBezTo>
                    <a:pt x="0" y="16"/>
                    <a:pt x="0" y="16"/>
                    <a:pt x="0" y="16"/>
                  </a:cubicBezTo>
                  <a:cubicBezTo>
                    <a:pt x="0" y="17"/>
                    <a:pt x="0" y="17"/>
                    <a:pt x="1" y="17"/>
                  </a:cubicBezTo>
                  <a:cubicBezTo>
                    <a:pt x="1" y="17"/>
                    <a:pt x="1" y="16"/>
                    <a:pt x="1" y="16"/>
                  </a:cubicBezTo>
                  <a:cubicBezTo>
                    <a:pt x="5" y="11"/>
                    <a:pt x="10" y="6"/>
                    <a:pt x="14" y="1"/>
                  </a:cubicBezTo>
                  <a:cubicBezTo>
                    <a:pt x="14" y="1"/>
                    <a:pt x="14" y="0"/>
                    <a:pt x="14" y="0"/>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01"/>
            <p:cNvSpPr/>
            <p:nvPr/>
          </p:nvSpPr>
          <p:spPr bwMode="auto">
            <a:xfrm>
              <a:off x="3035" y="3485"/>
              <a:ext cx="391" cy="310"/>
            </a:xfrm>
            <a:custGeom>
              <a:avLst/>
              <a:gdLst>
                <a:gd name="T0" fmla="*/ 15 w 165"/>
                <a:gd name="T1" fmla="*/ 0 h 131"/>
                <a:gd name="T2" fmla="*/ 13 w 165"/>
                <a:gd name="T3" fmla="*/ 2 h 131"/>
                <a:gd name="T4" fmla="*/ 13 w 165"/>
                <a:gd name="T5" fmla="*/ 14 h 131"/>
                <a:gd name="T6" fmla="*/ 9 w 165"/>
                <a:gd name="T7" fmla="*/ 14 h 131"/>
                <a:gd name="T8" fmla="*/ 7 w 165"/>
                <a:gd name="T9" fmla="*/ 16 h 131"/>
                <a:gd name="T10" fmla="*/ 9 w 165"/>
                <a:gd name="T11" fmla="*/ 18 h 131"/>
                <a:gd name="T12" fmla="*/ 13 w 165"/>
                <a:gd name="T13" fmla="*/ 18 h 131"/>
                <a:gd name="T14" fmla="*/ 13 w 165"/>
                <a:gd name="T15" fmla="*/ 29 h 131"/>
                <a:gd name="T16" fmla="*/ 9 w 165"/>
                <a:gd name="T17" fmla="*/ 29 h 131"/>
                <a:gd name="T18" fmla="*/ 7 w 165"/>
                <a:gd name="T19" fmla="*/ 31 h 131"/>
                <a:gd name="T20" fmla="*/ 9 w 165"/>
                <a:gd name="T21" fmla="*/ 32 h 131"/>
                <a:gd name="T22" fmla="*/ 13 w 165"/>
                <a:gd name="T23" fmla="*/ 32 h 131"/>
                <a:gd name="T24" fmla="*/ 13 w 165"/>
                <a:gd name="T25" fmla="*/ 45 h 131"/>
                <a:gd name="T26" fmla="*/ 9 w 165"/>
                <a:gd name="T27" fmla="*/ 45 h 131"/>
                <a:gd name="T28" fmla="*/ 7 w 165"/>
                <a:gd name="T29" fmla="*/ 46 h 131"/>
                <a:gd name="T30" fmla="*/ 9 w 165"/>
                <a:gd name="T31" fmla="*/ 48 h 131"/>
                <a:gd name="T32" fmla="*/ 13 w 165"/>
                <a:gd name="T33" fmla="*/ 48 h 131"/>
                <a:gd name="T34" fmla="*/ 13 w 165"/>
                <a:gd name="T35" fmla="*/ 62 h 131"/>
                <a:gd name="T36" fmla="*/ 9 w 165"/>
                <a:gd name="T37" fmla="*/ 62 h 131"/>
                <a:gd name="T38" fmla="*/ 7 w 165"/>
                <a:gd name="T39" fmla="*/ 64 h 131"/>
                <a:gd name="T40" fmla="*/ 9 w 165"/>
                <a:gd name="T41" fmla="*/ 66 h 131"/>
                <a:gd name="T42" fmla="*/ 13 w 165"/>
                <a:gd name="T43" fmla="*/ 66 h 131"/>
                <a:gd name="T44" fmla="*/ 13 w 165"/>
                <a:gd name="T45" fmla="*/ 79 h 131"/>
                <a:gd name="T46" fmla="*/ 9 w 165"/>
                <a:gd name="T47" fmla="*/ 79 h 131"/>
                <a:gd name="T48" fmla="*/ 7 w 165"/>
                <a:gd name="T49" fmla="*/ 80 h 131"/>
                <a:gd name="T50" fmla="*/ 9 w 165"/>
                <a:gd name="T51" fmla="*/ 82 h 131"/>
                <a:gd name="T52" fmla="*/ 13 w 165"/>
                <a:gd name="T53" fmla="*/ 82 h 131"/>
                <a:gd name="T54" fmla="*/ 13 w 165"/>
                <a:gd name="T55" fmla="*/ 96 h 131"/>
                <a:gd name="T56" fmla="*/ 9 w 165"/>
                <a:gd name="T57" fmla="*/ 96 h 131"/>
                <a:gd name="T58" fmla="*/ 7 w 165"/>
                <a:gd name="T59" fmla="*/ 98 h 131"/>
                <a:gd name="T60" fmla="*/ 9 w 165"/>
                <a:gd name="T61" fmla="*/ 100 h 131"/>
                <a:gd name="T62" fmla="*/ 13 w 165"/>
                <a:gd name="T63" fmla="*/ 100 h 131"/>
                <a:gd name="T64" fmla="*/ 13 w 165"/>
                <a:gd name="T65" fmla="*/ 113 h 131"/>
                <a:gd name="T66" fmla="*/ 2 w 165"/>
                <a:gd name="T67" fmla="*/ 113 h 131"/>
                <a:gd name="T68" fmla="*/ 0 w 165"/>
                <a:gd name="T69" fmla="*/ 115 h 131"/>
                <a:gd name="T70" fmla="*/ 2 w 165"/>
                <a:gd name="T71" fmla="*/ 116 h 131"/>
                <a:gd name="T72" fmla="*/ 13 w 165"/>
                <a:gd name="T73" fmla="*/ 116 h 131"/>
                <a:gd name="T74" fmla="*/ 13 w 165"/>
                <a:gd name="T75" fmla="*/ 129 h 131"/>
                <a:gd name="T76" fmla="*/ 15 w 165"/>
                <a:gd name="T77" fmla="*/ 131 h 131"/>
                <a:gd name="T78" fmla="*/ 16 w 165"/>
                <a:gd name="T79" fmla="*/ 129 h 131"/>
                <a:gd name="T80" fmla="*/ 16 w 165"/>
                <a:gd name="T81" fmla="*/ 116 h 131"/>
                <a:gd name="T82" fmla="*/ 163 w 165"/>
                <a:gd name="T83" fmla="*/ 116 h 131"/>
                <a:gd name="T84" fmla="*/ 165 w 165"/>
                <a:gd name="T85" fmla="*/ 115 h 131"/>
                <a:gd name="T86" fmla="*/ 163 w 165"/>
                <a:gd name="T87" fmla="*/ 113 h 131"/>
                <a:gd name="T88" fmla="*/ 16 w 165"/>
                <a:gd name="T89" fmla="*/ 113 h 131"/>
                <a:gd name="T90" fmla="*/ 16 w 165"/>
                <a:gd name="T91" fmla="*/ 2 h 131"/>
                <a:gd name="T92" fmla="*/ 15 w 165"/>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31">
                  <a:moveTo>
                    <a:pt x="15" y="0"/>
                  </a:moveTo>
                  <a:cubicBezTo>
                    <a:pt x="14" y="0"/>
                    <a:pt x="13" y="1"/>
                    <a:pt x="13" y="2"/>
                  </a:cubicBezTo>
                  <a:cubicBezTo>
                    <a:pt x="13" y="14"/>
                    <a:pt x="13" y="14"/>
                    <a:pt x="13" y="14"/>
                  </a:cubicBezTo>
                  <a:cubicBezTo>
                    <a:pt x="11" y="14"/>
                    <a:pt x="10" y="14"/>
                    <a:pt x="9" y="14"/>
                  </a:cubicBezTo>
                  <a:cubicBezTo>
                    <a:pt x="8" y="14"/>
                    <a:pt x="7" y="15"/>
                    <a:pt x="7" y="16"/>
                  </a:cubicBezTo>
                  <a:cubicBezTo>
                    <a:pt x="7" y="17"/>
                    <a:pt x="8" y="18"/>
                    <a:pt x="9" y="18"/>
                  </a:cubicBezTo>
                  <a:cubicBezTo>
                    <a:pt x="10" y="18"/>
                    <a:pt x="11" y="18"/>
                    <a:pt x="13" y="18"/>
                  </a:cubicBezTo>
                  <a:cubicBezTo>
                    <a:pt x="13" y="29"/>
                    <a:pt x="13" y="29"/>
                    <a:pt x="13" y="29"/>
                  </a:cubicBezTo>
                  <a:cubicBezTo>
                    <a:pt x="11" y="29"/>
                    <a:pt x="10" y="29"/>
                    <a:pt x="9" y="29"/>
                  </a:cubicBezTo>
                  <a:cubicBezTo>
                    <a:pt x="8" y="29"/>
                    <a:pt x="7" y="30"/>
                    <a:pt x="7" y="31"/>
                  </a:cubicBezTo>
                  <a:cubicBezTo>
                    <a:pt x="7" y="32"/>
                    <a:pt x="8" y="32"/>
                    <a:pt x="9" y="32"/>
                  </a:cubicBezTo>
                  <a:cubicBezTo>
                    <a:pt x="10" y="32"/>
                    <a:pt x="11" y="32"/>
                    <a:pt x="13" y="32"/>
                  </a:cubicBezTo>
                  <a:cubicBezTo>
                    <a:pt x="13" y="45"/>
                    <a:pt x="13" y="45"/>
                    <a:pt x="13" y="45"/>
                  </a:cubicBezTo>
                  <a:cubicBezTo>
                    <a:pt x="11" y="45"/>
                    <a:pt x="10" y="45"/>
                    <a:pt x="9" y="45"/>
                  </a:cubicBezTo>
                  <a:cubicBezTo>
                    <a:pt x="8" y="45"/>
                    <a:pt x="7" y="45"/>
                    <a:pt x="7" y="46"/>
                  </a:cubicBezTo>
                  <a:cubicBezTo>
                    <a:pt x="7" y="47"/>
                    <a:pt x="8" y="48"/>
                    <a:pt x="9" y="48"/>
                  </a:cubicBezTo>
                  <a:cubicBezTo>
                    <a:pt x="10" y="48"/>
                    <a:pt x="11" y="48"/>
                    <a:pt x="13" y="48"/>
                  </a:cubicBezTo>
                  <a:cubicBezTo>
                    <a:pt x="13" y="62"/>
                    <a:pt x="13" y="62"/>
                    <a:pt x="13" y="62"/>
                  </a:cubicBezTo>
                  <a:cubicBezTo>
                    <a:pt x="11" y="62"/>
                    <a:pt x="10" y="62"/>
                    <a:pt x="9" y="62"/>
                  </a:cubicBezTo>
                  <a:cubicBezTo>
                    <a:pt x="8" y="62"/>
                    <a:pt x="7" y="63"/>
                    <a:pt x="7" y="64"/>
                  </a:cubicBezTo>
                  <a:cubicBezTo>
                    <a:pt x="7" y="65"/>
                    <a:pt x="8" y="66"/>
                    <a:pt x="9" y="66"/>
                  </a:cubicBezTo>
                  <a:cubicBezTo>
                    <a:pt x="10" y="66"/>
                    <a:pt x="11" y="66"/>
                    <a:pt x="13" y="66"/>
                  </a:cubicBezTo>
                  <a:cubicBezTo>
                    <a:pt x="13" y="79"/>
                    <a:pt x="13" y="79"/>
                    <a:pt x="13" y="79"/>
                  </a:cubicBezTo>
                  <a:cubicBezTo>
                    <a:pt x="11" y="79"/>
                    <a:pt x="10" y="79"/>
                    <a:pt x="9" y="79"/>
                  </a:cubicBezTo>
                  <a:cubicBezTo>
                    <a:pt x="8" y="79"/>
                    <a:pt x="7" y="79"/>
                    <a:pt x="7" y="80"/>
                  </a:cubicBezTo>
                  <a:cubicBezTo>
                    <a:pt x="7" y="81"/>
                    <a:pt x="8" y="82"/>
                    <a:pt x="9" y="82"/>
                  </a:cubicBezTo>
                  <a:cubicBezTo>
                    <a:pt x="10" y="82"/>
                    <a:pt x="11" y="82"/>
                    <a:pt x="13" y="82"/>
                  </a:cubicBezTo>
                  <a:cubicBezTo>
                    <a:pt x="13" y="96"/>
                    <a:pt x="13" y="96"/>
                    <a:pt x="13" y="96"/>
                  </a:cubicBezTo>
                  <a:cubicBezTo>
                    <a:pt x="11" y="96"/>
                    <a:pt x="10" y="96"/>
                    <a:pt x="9" y="96"/>
                  </a:cubicBezTo>
                  <a:cubicBezTo>
                    <a:pt x="8" y="96"/>
                    <a:pt x="7" y="97"/>
                    <a:pt x="7" y="98"/>
                  </a:cubicBezTo>
                  <a:cubicBezTo>
                    <a:pt x="7" y="99"/>
                    <a:pt x="8" y="100"/>
                    <a:pt x="9" y="100"/>
                  </a:cubicBezTo>
                  <a:cubicBezTo>
                    <a:pt x="10" y="100"/>
                    <a:pt x="11" y="100"/>
                    <a:pt x="13" y="100"/>
                  </a:cubicBezTo>
                  <a:cubicBezTo>
                    <a:pt x="13" y="113"/>
                    <a:pt x="13" y="113"/>
                    <a:pt x="13" y="113"/>
                  </a:cubicBezTo>
                  <a:cubicBezTo>
                    <a:pt x="2" y="113"/>
                    <a:pt x="2" y="113"/>
                    <a:pt x="2" y="113"/>
                  </a:cubicBezTo>
                  <a:cubicBezTo>
                    <a:pt x="1" y="113"/>
                    <a:pt x="0" y="114"/>
                    <a:pt x="0" y="115"/>
                  </a:cubicBezTo>
                  <a:cubicBezTo>
                    <a:pt x="0" y="116"/>
                    <a:pt x="1" y="116"/>
                    <a:pt x="2" y="116"/>
                  </a:cubicBezTo>
                  <a:cubicBezTo>
                    <a:pt x="13" y="116"/>
                    <a:pt x="13" y="116"/>
                    <a:pt x="13" y="116"/>
                  </a:cubicBezTo>
                  <a:cubicBezTo>
                    <a:pt x="13" y="129"/>
                    <a:pt x="13" y="129"/>
                    <a:pt x="13" y="129"/>
                  </a:cubicBezTo>
                  <a:cubicBezTo>
                    <a:pt x="13" y="130"/>
                    <a:pt x="14" y="131"/>
                    <a:pt x="15" y="131"/>
                  </a:cubicBezTo>
                  <a:cubicBezTo>
                    <a:pt x="16" y="131"/>
                    <a:pt x="16" y="130"/>
                    <a:pt x="16" y="129"/>
                  </a:cubicBezTo>
                  <a:cubicBezTo>
                    <a:pt x="16" y="116"/>
                    <a:pt x="16" y="116"/>
                    <a:pt x="16" y="116"/>
                  </a:cubicBezTo>
                  <a:cubicBezTo>
                    <a:pt x="163" y="116"/>
                    <a:pt x="163" y="116"/>
                    <a:pt x="163" y="116"/>
                  </a:cubicBezTo>
                  <a:cubicBezTo>
                    <a:pt x="164" y="116"/>
                    <a:pt x="165" y="116"/>
                    <a:pt x="165" y="115"/>
                  </a:cubicBezTo>
                  <a:cubicBezTo>
                    <a:pt x="165" y="114"/>
                    <a:pt x="164" y="113"/>
                    <a:pt x="163" y="113"/>
                  </a:cubicBezTo>
                  <a:cubicBezTo>
                    <a:pt x="16" y="113"/>
                    <a:pt x="16" y="113"/>
                    <a:pt x="16" y="113"/>
                  </a:cubicBezTo>
                  <a:cubicBezTo>
                    <a:pt x="16" y="2"/>
                    <a:pt x="16" y="2"/>
                    <a:pt x="16" y="2"/>
                  </a:cubicBezTo>
                  <a:cubicBezTo>
                    <a:pt x="16" y="1"/>
                    <a:pt x="16"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02"/>
            <p:cNvSpPr>
              <a:spLocks noEditPoints="1"/>
            </p:cNvSpPr>
            <p:nvPr/>
          </p:nvSpPr>
          <p:spPr bwMode="auto">
            <a:xfrm>
              <a:off x="3177" y="3511"/>
              <a:ext cx="74" cy="225"/>
            </a:xfrm>
            <a:custGeom>
              <a:avLst/>
              <a:gdLst>
                <a:gd name="T0" fmla="*/ 28 w 31"/>
                <a:gd name="T1" fmla="*/ 85 h 95"/>
                <a:gd name="T2" fmla="*/ 27 w 31"/>
                <a:gd name="T3" fmla="*/ 87 h 95"/>
                <a:gd name="T4" fmla="*/ 21 w 31"/>
                <a:gd name="T5" fmla="*/ 88 h 95"/>
                <a:gd name="T6" fmla="*/ 28 w 31"/>
                <a:gd name="T7" fmla="*/ 82 h 95"/>
                <a:gd name="T8" fmla="*/ 27 w 31"/>
                <a:gd name="T9" fmla="*/ 83 h 95"/>
                <a:gd name="T10" fmla="*/ 21 w 31"/>
                <a:gd name="T11" fmla="*/ 91 h 95"/>
                <a:gd name="T12" fmla="*/ 21 w 31"/>
                <a:gd name="T13" fmla="*/ 80 h 95"/>
                <a:gd name="T14" fmla="*/ 28 w 31"/>
                <a:gd name="T15" fmla="*/ 70 h 95"/>
                <a:gd name="T16" fmla="*/ 21 w 31"/>
                <a:gd name="T17" fmla="*/ 84 h 95"/>
                <a:gd name="T18" fmla="*/ 21 w 31"/>
                <a:gd name="T19" fmla="*/ 72 h 95"/>
                <a:gd name="T20" fmla="*/ 27 w 31"/>
                <a:gd name="T21" fmla="*/ 68 h 95"/>
                <a:gd name="T22" fmla="*/ 21 w 31"/>
                <a:gd name="T23" fmla="*/ 77 h 95"/>
                <a:gd name="T24" fmla="*/ 21 w 31"/>
                <a:gd name="T25" fmla="*/ 64 h 95"/>
                <a:gd name="T26" fmla="*/ 27 w 31"/>
                <a:gd name="T27" fmla="*/ 53 h 95"/>
                <a:gd name="T28" fmla="*/ 27 w 31"/>
                <a:gd name="T29" fmla="*/ 59 h 95"/>
                <a:gd name="T30" fmla="*/ 21 w 31"/>
                <a:gd name="T31" fmla="*/ 61 h 95"/>
                <a:gd name="T32" fmla="*/ 27 w 31"/>
                <a:gd name="T33" fmla="*/ 42 h 95"/>
                <a:gd name="T34" fmla="*/ 21 w 31"/>
                <a:gd name="T35" fmla="*/ 61 h 95"/>
                <a:gd name="T36" fmla="*/ 20 w 31"/>
                <a:gd name="T37" fmla="*/ 43 h 95"/>
                <a:gd name="T38" fmla="*/ 27 w 31"/>
                <a:gd name="T39" fmla="*/ 39 h 95"/>
                <a:gd name="T40" fmla="*/ 21 w 31"/>
                <a:gd name="T41" fmla="*/ 49 h 95"/>
                <a:gd name="T42" fmla="*/ 20 w 31"/>
                <a:gd name="T43" fmla="*/ 38 h 95"/>
                <a:gd name="T44" fmla="*/ 21 w 31"/>
                <a:gd name="T45" fmla="*/ 36 h 95"/>
                <a:gd name="T46" fmla="*/ 27 w 31"/>
                <a:gd name="T47" fmla="*/ 26 h 95"/>
                <a:gd name="T48" fmla="*/ 26 w 31"/>
                <a:gd name="T49" fmla="*/ 32 h 95"/>
                <a:gd name="T50" fmla="*/ 17 w 31"/>
                <a:gd name="T51" fmla="*/ 92 h 95"/>
                <a:gd name="T52" fmla="*/ 4 w 31"/>
                <a:gd name="T53" fmla="*/ 57 h 95"/>
                <a:gd name="T54" fmla="*/ 12 w 31"/>
                <a:gd name="T55" fmla="*/ 13 h 95"/>
                <a:gd name="T56" fmla="*/ 17 w 31"/>
                <a:gd name="T57" fmla="*/ 36 h 95"/>
                <a:gd name="T58" fmla="*/ 17 w 31"/>
                <a:gd name="T59" fmla="*/ 92 h 95"/>
                <a:gd name="T60" fmla="*/ 20 w 31"/>
                <a:gd name="T61" fmla="*/ 25 h 95"/>
                <a:gd name="T62" fmla="*/ 27 w 31"/>
                <a:gd name="T63" fmla="*/ 23 h 95"/>
                <a:gd name="T64" fmla="*/ 20 w 31"/>
                <a:gd name="T65" fmla="*/ 21 h 95"/>
                <a:gd name="T66" fmla="*/ 20 w 31"/>
                <a:gd name="T67" fmla="*/ 13 h 95"/>
                <a:gd name="T68" fmla="*/ 27 w 31"/>
                <a:gd name="T69" fmla="*/ 7 h 95"/>
                <a:gd name="T70" fmla="*/ 27 w 31"/>
                <a:gd name="T71" fmla="*/ 10 h 95"/>
                <a:gd name="T72" fmla="*/ 18 w 31"/>
                <a:gd name="T73" fmla="*/ 10 h 95"/>
                <a:gd name="T74" fmla="*/ 14 w 31"/>
                <a:gd name="T75" fmla="*/ 4 h 95"/>
                <a:gd name="T76" fmla="*/ 25 w 31"/>
                <a:gd name="T77" fmla="*/ 4 h 95"/>
                <a:gd name="T78" fmla="*/ 23 w 31"/>
                <a:gd name="T79" fmla="*/ 0 h 95"/>
                <a:gd name="T80" fmla="*/ 12 w 31"/>
                <a:gd name="T81" fmla="*/ 1 h 95"/>
                <a:gd name="T82" fmla="*/ 1 w 31"/>
                <a:gd name="T83" fmla="*/ 10 h 95"/>
                <a:gd name="T84" fmla="*/ 1 w 31"/>
                <a:gd name="T85" fmla="*/ 10 h 95"/>
                <a:gd name="T86" fmla="*/ 0 w 31"/>
                <a:gd name="T87" fmla="*/ 11 h 95"/>
                <a:gd name="T88" fmla="*/ 0 w 31"/>
                <a:gd name="T89" fmla="*/ 11 h 95"/>
                <a:gd name="T90" fmla="*/ 0 w 31"/>
                <a:gd name="T91" fmla="*/ 57 h 95"/>
                <a:gd name="T92" fmla="*/ 1 w 31"/>
                <a:gd name="T93" fmla="*/ 93 h 95"/>
                <a:gd name="T94" fmla="*/ 18 w 31"/>
                <a:gd name="T95" fmla="*/ 95 h 95"/>
                <a:gd name="T96" fmla="*/ 20 w 31"/>
                <a:gd name="T97" fmla="*/ 95 h 95"/>
                <a:gd name="T98" fmla="*/ 30 w 31"/>
                <a:gd name="T99" fmla="*/ 89 h 95"/>
                <a:gd name="T100" fmla="*/ 31 w 31"/>
                <a:gd name="T101" fmla="*/ 88 h 95"/>
                <a:gd name="T102" fmla="*/ 31 w 31"/>
                <a:gd name="T103" fmla="*/ 87 h 95"/>
                <a:gd name="T104" fmla="*/ 31 w 31"/>
                <a:gd name="T105" fmla="*/ 3 h 95"/>
                <a:gd name="T106" fmla="*/ 31 w 31"/>
                <a:gd name="T107" fmla="*/ 2 h 95"/>
                <a:gd name="T108" fmla="*/ 31 w 31"/>
                <a:gd name="T109" fmla="*/ 2 h 95"/>
                <a:gd name="T110" fmla="*/ 31 w 31"/>
                <a:gd name="T111" fmla="*/ 1 h 95"/>
                <a:gd name="T112" fmla="*/ 30 w 31"/>
                <a:gd name="T113" fmla="*/ 1 h 95"/>
                <a:gd name="T114" fmla="*/ 23 w 31"/>
                <a:gd name="T11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95">
                  <a:moveTo>
                    <a:pt x="27" y="87"/>
                  </a:moveTo>
                  <a:cubicBezTo>
                    <a:pt x="27" y="86"/>
                    <a:pt x="27" y="86"/>
                    <a:pt x="28" y="85"/>
                  </a:cubicBezTo>
                  <a:cubicBezTo>
                    <a:pt x="28" y="86"/>
                    <a:pt x="28" y="86"/>
                    <a:pt x="28" y="86"/>
                  </a:cubicBezTo>
                  <a:cubicBezTo>
                    <a:pt x="27" y="87"/>
                    <a:pt x="27" y="87"/>
                    <a:pt x="27" y="87"/>
                  </a:cubicBezTo>
                  <a:moveTo>
                    <a:pt x="21" y="91"/>
                  </a:moveTo>
                  <a:cubicBezTo>
                    <a:pt x="21" y="90"/>
                    <a:pt x="21" y="89"/>
                    <a:pt x="21" y="88"/>
                  </a:cubicBezTo>
                  <a:cubicBezTo>
                    <a:pt x="22" y="84"/>
                    <a:pt x="25" y="81"/>
                    <a:pt x="28" y="78"/>
                  </a:cubicBezTo>
                  <a:cubicBezTo>
                    <a:pt x="28" y="79"/>
                    <a:pt x="28" y="81"/>
                    <a:pt x="28" y="82"/>
                  </a:cubicBezTo>
                  <a:cubicBezTo>
                    <a:pt x="27" y="82"/>
                    <a:pt x="27" y="82"/>
                    <a:pt x="27" y="82"/>
                  </a:cubicBezTo>
                  <a:cubicBezTo>
                    <a:pt x="27" y="82"/>
                    <a:pt x="27" y="83"/>
                    <a:pt x="27" y="83"/>
                  </a:cubicBezTo>
                  <a:cubicBezTo>
                    <a:pt x="26" y="85"/>
                    <a:pt x="24" y="87"/>
                    <a:pt x="23" y="89"/>
                  </a:cubicBezTo>
                  <a:cubicBezTo>
                    <a:pt x="22" y="90"/>
                    <a:pt x="21" y="90"/>
                    <a:pt x="21" y="91"/>
                  </a:cubicBezTo>
                  <a:moveTo>
                    <a:pt x="21" y="84"/>
                  </a:moveTo>
                  <a:cubicBezTo>
                    <a:pt x="21" y="83"/>
                    <a:pt x="21" y="82"/>
                    <a:pt x="21" y="80"/>
                  </a:cubicBezTo>
                  <a:cubicBezTo>
                    <a:pt x="21" y="80"/>
                    <a:pt x="21" y="80"/>
                    <a:pt x="21" y="80"/>
                  </a:cubicBezTo>
                  <a:cubicBezTo>
                    <a:pt x="23" y="76"/>
                    <a:pt x="25" y="73"/>
                    <a:pt x="28" y="70"/>
                  </a:cubicBezTo>
                  <a:cubicBezTo>
                    <a:pt x="28" y="72"/>
                    <a:pt x="28" y="74"/>
                    <a:pt x="28" y="75"/>
                  </a:cubicBezTo>
                  <a:cubicBezTo>
                    <a:pt x="25" y="78"/>
                    <a:pt x="23" y="81"/>
                    <a:pt x="21" y="84"/>
                  </a:cubicBezTo>
                  <a:moveTo>
                    <a:pt x="21" y="77"/>
                  </a:moveTo>
                  <a:cubicBezTo>
                    <a:pt x="21" y="75"/>
                    <a:pt x="21" y="73"/>
                    <a:pt x="21" y="72"/>
                  </a:cubicBezTo>
                  <a:cubicBezTo>
                    <a:pt x="23" y="68"/>
                    <a:pt x="25" y="65"/>
                    <a:pt x="27" y="61"/>
                  </a:cubicBezTo>
                  <a:cubicBezTo>
                    <a:pt x="27" y="63"/>
                    <a:pt x="27" y="66"/>
                    <a:pt x="27" y="68"/>
                  </a:cubicBezTo>
                  <a:cubicBezTo>
                    <a:pt x="27" y="68"/>
                    <a:pt x="27" y="68"/>
                    <a:pt x="27" y="68"/>
                  </a:cubicBezTo>
                  <a:cubicBezTo>
                    <a:pt x="25" y="71"/>
                    <a:pt x="23" y="74"/>
                    <a:pt x="21" y="77"/>
                  </a:cubicBezTo>
                  <a:moveTo>
                    <a:pt x="21" y="68"/>
                  </a:moveTo>
                  <a:cubicBezTo>
                    <a:pt x="21" y="67"/>
                    <a:pt x="21" y="65"/>
                    <a:pt x="21" y="64"/>
                  </a:cubicBezTo>
                  <a:cubicBezTo>
                    <a:pt x="21" y="64"/>
                    <a:pt x="21" y="64"/>
                    <a:pt x="21" y="64"/>
                  </a:cubicBezTo>
                  <a:cubicBezTo>
                    <a:pt x="23" y="60"/>
                    <a:pt x="25" y="57"/>
                    <a:pt x="27" y="53"/>
                  </a:cubicBezTo>
                  <a:cubicBezTo>
                    <a:pt x="27" y="55"/>
                    <a:pt x="27" y="57"/>
                    <a:pt x="27" y="59"/>
                  </a:cubicBezTo>
                  <a:cubicBezTo>
                    <a:pt x="27" y="59"/>
                    <a:pt x="27" y="59"/>
                    <a:pt x="27" y="59"/>
                  </a:cubicBezTo>
                  <a:cubicBezTo>
                    <a:pt x="25" y="62"/>
                    <a:pt x="23" y="65"/>
                    <a:pt x="21" y="68"/>
                  </a:cubicBezTo>
                  <a:moveTo>
                    <a:pt x="21" y="61"/>
                  </a:moveTo>
                  <a:cubicBezTo>
                    <a:pt x="21" y="58"/>
                    <a:pt x="21" y="55"/>
                    <a:pt x="21" y="52"/>
                  </a:cubicBezTo>
                  <a:cubicBezTo>
                    <a:pt x="23" y="48"/>
                    <a:pt x="25" y="45"/>
                    <a:pt x="27" y="42"/>
                  </a:cubicBezTo>
                  <a:cubicBezTo>
                    <a:pt x="27" y="45"/>
                    <a:pt x="27" y="47"/>
                    <a:pt x="27" y="50"/>
                  </a:cubicBezTo>
                  <a:cubicBezTo>
                    <a:pt x="25" y="53"/>
                    <a:pt x="23" y="57"/>
                    <a:pt x="21" y="61"/>
                  </a:cubicBezTo>
                  <a:moveTo>
                    <a:pt x="21" y="49"/>
                  </a:moveTo>
                  <a:cubicBezTo>
                    <a:pt x="20" y="47"/>
                    <a:pt x="20" y="45"/>
                    <a:pt x="20" y="43"/>
                  </a:cubicBezTo>
                  <a:cubicBezTo>
                    <a:pt x="23" y="40"/>
                    <a:pt x="25" y="37"/>
                    <a:pt x="27" y="34"/>
                  </a:cubicBezTo>
                  <a:cubicBezTo>
                    <a:pt x="27" y="36"/>
                    <a:pt x="27" y="37"/>
                    <a:pt x="27" y="39"/>
                  </a:cubicBezTo>
                  <a:cubicBezTo>
                    <a:pt x="27" y="39"/>
                    <a:pt x="27" y="39"/>
                    <a:pt x="27" y="39"/>
                  </a:cubicBezTo>
                  <a:cubicBezTo>
                    <a:pt x="25" y="42"/>
                    <a:pt x="22" y="45"/>
                    <a:pt x="21" y="49"/>
                  </a:cubicBezTo>
                  <a:moveTo>
                    <a:pt x="20" y="40"/>
                  </a:moveTo>
                  <a:cubicBezTo>
                    <a:pt x="20" y="39"/>
                    <a:pt x="20" y="38"/>
                    <a:pt x="20" y="38"/>
                  </a:cubicBezTo>
                  <a:cubicBezTo>
                    <a:pt x="21" y="38"/>
                    <a:pt x="21" y="38"/>
                    <a:pt x="21" y="38"/>
                  </a:cubicBezTo>
                  <a:cubicBezTo>
                    <a:pt x="21" y="37"/>
                    <a:pt x="21" y="37"/>
                    <a:pt x="21" y="36"/>
                  </a:cubicBezTo>
                  <a:cubicBezTo>
                    <a:pt x="21" y="36"/>
                    <a:pt x="21" y="36"/>
                    <a:pt x="21" y="36"/>
                  </a:cubicBezTo>
                  <a:cubicBezTo>
                    <a:pt x="23" y="33"/>
                    <a:pt x="25" y="29"/>
                    <a:pt x="27" y="26"/>
                  </a:cubicBezTo>
                  <a:cubicBezTo>
                    <a:pt x="27" y="28"/>
                    <a:pt x="27" y="30"/>
                    <a:pt x="27" y="32"/>
                  </a:cubicBezTo>
                  <a:cubicBezTo>
                    <a:pt x="26" y="32"/>
                    <a:pt x="26" y="32"/>
                    <a:pt x="26" y="32"/>
                  </a:cubicBezTo>
                  <a:cubicBezTo>
                    <a:pt x="24" y="35"/>
                    <a:pt x="22" y="37"/>
                    <a:pt x="20" y="40"/>
                  </a:cubicBezTo>
                  <a:moveTo>
                    <a:pt x="17" y="92"/>
                  </a:moveTo>
                  <a:cubicBezTo>
                    <a:pt x="12" y="91"/>
                    <a:pt x="9" y="91"/>
                    <a:pt x="4" y="91"/>
                  </a:cubicBezTo>
                  <a:cubicBezTo>
                    <a:pt x="4" y="82"/>
                    <a:pt x="4" y="70"/>
                    <a:pt x="4" y="57"/>
                  </a:cubicBezTo>
                  <a:cubicBezTo>
                    <a:pt x="4" y="40"/>
                    <a:pt x="4" y="22"/>
                    <a:pt x="4" y="13"/>
                  </a:cubicBezTo>
                  <a:cubicBezTo>
                    <a:pt x="7" y="13"/>
                    <a:pt x="10" y="13"/>
                    <a:pt x="12" y="13"/>
                  </a:cubicBezTo>
                  <a:cubicBezTo>
                    <a:pt x="14" y="13"/>
                    <a:pt x="16" y="13"/>
                    <a:pt x="17" y="13"/>
                  </a:cubicBezTo>
                  <a:cubicBezTo>
                    <a:pt x="17" y="17"/>
                    <a:pt x="17" y="26"/>
                    <a:pt x="17" y="36"/>
                  </a:cubicBezTo>
                  <a:cubicBezTo>
                    <a:pt x="17" y="50"/>
                    <a:pt x="17" y="67"/>
                    <a:pt x="17" y="79"/>
                  </a:cubicBezTo>
                  <a:cubicBezTo>
                    <a:pt x="17" y="84"/>
                    <a:pt x="17" y="88"/>
                    <a:pt x="17" y="92"/>
                  </a:cubicBezTo>
                  <a:moveTo>
                    <a:pt x="20" y="33"/>
                  </a:moveTo>
                  <a:cubicBezTo>
                    <a:pt x="20" y="30"/>
                    <a:pt x="20" y="27"/>
                    <a:pt x="20" y="25"/>
                  </a:cubicBezTo>
                  <a:cubicBezTo>
                    <a:pt x="23" y="21"/>
                    <a:pt x="25" y="17"/>
                    <a:pt x="27" y="13"/>
                  </a:cubicBezTo>
                  <a:cubicBezTo>
                    <a:pt x="27" y="16"/>
                    <a:pt x="27" y="19"/>
                    <a:pt x="27" y="23"/>
                  </a:cubicBezTo>
                  <a:cubicBezTo>
                    <a:pt x="25" y="26"/>
                    <a:pt x="23" y="30"/>
                    <a:pt x="20" y="33"/>
                  </a:cubicBezTo>
                  <a:moveTo>
                    <a:pt x="20" y="21"/>
                  </a:moveTo>
                  <a:cubicBezTo>
                    <a:pt x="20" y="18"/>
                    <a:pt x="20" y="15"/>
                    <a:pt x="20" y="13"/>
                  </a:cubicBezTo>
                  <a:cubicBezTo>
                    <a:pt x="20" y="13"/>
                    <a:pt x="20" y="13"/>
                    <a:pt x="20" y="13"/>
                  </a:cubicBezTo>
                  <a:cubicBezTo>
                    <a:pt x="23" y="10"/>
                    <a:pt x="25" y="8"/>
                    <a:pt x="27" y="6"/>
                  </a:cubicBezTo>
                  <a:cubicBezTo>
                    <a:pt x="27" y="6"/>
                    <a:pt x="27" y="7"/>
                    <a:pt x="27" y="7"/>
                  </a:cubicBezTo>
                  <a:cubicBezTo>
                    <a:pt x="27" y="8"/>
                    <a:pt x="27" y="9"/>
                    <a:pt x="27" y="10"/>
                  </a:cubicBezTo>
                  <a:cubicBezTo>
                    <a:pt x="27" y="10"/>
                    <a:pt x="27" y="10"/>
                    <a:pt x="27" y="10"/>
                  </a:cubicBezTo>
                  <a:cubicBezTo>
                    <a:pt x="25" y="14"/>
                    <a:pt x="22" y="18"/>
                    <a:pt x="20" y="21"/>
                  </a:cubicBezTo>
                  <a:moveTo>
                    <a:pt x="18" y="10"/>
                  </a:moveTo>
                  <a:cubicBezTo>
                    <a:pt x="17" y="10"/>
                    <a:pt x="12" y="10"/>
                    <a:pt x="7" y="10"/>
                  </a:cubicBezTo>
                  <a:cubicBezTo>
                    <a:pt x="10"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20"/>
                    <a:pt x="0" y="39"/>
                    <a:pt x="0" y="57"/>
                  </a:cubicBezTo>
                  <a:cubicBezTo>
                    <a:pt x="0" y="71"/>
                    <a:pt x="0" y="84"/>
                    <a:pt x="0" y="93"/>
                  </a:cubicBezTo>
                  <a:cubicBezTo>
                    <a:pt x="1" y="93"/>
                    <a:pt x="1" y="93"/>
                    <a:pt x="1" y="93"/>
                  </a:cubicBezTo>
                  <a:cubicBezTo>
                    <a:pt x="1" y="94"/>
                    <a:pt x="2" y="94"/>
                    <a:pt x="2" y="95"/>
                  </a:cubicBezTo>
                  <a:cubicBezTo>
                    <a:pt x="9" y="95"/>
                    <a:pt x="12" y="95"/>
                    <a:pt x="18" y="95"/>
                  </a:cubicBezTo>
                  <a:cubicBezTo>
                    <a:pt x="18" y="95"/>
                    <a:pt x="19" y="95"/>
                    <a:pt x="19" y="95"/>
                  </a:cubicBezTo>
                  <a:cubicBezTo>
                    <a:pt x="19" y="95"/>
                    <a:pt x="19" y="95"/>
                    <a:pt x="20" y="95"/>
                  </a:cubicBezTo>
                  <a:cubicBezTo>
                    <a:pt x="20" y="95"/>
                    <a:pt x="20" y="95"/>
                    <a:pt x="20" y="95"/>
                  </a:cubicBezTo>
                  <a:cubicBezTo>
                    <a:pt x="23" y="93"/>
                    <a:pt x="27" y="91"/>
                    <a:pt x="30" y="89"/>
                  </a:cubicBezTo>
                  <a:cubicBezTo>
                    <a:pt x="31" y="88"/>
                    <a:pt x="31" y="88"/>
                    <a:pt x="31" y="88"/>
                  </a:cubicBezTo>
                  <a:cubicBezTo>
                    <a:pt x="31" y="88"/>
                    <a:pt x="31" y="88"/>
                    <a:pt x="31" y="88"/>
                  </a:cubicBezTo>
                  <a:cubicBezTo>
                    <a:pt x="31" y="88"/>
                    <a:pt x="31" y="88"/>
                    <a:pt x="31" y="88"/>
                  </a:cubicBezTo>
                  <a:cubicBezTo>
                    <a:pt x="31" y="88"/>
                    <a:pt x="31" y="88"/>
                    <a:pt x="31" y="87"/>
                  </a:cubicBezTo>
                  <a:cubicBezTo>
                    <a:pt x="31" y="72"/>
                    <a:pt x="31" y="23"/>
                    <a:pt x="31" y="7"/>
                  </a:cubicBezTo>
                  <a:cubicBezTo>
                    <a:pt x="31" y="5"/>
                    <a:pt x="31" y="4"/>
                    <a:pt x="31" y="3"/>
                  </a:cubicBezTo>
                  <a:cubicBezTo>
                    <a:pt x="31" y="3"/>
                    <a:pt x="31" y="3"/>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29" y="0"/>
                  </a:cubicBezTo>
                  <a:cubicBezTo>
                    <a:pt x="27"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803"/>
            <p:cNvSpPr>
              <a:spLocks noEditPoints="1"/>
            </p:cNvSpPr>
            <p:nvPr/>
          </p:nvSpPr>
          <p:spPr bwMode="auto">
            <a:xfrm>
              <a:off x="3258" y="3448"/>
              <a:ext cx="73" cy="288"/>
            </a:xfrm>
            <a:custGeom>
              <a:avLst/>
              <a:gdLst>
                <a:gd name="T0" fmla="*/ 28 w 31"/>
                <a:gd name="T1" fmla="*/ 109 h 122"/>
                <a:gd name="T2" fmla="*/ 22 w 31"/>
                <a:gd name="T3" fmla="*/ 117 h 122"/>
                <a:gd name="T4" fmla="*/ 21 w 31"/>
                <a:gd name="T5" fmla="*/ 110 h 122"/>
                <a:gd name="T6" fmla="*/ 28 w 31"/>
                <a:gd name="T7" fmla="*/ 101 h 122"/>
                <a:gd name="T8" fmla="*/ 21 w 31"/>
                <a:gd name="T9" fmla="*/ 115 h 122"/>
                <a:gd name="T10" fmla="*/ 21 w 31"/>
                <a:gd name="T11" fmla="*/ 104 h 122"/>
                <a:gd name="T12" fmla="*/ 28 w 31"/>
                <a:gd name="T13" fmla="*/ 94 h 122"/>
                <a:gd name="T14" fmla="*/ 21 w 31"/>
                <a:gd name="T15" fmla="*/ 107 h 122"/>
                <a:gd name="T16" fmla="*/ 21 w 31"/>
                <a:gd name="T17" fmla="*/ 96 h 122"/>
                <a:gd name="T18" fmla="*/ 28 w 31"/>
                <a:gd name="T19" fmla="*/ 91 h 122"/>
                <a:gd name="T20" fmla="*/ 21 w 31"/>
                <a:gd name="T21" fmla="*/ 93 h 122"/>
                <a:gd name="T22" fmla="*/ 28 w 31"/>
                <a:gd name="T23" fmla="*/ 78 h 122"/>
                <a:gd name="T24" fmla="*/ 27 w 31"/>
                <a:gd name="T25" fmla="*/ 84 h 122"/>
                <a:gd name="T26" fmla="*/ 21 w 31"/>
                <a:gd name="T27" fmla="*/ 84 h 122"/>
                <a:gd name="T28" fmla="*/ 28 w 31"/>
                <a:gd name="T29" fmla="*/ 70 h 122"/>
                <a:gd name="T30" fmla="*/ 27 w 31"/>
                <a:gd name="T31" fmla="*/ 75 h 122"/>
                <a:gd name="T32" fmla="*/ 21 w 31"/>
                <a:gd name="T33" fmla="*/ 77 h 122"/>
                <a:gd name="T34" fmla="*/ 27 w 31"/>
                <a:gd name="T35" fmla="*/ 58 h 122"/>
                <a:gd name="T36" fmla="*/ 21 w 31"/>
                <a:gd name="T37" fmla="*/ 77 h 122"/>
                <a:gd name="T38" fmla="*/ 21 w 31"/>
                <a:gd name="T39" fmla="*/ 60 h 122"/>
                <a:gd name="T40" fmla="*/ 21 w 31"/>
                <a:gd name="T41" fmla="*/ 58 h 122"/>
                <a:gd name="T42" fmla="*/ 27 w 31"/>
                <a:gd name="T43" fmla="*/ 48 h 122"/>
                <a:gd name="T44" fmla="*/ 21 w 31"/>
                <a:gd name="T45" fmla="*/ 65 h 122"/>
                <a:gd name="T46" fmla="*/ 20 w 31"/>
                <a:gd name="T47" fmla="*/ 51 h 122"/>
                <a:gd name="T48" fmla="*/ 27 w 31"/>
                <a:gd name="T49" fmla="*/ 45 h 122"/>
                <a:gd name="T50" fmla="*/ 20 w 31"/>
                <a:gd name="T51" fmla="*/ 46 h 122"/>
                <a:gd name="T52" fmla="*/ 21 w 31"/>
                <a:gd name="T53" fmla="*/ 36 h 122"/>
                <a:gd name="T54" fmla="*/ 27 w 31"/>
                <a:gd name="T55" fmla="*/ 34 h 122"/>
                <a:gd name="T56" fmla="*/ 20 w 31"/>
                <a:gd name="T57" fmla="*/ 33 h 122"/>
                <a:gd name="T58" fmla="*/ 27 w 31"/>
                <a:gd name="T59" fmla="*/ 14 h 122"/>
                <a:gd name="T60" fmla="*/ 26 w 31"/>
                <a:gd name="T61" fmla="*/ 26 h 122"/>
                <a:gd name="T62" fmla="*/ 17 w 31"/>
                <a:gd name="T63" fmla="*/ 119 h 122"/>
                <a:gd name="T64" fmla="*/ 4 w 31"/>
                <a:gd name="T65" fmla="*/ 73 h 122"/>
                <a:gd name="T66" fmla="*/ 13 w 31"/>
                <a:gd name="T67" fmla="*/ 13 h 122"/>
                <a:gd name="T68" fmla="*/ 17 w 31"/>
                <a:gd name="T69" fmla="*/ 21 h 122"/>
                <a:gd name="T70" fmla="*/ 17 w 31"/>
                <a:gd name="T71" fmla="*/ 119 h 122"/>
                <a:gd name="T72" fmla="*/ 20 w 31"/>
                <a:gd name="T73" fmla="*/ 13 h 122"/>
                <a:gd name="T74" fmla="*/ 27 w 31"/>
                <a:gd name="T75" fmla="*/ 6 h 122"/>
                <a:gd name="T76" fmla="*/ 20 w 31"/>
                <a:gd name="T77" fmla="*/ 21 h 122"/>
                <a:gd name="T78" fmla="*/ 7 w 31"/>
                <a:gd name="T79" fmla="*/ 9 h 122"/>
                <a:gd name="T80" fmla="*/ 23 w 31"/>
                <a:gd name="T81" fmla="*/ 3 h 122"/>
                <a:gd name="T82" fmla="*/ 18 w 31"/>
                <a:gd name="T83" fmla="*/ 10 h 122"/>
                <a:gd name="T84" fmla="*/ 28 w 31"/>
                <a:gd name="T85" fmla="*/ 0 h 122"/>
                <a:gd name="T86" fmla="*/ 13 w 31"/>
                <a:gd name="T87" fmla="*/ 0 h 122"/>
                <a:gd name="T88" fmla="*/ 9 w 31"/>
                <a:gd name="T89" fmla="*/ 3 h 122"/>
                <a:gd name="T90" fmla="*/ 1 w 31"/>
                <a:gd name="T91" fmla="*/ 10 h 122"/>
                <a:gd name="T92" fmla="*/ 1 w 31"/>
                <a:gd name="T93" fmla="*/ 10 h 122"/>
                <a:gd name="T94" fmla="*/ 0 w 31"/>
                <a:gd name="T95" fmla="*/ 11 h 122"/>
                <a:gd name="T96" fmla="*/ 0 w 31"/>
                <a:gd name="T97" fmla="*/ 11 h 122"/>
                <a:gd name="T98" fmla="*/ 0 w 31"/>
                <a:gd name="T99" fmla="*/ 120 h 122"/>
                <a:gd name="T100" fmla="*/ 2 w 31"/>
                <a:gd name="T101" fmla="*/ 122 h 122"/>
                <a:gd name="T102" fmla="*/ 19 w 31"/>
                <a:gd name="T103" fmla="*/ 122 h 122"/>
                <a:gd name="T104" fmla="*/ 30 w 31"/>
                <a:gd name="T105" fmla="*/ 116 h 122"/>
                <a:gd name="T106" fmla="*/ 31 w 31"/>
                <a:gd name="T107" fmla="*/ 115 h 122"/>
                <a:gd name="T108" fmla="*/ 31 w 31"/>
                <a:gd name="T109" fmla="*/ 114 h 122"/>
                <a:gd name="T110" fmla="*/ 31 w 31"/>
                <a:gd name="T111" fmla="*/ 17 h 122"/>
                <a:gd name="T112" fmla="*/ 29 w 31"/>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122">
                  <a:moveTo>
                    <a:pt x="22" y="117"/>
                  </a:moveTo>
                  <a:cubicBezTo>
                    <a:pt x="24" y="114"/>
                    <a:pt x="26" y="111"/>
                    <a:pt x="28" y="109"/>
                  </a:cubicBezTo>
                  <a:cubicBezTo>
                    <a:pt x="28" y="110"/>
                    <a:pt x="28" y="112"/>
                    <a:pt x="28" y="113"/>
                  </a:cubicBezTo>
                  <a:cubicBezTo>
                    <a:pt x="26" y="115"/>
                    <a:pt x="24" y="116"/>
                    <a:pt x="22" y="117"/>
                  </a:cubicBezTo>
                  <a:moveTo>
                    <a:pt x="21" y="115"/>
                  </a:moveTo>
                  <a:cubicBezTo>
                    <a:pt x="21" y="114"/>
                    <a:pt x="21" y="112"/>
                    <a:pt x="21" y="110"/>
                  </a:cubicBezTo>
                  <a:cubicBezTo>
                    <a:pt x="21" y="110"/>
                    <a:pt x="21" y="110"/>
                    <a:pt x="21" y="110"/>
                  </a:cubicBezTo>
                  <a:cubicBezTo>
                    <a:pt x="23" y="107"/>
                    <a:pt x="25" y="104"/>
                    <a:pt x="28" y="101"/>
                  </a:cubicBezTo>
                  <a:cubicBezTo>
                    <a:pt x="28" y="102"/>
                    <a:pt x="28" y="104"/>
                    <a:pt x="28" y="106"/>
                  </a:cubicBezTo>
                  <a:cubicBezTo>
                    <a:pt x="25" y="109"/>
                    <a:pt x="23" y="112"/>
                    <a:pt x="21" y="115"/>
                  </a:cubicBezTo>
                  <a:moveTo>
                    <a:pt x="21" y="107"/>
                  </a:moveTo>
                  <a:cubicBezTo>
                    <a:pt x="21" y="106"/>
                    <a:pt x="21" y="105"/>
                    <a:pt x="21" y="104"/>
                  </a:cubicBezTo>
                  <a:cubicBezTo>
                    <a:pt x="21" y="103"/>
                    <a:pt x="21" y="103"/>
                    <a:pt x="21" y="103"/>
                  </a:cubicBezTo>
                  <a:cubicBezTo>
                    <a:pt x="23" y="100"/>
                    <a:pt x="25" y="97"/>
                    <a:pt x="28" y="94"/>
                  </a:cubicBezTo>
                  <a:cubicBezTo>
                    <a:pt x="28" y="95"/>
                    <a:pt x="28" y="97"/>
                    <a:pt x="28" y="98"/>
                  </a:cubicBezTo>
                  <a:cubicBezTo>
                    <a:pt x="25" y="101"/>
                    <a:pt x="23" y="104"/>
                    <a:pt x="21" y="107"/>
                  </a:cubicBezTo>
                  <a:moveTo>
                    <a:pt x="21" y="100"/>
                  </a:moveTo>
                  <a:cubicBezTo>
                    <a:pt x="21" y="99"/>
                    <a:pt x="21" y="97"/>
                    <a:pt x="21" y="96"/>
                  </a:cubicBezTo>
                  <a:cubicBezTo>
                    <a:pt x="23" y="93"/>
                    <a:pt x="25" y="89"/>
                    <a:pt x="28" y="86"/>
                  </a:cubicBezTo>
                  <a:cubicBezTo>
                    <a:pt x="28" y="88"/>
                    <a:pt x="28" y="90"/>
                    <a:pt x="28" y="91"/>
                  </a:cubicBezTo>
                  <a:cubicBezTo>
                    <a:pt x="25" y="94"/>
                    <a:pt x="23" y="97"/>
                    <a:pt x="21" y="100"/>
                  </a:cubicBezTo>
                  <a:moveTo>
                    <a:pt x="21" y="93"/>
                  </a:moveTo>
                  <a:cubicBezTo>
                    <a:pt x="21" y="91"/>
                    <a:pt x="21" y="89"/>
                    <a:pt x="21" y="87"/>
                  </a:cubicBezTo>
                  <a:cubicBezTo>
                    <a:pt x="23" y="84"/>
                    <a:pt x="25" y="81"/>
                    <a:pt x="28" y="78"/>
                  </a:cubicBezTo>
                  <a:cubicBezTo>
                    <a:pt x="28" y="80"/>
                    <a:pt x="28" y="82"/>
                    <a:pt x="28" y="84"/>
                  </a:cubicBezTo>
                  <a:cubicBezTo>
                    <a:pt x="27" y="84"/>
                    <a:pt x="27" y="84"/>
                    <a:pt x="27" y="84"/>
                  </a:cubicBezTo>
                  <a:cubicBezTo>
                    <a:pt x="25" y="87"/>
                    <a:pt x="23" y="90"/>
                    <a:pt x="21" y="93"/>
                  </a:cubicBezTo>
                  <a:moveTo>
                    <a:pt x="21" y="84"/>
                  </a:moveTo>
                  <a:cubicBezTo>
                    <a:pt x="21" y="83"/>
                    <a:pt x="21" y="81"/>
                    <a:pt x="21" y="80"/>
                  </a:cubicBezTo>
                  <a:cubicBezTo>
                    <a:pt x="23" y="76"/>
                    <a:pt x="25" y="73"/>
                    <a:pt x="28" y="70"/>
                  </a:cubicBezTo>
                  <a:cubicBezTo>
                    <a:pt x="28" y="72"/>
                    <a:pt x="28" y="74"/>
                    <a:pt x="28" y="75"/>
                  </a:cubicBezTo>
                  <a:cubicBezTo>
                    <a:pt x="27" y="75"/>
                    <a:pt x="27" y="75"/>
                    <a:pt x="27" y="75"/>
                  </a:cubicBezTo>
                  <a:cubicBezTo>
                    <a:pt x="25" y="78"/>
                    <a:pt x="23" y="81"/>
                    <a:pt x="21" y="84"/>
                  </a:cubicBezTo>
                  <a:moveTo>
                    <a:pt x="21" y="77"/>
                  </a:moveTo>
                  <a:cubicBezTo>
                    <a:pt x="21" y="74"/>
                    <a:pt x="21" y="71"/>
                    <a:pt x="21" y="69"/>
                  </a:cubicBezTo>
                  <a:cubicBezTo>
                    <a:pt x="23" y="65"/>
                    <a:pt x="25" y="62"/>
                    <a:pt x="27" y="58"/>
                  </a:cubicBezTo>
                  <a:cubicBezTo>
                    <a:pt x="27" y="61"/>
                    <a:pt x="27" y="65"/>
                    <a:pt x="28" y="68"/>
                  </a:cubicBezTo>
                  <a:cubicBezTo>
                    <a:pt x="25" y="70"/>
                    <a:pt x="23" y="73"/>
                    <a:pt x="21" y="77"/>
                  </a:cubicBezTo>
                  <a:moveTo>
                    <a:pt x="21" y="65"/>
                  </a:moveTo>
                  <a:cubicBezTo>
                    <a:pt x="21" y="63"/>
                    <a:pt x="21" y="62"/>
                    <a:pt x="21" y="60"/>
                  </a:cubicBezTo>
                  <a:cubicBezTo>
                    <a:pt x="21" y="59"/>
                    <a:pt x="21" y="59"/>
                    <a:pt x="21" y="59"/>
                  </a:cubicBezTo>
                  <a:cubicBezTo>
                    <a:pt x="21" y="59"/>
                    <a:pt x="22" y="59"/>
                    <a:pt x="21" y="58"/>
                  </a:cubicBezTo>
                  <a:cubicBezTo>
                    <a:pt x="21" y="58"/>
                    <a:pt x="21" y="58"/>
                    <a:pt x="21" y="58"/>
                  </a:cubicBezTo>
                  <a:cubicBezTo>
                    <a:pt x="23" y="55"/>
                    <a:pt x="25" y="52"/>
                    <a:pt x="27" y="48"/>
                  </a:cubicBezTo>
                  <a:cubicBezTo>
                    <a:pt x="27" y="51"/>
                    <a:pt x="27" y="53"/>
                    <a:pt x="27" y="55"/>
                  </a:cubicBezTo>
                  <a:cubicBezTo>
                    <a:pt x="25" y="59"/>
                    <a:pt x="23" y="62"/>
                    <a:pt x="21" y="65"/>
                  </a:cubicBezTo>
                  <a:moveTo>
                    <a:pt x="21" y="56"/>
                  </a:moveTo>
                  <a:cubicBezTo>
                    <a:pt x="21" y="54"/>
                    <a:pt x="21" y="52"/>
                    <a:pt x="20" y="51"/>
                  </a:cubicBezTo>
                  <a:cubicBezTo>
                    <a:pt x="22" y="46"/>
                    <a:pt x="25" y="42"/>
                    <a:pt x="27" y="38"/>
                  </a:cubicBezTo>
                  <a:cubicBezTo>
                    <a:pt x="27" y="40"/>
                    <a:pt x="27" y="42"/>
                    <a:pt x="27" y="45"/>
                  </a:cubicBezTo>
                  <a:cubicBezTo>
                    <a:pt x="25" y="49"/>
                    <a:pt x="23" y="52"/>
                    <a:pt x="21" y="56"/>
                  </a:cubicBezTo>
                  <a:moveTo>
                    <a:pt x="20" y="46"/>
                  </a:moveTo>
                  <a:cubicBezTo>
                    <a:pt x="20" y="43"/>
                    <a:pt x="20" y="39"/>
                    <a:pt x="20" y="36"/>
                  </a:cubicBezTo>
                  <a:cubicBezTo>
                    <a:pt x="21" y="36"/>
                    <a:pt x="21" y="36"/>
                    <a:pt x="21" y="36"/>
                  </a:cubicBezTo>
                  <a:cubicBezTo>
                    <a:pt x="23" y="33"/>
                    <a:pt x="25" y="30"/>
                    <a:pt x="27" y="27"/>
                  </a:cubicBezTo>
                  <a:cubicBezTo>
                    <a:pt x="27" y="29"/>
                    <a:pt x="27" y="32"/>
                    <a:pt x="27" y="34"/>
                  </a:cubicBezTo>
                  <a:cubicBezTo>
                    <a:pt x="25" y="38"/>
                    <a:pt x="22" y="42"/>
                    <a:pt x="20" y="46"/>
                  </a:cubicBezTo>
                  <a:moveTo>
                    <a:pt x="20" y="33"/>
                  </a:moveTo>
                  <a:cubicBezTo>
                    <a:pt x="20" y="30"/>
                    <a:pt x="20" y="27"/>
                    <a:pt x="20" y="24"/>
                  </a:cubicBezTo>
                  <a:cubicBezTo>
                    <a:pt x="23" y="21"/>
                    <a:pt x="25" y="17"/>
                    <a:pt x="27" y="14"/>
                  </a:cubicBezTo>
                  <a:cubicBezTo>
                    <a:pt x="27" y="17"/>
                    <a:pt x="27" y="21"/>
                    <a:pt x="27" y="24"/>
                  </a:cubicBezTo>
                  <a:cubicBezTo>
                    <a:pt x="27" y="25"/>
                    <a:pt x="26" y="25"/>
                    <a:pt x="26" y="26"/>
                  </a:cubicBezTo>
                  <a:cubicBezTo>
                    <a:pt x="24" y="28"/>
                    <a:pt x="22" y="31"/>
                    <a:pt x="20" y="33"/>
                  </a:cubicBezTo>
                  <a:moveTo>
                    <a:pt x="17" y="119"/>
                  </a:moveTo>
                  <a:cubicBezTo>
                    <a:pt x="12" y="118"/>
                    <a:pt x="9" y="118"/>
                    <a:pt x="4" y="118"/>
                  </a:cubicBezTo>
                  <a:cubicBezTo>
                    <a:pt x="4" y="109"/>
                    <a:pt x="4" y="91"/>
                    <a:pt x="4" y="73"/>
                  </a:cubicBezTo>
                  <a:cubicBezTo>
                    <a:pt x="4" y="49"/>
                    <a:pt x="4" y="23"/>
                    <a:pt x="4" y="13"/>
                  </a:cubicBezTo>
                  <a:cubicBezTo>
                    <a:pt x="7" y="13"/>
                    <a:pt x="10" y="13"/>
                    <a:pt x="13" y="13"/>
                  </a:cubicBezTo>
                  <a:cubicBezTo>
                    <a:pt x="14" y="13"/>
                    <a:pt x="16" y="13"/>
                    <a:pt x="17" y="13"/>
                  </a:cubicBezTo>
                  <a:cubicBezTo>
                    <a:pt x="17" y="15"/>
                    <a:pt x="17" y="18"/>
                    <a:pt x="17" y="21"/>
                  </a:cubicBezTo>
                  <a:cubicBezTo>
                    <a:pt x="17" y="40"/>
                    <a:pt x="17" y="80"/>
                    <a:pt x="17" y="104"/>
                  </a:cubicBezTo>
                  <a:cubicBezTo>
                    <a:pt x="17" y="110"/>
                    <a:pt x="17" y="115"/>
                    <a:pt x="17" y="119"/>
                  </a:cubicBezTo>
                  <a:moveTo>
                    <a:pt x="20" y="21"/>
                  </a:moveTo>
                  <a:cubicBezTo>
                    <a:pt x="20" y="17"/>
                    <a:pt x="20" y="14"/>
                    <a:pt x="20" y="13"/>
                  </a:cubicBezTo>
                  <a:cubicBezTo>
                    <a:pt x="20" y="13"/>
                    <a:pt x="20" y="13"/>
                    <a:pt x="20" y="13"/>
                  </a:cubicBezTo>
                  <a:cubicBezTo>
                    <a:pt x="23" y="10"/>
                    <a:pt x="25" y="8"/>
                    <a:pt x="27" y="6"/>
                  </a:cubicBezTo>
                  <a:cubicBezTo>
                    <a:pt x="27" y="7"/>
                    <a:pt x="27" y="9"/>
                    <a:pt x="27" y="11"/>
                  </a:cubicBezTo>
                  <a:cubicBezTo>
                    <a:pt x="25" y="14"/>
                    <a:pt x="23" y="17"/>
                    <a:pt x="20" y="21"/>
                  </a:cubicBezTo>
                  <a:moveTo>
                    <a:pt x="18" y="10"/>
                  </a:moveTo>
                  <a:cubicBezTo>
                    <a:pt x="17" y="10"/>
                    <a:pt x="12" y="9"/>
                    <a:pt x="7" y="9"/>
                  </a:cubicBezTo>
                  <a:cubicBezTo>
                    <a:pt x="10" y="6"/>
                    <a:pt x="13" y="4"/>
                    <a:pt x="14" y="3"/>
                  </a:cubicBezTo>
                  <a:cubicBezTo>
                    <a:pt x="15" y="3"/>
                    <a:pt x="19" y="3"/>
                    <a:pt x="23" y="3"/>
                  </a:cubicBezTo>
                  <a:cubicBezTo>
                    <a:pt x="23" y="3"/>
                    <a:pt x="24" y="3"/>
                    <a:pt x="25" y="3"/>
                  </a:cubicBezTo>
                  <a:cubicBezTo>
                    <a:pt x="23" y="5"/>
                    <a:pt x="21" y="7"/>
                    <a:pt x="18" y="10"/>
                  </a:cubicBezTo>
                  <a:moveTo>
                    <a:pt x="29" y="0"/>
                  </a:moveTo>
                  <a:cubicBezTo>
                    <a:pt x="28" y="0"/>
                    <a:pt x="28" y="0"/>
                    <a:pt x="28" y="0"/>
                  </a:cubicBezTo>
                  <a:cubicBezTo>
                    <a:pt x="27" y="0"/>
                    <a:pt x="25" y="0"/>
                    <a:pt x="23" y="0"/>
                  </a:cubicBezTo>
                  <a:cubicBezTo>
                    <a:pt x="18" y="0"/>
                    <a:pt x="13" y="0"/>
                    <a:pt x="13" y="0"/>
                  </a:cubicBezTo>
                  <a:cubicBezTo>
                    <a:pt x="13" y="0"/>
                    <a:pt x="12" y="0"/>
                    <a:pt x="12" y="0"/>
                  </a:cubicBezTo>
                  <a:cubicBezTo>
                    <a:pt x="12" y="0"/>
                    <a:pt x="11" y="1"/>
                    <a:pt x="9" y="3"/>
                  </a:cubicBezTo>
                  <a:cubicBezTo>
                    <a:pt x="7" y="5"/>
                    <a:pt x="4" y="7"/>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9"/>
                    <a:pt x="1" y="47"/>
                    <a:pt x="1" y="73"/>
                  </a:cubicBezTo>
                  <a:cubicBezTo>
                    <a:pt x="1" y="93"/>
                    <a:pt x="1" y="111"/>
                    <a:pt x="0" y="120"/>
                  </a:cubicBezTo>
                  <a:cubicBezTo>
                    <a:pt x="1" y="120"/>
                    <a:pt x="1" y="120"/>
                    <a:pt x="1" y="120"/>
                  </a:cubicBezTo>
                  <a:cubicBezTo>
                    <a:pt x="1" y="121"/>
                    <a:pt x="2" y="121"/>
                    <a:pt x="2" y="122"/>
                  </a:cubicBezTo>
                  <a:cubicBezTo>
                    <a:pt x="9" y="122"/>
                    <a:pt x="12" y="122"/>
                    <a:pt x="18" y="122"/>
                  </a:cubicBezTo>
                  <a:cubicBezTo>
                    <a:pt x="18" y="122"/>
                    <a:pt x="19" y="122"/>
                    <a:pt x="19" y="122"/>
                  </a:cubicBezTo>
                  <a:cubicBezTo>
                    <a:pt x="19" y="122"/>
                    <a:pt x="19" y="122"/>
                    <a:pt x="20" y="122"/>
                  </a:cubicBezTo>
                  <a:cubicBezTo>
                    <a:pt x="23" y="120"/>
                    <a:pt x="27" y="118"/>
                    <a:pt x="30" y="116"/>
                  </a:cubicBezTo>
                  <a:cubicBezTo>
                    <a:pt x="31" y="115"/>
                    <a:pt x="31" y="115"/>
                    <a:pt x="31" y="115"/>
                  </a:cubicBezTo>
                  <a:cubicBezTo>
                    <a:pt x="31" y="115"/>
                    <a:pt x="31" y="115"/>
                    <a:pt x="31" y="115"/>
                  </a:cubicBezTo>
                  <a:cubicBezTo>
                    <a:pt x="31" y="115"/>
                    <a:pt x="31" y="115"/>
                    <a:pt x="31" y="115"/>
                  </a:cubicBezTo>
                  <a:cubicBezTo>
                    <a:pt x="31" y="115"/>
                    <a:pt x="31" y="115"/>
                    <a:pt x="31" y="114"/>
                  </a:cubicBezTo>
                  <a:cubicBezTo>
                    <a:pt x="31" y="106"/>
                    <a:pt x="31" y="77"/>
                    <a:pt x="31" y="51"/>
                  </a:cubicBezTo>
                  <a:cubicBezTo>
                    <a:pt x="31" y="38"/>
                    <a:pt x="31" y="26"/>
                    <a:pt x="31" y="17"/>
                  </a:cubicBezTo>
                  <a:cubicBezTo>
                    <a:pt x="31" y="7"/>
                    <a:pt x="31" y="1"/>
                    <a:pt x="31" y="1"/>
                  </a:cubicBezTo>
                  <a:cubicBezTo>
                    <a:pt x="31" y="0"/>
                    <a:pt x="30"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804"/>
            <p:cNvSpPr>
              <a:spLocks noEditPoints="1"/>
            </p:cNvSpPr>
            <p:nvPr/>
          </p:nvSpPr>
          <p:spPr bwMode="auto">
            <a:xfrm>
              <a:off x="3099" y="3575"/>
              <a:ext cx="73" cy="161"/>
            </a:xfrm>
            <a:custGeom>
              <a:avLst/>
              <a:gdLst>
                <a:gd name="T0" fmla="*/ 21 w 31"/>
                <a:gd name="T1" fmla="*/ 61 h 68"/>
                <a:gd name="T2" fmla="*/ 28 w 31"/>
                <a:gd name="T3" fmla="*/ 56 h 68"/>
                <a:gd name="T4" fmla="*/ 21 w 31"/>
                <a:gd name="T5" fmla="*/ 64 h 68"/>
                <a:gd name="T6" fmla="*/ 21 w 31"/>
                <a:gd name="T7" fmla="*/ 55 h 68"/>
                <a:gd name="T8" fmla="*/ 28 w 31"/>
                <a:gd name="T9" fmla="*/ 43 h 68"/>
                <a:gd name="T10" fmla="*/ 27 w 31"/>
                <a:gd name="T11" fmla="*/ 49 h 68"/>
                <a:gd name="T12" fmla="*/ 21 w 31"/>
                <a:gd name="T13" fmla="*/ 51 h 68"/>
                <a:gd name="T14" fmla="*/ 28 w 31"/>
                <a:gd name="T15" fmla="*/ 34 h 68"/>
                <a:gd name="T16" fmla="*/ 28 w 31"/>
                <a:gd name="T17" fmla="*/ 41 h 68"/>
                <a:gd name="T18" fmla="*/ 26 w 31"/>
                <a:gd name="T19" fmla="*/ 41 h 68"/>
                <a:gd name="T20" fmla="*/ 21 w 31"/>
                <a:gd name="T21" fmla="*/ 42 h 68"/>
                <a:gd name="T22" fmla="*/ 28 w 31"/>
                <a:gd name="T23" fmla="*/ 24 h 68"/>
                <a:gd name="T24" fmla="*/ 26 w 31"/>
                <a:gd name="T25" fmla="*/ 33 h 68"/>
                <a:gd name="T26" fmla="*/ 21 w 31"/>
                <a:gd name="T27" fmla="*/ 32 h 68"/>
                <a:gd name="T28" fmla="*/ 28 w 31"/>
                <a:gd name="T29" fmla="*/ 16 h 68"/>
                <a:gd name="T30" fmla="*/ 27 w 31"/>
                <a:gd name="T31" fmla="*/ 21 h 68"/>
                <a:gd name="T32" fmla="*/ 17 w 31"/>
                <a:gd name="T33" fmla="*/ 65 h 68"/>
                <a:gd name="T34" fmla="*/ 4 w 31"/>
                <a:gd name="T35" fmla="*/ 41 h 68"/>
                <a:gd name="T36" fmla="*/ 13 w 31"/>
                <a:gd name="T37" fmla="*/ 14 h 68"/>
                <a:gd name="T38" fmla="*/ 17 w 31"/>
                <a:gd name="T39" fmla="*/ 26 h 68"/>
                <a:gd name="T40" fmla="*/ 17 w 31"/>
                <a:gd name="T41" fmla="*/ 65 h 68"/>
                <a:gd name="T42" fmla="*/ 21 w 31"/>
                <a:gd name="T43" fmla="*/ 20 h 68"/>
                <a:gd name="T44" fmla="*/ 28 w 31"/>
                <a:gd name="T45" fmla="*/ 13 h 68"/>
                <a:gd name="T46" fmla="*/ 21 w 31"/>
                <a:gd name="T47" fmla="*/ 23 h 68"/>
                <a:gd name="T48" fmla="*/ 20 w 31"/>
                <a:gd name="T49" fmla="*/ 13 h 68"/>
                <a:gd name="T50" fmla="*/ 27 w 31"/>
                <a:gd name="T51" fmla="*/ 8 h 68"/>
                <a:gd name="T52" fmla="*/ 18 w 31"/>
                <a:gd name="T53" fmla="*/ 10 h 68"/>
                <a:gd name="T54" fmla="*/ 14 w 31"/>
                <a:gd name="T55" fmla="*/ 4 h 68"/>
                <a:gd name="T56" fmla="*/ 25 w 31"/>
                <a:gd name="T57" fmla="*/ 4 h 68"/>
                <a:gd name="T58" fmla="*/ 23 w 31"/>
                <a:gd name="T59" fmla="*/ 0 h 68"/>
                <a:gd name="T60" fmla="*/ 12 w 31"/>
                <a:gd name="T61" fmla="*/ 1 h 68"/>
                <a:gd name="T62" fmla="*/ 1 w 31"/>
                <a:gd name="T63" fmla="*/ 10 h 68"/>
                <a:gd name="T64" fmla="*/ 1 w 31"/>
                <a:gd name="T65" fmla="*/ 10 h 68"/>
                <a:gd name="T66" fmla="*/ 1 w 31"/>
                <a:gd name="T67" fmla="*/ 11 h 68"/>
                <a:gd name="T68" fmla="*/ 1 w 31"/>
                <a:gd name="T69" fmla="*/ 11 h 68"/>
                <a:gd name="T70" fmla="*/ 1 w 31"/>
                <a:gd name="T71" fmla="*/ 41 h 68"/>
                <a:gd name="T72" fmla="*/ 1 w 31"/>
                <a:gd name="T73" fmla="*/ 66 h 68"/>
                <a:gd name="T74" fmla="*/ 18 w 31"/>
                <a:gd name="T75" fmla="*/ 68 h 68"/>
                <a:gd name="T76" fmla="*/ 20 w 31"/>
                <a:gd name="T77" fmla="*/ 68 h 68"/>
                <a:gd name="T78" fmla="*/ 23 w 31"/>
                <a:gd name="T79" fmla="*/ 67 h 68"/>
                <a:gd name="T80" fmla="*/ 24 w 31"/>
                <a:gd name="T81" fmla="*/ 66 h 68"/>
                <a:gd name="T82" fmla="*/ 31 w 31"/>
                <a:gd name="T83" fmla="*/ 61 h 68"/>
                <a:gd name="T84" fmla="*/ 31 w 31"/>
                <a:gd name="T85" fmla="*/ 61 h 68"/>
                <a:gd name="T86" fmla="*/ 31 w 31"/>
                <a:gd name="T87" fmla="*/ 5 h 68"/>
                <a:gd name="T88" fmla="*/ 31 w 31"/>
                <a:gd name="T89" fmla="*/ 2 h 68"/>
                <a:gd name="T90" fmla="*/ 31 w 31"/>
                <a:gd name="T91" fmla="*/ 2 h 68"/>
                <a:gd name="T92" fmla="*/ 31 w 31"/>
                <a:gd name="T93" fmla="*/ 2 h 68"/>
                <a:gd name="T94" fmla="*/ 31 w 31"/>
                <a:gd name="T95" fmla="*/ 1 h 68"/>
                <a:gd name="T96" fmla="*/ 29 w 31"/>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68">
                  <a:moveTo>
                    <a:pt x="21" y="64"/>
                  </a:moveTo>
                  <a:cubicBezTo>
                    <a:pt x="21" y="63"/>
                    <a:pt x="21" y="62"/>
                    <a:pt x="21" y="61"/>
                  </a:cubicBezTo>
                  <a:cubicBezTo>
                    <a:pt x="23" y="58"/>
                    <a:pt x="25" y="54"/>
                    <a:pt x="28" y="51"/>
                  </a:cubicBezTo>
                  <a:cubicBezTo>
                    <a:pt x="28" y="53"/>
                    <a:pt x="28" y="55"/>
                    <a:pt x="28" y="56"/>
                  </a:cubicBezTo>
                  <a:cubicBezTo>
                    <a:pt x="27" y="58"/>
                    <a:pt x="25" y="60"/>
                    <a:pt x="24" y="62"/>
                  </a:cubicBezTo>
                  <a:cubicBezTo>
                    <a:pt x="23" y="62"/>
                    <a:pt x="22" y="63"/>
                    <a:pt x="21" y="64"/>
                  </a:cubicBezTo>
                  <a:moveTo>
                    <a:pt x="21" y="58"/>
                  </a:moveTo>
                  <a:cubicBezTo>
                    <a:pt x="21" y="57"/>
                    <a:pt x="21" y="56"/>
                    <a:pt x="21" y="55"/>
                  </a:cubicBezTo>
                  <a:cubicBezTo>
                    <a:pt x="21" y="54"/>
                    <a:pt x="21" y="54"/>
                    <a:pt x="21" y="54"/>
                  </a:cubicBezTo>
                  <a:cubicBezTo>
                    <a:pt x="23" y="50"/>
                    <a:pt x="25" y="46"/>
                    <a:pt x="28" y="43"/>
                  </a:cubicBezTo>
                  <a:cubicBezTo>
                    <a:pt x="28" y="45"/>
                    <a:pt x="28" y="47"/>
                    <a:pt x="28" y="48"/>
                  </a:cubicBezTo>
                  <a:cubicBezTo>
                    <a:pt x="27" y="49"/>
                    <a:pt x="27" y="49"/>
                    <a:pt x="27" y="49"/>
                  </a:cubicBezTo>
                  <a:cubicBezTo>
                    <a:pt x="25" y="52"/>
                    <a:pt x="23" y="55"/>
                    <a:pt x="21" y="58"/>
                  </a:cubicBezTo>
                  <a:moveTo>
                    <a:pt x="21" y="51"/>
                  </a:moveTo>
                  <a:cubicBezTo>
                    <a:pt x="21" y="49"/>
                    <a:pt x="21" y="47"/>
                    <a:pt x="21" y="46"/>
                  </a:cubicBezTo>
                  <a:cubicBezTo>
                    <a:pt x="23" y="42"/>
                    <a:pt x="25" y="38"/>
                    <a:pt x="28" y="34"/>
                  </a:cubicBezTo>
                  <a:cubicBezTo>
                    <a:pt x="28" y="37"/>
                    <a:pt x="28" y="39"/>
                    <a:pt x="28" y="41"/>
                  </a:cubicBezTo>
                  <a:cubicBezTo>
                    <a:pt x="28" y="41"/>
                    <a:pt x="28" y="41"/>
                    <a:pt x="28" y="41"/>
                  </a:cubicBezTo>
                  <a:cubicBezTo>
                    <a:pt x="27" y="41"/>
                    <a:pt x="27" y="41"/>
                    <a:pt x="27" y="41"/>
                  </a:cubicBezTo>
                  <a:cubicBezTo>
                    <a:pt x="27" y="41"/>
                    <a:pt x="27" y="41"/>
                    <a:pt x="26" y="41"/>
                  </a:cubicBezTo>
                  <a:cubicBezTo>
                    <a:pt x="24" y="44"/>
                    <a:pt x="23" y="48"/>
                    <a:pt x="21" y="51"/>
                  </a:cubicBezTo>
                  <a:moveTo>
                    <a:pt x="21" y="42"/>
                  </a:moveTo>
                  <a:cubicBezTo>
                    <a:pt x="21" y="40"/>
                    <a:pt x="21" y="37"/>
                    <a:pt x="21" y="35"/>
                  </a:cubicBezTo>
                  <a:cubicBezTo>
                    <a:pt x="23" y="31"/>
                    <a:pt x="25" y="28"/>
                    <a:pt x="28" y="24"/>
                  </a:cubicBezTo>
                  <a:cubicBezTo>
                    <a:pt x="28" y="26"/>
                    <a:pt x="28" y="29"/>
                    <a:pt x="28" y="31"/>
                  </a:cubicBezTo>
                  <a:cubicBezTo>
                    <a:pt x="27" y="32"/>
                    <a:pt x="27" y="32"/>
                    <a:pt x="26" y="33"/>
                  </a:cubicBezTo>
                  <a:cubicBezTo>
                    <a:pt x="24" y="36"/>
                    <a:pt x="23" y="39"/>
                    <a:pt x="21" y="42"/>
                  </a:cubicBezTo>
                  <a:moveTo>
                    <a:pt x="21" y="32"/>
                  </a:moveTo>
                  <a:cubicBezTo>
                    <a:pt x="21" y="30"/>
                    <a:pt x="21" y="28"/>
                    <a:pt x="21" y="26"/>
                  </a:cubicBezTo>
                  <a:cubicBezTo>
                    <a:pt x="23" y="22"/>
                    <a:pt x="25" y="19"/>
                    <a:pt x="28" y="16"/>
                  </a:cubicBezTo>
                  <a:cubicBezTo>
                    <a:pt x="28" y="18"/>
                    <a:pt x="28" y="19"/>
                    <a:pt x="28" y="21"/>
                  </a:cubicBezTo>
                  <a:cubicBezTo>
                    <a:pt x="27" y="21"/>
                    <a:pt x="27" y="21"/>
                    <a:pt x="27" y="21"/>
                  </a:cubicBezTo>
                  <a:cubicBezTo>
                    <a:pt x="25" y="25"/>
                    <a:pt x="23" y="28"/>
                    <a:pt x="21" y="32"/>
                  </a:cubicBezTo>
                  <a:moveTo>
                    <a:pt x="17" y="65"/>
                  </a:moveTo>
                  <a:cubicBezTo>
                    <a:pt x="12" y="64"/>
                    <a:pt x="9" y="64"/>
                    <a:pt x="4" y="64"/>
                  </a:cubicBezTo>
                  <a:cubicBezTo>
                    <a:pt x="4" y="56"/>
                    <a:pt x="4" y="48"/>
                    <a:pt x="4" y="41"/>
                  </a:cubicBezTo>
                  <a:cubicBezTo>
                    <a:pt x="4" y="31"/>
                    <a:pt x="4" y="21"/>
                    <a:pt x="4" y="13"/>
                  </a:cubicBezTo>
                  <a:cubicBezTo>
                    <a:pt x="7" y="13"/>
                    <a:pt x="10" y="13"/>
                    <a:pt x="13" y="14"/>
                  </a:cubicBezTo>
                  <a:cubicBezTo>
                    <a:pt x="14" y="14"/>
                    <a:pt x="16" y="14"/>
                    <a:pt x="17" y="14"/>
                  </a:cubicBezTo>
                  <a:cubicBezTo>
                    <a:pt x="17" y="16"/>
                    <a:pt x="17" y="21"/>
                    <a:pt x="17" y="26"/>
                  </a:cubicBezTo>
                  <a:cubicBezTo>
                    <a:pt x="17" y="35"/>
                    <a:pt x="17" y="45"/>
                    <a:pt x="17" y="55"/>
                  </a:cubicBezTo>
                  <a:cubicBezTo>
                    <a:pt x="17" y="58"/>
                    <a:pt x="17" y="62"/>
                    <a:pt x="17" y="65"/>
                  </a:cubicBezTo>
                  <a:moveTo>
                    <a:pt x="21" y="23"/>
                  </a:moveTo>
                  <a:cubicBezTo>
                    <a:pt x="21" y="22"/>
                    <a:pt x="21" y="21"/>
                    <a:pt x="21" y="20"/>
                  </a:cubicBezTo>
                  <a:cubicBezTo>
                    <a:pt x="23" y="16"/>
                    <a:pt x="25" y="13"/>
                    <a:pt x="27" y="10"/>
                  </a:cubicBezTo>
                  <a:cubicBezTo>
                    <a:pt x="27" y="11"/>
                    <a:pt x="27" y="12"/>
                    <a:pt x="28" y="13"/>
                  </a:cubicBezTo>
                  <a:cubicBezTo>
                    <a:pt x="27" y="14"/>
                    <a:pt x="27" y="14"/>
                    <a:pt x="27" y="14"/>
                  </a:cubicBezTo>
                  <a:cubicBezTo>
                    <a:pt x="25" y="16"/>
                    <a:pt x="23" y="20"/>
                    <a:pt x="21" y="23"/>
                  </a:cubicBezTo>
                  <a:moveTo>
                    <a:pt x="20" y="17"/>
                  </a:moveTo>
                  <a:cubicBezTo>
                    <a:pt x="20" y="15"/>
                    <a:pt x="20" y="14"/>
                    <a:pt x="20" y="13"/>
                  </a:cubicBezTo>
                  <a:cubicBezTo>
                    <a:pt x="23" y="10"/>
                    <a:pt x="25" y="8"/>
                    <a:pt x="27" y="6"/>
                  </a:cubicBezTo>
                  <a:cubicBezTo>
                    <a:pt x="27" y="7"/>
                    <a:pt x="27" y="7"/>
                    <a:pt x="27" y="8"/>
                  </a:cubicBezTo>
                  <a:cubicBezTo>
                    <a:pt x="25" y="10"/>
                    <a:pt x="23" y="13"/>
                    <a:pt x="20" y="17"/>
                  </a:cubicBezTo>
                  <a:moveTo>
                    <a:pt x="18" y="10"/>
                  </a:moveTo>
                  <a:cubicBezTo>
                    <a:pt x="17" y="10"/>
                    <a:pt x="12" y="10"/>
                    <a:pt x="7" y="10"/>
                  </a:cubicBezTo>
                  <a:cubicBezTo>
                    <a:pt x="11"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2"/>
                    <a:pt x="0" y="12"/>
                    <a:pt x="0" y="12"/>
                  </a:cubicBezTo>
                  <a:cubicBezTo>
                    <a:pt x="1" y="20"/>
                    <a:pt x="1" y="30"/>
                    <a:pt x="1" y="41"/>
                  </a:cubicBezTo>
                  <a:cubicBezTo>
                    <a:pt x="1" y="49"/>
                    <a:pt x="1" y="57"/>
                    <a:pt x="1" y="66"/>
                  </a:cubicBezTo>
                  <a:cubicBezTo>
                    <a:pt x="1" y="66"/>
                    <a:pt x="1" y="66"/>
                    <a:pt x="1" y="66"/>
                  </a:cubicBezTo>
                  <a:cubicBezTo>
                    <a:pt x="1" y="67"/>
                    <a:pt x="2" y="67"/>
                    <a:pt x="3" y="68"/>
                  </a:cubicBezTo>
                  <a:cubicBezTo>
                    <a:pt x="9" y="68"/>
                    <a:pt x="12" y="68"/>
                    <a:pt x="18" y="68"/>
                  </a:cubicBezTo>
                  <a:cubicBezTo>
                    <a:pt x="19" y="68"/>
                    <a:pt x="19" y="68"/>
                    <a:pt x="19" y="68"/>
                  </a:cubicBezTo>
                  <a:cubicBezTo>
                    <a:pt x="19" y="68"/>
                    <a:pt x="20" y="68"/>
                    <a:pt x="20" y="68"/>
                  </a:cubicBezTo>
                  <a:cubicBezTo>
                    <a:pt x="21" y="68"/>
                    <a:pt x="22" y="67"/>
                    <a:pt x="23" y="67"/>
                  </a:cubicBezTo>
                  <a:cubicBezTo>
                    <a:pt x="23" y="67"/>
                    <a:pt x="23" y="67"/>
                    <a:pt x="23" y="67"/>
                  </a:cubicBezTo>
                  <a:cubicBezTo>
                    <a:pt x="23" y="67"/>
                    <a:pt x="23" y="67"/>
                    <a:pt x="23" y="67"/>
                  </a:cubicBezTo>
                  <a:cubicBezTo>
                    <a:pt x="24" y="66"/>
                    <a:pt x="24" y="66"/>
                    <a:pt x="24" y="66"/>
                  </a:cubicBezTo>
                  <a:cubicBezTo>
                    <a:pt x="26" y="65"/>
                    <a:pt x="28" y="63"/>
                    <a:pt x="31" y="62"/>
                  </a:cubicBezTo>
                  <a:cubicBezTo>
                    <a:pt x="31" y="61"/>
                    <a:pt x="31" y="61"/>
                    <a:pt x="31" y="61"/>
                  </a:cubicBezTo>
                  <a:cubicBezTo>
                    <a:pt x="31" y="61"/>
                    <a:pt x="31" y="61"/>
                    <a:pt x="31" y="61"/>
                  </a:cubicBezTo>
                  <a:cubicBezTo>
                    <a:pt x="31" y="61"/>
                    <a:pt x="31" y="61"/>
                    <a:pt x="31" y="61"/>
                  </a:cubicBezTo>
                  <a:cubicBezTo>
                    <a:pt x="31" y="61"/>
                    <a:pt x="31" y="61"/>
                    <a:pt x="31" y="60"/>
                  </a:cubicBezTo>
                  <a:cubicBezTo>
                    <a:pt x="31" y="45"/>
                    <a:pt x="31" y="15"/>
                    <a:pt x="31" y="5"/>
                  </a:cubicBezTo>
                  <a:cubicBezTo>
                    <a:pt x="31" y="4"/>
                    <a:pt x="31" y="4"/>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0"/>
                    <a:pt x="29" y="0"/>
                  </a:cubicBezTo>
                  <a:cubicBezTo>
                    <a:pt x="28"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805"/>
            <p:cNvSpPr>
              <a:spLocks noEditPoints="1"/>
            </p:cNvSpPr>
            <p:nvPr/>
          </p:nvSpPr>
          <p:spPr bwMode="auto">
            <a:xfrm>
              <a:off x="3340" y="3549"/>
              <a:ext cx="74" cy="187"/>
            </a:xfrm>
            <a:custGeom>
              <a:avLst/>
              <a:gdLst>
                <a:gd name="T0" fmla="*/ 27 w 31"/>
                <a:gd name="T1" fmla="*/ 67 h 79"/>
                <a:gd name="T2" fmla="*/ 23 w 31"/>
                <a:gd name="T3" fmla="*/ 73 h 79"/>
                <a:gd name="T4" fmla="*/ 20 w 31"/>
                <a:gd name="T5" fmla="*/ 67 h 79"/>
                <a:gd name="T6" fmla="*/ 20 w 31"/>
                <a:gd name="T7" fmla="*/ 67 h 79"/>
                <a:gd name="T8" fmla="*/ 27 w 31"/>
                <a:gd name="T9" fmla="*/ 64 h 79"/>
                <a:gd name="T10" fmla="*/ 20 w 31"/>
                <a:gd name="T11" fmla="*/ 64 h 79"/>
                <a:gd name="T12" fmla="*/ 21 w 31"/>
                <a:gd name="T13" fmla="*/ 59 h 79"/>
                <a:gd name="T14" fmla="*/ 27 w 31"/>
                <a:gd name="T15" fmla="*/ 56 h 79"/>
                <a:gd name="T16" fmla="*/ 20 w 31"/>
                <a:gd name="T17" fmla="*/ 64 h 79"/>
                <a:gd name="T18" fmla="*/ 20 w 31"/>
                <a:gd name="T19" fmla="*/ 51 h 79"/>
                <a:gd name="T20" fmla="*/ 27 w 31"/>
                <a:gd name="T21" fmla="*/ 43 h 79"/>
                <a:gd name="T22" fmla="*/ 26 w 31"/>
                <a:gd name="T23" fmla="*/ 47 h 79"/>
                <a:gd name="T24" fmla="*/ 20 w 31"/>
                <a:gd name="T25" fmla="*/ 48 h 79"/>
                <a:gd name="T26" fmla="*/ 27 w 31"/>
                <a:gd name="T27" fmla="*/ 33 h 79"/>
                <a:gd name="T28" fmla="*/ 27 w 31"/>
                <a:gd name="T29" fmla="*/ 40 h 79"/>
                <a:gd name="T30" fmla="*/ 20 w 31"/>
                <a:gd name="T31" fmla="*/ 39 h 79"/>
                <a:gd name="T32" fmla="*/ 21 w 31"/>
                <a:gd name="T33" fmla="*/ 33 h 79"/>
                <a:gd name="T34" fmla="*/ 27 w 31"/>
                <a:gd name="T35" fmla="*/ 30 h 79"/>
                <a:gd name="T36" fmla="*/ 20 w 31"/>
                <a:gd name="T37" fmla="*/ 39 h 79"/>
                <a:gd name="T38" fmla="*/ 20 w 31"/>
                <a:gd name="T39" fmla="*/ 27 h 79"/>
                <a:gd name="T40" fmla="*/ 22 w 31"/>
                <a:gd name="T41" fmla="*/ 26 h 79"/>
                <a:gd name="T42" fmla="*/ 27 w 31"/>
                <a:gd name="T43" fmla="*/ 19 h 79"/>
                <a:gd name="T44" fmla="*/ 27 w 31"/>
                <a:gd name="T45" fmla="*/ 24 h 79"/>
                <a:gd name="T46" fmla="*/ 26 w 31"/>
                <a:gd name="T47" fmla="*/ 24 h 79"/>
                <a:gd name="T48" fmla="*/ 17 w 31"/>
                <a:gd name="T49" fmla="*/ 76 h 79"/>
                <a:gd name="T50" fmla="*/ 4 w 31"/>
                <a:gd name="T51" fmla="*/ 47 h 79"/>
                <a:gd name="T52" fmla="*/ 12 w 31"/>
                <a:gd name="T53" fmla="*/ 13 h 79"/>
                <a:gd name="T54" fmla="*/ 16 w 31"/>
                <a:gd name="T55" fmla="*/ 30 h 79"/>
                <a:gd name="T56" fmla="*/ 17 w 31"/>
                <a:gd name="T57" fmla="*/ 76 h 79"/>
                <a:gd name="T58" fmla="*/ 20 w 31"/>
                <a:gd name="T59" fmla="*/ 21 h 79"/>
                <a:gd name="T60" fmla="*/ 27 w 31"/>
                <a:gd name="T61" fmla="*/ 17 h 79"/>
                <a:gd name="T62" fmla="*/ 20 w 31"/>
                <a:gd name="T63" fmla="*/ 24 h 79"/>
                <a:gd name="T64" fmla="*/ 20 w 31"/>
                <a:gd name="T65" fmla="*/ 13 h 79"/>
                <a:gd name="T66" fmla="*/ 27 w 31"/>
                <a:gd name="T67" fmla="*/ 9 h 79"/>
                <a:gd name="T68" fmla="*/ 20 w 31"/>
                <a:gd name="T69" fmla="*/ 18 h 79"/>
                <a:gd name="T70" fmla="*/ 6 w 31"/>
                <a:gd name="T71" fmla="*/ 9 h 79"/>
                <a:gd name="T72" fmla="*/ 22 w 31"/>
                <a:gd name="T73" fmla="*/ 3 h 79"/>
                <a:gd name="T74" fmla="*/ 18 w 31"/>
                <a:gd name="T75" fmla="*/ 10 h 79"/>
                <a:gd name="T76" fmla="*/ 12 w 31"/>
                <a:gd name="T77" fmla="*/ 0 h 79"/>
                <a:gd name="T78" fmla="*/ 8 w 31"/>
                <a:gd name="T79" fmla="*/ 3 h 79"/>
                <a:gd name="T80" fmla="*/ 0 w 31"/>
                <a:gd name="T81" fmla="*/ 10 h 79"/>
                <a:gd name="T82" fmla="*/ 0 w 31"/>
                <a:gd name="T83" fmla="*/ 10 h 79"/>
                <a:gd name="T84" fmla="*/ 0 w 31"/>
                <a:gd name="T85" fmla="*/ 11 h 79"/>
                <a:gd name="T86" fmla="*/ 0 w 31"/>
                <a:gd name="T87" fmla="*/ 11 h 79"/>
                <a:gd name="T88" fmla="*/ 0 w 31"/>
                <a:gd name="T89" fmla="*/ 77 h 79"/>
                <a:gd name="T90" fmla="*/ 2 w 31"/>
                <a:gd name="T91" fmla="*/ 79 h 79"/>
                <a:gd name="T92" fmla="*/ 18 w 31"/>
                <a:gd name="T93" fmla="*/ 79 h 79"/>
                <a:gd name="T94" fmla="*/ 30 w 31"/>
                <a:gd name="T95" fmla="*/ 73 h 79"/>
                <a:gd name="T96" fmla="*/ 30 w 31"/>
                <a:gd name="T97" fmla="*/ 72 h 79"/>
                <a:gd name="T98" fmla="*/ 31 w 31"/>
                <a:gd name="T99" fmla="*/ 71 h 79"/>
                <a:gd name="T100" fmla="*/ 30 w 31"/>
                <a:gd name="T101" fmla="*/ 3 h 79"/>
                <a:gd name="T102" fmla="*/ 30 w 31"/>
                <a:gd name="T103" fmla="*/ 2 h 79"/>
                <a:gd name="T104" fmla="*/ 30 w 31"/>
                <a:gd name="T105" fmla="*/ 2 h 79"/>
                <a:gd name="T106" fmla="*/ 30 w 31"/>
                <a:gd name="T107" fmla="*/ 1 h 79"/>
                <a:gd name="T108" fmla="*/ 30 w 31"/>
                <a:gd name="T109" fmla="*/ 1 h 79"/>
                <a:gd name="T110" fmla="*/ 22 w 31"/>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79">
                  <a:moveTo>
                    <a:pt x="23" y="73"/>
                  </a:moveTo>
                  <a:cubicBezTo>
                    <a:pt x="24" y="71"/>
                    <a:pt x="26" y="69"/>
                    <a:pt x="27" y="67"/>
                  </a:cubicBezTo>
                  <a:cubicBezTo>
                    <a:pt x="27" y="68"/>
                    <a:pt x="27" y="69"/>
                    <a:pt x="27" y="70"/>
                  </a:cubicBezTo>
                  <a:cubicBezTo>
                    <a:pt x="26" y="71"/>
                    <a:pt x="24" y="72"/>
                    <a:pt x="23" y="73"/>
                  </a:cubicBezTo>
                  <a:moveTo>
                    <a:pt x="20" y="74"/>
                  </a:moveTo>
                  <a:cubicBezTo>
                    <a:pt x="20" y="72"/>
                    <a:pt x="20" y="69"/>
                    <a:pt x="20" y="67"/>
                  </a:cubicBezTo>
                  <a:cubicBezTo>
                    <a:pt x="20" y="67"/>
                    <a:pt x="20" y="67"/>
                    <a:pt x="20" y="67"/>
                  </a:cubicBezTo>
                  <a:cubicBezTo>
                    <a:pt x="20" y="67"/>
                    <a:pt x="20" y="67"/>
                    <a:pt x="20" y="67"/>
                  </a:cubicBezTo>
                  <a:cubicBezTo>
                    <a:pt x="22" y="64"/>
                    <a:pt x="25" y="61"/>
                    <a:pt x="27" y="58"/>
                  </a:cubicBezTo>
                  <a:cubicBezTo>
                    <a:pt x="27" y="60"/>
                    <a:pt x="27" y="62"/>
                    <a:pt x="27" y="64"/>
                  </a:cubicBezTo>
                  <a:cubicBezTo>
                    <a:pt x="25" y="67"/>
                    <a:pt x="22" y="70"/>
                    <a:pt x="20" y="74"/>
                  </a:cubicBezTo>
                  <a:moveTo>
                    <a:pt x="20" y="64"/>
                  </a:moveTo>
                  <a:cubicBezTo>
                    <a:pt x="20" y="62"/>
                    <a:pt x="20" y="61"/>
                    <a:pt x="20" y="59"/>
                  </a:cubicBezTo>
                  <a:cubicBezTo>
                    <a:pt x="21" y="59"/>
                    <a:pt x="21" y="59"/>
                    <a:pt x="21" y="59"/>
                  </a:cubicBezTo>
                  <a:cubicBezTo>
                    <a:pt x="23" y="56"/>
                    <a:pt x="25" y="52"/>
                    <a:pt x="27" y="49"/>
                  </a:cubicBezTo>
                  <a:cubicBezTo>
                    <a:pt x="27" y="52"/>
                    <a:pt x="27" y="54"/>
                    <a:pt x="27" y="56"/>
                  </a:cubicBezTo>
                  <a:cubicBezTo>
                    <a:pt x="26" y="56"/>
                    <a:pt x="26" y="56"/>
                    <a:pt x="26" y="56"/>
                  </a:cubicBezTo>
                  <a:cubicBezTo>
                    <a:pt x="24" y="59"/>
                    <a:pt x="22" y="61"/>
                    <a:pt x="20" y="64"/>
                  </a:cubicBezTo>
                  <a:moveTo>
                    <a:pt x="20" y="56"/>
                  </a:moveTo>
                  <a:cubicBezTo>
                    <a:pt x="20" y="54"/>
                    <a:pt x="20" y="52"/>
                    <a:pt x="20" y="51"/>
                  </a:cubicBezTo>
                  <a:cubicBezTo>
                    <a:pt x="21" y="50"/>
                    <a:pt x="21" y="50"/>
                    <a:pt x="21" y="50"/>
                  </a:cubicBezTo>
                  <a:cubicBezTo>
                    <a:pt x="23" y="48"/>
                    <a:pt x="25" y="45"/>
                    <a:pt x="27" y="43"/>
                  </a:cubicBezTo>
                  <a:cubicBezTo>
                    <a:pt x="27" y="44"/>
                    <a:pt x="27" y="45"/>
                    <a:pt x="27" y="47"/>
                  </a:cubicBezTo>
                  <a:cubicBezTo>
                    <a:pt x="26" y="47"/>
                    <a:pt x="26" y="47"/>
                    <a:pt x="26" y="47"/>
                  </a:cubicBezTo>
                  <a:cubicBezTo>
                    <a:pt x="24" y="50"/>
                    <a:pt x="22" y="53"/>
                    <a:pt x="20" y="56"/>
                  </a:cubicBezTo>
                  <a:moveTo>
                    <a:pt x="20" y="48"/>
                  </a:moveTo>
                  <a:cubicBezTo>
                    <a:pt x="20" y="46"/>
                    <a:pt x="20" y="44"/>
                    <a:pt x="20" y="41"/>
                  </a:cubicBezTo>
                  <a:cubicBezTo>
                    <a:pt x="22" y="39"/>
                    <a:pt x="25" y="36"/>
                    <a:pt x="27" y="33"/>
                  </a:cubicBezTo>
                  <a:cubicBezTo>
                    <a:pt x="27" y="35"/>
                    <a:pt x="27" y="38"/>
                    <a:pt x="27" y="40"/>
                  </a:cubicBezTo>
                  <a:cubicBezTo>
                    <a:pt x="27" y="40"/>
                    <a:pt x="27" y="40"/>
                    <a:pt x="27" y="40"/>
                  </a:cubicBezTo>
                  <a:cubicBezTo>
                    <a:pt x="25" y="43"/>
                    <a:pt x="22" y="46"/>
                    <a:pt x="20" y="48"/>
                  </a:cubicBezTo>
                  <a:moveTo>
                    <a:pt x="20" y="39"/>
                  </a:moveTo>
                  <a:cubicBezTo>
                    <a:pt x="20" y="37"/>
                    <a:pt x="20" y="35"/>
                    <a:pt x="20" y="34"/>
                  </a:cubicBezTo>
                  <a:cubicBezTo>
                    <a:pt x="21" y="33"/>
                    <a:pt x="21" y="33"/>
                    <a:pt x="21" y="33"/>
                  </a:cubicBezTo>
                  <a:cubicBezTo>
                    <a:pt x="23" y="31"/>
                    <a:pt x="25" y="28"/>
                    <a:pt x="27" y="26"/>
                  </a:cubicBezTo>
                  <a:cubicBezTo>
                    <a:pt x="27" y="27"/>
                    <a:pt x="27" y="29"/>
                    <a:pt x="27" y="30"/>
                  </a:cubicBezTo>
                  <a:cubicBezTo>
                    <a:pt x="27" y="30"/>
                    <a:pt x="27" y="30"/>
                    <a:pt x="27" y="30"/>
                  </a:cubicBezTo>
                  <a:cubicBezTo>
                    <a:pt x="24" y="33"/>
                    <a:pt x="22" y="36"/>
                    <a:pt x="20" y="39"/>
                  </a:cubicBezTo>
                  <a:moveTo>
                    <a:pt x="20" y="32"/>
                  </a:moveTo>
                  <a:cubicBezTo>
                    <a:pt x="20" y="30"/>
                    <a:pt x="20" y="29"/>
                    <a:pt x="20" y="27"/>
                  </a:cubicBezTo>
                  <a:cubicBezTo>
                    <a:pt x="20" y="27"/>
                    <a:pt x="21" y="27"/>
                    <a:pt x="21" y="27"/>
                  </a:cubicBezTo>
                  <a:cubicBezTo>
                    <a:pt x="22" y="27"/>
                    <a:pt x="22" y="26"/>
                    <a:pt x="22" y="26"/>
                  </a:cubicBezTo>
                  <a:cubicBezTo>
                    <a:pt x="21" y="25"/>
                    <a:pt x="21" y="25"/>
                    <a:pt x="21" y="25"/>
                  </a:cubicBezTo>
                  <a:cubicBezTo>
                    <a:pt x="23" y="23"/>
                    <a:pt x="25" y="21"/>
                    <a:pt x="27" y="19"/>
                  </a:cubicBezTo>
                  <a:cubicBezTo>
                    <a:pt x="27" y="21"/>
                    <a:pt x="27" y="23"/>
                    <a:pt x="27" y="24"/>
                  </a:cubicBezTo>
                  <a:cubicBezTo>
                    <a:pt x="27" y="24"/>
                    <a:pt x="27" y="24"/>
                    <a:pt x="27" y="24"/>
                  </a:cubicBezTo>
                  <a:cubicBezTo>
                    <a:pt x="27" y="24"/>
                    <a:pt x="26" y="24"/>
                    <a:pt x="26" y="24"/>
                  </a:cubicBezTo>
                  <a:cubicBezTo>
                    <a:pt x="26" y="24"/>
                    <a:pt x="26" y="24"/>
                    <a:pt x="26" y="24"/>
                  </a:cubicBezTo>
                  <a:cubicBezTo>
                    <a:pt x="24" y="27"/>
                    <a:pt x="22" y="29"/>
                    <a:pt x="20" y="32"/>
                  </a:cubicBezTo>
                  <a:moveTo>
                    <a:pt x="17" y="76"/>
                  </a:moveTo>
                  <a:cubicBezTo>
                    <a:pt x="12" y="75"/>
                    <a:pt x="8" y="75"/>
                    <a:pt x="4" y="75"/>
                  </a:cubicBezTo>
                  <a:cubicBezTo>
                    <a:pt x="4" y="67"/>
                    <a:pt x="4" y="57"/>
                    <a:pt x="4" y="47"/>
                  </a:cubicBezTo>
                  <a:cubicBezTo>
                    <a:pt x="4" y="34"/>
                    <a:pt x="4" y="22"/>
                    <a:pt x="3" y="13"/>
                  </a:cubicBezTo>
                  <a:cubicBezTo>
                    <a:pt x="6" y="13"/>
                    <a:pt x="9" y="13"/>
                    <a:pt x="12" y="13"/>
                  </a:cubicBezTo>
                  <a:cubicBezTo>
                    <a:pt x="14" y="13"/>
                    <a:pt x="15" y="13"/>
                    <a:pt x="16" y="13"/>
                  </a:cubicBezTo>
                  <a:cubicBezTo>
                    <a:pt x="16" y="16"/>
                    <a:pt x="16" y="22"/>
                    <a:pt x="16" y="30"/>
                  </a:cubicBezTo>
                  <a:cubicBezTo>
                    <a:pt x="16" y="41"/>
                    <a:pt x="17" y="54"/>
                    <a:pt x="17" y="64"/>
                  </a:cubicBezTo>
                  <a:cubicBezTo>
                    <a:pt x="17" y="69"/>
                    <a:pt x="17" y="73"/>
                    <a:pt x="17" y="76"/>
                  </a:cubicBezTo>
                  <a:moveTo>
                    <a:pt x="20" y="24"/>
                  </a:moveTo>
                  <a:cubicBezTo>
                    <a:pt x="20" y="23"/>
                    <a:pt x="20" y="22"/>
                    <a:pt x="20" y="21"/>
                  </a:cubicBezTo>
                  <a:cubicBezTo>
                    <a:pt x="22" y="18"/>
                    <a:pt x="24" y="15"/>
                    <a:pt x="27" y="12"/>
                  </a:cubicBezTo>
                  <a:cubicBezTo>
                    <a:pt x="27" y="13"/>
                    <a:pt x="27" y="15"/>
                    <a:pt x="27" y="17"/>
                  </a:cubicBezTo>
                  <a:cubicBezTo>
                    <a:pt x="26" y="17"/>
                    <a:pt x="26" y="17"/>
                    <a:pt x="26" y="17"/>
                  </a:cubicBezTo>
                  <a:cubicBezTo>
                    <a:pt x="24" y="20"/>
                    <a:pt x="22" y="22"/>
                    <a:pt x="20" y="24"/>
                  </a:cubicBezTo>
                  <a:moveTo>
                    <a:pt x="20" y="18"/>
                  </a:moveTo>
                  <a:cubicBezTo>
                    <a:pt x="20" y="16"/>
                    <a:pt x="20" y="14"/>
                    <a:pt x="20" y="13"/>
                  </a:cubicBezTo>
                  <a:cubicBezTo>
                    <a:pt x="23" y="10"/>
                    <a:pt x="25" y="8"/>
                    <a:pt x="27" y="6"/>
                  </a:cubicBezTo>
                  <a:cubicBezTo>
                    <a:pt x="27" y="7"/>
                    <a:pt x="27" y="8"/>
                    <a:pt x="27" y="9"/>
                  </a:cubicBezTo>
                  <a:cubicBezTo>
                    <a:pt x="27" y="9"/>
                    <a:pt x="27" y="9"/>
                    <a:pt x="27" y="9"/>
                  </a:cubicBezTo>
                  <a:cubicBezTo>
                    <a:pt x="24" y="12"/>
                    <a:pt x="22" y="15"/>
                    <a:pt x="20" y="18"/>
                  </a:cubicBezTo>
                  <a:moveTo>
                    <a:pt x="18" y="10"/>
                  </a:moveTo>
                  <a:cubicBezTo>
                    <a:pt x="17" y="10"/>
                    <a:pt x="11" y="10"/>
                    <a:pt x="6" y="9"/>
                  </a:cubicBezTo>
                  <a:cubicBezTo>
                    <a:pt x="10" y="7"/>
                    <a:pt x="12" y="4"/>
                    <a:pt x="13" y="4"/>
                  </a:cubicBezTo>
                  <a:cubicBezTo>
                    <a:pt x="15" y="4"/>
                    <a:pt x="18" y="3"/>
                    <a:pt x="22" y="3"/>
                  </a:cubicBezTo>
                  <a:cubicBezTo>
                    <a:pt x="23" y="3"/>
                    <a:pt x="23" y="3"/>
                    <a:pt x="24" y="3"/>
                  </a:cubicBezTo>
                  <a:cubicBezTo>
                    <a:pt x="22" y="5"/>
                    <a:pt x="20" y="7"/>
                    <a:pt x="18" y="10"/>
                  </a:cubicBezTo>
                  <a:moveTo>
                    <a:pt x="22" y="0"/>
                  </a:moveTo>
                  <a:cubicBezTo>
                    <a:pt x="17" y="0"/>
                    <a:pt x="12" y="0"/>
                    <a:pt x="12" y="0"/>
                  </a:cubicBezTo>
                  <a:cubicBezTo>
                    <a:pt x="12" y="0"/>
                    <a:pt x="12" y="0"/>
                    <a:pt x="11" y="0"/>
                  </a:cubicBezTo>
                  <a:cubicBezTo>
                    <a:pt x="11" y="0"/>
                    <a:pt x="10" y="1"/>
                    <a:pt x="8" y="3"/>
                  </a:cubicBezTo>
                  <a:cubicBezTo>
                    <a:pt x="6" y="5"/>
                    <a:pt x="4" y="7"/>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20"/>
                    <a:pt x="0" y="33"/>
                    <a:pt x="0" y="47"/>
                  </a:cubicBezTo>
                  <a:cubicBezTo>
                    <a:pt x="0" y="57"/>
                    <a:pt x="0" y="68"/>
                    <a:pt x="0" y="77"/>
                  </a:cubicBezTo>
                  <a:cubicBezTo>
                    <a:pt x="0" y="77"/>
                    <a:pt x="0" y="77"/>
                    <a:pt x="0" y="77"/>
                  </a:cubicBezTo>
                  <a:cubicBezTo>
                    <a:pt x="0" y="78"/>
                    <a:pt x="1" y="78"/>
                    <a:pt x="2" y="79"/>
                  </a:cubicBezTo>
                  <a:cubicBezTo>
                    <a:pt x="8" y="79"/>
                    <a:pt x="11" y="79"/>
                    <a:pt x="18" y="79"/>
                  </a:cubicBezTo>
                  <a:cubicBezTo>
                    <a:pt x="18" y="79"/>
                    <a:pt x="18" y="79"/>
                    <a:pt x="18" y="79"/>
                  </a:cubicBezTo>
                  <a:cubicBezTo>
                    <a:pt x="19" y="79"/>
                    <a:pt x="19" y="79"/>
                    <a:pt x="19" y="79"/>
                  </a:cubicBezTo>
                  <a:cubicBezTo>
                    <a:pt x="23" y="77"/>
                    <a:pt x="26" y="75"/>
                    <a:pt x="30" y="73"/>
                  </a:cubicBezTo>
                  <a:cubicBezTo>
                    <a:pt x="30" y="72"/>
                    <a:pt x="30" y="72"/>
                    <a:pt x="30" y="72"/>
                  </a:cubicBezTo>
                  <a:cubicBezTo>
                    <a:pt x="30" y="72"/>
                    <a:pt x="30" y="72"/>
                    <a:pt x="30" y="72"/>
                  </a:cubicBezTo>
                  <a:cubicBezTo>
                    <a:pt x="30" y="72"/>
                    <a:pt x="30" y="72"/>
                    <a:pt x="30" y="72"/>
                  </a:cubicBezTo>
                  <a:cubicBezTo>
                    <a:pt x="31" y="72"/>
                    <a:pt x="31" y="72"/>
                    <a:pt x="31" y="71"/>
                  </a:cubicBezTo>
                  <a:cubicBezTo>
                    <a:pt x="31" y="56"/>
                    <a:pt x="30" y="18"/>
                    <a:pt x="30" y="6"/>
                  </a:cubicBezTo>
                  <a:cubicBezTo>
                    <a:pt x="30" y="5"/>
                    <a:pt x="30" y="4"/>
                    <a:pt x="30" y="3"/>
                  </a:cubicBezTo>
                  <a:cubicBezTo>
                    <a:pt x="30" y="2"/>
                    <a:pt x="30" y="2"/>
                    <a:pt x="30" y="2"/>
                  </a:cubicBezTo>
                  <a:cubicBezTo>
                    <a:pt x="30" y="2"/>
                    <a:pt x="30" y="2"/>
                    <a:pt x="30"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0"/>
                    <a:pt x="29" y="0"/>
                    <a:pt x="29" y="0"/>
                  </a:cubicBezTo>
                  <a:cubicBezTo>
                    <a:pt x="27" y="0"/>
                    <a:pt x="24" y="0"/>
                    <a:pt x="2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806"/>
            <p:cNvSpPr>
              <a:spLocks noEditPoints="1"/>
            </p:cNvSpPr>
            <p:nvPr/>
          </p:nvSpPr>
          <p:spPr bwMode="auto">
            <a:xfrm>
              <a:off x="5012" y="918"/>
              <a:ext cx="509" cy="539"/>
            </a:xfrm>
            <a:custGeom>
              <a:avLst/>
              <a:gdLst>
                <a:gd name="T0" fmla="*/ 155 w 215"/>
                <a:gd name="T1" fmla="*/ 179 h 228"/>
                <a:gd name="T2" fmla="*/ 192 w 215"/>
                <a:gd name="T3" fmla="*/ 133 h 228"/>
                <a:gd name="T4" fmla="*/ 148 w 215"/>
                <a:gd name="T5" fmla="*/ 193 h 228"/>
                <a:gd name="T6" fmla="*/ 6 w 215"/>
                <a:gd name="T7" fmla="*/ 89 h 228"/>
                <a:gd name="T8" fmla="*/ 24 w 215"/>
                <a:gd name="T9" fmla="*/ 105 h 228"/>
                <a:gd name="T10" fmla="*/ 28 w 215"/>
                <a:gd name="T11" fmla="*/ 101 h 228"/>
                <a:gd name="T12" fmla="*/ 27 w 215"/>
                <a:gd name="T13" fmla="*/ 108 h 228"/>
                <a:gd name="T14" fmla="*/ 39 w 215"/>
                <a:gd name="T15" fmla="*/ 126 h 228"/>
                <a:gd name="T16" fmla="*/ 44 w 215"/>
                <a:gd name="T17" fmla="*/ 123 h 228"/>
                <a:gd name="T18" fmla="*/ 45 w 215"/>
                <a:gd name="T19" fmla="*/ 131 h 228"/>
                <a:gd name="T20" fmla="*/ 55 w 215"/>
                <a:gd name="T21" fmla="*/ 149 h 228"/>
                <a:gd name="T22" fmla="*/ 60 w 215"/>
                <a:gd name="T23" fmla="*/ 146 h 228"/>
                <a:gd name="T24" fmla="*/ 63 w 215"/>
                <a:gd name="T25" fmla="*/ 150 h 228"/>
                <a:gd name="T26" fmla="*/ 70 w 215"/>
                <a:gd name="T27" fmla="*/ 171 h 228"/>
                <a:gd name="T28" fmla="*/ 75 w 215"/>
                <a:gd name="T29" fmla="*/ 169 h 228"/>
                <a:gd name="T30" fmla="*/ 75 w 215"/>
                <a:gd name="T31" fmla="*/ 180 h 228"/>
                <a:gd name="T32" fmla="*/ 92 w 215"/>
                <a:gd name="T33" fmla="*/ 208 h 228"/>
                <a:gd name="T34" fmla="*/ 161 w 215"/>
                <a:gd name="T35" fmla="*/ 160 h 228"/>
                <a:gd name="T36" fmla="*/ 133 w 215"/>
                <a:gd name="T37" fmla="*/ 190 h 228"/>
                <a:gd name="T38" fmla="*/ 76 w 215"/>
                <a:gd name="T39" fmla="*/ 188 h 228"/>
                <a:gd name="T40" fmla="*/ 63 w 215"/>
                <a:gd name="T41" fmla="*/ 182 h 228"/>
                <a:gd name="T42" fmla="*/ 53 w 215"/>
                <a:gd name="T43" fmla="*/ 158 h 228"/>
                <a:gd name="T44" fmla="*/ 44 w 215"/>
                <a:gd name="T45" fmla="*/ 145 h 228"/>
                <a:gd name="T46" fmla="*/ 39 w 215"/>
                <a:gd name="T47" fmla="*/ 134 h 228"/>
                <a:gd name="T48" fmla="*/ 29 w 215"/>
                <a:gd name="T49" fmla="*/ 117 h 228"/>
                <a:gd name="T50" fmla="*/ 24 w 215"/>
                <a:gd name="T51" fmla="*/ 111 h 228"/>
                <a:gd name="T52" fmla="*/ 10 w 215"/>
                <a:gd name="T53" fmla="*/ 85 h 228"/>
                <a:gd name="T54" fmla="*/ 103 w 215"/>
                <a:gd name="T55" fmla="*/ 3 h 228"/>
                <a:gd name="T56" fmla="*/ 160 w 215"/>
                <a:gd name="T57" fmla="*/ 158 h 228"/>
                <a:gd name="T58" fmla="*/ 79 w 215"/>
                <a:gd name="T59" fmla="*/ 181 h 228"/>
                <a:gd name="T60" fmla="*/ 70 w 215"/>
                <a:gd name="T61" fmla="*/ 168 h 228"/>
                <a:gd name="T62" fmla="*/ 60 w 215"/>
                <a:gd name="T63" fmla="*/ 144 h 228"/>
                <a:gd name="T64" fmla="*/ 49 w 215"/>
                <a:gd name="T65" fmla="*/ 131 h 228"/>
                <a:gd name="T66" fmla="*/ 44 w 215"/>
                <a:gd name="T67" fmla="*/ 120 h 228"/>
                <a:gd name="T68" fmla="*/ 31 w 215"/>
                <a:gd name="T69" fmla="*/ 100 h 228"/>
                <a:gd name="T70" fmla="*/ 23 w 215"/>
                <a:gd name="T71" fmla="*/ 101 h 228"/>
                <a:gd name="T72" fmla="*/ 3 w 215"/>
                <a:gd name="T73" fmla="*/ 81 h 228"/>
                <a:gd name="T74" fmla="*/ 0 w 215"/>
                <a:gd name="T75" fmla="*/ 92 h 228"/>
                <a:gd name="T76" fmla="*/ 21 w 215"/>
                <a:gd name="T77" fmla="*/ 116 h 228"/>
                <a:gd name="T78" fmla="*/ 25 w 215"/>
                <a:gd name="T79" fmla="*/ 115 h 228"/>
                <a:gd name="T80" fmla="*/ 22 w 215"/>
                <a:gd name="T81" fmla="*/ 121 h 228"/>
                <a:gd name="T82" fmla="*/ 34 w 215"/>
                <a:gd name="T83" fmla="*/ 139 h 228"/>
                <a:gd name="T84" fmla="*/ 42 w 215"/>
                <a:gd name="T85" fmla="*/ 138 h 228"/>
                <a:gd name="T86" fmla="*/ 38 w 215"/>
                <a:gd name="T87" fmla="*/ 145 h 228"/>
                <a:gd name="T88" fmla="*/ 49 w 215"/>
                <a:gd name="T89" fmla="*/ 163 h 228"/>
                <a:gd name="T90" fmla="*/ 53 w 215"/>
                <a:gd name="T91" fmla="*/ 160 h 228"/>
                <a:gd name="T92" fmla="*/ 54 w 215"/>
                <a:gd name="T93" fmla="*/ 169 h 228"/>
                <a:gd name="T94" fmla="*/ 63 w 215"/>
                <a:gd name="T95" fmla="*/ 186 h 228"/>
                <a:gd name="T96" fmla="*/ 73 w 215"/>
                <a:gd name="T97" fmla="*/ 186 h 228"/>
                <a:gd name="T98" fmla="*/ 68 w 215"/>
                <a:gd name="T99" fmla="*/ 196 h 228"/>
                <a:gd name="T100" fmla="*/ 83 w 215"/>
                <a:gd name="T101" fmla="*/ 223 h 228"/>
                <a:gd name="T102" fmla="*/ 98 w 215"/>
                <a:gd name="T103" fmla="*/ 228 h 228"/>
                <a:gd name="T104" fmla="*/ 170 w 215"/>
                <a:gd name="T105" fmla="*/ 182 h 228"/>
                <a:gd name="T106" fmla="*/ 201 w 215"/>
                <a:gd name="T107" fmla="*/ 128 h 228"/>
                <a:gd name="T108" fmla="*/ 124 w 215"/>
                <a:gd name="T109" fmla="*/ 2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5" h="228">
                  <a:moveTo>
                    <a:pt x="99" y="224"/>
                  </a:moveTo>
                  <a:cubicBezTo>
                    <a:pt x="98" y="221"/>
                    <a:pt x="97" y="218"/>
                    <a:pt x="96" y="216"/>
                  </a:cubicBezTo>
                  <a:cubicBezTo>
                    <a:pt x="109" y="208"/>
                    <a:pt x="122" y="200"/>
                    <a:pt x="135" y="192"/>
                  </a:cubicBezTo>
                  <a:cubicBezTo>
                    <a:pt x="142" y="188"/>
                    <a:pt x="148" y="183"/>
                    <a:pt x="155" y="179"/>
                  </a:cubicBezTo>
                  <a:cubicBezTo>
                    <a:pt x="170" y="168"/>
                    <a:pt x="183" y="154"/>
                    <a:pt x="200" y="147"/>
                  </a:cubicBezTo>
                  <a:cubicBezTo>
                    <a:pt x="200" y="147"/>
                    <a:pt x="200" y="147"/>
                    <a:pt x="200" y="146"/>
                  </a:cubicBezTo>
                  <a:cubicBezTo>
                    <a:pt x="201" y="146"/>
                    <a:pt x="201" y="146"/>
                    <a:pt x="200" y="145"/>
                  </a:cubicBezTo>
                  <a:cubicBezTo>
                    <a:pt x="198" y="141"/>
                    <a:pt x="195" y="137"/>
                    <a:pt x="192" y="133"/>
                  </a:cubicBezTo>
                  <a:cubicBezTo>
                    <a:pt x="194" y="132"/>
                    <a:pt x="196" y="130"/>
                    <a:pt x="199" y="129"/>
                  </a:cubicBezTo>
                  <a:cubicBezTo>
                    <a:pt x="203" y="135"/>
                    <a:pt x="207" y="142"/>
                    <a:pt x="212" y="149"/>
                  </a:cubicBezTo>
                  <a:cubicBezTo>
                    <a:pt x="195" y="156"/>
                    <a:pt x="182" y="169"/>
                    <a:pt x="168" y="180"/>
                  </a:cubicBezTo>
                  <a:cubicBezTo>
                    <a:pt x="162" y="185"/>
                    <a:pt x="155" y="189"/>
                    <a:pt x="148" y="193"/>
                  </a:cubicBezTo>
                  <a:cubicBezTo>
                    <a:pt x="132" y="204"/>
                    <a:pt x="116" y="214"/>
                    <a:pt x="99" y="224"/>
                  </a:cubicBezTo>
                  <a:moveTo>
                    <a:pt x="19" y="113"/>
                  </a:moveTo>
                  <a:cubicBezTo>
                    <a:pt x="12" y="103"/>
                    <a:pt x="11" y="102"/>
                    <a:pt x="3" y="91"/>
                  </a:cubicBezTo>
                  <a:cubicBezTo>
                    <a:pt x="4" y="91"/>
                    <a:pt x="5" y="90"/>
                    <a:pt x="6" y="89"/>
                  </a:cubicBezTo>
                  <a:cubicBezTo>
                    <a:pt x="7" y="89"/>
                    <a:pt x="8" y="88"/>
                    <a:pt x="8" y="88"/>
                  </a:cubicBezTo>
                  <a:cubicBezTo>
                    <a:pt x="13" y="93"/>
                    <a:pt x="15" y="95"/>
                    <a:pt x="22" y="104"/>
                  </a:cubicBezTo>
                  <a:cubicBezTo>
                    <a:pt x="22" y="105"/>
                    <a:pt x="23" y="105"/>
                    <a:pt x="23" y="105"/>
                  </a:cubicBezTo>
                  <a:cubicBezTo>
                    <a:pt x="23" y="105"/>
                    <a:pt x="24" y="105"/>
                    <a:pt x="24" y="105"/>
                  </a:cubicBezTo>
                  <a:cubicBezTo>
                    <a:pt x="24" y="105"/>
                    <a:pt x="25" y="104"/>
                    <a:pt x="25" y="103"/>
                  </a:cubicBezTo>
                  <a:cubicBezTo>
                    <a:pt x="25" y="103"/>
                    <a:pt x="25" y="103"/>
                    <a:pt x="25" y="103"/>
                  </a:cubicBezTo>
                  <a:cubicBezTo>
                    <a:pt x="25" y="103"/>
                    <a:pt x="25" y="102"/>
                    <a:pt x="25" y="102"/>
                  </a:cubicBezTo>
                  <a:cubicBezTo>
                    <a:pt x="26" y="101"/>
                    <a:pt x="27" y="101"/>
                    <a:pt x="28" y="101"/>
                  </a:cubicBezTo>
                  <a:cubicBezTo>
                    <a:pt x="28" y="101"/>
                    <a:pt x="28" y="101"/>
                    <a:pt x="28" y="101"/>
                  </a:cubicBezTo>
                  <a:cubicBezTo>
                    <a:pt x="28" y="101"/>
                    <a:pt x="29" y="101"/>
                    <a:pt x="29" y="102"/>
                  </a:cubicBezTo>
                  <a:cubicBezTo>
                    <a:pt x="30" y="102"/>
                    <a:pt x="30" y="103"/>
                    <a:pt x="30" y="104"/>
                  </a:cubicBezTo>
                  <a:cubicBezTo>
                    <a:pt x="30" y="105"/>
                    <a:pt x="29" y="107"/>
                    <a:pt x="27" y="108"/>
                  </a:cubicBezTo>
                  <a:cubicBezTo>
                    <a:pt x="27" y="108"/>
                    <a:pt x="27" y="108"/>
                    <a:pt x="26" y="109"/>
                  </a:cubicBezTo>
                  <a:cubicBezTo>
                    <a:pt x="26" y="109"/>
                    <a:pt x="26" y="110"/>
                    <a:pt x="27" y="110"/>
                  </a:cubicBezTo>
                  <a:cubicBezTo>
                    <a:pt x="29" y="114"/>
                    <a:pt x="35" y="122"/>
                    <a:pt x="37" y="126"/>
                  </a:cubicBezTo>
                  <a:cubicBezTo>
                    <a:pt x="38" y="126"/>
                    <a:pt x="38" y="126"/>
                    <a:pt x="39" y="126"/>
                  </a:cubicBezTo>
                  <a:cubicBezTo>
                    <a:pt x="39" y="126"/>
                    <a:pt x="39" y="126"/>
                    <a:pt x="39" y="126"/>
                  </a:cubicBezTo>
                  <a:cubicBezTo>
                    <a:pt x="39" y="126"/>
                    <a:pt x="40" y="126"/>
                    <a:pt x="40" y="125"/>
                  </a:cubicBezTo>
                  <a:cubicBezTo>
                    <a:pt x="40" y="124"/>
                    <a:pt x="42" y="123"/>
                    <a:pt x="44" y="123"/>
                  </a:cubicBezTo>
                  <a:cubicBezTo>
                    <a:pt x="44" y="123"/>
                    <a:pt x="44" y="123"/>
                    <a:pt x="44" y="123"/>
                  </a:cubicBezTo>
                  <a:cubicBezTo>
                    <a:pt x="45" y="123"/>
                    <a:pt x="47" y="123"/>
                    <a:pt x="47" y="124"/>
                  </a:cubicBezTo>
                  <a:cubicBezTo>
                    <a:pt x="48" y="125"/>
                    <a:pt x="48" y="126"/>
                    <a:pt x="48" y="127"/>
                  </a:cubicBezTo>
                  <a:cubicBezTo>
                    <a:pt x="48" y="128"/>
                    <a:pt x="48" y="129"/>
                    <a:pt x="47" y="130"/>
                  </a:cubicBezTo>
                  <a:cubicBezTo>
                    <a:pt x="46" y="131"/>
                    <a:pt x="45" y="131"/>
                    <a:pt x="45" y="131"/>
                  </a:cubicBezTo>
                  <a:cubicBezTo>
                    <a:pt x="44" y="131"/>
                    <a:pt x="44" y="132"/>
                    <a:pt x="43" y="132"/>
                  </a:cubicBezTo>
                  <a:cubicBezTo>
                    <a:pt x="43" y="133"/>
                    <a:pt x="43" y="133"/>
                    <a:pt x="44" y="134"/>
                  </a:cubicBezTo>
                  <a:cubicBezTo>
                    <a:pt x="47" y="137"/>
                    <a:pt x="52" y="144"/>
                    <a:pt x="54" y="149"/>
                  </a:cubicBezTo>
                  <a:cubicBezTo>
                    <a:pt x="54" y="149"/>
                    <a:pt x="55" y="149"/>
                    <a:pt x="55" y="149"/>
                  </a:cubicBezTo>
                  <a:cubicBezTo>
                    <a:pt x="55" y="149"/>
                    <a:pt x="55" y="149"/>
                    <a:pt x="55" y="149"/>
                  </a:cubicBezTo>
                  <a:cubicBezTo>
                    <a:pt x="56" y="149"/>
                    <a:pt x="56" y="149"/>
                    <a:pt x="56" y="148"/>
                  </a:cubicBezTo>
                  <a:cubicBezTo>
                    <a:pt x="57" y="148"/>
                    <a:pt x="57" y="147"/>
                    <a:pt x="57" y="147"/>
                  </a:cubicBezTo>
                  <a:cubicBezTo>
                    <a:pt x="58" y="147"/>
                    <a:pt x="59" y="146"/>
                    <a:pt x="60" y="146"/>
                  </a:cubicBezTo>
                  <a:cubicBezTo>
                    <a:pt x="60" y="146"/>
                    <a:pt x="60" y="146"/>
                    <a:pt x="60" y="146"/>
                  </a:cubicBezTo>
                  <a:cubicBezTo>
                    <a:pt x="60" y="146"/>
                    <a:pt x="60" y="146"/>
                    <a:pt x="60" y="146"/>
                  </a:cubicBezTo>
                  <a:cubicBezTo>
                    <a:pt x="61" y="146"/>
                    <a:pt x="62" y="147"/>
                    <a:pt x="63" y="148"/>
                  </a:cubicBezTo>
                  <a:cubicBezTo>
                    <a:pt x="63" y="148"/>
                    <a:pt x="63" y="149"/>
                    <a:pt x="63" y="150"/>
                  </a:cubicBezTo>
                  <a:cubicBezTo>
                    <a:pt x="63" y="152"/>
                    <a:pt x="62" y="154"/>
                    <a:pt x="61" y="155"/>
                  </a:cubicBezTo>
                  <a:cubicBezTo>
                    <a:pt x="60" y="156"/>
                    <a:pt x="60" y="156"/>
                    <a:pt x="60" y="157"/>
                  </a:cubicBezTo>
                  <a:cubicBezTo>
                    <a:pt x="64" y="162"/>
                    <a:pt x="65" y="165"/>
                    <a:pt x="69" y="170"/>
                  </a:cubicBezTo>
                  <a:cubicBezTo>
                    <a:pt x="69" y="171"/>
                    <a:pt x="70" y="171"/>
                    <a:pt x="70" y="171"/>
                  </a:cubicBezTo>
                  <a:cubicBezTo>
                    <a:pt x="70" y="171"/>
                    <a:pt x="70" y="171"/>
                    <a:pt x="70" y="171"/>
                  </a:cubicBezTo>
                  <a:cubicBezTo>
                    <a:pt x="70" y="171"/>
                    <a:pt x="71" y="171"/>
                    <a:pt x="71" y="171"/>
                  </a:cubicBezTo>
                  <a:cubicBezTo>
                    <a:pt x="72" y="169"/>
                    <a:pt x="74" y="169"/>
                    <a:pt x="75" y="169"/>
                  </a:cubicBezTo>
                  <a:cubicBezTo>
                    <a:pt x="75" y="169"/>
                    <a:pt x="75" y="169"/>
                    <a:pt x="75" y="169"/>
                  </a:cubicBezTo>
                  <a:cubicBezTo>
                    <a:pt x="77" y="169"/>
                    <a:pt x="79" y="170"/>
                    <a:pt x="80" y="171"/>
                  </a:cubicBezTo>
                  <a:cubicBezTo>
                    <a:pt x="80" y="172"/>
                    <a:pt x="80" y="173"/>
                    <a:pt x="80" y="174"/>
                  </a:cubicBezTo>
                  <a:cubicBezTo>
                    <a:pt x="80" y="176"/>
                    <a:pt x="79" y="179"/>
                    <a:pt x="76" y="179"/>
                  </a:cubicBezTo>
                  <a:cubicBezTo>
                    <a:pt x="76" y="179"/>
                    <a:pt x="75" y="180"/>
                    <a:pt x="75" y="180"/>
                  </a:cubicBezTo>
                  <a:cubicBezTo>
                    <a:pt x="75" y="180"/>
                    <a:pt x="75" y="181"/>
                    <a:pt x="75" y="181"/>
                  </a:cubicBezTo>
                  <a:cubicBezTo>
                    <a:pt x="80" y="188"/>
                    <a:pt x="83" y="191"/>
                    <a:pt x="85" y="193"/>
                  </a:cubicBezTo>
                  <a:cubicBezTo>
                    <a:pt x="86" y="196"/>
                    <a:pt x="88" y="200"/>
                    <a:pt x="91" y="207"/>
                  </a:cubicBezTo>
                  <a:cubicBezTo>
                    <a:pt x="91" y="207"/>
                    <a:pt x="92" y="208"/>
                    <a:pt x="92" y="208"/>
                  </a:cubicBezTo>
                  <a:cubicBezTo>
                    <a:pt x="92" y="208"/>
                    <a:pt x="92" y="208"/>
                    <a:pt x="92" y="208"/>
                  </a:cubicBezTo>
                  <a:cubicBezTo>
                    <a:pt x="93" y="208"/>
                    <a:pt x="93" y="208"/>
                    <a:pt x="93" y="208"/>
                  </a:cubicBezTo>
                  <a:cubicBezTo>
                    <a:pt x="110" y="196"/>
                    <a:pt x="126" y="185"/>
                    <a:pt x="142" y="174"/>
                  </a:cubicBezTo>
                  <a:cubicBezTo>
                    <a:pt x="149" y="169"/>
                    <a:pt x="155" y="165"/>
                    <a:pt x="161" y="160"/>
                  </a:cubicBezTo>
                  <a:cubicBezTo>
                    <a:pt x="171" y="152"/>
                    <a:pt x="180" y="142"/>
                    <a:pt x="190" y="135"/>
                  </a:cubicBezTo>
                  <a:cubicBezTo>
                    <a:pt x="192" y="138"/>
                    <a:pt x="195" y="142"/>
                    <a:pt x="197" y="145"/>
                  </a:cubicBezTo>
                  <a:cubicBezTo>
                    <a:pt x="180" y="152"/>
                    <a:pt x="167" y="166"/>
                    <a:pt x="153" y="177"/>
                  </a:cubicBezTo>
                  <a:cubicBezTo>
                    <a:pt x="147" y="181"/>
                    <a:pt x="140" y="185"/>
                    <a:pt x="133" y="190"/>
                  </a:cubicBezTo>
                  <a:cubicBezTo>
                    <a:pt x="117" y="200"/>
                    <a:pt x="101" y="210"/>
                    <a:pt x="84" y="220"/>
                  </a:cubicBezTo>
                  <a:cubicBezTo>
                    <a:pt x="82" y="214"/>
                    <a:pt x="80" y="210"/>
                    <a:pt x="79" y="207"/>
                  </a:cubicBezTo>
                  <a:cubicBezTo>
                    <a:pt x="77" y="204"/>
                    <a:pt x="75" y="202"/>
                    <a:pt x="71" y="196"/>
                  </a:cubicBezTo>
                  <a:cubicBezTo>
                    <a:pt x="74" y="195"/>
                    <a:pt x="76" y="192"/>
                    <a:pt x="76" y="188"/>
                  </a:cubicBezTo>
                  <a:cubicBezTo>
                    <a:pt x="76" y="187"/>
                    <a:pt x="75" y="186"/>
                    <a:pt x="75" y="185"/>
                  </a:cubicBezTo>
                  <a:cubicBezTo>
                    <a:pt x="73" y="182"/>
                    <a:pt x="71" y="181"/>
                    <a:pt x="68" y="181"/>
                  </a:cubicBezTo>
                  <a:cubicBezTo>
                    <a:pt x="68" y="181"/>
                    <a:pt x="68" y="181"/>
                    <a:pt x="68" y="181"/>
                  </a:cubicBezTo>
                  <a:cubicBezTo>
                    <a:pt x="66" y="181"/>
                    <a:pt x="65" y="181"/>
                    <a:pt x="63" y="182"/>
                  </a:cubicBezTo>
                  <a:cubicBezTo>
                    <a:pt x="61" y="178"/>
                    <a:pt x="59" y="175"/>
                    <a:pt x="57" y="171"/>
                  </a:cubicBezTo>
                  <a:cubicBezTo>
                    <a:pt x="59" y="169"/>
                    <a:pt x="60" y="167"/>
                    <a:pt x="60" y="164"/>
                  </a:cubicBezTo>
                  <a:cubicBezTo>
                    <a:pt x="60" y="163"/>
                    <a:pt x="59" y="161"/>
                    <a:pt x="59" y="160"/>
                  </a:cubicBezTo>
                  <a:cubicBezTo>
                    <a:pt x="57" y="158"/>
                    <a:pt x="55" y="158"/>
                    <a:pt x="53" y="158"/>
                  </a:cubicBezTo>
                  <a:cubicBezTo>
                    <a:pt x="52" y="158"/>
                    <a:pt x="51" y="158"/>
                    <a:pt x="50" y="159"/>
                  </a:cubicBezTo>
                  <a:cubicBezTo>
                    <a:pt x="49" y="159"/>
                    <a:pt x="49" y="159"/>
                    <a:pt x="49" y="159"/>
                  </a:cubicBezTo>
                  <a:cubicBezTo>
                    <a:pt x="47" y="155"/>
                    <a:pt x="44" y="150"/>
                    <a:pt x="42" y="147"/>
                  </a:cubicBezTo>
                  <a:cubicBezTo>
                    <a:pt x="43" y="146"/>
                    <a:pt x="43" y="146"/>
                    <a:pt x="44" y="145"/>
                  </a:cubicBezTo>
                  <a:cubicBezTo>
                    <a:pt x="45" y="143"/>
                    <a:pt x="46" y="142"/>
                    <a:pt x="46" y="140"/>
                  </a:cubicBezTo>
                  <a:cubicBezTo>
                    <a:pt x="46" y="139"/>
                    <a:pt x="45" y="137"/>
                    <a:pt x="45" y="136"/>
                  </a:cubicBezTo>
                  <a:cubicBezTo>
                    <a:pt x="43" y="134"/>
                    <a:pt x="41" y="134"/>
                    <a:pt x="39" y="134"/>
                  </a:cubicBezTo>
                  <a:cubicBezTo>
                    <a:pt x="39" y="134"/>
                    <a:pt x="39" y="134"/>
                    <a:pt x="39" y="134"/>
                  </a:cubicBezTo>
                  <a:cubicBezTo>
                    <a:pt x="37" y="134"/>
                    <a:pt x="35" y="134"/>
                    <a:pt x="34" y="136"/>
                  </a:cubicBezTo>
                  <a:cubicBezTo>
                    <a:pt x="31" y="132"/>
                    <a:pt x="28" y="126"/>
                    <a:pt x="26" y="122"/>
                  </a:cubicBezTo>
                  <a:cubicBezTo>
                    <a:pt x="27" y="121"/>
                    <a:pt x="28" y="120"/>
                    <a:pt x="29" y="118"/>
                  </a:cubicBezTo>
                  <a:cubicBezTo>
                    <a:pt x="29" y="118"/>
                    <a:pt x="29" y="117"/>
                    <a:pt x="29" y="117"/>
                  </a:cubicBezTo>
                  <a:cubicBezTo>
                    <a:pt x="29" y="115"/>
                    <a:pt x="28" y="113"/>
                    <a:pt x="27" y="112"/>
                  </a:cubicBezTo>
                  <a:cubicBezTo>
                    <a:pt x="26" y="112"/>
                    <a:pt x="25" y="111"/>
                    <a:pt x="25" y="111"/>
                  </a:cubicBezTo>
                  <a:cubicBezTo>
                    <a:pt x="24" y="111"/>
                    <a:pt x="24" y="111"/>
                    <a:pt x="24" y="111"/>
                  </a:cubicBezTo>
                  <a:cubicBezTo>
                    <a:pt x="24" y="111"/>
                    <a:pt x="24" y="111"/>
                    <a:pt x="24" y="111"/>
                  </a:cubicBezTo>
                  <a:cubicBezTo>
                    <a:pt x="22" y="111"/>
                    <a:pt x="21" y="111"/>
                    <a:pt x="20" y="112"/>
                  </a:cubicBezTo>
                  <a:cubicBezTo>
                    <a:pt x="19" y="113"/>
                    <a:pt x="19" y="113"/>
                    <a:pt x="19" y="113"/>
                  </a:cubicBezTo>
                  <a:moveTo>
                    <a:pt x="23" y="101"/>
                  </a:moveTo>
                  <a:cubicBezTo>
                    <a:pt x="17" y="93"/>
                    <a:pt x="15" y="91"/>
                    <a:pt x="10" y="85"/>
                  </a:cubicBezTo>
                  <a:cubicBezTo>
                    <a:pt x="10" y="85"/>
                    <a:pt x="10" y="85"/>
                    <a:pt x="10" y="85"/>
                  </a:cubicBezTo>
                  <a:cubicBezTo>
                    <a:pt x="9" y="84"/>
                    <a:pt x="9" y="84"/>
                    <a:pt x="9" y="84"/>
                  </a:cubicBezTo>
                  <a:cubicBezTo>
                    <a:pt x="8" y="83"/>
                    <a:pt x="7" y="82"/>
                    <a:pt x="6" y="80"/>
                  </a:cubicBezTo>
                  <a:cubicBezTo>
                    <a:pt x="36" y="52"/>
                    <a:pt x="69" y="27"/>
                    <a:pt x="103" y="3"/>
                  </a:cubicBezTo>
                  <a:cubicBezTo>
                    <a:pt x="106" y="9"/>
                    <a:pt x="109" y="12"/>
                    <a:pt x="111" y="15"/>
                  </a:cubicBezTo>
                  <a:cubicBezTo>
                    <a:pt x="114" y="17"/>
                    <a:pt x="117" y="20"/>
                    <a:pt x="122" y="26"/>
                  </a:cubicBezTo>
                  <a:cubicBezTo>
                    <a:pt x="153" y="62"/>
                    <a:pt x="174" y="86"/>
                    <a:pt x="202" y="124"/>
                  </a:cubicBezTo>
                  <a:cubicBezTo>
                    <a:pt x="186" y="132"/>
                    <a:pt x="173" y="146"/>
                    <a:pt x="160" y="158"/>
                  </a:cubicBezTo>
                  <a:cubicBezTo>
                    <a:pt x="154" y="163"/>
                    <a:pt x="147" y="167"/>
                    <a:pt x="141" y="171"/>
                  </a:cubicBezTo>
                  <a:cubicBezTo>
                    <a:pt x="125" y="182"/>
                    <a:pt x="109" y="193"/>
                    <a:pt x="93" y="204"/>
                  </a:cubicBezTo>
                  <a:cubicBezTo>
                    <a:pt x="90" y="198"/>
                    <a:pt x="89" y="195"/>
                    <a:pt x="87" y="192"/>
                  </a:cubicBezTo>
                  <a:cubicBezTo>
                    <a:pt x="85" y="189"/>
                    <a:pt x="83" y="187"/>
                    <a:pt x="79" y="181"/>
                  </a:cubicBezTo>
                  <a:cubicBezTo>
                    <a:pt x="81" y="180"/>
                    <a:pt x="83" y="177"/>
                    <a:pt x="83" y="174"/>
                  </a:cubicBezTo>
                  <a:cubicBezTo>
                    <a:pt x="83" y="172"/>
                    <a:pt x="83" y="171"/>
                    <a:pt x="82" y="170"/>
                  </a:cubicBezTo>
                  <a:cubicBezTo>
                    <a:pt x="81" y="167"/>
                    <a:pt x="78" y="166"/>
                    <a:pt x="75" y="166"/>
                  </a:cubicBezTo>
                  <a:cubicBezTo>
                    <a:pt x="73" y="166"/>
                    <a:pt x="72" y="167"/>
                    <a:pt x="70" y="168"/>
                  </a:cubicBezTo>
                  <a:cubicBezTo>
                    <a:pt x="68" y="164"/>
                    <a:pt x="66" y="161"/>
                    <a:pt x="63" y="156"/>
                  </a:cubicBezTo>
                  <a:cubicBezTo>
                    <a:pt x="65" y="155"/>
                    <a:pt x="66" y="152"/>
                    <a:pt x="66" y="150"/>
                  </a:cubicBezTo>
                  <a:cubicBezTo>
                    <a:pt x="66" y="149"/>
                    <a:pt x="66" y="147"/>
                    <a:pt x="65" y="146"/>
                  </a:cubicBezTo>
                  <a:cubicBezTo>
                    <a:pt x="63" y="144"/>
                    <a:pt x="61" y="144"/>
                    <a:pt x="60" y="144"/>
                  </a:cubicBezTo>
                  <a:cubicBezTo>
                    <a:pt x="58" y="144"/>
                    <a:pt x="57" y="144"/>
                    <a:pt x="56" y="145"/>
                  </a:cubicBezTo>
                  <a:cubicBezTo>
                    <a:pt x="55" y="145"/>
                    <a:pt x="55" y="145"/>
                    <a:pt x="55" y="145"/>
                  </a:cubicBezTo>
                  <a:cubicBezTo>
                    <a:pt x="53" y="141"/>
                    <a:pt x="50" y="137"/>
                    <a:pt x="47" y="133"/>
                  </a:cubicBezTo>
                  <a:cubicBezTo>
                    <a:pt x="48" y="133"/>
                    <a:pt x="49" y="132"/>
                    <a:pt x="49" y="131"/>
                  </a:cubicBezTo>
                  <a:cubicBezTo>
                    <a:pt x="50" y="130"/>
                    <a:pt x="51" y="128"/>
                    <a:pt x="51" y="127"/>
                  </a:cubicBezTo>
                  <a:cubicBezTo>
                    <a:pt x="51" y="125"/>
                    <a:pt x="50" y="124"/>
                    <a:pt x="49" y="123"/>
                  </a:cubicBezTo>
                  <a:cubicBezTo>
                    <a:pt x="48" y="121"/>
                    <a:pt x="46" y="120"/>
                    <a:pt x="44" y="120"/>
                  </a:cubicBezTo>
                  <a:cubicBezTo>
                    <a:pt x="44" y="120"/>
                    <a:pt x="44" y="120"/>
                    <a:pt x="44" y="120"/>
                  </a:cubicBezTo>
                  <a:cubicBezTo>
                    <a:pt x="42" y="120"/>
                    <a:pt x="40" y="121"/>
                    <a:pt x="39" y="123"/>
                  </a:cubicBezTo>
                  <a:cubicBezTo>
                    <a:pt x="36" y="119"/>
                    <a:pt x="32" y="113"/>
                    <a:pt x="30" y="110"/>
                  </a:cubicBezTo>
                  <a:cubicBezTo>
                    <a:pt x="32" y="108"/>
                    <a:pt x="33" y="106"/>
                    <a:pt x="33" y="104"/>
                  </a:cubicBezTo>
                  <a:cubicBezTo>
                    <a:pt x="33" y="102"/>
                    <a:pt x="32" y="101"/>
                    <a:pt x="31" y="100"/>
                  </a:cubicBezTo>
                  <a:cubicBezTo>
                    <a:pt x="30" y="99"/>
                    <a:pt x="29" y="98"/>
                    <a:pt x="28" y="98"/>
                  </a:cubicBezTo>
                  <a:cubicBezTo>
                    <a:pt x="28" y="98"/>
                    <a:pt x="28" y="98"/>
                    <a:pt x="28" y="98"/>
                  </a:cubicBezTo>
                  <a:cubicBezTo>
                    <a:pt x="26" y="98"/>
                    <a:pt x="25" y="99"/>
                    <a:pt x="24" y="100"/>
                  </a:cubicBezTo>
                  <a:cubicBezTo>
                    <a:pt x="23" y="100"/>
                    <a:pt x="23" y="100"/>
                    <a:pt x="23" y="101"/>
                  </a:cubicBezTo>
                  <a:moveTo>
                    <a:pt x="103" y="0"/>
                  </a:moveTo>
                  <a:cubicBezTo>
                    <a:pt x="102" y="0"/>
                    <a:pt x="102" y="0"/>
                    <a:pt x="102" y="0"/>
                  </a:cubicBezTo>
                  <a:cubicBezTo>
                    <a:pt x="67" y="24"/>
                    <a:pt x="34" y="50"/>
                    <a:pt x="3" y="79"/>
                  </a:cubicBezTo>
                  <a:cubicBezTo>
                    <a:pt x="3" y="79"/>
                    <a:pt x="2" y="80"/>
                    <a:pt x="3" y="81"/>
                  </a:cubicBezTo>
                  <a:cubicBezTo>
                    <a:pt x="4" y="83"/>
                    <a:pt x="6" y="84"/>
                    <a:pt x="7" y="85"/>
                  </a:cubicBezTo>
                  <a:cubicBezTo>
                    <a:pt x="6" y="86"/>
                    <a:pt x="5" y="87"/>
                    <a:pt x="4" y="87"/>
                  </a:cubicBezTo>
                  <a:cubicBezTo>
                    <a:pt x="3" y="88"/>
                    <a:pt x="1" y="90"/>
                    <a:pt x="0" y="90"/>
                  </a:cubicBezTo>
                  <a:cubicBezTo>
                    <a:pt x="0" y="91"/>
                    <a:pt x="0" y="91"/>
                    <a:pt x="0" y="92"/>
                  </a:cubicBezTo>
                  <a:cubicBezTo>
                    <a:pt x="9" y="105"/>
                    <a:pt x="9" y="104"/>
                    <a:pt x="18" y="117"/>
                  </a:cubicBezTo>
                  <a:cubicBezTo>
                    <a:pt x="18" y="117"/>
                    <a:pt x="19" y="117"/>
                    <a:pt x="19" y="117"/>
                  </a:cubicBezTo>
                  <a:cubicBezTo>
                    <a:pt x="19" y="117"/>
                    <a:pt x="20" y="117"/>
                    <a:pt x="20" y="117"/>
                  </a:cubicBezTo>
                  <a:cubicBezTo>
                    <a:pt x="20" y="117"/>
                    <a:pt x="21" y="116"/>
                    <a:pt x="21" y="116"/>
                  </a:cubicBezTo>
                  <a:cubicBezTo>
                    <a:pt x="21" y="116"/>
                    <a:pt x="21" y="116"/>
                    <a:pt x="21" y="116"/>
                  </a:cubicBezTo>
                  <a:cubicBezTo>
                    <a:pt x="21" y="115"/>
                    <a:pt x="21" y="115"/>
                    <a:pt x="22" y="114"/>
                  </a:cubicBezTo>
                  <a:cubicBezTo>
                    <a:pt x="22" y="114"/>
                    <a:pt x="23" y="114"/>
                    <a:pt x="24" y="114"/>
                  </a:cubicBezTo>
                  <a:cubicBezTo>
                    <a:pt x="24" y="114"/>
                    <a:pt x="25" y="114"/>
                    <a:pt x="25" y="115"/>
                  </a:cubicBezTo>
                  <a:cubicBezTo>
                    <a:pt x="26" y="115"/>
                    <a:pt x="26" y="116"/>
                    <a:pt x="26" y="117"/>
                  </a:cubicBezTo>
                  <a:cubicBezTo>
                    <a:pt x="26" y="117"/>
                    <a:pt x="26" y="117"/>
                    <a:pt x="26" y="117"/>
                  </a:cubicBezTo>
                  <a:cubicBezTo>
                    <a:pt x="26" y="119"/>
                    <a:pt x="25" y="120"/>
                    <a:pt x="23" y="120"/>
                  </a:cubicBezTo>
                  <a:cubicBezTo>
                    <a:pt x="23" y="120"/>
                    <a:pt x="22" y="121"/>
                    <a:pt x="22" y="121"/>
                  </a:cubicBezTo>
                  <a:cubicBezTo>
                    <a:pt x="22" y="122"/>
                    <a:pt x="22" y="122"/>
                    <a:pt x="22" y="122"/>
                  </a:cubicBezTo>
                  <a:cubicBezTo>
                    <a:pt x="25" y="126"/>
                    <a:pt x="30" y="135"/>
                    <a:pt x="33" y="139"/>
                  </a:cubicBezTo>
                  <a:cubicBezTo>
                    <a:pt x="33" y="139"/>
                    <a:pt x="33" y="139"/>
                    <a:pt x="34" y="139"/>
                  </a:cubicBezTo>
                  <a:cubicBezTo>
                    <a:pt x="34" y="139"/>
                    <a:pt x="34" y="139"/>
                    <a:pt x="34" y="139"/>
                  </a:cubicBezTo>
                  <a:cubicBezTo>
                    <a:pt x="34" y="139"/>
                    <a:pt x="35" y="139"/>
                    <a:pt x="35" y="139"/>
                  </a:cubicBezTo>
                  <a:cubicBezTo>
                    <a:pt x="36" y="137"/>
                    <a:pt x="37" y="136"/>
                    <a:pt x="39" y="136"/>
                  </a:cubicBezTo>
                  <a:cubicBezTo>
                    <a:pt x="39" y="136"/>
                    <a:pt x="39" y="136"/>
                    <a:pt x="39" y="136"/>
                  </a:cubicBezTo>
                  <a:cubicBezTo>
                    <a:pt x="40" y="136"/>
                    <a:pt x="42" y="137"/>
                    <a:pt x="42" y="138"/>
                  </a:cubicBezTo>
                  <a:cubicBezTo>
                    <a:pt x="43" y="138"/>
                    <a:pt x="43" y="139"/>
                    <a:pt x="43" y="140"/>
                  </a:cubicBezTo>
                  <a:cubicBezTo>
                    <a:pt x="43" y="141"/>
                    <a:pt x="43" y="142"/>
                    <a:pt x="42" y="143"/>
                  </a:cubicBezTo>
                  <a:cubicBezTo>
                    <a:pt x="41" y="144"/>
                    <a:pt x="40" y="145"/>
                    <a:pt x="39" y="145"/>
                  </a:cubicBezTo>
                  <a:cubicBezTo>
                    <a:pt x="39" y="145"/>
                    <a:pt x="38" y="145"/>
                    <a:pt x="38" y="145"/>
                  </a:cubicBezTo>
                  <a:cubicBezTo>
                    <a:pt x="38" y="146"/>
                    <a:pt x="38" y="146"/>
                    <a:pt x="38" y="147"/>
                  </a:cubicBezTo>
                  <a:cubicBezTo>
                    <a:pt x="41" y="151"/>
                    <a:pt x="46" y="158"/>
                    <a:pt x="48" y="163"/>
                  </a:cubicBezTo>
                  <a:cubicBezTo>
                    <a:pt x="48" y="163"/>
                    <a:pt x="49" y="163"/>
                    <a:pt x="49" y="163"/>
                  </a:cubicBezTo>
                  <a:cubicBezTo>
                    <a:pt x="49" y="163"/>
                    <a:pt x="49" y="163"/>
                    <a:pt x="49" y="163"/>
                  </a:cubicBezTo>
                  <a:cubicBezTo>
                    <a:pt x="50" y="163"/>
                    <a:pt x="50" y="163"/>
                    <a:pt x="50" y="162"/>
                  </a:cubicBezTo>
                  <a:cubicBezTo>
                    <a:pt x="51" y="162"/>
                    <a:pt x="51" y="161"/>
                    <a:pt x="51" y="161"/>
                  </a:cubicBezTo>
                  <a:cubicBezTo>
                    <a:pt x="52" y="161"/>
                    <a:pt x="53" y="160"/>
                    <a:pt x="53" y="160"/>
                  </a:cubicBezTo>
                  <a:cubicBezTo>
                    <a:pt x="53" y="160"/>
                    <a:pt x="53" y="160"/>
                    <a:pt x="53" y="160"/>
                  </a:cubicBezTo>
                  <a:cubicBezTo>
                    <a:pt x="53" y="160"/>
                    <a:pt x="53" y="160"/>
                    <a:pt x="53" y="160"/>
                  </a:cubicBezTo>
                  <a:cubicBezTo>
                    <a:pt x="55" y="160"/>
                    <a:pt x="56" y="161"/>
                    <a:pt x="56" y="162"/>
                  </a:cubicBezTo>
                  <a:cubicBezTo>
                    <a:pt x="57" y="162"/>
                    <a:pt x="57" y="163"/>
                    <a:pt x="57" y="164"/>
                  </a:cubicBezTo>
                  <a:cubicBezTo>
                    <a:pt x="57" y="166"/>
                    <a:pt x="56" y="168"/>
                    <a:pt x="54" y="169"/>
                  </a:cubicBezTo>
                  <a:cubicBezTo>
                    <a:pt x="54" y="170"/>
                    <a:pt x="53" y="170"/>
                    <a:pt x="54" y="171"/>
                  </a:cubicBezTo>
                  <a:cubicBezTo>
                    <a:pt x="57" y="177"/>
                    <a:pt x="59" y="180"/>
                    <a:pt x="62" y="185"/>
                  </a:cubicBezTo>
                  <a:cubicBezTo>
                    <a:pt x="62" y="185"/>
                    <a:pt x="62" y="186"/>
                    <a:pt x="63" y="186"/>
                  </a:cubicBezTo>
                  <a:cubicBezTo>
                    <a:pt x="63" y="186"/>
                    <a:pt x="63" y="186"/>
                    <a:pt x="63" y="186"/>
                  </a:cubicBezTo>
                  <a:cubicBezTo>
                    <a:pt x="63" y="186"/>
                    <a:pt x="64" y="185"/>
                    <a:pt x="64" y="185"/>
                  </a:cubicBezTo>
                  <a:cubicBezTo>
                    <a:pt x="65" y="184"/>
                    <a:pt x="66" y="184"/>
                    <a:pt x="68" y="184"/>
                  </a:cubicBezTo>
                  <a:cubicBezTo>
                    <a:pt x="68" y="184"/>
                    <a:pt x="68" y="184"/>
                    <a:pt x="68" y="184"/>
                  </a:cubicBezTo>
                  <a:cubicBezTo>
                    <a:pt x="70" y="184"/>
                    <a:pt x="72" y="185"/>
                    <a:pt x="73" y="186"/>
                  </a:cubicBezTo>
                  <a:cubicBezTo>
                    <a:pt x="73" y="187"/>
                    <a:pt x="73" y="188"/>
                    <a:pt x="73" y="188"/>
                  </a:cubicBezTo>
                  <a:cubicBezTo>
                    <a:pt x="73" y="191"/>
                    <a:pt x="71" y="194"/>
                    <a:pt x="69" y="194"/>
                  </a:cubicBezTo>
                  <a:cubicBezTo>
                    <a:pt x="68" y="194"/>
                    <a:pt x="68" y="194"/>
                    <a:pt x="68" y="195"/>
                  </a:cubicBezTo>
                  <a:cubicBezTo>
                    <a:pt x="67" y="195"/>
                    <a:pt x="67" y="196"/>
                    <a:pt x="68" y="196"/>
                  </a:cubicBezTo>
                  <a:cubicBezTo>
                    <a:pt x="72" y="203"/>
                    <a:pt x="75" y="206"/>
                    <a:pt x="76" y="209"/>
                  </a:cubicBezTo>
                  <a:cubicBezTo>
                    <a:pt x="78" y="212"/>
                    <a:pt x="79" y="215"/>
                    <a:pt x="82" y="223"/>
                  </a:cubicBezTo>
                  <a:cubicBezTo>
                    <a:pt x="82" y="223"/>
                    <a:pt x="83" y="223"/>
                    <a:pt x="83" y="223"/>
                  </a:cubicBezTo>
                  <a:cubicBezTo>
                    <a:pt x="83" y="223"/>
                    <a:pt x="83" y="223"/>
                    <a:pt x="83" y="223"/>
                  </a:cubicBezTo>
                  <a:cubicBezTo>
                    <a:pt x="84" y="223"/>
                    <a:pt x="84" y="223"/>
                    <a:pt x="84" y="223"/>
                  </a:cubicBezTo>
                  <a:cubicBezTo>
                    <a:pt x="87" y="221"/>
                    <a:pt x="90" y="219"/>
                    <a:pt x="94" y="217"/>
                  </a:cubicBezTo>
                  <a:cubicBezTo>
                    <a:pt x="95" y="220"/>
                    <a:pt x="96" y="222"/>
                    <a:pt x="98" y="227"/>
                  </a:cubicBezTo>
                  <a:cubicBezTo>
                    <a:pt x="98" y="227"/>
                    <a:pt x="98" y="227"/>
                    <a:pt x="98" y="228"/>
                  </a:cubicBezTo>
                  <a:cubicBezTo>
                    <a:pt x="99" y="228"/>
                    <a:pt x="99" y="228"/>
                    <a:pt x="99" y="228"/>
                  </a:cubicBezTo>
                  <a:cubicBezTo>
                    <a:pt x="99" y="228"/>
                    <a:pt x="99" y="228"/>
                    <a:pt x="100" y="227"/>
                  </a:cubicBezTo>
                  <a:cubicBezTo>
                    <a:pt x="116" y="217"/>
                    <a:pt x="133" y="206"/>
                    <a:pt x="150" y="195"/>
                  </a:cubicBezTo>
                  <a:cubicBezTo>
                    <a:pt x="157" y="191"/>
                    <a:pt x="163" y="187"/>
                    <a:pt x="170" y="182"/>
                  </a:cubicBezTo>
                  <a:cubicBezTo>
                    <a:pt x="184" y="171"/>
                    <a:pt x="197" y="157"/>
                    <a:pt x="214" y="150"/>
                  </a:cubicBezTo>
                  <a:cubicBezTo>
                    <a:pt x="215" y="150"/>
                    <a:pt x="215" y="150"/>
                    <a:pt x="215" y="150"/>
                  </a:cubicBezTo>
                  <a:cubicBezTo>
                    <a:pt x="215" y="149"/>
                    <a:pt x="215" y="149"/>
                    <a:pt x="215" y="148"/>
                  </a:cubicBezTo>
                  <a:cubicBezTo>
                    <a:pt x="210" y="141"/>
                    <a:pt x="205" y="134"/>
                    <a:pt x="201" y="128"/>
                  </a:cubicBezTo>
                  <a:cubicBezTo>
                    <a:pt x="202" y="127"/>
                    <a:pt x="203" y="127"/>
                    <a:pt x="205" y="126"/>
                  </a:cubicBezTo>
                  <a:cubicBezTo>
                    <a:pt x="205" y="126"/>
                    <a:pt x="205" y="126"/>
                    <a:pt x="206" y="125"/>
                  </a:cubicBezTo>
                  <a:cubicBezTo>
                    <a:pt x="206" y="125"/>
                    <a:pt x="206" y="124"/>
                    <a:pt x="205" y="124"/>
                  </a:cubicBezTo>
                  <a:cubicBezTo>
                    <a:pt x="177" y="85"/>
                    <a:pt x="156" y="60"/>
                    <a:pt x="124" y="24"/>
                  </a:cubicBezTo>
                  <a:cubicBezTo>
                    <a:pt x="119" y="18"/>
                    <a:pt x="116" y="16"/>
                    <a:pt x="113" y="13"/>
                  </a:cubicBezTo>
                  <a:cubicBezTo>
                    <a:pt x="111" y="10"/>
                    <a:pt x="108" y="7"/>
                    <a:pt x="104" y="1"/>
                  </a:cubicBezTo>
                  <a:cubicBezTo>
                    <a:pt x="103" y="0"/>
                    <a:pt x="103" y="0"/>
                    <a:pt x="10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807"/>
            <p:cNvSpPr/>
            <p:nvPr/>
          </p:nvSpPr>
          <p:spPr bwMode="auto">
            <a:xfrm>
              <a:off x="5116" y="1015"/>
              <a:ext cx="171" cy="120"/>
            </a:xfrm>
            <a:custGeom>
              <a:avLst/>
              <a:gdLst>
                <a:gd name="T0" fmla="*/ 71 w 72"/>
                <a:gd name="T1" fmla="*/ 0 h 51"/>
                <a:gd name="T2" fmla="*/ 70 w 72"/>
                <a:gd name="T3" fmla="*/ 0 h 51"/>
                <a:gd name="T4" fmla="*/ 20 w 72"/>
                <a:gd name="T5" fmla="*/ 34 h 51"/>
                <a:gd name="T6" fmla="*/ 1 w 72"/>
                <a:gd name="T7" fmla="*/ 49 h 51"/>
                <a:gd name="T8" fmla="*/ 1 w 72"/>
                <a:gd name="T9" fmla="*/ 50 h 51"/>
                <a:gd name="T10" fmla="*/ 2 w 72"/>
                <a:gd name="T11" fmla="*/ 51 h 51"/>
                <a:gd name="T12" fmla="*/ 3 w 72"/>
                <a:gd name="T13" fmla="*/ 51 h 51"/>
                <a:gd name="T14" fmla="*/ 21 w 72"/>
                <a:gd name="T15" fmla="*/ 36 h 51"/>
                <a:gd name="T16" fmla="*/ 71 w 72"/>
                <a:gd name="T17" fmla="*/ 3 h 51"/>
                <a:gd name="T18" fmla="*/ 72 w 72"/>
                <a:gd name="T19" fmla="*/ 1 h 51"/>
                <a:gd name="T20" fmla="*/ 71 w 72"/>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1">
                  <a:moveTo>
                    <a:pt x="71" y="0"/>
                  </a:moveTo>
                  <a:cubicBezTo>
                    <a:pt x="71" y="0"/>
                    <a:pt x="70" y="0"/>
                    <a:pt x="70" y="0"/>
                  </a:cubicBezTo>
                  <a:cubicBezTo>
                    <a:pt x="52" y="9"/>
                    <a:pt x="36" y="21"/>
                    <a:pt x="20" y="34"/>
                  </a:cubicBezTo>
                  <a:cubicBezTo>
                    <a:pt x="13" y="39"/>
                    <a:pt x="7" y="44"/>
                    <a:pt x="1" y="49"/>
                  </a:cubicBezTo>
                  <a:cubicBezTo>
                    <a:pt x="0" y="49"/>
                    <a:pt x="0" y="50"/>
                    <a:pt x="1" y="50"/>
                  </a:cubicBezTo>
                  <a:cubicBezTo>
                    <a:pt x="1" y="51"/>
                    <a:pt x="1" y="51"/>
                    <a:pt x="2" y="51"/>
                  </a:cubicBezTo>
                  <a:cubicBezTo>
                    <a:pt x="2" y="51"/>
                    <a:pt x="2" y="51"/>
                    <a:pt x="3" y="51"/>
                  </a:cubicBezTo>
                  <a:cubicBezTo>
                    <a:pt x="9" y="46"/>
                    <a:pt x="15" y="41"/>
                    <a:pt x="21" y="36"/>
                  </a:cubicBezTo>
                  <a:cubicBezTo>
                    <a:pt x="37" y="24"/>
                    <a:pt x="53" y="11"/>
                    <a:pt x="71" y="3"/>
                  </a:cubicBezTo>
                  <a:cubicBezTo>
                    <a:pt x="72" y="2"/>
                    <a:pt x="72" y="1"/>
                    <a:pt x="72" y="1"/>
                  </a:cubicBezTo>
                  <a:cubicBezTo>
                    <a:pt x="72" y="0"/>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808"/>
            <p:cNvSpPr/>
            <p:nvPr/>
          </p:nvSpPr>
          <p:spPr bwMode="auto">
            <a:xfrm>
              <a:off x="5147" y="1060"/>
              <a:ext cx="156" cy="108"/>
            </a:xfrm>
            <a:custGeom>
              <a:avLst/>
              <a:gdLst>
                <a:gd name="T0" fmla="*/ 65 w 66"/>
                <a:gd name="T1" fmla="*/ 0 h 46"/>
                <a:gd name="T2" fmla="*/ 64 w 66"/>
                <a:gd name="T3" fmla="*/ 0 h 46"/>
                <a:gd name="T4" fmla="*/ 1 w 66"/>
                <a:gd name="T5" fmla="*/ 43 h 46"/>
                <a:gd name="T6" fmla="*/ 0 w 66"/>
                <a:gd name="T7" fmla="*/ 45 h 46"/>
                <a:gd name="T8" fmla="*/ 1 w 66"/>
                <a:gd name="T9" fmla="*/ 46 h 46"/>
                <a:gd name="T10" fmla="*/ 2 w 66"/>
                <a:gd name="T11" fmla="*/ 45 h 46"/>
                <a:gd name="T12" fmla="*/ 65 w 66"/>
                <a:gd name="T13" fmla="*/ 2 h 46"/>
                <a:gd name="T14" fmla="*/ 66 w 66"/>
                <a:gd name="T15" fmla="*/ 0 h 46"/>
                <a:gd name="T16" fmla="*/ 65 w 6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6">
                  <a:moveTo>
                    <a:pt x="65" y="0"/>
                  </a:moveTo>
                  <a:cubicBezTo>
                    <a:pt x="64" y="0"/>
                    <a:pt x="64" y="0"/>
                    <a:pt x="64" y="0"/>
                  </a:cubicBezTo>
                  <a:cubicBezTo>
                    <a:pt x="43" y="14"/>
                    <a:pt x="21" y="28"/>
                    <a:pt x="1" y="43"/>
                  </a:cubicBezTo>
                  <a:cubicBezTo>
                    <a:pt x="0" y="44"/>
                    <a:pt x="0" y="44"/>
                    <a:pt x="0" y="45"/>
                  </a:cubicBezTo>
                  <a:cubicBezTo>
                    <a:pt x="1" y="45"/>
                    <a:pt x="1" y="46"/>
                    <a:pt x="1" y="46"/>
                  </a:cubicBezTo>
                  <a:cubicBezTo>
                    <a:pt x="2" y="46"/>
                    <a:pt x="2" y="46"/>
                    <a:pt x="2" y="45"/>
                  </a:cubicBezTo>
                  <a:cubicBezTo>
                    <a:pt x="23" y="31"/>
                    <a:pt x="44" y="16"/>
                    <a:pt x="65" y="2"/>
                  </a:cubicBezTo>
                  <a:cubicBezTo>
                    <a:pt x="66" y="2"/>
                    <a:pt x="66" y="1"/>
                    <a:pt x="66" y="0"/>
                  </a:cubicBezTo>
                  <a:cubicBezTo>
                    <a:pt x="65"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809"/>
            <p:cNvSpPr/>
            <p:nvPr/>
          </p:nvSpPr>
          <p:spPr bwMode="auto">
            <a:xfrm>
              <a:off x="5173" y="1083"/>
              <a:ext cx="161" cy="126"/>
            </a:xfrm>
            <a:custGeom>
              <a:avLst/>
              <a:gdLst>
                <a:gd name="T0" fmla="*/ 67 w 68"/>
                <a:gd name="T1" fmla="*/ 0 h 53"/>
                <a:gd name="T2" fmla="*/ 66 w 68"/>
                <a:gd name="T3" fmla="*/ 0 h 53"/>
                <a:gd name="T4" fmla="*/ 46 w 68"/>
                <a:gd name="T5" fmla="*/ 18 h 53"/>
                <a:gd name="T6" fmla="*/ 1 w 68"/>
                <a:gd name="T7" fmla="*/ 50 h 53"/>
                <a:gd name="T8" fmla="*/ 0 w 68"/>
                <a:gd name="T9" fmla="*/ 52 h 53"/>
                <a:gd name="T10" fmla="*/ 1 w 68"/>
                <a:gd name="T11" fmla="*/ 53 h 53"/>
                <a:gd name="T12" fmla="*/ 2 w 68"/>
                <a:gd name="T13" fmla="*/ 53 h 53"/>
                <a:gd name="T14" fmla="*/ 47 w 68"/>
                <a:gd name="T15" fmla="*/ 20 h 53"/>
                <a:gd name="T16" fmla="*/ 68 w 68"/>
                <a:gd name="T17" fmla="*/ 2 h 53"/>
                <a:gd name="T18" fmla="*/ 68 w 68"/>
                <a:gd name="T19" fmla="*/ 0 h 53"/>
                <a:gd name="T20" fmla="*/ 67 w 68"/>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3">
                  <a:moveTo>
                    <a:pt x="67" y="0"/>
                  </a:moveTo>
                  <a:cubicBezTo>
                    <a:pt x="67" y="0"/>
                    <a:pt x="66" y="0"/>
                    <a:pt x="66" y="0"/>
                  </a:cubicBezTo>
                  <a:cubicBezTo>
                    <a:pt x="59" y="6"/>
                    <a:pt x="52" y="12"/>
                    <a:pt x="46" y="18"/>
                  </a:cubicBezTo>
                  <a:cubicBezTo>
                    <a:pt x="31" y="30"/>
                    <a:pt x="17" y="42"/>
                    <a:pt x="1" y="50"/>
                  </a:cubicBezTo>
                  <a:cubicBezTo>
                    <a:pt x="0" y="51"/>
                    <a:pt x="0" y="51"/>
                    <a:pt x="0" y="52"/>
                  </a:cubicBezTo>
                  <a:cubicBezTo>
                    <a:pt x="0" y="53"/>
                    <a:pt x="1" y="53"/>
                    <a:pt x="1" y="53"/>
                  </a:cubicBezTo>
                  <a:cubicBezTo>
                    <a:pt x="2" y="53"/>
                    <a:pt x="2" y="53"/>
                    <a:pt x="2" y="53"/>
                  </a:cubicBezTo>
                  <a:cubicBezTo>
                    <a:pt x="19" y="44"/>
                    <a:pt x="33" y="32"/>
                    <a:pt x="47" y="20"/>
                  </a:cubicBezTo>
                  <a:cubicBezTo>
                    <a:pt x="54" y="14"/>
                    <a:pt x="61" y="8"/>
                    <a:pt x="68" y="2"/>
                  </a:cubicBezTo>
                  <a:cubicBezTo>
                    <a:pt x="68" y="2"/>
                    <a:pt x="68" y="1"/>
                    <a:pt x="68" y="0"/>
                  </a:cubicBezTo>
                  <a:cubicBezTo>
                    <a:pt x="68" y="0"/>
                    <a:pt x="67" y="0"/>
                    <a:pt x="6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810"/>
            <p:cNvSpPr/>
            <p:nvPr/>
          </p:nvSpPr>
          <p:spPr bwMode="auto">
            <a:xfrm>
              <a:off x="5208" y="1126"/>
              <a:ext cx="154" cy="128"/>
            </a:xfrm>
            <a:custGeom>
              <a:avLst/>
              <a:gdLst>
                <a:gd name="T0" fmla="*/ 63 w 65"/>
                <a:gd name="T1" fmla="*/ 0 h 54"/>
                <a:gd name="T2" fmla="*/ 62 w 65"/>
                <a:gd name="T3" fmla="*/ 0 h 54"/>
                <a:gd name="T4" fmla="*/ 1 w 65"/>
                <a:gd name="T5" fmla="*/ 52 h 54"/>
                <a:gd name="T6" fmla="*/ 1 w 65"/>
                <a:gd name="T7" fmla="*/ 54 h 54"/>
                <a:gd name="T8" fmla="*/ 2 w 65"/>
                <a:gd name="T9" fmla="*/ 54 h 54"/>
                <a:gd name="T10" fmla="*/ 3 w 65"/>
                <a:gd name="T11" fmla="*/ 54 h 54"/>
                <a:gd name="T12" fmla="*/ 64 w 65"/>
                <a:gd name="T13" fmla="*/ 2 h 54"/>
                <a:gd name="T14" fmla="*/ 64 w 65"/>
                <a:gd name="T15" fmla="*/ 0 h 54"/>
                <a:gd name="T16" fmla="*/ 63 w 6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4">
                  <a:moveTo>
                    <a:pt x="63" y="0"/>
                  </a:moveTo>
                  <a:cubicBezTo>
                    <a:pt x="63" y="0"/>
                    <a:pt x="63" y="0"/>
                    <a:pt x="62" y="0"/>
                  </a:cubicBezTo>
                  <a:cubicBezTo>
                    <a:pt x="42" y="17"/>
                    <a:pt x="21" y="34"/>
                    <a:pt x="1" y="52"/>
                  </a:cubicBezTo>
                  <a:cubicBezTo>
                    <a:pt x="0" y="52"/>
                    <a:pt x="0" y="53"/>
                    <a:pt x="1" y="54"/>
                  </a:cubicBezTo>
                  <a:cubicBezTo>
                    <a:pt x="1" y="54"/>
                    <a:pt x="1" y="54"/>
                    <a:pt x="2" y="54"/>
                  </a:cubicBezTo>
                  <a:cubicBezTo>
                    <a:pt x="2" y="54"/>
                    <a:pt x="2" y="54"/>
                    <a:pt x="3" y="54"/>
                  </a:cubicBezTo>
                  <a:cubicBezTo>
                    <a:pt x="23" y="37"/>
                    <a:pt x="44" y="19"/>
                    <a:pt x="64" y="2"/>
                  </a:cubicBezTo>
                  <a:cubicBezTo>
                    <a:pt x="65" y="2"/>
                    <a:pt x="65" y="1"/>
                    <a:pt x="64" y="0"/>
                  </a:cubicBezTo>
                  <a:cubicBezTo>
                    <a:pt x="64" y="0"/>
                    <a:pt x="6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811"/>
            <p:cNvSpPr/>
            <p:nvPr/>
          </p:nvSpPr>
          <p:spPr bwMode="auto">
            <a:xfrm>
              <a:off x="5234" y="1161"/>
              <a:ext cx="159" cy="131"/>
            </a:xfrm>
            <a:custGeom>
              <a:avLst/>
              <a:gdLst>
                <a:gd name="T0" fmla="*/ 66 w 67"/>
                <a:gd name="T1" fmla="*/ 0 h 55"/>
                <a:gd name="T2" fmla="*/ 65 w 67"/>
                <a:gd name="T3" fmla="*/ 0 h 55"/>
                <a:gd name="T4" fmla="*/ 1 w 67"/>
                <a:gd name="T5" fmla="*/ 52 h 55"/>
                <a:gd name="T6" fmla="*/ 1 w 67"/>
                <a:gd name="T7" fmla="*/ 54 h 55"/>
                <a:gd name="T8" fmla="*/ 2 w 67"/>
                <a:gd name="T9" fmla="*/ 55 h 55"/>
                <a:gd name="T10" fmla="*/ 3 w 67"/>
                <a:gd name="T11" fmla="*/ 54 h 55"/>
                <a:gd name="T12" fmla="*/ 67 w 67"/>
                <a:gd name="T13" fmla="*/ 2 h 55"/>
                <a:gd name="T14" fmla="*/ 67 w 67"/>
                <a:gd name="T15" fmla="*/ 0 h 55"/>
                <a:gd name="T16" fmla="*/ 66 w 6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5">
                  <a:moveTo>
                    <a:pt x="66" y="0"/>
                  </a:moveTo>
                  <a:cubicBezTo>
                    <a:pt x="66" y="0"/>
                    <a:pt x="65" y="0"/>
                    <a:pt x="65" y="0"/>
                  </a:cubicBezTo>
                  <a:cubicBezTo>
                    <a:pt x="44" y="17"/>
                    <a:pt x="22" y="35"/>
                    <a:pt x="1" y="52"/>
                  </a:cubicBezTo>
                  <a:cubicBezTo>
                    <a:pt x="0" y="53"/>
                    <a:pt x="0" y="53"/>
                    <a:pt x="1" y="54"/>
                  </a:cubicBezTo>
                  <a:cubicBezTo>
                    <a:pt x="1" y="54"/>
                    <a:pt x="1" y="55"/>
                    <a:pt x="2" y="55"/>
                  </a:cubicBezTo>
                  <a:cubicBezTo>
                    <a:pt x="2" y="55"/>
                    <a:pt x="2" y="54"/>
                    <a:pt x="3" y="54"/>
                  </a:cubicBezTo>
                  <a:cubicBezTo>
                    <a:pt x="24" y="37"/>
                    <a:pt x="45" y="19"/>
                    <a:pt x="67" y="2"/>
                  </a:cubicBezTo>
                  <a:cubicBezTo>
                    <a:pt x="67" y="2"/>
                    <a:pt x="67" y="1"/>
                    <a:pt x="67" y="0"/>
                  </a:cubicBezTo>
                  <a:cubicBezTo>
                    <a:pt x="67" y="0"/>
                    <a:pt x="66" y="0"/>
                    <a:pt x="6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812"/>
            <p:cNvSpPr/>
            <p:nvPr/>
          </p:nvSpPr>
          <p:spPr bwMode="auto">
            <a:xfrm>
              <a:off x="5261" y="1199"/>
              <a:ext cx="158" cy="123"/>
            </a:xfrm>
            <a:custGeom>
              <a:avLst/>
              <a:gdLst>
                <a:gd name="T0" fmla="*/ 65 w 67"/>
                <a:gd name="T1" fmla="*/ 0 h 52"/>
                <a:gd name="T2" fmla="*/ 64 w 67"/>
                <a:gd name="T3" fmla="*/ 0 h 52"/>
                <a:gd name="T4" fmla="*/ 1 w 67"/>
                <a:gd name="T5" fmla="*/ 50 h 52"/>
                <a:gd name="T6" fmla="*/ 1 w 67"/>
                <a:gd name="T7" fmla="*/ 52 h 52"/>
                <a:gd name="T8" fmla="*/ 2 w 67"/>
                <a:gd name="T9" fmla="*/ 52 h 52"/>
                <a:gd name="T10" fmla="*/ 3 w 67"/>
                <a:gd name="T11" fmla="*/ 52 h 52"/>
                <a:gd name="T12" fmla="*/ 66 w 67"/>
                <a:gd name="T13" fmla="*/ 2 h 52"/>
                <a:gd name="T14" fmla="*/ 66 w 67"/>
                <a:gd name="T15" fmla="*/ 0 h 52"/>
                <a:gd name="T16" fmla="*/ 65 w 6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2">
                  <a:moveTo>
                    <a:pt x="65" y="0"/>
                  </a:moveTo>
                  <a:cubicBezTo>
                    <a:pt x="65" y="0"/>
                    <a:pt x="64" y="0"/>
                    <a:pt x="64" y="0"/>
                  </a:cubicBezTo>
                  <a:cubicBezTo>
                    <a:pt x="43" y="17"/>
                    <a:pt x="22" y="33"/>
                    <a:pt x="1" y="50"/>
                  </a:cubicBezTo>
                  <a:cubicBezTo>
                    <a:pt x="0" y="50"/>
                    <a:pt x="0" y="51"/>
                    <a:pt x="1" y="52"/>
                  </a:cubicBezTo>
                  <a:cubicBezTo>
                    <a:pt x="1" y="52"/>
                    <a:pt x="1" y="52"/>
                    <a:pt x="2" y="52"/>
                  </a:cubicBezTo>
                  <a:cubicBezTo>
                    <a:pt x="2" y="52"/>
                    <a:pt x="2" y="52"/>
                    <a:pt x="3" y="52"/>
                  </a:cubicBezTo>
                  <a:cubicBezTo>
                    <a:pt x="24" y="35"/>
                    <a:pt x="45" y="19"/>
                    <a:pt x="66" y="2"/>
                  </a:cubicBezTo>
                  <a:cubicBezTo>
                    <a:pt x="66" y="2"/>
                    <a:pt x="67" y="1"/>
                    <a:pt x="66" y="0"/>
                  </a:cubicBezTo>
                  <a:cubicBezTo>
                    <a:pt x="66"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813"/>
            <p:cNvSpPr>
              <a:spLocks noEditPoints="1"/>
            </p:cNvSpPr>
            <p:nvPr/>
          </p:nvSpPr>
          <p:spPr bwMode="auto">
            <a:xfrm>
              <a:off x="3033" y="1557"/>
              <a:ext cx="189" cy="187"/>
            </a:xfrm>
            <a:custGeom>
              <a:avLst/>
              <a:gdLst>
                <a:gd name="T0" fmla="*/ 6 w 80"/>
                <a:gd name="T1" fmla="*/ 69 h 79"/>
                <a:gd name="T2" fmla="*/ 21 w 80"/>
                <a:gd name="T3" fmla="*/ 14 h 79"/>
                <a:gd name="T4" fmla="*/ 38 w 80"/>
                <a:gd name="T5" fmla="*/ 17 h 79"/>
                <a:gd name="T6" fmla="*/ 35 w 80"/>
                <a:gd name="T7" fmla="*/ 23 h 79"/>
                <a:gd name="T8" fmla="*/ 34 w 80"/>
                <a:gd name="T9" fmla="*/ 25 h 79"/>
                <a:gd name="T10" fmla="*/ 36 w 80"/>
                <a:gd name="T11" fmla="*/ 26 h 79"/>
                <a:gd name="T12" fmla="*/ 48 w 80"/>
                <a:gd name="T13" fmla="*/ 28 h 79"/>
                <a:gd name="T14" fmla="*/ 49 w 80"/>
                <a:gd name="T15" fmla="*/ 28 h 79"/>
                <a:gd name="T16" fmla="*/ 51 w 80"/>
                <a:gd name="T17" fmla="*/ 28 h 79"/>
                <a:gd name="T18" fmla="*/ 51 w 80"/>
                <a:gd name="T19" fmla="*/ 28 h 79"/>
                <a:gd name="T20" fmla="*/ 53 w 80"/>
                <a:gd name="T21" fmla="*/ 25 h 79"/>
                <a:gd name="T22" fmla="*/ 57 w 80"/>
                <a:gd name="T23" fmla="*/ 17 h 79"/>
                <a:gd name="T24" fmla="*/ 76 w 80"/>
                <a:gd name="T25" fmla="*/ 18 h 79"/>
                <a:gd name="T26" fmla="*/ 72 w 80"/>
                <a:gd name="T27" fmla="*/ 45 h 79"/>
                <a:gd name="T28" fmla="*/ 62 w 80"/>
                <a:gd name="T29" fmla="*/ 73 h 79"/>
                <a:gd name="T30" fmla="*/ 62 w 80"/>
                <a:gd name="T31" fmla="*/ 75 h 79"/>
                <a:gd name="T32" fmla="*/ 61 w 80"/>
                <a:gd name="T33" fmla="*/ 76 h 79"/>
                <a:gd name="T34" fmla="*/ 61 w 80"/>
                <a:gd name="T35" fmla="*/ 76 h 79"/>
                <a:gd name="T36" fmla="*/ 61 w 80"/>
                <a:gd name="T37" fmla="*/ 76 h 79"/>
                <a:gd name="T38" fmla="*/ 60 w 80"/>
                <a:gd name="T39" fmla="*/ 76 h 79"/>
                <a:gd name="T40" fmla="*/ 25 w 80"/>
                <a:gd name="T41" fmla="*/ 71 h 79"/>
                <a:gd name="T42" fmla="*/ 7 w 80"/>
                <a:gd name="T43" fmla="*/ 69 h 79"/>
                <a:gd name="T44" fmla="*/ 6 w 80"/>
                <a:gd name="T45" fmla="*/ 69 h 79"/>
                <a:gd name="T46" fmla="*/ 49 w 80"/>
                <a:gd name="T47" fmla="*/ 24 h 79"/>
                <a:gd name="T48" fmla="*/ 48 w 80"/>
                <a:gd name="T49" fmla="*/ 24 h 79"/>
                <a:gd name="T50" fmla="*/ 39 w 80"/>
                <a:gd name="T51" fmla="*/ 23 h 79"/>
                <a:gd name="T52" fmla="*/ 48 w 80"/>
                <a:gd name="T53" fmla="*/ 3 h 79"/>
                <a:gd name="T54" fmla="*/ 58 w 80"/>
                <a:gd name="T55" fmla="*/ 6 h 79"/>
                <a:gd name="T56" fmla="*/ 50 w 80"/>
                <a:gd name="T57" fmla="*/ 23 h 79"/>
                <a:gd name="T58" fmla="*/ 50 w 80"/>
                <a:gd name="T59" fmla="*/ 24 h 79"/>
                <a:gd name="T60" fmla="*/ 49 w 80"/>
                <a:gd name="T61" fmla="*/ 24 h 79"/>
                <a:gd name="T62" fmla="*/ 49 w 80"/>
                <a:gd name="T63" fmla="*/ 24 h 79"/>
                <a:gd name="T64" fmla="*/ 47 w 80"/>
                <a:gd name="T65" fmla="*/ 0 h 79"/>
                <a:gd name="T66" fmla="*/ 45 w 80"/>
                <a:gd name="T67" fmla="*/ 1 h 79"/>
                <a:gd name="T68" fmla="*/ 40 w 80"/>
                <a:gd name="T69" fmla="*/ 13 h 79"/>
                <a:gd name="T70" fmla="*/ 21 w 80"/>
                <a:gd name="T71" fmla="*/ 10 h 79"/>
                <a:gd name="T72" fmla="*/ 20 w 80"/>
                <a:gd name="T73" fmla="*/ 9 h 79"/>
                <a:gd name="T74" fmla="*/ 19 w 80"/>
                <a:gd name="T75" fmla="*/ 10 h 79"/>
                <a:gd name="T76" fmla="*/ 18 w 80"/>
                <a:gd name="T77" fmla="*/ 11 h 79"/>
                <a:gd name="T78" fmla="*/ 1 w 80"/>
                <a:gd name="T79" fmla="*/ 70 h 79"/>
                <a:gd name="T80" fmla="*/ 1 w 80"/>
                <a:gd name="T81" fmla="*/ 72 h 79"/>
                <a:gd name="T82" fmla="*/ 2 w 80"/>
                <a:gd name="T83" fmla="*/ 73 h 79"/>
                <a:gd name="T84" fmla="*/ 2 w 80"/>
                <a:gd name="T85" fmla="*/ 73 h 79"/>
                <a:gd name="T86" fmla="*/ 7 w 80"/>
                <a:gd name="T87" fmla="*/ 72 h 79"/>
                <a:gd name="T88" fmla="*/ 7 w 80"/>
                <a:gd name="T89" fmla="*/ 72 h 79"/>
                <a:gd name="T90" fmla="*/ 24 w 80"/>
                <a:gd name="T91" fmla="*/ 74 h 79"/>
                <a:gd name="T92" fmla="*/ 59 w 80"/>
                <a:gd name="T93" fmla="*/ 79 h 79"/>
                <a:gd name="T94" fmla="*/ 59 w 80"/>
                <a:gd name="T95" fmla="*/ 79 h 79"/>
                <a:gd name="T96" fmla="*/ 61 w 80"/>
                <a:gd name="T97" fmla="*/ 79 h 79"/>
                <a:gd name="T98" fmla="*/ 63 w 80"/>
                <a:gd name="T99" fmla="*/ 79 h 79"/>
                <a:gd name="T100" fmla="*/ 64 w 80"/>
                <a:gd name="T101" fmla="*/ 78 h 79"/>
                <a:gd name="T102" fmla="*/ 65 w 80"/>
                <a:gd name="T103" fmla="*/ 76 h 79"/>
                <a:gd name="T104" fmla="*/ 65 w 80"/>
                <a:gd name="T105" fmla="*/ 75 h 79"/>
                <a:gd name="T106" fmla="*/ 76 w 80"/>
                <a:gd name="T107" fmla="*/ 45 h 79"/>
                <a:gd name="T108" fmla="*/ 80 w 80"/>
                <a:gd name="T109" fmla="*/ 17 h 79"/>
                <a:gd name="T110" fmla="*/ 80 w 80"/>
                <a:gd name="T111" fmla="*/ 16 h 79"/>
                <a:gd name="T112" fmla="*/ 79 w 80"/>
                <a:gd name="T113" fmla="*/ 15 h 79"/>
                <a:gd name="T114" fmla="*/ 58 w 80"/>
                <a:gd name="T115" fmla="*/ 13 h 79"/>
                <a:gd name="T116" fmla="*/ 62 w 80"/>
                <a:gd name="T117" fmla="*/ 5 h 79"/>
                <a:gd name="T118" fmla="*/ 62 w 80"/>
                <a:gd name="T119" fmla="*/ 4 h 79"/>
                <a:gd name="T120" fmla="*/ 61 w 80"/>
                <a:gd name="T121" fmla="*/ 3 h 79"/>
                <a:gd name="T122" fmla="*/ 47 w 80"/>
                <a:gd name="T123" fmla="*/ 0 h 79"/>
                <a:gd name="T124" fmla="*/ 47 w 80"/>
                <a:gd name="T1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79">
                  <a:moveTo>
                    <a:pt x="6" y="69"/>
                  </a:moveTo>
                  <a:cubicBezTo>
                    <a:pt x="16" y="52"/>
                    <a:pt x="18" y="30"/>
                    <a:pt x="21" y="14"/>
                  </a:cubicBezTo>
                  <a:cubicBezTo>
                    <a:pt x="27" y="16"/>
                    <a:pt x="32" y="17"/>
                    <a:pt x="38" y="17"/>
                  </a:cubicBezTo>
                  <a:cubicBezTo>
                    <a:pt x="37" y="19"/>
                    <a:pt x="36" y="21"/>
                    <a:pt x="35" y="23"/>
                  </a:cubicBezTo>
                  <a:cubicBezTo>
                    <a:pt x="34" y="24"/>
                    <a:pt x="34" y="24"/>
                    <a:pt x="34" y="25"/>
                  </a:cubicBezTo>
                  <a:cubicBezTo>
                    <a:pt x="35" y="25"/>
                    <a:pt x="35" y="26"/>
                    <a:pt x="36" y="26"/>
                  </a:cubicBezTo>
                  <a:cubicBezTo>
                    <a:pt x="40" y="27"/>
                    <a:pt x="44" y="27"/>
                    <a:pt x="48" y="28"/>
                  </a:cubicBezTo>
                  <a:cubicBezTo>
                    <a:pt x="48" y="28"/>
                    <a:pt x="49" y="28"/>
                    <a:pt x="49" y="28"/>
                  </a:cubicBezTo>
                  <a:cubicBezTo>
                    <a:pt x="50" y="28"/>
                    <a:pt x="50" y="28"/>
                    <a:pt x="51" y="28"/>
                  </a:cubicBezTo>
                  <a:cubicBezTo>
                    <a:pt x="51" y="28"/>
                    <a:pt x="51" y="28"/>
                    <a:pt x="51" y="28"/>
                  </a:cubicBezTo>
                  <a:cubicBezTo>
                    <a:pt x="52" y="27"/>
                    <a:pt x="53" y="26"/>
                    <a:pt x="53" y="25"/>
                  </a:cubicBezTo>
                  <a:cubicBezTo>
                    <a:pt x="54" y="22"/>
                    <a:pt x="56" y="20"/>
                    <a:pt x="57" y="17"/>
                  </a:cubicBezTo>
                  <a:cubicBezTo>
                    <a:pt x="63" y="17"/>
                    <a:pt x="70" y="17"/>
                    <a:pt x="76" y="18"/>
                  </a:cubicBezTo>
                  <a:cubicBezTo>
                    <a:pt x="74" y="26"/>
                    <a:pt x="74" y="35"/>
                    <a:pt x="72" y="45"/>
                  </a:cubicBezTo>
                  <a:cubicBezTo>
                    <a:pt x="70" y="55"/>
                    <a:pt x="68" y="65"/>
                    <a:pt x="62" y="73"/>
                  </a:cubicBezTo>
                  <a:cubicBezTo>
                    <a:pt x="62" y="74"/>
                    <a:pt x="62" y="75"/>
                    <a:pt x="62" y="75"/>
                  </a:cubicBezTo>
                  <a:cubicBezTo>
                    <a:pt x="61" y="76"/>
                    <a:pt x="61" y="76"/>
                    <a:pt x="61" y="76"/>
                  </a:cubicBezTo>
                  <a:cubicBezTo>
                    <a:pt x="61" y="76"/>
                    <a:pt x="61" y="76"/>
                    <a:pt x="61" y="76"/>
                  </a:cubicBezTo>
                  <a:cubicBezTo>
                    <a:pt x="61" y="76"/>
                    <a:pt x="61" y="76"/>
                    <a:pt x="61" y="76"/>
                  </a:cubicBezTo>
                  <a:cubicBezTo>
                    <a:pt x="61" y="76"/>
                    <a:pt x="60" y="76"/>
                    <a:pt x="60" y="76"/>
                  </a:cubicBezTo>
                  <a:cubicBezTo>
                    <a:pt x="48" y="74"/>
                    <a:pt x="36" y="72"/>
                    <a:pt x="25" y="71"/>
                  </a:cubicBezTo>
                  <a:cubicBezTo>
                    <a:pt x="19" y="70"/>
                    <a:pt x="13" y="69"/>
                    <a:pt x="7" y="69"/>
                  </a:cubicBezTo>
                  <a:cubicBezTo>
                    <a:pt x="7" y="69"/>
                    <a:pt x="6" y="69"/>
                    <a:pt x="6" y="69"/>
                  </a:cubicBezTo>
                  <a:moveTo>
                    <a:pt x="49" y="24"/>
                  </a:moveTo>
                  <a:cubicBezTo>
                    <a:pt x="48" y="24"/>
                    <a:pt x="48" y="24"/>
                    <a:pt x="48" y="24"/>
                  </a:cubicBezTo>
                  <a:cubicBezTo>
                    <a:pt x="45" y="24"/>
                    <a:pt x="42" y="23"/>
                    <a:pt x="39" y="23"/>
                  </a:cubicBezTo>
                  <a:cubicBezTo>
                    <a:pt x="43" y="17"/>
                    <a:pt x="46" y="10"/>
                    <a:pt x="48" y="3"/>
                  </a:cubicBezTo>
                  <a:cubicBezTo>
                    <a:pt x="51" y="4"/>
                    <a:pt x="55" y="4"/>
                    <a:pt x="58" y="6"/>
                  </a:cubicBezTo>
                  <a:cubicBezTo>
                    <a:pt x="55" y="11"/>
                    <a:pt x="53" y="17"/>
                    <a:pt x="50" y="23"/>
                  </a:cubicBezTo>
                  <a:cubicBezTo>
                    <a:pt x="50" y="24"/>
                    <a:pt x="50" y="24"/>
                    <a:pt x="50" y="24"/>
                  </a:cubicBezTo>
                  <a:cubicBezTo>
                    <a:pt x="49" y="24"/>
                    <a:pt x="49" y="24"/>
                    <a:pt x="49" y="24"/>
                  </a:cubicBezTo>
                  <a:cubicBezTo>
                    <a:pt x="49" y="24"/>
                    <a:pt x="49" y="24"/>
                    <a:pt x="49" y="24"/>
                  </a:cubicBezTo>
                  <a:moveTo>
                    <a:pt x="47" y="0"/>
                  </a:moveTo>
                  <a:cubicBezTo>
                    <a:pt x="46" y="0"/>
                    <a:pt x="45" y="0"/>
                    <a:pt x="45" y="1"/>
                  </a:cubicBezTo>
                  <a:cubicBezTo>
                    <a:pt x="44" y="5"/>
                    <a:pt x="42" y="9"/>
                    <a:pt x="40" y="13"/>
                  </a:cubicBezTo>
                  <a:cubicBezTo>
                    <a:pt x="33" y="13"/>
                    <a:pt x="26" y="13"/>
                    <a:pt x="21" y="10"/>
                  </a:cubicBezTo>
                  <a:cubicBezTo>
                    <a:pt x="20" y="10"/>
                    <a:pt x="20" y="9"/>
                    <a:pt x="20" y="9"/>
                  </a:cubicBezTo>
                  <a:cubicBezTo>
                    <a:pt x="20" y="9"/>
                    <a:pt x="19" y="9"/>
                    <a:pt x="19" y="10"/>
                  </a:cubicBezTo>
                  <a:cubicBezTo>
                    <a:pt x="18" y="10"/>
                    <a:pt x="18" y="10"/>
                    <a:pt x="18" y="11"/>
                  </a:cubicBezTo>
                  <a:cubicBezTo>
                    <a:pt x="15" y="28"/>
                    <a:pt x="13" y="53"/>
                    <a:pt x="1" y="70"/>
                  </a:cubicBezTo>
                  <a:cubicBezTo>
                    <a:pt x="0" y="70"/>
                    <a:pt x="0" y="71"/>
                    <a:pt x="1" y="72"/>
                  </a:cubicBezTo>
                  <a:cubicBezTo>
                    <a:pt x="1" y="72"/>
                    <a:pt x="2" y="73"/>
                    <a:pt x="2" y="73"/>
                  </a:cubicBezTo>
                  <a:cubicBezTo>
                    <a:pt x="2" y="73"/>
                    <a:pt x="2" y="73"/>
                    <a:pt x="2" y="73"/>
                  </a:cubicBezTo>
                  <a:cubicBezTo>
                    <a:pt x="4" y="73"/>
                    <a:pt x="6" y="72"/>
                    <a:pt x="7" y="72"/>
                  </a:cubicBezTo>
                  <a:cubicBezTo>
                    <a:pt x="7" y="72"/>
                    <a:pt x="7" y="72"/>
                    <a:pt x="7" y="72"/>
                  </a:cubicBezTo>
                  <a:cubicBezTo>
                    <a:pt x="13" y="72"/>
                    <a:pt x="18" y="73"/>
                    <a:pt x="24" y="74"/>
                  </a:cubicBezTo>
                  <a:cubicBezTo>
                    <a:pt x="36" y="76"/>
                    <a:pt x="48" y="78"/>
                    <a:pt x="59" y="79"/>
                  </a:cubicBezTo>
                  <a:cubicBezTo>
                    <a:pt x="59" y="79"/>
                    <a:pt x="59" y="79"/>
                    <a:pt x="59" y="79"/>
                  </a:cubicBezTo>
                  <a:cubicBezTo>
                    <a:pt x="60" y="79"/>
                    <a:pt x="60" y="79"/>
                    <a:pt x="61" y="79"/>
                  </a:cubicBezTo>
                  <a:cubicBezTo>
                    <a:pt x="61" y="79"/>
                    <a:pt x="62" y="79"/>
                    <a:pt x="63" y="79"/>
                  </a:cubicBezTo>
                  <a:cubicBezTo>
                    <a:pt x="63" y="79"/>
                    <a:pt x="64" y="78"/>
                    <a:pt x="64" y="78"/>
                  </a:cubicBezTo>
                  <a:cubicBezTo>
                    <a:pt x="65" y="77"/>
                    <a:pt x="65" y="77"/>
                    <a:pt x="65" y="76"/>
                  </a:cubicBezTo>
                  <a:cubicBezTo>
                    <a:pt x="65" y="76"/>
                    <a:pt x="65" y="75"/>
                    <a:pt x="65" y="75"/>
                  </a:cubicBezTo>
                  <a:cubicBezTo>
                    <a:pt x="71" y="66"/>
                    <a:pt x="74" y="56"/>
                    <a:pt x="76" y="45"/>
                  </a:cubicBezTo>
                  <a:cubicBezTo>
                    <a:pt x="77" y="35"/>
                    <a:pt x="78" y="25"/>
                    <a:pt x="80" y="17"/>
                  </a:cubicBezTo>
                  <a:cubicBezTo>
                    <a:pt x="80" y="17"/>
                    <a:pt x="80" y="16"/>
                    <a:pt x="80" y="16"/>
                  </a:cubicBezTo>
                  <a:cubicBezTo>
                    <a:pt x="79" y="15"/>
                    <a:pt x="79" y="15"/>
                    <a:pt x="79" y="15"/>
                  </a:cubicBezTo>
                  <a:cubicBezTo>
                    <a:pt x="71" y="14"/>
                    <a:pt x="65" y="14"/>
                    <a:pt x="58" y="13"/>
                  </a:cubicBezTo>
                  <a:cubicBezTo>
                    <a:pt x="60" y="11"/>
                    <a:pt x="61" y="8"/>
                    <a:pt x="62" y="5"/>
                  </a:cubicBezTo>
                  <a:cubicBezTo>
                    <a:pt x="62" y="5"/>
                    <a:pt x="62" y="4"/>
                    <a:pt x="62" y="4"/>
                  </a:cubicBezTo>
                  <a:cubicBezTo>
                    <a:pt x="62" y="3"/>
                    <a:pt x="61" y="3"/>
                    <a:pt x="61" y="3"/>
                  </a:cubicBezTo>
                  <a:cubicBezTo>
                    <a:pt x="56" y="1"/>
                    <a:pt x="52" y="0"/>
                    <a:pt x="47" y="0"/>
                  </a:cubicBezTo>
                  <a:cubicBezTo>
                    <a:pt x="47" y="0"/>
                    <a:pt x="47" y="0"/>
                    <a:pt x="4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814"/>
            <p:cNvSpPr/>
            <p:nvPr/>
          </p:nvSpPr>
          <p:spPr bwMode="auto">
            <a:xfrm>
              <a:off x="3092" y="1635"/>
              <a:ext cx="92" cy="16"/>
            </a:xfrm>
            <a:custGeom>
              <a:avLst/>
              <a:gdLst>
                <a:gd name="T0" fmla="*/ 2 w 39"/>
                <a:gd name="T1" fmla="*/ 0 h 7"/>
                <a:gd name="T2" fmla="*/ 1 w 39"/>
                <a:gd name="T3" fmla="*/ 1 h 7"/>
                <a:gd name="T4" fmla="*/ 2 w 39"/>
                <a:gd name="T5" fmla="*/ 4 h 7"/>
                <a:gd name="T6" fmla="*/ 37 w 39"/>
                <a:gd name="T7" fmla="*/ 7 h 7"/>
                <a:gd name="T8" fmla="*/ 37 w 39"/>
                <a:gd name="T9" fmla="*/ 7 h 7"/>
                <a:gd name="T10" fmla="*/ 39 w 39"/>
                <a:gd name="T11" fmla="*/ 6 h 7"/>
                <a:gd name="T12" fmla="*/ 37 w 39"/>
                <a:gd name="T13" fmla="*/ 4 h 7"/>
                <a:gd name="T14" fmla="*/ 3 w 39"/>
                <a:gd name="T15" fmla="*/ 0 h 7"/>
                <a:gd name="T16" fmla="*/ 2 w 3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
                  <a:moveTo>
                    <a:pt x="2" y="0"/>
                  </a:moveTo>
                  <a:cubicBezTo>
                    <a:pt x="1" y="0"/>
                    <a:pt x="1" y="1"/>
                    <a:pt x="1" y="1"/>
                  </a:cubicBezTo>
                  <a:cubicBezTo>
                    <a:pt x="0" y="2"/>
                    <a:pt x="1" y="3"/>
                    <a:pt x="2" y="4"/>
                  </a:cubicBezTo>
                  <a:cubicBezTo>
                    <a:pt x="13" y="6"/>
                    <a:pt x="25" y="7"/>
                    <a:pt x="37" y="7"/>
                  </a:cubicBezTo>
                  <a:cubicBezTo>
                    <a:pt x="37" y="7"/>
                    <a:pt x="37" y="7"/>
                    <a:pt x="37" y="7"/>
                  </a:cubicBezTo>
                  <a:cubicBezTo>
                    <a:pt x="38" y="7"/>
                    <a:pt x="39" y="7"/>
                    <a:pt x="39" y="6"/>
                  </a:cubicBezTo>
                  <a:cubicBezTo>
                    <a:pt x="39" y="5"/>
                    <a:pt x="38" y="4"/>
                    <a:pt x="37" y="4"/>
                  </a:cubicBezTo>
                  <a:cubicBezTo>
                    <a:pt x="26" y="4"/>
                    <a:pt x="14" y="2"/>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815"/>
            <p:cNvSpPr/>
            <p:nvPr/>
          </p:nvSpPr>
          <p:spPr bwMode="auto">
            <a:xfrm>
              <a:off x="3082" y="1661"/>
              <a:ext cx="93" cy="19"/>
            </a:xfrm>
            <a:custGeom>
              <a:avLst/>
              <a:gdLst>
                <a:gd name="T0" fmla="*/ 2 w 39"/>
                <a:gd name="T1" fmla="*/ 0 h 8"/>
                <a:gd name="T2" fmla="*/ 0 w 39"/>
                <a:gd name="T3" fmla="*/ 2 h 8"/>
                <a:gd name="T4" fmla="*/ 2 w 39"/>
                <a:gd name="T5" fmla="*/ 4 h 8"/>
                <a:gd name="T6" fmla="*/ 2 w 39"/>
                <a:gd name="T7" fmla="*/ 4 h 8"/>
                <a:gd name="T8" fmla="*/ 37 w 39"/>
                <a:gd name="T9" fmla="*/ 8 h 8"/>
                <a:gd name="T10" fmla="*/ 37 w 39"/>
                <a:gd name="T11" fmla="*/ 8 h 8"/>
                <a:gd name="T12" fmla="*/ 39 w 39"/>
                <a:gd name="T13" fmla="*/ 6 h 8"/>
                <a:gd name="T14" fmla="*/ 37 w 39"/>
                <a:gd name="T15" fmla="*/ 4 h 8"/>
                <a:gd name="T16" fmla="*/ 3 w 39"/>
                <a:gd name="T17" fmla="*/ 0 h 8"/>
                <a:gd name="T18" fmla="*/ 2 w 3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
                  <a:moveTo>
                    <a:pt x="2" y="0"/>
                  </a:moveTo>
                  <a:cubicBezTo>
                    <a:pt x="1" y="0"/>
                    <a:pt x="1" y="1"/>
                    <a:pt x="0" y="2"/>
                  </a:cubicBezTo>
                  <a:cubicBezTo>
                    <a:pt x="0" y="3"/>
                    <a:pt x="1" y="4"/>
                    <a:pt x="2" y="4"/>
                  </a:cubicBezTo>
                  <a:cubicBezTo>
                    <a:pt x="2" y="4"/>
                    <a:pt x="2" y="4"/>
                    <a:pt x="2" y="4"/>
                  </a:cubicBezTo>
                  <a:cubicBezTo>
                    <a:pt x="13" y="6"/>
                    <a:pt x="25" y="8"/>
                    <a:pt x="37" y="8"/>
                  </a:cubicBezTo>
                  <a:cubicBezTo>
                    <a:pt x="37" y="8"/>
                    <a:pt x="37" y="8"/>
                    <a:pt x="37" y="8"/>
                  </a:cubicBezTo>
                  <a:cubicBezTo>
                    <a:pt x="38" y="8"/>
                    <a:pt x="39" y="7"/>
                    <a:pt x="39" y="6"/>
                  </a:cubicBezTo>
                  <a:cubicBezTo>
                    <a:pt x="39" y="5"/>
                    <a:pt x="38" y="4"/>
                    <a:pt x="37" y="4"/>
                  </a:cubicBezTo>
                  <a:cubicBezTo>
                    <a:pt x="25" y="4"/>
                    <a:pt x="14" y="3"/>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816"/>
            <p:cNvSpPr/>
            <p:nvPr/>
          </p:nvSpPr>
          <p:spPr bwMode="auto">
            <a:xfrm>
              <a:off x="3080" y="1684"/>
              <a:ext cx="33" cy="15"/>
            </a:xfrm>
            <a:custGeom>
              <a:avLst/>
              <a:gdLst>
                <a:gd name="T0" fmla="*/ 4 w 14"/>
                <a:gd name="T1" fmla="*/ 0 h 6"/>
                <a:gd name="T2" fmla="*/ 1 w 14"/>
                <a:gd name="T3" fmla="*/ 0 h 6"/>
                <a:gd name="T4" fmla="*/ 0 w 14"/>
                <a:gd name="T5" fmla="*/ 2 h 6"/>
                <a:gd name="T6" fmla="*/ 1 w 14"/>
                <a:gd name="T7" fmla="*/ 4 h 6"/>
                <a:gd name="T8" fmla="*/ 2 w 14"/>
                <a:gd name="T9" fmla="*/ 4 h 6"/>
                <a:gd name="T10" fmla="*/ 4 w 14"/>
                <a:gd name="T11" fmla="*/ 3 h 6"/>
                <a:gd name="T12" fmla="*/ 4 w 14"/>
                <a:gd name="T13" fmla="*/ 3 h 6"/>
                <a:gd name="T14" fmla="*/ 11 w 14"/>
                <a:gd name="T15" fmla="*/ 5 h 6"/>
                <a:gd name="T16" fmla="*/ 12 w 14"/>
                <a:gd name="T17" fmla="*/ 6 h 6"/>
                <a:gd name="T18" fmla="*/ 14 w 14"/>
                <a:gd name="T19" fmla="*/ 5 h 6"/>
                <a:gd name="T20" fmla="*/ 13 w 14"/>
                <a:gd name="T21" fmla="*/ 2 h 6"/>
                <a:gd name="T22" fmla="*/ 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4" y="0"/>
                  </a:moveTo>
                  <a:cubicBezTo>
                    <a:pt x="3" y="0"/>
                    <a:pt x="2" y="0"/>
                    <a:pt x="1" y="0"/>
                  </a:cubicBezTo>
                  <a:cubicBezTo>
                    <a:pt x="0" y="0"/>
                    <a:pt x="0" y="1"/>
                    <a:pt x="0" y="2"/>
                  </a:cubicBezTo>
                  <a:cubicBezTo>
                    <a:pt x="0" y="3"/>
                    <a:pt x="1" y="4"/>
                    <a:pt x="1" y="4"/>
                  </a:cubicBezTo>
                  <a:cubicBezTo>
                    <a:pt x="2" y="4"/>
                    <a:pt x="2" y="4"/>
                    <a:pt x="2" y="4"/>
                  </a:cubicBezTo>
                  <a:cubicBezTo>
                    <a:pt x="3" y="4"/>
                    <a:pt x="3" y="3"/>
                    <a:pt x="4" y="3"/>
                  </a:cubicBezTo>
                  <a:cubicBezTo>
                    <a:pt x="4" y="3"/>
                    <a:pt x="4" y="3"/>
                    <a:pt x="4" y="3"/>
                  </a:cubicBezTo>
                  <a:cubicBezTo>
                    <a:pt x="7" y="3"/>
                    <a:pt x="9" y="4"/>
                    <a:pt x="11" y="5"/>
                  </a:cubicBezTo>
                  <a:cubicBezTo>
                    <a:pt x="12" y="6"/>
                    <a:pt x="12" y="6"/>
                    <a:pt x="12" y="6"/>
                  </a:cubicBezTo>
                  <a:cubicBezTo>
                    <a:pt x="13" y="6"/>
                    <a:pt x="13" y="5"/>
                    <a:pt x="14" y="5"/>
                  </a:cubicBezTo>
                  <a:cubicBezTo>
                    <a:pt x="14" y="4"/>
                    <a:pt x="14" y="3"/>
                    <a:pt x="13" y="2"/>
                  </a:cubicBezTo>
                  <a:cubicBezTo>
                    <a:pt x="10" y="1"/>
                    <a:pt x="7"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817"/>
            <p:cNvSpPr>
              <a:spLocks noEditPoints="1"/>
            </p:cNvSpPr>
            <p:nvPr/>
          </p:nvSpPr>
          <p:spPr bwMode="auto">
            <a:xfrm>
              <a:off x="2734" y="1341"/>
              <a:ext cx="223" cy="268"/>
            </a:xfrm>
            <a:custGeom>
              <a:avLst/>
              <a:gdLst>
                <a:gd name="T0" fmla="*/ 24 w 94"/>
                <a:gd name="T1" fmla="*/ 100 h 113"/>
                <a:gd name="T2" fmla="*/ 91 w 94"/>
                <a:gd name="T3" fmla="*/ 94 h 113"/>
                <a:gd name="T4" fmla="*/ 88 w 94"/>
                <a:gd name="T5" fmla="*/ 93 h 113"/>
                <a:gd name="T6" fmla="*/ 86 w 94"/>
                <a:gd name="T7" fmla="*/ 94 h 113"/>
                <a:gd name="T8" fmla="*/ 85 w 94"/>
                <a:gd name="T9" fmla="*/ 93 h 113"/>
                <a:gd name="T10" fmla="*/ 83 w 94"/>
                <a:gd name="T11" fmla="*/ 94 h 113"/>
                <a:gd name="T12" fmla="*/ 24 w 94"/>
                <a:gd name="T13" fmla="*/ 107 h 113"/>
                <a:gd name="T14" fmla="*/ 74 w 94"/>
                <a:gd name="T15" fmla="*/ 15 h 113"/>
                <a:gd name="T16" fmla="*/ 82 w 94"/>
                <a:gd name="T17" fmla="*/ 21 h 113"/>
                <a:gd name="T18" fmla="*/ 88 w 94"/>
                <a:gd name="T19" fmla="*/ 72 h 113"/>
                <a:gd name="T20" fmla="*/ 24 w 94"/>
                <a:gd name="T21" fmla="*/ 13 h 113"/>
                <a:gd name="T22" fmla="*/ 24 w 94"/>
                <a:gd name="T23" fmla="*/ 12 h 113"/>
                <a:gd name="T24" fmla="*/ 26 w 94"/>
                <a:gd name="T25" fmla="*/ 10 h 113"/>
                <a:gd name="T26" fmla="*/ 37 w 94"/>
                <a:gd name="T27" fmla="*/ 9 h 113"/>
                <a:gd name="T28" fmla="*/ 42 w 94"/>
                <a:gd name="T29" fmla="*/ 25 h 113"/>
                <a:gd name="T30" fmla="*/ 43 w 94"/>
                <a:gd name="T31" fmla="*/ 28 h 113"/>
                <a:gd name="T32" fmla="*/ 36 w 94"/>
                <a:gd name="T33" fmla="*/ 32 h 113"/>
                <a:gd name="T34" fmla="*/ 27 w 94"/>
                <a:gd name="T35" fmla="*/ 38 h 113"/>
                <a:gd name="T36" fmla="*/ 43 w 94"/>
                <a:gd name="T37" fmla="*/ 32 h 113"/>
                <a:gd name="T38" fmla="*/ 46 w 94"/>
                <a:gd name="T39" fmla="*/ 28 h 113"/>
                <a:gd name="T40" fmla="*/ 45 w 94"/>
                <a:gd name="T41" fmla="*/ 22 h 113"/>
                <a:gd name="T42" fmla="*/ 67 w 94"/>
                <a:gd name="T43" fmla="*/ 6 h 113"/>
                <a:gd name="T44" fmla="*/ 88 w 94"/>
                <a:gd name="T45" fmla="*/ 81 h 113"/>
                <a:gd name="T46" fmla="*/ 23 w 94"/>
                <a:gd name="T47" fmla="*/ 96 h 113"/>
                <a:gd name="T48" fmla="*/ 9 w 94"/>
                <a:gd name="T49" fmla="*/ 102 h 113"/>
                <a:gd name="T50" fmla="*/ 4 w 94"/>
                <a:gd name="T51" fmla="*/ 30 h 113"/>
                <a:gd name="T52" fmla="*/ 23 w 94"/>
                <a:gd name="T53" fmla="*/ 25 h 113"/>
                <a:gd name="T54" fmla="*/ 26 w 94"/>
                <a:gd name="T55" fmla="*/ 38 h 113"/>
                <a:gd name="T56" fmla="*/ 71 w 94"/>
                <a:gd name="T57" fmla="*/ 0 h 113"/>
                <a:gd name="T58" fmla="*/ 69 w 94"/>
                <a:gd name="T59" fmla="*/ 2 h 113"/>
                <a:gd name="T60" fmla="*/ 66 w 94"/>
                <a:gd name="T61" fmla="*/ 3 h 113"/>
                <a:gd name="T62" fmla="*/ 42 w 94"/>
                <a:gd name="T63" fmla="*/ 12 h 113"/>
                <a:gd name="T64" fmla="*/ 39 w 94"/>
                <a:gd name="T65" fmla="*/ 4 h 113"/>
                <a:gd name="T66" fmla="*/ 37 w 94"/>
                <a:gd name="T67" fmla="*/ 2 h 113"/>
                <a:gd name="T68" fmla="*/ 25 w 94"/>
                <a:gd name="T69" fmla="*/ 7 h 113"/>
                <a:gd name="T70" fmla="*/ 21 w 94"/>
                <a:gd name="T71" fmla="*/ 10 h 113"/>
                <a:gd name="T72" fmla="*/ 20 w 94"/>
                <a:gd name="T73" fmla="*/ 14 h 113"/>
                <a:gd name="T74" fmla="*/ 4 w 94"/>
                <a:gd name="T75" fmla="*/ 27 h 113"/>
                <a:gd name="T76" fmla="*/ 2 w 94"/>
                <a:gd name="T77" fmla="*/ 26 h 113"/>
                <a:gd name="T78" fmla="*/ 0 w 94"/>
                <a:gd name="T79" fmla="*/ 29 h 113"/>
                <a:gd name="T80" fmla="*/ 5 w 94"/>
                <a:gd name="T81" fmla="*/ 104 h 113"/>
                <a:gd name="T82" fmla="*/ 7 w 94"/>
                <a:gd name="T83" fmla="*/ 106 h 113"/>
                <a:gd name="T84" fmla="*/ 21 w 94"/>
                <a:gd name="T85" fmla="*/ 101 h 113"/>
                <a:gd name="T86" fmla="*/ 22 w 94"/>
                <a:gd name="T87" fmla="*/ 112 h 113"/>
                <a:gd name="T88" fmla="*/ 24 w 94"/>
                <a:gd name="T89" fmla="*/ 112 h 113"/>
                <a:gd name="T90" fmla="*/ 86 w 94"/>
                <a:gd name="T91" fmla="*/ 97 h 113"/>
                <a:gd name="T92" fmla="*/ 88 w 94"/>
                <a:gd name="T93" fmla="*/ 98 h 113"/>
                <a:gd name="T94" fmla="*/ 94 w 94"/>
                <a:gd name="T95" fmla="*/ 95 h 113"/>
                <a:gd name="T96" fmla="*/ 86 w 94"/>
                <a:gd name="T97" fmla="*/ 21 h 113"/>
                <a:gd name="T98" fmla="*/ 86 w 94"/>
                <a:gd name="T99" fmla="*/ 10 h 113"/>
                <a:gd name="T100" fmla="*/ 84 w 94"/>
                <a:gd name="T101" fmla="*/ 10 h 113"/>
                <a:gd name="T102" fmla="*/ 73 w 94"/>
                <a:gd name="T103" fmla="*/ 12 h 113"/>
                <a:gd name="T104" fmla="*/ 73 w 94"/>
                <a:gd name="T105" fmla="*/ 5 h 113"/>
                <a:gd name="T106" fmla="*/ 73 w 94"/>
                <a:gd name="T107" fmla="*/ 3 h 113"/>
                <a:gd name="T108" fmla="*/ 72 w 94"/>
                <a:gd name="T109"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13">
                  <a:moveTo>
                    <a:pt x="24" y="107"/>
                  </a:moveTo>
                  <a:cubicBezTo>
                    <a:pt x="24" y="105"/>
                    <a:pt x="24" y="102"/>
                    <a:pt x="24" y="100"/>
                  </a:cubicBezTo>
                  <a:cubicBezTo>
                    <a:pt x="45" y="93"/>
                    <a:pt x="67" y="88"/>
                    <a:pt x="90" y="85"/>
                  </a:cubicBezTo>
                  <a:cubicBezTo>
                    <a:pt x="90" y="88"/>
                    <a:pt x="90" y="91"/>
                    <a:pt x="91" y="94"/>
                  </a:cubicBezTo>
                  <a:cubicBezTo>
                    <a:pt x="90" y="94"/>
                    <a:pt x="90" y="94"/>
                    <a:pt x="90" y="94"/>
                  </a:cubicBezTo>
                  <a:cubicBezTo>
                    <a:pt x="89" y="94"/>
                    <a:pt x="89" y="93"/>
                    <a:pt x="88" y="93"/>
                  </a:cubicBezTo>
                  <a:cubicBezTo>
                    <a:pt x="88" y="93"/>
                    <a:pt x="88" y="93"/>
                    <a:pt x="88" y="93"/>
                  </a:cubicBezTo>
                  <a:cubicBezTo>
                    <a:pt x="88" y="93"/>
                    <a:pt x="87" y="94"/>
                    <a:pt x="86" y="94"/>
                  </a:cubicBezTo>
                  <a:cubicBezTo>
                    <a:pt x="86" y="93"/>
                    <a:pt x="86" y="93"/>
                    <a:pt x="86" y="93"/>
                  </a:cubicBezTo>
                  <a:cubicBezTo>
                    <a:pt x="86" y="93"/>
                    <a:pt x="85" y="93"/>
                    <a:pt x="85" y="93"/>
                  </a:cubicBezTo>
                  <a:cubicBezTo>
                    <a:pt x="84" y="93"/>
                    <a:pt x="84" y="93"/>
                    <a:pt x="84" y="94"/>
                  </a:cubicBezTo>
                  <a:cubicBezTo>
                    <a:pt x="83" y="94"/>
                    <a:pt x="83" y="94"/>
                    <a:pt x="83" y="94"/>
                  </a:cubicBezTo>
                  <a:cubicBezTo>
                    <a:pt x="68" y="97"/>
                    <a:pt x="53" y="100"/>
                    <a:pt x="38" y="103"/>
                  </a:cubicBezTo>
                  <a:cubicBezTo>
                    <a:pt x="34" y="104"/>
                    <a:pt x="29" y="105"/>
                    <a:pt x="24" y="107"/>
                  </a:cubicBezTo>
                  <a:moveTo>
                    <a:pt x="88" y="72"/>
                  </a:moveTo>
                  <a:cubicBezTo>
                    <a:pt x="81" y="54"/>
                    <a:pt x="77" y="35"/>
                    <a:pt x="74" y="15"/>
                  </a:cubicBezTo>
                  <a:cubicBezTo>
                    <a:pt x="77" y="15"/>
                    <a:pt x="80" y="15"/>
                    <a:pt x="83" y="14"/>
                  </a:cubicBezTo>
                  <a:cubicBezTo>
                    <a:pt x="82" y="16"/>
                    <a:pt x="82" y="19"/>
                    <a:pt x="82" y="21"/>
                  </a:cubicBezTo>
                  <a:cubicBezTo>
                    <a:pt x="82" y="26"/>
                    <a:pt x="83" y="32"/>
                    <a:pt x="83" y="37"/>
                  </a:cubicBezTo>
                  <a:cubicBezTo>
                    <a:pt x="85" y="49"/>
                    <a:pt x="86" y="60"/>
                    <a:pt x="88" y="72"/>
                  </a:cubicBezTo>
                  <a:moveTo>
                    <a:pt x="28" y="34"/>
                  </a:moveTo>
                  <a:cubicBezTo>
                    <a:pt x="28" y="26"/>
                    <a:pt x="25" y="18"/>
                    <a:pt x="24" y="13"/>
                  </a:cubicBezTo>
                  <a:cubicBezTo>
                    <a:pt x="24" y="13"/>
                    <a:pt x="24" y="13"/>
                    <a:pt x="24" y="13"/>
                  </a:cubicBezTo>
                  <a:cubicBezTo>
                    <a:pt x="24" y="12"/>
                    <a:pt x="24" y="12"/>
                    <a:pt x="24" y="12"/>
                  </a:cubicBezTo>
                  <a:cubicBezTo>
                    <a:pt x="24" y="11"/>
                    <a:pt x="24" y="11"/>
                    <a:pt x="25" y="11"/>
                  </a:cubicBezTo>
                  <a:cubicBezTo>
                    <a:pt x="25" y="11"/>
                    <a:pt x="26" y="10"/>
                    <a:pt x="26" y="10"/>
                  </a:cubicBezTo>
                  <a:cubicBezTo>
                    <a:pt x="30" y="9"/>
                    <a:pt x="33" y="7"/>
                    <a:pt x="36" y="6"/>
                  </a:cubicBezTo>
                  <a:cubicBezTo>
                    <a:pt x="36" y="7"/>
                    <a:pt x="37" y="8"/>
                    <a:pt x="37" y="9"/>
                  </a:cubicBezTo>
                  <a:cubicBezTo>
                    <a:pt x="38" y="13"/>
                    <a:pt x="39" y="17"/>
                    <a:pt x="41" y="20"/>
                  </a:cubicBezTo>
                  <a:cubicBezTo>
                    <a:pt x="41" y="22"/>
                    <a:pt x="42" y="23"/>
                    <a:pt x="42" y="25"/>
                  </a:cubicBezTo>
                  <a:cubicBezTo>
                    <a:pt x="43" y="26"/>
                    <a:pt x="43" y="27"/>
                    <a:pt x="43" y="28"/>
                  </a:cubicBezTo>
                  <a:cubicBezTo>
                    <a:pt x="43" y="28"/>
                    <a:pt x="43" y="28"/>
                    <a:pt x="43" y="28"/>
                  </a:cubicBezTo>
                  <a:cubicBezTo>
                    <a:pt x="42" y="28"/>
                    <a:pt x="42" y="28"/>
                    <a:pt x="42" y="28"/>
                  </a:cubicBezTo>
                  <a:cubicBezTo>
                    <a:pt x="42" y="30"/>
                    <a:pt x="39" y="31"/>
                    <a:pt x="36" y="32"/>
                  </a:cubicBezTo>
                  <a:cubicBezTo>
                    <a:pt x="33" y="33"/>
                    <a:pt x="30" y="34"/>
                    <a:pt x="28" y="34"/>
                  </a:cubicBezTo>
                  <a:moveTo>
                    <a:pt x="27" y="38"/>
                  </a:moveTo>
                  <a:cubicBezTo>
                    <a:pt x="30" y="38"/>
                    <a:pt x="35" y="37"/>
                    <a:pt x="38" y="35"/>
                  </a:cubicBezTo>
                  <a:cubicBezTo>
                    <a:pt x="40" y="34"/>
                    <a:pt x="42" y="33"/>
                    <a:pt x="43" y="32"/>
                  </a:cubicBezTo>
                  <a:cubicBezTo>
                    <a:pt x="44" y="32"/>
                    <a:pt x="45" y="31"/>
                    <a:pt x="45" y="31"/>
                  </a:cubicBezTo>
                  <a:cubicBezTo>
                    <a:pt x="46" y="30"/>
                    <a:pt x="46" y="29"/>
                    <a:pt x="46" y="28"/>
                  </a:cubicBezTo>
                  <a:cubicBezTo>
                    <a:pt x="46" y="28"/>
                    <a:pt x="46" y="28"/>
                    <a:pt x="46" y="28"/>
                  </a:cubicBezTo>
                  <a:cubicBezTo>
                    <a:pt x="46" y="26"/>
                    <a:pt x="46" y="24"/>
                    <a:pt x="45" y="22"/>
                  </a:cubicBezTo>
                  <a:cubicBezTo>
                    <a:pt x="45" y="21"/>
                    <a:pt x="44" y="19"/>
                    <a:pt x="44" y="17"/>
                  </a:cubicBezTo>
                  <a:cubicBezTo>
                    <a:pt x="52" y="14"/>
                    <a:pt x="60" y="10"/>
                    <a:pt x="67" y="6"/>
                  </a:cubicBezTo>
                  <a:cubicBezTo>
                    <a:pt x="68" y="6"/>
                    <a:pt x="68" y="6"/>
                    <a:pt x="69" y="5"/>
                  </a:cubicBezTo>
                  <a:cubicBezTo>
                    <a:pt x="72" y="31"/>
                    <a:pt x="78" y="57"/>
                    <a:pt x="88" y="81"/>
                  </a:cubicBezTo>
                  <a:cubicBezTo>
                    <a:pt x="66" y="84"/>
                    <a:pt x="44" y="89"/>
                    <a:pt x="24" y="96"/>
                  </a:cubicBezTo>
                  <a:cubicBezTo>
                    <a:pt x="23" y="96"/>
                    <a:pt x="23" y="96"/>
                    <a:pt x="23" y="96"/>
                  </a:cubicBezTo>
                  <a:cubicBezTo>
                    <a:pt x="22" y="96"/>
                    <a:pt x="21" y="96"/>
                    <a:pt x="21" y="97"/>
                  </a:cubicBezTo>
                  <a:cubicBezTo>
                    <a:pt x="17" y="99"/>
                    <a:pt x="13" y="100"/>
                    <a:pt x="9" y="102"/>
                  </a:cubicBezTo>
                  <a:cubicBezTo>
                    <a:pt x="9" y="96"/>
                    <a:pt x="9" y="91"/>
                    <a:pt x="9" y="86"/>
                  </a:cubicBezTo>
                  <a:cubicBezTo>
                    <a:pt x="9" y="67"/>
                    <a:pt x="7" y="49"/>
                    <a:pt x="4" y="30"/>
                  </a:cubicBezTo>
                  <a:cubicBezTo>
                    <a:pt x="5" y="30"/>
                    <a:pt x="5" y="30"/>
                    <a:pt x="5" y="30"/>
                  </a:cubicBezTo>
                  <a:cubicBezTo>
                    <a:pt x="11" y="29"/>
                    <a:pt x="17" y="27"/>
                    <a:pt x="23" y="25"/>
                  </a:cubicBezTo>
                  <a:cubicBezTo>
                    <a:pt x="24" y="29"/>
                    <a:pt x="25" y="32"/>
                    <a:pt x="25" y="36"/>
                  </a:cubicBezTo>
                  <a:cubicBezTo>
                    <a:pt x="25" y="37"/>
                    <a:pt x="26" y="38"/>
                    <a:pt x="26" y="38"/>
                  </a:cubicBezTo>
                  <a:cubicBezTo>
                    <a:pt x="27" y="38"/>
                    <a:pt x="27" y="38"/>
                    <a:pt x="27" y="38"/>
                  </a:cubicBezTo>
                  <a:moveTo>
                    <a:pt x="71" y="0"/>
                  </a:moveTo>
                  <a:cubicBezTo>
                    <a:pt x="70" y="0"/>
                    <a:pt x="70" y="1"/>
                    <a:pt x="69" y="1"/>
                  </a:cubicBezTo>
                  <a:cubicBezTo>
                    <a:pt x="69" y="2"/>
                    <a:pt x="69" y="2"/>
                    <a:pt x="69" y="2"/>
                  </a:cubicBezTo>
                  <a:cubicBezTo>
                    <a:pt x="68" y="2"/>
                    <a:pt x="68" y="2"/>
                    <a:pt x="68" y="2"/>
                  </a:cubicBezTo>
                  <a:cubicBezTo>
                    <a:pt x="67" y="2"/>
                    <a:pt x="67" y="2"/>
                    <a:pt x="66" y="3"/>
                  </a:cubicBezTo>
                  <a:cubicBezTo>
                    <a:pt x="58" y="7"/>
                    <a:pt x="50" y="11"/>
                    <a:pt x="42" y="14"/>
                  </a:cubicBezTo>
                  <a:cubicBezTo>
                    <a:pt x="42" y="13"/>
                    <a:pt x="42" y="12"/>
                    <a:pt x="42" y="12"/>
                  </a:cubicBezTo>
                  <a:cubicBezTo>
                    <a:pt x="41" y="10"/>
                    <a:pt x="40" y="8"/>
                    <a:pt x="40" y="7"/>
                  </a:cubicBezTo>
                  <a:cubicBezTo>
                    <a:pt x="40" y="5"/>
                    <a:pt x="39" y="4"/>
                    <a:pt x="39" y="4"/>
                  </a:cubicBezTo>
                  <a:cubicBezTo>
                    <a:pt x="39" y="3"/>
                    <a:pt x="39" y="3"/>
                    <a:pt x="38" y="2"/>
                  </a:cubicBezTo>
                  <a:cubicBezTo>
                    <a:pt x="38" y="2"/>
                    <a:pt x="38" y="2"/>
                    <a:pt x="37" y="2"/>
                  </a:cubicBezTo>
                  <a:cubicBezTo>
                    <a:pt x="37" y="2"/>
                    <a:pt x="37" y="2"/>
                    <a:pt x="37" y="2"/>
                  </a:cubicBezTo>
                  <a:cubicBezTo>
                    <a:pt x="33" y="4"/>
                    <a:pt x="29" y="5"/>
                    <a:pt x="25" y="7"/>
                  </a:cubicBezTo>
                  <a:cubicBezTo>
                    <a:pt x="24" y="7"/>
                    <a:pt x="24" y="7"/>
                    <a:pt x="23" y="8"/>
                  </a:cubicBezTo>
                  <a:cubicBezTo>
                    <a:pt x="22" y="8"/>
                    <a:pt x="21" y="9"/>
                    <a:pt x="21" y="10"/>
                  </a:cubicBezTo>
                  <a:cubicBezTo>
                    <a:pt x="20" y="11"/>
                    <a:pt x="20" y="12"/>
                    <a:pt x="20" y="13"/>
                  </a:cubicBezTo>
                  <a:cubicBezTo>
                    <a:pt x="20" y="13"/>
                    <a:pt x="20" y="14"/>
                    <a:pt x="20" y="14"/>
                  </a:cubicBezTo>
                  <a:cubicBezTo>
                    <a:pt x="21" y="16"/>
                    <a:pt x="22" y="19"/>
                    <a:pt x="22" y="21"/>
                  </a:cubicBezTo>
                  <a:cubicBezTo>
                    <a:pt x="16" y="23"/>
                    <a:pt x="10" y="25"/>
                    <a:pt x="4" y="27"/>
                  </a:cubicBezTo>
                  <a:cubicBezTo>
                    <a:pt x="3" y="27"/>
                    <a:pt x="3" y="27"/>
                    <a:pt x="3" y="27"/>
                  </a:cubicBezTo>
                  <a:cubicBezTo>
                    <a:pt x="3" y="27"/>
                    <a:pt x="3" y="26"/>
                    <a:pt x="2" y="26"/>
                  </a:cubicBezTo>
                  <a:cubicBezTo>
                    <a:pt x="2" y="26"/>
                    <a:pt x="2" y="27"/>
                    <a:pt x="2" y="27"/>
                  </a:cubicBezTo>
                  <a:cubicBezTo>
                    <a:pt x="1" y="27"/>
                    <a:pt x="0" y="28"/>
                    <a:pt x="0" y="29"/>
                  </a:cubicBezTo>
                  <a:cubicBezTo>
                    <a:pt x="4" y="47"/>
                    <a:pt x="6" y="66"/>
                    <a:pt x="6" y="86"/>
                  </a:cubicBezTo>
                  <a:cubicBezTo>
                    <a:pt x="6" y="92"/>
                    <a:pt x="5" y="98"/>
                    <a:pt x="5" y="104"/>
                  </a:cubicBezTo>
                  <a:cubicBezTo>
                    <a:pt x="5" y="105"/>
                    <a:pt x="5" y="105"/>
                    <a:pt x="6" y="106"/>
                  </a:cubicBezTo>
                  <a:cubicBezTo>
                    <a:pt x="6" y="106"/>
                    <a:pt x="6" y="106"/>
                    <a:pt x="7" y="106"/>
                  </a:cubicBezTo>
                  <a:cubicBezTo>
                    <a:pt x="7" y="106"/>
                    <a:pt x="7" y="106"/>
                    <a:pt x="7" y="106"/>
                  </a:cubicBezTo>
                  <a:cubicBezTo>
                    <a:pt x="12" y="104"/>
                    <a:pt x="16" y="103"/>
                    <a:pt x="21" y="101"/>
                  </a:cubicBezTo>
                  <a:cubicBezTo>
                    <a:pt x="21" y="104"/>
                    <a:pt x="21" y="108"/>
                    <a:pt x="21" y="111"/>
                  </a:cubicBezTo>
                  <a:cubicBezTo>
                    <a:pt x="21" y="112"/>
                    <a:pt x="21" y="112"/>
                    <a:pt x="22" y="112"/>
                  </a:cubicBezTo>
                  <a:cubicBezTo>
                    <a:pt x="22" y="113"/>
                    <a:pt x="22" y="113"/>
                    <a:pt x="23" y="113"/>
                  </a:cubicBezTo>
                  <a:cubicBezTo>
                    <a:pt x="23" y="113"/>
                    <a:pt x="23" y="112"/>
                    <a:pt x="24" y="112"/>
                  </a:cubicBezTo>
                  <a:cubicBezTo>
                    <a:pt x="28" y="109"/>
                    <a:pt x="33" y="107"/>
                    <a:pt x="39" y="106"/>
                  </a:cubicBezTo>
                  <a:cubicBezTo>
                    <a:pt x="55" y="103"/>
                    <a:pt x="70" y="100"/>
                    <a:pt x="86" y="97"/>
                  </a:cubicBezTo>
                  <a:cubicBezTo>
                    <a:pt x="87" y="98"/>
                    <a:pt x="87" y="98"/>
                    <a:pt x="88" y="98"/>
                  </a:cubicBezTo>
                  <a:cubicBezTo>
                    <a:pt x="88" y="98"/>
                    <a:pt x="88" y="98"/>
                    <a:pt x="88" y="98"/>
                  </a:cubicBezTo>
                  <a:cubicBezTo>
                    <a:pt x="90" y="98"/>
                    <a:pt x="92" y="97"/>
                    <a:pt x="93" y="97"/>
                  </a:cubicBezTo>
                  <a:cubicBezTo>
                    <a:pt x="94" y="96"/>
                    <a:pt x="94" y="96"/>
                    <a:pt x="94" y="95"/>
                  </a:cubicBezTo>
                  <a:cubicBezTo>
                    <a:pt x="92" y="75"/>
                    <a:pt x="89" y="56"/>
                    <a:pt x="87" y="36"/>
                  </a:cubicBezTo>
                  <a:cubicBezTo>
                    <a:pt x="86" y="31"/>
                    <a:pt x="86" y="26"/>
                    <a:pt x="86" y="21"/>
                  </a:cubicBezTo>
                  <a:cubicBezTo>
                    <a:pt x="86" y="18"/>
                    <a:pt x="86" y="15"/>
                    <a:pt x="87" y="12"/>
                  </a:cubicBezTo>
                  <a:cubicBezTo>
                    <a:pt x="87" y="11"/>
                    <a:pt x="86" y="10"/>
                    <a:pt x="86" y="10"/>
                  </a:cubicBezTo>
                  <a:cubicBezTo>
                    <a:pt x="86" y="9"/>
                    <a:pt x="85" y="9"/>
                    <a:pt x="85" y="9"/>
                  </a:cubicBezTo>
                  <a:cubicBezTo>
                    <a:pt x="85" y="9"/>
                    <a:pt x="84" y="9"/>
                    <a:pt x="84" y="10"/>
                  </a:cubicBezTo>
                  <a:cubicBezTo>
                    <a:pt x="81" y="11"/>
                    <a:pt x="77" y="12"/>
                    <a:pt x="73" y="12"/>
                  </a:cubicBezTo>
                  <a:cubicBezTo>
                    <a:pt x="73" y="12"/>
                    <a:pt x="73" y="12"/>
                    <a:pt x="73" y="12"/>
                  </a:cubicBezTo>
                  <a:cubicBezTo>
                    <a:pt x="73" y="12"/>
                    <a:pt x="73" y="12"/>
                    <a:pt x="73" y="12"/>
                  </a:cubicBezTo>
                  <a:cubicBezTo>
                    <a:pt x="73" y="10"/>
                    <a:pt x="73" y="7"/>
                    <a:pt x="73" y="5"/>
                  </a:cubicBezTo>
                  <a:cubicBezTo>
                    <a:pt x="72" y="4"/>
                    <a:pt x="72" y="4"/>
                    <a:pt x="72" y="4"/>
                  </a:cubicBezTo>
                  <a:cubicBezTo>
                    <a:pt x="72" y="4"/>
                    <a:pt x="73" y="3"/>
                    <a:pt x="73" y="3"/>
                  </a:cubicBezTo>
                  <a:cubicBezTo>
                    <a:pt x="73" y="2"/>
                    <a:pt x="73" y="2"/>
                    <a:pt x="72" y="1"/>
                  </a:cubicBezTo>
                  <a:cubicBezTo>
                    <a:pt x="72" y="1"/>
                    <a:pt x="72" y="1"/>
                    <a:pt x="72" y="1"/>
                  </a:cubicBezTo>
                  <a:cubicBezTo>
                    <a:pt x="71" y="1"/>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818"/>
            <p:cNvSpPr/>
            <p:nvPr/>
          </p:nvSpPr>
          <p:spPr bwMode="auto">
            <a:xfrm>
              <a:off x="2768" y="1438"/>
              <a:ext cx="118" cy="48"/>
            </a:xfrm>
            <a:custGeom>
              <a:avLst/>
              <a:gdLst>
                <a:gd name="T0" fmla="*/ 48 w 50"/>
                <a:gd name="T1" fmla="*/ 0 h 20"/>
                <a:gd name="T2" fmla="*/ 47 w 50"/>
                <a:gd name="T3" fmla="*/ 1 h 20"/>
                <a:gd name="T4" fmla="*/ 44 w 50"/>
                <a:gd name="T5" fmla="*/ 2 h 20"/>
                <a:gd name="T6" fmla="*/ 23 w 50"/>
                <a:gd name="T7" fmla="*/ 11 h 20"/>
                <a:gd name="T8" fmla="*/ 11 w 50"/>
                <a:gd name="T9" fmla="*/ 15 h 20"/>
                <a:gd name="T10" fmla="*/ 2 w 50"/>
                <a:gd name="T11" fmla="*/ 17 h 20"/>
                <a:gd name="T12" fmla="*/ 0 w 50"/>
                <a:gd name="T13" fmla="*/ 19 h 20"/>
                <a:gd name="T14" fmla="*/ 2 w 50"/>
                <a:gd name="T15" fmla="*/ 20 h 20"/>
                <a:gd name="T16" fmla="*/ 2 w 50"/>
                <a:gd name="T17" fmla="*/ 20 h 20"/>
                <a:gd name="T18" fmla="*/ 13 w 50"/>
                <a:gd name="T19" fmla="*/ 18 h 20"/>
                <a:gd name="T20" fmla="*/ 35 w 50"/>
                <a:gd name="T21" fmla="*/ 10 h 20"/>
                <a:gd name="T22" fmla="*/ 44 w 50"/>
                <a:gd name="T23" fmla="*/ 6 h 20"/>
                <a:gd name="T24" fmla="*/ 47 w 50"/>
                <a:gd name="T25" fmla="*/ 5 h 20"/>
                <a:gd name="T26" fmla="*/ 48 w 50"/>
                <a:gd name="T27" fmla="*/ 4 h 20"/>
                <a:gd name="T28" fmla="*/ 49 w 50"/>
                <a:gd name="T29" fmla="*/ 1 h 20"/>
                <a:gd name="T30" fmla="*/ 48 w 50"/>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0">
                  <a:moveTo>
                    <a:pt x="48" y="0"/>
                  </a:moveTo>
                  <a:cubicBezTo>
                    <a:pt x="47" y="0"/>
                    <a:pt x="47" y="1"/>
                    <a:pt x="47" y="1"/>
                  </a:cubicBezTo>
                  <a:cubicBezTo>
                    <a:pt x="46" y="1"/>
                    <a:pt x="45" y="1"/>
                    <a:pt x="44" y="2"/>
                  </a:cubicBezTo>
                  <a:cubicBezTo>
                    <a:pt x="40" y="4"/>
                    <a:pt x="31" y="7"/>
                    <a:pt x="23" y="11"/>
                  </a:cubicBezTo>
                  <a:cubicBezTo>
                    <a:pt x="19" y="12"/>
                    <a:pt x="14" y="14"/>
                    <a:pt x="11" y="15"/>
                  </a:cubicBezTo>
                  <a:cubicBezTo>
                    <a:pt x="7" y="16"/>
                    <a:pt x="4" y="17"/>
                    <a:pt x="2" y="17"/>
                  </a:cubicBezTo>
                  <a:cubicBezTo>
                    <a:pt x="1" y="17"/>
                    <a:pt x="0" y="18"/>
                    <a:pt x="0" y="19"/>
                  </a:cubicBezTo>
                  <a:cubicBezTo>
                    <a:pt x="0" y="20"/>
                    <a:pt x="1" y="20"/>
                    <a:pt x="2" y="20"/>
                  </a:cubicBezTo>
                  <a:cubicBezTo>
                    <a:pt x="2" y="20"/>
                    <a:pt x="2" y="20"/>
                    <a:pt x="2" y="20"/>
                  </a:cubicBezTo>
                  <a:cubicBezTo>
                    <a:pt x="5" y="20"/>
                    <a:pt x="9" y="19"/>
                    <a:pt x="13" y="18"/>
                  </a:cubicBezTo>
                  <a:cubicBezTo>
                    <a:pt x="20" y="16"/>
                    <a:pt x="28" y="13"/>
                    <a:pt x="35" y="10"/>
                  </a:cubicBezTo>
                  <a:cubicBezTo>
                    <a:pt x="38" y="8"/>
                    <a:pt x="41" y="7"/>
                    <a:pt x="44" y="6"/>
                  </a:cubicBezTo>
                  <a:cubicBezTo>
                    <a:pt x="45" y="6"/>
                    <a:pt x="46" y="5"/>
                    <a:pt x="47" y="5"/>
                  </a:cubicBezTo>
                  <a:cubicBezTo>
                    <a:pt x="47" y="4"/>
                    <a:pt x="48" y="4"/>
                    <a:pt x="48" y="4"/>
                  </a:cubicBezTo>
                  <a:cubicBezTo>
                    <a:pt x="49" y="3"/>
                    <a:pt x="50" y="2"/>
                    <a:pt x="49" y="1"/>
                  </a:cubicBezTo>
                  <a:cubicBezTo>
                    <a:pt x="49" y="1"/>
                    <a:pt x="48"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819"/>
            <p:cNvSpPr/>
            <p:nvPr/>
          </p:nvSpPr>
          <p:spPr bwMode="auto">
            <a:xfrm>
              <a:off x="2777" y="1471"/>
              <a:ext cx="109" cy="38"/>
            </a:xfrm>
            <a:custGeom>
              <a:avLst/>
              <a:gdLst>
                <a:gd name="T0" fmla="*/ 43 w 46"/>
                <a:gd name="T1" fmla="*/ 0 h 16"/>
                <a:gd name="T2" fmla="*/ 40 w 46"/>
                <a:gd name="T3" fmla="*/ 1 h 16"/>
                <a:gd name="T4" fmla="*/ 20 w 46"/>
                <a:gd name="T5" fmla="*/ 7 h 16"/>
                <a:gd name="T6" fmla="*/ 1 w 46"/>
                <a:gd name="T7" fmla="*/ 12 h 16"/>
                <a:gd name="T8" fmla="*/ 0 w 46"/>
                <a:gd name="T9" fmla="*/ 14 h 16"/>
                <a:gd name="T10" fmla="*/ 2 w 46"/>
                <a:gd name="T11" fmla="*/ 16 h 16"/>
                <a:gd name="T12" fmla="*/ 2 w 46"/>
                <a:gd name="T13" fmla="*/ 16 h 16"/>
                <a:gd name="T14" fmla="*/ 24 w 46"/>
                <a:gd name="T15" fmla="*/ 9 h 16"/>
                <a:gd name="T16" fmla="*/ 37 w 46"/>
                <a:gd name="T17" fmla="*/ 5 h 16"/>
                <a:gd name="T18" fmla="*/ 41 w 46"/>
                <a:gd name="T19" fmla="*/ 4 h 16"/>
                <a:gd name="T20" fmla="*/ 43 w 46"/>
                <a:gd name="T21" fmla="*/ 4 h 16"/>
                <a:gd name="T22" fmla="*/ 43 w 46"/>
                <a:gd name="T23" fmla="*/ 4 h 16"/>
                <a:gd name="T24" fmla="*/ 43 w 46"/>
                <a:gd name="T25" fmla="*/ 4 h 16"/>
                <a:gd name="T26" fmla="*/ 44 w 46"/>
                <a:gd name="T27" fmla="*/ 4 h 16"/>
                <a:gd name="T28" fmla="*/ 45 w 46"/>
                <a:gd name="T29" fmla="*/ 3 h 16"/>
                <a:gd name="T30" fmla="*/ 44 w 46"/>
                <a:gd name="T31" fmla="*/ 0 h 16"/>
                <a:gd name="T32" fmla="*/ 43 w 4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6">
                  <a:moveTo>
                    <a:pt x="43" y="0"/>
                  </a:moveTo>
                  <a:cubicBezTo>
                    <a:pt x="42" y="0"/>
                    <a:pt x="42" y="0"/>
                    <a:pt x="40" y="1"/>
                  </a:cubicBezTo>
                  <a:cubicBezTo>
                    <a:pt x="36" y="2"/>
                    <a:pt x="28" y="4"/>
                    <a:pt x="20" y="7"/>
                  </a:cubicBezTo>
                  <a:cubicBezTo>
                    <a:pt x="12" y="9"/>
                    <a:pt x="4" y="11"/>
                    <a:pt x="1" y="12"/>
                  </a:cubicBezTo>
                  <a:cubicBezTo>
                    <a:pt x="0" y="12"/>
                    <a:pt x="0" y="13"/>
                    <a:pt x="0" y="14"/>
                  </a:cubicBezTo>
                  <a:cubicBezTo>
                    <a:pt x="0" y="15"/>
                    <a:pt x="1" y="16"/>
                    <a:pt x="2" y="16"/>
                  </a:cubicBezTo>
                  <a:cubicBezTo>
                    <a:pt x="2" y="16"/>
                    <a:pt x="2" y="16"/>
                    <a:pt x="2" y="16"/>
                  </a:cubicBezTo>
                  <a:cubicBezTo>
                    <a:pt x="6" y="15"/>
                    <a:pt x="15" y="12"/>
                    <a:pt x="24" y="9"/>
                  </a:cubicBezTo>
                  <a:cubicBezTo>
                    <a:pt x="29" y="8"/>
                    <a:pt x="33" y="6"/>
                    <a:pt x="37" y="5"/>
                  </a:cubicBezTo>
                  <a:cubicBezTo>
                    <a:pt x="38" y="5"/>
                    <a:pt x="40" y="4"/>
                    <a:pt x="41" y="4"/>
                  </a:cubicBezTo>
                  <a:cubicBezTo>
                    <a:pt x="42" y="4"/>
                    <a:pt x="43" y="4"/>
                    <a:pt x="43" y="4"/>
                  </a:cubicBezTo>
                  <a:cubicBezTo>
                    <a:pt x="43" y="4"/>
                    <a:pt x="43" y="4"/>
                    <a:pt x="43" y="4"/>
                  </a:cubicBezTo>
                  <a:cubicBezTo>
                    <a:pt x="43" y="4"/>
                    <a:pt x="43" y="4"/>
                    <a:pt x="43" y="4"/>
                  </a:cubicBezTo>
                  <a:cubicBezTo>
                    <a:pt x="43" y="4"/>
                    <a:pt x="44" y="4"/>
                    <a:pt x="44" y="4"/>
                  </a:cubicBezTo>
                  <a:cubicBezTo>
                    <a:pt x="44" y="4"/>
                    <a:pt x="45" y="3"/>
                    <a:pt x="45" y="3"/>
                  </a:cubicBezTo>
                  <a:cubicBezTo>
                    <a:pt x="46" y="2"/>
                    <a:pt x="45" y="1"/>
                    <a:pt x="44" y="0"/>
                  </a:cubicBezTo>
                  <a:cubicBezTo>
                    <a:pt x="44" y="0"/>
                    <a:pt x="44" y="0"/>
                    <a:pt x="4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20"/>
            <p:cNvSpPr/>
            <p:nvPr/>
          </p:nvSpPr>
          <p:spPr bwMode="auto">
            <a:xfrm>
              <a:off x="2779" y="1519"/>
              <a:ext cx="31" cy="14"/>
            </a:xfrm>
            <a:custGeom>
              <a:avLst/>
              <a:gdLst>
                <a:gd name="T0" fmla="*/ 10 w 13"/>
                <a:gd name="T1" fmla="*/ 0 h 6"/>
                <a:gd name="T2" fmla="*/ 10 w 13"/>
                <a:gd name="T3" fmla="*/ 0 h 6"/>
                <a:gd name="T4" fmla="*/ 6 w 13"/>
                <a:gd name="T5" fmla="*/ 1 h 6"/>
                <a:gd name="T6" fmla="*/ 3 w 13"/>
                <a:gd name="T7" fmla="*/ 2 h 6"/>
                <a:gd name="T8" fmla="*/ 3 w 13"/>
                <a:gd name="T9" fmla="*/ 2 h 6"/>
                <a:gd name="T10" fmla="*/ 3 w 13"/>
                <a:gd name="T11" fmla="*/ 2 h 6"/>
                <a:gd name="T12" fmla="*/ 2 w 13"/>
                <a:gd name="T13" fmla="*/ 2 h 6"/>
                <a:gd name="T14" fmla="*/ 0 w 13"/>
                <a:gd name="T15" fmla="*/ 3 h 6"/>
                <a:gd name="T16" fmla="*/ 1 w 13"/>
                <a:gd name="T17" fmla="*/ 5 h 6"/>
                <a:gd name="T18" fmla="*/ 3 w 13"/>
                <a:gd name="T19" fmla="*/ 6 h 6"/>
                <a:gd name="T20" fmla="*/ 3 w 13"/>
                <a:gd name="T21" fmla="*/ 6 h 6"/>
                <a:gd name="T22" fmla="*/ 7 w 13"/>
                <a:gd name="T23" fmla="*/ 4 h 6"/>
                <a:gd name="T24" fmla="*/ 10 w 13"/>
                <a:gd name="T25" fmla="*/ 3 h 6"/>
                <a:gd name="T26" fmla="*/ 10 w 13"/>
                <a:gd name="T27" fmla="*/ 3 h 6"/>
                <a:gd name="T28" fmla="*/ 11 w 13"/>
                <a:gd name="T29" fmla="*/ 3 h 6"/>
                <a:gd name="T30" fmla="*/ 11 w 13"/>
                <a:gd name="T31" fmla="*/ 4 h 6"/>
                <a:gd name="T32" fmla="*/ 13 w 13"/>
                <a:gd name="T33" fmla="*/ 3 h 6"/>
                <a:gd name="T34" fmla="*/ 12 w 13"/>
                <a:gd name="T35" fmla="*/ 0 h 6"/>
                <a:gd name="T36" fmla="*/ 10 w 13"/>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0" y="0"/>
                  </a:moveTo>
                  <a:cubicBezTo>
                    <a:pt x="10" y="0"/>
                    <a:pt x="10" y="0"/>
                    <a:pt x="10" y="0"/>
                  </a:cubicBezTo>
                  <a:cubicBezTo>
                    <a:pt x="8" y="0"/>
                    <a:pt x="7" y="0"/>
                    <a:pt x="6" y="1"/>
                  </a:cubicBezTo>
                  <a:cubicBezTo>
                    <a:pt x="5" y="2"/>
                    <a:pt x="4" y="2"/>
                    <a:pt x="3" y="2"/>
                  </a:cubicBezTo>
                  <a:cubicBezTo>
                    <a:pt x="3" y="2"/>
                    <a:pt x="3" y="2"/>
                    <a:pt x="3" y="2"/>
                  </a:cubicBezTo>
                  <a:cubicBezTo>
                    <a:pt x="3" y="2"/>
                    <a:pt x="3" y="2"/>
                    <a:pt x="3" y="2"/>
                  </a:cubicBezTo>
                  <a:cubicBezTo>
                    <a:pt x="2" y="2"/>
                    <a:pt x="2" y="2"/>
                    <a:pt x="2" y="2"/>
                  </a:cubicBezTo>
                  <a:cubicBezTo>
                    <a:pt x="1" y="2"/>
                    <a:pt x="1" y="2"/>
                    <a:pt x="0" y="3"/>
                  </a:cubicBezTo>
                  <a:cubicBezTo>
                    <a:pt x="0" y="4"/>
                    <a:pt x="0" y="5"/>
                    <a:pt x="1" y="5"/>
                  </a:cubicBezTo>
                  <a:cubicBezTo>
                    <a:pt x="2" y="5"/>
                    <a:pt x="2" y="6"/>
                    <a:pt x="3" y="6"/>
                  </a:cubicBezTo>
                  <a:cubicBezTo>
                    <a:pt x="3" y="6"/>
                    <a:pt x="3" y="6"/>
                    <a:pt x="3" y="6"/>
                  </a:cubicBezTo>
                  <a:cubicBezTo>
                    <a:pt x="5" y="6"/>
                    <a:pt x="6" y="5"/>
                    <a:pt x="7" y="4"/>
                  </a:cubicBezTo>
                  <a:cubicBezTo>
                    <a:pt x="9" y="4"/>
                    <a:pt x="10" y="3"/>
                    <a:pt x="10" y="3"/>
                  </a:cubicBezTo>
                  <a:cubicBezTo>
                    <a:pt x="10" y="3"/>
                    <a:pt x="10" y="3"/>
                    <a:pt x="10" y="3"/>
                  </a:cubicBezTo>
                  <a:cubicBezTo>
                    <a:pt x="11" y="3"/>
                    <a:pt x="11" y="3"/>
                    <a:pt x="11" y="3"/>
                  </a:cubicBezTo>
                  <a:cubicBezTo>
                    <a:pt x="11" y="3"/>
                    <a:pt x="11" y="4"/>
                    <a:pt x="11" y="4"/>
                  </a:cubicBezTo>
                  <a:cubicBezTo>
                    <a:pt x="12" y="4"/>
                    <a:pt x="13" y="3"/>
                    <a:pt x="13" y="3"/>
                  </a:cubicBezTo>
                  <a:cubicBezTo>
                    <a:pt x="13" y="2"/>
                    <a:pt x="13" y="1"/>
                    <a:pt x="12"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21"/>
            <p:cNvSpPr/>
            <p:nvPr/>
          </p:nvSpPr>
          <p:spPr bwMode="auto">
            <a:xfrm>
              <a:off x="4903" y="3445"/>
              <a:ext cx="137" cy="33"/>
            </a:xfrm>
            <a:custGeom>
              <a:avLst/>
              <a:gdLst>
                <a:gd name="T0" fmla="*/ 2 w 58"/>
                <a:gd name="T1" fmla="*/ 0 h 14"/>
                <a:gd name="T2" fmla="*/ 0 w 58"/>
                <a:gd name="T3" fmla="*/ 1 h 14"/>
                <a:gd name="T4" fmla="*/ 1 w 58"/>
                <a:gd name="T5" fmla="*/ 4 h 14"/>
                <a:gd name="T6" fmla="*/ 13 w 58"/>
                <a:gd name="T7" fmla="*/ 8 h 14"/>
                <a:gd name="T8" fmla="*/ 39 w 58"/>
                <a:gd name="T9" fmla="*/ 12 h 14"/>
                <a:gd name="T10" fmla="*/ 50 w 58"/>
                <a:gd name="T11" fmla="*/ 14 h 14"/>
                <a:gd name="T12" fmla="*/ 56 w 58"/>
                <a:gd name="T13" fmla="*/ 14 h 14"/>
                <a:gd name="T14" fmla="*/ 56 w 58"/>
                <a:gd name="T15" fmla="*/ 14 h 14"/>
                <a:gd name="T16" fmla="*/ 58 w 58"/>
                <a:gd name="T17" fmla="*/ 12 h 14"/>
                <a:gd name="T18" fmla="*/ 56 w 58"/>
                <a:gd name="T19" fmla="*/ 10 h 14"/>
                <a:gd name="T20" fmla="*/ 56 w 58"/>
                <a:gd name="T21" fmla="*/ 10 h 14"/>
                <a:gd name="T22" fmla="*/ 56 w 58"/>
                <a:gd name="T23" fmla="*/ 10 h 14"/>
                <a:gd name="T24" fmla="*/ 56 w 58"/>
                <a:gd name="T25" fmla="*/ 10 h 14"/>
                <a:gd name="T26" fmla="*/ 47 w 58"/>
                <a:gd name="T27" fmla="*/ 9 h 14"/>
                <a:gd name="T28" fmla="*/ 22 w 58"/>
                <a:gd name="T29" fmla="*/ 5 h 14"/>
                <a:gd name="T30" fmla="*/ 10 w 58"/>
                <a:gd name="T31" fmla="*/ 3 h 14"/>
                <a:gd name="T32" fmla="*/ 3 w 58"/>
                <a:gd name="T33" fmla="*/ 0 h 14"/>
                <a:gd name="T34" fmla="*/ 2 w 5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4">
                  <a:moveTo>
                    <a:pt x="2" y="0"/>
                  </a:moveTo>
                  <a:cubicBezTo>
                    <a:pt x="1" y="0"/>
                    <a:pt x="0" y="0"/>
                    <a:pt x="0" y="1"/>
                  </a:cubicBezTo>
                  <a:cubicBezTo>
                    <a:pt x="0" y="2"/>
                    <a:pt x="0" y="3"/>
                    <a:pt x="1" y="4"/>
                  </a:cubicBezTo>
                  <a:cubicBezTo>
                    <a:pt x="4" y="5"/>
                    <a:pt x="8" y="6"/>
                    <a:pt x="13" y="8"/>
                  </a:cubicBezTo>
                  <a:cubicBezTo>
                    <a:pt x="21" y="9"/>
                    <a:pt x="31" y="11"/>
                    <a:pt x="39" y="12"/>
                  </a:cubicBezTo>
                  <a:cubicBezTo>
                    <a:pt x="43" y="13"/>
                    <a:pt x="47" y="13"/>
                    <a:pt x="50" y="14"/>
                  </a:cubicBezTo>
                  <a:cubicBezTo>
                    <a:pt x="53" y="14"/>
                    <a:pt x="55" y="14"/>
                    <a:pt x="56" y="14"/>
                  </a:cubicBezTo>
                  <a:cubicBezTo>
                    <a:pt x="56" y="14"/>
                    <a:pt x="56" y="14"/>
                    <a:pt x="56" y="14"/>
                  </a:cubicBezTo>
                  <a:cubicBezTo>
                    <a:pt x="57" y="14"/>
                    <a:pt x="58" y="13"/>
                    <a:pt x="58" y="12"/>
                  </a:cubicBezTo>
                  <a:cubicBezTo>
                    <a:pt x="58" y="11"/>
                    <a:pt x="57" y="10"/>
                    <a:pt x="56" y="10"/>
                  </a:cubicBezTo>
                  <a:cubicBezTo>
                    <a:pt x="56" y="10"/>
                    <a:pt x="56" y="10"/>
                    <a:pt x="56" y="10"/>
                  </a:cubicBezTo>
                  <a:cubicBezTo>
                    <a:pt x="56" y="10"/>
                    <a:pt x="56" y="10"/>
                    <a:pt x="56" y="10"/>
                  </a:cubicBezTo>
                  <a:cubicBezTo>
                    <a:pt x="56" y="10"/>
                    <a:pt x="56" y="10"/>
                    <a:pt x="56" y="10"/>
                  </a:cubicBezTo>
                  <a:cubicBezTo>
                    <a:pt x="55" y="10"/>
                    <a:pt x="51" y="10"/>
                    <a:pt x="47" y="9"/>
                  </a:cubicBezTo>
                  <a:cubicBezTo>
                    <a:pt x="40" y="8"/>
                    <a:pt x="31" y="7"/>
                    <a:pt x="22" y="5"/>
                  </a:cubicBezTo>
                  <a:cubicBezTo>
                    <a:pt x="18" y="4"/>
                    <a:pt x="14" y="4"/>
                    <a:pt x="10" y="3"/>
                  </a:cubicBezTo>
                  <a:cubicBezTo>
                    <a:pt x="7" y="2"/>
                    <a:pt x="4"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22"/>
            <p:cNvSpPr/>
            <p:nvPr/>
          </p:nvSpPr>
          <p:spPr bwMode="auto">
            <a:xfrm>
              <a:off x="4898" y="3471"/>
              <a:ext cx="123" cy="40"/>
            </a:xfrm>
            <a:custGeom>
              <a:avLst/>
              <a:gdLst>
                <a:gd name="T0" fmla="*/ 2 w 52"/>
                <a:gd name="T1" fmla="*/ 0 h 17"/>
                <a:gd name="T2" fmla="*/ 0 w 52"/>
                <a:gd name="T3" fmla="*/ 1 h 17"/>
                <a:gd name="T4" fmla="*/ 1 w 52"/>
                <a:gd name="T5" fmla="*/ 4 h 17"/>
                <a:gd name="T6" fmla="*/ 12 w 52"/>
                <a:gd name="T7" fmla="*/ 7 h 17"/>
                <a:gd name="T8" fmla="*/ 36 w 52"/>
                <a:gd name="T9" fmla="*/ 12 h 17"/>
                <a:gd name="T10" fmla="*/ 45 w 52"/>
                <a:gd name="T11" fmla="*/ 15 h 17"/>
                <a:gd name="T12" fmla="*/ 48 w 52"/>
                <a:gd name="T13" fmla="*/ 16 h 17"/>
                <a:gd name="T14" fmla="*/ 49 w 52"/>
                <a:gd name="T15" fmla="*/ 16 h 17"/>
                <a:gd name="T16" fmla="*/ 49 w 52"/>
                <a:gd name="T17" fmla="*/ 16 h 17"/>
                <a:gd name="T18" fmla="*/ 49 w 52"/>
                <a:gd name="T19" fmla="*/ 16 h 17"/>
                <a:gd name="T20" fmla="*/ 50 w 52"/>
                <a:gd name="T21" fmla="*/ 17 h 17"/>
                <a:gd name="T22" fmla="*/ 52 w 52"/>
                <a:gd name="T23" fmla="*/ 16 h 17"/>
                <a:gd name="T24" fmla="*/ 52 w 52"/>
                <a:gd name="T25" fmla="*/ 13 h 17"/>
                <a:gd name="T26" fmla="*/ 50 w 52"/>
                <a:gd name="T27" fmla="*/ 12 h 17"/>
                <a:gd name="T28" fmla="*/ 41 w 52"/>
                <a:gd name="T29" fmla="*/ 10 h 17"/>
                <a:gd name="T30" fmla="*/ 19 w 52"/>
                <a:gd name="T31" fmla="*/ 4 h 17"/>
                <a:gd name="T32" fmla="*/ 3 w 52"/>
                <a:gd name="T33" fmla="*/ 0 h 17"/>
                <a:gd name="T34" fmla="*/ 2 w 52"/>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7">
                  <a:moveTo>
                    <a:pt x="2" y="0"/>
                  </a:moveTo>
                  <a:cubicBezTo>
                    <a:pt x="1" y="0"/>
                    <a:pt x="0" y="0"/>
                    <a:pt x="0" y="1"/>
                  </a:cubicBezTo>
                  <a:cubicBezTo>
                    <a:pt x="0" y="2"/>
                    <a:pt x="0" y="4"/>
                    <a:pt x="1" y="4"/>
                  </a:cubicBezTo>
                  <a:cubicBezTo>
                    <a:pt x="3" y="5"/>
                    <a:pt x="7" y="6"/>
                    <a:pt x="12" y="7"/>
                  </a:cubicBezTo>
                  <a:cubicBezTo>
                    <a:pt x="19" y="9"/>
                    <a:pt x="28" y="11"/>
                    <a:pt x="36" y="12"/>
                  </a:cubicBezTo>
                  <a:cubicBezTo>
                    <a:pt x="39" y="13"/>
                    <a:pt x="43" y="14"/>
                    <a:pt x="45" y="15"/>
                  </a:cubicBezTo>
                  <a:cubicBezTo>
                    <a:pt x="46" y="15"/>
                    <a:pt x="47" y="16"/>
                    <a:pt x="48" y="16"/>
                  </a:cubicBezTo>
                  <a:cubicBezTo>
                    <a:pt x="49" y="16"/>
                    <a:pt x="49" y="16"/>
                    <a:pt x="49" y="16"/>
                  </a:cubicBezTo>
                  <a:cubicBezTo>
                    <a:pt x="49" y="16"/>
                    <a:pt x="49" y="16"/>
                    <a:pt x="49" y="16"/>
                  </a:cubicBezTo>
                  <a:cubicBezTo>
                    <a:pt x="49" y="16"/>
                    <a:pt x="49" y="16"/>
                    <a:pt x="49" y="16"/>
                  </a:cubicBezTo>
                  <a:cubicBezTo>
                    <a:pt x="49" y="16"/>
                    <a:pt x="50" y="17"/>
                    <a:pt x="50" y="17"/>
                  </a:cubicBezTo>
                  <a:cubicBezTo>
                    <a:pt x="51" y="17"/>
                    <a:pt x="51" y="16"/>
                    <a:pt x="52" y="16"/>
                  </a:cubicBezTo>
                  <a:cubicBezTo>
                    <a:pt x="52" y="15"/>
                    <a:pt x="52" y="14"/>
                    <a:pt x="52" y="13"/>
                  </a:cubicBezTo>
                  <a:cubicBezTo>
                    <a:pt x="51" y="13"/>
                    <a:pt x="51" y="13"/>
                    <a:pt x="50" y="12"/>
                  </a:cubicBezTo>
                  <a:cubicBezTo>
                    <a:pt x="49" y="12"/>
                    <a:pt x="45" y="11"/>
                    <a:pt x="41" y="10"/>
                  </a:cubicBezTo>
                  <a:cubicBezTo>
                    <a:pt x="35" y="8"/>
                    <a:pt x="27" y="6"/>
                    <a:pt x="19" y="4"/>
                  </a:cubicBezTo>
                  <a:cubicBezTo>
                    <a:pt x="12" y="3"/>
                    <a:pt x="5"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23"/>
            <p:cNvSpPr/>
            <p:nvPr/>
          </p:nvSpPr>
          <p:spPr bwMode="auto">
            <a:xfrm>
              <a:off x="4886" y="3495"/>
              <a:ext cx="36" cy="19"/>
            </a:xfrm>
            <a:custGeom>
              <a:avLst/>
              <a:gdLst>
                <a:gd name="T0" fmla="*/ 2 w 15"/>
                <a:gd name="T1" fmla="*/ 0 h 8"/>
                <a:gd name="T2" fmla="*/ 1 w 15"/>
                <a:gd name="T3" fmla="*/ 1 h 8"/>
                <a:gd name="T4" fmla="*/ 1 w 15"/>
                <a:gd name="T5" fmla="*/ 3 h 8"/>
                <a:gd name="T6" fmla="*/ 4 w 15"/>
                <a:gd name="T7" fmla="*/ 6 h 8"/>
                <a:gd name="T8" fmla="*/ 9 w 15"/>
                <a:gd name="T9" fmla="*/ 6 h 8"/>
                <a:gd name="T10" fmla="*/ 11 w 15"/>
                <a:gd name="T11" fmla="*/ 7 h 8"/>
                <a:gd name="T12" fmla="*/ 11 w 15"/>
                <a:gd name="T13" fmla="*/ 7 h 8"/>
                <a:gd name="T14" fmla="*/ 13 w 15"/>
                <a:gd name="T15" fmla="*/ 8 h 8"/>
                <a:gd name="T16" fmla="*/ 14 w 15"/>
                <a:gd name="T17" fmla="*/ 8 h 8"/>
                <a:gd name="T18" fmla="*/ 15 w 15"/>
                <a:gd name="T19" fmla="*/ 5 h 8"/>
                <a:gd name="T20" fmla="*/ 11 w 15"/>
                <a:gd name="T21" fmla="*/ 3 h 8"/>
                <a:gd name="T22" fmla="*/ 6 w 15"/>
                <a:gd name="T23" fmla="*/ 2 h 8"/>
                <a:gd name="T24" fmla="*/ 5 w 15"/>
                <a:gd name="T25" fmla="*/ 2 h 8"/>
                <a:gd name="T26" fmla="*/ 4 w 15"/>
                <a:gd name="T27" fmla="*/ 1 h 8"/>
                <a:gd name="T28" fmla="*/ 2 w 1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2" y="0"/>
                  </a:moveTo>
                  <a:cubicBezTo>
                    <a:pt x="2" y="0"/>
                    <a:pt x="2" y="0"/>
                    <a:pt x="1" y="1"/>
                  </a:cubicBezTo>
                  <a:cubicBezTo>
                    <a:pt x="0" y="1"/>
                    <a:pt x="0" y="2"/>
                    <a:pt x="1" y="3"/>
                  </a:cubicBezTo>
                  <a:cubicBezTo>
                    <a:pt x="2" y="5"/>
                    <a:pt x="3" y="5"/>
                    <a:pt x="4" y="6"/>
                  </a:cubicBezTo>
                  <a:cubicBezTo>
                    <a:pt x="6" y="6"/>
                    <a:pt x="8" y="6"/>
                    <a:pt x="9" y="6"/>
                  </a:cubicBezTo>
                  <a:cubicBezTo>
                    <a:pt x="10" y="6"/>
                    <a:pt x="10" y="7"/>
                    <a:pt x="11" y="7"/>
                  </a:cubicBezTo>
                  <a:cubicBezTo>
                    <a:pt x="11" y="7"/>
                    <a:pt x="11" y="7"/>
                    <a:pt x="11" y="7"/>
                  </a:cubicBezTo>
                  <a:cubicBezTo>
                    <a:pt x="12" y="8"/>
                    <a:pt x="12" y="8"/>
                    <a:pt x="13" y="8"/>
                  </a:cubicBezTo>
                  <a:cubicBezTo>
                    <a:pt x="13" y="8"/>
                    <a:pt x="14" y="8"/>
                    <a:pt x="14" y="8"/>
                  </a:cubicBezTo>
                  <a:cubicBezTo>
                    <a:pt x="15" y="7"/>
                    <a:pt x="15" y="6"/>
                    <a:pt x="15" y="5"/>
                  </a:cubicBezTo>
                  <a:cubicBezTo>
                    <a:pt x="14" y="4"/>
                    <a:pt x="12" y="3"/>
                    <a:pt x="11" y="3"/>
                  </a:cubicBezTo>
                  <a:cubicBezTo>
                    <a:pt x="9" y="2"/>
                    <a:pt x="8" y="2"/>
                    <a:pt x="6" y="2"/>
                  </a:cubicBezTo>
                  <a:cubicBezTo>
                    <a:pt x="6" y="2"/>
                    <a:pt x="5" y="2"/>
                    <a:pt x="5" y="2"/>
                  </a:cubicBezTo>
                  <a:cubicBezTo>
                    <a:pt x="4" y="1"/>
                    <a:pt x="4" y="1"/>
                    <a:pt x="4" y="1"/>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24"/>
            <p:cNvSpPr>
              <a:spLocks noEditPoints="1"/>
            </p:cNvSpPr>
            <p:nvPr/>
          </p:nvSpPr>
          <p:spPr bwMode="auto">
            <a:xfrm>
              <a:off x="4820" y="3339"/>
              <a:ext cx="320" cy="303"/>
            </a:xfrm>
            <a:custGeom>
              <a:avLst/>
              <a:gdLst>
                <a:gd name="T0" fmla="*/ 22 w 135"/>
                <a:gd name="T1" fmla="*/ 91 h 128"/>
                <a:gd name="T2" fmla="*/ 91 w 135"/>
                <a:gd name="T3" fmla="*/ 124 h 128"/>
                <a:gd name="T4" fmla="*/ 88 w 135"/>
                <a:gd name="T5" fmla="*/ 122 h 128"/>
                <a:gd name="T6" fmla="*/ 86 w 135"/>
                <a:gd name="T7" fmla="*/ 121 h 128"/>
                <a:gd name="T8" fmla="*/ 84 w 135"/>
                <a:gd name="T9" fmla="*/ 119 h 128"/>
                <a:gd name="T10" fmla="*/ 34 w 135"/>
                <a:gd name="T11" fmla="*/ 102 h 128"/>
                <a:gd name="T12" fmla="*/ 17 w 135"/>
                <a:gd name="T13" fmla="*/ 99 h 128"/>
                <a:gd name="T14" fmla="*/ 119 w 135"/>
                <a:gd name="T15" fmla="*/ 37 h 128"/>
                <a:gd name="T16" fmla="*/ 116 w 135"/>
                <a:gd name="T17" fmla="*/ 63 h 128"/>
                <a:gd name="T18" fmla="*/ 20 w 135"/>
                <a:gd name="T19" fmla="*/ 87 h 128"/>
                <a:gd name="T20" fmla="*/ 42 w 135"/>
                <a:gd name="T21" fmla="*/ 11 h 128"/>
                <a:gd name="T22" fmla="*/ 64 w 135"/>
                <a:gd name="T23" fmla="*/ 17 h 128"/>
                <a:gd name="T24" fmla="*/ 60 w 135"/>
                <a:gd name="T25" fmla="*/ 31 h 128"/>
                <a:gd name="T26" fmla="*/ 77 w 135"/>
                <a:gd name="T27" fmla="*/ 36 h 128"/>
                <a:gd name="T28" fmla="*/ 85 w 135"/>
                <a:gd name="T29" fmla="*/ 33 h 128"/>
                <a:gd name="T30" fmla="*/ 88 w 135"/>
                <a:gd name="T31" fmla="*/ 21 h 128"/>
                <a:gd name="T32" fmla="*/ 118 w 135"/>
                <a:gd name="T33" fmla="*/ 24 h 128"/>
                <a:gd name="T34" fmla="*/ 95 w 135"/>
                <a:gd name="T35" fmla="*/ 110 h 128"/>
                <a:gd name="T36" fmla="*/ 22 w 135"/>
                <a:gd name="T37" fmla="*/ 86 h 128"/>
                <a:gd name="T38" fmla="*/ 20 w 135"/>
                <a:gd name="T39" fmla="*/ 87 h 128"/>
                <a:gd name="T40" fmla="*/ 74 w 135"/>
                <a:gd name="T41" fmla="*/ 4 h 128"/>
                <a:gd name="T42" fmla="*/ 87 w 135"/>
                <a:gd name="T43" fmla="*/ 6 h 128"/>
                <a:gd name="T44" fmla="*/ 84 w 135"/>
                <a:gd name="T45" fmla="*/ 23 h 128"/>
                <a:gd name="T46" fmla="*/ 81 w 135"/>
                <a:gd name="T47" fmla="*/ 31 h 128"/>
                <a:gd name="T48" fmla="*/ 77 w 135"/>
                <a:gd name="T49" fmla="*/ 32 h 128"/>
                <a:gd name="T50" fmla="*/ 77 w 135"/>
                <a:gd name="T51" fmla="*/ 32 h 128"/>
                <a:gd name="T52" fmla="*/ 64 w 135"/>
                <a:gd name="T53" fmla="*/ 29 h 128"/>
                <a:gd name="T54" fmla="*/ 72 w 135"/>
                <a:gd name="T55" fmla="*/ 4 h 128"/>
                <a:gd name="T56" fmla="*/ 74 w 135"/>
                <a:gd name="T57" fmla="*/ 0 h 128"/>
                <a:gd name="T58" fmla="*/ 67 w 135"/>
                <a:gd name="T59" fmla="*/ 5 h 128"/>
                <a:gd name="T60" fmla="*/ 44 w 135"/>
                <a:gd name="T61" fmla="*/ 7 h 128"/>
                <a:gd name="T62" fmla="*/ 42 w 135"/>
                <a:gd name="T63" fmla="*/ 6 h 128"/>
                <a:gd name="T64" fmla="*/ 39 w 135"/>
                <a:gd name="T65" fmla="*/ 7 h 128"/>
                <a:gd name="T66" fmla="*/ 0 w 135"/>
                <a:gd name="T67" fmla="*/ 86 h 128"/>
                <a:gd name="T68" fmla="*/ 17 w 135"/>
                <a:gd name="T69" fmla="*/ 90 h 128"/>
                <a:gd name="T70" fmla="*/ 12 w 135"/>
                <a:gd name="T71" fmla="*/ 102 h 128"/>
                <a:gd name="T72" fmla="*/ 14 w 135"/>
                <a:gd name="T73" fmla="*/ 103 h 128"/>
                <a:gd name="T74" fmla="*/ 17 w 135"/>
                <a:gd name="T75" fmla="*/ 103 h 128"/>
                <a:gd name="T76" fmla="*/ 84 w 135"/>
                <a:gd name="T77" fmla="*/ 125 h 128"/>
                <a:gd name="T78" fmla="*/ 91 w 135"/>
                <a:gd name="T79" fmla="*/ 128 h 128"/>
                <a:gd name="T80" fmla="*/ 94 w 135"/>
                <a:gd name="T81" fmla="*/ 127 h 128"/>
                <a:gd name="T82" fmla="*/ 134 w 135"/>
                <a:gd name="T83" fmla="*/ 40 h 128"/>
                <a:gd name="T84" fmla="*/ 133 w 135"/>
                <a:gd name="T85" fmla="*/ 37 h 128"/>
                <a:gd name="T86" fmla="*/ 124 w 135"/>
                <a:gd name="T87" fmla="*/ 26 h 128"/>
                <a:gd name="T88" fmla="*/ 125 w 135"/>
                <a:gd name="T89" fmla="*/ 24 h 128"/>
                <a:gd name="T90" fmla="*/ 126 w 135"/>
                <a:gd name="T91" fmla="*/ 22 h 128"/>
                <a:gd name="T92" fmla="*/ 124 w 135"/>
                <a:gd name="T93" fmla="*/ 20 h 128"/>
                <a:gd name="T94" fmla="*/ 122 w 135"/>
                <a:gd name="T95" fmla="*/ 20 h 128"/>
                <a:gd name="T96" fmla="*/ 119 w 135"/>
                <a:gd name="T97" fmla="*/ 20 h 128"/>
                <a:gd name="T98" fmla="*/ 89 w 135"/>
                <a:gd name="T99" fmla="*/ 17 h 128"/>
                <a:gd name="T100" fmla="*/ 92 w 135"/>
                <a:gd name="T101" fmla="*/ 5 h 128"/>
                <a:gd name="T102" fmla="*/ 90 w 135"/>
                <a:gd name="T103" fmla="*/ 2 h 128"/>
                <a:gd name="T104" fmla="*/ 74 w 135"/>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 h="128">
                  <a:moveTo>
                    <a:pt x="17" y="99"/>
                  </a:moveTo>
                  <a:cubicBezTo>
                    <a:pt x="19" y="96"/>
                    <a:pt x="20" y="94"/>
                    <a:pt x="22" y="91"/>
                  </a:cubicBezTo>
                  <a:cubicBezTo>
                    <a:pt x="47" y="96"/>
                    <a:pt x="71" y="104"/>
                    <a:pt x="95" y="114"/>
                  </a:cubicBezTo>
                  <a:cubicBezTo>
                    <a:pt x="93" y="117"/>
                    <a:pt x="92" y="120"/>
                    <a:pt x="91" y="124"/>
                  </a:cubicBezTo>
                  <a:cubicBezTo>
                    <a:pt x="90" y="123"/>
                    <a:pt x="90" y="123"/>
                    <a:pt x="89" y="123"/>
                  </a:cubicBezTo>
                  <a:cubicBezTo>
                    <a:pt x="89" y="123"/>
                    <a:pt x="89" y="122"/>
                    <a:pt x="88" y="122"/>
                  </a:cubicBezTo>
                  <a:cubicBezTo>
                    <a:pt x="88" y="122"/>
                    <a:pt x="87" y="121"/>
                    <a:pt x="86" y="121"/>
                  </a:cubicBezTo>
                  <a:cubicBezTo>
                    <a:pt x="86" y="121"/>
                    <a:pt x="86" y="121"/>
                    <a:pt x="86" y="121"/>
                  </a:cubicBezTo>
                  <a:cubicBezTo>
                    <a:pt x="86" y="120"/>
                    <a:pt x="85" y="119"/>
                    <a:pt x="84" y="119"/>
                  </a:cubicBezTo>
                  <a:cubicBezTo>
                    <a:pt x="84" y="119"/>
                    <a:pt x="84" y="119"/>
                    <a:pt x="84" y="119"/>
                  </a:cubicBezTo>
                  <a:cubicBezTo>
                    <a:pt x="83" y="120"/>
                    <a:pt x="83" y="120"/>
                    <a:pt x="83" y="120"/>
                  </a:cubicBezTo>
                  <a:cubicBezTo>
                    <a:pt x="67" y="114"/>
                    <a:pt x="50" y="108"/>
                    <a:pt x="34" y="102"/>
                  </a:cubicBezTo>
                  <a:cubicBezTo>
                    <a:pt x="29" y="101"/>
                    <a:pt x="23" y="99"/>
                    <a:pt x="17" y="99"/>
                  </a:cubicBezTo>
                  <a:cubicBezTo>
                    <a:pt x="17" y="99"/>
                    <a:pt x="17" y="99"/>
                    <a:pt x="17" y="99"/>
                  </a:cubicBezTo>
                  <a:moveTo>
                    <a:pt x="100" y="101"/>
                  </a:moveTo>
                  <a:cubicBezTo>
                    <a:pt x="104" y="79"/>
                    <a:pt x="111" y="57"/>
                    <a:pt x="119" y="37"/>
                  </a:cubicBezTo>
                  <a:cubicBezTo>
                    <a:pt x="122" y="38"/>
                    <a:pt x="125" y="40"/>
                    <a:pt x="129" y="40"/>
                  </a:cubicBezTo>
                  <a:cubicBezTo>
                    <a:pt x="123" y="47"/>
                    <a:pt x="120" y="55"/>
                    <a:pt x="116" y="63"/>
                  </a:cubicBezTo>
                  <a:cubicBezTo>
                    <a:pt x="111" y="76"/>
                    <a:pt x="106" y="88"/>
                    <a:pt x="100" y="101"/>
                  </a:cubicBezTo>
                  <a:moveTo>
                    <a:pt x="20" y="87"/>
                  </a:moveTo>
                  <a:cubicBezTo>
                    <a:pt x="15" y="86"/>
                    <a:pt x="10" y="85"/>
                    <a:pt x="5" y="84"/>
                  </a:cubicBezTo>
                  <a:cubicBezTo>
                    <a:pt x="20" y="61"/>
                    <a:pt x="33" y="37"/>
                    <a:pt x="42" y="11"/>
                  </a:cubicBezTo>
                  <a:cubicBezTo>
                    <a:pt x="42" y="11"/>
                    <a:pt x="42" y="11"/>
                    <a:pt x="42" y="11"/>
                  </a:cubicBezTo>
                  <a:cubicBezTo>
                    <a:pt x="50" y="13"/>
                    <a:pt x="57" y="15"/>
                    <a:pt x="64" y="17"/>
                  </a:cubicBezTo>
                  <a:cubicBezTo>
                    <a:pt x="63" y="21"/>
                    <a:pt x="61" y="25"/>
                    <a:pt x="59" y="29"/>
                  </a:cubicBezTo>
                  <a:cubicBezTo>
                    <a:pt x="59" y="30"/>
                    <a:pt x="59" y="31"/>
                    <a:pt x="60" y="31"/>
                  </a:cubicBezTo>
                  <a:cubicBezTo>
                    <a:pt x="61" y="33"/>
                    <a:pt x="64" y="34"/>
                    <a:pt x="67" y="35"/>
                  </a:cubicBezTo>
                  <a:cubicBezTo>
                    <a:pt x="71" y="35"/>
                    <a:pt x="74" y="36"/>
                    <a:pt x="77" y="36"/>
                  </a:cubicBezTo>
                  <a:cubicBezTo>
                    <a:pt x="79" y="36"/>
                    <a:pt x="80" y="36"/>
                    <a:pt x="81" y="36"/>
                  </a:cubicBezTo>
                  <a:cubicBezTo>
                    <a:pt x="83" y="35"/>
                    <a:pt x="84" y="35"/>
                    <a:pt x="85" y="33"/>
                  </a:cubicBezTo>
                  <a:cubicBezTo>
                    <a:pt x="85" y="33"/>
                    <a:pt x="86" y="32"/>
                    <a:pt x="86" y="31"/>
                  </a:cubicBezTo>
                  <a:cubicBezTo>
                    <a:pt x="87" y="28"/>
                    <a:pt x="88" y="25"/>
                    <a:pt x="88" y="21"/>
                  </a:cubicBezTo>
                  <a:cubicBezTo>
                    <a:pt x="98" y="23"/>
                    <a:pt x="108" y="23"/>
                    <a:pt x="118" y="24"/>
                  </a:cubicBezTo>
                  <a:cubicBezTo>
                    <a:pt x="118" y="24"/>
                    <a:pt x="118" y="24"/>
                    <a:pt x="118" y="24"/>
                  </a:cubicBezTo>
                  <a:cubicBezTo>
                    <a:pt x="119" y="24"/>
                    <a:pt x="119" y="24"/>
                    <a:pt x="120" y="24"/>
                  </a:cubicBezTo>
                  <a:cubicBezTo>
                    <a:pt x="108" y="51"/>
                    <a:pt x="99" y="80"/>
                    <a:pt x="95" y="110"/>
                  </a:cubicBezTo>
                  <a:cubicBezTo>
                    <a:pt x="71" y="100"/>
                    <a:pt x="47" y="92"/>
                    <a:pt x="23" y="87"/>
                  </a:cubicBezTo>
                  <a:cubicBezTo>
                    <a:pt x="23" y="87"/>
                    <a:pt x="23" y="87"/>
                    <a:pt x="22" y="86"/>
                  </a:cubicBezTo>
                  <a:cubicBezTo>
                    <a:pt x="22" y="86"/>
                    <a:pt x="21" y="86"/>
                    <a:pt x="21" y="86"/>
                  </a:cubicBezTo>
                  <a:cubicBezTo>
                    <a:pt x="21" y="86"/>
                    <a:pt x="20" y="86"/>
                    <a:pt x="20" y="87"/>
                  </a:cubicBezTo>
                  <a:moveTo>
                    <a:pt x="72" y="4"/>
                  </a:moveTo>
                  <a:cubicBezTo>
                    <a:pt x="73" y="4"/>
                    <a:pt x="73" y="4"/>
                    <a:pt x="74" y="4"/>
                  </a:cubicBezTo>
                  <a:cubicBezTo>
                    <a:pt x="74" y="4"/>
                    <a:pt x="75" y="4"/>
                    <a:pt x="76" y="4"/>
                  </a:cubicBezTo>
                  <a:cubicBezTo>
                    <a:pt x="80" y="5"/>
                    <a:pt x="83" y="5"/>
                    <a:pt x="87" y="6"/>
                  </a:cubicBezTo>
                  <a:cubicBezTo>
                    <a:pt x="87" y="7"/>
                    <a:pt x="87" y="8"/>
                    <a:pt x="86" y="10"/>
                  </a:cubicBezTo>
                  <a:cubicBezTo>
                    <a:pt x="85" y="14"/>
                    <a:pt x="85" y="18"/>
                    <a:pt x="84" y="23"/>
                  </a:cubicBezTo>
                  <a:cubicBezTo>
                    <a:pt x="83" y="25"/>
                    <a:pt x="83" y="27"/>
                    <a:pt x="82" y="28"/>
                  </a:cubicBezTo>
                  <a:cubicBezTo>
                    <a:pt x="82" y="30"/>
                    <a:pt x="82" y="31"/>
                    <a:pt x="81" y="31"/>
                  </a:cubicBezTo>
                  <a:cubicBezTo>
                    <a:pt x="81" y="31"/>
                    <a:pt x="81" y="31"/>
                    <a:pt x="80" y="32"/>
                  </a:cubicBezTo>
                  <a:cubicBezTo>
                    <a:pt x="80" y="32"/>
                    <a:pt x="79" y="32"/>
                    <a:pt x="77" y="32"/>
                  </a:cubicBezTo>
                  <a:cubicBezTo>
                    <a:pt x="77" y="32"/>
                    <a:pt x="77" y="32"/>
                    <a:pt x="77" y="32"/>
                  </a:cubicBezTo>
                  <a:cubicBezTo>
                    <a:pt x="77" y="32"/>
                    <a:pt x="77" y="32"/>
                    <a:pt x="77" y="32"/>
                  </a:cubicBezTo>
                  <a:cubicBezTo>
                    <a:pt x="75" y="32"/>
                    <a:pt x="71" y="31"/>
                    <a:pt x="69" y="31"/>
                  </a:cubicBezTo>
                  <a:cubicBezTo>
                    <a:pt x="67" y="30"/>
                    <a:pt x="65" y="29"/>
                    <a:pt x="64" y="29"/>
                  </a:cubicBezTo>
                  <a:cubicBezTo>
                    <a:pt x="67" y="21"/>
                    <a:pt x="70" y="11"/>
                    <a:pt x="71" y="5"/>
                  </a:cubicBezTo>
                  <a:cubicBezTo>
                    <a:pt x="71" y="5"/>
                    <a:pt x="72" y="5"/>
                    <a:pt x="72" y="4"/>
                  </a:cubicBezTo>
                  <a:cubicBezTo>
                    <a:pt x="72" y="4"/>
                    <a:pt x="72" y="4"/>
                    <a:pt x="72" y="4"/>
                  </a:cubicBezTo>
                  <a:moveTo>
                    <a:pt x="74" y="0"/>
                  </a:moveTo>
                  <a:cubicBezTo>
                    <a:pt x="73" y="0"/>
                    <a:pt x="71" y="0"/>
                    <a:pt x="70" y="1"/>
                  </a:cubicBezTo>
                  <a:cubicBezTo>
                    <a:pt x="69" y="2"/>
                    <a:pt x="68" y="3"/>
                    <a:pt x="67" y="5"/>
                  </a:cubicBezTo>
                  <a:cubicBezTo>
                    <a:pt x="67" y="7"/>
                    <a:pt x="66" y="10"/>
                    <a:pt x="65" y="13"/>
                  </a:cubicBezTo>
                  <a:cubicBezTo>
                    <a:pt x="58" y="11"/>
                    <a:pt x="51" y="9"/>
                    <a:pt x="44" y="7"/>
                  </a:cubicBezTo>
                  <a:cubicBezTo>
                    <a:pt x="43" y="7"/>
                    <a:pt x="43" y="7"/>
                    <a:pt x="43" y="7"/>
                  </a:cubicBezTo>
                  <a:cubicBezTo>
                    <a:pt x="43" y="7"/>
                    <a:pt x="42" y="6"/>
                    <a:pt x="42" y="6"/>
                  </a:cubicBezTo>
                  <a:cubicBezTo>
                    <a:pt x="42" y="6"/>
                    <a:pt x="41" y="6"/>
                    <a:pt x="41" y="6"/>
                  </a:cubicBezTo>
                  <a:cubicBezTo>
                    <a:pt x="40" y="6"/>
                    <a:pt x="39" y="6"/>
                    <a:pt x="39" y="7"/>
                  </a:cubicBezTo>
                  <a:cubicBezTo>
                    <a:pt x="29" y="34"/>
                    <a:pt x="16" y="60"/>
                    <a:pt x="0" y="84"/>
                  </a:cubicBezTo>
                  <a:cubicBezTo>
                    <a:pt x="0" y="85"/>
                    <a:pt x="0" y="86"/>
                    <a:pt x="0" y="86"/>
                  </a:cubicBezTo>
                  <a:cubicBezTo>
                    <a:pt x="0" y="87"/>
                    <a:pt x="1" y="88"/>
                    <a:pt x="1" y="88"/>
                  </a:cubicBezTo>
                  <a:cubicBezTo>
                    <a:pt x="7" y="88"/>
                    <a:pt x="12" y="89"/>
                    <a:pt x="17" y="90"/>
                  </a:cubicBezTo>
                  <a:cubicBezTo>
                    <a:pt x="15" y="94"/>
                    <a:pt x="14" y="97"/>
                    <a:pt x="12" y="100"/>
                  </a:cubicBezTo>
                  <a:cubicBezTo>
                    <a:pt x="11" y="101"/>
                    <a:pt x="11" y="102"/>
                    <a:pt x="12" y="102"/>
                  </a:cubicBezTo>
                  <a:cubicBezTo>
                    <a:pt x="12" y="103"/>
                    <a:pt x="13" y="103"/>
                    <a:pt x="13" y="103"/>
                  </a:cubicBezTo>
                  <a:cubicBezTo>
                    <a:pt x="14" y="103"/>
                    <a:pt x="14" y="103"/>
                    <a:pt x="14" y="103"/>
                  </a:cubicBezTo>
                  <a:cubicBezTo>
                    <a:pt x="15" y="103"/>
                    <a:pt x="16" y="103"/>
                    <a:pt x="17" y="103"/>
                  </a:cubicBezTo>
                  <a:cubicBezTo>
                    <a:pt x="17" y="103"/>
                    <a:pt x="17" y="103"/>
                    <a:pt x="17" y="103"/>
                  </a:cubicBezTo>
                  <a:cubicBezTo>
                    <a:pt x="22" y="103"/>
                    <a:pt x="27" y="105"/>
                    <a:pt x="32" y="106"/>
                  </a:cubicBezTo>
                  <a:cubicBezTo>
                    <a:pt x="50" y="112"/>
                    <a:pt x="67" y="118"/>
                    <a:pt x="84" y="125"/>
                  </a:cubicBezTo>
                  <a:cubicBezTo>
                    <a:pt x="85" y="125"/>
                    <a:pt x="85" y="126"/>
                    <a:pt x="86" y="126"/>
                  </a:cubicBezTo>
                  <a:cubicBezTo>
                    <a:pt x="88" y="127"/>
                    <a:pt x="90" y="128"/>
                    <a:pt x="91" y="128"/>
                  </a:cubicBezTo>
                  <a:cubicBezTo>
                    <a:pt x="91" y="128"/>
                    <a:pt x="92" y="128"/>
                    <a:pt x="92" y="128"/>
                  </a:cubicBezTo>
                  <a:cubicBezTo>
                    <a:pt x="93" y="128"/>
                    <a:pt x="93" y="128"/>
                    <a:pt x="94" y="127"/>
                  </a:cubicBezTo>
                  <a:cubicBezTo>
                    <a:pt x="102" y="106"/>
                    <a:pt x="111" y="86"/>
                    <a:pt x="120" y="65"/>
                  </a:cubicBezTo>
                  <a:cubicBezTo>
                    <a:pt x="124" y="56"/>
                    <a:pt x="128" y="47"/>
                    <a:pt x="134" y="40"/>
                  </a:cubicBezTo>
                  <a:cubicBezTo>
                    <a:pt x="135" y="40"/>
                    <a:pt x="135" y="39"/>
                    <a:pt x="134" y="38"/>
                  </a:cubicBezTo>
                  <a:cubicBezTo>
                    <a:pt x="134" y="37"/>
                    <a:pt x="133" y="37"/>
                    <a:pt x="133" y="37"/>
                  </a:cubicBezTo>
                  <a:cubicBezTo>
                    <a:pt x="129" y="36"/>
                    <a:pt x="125" y="35"/>
                    <a:pt x="121" y="33"/>
                  </a:cubicBezTo>
                  <a:cubicBezTo>
                    <a:pt x="122" y="30"/>
                    <a:pt x="123" y="28"/>
                    <a:pt x="124" y="26"/>
                  </a:cubicBezTo>
                  <a:cubicBezTo>
                    <a:pt x="124" y="25"/>
                    <a:pt x="124" y="25"/>
                    <a:pt x="124" y="25"/>
                  </a:cubicBezTo>
                  <a:cubicBezTo>
                    <a:pt x="125" y="24"/>
                    <a:pt x="125" y="24"/>
                    <a:pt x="125" y="24"/>
                  </a:cubicBezTo>
                  <a:cubicBezTo>
                    <a:pt x="125" y="24"/>
                    <a:pt x="125" y="24"/>
                    <a:pt x="126" y="23"/>
                  </a:cubicBezTo>
                  <a:cubicBezTo>
                    <a:pt x="126" y="23"/>
                    <a:pt x="126" y="23"/>
                    <a:pt x="126" y="22"/>
                  </a:cubicBezTo>
                  <a:cubicBezTo>
                    <a:pt x="126" y="22"/>
                    <a:pt x="126" y="21"/>
                    <a:pt x="126" y="21"/>
                  </a:cubicBezTo>
                  <a:cubicBezTo>
                    <a:pt x="125" y="20"/>
                    <a:pt x="124" y="20"/>
                    <a:pt x="124" y="20"/>
                  </a:cubicBezTo>
                  <a:cubicBezTo>
                    <a:pt x="123" y="20"/>
                    <a:pt x="123" y="20"/>
                    <a:pt x="123" y="20"/>
                  </a:cubicBezTo>
                  <a:cubicBezTo>
                    <a:pt x="122" y="20"/>
                    <a:pt x="122" y="20"/>
                    <a:pt x="122" y="20"/>
                  </a:cubicBezTo>
                  <a:cubicBezTo>
                    <a:pt x="122" y="20"/>
                    <a:pt x="122" y="20"/>
                    <a:pt x="121" y="20"/>
                  </a:cubicBezTo>
                  <a:cubicBezTo>
                    <a:pt x="120" y="20"/>
                    <a:pt x="120" y="20"/>
                    <a:pt x="119" y="20"/>
                  </a:cubicBezTo>
                  <a:cubicBezTo>
                    <a:pt x="108" y="19"/>
                    <a:pt x="99" y="19"/>
                    <a:pt x="89" y="17"/>
                  </a:cubicBezTo>
                  <a:cubicBezTo>
                    <a:pt x="89" y="17"/>
                    <a:pt x="89" y="17"/>
                    <a:pt x="89" y="17"/>
                  </a:cubicBezTo>
                  <a:cubicBezTo>
                    <a:pt x="90" y="14"/>
                    <a:pt x="90" y="12"/>
                    <a:pt x="91" y="10"/>
                  </a:cubicBezTo>
                  <a:cubicBezTo>
                    <a:pt x="91" y="8"/>
                    <a:pt x="92" y="6"/>
                    <a:pt x="92" y="5"/>
                  </a:cubicBezTo>
                  <a:cubicBezTo>
                    <a:pt x="92" y="4"/>
                    <a:pt x="92" y="4"/>
                    <a:pt x="92" y="3"/>
                  </a:cubicBezTo>
                  <a:cubicBezTo>
                    <a:pt x="92" y="3"/>
                    <a:pt x="91" y="2"/>
                    <a:pt x="90" y="2"/>
                  </a:cubicBezTo>
                  <a:cubicBezTo>
                    <a:pt x="86" y="1"/>
                    <a:pt x="81" y="1"/>
                    <a:pt x="76" y="0"/>
                  </a:cubicBezTo>
                  <a:cubicBezTo>
                    <a:pt x="76" y="0"/>
                    <a:pt x="75" y="0"/>
                    <a:pt x="7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825"/>
            <p:cNvSpPr>
              <a:spLocks noEditPoints="1"/>
            </p:cNvSpPr>
            <p:nvPr/>
          </p:nvSpPr>
          <p:spPr bwMode="auto">
            <a:xfrm>
              <a:off x="3269" y="2690"/>
              <a:ext cx="408" cy="377"/>
            </a:xfrm>
            <a:custGeom>
              <a:avLst/>
              <a:gdLst>
                <a:gd name="T0" fmla="*/ 167 w 172"/>
                <a:gd name="T1" fmla="*/ 113 h 159"/>
                <a:gd name="T2" fmla="*/ 152 w 172"/>
                <a:gd name="T3" fmla="*/ 152 h 159"/>
                <a:gd name="T4" fmla="*/ 130 w 172"/>
                <a:gd name="T5" fmla="*/ 117 h 159"/>
                <a:gd name="T6" fmla="*/ 142 w 172"/>
                <a:gd name="T7" fmla="*/ 102 h 159"/>
                <a:gd name="T8" fmla="*/ 146 w 172"/>
                <a:gd name="T9" fmla="*/ 102 h 159"/>
                <a:gd name="T10" fmla="*/ 140 w 172"/>
                <a:gd name="T11" fmla="*/ 78 h 159"/>
                <a:gd name="T12" fmla="*/ 140 w 172"/>
                <a:gd name="T13" fmla="*/ 100 h 159"/>
                <a:gd name="T14" fmla="*/ 97 w 172"/>
                <a:gd name="T15" fmla="*/ 91 h 159"/>
                <a:gd name="T16" fmla="*/ 114 w 172"/>
                <a:gd name="T17" fmla="*/ 77 h 159"/>
                <a:gd name="T18" fmla="*/ 119 w 172"/>
                <a:gd name="T19" fmla="*/ 92 h 159"/>
                <a:gd name="T20" fmla="*/ 92 w 172"/>
                <a:gd name="T21" fmla="*/ 68 h 159"/>
                <a:gd name="T22" fmla="*/ 110 w 172"/>
                <a:gd name="T23" fmla="*/ 76 h 159"/>
                <a:gd name="T24" fmla="*/ 83 w 172"/>
                <a:gd name="T25" fmla="*/ 55 h 159"/>
                <a:gd name="T26" fmla="*/ 79 w 172"/>
                <a:gd name="T27" fmla="*/ 65 h 159"/>
                <a:gd name="T28" fmla="*/ 64 w 172"/>
                <a:gd name="T29" fmla="*/ 46 h 159"/>
                <a:gd name="T30" fmla="*/ 83 w 172"/>
                <a:gd name="T31" fmla="*/ 42 h 159"/>
                <a:gd name="T32" fmla="*/ 61 w 172"/>
                <a:gd name="T33" fmla="*/ 29 h 159"/>
                <a:gd name="T34" fmla="*/ 45 w 172"/>
                <a:gd name="T35" fmla="*/ 41 h 159"/>
                <a:gd name="T36" fmla="*/ 5 w 172"/>
                <a:gd name="T37" fmla="*/ 155 h 159"/>
                <a:gd name="T38" fmla="*/ 24 w 172"/>
                <a:gd name="T39" fmla="*/ 23 h 159"/>
                <a:gd name="T40" fmla="*/ 35 w 172"/>
                <a:gd name="T41" fmla="*/ 46 h 159"/>
                <a:gd name="T42" fmla="*/ 60 w 172"/>
                <a:gd name="T43" fmla="*/ 47 h 159"/>
                <a:gd name="T44" fmla="*/ 62 w 172"/>
                <a:gd name="T45" fmla="*/ 69 h 159"/>
                <a:gd name="T46" fmla="*/ 62 w 172"/>
                <a:gd name="T47" fmla="*/ 70 h 159"/>
                <a:gd name="T48" fmla="*/ 63 w 172"/>
                <a:gd name="T49" fmla="*/ 70 h 159"/>
                <a:gd name="T50" fmla="*/ 79 w 172"/>
                <a:gd name="T51" fmla="*/ 69 h 159"/>
                <a:gd name="T52" fmla="*/ 92 w 172"/>
                <a:gd name="T53" fmla="*/ 95 h 159"/>
                <a:gd name="T54" fmla="*/ 120 w 172"/>
                <a:gd name="T55" fmla="*/ 118 h 159"/>
                <a:gd name="T56" fmla="*/ 130 w 172"/>
                <a:gd name="T57" fmla="*/ 121 h 159"/>
                <a:gd name="T58" fmla="*/ 5 w 172"/>
                <a:gd name="T59" fmla="*/ 155 h 159"/>
                <a:gd name="T60" fmla="*/ 56 w 172"/>
                <a:gd name="T61" fmla="*/ 13 h 159"/>
                <a:gd name="T62" fmla="*/ 8 w 172"/>
                <a:gd name="T63" fmla="*/ 19 h 159"/>
                <a:gd name="T64" fmla="*/ 51 w 172"/>
                <a:gd name="T65" fmla="*/ 4 h 159"/>
                <a:gd name="T66" fmla="*/ 58 w 172"/>
                <a:gd name="T67" fmla="*/ 0 h 159"/>
                <a:gd name="T68" fmla="*/ 29 w 172"/>
                <a:gd name="T69" fmla="*/ 2 h 159"/>
                <a:gd name="T70" fmla="*/ 2 w 172"/>
                <a:gd name="T71" fmla="*/ 20 h 159"/>
                <a:gd name="T72" fmla="*/ 1 w 172"/>
                <a:gd name="T73" fmla="*/ 21 h 159"/>
                <a:gd name="T74" fmla="*/ 0 w 172"/>
                <a:gd name="T75" fmla="*/ 157 h 159"/>
                <a:gd name="T76" fmla="*/ 149 w 172"/>
                <a:gd name="T77" fmla="*/ 157 h 159"/>
                <a:gd name="T78" fmla="*/ 152 w 172"/>
                <a:gd name="T79" fmla="*/ 158 h 159"/>
                <a:gd name="T80" fmla="*/ 155 w 172"/>
                <a:gd name="T81" fmla="*/ 154 h 159"/>
                <a:gd name="T82" fmla="*/ 171 w 172"/>
                <a:gd name="T83" fmla="*/ 131 h 159"/>
                <a:gd name="T84" fmla="*/ 171 w 172"/>
                <a:gd name="T85" fmla="*/ 99 h 159"/>
                <a:gd name="T86" fmla="*/ 171 w 172"/>
                <a:gd name="T87" fmla="*/ 98 h 159"/>
                <a:gd name="T88" fmla="*/ 152 w 172"/>
                <a:gd name="T89" fmla="*/ 98 h 159"/>
                <a:gd name="T90" fmla="*/ 143 w 172"/>
                <a:gd name="T91" fmla="*/ 99 h 159"/>
                <a:gd name="T92" fmla="*/ 144 w 172"/>
                <a:gd name="T93" fmla="*/ 74 h 159"/>
                <a:gd name="T94" fmla="*/ 143 w 172"/>
                <a:gd name="T95" fmla="*/ 73 h 159"/>
                <a:gd name="T96" fmla="*/ 126 w 172"/>
                <a:gd name="T97" fmla="*/ 73 h 159"/>
                <a:gd name="T98" fmla="*/ 114 w 172"/>
                <a:gd name="T99" fmla="*/ 48 h 159"/>
                <a:gd name="T100" fmla="*/ 113 w 172"/>
                <a:gd name="T101" fmla="*/ 47 h 159"/>
                <a:gd name="T102" fmla="*/ 112 w 172"/>
                <a:gd name="T103" fmla="*/ 46 h 159"/>
                <a:gd name="T104" fmla="*/ 87 w 172"/>
                <a:gd name="T105" fmla="*/ 26 h 159"/>
                <a:gd name="T106" fmla="*/ 86 w 172"/>
                <a:gd name="T107" fmla="*/ 25 h 159"/>
                <a:gd name="T108" fmla="*/ 85 w 172"/>
                <a:gd name="T109" fmla="*/ 24 h 159"/>
                <a:gd name="T110" fmla="*/ 59 w 172"/>
                <a:gd name="T111" fmla="*/ 13 h 159"/>
                <a:gd name="T112" fmla="*/ 59 w 172"/>
                <a:gd name="T113"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59">
                  <a:moveTo>
                    <a:pt x="152" y="152"/>
                  </a:moveTo>
                  <a:cubicBezTo>
                    <a:pt x="151" y="141"/>
                    <a:pt x="150" y="130"/>
                    <a:pt x="150" y="119"/>
                  </a:cubicBezTo>
                  <a:cubicBezTo>
                    <a:pt x="156" y="113"/>
                    <a:pt x="161" y="108"/>
                    <a:pt x="168" y="103"/>
                  </a:cubicBezTo>
                  <a:cubicBezTo>
                    <a:pt x="168" y="106"/>
                    <a:pt x="167" y="110"/>
                    <a:pt x="167" y="113"/>
                  </a:cubicBezTo>
                  <a:cubicBezTo>
                    <a:pt x="167" y="116"/>
                    <a:pt x="167" y="118"/>
                    <a:pt x="167" y="120"/>
                  </a:cubicBezTo>
                  <a:cubicBezTo>
                    <a:pt x="167" y="124"/>
                    <a:pt x="167" y="128"/>
                    <a:pt x="167" y="131"/>
                  </a:cubicBezTo>
                  <a:cubicBezTo>
                    <a:pt x="167" y="131"/>
                    <a:pt x="168" y="132"/>
                    <a:pt x="168" y="132"/>
                  </a:cubicBezTo>
                  <a:cubicBezTo>
                    <a:pt x="163" y="139"/>
                    <a:pt x="158" y="146"/>
                    <a:pt x="152" y="152"/>
                  </a:cubicBezTo>
                  <a:moveTo>
                    <a:pt x="152" y="102"/>
                  </a:moveTo>
                  <a:cubicBezTo>
                    <a:pt x="156" y="102"/>
                    <a:pt x="159" y="102"/>
                    <a:pt x="163" y="102"/>
                  </a:cubicBezTo>
                  <a:cubicBezTo>
                    <a:pt x="157" y="106"/>
                    <a:pt x="152" y="112"/>
                    <a:pt x="147" y="117"/>
                  </a:cubicBezTo>
                  <a:cubicBezTo>
                    <a:pt x="139" y="117"/>
                    <a:pt x="136" y="117"/>
                    <a:pt x="130" y="117"/>
                  </a:cubicBezTo>
                  <a:cubicBezTo>
                    <a:pt x="129" y="117"/>
                    <a:pt x="128" y="117"/>
                    <a:pt x="126" y="117"/>
                  </a:cubicBezTo>
                  <a:cubicBezTo>
                    <a:pt x="128" y="116"/>
                    <a:pt x="131" y="113"/>
                    <a:pt x="133" y="111"/>
                  </a:cubicBezTo>
                  <a:cubicBezTo>
                    <a:pt x="136" y="108"/>
                    <a:pt x="139" y="105"/>
                    <a:pt x="141" y="103"/>
                  </a:cubicBezTo>
                  <a:cubicBezTo>
                    <a:pt x="142" y="102"/>
                    <a:pt x="142" y="102"/>
                    <a:pt x="142" y="102"/>
                  </a:cubicBezTo>
                  <a:cubicBezTo>
                    <a:pt x="142" y="102"/>
                    <a:pt x="142" y="102"/>
                    <a:pt x="143" y="102"/>
                  </a:cubicBezTo>
                  <a:cubicBezTo>
                    <a:pt x="143" y="102"/>
                    <a:pt x="143" y="102"/>
                    <a:pt x="143" y="102"/>
                  </a:cubicBezTo>
                  <a:cubicBezTo>
                    <a:pt x="144" y="102"/>
                    <a:pt x="144" y="102"/>
                    <a:pt x="144" y="102"/>
                  </a:cubicBezTo>
                  <a:cubicBezTo>
                    <a:pt x="144" y="102"/>
                    <a:pt x="145" y="102"/>
                    <a:pt x="146" y="102"/>
                  </a:cubicBezTo>
                  <a:cubicBezTo>
                    <a:pt x="148" y="102"/>
                    <a:pt x="150" y="102"/>
                    <a:pt x="152" y="102"/>
                  </a:cubicBezTo>
                  <a:moveTo>
                    <a:pt x="123" y="115"/>
                  </a:moveTo>
                  <a:cubicBezTo>
                    <a:pt x="123" y="107"/>
                    <a:pt x="123" y="104"/>
                    <a:pt x="122" y="94"/>
                  </a:cubicBezTo>
                  <a:cubicBezTo>
                    <a:pt x="128" y="88"/>
                    <a:pt x="133" y="83"/>
                    <a:pt x="140" y="78"/>
                  </a:cubicBezTo>
                  <a:cubicBezTo>
                    <a:pt x="140" y="80"/>
                    <a:pt x="140" y="83"/>
                    <a:pt x="140" y="86"/>
                  </a:cubicBezTo>
                  <a:cubicBezTo>
                    <a:pt x="140" y="87"/>
                    <a:pt x="140" y="89"/>
                    <a:pt x="140" y="91"/>
                  </a:cubicBezTo>
                  <a:cubicBezTo>
                    <a:pt x="140" y="93"/>
                    <a:pt x="140" y="96"/>
                    <a:pt x="140" y="99"/>
                  </a:cubicBezTo>
                  <a:cubicBezTo>
                    <a:pt x="140" y="100"/>
                    <a:pt x="140" y="100"/>
                    <a:pt x="140" y="100"/>
                  </a:cubicBezTo>
                  <a:cubicBezTo>
                    <a:pt x="139" y="100"/>
                    <a:pt x="139" y="100"/>
                    <a:pt x="139" y="100"/>
                  </a:cubicBezTo>
                  <a:cubicBezTo>
                    <a:pt x="137" y="102"/>
                    <a:pt x="134" y="105"/>
                    <a:pt x="130" y="109"/>
                  </a:cubicBezTo>
                  <a:cubicBezTo>
                    <a:pt x="128" y="111"/>
                    <a:pt x="126" y="113"/>
                    <a:pt x="123" y="115"/>
                  </a:cubicBezTo>
                  <a:moveTo>
                    <a:pt x="97" y="91"/>
                  </a:moveTo>
                  <a:cubicBezTo>
                    <a:pt x="100" y="89"/>
                    <a:pt x="103" y="87"/>
                    <a:pt x="106" y="84"/>
                  </a:cubicBezTo>
                  <a:cubicBezTo>
                    <a:pt x="108" y="83"/>
                    <a:pt x="110" y="81"/>
                    <a:pt x="111" y="80"/>
                  </a:cubicBezTo>
                  <a:cubicBezTo>
                    <a:pt x="112" y="79"/>
                    <a:pt x="113" y="78"/>
                    <a:pt x="113" y="78"/>
                  </a:cubicBezTo>
                  <a:cubicBezTo>
                    <a:pt x="114" y="77"/>
                    <a:pt x="114" y="77"/>
                    <a:pt x="114" y="77"/>
                  </a:cubicBezTo>
                  <a:cubicBezTo>
                    <a:pt x="114" y="77"/>
                    <a:pt x="114" y="77"/>
                    <a:pt x="114" y="77"/>
                  </a:cubicBezTo>
                  <a:cubicBezTo>
                    <a:pt x="117" y="77"/>
                    <a:pt x="121" y="77"/>
                    <a:pt x="126" y="77"/>
                  </a:cubicBezTo>
                  <a:cubicBezTo>
                    <a:pt x="129" y="77"/>
                    <a:pt x="133" y="77"/>
                    <a:pt x="136" y="77"/>
                  </a:cubicBezTo>
                  <a:cubicBezTo>
                    <a:pt x="130" y="81"/>
                    <a:pt x="125" y="87"/>
                    <a:pt x="119" y="92"/>
                  </a:cubicBezTo>
                  <a:cubicBezTo>
                    <a:pt x="114" y="91"/>
                    <a:pt x="110" y="91"/>
                    <a:pt x="106" y="91"/>
                  </a:cubicBezTo>
                  <a:cubicBezTo>
                    <a:pt x="103" y="91"/>
                    <a:pt x="101" y="91"/>
                    <a:pt x="97" y="91"/>
                  </a:cubicBezTo>
                  <a:moveTo>
                    <a:pt x="93" y="90"/>
                  </a:moveTo>
                  <a:cubicBezTo>
                    <a:pt x="93" y="81"/>
                    <a:pt x="92" y="77"/>
                    <a:pt x="92" y="68"/>
                  </a:cubicBezTo>
                  <a:cubicBezTo>
                    <a:pt x="98" y="62"/>
                    <a:pt x="103" y="56"/>
                    <a:pt x="110" y="52"/>
                  </a:cubicBezTo>
                  <a:cubicBezTo>
                    <a:pt x="110" y="52"/>
                    <a:pt x="110" y="53"/>
                    <a:pt x="110" y="54"/>
                  </a:cubicBezTo>
                  <a:cubicBezTo>
                    <a:pt x="110" y="59"/>
                    <a:pt x="110" y="66"/>
                    <a:pt x="110" y="72"/>
                  </a:cubicBezTo>
                  <a:cubicBezTo>
                    <a:pt x="110" y="73"/>
                    <a:pt x="110" y="74"/>
                    <a:pt x="110" y="76"/>
                  </a:cubicBezTo>
                  <a:cubicBezTo>
                    <a:pt x="108" y="77"/>
                    <a:pt x="105" y="80"/>
                    <a:pt x="102" y="83"/>
                  </a:cubicBezTo>
                  <a:cubicBezTo>
                    <a:pt x="99" y="86"/>
                    <a:pt x="96" y="88"/>
                    <a:pt x="93" y="90"/>
                  </a:cubicBezTo>
                  <a:moveTo>
                    <a:pt x="70" y="65"/>
                  </a:moveTo>
                  <a:cubicBezTo>
                    <a:pt x="75" y="62"/>
                    <a:pt x="80" y="58"/>
                    <a:pt x="83" y="55"/>
                  </a:cubicBezTo>
                  <a:cubicBezTo>
                    <a:pt x="85" y="53"/>
                    <a:pt x="85" y="53"/>
                    <a:pt x="87" y="52"/>
                  </a:cubicBezTo>
                  <a:cubicBezTo>
                    <a:pt x="91" y="51"/>
                    <a:pt x="98" y="51"/>
                    <a:pt x="105" y="51"/>
                  </a:cubicBezTo>
                  <a:cubicBezTo>
                    <a:pt x="100" y="55"/>
                    <a:pt x="95" y="60"/>
                    <a:pt x="89" y="65"/>
                  </a:cubicBezTo>
                  <a:cubicBezTo>
                    <a:pt x="85" y="65"/>
                    <a:pt x="82" y="65"/>
                    <a:pt x="79" y="65"/>
                  </a:cubicBezTo>
                  <a:cubicBezTo>
                    <a:pt x="76" y="65"/>
                    <a:pt x="73" y="65"/>
                    <a:pt x="70" y="65"/>
                  </a:cubicBezTo>
                  <a:moveTo>
                    <a:pt x="65" y="65"/>
                  </a:moveTo>
                  <a:cubicBezTo>
                    <a:pt x="64" y="59"/>
                    <a:pt x="63" y="57"/>
                    <a:pt x="63" y="53"/>
                  </a:cubicBezTo>
                  <a:cubicBezTo>
                    <a:pt x="63" y="51"/>
                    <a:pt x="64" y="49"/>
                    <a:pt x="64" y="46"/>
                  </a:cubicBezTo>
                  <a:cubicBezTo>
                    <a:pt x="64" y="46"/>
                    <a:pt x="64" y="46"/>
                    <a:pt x="64" y="46"/>
                  </a:cubicBezTo>
                  <a:cubicBezTo>
                    <a:pt x="71" y="40"/>
                    <a:pt x="76" y="34"/>
                    <a:pt x="83" y="29"/>
                  </a:cubicBezTo>
                  <a:cubicBezTo>
                    <a:pt x="83" y="32"/>
                    <a:pt x="83" y="34"/>
                    <a:pt x="83" y="37"/>
                  </a:cubicBezTo>
                  <a:cubicBezTo>
                    <a:pt x="83" y="39"/>
                    <a:pt x="83" y="40"/>
                    <a:pt x="83" y="42"/>
                  </a:cubicBezTo>
                  <a:cubicBezTo>
                    <a:pt x="83" y="45"/>
                    <a:pt x="83" y="47"/>
                    <a:pt x="83" y="50"/>
                  </a:cubicBezTo>
                  <a:cubicBezTo>
                    <a:pt x="82" y="51"/>
                    <a:pt x="81" y="51"/>
                    <a:pt x="80" y="52"/>
                  </a:cubicBezTo>
                  <a:cubicBezTo>
                    <a:pt x="77" y="56"/>
                    <a:pt x="70" y="61"/>
                    <a:pt x="65" y="65"/>
                  </a:cubicBezTo>
                  <a:moveTo>
                    <a:pt x="61" y="29"/>
                  </a:moveTo>
                  <a:cubicBezTo>
                    <a:pt x="66" y="29"/>
                    <a:pt x="72" y="28"/>
                    <a:pt x="79" y="28"/>
                  </a:cubicBezTo>
                  <a:cubicBezTo>
                    <a:pt x="72" y="33"/>
                    <a:pt x="68" y="38"/>
                    <a:pt x="62" y="43"/>
                  </a:cubicBezTo>
                  <a:cubicBezTo>
                    <a:pt x="62" y="43"/>
                    <a:pt x="62" y="43"/>
                    <a:pt x="62" y="43"/>
                  </a:cubicBezTo>
                  <a:cubicBezTo>
                    <a:pt x="56" y="42"/>
                    <a:pt x="51" y="41"/>
                    <a:pt x="45" y="41"/>
                  </a:cubicBezTo>
                  <a:cubicBezTo>
                    <a:pt x="44" y="41"/>
                    <a:pt x="42" y="41"/>
                    <a:pt x="41" y="41"/>
                  </a:cubicBezTo>
                  <a:cubicBezTo>
                    <a:pt x="46" y="37"/>
                    <a:pt x="52" y="33"/>
                    <a:pt x="58" y="29"/>
                  </a:cubicBezTo>
                  <a:cubicBezTo>
                    <a:pt x="59" y="29"/>
                    <a:pt x="60" y="29"/>
                    <a:pt x="61" y="29"/>
                  </a:cubicBezTo>
                  <a:moveTo>
                    <a:pt x="5" y="155"/>
                  </a:moveTo>
                  <a:cubicBezTo>
                    <a:pt x="5" y="143"/>
                    <a:pt x="6" y="133"/>
                    <a:pt x="6" y="124"/>
                  </a:cubicBezTo>
                  <a:cubicBezTo>
                    <a:pt x="6" y="98"/>
                    <a:pt x="5" y="78"/>
                    <a:pt x="5" y="52"/>
                  </a:cubicBezTo>
                  <a:cubicBezTo>
                    <a:pt x="5" y="43"/>
                    <a:pt x="5" y="34"/>
                    <a:pt x="5" y="23"/>
                  </a:cubicBezTo>
                  <a:cubicBezTo>
                    <a:pt x="12" y="23"/>
                    <a:pt x="18" y="23"/>
                    <a:pt x="24" y="23"/>
                  </a:cubicBezTo>
                  <a:cubicBezTo>
                    <a:pt x="27" y="23"/>
                    <a:pt x="29" y="23"/>
                    <a:pt x="32" y="23"/>
                  </a:cubicBezTo>
                  <a:cubicBezTo>
                    <a:pt x="33" y="31"/>
                    <a:pt x="33" y="35"/>
                    <a:pt x="34" y="43"/>
                  </a:cubicBezTo>
                  <a:cubicBezTo>
                    <a:pt x="34" y="44"/>
                    <a:pt x="34" y="45"/>
                    <a:pt x="34" y="45"/>
                  </a:cubicBezTo>
                  <a:cubicBezTo>
                    <a:pt x="35" y="45"/>
                    <a:pt x="35" y="46"/>
                    <a:pt x="35" y="46"/>
                  </a:cubicBezTo>
                  <a:cubicBezTo>
                    <a:pt x="36" y="46"/>
                    <a:pt x="36" y="46"/>
                    <a:pt x="36" y="46"/>
                  </a:cubicBezTo>
                  <a:cubicBezTo>
                    <a:pt x="36" y="46"/>
                    <a:pt x="36" y="46"/>
                    <a:pt x="36" y="46"/>
                  </a:cubicBezTo>
                  <a:cubicBezTo>
                    <a:pt x="39" y="45"/>
                    <a:pt x="42" y="45"/>
                    <a:pt x="45" y="45"/>
                  </a:cubicBezTo>
                  <a:cubicBezTo>
                    <a:pt x="50" y="45"/>
                    <a:pt x="55" y="45"/>
                    <a:pt x="60" y="47"/>
                  </a:cubicBezTo>
                  <a:cubicBezTo>
                    <a:pt x="60" y="49"/>
                    <a:pt x="60" y="51"/>
                    <a:pt x="60" y="53"/>
                  </a:cubicBezTo>
                  <a:cubicBezTo>
                    <a:pt x="60" y="58"/>
                    <a:pt x="60" y="61"/>
                    <a:pt x="61" y="68"/>
                  </a:cubicBezTo>
                  <a:cubicBezTo>
                    <a:pt x="61" y="68"/>
                    <a:pt x="61" y="68"/>
                    <a:pt x="61" y="68"/>
                  </a:cubicBezTo>
                  <a:cubicBezTo>
                    <a:pt x="62" y="69"/>
                    <a:pt x="62" y="69"/>
                    <a:pt x="62" y="69"/>
                  </a:cubicBezTo>
                  <a:cubicBezTo>
                    <a:pt x="62" y="69"/>
                    <a:pt x="62" y="69"/>
                    <a:pt x="62" y="69"/>
                  </a:cubicBezTo>
                  <a:cubicBezTo>
                    <a:pt x="62" y="69"/>
                    <a:pt x="62" y="69"/>
                    <a:pt x="62" y="69"/>
                  </a:cubicBezTo>
                  <a:cubicBezTo>
                    <a:pt x="62" y="69"/>
                    <a:pt x="62" y="69"/>
                    <a:pt x="62" y="69"/>
                  </a:cubicBezTo>
                  <a:cubicBezTo>
                    <a:pt x="62" y="70"/>
                    <a:pt x="62" y="70"/>
                    <a:pt x="62" y="70"/>
                  </a:cubicBezTo>
                  <a:cubicBezTo>
                    <a:pt x="62" y="70"/>
                    <a:pt x="62" y="70"/>
                    <a:pt x="62"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70" y="69"/>
                    <a:pt x="74" y="69"/>
                    <a:pt x="79" y="69"/>
                  </a:cubicBezTo>
                  <a:cubicBezTo>
                    <a:pt x="82" y="69"/>
                    <a:pt x="85" y="69"/>
                    <a:pt x="88" y="69"/>
                  </a:cubicBezTo>
                  <a:cubicBezTo>
                    <a:pt x="89" y="79"/>
                    <a:pt x="89" y="83"/>
                    <a:pt x="90" y="94"/>
                  </a:cubicBezTo>
                  <a:cubicBezTo>
                    <a:pt x="90" y="94"/>
                    <a:pt x="90" y="95"/>
                    <a:pt x="91" y="95"/>
                  </a:cubicBezTo>
                  <a:cubicBezTo>
                    <a:pt x="91" y="95"/>
                    <a:pt x="91" y="95"/>
                    <a:pt x="92" y="95"/>
                  </a:cubicBezTo>
                  <a:cubicBezTo>
                    <a:pt x="92" y="95"/>
                    <a:pt x="92" y="95"/>
                    <a:pt x="92" y="95"/>
                  </a:cubicBezTo>
                  <a:cubicBezTo>
                    <a:pt x="98" y="95"/>
                    <a:pt x="102" y="95"/>
                    <a:pt x="106" y="95"/>
                  </a:cubicBezTo>
                  <a:cubicBezTo>
                    <a:pt x="110" y="95"/>
                    <a:pt x="113" y="95"/>
                    <a:pt x="118" y="95"/>
                  </a:cubicBezTo>
                  <a:cubicBezTo>
                    <a:pt x="119" y="105"/>
                    <a:pt x="120" y="108"/>
                    <a:pt x="120" y="118"/>
                  </a:cubicBezTo>
                  <a:cubicBezTo>
                    <a:pt x="120" y="118"/>
                    <a:pt x="120" y="119"/>
                    <a:pt x="120" y="119"/>
                  </a:cubicBezTo>
                  <a:cubicBezTo>
                    <a:pt x="120" y="120"/>
                    <a:pt x="120" y="120"/>
                    <a:pt x="120" y="120"/>
                  </a:cubicBezTo>
                  <a:cubicBezTo>
                    <a:pt x="120" y="120"/>
                    <a:pt x="121" y="121"/>
                    <a:pt x="122" y="121"/>
                  </a:cubicBezTo>
                  <a:cubicBezTo>
                    <a:pt x="125" y="121"/>
                    <a:pt x="128" y="121"/>
                    <a:pt x="130" y="121"/>
                  </a:cubicBezTo>
                  <a:cubicBezTo>
                    <a:pt x="135" y="121"/>
                    <a:pt x="139" y="121"/>
                    <a:pt x="146" y="120"/>
                  </a:cubicBezTo>
                  <a:cubicBezTo>
                    <a:pt x="147" y="132"/>
                    <a:pt x="148" y="143"/>
                    <a:pt x="148" y="154"/>
                  </a:cubicBezTo>
                  <a:cubicBezTo>
                    <a:pt x="124" y="153"/>
                    <a:pt x="104" y="152"/>
                    <a:pt x="84" y="152"/>
                  </a:cubicBezTo>
                  <a:cubicBezTo>
                    <a:pt x="59" y="152"/>
                    <a:pt x="35" y="153"/>
                    <a:pt x="5" y="155"/>
                  </a:cubicBezTo>
                  <a:moveTo>
                    <a:pt x="37" y="40"/>
                  </a:moveTo>
                  <a:cubicBezTo>
                    <a:pt x="37" y="33"/>
                    <a:pt x="36" y="29"/>
                    <a:pt x="35" y="21"/>
                  </a:cubicBezTo>
                  <a:cubicBezTo>
                    <a:pt x="42" y="15"/>
                    <a:pt x="49" y="10"/>
                    <a:pt x="56" y="6"/>
                  </a:cubicBezTo>
                  <a:cubicBezTo>
                    <a:pt x="56" y="8"/>
                    <a:pt x="56" y="10"/>
                    <a:pt x="56" y="13"/>
                  </a:cubicBezTo>
                  <a:cubicBezTo>
                    <a:pt x="56" y="15"/>
                    <a:pt x="56" y="16"/>
                    <a:pt x="56" y="18"/>
                  </a:cubicBezTo>
                  <a:cubicBezTo>
                    <a:pt x="56" y="21"/>
                    <a:pt x="55" y="23"/>
                    <a:pt x="55" y="26"/>
                  </a:cubicBezTo>
                  <a:cubicBezTo>
                    <a:pt x="49" y="30"/>
                    <a:pt x="43" y="35"/>
                    <a:pt x="37" y="40"/>
                  </a:cubicBezTo>
                  <a:moveTo>
                    <a:pt x="8" y="19"/>
                  </a:moveTo>
                  <a:cubicBezTo>
                    <a:pt x="13" y="16"/>
                    <a:pt x="18" y="13"/>
                    <a:pt x="24" y="9"/>
                  </a:cubicBezTo>
                  <a:cubicBezTo>
                    <a:pt x="26" y="8"/>
                    <a:pt x="28" y="7"/>
                    <a:pt x="30" y="6"/>
                  </a:cubicBezTo>
                  <a:cubicBezTo>
                    <a:pt x="32" y="5"/>
                    <a:pt x="37" y="5"/>
                    <a:pt x="42" y="5"/>
                  </a:cubicBezTo>
                  <a:cubicBezTo>
                    <a:pt x="45" y="5"/>
                    <a:pt x="48" y="4"/>
                    <a:pt x="51" y="4"/>
                  </a:cubicBezTo>
                  <a:cubicBezTo>
                    <a:pt x="44" y="9"/>
                    <a:pt x="37" y="14"/>
                    <a:pt x="32" y="19"/>
                  </a:cubicBezTo>
                  <a:cubicBezTo>
                    <a:pt x="29" y="19"/>
                    <a:pt x="27" y="19"/>
                    <a:pt x="24" y="19"/>
                  </a:cubicBezTo>
                  <a:cubicBezTo>
                    <a:pt x="19" y="19"/>
                    <a:pt x="14" y="19"/>
                    <a:pt x="8" y="19"/>
                  </a:cubicBezTo>
                  <a:moveTo>
                    <a:pt x="58" y="0"/>
                  </a:moveTo>
                  <a:cubicBezTo>
                    <a:pt x="58" y="0"/>
                    <a:pt x="58" y="0"/>
                    <a:pt x="58" y="0"/>
                  </a:cubicBezTo>
                  <a:cubicBezTo>
                    <a:pt x="58" y="0"/>
                    <a:pt x="58" y="0"/>
                    <a:pt x="58" y="0"/>
                  </a:cubicBezTo>
                  <a:cubicBezTo>
                    <a:pt x="53" y="1"/>
                    <a:pt x="47" y="1"/>
                    <a:pt x="42" y="1"/>
                  </a:cubicBezTo>
                  <a:cubicBezTo>
                    <a:pt x="37" y="1"/>
                    <a:pt x="32" y="2"/>
                    <a:pt x="29" y="2"/>
                  </a:cubicBezTo>
                  <a:cubicBezTo>
                    <a:pt x="28" y="2"/>
                    <a:pt x="28" y="2"/>
                    <a:pt x="28" y="2"/>
                  </a:cubicBezTo>
                  <a:cubicBezTo>
                    <a:pt x="26" y="3"/>
                    <a:pt x="24" y="5"/>
                    <a:pt x="22" y="6"/>
                  </a:cubicBezTo>
                  <a:cubicBezTo>
                    <a:pt x="15" y="10"/>
                    <a:pt x="9" y="14"/>
                    <a:pt x="3" y="18"/>
                  </a:cubicBezTo>
                  <a:cubicBezTo>
                    <a:pt x="2" y="18"/>
                    <a:pt x="2" y="19"/>
                    <a:pt x="2" y="20"/>
                  </a:cubicBezTo>
                  <a:cubicBezTo>
                    <a:pt x="2" y="20"/>
                    <a:pt x="2" y="20"/>
                    <a:pt x="2" y="20"/>
                  </a:cubicBezTo>
                  <a:cubicBezTo>
                    <a:pt x="2" y="20"/>
                    <a:pt x="2" y="20"/>
                    <a:pt x="2" y="20"/>
                  </a:cubicBezTo>
                  <a:cubicBezTo>
                    <a:pt x="2" y="21"/>
                    <a:pt x="2" y="21"/>
                    <a:pt x="2" y="21"/>
                  </a:cubicBezTo>
                  <a:cubicBezTo>
                    <a:pt x="1" y="21"/>
                    <a:pt x="1" y="21"/>
                    <a:pt x="1" y="21"/>
                  </a:cubicBezTo>
                  <a:cubicBezTo>
                    <a:pt x="1" y="33"/>
                    <a:pt x="1" y="43"/>
                    <a:pt x="1" y="52"/>
                  </a:cubicBezTo>
                  <a:cubicBezTo>
                    <a:pt x="1" y="78"/>
                    <a:pt x="2" y="98"/>
                    <a:pt x="2" y="124"/>
                  </a:cubicBezTo>
                  <a:cubicBezTo>
                    <a:pt x="2" y="133"/>
                    <a:pt x="2" y="143"/>
                    <a:pt x="2" y="155"/>
                  </a:cubicBezTo>
                  <a:cubicBezTo>
                    <a:pt x="1" y="155"/>
                    <a:pt x="0" y="156"/>
                    <a:pt x="0" y="157"/>
                  </a:cubicBezTo>
                  <a:cubicBezTo>
                    <a:pt x="0" y="158"/>
                    <a:pt x="1" y="158"/>
                    <a:pt x="2" y="158"/>
                  </a:cubicBezTo>
                  <a:cubicBezTo>
                    <a:pt x="2" y="158"/>
                    <a:pt x="2" y="158"/>
                    <a:pt x="2" y="158"/>
                  </a:cubicBezTo>
                  <a:cubicBezTo>
                    <a:pt x="33" y="157"/>
                    <a:pt x="58" y="156"/>
                    <a:pt x="84" y="156"/>
                  </a:cubicBezTo>
                  <a:cubicBezTo>
                    <a:pt x="104" y="156"/>
                    <a:pt x="125" y="157"/>
                    <a:pt x="149" y="157"/>
                  </a:cubicBezTo>
                  <a:cubicBezTo>
                    <a:pt x="149" y="158"/>
                    <a:pt x="150" y="159"/>
                    <a:pt x="150" y="159"/>
                  </a:cubicBezTo>
                  <a:cubicBezTo>
                    <a:pt x="150" y="159"/>
                    <a:pt x="150" y="159"/>
                    <a:pt x="150" y="159"/>
                  </a:cubicBezTo>
                  <a:cubicBezTo>
                    <a:pt x="151" y="159"/>
                    <a:pt x="152" y="158"/>
                    <a:pt x="152" y="158"/>
                  </a:cubicBezTo>
                  <a:cubicBezTo>
                    <a:pt x="152" y="158"/>
                    <a:pt x="152" y="158"/>
                    <a:pt x="152" y="158"/>
                  </a:cubicBezTo>
                  <a:cubicBezTo>
                    <a:pt x="153" y="158"/>
                    <a:pt x="153" y="158"/>
                    <a:pt x="154" y="158"/>
                  </a:cubicBezTo>
                  <a:cubicBezTo>
                    <a:pt x="154" y="158"/>
                    <a:pt x="154" y="158"/>
                    <a:pt x="154" y="158"/>
                  </a:cubicBezTo>
                  <a:cubicBezTo>
                    <a:pt x="155" y="158"/>
                    <a:pt x="156" y="157"/>
                    <a:pt x="156" y="156"/>
                  </a:cubicBezTo>
                  <a:cubicBezTo>
                    <a:pt x="156" y="155"/>
                    <a:pt x="155" y="155"/>
                    <a:pt x="155" y="154"/>
                  </a:cubicBezTo>
                  <a:cubicBezTo>
                    <a:pt x="161" y="148"/>
                    <a:pt x="167" y="141"/>
                    <a:pt x="172" y="133"/>
                  </a:cubicBezTo>
                  <a:cubicBezTo>
                    <a:pt x="172" y="133"/>
                    <a:pt x="172" y="132"/>
                    <a:pt x="171" y="131"/>
                  </a:cubicBezTo>
                  <a:cubicBezTo>
                    <a:pt x="171" y="131"/>
                    <a:pt x="171" y="131"/>
                    <a:pt x="171" y="131"/>
                  </a:cubicBezTo>
                  <a:cubicBezTo>
                    <a:pt x="171" y="131"/>
                    <a:pt x="171" y="131"/>
                    <a:pt x="171" y="131"/>
                  </a:cubicBezTo>
                  <a:cubicBezTo>
                    <a:pt x="171" y="128"/>
                    <a:pt x="171" y="124"/>
                    <a:pt x="171" y="120"/>
                  </a:cubicBezTo>
                  <a:cubicBezTo>
                    <a:pt x="171" y="118"/>
                    <a:pt x="171" y="116"/>
                    <a:pt x="171" y="113"/>
                  </a:cubicBezTo>
                  <a:cubicBezTo>
                    <a:pt x="171" y="108"/>
                    <a:pt x="171" y="103"/>
                    <a:pt x="171" y="100"/>
                  </a:cubicBezTo>
                  <a:cubicBezTo>
                    <a:pt x="171" y="99"/>
                    <a:pt x="171" y="99"/>
                    <a:pt x="171" y="99"/>
                  </a:cubicBezTo>
                  <a:cubicBezTo>
                    <a:pt x="171" y="99"/>
                    <a:pt x="171" y="99"/>
                    <a:pt x="171" y="99"/>
                  </a:cubicBezTo>
                  <a:cubicBezTo>
                    <a:pt x="171" y="99"/>
                    <a:pt x="171" y="99"/>
                    <a:pt x="171" y="99"/>
                  </a:cubicBezTo>
                  <a:cubicBezTo>
                    <a:pt x="171" y="98"/>
                    <a:pt x="171" y="98"/>
                    <a:pt x="171" y="98"/>
                  </a:cubicBezTo>
                  <a:cubicBezTo>
                    <a:pt x="171" y="98"/>
                    <a:pt x="171" y="98"/>
                    <a:pt x="171" y="98"/>
                  </a:cubicBezTo>
                  <a:cubicBezTo>
                    <a:pt x="170" y="98"/>
                    <a:pt x="170" y="98"/>
                    <a:pt x="170" y="98"/>
                  </a:cubicBezTo>
                  <a:cubicBezTo>
                    <a:pt x="170" y="98"/>
                    <a:pt x="170" y="98"/>
                    <a:pt x="170" y="98"/>
                  </a:cubicBezTo>
                  <a:cubicBezTo>
                    <a:pt x="170" y="98"/>
                    <a:pt x="170" y="98"/>
                    <a:pt x="170" y="98"/>
                  </a:cubicBezTo>
                  <a:cubicBezTo>
                    <a:pt x="163" y="98"/>
                    <a:pt x="157" y="98"/>
                    <a:pt x="152" y="98"/>
                  </a:cubicBezTo>
                  <a:cubicBezTo>
                    <a:pt x="150" y="98"/>
                    <a:pt x="148" y="98"/>
                    <a:pt x="146" y="98"/>
                  </a:cubicBezTo>
                  <a:cubicBezTo>
                    <a:pt x="145" y="98"/>
                    <a:pt x="145" y="98"/>
                    <a:pt x="145" y="98"/>
                  </a:cubicBezTo>
                  <a:cubicBezTo>
                    <a:pt x="144" y="99"/>
                    <a:pt x="144" y="99"/>
                    <a:pt x="143" y="99"/>
                  </a:cubicBezTo>
                  <a:cubicBezTo>
                    <a:pt x="143" y="99"/>
                    <a:pt x="143" y="99"/>
                    <a:pt x="143" y="99"/>
                  </a:cubicBezTo>
                  <a:cubicBezTo>
                    <a:pt x="143" y="96"/>
                    <a:pt x="143" y="93"/>
                    <a:pt x="143" y="91"/>
                  </a:cubicBezTo>
                  <a:cubicBezTo>
                    <a:pt x="143" y="89"/>
                    <a:pt x="143" y="87"/>
                    <a:pt x="143" y="86"/>
                  </a:cubicBezTo>
                  <a:cubicBezTo>
                    <a:pt x="143" y="82"/>
                    <a:pt x="143" y="78"/>
                    <a:pt x="144" y="75"/>
                  </a:cubicBezTo>
                  <a:cubicBezTo>
                    <a:pt x="144" y="74"/>
                    <a:pt x="144" y="74"/>
                    <a:pt x="144" y="74"/>
                  </a:cubicBezTo>
                  <a:cubicBezTo>
                    <a:pt x="144" y="74"/>
                    <a:pt x="144" y="74"/>
                    <a:pt x="144" y="74"/>
                  </a:cubicBezTo>
                  <a:cubicBezTo>
                    <a:pt x="144" y="74"/>
                    <a:pt x="144" y="74"/>
                    <a:pt x="144" y="74"/>
                  </a:cubicBezTo>
                  <a:cubicBezTo>
                    <a:pt x="143" y="73"/>
                    <a:pt x="143" y="73"/>
                    <a:pt x="143" y="73"/>
                  </a:cubicBezTo>
                  <a:cubicBezTo>
                    <a:pt x="143" y="73"/>
                    <a:pt x="143" y="73"/>
                    <a:pt x="143" y="73"/>
                  </a:cubicBezTo>
                  <a:cubicBezTo>
                    <a:pt x="142" y="73"/>
                    <a:pt x="142" y="73"/>
                    <a:pt x="142" y="73"/>
                  </a:cubicBezTo>
                  <a:cubicBezTo>
                    <a:pt x="142" y="73"/>
                    <a:pt x="142" y="73"/>
                    <a:pt x="142" y="73"/>
                  </a:cubicBezTo>
                  <a:cubicBezTo>
                    <a:pt x="142" y="73"/>
                    <a:pt x="142" y="73"/>
                    <a:pt x="142" y="73"/>
                  </a:cubicBezTo>
                  <a:cubicBezTo>
                    <a:pt x="137" y="73"/>
                    <a:pt x="131" y="73"/>
                    <a:pt x="126" y="73"/>
                  </a:cubicBezTo>
                  <a:cubicBezTo>
                    <a:pt x="121" y="73"/>
                    <a:pt x="117" y="73"/>
                    <a:pt x="114" y="74"/>
                  </a:cubicBezTo>
                  <a:cubicBezTo>
                    <a:pt x="114" y="73"/>
                    <a:pt x="114" y="73"/>
                    <a:pt x="114" y="72"/>
                  </a:cubicBezTo>
                  <a:cubicBezTo>
                    <a:pt x="114" y="66"/>
                    <a:pt x="114" y="59"/>
                    <a:pt x="114" y="54"/>
                  </a:cubicBezTo>
                  <a:cubicBezTo>
                    <a:pt x="114" y="52"/>
                    <a:pt x="114" y="50"/>
                    <a:pt x="114" y="48"/>
                  </a:cubicBezTo>
                  <a:cubicBezTo>
                    <a:pt x="114" y="48"/>
                    <a:pt x="114" y="48"/>
                    <a:pt x="114" y="48"/>
                  </a:cubicBezTo>
                  <a:cubicBezTo>
                    <a:pt x="114" y="48"/>
                    <a:pt x="114" y="48"/>
                    <a:pt x="114" y="48"/>
                  </a:cubicBezTo>
                  <a:cubicBezTo>
                    <a:pt x="114" y="48"/>
                    <a:pt x="114" y="48"/>
                    <a:pt x="114" y="48"/>
                  </a:cubicBezTo>
                  <a:cubicBezTo>
                    <a:pt x="113" y="47"/>
                    <a:pt x="113" y="47"/>
                    <a:pt x="113" y="47"/>
                  </a:cubicBezTo>
                  <a:cubicBezTo>
                    <a:pt x="113" y="47"/>
                    <a:pt x="113" y="47"/>
                    <a:pt x="113" y="47"/>
                  </a:cubicBezTo>
                  <a:cubicBezTo>
                    <a:pt x="112" y="46"/>
                    <a:pt x="112" y="46"/>
                    <a:pt x="112" y="46"/>
                  </a:cubicBezTo>
                  <a:cubicBezTo>
                    <a:pt x="112" y="46"/>
                    <a:pt x="112" y="46"/>
                    <a:pt x="112" y="46"/>
                  </a:cubicBezTo>
                  <a:cubicBezTo>
                    <a:pt x="112" y="46"/>
                    <a:pt x="112" y="46"/>
                    <a:pt x="112" y="46"/>
                  </a:cubicBezTo>
                  <a:cubicBezTo>
                    <a:pt x="103" y="47"/>
                    <a:pt x="92" y="47"/>
                    <a:pt x="86" y="49"/>
                  </a:cubicBezTo>
                  <a:cubicBezTo>
                    <a:pt x="86" y="46"/>
                    <a:pt x="86" y="44"/>
                    <a:pt x="86" y="42"/>
                  </a:cubicBezTo>
                  <a:cubicBezTo>
                    <a:pt x="86" y="40"/>
                    <a:pt x="86" y="39"/>
                    <a:pt x="86" y="37"/>
                  </a:cubicBezTo>
                  <a:cubicBezTo>
                    <a:pt x="86" y="33"/>
                    <a:pt x="86" y="29"/>
                    <a:pt x="87" y="26"/>
                  </a:cubicBezTo>
                  <a:cubicBezTo>
                    <a:pt x="87" y="25"/>
                    <a:pt x="87" y="25"/>
                    <a:pt x="87" y="25"/>
                  </a:cubicBezTo>
                  <a:cubicBezTo>
                    <a:pt x="87" y="25"/>
                    <a:pt x="87" y="25"/>
                    <a:pt x="87" y="25"/>
                  </a:cubicBezTo>
                  <a:cubicBezTo>
                    <a:pt x="87" y="25"/>
                    <a:pt x="87" y="25"/>
                    <a:pt x="87" y="25"/>
                  </a:cubicBezTo>
                  <a:cubicBezTo>
                    <a:pt x="86" y="25"/>
                    <a:pt x="86" y="25"/>
                    <a:pt x="86" y="25"/>
                  </a:cubicBezTo>
                  <a:cubicBezTo>
                    <a:pt x="86" y="24"/>
                    <a:pt x="86" y="24"/>
                    <a:pt x="86" y="24"/>
                  </a:cubicBezTo>
                  <a:cubicBezTo>
                    <a:pt x="85" y="24"/>
                    <a:pt x="85" y="24"/>
                    <a:pt x="85" y="24"/>
                  </a:cubicBezTo>
                  <a:cubicBezTo>
                    <a:pt x="85" y="24"/>
                    <a:pt x="85" y="24"/>
                    <a:pt x="85" y="24"/>
                  </a:cubicBezTo>
                  <a:cubicBezTo>
                    <a:pt x="85" y="24"/>
                    <a:pt x="85" y="24"/>
                    <a:pt x="85" y="24"/>
                  </a:cubicBezTo>
                  <a:cubicBezTo>
                    <a:pt x="77" y="25"/>
                    <a:pt x="67" y="25"/>
                    <a:pt x="61" y="25"/>
                  </a:cubicBezTo>
                  <a:cubicBezTo>
                    <a:pt x="60" y="25"/>
                    <a:pt x="60" y="25"/>
                    <a:pt x="59" y="25"/>
                  </a:cubicBezTo>
                  <a:cubicBezTo>
                    <a:pt x="59" y="23"/>
                    <a:pt x="59" y="20"/>
                    <a:pt x="59" y="18"/>
                  </a:cubicBezTo>
                  <a:cubicBezTo>
                    <a:pt x="59" y="16"/>
                    <a:pt x="59" y="15"/>
                    <a:pt x="59" y="13"/>
                  </a:cubicBezTo>
                  <a:cubicBezTo>
                    <a:pt x="59" y="9"/>
                    <a:pt x="59" y="6"/>
                    <a:pt x="59" y="2"/>
                  </a:cubicBezTo>
                  <a:cubicBezTo>
                    <a:pt x="59" y="2"/>
                    <a:pt x="59" y="2"/>
                    <a:pt x="59" y="2"/>
                  </a:cubicBezTo>
                  <a:cubicBezTo>
                    <a:pt x="59" y="2"/>
                    <a:pt x="59" y="2"/>
                    <a:pt x="59" y="2"/>
                  </a:cubicBezTo>
                  <a:cubicBezTo>
                    <a:pt x="59" y="2"/>
                    <a:pt x="59" y="2"/>
                    <a:pt x="59" y="2"/>
                  </a:cubicBezTo>
                  <a:cubicBezTo>
                    <a:pt x="59" y="1"/>
                    <a:pt x="59" y="1"/>
                    <a:pt x="59" y="1"/>
                  </a:cubicBezTo>
                  <a:cubicBezTo>
                    <a:pt x="59" y="1"/>
                    <a:pt x="59" y="1"/>
                    <a:pt x="59" y="1"/>
                  </a:cubicBezTo>
                  <a:cubicBezTo>
                    <a:pt x="58" y="0"/>
                    <a:pt x="58" y="0"/>
                    <a:pt x="5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826"/>
            <p:cNvSpPr>
              <a:spLocks noEditPoints="1"/>
            </p:cNvSpPr>
            <p:nvPr/>
          </p:nvSpPr>
          <p:spPr bwMode="auto">
            <a:xfrm>
              <a:off x="3558" y="2981"/>
              <a:ext cx="52" cy="64"/>
            </a:xfrm>
            <a:custGeom>
              <a:avLst/>
              <a:gdLst>
                <a:gd name="T0" fmla="*/ 6 w 22"/>
                <a:gd name="T1" fmla="*/ 14 h 27"/>
                <a:gd name="T2" fmla="*/ 6 w 22"/>
                <a:gd name="T3" fmla="*/ 4 h 27"/>
                <a:gd name="T4" fmla="*/ 10 w 22"/>
                <a:gd name="T5" fmla="*/ 3 h 27"/>
                <a:gd name="T6" fmla="*/ 16 w 22"/>
                <a:gd name="T7" fmla="*/ 3 h 27"/>
                <a:gd name="T8" fmla="*/ 17 w 22"/>
                <a:gd name="T9" fmla="*/ 3 h 27"/>
                <a:gd name="T10" fmla="*/ 18 w 22"/>
                <a:gd name="T11" fmla="*/ 4 h 27"/>
                <a:gd name="T12" fmla="*/ 16 w 22"/>
                <a:gd name="T13" fmla="*/ 7 h 27"/>
                <a:gd name="T14" fmla="*/ 12 w 22"/>
                <a:gd name="T15" fmla="*/ 7 h 27"/>
                <a:gd name="T16" fmla="*/ 10 w 22"/>
                <a:gd name="T17" fmla="*/ 11 h 27"/>
                <a:gd name="T18" fmla="*/ 11 w 22"/>
                <a:gd name="T19" fmla="*/ 11 h 27"/>
                <a:gd name="T20" fmla="*/ 15 w 22"/>
                <a:gd name="T21" fmla="*/ 23 h 27"/>
                <a:gd name="T22" fmla="*/ 9 w 22"/>
                <a:gd name="T23" fmla="*/ 24 h 27"/>
                <a:gd name="T24" fmla="*/ 4 w 22"/>
                <a:gd name="T25" fmla="*/ 24 h 27"/>
                <a:gd name="T26" fmla="*/ 5 w 22"/>
                <a:gd name="T27" fmla="*/ 21 h 27"/>
                <a:gd name="T28" fmla="*/ 5 w 22"/>
                <a:gd name="T29" fmla="*/ 21 h 27"/>
                <a:gd name="T30" fmla="*/ 9 w 22"/>
                <a:gd name="T31" fmla="*/ 21 h 27"/>
                <a:gd name="T32" fmla="*/ 13 w 22"/>
                <a:gd name="T33" fmla="*/ 15 h 27"/>
                <a:gd name="T34" fmla="*/ 8 w 22"/>
                <a:gd name="T35" fmla="*/ 14 h 27"/>
                <a:gd name="T36" fmla="*/ 6 w 22"/>
                <a:gd name="T37" fmla="*/ 14 h 27"/>
                <a:gd name="T38" fmla="*/ 10 w 22"/>
                <a:gd name="T39" fmla="*/ 0 h 27"/>
                <a:gd name="T40" fmla="*/ 3 w 22"/>
                <a:gd name="T41" fmla="*/ 4 h 27"/>
                <a:gd name="T42" fmla="*/ 3 w 22"/>
                <a:gd name="T43" fmla="*/ 14 h 27"/>
                <a:gd name="T44" fmla="*/ 4 w 22"/>
                <a:gd name="T45" fmla="*/ 16 h 27"/>
                <a:gd name="T46" fmla="*/ 6 w 22"/>
                <a:gd name="T47" fmla="*/ 17 h 27"/>
                <a:gd name="T48" fmla="*/ 6 w 22"/>
                <a:gd name="T49" fmla="*/ 17 h 27"/>
                <a:gd name="T50" fmla="*/ 8 w 22"/>
                <a:gd name="T51" fmla="*/ 17 h 27"/>
                <a:gd name="T52" fmla="*/ 11 w 22"/>
                <a:gd name="T53" fmla="*/ 17 h 27"/>
                <a:gd name="T54" fmla="*/ 9 w 22"/>
                <a:gd name="T55" fmla="*/ 18 h 27"/>
                <a:gd name="T56" fmla="*/ 8 w 22"/>
                <a:gd name="T57" fmla="*/ 18 h 27"/>
                <a:gd name="T58" fmla="*/ 5 w 22"/>
                <a:gd name="T59" fmla="*/ 18 h 27"/>
                <a:gd name="T60" fmla="*/ 2 w 22"/>
                <a:gd name="T61" fmla="*/ 20 h 27"/>
                <a:gd name="T62" fmla="*/ 2 w 22"/>
                <a:gd name="T63" fmla="*/ 20 h 27"/>
                <a:gd name="T64" fmla="*/ 1 w 22"/>
                <a:gd name="T65" fmla="*/ 25 h 27"/>
                <a:gd name="T66" fmla="*/ 3 w 22"/>
                <a:gd name="T67" fmla="*/ 26 h 27"/>
                <a:gd name="T68" fmla="*/ 9 w 22"/>
                <a:gd name="T69" fmla="*/ 27 h 27"/>
                <a:gd name="T70" fmla="*/ 16 w 22"/>
                <a:gd name="T71" fmla="*/ 26 h 27"/>
                <a:gd name="T72" fmla="*/ 22 w 22"/>
                <a:gd name="T73" fmla="*/ 16 h 27"/>
                <a:gd name="T74" fmla="*/ 17 w 22"/>
                <a:gd name="T75" fmla="*/ 10 h 27"/>
                <a:gd name="T76" fmla="*/ 20 w 22"/>
                <a:gd name="T77" fmla="*/ 8 h 27"/>
                <a:gd name="T78" fmla="*/ 21 w 22"/>
                <a:gd name="T79" fmla="*/ 5 h 27"/>
                <a:gd name="T80" fmla="*/ 21 w 22"/>
                <a:gd name="T81" fmla="*/ 4 h 27"/>
                <a:gd name="T82" fmla="*/ 17 w 22"/>
                <a:gd name="T83" fmla="*/ 0 h 27"/>
                <a:gd name="T84" fmla="*/ 16 w 22"/>
                <a:gd name="T85" fmla="*/ 0 h 27"/>
                <a:gd name="T86" fmla="*/ 16 w 22"/>
                <a:gd name="T87" fmla="*/ 0 h 27"/>
                <a:gd name="T88" fmla="*/ 14 w 22"/>
                <a:gd name="T89" fmla="*/ 0 h 27"/>
                <a:gd name="T90" fmla="*/ 10 w 22"/>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6" y="14"/>
                  </a:moveTo>
                  <a:cubicBezTo>
                    <a:pt x="6" y="11"/>
                    <a:pt x="6" y="7"/>
                    <a:pt x="6" y="4"/>
                  </a:cubicBezTo>
                  <a:cubicBezTo>
                    <a:pt x="6" y="3"/>
                    <a:pt x="7" y="3"/>
                    <a:pt x="10" y="3"/>
                  </a:cubicBezTo>
                  <a:cubicBezTo>
                    <a:pt x="12" y="3"/>
                    <a:pt x="14" y="3"/>
                    <a:pt x="16" y="3"/>
                  </a:cubicBezTo>
                  <a:cubicBezTo>
                    <a:pt x="16" y="3"/>
                    <a:pt x="17" y="3"/>
                    <a:pt x="17" y="3"/>
                  </a:cubicBezTo>
                  <a:cubicBezTo>
                    <a:pt x="18" y="3"/>
                    <a:pt x="18" y="3"/>
                    <a:pt x="18" y="4"/>
                  </a:cubicBezTo>
                  <a:cubicBezTo>
                    <a:pt x="18" y="6"/>
                    <a:pt x="19" y="7"/>
                    <a:pt x="16" y="7"/>
                  </a:cubicBezTo>
                  <a:cubicBezTo>
                    <a:pt x="15" y="7"/>
                    <a:pt x="13" y="7"/>
                    <a:pt x="12" y="7"/>
                  </a:cubicBezTo>
                  <a:cubicBezTo>
                    <a:pt x="10" y="7"/>
                    <a:pt x="10" y="7"/>
                    <a:pt x="10" y="11"/>
                  </a:cubicBezTo>
                  <a:cubicBezTo>
                    <a:pt x="10" y="11"/>
                    <a:pt x="11" y="11"/>
                    <a:pt x="11" y="11"/>
                  </a:cubicBezTo>
                  <a:cubicBezTo>
                    <a:pt x="19" y="11"/>
                    <a:pt x="22" y="20"/>
                    <a:pt x="15" y="23"/>
                  </a:cubicBezTo>
                  <a:cubicBezTo>
                    <a:pt x="13" y="24"/>
                    <a:pt x="11" y="24"/>
                    <a:pt x="9" y="24"/>
                  </a:cubicBezTo>
                  <a:cubicBezTo>
                    <a:pt x="7" y="24"/>
                    <a:pt x="5" y="24"/>
                    <a:pt x="4" y="24"/>
                  </a:cubicBezTo>
                  <a:cubicBezTo>
                    <a:pt x="4" y="23"/>
                    <a:pt x="5" y="21"/>
                    <a:pt x="5" y="21"/>
                  </a:cubicBezTo>
                  <a:cubicBezTo>
                    <a:pt x="5" y="21"/>
                    <a:pt x="5" y="21"/>
                    <a:pt x="5" y="21"/>
                  </a:cubicBezTo>
                  <a:cubicBezTo>
                    <a:pt x="6" y="21"/>
                    <a:pt x="8" y="21"/>
                    <a:pt x="9" y="21"/>
                  </a:cubicBezTo>
                  <a:cubicBezTo>
                    <a:pt x="13" y="21"/>
                    <a:pt x="17" y="17"/>
                    <a:pt x="13" y="15"/>
                  </a:cubicBezTo>
                  <a:cubicBezTo>
                    <a:pt x="11" y="14"/>
                    <a:pt x="10" y="14"/>
                    <a:pt x="8" y="14"/>
                  </a:cubicBezTo>
                  <a:cubicBezTo>
                    <a:pt x="7" y="14"/>
                    <a:pt x="6" y="14"/>
                    <a:pt x="6" y="14"/>
                  </a:cubicBezTo>
                  <a:moveTo>
                    <a:pt x="10" y="0"/>
                  </a:moveTo>
                  <a:cubicBezTo>
                    <a:pt x="4" y="0"/>
                    <a:pt x="3" y="2"/>
                    <a:pt x="3" y="4"/>
                  </a:cubicBezTo>
                  <a:cubicBezTo>
                    <a:pt x="3" y="14"/>
                    <a:pt x="3" y="14"/>
                    <a:pt x="3" y="14"/>
                  </a:cubicBezTo>
                  <a:cubicBezTo>
                    <a:pt x="3" y="15"/>
                    <a:pt x="3" y="16"/>
                    <a:pt x="4" y="16"/>
                  </a:cubicBezTo>
                  <a:cubicBezTo>
                    <a:pt x="4" y="17"/>
                    <a:pt x="5" y="17"/>
                    <a:pt x="6" y="17"/>
                  </a:cubicBezTo>
                  <a:cubicBezTo>
                    <a:pt x="6" y="17"/>
                    <a:pt x="6" y="17"/>
                    <a:pt x="6" y="17"/>
                  </a:cubicBezTo>
                  <a:cubicBezTo>
                    <a:pt x="7" y="17"/>
                    <a:pt x="8" y="17"/>
                    <a:pt x="8" y="17"/>
                  </a:cubicBezTo>
                  <a:cubicBezTo>
                    <a:pt x="10" y="17"/>
                    <a:pt x="11" y="17"/>
                    <a:pt x="11" y="17"/>
                  </a:cubicBezTo>
                  <a:cubicBezTo>
                    <a:pt x="11" y="18"/>
                    <a:pt x="10" y="18"/>
                    <a:pt x="9" y="18"/>
                  </a:cubicBezTo>
                  <a:cubicBezTo>
                    <a:pt x="9" y="18"/>
                    <a:pt x="8" y="18"/>
                    <a:pt x="8" y="18"/>
                  </a:cubicBezTo>
                  <a:cubicBezTo>
                    <a:pt x="7" y="18"/>
                    <a:pt x="6" y="18"/>
                    <a:pt x="5" y="18"/>
                  </a:cubicBezTo>
                  <a:cubicBezTo>
                    <a:pt x="3" y="18"/>
                    <a:pt x="2" y="19"/>
                    <a:pt x="2" y="20"/>
                  </a:cubicBezTo>
                  <a:cubicBezTo>
                    <a:pt x="2" y="20"/>
                    <a:pt x="2" y="20"/>
                    <a:pt x="2" y="20"/>
                  </a:cubicBezTo>
                  <a:cubicBezTo>
                    <a:pt x="1" y="22"/>
                    <a:pt x="0" y="23"/>
                    <a:pt x="1" y="25"/>
                  </a:cubicBezTo>
                  <a:cubicBezTo>
                    <a:pt x="2" y="26"/>
                    <a:pt x="2" y="26"/>
                    <a:pt x="3" y="26"/>
                  </a:cubicBezTo>
                  <a:cubicBezTo>
                    <a:pt x="5" y="27"/>
                    <a:pt x="7" y="27"/>
                    <a:pt x="9" y="27"/>
                  </a:cubicBezTo>
                  <a:cubicBezTo>
                    <a:pt x="12" y="27"/>
                    <a:pt x="14" y="27"/>
                    <a:pt x="16" y="26"/>
                  </a:cubicBezTo>
                  <a:cubicBezTo>
                    <a:pt x="20" y="24"/>
                    <a:pt x="22" y="20"/>
                    <a:pt x="22" y="16"/>
                  </a:cubicBezTo>
                  <a:cubicBezTo>
                    <a:pt x="21" y="13"/>
                    <a:pt x="19" y="11"/>
                    <a:pt x="17" y="10"/>
                  </a:cubicBezTo>
                  <a:cubicBezTo>
                    <a:pt x="18" y="9"/>
                    <a:pt x="19" y="9"/>
                    <a:pt x="20" y="8"/>
                  </a:cubicBezTo>
                  <a:cubicBezTo>
                    <a:pt x="21" y="7"/>
                    <a:pt x="21" y="6"/>
                    <a:pt x="21" y="5"/>
                  </a:cubicBezTo>
                  <a:cubicBezTo>
                    <a:pt x="21" y="4"/>
                    <a:pt x="21" y="4"/>
                    <a:pt x="21" y="4"/>
                  </a:cubicBezTo>
                  <a:cubicBezTo>
                    <a:pt x="21" y="0"/>
                    <a:pt x="18" y="0"/>
                    <a:pt x="17" y="0"/>
                  </a:cubicBezTo>
                  <a:cubicBezTo>
                    <a:pt x="16" y="0"/>
                    <a:pt x="16" y="0"/>
                    <a:pt x="16" y="0"/>
                  </a:cubicBezTo>
                  <a:cubicBezTo>
                    <a:pt x="16" y="0"/>
                    <a:pt x="16" y="0"/>
                    <a:pt x="16" y="0"/>
                  </a:cubicBezTo>
                  <a:cubicBezTo>
                    <a:pt x="15" y="0"/>
                    <a:pt x="14" y="0"/>
                    <a:pt x="14"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827"/>
            <p:cNvSpPr>
              <a:spLocks noEditPoints="1"/>
            </p:cNvSpPr>
            <p:nvPr/>
          </p:nvSpPr>
          <p:spPr bwMode="auto">
            <a:xfrm>
              <a:off x="3293" y="2771"/>
              <a:ext cx="57" cy="75"/>
            </a:xfrm>
            <a:custGeom>
              <a:avLst/>
              <a:gdLst>
                <a:gd name="T0" fmla="*/ 5 w 24"/>
                <a:gd name="T1" fmla="*/ 14 h 32"/>
                <a:gd name="T2" fmla="*/ 5 w 24"/>
                <a:gd name="T3" fmla="*/ 14 h 32"/>
                <a:gd name="T4" fmla="*/ 5 w 24"/>
                <a:gd name="T5" fmla="*/ 14 h 32"/>
                <a:gd name="T6" fmla="*/ 3 w 24"/>
                <a:gd name="T7" fmla="*/ 10 h 32"/>
                <a:gd name="T8" fmla="*/ 13 w 24"/>
                <a:gd name="T9" fmla="*/ 3 h 32"/>
                <a:gd name="T10" fmla="*/ 13 w 24"/>
                <a:gd name="T11" fmla="*/ 3 h 32"/>
                <a:gd name="T12" fmla="*/ 14 w 24"/>
                <a:gd name="T13" fmla="*/ 4 h 32"/>
                <a:gd name="T14" fmla="*/ 15 w 24"/>
                <a:gd name="T15" fmla="*/ 5 h 32"/>
                <a:gd name="T16" fmla="*/ 15 w 24"/>
                <a:gd name="T17" fmla="*/ 24 h 32"/>
                <a:gd name="T18" fmla="*/ 18 w 24"/>
                <a:gd name="T19" fmla="*/ 24 h 32"/>
                <a:gd name="T20" fmla="*/ 21 w 24"/>
                <a:gd name="T21" fmla="*/ 25 h 32"/>
                <a:gd name="T22" fmla="*/ 21 w 24"/>
                <a:gd name="T23" fmla="*/ 29 h 32"/>
                <a:gd name="T24" fmla="*/ 21 w 24"/>
                <a:gd name="T25" fmla="*/ 29 h 32"/>
                <a:gd name="T26" fmla="*/ 21 w 24"/>
                <a:gd name="T27" fmla="*/ 29 h 32"/>
                <a:gd name="T28" fmla="*/ 21 w 24"/>
                <a:gd name="T29" fmla="*/ 29 h 32"/>
                <a:gd name="T30" fmla="*/ 4 w 24"/>
                <a:gd name="T31" fmla="*/ 29 h 32"/>
                <a:gd name="T32" fmla="*/ 4 w 24"/>
                <a:gd name="T33" fmla="*/ 25 h 32"/>
                <a:gd name="T34" fmla="*/ 5 w 24"/>
                <a:gd name="T35" fmla="*/ 25 h 32"/>
                <a:gd name="T36" fmla="*/ 10 w 24"/>
                <a:gd name="T37" fmla="*/ 25 h 32"/>
                <a:gd name="T38" fmla="*/ 11 w 24"/>
                <a:gd name="T39" fmla="*/ 11 h 32"/>
                <a:gd name="T40" fmla="*/ 5 w 24"/>
                <a:gd name="T41" fmla="*/ 14 h 32"/>
                <a:gd name="T42" fmla="*/ 5 w 24"/>
                <a:gd name="T43" fmla="*/ 14 h 32"/>
                <a:gd name="T44" fmla="*/ 13 w 24"/>
                <a:gd name="T45" fmla="*/ 0 h 32"/>
                <a:gd name="T46" fmla="*/ 10 w 24"/>
                <a:gd name="T47" fmla="*/ 2 h 32"/>
                <a:gd name="T48" fmla="*/ 2 w 24"/>
                <a:gd name="T49" fmla="*/ 7 h 32"/>
                <a:gd name="T50" fmla="*/ 0 w 24"/>
                <a:gd name="T51" fmla="*/ 8 h 32"/>
                <a:gd name="T52" fmla="*/ 0 w 24"/>
                <a:gd name="T53" fmla="*/ 11 h 32"/>
                <a:gd name="T54" fmla="*/ 2 w 24"/>
                <a:gd name="T55" fmla="*/ 15 h 32"/>
                <a:gd name="T56" fmla="*/ 4 w 24"/>
                <a:gd name="T57" fmla="*/ 17 h 32"/>
                <a:gd name="T58" fmla="*/ 5 w 24"/>
                <a:gd name="T59" fmla="*/ 17 h 32"/>
                <a:gd name="T60" fmla="*/ 7 w 24"/>
                <a:gd name="T61" fmla="*/ 17 h 32"/>
                <a:gd name="T62" fmla="*/ 8 w 24"/>
                <a:gd name="T63" fmla="*/ 16 h 32"/>
                <a:gd name="T64" fmla="*/ 8 w 24"/>
                <a:gd name="T65" fmla="*/ 18 h 32"/>
                <a:gd name="T66" fmla="*/ 7 w 24"/>
                <a:gd name="T67" fmla="*/ 22 h 32"/>
                <a:gd name="T68" fmla="*/ 5 w 24"/>
                <a:gd name="T69" fmla="*/ 22 h 32"/>
                <a:gd name="T70" fmla="*/ 4 w 24"/>
                <a:gd name="T71" fmla="*/ 22 h 32"/>
                <a:gd name="T72" fmla="*/ 2 w 24"/>
                <a:gd name="T73" fmla="*/ 25 h 32"/>
                <a:gd name="T74" fmla="*/ 2 w 24"/>
                <a:gd name="T75" fmla="*/ 27 h 32"/>
                <a:gd name="T76" fmla="*/ 2 w 24"/>
                <a:gd name="T77" fmla="*/ 29 h 32"/>
                <a:gd name="T78" fmla="*/ 4 w 24"/>
                <a:gd name="T79" fmla="*/ 31 h 32"/>
                <a:gd name="T80" fmla="*/ 12 w 24"/>
                <a:gd name="T81" fmla="*/ 32 h 32"/>
                <a:gd name="T82" fmla="*/ 21 w 24"/>
                <a:gd name="T83" fmla="*/ 32 h 32"/>
                <a:gd name="T84" fmla="*/ 23 w 24"/>
                <a:gd name="T85" fmla="*/ 31 h 32"/>
                <a:gd name="T86" fmla="*/ 24 w 24"/>
                <a:gd name="T87" fmla="*/ 29 h 32"/>
                <a:gd name="T88" fmla="*/ 24 w 24"/>
                <a:gd name="T89" fmla="*/ 25 h 32"/>
                <a:gd name="T90" fmla="*/ 21 w 24"/>
                <a:gd name="T91" fmla="*/ 22 h 32"/>
                <a:gd name="T92" fmla="*/ 18 w 24"/>
                <a:gd name="T93" fmla="*/ 21 h 32"/>
                <a:gd name="T94" fmla="*/ 18 w 24"/>
                <a:gd name="T95" fmla="*/ 21 h 32"/>
                <a:gd name="T96" fmla="*/ 18 w 24"/>
                <a:gd name="T97" fmla="*/ 6 h 32"/>
                <a:gd name="T98" fmla="*/ 18 w 24"/>
                <a:gd name="T99" fmla="*/ 3 h 32"/>
                <a:gd name="T100" fmla="*/ 17 w 24"/>
                <a:gd name="T101" fmla="*/ 3 h 32"/>
                <a:gd name="T102" fmla="*/ 16 w 24"/>
                <a:gd name="T103" fmla="*/ 2 h 32"/>
                <a:gd name="T104" fmla="*/ 14 w 24"/>
                <a:gd name="T105" fmla="*/ 1 h 32"/>
                <a:gd name="T106" fmla="*/ 13 w 24"/>
                <a:gd name="T10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32">
                  <a:moveTo>
                    <a:pt x="5" y="14"/>
                  </a:moveTo>
                  <a:cubicBezTo>
                    <a:pt x="5" y="14"/>
                    <a:pt x="5" y="14"/>
                    <a:pt x="5" y="14"/>
                  </a:cubicBezTo>
                  <a:cubicBezTo>
                    <a:pt x="5" y="14"/>
                    <a:pt x="5" y="14"/>
                    <a:pt x="5" y="14"/>
                  </a:cubicBezTo>
                  <a:cubicBezTo>
                    <a:pt x="4" y="13"/>
                    <a:pt x="3" y="11"/>
                    <a:pt x="3" y="10"/>
                  </a:cubicBezTo>
                  <a:cubicBezTo>
                    <a:pt x="6" y="8"/>
                    <a:pt x="13" y="3"/>
                    <a:pt x="13" y="3"/>
                  </a:cubicBezTo>
                  <a:cubicBezTo>
                    <a:pt x="13" y="3"/>
                    <a:pt x="13" y="3"/>
                    <a:pt x="13" y="3"/>
                  </a:cubicBezTo>
                  <a:cubicBezTo>
                    <a:pt x="14" y="4"/>
                    <a:pt x="14" y="4"/>
                    <a:pt x="14" y="4"/>
                  </a:cubicBezTo>
                  <a:cubicBezTo>
                    <a:pt x="14" y="4"/>
                    <a:pt x="15" y="5"/>
                    <a:pt x="15" y="5"/>
                  </a:cubicBezTo>
                  <a:cubicBezTo>
                    <a:pt x="15" y="12"/>
                    <a:pt x="15" y="18"/>
                    <a:pt x="15" y="24"/>
                  </a:cubicBezTo>
                  <a:cubicBezTo>
                    <a:pt x="16" y="24"/>
                    <a:pt x="17" y="24"/>
                    <a:pt x="18" y="24"/>
                  </a:cubicBezTo>
                  <a:cubicBezTo>
                    <a:pt x="19" y="24"/>
                    <a:pt x="20" y="24"/>
                    <a:pt x="21" y="25"/>
                  </a:cubicBezTo>
                  <a:cubicBezTo>
                    <a:pt x="21" y="26"/>
                    <a:pt x="21" y="27"/>
                    <a:pt x="21" y="29"/>
                  </a:cubicBezTo>
                  <a:cubicBezTo>
                    <a:pt x="21" y="29"/>
                    <a:pt x="21" y="29"/>
                    <a:pt x="21" y="29"/>
                  </a:cubicBezTo>
                  <a:cubicBezTo>
                    <a:pt x="21" y="29"/>
                    <a:pt x="21" y="29"/>
                    <a:pt x="21" y="29"/>
                  </a:cubicBezTo>
                  <a:cubicBezTo>
                    <a:pt x="21" y="29"/>
                    <a:pt x="21" y="29"/>
                    <a:pt x="21" y="29"/>
                  </a:cubicBezTo>
                  <a:cubicBezTo>
                    <a:pt x="15" y="29"/>
                    <a:pt x="10" y="29"/>
                    <a:pt x="4" y="29"/>
                  </a:cubicBezTo>
                  <a:cubicBezTo>
                    <a:pt x="4" y="27"/>
                    <a:pt x="4" y="26"/>
                    <a:pt x="4" y="25"/>
                  </a:cubicBezTo>
                  <a:cubicBezTo>
                    <a:pt x="5" y="25"/>
                    <a:pt x="5" y="25"/>
                    <a:pt x="5" y="25"/>
                  </a:cubicBezTo>
                  <a:cubicBezTo>
                    <a:pt x="7" y="25"/>
                    <a:pt x="9" y="25"/>
                    <a:pt x="10" y="25"/>
                  </a:cubicBezTo>
                  <a:cubicBezTo>
                    <a:pt x="10" y="20"/>
                    <a:pt x="11" y="15"/>
                    <a:pt x="11" y="11"/>
                  </a:cubicBezTo>
                  <a:cubicBezTo>
                    <a:pt x="9" y="12"/>
                    <a:pt x="7" y="13"/>
                    <a:pt x="5" y="14"/>
                  </a:cubicBezTo>
                  <a:cubicBezTo>
                    <a:pt x="5" y="14"/>
                    <a:pt x="5" y="14"/>
                    <a:pt x="5" y="14"/>
                  </a:cubicBezTo>
                  <a:moveTo>
                    <a:pt x="13" y="0"/>
                  </a:moveTo>
                  <a:cubicBezTo>
                    <a:pt x="12" y="0"/>
                    <a:pt x="12" y="1"/>
                    <a:pt x="10" y="2"/>
                  </a:cubicBezTo>
                  <a:cubicBezTo>
                    <a:pt x="8" y="3"/>
                    <a:pt x="4" y="6"/>
                    <a:pt x="2" y="7"/>
                  </a:cubicBezTo>
                  <a:cubicBezTo>
                    <a:pt x="1" y="7"/>
                    <a:pt x="0" y="8"/>
                    <a:pt x="0" y="8"/>
                  </a:cubicBezTo>
                  <a:cubicBezTo>
                    <a:pt x="0" y="9"/>
                    <a:pt x="0" y="10"/>
                    <a:pt x="0" y="11"/>
                  </a:cubicBezTo>
                  <a:cubicBezTo>
                    <a:pt x="1" y="12"/>
                    <a:pt x="2" y="14"/>
                    <a:pt x="2" y="15"/>
                  </a:cubicBezTo>
                  <a:cubicBezTo>
                    <a:pt x="3" y="16"/>
                    <a:pt x="3" y="17"/>
                    <a:pt x="4" y="17"/>
                  </a:cubicBezTo>
                  <a:cubicBezTo>
                    <a:pt x="4" y="17"/>
                    <a:pt x="5" y="17"/>
                    <a:pt x="5" y="17"/>
                  </a:cubicBezTo>
                  <a:cubicBezTo>
                    <a:pt x="6" y="17"/>
                    <a:pt x="6" y="17"/>
                    <a:pt x="7" y="17"/>
                  </a:cubicBezTo>
                  <a:cubicBezTo>
                    <a:pt x="8" y="16"/>
                    <a:pt x="8" y="16"/>
                    <a:pt x="8" y="16"/>
                  </a:cubicBezTo>
                  <a:cubicBezTo>
                    <a:pt x="8" y="17"/>
                    <a:pt x="8" y="17"/>
                    <a:pt x="8" y="18"/>
                  </a:cubicBezTo>
                  <a:cubicBezTo>
                    <a:pt x="7" y="19"/>
                    <a:pt x="7" y="20"/>
                    <a:pt x="7" y="22"/>
                  </a:cubicBezTo>
                  <a:cubicBezTo>
                    <a:pt x="7" y="22"/>
                    <a:pt x="6" y="22"/>
                    <a:pt x="5" y="22"/>
                  </a:cubicBezTo>
                  <a:cubicBezTo>
                    <a:pt x="4" y="22"/>
                    <a:pt x="4" y="22"/>
                    <a:pt x="4" y="22"/>
                  </a:cubicBezTo>
                  <a:cubicBezTo>
                    <a:pt x="3" y="22"/>
                    <a:pt x="2" y="23"/>
                    <a:pt x="2" y="25"/>
                  </a:cubicBezTo>
                  <a:cubicBezTo>
                    <a:pt x="2" y="27"/>
                    <a:pt x="2" y="27"/>
                    <a:pt x="2" y="27"/>
                  </a:cubicBezTo>
                  <a:cubicBezTo>
                    <a:pt x="2" y="29"/>
                    <a:pt x="2" y="29"/>
                    <a:pt x="2" y="29"/>
                  </a:cubicBezTo>
                  <a:cubicBezTo>
                    <a:pt x="2" y="30"/>
                    <a:pt x="3" y="31"/>
                    <a:pt x="4" y="31"/>
                  </a:cubicBezTo>
                  <a:cubicBezTo>
                    <a:pt x="7" y="31"/>
                    <a:pt x="10" y="32"/>
                    <a:pt x="12" y="32"/>
                  </a:cubicBezTo>
                  <a:cubicBezTo>
                    <a:pt x="15" y="32"/>
                    <a:pt x="18" y="32"/>
                    <a:pt x="21" y="32"/>
                  </a:cubicBezTo>
                  <a:cubicBezTo>
                    <a:pt x="22" y="32"/>
                    <a:pt x="22" y="32"/>
                    <a:pt x="23" y="31"/>
                  </a:cubicBezTo>
                  <a:cubicBezTo>
                    <a:pt x="23" y="31"/>
                    <a:pt x="24" y="30"/>
                    <a:pt x="24" y="29"/>
                  </a:cubicBezTo>
                  <a:cubicBezTo>
                    <a:pt x="24" y="25"/>
                    <a:pt x="24" y="25"/>
                    <a:pt x="24" y="25"/>
                  </a:cubicBezTo>
                  <a:cubicBezTo>
                    <a:pt x="24" y="23"/>
                    <a:pt x="23" y="22"/>
                    <a:pt x="21" y="22"/>
                  </a:cubicBezTo>
                  <a:cubicBezTo>
                    <a:pt x="21" y="21"/>
                    <a:pt x="20" y="21"/>
                    <a:pt x="18" y="21"/>
                  </a:cubicBezTo>
                  <a:cubicBezTo>
                    <a:pt x="18" y="21"/>
                    <a:pt x="18" y="21"/>
                    <a:pt x="18" y="21"/>
                  </a:cubicBezTo>
                  <a:cubicBezTo>
                    <a:pt x="18" y="16"/>
                    <a:pt x="18" y="11"/>
                    <a:pt x="18" y="6"/>
                  </a:cubicBezTo>
                  <a:cubicBezTo>
                    <a:pt x="18" y="5"/>
                    <a:pt x="18" y="4"/>
                    <a:pt x="18" y="3"/>
                  </a:cubicBezTo>
                  <a:cubicBezTo>
                    <a:pt x="17" y="3"/>
                    <a:pt x="17" y="3"/>
                    <a:pt x="17" y="3"/>
                  </a:cubicBezTo>
                  <a:cubicBezTo>
                    <a:pt x="16" y="2"/>
                    <a:pt x="16" y="2"/>
                    <a:pt x="16" y="2"/>
                  </a:cubicBezTo>
                  <a:cubicBezTo>
                    <a:pt x="16" y="1"/>
                    <a:pt x="15" y="1"/>
                    <a:pt x="14" y="1"/>
                  </a:cubicBezTo>
                  <a:cubicBezTo>
                    <a:pt x="13"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828"/>
            <p:cNvSpPr>
              <a:spLocks noEditPoints="1"/>
            </p:cNvSpPr>
            <p:nvPr/>
          </p:nvSpPr>
          <p:spPr bwMode="auto">
            <a:xfrm>
              <a:off x="3357" y="2818"/>
              <a:ext cx="52" cy="73"/>
            </a:xfrm>
            <a:custGeom>
              <a:avLst/>
              <a:gdLst>
                <a:gd name="T0" fmla="*/ 3 w 22"/>
                <a:gd name="T1" fmla="*/ 4 h 31"/>
                <a:gd name="T2" fmla="*/ 10 w 22"/>
                <a:gd name="T3" fmla="*/ 2 h 31"/>
                <a:gd name="T4" fmla="*/ 10 w 22"/>
                <a:gd name="T5" fmla="*/ 2 h 31"/>
                <a:gd name="T6" fmla="*/ 17 w 22"/>
                <a:gd name="T7" fmla="*/ 9 h 31"/>
                <a:gd name="T8" fmla="*/ 10 w 22"/>
                <a:gd name="T9" fmla="*/ 22 h 31"/>
                <a:gd name="T10" fmla="*/ 11 w 22"/>
                <a:gd name="T11" fmla="*/ 24 h 31"/>
                <a:gd name="T12" fmla="*/ 19 w 22"/>
                <a:gd name="T13" fmla="*/ 27 h 31"/>
                <a:gd name="T14" fmla="*/ 9 w 22"/>
                <a:gd name="T15" fmla="*/ 27 h 31"/>
                <a:gd name="T16" fmla="*/ 4 w 22"/>
                <a:gd name="T17" fmla="*/ 24 h 31"/>
                <a:gd name="T18" fmla="*/ 4 w 22"/>
                <a:gd name="T19" fmla="*/ 24 h 31"/>
                <a:gd name="T20" fmla="*/ 12 w 22"/>
                <a:gd name="T21" fmla="*/ 16 h 31"/>
                <a:gd name="T22" fmla="*/ 13 w 22"/>
                <a:gd name="T23" fmla="*/ 12 h 31"/>
                <a:gd name="T24" fmla="*/ 11 w 22"/>
                <a:gd name="T25" fmla="*/ 8 h 31"/>
                <a:gd name="T26" fmla="*/ 11 w 22"/>
                <a:gd name="T27" fmla="*/ 8 h 31"/>
                <a:gd name="T28" fmla="*/ 8 w 22"/>
                <a:gd name="T29" fmla="*/ 7 h 31"/>
                <a:gd name="T30" fmla="*/ 4 w 22"/>
                <a:gd name="T31" fmla="*/ 8 h 31"/>
                <a:gd name="T32" fmla="*/ 10 w 22"/>
                <a:gd name="T33" fmla="*/ 0 h 31"/>
                <a:gd name="T34" fmla="*/ 10 w 22"/>
                <a:gd name="T35" fmla="*/ 0 h 31"/>
                <a:gd name="T36" fmla="*/ 0 w 22"/>
                <a:gd name="T37" fmla="*/ 4 h 31"/>
                <a:gd name="T38" fmla="*/ 2 w 22"/>
                <a:gd name="T39" fmla="*/ 11 h 31"/>
                <a:gd name="T40" fmla="*/ 4 w 22"/>
                <a:gd name="T41" fmla="*/ 11 h 31"/>
                <a:gd name="T42" fmla="*/ 8 w 22"/>
                <a:gd name="T43" fmla="*/ 10 h 31"/>
                <a:gd name="T44" fmla="*/ 10 w 22"/>
                <a:gd name="T45" fmla="*/ 10 h 31"/>
                <a:gd name="T46" fmla="*/ 10 w 22"/>
                <a:gd name="T47" fmla="*/ 12 h 31"/>
                <a:gd name="T48" fmla="*/ 3 w 22"/>
                <a:gd name="T49" fmla="*/ 21 h 31"/>
                <a:gd name="T50" fmla="*/ 1 w 22"/>
                <a:gd name="T51" fmla="*/ 24 h 31"/>
                <a:gd name="T52" fmla="*/ 1 w 22"/>
                <a:gd name="T53" fmla="*/ 29 h 31"/>
                <a:gd name="T54" fmla="*/ 2 w 22"/>
                <a:gd name="T55" fmla="*/ 31 h 31"/>
                <a:gd name="T56" fmla="*/ 9 w 22"/>
                <a:gd name="T57" fmla="*/ 30 h 31"/>
                <a:gd name="T58" fmla="*/ 21 w 22"/>
                <a:gd name="T59" fmla="*/ 31 h 31"/>
                <a:gd name="T60" fmla="*/ 22 w 22"/>
                <a:gd name="T61" fmla="*/ 29 h 31"/>
                <a:gd name="T62" fmla="*/ 22 w 22"/>
                <a:gd name="T63" fmla="*/ 23 h 31"/>
                <a:gd name="T64" fmla="*/ 21 w 22"/>
                <a:gd name="T65" fmla="*/ 22 h 31"/>
                <a:gd name="T66" fmla="*/ 17 w 22"/>
                <a:gd name="T67" fmla="*/ 18 h 31"/>
                <a:gd name="T68" fmla="*/ 19 w 22"/>
                <a:gd name="T6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1">
                  <a:moveTo>
                    <a:pt x="4" y="8"/>
                  </a:moveTo>
                  <a:cubicBezTo>
                    <a:pt x="4" y="7"/>
                    <a:pt x="3" y="6"/>
                    <a:pt x="3" y="4"/>
                  </a:cubicBezTo>
                  <a:cubicBezTo>
                    <a:pt x="5" y="3"/>
                    <a:pt x="8" y="3"/>
                    <a:pt x="10" y="2"/>
                  </a:cubicBezTo>
                  <a:cubicBezTo>
                    <a:pt x="10" y="2"/>
                    <a:pt x="10" y="2"/>
                    <a:pt x="10" y="2"/>
                  </a:cubicBezTo>
                  <a:cubicBezTo>
                    <a:pt x="10" y="2"/>
                    <a:pt x="10" y="2"/>
                    <a:pt x="10" y="2"/>
                  </a:cubicBezTo>
                  <a:cubicBezTo>
                    <a:pt x="10" y="2"/>
                    <a:pt x="10" y="2"/>
                    <a:pt x="10" y="2"/>
                  </a:cubicBezTo>
                  <a:cubicBezTo>
                    <a:pt x="13" y="2"/>
                    <a:pt x="15" y="4"/>
                    <a:pt x="16" y="6"/>
                  </a:cubicBezTo>
                  <a:cubicBezTo>
                    <a:pt x="17" y="7"/>
                    <a:pt x="17" y="8"/>
                    <a:pt x="17" y="9"/>
                  </a:cubicBezTo>
                  <a:cubicBezTo>
                    <a:pt x="17" y="11"/>
                    <a:pt x="16" y="14"/>
                    <a:pt x="15" y="16"/>
                  </a:cubicBezTo>
                  <a:cubicBezTo>
                    <a:pt x="13" y="19"/>
                    <a:pt x="11" y="21"/>
                    <a:pt x="10" y="22"/>
                  </a:cubicBezTo>
                  <a:cubicBezTo>
                    <a:pt x="10" y="22"/>
                    <a:pt x="10" y="23"/>
                    <a:pt x="10" y="23"/>
                  </a:cubicBezTo>
                  <a:cubicBezTo>
                    <a:pt x="10" y="24"/>
                    <a:pt x="11" y="24"/>
                    <a:pt x="11" y="24"/>
                  </a:cubicBezTo>
                  <a:cubicBezTo>
                    <a:pt x="14" y="24"/>
                    <a:pt x="17" y="24"/>
                    <a:pt x="19" y="24"/>
                  </a:cubicBezTo>
                  <a:cubicBezTo>
                    <a:pt x="19" y="25"/>
                    <a:pt x="19" y="26"/>
                    <a:pt x="19" y="27"/>
                  </a:cubicBezTo>
                  <a:cubicBezTo>
                    <a:pt x="19" y="28"/>
                    <a:pt x="19" y="28"/>
                    <a:pt x="19" y="28"/>
                  </a:cubicBezTo>
                  <a:cubicBezTo>
                    <a:pt x="16" y="28"/>
                    <a:pt x="12" y="27"/>
                    <a:pt x="9" y="27"/>
                  </a:cubicBezTo>
                  <a:cubicBezTo>
                    <a:pt x="7" y="27"/>
                    <a:pt x="6" y="28"/>
                    <a:pt x="4" y="28"/>
                  </a:cubicBezTo>
                  <a:cubicBezTo>
                    <a:pt x="4" y="26"/>
                    <a:pt x="4" y="25"/>
                    <a:pt x="4" y="24"/>
                  </a:cubicBezTo>
                  <a:cubicBezTo>
                    <a:pt x="4" y="24"/>
                    <a:pt x="4" y="24"/>
                    <a:pt x="4" y="24"/>
                  </a:cubicBezTo>
                  <a:cubicBezTo>
                    <a:pt x="4" y="24"/>
                    <a:pt x="4" y="24"/>
                    <a:pt x="4" y="24"/>
                  </a:cubicBezTo>
                  <a:cubicBezTo>
                    <a:pt x="4" y="23"/>
                    <a:pt x="4" y="23"/>
                    <a:pt x="4" y="23"/>
                  </a:cubicBezTo>
                  <a:cubicBezTo>
                    <a:pt x="8" y="22"/>
                    <a:pt x="10" y="19"/>
                    <a:pt x="12" y="16"/>
                  </a:cubicBezTo>
                  <a:cubicBezTo>
                    <a:pt x="13" y="15"/>
                    <a:pt x="13" y="14"/>
                    <a:pt x="13" y="12"/>
                  </a:cubicBezTo>
                  <a:cubicBezTo>
                    <a:pt x="13" y="12"/>
                    <a:pt x="13" y="12"/>
                    <a:pt x="13" y="12"/>
                  </a:cubicBezTo>
                  <a:cubicBezTo>
                    <a:pt x="13" y="10"/>
                    <a:pt x="13" y="8"/>
                    <a:pt x="11" y="8"/>
                  </a:cubicBezTo>
                  <a:cubicBezTo>
                    <a:pt x="11" y="8"/>
                    <a:pt x="11" y="8"/>
                    <a:pt x="11" y="8"/>
                  </a:cubicBezTo>
                  <a:cubicBezTo>
                    <a:pt x="11" y="8"/>
                    <a:pt x="11" y="8"/>
                    <a:pt x="11" y="8"/>
                  </a:cubicBezTo>
                  <a:cubicBezTo>
                    <a:pt x="11" y="8"/>
                    <a:pt x="11" y="8"/>
                    <a:pt x="11" y="8"/>
                  </a:cubicBezTo>
                  <a:cubicBezTo>
                    <a:pt x="10" y="7"/>
                    <a:pt x="9" y="7"/>
                    <a:pt x="8" y="7"/>
                  </a:cubicBezTo>
                  <a:cubicBezTo>
                    <a:pt x="8" y="7"/>
                    <a:pt x="8" y="7"/>
                    <a:pt x="8" y="7"/>
                  </a:cubicBezTo>
                  <a:cubicBezTo>
                    <a:pt x="8" y="7"/>
                    <a:pt x="8" y="7"/>
                    <a:pt x="8" y="7"/>
                  </a:cubicBezTo>
                  <a:cubicBezTo>
                    <a:pt x="7" y="7"/>
                    <a:pt x="5" y="7"/>
                    <a:pt x="4" y="8"/>
                  </a:cubicBezTo>
                  <a:moveTo>
                    <a:pt x="10" y="0"/>
                  </a:moveTo>
                  <a:cubicBezTo>
                    <a:pt x="10" y="0"/>
                    <a:pt x="10" y="0"/>
                    <a:pt x="10" y="0"/>
                  </a:cubicBezTo>
                  <a:cubicBezTo>
                    <a:pt x="10" y="0"/>
                    <a:pt x="10" y="0"/>
                    <a:pt x="10" y="0"/>
                  </a:cubicBezTo>
                  <a:cubicBezTo>
                    <a:pt x="10" y="0"/>
                    <a:pt x="10" y="0"/>
                    <a:pt x="10" y="0"/>
                  </a:cubicBezTo>
                  <a:cubicBezTo>
                    <a:pt x="7" y="0"/>
                    <a:pt x="3" y="1"/>
                    <a:pt x="1" y="2"/>
                  </a:cubicBezTo>
                  <a:cubicBezTo>
                    <a:pt x="0" y="3"/>
                    <a:pt x="0" y="3"/>
                    <a:pt x="0" y="4"/>
                  </a:cubicBezTo>
                  <a:cubicBezTo>
                    <a:pt x="0" y="6"/>
                    <a:pt x="1" y="8"/>
                    <a:pt x="1" y="10"/>
                  </a:cubicBezTo>
                  <a:cubicBezTo>
                    <a:pt x="2" y="11"/>
                    <a:pt x="2" y="11"/>
                    <a:pt x="2" y="11"/>
                  </a:cubicBezTo>
                  <a:cubicBezTo>
                    <a:pt x="2" y="11"/>
                    <a:pt x="3" y="11"/>
                    <a:pt x="3" y="11"/>
                  </a:cubicBezTo>
                  <a:cubicBezTo>
                    <a:pt x="3" y="11"/>
                    <a:pt x="3" y="11"/>
                    <a:pt x="4" y="11"/>
                  </a:cubicBezTo>
                  <a:cubicBezTo>
                    <a:pt x="5" y="10"/>
                    <a:pt x="7" y="10"/>
                    <a:pt x="8" y="10"/>
                  </a:cubicBezTo>
                  <a:cubicBezTo>
                    <a:pt x="8" y="10"/>
                    <a:pt x="8" y="10"/>
                    <a:pt x="8" y="10"/>
                  </a:cubicBezTo>
                  <a:cubicBezTo>
                    <a:pt x="8" y="10"/>
                    <a:pt x="8" y="10"/>
                    <a:pt x="8" y="10"/>
                  </a:cubicBezTo>
                  <a:cubicBezTo>
                    <a:pt x="9" y="10"/>
                    <a:pt x="9" y="10"/>
                    <a:pt x="10" y="10"/>
                  </a:cubicBezTo>
                  <a:cubicBezTo>
                    <a:pt x="10" y="10"/>
                    <a:pt x="10" y="11"/>
                    <a:pt x="10" y="12"/>
                  </a:cubicBezTo>
                  <a:cubicBezTo>
                    <a:pt x="10" y="12"/>
                    <a:pt x="10" y="12"/>
                    <a:pt x="10" y="12"/>
                  </a:cubicBezTo>
                  <a:cubicBezTo>
                    <a:pt x="10" y="13"/>
                    <a:pt x="10" y="14"/>
                    <a:pt x="9" y="15"/>
                  </a:cubicBezTo>
                  <a:cubicBezTo>
                    <a:pt x="8" y="17"/>
                    <a:pt x="6" y="19"/>
                    <a:pt x="3" y="21"/>
                  </a:cubicBezTo>
                  <a:cubicBezTo>
                    <a:pt x="3" y="21"/>
                    <a:pt x="2" y="21"/>
                    <a:pt x="1" y="22"/>
                  </a:cubicBezTo>
                  <a:cubicBezTo>
                    <a:pt x="1" y="23"/>
                    <a:pt x="1" y="24"/>
                    <a:pt x="1" y="24"/>
                  </a:cubicBezTo>
                  <a:cubicBezTo>
                    <a:pt x="1" y="24"/>
                    <a:pt x="1" y="24"/>
                    <a:pt x="1" y="24"/>
                  </a:cubicBezTo>
                  <a:cubicBezTo>
                    <a:pt x="1" y="26"/>
                    <a:pt x="1" y="27"/>
                    <a:pt x="1" y="29"/>
                  </a:cubicBezTo>
                  <a:cubicBezTo>
                    <a:pt x="1" y="29"/>
                    <a:pt x="1" y="30"/>
                    <a:pt x="1" y="30"/>
                  </a:cubicBezTo>
                  <a:cubicBezTo>
                    <a:pt x="2" y="30"/>
                    <a:pt x="2" y="31"/>
                    <a:pt x="2" y="31"/>
                  </a:cubicBezTo>
                  <a:cubicBezTo>
                    <a:pt x="3" y="31"/>
                    <a:pt x="3" y="31"/>
                    <a:pt x="3" y="31"/>
                  </a:cubicBezTo>
                  <a:cubicBezTo>
                    <a:pt x="5" y="30"/>
                    <a:pt x="7" y="30"/>
                    <a:pt x="9" y="30"/>
                  </a:cubicBezTo>
                  <a:cubicBezTo>
                    <a:pt x="13" y="30"/>
                    <a:pt x="17" y="31"/>
                    <a:pt x="21" y="31"/>
                  </a:cubicBezTo>
                  <a:cubicBezTo>
                    <a:pt x="21" y="31"/>
                    <a:pt x="21" y="31"/>
                    <a:pt x="21" y="31"/>
                  </a:cubicBezTo>
                  <a:cubicBezTo>
                    <a:pt x="21" y="31"/>
                    <a:pt x="21" y="31"/>
                    <a:pt x="22" y="30"/>
                  </a:cubicBezTo>
                  <a:cubicBezTo>
                    <a:pt x="22" y="30"/>
                    <a:pt x="22" y="30"/>
                    <a:pt x="22" y="29"/>
                  </a:cubicBezTo>
                  <a:cubicBezTo>
                    <a:pt x="22" y="29"/>
                    <a:pt x="22" y="28"/>
                    <a:pt x="22" y="27"/>
                  </a:cubicBezTo>
                  <a:cubicBezTo>
                    <a:pt x="22" y="26"/>
                    <a:pt x="22" y="24"/>
                    <a:pt x="22" y="23"/>
                  </a:cubicBezTo>
                  <a:cubicBezTo>
                    <a:pt x="22" y="23"/>
                    <a:pt x="22" y="22"/>
                    <a:pt x="22" y="22"/>
                  </a:cubicBezTo>
                  <a:cubicBezTo>
                    <a:pt x="22" y="22"/>
                    <a:pt x="21" y="22"/>
                    <a:pt x="21" y="22"/>
                  </a:cubicBezTo>
                  <a:cubicBezTo>
                    <a:pt x="19" y="22"/>
                    <a:pt x="17" y="21"/>
                    <a:pt x="15" y="21"/>
                  </a:cubicBezTo>
                  <a:cubicBezTo>
                    <a:pt x="15" y="20"/>
                    <a:pt x="16" y="19"/>
                    <a:pt x="17" y="18"/>
                  </a:cubicBezTo>
                  <a:cubicBezTo>
                    <a:pt x="19" y="15"/>
                    <a:pt x="20" y="12"/>
                    <a:pt x="20" y="9"/>
                  </a:cubicBezTo>
                  <a:cubicBezTo>
                    <a:pt x="20" y="7"/>
                    <a:pt x="20" y="6"/>
                    <a:pt x="19" y="4"/>
                  </a:cubicBezTo>
                  <a:cubicBezTo>
                    <a:pt x="17" y="1"/>
                    <a:pt x="14"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Rectangle 829"/>
            <p:cNvSpPr>
              <a:spLocks noChangeArrowheads="1"/>
            </p:cNvSpPr>
            <p:nvPr/>
          </p:nvSpPr>
          <p:spPr bwMode="auto">
            <a:xfrm>
              <a:off x="3383" y="283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 name="Rectangle 830"/>
            <p:cNvSpPr>
              <a:spLocks noChangeArrowheads="1"/>
            </p:cNvSpPr>
            <p:nvPr/>
          </p:nvSpPr>
          <p:spPr bwMode="auto">
            <a:xfrm>
              <a:off x="3383" y="2837"/>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9" name="Freeform 831"/>
            <p:cNvSpPr>
              <a:spLocks noEditPoints="1"/>
            </p:cNvSpPr>
            <p:nvPr/>
          </p:nvSpPr>
          <p:spPr bwMode="auto">
            <a:xfrm>
              <a:off x="3423" y="2870"/>
              <a:ext cx="55" cy="76"/>
            </a:xfrm>
            <a:custGeom>
              <a:avLst/>
              <a:gdLst>
                <a:gd name="T0" fmla="*/ 5 w 23"/>
                <a:gd name="T1" fmla="*/ 4 h 32"/>
                <a:gd name="T2" fmla="*/ 5 w 23"/>
                <a:gd name="T3" fmla="*/ 4 h 32"/>
                <a:gd name="T4" fmla="*/ 11 w 23"/>
                <a:gd name="T5" fmla="*/ 3 h 32"/>
                <a:gd name="T6" fmla="*/ 17 w 23"/>
                <a:gd name="T7" fmla="*/ 8 h 32"/>
                <a:gd name="T8" fmla="*/ 13 w 23"/>
                <a:gd name="T9" fmla="*/ 13 h 32"/>
                <a:gd name="T10" fmla="*/ 14 w 23"/>
                <a:gd name="T11" fmla="*/ 16 h 32"/>
                <a:gd name="T12" fmla="*/ 20 w 23"/>
                <a:gd name="T13" fmla="*/ 23 h 32"/>
                <a:gd name="T14" fmla="*/ 13 w 23"/>
                <a:gd name="T15" fmla="*/ 29 h 32"/>
                <a:gd name="T16" fmla="*/ 11 w 23"/>
                <a:gd name="T17" fmla="*/ 29 h 32"/>
                <a:gd name="T18" fmla="*/ 4 w 23"/>
                <a:gd name="T19" fmla="*/ 28 h 32"/>
                <a:gd name="T20" fmla="*/ 9 w 23"/>
                <a:gd name="T21" fmla="*/ 26 h 32"/>
                <a:gd name="T22" fmla="*/ 15 w 23"/>
                <a:gd name="T23" fmla="*/ 24 h 32"/>
                <a:gd name="T24" fmla="*/ 12 w 23"/>
                <a:gd name="T25" fmla="*/ 17 h 32"/>
                <a:gd name="T26" fmla="*/ 8 w 23"/>
                <a:gd name="T27" fmla="*/ 17 h 32"/>
                <a:gd name="T28" fmla="*/ 11 w 23"/>
                <a:gd name="T29" fmla="*/ 14 h 32"/>
                <a:gd name="T30" fmla="*/ 13 w 23"/>
                <a:gd name="T31" fmla="*/ 9 h 32"/>
                <a:gd name="T32" fmla="*/ 8 w 23"/>
                <a:gd name="T33" fmla="*/ 6 h 32"/>
                <a:gd name="T34" fmla="*/ 5 w 23"/>
                <a:gd name="T35" fmla="*/ 6 h 32"/>
                <a:gd name="T36" fmla="*/ 11 w 23"/>
                <a:gd name="T37" fmla="*/ 0 h 32"/>
                <a:gd name="T38" fmla="*/ 2 w 23"/>
                <a:gd name="T39" fmla="*/ 2 h 32"/>
                <a:gd name="T40" fmla="*/ 2 w 23"/>
                <a:gd name="T41" fmla="*/ 4 h 32"/>
                <a:gd name="T42" fmla="*/ 2 w 23"/>
                <a:gd name="T43" fmla="*/ 8 h 32"/>
                <a:gd name="T44" fmla="*/ 3 w 23"/>
                <a:gd name="T45" fmla="*/ 9 h 32"/>
                <a:gd name="T46" fmla="*/ 5 w 23"/>
                <a:gd name="T47" fmla="*/ 9 h 32"/>
                <a:gd name="T48" fmla="*/ 8 w 23"/>
                <a:gd name="T49" fmla="*/ 9 h 32"/>
                <a:gd name="T50" fmla="*/ 10 w 23"/>
                <a:gd name="T51" fmla="*/ 10 h 32"/>
                <a:gd name="T52" fmla="*/ 10 w 23"/>
                <a:gd name="T53" fmla="*/ 11 h 32"/>
                <a:gd name="T54" fmla="*/ 7 w 23"/>
                <a:gd name="T55" fmla="*/ 12 h 32"/>
                <a:gd name="T56" fmla="*/ 7 w 23"/>
                <a:gd name="T57" fmla="*/ 12 h 32"/>
                <a:gd name="T58" fmla="*/ 6 w 23"/>
                <a:gd name="T59" fmla="*/ 11 h 32"/>
                <a:gd name="T60" fmla="*/ 5 w 23"/>
                <a:gd name="T61" fmla="*/ 13 h 32"/>
                <a:gd name="T62" fmla="*/ 5 w 23"/>
                <a:gd name="T63" fmla="*/ 18 h 32"/>
                <a:gd name="T64" fmla="*/ 5 w 23"/>
                <a:gd name="T65" fmla="*/ 19 h 32"/>
                <a:gd name="T66" fmla="*/ 6 w 23"/>
                <a:gd name="T67" fmla="*/ 20 h 32"/>
                <a:gd name="T68" fmla="*/ 11 w 23"/>
                <a:gd name="T69" fmla="*/ 20 h 32"/>
                <a:gd name="T70" fmla="*/ 12 w 23"/>
                <a:gd name="T71" fmla="*/ 22 h 32"/>
                <a:gd name="T72" fmla="*/ 9 w 23"/>
                <a:gd name="T73" fmla="*/ 23 h 32"/>
                <a:gd name="T74" fmla="*/ 4 w 23"/>
                <a:gd name="T75" fmla="*/ 22 h 32"/>
                <a:gd name="T76" fmla="*/ 0 w 23"/>
                <a:gd name="T77" fmla="*/ 29 h 32"/>
                <a:gd name="T78" fmla="*/ 11 w 23"/>
                <a:gd name="T79" fmla="*/ 32 h 32"/>
                <a:gd name="T80" fmla="*/ 20 w 23"/>
                <a:gd name="T81" fmla="*/ 29 h 32"/>
                <a:gd name="T82" fmla="*/ 23 w 23"/>
                <a:gd name="T83" fmla="*/ 23 h 32"/>
                <a:gd name="T84" fmla="*/ 18 w 23"/>
                <a:gd name="T85" fmla="*/ 12 h 32"/>
                <a:gd name="T86" fmla="*/ 18 w 23"/>
                <a:gd name="T8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2">
                  <a:moveTo>
                    <a:pt x="5" y="6"/>
                  </a:moveTo>
                  <a:cubicBezTo>
                    <a:pt x="5" y="5"/>
                    <a:pt x="5" y="5"/>
                    <a:pt x="5" y="4"/>
                  </a:cubicBezTo>
                  <a:cubicBezTo>
                    <a:pt x="5" y="4"/>
                    <a:pt x="5" y="4"/>
                    <a:pt x="5" y="4"/>
                  </a:cubicBezTo>
                  <a:cubicBezTo>
                    <a:pt x="5" y="4"/>
                    <a:pt x="5" y="4"/>
                    <a:pt x="5" y="4"/>
                  </a:cubicBezTo>
                  <a:cubicBezTo>
                    <a:pt x="7" y="3"/>
                    <a:pt x="9" y="3"/>
                    <a:pt x="11" y="3"/>
                  </a:cubicBezTo>
                  <a:cubicBezTo>
                    <a:pt x="11" y="3"/>
                    <a:pt x="11" y="3"/>
                    <a:pt x="11" y="3"/>
                  </a:cubicBezTo>
                  <a:cubicBezTo>
                    <a:pt x="13" y="3"/>
                    <a:pt x="15" y="3"/>
                    <a:pt x="16" y="4"/>
                  </a:cubicBezTo>
                  <a:cubicBezTo>
                    <a:pt x="17" y="6"/>
                    <a:pt x="17" y="7"/>
                    <a:pt x="17" y="8"/>
                  </a:cubicBezTo>
                  <a:cubicBezTo>
                    <a:pt x="17" y="9"/>
                    <a:pt x="17" y="10"/>
                    <a:pt x="16" y="11"/>
                  </a:cubicBezTo>
                  <a:cubicBezTo>
                    <a:pt x="15" y="12"/>
                    <a:pt x="14" y="13"/>
                    <a:pt x="13" y="13"/>
                  </a:cubicBezTo>
                  <a:cubicBezTo>
                    <a:pt x="13" y="14"/>
                    <a:pt x="13" y="14"/>
                    <a:pt x="13" y="15"/>
                  </a:cubicBezTo>
                  <a:cubicBezTo>
                    <a:pt x="13" y="15"/>
                    <a:pt x="13" y="16"/>
                    <a:pt x="14" y="16"/>
                  </a:cubicBezTo>
                  <a:cubicBezTo>
                    <a:pt x="18" y="17"/>
                    <a:pt x="20" y="20"/>
                    <a:pt x="20" y="23"/>
                  </a:cubicBezTo>
                  <a:cubicBezTo>
                    <a:pt x="20" y="23"/>
                    <a:pt x="20" y="23"/>
                    <a:pt x="20" y="23"/>
                  </a:cubicBezTo>
                  <a:cubicBezTo>
                    <a:pt x="19" y="25"/>
                    <a:pt x="19" y="26"/>
                    <a:pt x="18" y="27"/>
                  </a:cubicBezTo>
                  <a:cubicBezTo>
                    <a:pt x="17" y="28"/>
                    <a:pt x="15" y="29"/>
                    <a:pt x="13" y="29"/>
                  </a:cubicBezTo>
                  <a:cubicBezTo>
                    <a:pt x="13" y="29"/>
                    <a:pt x="12" y="29"/>
                    <a:pt x="11" y="29"/>
                  </a:cubicBezTo>
                  <a:cubicBezTo>
                    <a:pt x="11" y="29"/>
                    <a:pt x="11" y="29"/>
                    <a:pt x="11" y="29"/>
                  </a:cubicBezTo>
                  <a:cubicBezTo>
                    <a:pt x="11" y="29"/>
                    <a:pt x="11" y="29"/>
                    <a:pt x="11" y="29"/>
                  </a:cubicBezTo>
                  <a:cubicBezTo>
                    <a:pt x="8" y="29"/>
                    <a:pt x="5" y="29"/>
                    <a:pt x="4" y="28"/>
                  </a:cubicBezTo>
                  <a:cubicBezTo>
                    <a:pt x="4" y="27"/>
                    <a:pt x="4" y="26"/>
                    <a:pt x="5" y="25"/>
                  </a:cubicBezTo>
                  <a:cubicBezTo>
                    <a:pt x="6" y="26"/>
                    <a:pt x="7" y="26"/>
                    <a:pt x="9" y="26"/>
                  </a:cubicBezTo>
                  <a:cubicBezTo>
                    <a:pt x="10" y="26"/>
                    <a:pt x="11" y="26"/>
                    <a:pt x="12" y="25"/>
                  </a:cubicBezTo>
                  <a:cubicBezTo>
                    <a:pt x="13" y="25"/>
                    <a:pt x="14" y="25"/>
                    <a:pt x="15" y="24"/>
                  </a:cubicBezTo>
                  <a:cubicBezTo>
                    <a:pt x="15" y="23"/>
                    <a:pt x="15" y="22"/>
                    <a:pt x="15" y="22"/>
                  </a:cubicBezTo>
                  <a:cubicBezTo>
                    <a:pt x="15" y="20"/>
                    <a:pt x="14" y="18"/>
                    <a:pt x="12" y="17"/>
                  </a:cubicBezTo>
                  <a:cubicBezTo>
                    <a:pt x="11" y="17"/>
                    <a:pt x="10" y="16"/>
                    <a:pt x="9" y="16"/>
                  </a:cubicBezTo>
                  <a:cubicBezTo>
                    <a:pt x="9" y="16"/>
                    <a:pt x="8" y="16"/>
                    <a:pt x="8" y="17"/>
                  </a:cubicBezTo>
                  <a:cubicBezTo>
                    <a:pt x="8" y="16"/>
                    <a:pt x="8" y="15"/>
                    <a:pt x="8" y="14"/>
                  </a:cubicBezTo>
                  <a:cubicBezTo>
                    <a:pt x="9" y="14"/>
                    <a:pt x="10" y="14"/>
                    <a:pt x="11" y="14"/>
                  </a:cubicBezTo>
                  <a:cubicBezTo>
                    <a:pt x="12" y="13"/>
                    <a:pt x="13" y="12"/>
                    <a:pt x="13" y="10"/>
                  </a:cubicBezTo>
                  <a:cubicBezTo>
                    <a:pt x="13" y="9"/>
                    <a:pt x="13" y="9"/>
                    <a:pt x="13" y="9"/>
                  </a:cubicBezTo>
                  <a:cubicBezTo>
                    <a:pt x="13" y="8"/>
                    <a:pt x="12" y="7"/>
                    <a:pt x="11" y="6"/>
                  </a:cubicBezTo>
                  <a:cubicBezTo>
                    <a:pt x="10" y="6"/>
                    <a:pt x="9" y="6"/>
                    <a:pt x="8" y="6"/>
                  </a:cubicBezTo>
                  <a:cubicBezTo>
                    <a:pt x="7" y="6"/>
                    <a:pt x="6" y="6"/>
                    <a:pt x="5" y="6"/>
                  </a:cubicBezTo>
                  <a:cubicBezTo>
                    <a:pt x="5" y="6"/>
                    <a:pt x="5" y="6"/>
                    <a:pt x="5" y="6"/>
                  </a:cubicBezTo>
                  <a:moveTo>
                    <a:pt x="11" y="0"/>
                  </a:moveTo>
                  <a:cubicBezTo>
                    <a:pt x="11" y="0"/>
                    <a:pt x="11" y="0"/>
                    <a:pt x="11" y="0"/>
                  </a:cubicBezTo>
                  <a:cubicBezTo>
                    <a:pt x="9" y="0"/>
                    <a:pt x="6" y="0"/>
                    <a:pt x="4" y="1"/>
                  </a:cubicBezTo>
                  <a:cubicBezTo>
                    <a:pt x="4" y="1"/>
                    <a:pt x="3" y="1"/>
                    <a:pt x="2" y="2"/>
                  </a:cubicBezTo>
                  <a:cubicBezTo>
                    <a:pt x="2" y="3"/>
                    <a:pt x="2" y="3"/>
                    <a:pt x="2" y="3"/>
                  </a:cubicBezTo>
                  <a:cubicBezTo>
                    <a:pt x="2" y="4"/>
                    <a:pt x="2" y="4"/>
                    <a:pt x="2" y="4"/>
                  </a:cubicBezTo>
                  <a:cubicBezTo>
                    <a:pt x="2" y="4"/>
                    <a:pt x="2" y="4"/>
                    <a:pt x="2" y="4"/>
                  </a:cubicBezTo>
                  <a:cubicBezTo>
                    <a:pt x="2" y="5"/>
                    <a:pt x="2" y="7"/>
                    <a:pt x="2" y="8"/>
                  </a:cubicBezTo>
                  <a:cubicBezTo>
                    <a:pt x="2" y="8"/>
                    <a:pt x="2" y="9"/>
                    <a:pt x="2" y="9"/>
                  </a:cubicBezTo>
                  <a:cubicBezTo>
                    <a:pt x="2" y="9"/>
                    <a:pt x="3" y="9"/>
                    <a:pt x="3" y="9"/>
                  </a:cubicBezTo>
                  <a:cubicBezTo>
                    <a:pt x="3" y="9"/>
                    <a:pt x="3" y="9"/>
                    <a:pt x="3" y="9"/>
                  </a:cubicBezTo>
                  <a:cubicBezTo>
                    <a:pt x="4" y="9"/>
                    <a:pt x="4" y="9"/>
                    <a:pt x="5" y="9"/>
                  </a:cubicBezTo>
                  <a:cubicBezTo>
                    <a:pt x="6" y="9"/>
                    <a:pt x="7" y="9"/>
                    <a:pt x="8" y="9"/>
                  </a:cubicBezTo>
                  <a:cubicBezTo>
                    <a:pt x="8" y="9"/>
                    <a:pt x="8" y="9"/>
                    <a:pt x="8" y="9"/>
                  </a:cubicBezTo>
                  <a:cubicBezTo>
                    <a:pt x="9" y="9"/>
                    <a:pt x="9" y="9"/>
                    <a:pt x="10" y="9"/>
                  </a:cubicBezTo>
                  <a:cubicBezTo>
                    <a:pt x="10" y="9"/>
                    <a:pt x="10" y="9"/>
                    <a:pt x="10" y="10"/>
                  </a:cubicBezTo>
                  <a:cubicBezTo>
                    <a:pt x="10" y="10"/>
                    <a:pt x="10" y="10"/>
                    <a:pt x="10" y="10"/>
                  </a:cubicBezTo>
                  <a:cubicBezTo>
                    <a:pt x="10" y="11"/>
                    <a:pt x="10" y="11"/>
                    <a:pt x="10" y="11"/>
                  </a:cubicBezTo>
                  <a:cubicBezTo>
                    <a:pt x="9" y="11"/>
                    <a:pt x="8"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6" y="11"/>
                    <a:pt x="6" y="11"/>
                  </a:cubicBezTo>
                  <a:cubicBezTo>
                    <a:pt x="6" y="11"/>
                    <a:pt x="6" y="11"/>
                    <a:pt x="5" y="12"/>
                  </a:cubicBezTo>
                  <a:cubicBezTo>
                    <a:pt x="5" y="12"/>
                    <a:pt x="5" y="12"/>
                    <a:pt x="5" y="13"/>
                  </a:cubicBezTo>
                  <a:cubicBezTo>
                    <a:pt x="5" y="13"/>
                    <a:pt x="5" y="13"/>
                    <a:pt x="5" y="13"/>
                  </a:cubicBezTo>
                  <a:cubicBezTo>
                    <a:pt x="5" y="14"/>
                    <a:pt x="5" y="17"/>
                    <a:pt x="5" y="18"/>
                  </a:cubicBezTo>
                  <a:cubicBezTo>
                    <a:pt x="5" y="18"/>
                    <a:pt x="5" y="18"/>
                    <a:pt x="5" y="18"/>
                  </a:cubicBezTo>
                  <a:cubicBezTo>
                    <a:pt x="5" y="19"/>
                    <a:pt x="5" y="19"/>
                    <a:pt x="5" y="19"/>
                  </a:cubicBezTo>
                  <a:cubicBezTo>
                    <a:pt x="5" y="20"/>
                    <a:pt x="6" y="20"/>
                    <a:pt x="6" y="20"/>
                  </a:cubicBezTo>
                  <a:cubicBezTo>
                    <a:pt x="6" y="20"/>
                    <a:pt x="6" y="20"/>
                    <a:pt x="6" y="20"/>
                  </a:cubicBezTo>
                  <a:cubicBezTo>
                    <a:pt x="7" y="20"/>
                    <a:pt x="8" y="19"/>
                    <a:pt x="9" y="19"/>
                  </a:cubicBezTo>
                  <a:cubicBezTo>
                    <a:pt x="10" y="19"/>
                    <a:pt x="11" y="19"/>
                    <a:pt x="11" y="20"/>
                  </a:cubicBezTo>
                  <a:cubicBezTo>
                    <a:pt x="12" y="20"/>
                    <a:pt x="12" y="21"/>
                    <a:pt x="12" y="22"/>
                  </a:cubicBezTo>
                  <a:cubicBezTo>
                    <a:pt x="12" y="22"/>
                    <a:pt x="12" y="22"/>
                    <a:pt x="12" y="22"/>
                  </a:cubicBezTo>
                  <a:cubicBezTo>
                    <a:pt x="12" y="22"/>
                    <a:pt x="12" y="22"/>
                    <a:pt x="11" y="23"/>
                  </a:cubicBezTo>
                  <a:cubicBezTo>
                    <a:pt x="10" y="23"/>
                    <a:pt x="10" y="23"/>
                    <a:pt x="9" y="23"/>
                  </a:cubicBezTo>
                  <a:cubicBezTo>
                    <a:pt x="7" y="23"/>
                    <a:pt x="6" y="23"/>
                    <a:pt x="5" y="22"/>
                  </a:cubicBezTo>
                  <a:cubicBezTo>
                    <a:pt x="5" y="22"/>
                    <a:pt x="4" y="22"/>
                    <a:pt x="4" y="22"/>
                  </a:cubicBezTo>
                  <a:cubicBezTo>
                    <a:pt x="4" y="22"/>
                    <a:pt x="3" y="22"/>
                    <a:pt x="3" y="22"/>
                  </a:cubicBezTo>
                  <a:cubicBezTo>
                    <a:pt x="2" y="24"/>
                    <a:pt x="1" y="26"/>
                    <a:pt x="0" y="29"/>
                  </a:cubicBezTo>
                  <a:cubicBezTo>
                    <a:pt x="0" y="29"/>
                    <a:pt x="1" y="30"/>
                    <a:pt x="1" y="30"/>
                  </a:cubicBezTo>
                  <a:cubicBezTo>
                    <a:pt x="4" y="32"/>
                    <a:pt x="8" y="32"/>
                    <a:pt x="11" y="32"/>
                  </a:cubicBezTo>
                  <a:cubicBezTo>
                    <a:pt x="12" y="32"/>
                    <a:pt x="13" y="32"/>
                    <a:pt x="14" y="32"/>
                  </a:cubicBezTo>
                  <a:cubicBezTo>
                    <a:pt x="16" y="31"/>
                    <a:pt x="18" y="31"/>
                    <a:pt x="20" y="29"/>
                  </a:cubicBezTo>
                  <a:cubicBezTo>
                    <a:pt x="21" y="28"/>
                    <a:pt x="22" y="26"/>
                    <a:pt x="22" y="23"/>
                  </a:cubicBezTo>
                  <a:cubicBezTo>
                    <a:pt x="23" y="23"/>
                    <a:pt x="23" y="23"/>
                    <a:pt x="23" y="23"/>
                  </a:cubicBezTo>
                  <a:cubicBezTo>
                    <a:pt x="23" y="19"/>
                    <a:pt x="21" y="16"/>
                    <a:pt x="17" y="14"/>
                  </a:cubicBezTo>
                  <a:cubicBezTo>
                    <a:pt x="17" y="13"/>
                    <a:pt x="18" y="13"/>
                    <a:pt x="18" y="12"/>
                  </a:cubicBezTo>
                  <a:cubicBezTo>
                    <a:pt x="19" y="11"/>
                    <a:pt x="20" y="9"/>
                    <a:pt x="20" y="8"/>
                  </a:cubicBezTo>
                  <a:cubicBezTo>
                    <a:pt x="20" y="6"/>
                    <a:pt x="19" y="4"/>
                    <a:pt x="18" y="2"/>
                  </a:cubicBezTo>
                  <a:cubicBezTo>
                    <a:pt x="16" y="0"/>
                    <a:pt x="13" y="0"/>
                    <a:pt x="1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832"/>
            <p:cNvSpPr>
              <a:spLocks noEditPoints="1"/>
            </p:cNvSpPr>
            <p:nvPr/>
          </p:nvSpPr>
          <p:spPr bwMode="auto">
            <a:xfrm>
              <a:off x="3499" y="2941"/>
              <a:ext cx="24" cy="26"/>
            </a:xfrm>
            <a:custGeom>
              <a:avLst/>
              <a:gdLst>
                <a:gd name="T0" fmla="*/ 7 w 10"/>
                <a:gd name="T1" fmla="*/ 8 h 11"/>
                <a:gd name="T2" fmla="*/ 5 w 10"/>
                <a:gd name="T3" fmla="*/ 7 h 11"/>
                <a:gd name="T4" fmla="*/ 7 w 10"/>
                <a:gd name="T5" fmla="*/ 5 h 11"/>
                <a:gd name="T6" fmla="*/ 7 w 10"/>
                <a:gd name="T7" fmla="*/ 8 h 11"/>
                <a:gd name="T8" fmla="*/ 9 w 10"/>
                <a:gd name="T9" fmla="*/ 0 h 11"/>
                <a:gd name="T10" fmla="*/ 8 w 10"/>
                <a:gd name="T11" fmla="*/ 0 h 11"/>
                <a:gd name="T12" fmla="*/ 8 w 10"/>
                <a:gd name="T13" fmla="*/ 0 h 11"/>
                <a:gd name="T14" fmla="*/ 7 w 10"/>
                <a:gd name="T15" fmla="*/ 1 h 11"/>
                <a:gd name="T16" fmla="*/ 0 w 10"/>
                <a:gd name="T17" fmla="*/ 8 h 11"/>
                <a:gd name="T18" fmla="*/ 0 w 10"/>
                <a:gd name="T19" fmla="*/ 10 h 11"/>
                <a:gd name="T20" fmla="*/ 1 w 10"/>
                <a:gd name="T21" fmla="*/ 11 h 11"/>
                <a:gd name="T22" fmla="*/ 1 w 10"/>
                <a:gd name="T23" fmla="*/ 11 h 11"/>
                <a:gd name="T24" fmla="*/ 4 w 10"/>
                <a:gd name="T25" fmla="*/ 10 h 11"/>
                <a:gd name="T26" fmla="*/ 8 w 10"/>
                <a:gd name="T27" fmla="*/ 11 h 11"/>
                <a:gd name="T28" fmla="*/ 8 w 10"/>
                <a:gd name="T29" fmla="*/ 11 h 11"/>
                <a:gd name="T30" fmla="*/ 9 w 10"/>
                <a:gd name="T31" fmla="*/ 9 h 11"/>
                <a:gd name="T32" fmla="*/ 10 w 10"/>
                <a:gd name="T33" fmla="*/ 2 h 11"/>
                <a:gd name="T34" fmla="*/ 9 w 10"/>
                <a:gd name="T35" fmla="*/ 0 h 11"/>
                <a:gd name="T36" fmla="*/ 9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7" y="8"/>
                  </a:moveTo>
                  <a:cubicBezTo>
                    <a:pt x="6" y="8"/>
                    <a:pt x="5" y="7"/>
                    <a:pt x="5" y="7"/>
                  </a:cubicBezTo>
                  <a:cubicBezTo>
                    <a:pt x="5" y="7"/>
                    <a:pt x="6" y="6"/>
                    <a:pt x="7" y="5"/>
                  </a:cubicBezTo>
                  <a:cubicBezTo>
                    <a:pt x="7" y="6"/>
                    <a:pt x="7" y="7"/>
                    <a:pt x="7" y="8"/>
                  </a:cubicBezTo>
                  <a:moveTo>
                    <a:pt x="9" y="0"/>
                  </a:moveTo>
                  <a:cubicBezTo>
                    <a:pt x="8" y="0"/>
                    <a:pt x="8" y="0"/>
                    <a:pt x="8" y="0"/>
                  </a:cubicBezTo>
                  <a:cubicBezTo>
                    <a:pt x="8" y="0"/>
                    <a:pt x="8" y="0"/>
                    <a:pt x="8" y="0"/>
                  </a:cubicBezTo>
                  <a:cubicBezTo>
                    <a:pt x="7" y="1"/>
                    <a:pt x="7" y="1"/>
                    <a:pt x="7" y="1"/>
                  </a:cubicBezTo>
                  <a:cubicBezTo>
                    <a:pt x="5" y="3"/>
                    <a:pt x="2" y="5"/>
                    <a:pt x="0" y="8"/>
                  </a:cubicBezTo>
                  <a:cubicBezTo>
                    <a:pt x="0" y="9"/>
                    <a:pt x="0" y="9"/>
                    <a:pt x="0" y="10"/>
                  </a:cubicBezTo>
                  <a:cubicBezTo>
                    <a:pt x="0" y="10"/>
                    <a:pt x="1" y="11"/>
                    <a:pt x="1" y="11"/>
                  </a:cubicBezTo>
                  <a:cubicBezTo>
                    <a:pt x="1" y="11"/>
                    <a:pt x="1" y="11"/>
                    <a:pt x="1" y="11"/>
                  </a:cubicBezTo>
                  <a:cubicBezTo>
                    <a:pt x="2" y="10"/>
                    <a:pt x="3" y="10"/>
                    <a:pt x="4" y="10"/>
                  </a:cubicBezTo>
                  <a:cubicBezTo>
                    <a:pt x="5" y="10"/>
                    <a:pt x="7" y="10"/>
                    <a:pt x="8" y="11"/>
                  </a:cubicBezTo>
                  <a:cubicBezTo>
                    <a:pt x="8" y="11"/>
                    <a:pt x="8" y="11"/>
                    <a:pt x="8" y="11"/>
                  </a:cubicBezTo>
                  <a:cubicBezTo>
                    <a:pt x="9" y="11"/>
                    <a:pt x="9" y="10"/>
                    <a:pt x="9" y="9"/>
                  </a:cubicBezTo>
                  <a:cubicBezTo>
                    <a:pt x="10" y="7"/>
                    <a:pt x="10" y="4"/>
                    <a:pt x="10" y="2"/>
                  </a:cubicBezTo>
                  <a:cubicBezTo>
                    <a:pt x="10" y="1"/>
                    <a:pt x="10" y="1"/>
                    <a:pt x="9" y="0"/>
                  </a:cubicBezTo>
                  <a:cubicBezTo>
                    <a:pt x="9"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833"/>
            <p:cNvSpPr>
              <a:spLocks noEditPoints="1"/>
            </p:cNvSpPr>
            <p:nvPr/>
          </p:nvSpPr>
          <p:spPr bwMode="auto">
            <a:xfrm>
              <a:off x="3485" y="2925"/>
              <a:ext cx="61" cy="75"/>
            </a:xfrm>
            <a:custGeom>
              <a:avLst/>
              <a:gdLst>
                <a:gd name="T0" fmla="*/ 19 w 26"/>
                <a:gd name="T1" fmla="*/ 3 h 32"/>
                <a:gd name="T2" fmla="*/ 18 w 26"/>
                <a:gd name="T3" fmla="*/ 15 h 32"/>
                <a:gd name="T4" fmla="*/ 18 w 26"/>
                <a:gd name="T5" fmla="*/ 17 h 32"/>
                <a:gd name="T6" fmla="*/ 20 w 26"/>
                <a:gd name="T7" fmla="*/ 18 h 32"/>
                <a:gd name="T8" fmla="*/ 23 w 26"/>
                <a:gd name="T9" fmla="*/ 18 h 32"/>
                <a:gd name="T10" fmla="*/ 23 w 26"/>
                <a:gd name="T11" fmla="*/ 20 h 32"/>
                <a:gd name="T12" fmla="*/ 19 w 26"/>
                <a:gd name="T13" fmla="*/ 20 h 32"/>
                <a:gd name="T14" fmla="*/ 18 w 26"/>
                <a:gd name="T15" fmla="*/ 21 h 32"/>
                <a:gd name="T16" fmla="*/ 17 w 26"/>
                <a:gd name="T17" fmla="*/ 27 h 32"/>
                <a:gd name="T18" fmla="*/ 15 w 26"/>
                <a:gd name="T19" fmla="*/ 29 h 32"/>
                <a:gd name="T20" fmla="*/ 14 w 26"/>
                <a:gd name="T21" fmla="*/ 20 h 32"/>
                <a:gd name="T22" fmla="*/ 13 w 26"/>
                <a:gd name="T23" fmla="*/ 20 h 32"/>
                <a:gd name="T24" fmla="*/ 5 w 26"/>
                <a:gd name="T25" fmla="*/ 20 h 32"/>
                <a:gd name="T26" fmla="*/ 3 w 26"/>
                <a:gd name="T27" fmla="*/ 20 h 32"/>
                <a:gd name="T28" fmla="*/ 3 w 26"/>
                <a:gd name="T29" fmla="*/ 17 h 32"/>
                <a:gd name="T30" fmla="*/ 15 w 26"/>
                <a:gd name="T31" fmla="*/ 3 h 32"/>
                <a:gd name="T32" fmla="*/ 20 w 26"/>
                <a:gd name="T33" fmla="*/ 0 h 32"/>
                <a:gd name="T34" fmla="*/ 17 w 26"/>
                <a:gd name="T35" fmla="*/ 0 h 32"/>
                <a:gd name="T36" fmla="*/ 15 w 26"/>
                <a:gd name="T37" fmla="*/ 0 h 32"/>
                <a:gd name="T38" fmla="*/ 14 w 26"/>
                <a:gd name="T39" fmla="*/ 0 h 32"/>
                <a:gd name="T40" fmla="*/ 13 w 26"/>
                <a:gd name="T41" fmla="*/ 0 h 32"/>
                <a:gd name="T42" fmla="*/ 13 w 26"/>
                <a:gd name="T43" fmla="*/ 1 h 32"/>
                <a:gd name="T44" fmla="*/ 2 w 26"/>
                <a:gd name="T45" fmla="*/ 14 h 32"/>
                <a:gd name="T46" fmla="*/ 0 w 26"/>
                <a:gd name="T47" fmla="*/ 18 h 32"/>
                <a:gd name="T48" fmla="*/ 0 w 26"/>
                <a:gd name="T49" fmla="*/ 22 h 32"/>
                <a:gd name="T50" fmla="*/ 5 w 26"/>
                <a:gd name="T51" fmla="*/ 23 h 32"/>
                <a:gd name="T52" fmla="*/ 12 w 26"/>
                <a:gd name="T53" fmla="*/ 30 h 32"/>
                <a:gd name="T54" fmla="*/ 12 w 26"/>
                <a:gd name="T55" fmla="*/ 32 h 32"/>
                <a:gd name="T56" fmla="*/ 13 w 26"/>
                <a:gd name="T57" fmla="*/ 32 h 32"/>
                <a:gd name="T58" fmla="*/ 20 w 26"/>
                <a:gd name="T59" fmla="*/ 30 h 32"/>
                <a:gd name="T60" fmla="*/ 20 w 26"/>
                <a:gd name="T61" fmla="*/ 27 h 32"/>
                <a:gd name="T62" fmla="*/ 23 w 26"/>
                <a:gd name="T63" fmla="*/ 23 h 32"/>
                <a:gd name="T64" fmla="*/ 26 w 26"/>
                <a:gd name="T65" fmla="*/ 22 h 32"/>
                <a:gd name="T66" fmla="*/ 26 w 26"/>
                <a:gd name="T67" fmla="*/ 15 h 32"/>
                <a:gd name="T68" fmla="*/ 25 w 26"/>
                <a:gd name="T69" fmla="*/ 15 h 32"/>
                <a:gd name="T70" fmla="*/ 21 w 26"/>
                <a:gd name="T71" fmla="*/ 15 h 32"/>
                <a:gd name="T72" fmla="*/ 22 w 26"/>
                <a:gd name="T73" fmla="*/ 2 h 32"/>
                <a:gd name="T74" fmla="*/ 20 w 26"/>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17" y="3"/>
                  </a:moveTo>
                  <a:cubicBezTo>
                    <a:pt x="17" y="3"/>
                    <a:pt x="18" y="3"/>
                    <a:pt x="19" y="3"/>
                  </a:cubicBezTo>
                  <a:cubicBezTo>
                    <a:pt x="18" y="7"/>
                    <a:pt x="18" y="9"/>
                    <a:pt x="18" y="13"/>
                  </a:cubicBezTo>
                  <a:cubicBezTo>
                    <a:pt x="18" y="14"/>
                    <a:pt x="18" y="15"/>
                    <a:pt x="18" y="15"/>
                  </a:cubicBezTo>
                  <a:cubicBezTo>
                    <a:pt x="18" y="16"/>
                    <a:pt x="18" y="16"/>
                    <a:pt x="18" y="16"/>
                  </a:cubicBezTo>
                  <a:cubicBezTo>
                    <a:pt x="18" y="17"/>
                    <a:pt x="18" y="17"/>
                    <a:pt x="18" y="17"/>
                  </a:cubicBezTo>
                  <a:cubicBezTo>
                    <a:pt x="18" y="17"/>
                    <a:pt x="19" y="17"/>
                    <a:pt x="19" y="18"/>
                  </a:cubicBezTo>
                  <a:cubicBezTo>
                    <a:pt x="20" y="18"/>
                    <a:pt x="20" y="18"/>
                    <a:pt x="20" y="18"/>
                  </a:cubicBezTo>
                  <a:cubicBezTo>
                    <a:pt x="20" y="18"/>
                    <a:pt x="20" y="18"/>
                    <a:pt x="20" y="18"/>
                  </a:cubicBezTo>
                  <a:cubicBezTo>
                    <a:pt x="21" y="18"/>
                    <a:pt x="22" y="18"/>
                    <a:pt x="23" y="18"/>
                  </a:cubicBezTo>
                  <a:cubicBezTo>
                    <a:pt x="23" y="18"/>
                    <a:pt x="23" y="18"/>
                    <a:pt x="23" y="18"/>
                  </a:cubicBezTo>
                  <a:cubicBezTo>
                    <a:pt x="23" y="19"/>
                    <a:pt x="23" y="19"/>
                    <a:pt x="23" y="20"/>
                  </a:cubicBezTo>
                  <a:cubicBezTo>
                    <a:pt x="23" y="20"/>
                    <a:pt x="23" y="20"/>
                    <a:pt x="23" y="20"/>
                  </a:cubicBezTo>
                  <a:cubicBezTo>
                    <a:pt x="22" y="20"/>
                    <a:pt x="21" y="20"/>
                    <a:pt x="19" y="20"/>
                  </a:cubicBezTo>
                  <a:cubicBezTo>
                    <a:pt x="19" y="20"/>
                    <a:pt x="19" y="20"/>
                    <a:pt x="19" y="20"/>
                  </a:cubicBezTo>
                  <a:cubicBezTo>
                    <a:pt x="19" y="20"/>
                    <a:pt x="19" y="20"/>
                    <a:pt x="18" y="21"/>
                  </a:cubicBezTo>
                  <a:cubicBezTo>
                    <a:pt x="18" y="21"/>
                    <a:pt x="18" y="21"/>
                    <a:pt x="18" y="22"/>
                  </a:cubicBezTo>
                  <a:cubicBezTo>
                    <a:pt x="18" y="24"/>
                    <a:pt x="18" y="26"/>
                    <a:pt x="17" y="27"/>
                  </a:cubicBezTo>
                  <a:cubicBezTo>
                    <a:pt x="17" y="28"/>
                    <a:pt x="17" y="29"/>
                    <a:pt x="17" y="29"/>
                  </a:cubicBezTo>
                  <a:cubicBezTo>
                    <a:pt x="16" y="29"/>
                    <a:pt x="16" y="29"/>
                    <a:pt x="15" y="29"/>
                  </a:cubicBezTo>
                  <a:cubicBezTo>
                    <a:pt x="15" y="27"/>
                    <a:pt x="15" y="25"/>
                    <a:pt x="15" y="22"/>
                  </a:cubicBezTo>
                  <a:cubicBezTo>
                    <a:pt x="15" y="21"/>
                    <a:pt x="15" y="20"/>
                    <a:pt x="14" y="20"/>
                  </a:cubicBezTo>
                  <a:cubicBezTo>
                    <a:pt x="13" y="20"/>
                    <a:pt x="13" y="20"/>
                    <a:pt x="13" y="20"/>
                  </a:cubicBezTo>
                  <a:cubicBezTo>
                    <a:pt x="13" y="20"/>
                    <a:pt x="13" y="20"/>
                    <a:pt x="13" y="20"/>
                  </a:cubicBezTo>
                  <a:cubicBezTo>
                    <a:pt x="13" y="20"/>
                    <a:pt x="13" y="20"/>
                    <a:pt x="13" y="20"/>
                  </a:cubicBezTo>
                  <a:cubicBezTo>
                    <a:pt x="10" y="20"/>
                    <a:pt x="8" y="20"/>
                    <a:pt x="5" y="20"/>
                  </a:cubicBezTo>
                  <a:cubicBezTo>
                    <a:pt x="4" y="20"/>
                    <a:pt x="4" y="20"/>
                    <a:pt x="3" y="20"/>
                  </a:cubicBezTo>
                  <a:cubicBezTo>
                    <a:pt x="3" y="20"/>
                    <a:pt x="3" y="20"/>
                    <a:pt x="3" y="20"/>
                  </a:cubicBezTo>
                  <a:cubicBezTo>
                    <a:pt x="3" y="19"/>
                    <a:pt x="3" y="19"/>
                    <a:pt x="3" y="18"/>
                  </a:cubicBezTo>
                  <a:cubicBezTo>
                    <a:pt x="3" y="18"/>
                    <a:pt x="3" y="18"/>
                    <a:pt x="3" y="17"/>
                  </a:cubicBezTo>
                  <a:cubicBezTo>
                    <a:pt x="5" y="14"/>
                    <a:pt x="11" y="7"/>
                    <a:pt x="14" y="3"/>
                  </a:cubicBezTo>
                  <a:cubicBezTo>
                    <a:pt x="15" y="3"/>
                    <a:pt x="15" y="3"/>
                    <a:pt x="15" y="3"/>
                  </a:cubicBezTo>
                  <a:cubicBezTo>
                    <a:pt x="15" y="3"/>
                    <a:pt x="16" y="3"/>
                    <a:pt x="17" y="3"/>
                  </a:cubicBezTo>
                  <a:moveTo>
                    <a:pt x="20" y="0"/>
                  </a:moveTo>
                  <a:cubicBezTo>
                    <a:pt x="20" y="0"/>
                    <a:pt x="20" y="0"/>
                    <a:pt x="20" y="0"/>
                  </a:cubicBezTo>
                  <a:cubicBezTo>
                    <a:pt x="19" y="0"/>
                    <a:pt x="18" y="0"/>
                    <a:pt x="17" y="0"/>
                  </a:cubicBezTo>
                  <a:cubicBezTo>
                    <a:pt x="17" y="0"/>
                    <a:pt x="17" y="0"/>
                    <a:pt x="17" y="0"/>
                  </a:cubicBezTo>
                  <a:cubicBezTo>
                    <a:pt x="16" y="0"/>
                    <a:pt x="15" y="0"/>
                    <a:pt x="15" y="0"/>
                  </a:cubicBezTo>
                  <a:cubicBezTo>
                    <a:pt x="14" y="0"/>
                    <a:pt x="14" y="0"/>
                    <a:pt x="14" y="0"/>
                  </a:cubicBezTo>
                  <a:cubicBezTo>
                    <a:pt x="14" y="0"/>
                    <a:pt x="14" y="0"/>
                    <a:pt x="14" y="0"/>
                  </a:cubicBezTo>
                  <a:cubicBezTo>
                    <a:pt x="13" y="0"/>
                    <a:pt x="13" y="0"/>
                    <a:pt x="13" y="0"/>
                  </a:cubicBezTo>
                  <a:cubicBezTo>
                    <a:pt x="13" y="0"/>
                    <a:pt x="13" y="0"/>
                    <a:pt x="13" y="0"/>
                  </a:cubicBezTo>
                  <a:cubicBezTo>
                    <a:pt x="13" y="1"/>
                    <a:pt x="13" y="1"/>
                    <a:pt x="13" y="1"/>
                  </a:cubicBezTo>
                  <a:cubicBezTo>
                    <a:pt x="13" y="1"/>
                    <a:pt x="13" y="1"/>
                    <a:pt x="13" y="1"/>
                  </a:cubicBezTo>
                  <a:cubicBezTo>
                    <a:pt x="10" y="3"/>
                    <a:pt x="7" y="7"/>
                    <a:pt x="5" y="10"/>
                  </a:cubicBezTo>
                  <a:cubicBezTo>
                    <a:pt x="4" y="11"/>
                    <a:pt x="2" y="13"/>
                    <a:pt x="2" y="14"/>
                  </a:cubicBezTo>
                  <a:cubicBezTo>
                    <a:pt x="1" y="15"/>
                    <a:pt x="1" y="16"/>
                    <a:pt x="1" y="16"/>
                  </a:cubicBezTo>
                  <a:cubicBezTo>
                    <a:pt x="0" y="17"/>
                    <a:pt x="0" y="17"/>
                    <a:pt x="0" y="18"/>
                  </a:cubicBezTo>
                  <a:cubicBezTo>
                    <a:pt x="0" y="18"/>
                    <a:pt x="0" y="19"/>
                    <a:pt x="0" y="20"/>
                  </a:cubicBezTo>
                  <a:cubicBezTo>
                    <a:pt x="0" y="20"/>
                    <a:pt x="0" y="21"/>
                    <a:pt x="0" y="22"/>
                  </a:cubicBezTo>
                  <a:cubicBezTo>
                    <a:pt x="0" y="23"/>
                    <a:pt x="1" y="23"/>
                    <a:pt x="2" y="23"/>
                  </a:cubicBezTo>
                  <a:cubicBezTo>
                    <a:pt x="3" y="23"/>
                    <a:pt x="4" y="23"/>
                    <a:pt x="5" y="23"/>
                  </a:cubicBezTo>
                  <a:cubicBezTo>
                    <a:pt x="7" y="23"/>
                    <a:pt x="10" y="23"/>
                    <a:pt x="12" y="23"/>
                  </a:cubicBezTo>
                  <a:cubicBezTo>
                    <a:pt x="12" y="25"/>
                    <a:pt x="12" y="27"/>
                    <a:pt x="12" y="30"/>
                  </a:cubicBezTo>
                  <a:cubicBezTo>
                    <a:pt x="12" y="30"/>
                    <a:pt x="12" y="30"/>
                    <a:pt x="12" y="31"/>
                  </a:cubicBezTo>
                  <a:cubicBezTo>
                    <a:pt x="12" y="31"/>
                    <a:pt x="12" y="32"/>
                    <a:pt x="12" y="32"/>
                  </a:cubicBezTo>
                  <a:cubicBezTo>
                    <a:pt x="13" y="32"/>
                    <a:pt x="13" y="32"/>
                    <a:pt x="13" y="32"/>
                  </a:cubicBezTo>
                  <a:cubicBezTo>
                    <a:pt x="13" y="32"/>
                    <a:pt x="13" y="32"/>
                    <a:pt x="13" y="32"/>
                  </a:cubicBezTo>
                  <a:cubicBezTo>
                    <a:pt x="15" y="32"/>
                    <a:pt x="17" y="32"/>
                    <a:pt x="19" y="32"/>
                  </a:cubicBezTo>
                  <a:cubicBezTo>
                    <a:pt x="20" y="32"/>
                    <a:pt x="20" y="31"/>
                    <a:pt x="20" y="30"/>
                  </a:cubicBezTo>
                  <a:cubicBezTo>
                    <a:pt x="20" y="30"/>
                    <a:pt x="20" y="30"/>
                    <a:pt x="20" y="30"/>
                  </a:cubicBezTo>
                  <a:cubicBezTo>
                    <a:pt x="20" y="30"/>
                    <a:pt x="20" y="29"/>
                    <a:pt x="20" y="27"/>
                  </a:cubicBezTo>
                  <a:cubicBezTo>
                    <a:pt x="21" y="26"/>
                    <a:pt x="21" y="25"/>
                    <a:pt x="21" y="23"/>
                  </a:cubicBezTo>
                  <a:cubicBezTo>
                    <a:pt x="21" y="23"/>
                    <a:pt x="22" y="23"/>
                    <a:pt x="23" y="23"/>
                  </a:cubicBezTo>
                  <a:cubicBezTo>
                    <a:pt x="24" y="23"/>
                    <a:pt x="24" y="23"/>
                    <a:pt x="25" y="23"/>
                  </a:cubicBezTo>
                  <a:cubicBezTo>
                    <a:pt x="26" y="23"/>
                    <a:pt x="26" y="23"/>
                    <a:pt x="26" y="22"/>
                  </a:cubicBezTo>
                  <a:cubicBezTo>
                    <a:pt x="26" y="21"/>
                    <a:pt x="26" y="18"/>
                    <a:pt x="26" y="16"/>
                  </a:cubicBezTo>
                  <a:cubicBezTo>
                    <a:pt x="26" y="16"/>
                    <a:pt x="26" y="16"/>
                    <a:pt x="26" y="15"/>
                  </a:cubicBezTo>
                  <a:cubicBezTo>
                    <a:pt x="26" y="15"/>
                    <a:pt x="25" y="15"/>
                    <a:pt x="25" y="15"/>
                  </a:cubicBezTo>
                  <a:cubicBezTo>
                    <a:pt x="25" y="15"/>
                    <a:pt x="25" y="15"/>
                    <a:pt x="25" y="15"/>
                  </a:cubicBezTo>
                  <a:cubicBezTo>
                    <a:pt x="24" y="15"/>
                    <a:pt x="24" y="15"/>
                    <a:pt x="23" y="15"/>
                  </a:cubicBezTo>
                  <a:cubicBezTo>
                    <a:pt x="22" y="15"/>
                    <a:pt x="22" y="15"/>
                    <a:pt x="21" y="15"/>
                  </a:cubicBezTo>
                  <a:cubicBezTo>
                    <a:pt x="21" y="14"/>
                    <a:pt x="21" y="14"/>
                    <a:pt x="21" y="13"/>
                  </a:cubicBezTo>
                  <a:cubicBezTo>
                    <a:pt x="21" y="9"/>
                    <a:pt x="21" y="6"/>
                    <a:pt x="22" y="2"/>
                  </a:cubicBezTo>
                  <a:cubicBezTo>
                    <a:pt x="22" y="1"/>
                    <a:pt x="21" y="1"/>
                    <a:pt x="21" y="0"/>
                  </a:cubicBezTo>
                  <a:cubicBezTo>
                    <a:pt x="21" y="0"/>
                    <a:pt x="20" y="0"/>
                    <a:pt x="2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Rectangle 834"/>
            <p:cNvSpPr>
              <a:spLocks noChangeArrowheads="1"/>
            </p:cNvSpPr>
            <p:nvPr/>
          </p:nvSpPr>
          <p:spPr bwMode="auto">
            <a:xfrm>
              <a:off x="2517" y="2605"/>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 name="Freeform 835"/>
            <p:cNvSpPr/>
            <p:nvPr/>
          </p:nvSpPr>
          <p:spPr bwMode="auto">
            <a:xfrm>
              <a:off x="2517" y="260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Rectangle 836"/>
            <p:cNvSpPr>
              <a:spLocks noChangeArrowheads="1"/>
            </p:cNvSpPr>
            <p:nvPr/>
          </p:nvSpPr>
          <p:spPr bwMode="auto">
            <a:xfrm>
              <a:off x="2557" y="2752"/>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 name="Rectangle 837"/>
            <p:cNvSpPr>
              <a:spLocks noChangeArrowheads="1"/>
            </p:cNvSpPr>
            <p:nvPr/>
          </p:nvSpPr>
          <p:spPr bwMode="auto">
            <a:xfrm>
              <a:off x="2557" y="2752"/>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838"/>
            <p:cNvSpPr>
              <a:spLocks noEditPoints="1"/>
            </p:cNvSpPr>
            <p:nvPr/>
          </p:nvSpPr>
          <p:spPr bwMode="auto">
            <a:xfrm>
              <a:off x="2372" y="2541"/>
              <a:ext cx="620" cy="346"/>
            </a:xfrm>
            <a:custGeom>
              <a:avLst/>
              <a:gdLst>
                <a:gd name="T0" fmla="*/ 119 w 262"/>
                <a:gd name="T1" fmla="*/ 120 h 146"/>
                <a:gd name="T2" fmla="*/ 116 w 262"/>
                <a:gd name="T3" fmla="*/ 139 h 146"/>
                <a:gd name="T4" fmla="*/ 105 w 262"/>
                <a:gd name="T5" fmla="*/ 107 h 146"/>
                <a:gd name="T6" fmla="*/ 106 w 262"/>
                <a:gd name="T7" fmla="*/ 132 h 146"/>
                <a:gd name="T8" fmla="*/ 83 w 262"/>
                <a:gd name="T9" fmla="*/ 116 h 146"/>
                <a:gd name="T10" fmla="*/ 96 w 262"/>
                <a:gd name="T11" fmla="*/ 97 h 146"/>
                <a:gd name="T12" fmla="*/ 75 w 262"/>
                <a:gd name="T13" fmla="*/ 112 h 146"/>
                <a:gd name="T14" fmla="*/ 79 w 262"/>
                <a:gd name="T15" fmla="*/ 93 h 146"/>
                <a:gd name="T16" fmla="*/ 78 w 262"/>
                <a:gd name="T17" fmla="*/ 110 h 146"/>
                <a:gd name="T18" fmla="*/ 36 w 262"/>
                <a:gd name="T19" fmla="*/ 90 h 146"/>
                <a:gd name="T20" fmla="*/ 213 w 262"/>
                <a:gd name="T21" fmla="*/ 87 h 146"/>
                <a:gd name="T22" fmla="*/ 31 w 262"/>
                <a:gd name="T23" fmla="*/ 88 h 146"/>
                <a:gd name="T24" fmla="*/ 205 w 262"/>
                <a:gd name="T25" fmla="*/ 82 h 146"/>
                <a:gd name="T26" fmla="*/ 32 w 262"/>
                <a:gd name="T27" fmla="*/ 79 h 146"/>
                <a:gd name="T28" fmla="*/ 63 w 262"/>
                <a:gd name="T29" fmla="*/ 32 h 146"/>
                <a:gd name="T30" fmla="*/ 108 w 262"/>
                <a:gd name="T31" fmla="*/ 47 h 146"/>
                <a:gd name="T32" fmla="*/ 196 w 262"/>
                <a:gd name="T33" fmla="*/ 90 h 146"/>
                <a:gd name="T34" fmla="*/ 147 w 262"/>
                <a:gd name="T35" fmla="*/ 83 h 146"/>
                <a:gd name="T36" fmla="*/ 145 w 262"/>
                <a:gd name="T37" fmla="*/ 102 h 146"/>
                <a:gd name="T38" fmla="*/ 167 w 262"/>
                <a:gd name="T39" fmla="*/ 122 h 146"/>
                <a:gd name="T40" fmla="*/ 133 w 262"/>
                <a:gd name="T41" fmla="*/ 120 h 146"/>
                <a:gd name="T42" fmla="*/ 143 w 262"/>
                <a:gd name="T43" fmla="*/ 141 h 146"/>
                <a:gd name="T44" fmla="*/ 123 w 262"/>
                <a:gd name="T45" fmla="*/ 116 h 146"/>
                <a:gd name="T46" fmla="*/ 110 w 262"/>
                <a:gd name="T47" fmla="*/ 100 h 146"/>
                <a:gd name="T48" fmla="*/ 78 w 262"/>
                <a:gd name="T49" fmla="*/ 89 h 146"/>
                <a:gd name="T50" fmla="*/ 75 w 262"/>
                <a:gd name="T51" fmla="*/ 48 h 146"/>
                <a:gd name="T52" fmla="*/ 176 w 262"/>
                <a:gd name="T53" fmla="*/ 34 h 146"/>
                <a:gd name="T54" fmla="*/ 129 w 262"/>
                <a:gd name="T55" fmla="*/ 39 h 146"/>
                <a:gd name="T56" fmla="*/ 38 w 262"/>
                <a:gd name="T57" fmla="*/ 79 h 146"/>
                <a:gd name="T58" fmla="*/ 61 w 262"/>
                <a:gd name="T59" fmla="*/ 27 h 146"/>
                <a:gd name="T60" fmla="*/ 39 w 262"/>
                <a:gd name="T61" fmla="*/ 85 h 146"/>
                <a:gd name="T62" fmla="*/ 219 w 262"/>
                <a:gd name="T63" fmla="*/ 71 h 146"/>
                <a:gd name="T64" fmla="*/ 213 w 262"/>
                <a:gd name="T65" fmla="*/ 78 h 146"/>
                <a:gd name="T66" fmla="*/ 190 w 262"/>
                <a:gd name="T67" fmla="*/ 24 h 146"/>
                <a:gd name="T68" fmla="*/ 198 w 262"/>
                <a:gd name="T69" fmla="*/ 9 h 146"/>
                <a:gd name="T70" fmla="*/ 184 w 262"/>
                <a:gd name="T71" fmla="*/ 23 h 146"/>
                <a:gd name="T72" fmla="*/ 98 w 262"/>
                <a:gd name="T73" fmla="*/ 22 h 146"/>
                <a:gd name="T74" fmla="*/ 64 w 262"/>
                <a:gd name="T75" fmla="*/ 17 h 146"/>
                <a:gd name="T76" fmla="*/ 52 w 262"/>
                <a:gd name="T77" fmla="*/ 16 h 146"/>
                <a:gd name="T78" fmla="*/ 30 w 262"/>
                <a:gd name="T79" fmla="*/ 70 h 146"/>
                <a:gd name="T80" fmla="*/ 22 w 262"/>
                <a:gd name="T81" fmla="*/ 68 h 146"/>
                <a:gd name="T82" fmla="*/ 19 w 262"/>
                <a:gd name="T83" fmla="*/ 62 h 146"/>
                <a:gd name="T84" fmla="*/ 13 w 262"/>
                <a:gd name="T85" fmla="*/ 60 h 146"/>
                <a:gd name="T86" fmla="*/ 9 w 262"/>
                <a:gd name="T87" fmla="*/ 55 h 146"/>
                <a:gd name="T88" fmla="*/ 2 w 262"/>
                <a:gd name="T89" fmla="*/ 79 h 146"/>
                <a:gd name="T90" fmla="*/ 52 w 262"/>
                <a:gd name="T91" fmla="*/ 84 h 146"/>
                <a:gd name="T92" fmla="*/ 78 w 262"/>
                <a:gd name="T93" fmla="*/ 117 h 146"/>
                <a:gd name="T94" fmla="*/ 95 w 262"/>
                <a:gd name="T95" fmla="*/ 132 h 146"/>
                <a:gd name="T96" fmla="*/ 124 w 262"/>
                <a:gd name="T97" fmla="*/ 137 h 146"/>
                <a:gd name="T98" fmla="*/ 155 w 262"/>
                <a:gd name="T99" fmla="*/ 134 h 146"/>
                <a:gd name="T100" fmla="*/ 192 w 262"/>
                <a:gd name="T101" fmla="*/ 110 h 146"/>
                <a:gd name="T102" fmla="*/ 206 w 262"/>
                <a:gd name="T103" fmla="*/ 89 h 146"/>
                <a:gd name="T104" fmla="*/ 262 w 262"/>
                <a:gd name="T105" fmla="*/ 55 h 146"/>
                <a:gd name="T106" fmla="*/ 254 w 262"/>
                <a:gd name="T107" fmla="*/ 56 h 146"/>
                <a:gd name="T108" fmla="*/ 238 w 262"/>
                <a:gd name="T109" fmla="*/ 77 h 146"/>
                <a:gd name="T110" fmla="*/ 241 w 262"/>
                <a:gd name="T111" fmla="*/ 59 h 146"/>
                <a:gd name="T112" fmla="*/ 232 w 262"/>
                <a:gd name="T113" fmla="*/ 61 h 146"/>
                <a:gd name="T114" fmla="*/ 224 w 262"/>
                <a:gd name="T115" fmla="*/ 72 h 146"/>
                <a:gd name="T116" fmla="*/ 197 w 262"/>
                <a:gd name="T117"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6">
                  <a:moveTo>
                    <a:pt x="116" y="139"/>
                  </a:moveTo>
                  <a:cubicBezTo>
                    <a:pt x="114" y="139"/>
                    <a:pt x="114" y="139"/>
                    <a:pt x="113" y="139"/>
                  </a:cubicBezTo>
                  <a:cubicBezTo>
                    <a:pt x="112" y="138"/>
                    <a:pt x="111" y="135"/>
                    <a:pt x="111" y="133"/>
                  </a:cubicBezTo>
                  <a:cubicBezTo>
                    <a:pt x="111" y="133"/>
                    <a:pt x="112" y="132"/>
                    <a:pt x="112" y="131"/>
                  </a:cubicBezTo>
                  <a:cubicBezTo>
                    <a:pt x="113" y="129"/>
                    <a:pt x="114" y="125"/>
                    <a:pt x="115" y="123"/>
                  </a:cubicBezTo>
                  <a:cubicBezTo>
                    <a:pt x="115" y="122"/>
                    <a:pt x="115" y="122"/>
                    <a:pt x="116" y="122"/>
                  </a:cubicBezTo>
                  <a:cubicBezTo>
                    <a:pt x="116" y="122"/>
                    <a:pt x="116" y="122"/>
                    <a:pt x="116" y="122"/>
                  </a:cubicBezTo>
                  <a:cubicBezTo>
                    <a:pt x="116" y="121"/>
                    <a:pt x="116" y="121"/>
                    <a:pt x="117" y="120"/>
                  </a:cubicBezTo>
                  <a:cubicBezTo>
                    <a:pt x="118" y="120"/>
                    <a:pt x="118" y="120"/>
                    <a:pt x="119" y="120"/>
                  </a:cubicBezTo>
                  <a:cubicBezTo>
                    <a:pt x="119" y="120"/>
                    <a:pt x="119" y="120"/>
                    <a:pt x="119" y="120"/>
                  </a:cubicBezTo>
                  <a:cubicBezTo>
                    <a:pt x="119" y="120"/>
                    <a:pt x="120" y="120"/>
                    <a:pt x="121" y="120"/>
                  </a:cubicBezTo>
                  <a:cubicBezTo>
                    <a:pt x="122" y="121"/>
                    <a:pt x="123" y="122"/>
                    <a:pt x="123" y="122"/>
                  </a:cubicBezTo>
                  <a:cubicBezTo>
                    <a:pt x="124" y="123"/>
                    <a:pt x="124" y="124"/>
                    <a:pt x="124" y="125"/>
                  </a:cubicBezTo>
                  <a:cubicBezTo>
                    <a:pt x="124" y="125"/>
                    <a:pt x="124" y="125"/>
                    <a:pt x="124" y="125"/>
                  </a:cubicBezTo>
                  <a:cubicBezTo>
                    <a:pt x="124" y="125"/>
                    <a:pt x="124" y="126"/>
                    <a:pt x="123" y="128"/>
                  </a:cubicBezTo>
                  <a:cubicBezTo>
                    <a:pt x="122" y="131"/>
                    <a:pt x="120" y="135"/>
                    <a:pt x="118" y="138"/>
                  </a:cubicBezTo>
                  <a:cubicBezTo>
                    <a:pt x="118" y="139"/>
                    <a:pt x="117" y="139"/>
                    <a:pt x="116" y="139"/>
                  </a:cubicBezTo>
                  <a:cubicBezTo>
                    <a:pt x="116" y="139"/>
                    <a:pt x="116" y="139"/>
                    <a:pt x="116" y="139"/>
                  </a:cubicBezTo>
                  <a:cubicBezTo>
                    <a:pt x="116" y="139"/>
                    <a:pt x="116" y="139"/>
                    <a:pt x="116" y="139"/>
                  </a:cubicBezTo>
                  <a:moveTo>
                    <a:pt x="104" y="133"/>
                  </a:moveTo>
                  <a:cubicBezTo>
                    <a:pt x="102" y="133"/>
                    <a:pt x="100" y="131"/>
                    <a:pt x="99" y="130"/>
                  </a:cubicBezTo>
                  <a:cubicBezTo>
                    <a:pt x="98" y="129"/>
                    <a:pt x="98" y="127"/>
                    <a:pt x="98" y="126"/>
                  </a:cubicBezTo>
                  <a:cubicBezTo>
                    <a:pt x="98" y="125"/>
                    <a:pt x="98" y="124"/>
                    <a:pt x="99" y="122"/>
                  </a:cubicBezTo>
                  <a:cubicBezTo>
                    <a:pt x="99" y="122"/>
                    <a:pt x="99" y="122"/>
                    <a:pt x="99" y="122"/>
                  </a:cubicBezTo>
                  <a:cubicBezTo>
                    <a:pt x="99" y="121"/>
                    <a:pt x="100" y="120"/>
                    <a:pt x="100" y="119"/>
                  </a:cubicBezTo>
                  <a:cubicBezTo>
                    <a:pt x="102" y="116"/>
                    <a:pt x="103" y="113"/>
                    <a:pt x="104" y="110"/>
                  </a:cubicBezTo>
                  <a:cubicBezTo>
                    <a:pt x="104" y="109"/>
                    <a:pt x="104" y="108"/>
                    <a:pt x="105" y="107"/>
                  </a:cubicBezTo>
                  <a:cubicBezTo>
                    <a:pt x="105" y="106"/>
                    <a:pt x="107" y="105"/>
                    <a:pt x="109" y="105"/>
                  </a:cubicBezTo>
                  <a:cubicBezTo>
                    <a:pt x="109" y="105"/>
                    <a:pt x="109" y="105"/>
                    <a:pt x="109" y="105"/>
                  </a:cubicBezTo>
                  <a:cubicBezTo>
                    <a:pt x="109" y="105"/>
                    <a:pt x="109" y="105"/>
                    <a:pt x="109" y="105"/>
                  </a:cubicBezTo>
                  <a:cubicBezTo>
                    <a:pt x="109" y="105"/>
                    <a:pt x="109" y="105"/>
                    <a:pt x="109" y="105"/>
                  </a:cubicBezTo>
                  <a:cubicBezTo>
                    <a:pt x="111" y="105"/>
                    <a:pt x="113" y="107"/>
                    <a:pt x="113" y="109"/>
                  </a:cubicBezTo>
                  <a:cubicBezTo>
                    <a:pt x="113" y="109"/>
                    <a:pt x="113" y="109"/>
                    <a:pt x="113" y="110"/>
                  </a:cubicBezTo>
                  <a:cubicBezTo>
                    <a:pt x="113" y="111"/>
                    <a:pt x="113" y="112"/>
                    <a:pt x="112" y="114"/>
                  </a:cubicBezTo>
                  <a:cubicBezTo>
                    <a:pt x="111" y="119"/>
                    <a:pt x="109" y="125"/>
                    <a:pt x="107" y="130"/>
                  </a:cubicBezTo>
                  <a:cubicBezTo>
                    <a:pt x="107" y="132"/>
                    <a:pt x="106" y="132"/>
                    <a:pt x="106" y="132"/>
                  </a:cubicBezTo>
                  <a:cubicBezTo>
                    <a:pt x="105" y="133"/>
                    <a:pt x="105" y="133"/>
                    <a:pt x="105" y="133"/>
                  </a:cubicBezTo>
                  <a:cubicBezTo>
                    <a:pt x="104" y="133"/>
                    <a:pt x="104" y="133"/>
                    <a:pt x="104" y="133"/>
                  </a:cubicBezTo>
                  <a:cubicBezTo>
                    <a:pt x="104" y="133"/>
                    <a:pt x="104" y="133"/>
                    <a:pt x="104" y="133"/>
                  </a:cubicBezTo>
                  <a:moveTo>
                    <a:pt x="89" y="124"/>
                  </a:moveTo>
                  <a:cubicBezTo>
                    <a:pt x="89" y="124"/>
                    <a:pt x="89" y="124"/>
                    <a:pt x="89" y="124"/>
                  </a:cubicBezTo>
                  <a:cubicBezTo>
                    <a:pt x="88" y="124"/>
                    <a:pt x="86" y="124"/>
                    <a:pt x="86" y="123"/>
                  </a:cubicBezTo>
                  <a:cubicBezTo>
                    <a:pt x="85" y="123"/>
                    <a:pt x="84" y="123"/>
                    <a:pt x="84" y="122"/>
                  </a:cubicBezTo>
                  <a:cubicBezTo>
                    <a:pt x="84" y="122"/>
                    <a:pt x="84" y="121"/>
                    <a:pt x="83" y="121"/>
                  </a:cubicBezTo>
                  <a:cubicBezTo>
                    <a:pt x="83" y="119"/>
                    <a:pt x="83" y="117"/>
                    <a:pt x="83" y="116"/>
                  </a:cubicBezTo>
                  <a:cubicBezTo>
                    <a:pt x="83" y="116"/>
                    <a:pt x="83" y="116"/>
                    <a:pt x="83" y="116"/>
                  </a:cubicBezTo>
                  <a:cubicBezTo>
                    <a:pt x="83" y="113"/>
                    <a:pt x="84" y="110"/>
                    <a:pt x="86" y="106"/>
                  </a:cubicBezTo>
                  <a:cubicBezTo>
                    <a:pt x="87" y="105"/>
                    <a:pt x="87" y="104"/>
                    <a:pt x="87" y="104"/>
                  </a:cubicBezTo>
                  <a:cubicBezTo>
                    <a:pt x="88" y="103"/>
                    <a:pt x="88" y="103"/>
                    <a:pt x="88" y="103"/>
                  </a:cubicBezTo>
                  <a:cubicBezTo>
                    <a:pt x="88" y="102"/>
                    <a:pt x="88" y="102"/>
                    <a:pt x="88" y="102"/>
                  </a:cubicBezTo>
                  <a:cubicBezTo>
                    <a:pt x="89" y="101"/>
                    <a:pt x="89" y="100"/>
                    <a:pt x="90" y="99"/>
                  </a:cubicBezTo>
                  <a:cubicBezTo>
                    <a:pt x="91" y="98"/>
                    <a:pt x="93" y="97"/>
                    <a:pt x="94" y="97"/>
                  </a:cubicBezTo>
                  <a:cubicBezTo>
                    <a:pt x="94" y="97"/>
                    <a:pt x="94" y="97"/>
                    <a:pt x="94" y="97"/>
                  </a:cubicBezTo>
                  <a:cubicBezTo>
                    <a:pt x="95" y="97"/>
                    <a:pt x="96" y="97"/>
                    <a:pt x="96" y="97"/>
                  </a:cubicBezTo>
                  <a:cubicBezTo>
                    <a:pt x="97" y="97"/>
                    <a:pt x="98" y="98"/>
                    <a:pt x="99" y="99"/>
                  </a:cubicBezTo>
                  <a:cubicBezTo>
                    <a:pt x="99" y="101"/>
                    <a:pt x="100" y="102"/>
                    <a:pt x="100" y="104"/>
                  </a:cubicBezTo>
                  <a:cubicBezTo>
                    <a:pt x="100" y="104"/>
                    <a:pt x="100" y="105"/>
                    <a:pt x="100" y="106"/>
                  </a:cubicBezTo>
                  <a:cubicBezTo>
                    <a:pt x="100" y="106"/>
                    <a:pt x="100" y="106"/>
                    <a:pt x="100" y="106"/>
                  </a:cubicBezTo>
                  <a:cubicBezTo>
                    <a:pt x="100" y="107"/>
                    <a:pt x="100" y="107"/>
                    <a:pt x="99" y="108"/>
                  </a:cubicBezTo>
                  <a:cubicBezTo>
                    <a:pt x="98" y="111"/>
                    <a:pt x="97" y="114"/>
                    <a:pt x="96" y="117"/>
                  </a:cubicBezTo>
                  <a:cubicBezTo>
                    <a:pt x="94" y="120"/>
                    <a:pt x="93" y="122"/>
                    <a:pt x="91" y="123"/>
                  </a:cubicBezTo>
                  <a:cubicBezTo>
                    <a:pt x="90" y="124"/>
                    <a:pt x="90" y="124"/>
                    <a:pt x="89" y="124"/>
                  </a:cubicBezTo>
                  <a:moveTo>
                    <a:pt x="75" y="112"/>
                  </a:moveTo>
                  <a:cubicBezTo>
                    <a:pt x="75" y="112"/>
                    <a:pt x="75" y="112"/>
                    <a:pt x="75" y="112"/>
                  </a:cubicBezTo>
                  <a:cubicBezTo>
                    <a:pt x="74" y="112"/>
                    <a:pt x="74" y="112"/>
                    <a:pt x="74" y="112"/>
                  </a:cubicBezTo>
                  <a:cubicBezTo>
                    <a:pt x="74" y="112"/>
                    <a:pt x="73" y="112"/>
                    <a:pt x="72" y="111"/>
                  </a:cubicBezTo>
                  <a:cubicBezTo>
                    <a:pt x="72" y="110"/>
                    <a:pt x="72" y="110"/>
                    <a:pt x="72" y="109"/>
                  </a:cubicBezTo>
                  <a:cubicBezTo>
                    <a:pt x="72" y="109"/>
                    <a:pt x="72" y="109"/>
                    <a:pt x="72" y="109"/>
                  </a:cubicBezTo>
                  <a:cubicBezTo>
                    <a:pt x="72" y="108"/>
                    <a:pt x="72" y="108"/>
                    <a:pt x="72" y="107"/>
                  </a:cubicBezTo>
                  <a:cubicBezTo>
                    <a:pt x="73" y="103"/>
                    <a:pt x="74" y="100"/>
                    <a:pt x="76" y="97"/>
                  </a:cubicBezTo>
                  <a:cubicBezTo>
                    <a:pt x="76" y="96"/>
                    <a:pt x="77" y="95"/>
                    <a:pt x="77" y="94"/>
                  </a:cubicBezTo>
                  <a:cubicBezTo>
                    <a:pt x="78" y="94"/>
                    <a:pt x="78" y="93"/>
                    <a:pt x="79" y="93"/>
                  </a:cubicBezTo>
                  <a:cubicBezTo>
                    <a:pt x="79" y="93"/>
                    <a:pt x="79" y="93"/>
                    <a:pt x="79" y="93"/>
                  </a:cubicBezTo>
                  <a:cubicBezTo>
                    <a:pt x="79" y="93"/>
                    <a:pt x="79" y="93"/>
                    <a:pt x="79" y="93"/>
                  </a:cubicBezTo>
                  <a:cubicBezTo>
                    <a:pt x="79" y="93"/>
                    <a:pt x="79" y="93"/>
                    <a:pt x="79" y="93"/>
                  </a:cubicBezTo>
                  <a:cubicBezTo>
                    <a:pt x="80" y="93"/>
                    <a:pt x="81" y="94"/>
                    <a:pt x="82" y="94"/>
                  </a:cubicBezTo>
                  <a:cubicBezTo>
                    <a:pt x="83" y="95"/>
                    <a:pt x="84" y="96"/>
                    <a:pt x="84" y="98"/>
                  </a:cubicBezTo>
                  <a:cubicBezTo>
                    <a:pt x="84" y="99"/>
                    <a:pt x="84" y="100"/>
                    <a:pt x="83" y="101"/>
                  </a:cubicBezTo>
                  <a:cubicBezTo>
                    <a:pt x="83" y="102"/>
                    <a:pt x="82" y="103"/>
                    <a:pt x="82" y="104"/>
                  </a:cubicBezTo>
                  <a:cubicBezTo>
                    <a:pt x="81" y="106"/>
                    <a:pt x="80" y="107"/>
                    <a:pt x="79" y="109"/>
                  </a:cubicBezTo>
                  <a:cubicBezTo>
                    <a:pt x="79" y="109"/>
                    <a:pt x="78" y="110"/>
                    <a:pt x="78" y="110"/>
                  </a:cubicBezTo>
                  <a:cubicBezTo>
                    <a:pt x="78" y="111"/>
                    <a:pt x="76" y="112"/>
                    <a:pt x="75" y="112"/>
                  </a:cubicBezTo>
                  <a:moveTo>
                    <a:pt x="36" y="90"/>
                  </a:moveTo>
                  <a:cubicBezTo>
                    <a:pt x="36" y="90"/>
                    <a:pt x="35" y="90"/>
                    <a:pt x="34" y="90"/>
                  </a:cubicBezTo>
                  <a:cubicBezTo>
                    <a:pt x="34" y="90"/>
                    <a:pt x="34" y="90"/>
                    <a:pt x="33" y="89"/>
                  </a:cubicBezTo>
                  <a:cubicBezTo>
                    <a:pt x="34" y="89"/>
                    <a:pt x="34" y="88"/>
                    <a:pt x="34" y="88"/>
                  </a:cubicBezTo>
                  <a:cubicBezTo>
                    <a:pt x="35" y="88"/>
                    <a:pt x="35" y="88"/>
                    <a:pt x="35" y="88"/>
                  </a:cubicBezTo>
                  <a:cubicBezTo>
                    <a:pt x="35" y="89"/>
                    <a:pt x="36" y="89"/>
                    <a:pt x="36" y="89"/>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moveTo>
                    <a:pt x="213" y="87"/>
                  </a:moveTo>
                  <a:cubicBezTo>
                    <a:pt x="212" y="87"/>
                    <a:pt x="212" y="87"/>
                    <a:pt x="211" y="87"/>
                  </a:cubicBezTo>
                  <a:cubicBezTo>
                    <a:pt x="212" y="86"/>
                    <a:pt x="212" y="86"/>
                    <a:pt x="212" y="86"/>
                  </a:cubicBezTo>
                  <a:cubicBezTo>
                    <a:pt x="213" y="86"/>
                    <a:pt x="213" y="86"/>
                    <a:pt x="214" y="86"/>
                  </a:cubicBezTo>
                  <a:cubicBezTo>
                    <a:pt x="214" y="86"/>
                    <a:pt x="214" y="86"/>
                    <a:pt x="214" y="86"/>
                  </a:cubicBezTo>
                  <a:cubicBezTo>
                    <a:pt x="214" y="86"/>
                    <a:pt x="213" y="87"/>
                    <a:pt x="213" y="87"/>
                  </a:cubicBezTo>
                  <a:moveTo>
                    <a:pt x="209" y="85"/>
                  </a:moveTo>
                  <a:cubicBezTo>
                    <a:pt x="208" y="85"/>
                    <a:pt x="208" y="85"/>
                    <a:pt x="208" y="85"/>
                  </a:cubicBezTo>
                  <a:cubicBezTo>
                    <a:pt x="208" y="85"/>
                    <a:pt x="208" y="85"/>
                    <a:pt x="208" y="85"/>
                  </a:cubicBezTo>
                  <a:cubicBezTo>
                    <a:pt x="208" y="84"/>
                    <a:pt x="208" y="84"/>
                    <a:pt x="208" y="84"/>
                  </a:cubicBezTo>
                  <a:cubicBezTo>
                    <a:pt x="209" y="84"/>
                    <a:pt x="209" y="85"/>
                    <a:pt x="210" y="85"/>
                  </a:cubicBezTo>
                  <a:cubicBezTo>
                    <a:pt x="210" y="85"/>
                    <a:pt x="210" y="85"/>
                    <a:pt x="210" y="85"/>
                  </a:cubicBezTo>
                  <a:cubicBezTo>
                    <a:pt x="210" y="85"/>
                    <a:pt x="210" y="85"/>
                    <a:pt x="210" y="85"/>
                  </a:cubicBezTo>
                  <a:cubicBezTo>
                    <a:pt x="209" y="85"/>
                    <a:pt x="209" y="85"/>
                    <a:pt x="209" y="85"/>
                  </a:cubicBezTo>
                  <a:moveTo>
                    <a:pt x="31" y="88"/>
                  </a:moveTo>
                  <a:cubicBezTo>
                    <a:pt x="31" y="88"/>
                    <a:pt x="31" y="88"/>
                    <a:pt x="31" y="88"/>
                  </a:cubicBezTo>
                  <a:cubicBezTo>
                    <a:pt x="31" y="88"/>
                    <a:pt x="30" y="88"/>
                    <a:pt x="30" y="87"/>
                  </a:cubicBezTo>
                  <a:cubicBezTo>
                    <a:pt x="30" y="87"/>
                    <a:pt x="30" y="87"/>
                    <a:pt x="30" y="87"/>
                  </a:cubicBezTo>
                  <a:cubicBezTo>
                    <a:pt x="31" y="85"/>
                    <a:pt x="32" y="83"/>
                    <a:pt x="33" y="82"/>
                  </a:cubicBezTo>
                  <a:cubicBezTo>
                    <a:pt x="33" y="82"/>
                    <a:pt x="33" y="83"/>
                    <a:pt x="33" y="83"/>
                  </a:cubicBezTo>
                  <a:cubicBezTo>
                    <a:pt x="33" y="84"/>
                    <a:pt x="33" y="84"/>
                    <a:pt x="33" y="85"/>
                  </a:cubicBezTo>
                  <a:cubicBezTo>
                    <a:pt x="32" y="86"/>
                    <a:pt x="32" y="87"/>
                    <a:pt x="31" y="88"/>
                  </a:cubicBezTo>
                  <a:moveTo>
                    <a:pt x="206" y="83"/>
                  </a:moveTo>
                  <a:cubicBezTo>
                    <a:pt x="206" y="82"/>
                    <a:pt x="205" y="82"/>
                    <a:pt x="205" y="82"/>
                  </a:cubicBezTo>
                  <a:cubicBezTo>
                    <a:pt x="206" y="81"/>
                    <a:pt x="206" y="81"/>
                    <a:pt x="206" y="81"/>
                  </a:cubicBezTo>
                  <a:cubicBezTo>
                    <a:pt x="206" y="82"/>
                    <a:pt x="206" y="82"/>
                    <a:pt x="206" y="82"/>
                  </a:cubicBezTo>
                  <a:cubicBezTo>
                    <a:pt x="206" y="83"/>
                    <a:pt x="206" y="83"/>
                    <a:pt x="206" y="83"/>
                  </a:cubicBezTo>
                  <a:moveTo>
                    <a:pt x="27" y="86"/>
                  </a:moveTo>
                  <a:cubicBezTo>
                    <a:pt x="27" y="86"/>
                    <a:pt x="26" y="86"/>
                    <a:pt x="26" y="85"/>
                  </a:cubicBezTo>
                  <a:cubicBezTo>
                    <a:pt x="28" y="82"/>
                    <a:pt x="30" y="78"/>
                    <a:pt x="33" y="75"/>
                  </a:cubicBezTo>
                  <a:cubicBezTo>
                    <a:pt x="33" y="76"/>
                    <a:pt x="33" y="77"/>
                    <a:pt x="33" y="79"/>
                  </a:cubicBezTo>
                  <a:cubicBezTo>
                    <a:pt x="33" y="79"/>
                    <a:pt x="33" y="79"/>
                    <a:pt x="33" y="79"/>
                  </a:cubicBezTo>
                  <a:cubicBezTo>
                    <a:pt x="32" y="79"/>
                    <a:pt x="32" y="79"/>
                    <a:pt x="32" y="79"/>
                  </a:cubicBezTo>
                  <a:cubicBezTo>
                    <a:pt x="30" y="81"/>
                    <a:pt x="29" y="84"/>
                    <a:pt x="27" y="86"/>
                  </a:cubicBezTo>
                  <a:moveTo>
                    <a:pt x="71" y="95"/>
                  </a:moveTo>
                  <a:cubicBezTo>
                    <a:pt x="65" y="86"/>
                    <a:pt x="56" y="80"/>
                    <a:pt x="45" y="76"/>
                  </a:cubicBezTo>
                  <a:cubicBezTo>
                    <a:pt x="46" y="61"/>
                    <a:pt x="51" y="45"/>
                    <a:pt x="61" y="33"/>
                  </a:cubicBezTo>
                  <a:cubicBezTo>
                    <a:pt x="61" y="32"/>
                    <a:pt x="62" y="32"/>
                    <a:pt x="62" y="32"/>
                  </a:cubicBezTo>
                  <a:cubicBezTo>
                    <a:pt x="62" y="32"/>
                    <a:pt x="62" y="32"/>
                    <a:pt x="62" y="32"/>
                  </a:cubicBezTo>
                  <a:cubicBezTo>
                    <a:pt x="62" y="32"/>
                    <a:pt x="62" y="32"/>
                    <a:pt x="62" y="32"/>
                  </a:cubicBezTo>
                  <a:cubicBezTo>
                    <a:pt x="63" y="32"/>
                    <a:pt x="63" y="32"/>
                    <a:pt x="63" y="32"/>
                  </a:cubicBezTo>
                  <a:cubicBezTo>
                    <a:pt x="63" y="32"/>
                    <a:pt x="63" y="32"/>
                    <a:pt x="63" y="32"/>
                  </a:cubicBezTo>
                  <a:cubicBezTo>
                    <a:pt x="63" y="32"/>
                    <a:pt x="63" y="32"/>
                    <a:pt x="64" y="32"/>
                  </a:cubicBezTo>
                  <a:cubicBezTo>
                    <a:pt x="69" y="33"/>
                    <a:pt x="74" y="34"/>
                    <a:pt x="80" y="36"/>
                  </a:cubicBezTo>
                  <a:cubicBezTo>
                    <a:pt x="78" y="38"/>
                    <a:pt x="76" y="39"/>
                    <a:pt x="73" y="41"/>
                  </a:cubicBezTo>
                  <a:cubicBezTo>
                    <a:pt x="71" y="43"/>
                    <a:pt x="70" y="45"/>
                    <a:pt x="70" y="48"/>
                  </a:cubicBezTo>
                  <a:cubicBezTo>
                    <a:pt x="70" y="50"/>
                    <a:pt x="70" y="51"/>
                    <a:pt x="71" y="53"/>
                  </a:cubicBezTo>
                  <a:cubicBezTo>
                    <a:pt x="72" y="54"/>
                    <a:pt x="74" y="56"/>
                    <a:pt x="76" y="56"/>
                  </a:cubicBezTo>
                  <a:cubicBezTo>
                    <a:pt x="78" y="57"/>
                    <a:pt x="81" y="57"/>
                    <a:pt x="83" y="57"/>
                  </a:cubicBezTo>
                  <a:cubicBezTo>
                    <a:pt x="85" y="57"/>
                    <a:pt x="87" y="57"/>
                    <a:pt x="88" y="57"/>
                  </a:cubicBezTo>
                  <a:cubicBezTo>
                    <a:pt x="96" y="55"/>
                    <a:pt x="102" y="50"/>
                    <a:pt x="108" y="47"/>
                  </a:cubicBezTo>
                  <a:cubicBezTo>
                    <a:pt x="112" y="44"/>
                    <a:pt x="118" y="42"/>
                    <a:pt x="122" y="42"/>
                  </a:cubicBezTo>
                  <a:cubicBezTo>
                    <a:pt x="123" y="42"/>
                    <a:pt x="123" y="42"/>
                    <a:pt x="123" y="42"/>
                  </a:cubicBezTo>
                  <a:cubicBezTo>
                    <a:pt x="125" y="42"/>
                    <a:pt x="127" y="43"/>
                    <a:pt x="128" y="44"/>
                  </a:cubicBezTo>
                  <a:cubicBezTo>
                    <a:pt x="128" y="44"/>
                    <a:pt x="128" y="44"/>
                    <a:pt x="128" y="44"/>
                  </a:cubicBezTo>
                  <a:cubicBezTo>
                    <a:pt x="131" y="48"/>
                    <a:pt x="134" y="52"/>
                    <a:pt x="138" y="55"/>
                  </a:cubicBezTo>
                  <a:cubicBezTo>
                    <a:pt x="142" y="57"/>
                    <a:pt x="146" y="59"/>
                    <a:pt x="149" y="61"/>
                  </a:cubicBezTo>
                  <a:cubicBezTo>
                    <a:pt x="164" y="68"/>
                    <a:pt x="177" y="76"/>
                    <a:pt x="190" y="86"/>
                  </a:cubicBezTo>
                  <a:cubicBezTo>
                    <a:pt x="190" y="86"/>
                    <a:pt x="191" y="86"/>
                    <a:pt x="191" y="87"/>
                  </a:cubicBezTo>
                  <a:cubicBezTo>
                    <a:pt x="193" y="88"/>
                    <a:pt x="194" y="89"/>
                    <a:pt x="196" y="90"/>
                  </a:cubicBezTo>
                  <a:cubicBezTo>
                    <a:pt x="197" y="91"/>
                    <a:pt x="198" y="92"/>
                    <a:pt x="199" y="93"/>
                  </a:cubicBezTo>
                  <a:cubicBezTo>
                    <a:pt x="200" y="95"/>
                    <a:pt x="200" y="96"/>
                    <a:pt x="200" y="97"/>
                  </a:cubicBezTo>
                  <a:cubicBezTo>
                    <a:pt x="200" y="99"/>
                    <a:pt x="200" y="100"/>
                    <a:pt x="199" y="101"/>
                  </a:cubicBezTo>
                  <a:cubicBezTo>
                    <a:pt x="198" y="103"/>
                    <a:pt x="195" y="105"/>
                    <a:pt x="193" y="105"/>
                  </a:cubicBezTo>
                  <a:cubicBezTo>
                    <a:pt x="193" y="105"/>
                    <a:pt x="193" y="105"/>
                    <a:pt x="193" y="105"/>
                  </a:cubicBezTo>
                  <a:cubicBezTo>
                    <a:pt x="192" y="105"/>
                    <a:pt x="192" y="105"/>
                    <a:pt x="192" y="105"/>
                  </a:cubicBezTo>
                  <a:cubicBezTo>
                    <a:pt x="191" y="105"/>
                    <a:pt x="189" y="104"/>
                    <a:pt x="188" y="103"/>
                  </a:cubicBezTo>
                  <a:cubicBezTo>
                    <a:pt x="174" y="98"/>
                    <a:pt x="161" y="91"/>
                    <a:pt x="148" y="84"/>
                  </a:cubicBezTo>
                  <a:cubicBezTo>
                    <a:pt x="147" y="83"/>
                    <a:pt x="147" y="83"/>
                    <a:pt x="147" y="83"/>
                  </a:cubicBezTo>
                  <a:cubicBezTo>
                    <a:pt x="146" y="83"/>
                    <a:pt x="145" y="84"/>
                    <a:pt x="145" y="84"/>
                  </a:cubicBezTo>
                  <a:cubicBezTo>
                    <a:pt x="144" y="86"/>
                    <a:pt x="144" y="87"/>
                    <a:pt x="145" y="88"/>
                  </a:cubicBezTo>
                  <a:cubicBezTo>
                    <a:pt x="158" y="95"/>
                    <a:pt x="171" y="102"/>
                    <a:pt x="185" y="107"/>
                  </a:cubicBezTo>
                  <a:cubicBezTo>
                    <a:pt x="185" y="108"/>
                    <a:pt x="185" y="109"/>
                    <a:pt x="185" y="109"/>
                  </a:cubicBezTo>
                  <a:cubicBezTo>
                    <a:pt x="185" y="112"/>
                    <a:pt x="183" y="115"/>
                    <a:pt x="180" y="116"/>
                  </a:cubicBezTo>
                  <a:cubicBezTo>
                    <a:pt x="179" y="117"/>
                    <a:pt x="177" y="118"/>
                    <a:pt x="175" y="118"/>
                  </a:cubicBezTo>
                  <a:cubicBezTo>
                    <a:pt x="173" y="118"/>
                    <a:pt x="172" y="117"/>
                    <a:pt x="170" y="117"/>
                  </a:cubicBezTo>
                  <a:cubicBezTo>
                    <a:pt x="167" y="116"/>
                    <a:pt x="163" y="114"/>
                    <a:pt x="160" y="112"/>
                  </a:cubicBezTo>
                  <a:cubicBezTo>
                    <a:pt x="155" y="109"/>
                    <a:pt x="150" y="105"/>
                    <a:pt x="145" y="102"/>
                  </a:cubicBezTo>
                  <a:cubicBezTo>
                    <a:pt x="146" y="101"/>
                    <a:pt x="146" y="100"/>
                    <a:pt x="145" y="100"/>
                  </a:cubicBezTo>
                  <a:cubicBezTo>
                    <a:pt x="145" y="99"/>
                    <a:pt x="144" y="99"/>
                    <a:pt x="143" y="99"/>
                  </a:cubicBezTo>
                  <a:cubicBezTo>
                    <a:pt x="143" y="99"/>
                    <a:pt x="142" y="99"/>
                    <a:pt x="142" y="99"/>
                  </a:cubicBezTo>
                  <a:cubicBezTo>
                    <a:pt x="141" y="99"/>
                    <a:pt x="140" y="100"/>
                    <a:pt x="140" y="100"/>
                  </a:cubicBezTo>
                  <a:cubicBezTo>
                    <a:pt x="139" y="101"/>
                    <a:pt x="139" y="102"/>
                    <a:pt x="139" y="102"/>
                  </a:cubicBezTo>
                  <a:cubicBezTo>
                    <a:pt x="139" y="103"/>
                    <a:pt x="139" y="104"/>
                    <a:pt x="140" y="104"/>
                  </a:cubicBezTo>
                  <a:cubicBezTo>
                    <a:pt x="146" y="108"/>
                    <a:pt x="151" y="112"/>
                    <a:pt x="157" y="116"/>
                  </a:cubicBezTo>
                  <a:cubicBezTo>
                    <a:pt x="160" y="118"/>
                    <a:pt x="164" y="120"/>
                    <a:pt x="167" y="121"/>
                  </a:cubicBezTo>
                  <a:cubicBezTo>
                    <a:pt x="167" y="122"/>
                    <a:pt x="167" y="122"/>
                    <a:pt x="167" y="122"/>
                  </a:cubicBezTo>
                  <a:cubicBezTo>
                    <a:pt x="167" y="123"/>
                    <a:pt x="167" y="124"/>
                    <a:pt x="167" y="125"/>
                  </a:cubicBezTo>
                  <a:cubicBezTo>
                    <a:pt x="167" y="126"/>
                    <a:pt x="166" y="126"/>
                    <a:pt x="165" y="127"/>
                  </a:cubicBezTo>
                  <a:cubicBezTo>
                    <a:pt x="164" y="129"/>
                    <a:pt x="162" y="130"/>
                    <a:pt x="159" y="130"/>
                  </a:cubicBezTo>
                  <a:cubicBezTo>
                    <a:pt x="158" y="130"/>
                    <a:pt x="157" y="130"/>
                    <a:pt x="157" y="129"/>
                  </a:cubicBezTo>
                  <a:cubicBezTo>
                    <a:pt x="153" y="129"/>
                    <a:pt x="150" y="126"/>
                    <a:pt x="147" y="124"/>
                  </a:cubicBezTo>
                  <a:cubicBezTo>
                    <a:pt x="143" y="121"/>
                    <a:pt x="139" y="119"/>
                    <a:pt x="136" y="116"/>
                  </a:cubicBezTo>
                  <a:cubicBezTo>
                    <a:pt x="135" y="116"/>
                    <a:pt x="135" y="116"/>
                    <a:pt x="134" y="116"/>
                  </a:cubicBezTo>
                  <a:cubicBezTo>
                    <a:pt x="134" y="116"/>
                    <a:pt x="133" y="116"/>
                    <a:pt x="132" y="117"/>
                  </a:cubicBezTo>
                  <a:cubicBezTo>
                    <a:pt x="132" y="118"/>
                    <a:pt x="132" y="119"/>
                    <a:pt x="133" y="120"/>
                  </a:cubicBezTo>
                  <a:cubicBezTo>
                    <a:pt x="137" y="123"/>
                    <a:pt x="140" y="125"/>
                    <a:pt x="144" y="128"/>
                  </a:cubicBezTo>
                  <a:cubicBezTo>
                    <a:pt x="145" y="129"/>
                    <a:pt x="146" y="129"/>
                    <a:pt x="147" y="130"/>
                  </a:cubicBezTo>
                  <a:cubicBezTo>
                    <a:pt x="148" y="131"/>
                    <a:pt x="148" y="132"/>
                    <a:pt x="149" y="133"/>
                  </a:cubicBezTo>
                  <a:cubicBezTo>
                    <a:pt x="149" y="134"/>
                    <a:pt x="149" y="135"/>
                    <a:pt x="149" y="135"/>
                  </a:cubicBezTo>
                  <a:cubicBezTo>
                    <a:pt x="149" y="136"/>
                    <a:pt x="149" y="136"/>
                    <a:pt x="149" y="136"/>
                  </a:cubicBezTo>
                  <a:cubicBezTo>
                    <a:pt x="149" y="138"/>
                    <a:pt x="148" y="139"/>
                    <a:pt x="147" y="140"/>
                  </a:cubicBezTo>
                  <a:cubicBezTo>
                    <a:pt x="146" y="140"/>
                    <a:pt x="145" y="141"/>
                    <a:pt x="144" y="141"/>
                  </a:cubicBezTo>
                  <a:cubicBezTo>
                    <a:pt x="143" y="141"/>
                    <a:pt x="143" y="141"/>
                    <a:pt x="143" y="141"/>
                  </a:cubicBezTo>
                  <a:cubicBezTo>
                    <a:pt x="143" y="141"/>
                    <a:pt x="143" y="141"/>
                    <a:pt x="143" y="141"/>
                  </a:cubicBezTo>
                  <a:cubicBezTo>
                    <a:pt x="142" y="141"/>
                    <a:pt x="141" y="141"/>
                    <a:pt x="140" y="140"/>
                  </a:cubicBezTo>
                  <a:cubicBezTo>
                    <a:pt x="140" y="140"/>
                    <a:pt x="140" y="140"/>
                    <a:pt x="140" y="140"/>
                  </a:cubicBezTo>
                  <a:cubicBezTo>
                    <a:pt x="134" y="138"/>
                    <a:pt x="132" y="136"/>
                    <a:pt x="126" y="133"/>
                  </a:cubicBezTo>
                  <a:cubicBezTo>
                    <a:pt x="126" y="133"/>
                    <a:pt x="126" y="133"/>
                    <a:pt x="126" y="133"/>
                  </a:cubicBezTo>
                  <a:cubicBezTo>
                    <a:pt x="127" y="132"/>
                    <a:pt x="127" y="131"/>
                    <a:pt x="128" y="129"/>
                  </a:cubicBezTo>
                  <a:cubicBezTo>
                    <a:pt x="128" y="128"/>
                    <a:pt x="129" y="126"/>
                    <a:pt x="129" y="125"/>
                  </a:cubicBezTo>
                  <a:cubicBezTo>
                    <a:pt x="129" y="125"/>
                    <a:pt x="129" y="125"/>
                    <a:pt x="129" y="125"/>
                  </a:cubicBezTo>
                  <a:cubicBezTo>
                    <a:pt x="129" y="123"/>
                    <a:pt x="128" y="121"/>
                    <a:pt x="127" y="119"/>
                  </a:cubicBezTo>
                  <a:cubicBezTo>
                    <a:pt x="126" y="118"/>
                    <a:pt x="125" y="117"/>
                    <a:pt x="123" y="116"/>
                  </a:cubicBezTo>
                  <a:cubicBezTo>
                    <a:pt x="122" y="115"/>
                    <a:pt x="120" y="115"/>
                    <a:pt x="119" y="115"/>
                  </a:cubicBezTo>
                  <a:cubicBezTo>
                    <a:pt x="119" y="115"/>
                    <a:pt x="119" y="115"/>
                    <a:pt x="119" y="115"/>
                  </a:cubicBezTo>
                  <a:cubicBezTo>
                    <a:pt x="118" y="115"/>
                    <a:pt x="118" y="115"/>
                    <a:pt x="117" y="115"/>
                  </a:cubicBezTo>
                  <a:cubicBezTo>
                    <a:pt x="118" y="113"/>
                    <a:pt x="118" y="112"/>
                    <a:pt x="118" y="110"/>
                  </a:cubicBezTo>
                  <a:cubicBezTo>
                    <a:pt x="118" y="109"/>
                    <a:pt x="118" y="108"/>
                    <a:pt x="118" y="108"/>
                  </a:cubicBezTo>
                  <a:cubicBezTo>
                    <a:pt x="117" y="104"/>
                    <a:pt x="114" y="101"/>
                    <a:pt x="110" y="100"/>
                  </a:cubicBezTo>
                  <a:cubicBezTo>
                    <a:pt x="110" y="100"/>
                    <a:pt x="110" y="100"/>
                    <a:pt x="110" y="100"/>
                  </a:cubicBezTo>
                  <a:cubicBezTo>
                    <a:pt x="110" y="100"/>
                    <a:pt x="110" y="100"/>
                    <a:pt x="110" y="100"/>
                  </a:cubicBezTo>
                  <a:cubicBezTo>
                    <a:pt x="110" y="100"/>
                    <a:pt x="110" y="100"/>
                    <a:pt x="110" y="100"/>
                  </a:cubicBezTo>
                  <a:cubicBezTo>
                    <a:pt x="109" y="100"/>
                    <a:pt x="109" y="100"/>
                    <a:pt x="109" y="100"/>
                  </a:cubicBezTo>
                  <a:cubicBezTo>
                    <a:pt x="107" y="100"/>
                    <a:pt x="106" y="100"/>
                    <a:pt x="105" y="101"/>
                  </a:cubicBezTo>
                  <a:cubicBezTo>
                    <a:pt x="104" y="99"/>
                    <a:pt x="103" y="98"/>
                    <a:pt x="102" y="96"/>
                  </a:cubicBezTo>
                  <a:cubicBezTo>
                    <a:pt x="101" y="95"/>
                    <a:pt x="99" y="94"/>
                    <a:pt x="98" y="93"/>
                  </a:cubicBezTo>
                  <a:cubicBezTo>
                    <a:pt x="97" y="92"/>
                    <a:pt x="96" y="92"/>
                    <a:pt x="94" y="92"/>
                  </a:cubicBezTo>
                  <a:cubicBezTo>
                    <a:pt x="92" y="92"/>
                    <a:pt x="90" y="93"/>
                    <a:pt x="88" y="95"/>
                  </a:cubicBezTo>
                  <a:cubicBezTo>
                    <a:pt x="87" y="93"/>
                    <a:pt x="86" y="91"/>
                    <a:pt x="85" y="90"/>
                  </a:cubicBezTo>
                  <a:cubicBezTo>
                    <a:pt x="83" y="89"/>
                    <a:pt x="81" y="88"/>
                    <a:pt x="79" y="88"/>
                  </a:cubicBezTo>
                  <a:cubicBezTo>
                    <a:pt x="79" y="88"/>
                    <a:pt x="78" y="88"/>
                    <a:pt x="78" y="89"/>
                  </a:cubicBezTo>
                  <a:cubicBezTo>
                    <a:pt x="78" y="89"/>
                    <a:pt x="78" y="89"/>
                    <a:pt x="78" y="89"/>
                  </a:cubicBezTo>
                  <a:cubicBezTo>
                    <a:pt x="78" y="89"/>
                    <a:pt x="78" y="89"/>
                    <a:pt x="78" y="89"/>
                  </a:cubicBezTo>
                  <a:cubicBezTo>
                    <a:pt x="76" y="89"/>
                    <a:pt x="75" y="90"/>
                    <a:pt x="74" y="91"/>
                  </a:cubicBezTo>
                  <a:cubicBezTo>
                    <a:pt x="73" y="92"/>
                    <a:pt x="72" y="94"/>
                    <a:pt x="71" y="95"/>
                  </a:cubicBezTo>
                  <a:cubicBezTo>
                    <a:pt x="71" y="95"/>
                    <a:pt x="71" y="95"/>
                    <a:pt x="71" y="95"/>
                  </a:cubicBezTo>
                  <a:moveTo>
                    <a:pt x="83" y="53"/>
                  </a:moveTo>
                  <a:cubicBezTo>
                    <a:pt x="81" y="53"/>
                    <a:pt x="79" y="52"/>
                    <a:pt x="77" y="52"/>
                  </a:cubicBezTo>
                  <a:cubicBezTo>
                    <a:pt x="76" y="51"/>
                    <a:pt x="76" y="51"/>
                    <a:pt x="75" y="50"/>
                  </a:cubicBezTo>
                  <a:cubicBezTo>
                    <a:pt x="75" y="50"/>
                    <a:pt x="75" y="49"/>
                    <a:pt x="75" y="48"/>
                  </a:cubicBezTo>
                  <a:cubicBezTo>
                    <a:pt x="75" y="47"/>
                    <a:pt x="75" y="46"/>
                    <a:pt x="76" y="45"/>
                  </a:cubicBezTo>
                  <a:cubicBezTo>
                    <a:pt x="81" y="41"/>
                    <a:pt x="85" y="38"/>
                    <a:pt x="88" y="34"/>
                  </a:cubicBezTo>
                  <a:cubicBezTo>
                    <a:pt x="90" y="32"/>
                    <a:pt x="92" y="30"/>
                    <a:pt x="94" y="29"/>
                  </a:cubicBezTo>
                  <a:cubicBezTo>
                    <a:pt x="95" y="28"/>
                    <a:pt x="97" y="27"/>
                    <a:pt x="99" y="26"/>
                  </a:cubicBezTo>
                  <a:cubicBezTo>
                    <a:pt x="108" y="24"/>
                    <a:pt x="117" y="22"/>
                    <a:pt x="125" y="22"/>
                  </a:cubicBezTo>
                  <a:cubicBezTo>
                    <a:pt x="136" y="22"/>
                    <a:pt x="147" y="24"/>
                    <a:pt x="157" y="28"/>
                  </a:cubicBezTo>
                  <a:cubicBezTo>
                    <a:pt x="162" y="31"/>
                    <a:pt x="168" y="33"/>
                    <a:pt x="174" y="34"/>
                  </a:cubicBezTo>
                  <a:cubicBezTo>
                    <a:pt x="174" y="34"/>
                    <a:pt x="174" y="34"/>
                    <a:pt x="174" y="34"/>
                  </a:cubicBezTo>
                  <a:cubicBezTo>
                    <a:pt x="175" y="34"/>
                    <a:pt x="176" y="34"/>
                    <a:pt x="176" y="34"/>
                  </a:cubicBezTo>
                  <a:cubicBezTo>
                    <a:pt x="182" y="34"/>
                    <a:pt x="188" y="32"/>
                    <a:pt x="192" y="28"/>
                  </a:cubicBezTo>
                  <a:cubicBezTo>
                    <a:pt x="192" y="28"/>
                    <a:pt x="192" y="28"/>
                    <a:pt x="192" y="28"/>
                  </a:cubicBezTo>
                  <a:cubicBezTo>
                    <a:pt x="197" y="34"/>
                    <a:pt x="201" y="41"/>
                    <a:pt x="204" y="48"/>
                  </a:cubicBezTo>
                  <a:cubicBezTo>
                    <a:pt x="207" y="56"/>
                    <a:pt x="209" y="65"/>
                    <a:pt x="210" y="74"/>
                  </a:cubicBezTo>
                  <a:cubicBezTo>
                    <a:pt x="204" y="77"/>
                    <a:pt x="198" y="79"/>
                    <a:pt x="193" y="82"/>
                  </a:cubicBezTo>
                  <a:cubicBezTo>
                    <a:pt x="180" y="72"/>
                    <a:pt x="166" y="63"/>
                    <a:pt x="151" y="56"/>
                  </a:cubicBezTo>
                  <a:cubicBezTo>
                    <a:pt x="148" y="55"/>
                    <a:pt x="144" y="53"/>
                    <a:pt x="141" y="51"/>
                  </a:cubicBezTo>
                  <a:cubicBezTo>
                    <a:pt x="137" y="48"/>
                    <a:pt x="134" y="44"/>
                    <a:pt x="131" y="40"/>
                  </a:cubicBezTo>
                  <a:cubicBezTo>
                    <a:pt x="131" y="39"/>
                    <a:pt x="130" y="39"/>
                    <a:pt x="129" y="39"/>
                  </a:cubicBezTo>
                  <a:cubicBezTo>
                    <a:pt x="127" y="38"/>
                    <a:pt x="125" y="37"/>
                    <a:pt x="123" y="37"/>
                  </a:cubicBezTo>
                  <a:cubicBezTo>
                    <a:pt x="123" y="37"/>
                    <a:pt x="123" y="37"/>
                    <a:pt x="123" y="37"/>
                  </a:cubicBezTo>
                  <a:cubicBezTo>
                    <a:pt x="117" y="37"/>
                    <a:pt x="111" y="40"/>
                    <a:pt x="106" y="42"/>
                  </a:cubicBezTo>
                  <a:cubicBezTo>
                    <a:pt x="99" y="46"/>
                    <a:pt x="93" y="51"/>
                    <a:pt x="87" y="52"/>
                  </a:cubicBezTo>
                  <a:cubicBezTo>
                    <a:pt x="86" y="53"/>
                    <a:pt x="85" y="53"/>
                    <a:pt x="83" y="53"/>
                  </a:cubicBezTo>
                  <a:moveTo>
                    <a:pt x="38" y="85"/>
                  </a:moveTo>
                  <a:cubicBezTo>
                    <a:pt x="38" y="84"/>
                    <a:pt x="38" y="84"/>
                    <a:pt x="38" y="84"/>
                  </a:cubicBezTo>
                  <a:cubicBezTo>
                    <a:pt x="38" y="84"/>
                    <a:pt x="38" y="83"/>
                    <a:pt x="38" y="83"/>
                  </a:cubicBezTo>
                  <a:cubicBezTo>
                    <a:pt x="38" y="81"/>
                    <a:pt x="38" y="80"/>
                    <a:pt x="38" y="79"/>
                  </a:cubicBezTo>
                  <a:cubicBezTo>
                    <a:pt x="38" y="60"/>
                    <a:pt x="44" y="42"/>
                    <a:pt x="54" y="27"/>
                  </a:cubicBezTo>
                  <a:cubicBezTo>
                    <a:pt x="56" y="25"/>
                    <a:pt x="57" y="23"/>
                    <a:pt x="59" y="23"/>
                  </a:cubicBezTo>
                  <a:cubicBezTo>
                    <a:pt x="59" y="22"/>
                    <a:pt x="60" y="22"/>
                    <a:pt x="61" y="22"/>
                  </a:cubicBezTo>
                  <a:cubicBezTo>
                    <a:pt x="62" y="22"/>
                    <a:pt x="63" y="23"/>
                    <a:pt x="63" y="23"/>
                  </a:cubicBezTo>
                  <a:cubicBezTo>
                    <a:pt x="63" y="24"/>
                    <a:pt x="64" y="24"/>
                    <a:pt x="64" y="26"/>
                  </a:cubicBezTo>
                  <a:cubicBezTo>
                    <a:pt x="64" y="26"/>
                    <a:pt x="64" y="26"/>
                    <a:pt x="64" y="27"/>
                  </a:cubicBezTo>
                  <a:cubicBezTo>
                    <a:pt x="63" y="27"/>
                    <a:pt x="63" y="27"/>
                    <a:pt x="63" y="27"/>
                  </a:cubicBezTo>
                  <a:cubicBezTo>
                    <a:pt x="62" y="27"/>
                    <a:pt x="62" y="27"/>
                    <a:pt x="61" y="27"/>
                  </a:cubicBezTo>
                  <a:cubicBezTo>
                    <a:pt x="61" y="27"/>
                    <a:pt x="61" y="27"/>
                    <a:pt x="61" y="27"/>
                  </a:cubicBezTo>
                  <a:cubicBezTo>
                    <a:pt x="61" y="27"/>
                    <a:pt x="61" y="27"/>
                    <a:pt x="61" y="27"/>
                  </a:cubicBezTo>
                  <a:cubicBezTo>
                    <a:pt x="60" y="27"/>
                    <a:pt x="59" y="28"/>
                    <a:pt x="59" y="28"/>
                  </a:cubicBezTo>
                  <a:cubicBezTo>
                    <a:pt x="58" y="29"/>
                    <a:pt x="58" y="29"/>
                    <a:pt x="57" y="30"/>
                  </a:cubicBezTo>
                  <a:cubicBezTo>
                    <a:pt x="46" y="43"/>
                    <a:pt x="40" y="61"/>
                    <a:pt x="40" y="78"/>
                  </a:cubicBezTo>
                  <a:cubicBezTo>
                    <a:pt x="40" y="78"/>
                    <a:pt x="40" y="78"/>
                    <a:pt x="40" y="78"/>
                  </a:cubicBezTo>
                  <a:cubicBezTo>
                    <a:pt x="40" y="79"/>
                    <a:pt x="41" y="80"/>
                    <a:pt x="42" y="81"/>
                  </a:cubicBezTo>
                  <a:cubicBezTo>
                    <a:pt x="43" y="81"/>
                    <a:pt x="43" y="81"/>
                    <a:pt x="43" y="81"/>
                  </a:cubicBezTo>
                  <a:cubicBezTo>
                    <a:pt x="42" y="82"/>
                    <a:pt x="41" y="83"/>
                    <a:pt x="40" y="84"/>
                  </a:cubicBezTo>
                  <a:cubicBezTo>
                    <a:pt x="39" y="85"/>
                    <a:pt x="39" y="85"/>
                    <a:pt x="39" y="85"/>
                  </a:cubicBezTo>
                  <a:cubicBezTo>
                    <a:pt x="38" y="85"/>
                    <a:pt x="38" y="85"/>
                    <a:pt x="38" y="85"/>
                  </a:cubicBezTo>
                  <a:moveTo>
                    <a:pt x="189" y="24"/>
                  </a:moveTo>
                  <a:cubicBezTo>
                    <a:pt x="189" y="24"/>
                    <a:pt x="189" y="24"/>
                    <a:pt x="189" y="23"/>
                  </a:cubicBezTo>
                  <a:cubicBezTo>
                    <a:pt x="189" y="22"/>
                    <a:pt x="189" y="21"/>
                    <a:pt x="190" y="20"/>
                  </a:cubicBezTo>
                  <a:cubicBezTo>
                    <a:pt x="190" y="19"/>
                    <a:pt x="191" y="18"/>
                    <a:pt x="191" y="18"/>
                  </a:cubicBezTo>
                  <a:cubicBezTo>
                    <a:pt x="191" y="18"/>
                    <a:pt x="191" y="18"/>
                    <a:pt x="191" y="18"/>
                  </a:cubicBezTo>
                  <a:cubicBezTo>
                    <a:pt x="192" y="18"/>
                    <a:pt x="193" y="18"/>
                    <a:pt x="195" y="19"/>
                  </a:cubicBezTo>
                  <a:cubicBezTo>
                    <a:pt x="201" y="22"/>
                    <a:pt x="211" y="34"/>
                    <a:pt x="218" y="65"/>
                  </a:cubicBezTo>
                  <a:cubicBezTo>
                    <a:pt x="219" y="67"/>
                    <a:pt x="219" y="69"/>
                    <a:pt x="219" y="71"/>
                  </a:cubicBezTo>
                  <a:cubicBezTo>
                    <a:pt x="219" y="74"/>
                    <a:pt x="219" y="77"/>
                    <a:pt x="218" y="79"/>
                  </a:cubicBezTo>
                  <a:cubicBezTo>
                    <a:pt x="217" y="80"/>
                    <a:pt x="217" y="80"/>
                    <a:pt x="217" y="80"/>
                  </a:cubicBezTo>
                  <a:cubicBezTo>
                    <a:pt x="217" y="80"/>
                    <a:pt x="216" y="81"/>
                    <a:pt x="216" y="81"/>
                  </a:cubicBezTo>
                  <a:cubicBezTo>
                    <a:pt x="215" y="81"/>
                    <a:pt x="214" y="81"/>
                    <a:pt x="214" y="81"/>
                  </a:cubicBezTo>
                  <a:cubicBezTo>
                    <a:pt x="213" y="81"/>
                    <a:pt x="213" y="81"/>
                    <a:pt x="212" y="81"/>
                  </a:cubicBezTo>
                  <a:cubicBezTo>
                    <a:pt x="212" y="81"/>
                    <a:pt x="212" y="81"/>
                    <a:pt x="212" y="81"/>
                  </a:cubicBezTo>
                  <a:cubicBezTo>
                    <a:pt x="212" y="81"/>
                    <a:pt x="212" y="81"/>
                    <a:pt x="212" y="81"/>
                  </a:cubicBezTo>
                  <a:cubicBezTo>
                    <a:pt x="211" y="80"/>
                    <a:pt x="211" y="80"/>
                    <a:pt x="210" y="79"/>
                  </a:cubicBezTo>
                  <a:cubicBezTo>
                    <a:pt x="211" y="79"/>
                    <a:pt x="212" y="79"/>
                    <a:pt x="213" y="78"/>
                  </a:cubicBezTo>
                  <a:cubicBezTo>
                    <a:pt x="213" y="78"/>
                    <a:pt x="213" y="78"/>
                    <a:pt x="213" y="78"/>
                  </a:cubicBezTo>
                  <a:cubicBezTo>
                    <a:pt x="214" y="78"/>
                    <a:pt x="215" y="77"/>
                    <a:pt x="215" y="76"/>
                  </a:cubicBezTo>
                  <a:cubicBezTo>
                    <a:pt x="214" y="66"/>
                    <a:pt x="212" y="56"/>
                    <a:pt x="208" y="46"/>
                  </a:cubicBezTo>
                  <a:cubicBezTo>
                    <a:pt x="205" y="38"/>
                    <a:pt x="201" y="30"/>
                    <a:pt x="194" y="24"/>
                  </a:cubicBezTo>
                  <a:cubicBezTo>
                    <a:pt x="194" y="23"/>
                    <a:pt x="193" y="23"/>
                    <a:pt x="193" y="23"/>
                  </a:cubicBezTo>
                  <a:cubicBezTo>
                    <a:pt x="193" y="23"/>
                    <a:pt x="193" y="23"/>
                    <a:pt x="193" y="23"/>
                  </a:cubicBezTo>
                  <a:cubicBezTo>
                    <a:pt x="192" y="23"/>
                    <a:pt x="192" y="23"/>
                    <a:pt x="192" y="23"/>
                  </a:cubicBezTo>
                  <a:cubicBezTo>
                    <a:pt x="192" y="23"/>
                    <a:pt x="192" y="23"/>
                    <a:pt x="192" y="23"/>
                  </a:cubicBezTo>
                  <a:cubicBezTo>
                    <a:pt x="191" y="23"/>
                    <a:pt x="190" y="23"/>
                    <a:pt x="190" y="24"/>
                  </a:cubicBezTo>
                  <a:cubicBezTo>
                    <a:pt x="190" y="24"/>
                    <a:pt x="190" y="24"/>
                    <a:pt x="190" y="24"/>
                  </a:cubicBezTo>
                  <a:cubicBezTo>
                    <a:pt x="189" y="24"/>
                    <a:pt x="189" y="24"/>
                    <a:pt x="189" y="24"/>
                  </a:cubicBezTo>
                  <a:moveTo>
                    <a:pt x="192" y="13"/>
                  </a:moveTo>
                  <a:cubicBezTo>
                    <a:pt x="192" y="12"/>
                    <a:pt x="192" y="12"/>
                    <a:pt x="192" y="12"/>
                  </a:cubicBezTo>
                  <a:cubicBezTo>
                    <a:pt x="192" y="13"/>
                    <a:pt x="192" y="13"/>
                    <a:pt x="192" y="13"/>
                  </a:cubicBezTo>
                  <a:moveTo>
                    <a:pt x="219" y="0"/>
                  </a:moveTo>
                  <a:cubicBezTo>
                    <a:pt x="219" y="0"/>
                    <a:pt x="218" y="0"/>
                    <a:pt x="218" y="0"/>
                  </a:cubicBezTo>
                  <a:cubicBezTo>
                    <a:pt x="217" y="1"/>
                    <a:pt x="215" y="2"/>
                    <a:pt x="212" y="3"/>
                  </a:cubicBezTo>
                  <a:cubicBezTo>
                    <a:pt x="208" y="5"/>
                    <a:pt x="202" y="8"/>
                    <a:pt x="198" y="9"/>
                  </a:cubicBezTo>
                  <a:cubicBezTo>
                    <a:pt x="196" y="10"/>
                    <a:pt x="194" y="11"/>
                    <a:pt x="193" y="12"/>
                  </a:cubicBezTo>
                  <a:cubicBezTo>
                    <a:pt x="192" y="12"/>
                    <a:pt x="191" y="12"/>
                    <a:pt x="191" y="12"/>
                  </a:cubicBezTo>
                  <a:cubicBezTo>
                    <a:pt x="190" y="12"/>
                    <a:pt x="190" y="12"/>
                    <a:pt x="190" y="12"/>
                  </a:cubicBezTo>
                  <a:cubicBezTo>
                    <a:pt x="190" y="13"/>
                    <a:pt x="190" y="13"/>
                    <a:pt x="190" y="13"/>
                  </a:cubicBezTo>
                  <a:cubicBezTo>
                    <a:pt x="190" y="13"/>
                    <a:pt x="190" y="13"/>
                    <a:pt x="190" y="13"/>
                  </a:cubicBezTo>
                  <a:cubicBezTo>
                    <a:pt x="189" y="13"/>
                    <a:pt x="189" y="13"/>
                    <a:pt x="189" y="13"/>
                  </a:cubicBezTo>
                  <a:cubicBezTo>
                    <a:pt x="189" y="13"/>
                    <a:pt x="189" y="13"/>
                    <a:pt x="189" y="13"/>
                  </a:cubicBezTo>
                  <a:cubicBezTo>
                    <a:pt x="187" y="14"/>
                    <a:pt x="186" y="16"/>
                    <a:pt x="185" y="18"/>
                  </a:cubicBezTo>
                  <a:cubicBezTo>
                    <a:pt x="185" y="19"/>
                    <a:pt x="184" y="21"/>
                    <a:pt x="184" y="23"/>
                  </a:cubicBezTo>
                  <a:cubicBezTo>
                    <a:pt x="184" y="24"/>
                    <a:pt x="185" y="25"/>
                    <a:pt x="185" y="26"/>
                  </a:cubicBezTo>
                  <a:cubicBezTo>
                    <a:pt x="185" y="27"/>
                    <a:pt x="185" y="27"/>
                    <a:pt x="185" y="27"/>
                  </a:cubicBezTo>
                  <a:cubicBezTo>
                    <a:pt x="182" y="28"/>
                    <a:pt x="179" y="29"/>
                    <a:pt x="176" y="29"/>
                  </a:cubicBezTo>
                  <a:cubicBezTo>
                    <a:pt x="176" y="29"/>
                    <a:pt x="176" y="29"/>
                    <a:pt x="176" y="29"/>
                  </a:cubicBezTo>
                  <a:cubicBezTo>
                    <a:pt x="176" y="29"/>
                    <a:pt x="175" y="29"/>
                    <a:pt x="175" y="29"/>
                  </a:cubicBezTo>
                  <a:cubicBezTo>
                    <a:pt x="175" y="29"/>
                    <a:pt x="175" y="29"/>
                    <a:pt x="175" y="29"/>
                  </a:cubicBezTo>
                  <a:cubicBezTo>
                    <a:pt x="169" y="29"/>
                    <a:pt x="164" y="26"/>
                    <a:pt x="159" y="24"/>
                  </a:cubicBezTo>
                  <a:cubicBezTo>
                    <a:pt x="148" y="20"/>
                    <a:pt x="137" y="18"/>
                    <a:pt x="125" y="18"/>
                  </a:cubicBezTo>
                  <a:cubicBezTo>
                    <a:pt x="116" y="18"/>
                    <a:pt x="107" y="19"/>
                    <a:pt x="98" y="22"/>
                  </a:cubicBezTo>
                  <a:cubicBezTo>
                    <a:pt x="96" y="23"/>
                    <a:pt x="93" y="23"/>
                    <a:pt x="91" y="25"/>
                  </a:cubicBezTo>
                  <a:cubicBezTo>
                    <a:pt x="89" y="27"/>
                    <a:pt x="87" y="29"/>
                    <a:pt x="85" y="31"/>
                  </a:cubicBezTo>
                  <a:cubicBezTo>
                    <a:pt x="84" y="31"/>
                    <a:pt x="84" y="31"/>
                    <a:pt x="84" y="32"/>
                  </a:cubicBezTo>
                  <a:cubicBezTo>
                    <a:pt x="83" y="32"/>
                    <a:pt x="83" y="32"/>
                    <a:pt x="83" y="32"/>
                  </a:cubicBezTo>
                  <a:cubicBezTo>
                    <a:pt x="78" y="30"/>
                    <a:pt x="73" y="29"/>
                    <a:pt x="68" y="28"/>
                  </a:cubicBezTo>
                  <a:cubicBezTo>
                    <a:pt x="68" y="27"/>
                    <a:pt x="68" y="26"/>
                    <a:pt x="68" y="26"/>
                  </a:cubicBezTo>
                  <a:cubicBezTo>
                    <a:pt x="68" y="24"/>
                    <a:pt x="68" y="22"/>
                    <a:pt x="67" y="20"/>
                  </a:cubicBezTo>
                  <a:cubicBezTo>
                    <a:pt x="66" y="20"/>
                    <a:pt x="66" y="19"/>
                    <a:pt x="65" y="19"/>
                  </a:cubicBezTo>
                  <a:cubicBezTo>
                    <a:pt x="65" y="18"/>
                    <a:pt x="65" y="18"/>
                    <a:pt x="64" y="17"/>
                  </a:cubicBezTo>
                  <a:cubicBezTo>
                    <a:pt x="64" y="17"/>
                    <a:pt x="62" y="16"/>
                    <a:pt x="61" y="15"/>
                  </a:cubicBezTo>
                  <a:cubicBezTo>
                    <a:pt x="55" y="12"/>
                    <a:pt x="46" y="7"/>
                    <a:pt x="40" y="4"/>
                  </a:cubicBezTo>
                  <a:cubicBezTo>
                    <a:pt x="40" y="4"/>
                    <a:pt x="40" y="4"/>
                    <a:pt x="40" y="4"/>
                  </a:cubicBezTo>
                  <a:cubicBezTo>
                    <a:pt x="40" y="4"/>
                    <a:pt x="39" y="4"/>
                    <a:pt x="39" y="4"/>
                  </a:cubicBezTo>
                  <a:cubicBezTo>
                    <a:pt x="38" y="4"/>
                    <a:pt x="37" y="4"/>
                    <a:pt x="37" y="5"/>
                  </a:cubicBezTo>
                  <a:cubicBezTo>
                    <a:pt x="36" y="6"/>
                    <a:pt x="36" y="7"/>
                    <a:pt x="38" y="8"/>
                  </a:cubicBezTo>
                  <a:cubicBezTo>
                    <a:pt x="38" y="8"/>
                    <a:pt x="38" y="8"/>
                    <a:pt x="38" y="8"/>
                  </a:cubicBezTo>
                  <a:cubicBezTo>
                    <a:pt x="38" y="8"/>
                    <a:pt x="38" y="8"/>
                    <a:pt x="38" y="8"/>
                  </a:cubicBezTo>
                  <a:cubicBezTo>
                    <a:pt x="41" y="10"/>
                    <a:pt x="47" y="13"/>
                    <a:pt x="52" y="16"/>
                  </a:cubicBezTo>
                  <a:cubicBezTo>
                    <a:pt x="53" y="17"/>
                    <a:pt x="55" y="18"/>
                    <a:pt x="56" y="18"/>
                  </a:cubicBezTo>
                  <a:cubicBezTo>
                    <a:pt x="53" y="20"/>
                    <a:pt x="52" y="22"/>
                    <a:pt x="50" y="24"/>
                  </a:cubicBezTo>
                  <a:cubicBezTo>
                    <a:pt x="40" y="39"/>
                    <a:pt x="34" y="56"/>
                    <a:pt x="33" y="73"/>
                  </a:cubicBezTo>
                  <a:cubicBezTo>
                    <a:pt x="33" y="73"/>
                    <a:pt x="33" y="73"/>
                    <a:pt x="33" y="73"/>
                  </a:cubicBezTo>
                  <a:cubicBezTo>
                    <a:pt x="33" y="73"/>
                    <a:pt x="33" y="73"/>
                    <a:pt x="32" y="73"/>
                  </a:cubicBezTo>
                  <a:cubicBezTo>
                    <a:pt x="32" y="73"/>
                    <a:pt x="32" y="73"/>
                    <a:pt x="31" y="73"/>
                  </a:cubicBezTo>
                  <a:cubicBezTo>
                    <a:pt x="28" y="76"/>
                    <a:pt x="26" y="80"/>
                    <a:pt x="23" y="84"/>
                  </a:cubicBezTo>
                  <a:cubicBezTo>
                    <a:pt x="22" y="84"/>
                    <a:pt x="21" y="83"/>
                    <a:pt x="20" y="83"/>
                  </a:cubicBezTo>
                  <a:cubicBezTo>
                    <a:pt x="23" y="78"/>
                    <a:pt x="26" y="74"/>
                    <a:pt x="30" y="70"/>
                  </a:cubicBezTo>
                  <a:cubicBezTo>
                    <a:pt x="30" y="70"/>
                    <a:pt x="30" y="69"/>
                    <a:pt x="29" y="69"/>
                  </a:cubicBezTo>
                  <a:cubicBezTo>
                    <a:pt x="29" y="68"/>
                    <a:pt x="29" y="68"/>
                    <a:pt x="29" y="68"/>
                  </a:cubicBezTo>
                  <a:cubicBezTo>
                    <a:pt x="28" y="68"/>
                    <a:pt x="28" y="68"/>
                    <a:pt x="28" y="69"/>
                  </a:cubicBezTo>
                  <a:cubicBezTo>
                    <a:pt x="24" y="73"/>
                    <a:pt x="21" y="77"/>
                    <a:pt x="18" y="81"/>
                  </a:cubicBezTo>
                  <a:cubicBezTo>
                    <a:pt x="17" y="81"/>
                    <a:pt x="16" y="81"/>
                    <a:pt x="16" y="80"/>
                  </a:cubicBezTo>
                  <a:cubicBezTo>
                    <a:pt x="18" y="77"/>
                    <a:pt x="21" y="73"/>
                    <a:pt x="24" y="69"/>
                  </a:cubicBezTo>
                  <a:cubicBezTo>
                    <a:pt x="24" y="68"/>
                    <a:pt x="24" y="68"/>
                    <a:pt x="23" y="67"/>
                  </a:cubicBezTo>
                  <a:cubicBezTo>
                    <a:pt x="23" y="67"/>
                    <a:pt x="23" y="67"/>
                    <a:pt x="23" y="67"/>
                  </a:cubicBezTo>
                  <a:cubicBezTo>
                    <a:pt x="22" y="67"/>
                    <a:pt x="22" y="67"/>
                    <a:pt x="22" y="68"/>
                  </a:cubicBezTo>
                  <a:cubicBezTo>
                    <a:pt x="19" y="72"/>
                    <a:pt x="16" y="75"/>
                    <a:pt x="13" y="79"/>
                  </a:cubicBezTo>
                  <a:cubicBezTo>
                    <a:pt x="12" y="79"/>
                    <a:pt x="12" y="79"/>
                    <a:pt x="12" y="79"/>
                  </a:cubicBezTo>
                  <a:cubicBezTo>
                    <a:pt x="13" y="78"/>
                    <a:pt x="13" y="78"/>
                    <a:pt x="12" y="77"/>
                  </a:cubicBezTo>
                  <a:cubicBezTo>
                    <a:pt x="12" y="77"/>
                    <a:pt x="12" y="77"/>
                    <a:pt x="12" y="77"/>
                  </a:cubicBezTo>
                  <a:cubicBezTo>
                    <a:pt x="12" y="77"/>
                    <a:pt x="12" y="77"/>
                    <a:pt x="12" y="77"/>
                  </a:cubicBezTo>
                  <a:cubicBezTo>
                    <a:pt x="15" y="72"/>
                    <a:pt x="18" y="68"/>
                    <a:pt x="21" y="63"/>
                  </a:cubicBezTo>
                  <a:cubicBezTo>
                    <a:pt x="22" y="63"/>
                    <a:pt x="22" y="62"/>
                    <a:pt x="21" y="62"/>
                  </a:cubicBezTo>
                  <a:cubicBezTo>
                    <a:pt x="21" y="62"/>
                    <a:pt x="21" y="61"/>
                    <a:pt x="20" y="61"/>
                  </a:cubicBezTo>
                  <a:cubicBezTo>
                    <a:pt x="20" y="61"/>
                    <a:pt x="20" y="62"/>
                    <a:pt x="19" y="62"/>
                  </a:cubicBezTo>
                  <a:cubicBezTo>
                    <a:pt x="16" y="66"/>
                    <a:pt x="13" y="71"/>
                    <a:pt x="10" y="75"/>
                  </a:cubicBezTo>
                  <a:cubicBezTo>
                    <a:pt x="10" y="76"/>
                    <a:pt x="10" y="76"/>
                    <a:pt x="9" y="77"/>
                  </a:cubicBezTo>
                  <a:cubicBezTo>
                    <a:pt x="8" y="76"/>
                    <a:pt x="7" y="76"/>
                    <a:pt x="6" y="75"/>
                  </a:cubicBezTo>
                  <a:cubicBezTo>
                    <a:pt x="9" y="71"/>
                    <a:pt x="12" y="66"/>
                    <a:pt x="15" y="62"/>
                  </a:cubicBezTo>
                  <a:cubicBezTo>
                    <a:pt x="16" y="61"/>
                    <a:pt x="16" y="61"/>
                    <a:pt x="16" y="60"/>
                  </a:cubicBezTo>
                  <a:cubicBezTo>
                    <a:pt x="17" y="60"/>
                    <a:pt x="16" y="59"/>
                    <a:pt x="16" y="59"/>
                  </a:cubicBezTo>
                  <a:cubicBezTo>
                    <a:pt x="16" y="58"/>
                    <a:pt x="15" y="58"/>
                    <a:pt x="15" y="58"/>
                  </a:cubicBezTo>
                  <a:cubicBezTo>
                    <a:pt x="15" y="58"/>
                    <a:pt x="14" y="59"/>
                    <a:pt x="14" y="59"/>
                  </a:cubicBezTo>
                  <a:cubicBezTo>
                    <a:pt x="14" y="59"/>
                    <a:pt x="14" y="60"/>
                    <a:pt x="13" y="60"/>
                  </a:cubicBezTo>
                  <a:cubicBezTo>
                    <a:pt x="10" y="65"/>
                    <a:pt x="7" y="69"/>
                    <a:pt x="4" y="73"/>
                  </a:cubicBezTo>
                  <a:cubicBezTo>
                    <a:pt x="4" y="73"/>
                    <a:pt x="4" y="73"/>
                    <a:pt x="4" y="73"/>
                  </a:cubicBezTo>
                  <a:cubicBezTo>
                    <a:pt x="4" y="73"/>
                    <a:pt x="4" y="73"/>
                    <a:pt x="4" y="73"/>
                  </a:cubicBezTo>
                  <a:cubicBezTo>
                    <a:pt x="4" y="72"/>
                    <a:pt x="4" y="72"/>
                    <a:pt x="4" y="72"/>
                  </a:cubicBezTo>
                  <a:cubicBezTo>
                    <a:pt x="7" y="67"/>
                    <a:pt x="9" y="62"/>
                    <a:pt x="11" y="57"/>
                  </a:cubicBezTo>
                  <a:cubicBezTo>
                    <a:pt x="11" y="57"/>
                    <a:pt x="11" y="56"/>
                    <a:pt x="11" y="56"/>
                  </a:cubicBezTo>
                  <a:cubicBezTo>
                    <a:pt x="11" y="55"/>
                    <a:pt x="11" y="55"/>
                    <a:pt x="11" y="55"/>
                  </a:cubicBezTo>
                  <a:cubicBezTo>
                    <a:pt x="11" y="55"/>
                    <a:pt x="10" y="55"/>
                    <a:pt x="10" y="55"/>
                  </a:cubicBezTo>
                  <a:cubicBezTo>
                    <a:pt x="10" y="55"/>
                    <a:pt x="9" y="55"/>
                    <a:pt x="9" y="55"/>
                  </a:cubicBezTo>
                  <a:cubicBezTo>
                    <a:pt x="9" y="55"/>
                    <a:pt x="9" y="56"/>
                    <a:pt x="9" y="57"/>
                  </a:cubicBezTo>
                  <a:cubicBezTo>
                    <a:pt x="6" y="62"/>
                    <a:pt x="4" y="67"/>
                    <a:pt x="1" y="72"/>
                  </a:cubicBezTo>
                  <a:cubicBezTo>
                    <a:pt x="1" y="73"/>
                    <a:pt x="1" y="73"/>
                    <a:pt x="1" y="73"/>
                  </a:cubicBezTo>
                  <a:cubicBezTo>
                    <a:pt x="1" y="74"/>
                    <a:pt x="1" y="74"/>
                    <a:pt x="1" y="74"/>
                  </a:cubicBezTo>
                  <a:cubicBezTo>
                    <a:pt x="0" y="74"/>
                    <a:pt x="0" y="75"/>
                    <a:pt x="0" y="76"/>
                  </a:cubicBezTo>
                  <a:cubicBezTo>
                    <a:pt x="0" y="76"/>
                    <a:pt x="0" y="76"/>
                    <a:pt x="0" y="76"/>
                  </a:cubicBezTo>
                  <a:cubicBezTo>
                    <a:pt x="0" y="77"/>
                    <a:pt x="1" y="78"/>
                    <a:pt x="1" y="78"/>
                  </a:cubicBezTo>
                  <a:cubicBezTo>
                    <a:pt x="2" y="79"/>
                    <a:pt x="2" y="79"/>
                    <a:pt x="2" y="79"/>
                  </a:cubicBezTo>
                  <a:cubicBezTo>
                    <a:pt x="2" y="79"/>
                    <a:pt x="2" y="79"/>
                    <a:pt x="2" y="79"/>
                  </a:cubicBezTo>
                  <a:cubicBezTo>
                    <a:pt x="3" y="79"/>
                    <a:pt x="3" y="79"/>
                    <a:pt x="3" y="79"/>
                  </a:cubicBezTo>
                  <a:cubicBezTo>
                    <a:pt x="11" y="83"/>
                    <a:pt x="17" y="87"/>
                    <a:pt x="26" y="91"/>
                  </a:cubicBezTo>
                  <a:cubicBezTo>
                    <a:pt x="27" y="91"/>
                    <a:pt x="28" y="92"/>
                    <a:pt x="30" y="93"/>
                  </a:cubicBezTo>
                  <a:cubicBezTo>
                    <a:pt x="31" y="94"/>
                    <a:pt x="32" y="94"/>
                    <a:pt x="33" y="94"/>
                  </a:cubicBezTo>
                  <a:cubicBezTo>
                    <a:pt x="34" y="95"/>
                    <a:pt x="35" y="95"/>
                    <a:pt x="36" y="95"/>
                  </a:cubicBezTo>
                  <a:cubicBezTo>
                    <a:pt x="36" y="95"/>
                    <a:pt x="36" y="95"/>
                    <a:pt x="36" y="95"/>
                  </a:cubicBezTo>
                  <a:cubicBezTo>
                    <a:pt x="36" y="95"/>
                    <a:pt x="36" y="95"/>
                    <a:pt x="36" y="95"/>
                  </a:cubicBezTo>
                  <a:cubicBezTo>
                    <a:pt x="38" y="95"/>
                    <a:pt x="41" y="94"/>
                    <a:pt x="44" y="92"/>
                  </a:cubicBezTo>
                  <a:cubicBezTo>
                    <a:pt x="46" y="91"/>
                    <a:pt x="49" y="88"/>
                    <a:pt x="52" y="84"/>
                  </a:cubicBezTo>
                  <a:cubicBezTo>
                    <a:pt x="59" y="88"/>
                    <a:pt x="65" y="94"/>
                    <a:pt x="69" y="100"/>
                  </a:cubicBezTo>
                  <a:cubicBezTo>
                    <a:pt x="69" y="101"/>
                    <a:pt x="69" y="101"/>
                    <a:pt x="69" y="101"/>
                  </a:cubicBezTo>
                  <a:cubicBezTo>
                    <a:pt x="69" y="102"/>
                    <a:pt x="68" y="104"/>
                    <a:pt x="68" y="105"/>
                  </a:cubicBezTo>
                  <a:cubicBezTo>
                    <a:pt x="67" y="106"/>
                    <a:pt x="67" y="107"/>
                    <a:pt x="67" y="109"/>
                  </a:cubicBezTo>
                  <a:cubicBezTo>
                    <a:pt x="67" y="109"/>
                    <a:pt x="67" y="109"/>
                    <a:pt x="67" y="109"/>
                  </a:cubicBezTo>
                  <a:cubicBezTo>
                    <a:pt x="67" y="111"/>
                    <a:pt x="68" y="113"/>
                    <a:pt x="69" y="114"/>
                  </a:cubicBezTo>
                  <a:cubicBezTo>
                    <a:pt x="70" y="116"/>
                    <a:pt x="71" y="117"/>
                    <a:pt x="73" y="117"/>
                  </a:cubicBezTo>
                  <a:cubicBezTo>
                    <a:pt x="74" y="117"/>
                    <a:pt x="74" y="117"/>
                    <a:pt x="75" y="117"/>
                  </a:cubicBezTo>
                  <a:cubicBezTo>
                    <a:pt x="76" y="117"/>
                    <a:pt x="77" y="117"/>
                    <a:pt x="78" y="117"/>
                  </a:cubicBezTo>
                  <a:cubicBezTo>
                    <a:pt x="78" y="119"/>
                    <a:pt x="78" y="120"/>
                    <a:pt x="79" y="122"/>
                  </a:cubicBezTo>
                  <a:cubicBezTo>
                    <a:pt x="79" y="123"/>
                    <a:pt x="79" y="124"/>
                    <a:pt x="80" y="125"/>
                  </a:cubicBezTo>
                  <a:cubicBezTo>
                    <a:pt x="82" y="124"/>
                    <a:pt x="82" y="124"/>
                    <a:pt x="82" y="124"/>
                  </a:cubicBezTo>
                  <a:cubicBezTo>
                    <a:pt x="80" y="125"/>
                    <a:pt x="80" y="125"/>
                    <a:pt x="80" y="125"/>
                  </a:cubicBezTo>
                  <a:cubicBezTo>
                    <a:pt x="81" y="126"/>
                    <a:pt x="83" y="127"/>
                    <a:pt x="84" y="128"/>
                  </a:cubicBezTo>
                  <a:cubicBezTo>
                    <a:pt x="85" y="128"/>
                    <a:pt x="87" y="129"/>
                    <a:pt x="89" y="129"/>
                  </a:cubicBezTo>
                  <a:cubicBezTo>
                    <a:pt x="90" y="129"/>
                    <a:pt x="92" y="128"/>
                    <a:pt x="93" y="128"/>
                  </a:cubicBezTo>
                  <a:cubicBezTo>
                    <a:pt x="93" y="127"/>
                    <a:pt x="93" y="127"/>
                    <a:pt x="93" y="127"/>
                  </a:cubicBezTo>
                  <a:cubicBezTo>
                    <a:pt x="93" y="129"/>
                    <a:pt x="94" y="131"/>
                    <a:pt x="95" y="132"/>
                  </a:cubicBezTo>
                  <a:cubicBezTo>
                    <a:pt x="97" y="135"/>
                    <a:pt x="100" y="138"/>
                    <a:pt x="104" y="138"/>
                  </a:cubicBezTo>
                  <a:cubicBezTo>
                    <a:pt x="104" y="138"/>
                    <a:pt x="105" y="138"/>
                    <a:pt x="105" y="138"/>
                  </a:cubicBezTo>
                  <a:cubicBezTo>
                    <a:pt x="105" y="138"/>
                    <a:pt x="106" y="137"/>
                    <a:pt x="107" y="137"/>
                  </a:cubicBezTo>
                  <a:cubicBezTo>
                    <a:pt x="107" y="139"/>
                    <a:pt x="108" y="141"/>
                    <a:pt x="110" y="142"/>
                  </a:cubicBezTo>
                  <a:cubicBezTo>
                    <a:pt x="112" y="144"/>
                    <a:pt x="114" y="144"/>
                    <a:pt x="116" y="144"/>
                  </a:cubicBezTo>
                  <a:cubicBezTo>
                    <a:pt x="116" y="144"/>
                    <a:pt x="116" y="144"/>
                    <a:pt x="116" y="144"/>
                  </a:cubicBezTo>
                  <a:cubicBezTo>
                    <a:pt x="116" y="144"/>
                    <a:pt x="116" y="144"/>
                    <a:pt x="116" y="144"/>
                  </a:cubicBezTo>
                  <a:cubicBezTo>
                    <a:pt x="118" y="144"/>
                    <a:pt x="121" y="143"/>
                    <a:pt x="122" y="140"/>
                  </a:cubicBezTo>
                  <a:cubicBezTo>
                    <a:pt x="123" y="139"/>
                    <a:pt x="124" y="138"/>
                    <a:pt x="124" y="137"/>
                  </a:cubicBezTo>
                  <a:cubicBezTo>
                    <a:pt x="129" y="141"/>
                    <a:pt x="132" y="143"/>
                    <a:pt x="138" y="145"/>
                  </a:cubicBezTo>
                  <a:cubicBezTo>
                    <a:pt x="140" y="145"/>
                    <a:pt x="141" y="146"/>
                    <a:pt x="143" y="146"/>
                  </a:cubicBezTo>
                  <a:cubicBezTo>
                    <a:pt x="144" y="146"/>
                    <a:pt x="144" y="146"/>
                    <a:pt x="144" y="146"/>
                  </a:cubicBezTo>
                  <a:cubicBezTo>
                    <a:pt x="144" y="146"/>
                    <a:pt x="144" y="146"/>
                    <a:pt x="144" y="146"/>
                  </a:cubicBezTo>
                  <a:cubicBezTo>
                    <a:pt x="146" y="145"/>
                    <a:pt x="148" y="145"/>
                    <a:pt x="150" y="144"/>
                  </a:cubicBezTo>
                  <a:cubicBezTo>
                    <a:pt x="152" y="142"/>
                    <a:pt x="153" y="140"/>
                    <a:pt x="154" y="138"/>
                  </a:cubicBezTo>
                  <a:cubicBezTo>
                    <a:pt x="154" y="137"/>
                    <a:pt x="154" y="136"/>
                    <a:pt x="154" y="135"/>
                  </a:cubicBezTo>
                  <a:cubicBezTo>
                    <a:pt x="154" y="135"/>
                    <a:pt x="154" y="134"/>
                    <a:pt x="154" y="134"/>
                  </a:cubicBezTo>
                  <a:cubicBezTo>
                    <a:pt x="154" y="134"/>
                    <a:pt x="155" y="134"/>
                    <a:pt x="155" y="134"/>
                  </a:cubicBezTo>
                  <a:cubicBezTo>
                    <a:pt x="155" y="134"/>
                    <a:pt x="155" y="134"/>
                    <a:pt x="155" y="134"/>
                  </a:cubicBezTo>
                  <a:cubicBezTo>
                    <a:pt x="157" y="134"/>
                    <a:pt x="158" y="135"/>
                    <a:pt x="159" y="135"/>
                  </a:cubicBezTo>
                  <a:cubicBezTo>
                    <a:pt x="163" y="135"/>
                    <a:pt x="167" y="133"/>
                    <a:pt x="169" y="130"/>
                  </a:cubicBezTo>
                  <a:cubicBezTo>
                    <a:pt x="170" y="129"/>
                    <a:pt x="171" y="128"/>
                    <a:pt x="172" y="126"/>
                  </a:cubicBezTo>
                  <a:cubicBezTo>
                    <a:pt x="172" y="125"/>
                    <a:pt x="172" y="124"/>
                    <a:pt x="172" y="122"/>
                  </a:cubicBezTo>
                  <a:cubicBezTo>
                    <a:pt x="173" y="122"/>
                    <a:pt x="174" y="123"/>
                    <a:pt x="175" y="123"/>
                  </a:cubicBezTo>
                  <a:cubicBezTo>
                    <a:pt x="178" y="123"/>
                    <a:pt x="180" y="122"/>
                    <a:pt x="183" y="120"/>
                  </a:cubicBezTo>
                  <a:cubicBezTo>
                    <a:pt x="187" y="118"/>
                    <a:pt x="190" y="114"/>
                    <a:pt x="190" y="109"/>
                  </a:cubicBezTo>
                  <a:cubicBezTo>
                    <a:pt x="190" y="109"/>
                    <a:pt x="191" y="110"/>
                    <a:pt x="192" y="110"/>
                  </a:cubicBezTo>
                  <a:cubicBezTo>
                    <a:pt x="192" y="110"/>
                    <a:pt x="192" y="110"/>
                    <a:pt x="192" y="110"/>
                  </a:cubicBezTo>
                  <a:cubicBezTo>
                    <a:pt x="192" y="110"/>
                    <a:pt x="193" y="110"/>
                    <a:pt x="193" y="110"/>
                  </a:cubicBezTo>
                  <a:cubicBezTo>
                    <a:pt x="197" y="110"/>
                    <a:pt x="201" y="107"/>
                    <a:pt x="203" y="104"/>
                  </a:cubicBezTo>
                  <a:cubicBezTo>
                    <a:pt x="205" y="102"/>
                    <a:pt x="205" y="100"/>
                    <a:pt x="205" y="97"/>
                  </a:cubicBezTo>
                  <a:cubicBezTo>
                    <a:pt x="205" y="95"/>
                    <a:pt x="205" y="93"/>
                    <a:pt x="203" y="91"/>
                  </a:cubicBezTo>
                  <a:cubicBezTo>
                    <a:pt x="202" y="89"/>
                    <a:pt x="200" y="87"/>
                    <a:pt x="199" y="86"/>
                  </a:cubicBezTo>
                  <a:cubicBezTo>
                    <a:pt x="198" y="86"/>
                    <a:pt x="198" y="85"/>
                    <a:pt x="197" y="85"/>
                  </a:cubicBezTo>
                  <a:cubicBezTo>
                    <a:pt x="198" y="84"/>
                    <a:pt x="199" y="84"/>
                    <a:pt x="200" y="84"/>
                  </a:cubicBezTo>
                  <a:cubicBezTo>
                    <a:pt x="201" y="85"/>
                    <a:pt x="203" y="87"/>
                    <a:pt x="206" y="89"/>
                  </a:cubicBezTo>
                  <a:cubicBezTo>
                    <a:pt x="209" y="91"/>
                    <a:pt x="212" y="93"/>
                    <a:pt x="215" y="93"/>
                  </a:cubicBezTo>
                  <a:cubicBezTo>
                    <a:pt x="215" y="93"/>
                    <a:pt x="215" y="93"/>
                    <a:pt x="215" y="93"/>
                  </a:cubicBezTo>
                  <a:cubicBezTo>
                    <a:pt x="216" y="93"/>
                    <a:pt x="216" y="93"/>
                    <a:pt x="216" y="93"/>
                  </a:cubicBezTo>
                  <a:cubicBezTo>
                    <a:pt x="216" y="93"/>
                    <a:pt x="217" y="93"/>
                    <a:pt x="217" y="93"/>
                  </a:cubicBezTo>
                  <a:cubicBezTo>
                    <a:pt x="218" y="93"/>
                    <a:pt x="220" y="92"/>
                    <a:pt x="221" y="91"/>
                  </a:cubicBezTo>
                  <a:cubicBezTo>
                    <a:pt x="223" y="90"/>
                    <a:pt x="224" y="90"/>
                    <a:pt x="224" y="90"/>
                  </a:cubicBezTo>
                  <a:cubicBezTo>
                    <a:pt x="234" y="85"/>
                    <a:pt x="241" y="81"/>
                    <a:pt x="251" y="76"/>
                  </a:cubicBezTo>
                  <a:cubicBezTo>
                    <a:pt x="251" y="76"/>
                    <a:pt x="252" y="75"/>
                    <a:pt x="252" y="74"/>
                  </a:cubicBezTo>
                  <a:cubicBezTo>
                    <a:pt x="255" y="68"/>
                    <a:pt x="259" y="62"/>
                    <a:pt x="262" y="55"/>
                  </a:cubicBezTo>
                  <a:cubicBezTo>
                    <a:pt x="262" y="55"/>
                    <a:pt x="262" y="54"/>
                    <a:pt x="261" y="54"/>
                  </a:cubicBezTo>
                  <a:cubicBezTo>
                    <a:pt x="261" y="53"/>
                    <a:pt x="261" y="53"/>
                    <a:pt x="261" y="53"/>
                  </a:cubicBezTo>
                  <a:cubicBezTo>
                    <a:pt x="260" y="53"/>
                    <a:pt x="260" y="54"/>
                    <a:pt x="260" y="54"/>
                  </a:cubicBezTo>
                  <a:cubicBezTo>
                    <a:pt x="257" y="60"/>
                    <a:pt x="254" y="66"/>
                    <a:pt x="251" y="72"/>
                  </a:cubicBezTo>
                  <a:cubicBezTo>
                    <a:pt x="250" y="71"/>
                    <a:pt x="250" y="71"/>
                    <a:pt x="250" y="71"/>
                  </a:cubicBezTo>
                  <a:cubicBezTo>
                    <a:pt x="249" y="71"/>
                    <a:pt x="249" y="71"/>
                    <a:pt x="249" y="72"/>
                  </a:cubicBezTo>
                  <a:cubicBezTo>
                    <a:pt x="248" y="72"/>
                    <a:pt x="248" y="72"/>
                    <a:pt x="248" y="72"/>
                  </a:cubicBezTo>
                  <a:cubicBezTo>
                    <a:pt x="250" y="67"/>
                    <a:pt x="253" y="63"/>
                    <a:pt x="255" y="58"/>
                  </a:cubicBezTo>
                  <a:cubicBezTo>
                    <a:pt x="255" y="57"/>
                    <a:pt x="255" y="57"/>
                    <a:pt x="254" y="56"/>
                  </a:cubicBezTo>
                  <a:cubicBezTo>
                    <a:pt x="254" y="56"/>
                    <a:pt x="254" y="56"/>
                    <a:pt x="254" y="56"/>
                  </a:cubicBezTo>
                  <a:cubicBezTo>
                    <a:pt x="254" y="56"/>
                    <a:pt x="253" y="57"/>
                    <a:pt x="253" y="57"/>
                  </a:cubicBezTo>
                  <a:cubicBezTo>
                    <a:pt x="250" y="63"/>
                    <a:pt x="247" y="68"/>
                    <a:pt x="244" y="74"/>
                  </a:cubicBezTo>
                  <a:cubicBezTo>
                    <a:pt x="244" y="74"/>
                    <a:pt x="243" y="74"/>
                    <a:pt x="242" y="75"/>
                  </a:cubicBezTo>
                  <a:cubicBezTo>
                    <a:pt x="246" y="69"/>
                    <a:pt x="248" y="63"/>
                    <a:pt x="251" y="56"/>
                  </a:cubicBezTo>
                  <a:cubicBezTo>
                    <a:pt x="251" y="55"/>
                    <a:pt x="251" y="55"/>
                    <a:pt x="250" y="54"/>
                  </a:cubicBezTo>
                  <a:cubicBezTo>
                    <a:pt x="250" y="54"/>
                    <a:pt x="250" y="54"/>
                    <a:pt x="250" y="54"/>
                  </a:cubicBezTo>
                  <a:cubicBezTo>
                    <a:pt x="249" y="54"/>
                    <a:pt x="249" y="55"/>
                    <a:pt x="249" y="55"/>
                  </a:cubicBezTo>
                  <a:cubicBezTo>
                    <a:pt x="246" y="63"/>
                    <a:pt x="242" y="70"/>
                    <a:pt x="238" y="77"/>
                  </a:cubicBezTo>
                  <a:cubicBezTo>
                    <a:pt x="237" y="77"/>
                    <a:pt x="236" y="78"/>
                    <a:pt x="235" y="78"/>
                  </a:cubicBezTo>
                  <a:cubicBezTo>
                    <a:pt x="240" y="72"/>
                    <a:pt x="243" y="64"/>
                    <a:pt x="246" y="57"/>
                  </a:cubicBezTo>
                  <a:cubicBezTo>
                    <a:pt x="246" y="56"/>
                    <a:pt x="246" y="55"/>
                    <a:pt x="245" y="55"/>
                  </a:cubicBezTo>
                  <a:cubicBezTo>
                    <a:pt x="245" y="55"/>
                    <a:pt x="245" y="55"/>
                    <a:pt x="245" y="55"/>
                  </a:cubicBezTo>
                  <a:cubicBezTo>
                    <a:pt x="244" y="55"/>
                    <a:pt x="244" y="55"/>
                    <a:pt x="244" y="56"/>
                  </a:cubicBezTo>
                  <a:cubicBezTo>
                    <a:pt x="241" y="64"/>
                    <a:pt x="237" y="72"/>
                    <a:pt x="232" y="80"/>
                  </a:cubicBezTo>
                  <a:cubicBezTo>
                    <a:pt x="232" y="80"/>
                    <a:pt x="232" y="80"/>
                    <a:pt x="232" y="80"/>
                  </a:cubicBezTo>
                  <a:cubicBezTo>
                    <a:pt x="231" y="81"/>
                    <a:pt x="230" y="81"/>
                    <a:pt x="230" y="81"/>
                  </a:cubicBezTo>
                  <a:cubicBezTo>
                    <a:pt x="234" y="74"/>
                    <a:pt x="238" y="67"/>
                    <a:pt x="241" y="59"/>
                  </a:cubicBezTo>
                  <a:cubicBezTo>
                    <a:pt x="241" y="58"/>
                    <a:pt x="241" y="57"/>
                    <a:pt x="240" y="57"/>
                  </a:cubicBezTo>
                  <a:cubicBezTo>
                    <a:pt x="240" y="57"/>
                    <a:pt x="240" y="57"/>
                    <a:pt x="240" y="57"/>
                  </a:cubicBezTo>
                  <a:cubicBezTo>
                    <a:pt x="239" y="57"/>
                    <a:pt x="239" y="57"/>
                    <a:pt x="239" y="58"/>
                  </a:cubicBezTo>
                  <a:cubicBezTo>
                    <a:pt x="235" y="67"/>
                    <a:pt x="231" y="75"/>
                    <a:pt x="226" y="83"/>
                  </a:cubicBezTo>
                  <a:cubicBezTo>
                    <a:pt x="225" y="84"/>
                    <a:pt x="224" y="84"/>
                    <a:pt x="223" y="85"/>
                  </a:cubicBezTo>
                  <a:cubicBezTo>
                    <a:pt x="227" y="77"/>
                    <a:pt x="232" y="70"/>
                    <a:pt x="235" y="62"/>
                  </a:cubicBezTo>
                  <a:cubicBezTo>
                    <a:pt x="235" y="61"/>
                    <a:pt x="234" y="60"/>
                    <a:pt x="234" y="60"/>
                  </a:cubicBezTo>
                  <a:cubicBezTo>
                    <a:pt x="234" y="60"/>
                    <a:pt x="233" y="60"/>
                    <a:pt x="233" y="60"/>
                  </a:cubicBezTo>
                  <a:cubicBezTo>
                    <a:pt x="233" y="60"/>
                    <a:pt x="232" y="60"/>
                    <a:pt x="232" y="61"/>
                  </a:cubicBezTo>
                  <a:cubicBezTo>
                    <a:pt x="230" y="70"/>
                    <a:pt x="224" y="77"/>
                    <a:pt x="220" y="86"/>
                  </a:cubicBezTo>
                  <a:cubicBezTo>
                    <a:pt x="220" y="87"/>
                    <a:pt x="219" y="87"/>
                    <a:pt x="219" y="87"/>
                  </a:cubicBezTo>
                  <a:cubicBezTo>
                    <a:pt x="218" y="87"/>
                    <a:pt x="217" y="88"/>
                    <a:pt x="216" y="88"/>
                  </a:cubicBezTo>
                  <a:cubicBezTo>
                    <a:pt x="216" y="88"/>
                    <a:pt x="216" y="88"/>
                    <a:pt x="216" y="88"/>
                  </a:cubicBezTo>
                  <a:cubicBezTo>
                    <a:pt x="215" y="88"/>
                    <a:pt x="215" y="88"/>
                    <a:pt x="215" y="88"/>
                  </a:cubicBezTo>
                  <a:cubicBezTo>
                    <a:pt x="216" y="87"/>
                    <a:pt x="217" y="86"/>
                    <a:pt x="218" y="85"/>
                  </a:cubicBezTo>
                  <a:cubicBezTo>
                    <a:pt x="218" y="85"/>
                    <a:pt x="219" y="85"/>
                    <a:pt x="220" y="84"/>
                  </a:cubicBezTo>
                  <a:cubicBezTo>
                    <a:pt x="221" y="83"/>
                    <a:pt x="222" y="82"/>
                    <a:pt x="222" y="81"/>
                  </a:cubicBezTo>
                  <a:cubicBezTo>
                    <a:pt x="223" y="78"/>
                    <a:pt x="224" y="75"/>
                    <a:pt x="224" y="72"/>
                  </a:cubicBezTo>
                  <a:cubicBezTo>
                    <a:pt x="224" y="72"/>
                    <a:pt x="224" y="72"/>
                    <a:pt x="224" y="72"/>
                  </a:cubicBezTo>
                  <a:cubicBezTo>
                    <a:pt x="225" y="70"/>
                    <a:pt x="226" y="67"/>
                    <a:pt x="227" y="64"/>
                  </a:cubicBezTo>
                  <a:cubicBezTo>
                    <a:pt x="227" y="64"/>
                    <a:pt x="227" y="63"/>
                    <a:pt x="226" y="63"/>
                  </a:cubicBezTo>
                  <a:cubicBezTo>
                    <a:pt x="226" y="63"/>
                    <a:pt x="226" y="63"/>
                    <a:pt x="226" y="63"/>
                  </a:cubicBezTo>
                  <a:cubicBezTo>
                    <a:pt x="226" y="63"/>
                    <a:pt x="225" y="63"/>
                    <a:pt x="225" y="64"/>
                  </a:cubicBezTo>
                  <a:cubicBezTo>
                    <a:pt x="225" y="65"/>
                    <a:pt x="224" y="66"/>
                    <a:pt x="224" y="67"/>
                  </a:cubicBezTo>
                  <a:cubicBezTo>
                    <a:pt x="224" y="66"/>
                    <a:pt x="223" y="65"/>
                    <a:pt x="223" y="64"/>
                  </a:cubicBezTo>
                  <a:cubicBezTo>
                    <a:pt x="218" y="43"/>
                    <a:pt x="212" y="30"/>
                    <a:pt x="206" y="22"/>
                  </a:cubicBezTo>
                  <a:cubicBezTo>
                    <a:pt x="203" y="19"/>
                    <a:pt x="200" y="16"/>
                    <a:pt x="197" y="15"/>
                  </a:cubicBezTo>
                  <a:cubicBezTo>
                    <a:pt x="197" y="15"/>
                    <a:pt x="197" y="15"/>
                    <a:pt x="197" y="15"/>
                  </a:cubicBezTo>
                  <a:cubicBezTo>
                    <a:pt x="200" y="14"/>
                    <a:pt x="203" y="13"/>
                    <a:pt x="206" y="11"/>
                  </a:cubicBezTo>
                  <a:cubicBezTo>
                    <a:pt x="209" y="10"/>
                    <a:pt x="212" y="9"/>
                    <a:pt x="215" y="7"/>
                  </a:cubicBezTo>
                  <a:cubicBezTo>
                    <a:pt x="217" y="6"/>
                    <a:pt x="219" y="5"/>
                    <a:pt x="220" y="4"/>
                  </a:cubicBezTo>
                  <a:cubicBezTo>
                    <a:pt x="222" y="4"/>
                    <a:pt x="222" y="2"/>
                    <a:pt x="221" y="1"/>
                  </a:cubicBezTo>
                  <a:cubicBezTo>
                    <a:pt x="221" y="0"/>
                    <a:pt x="220" y="0"/>
                    <a:pt x="21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Rectangle 839"/>
            <p:cNvSpPr>
              <a:spLocks noChangeArrowheads="1"/>
            </p:cNvSpPr>
            <p:nvPr/>
          </p:nvSpPr>
          <p:spPr bwMode="auto">
            <a:xfrm>
              <a:off x="2633" y="277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 name="Rectangle 840"/>
            <p:cNvSpPr>
              <a:spLocks noChangeArrowheads="1"/>
            </p:cNvSpPr>
            <p:nvPr/>
          </p:nvSpPr>
          <p:spPr bwMode="auto">
            <a:xfrm>
              <a:off x="2633" y="277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Freeform 841"/>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42"/>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43"/>
            <p:cNvSpPr>
              <a:spLocks noEditPoints="1"/>
            </p:cNvSpPr>
            <p:nvPr/>
          </p:nvSpPr>
          <p:spPr bwMode="auto">
            <a:xfrm>
              <a:off x="4993" y="2200"/>
              <a:ext cx="393" cy="533"/>
            </a:xfrm>
            <a:custGeom>
              <a:avLst/>
              <a:gdLst>
                <a:gd name="T0" fmla="*/ 67 w 166"/>
                <a:gd name="T1" fmla="*/ 201 h 225"/>
                <a:gd name="T2" fmla="*/ 50 w 166"/>
                <a:gd name="T3" fmla="*/ 81 h 225"/>
                <a:gd name="T4" fmla="*/ 60 w 166"/>
                <a:gd name="T5" fmla="*/ 211 h 225"/>
                <a:gd name="T6" fmla="*/ 51 w 166"/>
                <a:gd name="T7" fmla="*/ 219 h 225"/>
                <a:gd name="T8" fmla="*/ 18 w 166"/>
                <a:gd name="T9" fmla="*/ 215 h 225"/>
                <a:gd name="T10" fmla="*/ 91 w 166"/>
                <a:gd name="T11" fmla="*/ 85 h 225"/>
                <a:gd name="T12" fmla="*/ 113 w 166"/>
                <a:gd name="T13" fmla="*/ 211 h 225"/>
                <a:gd name="T14" fmla="*/ 104 w 166"/>
                <a:gd name="T15" fmla="*/ 219 h 225"/>
                <a:gd name="T16" fmla="*/ 72 w 166"/>
                <a:gd name="T17" fmla="*/ 215 h 225"/>
                <a:gd name="T18" fmla="*/ 111 w 166"/>
                <a:gd name="T19" fmla="*/ 73 h 225"/>
                <a:gd name="T20" fmla="*/ 117 w 166"/>
                <a:gd name="T21" fmla="*/ 206 h 225"/>
                <a:gd name="T22" fmla="*/ 66 w 166"/>
                <a:gd name="T23" fmla="*/ 75 h 225"/>
                <a:gd name="T24" fmla="*/ 67 w 166"/>
                <a:gd name="T25" fmla="*/ 82 h 225"/>
                <a:gd name="T26" fmla="*/ 14 w 166"/>
                <a:gd name="T27" fmla="*/ 82 h 225"/>
                <a:gd name="T28" fmla="*/ 11 w 166"/>
                <a:gd name="T29" fmla="*/ 78 h 225"/>
                <a:gd name="T30" fmla="*/ 14 w 166"/>
                <a:gd name="T31" fmla="*/ 81 h 225"/>
                <a:gd name="T32" fmla="*/ 72 w 166"/>
                <a:gd name="T33" fmla="*/ 83 h 225"/>
                <a:gd name="T34" fmla="*/ 123 w 166"/>
                <a:gd name="T35" fmla="*/ 20 h 225"/>
                <a:gd name="T36" fmla="*/ 80 w 166"/>
                <a:gd name="T37" fmla="*/ 78 h 225"/>
                <a:gd name="T38" fmla="*/ 133 w 166"/>
                <a:gd name="T39" fmla="*/ 22 h 225"/>
                <a:gd name="T40" fmla="*/ 95 w 166"/>
                <a:gd name="T41" fmla="*/ 74 h 225"/>
                <a:gd name="T42" fmla="*/ 115 w 166"/>
                <a:gd name="T43" fmla="*/ 62 h 225"/>
                <a:gd name="T44" fmla="*/ 107 w 166"/>
                <a:gd name="T45" fmla="*/ 70 h 225"/>
                <a:gd name="T46" fmla="*/ 40 w 166"/>
                <a:gd name="T47" fmla="*/ 75 h 225"/>
                <a:gd name="T48" fmla="*/ 89 w 166"/>
                <a:gd name="T49" fmla="*/ 20 h 225"/>
                <a:gd name="T50" fmla="*/ 57 w 166"/>
                <a:gd name="T51" fmla="*/ 70 h 225"/>
                <a:gd name="T52" fmla="*/ 47 w 166"/>
                <a:gd name="T53" fmla="*/ 78 h 225"/>
                <a:gd name="T54" fmla="*/ 19 w 166"/>
                <a:gd name="T55" fmla="*/ 83 h 225"/>
                <a:gd name="T56" fmla="*/ 70 w 166"/>
                <a:gd name="T57" fmla="*/ 20 h 225"/>
                <a:gd name="T58" fmla="*/ 27 w 166"/>
                <a:gd name="T59" fmla="*/ 78 h 225"/>
                <a:gd name="T60" fmla="*/ 79 w 166"/>
                <a:gd name="T61" fmla="*/ 22 h 225"/>
                <a:gd name="T62" fmla="*/ 45 w 166"/>
                <a:gd name="T63" fmla="*/ 40 h 225"/>
                <a:gd name="T64" fmla="*/ 45 w 166"/>
                <a:gd name="T65" fmla="*/ 40 h 225"/>
                <a:gd name="T66" fmla="*/ 120 w 166"/>
                <a:gd name="T67" fmla="*/ 18 h 225"/>
                <a:gd name="T68" fmla="*/ 118 w 166"/>
                <a:gd name="T69" fmla="*/ 64 h 225"/>
                <a:gd name="T70" fmla="*/ 123 w 166"/>
                <a:gd name="T71" fmla="*/ 197 h 225"/>
                <a:gd name="T72" fmla="*/ 87 w 166"/>
                <a:gd name="T73" fmla="*/ 32 h 225"/>
                <a:gd name="T74" fmla="*/ 5 w 166"/>
                <a:gd name="T75" fmla="*/ 78 h 225"/>
                <a:gd name="T76" fmla="*/ 64 w 166"/>
                <a:gd name="T77" fmla="*/ 6 h 225"/>
                <a:gd name="T78" fmla="*/ 9 w 166"/>
                <a:gd name="T79" fmla="*/ 79 h 225"/>
                <a:gd name="T80" fmla="*/ 59 w 166"/>
                <a:gd name="T81" fmla="*/ 78 h 225"/>
                <a:gd name="T82" fmla="*/ 100 w 166"/>
                <a:gd name="T83" fmla="*/ 23 h 225"/>
                <a:gd name="T84" fmla="*/ 65 w 166"/>
                <a:gd name="T85" fmla="*/ 74 h 225"/>
                <a:gd name="T86" fmla="*/ 118 w 166"/>
                <a:gd name="T87" fmla="*/ 0 h 225"/>
                <a:gd name="T88" fmla="*/ 98 w 166"/>
                <a:gd name="T89" fmla="*/ 7 h 225"/>
                <a:gd name="T90" fmla="*/ 91 w 166"/>
                <a:gd name="T91" fmla="*/ 15 h 225"/>
                <a:gd name="T92" fmla="*/ 79 w 166"/>
                <a:gd name="T93" fmla="*/ 18 h 225"/>
                <a:gd name="T94" fmla="*/ 75 w 166"/>
                <a:gd name="T95" fmla="*/ 17 h 225"/>
                <a:gd name="T96" fmla="*/ 67 w 166"/>
                <a:gd name="T97" fmla="*/ 1 h 225"/>
                <a:gd name="T98" fmla="*/ 2 w 166"/>
                <a:gd name="T99" fmla="*/ 74 h 225"/>
                <a:gd name="T100" fmla="*/ 3 w 166"/>
                <a:gd name="T101" fmla="*/ 81 h 225"/>
                <a:gd name="T102" fmla="*/ 14 w 166"/>
                <a:gd name="T103" fmla="*/ 216 h 225"/>
                <a:gd name="T104" fmla="*/ 40 w 166"/>
                <a:gd name="T105" fmla="*/ 225 h 225"/>
                <a:gd name="T106" fmla="*/ 62 w 166"/>
                <a:gd name="T107" fmla="*/ 217 h 225"/>
                <a:gd name="T108" fmla="*/ 68 w 166"/>
                <a:gd name="T109" fmla="*/ 216 h 225"/>
                <a:gd name="T110" fmla="*/ 68 w 166"/>
                <a:gd name="T111" fmla="*/ 217 h 225"/>
                <a:gd name="T112" fmla="*/ 114 w 166"/>
                <a:gd name="T113" fmla="*/ 217 h 225"/>
                <a:gd name="T114" fmla="*/ 163 w 166"/>
                <a:gd name="T115" fmla="*/ 154 h 225"/>
                <a:gd name="T116" fmla="*/ 149 w 166"/>
                <a:gd name="T117" fmla="*/ 7 h 225"/>
                <a:gd name="T118" fmla="*/ 132 w 166"/>
                <a:gd name="T119" fmla="*/ 18 h 225"/>
                <a:gd name="T120" fmla="*/ 130 w 166"/>
                <a:gd name="T121" fmla="*/ 16 h 225"/>
                <a:gd name="T122" fmla="*/ 123 w 166"/>
                <a:gd name="T123" fmla="*/ 13 h 225"/>
                <a:gd name="T124" fmla="*/ 118 w 166"/>
                <a:gd name="T12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225">
                  <a:moveTo>
                    <a:pt x="63" y="206"/>
                  </a:moveTo>
                  <a:cubicBezTo>
                    <a:pt x="62" y="171"/>
                    <a:pt x="61" y="140"/>
                    <a:pt x="59" y="107"/>
                  </a:cubicBezTo>
                  <a:cubicBezTo>
                    <a:pt x="64" y="138"/>
                    <a:pt x="66" y="169"/>
                    <a:pt x="67" y="200"/>
                  </a:cubicBezTo>
                  <a:cubicBezTo>
                    <a:pt x="67" y="201"/>
                    <a:pt x="67" y="201"/>
                    <a:pt x="67" y="201"/>
                  </a:cubicBezTo>
                  <a:cubicBezTo>
                    <a:pt x="66" y="202"/>
                    <a:pt x="64" y="204"/>
                    <a:pt x="63" y="206"/>
                  </a:cubicBezTo>
                  <a:moveTo>
                    <a:pt x="22" y="87"/>
                  </a:moveTo>
                  <a:cubicBezTo>
                    <a:pt x="27" y="87"/>
                    <a:pt x="33" y="86"/>
                    <a:pt x="38" y="85"/>
                  </a:cubicBezTo>
                  <a:cubicBezTo>
                    <a:pt x="42" y="84"/>
                    <a:pt x="46" y="83"/>
                    <a:pt x="50" y="81"/>
                  </a:cubicBezTo>
                  <a:cubicBezTo>
                    <a:pt x="51" y="80"/>
                    <a:pt x="53" y="79"/>
                    <a:pt x="54" y="77"/>
                  </a:cubicBezTo>
                  <a:cubicBezTo>
                    <a:pt x="54" y="78"/>
                    <a:pt x="54" y="78"/>
                    <a:pt x="54" y="79"/>
                  </a:cubicBezTo>
                  <a:cubicBezTo>
                    <a:pt x="56" y="124"/>
                    <a:pt x="57" y="164"/>
                    <a:pt x="59" y="210"/>
                  </a:cubicBezTo>
                  <a:cubicBezTo>
                    <a:pt x="60" y="211"/>
                    <a:pt x="60" y="211"/>
                    <a:pt x="60" y="211"/>
                  </a:cubicBezTo>
                  <a:cubicBezTo>
                    <a:pt x="59" y="211"/>
                    <a:pt x="59" y="212"/>
                    <a:pt x="59" y="212"/>
                  </a:cubicBezTo>
                  <a:cubicBezTo>
                    <a:pt x="59" y="212"/>
                    <a:pt x="59" y="212"/>
                    <a:pt x="59" y="212"/>
                  </a:cubicBezTo>
                  <a:cubicBezTo>
                    <a:pt x="59" y="212"/>
                    <a:pt x="59" y="212"/>
                    <a:pt x="59" y="212"/>
                  </a:cubicBezTo>
                  <a:cubicBezTo>
                    <a:pt x="57" y="215"/>
                    <a:pt x="54" y="218"/>
                    <a:pt x="51" y="219"/>
                  </a:cubicBezTo>
                  <a:cubicBezTo>
                    <a:pt x="48" y="221"/>
                    <a:pt x="44" y="221"/>
                    <a:pt x="40" y="221"/>
                  </a:cubicBezTo>
                  <a:cubicBezTo>
                    <a:pt x="40" y="221"/>
                    <a:pt x="40" y="221"/>
                    <a:pt x="40" y="221"/>
                  </a:cubicBezTo>
                  <a:cubicBezTo>
                    <a:pt x="40" y="221"/>
                    <a:pt x="40" y="221"/>
                    <a:pt x="40" y="221"/>
                  </a:cubicBezTo>
                  <a:cubicBezTo>
                    <a:pt x="32" y="221"/>
                    <a:pt x="24" y="219"/>
                    <a:pt x="18" y="215"/>
                  </a:cubicBezTo>
                  <a:cubicBezTo>
                    <a:pt x="18" y="171"/>
                    <a:pt x="14" y="127"/>
                    <a:pt x="6" y="84"/>
                  </a:cubicBezTo>
                  <a:cubicBezTo>
                    <a:pt x="11" y="86"/>
                    <a:pt x="16" y="87"/>
                    <a:pt x="22" y="87"/>
                  </a:cubicBezTo>
                  <a:moveTo>
                    <a:pt x="75" y="87"/>
                  </a:moveTo>
                  <a:cubicBezTo>
                    <a:pt x="80" y="87"/>
                    <a:pt x="86" y="86"/>
                    <a:pt x="91" y="85"/>
                  </a:cubicBezTo>
                  <a:cubicBezTo>
                    <a:pt x="95" y="84"/>
                    <a:pt x="99" y="83"/>
                    <a:pt x="103" y="81"/>
                  </a:cubicBezTo>
                  <a:cubicBezTo>
                    <a:pt x="104" y="80"/>
                    <a:pt x="106" y="79"/>
                    <a:pt x="107" y="77"/>
                  </a:cubicBezTo>
                  <a:cubicBezTo>
                    <a:pt x="109" y="124"/>
                    <a:pt x="111" y="163"/>
                    <a:pt x="113" y="210"/>
                  </a:cubicBezTo>
                  <a:cubicBezTo>
                    <a:pt x="113" y="211"/>
                    <a:pt x="113" y="211"/>
                    <a:pt x="113" y="211"/>
                  </a:cubicBezTo>
                  <a:cubicBezTo>
                    <a:pt x="113" y="211"/>
                    <a:pt x="112" y="212"/>
                    <a:pt x="112" y="212"/>
                  </a:cubicBezTo>
                  <a:cubicBezTo>
                    <a:pt x="112" y="212"/>
                    <a:pt x="112" y="212"/>
                    <a:pt x="112" y="212"/>
                  </a:cubicBezTo>
                  <a:cubicBezTo>
                    <a:pt x="112" y="212"/>
                    <a:pt x="112" y="212"/>
                    <a:pt x="112" y="212"/>
                  </a:cubicBezTo>
                  <a:cubicBezTo>
                    <a:pt x="110" y="215"/>
                    <a:pt x="108" y="218"/>
                    <a:pt x="104" y="219"/>
                  </a:cubicBezTo>
                  <a:cubicBezTo>
                    <a:pt x="101" y="221"/>
                    <a:pt x="97" y="221"/>
                    <a:pt x="93" y="221"/>
                  </a:cubicBezTo>
                  <a:cubicBezTo>
                    <a:pt x="93" y="221"/>
                    <a:pt x="93" y="221"/>
                    <a:pt x="93" y="221"/>
                  </a:cubicBezTo>
                  <a:cubicBezTo>
                    <a:pt x="93" y="221"/>
                    <a:pt x="93" y="221"/>
                    <a:pt x="93" y="221"/>
                  </a:cubicBezTo>
                  <a:cubicBezTo>
                    <a:pt x="85" y="221"/>
                    <a:pt x="77" y="219"/>
                    <a:pt x="72" y="215"/>
                  </a:cubicBezTo>
                  <a:cubicBezTo>
                    <a:pt x="71" y="171"/>
                    <a:pt x="67" y="127"/>
                    <a:pt x="60" y="84"/>
                  </a:cubicBezTo>
                  <a:cubicBezTo>
                    <a:pt x="64" y="86"/>
                    <a:pt x="70" y="87"/>
                    <a:pt x="75" y="87"/>
                  </a:cubicBezTo>
                  <a:moveTo>
                    <a:pt x="117" y="206"/>
                  </a:moveTo>
                  <a:cubicBezTo>
                    <a:pt x="115" y="159"/>
                    <a:pt x="113" y="120"/>
                    <a:pt x="111" y="73"/>
                  </a:cubicBezTo>
                  <a:cubicBezTo>
                    <a:pt x="112" y="72"/>
                    <a:pt x="112" y="72"/>
                    <a:pt x="112" y="72"/>
                  </a:cubicBezTo>
                  <a:cubicBezTo>
                    <a:pt x="114" y="116"/>
                    <a:pt x="116" y="158"/>
                    <a:pt x="119" y="202"/>
                  </a:cubicBezTo>
                  <a:cubicBezTo>
                    <a:pt x="119" y="202"/>
                    <a:pt x="119" y="202"/>
                    <a:pt x="119" y="202"/>
                  </a:cubicBezTo>
                  <a:cubicBezTo>
                    <a:pt x="118" y="204"/>
                    <a:pt x="117" y="205"/>
                    <a:pt x="117" y="206"/>
                  </a:cubicBezTo>
                  <a:moveTo>
                    <a:pt x="66" y="82"/>
                  </a:moveTo>
                  <a:cubicBezTo>
                    <a:pt x="65" y="82"/>
                    <a:pt x="64" y="80"/>
                    <a:pt x="64" y="79"/>
                  </a:cubicBezTo>
                  <a:cubicBezTo>
                    <a:pt x="64" y="78"/>
                    <a:pt x="64" y="78"/>
                    <a:pt x="64" y="78"/>
                  </a:cubicBezTo>
                  <a:cubicBezTo>
                    <a:pt x="65" y="77"/>
                    <a:pt x="65" y="76"/>
                    <a:pt x="66" y="75"/>
                  </a:cubicBezTo>
                  <a:cubicBezTo>
                    <a:pt x="74" y="67"/>
                    <a:pt x="81" y="58"/>
                    <a:pt x="89" y="50"/>
                  </a:cubicBezTo>
                  <a:cubicBezTo>
                    <a:pt x="83" y="57"/>
                    <a:pt x="76" y="64"/>
                    <a:pt x="70" y="72"/>
                  </a:cubicBezTo>
                  <a:cubicBezTo>
                    <a:pt x="69" y="74"/>
                    <a:pt x="67" y="77"/>
                    <a:pt x="67" y="81"/>
                  </a:cubicBezTo>
                  <a:cubicBezTo>
                    <a:pt x="67" y="81"/>
                    <a:pt x="67" y="82"/>
                    <a:pt x="67" y="82"/>
                  </a:cubicBezTo>
                  <a:cubicBezTo>
                    <a:pt x="67" y="82"/>
                    <a:pt x="66" y="82"/>
                    <a:pt x="66" y="82"/>
                  </a:cubicBezTo>
                  <a:cubicBezTo>
                    <a:pt x="66" y="82"/>
                    <a:pt x="66" y="82"/>
                    <a:pt x="66" y="82"/>
                  </a:cubicBezTo>
                  <a:cubicBezTo>
                    <a:pt x="66" y="82"/>
                    <a:pt x="66" y="82"/>
                    <a:pt x="66" y="82"/>
                  </a:cubicBezTo>
                  <a:moveTo>
                    <a:pt x="14" y="82"/>
                  </a:moveTo>
                  <a:cubicBezTo>
                    <a:pt x="13" y="82"/>
                    <a:pt x="13" y="82"/>
                    <a:pt x="12" y="82"/>
                  </a:cubicBezTo>
                  <a:cubicBezTo>
                    <a:pt x="12" y="82"/>
                    <a:pt x="12" y="82"/>
                    <a:pt x="12" y="82"/>
                  </a:cubicBezTo>
                  <a:cubicBezTo>
                    <a:pt x="11" y="82"/>
                    <a:pt x="11" y="80"/>
                    <a:pt x="11" y="79"/>
                  </a:cubicBezTo>
                  <a:cubicBezTo>
                    <a:pt x="11" y="78"/>
                    <a:pt x="11" y="78"/>
                    <a:pt x="11" y="78"/>
                  </a:cubicBezTo>
                  <a:cubicBezTo>
                    <a:pt x="11" y="77"/>
                    <a:pt x="12" y="76"/>
                    <a:pt x="13" y="75"/>
                  </a:cubicBezTo>
                  <a:cubicBezTo>
                    <a:pt x="20" y="67"/>
                    <a:pt x="28" y="58"/>
                    <a:pt x="36" y="50"/>
                  </a:cubicBezTo>
                  <a:cubicBezTo>
                    <a:pt x="29" y="57"/>
                    <a:pt x="23" y="64"/>
                    <a:pt x="17" y="72"/>
                  </a:cubicBezTo>
                  <a:cubicBezTo>
                    <a:pt x="15" y="74"/>
                    <a:pt x="14" y="77"/>
                    <a:pt x="14" y="81"/>
                  </a:cubicBezTo>
                  <a:cubicBezTo>
                    <a:pt x="13" y="81"/>
                    <a:pt x="14" y="82"/>
                    <a:pt x="14" y="82"/>
                  </a:cubicBezTo>
                  <a:moveTo>
                    <a:pt x="75" y="83"/>
                  </a:moveTo>
                  <a:cubicBezTo>
                    <a:pt x="75" y="83"/>
                    <a:pt x="75" y="83"/>
                    <a:pt x="75" y="83"/>
                  </a:cubicBezTo>
                  <a:cubicBezTo>
                    <a:pt x="74" y="83"/>
                    <a:pt x="73" y="83"/>
                    <a:pt x="72" y="83"/>
                  </a:cubicBezTo>
                  <a:cubicBezTo>
                    <a:pt x="72" y="83"/>
                    <a:pt x="72" y="83"/>
                    <a:pt x="72" y="83"/>
                  </a:cubicBezTo>
                  <a:cubicBezTo>
                    <a:pt x="71" y="82"/>
                    <a:pt x="71" y="82"/>
                    <a:pt x="71" y="81"/>
                  </a:cubicBezTo>
                  <a:cubicBezTo>
                    <a:pt x="71" y="79"/>
                    <a:pt x="72" y="76"/>
                    <a:pt x="74" y="75"/>
                  </a:cubicBezTo>
                  <a:cubicBezTo>
                    <a:pt x="88" y="55"/>
                    <a:pt x="105" y="37"/>
                    <a:pt x="123" y="20"/>
                  </a:cubicBezTo>
                  <a:cubicBezTo>
                    <a:pt x="124" y="21"/>
                    <a:pt x="124" y="21"/>
                    <a:pt x="125" y="21"/>
                  </a:cubicBezTo>
                  <a:cubicBezTo>
                    <a:pt x="109" y="38"/>
                    <a:pt x="93" y="56"/>
                    <a:pt x="79" y="74"/>
                  </a:cubicBezTo>
                  <a:cubicBezTo>
                    <a:pt x="78" y="75"/>
                    <a:pt x="78" y="76"/>
                    <a:pt x="79" y="77"/>
                  </a:cubicBezTo>
                  <a:cubicBezTo>
                    <a:pt x="80" y="77"/>
                    <a:pt x="80" y="78"/>
                    <a:pt x="80" y="78"/>
                  </a:cubicBezTo>
                  <a:cubicBezTo>
                    <a:pt x="81" y="78"/>
                    <a:pt x="82" y="77"/>
                    <a:pt x="82" y="77"/>
                  </a:cubicBezTo>
                  <a:cubicBezTo>
                    <a:pt x="97" y="57"/>
                    <a:pt x="113" y="39"/>
                    <a:pt x="130" y="21"/>
                  </a:cubicBezTo>
                  <a:cubicBezTo>
                    <a:pt x="131" y="21"/>
                    <a:pt x="131" y="22"/>
                    <a:pt x="132" y="22"/>
                  </a:cubicBezTo>
                  <a:cubicBezTo>
                    <a:pt x="133" y="22"/>
                    <a:pt x="133" y="22"/>
                    <a:pt x="133" y="22"/>
                  </a:cubicBezTo>
                  <a:cubicBezTo>
                    <a:pt x="119" y="38"/>
                    <a:pt x="105" y="55"/>
                    <a:pt x="92" y="72"/>
                  </a:cubicBezTo>
                  <a:cubicBezTo>
                    <a:pt x="91" y="72"/>
                    <a:pt x="91" y="74"/>
                    <a:pt x="92" y="74"/>
                  </a:cubicBezTo>
                  <a:cubicBezTo>
                    <a:pt x="92" y="75"/>
                    <a:pt x="93" y="75"/>
                    <a:pt x="93" y="75"/>
                  </a:cubicBezTo>
                  <a:cubicBezTo>
                    <a:pt x="94" y="75"/>
                    <a:pt x="95" y="75"/>
                    <a:pt x="95" y="74"/>
                  </a:cubicBezTo>
                  <a:cubicBezTo>
                    <a:pt x="109" y="56"/>
                    <a:pt x="124" y="39"/>
                    <a:pt x="138" y="21"/>
                  </a:cubicBezTo>
                  <a:cubicBezTo>
                    <a:pt x="138" y="21"/>
                    <a:pt x="138" y="21"/>
                    <a:pt x="138" y="21"/>
                  </a:cubicBezTo>
                  <a:cubicBezTo>
                    <a:pt x="139" y="21"/>
                    <a:pt x="140" y="21"/>
                    <a:pt x="140" y="21"/>
                  </a:cubicBezTo>
                  <a:cubicBezTo>
                    <a:pt x="133" y="35"/>
                    <a:pt x="124" y="49"/>
                    <a:pt x="115" y="62"/>
                  </a:cubicBezTo>
                  <a:cubicBezTo>
                    <a:pt x="113" y="64"/>
                    <a:pt x="111" y="66"/>
                    <a:pt x="110" y="68"/>
                  </a:cubicBezTo>
                  <a:cubicBezTo>
                    <a:pt x="109" y="68"/>
                    <a:pt x="109" y="68"/>
                    <a:pt x="109" y="68"/>
                  </a:cubicBezTo>
                  <a:cubicBezTo>
                    <a:pt x="109" y="68"/>
                    <a:pt x="109" y="68"/>
                    <a:pt x="109" y="68"/>
                  </a:cubicBezTo>
                  <a:cubicBezTo>
                    <a:pt x="108" y="68"/>
                    <a:pt x="107" y="69"/>
                    <a:pt x="107" y="70"/>
                  </a:cubicBezTo>
                  <a:cubicBezTo>
                    <a:pt x="106" y="73"/>
                    <a:pt x="104" y="76"/>
                    <a:pt x="101" y="78"/>
                  </a:cubicBezTo>
                  <a:cubicBezTo>
                    <a:pt x="98" y="80"/>
                    <a:pt x="94" y="81"/>
                    <a:pt x="90" y="81"/>
                  </a:cubicBezTo>
                  <a:cubicBezTo>
                    <a:pt x="85" y="82"/>
                    <a:pt x="80" y="83"/>
                    <a:pt x="75" y="83"/>
                  </a:cubicBezTo>
                  <a:moveTo>
                    <a:pt x="40" y="75"/>
                  </a:moveTo>
                  <a:cubicBezTo>
                    <a:pt x="41" y="75"/>
                    <a:pt x="41" y="75"/>
                    <a:pt x="42" y="74"/>
                  </a:cubicBezTo>
                  <a:cubicBezTo>
                    <a:pt x="56" y="56"/>
                    <a:pt x="70" y="39"/>
                    <a:pt x="85" y="21"/>
                  </a:cubicBezTo>
                  <a:cubicBezTo>
                    <a:pt x="85" y="21"/>
                    <a:pt x="85" y="21"/>
                    <a:pt x="85" y="21"/>
                  </a:cubicBezTo>
                  <a:cubicBezTo>
                    <a:pt x="86" y="21"/>
                    <a:pt x="88" y="20"/>
                    <a:pt x="89" y="20"/>
                  </a:cubicBezTo>
                  <a:cubicBezTo>
                    <a:pt x="84" y="30"/>
                    <a:pt x="78" y="39"/>
                    <a:pt x="72" y="48"/>
                  </a:cubicBezTo>
                  <a:cubicBezTo>
                    <a:pt x="72" y="49"/>
                    <a:pt x="72" y="49"/>
                    <a:pt x="72" y="50"/>
                  </a:cubicBezTo>
                  <a:cubicBezTo>
                    <a:pt x="67" y="56"/>
                    <a:pt x="62" y="63"/>
                    <a:pt x="57" y="70"/>
                  </a:cubicBezTo>
                  <a:cubicBezTo>
                    <a:pt x="57" y="70"/>
                    <a:pt x="57" y="70"/>
                    <a:pt x="57" y="70"/>
                  </a:cubicBezTo>
                  <a:cubicBezTo>
                    <a:pt x="57" y="69"/>
                    <a:pt x="56" y="68"/>
                    <a:pt x="56" y="68"/>
                  </a:cubicBezTo>
                  <a:cubicBezTo>
                    <a:pt x="55" y="68"/>
                    <a:pt x="55" y="68"/>
                    <a:pt x="55" y="68"/>
                  </a:cubicBezTo>
                  <a:cubicBezTo>
                    <a:pt x="54" y="68"/>
                    <a:pt x="53" y="69"/>
                    <a:pt x="53" y="70"/>
                  </a:cubicBezTo>
                  <a:cubicBezTo>
                    <a:pt x="53" y="73"/>
                    <a:pt x="50" y="76"/>
                    <a:pt x="47" y="78"/>
                  </a:cubicBezTo>
                  <a:cubicBezTo>
                    <a:pt x="44" y="80"/>
                    <a:pt x="41" y="81"/>
                    <a:pt x="37" y="81"/>
                  </a:cubicBezTo>
                  <a:cubicBezTo>
                    <a:pt x="32" y="82"/>
                    <a:pt x="27" y="83"/>
                    <a:pt x="22" y="83"/>
                  </a:cubicBezTo>
                  <a:cubicBezTo>
                    <a:pt x="22" y="83"/>
                    <a:pt x="22" y="83"/>
                    <a:pt x="22" y="83"/>
                  </a:cubicBezTo>
                  <a:cubicBezTo>
                    <a:pt x="21" y="83"/>
                    <a:pt x="20" y="83"/>
                    <a:pt x="19" y="83"/>
                  </a:cubicBezTo>
                  <a:cubicBezTo>
                    <a:pt x="18" y="83"/>
                    <a:pt x="18" y="83"/>
                    <a:pt x="18" y="83"/>
                  </a:cubicBezTo>
                  <a:cubicBezTo>
                    <a:pt x="18" y="82"/>
                    <a:pt x="18" y="82"/>
                    <a:pt x="18" y="81"/>
                  </a:cubicBezTo>
                  <a:cubicBezTo>
                    <a:pt x="17" y="79"/>
                    <a:pt x="19" y="76"/>
                    <a:pt x="20" y="75"/>
                  </a:cubicBezTo>
                  <a:cubicBezTo>
                    <a:pt x="35" y="55"/>
                    <a:pt x="52" y="37"/>
                    <a:pt x="70" y="20"/>
                  </a:cubicBezTo>
                  <a:cubicBezTo>
                    <a:pt x="70" y="21"/>
                    <a:pt x="71" y="21"/>
                    <a:pt x="72" y="21"/>
                  </a:cubicBezTo>
                  <a:cubicBezTo>
                    <a:pt x="55" y="38"/>
                    <a:pt x="40" y="56"/>
                    <a:pt x="26" y="74"/>
                  </a:cubicBezTo>
                  <a:cubicBezTo>
                    <a:pt x="25" y="75"/>
                    <a:pt x="25" y="76"/>
                    <a:pt x="26" y="77"/>
                  </a:cubicBezTo>
                  <a:cubicBezTo>
                    <a:pt x="26" y="77"/>
                    <a:pt x="27" y="78"/>
                    <a:pt x="27" y="78"/>
                  </a:cubicBezTo>
                  <a:cubicBezTo>
                    <a:pt x="28" y="78"/>
                    <a:pt x="28" y="77"/>
                    <a:pt x="29" y="77"/>
                  </a:cubicBezTo>
                  <a:cubicBezTo>
                    <a:pt x="44" y="57"/>
                    <a:pt x="60" y="39"/>
                    <a:pt x="77" y="21"/>
                  </a:cubicBezTo>
                  <a:cubicBezTo>
                    <a:pt x="77" y="21"/>
                    <a:pt x="78" y="22"/>
                    <a:pt x="79" y="22"/>
                  </a:cubicBezTo>
                  <a:cubicBezTo>
                    <a:pt x="79" y="22"/>
                    <a:pt x="79" y="22"/>
                    <a:pt x="79" y="22"/>
                  </a:cubicBezTo>
                  <a:cubicBezTo>
                    <a:pt x="66" y="38"/>
                    <a:pt x="52" y="55"/>
                    <a:pt x="38" y="72"/>
                  </a:cubicBezTo>
                  <a:cubicBezTo>
                    <a:pt x="38" y="72"/>
                    <a:pt x="38" y="74"/>
                    <a:pt x="39" y="74"/>
                  </a:cubicBezTo>
                  <a:cubicBezTo>
                    <a:pt x="39" y="75"/>
                    <a:pt x="40" y="75"/>
                    <a:pt x="40" y="75"/>
                  </a:cubicBezTo>
                  <a:moveTo>
                    <a:pt x="45" y="40"/>
                  </a:moveTo>
                  <a:cubicBezTo>
                    <a:pt x="52" y="32"/>
                    <a:pt x="59" y="24"/>
                    <a:pt x="66" y="17"/>
                  </a:cubicBezTo>
                  <a:cubicBezTo>
                    <a:pt x="66" y="17"/>
                    <a:pt x="66" y="17"/>
                    <a:pt x="66" y="17"/>
                  </a:cubicBezTo>
                  <a:cubicBezTo>
                    <a:pt x="66" y="18"/>
                    <a:pt x="66" y="18"/>
                    <a:pt x="66" y="18"/>
                  </a:cubicBezTo>
                  <a:cubicBezTo>
                    <a:pt x="59" y="25"/>
                    <a:pt x="52" y="32"/>
                    <a:pt x="45" y="40"/>
                  </a:cubicBezTo>
                  <a:moveTo>
                    <a:pt x="98" y="40"/>
                  </a:moveTo>
                  <a:cubicBezTo>
                    <a:pt x="105" y="32"/>
                    <a:pt x="112" y="24"/>
                    <a:pt x="119" y="17"/>
                  </a:cubicBezTo>
                  <a:cubicBezTo>
                    <a:pt x="120" y="17"/>
                    <a:pt x="120" y="17"/>
                    <a:pt x="120" y="17"/>
                  </a:cubicBezTo>
                  <a:cubicBezTo>
                    <a:pt x="120" y="18"/>
                    <a:pt x="120" y="18"/>
                    <a:pt x="120" y="18"/>
                  </a:cubicBezTo>
                  <a:cubicBezTo>
                    <a:pt x="112" y="25"/>
                    <a:pt x="105" y="32"/>
                    <a:pt x="98" y="40"/>
                  </a:cubicBezTo>
                  <a:moveTo>
                    <a:pt x="123" y="197"/>
                  </a:moveTo>
                  <a:cubicBezTo>
                    <a:pt x="120" y="153"/>
                    <a:pt x="118" y="112"/>
                    <a:pt x="116" y="67"/>
                  </a:cubicBezTo>
                  <a:cubicBezTo>
                    <a:pt x="116" y="66"/>
                    <a:pt x="117" y="65"/>
                    <a:pt x="118" y="64"/>
                  </a:cubicBezTo>
                  <a:cubicBezTo>
                    <a:pt x="130" y="49"/>
                    <a:pt x="139" y="32"/>
                    <a:pt x="148" y="15"/>
                  </a:cubicBezTo>
                  <a:cubicBezTo>
                    <a:pt x="155" y="60"/>
                    <a:pt x="161" y="105"/>
                    <a:pt x="162" y="150"/>
                  </a:cubicBezTo>
                  <a:cubicBezTo>
                    <a:pt x="161" y="150"/>
                    <a:pt x="161" y="150"/>
                    <a:pt x="161" y="150"/>
                  </a:cubicBezTo>
                  <a:cubicBezTo>
                    <a:pt x="148" y="165"/>
                    <a:pt x="135" y="181"/>
                    <a:pt x="123" y="197"/>
                  </a:cubicBezTo>
                  <a:moveTo>
                    <a:pt x="87" y="32"/>
                  </a:moveTo>
                  <a:cubicBezTo>
                    <a:pt x="90" y="27"/>
                    <a:pt x="93" y="21"/>
                    <a:pt x="96" y="15"/>
                  </a:cubicBezTo>
                  <a:cubicBezTo>
                    <a:pt x="96" y="17"/>
                    <a:pt x="97" y="19"/>
                    <a:pt x="97" y="21"/>
                  </a:cubicBezTo>
                  <a:cubicBezTo>
                    <a:pt x="93" y="24"/>
                    <a:pt x="90" y="28"/>
                    <a:pt x="87" y="32"/>
                  </a:cubicBezTo>
                  <a:moveTo>
                    <a:pt x="9" y="80"/>
                  </a:moveTo>
                  <a:cubicBezTo>
                    <a:pt x="8" y="80"/>
                    <a:pt x="8" y="80"/>
                    <a:pt x="8" y="80"/>
                  </a:cubicBezTo>
                  <a:cubicBezTo>
                    <a:pt x="7" y="80"/>
                    <a:pt x="6" y="79"/>
                    <a:pt x="5" y="78"/>
                  </a:cubicBezTo>
                  <a:cubicBezTo>
                    <a:pt x="5" y="78"/>
                    <a:pt x="5" y="78"/>
                    <a:pt x="5" y="78"/>
                  </a:cubicBezTo>
                  <a:cubicBezTo>
                    <a:pt x="4" y="77"/>
                    <a:pt x="4" y="77"/>
                    <a:pt x="4" y="77"/>
                  </a:cubicBezTo>
                  <a:cubicBezTo>
                    <a:pt x="4" y="77"/>
                    <a:pt x="4" y="77"/>
                    <a:pt x="4" y="77"/>
                  </a:cubicBezTo>
                  <a:cubicBezTo>
                    <a:pt x="5" y="77"/>
                    <a:pt x="5" y="76"/>
                    <a:pt x="5" y="76"/>
                  </a:cubicBezTo>
                  <a:cubicBezTo>
                    <a:pt x="22" y="50"/>
                    <a:pt x="42" y="27"/>
                    <a:pt x="64" y="6"/>
                  </a:cubicBezTo>
                  <a:cubicBezTo>
                    <a:pt x="64" y="9"/>
                    <a:pt x="65" y="11"/>
                    <a:pt x="66" y="14"/>
                  </a:cubicBezTo>
                  <a:cubicBezTo>
                    <a:pt x="47" y="34"/>
                    <a:pt x="29" y="54"/>
                    <a:pt x="11" y="74"/>
                  </a:cubicBezTo>
                  <a:cubicBezTo>
                    <a:pt x="10" y="75"/>
                    <a:pt x="9" y="76"/>
                    <a:pt x="9" y="78"/>
                  </a:cubicBezTo>
                  <a:cubicBezTo>
                    <a:pt x="9" y="78"/>
                    <a:pt x="9" y="79"/>
                    <a:pt x="9" y="79"/>
                  </a:cubicBezTo>
                  <a:cubicBezTo>
                    <a:pt x="9" y="80"/>
                    <a:pt x="9" y="80"/>
                    <a:pt x="9" y="80"/>
                  </a:cubicBezTo>
                  <a:moveTo>
                    <a:pt x="62" y="80"/>
                  </a:moveTo>
                  <a:cubicBezTo>
                    <a:pt x="62" y="80"/>
                    <a:pt x="62" y="80"/>
                    <a:pt x="62" y="80"/>
                  </a:cubicBezTo>
                  <a:cubicBezTo>
                    <a:pt x="61" y="80"/>
                    <a:pt x="59" y="79"/>
                    <a:pt x="59" y="78"/>
                  </a:cubicBezTo>
                  <a:cubicBezTo>
                    <a:pt x="58" y="78"/>
                    <a:pt x="58" y="78"/>
                    <a:pt x="58" y="78"/>
                  </a:cubicBezTo>
                  <a:cubicBezTo>
                    <a:pt x="58" y="77"/>
                    <a:pt x="58" y="77"/>
                    <a:pt x="58" y="77"/>
                  </a:cubicBezTo>
                  <a:cubicBezTo>
                    <a:pt x="58" y="76"/>
                    <a:pt x="58" y="76"/>
                    <a:pt x="58" y="76"/>
                  </a:cubicBezTo>
                  <a:cubicBezTo>
                    <a:pt x="71" y="57"/>
                    <a:pt x="85" y="40"/>
                    <a:pt x="100" y="23"/>
                  </a:cubicBezTo>
                  <a:cubicBezTo>
                    <a:pt x="101" y="23"/>
                    <a:pt x="101" y="23"/>
                    <a:pt x="101" y="22"/>
                  </a:cubicBezTo>
                  <a:cubicBezTo>
                    <a:pt x="106" y="17"/>
                    <a:pt x="112" y="11"/>
                    <a:pt x="117" y="6"/>
                  </a:cubicBezTo>
                  <a:cubicBezTo>
                    <a:pt x="118" y="9"/>
                    <a:pt x="118" y="11"/>
                    <a:pt x="119" y="14"/>
                  </a:cubicBezTo>
                  <a:cubicBezTo>
                    <a:pt x="100" y="34"/>
                    <a:pt x="82" y="54"/>
                    <a:pt x="65" y="74"/>
                  </a:cubicBezTo>
                  <a:cubicBezTo>
                    <a:pt x="64" y="75"/>
                    <a:pt x="63" y="76"/>
                    <a:pt x="62" y="78"/>
                  </a:cubicBezTo>
                  <a:cubicBezTo>
                    <a:pt x="62" y="78"/>
                    <a:pt x="62" y="79"/>
                    <a:pt x="62" y="79"/>
                  </a:cubicBezTo>
                  <a:cubicBezTo>
                    <a:pt x="62" y="80"/>
                    <a:pt x="62" y="80"/>
                    <a:pt x="62" y="80"/>
                  </a:cubicBezTo>
                  <a:moveTo>
                    <a:pt x="118" y="0"/>
                  </a:moveTo>
                  <a:cubicBezTo>
                    <a:pt x="118" y="0"/>
                    <a:pt x="117" y="0"/>
                    <a:pt x="117" y="0"/>
                  </a:cubicBezTo>
                  <a:cubicBezTo>
                    <a:pt x="111" y="6"/>
                    <a:pt x="106" y="11"/>
                    <a:pt x="100" y="17"/>
                  </a:cubicBezTo>
                  <a:cubicBezTo>
                    <a:pt x="100" y="14"/>
                    <a:pt x="100" y="11"/>
                    <a:pt x="99" y="9"/>
                  </a:cubicBezTo>
                  <a:cubicBezTo>
                    <a:pt x="99" y="8"/>
                    <a:pt x="98" y="7"/>
                    <a:pt x="98" y="7"/>
                  </a:cubicBezTo>
                  <a:cubicBezTo>
                    <a:pt x="97" y="7"/>
                    <a:pt x="97" y="7"/>
                    <a:pt x="97" y="7"/>
                  </a:cubicBezTo>
                  <a:cubicBezTo>
                    <a:pt x="96" y="7"/>
                    <a:pt x="96" y="7"/>
                    <a:pt x="95" y="8"/>
                  </a:cubicBezTo>
                  <a:cubicBezTo>
                    <a:pt x="94" y="10"/>
                    <a:pt x="93" y="13"/>
                    <a:pt x="91" y="15"/>
                  </a:cubicBezTo>
                  <a:cubicBezTo>
                    <a:pt x="91" y="15"/>
                    <a:pt x="91" y="15"/>
                    <a:pt x="91" y="15"/>
                  </a:cubicBezTo>
                  <a:cubicBezTo>
                    <a:pt x="91" y="15"/>
                    <a:pt x="90" y="15"/>
                    <a:pt x="90" y="15"/>
                  </a:cubicBezTo>
                  <a:cubicBezTo>
                    <a:pt x="87" y="17"/>
                    <a:pt x="83" y="18"/>
                    <a:pt x="79" y="18"/>
                  </a:cubicBezTo>
                  <a:cubicBezTo>
                    <a:pt x="79" y="18"/>
                    <a:pt x="79" y="18"/>
                    <a:pt x="79" y="18"/>
                  </a:cubicBezTo>
                  <a:cubicBezTo>
                    <a:pt x="79" y="18"/>
                    <a:pt x="79" y="18"/>
                    <a:pt x="79" y="18"/>
                  </a:cubicBezTo>
                  <a:cubicBezTo>
                    <a:pt x="78" y="17"/>
                    <a:pt x="78" y="17"/>
                    <a:pt x="78" y="17"/>
                  </a:cubicBezTo>
                  <a:cubicBezTo>
                    <a:pt x="78" y="17"/>
                    <a:pt x="77" y="16"/>
                    <a:pt x="77" y="16"/>
                  </a:cubicBezTo>
                  <a:cubicBezTo>
                    <a:pt x="76" y="16"/>
                    <a:pt x="76" y="17"/>
                    <a:pt x="75" y="17"/>
                  </a:cubicBezTo>
                  <a:cubicBezTo>
                    <a:pt x="75" y="17"/>
                    <a:pt x="75" y="17"/>
                    <a:pt x="75" y="17"/>
                  </a:cubicBezTo>
                  <a:cubicBezTo>
                    <a:pt x="73" y="17"/>
                    <a:pt x="72" y="17"/>
                    <a:pt x="70" y="16"/>
                  </a:cubicBezTo>
                  <a:cubicBezTo>
                    <a:pt x="70" y="15"/>
                    <a:pt x="70" y="14"/>
                    <a:pt x="69" y="13"/>
                  </a:cubicBezTo>
                  <a:cubicBezTo>
                    <a:pt x="69" y="12"/>
                    <a:pt x="69" y="12"/>
                    <a:pt x="69" y="12"/>
                  </a:cubicBezTo>
                  <a:cubicBezTo>
                    <a:pt x="68" y="9"/>
                    <a:pt x="68" y="5"/>
                    <a:pt x="67" y="1"/>
                  </a:cubicBezTo>
                  <a:cubicBezTo>
                    <a:pt x="67" y="1"/>
                    <a:pt x="66" y="0"/>
                    <a:pt x="66" y="0"/>
                  </a:cubicBezTo>
                  <a:cubicBezTo>
                    <a:pt x="65" y="0"/>
                    <a:pt x="65" y="0"/>
                    <a:pt x="65" y="0"/>
                  </a:cubicBezTo>
                  <a:cubicBezTo>
                    <a:pt x="64" y="0"/>
                    <a:pt x="64" y="0"/>
                    <a:pt x="64" y="0"/>
                  </a:cubicBezTo>
                  <a:cubicBezTo>
                    <a:pt x="40" y="22"/>
                    <a:pt x="20" y="47"/>
                    <a:pt x="2" y="74"/>
                  </a:cubicBezTo>
                  <a:cubicBezTo>
                    <a:pt x="1" y="74"/>
                    <a:pt x="1" y="75"/>
                    <a:pt x="1" y="76"/>
                  </a:cubicBezTo>
                  <a:cubicBezTo>
                    <a:pt x="0" y="77"/>
                    <a:pt x="0" y="77"/>
                    <a:pt x="0" y="77"/>
                  </a:cubicBezTo>
                  <a:cubicBezTo>
                    <a:pt x="0" y="78"/>
                    <a:pt x="1" y="79"/>
                    <a:pt x="1" y="80"/>
                  </a:cubicBezTo>
                  <a:cubicBezTo>
                    <a:pt x="2" y="80"/>
                    <a:pt x="2" y="81"/>
                    <a:pt x="3" y="81"/>
                  </a:cubicBezTo>
                  <a:cubicBezTo>
                    <a:pt x="3" y="81"/>
                    <a:pt x="3" y="81"/>
                    <a:pt x="3" y="81"/>
                  </a:cubicBezTo>
                  <a:cubicBezTo>
                    <a:pt x="2" y="82"/>
                    <a:pt x="2" y="83"/>
                    <a:pt x="2" y="83"/>
                  </a:cubicBezTo>
                  <a:cubicBezTo>
                    <a:pt x="10" y="127"/>
                    <a:pt x="14" y="171"/>
                    <a:pt x="14" y="216"/>
                  </a:cubicBezTo>
                  <a:cubicBezTo>
                    <a:pt x="14" y="216"/>
                    <a:pt x="14" y="216"/>
                    <a:pt x="14" y="216"/>
                  </a:cubicBezTo>
                  <a:cubicBezTo>
                    <a:pt x="14" y="216"/>
                    <a:pt x="14" y="216"/>
                    <a:pt x="14" y="216"/>
                  </a:cubicBezTo>
                  <a:cubicBezTo>
                    <a:pt x="14" y="216"/>
                    <a:pt x="14" y="216"/>
                    <a:pt x="14" y="216"/>
                  </a:cubicBezTo>
                  <a:cubicBezTo>
                    <a:pt x="15" y="217"/>
                    <a:pt x="15" y="217"/>
                    <a:pt x="15" y="217"/>
                  </a:cubicBezTo>
                  <a:cubicBezTo>
                    <a:pt x="22" y="223"/>
                    <a:pt x="31" y="225"/>
                    <a:pt x="40" y="225"/>
                  </a:cubicBezTo>
                  <a:cubicBezTo>
                    <a:pt x="44" y="225"/>
                    <a:pt x="49" y="225"/>
                    <a:pt x="53" y="223"/>
                  </a:cubicBezTo>
                  <a:cubicBezTo>
                    <a:pt x="56" y="221"/>
                    <a:pt x="58" y="219"/>
                    <a:pt x="60" y="217"/>
                  </a:cubicBezTo>
                  <a:cubicBezTo>
                    <a:pt x="61" y="217"/>
                    <a:pt x="61" y="217"/>
                    <a:pt x="61" y="217"/>
                  </a:cubicBezTo>
                  <a:cubicBezTo>
                    <a:pt x="61" y="217"/>
                    <a:pt x="61" y="217"/>
                    <a:pt x="62" y="217"/>
                  </a:cubicBezTo>
                  <a:cubicBezTo>
                    <a:pt x="63" y="216"/>
                    <a:pt x="63" y="215"/>
                    <a:pt x="63" y="214"/>
                  </a:cubicBezTo>
                  <a:cubicBezTo>
                    <a:pt x="62" y="214"/>
                    <a:pt x="62" y="214"/>
                    <a:pt x="62" y="214"/>
                  </a:cubicBezTo>
                  <a:cubicBezTo>
                    <a:pt x="64" y="211"/>
                    <a:pt x="66" y="209"/>
                    <a:pt x="67" y="207"/>
                  </a:cubicBezTo>
                  <a:cubicBezTo>
                    <a:pt x="68" y="210"/>
                    <a:pt x="68" y="213"/>
                    <a:pt x="68" y="216"/>
                  </a:cubicBezTo>
                  <a:cubicBezTo>
                    <a:pt x="68" y="216"/>
                    <a:pt x="68" y="216"/>
                    <a:pt x="68" y="216"/>
                  </a:cubicBezTo>
                  <a:cubicBezTo>
                    <a:pt x="68" y="216"/>
                    <a:pt x="68" y="216"/>
                    <a:pt x="68" y="216"/>
                  </a:cubicBezTo>
                  <a:cubicBezTo>
                    <a:pt x="68" y="216"/>
                    <a:pt x="68" y="216"/>
                    <a:pt x="68" y="216"/>
                  </a:cubicBezTo>
                  <a:cubicBezTo>
                    <a:pt x="68" y="217"/>
                    <a:pt x="68" y="217"/>
                    <a:pt x="68" y="217"/>
                  </a:cubicBezTo>
                  <a:cubicBezTo>
                    <a:pt x="75" y="223"/>
                    <a:pt x="84" y="225"/>
                    <a:pt x="93" y="225"/>
                  </a:cubicBezTo>
                  <a:cubicBezTo>
                    <a:pt x="98" y="225"/>
                    <a:pt x="102" y="225"/>
                    <a:pt x="106" y="223"/>
                  </a:cubicBezTo>
                  <a:cubicBezTo>
                    <a:pt x="109" y="221"/>
                    <a:pt x="112" y="219"/>
                    <a:pt x="114" y="217"/>
                  </a:cubicBezTo>
                  <a:cubicBezTo>
                    <a:pt x="114" y="217"/>
                    <a:pt x="114" y="217"/>
                    <a:pt x="114" y="217"/>
                  </a:cubicBezTo>
                  <a:cubicBezTo>
                    <a:pt x="114" y="217"/>
                    <a:pt x="115" y="217"/>
                    <a:pt x="115" y="217"/>
                  </a:cubicBezTo>
                  <a:cubicBezTo>
                    <a:pt x="116" y="216"/>
                    <a:pt x="116" y="215"/>
                    <a:pt x="116" y="214"/>
                  </a:cubicBezTo>
                  <a:cubicBezTo>
                    <a:pt x="116" y="214"/>
                    <a:pt x="116" y="214"/>
                    <a:pt x="116" y="214"/>
                  </a:cubicBezTo>
                  <a:cubicBezTo>
                    <a:pt x="130" y="193"/>
                    <a:pt x="146" y="173"/>
                    <a:pt x="163" y="154"/>
                  </a:cubicBezTo>
                  <a:cubicBezTo>
                    <a:pt x="164" y="155"/>
                    <a:pt x="164" y="155"/>
                    <a:pt x="164" y="155"/>
                  </a:cubicBezTo>
                  <a:cubicBezTo>
                    <a:pt x="165" y="155"/>
                    <a:pt x="166" y="154"/>
                    <a:pt x="166" y="153"/>
                  </a:cubicBezTo>
                  <a:cubicBezTo>
                    <a:pt x="165" y="105"/>
                    <a:pt x="159" y="56"/>
                    <a:pt x="151" y="9"/>
                  </a:cubicBezTo>
                  <a:cubicBezTo>
                    <a:pt x="151" y="8"/>
                    <a:pt x="150" y="7"/>
                    <a:pt x="149" y="7"/>
                  </a:cubicBezTo>
                  <a:cubicBezTo>
                    <a:pt x="149" y="7"/>
                    <a:pt x="149" y="7"/>
                    <a:pt x="149" y="7"/>
                  </a:cubicBezTo>
                  <a:cubicBezTo>
                    <a:pt x="148" y="7"/>
                    <a:pt x="148" y="7"/>
                    <a:pt x="147" y="8"/>
                  </a:cubicBezTo>
                  <a:cubicBezTo>
                    <a:pt x="146" y="10"/>
                    <a:pt x="145" y="13"/>
                    <a:pt x="143" y="15"/>
                  </a:cubicBezTo>
                  <a:cubicBezTo>
                    <a:pt x="140" y="17"/>
                    <a:pt x="136" y="18"/>
                    <a:pt x="132" y="18"/>
                  </a:cubicBezTo>
                  <a:cubicBezTo>
                    <a:pt x="132" y="18"/>
                    <a:pt x="132" y="18"/>
                    <a:pt x="132" y="18"/>
                  </a:cubicBezTo>
                  <a:cubicBezTo>
                    <a:pt x="132" y="18"/>
                    <a:pt x="132" y="18"/>
                    <a:pt x="132" y="18"/>
                  </a:cubicBezTo>
                  <a:cubicBezTo>
                    <a:pt x="131" y="17"/>
                    <a:pt x="131" y="17"/>
                    <a:pt x="131" y="17"/>
                  </a:cubicBezTo>
                  <a:cubicBezTo>
                    <a:pt x="131" y="17"/>
                    <a:pt x="131" y="16"/>
                    <a:pt x="130" y="16"/>
                  </a:cubicBezTo>
                  <a:cubicBezTo>
                    <a:pt x="130" y="16"/>
                    <a:pt x="129" y="17"/>
                    <a:pt x="129" y="17"/>
                  </a:cubicBezTo>
                  <a:cubicBezTo>
                    <a:pt x="128" y="17"/>
                    <a:pt x="128" y="17"/>
                    <a:pt x="128" y="17"/>
                  </a:cubicBezTo>
                  <a:cubicBezTo>
                    <a:pt x="127" y="17"/>
                    <a:pt x="125" y="17"/>
                    <a:pt x="123" y="16"/>
                  </a:cubicBezTo>
                  <a:cubicBezTo>
                    <a:pt x="123" y="15"/>
                    <a:pt x="123" y="14"/>
                    <a:pt x="123" y="13"/>
                  </a:cubicBezTo>
                  <a:cubicBezTo>
                    <a:pt x="122" y="12"/>
                    <a:pt x="122" y="12"/>
                    <a:pt x="122" y="12"/>
                  </a:cubicBezTo>
                  <a:cubicBezTo>
                    <a:pt x="122" y="9"/>
                    <a:pt x="121" y="5"/>
                    <a:pt x="120" y="1"/>
                  </a:cubicBezTo>
                  <a:cubicBezTo>
                    <a:pt x="120" y="1"/>
                    <a:pt x="120" y="0"/>
                    <a:pt x="119" y="0"/>
                  </a:cubicBezTo>
                  <a:cubicBezTo>
                    <a:pt x="119" y="0"/>
                    <a:pt x="118" y="0"/>
                    <a:pt x="1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44"/>
            <p:cNvSpPr>
              <a:spLocks noEditPoints="1"/>
            </p:cNvSpPr>
            <p:nvPr/>
          </p:nvSpPr>
          <p:spPr bwMode="auto">
            <a:xfrm>
              <a:off x="5282" y="2338"/>
              <a:ext cx="83" cy="161"/>
            </a:xfrm>
            <a:custGeom>
              <a:avLst/>
              <a:gdLst>
                <a:gd name="T0" fmla="*/ 5 w 35"/>
                <a:gd name="T1" fmla="*/ 30 h 68"/>
                <a:gd name="T2" fmla="*/ 8 w 35"/>
                <a:gd name="T3" fmla="*/ 26 h 68"/>
                <a:gd name="T4" fmla="*/ 27 w 35"/>
                <a:gd name="T5" fmla="*/ 7 h 68"/>
                <a:gd name="T6" fmla="*/ 31 w 35"/>
                <a:gd name="T7" fmla="*/ 34 h 68"/>
                <a:gd name="T8" fmla="*/ 6 w 35"/>
                <a:gd name="T9" fmla="*/ 61 h 68"/>
                <a:gd name="T10" fmla="*/ 4 w 35"/>
                <a:gd name="T11" fmla="*/ 34 h 68"/>
                <a:gd name="T12" fmla="*/ 4 w 35"/>
                <a:gd name="T13" fmla="*/ 33 h 68"/>
                <a:gd name="T14" fmla="*/ 5 w 35"/>
                <a:gd name="T15" fmla="*/ 30 h 68"/>
                <a:gd name="T16" fmla="*/ 3 w 35"/>
                <a:gd name="T17" fmla="*/ 29 h 68"/>
                <a:gd name="T18" fmla="*/ 5 w 35"/>
                <a:gd name="T19" fmla="*/ 30 h 68"/>
                <a:gd name="T20" fmla="*/ 28 w 35"/>
                <a:gd name="T21" fmla="*/ 0 h 68"/>
                <a:gd name="T22" fmla="*/ 27 w 35"/>
                <a:gd name="T23" fmla="*/ 1 h 68"/>
                <a:gd name="T24" fmla="*/ 6 w 35"/>
                <a:gd name="T25" fmla="*/ 23 h 68"/>
                <a:gd name="T26" fmla="*/ 1 w 35"/>
                <a:gd name="T27" fmla="*/ 28 h 68"/>
                <a:gd name="T28" fmla="*/ 0 w 35"/>
                <a:gd name="T29" fmla="*/ 33 h 68"/>
                <a:gd name="T30" fmla="*/ 0 w 35"/>
                <a:gd name="T31" fmla="*/ 34 h 68"/>
                <a:gd name="T32" fmla="*/ 2 w 35"/>
                <a:gd name="T33" fmla="*/ 66 h 68"/>
                <a:gd name="T34" fmla="*/ 4 w 35"/>
                <a:gd name="T35" fmla="*/ 68 h 68"/>
                <a:gd name="T36" fmla="*/ 4 w 35"/>
                <a:gd name="T37" fmla="*/ 68 h 68"/>
                <a:gd name="T38" fmla="*/ 6 w 35"/>
                <a:gd name="T39" fmla="*/ 67 h 68"/>
                <a:gd name="T40" fmla="*/ 34 w 35"/>
                <a:gd name="T41" fmla="*/ 36 h 68"/>
                <a:gd name="T42" fmla="*/ 35 w 35"/>
                <a:gd name="T43" fmla="*/ 34 h 68"/>
                <a:gd name="T44" fmla="*/ 30 w 35"/>
                <a:gd name="T45" fmla="*/ 2 h 68"/>
                <a:gd name="T46" fmla="*/ 29 w 35"/>
                <a:gd name="T47" fmla="*/ 0 h 68"/>
                <a:gd name="T48" fmla="*/ 28 w 35"/>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8">
                  <a:moveTo>
                    <a:pt x="5" y="30"/>
                  </a:moveTo>
                  <a:cubicBezTo>
                    <a:pt x="5" y="29"/>
                    <a:pt x="7" y="27"/>
                    <a:pt x="8" y="26"/>
                  </a:cubicBezTo>
                  <a:cubicBezTo>
                    <a:pt x="15" y="20"/>
                    <a:pt x="21" y="14"/>
                    <a:pt x="27" y="7"/>
                  </a:cubicBezTo>
                  <a:cubicBezTo>
                    <a:pt x="27" y="16"/>
                    <a:pt x="29" y="25"/>
                    <a:pt x="31" y="34"/>
                  </a:cubicBezTo>
                  <a:cubicBezTo>
                    <a:pt x="22" y="42"/>
                    <a:pt x="13" y="51"/>
                    <a:pt x="6" y="61"/>
                  </a:cubicBezTo>
                  <a:cubicBezTo>
                    <a:pt x="5" y="52"/>
                    <a:pt x="5" y="43"/>
                    <a:pt x="4" y="34"/>
                  </a:cubicBezTo>
                  <a:cubicBezTo>
                    <a:pt x="4" y="34"/>
                    <a:pt x="4" y="33"/>
                    <a:pt x="4" y="33"/>
                  </a:cubicBezTo>
                  <a:cubicBezTo>
                    <a:pt x="4" y="32"/>
                    <a:pt x="4" y="31"/>
                    <a:pt x="5" y="30"/>
                  </a:cubicBezTo>
                  <a:cubicBezTo>
                    <a:pt x="3" y="29"/>
                    <a:pt x="3" y="29"/>
                    <a:pt x="3" y="29"/>
                  </a:cubicBezTo>
                  <a:cubicBezTo>
                    <a:pt x="5" y="30"/>
                    <a:pt x="5" y="30"/>
                    <a:pt x="5" y="30"/>
                  </a:cubicBezTo>
                  <a:moveTo>
                    <a:pt x="28" y="0"/>
                  </a:moveTo>
                  <a:cubicBezTo>
                    <a:pt x="28" y="0"/>
                    <a:pt x="27" y="0"/>
                    <a:pt x="27" y="1"/>
                  </a:cubicBezTo>
                  <a:cubicBezTo>
                    <a:pt x="21" y="9"/>
                    <a:pt x="14" y="16"/>
                    <a:pt x="6" y="23"/>
                  </a:cubicBezTo>
                  <a:cubicBezTo>
                    <a:pt x="4" y="24"/>
                    <a:pt x="2" y="26"/>
                    <a:pt x="1" y="28"/>
                  </a:cubicBezTo>
                  <a:cubicBezTo>
                    <a:pt x="0" y="30"/>
                    <a:pt x="0" y="32"/>
                    <a:pt x="0" y="33"/>
                  </a:cubicBezTo>
                  <a:cubicBezTo>
                    <a:pt x="0" y="34"/>
                    <a:pt x="0" y="34"/>
                    <a:pt x="0" y="34"/>
                  </a:cubicBezTo>
                  <a:cubicBezTo>
                    <a:pt x="1" y="45"/>
                    <a:pt x="1" y="56"/>
                    <a:pt x="2" y="66"/>
                  </a:cubicBezTo>
                  <a:cubicBezTo>
                    <a:pt x="2" y="67"/>
                    <a:pt x="3" y="68"/>
                    <a:pt x="4" y="68"/>
                  </a:cubicBezTo>
                  <a:cubicBezTo>
                    <a:pt x="4" y="68"/>
                    <a:pt x="4" y="68"/>
                    <a:pt x="4" y="68"/>
                  </a:cubicBezTo>
                  <a:cubicBezTo>
                    <a:pt x="5" y="68"/>
                    <a:pt x="6" y="68"/>
                    <a:pt x="6" y="67"/>
                  </a:cubicBezTo>
                  <a:cubicBezTo>
                    <a:pt x="14" y="56"/>
                    <a:pt x="24" y="46"/>
                    <a:pt x="34" y="36"/>
                  </a:cubicBezTo>
                  <a:cubicBezTo>
                    <a:pt x="35" y="36"/>
                    <a:pt x="35" y="35"/>
                    <a:pt x="35" y="34"/>
                  </a:cubicBezTo>
                  <a:cubicBezTo>
                    <a:pt x="32" y="24"/>
                    <a:pt x="31" y="13"/>
                    <a:pt x="30" y="2"/>
                  </a:cubicBezTo>
                  <a:cubicBezTo>
                    <a:pt x="30" y="1"/>
                    <a:pt x="30" y="0"/>
                    <a:pt x="29" y="0"/>
                  </a:cubicBezTo>
                  <a:cubicBezTo>
                    <a:pt x="29" y="0"/>
                    <a:pt x="28" y="0"/>
                    <a:pt x="2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45"/>
            <p:cNvSpPr/>
            <p:nvPr/>
          </p:nvSpPr>
          <p:spPr bwMode="auto">
            <a:xfrm>
              <a:off x="5173" y="2532"/>
              <a:ext cx="59" cy="161"/>
            </a:xfrm>
            <a:custGeom>
              <a:avLst/>
              <a:gdLst>
                <a:gd name="T0" fmla="*/ 7 w 25"/>
                <a:gd name="T1" fmla="*/ 0 h 68"/>
                <a:gd name="T2" fmla="*/ 0 w 25"/>
                <a:gd name="T3" fmla="*/ 15 h 68"/>
                <a:gd name="T4" fmla="*/ 5 w 25"/>
                <a:gd name="T5" fmla="*/ 23 h 68"/>
                <a:gd name="T6" fmla="*/ 10 w 25"/>
                <a:gd name="T7" fmla="*/ 21 h 68"/>
                <a:gd name="T8" fmla="*/ 5 w 25"/>
                <a:gd name="T9" fmla="*/ 29 h 68"/>
                <a:gd name="T10" fmla="*/ 3 w 25"/>
                <a:gd name="T11" fmla="*/ 36 h 68"/>
                <a:gd name="T12" fmla="*/ 8 w 25"/>
                <a:gd name="T13" fmla="*/ 39 h 68"/>
                <a:gd name="T14" fmla="*/ 6 w 25"/>
                <a:gd name="T15" fmla="*/ 49 h 68"/>
                <a:gd name="T16" fmla="*/ 17 w 25"/>
                <a:gd name="T17" fmla="*/ 49 h 68"/>
                <a:gd name="T18" fmla="*/ 8 w 25"/>
                <a:gd name="T19" fmla="*/ 63 h 68"/>
                <a:gd name="T20" fmla="*/ 10 w 25"/>
                <a:gd name="T21" fmla="*/ 67 h 68"/>
                <a:gd name="T22" fmla="*/ 15 w 25"/>
                <a:gd name="T23" fmla="*/ 68 h 68"/>
                <a:gd name="T24" fmla="*/ 20 w 25"/>
                <a:gd name="T25" fmla="*/ 66 h 68"/>
                <a:gd name="T26" fmla="*/ 20 w 25"/>
                <a:gd name="T27" fmla="*/ 66 h 68"/>
                <a:gd name="T28" fmla="*/ 21 w 25"/>
                <a:gd name="T29" fmla="*/ 63 h 68"/>
                <a:gd name="T30" fmla="*/ 14 w 25"/>
                <a:gd name="T31" fmla="*/ 64 h 68"/>
                <a:gd name="T32" fmla="*/ 14 w 25"/>
                <a:gd name="T33" fmla="*/ 64 h 68"/>
                <a:gd name="T34" fmla="*/ 12 w 25"/>
                <a:gd name="T35" fmla="*/ 63 h 68"/>
                <a:gd name="T36" fmla="*/ 24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9 w 25"/>
                <a:gd name="T51" fmla="*/ 35 h 68"/>
                <a:gd name="T52" fmla="*/ 7 w 25"/>
                <a:gd name="T53" fmla="*/ 34 h 68"/>
                <a:gd name="T54" fmla="*/ 8 w 25"/>
                <a:gd name="T55" fmla="*/ 32 h 68"/>
                <a:gd name="T56" fmla="*/ 22 w 25"/>
                <a:gd name="T57" fmla="*/ 12 h 68"/>
                <a:gd name="T58" fmla="*/ 19 w 25"/>
                <a:gd name="T59" fmla="*/ 11 h 68"/>
                <a:gd name="T60" fmla="*/ 6 w 25"/>
                <a:gd name="T61" fmla="*/ 19 h 68"/>
                <a:gd name="T62" fmla="*/ 5 w 25"/>
                <a:gd name="T63" fmla="*/ 19 h 68"/>
                <a:gd name="T64" fmla="*/ 4 w 25"/>
                <a:gd name="T65" fmla="*/ 15 h 68"/>
                <a:gd name="T66" fmla="*/ 10 w 25"/>
                <a:gd name="T67" fmla="*/ 3 h 68"/>
                <a:gd name="T68" fmla="*/ 8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8" y="0"/>
                  </a:moveTo>
                  <a:cubicBezTo>
                    <a:pt x="8" y="0"/>
                    <a:pt x="7" y="0"/>
                    <a:pt x="7" y="0"/>
                  </a:cubicBezTo>
                  <a:cubicBezTo>
                    <a:pt x="4" y="4"/>
                    <a:pt x="1" y="8"/>
                    <a:pt x="0" y="12"/>
                  </a:cubicBezTo>
                  <a:cubicBezTo>
                    <a:pt x="0" y="13"/>
                    <a:pt x="0" y="14"/>
                    <a:pt x="0" y="15"/>
                  </a:cubicBezTo>
                  <a:cubicBezTo>
                    <a:pt x="0" y="17"/>
                    <a:pt x="0" y="18"/>
                    <a:pt x="1" y="20"/>
                  </a:cubicBezTo>
                  <a:cubicBezTo>
                    <a:pt x="1" y="21"/>
                    <a:pt x="3" y="23"/>
                    <a:pt x="5" y="23"/>
                  </a:cubicBezTo>
                  <a:cubicBezTo>
                    <a:pt x="5" y="23"/>
                    <a:pt x="5" y="23"/>
                    <a:pt x="5" y="23"/>
                  </a:cubicBezTo>
                  <a:cubicBezTo>
                    <a:pt x="7" y="23"/>
                    <a:pt x="9" y="22"/>
                    <a:pt x="10" y="21"/>
                  </a:cubicBezTo>
                  <a:cubicBezTo>
                    <a:pt x="11" y="21"/>
                    <a:pt x="12" y="20"/>
                    <a:pt x="12" y="20"/>
                  </a:cubicBezTo>
                  <a:cubicBezTo>
                    <a:pt x="10" y="23"/>
                    <a:pt x="8" y="26"/>
                    <a:pt x="5" y="29"/>
                  </a:cubicBezTo>
                  <a:cubicBezTo>
                    <a:pt x="4" y="30"/>
                    <a:pt x="3" y="32"/>
                    <a:pt x="3" y="34"/>
                  </a:cubicBezTo>
                  <a:cubicBezTo>
                    <a:pt x="3" y="35"/>
                    <a:pt x="3" y="35"/>
                    <a:pt x="3" y="36"/>
                  </a:cubicBezTo>
                  <a:cubicBezTo>
                    <a:pt x="4" y="37"/>
                    <a:pt x="5" y="38"/>
                    <a:pt x="6" y="38"/>
                  </a:cubicBezTo>
                  <a:cubicBezTo>
                    <a:pt x="7" y="39"/>
                    <a:pt x="8" y="39"/>
                    <a:pt x="8" y="39"/>
                  </a:cubicBezTo>
                  <a:cubicBezTo>
                    <a:pt x="7" y="41"/>
                    <a:pt x="6" y="44"/>
                    <a:pt x="5" y="47"/>
                  </a:cubicBezTo>
                  <a:cubicBezTo>
                    <a:pt x="5" y="48"/>
                    <a:pt x="5" y="49"/>
                    <a:pt x="6" y="49"/>
                  </a:cubicBezTo>
                  <a:cubicBezTo>
                    <a:pt x="8" y="50"/>
                    <a:pt x="10" y="50"/>
                    <a:pt x="12" y="50"/>
                  </a:cubicBezTo>
                  <a:cubicBezTo>
                    <a:pt x="13" y="50"/>
                    <a:pt x="15" y="50"/>
                    <a:pt x="17" y="49"/>
                  </a:cubicBezTo>
                  <a:cubicBezTo>
                    <a:pt x="15" y="53"/>
                    <a:pt x="12" y="56"/>
                    <a:pt x="9" y="60"/>
                  </a:cubicBezTo>
                  <a:cubicBezTo>
                    <a:pt x="9" y="60"/>
                    <a:pt x="9" y="61"/>
                    <a:pt x="8" y="63"/>
                  </a:cubicBezTo>
                  <a:cubicBezTo>
                    <a:pt x="8" y="63"/>
                    <a:pt x="8" y="63"/>
                    <a:pt x="8" y="63"/>
                  </a:cubicBezTo>
                  <a:cubicBezTo>
                    <a:pt x="8" y="65"/>
                    <a:pt x="9" y="66"/>
                    <a:pt x="10" y="67"/>
                  </a:cubicBezTo>
                  <a:cubicBezTo>
                    <a:pt x="11" y="67"/>
                    <a:pt x="13" y="68"/>
                    <a:pt x="14" y="68"/>
                  </a:cubicBezTo>
                  <a:cubicBezTo>
                    <a:pt x="15" y="68"/>
                    <a:pt x="15" y="68"/>
                    <a:pt x="15" y="68"/>
                  </a:cubicBezTo>
                  <a:cubicBezTo>
                    <a:pt x="17" y="67"/>
                    <a:pt x="19" y="66"/>
                    <a:pt x="20" y="66"/>
                  </a:cubicBezTo>
                  <a:cubicBezTo>
                    <a:pt x="20" y="66"/>
                    <a:pt x="20" y="66"/>
                    <a:pt x="20" y="66"/>
                  </a:cubicBezTo>
                  <a:cubicBezTo>
                    <a:pt x="20" y="66"/>
                    <a:pt x="20" y="66"/>
                    <a:pt x="20" y="66"/>
                  </a:cubicBezTo>
                  <a:cubicBezTo>
                    <a:pt x="20" y="66"/>
                    <a:pt x="20" y="66"/>
                    <a:pt x="20" y="66"/>
                  </a:cubicBezTo>
                  <a:cubicBezTo>
                    <a:pt x="21" y="66"/>
                    <a:pt x="22" y="66"/>
                    <a:pt x="22" y="65"/>
                  </a:cubicBezTo>
                  <a:cubicBezTo>
                    <a:pt x="23" y="64"/>
                    <a:pt x="22" y="63"/>
                    <a:pt x="21" y="63"/>
                  </a:cubicBezTo>
                  <a:cubicBezTo>
                    <a:pt x="20" y="62"/>
                    <a:pt x="20" y="62"/>
                    <a:pt x="20" y="62"/>
                  </a:cubicBezTo>
                  <a:cubicBezTo>
                    <a:pt x="17" y="62"/>
                    <a:pt x="16" y="63"/>
                    <a:pt x="14" y="64"/>
                  </a:cubicBezTo>
                  <a:cubicBezTo>
                    <a:pt x="14" y="64"/>
                    <a:pt x="14" y="64"/>
                    <a:pt x="14" y="64"/>
                  </a:cubicBezTo>
                  <a:cubicBezTo>
                    <a:pt x="14" y="64"/>
                    <a:pt x="14" y="64"/>
                    <a:pt x="14" y="64"/>
                  </a:cubicBezTo>
                  <a:cubicBezTo>
                    <a:pt x="13" y="64"/>
                    <a:pt x="13" y="63"/>
                    <a:pt x="13" y="63"/>
                  </a:cubicBezTo>
                  <a:cubicBezTo>
                    <a:pt x="12" y="63"/>
                    <a:pt x="12" y="63"/>
                    <a:pt x="12" y="63"/>
                  </a:cubicBezTo>
                  <a:cubicBezTo>
                    <a:pt x="12" y="63"/>
                    <a:pt x="12" y="63"/>
                    <a:pt x="13" y="62"/>
                  </a:cubicBezTo>
                  <a:cubicBezTo>
                    <a:pt x="17" y="57"/>
                    <a:pt x="20" y="51"/>
                    <a:pt x="24" y="46"/>
                  </a:cubicBezTo>
                  <a:cubicBezTo>
                    <a:pt x="25" y="45"/>
                    <a:pt x="25" y="44"/>
                    <a:pt x="24" y="43"/>
                  </a:cubicBezTo>
                  <a:cubicBezTo>
                    <a:pt x="24" y="43"/>
                    <a:pt x="23" y="43"/>
                    <a:pt x="23" y="43"/>
                  </a:cubicBezTo>
                  <a:cubicBezTo>
                    <a:pt x="22" y="43"/>
                    <a:pt x="22" y="43"/>
                    <a:pt x="22" y="43"/>
                  </a:cubicBezTo>
                  <a:cubicBezTo>
                    <a:pt x="19" y="45"/>
                    <a:pt x="15" y="46"/>
                    <a:pt x="12" y="46"/>
                  </a:cubicBezTo>
                  <a:cubicBezTo>
                    <a:pt x="11" y="46"/>
                    <a:pt x="10" y="46"/>
                    <a:pt x="9" y="46"/>
                  </a:cubicBezTo>
                  <a:cubicBezTo>
                    <a:pt x="10" y="43"/>
                    <a:pt x="12" y="41"/>
                    <a:pt x="14" y="39"/>
                  </a:cubicBezTo>
                  <a:cubicBezTo>
                    <a:pt x="17" y="38"/>
                    <a:pt x="20" y="37"/>
                    <a:pt x="23" y="34"/>
                  </a:cubicBezTo>
                  <a:cubicBezTo>
                    <a:pt x="23" y="33"/>
                    <a:pt x="23" y="32"/>
                    <a:pt x="23" y="32"/>
                  </a:cubicBezTo>
                  <a:cubicBezTo>
                    <a:pt x="22" y="31"/>
                    <a:pt x="22" y="31"/>
                    <a:pt x="21" y="31"/>
                  </a:cubicBezTo>
                  <a:cubicBezTo>
                    <a:pt x="21" y="31"/>
                    <a:pt x="21" y="31"/>
                    <a:pt x="21" y="31"/>
                  </a:cubicBezTo>
                  <a:cubicBezTo>
                    <a:pt x="17" y="32"/>
                    <a:pt x="15" y="33"/>
                    <a:pt x="12" y="35"/>
                  </a:cubicBezTo>
                  <a:cubicBezTo>
                    <a:pt x="12" y="35"/>
                    <a:pt x="11" y="35"/>
                    <a:pt x="11" y="35"/>
                  </a:cubicBezTo>
                  <a:cubicBezTo>
                    <a:pt x="11" y="35"/>
                    <a:pt x="11" y="35"/>
                    <a:pt x="11" y="35"/>
                  </a:cubicBezTo>
                  <a:cubicBezTo>
                    <a:pt x="10" y="35"/>
                    <a:pt x="9" y="35"/>
                    <a:pt x="9" y="35"/>
                  </a:cubicBezTo>
                  <a:cubicBezTo>
                    <a:pt x="8" y="35"/>
                    <a:pt x="8" y="35"/>
                    <a:pt x="8" y="35"/>
                  </a:cubicBezTo>
                  <a:cubicBezTo>
                    <a:pt x="7" y="34"/>
                    <a:pt x="7" y="34"/>
                    <a:pt x="7" y="34"/>
                  </a:cubicBezTo>
                  <a:cubicBezTo>
                    <a:pt x="7" y="34"/>
                    <a:pt x="7" y="34"/>
                    <a:pt x="7" y="34"/>
                  </a:cubicBezTo>
                  <a:cubicBezTo>
                    <a:pt x="7" y="34"/>
                    <a:pt x="7" y="33"/>
                    <a:pt x="8" y="32"/>
                  </a:cubicBezTo>
                  <a:cubicBezTo>
                    <a:pt x="13" y="26"/>
                    <a:pt x="17" y="20"/>
                    <a:pt x="22" y="14"/>
                  </a:cubicBezTo>
                  <a:cubicBezTo>
                    <a:pt x="22" y="13"/>
                    <a:pt x="22" y="12"/>
                    <a:pt x="22" y="12"/>
                  </a:cubicBezTo>
                  <a:cubicBezTo>
                    <a:pt x="21" y="11"/>
                    <a:pt x="21" y="11"/>
                    <a:pt x="20" y="11"/>
                  </a:cubicBezTo>
                  <a:cubicBezTo>
                    <a:pt x="20" y="11"/>
                    <a:pt x="20" y="11"/>
                    <a:pt x="19" y="11"/>
                  </a:cubicBezTo>
                  <a:cubicBezTo>
                    <a:pt x="16" y="13"/>
                    <a:pt x="12" y="16"/>
                    <a:pt x="8" y="18"/>
                  </a:cubicBezTo>
                  <a:cubicBezTo>
                    <a:pt x="7" y="18"/>
                    <a:pt x="6" y="19"/>
                    <a:pt x="6" y="19"/>
                  </a:cubicBezTo>
                  <a:cubicBezTo>
                    <a:pt x="6" y="19"/>
                    <a:pt x="6" y="19"/>
                    <a:pt x="5" y="19"/>
                  </a:cubicBezTo>
                  <a:cubicBezTo>
                    <a:pt x="5" y="19"/>
                    <a:pt x="5" y="19"/>
                    <a:pt x="5" y="19"/>
                  </a:cubicBezTo>
                  <a:cubicBezTo>
                    <a:pt x="5" y="19"/>
                    <a:pt x="5" y="19"/>
                    <a:pt x="4" y="18"/>
                  </a:cubicBezTo>
                  <a:cubicBezTo>
                    <a:pt x="4" y="17"/>
                    <a:pt x="4" y="16"/>
                    <a:pt x="4" y="15"/>
                  </a:cubicBezTo>
                  <a:cubicBezTo>
                    <a:pt x="4" y="15"/>
                    <a:pt x="4" y="14"/>
                    <a:pt x="4" y="13"/>
                  </a:cubicBezTo>
                  <a:cubicBezTo>
                    <a:pt x="5" y="10"/>
                    <a:pt x="7" y="6"/>
                    <a:pt x="10" y="3"/>
                  </a:cubicBezTo>
                  <a:cubicBezTo>
                    <a:pt x="10" y="2"/>
                    <a:pt x="10" y="1"/>
                    <a:pt x="10" y="0"/>
                  </a:cubicBezTo>
                  <a:cubicBezTo>
                    <a:pt x="9" y="0"/>
                    <a:pt x="9" y="0"/>
                    <a:pt x="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46"/>
            <p:cNvSpPr/>
            <p:nvPr/>
          </p:nvSpPr>
          <p:spPr bwMode="auto">
            <a:xfrm>
              <a:off x="5045" y="2532"/>
              <a:ext cx="59" cy="161"/>
            </a:xfrm>
            <a:custGeom>
              <a:avLst/>
              <a:gdLst>
                <a:gd name="T0" fmla="*/ 7 w 25"/>
                <a:gd name="T1" fmla="*/ 0 h 68"/>
                <a:gd name="T2" fmla="*/ 0 w 25"/>
                <a:gd name="T3" fmla="*/ 15 h 68"/>
                <a:gd name="T4" fmla="*/ 5 w 25"/>
                <a:gd name="T5" fmla="*/ 23 h 68"/>
                <a:gd name="T6" fmla="*/ 11 w 25"/>
                <a:gd name="T7" fmla="*/ 21 h 68"/>
                <a:gd name="T8" fmla="*/ 6 w 25"/>
                <a:gd name="T9" fmla="*/ 29 h 68"/>
                <a:gd name="T10" fmla="*/ 4 w 25"/>
                <a:gd name="T11" fmla="*/ 36 h 68"/>
                <a:gd name="T12" fmla="*/ 9 w 25"/>
                <a:gd name="T13" fmla="*/ 39 h 68"/>
                <a:gd name="T14" fmla="*/ 7 w 25"/>
                <a:gd name="T15" fmla="*/ 49 h 68"/>
                <a:gd name="T16" fmla="*/ 18 w 25"/>
                <a:gd name="T17" fmla="*/ 49 h 68"/>
                <a:gd name="T18" fmla="*/ 9 w 25"/>
                <a:gd name="T19" fmla="*/ 63 h 68"/>
                <a:gd name="T20" fmla="*/ 11 w 25"/>
                <a:gd name="T21" fmla="*/ 67 h 68"/>
                <a:gd name="T22" fmla="*/ 16 w 25"/>
                <a:gd name="T23" fmla="*/ 68 h 68"/>
                <a:gd name="T24" fmla="*/ 20 w 25"/>
                <a:gd name="T25" fmla="*/ 66 h 68"/>
                <a:gd name="T26" fmla="*/ 21 w 25"/>
                <a:gd name="T27" fmla="*/ 66 h 68"/>
                <a:gd name="T28" fmla="*/ 21 w 25"/>
                <a:gd name="T29" fmla="*/ 63 h 68"/>
                <a:gd name="T30" fmla="*/ 15 w 25"/>
                <a:gd name="T31" fmla="*/ 64 h 68"/>
                <a:gd name="T32" fmla="*/ 15 w 25"/>
                <a:gd name="T33" fmla="*/ 64 h 68"/>
                <a:gd name="T34" fmla="*/ 13 w 25"/>
                <a:gd name="T35" fmla="*/ 63 h 68"/>
                <a:gd name="T36" fmla="*/ 25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10 w 25"/>
                <a:gd name="T51" fmla="*/ 35 h 68"/>
                <a:gd name="T52" fmla="*/ 8 w 25"/>
                <a:gd name="T53" fmla="*/ 34 h 68"/>
                <a:gd name="T54" fmla="*/ 9 w 25"/>
                <a:gd name="T55" fmla="*/ 32 h 68"/>
                <a:gd name="T56" fmla="*/ 22 w 25"/>
                <a:gd name="T57" fmla="*/ 12 h 68"/>
                <a:gd name="T58" fmla="*/ 20 w 25"/>
                <a:gd name="T59" fmla="*/ 11 h 68"/>
                <a:gd name="T60" fmla="*/ 6 w 25"/>
                <a:gd name="T61" fmla="*/ 19 h 68"/>
                <a:gd name="T62" fmla="*/ 6 w 25"/>
                <a:gd name="T63" fmla="*/ 19 h 68"/>
                <a:gd name="T64" fmla="*/ 4 w 25"/>
                <a:gd name="T65" fmla="*/ 15 h 68"/>
                <a:gd name="T66" fmla="*/ 10 w 25"/>
                <a:gd name="T67" fmla="*/ 3 h 68"/>
                <a:gd name="T68" fmla="*/ 9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9" y="0"/>
                  </a:moveTo>
                  <a:cubicBezTo>
                    <a:pt x="8" y="0"/>
                    <a:pt x="8" y="0"/>
                    <a:pt x="7" y="0"/>
                  </a:cubicBezTo>
                  <a:cubicBezTo>
                    <a:pt x="4" y="4"/>
                    <a:pt x="2" y="8"/>
                    <a:pt x="1" y="12"/>
                  </a:cubicBezTo>
                  <a:cubicBezTo>
                    <a:pt x="0" y="13"/>
                    <a:pt x="0" y="14"/>
                    <a:pt x="0" y="15"/>
                  </a:cubicBezTo>
                  <a:cubicBezTo>
                    <a:pt x="0" y="17"/>
                    <a:pt x="1" y="18"/>
                    <a:pt x="1" y="20"/>
                  </a:cubicBezTo>
                  <a:cubicBezTo>
                    <a:pt x="2" y="21"/>
                    <a:pt x="4" y="23"/>
                    <a:pt x="5" y="23"/>
                  </a:cubicBezTo>
                  <a:cubicBezTo>
                    <a:pt x="6" y="23"/>
                    <a:pt x="6" y="23"/>
                    <a:pt x="6" y="23"/>
                  </a:cubicBezTo>
                  <a:cubicBezTo>
                    <a:pt x="8" y="23"/>
                    <a:pt x="10" y="22"/>
                    <a:pt x="11" y="21"/>
                  </a:cubicBezTo>
                  <a:cubicBezTo>
                    <a:pt x="12" y="21"/>
                    <a:pt x="12" y="20"/>
                    <a:pt x="13" y="20"/>
                  </a:cubicBezTo>
                  <a:cubicBezTo>
                    <a:pt x="11" y="23"/>
                    <a:pt x="8" y="26"/>
                    <a:pt x="6" y="29"/>
                  </a:cubicBezTo>
                  <a:cubicBezTo>
                    <a:pt x="5" y="30"/>
                    <a:pt x="4" y="32"/>
                    <a:pt x="4" y="34"/>
                  </a:cubicBezTo>
                  <a:cubicBezTo>
                    <a:pt x="4" y="35"/>
                    <a:pt x="4" y="35"/>
                    <a:pt x="4" y="36"/>
                  </a:cubicBezTo>
                  <a:cubicBezTo>
                    <a:pt x="5" y="37"/>
                    <a:pt x="6" y="38"/>
                    <a:pt x="6" y="38"/>
                  </a:cubicBezTo>
                  <a:cubicBezTo>
                    <a:pt x="7" y="39"/>
                    <a:pt x="8" y="39"/>
                    <a:pt x="9" y="39"/>
                  </a:cubicBezTo>
                  <a:cubicBezTo>
                    <a:pt x="7" y="41"/>
                    <a:pt x="6" y="44"/>
                    <a:pt x="6" y="47"/>
                  </a:cubicBezTo>
                  <a:cubicBezTo>
                    <a:pt x="5" y="48"/>
                    <a:pt x="6" y="49"/>
                    <a:pt x="7" y="49"/>
                  </a:cubicBezTo>
                  <a:cubicBezTo>
                    <a:pt x="9" y="50"/>
                    <a:pt x="11" y="50"/>
                    <a:pt x="12" y="50"/>
                  </a:cubicBezTo>
                  <a:cubicBezTo>
                    <a:pt x="14" y="50"/>
                    <a:pt x="16" y="50"/>
                    <a:pt x="18" y="49"/>
                  </a:cubicBezTo>
                  <a:cubicBezTo>
                    <a:pt x="15" y="53"/>
                    <a:pt x="13" y="56"/>
                    <a:pt x="10" y="60"/>
                  </a:cubicBezTo>
                  <a:cubicBezTo>
                    <a:pt x="10" y="60"/>
                    <a:pt x="9" y="61"/>
                    <a:pt x="9" y="63"/>
                  </a:cubicBezTo>
                  <a:cubicBezTo>
                    <a:pt x="9" y="63"/>
                    <a:pt x="9" y="63"/>
                    <a:pt x="9" y="63"/>
                  </a:cubicBezTo>
                  <a:cubicBezTo>
                    <a:pt x="9" y="65"/>
                    <a:pt x="10" y="66"/>
                    <a:pt x="11" y="67"/>
                  </a:cubicBezTo>
                  <a:cubicBezTo>
                    <a:pt x="12" y="67"/>
                    <a:pt x="13" y="68"/>
                    <a:pt x="15" y="68"/>
                  </a:cubicBezTo>
                  <a:cubicBezTo>
                    <a:pt x="16" y="68"/>
                    <a:pt x="16" y="68"/>
                    <a:pt x="16" y="68"/>
                  </a:cubicBezTo>
                  <a:cubicBezTo>
                    <a:pt x="18" y="67"/>
                    <a:pt x="19" y="66"/>
                    <a:pt x="20" y="66"/>
                  </a:cubicBezTo>
                  <a:cubicBezTo>
                    <a:pt x="20" y="66"/>
                    <a:pt x="20" y="66"/>
                    <a:pt x="20" y="66"/>
                  </a:cubicBezTo>
                  <a:cubicBezTo>
                    <a:pt x="21" y="66"/>
                    <a:pt x="21" y="66"/>
                    <a:pt x="21" y="66"/>
                  </a:cubicBezTo>
                  <a:cubicBezTo>
                    <a:pt x="21" y="66"/>
                    <a:pt x="21" y="66"/>
                    <a:pt x="21" y="66"/>
                  </a:cubicBezTo>
                  <a:cubicBezTo>
                    <a:pt x="22" y="66"/>
                    <a:pt x="23" y="66"/>
                    <a:pt x="23" y="65"/>
                  </a:cubicBezTo>
                  <a:cubicBezTo>
                    <a:pt x="23" y="64"/>
                    <a:pt x="23" y="63"/>
                    <a:pt x="21" y="63"/>
                  </a:cubicBezTo>
                  <a:cubicBezTo>
                    <a:pt x="21" y="62"/>
                    <a:pt x="21" y="62"/>
                    <a:pt x="20" y="62"/>
                  </a:cubicBezTo>
                  <a:cubicBezTo>
                    <a:pt x="18" y="62"/>
                    <a:pt x="16" y="63"/>
                    <a:pt x="15" y="64"/>
                  </a:cubicBezTo>
                  <a:cubicBezTo>
                    <a:pt x="15" y="64"/>
                    <a:pt x="15" y="64"/>
                    <a:pt x="15" y="64"/>
                  </a:cubicBezTo>
                  <a:cubicBezTo>
                    <a:pt x="15" y="64"/>
                    <a:pt x="15" y="64"/>
                    <a:pt x="15" y="64"/>
                  </a:cubicBezTo>
                  <a:cubicBezTo>
                    <a:pt x="14" y="64"/>
                    <a:pt x="13" y="63"/>
                    <a:pt x="13" y="63"/>
                  </a:cubicBezTo>
                  <a:cubicBezTo>
                    <a:pt x="13" y="63"/>
                    <a:pt x="13" y="63"/>
                    <a:pt x="13" y="63"/>
                  </a:cubicBezTo>
                  <a:cubicBezTo>
                    <a:pt x="13" y="63"/>
                    <a:pt x="13" y="63"/>
                    <a:pt x="13" y="62"/>
                  </a:cubicBezTo>
                  <a:cubicBezTo>
                    <a:pt x="17" y="57"/>
                    <a:pt x="21" y="51"/>
                    <a:pt x="25" y="46"/>
                  </a:cubicBezTo>
                  <a:cubicBezTo>
                    <a:pt x="25" y="45"/>
                    <a:pt x="25" y="44"/>
                    <a:pt x="25" y="43"/>
                  </a:cubicBezTo>
                  <a:cubicBezTo>
                    <a:pt x="24" y="43"/>
                    <a:pt x="24" y="43"/>
                    <a:pt x="23" y="43"/>
                  </a:cubicBezTo>
                  <a:cubicBezTo>
                    <a:pt x="23" y="43"/>
                    <a:pt x="23" y="43"/>
                    <a:pt x="22" y="43"/>
                  </a:cubicBezTo>
                  <a:cubicBezTo>
                    <a:pt x="19" y="45"/>
                    <a:pt x="16" y="46"/>
                    <a:pt x="12" y="46"/>
                  </a:cubicBezTo>
                  <a:cubicBezTo>
                    <a:pt x="12" y="46"/>
                    <a:pt x="11" y="46"/>
                    <a:pt x="10" y="46"/>
                  </a:cubicBezTo>
                  <a:cubicBezTo>
                    <a:pt x="11" y="43"/>
                    <a:pt x="13" y="41"/>
                    <a:pt x="14" y="39"/>
                  </a:cubicBezTo>
                  <a:cubicBezTo>
                    <a:pt x="18" y="38"/>
                    <a:pt x="21" y="37"/>
                    <a:pt x="23" y="34"/>
                  </a:cubicBezTo>
                  <a:cubicBezTo>
                    <a:pt x="24" y="33"/>
                    <a:pt x="24" y="32"/>
                    <a:pt x="23" y="32"/>
                  </a:cubicBezTo>
                  <a:cubicBezTo>
                    <a:pt x="23" y="31"/>
                    <a:pt x="22" y="31"/>
                    <a:pt x="22" y="31"/>
                  </a:cubicBezTo>
                  <a:cubicBezTo>
                    <a:pt x="22" y="31"/>
                    <a:pt x="21" y="31"/>
                    <a:pt x="21" y="31"/>
                  </a:cubicBezTo>
                  <a:cubicBezTo>
                    <a:pt x="18" y="32"/>
                    <a:pt x="15" y="33"/>
                    <a:pt x="13" y="35"/>
                  </a:cubicBezTo>
                  <a:cubicBezTo>
                    <a:pt x="12" y="35"/>
                    <a:pt x="12" y="35"/>
                    <a:pt x="11" y="35"/>
                  </a:cubicBezTo>
                  <a:cubicBezTo>
                    <a:pt x="11" y="35"/>
                    <a:pt x="11" y="35"/>
                    <a:pt x="11" y="35"/>
                  </a:cubicBezTo>
                  <a:cubicBezTo>
                    <a:pt x="11" y="35"/>
                    <a:pt x="10" y="35"/>
                    <a:pt x="10" y="35"/>
                  </a:cubicBezTo>
                  <a:cubicBezTo>
                    <a:pt x="9" y="35"/>
                    <a:pt x="9" y="35"/>
                    <a:pt x="8" y="35"/>
                  </a:cubicBezTo>
                  <a:cubicBezTo>
                    <a:pt x="8" y="34"/>
                    <a:pt x="8" y="34"/>
                    <a:pt x="8" y="34"/>
                  </a:cubicBezTo>
                  <a:cubicBezTo>
                    <a:pt x="8" y="34"/>
                    <a:pt x="8" y="34"/>
                    <a:pt x="8" y="34"/>
                  </a:cubicBezTo>
                  <a:cubicBezTo>
                    <a:pt x="8" y="34"/>
                    <a:pt x="8" y="33"/>
                    <a:pt x="9" y="32"/>
                  </a:cubicBezTo>
                  <a:cubicBezTo>
                    <a:pt x="13" y="26"/>
                    <a:pt x="18" y="20"/>
                    <a:pt x="23" y="14"/>
                  </a:cubicBezTo>
                  <a:cubicBezTo>
                    <a:pt x="23" y="13"/>
                    <a:pt x="23" y="12"/>
                    <a:pt x="22" y="12"/>
                  </a:cubicBezTo>
                  <a:cubicBezTo>
                    <a:pt x="22" y="11"/>
                    <a:pt x="21" y="11"/>
                    <a:pt x="21" y="11"/>
                  </a:cubicBezTo>
                  <a:cubicBezTo>
                    <a:pt x="21" y="11"/>
                    <a:pt x="20" y="11"/>
                    <a:pt x="20" y="11"/>
                  </a:cubicBezTo>
                  <a:cubicBezTo>
                    <a:pt x="16" y="13"/>
                    <a:pt x="12" y="16"/>
                    <a:pt x="9" y="18"/>
                  </a:cubicBezTo>
                  <a:cubicBezTo>
                    <a:pt x="8" y="18"/>
                    <a:pt x="7" y="19"/>
                    <a:pt x="6" y="19"/>
                  </a:cubicBezTo>
                  <a:cubicBezTo>
                    <a:pt x="6" y="19"/>
                    <a:pt x="6" y="19"/>
                    <a:pt x="6" y="19"/>
                  </a:cubicBezTo>
                  <a:cubicBezTo>
                    <a:pt x="6" y="19"/>
                    <a:pt x="6" y="19"/>
                    <a:pt x="6" y="19"/>
                  </a:cubicBezTo>
                  <a:cubicBezTo>
                    <a:pt x="5" y="19"/>
                    <a:pt x="5" y="19"/>
                    <a:pt x="5" y="18"/>
                  </a:cubicBezTo>
                  <a:cubicBezTo>
                    <a:pt x="5" y="17"/>
                    <a:pt x="4" y="16"/>
                    <a:pt x="4" y="15"/>
                  </a:cubicBezTo>
                  <a:cubicBezTo>
                    <a:pt x="4" y="15"/>
                    <a:pt x="4" y="14"/>
                    <a:pt x="5" y="13"/>
                  </a:cubicBezTo>
                  <a:cubicBezTo>
                    <a:pt x="6" y="10"/>
                    <a:pt x="8" y="6"/>
                    <a:pt x="10" y="3"/>
                  </a:cubicBezTo>
                  <a:cubicBezTo>
                    <a:pt x="11" y="2"/>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47"/>
            <p:cNvSpPr>
              <a:spLocks noEditPoints="1"/>
            </p:cNvSpPr>
            <p:nvPr/>
          </p:nvSpPr>
          <p:spPr bwMode="auto">
            <a:xfrm>
              <a:off x="2742" y="2913"/>
              <a:ext cx="236" cy="225"/>
            </a:xfrm>
            <a:custGeom>
              <a:avLst/>
              <a:gdLst>
                <a:gd name="T0" fmla="*/ 51 w 100"/>
                <a:gd name="T1" fmla="*/ 88 h 95"/>
                <a:gd name="T2" fmla="*/ 11 w 100"/>
                <a:gd name="T3" fmla="*/ 35 h 95"/>
                <a:gd name="T4" fmla="*/ 49 w 100"/>
                <a:gd name="T5" fmla="*/ 6 h 95"/>
                <a:gd name="T6" fmla="*/ 89 w 100"/>
                <a:gd name="T7" fmla="*/ 59 h 95"/>
                <a:gd name="T8" fmla="*/ 51 w 100"/>
                <a:gd name="T9" fmla="*/ 88 h 95"/>
                <a:gd name="T10" fmla="*/ 49 w 100"/>
                <a:gd name="T11" fmla="*/ 0 h 95"/>
                <a:gd name="T12" fmla="*/ 5 w 100"/>
                <a:gd name="T13" fmla="*/ 33 h 95"/>
                <a:gd name="T14" fmla="*/ 11 w 100"/>
                <a:gd name="T15" fmla="*/ 75 h 95"/>
                <a:gd name="T16" fmla="*/ 51 w 100"/>
                <a:gd name="T17" fmla="*/ 95 h 95"/>
                <a:gd name="T18" fmla="*/ 95 w 100"/>
                <a:gd name="T19" fmla="*/ 61 h 95"/>
                <a:gd name="T20" fmla="*/ 89 w 100"/>
                <a:gd name="T21" fmla="*/ 19 h 95"/>
                <a:gd name="T22" fmla="*/ 49 w 100"/>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5">
                  <a:moveTo>
                    <a:pt x="51" y="88"/>
                  </a:moveTo>
                  <a:cubicBezTo>
                    <a:pt x="26" y="88"/>
                    <a:pt x="1" y="67"/>
                    <a:pt x="11" y="35"/>
                  </a:cubicBezTo>
                  <a:cubicBezTo>
                    <a:pt x="17" y="14"/>
                    <a:pt x="33" y="6"/>
                    <a:pt x="49" y="6"/>
                  </a:cubicBezTo>
                  <a:cubicBezTo>
                    <a:pt x="74" y="6"/>
                    <a:pt x="99" y="27"/>
                    <a:pt x="89" y="59"/>
                  </a:cubicBezTo>
                  <a:cubicBezTo>
                    <a:pt x="83" y="80"/>
                    <a:pt x="67" y="88"/>
                    <a:pt x="51" y="88"/>
                  </a:cubicBezTo>
                  <a:moveTo>
                    <a:pt x="49" y="0"/>
                  </a:moveTo>
                  <a:cubicBezTo>
                    <a:pt x="28" y="0"/>
                    <a:pt x="11" y="12"/>
                    <a:pt x="5" y="33"/>
                  </a:cubicBezTo>
                  <a:cubicBezTo>
                    <a:pt x="0" y="48"/>
                    <a:pt x="2" y="63"/>
                    <a:pt x="11" y="75"/>
                  </a:cubicBezTo>
                  <a:cubicBezTo>
                    <a:pt x="20" y="87"/>
                    <a:pt x="35" y="95"/>
                    <a:pt x="51" y="95"/>
                  </a:cubicBezTo>
                  <a:cubicBezTo>
                    <a:pt x="72" y="95"/>
                    <a:pt x="88" y="82"/>
                    <a:pt x="95" y="61"/>
                  </a:cubicBezTo>
                  <a:cubicBezTo>
                    <a:pt x="100" y="46"/>
                    <a:pt x="98" y="31"/>
                    <a:pt x="89" y="19"/>
                  </a:cubicBezTo>
                  <a:cubicBezTo>
                    <a:pt x="80" y="7"/>
                    <a:pt x="65"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848"/>
            <p:cNvSpPr>
              <a:spLocks noEditPoints="1"/>
            </p:cNvSpPr>
            <p:nvPr/>
          </p:nvSpPr>
          <p:spPr bwMode="auto">
            <a:xfrm>
              <a:off x="2661" y="2875"/>
              <a:ext cx="369" cy="473"/>
            </a:xfrm>
            <a:custGeom>
              <a:avLst/>
              <a:gdLst>
                <a:gd name="T0" fmla="*/ 13 w 156"/>
                <a:gd name="T1" fmla="*/ 191 h 200"/>
                <a:gd name="T2" fmla="*/ 15 w 156"/>
                <a:gd name="T3" fmla="*/ 191 h 200"/>
                <a:gd name="T4" fmla="*/ 21 w 156"/>
                <a:gd name="T5" fmla="*/ 194 h 200"/>
                <a:gd name="T6" fmla="*/ 21 w 156"/>
                <a:gd name="T7" fmla="*/ 162 h 200"/>
                <a:gd name="T8" fmla="*/ 33 w 156"/>
                <a:gd name="T9" fmla="*/ 141 h 200"/>
                <a:gd name="T10" fmla="*/ 44 w 156"/>
                <a:gd name="T11" fmla="*/ 144 h 200"/>
                <a:gd name="T12" fmla="*/ 40 w 156"/>
                <a:gd name="T13" fmla="*/ 146 h 200"/>
                <a:gd name="T14" fmla="*/ 47 w 156"/>
                <a:gd name="T15" fmla="*/ 146 h 200"/>
                <a:gd name="T16" fmla="*/ 49 w 156"/>
                <a:gd name="T17" fmla="*/ 148 h 200"/>
                <a:gd name="T18" fmla="*/ 48 w 156"/>
                <a:gd name="T19" fmla="*/ 148 h 200"/>
                <a:gd name="T20" fmla="*/ 39 w 156"/>
                <a:gd name="T21" fmla="*/ 155 h 200"/>
                <a:gd name="T22" fmla="*/ 45 w 156"/>
                <a:gd name="T23" fmla="*/ 156 h 200"/>
                <a:gd name="T24" fmla="*/ 35 w 156"/>
                <a:gd name="T25" fmla="*/ 159 h 200"/>
                <a:gd name="T26" fmla="*/ 43 w 156"/>
                <a:gd name="T27" fmla="*/ 159 h 200"/>
                <a:gd name="T28" fmla="*/ 40 w 156"/>
                <a:gd name="T29" fmla="*/ 161 h 200"/>
                <a:gd name="T30" fmla="*/ 32 w 156"/>
                <a:gd name="T31" fmla="*/ 169 h 200"/>
                <a:gd name="T32" fmla="*/ 38 w 156"/>
                <a:gd name="T33" fmla="*/ 169 h 200"/>
                <a:gd name="T34" fmla="*/ 27 w 156"/>
                <a:gd name="T35" fmla="*/ 173 h 200"/>
                <a:gd name="T36" fmla="*/ 37 w 156"/>
                <a:gd name="T37" fmla="*/ 171 h 200"/>
                <a:gd name="T38" fmla="*/ 34 w 156"/>
                <a:gd name="T39" fmla="*/ 177 h 200"/>
                <a:gd name="T40" fmla="*/ 24 w 156"/>
                <a:gd name="T41" fmla="*/ 180 h 200"/>
                <a:gd name="T42" fmla="*/ 33 w 156"/>
                <a:gd name="T43" fmla="*/ 179 h 200"/>
                <a:gd name="T44" fmla="*/ 30 w 156"/>
                <a:gd name="T45" fmla="*/ 183 h 200"/>
                <a:gd name="T46" fmla="*/ 21 w 156"/>
                <a:gd name="T47" fmla="*/ 189 h 200"/>
                <a:gd name="T48" fmla="*/ 28 w 156"/>
                <a:gd name="T49" fmla="*/ 188 h 200"/>
                <a:gd name="T50" fmla="*/ 25 w 156"/>
                <a:gd name="T51" fmla="*/ 193 h 200"/>
                <a:gd name="T52" fmla="*/ 24 w 156"/>
                <a:gd name="T53" fmla="*/ 193 h 200"/>
                <a:gd name="T54" fmla="*/ 15 w 156"/>
                <a:gd name="T55" fmla="*/ 187 h 200"/>
                <a:gd name="T56" fmla="*/ 7 w 156"/>
                <a:gd name="T57" fmla="*/ 187 h 200"/>
                <a:gd name="T58" fmla="*/ 7 w 156"/>
                <a:gd name="T59" fmla="*/ 188 h 200"/>
                <a:gd name="T60" fmla="*/ 7 w 156"/>
                <a:gd name="T61" fmla="*/ 185 h 200"/>
                <a:gd name="T62" fmla="*/ 7 w 156"/>
                <a:gd name="T63" fmla="*/ 185 h 200"/>
                <a:gd name="T64" fmla="*/ 43 w 156"/>
                <a:gd name="T65" fmla="*/ 137 h 200"/>
                <a:gd name="T66" fmla="*/ 46 w 156"/>
                <a:gd name="T67" fmla="*/ 123 h 200"/>
                <a:gd name="T68" fmla="*/ 49 w 156"/>
                <a:gd name="T69" fmla="*/ 115 h 200"/>
                <a:gd name="T70" fmla="*/ 49 w 156"/>
                <a:gd name="T71" fmla="*/ 140 h 200"/>
                <a:gd name="T72" fmla="*/ 50 w 156"/>
                <a:gd name="T73" fmla="*/ 108 h 200"/>
                <a:gd name="T74" fmla="*/ 50 w 156"/>
                <a:gd name="T75" fmla="*/ 108 h 200"/>
                <a:gd name="T76" fmla="*/ 82 w 156"/>
                <a:gd name="T77" fmla="*/ 6 h 200"/>
                <a:gd name="T78" fmla="*/ 86 w 156"/>
                <a:gd name="T79" fmla="*/ 120 h 200"/>
                <a:gd name="T80" fmla="*/ 28 w 156"/>
                <a:gd name="T81" fmla="*/ 35 h 200"/>
                <a:gd name="T82" fmla="*/ 44 w 156"/>
                <a:gd name="T83" fmla="*/ 111 h 200"/>
                <a:gd name="T84" fmla="*/ 33 w 156"/>
                <a:gd name="T85" fmla="*/ 135 h 200"/>
                <a:gd name="T86" fmla="*/ 27 w 156"/>
                <a:gd name="T87" fmla="*/ 136 h 200"/>
                <a:gd name="T88" fmla="*/ 27 w 156"/>
                <a:gd name="T89" fmla="*/ 136 h 200"/>
                <a:gd name="T90" fmla="*/ 27 w 156"/>
                <a:gd name="T91" fmla="*/ 137 h 200"/>
                <a:gd name="T92" fmla="*/ 3 w 156"/>
                <a:gd name="T93" fmla="*/ 179 h 200"/>
                <a:gd name="T94" fmla="*/ 2 w 156"/>
                <a:gd name="T95" fmla="*/ 182 h 200"/>
                <a:gd name="T96" fmla="*/ 0 w 156"/>
                <a:gd name="T97" fmla="*/ 188 h 200"/>
                <a:gd name="T98" fmla="*/ 1 w 156"/>
                <a:gd name="T99" fmla="*/ 190 h 200"/>
                <a:gd name="T100" fmla="*/ 13 w 156"/>
                <a:gd name="T101" fmla="*/ 198 h 200"/>
                <a:gd name="T102" fmla="*/ 28 w 156"/>
                <a:gd name="T103" fmla="*/ 199 h 200"/>
                <a:gd name="T104" fmla="*/ 32 w 156"/>
                <a:gd name="T105" fmla="*/ 194 h 200"/>
                <a:gd name="T106" fmla="*/ 56 w 156"/>
                <a:gd name="T107" fmla="*/ 148 h 200"/>
                <a:gd name="T108" fmla="*/ 56 w 156"/>
                <a:gd name="T109" fmla="*/ 148 h 200"/>
                <a:gd name="T110" fmla="*/ 56 w 156"/>
                <a:gd name="T111" fmla="*/ 148 h 200"/>
                <a:gd name="T112" fmla="*/ 66 w 156"/>
                <a:gd name="T113" fmla="*/ 123 h 200"/>
                <a:gd name="T114" fmla="*/ 140 w 156"/>
                <a:gd name="T115" fmla="*/ 91 h 200"/>
                <a:gd name="T116" fmla="*/ 82 w 156"/>
                <a:gd name="T11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200">
                  <a:moveTo>
                    <a:pt x="21" y="194"/>
                  </a:moveTo>
                  <a:cubicBezTo>
                    <a:pt x="18" y="194"/>
                    <a:pt x="15" y="193"/>
                    <a:pt x="13" y="191"/>
                  </a:cubicBezTo>
                  <a:cubicBezTo>
                    <a:pt x="12" y="191"/>
                    <a:pt x="11" y="190"/>
                    <a:pt x="10" y="190"/>
                  </a:cubicBezTo>
                  <a:cubicBezTo>
                    <a:pt x="12" y="190"/>
                    <a:pt x="13" y="190"/>
                    <a:pt x="15" y="191"/>
                  </a:cubicBezTo>
                  <a:cubicBezTo>
                    <a:pt x="16" y="191"/>
                    <a:pt x="17" y="191"/>
                    <a:pt x="18" y="191"/>
                  </a:cubicBezTo>
                  <a:cubicBezTo>
                    <a:pt x="19" y="192"/>
                    <a:pt x="20" y="193"/>
                    <a:pt x="21" y="194"/>
                  </a:cubicBezTo>
                  <a:moveTo>
                    <a:pt x="7" y="185"/>
                  </a:moveTo>
                  <a:cubicBezTo>
                    <a:pt x="13" y="175"/>
                    <a:pt x="17" y="169"/>
                    <a:pt x="21" y="162"/>
                  </a:cubicBezTo>
                  <a:cubicBezTo>
                    <a:pt x="25" y="156"/>
                    <a:pt x="28" y="150"/>
                    <a:pt x="32" y="141"/>
                  </a:cubicBezTo>
                  <a:cubicBezTo>
                    <a:pt x="32" y="141"/>
                    <a:pt x="33" y="141"/>
                    <a:pt x="33" y="141"/>
                  </a:cubicBezTo>
                  <a:cubicBezTo>
                    <a:pt x="33" y="141"/>
                    <a:pt x="33" y="141"/>
                    <a:pt x="33" y="141"/>
                  </a:cubicBezTo>
                  <a:cubicBezTo>
                    <a:pt x="36" y="141"/>
                    <a:pt x="40" y="142"/>
                    <a:pt x="44" y="144"/>
                  </a:cubicBezTo>
                  <a:cubicBezTo>
                    <a:pt x="44" y="144"/>
                    <a:pt x="44" y="144"/>
                    <a:pt x="44" y="144"/>
                  </a:cubicBezTo>
                  <a:cubicBezTo>
                    <a:pt x="43" y="145"/>
                    <a:pt x="41" y="146"/>
                    <a:pt x="40" y="146"/>
                  </a:cubicBezTo>
                  <a:cubicBezTo>
                    <a:pt x="41" y="149"/>
                    <a:pt x="41" y="149"/>
                    <a:pt x="41" y="149"/>
                  </a:cubicBezTo>
                  <a:cubicBezTo>
                    <a:pt x="43" y="148"/>
                    <a:pt x="45" y="147"/>
                    <a:pt x="47" y="146"/>
                  </a:cubicBezTo>
                  <a:cubicBezTo>
                    <a:pt x="48" y="147"/>
                    <a:pt x="48" y="147"/>
                    <a:pt x="48" y="147"/>
                  </a:cubicBezTo>
                  <a:cubicBezTo>
                    <a:pt x="48" y="147"/>
                    <a:pt x="49" y="148"/>
                    <a:pt x="49" y="148"/>
                  </a:cubicBezTo>
                  <a:cubicBezTo>
                    <a:pt x="48" y="149"/>
                    <a:pt x="48" y="149"/>
                    <a:pt x="48" y="149"/>
                  </a:cubicBezTo>
                  <a:cubicBezTo>
                    <a:pt x="48" y="148"/>
                    <a:pt x="48" y="148"/>
                    <a:pt x="48" y="148"/>
                  </a:cubicBezTo>
                  <a:cubicBezTo>
                    <a:pt x="44" y="149"/>
                    <a:pt x="41" y="151"/>
                    <a:pt x="37" y="152"/>
                  </a:cubicBezTo>
                  <a:cubicBezTo>
                    <a:pt x="39" y="155"/>
                    <a:pt x="39" y="155"/>
                    <a:pt x="39" y="155"/>
                  </a:cubicBezTo>
                  <a:cubicBezTo>
                    <a:pt x="41" y="154"/>
                    <a:pt x="44" y="153"/>
                    <a:pt x="47" y="151"/>
                  </a:cubicBezTo>
                  <a:cubicBezTo>
                    <a:pt x="46" y="153"/>
                    <a:pt x="45" y="154"/>
                    <a:pt x="45" y="156"/>
                  </a:cubicBezTo>
                  <a:cubicBezTo>
                    <a:pt x="44" y="155"/>
                    <a:pt x="44" y="155"/>
                    <a:pt x="44" y="155"/>
                  </a:cubicBezTo>
                  <a:cubicBezTo>
                    <a:pt x="41" y="156"/>
                    <a:pt x="38" y="158"/>
                    <a:pt x="35" y="159"/>
                  </a:cubicBezTo>
                  <a:cubicBezTo>
                    <a:pt x="36" y="162"/>
                    <a:pt x="36" y="162"/>
                    <a:pt x="36" y="162"/>
                  </a:cubicBezTo>
                  <a:cubicBezTo>
                    <a:pt x="38" y="161"/>
                    <a:pt x="41" y="160"/>
                    <a:pt x="43" y="159"/>
                  </a:cubicBezTo>
                  <a:cubicBezTo>
                    <a:pt x="42" y="160"/>
                    <a:pt x="42" y="162"/>
                    <a:pt x="41" y="163"/>
                  </a:cubicBezTo>
                  <a:cubicBezTo>
                    <a:pt x="40" y="161"/>
                    <a:pt x="40" y="161"/>
                    <a:pt x="40" y="161"/>
                  </a:cubicBezTo>
                  <a:cubicBezTo>
                    <a:pt x="37" y="163"/>
                    <a:pt x="33" y="164"/>
                    <a:pt x="30" y="166"/>
                  </a:cubicBezTo>
                  <a:cubicBezTo>
                    <a:pt x="32" y="169"/>
                    <a:pt x="32" y="169"/>
                    <a:pt x="32" y="169"/>
                  </a:cubicBezTo>
                  <a:cubicBezTo>
                    <a:pt x="34" y="167"/>
                    <a:pt x="37" y="166"/>
                    <a:pt x="40" y="165"/>
                  </a:cubicBezTo>
                  <a:cubicBezTo>
                    <a:pt x="40" y="166"/>
                    <a:pt x="39" y="167"/>
                    <a:pt x="38" y="169"/>
                  </a:cubicBezTo>
                  <a:cubicBezTo>
                    <a:pt x="38" y="167"/>
                    <a:pt x="38" y="167"/>
                    <a:pt x="38" y="167"/>
                  </a:cubicBezTo>
                  <a:cubicBezTo>
                    <a:pt x="34" y="168"/>
                    <a:pt x="30" y="170"/>
                    <a:pt x="27" y="173"/>
                  </a:cubicBezTo>
                  <a:cubicBezTo>
                    <a:pt x="29" y="175"/>
                    <a:pt x="29" y="175"/>
                    <a:pt x="29" y="175"/>
                  </a:cubicBezTo>
                  <a:cubicBezTo>
                    <a:pt x="31" y="173"/>
                    <a:pt x="34" y="172"/>
                    <a:pt x="37" y="171"/>
                  </a:cubicBezTo>
                  <a:cubicBezTo>
                    <a:pt x="36" y="172"/>
                    <a:pt x="36" y="174"/>
                    <a:pt x="35" y="175"/>
                  </a:cubicBezTo>
                  <a:cubicBezTo>
                    <a:pt x="35" y="176"/>
                    <a:pt x="34" y="176"/>
                    <a:pt x="34" y="177"/>
                  </a:cubicBezTo>
                  <a:cubicBezTo>
                    <a:pt x="34" y="175"/>
                    <a:pt x="34" y="175"/>
                    <a:pt x="34" y="175"/>
                  </a:cubicBezTo>
                  <a:cubicBezTo>
                    <a:pt x="30" y="177"/>
                    <a:pt x="27" y="178"/>
                    <a:pt x="24" y="180"/>
                  </a:cubicBezTo>
                  <a:cubicBezTo>
                    <a:pt x="26" y="183"/>
                    <a:pt x="26" y="183"/>
                    <a:pt x="26" y="183"/>
                  </a:cubicBezTo>
                  <a:cubicBezTo>
                    <a:pt x="28" y="181"/>
                    <a:pt x="31" y="180"/>
                    <a:pt x="33" y="179"/>
                  </a:cubicBezTo>
                  <a:cubicBezTo>
                    <a:pt x="32" y="181"/>
                    <a:pt x="31" y="183"/>
                    <a:pt x="30" y="185"/>
                  </a:cubicBezTo>
                  <a:cubicBezTo>
                    <a:pt x="30" y="183"/>
                    <a:pt x="30" y="183"/>
                    <a:pt x="30" y="183"/>
                  </a:cubicBezTo>
                  <a:cubicBezTo>
                    <a:pt x="26" y="184"/>
                    <a:pt x="23" y="185"/>
                    <a:pt x="20" y="186"/>
                  </a:cubicBezTo>
                  <a:cubicBezTo>
                    <a:pt x="21" y="189"/>
                    <a:pt x="21" y="189"/>
                    <a:pt x="21" y="189"/>
                  </a:cubicBezTo>
                  <a:cubicBezTo>
                    <a:pt x="24" y="188"/>
                    <a:pt x="27" y="187"/>
                    <a:pt x="29" y="186"/>
                  </a:cubicBezTo>
                  <a:cubicBezTo>
                    <a:pt x="29" y="187"/>
                    <a:pt x="28" y="187"/>
                    <a:pt x="28" y="188"/>
                  </a:cubicBezTo>
                  <a:cubicBezTo>
                    <a:pt x="27" y="190"/>
                    <a:pt x="26" y="191"/>
                    <a:pt x="26" y="192"/>
                  </a:cubicBezTo>
                  <a:cubicBezTo>
                    <a:pt x="25" y="193"/>
                    <a:pt x="25" y="193"/>
                    <a:pt x="25" y="193"/>
                  </a:cubicBezTo>
                  <a:cubicBezTo>
                    <a:pt x="25" y="193"/>
                    <a:pt x="25" y="193"/>
                    <a:pt x="25" y="193"/>
                  </a:cubicBezTo>
                  <a:cubicBezTo>
                    <a:pt x="24" y="193"/>
                    <a:pt x="24" y="193"/>
                    <a:pt x="24" y="193"/>
                  </a:cubicBezTo>
                  <a:cubicBezTo>
                    <a:pt x="23" y="192"/>
                    <a:pt x="22" y="190"/>
                    <a:pt x="20" y="188"/>
                  </a:cubicBezTo>
                  <a:cubicBezTo>
                    <a:pt x="18" y="188"/>
                    <a:pt x="16" y="188"/>
                    <a:pt x="15" y="187"/>
                  </a:cubicBezTo>
                  <a:cubicBezTo>
                    <a:pt x="13" y="187"/>
                    <a:pt x="11" y="187"/>
                    <a:pt x="8" y="187"/>
                  </a:cubicBezTo>
                  <a:cubicBezTo>
                    <a:pt x="7" y="187"/>
                    <a:pt x="7" y="187"/>
                    <a:pt x="7" y="187"/>
                  </a:cubicBezTo>
                  <a:cubicBezTo>
                    <a:pt x="7" y="187"/>
                    <a:pt x="7" y="187"/>
                    <a:pt x="7" y="187"/>
                  </a:cubicBezTo>
                  <a:cubicBezTo>
                    <a:pt x="7" y="188"/>
                    <a:pt x="7" y="188"/>
                    <a:pt x="7" y="188"/>
                  </a:cubicBezTo>
                  <a:cubicBezTo>
                    <a:pt x="7" y="187"/>
                    <a:pt x="7" y="187"/>
                    <a:pt x="7" y="187"/>
                  </a:cubicBezTo>
                  <a:cubicBezTo>
                    <a:pt x="7" y="187"/>
                    <a:pt x="7" y="186"/>
                    <a:pt x="7" y="185"/>
                  </a:cubicBezTo>
                  <a:cubicBezTo>
                    <a:pt x="7" y="185"/>
                    <a:pt x="7" y="185"/>
                    <a:pt x="7" y="185"/>
                  </a:cubicBezTo>
                  <a:cubicBezTo>
                    <a:pt x="7" y="185"/>
                    <a:pt x="7" y="185"/>
                    <a:pt x="7" y="185"/>
                  </a:cubicBezTo>
                  <a:moveTo>
                    <a:pt x="49" y="140"/>
                  </a:moveTo>
                  <a:cubicBezTo>
                    <a:pt x="47" y="139"/>
                    <a:pt x="45" y="138"/>
                    <a:pt x="43" y="137"/>
                  </a:cubicBezTo>
                  <a:cubicBezTo>
                    <a:pt x="42" y="136"/>
                    <a:pt x="41" y="136"/>
                    <a:pt x="40" y="136"/>
                  </a:cubicBezTo>
                  <a:cubicBezTo>
                    <a:pt x="42" y="132"/>
                    <a:pt x="44" y="127"/>
                    <a:pt x="46" y="123"/>
                  </a:cubicBezTo>
                  <a:cubicBezTo>
                    <a:pt x="47" y="120"/>
                    <a:pt x="49" y="117"/>
                    <a:pt x="49" y="115"/>
                  </a:cubicBezTo>
                  <a:cubicBezTo>
                    <a:pt x="49" y="115"/>
                    <a:pt x="49" y="115"/>
                    <a:pt x="49" y="115"/>
                  </a:cubicBezTo>
                  <a:cubicBezTo>
                    <a:pt x="53" y="117"/>
                    <a:pt x="56" y="119"/>
                    <a:pt x="60" y="121"/>
                  </a:cubicBezTo>
                  <a:cubicBezTo>
                    <a:pt x="56" y="127"/>
                    <a:pt x="52" y="133"/>
                    <a:pt x="49" y="140"/>
                  </a:cubicBezTo>
                  <a:moveTo>
                    <a:pt x="86" y="120"/>
                  </a:moveTo>
                  <a:cubicBezTo>
                    <a:pt x="73" y="120"/>
                    <a:pt x="61" y="115"/>
                    <a:pt x="50" y="108"/>
                  </a:cubicBezTo>
                  <a:cubicBezTo>
                    <a:pt x="50" y="108"/>
                    <a:pt x="50" y="108"/>
                    <a:pt x="50" y="108"/>
                  </a:cubicBezTo>
                  <a:cubicBezTo>
                    <a:pt x="50" y="108"/>
                    <a:pt x="50" y="108"/>
                    <a:pt x="50" y="108"/>
                  </a:cubicBezTo>
                  <a:cubicBezTo>
                    <a:pt x="30" y="94"/>
                    <a:pt x="19" y="67"/>
                    <a:pt x="34" y="38"/>
                  </a:cubicBezTo>
                  <a:cubicBezTo>
                    <a:pt x="45" y="16"/>
                    <a:pt x="63" y="6"/>
                    <a:pt x="82" y="6"/>
                  </a:cubicBezTo>
                  <a:cubicBezTo>
                    <a:pt x="119" y="6"/>
                    <a:pt x="156" y="43"/>
                    <a:pt x="134" y="88"/>
                  </a:cubicBezTo>
                  <a:cubicBezTo>
                    <a:pt x="123" y="110"/>
                    <a:pt x="104" y="120"/>
                    <a:pt x="86" y="120"/>
                  </a:cubicBezTo>
                  <a:moveTo>
                    <a:pt x="82" y="0"/>
                  </a:moveTo>
                  <a:cubicBezTo>
                    <a:pt x="59" y="0"/>
                    <a:pt x="39" y="13"/>
                    <a:pt x="28" y="35"/>
                  </a:cubicBezTo>
                  <a:cubicBezTo>
                    <a:pt x="18" y="56"/>
                    <a:pt x="18" y="77"/>
                    <a:pt x="29" y="95"/>
                  </a:cubicBezTo>
                  <a:cubicBezTo>
                    <a:pt x="33" y="101"/>
                    <a:pt x="38" y="107"/>
                    <a:pt x="44" y="111"/>
                  </a:cubicBezTo>
                  <a:cubicBezTo>
                    <a:pt x="43" y="114"/>
                    <a:pt x="42" y="117"/>
                    <a:pt x="40" y="121"/>
                  </a:cubicBezTo>
                  <a:cubicBezTo>
                    <a:pt x="38" y="126"/>
                    <a:pt x="35" y="131"/>
                    <a:pt x="33" y="135"/>
                  </a:cubicBezTo>
                  <a:cubicBezTo>
                    <a:pt x="32" y="135"/>
                    <a:pt x="31" y="135"/>
                    <a:pt x="30" y="135"/>
                  </a:cubicBezTo>
                  <a:cubicBezTo>
                    <a:pt x="29" y="135"/>
                    <a:pt x="28" y="136"/>
                    <a:pt x="27" y="136"/>
                  </a:cubicBezTo>
                  <a:cubicBezTo>
                    <a:pt x="27" y="136"/>
                    <a:pt x="27" y="136"/>
                    <a:pt x="27" y="136"/>
                  </a:cubicBezTo>
                  <a:cubicBezTo>
                    <a:pt x="27" y="136"/>
                    <a:pt x="27" y="136"/>
                    <a:pt x="27" y="136"/>
                  </a:cubicBezTo>
                  <a:cubicBezTo>
                    <a:pt x="27" y="137"/>
                    <a:pt x="27" y="137"/>
                    <a:pt x="27" y="137"/>
                  </a:cubicBezTo>
                  <a:cubicBezTo>
                    <a:pt x="27" y="137"/>
                    <a:pt x="27" y="137"/>
                    <a:pt x="27" y="137"/>
                  </a:cubicBezTo>
                  <a:cubicBezTo>
                    <a:pt x="23" y="147"/>
                    <a:pt x="19" y="153"/>
                    <a:pt x="16" y="159"/>
                  </a:cubicBezTo>
                  <a:cubicBezTo>
                    <a:pt x="12" y="165"/>
                    <a:pt x="8" y="171"/>
                    <a:pt x="3" y="179"/>
                  </a:cubicBezTo>
                  <a:cubicBezTo>
                    <a:pt x="3" y="180"/>
                    <a:pt x="3" y="180"/>
                    <a:pt x="3" y="180"/>
                  </a:cubicBezTo>
                  <a:cubicBezTo>
                    <a:pt x="2" y="180"/>
                    <a:pt x="2" y="181"/>
                    <a:pt x="2" y="182"/>
                  </a:cubicBezTo>
                  <a:cubicBezTo>
                    <a:pt x="1" y="182"/>
                    <a:pt x="1" y="184"/>
                    <a:pt x="1" y="185"/>
                  </a:cubicBezTo>
                  <a:cubicBezTo>
                    <a:pt x="0" y="186"/>
                    <a:pt x="0" y="187"/>
                    <a:pt x="0" y="188"/>
                  </a:cubicBezTo>
                  <a:cubicBezTo>
                    <a:pt x="0" y="188"/>
                    <a:pt x="0" y="188"/>
                    <a:pt x="0" y="189"/>
                  </a:cubicBezTo>
                  <a:cubicBezTo>
                    <a:pt x="1" y="189"/>
                    <a:pt x="1" y="190"/>
                    <a:pt x="1" y="190"/>
                  </a:cubicBezTo>
                  <a:cubicBezTo>
                    <a:pt x="2" y="192"/>
                    <a:pt x="3" y="193"/>
                    <a:pt x="5" y="194"/>
                  </a:cubicBezTo>
                  <a:cubicBezTo>
                    <a:pt x="7" y="196"/>
                    <a:pt x="10" y="197"/>
                    <a:pt x="13" y="198"/>
                  </a:cubicBezTo>
                  <a:cubicBezTo>
                    <a:pt x="16" y="199"/>
                    <a:pt x="19" y="200"/>
                    <a:pt x="22" y="200"/>
                  </a:cubicBezTo>
                  <a:cubicBezTo>
                    <a:pt x="24" y="200"/>
                    <a:pt x="26" y="200"/>
                    <a:pt x="28" y="199"/>
                  </a:cubicBezTo>
                  <a:cubicBezTo>
                    <a:pt x="29" y="198"/>
                    <a:pt x="29" y="198"/>
                    <a:pt x="29" y="197"/>
                  </a:cubicBezTo>
                  <a:cubicBezTo>
                    <a:pt x="30" y="196"/>
                    <a:pt x="31" y="195"/>
                    <a:pt x="32" y="194"/>
                  </a:cubicBezTo>
                  <a:cubicBezTo>
                    <a:pt x="35" y="189"/>
                    <a:pt x="39" y="181"/>
                    <a:pt x="43" y="172"/>
                  </a:cubicBezTo>
                  <a:cubicBezTo>
                    <a:pt x="48" y="164"/>
                    <a:pt x="52" y="155"/>
                    <a:pt x="56" y="148"/>
                  </a:cubicBezTo>
                  <a:cubicBezTo>
                    <a:pt x="56" y="148"/>
                    <a:pt x="56" y="148"/>
                    <a:pt x="56" y="148"/>
                  </a:cubicBezTo>
                  <a:cubicBezTo>
                    <a:pt x="56" y="148"/>
                    <a:pt x="56" y="148"/>
                    <a:pt x="56" y="148"/>
                  </a:cubicBezTo>
                  <a:cubicBezTo>
                    <a:pt x="56" y="148"/>
                    <a:pt x="56" y="148"/>
                    <a:pt x="56" y="148"/>
                  </a:cubicBezTo>
                  <a:cubicBezTo>
                    <a:pt x="56" y="148"/>
                    <a:pt x="56" y="148"/>
                    <a:pt x="56" y="148"/>
                  </a:cubicBezTo>
                  <a:cubicBezTo>
                    <a:pt x="55" y="147"/>
                    <a:pt x="55" y="145"/>
                    <a:pt x="54" y="144"/>
                  </a:cubicBezTo>
                  <a:cubicBezTo>
                    <a:pt x="58" y="136"/>
                    <a:pt x="61" y="130"/>
                    <a:pt x="66" y="123"/>
                  </a:cubicBezTo>
                  <a:cubicBezTo>
                    <a:pt x="72" y="125"/>
                    <a:pt x="79" y="126"/>
                    <a:pt x="86" y="126"/>
                  </a:cubicBezTo>
                  <a:cubicBezTo>
                    <a:pt x="109" y="126"/>
                    <a:pt x="129" y="113"/>
                    <a:pt x="140" y="91"/>
                  </a:cubicBezTo>
                  <a:cubicBezTo>
                    <a:pt x="150" y="70"/>
                    <a:pt x="149" y="49"/>
                    <a:pt x="138" y="31"/>
                  </a:cubicBezTo>
                  <a:cubicBezTo>
                    <a:pt x="127" y="12"/>
                    <a:pt x="105"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849"/>
            <p:cNvSpPr>
              <a:spLocks noEditPoints="1"/>
            </p:cNvSpPr>
            <p:nvPr/>
          </p:nvSpPr>
          <p:spPr bwMode="auto">
            <a:xfrm>
              <a:off x="2789" y="2946"/>
              <a:ext cx="111" cy="64"/>
            </a:xfrm>
            <a:custGeom>
              <a:avLst/>
              <a:gdLst>
                <a:gd name="T0" fmla="*/ 7 w 47"/>
                <a:gd name="T1" fmla="*/ 24 h 27"/>
                <a:gd name="T2" fmla="*/ 7 w 47"/>
                <a:gd name="T3" fmla="*/ 24 h 27"/>
                <a:gd name="T4" fmla="*/ 6 w 47"/>
                <a:gd name="T5" fmla="*/ 24 h 27"/>
                <a:gd name="T6" fmla="*/ 4 w 47"/>
                <a:gd name="T7" fmla="*/ 23 h 27"/>
                <a:gd name="T8" fmla="*/ 4 w 47"/>
                <a:gd name="T9" fmla="*/ 21 h 27"/>
                <a:gd name="T10" fmla="*/ 8 w 47"/>
                <a:gd name="T11" fmla="*/ 13 h 27"/>
                <a:gd name="T12" fmla="*/ 15 w 47"/>
                <a:gd name="T13" fmla="*/ 7 h 27"/>
                <a:gd name="T14" fmla="*/ 29 w 47"/>
                <a:gd name="T15" fmla="*/ 3 h 27"/>
                <a:gd name="T16" fmla="*/ 29 w 47"/>
                <a:gd name="T17" fmla="*/ 3 h 27"/>
                <a:gd name="T18" fmla="*/ 29 w 47"/>
                <a:gd name="T19" fmla="*/ 3 h 27"/>
                <a:gd name="T20" fmla="*/ 41 w 47"/>
                <a:gd name="T21" fmla="*/ 8 h 27"/>
                <a:gd name="T22" fmla="*/ 44 w 47"/>
                <a:gd name="T23" fmla="*/ 12 h 27"/>
                <a:gd name="T24" fmla="*/ 44 w 47"/>
                <a:gd name="T25" fmla="*/ 12 h 27"/>
                <a:gd name="T26" fmla="*/ 43 w 47"/>
                <a:gd name="T27" fmla="*/ 13 h 27"/>
                <a:gd name="T28" fmla="*/ 42 w 47"/>
                <a:gd name="T29" fmla="*/ 14 h 27"/>
                <a:gd name="T30" fmla="*/ 42 w 47"/>
                <a:gd name="T31" fmla="*/ 14 h 27"/>
                <a:gd name="T32" fmla="*/ 42 w 47"/>
                <a:gd name="T33" fmla="*/ 14 h 27"/>
                <a:gd name="T34" fmla="*/ 40 w 47"/>
                <a:gd name="T35" fmla="*/ 13 h 27"/>
                <a:gd name="T36" fmla="*/ 39 w 47"/>
                <a:gd name="T37" fmla="*/ 15 h 27"/>
                <a:gd name="T38" fmla="*/ 40 w 47"/>
                <a:gd name="T39" fmla="*/ 13 h 27"/>
                <a:gd name="T40" fmla="*/ 31 w 47"/>
                <a:gd name="T41" fmla="*/ 11 h 27"/>
                <a:gd name="T42" fmla="*/ 18 w 47"/>
                <a:gd name="T43" fmla="*/ 16 h 27"/>
                <a:gd name="T44" fmla="*/ 12 w 47"/>
                <a:gd name="T45" fmla="*/ 22 h 27"/>
                <a:gd name="T46" fmla="*/ 7 w 47"/>
                <a:gd name="T47" fmla="*/ 24 h 27"/>
                <a:gd name="T48" fmla="*/ 29 w 47"/>
                <a:gd name="T49" fmla="*/ 0 h 27"/>
                <a:gd name="T50" fmla="*/ 28 w 47"/>
                <a:gd name="T51" fmla="*/ 0 h 27"/>
                <a:gd name="T52" fmla="*/ 28 w 47"/>
                <a:gd name="T53" fmla="*/ 0 h 27"/>
                <a:gd name="T54" fmla="*/ 14 w 47"/>
                <a:gd name="T55" fmla="*/ 4 h 27"/>
                <a:gd name="T56" fmla="*/ 6 w 47"/>
                <a:gd name="T57" fmla="*/ 11 h 27"/>
                <a:gd name="T58" fmla="*/ 1 w 47"/>
                <a:gd name="T59" fmla="*/ 21 h 27"/>
                <a:gd name="T60" fmla="*/ 1 w 47"/>
                <a:gd name="T61" fmla="*/ 24 h 27"/>
                <a:gd name="T62" fmla="*/ 4 w 47"/>
                <a:gd name="T63" fmla="*/ 27 h 27"/>
                <a:gd name="T64" fmla="*/ 7 w 47"/>
                <a:gd name="T65" fmla="*/ 27 h 27"/>
                <a:gd name="T66" fmla="*/ 14 w 47"/>
                <a:gd name="T67" fmla="*/ 25 h 27"/>
                <a:gd name="T68" fmla="*/ 20 w 47"/>
                <a:gd name="T69" fmla="*/ 19 h 27"/>
                <a:gd name="T70" fmla="*/ 31 w 47"/>
                <a:gd name="T71" fmla="*/ 14 h 27"/>
                <a:gd name="T72" fmla="*/ 31 w 47"/>
                <a:gd name="T73" fmla="*/ 14 h 27"/>
                <a:gd name="T74" fmla="*/ 39 w 47"/>
                <a:gd name="T75" fmla="*/ 16 h 27"/>
                <a:gd name="T76" fmla="*/ 41 w 47"/>
                <a:gd name="T77" fmla="*/ 17 h 27"/>
                <a:gd name="T78" fmla="*/ 41 w 47"/>
                <a:gd name="T79" fmla="*/ 17 h 27"/>
                <a:gd name="T80" fmla="*/ 42 w 47"/>
                <a:gd name="T81" fmla="*/ 17 h 27"/>
                <a:gd name="T82" fmla="*/ 45 w 47"/>
                <a:gd name="T83" fmla="*/ 15 h 27"/>
                <a:gd name="T84" fmla="*/ 47 w 47"/>
                <a:gd name="T85" fmla="*/ 12 h 27"/>
                <a:gd name="T86" fmla="*/ 47 w 47"/>
                <a:gd name="T87" fmla="*/ 12 h 27"/>
                <a:gd name="T88" fmla="*/ 43 w 47"/>
                <a:gd name="T89" fmla="*/ 5 h 27"/>
                <a:gd name="T90" fmla="*/ 29 w 47"/>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27">
                  <a:moveTo>
                    <a:pt x="7" y="24"/>
                  </a:moveTo>
                  <a:cubicBezTo>
                    <a:pt x="7" y="24"/>
                    <a:pt x="7" y="24"/>
                    <a:pt x="7" y="24"/>
                  </a:cubicBezTo>
                  <a:cubicBezTo>
                    <a:pt x="6" y="24"/>
                    <a:pt x="6" y="24"/>
                    <a:pt x="6" y="24"/>
                  </a:cubicBezTo>
                  <a:cubicBezTo>
                    <a:pt x="5" y="24"/>
                    <a:pt x="4" y="23"/>
                    <a:pt x="4" y="23"/>
                  </a:cubicBezTo>
                  <a:cubicBezTo>
                    <a:pt x="4" y="22"/>
                    <a:pt x="4" y="22"/>
                    <a:pt x="4" y="21"/>
                  </a:cubicBezTo>
                  <a:cubicBezTo>
                    <a:pt x="4" y="19"/>
                    <a:pt x="6" y="15"/>
                    <a:pt x="8" y="13"/>
                  </a:cubicBezTo>
                  <a:cubicBezTo>
                    <a:pt x="11" y="10"/>
                    <a:pt x="14" y="8"/>
                    <a:pt x="15" y="7"/>
                  </a:cubicBezTo>
                  <a:cubicBezTo>
                    <a:pt x="19" y="5"/>
                    <a:pt x="24" y="3"/>
                    <a:pt x="29" y="3"/>
                  </a:cubicBezTo>
                  <a:cubicBezTo>
                    <a:pt x="29" y="3"/>
                    <a:pt x="29" y="3"/>
                    <a:pt x="29" y="3"/>
                  </a:cubicBezTo>
                  <a:cubicBezTo>
                    <a:pt x="29" y="3"/>
                    <a:pt x="29" y="3"/>
                    <a:pt x="29" y="3"/>
                  </a:cubicBezTo>
                  <a:cubicBezTo>
                    <a:pt x="33" y="3"/>
                    <a:pt x="38" y="5"/>
                    <a:pt x="41" y="8"/>
                  </a:cubicBezTo>
                  <a:cubicBezTo>
                    <a:pt x="43" y="9"/>
                    <a:pt x="44" y="10"/>
                    <a:pt x="44" y="12"/>
                  </a:cubicBezTo>
                  <a:cubicBezTo>
                    <a:pt x="44" y="12"/>
                    <a:pt x="44" y="12"/>
                    <a:pt x="44" y="12"/>
                  </a:cubicBezTo>
                  <a:cubicBezTo>
                    <a:pt x="44" y="12"/>
                    <a:pt x="43" y="13"/>
                    <a:pt x="43" y="13"/>
                  </a:cubicBezTo>
                  <a:cubicBezTo>
                    <a:pt x="43" y="14"/>
                    <a:pt x="42" y="14"/>
                    <a:pt x="42" y="14"/>
                  </a:cubicBezTo>
                  <a:cubicBezTo>
                    <a:pt x="42" y="14"/>
                    <a:pt x="42" y="14"/>
                    <a:pt x="42" y="14"/>
                  </a:cubicBezTo>
                  <a:cubicBezTo>
                    <a:pt x="42" y="14"/>
                    <a:pt x="42" y="14"/>
                    <a:pt x="42" y="14"/>
                  </a:cubicBezTo>
                  <a:cubicBezTo>
                    <a:pt x="41" y="14"/>
                    <a:pt x="41" y="14"/>
                    <a:pt x="40" y="13"/>
                  </a:cubicBezTo>
                  <a:cubicBezTo>
                    <a:pt x="39" y="15"/>
                    <a:pt x="39" y="15"/>
                    <a:pt x="39" y="15"/>
                  </a:cubicBezTo>
                  <a:cubicBezTo>
                    <a:pt x="40" y="13"/>
                    <a:pt x="40" y="13"/>
                    <a:pt x="40" y="13"/>
                  </a:cubicBezTo>
                  <a:cubicBezTo>
                    <a:pt x="37" y="12"/>
                    <a:pt x="34" y="11"/>
                    <a:pt x="31" y="11"/>
                  </a:cubicBezTo>
                  <a:cubicBezTo>
                    <a:pt x="26" y="11"/>
                    <a:pt x="21" y="13"/>
                    <a:pt x="18" y="16"/>
                  </a:cubicBezTo>
                  <a:cubicBezTo>
                    <a:pt x="16" y="18"/>
                    <a:pt x="14" y="21"/>
                    <a:pt x="12" y="22"/>
                  </a:cubicBezTo>
                  <a:cubicBezTo>
                    <a:pt x="10" y="23"/>
                    <a:pt x="8" y="24"/>
                    <a:pt x="7" y="24"/>
                  </a:cubicBezTo>
                  <a:moveTo>
                    <a:pt x="29" y="0"/>
                  </a:moveTo>
                  <a:cubicBezTo>
                    <a:pt x="28" y="0"/>
                    <a:pt x="28" y="0"/>
                    <a:pt x="28" y="0"/>
                  </a:cubicBezTo>
                  <a:cubicBezTo>
                    <a:pt x="28" y="0"/>
                    <a:pt x="28" y="0"/>
                    <a:pt x="28" y="0"/>
                  </a:cubicBezTo>
                  <a:cubicBezTo>
                    <a:pt x="23" y="0"/>
                    <a:pt x="18" y="2"/>
                    <a:pt x="14" y="4"/>
                  </a:cubicBezTo>
                  <a:cubicBezTo>
                    <a:pt x="12" y="5"/>
                    <a:pt x="9" y="8"/>
                    <a:pt x="6" y="11"/>
                  </a:cubicBezTo>
                  <a:cubicBezTo>
                    <a:pt x="3" y="14"/>
                    <a:pt x="1" y="17"/>
                    <a:pt x="1" y="21"/>
                  </a:cubicBezTo>
                  <a:cubicBezTo>
                    <a:pt x="0" y="22"/>
                    <a:pt x="1" y="23"/>
                    <a:pt x="1" y="24"/>
                  </a:cubicBezTo>
                  <a:cubicBezTo>
                    <a:pt x="2" y="25"/>
                    <a:pt x="3" y="26"/>
                    <a:pt x="4" y="27"/>
                  </a:cubicBezTo>
                  <a:cubicBezTo>
                    <a:pt x="5" y="27"/>
                    <a:pt x="6" y="27"/>
                    <a:pt x="7" y="27"/>
                  </a:cubicBezTo>
                  <a:cubicBezTo>
                    <a:pt x="10" y="27"/>
                    <a:pt x="12" y="26"/>
                    <a:pt x="14" y="25"/>
                  </a:cubicBezTo>
                  <a:cubicBezTo>
                    <a:pt x="16" y="23"/>
                    <a:pt x="18" y="20"/>
                    <a:pt x="20" y="19"/>
                  </a:cubicBezTo>
                  <a:cubicBezTo>
                    <a:pt x="23" y="16"/>
                    <a:pt x="27" y="14"/>
                    <a:pt x="31" y="14"/>
                  </a:cubicBezTo>
                  <a:cubicBezTo>
                    <a:pt x="31" y="14"/>
                    <a:pt x="31" y="14"/>
                    <a:pt x="31" y="14"/>
                  </a:cubicBezTo>
                  <a:cubicBezTo>
                    <a:pt x="34" y="14"/>
                    <a:pt x="36" y="15"/>
                    <a:pt x="39" y="16"/>
                  </a:cubicBezTo>
                  <a:cubicBezTo>
                    <a:pt x="39" y="16"/>
                    <a:pt x="40" y="17"/>
                    <a:pt x="41" y="17"/>
                  </a:cubicBezTo>
                  <a:cubicBezTo>
                    <a:pt x="41" y="17"/>
                    <a:pt x="41" y="17"/>
                    <a:pt x="41" y="17"/>
                  </a:cubicBezTo>
                  <a:cubicBezTo>
                    <a:pt x="42" y="17"/>
                    <a:pt x="42" y="17"/>
                    <a:pt x="42" y="17"/>
                  </a:cubicBezTo>
                  <a:cubicBezTo>
                    <a:pt x="43" y="17"/>
                    <a:pt x="45" y="16"/>
                    <a:pt x="45" y="15"/>
                  </a:cubicBezTo>
                  <a:cubicBezTo>
                    <a:pt x="46" y="14"/>
                    <a:pt x="47" y="13"/>
                    <a:pt x="47" y="12"/>
                  </a:cubicBezTo>
                  <a:cubicBezTo>
                    <a:pt x="47" y="12"/>
                    <a:pt x="47" y="12"/>
                    <a:pt x="47" y="12"/>
                  </a:cubicBezTo>
                  <a:cubicBezTo>
                    <a:pt x="47" y="9"/>
                    <a:pt x="45" y="7"/>
                    <a:pt x="43" y="5"/>
                  </a:cubicBezTo>
                  <a:cubicBezTo>
                    <a:pt x="39" y="2"/>
                    <a:pt x="34"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Rectangle 850"/>
            <p:cNvSpPr>
              <a:spLocks noChangeArrowheads="1"/>
            </p:cNvSpPr>
            <p:nvPr/>
          </p:nvSpPr>
          <p:spPr bwMode="auto">
            <a:xfrm>
              <a:off x="2917" y="2979"/>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9" name="Freeform 851"/>
            <p:cNvSpPr/>
            <p:nvPr/>
          </p:nvSpPr>
          <p:spPr bwMode="auto">
            <a:xfrm>
              <a:off x="2917" y="297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852"/>
            <p:cNvSpPr>
              <a:spLocks noEditPoints="1"/>
            </p:cNvSpPr>
            <p:nvPr/>
          </p:nvSpPr>
          <p:spPr bwMode="auto">
            <a:xfrm>
              <a:off x="2900" y="2979"/>
              <a:ext cx="31" cy="31"/>
            </a:xfrm>
            <a:custGeom>
              <a:avLst/>
              <a:gdLst>
                <a:gd name="T0" fmla="*/ 6 w 13"/>
                <a:gd name="T1" fmla="*/ 10 h 13"/>
                <a:gd name="T2" fmla="*/ 6 w 13"/>
                <a:gd name="T3" fmla="*/ 10 h 13"/>
                <a:gd name="T4" fmla="*/ 5 w 13"/>
                <a:gd name="T5" fmla="*/ 10 h 13"/>
                <a:gd name="T6" fmla="*/ 3 w 13"/>
                <a:gd name="T7" fmla="*/ 7 h 13"/>
                <a:gd name="T8" fmla="*/ 4 w 13"/>
                <a:gd name="T9" fmla="*/ 5 h 13"/>
                <a:gd name="T10" fmla="*/ 7 w 13"/>
                <a:gd name="T11" fmla="*/ 3 h 13"/>
                <a:gd name="T12" fmla="*/ 7 w 13"/>
                <a:gd name="T13" fmla="*/ 3 h 13"/>
                <a:gd name="T14" fmla="*/ 7 w 13"/>
                <a:gd name="T15" fmla="*/ 3 h 13"/>
                <a:gd name="T16" fmla="*/ 7 w 13"/>
                <a:gd name="T17" fmla="*/ 3 h 13"/>
                <a:gd name="T18" fmla="*/ 10 w 13"/>
                <a:gd name="T19" fmla="*/ 5 h 13"/>
                <a:gd name="T20" fmla="*/ 10 w 13"/>
                <a:gd name="T21" fmla="*/ 5 h 13"/>
                <a:gd name="T22" fmla="*/ 10 w 13"/>
                <a:gd name="T23" fmla="*/ 6 h 13"/>
                <a:gd name="T24" fmla="*/ 10 w 13"/>
                <a:gd name="T25" fmla="*/ 6 h 13"/>
                <a:gd name="T26" fmla="*/ 8 w 13"/>
                <a:gd name="T27" fmla="*/ 9 h 13"/>
                <a:gd name="T28" fmla="*/ 6 w 13"/>
                <a:gd name="T29" fmla="*/ 10 h 13"/>
                <a:gd name="T30" fmla="*/ 7 w 13"/>
                <a:gd name="T31" fmla="*/ 0 h 13"/>
                <a:gd name="T32" fmla="*/ 7 w 13"/>
                <a:gd name="T33" fmla="*/ 0 h 13"/>
                <a:gd name="T34" fmla="*/ 7 w 13"/>
                <a:gd name="T35" fmla="*/ 0 h 13"/>
                <a:gd name="T36" fmla="*/ 7 w 13"/>
                <a:gd name="T37" fmla="*/ 0 h 13"/>
                <a:gd name="T38" fmla="*/ 1 w 13"/>
                <a:gd name="T39" fmla="*/ 4 h 13"/>
                <a:gd name="T40" fmla="*/ 0 w 13"/>
                <a:gd name="T41" fmla="*/ 7 h 13"/>
                <a:gd name="T42" fmla="*/ 3 w 13"/>
                <a:gd name="T43" fmla="*/ 12 h 13"/>
                <a:gd name="T44" fmla="*/ 6 w 13"/>
                <a:gd name="T45" fmla="*/ 13 h 13"/>
                <a:gd name="T46" fmla="*/ 10 w 13"/>
                <a:gd name="T47" fmla="*/ 12 h 13"/>
                <a:gd name="T48" fmla="*/ 13 w 13"/>
                <a:gd name="T49" fmla="*/ 7 h 13"/>
                <a:gd name="T50" fmla="*/ 13 w 13"/>
                <a:gd name="T51" fmla="*/ 6 h 13"/>
                <a:gd name="T52" fmla="*/ 13 w 13"/>
                <a:gd name="T53" fmla="*/ 4 h 13"/>
                <a:gd name="T54" fmla="*/ 7 w 13"/>
                <a:gd name="T5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3">
                  <a:moveTo>
                    <a:pt x="6" y="10"/>
                  </a:moveTo>
                  <a:cubicBezTo>
                    <a:pt x="6" y="10"/>
                    <a:pt x="6" y="10"/>
                    <a:pt x="6" y="10"/>
                  </a:cubicBezTo>
                  <a:cubicBezTo>
                    <a:pt x="6" y="10"/>
                    <a:pt x="5" y="10"/>
                    <a:pt x="5" y="10"/>
                  </a:cubicBezTo>
                  <a:cubicBezTo>
                    <a:pt x="4" y="9"/>
                    <a:pt x="3" y="8"/>
                    <a:pt x="3" y="7"/>
                  </a:cubicBezTo>
                  <a:cubicBezTo>
                    <a:pt x="3" y="6"/>
                    <a:pt x="3" y="6"/>
                    <a:pt x="4" y="5"/>
                  </a:cubicBezTo>
                  <a:cubicBezTo>
                    <a:pt x="4" y="4"/>
                    <a:pt x="6" y="3"/>
                    <a:pt x="7" y="3"/>
                  </a:cubicBezTo>
                  <a:cubicBezTo>
                    <a:pt x="7" y="3"/>
                    <a:pt x="7" y="3"/>
                    <a:pt x="7" y="3"/>
                  </a:cubicBezTo>
                  <a:cubicBezTo>
                    <a:pt x="7" y="3"/>
                    <a:pt x="7" y="3"/>
                    <a:pt x="7" y="3"/>
                  </a:cubicBezTo>
                  <a:cubicBezTo>
                    <a:pt x="7" y="3"/>
                    <a:pt x="7" y="3"/>
                    <a:pt x="7" y="3"/>
                  </a:cubicBezTo>
                  <a:cubicBezTo>
                    <a:pt x="8" y="3"/>
                    <a:pt x="9" y="4"/>
                    <a:pt x="10" y="5"/>
                  </a:cubicBezTo>
                  <a:cubicBezTo>
                    <a:pt x="10" y="5"/>
                    <a:pt x="10" y="5"/>
                    <a:pt x="10" y="5"/>
                  </a:cubicBezTo>
                  <a:cubicBezTo>
                    <a:pt x="10" y="6"/>
                    <a:pt x="10" y="6"/>
                    <a:pt x="10" y="6"/>
                  </a:cubicBezTo>
                  <a:cubicBezTo>
                    <a:pt x="10" y="6"/>
                    <a:pt x="10" y="6"/>
                    <a:pt x="10" y="6"/>
                  </a:cubicBezTo>
                  <a:cubicBezTo>
                    <a:pt x="10" y="8"/>
                    <a:pt x="9" y="9"/>
                    <a:pt x="8" y="9"/>
                  </a:cubicBezTo>
                  <a:cubicBezTo>
                    <a:pt x="8" y="10"/>
                    <a:pt x="7" y="10"/>
                    <a:pt x="6" y="10"/>
                  </a:cubicBezTo>
                  <a:moveTo>
                    <a:pt x="7" y="0"/>
                  </a:moveTo>
                  <a:cubicBezTo>
                    <a:pt x="7" y="0"/>
                    <a:pt x="7" y="0"/>
                    <a:pt x="7" y="0"/>
                  </a:cubicBezTo>
                  <a:cubicBezTo>
                    <a:pt x="7" y="0"/>
                    <a:pt x="7" y="0"/>
                    <a:pt x="7" y="0"/>
                  </a:cubicBezTo>
                  <a:cubicBezTo>
                    <a:pt x="7" y="0"/>
                    <a:pt x="7" y="0"/>
                    <a:pt x="7" y="0"/>
                  </a:cubicBezTo>
                  <a:cubicBezTo>
                    <a:pt x="4" y="0"/>
                    <a:pt x="2" y="2"/>
                    <a:pt x="1" y="4"/>
                  </a:cubicBezTo>
                  <a:cubicBezTo>
                    <a:pt x="0" y="5"/>
                    <a:pt x="0" y="6"/>
                    <a:pt x="0" y="7"/>
                  </a:cubicBezTo>
                  <a:cubicBezTo>
                    <a:pt x="0" y="9"/>
                    <a:pt x="1" y="11"/>
                    <a:pt x="3" y="12"/>
                  </a:cubicBezTo>
                  <a:cubicBezTo>
                    <a:pt x="4" y="13"/>
                    <a:pt x="5" y="13"/>
                    <a:pt x="6" y="13"/>
                  </a:cubicBezTo>
                  <a:cubicBezTo>
                    <a:pt x="7" y="13"/>
                    <a:pt x="9" y="13"/>
                    <a:pt x="10" y="12"/>
                  </a:cubicBezTo>
                  <a:cubicBezTo>
                    <a:pt x="12" y="11"/>
                    <a:pt x="13" y="9"/>
                    <a:pt x="13" y="7"/>
                  </a:cubicBezTo>
                  <a:cubicBezTo>
                    <a:pt x="13" y="6"/>
                    <a:pt x="13" y="6"/>
                    <a:pt x="13" y="6"/>
                  </a:cubicBezTo>
                  <a:cubicBezTo>
                    <a:pt x="13" y="5"/>
                    <a:pt x="13" y="5"/>
                    <a:pt x="13" y="4"/>
                  </a:cubicBezTo>
                  <a:cubicBezTo>
                    <a:pt x="12" y="2"/>
                    <a:pt x="9"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853"/>
            <p:cNvSpPr>
              <a:spLocks noEditPoints="1"/>
            </p:cNvSpPr>
            <p:nvPr/>
          </p:nvSpPr>
          <p:spPr bwMode="auto">
            <a:xfrm>
              <a:off x="5381" y="2456"/>
              <a:ext cx="190" cy="218"/>
            </a:xfrm>
            <a:custGeom>
              <a:avLst/>
              <a:gdLst>
                <a:gd name="T0" fmla="*/ 59 w 80"/>
                <a:gd name="T1" fmla="*/ 56 h 92"/>
                <a:gd name="T2" fmla="*/ 50 w 80"/>
                <a:gd name="T3" fmla="*/ 58 h 92"/>
                <a:gd name="T4" fmla="*/ 9 w 80"/>
                <a:gd name="T5" fmla="*/ 78 h 92"/>
                <a:gd name="T6" fmla="*/ 13 w 80"/>
                <a:gd name="T7" fmla="*/ 82 h 92"/>
                <a:gd name="T8" fmla="*/ 67 w 80"/>
                <a:gd name="T9" fmla="*/ 40 h 92"/>
                <a:gd name="T10" fmla="*/ 64 w 80"/>
                <a:gd name="T11" fmla="*/ 42 h 92"/>
                <a:gd name="T12" fmla="*/ 66 w 80"/>
                <a:gd name="T13" fmla="*/ 38 h 92"/>
                <a:gd name="T14" fmla="*/ 47 w 80"/>
                <a:gd name="T15" fmla="*/ 57 h 92"/>
                <a:gd name="T16" fmla="*/ 25 w 80"/>
                <a:gd name="T17" fmla="*/ 34 h 92"/>
                <a:gd name="T18" fmla="*/ 39 w 80"/>
                <a:gd name="T19" fmla="*/ 19 h 92"/>
                <a:gd name="T20" fmla="*/ 37 w 80"/>
                <a:gd name="T21" fmla="*/ 24 h 92"/>
                <a:gd name="T22" fmla="*/ 35 w 80"/>
                <a:gd name="T23" fmla="*/ 31 h 92"/>
                <a:gd name="T24" fmla="*/ 56 w 80"/>
                <a:gd name="T25" fmla="*/ 46 h 92"/>
                <a:gd name="T26" fmla="*/ 57 w 80"/>
                <a:gd name="T27" fmla="*/ 46 h 92"/>
                <a:gd name="T28" fmla="*/ 68 w 80"/>
                <a:gd name="T29" fmla="*/ 44 h 92"/>
                <a:gd name="T30" fmla="*/ 62 w 80"/>
                <a:gd name="T31" fmla="*/ 54 h 92"/>
                <a:gd name="T32" fmla="*/ 59 w 80"/>
                <a:gd name="T33" fmla="*/ 54 h 92"/>
                <a:gd name="T34" fmla="*/ 48 w 80"/>
                <a:gd name="T35" fmla="*/ 57 h 92"/>
                <a:gd name="T36" fmla="*/ 39 w 80"/>
                <a:gd name="T37" fmla="*/ 31 h 92"/>
                <a:gd name="T38" fmla="*/ 57 w 80"/>
                <a:gd name="T39" fmla="*/ 20 h 92"/>
                <a:gd name="T40" fmla="*/ 71 w 80"/>
                <a:gd name="T41" fmla="*/ 25 h 92"/>
                <a:gd name="T42" fmla="*/ 63 w 80"/>
                <a:gd name="T43" fmla="*/ 24 h 92"/>
                <a:gd name="T44" fmla="*/ 62 w 80"/>
                <a:gd name="T45" fmla="*/ 26 h 92"/>
                <a:gd name="T46" fmla="*/ 68 w 80"/>
                <a:gd name="T47" fmla="*/ 28 h 92"/>
                <a:gd name="T48" fmla="*/ 61 w 80"/>
                <a:gd name="T49" fmla="*/ 28 h 92"/>
                <a:gd name="T50" fmla="*/ 66 w 80"/>
                <a:gd name="T51" fmla="*/ 31 h 92"/>
                <a:gd name="T52" fmla="*/ 59 w 80"/>
                <a:gd name="T53" fmla="*/ 31 h 92"/>
                <a:gd name="T54" fmla="*/ 58 w 80"/>
                <a:gd name="T55" fmla="*/ 33 h 92"/>
                <a:gd name="T56" fmla="*/ 65 w 80"/>
                <a:gd name="T57" fmla="*/ 33 h 92"/>
                <a:gd name="T58" fmla="*/ 56 w 80"/>
                <a:gd name="T59" fmla="*/ 35 h 92"/>
                <a:gd name="T60" fmla="*/ 62 w 80"/>
                <a:gd name="T61" fmla="*/ 37 h 92"/>
                <a:gd name="T62" fmla="*/ 55 w 80"/>
                <a:gd name="T63" fmla="*/ 38 h 92"/>
                <a:gd name="T64" fmla="*/ 54 w 80"/>
                <a:gd name="T65" fmla="*/ 39 h 92"/>
                <a:gd name="T66" fmla="*/ 59 w 80"/>
                <a:gd name="T67" fmla="*/ 40 h 92"/>
                <a:gd name="T68" fmla="*/ 52 w 80"/>
                <a:gd name="T69" fmla="*/ 41 h 92"/>
                <a:gd name="T70" fmla="*/ 51 w 80"/>
                <a:gd name="T71" fmla="*/ 42 h 92"/>
                <a:gd name="T72" fmla="*/ 51 w 80"/>
                <a:gd name="T73" fmla="*/ 43 h 92"/>
                <a:gd name="T74" fmla="*/ 54 w 80"/>
                <a:gd name="T75" fmla="*/ 9 h 92"/>
                <a:gd name="T76" fmla="*/ 61 w 80"/>
                <a:gd name="T77" fmla="*/ 4 h 92"/>
                <a:gd name="T78" fmla="*/ 72 w 80"/>
                <a:gd name="T79" fmla="*/ 8 h 92"/>
                <a:gd name="T80" fmla="*/ 70 w 80"/>
                <a:gd name="T81" fmla="*/ 20 h 92"/>
                <a:gd name="T82" fmla="*/ 60 w 80"/>
                <a:gd name="T83" fmla="*/ 0 h 92"/>
                <a:gd name="T84" fmla="*/ 52 w 80"/>
                <a:gd name="T85" fmla="*/ 3 h 92"/>
                <a:gd name="T86" fmla="*/ 39 w 80"/>
                <a:gd name="T87" fmla="*/ 15 h 92"/>
                <a:gd name="T88" fmla="*/ 22 w 80"/>
                <a:gd name="T89" fmla="*/ 34 h 92"/>
                <a:gd name="T90" fmla="*/ 6 w 80"/>
                <a:gd name="T91" fmla="*/ 76 h 92"/>
                <a:gd name="T92" fmla="*/ 3 w 80"/>
                <a:gd name="T93" fmla="*/ 84 h 92"/>
                <a:gd name="T94" fmla="*/ 2 w 80"/>
                <a:gd name="T95" fmla="*/ 92 h 92"/>
                <a:gd name="T96" fmla="*/ 16 w 80"/>
                <a:gd name="T97" fmla="*/ 85 h 92"/>
                <a:gd name="T98" fmla="*/ 52 w 80"/>
                <a:gd name="T99" fmla="*/ 61 h 92"/>
                <a:gd name="T100" fmla="*/ 71 w 80"/>
                <a:gd name="T101" fmla="*/ 44 h 92"/>
                <a:gd name="T102" fmla="*/ 79 w 80"/>
                <a:gd name="T103" fmla="*/ 18 h 92"/>
                <a:gd name="T104" fmla="*/ 60 w 80"/>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92">
                  <a:moveTo>
                    <a:pt x="50" y="58"/>
                  </a:moveTo>
                  <a:cubicBezTo>
                    <a:pt x="50" y="58"/>
                    <a:pt x="50" y="58"/>
                    <a:pt x="50" y="58"/>
                  </a:cubicBezTo>
                  <a:cubicBezTo>
                    <a:pt x="53" y="57"/>
                    <a:pt x="56" y="57"/>
                    <a:pt x="59" y="56"/>
                  </a:cubicBezTo>
                  <a:cubicBezTo>
                    <a:pt x="58" y="57"/>
                    <a:pt x="56" y="57"/>
                    <a:pt x="55" y="58"/>
                  </a:cubicBezTo>
                  <a:cubicBezTo>
                    <a:pt x="54" y="57"/>
                    <a:pt x="54" y="57"/>
                    <a:pt x="54" y="57"/>
                  </a:cubicBezTo>
                  <a:cubicBezTo>
                    <a:pt x="53" y="57"/>
                    <a:pt x="51" y="57"/>
                    <a:pt x="50" y="58"/>
                  </a:cubicBezTo>
                  <a:moveTo>
                    <a:pt x="6" y="86"/>
                  </a:moveTo>
                  <a:cubicBezTo>
                    <a:pt x="6" y="86"/>
                    <a:pt x="6" y="86"/>
                    <a:pt x="6" y="86"/>
                  </a:cubicBezTo>
                  <a:cubicBezTo>
                    <a:pt x="7" y="83"/>
                    <a:pt x="8" y="80"/>
                    <a:pt x="9" y="78"/>
                  </a:cubicBezTo>
                  <a:cubicBezTo>
                    <a:pt x="11" y="76"/>
                    <a:pt x="22" y="63"/>
                    <a:pt x="30" y="53"/>
                  </a:cubicBezTo>
                  <a:cubicBezTo>
                    <a:pt x="32" y="54"/>
                    <a:pt x="33" y="55"/>
                    <a:pt x="35" y="56"/>
                  </a:cubicBezTo>
                  <a:cubicBezTo>
                    <a:pt x="13" y="82"/>
                    <a:pt x="13" y="82"/>
                    <a:pt x="13" y="82"/>
                  </a:cubicBezTo>
                  <a:cubicBezTo>
                    <a:pt x="6" y="86"/>
                    <a:pt x="6" y="86"/>
                    <a:pt x="6" y="86"/>
                  </a:cubicBezTo>
                  <a:moveTo>
                    <a:pt x="64" y="42"/>
                  </a:moveTo>
                  <a:cubicBezTo>
                    <a:pt x="65" y="41"/>
                    <a:pt x="66" y="41"/>
                    <a:pt x="67" y="40"/>
                  </a:cubicBezTo>
                  <a:cubicBezTo>
                    <a:pt x="67" y="41"/>
                    <a:pt x="67" y="41"/>
                    <a:pt x="67" y="41"/>
                  </a:cubicBezTo>
                  <a:cubicBezTo>
                    <a:pt x="67" y="41"/>
                    <a:pt x="67" y="41"/>
                    <a:pt x="67" y="41"/>
                  </a:cubicBezTo>
                  <a:cubicBezTo>
                    <a:pt x="66" y="41"/>
                    <a:pt x="65" y="41"/>
                    <a:pt x="64" y="42"/>
                  </a:cubicBezTo>
                  <a:moveTo>
                    <a:pt x="65" y="39"/>
                  </a:moveTo>
                  <a:cubicBezTo>
                    <a:pt x="65" y="39"/>
                    <a:pt x="66" y="38"/>
                    <a:pt x="66" y="38"/>
                  </a:cubicBezTo>
                  <a:cubicBezTo>
                    <a:pt x="66" y="38"/>
                    <a:pt x="66" y="38"/>
                    <a:pt x="66" y="38"/>
                  </a:cubicBezTo>
                  <a:cubicBezTo>
                    <a:pt x="66" y="39"/>
                    <a:pt x="65" y="39"/>
                    <a:pt x="65" y="39"/>
                  </a:cubicBezTo>
                  <a:moveTo>
                    <a:pt x="48" y="57"/>
                  </a:moveTo>
                  <a:cubicBezTo>
                    <a:pt x="47" y="57"/>
                    <a:pt x="47" y="57"/>
                    <a:pt x="47" y="57"/>
                  </a:cubicBezTo>
                  <a:cubicBezTo>
                    <a:pt x="41" y="56"/>
                    <a:pt x="34" y="52"/>
                    <a:pt x="31" y="48"/>
                  </a:cubicBezTo>
                  <a:cubicBezTo>
                    <a:pt x="27" y="44"/>
                    <a:pt x="25" y="39"/>
                    <a:pt x="25" y="34"/>
                  </a:cubicBezTo>
                  <a:cubicBezTo>
                    <a:pt x="25" y="34"/>
                    <a:pt x="25" y="34"/>
                    <a:pt x="25" y="34"/>
                  </a:cubicBezTo>
                  <a:cubicBezTo>
                    <a:pt x="25" y="29"/>
                    <a:pt x="27" y="24"/>
                    <a:pt x="31" y="22"/>
                  </a:cubicBezTo>
                  <a:cubicBezTo>
                    <a:pt x="33" y="20"/>
                    <a:pt x="36" y="19"/>
                    <a:pt x="39" y="19"/>
                  </a:cubicBezTo>
                  <a:cubicBezTo>
                    <a:pt x="39" y="19"/>
                    <a:pt x="39" y="19"/>
                    <a:pt x="39" y="19"/>
                  </a:cubicBezTo>
                  <a:cubicBezTo>
                    <a:pt x="39" y="19"/>
                    <a:pt x="40" y="19"/>
                    <a:pt x="40" y="19"/>
                  </a:cubicBezTo>
                  <a:cubicBezTo>
                    <a:pt x="40" y="20"/>
                    <a:pt x="39" y="22"/>
                    <a:pt x="38" y="23"/>
                  </a:cubicBezTo>
                  <a:cubicBezTo>
                    <a:pt x="37" y="23"/>
                    <a:pt x="37" y="23"/>
                    <a:pt x="37" y="24"/>
                  </a:cubicBezTo>
                  <a:cubicBezTo>
                    <a:pt x="37" y="24"/>
                    <a:pt x="36" y="25"/>
                    <a:pt x="36" y="25"/>
                  </a:cubicBezTo>
                  <a:cubicBezTo>
                    <a:pt x="36" y="26"/>
                    <a:pt x="36" y="26"/>
                    <a:pt x="36" y="26"/>
                  </a:cubicBezTo>
                  <a:cubicBezTo>
                    <a:pt x="35" y="27"/>
                    <a:pt x="35" y="29"/>
                    <a:pt x="35" y="31"/>
                  </a:cubicBezTo>
                  <a:cubicBezTo>
                    <a:pt x="35" y="35"/>
                    <a:pt x="37" y="40"/>
                    <a:pt x="40" y="43"/>
                  </a:cubicBezTo>
                  <a:cubicBezTo>
                    <a:pt x="43" y="46"/>
                    <a:pt x="47" y="47"/>
                    <a:pt x="51" y="47"/>
                  </a:cubicBezTo>
                  <a:cubicBezTo>
                    <a:pt x="53" y="47"/>
                    <a:pt x="54" y="47"/>
                    <a:pt x="56" y="46"/>
                  </a:cubicBezTo>
                  <a:cubicBezTo>
                    <a:pt x="56" y="46"/>
                    <a:pt x="56" y="46"/>
                    <a:pt x="56" y="46"/>
                  </a:cubicBezTo>
                  <a:cubicBezTo>
                    <a:pt x="57" y="46"/>
                    <a:pt x="57" y="46"/>
                    <a:pt x="57" y="46"/>
                  </a:cubicBezTo>
                  <a:cubicBezTo>
                    <a:pt x="57" y="46"/>
                    <a:pt x="57" y="46"/>
                    <a:pt x="57" y="46"/>
                  </a:cubicBezTo>
                  <a:cubicBezTo>
                    <a:pt x="61" y="45"/>
                    <a:pt x="64" y="44"/>
                    <a:pt x="67" y="42"/>
                  </a:cubicBezTo>
                  <a:cubicBezTo>
                    <a:pt x="68" y="42"/>
                    <a:pt x="68" y="42"/>
                    <a:pt x="68" y="42"/>
                  </a:cubicBezTo>
                  <a:cubicBezTo>
                    <a:pt x="68" y="43"/>
                    <a:pt x="68" y="43"/>
                    <a:pt x="68" y="44"/>
                  </a:cubicBezTo>
                  <a:cubicBezTo>
                    <a:pt x="68" y="48"/>
                    <a:pt x="66" y="52"/>
                    <a:pt x="63" y="54"/>
                  </a:cubicBezTo>
                  <a:cubicBezTo>
                    <a:pt x="63" y="54"/>
                    <a:pt x="63" y="54"/>
                    <a:pt x="62" y="55"/>
                  </a:cubicBezTo>
                  <a:cubicBezTo>
                    <a:pt x="62" y="54"/>
                    <a:pt x="62" y="54"/>
                    <a:pt x="62" y="54"/>
                  </a:cubicBezTo>
                  <a:cubicBezTo>
                    <a:pt x="62" y="54"/>
                    <a:pt x="62" y="54"/>
                    <a:pt x="61" y="54"/>
                  </a:cubicBezTo>
                  <a:cubicBezTo>
                    <a:pt x="61" y="54"/>
                    <a:pt x="61" y="54"/>
                    <a:pt x="61" y="54"/>
                  </a:cubicBezTo>
                  <a:cubicBezTo>
                    <a:pt x="60" y="54"/>
                    <a:pt x="60" y="54"/>
                    <a:pt x="59" y="54"/>
                  </a:cubicBezTo>
                  <a:cubicBezTo>
                    <a:pt x="56" y="55"/>
                    <a:pt x="52" y="56"/>
                    <a:pt x="48" y="56"/>
                  </a:cubicBezTo>
                  <a:cubicBezTo>
                    <a:pt x="48" y="56"/>
                    <a:pt x="47" y="57"/>
                    <a:pt x="48" y="57"/>
                  </a:cubicBezTo>
                  <a:cubicBezTo>
                    <a:pt x="48" y="57"/>
                    <a:pt x="48" y="57"/>
                    <a:pt x="48" y="57"/>
                  </a:cubicBezTo>
                  <a:moveTo>
                    <a:pt x="51" y="43"/>
                  </a:moveTo>
                  <a:cubicBezTo>
                    <a:pt x="48" y="43"/>
                    <a:pt x="45" y="42"/>
                    <a:pt x="42" y="40"/>
                  </a:cubicBezTo>
                  <a:cubicBezTo>
                    <a:pt x="40" y="38"/>
                    <a:pt x="39" y="34"/>
                    <a:pt x="39" y="31"/>
                  </a:cubicBezTo>
                  <a:cubicBezTo>
                    <a:pt x="39" y="30"/>
                    <a:pt x="39" y="28"/>
                    <a:pt x="40" y="27"/>
                  </a:cubicBezTo>
                  <a:cubicBezTo>
                    <a:pt x="44" y="21"/>
                    <a:pt x="47" y="16"/>
                    <a:pt x="51" y="10"/>
                  </a:cubicBezTo>
                  <a:cubicBezTo>
                    <a:pt x="51" y="14"/>
                    <a:pt x="54" y="17"/>
                    <a:pt x="57" y="20"/>
                  </a:cubicBezTo>
                  <a:cubicBezTo>
                    <a:pt x="61" y="23"/>
                    <a:pt x="66" y="24"/>
                    <a:pt x="70" y="24"/>
                  </a:cubicBezTo>
                  <a:cubicBezTo>
                    <a:pt x="70" y="24"/>
                    <a:pt x="71" y="24"/>
                    <a:pt x="72" y="24"/>
                  </a:cubicBezTo>
                  <a:cubicBezTo>
                    <a:pt x="71" y="24"/>
                    <a:pt x="71" y="25"/>
                    <a:pt x="71" y="25"/>
                  </a:cubicBezTo>
                  <a:cubicBezTo>
                    <a:pt x="70" y="25"/>
                    <a:pt x="70" y="25"/>
                    <a:pt x="70" y="25"/>
                  </a:cubicBezTo>
                  <a:cubicBezTo>
                    <a:pt x="69" y="25"/>
                    <a:pt x="69" y="25"/>
                    <a:pt x="68" y="25"/>
                  </a:cubicBezTo>
                  <a:cubicBezTo>
                    <a:pt x="66" y="25"/>
                    <a:pt x="65" y="25"/>
                    <a:pt x="63" y="24"/>
                  </a:cubicBezTo>
                  <a:cubicBezTo>
                    <a:pt x="63" y="24"/>
                    <a:pt x="63" y="24"/>
                    <a:pt x="63" y="24"/>
                  </a:cubicBezTo>
                  <a:cubicBezTo>
                    <a:pt x="62" y="24"/>
                    <a:pt x="62" y="25"/>
                    <a:pt x="62" y="25"/>
                  </a:cubicBezTo>
                  <a:cubicBezTo>
                    <a:pt x="62" y="25"/>
                    <a:pt x="62" y="26"/>
                    <a:pt x="62" y="26"/>
                  </a:cubicBezTo>
                  <a:cubicBezTo>
                    <a:pt x="64" y="26"/>
                    <a:pt x="66" y="27"/>
                    <a:pt x="68" y="27"/>
                  </a:cubicBezTo>
                  <a:cubicBezTo>
                    <a:pt x="69" y="27"/>
                    <a:pt x="69" y="27"/>
                    <a:pt x="70" y="27"/>
                  </a:cubicBezTo>
                  <a:cubicBezTo>
                    <a:pt x="69" y="27"/>
                    <a:pt x="69" y="28"/>
                    <a:pt x="68" y="28"/>
                  </a:cubicBezTo>
                  <a:cubicBezTo>
                    <a:pt x="66" y="28"/>
                    <a:pt x="64" y="28"/>
                    <a:pt x="62" y="27"/>
                  </a:cubicBezTo>
                  <a:cubicBezTo>
                    <a:pt x="62" y="27"/>
                    <a:pt x="62" y="27"/>
                    <a:pt x="62" y="27"/>
                  </a:cubicBezTo>
                  <a:cubicBezTo>
                    <a:pt x="61" y="27"/>
                    <a:pt x="61" y="27"/>
                    <a:pt x="61" y="28"/>
                  </a:cubicBezTo>
                  <a:cubicBezTo>
                    <a:pt x="61" y="28"/>
                    <a:pt x="61" y="29"/>
                    <a:pt x="61" y="29"/>
                  </a:cubicBezTo>
                  <a:cubicBezTo>
                    <a:pt x="63" y="29"/>
                    <a:pt x="65" y="30"/>
                    <a:pt x="67" y="30"/>
                  </a:cubicBezTo>
                  <a:cubicBezTo>
                    <a:pt x="67" y="30"/>
                    <a:pt x="67" y="31"/>
                    <a:pt x="66" y="31"/>
                  </a:cubicBezTo>
                  <a:cubicBezTo>
                    <a:pt x="66" y="31"/>
                    <a:pt x="66" y="31"/>
                    <a:pt x="66" y="31"/>
                  </a:cubicBezTo>
                  <a:cubicBezTo>
                    <a:pt x="65" y="31"/>
                    <a:pt x="64" y="31"/>
                    <a:pt x="63" y="31"/>
                  </a:cubicBezTo>
                  <a:cubicBezTo>
                    <a:pt x="62" y="31"/>
                    <a:pt x="60" y="31"/>
                    <a:pt x="59" y="31"/>
                  </a:cubicBezTo>
                  <a:cubicBezTo>
                    <a:pt x="59" y="31"/>
                    <a:pt x="59" y="31"/>
                    <a:pt x="59" y="31"/>
                  </a:cubicBezTo>
                  <a:cubicBezTo>
                    <a:pt x="58" y="31"/>
                    <a:pt x="58" y="31"/>
                    <a:pt x="58" y="32"/>
                  </a:cubicBezTo>
                  <a:cubicBezTo>
                    <a:pt x="58" y="32"/>
                    <a:pt x="58" y="33"/>
                    <a:pt x="58" y="33"/>
                  </a:cubicBezTo>
                  <a:cubicBezTo>
                    <a:pt x="58" y="33"/>
                    <a:pt x="58" y="33"/>
                    <a:pt x="58" y="33"/>
                  </a:cubicBezTo>
                  <a:cubicBezTo>
                    <a:pt x="60" y="33"/>
                    <a:pt x="62" y="33"/>
                    <a:pt x="63" y="33"/>
                  </a:cubicBezTo>
                  <a:cubicBezTo>
                    <a:pt x="64" y="33"/>
                    <a:pt x="64" y="33"/>
                    <a:pt x="65" y="33"/>
                  </a:cubicBezTo>
                  <a:cubicBezTo>
                    <a:pt x="64" y="34"/>
                    <a:pt x="64" y="35"/>
                    <a:pt x="63" y="35"/>
                  </a:cubicBezTo>
                  <a:cubicBezTo>
                    <a:pt x="61" y="35"/>
                    <a:pt x="59" y="35"/>
                    <a:pt x="56" y="35"/>
                  </a:cubicBezTo>
                  <a:cubicBezTo>
                    <a:pt x="56" y="35"/>
                    <a:pt x="56" y="35"/>
                    <a:pt x="56" y="35"/>
                  </a:cubicBezTo>
                  <a:cubicBezTo>
                    <a:pt x="56" y="35"/>
                    <a:pt x="55" y="35"/>
                    <a:pt x="55" y="36"/>
                  </a:cubicBezTo>
                  <a:cubicBezTo>
                    <a:pt x="55" y="36"/>
                    <a:pt x="55" y="36"/>
                    <a:pt x="56" y="37"/>
                  </a:cubicBezTo>
                  <a:cubicBezTo>
                    <a:pt x="58" y="37"/>
                    <a:pt x="60" y="37"/>
                    <a:pt x="62" y="37"/>
                  </a:cubicBezTo>
                  <a:cubicBezTo>
                    <a:pt x="61" y="38"/>
                    <a:pt x="61" y="38"/>
                    <a:pt x="60" y="39"/>
                  </a:cubicBezTo>
                  <a:cubicBezTo>
                    <a:pt x="60" y="39"/>
                    <a:pt x="60" y="39"/>
                    <a:pt x="60" y="39"/>
                  </a:cubicBezTo>
                  <a:cubicBezTo>
                    <a:pt x="59" y="39"/>
                    <a:pt x="57" y="39"/>
                    <a:pt x="55" y="38"/>
                  </a:cubicBezTo>
                  <a:cubicBezTo>
                    <a:pt x="55" y="38"/>
                    <a:pt x="55" y="38"/>
                    <a:pt x="55" y="38"/>
                  </a:cubicBezTo>
                  <a:cubicBezTo>
                    <a:pt x="55" y="38"/>
                    <a:pt x="54" y="38"/>
                    <a:pt x="54" y="38"/>
                  </a:cubicBezTo>
                  <a:cubicBezTo>
                    <a:pt x="54" y="38"/>
                    <a:pt x="54" y="39"/>
                    <a:pt x="54" y="39"/>
                  </a:cubicBezTo>
                  <a:cubicBezTo>
                    <a:pt x="54" y="39"/>
                    <a:pt x="54" y="39"/>
                    <a:pt x="54" y="39"/>
                  </a:cubicBezTo>
                  <a:cubicBezTo>
                    <a:pt x="55" y="40"/>
                    <a:pt x="55" y="40"/>
                    <a:pt x="55" y="40"/>
                  </a:cubicBezTo>
                  <a:cubicBezTo>
                    <a:pt x="56" y="40"/>
                    <a:pt x="57" y="40"/>
                    <a:pt x="59" y="40"/>
                  </a:cubicBezTo>
                  <a:cubicBezTo>
                    <a:pt x="58" y="41"/>
                    <a:pt x="58" y="41"/>
                    <a:pt x="58" y="41"/>
                  </a:cubicBezTo>
                  <a:cubicBezTo>
                    <a:pt x="57" y="42"/>
                    <a:pt x="57" y="42"/>
                    <a:pt x="57" y="42"/>
                  </a:cubicBezTo>
                  <a:cubicBezTo>
                    <a:pt x="55" y="42"/>
                    <a:pt x="53" y="41"/>
                    <a:pt x="52" y="41"/>
                  </a:cubicBezTo>
                  <a:cubicBezTo>
                    <a:pt x="52" y="41"/>
                    <a:pt x="52" y="41"/>
                    <a:pt x="52" y="41"/>
                  </a:cubicBezTo>
                  <a:cubicBezTo>
                    <a:pt x="51" y="41"/>
                    <a:pt x="51" y="41"/>
                    <a:pt x="51" y="41"/>
                  </a:cubicBezTo>
                  <a:cubicBezTo>
                    <a:pt x="51" y="42"/>
                    <a:pt x="51" y="42"/>
                    <a:pt x="51" y="42"/>
                  </a:cubicBezTo>
                  <a:cubicBezTo>
                    <a:pt x="52" y="43"/>
                    <a:pt x="53" y="43"/>
                    <a:pt x="54" y="43"/>
                  </a:cubicBezTo>
                  <a:cubicBezTo>
                    <a:pt x="53" y="43"/>
                    <a:pt x="52" y="43"/>
                    <a:pt x="51" y="43"/>
                  </a:cubicBezTo>
                  <a:cubicBezTo>
                    <a:pt x="51" y="43"/>
                    <a:pt x="51" y="43"/>
                    <a:pt x="51" y="43"/>
                  </a:cubicBezTo>
                  <a:moveTo>
                    <a:pt x="70" y="20"/>
                  </a:moveTo>
                  <a:cubicBezTo>
                    <a:pt x="67" y="20"/>
                    <a:pt x="63" y="19"/>
                    <a:pt x="59" y="17"/>
                  </a:cubicBezTo>
                  <a:cubicBezTo>
                    <a:pt x="56" y="15"/>
                    <a:pt x="54" y="12"/>
                    <a:pt x="54" y="9"/>
                  </a:cubicBezTo>
                  <a:cubicBezTo>
                    <a:pt x="54" y="7"/>
                    <a:pt x="55" y="6"/>
                    <a:pt x="55" y="5"/>
                  </a:cubicBezTo>
                  <a:cubicBezTo>
                    <a:pt x="57" y="4"/>
                    <a:pt x="59" y="4"/>
                    <a:pt x="60" y="4"/>
                  </a:cubicBezTo>
                  <a:cubicBezTo>
                    <a:pt x="60" y="4"/>
                    <a:pt x="61" y="4"/>
                    <a:pt x="61" y="4"/>
                  </a:cubicBezTo>
                  <a:cubicBezTo>
                    <a:pt x="65" y="4"/>
                    <a:pt x="69" y="5"/>
                    <a:pt x="72" y="8"/>
                  </a:cubicBezTo>
                  <a:cubicBezTo>
                    <a:pt x="73" y="7"/>
                    <a:pt x="73" y="7"/>
                    <a:pt x="73" y="7"/>
                  </a:cubicBezTo>
                  <a:cubicBezTo>
                    <a:pt x="72" y="8"/>
                    <a:pt x="72" y="8"/>
                    <a:pt x="72" y="8"/>
                  </a:cubicBezTo>
                  <a:cubicBezTo>
                    <a:pt x="75" y="11"/>
                    <a:pt x="76" y="14"/>
                    <a:pt x="76" y="15"/>
                  </a:cubicBezTo>
                  <a:cubicBezTo>
                    <a:pt x="76" y="17"/>
                    <a:pt x="75" y="19"/>
                    <a:pt x="74" y="19"/>
                  </a:cubicBezTo>
                  <a:cubicBezTo>
                    <a:pt x="73" y="20"/>
                    <a:pt x="72" y="20"/>
                    <a:pt x="70" y="20"/>
                  </a:cubicBezTo>
                  <a:cubicBezTo>
                    <a:pt x="70" y="20"/>
                    <a:pt x="70" y="20"/>
                    <a:pt x="70" y="20"/>
                  </a:cubicBezTo>
                  <a:cubicBezTo>
                    <a:pt x="70" y="20"/>
                    <a:pt x="70" y="20"/>
                    <a:pt x="70" y="20"/>
                  </a:cubicBezTo>
                  <a:moveTo>
                    <a:pt x="60" y="0"/>
                  </a:moveTo>
                  <a:cubicBezTo>
                    <a:pt x="58" y="0"/>
                    <a:pt x="56" y="0"/>
                    <a:pt x="53" y="1"/>
                  </a:cubicBezTo>
                  <a:cubicBezTo>
                    <a:pt x="53" y="2"/>
                    <a:pt x="53" y="2"/>
                    <a:pt x="53" y="2"/>
                  </a:cubicBezTo>
                  <a:cubicBezTo>
                    <a:pt x="52" y="3"/>
                    <a:pt x="52" y="3"/>
                    <a:pt x="52" y="3"/>
                  </a:cubicBezTo>
                  <a:cubicBezTo>
                    <a:pt x="52" y="3"/>
                    <a:pt x="52" y="3"/>
                    <a:pt x="52" y="3"/>
                  </a:cubicBezTo>
                  <a:cubicBezTo>
                    <a:pt x="48" y="8"/>
                    <a:pt x="45" y="12"/>
                    <a:pt x="43" y="16"/>
                  </a:cubicBezTo>
                  <a:cubicBezTo>
                    <a:pt x="41" y="16"/>
                    <a:pt x="40" y="15"/>
                    <a:pt x="39" y="15"/>
                  </a:cubicBezTo>
                  <a:cubicBezTo>
                    <a:pt x="35" y="15"/>
                    <a:pt x="32" y="17"/>
                    <a:pt x="29" y="19"/>
                  </a:cubicBezTo>
                  <a:cubicBezTo>
                    <a:pt x="24" y="22"/>
                    <a:pt x="22" y="28"/>
                    <a:pt x="22" y="34"/>
                  </a:cubicBezTo>
                  <a:cubicBezTo>
                    <a:pt x="22" y="34"/>
                    <a:pt x="22" y="34"/>
                    <a:pt x="22" y="34"/>
                  </a:cubicBezTo>
                  <a:cubicBezTo>
                    <a:pt x="22" y="40"/>
                    <a:pt x="24" y="45"/>
                    <a:pt x="28" y="50"/>
                  </a:cubicBezTo>
                  <a:cubicBezTo>
                    <a:pt x="23" y="55"/>
                    <a:pt x="18" y="61"/>
                    <a:pt x="14" y="66"/>
                  </a:cubicBezTo>
                  <a:cubicBezTo>
                    <a:pt x="10" y="72"/>
                    <a:pt x="6" y="76"/>
                    <a:pt x="6" y="76"/>
                  </a:cubicBezTo>
                  <a:cubicBezTo>
                    <a:pt x="6" y="76"/>
                    <a:pt x="6" y="76"/>
                    <a:pt x="6" y="76"/>
                  </a:cubicBezTo>
                  <a:cubicBezTo>
                    <a:pt x="6" y="76"/>
                    <a:pt x="6" y="76"/>
                    <a:pt x="6" y="76"/>
                  </a:cubicBezTo>
                  <a:cubicBezTo>
                    <a:pt x="5" y="78"/>
                    <a:pt x="4" y="81"/>
                    <a:pt x="3" y="84"/>
                  </a:cubicBezTo>
                  <a:cubicBezTo>
                    <a:pt x="1" y="87"/>
                    <a:pt x="1" y="90"/>
                    <a:pt x="1" y="90"/>
                  </a:cubicBezTo>
                  <a:cubicBezTo>
                    <a:pt x="0" y="90"/>
                    <a:pt x="1" y="91"/>
                    <a:pt x="1" y="92"/>
                  </a:cubicBezTo>
                  <a:cubicBezTo>
                    <a:pt x="2" y="92"/>
                    <a:pt x="2" y="92"/>
                    <a:pt x="2" y="92"/>
                  </a:cubicBezTo>
                  <a:cubicBezTo>
                    <a:pt x="3" y="92"/>
                    <a:pt x="3" y="92"/>
                    <a:pt x="3" y="92"/>
                  </a:cubicBezTo>
                  <a:cubicBezTo>
                    <a:pt x="15" y="85"/>
                    <a:pt x="15" y="85"/>
                    <a:pt x="15" y="85"/>
                  </a:cubicBezTo>
                  <a:cubicBezTo>
                    <a:pt x="16" y="85"/>
                    <a:pt x="16" y="85"/>
                    <a:pt x="16" y="85"/>
                  </a:cubicBezTo>
                  <a:cubicBezTo>
                    <a:pt x="38" y="58"/>
                    <a:pt x="38" y="58"/>
                    <a:pt x="38" y="58"/>
                  </a:cubicBezTo>
                  <a:cubicBezTo>
                    <a:pt x="41" y="59"/>
                    <a:pt x="44" y="60"/>
                    <a:pt x="46" y="61"/>
                  </a:cubicBezTo>
                  <a:cubicBezTo>
                    <a:pt x="48" y="61"/>
                    <a:pt x="50" y="61"/>
                    <a:pt x="52" y="61"/>
                  </a:cubicBezTo>
                  <a:cubicBezTo>
                    <a:pt x="52" y="61"/>
                    <a:pt x="52" y="61"/>
                    <a:pt x="52" y="61"/>
                  </a:cubicBezTo>
                  <a:cubicBezTo>
                    <a:pt x="57" y="61"/>
                    <a:pt x="62" y="60"/>
                    <a:pt x="66" y="57"/>
                  </a:cubicBezTo>
                  <a:cubicBezTo>
                    <a:pt x="69" y="53"/>
                    <a:pt x="71" y="49"/>
                    <a:pt x="71" y="44"/>
                  </a:cubicBezTo>
                  <a:cubicBezTo>
                    <a:pt x="71" y="41"/>
                    <a:pt x="70" y="37"/>
                    <a:pt x="68" y="35"/>
                  </a:cubicBezTo>
                  <a:cubicBezTo>
                    <a:pt x="72" y="30"/>
                    <a:pt x="75" y="25"/>
                    <a:pt x="79" y="20"/>
                  </a:cubicBezTo>
                  <a:cubicBezTo>
                    <a:pt x="79" y="20"/>
                    <a:pt x="79" y="19"/>
                    <a:pt x="79" y="18"/>
                  </a:cubicBezTo>
                  <a:cubicBezTo>
                    <a:pt x="79" y="17"/>
                    <a:pt x="80" y="16"/>
                    <a:pt x="80" y="15"/>
                  </a:cubicBezTo>
                  <a:cubicBezTo>
                    <a:pt x="80" y="12"/>
                    <a:pt x="78" y="9"/>
                    <a:pt x="74" y="6"/>
                  </a:cubicBezTo>
                  <a:cubicBezTo>
                    <a:pt x="71" y="2"/>
                    <a:pt x="66"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854"/>
            <p:cNvSpPr/>
            <p:nvPr/>
          </p:nvSpPr>
          <p:spPr bwMode="auto">
            <a:xfrm>
              <a:off x="5507" y="2562"/>
              <a:ext cx="35" cy="10"/>
            </a:xfrm>
            <a:custGeom>
              <a:avLst/>
              <a:gdLst>
                <a:gd name="T0" fmla="*/ 14 w 15"/>
                <a:gd name="T1" fmla="*/ 0 h 4"/>
                <a:gd name="T2" fmla="*/ 13 w 15"/>
                <a:gd name="T3" fmla="*/ 0 h 4"/>
                <a:gd name="T4" fmla="*/ 1 w 15"/>
                <a:gd name="T5" fmla="*/ 3 h 4"/>
                <a:gd name="T6" fmla="*/ 0 w 15"/>
                <a:gd name="T7" fmla="*/ 4 h 4"/>
                <a:gd name="T8" fmla="*/ 1 w 15"/>
                <a:gd name="T9" fmla="*/ 4 h 4"/>
                <a:gd name="T10" fmla="*/ 1 w 15"/>
                <a:gd name="T11" fmla="*/ 4 h 4"/>
                <a:gd name="T12" fmla="*/ 14 w 15"/>
                <a:gd name="T13" fmla="*/ 1 h 4"/>
                <a:gd name="T14" fmla="*/ 14 w 15"/>
                <a:gd name="T15" fmla="*/ 0 h 4"/>
                <a:gd name="T16" fmla="*/ 14 w 1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
                  <a:moveTo>
                    <a:pt x="14" y="0"/>
                  </a:moveTo>
                  <a:cubicBezTo>
                    <a:pt x="13" y="0"/>
                    <a:pt x="13" y="0"/>
                    <a:pt x="13" y="0"/>
                  </a:cubicBezTo>
                  <a:cubicBezTo>
                    <a:pt x="9" y="1"/>
                    <a:pt x="5" y="2"/>
                    <a:pt x="1" y="3"/>
                  </a:cubicBezTo>
                  <a:cubicBezTo>
                    <a:pt x="1" y="3"/>
                    <a:pt x="0" y="3"/>
                    <a:pt x="0" y="4"/>
                  </a:cubicBezTo>
                  <a:cubicBezTo>
                    <a:pt x="0" y="4"/>
                    <a:pt x="1" y="4"/>
                    <a:pt x="1" y="4"/>
                  </a:cubicBezTo>
                  <a:cubicBezTo>
                    <a:pt x="1" y="4"/>
                    <a:pt x="1" y="4"/>
                    <a:pt x="1" y="4"/>
                  </a:cubicBezTo>
                  <a:cubicBezTo>
                    <a:pt x="6" y="4"/>
                    <a:pt x="10" y="3"/>
                    <a:pt x="14" y="1"/>
                  </a:cubicBezTo>
                  <a:cubicBezTo>
                    <a:pt x="14"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855"/>
            <p:cNvSpPr/>
            <p:nvPr/>
          </p:nvSpPr>
          <p:spPr bwMode="auto">
            <a:xfrm>
              <a:off x="5504" y="2572"/>
              <a:ext cx="34" cy="9"/>
            </a:xfrm>
            <a:custGeom>
              <a:avLst/>
              <a:gdLst>
                <a:gd name="T0" fmla="*/ 13 w 14"/>
                <a:gd name="T1" fmla="*/ 0 h 4"/>
                <a:gd name="T2" fmla="*/ 13 w 14"/>
                <a:gd name="T3" fmla="*/ 0 h 4"/>
                <a:gd name="T4" fmla="*/ 1 w 14"/>
                <a:gd name="T5" fmla="*/ 3 h 4"/>
                <a:gd name="T6" fmla="*/ 0 w 14"/>
                <a:gd name="T7" fmla="*/ 4 h 4"/>
                <a:gd name="T8" fmla="*/ 1 w 14"/>
                <a:gd name="T9" fmla="*/ 4 h 4"/>
                <a:gd name="T10" fmla="*/ 1 w 14"/>
                <a:gd name="T11" fmla="*/ 4 h 4"/>
                <a:gd name="T12" fmla="*/ 13 w 14"/>
                <a:gd name="T13" fmla="*/ 2 h 4"/>
                <a:gd name="T14" fmla="*/ 14 w 14"/>
                <a:gd name="T15" fmla="*/ 1 h 4"/>
                <a:gd name="T16" fmla="*/ 13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3" y="0"/>
                  </a:moveTo>
                  <a:cubicBezTo>
                    <a:pt x="13" y="0"/>
                    <a:pt x="13" y="0"/>
                    <a:pt x="13" y="0"/>
                  </a:cubicBezTo>
                  <a:cubicBezTo>
                    <a:pt x="9" y="2"/>
                    <a:pt x="5" y="2"/>
                    <a:pt x="1" y="3"/>
                  </a:cubicBezTo>
                  <a:cubicBezTo>
                    <a:pt x="1" y="3"/>
                    <a:pt x="0" y="3"/>
                    <a:pt x="0" y="4"/>
                  </a:cubicBezTo>
                  <a:cubicBezTo>
                    <a:pt x="0" y="4"/>
                    <a:pt x="1" y="4"/>
                    <a:pt x="1" y="4"/>
                  </a:cubicBezTo>
                  <a:cubicBezTo>
                    <a:pt x="1" y="4"/>
                    <a:pt x="1" y="4"/>
                    <a:pt x="1" y="4"/>
                  </a:cubicBezTo>
                  <a:cubicBezTo>
                    <a:pt x="5" y="4"/>
                    <a:pt x="9" y="3"/>
                    <a:pt x="13" y="2"/>
                  </a:cubicBezTo>
                  <a:cubicBezTo>
                    <a:pt x="14" y="2"/>
                    <a:pt x="14" y="1"/>
                    <a:pt x="14" y="1"/>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856"/>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857"/>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858"/>
            <p:cNvSpPr>
              <a:spLocks noEditPoints="1"/>
            </p:cNvSpPr>
            <p:nvPr/>
          </p:nvSpPr>
          <p:spPr bwMode="auto">
            <a:xfrm>
              <a:off x="5182" y="1649"/>
              <a:ext cx="296" cy="199"/>
            </a:xfrm>
            <a:custGeom>
              <a:avLst/>
              <a:gdLst>
                <a:gd name="T0" fmla="*/ 20 w 125"/>
                <a:gd name="T1" fmla="*/ 58 h 84"/>
                <a:gd name="T2" fmla="*/ 27 w 125"/>
                <a:gd name="T3" fmla="*/ 78 h 84"/>
                <a:gd name="T4" fmla="*/ 53 w 125"/>
                <a:gd name="T5" fmla="*/ 46 h 84"/>
                <a:gd name="T6" fmla="*/ 46 w 125"/>
                <a:gd name="T7" fmla="*/ 75 h 84"/>
                <a:gd name="T8" fmla="*/ 29 w 125"/>
                <a:gd name="T9" fmla="*/ 79 h 84"/>
                <a:gd name="T10" fmla="*/ 37 w 125"/>
                <a:gd name="T11" fmla="*/ 51 h 84"/>
                <a:gd name="T12" fmla="*/ 48 w 125"/>
                <a:gd name="T13" fmla="*/ 46 h 84"/>
                <a:gd name="T14" fmla="*/ 51 w 125"/>
                <a:gd name="T15" fmla="*/ 46 h 84"/>
                <a:gd name="T16" fmla="*/ 31 w 125"/>
                <a:gd name="T17" fmla="*/ 79 h 84"/>
                <a:gd name="T18" fmla="*/ 97 w 125"/>
                <a:gd name="T19" fmla="*/ 25 h 84"/>
                <a:gd name="T20" fmla="*/ 104 w 125"/>
                <a:gd name="T21" fmla="*/ 23 h 84"/>
                <a:gd name="T22" fmla="*/ 101 w 125"/>
                <a:gd name="T23" fmla="*/ 50 h 84"/>
                <a:gd name="T24" fmla="*/ 108 w 125"/>
                <a:gd name="T25" fmla="*/ 24 h 84"/>
                <a:gd name="T26" fmla="*/ 111 w 125"/>
                <a:gd name="T27" fmla="*/ 43 h 84"/>
                <a:gd name="T28" fmla="*/ 111 w 125"/>
                <a:gd name="T29" fmla="*/ 44 h 84"/>
                <a:gd name="T30" fmla="*/ 110 w 125"/>
                <a:gd name="T31" fmla="*/ 44 h 84"/>
                <a:gd name="T32" fmla="*/ 85 w 125"/>
                <a:gd name="T33" fmla="*/ 56 h 84"/>
                <a:gd name="T34" fmla="*/ 74 w 125"/>
                <a:gd name="T35" fmla="*/ 35 h 84"/>
                <a:gd name="T36" fmla="*/ 88 w 125"/>
                <a:gd name="T37" fmla="*/ 54 h 84"/>
                <a:gd name="T38" fmla="*/ 82 w 125"/>
                <a:gd name="T39" fmla="*/ 0 h 84"/>
                <a:gd name="T40" fmla="*/ 82 w 125"/>
                <a:gd name="T41" fmla="*/ 19 h 84"/>
                <a:gd name="T42" fmla="*/ 83 w 125"/>
                <a:gd name="T43" fmla="*/ 11 h 84"/>
                <a:gd name="T44" fmla="*/ 87 w 125"/>
                <a:gd name="T45" fmla="*/ 6 h 84"/>
                <a:gd name="T46" fmla="*/ 105 w 125"/>
                <a:gd name="T47" fmla="*/ 17 h 84"/>
                <a:gd name="T48" fmla="*/ 72 w 125"/>
                <a:gd name="T49" fmla="*/ 30 h 84"/>
                <a:gd name="T50" fmla="*/ 59 w 125"/>
                <a:gd name="T51" fmla="*/ 41 h 84"/>
                <a:gd name="T52" fmla="*/ 50 w 125"/>
                <a:gd name="T53" fmla="*/ 40 h 84"/>
                <a:gd name="T54" fmla="*/ 33 w 125"/>
                <a:gd name="T55" fmla="*/ 46 h 84"/>
                <a:gd name="T56" fmla="*/ 19 w 125"/>
                <a:gd name="T57" fmla="*/ 34 h 84"/>
                <a:gd name="T58" fmla="*/ 24 w 125"/>
                <a:gd name="T59" fmla="*/ 37 h 84"/>
                <a:gd name="T60" fmla="*/ 29 w 125"/>
                <a:gd name="T61" fmla="*/ 41 h 84"/>
                <a:gd name="T62" fmla="*/ 15 w 125"/>
                <a:gd name="T63" fmla="*/ 28 h 84"/>
                <a:gd name="T64" fmla="*/ 4 w 125"/>
                <a:gd name="T65" fmla="*/ 60 h 84"/>
                <a:gd name="T66" fmla="*/ 5 w 125"/>
                <a:gd name="T67" fmla="*/ 71 h 84"/>
                <a:gd name="T68" fmla="*/ 11 w 125"/>
                <a:gd name="T69" fmla="*/ 68 h 84"/>
                <a:gd name="T70" fmla="*/ 18 w 125"/>
                <a:gd name="T71" fmla="*/ 79 h 84"/>
                <a:gd name="T72" fmla="*/ 55 w 125"/>
                <a:gd name="T73" fmla="*/ 76 h 84"/>
                <a:gd name="T74" fmla="*/ 65 w 125"/>
                <a:gd name="T75" fmla="*/ 45 h 84"/>
                <a:gd name="T76" fmla="*/ 72 w 125"/>
                <a:gd name="T77" fmla="*/ 55 h 84"/>
                <a:gd name="T78" fmla="*/ 110 w 125"/>
                <a:gd name="T79" fmla="*/ 52 h 84"/>
                <a:gd name="T80" fmla="*/ 118 w 125"/>
                <a:gd name="T81" fmla="*/ 23 h 84"/>
                <a:gd name="T82" fmla="*/ 96 w 125"/>
                <a:gd name="T83"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4">
                  <a:moveTo>
                    <a:pt x="27" y="78"/>
                  </a:moveTo>
                  <a:cubicBezTo>
                    <a:pt x="20" y="74"/>
                    <a:pt x="10" y="62"/>
                    <a:pt x="20" y="58"/>
                  </a:cubicBezTo>
                  <a:cubicBezTo>
                    <a:pt x="25" y="56"/>
                    <a:pt x="30" y="54"/>
                    <a:pt x="36" y="51"/>
                  </a:cubicBezTo>
                  <a:cubicBezTo>
                    <a:pt x="33" y="60"/>
                    <a:pt x="30" y="69"/>
                    <a:pt x="27" y="78"/>
                  </a:cubicBezTo>
                  <a:moveTo>
                    <a:pt x="46" y="75"/>
                  </a:moveTo>
                  <a:cubicBezTo>
                    <a:pt x="48" y="65"/>
                    <a:pt x="50" y="56"/>
                    <a:pt x="53" y="46"/>
                  </a:cubicBezTo>
                  <a:cubicBezTo>
                    <a:pt x="58" y="50"/>
                    <a:pt x="59" y="64"/>
                    <a:pt x="55" y="68"/>
                  </a:cubicBezTo>
                  <a:cubicBezTo>
                    <a:pt x="53" y="70"/>
                    <a:pt x="50" y="73"/>
                    <a:pt x="46" y="75"/>
                  </a:cubicBezTo>
                  <a:moveTo>
                    <a:pt x="31" y="79"/>
                  </a:moveTo>
                  <a:cubicBezTo>
                    <a:pt x="30" y="79"/>
                    <a:pt x="29" y="79"/>
                    <a:pt x="29" y="79"/>
                  </a:cubicBezTo>
                  <a:cubicBezTo>
                    <a:pt x="28" y="79"/>
                    <a:pt x="28" y="79"/>
                    <a:pt x="28" y="79"/>
                  </a:cubicBezTo>
                  <a:cubicBezTo>
                    <a:pt x="31" y="70"/>
                    <a:pt x="34" y="60"/>
                    <a:pt x="37" y="51"/>
                  </a:cubicBezTo>
                  <a:cubicBezTo>
                    <a:pt x="37" y="51"/>
                    <a:pt x="37" y="51"/>
                    <a:pt x="37" y="51"/>
                  </a:cubicBezTo>
                  <a:cubicBezTo>
                    <a:pt x="40" y="49"/>
                    <a:pt x="44" y="48"/>
                    <a:pt x="48" y="46"/>
                  </a:cubicBezTo>
                  <a:cubicBezTo>
                    <a:pt x="49" y="46"/>
                    <a:pt x="49" y="46"/>
                    <a:pt x="50" y="46"/>
                  </a:cubicBezTo>
                  <a:cubicBezTo>
                    <a:pt x="51" y="46"/>
                    <a:pt x="51" y="46"/>
                    <a:pt x="51" y="46"/>
                  </a:cubicBezTo>
                  <a:cubicBezTo>
                    <a:pt x="49" y="56"/>
                    <a:pt x="46" y="66"/>
                    <a:pt x="43" y="76"/>
                  </a:cubicBezTo>
                  <a:cubicBezTo>
                    <a:pt x="39" y="78"/>
                    <a:pt x="35" y="79"/>
                    <a:pt x="31" y="79"/>
                  </a:cubicBezTo>
                  <a:moveTo>
                    <a:pt x="89" y="55"/>
                  </a:moveTo>
                  <a:cubicBezTo>
                    <a:pt x="92" y="45"/>
                    <a:pt x="95" y="35"/>
                    <a:pt x="97" y="25"/>
                  </a:cubicBezTo>
                  <a:cubicBezTo>
                    <a:pt x="99" y="25"/>
                    <a:pt x="100" y="24"/>
                    <a:pt x="101" y="23"/>
                  </a:cubicBezTo>
                  <a:cubicBezTo>
                    <a:pt x="102" y="23"/>
                    <a:pt x="103" y="23"/>
                    <a:pt x="104" y="23"/>
                  </a:cubicBezTo>
                  <a:cubicBezTo>
                    <a:pt x="105" y="23"/>
                    <a:pt x="106" y="23"/>
                    <a:pt x="106" y="23"/>
                  </a:cubicBezTo>
                  <a:cubicBezTo>
                    <a:pt x="104" y="32"/>
                    <a:pt x="103" y="41"/>
                    <a:pt x="101" y="50"/>
                  </a:cubicBezTo>
                  <a:cubicBezTo>
                    <a:pt x="103" y="50"/>
                    <a:pt x="103" y="50"/>
                    <a:pt x="103" y="50"/>
                  </a:cubicBezTo>
                  <a:cubicBezTo>
                    <a:pt x="104" y="41"/>
                    <a:pt x="106" y="33"/>
                    <a:pt x="108" y="24"/>
                  </a:cubicBezTo>
                  <a:cubicBezTo>
                    <a:pt x="113" y="27"/>
                    <a:pt x="113" y="39"/>
                    <a:pt x="111" y="44"/>
                  </a:cubicBezTo>
                  <a:cubicBezTo>
                    <a:pt x="111" y="43"/>
                    <a:pt x="111" y="43"/>
                    <a:pt x="111" y="43"/>
                  </a:cubicBezTo>
                  <a:cubicBezTo>
                    <a:pt x="111" y="43"/>
                    <a:pt x="111" y="43"/>
                    <a:pt x="111" y="44"/>
                  </a:cubicBezTo>
                  <a:cubicBezTo>
                    <a:pt x="111" y="44"/>
                    <a:pt x="111" y="44"/>
                    <a:pt x="111" y="44"/>
                  </a:cubicBezTo>
                  <a:cubicBezTo>
                    <a:pt x="111" y="44"/>
                    <a:pt x="111" y="44"/>
                    <a:pt x="111" y="44"/>
                  </a:cubicBezTo>
                  <a:cubicBezTo>
                    <a:pt x="110" y="44"/>
                    <a:pt x="110" y="44"/>
                    <a:pt x="110" y="44"/>
                  </a:cubicBezTo>
                  <a:cubicBezTo>
                    <a:pt x="110" y="44"/>
                    <a:pt x="110" y="44"/>
                    <a:pt x="111" y="44"/>
                  </a:cubicBezTo>
                  <a:cubicBezTo>
                    <a:pt x="107" y="50"/>
                    <a:pt x="92" y="56"/>
                    <a:pt x="85" y="56"/>
                  </a:cubicBezTo>
                  <a:cubicBezTo>
                    <a:pt x="85" y="56"/>
                    <a:pt x="85" y="56"/>
                    <a:pt x="85" y="55"/>
                  </a:cubicBezTo>
                  <a:cubicBezTo>
                    <a:pt x="78" y="55"/>
                    <a:pt x="63" y="40"/>
                    <a:pt x="74" y="35"/>
                  </a:cubicBezTo>
                  <a:cubicBezTo>
                    <a:pt x="81" y="32"/>
                    <a:pt x="88" y="29"/>
                    <a:pt x="95" y="26"/>
                  </a:cubicBezTo>
                  <a:cubicBezTo>
                    <a:pt x="93" y="35"/>
                    <a:pt x="90" y="45"/>
                    <a:pt x="88" y="54"/>
                  </a:cubicBezTo>
                  <a:cubicBezTo>
                    <a:pt x="89" y="55"/>
                    <a:pt x="89" y="55"/>
                    <a:pt x="89" y="55"/>
                  </a:cubicBezTo>
                  <a:moveTo>
                    <a:pt x="82" y="0"/>
                  </a:moveTo>
                  <a:cubicBezTo>
                    <a:pt x="78" y="0"/>
                    <a:pt x="75" y="3"/>
                    <a:pt x="77" y="12"/>
                  </a:cubicBezTo>
                  <a:cubicBezTo>
                    <a:pt x="78" y="14"/>
                    <a:pt x="79" y="19"/>
                    <a:pt x="82" y="19"/>
                  </a:cubicBezTo>
                  <a:cubicBezTo>
                    <a:pt x="82" y="19"/>
                    <a:pt x="82" y="19"/>
                    <a:pt x="83" y="18"/>
                  </a:cubicBezTo>
                  <a:cubicBezTo>
                    <a:pt x="86" y="17"/>
                    <a:pt x="83" y="13"/>
                    <a:pt x="83" y="11"/>
                  </a:cubicBezTo>
                  <a:cubicBezTo>
                    <a:pt x="82" y="7"/>
                    <a:pt x="82" y="6"/>
                    <a:pt x="84" y="6"/>
                  </a:cubicBezTo>
                  <a:cubicBezTo>
                    <a:pt x="85" y="6"/>
                    <a:pt x="86" y="6"/>
                    <a:pt x="87" y="6"/>
                  </a:cubicBezTo>
                  <a:cubicBezTo>
                    <a:pt x="95" y="11"/>
                    <a:pt x="104" y="15"/>
                    <a:pt x="112" y="19"/>
                  </a:cubicBezTo>
                  <a:cubicBezTo>
                    <a:pt x="110" y="18"/>
                    <a:pt x="107" y="17"/>
                    <a:pt x="105" y="17"/>
                  </a:cubicBezTo>
                  <a:cubicBezTo>
                    <a:pt x="99" y="17"/>
                    <a:pt x="93" y="21"/>
                    <a:pt x="86" y="23"/>
                  </a:cubicBezTo>
                  <a:cubicBezTo>
                    <a:pt x="82" y="25"/>
                    <a:pt x="77" y="28"/>
                    <a:pt x="72" y="30"/>
                  </a:cubicBezTo>
                  <a:cubicBezTo>
                    <a:pt x="66" y="32"/>
                    <a:pt x="66" y="39"/>
                    <a:pt x="62" y="40"/>
                  </a:cubicBezTo>
                  <a:cubicBezTo>
                    <a:pt x="61" y="41"/>
                    <a:pt x="60" y="41"/>
                    <a:pt x="59" y="41"/>
                  </a:cubicBezTo>
                  <a:cubicBezTo>
                    <a:pt x="57" y="41"/>
                    <a:pt x="56" y="41"/>
                    <a:pt x="55" y="40"/>
                  </a:cubicBezTo>
                  <a:cubicBezTo>
                    <a:pt x="53" y="40"/>
                    <a:pt x="52" y="40"/>
                    <a:pt x="50" y="40"/>
                  </a:cubicBezTo>
                  <a:cubicBezTo>
                    <a:pt x="49" y="40"/>
                    <a:pt x="48" y="40"/>
                    <a:pt x="47" y="40"/>
                  </a:cubicBezTo>
                  <a:cubicBezTo>
                    <a:pt x="42" y="42"/>
                    <a:pt x="37" y="44"/>
                    <a:pt x="33" y="46"/>
                  </a:cubicBezTo>
                  <a:cubicBezTo>
                    <a:pt x="23" y="50"/>
                    <a:pt x="13" y="53"/>
                    <a:pt x="9" y="63"/>
                  </a:cubicBezTo>
                  <a:cubicBezTo>
                    <a:pt x="12" y="53"/>
                    <a:pt x="16" y="43"/>
                    <a:pt x="19" y="34"/>
                  </a:cubicBezTo>
                  <a:cubicBezTo>
                    <a:pt x="19" y="33"/>
                    <a:pt x="19" y="33"/>
                    <a:pt x="20" y="33"/>
                  </a:cubicBezTo>
                  <a:cubicBezTo>
                    <a:pt x="21" y="33"/>
                    <a:pt x="22" y="35"/>
                    <a:pt x="24" y="37"/>
                  </a:cubicBezTo>
                  <a:cubicBezTo>
                    <a:pt x="26" y="39"/>
                    <a:pt x="28" y="41"/>
                    <a:pt x="29" y="41"/>
                  </a:cubicBezTo>
                  <a:cubicBezTo>
                    <a:pt x="29" y="41"/>
                    <a:pt x="29" y="41"/>
                    <a:pt x="29" y="41"/>
                  </a:cubicBezTo>
                  <a:cubicBezTo>
                    <a:pt x="34" y="40"/>
                    <a:pt x="27" y="27"/>
                    <a:pt x="19" y="27"/>
                  </a:cubicBezTo>
                  <a:cubicBezTo>
                    <a:pt x="18" y="27"/>
                    <a:pt x="16" y="27"/>
                    <a:pt x="15" y="28"/>
                  </a:cubicBezTo>
                  <a:cubicBezTo>
                    <a:pt x="12" y="30"/>
                    <a:pt x="12" y="37"/>
                    <a:pt x="11" y="39"/>
                  </a:cubicBezTo>
                  <a:cubicBezTo>
                    <a:pt x="9" y="46"/>
                    <a:pt x="6" y="53"/>
                    <a:pt x="4" y="60"/>
                  </a:cubicBezTo>
                  <a:cubicBezTo>
                    <a:pt x="3" y="63"/>
                    <a:pt x="0" y="69"/>
                    <a:pt x="4" y="71"/>
                  </a:cubicBezTo>
                  <a:cubicBezTo>
                    <a:pt x="4" y="71"/>
                    <a:pt x="4" y="71"/>
                    <a:pt x="5" y="71"/>
                  </a:cubicBezTo>
                  <a:cubicBezTo>
                    <a:pt x="6" y="71"/>
                    <a:pt x="7" y="70"/>
                    <a:pt x="8" y="70"/>
                  </a:cubicBezTo>
                  <a:cubicBezTo>
                    <a:pt x="9" y="69"/>
                    <a:pt x="10" y="68"/>
                    <a:pt x="11" y="68"/>
                  </a:cubicBezTo>
                  <a:cubicBezTo>
                    <a:pt x="11" y="68"/>
                    <a:pt x="11" y="68"/>
                    <a:pt x="11" y="68"/>
                  </a:cubicBezTo>
                  <a:cubicBezTo>
                    <a:pt x="13" y="72"/>
                    <a:pt x="16" y="75"/>
                    <a:pt x="18" y="79"/>
                  </a:cubicBezTo>
                  <a:cubicBezTo>
                    <a:pt x="22" y="83"/>
                    <a:pt x="27" y="84"/>
                    <a:pt x="32" y="84"/>
                  </a:cubicBezTo>
                  <a:cubicBezTo>
                    <a:pt x="40" y="84"/>
                    <a:pt x="48" y="80"/>
                    <a:pt x="55" y="76"/>
                  </a:cubicBezTo>
                  <a:cubicBezTo>
                    <a:pt x="64" y="70"/>
                    <a:pt x="64" y="62"/>
                    <a:pt x="62" y="52"/>
                  </a:cubicBezTo>
                  <a:cubicBezTo>
                    <a:pt x="61" y="47"/>
                    <a:pt x="60" y="47"/>
                    <a:pt x="65" y="45"/>
                  </a:cubicBezTo>
                  <a:cubicBezTo>
                    <a:pt x="65" y="45"/>
                    <a:pt x="65" y="45"/>
                    <a:pt x="65" y="45"/>
                  </a:cubicBezTo>
                  <a:cubicBezTo>
                    <a:pt x="67" y="45"/>
                    <a:pt x="71" y="53"/>
                    <a:pt x="72" y="55"/>
                  </a:cubicBezTo>
                  <a:cubicBezTo>
                    <a:pt x="76" y="59"/>
                    <a:pt x="81" y="61"/>
                    <a:pt x="86" y="61"/>
                  </a:cubicBezTo>
                  <a:cubicBezTo>
                    <a:pt x="94" y="61"/>
                    <a:pt x="104" y="56"/>
                    <a:pt x="110" y="52"/>
                  </a:cubicBezTo>
                  <a:cubicBezTo>
                    <a:pt x="118" y="47"/>
                    <a:pt x="118" y="39"/>
                    <a:pt x="117" y="31"/>
                  </a:cubicBezTo>
                  <a:cubicBezTo>
                    <a:pt x="116" y="27"/>
                    <a:pt x="114" y="24"/>
                    <a:pt x="118" y="23"/>
                  </a:cubicBezTo>
                  <a:cubicBezTo>
                    <a:pt x="120" y="22"/>
                    <a:pt x="125" y="19"/>
                    <a:pt x="120" y="17"/>
                  </a:cubicBezTo>
                  <a:cubicBezTo>
                    <a:pt x="116" y="11"/>
                    <a:pt x="102" y="7"/>
                    <a:pt x="96" y="4"/>
                  </a:cubicBezTo>
                  <a:cubicBezTo>
                    <a:pt x="92" y="3"/>
                    <a:pt x="87"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859"/>
            <p:cNvSpPr/>
            <p:nvPr/>
          </p:nvSpPr>
          <p:spPr bwMode="auto">
            <a:xfrm>
              <a:off x="5466" y="1687"/>
              <a:ext cx="3"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1"/>
                    <a:pt x="1" y="1"/>
                    <a:pt x="1" y="1"/>
                  </a:cubicBezTo>
                  <a:cubicBezTo>
                    <a:pt x="1" y="1"/>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860"/>
            <p:cNvSpPr>
              <a:spLocks noEditPoints="1"/>
            </p:cNvSpPr>
            <p:nvPr/>
          </p:nvSpPr>
          <p:spPr bwMode="auto">
            <a:xfrm>
              <a:off x="2389" y="873"/>
              <a:ext cx="258" cy="821"/>
            </a:xfrm>
            <a:custGeom>
              <a:avLst/>
              <a:gdLst>
                <a:gd name="T0" fmla="*/ 103 w 109"/>
                <a:gd name="T1" fmla="*/ 299 h 347"/>
                <a:gd name="T2" fmla="*/ 74 w 109"/>
                <a:gd name="T3" fmla="*/ 302 h 347"/>
                <a:gd name="T4" fmla="*/ 52 w 109"/>
                <a:gd name="T5" fmla="*/ 209 h 347"/>
                <a:gd name="T6" fmla="*/ 50 w 109"/>
                <a:gd name="T7" fmla="*/ 210 h 347"/>
                <a:gd name="T8" fmla="*/ 69 w 109"/>
                <a:gd name="T9" fmla="*/ 204 h 347"/>
                <a:gd name="T10" fmla="*/ 41 w 109"/>
                <a:gd name="T11" fmla="*/ 200 h 347"/>
                <a:gd name="T12" fmla="*/ 49 w 109"/>
                <a:gd name="T13" fmla="*/ 204 h 347"/>
                <a:gd name="T14" fmla="*/ 57 w 109"/>
                <a:gd name="T15" fmla="*/ 190 h 347"/>
                <a:gd name="T16" fmla="*/ 45 w 109"/>
                <a:gd name="T17" fmla="*/ 147 h 347"/>
                <a:gd name="T18" fmla="*/ 41 w 109"/>
                <a:gd name="T19" fmla="*/ 145 h 347"/>
                <a:gd name="T20" fmla="*/ 45 w 109"/>
                <a:gd name="T21" fmla="*/ 180 h 347"/>
                <a:gd name="T22" fmla="*/ 32 w 109"/>
                <a:gd name="T23" fmla="*/ 185 h 347"/>
                <a:gd name="T24" fmla="*/ 34 w 109"/>
                <a:gd name="T25" fmla="*/ 173 h 347"/>
                <a:gd name="T26" fmla="*/ 77 w 109"/>
                <a:gd name="T27" fmla="*/ 143 h 347"/>
                <a:gd name="T28" fmla="*/ 52 w 109"/>
                <a:gd name="T29" fmla="*/ 142 h 347"/>
                <a:gd name="T30" fmla="*/ 5 w 109"/>
                <a:gd name="T31" fmla="*/ 190 h 347"/>
                <a:gd name="T32" fmla="*/ 36 w 109"/>
                <a:gd name="T33" fmla="*/ 137 h 347"/>
                <a:gd name="T34" fmla="*/ 32 w 109"/>
                <a:gd name="T35" fmla="*/ 199 h 347"/>
                <a:gd name="T36" fmla="*/ 71 w 109"/>
                <a:gd name="T37" fmla="*/ 198 h 347"/>
                <a:gd name="T38" fmla="*/ 89 w 109"/>
                <a:gd name="T39" fmla="*/ 197 h 347"/>
                <a:gd name="T40" fmla="*/ 95 w 109"/>
                <a:gd name="T41" fmla="*/ 291 h 347"/>
                <a:gd name="T42" fmla="*/ 38 w 109"/>
                <a:gd name="T43" fmla="*/ 292 h 347"/>
                <a:gd name="T44" fmla="*/ 43 w 109"/>
                <a:gd name="T45" fmla="*/ 271 h 347"/>
                <a:gd name="T46" fmla="*/ 22 w 109"/>
                <a:gd name="T47" fmla="*/ 235 h 347"/>
                <a:gd name="T48" fmla="*/ 15 w 109"/>
                <a:gd name="T49" fmla="*/ 213 h 347"/>
                <a:gd name="T50" fmla="*/ 52 w 109"/>
                <a:gd name="T51" fmla="*/ 136 h 347"/>
                <a:gd name="T52" fmla="*/ 79 w 109"/>
                <a:gd name="T53" fmla="*/ 124 h 347"/>
                <a:gd name="T54" fmla="*/ 43 w 109"/>
                <a:gd name="T55" fmla="*/ 129 h 347"/>
                <a:gd name="T56" fmla="*/ 51 w 109"/>
                <a:gd name="T57" fmla="*/ 122 h 347"/>
                <a:gd name="T58" fmla="*/ 51 w 109"/>
                <a:gd name="T59" fmla="*/ 115 h 347"/>
                <a:gd name="T60" fmla="*/ 62 w 109"/>
                <a:gd name="T61" fmla="*/ 115 h 347"/>
                <a:gd name="T62" fmla="*/ 60 w 109"/>
                <a:gd name="T63" fmla="*/ 110 h 347"/>
                <a:gd name="T64" fmla="*/ 60 w 109"/>
                <a:gd name="T65" fmla="*/ 110 h 347"/>
                <a:gd name="T66" fmla="*/ 53 w 109"/>
                <a:gd name="T67" fmla="*/ 72 h 347"/>
                <a:gd name="T68" fmla="*/ 48 w 109"/>
                <a:gd name="T69" fmla="*/ 49 h 347"/>
                <a:gd name="T70" fmla="*/ 69 w 109"/>
                <a:gd name="T71" fmla="*/ 44 h 347"/>
                <a:gd name="T72" fmla="*/ 29 w 109"/>
                <a:gd name="T73" fmla="*/ 18 h 347"/>
                <a:gd name="T74" fmla="*/ 80 w 109"/>
                <a:gd name="T75" fmla="*/ 111 h 347"/>
                <a:gd name="T76" fmla="*/ 82 w 109"/>
                <a:gd name="T77" fmla="*/ 41 h 347"/>
                <a:gd name="T78" fmla="*/ 71 w 109"/>
                <a:gd name="T79" fmla="*/ 40 h 347"/>
                <a:gd name="T80" fmla="*/ 57 w 109"/>
                <a:gd name="T81" fmla="*/ 73 h 347"/>
                <a:gd name="T82" fmla="*/ 54 w 109"/>
                <a:gd name="T83" fmla="*/ 76 h 347"/>
                <a:gd name="T84" fmla="*/ 14 w 109"/>
                <a:gd name="T85" fmla="*/ 51 h 347"/>
                <a:gd name="T86" fmla="*/ 40 w 109"/>
                <a:gd name="T87" fmla="*/ 130 h 347"/>
                <a:gd name="T88" fmla="*/ 32 w 109"/>
                <a:gd name="T89" fmla="*/ 130 h 347"/>
                <a:gd name="T90" fmla="*/ 14 w 109"/>
                <a:gd name="T91" fmla="*/ 222 h 347"/>
                <a:gd name="T92" fmla="*/ 32 w 109"/>
                <a:gd name="T93" fmla="*/ 291 h 347"/>
                <a:gd name="T94" fmla="*/ 29 w 109"/>
                <a:gd name="T95" fmla="*/ 308 h 347"/>
                <a:gd name="T96" fmla="*/ 76 w 109"/>
                <a:gd name="T97" fmla="*/ 317 h 347"/>
                <a:gd name="T98" fmla="*/ 101 w 109"/>
                <a:gd name="T99" fmla="*/ 307 h 347"/>
                <a:gd name="T100" fmla="*/ 84 w 109"/>
                <a:gd name="T101" fmla="*/ 332 h 347"/>
                <a:gd name="T102" fmla="*/ 98 w 109"/>
                <a:gd name="T103" fmla="*/ 347 h 347"/>
                <a:gd name="T104" fmla="*/ 106 w 109"/>
                <a:gd name="T105" fmla="*/ 298 h 347"/>
                <a:gd name="T106" fmla="*/ 106 w 109"/>
                <a:gd name="T107" fmla="*/ 244 h 347"/>
                <a:gd name="T108" fmla="*/ 80 w 109"/>
                <a:gd name="T109" fmla="*/ 151 h 347"/>
                <a:gd name="T110" fmla="*/ 84 w 109"/>
                <a:gd name="T111" fmla="*/ 135 h 347"/>
                <a:gd name="T112" fmla="*/ 83 w 109"/>
                <a:gd name="T113" fmla="*/ 127 h 347"/>
                <a:gd name="T114" fmla="*/ 109 w 109"/>
                <a:gd name="T115" fmla="*/ 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347">
                  <a:moveTo>
                    <a:pt x="32" y="305"/>
                  </a:moveTo>
                  <a:cubicBezTo>
                    <a:pt x="32" y="305"/>
                    <a:pt x="32" y="305"/>
                    <a:pt x="32" y="305"/>
                  </a:cubicBezTo>
                  <a:cubicBezTo>
                    <a:pt x="31" y="305"/>
                    <a:pt x="31" y="305"/>
                    <a:pt x="30" y="304"/>
                  </a:cubicBezTo>
                  <a:cubicBezTo>
                    <a:pt x="30" y="304"/>
                    <a:pt x="29" y="304"/>
                    <a:pt x="29" y="304"/>
                  </a:cubicBezTo>
                  <a:cubicBezTo>
                    <a:pt x="29" y="303"/>
                    <a:pt x="29" y="303"/>
                    <a:pt x="29" y="303"/>
                  </a:cubicBezTo>
                  <a:cubicBezTo>
                    <a:pt x="29" y="303"/>
                    <a:pt x="30" y="302"/>
                    <a:pt x="30" y="302"/>
                  </a:cubicBezTo>
                  <a:cubicBezTo>
                    <a:pt x="31" y="301"/>
                    <a:pt x="31" y="301"/>
                    <a:pt x="32" y="301"/>
                  </a:cubicBezTo>
                  <a:cubicBezTo>
                    <a:pt x="32" y="302"/>
                    <a:pt x="32" y="304"/>
                    <a:pt x="32" y="305"/>
                  </a:cubicBezTo>
                  <a:moveTo>
                    <a:pt x="103" y="301"/>
                  </a:moveTo>
                  <a:cubicBezTo>
                    <a:pt x="103" y="301"/>
                    <a:pt x="103" y="300"/>
                    <a:pt x="103" y="299"/>
                  </a:cubicBezTo>
                  <a:cubicBezTo>
                    <a:pt x="103" y="299"/>
                    <a:pt x="103" y="299"/>
                    <a:pt x="103" y="299"/>
                  </a:cubicBezTo>
                  <a:cubicBezTo>
                    <a:pt x="103" y="299"/>
                    <a:pt x="103" y="299"/>
                    <a:pt x="103" y="299"/>
                  </a:cubicBezTo>
                  <a:cubicBezTo>
                    <a:pt x="103" y="300"/>
                    <a:pt x="103" y="300"/>
                    <a:pt x="103" y="300"/>
                  </a:cubicBezTo>
                  <a:cubicBezTo>
                    <a:pt x="103" y="300"/>
                    <a:pt x="103" y="301"/>
                    <a:pt x="103" y="301"/>
                  </a:cubicBezTo>
                  <a:cubicBezTo>
                    <a:pt x="103" y="301"/>
                    <a:pt x="103" y="301"/>
                    <a:pt x="103" y="301"/>
                  </a:cubicBezTo>
                  <a:moveTo>
                    <a:pt x="60" y="310"/>
                  </a:moveTo>
                  <a:cubicBezTo>
                    <a:pt x="51" y="310"/>
                    <a:pt x="43" y="310"/>
                    <a:pt x="36" y="307"/>
                  </a:cubicBezTo>
                  <a:cubicBezTo>
                    <a:pt x="36" y="303"/>
                    <a:pt x="36" y="299"/>
                    <a:pt x="36" y="295"/>
                  </a:cubicBezTo>
                  <a:cubicBezTo>
                    <a:pt x="39" y="298"/>
                    <a:pt x="47" y="300"/>
                    <a:pt x="61" y="302"/>
                  </a:cubicBezTo>
                  <a:cubicBezTo>
                    <a:pt x="65" y="302"/>
                    <a:pt x="70" y="302"/>
                    <a:pt x="74" y="302"/>
                  </a:cubicBezTo>
                  <a:cubicBezTo>
                    <a:pt x="77" y="302"/>
                    <a:pt x="80" y="302"/>
                    <a:pt x="83" y="302"/>
                  </a:cubicBezTo>
                  <a:cubicBezTo>
                    <a:pt x="85" y="301"/>
                    <a:pt x="90" y="300"/>
                    <a:pt x="95" y="298"/>
                  </a:cubicBezTo>
                  <a:cubicBezTo>
                    <a:pt x="96" y="298"/>
                    <a:pt x="98" y="297"/>
                    <a:pt x="99" y="296"/>
                  </a:cubicBezTo>
                  <a:cubicBezTo>
                    <a:pt x="99" y="298"/>
                    <a:pt x="99" y="301"/>
                    <a:pt x="99" y="304"/>
                  </a:cubicBezTo>
                  <a:cubicBezTo>
                    <a:pt x="92" y="308"/>
                    <a:pt x="82" y="309"/>
                    <a:pt x="73" y="310"/>
                  </a:cubicBezTo>
                  <a:cubicBezTo>
                    <a:pt x="69" y="310"/>
                    <a:pt x="64" y="310"/>
                    <a:pt x="60" y="310"/>
                  </a:cubicBezTo>
                  <a:cubicBezTo>
                    <a:pt x="60" y="310"/>
                    <a:pt x="60" y="310"/>
                    <a:pt x="60" y="310"/>
                  </a:cubicBezTo>
                  <a:moveTo>
                    <a:pt x="53" y="212"/>
                  </a:moveTo>
                  <a:cubicBezTo>
                    <a:pt x="53" y="212"/>
                    <a:pt x="52" y="212"/>
                    <a:pt x="51" y="212"/>
                  </a:cubicBezTo>
                  <a:cubicBezTo>
                    <a:pt x="51" y="211"/>
                    <a:pt x="52" y="210"/>
                    <a:pt x="52" y="209"/>
                  </a:cubicBezTo>
                  <a:cubicBezTo>
                    <a:pt x="53" y="210"/>
                    <a:pt x="53" y="211"/>
                    <a:pt x="54" y="212"/>
                  </a:cubicBezTo>
                  <a:cubicBezTo>
                    <a:pt x="53" y="212"/>
                    <a:pt x="53" y="212"/>
                    <a:pt x="53" y="212"/>
                  </a:cubicBezTo>
                  <a:moveTo>
                    <a:pt x="50" y="210"/>
                  </a:moveTo>
                  <a:cubicBezTo>
                    <a:pt x="50" y="209"/>
                    <a:pt x="50" y="208"/>
                    <a:pt x="49" y="208"/>
                  </a:cubicBezTo>
                  <a:cubicBezTo>
                    <a:pt x="49" y="208"/>
                    <a:pt x="49" y="208"/>
                    <a:pt x="49" y="208"/>
                  </a:cubicBezTo>
                  <a:cubicBezTo>
                    <a:pt x="49" y="208"/>
                    <a:pt x="49" y="208"/>
                    <a:pt x="49" y="208"/>
                  </a:cubicBezTo>
                  <a:cubicBezTo>
                    <a:pt x="49" y="207"/>
                    <a:pt x="49" y="207"/>
                    <a:pt x="50" y="206"/>
                  </a:cubicBezTo>
                  <a:cubicBezTo>
                    <a:pt x="50" y="206"/>
                    <a:pt x="50" y="206"/>
                    <a:pt x="50" y="206"/>
                  </a:cubicBezTo>
                  <a:cubicBezTo>
                    <a:pt x="50" y="207"/>
                    <a:pt x="51" y="207"/>
                    <a:pt x="51" y="208"/>
                  </a:cubicBezTo>
                  <a:cubicBezTo>
                    <a:pt x="51" y="208"/>
                    <a:pt x="50" y="209"/>
                    <a:pt x="50" y="210"/>
                  </a:cubicBezTo>
                  <a:moveTo>
                    <a:pt x="59" y="211"/>
                  </a:moveTo>
                  <a:cubicBezTo>
                    <a:pt x="59" y="210"/>
                    <a:pt x="59" y="210"/>
                    <a:pt x="59" y="210"/>
                  </a:cubicBezTo>
                  <a:cubicBezTo>
                    <a:pt x="58" y="210"/>
                    <a:pt x="57" y="210"/>
                    <a:pt x="57" y="209"/>
                  </a:cubicBezTo>
                  <a:cubicBezTo>
                    <a:pt x="56" y="208"/>
                    <a:pt x="55" y="208"/>
                    <a:pt x="55" y="207"/>
                  </a:cubicBezTo>
                  <a:cubicBezTo>
                    <a:pt x="54" y="206"/>
                    <a:pt x="53" y="205"/>
                    <a:pt x="53" y="204"/>
                  </a:cubicBezTo>
                  <a:cubicBezTo>
                    <a:pt x="52" y="204"/>
                    <a:pt x="52" y="204"/>
                    <a:pt x="52" y="204"/>
                  </a:cubicBezTo>
                  <a:cubicBezTo>
                    <a:pt x="53" y="204"/>
                    <a:pt x="53" y="204"/>
                    <a:pt x="53" y="204"/>
                  </a:cubicBezTo>
                  <a:cubicBezTo>
                    <a:pt x="55" y="197"/>
                    <a:pt x="60" y="192"/>
                    <a:pt x="65" y="189"/>
                  </a:cubicBezTo>
                  <a:cubicBezTo>
                    <a:pt x="66" y="192"/>
                    <a:pt x="67" y="196"/>
                    <a:pt x="68" y="199"/>
                  </a:cubicBezTo>
                  <a:cubicBezTo>
                    <a:pt x="68" y="201"/>
                    <a:pt x="69" y="203"/>
                    <a:pt x="69" y="204"/>
                  </a:cubicBezTo>
                  <a:cubicBezTo>
                    <a:pt x="69" y="206"/>
                    <a:pt x="68" y="207"/>
                    <a:pt x="67" y="208"/>
                  </a:cubicBezTo>
                  <a:cubicBezTo>
                    <a:pt x="67" y="209"/>
                    <a:pt x="65" y="210"/>
                    <a:pt x="64" y="210"/>
                  </a:cubicBezTo>
                  <a:cubicBezTo>
                    <a:pt x="62" y="211"/>
                    <a:pt x="60" y="211"/>
                    <a:pt x="59" y="211"/>
                  </a:cubicBezTo>
                  <a:moveTo>
                    <a:pt x="62" y="187"/>
                  </a:moveTo>
                  <a:cubicBezTo>
                    <a:pt x="63" y="185"/>
                    <a:pt x="64" y="183"/>
                    <a:pt x="64" y="181"/>
                  </a:cubicBezTo>
                  <a:cubicBezTo>
                    <a:pt x="64" y="183"/>
                    <a:pt x="64" y="184"/>
                    <a:pt x="65" y="185"/>
                  </a:cubicBezTo>
                  <a:cubicBezTo>
                    <a:pt x="64" y="186"/>
                    <a:pt x="63" y="186"/>
                    <a:pt x="62" y="187"/>
                  </a:cubicBezTo>
                  <a:moveTo>
                    <a:pt x="48" y="206"/>
                  </a:moveTo>
                  <a:cubicBezTo>
                    <a:pt x="47" y="205"/>
                    <a:pt x="47" y="204"/>
                    <a:pt x="46" y="204"/>
                  </a:cubicBezTo>
                  <a:cubicBezTo>
                    <a:pt x="45" y="202"/>
                    <a:pt x="43" y="201"/>
                    <a:pt x="41" y="200"/>
                  </a:cubicBezTo>
                  <a:cubicBezTo>
                    <a:pt x="42" y="194"/>
                    <a:pt x="43" y="189"/>
                    <a:pt x="45" y="184"/>
                  </a:cubicBezTo>
                  <a:cubicBezTo>
                    <a:pt x="47" y="184"/>
                    <a:pt x="48" y="183"/>
                    <a:pt x="49" y="183"/>
                  </a:cubicBezTo>
                  <a:cubicBezTo>
                    <a:pt x="53" y="182"/>
                    <a:pt x="56" y="180"/>
                    <a:pt x="60" y="179"/>
                  </a:cubicBezTo>
                  <a:cubicBezTo>
                    <a:pt x="58" y="183"/>
                    <a:pt x="56" y="187"/>
                    <a:pt x="55" y="192"/>
                  </a:cubicBezTo>
                  <a:cubicBezTo>
                    <a:pt x="56" y="192"/>
                    <a:pt x="56" y="192"/>
                    <a:pt x="56" y="192"/>
                  </a:cubicBezTo>
                  <a:cubicBezTo>
                    <a:pt x="53" y="195"/>
                    <a:pt x="51" y="199"/>
                    <a:pt x="49" y="203"/>
                  </a:cubicBezTo>
                  <a:cubicBezTo>
                    <a:pt x="49" y="203"/>
                    <a:pt x="49" y="203"/>
                    <a:pt x="49" y="203"/>
                  </a:cubicBezTo>
                  <a:cubicBezTo>
                    <a:pt x="49" y="204"/>
                    <a:pt x="49" y="204"/>
                    <a:pt x="49" y="204"/>
                  </a:cubicBezTo>
                  <a:cubicBezTo>
                    <a:pt x="49" y="204"/>
                    <a:pt x="49" y="204"/>
                    <a:pt x="49" y="204"/>
                  </a:cubicBezTo>
                  <a:cubicBezTo>
                    <a:pt x="49" y="204"/>
                    <a:pt x="49" y="204"/>
                    <a:pt x="49" y="204"/>
                  </a:cubicBezTo>
                  <a:cubicBezTo>
                    <a:pt x="48" y="205"/>
                    <a:pt x="48" y="205"/>
                    <a:pt x="48" y="206"/>
                  </a:cubicBezTo>
                  <a:moveTo>
                    <a:pt x="57" y="190"/>
                  </a:moveTo>
                  <a:cubicBezTo>
                    <a:pt x="59" y="186"/>
                    <a:pt x="60" y="182"/>
                    <a:pt x="62" y="178"/>
                  </a:cubicBezTo>
                  <a:cubicBezTo>
                    <a:pt x="63" y="178"/>
                    <a:pt x="63" y="177"/>
                    <a:pt x="64" y="177"/>
                  </a:cubicBezTo>
                  <a:cubicBezTo>
                    <a:pt x="64" y="177"/>
                    <a:pt x="64" y="177"/>
                    <a:pt x="64" y="177"/>
                  </a:cubicBezTo>
                  <a:cubicBezTo>
                    <a:pt x="64" y="178"/>
                    <a:pt x="64" y="178"/>
                    <a:pt x="64" y="178"/>
                  </a:cubicBezTo>
                  <a:cubicBezTo>
                    <a:pt x="63" y="178"/>
                    <a:pt x="63" y="178"/>
                    <a:pt x="63" y="178"/>
                  </a:cubicBezTo>
                  <a:cubicBezTo>
                    <a:pt x="63" y="181"/>
                    <a:pt x="61" y="185"/>
                    <a:pt x="59" y="188"/>
                  </a:cubicBezTo>
                  <a:cubicBezTo>
                    <a:pt x="59" y="189"/>
                    <a:pt x="59" y="189"/>
                    <a:pt x="59" y="189"/>
                  </a:cubicBezTo>
                  <a:cubicBezTo>
                    <a:pt x="59" y="189"/>
                    <a:pt x="58" y="190"/>
                    <a:pt x="57" y="190"/>
                  </a:cubicBezTo>
                  <a:moveTo>
                    <a:pt x="62" y="149"/>
                  </a:moveTo>
                  <a:cubicBezTo>
                    <a:pt x="68" y="149"/>
                    <a:pt x="74" y="148"/>
                    <a:pt x="78" y="147"/>
                  </a:cubicBezTo>
                  <a:cubicBezTo>
                    <a:pt x="78" y="147"/>
                    <a:pt x="78" y="147"/>
                    <a:pt x="78" y="147"/>
                  </a:cubicBezTo>
                  <a:cubicBezTo>
                    <a:pt x="77" y="149"/>
                    <a:pt x="74" y="153"/>
                    <a:pt x="72" y="154"/>
                  </a:cubicBezTo>
                  <a:cubicBezTo>
                    <a:pt x="70" y="156"/>
                    <a:pt x="66" y="157"/>
                    <a:pt x="62" y="157"/>
                  </a:cubicBezTo>
                  <a:cubicBezTo>
                    <a:pt x="62" y="157"/>
                    <a:pt x="62" y="157"/>
                    <a:pt x="62" y="157"/>
                  </a:cubicBezTo>
                  <a:cubicBezTo>
                    <a:pt x="62" y="157"/>
                    <a:pt x="62" y="157"/>
                    <a:pt x="62" y="157"/>
                  </a:cubicBezTo>
                  <a:cubicBezTo>
                    <a:pt x="62" y="157"/>
                    <a:pt x="61" y="157"/>
                    <a:pt x="61" y="156"/>
                  </a:cubicBezTo>
                  <a:cubicBezTo>
                    <a:pt x="57" y="156"/>
                    <a:pt x="54" y="155"/>
                    <a:pt x="51" y="153"/>
                  </a:cubicBezTo>
                  <a:cubicBezTo>
                    <a:pt x="48" y="151"/>
                    <a:pt x="46" y="149"/>
                    <a:pt x="45" y="147"/>
                  </a:cubicBezTo>
                  <a:cubicBezTo>
                    <a:pt x="46" y="147"/>
                    <a:pt x="47" y="147"/>
                    <a:pt x="48" y="148"/>
                  </a:cubicBezTo>
                  <a:cubicBezTo>
                    <a:pt x="53" y="148"/>
                    <a:pt x="58" y="149"/>
                    <a:pt x="62" y="149"/>
                  </a:cubicBezTo>
                  <a:moveTo>
                    <a:pt x="30" y="181"/>
                  </a:moveTo>
                  <a:cubicBezTo>
                    <a:pt x="30" y="180"/>
                    <a:pt x="29" y="179"/>
                    <a:pt x="29" y="179"/>
                  </a:cubicBezTo>
                  <a:cubicBezTo>
                    <a:pt x="32" y="174"/>
                    <a:pt x="34" y="166"/>
                    <a:pt x="37" y="159"/>
                  </a:cubicBezTo>
                  <a:cubicBezTo>
                    <a:pt x="38" y="155"/>
                    <a:pt x="39" y="151"/>
                    <a:pt x="40" y="148"/>
                  </a:cubicBezTo>
                  <a:cubicBezTo>
                    <a:pt x="40" y="147"/>
                    <a:pt x="40" y="145"/>
                    <a:pt x="40" y="144"/>
                  </a:cubicBezTo>
                  <a:cubicBezTo>
                    <a:pt x="40" y="144"/>
                    <a:pt x="40" y="144"/>
                    <a:pt x="40" y="144"/>
                  </a:cubicBezTo>
                  <a:cubicBezTo>
                    <a:pt x="41" y="144"/>
                    <a:pt x="41" y="144"/>
                    <a:pt x="41" y="144"/>
                  </a:cubicBezTo>
                  <a:cubicBezTo>
                    <a:pt x="41" y="145"/>
                    <a:pt x="41" y="145"/>
                    <a:pt x="41" y="145"/>
                  </a:cubicBezTo>
                  <a:cubicBezTo>
                    <a:pt x="41" y="150"/>
                    <a:pt x="45" y="153"/>
                    <a:pt x="49" y="156"/>
                  </a:cubicBezTo>
                  <a:cubicBezTo>
                    <a:pt x="52" y="158"/>
                    <a:pt x="56" y="160"/>
                    <a:pt x="60" y="160"/>
                  </a:cubicBezTo>
                  <a:cubicBezTo>
                    <a:pt x="61" y="160"/>
                    <a:pt x="62" y="160"/>
                    <a:pt x="62" y="160"/>
                  </a:cubicBezTo>
                  <a:cubicBezTo>
                    <a:pt x="65" y="160"/>
                    <a:pt x="67" y="160"/>
                    <a:pt x="70" y="159"/>
                  </a:cubicBezTo>
                  <a:cubicBezTo>
                    <a:pt x="68" y="161"/>
                    <a:pt x="66" y="164"/>
                    <a:pt x="65" y="168"/>
                  </a:cubicBezTo>
                  <a:cubicBezTo>
                    <a:pt x="65" y="170"/>
                    <a:pt x="64" y="171"/>
                    <a:pt x="64" y="173"/>
                  </a:cubicBezTo>
                  <a:cubicBezTo>
                    <a:pt x="64" y="173"/>
                    <a:pt x="64" y="173"/>
                    <a:pt x="64" y="173"/>
                  </a:cubicBezTo>
                  <a:cubicBezTo>
                    <a:pt x="59" y="175"/>
                    <a:pt x="53" y="177"/>
                    <a:pt x="48" y="180"/>
                  </a:cubicBezTo>
                  <a:cubicBezTo>
                    <a:pt x="47" y="180"/>
                    <a:pt x="46" y="180"/>
                    <a:pt x="45" y="180"/>
                  </a:cubicBezTo>
                  <a:cubicBezTo>
                    <a:pt x="45" y="180"/>
                    <a:pt x="45" y="180"/>
                    <a:pt x="45" y="180"/>
                  </a:cubicBezTo>
                  <a:cubicBezTo>
                    <a:pt x="44" y="180"/>
                    <a:pt x="44" y="180"/>
                    <a:pt x="44" y="180"/>
                  </a:cubicBezTo>
                  <a:cubicBezTo>
                    <a:pt x="43" y="180"/>
                    <a:pt x="43" y="180"/>
                    <a:pt x="43" y="180"/>
                  </a:cubicBezTo>
                  <a:cubicBezTo>
                    <a:pt x="42" y="182"/>
                    <a:pt x="42" y="182"/>
                    <a:pt x="42" y="182"/>
                  </a:cubicBezTo>
                  <a:cubicBezTo>
                    <a:pt x="40" y="187"/>
                    <a:pt x="39" y="193"/>
                    <a:pt x="38" y="198"/>
                  </a:cubicBezTo>
                  <a:cubicBezTo>
                    <a:pt x="37" y="198"/>
                    <a:pt x="37" y="198"/>
                    <a:pt x="37" y="198"/>
                  </a:cubicBezTo>
                  <a:cubicBezTo>
                    <a:pt x="36" y="198"/>
                    <a:pt x="35" y="197"/>
                    <a:pt x="35" y="197"/>
                  </a:cubicBezTo>
                  <a:cubicBezTo>
                    <a:pt x="34" y="196"/>
                    <a:pt x="34" y="195"/>
                    <a:pt x="34" y="194"/>
                  </a:cubicBezTo>
                  <a:cubicBezTo>
                    <a:pt x="33" y="191"/>
                    <a:pt x="32" y="189"/>
                    <a:pt x="32" y="186"/>
                  </a:cubicBezTo>
                  <a:cubicBezTo>
                    <a:pt x="32" y="185"/>
                    <a:pt x="32" y="185"/>
                    <a:pt x="32" y="185"/>
                  </a:cubicBezTo>
                  <a:cubicBezTo>
                    <a:pt x="32" y="185"/>
                    <a:pt x="32" y="185"/>
                    <a:pt x="32" y="185"/>
                  </a:cubicBezTo>
                  <a:cubicBezTo>
                    <a:pt x="33" y="183"/>
                    <a:pt x="36" y="177"/>
                    <a:pt x="37" y="174"/>
                  </a:cubicBezTo>
                  <a:cubicBezTo>
                    <a:pt x="37" y="173"/>
                    <a:pt x="37" y="173"/>
                    <a:pt x="37" y="173"/>
                  </a:cubicBezTo>
                  <a:cubicBezTo>
                    <a:pt x="38" y="173"/>
                    <a:pt x="38" y="172"/>
                    <a:pt x="39" y="172"/>
                  </a:cubicBezTo>
                  <a:cubicBezTo>
                    <a:pt x="42" y="170"/>
                    <a:pt x="45" y="169"/>
                    <a:pt x="47" y="167"/>
                  </a:cubicBezTo>
                  <a:cubicBezTo>
                    <a:pt x="50" y="166"/>
                    <a:pt x="53" y="164"/>
                    <a:pt x="56" y="162"/>
                  </a:cubicBezTo>
                  <a:cubicBezTo>
                    <a:pt x="54" y="159"/>
                    <a:pt x="54" y="159"/>
                    <a:pt x="54" y="159"/>
                  </a:cubicBezTo>
                  <a:cubicBezTo>
                    <a:pt x="51" y="161"/>
                    <a:pt x="49" y="163"/>
                    <a:pt x="46" y="164"/>
                  </a:cubicBezTo>
                  <a:cubicBezTo>
                    <a:pt x="43" y="165"/>
                    <a:pt x="40" y="167"/>
                    <a:pt x="37" y="169"/>
                  </a:cubicBezTo>
                  <a:cubicBezTo>
                    <a:pt x="36" y="169"/>
                    <a:pt x="35" y="170"/>
                    <a:pt x="35" y="171"/>
                  </a:cubicBezTo>
                  <a:cubicBezTo>
                    <a:pt x="34" y="171"/>
                    <a:pt x="34" y="172"/>
                    <a:pt x="34" y="173"/>
                  </a:cubicBezTo>
                  <a:cubicBezTo>
                    <a:pt x="33" y="174"/>
                    <a:pt x="31" y="178"/>
                    <a:pt x="30" y="181"/>
                  </a:cubicBezTo>
                  <a:moveTo>
                    <a:pt x="62" y="145"/>
                  </a:moveTo>
                  <a:cubicBezTo>
                    <a:pt x="61" y="145"/>
                    <a:pt x="60" y="145"/>
                    <a:pt x="59" y="145"/>
                  </a:cubicBezTo>
                  <a:cubicBezTo>
                    <a:pt x="66" y="144"/>
                    <a:pt x="72" y="143"/>
                    <a:pt x="79" y="141"/>
                  </a:cubicBezTo>
                  <a:cubicBezTo>
                    <a:pt x="79" y="141"/>
                    <a:pt x="79" y="141"/>
                    <a:pt x="79" y="141"/>
                  </a:cubicBezTo>
                  <a:cubicBezTo>
                    <a:pt x="80" y="141"/>
                    <a:pt x="80" y="141"/>
                    <a:pt x="80" y="141"/>
                  </a:cubicBezTo>
                  <a:cubicBezTo>
                    <a:pt x="80" y="142"/>
                    <a:pt x="80" y="142"/>
                    <a:pt x="80" y="142"/>
                  </a:cubicBezTo>
                  <a:cubicBezTo>
                    <a:pt x="80" y="142"/>
                    <a:pt x="80" y="142"/>
                    <a:pt x="80" y="142"/>
                  </a:cubicBezTo>
                  <a:cubicBezTo>
                    <a:pt x="80" y="142"/>
                    <a:pt x="80" y="142"/>
                    <a:pt x="79" y="143"/>
                  </a:cubicBezTo>
                  <a:cubicBezTo>
                    <a:pt x="79" y="143"/>
                    <a:pt x="78" y="143"/>
                    <a:pt x="77" y="143"/>
                  </a:cubicBezTo>
                  <a:cubicBezTo>
                    <a:pt x="73" y="145"/>
                    <a:pt x="68" y="145"/>
                    <a:pt x="62" y="145"/>
                  </a:cubicBezTo>
                  <a:moveTo>
                    <a:pt x="40" y="138"/>
                  </a:moveTo>
                  <a:cubicBezTo>
                    <a:pt x="40" y="137"/>
                    <a:pt x="40" y="137"/>
                    <a:pt x="40" y="137"/>
                  </a:cubicBezTo>
                  <a:cubicBezTo>
                    <a:pt x="40" y="138"/>
                    <a:pt x="40" y="138"/>
                    <a:pt x="40" y="138"/>
                  </a:cubicBezTo>
                  <a:cubicBezTo>
                    <a:pt x="40" y="138"/>
                    <a:pt x="40" y="138"/>
                    <a:pt x="40" y="138"/>
                  </a:cubicBezTo>
                  <a:moveTo>
                    <a:pt x="52" y="140"/>
                  </a:moveTo>
                  <a:cubicBezTo>
                    <a:pt x="56" y="140"/>
                    <a:pt x="61" y="139"/>
                    <a:pt x="66" y="139"/>
                  </a:cubicBezTo>
                  <a:cubicBezTo>
                    <a:pt x="70" y="138"/>
                    <a:pt x="75" y="138"/>
                    <a:pt x="79" y="137"/>
                  </a:cubicBezTo>
                  <a:cubicBezTo>
                    <a:pt x="79" y="137"/>
                    <a:pt x="79" y="137"/>
                    <a:pt x="79" y="137"/>
                  </a:cubicBezTo>
                  <a:cubicBezTo>
                    <a:pt x="70" y="140"/>
                    <a:pt x="61" y="142"/>
                    <a:pt x="52" y="142"/>
                  </a:cubicBezTo>
                  <a:cubicBezTo>
                    <a:pt x="52" y="142"/>
                    <a:pt x="52" y="142"/>
                    <a:pt x="52" y="142"/>
                  </a:cubicBezTo>
                  <a:cubicBezTo>
                    <a:pt x="49" y="142"/>
                    <a:pt x="47" y="142"/>
                    <a:pt x="44" y="141"/>
                  </a:cubicBezTo>
                  <a:cubicBezTo>
                    <a:pt x="43" y="141"/>
                    <a:pt x="43" y="141"/>
                    <a:pt x="43" y="141"/>
                  </a:cubicBezTo>
                  <a:cubicBezTo>
                    <a:pt x="43" y="141"/>
                    <a:pt x="43" y="141"/>
                    <a:pt x="43" y="141"/>
                  </a:cubicBezTo>
                  <a:cubicBezTo>
                    <a:pt x="43" y="141"/>
                    <a:pt x="43" y="141"/>
                    <a:pt x="43" y="141"/>
                  </a:cubicBezTo>
                  <a:cubicBezTo>
                    <a:pt x="43" y="140"/>
                    <a:pt x="43" y="139"/>
                    <a:pt x="43" y="139"/>
                  </a:cubicBezTo>
                  <a:cubicBezTo>
                    <a:pt x="46" y="140"/>
                    <a:pt x="49" y="140"/>
                    <a:pt x="52" y="140"/>
                  </a:cubicBezTo>
                  <a:moveTo>
                    <a:pt x="15" y="213"/>
                  </a:moveTo>
                  <a:cubicBezTo>
                    <a:pt x="14" y="210"/>
                    <a:pt x="12" y="206"/>
                    <a:pt x="10" y="202"/>
                  </a:cubicBezTo>
                  <a:cubicBezTo>
                    <a:pt x="8" y="198"/>
                    <a:pt x="6" y="194"/>
                    <a:pt x="5" y="190"/>
                  </a:cubicBezTo>
                  <a:cubicBezTo>
                    <a:pt x="4" y="188"/>
                    <a:pt x="4" y="186"/>
                    <a:pt x="4" y="185"/>
                  </a:cubicBezTo>
                  <a:cubicBezTo>
                    <a:pt x="4" y="184"/>
                    <a:pt x="4" y="183"/>
                    <a:pt x="4" y="183"/>
                  </a:cubicBezTo>
                  <a:cubicBezTo>
                    <a:pt x="4" y="182"/>
                    <a:pt x="5" y="181"/>
                    <a:pt x="5" y="180"/>
                  </a:cubicBezTo>
                  <a:cubicBezTo>
                    <a:pt x="6" y="179"/>
                    <a:pt x="7" y="178"/>
                    <a:pt x="7" y="177"/>
                  </a:cubicBezTo>
                  <a:cubicBezTo>
                    <a:pt x="14" y="163"/>
                    <a:pt x="18" y="152"/>
                    <a:pt x="25" y="138"/>
                  </a:cubicBezTo>
                  <a:cubicBezTo>
                    <a:pt x="25" y="137"/>
                    <a:pt x="27" y="136"/>
                    <a:pt x="28" y="135"/>
                  </a:cubicBezTo>
                  <a:cubicBezTo>
                    <a:pt x="29" y="134"/>
                    <a:pt x="31" y="134"/>
                    <a:pt x="32" y="134"/>
                  </a:cubicBezTo>
                  <a:cubicBezTo>
                    <a:pt x="32" y="134"/>
                    <a:pt x="32" y="134"/>
                    <a:pt x="32" y="134"/>
                  </a:cubicBezTo>
                  <a:cubicBezTo>
                    <a:pt x="33" y="134"/>
                    <a:pt x="33" y="134"/>
                    <a:pt x="33" y="134"/>
                  </a:cubicBezTo>
                  <a:cubicBezTo>
                    <a:pt x="34" y="134"/>
                    <a:pt x="35" y="136"/>
                    <a:pt x="36" y="137"/>
                  </a:cubicBezTo>
                  <a:cubicBezTo>
                    <a:pt x="37" y="138"/>
                    <a:pt x="37" y="140"/>
                    <a:pt x="37" y="142"/>
                  </a:cubicBezTo>
                  <a:cubicBezTo>
                    <a:pt x="37" y="142"/>
                    <a:pt x="37" y="142"/>
                    <a:pt x="37" y="142"/>
                  </a:cubicBezTo>
                  <a:cubicBezTo>
                    <a:pt x="37" y="142"/>
                    <a:pt x="37" y="143"/>
                    <a:pt x="37" y="144"/>
                  </a:cubicBezTo>
                  <a:cubicBezTo>
                    <a:pt x="36" y="147"/>
                    <a:pt x="35" y="154"/>
                    <a:pt x="32" y="161"/>
                  </a:cubicBezTo>
                  <a:cubicBezTo>
                    <a:pt x="30" y="168"/>
                    <a:pt x="28" y="174"/>
                    <a:pt x="25" y="178"/>
                  </a:cubicBezTo>
                  <a:cubicBezTo>
                    <a:pt x="25" y="179"/>
                    <a:pt x="25" y="179"/>
                    <a:pt x="25" y="179"/>
                  </a:cubicBezTo>
                  <a:cubicBezTo>
                    <a:pt x="25" y="180"/>
                    <a:pt x="25" y="180"/>
                    <a:pt x="25" y="180"/>
                  </a:cubicBezTo>
                  <a:cubicBezTo>
                    <a:pt x="27" y="182"/>
                    <a:pt x="28" y="184"/>
                    <a:pt x="28" y="187"/>
                  </a:cubicBezTo>
                  <a:cubicBezTo>
                    <a:pt x="29" y="189"/>
                    <a:pt x="29" y="192"/>
                    <a:pt x="30" y="195"/>
                  </a:cubicBezTo>
                  <a:cubicBezTo>
                    <a:pt x="30" y="196"/>
                    <a:pt x="31" y="198"/>
                    <a:pt x="32" y="199"/>
                  </a:cubicBezTo>
                  <a:cubicBezTo>
                    <a:pt x="33" y="201"/>
                    <a:pt x="35" y="201"/>
                    <a:pt x="36" y="202"/>
                  </a:cubicBezTo>
                  <a:cubicBezTo>
                    <a:pt x="39" y="202"/>
                    <a:pt x="42" y="204"/>
                    <a:pt x="44" y="206"/>
                  </a:cubicBezTo>
                  <a:cubicBezTo>
                    <a:pt x="46" y="208"/>
                    <a:pt x="47" y="211"/>
                    <a:pt x="47" y="213"/>
                  </a:cubicBezTo>
                  <a:cubicBezTo>
                    <a:pt x="47" y="215"/>
                    <a:pt x="47" y="215"/>
                    <a:pt x="47" y="215"/>
                  </a:cubicBezTo>
                  <a:cubicBezTo>
                    <a:pt x="49" y="215"/>
                    <a:pt x="49" y="215"/>
                    <a:pt x="49" y="215"/>
                  </a:cubicBezTo>
                  <a:cubicBezTo>
                    <a:pt x="50" y="215"/>
                    <a:pt x="52" y="215"/>
                    <a:pt x="53" y="215"/>
                  </a:cubicBezTo>
                  <a:cubicBezTo>
                    <a:pt x="57" y="215"/>
                    <a:pt x="61" y="215"/>
                    <a:pt x="65" y="213"/>
                  </a:cubicBezTo>
                  <a:cubicBezTo>
                    <a:pt x="67" y="213"/>
                    <a:pt x="68" y="212"/>
                    <a:pt x="70" y="211"/>
                  </a:cubicBezTo>
                  <a:cubicBezTo>
                    <a:pt x="72" y="209"/>
                    <a:pt x="72" y="207"/>
                    <a:pt x="72" y="204"/>
                  </a:cubicBezTo>
                  <a:cubicBezTo>
                    <a:pt x="72" y="202"/>
                    <a:pt x="72" y="200"/>
                    <a:pt x="71" y="198"/>
                  </a:cubicBezTo>
                  <a:cubicBezTo>
                    <a:pt x="70" y="191"/>
                    <a:pt x="67" y="184"/>
                    <a:pt x="67" y="177"/>
                  </a:cubicBezTo>
                  <a:cubicBezTo>
                    <a:pt x="67" y="175"/>
                    <a:pt x="68" y="172"/>
                    <a:pt x="69" y="169"/>
                  </a:cubicBezTo>
                  <a:cubicBezTo>
                    <a:pt x="70" y="165"/>
                    <a:pt x="72" y="162"/>
                    <a:pt x="74" y="160"/>
                  </a:cubicBezTo>
                  <a:cubicBezTo>
                    <a:pt x="76" y="158"/>
                    <a:pt x="77" y="158"/>
                    <a:pt x="79" y="158"/>
                  </a:cubicBezTo>
                  <a:cubicBezTo>
                    <a:pt x="79" y="158"/>
                    <a:pt x="79" y="158"/>
                    <a:pt x="79" y="158"/>
                  </a:cubicBezTo>
                  <a:cubicBezTo>
                    <a:pt x="81" y="158"/>
                    <a:pt x="82" y="158"/>
                    <a:pt x="83" y="159"/>
                  </a:cubicBezTo>
                  <a:cubicBezTo>
                    <a:pt x="84" y="160"/>
                    <a:pt x="85" y="161"/>
                    <a:pt x="85" y="162"/>
                  </a:cubicBezTo>
                  <a:cubicBezTo>
                    <a:pt x="85" y="162"/>
                    <a:pt x="85" y="162"/>
                    <a:pt x="85" y="162"/>
                  </a:cubicBezTo>
                  <a:cubicBezTo>
                    <a:pt x="85" y="164"/>
                    <a:pt x="85" y="166"/>
                    <a:pt x="85" y="169"/>
                  </a:cubicBezTo>
                  <a:cubicBezTo>
                    <a:pt x="85" y="178"/>
                    <a:pt x="86" y="188"/>
                    <a:pt x="89" y="197"/>
                  </a:cubicBezTo>
                  <a:cubicBezTo>
                    <a:pt x="94" y="213"/>
                    <a:pt x="98" y="220"/>
                    <a:pt x="102" y="235"/>
                  </a:cubicBezTo>
                  <a:cubicBezTo>
                    <a:pt x="102" y="239"/>
                    <a:pt x="103" y="241"/>
                    <a:pt x="103" y="244"/>
                  </a:cubicBezTo>
                  <a:cubicBezTo>
                    <a:pt x="103" y="250"/>
                    <a:pt x="101" y="255"/>
                    <a:pt x="98" y="259"/>
                  </a:cubicBezTo>
                  <a:cubicBezTo>
                    <a:pt x="96" y="263"/>
                    <a:pt x="93" y="267"/>
                    <a:pt x="92" y="272"/>
                  </a:cubicBezTo>
                  <a:cubicBezTo>
                    <a:pt x="92" y="272"/>
                    <a:pt x="92" y="272"/>
                    <a:pt x="92" y="272"/>
                  </a:cubicBezTo>
                  <a:cubicBezTo>
                    <a:pt x="92" y="275"/>
                    <a:pt x="92" y="278"/>
                    <a:pt x="92" y="281"/>
                  </a:cubicBezTo>
                  <a:cubicBezTo>
                    <a:pt x="91" y="281"/>
                    <a:pt x="91" y="282"/>
                    <a:pt x="91" y="283"/>
                  </a:cubicBezTo>
                  <a:cubicBezTo>
                    <a:pt x="92" y="283"/>
                    <a:pt x="92" y="283"/>
                    <a:pt x="92" y="283"/>
                  </a:cubicBezTo>
                  <a:cubicBezTo>
                    <a:pt x="91" y="286"/>
                    <a:pt x="91" y="288"/>
                    <a:pt x="91" y="291"/>
                  </a:cubicBezTo>
                  <a:cubicBezTo>
                    <a:pt x="95" y="291"/>
                    <a:pt x="95" y="291"/>
                    <a:pt x="95" y="291"/>
                  </a:cubicBezTo>
                  <a:cubicBezTo>
                    <a:pt x="95" y="289"/>
                    <a:pt x="95" y="286"/>
                    <a:pt x="95" y="284"/>
                  </a:cubicBezTo>
                  <a:cubicBezTo>
                    <a:pt x="97" y="284"/>
                    <a:pt x="98" y="285"/>
                    <a:pt x="99" y="286"/>
                  </a:cubicBezTo>
                  <a:cubicBezTo>
                    <a:pt x="100" y="287"/>
                    <a:pt x="100" y="288"/>
                    <a:pt x="100" y="289"/>
                  </a:cubicBezTo>
                  <a:cubicBezTo>
                    <a:pt x="100" y="290"/>
                    <a:pt x="99" y="291"/>
                    <a:pt x="98" y="292"/>
                  </a:cubicBezTo>
                  <a:cubicBezTo>
                    <a:pt x="96" y="294"/>
                    <a:pt x="93" y="295"/>
                    <a:pt x="90" y="296"/>
                  </a:cubicBezTo>
                  <a:cubicBezTo>
                    <a:pt x="87" y="297"/>
                    <a:pt x="84" y="298"/>
                    <a:pt x="82" y="298"/>
                  </a:cubicBezTo>
                  <a:cubicBezTo>
                    <a:pt x="79" y="299"/>
                    <a:pt x="77" y="299"/>
                    <a:pt x="74" y="299"/>
                  </a:cubicBezTo>
                  <a:cubicBezTo>
                    <a:pt x="74" y="299"/>
                    <a:pt x="74" y="299"/>
                    <a:pt x="74" y="299"/>
                  </a:cubicBezTo>
                  <a:cubicBezTo>
                    <a:pt x="70" y="299"/>
                    <a:pt x="66" y="298"/>
                    <a:pt x="61" y="298"/>
                  </a:cubicBezTo>
                  <a:cubicBezTo>
                    <a:pt x="48" y="297"/>
                    <a:pt x="41" y="294"/>
                    <a:pt x="38" y="292"/>
                  </a:cubicBezTo>
                  <a:cubicBezTo>
                    <a:pt x="37" y="292"/>
                    <a:pt x="36" y="291"/>
                    <a:pt x="36" y="290"/>
                  </a:cubicBezTo>
                  <a:cubicBezTo>
                    <a:pt x="36" y="290"/>
                    <a:pt x="36" y="289"/>
                    <a:pt x="36" y="288"/>
                  </a:cubicBezTo>
                  <a:cubicBezTo>
                    <a:pt x="36" y="288"/>
                    <a:pt x="36" y="288"/>
                    <a:pt x="36" y="288"/>
                  </a:cubicBezTo>
                  <a:cubicBezTo>
                    <a:pt x="36" y="287"/>
                    <a:pt x="36" y="287"/>
                    <a:pt x="36" y="287"/>
                  </a:cubicBezTo>
                  <a:cubicBezTo>
                    <a:pt x="37" y="287"/>
                    <a:pt x="38" y="286"/>
                    <a:pt x="40" y="285"/>
                  </a:cubicBezTo>
                  <a:cubicBezTo>
                    <a:pt x="40" y="286"/>
                    <a:pt x="40" y="286"/>
                    <a:pt x="40" y="286"/>
                  </a:cubicBezTo>
                  <a:cubicBezTo>
                    <a:pt x="40" y="288"/>
                    <a:pt x="40" y="289"/>
                    <a:pt x="40" y="291"/>
                  </a:cubicBezTo>
                  <a:cubicBezTo>
                    <a:pt x="44" y="291"/>
                    <a:pt x="44" y="291"/>
                    <a:pt x="44" y="291"/>
                  </a:cubicBezTo>
                  <a:cubicBezTo>
                    <a:pt x="44" y="290"/>
                    <a:pt x="44" y="288"/>
                    <a:pt x="44" y="286"/>
                  </a:cubicBezTo>
                  <a:cubicBezTo>
                    <a:pt x="44" y="281"/>
                    <a:pt x="44" y="276"/>
                    <a:pt x="43" y="271"/>
                  </a:cubicBezTo>
                  <a:cubicBezTo>
                    <a:pt x="43" y="271"/>
                    <a:pt x="43" y="271"/>
                    <a:pt x="43" y="271"/>
                  </a:cubicBezTo>
                  <a:cubicBezTo>
                    <a:pt x="40" y="272"/>
                    <a:pt x="40" y="272"/>
                    <a:pt x="40" y="272"/>
                  </a:cubicBezTo>
                  <a:cubicBezTo>
                    <a:pt x="43" y="271"/>
                    <a:pt x="43" y="271"/>
                    <a:pt x="43" y="271"/>
                  </a:cubicBezTo>
                  <a:cubicBezTo>
                    <a:pt x="43" y="271"/>
                    <a:pt x="43" y="271"/>
                    <a:pt x="43" y="271"/>
                  </a:cubicBezTo>
                  <a:cubicBezTo>
                    <a:pt x="38" y="264"/>
                    <a:pt x="34" y="257"/>
                    <a:pt x="30" y="251"/>
                  </a:cubicBezTo>
                  <a:cubicBezTo>
                    <a:pt x="26" y="245"/>
                    <a:pt x="24" y="241"/>
                    <a:pt x="23" y="239"/>
                  </a:cubicBezTo>
                  <a:cubicBezTo>
                    <a:pt x="21" y="237"/>
                    <a:pt x="21" y="235"/>
                    <a:pt x="20" y="232"/>
                  </a:cubicBezTo>
                  <a:cubicBezTo>
                    <a:pt x="20" y="233"/>
                    <a:pt x="21" y="234"/>
                    <a:pt x="21" y="235"/>
                  </a:cubicBezTo>
                  <a:cubicBezTo>
                    <a:pt x="21" y="235"/>
                    <a:pt x="21" y="235"/>
                    <a:pt x="21" y="235"/>
                  </a:cubicBezTo>
                  <a:cubicBezTo>
                    <a:pt x="22" y="235"/>
                    <a:pt x="22" y="235"/>
                    <a:pt x="22" y="235"/>
                  </a:cubicBezTo>
                  <a:cubicBezTo>
                    <a:pt x="25" y="238"/>
                    <a:pt x="25" y="238"/>
                    <a:pt x="25" y="238"/>
                  </a:cubicBezTo>
                  <a:cubicBezTo>
                    <a:pt x="25" y="234"/>
                    <a:pt x="25" y="234"/>
                    <a:pt x="25" y="234"/>
                  </a:cubicBezTo>
                  <a:cubicBezTo>
                    <a:pt x="24" y="234"/>
                    <a:pt x="24" y="234"/>
                    <a:pt x="24" y="234"/>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1" y="226"/>
                    <a:pt x="18" y="220"/>
                    <a:pt x="15" y="214"/>
                  </a:cubicBezTo>
                  <a:cubicBezTo>
                    <a:pt x="15" y="213"/>
                    <a:pt x="15" y="213"/>
                    <a:pt x="15" y="213"/>
                  </a:cubicBezTo>
                  <a:cubicBezTo>
                    <a:pt x="15" y="213"/>
                    <a:pt x="15" y="213"/>
                    <a:pt x="15" y="213"/>
                  </a:cubicBezTo>
                  <a:moveTo>
                    <a:pt x="44" y="133"/>
                  </a:moveTo>
                  <a:cubicBezTo>
                    <a:pt x="45" y="133"/>
                    <a:pt x="45" y="133"/>
                    <a:pt x="45" y="133"/>
                  </a:cubicBezTo>
                  <a:cubicBezTo>
                    <a:pt x="45" y="133"/>
                    <a:pt x="45" y="133"/>
                    <a:pt x="45" y="133"/>
                  </a:cubicBezTo>
                  <a:cubicBezTo>
                    <a:pt x="57" y="133"/>
                    <a:pt x="68" y="131"/>
                    <a:pt x="80" y="129"/>
                  </a:cubicBezTo>
                  <a:cubicBezTo>
                    <a:pt x="79" y="130"/>
                    <a:pt x="79" y="130"/>
                    <a:pt x="79" y="130"/>
                  </a:cubicBezTo>
                  <a:cubicBezTo>
                    <a:pt x="79" y="131"/>
                    <a:pt x="78" y="132"/>
                    <a:pt x="78" y="133"/>
                  </a:cubicBezTo>
                  <a:cubicBezTo>
                    <a:pt x="78" y="133"/>
                    <a:pt x="78" y="133"/>
                    <a:pt x="78" y="133"/>
                  </a:cubicBezTo>
                  <a:cubicBezTo>
                    <a:pt x="74" y="134"/>
                    <a:pt x="70" y="135"/>
                    <a:pt x="65" y="135"/>
                  </a:cubicBezTo>
                  <a:cubicBezTo>
                    <a:pt x="61" y="136"/>
                    <a:pt x="56" y="136"/>
                    <a:pt x="52" y="136"/>
                  </a:cubicBezTo>
                  <a:cubicBezTo>
                    <a:pt x="52" y="136"/>
                    <a:pt x="52" y="136"/>
                    <a:pt x="52" y="136"/>
                  </a:cubicBezTo>
                  <a:cubicBezTo>
                    <a:pt x="52" y="136"/>
                    <a:pt x="52" y="136"/>
                    <a:pt x="52" y="136"/>
                  </a:cubicBezTo>
                  <a:cubicBezTo>
                    <a:pt x="49" y="136"/>
                    <a:pt x="46" y="136"/>
                    <a:pt x="44" y="135"/>
                  </a:cubicBezTo>
                  <a:cubicBezTo>
                    <a:pt x="44" y="135"/>
                    <a:pt x="44" y="135"/>
                    <a:pt x="44" y="135"/>
                  </a:cubicBezTo>
                  <a:cubicBezTo>
                    <a:pt x="43" y="135"/>
                    <a:pt x="43" y="135"/>
                    <a:pt x="43" y="135"/>
                  </a:cubicBezTo>
                  <a:cubicBezTo>
                    <a:pt x="43" y="134"/>
                    <a:pt x="43" y="134"/>
                    <a:pt x="43" y="133"/>
                  </a:cubicBezTo>
                  <a:cubicBezTo>
                    <a:pt x="44" y="133"/>
                    <a:pt x="44" y="133"/>
                    <a:pt x="44" y="133"/>
                  </a:cubicBezTo>
                  <a:moveTo>
                    <a:pt x="48" y="126"/>
                  </a:moveTo>
                  <a:cubicBezTo>
                    <a:pt x="49" y="126"/>
                    <a:pt x="50" y="126"/>
                    <a:pt x="51" y="125"/>
                  </a:cubicBezTo>
                  <a:cubicBezTo>
                    <a:pt x="60" y="125"/>
                    <a:pt x="70" y="124"/>
                    <a:pt x="79" y="124"/>
                  </a:cubicBezTo>
                  <a:cubicBezTo>
                    <a:pt x="79" y="124"/>
                    <a:pt x="79" y="124"/>
                    <a:pt x="79" y="124"/>
                  </a:cubicBezTo>
                  <a:cubicBezTo>
                    <a:pt x="79" y="125"/>
                    <a:pt x="79" y="125"/>
                    <a:pt x="78" y="125"/>
                  </a:cubicBezTo>
                  <a:cubicBezTo>
                    <a:pt x="78" y="126"/>
                    <a:pt x="78" y="126"/>
                    <a:pt x="78" y="126"/>
                  </a:cubicBezTo>
                  <a:cubicBezTo>
                    <a:pt x="78" y="126"/>
                    <a:pt x="78" y="126"/>
                    <a:pt x="78" y="126"/>
                  </a:cubicBezTo>
                  <a:cubicBezTo>
                    <a:pt x="67" y="127"/>
                    <a:pt x="56" y="129"/>
                    <a:pt x="45" y="130"/>
                  </a:cubicBezTo>
                  <a:cubicBezTo>
                    <a:pt x="45" y="130"/>
                    <a:pt x="45" y="130"/>
                    <a:pt x="45" y="130"/>
                  </a:cubicBezTo>
                  <a:cubicBezTo>
                    <a:pt x="44" y="130"/>
                    <a:pt x="44" y="130"/>
                    <a:pt x="44" y="130"/>
                  </a:cubicBezTo>
                  <a:cubicBezTo>
                    <a:pt x="44" y="130"/>
                    <a:pt x="44" y="130"/>
                    <a:pt x="44" y="130"/>
                  </a:cubicBezTo>
                  <a:cubicBezTo>
                    <a:pt x="43" y="129"/>
                    <a:pt x="43" y="129"/>
                    <a:pt x="43" y="129"/>
                  </a:cubicBezTo>
                  <a:cubicBezTo>
                    <a:pt x="43" y="129"/>
                    <a:pt x="43" y="129"/>
                    <a:pt x="43" y="129"/>
                  </a:cubicBezTo>
                  <a:cubicBezTo>
                    <a:pt x="43" y="129"/>
                    <a:pt x="43" y="129"/>
                    <a:pt x="43" y="129"/>
                  </a:cubicBezTo>
                  <a:cubicBezTo>
                    <a:pt x="43" y="129"/>
                    <a:pt x="43" y="128"/>
                    <a:pt x="43" y="128"/>
                  </a:cubicBezTo>
                  <a:cubicBezTo>
                    <a:pt x="43" y="127"/>
                    <a:pt x="43" y="126"/>
                    <a:pt x="43" y="125"/>
                  </a:cubicBezTo>
                  <a:cubicBezTo>
                    <a:pt x="44" y="125"/>
                    <a:pt x="46" y="126"/>
                    <a:pt x="48" y="126"/>
                  </a:cubicBezTo>
                  <a:moveTo>
                    <a:pt x="62" y="119"/>
                  </a:moveTo>
                  <a:cubicBezTo>
                    <a:pt x="66" y="119"/>
                    <a:pt x="69" y="119"/>
                    <a:pt x="73" y="118"/>
                  </a:cubicBezTo>
                  <a:cubicBezTo>
                    <a:pt x="75" y="118"/>
                    <a:pt x="77" y="118"/>
                    <a:pt x="79" y="117"/>
                  </a:cubicBezTo>
                  <a:cubicBezTo>
                    <a:pt x="79" y="118"/>
                    <a:pt x="79" y="119"/>
                    <a:pt x="79" y="120"/>
                  </a:cubicBezTo>
                  <a:cubicBezTo>
                    <a:pt x="79" y="120"/>
                    <a:pt x="79" y="120"/>
                    <a:pt x="79" y="120"/>
                  </a:cubicBezTo>
                  <a:cubicBezTo>
                    <a:pt x="70" y="121"/>
                    <a:pt x="60" y="121"/>
                    <a:pt x="51" y="122"/>
                  </a:cubicBezTo>
                  <a:cubicBezTo>
                    <a:pt x="50" y="122"/>
                    <a:pt x="49" y="122"/>
                    <a:pt x="48" y="122"/>
                  </a:cubicBezTo>
                  <a:cubicBezTo>
                    <a:pt x="48" y="122"/>
                    <a:pt x="48" y="122"/>
                    <a:pt x="48" y="122"/>
                  </a:cubicBezTo>
                  <a:cubicBezTo>
                    <a:pt x="46" y="122"/>
                    <a:pt x="44" y="122"/>
                    <a:pt x="42" y="121"/>
                  </a:cubicBezTo>
                  <a:cubicBezTo>
                    <a:pt x="42" y="121"/>
                    <a:pt x="42" y="120"/>
                    <a:pt x="42" y="120"/>
                  </a:cubicBezTo>
                  <a:cubicBezTo>
                    <a:pt x="42" y="119"/>
                    <a:pt x="42" y="119"/>
                    <a:pt x="42" y="118"/>
                  </a:cubicBezTo>
                  <a:cubicBezTo>
                    <a:pt x="43" y="118"/>
                    <a:pt x="43" y="118"/>
                    <a:pt x="43" y="118"/>
                  </a:cubicBezTo>
                  <a:cubicBezTo>
                    <a:pt x="43" y="118"/>
                    <a:pt x="43" y="118"/>
                    <a:pt x="43" y="118"/>
                  </a:cubicBezTo>
                  <a:cubicBezTo>
                    <a:pt x="49" y="118"/>
                    <a:pt x="56" y="119"/>
                    <a:pt x="62" y="119"/>
                  </a:cubicBezTo>
                  <a:moveTo>
                    <a:pt x="57" y="115"/>
                  </a:moveTo>
                  <a:cubicBezTo>
                    <a:pt x="55" y="115"/>
                    <a:pt x="53" y="115"/>
                    <a:pt x="51" y="115"/>
                  </a:cubicBezTo>
                  <a:cubicBezTo>
                    <a:pt x="53" y="114"/>
                    <a:pt x="55" y="114"/>
                    <a:pt x="57" y="114"/>
                  </a:cubicBezTo>
                  <a:cubicBezTo>
                    <a:pt x="57" y="115"/>
                    <a:pt x="57" y="115"/>
                    <a:pt x="57" y="115"/>
                  </a:cubicBezTo>
                  <a:cubicBezTo>
                    <a:pt x="57" y="115"/>
                    <a:pt x="57" y="115"/>
                    <a:pt x="57" y="115"/>
                  </a:cubicBezTo>
                  <a:moveTo>
                    <a:pt x="70" y="115"/>
                  </a:moveTo>
                  <a:cubicBezTo>
                    <a:pt x="70" y="114"/>
                    <a:pt x="70" y="114"/>
                    <a:pt x="70" y="114"/>
                  </a:cubicBezTo>
                  <a:cubicBezTo>
                    <a:pt x="70" y="114"/>
                    <a:pt x="70" y="114"/>
                    <a:pt x="70" y="114"/>
                  </a:cubicBezTo>
                  <a:cubicBezTo>
                    <a:pt x="73" y="114"/>
                    <a:pt x="75" y="114"/>
                    <a:pt x="77" y="114"/>
                  </a:cubicBezTo>
                  <a:cubicBezTo>
                    <a:pt x="75" y="115"/>
                    <a:pt x="74" y="115"/>
                    <a:pt x="72" y="115"/>
                  </a:cubicBezTo>
                  <a:cubicBezTo>
                    <a:pt x="72" y="115"/>
                    <a:pt x="71" y="115"/>
                    <a:pt x="70" y="115"/>
                  </a:cubicBezTo>
                  <a:moveTo>
                    <a:pt x="62" y="115"/>
                  </a:moveTo>
                  <a:cubicBezTo>
                    <a:pt x="62" y="115"/>
                    <a:pt x="61" y="115"/>
                    <a:pt x="60" y="115"/>
                  </a:cubicBezTo>
                  <a:cubicBezTo>
                    <a:pt x="60" y="115"/>
                    <a:pt x="60" y="115"/>
                    <a:pt x="60" y="115"/>
                  </a:cubicBezTo>
                  <a:cubicBezTo>
                    <a:pt x="60" y="114"/>
                    <a:pt x="60" y="114"/>
                    <a:pt x="60" y="114"/>
                  </a:cubicBezTo>
                  <a:cubicBezTo>
                    <a:pt x="61" y="113"/>
                    <a:pt x="62" y="113"/>
                    <a:pt x="63" y="113"/>
                  </a:cubicBezTo>
                  <a:cubicBezTo>
                    <a:pt x="63" y="113"/>
                    <a:pt x="63" y="113"/>
                    <a:pt x="63" y="113"/>
                  </a:cubicBezTo>
                  <a:cubicBezTo>
                    <a:pt x="65" y="113"/>
                    <a:pt x="66" y="114"/>
                    <a:pt x="67" y="114"/>
                  </a:cubicBezTo>
                  <a:cubicBezTo>
                    <a:pt x="67" y="114"/>
                    <a:pt x="67" y="114"/>
                    <a:pt x="67" y="114"/>
                  </a:cubicBezTo>
                  <a:cubicBezTo>
                    <a:pt x="67" y="115"/>
                    <a:pt x="67" y="115"/>
                    <a:pt x="67" y="115"/>
                  </a:cubicBezTo>
                  <a:cubicBezTo>
                    <a:pt x="66" y="115"/>
                    <a:pt x="64" y="115"/>
                    <a:pt x="62" y="115"/>
                  </a:cubicBezTo>
                  <a:moveTo>
                    <a:pt x="60" y="110"/>
                  </a:moveTo>
                  <a:cubicBezTo>
                    <a:pt x="60" y="99"/>
                    <a:pt x="59" y="88"/>
                    <a:pt x="58" y="77"/>
                  </a:cubicBezTo>
                  <a:cubicBezTo>
                    <a:pt x="58" y="77"/>
                    <a:pt x="58" y="77"/>
                    <a:pt x="58" y="77"/>
                  </a:cubicBezTo>
                  <a:cubicBezTo>
                    <a:pt x="60" y="76"/>
                    <a:pt x="62" y="75"/>
                    <a:pt x="63" y="74"/>
                  </a:cubicBezTo>
                  <a:cubicBezTo>
                    <a:pt x="63" y="73"/>
                    <a:pt x="63" y="73"/>
                    <a:pt x="64" y="72"/>
                  </a:cubicBezTo>
                  <a:cubicBezTo>
                    <a:pt x="64" y="72"/>
                    <a:pt x="64" y="72"/>
                    <a:pt x="64" y="72"/>
                  </a:cubicBezTo>
                  <a:cubicBezTo>
                    <a:pt x="65" y="74"/>
                    <a:pt x="67" y="74"/>
                    <a:pt x="69" y="75"/>
                  </a:cubicBezTo>
                  <a:cubicBezTo>
                    <a:pt x="67" y="84"/>
                    <a:pt x="67" y="94"/>
                    <a:pt x="67" y="103"/>
                  </a:cubicBezTo>
                  <a:cubicBezTo>
                    <a:pt x="67" y="105"/>
                    <a:pt x="67" y="108"/>
                    <a:pt x="67" y="110"/>
                  </a:cubicBezTo>
                  <a:cubicBezTo>
                    <a:pt x="66" y="110"/>
                    <a:pt x="65" y="110"/>
                    <a:pt x="63" y="110"/>
                  </a:cubicBezTo>
                  <a:cubicBezTo>
                    <a:pt x="62" y="110"/>
                    <a:pt x="61" y="110"/>
                    <a:pt x="60" y="110"/>
                  </a:cubicBezTo>
                  <a:moveTo>
                    <a:pt x="74" y="70"/>
                  </a:moveTo>
                  <a:cubicBezTo>
                    <a:pt x="75" y="62"/>
                    <a:pt x="77" y="55"/>
                    <a:pt x="80" y="47"/>
                  </a:cubicBezTo>
                  <a:cubicBezTo>
                    <a:pt x="80" y="46"/>
                    <a:pt x="81" y="45"/>
                    <a:pt x="81" y="44"/>
                  </a:cubicBezTo>
                  <a:cubicBezTo>
                    <a:pt x="82" y="44"/>
                    <a:pt x="82" y="44"/>
                    <a:pt x="82" y="44"/>
                  </a:cubicBezTo>
                  <a:cubicBezTo>
                    <a:pt x="83" y="44"/>
                    <a:pt x="83" y="44"/>
                    <a:pt x="83" y="44"/>
                  </a:cubicBezTo>
                  <a:cubicBezTo>
                    <a:pt x="83" y="44"/>
                    <a:pt x="83" y="45"/>
                    <a:pt x="83" y="46"/>
                  </a:cubicBezTo>
                  <a:cubicBezTo>
                    <a:pt x="83" y="46"/>
                    <a:pt x="83" y="46"/>
                    <a:pt x="83" y="46"/>
                  </a:cubicBezTo>
                  <a:cubicBezTo>
                    <a:pt x="83" y="52"/>
                    <a:pt x="81" y="59"/>
                    <a:pt x="78" y="65"/>
                  </a:cubicBezTo>
                  <a:cubicBezTo>
                    <a:pt x="77" y="67"/>
                    <a:pt x="75" y="69"/>
                    <a:pt x="74" y="70"/>
                  </a:cubicBezTo>
                  <a:moveTo>
                    <a:pt x="53" y="72"/>
                  </a:moveTo>
                  <a:cubicBezTo>
                    <a:pt x="53" y="71"/>
                    <a:pt x="52" y="71"/>
                    <a:pt x="51" y="71"/>
                  </a:cubicBezTo>
                  <a:cubicBezTo>
                    <a:pt x="46" y="66"/>
                    <a:pt x="42" y="60"/>
                    <a:pt x="38" y="54"/>
                  </a:cubicBezTo>
                  <a:cubicBezTo>
                    <a:pt x="37" y="52"/>
                    <a:pt x="36" y="50"/>
                    <a:pt x="36" y="48"/>
                  </a:cubicBezTo>
                  <a:cubicBezTo>
                    <a:pt x="36" y="48"/>
                    <a:pt x="36" y="48"/>
                    <a:pt x="36" y="48"/>
                  </a:cubicBezTo>
                  <a:cubicBezTo>
                    <a:pt x="36" y="46"/>
                    <a:pt x="37" y="44"/>
                    <a:pt x="39" y="43"/>
                  </a:cubicBezTo>
                  <a:cubicBezTo>
                    <a:pt x="40" y="43"/>
                    <a:pt x="41" y="42"/>
                    <a:pt x="42" y="42"/>
                  </a:cubicBezTo>
                  <a:cubicBezTo>
                    <a:pt x="42" y="42"/>
                    <a:pt x="42" y="42"/>
                    <a:pt x="42" y="42"/>
                  </a:cubicBezTo>
                  <a:cubicBezTo>
                    <a:pt x="42" y="42"/>
                    <a:pt x="42" y="42"/>
                    <a:pt x="42" y="42"/>
                  </a:cubicBezTo>
                  <a:cubicBezTo>
                    <a:pt x="43" y="42"/>
                    <a:pt x="43" y="43"/>
                    <a:pt x="44" y="43"/>
                  </a:cubicBezTo>
                  <a:cubicBezTo>
                    <a:pt x="46" y="44"/>
                    <a:pt x="47" y="46"/>
                    <a:pt x="48" y="49"/>
                  </a:cubicBezTo>
                  <a:cubicBezTo>
                    <a:pt x="50" y="57"/>
                    <a:pt x="52" y="64"/>
                    <a:pt x="53" y="72"/>
                  </a:cubicBezTo>
                  <a:moveTo>
                    <a:pt x="64" y="63"/>
                  </a:moveTo>
                  <a:cubicBezTo>
                    <a:pt x="63" y="60"/>
                    <a:pt x="63" y="57"/>
                    <a:pt x="63" y="54"/>
                  </a:cubicBezTo>
                  <a:cubicBezTo>
                    <a:pt x="63" y="51"/>
                    <a:pt x="64" y="47"/>
                    <a:pt x="64" y="43"/>
                  </a:cubicBezTo>
                  <a:cubicBezTo>
                    <a:pt x="65" y="43"/>
                    <a:pt x="65" y="42"/>
                    <a:pt x="65" y="42"/>
                  </a:cubicBezTo>
                  <a:cubicBezTo>
                    <a:pt x="65" y="41"/>
                    <a:pt x="66" y="41"/>
                    <a:pt x="66" y="41"/>
                  </a:cubicBezTo>
                  <a:cubicBezTo>
                    <a:pt x="66" y="41"/>
                    <a:pt x="66" y="41"/>
                    <a:pt x="66" y="41"/>
                  </a:cubicBezTo>
                  <a:cubicBezTo>
                    <a:pt x="66" y="41"/>
                    <a:pt x="66" y="41"/>
                    <a:pt x="66" y="41"/>
                  </a:cubicBezTo>
                  <a:cubicBezTo>
                    <a:pt x="67" y="41"/>
                    <a:pt x="68" y="41"/>
                    <a:pt x="68" y="42"/>
                  </a:cubicBezTo>
                  <a:cubicBezTo>
                    <a:pt x="68" y="43"/>
                    <a:pt x="69" y="43"/>
                    <a:pt x="69" y="44"/>
                  </a:cubicBezTo>
                  <a:cubicBezTo>
                    <a:pt x="69" y="45"/>
                    <a:pt x="68" y="46"/>
                    <a:pt x="68" y="47"/>
                  </a:cubicBezTo>
                  <a:cubicBezTo>
                    <a:pt x="68" y="52"/>
                    <a:pt x="66" y="58"/>
                    <a:pt x="64" y="63"/>
                  </a:cubicBezTo>
                  <a:moveTo>
                    <a:pt x="41" y="114"/>
                  </a:moveTo>
                  <a:cubicBezTo>
                    <a:pt x="41" y="113"/>
                    <a:pt x="41" y="113"/>
                    <a:pt x="41" y="113"/>
                  </a:cubicBezTo>
                  <a:cubicBezTo>
                    <a:pt x="38" y="110"/>
                    <a:pt x="37" y="107"/>
                    <a:pt x="36" y="104"/>
                  </a:cubicBezTo>
                  <a:cubicBezTo>
                    <a:pt x="36" y="102"/>
                    <a:pt x="36" y="100"/>
                    <a:pt x="36" y="98"/>
                  </a:cubicBezTo>
                  <a:cubicBezTo>
                    <a:pt x="35" y="93"/>
                    <a:pt x="33" y="89"/>
                    <a:pt x="30" y="85"/>
                  </a:cubicBezTo>
                  <a:cubicBezTo>
                    <a:pt x="28" y="81"/>
                    <a:pt x="25" y="78"/>
                    <a:pt x="23" y="73"/>
                  </a:cubicBezTo>
                  <a:cubicBezTo>
                    <a:pt x="20" y="66"/>
                    <a:pt x="18" y="59"/>
                    <a:pt x="18" y="51"/>
                  </a:cubicBezTo>
                  <a:cubicBezTo>
                    <a:pt x="18" y="39"/>
                    <a:pt x="22" y="27"/>
                    <a:pt x="29" y="18"/>
                  </a:cubicBezTo>
                  <a:cubicBezTo>
                    <a:pt x="36" y="10"/>
                    <a:pt x="47" y="4"/>
                    <a:pt x="60" y="4"/>
                  </a:cubicBezTo>
                  <a:cubicBezTo>
                    <a:pt x="61" y="4"/>
                    <a:pt x="61" y="4"/>
                    <a:pt x="62" y="4"/>
                  </a:cubicBezTo>
                  <a:cubicBezTo>
                    <a:pt x="79" y="5"/>
                    <a:pt x="89" y="10"/>
                    <a:pt x="96" y="18"/>
                  </a:cubicBezTo>
                  <a:cubicBezTo>
                    <a:pt x="103" y="26"/>
                    <a:pt x="105" y="37"/>
                    <a:pt x="105" y="47"/>
                  </a:cubicBezTo>
                  <a:cubicBezTo>
                    <a:pt x="105" y="59"/>
                    <a:pt x="101" y="72"/>
                    <a:pt x="96" y="78"/>
                  </a:cubicBezTo>
                  <a:cubicBezTo>
                    <a:pt x="90" y="86"/>
                    <a:pt x="89" y="91"/>
                    <a:pt x="88" y="97"/>
                  </a:cubicBezTo>
                  <a:cubicBezTo>
                    <a:pt x="86" y="100"/>
                    <a:pt x="86" y="103"/>
                    <a:pt x="85" y="106"/>
                  </a:cubicBezTo>
                  <a:cubicBezTo>
                    <a:pt x="85" y="108"/>
                    <a:pt x="84" y="110"/>
                    <a:pt x="82" y="112"/>
                  </a:cubicBezTo>
                  <a:cubicBezTo>
                    <a:pt x="82" y="112"/>
                    <a:pt x="82" y="112"/>
                    <a:pt x="81" y="111"/>
                  </a:cubicBezTo>
                  <a:cubicBezTo>
                    <a:pt x="81" y="111"/>
                    <a:pt x="81" y="111"/>
                    <a:pt x="80" y="111"/>
                  </a:cubicBezTo>
                  <a:cubicBezTo>
                    <a:pt x="77" y="111"/>
                    <a:pt x="74" y="110"/>
                    <a:pt x="70" y="110"/>
                  </a:cubicBezTo>
                  <a:cubicBezTo>
                    <a:pt x="70" y="108"/>
                    <a:pt x="70" y="106"/>
                    <a:pt x="70" y="103"/>
                  </a:cubicBezTo>
                  <a:cubicBezTo>
                    <a:pt x="70" y="93"/>
                    <a:pt x="71" y="84"/>
                    <a:pt x="73" y="74"/>
                  </a:cubicBezTo>
                  <a:cubicBezTo>
                    <a:pt x="73" y="74"/>
                    <a:pt x="74" y="74"/>
                    <a:pt x="74" y="73"/>
                  </a:cubicBezTo>
                  <a:cubicBezTo>
                    <a:pt x="77" y="72"/>
                    <a:pt x="79" y="69"/>
                    <a:pt x="81" y="67"/>
                  </a:cubicBezTo>
                  <a:cubicBezTo>
                    <a:pt x="85" y="60"/>
                    <a:pt x="87" y="53"/>
                    <a:pt x="87" y="46"/>
                  </a:cubicBezTo>
                  <a:cubicBezTo>
                    <a:pt x="87" y="46"/>
                    <a:pt x="87" y="46"/>
                    <a:pt x="87" y="46"/>
                  </a:cubicBezTo>
                  <a:cubicBezTo>
                    <a:pt x="86" y="45"/>
                    <a:pt x="87" y="43"/>
                    <a:pt x="85" y="42"/>
                  </a:cubicBezTo>
                  <a:cubicBezTo>
                    <a:pt x="85" y="41"/>
                    <a:pt x="83" y="41"/>
                    <a:pt x="82" y="41"/>
                  </a:cubicBezTo>
                  <a:cubicBezTo>
                    <a:pt x="82" y="41"/>
                    <a:pt x="82" y="41"/>
                    <a:pt x="82" y="41"/>
                  </a:cubicBezTo>
                  <a:cubicBezTo>
                    <a:pt x="81" y="41"/>
                    <a:pt x="80" y="41"/>
                    <a:pt x="79" y="42"/>
                  </a:cubicBezTo>
                  <a:cubicBezTo>
                    <a:pt x="77" y="43"/>
                    <a:pt x="77" y="45"/>
                    <a:pt x="76" y="46"/>
                  </a:cubicBezTo>
                  <a:cubicBezTo>
                    <a:pt x="73" y="54"/>
                    <a:pt x="71" y="63"/>
                    <a:pt x="70" y="71"/>
                  </a:cubicBezTo>
                  <a:cubicBezTo>
                    <a:pt x="70" y="71"/>
                    <a:pt x="70" y="71"/>
                    <a:pt x="70" y="71"/>
                  </a:cubicBezTo>
                  <a:cubicBezTo>
                    <a:pt x="70" y="71"/>
                    <a:pt x="70" y="71"/>
                    <a:pt x="70" y="71"/>
                  </a:cubicBezTo>
                  <a:cubicBezTo>
                    <a:pt x="68" y="71"/>
                    <a:pt x="67" y="71"/>
                    <a:pt x="66" y="70"/>
                  </a:cubicBezTo>
                  <a:cubicBezTo>
                    <a:pt x="66" y="70"/>
                    <a:pt x="66" y="69"/>
                    <a:pt x="66" y="69"/>
                  </a:cubicBezTo>
                  <a:cubicBezTo>
                    <a:pt x="69" y="62"/>
                    <a:pt x="71" y="55"/>
                    <a:pt x="72" y="47"/>
                  </a:cubicBezTo>
                  <a:cubicBezTo>
                    <a:pt x="72" y="46"/>
                    <a:pt x="72" y="45"/>
                    <a:pt x="72" y="44"/>
                  </a:cubicBezTo>
                  <a:cubicBezTo>
                    <a:pt x="72" y="43"/>
                    <a:pt x="72" y="42"/>
                    <a:pt x="71" y="40"/>
                  </a:cubicBezTo>
                  <a:cubicBezTo>
                    <a:pt x="70" y="39"/>
                    <a:pt x="69" y="37"/>
                    <a:pt x="66" y="37"/>
                  </a:cubicBezTo>
                  <a:cubicBezTo>
                    <a:pt x="66" y="37"/>
                    <a:pt x="66" y="37"/>
                    <a:pt x="66" y="37"/>
                  </a:cubicBezTo>
                  <a:cubicBezTo>
                    <a:pt x="66" y="37"/>
                    <a:pt x="65" y="37"/>
                    <a:pt x="64" y="37"/>
                  </a:cubicBezTo>
                  <a:cubicBezTo>
                    <a:pt x="63" y="38"/>
                    <a:pt x="62" y="39"/>
                    <a:pt x="62" y="40"/>
                  </a:cubicBezTo>
                  <a:cubicBezTo>
                    <a:pt x="61" y="41"/>
                    <a:pt x="61" y="42"/>
                    <a:pt x="61" y="43"/>
                  </a:cubicBezTo>
                  <a:cubicBezTo>
                    <a:pt x="60" y="46"/>
                    <a:pt x="60" y="50"/>
                    <a:pt x="60" y="54"/>
                  </a:cubicBezTo>
                  <a:cubicBezTo>
                    <a:pt x="60" y="58"/>
                    <a:pt x="60" y="63"/>
                    <a:pt x="61" y="67"/>
                  </a:cubicBezTo>
                  <a:cubicBezTo>
                    <a:pt x="61" y="67"/>
                    <a:pt x="61" y="68"/>
                    <a:pt x="62" y="69"/>
                  </a:cubicBezTo>
                  <a:cubicBezTo>
                    <a:pt x="61" y="70"/>
                    <a:pt x="61" y="71"/>
                    <a:pt x="60" y="72"/>
                  </a:cubicBezTo>
                  <a:cubicBezTo>
                    <a:pt x="59" y="72"/>
                    <a:pt x="58" y="73"/>
                    <a:pt x="57" y="73"/>
                  </a:cubicBezTo>
                  <a:cubicBezTo>
                    <a:pt x="57" y="73"/>
                    <a:pt x="57" y="73"/>
                    <a:pt x="57" y="73"/>
                  </a:cubicBezTo>
                  <a:cubicBezTo>
                    <a:pt x="55" y="65"/>
                    <a:pt x="54" y="56"/>
                    <a:pt x="51" y="48"/>
                  </a:cubicBezTo>
                  <a:cubicBezTo>
                    <a:pt x="50" y="45"/>
                    <a:pt x="49" y="42"/>
                    <a:pt x="46" y="40"/>
                  </a:cubicBezTo>
                  <a:cubicBezTo>
                    <a:pt x="45" y="39"/>
                    <a:pt x="43" y="39"/>
                    <a:pt x="42" y="39"/>
                  </a:cubicBezTo>
                  <a:cubicBezTo>
                    <a:pt x="40" y="39"/>
                    <a:pt x="38" y="39"/>
                    <a:pt x="37" y="40"/>
                  </a:cubicBezTo>
                  <a:cubicBezTo>
                    <a:pt x="34" y="42"/>
                    <a:pt x="33" y="45"/>
                    <a:pt x="33" y="48"/>
                  </a:cubicBezTo>
                  <a:cubicBezTo>
                    <a:pt x="33" y="48"/>
                    <a:pt x="33" y="48"/>
                    <a:pt x="33" y="48"/>
                  </a:cubicBezTo>
                  <a:cubicBezTo>
                    <a:pt x="33" y="51"/>
                    <a:pt x="34" y="53"/>
                    <a:pt x="35" y="55"/>
                  </a:cubicBezTo>
                  <a:cubicBezTo>
                    <a:pt x="39" y="62"/>
                    <a:pt x="43" y="68"/>
                    <a:pt x="49" y="73"/>
                  </a:cubicBezTo>
                  <a:cubicBezTo>
                    <a:pt x="50" y="74"/>
                    <a:pt x="52" y="76"/>
                    <a:pt x="54" y="76"/>
                  </a:cubicBezTo>
                  <a:cubicBezTo>
                    <a:pt x="56" y="88"/>
                    <a:pt x="57" y="99"/>
                    <a:pt x="57" y="110"/>
                  </a:cubicBezTo>
                  <a:cubicBezTo>
                    <a:pt x="52" y="111"/>
                    <a:pt x="47" y="112"/>
                    <a:pt x="43" y="114"/>
                  </a:cubicBezTo>
                  <a:cubicBezTo>
                    <a:pt x="42" y="114"/>
                    <a:pt x="42" y="114"/>
                    <a:pt x="42" y="114"/>
                  </a:cubicBezTo>
                  <a:cubicBezTo>
                    <a:pt x="41" y="114"/>
                    <a:pt x="41" y="114"/>
                    <a:pt x="41" y="114"/>
                  </a:cubicBezTo>
                  <a:cubicBezTo>
                    <a:pt x="41" y="114"/>
                    <a:pt x="41" y="114"/>
                    <a:pt x="41" y="114"/>
                  </a:cubicBezTo>
                  <a:cubicBezTo>
                    <a:pt x="41" y="114"/>
                    <a:pt x="41" y="114"/>
                    <a:pt x="41" y="114"/>
                  </a:cubicBezTo>
                  <a:moveTo>
                    <a:pt x="60" y="0"/>
                  </a:moveTo>
                  <a:cubicBezTo>
                    <a:pt x="60" y="0"/>
                    <a:pt x="60" y="0"/>
                    <a:pt x="60" y="0"/>
                  </a:cubicBezTo>
                  <a:cubicBezTo>
                    <a:pt x="46" y="0"/>
                    <a:pt x="34" y="7"/>
                    <a:pt x="26" y="16"/>
                  </a:cubicBezTo>
                  <a:cubicBezTo>
                    <a:pt x="19" y="26"/>
                    <a:pt x="14" y="38"/>
                    <a:pt x="14" y="51"/>
                  </a:cubicBezTo>
                  <a:cubicBezTo>
                    <a:pt x="14" y="59"/>
                    <a:pt x="16" y="67"/>
                    <a:pt x="20" y="75"/>
                  </a:cubicBezTo>
                  <a:cubicBezTo>
                    <a:pt x="22" y="79"/>
                    <a:pt x="25" y="83"/>
                    <a:pt x="27" y="87"/>
                  </a:cubicBezTo>
                  <a:cubicBezTo>
                    <a:pt x="30" y="91"/>
                    <a:pt x="32" y="95"/>
                    <a:pt x="32" y="99"/>
                  </a:cubicBezTo>
                  <a:cubicBezTo>
                    <a:pt x="33" y="100"/>
                    <a:pt x="32" y="102"/>
                    <a:pt x="33" y="104"/>
                  </a:cubicBezTo>
                  <a:cubicBezTo>
                    <a:pt x="33" y="109"/>
                    <a:pt x="35" y="112"/>
                    <a:pt x="38" y="115"/>
                  </a:cubicBezTo>
                  <a:cubicBezTo>
                    <a:pt x="39" y="117"/>
                    <a:pt x="39" y="118"/>
                    <a:pt x="39" y="120"/>
                  </a:cubicBezTo>
                  <a:cubicBezTo>
                    <a:pt x="39" y="121"/>
                    <a:pt x="39" y="121"/>
                    <a:pt x="39" y="122"/>
                  </a:cubicBezTo>
                  <a:cubicBezTo>
                    <a:pt x="39" y="123"/>
                    <a:pt x="39" y="124"/>
                    <a:pt x="39" y="125"/>
                  </a:cubicBezTo>
                  <a:cubicBezTo>
                    <a:pt x="39" y="126"/>
                    <a:pt x="39" y="127"/>
                    <a:pt x="39" y="128"/>
                  </a:cubicBezTo>
                  <a:cubicBezTo>
                    <a:pt x="39" y="129"/>
                    <a:pt x="39" y="129"/>
                    <a:pt x="40" y="130"/>
                  </a:cubicBezTo>
                  <a:cubicBezTo>
                    <a:pt x="40" y="130"/>
                    <a:pt x="40" y="131"/>
                    <a:pt x="40" y="131"/>
                  </a:cubicBezTo>
                  <a:cubicBezTo>
                    <a:pt x="40" y="132"/>
                    <a:pt x="39" y="134"/>
                    <a:pt x="39" y="135"/>
                  </a:cubicBezTo>
                  <a:cubicBezTo>
                    <a:pt x="39" y="136"/>
                    <a:pt x="39" y="136"/>
                    <a:pt x="39" y="136"/>
                  </a:cubicBezTo>
                  <a:cubicBezTo>
                    <a:pt x="39" y="136"/>
                    <a:pt x="39" y="136"/>
                    <a:pt x="39" y="135"/>
                  </a:cubicBezTo>
                  <a:cubicBezTo>
                    <a:pt x="38" y="133"/>
                    <a:pt x="36" y="132"/>
                    <a:pt x="34" y="131"/>
                  </a:cubicBezTo>
                  <a:cubicBezTo>
                    <a:pt x="34" y="131"/>
                    <a:pt x="34" y="131"/>
                    <a:pt x="34" y="131"/>
                  </a:cubicBezTo>
                  <a:cubicBezTo>
                    <a:pt x="34" y="131"/>
                    <a:pt x="34" y="131"/>
                    <a:pt x="34" y="131"/>
                  </a:cubicBezTo>
                  <a:cubicBezTo>
                    <a:pt x="34" y="131"/>
                    <a:pt x="34" y="131"/>
                    <a:pt x="34" y="131"/>
                  </a:cubicBezTo>
                  <a:cubicBezTo>
                    <a:pt x="33" y="130"/>
                    <a:pt x="33" y="130"/>
                    <a:pt x="32" y="130"/>
                  </a:cubicBezTo>
                  <a:cubicBezTo>
                    <a:pt x="32" y="130"/>
                    <a:pt x="32" y="130"/>
                    <a:pt x="32" y="130"/>
                  </a:cubicBezTo>
                  <a:cubicBezTo>
                    <a:pt x="30" y="130"/>
                    <a:pt x="28" y="131"/>
                    <a:pt x="26" y="132"/>
                  </a:cubicBezTo>
                  <a:cubicBezTo>
                    <a:pt x="24" y="134"/>
                    <a:pt x="23" y="135"/>
                    <a:pt x="22" y="137"/>
                  </a:cubicBezTo>
                  <a:cubicBezTo>
                    <a:pt x="14" y="151"/>
                    <a:pt x="11" y="162"/>
                    <a:pt x="4" y="175"/>
                  </a:cubicBezTo>
                  <a:cubicBezTo>
                    <a:pt x="3" y="176"/>
                    <a:pt x="3" y="177"/>
                    <a:pt x="2" y="178"/>
                  </a:cubicBezTo>
                  <a:cubicBezTo>
                    <a:pt x="2" y="180"/>
                    <a:pt x="1" y="181"/>
                    <a:pt x="1" y="182"/>
                  </a:cubicBezTo>
                  <a:cubicBezTo>
                    <a:pt x="0" y="183"/>
                    <a:pt x="0" y="184"/>
                    <a:pt x="0" y="185"/>
                  </a:cubicBezTo>
                  <a:cubicBezTo>
                    <a:pt x="0" y="187"/>
                    <a:pt x="1" y="189"/>
                    <a:pt x="1" y="191"/>
                  </a:cubicBezTo>
                  <a:cubicBezTo>
                    <a:pt x="3" y="195"/>
                    <a:pt x="5" y="200"/>
                    <a:pt x="7" y="204"/>
                  </a:cubicBezTo>
                  <a:cubicBezTo>
                    <a:pt x="9" y="208"/>
                    <a:pt x="10" y="211"/>
                    <a:pt x="12" y="215"/>
                  </a:cubicBezTo>
                  <a:cubicBezTo>
                    <a:pt x="12" y="217"/>
                    <a:pt x="13" y="220"/>
                    <a:pt x="14" y="222"/>
                  </a:cubicBezTo>
                  <a:cubicBezTo>
                    <a:pt x="15" y="225"/>
                    <a:pt x="16" y="228"/>
                    <a:pt x="16" y="230"/>
                  </a:cubicBezTo>
                  <a:cubicBezTo>
                    <a:pt x="17" y="234"/>
                    <a:pt x="17" y="238"/>
                    <a:pt x="20" y="241"/>
                  </a:cubicBezTo>
                  <a:cubicBezTo>
                    <a:pt x="21" y="243"/>
                    <a:pt x="23" y="247"/>
                    <a:pt x="27" y="253"/>
                  </a:cubicBezTo>
                  <a:cubicBezTo>
                    <a:pt x="30" y="259"/>
                    <a:pt x="35" y="266"/>
                    <a:pt x="40" y="273"/>
                  </a:cubicBezTo>
                  <a:cubicBezTo>
                    <a:pt x="40" y="276"/>
                    <a:pt x="40" y="279"/>
                    <a:pt x="40" y="282"/>
                  </a:cubicBezTo>
                  <a:cubicBezTo>
                    <a:pt x="37" y="282"/>
                    <a:pt x="35" y="283"/>
                    <a:pt x="34" y="285"/>
                  </a:cubicBezTo>
                  <a:cubicBezTo>
                    <a:pt x="32" y="286"/>
                    <a:pt x="32" y="288"/>
                    <a:pt x="32" y="289"/>
                  </a:cubicBezTo>
                  <a:cubicBezTo>
                    <a:pt x="32" y="290"/>
                    <a:pt x="32" y="290"/>
                    <a:pt x="32" y="290"/>
                  </a:cubicBezTo>
                  <a:cubicBezTo>
                    <a:pt x="32" y="290"/>
                    <a:pt x="32" y="290"/>
                    <a:pt x="32" y="290"/>
                  </a:cubicBezTo>
                  <a:cubicBezTo>
                    <a:pt x="32" y="290"/>
                    <a:pt x="32" y="291"/>
                    <a:pt x="32" y="291"/>
                  </a:cubicBezTo>
                  <a:cubicBezTo>
                    <a:pt x="32" y="293"/>
                    <a:pt x="32" y="295"/>
                    <a:pt x="32" y="297"/>
                  </a:cubicBezTo>
                  <a:cubicBezTo>
                    <a:pt x="31" y="298"/>
                    <a:pt x="29" y="298"/>
                    <a:pt x="28" y="299"/>
                  </a:cubicBezTo>
                  <a:cubicBezTo>
                    <a:pt x="27" y="300"/>
                    <a:pt x="26" y="302"/>
                    <a:pt x="26" y="303"/>
                  </a:cubicBezTo>
                  <a:cubicBezTo>
                    <a:pt x="26" y="304"/>
                    <a:pt x="26" y="305"/>
                    <a:pt x="26" y="305"/>
                  </a:cubicBezTo>
                  <a:cubicBezTo>
                    <a:pt x="26" y="305"/>
                    <a:pt x="26" y="305"/>
                    <a:pt x="26" y="305"/>
                  </a:cubicBezTo>
                  <a:cubicBezTo>
                    <a:pt x="25" y="316"/>
                    <a:pt x="24" y="327"/>
                    <a:pt x="24" y="337"/>
                  </a:cubicBezTo>
                  <a:cubicBezTo>
                    <a:pt x="24" y="338"/>
                    <a:pt x="25" y="339"/>
                    <a:pt x="26" y="339"/>
                  </a:cubicBezTo>
                  <a:cubicBezTo>
                    <a:pt x="26" y="339"/>
                    <a:pt x="26" y="339"/>
                    <a:pt x="26" y="339"/>
                  </a:cubicBezTo>
                  <a:cubicBezTo>
                    <a:pt x="27" y="339"/>
                    <a:pt x="28" y="338"/>
                    <a:pt x="28" y="337"/>
                  </a:cubicBezTo>
                  <a:cubicBezTo>
                    <a:pt x="28" y="328"/>
                    <a:pt x="29" y="318"/>
                    <a:pt x="29" y="308"/>
                  </a:cubicBezTo>
                  <a:cubicBezTo>
                    <a:pt x="30" y="309"/>
                    <a:pt x="31" y="309"/>
                    <a:pt x="32" y="309"/>
                  </a:cubicBezTo>
                  <a:cubicBezTo>
                    <a:pt x="32" y="310"/>
                    <a:pt x="32" y="310"/>
                    <a:pt x="32" y="310"/>
                  </a:cubicBezTo>
                  <a:cubicBezTo>
                    <a:pt x="32" y="311"/>
                    <a:pt x="33" y="311"/>
                    <a:pt x="34" y="311"/>
                  </a:cubicBezTo>
                  <a:cubicBezTo>
                    <a:pt x="34" y="311"/>
                    <a:pt x="34" y="311"/>
                    <a:pt x="34" y="311"/>
                  </a:cubicBezTo>
                  <a:cubicBezTo>
                    <a:pt x="34" y="311"/>
                    <a:pt x="35" y="311"/>
                    <a:pt x="35" y="311"/>
                  </a:cubicBezTo>
                  <a:cubicBezTo>
                    <a:pt x="43" y="313"/>
                    <a:pt x="51" y="314"/>
                    <a:pt x="60" y="314"/>
                  </a:cubicBezTo>
                  <a:cubicBezTo>
                    <a:pt x="64" y="314"/>
                    <a:pt x="69" y="314"/>
                    <a:pt x="74" y="313"/>
                  </a:cubicBezTo>
                  <a:cubicBezTo>
                    <a:pt x="75" y="313"/>
                    <a:pt x="76" y="313"/>
                    <a:pt x="77" y="313"/>
                  </a:cubicBezTo>
                  <a:cubicBezTo>
                    <a:pt x="77" y="314"/>
                    <a:pt x="76" y="315"/>
                    <a:pt x="75" y="316"/>
                  </a:cubicBezTo>
                  <a:cubicBezTo>
                    <a:pt x="76" y="317"/>
                    <a:pt x="76" y="317"/>
                    <a:pt x="76" y="317"/>
                  </a:cubicBezTo>
                  <a:cubicBezTo>
                    <a:pt x="77" y="316"/>
                    <a:pt x="79" y="314"/>
                    <a:pt x="80" y="313"/>
                  </a:cubicBezTo>
                  <a:cubicBezTo>
                    <a:pt x="81" y="313"/>
                    <a:pt x="83" y="313"/>
                    <a:pt x="84" y="312"/>
                  </a:cubicBezTo>
                  <a:cubicBezTo>
                    <a:pt x="82" y="314"/>
                    <a:pt x="81" y="316"/>
                    <a:pt x="79" y="319"/>
                  </a:cubicBezTo>
                  <a:cubicBezTo>
                    <a:pt x="80" y="320"/>
                    <a:pt x="80" y="320"/>
                    <a:pt x="80" y="320"/>
                  </a:cubicBezTo>
                  <a:cubicBezTo>
                    <a:pt x="82" y="317"/>
                    <a:pt x="85" y="314"/>
                    <a:pt x="87" y="312"/>
                  </a:cubicBezTo>
                  <a:cubicBezTo>
                    <a:pt x="90" y="311"/>
                    <a:pt x="92" y="311"/>
                    <a:pt x="95" y="310"/>
                  </a:cubicBezTo>
                  <a:cubicBezTo>
                    <a:pt x="90" y="315"/>
                    <a:pt x="85" y="321"/>
                    <a:pt x="81" y="327"/>
                  </a:cubicBezTo>
                  <a:cubicBezTo>
                    <a:pt x="82" y="328"/>
                    <a:pt x="82" y="328"/>
                    <a:pt x="82" y="328"/>
                  </a:cubicBezTo>
                  <a:cubicBezTo>
                    <a:pt x="88" y="321"/>
                    <a:pt x="93" y="315"/>
                    <a:pt x="99" y="308"/>
                  </a:cubicBezTo>
                  <a:cubicBezTo>
                    <a:pt x="99" y="308"/>
                    <a:pt x="100" y="308"/>
                    <a:pt x="101" y="307"/>
                  </a:cubicBezTo>
                  <a:cubicBezTo>
                    <a:pt x="101" y="307"/>
                    <a:pt x="101" y="307"/>
                    <a:pt x="101" y="307"/>
                  </a:cubicBezTo>
                  <a:cubicBezTo>
                    <a:pt x="101" y="307"/>
                    <a:pt x="101" y="307"/>
                    <a:pt x="101" y="307"/>
                  </a:cubicBezTo>
                  <a:cubicBezTo>
                    <a:pt x="101" y="307"/>
                    <a:pt x="102" y="307"/>
                    <a:pt x="102" y="306"/>
                  </a:cubicBezTo>
                  <a:cubicBezTo>
                    <a:pt x="103" y="306"/>
                    <a:pt x="103" y="306"/>
                    <a:pt x="103" y="306"/>
                  </a:cubicBezTo>
                  <a:cubicBezTo>
                    <a:pt x="103" y="307"/>
                    <a:pt x="103" y="307"/>
                    <a:pt x="103" y="308"/>
                  </a:cubicBezTo>
                  <a:cubicBezTo>
                    <a:pt x="102" y="308"/>
                    <a:pt x="102" y="308"/>
                    <a:pt x="102" y="308"/>
                  </a:cubicBezTo>
                  <a:cubicBezTo>
                    <a:pt x="96" y="315"/>
                    <a:pt x="90" y="322"/>
                    <a:pt x="84" y="329"/>
                  </a:cubicBezTo>
                  <a:cubicBezTo>
                    <a:pt x="84" y="329"/>
                    <a:pt x="84" y="329"/>
                    <a:pt x="84" y="329"/>
                  </a:cubicBezTo>
                  <a:cubicBezTo>
                    <a:pt x="84" y="330"/>
                    <a:pt x="84" y="330"/>
                    <a:pt x="84" y="330"/>
                  </a:cubicBezTo>
                  <a:cubicBezTo>
                    <a:pt x="84" y="332"/>
                    <a:pt x="84" y="332"/>
                    <a:pt x="84" y="332"/>
                  </a:cubicBezTo>
                  <a:cubicBezTo>
                    <a:pt x="85" y="331"/>
                    <a:pt x="85" y="331"/>
                    <a:pt x="85" y="331"/>
                  </a:cubicBezTo>
                  <a:cubicBezTo>
                    <a:pt x="85" y="331"/>
                    <a:pt x="85" y="331"/>
                    <a:pt x="85" y="331"/>
                  </a:cubicBezTo>
                  <a:cubicBezTo>
                    <a:pt x="86" y="331"/>
                    <a:pt x="86" y="331"/>
                    <a:pt x="86" y="331"/>
                  </a:cubicBezTo>
                  <a:cubicBezTo>
                    <a:pt x="86" y="330"/>
                    <a:pt x="86" y="330"/>
                    <a:pt x="86" y="330"/>
                  </a:cubicBezTo>
                  <a:cubicBezTo>
                    <a:pt x="92" y="324"/>
                    <a:pt x="97" y="317"/>
                    <a:pt x="103" y="310"/>
                  </a:cubicBezTo>
                  <a:cubicBezTo>
                    <a:pt x="103" y="318"/>
                    <a:pt x="103" y="326"/>
                    <a:pt x="103" y="334"/>
                  </a:cubicBezTo>
                  <a:cubicBezTo>
                    <a:pt x="103" y="335"/>
                    <a:pt x="103" y="337"/>
                    <a:pt x="103" y="339"/>
                  </a:cubicBezTo>
                  <a:cubicBezTo>
                    <a:pt x="102" y="338"/>
                    <a:pt x="102" y="338"/>
                    <a:pt x="102" y="338"/>
                  </a:cubicBezTo>
                  <a:cubicBezTo>
                    <a:pt x="99" y="340"/>
                    <a:pt x="97" y="343"/>
                    <a:pt x="96" y="347"/>
                  </a:cubicBezTo>
                  <a:cubicBezTo>
                    <a:pt x="98" y="347"/>
                    <a:pt x="98" y="347"/>
                    <a:pt x="98" y="347"/>
                  </a:cubicBezTo>
                  <a:cubicBezTo>
                    <a:pt x="99" y="344"/>
                    <a:pt x="101" y="342"/>
                    <a:pt x="103" y="339"/>
                  </a:cubicBezTo>
                  <a:cubicBezTo>
                    <a:pt x="103" y="340"/>
                    <a:pt x="103" y="341"/>
                    <a:pt x="103" y="341"/>
                  </a:cubicBezTo>
                  <a:cubicBezTo>
                    <a:pt x="103" y="342"/>
                    <a:pt x="104" y="343"/>
                    <a:pt x="105" y="343"/>
                  </a:cubicBezTo>
                  <a:cubicBezTo>
                    <a:pt x="105" y="343"/>
                    <a:pt x="105" y="343"/>
                    <a:pt x="105" y="343"/>
                  </a:cubicBezTo>
                  <a:cubicBezTo>
                    <a:pt x="106" y="343"/>
                    <a:pt x="106" y="342"/>
                    <a:pt x="106" y="341"/>
                  </a:cubicBezTo>
                  <a:cubicBezTo>
                    <a:pt x="106" y="339"/>
                    <a:pt x="106" y="336"/>
                    <a:pt x="106" y="334"/>
                  </a:cubicBezTo>
                  <a:cubicBezTo>
                    <a:pt x="106" y="326"/>
                    <a:pt x="106" y="318"/>
                    <a:pt x="106" y="310"/>
                  </a:cubicBezTo>
                  <a:cubicBezTo>
                    <a:pt x="106" y="307"/>
                    <a:pt x="106" y="305"/>
                    <a:pt x="106" y="302"/>
                  </a:cubicBezTo>
                  <a:cubicBezTo>
                    <a:pt x="107" y="302"/>
                    <a:pt x="107" y="301"/>
                    <a:pt x="107" y="300"/>
                  </a:cubicBezTo>
                  <a:cubicBezTo>
                    <a:pt x="107" y="299"/>
                    <a:pt x="107" y="299"/>
                    <a:pt x="106" y="298"/>
                  </a:cubicBezTo>
                  <a:cubicBezTo>
                    <a:pt x="106" y="298"/>
                    <a:pt x="106" y="297"/>
                    <a:pt x="105" y="296"/>
                  </a:cubicBezTo>
                  <a:cubicBezTo>
                    <a:pt x="105" y="296"/>
                    <a:pt x="104" y="296"/>
                    <a:pt x="103" y="295"/>
                  </a:cubicBezTo>
                  <a:cubicBezTo>
                    <a:pt x="103" y="294"/>
                    <a:pt x="104" y="292"/>
                    <a:pt x="104" y="290"/>
                  </a:cubicBezTo>
                  <a:cubicBezTo>
                    <a:pt x="104" y="289"/>
                    <a:pt x="104" y="289"/>
                    <a:pt x="104" y="289"/>
                  </a:cubicBezTo>
                  <a:cubicBezTo>
                    <a:pt x="104" y="287"/>
                    <a:pt x="103" y="285"/>
                    <a:pt x="102" y="284"/>
                  </a:cubicBezTo>
                  <a:cubicBezTo>
                    <a:pt x="100" y="282"/>
                    <a:pt x="98" y="280"/>
                    <a:pt x="95" y="280"/>
                  </a:cubicBezTo>
                  <a:cubicBezTo>
                    <a:pt x="96" y="277"/>
                    <a:pt x="96" y="275"/>
                    <a:pt x="96" y="272"/>
                  </a:cubicBezTo>
                  <a:cubicBezTo>
                    <a:pt x="96" y="272"/>
                    <a:pt x="96" y="272"/>
                    <a:pt x="96" y="272"/>
                  </a:cubicBezTo>
                  <a:cubicBezTo>
                    <a:pt x="97" y="268"/>
                    <a:pt x="99" y="265"/>
                    <a:pt x="101" y="261"/>
                  </a:cubicBezTo>
                  <a:cubicBezTo>
                    <a:pt x="104" y="256"/>
                    <a:pt x="106" y="251"/>
                    <a:pt x="106" y="244"/>
                  </a:cubicBezTo>
                  <a:cubicBezTo>
                    <a:pt x="106" y="241"/>
                    <a:pt x="106" y="238"/>
                    <a:pt x="105" y="235"/>
                  </a:cubicBezTo>
                  <a:cubicBezTo>
                    <a:pt x="102" y="219"/>
                    <a:pt x="97" y="211"/>
                    <a:pt x="92" y="196"/>
                  </a:cubicBezTo>
                  <a:cubicBezTo>
                    <a:pt x="90" y="187"/>
                    <a:pt x="88" y="178"/>
                    <a:pt x="88" y="169"/>
                  </a:cubicBezTo>
                  <a:cubicBezTo>
                    <a:pt x="88" y="166"/>
                    <a:pt x="88" y="164"/>
                    <a:pt x="88" y="162"/>
                  </a:cubicBezTo>
                  <a:cubicBezTo>
                    <a:pt x="88" y="162"/>
                    <a:pt x="88" y="162"/>
                    <a:pt x="88" y="162"/>
                  </a:cubicBezTo>
                  <a:cubicBezTo>
                    <a:pt x="88" y="160"/>
                    <a:pt x="87" y="158"/>
                    <a:pt x="85" y="156"/>
                  </a:cubicBezTo>
                  <a:cubicBezTo>
                    <a:pt x="84" y="155"/>
                    <a:pt x="81" y="154"/>
                    <a:pt x="79" y="154"/>
                  </a:cubicBezTo>
                  <a:cubicBezTo>
                    <a:pt x="79" y="154"/>
                    <a:pt x="79" y="154"/>
                    <a:pt x="79" y="154"/>
                  </a:cubicBezTo>
                  <a:cubicBezTo>
                    <a:pt x="78" y="154"/>
                    <a:pt x="77" y="154"/>
                    <a:pt x="77" y="154"/>
                  </a:cubicBezTo>
                  <a:cubicBezTo>
                    <a:pt x="78" y="153"/>
                    <a:pt x="79" y="152"/>
                    <a:pt x="80" y="151"/>
                  </a:cubicBezTo>
                  <a:cubicBezTo>
                    <a:pt x="80" y="150"/>
                    <a:pt x="81" y="149"/>
                    <a:pt x="82" y="148"/>
                  </a:cubicBezTo>
                  <a:cubicBezTo>
                    <a:pt x="82" y="147"/>
                    <a:pt x="83" y="145"/>
                    <a:pt x="83" y="144"/>
                  </a:cubicBezTo>
                  <a:cubicBezTo>
                    <a:pt x="83" y="144"/>
                    <a:pt x="83" y="144"/>
                    <a:pt x="83" y="144"/>
                  </a:cubicBezTo>
                  <a:cubicBezTo>
                    <a:pt x="83" y="144"/>
                    <a:pt x="83" y="144"/>
                    <a:pt x="83" y="144"/>
                  </a:cubicBezTo>
                  <a:cubicBezTo>
                    <a:pt x="83" y="143"/>
                    <a:pt x="84" y="143"/>
                    <a:pt x="84" y="142"/>
                  </a:cubicBezTo>
                  <a:cubicBezTo>
                    <a:pt x="84" y="141"/>
                    <a:pt x="83" y="141"/>
                    <a:pt x="83" y="140"/>
                  </a:cubicBezTo>
                  <a:cubicBezTo>
                    <a:pt x="84" y="140"/>
                    <a:pt x="85" y="139"/>
                    <a:pt x="84" y="138"/>
                  </a:cubicBezTo>
                  <a:cubicBezTo>
                    <a:pt x="84" y="137"/>
                    <a:pt x="84" y="137"/>
                    <a:pt x="83" y="137"/>
                  </a:cubicBezTo>
                  <a:cubicBezTo>
                    <a:pt x="84" y="136"/>
                    <a:pt x="84" y="136"/>
                    <a:pt x="84" y="136"/>
                  </a:cubicBezTo>
                  <a:cubicBezTo>
                    <a:pt x="84" y="135"/>
                    <a:pt x="84" y="135"/>
                    <a:pt x="84" y="135"/>
                  </a:cubicBezTo>
                  <a:cubicBezTo>
                    <a:pt x="84" y="134"/>
                    <a:pt x="83" y="134"/>
                    <a:pt x="83" y="133"/>
                  </a:cubicBezTo>
                  <a:cubicBezTo>
                    <a:pt x="83" y="133"/>
                    <a:pt x="83" y="133"/>
                    <a:pt x="83" y="133"/>
                  </a:cubicBezTo>
                  <a:cubicBezTo>
                    <a:pt x="82" y="133"/>
                    <a:pt x="82" y="133"/>
                    <a:pt x="82" y="133"/>
                  </a:cubicBezTo>
                  <a:cubicBezTo>
                    <a:pt x="82" y="133"/>
                    <a:pt x="82" y="133"/>
                    <a:pt x="82" y="133"/>
                  </a:cubicBezTo>
                  <a:cubicBezTo>
                    <a:pt x="82" y="133"/>
                    <a:pt x="82" y="133"/>
                    <a:pt x="82" y="133"/>
                  </a:cubicBezTo>
                  <a:cubicBezTo>
                    <a:pt x="82" y="132"/>
                    <a:pt x="82" y="132"/>
                    <a:pt x="82" y="132"/>
                  </a:cubicBezTo>
                  <a:cubicBezTo>
                    <a:pt x="82" y="132"/>
                    <a:pt x="82" y="132"/>
                    <a:pt x="82" y="132"/>
                  </a:cubicBezTo>
                  <a:cubicBezTo>
                    <a:pt x="83" y="132"/>
                    <a:pt x="84" y="131"/>
                    <a:pt x="84" y="130"/>
                  </a:cubicBezTo>
                  <a:cubicBezTo>
                    <a:pt x="84" y="129"/>
                    <a:pt x="84" y="129"/>
                    <a:pt x="84" y="129"/>
                  </a:cubicBezTo>
                  <a:cubicBezTo>
                    <a:pt x="84" y="128"/>
                    <a:pt x="83" y="127"/>
                    <a:pt x="83" y="127"/>
                  </a:cubicBezTo>
                  <a:cubicBezTo>
                    <a:pt x="82" y="126"/>
                    <a:pt x="82" y="126"/>
                    <a:pt x="82" y="126"/>
                  </a:cubicBezTo>
                  <a:cubicBezTo>
                    <a:pt x="82" y="126"/>
                    <a:pt x="83" y="125"/>
                    <a:pt x="83" y="125"/>
                  </a:cubicBezTo>
                  <a:cubicBezTo>
                    <a:pt x="83" y="124"/>
                    <a:pt x="83" y="124"/>
                    <a:pt x="83" y="123"/>
                  </a:cubicBezTo>
                  <a:cubicBezTo>
                    <a:pt x="83" y="123"/>
                    <a:pt x="83" y="123"/>
                    <a:pt x="83" y="123"/>
                  </a:cubicBezTo>
                  <a:cubicBezTo>
                    <a:pt x="83" y="121"/>
                    <a:pt x="83" y="119"/>
                    <a:pt x="83" y="118"/>
                  </a:cubicBezTo>
                  <a:cubicBezTo>
                    <a:pt x="83" y="117"/>
                    <a:pt x="83" y="117"/>
                    <a:pt x="83" y="117"/>
                  </a:cubicBezTo>
                  <a:cubicBezTo>
                    <a:pt x="86" y="114"/>
                    <a:pt x="88" y="111"/>
                    <a:pt x="89" y="107"/>
                  </a:cubicBezTo>
                  <a:cubicBezTo>
                    <a:pt x="90" y="104"/>
                    <a:pt x="90" y="100"/>
                    <a:pt x="91" y="98"/>
                  </a:cubicBezTo>
                  <a:cubicBezTo>
                    <a:pt x="93" y="92"/>
                    <a:pt x="94" y="88"/>
                    <a:pt x="99" y="80"/>
                  </a:cubicBezTo>
                  <a:cubicBezTo>
                    <a:pt x="105" y="73"/>
                    <a:pt x="109" y="60"/>
                    <a:pt x="109" y="47"/>
                  </a:cubicBezTo>
                  <a:cubicBezTo>
                    <a:pt x="109" y="36"/>
                    <a:pt x="106" y="25"/>
                    <a:pt x="99" y="16"/>
                  </a:cubicBezTo>
                  <a:cubicBezTo>
                    <a:pt x="91" y="7"/>
                    <a:pt x="80" y="1"/>
                    <a:pt x="62" y="0"/>
                  </a:cubicBezTo>
                  <a:cubicBezTo>
                    <a:pt x="62" y="0"/>
                    <a:pt x="61"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861"/>
            <p:cNvSpPr/>
            <p:nvPr/>
          </p:nvSpPr>
          <p:spPr bwMode="auto">
            <a:xfrm>
              <a:off x="2519" y="754"/>
              <a:ext cx="14" cy="95"/>
            </a:xfrm>
            <a:custGeom>
              <a:avLst/>
              <a:gdLst>
                <a:gd name="T0" fmla="*/ 2 w 6"/>
                <a:gd name="T1" fmla="*/ 0 h 40"/>
                <a:gd name="T2" fmla="*/ 2 w 6"/>
                <a:gd name="T3" fmla="*/ 0 h 40"/>
                <a:gd name="T4" fmla="*/ 0 w 6"/>
                <a:gd name="T5" fmla="*/ 1 h 40"/>
                <a:gd name="T6" fmla="*/ 0 w 6"/>
                <a:gd name="T7" fmla="*/ 8 h 40"/>
                <a:gd name="T8" fmla="*/ 2 w 6"/>
                <a:gd name="T9" fmla="*/ 39 h 40"/>
                <a:gd name="T10" fmla="*/ 4 w 6"/>
                <a:gd name="T11" fmla="*/ 40 h 40"/>
                <a:gd name="T12" fmla="*/ 4 w 6"/>
                <a:gd name="T13" fmla="*/ 40 h 40"/>
                <a:gd name="T14" fmla="*/ 6 w 6"/>
                <a:gd name="T15" fmla="*/ 38 h 40"/>
                <a:gd name="T16" fmla="*/ 4 w 6"/>
                <a:gd name="T17" fmla="*/ 8 h 40"/>
                <a:gd name="T18" fmla="*/ 4 w 6"/>
                <a:gd name="T19" fmla="*/ 2 h 40"/>
                <a:gd name="T20" fmla="*/ 2 w 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0">
                  <a:moveTo>
                    <a:pt x="2" y="0"/>
                  </a:moveTo>
                  <a:cubicBezTo>
                    <a:pt x="2" y="0"/>
                    <a:pt x="2" y="0"/>
                    <a:pt x="2" y="0"/>
                  </a:cubicBezTo>
                  <a:cubicBezTo>
                    <a:pt x="1" y="0"/>
                    <a:pt x="0" y="0"/>
                    <a:pt x="0" y="1"/>
                  </a:cubicBezTo>
                  <a:cubicBezTo>
                    <a:pt x="0" y="4"/>
                    <a:pt x="0" y="6"/>
                    <a:pt x="0" y="8"/>
                  </a:cubicBezTo>
                  <a:cubicBezTo>
                    <a:pt x="0" y="18"/>
                    <a:pt x="1" y="29"/>
                    <a:pt x="2" y="39"/>
                  </a:cubicBezTo>
                  <a:cubicBezTo>
                    <a:pt x="2" y="40"/>
                    <a:pt x="3" y="40"/>
                    <a:pt x="4" y="40"/>
                  </a:cubicBezTo>
                  <a:cubicBezTo>
                    <a:pt x="4" y="40"/>
                    <a:pt x="4" y="40"/>
                    <a:pt x="4" y="40"/>
                  </a:cubicBezTo>
                  <a:cubicBezTo>
                    <a:pt x="5" y="40"/>
                    <a:pt x="6" y="39"/>
                    <a:pt x="6" y="38"/>
                  </a:cubicBezTo>
                  <a:cubicBezTo>
                    <a:pt x="4" y="28"/>
                    <a:pt x="4" y="18"/>
                    <a:pt x="4" y="8"/>
                  </a:cubicBezTo>
                  <a:cubicBezTo>
                    <a:pt x="4" y="6"/>
                    <a:pt x="4" y="4"/>
                    <a:pt x="4" y="2"/>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862"/>
            <p:cNvSpPr/>
            <p:nvPr/>
          </p:nvSpPr>
          <p:spPr bwMode="auto">
            <a:xfrm>
              <a:off x="2637" y="818"/>
              <a:ext cx="64" cy="48"/>
            </a:xfrm>
            <a:custGeom>
              <a:avLst/>
              <a:gdLst>
                <a:gd name="T0" fmla="*/ 25 w 27"/>
                <a:gd name="T1" fmla="*/ 0 h 20"/>
                <a:gd name="T2" fmla="*/ 24 w 27"/>
                <a:gd name="T3" fmla="*/ 1 h 20"/>
                <a:gd name="T4" fmla="*/ 1 w 27"/>
                <a:gd name="T5" fmla="*/ 17 h 20"/>
                <a:gd name="T6" fmla="*/ 0 w 27"/>
                <a:gd name="T7" fmla="*/ 20 h 20"/>
                <a:gd name="T8" fmla="*/ 2 w 27"/>
                <a:gd name="T9" fmla="*/ 20 h 20"/>
                <a:gd name="T10" fmla="*/ 3 w 27"/>
                <a:gd name="T11" fmla="*/ 20 h 20"/>
                <a:gd name="T12" fmla="*/ 26 w 27"/>
                <a:gd name="T13" fmla="*/ 3 h 20"/>
                <a:gd name="T14" fmla="*/ 26 w 27"/>
                <a:gd name="T15" fmla="*/ 1 h 20"/>
                <a:gd name="T16" fmla="*/ 25 w 2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
                  <a:moveTo>
                    <a:pt x="25" y="0"/>
                  </a:moveTo>
                  <a:cubicBezTo>
                    <a:pt x="24" y="0"/>
                    <a:pt x="24" y="0"/>
                    <a:pt x="24" y="1"/>
                  </a:cubicBezTo>
                  <a:cubicBezTo>
                    <a:pt x="16" y="6"/>
                    <a:pt x="8" y="12"/>
                    <a:pt x="1" y="17"/>
                  </a:cubicBezTo>
                  <a:cubicBezTo>
                    <a:pt x="0" y="18"/>
                    <a:pt x="0" y="19"/>
                    <a:pt x="0" y="20"/>
                  </a:cubicBezTo>
                  <a:cubicBezTo>
                    <a:pt x="1" y="20"/>
                    <a:pt x="1" y="20"/>
                    <a:pt x="2" y="20"/>
                  </a:cubicBezTo>
                  <a:cubicBezTo>
                    <a:pt x="2" y="20"/>
                    <a:pt x="3" y="20"/>
                    <a:pt x="3" y="20"/>
                  </a:cubicBezTo>
                  <a:cubicBezTo>
                    <a:pt x="11" y="14"/>
                    <a:pt x="18" y="9"/>
                    <a:pt x="26" y="3"/>
                  </a:cubicBezTo>
                  <a:cubicBezTo>
                    <a:pt x="27" y="3"/>
                    <a:pt x="27" y="2"/>
                    <a:pt x="26" y="1"/>
                  </a:cubicBezTo>
                  <a:cubicBezTo>
                    <a:pt x="26" y="0"/>
                    <a:pt x="25"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863"/>
            <p:cNvSpPr/>
            <p:nvPr/>
          </p:nvSpPr>
          <p:spPr bwMode="auto">
            <a:xfrm>
              <a:off x="2678" y="944"/>
              <a:ext cx="66" cy="23"/>
            </a:xfrm>
            <a:custGeom>
              <a:avLst/>
              <a:gdLst>
                <a:gd name="T0" fmla="*/ 26 w 28"/>
                <a:gd name="T1" fmla="*/ 0 h 10"/>
                <a:gd name="T2" fmla="*/ 26 w 28"/>
                <a:gd name="T3" fmla="*/ 0 h 10"/>
                <a:gd name="T4" fmla="*/ 2 w 28"/>
                <a:gd name="T5" fmla="*/ 6 h 10"/>
                <a:gd name="T6" fmla="*/ 0 w 28"/>
                <a:gd name="T7" fmla="*/ 8 h 10"/>
                <a:gd name="T8" fmla="*/ 2 w 28"/>
                <a:gd name="T9" fmla="*/ 10 h 10"/>
                <a:gd name="T10" fmla="*/ 2 w 28"/>
                <a:gd name="T11" fmla="*/ 10 h 10"/>
                <a:gd name="T12" fmla="*/ 27 w 28"/>
                <a:gd name="T13" fmla="*/ 4 h 10"/>
                <a:gd name="T14" fmla="*/ 28 w 28"/>
                <a:gd name="T15" fmla="*/ 1 h 10"/>
                <a:gd name="T16" fmla="*/ 26 w 2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
                  <a:moveTo>
                    <a:pt x="26" y="0"/>
                  </a:moveTo>
                  <a:cubicBezTo>
                    <a:pt x="26" y="0"/>
                    <a:pt x="26" y="0"/>
                    <a:pt x="26" y="0"/>
                  </a:cubicBezTo>
                  <a:cubicBezTo>
                    <a:pt x="18" y="4"/>
                    <a:pt x="10" y="6"/>
                    <a:pt x="2" y="6"/>
                  </a:cubicBezTo>
                  <a:cubicBezTo>
                    <a:pt x="1" y="6"/>
                    <a:pt x="0" y="7"/>
                    <a:pt x="0" y="8"/>
                  </a:cubicBezTo>
                  <a:cubicBezTo>
                    <a:pt x="0" y="9"/>
                    <a:pt x="1" y="10"/>
                    <a:pt x="2" y="10"/>
                  </a:cubicBezTo>
                  <a:cubicBezTo>
                    <a:pt x="2" y="10"/>
                    <a:pt x="2" y="10"/>
                    <a:pt x="2" y="10"/>
                  </a:cubicBezTo>
                  <a:cubicBezTo>
                    <a:pt x="10" y="10"/>
                    <a:pt x="19" y="8"/>
                    <a:pt x="27" y="4"/>
                  </a:cubicBezTo>
                  <a:cubicBezTo>
                    <a:pt x="28" y="3"/>
                    <a:pt x="28" y="2"/>
                    <a:pt x="28" y="1"/>
                  </a:cubicBezTo>
                  <a:cubicBezTo>
                    <a:pt x="28" y="1"/>
                    <a:pt x="27"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864"/>
            <p:cNvSpPr/>
            <p:nvPr/>
          </p:nvSpPr>
          <p:spPr bwMode="auto">
            <a:xfrm>
              <a:off x="2668" y="1048"/>
              <a:ext cx="55" cy="47"/>
            </a:xfrm>
            <a:custGeom>
              <a:avLst/>
              <a:gdLst>
                <a:gd name="T0" fmla="*/ 2 w 23"/>
                <a:gd name="T1" fmla="*/ 0 h 20"/>
                <a:gd name="T2" fmla="*/ 1 w 23"/>
                <a:gd name="T3" fmla="*/ 1 h 20"/>
                <a:gd name="T4" fmla="*/ 1 w 23"/>
                <a:gd name="T5" fmla="*/ 3 h 20"/>
                <a:gd name="T6" fmla="*/ 20 w 23"/>
                <a:gd name="T7" fmla="*/ 19 h 20"/>
                <a:gd name="T8" fmla="*/ 21 w 23"/>
                <a:gd name="T9" fmla="*/ 20 h 20"/>
                <a:gd name="T10" fmla="*/ 22 w 23"/>
                <a:gd name="T11" fmla="*/ 19 h 20"/>
                <a:gd name="T12" fmla="*/ 22 w 23"/>
                <a:gd name="T13" fmla="*/ 17 h 20"/>
                <a:gd name="T14" fmla="*/ 3 w 23"/>
                <a:gd name="T15" fmla="*/ 1 h 20"/>
                <a:gd name="T16" fmla="*/ 2 w 23"/>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 y="0"/>
                  </a:moveTo>
                  <a:cubicBezTo>
                    <a:pt x="2" y="0"/>
                    <a:pt x="1" y="1"/>
                    <a:pt x="1" y="1"/>
                  </a:cubicBezTo>
                  <a:cubicBezTo>
                    <a:pt x="0" y="2"/>
                    <a:pt x="0" y="3"/>
                    <a:pt x="1" y="3"/>
                  </a:cubicBezTo>
                  <a:cubicBezTo>
                    <a:pt x="7" y="9"/>
                    <a:pt x="14" y="14"/>
                    <a:pt x="20" y="19"/>
                  </a:cubicBezTo>
                  <a:cubicBezTo>
                    <a:pt x="20" y="20"/>
                    <a:pt x="21" y="20"/>
                    <a:pt x="21" y="20"/>
                  </a:cubicBezTo>
                  <a:cubicBezTo>
                    <a:pt x="22" y="20"/>
                    <a:pt x="22" y="19"/>
                    <a:pt x="22" y="19"/>
                  </a:cubicBezTo>
                  <a:cubicBezTo>
                    <a:pt x="23" y="18"/>
                    <a:pt x="23" y="17"/>
                    <a:pt x="22" y="17"/>
                  </a:cubicBezTo>
                  <a:cubicBezTo>
                    <a:pt x="16" y="11"/>
                    <a:pt x="10" y="6"/>
                    <a:pt x="3" y="1"/>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865"/>
            <p:cNvSpPr/>
            <p:nvPr/>
          </p:nvSpPr>
          <p:spPr bwMode="auto">
            <a:xfrm>
              <a:off x="2372" y="818"/>
              <a:ext cx="52" cy="50"/>
            </a:xfrm>
            <a:custGeom>
              <a:avLst/>
              <a:gdLst>
                <a:gd name="T0" fmla="*/ 2 w 22"/>
                <a:gd name="T1" fmla="*/ 0 h 21"/>
                <a:gd name="T2" fmla="*/ 1 w 22"/>
                <a:gd name="T3" fmla="*/ 1 h 21"/>
                <a:gd name="T4" fmla="*/ 1 w 22"/>
                <a:gd name="T5" fmla="*/ 3 h 21"/>
                <a:gd name="T6" fmla="*/ 18 w 22"/>
                <a:gd name="T7" fmla="*/ 21 h 21"/>
                <a:gd name="T8" fmla="*/ 20 w 22"/>
                <a:gd name="T9" fmla="*/ 21 h 21"/>
                <a:gd name="T10" fmla="*/ 21 w 22"/>
                <a:gd name="T11" fmla="*/ 21 h 21"/>
                <a:gd name="T12" fmla="*/ 21 w 22"/>
                <a:gd name="T13" fmla="*/ 19 h 21"/>
                <a:gd name="T14" fmla="*/ 3 w 22"/>
                <a:gd name="T15" fmla="*/ 0 h 21"/>
                <a:gd name="T16" fmla="*/ 2 w 2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2" y="0"/>
                  </a:moveTo>
                  <a:cubicBezTo>
                    <a:pt x="2" y="0"/>
                    <a:pt x="1" y="0"/>
                    <a:pt x="1" y="1"/>
                  </a:cubicBezTo>
                  <a:cubicBezTo>
                    <a:pt x="0" y="2"/>
                    <a:pt x="0" y="3"/>
                    <a:pt x="1" y="3"/>
                  </a:cubicBezTo>
                  <a:cubicBezTo>
                    <a:pt x="8" y="8"/>
                    <a:pt x="14" y="14"/>
                    <a:pt x="18" y="21"/>
                  </a:cubicBezTo>
                  <a:cubicBezTo>
                    <a:pt x="19" y="21"/>
                    <a:pt x="19" y="21"/>
                    <a:pt x="20" y="21"/>
                  </a:cubicBezTo>
                  <a:cubicBezTo>
                    <a:pt x="21" y="21"/>
                    <a:pt x="21" y="21"/>
                    <a:pt x="21" y="21"/>
                  </a:cubicBezTo>
                  <a:cubicBezTo>
                    <a:pt x="22" y="21"/>
                    <a:pt x="22" y="20"/>
                    <a:pt x="21" y="19"/>
                  </a:cubicBezTo>
                  <a:cubicBezTo>
                    <a:pt x="17" y="11"/>
                    <a:pt x="10" y="5"/>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866"/>
            <p:cNvSpPr/>
            <p:nvPr/>
          </p:nvSpPr>
          <p:spPr bwMode="auto">
            <a:xfrm>
              <a:off x="2332" y="948"/>
              <a:ext cx="64" cy="22"/>
            </a:xfrm>
            <a:custGeom>
              <a:avLst/>
              <a:gdLst>
                <a:gd name="T0" fmla="*/ 2 w 27"/>
                <a:gd name="T1" fmla="*/ 0 h 9"/>
                <a:gd name="T2" fmla="*/ 1 w 27"/>
                <a:gd name="T3" fmla="*/ 1 h 9"/>
                <a:gd name="T4" fmla="*/ 2 w 27"/>
                <a:gd name="T5" fmla="*/ 3 h 9"/>
                <a:gd name="T6" fmla="*/ 24 w 27"/>
                <a:gd name="T7" fmla="*/ 9 h 9"/>
                <a:gd name="T8" fmla="*/ 25 w 27"/>
                <a:gd name="T9" fmla="*/ 9 h 9"/>
                <a:gd name="T10" fmla="*/ 27 w 27"/>
                <a:gd name="T11" fmla="*/ 8 h 9"/>
                <a:gd name="T12" fmla="*/ 26 w 27"/>
                <a:gd name="T13" fmla="*/ 5 h 9"/>
                <a:gd name="T14" fmla="*/ 3 w 27"/>
                <a:gd name="T15" fmla="*/ 0 h 9"/>
                <a:gd name="T16" fmla="*/ 2 w 2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
                  <a:moveTo>
                    <a:pt x="2" y="0"/>
                  </a:moveTo>
                  <a:cubicBezTo>
                    <a:pt x="1" y="0"/>
                    <a:pt x="1" y="0"/>
                    <a:pt x="1" y="1"/>
                  </a:cubicBezTo>
                  <a:cubicBezTo>
                    <a:pt x="0" y="2"/>
                    <a:pt x="1" y="3"/>
                    <a:pt x="2" y="3"/>
                  </a:cubicBezTo>
                  <a:cubicBezTo>
                    <a:pt x="10" y="4"/>
                    <a:pt x="17" y="6"/>
                    <a:pt x="24" y="9"/>
                  </a:cubicBezTo>
                  <a:cubicBezTo>
                    <a:pt x="25" y="9"/>
                    <a:pt x="25" y="9"/>
                    <a:pt x="25" y="9"/>
                  </a:cubicBezTo>
                  <a:cubicBezTo>
                    <a:pt x="26" y="9"/>
                    <a:pt x="26" y="8"/>
                    <a:pt x="27" y="8"/>
                  </a:cubicBezTo>
                  <a:cubicBezTo>
                    <a:pt x="27" y="7"/>
                    <a:pt x="27" y="6"/>
                    <a:pt x="26" y="5"/>
                  </a:cubicBezTo>
                  <a:cubicBezTo>
                    <a:pt x="18" y="3"/>
                    <a:pt x="10"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867"/>
            <p:cNvSpPr/>
            <p:nvPr/>
          </p:nvSpPr>
          <p:spPr bwMode="auto">
            <a:xfrm>
              <a:off x="2351" y="1067"/>
              <a:ext cx="59" cy="49"/>
            </a:xfrm>
            <a:custGeom>
              <a:avLst/>
              <a:gdLst>
                <a:gd name="T0" fmla="*/ 23 w 25"/>
                <a:gd name="T1" fmla="*/ 0 h 21"/>
                <a:gd name="T2" fmla="*/ 22 w 25"/>
                <a:gd name="T3" fmla="*/ 0 h 21"/>
                <a:gd name="T4" fmla="*/ 12 w 25"/>
                <a:gd name="T5" fmla="*/ 9 h 21"/>
                <a:gd name="T6" fmla="*/ 1 w 25"/>
                <a:gd name="T7" fmla="*/ 18 h 21"/>
                <a:gd name="T8" fmla="*/ 1 w 25"/>
                <a:gd name="T9" fmla="*/ 21 h 21"/>
                <a:gd name="T10" fmla="*/ 2 w 25"/>
                <a:gd name="T11" fmla="*/ 21 h 21"/>
                <a:gd name="T12" fmla="*/ 4 w 25"/>
                <a:gd name="T13" fmla="*/ 21 h 21"/>
                <a:gd name="T14" fmla="*/ 14 w 25"/>
                <a:gd name="T15" fmla="*/ 12 h 21"/>
                <a:gd name="T16" fmla="*/ 24 w 25"/>
                <a:gd name="T17" fmla="*/ 3 h 21"/>
                <a:gd name="T18" fmla="*/ 24 w 25"/>
                <a:gd name="T19" fmla="*/ 0 h 21"/>
                <a:gd name="T20" fmla="*/ 23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3" y="0"/>
                  </a:moveTo>
                  <a:cubicBezTo>
                    <a:pt x="22" y="0"/>
                    <a:pt x="22" y="0"/>
                    <a:pt x="22" y="0"/>
                  </a:cubicBezTo>
                  <a:cubicBezTo>
                    <a:pt x="18" y="4"/>
                    <a:pt x="15" y="7"/>
                    <a:pt x="12" y="9"/>
                  </a:cubicBezTo>
                  <a:cubicBezTo>
                    <a:pt x="8" y="11"/>
                    <a:pt x="5" y="14"/>
                    <a:pt x="1" y="18"/>
                  </a:cubicBezTo>
                  <a:cubicBezTo>
                    <a:pt x="0" y="19"/>
                    <a:pt x="1" y="20"/>
                    <a:pt x="1" y="21"/>
                  </a:cubicBezTo>
                  <a:cubicBezTo>
                    <a:pt x="2" y="21"/>
                    <a:pt x="2" y="21"/>
                    <a:pt x="2" y="21"/>
                  </a:cubicBezTo>
                  <a:cubicBezTo>
                    <a:pt x="3" y="21"/>
                    <a:pt x="3" y="21"/>
                    <a:pt x="4" y="21"/>
                  </a:cubicBezTo>
                  <a:cubicBezTo>
                    <a:pt x="8" y="16"/>
                    <a:pt x="11" y="14"/>
                    <a:pt x="14" y="12"/>
                  </a:cubicBezTo>
                  <a:cubicBezTo>
                    <a:pt x="17" y="10"/>
                    <a:pt x="20" y="7"/>
                    <a:pt x="24" y="3"/>
                  </a:cubicBezTo>
                  <a:cubicBezTo>
                    <a:pt x="25" y="2"/>
                    <a:pt x="25" y="1"/>
                    <a:pt x="24" y="0"/>
                  </a:cubicBezTo>
                  <a:cubicBezTo>
                    <a:pt x="24" y="0"/>
                    <a:pt x="23"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Rectangle 868"/>
            <p:cNvSpPr>
              <a:spLocks noChangeArrowheads="1"/>
            </p:cNvSpPr>
            <p:nvPr/>
          </p:nvSpPr>
          <p:spPr bwMode="auto">
            <a:xfrm>
              <a:off x="2469" y="1183"/>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 name="Freeform 869"/>
            <p:cNvSpPr/>
            <p:nvPr/>
          </p:nvSpPr>
          <p:spPr bwMode="auto">
            <a:xfrm>
              <a:off x="2469" y="118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870"/>
            <p:cNvSpPr/>
            <p:nvPr/>
          </p:nvSpPr>
          <p:spPr bwMode="auto">
            <a:xfrm>
              <a:off x="2585" y="1618"/>
              <a:ext cx="45" cy="59"/>
            </a:xfrm>
            <a:custGeom>
              <a:avLst/>
              <a:gdLst>
                <a:gd name="T0" fmla="*/ 18 w 19"/>
                <a:gd name="T1" fmla="*/ 0 h 25"/>
                <a:gd name="T2" fmla="*/ 0 w 19"/>
                <a:gd name="T3" fmla="*/ 24 h 25"/>
                <a:gd name="T4" fmla="*/ 2 w 19"/>
                <a:gd name="T5" fmla="*/ 25 h 25"/>
                <a:gd name="T6" fmla="*/ 19 w 19"/>
                <a:gd name="T7" fmla="*/ 1 h 25"/>
                <a:gd name="T8" fmla="*/ 18 w 19"/>
                <a:gd name="T9" fmla="*/ 0 h 25"/>
              </a:gdLst>
              <a:ahLst/>
              <a:cxnLst>
                <a:cxn ang="0">
                  <a:pos x="T0" y="T1"/>
                </a:cxn>
                <a:cxn ang="0">
                  <a:pos x="T2" y="T3"/>
                </a:cxn>
                <a:cxn ang="0">
                  <a:pos x="T4" y="T5"/>
                </a:cxn>
                <a:cxn ang="0">
                  <a:pos x="T6" y="T7"/>
                </a:cxn>
                <a:cxn ang="0">
                  <a:pos x="T8" y="T9"/>
                </a:cxn>
              </a:cxnLst>
              <a:rect l="0" t="0" r="r" b="b"/>
              <a:pathLst>
                <a:path w="19" h="25">
                  <a:moveTo>
                    <a:pt x="18" y="0"/>
                  </a:moveTo>
                  <a:cubicBezTo>
                    <a:pt x="12" y="8"/>
                    <a:pt x="6" y="16"/>
                    <a:pt x="0" y="24"/>
                  </a:cubicBezTo>
                  <a:cubicBezTo>
                    <a:pt x="2" y="25"/>
                    <a:pt x="2" y="25"/>
                    <a:pt x="2" y="25"/>
                  </a:cubicBezTo>
                  <a:cubicBezTo>
                    <a:pt x="8" y="17"/>
                    <a:pt x="14" y="9"/>
                    <a:pt x="19" y="1"/>
                  </a:cubicBezTo>
                  <a:cubicBezTo>
                    <a:pt x="18" y="0"/>
                    <a:pt x="18" y="0"/>
                    <a:pt x="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871"/>
            <p:cNvSpPr/>
            <p:nvPr/>
          </p:nvSpPr>
          <p:spPr bwMode="auto">
            <a:xfrm>
              <a:off x="2592" y="1639"/>
              <a:ext cx="38" cy="48"/>
            </a:xfrm>
            <a:custGeom>
              <a:avLst/>
              <a:gdLst>
                <a:gd name="T0" fmla="*/ 15 w 16"/>
                <a:gd name="T1" fmla="*/ 0 h 20"/>
                <a:gd name="T2" fmla="*/ 0 w 16"/>
                <a:gd name="T3" fmla="*/ 19 h 20"/>
                <a:gd name="T4" fmla="*/ 2 w 16"/>
                <a:gd name="T5" fmla="*/ 20 h 20"/>
                <a:gd name="T6" fmla="*/ 16 w 16"/>
                <a:gd name="T7" fmla="*/ 1 h 20"/>
                <a:gd name="T8" fmla="*/ 15 w 16"/>
                <a:gd name="T9" fmla="*/ 0 h 20"/>
              </a:gdLst>
              <a:ahLst/>
              <a:cxnLst>
                <a:cxn ang="0">
                  <a:pos x="T0" y="T1"/>
                </a:cxn>
                <a:cxn ang="0">
                  <a:pos x="T2" y="T3"/>
                </a:cxn>
                <a:cxn ang="0">
                  <a:pos x="T4" y="T5"/>
                </a:cxn>
                <a:cxn ang="0">
                  <a:pos x="T6" y="T7"/>
                </a:cxn>
                <a:cxn ang="0">
                  <a:pos x="T8" y="T9"/>
                </a:cxn>
              </a:cxnLst>
              <a:rect l="0" t="0" r="r" b="b"/>
              <a:pathLst>
                <a:path w="16" h="20">
                  <a:moveTo>
                    <a:pt x="15" y="0"/>
                  </a:moveTo>
                  <a:cubicBezTo>
                    <a:pt x="10" y="7"/>
                    <a:pt x="5" y="13"/>
                    <a:pt x="0" y="19"/>
                  </a:cubicBezTo>
                  <a:cubicBezTo>
                    <a:pt x="2" y="20"/>
                    <a:pt x="2" y="20"/>
                    <a:pt x="2" y="20"/>
                  </a:cubicBezTo>
                  <a:cubicBezTo>
                    <a:pt x="6" y="14"/>
                    <a:pt x="11" y="8"/>
                    <a:pt x="16" y="1"/>
                  </a:cubicBezTo>
                  <a:cubicBezTo>
                    <a:pt x="15" y="0"/>
                    <a:pt x="15"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72"/>
            <p:cNvSpPr/>
            <p:nvPr/>
          </p:nvSpPr>
          <p:spPr bwMode="auto">
            <a:xfrm>
              <a:off x="2602" y="1658"/>
              <a:ext cx="28" cy="41"/>
            </a:xfrm>
            <a:custGeom>
              <a:avLst/>
              <a:gdLst>
                <a:gd name="T0" fmla="*/ 10 w 12"/>
                <a:gd name="T1" fmla="*/ 0 h 17"/>
                <a:gd name="T2" fmla="*/ 1 w 12"/>
                <a:gd name="T3" fmla="*/ 12 h 17"/>
                <a:gd name="T4" fmla="*/ 1 w 12"/>
                <a:gd name="T5" fmla="*/ 13 h 17"/>
                <a:gd name="T6" fmla="*/ 1 w 12"/>
                <a:gd name="T7" fmla="*/ 14 h 17"/>
                <a:gd name="T8" fmla="*/ 0 w 12"/>
                <a:gd name="T9" fmla="*/ 17 h 17"/>
                <a:gd name="T10" fmla="*/ 2 w 12"/>
                <a:gd name="T11" fmla="*/ 14 h 17"/>
                <a:gd name="T12" fmla="*/ 2 w 12"/>
                <a:gd name="T13" fmla="*/ 14 h 17"/>
                <a:gd name="T14" fmla="*/ 3 w 12"/>
                <a:gd name="T15" fmla="*/ 14 h 17"/>
                <a:gd name="T16" fmla="*/ 12 w 12"/>
                <a:gd name="T17" fmla="*/ 1 h 17"/>
                <a:gd name="T18" fmla="*/ 10 w 1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10" y="0"/>
                  </a:moveTo>
                  <a:cubicBezTo>
                    <a:pt x="8" y="5"/>
                    <a:pt x="5" y="9"/>
                    <a:pt x="1" y="12"/>
                  </a:cubicBezTo>
                  <a:cubicBezTo>
                    <a:pt x="1" y="13"/>
                    <a:pt x="1" y="13"/>
                    <a:pt x="1" y="13"/>
                  </a:cubicBezTo>
                  <a:cubicBezTo>
                    <a:pt x="1" y="14"/>
                    <a:pt x="1" y="14"/>
                    <a:pt x="1" y="14"/>
                  </a:cubicBezTo>
                  <a:cubicBezTo>
                    <a:pt x="0" y="17"/>
                    <a:pt x="0" y="17"/>
                    <a:pt x="0" y="17"/>
                  </a:cubicBezTo>
                  <a:cubicBezTo>
                    <a:pt x="2" y="14"/>
                    <a:pt x="2" y="14"/>
                    <a:pt x="2" y="14"/>
                  </a:cubicBezTo>
                  <a:cubicBezTo>
                    <a:pt x="2" y="14"/>
                    <a:pt x="2" y="14"/>
                    <a:pt x="2" y="14"/>
                  </a:cubicBezTo>
                  <a:cubicBezTo>
                    <a:pt x="3" y="14"/>
                    <a:pt x="3" y="14"/>
                    <a:pt x="3" y="14"/>
                  </a:cubicBezTo>
                  <a:cubicBezTo>
                    <a:pt x="6" y="10"/>
                    <a:pt x="9" y="5"/>
                    <a:pt x="12" y="1"/>
                  </a:cubicBezTo>
                  <a:cubicBezTo>
                    <a:pt x="10" y="0"/>
                    <a:pt x="10"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73"/>
            <p:cNvSpPr>
              <a:spLocks noEditPoints="1"/>
            </p:cNvSpPr>
            <p:nvPr/>
          </p:nvSpPr>
          <p:spPr bwMode="auto">
            <a:xfrm>
              <a:off x="2706" y="2020"/>
              <a:ext cx="367" cy="486"/>
            </a:xfrm>
            <a:custGeom>
              <a:avLst/>
              <a:gdLst>
                <a:gd name="T0" fmla="*/ 125 w 155"/>
                <a:gd name="T1" fmla="*/ 178 h 205"/>
                <a:gd name="T2" fmla="*/ 124 w 155"/>
                <a:gd name="T3" fmla="*/ 189 h 205"/>
                <a:gd name="T4" fmla="*/ 115 w 155"/>
                <a:gd name="T5" fmla="*/ 187 h 205"/>
                <a:gd name="T6" fmla="*/ 60 w 155"/>
                <a:gd name="T7" fmla="*/ 175 h 205"/>
                <a:gd name="T8" fmla="*/ 71 w 155"/>
                <a:gd name="T9" fmla="*/ 158 h 205"/>
                <a:gd name="T10" fmla="*/ 73 w 155"/>
                <a:gd name="T11" fmla="*/ 158 h 205"/>
                <a:gd name="T12" fmla="*/ 88 w 155"/>
                <a:gd name="T13" fmla="*/ 153 h 205"/>
                <a:gd name="T14" fmla="*/ 124 w 155"/>
                <a:gd name="T15" fmla="*/ 140 h 205"/>
                <a:gd name="T16" fmla="*/ 133 w 155"/>
                <a:gd name="T17" fmla="*/ 137 h 205"/>
                <a:gd name="T18" fmla="*/ 141 w 155"/>
                <a:gd name="T19" fmla="*/ 134 h 205"/>
                <a:gd name="T20" fmla="*/ 146 w 155"/>
                <a:gd name="T21" fmla="*/ 144 h 205"/>
                <a:gd name="T22" fmla="*/ 35 w 155"/>
                <a:gd name="T23" fmla="*/ 131 h 205"/>
                <a:gd name="T24" fmla="*/ 44 w 155"/>
                <a:gd name="T25" fmla="*/ 128 h 205"/>
                <a:gd name="T26" fmla="*/ 75 w 155"/>
                <a:gd name="T27" fmla="*/ 122 h 205"/>
                <a:gd name="T28" fmla="*/ 56 w 155"/>
                <a:gd name="T29" fmla="*/ 123 h 205"/>
                <a:gd name="T30" fmla="*/ 69 w 155"/>
                <a:gd name="T31" fmla="*/ 124 h 205"/>
                <a:gd name="T32" fmla="*/ 107 w 155"/>
                <a:gd name="T33" fmla="*/ 112 h 205"/>
                <a:gd name="T34" fmla="*/ 108 w 155"/>
                <a:gd name="T35" fmla="*/ 105 h 205"/>
                <a:gd name="T36" fmla="*/ 115 w 155"/>
                <a:gd name="T37" fmla="*/ 97 h 205"/>
                <a:gd name="T38" fmla="*/ 47 w 155"/>
                <a:gd name="T39" fmla="*/ 94 h 205"/>
                <a:gd name="T40" fmla="*/ 117 w 155"/>
                <a:gd name="T41" fmla="*/ 101 h 205"/>
                <a:gd name="T42" fmla="*/ 133 w 155"/>
                <a:gd name="T43" fmla="*/ 88 h 205"/>
                <a:gd name="T44" fmla="*/ 39 w 155"/>
                <a:gd name="T45" fmla="*/ 87 h 205"/>
                <a:gd name="T46" fmla="*/ 30 w 155"/>
                <a:gd name="T47" fmla="*/ 78 h 205"/>
                <a:gd name="T48" fmla="*/ 23 w 155"/>
                <a:gd name="T49" fmla="*/ 71 h 205"/>
                <a:gd name="T50" fmla="*/ 21 w 155"/>
                <a:gd name="T51" fmla="*/ 78 h 205"/>
                <a:gd name="T52" fmla="*/ 7 w 155"/>
                <a:gd name="T53" fmla="*/ 59 h 205"/>
                <a:gd name="T54" fmla="*/ 119 w 155"/>
                <a:gd name="T55" fmla="*/ 53 h 205"/>
                <a:gd name="T56" fmla="*/ 122 w 155"/>
                <a:gd name="T57" fmla="*/ 22 h 205"/>
                <a:gd name="T58" fmla="*/ 80 w 155"/>
                <a:gd name="T59" fmla="*/ 72 h 205"/>
                <a:gd name="T60" fmla="*/ 108 w 155"/>
                <a:gd name="T61" fmla="*/ 73 h 205"/>
                <a:gd name="T62" fmla="*/ 103 w 155"/>
                <a:gd name="T63" fmla="*/ 94 h 205"/>
                <a:gd name="T64" fmla="*/ 101 w 155"/>
                <a:gd name="T65" fmla="*/ 107 h 205"/>
                <a:gd name="T66" fmla="*/ 106 w 155"/>
                <a:gd name="T67" fmla="*/ 117 h 205"/>
                <a:gd name="T68" fmla="*/ 115 w 155"/>
                <a:gd name="T69" fmla="*/ 139 h 205"/>
                <a:gd name="T70" fmla="*/ 89 w 155"/>
                <a:gd name="T71" fmla="*/ 148 h 205"/>
                <a:gd name="T72" fmla="*/ 79 w 155"/>
                <a:gd name="T73" fmla="*/ 127 h 205"/>
                <a:gd name="T74" fmla="*/ 73 w 155"/>
                <a:gd name="T75" fmla="*/ 111 h 205"/>
                <a:gd name="T76" fmla="*/ 31 w 155"/>
                <a:gd name="T77" fmla="*/ 121 h 205"/>
                <a:gd name="T78" fmla="*/ 52 w 155"/>
                <a:gd name="T79" fmla="*/ 97 h 205"/>
                <a:gd name="T80" fmla="*/ 53 w 155"/>
                <a:gd name="T81" fmla="*/ 93 h 205"/>
                <a:gd name="T82" fmla="*/ 59 w 155"/>
                <a:gd name="T83" fmla="*/ 64 h 205"/>
                <a:gd name="T84" fmla="*/ 76 w 155"/>
                <a:gd name="T85" fmla="*/ 77 h 205"/>
                <a:gd name="T86" fmla="*/ 0 w 155"/>
                <a:gd name="T87" fmla="*/ 48 h 205"/>
                <a:gd name="T88" fmla="*/ 8 w 155"/>
                <a:gd name="T89" fmla="*/ 71 h 205"/>
                <a:gd name="T90" fmla="*/ 35 w 155"/>
                <a:gd name="T91" fmla="*/ 98 h 205"/>
                <a:gd name="T92" fmla="*/ 43 w 155"/>
                <a:gd name="T93" fmla="*/ 132 h 205"/>
                <a:gd name="T94" fmla="*/ 66 w 155"/>
                <a:gd name="T95" fmla="*/ 127 h 205"/>
                <a:gd name="T96" fmla="*/ 46 w 155"/>
                <a:gd name="T97" fmla="*/ 165 h 205"/>
                <a:gd name="T98" fmla="*/ 106 w 155"/>
                <a:gd name="T99" fmla="*/ 203 h 205"/>
                <a:gd name="T100" fmla="*/ 110 w 155"/>
                <a:gd name="T101" fmla="*/ 204 h 205"/>
                <a:gd name="T102" fmla="*/ 125 w 155"/>
                <a:gd name="T103" fmla="*/ 196 h 205"/>
                <a:gd name="T104" fmla="*/ 124 w 155"/>
                <a:gd name="T105" fmla="*/ 157 h 205"/>
                <a:gd name="T106" fmla="*/ 152 w 155"/>
                <a:gd name="T107" fmla="*/ 127 h 205"/>
                <a:gd name="T108" fmla="*/ 111 w 155"/>
                <a:gd name="T109" fmla="*/ 109 h 205"/>
                <a:gd name="T110" fmla="*/ 137 w 155"/>
                <a:gd name="T111" fmla="*/ 99 h 205"/>
                <a:gd name="T112" fmla="*/ 133 w 155"/>
                <a:gd name="T113" fmla="*/ 59 h 205"/>
                <a:gd name="T114" fmla="*/ 125 w 155"/>
                <a:gd name="T11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205">
                  <a:moveTo>
                    <a:pt x="108" y="199"/>
                  </a:moveTo>
                  <a:cubicBezTo>
                    <a:pt x="106" y="193"/>
                    <a:pt x="104" y="188"/>
                    <a:pt x="102" y="182"/>
                  </a:cubicBezTo>
                  <a:cubicBezTo>
                    <a:pt x="104" y="180"/>
                    <a:pt x="106" y="179"/>
                    <a:pt x="108" y="178"/>
                  </a:cubicBezTo>
                  <a:cubicBezTo>
                    <a:pt x="108" y="185"/>
                    <a:pt x="108" y="192"/>
                    <a:pt x="109" y="199"/>
                  </a:cubicBezTo>
                  <a:cubicBezTo>
                    <a:pt x="108" y="199"/>
                    <a:pt x="108" y="199"/>
                    <a:pt x="108" y="199"/>
                  </a:cubicBezTo>
                  <a:moveTo>
                    <a:pt x="126" y="191"/>
                  </a:moveTo>
                  <a:cubicBezTo>
                    <a:pt x="126" y="190"/>
                    <a:pt x="126" y="190"/>
                    <a:pt x="126" y="189"/>
                  </a:cubicBezTo>
                  <a:cubicBezTo>
                    <a:pt x="126" y="185"/>
                    <a:pt x="125" y="181"/>
                    <a:pt x="125" y="178"/>
                  </a:cubicBezTo>
                  <a:cubicBezTo>
                    <a:pt x="126" y="182"/>
                    <a:pt x="128" y="185"/>
                    <a:pt x="131" y="189"/>
                  </a:cubicBezTo>
                  <a:cubicBezTo>
                    <a:pt x="129" y="190"/>
                    <a:pt x="127" y="190"/>
                    <a:pt x="126" y="191"/>
                  </a:cubicBezTo>
                  <a:moveTo>
                    <a:pt x="111" y="198"/>
                  </a:moveTo>
                  <a:cubicBezTo>
                    <a:pt x="110" y="191"/>
                    <a:pt x="110" y="184"/>
                    <a:pt x="110" y="177"/>
                  </a:cubicBezTo>
                  <a:cubicBezTo>
                    <a:pt x="110" y="177"/>
                    <a:pt x="110" y="177"/>
                    <a:pt x="110" y="177"/>
                  </a:cubicBezTo>
                  <a:cubicBezTo>
                    <a:pt x="114" y="175"/>
                    <a:pt x="118" y="174"/>
                    <a:pt x="122" y="173"/>
                  </a:cubicBezTo>
                  <a:cubicBezTo>
                    <a:pt x="122" y="174"/>
                    <a:pt x="122" y="174"/>
                    <a:pt x="122" y="174"/>
                  </a:cubicBezTo>
                  <a:cubicBezTo>
                    <a:pt x="123" y="179"/>
                    <a:pt x="124" y="184"/>
                    <a:pt x="124" y="189"/>
                  </a:cubicBezTo>
                  <a:cubicBezTo>
                    <a:pt x="124" y="190"/>
                    <a:pt x="124" y="191"/>
                    <a:pt x="124" y="192"/>
                  </a:cubicBezTo>
                  <a:cubicBezTo>
                    <a:pt x="121" y="193"/>
                    <a:pt x="119" y="194"/>
                    <a:pt x="117" y="195"/>
                  </a:cubicBezTo>
                  <a:cubicBezTo>
                    <a:pt x="117" y="192"/>
                    <a:pt x="117" y="190"/>
                    <a:pt x="117" y="187"/>
                  </a:cubicBezTo>
                  <a:cubicBezTo>
                    <a:pt x="117" y="183"/>
                    <a:pt x="117" y="180"/>
                    <a:pt x="117" y="176"/>
                  </a:cubicBezTo>
                  <a:cubicBezTo>
                    <a:pt x="117" y="176"/>
                    <a:pt x="116" y="175"/>
                    <a:pt x="116" y="175"/>
                  </a:cubicBezTo>
                  <a:cubicBezTo>
                    <a:pt x="116" y="175"/>
                    <a:pt x="116" y="175"/>
                    <a:pt x="116" y="175"/>
                  </a:cubicBezTo>
                  <a:cubicBezTo>
                    <a:pt x="115" y="175"/>
                    <a:pt x="115" y="176"/>
                    <a:pt x="115" y="176"/>
                  </a:cubicBezTo>
                  <a:cubicBezTo>
                    <a:pt x="115" y="180"/>
                    <a:pt x="115" y="183"/>
                    <a:pt x="115" y="187"/>
                  </a:cubicBezTo>
                  <a:cubicBezTo>
                    <a:pt x="115" y="190"/>
                    <a:pt x="115" y="193"/>
                    <a:pt x="115" y="196"/>
                  </a:cubicBezTo>
                  <a:cubicBezTo>
                    <a:pt x="113" y="197"/>
                    <a:pt x="112" y="197"/>
                    <a:pt x="111" y="198"/>
                  </a:cubicBezTo>
                  <a:moveTo>
                    <a:pt x="58" y="174"/>
                  </a:moveTo>
                  <a:cubicBezTo>
                    <a:pt x="56" y="171"/>
                    <a:pt x="54" y="168"/>
                    <a:pt x="51" y="165"/>
                  </a:cubicBezTo>
                  <a:cubicBezTo>
                    <a:pt x="52" y="165"/>
                    <a:pt x="54" y="164"/>
                    <a:pt x="56" y="164"/>
                  </a:cubicBezTo>
                  <a:cubicBezTo>
                    <a:pt x="57" y="167"/>
                    <a:pt x="57" y="171"/>
                    <a:pt x="58" y="174"/>
                  </a:cubicBezTo>
                  <a:moveTo>
                    <a:pt x="59" y="175"/>
                  </a:moveTo>
                  <a:cubicBezTo>
                    <a:pt x="60" y="175"/>
                    <a:pt x="60" y="175"/>
                    <a:pt x="60" y="175"/>
                  </a:cubicBezTo>
                  <a:cubicBezTo>
                    <a:pt x="59" y="171"/>
                    <a:pt x="59" y="167"/>
                    <a:pt x="58" y="163"/>
                  </a:cubicBezTo>
                  <a:cubicBezTo>
                    <a:pt x="60" y="162"/>
                    <a:pt x="62" y="162"/>
                    <a:pt x="64" y="161"/>
                  </a:cubicBezTo>
                  <a:cubicBezTo>
                    <a:pt x="64" y="165"/>
                    <a:pt x="64" y="169"/>
                    <a:pt x="64" y="173"/>
                  </a:cubicBezTo>
                  <a:cubicBezTo>
                    <a:pt x="63" y="174"/>
                    <a:pt x="61" y="174"/>
                    <a:pt x="59" y="175"/>
                  </a:cubicBezTo>
                  <a:moveTo>
                    <a:pt x="66" y="172"/>
                  </a:moveTo>
                  <a:cubicBezTo>
                    <a:pt x="66" y="168"/>
                    <a:pt x="66" y="164"/>
                    <a:pt x="66" y="161"/>
                  </a:cubicBezTo>
                  <a:cubicBezTo>
                    <a:pt x="66" y="160"/>
                    <a:pt x="66" y="160"/>
                    <a:pt x="66" y="160"/>
                  </a:cubicBezTo>
                  <a:cubicBezTo>
                    <a:pt x="67" y="160"/>
                    <a:pt x="69" y="159"/>
                    <a:pt x="71" y="158"/>
                  </a:cubicBezTo>
                  <a:cubicBezTo>
                    <a:pt x="71" y="160"/>
                    <a:pt x="71" y="162"/>
                    <a:pt x="71" y="164"/>
                  </a:cubicBezTo>
                  <a:cubicBezTo>
                    <a:pt x="71" y="166"/>
                    <a:pt x="71" y="168"/>
                    <a:pt x="72" y="169"/>
                  </a:cubicBezTo>
                  <a:cubicBezTo>
                    <a:pt x="72" y="170"/>
                    <a:pt x="72" y="170"/>
                    <a:pt x="72" y="170"/>
                  </a:cubicBezTo>
                  <a:cubicBezTo>
                    <a:pt x="70" y="170"/>
                    <a:pt x="68" y="171"/>
                    <a:pt x="66" y="172"/>
                  </a:cubicBezTo>
                  <a:moveTo>
                    <a:pt x="74" y="169"/>
                  </a:moveTo>
                  <a:cubicBezTo>
                    <a:pt x="73" y="167"/>
                    <a:pt x="73" y="165"/>
                    <a:pt x="73" y="164"/>
                  </a:cubicBezTo>
                  <a:cubicBezTo>
                    <a:pt x="73" y="162"/>
                    <a:pt x="73" y="160"/>
                    <a:pt x="73" y="159"/>
                  </a:cubicBezTo>
                  <a:cubicBezTo>
                    <a:pt x="73" y="158"/>
                    <a:pt x="73" y="158"/>
                    <a:pt x="73" y="158"/>
                  </a:cubicBezTo>
                  <a:cubicBezTo>
                    <a:pt x="76" y="157"/>
                    <a:pt x="79" y="156"/>
                    <a:pt x="82" y="155"/>
                  </a:cubicBezTo>
                  <a:cubicBezTo>
                    <a:pt x="82" y="155"/>
                    <a:pt x="82" y="155"/>
                    <a:pt x="82" y="155"/>
                  </a:cubicBezTo>
                  <a:cubicBezTo>
                    <a:pt x="82" y="159"/>
                    <a:pt x="81" y="163"/>
                    <a:pt x="81" y="166"/>
                  </a:cubicBezTo>
                  <a:cubicBezTo>
                    <a:pt x="78" y="167"/>
                    <a:pt x="76" y="168"/>
                    <a:pt x="74" y="169"/>
                  </a:cubicBezTo>
                  <a:moveTo>
                    <a:pt x="83" y="166"/>
                  </a:moveTo>
                  <a:cubicBezTo>
                    <a:pt x="83" y="162"/>
                    <a:pt x="84" y="159"/>
                    <a:pt x="84" y="155"/>
                  </a:cubicBezTo>
                  <a:cubicBezTo>
                    <a:pt x="84" y="155"/>
                    <a:pt x="84" y="155"/>
                    <a:pt x="83" y="154"/>
                  </a:cubicBezTo>
                  <a:cubicBezTo>
                    <a:pt x="85" y="154"/>
                    <a:pt x="86" y="153"/>
                    <a:pt x="88" y="153"/>
                  </a:cubicBezTo>
                  <a:cubicBezTo>
                    <a:pt x="90" y="160"/>
                    <a:pt x="92" y="165"/>
                    <a:pt x="95" y="171"/>
                  </a:cubicBezTo>
                  <a:cubicBezTo>
                    <a:pt x="93" y="169"/>
                    <a:pt x="92" y="167"/>
                    <a:pt x="91" y="165"/>
                  </a:cubicBezTo>
                  <a:cubicBezTo>
                    <a:pt x="91" y="165"/>
                    <a:pt x="90" y="164"/>
                    <a:pt x="89" y="164"/>
                  </a:cubicBezTo>
                  <a:cubicBezTo>
                    <a:pt x="89" y="164"/>
                    <a:pt x="89" y="164"/>
                    <a:pt x="89" y="164"/>
                  </a:cubicBezTo>
                  <a:cubicBezTo>
                    <a:pt x="87" y="165"/>
                    <a:pt x="85" y="165"/>
                    <a:pt x="83" y="166"/>
                  </a:cubicBezTo>
                  <a:moveTo>
                    <a:pt x="123" y="154"/>
                  </a:moveTo>
                  <a:cubicBezTo>
                    <a:pt x="121" y="150"/>
                    <a:pt x="120" y="146"/>
                    <a:pt x="118" y="142"/>
                  </a:cubicBezTo>
                  <a:cubicBezTo>
                    <a:pt x="120" y="141"/>
                    <a:pt x="122" y="140"/>
                    <a:pt x="124" y="140"/>
                  </a:cubicBezTo>
                  <a:cubicBezTo>
                    <a:pt x="124" y="144"/>
                    <a:pt x="124" y="148"/>
                    <a:pt x="125" y="152"/>
                  </a:cubicBezTo>
                  <a:cubicBezTo>
                    <a:pt x="124" y="153"/>
                    <a:pt x="124" y="153"/>
                    <a:pt x="124" y="153"/>
                  </a:cubicBezTo>
                  <a:cubicBezTo>
                    <a:pt x="123" y="153"/>
                    <a:pt x="123" y="153"/>
                    <a:pt x="123" y="153"/>
                  </a:cubicBezTo>
                  <a:cubicBezTo>
                    <a:pt x="123" y="154"/>
                    <a:pt x="123" y="154"/>
                    <a:pt x="123" y="154"/>
                  </a:cubicBezTo>
                  <a:moveTo>
                    <a:pt x="127" y="152"/>
                  </a:moveTo>
                  <a:cubicBezTo>
                    <a:pt x="126" y="147"/>
                    <a:pt x="126" y="143"/>
                    <a:pt x="125" y="139"/>
                  </a:cubicBezTo>
                  <a:cubicBezTo>
                    <a:pt x="128" y="138"/>
                    <a:pt x="131" y="137"/>
                    <a:pt x="133" y="136"/>
                  </a:cubicBezTo>
                  <a:cubicBezTo>
                    <a:pt x="133" y="137"/>
                    <a:pt x="133" y="137"/>
                    <a:pt x="133" y="137"/>
                  </a:cubicBezTo>
                  <a:cubicBezTo>
                    <a:pt x="133" y="141"/>
                    <a:pt x="133" y="145"/>
                    <a:pt x="133" y="149"/>
                  </a:cubicBezTo>
                  <a:cubicBezTo>
                    <a:pt x="133" y="149"/>
                    <a:pt x="132" y="149"/>
                    <a:pt x="132" y="149"/>
                  </a:cubicBezTo>
                  <a:cubicBezTo>
                    <a:pt x="130" y="150"/>
                    <a:pt x="128" y="151"/>
                    <a:pt x="127" y="152"/>
                  </a:cubicBezTo>
                  <a:moveTo>
                    <a:pt x="135" y="148"/>
                  </a:moveTo>
                  <a:cubicBezTo>
                    <a:pt x="135" y="144"/>
                    <a:pt x="135" y="140"/>
                    <a:pt x="135" y="137"/>
                  </a:cubicBezTo>
                  <a:cubicBezTo>
                    <a:pt x="135" y="136"/>
                    <a:pt x="135" y="136"/>
                    <a:pt x="134" y="136"/>
                  </a:cubicBezTo>
                  <a:cubicBezTo>
                    <a:pt x="137" y="135"/>
                    <a:pt x="140" y="134"/>
                    <a:pt x="142" y="133"/>
                  </a:cubicBezTo>
                  <a:cubicBezTo>
                    <a:pt x="141" y="134"/>
                    <a:pt x="141" y="134"/>
                    <a:pt x="141" y="134"/>
                  </a:cubicBezTo>
                  <a:cubicBezTo>
                    <a:pt x="141" y="138"/>
                    <a:pt x="141" y="142"/>
                    <a:pt x="141" y="146"/>
                  </a:cubicBezTo>
                  <a:cubicBezTo>
                    <a:pt x="139" y="147"/>
                    <a:pt x="137" y="147"/>
                    <a:pt x="135" y="148"/>
                  </a:cubicBezTo>
                  <a:moveTo>
                    <a:pt x="143" y="145"/>
                  </a:moveTo>
                  <a:cubicBezTo>
                    <a:pt x="143" y="141"/>
                    <a:pt x="143" y="138"/>
                    <a:pt x="143" y="134"/>
                  </a:cubicBezTo>
                  <a:cubicBezTo>
                    <a:pt x="144" y="133"/>
                    <a:pt x="143" y="133"/>
                    <a:pt x="143" y="133"/>
                  </a:cubicBezTo>
                  <a:cubicBezTo>
                    <a:pt x="145" y="132"/>
                    <a:pt x="147" y="131"/>
                    <a:pt x="148" y="131"/>
                  </a:cubicBezTo>
                  <a:cubicBezTo>
                    <a:pt x="149" y="135"/>
                    <a:pt x="149" y="139"/>
                    <a:pt x="150" y="142"/>
                  </a:cubicBezTo>
                  <a:cubicBezTo>
                    <a:pt x="149" y="143"/>
                    <a:pt x="148" y="143"/>
                    <a:pt x="146" y="144"/>
                  </a:cubicBezTo>
                  <a:cubicBezTo>
                    <a:pt x="145" y="144"/>
                    <a:pt x="144" y="145"/>
                    <a:pt x="143" y="145"/>
                  </a:cubicBezTo>
                  <a:moveTo>
                    <a:pt x="35" y="131"/>
                  </a:moveTo>
                  <a:cubicBezTo>
                    <a:pt x="33" y="129"/>
                    <a:pt x="32" y="128"/>
                    <a:pt x="31" y="125"/>
                  </a:cubicBezTo>
                  <a:cubicBezTo>
                    <a:pt x="32" y="125"/>
                    <a:pt x="32" y="125"/>
                    <a:pt x="32" y="125"/>
                  </a:cubicBezTo>
                  <a:cubicBezTo>
                    <a:pt x="33" y="125"/>
                    <a:pt x="35" y="124"/>
                    <a:pt x="36" y="124"/>
                  </a:cubicBezTo>
                  <a:cubicBezTo>
                    <a:pt x="36" y="125"/>
                    <a:pt x="36" y="126"/>
                    <a:pt x="36" y="127"/>
                  </a:cubicBezTo>
                  <a:cubicBezTo>
                    <a:pt x="36" y="128"/>
                    <a:pt x="36" y="129"/>
                    <a:pt x="36" y="130"/>
                  </a:cubicBezTo>
                  <a:cubicBezTo>
                    <a:pt x="35" y="131"/>
                    <a:pt x="35" y="131"/>
                    <a:pt x="35" y="131"/>
                  </a:cubicBezTo>
                  <a:moveTo>
                    <a:pt x="38" y="130"/>
                  </a:moveTo>
                  <a:cubicBezTo>
                    <a:pt x="38" y="129"/>
                    <a:pt x="38" y="128"/>
                    <a:pt x="38" y="127"/>
                  </a:cubicBezTo>
                  <a:cubicBezTo>
                    <a:pt x="38" y="126"/>
                    <a:pt x="38" y="124"/>
                    <a:pt x="38" y="123"/>
                  </a:cubicBezTo>
                  <a:cubicBezTo>
                    <a:pt x="38" y="123"/>
                    <a:pt x="38" y="123"/>
                    <a:pt x="38" y="123"/>
                  </a:cubicBezTo>
                  <a:cubicBezTo>
                    <a:pt x="39" y="123"/>
                    <a:pt x="40" y="122"/>
                    <a:pt x="41" y="122"/>
                  </a:cubicBezTo>
                  <a:cubicBezTo>
                    <a:pt x="41" y="124"/>
                    <a:pt x="42" y="126"/>
                    <a:pt x="42" y="128"/>
                  </a:cubicBezTo>
                  <a:cubicBezTo>
                    <a:pt x="40" y="129"/>
                    <a:pt x="39" y="129"/>
                    <a:pt x="38" y="130"/>
                  </a:cubicBezTo>
                  <a:moveTo>
                    <a:pt x="44" y="128"/>
                  </a:moveTo>
                  <a:cubicBezTo>
                    <a:pt x="44" y="125"/>
                    <a:pt x="43" y="123"/>
                    <a:pt x="43" y="121"/>
                  </a:cubicBezTo>
                  <a:cubicBezTo>
                    <a:pt x="46" y="120"/>
                    <a:pt x="50" y="119"/>
                    <a:pt x="53" y="118"/>
                  </a:cubicBezTo>
                  <a:cubicBezTo>
                    <a:pt x="53" y="120"/>
                    <a:pt x="52" y="122"/>
                    <a:pt x="52" y="125"/>
                  </a:cubicBezTo>
                  <a:cubicBezTo>
                    <a:pt x="48" y="126"/>
                    <a:pt x="46" y="127"/>
                    <a:pt x="44" y="128"/>
                  </a:cubicBezTo>
                  <a:moveTo>
                    <a:pt x="70" y="126"/>
                  </a:moveTo>
                  <a:cubicBezTo>
                    <a:pt x="71" y="123"/>
                    <a:pt x="72" y="119"/>
                    <a:pt x="73" y="116"/>
                  </a:cubicBezTo>
                  <a:cubicBezTo>
                    <a:pt x="73" y="116"/>
                    <a:pt x="73" y="116"/>
                    <a:pt x="73" y="116"/>
                  </a:cubicBezTo>
                  <a:cubicBezTo>
                    <a:pt x="73" y="118"/>
                    <a:pt x="74" y="120"/>
                    <a:pt x="75" y="122"/>
                  </a:cubicBezTo>
                  <a:cubicBezTo>
                    <a:pt x="75" y="122"/>
                    <a:pt x="76" y="123"/>
                    <a:pt x="76" y="124"/>
                  </a:cubicBezTo>
                  <a:cubicBezTo>
                    <a:pt x="74" y="125"/>
                    <a:pt x="72" y="125"/>
                    <a:pt x="70" y="126"/>
                  </a:cubicBezTo>
                  <a:moveTo>
                    <a:pt x="54" y="124"/>
                  </a:moveTo>
                  <a:cubicBezTo>
                    <a:pt x="55" y="122"/>
                    <a:pt x="55" y="119"/>
                    <a:pt x="55" y="117"/>
                  </a:cubicBezTo>
                  <a:cubicBezTo>
                    <a:pt x="58" y="116"/>
                    <a:pt x="60" y="115"/>
                    <a:pt x="63" y="114"/>
                  </a:cubicBezTo>
                  <a:cubicBezTo>
                    <a:pt x="62" y="117"/>
                    <a:pt x="62" y="119"/>
                    <a:pt x="62" y="121"/>
                  </a:cubicBezTo>
                  <a:cubicBezTo>
                    <a:pt x="61" y="122"/>
                    <a:pt x="60" y="122"/>
                    <a:pt x="58" y="122"/>
                  </a:cubicBezTo>
                  <a:cubicBezTo>
                    <a:pt x="57" y="123"/>
                    <a:pt x="57" y="123"/>
                    <a:pt x="56" y="123"/>
                  </a:cubicBezTo>
                  <a:cubicBezTo>
                    <a:pt x="55" y="124"/>
                    <a:pt x="55" y="124"/>
                    <a:pt x="55" y="124"/>
                  </a:cubicBezTo>
                  <a:cubicBezTo>
                    <a:pt x="54" y="124"/>
                    <a:pt x="54" y="124"/>
                    <a:pt x="54" y="124"/>
                  </a:cubicBezTo>
                  <a:moveTo>
                    <a:pt x="64" y="121"/>
                  </a:moveTo>
                  <a:cubicBezTo>
                    <a:pt x="64" y="118"/>
                    <a:pt x="64" y="116"/>
                    <a:pt x="65" y="114"/>
                  </a:cubicBezTo>
                  <a:cubicBezTo>
                    <a:pt x="66" y="113"/>
                    <a:pt x="68" y="113"/>
                    <a:pt x="69" y="112"/>
                  </a:cubicBezTo>
                  <a:cubicBezTo>
                    <a:pt x="70" y="113"/>
                    <a:pt x="70" y="113"/>
                    <a:pt x="70" y="114"/>
                  </a:cubicBezTo>
                  <a:cubicBezTo>
                    <a:pt x="71" y="114"/>
                    <a:pt x="71" y="114"/>
                    <a:pt x="71" y="114"/>
                  </a:cubicBezTo>
                  <a:cubicBezTo>
                    <a:pt x="70" y="117"/>
                    <a:pt x="69" y="121"/>
                    <a:pt x="69" y="124"/>
                  </a:cubicBezTo>
                  <a:cubicBezTo>
                    <a:pt x="68" y="123"/>
                    <a:pt x="68" y="123"/>
                    <a:pt x="68" y="123"/>
                  </a:cubicBezTo>
                  <a:cubicBezTo>
                    <a:pt x="68" y="122"/>
                    <a:pt x="67" y="121"/>
                    <a:pt x="66" y="121"/>
                  </a:cubicBezTo>
                  <a:cubicBezTo>
                    <a:pt x="66" y="121"/>
                    <a:pt x="66" y="121"/>
                    <a:pt x="66" y="121"/>
                  </a:cubicBezTo>
                  <a:cubicBezTo>
                    <a:pt x="66" y="121"/>
                    <a:pt x="66" y="121"/>
                    <a:pt x="66" y="121"/>
                  </a:cubicBezTo>
                  <a:cubicBezTo>
                    <a:pt x="66" y="121"/>
                    <a:pt x="66" y="121"/>
                    <a:pt x="66" y="121"/>
                  </a:cubicBezTo>
                  <a:cubicBezTo>
                    <a:pt x="66" y="120"/>
                    <a:pt x="65" y="120"/>
                    <a:pt x="65" y="120"/>
                  </a:cubicBezTo>
                  <a:cubicBezTo>
                    <a:pt x="65" y="120"/>
                    <a:pt x="64" y="121"/>
                    <a:pt x="64" y="121"/>
                  </a:cubicBezTo>
                  <a:moveTo>
                    <a:pt x="107" y="112"/>
                  </a:moveTo>
                  <a:cubicBezTo>
                    <a:pt x="107" y="111"/>
                    <a:pt x="106" y="110"/>
                    <a:pt x="106" y="109"/>
                  </a:cubicBezTo>
                  <a:cubicBezTo>
                    <a:pt x="106" y="108"/>
                    <a:pt x="105" y="107"/>
                    <a:pt x="105" y="106"/>
                  </a:cubicBezTo>
                  <a:cubicBezTo>
                    <a:pt x="105" y="105"/>
                    <a:pt x="105" y="104"/>
                    <a:pt x="105" y="104"/>
                  </a:cubicBezTo>
                  <a:cubicBezTo>
                    <a:pt x="105" y="103"/>
                    <a:pt x="105" y="103"/>
                    <a:pt x="105" y="103"/>
                  </a:cubicBezTo>
                  <a:cubicBezTo>
                    <a:pt x="105" y="102"/>
                    <a:pt x="105" y="100"/>
                    <a:pt x="106" y="97"/>
                  </a:cubicBezTo>
                  <a:cubicBezTo>
                    <a:pt x="106" y="97"/>
                    <a:pt x="107" y="97"/>
                    <a:pt x="107" y="96"/>
                  </a:cubicBezTo>
                  <a:cubicBezTo>
                    <a:pt x="109" y="99"/>
                    <a:pt x="109" y="102"/>
                    <a:pt x="109" y="105"/>
                  </a:cubicBezTo>
                  <a:cubicBezTo>
                    <a:pt x="109" y="105"/>
                    <a:pt x="108" y="105"/>
                    <a:pt x="108" y="105"/>
                  </a:cubicBezTo>
                  <a:cubicBezTo>
                    <a:pt x="107" y="106"/>
                    <a:pt x="107" y="106"/>
                    <a:pt x="107" y="107"/>
                  </a:cubicBezTo>
                  <a:cubicBezTo>
                    <a:pt x="107" y="107"/>
                    <a:pt x="107" y="107"/>
                    <a:pt x="107" y="107"/>
                  </a:cubicBezTo>
                  <a:cubicBezTo>
                    <a:pt x="107" y="109"/>
                    <a:pt x="107" y="110"/>
                    <a:pt x="107" y="112"/>
                  </a:cubicBezTo>
                  <a:moveTo>
                    <a:pt x="111" y="104"/>
                  </a:moveTo>
                  <a:cubicBezTo>
                    <a:pt x="111" y="101"/>
                    <a:pt x="110" y="98"/>
                    <a:pt x="109" y="96"/>
                  </a:cubicBezTo>
                  <a:cubicBezTo>
                    <a:pt x="111" y="95"/>
                    <a:pt x="112" y="95"/>
                    <a:pt x="113" y="94"/>
                  </a:cubicBezTo>
                  <a:cubicBezTo>
                    <a:pt x="114" y="94"/>
                    <a:pt x="115" y="94"/>
                    <a:pt x="115" y="94"/>
                  </a:cubicBezTo>
                  <a:cubicBezTo>
                    <a:pt x="115" y="95"/>
                    <a:pt x="115" y="96"/>
                    <a:pt x="115" y="97"/>
                  </a:cubicBezTo>
                  <a:cubicBezTo>
                    <a:pt x="115" y="99"/>
                    <a:pt x="115" y="100"/>
                    <a:pt x="115" y="102"/>
                  </a:cubicBezTo>
                  <a:cubicBezTo>
                    <a:pt x="114" y="103"/>
                    <a:pt x="113" y="103"/>
                    <a:pt x="111" y="104"/>
                  </a:cubicBezTo>
                  <a:moveTo>
                    <a:pt x="53" y="94"/>
                  </a:moveTo>
                  <a:cubicBezTo>
                    <a:pt x="53" y="94"/>
                    <a:pt x="53" y="94"/>
                    <a:pt x="53" y="94"/>
                  </a:cubicBezTo>
                  <a:cubicBezTo>
                    <a:pt x="53" y="94"/>
                    <a:pt x="53" y="94"/>
                    <a:pt x="53" y="94"/>
                  </a:cubicBezTo>
                  <a:moveTo>
                    <a:pt x="45" y="95"/>
                  </a:moveTo>
                  <a:cubicBezTo>
                    <a:pt x="45" y="94"/>
                    <a:pt x="45" y="93"/>
                    <a:pt x="45" y="92"/>
                  </a:cubicBezTo>
                  <a:cubicBezTo>
                    <a:pt x="46" y="93"/>
                    <a:pt x="47" y="94"/>
                    <a:pt x="47" y="94"/>
                  </a:cubicBezTo>
                  <a:cubicBezTo>
                    <a:pt x="47" y="95"/>
                    <a:pt x="46" y="95"/>
                    <a:pt x="45" y="95"/>
                  </a:cubicBezTo>
                  <a:moveTo>
                    <a:pt x="117" y="101"/>
                  </a:moveTo>
                  <a:cubicBezTo>
                    <a:pt x="117" y="100"/>
                    <a:pt x="117" y="99"/>
                    <a:pt x="117" y="97"/>
                  </a:cubicBezTo>
                  <a:cubicBezTo>
                    <a:pt x="117" y="96"/>
                    <a:pt x="117" y="94"/>
                    <a:pt x="117" y="93"/>
                  </a:cubicBezTo>
                  <a:cubicBezTo>
                    <a:pt x="119" y="92"/>
                    <a:pt x="122" y="92"/>
                    <a:pt x="124" y="91"/>
                  </a:cubicBezTo>
                  <a:cubicBezTo>
                    <a:pt x="124" y="92"/>
                    <a:pt x="124" y="92"/>
                    <a:pt x="124" y="92"/>
                  </a:cubicBezTo>
                  <a:cubicBezTo>
                    <a:pt x="124" y="94"/>
                    <a:pt x="124" y="97"/>
                    <a:pt x="123" y="99"/>
                  </a:cubicBezTo>
                  <a:cubicBezTo>
                    <a:pt x="121" y="100"/>
                    <a:pt x="119" y="101"/>
                    <a:pt x="117" y="101"/>
                  </a:cubicBezTo>
                  <a:moveTo>
                    <a:pt x="125" y="98"/>
                  </a:moveTo>
                  <a:cubicBezTo>
                    <a:pt x="126" y="96"/>
                    <a:pt x="126" y="94"/>
                    <a:pt x="126" y="92"/>
                  </a:cubicBezTo>
                  <a:cubicBezTo>
                    <a:pt x="126" y="91"/>
                    <a:pt x="126" y="91"/>
                    <a:pt x="126" y="90"/>
                  </a:cubicBezTo>
                  <a:cubicBezTo>
                    <a:pt x="128" y="90"/>
                    <a:pt x="129" y="89"/>
                    <a:pt x="131" y="89"/>
                  </a:cubicBezTo>
                  <a:cubicBezTo>
                    <a:pt x="131" y="91"/>
                    <a:pt x="130" y="94"/>
                    <a:pt x="130" y="97"/>
                  </a:cubicBezTo>
                  <a:cubicBezTo>
                    <a:pt x="129" y="97"/>
                    <a:pt x="127" y="98"/>
                    <a:pt x="125" y="98"/>
                  </a:cubicBezTo>
                  <a:moveTo>
                    <a:pt x="132" y="96"/>
                  </a:moveTo>
                  <a:cubicBezTo>
                    <a:pt x="133" y="93"/>
                    <a:pt x="133" y="91"/>
                    <a:pt x="133" y="88"/>
                  </a:cubicBezTo>
                  <a:cubicBezTo>
                    <a:pt x="134" y="88"/>
                    <a:pt x="135" y="88"/>
                    <a:pt x="135" y="87"/>
                  </a:cubicBezTo>
                  <a:cubicBezTo>
                    <a:pt x="136" y="89"/>
                    <a:pt x="136" y="91"/>
                    <a:pt x="136" y="93"/>
                  </a:cubicBezTo>
                  <a:cubicBezTo>
                    <a:pt x="136" y="94"/>
                    <a:pt x="136" y="95"/>
                    <a:pt x="136" y="95"/>
                  </a:cubicBezTo>
                  <a:cubicBezTo>
                    <a:pt x="136" y="95"/>
                    <a:pt x="136" y="95"/>
                    <a:pt x="136" y="95"/>
                  </a:cubicBezTo>
                  <a:cubicBezTo>
                    <a:pt x="134" y="95"/>
                    <a:pt x="133" y="96"/>
                    <a:pt x="132" y="96"/>
                  </a:cubicBezTo>
                  <a:moveTo>
                    <a:pt x="39" y="97"/>
                  </a:moveTo>
                  <a:cubicBezTo>
                    <a:pt x="39" y="96"/>
                    <a:pt x="39" y="96"/>
                    <a:pt x="39" y="96"/>
                  </a:cubicBezTo>
                  <a:cubicBezTo>
                    <a:pt x="39" y="93"/>
                    <a:pt x="39" y="90"/>
                    <a:pt x="39" y="87"/>
                  </a:cubicBezTo>
                  <a:cubicBezTo>
                    <a:pt x="41" y="88"/>
                    <a:pt x="42" y="90"/>
                    <a:pt x="44" y="91"/>
                  </a:cubicBezTo>
                  <a:cubicBezTo>
                    <a:pt x="44" y="91"/>
                    <a:pt x="44" y="91"/>
                    <a:pt x="44" y="91"/>
                  </a:cubicBezTo>
                  <a:cubicBezTo>
                    <a:pt x="43" y="93"/>
                    <a:pt x="43" y="94"/>
                    <a:pt x="43" y="96"/>
                  </a:cubicBezTo>
                  <a:cubicBezTo>
                    <a:pt x="42" y="96"/>
                    <a:pt x="41" y="96"/>
                    <a:pt x="40" y="97"/>
                  </a:cubicBezTo>
                  <a:cubicBezTo>
                    <a:pt x="39" y="97"/>
                    <a:pt x="39" y="97"/>
                    <a:pt x="39" y="97"/>
                  </a:cubicBezTo>
                  <a:moveTo>
                    <a:pt x="37" y="94"/>
                  </a:moveTo>
                  <a:cubicBezTo>
                    <a:pt x="35" y="92"/>
                    <a:pt x="33" y="90"/>
                    <a:pt x="31" y="88"/>
                  </a:cubicBezTo>
                  <a:cubicBezTo>
                    <a:pt x="31" y="85"/>
                    <a:pt x="30" y="81"/>
                    <a:pt x="30" y="78"/>
                  </a:cubicBezTo>
                  <a:cubicBezTo>
                    <a:pt x="33" y="81"/>
                    <a:pt x="35" y="83"/>
                    <a:pt x="37" y="85"/>
                  </a:cubicBezTo>
                  <a:cubicBezTo>
                    <a:pt x="37" y="86"/>
                    <a:pt x="37" y="86"/>
                    <a:pt x="37" y="86"/>
                  </a:cubicBezTo>
                  <a:cubicBezTo>
                    <a:pt x="37" y="89"/>
                    <a:pt x="37" y="91"/>
                    <a:pt x="37" y="94"/>
                  </a:cubicBezTo>
                  <a:moveTo>
                    <a:pt x="29" y="85"/>
                  </a:moveTo>
                  <a:cubicBezTo>
                    <a:pt x="27" y="84"/>
                    <a:pt x="25" y="82"/>
                    <a:pt x="24" y="81"/>
                  </a:cubicBezTo>
                  <a:cubicBezTo>
                    <a:pt x="23" y="80"/>
                    <a:pt x="23" y="80"/>
                    <a:pt x="23" y="80"/>
                  </a:cubicBezTo>
                  <a:cubicBezTo>
                    <a:pt x="23" y="80"/>
                    <a:pt x="23" y="80"/>
                    <a:pt x="23" y="80"/>
                  </a:cubicBezTo>
                  <a:cubicBezTo>
                    <a:pt x="23" y="77"/>
                    <a:pt x="23" y="74"/>
                    <a:pt x="23" y="71"/>
                  </a:cubicBezTo>
                  <a:cubicBezTo>
                    <a:pt x="25" y="73"/>
                    <a:pt x="26" y="75"/>
                    <a:pt x="28" y="76"/>
                  </a:cubicBezTo>
                  <a:cubicBezTo>
                    <a:pt x="28" y="77"/>
                    <a:pt x="28" y="77"/>
                    <a:pt x="28" y="77"/>
                  </a:cubicBezTo>
                  <a:cubicBezTo>
                    <a:pt x="28" y="80"/>
                    <a:pt x="28" y="83"/>
                    <a:pt x="29" y="85"/>
                  </a:cubicBezTo>
                  <a:moveTo>
                    <a:pt x="21" y="78"/>
                  </a:moveTo>
                  <a:cubicBezTo>
                    <a:pt x="19" y="76"/>
                    <a:pt x="17" y="74"/>
                    <a:pt x="16" y="73"/>
                  </a:cubicBezTo>
                  <a:cubicBezTo>
                    <a:pt x="16" y="70"/>
                    <a:pt x="15" y="66"/>
                    <a:pt x="15" y="63"/>
                  </a:cubicBezTo>
                  <a:cubicBezTo>
                    <a:pt x="17" y="65"/>
                    <a:pt x="19" y="67"/>
                    <a:pt x="21" y="69"/>
                  </a:cubicBezTo>
                  <a:cubicBezTo>
                    <a:pt x="21" y="72"/>
                    <a:pt x="21" y="75"/>
                    <a:pt x="21" y="78"/>
                  </a:cubicBezTo>
                  <a:moveTo>
                    <a:pt x="111" y="68"/>
                  </a:moveTo>
                  <a:cubicBezTo>
                    <a:pt x="112" y="65"/>
                    <a:pt x="113" y="62"/>
                    <a:pt x="113" y="59"/>
                  </a:cubicBezTo>
                  <a:cubicBezTo>
                    <a:pt x="114" y="61"/>
                    <a:pt x="114" y="64"/>
                    <a:pt x="115" y="66"/>
                  </a:cubicBezTo>
                  <a:cubicBezTo>
                    <a:pt x="113" y="67"/>
                    <a:pt x="112" y="67"/>
                    <a:pt x="111" y="68"/>
                  </a:cubicBezTo>
                  <a:moveTo>
                    <a:pt x="14" y="71"/>
                  </a:moveTo>
                  <a:cubicBezTo>
                    <a:pt x="13" y="71"/>
                    <a:pt x="13" y="70"/>
                    <a:pt x="12" y="70"/>
                  </a:cubicBezTo>
                  <a:cubicBezTo>
                    <a:pt x="12" y="69"/>
                    <a:pt x="11" y="69"/>
                    <a:pt x="11" y="68"/>
                  </a:cubicBezTo>
                  <a:cubicBezTo>
                    <a:pt x="9" y="63"/>
                    <a:pt x="7" y="61"/>
                    <a:pt x="7" y="59"/>
                  </a:cubicBezTo>
                  <a:cubicBezTo>
                    <a:pt x="6" y="57"/>
                    <a:pt x="6" y="56"/>
                    <a:pt x="5" y="53"/>
                  </a:cubicBezTo>
                  <a:cubicBezTo>
                    <a:pt x="7" y="56"/>
                    <a:pt x="10" y="58"/>
                    <a:pt x="12" y="61"/>
                  </a:cubicBezTo>
                  <a:cubicBezTo>
                    <a:pt x="13" y="64"/>
                    <a:pt x="13" y="68"/>
                    <a:pt x="14" y="71"/>
                  </a:cubicBezTo>
                  <a:moveTo>
                    <a:pt x="116" y="63"/>
                  </a:moveTo>
                  <a:cubicBezTo>
                    <a:pt x="116" y="60"/>
                    <a:pt x="115" y="57"/>
                    <a:pt x="114" y="55"/>
                  </a:cubicBezTo>
                  <a:cubicBezTo>
                    <a:pt x="115" y="51"/>
                    <a:pt x="116" y="47"/>
                    <a:pt x="117" y="43"/>
                  </a:cubicBezTo>
                  <a:cubicBezTo>
                    <a:pt x="117" y="46"/>
                    <a:pt x="118" y="49"/>
                    <a:pt x="118" y="53"/>
                  </a:cubicBezTo>
                  <a:cubicBezTo>
                    <a:pt x="119" y="53"/>
                    <a:pt x="119" y="53"/>
                    <a:pt x="119" y="53"/>
                  </a:cubicBezTo>
                  <a:cubicBezTo>
                    <a:pt x="118" y="56"/>
                    <a:pt x="117" y="60"/>
                    <a:pt x="116" y="63"/>
                  </a:cubicBezTo>
                  <a:moveTo>
                    <a:pt x="120" y="48"/>
                  </a:moveTo>
                  <a:cubicBezTo>
                    <a:pt x="119" y="45"/>
                    <a:pt x="119" y="41"/>
                    <a:pt x="118" y="37"/>
                  </a:cubicBezTo>
                  <a:cubicBezTo>
                    <a:pt x="119" y="33"/>
                    <a:pt x="120" y="30"/>
                    <a:pt x="121" y="26"/>
                  </a:cubicBezTo>
                  <a:cubicBezTo>
                    <a:pt x="122" y="30"/>
                    <a:pt x="122" y="34"/>
                    <a:pt x="122" y="37"/>
                  </a:cubicBezTo>
                  <a:cubicBezTo>
                    <a:pt x="121" y="41"/>
                    <a:pt x="120" y="45"/>
                    <a:pt x="120" y="48"/>
                  </a:cubicBezTo>
                  <a:moveTo>
                    <a:pt x="124" y="32"/>
                  </a:moveTo>
                  <a:cubicBezTo>
                    <a:pt x="123" y="28"/>
                    <a:pt x="123" y="25"/>
                    <a:pt x="122" y="22"/>
                  </a:cubicBezTo>
                  <a:cubicBezTo>
                    <a:pt x="122" y="19"/>
                    <a:pt x="123" y="17"/>
                    <a:pt x="123" y="14"/>
                  </a:cubicBezTo>
                  <a:cubicBezTo>
                    <a:pt x="124" y="17"/>
                    <a:pt x="124" y="21"/>
                    <a:pt x="124" y="24"/>
                  </a:cubicBezTo>
                  <a:cubicBezTo>
                    <a:pt x="124" y="25"/>
                    <a:pt x="124" y="25"/>
                    <a:pt x="124" y="26"/>
                  </a:cubicBezTo>
                  <a:cubicBezTo>
                    <a:pt x="124" y="28"/>
                    <a:pt x="124" y="30"/>
                    <a:pt x="124" y="32"/>
                  </a:cubicBezTo>
                  <a:moveTo>
                    <a:pt x="78" y="85"/>
                  </a:moveTo>
                  <a:cubicBezTo>
                    <a:pt x="79" y="85"/>
                    <a:pt x="79" y="85"/>
                    <a:pt x="79" y="85"/>
                  </a:cubicBezTo>
                  <a:cubicBezTo>
                    <a:pt x="80" y="85"/>
                    <a:pt x="80" y="84"/>
                    <a:pt x="80" y="83"/>
                  </a:cubicBezTo>
                  <a:cubicBezTo>
                    <a:pt x="80" y="79"/>
                    <a:pt x="80" y="76"/>
                    <a:pt x="80" y="72"/>
                  </a:cubicBezTo>
                  <a:cubicBezTo>
                    <a:pt x="80" y="55"/>
                    <a:pt x="82" y="38"/>
                    <a:pt x="84" y="20"/>
                  </a:cubicBezTo>
                  <a:cubicBezTo>
                    <a:pt x="97" y="15"/>
                    <a:pt x="109" y="10"/>
                    <a:pt x="121" y="5"/>
                  </a:cubicBezTo>
                  <a:cubicBezTo>
                    <a:pt x="116" y="27"/>
                    <a:pt x="112" y="48"/>
                    <a:pt x="107" y="70"/>
                  </a:cubicBezTo>
                  <a:cubicBezTo>
                    <a:pt x="106" y="70"/>
                    <a:pt x="106" y="71"/>
                    <a:pt x="106" y="71"/>
                  </a:cubicBezTo>
                  <a:cubicBezTo>
                    <a:pt x="107" y="72"/>
                    <a:pt x="107" y="72"/>
                    <a:pt x="108" y="73"/>
                  </a:cubicBezTo>
                  <a:cubicBezTo>
                    <a:pt x="108" y="73"/>
                    <a:pt x="108" y="73"/>
                    <a:pt x="108" y="73"/>
                  </a:cubicBezTo>
                  <a:cubicBezTo>
                    <a:pt x="108" y="73"/>
                    <a:pt x="108" y="73"/>
                    <a:pt x="108" y="73"/>
                  </a:cubicBezTo>
                  <a:cubicBezTo>
                    <a:pt x="108" y="73"/>
                    <a:pt x="108" y="73"/>
                    <a:pt x="108" y="73"/>
                  </a:cubicBezTo>
                  <a:cubicBezTo>
                    <a:pt x="108" y="73"/>
                    <a:pt x="108" y="73"/>
                    <a:pt x="109" y="73"/>
                  </a:cubicBezTo>
                  <a:cubicBezTo>
                    <a:pt x="109" y="73"/>
                    <a:pt x="109" y="73"/>
                    <a:pt x="110" y="72"/>
                  </a:cubicBezTo>
                  <a:cubicBezTo>
                    <a:pt x="117" y="70"/>
                    <a:pt x="124" y="67"/>
                    <a:pt x="131" y="64"/>
                  </a:cubicBezTo>
                  <a:cubicBezTo>
                    <a:pt x="133" y="70"/>
                    <a:pt x="134" y="76"/>
                    <a:pt x="135" y="82"/>
                  </a:cubicBezTo>
                  <a:cubicBezTo>
                    <a:pt x="135" y="82"/>
                    <a:pt x="134" y="83"/>
                    <a:pt x="134" y="83"/>
                  </a:cubicBezTo>
                  <a:cubicBezTo>
                    <a:pt x="127" y="86"/>
                    <a:pt x="119" y="88"/>
                    <a:pt x="112" y="90"/>
                  </a:cubicBezTo>
                  <a:cubicBezTo>
                    <a:pt x="109" y="91"/>
                    <a:pt x="106" y="92"/>
                    <a:pt x="103" y="94"/>
                  </a:cubicBezTo>
                  <a:cubicBezTo>
                    <a:pt x="103" y="94"/>
                    <a:pt x="103" y="94"/>
                    <a:pt x="103" y="94"/>
                  </a:cubicBezTo>
                  <a:cubicBezTo>
                    <a:pt x="102" y="95"/>
                    <a:pt x="102" y="95"/>
                    <a:pt x="102" y="95"/>
                  </a:cubicBezTo>
                  <a:cubicBezTo>
                    <a:pt x="102" y="95"/>
                    <a:pt x="102" y="95"/>
                    <a:pt x="102" y="95"/>
                  </a:cubicBezTo>
                  <a:cubicBezTo>
                    <a:pt x="102" y="95"/>
                    <a:pt x="102" y="95"/>
                    <a:pt x="102" y="95"/>
                  </a:cubicBezTo>
                  <a:cubicBezTo>
                    <a:pt x="102" y="96"/>
                    <a:pt x="102" y="96"/>
                    <a:pt x="102" y="96"/>
                  </a:cubicBezTo>
                  <a:cubicBezTo>
                    <a:pt x="102" y="96"/>
                    <a:pt x="102" y="96"/>
                    <a:pt x="102" y="96"/>
                  </a:cubicBezTo>
                  <a:cubicBezTo>
                    <a:pt x="102" y="98"/>
                    <a:pt x="101" y="100"/>
                    <a:pt x="101" y="103"/>
                  </a:cubicBezTo>
                  <a:cubicBezTo>
                    <a:pt x="101" y="104"/>
                    <a:pt x="101" y="104"/>
                    <a:pt x="101" y="105"/>
                  </a:cubicBezTo>
                  <a:cubicBezTo>
                    <a:pt x="101" y="105"/>
                    <a:pt x="101" y="106"/>
                    <a:pt x="101" y="107"/>
                  </a:cubicBezTo>
                  <a:cubicBezTo>
                    <a:pt x="102" y="109"/>
                    <a:pt x="102" y="110"/>
                    <a:pt x="103" y="112"/>
                  </a:cubicBezTo>
                  <a:cubicBezTo>
                    <a:pt x="103" y="113"/>
                    <a:pt x="103" y="114"/>
                    <a:pt x="103" y="115"/>
                  </a:cubicBezTo>
                  <a:cubicBezTo>
                    <a:pt x="103" y="115"/>
                    <a:pt x="103" y="116"/>
                    <a:pt x="104" y="116"/>
                  </a:cubicBezTo>
                  <a:cubicBezTo>
                    <a:pt x="104" y="117"/>
                    <a:pt x="105" y="117"/>
                    <a:pt x="105" y="117"/>
                  </a:cubicBezTo>
                  <a:cubicBezTo>
                    <a:pt x="106" y="117"/>
                    <a:pt x="106" y="117"/>
                    <a:pt x="106" y="117"/>
                  </a:cubicBezTo>
                  <a:cubicBezTo>
                    <a:pt x="106" y="117"/>
                    <a:pt x="106" y="117"/>
                    <a:pt x="106" y="117"/>
                  </a:cubicBezTo>
                  <a:cubicBezTo>
                    <a:pt x="106" y="117"/>
                    <a:pt x="106" y="117"/>
                    <a:pt x="106" y="117"/>
                  </a:cubicBezTo>
                  <a:cubicBezTo>
                    <a:pt x="106" y="117"/>
                    <a:pt x="106" y="117"/>
                    <a:pt x="106" y="117"/>
                  </a:cubicBezTo>
                  <a:cubicBezTo>
                    <a:pt x="119" y="112"/>
                    <a:pt x="127" y="110"/>
                    <a:pt x="133" y="108"/>
                  </a:cubicBezTo>
                  <a:cubicBezTo>
                    <a:pt x="136" y="107"/>
                    <a:pt x="138" y="106"/>
                    <a:pt x="139" y="105"/>
                  </a:cubicBezTo>
                  <a:cubicBezTo>
                    <a:pt x="140" y="105"/>
                    <a:pt x="140" y="105"/>
                    <a:pt x="141" y="105"/>
                  </a:cubicBezTo>
                  <a:cubicBezTo>
                    <a:pt x="142" y="108"/>
                    <a:pt x="144" y="113"/>
                    <a:pt x="145" y="118"/>
                  </a:cubicBezTo>
                  <a:cubicBezTo>
                    <a:pt x="146" y="121"/>
                    <a:pt x="147" y="124"/>
                    <a:pt x="148" y="126"/>
                  </a:cubicBezTo>
                  <a:cubicBezTo>
                    <a:pt x="147" y="127"/>
                    <a:pt x="144" y="128"/>
                    <a:pt x="141" y="129"/>
                  </a:cubicBezTo>
                  <a:cubicBezTo>
                    <a:pt x="136" y="131"/>
                    <a:pt x="127" y="134"/>
                    <a:pt x="115" y="139"/>
                  </a:cubicBezTo>
                  <a:cubicBezTo>
                    <a:pt x="115" y="139"/>
                    <a:pt x="115" y="139"/>
                    <a:pt x="115" y="139"/>
                  </a:cubicBezTo>
                  <a:cubicBezTo>
                    <a:pt x="115" y="139"/>
                    <a:pt x="115" y="139"/>
                    <a:pt x="115" y="139"/>
                  </a:cubicBezTo>
                  <a:cubicBezTo>
                    <a:pt x="114" y="139"/>
                    <a:pt x="114" y="139"/>
                    <a:pt x="114" y="139"/>
                  </a:cubicBezTo>
                  <a:cubicBezTo>
                    <a:pt x="113" y="139"/>
                    <a:pt x="112" y="141"/>
                    <a:pt x="113" y="142"/>
                  </a:cubicBezTo>
                  <a:cubicBezTo>
                    <a:pt x="113" y="142"/>
                    <a:pt x="114" y="143"/>
                    <a:pt x="114" y="143"/>
                  </a:cubicBezTo>
                  <a:cubicBezTo>
                    <a:pt x="118" y="153"/>
                    <a:pt x="121" y="159"/>
                    <a:pt x="124" y="169"/>
                  </a:cubicBezTo>
                  <a:cubicBezTo>
                    <a:pt x="116" y="169"/>
                    <a:pt x="108" y="172"/>
                    <a:pt x="101" y="178"/>
                  </a:cubicBezTo>
                  <a:cubicBezTo>
                    <a:pt x="97" y="167"/>
                    <a:pt x="95" y="161"/>
                    <a:pt x="91" y="150"/>
                  </a:cubicBezTo>
                  <a:cubicBezTo>
                    <a:pt x="90" y="149"/>
                    <a:pt x="90" y="148"/>
                    <a:pt x="89" y="148"/>
                  </a:cubicBezTo>
                  <a:cubicBezTo>
                    <a:pt x="89" y="148"/>
                    <a:pt x="88" y="148"/>
                    <a:pt x="88" y="148"/>
                  </a:cubicBezTo>
                  <a:cubicBezTo>
                    <a:pt x="88" y="149"/>
                    <a:pt x="88" y="149"/>
                    <a:pt x="88" y="149"/>
                  </a:cubicBezTo>
                  <a:cubicBezTo>
                    <a:pt x="88" y="149"/>
                    <a:pt x="88" y="149"/>
                    <a:pt x="88" y="149"/>
                  </a:cubicBezTo>
                  <a:cubicBezTo>
                    <a:pt x="66" y="156"/>
                    <a:pt x="54" y="160"/>
                    <a:pt x="49" y="162"/>
                  </a:cubicBezTo>
                  <a:cubicBezTo>
                    <a:pt x="48" y="154"/>
                    <a:pt x="46" y="147"/>
                    <a:pt x="43" y="140"/>
                  </a:cubicBezTo>
                  <a:cubicBezTo>
                    <a:pt x="44" y="140"/>
                    <a:pt x="44" y="139"/>
                    <a:pt x="44" y="139"/>
                  </a:cubicBezTo>
                  <a:cubicBezTo>
                    <a:pt x="49" y="138"/>
                    <a:pt x="60" y="134"/>
                    <a:pt x="79" y="127"/>
                  </a:cubicBezTo>
                  <a:cubicBezTo>
                    <a:pt x="79" y="127"/>
                    <a:pt x="79" y="127"/>
                    <a:pt x="79" y="127"/>
                  </a:cubicBezTo>
                  <a:cubicBezTo>
                    <a:pt x="79" y="127"/>
                    <a:pt x="79" y="127"/>
                    <a:pt x="79" y="127"/>
                  </a:cubicBezTo>
                  <a:cubicBezTo>
                    <a:pt x="80" y="127"/>
                    <a:pt x="80" y="127"/>
                    <a:pt x="80" y="127"/>
                  </a:cubicBezTo>
                  <a:cubicBezTo>
                    <a:pt x="81" y="126"/>
                    <a:pt x="81" y="125"/>
                    <a:pt x="81" y="124"/>
                  </a:cubicBezTo>
                  <a:cubicBezTo>
                    <a:pt x="81" y="124"/>
                    <a:pt x="80" y="124"/>
                    <a:pt x="80" y="123"/>
                  </a:cubicBezTo>
                  <a:cubicBezTo>
                    <a:pt x="80" y="122"/>
                    <a:pt x="79" y="120"/>
                    <a:pt x="78" y="118"/>
                  </a:cubicBezTo>
                  <a:cubicBezTo>
                    <a:pt x="77" y="117"/>
                    <a:pt x="77" y="116"/>
                    <a:pt x="76" y="115"/>
                  </a:cubicBezTo>
                  <a:cubicBezTo>
                    <a:pt x="76" y="114"/>
                    <a:pt x="75" y="113"/>
                    <a:pt x="75" y="112"/>
                  </a:cubicBezTo>
                  <a:cubicBezTo>
                    <a:pt x="74" y="112"/>
                    <a:pt x="74" y="111"/>
                    <a:pt x="73" y="111"/>
                  </a:cubicBezTo>
                  <a:cubicBezTo>
                    <a:pt x="73" y="110"/>
                    <a:pt x="72" y="110"/>
                    <a:pt x="72" y="110"/>
                  </a:cubicBezTo>
                  <a:cubicBezTo>
                    <a:pt x="72" y="110"/>
                    <a:pt x="72" y="110"/>
                    <a:pt x="72" y="110"/>
                  </a:cubicBezTo>
                  <a:cubicBezTo>
                    <a:pt x="72" y="109"/>
                    <a:pt x="71" y="108"/>
                    <a:pt x="70" y="108"/>
                  </a:cubicBezTo>
                  <a:cubicBezTo>
                    <a:pt x="70" y="108"/>
                    <a:pt x="70" y="108"/>
                    <a:pt x="70" y="108"/>
                  </a:cubicBezTo>
                  <a:cubicBezTo>
                    <a:pt x="70" y="108"/>
                    <a:pt x="69" y="108"/>
                    <a:pt x="69" y="108"/>
                  </a:cubicBezTo>
                  <a:cubicBezTo>
                    <a:pt x="68" y="108"/>
                    <a:pt x="68" y="108"/>
                    <a:pt x="67" y="108"/>
                  </a:cubicBezTo>
                  <a:cubicBezTo>
                    <a:pt x="67" y="109"/>
                    <a:pt x="67" y="109"/>
                    <a:pt x="67" y="109"/>
                  </a:cubicBezTo>
                  <a:cubicBezTo>
                    <a:pt x="53" y="113"/>
                    <a:pt x="43" y="116"/>
                    <a:pt x="31" y="121"/>
                  </a:cubicBezTo>
                  <a:cubicBezTo>
                    <a:pt x="30" y="116"/>
                    <a:pt x="28" y="110"/>
                    <a:pt x="28" y="104"/>
                  </a:cubicBezTo>
                  <a:cubicBezTo>
                    <a:pt x="31" y="103"/>
                    <a:pt x="35" y="102"/>
                    <a:pt x="37" y="101"/>
                  </a:cubicBezTo>
                  <a:cubicBezTo>
                    <a:pt x="38" y="102"/>
                    <a:pt x="38" y="102"/>
                    <a:pt x="38" y="102"/>
                  </a:cubicBezTo>
                  <a:cubicBezTo>
                    <a:pt x="38" y="102"/>
                    <a:pt x="38" y="102"/>
                    <a:pt x="38" y="102"/>
                  </a:cubicBezTo>
                  <a:cubicBezTo>
                    <a:pt x="38" y="102"/>
                    <a:pt x="39" y="102"/>
                    <a:pt x="39" y="101"/>
                  </a:cubicBezTo>
                  <a:cubicBezTo>
                    <a:pt x="39" y="101"/>
                    <a:pt x="39" y="101"/>
                    <a:pt x="39" y="101"/>
                  </a:cubicBezTo>
                  <a:cubicBezTo>
                    <a:pt x="40" y="101"/>
                    <a:pt x="40" y="101"/>
                    <a:pt x="41" y="101"/>
                  </a:cubicBezTo>
                  <a:cubicBezTo>
                    <a:pt x="45" y="100"/>
                    <a:pt x="48" y="99"/>
                    <a:pt x="52" y="97"/>
                  </a:cubicBezTo>
                  <a:cubicBezTo>
                    <a:pt x="52" y="97"/>
                    <a:pt x="52" y="97"/>
                    <a:pt x="52" y="97"/>
                  </a:cubicBezTo>
                  <a:cubicBezTo>
                    <a:pt x="52" y="97"/>
                    <a:pt x="52" y="97"/>
                    <a:pt x="52" y="97"/>
                  </a:cubicBezTo>
                  <a:cubicBezTo>
                    <a:pt x="52" y="97"/>
                    <a:pt x="52" y="97"/>
                    <a:pt x="52" y="97"/>
                  </a:cubicBezTo>
                  <a:cubicBezTo>
                    <a:pt x="52" y="97"/>
                    <a:pt x="52" y="97"/>
                    <a:pt x="52" y="97"/>
                  </a:cubicBezTo>
                  <a:cubicBezTo>
                    <a:pt x="52" y="96"/>
                    <a:pt x="52" y="96"/>
                    <a:pt x="52" y="96"/>
                  </a:cubicBezTo>
                  <a:cubicBezTo>
                    <a:pt x="53" y="96"/>
                    <a:pt x="53" y="96"/>
                    <a:pt x="53" y="96"/>
                  </a:cubicBezTo>
                  <a:cubicBezTo>
                    <a:pt x="53" y="96"/>
                    <a:pt x="53" y="95"/>
                    <a:pt x="53" y="95"/>
                  </a:cubicBezTo>
                  <a:cubicBezTo>
                    <a:pt x="53" y="94"/>
                    <a:pt x="53" y="94"/>
                    <a:pt x="53" y="93"/>
                  </a:cubicBezTo>
                  <a:cubicBezTo>
                    <a:pt x="52" y="93"/>
                    <a:pt x="52" y="93"/>
                    <a:pt x="52" y="93"/>
                  </a:cubicBezTo>
                  <a:cubicBezTo>
                    <a:pt x="37" y="80"/>
                    <a:pt x="19" y="62"/>
                    <a:pt x="5" y="47"/>
                  </a:cubicBezTo>
                  <a:cubicBezTo>
                    <a:pt x="6" y="46"/>
                    <a:pt x="9" y="45"/>
                    <a:pt x="11" y="44"/>
                  </a:cubicBezTo>
                  <a:cubicBezTo>
                    <a:pt x="16" y="42"/>
                    <a:pt x="22" y="41"/>
                    <a:pt x="26" y="40"/>
                  </a:cubicBezTo>
                  <a:cubicBezTo>
                    <a:pt x="29" y="39"/>
                    <a:pt x="31" y="39"/>
                    <a:pt x="32" y="38"/>
                  </a:cubicBezTo>
                  <a:cubicBezTo>
                    <a:pt x="32" y="38"/>
                    <a:pt x="33" y="38"/>
                    <a:pt x="33" y="38"/>
                  </a:cubicBezTo>
                  <a:cubicBezTo>
                    <a:pt x="34" y="39"/>
                    <a:pt x="36" y="41"/>
                    <a:pt x="38" y="43"/>
                  </a:cubicBezTo>
                  <a:cubicBezTo>
                    <a:pt x="43" y="48"/>
                    <a:pt x="51" y="56"/>
                    <a:pt x="59" y="64"/>
                  </a:cubicBezTo>
                  <a:cubicBezTo>
                    <a:pt x="66" y="72"/>
                    <a:pt x="73" y="80"/>
                    <a:pt x="77" y="84"/>
                  </a:cubicBezTo>
                  <a:cubicBezTo>
                    <a:pt x="77" y="85"/>
                    <a:pt x="78" y="85"/>
                    <a:pt x="78" y="85"/>
                  </a:cubicBezTo>
                  <a:moveTo>
                    <a:pt x="124" y="0"/>
                  </a:moveTo>
                  <a:cubicBezTo>
                    <a:pt x="124" y="0"/>
                    <a:pt x="124" y="0"/>
                    <a:pt x="123" y="0"/>
                  </a:cubicBezTo>
                  <a:cubicBezTo>
                    <a:pt x="109" y="6"/>
                    <a:pt x="96" y="11"/>
                    <a:pt x="82" y="17"/>
                  </a:cubicBezTo>
                  <a:cubicBezTo>
                    <a:pt x="81" y="17"/>
                    <a:pt x="81" y="18"/>
                    <a:pt x="81" y="19"/>
                  </a:cubicBezTo>
                  <a:cubicBezTo>
                    <a:pt x="78" y="36"/>
                    <a:pt x="76" y="54"/>
                    <a:pt x="76" y="72"/>
                  </a:cubicBezTo>
                  <a:cubicBezTo>
                    <a:pt x="76" y="74"/>
                    <a:pt x="76" y="76"/>
                    <a:pt x="76" y="77"/>
                  </a:cubicBezTo>
                  <a:cubicBezTo>
                    <a:pt x="71" y="71"/>
                    <a:pt x="62" y="62"/>
                    <a:pt x="54" y="54"/>
                  </a:cubicBezTo>
                  <a:cubicBezTo>
                    <a:pt x="44" y="43"/>
                    <a:pt x="35" y="34"/>
                    <a:pt x="35" y="34"/>
                  </a:cubicBezTo>
                  <a:cubicBezTo>
                    <a:pt x="35" y="34"/>
                    <a:pt x="34" y="34"/>
                    <a:pt x="34" y="34"/>
                  </a:cubicBezTo>
                  <a:cubicBezTo>
                    <a:pt x="34" y="34"/>
                    <a:pt x="34" y="34"/>
                    <a:pt x="34" y="34"/>
                  </a:cubicBezTo>
                  <a:cubicBezTo>
                    <a:pt x="33" y="34"/>
                    <a:pt x="27" y="35"/>
                    <a:pt x="20" y="37"/>
                  </a:cubicBezTo>
                  <a:cubicBezTo>
                    <a:pt x="17" y="38"/>
                    <a:pt x="13" y="39"/>
                    <a:pt x="9" y="40"/>
                  </a:cubicBezTo>
                  <a:cubicBezTo>
                    <a:pt x="6" y="42"/>
                    <a:pt x="3" y="44"/>
                    <a:pt x="1" y="46"/>
                  </a:cubicBezTo>
                  <a:cubicBezTo>
                    <a:pt x="0" y="46"/>
                    <a:pt x="0" y="47"/>
                    <a:pt x="0" y="48"/>
                  </a:cubicBezTo>
                  <a:cubicBezTo>
                    <a:pt x="0" y="48"/>
                    <a:pt x="0" y="49"/>
                    <a:pt x="0" y="49"/>
                  </a:cubicBezTo>
                  <a:cubicBezTo>
                    <a:pt x="1" y="55"/>
                    <a:pt x="2" y="57"/>
                    <a:pt x="3" y="60"/>
                  </a:cubicBezTo>
                  <a:cubicBezTo>
                    <a:pt x="3" y="61"/>
                    <a:pt x="4" y="63"/>
                    <a:pt x="5" y="64"/>
                  </a:cubicBezTo>
                  <a:cubicBezTo>
                    <a:pt x="5" y="65"/>
                    <a:pt x="5" y="65"/>
                    <a:pt x="5" y="65"/>
                  </a:cubicBezTo>
                  <a:cubicBezTo>
                    <a:pt x="5" y="65"/>
                    <a:pt x="5" y="65"/>
                    <a:pt x="5" y="65"/>
                  </a:cubicBezTo>
                  <a:cubicBezTo>
                    <a:pt x="5" y="66"/>
                    <a:pt x="5" y="66"/>
                    <a:pt x="5" y="67"/>
                  </a:cubicBezTo>
                  <a:cubicBezTo>
                    <a:pt x="5" y="68"/>
                    <a:pt x="6" y="69"/>
                    <a:pt x="7" y="70"/>
                  </a:cubicBezTo>
                  <a:cubicBezTo>
                    <a:pt x="8" y="71"/>
                    <a:pt x="8" y="71"/>
                    <a:pt x="8" y="71"/>
                  </a:cubicBezTo>
                  <a:cubicBezTo>
                    <a:pt x="8" y="71"/>
                    <a:pt x="8" y="71"/>
                    <a:pt x="8" y="71"/>
                  </a:cubicBezTo>
                  <a:cubicBezTo>
                    <a:pt x="8" y="72"/>
                    <a:pt x="9" y="72"/>
                    <a:pt x="9" y="73"/>
                  </a:cubicBezTo>
                  <a:cubicBezTo>
                    <a:pt x="14" y="77"/>
                    <a:pt x="21" y="83"/>
                    <a:pt x="29" y="92"/>
                  </a:cubicBezTo>
                  <a:cubicBezTo>
                    <a:pt x="29" y="92"/>
                    <a:pt x="29" y="93"/>
                    <a:pt x="29" y="93"/>
                  </a:cubicBezTo>
                  <a:cubicBezTo>
                    <a:pt x="29" y="94"/>
                    <a:pt x="30" y="94"/>
                    <a:pt x="30" y="94"/>
                  </a:cubicBezTo>
                  <a:cubicBezTo>
                    <a:pt x="30" y="94"/>
                    <a:pt x="30" y="94"/>
                    <a:pt x="30" y="94"/>
                  </a:cubicBezTo>
                  <a:cubicBezTo>
                    <a:pt x="31" y="94"/>
                    <a:pt x="31" y="94"/>
                    <a:pt x="31" y="94"/>
                  </a:cubicBezTo>
                  <a:cubicBezTo>
                    <a:pt x="32" y="95"/>
                    <a:pt x="34" y="96"/>
                    <a:pt x="35" y="98"/>
                  </a:cubicBezTo>
                  <a:cubicBezTo>
                    <a:pt x="32" y="99"/>
                    <a:pt x="29" y="100"/>
                    <a:pt x="25" y="101"/>
                  </a:cubicBezTo>
                  <a:cubicBezTo>
                    <a:pt x="24" y="102"/>
                    <a:pt x="23" y="102"/>
                    <a:pt x="23" y="103"/>
                  </a:cubicBezTo>
                  <a:cubicBezTo>
                    <a:pt x="24" y="110"/>
                    <a:pt x="26" y="117"/>
                    <a:pt x="28" y="123"/>
                  </a:cubicBezTo>
                  <a:cubicBezTo>
                    <a:pt x="27" y="124"/>
                    <a:pt x="27" y="124"/>
                    <a:pt x="27" y="125"/>
                  </a:cubicBezTo>
                  <a:cubicBezTo>
                    <a:pt x="28" y="129"/>
                    <a:pt x="30" y="132"/>
                    <a:pt x="33" y="135"/>
                  </a:cubicBezTo>
                  <a:cubicBezTo>
                    <a:pt x="33" y="135"/>
                    <a:pt x="34" y="135"/>
                    <a:pt x="34" y="135"/>
                  </a:cubicBezTo>
                  <a:cubicBezTo>
                    <a:pt x="34" y="135"/>
                    <a:pt x="35" y="135"/>
                    <a:pt x="35" y="135"/>
                  </a:cubicBezTo>
                  <a:cubicBezTo>
                    <a:pt x="38" y="134"/>
                    <a:pt x="41" y="133"/>
                    <a:pt x="43" y="132"/>
                  </a:cubicBezTo>
                  <a:cubicBezTo>
                    <a:pt x="46" y="131"/>
                    <a:pt x="49" y="130"/>
                    <a:pt x="56" y="128"/>
                  </a:cubicBezTo>
                  <a:cubicBezTo>
                    <a:pt x="56" y="128"/>
                    <a:pt x="57" y="127"/>
                    <a:pt x="58" y="127"/>
                  </a:cubicBezTo>
                  <a:cubicBezTo>
                    <a:pt x="59" y="127"/>
                    <a:pt x="61" y="126"/>
                    <a:pt x="62" y="125"/>
                  </a:cubicBezTo>
                  <a:cubicBezTo>
                    <a:pt x="63" y="125"/>
                    <a:pt x="64" y="125"/>
                    <a:pt x="64" y="125"/>
                  </a:cubicBezTo>
                  <a:cubicBezTo>
                    <a:pt x="65" y="125"/>
                    <a:pt x="65" y="125"/>
                    <a:pt x="65" y="125"/>
                  </a:cubicBezTo>
                  <a:cubicBezTo>
                    <a:pt x="65" y="125"/>
                    <a:pt x="65" y="125"/>
                    <a:pt x="65" y="125"/>
                  </a:cubicBezTo>
                  <a:cubicBezTo>
                    <a:pt x="65" y="125"/>
                    <a:pt x="65" y="126"/>
                    <a:pt x="65" y="126"/>
                  </a:cubicBezTo>
                  <a:cubicBezTo>
                    <a:pt x="66" y="127"/>
                    <a:pt x="66" y="127"/>
                    <a:pt x="66" y="127"/>
                  </a:cubicBezTo>
                  <a:cubicBezTo>
                    <a:pt x="59" y="130"/>
                    <a:pt x="54" y="132"/>
                    <a:pt x="50" y="133"/>
                  </a:cubicBezTo>
                  <a:cubicBezTo>
                    <a:pt x="47" y="134"/>
                    <a:pt x="45" y="135"/>
                    <a:pt x="43" y="135"/>
                  </a:cubicBezTo>
                  <a:cubicBezTo>
                    <a:pt x="42" y="136"/>
                    <a:pt x="40" y="136"/>
                    <a:pt x="40" y="136"/>
                  </a:cubicBezTo>
                  <a:cubicBezTo>
                    <a:pt x="40" y="136"/>
                    <a:pt x="39" y="137"/>
                    <a:pt x="39" y="137"/>
                  </a:cubicBezTo>
                  <a:cubicBezTo>
                    <a:pt x="39" y="138"/>
                    <a:pt x="39" y="138"/>
                    <a:pt x="39" y="139"/>
                  </a:cubicBezTo>
                  <a:cubicBezTo>
                    <a:pt x="41" y="146"/>
                    <a:pt x="44" y="155"/>
                    <a:pt x="46" y="162"/>
                  </a:cubicBezTo>
                  <a:cubicBezTo>
                    <a:pt x="45" y="162"/>
                    <a:pt x="45" y="162"/>
                    <a:pt x="45" y="162"/>
                  </a:cubicBezTo>
                  <a:cubicBezTo>
                    <a:pt x="45" y="163"/>
                    <a:pt x="45" y="164"/>
                    <a:pt x="46" y="165"/>
                  </a:cubicBezTo>
                  <a:cubicBezTo>
                    <a:pt x="50" y="169"/>
                    <a:pt x="53" y="174"/>
                    <a:pt x="56" y="179"/>
                  </a:cubicBezTo>
                  <a:cubicBezTo>
                    <a:pt x="56" y="180"/>
                    <a:pt x="57" y="180"/>
                    <a:pt x="58" y="180"/>
                  </a:cubicBezTo>
                  <a:cubicBezTo>
                    <a:pt x="58" y="180"/>
                    <a:pt x="58" y="180"/>
                    <a:pt x="58" y="180"/>
                  </a:cubicBezTo>
                  <a:cubicBezTo>
                    <a:pt x="69" y="175"/>
                    <a:pt x="77" y="171"/>
                    <a:pt x="88" y="169"/>
                  </a:cubicBezTo>
                  <a:cubicBezTo>
                    <a:pt x="91" y="173"/>
                    <a:pt x="94" y="178"/>
                    <a:pt x="96" y="184"/>
                  </a:cubicBezTo>
                  <a:cubicBezTo>
                    <a:pt x="99" y="191"/>
                    <a:pt x="102" y="198"/>
                    <a:pt x="104" y="202"/>
                  </a:cubicBezTo>
                  <a:cubicBezTo>
                    <a:pt x="104" y="203"/>
                    <a:pt x="105" y="203"/>
                    <a:pt x="106" y="203"/>
                  </a:cubicBezTo>
                  <a:cubicBezTo>
                    <a:pt x="106" y="203"/>
                    <a:pt x="106" y="203"/>
                    <a:pt x="106" y="203"/>
                  </a:cubicBezTo>
                  <a:cubicBezTo>
                    <a:pt x="107" y="204"/>
                    <a:pt x="107" y="204"/>
                    <a:pt x="107" y="204"/>
                  </a:cubicBezTo>
                  <a:cubicBezTo>
                    <a:pt x="108" y="204"/>
                    <a:pt x="108" y="204"/>
                    <a:pt x="108" y="203"/>
                  </a:cubicBezTo>
                  <a:cubicBezTo>
                    <a:pt x="109" y="203"/>
                    <a:pt x="109" y="203"/>
                    <a:pt x="109" y="203"/>
                  </a:cubicBezTo>
                  <a:cubicBezTo>
                    <a:pt x="109" y="204"/>
                    <a:pt x="109" y="204"/>
                    <a:pt x="109" y="204"/>
                  </a:cubicBezTo>
                  <a:cubicBezTo>
                    <a:pt x="109" y="204"/>
                    <a:pt x="109" y="204"/>
                    <a:pt x="109" y="204"/>
                  </a:cubicBezTo>
                  <a:cubicBezTo>
                    <a:pt x="109" y="204"/>
                    <a:pt x="109" y="204"/>
                    <a:pt x="109" y="204"/>
                  </a:cubicBezTo>
                  <a:cubicBezTo>
                    <a:pt x="110" y="205"/>
                    <a:pt x="110" y="205"/>
                    <a:pt x="110" y="205"/>
                  </a:cubicBezTo>
                  <a:cubicBezTo>
                    <a:pt x="110" y="204"/>
                    <a:pt x="110" y="204"/>
                    <a:pt x="110" y="204"/>
                  </a:cubicBezTo>
                  <a:cubicBezTo>
                    <a:pt x="110" y="204"/>
                    <a:pt x="110" y="204"/>
                    <a:pt x="110" y="204"/>
                  </a:cubicBezTo>
                  <a:cubicBezTo>
                    <a:pt x="110" y="204"/>
                    <a:pt x="110" y="204"/>
                    <a:pt x="110" y="204"/>
                  </a:cubicBezTo>
                  <a:cubicBezTo>
                    <a:pt x="111" y="204"/>
                    <a:pt x="111" y="204"/>
                    <a:pt x="111" y="204"/>
                  </a:cubicBezTo>
                  <a:cubicBezTo>
                    <a:pt x="111" y="203"/>
                    <a:pt x="111" y="203"/>
                    <a:pt x="111" y="202"/>
                  </a:cubicBezTo>
                  <a:cubicBezTo>
                    <a:pt x="115" y="200"/>
                    <a:pt x="119" y="198"/>
                    <a:pt x="124" y="196"/>
                  </a:cubicBezTo>
                  <a:cubicBezTo>
                    <a:pt x="124" y="197"/>
                    <a:pt x="124" y="197"/>
                    <a:pt x="124" y="197"/>
                  </a:cubicBezTo>
                  <a:cubicBezTo>
                    <a:pt x="124" y="197"/>
                    <a:pt x="124" y="197"/>
                    <a:pt x="124" y="197"/>
                  </a:cubicBezTo>
                  <a:cubicBezTo>
                    <a:pt x="125" y="197"/>
                    <a:pt x="125" y="197"/>
                    <a:pt x="125" y="196"/>
                  </a:cubicBezTo>
                  <a:cubicBezTo>
                    <a:pt x="126" y="195"/>
                    <a:pt x="126" y="195"/>
                    <a:pt x="126" y="195"/>
                  </a:cubicBezTo>
                  <a:cubicBezTo>
                    <a:pt x="129" y="194"/>
                    <a:pt x="132" y="193"/>
                    <a:pt x="134" y="192"/>
                  </a:cubicBezTo>
                  <a:cubicBezTo>
                    <a:pt x="135" y="191"/>
                    <a:pt x="135" y="191"/>
                    <a:pt x="136" y="190"/>
                  </a:cubicBezTo>
                  <a:cubicBezTo>
                    <a:pt x="136" y="190"/>
                    <a:pt x="136" y="189"/>
                    <a:pt x="135" y="189"/>
                  </a:cubicBezTo>
                  <a:cubicBezTo>
                    <a:pt x="132" y="184"/>
                    <a:pt x="129" y="179"/>
                    <a:pt x="128" y="173"/>
                  </a:cubicBezTo>
                  <a:cubicBezTo>
                    <a:pt x="128" y="173"/>
                    <a:pt x="129" y="173"/>
                    <a:pt x="129" y="172"/>
                  </a:cubicBezTo>
                  <a:cubicBezTo>
                    <a:pt x="129" y="172"/>
                    <a:pt x="129" y="171"/>
                    <a:pt x="129" y="170"/>
                  </a:cubicBezTo>
                  <a:cubicBezTo>
                    <a:pt x="127" y="165"/>
                    <a:pt x="126" y="161"/>
                    <a:pt x="124" y="157"/>
                  </a:cubicBezTo>
                  <a:cubicBezTo>
                    <a:pt x="125" y="157"/>
                    <a:pt x="125" y="157"/>
                    <a:pt x="125" y="157"/>
                  </a:cubicBezTo>
                  <a:cubicBezTo>
                    <a:pt x="125" y="157"/>
                    <a:pt x="125" y="156"/>
                    <a:pt x="126" y="156"/>
                  </a:cubicBezTo>
                  <a:cubicBezTo>
                    <a:pt x="129" y="155"/>
                    <a:pt x="135" y="152"/>
                    <a:pt x="141" y="150"/>
                  </a:cubicBezTo>
                  <a:cubicBezTo>
                    <a:pt x="143" y="149"/>
                    <a:pt x="146" y="148"/>
                    <a:pt x="148" y="147"/>
                  </a:cubicBezTo>
                  <a:cubicBezTo>
                    <a:pt x="151" y="147"/>
                    <a:pt x="152" y="146"/>
                    <a:pt x="153" y="146"/>
                  </a:cubicBezTo>
                  <a:cubicBezTo>
                    <a:pt x="154" y="146"/>
                    <a:pt x="155" y="145"/>
                    <a:pt x="155" y="143"/>
                  </a:cubicBezTo>
                  <a:cubicBezTo>
                    <a:pt x="154" y="139"/>
                    <a:pt x="153" y="134"/>
                    <a:pt x="152" y="129"/>
                  </a:cubicBezTo>
                  <a:cubicBezTo>
                    <a:pt x="152" y="129"/>
                    <a:pt x="153" y="128"/>
                    <a:pt x="152" y="127"/>
                  </a:cubicBezTo>
                  <a:cubicBezTo>
                    <a:pt x="152" y="127"/>
                    <a:pt x="151" y="122"/>
                    <a:pt x="149" y="117"/>
                  </a:cubicBezTo>
                  <a:cubicBezTo>
                    <a:pt x="147" y="111"/>
                    <a:pt x="145" y="105"/>
                    <a:pt x="144" y="101"/>
                  </a:cubicBezTo>
                  <a:cubicBezTo>
                    <a:pt x="143" y="101"/>
                    <a:pt x="143" y="100"/>
                    <a:pt x="142" y="100"/>
                  </a:cubicBezTo>
                  <a:cubicBezTo>
                    <a:pt x="142" y="100"/>
                    <a:pt x="142" y="100"/>
                    <a:pt x="142" y="100"/>
                  </a:cubicBezTo>
                  <a:cubicBezTo>
                    <a:pt x="141" y="100"/>
                    <a:pt x="141" y="100"/>
                    <a:pt x="141" y="100"/>
                  </a:cubicBezTo>
                  <a:cubicBezTo>
                    <a:pt x="140" y="101"/>
                    <a:pt x="140" y="101"/>
                    <a:pt x="138" y="102"/>
                  </a:cubicBezTo>
                  <a:cubicBezTo>
                    <a:pt x="134" y="103"/>
                    <a:pt x="126" y="106"/>
                    <a:pt x="111" y="111"/>
                  </a:cubicBezTo>
                  <a:cubicBezTo>
                    <a:pt x="111" y="110"/>
                    <a:pt x="111" y="110"/>
                    <a:pt x="111" y="109"/>
                  </a:cubicBezTo>
                  <a:cubicBezTo>
                    <a:pt x="111" y="108"/>
                    <a:pt x="111" y="108"/>
                    <a:pt x="111" y="108"/>
                  </a:cubicBezTo>
                  <a:cubicBezTo>
                    <a:pt x="111" y="108"/>
                    <a:pt x="111" y="108"/>
                    <a:pt x="111" y="108"/>
                  </a:cubicBezTo>
                  <a:cubicBezTo>
                    <a:pt x="116" y="106"/>
                    <a:pt x="123" y="103"/>
                    <a:pt x="130" y="101"/>
                  </a:cubicBezTo>
                  <a:cubicBezTo>
                    <a:pt x="130" y="102"/>
                    <a:pt x="130" y="102"/>
                    <a:pt x="130" y="102"/>
                  </a:cubicBezTo>
                  <a:cubicBezTo>
                    <a:pt x="131" y="102"/>
                    <a:pt x="131" y="102"/>
                    <a:pt x="131" y="102"/>
                  </a:cubicBezTo>
                  <a:cubicBezTo>
                    <a:pt x="131" y="102"/>
                    <a:pt x="132" y="102"/>
                    <a:pt x="132" y="101"/>
                  </a:cubicBezTo>
                  <a:cubicBezTo>
                    <a:pt x="132" y="101"/>
                    <a:pt x="132" y="101"/>
                    <a:pt x="132" y="101"/>
                  </a:cubicBezTo>
                  <a:cubicBezTo>
                    <a:pt x="134" y="100"/>
                    <a:pt x="135" y="99"/>
                    <a:pt x="137" y="99"/>
                  </a:cubicBezTo>
                  <a:cubicBezTo>
                    <a:pt x="138" y="98"/>
                    <a:pt x="138" y="98"/>
                    <a:pt x="139" y="97"/>
                  </a:cubicBezTo>
                  <a:cubicBezTo>
                    <a:pt x="140" y="96"/>
                    <a:pt x="140" y="95"/>
                    <a:pt x="140" y="93"/>
                  </a:cubicBezTo>
                  <a:cubicBezTo>
                    <a:pt x="140" y="91"/>
                    <a:pt x="140" y="89"/>
                    <a:pt x="139" y="87"/>
                  </a:cubicBezTo>
                  <a:cubicBezTo>
                    <a:pt x="139" y="87"/>
                    <a:pt x="139" y="86"/>
                    <a:pt x="139" y="86"/>
                  </a:cubicBezTo>
                  <a:cubicBezTo>
                    <a:pt x="139" y="85"/>
                    <a:pt x="140" y="85"/>
                    <a:pt x="139" y="84"/>
                  </a:cubicBezTo>
                  <a:cubicBezTo>
                    <a:pt x="138" y="76"/>
                    <a:pt x="137" y="69"/>
                    <a:pt x="135" y="61"/>
                  </a:cubicBezTo>
                  <a:cubicBezTo>
                    <a:pt x="135" y="60"/>
                    <a:pt x="134" y="60"/>
                    <a:pt x="134" y="60"/>
                  </a:cubicBezTo>
                  <a:cubicBezTo>
                    <a:pt x="133" y="59"/>
                    <a:pt x="133" y="59"/>
                    <a:pt x="133" y="59"/>
                  </a:cubicBezTo>
                  <a:cubicBezTo>
                    <a:pt x="133" y="59"/>
                    <a:pt x="132" y="59"/>
                    <a:pt x="132" y="59"/>
                  </a:cubicBezTo>
                  <a:cubicBezTo>
                    <a:pt x="128" y="61"/>
                    <a:pt x="124" y="63"/>
                    <a:pt x="120" y="65"/>
                  </a:cubicBezTo>
                  <a:cubicBezTo>
                    <a:pt x="121" y="61"/>
                    <a:pt x="122" y="57"/>
                    <a:pt x="123" y="53"/>
                  </a:cubicBezTo>
                  <a:cubicBezTo>
                    <a:pt x="124" y="48"/>
                    <a:pt x="125" y="43"/>
                    <a:pt x="127" y="36"/>
                  </a:cubicBezTo>
                  <a:cubicBezTo>
                    <a:pt x="128" y="33"/>
                    <a:pt x="128" y="29"/>
                    <a:pt x="128" y="26"/>
                  </a:cubicBezTo>
                  <a:cubicBezTo>
                    <a:pt x="128" y="25"/>
                    <a:pt x="128" y="25"/>
                    <a:pt x="128" y="24"/>
                  </a:cubicBezTo>
                  <a:cubicBezTo>
                    <a:pt x="128" y="17"/>
                    <a:pt x="127" y="9"/>
                    <a:pt x="126" y="2"/>
                  </a:cubicBezTo>
                  <a:cubicBezTo>
                    <a:pt x="126" y="1"/>
                    <a:pt x="126" y="1"/>
                    <a:pt x="125" y="0"/>
                  </a:cubicBezTo>
                  <a:cubicBezTo>
                    <a:pt x="125" y="0"/>
                    <a:pt x="125" y="0"/>
                    <a:pt x="125" y="0"/>
                  </a:cubicBezTo>
                  <a:cubicBezTo>
                    <a:pt x="125" y="0"/>
                    <a:pt x="124" y="0"/>
                    <a:pt x="1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Rectangle 874"/>
            <p:cNvSpPr>
              <a:spLocks noChangeArrowheads="1"/>
            </p:cNvSpPr>
            <p:nvPr/>
          </p:nvSpPr>
          <p:spPr bwMode="auto">
            <a:xfrm>
              <a:off x="2862" y="230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 name="Freeform 875"/>
            <p:cNvSpPr/>
            <p:nvPr/>
          </p:nvSpPr>
          <p:spPr bwMode="auto">
            <a:xfrm>
              <a:off x="2862" y="23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76"/>
            <p:cNvSpPr>
              <a:spLocks noEditPoints="1"/>
            </p:cNvSpPr>
            <p:nvPr/>
          </p:nvSpPr>
          <p:spPr bwMode="auto">
            <a:xfrm>
              <a:off x="4389" y="981"/>
              <a:ext cx="299" cy="417"/>
            </a:xfrm>
            <a:custGeom>
              <a:avLst/>
              <a:gdLst>
                <a:gd name="T0" fmla="*/ 96 w 126"/>
                <a:gd name="T1" fmla="*/ 172 h 176"/>
                <a:gd name="T2" fmla="*/ 94 w 126"/>
                <a:gd name="T3" fmla="*/ 160 h 176"/>
                <a:gd name="T4" fmla="*/ 80 w 126"/>
                <a:gd name="T5" fmla="*/ 170 h 176"/>
                <a:gd name="T6" fmla="*/ 70 w 126"/>
                <a:gd name="T7" fmla="*/ 155 h 176"/>
                <a:gd name="T8" fmla="*/ 121 w 126"/>
                <a:gd name="T9" fmla="*/ 158 h 176"/>
                <a:gd name="T10" fmla="*/ 63 w 126"/>
                <a:gd name="T11" fmla="*/ 164 h 176"/>
                <a:gd name="T12" fmla="*/ 50 w 126"/>
                <a:gd name="T13" fmla="*/ 157 h 176"/>
                <a:gd name="T14" fmla="*/ 49 w 126"/>
                <a:gd name="T15" fmla="*/ 154 h 176"/>
                <a:gd name="T16" fmla="*/ 45 w 126"/>
                <a:gd name="T17" fmla="*/ 141 h 176"/>
                <a:gd name="T18" fmla="*/ 37 w 126"/>
                <a:gd name="T19" fmla="*/ 143 h 176"/>
                <a:gd name="T20" fmla="*/ 30 w 126"/>
                <a:gd name="T21" fmla="*/ 119 h 176"/>
                <a:gd name="T22" fmla="*/ 28 w 126"/>
                <a:gd name="T23" fmla="*/ 118 h 176"/>
                <a:gd name="T24" fmla="*/ 9 w 126"/>
                <a:gd name="T25" fmla="*/ 119 h 176"/>
                <a:gd name="T26" fmla="*/ 20 w 126"/>
                <a:gd name="T27" fmla="*/ 106 h 176"/>
                <a:gd name="T28" fmla="*/ 74 w 126"/>
                <a:gd name="T29" fmla="*/ 104 h 176"/>
                <a:gd name="T30" fmla="*/ 65 w 126"/>
                <a:gd name="T31" fmla="*/ 104 h 176"/>
                <a:gd name="T32" fmla="*/ 75 w 126"/>
                <a:gd name="T33" fmla="*/ 115 h 176"/>
                <a:gd name="T34" fmla="*/ 87 w 126"/>
                <a:gd name="T35" fmla="*/ 114 h 176"/>
                <a:gd name="T36" fmla="*/ 89 w 126"/>
                <a:gd name="T37" fmla="*/ 115 h 176"/>
                <a:gd name="T38" fmla="*/ 5 w 126"/>
                <a:gd name="T39" fmla="*/ 101 h 176"/>
                <a:gd name="T40" fmla="*/ 6 w 126"/>
                <a:gd name="T41" fmla="*/ 81 h 176"/>
                <a:gd name="T42" fmla="*/ 81 w 126"/>
                <a:gd name="T43" fmla="*/ 76 h 176"/>
                <a:gd name="T44" fmla="*/ 67 w 126"/>
                <a:gd name="T45" fmla="*/ 83 h 176"/>
                <a:gd name="T46" fmla="*/ 91 w 126"/>
                <a:gd name="T47" fmla="*/ 76 h 176"/>
                <a:gd name="T48" fmla="*/ 59 w 126"/>
                <a:gd name="T49" fmla="*/ 81 h 176"/>
                <a:gd name="T50" fmla="*/ 64 w 126"/>
                <a:gd name="T51" fmla="*/ 83 h 176"/>
                <a:gd name="T52" fmla="*/ 102 w 126"/>
                <a:gd name="T53" fmla="*/ 75 h 176"/>
                <a:gd name="T54" fmla="*/ 99 w 126"/>
                <a:gd name="T55" fmla="*/ 76 h 176"/>
                <a:gd name="T56" fmla="*/ 22 w 126"/>
                <a:gd name="T57" fmla="*/ 75 h 176"/>
                <a:gd name="T58" fmla="*/ 4 w 126"/>
                <a:gd name="T59" fmla="*/ 76 h 176"/>
                <a:gd name="T60" fmla="*/ 67 w 126"/>
                <a:gd name="T61" fmla="*/ 44 h 176"/>
                <a:gd name="T62" fmla="*/ 112 w 126"/>
                <a:gd name="T63" fmla="*/ 46 h 176"/>
                <a:gd name="T64" fmla="*/ 116 w 126"/>
                <a:gd name="T65" fmla="*/ 37 h 176"/>
                <a:gd name="T66" fmla="*/ 105 w 126"/>
                <a:gd name="T67" fmla="*/ 42 h 176"/>
                <a:gd name="T68" fmla="*/ 85 w 126"/>
                <a:gd name="T69" fmla="*/ 33 h 176"/>
                <a:gd name="T70" fmla="*/ 103 w 126"/>
                <a:gd name="T71" fmla="*/ 33 h 176"/>
                <a:gd name="T72" fmla="*/ 88 w 126"/>
                <a:gd name="T73" fmla="*/ 39 h 176"/>
                <a:gd name="T74" fmla="*/ 120 w 126"/>
                <a:gd name="T75" fmla="*/ 24 h 176"/>
                <a:gd name="T76" fmla="*/ 75 w 126"/>
                <a:gd name="T77" fmla="*/ 56 h 176"/>
                <a:gd name="T78" fmla="*/ 51 w 126"/>
                <a:gd name="T79" fmla="*/ 72 h 176"/>
                <a:gd name="T80" fmla="*/ 50 w 126"/>
                <a:gd name="T81" fmla="*/ 85 h 176"/>
                <a:gd name="T82" fmla="*/ 78 w 126"/>
                <a:gd name="T83" fmla="*/ 100 h 176"/>
                <a:gd name="T84" fmla="*/ 62 w 126"/>
                <a:gd name="T85" fmla="*/ 118 h 176"/>
                <a:gd name="T86" fmla="*/ 97 w 126"/>
                <a:gd name="T87" fmla="*/ 156 h 176"/>
                <a:gd name="T88" fmla="*/ 10 w 126"/>
                <a:gd name="T89" fmla="*/ 101 h 176"/>
                <a:gd name="T90" fmla="*/ 25 w 126"/>
                <a:gd name="T91" fmla="*/ 84 h 176"/>
                <a:gd name="T92" fmla="*/ 23 w 126"/>
                <a:gd name="T93" fmla="*/ 71 h 176"/>
                <a:gd name="T94" fmla="*/ 66 w 126"/>
                <a:gd name="T95" fmla="*/ 6 h 176"/>
                <a:gd name="T96" fmla="*/ 6 w 126"/>
                <a:gd name="T97" fmla="*/ 54 h 176"/>
                <a:gd name="T98" fmla="*/ 0 w 126"/>
                <a:gd name="T99" fmla="*/ 85 h 176"/>
                <a:gd name="T100" fmla="*/ 8 w 126"/>
                <a:gd name="T101" fmla="*/ 86 h 176"/>
                <a:gd name="T102" fmla="*/ 1 w 126"/>
                <a:gd name="T103" fmla="*/ 122 h 176"/>
                <a:gd name="T104" fmla="*/ 6 w 126"/>
                <a:gd name="T105" fmla="*/ 123 h 176"/>
                <a:gd name="T106" fmla="*/ 102 w 126"/>
                <a:gd name="T107" fmla="*/ 176 h 176"/>
                <a:gd name="T108" fmla="*/ 124 w 126"/>
                <a:gd name="T109" fmla="*/ 173 h 176"/>
                <a:gd name="T110" fmla="*/ 125 w 126"/>
                <a:gd name="T111" fmla="*/ 123 h 176"/>
                <a:gd name="T112" fmla="*/ 71 w 126"/>
                <a:gd name="T113" fmla="*/ 124 h 176"/>
                <a:gd name="T114" fmla="*/ 104 w 126"/>
                <a:gd name="T115" fmla="*/ 82 h 176"/>
                <a:gd name="T116" fmla="*/ 105 w 126"/>
                <a:gd name="T117" fmla="*/ 54 h 176"/>
                <a:gd name="T118" fmla="*/ 112 w 126"/>
                <a:gd name="T119" fmla="*/ 51 h 176"/>
                <a:gd name="T120" fmla="*/ 93 w 12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76">
                  <a:moveTo>
                    <a:pt x="116" y="171"/>
                  </a:moveTo>
                  <a:cubicBezTo>
                    <a:pt x="117" y="168"/>
                    <a:pt x="119" y="164"/>
                    <a:pt x="120" y="161"/>
                  </a:cubicBezTo>
                  <a:cubicBezTo>
                    <a:pt x="120" y="163"/>
                    <a:pt x="120" y="166"/>
                    <a:pt x="120" y="168"/>
                  </a:cubicBezTo>
                  <a:cubicBezTo>
                    <a:pt x="120" y="169"/>
                    <a:pt x="120" y="170"/>
                    <a:pt x="120" y="171"/>
                  </a:cubicBezTo>
                  <a:cubicBezTo>
                    <a:pt x="119" y="171"/>
                    <a:pt x="117" y="171"/>
                    <a:pt x="116" y="171"/>
                  </a:cubicBezTo>
                  <a:moveTo>
                    <a:pt x="97" y="160"/>
                  </a:moveTo>
                  <a:cubicBezTo>
                    <a:pt x="99" y="160"/>
                    <a:pt x="101" y="160"/>
                    <a:pt x="102" y="160"/>
                  </a:cubicBezTo>
                  <a:cubicBezTo>
                    <a:pt x="100" y="163"/>
                    <a:pt x="97" y="167"/>
                    <a:pt x="96" y="172"/>
                  </a:cubicBezTo>
                  <a:cubicBezTo>
                    <a:pt x="94" y="172"/>
                    <a:pt x="92" y="171"/>
                    <a:pt x="90" y="171"/>
                  </a:cubicBezTo>
                  <a:cubicBezTo>
                    <a:pt x="91" y="167"/>
                    <a:pt x="93" y="163"/>
                    <a:pt x="96" y="160"/>
                  </a:cubicBezTo>
                  <a:cubicBezTo>
                    <a:pt x="97" y="160"/>
                    <a:pt x="97" y="160"/>
                    <a:pt x="97" y="160"/>
                  </a:cubicBezTo>
                  <a:moveTo>
                    <a:pt x="88" y="171"/>
                  </a:moveTo>
                  <a:cubicBezTo>
                    <a:pt x="86" y="171"/>
                    <a:pt x="84" y="170"/>
                    <a:pt x="82" y="170"/>
                  </a:cubicBezTo>
                  <a:cubicBezTo>
                    <a:pt x="83" y="166"/>
                    <a:pt x="85" y="163"/>
                    <a:pt x="87" y="160"/>
                  </a:cubicBezTo>
                  <a:cubicBezTo>
                    <a:pt x="87" y="159"/>
                    <a:pt x="87" y="159"/>
                    <a:pt x="87" y="159"/>
                  </a:cubicBezTo>
                  <a:cubicBezTo>
                    <a:pt x="89" y="159"/>
                    <a:pt x="91" y="160"/>
                    <a:pt x="94" y="160"/>
                  </a:cubicBezTo>
                  <a:cubicBezTo>
                    <a:pt x="91" y="163"/>
                    <a:pt x="89" y="167"/>
                    <a:pt x="88" y="171"/>
                  </a:cubicBezTo>
                  <a:moveTo>
                    <a:pt x="102" y="172"/>
                  </a:moveTo>
                  <a:cubicBezTo>
                    <a:pt x="100" y="172"/>
                    <a:pt x="99" y="172"/>
                    <a:pt x="98" y="172"/>
                  </a:cubicBezTo>
                  <a:cubicBezTo>
                    <a:pt x="100" y="167"/>
                    <a:pt x="102" y="163"/>
                    <a:pt x="105" y="159"/>
                  </a:cubicBezTo>
                  <a:cubicBezTo>
                    <a:pt x="107" y="159"/>
                    <a:pt x="110" y="159"/>
                    <a:pt x="113" y="158"/>
                  </a:cubicBezTo>
                  <a:cubicBezTo>
                    <a:pt x="110" y="162"/>
                    <a:pt x="107" y="167"/>
                    <a:pt x="105" y="172"/>
                  </a:cubicBezTo>
                  <a:cubicBezTo>
                    <a:pt x="104" y="172"/>
                    <a:pt x="103" y="172"/>
                    <a:pt x="102" y="172"/>
                  </a:cubicBezTo>
                  <a:moveTo>
                    <a:pt x="80" y="170"/>
                  </a:moveTo>
                  <a:cubicBezTo>
                    <a:pt x="78" y="169"/>
                    <a:pt x="75" y="169"/>
                    <a:pt x="73" y="168"/>
                  </a:cubicBezTo>
                  <a:cubicBezTo>
                    <a:pt x="73" y="168"/>
                    <a:pt x="73" y="168"/>
                    <a:pt x="73" y="168"/>
                  </a:cubicBezTo>
                  <a:cubicBezTo>
                    <a:pt x="75" y="164"/>
                    <a:pt x="77" y="161"/>
                    <a:pt x="79" y="158"/>
                  </a:cubicBezTo>
                  <a:cubicBezTo>
                    <a:pt x="81" y="158"/>
                    <a:pt x="83" y="159"/>
                    <a:pt x="85" y="159"/>
                  </a:cubicBezTo>
                  <a:cubicBezTo>
                    <a:pt x="83" y="162"/>
                    <a:pt x="81" y="166"/>
                    <a:pt x="80" y="170"/>
                  </a:cubicBezTo>
                  <a:moveTo>
                    <a:pt x="71" y="167"/>
                  </a:moveTo>
                  <a:cubicBezTo>
                    <a:pt x="69" y="167"/>
                    <a:pt x="67" y="166"/>
                    <a:pt x="65" y="165"/>
                  </a:cubicBezTo>
                  <a:cubicBezTo>
                    <a:pt x="66" y="162"/>
                    <a:pt x="68" y="159"/>
                    <a:pt x="70" y="155"/>
                  </a:cubicBezTo>
                  <a:cubicBezTo>
                    <a:pt x="72" y="156"/>
                    <a:pt x="74" y="157"/>
                    <a:pt x="77" y="157"/>
                  </a:cubicBezTo>
                  <a:cubicBezTo>
                    <a:pt x="75" y="161"/>
                    <a:pt x="73" y="164"/>
                    <a:pt x="71" y="167"/>
                  </a:cubicBezTo>
                  <a:cubicBezTo>
                    <a:pt x="71" y="167"/>
                    <a:pt x="71" y="167"/>
                    <a:pt x="71" y="167"/>
                  </a:cubicBezTo>
                  <a:cubicBezTo>
                    <a:pt x="71" y="167"/>
                    <a:pt x="71" y="167"/>
                    <a:pt x="71" y="167"/>
                  </a:cubicBezTo>
                  <a:moveTo>
                    <a:pt x="107" y="172"/>
                  </a:moveTo>
                  <a:cubicBezTo>
                    <a:pt x="110" y="167"/>
                    <a:pt x="112" y="162"/>
                    <a:pt x="115" y="157"/>
                  </a:cubicBezTo>
                  <a:cubicBezTo>
                    <a:pt x="117" y="157"/>
                    <a:pt x="119" y="156"/>
                    <a:pt x="121" y="155"/>
                  </a:cubicBezTo>
                  <a:cubicBezTo>
                    <a:pt x="121" y="156"/>
                    <a:pt x="121" y="157"/>
                    <a:pt x="121" y="158"/>
                  </a:cubicBezTo>
                  <a:cubicBezTo>
                    <a:pt x="120" y="158"/>
                    <a:pt x="120" y="158"/>
                    <a:pt x="120" y="158"/>
                  </a:cubicBezTo>
                  <a:cubicBezTo>
                    <a:pt x="117" y="162"/>
                    <a:pt x="115" y="167"/>
                    <a:pt x="113" y="171"/>
                  </a:cubicBezTo>
                  <a:cubicBezTo>
                    <a:pt x="111" y="171"/>
                    <a:pt x="109" y="172"/>
                    <a:pt x="107" y="172"/>
                  </a:cubicBezTo>
                  <a:moveTo>
                    <a:pt x="63" y="164"/>
                  </a:moveTo>
                  <a:cubicBezTo>
                    <a:pt x="61" y="163"/>
                    <a:pt x="60" y="163"/>
                    <a:pt x="58" y="162"/>
                  </a:cubicBezTo>
                  <a:cubicBezTo>
                    <a:pt x="60" y="159"/>
                    <a:pt x="62" y="156"/>
                    <a:pt x="64" y="153"/>
                  </a:cubicBezTo>
                  <a:cubicBezTo>
                    <a:pt x="65" y="154"/>
                    <a:pt x="67" y="154"/>
                    <a:pt x="68" y="155"/>
                  </a:cubicBezTo>
                  <a:cubicBezTo>
                    <a:pt x="66" y="158"/>
                    <a:pt x="65" y="161"/>
                    <a:pt x="63" y="164"/>
                  </a:cubicBezTo>
                  <a:cubicBezTo>
                    <a:pt x="63" y="164"/>
                    <a:pt x="63" y="164"/>
                    <a:pt x="63" y="164"/>
                  </a:cubicBezTo>
                  <a:moveTo>
                    <a:pt x="57" y="161"/>
                  </a:moveTo>
                  <a:cubicBezTo>
                    <a:pt x="55" y="160"/>
                    <a:pt x="53" y="159"/>
                    <a:pt x="52" y="158"/>
                  </a:cubicBezTo>
                  <a:cubicBezTo>
                    <a:pt x="53" y="155"/>
                    <a:pt x="55" y="153"/>
                    <a:pt x="57" y="150"/>
                  </a:cubicBezTo>
                  <a:cubicBezTo>
                    <a:pt x="57" y="150"/>
                    <a:pt x="57" y="150"/>
                    <a:pt x="57" y="150"/>
                  </a:cubicBezTo>
                  <a:cubicBezTo>
                    <a:pt x="59" y="151"/>
                    <a:pt x="60" y="152"/>
                    <a:pt x="62" y="152"/>
                  </a:cubicBezTo>
                  <a:cubicBezTo>
                    <a:pt x="60" y="155"/>
                    <a:pt x="58" y="158"/>
                    <a:pt x="57" y="161"/>
                  </a:cubicBezTo>
                  <a:moveTo>
                    <a:pt x="50" y="157"/>
                  </a:moveTo>
                  <a:cubicBezTo>
                    <a:pt x="48" y="155"/>
                    <a:pt x="45" y="153"/>
                    <a:pt x="43" y="151"/>
                  </a:cubicBezTo>
                  <a:cubicBezTo>
                    <a:pt x="43" y="150"/>
                    <a:pt x="43" y="150"/>
                    <a:pt x="43" y="150"/>
                  </a:cubicBezTo>
                  <a:cubicBezTo>
                    <a:pt x="44" y="147"/>
                    <a:pt x="45" y="145"/>
                    <a:pt x="47" y="142"/>
                  </a:cubicBezTo>
                  <a:cubicBezTo>
                    <a:pt x="48" y="144"/>
                    <a:pt x="49" y="145"/>
                    <a:pt x="51" y="146"/>
                  </a:cubicBezTo>
                  <a:cubicBezTo>
                    <a:pt x="52" y="146"/>
                    <a:pt x="52" y="146"/>
                    <a:pt x="52" y="146"/>
                  </a:cubicBezTo>
                  <a:cubicBezTo>
                    <a:pt x="50" y="148"/>
                    <a:pt x="48" y="151"/>
                    <a:pt x="48" y="153"/>
                  </a:cubicBezTo>
                  <a:cubicBezTo>
                    <a:pt x="47" y="154"/>
                    <a:pt x="48" y="154"/>
                    <a:pt x="48" y="154"/>
                  </a:cubicBezTo>
                  <a:cubicBezTo>
                    <a:pt x="48" y="154"/>
                    <a:pt x="48" y="154"/>
                    <a:pt x="49" y="154"/>
                  </a:cubicBezTo>
                  <a:cubicBezTo>
                    <a:pt x="49" y="154"/>
                    <a:pt x="49" y="154"/>
                    <a:pt x="49" y="154"/>
                  </a:cubicBezTo>
                  <a:cubicBezTo>
                    <a:pt x="50" y="151"/>
                    <a:pt x="52" y="149"/>
                    <a:pt x="53" y="148"/>
                  </a:cubicBezTo>
                  <a:cubicBezTo>
                    <a:pt x="54" y="148"/>
                    <a:pt x="55" y="149"/>
                    <a:pt x="56" y="149"/>
                  </a:cubicBezTo>
                  <a:cubicBezTo>
                    <a:pt x="54" y="151"/>
                    <a:pt x="52" y="154"/>
                    <a:pt x="50" y="157"/>
                  </a:cubicBezTo>
                  <a:moveTo>
                    <a:pt x="41" y="149"/>
                  </a:moveTo>
                  <a:cubicBezTo>
                    <a:pt x="40" y="147"/>
                    <a:pt x="39" y="146"/>
                    <a:pt x="38" y="145"/>
                  </a:cubicBezTo>
                  <a:cubicBezTo>
                    <a:pt x="39" y="142"/>
                    <a:pt x="41" y="140"/>
                    <a:pt x="42" y="137"/>
                  </a:cubicBezTo>
                  <a:cubicBezTo>
                    <a:pt x="43" y="139"/>
                    <a:pt x="44" y="140"/>
                    <a:pt x="45" y="141"/>
                  </a:cubicBezTo>
                  <a:cubicBezTo>
                    <a:pt x="44" y="143"/>
                    <a:pt x="42" y="146"/>
                    <a:pt x="41" y="149"/>
                  </a:cubicBezTo>
                  <a:moveTo>
                    <a:pt x="37" y="143"/>
                  </a:moveTo>
                  <a:cubicBezTo>
                    <a:pt x="35" y="142"/>
                    <a:pt x="34" y="140"/>
                    <a:pt x="34" y="139"/>
                  </a:cubicBezTo>
                  <a:cubicBezTo>
                    <a:pt x="34" y="139"/>
                    <a:pt x="34" y="138"/>
                    <a:pt x="34" y="138"/>
                  </a:cubicBezTo>
                  <a:cubicBezTo>
                    <a:pt x="34" y="138"/>
                    <a:pt x="34" y="138"/>
                    <a:pt x="34" y="138"/>
                  </a:cubicBezTo>
                  <a:cubicBezTo>
                    <a:pt x="35" y="136"/>
                    <a:pt x="36" y="134"/>
                    <a:pt x="37" y="132"/>
                  </a:cubicBezTo>
                  <a:cubicBezTo>
                    <a:pt x="38" y="133"/>
                    <a:pt x="39" y="134"/>
                    <a:pt x="40" y="136"/>
                  </a:cubicBezTo>
                  <a:cubicBezTo>
                    <a:pt x="39" y="138"/>
                    <a:pt x="38" y="141"/>
                    <a:pt x="37" y="143"/>
                  </a:cubicBezTo>
                  <a:moveTo>
                    <a:pt x="32" y="137"/>
                  </a:moveTo>
                  <a:cubicBezTo>
                    <a:pt x="31" y="135"/>
                    <a:pt x="30" y="133"/>
                    <a:pt x="29" y="131"/>
                  </a:cubicBezTo>
                  <a:cubicBezTo>
                    <a:pt x="30" y="129"/>
                    <a:pt x="31" y="126"/>
                    <a:pt x="32" y="124"/>
                  </a:cubicBezTo>
                  <a:cubicBezTo>
                    <a:pt x="33" y="126"/>
                    <a:pt x="34" y="128"/>
                    <a:pt x="36" y="130"/>
                  </a:cubicBezTo>
                  <a:cubicBezTo>
                    <a:pt x="35" y="132"/>
                    <a:pt x="33" y="134"/>
                    <a:pt x="32" y="137"/>
                  </a:cubicBezTo>
                  <a:moveTo>
                    <a:pt x="28" y="129"/>
                  </a:moveTo>
                  <a:cubicBezTo>
                    <a:pt x="27" y="128"/>
                    <a:pt x="27" y="127"/>
                    <a:pt x="27" y="126"/>
                  </a:cubicBezTo>
                  <a:cubicBezTo>
                    <a:pt x="27" y="123"/>
                    <a:pt x="28" y="121"/>
                    <a:pt x="30" y="119"/>
                  </a:cubicBezTo>
                  <a:cubicBezTo>
                    <a:pt x="30" y="120"/>
                    <a:pt x="31" y="121"/>
                    <a:pt x="31" y="122"/>
                  </a:cubicBezTo>
                  <a:cubicBezTo>
                    <a:pt x="31" y="123"/>
                    <a:pt x="31" y="123"/>
                    <a:pt x="31" y="123"/>
                  </a:cubicBezTo>
                  <a:cubicBezTo>
                    <a:pt x="30" y="125"/>
                    <a:pt x="29" y="127"/>
                    <a:pt x="28" y="129"/>
                  </a:cubicBezTo>
                  <a:moveTo>
                    <a:pt x="26" y="123"/>
                  </a:moveTo>
                  <a:cubicBezTo>
                    <a:pt x="25" y="122"/>
                    <a:pt x="25" y="121"/>
                    <a:pt x="25" y="120"/>
                  </a:cubicBezTo>
                  <a:cubicBezTo>
                    <a:pt x="25" y="115"/>
                    <a:pt x="25" y="112"/>
                    <a:pt x="25" y="109"/>
                  </a:cubicBezTo>
                  <a:cubicBezTo>
                    <a:pt x="26" y="112"/>
                    <a:pt x="27" y="115"/>
                    <a:pt x="29" y="117"/>
                  </a:cubicBezTo>
                  <a:cubicBezTo>
                    <a:pt x="28" y="118"/>
                    <a:pt x="28" y="118"/>
                    <a:pt x="28" y="118"/>
                  </a:cubicBezTo>
                  <a:cubicBezTo>
                    <a:pt x="27" y="119"/>
                    <a:pt x="26" y="121"/>
                    <a:pt x="26" y="123"/>
                  </a:cubicBezTo>
                  <a:moveTo>
                    <a:pt x="6" y="119"/>
                  </a:moveTo>
                  <a:cubicBezTo>
                    <a:pt x="9" y="105"/>
                    <a:pt x="9" y="105"/>
                    <a:pt x="9" y="105"/>
                  </a:cubicBezTo>
                  <a:cubicBezTo>
                    <a:pt x="9" y="105"/>
                    <a:pt x="10" y="105"/>
                    <a:pt x="10" y="105"/>
                  </a:cubicBezTo>
                  <a:cubicBezTo>
                    <a:pt x="11" y="105"/>
                    <a:pt x="12" y="105"/>
                    <a:pt x="12" y="105"/>
                  </a:cubicBezTo>
                  <a:cubicBezTo>
                    <a:pt x="10" y="110"/>
                    <a:pt x="8" y="114"/>
                    <a:pt x="7" y="119"/>
                  </a:cubicBezTo>
                  <a:cubicBezTo>
                    <a:pt x="6" y="119"/>
                    <a:pt x="6" y="119"/>
                    <a:pt x="6" y="119"/>
                  </a:cubicBezTo>
                  <a:moveTo>
                    <a:pt x="9" y="119"/>
                  </a:moveTo>
                  <a:cubicBezTo>
                    <a:pt x="10" y="114"/>
                    <a:pt x="12" y="110"/>
                    <a:pt x="14" y="106"/>
                  </a:cubicBezTo>
                  <a:cubicBezTo>
                    <a:pt x="14" y="105"/>
                    <a:pt x="14" y="105"/>
                    <a:pt x="14" y="105"/>
                  </a:cubicBezTo>
                  <a:cubicBezTo>
                    <a:pt x="16" y="105"/>
                    <a:pt x="17" y="105"/>
                    <a:pt x="18" y="105"/>
                  </a:cubicBezTo>
                  <a:cubicBezTo>
                    <a:pt x="18" y="105"/>
                    <a:pt x="18" y="105"/>
                    <a:pt x="18" y="105"/>
                  </a:cubicBezTo>
                  <a:cubicBezTo>
                    <a:pt x="16" y="110"/>
                    <a:pt x="14" y="114"/>
                    <a:pt x="12" y="119"/>
                  </a:cubicBezTo>
                  <a:cubicBezTo>
                    <a:pt x="9" y="119"/>
                    <a:pt x="9" y="119"/>
                    <a:pt x="9" y="119"/>
                  </a:cubicBezTo>
                  <a:moveTo>
                    <a:pt x="15" y="119"/>
                  </a:moveTo>
                  <a:cubicBezTo>
                    <a:pt x="16" y="114"/>
                    <a:pt x="18" y="110"/>
                    <a:pt x="20" y="106"/>
                  </a:cubicBezTo>
                  <a:cubicBezTo>
                    <a:pt x="20" y="105"/>
                    <a:pt x="20" y="105"/>
                    <a:pt x="19" y="105"/>
                  </a:cubicBezTo>
                  <a:cubicBezTo>
                    <a:pt x="20" y="104"/>
                    <a:pt x="20" y="104"/>
                    <a:pt x="20" y="104"/>
                  </a:cubicBezTo>
                  <a:cubicBezTo>
                    <a:pt x="21" y="104"/>
                    <a:pt x="21" y="104"/>
                    <a:pt x="22" y="104"/>
                  </a:cubicBezTo>
                  <a:cubicBezTo>
                    <a:pt x="22" y="110"/>
                    <a:pt x="21" y="113"/>
                    <a:pt x="21" y="118"/>
                  </a:cubicBezTo>
                  <a:cubicBezTo>
                    <a:pt x="15" y="119"/>
                    <a:pt x="15" y="119"/>
                    <a:pt x="15" y="119"/>
                  </a:cubicBezTo>
                  <a:moveTo>
                    <a:pt x="68" y="115"/>
                  </a:moveTo>
                  <a:cubicBezTo>
                    <a:pt x="68" y="115"/>
                    <a:pt x="68" y="115"/>
                    <a:pt x="68" y="115"/>
                  </a:cubicBezTo>
                  <a:cubicBezTo>
                    <a:pt x="69" y="111"/>
                    <a:pt x="71" y="107"/>
                    <a:pt x="74" y="104"/>
                  </a:cubicBezTo>
                  <a:cubicBezTo>
                    <a:pt x="74" y="104"/>
                    <a:pt x="74" y="104"/>
                    <a:pt x="74" y="104"/>
                  </a:cubicBezTo>
                  <a:cubicBezTo>
                    <a:pt x="75" y="104"/>
                    <a:pt x="77" y="104"/>
                    <a:pt x="78" y="104"/>
                  </a:cubicBezTo>
                  <a:cubicBezTo>
                    <a:pt x="79" y="104"/>
                    <a:pt x="79" y="104"/>
                    <a:pt x="79" y="104"/>
                  </a:cubicBezTo>
                  <a:cubicBezTo>
                    <a:pt x="76" y="108"/>
                    <a:pt x="74" y="111"/>
                    <a:pt x="73" y="115"/>
                  </a:cubicBezTo>
                  <a:cubicBezTo>
                    <a:pt x="68" y="115"/>
                    <a:pt x="68" y="115"/>
                    <a:pt x="68" y="115"/>
                  </a:cubicBezTo>
                  <a:moveTo>
                    <a:pt x="64" y="115"/>
                  </a:moveTo>
                  <a:cubicBezTo>
                    <a:pt x="63" y="113"/>
                    <a:pt x="62" y="112"/>
                    <a:pt x="61" y="111"/>
                  </a:cubicBezTo>
                  <a:cubicBezTo>
                    <a:pt x="62" y="109"/>
                    <a:pt x="64" y="106"/>
                    <a:pt x="65" y="104"/>
                  </a:cubicBezTo>
                  <a:cubicBezTo>
                    <a:pt x="67" y="104"/>
                    <a:pt x="69" y="104"/>
                    <a:pt x="72" y="104"/>
                  </a:cubicBezTo>
                  <a:cubicBezTo>
                    <a:pt x="69" y="107"/>
                    <a:pt x="67" y="111"/>
                    <a:pt x="66" y="115"/>
                  </a:cubicBezTo>
                  <a:cubicBezTo>
                    <a:pt x="64" y="115"/>
                    <a:pt x="64" y="115"/>
                    <a:pt x="64" y="115"/>
                  </a:cubicBezTo>
                  <a:moveTo>
                    <a:pt x="75" y="115"/>
                  </a:moveTo>
                  <a:cubicBezTo>
                    <a:pt x="77" y="111"/>
                    <a:pt x="79" y="108"/>
                    <a:pt x="81" y="104"/>
                  </a:cubicBezTo>
                  <a:cubicBezTo>
                    <a:pt x="83" y="104"/>
                    <a:pt x="85" y="104"/>
                    <a:pt x="87" y="104"/>
                  </a:cubicBezTo>
                  <a:cubicBezTo>
                    <a:pt x="84" y="107"/>
                    <a:pt x="82" y="111"/>
                    <a:pt x="80" y="115"/>
                  </a:cubicBezTo>
                  <a:cubicBezTo>
                    <a:pt x="75" y="115"/>
                    <a:pt x="75" y="115"/>
                    <a:pt x="75" y="115"/>
                  </a:cubicBezTo>
                  <a:moveTo>
                    <a:pt x="60" y="109"/>
                  </a:moveTo>
                  <a:cubicBezTo>
                    <a:pt x="60" y="107"/>
                    <a:pt x="59" y="106"/>
                    <a:pt x="58" y="104"/>
                  </a:cubicBezTo>
                  <a:cubicBezTo>
                    <a:pt x="60" y="104"/>
                    <a:pt x="61" y="104"/>
                    <a:pt x="63" y="104"/>
                  </a:cubicBezTo>
                  <a:cubicBezTo>
                    <a:pt x="62" y="106"/>
                    <a:pt x="61" y="107"/>
                    <a:pt x="60" y="109"/>
                  </a:cubicBezTo>
                  <a:moveTo>
                    <a:pt x="83" y="115"/>
                  </a:moveTo>
                  <a:cubicBezTo>
                    <a:pt x="84" y="111"/>
                    <a:pt x="87" y="107"/>
                    <a:pt x="90" y="104"/>
                  </a:cubicBezTo>
                  <a:cubicBezTo>
                    <a:pt x="91" y="104"/>
                    <a:pt x="92" y="104"/>
                    <a:pt x="94" y="104"/>
                  </a:cubicBezTo>
                  <a:cubicBezTo>
                    <a:pt x="91" y="107"/>
                    <a:pt x="89" y="111"/>
                    <a:pt x="87" y="114"/>
                  </a:cubicBezTo>
                  <a:cubicBezTo>
                    <a:pt x="87" y="115"/>
                    <a:pt x="87" y="115"/>
                    <a:pt x="87" y="115"/>
                  </a:cubicBezTo>
                  <a:cubicBezTo>
                    <a:pt x="87" y="115"/>
                    <a:pt x="87" y="115"/>
                    <a:pt x="87" y="115"/>
                  </a:cubicBezTo>
                  <a:cubicBezTo>
                    <a:pt x="83" y="115"/>
                    <a:pt x="83" y="115"/>
                    <a:pt x="83" y="115"/>
                  </a:cubicBezTo>
                  <a:moveTo>
                    <a:pt x="89" y="115"/>
                  </a:moveTo>
                  <a:cubicBezTo>
                    <a:pt x="91" y="111"/>
                    <a:pt x="93" y="107"/>
                    <a:pt x="96" y="104"/>
                  </a:cubicBezTo>
                  <a:cubicBezTo>
                    <a:pt x="98" y="104"/>
                    <a:pt x="99" y="104"/>
                    <a:pt x="101" y="104"/>
                  </a:cubicBezTo>
                  <a:cubicBezTo>
                    <a:pt x="99" y="107"/>
                    <a:pt x="96" y="111"/>
                    <a:pt x="94" y="115"/>
                  </a:cubicBezTo>
                  <a:cubicBezTo>
                    <a:pt x="89" y="115"/>
                    <a:pt x="89" y="115"/>
                    <a:pt x="89" y="115"/>
                  </a:cubicBezTo>
                  <a:moveTo>
                    <a:pt x="96" y="115"/>
                  </a:moveTo>
                  <a:cubicBezTo>
                    <a:pt x="98" y="111"/>
                    <a:pt x="101" y="108"/>
                    <a:pt x="103" y="104"/>
                  </a:cubicBezTo>
                  <a:cubicBezTo>
                    <a:pt x="104" y="104"/>
                    <a:pt x="104" y="104"/>
                    <a:pt x="104" y="104"/>
                  </a:cubicBezTo>
                  <a:cubicBezTo>
                    <a:pt x="101" y="115"/>
                    <a:pt x="101" y="115"/>
                    <a:pt x="101" y="115"/>
                  </a:cubicBezTo>
                  <a:cubicBezTo>
                    <a:pt x="96" y="115"/>
                    <a:pt x="96" y="115"/>
                    <a:pt x="96" y="115"/>
                  </a:cubicBezTo>
                  <a:moveTo>
                    <a:pt x="5" y="104"/>
                  </a:moveTo>
                  <a:cubicBezTo>
                    <a:pt x="5" y="101"/>
                    <a:pt x="5" y="101"/>
                    <a:pt x="5" y="101"/>
                  </a:cubicBezTo>
                  <a:cubicBezTo>
                    <a:pt x="5" y="101"/>
                    <a:pt x="5" y="101"/>
                    <a:pt x="5" y="101"/>
                  </a:cubicBezTo>
                  <a:cubicBezTo>
                    <a:pt x="5" y="101"/>
                    <a:pt x="5" y="102"/>
                    <a:pt x="5" y="103"/>
                  </a:cubicBezTo>
                  <a:cubicBezTo>
                    <a:pt x="5" y="104"/>
                    <a:pt x="5" y="104"/>
                    <a:pt x="5" y="104"/>
                  </a:cubicBezTo>
                  <a:moveTo>
                    <a:pt x="6" y="81"/>
                  </a:moveTo>
                  <a:cubicBezTo>
                    <a:pt x="9" y="77"/>
                    <a:pt x="9" y="77"/>
                    <a:pt x="9" y="77"/>
                  </a:cubicBezTo>
                  <a:cubicBezTo>
                    <a:pt x="9" y="77"/>
                    <a:pt x="10" y="77"/>
                    <a:pt x="11" y="77"/>
                  </a:cubicBezTo>
                  <a:cubicBezTo>
                    <a:pt x="10" y="78"/>
                    <a:pt x="9" y="79"/>
                    <a:pt x="8" y="81"/>
                  </a:cubicBezTo>
                  <a:cubicBezTo>
                    <a:pt x="8" y="81"/>
                    <a:pt x="8" y="81"/>
                    <a:pt x="8" y="81"/>
                  </a:cubicBezTo>
                  <a:cubicBezTo>
                    <a:pt x="6" y="81"/>
                    <a:pt x="6" y="81"/>
                    <a:pt x="6" y="81"/>
                  </a:cubicBezTo>
                  <a:moveTo>
                    <a:pt x="10" y="81"/>
                  </a:moveTo>
                  <a:cubicBezTo>
                    <a:pt x="11" y="80"/>
                    <a:pt x="13" y="78"/>
                    <a:pt x="14" y="76"/>
                  </a:cubicBezTo>
                  <a:cubicBezTo>
                    <a:pt x="15" y="76"/>
                    <a:pt x="16" y="76"/>
                    <a:pt x="17" y="76"/>
                  </a:cubicBezTo>
                  <a:cubicBezTo>
                    <a:pt x="16" y="78"/>
                    <a:pt x="15" y="79"/>
                    <a:pt x="14" y="81"/>
                  </a:cubicBezTo>
                  <a:cubicBezTo>
                    <a:pt x="10" y="81"/>
                    <a:pt x="10" y="81"/>
                    <a:pt x="10" y="81"/>
                  </a:cubicBezTo>
                  <a:moveTo>
                    <a:pt x="73" y="83"/>
                  </a:moveTo>
                  <a:cubicBezTo>
                    <a:pt x="74" y="80"/>
                    <a:pt x="76" y="78"/>
                    <a:pt x="77" y="76"/>
                  </a:cubicBezTo>
                  <a:cubicBezTo>
                    <a:pt x="79" y="76"/>
                    <a:pt x="80" y="76"/>
                    <a:pt x="81" y="76"/>
                  </a:cubicBezTo>
                  <a:cubicBezTo>
                    <a:pt x="81" y="76"/>
                    <a:pt x="82" y="76"/>
                    <a:pt x="83" y="76"/>
                  </a:cubicBezTo>
                  <a:cubicBezTo>
                    <a:pt x="81" y="78"/>
                    <a:pt x="80" y="80"/>
                    <a:pt x="78" y="82"/>
                  </a:cubicBezTo>
                  <a:cubicBezTo>
                    <a:pt x="78" y="83"/>
                    <a:pt x="78" y="83"/>
                    <a:pt x="78" y="83"/>
                  </a:cubicBezTo>
                  <a:cubicBezTo>
                    <a:pt x="77" y="83"/>
                    <a:pt x="75" y="83"/>
                    <a:pt x="74" y="83"/>
                  </a:cubicBezTo>
                  <a:cubicBezTo>
                    <a:pt x="73" y="83"/>
                    <a:pt x="73" y="83"/>
                    <a:pt x="73" y="83"/>
                  </a:cubicBezTo>
                  <a:moveTo>
                    <a:pt x="71" y="83"/>
                  </a:moveTo>
                  <a:cubicBezTo>
                    <a:pt x="69" y="83"/>
                    <a:pt x="68" y="83"/>
                    <a:pt x="67" y="83"/>
                  </a:cubicBezTo>
                  <a:cubicBezTo>
                    <a:pt x="67" y="83"/>
                    <a:pt x="67" y="83"/>
                    <a:pt x="67" y="83"/>
                  </a:cubicBezTo>
                  <a:cubicBezTo>
                    <a:pt x="68" y="80"/>
                    <a:pt x="70" y="78"/>
                    <a:pt x="72" y="76"/>
                  </a:cubicBezTo>
                  <a:cubicBezTo>
                    <a:pt x="72" y="76"/>
                    <a:pt x="72" y="76"/>
                    <a:pt x="72" y="76"/>
                  </a:cubicBezTo>
                  <a:cubicBezTo>
                    <a:pt x="73" y="76"/>
                    <a:pt x="74" y="76"/>
                    <a:pt x="75" y="76"/>
                  </a:cubicBezTo>
                  <a:cubicBezTo>
                    <a:pt x="74" y="78"/>
                    <a:pt x="72" y="80"/>
                    <a:pt x="71" y="82"/>
                  </a:cubicBezTo>
                  <a:cubicBezTo>
                    <a:pt x="71" y="83"/>
                    <a:pt x="71" y="83"/>
                    <a:pt x="71" y="83"/>
                  </a:cubicBezTo>
                  <a:moveTo>
                    <a:pt x="80" y="83"/>
                  </a:moveTo>
                  <a:cubicBezTo>
                    <a:pt x="82" y="80"/>
                    <a:pt x="83" y="78"/>
                    <a:pt x="85" y="76"/>
                  </a:cubicBezTo>
                  <a:cubicBezTo>
                    <a:pt x="87" y="76"/>
                    <a:pt x="89" y="76"/>
                    <a:pt x="91" y="76"/>
                  </a:cubicBezTo>
                  <a:cubicBezTo>
                    <a:pt x="89" y="78"/>
                    <a:pt x="87" y="80"/>
                    <a:pt x="85" y="82"/>
                  </a:cubicBezTo>
                  <a:cubicBezTo>
                    <a:pt x="85" y="83"/>
                    <a:pt x="85" y="83"/>
                    <a:pt x="85" y="83"/>
                  </a:cubicBezTo>
                  <a:cubicBezTo>
                    <a:pt x="83" y="83"/>
                    <a:pt x="82" y="83"/>
                    <a:pt x="80" y="83"/>
                  </a:cubicBezTo>
                  <a:moveTo>
                    <a:pt x="54" y="83"/>
                  </a:moveTo>
                  <a:cubicBezTo>
                    <a:pt x="54" y="82"/>
                    <a:pt x="54" y="82"/>
                    <a:pt x="54" y="81"/>
                  </a:cubicBezTo>
                  <a:cubicBezTo>
                    <a:pt x="55" y="79"/>
                    <a:pt x="57" y="77"/>
                    <a:pt x="58" y="76"/>
                  </a:cubicBezTo>
                  <a:cubicBezTo>
                    <a:pt x="59" y="76"/>
                    <a:pt x="61" y="76"/>
                    <a:pt x="62" y="76"/>
                  </a:cubicBezTo>
                  <a:cubicBezTo>
                    <a:pt x="61" y="77"/>
                    <a:pt x="59" y="79"/>
                    <a:pt x="59" y="81"/>
                  </a:cubicBezTo>
                  <a:cubicBezTo>
                    <a:pt x="58" y="82"/>
                    <a:pt x="59" y="82"/>
                    <a:pt x="59" y="83"/>
                  </a:cubicBezTo>
                  <a:cubicBezTo>
                    <a:pt x="59" y="83"/>
                    <a:pt x="59" y="83"/>
                    <a:pt x="59" y="83"/>
                  </a:cubicBezTo>
                  <a:cubicBezTo>
                    <a:pt x="60" y="83"/>
                    <a:pt x="60" y="82"/>
                    <a:pt x="60" y="82"/>
                  </a:cubicBezTo>
                  <a:cubicBezTo>
                    <a:pt x="61" y="80"/>
                    <a:pt x="63" y="78"/>
                    <a:pt x="64" y="76"/>
                  </a:cubicBezTo>
                  <a:cubicBezTo>
                    <a:pt x="66" y="76"/>
                    <a:pt x="68" y="76"/>
                    <a:pt x="70" y="76"/>
                  </a:cubicBezTo>
                  <a:cubicBezTo>
                    <a:pt x="68" y="77"/>
                    <a:pt x="66" y="80"/>
                    <a:pt x="65" y="82"/>
                  </a:cubicBezTo>
                  <a:cubicBezTo>
                    <a:pt x="65" y="83"/>
                    <a:pt x="65" y="83"/>
                    <a:pt x="65" y="83"/>
                  </a:cubicBezTo>
                  <a:cubicBezTo>
                    <a:pt x="65" y="83"/>
                    <a:pt x="65" y="83"/>
                    <a:pt x="64" y="83"/>
                  </a:cubicBezTo>
                  <a:cubicBezTo>
                    <a:pt x="60" y="83"/>
                    <a:pt x="57" y="83"/>
                    <a:pt x="54" y="83"/>
                  </a:cubicBezTo>
                  <a:moveTo>
                    <a:pt x="54" y="78"/>
                  </a:moveTo>
                  <a:cubicBezTo>
                    <a:pt x="54" y="77"/>
                    <a:pt x="54" y="76"/>
                    <a:pt x="54" y="76"/>
                  </a:cubicBezTo>
                  <a:cubicBezTo>
                    <a:pt x="54" y="76"/>
                    <a:pt x="55" y="76"/>
                    <a:pt x="56" y="76"/>
                  </a:cubicBezTo>
                  <a:cubicBezTo>
                    <a:pt x="55" y="76"/>
                    <a:pt x="54" y="77"/>
                    <a:pt x="54" y="78"/>
                  </a:cubicBezTo>
                  <a:moveTo>
                    <a:pt x="87" y="83"/>
                  </a:moveTo>
                  <a:cubicBezTo>
                    <a:pt x="89" y="80"/>
                    <a:pt x="92" y="78"/>
                    <a:pt x="94" y="76"/>
                  </a:cubicBezTo>
                  <a:cubicBezTo>
                    <a:pt x="97" y="76"/>
                    <a:pt x="99" y="76"/>
                    <a:pt x="102" y="75"/>
                  </a:cubicBezTo>
                  <a:cubicBezTo>
                    <a:pt x="100" y="81"/>
                    <a:pt x="100" y="81"/>
                    <a:pt x="100" y="81"/>
                  </a:cubicBezTo>
                  <a:cubicBezTo>
                    <a:pt x="99" y="82"/>
                    <a:pt x="99" y="82"/>
                    <a:pt x="99" y="82"/>
                  </a:cubicBezTo>
                  <a:cubicBezTo>
                    <a:pt x="98" y="82"/>
                    <a:pt x="96" y="83"/>
                    <a:pt x="95" y="83"/>
                  </a:cubicBezTo>
                  <a:cubicBezTo>
                    <a:pt x="96" y="81"/>
                    <a:pt x="97" y="79"/>
                    <a:pt x="98" y="78"/>
                  </a:cubicBezTo>
                  <a:cubicBezTo>
                    <a:pt x="99" y="77"/>
                    <a:pt x="99" y="77"/>
                    <a:pt x="99" y="77"/>
                  </a:cubicBezTo>
                  <a:cubicBezTo>
                    <a:pt x="100" y="77"/>
                    <a:pt x="100" y="77"/>
                    <a:pt x="100" y="76"/>
                  </a:cubicBezTo>
                  <a:cubicBezTo>
                    <a:pt x="100" y="76"/>
                    <a:pt x="100" y="76"/>
                    <a:pt x="99" y="76"/>
                  </a:cubicBezTo>
                  <a:cubicBezTo>
                    <a:pt x="99" y="76"/>
                    <a:pt x="99" y="76"/>
                    <a:pt x="99" y="76"/>
                  </a:cubicBezTo>
                  <a:cubicBezTo>
                    <a:pt x="99" y="76"/>
                    <a:pt x="98" y="76"/>
                    <a:pt x="98" y="76"/>
                  </a:cubicBezTo>
                  <a:cubicBezTo>
                    <a:pt x="97" y="76"/>
                    <a:pt x="97" y="76"/>
                    <a:pt x="97" y="76"/>
                  </a:cubicBezTo>
                  <a:cubicBezTo>
                    <a:pt x="95" y="78"/>
                    <a:pt x="94" y="80"/>
                    <a:pt x="92" y="83"/>
                  </a:cubicBezTo>
                  <a:cubicBezTo>
                    <a:pt x="92" y="83"/>
                    <a:pt x="92" y="83"/>
                    <a:pt x="92" y="83"/>
                  </a:cubicBezTo>
                  <a:cubicBezTo>
                    <a:pt x="90" y="83"/>
                    <a:pt x="88" y="83"/>
                    <a:pt x="87" y="83"/>
                  </a:cubicBezTo>
                  <a:moveTo>
                    <a:pt x="16" y="81"/>
                  </a:moveTo>
                  <a:cubicBezTo>
                    <a:pt x="17" y="79"/>
                    <a:pt x="18" y="77"/>
                    <a:pt x="19" y="75"/>
                  </a:cubicBezTo>
                  <a:cubicBezTo>
                    <a:pt x="20" y="75"/>
                    <a:pt x="21" y="75"/>
                    <a:pt x="22" y="75"/>
                  </a:cubicBezTo>
                  <a:cubicBezTo>
                    <a:pt x="22" y="77"/>
                    <a:pt x="22" y="79"/>
                    <a:pt x="21" y="81"/>
                  </a:cubicBezTo>
                  <a:cubicBezTo>
                    <a:pt x="16" y="81"/>
                    <a:pt x="16" y="81"/>
                    <a:pt x="16" y="81"/>
                  </a:cubicBezTo>
                  <a:moveTo>
                    <a:pt x="4" y="76"/>
                  </a:moveTo>
                  <a:cubicBezTo>
                    <a:pt x="4" y="68"/>
                    <a:pt x="4" y="68"/>
                    <a:pt x="4" y="68"/>
                  </a:cubicBezTo>
                  <a:cubicBezTo>
                    <a:pt x="5" y="66"/>
                    <a:pt x="5" y="66"/>
                    <a:pt x="5" y="66"/>
                  </a:cubicBezTo>
                  <a:cubicBezTo>
                    <a:pt x="5" y="67"/>
                    <a:pt x="5" y="68"/>
                    <a:pt x="5" y="69"/>
                  </a:cubicBezTo>
                  <a:cubicBezTo>
                    <a:pt x="5" y="71"/>
                    <a:pt x="5" y="73"/>
                    <a:pt x="5" y="74"/>
                  </a:cubicBezTo>
                  <a:cubicBezTo>
                    <a:pt x="4" y="76"/>
                    <a:pt x="4" y="76"/>
                    <a:pt x="4" y="76"/>
                  </a:cubicBezTo>
                  <a:moveTo>
                    <a:pt x="61" y="52"/>
                  </a:moveTo>
                  <a:cubicBezTo>
                    <a:pt x="60" y="52"/>
                    <a:pt x="60" y="52"/>
                    <a:pt x="60" y="52"/>
                  </a:cubicBezTo>
                  <a:cubicBezTo>
                    <a:pt x="61" y="50"/>
                    <a:pt x="62" y="49"/>
                    <a:pt x="62" y="48"/>
                  </a:cubicBezTo>
                  <a:cubicBezTo>
                    <a:pt x="62" y="49"/>
                    <a:pt x="62" y="50"/>
                    <a:pt x="61" y="51"/>
                  </a:cubicBezTo>
                  <a:cubicBezTo>
                    <a:pt x="61" y="52"/>
                    <a:pt x="61" y="52"/>
                    <a:pt x="61" y="52"/>
                  </a:cubicBezTo>
                  <a:moveTo>
                    <a:pt x="65" y="52"/>
                  </a:moveTo>
                  <a:cubicBezTo>
                    <a:pt x="64" y="52"/>
                    <a:pt x="64" y="52"/>
                    <a:pt x="63" y="52"/>
                  </a:cubicBezTo>
                  <a:cubicBezTo>
                    <a:pt x="64" y="49"/>
                    <a:pt x="65" y="47"/>
                    <a:pt x="67" y="44"/>
                  </a:cubicBezTo>
                  <a:cubicBezTo>
                    <a:pt x="67" y="43"/>
                    <a:pt x="67" y="43"/>
                    <a:pt x="67" y="43"/>
                  </a:cubicBezTo>
                  <a:cubicBezTo>
                    <a:pt x="68" y="42"/>
                    <a:pt x="69" y="41"/>
                    <a:pt x="71" y="40"/>
                  </a:cubicBezTo>
                  <a:cubicBezTo>
                    <a:pt x="70" y="43"/>
                    <a:pt x="69" y="46"/>
                    <a:pt x="67" y="48"/>
                  </a:cubicBezTo>
                  <a:cubicBezTo>
                    <a:pt x="67" y="48"/>
                    <a:pt x="67" y="48"/>
                    <a:pt x="67" y="48"/>
                  </a:cubicBezTo>
                  <a:cubicBezTo>
                    <a:pt x="67" y="49"/>
                    <a:pt x="66" y="50"/>
                    <a:pt x="65" y="51"/>
                  </a:cubicBezTo>
                  <a:cubicBezTo>
                    <a:pt x="65" y="52"/>
                    <a:pt x="65" y="52"/>
                    <a:pt x="65" y="52"/>
                  </a:cubicBezTo>
                  <a:cubicBezTo>
                    <a:pt x="65" y="52"/>
                    <a:pt x="65" y="52"/>
                    <a:pt x="65" y="52"/>
                  </a:cubicBezTo>
                  <a:moveTo>
                    <a:pt x="112" y="46"/>
                  </a:moveTo>
                  <a:cubicBezTo>
                    <a:pt x="112" y="46"/>
                    <a:pt x="111" y="46"/>
                    <a:pt x="111" y="45"/>
                  </a:cubicBezTo>
                  <a:cubicBezTo>
                    <a:pt x="113" y="43"/>
                    <a:pt x="115" y="41"/>
                    <a:pt x="118" y="38"/>
                  </a:cubicBezTo>
                  <a:cubicBezTo>
                    <a:pt x="118" y="39"/>
                    <a:pt x="119" y="39"/>
                    <a:pt x="119" y="40"/>
                  </a:cubicBezTo>
                  <a:cubicBezTo>
                    <a:pt x="117" y="42"/>
                    <a:pt x="114" y="44"/>
                    <a:pt x="112" y="46"/>
                  </a:cubicBezTo>
                  <a:moveTo>
                    <a:pt x="109" y="44"/>
                  </a:moveTo>
                  <a:cubicBezTo>
                    <a:pt x="108" y="44"/>
                    <a:pt x="107" y="43"/>
                    <a:pt x="106" y="43"/>
                  </a:cubicBezTo>
                  <a:cubicBezTo>
                    <a:pt x="109" y="40"/>
                    <a:pt x="110" y="38"/>
                    <a:pt x="112" y="35"/>
                  </a:cubicBezTo>
                  <a:cubicBezTo>
                    <a:pt x="113" y="36"/>
                    <a:pt x="115" y="37"/>
                    <a:pt x="116" y="37"/>
                  </a:cubicBezTo>
                  <a:cubicBezTo>
                    <a:pt x="114" y="40"/>
                    <a:pt x="112" y="42"/>
                    <a:pt x="109" y="44"/>
                  </a:cubicBezTo>
                  <a:moveTo>
                    <a:pt x="71" y="45"/>
                  </a:moveTo>
                  <a:cubicBezTo>
                    <a:pt x="72" y="43"/>
                    <a:pt x="73" y="41"/>
                    <a:pt x="73" y="38"/>
                  </a:cubicBezTo>
                  <a:cubicBezTo>
                    <a:pt x="73" y="38"/>
                    <a:pt x="73" y="38"/>
                    <a:pt x="73" y="38"/>
                  </a:cubicBezTo>
                  <a:cubicBezTo>
                    <a:pt x="75" y="37"/>
                    <a:pt x="77" y="36"/>
                    <a:pt x="79" y="35"/>
                  </a:cubicBezTo>
                  <a:cubicBezTo>
                    <a:pt x="77" y="38"/>
                    <a:pt x="76" y="40"/>
                    <a:pt x="75" y="43"/>
                  </a:cubicBezTo>
                  <a:cubicBezTo>
                    <a:pt x="74" y="43"/>
                    <a:pt x="72" y="44"/>
                    <a:pt x="71" y="45"/>
                  </a:cubicBezTo>
                  <a:moveTo>
                    <a:pt x="105" y="42"/>
                  </a:moveTo>
                  <a:cubicBezTo>
                    <a:pt x="103" y="41"/>
                    <a:pt x="102" y="41"/>
                    <a:pt x="100" y="40"/>
                  </a:cubicBezTo>
                  <a:cubicBezTo>
                    <a:pt x="102" y="38"/>
                    <a:pt x="104" y="35"/>
                    <a:pt x="105" y="33"/>
                  </a:cubicBezTo>
                  <a:cubicBezTo>
                    <a:pt x="107" y="33"/>
                    <a:pt x="109" y="34"/>
                    <a:pt x="110" y="35"/>
                  </a:cubicBezTo>
                  <a:cubicBezTo>
                    <a:pt x="109" y="37"/>
                    <a:pt x="107" y="40"/>
                    <a:pt x="105" y="42"/>
                  </a:cubicBezTo>
                  <a:moveTo>
                    <a:pt x="78" y="41"/>
                  </a:moveTo>
                  <a:cubicBezTo>
                    <a:pt x="79" y="39"/>
                    <a:pt x="80" y="37"/>
                    <a:pt x="81" y="35"/>
                  </a:cubicBezTo>
                  <a:cubicBezTo>
                    <a:pt x="81" y="34"/>
                    <a:pt x="81" y="34"/>
                    <a:pt x="81" y="34"/>
                  </a:cubicBezTo>
                  <a:cubicBezTo>
                    <a:pt x="83" y="34"/>
                    <a:pt x="84" y="33"/>
                    <a:pt x="85" y="33"/>
                  </a:cubicBezTo>
                  <a:cubicBezTo>
                    <a:pt x="86" y="33"/>
                    <a:pt x="87" y="33"/>
                    <a:pt x="87" y="33"/>
                  </a:cubicBezTo>
                  <a:cubicBezTo>
                    <a:pt x="86" y="35"/>
                    <a:pt x="85" y="37"/>
                    <a:pt x="83" y="40"/>
                  </a:cubicBezTo>
                  <a:cubicBezTo>
                    <a:pt x="81" y="40"/>
                    <a:pt x="79" y="41"/>
                    <a:pt x="78" y="41"/>
                  </a:cubicBezTo>
                  <a:moveTo>
                    <a:pt x="98" y="40"/>
                  </a:moveTo>
                  <a:cubicBezTo>
                    <a:pt x="97" y="39"/>
                    <a:pt x="95" y="39"/>
                    <a:pt x="94" y="39"/>
                  </a:cubicBezTo>
                  <a:cubicBezTo>
                    <a:pt x="95" y="37"/>
                    <a:pt x="97" y="35"/>
                    <a:pt x="99" y="32"/>
                  </a:cubicBezTo>
                  <a:cubicBezTo>
                    <a:pt x="99" y="32"/>
                    <a:pt x="99" y="32"/>
                    <a:pt x="99" y="32"/>
                  </a:cubicBezTo>
                  <a:cubicBezTo>
                    <a:pt x="100" y="32"/>
                    <a:pt x="102" y="32"/>
                    <a:pt x="103" y="33"/>
                  </a:cubicBezTo>
                  <a:cubicBezTo>
                    <a:pt x="102" y="35"/>
                    <a:pt x="100" y="38"/>
                    <a:pt x="98" y="40"/>
                  </a:cubicBezTo>
                  <a:moveTo>
                    <a:pt x="86" y="39"/>
                  </a:moveTo>
                  <a:cubicBezTo>
                    <a:pt x="87" y="37"/>
                    <a:pt x="89" y="35"/>
                    <a:pt x="90" y="32"/>
                  </a:cubicBezTo>
                  <a:cubicBezTo>
                    <a:pt x="92" y="32"/>
                    <a:pt x="94" y="32"/>
                    <a:pt x="96" y="32"/>
                  </a:cubicBezTo>
                  <a:cubicBezTo>
                    <a:pt x="96" y="32"/>
                    <a:pt x="96" y="32"/>
                    <a:pt x="96" y="32"/>
                  </a:cubicBezTo>
                  <a:cubicBezTo>
                    <a:pt x="95" y="34"/>
                    <a:pt x="93" y="37"/>
                    <a:pt x="91" y="39"/>
                  </a:cubicBezTo>
                  <a:cubicBezTo>
                    <a:pt x="90" y="39"/>
                    <a:pt x="90" y="39"/>
                    <a:pt x="90" y="39"/>
                  </a:cubicBezTo>
                  <a:cubicBezTo>
                    <a:pt x="90" y="39"/>
                    <a:pt x="89" y="39"/>
                    <a:pt x="88" y="39"/>
                  </a:cubicBezTo>
                  <a:cubicBezTo>
                    <a:pt x="87" y="39"/>
                    <a:pt x="86" y="39"/>
                    <a:pt x="86" y="39"/>
                  </a:cubicBezTo>
                  <a:moveTo>
                    <a:pt x="27" y="56"/>
                  </a:moveTo>
                  <a:cubicBezTo>
                    <a:pt x="28" y="56"/>
                    <a:pt x="28" y="55"/>
                    <a:pt x="29" y="54"/>
                  </a:cubicBezTo>
                  <a:cubicBezTo>
                    <a:pt x="33" y="40"/>
                    <a:pt x="43" y="21"/>
                    <a:pt x="68" y="9"/>
                  </a:cubicBezTo>
                  <a:cubicBezTo>
                    <a:pt x="76" y="5"/>
                    <a:pt x="84" y="4"/>
                    <a:pt x="93" y="4"/>
                  </a:cubicBezTo>
                  <a:cubicBezTo>
                    <a:pt x="93" y="4"/>
                    <a:pt x="93" y="4"/>
                    <a:pt x="93" y="4"/>
                  </a:cubicBezTo>
                  <a:cubicBezTo>
                    <a:pt x="103" y="4"/>
                    <a:pt x="112" y="6"/>
                    <a:pt x="121" y="10"/>
                  </a:cubicBezTo>
                  <a:cubicBezTo>
                    <a:pt x="120" y="15"/>
                    <a:pt x="120" y="19"/>
                    <a:pt x="120" y="24"/>
                  </a:cubicBezTo>
                  <a:cubicBezTo>
                    <a:pt x="120" y="28"/>
                    <a:pt x="120" y="32"/>
                    <a:pt x="120" y="35"/>
                  </a:cubicBezTo>
                  <a:cubicBezTo>
                    <a:pt x="113" y="30"/>
                    <a:pt x="104" y="28"/>
                    <a:pt x="96" y="28"/>
                  </a:cubicBezTo>
                  <a:cubicBezTo>
                    <a:pt x="92" y="28"/>
                    <a:pt x="88" y="28"/>
                    <a:pt x="84" y="29"/>
                  </a:cubicBezTo>
                  <a:cubicBezTo>
                    <a:pt x="72" y="32"/>
                    <a:pt x="61" y="41"/>
                    <a:pt x="55" y="53"/>
                  </a:cubicBezTo>
                  <a:cubicBezTo>
                    <a:pt x="55" y="54"/>
                    <a:pt x="55" y="55"/>
                    <a:pt x="56" y="55"/>
                  </a:cubicBezTo>
                  <a:cubicBezTo>
                    <a:pt x="56" y="55"/>
                    <a:pt x="56" y="55"/>
                    <a:pt x="56" y="55"/>
                  </a:cubicBezTo>
                  <a:cubicBezTo>
                    <a:pt x="57" y="55"/>
                    <a:pt x="57" y="55"/>
                    <a:pt x="57" y="55"/>
                  </a:cubicBezTo>
                  <a:cubicBezTo>
                    <a:pt x="63" y="56"/>
                    <a:pt x="69" y="56"/>
                    <a:pt x="75" y="56"/>
                  </a:cubicBezTo>
                  <a:cubicBezTo>
                    <a:pt x="83" y="57"/>
                    <a:pt x="89" y="57"/>
                    <a:pt x="102" y="57"/>
                  </a:cubicBezTo>
                  <a:cubicBezTo>
                    <a:pt x="103" y="61"/>
                    <a:pt x="103" y="67"/>
                    <a:pt x="103" y="72"/>
                  </a:cubicBezTo>
                  <a:cubicBezTo>
                    <a:pt x="95" y="72"/>
                    <a:pt x="88" y="72"/>
                    <a:pt x="81" y="72"/>
                  </a:cubicBezTo>
                  <a:cubicBezTo>
                    <a:pt x="71" y="72"/>
                    <a:pt x="62" y="72"/>
                    <a:pt x="52" y="72"/>
                  </a:cubicBezTo>
                  <a:cubicBezTo>
                    <a:pt x="52" y="72"/>
                    <a:pt x="52" y="72"/>
                    <a:pt x="52" y="72"/>
                  </a:cubicBezTo>
                  <a:cubicBezTo>
                    <a:pt x="51" y="72"/>
                    <a:pt x="51" y="72"/>
                    <a:pt x="51" y="72"/>
                  </a:cubicBezTo>
                  <a:cubicBezTo>
                    <a:pt x="51" y="72"/>
                    <a:pt x="51" y="72"/>
                    <a:pt x="51" y="72"/>
                  </a:cubicBezTo>
                  <a:cubicBezTo>
                    <a:pt x="51" y="72"/>
                    <a:pt x="51" y="72"/>
                    <a:pt x="51" y="72"/>
                  </a:cubicBezTo>
                  <a:cubicBezTo>
                    <a:pt x="51" y="72"/>
                    <a:pt x="51" y="72"/>
                    <a:pt x="51" y="72"/>
                  </a:cubicBezTo>
                  <a:cubicBezTo>
                    <a:pt x="50" y="73"/>
                    <a:pt x="50" y="73"/>
                    <a:pt x="50" y="73"/>
                  </a:cubicBezTo>
                  <a:cubicBezTo>
                    <a:pt x="50" y="73"/>
                    <a:pt x="50" y="73"/>
                    <a:pt x="50" y="73"/>
                  </a:cubicBezTo>
                  <a:cubicBezTo>
                    <a:pt x="50" y="74"/>
                    <a:pt x="50" y="74"/>
                    <a:pt x="50" y="74"/>
                  </a:cubicBezTo>
                  <a:cubicBezTo>
                    <a:pt x="50" y="75"/>
                    <a:pt x="50" y="77"/>
                    <a:pt x="50" y="79"/>
                  </a:cubicBezTo>
                  <a:cubicBezTo>
                    <a:pt x="50" y="81"/>
                    <a:pt x="50" y="83"/>
                    <a:pt x="50" y="85"/>
                  </a:cubicBezTo>
                  <a:cubicBezTo>
                    <a:pt x="50" y="85"/>
                    <a:pt x="50" y="85"/>
                    <a:pt x="50" y="85"/>
                  </a:cubicBezTo>
                  <a:cubicBezTo>
                    <a:pt x="50" y="85"/>
                    <a:pt x="50" y="85"/>
                    <a:pt x="50" y="85"/>
                  </a:cubicBezTo>
                  <a:cubicBezTo>
                    <a:pt x="50" y="86"/>
                    <a:pt x="51" y="87"/>
                    <a:pt x="52" y="87"/>
                  </a:cubicBezTo>
                  <a:cubicBezTo>
                    <a:pt x="52" y="87"/>
                    <a:pt x="52" y="87"/>
                    <a:pt x="52" y="87"/>
                  </a:cubicBezTo>
                  <a:cubicBezTo>
                    <a:pt x="55" y="87"/>
                    <a:pt x="59" y="87"/>
                    <a:pt x="64" y="87"/>
                  </a:cubicBezTo>
                  <a:cubicBezTo>
                    <a:pt x="67" y="87"/>
                    <a:pt x="70" y="87"/>
                    <a:pt x="74" y="87"/>
                  </a:cubicBezTo>
                  <a:cubicBezTo>
                    <a:pt x="80" y="87"/>
                    <a:pt x="87" y="87"/>
                    <a:pt x="92" y="87"/>
                  </a:cubicBezTo>
                  <a:cubicBezTo>
                    <a:pt x="97" y="86"/>
                    <a:pt x="100" y="86"/>
                    <a:pt x="103" y="86"/>
                  </a:cubicBezTo>
                  <a:cubicBezTo>
                    <a:pt x="104" y="90"/>
                    <a:pt x="104" y="95"/>
                    <a:pt x="105" y="100"/>
                  </a:cubicBezTo>
                  <a:cubicBezTo>
                    <a:pt x="94" y="100"/>
                    <a:pt x="86" y="100"/>
                    <a:pt x="78" y="100"/>
                  </a:cubicBezTo>
                  <a:cubicBezTo>
                    <a:pt x="72" y="100"/>
                    <a:pt x="65" y="100"/>
                    <a:pt x="57" y="100"/>
                  </a:cubicBezTo>
                  <a:cubicBezTo>
                    <a:pt x="57" y="100"/>
                    <a:pt x="57" y="100"/>
                    <a:pt x="57" y="100"/>
                  </a:cubicBezTo>
                  <a:cubicBezTo>
                    <a:pt x="55" y="101"/>
                    <a:pt x="55" y="101"/>
                    <a:pt x="55" y="101"/>
                  </a:cubicBezTo>
                  <a:cubicBezTo>
                    <a:pt x="55" y="101"/>
                    <a:pt x="54" y="101"/>
                    <a:pt x="54" y="102"/>
                  </a:cubicBezTo>
                  <a:cubicBezTo>
                    <a:pt x="54" y="102"/>
                    <a:pt x="54" y="103"/>
                    <a:pt x="54" y="103"/>
                  </a:cubicBezTo>
                  <a:cubicBezTo>
                    <a:pt x="55" y="108"/>
                    <a:pt x="57" y="112"/>
                    <a:pt x="60" y="116"/>
                  </a:cubicBezTo>
                  <a:cubicBezTo>
                    <a:pt x="60" y="117"/>
                    <a:pt x="60" y="117"/>
                    <a:pt x="60" y="117"/>
                  </a:cubicBezTo>
                  <a:cubicBezTo>
                    <a:pt x="60" y="118"/>
                    <a:pt x="61" y="118"/>
                    <a:pt x="62" y="118"/>
                  </a:cubicBezTo>
                  <a:cubicBezTo>
                    <a:pt x="64" y="121"/>
                    <a:pt x="66" y="124"/>
                    <a:pt x="69" y="127"/>
                  </a:cubicBezTo>
                  <a:cubicBezTo>
                    <a:pt x="75" y="133"/>
                    <a:pt x="84" y="136"/>
                    <a:pt x="94" y="136"/>
                  </a:cubicBezTo>
                  <a:cubicBezTo>
                    <a:pt x="94" y="136"/>
                    <a:pt x="94" y="136"/>
                    <a:pt x="94" y="136"/>
                  </a:cubicBezTo>
                  <a:cubicBezTo>
                    <a:pt x="100" y="136"/>
                    <a:pt x="106" y="135"/>
                    <a:pt x="111" y="134"/>
                  </a:cubicBezTo>
                  <a:cubicBezTo>
                    <a:pt x="115" y="132"/>
                    <a:pt x="118" y="130"/>
                    <a:pt x="121" y="127"/>
                  </a:cubicBezTo>
                  <a:cubicBezTo>
                    <a:pt x="121" y="135"/>
                    <a:pt x="121" y="143"/>
                    <a:pt x="122" y="151"/>
                  </a:cubicBezTo>
                  <a:cubicBezTo>
                    <a:pt x="115" y="154"/>
                    <a:pt x="106" y="156"/>
                    <a:pt x="97" y="156"/>
                  </a:cubicBezTo>
                  <a:cubicBezTo>
                    <a:pt x="97" y="156"/>
                    <a:pt x="97" y="156"/>
                    <a:pt x="97" y="156"/>
                  </a:cubicBezTo>
                  <a:cubicBezTo>
                    <a:pt x="80" y="156"/>
                    <a:pt x="62" y="150"/>
                    <a:pt x="53" y="143"/>
                  </a:cubicBezTo>
                  <a:cubicBezTo>
                    <a:pt x="40" y="133"/>
                    <a:pt x="31" y="118"/>
                    <a:pt x="27" y="102"/>
                  </a:cubicBezTo>
                  <a:cubicBezTo>
                    <a:pt x="27" y="102"/>
                    <a:pt x="27" y="102"/>
                    <a:pt x="27" y="102"/>
                  </a:cubicBezTo>
                  <a:cubicBezTo>
                    <a:pt x="28" y="101"/>
                    <a:pt x="27" y="100"/>
                    <a:pt x="26" y="100"/>
                  </a:cubicBezTo>
                  <a:cubicBezTo>
                    <a:pt x="26" y="100"/>
                    <a:pt x="26" y="100"/>
                    <a:pt x="26" y="100"/>
                  </a:cubicBezTo>
                  <a:cubicBezTo>
                    <a:pt x="25" y="100"/>
                    <a:pt x="25" y="100"/>
                    <a:pt x="25" y="100"/>
                  </a:cubicBezTo>
                  <a:cubicBezTo>
                    <a:pt x="22" y="100"/>
                    <a:pt x="16" y="101"/>
                    <a:pt x="10" y="101"/>
                  </a:cubicBezTo>
                  <a:cubicBezTo>
                    <a:pt x="10" y="101"/>
                    <a:pt x="10" y="101"/>
                    <a:pt x="10" y="101"/>
                  </a:cubicBezTo>
                  <a:cubicBezTo>
                    <a:pt x="10" y="101"/>
                    <a:pt x="10" y="101"/>
                    <a:pt x="10" y="101"/>
                  </a:cubicBezTo>
                  <a:cubicBezTo>
                    <a:pt x="10" y="101"/>
                    <a:pt x="10" y="101"/>
                    <a:pt x="9" y="101"/>
                  </a:cubicBezTo>
                  <a:cubicBezTo>
                    <a:pt x="9" y="100"/>
                    <a:pt x="9" y="99"/>
                    <a:pt x="9" y="98"/>
                  </a:cubicBezTo>
                  <a:cubicBezTo>
                    <a:pt x="9" y="95"/>
                    <a:pt x="9" y="93"/>
                    <a:pt x="10" y="90"/>
                  </a:cubicBezTo>
                  <a:cubicBezTo>
                    <a:pt x="14" y="89"/>
                    <a:pt x="18" y="89"/>
                    <a:pt x="23" y="88"/>
                  </a:cubicBezTo>
                  <a:cubicBezTo>
                    <a:pt x="23" y="88"/>
                    <a:pt x="23" y="88"/>
                    <a:pt x="23" y="88"/>
                  </a:cubicBezTo>
                  <a:cubicBezTo>
                    <a:pt x="24" y="88"/>
                    <a:pt x="25" y="88"/>
                    <a:pt x="25" y="86"/>
                  </a:cubicBezTo>
                  <a:cubicBezTo>
                    <a:pt x="25" y="86"/>
                    <a:pt x="25" y="85"/>
                    <a:pt x="25" y="84"/>
                  </a:cubicBezTo>
                  <a:cubicBezTo>
                    <a:pt x="25" y="83"/>
                    <a:pt x="25" y="83"/>
                    <a:pt x="25" y="83"/>
                  </a:cubicBezTo>
                  <a:cubicBezTo>
                    <a:pt x="25" y="83"/>
                    <a:pt x="25" y="83"/>
                    <a:pt x="25" y="83"/>
                  </a:cubicBezTo>
                  <a:cubicBezTo>
                    <a:pt x="25" y="82"/>
                    <a:pt x="25" y="82"/>
                    <a:pt x="25" y="82"/>
                  </a:cubicBezTo>
                  <a:cubicBezTo>
                    <a:pt x="25" y="79"/>
                    <a:pt x="25" y="76"/>
                    <a:pt x="26" y="73"/>
                  </a:cubicBezTo>
                  <a:cubicBezTo>
                    <a:pt x="26" y="72"/>
                    <a:pt x="25" y="71"/>
                    <a:pt x="24" y="71"/>
                  </a:cubicBezTo>
                  <a:cubicBezTo>
                    <a:pt x="24" y="71"/>
                    <a:pt x="24" y="71"/>
                    <a:pt x="24" y="71"/>
                  </a:cubicBezTo>
                  <a:cubicBezTo>
                    <a:pt x="23" y="71"/>
                    <a:pt x="23" y="71"/>
                    <a:pt x="23" y="71"/>
                  </a:cubicBezTo>
                  <a:cubicBezTo>
                    <a:pt x="23" y="71"/>
                    <a:pt x="23" y="71"/>
                    <a:pt x="23" y="71"/>
                  </a:cubicBezTo>
                  <a:cubicBezTo>
                    <a:pt x="18" y="71"/>
                    <a:pt x="13" y="72"/>
                    <a:pt x="9" y="73"/>
                  </a:cubicBezTo>
                  <a:cubicBezTo>
                    <a:pt x="9" y="72"/>
                    <a:pt x="9" y="70"/>
                    <a:pt x="9" y="69"/>
                  </a:cubicBezTo>
                  <a:cubicBezTo>
                    <a:pt x="9" y="65"/>
                    <a:pt x="9" y="60"/>
                    <a:pt x="10" y="57"/>
                  </a:cubicBezTo>
                  <a:cubicBezTo>
                    <a:pt x="16" y="56"/>
                    <a:pt x="21" y="56"/>
                    <a:pt x="26" y="56"/>
                  </a:cubicBezTo>
                  <a:cubicBezTo>
                    <a:pt x="27" y="56"/>
                    <a:pt x="27" y="56"/>
                    <a:pt x="27" y="56"/>
                  </a:cubicBezTo>
                  <a:cubicBezTo>
                    <a:pt x="27" y="56"/>
                    <a:pt x="27" y="56"/>
                    <a:pt x="27" y="56"/>
                  </a:cubicBezTo>
                  <a:moveTo>
                    <a:pt x="93" y="0"/>
                  </a:moveTo>
                  <a:cubicBezTo>
                    <a:pt x="84" y="0"/>
                    <a:pt x="75" y="2"/>
                    <a:pt x="66" y="6"/>
                  </a:cubicBezTo>
                  <a:cubicBezTo>
                    <a:pt x="41" y="18"/>
                    <a:pt x="30" y="37"/>
                    <a:pt x="25" y="52"/>
                  </a:cubicBezTo>
                  <a:cubicBezTo>
                    <a:pt x="20" y="52"/>
                    <a:pt x="14" y="53"/>
                    <a:pt x="8" y="53"/>
                  </a:cubicBezTo>
                  <a:cubicBezTo>
                    <a:pt x="7" y="53"/>
                    <a:pt x="7" y="53"/>
                    <a:pt x="7" y="53"/>
                  </a:cubicBezTo>
                  <a:cubicBezTo>
                    <a:pt x="7" y="53"/>
                    <a:pt x="7" y="53"/>
                    <a:pt x="7" y="53"/>
                  </a:cubicBezTo>
                  <a:cubicBezTo>
                    <a:pt x="7" y="53"/>
                    <a:pt x="7" y="53"/>
                    <a:pt x="7" y="53"/>
                  </a:cubicBezTo>
                  <a:cubicBezTo>
                    <a:pt x="7" y="53"/>
                    <a:pt x="7" y="53"/>
                    <a:pt x="7" y="53"/>
                  </a:cubicBezTo>
                  <a:cubicBezTo>
                    <a:pt x="6" y="54"/>
                    <a:pt x="6" y="54"/>
                    <a:pt x="6" y="54"/>
                  </a:cubicBezTo>
                  <a:cubicBezTo>
                    <a:pt x="6" y="54"/>
                    <a:pt x="6" y="54"/>
                    <a:pt x="6" y="54"/>
                  </a:cubicBezTo>
                  <a:cubicBezTo>
                    <a:pt x="1" y="67"/>
                    <a:pt x="1" y="67"/>
                    <a:pt x="1" y="67"/>
                  </a:cubicBezTo>
                  <a:cubicBezTo>
                    <a:pt x="1" y="68"/>
                    <a:pt x="1" y="68"/>
                    <a:pt x="1" y="68"/>
                  </a:cubicBezTo>
                  <a:cubicBezTo>
                    <a:pt x="0" y="83"/>
                    <a:pt x="0" y="83"/>
                    <a:pt x="0" y="83"/>
                  </a:cubicBezTo>
                  <a:cubicBezTo>
                    <a:pt x="0" y="83"/>
                    <a:pt x="0" y="83"/>
                    <a:pt x="0" y="83"/>
                  </a:cubicBezTo>
                  <a:cubicBezTo>
                    <a:pt x="0" y="84"/>
                    <a:pt x="0" y="84"/>
                    <a:pt x="0" y="84"/>
                  </a:cubicBezTo>
                  <a:cubicBezTo>
                    <a:pt x="0" y="84"/>
                    <a:pt x="0" y="84"/>
                    <a:pt x="0" y="84"/>
                  </a:cubicBezTo>
                  <a:cubicBezTo>
                    <a:pt x="0" y="84"/>
                    <a:pt x="0" y="84"/>
                    <a:pt x="0" y="84"/>
                  </a:cubicBezTo>
                  <a:cubicBezTo>
                    <a:pt x="0" y="85"/>
                    <a:pt x="0" y="85"/>
                    <a:pt x="0" y="85"/>
                  </a:cubicBezTo>
                  <a:cubicBezTo>
                    <a:pt x="1" y="85"/>
                    <a:pt x="1" y="85"/>
                    <a:pt x="1" y="85"/>
                  </a:cubicBezTo>
                  <a:cubicBezTo>
                    <a:pt x="1" y="85"/>
                    <a:pt x="1" y="85"/>
                    <a:pt x="1" y="85"/>
                  </a:cubicBezTo>
                  <a:cubicBezTo>
                    <a:pt x="2" y="85"/>
                    <a:pt x="2" y="85"/>
                    <a:pt x="2" y="85"/>
                  </a:cubicBezTo>
                  <a:cubicBezTo>
                    <a:pt x="2" y="85"/>
                    <a:pt x="2" y="85"/>
                    <a:pt x="2" y="85"/>
                  </a:cubicBezTo>
                  <a:cubicBezTo>
                    <a:pt x="2" y="85"/>
                    <a:pt x="2" y="85"/>
                    <a:pt x="2" y="85"/>
                  </a:cubicBezTo>
                  <a:cubicBezTo>
                    <a:pt x="21" y="85"/>
                    <a:pt x="21" y="85"/>
                    <a:pt x="21" y="85"/>
                  </a:cubicBezTo>
                  <a:cubicBezTo>
                    <a:pt x="21" y="85"/>
                    <a:pt x="21" y="85"/>
                    <a:pt x="21" y="85"/>
                  </a:cubicBezTo>
                  <a:cubicBezTo>
                    <a:pt x="17" y="85"/>
                    <a:pt x="12" y="86"/>
                    <a:pt x="8" y="86"/>
                  </a:cubicBezTo>
                  <a:cubicBezTo>
                    <a:pt x="8" y="86"/>
                    <a:pt x="8" y="86"/>
                    <a:pt x="8" y="86"/>
                  </a:cubicBezTo>
                  <a:cubicBezTo>
                    <a:pt x="7" y="87"/>
                    <a:pt x="7" y="87"/>
                    <a:pt x="7" y="87"/>
                  </a:cubicBezTo>
                  <a:cubicBezTo>
                    <a:pt x="7" y="87"/>
                    <a:pt x="7" y="87"/>
                    <a:pt x="7" y="87"/>
                  </a:cubicBezTo>
                  <a:cubicBezTo>
                    <a:pt x="6" y="87"/>
                    <a:pt x="6" y="87"/>
                    <a:pt x="6" y="87"/>
                  </a:cubicBezTo>
                  <a:cubicBezTo>
                    <a:pt x="2" y="100"/>
                    <a:pt x="2" y="100"/>
                    <a:pt x="2" y="100"/>
                  </a:cubicBezTo>
                  <a:cubicBezTo>
                    <a:pt x="1" y="100"/>
                    <a:pt x="1" y="100"/>
                    <a:pt x="1" y="100"/>
                  </a:cubicBezTo>
                  <a:cubicBezTo>
                    <a:pt x="1" y="121"/>
                    <a:pt x="1" y="121"/>
                    <a:pt x="1" y="121"/>
                  </a:cubicBezTo>
                  <a:cubicBezTo>
                    <a:pt x="1" y="122"/>
                    <a:pt x="1" y="122"/>
                    <a:pt x="1" y="122"/>
                  </a:cubicBezTo>
                  <a:cubicBezTo>
                    <a:pt x="2" y="122"/>
                    <a:pt x="2" y="122"/>
                    <a:pt x="2" y="122"/>
                  </a:cubicBezTo>
                  <a:cubicBezTo>
                    <a:pt x="2" y="122"/>
                    <a:pt x="2" y="122"/>
                    <a:pt x="2" y="122"/>
                  </a:cubicBezTo>
                  <a:cubicBezTo>
                    <a:pt x="2" y="123"/>
                    <a:pt x="2" y="123"/>
                    <a:pt x="2" y="123"/>
                  </a:cubicBezTo>
                  <a:cubicBezTo>
                    <a:pt x="2" y="123"/>
                    <a:pt x="2" y="123"/>
                    <a:pt x="2" y="123"/>
                  </a:cubicBezTo>
                  <a:cubicBezTo>
                    <a:pt x="2" y="123"/>
                    <a:pt x="3" y="123"/>
                    <a:pt x="3" y="123"/>
                  </a:cubicBezTo>
                  <a:cubicBezTo>
                    <a:pt x="3" y="123"/>
                    <a:pt x="3" y="123"/>
                    <a:pt x="3" y="123"/>
                  </a:cubicBezTo>
                  <a:cubicBezTo>
                    <a:pt x="3" y="123"/>
                    <a:pt x="3" y="123"/>
                    <a:pt x="3" y="123"/>
                  </a:cubicBezTo>
                  <a:cubicBezTo>
                    <a:pt x="6" y="123"/>
                    <a:pt x="6" y="123"/>
                    <a:pt x="6" y="123"/>
                  </a:cubicBezTo>
                  <a:cubicBezTo>
                    <a:pt x="6" y="124"/>
                    <a:pt x="6" y="124"/>
                    <a:pt x="6" y="124"/>
                  </a:cubicBezTo>
                  <a:cubicBezTo>
                    <a:pt x="6" y="124"/>
                    <a:pt x="6" y="124"/>
                    <a:pt x="6" y="124"/>
                  </a:cubicBezTo>
                  <a:cubicBezTo>
                    <a:pt x="7" y="124"/>
                    <a:pt x="7" y="124"/>
                    <a:pt x="7" y="123"/>
                  </a:cubicBezTo>
                  <a:cubicBezTo>
                    <a:pt x="8" y="123"/>
                    <a:pt x="8" y="123"/>
                    <a:pt x="8" y="123"/>
                  </a:cubicBezTo>
                  <a:cubicBezTo>
                    <a:pt x="21" y="122"/>
                    <a:pt x="21" y="122"/>
                    <a:pt x="21" y="122"/>
                  </a:cubicBezTo>
                  <a:cubicBezTo>
                    <a:pt x="24" y="129"/>
                    <a:pt x="29" y="142"/>
                    <a:pt x="40" y="153"/>
                  </a:cubicBezTo>
                  <a:cubicBezTo>
                    <a:pt x="53" y="165"/>
                    <a:pt x="72" y="176"/>
                    <a:pt x="102" y="176"/>
                  </a:cubicBezTo>
                  <a:cubicBezTo>
                    <a:pt x="102" y="176"/>
                    <a:pt x="102" y="176"/>
                    <a:pt x="102" y="176"/>
                  </a:cubicBezTo>
                  <a:cubicBezTo>
                    <a:pt x="108" y="176"/>
                    <a:pt x="115" y="175"/>
                    <a:pt x="122" y="174"/>
                  </a:cubicBezTo>
                  <a:cubicBezTo>
                    <a:pt x="122" y="174"/>
                    <a:pt x="122" y="174"/>
                    <a:pt x="122" y="174"/>
                  </a:cubicBezTo>
                  <a:cubicBezTo>
                    <a:pt x="122" y="174"/>
                    <a:pt x="122" y="174"/>
                    <a:pt x="122" y="174"/>
                  </a:cubicBezTo>
                  <a:cubicBezTo>
                    <a:pt x="122" y="174"/>
                    <a:pt x="122" y="174"/>
                    <a:pt x="122" y="174"/>
                  </a:cubicBezTo>
                  <a:cubicBezTo>
                    <a:pt x="123" y="174"/>
                    <a:pt x="123" y="174"/>
                    <a:pt x="123" y="174"/>
                  </a:cubicBezTo>
                  <a:cubicBezTo>
                    <a:pt x="123" y="174"/>
                    <a:pt x="123" y="174"/>
                    <a:pt x="123" y="174"/>
                  </a:cubicBezTo>
                  <a:cubicBezTo>
                    <a:pt x="123" y="174"/>
                    <a:pt x="123" y="174"/>
                    <a:pt x="123" y="174"/>
                  </a:cubicBezTo>
                  <a:cubicBezTo>
                    <a:pt x="124" y="173"/>
                    <a:pt x="124" y="173"/>
                    <a:pt x="124" y="173"/>
                  </a:cubicBezTo>
                  <a:cubicBezTo>
                    <a:pt x="124" y="173"/>
                    <a:pt x="124" y="173"/>
                    <a:pt x="124" y="173"/>
                  </a:cubicBezTo>
                  <a:cubicBezTo>
                    <a:pt x="124" y="173"/>
                    <a:pt x="124" y="173"/>
                    <a:pt x="124" y="173"/>
                  </a:cubicBezTo>
                  <a:cubicBezTo>
                    <a:pt x="124" y="172"/>
                    <a:pt x="124" y="172"/>
                    <a:pt x="124" y="172"/>
                  </a:cubicBezTo>
                  <a:cubicBezTo>
                    <a:pt x="124" y="172"/>
                    <a:pt x="124" y="172"/>
                    <a:pt x="124" y="172"/>
                  </a:cubicBezTo>
                  <a:cubicBezTo>
                    <a:pt x="124" y="171"/>
                    <a:pt x="124" y="169"/>
                    <a:pt x="124" y="168"/>
                  </a:cubicBezTo>
                  <a:cubicBezTo>
                    <a:pt x="124" y="163"/>
                    <a:pt x="125" y="158"/>
                    <a:pt x="125" y="153"/>
                  </a:cubicBezTo>
                  <a:cubicBezTo>
                    <a:pt x="125" y="153"/>
                    <a:pt x="126" y="152"/>
                    <a:pt x="126" y="152"/>
                  </a:cubicBezTo>
                  <a:cubicBezTo>
                    <a:pt x="125" y="142"/>
                    <a:pt x="125" y="133"/>
                    <a:pt x="125" y="123"/>
                  </a:cubicBezTo>
                  <a:cubicBezTo>
                    <a:pt x="125" y="122"/>
                    <a:pt x="125" y="122"/>
                    <a:pt x="125" y="122"/>
                  </a:cubicBezTo>
                  <a:cubicBezTo>
                    <a:pt x="125" y="121"/>
                    <a:pt x="124" y="121"/>
                    <a:pt x="124" y="120"/>
                  </a:cubicBezTo>
                  <a:cubicBezTo>
                    <a:pt x="123" y="120"/>
                    <a:pt x="123" y="120"/>
                    <a:pt x="123" y="120"/>
                  </a:cubicBezTo>
                  <a:cubicBezTo>
                    <a:pt x="122" y="120"/>
                    <a:pt x="122" y="121"/>
                    <a:pt x="121" y="121"/>
                  </a:cubicBezTo>
                  <a:cubicBezTo>
                    <a:pt x="119" y="125"/>
                    <a:pt x="115" y="128"/>
                    <a:pt x="110" y="130"/>
                  </a:cubicBezTo>
                  <a:cubicBezTo>
                    <a:pt x="105" y="132"/>
                    <a:pt x="100" y="132"/>
                    <a:pt x="94" y="132"/>
                  </a:cubicBezTo>
                  <a:cubicBezTo>
                    <a:pt x="94" y="132"/>
                    <a:pt x="94" y="132"/>
                    <a:pt x="94" y="132"/>
                  </a:cubicBezTo>
                  <a:cubicBezTo>
                    <a:pt x="85" y="132"/>
                    <a:pt x="77" y="129"/>
                    <a:pt x="71" y="124"/>
                  </a:cubicBezTo>
                  <a:cubicBezTo>
                    <a:pt x="69" y="122"/>
                    <a:pt x="68" y="120"/>
                    <a:pt x="66" y="118"/>
                  </a:cubicBezTo>
                  <a:cubicBezTo>
                    <a:pt x="102" y="118"/>
                    <a:pt x="102" y="118"/>
                    <a:pt x="102" y="118"/>
                  </a:cubicBezTo>
                  <a:cubicBezTo>
                    <a:pt x="103" y="118"/>
                    <a:pt x="104" y="118"/>
                    <a:pt x="104" y="117"/>
                  </a:cubicBezTo>
                  <a:cubicBezTo>
                    <a:pt x="108" y="102"/>
                    <a:pt x="108" y="102"/>
                    <a:pt x="108" y="102"/>
                  </a:cubicBezTo>
                  <a:cubicBezTo>
                    <a:pt x="108" y="102"/>
                    <a:pt x="108" y="102"/>
                    <a:pt x="108" y="102"/>
                  </a:cubicBezTo>
                  <a:cubicBezTo>
                    <a:pt x="108" y="102"/>
                    <a:pt x="108" y="102"/>
                    <a:pt x="108" y="102"/>
                  </a:cubicBezTo>
                  <a:cubicBezTo>
                    <a:pt x="108" y="95"/>
                    <a:pt x="108" y="89"/>
                    <a:pt x="106" y="83"/>
                  </a:cubicBezTo>
                  <a:cubicBezTo>
                    <a:pt x="106" y="83"/>
                    <a:pt x="105" y="82"/>
                    <a:pt x="104" y="82"/>
                  </a:cubicBezTo>
                  <a:cubicBezTo>
                    <a:pt x="104" y="82"/>
                    <a:pt x="104" y="82"/>
                    <a:pt x="104" y="82"/>
                  </a:cubicBezTo>
                  <a:cubicBezTo>
                    <a:pt x="103" y="82"/>
                    <a:pt x="103" y="82"/>
                    <a:pt x="103" y="82"/>
                  </a:cubicBezTo>
                  <a:cubicBezTo>
                    <a:pt x="107" y="74"/>
                    <a:pt x="107" y="74"/>
                    <a:pt x="107" y="74"/>
                  </a:cubicBezTo>
                  <a:cubicBezTo>
                    <a:pt x="107" y="74"/>
                    <a:pt x="107" y="74"/>
                    <a:pt x="107" y="74"/>
                  </a:cubicBezTo>
                  <a:cubicBezTo>
                    <a:pt x="107" y="74"/>
                    <a:pt x="107" y="74"/>
                    <a:pt x="107" y="74"/>
                  </a:cubicBezTo>
                  <a:cubicBezTo>
                    <a:pt x="107" y="73"/>
                    <a:pt x="107" y="73"/>
                    <a:pt x="107" y="73"/>
                  </a:cubicBezTo>
                  <a:cubicBezTo>
                    <a:pt x="107" y="73"/>
                    <a:pt x="107" y="73"/>
                    <a:pt x="107" y="73"/>
                  </a:cubicBezTo>
                  <a:cubicBezTo>
                    <a:pt x="107" y="68"/>
                    <a:pt x="107" y="60"/>
                    <a:pt x="105" y="54"/>
                  </a:cubicBezTo>
                  <a:cubicBezTo>
                    <a:pt x="105" y="53"/>
                    <a:pt x="104" y="53"/>
                    <a:pt x="103" y="53"/>
                  </a:cubicBezTo>
                  <a:cubicBezTo>
                    <a:pt x="90" y="53"/>
                    <a:pt x="83" y="53"/>
                    <a:pt x="76" y="52"/>
                  </a:cubicBezTo>
                  <a:cubicBezTo>
                    <a:pt x="73" y="52"/>
                    <a:pt x="71" y="52"/>
                    <a:pt x="69" y="52"/>
                  </a:cubicBezTo>
                  <a:cubicBezTo>
                    <a:pt x="74" y="47"/>
                    <a:pt x="81" y="43"/>
                    <a:pt x="88" y="43"/>
                  </a:cubicBezTo>
                  <a:cubicBezTo>
                    <a:pt x="89" y="43"/>
                    <a:pt x="90" y="43"/>
                    <a:pt x="90" y="43"/>
                  </a:cubicBezTo>
                  <a:cubicBezTo>
                    <a:pt x="90" y="43"/>
                    <a:pt x="90" y="43"/>
                    <a:pt x="90" y="43"/>
                  </a:cubicBezTo>
                  <a:cubicBezTo>
                    <a:pt x="98" y="43"/>
                    <a:pt x="106" y="45"/>
                    <a:pt x="111" y="50"/>
                  </a:cubicBezTo>
                  <a:cubicBezTo>
                    <a:pt x="111" y="51"/>
                    <a:pt x="112" y="51"/>
                    <a:pt x="112" y="51"/>
                  </a:cubicBezTo>
                  <a:cubicBezTo>
                    <a:pt x="112" y="51"/>
                    <a:pt x="113" y="51"/>
                    <a:pt x="113" y="50"/>
                  </a:cubicBezTo>
                  <a:cubicBezTo>
                    <a:pt x="117" y="47"/>
                    <a:pt x="120" y="45"/>
                    <a:pt x="123" y="42"/>
                  </a:cubicBezTo>
                  <a:cubicBezTo>
                    <a:pt x="123" y="41"/>
                    <a:pt x="123" y="41"/>
                    <a:pt x="123" y="41"/>
                  </a:cubicBezTo>
                  <a:cubicBezTo>
                    <a:pt x="124" y="41"/>
                    <a:pt x="124" y="40"/>
                    <a:pt x="124" y="39"/>
                  </a:cubicBezTo>
                  <a:cubicBezTo>
                    <a:pt x="124" y="34"/>
                    <a:pt x="124" y="29"/>
                    <a:pt x="124" y="24"/>
                  </a:cubicBezTo>
                  <a:cubicBezTo>
                    <a:pt x="124" y="19"/>
                    <a:pt x="124" y="14"/>
                    <a:pt x="125" y="9"/>
                  </a:cubicBezTo>
                  <a:cubicBezTo>
                    <a:pt x="125" y="8"/>
                    <a:pt x="124" y="8"/>
                    <a:pt x="124" y="7"/>
                  </a:cubicBezTo>
                  <a:cubicBezTo>
                    <a:pt x="114" y="2"/>
                    <a:pt x="104" y="0"/>
                    <a:pt x="9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77"/>
            <p:cNvSpPr>
              <a:spLocks noEditPoints="1"/>
            </p:cNvSpPr>
            <p:nvPr/>
          </p:nvSpPr>
          <p:spPr bwMode="auto">
            <a:xfrm>
              <a:off x="3565" y="707"/>
              <a:ext cx="609" cy="253"/>
            </a:xfrm>
            <a:custGeom>
              <a:avLst/>
              <a:gdLst>
                <a:gd name="T0" fmla="*/ 16 w 257"/>
                <a:gd name="T1" fmla="*/ 100 h 107"/>
                <a:gd name="T2" fmla="*/ 181 w 257"/>
                <a:gd name="T3" fmla="*/ 95 h 107"/>
                <a:gd name="T4" fmla="*/ 9 w 257"/>
                <a:gd name="T5" fmla="*/ 94 h 107"/>
                <a:gd name="T6" fmla="*/ 19 w 257"/>
                <a:gd name="T7" fmla="*/ 95 h 107"/>
                <a:gd name="T8" fmla="*/ 4 w 257"/>
                <a:gd name="T9" fmla="*/ 90 h 107"/>
                <a:gd name="T10" fmla="*/ 8 w 257"/>
                <a:gd name="T11" fmla="*/ 93 h 107"/>
                <a:gd name="T12" fmla="*/ 169 w 257"/>
                <a:gd name="T13" fmla="*/ 87 h 107"/>
                <a:gd name="T14" fmla="*/ 6 w 257"/>
                <a:gd name="T15" fmla="*/ 86 h 107"/>
                <a:gd name="T16" fmla="*/ 181 w 257"/>
                <a:gd name="T17" fmla="*/ 86 h 107"/>
                <a:gd name="T18" fmla="*/ 177 w 257"/>
                <a:gd name="T19" fmla="*/ 81 h 107"/>
                <a:gd name="T20" fmla="*/ 241 w 257"/>
                <a:gd name="T21" fmla="*/ 76 h 107"/>
                <a:gd name="T22" fmla="*/ 168 w 257"/>
                <a:gd name="T23" fmla="*/ 76 h 107"/>
                <a:gd name="T24" fmla="*/ 180 w 257"/>
                <a:gd name="T25" fmla="*/ 79 h 107"/>
                <a:gd name="T26" fmla="*/ 179 w 257"/>
                <a:gd name="T27" fmla="*/ 66 h 107"/>
                <a:gd name="T28" fmla="*/ 156 w 257"/>
                <a:gd name="T29" fmla="*/ 67 h 107"/>
                <a:gd name="T30" fmla="*/ 59 w 257"/>
                <a:gd name="T31" fmla="*/ 65 h 107"/>
                <a:gd name="T32" fmla="*/ 25 w 257"/>
                <a:gd name="T33" fmla="*/ 94 h 107"/>
                <a:gd name="T34" fmla="*/ 25 w 257"/>
                <a:gd name="T35" fmla="*/ 93 h 107"/>
                <a:gd name="T36" fmla="*/ 166 w 257"/>
                <a:gd name="T37" fmla="*/ 60 h 107"/>
                <a:gd name="T38" fmla="*/ 153 w 257"/>
                <a:gd name="T39" fmla="*/ 66 h 107"/>
                <a:gd name="T40" fmla="*/ 164 w 257"/>
                <a:gd name="T41" fmla="*/ 58 h 107"/>
                <a:gd name="T42" fmla="*/ 142 w 257"/>
                <a:gd name="T43" fmla="*/ 61 h 107"/>
                <a:gd name="T44" fmla="*/ 141 w 257"/>
                <a:gd name="T45" fmla="*/ 61 h 107"/>
                <a:gd name="T46" fmla="*/ 67 w 257"/>
                <a:gd name="T47" fmla="*/ 67 h 107"/>
                <a:gd name="T48" fmla="*/ 116 w 257"/>
                <a:gd name="T49" fmla="*/ 57 h 107"/>
                <a:gd name="T50" fmla="*/ 76 w 257"/>
                <a:gd name="T51" fmla="*/ 63 h 107"/>
                <a:gd name="T52" fmla="*/ 88 w 257"/>
                <a:gd name="T53" fmla="*/ 60 h 107"/>
                <a:gd name="T54" fmla="*/ 87 w 257"/>
                <a:gd name="T55" fmla="*/ 60 h 107"/>
                <a:gd name="T56" fmla="*/ 118 w 257"/>
                <a:gd name="T57" fmla="*/ 50 h 107"/>
                <a:gd name="T58" fmla="*/ 179 w 257"/>
                <a:gd name="T59" fmla="*/ 25 h 107"/>
                <a:gd name="T60" fmla="*/ 179 w 257"/>
                <a:gd name="T61" fmla="*/ 25 h 107"/>
                <a:gd name="T62" fmla="*/ 172 w 257"/>
                <a:gd name="T63" fmla="*/ 13 h 107"/>
                <a:gd name="T64" fmla="*/ 181 w 257"/>
                <a:gd name="T65" fmla="*/ 29 h 107"/>
                <a:gd name="T66" fmla="*/ 185 w 257"/>
                <a:gd name="T67" fmla="*/ 94 h 107"/>
                <a:gd name="T68" fmla="*/ 182 w 257"/>
                <a:gd name="T69" fmla="*/ 63 h 107"/>
                <a:gd name="T70" fmla="*/ 58 w 257"/>
                <a:gd name="T71" fmla="*/ 61 h 107"/>
                <a:gd name="T72" fmla="*/ 11 w 257"/>
                <a:gd name="T73" fmla="*/ 81 h 107"/>
                <a:gd name="T74" fmla="*/ 129 w 257"/>
                <a:gd name="T75" fmla="*/ 18 h 107"/>
                <a:gd name="T76" fmla="*/ 180 w 257"/>
                <a:gd name="T77" fmla="*/ 29 h 107"/>
                <a:gd name="T78" fmla="*/ 181 w 257"/>
                <a:gd name="T79" fmla="*/ 5 h 107"/>
                <a:gd name="T80" fmla="*/ 168 w 257"/>
                <a:gd name="T81" fmla="*/ 9 h 107"/>
                <a:gd name="T82" fmla="*/ 52 w 257"/>
                <a:gd name="T83" fmla="*/ 37 h 107"/>
                <a:gd name="T84" fmla="*/ 0 w 257"/>
                <a:gd name="T85" fmla="*/ 89 h 107"/>
                <a:gd name="T86" fmla="*/ 17 w 257"/>
                <a:gd name="T87" fmla="*/ 104 h 107"/>
                <a:gd name="T88" fmla="*/ 111 w 257"/>
                <a:gd name="T89" fmla="*/ 61 h 107"/>
                <a:gd name="T90" fmla="*/ 166 w 257"/>
                <a:gd name="T91" fmla="*/ 105 h 107"/>
                <a:gd name="T92" fmla="*/ 167 w 257"/>
                <a:gd name="T93" fmla="*/ 106 h 107"/>
                <a:gd name="T94" fmla="*/ 168 w 257"/>
                <a:gd name="T95" fmla="*/ 107 h 107"/>
                <a:gd name="T96" fmla="*/ 169 w 257"/>
                <a:gd name="T97" fmla="*/ 107 h 107"/>
                <a:gd name="T98" fmla="*/ 235 w 257"/>
                <a:gd name="T99" fmla="*/ 84 h 107"/>
                <a:gd name="T100" fmla="*/ 257 w 257"/>
                <a:gd name="T101"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 h="107">
                  <a:moveTo>
                    <a:pt x="16" y="100"/>
                  </a:moveTo>
                  <a:cubicBezTo>
                    <a:pt x="16" y="100"/>
                    <a:pt x="15" y="99"/>
                    <a:pt x="14" y="98"/>
                  </a:cubicBezTo>
                  <a:cubicBezTo>
                    <a:pt x="15" y="98"/>
                    <a:pt x="17" y="98"/>
                    <a:pt x="18" y="97"/>
                  </a:cubicBezTo>
                  <a:cubicBezTo>
                    <a:pt x="17" y="98"/>
                    <a:pt x="17" y="99"/>
                    <a:pt x="16" y="100"/>
                  </a:cubicBezTo>
                  <a:moveTo>
                    <a:pt x="170" y="102"/>
                  </a:moveTo>
                  <a:cubicBezTo>
                    <a:pt x="170" y="100"/>
                    <a:pt x="169" y="97"/>
                    <a:pt x="169" y="95"/>
                  </a:cubicBezTo>
                  <a:cubicBezTo>
                    <a:pt x="173" y="95"/>
                    <a:pt x="177" y="95"/>
                    <a:pt x="181" y="95"/>
                  </a:cubicBezTo>
                  <a:cubicBezTo>
                    <a:pt x="181" y="95"/>
                    <a:pt x="181" y="95"/>
                    <a:pt x="181" y="95"/>
                  </a:cubicBezTo>
                  <a:cubicBezTo>
                    <a:pt x="178" y="97"/>
                    <a:pt x="173" y="100"/>
                    <a:pt x="170" y="102"/>
                  </a:cubicBezTo>
                  <a:moveTo>
                    <a:pt x="13" y="97"/>
                  </a:moveTo>
                  <a:cubicBezTo>
                    <a:pt x="12" y="96"/>
                    <a:pt x="11" y="95"/>
                    <a:pt x="10" y="95"/>
                  </a:cubicBezTo>
                  <a:cubicBezTo>
                    <a:pt x="9" y="94"/>
                    <a:pt x="9" y="94"/>
                    <a:pt x="9" y="94"/>
                  </a:cubicBezTo>
                  <a:cubicBezTo>
                    <a:pt x="12" y="94"/>
                    <a:pt x="14" y="93"/>
                    <a:pt x="16" y="91"/>
                  </a:cubicBezTo>
                  <a:cubicBezTo>
                    <a:pt x="17" y="92"/>
                    <a:pt x="18" y="92"/>
                    <a:pt x="19" y="93"/>
                  </a:cubicBezTo>
                  <a:cubicBezTo>
                    <a:pt x="19" y="93"/>
                    <a:pt x="20" y="93"/>
                    <a:pt x="20" y="94"/>
                  </a:cubicBezTo>
                  <a:cubicBezTo>
                    <a:pt x="20" y="94"/>
                    <a:pt x="20" y="95"/>
                    <a:pt x="19" y="95"/>
                  </a:cubicBezTo>
                  <a:cubicBezTo>
                    <a:pt x="17" y="96"/>
                    <a:pt x="15" y="96"/>
                    <a:pt x="13" y="97"/>
                  </a:cubicBezTo>
                  <a:cubicBezTo>
                    <a:pt x="13" y="97"/>
                    <a:pt x="13" y="97"/>
                    <a:pt x="13" y="97"/>
                  </a:cubicBezTo>
                  <a:moveTo>
                    <a:pt x="8" y="93"/>
                  </a:moveTo>
                  <a:cubicBezTo>
                    <a:pt x="6" y="92"/>
                    <a:pt x="5" y="91"/>
                    <a:pt x="4" y="90"/>
                  </a:cubicBezTo>
                  <a:cubicBezTo>
                    <a:pt x="7" y="89"/>
                    <a:pt x="9" y="88"/>
                    <a:pt x="12" y="87"/>
                  </a:cubicBezTo>
                  <a:cubicBezTo>
                    <a:pt x="12" y="88"/>
                    <a:pt x="13" y="89"/>
                    <a:pt x="14" y="90"/>
                  </a:cubicBezTo>
                  <a:cubicBezTo>
                    <a:pt x="15" y="90"/>
                    <a:pt x="15" y="90"/>
                    <a:pt x="15" y="90"/>
                  </a:cubicBezTo>
                  <a:cubicBezTo>
                    <a:pt x="13" y="91"/>
                    <a:pt x="10" y="92"/>
                    <a:pt x="8" y="93"/>
                  </a:cubicBezTo>
                  <a:cubicBezTo>
                    <a:pt x="8" y="93"/>
                    <a:pt x="8" y="93"/>
                    <a:pt x="8" y="93"/>
                  </a:cubicBezTo>
                  <a:moveTo>
                    <a:pt x="181" y="93"/>
                  </a:moveTo>
                  <a:cubicBezTo>
                    <a:pt x="177" y="93"/>
                    <a:pt x="173" y="93"/>
                    <a:pt x="169" y="93"/>
                  </a:cubicBezTo>
                  <a:cubicBezTo>
                    <a:pt x="169" y="91"/>
                    <a:pt x="169" y="89"/>
                    <a:pt x="169" y="87"/>
                  </a:cubicBezTo>
                  <a:cubicBezTo>
                    <a:pt x="173" y="87"/>
                    <a:pt x="177" y="87"/>
                    <a:pt x="181" y="88"/>
                  </a:cubicBezTo>
                  <a:cubicBezTo>
                    <a:pt x="181" y="89"/>
                    <a:pt x="181" y="91"/>
                    <a:pt x="181" y="93"/>
                  </a:cubicBezTo>
                  <a:moveTo>
                    <a:pt x="5" y="88"/>
                  </a:moveTo>
                  <a:cubicBezTo>
                    <a:pt x="5" y="87"/>
                    <a:pt x="5" y="87"/>
                    <a:pt x="6" y="86"/>
                  </a:cubicBezTo>
                  <a:cubicBezTo>
                    <a:pt x="6" y="85"/>
                    <a:pt x="7" y="84"/>
                    <a:pt x="8" y="83"/>
                  </a:cubicBezTo>
                  <a:cubicBezTo>
                    <a:pt x="8" y="84"/>
                    <a:pt x="9" y="85"/>
                    <a:pt x="10" y="86"/>
                  </a:cubicBezTo>
                  <a:cubicBezTo>
                    <a:pt x="8" y="87"/>
                    <a:pt x="6" y="87"/>
                    <a:pt x="5" y="88"/>
                  </a:cubicBezTo>
                  <a:moveTo>
                    <a:pt x="181" y="86"/>
                  </a:moveTo>
                  <a:cubicBezTo>
                    <a:pt x="177" y="85"/>
                    <a:pt x="173" y="85"/>
                    <a:pt x="170" y="85"/>
                  </a:cubicBezTo>
                  <a:cubicBezTo>
                    <a:pt x="169" y="85"/>
                    <a:pt x="169" y="85"/>
                    <a:pt x="169" y="85"/>
                  </a:cubicBezTo>
                  <a:cubicBezTo>
                    <a:pt x="169" y="84"/>
                    <a:pt x="168" y="83"/>
                    <a:pt x="168" y="82"/>
                  </a:cubicBezTo>
                  <a:cubicBezTo>
                    <a:pt x="171" y="81"/>
                    <a:pt x="174" y="81"/>
                    <a:pt x="177" y="81"/>
                  </a:cubicBezTo>
                  <a:cubicBezTo>
                    <a:pt x="178" y="81"/>
                    <a:pt x="179" y="81"/>
                    <a:pt x="180" y="81"/>
                  </a:cubicBezTo>
                  <a:cubicBezTo>
                    <a:pt x="181" y="82"/>
                    <a:pt x="181" y="84"/>
                    <a:pt x="181" y="86"/>
                  </a:cubicBezTo>
                  <a:moveTo>
                    <a:pt x="214" y="86"/>
                  </a:moveTo>
                  <a:cubicBezTo>
                    <a:pt x="223" y="82"/>
                    <a:pt x="233" y="79"/>
                    <a:pt x="241" y="76"/>
                  </a:cubicBezTo>
                  <a:cubicBezTo>
                    <a:pt x="239" y="78"/>
                    <a:pt x="236" y="79"/>
                    <a:pt x="234" y="81"/>
                  </a:cubicBezTo>
                  <a:cubicBezTo>
                    <a:pt x="227" y="82"/>
                    <a:pt x="220" y="84"/>
                    <a:pt x="214" y="86"/>
                  </a:cubicBezTo>
                  <a:moveTo>
                    <a:pt x="168" y="80"/>
                  </a:moveTo>
                  <a:cubicBezTo>
                    <a:pt x="168" y="79"/>
                    <a:pt x="168" y="78"/>
                    <a:pt x="168" y="76"/>
                  </a:cubicBezTo>
                  <a:cubicBezTo>
                    <a:pt x="168" y="76"/>
                    <a:pt x="168" y="75"/>
                    <a:pt x="168" y="75"/>
                  </a:cubicBezTo>
                  <a:cubicBezTo>
                    <a:pt x="172" y="75"/>
                    <a:pt x="176" y="74"/>
                    <a:pt x="180" y="74"/>
                  </a:cubicBezTo>
                  <a:cubicBezTo>
                    <a:pt x="180" y="75"/>
                    <a:pt x="180" y="76"/>
                    <a:pt x="180" y="77"/>
                  </a:cubicBezTo>
                  <a:cubicBezTo>
                    <a:pt x="180" y="78"/>
                    <a:pt x="180" y="79"/>
                    <a:pt x="180" y="79"/>
                  </a:cubicBezTo>
                  <a:cubicBezTo>
                    <a:pt x="179" y="79"/>
                    <a:pt x="178" y="79"/>
                    <a:pt x="177" y="79"/>
                  </a:cubicBezTo>
                  <a:cubicBezTo>
                    <a:pt x="174" y="79"/>
                    <a:pt x="171" y="79"/>
                    <a:pt x="168" y="80"/>
                  </a:cubicBezTo>
                  <a:moveTo>
                    <a:pt x="168" y="73"/>
                  </a:moveTo>
                  <a:cubicBezTo>
                    <a:pt x="172" y="71"/>
                    <a:pt x="176" y="68"/>
                    <a:pt x="179" y="66"/>
                  </a:cubicBezTo>
                  <a:cubicBezTo>
                    <a:pt x="179" y="68"/>
                    <a:pt x="180" y="70"/>
                    <a:pt x="180" y="72"/>
                  </a:cubicBezTo>
                  <a:cubicBezTo>
                    <a:pt x="176" y="72"/>
                    <a:pt x="172" y="73"/>
                    <a:pt x="168" y="73"/>
                  </a:cubicBezTo>
                  <a:moveTo>
                    <a:pt x="165" y="71"/>
                  </a:moveTo>
                  <a:cubicBezTo>
                    <a:pt x="162" y="69"/>
                    <a:pt x="159" y="68"/>
                    <a:pt x="156" y="67"/>
                  </a:cubicBezTo>
                  <a:cubicBezTo>
                    <a:pt x="162" y="66"/>
                    <a:pt x="168" y="65"/>
                    <a:pt x="174" y="65"/>
                  </a:cubicBezTo>
                  <a:cubicBezTo>
                    <a:pt x="171" y="67"/>
                    <a:pt x="168" y="69"/>
                    <a:pt x="165" y="71"/>
                  </a:cubicBezTo>
                  <a:moveTo>
                    <a:pt x="25" y="93"/>
                  </a:moveTo>
                  <a:cubicBezTo>
                    <a:pt x="32" y="84"/>
                    <a:pt x="43" y="73"/>
                    <a:pt x="59" y="65"/>
                  </a:cubicBezTo>
                  <a:cubicBezTo>
                    <a:pt x="60" y="64"/>
                    <a:pt x="61" y="64"/>
                    <a:pt x="62" y="63"/>
                  </a:cubicBezTo>
                  <a:cubicBezTo>
                    <a:pt x="54" y="70"/>
                    <a:pt x="45" y="77"/>
                    <a:pt x="39" y="84"/>
                  </a:cubicBezTo>
                  <a:cubicBezTo>
                    <a:pt x="34" y="87"/>
                    <a:pt x="29" y="91"/>
                    <a:pt x="24" y="94"/>
                  </a:cubicBezTo>
                  <a:cubicBezTo>
                    <a:pt x="25" y="94"/>
                    <a:pt x="25" y="94"/>
                    <a:pt x="25" y="94"/>
                  </a:cubicBezTo>
                  <a:cubicBezTo>
                    <a:pt x="25" y="93"/>
                    <a:pt x="25" y="93"/>
                    <a:pt x="25" y="93"/>
                  </a:cubicBezTo>
                  <a:cubicBezTo>
                    <a:pt x="25" y="93"/>
                    <a:pt x="25" y="93"/>
                    <a:pt x="25" y="93"/>
                  </a:cubicBezTo>
                  <a:cubicBezTo>
                    <a:pt x="25" y="93"/>
                    <a:pt x="25" y="93"/>
                    <a:pt x="25" y="93"/>
                  </a:cubicBezTo>
                  <a:cubicBezTo>
                    <a:pt x="25" y="93"/>
                    <a:pt x="25" y="93"/>
                    <a:pt x="25" y="93"/>
                  </a:cubicBezTo>
                  <a:moveTo>
                    <a:pt x="153" y="66"/>
                  </a:moveTo>
                  <a:cubicBezTo>
                    <a:pt x="151" y="65"/>
                    <a:pt x="148" y="64"/>
                    <a:pt x="145" y="63"/>
                  </a:cubicBezTo>
                  <a:cubicBezTo>
                    <a:pt x="149" y="63"/>
                    <a:pt x="152" y="62"/>
                    <a:pt x="155" y="62"/>
                  </a:cubicBezTo>
                  <a:cubicBezTo>
                    <a:pt x="158" y="61"/>
                    <a:pt x="162" y="60"/>
                    <a:pt x="166" y="60"/>
                  </a:cubicBezTo>
                  <a:cubicBezTo>
                    <a:pt x="167" y="59"/>
                    <a:pt x="167" y="59"/>
                    <a:pt x="167" y="59"/>
                  </a:cubicBezTo>
                  <a:cubicBezTo>
                    <a:pt x="170" y="61"/>
                    <a:pt x="173" y="62"/>
                    <a:pt x="176" y="63"/>
                  </a:cubicBezTo>
                  <a:cubicBezTo>
                    <a:pt x="168" y="63"/>
                    <a:pt x="161" y="64"/>
                    <a:pt x="154" y="65"/>
                  </a:cubicBezTo>
                  <a:cubicBezTo>
                    <a:pt x="153" y="66"/>
                    <a:pt x="153" y="66"/>
                    <a:pt x="153" y="66"/>
                  </a:cubicBezTo>
                  <a:moveTo>
                    <a:pt x="141" y="61"/>
                  </a:moveTo>
                  <a:cubicBezTo>
                    <a:pt x="138" y="61"/>
                    <a:pt x="135" y="60"/>
                    <a:pt x="132" y="59"/>
                  </a:cubicBezTo>
                  <a:cubicBezTo>
                    <a:pt x="139" y="58"/>
                    <a:pt x="145" y="56"/>
                    <a:pt x="152" y="54"/>
                  </a:cubicBezTo>
                  <a:cubicBezTo>
                    <a:pt x="156" y="55"/>
                    <a:pt x="160" y="57"/>
                    <a:pt x="164" y="58"/>
                  </a:cubicBezTo>
                  <a:cubicBezTo>
                    <a:pt x="161" y="59"/>
                    <a:pt x="157" y="59"/>
                    <a:pt x="154" y="60"/>
                  </a:cubicBezTo>
                  <a:cubicBezTo>
                    <a:pt x="151" y="60"/>
                    <a:pt x="147" y="61"/>
                    <a:pt x="144" y="61"/>
                  </a:cubicBezTo>
                  <a:cubicBezTo>
                    <a:pt x="143" y="61"/>
                    <a:pt x="143" y="61"/>
                    <a:pt x="142" y="61"/>
                  </a:cubicBezTo>
                  <a:cubicBezTo>
                    <a:pt x="142" y="61"/>
                    <a:pt x="142" y="61"/>
                    <a:pt x="142" y="61"/>
                  </a:cubicBezTo>
                  <a:cubicBezTo>
                    <a:pt x="142" y="61"/>
                    <a:pt x="142" y="61"/>
                    <a:pt x="142" y="61"/>
                  </a:cubicBezTo>
                  <a:cubicBezTo>
                    <a:pt x="142" y="61"/>
                    <a:pt x="142" y="61"/>
                    <a:pt x="141" y="61"/>
                  </a:cubicBezTo>
                  <a:cubicBezTo>
                    <a:pt x="141" y="61"/>
                    <a:pt x="141" y="61"/>
                    <a:pt x="141" y="61"/>
                  </a:cubicBezTo>
                  <a:cubicBezTo>
                    <a:pt x="141" y="61"/>
                    <a:pt x="141" y="61"/>
                    <a:pt x="141" y="61"/>
                  </a:cubicBezTo>
                  <a:moveTo>
                    <a:pt x="50" y="76"/>
                  </a:moveTo>
                  <a:cubicBezTo>
                    <a:pt x="56" y="70"/>
                    <a:pt x="64" y="64"/>
                    <a:pt x="70" y="60"/>
                  </a:cubicBezTo>
                  <a:cubicBezTo>
                    <a:pt x="76" y="57"/>
                    <a:pt x="82" y="55"/>
                    <a:pt x="89" y="53"/>
                  </a:cubicBezTo>
                  <a:cubicBezTo>
                    <a:pt x="82" y="58"/>
                    <a:pt x="74" y="63"/>
                    <a:pt x="67" y="67"/>
                  </a:cubicBezTo>
                  <a:cubicBezTo>
                    <a:pt x="67" y="67"/>
                    <a:pt x="67" y="67"/>
                    <a:pt x="67" y="67"/>
                  </a:cubicBezTo>
                  <a:cubicBezTo>
                    <a:pt x="61" y="70"/>
                    <a:pt x="55" y="73"/>
                    <a:pt x="50" y="76"/>
                  </a:cubicBezTo>
                  <a:moveTo>
                    <a:pt x="128" y="59"/>
                  </a:moveTo>
                  <a:cubicBezTo>
                    <a:pt x="124" y="58"/>
                    <a:pt x="120" y="58"/>
                    <a:pt x="116" y="57"/>
                  </a:cubicBezTo>
                  <a:cubicBezTo>
                    <a:pt x="122" y="55"/>
                    <a:pt x="127" y="53"/>
                    <a:pt x="133" y="51"/>
                  </a:cubicBezTo>
                  <a:cubicBezTo>
                    <a:pt x="138" y="51"/>
                    <a:pt x="143" y="52"/>
                    <a:pt x="148" y="53"/>
                  </a:cubicBezTo>
                  <a:cubicBezTo>
                    <a:pt x="141" y="55"/>
                    <a:pt x="135" y="57"/>
                    <a:pt x="128" y="59"/>
                  </a:cubicBezTo>
                  <a:moveTo>
                    <a:pt x="76" y="63"/>
                  </a:moveTo>
                  <a:cubicBezTo>
                    <a:pt x="83" y="60"/>
                    <a:pt x="89" y="55"/>
                    <a:pt x="95" y="52"/>
                  </a:cubicBezTo>
                  <a:cubicBezTo>
                    <a:pt x="100" y="51"/>
                    <a:pt x="105" y="50"/>
                    <a:pt x="111" y="50"/>
                  </a:cubicBezTo>
                  <a:cubicBezTo>
                    <a:pt x="103" y="53"/>
                    <a:pt x="96" y="56"/>
                    <a:pt x="89" y="59"/>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3" y="61"/>
                    <a:pt x="80" y="62"/>
                    <a:pt x="76" y="63"/>
                  </a:cubicBezTo>
                  <a:moveTo>
                    <a:pt x="95" y="59"/>
                  </a:moveTo>
                  <a:cubicBezTo>
                    <a:pt x="102" y="56"/>
                    <a:pt x="109" y="53"/>
                    <a:pt x="116" y="50"/>
                  </a:cubicBezTo>
                  <a:cubicBezTo>
                    <a:pt x="117" y="50"/>
                    <a:pt x="117" y="50"/>
                    <a:pt x="118" y="50"/>
                  </a:cubicBezTo>
                  <a:cubicBezTo>
                    <a:pt x="122" y="50"/>
                    <a:pt x="125" y="50"/>
                    <a:pt x="129" y="50"/>
                  </a:cubicBezTo>
                  <a:cubicBezTo>
                    <a:pt x="123" y="53"/>
                    <a:pt x="117" y="55"/>
                    <a:pt x="111" y="57"/>
                  </a:cubicBezTo>
                  <a:cubicBezTo>
                    <a:pt x="106" y="57"/>
                    <a:pt x="100" y="58"/>
                    <a:pt x="95" y="59"/>
                  </a:cubicBezTo>
                  <a:moveTo>
                    <a:pt x="179" y="25"/>
                  </a:moveTo>
                  <a:cubicBezTo>
                    <a:pt x="176" y="24"/>
                    <a:pt x="173" y="22"/>
                    <a:pt x="170" y="21"/>
                  </a:cubicBezTo>
                  <a:cubicBezTo>
                    <a:pt x="170" y="20"/>
                    <a:pt x="170" y="19"/>
                    <a:pt x="170" y="18"/>
                  </a:cubicBezTo>
                  <a:cubicBezTo>
                    <a:pt x="173" y="19"/>
                    <a:pt x="176" y="20"/>
                    <a:pt x="180" y="20"/>
                  </a:cubicBezTo>
                  <a:cubicBezTo>
                    <a:pt x="179" y="22"/>
                    <a:pt x="179" y="23"/>
                    <a:pt x="179" y="25"/>
                  </a:cubicBezTo>
                  <a:moveTo>
                    <a:pt x="180" y="18"/>
                  </a:moveTo>
                  <a:cubicBezTo>
                    <a:pt x="177" y="18"/>
                    <a:pt x="174" y="18"/>
                    <a:pt x="171" y="17"/>
                  </a:cubicBezTo>
                  <a:cubicBezTo>
                    <a:pt x="171" y="15"/>
                    <a:pt x="171" y="14"/>
                    <a:pt x="171" y="13"/>
                  </a:cubicBezTo>
                  <a:cubicBezTo>
                    <a:pt x="172" y="13"/>
                    <a:pt x="172" y="13"/>
                    <a:pt x="172" y="13"/>
                  </a:cubicBezTo>
                  <a:cubicBezTo>
                    <a:pt x="175" y="13"/>
                    <a:pt x="178" y="13"/>
                    <a:pt x="180" y="14"/>
                  </a:cubicBezTo>
                  <a:cubicBezTo>
                    <a:pt x="180" y="15"/>
                    <a:pt x="180" y="17"/>
                    <a:pt x="180" y="18"/>
                  </a:cubicBezTo>
                  <a:moveTo>
                    <a:pt x="181" y="29"/>
                  </a:moveTo>
                  <a:cubicBezTo>
                    <a:pt x="181" y="29"/>
                    <a:pt x="181" y="29"/>
                    <a:pt x="181" y="29"/>
                  </a:cubicBezTo>
                  <a:cubicBezTo>
                    <a:pt x="182" y="29"/>
                    <a:pt x="182" y="28"/>
                    <a:pt x="182" y="28"/>
                  </a:cubicBezTo>
                  <a:cubicBezTo>
                    <a:pt x="183" y="19"/>
                    <a:pt x="184" y="14"/>
                    <a:pt x="185" y="6"/>
                  </a:cubicBezTo>
                  <a:cubicBezTo>
                    <a:pt x="208" y="24"/>
                    <a:pt x="232" y="52"/>
                    <a:pt x="252" y="69"/>
                  </a:cubicBezTo>
                  <a:cubicBezTo>
                    <a:pt x="234" y="74"/>
                    <a:pt x="207" y="83"/>
                    <a:pt x="185" y="94"/>
                  </a:cubicBezTo>
                  <a:cubicBezTo>
                    <a:pt x="184" y="86"/>
                    <a:pt x="184" y="79"/>
                    <a:pt x="184" y="74"/>
                  </a:cubicBezTo>
                  <a:cubicBezTo>
                    <a:pt x="183" y="71"/>
                    <a:pt x="183" y="68"/>
                    <a:pt x="183" y="66"/>
                  </a:cubicBezTo>
                  <a:cubicBezTo>
                    <a:pt x="183" y="65"/>
                    <a:pt x="183" y="64"/>
                    <a:pt x="182" y="64"/>
                  </a:cubicBezTo>
                  <a:cubicBezTo>
                    <a:pt x="182" y="63"/>
                    <a:pt x="182" y="63"/>
                    <a:pt x="182" y="63"/>
                  </a:cubicBezTo>
                  <a:cubicBezTo>
                    <a:pt x="182" y="62"/>
                    <a:pt x="181" y="62"/>
                    <a:pt x="181" y="62"/>
                  </a:cubicBezTo>
                  <a:cubicBezTo>
                    <a:pt x="159" y="50"/>
                    <a:pt x="137" y="46"/>
                    <a:pt x="118" y="46"/>
                  </a:cubicBezTo>
                  <a:cubicBezTo>
                    <a:pt x="118" y="46"/>
                    <a:pt x="118" y="46"/>
                    <a:pt x="118" y="46"/>
                  </a:cubicBezTo>
                  <a:cubicBezTo>
                    <a:pt x="95" y="46"/>
                    <a:pt x="74" y="53"/>
                    <a:pt x="58" y="61"/>
                  </a:cubicBezTo>
                  <a:cubicBezTo>
                    <a:pt x="42" y="70"/>
                    <a:pt x="29" y="81"/>
                    <a:pt x="23" y="91"/>
                  </a:cubicBezTo>
                  <a:cubicBezTo>
                    <a:pt x="22" y="90"/>
                    <a:pt x="22" y="90"/>
                    <a:pt x="22" y="90"/>
                  </a:cubicBezTo>
                  <a:cubicBezTo>
                    <a:pt x="20" y="90"/>
                    <a:pt x="17" y="87"/>
                    <a:pt x="14" y="85"/>
                  </a:cubicBezTo>
                  <a:cubicBezTo>
                    <a:pt x="13" y="84"/>
                    <a:pt x="11" y="82"/>
                    <a:pt x="11" y="81"/>
                  </a:cubicBezTo>
                  <a:cubicBezTo>
                    <a:pt x="10" y="81"/>
                    <a:pt x="10" y="80"/>
                    <a:pt x="10" y="80"/>
                  </a:cubicBezTo>
                  <a:cubicBezTo>
                    <a:pt x="10" y="80"/>
                    <a:pt x="10" y="80"/>
                    <a:pt x="10" y="80"/>
                  </a:cubicBezTo>
                  <a:cubicBezTo>
                    <a:pt x="17" y="68"/>
                    <a:pt x="33" y="52"/>
                    <a:pt x="53" y="40"/>
                  </a:cubicBezTo>
                  <a:cubicBezTo>
                    <a:pt x="74" y="27"/>
                    <a:pt x="101" y="18"/>
                    <a:pt x="129" y="18"/>
                  </a:cubicBezTo>
                  <a:cubicBezTo>
                    <a:pt x="141" y="18"/>
                    <a:pt x="154" y="20"/>
                    <a:pt x="167" y="24"/>
                  </a:cubicBezTo>
                  <a:cubicBezTo>
                    <a:pt x="168" y="25"/>
                    <a:pt x="168" y="25"/>
                    <a:pt x="168" y="25"/>
                  </a:cubicBezTo>
                  <a:cubicBezTo>
                    <a:pt x="168" y="25"/>
                    <a:pt x="168" y="25"/>
                    <a:pt x="168" y="25"/>
                  </a:cubicBezTo>
                  <a:cubicBezTo>
                    <a:pt x="172" y="26"/>
                    <a:pt x="176" y="27"/>
                    <a:pt x="180" y="29"/>
                  </a:cubicBezTo>
                  <a:cubicBezTo>
                    <a:pt x="180" y="29"/>
                    <a:pt x="180" y="29"/>
                    <a:pt x="181" y="29"/>
                  </a:cubicBezTo>
                  <a:moveTo>
                    <a:pt x="181" y="12"/>
                  </a:moveTo>
                  <a:cubicBezTo>
                    <a:pt x="178" y="11"/>
                    <a:pt x="175" y="11"/>
                    <a:pt x="172" y="11"/>
                  </a:cubicBezTo>
                  <a:cubicBezTo>
                    <a:pt x="175" y="9"/>
                    <a:pt x="178" y="7"/>
                    <a:pt x="181" y="5"/>
                  </a:cubicBezTo>
                  <a:cubicBezTo>
                    <a:pt x="181" y="8"/>
                    <a:pt x="181" y="10"/>
                    <a:pt x="181" y="12"/>
                  </a:cubicBezTo>
                  <a:moveTo>
                    <a:pt x="184" y="0"/>
                  </a:moveTo>
                  <a:cubicBezTo>
                    <a:pt x="183" y="0"/>
                    <a:pt x="183" y="0"/>
                    <a:pt x="183" y="0"/>
                  </a:cubicBezTo>
                  <a:cubicBezTo>
                    <a:pt x="178" y="3"/>
                    <a:pt x="173" y="6"/>
                    <a:pt x="168" y="9"/>
                  </a:cubicBezTo>
                  <a:cubicBezTo>
                    <a:pt x="168" y="9"/>
                    <a:pt x="168" y="10"/>
                    <a:pt x="167" y="10"/>
                  </a:cubicBezTo>
                  <a:cubicBezTo>
                    <a:pt x="167" y="14"/>
                    <a:pt x="167" y="17"/>
                    <a:pt x="167" y="20"/>
                  </a:cubicBezTo>
                  <a:cubicBezTo>
                    <a:pt x="154" y="16"/>
                    <a:pt x="141" y="14"/>
                    <a:pt x="129" y="14"/>
                  </a:cubicBezTo>
                  <a:cubicBezTo>
                    <a:pt x="100" y="14"/>
                    <a:pt x="73" y="24"/>
                    <a:pt x="52" y="37"/>
                  </a:cubicBezTo>
                  <a:cubicBezTo>
                    <a:pt x="30" y="49"/>
                    <a:pt x="14" y="65"/>
                    <a:pt x="6" y="78"/>
                  </a:cubicBezTo>
                  <a:cubicBezTo>
                    <a:pt x="6" y="78"/>
                    <a:pt x="6" y="78"/>
                    <a:pt x="6" y="78"/>
                  </a:cubicBezTo>
                  <a:cubicBezTo>
                    <a:pt x="5" y="81"/>
                    <a:pt x="3" y="83"/>
                    <a:pt x="3" y="84"/>
                  </a:cubicBezTo>
                  <a:cubicBezTo>
                    <a:pt x="2" y="86"/>
                    <a:pt x="1" y="87"/>
                    <a:pt x="0" y="89"/>
                  </a:cubicBezTo>
                  <a:cubicBezTo>
                    <a:pt x="0" y="90"/>
                    <a:pt x="0" y="90"/>
                    <a:pt x="1" y="91"/>
                  </a:cubicBezTo>
                  <a:cubicBezTo>
                    <a:pt x="2" y="92"/>
                    <a:pt x="4" y="95"/>
                    <a:pt x="7" y="97"/>
                  </a:cubicBezTo>
                  <a:cubicBezTo>
                    <a:pt x="10" y="100"/>
                    <a:pt x="13" y="103"/>
                    <a:pt x="16" y="104"/>
                  </a:cubicBezTo>
                  <a:cubicBezTo>
                    <a:pt x="16" y="104"/>
                    <a:pt x="16" y="104"/>
                    <a:pt x="17" y="104"/>
                  </a:cubicBezTo>
                  <a:cubicBezTo>
                    <a:pt x="17" y="104"/>
                    <a:pt x="18" y="104"/>
                    <a:pt x="18" y="104"/>
                  </a:cubicBezTo>
                  <a:cubicBezTo>
                    <a:pt x="18" y="104"/>
                    <a:pt x="18" y="104"/>
                    <a:pt x="18" y="104"/>
                  </a:cubicBezTo>
                  <a:cubicBezTo>
                    <a:pt x="41" y="86"/>
                    <a:pt x="71" y="61"/>
                    <a:pt x="111" y="61"/>
                  </a:cubicBezTo>
                  <a:cubicBezTo>
                    <a:pt x="111" y="61"/>
                    <a:pt x="111" y="61"/>
                    <a:pt x="111" y="61"/>
                  </a:cubicBezTo>
                  <a:cubicBezTo>
                    <a:pt x="127" y="61"/>
                    <a:pt x="144" y="65"/>
                    <a:pt x="164" y="74"/>
                  </a:cubicBezTo>
                  <a:cubicBezTo>
                    <a:pt x="164" y="74"/>
                    <a:pt x="164" y="75"/>
                    <a:pt x="164" y="75"/>
                  </a:cubicBezTo>
                  <a:cubicBezTo>
                    <a:pt x="165" y="81"/>
                    <a:pt x="166" y="97"/>
                    <a:pt x="166" y="105"/>
                  </a:cubicBezTo>
                  <a:cubicBezTo>
                    <a:pt x="166" y="105"/>
                    <a:pt x="166" y="105"/>
                    <a:pt x="166" y="105"/>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7" y="106"/>
                    <a:pt x="167" y="106"/>
                  </a:cubicBezTo>
                  <a:cubicBezTo>
                    <a:pt x="167" y="107"/>
                    <a:pt x="167" y="107"/>
                    <a:pt x="167" y="107"/>
                  </a:cubicBezTo>
                  <a:cubicBezTo>
                    <a:pt x="168" y="107"/>
                    <a:pt x="168" y="107"/>
                    <a:pt x="168" y="107"/>
                  </a:cubicBezTo>
                  <a:cubicBezTo>
                    <a:pt x="168" y="107"/>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6"/>
                    <a:pt x="170" y="106"/>
                    <a:pt x="170" y="106"/>
                  </a:cubicBezTo>
                  <a:cubicBezTo>
                    <a:pt x="191" y="96"/>
                    <a:pt x="214" y="88"/>
                    <a:pt x="235" y="85"/>
                  </a:cubicBezTo>
                  <a:cubicBezTo>
                    <a:pt x="235" y="84"/>
                    <a:pt x="235" y="84"/>
                    <a:pt x="235" y="84"/>
                  </a:cubicBezTo>
                  <a:cubicBezTo>
                    <a:pt x="241" y="80"/>
                    <a:pt x="248" y="76"/>
                    <a:pt x="254" y="73"/>
                  </a:cubicBezTo>
                  <a:cubicBezTo>
                    <a:pt x="254" y="72"/>
                    <a:pt x="255" y="72"/>
                    <a:pt x="256" y="72"/>
                  </a:cubicBezTo>
                  <a:cubicBezTo>
                    <a:pt x="256" y="72"/>
                    <a:pt x="257" y="71"/>
                    <a:pt x="257" y="71"/>
                  </a:cubicBezTo>
                  <a:cubicBezTo>
                    <a:pt x="257" y="70"/>
                    <a:pt x="257" y="69"/>
                    <a:pt x="257" y="69"/>
                  </a:cubicBezTo>
                  <a:cubicBezTo>
                    <a:pt x="237" y="51"/>
                    <a:pt x="211" y="21"/>
                    <a:pt x="186" y="2"/>
                  </a:cubicBezTo>
                  <a:cubicBezTo>
                    <a:pt x="185" y="1"/>
                    <a:pt x="185" y="1"/>
                    <a:pt x="185" y="1"/>
                  </a:cubicBezTo>
                  <a:cubicBezTo>
                    <a:pt x="185" y="0"/>
                    <a:pt x="184" y="0"/>
                    <a:pt x="18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78"/>
            <p:cNvSpPr>
              <a:spLocks noEditPoints="1"/>
            </p:cNvSpPr>
            <p:nvPr/>
          </p:nvSpPr>
          <p:spPr bwMode="auto">
            <a:xfrm>
              <a:off x="2372" y="3078"/>
              <a:ext cx="545" cy="564"/>
            </a:xfrm>
            <a:custGeom>
              <a:avLst/>
              <a:gdLst>
                <a:gd name="T0" fmla="*/ 216 w 230"/>
                <a:gd name="T1" fmla="*/ 232 h 238"/>
                <a:gd name="T2" fmla="*/ 216 w 230"/>
                <a:gd name="T3" fmla="*/ 232 h 238"/>
                <a:gd name="T4" fmla="*/ 217 w 230"/>
                <a:gd name="T5" fmla="*/ 220 h 238"/>
                <a:gd name="T6" fmla="*/ 225 w 230"/>
                <a:gd name="T7" fmla="*/ 222 h 238"/>
                <a:gd name="T8" fmla="*/ 218 w 230"/>
                <a:gd name="T9" fmla="*/ 212 h 238"/>
                <a:gd name="T10" fmla="*/ 226 w 230"/>
                <a:gd name="T11" fmla="*/ 214 h 238"/>
                <a:gd name="T12" fmla="*/ 226 w 230"/>
                <a:gd name="T13" fmla="*/ 214 h 238"/>
                <a:gd name="T14" fmla="*/ 214 w 230"/>
                <a:gd name="T15" fmla="*/ 207 h 238"/>
                <a:gd name="T16" fmla="*/ 212 w 230"/>
                <a:gd name="T17" fmla="*/ 207 h 238"/>
                <a:gd name="T18" fmla="*/ 146 w 230"/>
                <a:gd name="T19" fmla="*/ 190 h 238"/>
                <a:gd name="T20" fmla="*/ 155 w 230"/>
                <a:gd name="T21" fmla="*/ 187 h 238"/>
                <a:gd name="T22" fmla="*/ 104 w 230"/>
                <a:gd name="T23" fmla="*/ 158 h 238"/>
                <a:gd name="T24" fmla="*/ 133 w 230"/>
                <a:gd name="T25" fmla="*/ 173 h 238"/>
                <a:gd name="T26" fmla="*/ 100 w 230"/>
                <a:gd name="T27" fmla="*/ 153 h 238"/>
                <a:gd name="T28" fmla="*/ 19 w 230"/>
                <a:gd name="T29" fmla="*/ 128 h 238"/>
                <a:gd name="T30" fmla="*/ 108 w 230"/>
                <a:gd name="T31" fmla="*/ 147 h 238"/>
                <a:gd name="T32" fmla="*/ 108 w 230"/>
                <a:gd name="T33" fmla="*/ 147 h 238"/>
                <a:gd name="T34" fmla="*/ 27 w 230"/>
                <a:gd name="T35" fmla="*/ 126 h 238"/>
                <a:gd name="T36" fmla="*/ 28 w 230"/>
                <a:gd name="T37" fmla="*/ 111 h 238"/>
                <a:gd name="T38" fmla="*/ 77 w 230"/>
                <a:gd name="T39" fmla="*/ 115 h 238"/>
                <a:gd name="T40" fmla="*/ 92 w 230"/>
                <a:gd name="T41" fmla="*/ 119 h 238"/>
                <a:gd name="T42" fmla="*/ 97 w 230"/>
                <a:gd name="T43" fmla="*/ 130 h 238"/>
                <a:gd name="T44" fmla="*/ 86 w 230"/>
                <a:gd name="T45" fmla="*/ 101 h 238"/>
                <a:gd name="T46" fmla="*/ 71 w 230"/>
                <a:gd name="T47" fmla="*/ 96 h 238"/>
                <a:gd name="T48" fmla="*/ 90 w 230"/>
                <a:gd name="T49" fmla="*/ 114 h 238"/>
                <a:gd name="T50" fmla="*/ 83 w 230"/>
                <a:gd name="T51" fmla="*/ 84 h 238"/>
                <a:gd name="T52" fmla="*/ 80 w 230"/>
                <a:gd name="T53" fmla="*/ 68 h 238"/>
                <a:gd name="T54" fmla="*/ 91 w 230"/>
                <a:gd name="T55" fmla="*/ 77 h 238"/>
                <a:gd name="T56" fmla="*/ 93 w 230"/>
                <a:gd name="T57" fmla="*/ 74 h 238"/>
                <a:gd name="T58" fmla="*/ 87 w 230"/>
                <a:gd name="T59" fmla="*/ 61 h 238"/>
                <a:gd name="T60" fmla="*/ 103 w 230"/>
                <a:gd name="T61" fmla="*/ 67 h 238"/>
                <a:gd name="T62" fmla="*/ 103 w 230"/>
                <a:gd name="T63" fmla="*/ 67 h 238"/>
                <a:gd name="T64" fmla="*/ 60 w 230"/>
                <a:gd name="T65" fmla="*/ 31 h 238"/>
                <a:gd name="T66" fmla="*/ 90 w 230"/>
                <a:gd name="T67" fmla="*/ 52 h 238"/>
                <a:gd name="T68" fmla="*/ 62 w 230"/>
                <a:gd name="T69" fmla="*/ 79 h 238"/>
                <a:gd name="T70" fmla="*/ 209 w 230"/>
                <a:gd name="T71" fmla="*/ 212 h 238"/>
                <a:gd name="T72" fmla="*/ 212 w 230"/>
                <a:gd name="T73" fmla="*/ 230 h 238"/>
                <a:gd name="T74" fmla="*/ 199 w 230"/>
                <a:gd name="T75" fmla="*/ 233 h 238"/>
                <a:gd name="T76" fmla="*/ 32 w 230"/>
                <a:gd name="T77" fmla="*/ 107 h 238"/>
                <a:gd name="T78" fmla="*/ 5 w 230"/>
                <a:gd name="T79" fmla="*/ 120 h 238"/>
                <a:gd name="T80" fmla="*/ 0 w 230"/>
                <a:gd name="T81" fmla="*/ 118 h 238"/>
                <a:gd name="T82" fmla="*/ 21 w 230"/>
                <a:gd name="T83" fmla="*/ 134 h 238"/>
                <a:gd name="T84" fmla="*/ 103 w 230"/>
                <a:gd name="T85" fmla="*/ 208 h 238"/>
                <a:gd name="T86" fmla="*/ 221 w 230"/>
                <a:gd name="T87" fmla="*/ 236 h 238"/>
                <a:gd name="T88" fmla="*/ 230 w 230"/>
                <a:gd name="T89" fmla="*/ 213 h 238"/>
                <a:gd name="T90" fmla="*/ 227 w 230"/>
                <a:gd name="T91" fmla="*/ 206 h 238"/>
                <a:gd name="T92" fmla="*/ 101 w 230"/>
                <a:gd name="T93" fmla="*/ 75 h 238"/>
                <a:gd name="T94" fmla="*/ 116 w 230"/>
                <a:gd name="T95" fmla="*/ 61 h 238"/>
                <a:gd name="T96" fmla="*/ 116 w 230"/>
                <a:gd name="T97" fmla="*/ 60 h 238"/>
                <a:gd name="T98" fmla="*/ 115 w 230"/>
                <a:gd name="T99" fmla="*/ 58 h 238"/>
                <a:gd name="T100" fmla="*/ 113 w 230"/>
                <a:gd name="T101" fmla="*/ 57 h 238"/>
                <a:gd name="T102" fmla="*/ 15 w 230"/>
                <a:gd name="T103" fmla="*/ 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0" h="238">
                  <a:moveTo>
                    <a:pt x="211" y="233"/>
                  </a:moveTo>
                  <a:cubicBezTo>
                    <a:pt x="211" y="233"/>
                    <a:pt x="211" y="233"/>
                    <a:pt x="211" y="233"/>
                  </a:cubicBezTo>
                  <a:cubicBezTo>
                    <a:pt x="211" y="233"/>
                    <a:pt x="211" y="233"/>
                    <a:pt x="211" y="233"/>
                  </a:cubicBezTo>
                  <a:moveTo>
                    <a:pt x="216" y="232"/>
                  </a:moveTo>
                  <a:cubicBezTo>
                    <a:pt x="216" y="231"/>
                    <a:pt x="217" y="229"/>
                    <a:pt x="217" y="227"/>
                  </a:cubicBezTo>
                  <a:cubicBezTo>
                    <a:pt x="219" y="229"/>
                    <a:pt x="221" y="230"/>
                    <a:pt x="223" y="231"/>
                  </a:cubicBezTo>
                  <a:cubicBezTo>
                    <a:pt x="222" y="231"/>
                    <a:pt x="221" y="232"/>
                    <a:pt x="220" y="232"/>
                  </a:cubicBezTo>
                  <a:cubicBezTo>
                    <a:pt x="219" y="232"/>
                    <a:pt x="218" y="232"/>
                    <a:pt x="216" y="232"/>
                  </a:cubicBezTo>
                  <a:moveTo>
                    <a:pt x="225" y="230"/>
                  </a:moveTo>
                  <a:cubicBezTo>
                    <a:pt x="222" y="228"/>
                    <a:pt x="220" y="227"/>
                    <a:pt x="217" y="225"/>
                  </a:cubicBezTo>
                  <a:cubicBezTo>
                    <a:pt x="217" y="223"/>
                    <a:pt x="217" y="222"/>
                    <a:pt x="217" y="221"/>
                  </a:cubicBezTo>
                  <a:cubicBezTo>
                    <a:pt x="217" y="220"/>
                    <a:pt x="217" y="220"/>
                    <a:pt x="217" y="220"/>
                  </a:cubicBezTo>
                  <a:cubicBezTo>
                    <a:pt x="220" y="221"/>
                    <a:pt x="223" y="222"/>
                    <a:pt x="225" y="224"/>
                  </a:cubicBezTo>
                  <a:cubicBezTo>
                    <a:pt x="225" y="225"/>
                    <a:pt x="225" y="225"/>
                    <a:pt x="225" y="225"/>
                  </a:cubicBezTo>
                  <a:cubicBezTo>
                    <a:pt x="225" y="227"/>
                    <a:pt x="225" y="228"/>
                    <a:pt x="225" y="230"/>
                  </a:cubicBezTo>
                  <a:moveTo>
                    <a:pt x="225" y="222"/>
                  </a:moveTo>
                  <a:cubicBezTo>
                    <a:pt x="223" y="220"/>
                    <a:pt x="220" y="218"/>
                    <a:pt x="217" y="217"/>
                  </a:cubicBezTo>
                  <a:cubicBezTo>
                    <a:pt x="217" y="216"/>
                    <a:pt x="217" y="214"/>
                    <a:pt x="217" y="212"/>
                  </a:cubicBezTo>
                  <a:cubicBezTo>
                    <a:pt x="216" y="212"/>
                    <a:pt x="216" y="212"/>
                    <a:pt x="216" y="212"/>
                  </a:cubicBezTo>
                  <a:cubicBezTo>
                    <a:pt x="217" y="212"/>
                    <a:pt x="218" y="212"/>
                    <a:pt x="218" y="212"/>
                  </a:cubicBezTo>
                  <a:cubicBezTo>
                    <a:pt x="220" y="213"/>
                    <a:pt x="223" y="215"/>
                    <a:pt x="225" y="216"/>
                  </a:cubicBezTo>
                  <a:cubicBezTo>
                    <a:pt x="225" y="216"/>
                    <a:pt x="225" y="216"/>
                    <a:pt x="225" y="216"/>
                  </a:cubicBezTo>
                  <a:cubicBezTo>
                    <a:pt x="225" y="218"/>
                    <a:pt x="225" y="220"/>
                    <a:pt x="225" y="222"/>
                  </a:cubicBezTo>
                  <a:moveTo>
                    <a:pt x="226" y="214"/>
                  </a:moveTo>
                  <a:cubicBezTo>
                    <a:pt x="224" y="213"/>
                    <a:pt x="223" y="212"/>
                    <a:pt x="222" y="211"/>
                  </a:cubicBezTo>
                  <a:cubicBezTo>
                    <a:pt x="223" y="211"/>
                    <a:pt x="224" y="211"/>
                    <a:pt x="226" y="211"/>
                  </a:cubicBezTo>
                  <a:cubicBezTo>
                    <a:pt x="226" y="211"/>
                    <a:pt x="226" y="212"/>
                    <a:pt x="226" y="213"/>
                  </a:cubicBezTo>
                  <a:cubicBezTo>
                    <a:pt x="226" y="214"/>
                    <a:pt x="226" y="214"/>
                    <a:pt x="226" y="214"/>
                  </a:cubicBezTo>
                  <a:moveTo>
                    <a:pt x="209" y="207"/>
                  </a:moveTo>
                  <a:cubicBezTo>
                    <a:pt x="194" y="207"/>
                    <a:pt x="175" y="204"/>
                    <a:pt x="155" y="194"/>
                  </a:cubicBezTo>
                  <a:cubicBezTo>
                    <a:pt x="167" y="197"/>
                    <a:pt x="181" y="200"/>
                    <a:pt x="192" y="202"/>
                  </a:cubicBezTo>
                  <a:cubicBezTo>
                    <a:pt x="200" y="204"/>
                    <a:pt x="207" y="206"/>
                    <a:pt x="214" y="207"/>
                  </a:cubicBezTo>
                  <a:cubicBezTo>
                    <a:pt x="213" y="207"/>
                    <a:pt x="213" y="207"/>
                    <a:pt x="213" y="207"/>
                  </a:cubicBezTo>
                  <a:cubicBezTo>
                    <a:pt x="212" y="207"/>
                    <a:pt x="212" y="207"/>
                    <a:pt x="212" y="207"/>
                  </a:cubicBezTo>
                  <a:cubicBezTo>
                    <a:pt x="212" y="207"/>
                    <a:pt x="212" y="207"/>
                    <a:pt x="212" y="207"/>
                  </a:cubicBezTo>
                  <a:cubicBezTo>
                    <a:pt x="212" y="207"/>
                    <a:pt x="212" y="207"/>
                    <a:pt x="212" y="207"/>
                  </a:cubicBezTo>
                  <a:cubicBezTo>
                    <a:pt x="211" y="207"/>
                    <a:pt x="210" y="207"/>
                    <a:pt x="209" y="207"/>
                  </a:cubicBezTo>
                  <a:cubicBezTo>
                    <a:pt x="209" y="207"/>
                    <a:pt x="209" y="207"/>
                    <a:pt x="209" y="207"/>
                  </a:cubicBezTo>
                  <a:moveTo>
                    <a:pt x="177" y="197"/>
                  </a:moveTo>
                  <a:cubicBezTo>
                    <a:pt x="166" y="195"/>
                    <a:pt x="154" y="192"/>
                    <a:pt x="146" y="190"/>
                  </a:cubicBezTo>
                  <a:cubicBezTo>
                    <a:pt x="140" y="187"/>
                    <a:pt x="135" y="184"/>
                    <a:pt x="130" y="180"/>
                  </a:cubicBezTo>
                  <a:cubicBezTo>
                    <a:pt x="128" y="179"/>
                    <a:pt x="126" y="178"/>
                    <a:pt x="124" y="176"/>
                  </a:cubicBezTo>
                  <a:cubicBezTo>
                    <a:pt x="134" y="180"/>
                    <a:pt x="145" y="183"/>
                    <a:pt x="154" y="187"/>
                  </a:cubicBezTo>
                  <a:cubicBezTo>
                    <a:pt x="155" y="187"/>
                    <a:pt x="155" y="187"/>
                    <a:pt x="155" y="187"/>
                  </a:cubicBezTo>
                  <a:cubicBezTo>
                    <a:pt x="162" y="191"/>
                    <a:pt x="170" y="194"/>
                    <a:pt x="177" y="197"/>
                  </a:cubicBezTo>
                  <a:moveTo>
                    <a:pt x="144" y="181"/>
                  </a:moveTo>
                  <a:cubicBezTo>
                    <a:pt x="135" y="178"/>
                    <a:pt x="126" y="175"/>
                    <a:pt x="119" y="172"/>
                  </a:cubicBezTo>
                  <a:cubicBezTo>
                    <a:pt x="114" y="167"/>
                    <a:pt x="109" y="163"/>
                    <a:pt x="104" y="158"/>
                  </a:cubicBezTo>
                  <a:cubicBezTo>
                    <a:pt x="113" y="162"/>
                    <a:pt x="122" y="167"/>
                    <a:pt x="131" y="172"/>
                  </a:cubicBezTo>
                  <a:cubicBezTo>
                    <a:pt x="132" y="172"/>
                    <a:pt x="132" y="172"/>
                    <a:pt x="132" y="172"/>
                  </a:cubicBezTo>
                  <a:cubicBezTo>
                    <a:pt x="132" y="173"/>
                    <a:pt x="132" y="173"/>
                    <a:pt x="132" y="173"/>
                  </a:cubicBezTo>
                  <a:cubicBezTo>
                    <a:pt x="132" y="173"/>
                    <a:pt x="133" y="173"/>
                    <a:pt x="133" y="173"/>
                  </a:cubicBezTo>
                  <a:cubicBezTo>
                    <a:pt x="133" y="173"/>
                    <a:pt x="133" y="173"/>
                    <a:pt x="133" y="173"/>
                  </a:cubicBezTo>
                  <a:cubicBezTo>
                    <a:pt x="137" y="176"/>
                    <a:pt x="140" y="178"/>
                    <a:pt x="144" y="181"/>
                  </a:cubicBezTo>
                  <a:moveTo>
                    <a:pt x="125" y="166"/>
                  </a:moveTo>
                  <a:cubicBezTo>
                    <a:pt x="117" y="162"/>
                    <a:pt x="108" y="157"/>
                    <a:pt x="100" y="153"/>
                  </a:cubicBezTo>
                  <a:cubicBezTo>
                    <a:pt x="97" y="149"/>
                    <a:pt x="94" y="144"/>
                    <a:pt x="91" y="140"/>
                  </a:cubicBezTo>
                  <a:cubicBezTo>
                    <a:pt x="98" y="143"/>
                    <a:pt x="105" y="148"/>
                    <a:pt x="111" y="152"/>
                  </a:cubicBezTo>
                  <a:cubicBezTo>
                    <a:pt x="116" y="157"/>
                    <a:pt x="120" y="162"/>
                    <a:pt x="125" y="166"/>
                  </a:cubicBezTo>
                  <a:moveTo>
                    <a:pt x="19" y="128"/>
                  </a:moveTo>
                  <a:cubicBezTo>
                    <a:pt x="15" y="127"/>
                    <a:pt x="11" y="125"/>
                    <a:pt x="7" y="124"/>
                  </a:cubicBezTo>
                  <a:cubicBezTo>
                    <a:pt x="10" y="122"/>
                    <a:pt x="12" y="121"/>
                    <a:pt x="14" y="119"/>
                  </a:cubicBezTo>
                  <a:cubicBezTo>
                    <a:pt x="16" y="122"/>
                    <a:pt x="17" y="125"/>
                    <a:pt x="19" y="128"/>
                  </a:cubicBezTo>
                  <a:moveTo>
                    <a:pt x="108" y="147"/>
                  </a:moveTo>
                  <a:cubicBezTo>
                    <a:pt x="101" y="143"/>
                    <a:pt x="95" y="139"/>
                    <a:pt x="88" y="136"/>
                  </a:cubicBezTo>
                  <a:cubicBezTo>
                    <a:pt x="85" y="131"/>
                    <a:pt x="82" y="125"/>
                    <a:pt x="79" y="119"/>
                  </a:cubicBezTo>
                  <a:cubicBezTo>
                    <a:pt x="86" y="124"/>
                    <a:pt x="93" y="129"/>
                    <a:pt x="100" y="134"/>
                  </a:cubicBezTo>
                  <a:cubicBezTo>
                    <a:pt x="102" y="139"/>
                    <a:pt x="105" y="143"/>
                    <a:pt x="108" y="147"/>
                  </a:cubicBezTo>
                  <a:moveTo>
                    <a:pt x="22" y="128"/>
                  </a:moveTo>
                  <a:cubicBezTo>
                    <a:pt x="20" y="125"/>
                    <a:pt x="18" y="122"/>
                    <a:pt x="16" y="118"/>
                  </a:cubicBezTo>
                  <a:cubicBezTo>
                    <a:pt x="18" y="117"/>
                    <a:pt x="20" y="116"/>
                    <a:pt x="21" y="115"/>
                  </a:cubicBezTo>
                  <a:cubicBezTo>
                    <a:pt x="23" y="118"/>
                    <a:pt x="25" y="122"/>
                    <a:pt x="27" y="126"/>
                  </a:cubicBezTo>
                  <a:cubicBezTo>
                    <a:pt x="25" y="127"/>
                    <a:pt x="24" y="127"/>
                    <a:pt x="22" y="128"/>
                  </a:cubicBezTo>
                  <a:moveTo>
                    <a:pt x="28" y="124"/>
                  </a:moveTo>
                  <a:cubicBezTo>
                    <a:pt x="27" y="121"/>
                    <a:pt x="25" y="117"/>
                    <a:pt x="23" y="114"/>
                  </a:cubicBezTo>
                  <a:cubicBezTo>
                    <a:pt x="25" y="113"/>
                    <a:pt x="26" y="112"/>
                    <a:pt x="28" y="111"/>
                  </a:cubicBezTo>
                  <a:cubicBezTo>
                    <a:pt x="29" y="115"/>
                    <a:pt x="30" y="118"/>
                    <a:pt x="31" y="122"/>
                  </a:cubicBezTo>
                  <a:cubicBezTo>
                    <a:pt x="30" y="123"/>
                    <a:pt x="29" y="123"/>
                    <a:pt x="28" y="124"/>
                  </a:cubicBezTo>
                  <a:moveTo>
                    <a:pt x="97" y="130"/>
                  </a:moveTo>
                  <a:cubicBezTo>
                    <a:pt x="91" y="125"/>
                    <a:pt x="84" y="120"/>
                    <a:pt x="77" y="115"/>
                  </a:cubicBezTo>
                  <a:cubicBezTo>
                    <a:pt x="75" y="110"/>
                    <a:pt x="74" y="105"/>
                    <a:pt x="72" y="100"/>
                  </a:cubicBezTo>
                  <a:cubicBezTo>
                    <a:pt x="75" y="103"/>
                    <a:pt x="78" y="106"/>
                    <a:pt x="81" y="108"/>
                  </a:cubicBezTo>
                  <a:cubicBezTo>
                    <a:pt x="84" y="111"/>
                    <a:pt x="87" y="114"/>
                    <a:pt x="90" y="117"/>
                  </a:cubicBezTo>
                  <a:cubicBezTo>
                    <a:pt x="90" y="118"/>
                    <a:pt x="91" y="118"/>
                    <a:pt x="92" y="119"/>
                  </a:cubicBezTo>
                  <a:cubicBezTo>
                    <a:pt x="92" y="119"/>
                    <a:pt x="92" y="119"/>
                    <a:pt x="92" y="119"/>
                  </a:cubicBezTo>
                  <a:cubicBezTo>
                    <a:pt x="91" y="119"/>
                    <a:pt x="92" y="120"/>
                    <a:pt x="92" y="120"/>
                  </a:cubicBezTo>
                  <a:cubicBezTo>
                    <a:pt x="93" y="120"/>
                    <a:pt x="93" y="120"/>
                    <a:pt x="93" y="120"/>
                  </a:cubicBezTo>
                  <a:cubicBezTo>
                    <a:pt x="94" y="124"/>
                    <a:pt x="96" y="127"/>
                    <a:pt x="97" y="130"/>
                  </a:cubicBezTo>
                  <a:moveTo>
                    <a:pt x="86" y="101"/>
                  </a:moveTo>
                  <a:cubicBezTo>
                    <a:pt x="81" y="96"/>
                    <a:pt x="76" y="91"/>
                    <a:pt x="71" y="85"/>
                  </a:cubicBezTo>
                  <a:cubicBezTo>
                    <a:pt x="75" y="86"/>
                    <a:pt x="79" y="88"/>
                    <a:pt x="83" y="89"/>
                  </a:cubicBezTo>
                  <a:cubicBezTo>
                    <a:pt x="84" y="93"/>
                    <a:pt x="85" y="97"/>
                    <a:pt x="86" y="101"/>
                  </a:cubicBezTo>
                  <a:moveTo>
                    <a:pt x="90" y="114"/>
                  </a:moveTo>
                  <a:cubicBezTo>
                    <a:pt x="88" y="112"/>
                    <a:pt x="85" y="109"/>
                    <a:pt x="82" y="107"/>
                  </a:cubicBezTo>
                  <a:cubicBezTo>
                    <a:pt x="79" y="103"/>
                    <a:pt x="75" y="100"/>
                    <a:pt x="71" y="97"/>
                  </a:cubicBezTo>
                  <a:cubicBezTo>
                    <a:pt x="71" y="96"/>
                    <a:pt x="71" y="96"/>
                    <a:pt x="71" y="96"/>
                  </a:cubicBezTo>
                  <a:cubicBezTo>
                    <a:pt x="70" y="93"/>
                    <a:pt x="69" y="89"/>
                    <a:pt x="68" y="85"/>
                  </a:cubicBezTo>
                  <a:cubicBezTo>
                    <a:pt x="73" y="92"/>
                    <a:pt x="79" y="98"/>
                    <a:pt x="86" y="104"/>
                  </a:cubicBezTo>
                  <a:cubicBezTo>
                    <a:pt x="87" y="105"/>
                    <a:pt x="87" y="105"/>
                    <a:pt x="87" y="105"/>
                  </a:cubicBezTo>
                  <a:cubicBezTo>
                    <a:pt x="88" y="108"/>
                    <a:pt x="89" y="111"/>
                    <a:pt x="90" y="114"/>
                  </a:cubicBezTo>
                  <a:moveTo>
                    <a:pt x="83" y="84"/>
                  </a:moveTo>
                  <a:cubicBezTo>
                    <a:pt x="78" y="83"/>
                    <a:pt x="73" y="81"/>
                    <a:pt x="68" y="79"/>
                  </a:cubicBezTo>
                  <a:cubicBezTo>
                    <a:pt x="69" y="78"/>
                    <a:pt x="71" y="76"/>
                    <a:pt x="73" y="74"/>
                  </a:cubicBezTo>
                  <a:cubicBezTo>
                    <a:pt x="76" y="77"/>
                    <a:pt x="80" y="81"/>
                    <a:pt x="83" y="84"/>
                  </a:cubicBezTo>
                  <a:moveTo>
                    <a:pt x="85" y="83"/>
                  </a:moveTo>
                  <a:cubicBezTo>
                    <a:pt x="82" y="80"/>
                    <a:pt x="78" y="76"/>
                    <a:pt x="75" y="72"/>
                  </a:cubicBezTo>
                  <a:cubicBezTo>
                    <a:pt x="76" y="72"/>
                    <a:pt x="77" y="71"/>
                    <a:pt x="78" y="70"/>
                  </a:cubicBezTo>
                  <a:cubicBezTo>
                    <a:pt x="78" y="69"/>
                    <a:pt x="79" y="69"/>
                    <a:pt x="80" y="68"/>
                  </a:cubicBezTo>
                  <a:cubicBezTo>
                    <a:pt x="82" y="72"/>
                    <a:pt x="86" y="76"/>
                    <a:pt x="90" y="79"/>
                  </a:cubicBezTo>
                  <a:cubicBezTo>
                    <a:pt x="89" y="80"/>
                    <a:pt x="88" y="81"/>
                    <a:pt x="87" y="82"/>
                  </a:cubicBezTo>
                  <a:cubicBezTo>
                    <a:pt x="86" y="83"/>
                    <a:pt x="86" y="83"/>
                    <a:pt x="85" y="83"/>
                  </a:cubicBezTo>
                  <a:moveTo>
                    <a:pt x="91" y="77"/>
                  </a:moveTo>
                  <a:cubicBezTo>
                    <a:pt x="87" y="74"/>
                    <a:pt x="84" y="71"/>
                    <a:pt x="81" y="67"/>
                  </a:cubicBezTo>
                  <a:cubicBezTo>
                    <a:pt x="83" y="65"/>
                    <a:pt x="84" y="64"/>
                    <a:pt x="86" y="63"/>
                  </a:cubicBezTo>
                  <a:cubicBezTo>
                    <a:pt x="88" y="66"/>
                    <a:pt x="91" y="70"/>
                    <a:pt x="93" y="74"/>
                  </a:cubicBezTo>
                  <a:cubicBezTo>
                    <a:pt x="93" y="74"/>
                    <a:pt x="93" y="74"/>
                    <a:pt x="93" y="74"/>
                  </a:cubicBezTo>
                  <a:cubicBezTo>
                    <a:pt x="93" y="74"/>
                    <a:pt x="93" y="75"/>
                    <a:pt x="94" y="75"/>
                  </a:cubicBezTo>
                  <a:cubicBezTo>
                    <a:pt x="93" y="76"/>
                    <a:pt x="92" y="77"/>
                    <a:pt x="91" y="77"/>
                  </a:cubicBezTo>
                  <a:moveTo>
                    <a:pt x="96" y="73"/>
                  </a:moveTo>
                  <a:cubicBezTo>
                    <a:pt x="93" y="69"/>
                    <a:pt x="90" y="65"/>
                    <a:pt x="87" y="61"/>
                  </a:cubicBezTo>
                  <a:cubicBezTo>
                    <a:pt x="89" y="60"/>
                    <a:pt x="91" y="58"/>
                    <a:pt x="93" y="56"/>
                  </a:cubicBezTo>
                  <a:cubicBezTo>
                    <a:pt x="96" y="60"/>
                    <a:pt x="98" y="64"/>
                    <a:pt x="101" y="68"/>
                  </a:cubicBezTo>
                  <a:cubicBezTo>
                    <a:pt x="100" y="70"/>
                    <a:pt x="98" y="72"/>
                    <a:pt x="96" y="73"/>
                  </a:cubicBezTo>
                  <a:moveTo>
                    <a:pt x="103" y="67"/>
                  </a:moveTo>
                  <a:cubicBezTo>
                    <a:pt x="100" y="63"/>
                    <a:pt x="97" y="59"/>
                    <a:pt x="94" y="55"/>
                  </a:cubicBezTo>
                  <a:cubicBezTo>
                    <a:pt x="94" y="55"/>
                    <a:pt x="94" y="55"/>
                    <a:pt x="94" y="55"/>
                  </a:cubicBezTo>
                  <a:cubicBezTo>
                    <a:pt x="99" y="56"/>
                    <a:pt x="105" y="59"/>
                    <a:pt x="110" y="61"/>
                  </a:cubicBezTo>
                  <a:cubicBezTo>
                    <a:pt x="108" y="63"/>
                    <a:pt x="105" y="65"/>
                    <a:pt x="103" y="67"/>
                  </a:cubicBezTo>
                  <a:moveTo>
                    <a:pt x="60" y="31"/>
                  </a:moveTo>
                  <a:cubicBezTo>
                    <a:pt x="49" y="25"/>
                    <a:pt x="39" y="18"/>
                    <a:pt x="30" y="12"/>
                  </a:cubicBezTo>
                  <a:cubicBezTo>
                    <a:pt x="34" y="13"/>
                    <a:pt x="37" y="14"/>
                    <a:pt x="41" y="15"/>
                  </a:cubicBezTo>
                  <a:cubicBezTo>
                    <a:pt x="47" y="21"/>
                    <a:pt x="53" y="26"/>
                    <a:pt x="60" y="31"/>
                  </a:cubicBezTo>
                  <a:moveTo>
                    <a:pt x="5" y="120"/>
                  </a:moveTo>
                  <a:cubicBezTo>
                    <a:pt x="5" y="119"/>
                    <a:pt x="5" y="119"/>
                    <a:pt x="5" y="118"/>
                  </a:cubicBezTo>
                  <a:cubicBezTo>
                    <a:pt x="5" y="82"/>
                    <a:pt x="13" y="39"/>
                    <a:pt x="15" y="7"/>
                  </a:cubicBezTo>
                  <a:cubicBezTo>
                    <a:pt x="34" y="20"/>
                    <a:pt x="62" y="40"/>
                    <a:pt x="90" y="52"/>
                  </a:cubicBezTo>
                  <a:cubicBezTo>
                    <a:pt x="83" y="59"/>
                    <a:pt x="77" y="64"/>
                    <a:pt x="72" y="69"/>
                  </a:cubicBezTo>
                  <a:cubicBezTo>
                    <a:pt x="69" y="71"/>
                    <a:pt x="67" y="74"/>
                    <a:pt x="65" y="75"/>
                  </a:cubicBezTo>
                  <a:cubicBezTo>
                    <a:pt x="64" y="76"/>
                    <a:pt x="64" y="77"/>
                    <a:pt x="63" y="78"/>
                  </a:cubicBezTo>
                  <a:cubicBezTo>
                    <a:pt x="63" y="78"/>
                    <a:pt x="63" y="79"/>
                    <a:pt x="62" y="79"/>
                  </a:cubicBezTo>
                  <a:cubicBezTo>
                    <a:pt x="62" y="79"/>
                    <a:pt x="62" y="80"/>
                    <a:pt x="62" y="81"/>
                  </a:cubicBezTo>
                  <a:cubicBezTo>
                    <a:pt x="62" y="81"/>
                    <a:pt x="62" y="81"/>
                    <a:pt x="62" y="81"/>
                  </a:cubicBezTo>
                  <a:cubicBezTo>
                    <a:pt x="73" y="131"/>
                    <a:pt x="99" y="164"/>
                    <a:pt x="128" y="184"/>
                  </a:cubicBezTo>
                  <a:cubicBezTo>
                    <a:pt x="156" y="204"/>
                    <a:pt x="188" y="212"/>
                    <a:pt x="209" y="212"/>
                  </a:cubicBezTo>
                  <a:cubicBezTo>
                    <a:pt x="210" y="212"/>
                    <a:pt x="211" y="212"/>
                    <a:pt x="212" y="212"/>
                  </a:cubicBezTo>
                  <a:cubicBezTo>
                    <a:pt x="212" y="212"/>
                    <a:pt x="212" y="212"/>
                    <a:pt x="212" y="212"/>
                  </a:cubicBezTo>
                  <a:cubicBezTo>
                    <a:pt x="212" y="214"/>
                    <a:pt x="213" y="217"/>
                    <a:pt x="213" y="221"/>
                  </a:cubicBezTo>
                  <a:cubicBezTo>
                    <a:pt x="213" y="224"/>
                    <a:pt x="212" y="227"/>
                    <a:pt x="212" y="230"/>
                  </a:cubicBezTo>
                  <a:cubicBezTo>
                    <a:pt x="212" y="231"/>
                    <a:pt x="211" y="232"/>
                    <a:pt x="211" y="232"/>
                  </a:cubicBezTo>
                  <a:cubicBezTo>
                    <a:pt x="211" y="233"/>
                    <a:pt x="211" y="233"/>
                    <a:pt x="211" y="233"/>
                  </a:cubicBezTo>
                  <a:cubicBezTo>
                    <a:pt x="208" y="233"/>
                    <a:pt x="204" y="233"/>
                    <a:pt x="200" y="233"/>
                  </a:cubicBezTo>
                  <a:cubicBezTo>
                    <a:pt x="200" y="233"/>
                    <a:pt x="200" y="233"/>
                    <a:pt x="199" y="233"/>
                  </a:cubicBezTo>
                  <a:cubicBezTo>
                    <a:pt x="174" y="233"/>
                    <a:pt x="138" y="225"/>
                    <a:pt x="105" y="204"/>
                  </a:cubicBezTo>
                  <a:cubicBezTo>
                    <a:pt x="76" y="187"/>
                    <a:pt x="50" y="160"/>
                    <a:pt x="36" y="123"/>
                  </a:cubicBezTo>
                  <a:cubicBezTo>
                    <a:pt x="36" y="122"/>
                    <a:pt x="36" y="122"/>
                    <a:pt x="36" y="122"/>
                  </a:cubicBezTo>
                  <a:cubicBezTo>
                    <a:pt x="34" y="117"/>
                    <a:pt x="33" y="112"/>
                    <a:pt x="32" y="107"/>
                  </a:cubicBezTo>
                  <a:cubicBezTo>
                    <a:pt x="31" y="106"/>
                    <a:pt x="31" y="106"/>
                    <a:pt x="30" y="106"/>
                  </a:cubicBezTo>
                  <a:cubicBezTo>
                    <a:pt x="30" y="105"/>
                    <a:pt x="30" y="105"/>
                    <a:pt x="29" y="105"/>
                  </a:cubicBezTo>
                  <a:cubicBezTo>
                    <a:pt x="29" y="105"/>
                    <a:pt x="29" y="105"/>
                    <a:pt x="28" y="106"/>
                  </a:cubicBezTo>
                  <a:cubicBezTo>
                    <a:pt x="19" y="111"/>
                    <a:pt x="13" y="115"/>
                    <a:pt x="5" y="120"/>
                  </a:cubicBezTo>
                  <a:moveTo>
                    <a:pt x="13" y="0"/>
                  </a:moveTo>
                  <a:cubicBezTo>
                    <a:pt x="13" y="0"/>
                    <a:pt x="13" y="0"/>
                    <a:pt x="12" y="0"/>
                  </a:cubicBezTo>
                  <a:cubicBezTo>
                    <a:pt x="12" y="1"/>
                    <a:pt x="11" y="2"/>
                    <a:pt x="11" y="2"/>
                  </a:cubicBezTo>
                  <a:cubicBezTo>
                    <a:pt x="9" y="34"/>
                    <a:pt x="0" y="80"/>
                    <a:pt x="0" y="118"/>
                  </a:cubicBezTo>
                  <a:cubicBezTo>
                    <a:pt x="0" y="120"/>
                    <a:pt x="0" y="121"/>
                    <a:pt x="0" y="123"/>
                  </a:cubicBezTo>
                  <a:cubicBezTo>
                    <a:pt x="0" y="123"/>
                    <a:pt x="0" y="123"/>
                    <a:pt x="0" y="123"/>
                  </a:cubicBezTo>
                  <a:cubicBezTo>
                    <a:pt x="0" y="124"/>
                    <a:pt x="0" y="126"/>
                    <a:pt x="1" y="126"/>
                  </a:cubicBezTo>
                  <a:cubicBezTo>
                    <a:pt x="8" y="129"/>
                    <a:pt x="14" y="131"/>
                    <a:pt x="21" y="134"/>
                  </a:cubicBezTo>
                  <a:cubicBezTo>
                    <a:pt x="21" y="134"/>
                    <a:pt x="22" y="134"/>
                    <a:pt x="22" y="134"/>
                  </a:cubicBezTo>
                  <a:cubicBezTo>
                    <a:pt x="22" y="134"/>
                    <a:pt x="23" y="134"/>
                    <a:pt x="23" y="133"/>
                  </a:cubicBezTo>
                  <a:cubicBezTo>
                    <a:pt x="27" y="131"/>
                    <a:pt x="30" y="129"/>
                    <a:pt x="33" y="126"/>
                  </a:cubicBezTo>
                  <a:cubicBezTo>
                    <a:pt x="47" y="164"/>
                    <a:pt x="74" y="190"/>
                    <a:pt x="103" y="208"/>
                  </a:cubicBezTo>
                  <a:cubicBezTo>
                    <a:pt x="136" y="229"/>
                    <a:pt x="173" y="238"/>
                    <a:pt x="200" y="238"/>
                  </a:cubicBezTo>
                  <a:cubicBezTo>
                    <a:pt x="204" y="238"/>
                    <a:pt x="208" y="238"/>
                    <a:pt x="212" y="237"/>
                  </a:cubicBezTo>
                  <a:cubicBezTo>
                    <a:pt x="212" y="237"/>
                    <a:pt x="212" y="237"/>
                    <a:pt x="212" y="237"/>
                  </a:cubicBezTo>
                  <a:cubicBezTo>
                    <a:pt x="216" y="237"/>
                    <a:pt x="219" y="236"/>
                    <a:pt x="221" y="236"/>
                  </a:cubicBezTo>
                  <a:cubicBezTo>
                    <a:pt x="223" y="236"/>
                    <a:pt x="225" y="235"/>
                    <a:pt x="227" y="235"/>
                  </a:cubicBezTo>
                  <a:cubicBezTo>
                    <a:pt x="228" y="234"/>
                    <a:pt x="229" y="234"/>
                    <a:pt x="229" y="233"/>
                  </a:cubicBezTo>
                  <a:cubicBezTo>
                    <a:pt x="229" y="231"/>
                    <a:pt x="229" y="228"/>
                    <a:pt x="230" y="225"/>
                  </a:cubicBezTo>
                  <a:cubicBezTo>
                    <a:pt x="230" y="221"/>
                    <a:pt x="230" y="217"/>
                    <a:pt x="230" y="213"/>
                  </a:cubicBezTo>
                  <a:cubicBezTo>
                    <a:pt x="230" y="211"/>
                    <a:pt x="230" y="209"/>
                    <a:pt x="230" y="208"/>
                  </a:cubicBezTo>
                  <a:cubicBezTo>
                    <a:pt x="230" y="207"/>
                    <a:pt x="229" y="206"/>
                    <a:pt x="228" y="206"/>
                  </a:cubicBezTo>
                  <a:cubicBezTo>
                    <a:pt x="228" y="206"/>
                    <a:pt x="228" y="206"/>
                    <a:pt x="227" y="206"/>
                  </a:cubicBezTo>
                  <a:cubicBezTo>
                    <a:pt x="227" y="206"/>
                    <a:pt x="227" y="206"/>
                    <a:pt x="227" y="206"/>
                  </a:cubicBezTo>
                  <a:cubicBezTo>
                    <a:pt x="203" y="200"/>
                    <a:pt x="173" y="194"/>
                    <a:pt x="147" y="177"/>
                  </a:cubicBezTo>
                  <a:cubicBezTo>
                    <a:pt x="121" y="161"/>
                    <a:pt x="98" y="134"/>
                    <a:pt x="87" y="88"/>
                  </a:cubicBezTo>
                  <a:cubicBezTo>
                    <a:pt x="87" y="88"/>
                    <a:pt x="88" y="87"/>
                    <a:pt x="88" y="87"/>
                  </a:cubicBezTo>
                  <a:cubicBezTo>
                    <a:pt x="90" y="85"/>
                    <a:pt x="95" y="80"/>
                    <a:pt x="101" y="75"/>
                  </a:cubicBezTo>
                  <a:cubicBezTo>
                    <a:pt x="106" y="70"/>
                    <a:pt x="112" y="65"/>
                    <a:pt x="115" y="62"/>
                  </a:cubicBezTo>
                  <a:cubicBezTo>
                    <a:pt x="115" y="62"/>
                    <a:pt x="115" y="62"/>
                    <a:pt x="115" y="62"/>
                  </a:cubicBezTo>
                  <a:cubicBezTo>
                    <a:pt x="116" y="61"/>
                    <a:pt x="116" y="61"/>
                    <a:pt x="116" y="61"/>
                  </a:cubicBezTo>
                  <a:cubicBezTo>
                    <a:pt x="116" y="61"/>
                    <a:pt x="116" y="61"/>
                    <a:pt x="116" y="61"/>
                  </a:cubicBezTo>
                  <a:cubicBezTo>
                    <a:pt x="116" y="61"/>
                    <a:pt x="116" y="61"/>
                    <a:pt x="116" y="61"/>
                  </a:cubicBezTo>
                  <a:cubicBezTo>
                    <a:pt x="116" y="60"/>
                    <a:pt x="116" y="60"/>
                    <a:pt x="116" y="60"/>
                  </a:cubicBezTo>
                  <a:cubicBezTo>
                    <a:pt x="116" y="60"/>
                    <a:pt x="116" y="60"/>
                    <a:pt x="116" y="60"/>
                  </a:cubicBezTo>
                  <a:cubicBezTo>
                    <a:pt x="116" y="60"/>
                    <a:pt x="116" y="60"/>
                    <a:pt x="116" y="60"/>
                  </a:cubicBezTo>
                  <a:cubicBezTo>
                    <a:pt x="116" y="59"/>
                    <a:pt x="116" y="59"/>
                    <a:pt x="116" y="59"/>
                  </a:cubicBezTo>
                  <a:cubicBezTo>
                    <a:pt x="116" y="59"/>
                    <a:pt x="116" y="59"/>
                    <a:pt x="116" y="59"/>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4" y="58"/>
                    <a:pt x="114" y="58"/>
                    <a:pt x="113" y="57"/>
                  </a:cubicBezTo>
                  <a:cubicBezTo>
                    <a:pt x="87" y="45"/>
                    <a:pt x="62" y="29"/>
                    <a:pt x="43" y="11"/>
                  </a:cubicBezTo>
                  <a:cubicBezTo>
                    <a:pt x="42" y="11"/>
                    <a:pt x="42" y="11"/>
                    <a:pt x="42" y="11"/>
                  </a:cubicBezTo>
                  <a:cubicBezTo>
                    <a:pt x="34" y="8"/>
                    <a:pt x="25" y="5"/>
                    <a:pt x="17" y="2"/>
                  </a:cubicBezTo>
                  <a:cubicBezTo>
                    <a:pt x="16" y="2"/>
                    <a:pt x="15" y="1"/>
                    <a:pt x="15" y="1"/>
                  </a:cubicBezTo>
                  <a:cubicBezTo>
                    <a:pt x="14"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79"/>
            <p:cNvSpPr>
              <a:spLocks noEditPoints="1"/>
            </p:cNvSpPr>
            <p:nvPr/>
          </p:nvSpPr>
          <p:spPr bwMode="auto">
            <a:xfrm>
              <a:off x="4044" y="1022"/>
              <a:ext cx="236" cy="239"/>
            </a:xfrm>
            <a:custGeom>
              <a:avLst/>
              <a:gdLst>
                <a:gd name="T0" fmla="*/ 37 w 100"/>
                <a:gd name="T1" fmla="*/ 97 h 101"/>
                <a:gd name="T2" fmla="*/ 7 w 100"/>
                <a:gd name="T3" fmla="*/ 88 h 101"/>
                <a:gd name="T4" fmla="*/ 4 w 100"/>
                <a:gd name="T5" fmla="*/ 67 h 101"/>
                <a:gd name="T6" fmla="*/ 6 w 100"/>
                <a:gd name="T7" fmla="*/ 33 h 101"/>
                <a:gd name="T8" fmla="*/ 13 w 100"/>
                <a:gd name="T9" fmla="*/ 20 h 101"/>
                <a:gd name="T10" fmla="*/ 45 w 100"/>
                <a:gd name="T11" fmla="*/ 16 h 101"/>
                <a:gd name="T12" fmla="*/ 75 w 100"/>
                <a:gd name="T13" fmla="*/ 19 h 101"/>
                <a:gd name="T14" fmla="*/ 40 w 100"/>
                <a:gd name="T15" fmla="*/ 48 h 101"/>
                <a:gd name="T16" fmla="*/ 31 w 100"/>
                <a:gd name="T17" fmla="*/ 31 h 101"/>
                <a:gd name="T18" fmla="*/ 20 w 100"/>
                <a:gd name="T19" fmla="*/ 43 h 101"/>
                <a:gd name="T20" fmla="*/ 20 w 100"/>
                <a:gd name="T21" fmla="*/ 46 h 101"/>
                <a:gd name="T22" fmla="*/ 45 w 100"/>
                <a:gd name="T23" fmla="*/ 83 h 101"/>
                <a:gd name="T24" fmla="*/ 87 w 100"/>
                <a:gd name="T25" fmla="*/ 27 h 101"/>
                <a:gd name="T26" fmla="*/ 89 w 100"/>
                <a:gd name="T27" fmla="*/ 48 h 101"/>
                <a:gd name="T28" fmla="*/ 85 w 100"/>
                <a:gd name="T29" fmla="*/ 83 h 101"/>
                <a:gd name="T30" fmla="*/ 66 w 100"/>
                <a:gd name="T31" fmla="*/ 96 h 101"/>
                <a:gd name="T32" fmla="*/ 46 w 100"/>
                <a:gd name="T33" fmla="*/ 66 h 101"/>
                <a:gd name="T34" fmla="*/ 88 w 100"/>
                <a:gd name="T35" fmla="*/ 7 h 101"/>
                <a:gd name="T36" fmla="*/ 94 w 100"/>
                <a:gd name="T37" fmla="*/ 15 h 101"/>
                <a:gd name="T38" fmla="*/ 24 w 100"/>
                <a:gd name="T39" fmla="*/ 45 h 101"/>
                <a:gd name="T40" fmla="*/ 37 w 100"/>
                <a:gd name="T41" fmla="*/ 49 h 101"/>
                <a:gd name="T42" fmla="*/ 46 w 100"/>
                <a:gd name="T43" fmla="*/ 66 h 101"/>
                <a:gd name="T44" fmla="*/ 87 w 100"/>
                <a:gd name="T45" fmla="*/ 3 h 101"/>
                <a:gd name="T46" fmla="*/ 56 w 100"/>
                <a:gd name="T47" fmla="*/ 12 h 101"/>
                <a:gd name="T48" fmla="*/ 22 w 100"/>
                <a:gd name="T49" fmla="*/ 14 h 101"/>
                <a:gd name="T50" fmla="*/ 4 w 100"/>
                <a:gd name="T51" fmla="*/ 23 h 101"/>
                <a:gd name="T52" fmla="*/ 0 w 100"/>
                <a:gd name="T53" fmla="*/ 67 h 101"/>
                <a:gd name="T54" fmla="*/ 4 w 100"/>
                <a:gd name="T55" fmla="*/ 90 h 101"/>
                <a:gd name="T56" fmla="*/ 37 w 100"/>
                <a:gd name="T57" fmla="*/ 101 h 101"/>
                <a:gd name="T58" fmla="*/ 67 w 100"/>
                <a:gd name="T59" fmla="*/ 100 h 101"/>
                <a:gd name="T60" fmla="*/ 88 w 100"/>
                <a:gd name="T61" fmla="*/ 85 h 101"/>
                <a:gd name="T62" fmla="*/ 93 w 100"/>
                <a:gd name="T63" fmla="*/ 48 h 101"/>
                <a:gd name="T64" fmla="*/ 93 w 100"/>
                <a:gd name="T65" fmla="*/ 32 h 101"/>
                <a:gd name="T66" fmla="*/ 90 w 100"/>
                <a:gd name="T67" fmla="*/ 25 h 101"/>
                <a:gd name="T68" fmla="*/ 100 w 100"/>
                <a:gd name="T69" fmla="*/ 14 h 101"/>
                <a:gd name="T70" fmla="*/ 93 w 100"/>
                <a:gd name="T71" fmla="*/ 9 h 101"/>
                <a:gd name="T72" fmla="*/ 89 w 100"/>
                <a:gd name="T7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101">
                  <a:moveTo>
                    <a:pt x="50" y="97"/>
                  </a:moveTo>
                  <a:cubicBezTo>
                    <a:pt x="46" y="97"/>
                    <a:pt x="41" y="97"/>
                    <a:pt x="37" y="97"/>
                  </a:cubicBezTo>
                  <a:cubicBezTo>
                    <a:pt x="32" y="97"/>
                    <a:pt x="25" y="97"/>
                    <a:pt x="20" y="95"/>
                  </a:cubicBezTo>
                  <a:cubicBezTo>
                    <a:pt x="15" y="94"/>
                    <a:pt x="10" y="92"/>
                    <a:pt x="7" y="88"/>
                  </a:cubicBezTo>
                  <a:cubicBezTo>
                    <a:pt x="4" y="84"/>
                    <a:pt x="3" y="79"/>
                    <a:pt x="3" y="73"/>
                  </a:cubicBezTo>
                  <a:cubicBezTo>
                    <a:pt x="3" y="71"/>
                    <a:pt x="4" y="69"/>
                    <a:pt x="4" y="67"/>
                  </a:cubicBezTo>
                  <a:cubicBezTo>
                    <a:pt x="4" y="62"/>
                    <a:pt x="4" y="53"/>
                    <a:pt x="5" y="45"/>
                  </a:cubicBezTo>
                  <a:cubicBezTo>
                    <a:pt x="5" y="40"/>
                    <a:pt x="5" y="36"/>
                    <a:pt x="6" y="33"/>
                  </a:cubicBezTo>
                  <a:cubicBezTo>
                    <a:pt x="6" y="29"/>
                    <a:pt x="7" y="27"/>
                    <a:pt x="8" y="25"/>
                  </a:cubicBezTo>
                  <a:cubicBezTo>
                    <a:pt x="9" y="23"/>
                    <a:pt x="10" y="22"/>
                    <a:pt x="13" y="20"/>
                  </a:cubicBezTo>
                  <a:cubicBezTo>
                    <a:pt x="17" y="19"/>
                    <a:pt x="22" y="17"/>
                    <a:pt x="28" y="17"/>
                  </a:cubicBezTo>
                  <a:cubicBezTo>
                    <a:pt x="33" y="16"/>
                    <a:pt x="39" y="16"/>
                    <a:pt x="45" y="16"/>
                  </a:cubicBezTo>
                  <a:cubicBezTo>
                    <a:pt x="50" y="16"/>
                    <a:pt x="54" y="16"/>
                    <a:pt x="56" y="16"/>
                  </a:cubicBezTo>
                  <a:cubicBezTo>
                    <a:pt x="66" y="16"/>
                    <a:pt x="70" y="17"/>
                    <a:pt x="75" y="19"/>
                  </a:cubicBezTo>
                  <a:cubicBezTo>
                    <a:pt x="66" y="30"/>
                    <a:pt x="57" y="43"/>
                    <a:pt x="46" y="60"/>
                  </a:cubicBezTo>
                  <a:cubicBezTo>
                    <a:pt x="44" y="56"/>
                    <a:pt x="42" y="52"/>
                    <a:pt x="40" y="48"/>
                  </a:cubicBezTo>
                  <a:cubicBezTo>
                    <a:pt x="37" y="42"/>
                    <a:pt x="35" y="36"/>
                    <a:pt x="33" y="33"/>
                  </a:cubicBezTo>
                  <a:cubicBezTo>
                    <a:pt x="31" y="31"/>
                    <a:pt x="31" y="31"/>
                    <a:pt x="31" y="31"/>
                  </a:cubicBezTo>
                  <a:cubicBezTo>
                    <a:pt x="30" y="33"/>
                    <a:pt x="30" y="33"/>
                    <a:pt x="30" y="33"/>
                  </a:cubicBezTo>
                  <a:cubicBezTo>
                    <a:pt x="27" y="37"/>
                    <a:pt x="24" y="40"/>
                    <a:pt x="20" y="43"/>
                  </a:cubicBezTo>
                  <a:cubicBezTo>
                    <a:pt x="19" y="45"/>
                    <a:pt x="19" y="45"/>
                    <a:pt x="19" y="45"/>
                  </a:cubicBezTo>
                  <a:cubicBezTo>
                    <a:pt x="20" y="46"/>
                    <a:pt x="20" y="46"/>
                    <a:pt x="20" y="46"/>
                  </a:cubicBezTo>
                  <a:cubicBezTo>
                    <a:pt x="25" y="52"/>
                    <a:pt x="39" y="69"/>
                    <a:pt x="44" y="80"/>
                  </a:cubicBezTo>
                  <a:cubicBezTo>
                    <a:pt x="45" y="83"/>
                    <a:pt x="45" y="83"/>
                    <a:pt x="45" y="83"/>
                  </a:cubicBezTo>
                  <a:cubicBezTo>
                    <a:pt x="47" y="80"/>
                    <a:pt x="47" y="80"/>
                    <a:pt x="47" y="80"/>
                  </a:cubicBezTo>
                  <a:cubicBezTo>
                    <a:pt x="59" y="62"/>
                    <a:pt x="73" y="44"/>
                    <a:pt x="87" y="27"/>
                  </a:cubicBezTo>
                  <a:cubicBezTo>
                    <a:pt x="88" y="28"/>
                    <a:pt x="89" y="29"/>
                    <a:pt x="89" y="32"/>
                  </a:cubicBezTo>
                  <a:cubicBezTo>
                    <a:pt x="89" y="38"/>
                    <a:pt x="89" y="43"/>
                    <a:pt x="89" y="48"/>
                  </a:cubicBezTo>
                  <a:cubicBezTo>
                    <a:pt x="89" y="56"/>
                    <a:pt x="89" y="64"/>
                    <a:pt x="88" y="74"/>
                  </a:cubicBezTo>
                  <a:cubicBezTo>
                    <a:pt x="87" y="78"/>
                    <a:pt x="86" y="81"/>
                    <a:pt x="85" y="83"/>
                  </a:cubicBezTo>
                  <a:cubicBezTo>
                    <a:pt x="84" y="85"/>
                    <a:pt x="82" y="88"/>
                    <a:pt x="79" y="90"/>
                  </a:cubicBezTo>
                  <a:cubicBezTo>
                    <a:pt x="76" y="93"/>
                    <a:pt x="71" y="95"/>
                    <a:pt x="66" y="96"/>
                  </a:cubicBezTo>
                  <a:cubicBezTo>
                    <a:pt x="61" y="97"/>
                    <a:pt x="56" y="97"/>
                    <a:pt x="50" y="97"/>
                  </a:cubicBezTo>
                  <a:moveTo>
                    <a:pt x="46" y="66"/>
                  </a:moveTo>
                  <a:cubicBezTo>
                    <a:pt x="48" y="64"/>
                    <a:pt x="48" y="64"/>
                    <a:pt x="48" y="64"/>
                  </a:cubicBezTo>
                  <a:cubicBezTo>
                    <a:pt x="64" y="40"/>
                    <a:pt x="74" y="24"/>
                    <a:pt x="88" y="7"/>
                  </a:cubicBezTo>
                  <a:cubicBezTo>
                    <a:pt x="89" y="9"/>
                    <a:pt x="89" y="10"/>
                    <a:pt x="90" y="11"/>
                  </a:cubicBezTo>
                  <a:cubicBezTo>
                    <a:pt x="91" y="12"/>
                    <a:pt x="93" y="13"/>
                    <a:pt x="94" y="15"/>
                  </a:cubicBezTo>
                  <a:cubicBezTo>
                    <a:pt x="76" y="34"/>
                    <a:pt x="60" y="54"/>
                    <a:pt x="46" y="76"/>
                  </a:cubicBezTo>
                  <a:cubicBezTo>
                    <a:pt x="40" y="65"/>
                    <a:pt x="29" y="51"/>
                    <a:pt x="24" y="45"/>
                  </a:cubicBezTo>
                  <a:cubicBezTo>
                    <a:pt x="26" y="42"/>
                    <a:pt x="29" y="40"/>
                    <a:pt x="31" y="37"/>
                  </a:cubicBezTo>
                  <a:cubicBezTo>
                    <a:pt x="33" y="40"/>
                    <a:pt x="35" y="45"/>
                    <a:pt x="37" y="49"/>
                  </a:cubicBezTo>
                  <a:cubicBezTo>
                    <a:pt x="40" y="55"/>
                    <a:pt x="42" y="60"/>
                    <a:pt x="45" y="64"/>
                  </a:cubicBezTo>
                  <a:cubicBezTo>
                    <a:pt x="46" y="66"/>
                    <a:pt x="46" y="66"/>
                    <a:pt x="46" y="66"/>
                  </a:cubicBezTo>
                  <a:moveTo>
                    <a:pt x="89" y="0"/>
                  </a:moveTo>
                  <a:cubicBezTo>
                    <a:pt x="87" y="3"/>
                    <a:pt x="87" y="3"/>
                    <a:pt x="87" y="3"/>
                  </a:cubicBezTo>
                  <a:cubicBezTo>
                    <a:pt x="83" y="7"/>
                    <a:pt x="80" y="11"/>
                    <a:pt x="77" y="16"/>
                  </a:cubicBezTo>
                  <a:cubicBezTo>
                    <a:pt x="72" y="14"/>
                    <a:pt x="67" y="13"/>
                    <a:pt x="56" y="12"/>
                  </a:cubicBezTo>
                  <a:cubicBezTo>
                    <a:pt x="54" y="12"/>
                    <a:pt x="50" y="12"/>
                    <a:pt x="45" y="12"/>
                  </a:cubicBezTo>
                  <a:cubicBezTo>
                    <a:pt x="38" y="12"/>
                    <a:pt x="29" y="12"/>
                    <a:pt x="22" y="14"/>
                  </a:cubicBezTo>
                  <a:cubicBezTo>
                    <a:pt x="18" y="15"/>
                    <a:pt x="14" y="16"/>
                    <a:pt x="11" y="17"/>
                  </a:cubicBezTo>
                  <a:cubicBezTo>
                    <a:pt x="8" y="19"/>
                    <a:pt x="6" y="21"/>
                    <a:pt x="4" y="23"/>
                  </a:cubicBezTo>
                  <a:cubicBezTo>
                    <a:pt x="3" y="26"/>
                    <a:pt x="3" y="29"/>
                    <a:pt x="2" y="32"/>
                  </a:cubicBezTo>
                  <a:cubicBezTo>
                    <a:pt x="1" y="43"/>
                    <a:pt x="1" y="60"/>
                    <a:pt x="0" y="67"/>
                  </a:cubicBezTo>
                  <a:cubicBezTo>
                    <a:pt x="0" y="69"/>
                    <a:pt x="0" y="71"/>
                    <a:pt x="0" y="73"/>
                  </a:cubicBezTo>
                  <a:cubicBezTo>
                    <a:pt x="0" y="79"/>
                    <a:pt x="1" y="85"/>
                    <a:pt x="4" y="90"/>
                  </a:cubicBezTo>
                  <a:cubicBezTo>
                    <a:pt x="8" y="95"/>
                    <a:pt x="13" y="97"/>
                    <a:pt x="19" y="99"/>
                  </a:cubicBezTo>
                  <a:cubicBezTo>
                    <a:pt x="25" y="100"/>
                    <a:pt x="31" y="101"/>
                    <a:pt x="37" y="101"/>
                  </a:cubicBezTo>
                  <a:cubicBezTo>
                    <a:pt x="41" y="101"/>
                    <a:pt x="46" y="101"/>
                    <a:pt x="50" y="101"/>
                  </a:cubicBezTo>
                  <a:cubicBezTo>
                    <a:pt x="56" y="101"/>
                    <a:pt x="62" y="101"/>
                    <a:pt x="67" y="100"/>
                  </a:cubicBezTo>
                  <a:cubicBezTo>
                    <a:pt x="72" y="99"/>
                    <a:pt x="77" y="97"/>
                    <a:pt x="81" y="93"/>
                  </a:cubicBezTo>
                  <a:cubicBezTo>
                    <a:pt x="85" y="90"/>
                    <a:pt x="87" y="88"/>
                    <a:pt x="88" y="85"/>
                  </a:cubicBezTo>
                  <a:cubicBezTo>
                    <a:pt x="90" y="82"/>
                    <a:pt x="90" y="79"/>
                    <a:pt x="91" y="75"/>
                  </a:cubicBezTo>
                  <a:cubicBezTo>
                    <a:pt x="93" y="65"/>
                    <a:pt x="93" y="56"/>
                    <a:pt x="93" y="48"/>
                  </a:cubicBezTo>
                  <a:cubicBezTo>
                    <a:pt x="93" y="43"/>
                    <a:pt x="93" y="38"/>
                    <a:pt x="93" y="32"/>
                  </a:cubicBezTo>
                  <a:cubicBezTo>
                    <a:pt x="93" y="32"/>
                    <a:pt x="93" y="32"/>
                    <a:pt x="93" y="32"/>
                  </a:cubicBezTo>
                  <a:cubicBezTo>
                    <a:pt x="93" y="32"/>
                    <a:pt x="93" y="32"/>
                    <a:pt x="93" y="32"/>
                  </a:cubicBezTo>
                  <a:cubicBezTo>
                    <a:pt x="92" y="28"/>
                    <a:pt x="91" y="26"/>
                    <a:pt x="90" y="25"/>
                  </a:cubicBezTo>
                  <a:cubicBezTo>
                    <a:pt x="93" y="22"/>
                    <a:pt x="95" y="19"/>
                    <a:pt x="98" y="16"/>
                  </a:cubicBezTo>
                  <a:cubicBezTo>
                    <a:pt x="100" y="14"/>
                    <a:pt x="100" y="14"/>
                    <a:pt x="100" y="14"/>
                  </a:cubicBezTo>
                  <a:cubicBezTo>
                    <a:pt x="98" y="13"/>
                    <a:pt x="98" y="13"/>
                    <a:pt x="98" y="13"/>
                  </a:cubicBezTo>
                  <a:cubicBezTo>
                    <a:pt x="96" y="11"/>
                    <a:pt x="94" y="10"/>
                    <a:pt x="93" y="9"/>
                  </a:cubicBezTo>
                  <a:cubicBezTo>
                    <a:pt x="92" y="7"/>
                    <a:pt x="91" y="6"/>
                    <a:pt x="90" y="3"/>
                  </a:cubicBezTo>
                  <a:cubicBezTo>
                    <a:pt x="89" y="0"/>
                    <a:pt x="89" y="0"/>
                    <a:pt x="8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80"/>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81"/>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82"/>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83"/>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84"/>
            <p:cNvSpPr>
              <a:spLocks noEditPoints="1"/>
            </p:cNvSpPr>
            <p:nvPr/>
          </p:nvSpPr>
          <p:spPr bwMode="auto">
            <a:xfrm>
              <a:off x="2803" y="724"/>
              <a:ext cx="277" cy="433"/>
            </a:xfrm>
            <a:custGeom>
              <a:avLst/>
              <a:gdLst>
                <a:gd name="T0" fmla="*/ 78 w 117"/>
                <a:gd name="T1" fmla="*/ 178 h 183"/>
                <a:gd name="T2" fmla="*/ 91 w 117"/>
                <a:gd name="T3" fmla="*/ 179 h 183"/>
                <a:gd name="T4" fmla="*/ 86 w 117"/>
                <a:gd name="T5" fmla="*/ 178 h 183"/>
                <a:gd name="T6" fmla="*/ 94 w 117"/>
                <a:gd name="T7" fmla="*/ 179 h 183"/>
                <a:gd name="T8" fmla="*/ 64 w 117"/>
                <a:gd name="T9" fmla="*/ 174 h 183"/>
                <a:gd name="T10" fmla="*/ 100 w 117"/>
                <a:gd name="T11" fmla="*/ 178 h 183"/>
                <a:gd name="T12" fmla="*/ 106 w 117"/>
                <a:gd name="T13" fmla="*/ 175 h 183"/>
                <a:gd name="T14" fmla="*/ 57 w 117"/>
                <a:gd name="T15" fmla="*/ 172 h 183"/>
                <a:gd name="T16" fmla="*/ 11 w 117"/>
                <a:gd name="T17" fmla="*/ 167 h 183"/>
                <a:gd name="T18" fmla="*/ 47 w 117"/>
                <a:gd name="T19" fmla="*/ 169 h 183"/>
                <a:gd name="T20" fmla="*/ 18 w 117"/>
                <a:gd name="T21" fmla="*/ 164 h 183"/>
                <a:gd name="T22" fmla="*/ 41 w 117"/>
                <a:gd name="T23" fmla="*/ 157 h 183"/>
                <a:gd name="T24" fmla="*/ 32 w 117"/>
                <a:gd name="T25" fmla="*/ 157 h 183"/>
                <a:gd name="T26" fmla="*/ 35 w 117"/>
                <a:gd name="T27" fmla="*/ 157 h 183"/>
                <a:gd name="T28" fmla="*/ 12 w 117"/>
                <a:gd name="T29" fmla="*/ 151 h 183"/>
                <a:gd name="T30" fmla="*/ 5 w 117"/>
                <a:gd name="T31" fmla="*/ 154 h 183"/>
                <a:gd name="T32" fmla="*/ 6 w 117"/>
                <a:gd name="T33" fmla="*/ 142 h 183"/>
                <a:gd name="T34" fmla="*/ 86 w 117"/>
                <a:gd name="T35" fmla="*/ 103 h 183"/>
                <a:gd name="T36" fmla="*/ 73 w 117"/>
                <a:gd name="T37" fmla="*/ 112 h 183"/>
                <a:gd name="T38" fmla="*/ 66 w 117"/>
                <a:gd name="T39" fmla="*/ 102 h 183"/>
                <a:gd name="T40" fmla="*/ 12 w 117"/>
                <a:gd name="T41" fmla="*/ 103 h 183"/>
                <a:gd name="T42" fmla="*/ 10 w 117"/>
                <a:gd name="T43" fmla="*/ 111 h 183"/>
                <a:gd name="T44" fmla="*/ 19 w 117"/>
                <a:gd name="T45" fmla="*/ 102 h 183"/>
                <a:gd name="T46" fmla="*/ 30 w 117"/>
                <a:gd name="T47" fmla="*/ 101 h 183"/>
                <a:gd name="T48" fmla="*/ 102 w 117"/>
                <a:gd name="T49" fmla="*/ 56 h 183"/>
                <a:gd name="T50" fmla="*/ 84 w 117"/>
                <a:gd name="T51" fmla="*/ 53 h 183"/>
                <a:gd name="T52" fmla="*/ 80 w 117"/>
                <a:gd name="T53" fmla="*/ 63 h 183"/>
                <a:gd name="T54" fmla="*/ 89 w 117"/>
                <a:gd name="T55" fmla="*/ 60 h 183"/>
                <a:gd name="T56" fmla="*/ 76 w 117"/>
                <a:gd name="T57" fmla="*/ 52 h 183"/>
                <a:gd name="T58" fmla="*/ 103 w 117"/>
                <a:gd name="T59" fmla="*/ 52 h 183"/>
                <a:gd name="T60" fmla="*/ 97 w 117"/>
                <a:gd name="T61" fmla="*/ 49 h 183"/>
                <a:gd name="T62" fmla="*/ 72 w 117"/>
                <a:gd name="T63" fmla="*/ 48 h 183"/>
                <a:gd name="T64" fmla="*/ 53 w 117"/>
                <a:gd name="T65" fmla="*/ 46 h 183"/>
                <a:gd name="T66" fmla="*/ 73 w 117"/>
                <a:gd name="T67" fmla="*/ 37 h 183"/>
                <a:gd name="T68" fmla="*/ 54 w 117"/>
                <a:gd name="T69" fmla="*/ 50 h 183"/>
                <a:gd name="T70" fmla="*/ 66 w 117"/>
                <a:gd name="T71" fmla="*/ 36 h 183"/>
                <a:gd name="T72" fmla="*/ 65 w 117"/>
                <a:gd name="T73" fmla="*/ 46 h 183"/>
                <a:gd name="T74" fmla="*/ 30 w 117"/>
                <a:gd name="T75" fmla="*/ 79 h 183"/>
                <a:gd name="T76" fmla="*/ 62 w 117"/>
                <a:gd name="T77" fmla="*/ 4 h 183"/>
                <a:gd name="T78" fmla="*/ 75 w 117"/>
                <a:gd name="T79" fmla="*/ 33 h 183"/>
                <a:gd name="T80" fmla="*/ 49 w 117"/>
                <a:gd name="T81" fmla="*/ 54 h 183"/>
                <a:gd name="T82" fmla="*/ 57 w 117"/>
                <a:gd name="T83" fmla="*/ 81 h 183"/>
                <a:gd name="T84" fmla="*/ 58 w 117"/>
                <a:gd name="T85" fmla="*/ 98 h 183"/>
                <a:gd name="T86" fmla="*/ 54 w 117"/>
                <a:gd name="T87" fmla="*/ 114 h 183"/>
                <a:gd name="T88" fmla="*/ 83 w 117"/>
                <a:gd name="T89" fmla="*/ 142 h 183"/>
                <a:gd name="T90" fmla="*/ 34 w 117"/>
                <a:gd name="T91" fmla="*/ 153 h 183"/>
                <a:gd name="T92" fmla="*/ 25 w 117"/>
                <a:gd name="T93" fmla="*/ 120 h 183"/>
                <a:gd name="T94" fmla="*/ 33 w 117"/>
                <a:gd name="T95" fmla="*/ 98 h 183"/>
                <a:gd name="T96" fmla="*/ 32 w 117"/>
                <a:gd name="T97" fmla="*/ 97 h 183"/>
                <a:gd name="T98" fmla="*/ 22 w 117"/>
                <a:gd name="T99" fmla="*/ 32 h 183"/>
                <a:gd name="T100" fmla="*/ 7 w 117"/>
                <a:gd name="T101" fmla="*/ 115 h 183"/>
                <a:gd name="T102" fmla="*/ 10 w 117"/>
                <a:gd name="T103" fmla="*/ 117 h 183"/>
                <a:gd name="T104" fmla="*/ 4 w 117"/>
                <a:gd name="T105" fmla="*/ 132 h 183"/>
                <a:gd name="T106" fmla="*/ 8 w 117"/>
                <a:gd name="T107" fmla="*/ 170 h 183"/>
                <a:gd name="T108" fmla="*/ 36 w 117"/>
                <a:gd name="T109" fmla="*/ 173 h 183"/>
                <a:gd name="T110" fmla="*/ 111 w 117"/>
                <a:gd name="T111" fmla="*/ 180 h 183"/>
                <a:gd name="T112" fmla="*/ 111 w 117"/>
                <a:gd name="T113" fmla="*/ 136 h 183"/>
                <a:gd name="T114" fmla="*/ 50 w 117"/>
                <a:gd name="T115" fmla="*/ 130 h 183"/>
                <a:gd name="T116" fmla="*/ 87 w 117"/>
                <a:gd name="T117" fmla="*/ 116 h 183"/>
                <a:gd name="T118" fmla="*/ 90 w 117"/>
                <a:gd name="T119" fmla="*/ 95 h 183"/>
                <a:gd name="T120" fmla="*/ 55 w 117"/>
                <a:gd name="T121" fmla="*/ 64 h 183"/>
                <a:gd name="T122" fmla="*/ 73 w 117"/>
                <a:gd name="T123" fmla="*/ 60 h 183"/>
                <a:gd name="T124" fmla="*/ 104 w 117"/>
                <a:gd name="T125"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183">
                  <a:moveTo>
                    <a:pt x="78" y="178"/>
                  </a:moveTo>
                  <a:cubicBezTo>
                    <a:pt x="77" y="178"/>
                    <a:pt x="75" y="177"/>
                    <a:pt x="74" y="177"/>
                  </a:cubicBezTo>
                  <a:cubicBezTo>
                    <a:pt x="75" y="173"/>
                    <a:pt x="77" y="170"/>
                    <a:pt x="79" y="166"/>
                  </a:cubicBezTo>
                  <a:cubicBezTo>
                    <a:pt x="79" y="165"/>
                    <a:pt x="79" y="165"/>
                    <a:pt x="79" y="165"/>
                  </a:cubicBezTo>
                  <a:cubicBezTo>
                    <a:pt x="79" y="165"/>
                    <a:pt x="79" y="165"/>
                    <a:pt x="79" y="165"/>
                  </a:cubicBezTo>
                  <a:cubicBezTo>
                    <a:pt x="81" y="165"/>
                    <a:pt x="82" y="166"/>
                    <a:pt x="84" y="166"/>
                  </a:cubicBezTo>
                  <a:cubicBezTo>
                    <a:pt x="82" y="170"/>
                    <a:pt x="80" y="174"/>
                    <a:pt x="78" y="178"/>
                  </a:cubicBezTo>
                  <a:moveTo>
                    <a:pt x="86" y="178"/>
                  </a:moveTo>
                  <a:cubicBezTo>
                    <a:pt x="87" y="178"/>
                    <a:pt x="87" y="178"/>
                    <a:pt x="87" y="178"/>
                  </a:cubicBezTo>
                  <a:cubicBezTo>
                    <a:pt x="89" y="174"/>
                    <a:pt x="92" y="170"/>
                    <a:pt x="94" y="166"/>
                  </a:cubicBezTo>
                  <a:cubicBezTo>
                    <a:pt x="94" y="165"/>
                    <a:pt x="94" y="165"/>
                    <a:pt x="94" y="165"/>
                  </a:cubicBezTo>
                  <a:cubicBezTo>
                    <a:pt x="96" y="165"/>
                    <a:pt x="97" y="165"/>
                    <a:pt x="98" y="165"/>
                  </a:cubicBezTo>
                  <a:cubicBezTo>
                    <a:pt x="96" y="169"/>
                    <a:pt x="94" y="174"/>
                    <a:pt x="91" y="179"/>
                  </a:cubicBezTo>
                  <a:cubicBezTo>
                    <a:pt x="91" y="179"/>
                    <a:pt x="91" y="179"/>
                    <a:pt x="91" y="179"/>
                  </a:cubicBezTo>
                  <a:cubicBezTo>
                    <a:pt x="87" y="179"/>
                    <a:pt x="84" y="179"/>
                    <a:pt x="80" y="178"/>
                  </a:cubicBezTo>
                  <a:cubicBezTo>
                    <a:pt x="82" y="174"/>
                    <a:pt x="84" y="170"/>
                    <a:pt x="86" y="166"/>
                  </a:cubicBezTo>
                  <a:cubicBezTo>
                    <a:pt x="86" y="166"/>
                    <a:pt x="87" y="166"/>
                    <a:pt x="87" y="166"/>
                  </a:cubicBezTo>
                  <a:cubicBezTo>
                    <a:pt x="89" y="166"/>
                    <a:pt x="90" y="166"/>
                    <a:pt x="92" y="166"/>
                  </a:cubicBezTo>
                  <a:cubicBezTo>
                    <a:pt x="90" y="169"/>
                    <a:pt x="88" y="173"/>
                    <a:pt x="86" y="177"/>
                  </a:cubicBezTo>
                  <a:cubicBezTo>
                    <a:pt x="85" y="178"/>
                    <a:pt x="86" y="178"/>
                    <a:pt x="86" y="178"/>
                  </a:cubicBezTo>
                  <a:cubicBezTo>
                    <a:pt x="86" y="178"/>
                    <a:pt x="86" y="178"/>
                    <a:pt x="86" y="178"/>
                  </a:cubicBezTo>
                  <a:moveTo>
                    <a:pt x="72" y="176"/>
                  </a:moveTo>
                  <a:cubicBezTo>
                    <a:pt x="70" y="176"/>
                    <a:pt x="68" y="175"/>
                    <a:pt x="65" y="175"/>
                  </a:cubicBezTo>
                  <a:cubicBezTo>
                    <a:pt x="68" y="171"/>
                    <a:pt x="70" y="168"/>
                    <a:pt x="73" y="164"/>
                  </a:cubicBezTo>
                  <a:cubicBezTo>
                    <a:pt x="73" y="164"/>
                    <a:pt x="73" y="164"/>
                    <a:pt x="73" y="164"/>
                  </a:cubicBezTo>
                  <a:cubicBezTo>
                    <a:pt x="74" y="164"/>
                    <a:pt x="76" y="165"/>
                    <a:pt x="77" y="165"/>
                  </a:cubicBezTo>
                  <a:cubicBezTo>
                    <a:pt x="75" y="169"/>
                    <a:pt x="74" y="173"/>
                    <a:pt x="72" y="176"/>
                  </a:cubicBezTo>
                  <a:moveTo>
                    <a:pt x="94" y="179"/>
                  </a:moveTo>
                  <a:cubicBezTo>
                    <a:pt x="96" y="174"/>
                    <a:pt x="98" y="169"/>
                    <a:pt x="101" y="164"/>
                  </a:cubicBezTo>
                  <a:cubicBezTo>
                    <a:pt x="102" y="164"/>
                    <a:pt x="104" y="164"/>
                    <a:pt x="105" y="163"/>
                  </a:cubicBezTo>
                  <a:cubicBezTo>
                    <a:pt x="103" y="168"/>
                    <a:pt x="101" y="172"/>
                    <a:pt x="99" y="177"/>
                  </a:cubicBezTo>
                  <a:cubicBezTo>
                    <a:pt x="98" y="178"/>
                    <a:pt x="99" y="178"/>
                    <a:pt x="99" y="178"/>
                  </a:cubicBezTo>
                  <a:cubicBezTo>
                    <a:pt x="100" y="178"/>
                    <a:pt x="100" y="178"/>
                    <a:pt x="100" y="178"/>
                  </a:cubicBezTo>
                  <a:cubicBezTo>
                    <a:pt x="98" y="179"/>
                    <a:pt x="96" y="179"/>
                    <a:pt x="94" y="179"/>
                  </a:cubicBezTo>
                  <a:moveTo>
                    <a:pt x="64" y="174"/>
                  </a:moveTo>
                  <a:cubicBezTo>
                    <a:pt x="62" y="173"/>
                    <a:pt x="61" y="173"/>
                    <a:pt x="59" y="172"/>
                  </a:cubicBezTo>
                  <a:cubicBezTo>
                    <a:pt x="61" y="169"/>
                    <a:pt x="63" y="165"/>
                    <a:pt x="65" y="162"/>
                  </a:cubicBezTo>
                  <a:cubicBezTo>
                    <a:pt x="66" y="162"/>
                    <a:pt x="66" y="163"/>
                    <a:pt x="67" y="163"/>
                  </a:cubicBezTo>
                  <a:cubicBezTo>
                    <a:pt x="68" y="163"/>
                    <a:pt x="69" y="163"/>
                    <a:pt x="71" y="164"/>
                  </a:cubicBezTo>
                  <a:cubicBezTo>
                    <a:pt x="68" y="167"/>
                    <a:pt x="66" y="170"/>
                    <a:pt x="64" y="174"/>
                  </a:cubicBezTo>
                  <a:moveTo>
                    <a:pt x="100" y="178"/>
                  </a:moveTo>
                  <a:cubicBezTo>
                    <a:pt x="100" y="178"/>
                    <a:pt x="100" y="178"/>
                    <a:pt x="100" y="178"/>
                  </a:cubicBezTo>
                  <a:cubicBezTo>
                    <a:pt x="103" y="173"/>
                    <a:pt x="105" y="167"/>
                    <a:pt x="108" y="162"/>
                  </a:cubicBezTo>
                  <a:cubicBezTo>
                    <a:pt x="108" y="162"/>
                    <a:pt x="108" y="162"/>
                    <a:pt x="108" y="162"/>
                  </a:cubicBezTo>
                  <a:cubicBezTo>
                    <a:pt x="110" y="162"/>
                    <a:pt x="111" y="161"/>
                    <a:pt x="113" y="161"/>
                  </a:cubicBezTo>
                  <a:cubicBezTo>
                    <a:pt x="112" y="161"/>
                    <a:pt x="112" y="161"/>
                    <a:pt x="112" y="161"/>
                  </a:cubicBezTo>
                  <a:cubicBezTo>
                    <a:pt x="112" y="161"/>
                    <a:pt x="112" y="161"/>
                    <a:pt x="112" y="161"/>
                  </a:cubicBezTo>
                  <a:cubicBezTo>
                    <a:pt x="112" y="161"/>
                    <a:pt x="112" y="161"/>
                    <a:pt x="112" y="161"/>
                  </a:cubicBezTo>
                  <a:cubicBezTo>
                    <a:pt x="110" y="166"/>
                    <a:pt x="108" y="171"/>
                    <a:pt x="106" y="175"/>
                  </a:cubicBezTo>
                  <a:cubicBezTo>
                    <a:pt x="105" y="176"/>
                    <a:pt x="106" y="176"/>
                    <a:pt x="106" y="177"/>
                  </a:cubicBezTo>
                  <a:cubicBezTo>
                    <a:pt x="106" y="177"/>
                    <a:pt x="106" y="177"/>
                    <a:pt x="107" y="177"/>
                  </a:cubicBezTo>
                  <a:cubicBezTo>
                    <a:pt x="107" y="177"/>
                    <a:pt x="107" y="176"/>
                    <a:pt x="107" y="176"/>
                  </a:cubicBezTo>
                  <a:cubicBezTo>
                    <a:pt x="109" y="174"/>
                    <a:pt x="110" y="171"/>
                    <a:pt x="111" y="169"/>
                  </a:cubicBezTo>
                  <a:cubicBezTo>
                    <a:pt x="110" y="171"/>
                    <a:pt x="110" y="173"/>
                    <a:pt x="109" y="176"/>
                  </a:cubicBezTo>
                  <a:cubicBezTo>
                    <a:pt x="106" y="177"/>
                    <a:pt x="103" y="178"/>
                    <a:pt x="100" y="178"/>
                  </a:cubicBezTo>
                  <a:moveTo>
                    <a:pt x="57" y="172"/>
                  </a:moveTo>
                  <a:cubicBezTo>
                    <a:pt x="55" y="171"/>
                    <a:pt x="52" y="170"/>
                    <a:pt x="50" y="170"/>
                  </a:cubicBezTo>
                  <a:cubicBezTo>
                    <a:pt x="51" y="166"/>
                    <a:pt x="53" y="163"/>
                    <a:pt x="55" y="160"/>
                  </a:cubicBezTo>
                  <a:cubicBezTo>
                    <a:pt x="55" y="160"/>
                    <a:pt x="55" y="160"/>
                    <a:pt x="55" y="160"/>
                  </a:cubicBezTo>
                  <a:cubicBezTo>
                    <a:pt x="58" y="160"/>
                    <a:pt x="60" y="161"/>
                    <a:pt x="63" y="162"/>
                  </a:cubicBezTo>
                  <a:cubicBezTo>
                    <a:pt x="61" y="165"/>
                    <a:pt x="59" y="168"/>
                    <a:pt x="57" y="172"/>
                  </a:cubicBezTo>
                  <a:moveTo>
                    <a:pt x="13" y="172"/>
                  </a:moveTo>
                  <a:cubicBezTo>
                    <a:pt x="13" y="170"/>
                    <a:pt x="12" y="169"/>
                    <a:pt x="11" y="167"/>
                  </a:cubicBezTo>
                  <a:cubicBezTo>
                    <a:pt x="11" y="167"/>
                    <a:pt x="10" y="167"/>
                    <a:pt x="10" y="166"/>
                  </a:cubicBezTo>
                  <a:cubicBezTo>
                    <a:pt x="11" y="163"/>
                    <a:pt x="13" y="161"/>
                    <a:pt x="14" y="160"/>
                  </a:cubicBezTo>
                  <a:cubicBezTo>
                    <a:pt x="15" y="159"/>
                    <a:pt x="15" y="159"/>
                    <a:pt x="15" y="159"/>
                  </a:cubicBezTo>
                  <a:cubicBezTo>
                    <a:pt x="14" y="164"/>
                    <a:pt x="14" y="167"/>
                    <a:pt x="13" y="172"/>
                  </a:cubicBezTo>
                  <a:moveTo>
                    <a:pt x="48" y="169"/>
                  </a:moveTo>
                  <a:cubicBezTo>
                    <a:pt x="47" y="169"/>
                    <a:pt x="47" y="169"/>
                    <a:pt x="47" y="169"/>
                  </a:cubicBezTo>
                  <a:cubicBezTo>
                    <a:pt x="47" y="169"/>
                    <a:pt x="47" y="169"/>
                    <a:pt x="47" y="169"/>
                  </a:cubicBezTo>
                  <a:cubicBezTo>
                    <a:pt x="46" y="169"/>
                    <a:pt x="45" y="169"/>
                    <a:pt x="44" y="169"/>
                  </a:cubicBezTo>
                  <a:cubicBezTo>
                    <a:pt x="45" y="165"/>
                    <a:pt x="47" y="162"/>
                    <a:pt x="50" y="159"/>
                  </a:cubicBezTo>
                  <a:cubicBezTo>
                    <a:pt x="50" y="158"/>
                    <a:pt x="50" y="158"/>
                    <a:pt x="50" y="158"/>
                  </a:cubicBezTo>
                  <a:cubicBezTo>
                    <a:pt x="51" y="159"/>
                    <a:pt x="52" y="159"/>
                    <a:pt x="53" y="159"/>
                  </a:cubicBezTo>
                  <a:cubicBezTo>
                    <a:pt x="51" y="162"/>
                    <a:pt x="50" y="166"/>
                    <a:pt x="48" y="169"/>
                  </a:cubicBezTo>
                  <a:moveTo>
                    <a:pt x="17" y="174"/>
                  </a:moveTo>
                  <a:cubicBezTo>
                    <a:pt x="18" y="170"/>
                    <a:pt x="18" y="167"/>
                    <a:pt x="18" y="164"/>
                  </a:cubicBezTo>
                  <a:cubicBezTo>
                    <a:pt x="19" y="163"/>
                    <a:pt x="19" y="163"/>
                    <a:pt x="19" y="163"/>
                  </a:cubicBezTo>
                  <a:cubicBezTo>
                    <a:pt x="21" y="162"/>
                    <a:pt x="21" y="160"/>
                    <a:pt x="23" y="159"/>
                  </a:cubicBezTo>
                  <a:cubicBezTo>
                    <a:pt x="24" y="159"/>
                    <a:pt x="25" y="158"/>
                    <a:pt x="25" y="158"/>
                  </a:cubicBezTo>
                  <a:cubicBezTo>
                    <a:pt x="23" y="163"/>
                    <a:pt x="20" y="168"/>
                    <a:pt x="17" y="174"/>
                  </a:cubicBezTo>
                  <a:moveTo>
                    <a:pt x="35" y="169"/>
                  </a:moveTo>
                  <a:cubicBezTo>
                    <a:pt x="36" y="169"/>
                    <a:pt x="36" y="169"/>
                    <a:pt x="36" y="169"/>
                  </a:cubicBezTo>
                  <a:cubicBezTo>
                    <a:pt x="37" y="165"/>
                    <a:pt x="39" y="161"/>
                    <a:pt x="41" y="157"/>
                  </a:cubicBezTo>
                  <a:cubicBezTo>
                    <a:pt x="43" y="157"/>
                    <a:pt x="45" y="158"/>
                    <a:pt x="48" y="158"/>
                  </a:cubicBezTo>
                  <a:cubicBezTo>
                    <a:pt x="45" y="161"/>
                    <a:pt x="43" y="165"/>
                    <a:pt x="42" y="169"/>
                  </a:cubicBezTo>
                  <a:cubicBezTo>
                    <a:pt x="40" y="169"/>
                    <a:pt x="37" y="169"/>
                    <a:pt x="35" y="169"/>
                  </a:cubicBezTo>
                  <a:cubicBezTo>
                    <a:pt x="35" y="169"/>
                    <a:pt x="35" y="169"/>
                    <a:pt x="35" y="169"/>
                  </a:cubicBezTo>
                  <a:moveTo>
                    <a:pt x="20" y="173"/>
                  </a:moveTo>
                  <a:cubicBezTo>
                    <a:pt x="22" y="168"/>
                    <a:pt x="25" y="163"/>
                    <a:pt x="28" y="157"/>
                  </a:cubicBezTo>
                  <a:cubicBezTo>
                    <a:pt x="29" y="157"/>
                    <a:pt x="31" y="157"/>
                    <a:pt x="32" y="157"/>
                  </a:cubicBezTo>
                  <a:cubicBezTo>
                    <a:pt x="30" y="161"/>
                    <a:pt x="28" y="166"/>
                    <a:pt x="26" y="170"/>
                  </a:cubicBezTo>
                  <a:cubicBezTo>
                    <a:pt x="26" y="171"/>
                    <a:pt x="26" y="171"/>
                    <a:pt x="26" y="171"/>
                  </a:cubicBezTo>
                  <a:cubicBezTo>
                    <a:pt x="26" y="171"/>
                    <a:pt x="26" y="171"/>
                    <a:pt x="26" y="171"/>
                  </a:cubicBezTo>
                  <a:cubicBezTo>
                    <a:pt x="25" y="171"/>
                    <a:pt x="25" y="171"/>
                    <a:pt x="24" y="171"/>
                  </a:cubicBezTo>
                  <a:cubicBezTo>
                    <a:pt x="22" y="172"/>
                    <a:pt x="21" y="172"/>
                    <a:pt x="20" y="173"/>
                  </a:cubicBezTo>
                  <a:moveTo>
                    <a:pt x="28" y="170"/>
                  </a:moveTo>
                  <a:cubicBezTo>
                    <a:pt x="30" y="166"/>
                    <a:pt x="32" y="161"/>
                    <a:pt x="35" y="157"/>
                  </a:cubicBezTo>
                  <a:cubicBezTo>
                    <a:pt x="36" y="157"/>
                    <a:pt x="37" y="157"/>
                    <a:pt x="39" y="157"/>
                  </a:cubicBezTo>
                  <a:cubicBezTo>
                    <a:pt x="37" y="161"/>
                    <a:pt x="36" y="164"/>
                    <a:pt x="34" y="168"/>
                  </a:cubicBezTo>
                  <a:cubicBezTo>
                    <a:pt x="34" y="169"/>
                    <a:pt x="34" y="169"/>
                    <a:pt x="34" y="169"/>
                  </a:cubicBezTo>
                  <a:cubicBezTo>
                    <a:pt x="32" y="170"/>
                    <a:pt x="30" y="170"/>
                    <a:pt x="28" y="170"/>
                  </a:cubicBezTo>
                  <a:moveTo>
                    <a:pt x="9" y="164"/>
                  </a:moveTo>
                  <a:cubicBezTo>
                    <a:pt x="8" y="163"/>
                    <a:pt x="7" y="162"/>
                    <a:pt x="7" y="160"/>
                  </a:cubicBezTo>
                  <a:cubicBezTo>
                    <a:pt x="8" y="157"/>
                    <a:pt x="10" y="154"/>
                    <a:pt x="12" y="151"/>
                  </a:cubicBezTo>
                  <a:cubicBezTo>
                    <a:pt x="13" y="153"/>
                    <a:pt x="14" y="154"/>
                    <a:pt x="14" y="156"/>
                  </a:cubicBezTo>
                  <a:cubicBezTo>
                    <a:pt x="13" y="157"/>
                    <a:pt x="11" y="160"/>
                    <a:pt x="9" y="164"/>
                  </a:cubicBezTo>
                  <a:moveTo>
                    <a:pt x="6" y="158"/>
                  </a:moveTo>
                  <a:cubicBezTo>
                    <a:pt x="6" y="158"/>
                    <a:pt x="6" y="158"/>
                    <a:pt x="6" y="158"/>
                  </a:cubicBezTo>
                  <a:cubicBezTo>
                    <a:pt x="5" y="157"/>
                    <a:pt x="5" y="156"/>
                    <a:pt x="5" y="155"/>
                  </a:cubicBezTo>
                  <a:cubicBezTo>
                    <a:pt x="5" y="155"/>
                    <a:pt x="5" y="155"/>
                    <a:pt x="5" y="155"/>
                  </a:cubicBezTo>
                  <a:cubicBezTo>
                    <a:pt x="5" y="154"/>
                    <a:pt x="5" y="154"/>
                    <a:pt x="5" y="154"/>
                  </a:cubicBezTo>
                  <a:cubicBezTo>
                    <a:pt x="6" y="152"/>
                    <a:pt x="8" y="149"/>
                    <a:pt x="9" y="147"/>
                  </a:cubicBezTo>
                  <a:cubicBezTo>
                    <a:pt x="10" y="148"/>
                    <a:pt x="10" y="149"/>
                    <a:pt x="11" y="149"/>
                  </a:cubicBezTo>
                  <a:cubicBezTo>
                    <a:pt x="9" y="152"/>
                    <a:pt x="7" y="155"/>
                    <a:pt x="6" y="158"/>
                  </a:cubicBezTo>
                  <a:moveTo>
                    <a:pt x="4" y="152"/>
                  </a:moveTo>
                  <a:cubicBezTo>
                    <a:pt x="4" y="152"/>
                    <a:pt x="4" y="152"/>
                    <a:pt x="4" y="152"/>
                  </a:cubicBezTo>
                  <a:cubicBezTo>
                    <a:pt x="4" y="150"/>
                    <a:pt x="4" y="148"/>
                    <a:pt x="5" y="146"/>
                  </a:cubicBezTo>
                  <a:cubicBezTo>
                    <a:pt x="5" y="144"/>
                    <a:pt x="5" y="143"/>
                    <a:pt x="6" y="142"/>
                  </a:cubicBezTo>
                  <a:cubicBezTo>
                    <a:pt x="6" y="143"/>
                    <a:pt x="7" y="144"/>
                    <a:pt x="8" y="145"/>
                  </a:cubicBezTo>
                  <a:cubicBezTo>
                    <a:pt x="7" y="147"/>
                    <a:pt x="5" y="150"/>
                    <a:pt x="4" y="152"/>
                  </a:cubicBezTo>
                  <a:moveTo>
                    <a:pt x="85" y="112"/>
                  </a:moveTo>
                  <a:cubicBezTo>
                    <a:pt x="84" y="112"/>
                    <a:pt x="83" y="112"/>
                    <a:pt x="81" y="112"/>
                  </a:cubicBezTo>
                  <a:cubicBezTo>
                    <a:pt x="83" y="109"/>
                    <a:pt x="84" y="106"/>
                    <a:pt x="86" y="104"/>
                  </a:cubicBezTo>
                  <a:cubicBezTo>
                    <a:pt x="86" y="103"/>
                    <a:pt x="86" y="103"/>
                    <a:pt x="86" y="103"/>
                  </a:cubicBezTo>
                  <a:cubicBezTo>
                    <a:pt x="86" y="103"/>
                    <a:pt x="86" y="103"/>
                    <a:pt x="86" y="103"/>
                  </a:cubicBezTo>
                  <a:cubicBezTo>
                    <a:pt x="86" y="106"/>
                    <a:pt x="85" y="109"/>
                    <a:pt x="85" y="112"/>
                  </a:cubicBezTo>
                  <a:moveTo>
                    <a:pt x="79" y="112"/>
                  </a:moveTo>
                  <a:cubicBezTo>
                    <a:pt x="78" y="112"/>
                    <a:pt x="77" y="112"/>
                    <a:pt x="75" y="112"/>
                  </a:cubicBezTo>
                  <a:cubicBezTo>
                    <a:pt x="77" y="109"/>
                    <a:pt x="79" y="106"/>
                    <a:pt x="81" y="103"/>
                  </a:cubicBezTo>
                  <a:cubicBezTo>
                    <a:pt x="82" y="103"/>
                    <a:pt x="83" y="103"/>
                    <a:pt x="84" y="103"/>
                  </a:cubicBezTo>
                  <a:cubicBezTo>
                    <a:pt x="82" y="106"/>
                    <a:pt x="81" y="109"/>
                    <a:pt x="79" y="112"/>
                  </a:cubicBezTo>
                  <a:moveTo>
                    <a:pt x="73" y="112"/>
                  </a:moveTo>
                  <a:cubicBezTo>
                    <a:pt x="71" y="112"/>
                    <a:pt x="69" y="112"/>
                    <a:pt x="67" y="112"/>
                  </a:cubicBezTo>
                  <a:cubicBezTo>
                    <a:pt x="69" y="109"/>
                    <a:pt x="71" y="106"/>
                    <a:pt x="73" y="102"/>
                  </a:cubicBezTo>
                  <a:cubicBezTo>
                    <a:pt x="75" y="102"/>
                    <a:pt x="77" y="103"/>
                    <a:pt x="79" y="103"/>
                  </a:cubicBezTo>
                  <a:cubicBezTo>
                    <a:pt x="77" y="106"/>
                    <a:pt x="75" y="109"/>
                    <a:pt x="73" y="112"/>
                  </a:cubicBezTo>
                  <a:moveTo>
                    <a:pt x="65" y="112"/>
                  </a:moveTo>
                  <a:cubicBezTo>
                    <a:pt x="63" y="112"/>
                    <a:pt x="62" y="112"/>
                    <a:pt x="60" y="112"/>
                  </a:cubicBezTo>
                  <a:cubicBezTo>
                    <a:pt x="62" y="109"/>
                    <a:pt x="64" y="105"/>
                    <a:pt x="66" y="102"/>
                  </a:cubicBezTo>
                  <a:cubicBezTo>
                    <a:pt x="67" y="102"/>
                    <a:pt x="69" y="102"/>
                    <a:pt x="71" y="102"/>
                  </a:cubicBezTo>
                  <a:cubicBezTo>
                    <a:pt x="69" y="106"/>
                    <a:pt x="67" y="109"/>
                    <a:pt x="65" y="112"/>
                  </a:cubicBezTo>
                  <a:moveTo>
                    <a:pt x="10" y="107"/>
                  </a:moveTo>
                  <a:cubicBezTo>
                    <a:pt x="10" y="105"/>
                    <a:pt x="10" y="104"/>
                    <a:pt x="10" y="102"/>
                  </a:cubicBezTo>
                  <a:cubicBezTo>
                    <a:pt x="11" y="102"/>
                    <a:pt x="11" y="102"/>
                    <a:pt x="12" y="102"/>
                  </a:cubicBezTo>
                  <a:cubicBezTo>
                    <a:pt x="12" y="102"/>
                    <a:pt x="12" y="102"/>
                    <a:pt x="12" y="102"/>
                  </a:cubicBezTo>
                  <a:cubicBezTo>
                    <a:pt x="12" y="103"/>
                    <a:pt x="12" y="103"/>
                    <a:pt x="12" y="103"/>
                  </a:cubicBezTo>
                  <a:cubicBezTo>
                    <a:pt x="11" y="104"/>
                    <a:pt x="11" y="105"/>
                    <a:pt x="10" y="107"/>
                  </a:cubicBezTo>
                  <a:moveTo>
                    <a:pt x="59" y="109"/>
                  </a:moveTo>
                  <a:cubicBezTo>
                    <a:pt x="60" y="106"/>
                    <a:pt x="60" y="104"/>
                    <a:pt x="60" y="102"/>
                  </a:cubicBezTo>
                  <a:cubicBezTo>
                    <a:pt x="61" y="102"/>
                    <a:pt x="62" y="102"/>
                    <a:pt x="63" y="102"/>
                  </a:cubicBezTo>
                  <a:cubicBezTo>
                    <a:pt x="62" y="104"/>
                    <a:pt x="61" y="106"/>
                    <a:pt x="59" y="109"/>
                  </a:cubicBezTo>
                  <a:moveTo>
                    <a:pt x="10" y="113"/>
                  </a:moveTo>
                  <a:cubicBezTo>
                    <a:pt x="10" y="112"/>
                    <a:pt x="10" y="112"/>
                    <a:pt x="10" y="111"/>
                  </a:cubicBezTo>
                  <a:cubicBezTo>
                    <a:pt x="12" y="108"/>
                    <a:pt x="13" y="105"/>
                    <a:pt x="14" y="102"/>
                  </a:cubicBezTo>
                  <a:cubicBezTo>
                    <a:pt x="15" y="102"/>
                    <a:pt x="16" y="102"/>
                    <a:pt x="17" y="102"/>
                  </a:cubicBezTo>
                  <a:cubicBezTo>
                    <a:pt x="16" y="105"/>
                    <a:pt x="14" y="108"/>
                    <a:pt x="13" y="112"/>
                  </a:cubicBezTo>
                  <a:cubicBezTo>
                    <a:pt x="13" y="112"/>
                    <a:pt x="13" y="112"/>
                    <a:pt x="13" y="112"/>
                  </a:cubicBezTo>
                  <a:cubicBezTo>
                    <a:pt x="12" y="112"/>
                    <a:pt x="11" y="113"/>
                    <a:pt x="10" y="113"/>
                  </a:cubicBezTo>
                  <a:moveTo>
                    <a:pt x="15" y="112"/>
                  </a:moveTo>
                  <a:cubicBezTo>
                    <a:pt x="16" y="109"/>
                    <a:pt x="18" y="105"/>
                    <a:pt x="19" y="102"/>
                  </a:cubicBezTo>
                  <a:cubicBezTo>
                    <a:pt x="21" y="101"/>
                    <a:pt x="23" y="101"/>
                    <a:pt x="24" y="101"/>
                  </a:cubicBezTo>
                  <a:cubicBezTo>
                    <a:pt x="23" y="105"/>
                    <a:pt x="21" y="108"/>
                    <a:pt x="19" y="112"/>
                  </a:cubicBezTo>
                  <a:cubicBezTo>
                    <a:pt x="19" y="112"/>
                    <a:pt x="19" y="112"/>
                    <a:pt x="19" y="112"/>
                  </a:cubicBezTo>
                  <a:cubicBezTo>
                    <a:pt x="18" y="112"/>
                    <a:pt x="16" y="112"/>
                    <a:pt x="15" y="112"/>
                  </a:cubicBezTo>
                  <a:moveTo>
                    <a:pt x="21" y="112"/>
                  </a:moveTo>
                  <a:cubicBezTo>
                    <a:pt x="23" y="109"/>
                    <a:pt x="25" y="105"/>
                    <a:pt x="27" y="101"/>
                  </a:cubicBezTo>
                  <a:cubicBezTo>
                    <a:pt x="28" y="101"/>
                    <a:pt x="29" y="101"/>
                    <a:pt x="30" y="101"/>
                  </a:cubicBezTo>
                  <a:cubicBezTo>
                    <a:pt x="29" y="105"/>
                    <a:pt x="27" y="108"/>
                    <a:pt x="25" y="112"/>
                  </a:cubicBezTo>
                  <a:cubicBezTo>
                    <a:pt x="24" y="112"/>
                    <a:pt x="22" y="112"/>
                    <a:pt x="21" y="112"/>
                  </a:cubicBezTo>
                  <a:moveTo>
                    <a:pt x="27" y="75"/>
                  </a:moveTo>
                  <a:cubicBezTo>
                    <a:pt x="26" y="72"/>
                    <a:pt x="25" y="68"/>
                    <a:pt x="25" y="64"/>
                  </a:cubicBezTo>
                  <a:cubicBezTo>
                    <a:pt x="26" y="68"/>
                    <a:pt x="27" y="72"/>
                    <a:pt x="27" y="75"/>
                  </a:cubicBezTo>
                  <a:cubicBezTo>
                    <a:pt x="27" y="75"/>
                    <a:pt x="27" y="75"/>
                    <a:pt x="27" y="75"/>
                  </a:cubicBezTo>
                  <a:moveTo>
                    <a:pt x="102" y="56"/>
                  </a:moveTo>
                  <a:cubicBezTo>
                    <a:pt x="103" y="55"/>
                    <a:pt x="103" y="55"/>
                    <a:pt x="103" y="55"/>
                  </a:cubicBezTo>
                  <a:cubicBezTo>
                    <a:pt x="103" y="56"/>
                    <a:pt x="103" y="56"/>
                    <a:pt x="103" y="56"/>
                  </a:cubicBezTo>
                  <a:cubicBezTo>
                    <a:pt x="102" y="56"/>
                    <a:pt x="102" y="56"/>
                    <a:pt x="102" y="56"/>
                  </a:cubicBezTo>
                  <a:moveTo>
                    <a:pt x="80" y="60"/>
                  </a:moveTo>
                  <a:cubicBezTo>
                    <a:pt x="80" y="58"/>
                    <a:pt x="80" y="57"/>
                    <a:pt x="80" y="55"/>
                  </a:cubicBezTo>
                  <a:cubicBezTo>
                    <a:pt x="80" y="55"/>
                    <a:pt x="80" y="54"/>
                    <a:pt x="80" y="54"/>
                  </a:cubicBezTo>
                  <a:cubicBezTo>
                    <a:pt x="81" y="53"/>
                    <a:pt x="82" y="53"/>
                    <a:pt x="84" y="53"/>
                  </a:cubicBezTo>
                  <a:cubicBezTo>
                    <a:pt x="82" y="55"/>
                    <a:pt x="81" y="58"/>
                    <a:pt x="80" y="60"/>
                  </a:cubicBezTo>
                  <a:moveTo>
                    <a:pt x="80" y="63"/>
                  </a:moveTo>
                  <a:cubicBezTo>
                    <a:pt x="82" y="60"/>
                    <a:pt x="84" y="56"/>
                    <a:pt x="86" y="52"/>
                  </a:cubicBezTo>
                  <a:cubicBezTo>
                    <a:pt x="88" y="52"/>
                    <a:pt x="89" y="51"/>
                    <a:pt x="91" y="51"/>
                  </a:cubicBezTo>
                  <a:cubicBezTo>
                    <a:pt x="88" y="54"/>
                    <a:pt x="86" y="58"/>
                    <a:pt x="84" y="61"/>
                  </a:cubicBezTo>
                  <a:cubicBezTo>
                    <a:pt x="84" y="62"/>
                    <a:pt x="84" y="62"/>
                    <a:pt x="84" y="62"/>
                  </a:cubicBezTo>
                  <a:cubicBezTo>
                    <a:pt x="83" y="62"/>
                    <a:pt x="81" y="63"/>
                    <a:pt x="80" y="63"/>
                  </a:cubicBezTo>
                  <a:moveTo>
                    <a:pt x="87" y="61"/>
                  </a:moveTo>
                  <a:cubicBezTo>
                    <a:pt x="89" y="57"/>
                    <a:pt x="91" y="54"/>
                    <a:pt x="93" y="51"/>
                  </a:cubicBezTo>
                  <a:cubicBezTo>
                    <a:pt x="93" y="50"/>
                    <a:pt x="93" y="50"/>
                    <a:pt x="93" y="50"/>
                  </a:cubicBezTo>
                  <a:cubicBezTo>
                    <a:pt x="94" y="50"/>
                    <a:pt x="95" y="50"/>
                    <a:pt x="96" y="49"/>
                  </a:cubicBezTo>
                  <a:cubicBezTo>
                    <a:pt x="95" y="50"/>
                    <a:pt x="95" y="50"/>
                    <a:pt x="95" y="50"/>
                  </a:cubicBezTo>
                  <a:cubicBezTo>
                    <a:pt x="95" y="50"/>
                    <a:pt x="95" y="50"/>
                    <a:pt x="95" y="50"/>
                  </a:cubicBezTo>
                  <a:cubicBezTo>
                    <a:pt x="93" y="53"/>
                    <a:pt x="91" y="56"/>
                    <a:pt x="89" y="60"/>
                  </a:cubicBezTo>
                  <a:cubicBezTo>
                    <a:pt x="88" y="60"/>
                    <a:pt x="87" y="60"/>
                    <a:pt x="87" y="61"/>
                  </a:cubicBezTo>
                  <a:moveTo>
                    <a:pt x="76" y="55"/>
                  </a:moveTo>
                  <a:cubicBezTo>
                    <a:pt x="76" y="54"/>
                    <a:pt x="75" y="53"/>
                    <a:pt x="75" y="52"/>
                  </a:cubicBezTo>
                  <a:cubicBezTo>
                    <a:pt x="74" y="52"/>
                    <a:pt x="74" y="52"/>
                    <a:pt x="74" y="52"/>
                  </a:cubicBezTo>
                  <a:cubicBezTo>
                    <a:pt x="75" y="51"/>
                    <a:pt x="76" y="50"/>
                    <a:pt x="77" y="48"/>
                  </a:cubicBezTo>
                  <a:cubicBezTo>
                    <a:pt x="77" y="49"/>
                    <a:pt x="76" y="50"/>
                    <a:pt x="76" y="50"/>
                  </a:cubicBezTo>
                  <a:cubicBezTo>
                    <a:pt x="76" y="51"/>
                    <a:pt x="76" y="51"/>
                    <a:pt x="76" y="52"/>
                  </a:cubicBezTo>
                  <a:cubicBezTo>
                    <a:pt x="76" y="53"/>
                    <a:pt x="76" y="54"/>
                    <a:pt x="76" y="55"/>
                  </a:cubicBezTo>
                  <a:cubicBezTo>
                    <a:pt x="76" y="55"/>
                    <a:pt x="76" y="55"/>
                    <a:pt x="76" y="55"/>
                  </a:cubicBezTo>
                  <a:moveTo>
                    <a:pt x="98" y="57"/>
                  </a:moveTo>
                  <a:cubicBezTo>
                    <a:pt x="100" y="54"/>
                    <a:pt x="102" y="52"/>
                    <a:pt x="104" y="49"/>
                  </a:cubicBezTo>
                  <a:cubicBezTo>
                    <a:pt x="104" y="48"/>
                    <a:pt x="104" y="48"/>
                    <a:pt x="104" y="48"/>
                  </a:cubicBezTo>
                  <a:cubicBezTo>
                    <a:pt x="104" y="50"/>
                    <a:pt x="104" y="51"/>
                    <a:pt x="104" y="52"/>
                  </a:cubicBezTo>
                  <a:cubicBezTo>
                    <a:pt x="104" y="52"/>
                    <a:pt x="103" y="52"/>
                    <a:pt x="103" y="52"/>
                  </a:cubicBezTo>
                  <a:cubicBezTo>
                    <a:pt x="103" y="52"/>
                    <a:pt x="103" y="52"/>
                    <a:pt x="103" y="52"/>
                  </a:cubicBezTo>
                  <a:cubicBezTo>
                    <a:pt x="101" y="54"/>
                    <a:pt x="100" y="55"/>
                    <a:pt x="99" y="57"/>
                  </a:cubicBezTo>
                  <a:cubicBezTo>
                    <a:pt x="99" y="57"/>
                    <a:pt x="99" y="57"/>
                    <a:pt x="99" y="57"/>
                  </a:cubicBezTo>
                  <a:cubicBezTo>
                    <a:pt x="99" y="57"/>
                    <a:pt x="98" y="57"/>
                    <a:pt x="98" y="57"/>
                  </a:cubicBezTo>
                  <a:moveTo>
                    <a:pt x="92" y="59"/>
                  </a:moveTo>
                  <a:cubicBezTo>
                    <a:pt x="93" y="56"/>
                    <a:pt x="95" y="53"/>
                    <a:pt x="97" y="51"/>
                  </a:cubicBezTo>
                  <a:cubicBezTo>
                    <a:pt x="97" y="50"/>
                    <a:pt x="97" y="50"/>
                    <a:pt x="97" y="49"/>
                  </a:cubicBezTo>
                  <a:cubicBezTo>
                    <a:pt x="96" y="49"/>
                    <a:pt x="96" y="49"/>
                    <a:pt x="96" y="49"/>
                  </a:cubicBezTo>
                  <a:cubicBezTo>
                    <a:pt x="98" y="49"/>
                    <a:pt x="100" y="48"/>
                    <a:pt x="103" y="47"/>
                  </a:cubicBezTo>
                  <a:cubicBezTo>
                    <a:pt x="102" y="48"/>
                    <a:pt x="102" y="48"/>
                    <a:pt x="102" y="48"/>
                  </a:cubicBezTo>
                  <a:cubicBezTo>
                    <a:pt x="100" y="51"/>
                    <a:pt x="97" y="55"/>
                    <a:pt x="95" y="58"/>
                  </a:cubicBezTo>
                  <a:cubicBezTo>
                    <a:pt x="94" y="58"/>
                    <a:pt x="93" y="59"/>
                    <a:pt x="92" y="59"/>
                  </a:cubicBezTo>
                  <a:moveTo>
                    <a:pt x="73" y="50"/>
                  </a:moveTo>
                  <a:cubicBezTo>
                    <a:pt x="73" y="50"/>
                    <a:pt x="72" y="49"/>
                    <a:pt x="72" y="48"/>
                  </a:cubicBezTo>
                  <a:cubicBezTo>
                    <a:pt x="73" y="46"/>
                    <a:pt x="75" y="43"/>
                    <a:pt x="76" y="41"/>
                  </a:cubicBezTo>
                  <a:cubicBezTo>
                    <a:pt x="76" y="42"/>
                    <a:pt x="77" y="43"/>
                    <a:pt x="77" y="45"/>
                  </a:cubicBezTo>
                  <a:cubicBezTo>
                    <a:pt x="76" y="45"/>
                    <a:pt x="76" y="45"/>
                    <a:pt x="76" y="45"/>
                  </a:cubicBezTo>
                  <a:cubicBezTo>
                    <a:pt x="75" y="47"/>
                    <a:pt x="74" y="48"/>
                    <a:pt x="73" y="50"/>
                  </a:cubicBezTo>
                  <a:moveTo>
                    <a:pt x="52" y="50"/>
                  </a:moveTo>
                  <a:cubicBezTo>
                    <a:pt x="52" y="49"/>
                    <a:pt x="52" y="49"/>
                    <a:pt x="52" y="48"/>
                  </a:cubicBezTo>
                  <a:cubicBezTo>
                    <a:pt x="52" y="47"/>
                    <a:pt x="52" y="47"/>
                    <a:pt x="53" y="46"/>
                  </a:cubicBezTo>
                  <a:cubicBezTo>
                    <a:pt x="53" y="43"/>
                    <a:pt x="54" y="41"/>
                    <a:pt x="56" y="40"/>
                  </a:cubicBezTo>
                  <a:cubicBezTo>
                    <a:pt x="55" y="43"/>
                    <a:pt x="54" y="46"/>
                    <a:pt x="53" y="50"/>
                  </a:cubicBezTo>
                  <a:cubicBezTo>
                    <a:pt x="52" y="50"/>
                    <a:pt x="52" y="50"/>
                    <a:pt x="52" y="50"/>
                  </a:cubicBezTo>
                  <a:moveTo>
                    <a:pt x="70" y="47"/>
                  </a:moveTo>
                  <a:cubicBezTo>
                    <a:pt x="69" y="47"/>
                    <a:pt x="69" y="47"/>
                    <a:pt x="68" y="47"/>
                  </a:cubicBezTo>
                  <a:cubicBezTo>
                    <a:pt x="68" y="47"/>
                    <a:pt x="67" y="46"/>
                    <a:pt x="67" y="46"/>
                  </a:cubicBezTo>
                  <a:cubicBezTo>
                    <a:pt x="69" y="43"/>
                    <a:pt x="71" y="40"/>
                    <a:pt x="73" y="37"/>
                  </a:cubicBezTo>
                  <a:cubicBezTo>
                    <a:pt x="73" y="37"/>
                    <a:pt x="73" y="37"/>
                    <a:pt x="73" y="37"/>
                  </a:cubicBezTo>
                  <a:cubicBezTo>
                    <a:pt x="74" y="37"/>
                    <a:pt x="75" y="38"/>
                    <a:pt x="75" y="39"/>
                  </a:cubicBezTo>
                  <a:cubicBezTo>
                    <a:pt x="75" y="39"/>
                    <a:pt x="75" y="39"/>
                    <a:pt x="75" y="39"/>
                  </a:cubicBezTo>
                  <a:cubicBezTo>
                    <a:pt x="73" y="42"/>
                    <a:pt x="71" y="45"/>
                    <a:pt x="70" y="47"/>
                  </a:cubicBezTo>
                  <a:moveTo>
                    <a:pt x="53" y="54"/>
                  </a:moveTo>
                  <a:cubicBezTo>
                    <a:pt x="53" y="54"/>
                    <a:pt x="53" y="54"/>
                    <a:pt x="53" y="54"/>
                  </a:cubicBezTo>
                  <a:cubicBezTo>
                    <a:pt x="53" y="53"/>
                    <a:pt x="54" y="52"/>
                    <a:pt x="54" y="50"/>
                  </a:cubicBezTo>
                  <a:cubicBezTo>
                    <a:pt x="56" y="47"/>
                    <a:pt x="58" y="43"/>
                    <a:pt x="58" y="38"/>
                  </a:cubicBezTo>
                  <a:cubicBezTo>
                    <a:pt x="58" y="38"/>
                    <a:pt x="58" y="38"/>
                    <a:pt x="58" y="38"/>
                  </a:cubicBezTo>
                  <a:cubicBezTo>
                    <a:pt x="60" y="37"/>
                    <a:pt x="62" y="36"/>
                    <a:pt x="64" y="36"/>
                  </a:cubicBezTo>
                  <a:cubicBezTo>
                    <a:pt x="61" y="40"/>
                    <a:pt x="58" y="45"/>
                    <a:pt x="57" y="50"/>
                  </a:cubicBezTo>
                  <a:cubicBezTo>
                    <a:pt x="55" y="51"/>
                    <a:pt x="54" y="52"/>
                    <a:pt x="53" y="54"/>
                  </a:cubicBezTo>
                  <a:moveTo>
                    <a:pt x="59" y="48"/>
                  </a:moveTo>
                  <a:cubicBezTo>
                    <a:pt x="61" y="44"/>
                    <a:pt x="63" y="40"/>
                    <a:pt x="66" y="36"/>
                  </a:cubicBezTo>
                  <a:cubicBezTo>
                    <a:pt x="66" y="35"/>
                    <a:pt x="66" y="35"/>
                    <a:pt x="66" y="35"/>
                  </a:cubicBezTo>
                  <a:cubicBezTo>
                    <a:pt x="67" y="35"/>
                    <a:pt x="67" y="35"/>
                    <a:pt x="68" y="35"/>
                  </a:cubicBezTo>
                  <a:cubicBezTo>
                    <a:pt x="68" y="35"/>
                    <a:pt x="68" y="35"/>
                    <a:pt x="68" y="35"/>
                  </a:cubicBezTo>
                  <a:cubicBezTo>
                    <a:pt x="68" y="35"/>
                    <a:pt x="68" y="35"/>
                    <a:pt x="68" y="35"/>
                  </a:cubicBezTo>
                  <a:cubicBezTo>
                    <a:pt x="68" y="35"/>
                    <a:pt x="68" y="35"/>
                    <a:pt x="68" y="35"/>
                  </a:cubicBezTo>
                  <a:cubicBezTo>
                    <a:pt x="69" y="35"/>
                    <a:pt x="70" y="35"/>
                    <a:pt x="71" y="36"/>
                  </a:cubicBezTo>
                  <a:cubicBezTo>
                    <a:pt x="69" y="39"/>
                    <a:pt x="67" y="43"/>
                    <a:pt x="65" y="46"/>
                  </a:cubicBezTo>
                  <a:cubicBezTo>
                    <a:pt x="64" y="46"/>
                    <a:pt x="63" y="46"/>
                    <a:pt x="63" y="47"/>
                  </a:cubicBezTo>
                  <a:cubicBezTo>
                    <a:pt x="62" y="47"/>
                    <a:pt x="60" y="47"/>
                    <a:pt x="59" y="48"/>
                  </a:cubicBezTo>
                  <a:moveTo>
                    <a:pt x="10" y="98"/>
                  </a:moveTo>
                  <a:cubicBezTo>
                    <a:pt x="10" y="92"/>
                    <a:pt x="10" y="85"/>
                    <a:pt x="10" y="79"/>
                  </a:cubicBezTo>
                  <a:cubicBezTo>
                    <a:pt x="17" y="79"/>
                    <a:pt x="23" y="79"/>
                    <a:pt x="29" y="79"/>
                  </a:cubicBezTo>
                  <a:cubicBezTo>
                    <a:pt x="30" y="79"/>
                    <a:pt x="30" y="79"/>
                    <a:pt x="30" y="79"/>
                  </a:cubicBezTo>
                  <a:cubicBezTo>
                    <a:pt x="30" y="79"/>
                    <a:pt x="30" y="79"/>
                    <a:pt x="30" y="79"/>
                  </a:cubicBezTo>
                  <a:cubicBezTo>
                    <a:pt x="31" y="78"/>
                    <a:pt x="32" y="77"/>
                    <a:pt x="32" y="76"/>
                  </a:cubicBezTo>
                  <a:cubicBezTo>
                    <a:pt x="29" y="66"/>
                    <a:pt x="26" y="50"/>
                    <a:pt x="26" y="38"/>
                  </a:cubicBezTo>
                  <a:cubicBezTo>
                    <a:pt x="26" y="35"/>
                    <a:pt x="26" y="33"/>
                    <a:pt x="26" y="31"/>
                  </a:cubicBezTo>
                  <a:cubicBezTo>
                    <a:pt x="27" y="26"/>
                    <a:pt x="29" y="21"/>
                    <a:pt x="33" y="17"/>
                  </a:cubicBezTo>
                  <a:cubicBezTo>
                    <a:pt x="36" y="13"/>
                    <a:pt x="41" y="9"/>
                    <a:pt x="45" y="7"/>
                  </a:cubicBezTo>
                  <a:cubicBezTo>
                    <a:pt x="48" y="6"/>
                    <a:pt x="55" y="4"/>
                    <a:pt x="62" y="4"/>
                  </a:cubicBezTo>
                  <a:cubicBezTo>
                    <a:pt x="62" y="4"/>
                    <a:pt x="62" y="4"/>
                    <a:pt x="62" y="4"/>
                  </a:cubicBezTo>
                  <a:cubicBezTo>
                    <a:pt x="62" y="4"/>
                    <a:pt x="62" y="4"/>
                    <a:pt x="62" y="4"/>
                  </a:cubicBezTo>
                  <a:cubicBezTo>
                    <a:pt x="71" y="4"/>
                    <a:pt x="81" y="6"/>
                    <a:pt x="89" y="12"/>
                  </a:cubicBezTo>
                  <a:cubicBezTo>
                    <a:pt x="97" y="18"/>
                    <a:pt x="103" y="27"/>
                    <a:pt x="104" y="43"/>
                  </a:cubicBezTo>
                  <a:cubicBezTo>
                    <a:pt x="94" y="46"/>
                    <a:pt x="90" y="47"/>
                    <a:pt x="80" y="50"/>
                  </a:cubicBezTo>
                  <a:cubicBezTo>
                    <a:pt x="81" y="48"/>
                    <a:pt x="81" y="47"/>
                    <a:pt x="81" y="45"/>
                  </a:cubicBezTo>
                  <a:cubicBezTo>
                    <a:pt x="81" y="43"/>
                    <a:pt x="80" y="41"/>
                    <a:pt x="80" y="39"/>
                  </a:cubicBezTo>
                  <a:cubicBezTo>
                    <a:pt x="79" y="37"/>
                    <a:pt x="77" y="35"/>
                    <a:pt x="75" y="33"/>
                  </a:cubicBezTo>
                  <a:cubicBezTo>
                    <a:pt x="73" y="32"/>
                    <a:pt x="70" y="31"/>
                    <a:pt x="68" y="31"/>
                  </a:cubicBezTo>
                  <a:cubicBezTo>
                    <a:pt x="67" y="31"/>
                    <a:pt x="67" y="31"/>
                    <a:pt x="67" y="31"/>
                  </a:cubicBezTo>
                  <a:cubicBezTo>
                    <a:pt x="67" y="31"/>
                    <a:pt x="67" y="31"/>
                    <a:pt x="67" y="31"/>
                  </a:cubicBezTo>
                  <a:cubicBezTo>
                    <a:pt x="63" y="31"/>
                    <a:pt x="59" y="33"/>
                    <a:pt x="56" y="35"/>
                  </a:cubicBezTo>
                  <a:cubicBezTo>
                    <a:pt x="52" y="37"/>
                    <a:pt x="50" y="41"/>
                    <a:pt x="49" y="45"/>
                  </a:cubicBezTo>
                  <a:cubicBezTo>
                    <a:pt x="48" y="46"/>
                    <a:pt x="48" y="47"/>
                    <a:pt x="48" y="48"/>
                  </a:cubicBezTo>
                  <a:cubicBezTo>
                    <a:pt x="48" y="50"/>
                    <a:pt x="49" y="52"/>
                    <a:pt x="49" y="54"/>
                  </a:cubicBezTo>
                  <a:cubicBezTo>
                    <a:pt x="49" y="55"/>
                    <a:pt x="49" y="56"/>
                    <a:pt x="50" y="56"/>
                  </a:cubicBezTo>
                  <a:cubicBezTo>
                    <a:pt x="50" y="56"/>
                    <a:pt x="50" y="56"/>
                    <a:pt x="50" y="56"/>
                  </a:cubicBezTo>
                  <a:cubicBezTo>
                    <a:pt x="49" y="57"/>
                    <a:pt x="49" y="57"/>
                    <a:pt x="50" y="58"/>
                  </a:cubicBezTo>
                  <a:cubicBezTo>
                    <a:pt x="50" y="60"/>
                    <a:pt x="51" y="63"/>
                    <a:pt x="51" y="67"/>
                  </a:cubicBezTo>
                  <a:cubicBezTo>
                    <a:pt x="52" y="72"/>
                    <a:pt x="53" y="76"/>
                    <a:pt x="55" y="79"/>
                  </a:cubicBezTo>
                  <a:cubicBezTo>
                    <a:pt x="55" y="80"/>
                    <a:pt x="55" y="80"/>
                    <a:pt x="56" y="80"/>
                  </a:cubicBezTo>
                  <a:cubicBezTo>
                    <a:pt x="56" y="81"/>
                    <a:pt x="57" y="81"/>
                    <a:pt x="57" y="81"/>
                  </a:cubicBezTo>
                  <a:cubicBezTo>
                    <a:pt x="57" y="81"/>
                    <a:pt x="57" y="81"/>
                    <a:pt x="57" y="81"/>
                  </a:cubicBezTo>
                  <a:cubicBezTo>
                    <a:pt x="68" y="81"/>
                    <a:pt x="78" y="81"/>
                    <a:pt x="88" y="81"/>
                  </a:cubicBezTo>
                  <a:cubicBezTo>
                    <a:pt x="87" y="86"/>
                    <a:pt x="86" y="90"/>
                    <a:pt x="86" y="95"/>
                  </a:cubicBezTo>
                  <a:cubicBezTo>
                    <a:pt x="86" y="96"/>
                    <a:pt x="87" y="98"/>
                    <a:pt x="87" y="99"/>
                  </a:cubicBezTo>
                  <a:cubicBezTo>
                    <a:pt x="87" y="99"/>
                    <a:pt x="87" y="99"/>
                    <a:pt x="87" y="99"/>
                  </a:cubicBezTo>
                  <a:cubicBezTo>
                    <a:pt x="78" y="98"/>
                    <a:pt x="66" y="98"/>
                    <a:pt x="58" y="98"/>
                  </a:cubicBezTo>
                  <a:cubicBezTo>
                    <a:pt x="58" y="98"/>
                    <a:pt x="58" y="98"/>
                    <a:pt x="58" y="98"/>
                  </a:cubicBezTo>
                  <a:cubicBezTo>
                    <a:pt x="57" y="98"/>
                    <a:pt x="56" y="99"/>
                    <a:pt x="56" y="100"/>
                  </a:cubicBezTo>
                  <a:cubicBezTo>
                    <a:pt x="56" y="100"/>
                    <a:pt x="56" y="100"/>
                    <a:pt x="56" y="100"/>
                  </a:cubicBezTo>
                  <a:cubicBezTo>
                    <a:pt x="56" y="100"/>
                    <a:pt x="56" y="100"/>
                    <a:pt x="56" y="100"/>
                  </a:cubicBezTo>
                  <a:cubicBezTo>
                    <a:pt x="56" y="100"/>
                    <a:pt x="56" y="100"/>
                    <a:pt x="56" y="100"/>
                  </a:cubicBezTo>
                  <a:cubicBezTo>
                    <a:pt x="56" y="105"/>
                    <a:pt x="56" y="109"/>
                    <a:pt x="54" y="113"/>
                  </a:cubicBezTo>
                  <a:cubicBezTo>
                    <a:pt x="54" y="113"/>
                    <a:pt x="54" y="113"/>
                    <a:pt x="54" y="114"/>
                  </a:cubicBezTo>
                  <a:cubicBezTo>
                    <a:pt x="54" y="114"/>
                    <a:pt x="54" y="114"/>
                    <a:pt x="54" y="114"/>
                  </a:cubicBezTo>
                  <a:cubicBezTo>
                    <a:pt x="52" y="120"/>
                    <a:pt x="49" y="125"/>
                    <a:pt x="46" y="129"/>
                  </a:cubicBezTo>
                  <a:cubicBezTo>
                    <a:pt x="46" y="129"/>
                    <a:pt x="46" y="129"/>
                    <a:pt x="46" y="129"/>
                  </a:cubicBezTo>
                  <a:cubicBezTo>
                    <a:pt x="45" y="129"/>
                    <a:pt x="45" y="130"/>
                    <a:pt x="45" y="130"/>
                  </a:cubicBezTo>
                  <a:cubicBezTo>
                    <a:pt x="45" y="131"/>
                    <a:pt x="45" y="131"/>
                    <a:pt x="46" y="132"/>
                  </a:cubicBezTo>
                  <a:cubicBezTo>
                    <a:pt x="46" y="132"/>
                    <a:pt x="46" y="132"/>
                    <a:pt x="46" y="132"/>
                  </a:cubicBezTo>
                  <a:cubicBezTo>
                    <a:pt x="47" y="133"/>
                    <a:pt x="48" y="134"/>
                    <a:pt x="50" y="135"/>
                  </a:cubicBezTo>
                  <a:cubicBezTo>
                    <a:pt x="56" y="137"/>
                    <a:pt x="67" y="142"/>
                    <a:pt x="83" y="142"/>
                  </a:cubicBezTo>
                  <a:cubicBezTo>
                    <a:pt x="90" y="142"/>
                    <a:pt x="98" y="141"/>
                    <a:pt x="107" y="138"/>
                  </a:cubicBezTo>
                  <a:cubicBezTo>
                    <a:pt x="108" y="142"/>
                    <a:pt x="108" y="145"/>
                    <a:pt x="109" y="147"/>
                  </a:cubicBezTo>
                  <a:cubicBezTo>
                    <a:pt x="110" y="150"/>
                    <a:pt x="111" y="153"/>
                    <a:pt x="112" y="156"/>
                  </a:cubicBezTo>
                  <a:cubicBezTo>
                    <a:pt x="107" y="159"/>
                    <a:pt x="98" y="162"/>
                    <a:pt x="87" y="162"/>
                  </a:cubicBezTo>
                  <a:cubicBezTo>
                    <a:pt x="81" y="162"/>
                    <a:pt x="75" y="161"/>
                    <a:pt x="68" y="159"/>
                  </a:cubicBezTo>
                  <a:cubicBezTo>
                    <a:pt x="52" y="154"/>
                    <a:pt x="42" y="153"/>
                    <a:pt x="34" y="153"/>
                  </a:cubicBezTo>
                  <a:cubicBezTo>
                    <a:pt x="34" y="153"/>
                    <a:pt x="34" y="153"/>
                    <a:pt x="34" y="153"/>
                  </a:cubicBezTo>
                  <a:cubicBezTo>
                    <a:pt x="28" y="153"/>
                    <a:pt x="24" y="154"/>
                    <a:pt x="21" y="156"/>
                  </a:cubicBezTo>
                  <a:cubicBezTo>
                    <a:pt x="20" y="156"/>
                    <a:pt x="20" y="157"/>
                    <a:pt x="19" y="158"/>
                  </a:cubicBezTo>
                  <a:cubicBezTo>
                    <a:pt x="18" y="154"/>
                    <a:pt x="16" y="151"/>
                    <a:pt x="14" y="148"/>
                  </a:cubicBezTo>
                  <a:cubicBezTo>
                    <a:pt x="12" y="144"/>
                    <a:pt x="9" y="141"/>
                    <a:pt x="7" y="136"/>
                  </a:cubicBezTo>
                  <a:cubicBezTo>
                    <a:pt x="7" y="136"/>
                    <a:pt x="7" y="135"/>
                    <a:pt x="7" y="135"/>
                  </a:cubicBezTo>
                  <a:cubicBezTo>
                    <a:pt x="7" y="135"/>
                    <a:pt x="7" y="135"/>
                    <a:pt x="8" y="134"/>
                  </a:cubicBezTo>
                  <a:cubicBezTo>
                    <a:pt x="14" y="131"/>
                    <a:pt x="20" y="126"/>
                    <a:pt x="25" y="120"/>
                  </a:cubicBezTo>
                  <a:cubicBezTo>
                    <a:pt x="26" y="118"/>
                    <a:pt x="27" y="117"/>
                    <a:pt x="28" y="115"/>
                  </a:cubicBezTo>
                  <a:cubicBezTo>
                    <a:pt x="31" y="110"/>
                    <a:pt x="33" y="105"/>
                    <a:pt x="34" y="99"/>
                  </a:cubicBezTo>
                  <a:cubicBezTo>
                    <a:pt x="34" y="99"/>
                    <a:pt x="34" y="99"/>
                    <a:pt x="34" y="99"/>
                  </a:cubicBezTo>
                  <a:cubicBezTo>
                    <a:pt x="34" y="99"/>
                    <a:pt x="34" y="99"/>
                    <a:pt x="34" y="99"/>
                  </a:cubicBezTo>
                  <a:cubicBezTo>
                    <a:pt x="34" y="99"/>
                    <a:pt x="34" y="99"/>
                    <a:pt x="34" y="99"/>
                  </a:cubicBezTo>
                  <a:cubicBezTo>
                    <a:pt x="34" y="98"/>
                    <a:pt x="34" y="98"/>
                    <a:pt x="34" y="98"/>
                  </a:cubicBezTo>
                  <a:cubicBezTo>
                    <a:pt x="33" y="98"/>
                    <a:pt x="33" y="98"/>
                    <a:pt x="33" y="98"/>
                  </a:cubicBezTo>
                  <a:cubicBezTo>
                    <a:pt x="33" y="98"/>
                    <a:pt x="33" y="98"/>
                    <a:pt x="33" y="98"/>
                  </a:cubicBezTo>
                  <a:cubicBezTo>
                    <a:pt x="33" y="97"/>
                    <a:pt x="33" y="97"/>
                    <a:pt x="33" y="97"/>
                  </a:cubicBezTo>
                  <a:cubicBezTo>
                    <a:pt x="33" y="97"/>
                    <a:pt x="33" y="97"/>
                    <a:pt x="33" y="97"/>
                  </a:cubicBezTo>
                  <a:cubicBezTo>
                    <a:pt x="32" y="97"/>
                    <a:pt x="32" y="97"/>
                    <a:pt x="32" y="97"/>
                  </a:cubicBezTo>
                  <a:cubicBezTo>
                    <a:pt x="32" y="97"/>
                    <a:pt x="32" y="97"/>
                    <a:pt x="32" y="97"/>
                  </a:cubicBezTo>
                  <a:cubicBezTo>
                    <a:pt x="32" y="97"/>
                    <a:pt x="32" y="97"/>
                    <a:pt x="32" y="97"/>
                  </a:cubicBezTo>
                  <a:cubicBezTo>
                    <a:pt x="32" y="97"/>
                    <a:pt x="32" y="97"/>
                    <a:pt x="32" y="97"/>
                  </a:cubicBezTo>
                  <a:cubicBezTo>
                    <a:pt x="24" y="97"/>
                    <a:pt x="20" y="98"/>
                    <a:pt x="10" y="98"/>
                  </a:cubicBezTo>
                  <a:moveTo>
                    <a:pt x="62" y="0"/>
                  </a:moveTo>
                  <a:cubicBezTo>
                    <a:pt x="54" y="0"/>
                    <a:pt x="47" y="2"/>
                    <a:pt x="44" y="4"/>
                  </a:cubicBezTo>
                  <a:cubicBezTo>
                    <a:pt x="38" y="6"/>
                    <a:pt x="33" y="10"/>
                    <a:pt x="30" y="15"/>
                  </a:cubicBezTo>
                  <a:cubicBezTo>
                    <a:pt x="26" y="19"/>
                    <a:pt x="23" y="25"/>
                    <a:pt x="22" y="30"/>
                  </a:cubicBezTo>
                  <a:cubicBezTo>
                    <a:pt x="22" y="31"/>
                    <a:pt x="22" y="31"/>
                    <a:pt x="22" y="31"/>
                  </a:cubicBezTo>
                  <a:cubicBezTo>
                    <a:pt x="22" y="32"/>
                    <a:pt x="22" y="32"/>
                    <a:pt x="22" y="32"/>
                  </a:cubicBezTo>
                  <a:cubicBezTo>
                    <a:pt x="20" y="37"/>
                    <a:pt x="20" y="43"/>
                    <a:pt x="20" y="49"/>
                  </a:cubicBezTo>
                  <a:cubicBezTo>
                    <a:pt x="20" y="58"/>
                    <a:pt x="21" y="68"/>
                    <a:pt x="23" y="75"/>
                  </a:cubicBezTo>
                  <a:cubicBezTo>
                    <a:pt x="18" y="75"/>
                    <a:pt x="13" y="75"/>
                    <a:pt x="8" y="75"/>
                  </a:cubicBezTo>
                  <a:cubicBezTo>
                    <a:pt x="7" y="75"/>
                    <a:pt x="7" y="76"/>
                    <a:pt x="7" y="77"/>
                  </a:cubicBezTo>
                  <a:cubicBezTo>
                    <a:pt x="6" y="84"/>
                    <a:pt x="6" y="91"/>
                    <a:pt x="6" y="99"/>
                  </a:cubicBezTo>
                  <a:cubicBezTo>
                    <a:pt x="6" y="99"/>
                    <a:pt x="6" y="99"/>
                    <a:pt x="6" y="99"/>
                  </a:cubicBezTo>
                  <a:cubicBezTo>
                    <a:pt x="6" y="105"/>
                    <a:pt x="7" y="109"/>
                    <a:pt x="7" y="115"/>
                  </a:cubicBezTo>
                  <a:cubicBezTo>
                    <a:pt x="7" y="116"/>
                    <a:pt x="7" y="117"/>
                    <a:pt x="9" y="117"/>
                  </a:cubicBezTo>
                  <a:cubicBezTo>
                    <a:pt x="9" y="117"/>
                    <a:pt x="9" y="117"/>
                    <a:pt x="9" y="117"/>
                  </a:cubicBezTo>
                  <a:cubicBezTo>
                    <a:pt x="9" y="116"/>
                    <a:pt x="9" y="116"/>
                    <a:pt x="9" y="116"/>
                  </a:cubicBezTo>
                  <a:cubicBezTo>
                    <a:pt x="9" y="116"/>
                    <a:pt x="9" y="116"/>
                    <a:pt x="9" y="116"/>
                  </a:cubicBezTo>
                  <a:cubicBezTo>
                    <a:pt x="9" y="117"/>
                    <a:pt x="9" y="117"/>
                    <a:pt x="9" y="117"/>
                  </a:cubicBezTo>
                  <a:cubicBezTo>
                    <a:pt x="10" y="117"/>
                    <a:pt x="10" y="117"/>
                    <a:pt x="10" y="117"/>
                  </a:cubicBezTo>
                  <a:cubicBezTo>
                    <a:pt x="10" y="117"/>
                    <a:pt x="10" y="117"/>
                    <a:pt x="10" y="117"/>
                  </a:cubicBezTo>
                  <a:cubicBezTo>
                    <a:pt x="10" y="117"/>
                    <a:pt x="10" y="117"/>
                    <a:pt x="10" y="117"/>
                  </a:cubicBezTo>
                  <a:cubicBezTo>
                    <a:pt x="14" y="116"/>
                    <a:pt x="18" y="116"/>
                    <a:pt x="22" y="116"/>
                  </a:cubicBezTo>
                  <a:cubicBezTo>
                    <a:pt x="22" y="117"/>
                    <a:pt x="22" y="117"/>
                    <a:pt x="22" y="117"/>
                  </a:cubicBezTo>
                  <a:cubicBezTo>
                    <a:pt x="17" y="123"/>
                    <a:pt x="11" y="128"/>
                    <a:pt x="6" y="131"/>
                  </a:cubicBezTo>
                  <a:cubicBezTo>
                    <a:pt x="5" y="131"/>
                    <a:pt x="5" y="132"/>
                    <a:pt x="4" y="132"/>
                  </a:cubicBezTo>
                  <a:cubicBezTo>
                    <a:pt x="4" y="132"/>
                    <a:pt x="4" y="132"/>
                    <a:pt x="4" y="132"/>
                  </a:cubicBezTo>
                  <a:cubicBezTo>
                    <a:pt x="4" y="132"/>
                    <a:pt x="4" y="132"/>
                    <a:pt x="4" y="132"/>
                  </a:cubicBezTo>
                  <a:cubicBezTo>
                    <a:pt x="3" y="132"/>
                    <a:pt x="2" y="133"/>
                    <a:pt x="2" y="134"/>
                  </a:cubicBezTo>
                  <a:cubicBezTo>
                    <a:pt x="2" y="135"/>
                    <a:pt x="2" y="136"/>
                    <a:pt x="2" y="137"/>
                  </a:cubicBezTo>
                  <a:cubicBezTo>
                    <a:pt x="2" y="140"/>
                    <a:pt x="2" y="142"/>
                    <a:pt x="1" y="146"/>
                  </a:cubicBezTo>
                  <a:cubicBezTo>
                    <a:pt x="1" y="147"/>
                    <a:pt x="0" y="149"/>
                    <a:pt x="0" y="152"/>
                  </a:cubicBezTo>
                  <a:cubicBezTo>
                    <a:pt x="0" y="152"/>
                    <a:pt x="0" y="153"/>
                    <a:pt x="0" y="153"/>
                  </a:cubicBezTo>
                  <a:cubicBezTo>
                    <a:pt x="0" y="155"/>
                    <a:pt x="1" y="157"/>
                    <a:pt x="2" y="159"/>
                  </a:cubicBezTo>
                  <a:cubicBezTo>
                    <a:pt x="4" y="164"/>
                    <a:pt x="6" y="167"/>
                    <a:pt x="8" y="170"/>
                  </a:cubicBezTo>
                  <a:cubicBezTo>
                    <a:pt x="9" y="172"/>
                    <a:pt x="11" y="175"/>
                    <a:pt x="13" y="179"/>
                  </a:cubicBezTo>
                  <a:cubicBezTo>
                    <a:pt x="13" y="180"/>
                    <a:pt x="14" y="180"/>
                    <a:pt x="14" y="180"/>
                  </a:cubicBezTo>
                  <a:cubicBezTo>
                    <a:pt x="14" y="181"/>
                    <a:pt x="14" y="181"/>
                    <a:pt x="14" y="181"/>
                  </a:cubicBezTo>
                  <a:cubicBezTo>
                    <a:pt x="15" y="181"/>
                    <a:pt x="15" y="181"/>
                    <a:pt x="15" y="181"/>
                  </a:cubicBezTo>
                  <a:cubicBezTo>
                    <a:pt x="16" y="181"/>
                    <a:pt x="17" y="181"/>
                    <a:pt x="17" y="180"/>
                  </a:cubicBezTo>
                  <a:cubicBezTo>
                    <a:pt x="19" y="178"/>
                    <a:pt x="22" y="176"/>
                    <a:pt x="25" y="175"/>
                  </a:cubicBezTo>
                  <a:cubicBezTo>
                    <a:pt x="28" y="174"/>
                    <a:pt x="32" y="174"/>
                    <a:pt x="36" y="173"/>
                  </a:cubicBezTo>
                  <a:cubicBezTo>
                    <a:pt x="38" y="173"/>
                    <a:pt x="41" y="173"/>
                    <a:pt x="43" y="173"/>
                  </a:cubicBezTo>
                  <a:cubicBezTo>
                    <a:pt x="43" y="173"/>
                    <a:pt x="43" y="173"/>
                    <a:pt x="43" y="173"/>
                  </a:cubicBezTo>
                  <a:cubicBezTo>
                    <a:pt x="44" y="173"/>
                    <a:pt x="46" y="173"/>
                    <a:pt x="47" y="173"/>
                  </a:cubicBezTo>
                  <a:cubicBezTo>
                    <a:pt x="47" y="173"/>
                    <a:pt x="47" y="173"/>
                    <a:pt x="47" y="173"/>
                  </a:cubicBezTo>
                  <a:cubicBezTo>
                    <a:pt x="52" y="174"/>
                    <a:pt x="58" y="176"/>
                    <a:pt x="64" y="178"/>
                  </a:cubicBezTo>
                  <a:cubicBezTo>
                    <a:pt x="72" y="181"/>
                    <a:pt x="81" y="183"/>
                    <a:pt x="91" y="183"/>
                  </a:cubicBezTo>
                  <a:cubicBezTo>
                    <a:pt x="97" y="183"/>
                    <a:pt x="104" y="182"/>
                    <a:pt x="111" y="180"/>
                  </a:cubicBezTo>
                  <a:cubicBezTo>
                    <a:pt x="111" y="180"/>
                    <a:pt x="111" y="180"/>
                    <a:pt x="111" y="180"/>
                  </a:cubicBezTo>
                  <a:cubicBezTo>
                    <a:pt x="112" y="180"/>
                    <a:pt x="113" y="179"/>
                    <a:pt x="113" y="178"/>
                  </a:cubicBezTo>
                  <a:cubicBezTo>
                    <a:pt x="113" y="177"/>
                    <a:pt x="113" y="177"/>
                    <a:pt x="113" y="177"/>
                  </a:cubicBezTo>
                  <a:cubicBezTo>
                    <a:pt x="115" y="170"/>
                    <a:pt x="116" y="165"/>
                    <a:pt x="117" y="158"/>
                  </a:cubicBezTo>
                  <a:cubicBezTo>
                    <a:pt x="117" y="157"/>
                    <a:pt x="117" y="157"/>
                    <a:pt x="116" y="156"/>
                  </a:cubicBezTo>
                  <a:cubicBezTo>
                    <a:pt x="115" y="152"/>
                    <a:pt x="114" y="149"/>
                    <a:pt x="113" y="146"/>
                  </a:cubicBezTo>
                  <a:cubicBezTo>
                    <a:pt x="112" y="143"/>
                    <a:pt x="111" y="140"/>
                    <a:pt x="111" y="136"/>
                  </a:cubicBezTo>
                  <a:cubicBezTo>
                    <a:pt x="111" y="135"/>
                    <a:pt x="111" y="134"/>
                    <a:pt x="110" y="134"/>
                  </a:cubicBezTo>
                  <a:cubicBezTo>
                    <a:pt x="110" y="134"/>
                    <a:pt x="110" y="134"/>
                    <a:pt x="109" y="134"/>
                  </a:cubicBezTo>
                  <a:cubicBezTo>
                    <a:pt x="109" y="134"/>
                    <a:pt x="109" y="134"/>
                    <a:pt x="109" y="134"/>
                  </a:cubicBezTo>
                  <a:cubicBezTo>
                    <a:pt x="99" y="137"/>
                    <a:pt x="90" y="138"/>
                    <a:pt x="83" y="138"/>
                  </a:cubicBezTo>
                  <a:cubicBezTo>
                    <a:pt x="72" y="138"/>
                    <a:pt x="63" y="136"/>
                    <a:pt x="57" y="133"/>
                  </a:cubicBezTo>
                  <a:cubicBezTo>
                    <a:pt x="54" y="132"/>
                    <a:pt x="52" y="131"/>
                    <a:pt x="51" y="130"/>
                  </a:cubicBezTo>
                  <a:cubicBezTo>
                    <a:pt x="50" y="130"/>
                    <a:pt x="50" y="130"/>
                    <a:pt x="50" y="130"/>
                  </a:cubicBezTo>
                  <a:cubicBezTo>
                    <a:pt x="53" y="126"/>
                    <a:pt x="56" y="121"/>
                    <a:pt x="58" y="116"/>
                  </a:cubicBezTo>
                  <a:cubicBezTo>
                    <a:pt x="68" y="116"/>
                    <a:pt x="77" y="116"/>
                    <a:pt x="85" y="116"/>
                  </a:cubicBezTo>
                  <a:cubicBezTo>
                    <a:pt x="86" y="116"/>
                    <a:pt x="86" y="116"/>
                    <a:pt x="86" y="116"/>
                  </a:cubicBezTo>
                  <a:cubicBezTo>
                    <a:pt x="87" y="116"/>
                    <a:pt x="87" y="116"/>
                    <a:pt x="87" y="116"/>
                  </a:cubicBezTo>
                  <a:cubicBezTo>
                    <a:pt x="87" y="116"/>
                    <a:pt x="87" y="116"/>
                    <a:pt x="87" y="116"/>
                  </a:cubicBezTo>
                  <a:cubicBezTo>
                    <a:pt x="87" y="116"/>
                    <a:pt x="87" y="116"/>
                    <a:pt x="87" y="116"/>
                  </a:cubicBezTo>
                  <a:cubicBezTo>
                    <a:pt x="87" y="116"/>
                    <a:pt x="87" y="116"/>
                    <a:pt x="87" y="116"/>
                  </a:cubicBezTo>
                  <a:cubicBezTo>
                    <a:pt x="88" y="116"/>
                    <a:pt x="88" y="116"/>
                    <a:pt x="88" y="116"/>
                  </a:cubicBezTo>
                  <a:cubicBezTo>
                    <a:pt x="88" y="115"/>
                    <a:pt x="88" y="115"/>
                    <a:pt x="88" y="115"/>
                  </a:cubicBezTo>
                  <a:cubicBezTo>
                    <a:pt x="88" y="115"/>
                    <a:pt x="88" y="115"/>
                    <a:pt x="88" y="115"/>
                  </a:cubicBezTo>
                  <a:cubicBezTo>
                    <a:pt x="88" y="115"/>
                    <a:pt x="88" y="115"/>
                    <a:pt x="88" y="115"/>
                  </a:cubicBezTo>
                  <a:cubicBezTo>
                    <a:pt x="89" y="111"/>
                    <a:pt x="90" y="107"/>
                    <a:pt x="90" y="103"/>
                  </a:cubicBezTo>
                  <a:cubicBezTo>
                    <a:pt x="91" y="103"/>
                    <a:pt x="91" y="102"/>
                    <a:pt x="91" y="102"/>
                  </a:cubicBezTo>
                  <a:cubicBezTo>
                    <a:pt x="91" y="99"/>
                    <a:pt x="90" y="97"/>
                    <a:pt x="90" y="95"/>
                  </a:cubicBezTo>
                  <a:cubicBezTo>
                    <a:pt x="90" y="90"/>
                    <a:pt x="91" y="85"/>
                    <a:pt x="92" y="79"/>
                  </a:cubicBezTo>
                  <a:cubicBezTo>
                    <a:pt x="92" y="79"/>
                    <a:pt x="92" y="78"/>
                    <a:pt x="92" y="78"/>
                  </a:cubicBezTo>
                  <a:cubicBezTo>
                    <a:pt x="91" y="77"/>
                    <a:pt x="91" y="77"/>
                    <a:pt x="90" y="77"/>
                  </a:cubicBezTo>
                  <a:cubicBezTo>
                    <a:pt x="90" y="77"/>
                    <a:pt x="90" y="77"/>
                    <a:pt x="90" y="77"/>
                  </a:cubicBezTo>
                  <a:cubicBezTo>
                    <a:pt x="80" y="77"/>
                    <a:pt x="69" y="77"/>
                    <a:pt x="58" y="77"/>
                  </a:cubicBezTo>
                  <a:cubicBezTo>
                    <a:pt x="57" y="75"/>
                    <a:pt x="56" y="71"/>
                    <a:pt x="55" y="66"/>
                  </a:cubicBezTo>
                  <a:cubicBezTo>
                    <a:pt x="55" y="65"/>
                    <a:pt x="55" y="65"/>
                    <a:pt x="55" y="64"/>
                  </a:cubicBezTo>
                  <a:cubicBezTo>
                    <a:pt x="55" y="63"/>
                    <a:pt x="55" y="63"/>
                    <a:pt x="55" y="63"/>
                  </a:cubicBezTo>
                  <a:cubicBezTo>
                    <a:pt x="55" y="63"/>
                    <a:pt x="55" y="62"/>
                    <a:pt x="55" y="62"/>
                  </a:cubicBezTo>
                  <a:cubicBezTo>
                    <a:pt x="55" y="57"/>
                    <a:pt x="59" y="51"/>
                    <a:pt x="64" y="50"/>
                  </a:cubicBezTo>
                  <a:cubicBezTo>
                    <a:pt x="64" y="50"/>
                    <a:pt x="65" y="50"/>
                    <a:pt x="66" y="50"/>
                  </a:cubicBezTo>
                  <a:cubicBezTo>
                    <a:pt x="66" y="50"/>
                    <a:pt x="67" y="50"/>
                    <a:pt x="67" y="50"/>
                  </a:cubicBezTo>
                  <a:cubicBezTo>
                    <a:pt x="69" y="51"/>
                    <a:pt x="70" y="52"/>
                    <a:pt x="71" y="54"/>
                  </a:cubicBezTo>
                  <a:cubicBezTo>
                    <a:pt x="72" y="56"/>
                    <a:pt x="73" y="58"/>
                    <a:pt x="73" y="60"/>
                  </a:cubicBezTo>
                  <a:cubicBezTo>
                    <a:pt x="74" y="62"/>
                    <a:pt x="74" y="64"/>
                    <a:pt x="74" y="66"/>
                  </a:cubicBezTo>
                  <a:cubicBezTo>
                    <a:pt x="75" y="67"/>
                    <a:pt x="76" y="67"/>
                    <a:pt x="76" y="67"/>
                  </a:cubicBezTo>
                  <a:cubicBezTo>
                    <a:pt x="77" y="67"/>
                    <a:pt x="77" y="67"/>
                    <a:pt x="77" y="67"/>
                  </a:cubicBezTo>
                  <a:cubicBezTo>
                    <a:pt x="77" y="67"/>
                    <a:pt x="77" y="67"/>
                    <a:pt x="77" y="67"/>
                  </a:cubicBezTo>
                  <a:cubicBezTo>
                    <a:pt x="78" y="68"/>
                    <a:pt x="78" y="68"/>
                    <a:pt x="79" y="68"/>
                  </a:cubicBezTo>
                  <a:cubicBezTo>
                    <a:pt x="79" y="68"/>
                    <a:pt x="79" y="68"/>
                    <a:pt x="79" y="68"/>
                  </a:cubicBezTo>
                  <a:cubicBezTo>
                    <a:pt x="87" y="64"/>
                    <a:pt x="96" y="61"/>
                    <a:pt x="104" y="59"/>
                  </a:cubicBezTo>
                  <a:cubicBezTo>
                    <a:pt x="105" y="59"/>
                    <a:pt x="105" y="59"/>
                    <a:pt x="105" y="59"/>
                  </a:cubicBezTo>
                  <a:cubicBezTo>
                    <a:pt x="106" y="59"/>
                    <a:pt x="106" y="59"/>
                    <a:pt x="106" y="58"/>
                  </a:cubicBezTo>
                  <a:cubicBezTo>
                    <a:pt x="108" y="53"/>
                    <a:pt x="109" y="49"/>
                    <a:pt x="109" y="44"/>
                  </a:cubicBezTo>
                  <a:cubicBezTo>
                    <a:pt x="109" y="43"/>
                    <a:pt x="109" y="42"/>
                    <a:pt x="108" y="42"/>
                  </a:cubicBezTo>
                  <a:cubicBezTo>
                    <a:pt x="107" y="26"/>
                    <a:pt x="100" y="15"/>
                    <a:pt x="92" y="9"/>
                  </a:cubicBezTo>
                  <a:cubicBezTo>
                    <a:pt x="83" y="2"/>
                    <a:pt x="72" y="0"/>
                    <a:pt x="6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6" name="组合 175"/>
          <p:cNvGrpSpPr/>
          <p:nvPr/>
        </p:nvGrpSpPr>
        <p:grpSpPr>
          <a:xfrm>
            <a:off x="4096502" y="2276951"/>
            <a:ext cx="719771" cy="2096100"/>
            <a:chOff x="5162550" y="368300"/>
            <a:chExt cx="1866900" cy="5436746"/>
          </a:xfrm>
          <a:solidFill>
            <a:schemeClr val="bg1"/>
          </a:solidFill>
          <a:effectLst>
            <a:outerShdw blurRad="127000" dist="50800" dir="2700000" algn="tl" rotWithShape="0">
              <a:prstClr val="black">
                <a:alpha val="30000"/>
              </a:prstClr>
            </a:outerShdw>
          </a:effectLst>
        </p:grpSpPr>
        <p:sp>
          <p:nvSpPr>
            <p:cNvPr id="182" name="任意多边形 181"/>
            <p:cNvSpPr/>
            <p:nvPr/>
          </p:nvSpPr>
          <p:spPr>
            <a:xfrm>
              <a:off x="5162550" y="368300"/>
              <a:ext cx="1866900" cy="2450803"/>
            </a:xfrm>
            <a:custGeom>
              <a:avLst/>
              <a:gdLst>
                <a:gd name="connsiteX0" fmla="*/ 703729 w 1866900"/>
                <a:gd name="connsiteY0" fmla="*/ 2328771 h 2450803"/>
                <a:gd name="connsiteX1" fmla="*/ 1163171 w 1866900"/>
                <a:gd name="connsiteY1" fmla="*/ 2328771 h 2450803"/>
                <a:gd name="connsiteX2" fmla="*/ 1224187 w 1866900"/>
                <a:gd name="connsiteY2" fmla="*/ 2389787 h 2450803"/>
                <a:gd name="connsiteX3" fmla="*/ 1163171 w 1866900"/>
                <a:gd name="connsiteY3" fmla="*/ 2450803 h 2450803"/>
                <a:gd name="connsiteX4" fmla="*/ 703729 w 1866900"/>
                <a:gd name="connsiteY4" fmla="*/ 2450803 h 2450803"/>
                <a:gd name="connsiteX5" fmla="*/ 642713 w 1866900"/>
                <a:gd name="connsiteY5" fmla="*/ 2389787 h 2450803"/>
                <a:gd name="connsiteX6" fmla="*/ 703729 w 1866900"/>
                <a:gd name="connsiteY6" fmla="*/ 2328771 h 2450803"/>
                <a:gd name="connsiteX7" fmla="*/ 646157 w 1866900"/>
                <a:gd name="connsiteY7" fmla="*/ 2177104 h 2450803"/>
                <a:gd name="connsiteX8" fmla="*/ 1220743 w 1866900"/>
                <a:gd name="connsiteY8" fmla="*/ 2177104 h 2450803"/>
                <a:gd name="connsiteX9" fmla="*/ 1281759 w 1866900"/>
                <a:gd name="connsiteY9" fmla="*/ 2238120 h 2450803"/>
                <a:gd name="connsiteX10" fmla="*/ 1220743 w 1866900"/>
                <a:gd name="connsiteY10" fmla="*/ 2299136 h 2450803"/>
                <a:gd name="connsiteX11" fmla="*/ 646157 w 1866900"/>
                <a:gd name="connsiteY11" fmla="*/ 2299136 h 2450803"/>
                <a:gd name="connsiteX12" fmla="*/ 585141 w 1866900"/>
                <a:gd name="connsiteY12" fmla="*/ 2238120 h 2450803"/>
                <a:gd name="connsiteX13" fmla="*/ 646157 w 1866900"/>
                <a:gd name="connsiteY13" fmla="*/ 2177104 h 2450803"/>
                <a:gd name="connsiteX14" fmla="*/ 601983 w 1866900"/>
                <a:gd name="connsiteY14" fmla="*/ 2025437 h 2450803"/>
                <a:gd name="connsiteX15" fmla="*/ 1264918 w 1866900"/>
                <a:gd name="connsiteY15" fmla="*/ 2025437 h 2450803"/>
                <a:gd name="connsiteX16" fmla="*/ 1325934 w 1866900"/>
                <a:gd name="connsiteY16" fmla="*/ 2086453 h 2450803"/>
                <a:gd name="connsiteX17" fmla="*/ 1264918 w 1866900"/>
                <a:gd name="connsiteY17" fmla="*/ 2147469 h 2450803"/>
                <a:gd name="connsiteX18" fmla="*/ 601983 w 1866900"/>
                <a:gd name="connsiteY18" fmla="*/ 2147469 h 2450803"/>
                <a:gd name="connsiteX19" fmla="*/ 540967 w 1866900"/>
                <a:gd name="connsiteY19" fmla="*/ 2086453 h 2450803"/>
                <a:gd name="connsiteX20" fmla="*/ 601983 w 1866900"/>
                <a:gd name="connsiteY20" fmla="*/ 2025437 h 2450803"/>
                <a:gd name="connsiteX21" fmla="*/ 933450 w 1866900"/>
                <a:gd name="connsiteY21" fmla="*/ 0 h 2450803"/>
                <a:gd name="connsiteX22" fmla="*/ 1866900 w 1866900"/>
                <a:gd name="connsiteY22" fmla="*/ 933450 h 2450803"/>
                <a:gd name="connsiteX23" fmla="*/ 1296791 w 1866900"/>
                <a:gd name="connsiteY23" fmla="*/ 1793545 h 2450803"/>
                <a:gd name="connsiteX24" fmla="*/ 1232555 w 1866900"/>
                <a:gd name="connsiteY24" fmla="*/ 1999556 h 2450803"/>
                <a:gd name="connsiteX25" fmla="*/ 634346 w 1866900"/>
                <a:gd name="connsiteY25" fmla="*/ 1999556 h 2450803"/>
                <a:gd name="connsiteX26" fmla="*/ 570109 w 1866900"/>
                <a:gd name="connsiteY26" fmla="*/ 1793545 h 2450803"/>
                <a:gd name="connsiteX27" fmla="*/ 0 w 1866900"/>
                <a:gd name="connsiteY27" fmla="*/ 933450 h 2450803"/>
                <a:gd name="connsiteX28" fmla="*/ 933450 w 1866900"/>
                <a:gd name="connsiteY28" fmla="*/ 0 h 245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6900" h="2450803">
                  <a:moveTo>
                    <a:pt x="703729" y="2328771"/>
                  </a:moveTo>
                  <a:lnTo>
                    <a:pt x="1163171" y="2328771"/>
                  </a:lnTo>
                  <a:cubicBezTo>
                    <a:pt x="1196869" y="2328771"/>
                    <a:pt x="1224187" y="2356089"/>
                    <a:pt x="1224187" y="2389787"/>
                  </a:cubicBezTo>
                  <a:cubicBezTo>
                    <a:pt x="1224187" y="2423485"/>
                    <a:pt x="1196869" y="2450803"/>
                    <a:pt x="1163171" y="2450803"/>
                  </a:cubicBezTo>
                  <a:lnTo>
                    <a:pt x="703729" y="2450803"/>
                  </a:lnTo>
                  <a:cubicBezTo>
                    <a:pt x="670031" y="2450803"/>
                    <a:pt x="642713" y="2423485"/>
                    <a:pt x="642713" y="2389787"/>
                  </a:cubicBezTo>
                  <a:cubicBezTo>
                    <a:pt x="642713" y="2356089"/>
                    <a:pt x="670031" y="2328771"/>
                    <a:pt x="703729" y="2328771"/>
                  </a:cubicBezTo>
                  <a:close/>
                  <a:moveTo>
                    <a:pt x="646157" y="2177104"/>
                  </a:moveTo>
                  <a:lnTo>
                    <a:pt x="1220743" y="2177104"/>
                  </a:lnTo>
                  <a:cubicBezTo>
                    <a:pt x="1254441" y="2177104"/>
                    <a:pt x="1281759" y="2204422"/>
                    <a:pt x="1281759" y="2238120"/>
                  </a:cubicBezTo>
                  <a:cubicBezTo>
                    <a:pt x="1281759" y="2271818"/>
                    <a:pt x="1254441" y="2299136"/>
                    <a:pt x="1220743" y="2299136"/>
                  </a:cubicBezTo>
                  <a:lnTo>
                    <a:pt x="646157" y="2299136"/>
                  </a:lnTo>
                  <a:cubicBezTo>
                    <a:pt x="612459" y="2299136"/>
                    <a:pt x="585141" y="2271818"/>
                    <a:pt x="585141" y="2238120"/>
                  </a:cubicBezTo>
                  <a:cubicBezTo>
                    <a:pt x="585141" y="2204422"/>
                    <a:pt x="612459" y="2177104"/>
                    <a:pt x="646157" y="2177104"/>
                  </a:cubicBezTo>
                  <a:close/>
                  <a:moveTo>
                    <a:pt x="601983" y="2025437"/>
                  </a:moveTo>
                  <a:lnTo>
                    <a:pt x="1264918" y="2025437"/>
                  </a:lnTo>
                  <a:cubicBezTo>
                    <a:pt x="1298616" y="2025437"/>
                    <a:pt x="1325934" y="2052755"/>
                    <a:pt x="1325934" y="2086453"/>
                  </a:cubicBezTo>
                  <a:cubicBezTo>
                    <a:pt x="1325934" y="2120151"/>
                    <a:pt x="1298616" y="2147469"/>
                    <a:pt x="1264918" y="2147469"/>
                  </a:cubicBezTo>
                  <a:lnTo>
                    <a:pt x="601983" y="2147469"/>
                  </a:lnTo>
                  <a:cubicBezTo>
                    <a:pt x="568285" y="2147469"/>
                    <a:pt x="540967" y="2120151"/>
                    <a:pt x="540967" y="2086453"/>
                  </a:cubicBezTo>
                  <a:cubicBezTo>
                    <a:pt x="540967" y="2052755"/>
                    <a:pt x="568285" y="2025437"/>
                    <a:pt x="601983" y="2025437"/>
                  </a:cubicBezTo>
                  <a:close/>
                  <a:moveTo>
                    <a:pt x="933450" y="0"/>
                  </a:moveTo>
                  <a:cubicBezTo>
                    <a:pt x="1448980" y="0"/>
                    <a:pt x="1866900" y="417920"/>
                    <a:pt x="1866900" y="933450"/>
                  </a:cubicBezTo>
                  <a:cubicBezTo>
                    <a:pt x="1866900" y="1320098"/>
                    <a:pt x="1631820" y="1651839"/>
                    <a:pt x="1296791" y="1793545"/>
                  </a:cubicBezTo>
                  <a:cubicBezTo>
                    <a:pt x="1203942" y="1852691"/>
                    <a:pt x="1287305" y="1930886"/>
                    <a:pt x="1232555" y="1999556"/>
                  </a:cubicBezTo>
                  <a:lnTo>
                    <a:pt x="634346" y="1999556"/>
                  </a:lnTo>
                  <a:cubicBezTo>
                    <a:pt x="565309" y="1902311"/>
                    <a:pt x="667721" y="1838403"/>
                    <a:pt x="570109" y="1793545"/>
                  </a:cubicBezTo>
                  <a:cubicBezTo>
                    <a:pt x="235080" y="1651839"/>
                    <a:pt x="0" y="1320098"/>
                    <a:pt x="0" y="933450"/>
                  </a:cubicBezTo>
                  <a:cubicBezTo>
                    <a:pt x="0" y="417920"/>
                    <a:pt x="417920" y="0"/>
                    <a:pt x="933450" y="0"/>
                  </a:cubicBezTo>
                  <a:close/>
                </a:path>
              </a:pathLst>
            </a:custGeom>
            <a:solidFill>
              <a:schemeClr val="bg1">
                <a:lumMod val="95000"/>
              </a:schemeClr>
            </a:soli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182"/>
            <p:cNvSpPr/>
            <p:nvPr/>
          </p:nvSpPr>
          <p:spPr>
            <a:xfrm rot="5400000">
              <a:off x="4622610" y="3468979"/>
              <a:ext cx="2946783" cy="1725351"/>
            </a:xfrm>
            <a:custGeom>
              <a:avLst/>
              <a:gdLst>
                <a:gd name="connsiteX0" fmla="*/ 0 w 2946783"/>
                <a:gd name="connsiteY0" fmla="*/ 1579299 h 1725351"/>
                <a:gd name="connsiteX1" fmla="*/ 0 w 2946783"/>
                <a:gd name="connsiteY1" fmla="*/ 146052 h 1725351"/>
                <a:gd name="connsiteX2" fmla="*/ 146052 w 2946783"/>
                <a:gd name="connsiteY2" fmla="*/ 0 h 1725351"/>
                <a:gd name="connsiteX3" fmla="*/ 273048 w 2946783"/>
                <a:gd name="connsiteY3" fmla="*/ 0 h 1725351"/>
                <a:gd name="connsiteX4" fmla="*/ 276917 w 2946783"/>
                <a:gd name="connsiteY4" fmla="*/ 781 h 1725351"/>
                <a:gd name="connsiteX5" fmla="*/ 284665 w 2946783"/>
                <a:gd name="connsiteY5" fmla="*/ 0 h 1725351"/>
                <a:gd name="connsiteX6" fmla="*/ 1262891 w 2946783"/>
                <a:gd name="connsiteY6" fmla="*/ 0 h 1725351"/>
                <a:gd name="connsiteX7" fmla="*/ 1472441 w 2946783"/>
                <a:gd name="connsiteY7" fmla="*/ 209550 h 1725351"/>
                <a:gd name="connsiteX8" fmla="*/ 1371551 w 2946783"/>
                <a:gd name="connsiteY8" fmla="*/ 388763 h 1725351"/>
                <a:gd name="connsiteX9" fmla="*/ 1317424 w 2946783"/>
                <a:gd name="connsiteY9" fmla="*/ 410014 h 1725351"/>
                <a:gd name="connsiteX10" fmla="*/ 449527 w 2946783"/>
                <a:gd name="connsiteY10" fmla="*/ 410013 h 1725351"/>
                <a:gd name="connsiteX11" fmla="*/ 419437 w 2946783"/>
                <a:gd name="connsiteY11" fmla="*/ 440103 h 1725351"/>
                <a:gd name="connsiteX12" fmla="*/ 449527 w 2946783"/>
                <a:gd name="connsiteY12" fmla="*/ 470193 h 1725351"/>
                <a:gd name="connsiteX13" fmla="*/ 2130333 w 2946783"/>
                <a:gd name="connsiteY13" fmla="*/ 470193 h 1725351"/>
                <a:gd name="connsiteX14" fmla="*/ 2946783 w 2946783"/>
                <a:gd name="connsiteY14" fmla="*/ 862677 h 1725351"/>
                <a:gd name="connsiteX15" fmla="*/ 2130333 w 2946783"/>
                <a:gd name="connsiteY15" fmla="*/ 1255161 h 1725351"/>
                <a:gd name="connsiteX16" fmla="*/ 2130333 w 2946783"/>
                <a:gd name="connsiteY16" fmla="*/ 1255160 h 1725351"/>
                <a:gd name="connsiteX17" fmla="*/ 449527 w 2946783"/>
                <a:gd name="connsiteY17" fmla="*/ 1255159 h 1725351"/>
                <a:gd name="connsiteX18" fmla="*/ 419437 w 2946783"/>
                <a:gd name="connsiteY18" fmla="*/ 1285249 h 1725351"/>
                <a:gd name="connsiteX19" fmla="*/ 449527 w 2946783"/>
                <a:gd name="connsiteY19" fmla="*/ 1315339 h 1725351"/>
                <a:gd name="connsiteX20" fmla="*/ 1320685 w 2946783"/>
                <a:gd name="connsiteY20" fmla="*/ 1315339 h 1725351"/>
                <a:gd name="connsiteX21" fmla="*/ 1344457 w 2946783"/>
                <a:gd name="connsiteY21" fmla="*/ 1322719 h 1725351"/>
                <a:gd name="connsiteX22" fmla="*/ 1472441 w 2946783"/>
                <a:gd name="connsiteY22" fmla="*/ 1515801 h 1725351"/>
                <a:gd name="connsiteX23" fmla="*/ 1262891 w 2946783"/>
                <a:gd name="connsiteY23" fmla="*/ 1725351 h 1725351"/>
                <a:gd name="connsiteX24" fmla="*/ 284663 w 2946783"/>
                <a:gd name="connsiteY24" fmla="*/ 1725351 h 1725351"/>
                <a:gd name="connsiteX25" fmla="*/ 276916 w 2946783"/>
                <a:gd name="connsiteY25" fmla="*/ 1724570 h 1725351"/>
                <a:gd name="connsiteX26" fmla="*/ 273048 w 2946783"/>
                <a:gd name="connsiteY26" fmla="*/ 1725351 h 1725351"/>
                <a:gd name="connsiteX27" fmla="*/ 146052 w 2946783"/>
                <a:gd name="connsiteY27" fmla="*/ 1725351 h 1725351"/>
                <a:gd name="connsiteX28" fmla="*/ 0 w 2946783"/>
                <a:gd name="connsiteY28" fmla="*/ 1579299 h 172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46783" h="1725351">
                  <a:moveTo>
                    <a:pt x="0" y="1579299"/>
                  </a:moveTo>
                  <a:lnTo>
                    <a:pt x="0" y="146052"/>
                  </a:lnTo>
                  <a:cubicBezTo>
                    <a:pt x="0" y="65390"/>
                    <a:pt x="65390" y="0"/>
                    <a:pt x="146052" y="0"/>
                  </a:cubicBezTo>
                  <a:lnTo>
                    <a:pt x="273048" y="0"/>
                  </a:lnTo>
                  <a:lnTo>
                    <a:pt x="276917" y="781"/>
                  </a:lnTo>
                  <a:lnTo>
                    <a:pt x="284665" y="0"/>
                  </a:lnTo>
                  <a:lnTo>
                    <a:pt x="1262891" y="0"/>
                  </a:lnTo>
                  <a:cubicBezTo>
                    <a:pt x="1378622" y="0"/>
                    <a:pt x="1472441" y="93819"/>
                    <a:pt x="1472441" y="209550"/>
                  </a:cubicBezTo>
                  <a:cubicBezTo>
                    <a:pt x="1472441" y="285499"/>
                    <a:pt x="1432037" y="352011"/>
                    <a:pt x="1371551" y="388763"/>
                  </a:cubicBezTo>
                  <a:lnTo>
                    <a:pt x="1317424" y="410014"/>
                  </a:lnTo>
                  <a:lnTo>
                    <a:pt x="449527" y="410013"/>
                  </a:lnTo>
                  <a:cubicBezTo>
                    <a:pt x="432909" y="410013"/>
                    <a:pt x="419437" y="423485"/>
                    <a:pt x="419437" y="440103"/>
                  </a:cubicBezTo>
                  <a:cubicBezTo>
                    <a:pt x="419437" y="456721"/>
                    <a:pt x="432909" y="470193"/>
                    <a:pt x="449527" y="470193"/>
                  </a:cubicBezTo>
                  <a:lnTo>
                    <a:pt x="2130333" y="470193"/>
                  </a:lnTo>
                  <a:lnTo>
                    <a:pt x="2946783" y="862677"/>
                  </a:lnTo>
                  <a:lnTo>
                    <a:pt x="2130333" y="1255161"/>
                  </a:lnTo>
                  <a:lnTo>
                    <a:pt x="2130333" y="1255160"/>
                  </a:lnTo>
                  <a:lnTo>
                    <a:pt x="449527" y="1255159"/>
                  </a:lnTo>
                  <a:cubicBezTo>
                    <a:pt x="432909" y="1255159"/>
                    <a:pt x="419437" y="1268631"/>
                    <a:pt x="419437" y="1285249"/>
                  </a:cubicBezTo>
                  <a:cubicBezTo>
                    <a:pt x="419437" y="1301867"/>
                    <a:pt x="432909" y="1315339"/>
                    <a:pt x="449527" y="1315339"/>
                  </a:cubicBezTo>
                  <a:lnTo>
                    <a:pt x="1320685" y="1315339"/>
                  </a:lnTo>
                  <a:lnTo>
                    <a:pt x="1344457" y="1322719"/>
                  </a:lnTo>
                  <a:cubicBezTo>
                    <a:pt x="1419668" y="1354530"/>
                    <a:pt x="1472441" y="1429003"/>
                    <a:pt x="1472441" y="1515801"/>
                  </a:cubicBezTo>
                  <a:cubicBezTo>
                    <a:pt x="1472441" y="1631532"/>
                    <a:pt x="1378622" y="1725351"/>
                    <a:pt x="1262891" y="1725351"/>
                  </a:cubicBezTo>
                  <a:lnTo>
                    <a:pt x="284663" y="1725351"/>
                  </a:lnTo>
                  <a:lnTo>
                    <a:pt x="276916" y="1724570"/>
                  </a:lnTo>
                  <a:lnTo>
                    <a:pt x="273048" y="1725351"/>
                  </a:lnTo>
                  <a:lnTo>
                    <a:pt x="146052" y="1725351"/>
                  </a:lnTo>
                  <a:cubicBezTo>
                    <a:pt x="65390" y="1725351"/>
                    <a:pt x="0" y="1659961"/>
                    <a:pt x="0" y="1579299"/>
                  </a:cubicBezTo>
                  <a:close/>
                </a:path>
              </a:pathLst>
            </a:custGeom>
            <a:gradFill>
              <a:gsLst>
                <a:gs pos="73000">
                  <a:schemeClr val="bg1">
                    <a:lumMod val="85000"/>
                  </a:schemeClr>
                </a:gs>
                <a:gs pos="72000">
                  <a:schemeClr val="bg1">
                    <a:lumMod val="95000"/>
                  </a:schemeClr>
                </a:gs>
                <a:gs pos="94000">
                  <a:schemeClr val="bg1">
                    <a:lumMod val="85000"/>
                  </a:schemeClr>
                </a:gs>
                <a:gs pos="94000">
                  <a:schemeClr val="bg1">
                    <a:lumMod val="50000"/>
                  </a:schemeClr>
                </a:gs>
              </a:gsLst>
              <a:lin ang="0" scaled="0"/>
            </a:gra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183"/>
            <p:cNvSpPr/>
            <p:nvPr/>
          </p:nvSpPr>
          <p:spPr>
            <a:xfrm flipV="1">
              <a:off x="6010155" y="2865786"/>
              <a:ext cx="171690" cy="1081000"/>
            </a:xfrm>
            <a:custGeom>
              <a:avLst/>
              <a:gdLst>
                <a:gd name="connsiteX0" fmla="*/ 0 w 171689"/>
                <a:gd name="connsiteY0" fmla="*/ 1081000 h 1081000"/>
                <a:gd name="connsiteX1" fmla="*/ 171689 w 171689"/>
                <a:gd name="connsiteY1" fmla="*/ 1081000 h 1081000"/>
                <a:gd name="connsiteX2" fmla="*/ 116621 w 171689"/>
                <a:gd name="connsiteY2" fmla="*/ 966447 h 1081000"/>
                <a:gd name="connsiteX3" fmla="*/ 144455 w 171689"/>
                <a:gd name="connsiteY3" fmla="*/ 83306 h 1081000"/>
                <a:gd name="connsiteX4" fmla="*/ 148442 w 171689"/>
                <a:gd name="connsiteY4" fmla="*/ 83306 h 1081000"/>
                <a:gd name="connsiteX5" fmla="*/ 85843 w 171689"/>
                <a:gd name="connsiteY5" fmla="*/ 0 h 1081000"/>
                <a:gd name="connsiteX6" fmla="*/ 23243 w 171689"/>
                <a:gd name="connsiteY6" fmla="*/ 83306 h 1081000"/>
                <a:gd name="connsiteX7" fmla="*/ 27232 w 171689"/>
                <a:gd name="connsiteY7" fmla="*/ 83306 h 1081000"/>
                <a:gd name="connsiteX8" fmla="*/ 28696 w 171689"/>
                <a:gd name="connsiteY8" fmla="*/ 256922 h 1081000"/>
                <a:gd name="connsiteX9" fmla="*/ 54846 w 171689"/>
                <a:gd name="connsiteY9" fmla="*/ 966909 h 10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689" h="1081000">
                  <a:moveTo>
                    <a:pt x="0" y="1081000"/>
                  </a:moveTo>
                  <a:lnTo>
                    <a:pt x="171689" y="1081000"/>
                  </a:lnTo>
                  <a:lnTo>
                    <a:pt x="116621" y="966447"/>
                  </a:lnTo>
                  <a:lnTo>
                    <a:pt x="144455" y="83306"/>
                  </a:lnTo>
                  <a:lnTo>
                    <a:pt x="148442" y="83306"/>
                  </a:lnTo>
                  <a:lnTo>
                    <a:pt x="85843" y="0"/>
                  </a:lnTo>
                  <a:lnTo>
                    <a:pt x="23243" y="83306"/>
                  </a:lnTo>
                  <a:lnTo>
                    <a:pt x="27232" y="83306"/>
                  </a:lnTo>
                  <a:lnTo>
                    <a:pt x="28696" y="256922"/>
                  </a:lnTo>
                  <a:lnTo>
                    <a:pt x="54846" y="966909"/>
                  </a:lnTo>
                  <a:close/>
                </a:path>
              </a:pathLst>
            </a:custGeom>
            <a:solidFill>
              <a:schemeClr val="tx1">
                <a:lumMod val="50000"/>
                <a:lumOff val="50000"/>
              </a:schemeClr>
            </a:soli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7" name="圆角矩形 176"/>
          <p:cNvSpPr/>
          <p:nvPr/>
        </p:nvSpPr>
        <p:spPr>
          <a:xfrm>
            <a:off x="3751704" y="2642063"/>
            <a:ext cx="203334" cy="67541"/>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圆角矩形 177"/>
          <p:cNvSpPr/>
          <p:nvPr/>
        </p:nvSpPr>
        <p:spPr>
          <a:xfrm rot="2700000">
            <a:off x="3929223" y="2213492"/>
            <a:ext cx="203334" cy="67541"/>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圆角矩形 178"/>
          <p:cNvSpPr/>
          <p:nvPr/>
        </p:nvSpPr>
        <p:spPr>
          <a:xfrm rot="5400000">
            <a:off x="4357794" y="2035972"/>
            <a:ext cx="203334" cy="67541"/>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圆角矩形 179"/>
          <p:cNvSpPr/>
          <p:nvPr/>
        </p:nvSpPr>
        <p:spPr>
          <a:xfrm rot="8100000">
            <a:off x="4786366" y="2213492"/>
            <a:ext cx="203334" cy="67541"/>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圆角矩形 180"/>
          <p:cNvSpPr/>
          <p:nvPr/>
        </p:nvSpPr>
        <p:spPr>
          <a:xfrm rot="10800000">
            <a:off x="4963885" y="2642063"/>
            <a:ext cx="203334" cy="67541"/>
          </a:xfrm>
          <a:prstGeom prst="roundRect">
            <a:avLst>
              <a:gd name="adj" fmla="val 50000"/>
            </a:avLst>
          </a:prstGeom>
          <a:solidFill>
            <a:schemeClr val="bg1">
              <a:lumMod val="95000"/>
            </a:schemeClr>
          </a:solidFill>
          <a:ln>
            <a:noFill/>
          </a:ln>
          <a:effectLst>
            <a:outerShdw blurRad="127000" dist="63500" dir="2700000" algn="tl" rotWithShape="0">
              <a:prstClr val="black">
                <a:alpha val="29000"/>
              </a:prstClr>
            </a:outerShdw>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3" name="组合 332"/>
          <p:cNvGrpSpPr/>
          <p:nvPr/>
        </p:nvGrpSpPr>
        <p:grpSpPr>
          <a:xfrm>
            <a:off x="4253280" y="2349530"/>
            <a:ext cx="406262" cy="564503"/>
            <a:chOff x="3932746" y="2019238"/>
            <a:chExt cx="412048" cy="572542"/>
          </a:xfrm>
        </p:grpSpPr>
        <p:sp>
          <p:nvSpPr>
            <p:cNvPr id="334" name="任意多边形 333"/>
            <p:cNvSpPr/>
            <p:nvPr/>
          </p:nvSpPr>
          <p:spPr>
            <a:xfrm>
              <a:off x="3977574" y="2367381"/>
              <a:ext cx="224399" cy="224399"/>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5" name="任意多边形 334"/>
            <p:cNvSpPr/>
            <p:nvPr/>
          </p:nvSpPr>
          <p:spPr>
            <a:xfrm>
              <a:off x="4176993" y="2308657"/>
              <a:ext cx="167801" cy="167801"/>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36" name="组合 335"/>
            <p:cNvGrpSpPr/>
            <p:nvPr/>
          </p:nvGrpSpPr>
          <p:grpSpPr>
            <a:xfrm>
              <a:off x="3932746" y="2019238"/>
              <a:ext cx="359524" cy="359526"/>
              <a:chOff x="1325410" y="1372730"/>
              <a:chExt cx="1251559" cy="1251561"/>
            </a:xfrm>
            <a:effectLst>
              <a:outerShdw blurRad="76200" dist="38100" dir="2700000" algn="tl" rotWithShape="0">
                <a:prstClr val="black">
                  <a:alpha val="40000"/>
                </a:prstClr>
              </a:outerShdw>
            </a:effectLst>
          </p:grpSpPr>
          <p:sp>
            <p:nvSpPr>
              <p:cNvPr id="338" name="任意多边形 337"/>
              <p:cNvSpPr/>
              <p:nvPr/>
            </p:nvSpPr>
            <p:spPr>
              <a:xfrm>
                <a:off x="1325410" y="1372730"/>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9" name="任意多边形 338"/>
              <p:cNvSpPr/>
              <p:nvPr/>
            </p:nvSpPr>
            <p:spPr>
              <a:xfrm rot="5400000">
                <a:off x="1951189" y="137273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40" name="任意多边形 339"/>
              <p:cNvSpPr/>
              <p:nvPr/>
            </p:nvSpPr>
            <p:spPr>
              <a:xfrm rot="10800000">
                <a:off x="1951187"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41" name="任意多边形 340"/>
              <p:cNvSpPr/>
              <p:nvPr/>
            </p:nvSpPr>
            <p:spPr>
              <a:xfrm rot="16200000">
                <a:off x="1325411"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37" name="椭圆 336"/>
            <p:cNvSpPr/>
            <p:nvPr/>
          </p:nvSpPr>
          <p:spPr>
            <a:xfrm rot="1860000">
              <a:off x="4135467" y="2301762"/>
              <a:ext cx="9909" cy="990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43" name="文本框 342"/>
          <p:cNvSpPr txBox="1"/>
          <p:nvPr/>
        </p:nvSpPr>
        <p:spPr>
          <a:xfrm>
            <a:off x="3335667" y="4624052"/>
            <a:ext cx="2210960" cy="400110"/>
          </a:xfrm>
          <a:prstGeom prst="rect">
            <a:avLst/>
          </a:prstGeom>
          <a:noFill/>
        </p:spPr>
        <p:txBody>
          <a:bodyPr wrap="square" rtlCol="0">
            <a:spAutoFit/>
          </a:bodyPr>
          <a:lstStyle/>
          <a:p>
            <a:pPr algn="ctr"/>
            <a:r>
              <a:rPr lang="en-US" altLang="zh-CN" sz="2000" u="sng" dirty="0" smtClean="0">
                <a:solidFill>
                  <a:schemeClr val="tx1">
                    <a:lumMod val="50000"/>
                    <a:lumOff val="50000"/>
                  </a:schemeClr>
                </a:solidFill>
                <a:latin typeface="LiHei Pro" panose="020B0500000000000000" pitchFamily="34" charset="-122"/>
                <a:ea typeface="LiHei Pro" panose="020B0500000000000000" pitchFamily="34" charset="-122"/>
              </a:rPr>
              <a:t>YOUR TITLE HERE</a:t>
            </a:r>
            <a:endParaRPr lang="zh-CN" altLang="en-US" sz="2000" u="sng"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345" name="任意多边形 344"/>
          <p:cNvSpPr/>
          <p:nvPr/>
        </p:nvSpPr>
        <p:spPr>
          <a:xfrm rot="2700000">
            <a:off x="2942716" y="3409554"/>
            <a:ext cx="203211" cy="203659"/>
          </a:xfrm>
          <a:custGeom>
            <a:avLst/>
            <a:gdLst>
              <a:gd name="connsiteX0" fmla="*/ 0 w 377825"/>
              <a:gd name="connsiteY0" fmla="*/ 0 h 396875"/>
              <a:gd name="connsiteX1" fmla="*/ 0 w 377825"/>
              <a:gd name="connsiteY1" fmla="*/ 396875 h 396875"/>
              <a:gd name="connsiteX2" fmla="*/ 377825 w 377825"/>
              <a:gd name="connsiteY2" fmla="*/ 396875 h 396875"/>
            </a:gdLst>
            <a:ahLst/>
            <a:cxnLst>
              <a:cxn ang="0">
                <a:pos x="connsiteX0" y="connsiteY0"/>
              </a:cxn>
              <a:cxn ang="0">
                <a:pos x="connsiteX1" y="connsiteY1"/>
              </a:cxn>
              <a:cxn ang="0">
                <a:pos x="connsiteX2" y="connsiteY2"/>
              </a:cxn>
            </a:cxnLst>
            <a:rect l="l" t="t" r="r" b="b"/>
            <a:pathLst>
              <a:path w="377825" h="396875">
                <a:moveTo>
                  <a:pt x="0" y="0"/>
                </a:moveTo>
                <a:lnTo>
                  <a:pt x="0" y="396875"/>
                </a:lnTo>
                <a:lnTo>
                  <a:pt x="377825" y="396875"/>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六项并列关系图表</a:t>
            </a:r>
            <a:endParaRPr lang="zh-CN" altLang="en-US"/>
          </a:p>
        </p:txBody>
      </p:sp>
      <p:grpSp>
        <p:nvGrpSpPr>
          <p:cNvPr id="14" name="组合 13"/>
          <p:cNvGrpSpPr/>
          <p:nvPr/>
        </p:nvGrpSpPr>
        <p:grpSpPr>
          <a:xfrm>
            <a:off x="1415735" y="1479025"/>
            <a:ext cx="2731129" cy="1893350"/>
            <a:chOff x="1420816" y="1476485"/>
            <a:chExt cx="2731129" cy="1893350"/>
          </a:xfrm>
        </p:grpSpPr>
        <p:sp>
          <p:nvSpPr>
            <p:cNvPr id="5" name="圆角矩形 4"/>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1936940" y="2187518"/>
            <a:ext cx="1402117" cy="651345"/>
            <a:chOff x="2960170" y="1587427"/>
            <a:chExt cx="1402117" cy="651345"/>
          </a:xfrm>
        </p:grpSpPr>
        <p:sp>
          <p:nvSpPr>
            <p:cNvPr id="36" name="文本框 35"/>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39" name="文本框 38"/>
          <p:cNvSpPr txBox="1"/>
          <p:nvPr/>
        </p:nvSpPr>
        <p:spPr>
          <a:xfrm>
            <a:off x="3113243" y="1777766"/>
            <a:ext cx="683094"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01</a:t>
            </a:r>
            <a:endParaRPr lang="zh-CN" altLang="en-US" sz="2400" dirty="0">
              <a:solidFill>
                <a:srgbClr val="FFB850"/>
              </a:solidFill>
              <a:latin typeface="Impact" panose="020B0806030902050204" pitchFamily="34" charset="0"/>
            </a:endParaRPr>
          </a:p>
        </p:txBody>
      </p:sp>
      <p:grpSp>
        <p:nvGrpSpPr>
          <p:cNvPr id="43" name="组合 42"/>
          <p:cNvGrpSpPr/>
          <p:nvPr/>
        </p:nvGrpSpPr>
        <p:grpSpPr>
          <a:xfrm>
            <a:off x="1415735" y="3866625"/>
            <a:ext cx="2731129" cy="1893350"/>
            <a:chOff x="1420816" y="1476485"/>
            <a:chExt cx="2731129" cy="1893350"/>
          </a:xfrm>
        </p:grpSpPr>
        <p:sp>
          <p:nvSpPr>
            <p:cNvPr id="48" name="圆角矩形 47"/>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圆角矩形 48"/>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圆角矩形 49"/>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1936940" y="4575118"/>
            <a:ext cx="1402117" cy="651345"/>
            <a:chOff x="2960170" y="1587427"/>
            <a:chExt cx="1402117" cy="651345"/>
          </a:xfrm>
        </p:grpSpPr>
        <p:sp>
          <p:nvSpPr>
            <p:cNvPr id="46" name="文本框 45"/>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45" name="文本框 44"/>
          <p:cNvSpPr txBox="1"/>
          <p:nvPr/>
        </p:nvSpPr>
        <p:spPr>
          <a:xfrm>
            <a:off x="3113243" y="4165366"/>
            <a:ext cx="683094" cy="461665"/>
          </a:xfrm>
          <a:prstGeom prst="rect">
            <a:avLst/>
          </a:prstGeom>
          <a:noFill/>
        </p:spPr>
        <p:txBody>
          <a:bodyPr wrap="square" rtlCol="0">
            <a:spAutoFit/>
          </a:bodyPr>
          <a:lstStyle/>
          <a:p>
            <a:pPr algn="ctr"/>
            <a:r>
              <a:rPr lang="en-US" altLang="zh-CN" sz="2400" dirty="0" smtClean="0">
                <a:solidFill>
                  <a:srgbClr val="00AF92"/>
                </a:solidFill>
                <a:latin typeface="Impact" panose="020B0806030902050204" pitchFamily="34" charset="0"/>
              </a:rPr>
              <a:t>04</a:t>
            </a:r>
            <a:endParaRPr lang="zh-CN" altLang="en-US" sz="2400" dirty="0">
              <a:solidFill>
                <a:srgbClr val="00AF92"/>
              </a:solidFill>
              <a:latin typeface="Impact" panose="020B0806030902050204" pitchFamily="34" charset="0"/>
            </a:endParaRPr>
          </a:p>
        </p:txBody>
      </p:sp>
      <p:grpSp>
        <p:nvGrpSpPr>
          <p:cNvPr id="52" name="组合 51"/>
          <p:cNvGrpSpPr/>
          <p:nvPr/>
        </p:nvGrpSpPr>
        <p:grpSpPr>
          <a:xfrm>
            <a:off x="4889185" y="1479025"/>
            <a:ext cx="2731129" cy="1893350"/>
            <a:chOff x="1420816" y="1476485"/>
            <a:chExt cx="2731129" cy="1893350"/>
          </a:xfrm>
        </p:grpSpPr>
        <p:sp>
          <p:nvSpPr>
            <p:cNvPr id="57" name="圆角矩形 56"/>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圆角矩形 57"/>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圆角矩形 58"/>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5410390" y="2187518"/>
            <a:ext cx="1402117" cy="651345"/>
            <a:chOff x="2960170" y="1587427"/>
            <a:chExt cx="1402117" cy="651345"/>
          </a:xfrm>
        </p:grpSpPr>
        <p:sp>
          <p:nvSpPr>
            <p:cNvPr id="55" name="文本框 54"/>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6" name="文本框 55"/>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4" name="文本框 53"/>
          <p:cNvSpPr txBox="1"/>
          <p:nvPr/>
        </p:nvSpPr>
        <p:spPr>
          <a:xfrm>
            <a:off x="6586693" y="1777766"/>
            <a:ext cx="683094"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02</a:t>
            </a:r>
            <a:endParaRPr lang="zh-CN" altLang="en-US" sz="2400" dirty="0">
              <a:solidFill>
                <a:srgbClr val="01ACBE"/>
              </a:solidFill>
              <a:latin typeface="Impact" panose="020B0806030902050204" pitchFamily="34" charset="0"/>
            </a:endParaRPr>
          </a:p>
        </p:txBody>
      </p:sp>
      <p:grpSp>
        <p:nvGrpSpPr>
          <p:cNvPr id="61" name="组合 60"/>
          <p:cNvGrpSpPr/>
          <p:nvPr/>
        </p:nvGrpSpPr>
        <p:grpSpPr>
          <a:xfrm>
            <a:off x="4889185" y="3866625"/>
            <a:ext cx="2731129" cy="1893350"/>
            <a:chOff x="1420816" y="1476485"/>
            <a:chExt cx="2731129" cy="1893350"/>
          </a:xfrm>
        </p:grpSpPr>
        <p:sp>
          <p:nvSpPr>
            <p:cNvPr id="66" name="圆角矩形 65"/>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圆角矩形 66"/>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a:off x="5410390" y="4575118"/>
            <a:ext cx="1402117" cy="651345"/>
            <a:chOff x="2960170" y="1587427"/>
            <a:chExt cx="1402117" cy="651345"/>
          </a:xfrm>
        </p:grpSpPr>
        <p:sp>
          <p:nvSpPr>
            <p:cNvPr id="64" name="文本框 63"/>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63" name="文本框 62"/>
          <p:cNvSpPr txBox="1"/>
          <p:nvPr/>
        </p:nvSpPr>
        <p:spPr>
          <a:xfrm>
            <a:off x="6586693" y="4165366"/>
            <a:ext cx="683094" cy="461665"/>
          </a:xfrm>
          <a:prstGeom prst="rect">
            <a:avLst/>
          </a:prstGeom>
          <a:noFill/>
        </p:spPr>
        <p:txBody>
          <a:bodyPr wrap="square" rtlCol="0">
            <a:spAutoFit/>
          </a:bodyPr>
          <a:lstStyle/>
          <a:p>
            <a:pPr algn="ctr"/>
            <a:r>
              <a:rPr lang="en-US" altLang="zh-CN" sz="2400" dirty="0" smtClean="0">
                <a:solidFill>
                  <a:srgbClr val="C65885"/>
                </a:solidFill>
                <a:latin typeface="Impact" panose="020B0806030902050204" pitchFamily="34" charset="0"/>
              </a:rPr>
              <a:t>05</a:t>
            </a:r>
            <a:endParaRPr lang="zh-CN" altLang="en-US" sz="2400" dirty="0">
              <a:solidFill>
                <a:srgbClr val="C65885"/>
              </a:solidFill>
              <a:latin typeface="Impact" panose="020B0806030902050204" pitchFamily="34" charset="0"/>
            </a:endParaRPr>
          </a:p>
        </p:txBody>
      </p:sp>
      <p:grpSp>
        <p:nvGrpSpPr>
          <p:cNvPr id="70" name="组合 69"/>
          <p:cNvGrpSpPr/>
          <p:nvPr/>
        </p:nvGrpSpPr>
        <p:grpSpPr>
          <a:xfrm>
            <a:off x="8362635" y="1479025"/>
            <a:ext cx="2731129" cy="1893350"/>
            <a:chOff x="1420816" y="1476485"/>
            <a:chExt cx="2731129" cy="1893350"/>
          </a:xfrm>
        </p:grpSpPr>
        <p:sp>
          <p:nvSpPr>
            <p:cNvPr id="75" name="圆角矩形 74"/>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圆角矩形 75"/>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圆角矩形 76"/>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a:off x="8883840" y="2187518"/>
            <a:ext cx="1402117" cy="651345"/>
            <a:chOff x="2960170" y="1587427"/>
            <a:chExt cx="1402117" cy="651345"/>
          </a:xfrm>
        </p:grpSpPr>
        <p:sp>
          <p:nvSpPr>
            <p:cNvPr id="73" name="文本框 72"/>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4" name="文本框 73"/>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72" name="文本框 71"/>
          <p:cNvSpPr txBox="1"/>
          <p:nvPr/>
        </p:nvSpPr>
        <p:spPr>
          <a:xfrm>
            <a:off x="10060143" y="1777766"/>
            <a:ext cx="683094" cy="461665"/>
          </a:xfrm>
          <a:prstGeom prst="rect">
            <a:avLst/>
          </a:prstGeom>
          <a:noFill/>
        </p:spPr>
        <p:txBody>
          <a:bodyPr wrap="square" rtlCol="0">
            <a:spAutoFit/>
          </a:bodyPr>
          <a:lstStyle/>
          <a:p>
            <a:pPr algn="ctr"/>
            <a:r>
              <a:rPr lang="en-US" altLang="zh-CN" sz="2400" dirty="0" smtClean="0">
                <a:solidFill>
                  <a:srgbClr val="E87071"/>
                </a:solidFill>
                <a:latin typeface="Impact" panose="020B0806030902050204" pitchFamily="34" charset="0"/>
              </a:rPr>
              <a:t>03</a:t>
            </a:r>
            <a:endParaRPr lang="zh-CN" altLang="en-US" sz="2400" dirty="0">
              <a:solidFill>
                <a:srgbClr val="E87071"/>
              </a:solidFill>
              <a:latin typeface="Impact" panose="020B0806030902050204" pitchFamily="34" charset="0"/>
            </a:endParaRPr>
          </a:p>
        </p:txBody>
      </p:sp>
      <p:grpSp>
        <p:nvGrpSpPr>
          <p:cNvPr id="79" name="组合 78"/>
          <p:cNvGrpSpPr/>
          <p:nvPr/>
        </p:nvGrpSpPr>
        <p:grpSpPr>
          <a:xfrm>
            <a:off x="8362635" y="3866625"/>
            <a:ext cx="2731129" cy="1893350"/>
            <a:chOff x="1420816" y="1476485"/>
            <a:chExt cx="2731129" cy="1893350"/>
          </a:xfrm>
        </p:grpSpPr>
        <p:sp>
          <p:nvSpPr>
            <p:cNvPr id="84" name="圆角矩形 83"/>
            <p:cNvSpPr/>
            <p:nvPr/>
          </p:nvSpPr>
          <p:spPr>
            <a:xfrm>
              <a:off x="1420816" y="1476485"/>
              <a:ext cx="2731129" cy="1893350"/>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圆角矩形 84"/>
            <p:cNvSpPr/>
            <p:nvPr/>
          </p:nvSpPr>
          <p:spPr>
            <a:xfrm rot="-420000">
              <a:off x="1621157" y="1615372"/>
              <a:ext cx="2330446" cy="1615577"/>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圆角矩形 85"/>
            <p:cNvSpPr/>
            <p:nvPr/>
          </p:nvSpPr>
          <p:spPr>
            <a:xfrm>
              <a:off x="1846771" y="1771778"/>
              <a:ext cx="1879218" cy="1302765"/>
            </a:xfrm>
            <a:prstGeom prst="roundRect">
              <a:avLst>
                <a:gd name="adj" fmla="val 8073"/>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9"/>
          <p:cNvGrpSpPr/>
          <p:nvPr/>
        </p:nvGrpSpPr>
        <p:grpSpPr>
          <a:xfrm>
            <a:off x="8883840" y="4575118"/>
            <a:ext cx="1402117" cy="651345"/>
            <a:chOff x="2960170" y="1587427"/>
            <a:chExt cx="1402117" cy="651345"/>
          </a:xfrm>
        </p:grpSpPr>
        <p:sp>
          <p:nvSpPr>
            <p:cNvPr id="82" name="文本框 81"/>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3" name="文本框 82"/>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81" name="文本框 80"/>
          <p:cNvSpPr txBox="1"/>
          <p:nvPr/>
        </p:nvSpPr>
        <p:spPr>
          <a:xfrm>
            <a:off x="10060143" y="4165366"/>
            <a:ext cx="683094" cy="461665"/>
          </a:xfrm>
          <a:prstGeom prst="rect">
            <a:avLst/>
          </a:prstGeom>
          <a:noFill/>
        </p:spPr>
        <p:txBody>
          <a:bodyPr wrap="square" rtlCol="0">
            <a:spAutoFit/>
          </a:bodyPr>
          <a:lstStyle/>
          <a:p>
            <a:pPr algn="ctr"/>
            <a:r>
              <a:rPr lang="en-US" altLang="zh-CN" sz="2400" dirty="0" smtClean="0">
                <a:solidFill>
                  <a:srgbClr val="663A77"/>
                </a:solidFill>
                <a:latin typeface="Impact" panose="020B0806030902050204" pitchFamily="34" charset="0"/>
              </a:rPr>
              <a:t>06</a:t>
            </a:r>
            <a:endParaRPr lang="zh-CN" altLang="en-US" sz="2400" dirty="0">
              <a:solidFill>
                <a:srgbClr val="663A77"/>
              </a:solidFill>
              <a:latin typeface="Impact" panose="020B0806030902050204" pitchFamily="34" charset="0"/>
            </a:endParaRPr>
          </a:p>
        </p:txBody>
      </p:sp>
      <p:grpSp>
        <p:nvGrpSpPr>
          <p:cNvPr id="88" name="Group 4"/>
          <p:cNvGrpSpPr>
            <a:grpSpLocks noChangeAspect="1"/>
          </p:cNvGrpSpPr>
          <p:nvPr/>
        </p:nvGrpSpPr>
        <p:grpSpPr bwMode="auto">
          <a:xfrm>
            <a:off x="2056938" y="1920730"/>
            <a:ext cx="254923" cy="298740"/>
            <a:chOff x="1776" y="1776"/>
            <a:chExt cx="64" cy="75"/>
          </a:xfrm>
          <a:solidFill>
            <a:srgbClr val="FFB850"/>
          </a:solidFill>
          <a:effectLst/>
        </p:grpSpPr>
        <p:sp>
          <p:nvSpPr>
            <p:cNvPr id="89"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0"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1"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2"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3" name="Group 18"/>
          <p:cNvGrpSpPr>
            <a:grpSpLocks noChangeAspect="1"/>
          </p:cNvGrpSpPr>
          <p:nvPr/>
        </p:nvGrpSpPr>
        <p:grpSpPr bwMode="auto">
          <a:xfrm>
            <a:off x="5522052" y="1949478"/>
            <a:ext cx="258896" cy="241244"/>
            <a:chOff x="3802" y="2858"/>
            <a:chExt cx="616" cy="574"/>
          </a:xfrm>
          <a:solidFill>
            <a:srgbClr val="01ACBE"/>
          </a:solidFill>
          <a:effectLst/>
        </p:grpSpPr>
        <p:sp>
          <p:nvSpPr>
            <p:cNvPr id="94"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5"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6"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7"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8"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99" name="Group 13"/>
          <p:cNvGrpSpPr>
            <a:grpSpLocks noChangeAspect="1"/>
          </p:cNvGrpSpPr>
          <p:nvPr/>
        </p:nvGrpSpPr>
        <p:grpSpPr bwMode="auto">
          <a:xfrm>
            <a:off x="8977295" y="1927127"/>
            <a:ext cx="282609" cy="285946"/>
            <a:chOff x="2426" y="2781"/>
            <a:chExt cx="593" cy="600"/>
          </a:xfrm>
          <a:solidFill>
            <a:srgbClr val="E87071"/>
          </a:solidFill>
          <a:effectLst/>
        </p:grpSpPr>
        <p:sp>
          <p:nvSpPr>
            <p:cNvPr id="100"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02" name="Freeform 108"/>
          <p:cNvSpPr>
            <a:spLocks noEditPoints="1"/>
          </p:cNvSpPr>
          <p:nvPr/>
        </p:nvSpPr>
        <p:spPr bwMode="auto">
          <a:xfrm>
            <a:off x="2035970" y="4359537"/>
            <a:ext cx="296859" cy="297925"/>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00AF92"/>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03" name="组合 102"/>
          <p:cNvGrpSpPr/>
          <p:nvPr/>
        </p:nvGrpSpPr>
        <p:grpSpPr>
          <a:xfrm>
            <a:off x="5514661" y="4359591"/>
            <a:ext cx="273678" cy="297818"/>
            <a:chOff x="4873620" y="1965325"/>
            <a:chExt cx="269882" cy="293688"/>
          </a:xfrm>
          <a:solidFill>
            <a:srgbClr val="C65885"/>
          </a:solidFill>
          <a:effectLst/>
        </p:grpSpPr>
        <p:sp>
          <p:nvSpPr>
            <p:cNvPr id="104"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8" name="Group 62"/>
          <p:cNvGrpSpPr>
            <a:grpSpLocks noChangeAspect="1"/>
          </p:cNvGrpSpPr>
          <p:nvPr/>
        </p:nvGrpSpPr>
        <p:grpSpPr bwMode="auto">
          <a:xfrm>
            <a:off x="8970836" y="4390518"/>
            <a:ext cx="295528" cy="235965"/>
            <a:chOff x="3775" y="2110"/>
            <a:chExt cx="129" cy="103"/>
          </a:xfrm>
          <a:solidFill>
            <a:srgbClr val="663A77"/>
          </a:solidFill>
          <a:effectLst/>
        </p:grpSpPr>
        <p:sp>
          <p:nvSpPr>
            <p:cNvPr id="109"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10"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11"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圆角矩形 69"/>
          <p:cNvSpPr/>
          <p:nvPr/>
        </p:nvSpPr>
        <p:spPr>
          <a:xfrm>
            <a:off x="1347210" y="3532586"/>
            <a:ext cx="4693889" cy="1940941"/>
          </a:xfrm>
          <a:prstGeom prst="roundRect">
            <a:avLst>
              <a:gd name="adj" fmla="val 50000"/>
            </a:avLst>
          </a:prstGeom>
          <a:gradFill>
            <a:gsLst>
              <a:gs pos="100000">
                <a:schemeClr val="bg1"/>
              </a:gs>
              <a:gs pos="0">
                <a:schemeClr val="bg1">
                  <a:lumMod val="85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圆角矩形 70"/>
          <p:cNvSpPr/>
          <p:nvPr/>
        </p:nvSpPr>
        <p:spPr>
          <a:xfrm>
            <a:off x="6144083" y="1387612"/>
            <a:ext cx="4693889" cy="1940941"/>
          </a:xfrm>
          <a:prstGeom prst="roundRect">
            <a:avLst>
              <a:gd name="adj" fmla="val 50000"/>
            </a:avLst>
          </a:prstGeom>
          <a:gradFill>
            <a:gsLst>
              <a:gs pos="100000">
                <a:schemeClr val="bg1"/>
              </a:gs>
              <a:gs pos="0">
                <a:schemeClr val="bg1">
                  <a:lumMod val="85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圆角矩形 71"/>
          <p:cNvSpPr/>
          <p:nvPr/>
        </p:nvSpPr>
        <p:spPr>
          <a:xfrm>
            <a:off x="6144083" y="3532586"/>
            <a:ext cx="4693889" cy="1940941"/>
          </a:xfrm>
          <a:prstGeom prst="roundRect">
            <a:avLst>
              <a:gd name="adj" fmla="val 50000"/>
            </a:avLst>
          </a:prstGeom>
          <a:gradFill>
            <a:gsLst>
              <a:gs pos="100000">
                <a:schemeClr val="bg1"/>
              </a:gs>
              <a:gs pos="0">
                <a:schemeClr val="bg1">
                  <a:lumMod val="85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圆角矩形 68"/>
          <p:cNvSpPr/>
          <p:nvPr/>
        </p:nvSpPr>
        <p:spPr>
          <a:xfrm>
            <a:off x="1347210" y="1387612"/>
            <a:ext cx="4693889" cy="1940941"/>
          </a:xfrm>
          <a:prstGeom prst="roundRect">
            <a:avLst>
              <a:gd name="adj" fmla="val 50000"/>
            </a:avLst>
          </a:prstGeom>
          <a:gradFill>
            <a:gsLst>
              <a:gs pos="100000">
                <a:schemeClr val="bg1"/>
              </a:gs>
              <a:gs pos="0">
                <a:schemeClr val="bg1">
                  <a:lumMod val="85000"/>
                </a:scheme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7" name="组合 6"/>
          <p:cNvGrpSpPr/>
          <p:nvPr/>
        </p:nvGrpSpPr>
        <p:grpSpPr>
          <a:xfrm>
            <a:off x="1598139" y="1601213"/>
            <a:ext cx="4191493" cy="1507460"/>
            <a:chOff x="1661160" y="1767840"/>
            <a:chExt cx="4449354" cy="1600200"/>
          </a:xfrm>
        </p:grpSpPr>
        <p:sp>
          <p:nvSpPr>
            <p:cNvPr id="5" name="圆角矩形 4"/>
            <p:cNvSpPr/>
            <p:nvPr/>
          </p:nvSpPr>
          <p:spPr>
            <a:xfrm>
              <a:off x="1661160" y="1767840"/>
              <a:ext cx="4449354" cy="1600200"/>
            </a:xfrm>
            <a:prstGeom prst="roundRect">
              <a:avLst>
                <a:gd name="adj" fmla="val 50000"/>
              </a:avLst>
            </a:prstGeom>
            <a:gradFill>
              <a:gsLst>
                <a:gs pos="0">
                  <a:schemeClr val="bg1"/>
                </a:gs>
                <a:gs pos="100000">
                  <a:schemeClr val="bg1">
                    <a:lumMod val="85000"/>
                  </a:schemeClr>
                </a:gs>
              </a:gsLst>
              <a:lin ang="5400000" scaled="1"/>
            </a:gradFill>
            <a:ln>
              <a:noFill/>
            </a:ln>
            <a:effectLst>
              <a:outerShdw blurRad="127000" dist="508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891541" y="2016125"/>
              <a:ext cx="1103630" cy="1103630"/>
            </a:xfrm>
            <a:prstGeom prst="ellipse">
              <a:avLst/>
            </a:prstGeom>
            <a:gradFill>
              <a:gsLst>
                <a:gs pos="0">
                  <a:schemeClr val="bg1">
                    <a:lumMod val="85000"/>
                  </a:schemeClr>
                </a:gs>
                <a:gs pos="100000">
                  <a:schemeClr val="bg1"/>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1598139" y="3749327"/>
            <a:ext cx="4191493" cy="1507460"/>
            <a:chOff x="1661160" y="1767840"/>
            <a:chExt cx="4449354" cy="1600200"/>
          </a:xfrm>
        </p:grpSpPr>
        <p:sp>
          <p:nvSpPr>
            <p:cNvPr id="18" name="圆角矩形 17"/>
            <p:cNvSpPr/>
            <p:nvPr/>
          </p:nvSpPr>
          <p:spPr>
            <a:xfrm>
              <a:off x="1661160" y="1767840"/>
              <a:ext cx="4449354" cy="1600200"/>
            </a:xfrm>
            <a:prstGeom prst="roundRect">
              <a:avLst>
                <a:gd name="adj" fmla="val 50000"/>
              </a:avLst>
            </a:prstGeom>
            <a:gradFill>
              <a:gsLst>
                <a:gs pos="0">
                  <a:schemeClr val="bg1"/>
                </a:gs>
                <a:gs pos="100000">
                  <a:schemeClr val="bg1">
                    <a:lumMod val="85000"/>
                  </a:schemeClr>
                </a:gs>
              </a:gsLst>
              <a:lin ang="5400000" scaled="1"/>
            </a:gradFill>
            <a:ln>
              <a:noFill/>
            </a:ln>
            <a:effectLst>
              <a:outerShdw blurRad="127000" dist="508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1891541" y="2016125"/>
              <a:ext cx="1103630" cy="1103630"/>
            </a:xfrm>
            <a:prstGeom prst="ellipse">
              <a:avLst/>
            </a:prstGeom>
            <a:gradFill>
              <a:gsLst>
                <a:gs pos="0">
                  <a:schemeClr val="bg1">
                    <a:lumMod val="85000"/>
                  </a:schemeClr>
                </a:gs>
                <a:gs pos="100000">
                  <a:schemeClr val="bg1"/>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6402368" y="1601213"/>
            <a:ext cx="4191493" cy="1507460"/>
            <a:chOff x="1661160" y="1767840"/>
            <a:chExt cx="4449354" cy="1600200"/>
          </a:xfrm>
        </p:grpSpPr>
        <p:sp>
          <p:nvSpPr>
            <p:cNvPr id="21" name="圆角矩形 20"/>
            <p:cNvSpPr/>
            <p:nvPr/>
          </p:nvSpPr>
          <p:spPr>
            <a:xfrm>
              <a:off x="1661160" y="1767840"/>
              <a:ext cx="4449354" cy="1600200"/>
            </a:xfrm>
            <a:prstGeom prst="roundRect">
              <a:avLst>
                <a:gd name="adj" fmla="val 50000"/>
              </a:avLst>
            </a:prstGeom>
            <a:gradFill>
              <a:gsLst>
                <a:gs pos="0">
                  <a:schemeClr val="bg1"/>
                </a:gs>
                <a:gs pos="100000">
                  <a:schemeClr val="bg1">
                    <a:lumMod val="85000"/>
                  </a:schemeClr>
                </a:gs>
              </a:gsLst>
              <a:lin ang="5400000" scaled="1"/>
            </a:gradFill>
            <a:ln>
              <a:noFill/>
            </a:ln>
            <a:effectLst>
              <a:outerShdw blurRad="127000" dist="508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1891541" y="2016125"/>
              <a:ext cx="1103630" cy="1103630"/>
            </a:xfrm>
            <a:prstGeom prst="ellipse">
              <a:avLst/>
            </a:prstGeom>
            <a:gradFill>
              <a:gsLst>
                <a:gs pos="0">
                  <a:schemeClr val="bg1">
                    <a:lumMod val="85000"/>
                  </a:schemeClr>
                </a:gs>
                <a:gs pos="100000">
                  <a:schemeClr val="bg1"/>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a:off x="6402368" y="3749327"/>
            <a:ext cx="4191493" cy="1507460"/>
            <a:chOff x="1661160" y="1767840"/>
            <a:chExt cx="4449354" cy="1600200"/>
          </a:xfrm>
        </p:grpSpPr>
        <p:sp>
          <p:nvSpPr>
            <p:cNvPr id="24" name="圆角矩形 23"/>
            <p:cNvSpPr/>
            <p:nvPr/>
          </p:nvSpPr>
          <p:spPr>
            <a:xfrm>
              <a:off x="1661160" y="1767840"/>
              <a:ext cx="4449354" cy="1600200"/>
            </a:xfrm>
            <a:prstGeom prst="roundRect">
              <a:avLst>
                <a:gd name="adj" fmla="val 50000"/>
              </a:avLst>
            </a:prstGeom>
            <a:gradFill>
              <a:gsLst>
                <a:gs pos="0">
                  <a:schemeClr val="bg1"/>
                </a:gs>
                <a:gs pos="100000">
                  <a:schemeClr val="bg1">
                    <a:lumMod val="85000"/>
                  </a:schemeClr>
                </a:gs>
              </a:gsLst>
              <a:lin ang="5400000" scaled="1"/>
            </a:gradFill>
            <a:ln>
              <a:noFill/>
            </a:ln>
            <a:effectLst>
              <a:outerShdw blurRad="127000" dist="508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1891541" y="2016125"/>
              <a:ext cx="1103630" cy="1103630"/>
            </a:xfrm>
            <a:prstGeom prst="ellipse">
              <a:avLst/>
            </a:prstGeom>
            <a:gradFill>
              <a:gsLst>
                <a:gs pos="0">
                  <a:schemeClr val="bg1">
                    <a:lumMod val="85000"/>
                  </a:schemeClr>
                </a:gs>
                <a:gs pos="100000">
                  <a:schemeClr val="bg1"/>
                </a:gs>
              </a:gsLst>
              <a:lin ang="5400000" scaled="1"/>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3071866" y="1965592"/>
            <a:ext cx="2330714" cy="770090"/>
            <a:chOff x="5813057" y="1454991"/>
            <a:chExt cx="2330714" cy="770090"/>
          </a:xfrm>
        </p:grpSpPr>
        <p:sp>
          <p:nvSpPr>
            <p:cNvPr id="43" name="文本框 42"/>
            <p:cNvSpPr txBox="1"/>
            <p:nvPr/>
          </p:nvSpPr>
          <p:spPr>
            <a:xfrm>
              <a:off x="5813057" y="1454991"/>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5831393" y="1764706"/>
              <a:ext cx="2312378"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3071866" y="4117367"/>
            <a:ext cx="2330714" cy="770090"/>
            <a:chOff x="5813057" y="1454991"/>
            <a:chExt cx="2330714" cy="770090"/>
          </a:xfrm>
        </p:grpSpPr>
        <p:sp>
          <p:nvSpPr>
            <p:cNvPr id="46" name="文本框 45"/>
            <p:cNvSpPr txBox="1"/>
            <p:nvPr/>
          </p:nvSpPr>
          <p:spPr>
            <a:xfrm>
              <a:off x="5813057" y="1454991"/>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5831393" y="1764706"/>
              <a:ext cx="2312378"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7918298" y="1965592"/>
            <a:ext cx="2330714" cy="770090"/>
            <a:chOff x="5813057" y="1454991"/>
            <a:chExt cx="2330714" cy="770090"/>
          </a:xfrm>
        </p:grpSpPr>
        <p:sp>
          <p:nvSpPr>
            <p:cNvPr id="49" name="文本框 48"/>
            <p:cNvSpPr txBox="1"/>
            <p:nvPr/>
          </p:nvSpPr>
          <p:spPr>
            <a:xfrm>
              <a:off x="5813057" y="1454991"/>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5831393" y="1764706"/>
              <a:ext cx="2312378"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7918298" y="4117367"/>
            <a:ext cx="2330714" cy="770090"/>
            <a:chOff x="5813057" y="1454991"/>
            <a:chExt cx="2330714" cy="770090"/>
          </a:xfrm>
        </p:grpSpPr>
        <p:sp>
          <p:nvSpPr>
            <p:cNvPr id="52" name="文本框 51"/>
            <p:cNvSpPr txBox="1"/>
            <p:nvPr/>
          </p:nvSpPr>
          <p:spPr>
            <a:xfrm>
              <a:off x="5813057" y="1454991"/>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53" name="文本框 52"/>
            <p:cNvSpPr txBox="1"/>
            <p:nvPr/>
          </p:nvSpPr>
          <p:spPr>
            <a:xfrm>
              <a:off x="5831393" y="1764706"/>
              <a:ext cx="2312378"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4" name="Group 4"/>
          <p:cNvGrpSpPr>
            <a:grpSpLocks noChangeAspect="1"/>
          </p:cNvGrpSpPr>
          <p:nvPr/>
        </p:nvGrpSpPr>
        <p:grpSpPr bwMode="auto">
          <a:xfrm>
            <a:off x="2146798" y="2126840"/>
            <a:ext cx="380004" cy="445320"/>
            <a:chOff x="1776" y="1776"/>
            <a:chExt cx="64" cy="75"/>
          </a:xfrm>
          <a:solidFill>
            <a:srgbClr val="FFB850"/>
          </a:solidFill>
          <a:effectLst/>
        </p:grpSpPr>
        <p:sp>
          <p:nvSpPr>
            <p:cNvPr id="5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9" name="Group 18"/>
          <p:cNvGrpSpPr>
            <a:grpSpLocks noChangeAspect="1"/>
          </p:cNvGrpSpPr>
          <p:nvPr/>
        </p:nvGrpSpPr>
        <p:grpSpPr bwMode="auto">
          <a:xfrm>
            <a:off x="6931736" y="2169693"/>
            <a:ext cx="385928" cy="359614"/>
            <a:chOff x="3802" y="2858"/>
            <a:chExt cx="616" cy="574"/>
          </a:xfrm>
          <a:solidFill>
            <a:srgbClr val="E87071"/>
          </a:solidFill>
          <a:effectLst/>
        </p:grpSpPr>
        <p:sp>
          <p:nvSpPr>
            <p:cNvPr id="6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Group 13"/>
          <p:cNvGrpSpPr>
            <a:grpSpLocks noChangeAspect="1"/>
          </p:cNvGrpSpPr>
          <p:nvPr/>
        </p:nvGrpSpPr>
        <p:grpSpPr bwMode="auto">
          <a:xfrm>
            <a:off x="2105100" y="4274062"/>
            <a:ext cx="463400" cy="468876"/>
            <a:chOff x="2426" y="2781"/>
            <a:chExt cx="593" cy="600"/>
          </a:xfrm>
          <a:solidFill>
            <a:srgbClr val="01ACBE"/>
          </a:solidFill>
          <a:effectLst/>
        </p:grpSpPr>
        <p:sp>
          <p:nvSpPr>
            <p:cNvPr id="6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68" name="Freeform 108"/>
          <p:cNvSpPr>
            <a:spLocks noEditPoints="1"/>
          </p:cNvSpPr>
          <p:nvPr/>
        </p:nvSpPr>
        <p:spPr bwMode="auto">
          <a:xfrm>
            <a:off x="6883726" y="4266662"/>
            <a:ext cx="481948" cy="483676"/>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663A77"/>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创意数字并列关系图表</a:t>
            </a:r>
            <a:endParaRPr lang="zh-CN" altLang="en-US" dirty="0"/>
          </a:p>
        </p:txBody>
      </p:sp>
      <p:grpSp>
        <p:nvGrpSpPr>
          <p:cNvPr id="18" name="组合 17"/>
          <p:cNvGrpSpPr/>
          <p:nvPr/>
        </p:nvGrpSpPr>
        <p:grpSpPr>
          <a:xfrm>
            <a:off x="1011433" y="2197289"/>
            <a:ext cx="2472935" cy="2465570"/>
            <a:chOff x="4426192" y="1965960"/>
            <a:chExt cx="2904248" cy="2895600"/>
          </a:xfrm>
          <a:effectLst>
            <a:outerShdw blurRad="152400" dist="63500" dir="2700000" algn="tl" rotWithShape="0">
              <a:prstClr val="black">
                <a:alpha val="30000"/>
              </a:prstClr>
            </a:outerShdw>
          </a:effectLst>
        </p:grpSpPr>
        <p:sp>
          <p:nvSpPr>
            <p:cNvPr id="13" name="任意多边形 12"/>
            <p:cNvSpPr/>
            <p:nvPr/>
          </p:nvSpPr>
          <p:spPr>
            <a:xfrm>
              <a:off x="4534792" y="1965960"/>
              <a:ext cx="2795648" cy="2895600"/>
            </a:xfrm>
            <a:custGeom>
              <a:avLst/>
              <a:gdLst>
                <a:gd name="connsiteX0" fmla="*/ 1347848 w 2795648"/>
                <a:gd name="connsiteY0" fmla="*/ 0 h 2895600"/>
                <a:gd name="connsiteX1" fmla="*/ 2795648 w 2795648"/>
                <a:gd name="connsiteY1" fmla="*/ 1447800 h 2895600"/>
                <a:gd name="connsiteX2" fmla="*/ 1347848 w 2795648"/>
                <a:gd name="connsiteY2" fmla="*/ 2895600 h 2895600"/>
                <a:gd name="connsiteX3" fmla="*/ 426913 w 2795648"/>
                <a:gd name="connsiteY3" fmla="*/ 2564993 h 2895600"/>
                <a:gd name="connsiteX4" fmla="*/ 354789 w 2795648"/>
                <a:gd name="connsiteY4" fmla="*/ 2499443 h 2895600"/>
                <a:gd name="connsiteX5" fmla="*/ 354789 w 2795648"/>
                <a:gd name="connsiteY5" fmla="*/ 922020 h 2895600"/>
                <a:gd name="connsiteX6" fmla="*/ 0 w 2795648"/>
                <a:gd name="connsiteY6" fmla="*/ 922020 h 2895600"/>
                <a:gd name="connsiteX7" fmla="*/ 13824 w 2795648"/>
                <a:gd name="connsiteY7" fmla="*/ 884251 h 2895600"/>
                <a:gd name="connsiteX8" fmla="*/ 1347848 w 2795648"/>
                <a:gd name="connsiteY8" fmla="*/ 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5648" h="2895600">
                  <a:moveTo>
                    <a:pt x="1347848" y="0"/>
                  </a:moveTo>
                  <a:cubicBezTo>
                    <a:pt x="2147446" y="0"/>
                    <a:pt x="2795648" y="648202"/>
                    <a:pt x="2795648" y="1447800"/>
                  </a:cubicBezTo>
                  <a:cubicBezTo>
                    <a:pt x="2795648" y="2247398"/>
                    <a:pt x="2147446" y="2895600"/>
                    <a:pt x="1347848" y="2895600"/>
                  </a:cubicBezTo>
                  <a:cubicBezTo>
                    <a:pt x="998024" y="2895600"/>
                    <a:pt x="677178" y="2771530"/>
                    <a:pt x="426913" y="2564993"/>
                  </a:cubicBezTo>
                  <a:lnTo>
                    <a:pt x="354789" y="2499443"/>
                  </a:lnTo>
                  <a:lnTo>
                    <a:pt x="354789" y="922020"/>
                  </a:lnTo>
                  <a:lnTo>
                    <a:pt x="0" y="922020"/>
                  </a:lnTo>
                  <a:lnTo>
                    <a:pt x="13824" y="884251"/>
                  </a:lnTo>
                  <a:cubicBezTo>
                    <a:pt x="233612" y="364614"/>
                    <a:pt x="748150" y="0"/>
                    <a:pt x="1347848" y="0"/>
                  </a:cubicBezTo>
                  <a:close/>
                </a:path>
              </a:pathLst>
            </a:custGeom>
            <a:solidFill>
              <a:srgbClr val="01ACBE"/>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文本框 16"/>
            <p:cNvSpPr txBox="1"/>
            <p:nvPr/>
          </p:nvSpPr>
          <p:spPr>
            <a:xfrm>
              <a:off x="4426192" y="2490433"/>
              <a:ext cx="841786" cy="1995390"/>
            </a:xfrm>
            <a:custGeom>
              <a:avLst/>
              <a:gdLst/>
              <a:ahLst/>
              <a:cxnLst/>
              <a:rect l="l" t="t" r="r" b="b"/>
              <a:pathLst>
                <a:path w="841786" h="1995390">
                  <a:moveTo>
                    <a:pt x="548455" y="0"/>
                  </a:moveTo>
                  <a:lnTo>
                    <a:pt x="841786" y="0"/>
                  </a:lnTo>
                  <a:lnTo>
                    <a:pt x="841786" y="1995390"/>
                  </a:lnTo>
                  <a:lnTo>
                    <a:pt x="343863" y="1995390"/>
                  </a:lnTo>
                  <a:lnTo>
                    <a:pt x="343863" y="925595"/>
                  </a:lnTo>
                  <a:cubicBezTo>
                    <a:pt x="343863" y="771124"/>
                    <a:pt x="340166" y="678277"/>
                    <a:pt x="332771" y="647054"/>
                  </a:cubicBezTo>
                  <a:cubicBezTo>
                    <a:pt x="325376" y="615831"/>
                    <a:pt x="305040" y="592208"/>
                    <a:pt x="271763" y="576186"/>
                  </a:cubicBezTo>
                  <a:cubicBezTo>
                    <a:pt x="238486" y="560164"/>
                    <a:pt x="164331" y="552153"/>
                    <a:pt x="49300" y="552153"/>
                  </a:cubicBezTo>
                  <a:lnTo>
                    <a:pt x="0" y="552153"/>
                  </a:lnTo>
                  <a:lnTo>
                    <a:pt x="0" y="319522"/>
                  </a:lnTo>
                  <a:cubicBezTo>
                    <a:pt x="240745" y="267706"/>
                    <a:pt x="423564" y="161199"/>
                    <a:pt x="548455"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19900" dirty="0">
                <a:solidFill>
                  <a:prstClr val="white"/>
                </a:solidFill>
                <a:latin typeface="Impact" panose="020B0806030902050204" pitchFamily="34" charset="0"/>
              </a:endParaRPr>
            </a:p>
          </p:txBody>
        </p:sp>
      </p:grpSp>
      <p:grpSp>
        <p:nvGrpSpPr>
          <p:cNvPr id="6" name="组合 5"/>
          <p:cNvGrpSpPr/>
          <p:nvPr/>
        </p:nvGrpSpPr>
        <p:grpSpPr>
          <a:xfrm>
            <a:off x="3574405" y="2197289"/>
            <a:ext cx="2426991" cy="2465570"/>
            <a:chOff x="4601353" y="1514022"/>
            <a:chExt cx="1946787" cy="1977733"/>
          </a:xfrm>
          <a:effectLst>
            <a:outerShdw blurRad="152400" dist="63500" dir="2700000" algn="tl" rotWithShape="0">
              <a:prstClr val="black">
                <a:alpha val="30000"/>
              </a:prstClr>
            </a:outerShdw>
          </a:effectLst>
        </p:grpSpPr>
        <p:sp>
          <p:nvSpPr>
            <p:cNvPr id="22" name="任意多边形 21"/>
            <p:cNvSpPr/>
            <p:nvPr/>
          </p:nvSpPr>
          <p:spPr>
            <a:xfrm>
              <a:off x="4699714" y="1514022"/>
              <a:ext cx="1848426" cy="1977733"/>
            </a:xfrm>
            <a:custGeom>
              <a:avLst/>
              <a:gdLst>
                <a:gd name="connsiteX0" fmla="*/ 859559 w 1848426"/>
                <a:gd name="connsiteY0" fmla="*/ 0 h 1977733"/>
                <a:gd name="connsiteX1" fmla="*/ 1848426 w 1848426"/>
                <a:gd name="connsiteY1" fmla="*/ 988867 h 1977733"/>
                <a:gd name="connsiteX2" fmla="*/ 859559 w 1848426"/>
                <a:gd name="connsiteY2" fmla="*/ 1977733 h 1977733"/>
                <a:gd name="connsiteX3" fmla="*/ 60083 w 1848426"/>
                <a:gd name="connsiteY3" fmla="*/ 1570959 h 1977733"/>
                <a:gd name="connsiteX4" fmla="*/ 41513 w 1848426"/>
                <a:gd name="connsiteY4" fmla="*/ 1541598 h 1977733"/>
                <a:gd name="connsiteX5" fmla="*/ 161847 w 1848426"/>
                <a:gd name="connsiteY5" fmla="*/ 1541598 h 1977733"/>
                <a:gd name="connsiteX6" fmla="*/ 161847 w 1848426"/>
                <a:gd name="connsiteY6" fmla="*/ 1350336 h 1977733"/>
                <a:gd name="connsiteX7" fmla="*/ 303347 w 1848426"/>
                <a:gd name="connsiteY7" fmla="*/ 1294277 h 1977733"/>
                <a:gd name="connsiteX8" fmla="*/ 461963 w 1848426"/>
                <a:gd name="connsiteY8" fmla="*/ 501125 h 1977733"/>
                <a:gd name="connsiteX9" fmla="*/ 0 w 1848426"/>
                <a:gd name="connsiteY9" fmla="*/ 501125 h 1977733"/>
                <a:gd name="connsiteX10" fmla="*/ 39575 w 1848426"/>
                <a:gd name="connsiteY10" fmla="*/ 435982 h 1977733"/>
                <a:gd name="connsiteX11" fmla="*/ 859559 w 1848426"/>
                <a:gd name="connsiteY11" fmla="*/ 0 h 197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8426" h="1977733">
                  <a:moveTo>
                    <a:pt x="859559" y="0"/>
                  </a:moveTo>
                  <a:cubicBezTo>
                    <a:pt x="1405695" y="0"/>
                    <a:pt x="1848426" y="442731"/>
                    <a:pt x="1848426" y="988867"/>
                  </a:cubicBezTo>
                  <a:cubicBezTo>
                    <a:pt x="1848426" y="1535003"/>
                    <a:pt x="1405695" y="1977733"/>
                    <a:pt x="859559" y="1977733"/>
                  </a:cubicBezTo>
                  <a:cubicBezTo>
                    <a:pt x="531024" y="1977733"/>
                    <a:pt x="239909" y="1817519"/>
                    <a:pt x="60083" y="1570959"/>
                  </a:cubicBezTo>
                  <a:lnTo>
                    <a:pt x="41513" y="1541598"/>
                  </a:lnTo>
                  <a:lnTo>
                    <a:pt x="161847" y="1541598"/>
                  </a:lnTo>
                  <a:lnTo>
                    <a:pt x="161847" y="1350336"/>
                  </a:lnTo>
                  <a:lnTo>
                    <a:pt x="303347" y="1294277"/>
                  </a:lnTo>
                  <a:lnTo>
                    <a:pt x="461963" y="501125"/>
                  </a:lnTo>
                  <a:lnTo>
                    <a:pt x="0" y="501125"/>
                  </a:lnTo>
                  <a:lnTo>
                    <a:pt x="39575" y="435982"/>
                  </a:lnTo>
                  <a:cubicBezTo>
                    <a:pt x="217282" y="172942"/>
                    <a:pt x="518224" y="0"/>
                    <a:pt x="859559" y="0"/>
                  </a:cubicBezTo>
                  <a:close/>
                </a:path>
              </a:pathLst>
            </a:custGeom>
            <a:solidFill>
              <a:srgbClr val="FFB850"/>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21" name="文本框 20"/>
            <p:cNvSpPr txBox="1"/>
            <p:nvPr/>
          </p:nvSpPr>
          <p:spPr>
            <a:xfrm>
              <a:off x="4601353" y="1846149"/>
              <a:ext cx="778667" cy="1388974"/>
            </a:xfrm>
            <a:custGeom>
              <a:avLst/>
              <a:gdLst/>
              <a:ahLst/>
              <a:cxnLst/>
              <a:rect l="l" t="t" r="r" b="b"/>
              <a:pathLst>
                <a:path w="1140046" h="2033597">
                  <a:moveTo>
                    <a:pt x="538595" y="0"/>
                  </a:moveTo>
                  <a:cubicBezTo>
                    <a:pt x="736614" y="0"/>
                    <a:pt x="886360" y="49094"/>
                    <a:pt x="987835" y="147282"/>
                  </a:cubicBezTo>
                  <a:cubicBezTo>
                    <a:pt x="1089309" y="245470"/>
                    <a:pt x="1140046" y="369745"/>
                    <a:pt x="1140046" y="520108"/>
                  </a:cubicBezTo>
                  <a:cubicBezTo>
                    <a:pt x="1140046" y="634318"/>
                    <a:pt x="1111491" y="755102"/>
                    <a:pt x="1054379" y="882458"/>
                  </a:cubicBezTo>
                  <a:cubicBezTo>
                    <a:pt x="997268" y="1009815"/>
                    <a:pt x="829024" y="1280139"/>
                    <a:pt x="549649" y="1693432"/>
                  </a:cubicBezTo>
                  <a:lnTo>
                    <a:pt x="1095677" y="1693432"/>
                  </a:lnTo>
                  <a:lnTo>
                    <a:pt x="1095677" y="2033597"/>
                  </a:lnTo>
                  <a:lnTo>
                    <a:pt x="0" y="2033597"/>
                  </a:lnTo>
                  <a:lnTo>
                    <a:pt x="308" y="1748894"/>
                  </a:lnTo>
                  <a:cubicBezTo>
                    <a:pt x="324862" y="1218104"/>
                    <a:pt x="517745" y="889648"/>
                    <a:pt x="578959" y="763524"/>
                  </a:cubicBezTo>
                  <a:cubicBezTo>
                    <a:pt x="640172" y="637399"/>
                    <a:pt x="670779" y="539006"/>
                    <a:pt x="670779" y="468344"/>
                  </a:cubicBezTo>
                  <a:cubicBezTo>
                    <a:pt x="670779" y="414115"/>
                    <a:pt x="661522" y="373648"/>
                    <a:pt x="643009" y="346944"/>
                  </a:cubicBezTo>
                  <a:cubicBezTo>
                    <a:pt x="624496" y="320241"/>
                    <a:pt x="596316" y="306889"/>
                    <a:pt x="558469" y="306889"/>
                  </a:cubicBezTo>
                  <a:cubicBezTo>
                    <a:pt x="520621" y="306889"/>
                    <a:pt x="492441" y="321678"/>
                    <a:pt x="473928" y="351258"/>
                  </a:cubicBezTo>
                  <a:cubicBezTo>
                    <a:pt x="455415" y="380838"/>
                    <a:pt x="446159" y="439586"/>
                    <a:pt x="446159" y="527503"/>
                  </a:cubicBezTo>
                  <a:lnTo>
                    <a:pt x="446159" y="717305"/>
                  </a:lnTo>
                  <a:lnTo>
                    <a:pt x="0" y="717305"/>
                  </a:lnTo>
                  <a:lnTo>
                    <a:pt x="0" y="644589"/>
                  </a:lnTo>
                  <a:cubicBezTo>
                    <a:pt x="0" y="532844"/>
                    <a:pt x="5751" y="444721"/>
                    <a:pt x="17255" y="380221"/>
                  </a:cubicBezTo>
                  <a:cubicBezTo>
                    <a:pt x="28758" y="315721"/>
                    <a:pt x="57105" y="252249"/>
                    <a:pt x="102296" y="189803"/>
                  </a:cubicBezTo>
                  <a:cubicBezTo>
                    <a:pt x="147487" y="127357"/>
                    <a:pt x="206235" y="80112"/>
                    <a:pt x="278541" y="48067"/>
                  </a:cubicBezTo>
                  <a:cubicBezTo>
                    <a:pt x="350847" y="16023"/>
                    <a:pt x="437531" y="0"/>
                    <a:pt x="538595"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19900" dirty="0">
                <a:solidFill>
                  <a:prstClr val="white"/>
                </a:solidFill>
                <a:latin typeface="Impact" panose="020B0806030902050204" pitchFamily="34" charset="0"/>
              </a:endParaRPr>
            </a:p>
          </p:txBody>
        </p:sp>
      </p:grpSp>
      <p:grpSp>
        <p:nvGrpSpPr>
          <p:cNvPr id="36" name="组合 35"/>
          <p:cNvGrpSpPr/>
          <p:nvPr/>
        </p:nvGrpSpPr>
        <p:grpSpPr>
          <a:xfrm>
            <a:off x="6102450" y="2197289"/>
            <a:ext cx="2450900" cy="2465570"/>
            <a:chOff x="8644512" y="1838960"/>
            <a:chExt cx="2878372" cy="2895600"/>
          </a:xfrm>
          <a:effectLst>
            <a:outerShdw blurRad="152400" dist="63500" dir="2700000" algn="tl" rotWithShape="0">
              <a:prstClr val="black">
                <a:alpha val="30000"/>
              </a:prstClr>
            </a:outerShdw>
          </a:effectLst>
        </p:grpSpPr>
        <p:sp>
          <p:nvSpPr>
            <p:cNvPr id="35" name="任意多边形 34"/>
            <p:cNvSpPr/>
            <p:nvPr/>
          </p:nvSpPr>
          <p:spPr>
            <a:xfrm>
              <a:off x="8889486" y="1838960"/>
              <a:ext cx="2633398" cy="2895600"/>
            </a:xfrm>
            <a:custGeom>
              <a:avLst/>
              <a:gdLst>
                <a:gd name="connsiteX0" fmla="*/ 1185598 w 2633398"/>
                <a:gd name="connsiteY0" fmla="*/ 0 h 2895600"/>
                <a:gd name="connsiteX1" fmla="*/ 2633398 w 2633398"/>
                <a:gd name="connsiteY1" fmla="*/ 1447800 h 2895600"/>
                <a:gd name="connsiteX2" fmla="*/ 1185598 w 2633398"/>
                <a:gd name="connsiteY2" fmla="*/ 2895600 h 2895600"/>
                <a:gd name="connsiteX3" fmla="*/ 68405 w 2633398"/>
                <a:gd name="connsiteY3" fmla="*/ 2368736 h 2895600"/>
                <a:gd name="connsiteX4" fmla="*/ 44631 w 2633398"/>
                <a:gd name="connsiteY4" fmla="*/ 2336942 h 2895600"/>
                <a:gd name="connsiteX5" fmla="*/ 588343 w 2633398"/>
                <a:gd name="connsiteY5" fmla="*/ 2336942 h 2895600"/>
                <a:gd name="connsiteX6" fmla="*/ 588343 w 2633398"/>
                <a:gd name="connsiteY6" fmla="*/ 618341 h 2895600"/>
                <a:gd name="connsiteX7" fmla="*/ 0 w 2633398"/>
                <a:gd name="connsiteY7" fmla="*/ 618341 h 2895600"/>
                <a:gd name="connsiteX8" fmla="*/ 68405 w 2633398"/>
                <a:gd name="connsiteY8" fmla="*/ 526865 h 2895600"/>
                <a:gd name="connsiteX9" fmla="*/ 1185598 w 2633398"/>
                <a:gd name="connsiteY9" fmla="*/ 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398" h="2895600">
                  <a:moveTo>
                    <a:pt x="1185598" y="0"/>
                  </a:moveTo>
                  <a:cubicBezTo>
                    <a:pt x="1985196" y="0"/>
                    <a:pt x="2633398" y="648202"/>
                    <a:pt x="2633398" y="1447800"/>
                  </a:cubicBezTo>
                  <a:cubicBezTo>
                    <a:pt x="2633398" y="2247398"/>
                    <a:pt x="1985196" y="2895600"/>
                    <a:pt x="1185598" y="2895600"/>
                  </a:cubicBezTo>
                  <a:cubicBezTo>
                    <a:pt x="735824" y="2895600"/>
                    <a:pt x="333953" y="2690505"/>
                    <a:pt x="68405" y="2368736"/>
                  </a:cubicBezTo>
                  <a:lnTo>
                    <a:pt x="44631" y="2336942"/>
                  </a:lnTo>
                  <a:lnTo>
                    <a:pt x="588343" y="2336942"/>
                  </a:lnTo>
                  <a:lnTo>
                    <a:pt x="588343" y="618341"/>
                  </a:lnTo>
                  <a:lnTo>
                    <a:pt x="0" y="618341"/>
                  </a:lnTo>
                  <a:lnTo>
                    <a:pt x="68405" y="526865"/>
                  </a:lnTo>
                  <a:cubicBezTo>
                    <a:pt x="333953" y="205095"/>
                    <a:pt x="735824" y="0"/>
                    <a:pt x="1185598" y="0"/>
                  </a:cubicBezTo>
                  <a:close/>
                </a:path>
              </a:pathLst>
            </a:custGeom>
            <a:solidFill>
              <a:srgbClr val="E8707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2" name="文本框 31"/>
            <p:cNvSpPr txBox="1"/>
            <p:nvPr/>
          </p:nvSpPr>
          <p:spPr>
            <a:xfrm>
              <a:off x="8644512" y="2284555"/>
              <a:ext cx="1174556" cy="2074268"/>
            </a:xfrm>
            <a:custGeom>
              <a:avLst/>
              <a:gdLst/>
              <a:ahLst/>
              <a:cxnLst/>
              <a:rect l="l" t="t" r="r" b="b"/>
              <a:pathLst>
                <a:path w="1174556" h="2074268">
                  <a:moveTo>
                    <a:pt x="545990" y="0"/>
                  </a:moveTo>
                  <a:cubicBezTo>
                    <a:pt x="783448" y="0"/>
                    <a:pt x="944493" y="46391"/>
                    <a:pt x="1029123" y="139174"/>
                  </a:cubicBezTo>
                  <a:cubicBezTo>
                    <a:pt x="1113754" y="231957"/>
                    <a:pt x="1156069" y="360867"/>
                    <a:pt x="1156069" y="525904"/>
                  </a:cubicBezTo>
                  <a:cubicBezTo>
                    <a:pt x="1156069" y="637572"/>
                    <a:pt x="1140868" y="718245"/>
                    <a:pt x="1110467" y="767923"/>
                  </a:cubicBezTo>
                  <a:cubicBezTo>
                    <a:pt x="1080066" y="817601"/>
                    <a:pt x="1026658" y="862969"/>
                    <a:pt x="950244" y="904026"/>
                  </a:cubicBezTo>
                  <a:cubicBezTo>
                    <a:pt x="1025837" y="929510"/>
                    <a:pt x="1082120" y="971232"/>
                    <a:pt x="1119094" y="1029191"/>
                  </a:cubicBezTo>
                  <a:cubicBezTo>
                    <a:pt x="1156069" y="1087149"/>
                    <a:pt x="1174556" y="1223002"/>
                    <a:pt x="1174556" y="1436748"/>
                  </a:cubicBezTo>
                  <a:cubicBezTo>
                    <a:pt x="1174556" y="1595404"/>
                    <a:pt x="1156480" y="1718508"/>
                    <a:pt x="1120327" y="1806059"/>
                  </a:cubicBezTo>
                  <a:cubicBezTo>
                    <a:pt x="1084174" y="1893610"/>
                    <a:pt x="1021728" y="1960200"/>
                    <a:pt x="932990" y="2005827"/>
                  </a:cubicBezTo>
                  <a:cubicBezTo>
                    <a:pt x="844251" y="2051455"/>
                    <a:pt x="730452" y="2074268"/>
                    <a:pt x="591592" y="2074268"/>
                  </a:cubicBezTo>
                  <a:cubicBezTo>
                    <a:pt x="433834" y="2074268"/>
                    <a:pt x="309969" y="2047770"/>
                    <a:pt x="219998" y="1994773"/>
                  </a:cubicBezTo>
                  <a:cubicBezTo>
                    <a:pt x="130027" y="1941777"/>
                    <a:pt x="70868" y="1876866"/>
                    <a:pt x="42521" y="1800041"/>
                  </a:cubicBezTo>
                  <a:cubicBezTo>
                    <a:pt x="14173" y="1723216"/>
                    <a:pt x="0" y="1589903"/>
                    <a:pt x="0" y="1400101"/>
                  </a:cubicBezTo>
                  <a:lnTo>
                    <a:pt x="0" y="1242343"/>
                  </a:lnTo>
                  <a:lnTo>
                    <a:pt x="497923" y="1242343"/>
                  </a:lnTo>
                  <a:lnTo>
                    <a:pt x="497923" y="1566486"/>
                  </a:lnTo>
                  <a:cubicBezTo>
                    <a:pt x="497923" y="1652759"/>
                    <a:pt x="503058" y="1707605"/>
                    <a:pt x="513329" y="1731022"/>
                  </a:cubicBezTo>
                  <a:cubicBezTo>
                    <a:pt x="523600" y="1754439"/>
                    <a:pt x="546401" y="1766148"/>
                    <a:pt x="581732" y="1766148"/>
                  </a:cubicBezTo>
                  <a:cubicBezTo>
                    <a:pt x="620350" y="1766148"/>
                    <a:pt x="645821" y="1751358"/>
                    <a:pt x="658146" y="1721778"/>
                  </a:cubicBezTo>
                  <a:cubicBezTo>
                    <a:pt x="670471" y="1692199"/>
                    <a:pt x="676633" y="1614963"/>
                    <a:pt x="676633" y="1490072"/>
                  </a:cubicBezTo>
                  <a:lnTo>
                    <a:pt x="676633" y="1352034"/>
                  </a:lnTo>
                  <a:cubicBezTo>
                    <a:pt x="676633" y="1275620"/>
                    <a:pt x="668006" y="1219747"/>
                    <a:pt x="650751" y="1184416"/>
                  </a:cubicBezTo>
                  <a:cubicBezTo>
                    <a:pt x="633496" y="1149085"/>
                    <a:pt x="608025" y="1125873"/>
                    <a:pt x="574337" y="1114781"/>
                  </a:cubicBezTo>
                  <a:cubicBezTo>
                    <a:pt x="540649" y="1103688"/>
                    <a:pt x="475328" y="1097320"/>
                    <a:pt x="378372" y="1095677"/>
                  </a:cubicBezTo>
                  <a:lnTo>
                    <a:pt x="378372" y="806044"/>
                  </a:lnTo>
                  <a:cubicBezTo>
                    <a:pt x="496691" y="806044"/>
                    <a:pt x="569818" y="801525"/>
                    <a:pt x="597754" y="792486"/>
                  </a:cubicBezTo>
                  <a:cubicBezTo>
                    <a:pt x="625691" y="783448"/>
                    <a:pt x="645821" y="763728"/>
                    <a:pt x="658146" y="733327"/>
                  </a:cubicBezTo>
                  <a:cubicBezTo>
                    <a:pt x="670471" y="702926"/>
                    <a:pt x="676633" y="655270"/>
                    <a:pt x="676633" y="590359"/>
                  </a:cubicBezTo>
                  <a:lnTo>
                    <a:pt x="676633" y="479436"/>
                  </a:lnTo>
                  <a:cubicBezTo>
                    <a:pt x="676633" y="409595"/>
                    <a:pt x="669444" y="363582"/>
                    <a:pt x="655065" y="341398"/>
                  </a:cubicBezTo>
                  <a:cubicBezTo>
                    <a:pt x="640686" y="319213"/>
                    <a:pt x="618296" y="308121"/>
                    <a:pt x="587894" y="308121"/>
                  </a:cubicBezTo>
                  <a:cubicBezTo>
                    <a:pt x="553385" y="308121"/>
                    <a:pt x="529762" y="319829"/>
                    <a:pt x="517027" y="343246"/>
                  </a:cubicBezTo>
                  <a:cubicBezTo>
                    <a:pt x="504291" y="366664"/>
                    <a:pt x="497923" y="416579"/>
                    <a:pt x="497923" y="492993"/>
                  </a:cubicBezTo>
                  <a:lnTo>
                    <a:pt x="497923" y="656913"/>
                  </a:lnTo>
                  <a:lnTo>
                    <a:pt x="0" y="656913"/>
                  </a:lnTo>
                  <a:lnTo>
                    <a:pt x="0" y="486831"/>
                  </a:lnTo>
                  <a:cubicBezTo>
                    <a:pt x="0" y="296207"/>
                    <a:pt x="43548" y="167412"/>
                    <a:pt x="130643" y="100447"/>
                  </a:cubicBezTo>
                  <a:cubicBezTo>
                    <a:pt x="217739" y="33482"/>
                    <a:pt x="356188" y="0"/>
                    <a:pt x="54599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19900" dirty="0">
                <a:solidFill>
                  <a:prstClr val="white"/>
                </a:solidFill>
                <a:latin typeface="Impact" panose="020B0806030902050204" pitchFamily="34" charset="0"/>
              </a:endParaRPr>
            </a:p>
          </p:txBody>
        </p:sp>
      </p:grpSp>
      <p:grpSp>
        <p:nvGrpSpPr>
          <p:cNvPr id="10" name="组合 9"/>
          <p:cNvGrpSpPr/>
          <p:nvPr/>
        </p:nvGrpSpPr>
        <p:grpSpPr>
          <a:xfrm>
            <a:off x="8599347" y="2197289"/>
            <a:ext cx="2537107" cy="2465570"/>
            <a:chOff x="8599347" y="2197289"/>
            <a:chExt cx="2537107" cy="2465570"/>
          </a:xfrm>
          <a:effectLst>
            <a:outerShdw blurRad="152400" dist="63500" dir="2700000" algn="tl" rotWithShape="0">
              <a:prstClr val="black">
                <a:alpha val="30000"/>
              </a:prstClr>
            </a:outerShdw>
          </a:effectLst>
        </p:grpSpPr>
        <p:sp>
          <p:nvSpPr>
            <p:cNvPr id="70" name="任意多边形 69"/>
            <p:cNvSpPr/>
            <p:nvPr/>
          </p:nvSpPr>
          <p:spPr>
            <a:xfrm>
              <a:off x="8680571" y="2197289"/>
              <a:ext cx="2455883" cy="2465570"/>
            </a:xfrm>
            <a:custGeom>
              <a:avLst/>
              <a:gdLst>
                <a:gd name="connsiteX0" fmla="*/ 1223098 w 2455883"/>
                <a:gd name="connsiteY0" fmla="*/ 0 h 2465570"/>
                <a:gd name="connsiteX1" fmla="*/ 2455883 w 2455883"/>
                <a:gd name="connsiteY1" fmla="*/ 1232785 h 2465570"/>
                <a:gd name="connsiteX2" fmla="*/ 1223098 w 2455883"/>
                <a:gd name="connsiteY2" fmla="*/ 2465570 h 2465570"/>
                <a:gd name="connsiteX3" fmla="*/ 15358 w 2455883"/>
                <a:gd name="connsiteY3" fmla="*/ 1481234 h 2465570"/>
                <a:gd name="connsiteX4" fmla="*/ 0 w 2455883"/>
                <a:gd name="connsiteY4" fmla="*/ 1380598 h 2465570"/>
                <a:gd name="connsiteX5" fmla="*/ 200636 w 2455883"/>
                <a:gd name="connsiteY5" fmla="*/ 826857 h 2465570"/>
                <a:gd name="connsiteX6" fmla="*/ 200636 w 2455883"/>
                <a:gd name="connsiteY6" fmla="*/ 1574736 h 2465570"/>
                <a:gd name="connsiteX7" fmla="*/ 594978 w 2455883"/>
                <a:gd name="connsiteY7" fmla="*/ 1574736 h 2465570"/>
                <a:gd name="connsiteX8" fmla="*/ 594978 w 2455883"/>
                <a:gd name="connsiteY8" fmla="*/ 668947 h 2465570"/>
                <a:gd name="connsiteX9" fmla="*/ 257851 w 2455883"/>
                <a:gd name="connsiteY9" fmla="*/ 668947 h 2465570"/>
                <a:gd name="connsiteX10" fmla="*/ 339725 w 2455883"/>
                <a:gd name="connsiteY10" fmla="*/ 442981 h 2465570"/>
                <a:gd name="connsiteX11" fmla="*/ 351387 w 2455883"/>
                <a:gd name="connsiteY11" fmla="*/ 361075 h 2465570"/>
                <a:gd name="connsiteX12" fmla="*/ 1223098 w 2455883"/>
                <a:gd name="connsiteY12" fmla="*/ 0 h 246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5883" h="2465570">
                  <a:moveTo>
                    <a:pt x="1223098" y="0"/>
                  </a:moveTo>
                  <a:cubicBezTo>
                    <a:pt x="1903946" y="0"/>
                    <a:pt x="2455883" y="551937"/>
                    <a:pt x="2455883" y="1232785"/>
                  </a:cubicBezTo>
                  <a:cubicBezTo>
                    <a:pt x="2455883" y="1913634"/>
                    <a:pt x="1903946" y="2465570"/>
                    <a:pt x="1223098" y="2465570"/>
                  </a:cubicBezTo>
                  <a:cubicBezTo>
                    <a:pt x="627355" y="2465570"/>
                    <a:pt x="130311" y="2042994"/>
                    <a:pt x="15358" y="1481234"/>
                  </a:cubicBezTo>
                  <a:lnTo>
                    <a:pt x="0" y="1380598"/>
                  </a:lnTo>
                  <a:lnTo>
                    <a:pt x="200636" y="826857"/>
                  </a:lnTo>
                  <a:lnTo>
                    <a:pt x="200636" y="1574736"/>
                  </a:lnTo>
                  <a:lnTo>
                    <a:pt x="594978" y="1574736"/>
                  </a:lnTo>
                  <a:lnTo>
                    <a:pt x="594978" y="668947"/>
                  </a:lnTo>
                  <a:lnTo>
                    <a:pt x="257851" y="668947"/>
                  </a:lnTo>
                  <a:lnTo>
                    <a:pt x="339725" y="442981"/>
                  </a:lnTo>
                  <a:lnTo>
                    <a:pt x="351387" y="361075"/>
                  </a:lnTo>
                  <a:cubicBezTo>
                    <a:pt x="574477" y="137985"/>
                    <a:pt x="882673" y="0"/>
                    <a:pt x="1223098" y="0"/>
                  </a:cubicBezTo>
                  <a:close/>
                </a:path>
              </a:pathLst>
            </a:custGeom>
            <a:solidFill>
              <a:srgbClr val="663A77"/>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8" name="文本框 37"/>
            <p:cNvSpPr txBox="1"/>
            <p:nvPr/>
          </p:nvSpPr>
          <p:spPr>
            <a:xfrm>
              <a:off x="8599347" y="2559895"/>
              <a:ext cx="1048396" cy="1699052"/>
            </a:xfrm>
            <a:custGeom>
              <a:avLst/>
              <a:gdLst/>
              <a:ahLst/>
              <a:cxnLst/>
              <a:rect l="l" t="t" r="r" b="b"/>
              <a:pathLst>
                <a:path w="1231251" h="1995390">
                  <a:moveTo>
                    <a:pt x="591592" y="454787"/>
                  </a:moveTo>
                  <a:lnTo>
                    <a:pt x="371594" y="1303967"/>
                  </a:lnTo>
                  <a:lnTo>
                    <a:pt x="591592" y="1303967"/>
                  </a:lnTo>
                  <a:close/>
                  <a:moveTo>
                    <a:pt x="430137" y="0"/>
                  </a:moveTo>
                  <a:lnTo>
                    <a:pt x="1089515" y="0"/>
                  </a:lnTo>
                  <a:lnTo>
                    <a:pt x="1089515" y="1303967"/>
                  </a:lnTo>
                  <a:lnTo>
                    <a:pt x="1231251" y="1303967"/>
                  </a:lnTo>
                  <a:lnTo>
                    <a:pt x="1231251" y="1644133"/>
                  </a:lnTo>
                  <a:lnTo>
                    <a:pt x="1089515" y="1644133"/>
                  </a:lnTo>
                  <a:lnTo>
                    <a:pt x="1089515" y="1995390"/>
                  </a:lnTo>
                  <a:lnTo>
                    <a:pt x="591592" y="1995390"/>
                  </a:lnTo>
                  <a:lnTo>
                    <a:pt x="591592" y="1644133"/>
                  </a:lnTo>
                  <a:lnTo>
                    <a:pt x="0" y="1644133"/>
                  </a:lnTo>
                  <a:lnTo>
                    <a:pt x="0" y="1303967"/>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19900" dirty="0">
                <a:solidFill>
                  <a:prstClr val="white"/>
                </a:solidFill>
                <a:latin typeface="Impact" panose="020B0806030902050204" pitchFamily="34" charset="0"/>
              </a:endParaRPr>
            </a:p>
          </p:txBody>
        </p:sp>
      </p:grpSp>
      <p:grpSp>
        <p:nvGrpSpPr>
          <p:cNvPr id="8" name="组合 7"/>
          <p:cNvGrpSpPr/>
          <p:nvPr/>
        </p:nvGrpSpPr>
        <p:grpSpPr>
          <a:xfrm>
            <a:off x="1851641" y="2808975"/>
            <a:ext cx="1402117" cy="1084831"/>
            <a:chOff x="1828651" y="2809030"/>
            <a:chExt cx="1402117" cy="1084831"/>
          </a:xfrm>
        </p:grpSpPr>
        <p:grpSp>
          <p:nvGrpSpPr>
            <p:cNvPr id="24" name="组合 23"/>
            <p:cNvGrpSpPr/>
            <p:nvPr/>
          </p:nvGrpSpPr>
          <p:grpSpPr>
            <a:xfrm>
              <a:off x="1828651" y="3242516"/>
              <a:ext cx="1402117" cy="651345"/>
              <a:chOff x="2960170" y="1587427"/>
              <a:chExt cx="1402117" cy="651345"/>
            </a:xfrm>
          </p:grpSpPr>
          <p:sp>
            <p:nvSpPr>
              <p:cNvPr id="27" name="文本框 26"/>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7" name="椭圆 6"/>
            <p:cNvSpPr/>
            <p:nvPr/>
          </p:nvSpPr>
          <p:spPr>
            <a:xfrm>
              <a:off x="2310902" y="2809030"/>
              <a:ext cx="413248" cy="4132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4442442" y="2808975"/>
            <a:ext cx="1402117" cy="1084831"/>
            <a:chOff x="1828651" y="2809030"/>
            <a:chExt cx="1402117" cy="1084831"/>
          </a:xfrm>
        </p:grpSpPr>
        <p:grpSp>
          <p:nvGrpSpPr>
            <p:cNvPr id="30" name="组合 29"/>
            <p:cNvGrpSpPr/>
            <p:nvPr/>
          </p:nvGrpSpPr>
          <p:grpSpPr>
            <a:xfrm>
              <a:off x="1828651" y="3242516"/>
              <a:ext cx="1402117" cy="651345"/>
              <a:chOff x="2960170" y="1587427"/>
              <a:chExt cx="1402117" cy="651345"/>
            </a:xfrm>
          </p:grpSpPr>
          <p:sp>
            <p:nvSpPr>
              <p:cNvPr id="33" name="文本框 32"/>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31" name="椭圆 30"/>
            <p:cNvSpPr/>
            <p:nvPr/>
          </p:nvSpPr>
          <p:spPr>
            <a:xfrm>
              <a:off x="2310902" y="2809030"/>
              <a:ext cx="413248" cy="4132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7033241" y="2808975"/>
            <a:ext cx="1402117" cy="1084831"/>
            <a:chOff x="1828651" y="2809030"/>
            <a:chExt cx="1402117" cy="1084831"/>
          </a:xfrm>
        </p:grpSpPr>
        <p:grpSp>
          <p:nvGrpSpPr>
            <p:cNvPr id="39" name="组合 38"/>
            <p:cNvGrpSpPr/>
            <p:nvPr/>
          </p:nvGrpSpPr>
          <p:grpSpPr>
            <a:xfrm>
              <a:off x="1828651" y="3242516"/>
              <a:ext cx="1402117" cy="651345"/>
              <a:chOff x="2960170" y="1587427"/>
              <a:chExt cx="1402117" cy="651345"/>
            </a:xfrm>
          </p:grpSpPr>
          <p:sp>
            <p:nvSpPr>
              <p:cNvPr id="41" name="文本框 40"/>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42" name="文本框 41"/>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40" name="椭圆 39"/>
            <p:cNvSpPr/>
            <p:nvPr/>
          </p:nvSpPr>
          <p:spPr>
            <a:xfrm>
              <a:off x="2310902" y="2809030"/>
              <a:ext cx="413248" cy="4132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9611341" y="2808975"/>
            <a:ext cx="1402117" cy="1084831"/>
            <a:chOff x="1828651" y="2809030"/>
            <a:chExt cx="1402117" cy="1084831"/>
          </a:xfrm>
        </p:grpSpPr>
        <p:grpSp>
          <p:nvGrpSpPr>
            <p:cNvPr id="47" name="组合 46"/>
            <p:cNvGrpSpPr/>
            <p:nvPr/>
          </p:nvGrpSpPr>
          <p:grpSpPr>
            <a:xfrm>
              <a:off x="1828651" y="3242516"/>
              <a:ext cx="1402117" cy="651345"/>
              <a:chOff x="2960170" y="1587427"/>
              <a:chExt cx="1402117" cy="651345"/>
            </a:xfrm>
          </p:grpSpPr>
          <p:sp>
            <p:nvSpPr>
              <p:cNvPr id="50" name="文本框 49"/>
              <p:cNvSpPr txBox="1"/>
              <p:nvPr/>
            </p:nvSpPr>
            <p:spPr>
              <a:xfrm>
                <a:off x="2960170" y="1587427"/>
                <a:ext cx="1402117"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2978507" y="1839992"/>
                <a:ext cx="1383780"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48" name="椭圆 47"/>
            <p:cNvSpPr/>
            <p:nvPr/>
          </p:nvSpPr>
          <p:spPr>
            <a:xfrm>
              <a:off x="2310902" y="2809030"/>
              <a:ext cx="413248" cy="4132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Group 4"/>
          <p:cNvGrpSpPr>
            <a:grpSpLocks noChangeAspect="1"/>
          </p:cNvGrpSpPr>
          <p:nvPr/>
        </p:nvGrpSpPr>
        <p:grpSpPr bwMode="auto">
          <a:xfrm>
            <a:off x="2421797" y="2871379"/>
            <a:ext cx="236407" cy="277042"/>
            <a:chOff x="1776" y="1776"/>
            <a:chExt cx="64" cy="75"/>
          </a:xfrm>
          <a:solidFill>
            <a:srgbClr val="01ACBE"/>
          </a:solidFill>
          <a:effectLst/>
        </p:grpSpPr>
        <p:sp>
          <p:nvSpPr>
            <p:cNvPr id="5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9" name="Group 18"/>
          <p:cNvGrpSpPr>
            <a:grpSpLocks noChangeAspect="1"/>
          </p:cNvGrpSpPr>
          <p:nvPr/>
        </p:nvGrpSpPr>
        <p:grpSpPr bwMode="auto">
          <a:xfrm>
            <a:off x="5017104" y="2898039"/>
            <a:ext cx="240092" cy="223721"/>
            <a:chOff x="3802" y="2858"/>
            <a:chExt cx="616" cy="574"/>
          </a:xfrm>
          <a:solidFill>
            <a:srgbClr val="FFB850"/>
          </a:solidFill>
          <a:effectLst/>
        </p:grpSpPr>
        <p:sp>
          <p:nvSpPr>
            <p:cNvPr id="6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Group 13"/>
          <p:cNvGrpSpPr>
            <a:grpSpLocks noChangeAspect="1"/>
          </p:cNvGrpSpPr>
          <p:nvPr/>
        </p:nvGrpSpPr>
        <p:grpSpPr bwMode="auto">
          <a:xfrm>
            <a:off x="7577456" y="2864053"/>
            <a:ext cx="288289" cy="291695"/>
            <a:chOff x="2426" y="2781"/>
            <a:chExt cx="593" cy="600"/>
          </a:xfrm>
          <a:solidFill>
            <a:srgbClr val="E87071"/>
          </a:solidFill>
          <a:effectLst/>
        </p:grpSpPr>
        <p:sp>
          <p:nvSpPr>
            <p:cNvPr id="6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68" name="Freeform 108"/>
          <p:cNvSpPr>
            <a:spLocks noEditPoints="1"/>
          </p:cNvSpPr>
          <p:nvPr/>
        </p:nvSpPr>
        <p:spPr bwMode="auto">
          <a:xfrm>
            <a:off x="10147246" y="2859448"/>
            <a:ext cx="299828" cy="300904"/>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663A77"/>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19" name="等腰三角形 18"/>
          <p:cNvSpPr/>
          <p:nvPr/>
        </p:nvSpPr>
        <p:spPr>
          <a:xfrm>
            <a:off x="4110587" y="914397"/>
            <a:ext cx="1371600" cy="241304"/>
          </a:xfrm>
          <a:custGeom>
            <a:avLst/>
            <a:gdLst>
              <a:gd name="connsiteX0" fmla="*/ 0 w 1249680"/>
              <a:gd name="connsiteY0" fmla="*/ 218444 h 218444"/>
              <a:gd name="connsiteX1" fmla="*/ 1249680 w 1249680"/>
              <a:gd name="connsiteY1" fmla="*/ 0 h 218444"/>
              <a:gd name="connsiteX2" fmla="*/ 1249680 w 1249680"/>
              <a:gd name="connsiteY2" fmla="*/ 218444 h 218444"/>
              <a:gd name="connsiteX3" fmla="*/ 0 w 1249680"/>
              <a:gd name="connsiteY3" fmla="*/ 218444 h 218444"/>
              <a:gd name="connsiteX0-1" fmla="*/ 0 w 1371600"/>
              <a:gd name="connsiteY0-2" fmla="*/ 241304 h 241304"/>
              <a:gd name="connsiteX1-3" fmla="*/ 1371600 w 1371600"/>
              <a:gd name="connsiteY1-4" fmla="*/ 0 h 241304"/>
              <a:gd name="connsiteX2-5" fmla="*/ 1249680 w 1371600"/>
              <a:gd name="connsiteY2-6" fmla="*/ 241304 h 241304"/>
              <a:gd name="connsiteX3-7" fmla="*/ 0 w 1371600"/>
              <a:gd name="connsiteY3-8" fmla="*/ 241304 h 241304"/>
            </a:gdLst>
            <a:ahLst/>
            <a:cxnLst>
              <a:cxn ang="0">
                <a:pos x="connsiteX0-1" y="connsiteY0-2"/>
              </a:cxn>
              <a:cxn ang="0">
                <a:pos x="connsiteX1-3" y="connsiteY1-4"/>
              </a:cxn>
              <a:cxn ang="0">
                <a:pos x="connsiteX2-5" y="connsiteY2-6"/>
              </a:cxn>
              <a:cxn ang="0">
                <a:pos x="connsiteX3-7" y="connsiteY3-8"/>
              </a:cxn>
            </a:cxnLst>
            <a:rect l="l" t="t" r="r" b="b"/>
            <a:pathLst>
              <a:path w="1371600" h="241304">
                <a:moveTo>
                  <a:pt x="0" y="241304"/>
                </a:moveTo>
                <a:lnTo>
                  <a:pt x="1371600" y="0"/>
                </a:lnTo>
                <a:lnTo>
                  <a:pt x="1249680" y="241304"/>
                </a:lnTo>
                <a:lnTo>
                  <a:pt x="0" y="241304"/>
                </a:lnTo>
                <a:close/>
              </a:path>
            </a:pathLst>
          </a:custGeom>
          <a:solidFill>
            <a:srgbClr val="FF9A0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等腰三角形 18"/>
          <p:cNvSpPr/>
          <p:nvPr/>
        </p:nvSpPr>
        <p:spPr>
          <a:xfrm>
            <a:off x="2546566" y="4264446"/>
            <a:ext cx="1371600" cy="241304"/>
          </a:xfrm>
          <a:custGeom>
            <a:avLst/>
            <a:gdLst>
              <a:gd name="connsiteX0" fmla="*/ 0 w 1249680"/>
              <a:gd name="connsiteY0" fmla="*/ 218444 h 218444"/>
              <a:gd name="connsiteX1" fmla="*/ 1249680 w 1249680"/>
              <a:gd name="connsiteY1" fmla="*/ 0 h 218444"/>
              <a:gd name="connsiteX2" fmla="*/ 1249680 w 1249680"/>
              <a:gd name="connsiteY2" fmla="*/ 218444 h 218444"/>
              <a:gd name="connsiteX3" fmla="*/ 0 w 1249680"/>
              <a:gd name="connsiteY3" fmla="*/ 218444 h 218444"/>
              <a:gd name="connsiteX0-1" fmla="*/ 0 w 1371600"/>
              <a:gd name="connsiteY0-2" fmla="*/ 241304 h 241304"/>
              <a:gd name="connsiteX1-3" fmla="*/ 1371600 w 1371600"/>
              <a:gd name="connsiteY1-4" fmla="*/ 0 h 241304"/>
              <a:gd name="connsiteX2-5" fmla="*/ 1249680 w 1371600"/>
              <a:gd name="connsiteY2-6" fmla="*/ 241304 h 241304"/>
              <a:gd name="connsiteX3-7" fmla="*/ 0 w 1371600"/>
              <a:gd name="connsiteY3-8" fmla="*/ 241304 h 241304"/>
            </a:gdLst>
            <a:ahLst/>
            <a:cxnLst>
              <a:cxn ang="0">
                <a:pos x="connsiteX0-1" y="connsiteY0-2"/>
              </a:cxn>
              <a:cxn ang="0">
                <a:pos x="connsiteX1-3" y="connsiteY1-4"/>
              </a:cxn>
              <a:cxn ang="0">
                <a:pos x="connsiteX2-5" y="connsiteY2-6"/>
              </a:cxn>
              <a:cxn ang="0">
                <a:pos x="connsiteX3-7" y="connsiteY3-8"/>
              </a:cxn>
            </a:cxnLst>
            <a:rect l="l" t="t" r="r" b="b"/>
            <a:pathLst>
              <a:path w="1371600" h="241304">
                <a:moveTo>
                  <a:pt x="0" y="241304"/>
                </a:moveTo>
                <a:lnTo>
                  <a:pt x="1371600" y="0"/>
                </a:lnTo>
                <a:lnTo>
                  <a:pt x="1249680" y="241304"/>
                </a:lnTo>
                <a:lnTo>
                  <a:pt x="0" y="241304"/>
                </a:lnTo>
                <a:close/>
              </a:path>
            </a:pathLst>
          </a:custGeom>
          <a:solidFill>
            <a:srgbClr val="633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18"/>
          <p:cNvSpPr/>
          <p:nvPr/>
        </p:nvSpPr>
        <p:spPr>
          <a:xfrm>
            <a:off x="3083160" y="3145518"/>
            <a:ext cx="1371600" cy="241304"/>
          </a:xfrm>
          <a:custGeom>
            <a:avLst/>
            <a:gdLst>
              <a:gd name="connsiteX0" fmla="*/ 0 w 1249680"/>
              <a:gd name="connsiteY0" fmla="*/ 218444 h 218444"/>
              <a:gd name="connsiteX1" fmla="*/ 1249680 w 1249680"/>
              <a:gd name="connsiteY1" fmla="*/ 0 h 218444"/>
              <a:gd name="connsiteX2" fmla="*/ 1249680 w 1249680"/>
              <a:gd name="connsiteY2" fmla="*/ 218444 h 218444"/>
              <a:gd name="connsiteX3" fmla="*/ 0 w 1249680"/>
              <a:gd name="connsiteY3" fmla="*/ 218444 h 218444"/>
              <a:gd name="connsiteX0-1" fmla="*/ 0 w 1371600"/>
              <a:gd name="connsiteY0-2" fmla="*/ 241304 h 241304"/>
              <a:gd name="connsiteX1-3" fmla="*/ 1371600 w 1371600"/>
              <a:gd name="connsiteY1-4" fmla="*/ 0 h 241304"/>
              <a:gd name="connsiteX2-5" fmla="*/ 1249680 w 1371600"/>
              <a:gd name="connsiteY2-6" fmla="*/ 241304 h 241304"/>
              <a:gd name="connsiteX3-7" fmla="*/ 0 w 1371600"/>
              <a:gd name="connsiteY3-8" fmla="*/ 241304 h 241304"/>
            </a:gdLst>
            <a:ahLst/>
            <a:cxnLst>
              <a:cxn ang="0">
                <a:pos x="connsiteX0-1" y="connsiteY0-2"/>
              </a:cxn>
              <a:cxn ang="0">
                <a:pos x="connsiteX1-3" y="connsiteY1-4"/>
              </a:cxn>
              <a:cxn ang="0">
                <a:pos x="connsiteX2-5" y="connsiteY2-6"/>
              </a:cxn>
              <a:cxn ang="0">
                <a:pos x="connsiteX3-7" y="connsiteY3-8"/>
              </a:cxn>
            </a:cxnLst>
            <a:rect l="l" t="t" r="r" b="b"/>
            <a:pathLst>
              <a:path w="1371600" h="241304">
                <a:moveTo>
                  <a:pt x="0" y="241304"/>
                </a:moveTo>
                <a:lnTo>
                  <a:pt x="1371600" y="0"/>
                </a:lnTo>
                <a:lnTo>
                  <a:pt x="1249680" y="241304"/>
                </a:lnTo>
                <a:lnTo>
                  <a:pt x="0" y="241304"/>
                </a:lnTo>
                <a:close/>
              </a:path>
            </a:pathLst>
          </a:custGeom>
          <a:solidFill>
            <a:srgbClr val="DF39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等腰三角形 18"/>
          <p:cNvSpPr/>
          <p:nvPr/>
        </p:nvSpPr>
        <p:spPr>
          <a:xfrm>
            <a:off x="3602222" y="2033329"/>
            <a:ext cx="1371600" cy="241304"/>
          </a:xfrm>
          <a:custGeom>
            <a:avLst/>
            <a:gdLst>
              <a:gd name="connsiteX0" fmla="*/ 0 w 1249680"/>
              <a:gd name="connsiteY0" fmla="*/ 218444 h 218444"/>
              <a:gd name="connsiteX1" fmla="*/ 1249680 w 1249680"/>
              <a:gd name="connsiteY1" fmla="*/ 0 h 218444"/>
              <a:gd name="connsiteX2" fmla="*/ 1249680 w 1249680"/>
              <a:gd name="connsiteY2" fmla="*/ 218444 h 218444"/>
              <a:gd name="connsiteX3" fmla="*/ 0 w 1249680"/>
              <a:gd name="connsiteY3" fmla="*/ 218444 h 218444"/>
              <a:gd name="connsiteX0-1" fmla="*/ 0 w 1371600"/>
              <a:gd name="connsiteY0-2" fmla="*/ 241304 h 241304"/>
              <a:gd name="connsiteX1-3" fmla="*/ 1371600 w 1371600"/>
              <a:gd name="connsiteY1-4" fmla="*/ 0 h 241304"/>
              <a:gd name="connsiteX2-5" fmla="*/ 1249680 w 1371600"/>
              <a:gd name="connsiteY2-6" fmla="*/ 241304 h 241304"/>
              <a:gd name="connsiteX3-7" fmla="*/ 0 w 1371600"/>
              <a:gd name="connsiteY3-8" fmla="*/ 241304 h 241304"/>
            </a:gdLst>
            <a:ahLst/>
            <a:cxnLst>
              <a:cxn ang="0">
                <a:pos x="connsiteX0-1" y="connsiteY0-2"/>
              </a:cxn>
              <a:cxn ang="0">
                <a:pos x="connsiteX1-3" y="connsiteY1-4"/>
              </a:cxn>
              <a:cxn ang="0">
                <a:pos x="connsiteX2-5" y="connsiteY2-6"/>
              </a:cxn>
              <a:cxn ang="0">
                <a:pos x="connsiteX3-7" y="connsiteY3-8"/>
              </a:cxn>
            </a:cxnLst>
            <a:rect l="l" t="t" r="r" b="b"/>
            <a:pathLst>
              <a:path w="1371600" h="241304">
                <a:moveTo>
                  <a:pt x="0" y="241304"/>
                </a:moveTo>
                <a:lnTo>
                  <a:pt x="1371600" y="0"/>
                </a:lnTo>
                <a:lnTo>
                  <a:pt x="1249680" y="241304"/>
                </a:lnTo>
                <a:lnTo>
                  <a:pt x="0" y="241304"/>
                </a:lnTo>
                <a:close/>
              </a:path>
            </a:pathLst>
          </a:custGeom>
          <a:solidFill>
            <a:srgbClr val="0183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6900000" flipH="1">
            <a:off x="746336" y="2738731"/>
            <a:ext cx="6312712" cy="927384"/>
          </a:xfrm>
          <a:prstGeom prst="rect">
            <a:avLst/>
          </a:prstGeom>
        </p:spPr>
      </p:pic>
      <p:sp>
        <p:nvSpPr>
          <p:cNvPr id="6" name="梯形 5"/>
          <p:cNvSpPr/>
          <p:nvPr/>
        </p:nvSpPr>
        <p:spPr>
          <a:xfrm>
            <a:off x="4838484" y="1155704"/>
            <a:ext cx="4806950" cy="1120140"/>
          </a:xfrm>
          <a:prstGeom prst="trapezoid">
            <a:avLst>
              <a:gd name="adj" fmla="val 47115"/>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梯形 14"/>
          <p:cNvSpPr/>
          <p:nvPr/>
        </p:nvSpPr>
        <p:spPr>
          <a:xfrm>
            <a:off x="4305084" y="2275844"/>
            <a:ext cx="4806950" cy="1120140"/>
          </a:xfrm>
          <a:prstGeom prst="trapezoid">
            <a:avLst>
              <a:gd name="adj" fmla="val 47115"/>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梯形 15"/>
          <p:cNvSpPr/>
          <p:nvPr/>
        </p:nvSpPr>
        <p:spPr>
          <a:xfrm>
            <a:off x="3793818" y="3385280"/>
            <a:ext cx="4806950" cy="1120140"/>
          </a:xfrm>
          <a:prstGeom prst="trapezoid">
            <a:avLst>
              <a:gd name="adj" fmla="val 47115"/>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梯形 16"/>
          <p:cNvSpPr/>
          <p:nvPr/>
        </p:nvSpPr>
        <p:spPr>
          <a:xfrm>
            <a:off x="3275658" y="4501610"/>
            <a:ext cx="4806950" cy="1120140"/>
          </a:xfrm>
          <a:prstGeom prst="trapezoid">
            <a:avLst>
              <a:gd name="adj" fmla="val 47115"/>
            </a:avLst>
          </a:prstGeom>
          <a:solidFill>
            <a:srgbClr val="864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等腰三角形 17"/>
          <p:cNvSpPr/>
          <p:nvPr/>
        </p:nvSpPr>
        <p:spPr>
          <a:xfrm flipV="1">
            <a:off x="4127732" y="1155703"/>
            <a:ext cx="1249680" cy="1120139"/>
          </a:xfrm>
          <a:prstGeom prst="triangle">
            <a:avLst>
              <a:gd name="adj" fmla="val 57927"/>
            </a:avLst>
          </a:prstGeom>
          <a:solidFill>
            <a:srgbClr val="FFA7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p:cNvSpPr/>
          <p:nvPr/>
        </p:nvSpPr>
        <p:spPr>
          <a:xfrm flipV="1">
            <a:off x="2556092" y="4505752"/>
            <a:ext cx="1249680" cy="1120139"/>
          </a:xfrm>
          <a:prstGeom prst="triangle">
            <a:avLst>
              <a:gd name="adj" fmla="val 57927"/>
            </a:avLst>
          </a:prstGeom>
          <a:solidFill>
            <a:srgbClr val="7845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p:cNvSpPr/>
          <p:nvPr/>
        </p:nvSpPr>
        <p:spPr>
          <a:xfrm flipV="1">
            <a:off x="3083160" y="3386824"/>
            <a:ext cx="1249680" cy="1120139"/>
          </a:xfrm>
          <a:prstGeom prst="triangle">
            <a:avLst>
              <a:gd name="adj" fmla="val 57927"/>
            </a:avLst>
          </a:prstGeom>
          <a:solidFill>
            <a:srgbClr val="E34F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等腰三角形 27"/>
          <p:cNvSpPr/>
          <p:nvPr/>
        </p:nvSpPr>
        <p:spPr>
          <a:xfrm flipV="1">
            <a:off x="3602222" y="2274635"/>
            <a:ext cx="1249680" cy="1120139"/>
          </a:xfrm>
          <a:prstGeom prst="triangle">
            <a:avLst>
              <a:gd name="adj" fmla="val 57927"/>
            </a:avLst>
          </a:prstGeom>
          <a:solidFill>
            <a:srgbClr val="019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5697927" y="1340695"/>
            <a:ext cx="2325935" cy="762470"/>
            <a:chOff x="5813057" y="1493091"/>
            <a:chExt cx="2206508" cy="762470"/>
          </a:xfrm>
        </p:grpSpPr>
        <p:sp>
          <p:nvSpPr>
            <p:cNvPr id="33" name="文本框 32"/>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5831393" y="1795186"/>
              <a:ext cx="2188172"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5253427" y="2452824"/>
            <a:ext cx="2325935" cy="762470"/>
            <a:chOff x="5813057" y="1493091"/>
            <a:chExt cx="2206508" cy="762470"/>
          </a:xfrm>
        </p:grpSpPr>
        <p:sp>
          <p:nvSpPr>
            <p:cNvPr id="36" name="文本框 35"/>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5831393" y="1795186"/>
              <a:ext cx="2188172"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38" name="组合 37"/>
          <p:cNvGrpSpPr/>
          <p:nvPr/>
        </p:nvGrpSpPr>
        <p:grpSpPr>
          <a:xfrm>
            <a:off x="4643827" y="3572269"/>
            <a:ext cx="2325935" cy="762470"/>
            <a:chOff x="5813057" y="1493091"/>
            <a:chExt cx="2206508" cy="762470"/>
          </a:xfrm>
        </p:grpSpPr>
        <p:sp>
          <p:nvSpPr>
            <p:cNvPr id="39" name="文本框 38"/>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5831393" y="1795186"/>
              <a:ext cx="2188172"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41" name="组合 40"/>
          <p:cNvGrpSpPr/>
          <p:nvPr/>
        </p:nvGrpSpPr>
        <p:grpSpPr>
          <a:xfrm>
            <a:off x="4135827" y="4681705"/>
            <a:ext cx="2325935" cy="762470"/>
            <a:chOff x="5813057" y="1493091"/>
            <a:chExt cx="2206508" cy="762470"/>
          </a:xfrm>
        </p:grpSpPr>
        <p:sp>
          <p:nvSpPr>
            <p:cNvPr id="42" name="文本框 41"/>
            <p:cNvSpPr txBox="1"/>
            <p:nvPr/>
          </p:nvSpPr>
          <p:spPr>
            <a:xfrm>
              <a:off x="5813057" y="1493091"/>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3" name="文本框 42"/>
            <p:cNvSpPr txBox="1"/>
            <p:nvPr/>
          </p:nvSpPr>
          <p:spPr>
            <a:xfrm>
              <a:off x="5831393" y="1795186"/>
              <a:ext cx="2188172"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sp>
        <p:nvSpPr>
          <p:cNvPr id="44" name="椭圆 43"/>
          <p:cNvSpPr/>
          <p:nvPr/>
        </p:nvSpPr>
        <p:spPr>
          <a:xfrm>
            <a:off x="8662676" y="1647253"/>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8084093" y="2770090"/>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7558518" y="3884807"/>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a:off x="7098208" y="4991127"/>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3018386" y="4684138"/>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3554980" y="3595055"/>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4074042" y="2472075"/>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4567167" y="1323068"/>
            <a:ext cx="427960" cy="42796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p:cNvSpPr txBox="1"/>
          <p:nvPr/>
        </p:nvSpPr>
        <p:spPr>
          <a:xfrm>
            <a:off x="4439600" y="1313673"/>
            <a:ext cx="68309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A</a:t>
            </a:r>
            <a:endParaRPr lang="zh-CN" altLang="en-US" sz="2400" dirty="0">
              <a:solidFill>
                <a:schemeClr val="bg1"/>
              </a:solidFill>
              <a:latin typeface="Impact" panose="020B0806030902050204" pitchFamily="34" charset="0"/>
            </a:endParaRPr>
          </a:p>
        </p:txBody>
      </p:sp>
      <p:sp>
        <p:nvSpPr>
          <p:cNvPr id="59" name="文本框 58"/>
          <p:cNvSpPr txBox="1"/>
          <p:nvPr/>
        </p:nvSpPr>
        <p:spPr>
          <a:xfrm>
            <a:off x="3946475" y="2451453"/>
            <a:ext cx="68309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B</a:t>
            </a:r>
            <a:endParaRPr lang="zh-CN" altLang="en-US" sz="2400" dirty="0">
              <a:solidFill>
                <a:schemeClr val="bg1"/>
              </a:solidFill>
              <a:latin typeface="Impact" panose="020B0806030902050204" pitchFamily="34" charset="0"/>
            </a:endParaRPr>
          </a:p>
        </p:txBody>
      </p:sp>
      <p:sp>
        <p:nvSpPr>
          <p:cNvPr id="60" name="文本框 59"/>
          <p:cNvSpPr txBox="1"/>
          <p:nvPr/>
        </p:nvSpPr>
        <p:spPr>
          <a:xfrm>
            <a:off x="3431938" y="3582832"/>
            <a:ext cx="683094"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C</a:t>
            </a:r>
            <a:endParaRPr lang="zh-CN" altLang="en-US" sz="2400" dirty="0">
              <a:solidFill>
                <a:schemeClr val="bg1"/>
              </a:solidFill>
              <a:latin typeface="Impact" panose="020B0806030902050204" pitchFamily="34" charset="0"/>
            </a:endParaRPr>
          </a:p>
        </p:txBody>
      </p:sp>
      <p:sp>
        <p:nvSpPr>
          <p:cNvPr id="61" name="文本框 60"/>
          <p:cNvSpPr txBox="1"/>
          <p:nvPr/>
        </p:nvSpPr>
        <p:spPr>
          <a:xfrm>
            <a:off x="2890819" y="4666976"/>
            <a:ext cx="68309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D</a:t>
            </a:r>
            <a:endParaRPr lang="zh-CN" altLang="en-US" sz="2400" dirty="0">
              <a:solidFill>
                <a:schemeClr val="bg1"/>
              </a:solidFill>
              <a:latin typeface="Impact" panose="020B0806030902050204" pitchFamily="34" charset="0"/>
            </a:endParaRPr>
          </a:p>
        </p:txBody>
      </p:sp>
      <p:sp>
        <p:nvSpPr>
          <p:cNvPr id="62" name="页脚占位符 1"/>
          <p:cNvSpPr txBox="1"/>
          <p:nvPr/>
        </p:nvSpPr>
        <p:spPr>
          <a:xfrm>
            <a:off x="4221808" y="6277161"/>
            <a:ext cx="3860800" cy="365125"/>
          </a:xfrm>
          <a:prstGeom prst="rect">
            <a:avLst/>
          </a:prstGeom>
        </p:spPr>
        <p:txBody>
          <a:bodyPr vert="horz" lIns="91440" tIns="45720" rIns="91440" bIns="45720" rtlCol="0" anchor="ctr"/>
          <a:lstStyle>
            <a:defPPr>
              <a:defRPr lang="zh-CN"/>
            </a:defPPr>
            <a:lvl1pPr marL="0" algn="ctr" defTabSz="914400" rtl="0" eaLnBrk="1" latinLnBrk="0" hangingPunct="1">
              <a:defRPr sz="1600" kern="1200">
                <a:solidFill>
                  <a:schemeClr val="bg1">
                    <a:lumMod val="65000"/>
                  </a:schemeClr>
                </a:solidFill>
                <a:latin typeface="LiHei Pro" panose="020B0500000000000000" pitchFamily="34" charset="-122"/>
                <a:ea typeface="LiHei Pro" panose="020B0500000000000000" pitchFamily="34" charset="-122"/>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prstClr val="white">
                    <a:lumMod val="65000"/>
                  </a:prstClr>
                </a:solidFill>
              </a:rPr>
              <a:t> </a:t>
            </a:r>
            <a:endParaRPr lang="en-US" dirty="0">
              <a:solidFill>
                <a:prstClr val="white">
                  <a:lumMod val="65000"/>
                </a:prstClr>
              </a:solidFill>
            </a:endParaRPr>
          </a:p>
        </p:txBody>
      </p:sp>
      <p:grpSp>
        <p:nvGrpSpPr>
          <p:cNvPr id="63" name="Group 4"/>
          <p:cNvGrpSpPr>
            <a:grpSpLocks noChangeAspect="1"/>
          </p:cNvGrpSpPr>
          <p:nvPr/>
        </p:nvGrpSpPr>
        <p:grpSpPr bwMode="auto">
          <a:xfrm>
            <a:off x="8759753" y="1708462"/>
            <a:ext cx="236407" cy="277042"/>
            <a:chOff x="1776" y="1776"/>
            <a:chExt cx="64" cy="75"/>
          </a:xfrm>
          <a:solidFill>
            <a:schemeClr val="bg1"/>
          </a:solidFill>
          <a:effectLst/>
        </p:grpSpPr>
        <p:sp>
          <p:nvSpPr>
            <p:cNvPr id="64"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8" name="Group 18"/>
          <p:cNvGrpSpPr>
            <a:grpSpLocks noChangeAspect="1"/>
          </p:cNvGrpSpPr>
          <p:nvPr/>
        </p:nvGrpSpPr>
        <p:grpSpPr bwMode="auto">
          <a:xfrm>
            <a:off x="8178832" y="2868837"/>
            <a:ext cx="240092" cy="223721"/>
            <a:chOff x="3802" y="2858"/>
            <a:chExt cx="616" cy="574"/>
          </a:xfrm>
          <a:solidFill>
            <a:schemeClr val="bg1"/>
          </a:solidFill>
          <a:effectLst/>
        </p:grpSpPr>
        <p:sp>
          <p:nvSpPr>
            <p:cNvPr id="69"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0"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2"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4" name="Group 13"/>
          <p:cNvGrpSpPr>
            <a:grpSpLocks noChangeAspect="1"/>
          </p:cNvGrpSpPr>
          <p:nvPr/>
        </p:nvGrpSpPr>
        <p:grpSpPr bwMode="auto">
          <a:xfrm>
            <a:off x="7637685" y="3959138"/>
            <a:ext cx="288289" cy="291695"/>
            <a:chOff x="2426" y="2781"/>
            <a:chExt cx="593" cy="600"/>
          </a:xfrm>
          <a:solidFill>
            <a:schemeClr val="bg1"/>
          </a:solidFill>
          <a:effectLst/>
        </p:grpSpPr>
        <p:sp>
          <p:nvSpPr>
            <p:cNvPr id="75"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77" name="Freeform 108"/>
          <p:cNvSpPr>
            <a:spLocks noEditPoints="1"/>
          </p:cNvSpPr>
          <p:nvPr/>
        </p:nvSpPr>
        <p:spPr bwMode="auto">
          <a:xfrm>
            <a:off x="7171798" y="5054655"/>
            <a:ext cx="299828" cy="300904"/>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五项并列关系图表</a:t>
            </a:r>
            <a:endParaRPr lang="zh-CN" altLang="en-US" dirty="0"/>
          </a:p>
        </p:txBody>
      </p:sp>
      <p:grpSp>
        <p:nvGrpSpPr>
          <p:cNvPr id="10" name="组合 9"/>
          <p:cNvGrpSpPr/>
          <p:nvPr/>
        </p:nvGrpSpPr>
        <p:grpSpPr>
          <a:xfrm>
            <a:off x="4137919" y="2631087"/>
            <a:ext cx="2168707" cy="1922108"/>
            <a:chOff x="2126183" y="1443956"/>
            <a:chExt cx="2546960" cy="2257350"/>
          </a:xfrm>
        </p:grpSpPr>
        <p:sp>
          <p:nvSpPr>
            <p:cNvPr id="5" name="Freeform 5"/>
            <p:cNvSpPr/>
            <p:nvPr/>
          </p:nvSpPr>
          <p:spPr bwMode="auto">
            <a:xfrm>
              <a:off x="2262505" y="1564778"/>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1ACBE"/>
            </a:solidFill>
            <a:ln w="15875">
              <a:noFill/>
            </a:ln>
            <a:effectLst>
              <a:outerShdw blurRad="317500" dist="127000" dir="2700000" algn="tl" rotWithShape="0">
                <a:prstClr val="black">
                  <a:alpha val="30000"/>
                </a:prstClr>
              </a:outerShdw>
              <a:softEdge rad="0"/>
            </a:effectLst>
            <a:scene3d>
              <a:camera prst="orthographicFront"/>
              <a:lightRig rig="threePt" dir="t"/>
            </a:scene3d>
            <a:sp3d prstMaterial="softEdge">
              <a:bevelT w="114300" h="19050"/>
            </a:sp3d>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 name="Freeform 5"/>
            <p:cNvSpPr/>
            <p:nvPr/>
          </p:nvSpPr>
          <p:spPr bwMode="auto">
            <a:xfrm>
              <a:off x="2126183" y="1443956"/>
              <a:ext cx="2546960" cy="22573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50000">
                  <a:schemeClr val="bg1">
                    <a:alpha val="30000"/>
                  </a:schemeClr>
                </a:gs>
                <a:gs pos="50000">
                  <a:schemeClr val="bg1">
                    <a:alpha val="20000"/>
                  </a:schemeClr>
                </a:gs>
              </a:gsLst>
              <a:lin ang="2700000" scaled="1"/>
              <a:tileRect/>
            </a:gradFill>
            <a:ln w="25400">
              <a:gradFill flip="none" rotWithShape="1">
                <a:gsLst>
                  <a:gs pos="19000">
                    <a:schemeClr val="bg1"/>
                  </a:gs>
                  <a:gs pos="43000">
                    <a:srgbClr val="CDCDCD"/>
                  </a:gs>
                  <a:gs pos="86000">
                    <a:schemeClr val="bg1"/>
                  </a:gs>
                </a:gsLst>
                <a:lin ang="2700000" scaled="1"/>
                <a:tileRect/>
              </a:gradFill>
            </a:ln>
            <a:effectLst>
              <a:outerShdw blurRad="190500" dist="50800" dir="2700000" algn="tl" rotWithShape="0">
                <a:prstClr val="black">
                  <a:alpha val="2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1" name="组合 10"/>
          <p:cNvGrpSpPr/>
          <p:nvPr/>
        </p:nvGrpSpPr>
        <p:grpSpPr>
          <a:xfrm>
            <a:off x="7612301" y="2621162"/>
            <a:ext cx="2168707" cy="1922108"/>
            <a:chOff x="2126183" y="1443956"/>
            <a:chExt cx="2546960" cy="2257350"/>
          </a:xfrm>
        </p:grpSpPr>
        <p:sp>
          <p:nvSpPr>
            <p:cNvPr id="12" name="Freeform 5"/>
            <p:cNvSpPr/>
            <p:nvPr/>
          </p:nvSpPr>
          <p:spPr bwMode="auto">
            <a:xfrm>
              <a:off x="2262505" y="1564778"/>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AF92"/>
            </a:solidFill>
            <a:ln w="15875">
              <a:noFill/>
            </a:ln>
            <a:effectLst>
              <a:outerShdw blurRad="317500" dist="127000" dir="2700000" algn="tl" rotWithShape="0">
                <a:prstClr val="black">
                  <a:alpha val="30000"/>
                </a:prstClr>
              </a:outerShdw>
              <a:softEdge rad="0"/>
            </a:effectLst>
            <a:scene3d>
              <a:camera prst="orthographicFront"/>
              <a:lightRig rig="threePt" dir="t"/>
            </a:scene3d>
            <a:sp3d prstMaterial="softEdge">
              <a:bevelT w="114300" h="19050"/>
            </a:sp3d>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5"/>
            <p:cNvSpPr/>
            <p:nvPr/>
          </p:nvSpPr>
          <p:spPr bwMode="auto">
            <a:xfrm>
              <a:off x="2126183" y="1443956"/>
              <a:ext cx="2546960" cy="22573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50000">
                  <a:schemeClr val="bg1">
                    <a:alpha val="30000"/>
                  </a:schemeClr>
                </a:gs>
                <a:gs pos="50000">
                  <a:schemeClr val="bg1">
                    <a:alpha val="20000"/>
                  </a:schemeClr>
                </a:gs>
              </a:gsLst>
              <a:lin ang="2700000" scaled="1"/>
              <a:tileRect/>
            </a:gradFill>
            <a:ln w="25400">
              <a:gradFill flip="none" rotWithShape="1">
                <a:gsLst>
                  <a:gs pos="19000">
                    <a:schemeClr val="bg1"/>
                  </a:gs>
                  <a:gs pos="43000">
                    <a:srgbClr val="CDCDCD"/>
                  </a:gs>
                  <a:gs pos="86000">
                    <a:schemeClr val="bg1"/>
                  </a:gs>
                </a:gsLst>
                <a:lin ang="2700000" scaled="1"/>
                <a:tileRect/>
              </a:gradFill>
            </a:ln>
            <a:effectLst>
              <a:outerShdw blurRad="190500" dist="50800" dir="2700000" algn="tl" rotWithShape="0">
                <a:prstClr val="black">
                  <a:alpha val="2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4" name="组合 13"/>
          <p:cNvGrpSpPr/>
          <p:nvPr/>
        </p:nvGrpSpPr>
        <p:grpSpPr>
          <a:xfrm>
            <a:off x="5875110" y="1597921"/>
            <a:ext cx="2168707" cy="1922108"/>
            <a:chOff x="2126183" y="1443956"/>
            <a:chExt cx="2546960" cy="2257350"/>
          </a:xfrm>
        </p:grpSpPr>
        <p:sp>
          <p:nvSpPr>
            <p:cNvPr id="15" name="Freeform 5"/>
            <p:cNvSpPr/>
            <p:nvPr/>
          </p:nvSpPr>
          <p:spPr bwMode="auto">
            <a:xfrm>
              <a:off x="2262505" y="1564778"/>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663A77"/>
            </a:solidFill>
            <a:ln w="15875">
              <a:noFill/>
            </a:ln>
            <a:effectLst>
              <a:outerShdw blurRad="317500" dist="127000" dir="2700000" algn="tl" rotWithShape="0">
                <a:prstClr val="black">
                  <a:alpha val="30000"/>
                </a:prstClr>
              </a:outerShdw>
              <a:softEdge rad="0"/>
            </a:effectLst>
            <a:scene3d>
              <a:camera prst="orthographicFront"/>
              <a:lightRig rig="threePt" dir="t"/>
            </a:scene3d>
            <a:sp3d prstMaterial="softEdge">
              <a:bevelT w="114300" h="19050"/>
            </a:sp3d>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5"/>
            <p:cNvSpPr/>
            <p:nvPr/>
          </p:nvSpPr>
          <p:spPr bwMode="auto">
            <a:xfrm>
              <a:off x="2126183" y="1443956"/>
              <a:ext cx="2546960" cy="22573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50000">
                  <a:schemeClr val="bg1">
                    <a:alpha val="30000"/>
                  </a:schemeClr>
                </a:gs>
                <a:gs pos="50000">
                  <a:schemeClr val="bg1">
                    <a:alpha val="20000"/>
                  </a:schemeClr>
                </a:gs>
              </a:gsLst>
              <a:lin ang="2700000" scaled="1"/>
              <a:tileRect/>
            </a:gradFill>
            <a:ln w="25400">
              <a:gradFill flip="none" rotWithShape="1">
                <a:gsLst>
                  <a:gs pos="19000">
                    <a:schemeClr val="bg1"/>
                  </a:gs>
                  <a:gs pos="43000">
                    <a:srgbClr val="CDCDCD"/>
                  </a:gs>
                  <a:gs pos="86000">
                    <a:schemeClr val="bg1"/>
                  </a:gs>
                </a:gsLst>
                <a:lin ang="2700000" scaled="1"/>
                <a:tileRect/>
              </a:gradFill>
            </a:ln>
            <a:effectLst>
              <a:outerShdw blurRad="190500" dist="50800" dir="2700000" algn="tl" rotWithShape="0">
                <a:prstClr val="black">
                  <a:alpha val="2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 name="组合 16"/>
          <p:cNvGrpSpPr/>
          <p:nvPr/>
        </p:nvGrpSpPr>
        <p:grpSpPr>
          <a:xfrm>
            <a:off x="5875110" y="3628927"/>
            <a:ext cx="2168707" cy="1922108"/>
            <a:chOff x="2126183" y="1443956"/>
            <a:chExt cx="2546960" cy="2257350"/>
          </a:xfrm>
        </p:grpSpPr>
        <p:sp>
          <p:nvSpPr>
            <p:cNvPr id="18" name="Freeform 5"/>
            <p:cNvSpPr/>
            <p:nvPr/>
          </p:nvSpPr>
          <p:spPr bwMode="auto">
            <a:xfrm>
              <a:off x="2262505" y="1564778"/>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87071"/>
            </a:solidFill>
            <a:ln w="15875">
              <a:noFill/>
            </a:ln>
            <a:effectLst>
              <a:outerShdw blurRad="317500" dist="127000" dir="2700000" algn="tl" rotWithShape="0">
                <a:prstClr val="black">
                  <a:alpha val="30000"/>
                </a:prstClr>
              </a:outerShdw>
              <a:softEdge rad="0"/>
            </a:effectLst>
            <a:scene3d>
              <a:camera prst="orthographicFront"/>
              <a:lightRig rig="threePt" dir="t"/>
            </a:scene3d>
            <a:sp3d prstMaterial="softEdge">
              <a:bevelT w="114300" h="19050"/>
            </a:sp3d>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5"/>
            <p:cNvSpPr/>
            <p:nvPr/>
          </p:nvSpPr>
          <p:spPr bwMode="auto">
            <a:xfrm>
              <a:off x="2126183" y="1443956"/>
              <a:ext cx="2546960" cy="22573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50000">
                  <a:schemeClr val="bg1">
                    <a:alpha val="30000"/>
                  </a:schemeClr>
                </a:gs>
                <a:gs pos="50000">
                  <a:schemeClr val="bg1">
                    <a:alpha val="20000"/>
                  </a:schemeClr>
                </a:gs>
              </a:gsLst>
              <a:lin ang="2700000" scaled="1"/>
              <a:tileRect/>
            </a:gradFill>
            <a:ln w="25400">
              <a:gradFill flip="none" rotWithShape="1">
                <a:gsLst>
                  <a:gs pos="19000">
                    <a:schemeClr val="bg1"/>
                  </a:gs>
                  <a:gs pos="43000">
                    <a:srgbClr val="CDCDCD"/>
                  </a:gs>
                  <a:gs pos="86000">
                    <a:schemeClr val="bg1"/>
                  </a:gs>
                </a:gsLst>
                <a:lin ang="2700000" scaled="1"/>
                <a:tileRect/>
              </a:gradFill>
            </a:ln>
            <a:effectLst>
              <a:outerShdw blurRad="190500" dist="50800" dir="2700000" algn="tl" rotWithShape="0">
                <a:prstClr val="black">
                  <a:alpha val="2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3" name="组合 22"/>
          <p:cNvGrpSpPr/>
          <p:nvPr/>
        </p:nvGrpSpPr>
        <p:grpSpPr>
          <a:xfrm>
            <a:off x="2410992" y="1610898"/>
            <a:ext cx="2168707" cy="1922108"/>
            <a:chOff x="2126183" y="1443956"/>
            <a:chExt cx="2546960" cy="2257350"/>
          </a:xfrm>
        </p:grpSpPr>
        <p:sp>
          <p:nvSpPr>
            <p:cNvPr id="24" name="Freeform 5"/>
            <p:cNvSpPr/>
            <p:nvPr/>
          </p:nvSpPr>
          <p:spPr bwMode="auto">
            <a:xfrm>
              <a:off x="2262505" y="1564778"/>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B850"/>
            </a:solidFill>
            <a:ln w="15875">
              <a:noFill/>
            </a:ln>
            <a:effectLst>
              <a:outerShdw blurRad="317500" dist="127000" dir="2700000" algn="tl" rotWithShape="0">
                <a:prstClr val="black">
                  <a:alpha val="30000"/>
                </a:prstClr>
              </a:outerShdw>
              <a:softEdge rad="0"/>
            </a:effectLst>
            <a:scene3d>
              <a:camera prst="orthographicFront"/>
              <a:lightRig rig="threePt" dir="t"/>
            </a:scene3d>
            <a:sp3d prstMaterial="softEdge">
              <a:bevelT w="114300" h="19050"/>
            </a:sp3d>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Freeform 5"/>
            <p:cNvSpPr/>
            <p:nvPr/>
          </p:nvSpPr>
          <p:spPr bwMode="auto">
            <a:xfrm>
              <a:off x="2126183" y="1443956"/>
              <a:ext cx="2546960" cy="22573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50000">
                  <a:schemeClr val="bg1">
                    <a:alpha val="30000"/>
                  </a:schemeClr>
                </a:gs>
                <a:gs pos="50000">
                  <a:schemeClr val="bg1">
                    <a:alpha val="20000"/>
                  </a:schemeClr>
                </a:gs>
              </a:gsLst>
              <a:lin ang="2700000" scaled="1"/>
              <a:tileRect/>
            </a:gradFill>
            <a:ln w="25400">
              <a:gradFill flip="none" rotWithShape="1">
                <a:gsLst>
                  <a:gs pos="19000">
                    <a:schemeClr val="bg1"/>
                  </a:gs>
                  <a:gs pos="43000">
                    <a:srgbClr val="CDCDCD"/>
                  </a:gs>
                  <a:gs pos="86000">
                    <a:schemeClr val="bg1"/>
                  </a:gs>
                </a:gsLst>
                <a:lin ang="2700000" scaled="1"/>
                <a:tileRect/>
              </a:gradFill>
            </a:ln>
            <a:effectLst>
              <a:outerShdw blurRad="190500" dist="50800" dir="2700000" algn="tl" rotWithShape="0">
                <a:prstClr val="black">
                  <a:alpha val="20000"/>
                </a:prstClr>
              </a:outerShdw>
              <a:softEdge rad="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9" name="组合 28"/>
          <p:cNvGrpSpPr/>
          <p:nvPr/>
        </p:nvGrpSpPr>
        <p:grpSpPr>
          <a:xfrm>
            <a:off x="2813907" y="3656730"/>
            <a:ext cx="1402117" cy="651345"/>
            <a:chOff x="2813907" y="3656730"/>
            <a:chExt cx="1402117" cy="651345"/>
          </a:xfrm>
        </p:grpSpPr>
        <p:sp>
          <p:nvSpPr>
            <p:cNvPr id="27" name="文本框 26"/>
            <p:cNvSpPr txBox="1"/>
            <p:nvPr/>
          </p:nvSpPr>
          <p:spPr>
            <a:xfrm>
              <a:off x="2813907" y="3656730"/>
              <a:ext cx="1402117"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0" name="组合 29"/>
          <p:cNvGrpSpPr/>
          <p:nvPr/>
        </p:nvGrpSpPr>
        <p:grpSpPr>
          <a:xfrm>
            <a:off x="4521213" y="4636303"/>
            <a:ext cx="1402117" cy="651345"/>
            <a:chOff x="2813907" y="3656730"/>
            <a:chExt cx="1402117" cy="651345"/>
          </a:xfrm>
        </p:grpSpPr>
        <p:sp>
          <p:nvSpPr>
            <p:cNvPr id="31" name="文本框 30"/>
            <p:cNvSpPr txBox="1"/>
            <p:nvPr/>
          </p:nvSpPr>
          <p:spPr>
            <a:xfrm>
              <a:off x="2813907" y="3656730"/>
              <a:ext cx="1402117"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32" name="文本框 31"/>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3" name="组合 32"/>
          <p:cNvGrpSpPr/>
          <p:nvPr/>
        </p:nvGrpSpPr>
        <p:grpSpPr>
          <a:xfrm>
            <a:off x="7995595" y="4636303"/>
            <a:ext cx="1402117" cy="651345"/>
            <a:chOff x="2813907" y="3656730"/>
            <a:chExt cx="1402117" cy="651345"/>
          </a:xfrm>
        </p:grpSpPr>
        <p:sp>
          <p:nvSpPr>
            <p:cNvPr id="34" name="文本框 33"/>
            <p:cNvSpPr txBox="1"/>
            <p:nvPr/>
          </p:nvSpPr>
          <p:spPr>
            <a:xfrm>
              <a:off x="2813907" y="3656730"/>
              <a:ext cx="1402117"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4521213" y="1746986"/>
            <a:ext cx="1402117" cy="651345"/>
            <a:chOff x="2813907" y="3656730"/>
            <a:chExt cx="1402117" cy="651345"/>
          </a:xfrm>
        </p:grpSpPr>
        <p:sp>
          <p:nvSpPr>
            <p:cNvPr id="37" name="文本框 36"/>
            <p:cNvSpPr txBox="1"/>
            <p:nvPr/>
          </p:nvSpPr>
          <p:spPr>
            <a:xfrm>
              <a:off x="2813907" y="3656730"/>
              <a:ext cx="1402117"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7995595" y="1746986"/>
            <a:ext cx="1402117" cy="651345"/>
            <a:chOff x="2813907" y="3656730"/>
            <a:chExt cx="1402117" cy="651345"/>
          </a:xfrm>
        </p:grpSpPr>
        <p:sp>
          <p:nvSpPr>
            <p:cNvPr id="40" name="文本框 39"/>
            <p:cNvSpPr txBox="1"/>
            <p:nvPr/>
          </p:nvSpPr>
          <p:spPr>
            <a:xfrm>
              <a:off x="2813907" y="3656730"/>
              <a:ext cx="1402117"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2" name="Group 4"/>
          <p:cNvGrpSpPr>
            <a:grpSpLocks noChangeAspect="1"/>
          </p:cNvGrpSpPr>
          <p:nvPr/>
        </p:nvGrpSpPr>
        <p:grpSpPr bwMode="auto">
          <a:xfrm>
            <a:off x="3349346" y="2112600"/>
            <a:ext cx="339303" cy="397623"/>
            <a:chOff x="1776" y="1776"/>
            <a:chExt cx="64" cy="75"/>
          </a:xfrm>
          <a:solidFill>
            <a:schemeClr val="bg1"/>
          </a:solidFill>
          <a:effectLst/>
        </p:grpSpPr>
        <p:sp>
          <p:nvSpPr>
            <p:cNvPr id="43"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7" name="Group 18"/>
          <p:cNvGrpSpPr>
            <a:grpSpLocks noChangeAspect="1"/>
          </p:cNvGrpSpPr>
          <p:nvPr/>
        </p:nvGrpSpPr>
        <p:grpSpPr bwMode="auto">
          <a:xfrm>
            <a:off x="5065641" y="3157901"/>
            <a:ext cx="313265" cy="291905"/>
            <a:chOff x="3802" y="2858"/>
            <a:chExt cx="616" cy="574"/>
          </a:xfrm>
          <a:solidFill>
            <a:schemeClr val="bg1"/>
          </a:solidFill>
          <a:effectLst/>
        </p:grpSpPr>
        <p:sp>
          <p:nvSpPr>
            <p:cNvPr id="48"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9"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0"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3" name="Group 13"/>
          <p:cNvGrpSpPr>
            <a:grpSpLocks noChangeAspect="1"/>
          </p:cNvGrpSpPr>
          <p:nvPr/>
        </p:nvGrpSpPr>
        <p:grpSpPr bwMode="auto">
          <a:xfrm>
            <a:off x="6788668" y="4144068"/>
            <a:ext cx="341957" cy="345995"/>
            <a:chOff x="2426" y="2781"/>
            <a:chExt cx="593" cy="600"/>
          </a:xfrm>
          <a:solidFill>
            <a:schemeClr val="bg1"/>
          </a:solidFill>
          <a:effectLst/>
        </p:grpSpPr>
        <p:sp>
          <p:nvSpPr>
            <p:cNvPr id="54"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5"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56" name="Freeform 108"/>
          <p:cNvSpPr>
            <a:spLocks noEditPoints="1"/>
          </p:cNvSpPr>
          <p:nvPr/>
        </p:nvSpPr>
        <p:spPr bwMode="auto">
          <a:xfrm>
            <a:off x="8525697" y="3126863"/>
            <a:ext cx="359200" cy="360490"/>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57" name="组合 56"/>
          <p:cNvGrpSpPr/>
          <p:nvPr/>
        </p:nvGrpSpPr>
        <p:grpSpPr>
          <a:xfrm>
            <a:off x="6793888" y="2119429"/>
            <a:ext cx="331151" cy="360360"/>
            <a:chOff x="4873620" y="1965325"/>
            <a:chExt cx="269882" cy="293688"/>
          </a:xfrm>
          <a:solidFill>
            <a:schemeClr val="bg1"/>
          </a:solidFill>
          <a:effectLst/>
        </p:grpSpPr>
        <p:sp>
          <p:nvSpPr>
            <p:cNvPr id="58"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62" name="文本框 61"/>
          <p:cNvSpPr txBox="1"/>
          <p:nvPr/>
        </p:nvSpPr>
        <p:spPr>
          <a:xfrm>
            <a:off x="2800687" y="2501256"/>
            <a:ext cx="1385455" cy="400110"/>
          </a:xfrm>
          <a:prstGeom prst="rect">
            <a:avLst/>
          </a:prstGeom>
          <a:noFill/>
        </p:spPr>
        <p:txBody>
          <a:bodyPr wrap="square" rtlCol="0">
            <a:spAutoFit/>
          </a:bodyPr>
          <a:lstStyle/>
          <a:p>
            <a:pPr algn="ctr"/>
            <a:r>
              <a:rPr lang="en-US" altLang="zh-CN" sz="2000" dirty="0" smtClean="0">
                <a:solidFill>
                  <a:schemeClr val="bg1"/>
                </a:solidFill>
                <a:latin typeface="LiHei Pro" panose="020B0500000000000000" pitchFamily="34" charset="-122"/>
                <a:ea typeface="LiHei Pro" panose="020B0500000000000000" pitchFamily="34" charset="-122"/>
              </a:rPr>
              <a:t>OPTION 01</a:t>
            </a:r>
            <a:endParaRPr lang="zh-CN" altLang="en-US" sz="2000" dirty="0">
              <a:solidFill>
                <a:schemeClr val="bg1"/>
              </a:solidFill>
              <a:latin typeface="LiHei Pro" panose="020B0500000000000000" pitchFamily="34" charset="-122"/>
              <a:ea typeface="LiHei Pro" panose="020B0500000000000000" pitchFamily="34" charset="-122"/>
            </a:endParaRPr>
          </a:p>
        </p:txBody>
      </p:sp>
      <p:sp>
        <p:nvSpPr>
          <p:cNvPr id="63" name="文本框 62"/>
          <p:cNvSpPr txBox="1"/>
          <p:nvPr/>
        </p:nvSpPr>
        <p:spPr>
          <a:xfrm>
            <a:off x="6254520" y="2501256"/>
            <a:ext cx="1385455" cy="400110"/>
          </a:xfrm>
          <a:prstGeom prst="rect">
            <a:avLst/>
          </a:prstGeom>
          <a:noFill/>
        </p:spPr>
        <p:txBody>
          <a:bodyPr wrap="square" rtlCol="0">
            <a:spAutoFit/>
          </a:bodyPr>
          <a:lstStyle/>
          <a:p>
            <a:pPr algn="ctr"/>
            <a:r>
              <a:rPr lang="en-US" altLang="zh-CN" sz="2000" dirty="0" smtClean="0">
                <a:solidFill>
                  <a:schemeClr val="bg1"/>
                </a:solidFill>
                <a:latin typeface="LiHei Pro" panose="020B0500000000000000" pitchFamily="34" charset="-122"/>
                <a:ea typeface="LiHei Pro" panose="020B0500000000000000" pitchFamily="34" charset="-122"/>
              </a:rPr>
              <a:t>OPTION 03</a:t>
            </a:r>
            <a:endParaRPr lang="zh-CN" altLang="en-US" sz="2000" dirty="0">
              <a:solidFill>
                <a:schemeClr val="bg1"/>
              </a:solidFill>
              <a:latin typeface="LiHei Pro" panose="020B0500000000000000" pitchFamily="34" charset="-122"/>
              <a:ea typeface="LiHei Pro" panose="020B0500000000000000" pitchFamily="34" charset="-122"/>
            </a:endParaRPr>
          </a:p>
        </p:txBody>
      </p:sp>
      <p:sp>
        <p:nvSpPr>
          <p:cNvPr id="64" name="文本框 63"/>
          <p:cNvSpPr txBox="1"/>
          <p:nvPr/>
        </p:nvSpPr>
        <p:spPr>
          <a:xfrm>
            <a:off x="6254520" y="4526412"/>
            <a:ext cx="1385455" cy="400110"/>
          </a:xfrm>
          <a:prstGeom prst="rect">
            <a:avLst/>
          </a:prstGeom>
          <a:noFill/>
        </p:spPr>
        <p:txBody>
          <a:bodyPr wrap="square" rtlCol="0">
            <a:spAutoFit/>
          </a:bodyPr>
          <a:lstStyle/>
          <a:p>
            <a:pPr algn="ctr"/>
            <a:r>
              <a:rPr lang="en-US" altLang="zh-CN" sz="2000" dirty="0" smtClean="0">
                <a:solidFill>
                  <a:schemeClr val="bg1"/>
                </a:solidFill>
                <a:latin typeface="LiHei Pro" panose="020B0500000000000000" pitchFamily="34" charset="-122"/>
                <a:ea typeface="LiHei Pro" panose="020B0500000000000000" pitchFamily="34" charset="-122"/>
              </a:rPr>
              <a:t>OPTION 05</a:t>
            </a:r>
            <a:endParaRPr lang="zh-CN" altLang="en-US" sz="2000" dirty="0">
              <a:solidFill>
                <a:schemeClr val="bg1"/>
              </a:solidFill>
              <a:latin typeface="LiHei Pro" panose="020B0500000000000000" pitchFamily="34" charset="-122"/>
              <a:ea typeface="LiHei Pro" panose="020B0500000000000000" pitchFamily="34" charset="-122"/>
            </a:endParaRPr>
          </a:p>
        </p:txBody>
      </p:sp>
      <p:sp>
        <p:nvSpPr>
          <p:cNvPr id="65" name="文本框 64"/>
          <p:cNvSpPr txBox="1"/>
          <p:nvPr/>
        </p:nvSpPr>
        <p:spPr>
          <a:xfrm>
            <a:off x="4530897" y="3498823"/>
            <a:ext cx="1385455" cy="400110"/>
          </a:xfrm>
          <a:prstGeom prst="rect">
            <a:avLst/>
          </a:prstGeom>
          <a:noFill/>
        </p:spPr>
        <p:txBody>
          <a:bodyPr wrap="square" rtlCol="0">
            <a:spAutoFit/>
          </a:bodyPr>
          <a:lstStyle/>
          <a:p>
            <a:pPr algn="ctr"/>
            <a:r>
              <a:rPr lang="en-US" altLang="zh-CN" sz="2000" dirty="0" smtClean="0">
                <a:solidFill>
                  <a:schemeClr val="bg1"/>
                </a:solidFill>
                <a:latin typeface="LiHei Pro" panose="020B0500000000000000" pitchFamily="34" charset="-122"/>
                <a:ea typeface="LiHei Pro" panose="020B0500000000000000" pitchFamily="34" charset="-122"/>
              </a:rPr>
              <a:t>OPTION 02</a:t>
            </a:r>
            <a:endParaRPr lang="zh-CN" altLang="en-US" sz="2000" dirty="0">
              <a:solidFill>
                <a:schemeClr val="bg1"/>
              </a:solidFill>
              <a:latin typeface="LiHei Pro" panose="020B0500000000000000" pitchFamily="34" charset="-122"/>
              <a:ea typeface="LiHei Pro" panose="020B0500000000000000" pitchFamily="34" charset="-122"/>
            </a:endParaRPr>
          </a:p>
        </p:txBody>
      </p:sp>
      <p:sp>
        <p:nvSpPr>
          <p:cNvPr id="66" name="文本框 65"/>
          <p:cNvSpPr txBox="1"/>
          <p:nvPr/>
        </p:nvSpPr>
        <p:spPr>
          <a:xfrm>
            <a:off x="8005147" y="3498823"/>
            <a:ext cx="1385455" cy="400110"/>
          </a:xfrm>
          <a:prstGeom prst="rect">
            <a:avLst/>
          </a:prstGeom>
          <a:noFill/>
        </p:spPr>
        <p:txBody>
          <a:bodyPr wrap="square" rtlCol="0">
            <a:spAutoFit/>
          </a:bodyPr>
          <a:lstStyle/>
          <a:p>
            <a:pPr algn="ctr"/>
            <a:r>
              <a:rPr lang="en-US" altLang="zh-CN" sz="2000" dirty="0" smtClean="0">
                <a:solidFill>
                  <a:schemeClr val="bg1"/>
                </a:solidFill>
                <a:latin typeface="LiHei Pro" panose="020B0500000000000000" pitchFamily="34" charset="-122"/>
                <a:ea typeface="LiHei Pro" panose="020B0500000000000000" pitchFamily="34" charset="-122"/>
              </a:rPr>
              <a:t>OPTION 04</a:t>
            </a:r>
            <a:endParaRPr lang="zh-CN" altLang="en-US" sz="2000" dirty="0">
              <a:solidFill>
                <a:schemeClr val="bg1"/>
              </a:solidFill>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九宫格四项发散关系图表</a:t>
            </a:r>
            <a:endParaRPr lang="zh-CN" altLang="en-US" dirty="0"/>
          </a:p>
        </p:txBody>
      </p:sp>
      <p:sp>
        <p:nvSpPr>
          <p:cNvPr id="14" name="圆角矩形 13"/>
          <p:cNvSpPr/>
          <p:nvPr/>
        </p:nvSpPr>
        <p:spPr>
          <a:xfrm>
            <a:off x="5283490" y="874049"/>
            <a:ext cx="1625021" cy="162502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3422940" y="874049"/>
            <a:ext cx="1625021" cy="1625023"/>
            <a:chOff x="3226038" y="965926"/>
            <a:chExt cx="1625021" cy="1625023"/>
          </a:xfrm>
        </p:grpSpPr>
        <p:grpSp>
          <p:nvGrpSpPr>
            <p:cNvPr id="20" name="组合 19"/>
            <p:cNvGrpSpPr/>
            <p:nvPr/>
          </p:nvGrpSpPr>
          <p:grpSpPr>
            <a:xfrm>
              <a:off x="3226038" y="965927"/>
              <a:ext cx="1625021" cy="1625022"/>
              <a:chOff x="3226038" y="965927"/>
              <a:chExt cx="1625021" cy="1625022"/>
            </a:xfrm>
            <a:effectLst>
              <a:outerShdw blurRad="152400" dist="63500" dir="2700000" algn="tl" rotWithShape="0">
                <a:prstClr val="black">
                  <a:alpha val="30000"/>
                </a:prstClr>
              </a:outerShdw>
            </a:effectLst>
          </p:grpSpPr>
          <p:sp>
            <p:nvSpPr>
              <p:cNvPr id="19" name="任意多边形 18"/>
              <p:cNvSpPr/>
              <p:nvPr/>
            </p:nvSpPr>
            <p:spPr>
              <a:xfrm>
                <a:off x="3226038" y="965927"/>
                <a:ext cx="1625021" cy="1625022"/>
              </a:xfrm>
              <a:custGeom>
                <a:avLst/>
                <a:gdLst>
                  <a:gd name="connsiteX0" fmla="*/ 281263 w 1625021"/>
                  <a:gd name="connsiteY0" fmla="*/ 155580 h 1625022"/>
                  <a:gd name="connsiteX1" fmla="*/ 155579 w 1625021"/>
                  <a:gd name="connsiteY1" fmla="*/ 281264 h 1625022"/>
                  <a:gd name="connsiteX2" fmla="*/ 155579 w 1625021"/>
                  <a:gd name="connsiteY2" fmla="*/ 1343759 h 1625022"/>
                  <a:gd name="connsiteX3" fmla="*/ 281263 w 1625021"/>
                  <a:gd name="connsiteY3" fmla="*/ 1469443 h 1625022"/>
                  <a:gd name="connsiteX4" fmla="*/ 1343758 w 1625021"/>
                  <a:gd name="connsiteY4" fmla="*/ 1469443 h 1625022"/>
                  <a:gd name="connsiteX5" fmla="*/ 1469442 w 1625021"/>
                  <a:gd name="connsiteY5" fmla="*/ 1343759 h 1625022"/>
                  <a:gd name="connsiteX6" fmla="*/ 1469442 w 1625021"/>
                  <a:gd name="connsiteY6" fmla="*/ 281264 h 1625022"/>
                  <a:gd name="connsiteX7" fmla="*/ 1343758 w 1625021"/>
                  <a:gd name="connsiteY7" fmla="*/ 155580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81263" y="155580"/>
                    </a:moveTo>
                    <a:cubicBezTo>
                      <a:pt x="211850" y="155580"/>
                      <a:pt x="155579" y="211851"/>
                      <a:pt x="155579" y="281264"/>
                    </a:cubicBezTo>
                    <a:lnTo>
                      <a:pt x="155579" y="1343759"/>
                    </a:lnTo>
                    <a:cubicBezTo>
                      <a:pt x="155579" y="1413172"/>
                      <a:pt x="211850" y="1469443"/>
                      <a:pt x="281263" y="1469443"/>
                    </a:cubicBezTo>
                    <a:lnTo>
                      <a:pt x="1343758" y="1469443"/>
                    </a:lnTo>
                    <a:cubicBezTo>
                      <a:pt x="1413171" y="1469443"/>
                      <a:pt x="1469442" y="1413172"/>
                      <a:pt x="1469442" y="1343759"/>
                    </a:cubicBezTo>
                    <a:lnTo>
                      <a:pt x="1469442" y="281264"/>
                    </a:lnTo>
                    <a:cubicBezTo>
                      <a:pt x="1469442" y="211851"/>
                      <a:pt x="1413171" y="155580"/>
                      <a:pt x="1343758" y="155580"/>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3381616" y="1121506"/>
                <a:ext cx="1313863" cy="1313863"/>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圆角矩形 21"/>
            <p:cNvSpPr/>
            <p:nvPr/>
          </p:nvSpPr>
          <p:spPr>
            <a:xfrm>
              <a:off x="3226038" y="965926"/>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7144040" y="874049"/>
            <a:ext cx="1625021" cy="1625023"/>
            <a:chOff x="3226038" y="965926"/>
            <a:chExt cx="1625021" cy="1625023"/>
          </a:xfrm>
        </p:grpSpPr>
        <p:grpSp>
          <p:nvGrpSpPr>
            <p:cNvPr id="25" name="组合 24"/>
            <p:cNvGrpSpPr/>
            <p:nvPr/>
          </p:nvGrpSpPr>
          <p:grpSpPr>
            <a:xfrm>
              <a:off x="3226038" y="965927"/>
              <a:ext cx="1625021" cy="1625022"/>
              <a:chOff x="3226038" y="965927"/>
              <a:chExt cx="1625021" cy="1625022"/>
            </a:xfrm>
            <a:effectLst>
              <a:outerShdw blurRad="152400" dist="63500" dir="2700000" algn="tl" rotWithShape="0">
                <a:prstClr val="black">
                  <a:alpha val="30000"/>
                </a:prstClr>
              </a:outerShdw>
            </a:effectLst>
          </p:grpSpPr>
          <p:sp>
            <p:nvSpPr>
              <p:cNvPr id="27" name="任意多边形 26"/>
              <p:cNvSpPr/>
              <p:nvPr/>
            </p:nvSpPr>
            <p:spPr>
              <a:xfrm>
                <a:off x="3226038" y="965927"/>
                <a:ext cx="1625021" cy="1625022"/>
              </a:xfrm>
              <a:custGeom>
                <a:avLst/>
                <a:gdLst>
                  <a:gd name="connsiteX0" fmla="*/ 281263 w 1625021"/>
                  <a:gd name="connsiteY0" fmla="*/ 155580 h 1625022"/>
                  <a:gd name="connsiteX1" fmla="*/ 155579 w 1625021"/>
                  <a:gd name="connsiteY1" fmla="*/ 281264 h 1625022"/>
                  <a:gd name="connsiteX2" fmla="*/ 155579 w 1625021"/>
                  <a:gd name="connsiteY2" fmla="*/ 1343759 h 1625022"/>
                  <a:gd name="connsiteX3" fmla="*/ 281263 w 1625021"/>
                  <a:gd name="connsiteY3" fmla="*/ 1469443 h 1625022"/>
                  <a:gd name="connsiteX4" fmla="*/ 1343758 w 1625021"/>
                  <a:gd name="connsiteY4" fmla="*/ 1469443 h 1625022"/>
                  <a:gd name="connsiteX5" fmla="*/ 1469442 w 1625021"/>
                  <a:gd name="connsiteY5" fmla="*/ 1343759 h 1625022"/>
                  <a:gd name="connsiteX6" fmla="*/ 1469442 w 1625021"/>
                  <a:gd name="connsiteY6" fmla="*/ 281264 h 1625022"/>
                  <a:gd name="connsiteX7" fmla="*/ 1343758 w 1625021"/>
                  <a:gd name="connsiteY7" fmla="*/ 155580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81263" y="155580"/>
                    </a:moveTo>
                    <a:cubicBezTo>
                      <a:pt x="211850" y="155580"/>
                      <a:pt x="155579" y="211851"/>
                      <a:pt x="155579" y="281264"/>
                    </a:cubicBezTo>
                    <a:lnTo>
                      <a:pt x="155579" y="1343759"/>
                    </a:lnTo>
                    <a:cubicBezTo>
                      <a:pt x="155579" y="1413172"/>
                      <a:pt x="211850" y="1469443"/>
                      <a:pt x="281263" y="1469443"/>
                    </a:cubicBezTo>
                    <a:lnTo>
                      <a:pt x="1343758" y="1469443"/>
                    </a:lnTo>
                    <a:cubicBezTo>
                      <a:pt x="1413171" y="1469443"/>
                      <a:pt x="1469442" y="1413172"/>
                      <a:pt x="1469442" y="1343759"/>
                    </a:cubicBezTo>
                    <a:lnTo>
                      <a:pt x="1469442" y="281264"/>
                    </a:lnTo>
                    <a:cubicBezTo>
                      <a:pt x="1469442" y="211851"/>
                      <a:pt x="1413171" y="155580"/>
                      <a:pt x="1343758" y="155580"/>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 27"/>
              <p:cNvSpPr/>
              <p:nvPr/>
            </p:nvSpPr>
            <p:spPr>
              <a:xfrm>
                <a:off x="3381616" y="1121506"/>
                <a:ext cx="1313863" cy="1313863"/>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圆角矩形 25"/>
            <p:cNvSpPr/>
            <p:nvPr/>
          </p:nvSpPr>
          <p:spPr>
            <a:xfrm>
              <a:off x="3226038" y="965926"/>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3422940" y="4417348"/>
            <a:ext cx="1625021" cy="1625023"/>
            <a:chOff x="3226038" y="965926"/>
            <a:chExt cx="1625021" cy="1625023"/>
          </a:xfrm>
        </p:grpSpPr>
        <p:grpSp>
          <p:nvGrpSpPr>
            <p:cNvPr id="30" name="组合 29"/>
            <p:cNvGrpSpPr/>
            <p:nvPr/>
          </p:nvGrpSpPr>
          <p:grpSpPr>
            <a:xfrm>
              <a:off x="3226038" y="965927"/>
              <a:ext cx="1625021" cy="1625022"/>
              <a:chOff x="3226038" y="965927"/>
              <a:chExt cx="1625021" cy="1625022"/>
            </a:xfrm>
            <a:effectLst>
              <a:outerShdw blurRad="152400" dist="63500" dir="2700000" algn="tl" rotWithShape="0">
                <a:prstClr val="black">
                  <a:alpha val="30000"/>
                </a:prstClr>
              </a:outerShdw>
            </a:effectLst>
          </p:grpSpPr>
          <p:sp>
            <p:nvSpPr>
              <p:cNvPr id="32" name="任意多边形 31"/>
              <p:cNvSpPr/>
              <p:nvPr/>
            </p:nvSpPr>
            <p:spPr>
              <a:xfrm>
                <a:off x="3226038" y="965927"/>
                <a:ext cx="1625021" cy="1625022"/>
              </a:xfrm>
              <a:custGeom>
                <a:avLst/>
                <a:gdLst>
                  <a:gd name="connsiteX0" fmla="*/ 281263 w 1625021"/>
                  <a:gd name="connsiteY0" fmla="*/ 155580 h 1625022"/>
                  <a:gd name="connsiteX1" fmla="*/ 155579 w 1625021"/>
                  <a:gd name="connsiteY1" fmla="*/ 281264 h 1625022"/>
                  <a:gd name="connsiteX2" fmla="*/ 155579 w 1625021"/>
                  <a:gd name="connsiteY2" fmla="*/ 1343759 h 1625022"/>
                  <a:gd name="connsiteX3" fmla="*/ 281263 w 1625021"/>
                  <a:gd name="connsiteY3" fmla="*/ 1469443 h 1625022"/>
                  <a:gd name="connsiteX4" fmla="*/ 1343758 w 1625021"/>
                  <a:gd name="connsiteY4" fmla="*/ 1469443 h 1625022"/>
                  <a:gd name="connsiteX5" fmla="*/ 1469442 w 1625021"/>
                  <a:gd name="connsiteY5" fmla="*/ 1343759 h 1625022"/>
                  <a:gd name="connsiteX6" fmla="*/ 1469442 w 1625021"/>
                  <a:gd name="connsiteY6" fmla="*/ 281264 h 1625022"/>
                  <a:gd name="connsiteX7" fmla="*/ 1343758 w 1625021"/>
                  <a:gd name="connsiteY7" fmla="*/ 155580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81263" y="155580"/>
                    </a:moveTo>
                    <a:cubicBezTo>
                      <a:pt x="211850" y="155580"/>
                      <a:pt x="155579" y="211851"/>
                      <a:pt x="155579" y="281264"/>
                    </a:cubicBezTo>
                    <a:lnTo>
                      <a:pt x="155579" y="1343759"/>
                    </a:lnTo>
                    <a:cubicBezTo>
                      <a:pt x="155579" y="1413172"/>
                      <a:pt x="211850" y="1469443"/>
                      <a:pt x="281263" y="1469443"/>
                    </a:cubicBezTo>
                    <a:lnTo>
                      <a:pt x="1343758" y="1469443"/>
                    </a:lnTo>
                    <a:cubicBezTo>
                      <a:pt x="1413171" y="1469443"/>
                      <a:pt x="1469442" y="1413172"/>
                      <a:pt x="1469442" y="1343759"/>
                    </a:cubicBezTo>
                    <a:lnTo>
                      <a:pt x="1469442" y="281264"/>
                    </a:lnTo>
                    <a:cubicBezTo>
                      <a:pt x="1469442" y="211851"/>
                      <a:pt x="1413171" y="155580"/>
                      <a:pt x="1343758" y="155580"/>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圆角矩形 32"/>
              <p:cNvSpPr/>
              <p:nvPr/>
            </p:nvSpPr>
            <p:spPr>
              <a:xfrm>
                <a:off x="3381616" y="1121506"/>
                <a:ext cx="1313863" cy="1313863"/>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圆角矩形 30"/>
            <p:cNvSpPr/>
            <p:nvPr/>
          </p:nvSpPr>
          <p:spPr>
            <a:xfrm>
              <a:off x="3226038" y="965926"/>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7144040" y="4417348"/>
            <a:ext cx="1625021" cy="1625023"/>
            <a:chOff x="3226038" y="965926"/>
            <a:chExt cx="1625021" cy="1625023"/>
          </a:xfrm>
        </p:grpSpPr>
        <p:grpSp>
          <p:nvGrpSpPr>
            <p:cNvPr id="35" name="组合 34"/>
            <p:cNvGrpSpPr/>
            <p:nvPr/>
          </p:nvGrpSpPr>
          <p:grpSpPr>
            <a:xfrm>
              <a:off x="3226038" y="965927"/>
              <a:ext cx="1625021" cy="1625022"/>
              <a:chOff x="3226038" y="965927"/>
              <a:chExt cx="1625021" cy="1625022"/>
            </a:xfrm>
            <a:effectLst>
              <a:outerShdw blurRad="152400" dist="63500" dir="2700000" algn="tl" rotWithShape="0">
                <a:prstClr val="black">
                  <a:alpha val="30000"/>
                </a:prstClr>
              </a:outerShdw>
            </a:effectLst>
          </p:grpSpPr>
          <p:sp>
            <p:nvSpPr>
              <p:cNvPr id="37" name="任意多边形 36"/>
              <p:cNvSpPr/>
              <p:nvPr/>
            </p:nvSpPr>
            <p:spPr>
              <a:xfrm>
                <a:off x="3226038" y="965927"/>
                <a:ext cx="1625021" cy="1625022"/>
              </a:xfrm>
              <a:custGeom>
                <a:avLst/>
                <a:gdLst>
                  <a:gd name="connsiteX0" fmla="*/ 281263 w 1625021"/>
                  <a:gd name="connsiteY0" fmla="*/ 155580 h 1625022"/>
                  <a:gd name="connsiteX1" fmla="*/ 155579 w 1625021"/>
                  <a:gd name="connsiteY1" fmla="*/ 281264 h 1625022"/>
                  <a:gd name="connsiteX2" fmla="*/ 155579 w 1625021"/>
                  <a:gd name="connsiteY2" fmla="*/ 1343759 h 1625022"/>
                  <a:gd name="connsiteX3" fmla="*/ 281263 w 1625021"/>
                  <a:gd name="connsiteY3" fmla="*/ 1469443 h 1625022"/>
                  <a:gd name="connsiteX4" fmla="*/ 1343758 w 1625021"/>
                  <a:gd name="connsiteY4" fmla="*/ 1469443 h 1625022"/>
                  <a:gd name="connsiteX5" fmla="*/ 1469442 w 1625021"/>
                  <a:gd name="connsiteY5" fmla="*/ 1343759 h 1625022"/>
                  <a:gd name="connsiteX6" fmla="*/ 1469442 w 1625021"/>
                  <a:gd name="connsiteY6" fmla="*/ 281264 h 1625022"/>
                  <a:gd name="connsiteX7" fmla="*/ 1343758 w 1625021"/>
                  <a:gd name="connsiteY7" fmla="*/ 155580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81263" y="155580"/>
                    </a:moveTo>
                    <a:cubicBezTo>
                      <a:pt x="211850" y="155580"/>
                      <a:pt x="155579" y="211851"/>
                      <a:pt x="155579" y="281264"/>
                    </a:cubicBezTo>
                    <a:lnTo>
                      <a:pt x="155579" y="1343759"/>
                    </a:lnTo>
                    <a:cubicBezTo>
                      <a:pt x="155579" y="1413172"/>
                      <a:pt x="211850" y="1469443"/>
                      <a:pt x="281263" y="1469443"/>
                    </a:cubicBezTo>
                    <a:lnTo>
                      <a:pt x="1343758" y="1469443"/>
                    </a:lnTo>
                    <a:cubicBezTo>
                      <a:pt x="1413171" y="1469443"/>
                      <a:pt x="1469442" y="1413172"/>
                      <a:pt x="1469442" y="1343759"/>
                    </a:cubicBezTo>
                    <a:lnTo>
                      <a:pt x="1469442" y="281264"/>
                    </a:lnTo>
                    <a:cubicBezTo>
                      <a:pt x="1469442" y="211851"/>
                      <a:pt x="1413171" y="155580"/>
                      <a:pt x="1343758" y="155580"/>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圆角矩形 37"/>
              <p:cNvSpPr/>
              <p:nvPr/>
            </p:nvSpPr>
            <p:spPr>
              <a:xfrm>
                <a:off x="3381616" y="1121506"/>
                <a:ext cx="1313863" cy="1313863"/>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6" name="圆角矩形 35"/>
            <p:cNvSpPr/>
            <p:nvPr/>
          </p:nvSpPr>
          <p:spPr>
            <a:xfrm>
              <a:off x="3226038" y="965926"/>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圆角矩形 38"/>
          <p:cNvSpPr/>
          <p:nvPr/>
        </p:nvSpPr>
        <p:spPr>
          <a:xfrm>
            <a:off x="3422940" y="2645699"/>
            <a:ext cx="1625021" cy="162502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a:off x="7144040" y="2645699"/>
            <a:ext cx="1625021" cy="162502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40"/>
          <p:cNvSpPr/>
          <p:nvPr/>
        </p:nvSpPr>
        <p:spPr>
          <a:xfrm>
            <a:off x="5283490" y="4417349"/>
            <a:ext cx="1625021" cy="162502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p:cNvGrpSpPr/>
          <p:nvPr/>
        </p:nvGrpSpPr>
        <p:grpSpPr>
          <a:xfrm>
            <a:off x="5283490" y="2645699"/>
            <a:ext cx="1625021" cy="1625023"/>
            <a:chOff x="3226038" y="965926"/>
            <a:chExt cx="1625021" cy="1625023"/>
          </a:xfrm>
        </p:grpSpPr>
        <p:grpSp>
          <p:nvGrpSpPr>
            <p:cNvPr id="43" name="组合 42"/>
            <p:cNvGrpSpPr/>
            <p:nvPr/>
          </p:nvGrpSpPr>
          <p:grpSpPr>
            <a:xfrm>
              <a:off x="3226038" y="965927"/>
              <a:ext cx="1625021" cy="1625022"/>
              <a:chOff x="3226038" y="965927"/>
              <a:chExt cx="1625021" cy="1625022"/>
            </a:xfrm>
            <a:effectLst>
              <a:outerShdw blurRad="152400" dist="63500" dir="2700000" algn="tl" rotWithShape="0">
                <a:prstClr val="black">
                  <a:alpha val="30000"/>
                </a:prstClr>
              </a:outerShdw>
            </a:effectLst>
          </p:grpSpPr>
          <p:sp>
            <p:nvSpPr>
              <p:cNvPr id="45" name="任意多边形 44"/>
              <p:cNvSpPr/>
              <p:nvPr/>
            </p:nvSpPr>
            <p:spPr>
              <a:xfrm>
                <a:off x="3226038" y="965927"/>
                <a:ext cx="1625021" cy="1625022"/>
              </a:xfrm>
              <a:custGeom>
                <a:avLst/>
                <a:gdLst>
                  <a:gd name="connsiteX0" fmla="*/ 281263 w 1625021"/>
                  <a:gd name="connsiteY0" fmla="*/ 155580 h 1625022"/>
                  <a:gd name="connsiteX1" fmla="*/ 155579 w 1625021"/>
                  <a:gd name="connsiteY1" fmla="*/ 281264 h 1625022"/>
                  <a:gd name="connsiteX2" fmla="*/ 155579 w 1625021"/>
                  <a:gd name="connsiteY2" fmla="*/ 1343759 h 1625022"/>
                  <a:gd name="connsiteX3" fmla="*/ 281263 w 1625021"/>
                  <a:gd name="connsiteY3" fmla="*/ 1469443 h 1625022"/>
                  <a:gd name="connsiteX4" fmla="*/ 1343758 w 1625021"/>
                  <a:gd name="connsiteY4" fmla="*/ 1469443 h 1625022"/>
                  <a:gd name="connsiteX5" fmla="*/ 1469442 w 1625021"/>
                  <a:gd name="connsiteY5" fmla="*/ 1343759 h 1625022"/>
                  <a:gd name="connsiteX6" fmla="*/ 1469442 w 1625021"/>
                  <a:gd name="connsiteY6" fmla="*/ 281264 h 1625022"/>
                  <a:gd name="connsiteX7" fmla="*/ 1343758 w 1625021"/>
                  <a:gd name="connsiteY7" fmla="*/ 155580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81263" y="155580"/>
                    </a:moveTo>
                    <a:cubicBezTo>
                      <a:pt x="211850" y="155580"/>
                      <a:pt x="155579" y="211851"/>
                      <a:pt x="155579" y="281264"/>
                    </a:cubicBezTo>
                    <a:lnTo>
                      <a:pt x="155579" y="1343759"/>
                    </a:lnTo>
                    <a:cubicBezTo>
                      <a:pt x="155579" y="1413172"/>
                      <a:pt x="211850" y="1469443"/>
                      <a:pt x="281263" y="1469443"/>
                    </a:cubicBezTo>
                    <a:lnTo>
                      <a:pt x="1343758" y="1469443"/>
                    </a:lnTo>
                    <a:cubicBezTo>
                      <a:pt x="1413171" y="1469443"/>
                      <a:pt x="1469442" y="1413172"/>
                      <a:pt x="1469442" y="1343759"/>
                    </a:cubicBezTo>
                    <a:lnTo>
                      <a:pt x="1469442" y="281264"/>
                    </a:lnTo>
                    <a:cubicBezTo>
                      <a:pt x="1469442" y="211851"/>
                      <a:pt x="1413171" y="155580"/>
                      <a:pt x="1343758" y="155580"/>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a:off x="3381616" y="1121506"/>
                <a:ext cx="1313863" cy="1313863"/>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圆角矩形 43"/>
            <p:cNvSpPr/>
            <p:nvPr/>
          </p:nvSpPr>
          <p:spPr>
            <a:xfrm>
              <a:off x="3226038" y="965926"/>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组合 47"/>
          <p:cNvGrpSpPr/>
          <p:nvPr/>
        </p:nvGrpSpPr>
        <p:grpSpPr>
          <a:xfrm>
            <a:off x="5394942" y="1463150"/>
            <a:ext cx="1402117" cy="651345"/>
            <a:chOff x="2813907" y="3656730"/>
            <a:chExt cx="1402117" cy="651345"/>
          </a:xfrm>
        </p:grpSpPr>
        <p:sp>
          <p:nvSpPr>
            <p:cNvPr id="49" name="文本框 48"/>
            <p:cNvSpPr txBox="1"/>
            <p:nvPr/>
          </p:nvSpPr>
          <p:spPr>
            <a:xfrm>
              <a:off x="2813907" y="3656730"/>
              <a:ext cx="1402117"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5394942" y="5041110"/>
            <a:ext cx="1402117" cy="651345"/>
            <a:chOff x="2813907" y="3656730"/>
            <a:chExt cx="1402117" cy="651345"/>
          </a:xfrm>
        </p:grpSpPr>
        <p:sp>
          <p:nvSpPr>
            <p:cNvPr id="52" name="文本框 51"/>
            <p:cNvSpPr txBox="1"/>
            <p:nvPr/>
          </p:nvSpPr>
          <p:spPr>
            <a:xfrm>
              <a:off x="2813907" y="3656730"/>
              <a:ext cx="1402117"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53" name="文本框 52"/>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4" name="组合 53"/>
          <p:cNvGrpSpPr/>
          <p:nvPr/>
        </p:nvGrpSpPr>
        <p:grpSpPr>
          <a:xfrm>
            <a:off x="3534390" y="3270479"/>
            <a:ext cx="1402117" cy="651345"/>
            <a:chOff x="2813907" y="3656730"/>
            <a:chExt cx="1402117" cy="651345"/>
          </a:xfrm>
        </p:grpSpPr>
        <p:sp>
          <p:nvSpPr>
            <p:cNvPr id="55" name="文本框 54"/>
            <p:cNvSpPr txBox="1"/>
            <p:nvPr/>
          </p:nvSpPr>
          <p:spPr>
            <a:xfrm>
              <a:off x="2813907" y="3656730"/>
              <a:ext cx="1402117"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56" name="文本框 55"/>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7255490" y="3270479"/>
            <a:ext cx="1402117" cy="651345"/>
            <a:chOff x="2813907" y="3656730"/>
            <a:chExt cx="1402117" cy="651345"/>
          </a:xfrm>
        </p:grpSpPr>
        <p:sp>
          <p:nvSpPr>
            <p:cNvPr id="58" name="文本框 57"/>
            <p:cNvSpPr txBox="1"/>
            <p:nvPr/>
          </p:nvSpPr>
          <p:spPr>
            <a:xfrm>
              <a:off x="2813907" y="3656730"/>
              <a:ext cx="1402117"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59" name="文本框 58"/>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a:off x="3744558" y="1285518"/>
            <a:ext cx="1000117" cy="802083"/>
            <a:chOff x="2556702" y="3498420"/>
            <a:chExt cx="1000117" cy="802083"/>
          </a:xfrm>
        </p:grpSpPr>
        <p:sp>
          <p:nvSpPr>
            <p:cNvPr id="61" name="文本框 60"/>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01</a:t>
              </a:r>
              <a:endParaRPr lang="zh-CN" altLang="en-US" sz="3600" dirty="0">
                <a:solidFill>
                  <a:srgbClr val="FFB850"/>
                </a:solidFill>
                <a:latin typeface="Impact" panose="020B0806030902050204" pitchFamily="34" charset="0"/>
              </a:endParaRPr>
            </a:p>
          </p:txBody>
        </p:sp>
        <p:sp>
          <p:nvSpPr>
            <p:cNvPr id="62" name="文本框 61"/>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3" name="组合 62"/>
          <p:cNvGrpSpPr/>
          <p:nvPr/>
        </p:nvGrpSpPr>
        <p:grpSpPr>
          <a:xfrm>
            <a:off x="7456489" y="1285518"/>
            <a:ext cx="1000117" cy="802083"/>
            <a:chOff x="2556702" y="3498420"/>
            <a:chExt cx="1000117" cy="802083"/>
          </a:xfrm>
        </p:grpSpPr>
        <p:sp>
          <p:nvSpPr>
            <p:cNvPr id="64" name="文本框 63"/>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sp>
          <p:nvSpPr>
            <p:cNvPr id="65" name="文本框 64"/>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6" name="组合 65"/>
          <p:cNvGrpSpPr/>
          <p:nvPr/>
        </p:nvGrpSpPr>
        <p:grpSpPr>
          <a:xfrm>
            <a:off x="3744558" y="4839246"/>
            <a:ext cx="1000117" cy="802083"/>
            <a:chOff x="2556702" y="3498420"/>
            <a:chExt cx="1000117" cy="802083"/>
          </a:xfrm>
        </p:grpSpPr>
        <p:sp>
          <p:nvSpPr>
            <p:cNvPr id="67" name="文本框 66"/>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sp>
          <p:nvSpPr>
            <p:cNvPr id="68" name="文本框 67"/>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9" name="组合 68"/>
          <p:cNvGrpSpPr/>
          <p:nvPr/>
        </p:nvGrpSpPr>
        <p:grpSpPr>
          <a:xfrm>
            <a:off x="7456489" y="4839246"/>
            <a:ext cx="1000117" cy="802083"/>
            <a:chOff x="2556702" y="3498420"/>
            <a:chExt cx="1000117" cy="802083"/>
          </a:xfrm>
        </p:grpSpPr>
        <p:sp>
          <p:nvSpPr>
            <p:cNvPr id="70" name="文本框 69"/>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sp>
          <p:nvSpPr>
            <p:cNvPr id="71" name="文本框 70"/>
            <p:cNvSpPr txBox="1"/>
            <p:nvPr/>
          </p:nvSpPr>
          <p:spPr>
            <a:xfrm>
              <a:off x="2697192" y="3931171"/>
              <a:ext cx="740410"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2" name="Group 4"/>
          <p:cNvGrpSpPr>
            <a:grpSpLocks noChangeAspect="1"/>
          </p:cNvGrpSpPr>
          <p:nvPr/>
        </p:nvGrpSpPr>
        <p:grpSpPr bwMode="auto">
          <a:xfrm>
            <a:off x="5958689" y="1148361"/>
            <a:ext cx="286053" cy="335221"/>
            <a:chOff x="1776" y="1776"/>
            <a:chExt cx="64" cy="75"/>
          </a:xfrm>
          <a:solidFill>
            <a:schemeClr val="bg1">
              <a:lumMod val="65000"/>
            </a:schemeClr>
          </a:solidFill>
          <a:effectLst/>
        </p:grpSpPr>
        <p:sp>
          <p:nvSpPr>
            <p:cNvPr id="73"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6"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7" name="Group 18"/>
          <p:cNvGrpSpPr>
            <a:grpSpLocks noChangeAspect="1"/>
          </p:cNvGrpSpPr>
          <p:nvPr/>
        </p:nvGrpSpPr>
        <p:grpSpPr bwMode="auto">
          <a:xfrm>
            <a:off x="7820461" y="3009066"/>
            <a:ext cx="290511" cy="270702"/>
            <a:chOff x="3802" y="2858"/>
            <a:chExt cx="616" cy="574"/>
          </a:xfrm>
          <a:solidFill>
            <a:schemeClr val="bg1">
              <a:lumMod val="65000"/>
            </a:schemeClr>
          </a:solidFill>
          <a:effectLst/>
        </p:grpSpPr>
        <p:sp>
          <p:nvSpPr>
            <p:cNvPr id="78"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9"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0"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2"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83" name="Group 13"/>
          <p:cNvGrpSpPr>
            <a:grpSpLocks noChangeAspect="1"/>
          </p:cNvGrpSpPr>
          <p:nvPr/>
        </p:nvGrpSpPr>
        <p:grpSpPr bwMode="auto">
          <a:xfrm>
            <a:off x="5930754" y="4699803"/>
            <a:ext cx="348830" cy="352952"/>
            <a:chOff x="2426" y="2781"/>
            <a:chExt cx="593" cy="600"/>
          </a:xfrm>
          <a:solidFill>
            <a:schemeClr val="bg1">
              <a:lumMod val="65000"/>
            </a:schemeClr>
          </a:solidFill>
          <a:effectLst/>
        </p:grpSpPr>
        <p:sp>
          <p:nvSpPr>
            <p:cNvPr id="84"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5"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86" name="Freeform 108"/>
          <p:cNvSpPr>
            <a:spLocks noEditPoints="1"/>
          </p:cNvSpPr>
          <p:nvPr/>
        </p:nvSpPr>
        <p:spPr bwMode="auto">
          <a:xfrm>
            <a:off x="4054051" y="2929787"/>
            <a:ext cx="362792" cy="364093"/>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lumMod val="65000"/>
            </a:schemeClr>
          </a:solidFill>
          <a:ln>
            <a:noFill/>
          </a:ln>
          <a:effec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8" name="文本框 87"/>
          <p:cNvSpPr txBox="1"/>
          <p:nvPr/>
        </p:nvSpPr>
        <p:spPr>
          <a:xfrm>
            <a:off x="5422004" y="3165498"/>
            <a:ext cx="1372832" cy="646331"/>
          </a:xfrm>
          <a:prstGeom prst="rect">
            <a:avLst/>
          </a:prstGeom>
          <a:noFill/>
        </p:spPr>
        <p:txBody>
          <a:bodyPr wrap="square" rtlCol="0">
            <a:spAutoFit/>
          </a:bodyPr>
          <a:lstStyle/>
          <a:p>
            <a:pPr algn="ctr"/>
            <a:r>
              <a:rPr lang="en-US" altLang="zh-CN" u="sng" dirty="0" smtClean="0">
                <a:solidFill>
                  <a:schemeClr val="tx1">
                    <a:lumMod val="50000"/>
                    <a:lumOff val="50000"/>
                  </a:schemeClr>
                </a:solidFill>
                <a:latin typeface="LiHei Pro" panose="020B0500000000000000" pitchFamily="34" charset="-122"/>
                <a:ea typeface="LiHei Pro" panose="020B0500000000000000" pitchFamily="34" charset="-122"/>
              </a:rPr>
              <a:t>YOUR TITLE HERE</a:t>
            </a:r>
            <a:endParaRPr lang="zh-CN" altLang="en-US" u="sng" dirty="0">
              <a:solidFill>
                <a:schemeClr val="tx1">
                  <a:lumMod val="50000"/>
                  <a:lumOff val="50000"/>
                </a:schemeClr>
              </a:solidFill>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六项循环关系图表</a:t>
            </a:r>
            <a:endParaRPr lang="zh-CN" altLang="en-US" dirty="0"/>
          </a:p>
        </p:txBody>
      </p:sp>
      <p:grpSp>
        <p:nvGrpSpPr>
          <p:cNvPr id="7" name="组合 6"/>
          <p:cNvGrpSpPr/>
          <p:nvPr/>
        </p:nvGrpSpPr>
        <p:grpSpPr>
          <a:xfrm>
            <a:off x="4152026" y="1630632"/>
            <a:ext cx="3423079" cy="3780389"/>
            <a:chOff x="3965361" y="1264847"/>
            <a:chExt cx="3423079" cy="3780389"/>
          </a:xfrm>
          <a:effectLst>
            <a:outerShdw blurRad="292100" dist="152400" dir="2700000" algn="tl" rotWithShape="0">
              <a:prstClr val="black">
                <a:alpha val="40000"/>
              </a:prstClr>
            </a:outerShdw>
          </a:effectLst>
        </p:grpSpPr>
        <p:sp>
          <p:nvSpPr>
            <p:cNvPr id="56" name="任意多边形 55"/>
            <p:cNvSpPr/>
            <p:nvPr/>
          </p:nvSpPr>
          <p:spPr>
            <a:xfrm rot="7200000">
              <a:off x="5977093" y="3265098"/>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1" name="任意多边形 50"/>
            <p:cNvSpPr/>
            <p:nvPr/>
          </p:nvSpPr>
          <p:spPr>
            <a:xfrm rot="10800000">
              <a:off x="4822248" y="3931847"/>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2" name="任意多边形 51"/>
            <p:cNvSpPr/>
            <p:nvPr/>
          </p:nvSpPr>
          <p:spPr>
            <a:xfrm rot="14400000">
              <a:off x="3667403" y="3265097"/>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3" name="任意多边形 52"/>
            <p:cNvSpPr/>
            <p:nvPr/>
          </p:nvSpPr>
          <p:spPr>
            <a:xfrm rot="18000000">
              <a:off x="3667403" y="1931597"/>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4" name="任意多边形 53"/>
            <p:cNvSpPr/>
            <p:nvPr/>
          </p:nvSpPr>
          <p:spPr>
            <a:xfrm>
              <a:off x="4822248" y="1264847"/>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5" name="任意多边形 54"/>
            <p:cNvSpPr/>
            <p:nvPr/>
          </p:nvSpPr>
          <p:spPr>
            <a:xfrm rot="3600000">
              <a:off x="5977093" y="1931597"/>
              <a:ext cx="1709306" cy="1113389"/>
            </a:xfrm>
            <a:custGeom>
              <a:avLst/>
              <a:gdLst>
                <a:gd name="connsiteX0" fmla="*/ 854651 w 1709306"/>
                <a:gd name="connsiteY0" fmla="*/ 0 h 1113389"/>
                <a:gd name="connsiteX1" fmla="*/ 999187 w 1709306"/>
                <a:gd name="connsiteY1" fmla="*/ 205950 h 1113389"/>
                <a:gd name="connsiteX2" fmla="*/ 1075572 w 1709306"/>
                <a:gd name="connsiteY2" fmla="*/ 210921 h 1113389"/>
                <a:gd name="connsiteX3" fmla="*/ 1709306 w 1709306"/>
                <a:gd name="connsiteY3" fmla="*/ 426579 h 1113389"/>
                <a:gd name="connsiteX4" fmla="*/ 1310712 w 1709306"/>
                <a:gd name="connsiteY4" fmla="*/ 1113389 h 1113389"/>
                <a:gd name="connsiteX5" fmla="*/ 398592 w 1709306"/>
                <a:gd name="connsiteY5" fmla="*/ 1113388 h 1113389"/>
                <a:gd name="connsiteX6" fmla="*/ 0 w 1709306"/>
                <a:gd name="connsiteY6" fmla="*/ 426576 h 1113389"/>
                <a:gd name="connsiteX7" fmla="*/ 633734 w 1709306"/>
                <a:gd name="connsiteY7" fmla="*/ 210920 h 1113389"/>
                <a:gd name="connsiteX8" fmla="*/ 710116 w 1709306"/>
                <a:gd name="connsiteY8" fmla="*/ 205950 h 11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306" h="1113389">
                  <a:moveTo>
                    <a:pt x="854651" y="0"/>
                  </a:moveTo>
                  <a:lnTo>
                    <a:pt x="999187" y="205950"/>
                  </a:lnTo>
                  <a:lnTo>
                    <a:pt x="1075572" y="210921"/>
                  </a:lnTo>
                  <a:cubicBezTo>
                    <a:pt x="1295524" y="239676"/>
                    <a:pt x="1511122" y="311562"/>
                    <a:pt x="1709306" y="426579"/>
                  </a:cubicBezTo>
                  <a:lnTo>
                    <a:pt x="1310712" y="1113389"/>
                  </a:lnTo>
                  <a:cubicBezTo>
                    <a:pt x="1028698" y="949721"/>
                    <a:pt x="680606" y="949720"/>
                    <a:pt x="398592" y="1113388"/>
                  </a:cubicBezTo>
                  <a:lnTo>
                    <a:pt x="0" y="426576"/>
                  </a:lnTo>
                  <a:cubicBezTo>
                    <a:pt x="198185" y="311559"/>
                    <a:pt x="413783" y="239674"/>
                    <a:pt x="633734" y="210920"/>
                  </a:cubicBezTo>
                  <a:lnTo>
                    <a:pt x="710116" y="205950"/>
                  </a:lnTo>
                  <a:close/>
                </a:path>
              </a:pathLst>
            </a:custGeom>
            <a:gradFill flip="none" rotWithShape="1">
              <a:gsLst>
                <a:gs pos="100000">
                  <a:schemeClr val="bg1">
                    <a:lumMod val="98000"/>
                  </a:schemeClr>
                </a:gs>
                <a:gs pos="0">
                  <a:schemeClr val="bg1">
                    <a:lumMod val="80000"/>
                  </a:schemeClr>
                </a:gs>
              </a:gsLst>
              <a:lin ang="2700000" scaled="1"/>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24" name="任意多边形 23"/>
          <p:cNvSpPr/>
          <p:nvPr/>
        </p:nvSpPr>
        <p:spPr>
          <a:xfrm rot="7200000">
            <a:off x="4168708" y="1630631"/>
            <a:ext cx="3389715" cy="3780390"/>
          </a:xfrm>
          <a:custGeom>
            <a:avLst/>
            <a:gdLst>
              <a:gd name="connsiteX0" fmla="*/ 938898 w 3389715"/>
              <a:gd name="connsiteY0" fmla="*/ 2377791 h 3780390"/>
              <a:gd name="connsiteX1" fmla="*/ 1149347 w 3389715"/>
              <a:gd name="connsiteY1" fmla="*/ 2606365 h 3780390"/>
              <a:gd name="connsiteX2" fmla="*/ 1245052 w 3389715"/>
              <a:gd name="connsiteY2" fmla="*/ 2670158 h 3780390"/>
              <a:gd name="connsiteX3" fmla="*/ 1333533 w 3389715"/>
              <a:gd name="connsiteY3" fmla="*/ 2714831 h 3780390"/>
              <a:gd name="connsiteX4" fmla="*/ 2042324 w 3389715"/>
              <a:gd name="connsiteY4" fmla="*/ 2720705 h 3780390"/>
              <a:gd name="connsiteX5" fmla="*/ 2145421 w 3389715"/>
              <a:gd name="connsiteY5" fmla="*/ 2669721 h 3780390"/>
              <a:gd name="connsiteX6" fmla="*/ 2228350 w 3389715"/>
              <a:gd name="connsiteY6" fmla="*/ 2615430 h 3780390"/>
              <a:gd name="connsiteX7" fmla="*/ 2587833 w 3389715"/>
              <a:gd name="connsiteY7" fmla="*/ 2004536 h 3780390"/>
              <a:gd name="connsiteX8" fmla="*/ 2595228 w 3389715"/>
              <a:gd name="connsiteY8" fmla="*/ 1889760 h 3780390"/>
              <a:gd name="connsiteX9" fmla="*/ 2589675 w 3389715"/>
              <a:gd name="connsiteY9" fmla="*/ 1790794 h 3780390"/>
              <a:gd name="connsiteX10" fmla="*/ 2240367 w 3389715"/>
              <a:gd name="connsiteY10" fmla="*/ 1174025 h 3780390"/>
              <a:gd name="connsiteX11" fmla="*/ 2145033 w 3389715"/>
              <a:gd name="connsiteY11" fmla="*/ 1110479 h 3780390"/>
              <a:gd name="connsiteX12" fmla="*/ 2042323 w 3389715"/>
              <a:gd name="connsiteY12" fmla="*/ 1059685 h 3780390"/>
              <a:gd name="connsiteX13" fmla="*/ 1333532 w 3389715"/>
              <a:gd name="connsiteY13" fmla="*/ 1065559 h 3780390"/>
              <a:gd name="connsiteX14" fmla="*/ 1245077 w 3389715"/>
              <a:gd name="connsiteY14" fmla="*/ 1110217 h 3780390"/>
              <a:gd name="connsiteX15" fmla="*/ 1149348 w 3389715"/>
              <a:gd name="connsiteY15" fmla="*/ 1174028 h 3780390"/>
              <a:gd name="connsiteX16" fmla="*/ 801881 w 3389715"/>
              <a:gd name="connsiteY16" fmla="*/ 1775855 h 3780390"/>
              <a:gd name="connsiteX17" fmla="*/ 794487 w 3389715"/>
              <a:gd name="connsiteY17" fmla="*/ 1890631 h 3780390"/>
              <a:gd name="connsiteX18" fmla="*/ 800040 w 3389715"/>
              <a:gd name="connsiteY18" fmla="*/ 1989596 h 3780390"/>
              <a:gd name="connsiteX19" fmla="*/ 938898 w 3389715"/>
              <a:gd name="connsiteY19" fmla="*/ 2377791 h 3780390"/>
              <a:gd name="connsiteX20" fmla="*/ 57902 w 3389715"/>
              <a:gd name="connsiteY20" fmla="*/ 2835294 h 3780390"/>
              <a:gd name="connsiteX21" fmla="*/ 163992 w 3389715"/>
              <a:gd name="connsiteY21" fmla="*/ 2607147 h 3780390"/>
              <a:gd name="connsiteX22" fmla="*/ 130104 w 3389715"/>
              <a:gd name="connsiteY22" fmla="*/ 2538510 h 3780390"/>
              <a:gd name="connsiteX23" fmla="*/ 8150 w 3389715"/>
              <a:gd name="connsiteY23" fmla="*/ 2052315 h 3780390"/>
              <a:gd name="connsiteX24" fmla="*/ 800 w 3389715"/>
              <a:gd name="connsiteY24" fmla="*/ 1898535 h 3780390"/>
              <a:gd name="connsiteX25" fmla="*/ 0 w 3389715"/>
              <a:gd name="connsiteY25" fmla="*/ 1898537 h 3780390"/>
              <a:gd name="connsiteX26" fmla="*/ 400 w 3389715"/>
              <a:gd name="connsiteY26" fmla="*/ 1890169 h 3780390"/>
              <a:gd name="connsiteX27" fmla="*/ 2 w 3389715"/>
              <a:gd name="connsiteY27" fmla="*/ 1881852 h 3780390"/>
              <a:gd name="connsiteX28" fmla="*/ 797 w 3389715"/>
              <a:gd name="connsiteY28" fmla="*/ 1881853 h 3780390"/>
              <a:gd name="connsiteX29" fmla="*/ 8148 w 3389715"/>
              <a:gd name="connsiteY29" fmla="*/ 1728074 h 3780390"/>
              <a:gd name="connsiteX30" fmla="*/ 130103 w 3389715"/>
              <a:gd name="connsiteY30" fmla="*/ 1241879 h 3780390"/>
              <a:gd name="connsiteX31" fmla="*/ 163990 w 3389715"/>
              <a:gd name="connsiteY31" fmla="*/ 1173246 h 3780390"/>
              <a:gd name="connsiteX32" fmla="*/ 57899 w 3389715"/>
              <a:gd name="connsiteY32" fmla="*/ 945099 h 3780390"/>
              <a:gd name="connsiteX33" fmla="*/ 308525 w 3389715"/>
              <a:gd name="connsiteY33" fmla="*/ 922902 h 3780390"/>
              <a:gd name="connsiteX34" fmla="*/ 351023 w 3389715"/>
              <a:gd name="connsiteY34" fmla="*/ 859237 h 3780390"/>
              <a:gd name="connsiteX35" fmla="*/ 711104 w 3389715"/>
              <a:gd name="connsiteY35" fmla="*/ 510524 h 3780390"/>
              <a:gd name="connsiteX36" fmla="*/ 840606 w 3389715"/>
              <a:gd name="connsiteY36" fmla="*/ 427267 h 3780390"/>
              <a:gd name="connsiteX37" fmla="*/ 840205 w 3389715"/>
              <a:gd name="connsiteY37" fmla="*/ 426576 h 3780390"/>
              <a:gd name="connsiteX38" fmla="*/ 847648 w 3389715"/>
              <a:gd name="connsiteY38" fmla="*/ 422741 h 3780390"/>
              <a:gd name="connsiteX39" fmla="*/ 854655 w 3389715"/>
              <a:gd name="connsiteY39" fmla="*/ 418236 h 3780390"/>
              <a:gd name="connsiteX40" fmla="*/ 855051 w 3389715"/>
              <a:gd name="connsiteY40" fmla="*/ 418925 h 3780390"/>
              <a:gd name="connsiteX41" fmla="*/ 991904 w 3389715"/>
              <a:gd name="connsiteY41" fmla="*/ 348400 h 3780390"/>
              <a:gd name="connsiteX42" fmla="*/ 1473939 w 3389715"/>
              <a:gd name="connsiteY42" fmla="*/ 210920 h 3780390"/>
              <a:gd name="connsiteX43" fmla="*/ 1550321 w 3389715"/>
              <a:gd name="connsiteY43" fmla="*/ 205950 h 3780390"/>
              <a:gd name="connsiteX44" fmla="*/ 1694856 w 3389715"/>
              <a:gd name="connsiteY44" fmla="*/ 0 h 3780390"/>
              <a:gd name="connsiteX45" fmla="*/ 1839392 w 3389715"/>
              <a:gd name="connsiteY45" fmla="*/ 205950 h 3780390"/>
              <a:gd name="connsiteX46" fmla="*/ 1915777 w 3389715"/>
              <a:gd name="connsiteY46" fmla="*/ 210921 h 3780390"/>
              <a:gd name="connsiteX47" fmla="*/ 2397812 w 3389715"/>
              <a:gd name="connsiteY47" fmla="*/ 348404 h 3780390"/>
              <a:gd name="connsiteX48" fmla="*/ 2534664 w 3389715"/>
              <a:gd name="connsiteY48" fmla="*/ 418927 h 3780390"/>
              <a:gd name="connsiteX49" fmla="*/ 2535062 w 3389715"/>
              <a:gd name="connsiteY49" fmla="*/ 418235 h 3780390"/>
              <a:gd name="connsiteX50" fmla="*/ 2542101 w 3389715"/>
              <a:gd name="connsiteY50" fmla="*/ 422760 h 3780390"/>
              <a:gd name="connsiteX51" fmla="*/ 2549511 w 3389715"/>
              <a:gd name="connsiteY51" fmla="*/ 426579 h 3780390"/>
              <a:gd name="connsiteX52" fmla="*/ 2549111 w 3389715"/>
              <a:gd name="connsiteY52" fmla="*/ 427267 h 3780390"/>
              <a:gd name="connsiteX53" fmla="*/ 2678614 w 3389715"/>
              <a:gd name="connsiteY53" fmla="*/ 510523 h 3780390"/>
              <a:gd name="connsiteX54" fmla="*/ 3038692 w 3389715"/>
              <a:gd name="connsiteY54" fmla="*/ 859236 h 3780390"/>
              <a:gd name="connsiteX55" fmla="*/ 3081187 w 3389715"/>
              <a:gd name="connsiteY55" fmla="*/ 922900 h 3780390"/>
              <a:gd name="connsiteX56" fmla="*/ 3331813 w 3389715"/>
              <a:gd name="connsiteY56" fmla="*/ 945096 h 3780390"/>
              <a:gd name="connsiteX57" fmla="*/ 3225723 w 3389715"/>
              <a:gd name="connsiteY57" fmla="*/ 1173243 h 3780390"/>
              <a:gd name="connsiteX58" fmla="*/ 3259610 w 3389715"/>
              <a:gd name="connsiteY58" fmla="*/ 1241880 h 3780390"/>
              <a:gd name="connsiteX59" fmla="*/ 3381564 w 3389715"/>
              <a:gd name="connsiteY59" fmla="*/ 1728076 h 3780390"/>
              <a:gd name="connsiteX60" fmla="*/ 3388915 w 3389715"/>
              <a:gd name="connsiteY60" fmla="*/ 1881855 h 3780390"/>
              <a:gd name="connsiteX61" fmla="*/ 3389715 w 3389715"/>
              <a:gd name="connsiteY61" fmla="*/ 1881853 h 3780390"/>
              <a:gd name="connsiteX62" fmla="*/ 3389314 w 3389715"/>
              <a:gd name="connsiteY62" fmla="*/ 1890221 h 3780390"/>
              <a:gd name="connsiteX63" fmla="*/ 3389712 w 3389715"/>
              <a:gd name="connsiteY63" fmla="*/ 1898539 h 3780390"/>
              <a:gd name="connsiteX64" fmla="*/ 3388917 w 3389715"/>
              <a:gd name="connsiteY64" fmla="*/ 1898537 h 3780390"/>
              <a:gd name="connsiteX65" fmla="*/ 3381567 w 3389715"/>
              <a:gd name="connsiteY65" fmla="*/ 2052317 h 3780390"/>
              <a:gd name="connsiteX66" fmla="*/ 3259611 w 3389715"/>
              <a:gd name="connsiteY66" fmla="*/ 2538511 h 3780390"/>
              <a:gd name="connsiteX67" fmla="*/ 3225724 w 3389715"/>
              <a:gd name="connsiteY67" fmla="*/ 2607145 h 3780390"/>
              <a:gd name="connsiteX68" fmla="*/ 3331815 w 3389715"/>
              <a:gd name="connsiteY68" fmla="*/ 2835291 h 3780390"/>
              <a:gd name="connsiteX69" fmla="*/ 3081189 w 3389715"/>
              <a:gd name="connsiteY69" fmla="*/ 2857488 h 3780390"/>
              <a:gd name="connsiteX70" fmla="*/ 3038691 w 3389715"/>
              <a:gd name="connsiteY70" fmla="*/ 2921153 h 3780390"/>
              <a:gd name="connsiteX71" fmla="*/ 2678611 w 3389715"/>
              <a:gd name="connsiteY71" fmla="*/ 3269867 h 3780390"/>
              <a:gd name="connsiteX72" fmla="*/ 2549109 w 3389715"/>
              <a:gd name="connsiteY72" fmla="*/ 3353122 h 3780390"/>
              <a:gd name="connsiteX73" fmla="*/ 2549510 w 3389715"/>
              <a:gd name="connsiteY73" fmla="*/ 3353814 h 3780390"/>
              <a:gd name="connsiteX74" fmla="*/ 2542063 w 3389715"/>
              <a:gd name="connsiteY74" fmla="*/ 3357652 h 3780390"/>
              <a:gd name="connsiteX75" fmla="*/ 2535059 w 3389715"/>
              <a:gd name="connsiteY75" fmla="*/ 3362154 h 3780390"/>
              <a:gd name="connsiteX76" fmla="*/ 2534663 w 3389715"/>
              <a:gd name="connsiteY76" fmla="*/ 3361465 h 3780390"/>
              <a:gd name="connsiteX77" fmla="*/ 2397811 w 3389715"/>
              <a:gd name="connsiteY77" fmla="*/ 3431989 h 3780390"/>
              <a:gd name="connsiteX78" fmla="*/ 1915776 w 3389715"/>
              <a:gd name="connsiteY78" fmla="*/ 3569470 h 3780390"/>
              <a:gd name="connsiteX79" fmla="*/ 1839394 w 3389715"/>
              <a:gd name="connsiteY79" fmla="*/ 3574440 h 3780390"/>
              <a:gd name="connsiteX80" fmla="*/ 1694859 w 3389715"/>
              <a:gd name="connsiteY80" fmla="*/ 3780390 h 3780390"/>
              <a:gd name="connsiteX81" fmla="*/ 1550323 w 3389715"/>
              <a:gd name="connsiteY81" fmla="*/ 3574440 h 3780390"/>
              <a:gd name="connsiteX82" fmla="*/ 1473938 w 3389715"/>
              <a:gd name="connsiteY82" fmla="*/ 3569469 h 3780390"/>
              <a:gd name="connsiteX83" fmla="*/ 991903 w 3389715"/>
              <a:gd name="connsiteY83" fmla="*/ 3431986 h 3780390"/>
              <a:gd name="connsiteX84" fmla="*/ 855051 w 3389715"/>
              <a:gd name="connsiteY84" fmla="*/ 3361462 h 3780390"/>
              <a:gd name="connsiteX85" fmla="*/ 854653 w 3389715"/>
              <a:gd name="connsiteY85" fmla="*/ 3362156 h 3780390"/>
              <a:gd name="connsiteX86" fmla="*/ 847606 w 3389715"/>
              <a:gd name="connsiteY86" fmla="*/ 3357625 h 3780390"/>
              <a:gd name="connsiteX87" fmla="*/ 840204 w 3389715"/>
              <a:gd name="connsiteY87" fmla="*/ 3353811 h 3780390"/>
              <a:gd name="connsiteX88" fmla="*/ 840604 w 3389715"/>
              <a:gd name="connsiteY88" fmla="*/ 3353123 h 3780390"/>
              <a:gd name="connsiteX89" fmla="*/ 711101 w 3389715"/>
              <a:gd name="connsiteY89" fmla="*/ 3269867 h 3780390"/>
              <a:gd name="connsiteX90" fmla="*/ 351022 w 3389715"/>
              <a:gd name="connsiteY90" fmla="*/ 2921154 h 3780390"/>
              <a:gd name="connsiteX91" fmla="*/ 308527 w 3389715"/>
              <a:gd name="connsiteY91" fmla="*/ 2857490 h 37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389715" h="3780390">
                <a:moveTo>
                  <a:pt x="938898" y="2377791"/>
                </a:moveTo>
                <a:cubicBezTo>
                  <a:pt x="994899" y="2464719"/>
                  <a:pt x="1065827" y="2542257"/>
                  <a:pt x="1149347" y="2606365"/>
                </a:cubicBezTo>
                <a:lnTo>
                  <a:pt x="1245052" y="2670158"/>
                </a:lnTo>
                <a:lnTo>
                  <a:pt x="1333533" y="2714831"/>
                </a:lnTo>
                <a:cubicBezTo>
                  <a:pt x="1559306" y="2812728"/>
                  <a:pt x="1815340" y="2814686"/>
                  <a:pt x="2042324" y="2720705"/>
                </a:cubicBezTo>
                <a:lnTo>
                  <a:pt x="2145421" y="2669721"/>
                </a:lnTo>
                <a:lnTo>
                  <a:pt x="2228350" y="2615430"/>
                </a:lnTo>
                <a:cubicBezTo>
                  <a:pt x="2426018" y="2468852"/>
                  <a:pt x="2555732" y="2248100"/>
                  <a:pt x="2587833" y="2004536"/>
                </a:cubicBezTo>
                <a:lnTo>
                  <a:pt x="2595228" y="1889760"/>
                </a:lnTo>
                <a:lnTo>
                  <a:pt x="2589675" y="1790794"/>
                </a:lnTo>
                <a:cubicBezTo>
                  <a:pt x="2561569" y="1546320"/>
                  <a:pt x="2435249" y="1323608"/>
                  <a:pt x="2240367" y="1174025"/>
                </a:cubicBezTo>
                <a:lnTo>
                  <a:pt x="2145033" y="1110479"/>
                </a:lnTo>
                <a:lnTo>
                  <a:pt x="2042323" y="1059685"/>
                </a:lnTo>
                <a:cubicBezTo>
                  <a:pt x="1815338" y="965703"/>
                  <a:pt x="1559305" y="967661"/>
                  <a:pt x="1333532" y="1065559"/>
                </a:cubicBezTo>
                <a:lnTo>
                  <a:pt x="1245077" y="1110217"/>
                </a:lnTo>
                <a:lnTo>
                  <a:pt x="1149348" y="1174028"/>
                </a:lnTo>
                <a:cubicBezTo>
                  <a:pt x="958443" y="1320558"/>
                  <a:pt x="833328" y="1537262"/>
                  <a:pt x="801881" y="1775855"/>
                </a:cubicBezTo>
                <a:lnTo>
                  <a:pt x="794487" y="1890631"/>
                </a:lnTo>
                <a:lnTo>
                  <a:pt x="800040" y="1989596"/>
                </a:lnTo>
                <a:cubicBezTo>
                  <a:pt x="816100" y="2129295"/>
                  <a:pt x="864230" y="2261889"/>
                  <a:pt x="938898" y="2377791"/>
                </a:cubicBezTo>
                <a:close/>
                <a:moveTo>
                  <a:pt x="57902" y="2835294"/>
                </a:moveTo>
                <a:lnTo>
                  <a:pt x="163992" y="2607147"/>
                </a:lnTo>
                <a:lnTo>
                  <a:pt x="130104" y="2538510"/>
                </a:lnTo>
                <a:cubicBezTo>
                  <a:pt x="66299" y="2384864"/>
                  <a:pt x="24729" y="2221208"/>
                  <a:pt x="8150" y="2052315"/>
                </a:cubicBezTo>
                <a:lnTo>
                  <a:pt x="800" y="1898535"/>
                </a:lnTo>
                <a:lnTo>
                  <a:pt x="0" y="1898537"/>
                </a:lnTo>
                <a:lnTo>
                  <a:pt x="400" y="1890169"/>
                </a:lnTo>
                <a:lnTo>
                  <a:pt x="2" y="1881852"/>
                </a:lnTo>
                <a:lnTo>
                  <a:pt x="797" y="1881853"/>
                </a:lnTo>
                <a:lnTo>
                  <a:pt x="8148" y="1728074"/>
                </a:lnTo>
                <a:cubicBezTo>
                  <a:pt x="24728" y="1559179"/>
                  <a:pt x="66298" y="1395524"/>
                  <a:pt x="130103" y="1241879"/>
                </a:cubicBezTo>
                <a:lnTo>
                  <a:pt x="163990" y="1173246"/>
                </a:lnTo>
                <a:lnTo>
                  <a:pt x="57899" y="945099"/>
                </a:lnTo>
                <a:lnTo>
                  <a:pt x="308525" y="922902"/>
                </a:lnTo>
                <a:lnTo>
                  <a:pt x="351023" y="859237"/>
                </a:lnTo>
                <a:cubicBezTo>
                  <a:pt x="452182" y="727156"/>
                  <a:pt x="573127" y="609329"/>
                  <a:pt x="711104" y="510524"/>
                </a:cubicBezTo>
                <a:lnTo>
                  <a:pt x="840606" y="427267"/>
                </a:lnTo>
                <a:lnTo>
                  <a:pt x="840205" y="426576"/>
                </a:lnTo>
                <a:lnTo>
                  <a:pt x="847648" y="422741"/>
                </a:lnTo>
                <a:lnTo>
                  <a:pt x="854655" y="418236"/>
                </a:lnTo>
                <a:lnTo>
                  <a:pt x="855051" y="418925"/>
                </a:lnTo>
                <a:lnTo>
                  <a:pt x="991904" y="348400"/>
                </a:lnTo>
                <a:cubicBezTo>
                  <a:pt x="1146461" y="278312"/>
                  <a:pt x="1308976" y="232486"/>
                  <a:pt x="1473939" y="210920"/>
                </a:cubicBezTo>
                <a:lnTo>
                  <a:pt x="1550321" y="205950"/>
                </a:lnTo>
                <a:lnTo>
                  <a:pt x="1694856" y="0"/>
                </a:lnTo>
                <a:lnTo>
                  <a:pt x="1839392" y="205950"/>
                </a:lnTo>
                <a:lnTo>
                  <a:pt x="1915777" y="210921"/>
                </a:lnTo>
                <a:cubicBezTo>
                  <a:pt x="2080741" y="232487"/>
                  <a:pt x="2243256" y="278315"/>
                  <a:pt x="2397812" y="348404"/>
                </a:cubicBezTo>
                <a:lnTo>
                  <a:pt x="2534664" y="418927"/>
                </a:lnTo>
                <a:lnTo>
                  <a:pt x="2535062" y="418235"/>
                </a:lnTo>
                <a:lnTo>
                  <a:pt x="2542101" y="422760"/>
                </a:lnTo>
                <a:lnTo>
                  <a:pt x="2549511" y="426579"/>
                </a:lnTo>
                <a:lnTo>
                  <a:pt x="2549111" y="427267"/>
                </a:lnTo>
                <a:lnTo>
                  <a:pt x="2678614" y="510523"/>
                </a:lnTo>
                <a:cubicBezTo>
                  <a:pt x="2816590" y="609328"/>
                  <a:pt x="2937534" y="727157"/>
                  <a:pt x="3038692" y="859236"/>
                </a:cubicBezTo>
                <a:lnTo>
                  <a:pt x="3081187" y="922900"/>
                </a:lnTo>
                <a:lnTo>
                  <a:pt x="3331813" y="945096"/>
                </a:lnTo>
                <a:lnTo>
                  <a:pt x="3225723" y="1173243"/>
                </a:lnTo>
                <a:lnTo>
                  <a:pt x="3259610" y="1241880"/>
                </a:lnTo>
                <a:cubicBezTo>
                  <a:pt x="3323415" y="1395526"/>
                  <a:pt x="3364985" y="1559182"/>
                  <a:pt x="3381564" y="1728076"/>
                </a:cubicBezTo>
                <a:lnTo>
                  <a:pt x="3388915" y="1881855"/>
                </a:lnTo>
                <a:lnTo>
                  <a:pt x="3389715" y="1881853"/>
                </a:lnTo>
                <a:lnTo>
                  <a:pt x="3389314" y="1890221"/>
                </a:lnTo>
                <a:lnTo>
                  <a:pt x="3389712" y="1898539"/>
                </a:lnTo>
                <a:lnTo>
                  <a:pt x="3388917" y="1898537"/>
                </a:lnTo>
                <a:lnTo>
                  <a:pt x="3381567" y="2052317"/>
                </a:lnTo>
                <a:cubicBezTo>
                  <a:pt x="3364987" y="2221211"/>
                  <a:pt x="3323417" y="2384866"/>
                  <a:pt x="3259611" y="2538511"/>
                </a:cubicBezTo>
                <a:lnTo>
                  <a:pt x="3225724" y="2607145"/>
                </a:lnTo>
                <a:lnTo>
                  <a:pt x="3331815" y="2835291"/>
                </a:lnTo>
                <a:lnTo>
                  <a:pt x="3081189" y="2857488"/>
                </a:lnTo>
                <a:lnTo>
                  <a:pt x="3038691" y="2921153"/>
                </a:lnTo>
                <a:cubicBezTo>
                  <a:pt x="2937532" y="3053233"/>
                  <a:pt x="2816587" y="3171062"/>
                  <a:pt x="2678611" y="3269867"/>
                </a:cubicBezTo>
                <a:lnTo>
                  <a:pt x="2549109" y="3353122"/>
                </a:lnTo>
                <a:lnTo>
                  <a:pt x="2549510" y="3353814"/>
                </a:lnTo>
                <a:lnTo>
                  <a:pt x="2542063" y="3357652"/>
                </a:lnTo>
                <a:lnTo>
                  <a:pt x="2535059" y="3362154"/>
                </a:lnTo>
                <a:lnTo>
                  <a:pt x="2534663" y="3361465"/>
                </a:lnTo>
                <a:lnTo>
                  <a:pt x="2397811" y="3431989"/>
                </a:lnTo>
                <a:cubicBezTo>
                  <a:pt x="2243254" y="3502078"/>
                  <a:pt x="2080740" y="3547905"/>
                  <a:pt x="1915776" y="3569470"/>
                </a:cubicBezTo>
                <a:lnTo>
                  <a:pt x="1839394" y="3574440"/>
                </a:lnTo>
                <a:lnTo>
                  <a:pt x="1694859" y="3780390"/>
                </a:lnTo>
                <a:lnTo>
                  <a:pt x="1550323" y="3574440"/>
                </a:lnTo>
                <a:lnTo>
                  <a:pt x="1473938" y="3569469"/>
                </a:lnTo>
                <a:cubicBezTo>
                  <a:pt x="1308974" y="3547902"/>
                  <a:pt x="1146460" y="3502075"/>
                  <a:pt x="991903" y="3431986"/>
                </a:cubicBezTo>
                <a:lnTo>
                  <a:pt x="855051" y="3361462"/>
                </a:lnTo>
                <a:lnTo>
                  <a:pt x="854653" y="3362156"/>
                </a:lnTo>
                <a:lnTo>
                  <a:pt x="847606" y="3357625"/>
                </a:lnTo>
                <a:lnTo>
                  <a:pt x="840204" y="3353811"/>
                </a:lnTo>
                <a:lnTo>
                  <a:pt x="840604" y="3353123"/>
                </a:lnTo>
                <a:lnTo>
                  <a:pt x="711101" y="3269867"/>
                </a:lnTo>
                <a:cubicBezTo>
                  <a:pt x="573125" y="3171062"/>
                  <a:pt x="452180" y="3053233"/>
                  <a:pt x="351022" y="2921154"/>
                </a:cubicBezTo>
                <a:lnTo>
                  <a:pt x="308527" y="2857490"/>
                </a:lnTo>
                <a:close/>
              </a:path>
            </a:pathLst>
          </a:custGeom>
          <a:noFill/>
          <a:ln w="25400">
            <a:gradFill flip="none" rotWithShape="1">
              <a:gsLst>
                <a:gs pos="100000">
                  <a:schemeClr val="bg1"/>
                </a:gs>
                <a:gs pos="0">
                  <a:schemeClr val="bg1">
                    <a:lumMod val="70000"/>
                  </a:schemeClr>
                </a:gs>
              </a:gsLst>
              <a:lin ang="6600000" scaled="0"/>
              <a:tileRect/>
            </a:gra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9" name="任意多边形 38"/>
          <p:cNvSpPr/>
          <p:nvPr/>
        </p:nvSpPr>
        <p:spPr>
          <a:xfrm>
            <a:off x="5190696" y="2321087"/>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EE9696"/>
              </a:gs>
              <a:gs pos="0">
                <a:srgbClr val="E87273"/>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40" name="任意多边形 39"/>
          <p:cNvSpPr/>
          <p:nvPr/>
        </p:nvSpPr>
        <p:spPr>
          <a:xfrm rot="3600000">
            <a:off x="6086559" y="2759237"/>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D1799D"/>
              </a:gs>
              <a:gs pos="0">
                <a:srgbClr val="BE4274"/>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41" name="任意多边形 40"/>
          <p:cNvSpPr/>
          <p:nvPr/>
        </p:nvSpPr>
        <p:spPr>
          <a:xfrm rot="7200000">
            <a:off x="6157692" y="3756124"/>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FFC979"/>
              </a:gs>
              <a:gs pos="0">
                <a:srgbClr val="FFAC33"/>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42" name="任意多边形 41"/>
          <p:cNvSpPr/>
          <p:nvPr/>
        </p:nvSpPr>
        <p:spPr>
          <a:xfrm rot="10800000">
            <a:off x="5335095" y="4311210"/>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B991C9"/>
              </a:gs>
              <a:gs pos="0">
                <a:srgbClr val="7F4995"/>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43" name="任意多边形 42"/>
          <p:cNvSpPr/>
          <p:nvPr/>
        </p:nvSpPr>
        <p:spPr>
          <a:xfrm rot="14400000">
            <a:off x="4436205" y="3873835"/>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01C4D9"/>
              </a:gs>
              <a:gs pos="0">
                <a:srgbClr val="01ACBE"/>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44" name="任意多边形 43"/>
          <p:cNvSpPr/>
          <p:nvPr/>
        </p:nvSpPr>
        <p:spPr>
          <a:xfrm rot="18000000">
            <a:off x="4365620" y="2877568"/>
            <a:ext cx="1202862" cy="415112"/>
          </a:xfrm>
          <a:custGeom>
            <a:avLst/>
            <a:gdLst>
              <a:gd name="connsiteX0" fmla="*/ 355066 w 1202862"/>
              <a:gd name="connsiteY0" fmla="*/ 0 h 415112"/>
              <a:gd name="connsiteX1" fmla="*/ 1158979 w 1202862"/>
              <a:gd name="connsiteY1" fmla="*/ 249967 h 415112"/>
              <a:gd name="connsiteX2" fmla="*/ 1202862 w 1202862"/>
              <a:gd name="connsiteY2" fmla="*/ 286212 h 415112"/>
              <a:gd name="connsiteX3" fmla="*/ 1128054 w 1202862"/>
              <a:gd name="connsiteY3" fmla="*/ 415112 h 415112"/>
              <a:gd name="connsiteX4" fmla="*/ 215934 w 1202862"/>
              <a:gd name="connsiteY4" fmla="*/ 415111 h 415112"/>
              <a:gd name="connsiteX5" fmla="*/ 0 w 1202862"/>
              <a:gd name="connsiteY5" fmla="*/ 43036 h 415112"/>
              <a:gd name="connsiteX6" fmla="*/ 16985 w 1202862"/>
              <a:gd name="connsiteY6" fmla="*/ 38369 h 415112"/>
              <a:gd name="connsiteX7" fmla="*/ 355066 w 1202862"/>
              <a:gd name="connsiteY7" fmla="*/ 0 h 41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862" h="415112">
                <a:moveTo>
                  <a:pt x="355066" y="0"/>
                </a:moveTo>
                <a:cubicBezTo>
                  <a:pt x="669014" y="0"/>
                  <a:pt x="953239" y="95525"/>
                  <a:pt x="1158979" y="249967"/>
                </a:cubicBezTo>
                <a:lnTo>
                  <a:pt x="1202862" y="286212"/>
                </a:lnTo>
                <a:lnTo>
                  <a:pt x="1128054" y="415112"/>
                </a:lnTo>
                <a:cubicBezTo>
                  <a:pt x="846040" y="251444"/>
                  <a:pt x="497948" y="251443"/>
                  <a:pt x="215934" y="415111"/>
                </a:cubicBezTo>
                <a:lnTo>
                  <a:pt x="0" y="43036"/>
                </a:lnTo>
                <a:lnTo>
                  <a:pt x="16985" y="38369"/>
                </a:lnTo>
                <a:cubicBezTo>
                  <a:pt x="123785" y="13433"/>
                  <a:pt x="237336" y="0"/>
                  <a:pt x="355066" y="0"/>
                </a:cubicBezTo>
                <a:close/>
              </a:path>
            </a:pathLst>
          </a:custGeom>
          <a:gradFill>
            <a:gsLst>
              <a:gs pos="100000">
                <a:srgbClr val="00EEC6"/>
              </a:gs>
              <a:gs pos="0">
                <a:srgbClr val="00AF92"/>
              </a:gs>
            </a:gsLst>
            <a:lin ang="0" scaled="0"/>
          </a:gradFill>
          <a:ln w="15875">
            <a:noFill/>
          </a:ln>
          <a:effectLst>
            <a:innerShdw blurRad="76200" dist="50800" dir="162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8" name="椭圆 7"/>
          <p:cNvSpPr/>
          <p:nvPr/>
        </p:nvSpPr>
        <p:spPr>
          <a:xfrm>
            <a:off x="4965315" y="2622576"/>
            <a:ext cx="1796500" cy="1796500"/>
          </a:xfrm>
          <a:prstGeom prst="ellipse">
            <a:avLst/>
          </a:prstGeom>
          <a:noFill/>
          <a:ln w="22225">
            <a:gradFill flip="none" rotWithShape="1">
              <a:gsLst>
                <a:gs pos="0">
                  <a:schemeClr val="bg1">
                    <a:lumMod val="6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文本框 14"/>
          <p:cNvSpPr txBox="1"/>
          <p:nvPr/>
        </p:nvSpPr>
        <p:spPr>
          <a:xfrm rot="1020000">
            <a:off x="5340168" y="2336340"/>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E87071"/>
                </a:solidFill>
                <a:latin typeface="Impact" panose="020B0806030902050204" pitchFamily="34" charset="0"/>
                <a:ea typeface="LiHei Pro" panose="020B0500000000000000" pitchFamily="34" charset="-122"/>
              </a:rPr>
              <a:t>01</a:t>
            </a:r>
            <a:endParaRPr lang="zh-CN" altLang="en-US" sz="1600" dirty="0">
              <a:solidFill>
                <a:srgbClr val="E87071"/>
              </a:solidFill>
              <a:latin typeface="Impact" panose="020B0806030902050204" pitchFamily="34" charset="0"/>
              <a:ea typeface="LiHei Pro" panose="020B0500000000000000" pitchFamily="34" charset="-122"/>
            </a:endParaRPr>
          </a:p>
        </p:txBody>
      </p:sp>
      <p:sp>
        <p:nvSpPr>
          <p:cNvPr id="49" name="文本框 48"/>
          <p:cNvSpPr txBox="1"/>
          <p:nvPr/>
        </p:nvSpPr>
        <p:spPr>
          <a:xfrm rot="4620000">
            <a:off x="6138220" y="2984800"/>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C65885"/>
                </a:solidFill>
                <a:latin typeface="Impact" panose="020B0806030902050204" pitchFamily="34" charset="0"/>
                <a:ea typeface="LiHei Pro" panose="020B0500000000000000" pitchFamily="34" charset="-122"/>
              </a:rPr>
              <a:t>02</a:t>
            </a:r>
            <a:endParaRPr lang="zh-CN" altLang="en-US" sz="1600" dirty="0">
              <a:solidFill>
                <a:srgbClr val="C65885"/>
              </a:solidFill>
              <a:latin typeface="Impact" panose="020B0806030902050204" pitchFamily="34" charset="0"/>
              <a:ea typeface="LiHei Pro" panose="020B0500000000000000" pitchFamily="34" charset="-122"/>
            </a:endParaRPr>
          </a:p>
        </p:txBody>
      </p:sp>
      <p:sp>
        <p:nvSpPr>
          <p:cNvPr id="50" name="文本框 49"/>
          <p:cNvSpPr txBox="1"/>
          <p:nvPr/>
        </p:nvSpPr>
        <p:spPr>
          <a:xfrm rot="8220000">
            <a:off x="5920569" y="4077186"/>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FFB850"/>
                </a:solidFill>
                <a:latin typeface="Impact" panose="020B0806030902050204" pitchFamily="34" charset="0"/>
                <a:ea typeface="LiHei Pro" panose="020B0500000000000000" pitchFamily="34" charset="-122"/>
              </a:rPr>
              <a:t>03</a:t>
            </a:r>
            <a:endParaRPr lang="zh-CN" altLang="en-US" sz="1600" dirty="0">
              <a:solidFill>
                <a:srgbClr val="FFB850"/>
              </a:solidFill>
              <a:latin typeface="Impact" panose="020B0806030902050204" pitchFamily="34" charset="0"/>
              <a:ea typeface="LiHei Pro" panose="020B0500000000000000" pitchFamily="34" charset="-122"/>
            </a:endParaRPr>
          </a:p>
        </p:txBody>
      </p:sp>
      <p:sp>
        <p:nvSpPr>
          <p:cNvPr id="57" name="文本框 56"/>
          <p:cNvSpPr txBox="1"/>
          <p:nvPr/>
        </p:nvSpPr>
        <p:spPr>
          <a:xfrm rot="11820000">
            <a:off x="4941652" y="4401072"/>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663A77"/>
                </a:solidFill>
                <a:latin typeface="Impact" panose="020B0806030902050204" pitchFamily="34" charset="0"/>
                <a:ea typeface="LiHei Pro" panose="020B0500000000000000" pitchFamily="34" charset="-122"/>
              </a:rPr>
              <a:t>04</a:t>
            </a:r>
            <a:endParaRPr lang="zh-CN" altLang="en-US" sz="1600" dirty="0">
              <a:solidFill>
                <a:srgbClr val="663A77"/>
              </a:solidFill>
              <a:latin typeface="Impact" panose="020B0806030902050204" pitchFamily="34" charset="0"/>
              <a:ea typeface="LiHei Pro" panose="020B0500000000000000" pitchFamily="34" charset="-122"/>
            </a:endParaRPr>
          </a:p>
        </p:txBody>
      </p:sp>
      <p:sp>
        <p:nvSpPr>
          <p:cNvPr id="58" name="文本框 57"/>
          <p:cNvSpPr txBox="1"/>
          <p:nvPr/>
        </p:nvSpPr>
        <p:spPr>
          <a:xfrm rot="15420000">
            <a:off x="4150022" y="3743113"/>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01ACBE"/>
                </a:solidFill>
                <a:latin typeface="Impact" panose="020B0806030902050204" pitchFamily="34" charset="0"/>
                <a:ea typeface="LiHei Pro" panose="020B0500000000000000" pitchFamily="34" charset="-122"/>
              </a:rPr>
              <a:t>05</a:t>
            </a:r>
            <a:endParaRPr lang="zh-CN" altLang="en-US" sz="1600" dirty="0">
              <a:solidFill>
                <a:srgbClr val="01ACBE"/>
              </a:solidFill>
              <a:latin typeface="Impact" panose="020B0806030902050204" pitchFamily="34" charset="0"/>
              <a:ea typeface="LiHei Pro" panose="020B0500000000000000" pitchFamily="34" charset="-122"/>
            </a:endParaRPr>
          </a:p>
        </p:txBody>
      </p:sp>
      <p:sp>
        <p:nvSpPr>
          <p:cNvPr id="59" name="文本框 58"/>
          <p:cNvSpPr txBox="1"/>
          <p:nvPr/>
        </p:nvSpPr>
        <p:spPr>
          <a:xfrm rot="19020000">
            <a:off x="4350914" y="2638410"/>
            <a:ext cx="1427213" cy="338554"/>
          </a:xfrm>
          <a:prstGeom prst="rect">
            <a:avLst/>
          </a:prstGeom>
          <a:noFill/>
        </p:spPr>
        <p:txBody>
          <a:bodyPr wrap="square" rtlCol="0">
            <a:prstTxWarp prst="textArchUp">
              <a:avLst/>
            </a:prstTxWarp>
            <a:spAutoFit/>
          </a:bodyPr>
          <a:lstStyle/>
          <a:p>
            <a:r>
              <a:rPr lang="en-US" altLang="zh-CN" sz="1600" dirty="0" smtClean="0">
                <a:solidFill>
                  <a:prstClr val="black">
                    <a:lumMod val="50000"/>
                    <a:lumOff val="50000"/>
                  </a:prstClr>
                </a:solidFill>
                <a:latin typeface="LiHei Pro" panose="020B0500000000000000" pitchFamily="34" charset="-122"/>
                <a:ea typeface="LiHei Pro" panose="020B0500000000000000" pitchFamily="34" charset="-122"/>
              </a:rPr>
              <a:t>OPTION </a:t>
            </a:r>
            <a:r>
              <a:rPr lang="en-US" altLang="zh-CN" sz="1600" dirty="0" smtClean="0">
                <a:solidFill>
                  <a:srgbClr val="00AF92"/>
                </a:solidFill>
                <a:latin typeface="Impact" panose="020B0806030902050204" pitchFamily="34" charset="0"/>
                <a:ea typeface="LiHei Pro" panose="020B0500000000000000" pitchFamily="34" charset="-122"/>
              </a:rPr>
              <a:t>06</a:t>
            </a:r>
            <a:endParaRPr lang="zh-CN" altLang="en-US" sz="1600" dirty="0">
              <a:solidFill>
                <a:srgbClr val="00AF92"/>
              </a:solidFill>
              <a:latin typeface="Impact" panose="020B0806030902050204" pitchFamily="34" charset="0"/>
              <a:ea typeface="LiHei Pro" panose="020B0500000000000000" pitchFamily="34" charset="-122"/>
            </a:endParaRPr>
          </a:p>
        </p:txBody>
      </p:sp>
      <p:sp>
        <p:nvSpPr>
          <p:cNvPr id="16" name="等腰三角形 15"/>
          <p:cNvSpPr/>
          <p:nvPr/>
        </p:nvSpPr>
        <p:spPr>
          <a:xfrm>
            <a:off x="6422752" y="2167822"/>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0" name="等腰三角形 59"/>
          <p:cNvSpPr/>
          <p:nvPr/>
        </p:nvSpPr>
        <p:spPr>
          <a:xfrm rot="3600000">
            <a:off x="7313579" y="3364836"/>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1" name="等腰三角形 60"/>
          <p:cNvSpPr/>
          <p:nvPr/>
        </p:nvSpPr>
        <p:spPr>
          <a:xfrm rot="7200000">
            <a:off x="6687283" y="4711141"/>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2" name="等腰三角形 61"/>
          <p:cNvSpPr/>
          <p:nvPr/>
        </p:nvSpPr>
        <p:spPr>
          <a:xfrm rot="10800000">
            <a:off x="5164455" y="4857876"/>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3" name="等腰三角形 62"/>
          <p:cNvSpPr/>
          <p:nvPr/>
        </p:nvSpPr>
        <p:spPr>
          <a:xfrm rot="14400000">
            <a:off x="4291034" y="3614560"/>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4" name="等腰三角形 63"/>
          <p:cNvSpPr/>
          <p:nvPr/>
        </p:nvSpPr>
        <p:spPr>
          <a:xfrm rot="18000000">
            <a:off x="4941099" y="2236827"/>
            <a:ext cx="99945" cy="86159"/>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65" name="组合 64"/>
          <p:cNvGrpSpPr/>
          <p:nvPr/>
        </p:nvGrpSpPr>
        <p:grpSpPr>
          <a:xfrm>
            <a:off x="5228793" y="868852"/>
            <a:ext cx="1965083" cy="684160"/>
            <a:chOff x="3776606" y="2004244"/>
            <a:chExt cx="1965083" cy="684160"/>
          </a:xfrm>
        </p:grpSpPr>
        <p:sp>
          <p:nvSpPr>
            <p:cNvPr id="66" name="文本框 65"/>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3782527" y="2289624"/>
              <a:ext cx="195916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8" name="组合 67"/>
          <p:cNvGrpSpPr/>
          <p:nvPr/>
        </p:nvGrpSpPr>
        <p:grpSpPr>
          <a:xfrm>
            <a:off x="8237740" y="2366716"/>
            <a:ext cx="2015561" cy="684160"/>
            <a:chOff x="3776606" y="2004244"/>
            <a:chExt cx="2015561" cy="684160"/>
          </a:xfrm>
        </p:grpSpPr>
        <p:sp>
          <p:nvSpPr>
            <p:cNvPr id="69" name="文本框 68"/>
            <p:cNvSpPr txBox="1"/>
            <p:nvPr/>
          </p:nvSpPr>
          <p:spPr>
            <a:xfrm>
              <a:off x="3776606" y="2004244"/>
              <a:ext cx="1923123" cy="369332"/>
            </a:xfrm>
            <a:prstGeom prst="rect">
              <a:avLst/>
            </a:prstGeom>
            <a:noFill/>
          </p:spPr>
          <p:txBody>
            <a:bodyPr wrap="square" rtlCol="0">
              <a:spAutoFit/>
            </a:bodyPr>
            <a:lstStyle/>
            <a:p>
              <a:r>
                <a:rPr lang="zh-CN" altLang="en-US"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dirty="0">
                <a:solidFill>
                  <a:srgbClr val="C65885"/>
                </a:solidFill>
                <a:latin typeface="时尚中黑简体" panose="01010104010101010101" pitchFamily="2" charset="-122"/>
                <a:ea typeface="时尚中黑简体" panose="01010104010101010101" pitchFamily="2" charset="-122"/>
              </a:endParaRPr>
            </a:p>
          </p:txBody>
        </p:sp>
        <p:sp>
          <p:nvSpPr>
            <p:cNvPr id="70" name="文本框 69"/>
            <p:cNvSpPr txBox="1"/>
            <p:nvPr/>
          </p:nvSpPr>
          <p:spPr>
            <a:xfrm>
              <a:off x="3782526" y="2289624"/>
              <a:ext cx="2009641"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1" name="组合 70"/>
          <p:cNvGrpSpPr/>
          <p:nvPr/>
        </p:nvGrpSpPr>
        <p:grpSpPr>
          <a:xfrm>
            <a:off x="1643922" y="2076047"/>
            <a:ext cx="2365614" cy="684160"/>
            <a:chOff x="3334115" y="2004244"/>
            <a:chExt cx="2365614" cy="684160"/>
          </a:xfrm>
        </p:grpSpPr>
        <p:sp>
          <p:nvSpPr>
            <p:cNvPr id="72" name="文本框 71"/>
            <p:cNvSpPr txBox="1"/>
            <p:nvPr/>
          </p:nvSpPr>
          <p:spPr>
            <a:xfrm>
              <a:off x="3776606" y="2004244"/>
              <a:ext cx="1923123"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3334115" y="2289624"/>
              <a:ext cx="2007728" cy="398780"/>
            </a:xfrm>
            <a:prstGeom prst="rect">
              <a:avLst/>
            </a:prstGeom>
            <a:noFill/>
          </p:spPr>
          <p:txBody>
            <a:bodyPr wrap="square" rtlCol="0">
              <a:spAutoFit/>
            </a:bodyPr>
            <a:lstStyle/>
            <a:p>
              <a:pPr algn="r"/>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4390904" y="5411022"/>
            <a:ext cx="2383623" cy="684160"/>
            <a:chOff x="3316106" y="2004244"/>
            <a:chExt cx="2383623" cy="684160"/>
          </a:xfrm>
        </p:grpSpPr>
        <p:sp>
          <p:nvSpPr>
            <p:cNvPr id="75" name="文本框 74"/>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3316106" y="2289624"/>
              <a:ext cx="2025737" cy="398780"/>
            </a:xfrm>
            <a:prstGeom prst="rect">
              <a:avLst/>
            </a:prstGeom>
            <a:noFill/>
          </p:spPr>
          <p:txBody>
            <a:bodyPr wrap="square" rtlCol="0">
              <a:spAutoFit/>
            </a:bodyPr>
            <a:lstStyle/>
            <a:p>
              <a:pPr algn="r"/>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7" name="组合 76"/>
          <p:cNvGrpSpPr/>
          <p:nvPr/>
        </p:nvGrpSpPr>
        <p:grpSpPr>
          <a:xfrm>
            <a:off x="8145918" y="4135362"/>
            <a:ext cx="1983339" cy="684160"/>
            <a:chOff x="3776606" y="2004244"/>
            <a:chExt cx="1983339" cy="684160"/>
          </a:xfrm>
        </p:grpSpPr>
        <p:sp>
          <p:nvSpPr>
            <p:cNvPr id="78" name="文本框 77"/>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3782527" y="2289624"/>
              <a:ext cx="1977418"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1599041" y="4074237"/>
            <a:ext cx="2400896" cy="684160"/>
            <a:chOff x="3298833" y="2004244"/>
            <a:chExt cx="2400896" cy="684160"/>
          </a:xfrm>
        </p:grpSpPr>
        <p:sp>
          <p:nvSpPr>
            <p:cNvPr id="81" name="文本框 80"/>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82" name="文本框 81"/>
            <p:cNvSpPr txBox="1"/>
            <p:nvPr/>
          </p:nvSpPr>
          <p:spPr>
            <a:xfrm>
              <a:off x="3298833" y="2289624"/>
              <a:ext cx="2043010" cy="398780"/>
            </a:xfrm>
            <a:prstGeom prst="rect">
              <a:avLst/>
            </a:prstGeom>
            <a:noFill/>
          </p:spPr>
          <p:txBody>
            <a:bodyPr wrap="square" rtlCol="0">
              <a:spAutoFit/>
            </a:bodyPr>
            <a:lstStyle/>
            <a:p>
              <a:pPr algn="r"/>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3" name="Group 4"/>
          <p:cNvGrpSpPr>
            <a:grpSpLocks noChangeAspect="1"/>
          </p:cNvGrpSpPr>
          <p:nvPr/>
        </p:nvGrpSpPr>
        <p:grpSpPr bwMode="auto">
          <a:xfrm>
            <a:off x="4877718" y="1023612"/>
            <a:ext cx="390762" cy="457927"/>
            <a:chOff x="1776" y="1776"/>
            <a:chExt cx="64" cy="75"/>
          </a:xfrm>
          <a:solidFill>
            <a:srgbClr val="E87071"/>
          </a:solidFill>
          <a:effectLst/>
        </p:grpSpPr>
        <p:sp>
          <p:nvSpPr>
            <p:cNvPr id="84"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8" name="Group 18"/>
          <p:cNvGrpSpPr>
            <a:grpSpLocks noChangeAspect="1"/>
          </p:cNvGrpSpPr>
          <p:nvPr/>
        </p:nvGrpSpPr>
        <p:grpSpPr bwMode="auto">
          <a:xfrm>
            <a:off x="3636676" y="2262749"/>
            <a:ext cx="469856" cy="437818"/>
            <a:chOff x="3802" y="2858"/>
            <a:chExt cx="616" cy="574"/>
          </a:xfrm>
          <a:solidFill>
            <a:srgbClr val="00AF92"/>
          </a:solidFill>
          <a:effectLst/>
        </p:grpSpPr>
        <p:sp>
          <p:nvSpPr>
            <p:cNvPr id="89"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4" name="Group 13"/>
          <p:cNvGrpSpPr>
            <a:grpSpLocks noChangeAspect="1"/>
          </p:cNvGrpSpPr>
          <p:nvPr/>
        </p:nvGrpSpPr>
        <p:grpSpPr bwMode="auto">
          <a:xfrm>
            <a:off x="6398240" y="5537705"/>
            <a:ext cx="446095" cy="451363"/>
            <a:chOff x="2426" y="2781"/>
            <a:chExt cx="593" cy="600"/>
          </a:xfrm>
          <a:solidFill>
            <a:srgbClr val="663A77"/>
          </a:solidFill>
          <a:effectLst/>
        </p:grpSpPr>
        <p:sp>
          <p:nvSpPr>
            <p:cNvPr id="95"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7" name="组合 96"/>
          <p:cNvGrpSpPr/>
          <p:nvPr/>
        </p:nvGrpSpPr>
        <p:grpSpPr>
          <a:xfrm>
            <a:off x="3635469" y="4245256"/>
            <a:ext cx="400693" cy="436036"/>
            <a:chOff x="4873620" y="1965325"/>
            <a:chExt cx="269882" cy="293688"/>
          </a:xfrm>
          <a:solidFill>
            <a:srgbClr val="01ACBE"/>
          </a:solidFill>
          <a:effectLst/>
        </p:grpSpPr>
        <p:sp>
          <p:nvSpPr>
            <p:cNvPr id="98"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2" name="Group 41"/>
          <p:cNvGrpSpPr>
            <a:grpSpLocks noChangeAspect="1"/>
          </p:cNvGrpSpPr>
          <p:nvPr/>
        </p:nvGrpSpPr>
        <p:grpSpPr bwMode="auto">
          <a:xfrm>
            <a:off x="7793933" y="4308340"/>
            <a:ext cx="347559" cy="418125"/>
            <a:chOff x="3783" y="2089"/>
            <a:chExt cx="116" cy="142"/>
          </a:xfrm>
          <a:solidFill>
            <a:srgbClr val="FFB850"/>
          </a:solidFill>
          <a:effectLst/>
        </p:grpSpPr>
        <p:sp>
          <p:nvSpPr>
            <p:cNvPr id="103"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4"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5"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6"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7"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8"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09"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10"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111" name="Group 62"/>
          <p:cNvGrpSpPr>
            <a:grpSpLocks noChangeAspect="1"/>
          </p:cNvGrpSpPr>
          <p:nvPr/>
        </p:nvGrpSpPr>
        <p:grpSpPr bwMode="auto">
          <a:xfrm>
            <a:off x="7776345" y="2529493"/>
            <a:ext cx="475951" cy="380024"/>
            <a:chOff x="3775" y="2110"/>
            <a:chExt cx="129" cy="103"/>
          </a:xfrm>
          <a:solidFill>
            <a:srgbClr val="C65885"/>
          </a:solidFill>
          <a:effectLst/>
        </p:grpSpPr>
        <p:sp>
          <p:nvSpPr>
            <p:cNvPr id="112"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13"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14"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sp>
        <p:nvSpPr>
          <p:cNvPr id="115" name="文本框 114"/>
          <p:cNvSpPr txBox="1"/>
          <p:nvPr/>
        </p:nvSpPr>
        <p:spPr>
          <a:xfrm>
            <a:off x="4995762" y="3136106"/>
            <a:ext cx="1735606" cy="769441"/>
          </a:xfrm>
          <a:prstGeom prst="rect">
            <a:avLst/>
          </a:prstGeom>
          <a:noFill/>
        </p:spPr>
        <p:txBody>
          <a:bodyPr wrap="square" rtlCol="0">
            <a:spAutoFit/>
          </a:bodyPr>
          <a:lstStyle/>
          <a:p>
            <a:pPr algn="ctr"/>
            <a:r>
              <a:rPr lang="en-US" altLang="zh-CN" sz="2200" u="sng" dirty="0" smtClean="0">
                <a:solidFill>
                  <a:prstClr val="black">
                    <a:lumMod val="50000"/>
                    <a:lumOff val="50000"/>
                  </a:prst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YOUR TITLE HERE</a:t>
            </a:r>
            <a:endParaRPr lang="zh-CN" altLang="en-US" sz="2200" u="sng" dirty="0">
              <a:solidFill>
                <a:prstClr val="black">
                  <a:lumMod val="50000"/>
                  <a:lumOff val="50000"/>
                </a:prst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sp>
        <p:nvSpPr>
          <p:cNvPr id="28" name="任意多边形 27"/>
          <p:cNvSpPr/>
          <p:nvPr/>
        </p:nvSpPr>
        <p:spPr>
          <a:xfrm>
            <a:off x="5017856" y="1868871"/>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29" name="任意多边形 28"/>
          <p:cNvSpPr/>
          <p:nvPr/>
        </p:nvSpPr>
        <p:spPr>
          <a:xfrm rot="3600000">
            <a:off x="6300462" y="2083606"/>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3" name="任意多边形 32"/>
          <p:cNvSpPr/>
          <p:nvPr/>
        </p:nvSpPr>
        <p:spPr>
          <a:xfrm rot="7200000">
            <a:off x="6764514" y="3315159"/>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4" name="任意多边形 33"/>
          <p:cNvSpPr/>
          <p:nvPr/>
        </p:nvSpPr>
        <p:spPr>
          <a:xfrm rot="10800000">
            <a:off x="5940954" y="4307995"/>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5" name="任意多边形 34"/>
          <p:cNvSpPr/>
          <p:nvPr/>
        </p:nvSpPr>
        <p:spPr>
          <a:xfrm rot="14400000">
            <a:off x="4650044" y="4100785"/>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36" name="任意多边形 35"/>
          <p:cNvSpPr/>
          <p:nvPr/>
        </p:nvSpPr>
        <p:spPr>
          <a:xfrm rot="18000000">
            <a:off x="4190607" y="2874231"/>
            <a:ext cx="768834" cy="866780"/>
          </a:xfrm>
          <a:custGeom>
            <a:avLst/>
            <a:gdLst>
              <a:gd name="connsiteX0" fmla="*/ 581632 w 792130"/>
              <a:gd name="connsiteY0" fmla="*/ 0 h 893044"/>
              <a:gd name="connsiteX1" fmla="*/ 792130 w 792130"/>
              <a:gd name="connsiteY1" fmla="*/ 774362 h 893044"/>
              <a:gd name="connsiteX2" fmla="*/ 736766 w 792130"/>
              <a:gd name="connsiteY2" fmla="*/ 777965 h 893044"/>
              <a:gd name="connsiteX3" fmla="*/ 398592 w 792130"/>
              <a:gd name="connsiteY3" fmla="*/ 893044 h 893044"/>
              <a:gd name="connsiteX4" fmla="*/ 0 w 792130"/>
              <a:gd name="connsiteY4" fmla="*/ 206232 h 893044"/>
              <a:gd name="connsiteX5" fmla="*/ 469791 w 792130"/>
              <a:gd name="connsiteY5" fmla="*/ 20229 h 89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30" h="893044">
                <a:moveTo>
                  <a:pt x="581632" y="0"/>
                </a:moveTo>
                <a:lnTo>
                  <a:pt x="792130" y="774362"/>
                </a:lnTo>
                <a:lnTo>
                  <a:pt x="736766" y="777965"/>
                </a:lnTo>
                <a:cubicBezTo>
                  <a:pt x="619395" y="793309"/>
                  <a:pt x="504348" y="831669"/>
                  <a:pt x="398592" y="893044"/>
                </a:cubicBezTo>
                <a:lnTo>
                  <a:pt x="0" y="206232"/>
                </a:lnTo>
                <a:cubicBezTo>
                  <a:pt x="148639" y="119969"/>
                  <a:pt x="307073" y="57968"/>
                  <a:pt x="469791" y="20229"/>
                </a:cubicBezTo>
                <a:close/>
              </a:path>
            </a:pathLst>
          </a:custGeom>
          <a:gradFill flip="none" rotWithShape="1">
            <a:gsLst>
              <a:gs pos="26000">
                <a:schemeClr val="tx1">
                  <a:lumMod val="85000"/>
                  <a:lumOff val="15000"/>
                  <a:alpha val="34000"/>
                </a:schemeClr>
              </a:gs>
              <a:gs pos="48000">
                <a:srgbClr val="EFEFEF">
                  <a:alpha val="0"/>
                </a:srgbClr>
              </a:gs>
              <a:gs pos="0">
                <a:schemeClr val="tx1">
                  <a:lumMod val="95000"/>
                  <a:lumOff val="5000"/>
                  <a:alpha val="41000"/>
                </a:schemeClr>
              </a:gs>
            </a:gsLst>
            <a:lin ang="19800000" scaled="0"/>
            <a:tileRect/>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五项并列关系图表</a:t>
            </a:r>
            <a:endParaRPr lang="zh-CN" altLang="en-US" dirty="0"/>
          </a:p>
        </p:txBody>
      </p:sp>
      <p:grpSp>
        <p:nvGrpSpPr>
          <p:cNvPr id="13" name="组合 12"/>
          <p:cNvGrpSpPr/>
          <p:nvPr/>
        </p:nvGrpSpPr>
        <p:grpSpPr>
          <a:xfrm>
            <a:off x="2263459" y="1777973"/>
            <a:ext cx="1073150" cy="1073150"/>
            <a:chOff x="6601114" y="2187864"/>
            <a:chExt cx="1625022" cy="1625022"/>
          </a:xfrm>
          <a:effectLst>
            <a:outerShdw blurRad="190500" dist="88900" dir="2700000" algn="tl" rotWithShape="0">
              <a:prstClr val="black">
                <a:alpha val="30000"/>
              </a:prstClr>
            </a:outerShdw>
          </a:effectLst>
        </p:grpSpPr>
        <p:sp>
          <p:nvSpPr>
            <p:cNvPr id="12" name="任意多边形 11"/>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2925963" y="2925994"/>
            <a:ext cx="1418708" cy="1418708"/>
            <a:chOff x="6601114" y="2187864"/>
            <a:chExt cx="1625022" cy="1625022"/>
          </a:xfrm>
          <a:effectLst>
            <a:outerShdw blurRad="190500" dist="88900" dir="2700000" algn="tl" rotWithShape="0">
              <a:prstClr val="black">
                <a:alpha val="30000"/>
              </a:prstClr>
            </a:outerShdw>
          </a:effectLst>
        </p:grpSpPr>
        <p:sp>
          <p:nvSpPr>
            <p:cNvPr id="15" name="任意多边形 14"/>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圆角矩形 15"/>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2090679" y="3805965"/>
            <a:ext cx="1418708" cy="1418708"/>
            <a:chOff x="6601114" y="2187864"/>
            <a:chExt cx="1625022" cy="1625022"/>
          </a:xfrm>
          <a:effectLst>
            <a:outerShdw blurRad="190500" dist="88900" dir="2700000" algn="tl" rotWithShape="0">
              <a:prstClr val="black">
                <a:alpha val="30000"/>
              </a:prstClr>
            </a:outerShdw>
          </a:effectLst>
        </p:grpSpPr>
        <p:sp>
          <p:nvSpPr>
            <p:cNvPr id="19" name="任意多边形 18"/>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3864472" y="3718765"/>
            <a:ext cx="1220748" cy="1220748"/>
            <a:chOff x="6601114" y="2187864"/>
            <a:chExt cx="1625022" cy="1625022"/>
          </a:xfrm>
          <a:effectLst>
            <a:outerShdw blurRad="190500" dist="88900" dir="2700000" algn="tl" rotWithShape="0">
              <a:prstClr val="black">
                <a:alpha val="30000"/>
              </a:prstClr>
            </a:outerShdw>
          </a:effectLst>
        </p:grpSpPr>
        <p:sp>
          <p:nvSpPr>
            <p:cNvPr id="23" name="任意多边形 22"/>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圆角矩形 23"/>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圆角矩形 24"/>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p:cNvGrpSpPr/>
          <p:nvPr/>
        </p:nvGrpSpPr>
        <p:grpSpPr>
          <a:xfrm>
            <a:off x="5000052" y="1630375"/>
            <a:ext cx="1220748" cy="1220748"/>
            <a:chOff x="6601114" y="2187864"/>
            <a:chExt cx="1625022" cy="1625022"/>
          </a:xfrm>
          <a:effectLst>
            <a:outerShdw blurRad="190500" dist="88900" dir="2700000" algn="tl" rotWithShape="0">
              <a:prstClr val="black">
                <a:alpha val="30000"/>
              </a:prstClr>
            </a:outerShdw>
          </a:effectLst>
        </p:grpSpPr>
        <p:sp>
          <p:nvSpPr>
            <p:cNvPr id="27" name="任意多边形 26"/>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 27"/>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7383763" y="1301081"/>
            <a:ext cx="1879336" cy="1879336"/>
            <a:chOff x="6601114" y="2187864"/>
            <a:chExt cx="1625022" cy="1625022"/>
          </a:xfrm>
          <a:effectLst>
            <a:outerShdw blurRad="190500" dist="88900" dir="2700000" algn="tl" rotWithShape="0">
              <a:prstClr val="black">
                <a:alpha val="30000"/>
              </a:prstClr>
            </a:outerShdw>
          </a:effectLst>
        </p:grpSpPr>
        <p:sp>
          <p:nvSpPr>
            <p:cNvPr id="31" name="任意多边形 30"/>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圆角矩形 32"/>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8753182" y="2578182"/>
            <a:ext cx="1019832" cy="1019832"/>
            <a:chOff x="6601114" y="2187864"/>
            <a:chExt cx="1625022" cy="1625022"/>
          </a:xfrm>
          <a:effectLst>
            <a:outerShdw blurRad="190500" dist="88900" dir="2700000" algn="tl" rotWithShape="0">
              <a:prstClr val="black">
                <a:alpha val="30000"/>
              </a:prstClr>
            </a:outerShdw>
          </a:effectLst>
        </p:grpSpPr>
        <p:sp>
          <p:nvSpPr>
            <p:cNvPr id="35" name="任意多边形 34"/>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a:off x="7804501" y="3685368"/>
            <a:ext cx="1019832" cy="1019832"/>
            <a:chOff x="6601114" y="2187864"/>
            <a:chExt cx="1625022" cy="1625022"/>
          </a:xfrm>
          <a:effectLst>
            <a:outerShdw blurRad="190500" dist="88900" dir="2700000" algn="tl" rotWithShape="0">
              <a:prstClr val="black">
                <a:alpha val="30000"/>
              </a:prstClr>
            </a:outerShdw>
          </a:effectLst>
        </p:grpSpPr>
        <p:sp>
          <p:nvSpPr>
            <p:cNvPr id="39" name="任意多边形 38"/>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40"/>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6310329" y="4176957"/>
            <a:ext cx="1019832" cy="1019832"/>
            <a:chOff x="6601114" y="2187864"/>
            <a:chExt cx="1625022" cy="1625022"/>
          </a:xfrm>
          <a:effectLst>
            <a:outerShdw blurRad="190500" dist="88900" dir="2700000" algn="tl" rotWithShape="0">
              <a:prstClr val="black">
                <a:alpha val="30000"/>
              </a:prstClr>
            </a:outerShdw>
          </a:effectLst>
        </p:grpSpPr>
        <p:sp>
          <p:nvSpPr>
            <p:cNvPr id="43" name="任意多边形 42"/>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圆角矩形 43"/>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圆角矩形 44"/>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p:cNvGrpSpPr/>
          <p:nvPr/>
        </p:nvGrpSpPr>
        <p:grpSpPr>
          <a:xfrm>
            <a:off x="4474846" y="4256484"/>
            <a:ext cx="1633314" cy="1633314"/>
            <a:chOff x="6601114" y="2187864"/>
            <a:chExt cx="1625022" cy="1625022"/>
          </a:xfrm>
          <a:effectLst>
            <a:outerShdw blurRad="190500" dist="88900" dir="2700000" algn="tl" rotWithShape="0">
              <a:prstClr val="black">
                <a:alpha val="30000"/>
              </a:prstClr>
            </a:outerShdw>
          </a:effectLst>
        </p:grpSpPr>
        <p:sp>
          <p:nvSpPr>
            <p:cNvPr id="47" name="任意多边形 46"/>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圆角矩形 47"/>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圆角矩形 48"/>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 name="组合 49"/>
          <p:cNvGrpSpPr/>
          <p:nvPr/>
        </p:nvGrpSpPr>
        <p:grpSpPr>
          <a:xfrm>
            <a:off x="6623482" y="2706617"/>
            <a:ext cx="1782794" cy="1782794"/>
            <a:chOff x="6601114" y="2187864"/>
            <a:chExt cx="1625022" cy="1625022"/>
          </a:xfrm>
          <a:effectLst>
            <a:outerShdw blurRad="190500" dist="88900" dir="2700000" algn="tl" rotWithShape="0">
              <a:prstClr val="black">
                <a:alpha val="30000"/>
              </a:prstClr>
            </a:outerShdw>
          </a:effectLst>
        </p:grpSpPr>
        <p:sp>
          <p:nvSpPr>
            <p:cNvPr id="51" name="任意多边形 50"/>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圆角矩形 51"/>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圆角矩形 52"/>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4" name="组合 53"/>
          <p:cNvGrpSpPr/>
          <p:nvPr/>
        </p:nvGrpSpPr>
        <p:grpSpPr>
          <a:xfrm>
            <a:off x="5442733" y="3248329"/>
            <a:ext cx="656616" cy="656616"/>
            <a:chOff x="6601114" y="2187864"/>
            <a:chExt cx="1625022" cy="1625022"/>
          </a:xfrm>
          <a:effectLst>
            <a:outerShdw blurRad="190500" dist="88900" dir="2700000" algn="tl" rotWithShape="0">
              <a:prstClr val="black">
                <a:alpha val="30000"/>
              </a:prstClr>
            </a:outerShdw>
          </a:effectLst>
        </p:grpSpPr>
        <p:sp>
          <p:nvSpPr>
            <p:cNvPr id="55" name="任意多边形 54"/>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圆角矩形 55"/>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圆角矩形 56"/>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a:off x="7875652" y="4877578"/>
            <a:ext cx="656616" cy="656616"/>
            <a:chOff x="6601114" y="2187864"/>
            <a:chExt cx="1625022" cy="1625022"/>
          </a:xfrm>
          <a:effectLst>
            <a:outerShdw blurRad="190500" dist="88900" dir="2700000" algn="tl" rotWithShape="0">
              <a:prstClr val="black">
                <a:alpha val="30000"/>
              </a:prstClr>
            </a:outerShdw>
          </a:effectLst>
        </p:grpSpPr>
        <p:sp>
          <p:nvSpPr>
            <p:cNvPr id="59" name="任意多边形 58"/>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圆角矩形 59"/>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圆角矩形 60"/>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a:off x="9444705" y="5160076"/>
            <a:ext cx="656616" cy="656616"/>
            <a:chOff x="6601114" y="2187864"/>
            <a:chExt cx="1625022" cy="1625022"/>
          </a:xfrm>
          <a:effectLst>
            <a:outerShdw blurRad="190500" dist="88900" dir="2700000" algn="tl" rotWithShape="0">
              <a:prstClr val="black">
                <a:alpha val="30000"/>
              </a:prstClr>
            </a:outerShdw>
          </a:effectLst>
        </p:grpSpPr>
        <p:sp>
          <p:nvSpPr>
            <p:cNvPr id="63" name="任意多边形 62"/>
            <p:cNvSpPr/>
            <p:nvPr/>
          </p:nvSpPr>
          <p:spPr>
            <a:xfrm>
              <a:off x="6601115" y="2187864"/>
              <a:ext cx="1625021" cy="1625022"/>
            </a:xfrm>
            <a:custGeom>
              <a:avLst/>
              <a:gdLst>
                <a:gd name="connsiteX0" fmla="*/ 247132 w 1625021"/>
                <a:gd name="connsiteY0" fmla="*/ 108611 h 1625022"/>
                <a:gd name="connsiteX1" fmla="*/ 113373 w 1625021"/>
                <a:gd name="connsiteY1" fmla="*/ 242370 h 1625022"/>
                <a:gd name="connsiteX2" fmla="*/ 113373 w 1625021"/>
                <a:gd name="connsiteY2" fmla="*/ 1373126 h 1625022"/>
                <a:gd name="connsiteX3" fmla="*/ 247132 w 1625021"/>
                <a:gd name="connsiteY3" fmla="*/ 1506885 h 1625022"/>
                <a:gd name="connsiteX4" fmla="*/ 1377888 w 1625021"/>
                <a:gd name="connsiteY4" fmla="*/ 1506885 h 1625022"/>
                <a:gd name="connsiteX5" fmla="*/ 1511647 w 1625021"/>
                <a:gd name="connsiteY5" fmla="*/ 1373126 h 1625022"/>
                <a:gd name="connsiteX6" fmla="*/ 1511647 w 1625021"/>
                <a:gd name="connsiteY6" fmla="*/ 242370 h 1625022"/>
                <a:gd name="connsiteX7" fmla="*/ 1377888 w 1625021"/>
                <a:gd name="connsiteY7" fmla="*/ 108611 h 1625022"/>
                <a:gd name="connsiteX8" fmla="*/ 143668 w 1625021"/>
                <a:gd name="connsiteY8" fmla="*/ 0 h 1625022"/>
                <a:gd name="connsiteX9" fmla="*/ 1481353 w 1625021"/>
                <a:gd name="connsiteY9" fmla="*/ 0 h 1625022"/>
                <a:gd name="connsiteX10" fmla="*/ 1625021 w 1625021"/>
                <a:gd name="connsiteY10" fmla="*/ 143668 h 1625022"/>
                <a:gd name="connsiteX11" fmla="*/ 1625021 w 1625021"/>
                <a:gd name="connsiteY11" fmla="*/ 1481354 h 1625022"/>
                <a:gd name="connsiteX12" fmla="*/ 1481353 w 1625021"/>
                <a:gd name="connsiteY12" fmla="*/ 1625022 h 1625022"/>
                <a:gd name="connsiteX13" fmla="*/ 143668 w 1625021"/>
                <a:gd name="connsiteY13" fmla="*/ 1625022 h 1625022"/>
                <a:gd name="connsiteX14" fmla="*/ 0 w 1625021"/>
                <a:gd name="connsiteY14" fmla="*/ 1481354 h 1625022"/>
                <a:gd name="connsiteX15" fmla="*/ 0 w 1625021"/>
                <a:gd name="connsiteY15" fmla="*/ 143668 h 1625022"/>
                <a:gd name="connsiteX16" fmla="*/ 143668 w 1625021"/>
                <a:gd name="connsiteY16" fmla="*/ 0 h 162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5021" h="1625022">
                  <a:moveTo>
                    <a:pt x="247132" y="108611"/>
                  </a:moveTo>
                  <a:cubicBezTo>
                    <a:pt x="173259" y="108611"/>
                    <a:pt x="113373" y="168497"/>
                    <a:pt x="113373" y="242370"/>
                  </a:cubicBezTo>
                  <a:lnTo>
                    <a:pt x="113373" y="1373126"/>
                  </a:lnTo>
                  <a:cubicBezTo>
                    <a:pt x="113373" y="1446999"/>
                    <a:pt x="173259" y="1506885"/>
                    <a:pt x="247132" y="1506885"/>
                  </a:cubicBezTo>
                  <a:lnTo>
                    <a:pt x="1377888" y="1506885"/>
                  </a:lnTo>
                  <a:cubicBezTo>
                    <a:pt x="1451761" y="1506885"/>
                    <a:pt x="1511647" y="1446999"/>
                    <a:pt x="1511647" y="1373126"/>
                  </a:cubicBezTo>
                  <a:lnTo>
                    <a:pt x="1511647" y="242370"/>
                  </a:lnTo>
                  <a:cubicBezTo>
                    <a:pt x="1511647" y="168497"/>
                    <a:pt x="1451761" y="108611"/>
                    <a:pt x="1377888" y="108611"/>
                  </a:cubicBezTo>
                  <a:close/>
                  <a:moveTo>
                    <a:pt x="143668" y="0"/>
                  </a:moveTo>
                  <a:lnTo>
                    <a:pt x="1481353" y="0"/>
                  </a:lnTo>
                  <a:cubicBezTo>
                    <a:pt x="1560699" y="0"/>
                    <a:pt x="1625021" y="64322"/>
                    <a:pt x="1625021" y="143668"/>
                  </a:cubicBezTo>
                  <a:lnTo>
                    <a:pt x="1625021" y="1481354"/>
                  </a:lnTo>
                  <a:cubicBezTo>
                    <a:pt x="1625021" y="1560700"/>
                    <a:pt x="1560699" y="1625022"/>
                    <a:pt x="1481353" y="1625022"/>
                  </a:cubicBezTo>
                  <a:lnTo>
                    <a:pt x="143668" y="1625022"/>
                  </a:lnTo>
                  <a:cubicBezTo>
                    <a:pt x="64322" y="1625022"/>
                    <a:pt x="0" y="1560700"/>
                    <a:pt x="0" y="1481354"/>
                  </a:cubicBezTo>
                  <a:lnTo>
                    <a:pt x="0" y="143668"/>
                  </a:lnTo>
                  <a:cubicBezTo>
                    <a:pt x="0" y="64322"/>
                    <a:pt x="64322" y="0"/>
                    <a:pt x="14366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圆角矩形 63"/>
            <p:cNvSpPr/>
            <p:nvPr/>
          </p:nvSpPr>
          <p:spPr>
            <a:xfrm>
              <a:off x="6601114" y="2187864"/>
              <a:ext cx="1625021" cy="1625022"/>
            </a:xfrm>
            <a:prstGeom prst="roundRect">
              <a:avLst>
                <a:gd name="adj" fmla="val 8841"/>
              </a:avLst>
            </a:prstGeom>
            <a:noFill/>
            <a:ln w="22225">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6714488" y="2301238"/>
              <a:ext cx="1398274" cy="1398274"/>
            </a:xfrm>
            <a:prstGeom prst="roundRect">
              <a:avLst>
                <a:gd name="adj" fmla="val 9566"/>
              </a:avLst>
            </a:prstGeom>
            <a:noFill/>
            <a:ln w="22225">
              <a:gradFill flip="none" rotWithShape="1">
                <a:gsLst>
                  <a:gs pos="0">
                    <a:schemeClr val="bg1">
                      <a:lumMod val="85000"/>
                    </a:schemeClr>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圆角矩形 69"/>
          <p:cNvSpPr/>
          <p:nvPr/>
        </p:nvSpPr>
        <p:spPr>
          <a:xfrm>
            <a:off x="2499256" y="4054136"/>
            <a:ext cx="613427" cy="613427"/>
          </a:xfrm>
          <a:prstGeom prst="roundRect">
            <a:avLst>
              <a:gd name="adj" fmla="val 8841"/>
            </a:avLst>
          </a:prstGeom>
          <a:solidFill>
            <a:srgbClr val="FFB850"/>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圆角矩形 70"/>
          <p:cNvSpPr/>
          <p:nvPr/>
        </p:nvSpPr>
        <p:spPr>
          <a:xfrm>
            <a:off x="3559429" y="5135262"/>
            <a:ext cx="613427" cy="613427"/>
          </a:xfrm>
          <a:prstGeom prst="roundRect">
            <a:avLst>
              <a:gd name="adj" fmla="val 8841"/>
            </a:avLst>
          </a:prstGeom>
          <a:solidFill>
            <a:schemeClr val="bg1">
              <a:lumMod val="75000"/>
            </a:schemeClr>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圆角矩形 71"/>
          <p:cNvSpPr/>
          <p:nvPr/>
        </p:nvSpPr>
        <p:spPr>
          <a:xfrm>
            <a:off x="5251365" y="2878308"/>
            <a:ext cx="868650" cy="868650"/>
          </a:xfrm>
          <a:prstGeom prst="roundRect">
            <a:avLst>
              <a:gd name="adj" fmla="val 8841"/>
            </a:avLst>
          </a:prstGeom>
          <a:solidFill>
            <a:srgbClr val="663A77"/>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圆角矩形 72"/>
          <p:cNvSpPr/>
          <p:nvPr/>
        </p:nvSpPr>
        <p:spPr>
          <a:xfrm>
            <a:off x="7190115" y="5020354"/>
            <a:ext cx="502304" cy="502304"/>
          </a:xfrm>
          <a:prstGeom prst="roundRect">
            <a:avLst>
              <a:gd name="adj" fmla="val 8841"/>
            </a:avLst>
          </a:prstGeom>
          <a:solidFill>
            <a:srgbClr val="00AF92"/>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圆角矩形 73"/>
          <p:cNvSpPr/>
          <p:nvPr/>
        </p:nvSpPr>
        <p:spPr>
          <a:xfrm>
            <a:off x="3280128" y="2461685"/>
            <a:ext cx="1816332" cy="181633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203200" dist="101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圆角矩形 74"/>
          <p:cNvSpPr/>
          <p:nvPr/>
        </p:nvSpPr>
        <p:spPr>
          <a:xfrm>
            <a:off x="5260262" y="3803934"/>
            <a:ext cx="1816332" cy="1816332"/>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203200" dist="101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圆角矩形 75"/>
          <p:cNvSpPr/>
          <p:nvPr/>
        </p:nvSpPr>
        <p:spPr>
          <a:xfrm>
            <a:off x="7803123" y="4447852"/>
            <a:ext cx="1628913" cy="1628913"/>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203200" dist="101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圆角矩形 76"/>
          <p:cNvSpPr/>
          <p:nvPr/>
        </p:nvSpPr>
        <p:spPr>
          <a:xfrm>
            <a:off x="5159558" y="855278"/>
            <a:ext cx="1628913" cy="1628913"/>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203200" dist="101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圆角矩形 77"/>
          <p:cNvSpPr/>
          <p:nvPr/>
        </p:nvSpPr>
        <p:spPr>
          <a:xfrm>
            <a:off x="7248394" y="2297969"/>
            <a:ext cx="1791804" cy="1791804"/>
          </a:xfrm>
          <a:prstGeom prst="roundRect">
            <a:avLst>
              <a:gd name="adj" fmla="val 8841"/>
            </a:avLst>
          </a:prstGeom>
          <a:gradFill>
            <a:gsLst>
              <a:gs pos="0">
                <a:srgbClr val="E4E4E4"/>
              </a:gs>
              <a:gs pos="100000">
                <a:srgbClr val="FBFBFB"/>
              </a:gs>
            </a:gsLst>
            <a:lin ang="2700000" scaled="1"/>
          </a:gradFill>
          <a:ln w="22225">
            <a:gradFill flip="none" rotWithShape="1">
              <a:gsLst>
                <a:gs pos="0">
                  <a:schemeClr val="bg1"/>
                </a:gs>
                <a:gs pos="100000">
                  <a:srgbClr val="D7D7D7"/>
                </a:gs>
              </a:gsLst>
              <a:lin ang="2700000" scaled="1"/>
              <a:tileRect/>
            </a:gradFill>
          </a:ln>
          <a:effectLst>
            <a:outerShdw blurRad="203200" dist="101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角矩形 78"/>
          <p:cNvSpPr/>
          <p:nvPr/>
        </p:nvSpPr>
        <p:spPr>
          <a:xfrm>
            <a:off x="7076594" y="1524153"/>
            <a:ext cx="636472" cy="636472"/>
          </a:xfrm>
          <a:prstGeom prst="roundRect">
            <a:avLst>
              <a:gd name="adj" fmla="val 8841"/>
            </a:avLst>
          </a:prstGeom>
          <a:solidFill>
            <a:srgbClr val="01ACBE"/>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圆角矩形 79"/>
          <p:cNvSpPr/>
          <p:nvPr/>
        </p:nvSpPr>
        <p:spPr>
          <a:xfrm>
            <a:off x="4367913" y="1708057"/>
            <a:ext cx="636472" cy="636472"/>
          </a:xfrm>
          <a:prstGeom prst="roundRect">
            <a:avLst>
              <a:gd name="adj" fmla="val 8841"/>
            </a:avLst>
          </a:prstGeom>
          <a:solidFill>
            <a:srgbClr val="E87071"/>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角矩形 80"/>
          <p:cNvSpPr/>
          <p:nvPr/>
        </p:nvSpPr>
        <p:spPr>
          <a:xfrm>
            <a:off x="9172184" y="960003"/>
            <a:ext cx="502304" cy="502304"/>
          </a:xfrm>
          <a:prstGeom prst="roundRect">
            <a:avLst>
              <a:gd name="adj" fmla="val 8841"/>
            </a:avLst>
          </a:prstGeom>
          <a:solidFill>
            <a:srgbClr val="FFB850"/>
          </a:solidFill>
          <a:ln w="22225">
            <a:gradFill flip="none" rotWithShape="1">
              <a:gsLst>
                <a:gs pos="0">
                  <a:schemeClr val="bg1"/>
                </a:gs>
                <a:gs pos="100000">
                  <a:srgbClr val="D7D7D7"/>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4" name="组合 83"/>
          <p:cNvGrpSpPr/>
          <p:nvPr/>
        </p:nvGrpSpPr>
        <p:grpSpPr>
          <a:xfrm>
            <a:off x="3449424" y="3223646"/>
            <a:ext cx="1402117" cy="651345"/>
            <a:chOff x="2813907" y="3656730"/>
            <a:chExt cx="1402117" cy="651345"/>
          </a:xfrm>
        </p:grpSpPr>
        <p:sp>
          <p:nvSpPr>
            <p:cNvPr id="85" name="文本框 84"/>
            <p:cNvSpPr txBox="1"/>
            <p:nvPr/>
          </p:nvSpPr>
          <p:spPr>
            <a:xfrm>
              <a:off x="2813907" y="3656730"/>
              <a:ext cx="1402117"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86" name="文本框 85"/>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87" name="组合 86"/>
          <p:cNvGrpSpPr/>
          <p:nvPr/>
        </p:nvGrpSpPr>
        <p:grpSpPr>
          <a:xfrm>
            <a:off x="5464556" y="4518206"/>
            <a:ext cx="1402117" cy="651345"/>
            <a:chOff x="2813907" y="3656730"/>
            <a:chExt cx="1402117" cy="651345"/>
          </a:xfrm>
        </p:grpSpPr>
        <p:sp>
          <p:nvSpPr>
            <p:cNvPr id="88" name="文本框 87"/>
            <p:cNvSpPr txBox="1"/>
            <p:nvPr/>
          </p:nvSpPr>
          <p:spPr>
            <a:xfrm>
              <a:off x="2813907" y="3656730"/>
              <a:ext cx="1402117"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89" name="文本框 88"/>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0" name="组合 89"/>
          <p:cNvGrpSpPr/>
          <p:nvPr/>
        </p:nvGrpSpPr>
        <p:grpSpPr>
          <a:xfrm>
            <a:off x="7451381" y="3081914"/>
            <a:ext cx="1402117" cy="651345"/>
            <a:chOff x="2813907" y="3656730"/>
            <a:chExt cx="1402117" cy="651345"/>
          </a:xfrm>
        </p:grpSpPr>
        <p:sp>
          <p:nvSpPr>
            <p:cNvPr id="91" name="文本框 90"/>
            <p:cNvSpPr txBox="1"/>
            <p:nvPr/>
          </p:nvSpPr>
          <p:spPr>
            <a:xfrm>
              <a:off x="2813907" y="3656730"/>
              <a:ext cx="1402117"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3" name="组合 92"/>
          <p:cNvGrpSpPr/>
          <p:nvPr/>
        </p:nvGrpSpPr>
        <p:grpSpPr>
          <a:xfrm>
            <a:off x="7915120" y="5098481"/>
            <a:ext cx="1402117" cy="651345"/>
            <a:chOff x="2813907" y="3656730"/>
            <a:chExt cx="1402117" cy="651345"/>
          </a:xfrm>
        </p:grpSpPr>
        <p:sp>
          <p:nvSpPr>
            <p:cNvPr id="94" name="文本框 93"/>
            <p:cNvSpPr txBox="1"/>
            <p:nvPr/>
          </p:nvSpPr>
          <p:spPr>
            <a:xfrm>
              <a:off x="2813907" y="3656730"/>
              <a:ext cx="1402117"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95" name="文本框 94"/>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6" name="组合 95"/>
          <p:cNvGrpSpPr/>
          <p:nvPr/>
        </p:nvGrpSpPr>
        <p:grpSpPr>
          <a:xfrm>
            <a:off x="5272955" y="1551337"/>
            <a:ext cx="1402117" cy="651345"/>
            <a:chOff x="2813907" y="3656730"/>
            <a:chExt cx="1402117" cy="651345"/>
          </a:xfrm>
        </p:grpSpPr>
        <p:sp>
          <p:nvSpPr>
            <p:cNvPr id="97" name="文本框 96"/>
            <p:cNvSpPr txBox="1"/>
            <p:nvPr/>
          </p:nvSpPr>
          <p:spPr>
            <a:xfrm>
              <a:off x="2813907" y="3656730"/>
              <a:ext cx="1402117"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2832244" y="3909295"/>
              <a:ext cx="138378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9" name="组合 98"/>
          <p:cNvGrpSpPr/>
          <p:nvPr/>
        </p:nvGrpSpPr>
        <p:grpSpPr>
          <a:xfrm>
            <a:off x="3280004" y="2498688"/>
            <a:ext cx="1000117" cy="709601"/>
            <a:chOff x="2556702" y="3498420"/>
            <a:chExt cx="1000117" cy="709601"/>
          </a:xfrm>
        </p:grpSpPr>
        <p:sp>
          <p:nvSpPr>
            <p:cNvPr id="100" name="文本框 99"/>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01</a:t>
              </a:r>
              <a:endParaRPr lang="zh-CN" altLang="en-US" sz="3600" dirty="0">
                <a:solidFill>
                  <a:srgbClr val="FFB850"/>
                </a:solidFill>
                <a:latin typeface="Impact" panose="020B0806030902050204" pitchFamily="34" charset="0"/>
              </a:endParaRPr>
            </a:p>
          </p:txBody>
        </p:sp>
        <p:sp>
          <p:nvSpPr>
            <p:cNvPr id="101" name="文本框 100"/>
            <p:cNvSpPr txBox="1"/>
            <p:nvPr/>
          </p:nvSpPr>
          <p:spPr>
            <a:xfrm>
              <a:off x="2697192" y="3946411"/>
              <a:ext cx="740410" cy="261610"/>
            </a:xfrm>
            <a:prstGeom prst="rect">
              <a:avLst/>
            </a:prstGeom>
            <a:noFill/>
          </p:spPr>
          <p:txBody>
            <a:bodyPr wrap="square" rtlCol="0">
              <a:spAutoFit/>
            </a:bodyPr>
            <a:lstStyle/>
            <a:p>
              <a:pPr algn="ctr"/>
              <a:r>
                <a:rPr lang="en-US" altLang="zh-CN" sz="11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1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02" name="组合 101"/>
          <p:cNvGrpSpPr/>
          <p:nvPr/>
        </p:nvGrpSpPr>
        <p:grpSpPr>
          <a:xfrm>
            <a:off x="5093528" y="888975"/>
            <a:ext cx="1000117" cy="709601"/>
            <a:chOff x="2556702" y="3498420"/>
            <a:chExt cx="1000117" cy="709601"/>
          </a:xfrm>
        </p:grpSpPr>
        <p:sp>
          <p:nvSpPr>
            <p:cNvPr id="103" name="文本框 102"/>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02</a:t>
              </a:r>
              <a:endParaRPr lang="zh-CN" altLang="en-US" sz="3600" dirty="0">
                <a:solidFill>
                  <a:srgbClr val="E87071"/>
                </a:solidFill>
                <a:latin typeface="Impact" panose="020B0806030902050204" pitchFamily="34" charset="0"/>
              </a:endParaRPr>
            </a:p>
          </p:txBody>
        </p:sp>
        <p:sp>
          <p:nvSpPr>
            <p:cNvPr id="104" name="文本框 103"/>
            <p:cNvSpPr txBox="1"/>
            <p:nvPr/>
          </p:nvSpPr>
          <p:spPr>
            <a:xfrm>
              <a:off x="2697192" y="3946411"/>
              <a:ext cx="740410" cy="261610"/>
            </a:xfrm>
            <a:prstGeom prst="rect">
              <a:avLst/>
            </a:prstGeom>
            <a:noFill/>
          </p:spPr>
          <p:txBody>
            <a:bodyPr wrap="square" rtlCol="0">
              <a:spAutoFit/>
            </a:bodyPr>
            <a:lstStyle/>
            <a:p>
              <a:pPr algn="ctr"/>
              <a:r>
                <a:rPr lang="en-US" altLang="zh-CN" sz="11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1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05" name="组合 104"/>
          <p:cNvGrpSpPr/>
          <p:nvPr/>
        </p:nvGrpSpPr>
        <p:grpSpPr>
          <a:xfrm>
            <a:off x="7256128" y="2411490"/>
            <a:ext cx="1000117" cy="709601"/>
            <a:chOff x="2556702" y="3498420"/>
            <a:chExt cx="1000117" cy="709601"/>
          </a:xfrm>
        </p:grpSpPr>
        <p:sp>
          <p:nvSpPr>
            <p:cNvPr id="106" name="文本框 105"/>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03</a:t>
              </a:r>
              <a:endParaRPr lang="zh-CN" altLang="en-US" sz="3600" dirty="0">
                <a:solidFill>
                  <a:srgbClr val="01ACBE"/>
                </a:solidFill>
                <a:latin typeface="Impact" panose="020B0806030902050204" pitchFamily="34" charset="0"/>
              </a:endParaRPr>
            </a:p>
          </p:txBody>
        </p:sp>
        <p:sp>
          <p:nvSpPr>
            <p:cNvPr id="107" name="文本框 106"/>
            <p:cNvSpPr txBox="1"/>
            <p:nvPr/>
          </p:nvSpPr>
          <p:spPr>
            <a:xfrm>
              <a:off x="2697192" y="3946411"/>
              <a:ext cx="740410" cy="261610"/>
            </a:xfrm>
            <a:prstGeom prst="rect">
              <a:avLst/>
            </a:prstGeom>
            <a:noFill/>
          </p:spPr>
          <p:txBody>
            <a:bodyPr wrap="square" rtlCol="0">
              <a:spAutoFit/>
            </a:bodyPr>
            <a:lstStyle/>
            <a:p>
              <a:pPr algn="ctr"/>
              <a:r>
                <a:rPr lang="en-US" altLang="zh-CN" sz="11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1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08" name="组合 107"/>
          <p:cNvGrpSpPr/>
          <p:nvPr/>
        </p:nvGrpSpPr>
        <p:grpSpPr>
          <a:xfrm>
            <a:off x="5272291" y="3877216"/>
            <a:ext cx="1000117" cy="709601"/>
            <a:chOff x="2556702" y="3498420"/>
            <a:chExt cx="1000117" cy="709601"/>
          </a:xfrm>
        </p:grpSpPr>
        <p:sp>
          <p:nvSpPr>
            <p:cNvPr id="109" name="文本框 108"/>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sp>
          <p:nvSpPr>
            <p:cNvPr id="110" name="文本框 109"/>
            <p:cNvSpPr txBox="1"/>
            <p:nvPr/>
          </p:nvSpPr>
          <p:spPr>
            <a:xfrm>
              <a:off x="2697192" y="3946411"/>
              <a:ext cx="740410" cy="261610"/>
            </a:xfrm>
            <a:prstGeom prst="rect">
              <a:avLst/>
            </a:prstGeom>
            <a:noFill/>
          </p:spPr>
          <p:txBody>
            <a:bodyPr wrap="square" rtlCol="0">
              <a:spAutoFit/>
            </a:bodyPr>
            <a:lstStyle/>
            <a:p>
              <a:pPr algn="ctr"/>
              <a:r>
                <a:rPr lang="en-US" altLang="zh-CN" sz="11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1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11" name="组合 110"/>
          <p:cNvGrpSpPr/>
          <p:nvPr/>
        </p:nvGrpSpPr>
        <p:grpSpPr>
          <a:xfrm>
            <a:off x="7739363" y="4487143"/>
            <a:ext cx="1000117" cy="709601"/>
            <a:chOff x="2556702" y="3498420"/>
            <a:chExt cx="1000117" cy="709601"/>
          </a:xfrm>
        </p:grpSpPr>
        <p:sp>
          <p:nvSpPr>
            <p:cNvPr id="112" name="文本框 111"/>
            <p:cNvSpPr txBox="1"/>
            <p:nvPr/>
          </p:nvSpPr>
          <p:spPr>
            <a:xfrm>
              <a:off x="2556702" y="3498420"/>
              <a:ext cx="1000117" cy="646331"/>
            </a:xfrm>
            <a:prstGeom prst="rect">
              <a:avLst/>
            </a:prstGeom>
            <a:noFill/>
          </p:spPr>
          <p:txBody>
            <a:bodyPr wrap="square" rtlCol="0">
              <a:spAutoFit/>
            </a:bodyPr>
            <a:lstStyle/>
            <a:p>
              <a:pPr algn="ctr"/>
              <a:r>
                <a:rPr lang="en-US" altLang="zh-CN" sz="3600" dirty="0" smtClean="0">
                  <a:solidFill>
                    <a:srgbClr val="00AF92"/>
                  </a:solidFill>
                  <a:latin typeface="Impact" panose="020B0806030902050204" pitchFamily="34" charset="0"/>
                </a:rPr>
                <a:t>05</a:t>
              </a:r>
              <a:endParaRPr lang="zh-CN" altLang="en-US" sz="3600" dirty="0">
                <a:solidFill>
                  <a:srgbClr val="00AF92"/>
                </a:solidFill>
                <a:latin typeface="Impact" panose="020B0806030902050204" pitchFamily="34" charset="0"/>
              </a:endParaRPr>
            </a:p>
          </p:txBody>
        </p:sp>
        <p:sp>
          <p:nvSpPr>
            <p:cNvPr id="113" name="文本框 112"/>
            <p:cNvSpPr txBox="1"/>
            <p:nvPr/>
          </p:nvSpPr>
          <p:spPr>
            <a:xfrm>
              <a:off x="2697192" y="3946411"/>
              <a:ext cx="740410" cy="261610"/>
            </a:xfrm>
            <a:prstGeom prst="rect">
              <a:avLst/>
            </a:prstGeom>
            <a:noFill/>
          </p:spPr>
          <p:txBody>
            <a:bodyPr wrap="square" rtlCol="0">
              <a:spAutoFit/>
            </a:bodyPr>
            <a:lstStyle/>
            <a:p>
              <a:pPr algn="ctr"/>
              <a:r>
                <a:rPr lang="en-US" altLang="zh-CN" sz="11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1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质感圆环并列关系图表</a:t>
            </a:r>
            <a:endParaRPr lang="zh-CN" altLang="en-US" dirty="0"/>
          </a:p>
        </p:txBody>
      </p:sp>
      <p:sp>
        <p:nvSpPr>
          <p:cNvPr id="10" name="任意多边形 9"/>
          <p:cNvSpPr/>
          <p:nvPr/>
        </p:nvSpPr>
        <p:spPr>
          <a:xfrm>
            <a:off x="4419600" y="1803998"/>
            <a:ext cx="1454983" cy="1454984"/>
          </a:xfrm>
          <a:custGeom>
            <a:avLst/>
            <a:gdLst>
              <a:gd name="connsiteX0" fmla="*/ 1752600 w 3505200"/>
              <a:gd name="connsiteY0" fmla="*/ 558800 h 3505200"/>
              <a:gd name="connsiteX1" fmla="*/ 558800 w 3505200"/>
              <a:gd name="connsiteY1" fmla="*/ 1752600 h 3505200"/>
              <a:gd name="connsiteX2" fmla="*/ 1752600 w 3505200"/>
              <a:gd name="connsiteY2" fmla="*/ 2946400 h 3505200"/>
              <a:gd name="connsiteX3" fmla="*/ 2946400 w 3505200"/>
              <a:gd name="connsiteY3" fmla="*/ 1752600 h 3505200"/>
              <a:gd name="connsiteX4" fmla="*/ 1752600 w 3505200"/>
              <a:gd name="connsiteY4" fmla="*/ 558800 h 3505200"/>
              <a:gd name="connsiteX5" fmla="*/ 877887 w 3505200"/>
              <a:gd name="connsiteY5" fmla="*/ 451020 h 3505200"/>
              <a:gd name="connsiteX6" fmla="*/ 793920 w 3505200"/>
              <a:gd name="connsiteY6" fmla="*/ 534987 h 3505200"/>
              <a:gd name="connsiteX7" fmla="*/ 877887 w 3505200"/>
              <a:gd name="connsiteY7" fmla="*/ 618954 h 3505200"/>
              <a:gd name="connsiteX8" fmla="*/ 961854 w 3505200"/>
              <a:gd name="connsiteY8" fmla="*/ 534987 h 3505200"/>
              <a:gd name="connsiteX9" fmla="*/ 877887 w 3505200"/>
              <a:gd name="connsiteY9" fmla="*/ 451020 h 3505200"/>
              <a:gd name="connsiteX10" fmla="*/ 1752600 w 3505200"/>
              <a:gd name="connsiteY10" fmla="*/ 0 h 3505200"/>
              <a:gd name="connsiteX11" fmla="*/ 3505200 w 3505200"/>
              <a:gd name="connsiteY11" fmla="*/ 1752600 h 3505200"/>
              <a:gd name="connsiteX12" fmla="*/ 1752600 w 3505200"/>
              <a:gd name="connsiteY12" fmla="*/ 3505200 h 3505200"/>
              <a:gd name="connsiteX13" fmla="*/ 0 w 3505200"/>
              <a:gd name="connsiteY13" fmla="*/ 1752600 h 3505200"/>
              <a:gd name="connsiteX14" fmla="*/ 1752600 w 3505200"/>
              <a:gd name="connsiteY14" fmla="*/ 0 h 35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5200" h="3505200">
                <a:moveTo>
                  <a:pt x="1752600" y="558800"/>
                </a:moveTo>
                <a:cubicBezTo>
                  <a:pt x="1093282" y="558800"/>
                  <a:pt x="558800" y="1093282"/>
                  <a:pt x="558800" y="1752600"/>
                </a:cubicBezTo>
                <a:cubicBezTo>
                  <a:pt x="558800" y="2411918"/>
                  <a:pt x="1093282" y="2946400"/>
                  <a:pt x="1752600" y="2946400"/>
                </a:cubicBezTo>
                <a:cubicBezTo>
                  <a:pt x="2411918" y="2946400"/>
                  <a:pt x="2946400" y="2411918"/>
                  <a:pt x="2946400" y="1752600"/>
                </a:cubicBezTo>
                <a:cubicBezTo>
                  <a:pt x="2946400" y="1093282"/>
                  <a:pt x="2411918" y="558800"/>
                  <a:pt x="1752600" y="558800"/>
                </a:cubicBezTo>
                <a:close/>
                <a:moveTo>
                  <a:pt x="877887" y="451020"/>
                </a:moveTo>
                <a:cubicBezTo>
                  <a:pt x="831513" y="451020"/>
                  <a:pt x="793920" y="488613"/>
                  <a:pt x="793920" y="534987"/>
                </a:cubicBezTo>
                <a:cubicBezTo>
                  <a:pt x="793920" y="581361"/>
                  <a:pt x="831513" y="618954"/>
                  <a:pt x="877887" y="618954"/>
                </a:cubicBezTo>
                <a:cubicBezTo>
                  <a:pt x="924261" y="618954"/>
                  <a:pt x="961854" y="581361"/>
                  <a:pt x="961854" y="534987"/>
                </a:cubicBezTo>
                <a:cubicBezTo>
                  <a:pt x="961854" y="488613"/>
                  <a:pt x="924261" y="451020"/>
                  <a:pt x="877887" y="451020"/>
                </a:cubicBezTo>
                <a:close/>
                <a:moveTo>
                  <a:pt x="1752600" y="0"/>
                </a:moveTo>
                <a:cubicBezTo>
                  <a:pt x="2720534" y="0"/>
                  <a:pt x="3505200" y="784666"/>
                  <a:pt x="3505200" y="1752600"/>
                </a:cubicBezTo>
                <a:cubicBezTo>
                  <a:pt x="3505200" y="2720534"/>
                  <a:pt x="2720534" y="3505200"/>
                  <a:pt x="1752600" y="3505200"/>
                </a:cubicBezTo>
                <a:cubicBezTo>
                  <a:pt x="784666" y="3505200"/>
                  <a:pt x="0" y="2720534"/>
                  <a:pt x="0" y="1752600"/>
                </a:cubicBezTo>
                <a:cubicBezTo>
                  <a:pt x="0" y="784666"/>
                  <a:pt x="784666" y="0"/>
                  <a:pt x="1752600" y="0"/>
                </a:cubicBezTo>
                <a:close/>
              </a:path>
            </a:pathLst>
          </a:custGeom>
          <a:gradFill flip="none" rotWithShape="1">
            <a:gsLst>
              <a:gs pos="100000">
                <a:schemeClr val="bg1">
                  <a:lumMod val="84000"/>
                </a:schemeClr>
              </a:gs>
              <a:gs pos="0">
                <a:schemeClr val="bg1">
                  <a:lumMod val="91000"/>
                </a:schemeClr>
              </a:gs>
            </a:gsLst>
            <a:lin ang="2700000" scaled="1"/>
            <a:tileRect/>
          </a:gradFill>
          <a:ln>
            <a:noFill/>
          </a:ln>
          <a:effectLst>
            <a:outerShdw blurRad="127000" dist="63500" dir="2700000" algn="tl" rotWithShape="0">
              <a:prstClr val="black">
                <a:alpha val="25000"/>
              </a:prstClr>
            </a:outerShdw>
          </a:effectLst>
          <a:scene3d>
            <a:camera prst="orthographicFront"/>
            <a:lightRig rig="threePt" dir="t">
              <a:rot lat="0" lon="0" rev="0"/>
            </a:lightRig>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3" name="任意多边形 102"/>
          <p:cNvSpPr/>
          <p:nvPr/>
        </p:nvSpPr>
        <p:spPr>
          <a:xfrm>
            <a:off x="6317417" y="1803998"/>
            <a:ext cx="1454983" cy="1454984"/>
          </a:xfrm>
          <a:custGeom>
            <a:avLst/>
            <a:gdLst>
              <a:gd name="connsiteX0" fmla="*/ 1752600 w 3505200"/>
              <a:gd name="connsiteY0" fmla="*/ 558800 h 3505200"/>
              <a:gd name="connsiteX1" fmla="*/ 558800 w 3505200"/>
              <a:gd name="connsiteY1" fmla="*/ 1752600 h 3505200"/>
              <a:gd name="connsiteX2" fmla="*/ 1752600 w 3505200"/>
              <a:gd name="connsiteY2" fmla="*/ 2946400 h 3505200"/>
              <a:gd name="connsiteX3" fmla="*/ 2946400 w 3505200"/>
              <a:gd name="connsiteY3" fmla="*/ 1752600 h 3505200"/>
              <a:gd name="connsiteX4" fmla="*/ 1752600 w 3505200"/>
              <a:gd name="connsiteY4" fmla="*/ 558800 h 3505200"/>
              <a:gd name="connsiteX5" fmla="*/ 877887 w 3505200"/>
              <a:gd name="connsiteY5" fmla="*/ 451020 h 3505200"/>
              <a:gd name="connsiteX6" fmla="*/ 793920 w 3505200"/>
              <a:gd name="connsiteY6" fmla="*/ 534987 h 3505200"/>
              <a:gd name="connsiteX7" fmla="*/ 877887 w 3505200"/>
              <a:gd name="connsiteY7" fmla="*/ 618954 h 3505200"/>
              <a:gd name="connsiteX8" fmla="*/ 961854 w 3505200"/>
              <a:gd name="connsiteY8" fmla="*/ 534987 h 3505200"/>
              <a:gd name="connsiteX9" fmla="*/ 877887 w 3505200"/>
              <a:gd name="connsiteY9" fmla="*/ 451020 h 3505200"/>
              <a:gd name="connsiteX10" fmla="*/ 1752600 w 3505200"/>
              <a:gd name="connsiteY10" fmla="*/ 0 h 3505200"/>
              <a:gd name="connsiteX11" fmla="*/ 3505200 w 3505200"/>
              <a:gd name="connsiteY11" fmla="*/ 1752600 h 3505200"/>
              <a:gd name="connsiteX12" fmla="*/ 1752600 w 3505200"/>
              <a:gd name="connsiteY12" fmla="*/ 3505200 h 3505200"/>
              <a:gd name="connsiteX13" fmla="*/ 0 w 3505200"/>
              <a:gd name="connsiteY13" fmla="*/ 1752600 h 3505200"/>
              <a:gd name="connsiteX14" fmla="*/ 1752600 w 3505200"/>
              <a:gd name="connsiteY14" fmla="*/ 0 h 35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5200" h="3505200">
                <a:moveTo>
                  <a:pt x="1752600" y="558800"/>
                </a:moveTo>
                <a:cubicBezTo>
                  <a:pt x="1093282" y="558800"/>
                  <a:pt x="558800" y="1093282"/>
                  <a:pt x="558800" y="1752600"/>
                </a:cubicBezTo>
                <a:cubicBezTo>
                  <a:pt x="558800" y="2411918"/>
                  <a:pt x="1093282" y="2946400"/>
                  <a:pt x="1752600" y="2946400"/>
                </a:cubicBezTo>
                <a:cubicBezTo>
                  <a:pt x="2411918" y="2946400"/>
                  <a:pt x="2946400" y="2411918"/>
                  <a:pt x="2946400" y="1752600"/>
                </a:cubicBezTo>
                <a:cubicBezTo>
                  <a:pt x="2946400" y="1093282"/>
                  <a:pt x="2411918" y="558800"/>
                  <a:pt x="1752600" y="558800"/>
                </a:cubicBezTo>
                <a:close/>
                <a:moveTo>
                  <a:pt x="877887" y="451020"/>
                </a:moveTo>
                <a:cubicBezTo>
                  <a:pt x="831513" y="451020"/>
                  <a:pt x="793920" y="488613"/>
                  <a:pt x="793920" y="534987"/>
                </a:cubicBezTo>
                <a:cubicBezTo>
                  <a:pt x="793920" y="581361"/>
                  <a:pt x="831513" y="618954"/>
                  <a:pt x="877887" y="618954"/>
                </a:cubicBezTo>
                <a:cubicBezTo>
                  <a:pt x="924261" y="618954"/>
                  <a:pt x="961854" y="581361"/>
                  <a:pt x="961854" y="534987"/>
                </a:cubicBezTo>
                <a:cubicBezTo>
                  <a:pt x="961854" y="488613"/>
                  <a:pt x="924261" y="451020"/>
                  <a:pt x="877887" y="451020"/>
                </a:cubicBezTo>
                <a:close/>
                <a:moveTo>
                  <a:pt x="1752600" y="0"/>
                </a:moveTo>
                <a:cubicBezTo>
                  <a:pt x="2720534" y="0"/>
                  <a:pt x="3505200" y="784666"/>
                  <a:pt x="3505200" y="1752600"/>
                </a:cubicBezTo>
                <a:cubicBezTo>
                  <a:pt x="3505200" y="2720534"/>
                  <a:pt x="2720534" y="3505200"/>
                  <a:pt x="1752600" y="3505200"/>
                </a:cubicBezTo>
                <a:cubicBezTo>
                  <a:pt x="784666" y="3505200"/>
                  <a:pt x="0" y="2720534"/>
                  <a:pt x="0" y="1752600"/>
                </a:cubicBezTo>
                <a:cubicBezTo>
                  <a:pt x="0" y="784666"/>
                  <a:pt x="784666" y="0"/>
                  <a:pt x="1752600" y="0"/>
                </a:cubicBezTo>
                <a:close/>
              </a:path>
            </a:pathLst>
          </a:custGeom>
          <a:gradFill flip="none" rotWithShape="1">
            <a:gsLst>
              <a:gs pos="100000">
                <a:schemeClr val="bg1">
                  <a:lumMod val="84000"/>
                </a:schemeClr>
              </a:gs>
              <a:gs pos="0">
                <a:schemeClr val="bg1">
                  <a:lumMod val="91000"/>
                </a:schemeClr>
              </a:gs>
            </a:gsLst>
            <a:lin ang="2700000" scaled="1"/>
            <a:tileRect/>
          </a:gradFill>
          <a:ln>
            <a:noFill/>
          </a:ln>
          <a:effectLst>
            <a:outerShdw blurRad="127000" dist="63500" dir="2700000" algn="tl" rotWithShape="0">
              <a:prstClr val="black">
                <a:alpha val="25000"/>
              </a:prstClr>
            </a:outerShdw>
          </a:effectLst>
          <a:scene3d>
            <a:camera prst="orthographicFront"/>
            <a:lightRig rig="threePt" dir="t">
              <a:rot lat="0" lon="0" rev="0"/>
            </a:lightRig>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4" name="任意多边形 103"/>
          <p:cNvSpPr/>
          <p:nvPr/>
        </p:nvSpPr>
        <p:spPr>
          <a:xfrm>
            <a:off x="4419600" y="3599020"/>
            <a:ext cx="1454983" cy="1454984"/>
          </a:xfrm>
          <a:custGeom>
            <a:avLst/>
            <a:gdLst>
              <a:gd name="connsiteX0" fmla="*/ 1752600 w 3505200"/>
              <a:gd name="connsiteY0" fmla="*/ 558800 h 3505200"/>
              <a:gd name="connsiteX1" fmla="*/ 558800 w 3505200"/>
              <a:gd name="connsiteY1" fmla="*/ 1752600 h 3505200"/>
              <a:gd name="connsiteX2" fmla="*/ 1752600 w 3505200"/>
              <a:gd name="connsiteY2" fmla="*/ 2946400 h 3505200"/>
              <a:gd name="connsiteX3" fmla="*/ 2946400 w 3505200"/>
              <a:gd name="connsiteY3" fmla="*/ 1752600 h 3505200"/>
              <a:gd name="connsiteX4" fmla="*/ 1752600 w 3505200"/>
              <a:gd name="connsiteY4" fmla="*/ 558800 h 3505200"/>
              <a:gd name="connsiteX5" fmla="*/ 877887 w 3505200"/>
              <a:gd name="connsiteY5" fmla="*/ 451020 h 3505200"/>
              <a:gd name="connsiteX6" fmla="*/ 793920 w 3505200"/>
              <a:gd name="connsiteY6" fmla="*/ 534987 h 3505200"/>
              <a:gd name="connsiteX7" fmla="*/ 877887 w 3505200"/>
              <a:gd name="connsiteY7" fmla="*/ 618954 h 3505200"/>
              <a:gd name="connsiteX8" fmla="*/ 961854 w 3505200"/>
              <a:gd name="connsiteY8" fmla="*/ 534987 h 3505200"/>
              <a:gd name="connsiteX9" fmla="*/ 877887 w 3505200"/>
              <a:gd name="connsiteY9" fmla="*/ 451020 h 3505200"/>
              <a:gd name="connsiteX10" fmla="*/ 1752600 w 3505200"/>
              <a:gd name="connsiteY10" fmla="*/ 0 h 3505200"/>
              <a:gd name="connsiteX11" fmla="*/ 3505200 w 3505200"/>
              <a:gd name="connsiteY11" fmla="*/ 1752600 h 3505200"/>
              <a:gd name="connsiteX12" fmla="*/ 1752600 w 3505200"/>
              <a:gd name="connsiteY12" fmla="*/ 3505200 h 3505200"/>
              <a:gd name="connsiteX13" fmla="*/ 0 w 3505200"/>
              <a:gd name="connsiteY13" fmla="*/ 1752600 h 3505200"/>
              <a:gd name="connsiteX14" fmla="*/ 1752600 w 3505200"/>
              <a:gd name="connsiteY14" fmla="*/ 0 h 35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5200" h="3505200">
                <a:moveTo>
                  <a:pt x="1752600" y="558800"/>
                </a:moveTo>
                <a:cubicBezTo>
                  <a:pt x="1093282" y="558800"/>
                  <a:pt x="558800" y="1093282"/>
                  <a:pt x="558800" y="1752600"/>
                </a:cubicBezTo>
                <a:cubicBezTo>
                  <a:pt x="558800" y="2411918"/>
                  <a:pt x="1093282" y="2946400"/>
                  <a:pt x="1752600" y="2946400"/>
                </a:cubicBezTo>
                <a:cubicBezTo>
                  <a:pt x="2411918" y="2946400"/>
                  <a:pt x="2946400" y="2411918"/>
                  <a:pt x="2946400" y="1752600"/>
                </a:cubicBezTo>
                <a:cubicBezTo>
                  <a:pt x="2946400" y="1093282"/>
                  <a:pt x="2411918" y="558800"/>
                  <a:pt x="1752600" y="558800"/>
                </a:cubicBezTo>
                <a:close/>
                <a:moveTo>
                  <a:pt x="877887" y="451020"/>
                </a:moveTo>
                <a:cubicBezTo>
                  <a:pt x="831513" y="451020"/>
                  <a:pt x="793920" y="488613"/>
                  <a:pt x="793920" y="534987"/>
                </a:cubicBezTo>
                <a:cubicBezTo>
                  <a:pt x="793920" y="581361"/>
                  <a:pt x="831513" y="618954"/>
                  <a:pt x="877887" y="618954"/>
                </a:cubicBezTo>
                <a:cubicBezTo>
                  <a:pt x="924261" y="618954"/>
                  <a:pt x="961854" y="581361"/>
                  <a:pt x="961854" y="534987"/>
                </a:cubicBezTo>
                <a:cubicBezTo>
                  <a:pt x="961854" y="488613"/>
                  <a:pt x="924261" y="451020"/>
                  <a:pt x="877887" y="451020"/>
                </a:cubicBezTo>
                <a:close/>
                <a:moveTo>
                  <a:pt x="1752600" y="0"/>
                </a:moveTo>
                <a:cubicBezTo>
                  <a:pt x="2720534" y="0"/>
                  <a:pt x="3505200" y="784666"/>
                  <a:pt x="3505200" y="1752600"/>
                </a:cubicBezTo>
                <a:cubicBezTo>
                  <a:pt x="3505200" y="2720534"/>
                  <a:pt x="2720534" y="3505200"/>
                  <a:pt x="1752600" y="3505200"/>
                </a:cubicBezTo>
                <a:cubicBezTo>
                  <a:pt x="784666" y="3505200"/>
                  <a:pt x="0" y="2720534"/>
                  <a:pt x="0" y="1752600"/>
                </a:cubicBezTo>
                <a:cubicBezTo>
                  <a:pt x="0" y="784666"/>
                  <a:pt x="784666" y="0"/>
                  <a:pt x="1752600" y="0"/>
                </a:cubicBezTo>
                <a:close/>
              </a:path>
            </a:pathLst>
          </a:custGeom>
          <a:gradFill flip="none" rotWithShape="1">
            <a:gsLst>
              <a:gs pos="100000">
                <a:schemeClr val="bg1">
                  <a:lumMod val="84000"/>
                </a:schemeClr>
              </a:gs>
              <a:gs pos="0">
                <a:schemeClr val="bg1">
                  <a:lumMod val="91000"/>
                </a:schemeClr>
              </a:gs>
            </a:gsLst>
            <a:lin ang="2700000" scaled="1"/>
            <a:tileRect/>
          </a:gradFill>
          <a:ln>
            <a:noFill/>
          </a:ln>
          <a:effectLst>
            <a:outerShdw blurRad="127000" dist="63500" dir="2700000" algn="tl" rotWithShape="0">
              <a:prstClr val="black">
                <a:alpha val="25000"/>
              </a:prstClr>
            </a:outerShdw>
          </a:effectLst>
          <a:scene3d>
            <a:camera prst="orthographicFront"/>
            <a:lightRig rig="threePt" dir="t">
              <a:rot lat="0" lon="0" rev="0"/>
            </a:lightRig>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5" name="任意多边形 104"/>
          <p:cNvSpPr/>
          <p:nvPr/>
        </p:nvSpPr>
        <p:spPr>
          <a:xfrm>
            <a:off x="6317417" y="3599020"/>
            <a:ext cx="1454983" cy="1454984"/>
          </a:xfrm>
          <a:custGeom>
            <a:avLst/>
            <a:gdLst>
              <a:gd name="connsiteX0" fmla="*/ 1752600 w 3505200"/>
              <a:gd name="connsiteY0" fmla="*/ 558800 h 3505200"/>
              <a:gd name="connsiteX1" fmla="*/ 558800 w 3505200"/>
              <a:gd name="connsiteY1" fmla="*/ 1752600 h 3505200"/>
              <a:gd name="connsiteX2" fmla="*/ 1752600 w 3505200"/>
              <a:gd name="connsiteY2" fmla="*/ 2946400 h 3505200"/>
              <a:gd name="connsiteX3" fmla="*/ 2946400 w 3505200"/>
              <a:gd name="connsiteY3" fmla="*/ 1752600 h 3505200"/>
              <a:gd name="connsiteX4" fmla="*/ 1752600 w 3505200"/>
              <a:gd name="connsiteY4" fmla="*/ 558800 h 3505200"/>
              <a:gd name="connsiteX5" fmla="*/ 877887 w 3505200"/>
              <a:gd name="connsiteY5" fmla="*/ 451020 h 3505200"/>
              <a:gd name="connsiteX6" fmla="*/ 793920 w 3505200"/>
              <a:gd name="connsiteY6" fmla="*/ 534987 h 3505200"/>
              <a:gd name="connsiteX7" fmla="*/ 877887 w 3505200"/>
              <a:gd name="connsiteY7" fmla="*/ 618954 h 3505200"/>
              <a:gd name="connsiteX8" fmla="*/ 961854 w 3505200"/>
              <a:gd name="connsiteY8" fmla="*/ 534987 h 3505200"/>
              <a:gd name="connsiteX9" fmla="*/ 877887 w 3505200"/>
              <a:gd name="connsiteY9" fmla="*/ 451020 h 3505200"/>
              <a:gd name="connsiteX10" fmla="*/ 1752600 w 3505200"/>
              <a:gd name="connsiteY10" fmla="*/ 0 h 3505200"/>
              <a:gd name="connsiteX11" fmla="*/ 3505200 w 3505200"/>
              <a:gd name="connsiteY11" fmla="*/ 1752600 h 3505200"/>
              <a:gd name="connsiteX12" fmla="*/ 1752600 w 3505200"/>
              <a:gd name="connsiteY12" fmla="*/ 3505200 h 3505200"/>
              <a:gd name="connsiteX13" fmla="*/ 0 w 3505200"/>
              <a:gd name="connsiteY13" fmla="*/ 1752600 h 3505200"/>
              <a:gd name="connsiteX14" fmla="*/ 1752600 w 3505200"/>
              <a:gd name="connsiteY14" fmla="*/ 0 h 35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5200" h="3505200">
                <a:moveTo>
                  <a:pt x="1752600" y="558800"/>
                </a:moveTo>
                <a:cubicBezTo>
                  <a:pt x="1093282" y="558800"/>
                  <a:pt x="558800" y="1093282"/>
                  <a:pt x="558800" y="1752600"/>
                </a:cubicBezTo>
                <a:cubicBezTo>
                  <a:pt x="558800" y="2411918"/>
                  <a:pt x="1093282" y="2946400"/>
                  <a:pt x="1752600" y="2946400"/>
                </a:cubicBezTo>
                <a:cubicBezTo>
                  <a:pt x="2411918" y="2946400"/>
                  <a:pt x="2946400" y="2411918"/>
                  <a:pt x="2946400" y="1752600"/>
                </a:cubicBezTo>
                <a:cubicBezTo>
                  <a:pt x="2946400" y="1093282"/>
                  <a:pt x="2411918" y="558800"/>
                  <a:pt x="1752600" y="558800"/>
                </a:cubicBezTo>
                <a:close/>
                <a:moveTo>
                  <a:pt x="877887" y="451020"/>
                </a:moveTo>
                <a:cubicBezTo>
                  <a:pt x="831513" y="451020"/>
                  <a:pt x="793920" y="488613"/>
                  <a:pt x="793920" y="534987"/>
                </a:cubicBezTo>
                <a:cubicBezTo>
                  <a:pt x="793920" y="581361"/>
                  <a:pt x="831513" y="618954"/>
                  <a:pt x="877887" y="618954"/>
                </a:cubicBezTo>
                <a:cubicBezTo>
                  <a:pt x="924261" y="618954"/>
                  <a:pt x="961854" y="581361"/>
                  <a:pt x="961854" y="534987"/>
                </a:cubicBezTo>
                <a:cubicBezTo>
                  <a:pt x="961854" y="488613"/>
                  <a:pt x="924261" y="451020"/>
                  <a:pt x="877887" y="451020"/>
                </a:cubicBezTo>
                <a:close/>
                <a:moveTo>
                  <a:pt x="1752600" y="0"/>
                </a:moveTo>
                <a:cubicBezTo>
                  <a:pt x="2720534" y="0"/>
                  <a:pt x="3505200" y="784666"/>
                  <a:pt x="3505200" y="1752600"/>
                </a:cubicBezTo>
                <a:cubicBezTo>
                  <a:pt x="3505200" y="2720534"/>
                  <a:pt x="2720534" y="3505200"/>
                  <a:pt x="1752600" y="3505200"/>
                </a:cubicBezTo>
                <a:cubicBezTo>
                  <a:pt x="784666" y="3505200"/>
                  <a:pt x="0" y="2720534"/>
                  <a:pt x="0" y="1752600"/>
                </a:cubicBezTo>
                <a:cubicBezTo>
                  <a:pt x="0" y="784666"/>
                  <a:pt x="784666" y="0"/>
                  <a:pt x="1752600" y="0"/>
                </a:cubicBezTo>
                <a:close/>
              </a:path>
            </a:pathLst>
          </a:custGeom>
          <a:gradFill flip="none" rotWithShape="1">
            <a:gsLst>
              <a:gs pos="100000">
                <a:schemeClr val="bg1">
                  <a:lumMod val="84000"/>
                </a:schemeClr>
              </a:gs>
              <a:gs pos="0">
                <a:schemeClr val="bg1">
                  <a:lumMod val="91000"/>
                </a:schemeClr>
              </a:gs>
            </a:gsLst>
            <a:lin ang="2700000" scaled="1"/>
            <a:tileRect/>
          </a:gradFill>
          <a:ln>
            <a:noFill/>
          </a:ln>
          <a:effectLst>
            <a:outerShdw blurRad="127000" dist="63500" dir="2700000" algn="tl" rotWithShape="0">
              <a:prstClr val="black">
                <a:alpha val="25000"/>
              </a:prstClr>
            </a:outerShdw>
          </a:effectLst>
          <a:scene3d>
            <a:camera prst="orthographicFront"/>
            <a:lightRig rig="threePt" dir="t">
              <a:rot lat="0" lon="0" rev="0"/>
            </a:lightRig>
          </a:scene3d>
          <a:sp3d>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4" name="组合 13"/>
          <p:cNvGrpSpPr/>
          <p:nvPr/>
        </p:nvGrpSpPr>
        <p:grpSpPr>
          <a:xfrm>
            <a:off x="2194051" y="2042221"/>
            <a:ext cx="2139699" cy="860403"/>
            <a:chOff x="1258030" y="3593783"/>
            <a:chExt cx="2139699" cy="860403"/>
          </a:xfrm>
        </p:grpSpPr>
        <p:sp>
          <p:nvSpPr>
            <p:cNvPr id="15" name="文本框 14"/>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16" name="文本框 15"/>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 name="组合 17"/>
          <p:cNvGrpSpPr/>
          <p:nvPr/>
        </p:nvGrpSpPr>
        <p:grpSpPr>
          <a:xfrm>
            <a:off x="7776971" y="2042221"/>
            <a:ext cx="2139699" cy="860403"/>
            <a:chOff x="1258030" y="3593783"/>
            <a:chExt cx="2139699" cy="860403"/>
          </a:xfrm>
        </p:grpSpPr>
        <p:sp>
          <p:nvSpPr>
            <p:cNvPr id="19" name="文本框 18"/>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02</a:t>
              </a:r>
              <a:endParaRPr lang="zh-CN" altLang="en-US" sz="2800" dirty="0">
                <a:solidFill>
                  <a:srgbClr val="E87071"/>
                </a:solidFill>
                <a:latin typeface="Impact" panose="020B0806030902050204" pitchFamily="34" charset="0"/>
              </a:endParaRPr>
            </a:p>
          </p:txBody>
        </p:sp>
        <p:sp>
          <p:nvSpPr>
            <p:cNvPr id="20" name="文本框 19"/>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21" name="文本框 20"/>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2" name="组合 21"/>
          <p:cNvGrpSpPr/>
          <p:nvPr/>
        </p:nvGrpSpPr>
        <p:grpSpPr>
          <a:xfrm>
            <a:off x="2194051" y="3820220"/>
            <a:ext cx="2139699" cy="860403"/>
            <a:chOff x="1258030" y="3593783"/>
            <a:chExt cx="2139699" cy="860403"/>
          </a:xfrm>
        </p:grpSpPr>
        <p:sp>
          <p:nvSpPr>
            <p:cNvPr id="23" name="文本框 22"/>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04</a:t>
              </a:r>
              <a:endParaRPr lang="zh-CN" altLang="en-US" sz="2800" dirty="0">
                <a:solidFill>
                  <a:srgbClr val="01ACBE"/>
                </a:solidFill>
                <a:latin typeface="Impact" panose="020B0806030902050204" pitchFamily="34" charset="0"/>
              </a:endParaRPr>
            </a:p>
          </p:txBody>
        </p:sp>
        <p:sp>
          <p:nvSpPr>
            <p:cNvPr id="24" name="文本框 23"/>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25" name="文本框 24"/>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6" name="组合 25"/>
          <p:cNvGrpSpPr/>
          <p:nvPr/>
        </p:nvGrpSpPr>
        <p:grpSpPr>
          <a:xfrm>
            <a:off x="7776971" y="3820220"/>
            <a:ext cx="2139699" cy="860403"/>
            <a:chOff x="1258030" y="3593783"/>
            <a:chExt cx="2139699" cy="860403"/>
          </a:xfrm>
        </p:grpSpPr>
        <p:sp>
          <p:nvSpPr>
            <p:cNvPr id="27" name="文本框 26"/>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663A77"/>
                  </a:solidFill>
                  <a:latin typeface="Impact" panose="020B0806030902050204" pitchFamily="34" charset="0"/>
                </a:rPr>
                <a:t>03</a:t>
              </a:r>
              <a:endParaRPr lang="zh-CN" altLang="en-US" sz="2800" dirty="0">
                <a:solidFill>
                  <a:srgbClr val="663A77"/>
                </a:solidFill>
                <a:latin typeface="Impact" panose="020B0806030902050204" pitchFamily="34" charset="0"/>
              </a:endParaRPr>
            </a:p>
          </p:txBody>
        </p:sp>
        <p:sp>
          <p:nvSpPr>
            <p:cNvPr id="28" name="文本框 27"/>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29" name="文本框 28"/>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0" name="组合 29"/>
          <p:cNvGrpSpPr/>
          <p:nvPr/>
        </p:nvGrpSpPr>
        <p:grpSpPr>
          <a:xfrm>
            <a:off x="4950590" y="4091359"/>
            <a:ext cx="393685" cy="479865"/>
            <a:chOff x="3683997" y="856343"/>
            <a:chExt cx="576394" cy="702571"/>
          </a:xfrm>
          <a:solidFill>
            <a:srgbClr val="01ACBE"/>
          </a:solidFill>
        </p:grpSpPr>
        <p:sp>
          <p:nvSpPr>
            <p:cNvPr id="31" name="Freeform 34"/>
            <p:cNvSpPr>
              <a:spLocks noEditPoints="1"/>
            </p:cNvSpPr>
            <p:nvPr/>
          </p:nvSpPr>
          <p:spPr bwMode="auto">
            <a:xfrm>
              <a:off x="3683997" y="856343"/>
              <a:ext cx="576394" cy="702571"/>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5"/>
            <p:cNvSpPr>
              <a:spLocks noEditPoints="1"/>
            </p:cNvSpPr>
            <p:nvPr/>
          </p:nvSpPr>
          <p:spPr bwMode="auto">
            <a:xfrm>
              <a:off x="3765921" y="1015436"/>
              <a:ext cx="412546" cy="433758"/>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组合 32"/>
          <p:cNvGrpSpPr/>
          <p:nvPr/>
        </p:nvGrpSpPr>
        <p:grpSpPr>
          <a:xfrm>
            <a:off x="6824125" y="2317459"/>
            <a:ext cx="461131" cy="427906"/>
            <a:chOff x="7903081" y="894379"/>
            <a:chExt cx="675141" cy="626498"/>
          </a:xfrm>
          <a:solidFill>
            <a:srgbClr val="E87071"/>
          </a:solidFill>
        </p:grpSpPr>
        <p:sp>
          <p:nvSpPr>
            <p:cNvPr id="34" name="Freeform 36"/>
            <p:cNvSpPr>
              <a:spLocks noEditPoints="1"/>
            </p:cNvSpPr>
            <p:nvPr/>
          </p:nvSpPr>
          <p:spPr bwMode="auto">
            <a:xfrm>
              <a:off x="7990491" y="894379"/>
              <a:ext cx="321479" cy="213587"/>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7"/>
            <p:cNvSpPr>
              <a:spLocks noEditPoints="1"/>
            </p:cNvSpPr>
            <p:nvPr/>
          </p:nvSpPr>
          <p:spPr bwMode="auto">
            <a:xfrm>
              <a:off x="8242846" y="1021288"/>
              <a:ext cx="335376" cy="351103"/>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8"/>
            <p:cNvSpPr>
              <a:spLocks noEditPoints="1"/>
            </p:cNvSpPr>
            <p:nvPr/>
          </p:nvSpPr>
          <p:spPr bwMode="auto">
            <a:xfrm>
              <a:off x="7903081" y="1114915"/>
              <a:ext cx="406328" cy="405962"/>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p:nvGrpSpPr>
        <p:grpSpPr>
          <a:xfrm>
            <a:off x="4914812" y="2284192"/>
            <a:ext cx="488359" cy="479865"/>
            <a:chOff x="5037571" y="856343"/>
            <a:chExt cx="715006" cy="702571"/>
          </a:xfrm>
          <a:solidFill>
            <a:srgbClr val="FFB850"/>
          </a:solidFill>
        </p:grpSpPr>
        <p:sp>
          <p:nvSpPr>
            <p:cNvPr id="38" name="Freeform 39"/>
            <p:cNvSpPr/>
            <p:nvPr/>
          </p:nvSpPr>
          <p:spPr bwMode="auto">
            <a:xfrm>
              <a:off x="5468769" y="856343"/>
              <a:ext cx="244675" cy="244675"/>
            </a:xfrm>
            <a:custGeom>
              <a:avLst/>
              <a:gdLst>
                <a:gd name="T0" fmla="*/ 19 w 283"/>
                <a:gd name="T1" fmla="*/ 0 h 283"/>
                <a:gd name="T2" fmla="*/ 264 w 283"/>
                <a:gd name="T3" fmla="*/ 0 h 283"/>
                <a:gd name="T4" fmla="*/ 276 w 283"/>
                <a:gd name="T5" fmla="*/ 4 h 283"/>
                <a:gd name="T6" fmla="*/ 224 w 283"/>
                <a:gd name="T7" fmla="*/ 38 h 283"/>
                <a:gd name="T8" fmla="*/ 97 w 283"/>
                <a:gd name="T9" fmla="*/ 38 h 283"/>
                <a:gd name="T10" fmla="*/ 90 w 283"/>
                <a:gd name="T11" fmla="*/ 38 h 283"/>
                <a:gd name="T12" fmla="*/ 38 w 283"/>
                <a:gd name="T13" fmla="*/ 38 h 283"/>
                <a:gd name="T14" fmla="*/ 38 w 283"/>
                <a:gd name="T15" fmla="*/ 245 h 283"/>
                <a:gd name="T16" fmla="*/ 103 w 283"/>
                <a:gd name="T17" fmla="*/ 245 h 283"/>
                <a:gd name="T18" fmla="*/ 127 w 283"/>
                <a:gd name="T19" fmla="*/ 245 h 283"/>
                <a:gd name="T20" fmla="*/ 245 w 283"/>
                <a:gd name="T21" fmla="*/ 245 h 283"/>
                <a:gd name="T22" fmla="*/ 245 w 283"/>
                <a:gd name="T23" fmla="*/ 152 h 283"/>
                <a:gd name="T24" fmla="*/ 283 w 283"/>
                <a:gd name="T25" fmla="*/ 115 h 283"/>
                <a:gd name="T26" fmla="*/ 283 w 283"/>
                <a:gd name="T27" fmla="*/ 264 h 283"/>
                <a:gd name="T28" fmla="*/ 264 w 283"/>
                <a:gd name="T29" fmla="*/ 283 h 283"/>
                <a:gd name="T30" fmla="*/ 19 w 283"/>
                <a:gd name="T31" fmla="*/ 283 h 283"/>
                <a:gd name="T32" fmla="*/ 0 w 283"/>
                <a:gd name="T33" fmla="*/ 264 h 283"/>
                <a:gd name="T34" fmla="*/ 0 w 283"/>
                <a:gd name="T35" fmla="*/ 19 h 283"/>
                <a:gd name="T36" fmla="*/ 19 w 283"/>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3" h="283">
                  <a:moveTo>
                    <a:pt x="19" y="0"/>
                  </a:moveTo>
                  <a:cubicBezTo>
                    <a:pt x="264" y="0"/>
                    <a:pt x="264" y="0"/>
                    <a:pt x="264" y="0"/>
                  </a:cubicBezTo>
                  <a:cubicBezTo>
                    <a:pt x="269" y="0"/>
                    <a:pt x="273" y="2"/>
                    <a:pt x="276" y="4"/>
                  </a:cubicBezTo>
                  <a:cubicBezTo>
                    <a:pt x="259" y="16"/>
                    <a:pt x="242" y="27"/>
                    <a:pt x="224" y="38"/>
                  </a:cubicBezTo>
                  <a:cubicBezTo>
                    <a:pt x="97" y="38"/>
                    <a:pt x="97" y="38"/>
                    <a:pt x="97" y="38"/>
                  </a:cubicBezTo>
                  <a:cubicBezTo>
                    <a:pt x="95" y="38"/>
                    <a:pt x="92" y="38"/>
                    <a:pt x="90" y="38"/>
                  </a:cubicBezTo>
                  <a:cubicBezTo>
                    <a:pt x="38" y="38"/>
                    <a:pt x="38" y="38"/>
                    <a:pt x="38" y="38"/>
                  </a:cubicBezTo>
                  <a:cubicBezTo>
                    <a:pt x="38" y="245"/>
                    <a:pt x="38" y="245"/>
                    <a:pt x="38" y="245"/>
                  </a:cubicBezTo>
                  <a:cubicBezTo>
                    <a:pt x="103" y="245"/>
                    <a:pt x="103" y="245"/>
                    <a:pt x="103" y="245"/>
                  </a:cubicBezTo>
                  <a:cubicBezTo>
                    <a:pt x="111" y="247"/>
                    <a:pt x="119" y="247"/>
                    <a:pt x="127" y="245"/>
                  </a:cubicBezTo>
                  <a:cubicBezTo>
                    <a:pt x="245" y="245"/>
                    <a:pt x="245" y="245"/>
                    <a:pt x="245" y="245"/>
                  </a:cubicBezTo>
                  <a:cubicBezTo>
                    <a:pt x="245" y="152"/>
                    <a:pt x="245" y="152"/>
                    <a:pt x="245" y="152"/>
                  </a:cubicBezTo>
                  <a:cubicBezTo>
                    <a:pt x="258" y="140"/>
                    <a:pt x="270" y="128"/>
                    <a:pt x="283" y="115"/>
                  </a:cubicBezTo>
                  <a:cubicBezTo>
                    <a:pt x="283" y="264"/>
                    <a:pt x="283" y="264"/>
                    <a:pt x="283" y="264"/>
                  </a:cubicBezTo>
                  <a:cubicBezTo>
                    <a:pt x="283" y="274"/>
                    <a:pt x="275" y="283"/>
                    <a:pt x="264" y="283"/>
                  </a:cubicBezTo>
                  <a:cubicBezTo>
                    <a:pt x="19" y="283"/>
                    <a:pt x="19" y="283"/>
                    <a:pt x="19" y="283"/>
                  </a:cubicBezTo>
                  <a:cubicBezTo>
                    <a:pt x="9" y="283"/>
                    <a:pt x="0" y="274"/>
                    <a:pt x="0" y="264"/>
                  </a:cubicBezTo>
                  <a:cubicBezTo>
                    <a:pt x="0" y="19"/>
                    <a:pt x="0" y="19"/>
                    <a:pt x="0" y="19"/>
                  </a:cubicBezTo>
                  <a:cubicBezTo>
                    <a:pt x="0" y="9"/>
                    <a:pt x="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0"/>
            <p:cNvSpPr>
              <a:spLocks noEditPoints="1"/>
            </p:cNvSpPr>
            <p:nvPr/>
          </p:nvSpPr>
          <p:spPr bwMode="auto">
            <a:xfrm>
              <a:off x="5037571" y="889259"/>
              <a:ext cx="423518" cy="669655"/>
            </a:xfrm>
            <a:custGeom>
              <a:avLst/>
              <a:gdLst>
                <a:gd name="T0" fmla="*/ 253 w 490"/>
                <a:gd name="T1" fmla="*/ 737 h 775"/>
                <a:gd name="T2" fmla="*/ 211 w 490"/>
                <a:gd name="T3" fmla="*/ 775 h 775"/>
                <a:gd name="T4" fmla="*/ 175 w 490"/>
                <a:gd name="T5" fmla="*/ 762 h 775"/>
                <a:gd name="T6" fmla="*/ 161 w 490"/>
                <a:gd name="T7" fmla="*/ 762 h 775"/>
                <a:gd name="T8" fmla="*/ 125 w 490"/>
                <a:gd name="T9" fmla="*/ 775 h 775"/>
                <a:gd name="T10" fmla="*/ 84 w 490"/>
                <a:gd name="T11" fmla="*/ 737 h 775"/>
                <a:gd name="T12" fmla="*/ 76 w 490"/>
                <a:gd name="T13" fmla="*/ 475 h 775"/>
                <a:gd name="T14" fmla="*/ 65 w 490"/>
                <a:gd name="T15" fmla="*/ 474 h 775"/>
                <a:gd name="T16" fmla="*/ 21 w 490"/>
                <a:gd name="T17" fmla="*/ 441 h 775"/>
                <a:gd name="T18" fmla="*/ 19 w 490"/>
                <a:gd name="T19" fmla="*/ 217 h 775"/>
                <a:gd name="T20" fmla="*/ 48 w 490"/>
                <a:gd name="T21" fmla="*/ 192 h 775"/>
                <a:gd name="T22" fmla="*/ 121 w 490"/>
                <a:gd name="T23" fmla="*/ 183 h 775"/>
                <a:gd name="T24" fmla="*/ 132 w 490"/>
                <a:gd name="T25" fmla="*/ 189 h 775"/>
                <a:gd name="T26" fmla="*/ 168 w 490"/>
                <a:gd name="T27" fmla="*/ 243 h 775"/>
                <a:gd name="T28" fmla="*/ 204 w 490"/>
                <a:gd name="T29" fmla="*/ 189 h 775"/>
                <a:gd name="T30" fmla="*/ 216 w 490"/>
                <a:gd name="T31" fmla="*/ 183 h 775"/>
                <a:gd name="T32" fmla="*/ 257 w 490"/>
                <a:gd name="T33" fmla="*/ 188 h 775"/>
                <a:gd name="T34" fmla="*/ 293 w 490"/>
                <a:gd name="T35" fmla="*/ 205 h 775"/>
                <a:gd name="T36" fmla="*/ 331 w 490"/>
                <a:gd name="T37" fmla="*/ 251 h 775"/>
                <a:gd name="T38" fmla="*/ 339 w 490"/>
                <a:gd name="T39" fmla="*/ 259 h 775"/>
                <a:gd name="T40" fmla="*/ 355 w 490"/>
                <a:gd name="T41" fmla="*/ 261 h 775"/>
                <a:gd name="T42" fmla="*/ 362 w 490"/>
                <a:gd name="T43" fmla="*/ 256 h 775"/>
                <a:gd name="T44" fmla="*/ 406 w 490"/>
                <a:gd name="T45" fmla="*/ 223 h 775"/>
                <a:gd name="T46" fmla="*/ 452 w 490"/>
                <a:gd name="T47" fmla="*/ 284 h 775"/>
                <a:gd name="T48" fmla="*/ 405 w 490"/>
                <a:gd name="T49" fmla="*/ 318 h 775"/>
                <a:gd name="T50" fmla="*/ 357 w 490"/>
                <a:gd name="T51" fmla="*/ 346 h 775"/>
                <a:gd name="T52" fmla="*/ 321 w 490"/>
                <a:gd name="T53" fmla="*/ 343 h 775"/>
                <a:gd name="T54" fmla="*/ 275 w 490"/>
                <a:gd name="T55" fmla="*/ 302 h 775"/>
                <a:gd name="T56" fmla="*/ 265 w 490"/>
                <a:gd name="T57" fmla="*/ 291 h 775"/>
                <a:gd name="T58" fmla="*/ 253 w 490"/>
                <a:gd name="T59" fmla="*/ 737 h 775"/>
                <a:gd name="T60" fmla="*/ 170 w 490"/>
                <a:gd name="T61" fmla="*/ 1 h 775"/>
                <a:gd name="T62" fmla="*/ 236 w 490"/>
                <a:gd name="T63" fmla="*/ 74 h 775"/>
                <a:gd name="T64" fmla="*/ 167 w 490"/>
                <a:gd name="T65" fmla="*/ 159 h 775"/>
                <a:gd name="T66" fmla="*/ 100 w 490"/>
                <a:gd name="T67" fmla="*/ 71 h 775"/>
                <a:gd name="T68" fmla="*/ 170 w 490"/>
                <a:gd name="T69"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775">
                  <a:moveTo>
                    <a:pt x="253" y="737"/>
                  </a:moveTo>
                  <a:cubicBezTo>
                    <a:pt x="252" y="758"/>
                    <a:pt x="230" y="775"/>
                    <a:pt x="211" y="775"/>
                  </a:cubicBezTo>
                  <a:cubicBezTo>
                    <a:pt x="198" y="775"/>
                    <a:pt x="182" y="770"/>
                    <a:pt x="175" y="762"/>
                  </a:cubicBezTo>
                  <a:cubicBezTo>
                    <a:pt x="172" y="757"/>
                    <a:pt x="165" y="757"/>
                    <a:pt x="161" y="762"/>
                  </a:cubicBezTo>
                  <a:cubicBezTo>
                    <a:pt x="155" y="770"/>
                    <a:pt x="138" y="775"/>
                    <a:pt x="125" y="775"/>
                  </a:cubicBezTo>
                  <a:cubicBezTo>
                    <a:pt x="106" y="775"/>
                    <a:pt x="85" y="758"/>
                    <a:pt x="84" y="737"/>
                  </a:cubicBezTo>
                  <a:cubicBezTo>
                    <a:pt x="76" y="475"/>
                    <a:pt x="76" y="475"/>
                    <a:pt x="76" y="475"/>
                  </a:cubicBezTo>
                  <a:cubicBezTo>
                    <a:pt x="65" y="474"/>
                    <a:pt x="65" y="474"/>
                    <a:pt x="65" y="474"/>
                  </a:cubicBezTo>
                  <a:cubicBezTo>
                    <a:pt x="47" y="472"/>
                    <a:pt x="24" y="459"/>
                    <a:pt x="21" y="441"/>
                  </a:cubicBezTo>
                  <a:cubicBezTo>
                    <a:pt x="0" y="331"/>
                    <a:pt x="4" y="332"/>
                    <a:pt x="19" y="217"/>
                  </a:cubicBezTo>
                  <a:cubicBezTo>
                    <a:pt x="21" y="209"/>
                    <a:pt x="31" y="194"/>
                    <a:pt x="48" y="192"/>
                  </a:cubicBezTo>
                  <a:cubicBezTo>
                    <a:pt x="121" y="183"/>
                    <a:pt x="121" y="183"/>
                    <a:pt x="121" y="183"/>
                  </a:cubicBezTo>
                  <a:cubicBezTo>
                    <a:pt x="125" y="183"/>
                    <a:pt x="130" y="185"/>
                    <a:pt x="132" y="189"/>
                  </a:cubicBezTo>
                  <a:cubicBezTo>
                    <a:pt x="168" y="243"/>
                    <a:pt x="168" y="243"/>
                    <a:pt x="168" y="243"/>
                  </a:cubicBezTo>
                  <a:cubicBezTo>
                    <a:pt x="204" y="189"/>
                    <a:pt x="204" y="189"/>
                    <a:pt x="204" y="189"/>
                  </a:cubicBezTo>
                  <a:cubicBezTo>
                    <a:pt x="207" y="185"/>
                    <a:pt x="211" y="183"/>
                    <a:pt x="216" y="183"/>
                  </a:cubicBezTo>
                  <a:cubicBezTo>
                    <a:pt x="257" y="188"/>
                    <a:pt x="257" y="188"/>
                    <a:pt x="257" y="188"/>
                  </a:cubicBezTo>
                  <a:cubicBezTo>
                    <a:pt x="278" y="191"/>
                    <a:pt x="285" y="196"/>
                    <a:pt x="293" y="205"/>
                  </a:cubicBezTo>
                  <a:cubicBezTo>
                    <a:pt x="307" y="223"/>
                    <a:pt x="320" y="239"/>
                    <a:pt x="331" y="251"/>
                  </a:cubicBezTo>
                  <a:cubicBezTo>
                    <a:pt x="334" y="254"/>
                    <a:pt x="336" y="257"/>
                    <a:pt x="339" y="259"/>
                  </a:cubicBezTo>
                  <a:cubicBezTo>
                    <a:pt x="343" y="264"/>
                    <a:pt x="350" y="264"/>
                    <a:pt x="355" y="261"/>
                  </a:cubicBezTo>
                  <a:cubicBezTo>
                    <a:pt x="357" y="259"/>
                    <a:pt x="360" y="258"/>
                    <a:pt x="362" y="256"/>
                  </a:cubicBezTo>
                  <a:cubicBezTo>
                    <a:pt x="373" y="248"/>
                    <a:pt x="393" y="233"/>
                    <a:pt x="406" y="223"/>
                  </a:cubicBezTo>
                  <a:cubicBezTo>
                    <a:pt x="442" y="195"/>
                    <a:pt x="490" y="255"/>
                    <a:pt x="452" y="284"/>
                  </a:cubicBezTo>
                  <a:cubicBezTo>
                    <a:pt x="438" y="294"/>
                    <a:pt x="418" y="310"/>
                    <a:pt x="405" y="318"/>
                  </a:cubicBezTo>
                  <a:cubicBezTo>
                    <a:pt x="386" y="332"/>
                    <a:pt x="369" y="342"/>
                    <a:pt x="357" y="346"/>
                  </a:cubicBezTo>
                  <a:cubicBezTo>
                    <a:pt x="346" y="351"/>
                    <a:pt x="332" y="351"/>
                    <a:pt x="321" y="343"/>
                  </a:cubicBezTo>
                  <a:cubicBezTo>
                    <a:pt x="305" y="333"/>
                    <a:pt x="291" y="320"/>
                    <a:pt x="275" y="302"/>
                  </a:cubicBezTo>
                  <a:cubicBezTo>
                    <a:pt x="272" y="299"/>
                    <a:pt x="269" y="295"/>
                    <a:pt x="265" y="291"/>
                  </a:cubicBezTo>
                  <a:cubicBezTo>
                    <a:pt x="253" y="737"/>
                    <a:pt x="253" y="737"/>
                    <a:pt x="253" y="737"/>
                  </a:cubicBezTo>
                  <a:close/>
                  <a:moveTo>
                    <a:pt x="170" y="1"/>
                  </a:moveTo>
                  <a:cubicBezTo>
                    <a:pt x="207" y="2"/>
                    <a:pt x="237" y="34"/>
                    <a:pt x="236" y="74"/>
                  </a:cubicBezTo>
                  <a:cubicBezTo>
                    <a:pt x="235" y="113"/>
                    <a:pt x="204" y="160"/>
                    <a:pt x="167" y="159"/>
                  </a:cubicBezTo>
                  <a:cubicBezTo>
                    <a:pt x="129" y="159"/>
                    <a:pt x="100" y="110"/>
                    <a:pt x="100" y="71"/>
                  </a:cubicBezTo>
                  <a:cubicBezTo>
                    <a:pt x="101" y="32"/>
                    <a:pt x="132" y="0"/>
                    <a:pt x="1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1"/>
            <p:cNvSpPr/>
            <p:nvPr/>
          </p:nvSpPr>
          <p:spPr bwMode="auto">
            <a:xfrm>
              <a:off x="5532772" y="870972"/>
              <a:ext cx="219805" cy="176283"/>
            </a:xfrm>
            <a:custGeom>
              <a:avLst/>
              <a:gdLst>
                <a:gd name="T0" fmla="*/ 35 w 254"/>
                <a:gd name="T1" fmla="*/ 62 h 204"/>
                <a:gd name="T2" fmla="*/ 0 w 254"/>
                <a:gd name="T3" fmla="*/ 66 h 204"/>
                <a:gd name="T4" fmla="*/ 11 w 254"/>
                <a:gd name="T5" fmla="*/ 171 h 204"/>
                <a:gd name="T6" fmla="*/ 48 w 254"/>
                <a:gd name="T7" fmla="*/ 195 h 204"/>
                <a:gd name="T8" fmla="*/ 243 w 254"/>
                <a:gd name="T9" fmla="*/ 20 h 204"/>
                <a:gd name="T10" fmla="*/ 230 w 254"/>
                <a:gd name="T11" fmla="*/ 7 h 204"/>
                <a:gd name="T12" fmla="*/ 53 w 254"/>
                <a:gd name="T13" fmla="*/ 116 h 204"/>
                <a:gd name="T14" fmla="*/ 35 w 254"/>
                <a:gd name="T15" fmla="*/ 6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4">
                  <a:moveTo>
                    <a:pt x="35" y="62"/>
                  </a:moveTo>
                  <a:cubicBezTo>
                    <a:pt x="31" y="48"/>
                    <a:pt x="0" y="51"/>
                    <a:pt x="0" y="66"/>
                  </a:cubicBezTo>
                  <a:cubicBezTo>
                    <a:pt x="0" y="113"/>
                    <a:pt x="4" y="130"/>
                    <a:pt x="11" y="171"/>
                  </a:cubicBezTo>
                  <a:cubicBezTo>
                    <a:pt x="14" y="186"/>
                    <a:pt x="36" y="204"/>
                    <a:pt x="48" y="195"/>
                  </a:cubicBezTo>
                  <a:cubicBezTo>
                    <a:pt x="133" y="135"/>
                    <a:pt x="169" y="92"/>
                    <a:pt x="243" y="20"/>
                  </a:cubicBezTo>
                  <a:cubicBezTo>
                    <a:pt x="254" y="9"/>
                    <a:pt x="240" y="0"/>
                    <a:pt x="230" y="7"/>
                  </a:cubicBezTo>
                  <a:cubicBezTo>
                    <a:pt x="158" y="56"/>
                    <a:pt x="123" y="73"/>
                    <a:pt x="53" y="116"/>
                  </a:cubicBezTo>
                  <a:cubicBezTo>
                    <a:pt x="42" y="95"/>
                    <a:pt x="40" y="80"/>
                    <a:pt x="3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6824125" y="4097820"/>
            <a:ext cx="484361" cy="457384"/>
            <a:chOff x="6460269" y="872801"/>
            <a:chExt cx="709154" cy="669655"/>
          </a:xfrm>
          <a:solidFill>
            <a:srgbClr val="7D4793"/>
          </a:solidFill>
        </p:grpSpPr>
        <p:sp>
          <p:nvSpPr>
            <p:cNvPr id="42" name="Freeform 42"/>
            <p:cNvSpPr>
              <a:spLocks noEditPoints="1"/>
            </p:cNvSpPr>
            <p:nvPr/>
          </p:nvSpPr>
          <p:spPr bwMode="auto">
            <a:xfrm>
              <a:off x="6460269" y="872801"/>
              <a:ext cx="442902" cy="669655"/>
            </a:xfrm>
            <a:custGeom>
              <a:avLst/>
              <a:gdLst>
                <a:gd name="T0" fmla="*/ 250 w 512"/>
                <a:gd name="T1" fmla="*/ 737 h 775"/>
                <a:gd name="T2" fmla="*/ 209 w 512"/>
                <a:gd name="T3" fmla="*/ 775 h 775"/>
                <a:gd name="T4" fmla="*/ 173 w 512"/>
                <a:gd name="T5" fmla="*/ 762 h 775"/>
                <a:gd name="T6" fmla="*/ 159 w 512"/>
                <a:gd name="T7" fmla="*/ 762 h 775"/>
                <a:gd name="T8" fmla="*/ 124 w 512"/>
                <a:gd name="T9" fmla="*/ 775 h 775"/>
                <a:gd name="T10" fmla="*/ 83 w 512"/>
                <a:gd name="T11" fmla="*/ 737 h 775"/>
                <a:gd name="T12" fmla="*/ 75 w 512"/>
                <a:gd name="T13" fmla="*/ 475 h 775"/>
                <a:gd name="T14" fmla="*/ 65 w 512"/>
                <a:gd name="T15" fmla="*/ 474 h 775"/>
                <a:gd name="T16" fmla="*/ 21 w 512"/>
                <a:gd name="T17" fmla="*/ 441 h 775"/>
                <a:gd name="T18" fmla="*/ 19 w 512"/>
                <a:gd name="T19" fmla="*/ 214 h 775"/>
                <a:gd name="T20" fmla="*/ 48 w 512"/>
                <a:gd name="T21" fmla="*/ 189 h 775"/>
                <a:gd name="T22" fmla="*/ 119 w 512"/>
                <a:gd name="T23" fmla="*/ 181 h 775"/>
                <a:gd name="T24" fmla="*/ 131 w 512"/>
                <a:gd name="T25" fmla="*/ 186 h 775"/>
                <a:gd name="T26" fmla="*/ 166 w 512"/>
                <a:gd name="T27" fmla="*/ 239 h 775"/>
                <a:gd name="T28" fmla="*/ 202 w 512"/>
                <a:gd name="T29" fmla="*/ 186 h 775"/>
                <a:gd name="T30" fmla="*/ 213 w 512"/>
                <a:gd name="T31" fmla="*/ 181 h 775"/>
                <a:gd name="T32" fmla="*/ 269 w 512"/>
                <a:gd name="T33" fmla="*/ 184 h 775"/>
                <a:gd name="T34" fmla="*/ 286 w 512"/>
                <a:gd name="T35" fmla="*/ 190 h 775"/>
                <a:gd name="T36" fmla="*/ 361 w 512"/>
                <a:gd name="T37" fmla="*/ 220 h 775"/>
                <a:gd name="T38" fmla="*/ 454 w 512"/>
                <a:gd name="T39" fmla="*/ 179 h 775"/>
                <a:gd name="T40" fmla="*/ 503 w 512"/>
                <a:gd name="T41" fmla="*/ 193 h 775"/>
                <a:gd name="T42" fmla="*/ 488 w 512"/>
                <a:gd name="T43" fmla="*/ 243 h 775"/>
                <a:gd name="T44" fmla="*/ 382 w 512"/>
                <a:gd name="T45" fmla="*/ 290 h 775"/>
                <a:gd name="T46" fmla="*/ 359 w 512"/>
                <a:gd name="T47" fmla="*/ 294 h 775"/>
                <a:gd name="T48" fmla="*/ 266 w 512"/>
                <a:gd name="T49" fmla="*/ 263 h 775"/>
                <a:gd name="T50" fmla="*/ 261 w 512"/>
                <a:gd name="T51" fmla="*/ 265 h 775"/>
                <a:gd name="T52" fmla="*/ 250 w 512"/>
                <a:gd name="T53" fmla="*/ 737 h 775"/>
                <a:gd name="T54" fmla="*/ 168 w 512"/>
                <a:gd name="T55" fmla="*/ 1 h 775"/>
                <a:gd name="T56" fmla="*/ 233 w 512"/>
                <a:gd name="T57" fmla="*/ 72 h 775"/>
                <a:gd name="T58" fmla="*/ 165 w 512"/>
                <a:gd name="T59" fmla="*/ 157 h 775"/>
                <a:gd name="T60" fmla="*/ 99 w 512"/>
                <a:gd name="T61" fmla="*/ 70 h 775"/>
                <a:gd name="T62" fmla="*/ 168 w 512"/>
                <a:gd name="T63"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2" h="775">
                  <a:moveTo>
                    <a:pt x="250" y="737"/>
                  </a:moveTo>
                  <a:cubicBezTo>
                    <a:pt x="249" y="758"/>
                    <a:pt x="228" y="775"/>
                    <a:pt x="209" y="775"/>
                  </a:cubicBezTo>
                  <a:cubicBezTo>
                    <a:pt x="196" y="775"/>
                    <a:pt x="180" y="770"/>
                    <a:pt x="173" y="762"/>
                  </a:cubicBezTo>
                  <a:cubicBezTo>
                    <a:pt x="170" y="757"/>
                    <a:pt x="163" y="757"/>
                    <a:pt x="159" y="762"/>
                  </a:cubicBezTo>
                  <a:cubicBezTo>
                    <a:pt x="153" y="770"/>
                    <a:pt x="137" y="775"/>
                    <a:pt x="124" y="775"/>
                  </a:cubicBezTo>
                  <a:cubicBezTo>
                    <a:pt x="105" y="775"/>
                    <a:pt x="84" y="758"/>
                    <a:pt x="83" y="737"/>
                  </a:cubicBezTo>
                  <a:cubicBezTo>
                    <a:pt x="75" y="475"/>
                    <a:pt x="75" y="475"/>
                    <a:pt x="75" y="475"/>
                  </a:cubicBezTo>
                  <a:cubicBezTo>
                    <a:pt x="65" y="474"/>
                    <a:pt x="65" y="474"/>
                    <a:pt x="65" y="474"/>
                  </a:cubicBezTo>
                  <a:cubicBezTo>
                    <a:pt x="46" y="472"/>
                    <a:pt x="24" y="460"/>
                    <a:pt x="21" y="441"/>
                  </a:cubicBezTo>
                  <a:cubicBezTo>
                    <a:pt x="0" y="333"/>
                    <a:pt x="4" y="328"/>
                    <a:pt x="19" y="214"/>
                  </a:cubicBezTo>
                  <a:cubicBezTo>
                    <a:pt x="21" y="206"/>
                    <a:pt x="30" y="191"/>
                    <a:pt x="48" y="189"/>
                  </a:cubicBezTo>
                  <a:cubicBezTo>
                    <a:pt x="119" y="181"/>
                    <a:pt x="119" y="181"/>
                    <a:pt x="119" y="181"/>
                  </a:cubicBezTo>
                  <a:cubicBezTo>
                    <a:pt x="124" y="180"/>
                    <a:pt x="128" y="182"/>
                    <a:pt x="131" y="186"/>
                  </a:cubicBezTo>
                  <a:cubicBezTo>
                    <a:pt x="166" y="239"/>
                    <a:pt x="166" y="239"/>
                    <a:pt x="166" y="239"/>
                  </a:cubicBezTo>
                  <a:cubicBezTo>
                    <a:pt x="202" y="186"/>
                    <a:pt x="202" y="186"/>
                    <a:pt x="202" y="186"/>
                  </a:cubicBezTo>
                  <a:cubicBezTo>
                    <a:pt x="204" y="182"/>
                    <a:pt x="209" y="180"/>
                    <a:pt x="213" y="181"/>
                  </a:cubicBezTo>
                  <a:cubicBezTo>
                    <a:pt x="219" y="181"/>
                    <a:pt x="248" y="183"/>
                    <a:pt x="269" y="184"/>
                  </a:cubicBezTo>
                  <a:cubicBezTo>
                    <a:pt x="275" y="185"/>
                    <a:pt x="281" y="186"/>
                    <a:pt x="286" y="190"/>
                  </a:cubicBezTo>
                  <a:cubicBezTo>
                    <a:pt x="309" y="204"/>
                    <a:pt x="334" y="215"/>
                    <a:pt x="361" y="220"/>
                  </a:cubicBezTo>
                  <a:cubicBezTo>
                    <a:pt x="393" y="209"/>
                    <a:pt x="424" y="195"/>
                    <a:pt x="454" y="179"/>
                  </a:cubicBezTo>
                  <a:cubicBezTo>
                    <a:pt x="471" y="169"/>
                    <a:pt x="493" y="176"/>
                    <a:pt x="503" y="193"/>
                  </a:cubicBezTo>
                  <a:cubicBezTo>
                    <a:pt x="512" y="211"/>
                    <a:pt x="506" y="233"/>
                    <a:pt x="488" y="243"/>
                  </a:cubicBezTo>
                  <a:cubicBezTo>
                    <a:pt x="452" y="262"/>
                    <a:pt x="420" y="274"/>
                    <a:pt x="382" y="290"/>
                  </a:cubicBezTo>
                  <a:cubicBezTo>
                    <a:pt x="375" y="293"/>
                    <a:pt x="367" y="295"/>
                    <a:pt x="359" y="294"/>
                  </a:cubicBezTo>
                  <a:cubicBezTo>
                    <a:pt x="326" y="288"/>
                    <a:pt x="296" y="279"/>
                    <a:pt x="266" y="263"/>
                  </a:cubicBezTo>
                  <a:cubicBezTo>
                    <a:pt x="261" y="265"/>
                    <a:pt x="261" y="265"/>
                    <a:pt x="261" y="265"/>
                  </a:cubicBezTo>
                  <a:cubicBezTo>
                    <a:pt x="250" y="737"/>
                    <a:pt x="250" y="737"/>
                    <a:pt x="250" y="737"/>
                  </a:cubicBezTo>
                  <a:close/>
                  <a:moveTo>
                    <a:pt x="168" y="1"/>
                  </a:moveTo>
                  <a:cubicBezTo>
                    <a:pt x="205" y="1"/>
                    <a:pt x="234" y="33"/>
                    <a:pt x="233" y="72"/>
                  </a:cubicBezTo>
                  <a:cubicBezTo>
                    <a:pt x="233" y="111"/>
                    <a:pt x="202" y="158"/>
                    <a:pt x="165" y="157"/>
                  </a:cubicBezTo>
                  <a:cubicBezTo>
                    <a:pt x="128" y="156"/>
                    <a:pt x="99" y="109"/>
                    <a:pt x="99" y="70"/>
                  </a:cubicBezTo>
                  <a:cubicBezTo>
                    <a:pt x="100" y="31"/>
                    <a:pt x="131" y="0"/>
                    <a:pt x="16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a:spLocks noEditPoints="1"/>
            </p:cNvSpPr>
            <p:nvPr/>
          </p:nvSpPr>
          <p:spPr bwMode="auto">
            <a:xfrm>
              <a:off x="6735299" y="1108698"/>
              <a:ext cx="434124" cy="433758"/>
            </a:xfrm>
            <a:custGeom>
              <a:avLst/>
              <a:gdLst>
                <a:gd name="T0" fmla="*/ 388 w 502"/>
                <a:gd name="T1" fmla="*/ 388 h 502"/>
                <a:gd name="T2" fmla="*/ 383 w 502"/>
                <a:gd name="T3" fmla="*/ 335 h 502"/>
                <a:gd name="T4" fmla="*/ 334 w 502"/>
                <a:gd name="T5" fmla="*/ 426 h 502"/>
                <a:gd name="T6" fmla="*/ 445 w 502"/>
                <a:gd name="T7" fmla="*/ 251 h 502"/>
                <a:gd name="T8" fmla="*/ 393 w 502"/>
                <a:gd name="T9" fmla="*/ 214 h 502"/>
                <a:gd name="T10" fmla="*/ 392 w 502"/>
                <a:gd name="T11" fmla="*/ 297 h 502"/>
                <a:gd name="T12" fmla="*/ 430 w 502"/>
                <a:gd name="T13" fmla="*/ 176 h 502"/>
                <a:gd name="T14" fmla="*/ 332 w 502"/>
                <a:gd name="T15" fmla="*/ 75 h 502"/>
                <a:gd name="T16" fmla="*/ 385 w 502"/>
                <a:gd name="T17" fmla="*/ 176 h 502"/>
                <a:gd name="T18" fmla="*/ 72 w 502"/>
                <a:gd name="T19" fmla="*/ 176 h 502"/>
                <a:gd name="T20" fmla="*/ 150 w 502"/>
                <a:gd name="T21" fmla="*/ 117 h 502"/>
                <a:gd name="T22" fmla="*/ 114 w 502"/>
                <a:gd name="T23" fmla="*/ 114 h 502"/>
                <a:gd name="T24" fmla="*/ 165 w 502"/>
                <a:gd name="T25" fmla="*/ 176 h 502"/>
                <a:gd name="T26" fmla="*/ 236 w 502"/>
                <a:gd name="T27" fmla="*/ 71 h 502"/>
                <a:gd name="T28" fmla="*/ 165 w 502"/>
                <a:gd name="T29" fmla="*/ 176 h 502"/>
                <a:gd name="T30" fmla="*/ 345 w 502"/>
                <a:gd name="T31" fmla="*/ 176 h 502"/>
                <a:gd name="T32" fmla="*/ 274 w 502"/>
                <a:gd name="T33" fmla="*/ 71 h 502"/>
                <a:gd name="T34" fmla="*/ 354 w 502"/>
                <a:gd name="T35" fmla="*/ 214 h 502"/>
                <a:gd name="T36" fmla="*/ 274 w 502"/>
                <a:gd name="T37" fmla="*/ 297 h 502"/>
                <a:gd name="T38" fmla="*/ 357 w 502"/>
                <a:gd name="T39" fmla="*/ 252 h 502"/>
                <a:gd name="T40" fmla="*/ 236 w 502"/>
                <a:gd name="T41" fmla="*/ 214 h 502"/>
                <a:gd name="T42" fmla="*/ 153 w 502"/>
                <a:gd name="T43" fmla="*/ 252 h 502"/>
                <a:gd name="T44" fmla="*/ 236 w 502"/>
                <a:gd name="T45" fmla="*/ 297 h 502"/>
                <a:gd name="T46" fmla="*/ 118 w 502"/>
                <a:gd name="T47" fmla="*/ 214 h 502"/>
                <a:gd name="T48" fmla="*/ 57 w 502"/>
                <a:gd name="T49" fmla="*/ 251 h 502"/>
                <a:gd name="T50" fmla="*/ 119 w 502"/>
                <a:gd name="T51" fmla="*/ 297 h 502"/>
                <a:gd name="T52" fmla="*/ 118 w 502"/>
                <a:gd name="T53" fmla="*/ 214 h 502"/>
                <a:gd name="T54" fmla="*/ 274 w 502"/>
                <a:gd name="T55" fmla="*/ 335 h 502"/>
                <a:gd name="T56" fmla="*/ 328 w 502"/>
                <a:gd name="T57" fmla="*/ 367 h 502"/>
                <a:gd name="T58" fmla="*/ 236 w 502"/>
                <a:gd name="T59" fmla="*/ 335 h 502"/>
                <a:gd name="T60" fmla="*/ 182 w 502"/>
                <a:gd name="T61" fmla="*/ 367 h 502"/>
                <a:gd name="T62" fmla="*/ 236 w 502"/>
                <a:gd name="T63" fmla="*/ 335 h 502"/>
                <a:gd name="T64" fmla="*/ 77 w 502"/>
                <a:gd name="T65" fmla="*/ 335 h 502"/>
                <a:gd name="T66" fmla="*/ 181 w 502"/>
                <a:gd name="T67" fmla="*/ 431 h 502"/>
                <a:gd name="T68" fmla="*/ 128 w 502"/>
                <a:gd name="T69" fmla="*/ 335 h 502"/>
                <a:gd name="T70" fmla="*/ 251 w 502"/>
                <a:gd name="T71" fmla="*/ 502 h 502"/>
                <a:gd name="T72" fmla="*/ 0 w 502"/>
                <a:gd name="T73" fmla="*/ 251 h 502"/>
                <a:gd name="T74" fmla="*/ 251 w 502"/>
                <a:gd name="T75" fmla="*/ 0 h 502"/>
                <a:gd name="T76" fmla="*/ 502 w 502"/>
                <a:gd name="T77" fmla="*/ 251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2" h="502">
                  <a:moveTo>
                    <a:pt x="334" y="426"/>
                  </a:moveTo>
                  <a:cubicBezTo>
                    <a:pt x="355" y="416"/>
                    <a:pt x="373" y="403"/>
                    <a:pt x="388" y="388"/>
                  </a:cubicBezTo>
                  <a:cubicBezTo>
                    <a:pt x="403" y="373"/>
                    <a:pt x="416" y="354"/>
                    <a:pt x="425" y="335"/>
                  </a:cubicBezTo>
                  <a:cubicBezTo>
                    <a:pt x="383" y="335"/>
                    <a:pt x="383" y="335"/>
                    <a:pt x="383" y="335"/>
                  </a:cubicBezTo>
                  <a:cubicBezTo>
                    <a:pt x="377" y="352"/>
                    <a:pt x="370" y="370"/>
                    <a:pt x="362" y="385"/>
                  </a:cubicBezTo>
                  <a:cubicBezTo>
                    <a:pt x="354" y="400"/>
                    <a:pt x="345" y="413"/>
                    <a:pt x="334" y="426"/>
                  </a:cubicBezTo>
                  <a:close/>
                  <a:moveTo>
                    <a:pt x="439" y="297"/>
                  </a:moveTo>
                  <a:cubicBezTo>
                    <a:pt x="443" y="282"/>
                    <a:pt x="445" y="267"/>
                    <a:pt x="445" y="251"/>
                  </a:cubicBezTo>
                  <a:cubicBezTo>
                    <a:pt x="445" y="238"/>
                    <a:pt x="444" y="226"/>
                    <a:pt x="442" y="214"/>
                  </a:cubicBezTo>
                  <a:cubicBezTo>
                    <a:pt x="393" y="214"/>
                    <a:pt x="393" y="214"/>
                    <a:pt x="393" y="214"/>
                  </a:cubicBezTo>
                  <a:cubicBezTo>
                    <a:pt x="395" y="227"/>
                    <a:pt x="395" y="239"/>
                    <a:pt x="395" y="252"/>
                  </a:cubicBezTo>
                  <a:cubicBezTo>
                    <a:pt x="395" y="267"/>
                    <a:pt x="394" y="282"/>
                    <a:pt x="392" y="297"/>
                  </a:cubicBezTo>
                  <a:cubicBezTo>
                    <a:pt x="439" y="297"/>
                    <a:pt x="439" y="297"/>
                    <a:pt x="439" y="297"/>
                  </a:cubicBezTo>
                  <a:close/>
                  <a:moveTo>
                    <a:pt x="430" y="176"/>
                  </a:moveTo>
                  <a:cubicBezTo>
                    <a:pt x="420" y="153"/>
                    <a:pt x="406" y="132"/>
                    <a:pt x="388" y="114"/>
                  </a:cubicBezTo>
                  <a:cubicBezTo>
                    <a:pt x="372" y="98"/>
                    <a:pt x="353" y="84"/>
                    <a:pt x="332" y="75"/>
                  </a:cubicBezTo>
                  <a:cubicBezTo>
                    <a:pt x="343" y="88"/>
                    <a:pt x="353" y="102"/>
                    <a:pt x="361" y="117"/>
                  </a:cubicBezTo>
                  <a:cubicBezTo>
                    <a:pt x="371" y="135"/>
                    <a:pt x="379" y="155"/>
                    <a:pt x="385" y="176"/>
                  </a:cubicBezTo>
                  <a:cubicBezTo>
                    <a:pt x="430" y="176"/>
                    <a:pt x="430" y="176"/>
                    <a:pt x="430" y="176"/>
                  </a:cubicBezTo>
                  <a:close/>
                  <a:moveTo>
                    <a:pt x="72" y="176"/>
                  </a:moveTo>
                  <a:cubicBezTo>
                    <a:pt x="125" y="176"/>
                    <a:pt x="125" y="176"/>
                    <a:pt x="125" y="176"/>
                  </a:cubicBezTo>
                  <a:cubicBezTo>
                    <a:pt x="131" y="155"/>
                    <a:pt x="139" y="135"/>
                    <a:pt x="150" y="117"/>
                  </a:cubicBezTo>
                  <a:cubicBezTo>
                    <a:pt x="159" y="100"/>
                    <a:pt x="170" y="84"/>
                    <a:pt x="183" y="69"/>
                  </a:cubicBezTo>
                  <a:cubicBezTo>
                    <a:pt x="157" y="79"/>
                    <a:pt x="133" y="94"/>
                    <a:pt x="114" y="114"/>
                  </a:cubicBezTo>
                  <a:cubicBezTo>
                    <a:pt x="96" y="132"/>
                    <a:pt x="82" y="153"/>
                    <a:pt x="72" y="176"/>
                  </a:cubicBezTo>
                  <a:close/>
                  <a:moveTo>
                    <a:pt x="165" y="176"/>
                  </a:moveTo>
                  <a:cubicBezTo>
                    <a:pt x="236" y="176"/>
                    <a:pt x="236" y="176"/>
                    <a:pt x="236" y="176"/>
                  </a:cubicBezTo>
                  <a:cubicBezTo>
                    <a:pt x="236" y="71"/>
                    <a:pt x="236" y="71"/>
                    <a:pt x="236" y="71"/>
                  </a:cubicBezTo>
                  <a:cubicBezTo>
                    <a:pt x="215" y="88"/>
                    <a:pt x="197" y="110"/>
                    <a:pt x="183" y="135"/>
                  </a:cubicBezTo>
                  <a:cubicBezTo>
                    <a:pt x="176" y="148"/>
                    <a:pt x="170" y="162"/>
                    <a:pt x="165" y="176"/>
                  </a:cubicBezTo>
                  <a:close/>
                  <a:moveTo>
                    <a:pt x="274" y="176"/>
                  </a:moveTo>
                  <a:cubicBezTo>
                    <a:pt x="345" y="176"/>
                    <a:pt x="345" y="176"/>
                    <a:pt x="345" y="176"/>
                  </a:cubicBezTo>
                  <a:cubicBezTo>
                    <a:pt x="341" y="162"/>
                    <a:pt x="335" y="148"/>
                    <a:pt x="327" y="135"/>
                  </a:cubicBezTo>
                  <a:cubicBezTo>
                    <a:pt x="314" y="110"/>
                    <a:pt x="296" y="88"/>
                    <a:pt x="274" y="71"/>
                  </a:cubicBezTo>
                  <a:cubicBezTo>
                    <a:pt x="274" y="176"/>
                    <a:pt x="274" y="176"/>
                    <a:pt x="274" y="176"/>
                  </a:cubicBezTo>
                  <a:close/>
                  <a:moveTo>
                    <a:pt x="354" y="214"/>
                  </a:moveTo>
                  <a:cubicBezTo>
                    <a:pt x="274" y="214"/>
                    <a:pt x="274" y="214"/>
                    <a:pt x="274" y="214"/>
                  </a:cubicBezTo>
                  <a:cubicBezTo>
                    <a:pt x="274" y="297"/>
                    <a:pt x="274" y="297"/>
                    <a:pt x="274" y="297"/>
                  </a:cubicBezTo>
                  <a:cubicBezTo>
                    <a:pt x="353" y="297"/>
                    <a:pt x="353" y="297"/>
                    <a:pt x="353" y="297"/>
                  </a:cubicBezTo>
                  <a:cubicBezTo>
                    <a:pt x="356" y="282"/>
                    <a:pt x="357" y="267"/>
                    <a:pt x="357" y="252"/>
                  </a:cubicBezTo>
                  <a:cubicBezTo>
                    <a:pt x="357" y="239"/>
                    <a:pt x="356" y="227"/>
                    <a:pt x="354" y="214"/>
                  </a:cubicBezTo>
                  <a:close/>
                  <a:moveTo>
                    <a:pt x="236" y="214"/>
                  </a:moveTo>
                  <a:cubicBezTo>
                    <a:pt x="156" y="214"/>
                    <a:pt x="156" y="214"/>
                    <a:pt x="156" y="214"/>
                  </a:cubicBezTo>
                  <a:cubicBezTo>
                    <a:pt x="154" y="227"/>
                    <a:pt x="153" y="239"/>
                    <a:pt x="153" y="252"/>
                  </a:cubicBezTo>
                  <a:cubicBezTo>
                    <a:pt x="153" y="267"/>
                    <a:pt x="155" y="282"/>
                    <a:pt x="158" y="297"/>
                  </a:cubicBezTo>
                  <a:cubicBezTo>
                    <a:pt x="236" y="297"/>
                    <a:pt x="236" y="297"/>
                    <a:pt x="236" y="297"/>
                  </a:cubicBezTo>
                  <a:cubicBezTo>
                    <a:pt x="236" y="214"/>
                    <a:pt x="236" y="214"/>
                    <a:pt x="236" y="214"/>
                  </a:cubicBezTo>
                  <a:close/>
                  <a:moveTo>
                    <a:pt x="118" y="214"/>
                  </a:moveTo>
                  <a:cubicBezTo>
                    <a:pt x="61" y="214"/>
                    <a:pt x="61" y="214"/>
                    <a:pt x="61" y="214"/>
                  </a:cubicBezTo>
                  <a:cubicBezTo>
                    <a:pt x="59" y="226"/>
                    <a:pt x="57" y="238"/>
                    <a:pt x="57" y="251"/>
                  </a:cubicBezTo>
                  <a:cubicBezTo>
                    <a:pt x="57" y="267"/>
                    <a:pt x="59" y="282"/>
                    <a:pt x="63" y="297"/>
                  </a:cubicBezTo>
                  <a:cubicBezTo>
                    <a:pt x="119" y="297"/>
                    <a:pt x="119" y="297"/>
                    <a:pt x="119" y="297"/>
                  </a:cubicBezTo>
                  <a:cubicBezTo>
                    <a:pt x="116" y="282"/>
                    <a:pt x="115" y="267"/>
                    <a:pt x="115" y="252"/>
                  </a:cubicBezTo>
                  <a:cubicBezTo>
                    <a:pt x="115" y="239"/>
                    <a:pt x="116" y="227"/>
                    <a:pt x="118" y="214"/>
                  </a:cubicBezTo>
                  <a:close/>
                  <a:moveTo>
                    <a:pt x="342" y="335"/>
                  </a:moveTo>
                  <a:cubicBezTo>
                    <a:pt x="274" y="335"/>
                    <a:pt x="274" y="335"/>
                    <a:pt x="274" y="335"/>
                  </a:cubicBezTo>
                  <a:cubicBezTo>
                    <a:pt x="274" y="433"/>
                    <a:pt x="274" y="433"/>
                    <a:pt x="274" y="433"/>
                  </a:cubicBezTo>
                  <a:cubicBezTo>
                    <a:pt x="296" y="415"/>
                    <a:pt x="315" y="392"/>
                    <a:pt x="328" y="367"/>
                  </a:cubicBezTo>
                  <a:cubicBezTo>
                    <a:pt x="334" y="357"/>
                    <a:pt x="338" y="346"/>
                    <a:pt x="342" y="335"/>
                  </a:cubicBezTo>
                  <a:close/>
                  <a:moveTo>
                    <a:pt x="236" y="335"/>
                  </a:moveTo>
                  <a:cubicBezTo>
                    <a:pt x="168" y="335"/>
                    <a:pt x="168" y="335"/>
                    <a:pt x="168" y="335"/>
                  </a:cubicBezTo>
                  <a:cubicBezTo>
                    <a:pt x="172" y="346"/>
                    <a:pt x="177" y="357"/>
                    <a:pt x="182" y="367"/>
                  </a:cubicBezTo>
                  <a:cubicBezTo>
                    <a:pt x="196" y="392"/>
                    <a:pt x="214" y="415"/>
                    <a:pt x="236" y="433"/>
                  </a:cubicBezTo>
                  <a:cubicBezTo>
                    <a:pt x="236" y="335"/>
                    <a:pt x="236" y="335"/>
                    <a:pt x="236" y="335"/>
                  </a:cubicBezTo>
                  <a:close/>
                  <a:moveTo>
                    <a:pt x="128" y="335"/>
                  </a:moveTo>
                  <a:cubicBezTo>
                    <a:pt x="77" y="335"/>
                    <a:pt x="77" y="335"/>
                    <a:pt x="77" y="335"/>
                  </a:cubicBezTo>
                  <a:cubicBezTo>
                    <a:pt x="86" y="354"/>
                    <a:pt x="99" y="373"/>
                    <a:pt x="114" y="388"/>
                  </a:cubicBezTo>
                  <a:cubicBezTo>
                    <a:pt x="133" y="407"/>
                    <a:pt x="155" y="422"/>
                    <a:pt x="181" y="431"/>
                  </a:cubicBezTo>
                  <a:cubicBezTo>
                    <a:pt x="168" y="417"/>
                    <a:pt x="158" y="402"/>
                    <a:pt x="149" y="385"/>
                  </a:cubicBezTo>
                  <a:cubicBezTo>
                    <a:pt x="140" y="370"/>
                    <a:pt x="133" y="352"/>
                    <a:pt x="128" y="335"/>
                  </a:cubicBezTo>
                  <a:close/>
                  <a:moveTo>
                    <a:pt x="429" y="428"/>
                  </a:moveTo>
                  <a:cubicBezTo>
                    <a:pt x="383" y="474"/>
                    <a:pt x="321" y="502"/>
                    <a:pt x="251" y="502"/>
                  </a:cubicBezTo>
                  <a:cubicBezTo>
                    <a:pt x="182" y="502"/>
                    <a:pt x="119" y="474"/>
                    <a:pt x="74" y="428"/>
                  </a:cubicBezTo>
                  <a:cubicBezTo>
                    <a:pt x="28" y="383"/>
                    <a:pt x="0" y="320"/>
                    <a:pt x="0" y="251"/>
                  </a:cubicBezTo>
                  <a:cubicBezTo>
                    <a:pt x="0" y="182"/>
                    <a:pt x="28" y="119"/>
                    <a:pt x="74" y="73"/>
                  </a:cubicBezTo>
                  <a:cubicBezTo>
                    <a:pt x="119" y="28"/>
                    <a:pt x="182" y="0"/>
                    <a:pt x="251" y="0"/>
                  </a:cubicBezTo>
                  <a:cubicBezTo>
                    <a:pt x="321" y="0"/>
                    <a:pt x="383" y="28"/>
                    <a:pt x="429" y="73"/>
                  </a:cubicBezTo>
                  <a:cubicBezTo>
                    <a:pt x="474" y="119"/>
                    <a:pt x="502" y="182"/>
                    <a:pt x="502" y="251"/>
                  </a:cubicBezTo>
                  <a:cubicBezTo>
                    <a:pt x="502" y="320"/>
                    <a:pt x="474" y="383"/>
                    <a:pt x="429"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1"/>
          <a:tile tx="0" ty="0" sx="100000" sy="100000" flip="none" algn="tl"/>
        </a:blipFill>
        <a:effectLst/>
      </p:bgPr>
    </p:bg>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创意阶梯递进关系图表</a:t>
            </a:r>
            <a:endParaRPr lang="zh-CN" altLang="en-US" dirty="0"/>
          </a:p>
        </p:txBody>
      </p:sp>
      <p:sp>
        <p:nvSpPr>
          <p:cNvPr id="1124" name="Rectangle 116"/>
          <p:cNvSpPr>
            <a:spLocks noChangeArrowheads="1"/>
          </p:cNvSpPr>
          <p:nvPr/>
        </p:nvSpPr>
        <p:spPr bwMode="auto">
          <a:xfrm>
            <a:off x="611188" y="3525838"/>
            <a:ext cx="6011863" cy="601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5" name="Freeform 117"/>
          <p:cNvSpPr/>
          <p:nvPr/>
        </p:nvSpPr>
        <p:spPr bwMode="auto">
          <a:xfrm>
            <a:off x="4333875" y="7083426"/>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lnTo>
                  <a:pt x="0" y="2"/>
                </a:lnTo>
                <a:close/>
              </a:path>
            </a:pathLst>
          </a:custGeom>
          <a:solidFill>
            <a:srgbClr val="2D38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25"/>
          <p:cNvSpPr/>
          <p:nvPr/>
        </p:nvSpPr>
        <p:spPr bwMode="auto">
          <a:xfrm>
            <a:off x="4078288" y="6970713"/>
            <a:ext cx="136525" cy="30163"/>
          </a:xfrm>
          <a:custGeom>
            <a:avLst/>
            <a:gdLst>
              <a:gd name="T0" fmla="*/ 0 w 36"/>
              <a:gd name="T1" fmla="*/ 0 h 8"/>
              <a:gd name="T2" fmla="*/ 36 w 36"/>
              <a:gd name="T3" fmla="*/ 8 h 8"/>
              <a:gd name="T4" fmla="*/ 36 w 36"/>
              <a:gd name="T5" fmla="*/ 8 h 8"/>
              <a:gd name="T6" fmla="*/ 0 w 36"/>
              <a:gd name="T7" fmla="*/ 0 h 8"/>
            </a:gdLst>
            <a:ahLst/>
            <a:cxnLst>
              <a:cxn ang="0">
                <a:pos x="T0" y="T1"/>
              </a:cxn>
              <a:cxn ang="0">
                <a:pos x="T2" y="T3"/>
              </a:cxn>
              <a:cxn ang="0">
                <a:pos x="T4" y="T5"/>
              </a:cxn>
              <a:cxn ang="0">
                <a:pos x="T6" y="T7"/>
              </a:cxn>
            </a:cxnLst>
            <a:rect l="0" t="0" r="r" b="b"/>
            <a:pathLst>
              <a:path w="36" h="8">
                <a:moveTo>
                  <a:pt x="0" y="0"/>
                </a:moveTo>
                <a:cubicBezTo>
                  <a:pt x="15" y="2"/>
                  <a:pt x="27" y="5"/>
                  <a:pt x="36" y="8"/>
                </a:cubicBezTo>
                <a:cubicBezTo>
                  <a:pt x="36" y="8"/>
                  <a:pt x="36" y="8"/>
                  <a:pt x="36" y="8"/>
                </a:cubicBezTo>
                <a:cubicBezTo>
                  <a:pt x="27" y="5"/>
                  <a:pt x="15" y="2"/>
                  <a:pt x="0" y="0"/>
                </a:cubicBezTo>
              </a:path>
            </a:pathLst>
          </a:custGeom>
          <a:solidFill>
            <a:srgbClr val="262F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94"/>
          <p:cNvSpPr/>
          <p:nvPr/>
        </p:nvSpPr>
        <p:spPr bwMode="auto">
          <a:xfrm>
            <a:off x="2579926" y="5339963"/>
            <a:ext cx="3873594" cy="546903"/>
          </a:xfrm>
          <a:custGeom>
            <a:avLst/>
            <a:gdLst>
              <a:gd name="T0" fmla="*/ 669 w 903"/>
              <a:gd name="T1" fmla="*/ 0 h 125"/>
              <a:gd name="T2" fmla="*/ 0 w 903"/>
              <a:gd name="T3" fmla="*/ 65 h 125"/>
              <a:gd name="T4" fmla="*/ 213 w 903"/>
              <a:gd name="T5" fmla="*/ 125 h 125"/>
              <a:gd name="T6" fmla="*/ 887 w 903"/>
              <a:gd name="T7" fmla="*/ 91 h 125"/>
              <a:gd name="T8" fmla="*/ 695 w 903"/>
              <a:gd name="T9" fmla="*/ 0 h 125"/>
              <a:gd name="T10" fmla="*/ 669 w 903"/>
              <a:gd name="T11" fmla="*/ 0 h 125"/>
            </a:gdLst>
            <a:ahLst/>
            <a:cxnLst>
              <a:cxn ang="0">
                <a:pos x="T0" y="T1"/>
              </a:cxn>
              <a:cxn ang="0">
                <a:pos x="T2" y="T3"/>
              </a:cxn>
              <a:cxn ang="0">
                <a:pos x="T4" y="T5"/>
              </a:cxn>
              <a:cxn ang="0">
                <a:pos x="T6" y="T7"/>
              </a:cxn>
              <a:cxn ang="0">
                <a:pos x="T8" y="T9"/>
              </a:cxn>
              <a:cxn ang="0">
                <a:pos x="T10" y="T11"/>
              </a:cxn>
            </a:cxnLst>
            <a:rect l="0" t="0" r="r" b="b"/>
            <a:pathLst>
              <a:path w="903" h="125">
                <a:moveTo>
                  <a:pt x="669" y="0"/>
                </a:moveTo>
                <a:cubicBezTo>
                  <a:pt x="486" y="0"/>
                  <a:pt x="0" y="65"/>
                  <a:pt x="0" y="65"/>
                </a:cubicBezTo>
                <a:cubicBezTo>
                  <a:pt x="213" y="125"/>
                  <a:pt x="213" y="125"/>
                  <a:pt x="213" y="125"/>
                </a:cubicBezTo>
                <a:cubicBezTo>
                  <a:pt x="267" y="125"/>
                  <a:pt x="872" y="117"/>
                  <a:pt x="887" y="91"/>
                </a:cubicBezTo>
                <a:cubicBezTo>
                  <a:pt x="903" y="65"/>
                  <a:pt x="851" y="8"/>
                  <a:pt x="695" y="0"/>
                </a:cubicBezTo>
                <a:cubicBezTo>
                  <a:pt x="687" y="0"/>
                  <a:pt x="678" y="0"/>
                  <a:pt x="669" y="0"/>
                </a:cubicBezTo>
              </a:path>
            </a:pathLst>
          </a:custGeom>
          <a:gradFill>
            <a:gsLst>
              <a:gs pos="100000">
                <a:schemeClr val="tx1">
                  <a:lumMod val="50000"/>
                  <a:lumOff val="50000"/>
                </a:schemeClr>
              </a:gs>
              <a:gs pos="0">
                <a:srgbClr val="F1F1F1">
                  <a:alpha val="60000"/>
                </a:srgbClr>
              </a:gs>
            </a:gsLst>
            <a:lin ang="2700000" scaled="1"/>
          </a:gradFill>
          <a:ln>
            <a:noFill/>
          </a:ln>
        </p:spPr>
        <p:txBody>
          <a:bodyPr vert="horz" wrap="square" lIns="91440" tIns="45720" rIns="91440" bIns="45720" numCol="1" anchor="t" anchorCtr="0" compatLnSpc="1"/>
          <a:lstStyle/>
          <a:p>
            <a:endParaRPr lang="zh-CN" altLang="en-US"/>
          </a:p>
        </p:txBody>
      </p:sp>
      <p:sp>
        <p:nvSpPr>
          <p:cNvPr id="379" name="Freeform 390"/>
          <p:cNvSpPr/>
          <p:nvPr/>
        </p:nvSpPr>
        <p:spPr bwMode="auto">
          <a:xfrm>
            <a:off x="1632242" y="5087241"/>
            <a:ext cx="3873594" cy="546903"/>
          </a:xfrm>
          <a:custGeom>
            <a:avLst/>
            <a:gdLst>
              <a:gd name="T0" fmla="*/ 669 w 903"/>
              <a:gd name="T1" fmla="*/ 0 h 125"/>
              <a:gd name="T2" fmla="*/ 0 w 903"/>
              <a:gd name="T3" fmla="*/ 66 h 125"/>
              <a:gd name="T4" fmla="*/ 213 w 903"/>
              <a:gd name="T5" fmla="*/ 125 h 125"/>
              <a:gd name="T6" fmla="*/ 887 w 903"/>
              <a:gd name="T7" fmla="*/ 92 h 125"/>
              <a:gd name="T8" fmla="*/ 695 w 903"/>
              <a:gd name="T9" fmla="*/ 1 h 125"/>
              <a:gd name="T10" fmla="*/ 669 w 903"/>
              <a:gd name="T11" fmla="*/ 0 h 125"/>
            </a:gdLst>
            <a:ahLst/>
            <a:cxnLst>
              <a:cxn ang="0">
                <a:pos x="T0" y="T1"/>
              </a:cxn>
              <a:cxn ang="0">
                <a:pos x="T2" y="T3"/>
              </a:cxn>
              <a:cxn ang="0">
                <a:pos x="T4" y="T5"/>
              </a:cxn>
              <a:cxn ang="0">
                <a:pos x="T6" y="T7"/>
              </a:cxn>
              <a:cxn ang="0">
                <a:pos x="T8" y="T9"/>
              </a:cxn>
              <a:cxn ang="0">
                <a:pos x="T10" y="T11"/>
              </a:cxn>
            </a:cxnLst>
            <a:rect l="0" t="0" r="r" b="b"/>
            <a:pathLst>
              <a:path w="903" h="125">
                <a:moveTo>
                  <a:pt x="669" y="0"/>
                </a:moveTo>
                <a:cubicBezTo>
                  <a:pt x="486" y="0"/>
                  <a:pt x="0" y="66"/>
                  <a:pt x="0" y="66"/>
                </a:cubicBezTo>
                <a:cubicBezTo>
                  <a:pt x="213" y="125"/>
                  <a:pt x="213" y="125"/>
                  <a:pt x="213" y="125"/>
                </a:cubicBezTo>
                <a:cubicBezTo>
                  <a:pt x="267" y="125"/>
                  <a:pt x="871" y="118"/>
                  <a:pt x="887" y="92"/>
                </a:cubicBezTo>
                <a:cubicBezTo>
                  <a:pt x="903" y="66"/>
                  <a:pt x="851" y="9"/>
                  <a:pt x="695" y="1"/>
                </a:cubicBezTo>
                <a:cubicBezTo>
                  <a:pt x="687" y="0"/>
                  <a:pt x="678" y="0"/>
                  <a:pt x="669" y="0"/>
                </a:cubicBezTo>
              </a:path>
            </a:pathLst>
          </a:custGeom>
          <a:gradFill>
            <a:gsLst>
              <a:gs pos="100000">
                <a:schemeClr val="bg1">
                  <a:lumMod val="50000"/>
                </a:schemeClr>
              </a:gs>
              <a:gs pos="0">
                <a:srgbClr val="F1F1F1">
                  <a:alpha val="60000"/>
                </a:srgbClr>
              </a:gs>
            </a:gsLst>
            <a:lin ang="2700000" scaled="1"/>
          </a:gradFill>
          <a:ln>
            <a:noFill/>
          </a:ln>
        </p:spPr>
        <p:txBody>
          <a:bodyPr vert="horz" wrap="square" lIns="91440" tIns="45720" rIns="91440" bIns="45720" numCol="1" anchor="t" anchorCtr="0" compatLnSpc="1"/>
          <a:lstStyle/>
          <a:p>
            <a:endParaRPr lang="zh-CN" altLang="en-US"/>
          </a:p>
        </p:txBody>
      </p:sp>
      <p:grpSp>
        <p:nvGrpSpPr>
          <p:cNvPr id="363" name="Group 372"/>
          <p:cNvGrpSpPr>
            <a:grpSpLocks noChangeAspect="1"/>
          </p:cNvGrpSpPr>
          <p:nvPr/>
        </p:nvGrpSpPr>
        <p:grpSpPr bwMode="auto">
          <a:xfrm>
            <a:off x="2572942" y="1502117"/>
            <a:ext cx="4099962" cy="4195941"/>
            <a:chOff x="2292" y="885"/>
            <a:chExt cx="2264" cy="2317"/>
          </a:xfrm>
          <a:effectLst/>
        </p:grpSpPr>
        <p:sp>
          <p:nvSpPr>
            <p:cNvPr id="365" name="Freeform 373"/>
            <p:cNvSpPr/>
            <p:nvPr/>
          </p:nvSpPr>
          <p:spPr bwMode="auto">
            <a:xfrm>
              <a:off x="4545" y="287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lnTo>
                    <a:pt x="0" y="2"/>
                  </a:lnTo>
                  <a:close/>
                </a:path>
              </a:pathLst>
            </a:custGeom>
            <a:solidFill>
              <a:srgbClr val="7473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74"/>
            <p:cNvSpPr/>
            <p:nvPr/>
          </p:nvSpPr>
          <p:spPr bwMode="auto">
            <a:xfrm>
              <a:off x="2292" y="885"/>
              <a:ext cx="2264" cy="2317"/>
            </a:xfrm>
            <a:custGeom>
              <a:avLst/>
              <a:gdLst>
                <a:gd name="T0" fmla="*/ 883 w 956"/>
                <a:gd name="T1" fmla="*/ 449 h 978"/>
                <a:gd name="T2" fmla="*/ 883 w 956"/>
                <a:gd name="T3" fmla="*/ 449 h 978"/>
                <a:gd name="T4" fmla="*/ 877 w 956"/>
                <a:gd name="T5" fmla="*/ 448 h 978"/>
                <a:gd name="T6" fmla="*/ 865 w 956"/>
                <a:gd name="T7" fmla="*/ 446 h 978"/>
                <a:gd name="T8" fmla="*/ 865 w 956"/>
                <a:gd name="T9" fmla="*/ 446 h 978"/>
                <a:gd name="T10" fmla="*/ 762 w 956"/>
                <a:gd name="T11" fmla="*/ 434 h 978"/>
                <a:gd name="T12" fmla="*/ 762 w 956"/>
                <a:gd name="T13" fmla="*/ 346 h 978"/>
                <a:gd name="T14" fmla="*/ 641 w 956"/>
                <a:gd name="T15" fmla="*/ 337 h 978"/>
                <a:gd name="T16" fmla="*/ 641 w 956"/>
                <a:gd name="T17" fmla="*/ 249 h 978"/>
                <a:gd name="T18" fmla="*/ 519 w 956"/>
                <a:gd name="T19" fmla="*/ 246 h 978"/>
                <a:gd name="T20" fmla="*/ 519 w 956"/>
                <a:gd name="T21" fmla="*/ 159 h 978"/>
                <a:gd name="T22" fmla="*/ 397 w 956"/>
                <a:gd name="T23" fmla="*/ 159 h 978"/>
                <a:gd name="T24" fmla="*/ 397 w 956"/>
                <a:gd name="T25" fmla="*/ 76 h 978"/>
                <a:gd name="T26" fmla="*/ 275 w 956"/>
                <a:gd name="T27" fmla="*/ 76 h 978"/>
                <a:gd name="T28" fmla="*/ 275 w 956"/>
                <a:gd name="T29" fmla="*/ 0 h 978"/>
                <a:gd name="T30" fmla="*/ 3 w 956"/>
                <a:gd name="T31" fmla="*/ 0 h 978"/>
                <a:gd name="T32" fmla="*/ 0 w 956"/>
                <a:gd name="T33" fmla="*/ 3 h 978"/>
                <a:gd name="T34" fmla="*/ 0 w 956"/>
                <a:gd name="T35" fmla="*/ 962 h 978"/>
                <a:gd name="T36" fmla="*/ 884 w 956"/>
                <a:gd name="T37" fmla="*/ 978 h 978"/>
                <a:gd name="T38" fmla="*/ 883 w 956"/>
                <a:gd name="T39" fmla="*/ 809 h 978"/>
                <a:gd name="T40" fmla="*/ 951 w 956"/>
                <a:gd name="T41" fmla="*/ 839 h 978"/>
                <a:gd name="T42" fmla="*/ 951 w 956"/>
                <a:gd name="T43" fmla="*/ 481 h 978"/>
                <a:gd name="T44" fmla="*/ 883 w 956"/>
                <a:gd name="T45" fmla="*/ 449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6" h="978">
                  <a:moveTo>
                    <a:pt x="883" y="449"/>
                  </a:moveTo>
                  <a:cubicBezTo>
                    <a:pt x="883" y="449"/>
                    <a:pt x="883" y="449"/>
                    <a:pt x="883" y="449"/>
                  </a:cubicBezTo>
                  <a:cubicBezTo>
                    <a:pt x="881" y="449"/>
                    <a:pt x="879" y="448"/>
                    <a:pt x="877" y="448"/>
                  </a:cubicBezTo>
                  <a:cubicBezTo>
                    <a:pt x="874" y="447"/>
                    <a:pt x="869" y="447"/>
                    <a:pt x="865" y="446"/>
                  </a:cubicBezTo>
                  <a:cubicBezTo>
                    <a:pt x="865" y="446"/>
                    <a:pt x="865" y="446"/>
                    <a:pt x="865" y="446"/>
                  </a:cubicBezTo>
                  <a:cubicBezTo>
                    <a:pt x="831" y="441"/>
                    <a:pt x="797" y="437"/>
                    <a:pt x="762" y="434"/>
                  </a:cubicBezTo>
                  <a:cubicBezTo>
                    <a:pt x="762" y="404"/>
                    <a:pt x="762" y="375"/>
                    <a:pt x="762" y="346"/>
                  </a:cubicBezTo>
                  <a:cubicBezTo>
                    <a:pt x="722" y="342"/>
                    <a:pt x="681" y="339"/>
                    <a:pt x="641" y="337"/>
                  </a:cubicBezTo>
                  <a:cubicBezTo>
                    <a:pt x="641" y="308"/>
                    <a:pt x="641" y="278"/>
                    <a:pt x="641" y="249"/>
                  </a:cubicBezTo>
                  <a:cubicBezTo>
                    <a:pt x="600" y="247"/>
                    <a:pt x="559" y="246"/>
                    <a:pt x="519" y="246"/>
                  </a:cubicBezTo>
                  <a:cubicBezTo>
                    <a:pt x="519" y="216"/>
                    <a:pt x="519" y="188"/>
                    <a:pt x="519" y="159"/>
                  </a:cubicBezTo>
                  <a:cubicBezTo>
                    <a:pt x="397" y="159"/>
                    <a:pt x="397" y="159"/>
                    <a:pt x="397" y="159"/>
                  </a:cubicBezTo>
                  <a:cubicBezTo>
                    <a:pt x="397" y="129"/>
                    <a:pt x="397" y="105"/>
                    <a:pt x="397" y="76"/>
                  </a:cubicBezTo>
                  <a:cubicBezTo>
                    <a:pt x="275" y="76"/>
                    <a:pt x="275" y="76"/>
                    <a:pt x="275" y="76"/>
                  </a:cubicBezTo>
                  <a:cubicBezTo>
                    <a:pt x="275" y="47"/>
                    <a:pt x="275" y="30"/>
                    <a:pt x="275" y="0"/>
                  </a:cubicBezTo>
                  <a:cubicBezTo>
                    <a:pt x="3" y="0"/>
                    <a:pt x="3" y="0"/>
                    <a:pt x="3" y="0"/>
                  </a:cubicBezTo>
                  <a:cubicBezTo>
                    <a:pt x="0" y="3"/>
                    <a:pt x="0" y="3"/>
                    <a:pt x="0" y="3"/>
                  </a:cubicBezTo>
                  <a:cubicBezTo>
                    <a:pt x="0" y="3"/>
                    <a:pt x="0" y="640"/>
                    <a:pt x="0" y="962"/>
                  </a:cubicBezTo>
                  <a:cubicBezTo>
                    <a:pt x="190" y="962"/>
                    <a:pt x="576" y="933"/>
                    <a:pt x="884" y="978"/>
                  </a:cubicBezTo>
                  <a:cubicBezTo>
                    <a:pt x="884" y="921"/>
                    <a:pt x="884" y="865"/>
                    <a:pt x="883" y="809"/>
                  </a:cubicBezTo>
                  <a:cubicBezTo>
                    <a:pt x="943" y="819"/>
                    <a:pt x="950" y="834"/>
                    <a:pt x="951" y="839"/>
                  </a:cubicBezTo>
                  <a:cubicBezTo>
                    <a:pt x="951" y="481"/>
                    <a:pt x="951" y="481"/>
                    <a:pt x="951" y="481"/>
                  </a:cubicBezTo>
                  <a:cubicBezTo>
                    <a:pt x="951" y="481"/>
                    <a:pt x="956" y="461"/>
                    <a:pt x="883" y="449"/>
                  </a:cubicBezTo>
                  <a:close/>
                </a:path>
              </a:pathLst>
            </a:custGeom>
            <a:gradFill>
              <a:gsLst>
                <a:gs pos="47000">
                  <a:srgbClr val="01B7CA"/>
                </a:gs>
                <a:gs pos="0">
                  <a:srgbClr val="019BAB"/>
                </a:gs>
                <a:gs pos="100000">
                  <a:srgbClr val="01D3E9"/>
                </a:gs>
              </a:gsLst>
              <a:lin ang="66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8" name="Freeform 365"/>
          <p:cNvSpPr>
            <a:spLocks noEditPoints="1"/>
          </p:cNvSpPr>
          <p:nvPr/>
        </p:nvSpPr>
        <p:spPr bwMode="auto">
          <a:xfrm>
            <a:off x="3437020" y="2938565"/>
            <a:ext cx="3096702" cy="2892066"/>
          </a:xfrm>
          <a:custGeom>
            <a:avLst/>
            <a:gdLst>
              <a:gd name="T0" fmla="*/ 226 w 721"/>
              <a:gd name="T1" fmla="*/ 329 h 673"/>
              <a:gd name="T2" fmla="*/ 188 w 721"/>
              <a:gd name="T3" fmla="*/ 305 h 673"/>
              <a:gd name="T4" fmla="*/ 253 w 721"/>
              <a:gd name="T5" fmla="*/ 331 h 673"/>
              <a:gd name="T6" fmla="*/ 229 w 721"/>
              <a:gd name="T7" fmla="*/ 375 h 673"/>
              <a:gd name="T8" fmla="*/ 146 w 721"/>
              <a:gd name="T9" fmla="*/ 463 h 673"/>
              <a:gd name="T10" fmla="*/ 198 w 721"/>
              <a:gd name="T11" fmla="*/ 434 h 673"/>
              <a:gd name="T12" fmla="*/ 216 w 721"/>
              <a:gd name="T13" fmla="*/ 436 h 673"/>
              <a:gd name="T14" fmla="*/ 225 w 721"/>
              <a:gd name="T15" fmla="*/ 434 h 673"/>
              <a:gd name="T16" fmla="*/ 155 w 721"/>
              <a:gd name="T17" fmla="*/ 3 h 673"/>
              <a:gd name="T18" fmla="*/ 141 w 721"/>
              <a:gd name="T19" fmla="*/ 66 h 673"/>
              <a:gd name="T20" fmla="*/ 144 w 721"/>
              <a:gd name="T21" fmla="*/ 70 h 673"/>
              <a:gd name="T22" fmla="*/ 144 w 721"/>
              <a:gd name="T23" fmla="*/ 77 h 673"/>
              <a:gd name="T24" fmla="*/ 122 w 721"/>
              <a:gd name="T25" fmla="*/ 118 h 673"/>
              <a:gd name="T26" fmla="*/ 100 w 721"/>
              <a:gd name="T27" fmla="*/ 164 h 673"/>
              <a:gd name="T28" fmla="*/ 61 w 721"/>
              <a:gd name="T29" fmla="*/ 240 h 673"/>
              <a:gd name="T30" fmla="*/ 98 w 721"/>
              <a:gd name="T31" fmla="*/ 206 h 673"/>
              <a:gd name="T32" fmla="*/ 114 w 721"/>
              <a:gd name="T33" fmla="*/ 269 h 673"/>
              <a:gd name="T34" fmla="*/ 133 w 721"/>
              <a:gd name="T35" fmla="*/ 297 h 673"/>
              <a:gd name="T36" fmla="*/ 130 w 721"/>
              <a:gd name="T37" fmla="*/ 328 h 673"/>
              <a:gd name="T38" fmla="*/ 72 w 721"/>
              <a:gd name="T39" fmla="*/ 433 h 673"/>
              <a:gd name="T40" fmla="*/ 80 w 721"/>
              <a:gd name="T41" fmla="*/ 436 h 673"/>
              <a:gd name="T42" fmla="*/ 98 w 721"/>
              <a:gd name="T43" fmla="*/ 433 h 673"/>
              <a:gd name="T44" fmla="*/ 86 w 721"/>
              <a:gd name="T45" fmla="*/ 503 h 673"/>
              <a:gd name="T46" fmla="*/ 80 w 721"/>
              <a:gd name="T47" fmla="*/ 522 h 673"/>
              <a:gd name="T48" fmla="*/ 92 w 721"/>
              <a:gd name="T49" fmla="*/ 531 h 673"/>
              <a:gd name="T50" fmla="*/ 97 w 721"/>
              <a:gd name="T51" fmla="*/ 530 h 673"/>
              <a:gd name="T52" fmla="*/ 99 w 721"/>
              <a:gd name="T53" fmla="*/ 535 h 673"/>
              <a:gd name="T54" fmla="*/ 114 w 721"/>
              <a:gd name="T55" fmla="*/ 551 h 673"/>
              <a:gd name="T56" fmla="*/ 0 w 721"/>
              <a:gd name="T57" fmla="*/ 652 h 673"/>
              <a:gd name="T58" fmla="*/ 686 w 721"/>
              <a:gd name="T59" fmla="*/ 673 h 673"/>
              <a:gd name="T60" fmla="*/ 721 w 721"/>
              <a:gd name="T61" fmla="*/ 512 h 673"/>
              <a:gd name="T62" fmla="*/ 460 w 721"/>
              <a:gd name="T63" fmla="*/ 218 h 673"/>
              <a:gd name="T64" fmla="*/ 345 w 721"/>
              <a:gd name="T65" fmla="*/ 293 h 673"/>
              <a:gd name="T66" fmla="*/ 289 w 721"/>
              <a:gd name="T67" fmla="*/ 375 h 673"/>
              <a:gd name="T68" fmla="*/ 292 w 721"/>
              <a:gd name="T69" fmla="*/ 281 h 673"/>
              <a:gd name="T70" fmla="*/ 223 w 721"/>
              <a:gd name="T71" fmla="*/ 230 h 673"/>
              <a:gd name="T72" fmla="*/ 267 w 721"/>
              <a:gd name="T73" fmla="*/ 239 h 673"/>
              <a:gd name="T74" fmla="*/ 277 w 721"/>
              <a:gd name="T75" fmla="*/ 248 h 673"/>
              <a:gd name="T76" fmla="*/ 295 w 721"/>
              <a:gd name="T77" fmla="*/ 249 h 673"/>
              <a:gd name="T78" fmla="*/ 305 w 721"/>
              <a:gd name="T79" fmla="*/ 239 h 673"/>
              <a:gd name="T80" fmla="*/ 306 w 721"/>
              <a:gd name="T81" fmla="*/ 224 h 673"/>
              <a:gd name="T82" fmla="*/ 296 w 721"/>
              <a:gd name="T83" fmla="*/ 219 h 673"/>
              <a:gd name="T84" fmla="*/ 285 w 721"/>
              <a:gd name="T85" fmla="*/ 218 h 673"/>
              <a:gd name="T86" fmla="*/ 277 w 721"/>
              <a:gd name="T87" fmla="*/ 217 h 673"/>
              <a:gd name="T88" fmla="*/ 217 w 721"/>
              <a:gd name="T89" fmla="*/ 184 h 673"/>
              <a:gd name="T90" fmla="*/ 191 w 721"/>
              <a:gd name="T91" fmla="*/ 113 h 673"/>
              <a:gd name="T92" fmla="*/ 182 w 721"/>
              <a:gd name="T93" fmla="*/ 87 h 673"/>
              <a:gd name="T94" fmla="*/ 189 w 721"/>
              <a:gd name="T95" fmla="*/ 79 h 673"/>
              <a:gd name="T96" fmla="*/ 197 w 721"/>
              <a:gd name="T97" fmla="*/ 74 h 673"/>
              <a:gd name="T98" fmla="*/ 198 w 721"/>
              <a:gd name="T99" fmla="*/ 63 h 673"/>
              <a:gd name="T100" fmla="*/ 198 w 721"/>
              <a:gd name="T101" fmla="*/ 55 h 673"/>
              <a:gd name="T102" fmla="*/ 200 w 721"/>
              <a:gd name="T103" fmla="*/ 45 h 673"/>
              <a:gd name="T104" fmla="*/ 195 w 721"/>
              <a:gd name="T105" fmla="*/ 37 h 673"/>
              <a:gd name="T106" fmla="*/ 195 w 721"/>
              <a:gd name="T107" fmla="*/ 26 h 673"/>
              <a:gd name="T108" fmla="*/ 183 w 721"/>
              <a:gd name="T109" fmla="*/ 1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1" h="673">
                <a:moveTo>
                  <a:pt x="225" y="434"/>
                </a:moveTo>
                <a:cubicBezTo>
                  <a:pt x="226" y="329"/>
                  <a:pt x="226" y="329"/>
                  <a:pt x="226" y="329"/>
                </a:cubicBezTo>
                <a:cubicBezTo>
                  <a:pt x="185" y="328"/>
                  <a:pt x="185" y="328"/>
                  <a:pt x="185" y="328"/>
                </a:cubicBezTo>
                <a:cubicBezTo>
                  <a:pt x="187" y="315"/>
                  <a:pt x="188" y="305"/>
                  <a:pt x="188" y="305"/>
                </a:cubicBezTo>
                <a:cubicBezTo>
                  <a:pt x="249" y="324"/>
                  <a:pt x="249" y="324"/>
                  <a:pt x="249" y="324"/>
                </a:cubicBezTo>
                <a:cubicBezTo>
                  <a:pt x="255" y="327"/>
                  <a:pt x="253" y="331"/>
                  <a:pt x="253" y="331"/>
                </a:cubicBezTo>
                <a:cubicBezTo>
                  <a:pt x="253" y="333"/>
                  <a:pt x="251" y="353"/>
                  <a:pt x="248" y="375"/>
                </a:cubicBezTo>
                <a:cubicBezTo>
                  <a:pt x="229" y="375"/>
                  <a:pt x="229" y="375"/>
                  <a:pt x="229" y="375"/>
                </a:cubicBezTo>
                <a:cubicBezTo>
                  <a:pt x="229" y="404"/>
                  <a:pt x="229" y="432"/>
                  <a:pt x="229" y="461"/>
                </a:cubicBezTo>
                <a:cubicBezTo>
                  <a:pt x="201" y="461"/>
                  <a:pt x="174" y="462"/>
                  <a:pt x="146" y="463"/>
                </a:cubicBezTo>
                <a:cubicBezTo>
                  <a:pt x="151" y="453"/>
                  <a:pt x="156" y="442"/>
                  <a:pt x="160" y="434"/>
                </a:cubicBezTo>
                <a:cubicBezTo>
                  <a:pt x="198" y="434"/>
                  <a:pt x="198" y="434"/>
                  <a:pt x="198" y="434"/>
                </a:cubicBezTo>
                <a:cubicBezTo>
                  <a:pt x="198" y="436"/>
                  <a:pt x="198" y="436"/>
                  <a:pt x="198" y="436"/>
                </a:cubicBezTo>
                <a:cubicBezTo>
                  <a:pt x="216" y="436"/>
                  <a:pt x="216" y="436"/>
                  <a:pt x="216" y="436"/>
                </a:cubicBezTo>
                <a:cubicBezTo>
                  <a:pt x="216" y="434"/>
                  <a:pt x="216" y="434"/>
                  <a:pt x="216" y="434"/>
                </a:cubicBezTo>
                <a:cubicBezTo>
                  <a:pt x="225" y="434"/>
                  <a:pt x="225" y="434"/>
                  <a:pt x="225" y="434"/>
                </a:cubicBezTo>
                <a:moveTo>
                  <a:pt x="174" y="0"/>
                </a:moveTo>
                <a:cubicBezTo>
                  <a:pt x="169" y="0"/>
                  <a:pt x="163" y="1"/>
                  <a:pt x="155" y="3"/>
                </a:cubicBezTo>
                <a:cubicBezTo>
                  <a:pt x="129" y="10"/>
                  <a:pt x="128" y="29"/>
                  <a:pt x="130" y="41"/>
                </a:cubicBezTo>
                <a:cubicBezTo>
                  <a:pt x="133" y="53"/>
                  <a:pt x="139" y="64"/>
                  <a:pt x="141" y="66"/>
                </a:cubicBezTo>
                <a:cubicBezTo>
                  <a:pt x="142" y="69"/>
                  <a:pt x="142" y="74"/>
                  <a:pt x="142" y="74"/>
                </a:cubicBezTo>
                <a:cubicBezTo>
                  <a:pt x="142" y="74"/>
                  <a:pt x="143" y="70"/>
                  <a:pt x="144" y="70"/>
                </a:cubicBezTo>
                <a:cubicBezTo>
                  <a:pt x="144" y="70"/>
                  <a:pt x="144" y="70"/>
                  <a:pt x="144" y="70"/>
                </a:cubicBezTo>
                <a:cubicBezTo>
                  <a:pt x="144" y="71"/>
                  <a:pt x="144" y="74"/>
                  <a:pt x="144" y="77"/>
                </a:cubicBezTo>
                <a:cubicBezTo>
                  <a:pt x="144" y="77"/>
                  <a:pt x="144" y="79"/>
                  <a:pt x="144" y="80"/>
                </a:cubicBezTo>
                <a:cubicBezTo>
                  <a:pt x="139" y="91"/>
                  <a:pt x="128" y="107"/>
                  <a:pt x="122" y="118"/>
                </a:cubicBezTo>
                <a:cubicBezTo>
                  <a:pt x="122" y="120"/>
                  <a:pt x="118" y="131"/>
                  <a:pt x="114" y="139"/>
                </a:cubicBezTo>
                <a:cubicBezTo>
                  <a:pt x="100" y="164"/>
                  <a:pt x="100" y="164"/>
                  <a:pt x="100" y="164"/>
                </a:cubicBezTo>
                <a:cubicBezTo>
                  <a:pt x="73" y="195"/>
                  <a:pt x="59" y="225"/>
                  <a:pt x="59" y="225"/>
                </a:cubicBezTo>
                <a:cubicBezTo>
                  <a:pt x="61" y="240"/>
                  <a:pt x="61" y="240"/>
                  <a:pt x="61" y="240"/>
                </a:cubicBezTo>
                <a:cubicBezTo>
                  <a:pt x="91" y="233"/>
                  <a:pt x="91" y="233"/>
                  <a:pt x="91" y="233"/>
                </a:cubicBezTo>
                <a:cubicBezTo>
                  <a:pt x="91" y="226"/>
                  <a:pt x="93" y="217"/>
                  <a:pt x="98" y="206"/>
                </a:cubicBezTo>
                <a:cubicBezTo>
                  <a:pt x="108" y="269"/>
                  <a:pt x="108" y="269"/>
                  <a:pt x="108" y="269"/>
                </a:cubicBezTo>
                <a:cubicBezTo>
                  <a:pt x="114" y="269"/>
                  <a:pt x="114" y="269"/>
                  <a:pt x="114" y="269"/>
                </a:cubicBezTo>
                <a:cubicBezTo>
                  <a:pt x="112" y="279"/>
                  <a:pt x="111" y="289"/>
                  <a:pt x="111" y="289"/>
                </a:cubicBezTo>
                <a:cubicBezTo>
                  <a:pt x="133" y="297"/>
                  <a:pt x="133" y="297"/>
                  <a:pt x="133" y="297"/>
                </a:cubicBezTo>
                <a:cubicBezTo>
                  <a:pt x="132" y="317"/>
                  <a:pt x="132" y="317"/>
                  <a:pt x="132" y="317"/>
                </a:cubicBezTo>
                <a:cubicBezTo>
                  <a:pt x="131" y="320"/>
                  <a:pt x="130" y="323"/>
                  <a:pt x="130" y="328"/>
                </a:cubicBezTo>
                <a:cubicBezTo>
                  <a:pt x="73" y="328"/>
                  <a:pt x="73" y="328"/>
                  <a:pt x="73" y="328"/>
                </a:cubicBezTo>
                <a:cubicBezTo>
                  <a:pt x="72" y="433"/>
                  <a:pt x="72" y="433"/>
                  <a:pt x="72" y="433"/>
                </a:cubicBezTo>
                <a:cubicBezTo>
                  <a:pt x="80" y="433"/>
                  <a:pt x="80" y="433"/>
                  <a:pt x="80" y="433"/>
                </a:cubicBezTo>
                <a:cubicBezTo>
                  <a:pt x="80" y="436"/>
                  <a:pt x="80" y="436"/>
                  <a:pt x="80" y="436"/>
                </a:cubicBezTo>
                <a:cubicBezTo>
                  <a:pt x="98" y="436"/>
                  <a:pt x="98" y="436"/>
                  <a:pt x="98" y="436"/>
                </a:cubicBezTo>
                <a:cubicBezTo>
                  <a:pt x="98" y="433"/>
                  <a:pt x="98" y="433"/>
                  <a:pt x="98" y="433"/>
                </a:cubicBezTo>
                <a:cubicBezTo>
                  <a:pt x="115" y="433"/>
                  <a:pt x="115" y="433"/>
                  <a:pt x="115" y="433"/>
                </a:cubicBezTo>
                <a:cubicBezTo>
                  <a:pt x="86" y="503"/>
                  <a:pt x="86" y="503"/>
                  <a:pt x="86" y="503"/>
                </a:cubicBezTo>
                <a:cubicBezTo>
                  <a:pt x="87" y="506"/>
                  <a:pt x="87" y="506"/>
                  <a:pt x="87" y="506"/>
                </a:cubicBezTo>
                <a:cubicBezTo>
                  <a:pt x="89" y="507"/>
                  <a:pt x="78" y="519"/>
                  <a:pt x="80" y="522"/>
                </a:cubicBezTo>
                <a:cubicBezTo>
                  <a:pt x="83" y="525"/>
                  <a:pt x="87" y="528"/>
                  <a:pt x="92" y="531"/>
                </a:cubicBezTo>
                <a:cubicBezTo>
                  <a:pt x="92" y="531"/>
                  <a:pt x="92" y="531"/>
                  <a:pt x="92" y="531"/>
                </a:cubicBezTo>
                <a:cubicBezTo>
                  <a:pt x="93" y="531"/>
                  <a:pt x="94" y="531"/>
                  <a:pt x="95" y="531"/>
                </a:cubicBezTo>
                <a:cubicBezTo>
                  <a:pt x="95" y="530"/>
                  <a:pt x="96" y="530"/>
                  <a:pt x="97" y="530"/>
                </a:cubicBezTo>
                <a:cubicBezTo>
                  <a:pt x="97" y="530"/>
                  <a:pt x="97" y="530"/>
                  <a:pt x="97" y="530"/>
                </a:cubicBezTo>
                <a:cubicBezTo>
                  <a:pt x="99" y="531"/>
                  <a:pt x="98" y="535"/>
                  <a:pt x="99" y="535"/>
                </a:cubicBezTo>
                <a:cubicBezTo>
                  <a:pt x="104" y="538"/>
                  <a:pt x="109" y="541"/>
                  <a:pt x="114" y="543"/>
                </a:cubicBezTo>
                <a:cubicBezTo>
                  <a:pt x="114" y="546"/>
                  <a:pt x="114" y="549"/>
                  <a:pt x="114" y="551"/>
                </a:cubicBezTo>
                <a:cubicBezTo>
                  <a:pt x="76" y="553"/>
                  <a:pt x="38" y="556"/>
                  <a:pt x="0" y="560"/>
                </a:cubicBezTo>
                <a:cubicBezTo>
                  <a:pt x="0" y="652"/>
                  <a:pt x="0" y="652"/>
                  <a:pt x="0" y="652"/>
                </a:cubicBezTo>
                <a:cubicBezTo>
                  <a:pt x="79" y="650"/>
                  <a:pt x="167" y="648"/>
                  <a:pt x="258" y="648"/>
                </a:cubicBezTo>
                <a:cubicBezTo>
                  <a:pt x="400" y="648"/>
                  <a:pt x="551" y="653"/>
                  <a:pt x="686" y="673"/>
                </a:cubicBezTo>
                <a:cubicBezTo>
                  <a:pt x="686" y="616"/>
                  <a:pt x="686" y="560"/>
                  <a:pt x="685" y="504"/>
                </a:cubicBezTo>
                <a:cubicBezTo>
                  <a:pt x="700" y="506"/>
                  <a:pt x="712" y="509"/>
                  <a:pt x="721" y="512"/>
                </a:cubicBezTo>
                <a:cubicBezTo>
                  <a:pt x="721" y="436"/>
                  <a:pt x="721" y="359"/>
                  <a:pt x="721" y="269"/>
                </a:cubicBezTo>
                <a:cubicBezTo>
                  <a:pt x="708" y="219"/>
                  <a:pt x="460" y="218"/>
                  <a:pt x="460" y="218"/>
                </a:cubicBezTo>
                <a:cubicBezTo>
                  <a:pt x="460" y="247"/>
                  <a:pt x="460" y="272"/>
                  <a:pt x="460" y="301"/>
                </a:cubicBezTo>
                <a:cubicBezTo>
                  <a:pt x="460" y="301"/>
                  <a:pt x="398" y="295"/>
                  <a:pt x="345" y="293"/>
                </a:cubicBezTo>
                <a:cubicBezTo>
                  <a:pt x="345" y="322"/>
                  <a:pt x="345" y="346"/>
                  <a:pt x="345" y="375"/>
                </a:cubicBezTo>
                <a:cubicBezTo>
                  <a:pt x="289" y="375"/>
                  <a:pt x="289" y="375"/>
                  <a:pt x="289" y="375"/>
                </a:cubicBezTo>
                <a:cubicBezTo>
                  <a:pt x="302" y="308"/>
                  <a:pt x="302" y="308"/>
                  <a:pt x="302" y="308"/>
                </a:cubicBezTo>
                <a:cubicBezTo>
                  <a:pt x="305" y="288"/>
                  <a:pt x="292" y="281"/>
                  <a:pt x="292" y="281"/>
                </a:cubicBezTo>
                <a:cubicBezTo>
                  <a:pt x="286" y="275"/>
                  <a:pt x="227" y="252"/>
                  <a:pt x="227" y="252"/>
                </a:cubicBezTo>
                <a:cubicBezTo>
                  <a:pt x="227" y="252"/>
                  <a:pt x="225" y="242"/>
                  <a:pt x="223" y="230"/>
                </a:cubicBezTo>
                <a:cubicBezTo>
                  <a:pt x="266" y="242"/>
                  <a:pt x="266" y="242"/>
                  <a:pt x="266" y="242"/>
                </a:cubicBezTo>
                <a:cubicBezTo>
                  <a:pt x="267" y="239"/>
                  <a:pt x="267" y="239"/>
                  <a:pt x="267" y="239"/>
                </a:cubicBezTo>
                <a:cubicBezTo>
                  <a:pt x="268" y="239"/>
                  <a:pt x="268" y="240"/>
                  <a:pt x="268" y="240"/>
                </a:cubicBezTo>
                <a:cubicBezTo>
                  <a:pt x="271" y="242"/>
                  <a:pt x="274" y="244"/>
                  <a:pt x="277" y="248"/>
                </a:cubicBezTo>
                <a:cubicBezTo>
                  <a:pt x="279" y="250"/>
                  <a:pt x="282" y="250"/>
                  <a:pt x="285" y="250"/>
                </a:cubicBezTo>
                <a:cubicBezTo>
                  <a:pt x="289" y="250"/>
                  <a:pt x="293" y="249"/>
                  <a:pt x="295" y="249"/>
                </a:cubicBezTo>
                <a:cubicBezTo>
                  <a:pt x="298" y="249"/>
                  <a:pt x="299" y="249"/>
                  <a:pt x="300" y="246"/>
                </a:cubicBezTo>
                <a:cubicBezTo>
                  <a:pt x="300" y="244"/>
                  <a:pt x="305" y="242"/>
                  <a:pt x="305" y="239"/>
                </a:cubicBezTo>
                <a:cubicBezTo>
                  <a:pt x="305" y="237"/>
                  <a:pt x="306" y="233"/>
                  <a:pt x="307" y="231"/>
                </a:cubicBezTo>
                <a:cubicBezTo>
                  <a:pt x="307" y="229"/>
                  <a:pt x="308" y="226"/>
                  <a:pt x="306" y="224"/>
                </a:cubicBezTo>
                <a:cubicBezTo>
                  <a:pt x="303" y="222"/>
                  <a:pt x="296" y="222"/>
                  <a:pt x="296" y="222"/>
                </a:cubicBezTo>
                <a:cubicBezTo>
                  <a:pt x="296" y="222"/>
                  <a:pt x="296" y="222"/>
                  <a:pt x="296" y="219"/>
                </a:cubicBezTo>
                <a:cubicBezTo>
                  <a:pt x="296" y="218"/>
                  <a:pt x="295" y="217"/>
                  <a:pt x="293" y="217"/>
                </a:cubicBezTo>
                <a:cubicBezTo>
                  <a:pt x="291" y="217"/>
                  <a:pt x="289" y="218"/>
                  <a:pt x="285" y="218"/>
                </a:cubicBezTo>
                <a:cubicBezTo>
                  <a:pt x="280" y="219"/>
                  <a:pt x="276" y="220"/>
                  <a:pt x="275" y="221"/>
                </a:cubicBezTo>
                <a:cubicBezTo>
                  <a:pt x="277" y="217"/>
                  <a:pt x="277" y="217"/>
                  <a:pt x="277" y="217"/>
                </a:cubicBezTo>
                <a:cubicBezTo>
                  <a:pt x="218" y="196"/>
                  <a:pt x="218" y="196"/>
                  <a:pt x="218" y="196"/>
                </a:cubicBezTo>
                <a:cubicBezTo>
                  <a:pt x="218" y="191"/>
                  <a:pt x="217" y="187"/>
                  <a:pt x="217" y="184"/>
                </a:cubicBezTo>
                <a:cubicBezTo>
                  <a:pt x="215" y="169"/>
                  <a:pt x="206" y="143"/>
                  <a:pt x="201" y="135"/>
                </a:cubicBezTo>
                <a:cubicBezTo>
                  <a:pt x="196" y="127"/>
                  <a:pt x="191" y="113"/>
                  <a:pt x="191" y="113"/>
                </a:cubicBezTo>
                <a:cubicBezTo>
                  <a:pt x="191" y="113"/>
                  <a:pt x="194" y="103"/>
                  <a:pt x="192" y="96"/>
                </a:cubicBezTo>
                <a:cubicBezTo>
                  <a:pt x="191" y="90"/>
                  <a:pt x="182" y="87"/>
                  <a:pt x="182" y="87"/>
                </a:cubicBezTo>
                <a:cubicBezTo>
                  <a:pt x="184" y="77"/>
                  <a:pt x="184" y="77"/>
                  <a:pt x="184" y="77"/>
                </a:cubicBezTo>
                <a:cubicBezTo>
                  <a:pt x="186" y="78"/>
                  <a:pt x="187" y="79"/>
                  <a:pt x="189" y="79"/>
                </a:cubicBezTo>
                <a:cubicBezTo>
                  <a:pt x="192" y="79"/>
                  <a:pt x="192" y="78"/>
                  <a:pt x="194" y="78"/>
                </a:cubicBezTo>
                <a:cubicBezTo>
                  <a:pt x="195" y="77"/>
                  <a:pt x="197" y="77"/>
                  <a:pt x="197" y="74"/>
                </a:cubicBezTo>
                <a:cubicBezTo>
                  <a:pt x="196" y="72"/>
                  <a:pt x="197" y="71"/>
                  <a:pt x="197" y="69"/>
                </a:cubicBezTo>
                <a:cubicBezTo>
                  <a:pt x="196" y="67"/>
                  <a:pt x="197" y="66"/>
                  <a:pt x="198" y="63"/>
                </a:cubicBezTo>
                <a:cubicBezTo>
                  <a:pt x="198" y="61"/>
                  <a:pt x="198" y="58"/>
                  <a:pt x="198" y="58"/>
                </a:cubicBezTo>
                <a:cubicBezTo>
                  <a:pt x="198" y="58"/>
                  <a:pt x="198" y="56"/>
                  <a:pt x="198" y="55"/>
                </a:cubicBezTo>
                <a:cubicBezTo>
                  <a:pt x="197" y="54"/>
                  <a:pt x="197" y="49"/>
                  <a:pt x="197" y="49"/>
                </a:cubicBezTo>
                <a:cubicBezTo>
                  <a:pt x="197" y="49"/>
                  <a:pt x="198" y="48"/>
                  <a:pt x="200" y="45"/>
                </a:cubicBezTo>
                <a:cubicBezTo>
                  <a:pt x="202" y="43"/>
                  <a:pt x="200" y="41"/>
                  <a:pt x="200" y="41"/>
                </a:cubicBezTo>
                <a:cubicBezTo>
                  <a:pt x="198" y="40"/>
                  <a:pt x="195" y="37"/>
                  <a:pt x="195" y="37"/>
                </a:cubicBezTo>
                <a:cubicBezTo>
                  <a:pt x="195" y="37"/>
                  <a:pt x="197" y="32"/>
                  <a:pt x="197" y="30"/>
                </a:cubicBezTo>
                <a:cubicBezTo>
                  <a:pt x="197" y="28"/>
                  <a:pt x="195" y="27"/>
                  <a:pt x="195" y="26"/>
                </a:cubicBezTo>
                <a:cubicBezTo>
                  <a:pt x="194" y="26"/>
                  <a:pt x="192" y="22"/>
                  <a:pt x="191" y="18"/>
                </a:cubicBezTo>
                <a:cubicBezTo>
                  <a:pt x="190" y="15"/>
                  <a:pt x="183" y="10"/>
                  <a:pt x="183" y="10"/>
                </a:cubicBezTo>
                <a:cubicBezTo>
                  <a:pt x="185" y="5"/>
                  <a:pt x="184" y="0"/>
                  <a:pt x="174" y="0"/>
                </a:cubicBezTo>
              </a:path>
            </a:pathLst>
          </a:custGeom>
          <a:solidFill>
            <a:srgbClr val="018E9D">
              <a:alpha val="17000"/>
            </a:srgbClr>
          </a:solidFill>
          <a:ln>
            <a:noFill/>
          </a:ln>
        </p:spPr>
        <p:txBody>
          <a:bodyPr vert="horz" wrap="square" lIns="91440" tIns="45720" rIns="91440" bIns="45720" numCol="1" anchor="t" anchorCtr="0" compatLnSpc="1"/>
          <a:lstStyle/>
          <a:p>
            <a:endParaRPr lang="zh-CN" altLang="en-US"/>
          </a:p>
        </p:txBody>
      </p:sp>
      <p:grpSp>
        <p:nvGrpSpPr>
          <p:cNvPr id="463" name="组合 462"/>
          <p:cNvGrpSpPr/>
          <p:nvPr/>
        </p:nvGrpSpPr>
        <p:grpSpPr>
          <a:xfrm>
            <a:off x="5427607" y="3472543"/>
            <a:ext cx="803981" cy="803982"/>
            <a:chOff x="3322712" y="1834847"/>
            <a:chExt cx="1294820" cy="1294821"/>
          </a:xfrm>
        </p:grpSpPr>
        <p:grpSp>
          <p:nvGrpSpPr>
            <p:cNvPr id="464" name="组合 463"/>
            <p:cNvGrpSpPr/>
            <p:nvPr/>
          </p:nvGrpSpPr>
          <p:grpSpPr>
            <a:xfrm>
              <a:off x="3322712" y="1834847"/>
              <a:ext cx="1294820" cy="1294821"/>
              <a:chOff x="882850" y="2007394"/>
              <a:chExt cx="1135063" cy="1135063"/>
            </a:xfrm>
            <a:effectLst>
              <a:outerShdw blurRad="139700" dist="38100" dir="8100000" algn="tr" rotWithShape="0">
                <a:prstClr val="black">
                  <a:alpha val="40000"/>
                </a:prstClr>
              </a:outerShdw>
            </a:effectLst>
          </p:grpSpPr>
          <p:sp>
            <p:nvSpPr>
              <p:cNvPr id="466" name="任意多边形 465"/>
              <p:cNvSpPr/>
              <p:nvPr/>
            </p:nvSpPr>
            <p:spPr bwMode="auto">
              <a:xfrm>
                <a:off x="882850" y="2007394"/>
                <a:ext cx="1135063" cy="1135063"/>
              </a:xfrm>
              <a:custGeom>
                <a:avLst/>
                <a:gdLst>
                  <a:gd name="connsiteX0" fmla="*/ 549124 w 1135063"/>
                  <a:gd name="connsiteY0" fmla="*/ 0 h 1135063"/>
                  <a:gd name="connsiteX1" fmla="*/ 590701 w 1135063"/>
                  <a:gd name="connsiteY1" fmla="*/ 0 h 1135063"/>
                  <a:gd name="connsiteX2" fmla="*/ 609600 w 1135063"/>
                  <a:gd name="connsiteY2" fmla="*/ 18851 h 1135063"/>
                  <a:gd name="connsiteX3" fmla="*/ 609600 w 1135063"/>
                  <a:gd name="connsiteY3" fmla="*/ 66805 h 1135063"/>
                  <a:gd name="connsiteX4" fmla="*/ 609600 w 1135063"/>
                  <a:gd name="connsiteY4" fmla="*/ 75860 h 1135063"/>
                  <a:gd name="connsiteX5" fmla="*/ 659128 w 1135063"/>
                  <a:gd name="connsiteY5" fmla="*/ 80876 h 1135063"/>
                  <a:gd name="connsiteX6" fmla="*/ 664516 w 1135063"/>
                  <a:gd name="connsiteY6" fmla="*/ 61112 h 1135063"/>
                  <a:gd name="connsiteX7" fmla="*/ 674041 w 1135063"/>
                  <a:gd name="connsiteY7" fmla="*/ 26172 h 1135063"/>
                  <a:gd name="connsiteX8" fmla="*/ 696619 w 1135063"/>
                  <a:gd name="connsiteY8" fmla="*/ 14878 h 1135063"/>
                  <a:gd name="connsiteX9" fmla="*/ 734248 w 1135063"/>
                  <a:gd name="connsiteY9" fmla="*/ 26172 h 1135063"/>
                  <a:gd name="connsiteX10" fmla="*/ 749300 w 1135063"/>
                  <a:gd name="connsiteY10" fmla="*/ 48759 h 1135063"/>
                  <a:gd name="connsiteX11" fmla="*/ 736247 w 1135063"/>
                  <a:gd name="connsiteY11" fmla="*/ 94465 h 1135063"/>
                  <a:gd name="connsiteX12" fmla="*/ 733932 w 1135063"/>
                  <a:gd name="connsiteY12" fmla="*/ 102573 h 1135063"/>
                  <a:gd name="connsiteX13" fmla="*/ 760901 w 1135063"/>
                  <a:gd name="connsiteY13" fmla="*/ 110985 h 1135063"/>
                  <a:gd name="connsiteX14" fmla="*/ 780827 w 1135063"/>
                  <a:gd name="connsiteY14" fmla="*/ 121852 h 1135063"/>
                  <a:gd name="connsiteX15" fmla="*/ 792346 w 1135063"/>
                  <a:gd name="connsiteY15" fmla="*/ 102100 h 1135063"/>
                  <a:gd name="connsiteX16" fmla="*/ 810072 w 1135063"/>
                  <a:gd name="connsiteY16" fmla="*/ 71702 h 1135063"/>
                  <a:gd name="connsiteX17" fmla="*/ 820100 w 1135063"/>
                  <a:gd name="connsiteY17" fmla="*/ 64117 h 1135063"/>
                  <a:gd name="connsiteX18" fmla="*/ 832992 w 1135063"/>
                  <a:gd name="connsiteY18" fmla="*/ 67910 h 1135063"/>
                  <a:gd name="connsiteX19" fmla="*/ 871191 w 1135063"/>
                  <a:gd name="connsiteY19" fmla="*/ 86871 h 1135063"/>
                  <a:gd name="connsiteX20" fmla="*/ 878831 w 1135063"/>
                  <a:gd name="connsiteY20" fmla="*/ 113418 h 1135063"/>
                  <a:gd name="connsiteX21" fmla="*/ 854539 w 1135063"/>
                  <a:gd name="connsiteY21" fmla="*/ 155075 h 1135063"/>
                  <a:gd name="connsiteX22" fmla="*/ 850842 w 1135063"/>
                  <a:gd name="connsiteY22" fmla="*/ 161414 h 1135063"/>
                  <a:gd name="connsiteX23" fmla="*/ 888409 w 1135063"/>
                  <a:gd name="connsiteY23" fmla="*/ 192557 h 1135063"/>
                  <a:gd name="connsiteX24" fmla="*/ 903961 w 1135063"/>
                  <a:gd name="connsiteY24" fmla="*/ 175967 h 1135063"/>
                  <a:gd name="connsiteX25" fmla="*/ 927894 w 1135063"/>
                  <a:gd name="connsiteY25" fmla="*/ 150439 h 1135063"/>
                  <a:gd name="connsiteX26" fmla="*/ 941131 w 1135063"/>
                  <a:gd name="connsiteY26" fmla="*/ 144766 h 1135063"/>
                  <a:gd name="connsiteX27" fmla="*/ 954368 w 1135063"/>
                  <a:gd name="connsiteY27" fmla="*/ 150439 h 1135063"/>
                  <a:gd name="connsiteX28" fmla="*/ 984624 w 1135063"/>
                  <a:gd name="connsiteY28" fmla="*/ 180695 h 1135063"/>
                  <a:gd name="connsiteX29" fmla="*/ 984624 w 1135063"/>
                  <a:gd name="connsiteY29" fmla="*/ 207169 h 1135063"/>
                  <a:gd name="connsiteX30" fmla="*/ 949641 w 1135063"/>
                  <a:gd name="connsiteY30" fmla="*/ 242152 h 1135063"/>
                  <a:gd name="connsiteX31" fmla="*/ 943937 w 1135063"/>
                  <a:gd name="connsiteY31" fmla="*/ 247856 h 1135063"/>
                  <a:gd name="connsiteX32" fmla="*/ 975873 w 1135063"/>
                  <a:gd name="connsiteY32" fmla="*/ 286745 h 1135063"/>
                  <a:gd name="connsiteX33" fmla="*/ 991247 w 1135063"/>
                  <a:gd name="connsiteY33" fmla="*/ 277780 h 1135063"/>
                  <a:gd name="connsiteX34" fmla="*/ 1021645 w 1135063"/>
                  <a:gd name="connsiteY34" fmla="*/ 260053 h 1135063"/>
                  <a:gd name="connsiteX35" fmla="*/ 1037763 w 1135063"/>
                  <a:gd name="connsiteY35" fmla="*/ 256233 h 1135063"/>
                  <a:gd name="connsiteX36" fmla="*/ 1048192 w 1135063"/>
                  <a:gd name="connsiteY36" fmla="*/ 263873 h 1135063"/>
                  <a:gd name="connsiteX37" fmla="*/ 1070946 w 1135063"/>
                  <a:gd name="connsiteY37" fmla="*/ 302072 h 1135063"/>
                  <a:gd name="connsiteX38" fmla="*/ 1063361 w 1135063"/>
                  <a:gd name="connsiteY38" fmla="*/ 328812 h 1135063"/>
                  <a:gd name="connsiteX39" fmla="*/ 1021704 w 1135063"/>
                  <a:gd name="connsiteY39" fmla="*/ 353104 h 1135063"/>
                  <a:gd name="connsiteX40" fmla="*/ 1015515 w 1135063"/>
                  <a:gd name="connsiteY40" fmla="*/ 356713 h 1135063"/>
                  <a:gd name="connsiteX41" fmla="*/ 1027442 w 1135063"/>
                  <a:gd name="connsiteY41" fmla="*/ 378793 h 1135063"/>
                  <a:gd name="connsiteX42" fmla="*/ 1034194 w 1135063"/>
                  <a:gd name="connsiteY42" fmla="*/ 400645 h 1135063"/>
                  <a:gd name="connsiteX43" fmla="*/ 1052952 w 1135063"/>
                  <a:gd name="connsiteY43" fmla="*/ 395288 h 1135063"/>
                  <a:gd name="connsiteX44" fmla="*/ 1086305 w 1135063"/>
                  <a:gd name="connsiteY44" fmla="*/ 385763 h 1135063"/>
                  <a:gd name="connsiteX45" fmla="*/ 1108893 w 1135063"/>
                  <a:gd name="connsiteY45" fmla="*/ 400815 h 1135063"/>
                  <a:gd name="connsiteX46" fmla="*/ 1120186 w 1135063"/>
                  <a:gd name="connsiteY46" fmla="*/ 442207 h 1135063"/>
                  <a:gd name="connsiteX47" fmla="*/ 1108893 w 1135063"/>
                  <a:gd name="connsiteY47" fmla="*/ 464785 h 1135063"/>
                  <a:gd name="connsiteX48" fmla="*/ 1061011 w 1135063"/>
                  <a:gd name="connsiteY48" fmla="*/ 475662 h 1135063"/>
                  <a:gd name="connsiteX49" fmla="*/ 1056960 w 1135063"/>
                  <a:gd name="connsiteY49" fmla="*/ 476583 h 1135063"/>
                  <a:gd name="connsiteX50" fmla="*/ 1062342 w 1135063"/>
                  <a:gd name="connsiteY50" fmla="*/ 530225 h 1135063"/>
                  <a:gd name="connsiteX51" fmla="*/ 1081218 w 1135063"/>
                  <a:gd name="connsiteY51" fmla="*/ 530225 h 1135063"/>
                  <a:gd name="connsiteX52" fmla="*/ 1116212 w 1135063"/>
                  <a:gd name="connsiteY52" fmla="*/ 530225 h 1135063"/>
                  <a:gd name="connsiteX53" fmla="*/ 1135063 w 1135063"/>
                  <a:gd name="connsiteY53" fmla="*/ 545147 h 1135063"/>
                  <a:gd name="connsiteX54" fmla="*/ 1135063 w 1135063"/>
                  <a:gd name="connsiteY54" fmla="*/ 589915 h 1135063"/>
                  <a:gd name="connsiteX55" fmla="*/ 1116212 w 1135063"/>
                  <a:gd name="connsiteY55" fmla="*/ 604838 h 1135063"/>
                  <a:gd name="connsiteX56" fmla="*/ 1068258 w 1135063"/>
                  <a:gd name="connsiteY56" fmla="*/ 604838 h 1135063"/>
                  <a:gd name="connsiteX57" fmla="*/ 1063776 w 1135063"/>
                  <a:gd name="connsiteY57" fmla="*/ 604838 h 1135063"/>
                  <a:gd name="connsiteX58" fmla="*/ 1058501 w 1135063"/>
                  <a:gd name="connsiteY58" fmla="*/ 657417 h 1135063"/>
                  <a:gd name="connsiteX59" fmla="*/ 1073952 w 1135063"/>
                  <a:gd name="connsiteY59" fmla="*/ 660982 h 1135063"/>
                  <a:gd name="connsiteX60" fmla="*/ 1108893 w 1135063"/>
                  <a:gd name="connsiteY60" fmla="*/ 669044 h 1135063"/>
                  <a:gd name="connsiteX61" fmla="*/ 1120186 w 1135063"/>
                  <a:gd name="connsiteY61" fmla="*/ 691974 h 1135063"/>
                  <a:gd name="connsiteX62" fmla="*/ 1108893 w 1135063"/>
                  <a:gd name="connsiteY62" fmla="*/ 734014 h 1135063"/>
                  <a:gd name="connsiteX63" fmla="*/ 1086305 w 1135063"/>
                  <a:gd name="connsiteY63" fmla="*/ 749301 h 1135063"/>
                  <a:gd name="connsiteX64" fmla="*/ 1040599 w 1135063"/>
                  <a:gd name="connsiteY64" fmla="*/ 736044 h 1135063"/>
                  <a:gd name="connsiteX65" fmla="*/ 1038311 w 1135063"/>
                  <a:gd name="connsiteY65" fmla="*/ 735380 h 1135063"/>
                  <a:gd name="connsiteX66" fmla="*/ 1027442 w 1135063"/>
                  <a:gd name="connsiteY66" fmla="*/ 770559 h 1135063"/>
                  <a:gd name="connsiteX67" fmla="*/ 1021499 w 1135063"/>
                  <a:gd name="connsiteY67" fmla="*/ 781561 h 1135063"/>
                  <a:gd name="connsiteX68" fmla="*/ 1032963 w 1135063"/>
                  <a:gd name="connsiteY68" fmla="*/ 788160 h 1135063"/>
                  <a:gd name="connsiteX69" fmla="*/ 1063361 w 1135063"/>
                  <a:gd name="connsiteY69" fmla="*/ 805657 h 1135063"/>
                  <a:gd name="connsiteX70" fmla="*/ 1070946 w 1135063"/>
                  <a:gd name="connsiteY70" fmla="*/ 832049 h 1135063"/>
                  <a:gd name="connsiteX71" fmla="*/ 1048192 w 1135063"/>
                  <a:gd name="connsiteY71" fmla="*/ 869752 h 1135063"/>
                  <a:gd name="connsiteX72" fmla="*/ 1021645 w 1135063"/>
                  <a:gd name="connsiteY72" fmla="*/ 873523 h 1135063"/>
                  <a:gd name="connsiteX73" fmla="*/ 983638 w 1135063"/>
                  <a:gd name="connsiteY73" fmla="*/ 851646 h 1135063"/>
                  <a:gd name="connsiteX74" fmla="*/ 981264 w 1135063"/>
                  <a:gd name="connsiteY74" fmla="*/ 856041 h 1135063"/>
                  <a:gd name="connsiteX75" fmla="*/ 950926 w 1135063"/>
                  <a:gd name="connsiteY75" fmla="*/ 892986 h 1135063"/>
                  <a:gd name="connsiteX76" fmla="*/ 959096 w 1135063"/>
                  <a:gd name="connsiteY76" fmla="*/ 901257 h 1135063"/>
                  <a:gd name="connsiteX77" fmla="*/ 984624 w 1135063"/>
                  <a:gd name="connsiteY77" fmla="*/ 927101 h 1135063"/>
                  <a:gd name="connsiteX78" fmla="*/ 984624 w 1135063"/>
                  <a:gd name="connsiteY78" fmla="*/ 953901 h 1135063"/>
                  <a:gd name="connsiteX79" fmla="*/ 954368 w 1135063"/>
                  <a:gd name="connsiteY79" fmla="*/ 984531 h 1135063"/>
                  <a:gd name="connsiteX80" fmla="*/ 927894 w 1135063"/>
                  <a:gd name="connsiteY80" fmla="*/ 984531 h 1135063"/>
                  <a:gd name="connsiteX81" fmla="*/ 896216 w 1135063"/>
                  <a:gd name="connsiteY81" fmla="*/ 950323 h 1135063"/>
                  <a:gd name="connsiteX82" fmla="*/ 856459 w 1135063"/>
                  <a:gd name="connsiteY82" fmla="*/ 983281 h 1135063"/>
                  <a:gd name="connsiteX83" fmla="*/ 861104 w 1135063"/>
                  <a:gd name="connsiteY83" fmla="*/ 991247 h 1135063"/>
                  <a:gd name="connsiteX84" fmla="*/ 878831 w 1135063"/>
                  <a:gd name="connsiteY84" fmla="*/ 1021645 h 1135063"/>
                  <a:gd name="connsiteX85" fmla="*/ 871191 w 1135063"/>
                  <a:gd name="connsiteY85" fmla="*/ 1048192 h 1135063"/>
                  <a:gd name="connsiteX86" fmla="*/ 832992 w 1135063"/>
                  <a:gd name="connsiteY86" fmla="*/ 1067153 h 1135063"/>
                  <a:gd name="connsiteX87" fmla="*/ 810072 w 1135063"/>
                  <a:gd name="connsiteY87" fmla="*/ 1063361 h 1135063"/>
                  <a:gd name="connsiteX88" fmla="*/ 787149 w 1135063"/>
                  <a:gd name="connsiteY88" fmla="*/ 1024053 h 1135063"/>
                  <a:gd name="connsiteX89" fmla="*/ 760901 w 1135063"/>
                  <a:gd name="connsiteY89" fmla="*/ 1038367 h 1135063"/>
                  <a:gd name="connsiteX90" fmla="*/ 737678 w 1135063"/>
                  <a:gd name="connsiteY90" fmla="*/ 1045610 h 1135063"/>
                  <a:gd name="connsiteX91" fmla="*/ 739775 w 1135063"/>
                  <a:gd name="connsiteY91" fmla="*/ 1052952 h 1135063"/>
                  <a:gd name="connsiteX92" fmla="*/ 749300 w 1135063"/>
                  <a:gd name="connsiteY92" fmla="*/ 1086305 h 1135063"/>
                  <a:gd name="connsiteX93" fmla="*/ 734248 w 1135063"/>
                  <a:gd name="connsiteY93" fmla="*/ 1108893 h 1135063"/>
                  <a:gd name="connsiteX94" fmla="*/ 696619 w 1135063"/>
                  <a:gd name="connsiteY94" fmla="*/ 1120186 h 1135063"/>
                  <a:gd name="connsiteX95" fmla="*/ 674041 w 1135063"/>
                  <a:gd name="connsiteY95" fmla="*/ 1108893 h 1135063"/>
                  <a:gd name="connsiteX96" fmla="*/ 666588 w 1135063"/>
                  <a:gd name="connsiteY96" fmla="*/ 1081555 h 1135063"/>
                  <a:gd name="connsiteX97" fmla="*/ 662918 w 1135063"/>
                  <a:gd name="connsiteY97" fmla="*/ 1068092 h 1135063"/>
                  <a:gd name="connsiteX98" fmla="*/ 609600 w 1135063"/>
                  <a:gd name="connsiteY98" fmla="*/ 1073492 h 1135063"/>
                  <a:gd name="connsiteX99" fmla="*/ 609600 w 1135063"/>
                  <a:gd name="connsiteY99" fmla="*/ 1081218 h 1135063"/>
                  <a:gd name="connsiteX100" fmla="*/ 609600 w 1135063"/>
                  <a:gd name="connsiteY100" fmla="*/ 1116212 h 1135063"/>
                  <a:gd name="connsiteX101" fmla="*/ 590701 w 1135063"/>
                  <a:gd name="connsiteY101" fmla="*/ 1135063 h 1135063"/>
                  <a:gd name="connsiteX102" fmla="*/ 549124 w 1135063"/>
                  <a:gd name="connsiteY102" fmla="*/ 1135063 h 1135063"/>
                  <a:gd name="connsiteX103" fmla="*/ 530225 w 1135063"/>
                  <a:gd name="connsiteY103" fmla="*/ 1116212 h 1135063"/>
                  <a:gd name="connsiteX104" fmla="*/ 530225 w 1135063"/>
                  <a:gd name="connsiteY104" fmla="*/ 1088833 h 1135063"/>
                  <a:gd name="connsiteX105" fmla="*/ 530225 w 1135063"/>
                  <a:gd name="connsiteY105" fmla="*/ 1074296 h 1135063"/>
                  <a:gd name="connsiteX106" fmla="*/ 475286 w 1135063"/>
                  <a:gd name="connsiteY106" fmla="*/ 1068732 h 1135063"/>
                  <a:gd name="connsiteX107" fmla="*/ 474082 w 1135063"/>
                  <a:gd name="connsiteY107" fmla="*/ 1073952 h 1135063"/>
                  <a:gd name="connsiteX108" fmla="*/ 466020 w 1135063"/>
                  <a:gd name="connsiteY108" fmla="*/ 1108893 h 1135063"/>
                  <a:gd name="connsiteX109" fmla="*/ 443090 w 1135063"/>
                  <a:gd name="connsiteY109" fmla="*/ 1120186 h 1135063"/>
                  <a:gd name="connsiteX110" fmla="*/ 401050 w 1135063"/>
                  <a:gd name="connsiteY110" fmla="*/ 1108893 h 1135063"/>
                  <a:gd name="connsiteX111" fmla="*/ 389585 w 1135063"/>
                  <a:gd name="connsiteY111" fmla="*/ 1086305 h 1135063"/>
                  <a:gd name="connsiteX112" fmla="*/ 399056 w 1135063"/>
                  <a:gd name="connsiteY112" fmla="*/ 1047121 h 1135063"/>
                  <a:gd name="connsiteX113" fmla="*/ 370989 w 1135063"/>
                  <a:gd name="connsiteY113" fmla="*/ 1038367 h 1135063"/>
                  <a:gd name="connsiteX114" fmla="*/ 350290 w 1135063"/>
                  <a:gd name="connsiteY114" fmla="*/ 1027079 h 1135063"/>
                  <a:gd name="connsiteX115" fmla="*/ 346903 w 1135063"/>
                  <a:gd name="connsiteY115" fmla="*/ 1032963 h 1135063"/>
                  <a:gd name="connsiteX116" fmla="*/ 329406 w 1135063"/>
                  <a:gd name="connsiteY116" fmla="*/ 1063361 h 1135063"/>
                  <a:gd name="connsiteX117" fmla="*/ 303014 w 1135063"/>
                  <a:gd name="connsiteY117" fmla="*/ 1067153 h 1135063"/>
                  <a:gd name="connsiteX118" fmla="*/ 265311 w 1135063"/>
                  <a:gd name="connsiteY118" fmla="*/ 1048192 h 1135063"/>
                  <a:gd name="connsiteX119" fmla="*/ 261541 w 1135063"/>
                  <a:gd name="connsiteY119" fmla="*/ 1021645 h 1135063"/>
                  <a:gd name="connsiteX120" fmla="*/ 280976 w 1135063"/>
                  <a:gd name="connsiteY120" fmla="*/ 987878 h 1135063"/>
                  <a:gd name="connsiteX121" fmla="*/ 239213 w 1135063"/>
                  <a:gd name="connsiteY121" fmla="*/ 953257 h 1135063"/>
                  <a:gd name="connsiteX122" fmla="*/ 233874 w 1135063"/>
                  <a:gd name="connsiteY122" fmla="*/ 958687 h 1135063"/>
                  <a:gd name="connsiteX123" fmla="*/ 208462 w 1135063"/>
                  <a:gd name="connsiteY123" fmla="*/ 984531 h 1135063"/>
                  <a:gd name="connsiteX124" fmla="*/ 182110 w 1135063"/>
                  <a:gd name="connsiteY124" fmla="*/ 984531 h 1135063"/>
                  <a:gd name="connsiteX125" fmla="*/ 151992 w 1135063"/>
                  <a:gd name="connsiteY125" fmla="*/ 953901 h 1135063"/>
                  <a:gd name="connsiteX126" fmla="*/ 151992 w 1135063"/>
                  <a:gd name="connsiteY126" fmla="*/ 927101 h 1135063"/>
                  <a:gd name="connsiteX127" fmla="*/ 183045 w 1135063"/>
                  <a:gd name="connsiteY127" fmla="*/ 895520 h 1135063"/>
                  <a:gd name="connsiteX128" fmla="*/ 150627 w 1135063"/>
                  <a:gd name="connsiteY128" fmla="*/ 856041 h 1135063"/>
                  <a:gd name="connsiteX129" fmla="*/ 149005 w 1135063"/>
                  <a:gd name="connsiteY129" fmla="*/ 853039 h 1135063"/>
                  <a:gd name="connsiteX130" fmla="*/ 143816 w 1135063"/>
                  <a:gd name="connsiteY130" fmla="*/ 856026 h 1135063"/>
                  <a:gd name="connsiteX131" fmla="*/ 113418 w 1135063"/>
                  <a:gd name="connsiteY131" fmla="*/ 873523 h 1135063"/>
                  <a:gd name="connsiteX132" fmla="*/ 86871 w 1135063"/>
                  <a:gd name="connsiteY132" fmla="*/ 869752 h 1135063"/>
                  <a:gd name="connsiteX133" fmla="*/ 67910 w 1135063"/>
                  <a:gd name="connsiteY133" fmla="*/ 832049 h 1135063"/>
                  <a:gd name="connsiteX134" fmla="*/ 75494 w 1135063"/>
                  <a:gd name="connsiteY134" fmla="*/ 805657 h 1135063"/>
                  <a:gd name="connsiteX135" fmla="*/ 112043 w 1135063"/>
                  <a:gd name="connsiteY135" fmla="*/ 784620 h 1135063"/>
                  <a:gd name="connsiteX136" fmla="*/ 104448 w 1135063"/>
                  <a:gd name="connsiteY136" fmla="*/ 770559 h 1135063"/>
                  <a:gd name="connsiteX137" fmla="*/ 93971 w 1135063"/>
                  <a:gd name="connsiteY137" fmla="*/ 736648 h 1135063"/>
                  <a:gd name="connsiteX138" fmla="*/ 83699 w 1135063"/>
                  <a:gd name="connsiteY138" fmla="*/ 739627 h 1135063"/>
                  <a:gd name="connsiteX139" fmla="*/ 50346 w 1135063"/>
                  <a:gd name="connsiteY139" fmla="*/ 749301 h 1135063"/>
                  <a:gd name="connsiteX140" fmla="*/ 27759 w 1135063"/>
                  <a:gd name="connsiteY140" fmla="*/ 734014 h 1135063"/>
                  <a:gd name="connsiteX141" fmla="*/ 16465 w 1135063"/>
                  <a:gd name="connsiteY141" fmla="*/ 691974 h 1135063"/>
                  <a:gd name="connsiteX142" fmla="*/ 31523 w 1135063"/>
                  <a:gd name="connsiteY142" fmla="*/ 669044 h 1135063"/>
                  <a:gd name="connsiteX143" fmla="*/ 73537 w 1135063"/>
                  <a:gd name="connsiteY143" fmla="*/ 658888 h 1135063"/>
                  <a:gd name="connsiteX144" fmla="*/ 68114 w 1135063"/>
                  <a:gd name="connsiteY144" fmla="*/ 604838 h 1135063"/>
                  <a:gd name="connsiteX145" fmla="*/ 54553 w 1135063"/>
                  <a:gd name="connsiteY145" fmla="*/ 604838 h 1135063"/>
                  <a:gd name="connsiteX146" fmla="*/ 19100 w 1135063"/>
                  <a:gd name="connsiteY146" fmla="*/ 604838 h 1135063"/>
                  <a:gd name="connsiteX147" fmla="*/ 0 w 1135063"/>
                  <a:gd name="connsiteY147" fmla="*/ 589915 h 1135063"/>
                  <a:gd name="connsiteX148" fmla="*/ 0 w 1135063"/>
                  <a:gd name="connsiteY148" fmla="*/ 545147 h 1135063"/>
                  <a:gd name="connsiteX149" fmla="*/ 19100 w 1135063"/>
                  <a:gd name="connsiteY149" fmla="*/ 530225 h 1135063"/>
                  <a:gd name="connsiteX150" fmla="*/ 67684 w 1135063"/>
                  <a:gd name="connsiteY150" fmla="*/ 530225 h 1135063"/>
                  <a:gd name="connsiteX151" fmla="*/ 69548 w 1135063"/>
                  <a:gd name="connsiteY151" fmla="*/ 530225 h 1135063"/>
                  <a:gd name="connsiteX152" fmla="*/ 75073 w 1135063"/>
                  <a:gd name="connsiteY152" fmla="*/ 475150 h 1135063"/>
                  <a:gd name="connsiteX153" fmla="*/ 64876 w 1135063"/>
                  <a:gd name="connsiteY153" fmla="*/ 472723 h 1135063"/>
                  <a:gd name="connsiteX154" fmla="*/ 31523 w 1135063"/>
                  <a:gd name="connsiteY154" fmla="*/ 464785 h 1135063"/>
                  <a:gd name="connsiteX155" fmla="*/ 16465 w 1135063"/>
                  <a:gd name="connsiteY155" fmla="*/ 442207 h 1135063"/>
                  <a:gd name="connsiteX156" fmla="*/ 27759 w 1135063"/>
                  <a:gd name="connsiteY156" fmla="*/ 400815 h 1135063"/>
                  <a:gd name="connsiteX157" fmla="*/ 50346 w 1135063"/>
                  <a:gd name="connsiteY157" fmla="*/ 385763 h 1135063"/>
                  <a:gd name="connsiteX158" fmla="*/ 96052 w 1135063"/>
                  <a:gd name="connsiteY158" fmla="*/ 398816 h 1135063"/>
                  <a:gd name="connsiteX159" fmla="*/ 98082 w 1135063"/>
                  <a:gd name="connsiteY159" fmla="*/ 399396 h 1135063"/>
                  <a:gd name="connsiteX160" fmla="*/ 104448 w 1135063"/>
                  <a:gd name="connsiteY160" fmla="*/ 378793 h 1135063"/>
                  <a:gd name="connsiteX161" fmla="*/ 118044 w 1135063"/>
                  <a:gd name="connsiteY161" fmla="*/ 353625 h 1135063"/>
                  <a:gd name="connsiteX162" fmla="*/ 105892 w 1135063"/>
                  <a:gd name="connsiteY162" fmla="*/ 346539 h 1135063"/>
                  <a:gd name="connsiteX163" fmla="*/ 75494 w 1135063"/>
                  <a:gd name="connsiteY163" fmla="*/ 328812 h 1135063"/>
                  <a:gd name="connsiteX164" fmla="*/ 67910 w 1135063"/>
                  <a:gd name="connsiteY164" fmla="*/ 302072 h 1135063"/>
                  <a:gd name="connsiteX165" fmla="*/ 86871 w 1135063"/>
                  <a:gd name="connsiteY165" fmla="*/ 263873 h 1135063"/>
                  <a:gd name="connsiteX166" fmla="*/ 100145 w 1135063"/>
                  <a:gd name="connsiteY166" fmla="*/ 256233 h 1135063"/>
                  <a:gd name="connsiteX167" fmla="*/ 113418 w 1135063"/>
                  <a:gd name="connsiteY167" fmla="*/ 260053 h 1135063"/>
                  <a:gd name="connsiteX168" fmla="*/ 155075 w 1135063"/>
                  <a:gd name="connsiteY168" fmla="*/ 284345 h 1135063"/>
                  <a:gd name="connsiteX169" fmla="*/ 157045 w 1135063"/>
                  <a:gd name="connsiteY169" fmla="*/ 285494 h 1135063"/>
                  <a:gd name="connsiteX170" fmla="*/ 190005 w 1135063"/>
                  <a:gd name="connsiteY170" fmla="*/ 245357 h 1135063"/>
                  <a:gd name="connsiteX171" fmla="*/ 177404 w 1135063"/>
                  <a:gd name="connsiteY171" fmla="*/ 232697 h 1135063"/>
                  <a:gd name="connsiteX172" fmla="*/ 151992 w 1135063"/>
                  <a:gd name="connsiteY172" fmla="*/ 207169 h 1135063"/>
                  <a:gd name="connsiteX173" fmla="*/ 151992 w 1135063"/>
                  <a:gd name="connsiteY173" fmla="*/ 180695 h 1135063"/>
                  <a:gd name="connsiteX174" fmla="*/ 182110 w 1135063"/>
                  <a:gd name="connsiteY174" fmla="*/ 150439 h 1135063"/>
                  <a:gd name="connsiteX175" fmla="*/ 195286 w 1135063"/>
                  <a:gd name="connsiteY175" fmla="*/ 144766 h 1135063"/>
                  <a:gd name="connsiteX176" fmla="*/ 208462 w 1135063"/>
                  <a:gd name="connsiteY176" fmla="*/ 150439 h 1135063"/>
                  <a:gd name="connsiteX177" fmla="*/ 243285 w 1135063"/>
                  <a:gd name="connsiteY177" fmla="*/ 185422 h 1135063"/>
                  <a:gd name="connsiteX178" fmla="*/ 247265 w 1135063"/>
                  <a:gd name="connsiteY178" fmla="*/ 189420 h 1135063"/>
                  <a:gd name="connsiteX179" fmla="*/ 285911 w 1135063"/>
                  <a:gd name="connsiteY179" fmla="*/ 157383 h 1135063"/>
                  <a:gd name="connsiteX180" fmla="*/ 286623 w 1135063"/>
                  <a:gd name="connsiteY180" fmla="*/ 156995 h 1135063"/>
                  <a:gd name="connsiteX181" fmla="*/ 279037 w 1135063"/>
                  <a:gd name="connsiteY181" fmla="*/ 143816 h 1135063"/>
                  <a:gd name="connsiteX182" fmla="*/ 261541 w 1135063"/>
                  <a:gd name="connsiteY182" fmla="*/ 113418 h 1135063"/>
                  <a:gd name="connsiteX183" fmla="*/ 269081 w 1135063"/>
                  <a:gd name="connsiteY183" fmla="*/ 86871 h 1135063"/>
                  <a:gd name="connsiteX184" fmla="*/ 303014 w 1135063"/>
                  <a:gd name="connsiteY184" fmla="*/ 67910 h 1135063"/>
                  <a:gd name="connsiteX185" fmla="*/ 316210 w 1135063"/>
                  <a:gd name="connsiteY185" fmla="*/ 64117 h 1135063"/>
                  <a:gd name="connsiteX186" fmla="*/ 329406 w 1135063"/>
                  <a:gd name="connsiteY186" fmla="*/ 71702 h 1135063"/>
                  <a:gd name="connsiteX187" fmla="*/ 353383 w 1135063"/>
                  <a:gd name="connsiteY187" fmla="*/ 113359 h 1135063"/>
                  <a:gd name="connsiteX188" fmla="*/ 356549 w 1135063"/>
                  <a:gd name="connsiteY188" fmla="*/ 118859 h 1135063"/>
                  <a:gd name="connsiteX189" fmla="*/ 370989 w 1135063"/>
                  <a:gd name="connsiteY189" fmla="*/ 110985 h 1135063"/>
                  <a:gd name="connsiteX190" fmla="*/ 402267 w 1135063"/>
                  <a:gd name="connsiteY190" fmla="*/ 101229 h 1135063"/>
                  <a:gd name="connsiteX191" fmla="*/ 397647 w 1135063"/>
                  <a:gd name="connsiteY191" fmla="*/ 82112 h 1135063"/>
                  <a:gd name="connsiteX192" fmla="*/ 389585 w 1135063"/>
                  <a:gd name="connsiteY192" fmla="*/ 48759 h 1135063"/>
                  <a:gd name="connsiteX193" fmla="*/ 401050 w 1135063"/>
                  <a:gd name="connsiteY193" fmla="*/ 26172 h 1135063"/>
                  <a:gd name="connsiteX194" fmla="*/ 443090 w 1135063"/>
                  <a:gd name="connsiteY194" fmla="*/ 14878 h 1135063"/>
                  <a:gd name="connsiteX195" fmla="*/ 466020 w 1135063"/>
                  <a:gd name="connsiteY195" fmla="*/ 26172 h 1135063"/>
                  <a:gd name="connsiteX196" fmla="*/ 477068 w 1135063"/>
                  <a:gd name="connsiteY196" fmla="*/ 74053 h 1135063"/>
                  <a:gd name="connsiteX197" fmla="*/ 478508 w 1135063"/>
                  <a:gd name="connsiteY197" fmla="*/ 80294 h 1135063"/>
                  <a:gd name="connsiteX198" fmla="*/ 530225 w 1135063"/>
                  <a:gd name="connsiteY198" fmla="*/ 75056 h 1135063"/>
                  <a:gd name="connsiteX199" fmla="*/ 530225 w 1135063"/>
                  <a:gd name="connsiteY199" fmla="*/ 74419 h 1135063"/>
                  <a:gd name="connsiteX200" fmla="*/ 530225 w 1135063"/>
                  <a:gd name="connsiteY200" fmla="*/ 18851 h 1135063"/>
                  <a:gd name="connsiteX201" fmla="*/ 549124 w 1135063"/>
                  <a:gd name="connsiteY201" fmla="*/ 0 h 113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135063" h="1135063">
                    <a:moveTo>
                      <a:pt x="549124" y="0"/>
                    </a:moveTo>
                    <a:cubicBezTo>
                      <a:pt x="590701" y="0"/>
                      <a:pt x="590701" y="0"/>
                      <a:pt x="590701" y="0"/>
                    </a:cubicBezTo>
                    <a:cubicBezTo>
                      <a:pt x="598261" y="0"/>
                      <a:pt x="609600" y="7540"/>
                      <a:pt x="609600" y="18851"/>
                    </a:cubicBezTo>
                    <a:cubicBezTo>
                      <a:pt x="609600" y="39588"/>
                      <a:pt x="609600" y="55141"/>
                      <a:pt x="609600" y="66805"/>
                    </a:cubicBezTo>
                    <a:lnTo>
                      <a:pt x="609600" y="75860"/>
                    </a:lnTo>
                    <a:lnTo>
                      <a:pt x="659128" y="80876"/>
                    </a:lnTo>
                    <a:lnTo>
                      <a:pt x="664516" y="61112"/>
                    </a:lnTo>
                    <a:cubicBezTo>
                      <a:pt x="674041" y="26172"/>
                      <a:pt x="674041" y="26172"/>
                      <a:pt x="674041" y="26172"/>
                    </a:cubicBezTo>
                    <a:cubicBezTo>
                      <a:pt x="674041" y="18642"/>
                      <a:pt x="685330" y="11113"/>
                      <a:pt x="696619" y="14878"/>
                    </a:cubicBezTo>
                    <a:cubicBezTo>
                      <a:pt x="734248" y="26172"/>
                      <a:pt x="734248" y="26172"/>
                      <a:pt x="734248" y="26172"/>
                    </a:cubicBezTo>
                    <a:cubicBezTo>
                      <a:pt x="745537" y="26172"/>
                      <a:pt x="749300" y="37465"/>
                      <a:pt x="749300" y="48759"/>
                    </a:cubicBezTo>
                    <a:cubicBezTo>
                      <a:pt x="743656" y="68524"/>
                      <a:pt x="739422" y="83347"/>
                      <a:pt x="736247" y="94465"/>
                    </a:cubicBezTo>
                    <a:lnTo>
                      <a:pt x="733932" y="102573"/>
                    </a:lnTo>
                    <a:lnTo>
                      <a:pt x="760901" y="110985"/>
                    </a:lnTo>
                    <a:lnTo>
                      <a:pt x="780827" y="121852"/>
                    </a:lnTo>
                    <a:lnTo>
                      <a:pt x="792346" y="102100"/>
                    </a:lnTo>
                    <a:cubicBezTo>
                      <a:pt x="810072" y="71702"/>
                      <a:pt x="810072" y="71702"/>
                      <a:pt x="810072" y="71702"/>
                    </a:cubicBezTo>
                    <a:cubicBezTo>
                      <a:pt x="811982" y="67910"/>
                      <a:pt x="815802" y="65065"/>
                      <a:pt x="820100" y="64117"/>
                    </a:cubicBezTo>
                    <a:cubicBezTo>
                      <a:pt x="824397" y="63169"/>
                      <a:pt x="829172" y="64117"/>
                      <a:pt x="832992" y="67910"/>
                    </a:cubicBezTo>
                    <a:cubicBezTo>
                      <a:pt x="871191" y="86871"/>
                      <a:pt x="871191" y="86871"/>
                      <a:pt x="871191" y="86871"/>
                    </a:cubicBezTo>
                    <a:cubicBezTo>
                      <a:pt x="878831" y="90664"/>
                      <a:pt x="882651" y="102041"/>
                      <a:pt x="878831" y="113418"/>
                    </a:cubicBezTo>
                    <a:cubicBezTo>
                      <a:pt x="868326" y="131432"/>
                      <a:pt x="860448" y="144942"/>
                      <a:pt x="854539" y="155075"/>
                    </a:cubicBezTo>
                    <a:lnTo>
                      <a:pt x="850842" y="161414"/>
                    </a:lnTo>
                    <a:lnTo>
                      <a:pt x="888409" y="192557"/>
                    </a:lnTo>
                    <a:lnTo>
                      <a:pt x="903961" y="175967"/>
                    </a:lnTo>
                    <a:cubicBezTo>
                      <a:pt x="927894" y="150439"/>
                      <a:pt x="927894" y="150439"/>
                      <a:pt x="927894" y="150439"/>
                    </a:cubicBezTo>
                    <a:cubicBezTo>
                      <a:pt x="931676" y="146657"/>
                      <a:pt x="936404" y="144766"/>
                      <a:pt x="941131" y="144766"/>
                    </a:cubicBezTo>
                    <a:cubicBezTo>
                      <a:pt x="945859" y="144766"/>
                      <a:pt x="950586" y="146657"/>
                      <a:pt x="954368" y="150439"/>
                    </a:cubicBezTo>
                    <a:cubicBezTo>
                      <a:pt x="984624" y="180695"/>
                      <a:pt x="984624" y="180695"/>
                      <a:pt x="984624" y="180695"/>
                    </a:cubicBezTo>
                    <a:cubicBezTo>
                      <a:pt x="992188" y="188259"/>
                      <a:pt x="992188" y="199605"/>
                      <a:pt x="984624" y="207169"/>
                    </a:cubicBezTo>
                    <a:cubicBezTo>
                      <a:pt x="969496" y="222297"/>
                      <a:pt x="958150" y="233643"/>
                      <a:pt x="949641" y="242152"/>
                    </a:cubicBezTo>
                    <a:lnTo>
                      <a:pt x="943937" y="247856"/>
                    </a:lnTo>
                    <a:lnTo>
                      <a:pt x="975873" y="286745"/>
                    </a:lnTo>
                    <a:lnTo>
                      <a:pt x="991247" y="277780"/>
                    </a:lnTo>
                    <a:cubicBezTo>
                      <a:pt x="1021645" y="260053"/>
                      <a:pt x="1021645" y="260053"/>
                      <a:pt x="1021645" y="260053"/>
                    </a:cubicBezTo>
                    <a:cubicBezTo>
                      <a:pt x="1027334" y="256233"/>
                      <a:pt x="1033022" y="255278"/>
                      <a:pt x="1037763" y="256233"/>
                    </a:cubicBezTo>
                    <a:cubicBezTo>
                      <a:pt x="1042503" y="257188"/>
                      <a:pt x="1046295" y="260053"/>
                      <a:pt x="1048192" y="263873"/>
                    </a:cubicBezTo>
                    <a:cubicBezTo>
                      <a:pt x="1070946" y="302072"/>
                      <a:pt x="1070946" y="302072"/>
                      <a:pt x="1070946" y="302072"/>
                    </a:cubicBezTo>
                    <a:cubicBezTo>
                      <a:pt x="1074738" y="309712"/>
                      <a:pt x="1070946" y="321172"/>
                      <a:pt x="1063361" y="328812"/>
                    </a:cubicBezTo>
                    <a:cubicBezTo>
                      <a:pt x="1045347" y="339316"/>
                      <a:pt x="1031837" y="347195"/>
                      <a:pt x="1021704" y="353104"/>
                    </a:cubicBezTo>
                    <a:lnTo>
                      <a:pt x="1015515" y="356713"/>
                    </a:lnTo>
                    <a:lnTo>
                      <a:pt x="1027442" y="378793"/>
                    </a:lnTo>
                    <a:lnTo>
                      <a:pt x="1034194" y="400645"/>
                    </a:lnTo>
                    <a:lnTo>
                      <a:pt x="1052952" y="395288"/>
                    </a:lnTo>
                    <a:cubicBezTo>
                      <a:pt x="1086305" y="385763"/>
                      <a:pt x="1086305" y="385763"/>
                      <a:pt x="1086305" y="385763"/>
                    </a:cubicBezTo>
                    <a:cubicBezTo>
                      <a:pt x="1097599" y="385763"/>
                      <a:pt x="1108893" y="389526"/>
                      <a:pt x="1108893" y="400815"/>
                    </a:cubicBezTo>
                    <a:cubicBezTo>
                      <a:pt x="1120186" y="442207"/>
                      <a:pt x="1120186" y="442207"/>
                      <a:pt x="1120186" y="442207"/>
                    </a:cubicBezTo>
                    <a:cubicBezTo>
                      <a:pt x="1123951" y="449733"/>
                      <a:pt x="1116422" y="461022"/>
                      <a:pt x="1108893" y="464785"/>
                    </a:cubicBezTo>
                    <a:cubicBezTo>
                      <a:pt x="1088187" y="469489"/>
                      <a:pt x="1072658" y="473017"/>
                      <a:pt x="1061011" y="475662"/>
                    </a:cubicBezTo>
                    <a:lnTo>
                      <a:pt x="1056960" y="476583"/>
                    </a:lnTo>
                    <a:lnTo>
                      <a:pt x="1062342" y="530225"/>
                    </a:lnTo>
                    <a:lnTo>
                      <a:pt x="1081218" y="530225"/>
                    </a:lnTo>
                    <a:cubicBezTo>
                      <a:pt x="1116212" y="530225"/>
                      <a:pt x="1116212" y="530225"/>
                      <a:pt x="1116212" y="530225"/>
                    </a:cubicBezTo>
                    <a:cubicBezTo>
                      <a:pt x="1127523" y="530225"/>
                      <a:pt x="1135063" y="537686"/>
                      <a:pt x="1135063" y="545147"/>
                    </a:cubicBezTo>
                    <a:cubicBezTo>
                      <a:pt x="1135063" y="589915"/>
                      <a:pt x="1135063" y="589915"/>
                      <a:pt x="1135063" y="589915"/>
                    </a:cubicBezTo>
                    <a:cubicBezTo>
                      <a:pt x="1135063" y="597377"/>
                      <a:pt x="1127523" y="604838"/>
                      <a:pt x="1116212" y="604838"/>
                    </a:cubicBezTo>
                    <a:cubicBezTo>
                      <a:pt x="1095475" y="604838"/>
                      <a:pt x="1079922" y="604838"/>
                      <a:pt x="1068258" y="604838"/>
                    </a:cubicBezTo>
                    <a:lnTo>
                      <a:pt x="1063776" y="604838"/>
                    </a:lnTo>
                    <a:lnTo>
                      <a:pt x="1058501" y="657417"/>
                    </a:lnTo>
                    <a:lnTo>
                      <a:pt x="1073952" y="660982"/>
                    </a:lnTo>
                    <a:cubicBezTo>
                      <a:pt x="1108893" y="669044"/>
                      <a:pt x="1108893" y="669044"/>
                      <a:pt x="1108893" y="669044"/>
                    </a:cubicBezTo>
                    <a:cubicBezTo>
                      <a:pt x="1116422" y="672865"/>
                      <a:pt x="1123951" y="684331"/>
                      <a:pt x="1120186" y="691974"/>
                    </a:cubicBezTo>
                    <a:cubicBezTo>
                      <a:pt x="1108893" y="734014"/>
                      <a:pt x="1108893" y="734014"/>
                      <a:pt x="1108893" y="734014"/>
                    </a:cubicBezTo>
                    <a:cubicBezTo>
                      <a:pt x="1108893" y="745479"/>
                      <a:pt x="1097599" y="749301"/>
                      <a:pt x="1086305" y="749301"/>
                    </a:cubicBezTo>
                    <a:cubicBezTo>
                      <a:pt x="1066540" y="743568"/>
                      <a:pt x="1051717" y="739269"/>
                      <a:pt x="1040599" y="736044"/>
                    </a:cubicBezTo>
                    <a:lnTo>
                      <a:pt x="1038311" y="735380"/>
                    </a:lnTo>
                    <a:lnTo>
                      <a:pt x="1027442" y="770559"/>
                    </a:lnTo>
                    <a:lnTo>
                      <a:pt x="1021499" y="781561"/>
                    </a:lnTo>
                    <a:lnTo>
                      <a:pt x="1032963" y="788160"/>
                    </a:lnTo>
                    <a:cubicBezTo>
                      <a:pt x="1063361" y="805657"/>
                      <a:pt x="1063361" y="805657"/>
                      <a:pt x="1063361" y="805657"/>
                    </a:cubicBezTo>
                    <a:cubicBezTo>
                      <a:pt x="1070946" y="813197"/>
                      <a:pt x="1074738" y="824508"/>
                      <a:pt x="1070946" y="832049"/>
                    </a:cubicBezTo>
                    <a:cubicBezTo>
                      <a:pt x="1048192" y="869752"/>
                      <a:pt x="1048192" y="869752"/>
                      <a:pt x="1048192" y="869752"/>
                    </a:cubicBezTo>
                    <a:cubicBezTo>
                      <a:pt x="1044399" y="877293"/>
                      <a:pt x="1033022" y="881063"/>
                      <a:pt x="1021645" y="873523"/>
                    </a:cubicBezTo>
                    <a:lnTo>
                      <a:pt x="983638" y="851646"/>
                    </a:lnTo>
                    <a:lnTo>
                      <a:pt x="981264" y="856041"/>
                    </a:lnTo>
                    <a:lnTo>
                      <a:pt x="950926" y="892986"/>
                    </a:lnTo>
                    <a:lnTo>
                      <a:pt x="959096" y="901257"/>
                    </a:lnTo>
                    <a:cubicBezTo>
                      <a:pt x="984624" y="927101"/>
                      <a:pt x="984624" y="927101"/>
                      <a:pt x="984624" y="927101"/>
                    </a:cubicBezTo>
                    <a:cubicBezTo>
                      <a:pt x="992188" y="934758"/>
                      <a:pt x="992188" y="946244"/>
                      <a:pt x="984624" y="953901"/>
                    </a:cubicBezTo>
                    <a:cubicBezTo>
                      <a:pt x="954368" y="984531"/>
                      <a:pt x="954368" y="984531"/>
                      <a:pt x="954368" y="984531"/>
                    </a:cubicBezTo>
                    <a:cubicBezTo>
                      <a:pt x="946804" y="992188"/>
                      <a:pt x="935458" y="992188"/>
                      <a:pt x="927894" y="984531"/>
                    </a:cubicBezTo>
                    <a:lnTo>
                      <a:pt x="896216" y="950323"/>
                    </a:lnTo>
                    <a:lnTo>
                      <a:pt x="856459" y="983281"/>
                    </a:lnTo>
                    <a:lnTo>
                      <a:pt x="861104" y="991247"/>
                    </a:lnTo>
                    <a:cubicBezTo>
                      <a:pt x="878831" y="1021645"/>
                      <a:pt x="878831" y="1021645"/>
                      <a:pt x="878831" y="1021645"/>
                    </a:cubicBezTo>
                    <a:cubicBezTo>
                      <a:pt x="882651" y="1033022"/>
                      <a:pt x="878831" y="1044399"/>
                      <a:pt x="871191" y="1048192"/>
                    </a:cubicBezTo>
                    <a:cubicBezTo>
                      <a:pt x="832992" y="1067153"/>
                      <a:pt x="832992" y="1067153"/>
                      <a:pt x="832992" y="1067153"/>
                    </a:cubicBezTo>
                    <a:cubicBezTo>
                      <a:pt x="825352" y="1074738"/>
                      <a:pt x="813892" y="1070946"/>
                      <a:pt x="810072" y="1063361"/>
                    </a:cubicBezTo>
                    <a:lnTo>
                      <a:pt x="787149" y="1024053"/>
                    </a:lnTo>
                    <a:lnTo>
                      <a:pt x="760901" y="1038367"/>
                    </a:lnTo>
                    <a:lnTo>
                      <a:pt x="737678" y="1045610"/>
                    </a:lnTo>
                    <a:lnTo>
                      <a:pt x="739775" y="1052952"/>
                    </a:lnTo>
                    <a:cubicBezTo>
                      <a:pt x="749300" y="1086305"/>
                      <a:pt x="749300" y="1086305"/>
                      <a:pt x="749300" y="1086305"/>
                    </a:cubicBezTo>
                    <a:cubicBezTo>
                      <a:pt x="749300" y="1097599"/>
                      <a:pt x="745537" y="1108893"/>
                      <a:pt x="734248" y="1108893"/>
                    </a:cubicBezTo>
                    <a:cubicBezTo>
                      <a:pt x="696619" y="1120186"/>
                      <a:pt x="696619" y="1120186"/>
                      <a:pt x="696619" y="1120186"/>
                    </a:cubicBezTo>
                    <a:cubicBezTo>
                      <a:pt x="685330" y="1123951"/>
                      <a:pt x="674041" y="1116422"/>
                      <a:pt x="674041" y="1108893"/>
                    </a:cubicBezTo>
                    <a:cubicBezTo>
                      <a:pt x="671219" y="1098540"/>
                      <a:pt x="668749" y="1089481"/>
                      <a:pt x="666588" y="1081555"/>
                    </a:cubicBezTo>
                    <a:lnTo>
                      <a:pt x="662918" y="1068092"/>
                    </a:lnTo>
                    <a:lnTo>
                      <a:pt x="609600" y="1073492"/>
                    </a:lnTo>
                    <a:lnTo>
                      <a:pt x="609600" y="1081218"/>
                    </a:lnTo>
                    <a:cubicBezTo>
                      <a:pt x="609600" y="1116212"/>
                      <a:pt x="609600" y="1116212"/>
                      <a:pt x="609600" y="1116212"/>
                    </a:cubicBezTo>
                    <a:cubicBezTo>
                      <a:pt x="609600" y="1127523"/>
                      <a:pt x="598261" y="1135063"/>
                      <a:pt x="590701" y="1135063"/>
                    </a:cubicBezTo>
                    <a:cubicBezTo>
                      <a:pt x="549124" y="1135063"/>
                      <a:pt x="549124" y="1135063"/>
                      <a:pt x="549124" y="1135063"/>
                    </a:cubicBezTo>
                    <a:cubicBezTo>
                      <a:pt x="537785" y="1135063"/>
                      <a:pt x="530225" y="1127523"/>
                      <a:pt x="530225" y="1116212"/>
                    </a:cubicBezTo>
                    <a:cubicBezTo>
                      <a:pt x="530225" y="1105843"/>
                      <a:pt x="530225" y="1096771"/>
                      <a:pt x="530225" y="1088833"/>
                    </a:cubicBezTo>
                    <a:lnTo>
                      <a:pt x="530225" y="1074296"/>
                    </a:lnTo>
                    <a:lnTo>
                      <a:pt x="475286" y="1068732"/>
                    </a:lnTo>
                    <a:lnTo>
                      <a:pt x="474082" y="1073952"/>
                    </a:lnTo>
                    <a:cubicBezTo>
                      <a:pt x="466020" y="1108893"/>
                      <a:pt x="466020" y="1108893"/>
                      <a:pt x="466020" y="1108893"/>
                    </a:cubicBezTo>
                    <a:cubicBezTo>
                      <a:pt x="462199" y="1116422"/>
                      <a:pt x="450733" y="1123951"/>
                      <a:pt x="443090" y="1120186"/>
                    </a:cubicBezTo>
                    <a:cubicBezTo>
                      <a:pt x="401050" y="1108893"/>
                      <a:pt x="401050" y="1108893"/>
                      <a:pt x="401050" y="1108893"/>
                    </a:cubicBezTo>
                    <a:cubicBezTo>
                      <a:pt x="389585" y="1108893"/>
                      <a:pt x="385763" y="1097599"/>
                      <a:pt x="389585" y="1086305"/>
                    </a:cubicBezTo>
                    <a:lnTo>
                      <a:pt x="399056" y="1047121"/>
                    </a:lnTo>
                    <a:lnTo>
                      <a:pt x="370989" y="1038367"/>
                    </a:lnTo>
                    <a:lnTo>
                      <a:pt x="350290" y="1027079"/>
                    </a:lnTo>
                    <a:lnTo>
                      <a:pt x="346903" y="1032963"/>
                    </a:lnTo>
                    <a:cubicBezTo>
                      <a:pt x="329406" y="1063361"/>
                      <a:pt x="329406" y="1063361"/>
                      <a:pt x="329406" y="1063361"/>
                    </a:cubicBezTo>
                    <a:cubicBezTo>
                      <a:pt x="321866" y="1070946"/>
                      <a:pt x="310555" y="1074738"/>
                      <a:pt x="303014" y="1067153"/>
                    </a:cubicBezTo>
                    <a:cubicBezTo>
                      <a:pt x="265311" y="1048192"/>
                      <a:pt x="265311" y="1048192"/>
                      <a:pt x="265311" y="1048192"/>
                    </a:cubicBezTo>
                    <a:cubicBezTo>
                      <a:pt x="257770" y="1044399"/>
                      <a:pt x="254000" y="1033022"/>
                      <a:pt x="261541" y="1021645"/>
                    </a:cubicBezTo>
                    <a:lnTo>
                      <a:pt x="280976" y="987878"/>
                    </a:lnTo>
                    <a:lnTo>
                      <a:pt x="239213" y="953257"/>
                    </a:lnTo>
                    <a:lnTo>
                      <a:pt x="233874" y="958687"/>
                    </a:lnTo>
                    <a:cubicBezTo>
                      <a:pt x="208462" y="984531"/>
                      <a:pt x="208462" y="984531"/>
                      <a:pt x="208462" y="984531"/>
                    </a:cubicBezTo>
                    <a:cubicBezTo>
                      <a:pt x="200933" y="992188"/>
                      <a:pt x="189639" y="992188"/>
                      <a:pt x="182110" y="984531"/>
                    </a:cubicBezTo>
                    <a:cubicBezTo>
                      <a:pt x="151992" y="953901"/>
                      <a:pt x="151992" y="953901"/>
                      <a:pt x="151992" y="953901"/>
                    </a:cubicBezTo>
                    <a:cubicBezTo>
                      <a:pt x="144463" y="946244"/>
                      <a:pt x="144463" y="934758"/>
                      <a:pt x="151992" y="927101"/>
                    </a:cubicBezTo>
                    <a:lnTo>
                      <a:pt x="183045" y="895520"/>
                    </a:lnTo>
                    <a:lnTo>
                      <a:pt x="150627" y="856041"/>
                    </a:lnTo>
                    <a:lnTo>
                      <a:pt x="149005" y="853039"/>
                    </a:lnTo>
                    <a:lnTo>
                      <a:pt x="143816" y="856026"/>
                    </a:lnTo>
                    <a:cubicBezTo>
                      <a:pt x="113418" y="873523"/>
                      <a:pt x="113418" y="873523"/>
                      <a:pt x="113418" y="873523"/>
                    </a:cubicBezTo>
                    <a:cubicBezTo>
                      <a:pt x="105833" y="881063"/>
                      <a:pt x="94456" y="877293"/>
                      <a:pt x="86871" y="869752"/>
                    </a:cubicBezTo>
                    <a:cubicBezTo>
                      <a:pt x="67910" y="832049"/>
                      <a:pt x="67910" y="832049"/>
                      <a:pt x="67910" y="832049"/>
                    </a:cubicBezTo>
                    <a:cubicBezTo>
                      <a:pt x="60325" y="824508"/>
                      <a:pt x="64117" y="813197"/>
                      <a:pt x="75494" y="805657"/>
                    </a:cubicBezTo>
                    <a:lnTo>
                      <a:pt x="112043" y="784620"/>
                    </a:lnTo>
                    <a:lnTo>
                      <a:pt x="104448" y="770559"/>
                    </a:lnTo>
                    <a:lnTo>
                      <a:pt x="93971" y="736648"/>
                    </a:lnTo>
                    <a:lnTo>
                      <a:pt x="83699" y="739627"/>
                    </a:lnTo>
                    <a:cubicBezTo>
                      <a:pt x="50346" y="749301"/>
                      <a:pt x="50346" y="749301"/>
                      <a:pt x="50346" y="749301"/>
                    </a:cubicBezTo>
                    <a:cubicBezTo>
                      <a:pt x="39052" y="749301"/>
                      <a:pt x="31523" y="745479"/>
                      <a:pt x="27759" y="734014"/>
                    </a:cubicBezTo>
                    <a:cubicBezTo>
                      <a:pt x="16465" y="691974"/>
                      <a:pt x="16465" y="691974"/>
                      <a:pt x="16465" y="691974"/>
                    </a:cubicBezTo>
                    <a:cubicBezTo>
                      <a:pt x="12700" y="684331"/>
                      <a:pt x="20229" y="672865"/>
                      <a:pt x="31523" y="669044"/>
                    </a:cubicBezTo>
                    <a:lnTo>
                      <a:pt x="73537" y="658888"/>
                    </a:lnTo>
                    <a:lnTo>
                      <a:pt x="68114" y="604838"/>
                    </a:lnTo>
                    <a:lnTo>
                      <a:pt x="54553" y="604838"/>
                    </a:lnTo>
                    <a:cubicBezTo>
                      <a:pt x="19100" y="604838"/>
                      <a:pt x="19100" y="604838"/>
                      <a:pt x="19100" y="604838"/>
                    </a:cubicBezTo>
                    <a:cubicBezTo>
                      <a:pt x="11460" y="604838"/>
                      <a:pt x="0" y="597377"/>
                      <a:pt x="0" y="589915"/>
                    </a:cubicBezTo>
                    <a:cubicBezTo>
                      <a:pt x="0" y="545147"/>
                      <a:pt x="0" y="545147"/>
                      <a:pt x="0" y="545147"/>
                    </a:cubicBezTo>
                    <a:cubicBezTo>
                      <a:pt x="0" y="537686"/>
                      <a:pt x="11460" y="530225"/>
                      <a:pt x="19100" y="530225"/>
                    </a:cubicBezTo>
                    <a:cubicBezTo>
                      <a:pt x="40109" y="530225"/>
                      <a:pt x="55866" y="530225"/>
                      <a:pt x="67684" y="530225"/>
                    </a:cubicBezTo>
                    <a:lnTo>
                      <a:pt x="69548" y="530225"/>
                    </a:lnTo>
                    <a:lnTo>
                      <a:pt x="75073" y="475150"/>
                    </a:lnTo>
                    <a:lnTo>
                      <a:pt x="64876" y="472723"/>
                    </a:lnTo>
                    <a:cubicBezTo>
                      <a:pt x="31523" y="464785"/>
                      <a:pt x="31523" y="464785"/>
                      <a:pt x="31523" y="464785"/>
                    </a:cubicBezTo>
                    <a:cubicBezTo>
                      <a:pt x="20229" y="461022"/>
                      <a:pt x="12700" y="449733"/>
                      <a:pt x="16465" y="442207"/>
                    </a:cubicBezTo>
                    <a:cubicBezTo>
                      <a:pt x="27759" y="400815"/>
                      <a:pt x="27759" y="400815"/>
                      <a:pt x="27759" y="400815"/>
                    </a:cubicBezTo>
                    <a:cubicBezTo>
                      <a:pt x="31523" y="389526"/>
                      <a:pt x="39052" y="385763"/>
                      <a:pt x="50346" y="385763"/>
                    </a:cubicBezTo>
                    <a:cubicBezTo>
                      <a:pt x="70111" y="391407"/>
                      <a:pt x="84934" y="395641"/>
                      <a:pt x="96052" y="398816"/>
                    </a:cubicBezTo>
                    <a:lnTo>
                      <a:pt x="98082" y="399396"/>
                    </a:lnTo>
                    <a:lnTo>
                      <a:pt x="104448" y="378793"/>
                    </a:lnTo>
                    <a:lnTo>
                      <a:pt x="118044" y="353625"/>
                    </a:lnTo>
                    <a:lnTo>
                      <a:pt x="105892" y="346539"/>
                    </a:lnTo>
                    <a:cubicBezTo>
                      <a:pt x="75494" y="328812"/>
                      <a:pt x="75494" y="328812"/>
                      <a:pt x="75494" y="328812"/>
                    </a:cubicBezTo>
                    <a:cubicBezTo>
                      <a:pt x="64117" y="321172"/>
                      <a:pt x="60325" y="309712"/>
                      <a:pt x="67910" y="302072"/>
                    </a:cubicBezTo>
                    <a:cubicBezTo>
                      <a:pt x="86871" y="263873"/>
                      <a:pt x="86871" y="263873"/>
                      <a:pt x="86871" y="263873"/>
                    </a:cubicBezTo>
                    <a:cubicBezTo>
                      <a:pt x="90664" y="260053"/>
                      <a:pt x="95404" y="257188"/>
                      <a:pt x="100145" y="256233"/>
                    </a:cubicBezTo>
                    <a:cubicBezTo>
                      <a:pt x="104885" y="255278"/>
                      <a:pt x="109626" y="256233"/>
                      <a:pt x="113418" y="260053"/>
                    </a:cubicBezTo>
                    <a:cubicBezTo>
                      <a:pt x="131432" y="270558"/>
                      <a:pt x="144942" y="278436"/>
                      <a:pt x="155075" y="284345"/>
                    </a:cubicBezTo>
                    <a:lnTo>
                      <a:pt x="157045" y="285494"/>
                    </a:lnTo>
                    <a:lnTo>
                      <a:pt x="190005" y="245357"/>
                    </a:lnTo>
                    <a:lnTo>
                      <a:pt x="177404" y="232697"/>
                    </a:lnTo>
                    <a:cubicBezTo>
                      <a:pt x="151992" y="207169"/>
                      <a:pt x="151992" y="207169"/>
                      <a:pt x="151992" y="207169"/>
                    </a:cubicBezTo>
                    <a:cubicBezTo>
                      <a:pt x="144463" y="199605"/>
                      <a:pt x="144463" y="188259"/>
                      <a:pt x="151992" y="180695"/>
                    </a:cubicBezTo>
                    <a:cubicBezTo>
                      <a:pt x="182110" y="150439"/>
                      <a:pt x="182110" y="150439"/>
                      <a:pt x="182110" y="150439"/>
                    </a:cubicBezTo>
                    <a:cubicBezTo>
                      <a:pt x="185874" y="146657"/>
                      <a:pt x="190580" y="144766"/>
                      <a:pt x="195286" y="144766"/>
                    </a:cubicBezTo>
                    <a:cubicBezTo>
                      <a:pt x="199992" y="144766"/>
                      <a:pt x="204698" y="146657"/>
                      <a:pt x="208462" y="150439"/>
                    </a:cubicBezTo>
                    <a:cubicBezTo>
                      <a:pt x="223521" y="165567"/>
                      <a:pt x="234815" y="176913"/>
                      <a:pt x="243285" y="185422"/>
                    </a:cubicBezTo>
                    <a:lnTo>
                      <a:pt x="247265" y="189420"/>
                    </a:lnTo>
                    <a:lnTo>
                      <a:pt x="285911" y="157383"/>
                    </a:lnTo>
                    <a:lnTo>
                      <a:pt x="286623" y="156995"/>
                    </a:lnTo>
                    <a:lnTo>
                      <a:pt x="279037" y="143816"/>
                    </a:lnTo>
                    <a:cubicBezTo>
                      <a:pt x="261541" y="113418"/>
                      <a:pt x="261541" y="113418"/>
                      <a:pt x="261541" y="113418"/>
                    </a:cubicBezTo>
                    <a:cubicBezTo>
                      <a:pt x="254000" y="102041"/>
                      <a:pt x="257770" y="90664"/>
                      <a:pt x="269081" y="86871"/>
                    </a:cubicBezTo>
                    <a:cubicBezTo>
                      <a:pt x="303014" y="67910"/>
                      <a:pt x="303014" y="67910"/>
                      <a:pt x="303014" y="67910"/>
                    </a:cubicBezTo>
                    <a:cubicBezTo>
                      <a:pt x="306784" y="64117"/>
                      <a:pt x="311497" y="63169"/>
                      <a:pt x="316210" y="64117"/>
                    </a:cubicBezTo>
                    <a:cubicBezTo>
                      <a:pt x="320923" y="65065"/>
                      <a:pt x="325636" y="67910"/>
                      <a:pt x="329406" y="71702"/>
                    </a:cubicBezTo>
                    <a:cubicBezTo>
                      <a:pt x="339775" y="89716"/>
                      <a:pt x="347551" y="103226"/>
                      <a:pt x="353383" y="113359"/>
                    </a:cubicBezTo>
                    <a:lnTo>
                      <a:pt x="356549" y="118859"/>
                    </a:lnTo>
                    <a:lnTo>
                      <a:pt x="370989" y="110985"/>
                    </a:lnTo>
                    <a:lnTo>
                      <a:pt x="402267" y="101229"/>
                    </a:lnTo>
                    <a:lnTo>
                      <a:pt x="397647" y="82112"/>
                    </a:lnTo>
                    <a:cubicBezTo>
                      <a:pt x="389585" y="48759"/>
                      <a:pt x="389585" y="48759"/>
                      <a:pt x="389585" y="48759"/>
                    </a:cubicBezTo>
                    <a:cubicBezTo>
                      <a:pt x="385763" y="37465"/>
                      <a:pt x="389585" y="26172"/>
                      <a:pt x="401050" y="26172"/>
                    </a:cubicBezTo>
                    <a:cubicBezTo>
                      <a:pt x="443090" y="14878"/>
                      <a:pt x="443090" y="14878"/>
                      <a:pt x="443090" y="14878"/>
                    </a:cubicBezTo>
                    <a:cubicBezTo>
                      <a:pt x="450733" y="11113"/>
                      <a:pt x="462199" y="18642"/>
                      <a:pt x="466020" y="26172"/>
                    </a:cubicBezTo>
                    <a:cubicBezTo>
                      <a:pt x="470798" y="46877"/>
                      <a:pt x="474381" y="62406"/>
                      <a:pt x="477068" y="74053"/>
                    </a:cubicBezTo>
                    <a:lnTo>
                      <a:pt x="478508" y="80294"/>
                    </a:lnTo>
                    <a:lnTo>
                      <a:pt x="530225" y="75056"/>
                    </a:lnTo>
                    <a:lnTo>
                      <a:pt x="530225" y="74419"/>
                    </a:lnTo>
                    <a:cubicBezTo>
                      <a:pt x="530225" y="18851"/>
                      <a:pt x="530225" y="18851"/>
                      <a:pt x="530225" y="18851"/>
                    </a:cubicBezTo>
                    <a:cubicBezTo>
                      <a:pt x="530225" y="7540"/>
                      <a:pt x="537785" y="0"/>
                      <a:pt x="549124" y="0"/>
                    </a:cubicBezTo>
                    <a:close/>
                  </a:path>
                </a:pathLst>
              </a:custGeom>
              <a:solidFill>
                <a:srgbClr val="F9F9F9">
                  <a:alpha val="87843"/>
                </a:srgbClr>
              </a:solidFill>
              <a:ln>
                <a:noFill/>
              </a:ln>
            </p:spPr>
            <p:txBody>
              <a:bodyPr vert="horz" wrap="square" lIns="91440" tIns="45720" rIns="91440" bIns="45720" numCol="1" anchor="t" anchorCtr="0" compatLnSpc="1">
                <a:noAutofit/>
              </a:bodyPr>
              <a:lstStyle/>
              <a:p>
                <a:endParaRPr lang="zh-CN" altLang="en-US"/>
              </a:p>
            </p:txBody>
          </p:sp>
          <p:grpSp>
            <p:nvGrpSpPr>
              <p:cNvPr id="467" name="组合 466"/>
              <p:cNvGrpSpPr/>
              <p:nvPr/>
            </p:nvGrpSpPr>
            <p:grpSpPr>
              <a:xfrm>
                <a:off x="947938" y="2082007"/>
                <a:ext cx="998538" cy="1000125"/>
                <a:chOff x="947938" y="2082007"/>
                <a:chExt cx="998538" cy="1000125"/>
              </a:xfrm>
            </p:grpSpPr>
            <p:sp>
              <p:nvSpPr>
                <p:cNvPr id="468" name="Freeform 315"/>
                <p:cNvSpPr/>
                <p:nvPr/>
              </p:nvSpPr>
              <p:spPr bwMode="auto">
                <a:xfrm>
                  <a:off x="1238450" y="2108994"/>
                  <a:ext cx="57150" cy="49213"/>
                </a:xfrm>
                <a:custGeom>
                  <a:avLst/>
                  <a:gdLst>
                    <a:gd name="T0" fmla="*/ 12 w 15"/>
                    <a:gd name="T1" fmla="*/ 0 h 13"/>
                    <a:gd name="T2" fmla="*/ 0 w 15"/>
                    <a:gd name="T3" fmla="*/ 4 h 13"/>
                    <a:gd name="T4" fmla="*/ 3 w 15"/>
                    <a:gd name="T5" fmla="*/ 10 h 13"/>
                    <a:gd name="T6" fmla="*/ 8 w 15"/>
                    <a:gd name="T7" fmla="*/ 13 h 13"/>
                    <a:gd name="T8" fmla="*/ 10 w 15"/>
                    <a:gd name="T9" fmla="*/ 13 h 13"/>
                    <a:gd name="T10" fmla="*/ 11 w 15"/>
                    <a:gd name="T11" fmla="*/ 12 h 13"/>
                    <a:gd name="T12" fmla="*/ 14 w 15"/>
                    <a:gd name="T13" fmla="*/ 5 h 13"/>
                    <a:gd name="T14" fmla="*/ 12 w 1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2" y="0"/>
                      </a:moveTo>
                      <a:cubicBezTo>
                        <a:pt x="8" y="1"/>
                        <a:pt x="4" y="3"/>
                        <a:pt x="0" y="4"/>
                      </a:cubicBezTo>
                      <a:cubicBezTo>
                        <a:pt x="3" y="10"/>
                        <a:pt x="3" y="10"/>
                        <a:pt x="3" y="10"/>
                      </a:cubicBezTo>
                      <a:cubicBezTo>
                        <a:pt x="4" y="12"/>
                        <a:pt x="6" y="13"/>
                        <a:pt x="8" y="13"/>
                      </a:cubicBezTo>
                      <a:cubicBezTo>
                        <a:pt x="9" y="13"/>
                        <a:pt x="10" y="13"/>
                        <a:pt x="10" y="13"/>
                      </a:cubicBezTo>
                      <a:cubicBezTo>
                        <a:pt x="11" y="12"/>
                        <a:pt x="11" y="12"/>
                        <a:pt x="11" y="12"/>
                      </a:cubicBezTo>
                      <a:cubicBezTo>
                        <a:pt x="14" y="11"/>
                        <a:pt x="15" y="8"/>
                        <a:pt x="14" y="5"/>
                      </a:cubicBezTo>
                      <a:cubicBezTo>
                        <a:pt x="12" y="0"/>
                        <a:pt x="12" y="0"/>
                        <a:pt x="12"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316"/>
                <p:cNvSpPr/>
                <p:nvPr/>
              </p:nvSpPr>
              <p:spPr bwMode="auto">
                <a:xfrm>
                  <a:off x="1613100" y="2999582"/>
                  <a:ext cx="53975" cy="52388"/>
                </a:xfrm>
                <a:custGeom>
                  <a:avLst/>
                  <a:gdLst>
                    <a:gd name="T0" fmla="*/ 7 w 14"/>
                    <a:gd name="T1" fmla="*/ 0 h 14"/>
                    <a:gd name="T2" fmla="*/ 5 w 14"/>
                    <a:gd name="T3" fmla="*/ 1 h 14"/>
                    <a:gd name="T4" fmla="*/ 4 w 14"/>
                    <a:gd name="T5" fmla="*/ 1 h 14"/>
                    <a:gd name="T6" fmla="*/ 1 w 14"/>
                    <a:gd name="T7" fmla="*/ 8 h 14"/>
                    <a:gd name="T8" fmla="*/ 2 w 14"/>
                    <a:gd name="T9" fmla="*/ 14 h 14"/>
                    <a:gd name="T10" fmla="*/ 13 w 14"/>
                    <a:gd name="T11" fmla="*/ 9 h 14"/>
                    <a:gd name="T12" fmla="*/ 13 w 14"/>
                    <a:gd name="T13" fmla="*/ 10 h 14"/>
                    <a:gd name="T14" fmla="*/ 10 w 14"/>
                    <a:gd name="T15" fmla="*/ 11 h 14"/>
                    <a:gd name="T16" fmla="*/ 14 w 14"/>
                    <a:gd name="T17" fmla="*/ 9 h 14"/>
                    <a:gd name="T18" fmla="*/ 12 w 14"/>
                    <a:gd name="T19" fmla="*/ 4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6" y="0"/>
                        <a:pt x="5" y="0"/>
                        <a:pt x="5" y="1"/>
                      </a:cubicBezTo>
                      <a:cubicBezTo>
                        <a:pt x="4" y="1"/>
                        <a:pt x="4" y="1"/>
                        <a:pt x="4" y="1"/>
                      </a:cubicBezTo>
                      <a:cubicBezTo>
                        <a:pt x="1" y="2"/>
                        <a:pt x="0" y="5"/>
                        <a:pt x="1" y="8"/>
                      </a:cubicBezTo>
                      <a:cubicBezTo>
                        <a:pt x="2" y="14"/>
                        <a:pt x="2" y="14"/>
                        <a:pt x="2" y="14"/>
                      </a:cubicBezTo>
                      <a:cubicBezTo>
                        <a:pt x="6" y="13"/>
                        <a:pt x="9" y="11"/>
                        <a:pt x="13" y="9"/>
                      </a:cubicBezTo>
                      <a:cubicBezTo>
                        <a:pt x="13" y="10"/>
                        <a:pt x="13" y="10"/>
                        <a:pt x="13" y="10"/>
                      </a:cubicBezTo>
                      <a:cubicBezTo>
                        <a:pt x="12" y="10"/>
                        <a:pt x="11" y="11"/>
                        <a:pt x="10" y="11"/>
                      </a:cubicBezTo>
                      <a:cubicBezTo>
                        <a:pt x="12" y="10"/>
                        <a:pt x="13" y="10"/>
                        <a:pt x="14" y="9"/>
                      </a:cubicBezTo>
                      <a:cubicBezTo>
                        <a:pt x="12" y="4"/>
                        <a:pt x="12" y="4"/>
                        <a:pt x="12" y="4"/>
                      </a:cubicBezTo>
                      <a:cubicBezTo>
                        <a:pt x="11" y="2"/>
                        <a:pt x="9" y="0"/>
                        <a:pt x="7" y="0"/>
                      </a:cubicBezTo>
                    </a:path>
                  </a:pathLst>
                </a:custGeom>
                <a:solidFill>
                  <a:schemeClr val="bg1">
                    <a:lumMod val="95000"/>
                  </a:schemeClr>
                </a:solidFill>
                <a:ln>
                  <a:noFill/>
                </a:ln>
                <a:effectLst>
                  <a:innerShdw blurRad="19050" dist="6350" dir="150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319"/>
                <p:cNvSpPr/>
                <p:nvPr/>
              </p:nvSpPr>
              <p:spPr bwMode="auto">
                <a:xfrm>
                  <a:off x="1128913" y="2166144"/>
                  <a:ext cx="57150" cy="52388"/>
                </a:xfrm>
                <a:custGeom>
                  <a:avLst/>
                  <a:gdLst>
                    <a:gd name="T0" fmla="*/ 10 w 15"/>
                    <a:gd name="T1" fmla="*/ 0 h 14"/>
                    <a:gd name="T2" fmla="*/ 0 w 15"/>
                    <a:gd name="T3" fmla="*/ 8 h 14"/>
                    <a:gd name="T4" fmla="*/ 4 w 15"/>
                    <a:gd name="T5" fmla="*/ 12 h 14"/>
                    <a:gd name="T6" fmla="*/ 8 w 15"/>
                    <a:gd name="T7" fmla="*/ 14 h 14"/>
                    <a:gd name="T8" fmla="*/ 12 w 15"/>
                    <a:gd name="T9" fmla="*/ 13 h 14"/>
                    <a:gd name="T10" fmla="*/ 13 w 15"/>
                    <a:gd name="T11" fmla="*/ 12 h 14"/>
                    <a:gd name="T12" fmla="*/ 14 w 15"/>
                    <a:gd name="T13" fmla="*/ 5 h 14"/>
                    <a:gd name="T14" fmla="*/ 10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0" y="0"/>
                      </a:moveTo>
                      <a:cubicBezTo>
                        <a:pt x="7" y="2"/>
                        <a:pt x="3" y="5"/>
                        <a:pt x="0" y="8"/>
                      </a:cubicBezTo>
                      <a:cubicBezTo>
                        <a:pt x="4" y="12"/>
                        <a:pt x="4" y="12"/>
                        <a:pt x="4" y="12"/>
                      </a:cubicBezTo>
                      <a:cubicBezTo>
                        <a:pt x="5" y="13"/>
                        <a:pt x="7" y="14"/>
                        <a:pt x="8" y="14"/>
                      </a:cubicBezTo>
                      <a:cubicBezTo>
                        <a:pt x="10" y="14"/>
                        <a:pt x="11" y="14"/>
                        <a:pt x="12" y="13"/>
                      </a:cubicBezTo>
                      <a:cubicBezTo>
                        <a:pt x="13" y="12"/>
                        <a:pt x="13" y="12"/>
                        <a:pt x="13" y="12"/>
                      </a:cubicBezTo>
                      <a:cubicBezTo>
                        <a:pt x="15" y="11"/>
                        <a:pt x="15" y="7"/>
                        <a:pt x="14" y="5"/>
                      </a:cubicBezTo>
                      <a:cubicBezTo>
                        <a:pt x="10" y="0"/>
                        <a:pt x="10" y="0"/>
                        <a:pt x="10"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321"/>
                <p:cNvSpPr/>
                <p:nvPr/>
              </p:nvSpPr>
              <p:spPr bwMode="auto">
                <a:xfrm>
                  <a:off x="1719463" y="2934494"/>
                  <a:ext cx="60325" cy="57150"/>
                </a:xfrm>
                <a:custGeom>
                  <a:avLst/>
                  <a:gdLst>
                    <a:gd name="T0" fmla="*/ 7 w 16"/>
                    <a:gd name="T1" fmla="*/ 0 h 15"/>
                    <a:gd name="T2" fmla="*/ 4 w 16"/>
                    <a:gd name="T3" fmla="*/ 1 h 15"/>
                    <a:gd name="T4" fmla="*/ 3 w 16"/>
                    <a:gd name="T5" fmla="*/ 2 h 15"/>
                    <a:gd name="T6" fmla="*/ 2 w 16"/>
                    <a:gd name="T7" fmla="*/ 10 h 15"/>
                    <a:gd name="T8" fmla="*/ 5 w 16"/>
                    <a:gd name="T9" fmla="*/ 15 h 15"/>
                    <a:gd name="T10" fmla="*/ 16 w 16"/>
                    <a:gd name="T11" fmla="*/ 7 h 15"/>
                    <a:gd name="T12" fmla="*/ 12 w 16"/>
                    <a:gd name="T13" fmla="*/ 2 h 15"/>
                    <a:gd name="T14" fmla="*/ 7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7" y="0"/>
                      </a:moveTo>
                      <a:cubicBezTo>
                        <a:pt x="6" y="0"/>
                        <a:pt x="5" y="0"/>
                        <a:pt x="4" y="1"/>
                      </a:cubicBezTo>
                      <a:cubicBezTo>
                        <a:pt x="3" y="2"/>
                        <a:pt x="3" y="2"/>
                        <a:pt x="3" y="2"/>
                      </a:cubicBezTo>
                      <a:cubicBezTo>
                        <a:pt x="1" y="4"/>
                        <a:pt x="0" y="7"/>
                        <a:pt x="2" y="10"/>
                      </a:cubicBezTo>
                      <a:cubicBezTo>
                        <a:pt x="5" y="15"/>
                        <a:pt x="5" y="15"/>
                        <a:pt x="5" y="15"/>
                      </a:cubicBezTo>
                      <a:cubicBezTo>
                        <a:pt x="9" y="12"/>
                        <a:pt x="12" y="10"/>
                        <a:pt x="16" y="7"/>
                      </a:cubicBezTo>
                      <a:cubicBezTo>
                        <a:pt x="12" y="2"/>
                        <a:pt x="12" y="2"/>
                        <a:pt x="12" y="2"/>
                      </a:cubicBezTo>
                      <a:cubicBezTo>
                        <a:pt x="11" y="1"/>
                        <a:pt x="9" y="0"/>
                        <a:pt x="7" y="0"/>
                      </a:cubicBezTo>
                    </a:path>
                  </a:pathLst>
                </a:custGeom>
                <a:solidFill>
                  <a:schemeClr val="bg1">
                    <a:lumMod val="95000"/>
                  </a:schemeClr>
                </a:solidFill>
                <a:ln>
                  <a:noFill/>
                </a:ln>
                <a:effectLst>
                  <a:innerShdw blurRad="19050" dist="6350" dir="14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322"/>
                <p:cNvSpPr/>
                <p:nvPr/>
              </p:nvSpPr>
              <p:spPr bwMode="auto">
                <a:xfrm>
                  <a:off x="1038425" y="2253457"/>
                  <a:ext cx="60325" cy="52388"/>
                </a:xfrm>
                <a:custGeom>
                  <a:avLst/>
                  <a:gdLst>
                    <a:gd name="T0" fmla="*/ 9 w 16"/>
                    <a:gd name="T1" fmla="*/ 0 h 14"/>
                    <a:gd name="T2" fmla="*/ 0 w 16"/>
                    <a:gd name="T3" fmla="*/ 10 h 14"/>
                    <a:gd name="T4" fmla="*/ 6 w 16"/>
                    <a:gd name="T5" fmla="*/ 13 h 14"/>
                    <a:gd name="T6" fmla="*/ 9 w 16"/>
                    <a:gd name="T7" fmla="*/ 14 h 14"/>
                    <a:gd name="T8" fmla="*/ 13 w 16"/>
                    <a:gd name="T9" fmla="*/ 12 h 14"/>
                    <a:gd name="T10" fmla="*/ 14 w 16"/>
                    <a:gd name="T11" fmla="*/ 11 h 14"/>
                    <a:gd name="T12" fmla="*/ 13 w 16"/>
                    <a:gd name="T13" fmla="*/ 3 h 14"/>
                    <a:gd name="T14" fmla="*/ 9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9" y="0"/>
                      </a:moveTo>
                      <a:cubicBezTo>
                        <a:pt x="6" y="3"/>
                        <a:pt x="3" y="6"/>
                        <a:pt x="0" y="10"/>
                      </a:cubicBezTo>
                      <a:cubicBezTo>
                        <a:pt x="6" y="13"/>
                        <a:pt x="6" y="13"/>
                        <a:pt x="6" y="13"/>
                      </a:cubicBezTo>
                      <a:cubicBezTo>
                        <a:pt x="7" y="14"/>
                        <a:pt x="8" y="14"/>
                        <a:pt x="9" y="14"/>
                      </a:cubicBezTo>
                      <a:cubicBezTo>
                        <a:pt x="11" y="14"/>
                        <a:pt x="12" y="13"/>
                        <a:pt x="13" y="12"/>
                      </a:cubicBezTo>
                      <a:cubicBezTo>
                        <a:pt x="14" y="11"/>
                        <a:pt x="14" y="11"/>
                        <a:pt x="14" y="11"/>
                      </a:cubicBezTo>
                      <a:cubicBezTo>
                        <a:pt x="16" y="9"/>
                        <a:pt x="15" y="5"/>
                        <a:pt x="13" y="3"/>
                      </a:cubicBezTo>
                      <a:cubicBezTo>
                        <a:pt x="9" y="0"/>
                        <a:pt x="9" y="0"/>
                        <a:pt x="9"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324"/>
                <p:cNvSpPr/>
                <p:nvPr/>
              </p:nvSpPr>
              <p:spPr bwMode="auto">
                <a:xfrm>
                  <a:off x="1806775" y="2844007"/>
                  <a:ext cx="55563" cy="57150"/>
                </a:xfrm>
                <a:custGeom>
                  <a:avLst/>
                  <a:gdLst>
                    <a:gd name="T0" fmla="*/ 7 w 15"/>
                    <a:gd name="T1" fmla="*/ 0 h 15"/>
                    <a:gd name="T2" fmla="*/ 3 w 15"/>
                    <a:gd name="T3" fmla="*/ 2 h 15"/>
                    <a:gd name="T4" fmla="*/ 2 w 15"/>
                    <a:gd name="T5" fmla="*/ 3 h 15"/>
                    <a:gd name="T6" fmla="*/ 3 w 15"/>
                    <a:gd name="T7" fmla="*/ 11 h 15"/>
                    <a:gd name="T8" fmla="*/ 8 w 15"/>
                    <a:gd name="T9" fmla="*/ 15 h 15"/>
                    <a:gd name="T10" fmla="*/ 15 w 15"/>
                    <a:gd name="T11" fmla="*/ 5 h 15"/>
                    <a:gd name="T12" fmla="*/ 11 w 15"/>
                    <a:gd name="T13" fmla="*/ 1 h 15"/>
                    <a:gd name="T14" fmla="*/ 7 w 1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7" y="0"/>
                      </a:moveTo>
                      <a:cubicBezTo>
                        <a:pt x="6" y="0"/>
                        <a:pt x="4" y="1"/>
                        <a:pt x="3" y="2"/>
                      </a:cubicBezTo>
                      <a:cubicBezTo>
                        <a:pt x="2" y="3"/>
                        <a:pt x="2" y="3"/>
                        <a:pt x="2" y="3"/>
                      </a:cubicBezTo>
                      <a:cubicBezTo>
                        <a:pt x="0" y="5"/>
                        <a:pt x="1" y="9"/>
                        <a:pt x="3" y="11"/>
                      </a:cubicBezTo>
                      <a:cubicBezTo>
                        <a:pt x="8" y="15"/>
                        <a:pt x="8" y="15"/>
                        <a:pt x="8" y="15"/>
                      </a:cubicBezTo>
                      <a:cubicBezTo>
                        <a:pt x="10" y="12"/>
                        <a:pt x="13" y="8"/>
                        <a:pt x="15" y="5"/>
                      </a:cubicBezTo>
                      <a:cubicBezTo>
                        <a:pt x="11" y="1"/>
                        <a:pt x="11" y="1"/>
                        <a:pt x="11" y="1"/>
                      </a:cubicBezTo>
                      <a:cubicBezTo>
                        <a:pt x="10" y="1"/>
                        <a:pt x="8" y="0"/>
                        <a:pt x="7" y="0"/>
                      </a:cubicBezTo>
                    </a:path>
                  </a:pathLst>
                </a:custGeom>
                <a:solidFill>
                  <a:schemeClr val="bg1">
                    <a:lumMod val="95000"/>
                  </a:schemeClr>
                </a:solidFill>
                <a:ln>
                  <a:noFill/>
                </a:ln>
                <a:effectLst>
                  <a:innerShdw blurRad="19050" dist="6350" dir="13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325"/>
                <p:cNvSpPr/>
                <p:nvPr/>
              </p:nvSpPr>
              <p:spPr bwMode="auto">
                <a:xfrm>
                  <a:off x="978100" y="2358232"/>
                  <a:ext cx="57150" cy="53975"/>
                </a:xfrm>
                <a:custGeom>
                  <a:avLst/>
                  <a:gdLst>
                    <a:gd name="T0" fmla="*/ 5 w 15"/>
                    <a:gd name="T1" fmla="*/ 0 h 14"/>
                    <a:gd name="T2" fmla="*/ 0 w 15"/>
                    <a:gd name="T3" fmla="*/ 12 h 14"/>
                    <a:gd name="T4" fmla="*/ 6 w 15"/>
                    <a:gd name="T5" fmla="*/ 14 h 14"/>
                    <a:gd name="T6" fmla="*/ 8 w 15"/>
                    <a:gd name="T7" fmla="*/ 14 h 14"/>
                    <a:gd name="T8" fmla="*/ 13 w 15"/>
                    <a:gd name="T9" fmla="*/ 11 h 14"/>
                    <a:gd name="T10" fmla="*/ 14 w 15"/>
                    <a:gd name="T11" fmla="*/ 10 h 14"/>
                    <a:gd name="T12" fmla="*/ 11 w 15"/>
                    <a:gd name="T13" fmla="*/ 3 h 14"/>
                    <a:gd name="T14" fmla="*/ 5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5" y="0"/>
                      </a:moveTo>
                      <a:cubicBezTo>
                        <a:pt x="3" y="4"/>
                        <a:pt x="2" y="8"/>
                        <a:pt x="0" y="12"/>
                      </a:cubicBezTo>
                      <a:cubicBezTo>
                        <a:pt x="6" y="14"/>
                        <a:pt x="6" y="14"/>
                        <a:pt x="6" y="14"/>
                      </a:cubicBezTo>
                      <a:cubicBezTo>
                        <a:pt x="7" y="14"/>
                        <a:pt x="8" y="14"/>
                        <a:pt x="8" y="14"/>
                      </a:cubicBezTo>
                      <a:cubicBezTo>
                        <a:pt x="10" y="14"/>
                        <a:pt x="13" y="13"/>
                        <a:pt x="13" y="11"/>
                      </a:cubicBezTo>
                      <a:cubicBezTo>
                        <a:pt x="14" y="10"/>
                        <a:pt x="14" y="10"/>
                        <a:pt x="14" y="10"/>
                      </a:cubicBezTo>
                      <a:cubicBezTo>
                        <a:pt x="15" y="7"/>
                        <a:pt x="13" y="4"/>
                        <a:pt x="11" y="3"/>
                      </a:cubicBezTo>
                      <a:cubicBezTo>
                        <a:pt x="5" y="0"/>
                        <a:pt x="5" y="0"/>
                        <a:pt x="5"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27"/>
                <p:cNvSpPr/>
                <p:nvPr/>
              </p:nvSpPr>
              <p:spPr bwMode="auto">
                <a:xfrm>
                  <a:off x="1867100" y="2734469"/>
                  <a:ext cx="57150" cy="55563"/>
                </a:xfrm>
                <a:custGeom>
                  <a:avLst/>
                  <a:gdLst>
                    <a:gd name="T0" fmla="*/ 7 w 15"/>
                    <a:gd name="T1" fmla="*/ 0 h 15"/>
                    <a:gd name="T2" fmla="*/ 2 w 15"/>
                    <a:gd name="T3" fmla="*/ 4 h 15"/>
                    <a:gd name="T4" fmla="*/ 2 w 15"/>
                    <a:gd name="T5" fmla="*/ 4 h 15"/>
                    <a:gd name="T6" fmla="*/ 4 w 15"/>
                    <a:gd name="T7" fmla="*/ 12 h 15"/>
                    <a:gd name="T8" fmla="*/ 10 w 15"/>
                    <a:gd name="T9" fmla="*/ 15 h 15"/>
                    <a:gd name="T10" fmla="*/ 14 w 15"/>
                    <a:gd name="T11" fmla="*/ 4 h 15"/>
                    <a:gd name="T12" fmla="*/ 15 w 15"/>
                    <a:gd name="T13" fmla="*/ 3 h 15"/>
                    <a:gd name="T14" fmla="*/ 9 w 15"/>
                    <a:gd name="T15" fmla="*/ 1 h 15"/>
                    <a:gd name="T16" fmla="*/ 7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0"/>
                      </a:moveTo>
                      <a:cubicBezTo>
                        <a:pt x="5" y="0"/>
                        <a:pt x="3" y="2"/>
                        <a:pt x="2" y="4"/>
                      </a:cubicBezTo>
                      <a:cubicBezTo>
                        <a:pt x="2" y="4"/>
                        <a:pt x="2" y="4"/>
                        <a:pt x="2" y="4"/>
                      </a:cubicBezTo>
                      <a:cubicBezTo>
                        <a:pt x="0" y="7"/>
                        <a:pt x="2" y="11"/>
                        <a:pt x="4" y="12"/>
                      </a:cubicBezTo>
                      <a:cubicBezTo>
                        <a:pt x="10" y="15"/>
                        <a:pt x="10" y="15"/>
                        <a:pt x="10" y="15"/>
                      </a:cubicBezTo>
                      <a:cubicBezTo>
                        <a:pt x="11" y="11"/>
                        <a:pt x="13" y="8"/>
                        <a:pt x="14" y="4"/>
                      </a:cubicBezTo>
                      <a:cubicBezTo>
                        <a:pt x="14" y="4"/>
                        <a:pt x="15" y="3"/>
                        <a:pt x="15" y="3"/>
                      </a:cubicBezTo>
                      <a:cubicBezTo>
                        <a:pt x="9" y="1"/>
                        <a:pt x="9" y="1"/>
                        <a:pt x="9" y="1"/>
                      </a:cubicBezTo>
                      <a:cubicBezTo>
                        <a:pt x="9" y="0"/>
                        <a:pt x="8" y="0"/>
                        <a:pt x="7" y="0"/>
                      </a:cubicBezTo>
                    </a:path>
                  </a:pathLst>
                </a:custGeom>
                <a:solidFill>
                  <a:schemeClr val="bg1">
                    <a:lumMod val="95000"/>
                  </a:schemeClr>
                </a:solidFill>
                <a:ln>
                  <a:noFill/>
                </a:ln>
                <a:effectLst>
                  <a:innerShdw blurRad="19050" dist="6350" dir="12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29"/>
                <p:cNvSpPr/>
                <p:nvPr/>
              </p:nvSpPr>
              <p:spPr bwMode="auto">
                <a:xfrm>
                  <a:off x="947938" y="2486025"/>
                  <a:ext cx="49213" cy="49213"/>
                </a:xfrm>
                <a:custGeom>
                  <a:avLst/>
                  <a:gdLst>
                    <a:gd name="T0" fmla="*/ 2 w 13"/>
                    <a:gd name="T1" fmla="*/ 0 h 13"/>
                    <a:gd name="T2" fmla="*/ 0 w 13"/>
                    <a:gd name="T3" fmla="*/ 13 h 13"/>
                    <a:gd name="T4" fmla="*/ 6 w 13"/>
                    <a:gd name="T5" fmla="*/ 13 h 13"/>
                    <a:gd name="T6" fmla="*/ 7 w 13"/>
                    <a:gd name="T7" fmla="*/ 13 h 13"/>
                    <a:gd name="T8" fmla="*/ 12 w 13"/>
                    <a:gd name="T9" fmla="*/ 8 h 13"/>
                    <a:gd name="T10" fmla="*/ 13 w 13"/>
                    <a:gd name="T11" fmla="*/ 7 h 13"/>
                    <a:gd name="T12" fmla="*/ 8 w 13"/>
                    <a:gd name="T13" fmla="*/ 1 h 13"/>
                    <a:gd name="T14" fmla="*/ 2 w 1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2" y="0"/>
                      </a:moveTo>
                      <a:cubicBezTo>
                        <a:pt x="1" y="4"/>
                        <a:pt x="1" y="9"/>
                        <a:pt x="0" y="13"/>
                      </a:cubicBezTo>
                      <a:cubicBezTo>
                        <a:pt x="6" y="13"/>
                        <a:pt x="6" y="13"/>
                        <a:pt x="6" y="13"/>
                      </a:cubicBezTo>
                      <a:cubicBezTo>
                        <a:pt x="7" y="13"/>
                        <a:pt x="7" y="13"/>
                        <a:pt x="7" y="13"/>
                      </a:cubicBezTo>
                      <a:cubicBezTo>
                        <a:pt x="10" y="13"/>
                        <a:pt x="12" y="11"/>
                        <a:pt x="12" y="8"/>
                      </a:cubicBezTo>
                      <a:cubicBezTo>
                        <a:pt x="13" y="7"/>
                        <a:pt x="13" y="7"/>
                        <a:pt x="13" y="7"/>
                      </a:cubicBezTo>
                      <a:cubicBezTo>
                        <a:pt x="13" y="4"/>
                        <a:pt x="11" y="2"/>
                        <a:pt x="8" y="1"/>
                      </a:cubicBezTo>
                      <a:cubicBezTo>
                        <a:pt x="2" y="0"/>
                        <a:pt x="2" y="0"/>
                        <a:pt x="2"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30"/>
                <p:cNvSpPr/>
                <p:nvPr/>
              </p:nvSpPr>
              <p:spPr bwMode="auto">
                <a:xfrm>
                  <a:off x="1900438" y="2612232"/>
                  <a:ext cx="46038" cy="53975"/>
                </a:xfrm>
                <a:custGeom>
                  <a:avLst/>
                  <a:gdLst>
                    <a:gd name="T0" fmla="*/ 6 w 12"/>
                    <a:gd name="T1" fmla="*/ 0 h 14"/>
                    <a:gd name="T2" fmla="*/ 0 w 12"/>
                    <a:gd name="T3" fmla="*/ 5 h 14"/>
                    <a:gd name="T4" fmla="*/ 0 w 12"/>
                    <a:gd name="T5" fmla="*/ 6 h 14"/>
                    <a:gd name="T6" fmla="*/ 5 w 12"/>
                    <a:gd name="T7" fmla="*/ 12 h 14"/>
                    <a:gd name="T8" fmla="*/ 11 w 12"/>
                    <a:gd name="T9" fmla="*/ 14 h 14"/>
                    <a:gd name="T10" fmla="*/ 12 w 12"/>
                    <a:gd name="T11" fmla="*/ 1 h 14"/>
                    <a:gd name="T12" fmla="*/ 7 w 12"/>
                    <a:gd name="T13" fmla="*/ 0 h 14"/>
                    <a:gd name="T14" fmla="*/ 6 w 1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6" y="0"/>
                      </a:moveTo>
                      <a:cubicBezTo>
                        <a:pt x="3" y="0"/>
                        <a:pt x="1" y="2"/>
                        <a:pt x="0" y="5"/>
                      </a:cubicBezTo>
                      <a:cubicBezTo>
                        <a:pt x="0" y="6"/>
                        <a:pt x="0" y="6"/>
                        <a:pt x="0" y="6"/>
                      </a:cubicBezTo>
                      <a:cubicBezTo>
                        <a:pt x="0" y="9"/>
                        <a:pt x="2" y="12"/>
                        <a:pt x="5" y="12"/>
                      </a:cubicBezTo>
                      <a:cubicBezTo>
                        <a:pt x="11" y="14"/>
                        <a:pt x="11" y="14"/>
                        <a:pt x="11" y="14"/>
                      </a:cubicBezTo>
                      <a:cubicBezTo>
                        <a:pt x="12" y="9"/>
                        <a:pt x="12" y="5"/>
                        <a:pt x="12" y="1"/>
                      </a:cubicBezTo>
                      <a:cubicBezTo>
                        <a:pt x="7" y="0"/>
                        <a:pt x="7" y="0"/>
                        <a:pt x="7" y="0"/>
                      </a:cubicBezTo>
                      <a:cubicBezTo>
                        <a:pt x="6" y="0"/>
                        <a:pt x="6" y="0"/>
                        <a:pt x="6" y="0"/>
                      </a:cubicBezTo>
                    </a:path>
                  </a:pathLst>
                </a:custGeom>
                <a:solidFill>
                  <a:schemeClr val="bg1">
                    <a:lumMod val="95000"/>
                  </a:schemeClr>
                </a:solidFill>
                <a:ln>
                  <a:noFill/>
                </a:ln>
                <a:effectLst>
                  <a:innerShdw blurRad="19050" dist="6350" dir="120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32"/>
                <p:cNvSpPr/>
                <p:nvPr/>
              </p:nvSpPr>
              <p:spPr bwMode="auto">
                <a:xfrm>
                  <a:off x="950319" y="2616994"/>
                  <a:ext cx="49213" cy="49213"/>
                </a:xfrm>
                <a:custGeom>
                  <a:avLst/>
                  <a:gdLst>
                    <a:gd name="T0" fmla="*/ 7 w 13"/>
                    <a:gd name="T1" fmla="*/ 0 h 13"/>
                    <a:gd name="T2" fmla="*/ 6 w 13"/>
                    <a:gd name="T3" fmla="*/ 0 h 13"/>
                    <a:gd name="T4" fmla="*/ 0 w 13"/>
                    <a:gd name="T5" fmla="*/ 0 h 13"/>
                    <a:gd name="T6" fmla="*/ 0 w 13"/>
                    <a:gd name="T7" fmla="*/ 4 h 13"/>
                    <a:gd name="T8" fmla="*/ 1 w 13"/>
                    <a:gd name="T9" fmla="*/ 13 h 13"/>
                    <a:gd name="T10" fmla="*/ 7 w 13"/>
                    <a:gd name="T11" fmla="*/ 12 h 13"/>
                    <a:gd name="T12" fmla="*/ 12 w 13"/>
                    <a:gd name="T13" fmla="*/ 5 h 13"/>
                    <a:gd name="T14" fmla="*/ 12 w 13"/>
                    <a:gd name="T15" fmla="*/ 4 h 13"/>
                    <a:gd name="T16" fmla="*/ 7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7" y="0"/>
                      </a:moveTo>
                      <a:cubicBezTo>
                        <a:pt x="6" y="0"/>
                        <a:pt x="6" y="0"/>
                        <a:pt x="6" y="0"/>
                      </a:cubicBezTo>
                      <a:cubicBezTo>
                        <a:pt x="0" y="0"/>
                        <a:pt x="0" y="0"/>
                        <a:pt x="0" y="0"/>
                      </a:cubicBezTo>
                      <a:cubicBezTo>
                        <a:pt x="0" y="1"/>
                        <a:pt x="0" y="3"/>
                        <a:pt x="0" y="4"/>
                      </a:cubicBezTo>
                      <a:cubicBezTo>
                        <a:pt x="1" y="7"/>
                        <a:pt x="1" y="10"/>
                        <a:pt x="1" y="13"/>
                      </a:cubicBezTo>
                      <a:cubicBezTo>
                        <a:pt x="7" y="12"/>
                        <a:pt x="7" y="12"/>
                        <a:pt x="7" y="12"/>
                      </a:cubicBezTo>
                      <a:cubicBezTo>
                        <a:pt x="10" y="11"/>
                        <a:pt x="13" y="8"/>
                        <a:pt x="12" y="5"/>
                      </a:cubicBezTo>
                      <a:cubicBezTo>
                        <a:pt x="12" y="4"/>
                        <a:pt x="12" y="4"/>
                        <a:pt x="12" y="4"/>
                      </a:cubicBezTo>
                      <a:cubicBezTo>
                        <a:pt x="12" y="2"/>
                        <a:pt x="9" y="0"/>
                        <a:pt x="7"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33"/>
                <p:cNvSpPr/>
                <p:nvPr/>
              </p:nvSpPr>
              <p:spPr bwMode="auto">
                <a:xfrm>
                  <a:off x="1897263" y="2483644"/>
                  <a:ext cx="49213" cy="53975"/>
                </a:xfrm>
                <a:custGeom>
                  <a:avLst/>
                  <a:gdLst>
                    <a:gd name="T0" fmla="*/ 11 w 13"/>
                    <a:gd name="T1" fmla="*/ 0 h 14"/>
                    <a:gd name="T2" fmla="*/ 6 w 13"/>
                    <a:gd name="T3" fmla="*/ 2 h 14"/>
                    <a:gd name="T4" fmla="*/ 1 w 13"/>
                    <a:gd name="T5" fmla="*/ 8 h 14"/>
                    <a:gd name="T6" fmla="*/ 1 w 13"/>
                    <a:gd name="T7" fmla="*/ 9 h 14"/>
                    <a:gd name="T8" fmla="*/ 6 w 13"/>
                    <a:gd name="T9" fmla="*/ 14 h 14"/>
                    <a:gd name="T10" fmla="*/ 7 w 13"/>
                    <a:gd name="T11" fmla="*/ 14 h 14"/>
                    <a:gd name="T12" fmla="*/ 13 w 13"/>
                    <a:gd name="T13" fmla="*/ 13 h 14"/>
                    <a:gd name="T14" fmla="*/ 11 w 13"/>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11" y="0"/>
                      </a:moveTo>
                      <a:cubicBezTo>
                        <a:pt x="6" y="2"/>
                        <a:pt x="6" y="2"/>
                        <a:pt x="6" y="2"/>
                      </a:cubicBezTo>
                      <a:cubicBezTo>
                        <a:pt x="3" y="2"/>
                        <a:pt x="0" y="5"/>
                        <a:pt x="1" y="8"/>
                      </a:cubicBezTo>
                      <a:cubicBezTo>
                        <a:pt x="1" y="9"/>
                        <a:pt x="1" y="9"/>
                        <a:pt x="1" y="9"/>
                      </a:cubicBezTo>
                      <a:cubicBezTo>
                        <a:pt x="1" y="11"/>
                        <a:pt x="4" y="14"/>
                        <a:pt x="6" y="14"/>
                      </a:cubicBezTo>
                      <a:cubicBezTo>
                        <a:pt x="7" y="14"/>
                        <a:pt x="7" y="14"/>
                        <a:pt x="7" y="14"/>
                      </a:cubicBezTo>
                      <a:cubicBezTo>
                        <a:pt x="13" y="13"/>
                        <a:pt x="13" y="13"/>
                        <a:pt x="13" y="13"/>
                      </a:cubicBezTo>
                      <a:cubicBezTo>
                        <a:pt x="13" y="9"/>
                        <a:pt x="12" y="5"/>
                        <a:pt x="11" y="0"/>
                      </a:cubicBezTo>
                    </a:path>
                  </a:pathLst>
                </a:custGeom>
                <a:solidFill>
                  <a:schemeClr val="bg1">
                    <a:lumMod val="95000"/>
                  </a:schemeClr>
                </a:solidFill>
                <a:ln>
                  <a:noFill/>
                </a:ln>
                <a:effectLst>
                  <a:innerShdw blurRad="19050" dist="6350" dir="10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35"/>
                <p:cNvSpPr/>
                <p:nvPr/>
              </p:nvSpPr>
              <p:spPr bwMode="auto">
                <a:xfrm>
                  <a:off x="974925" y="2737644"/>
                  <a:ext cx="52388" cy="52388"/>
                </a:xfrm>
                <a:custGeom>
                  <a:avLst/>
                  <a:gdLst>
                    <a:gd name="T0" fmla="*/ 8 w 14"/>
                    <a:gd name="T1" fmla="*/ 0 h 14"/>
                    <a:gd name="T2" fmla="*/ 5 w 14"/>
                    <a:gd name="T3" fmla="*/ 0 h 14"/>
                    <a:gd name="T4" fmla="*/ 0 w 14"/>
                    <a:gd name="T5" fmla="*/ 2 h 14"/>
                    <a:gd name="T6" fmla="*/ 5 w 14"/>
                    <a:gd name="T7" fmla="*/ 14 h 14"/>
                    <a:gd name="T8" fmla="*/ 10 w 14"/>
                    <a:gd name="T9" fmla="*/ 11 h 14"/>
                    <a:gd name="T10" fmla="*/ 13 w 14"/>
                    <a:gd name="T11" fmla="*/ 4 h 14"/>
                    <a:gd name="T12" fmla="*/ 13 w 14"/>
                    <a:gd name="T13" fmla="*/ 3 h 14"/>
                    <a:gd name="T14" fmla="*/ 8 w 14"/>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8" y="0"/>
                      </a:moveTo>
                      <a:cubicBezTo>
                        <a:pt x="7" y="0"/>
                        <a:pt x="6" y="0"/>
                        <a:pt x="5" y="0"/>
                      </a:cubicBezTo>
                      <a:cubicBezTo>
                        <a:pt x="0" y="2"/>
                        <a:pt x="0" y="2"/>
                        <a:pt x="0" y="2"/>
                      </a:cubicBezTo>
                      <a:cubicBezTo>
                        <a:pt x="1" y="6"/>
                        <a:pt x="3" y="10"/>
                        <a:pt x="5" y="14"/>
                      </a:cubicBezTo>
                      <a:cubicBezTo>
                        <a:pt x="10" y="11"/>
                        <a:pt x="10" y="11"/>
                        <a:pt x="10" y="11"/>
                      </a:cubicBezTo>
                      <a:cubicBezTo>
                        <a:pt x="13" y="10"/>
                        <a:pt x="14" y="7"/>
                        <a:pt x="13" y="4"/>
                      </a:cubicBezTo>
                      <a:cubicBezTo>
                        <a:pt x="13" y="3"/>
                        <a:pt x="13" y="3"/>
                        <a:pt x="13" y="3"/>
                      </a:cubicBezTo>
                      <a:cubicBezTo>
                        <a:pt x="12" y="1"/>
                        <a:pt x="10" y="0"/>
                        <a:pt x="8"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36"/>
                <p:cNvSpPr/>
                <p:nvPr/>
              </p:nvSpPr>
              <p:spPr bwMode="auto">
                <a:xfrm>
                  <a:off x="1862338" y="2362994"/>
                  <a:ext cx="57150" cy="52388"/>
                </a:xfrm>
                <a:custGeom>
                  <a:avLst/>
                  <a:gdLst>
                    <a:gd name="T0" fmla="*/ 9 w 15"/>
                    <a:gd name="T1" fmla="*/ 0 h 14"/>
                    <a:gd name="T2" fmla="*/ 4 w 15"/>
                    <a:gd name="T3" fmla="*/ 3 h 14"/>
                    <a:gd name="T4" fmla="*/ 1 w 15"/>
                    <a:gd name="T5" fmla="*/ 10 h 14"/>
                    <a:gd name="T6" fmla="*/ 1 w 15"/>
                    <a:gd name="T7" fmla="*/ 11 h 14"/>
                    <a:gd name="T8" fmla="*/ 7 w 15"/>
                    <a:gd name="T9" fmla="*/ 14 h 14"/>
                    <a:gd name="T10" fmla="*/ 9 w 15"/>
                    <a:gd name="T11" fmla="*/ 14 h 14"/>
                    <a:gd name="T12" fmla="*/ 15 w 15"/>
                    <a:gd name="T13" fmla="*/ 12 h 14"/>
                    <a:gd name="T14" fmla="*/ 9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9" y="0"/>
                      </a:moveTo>
                      <a:cubicBezTo>
                        <a:pt x="4" y="3"/>
                        <a:pt x="4" y="3"/>
                        <a:pt x="4" y="3"/>
                      </a:cubicBezTo>
                      <a:cubicBezTo>
                        <a:pt x="1" y="4"/>
                        <a:pt x="0" y="7"/>
                        <a:pt x="1" y="10"/>
                      </a:cubicBezTo>
                      <a:cubicBezTo>
                        <a:pt x="1" y="11"/>
                        <a:pt x="1" y="11"/>
                        <a:pt x="1" y="11"/>
                      </a:cubicBezTo>
                      <a:cubicBezTo>
                        <a:pt x="2" y="13"/>
                        <a:pt x="4" y="14"/>
                        <a:pt x="7" y="14"/>
                      </a:cubicBezTo>
                      <a:cubicBezTo>
                        <a:pt x="7" y="14"/>
                        <a:pt x="8" y="14"/>
                        <a:pt x="9" y="14"/>
                      </a:cubicBezTo>
                      <a:cubicBezTo>
                        <a:pt x="15" y="12"/>
                        <a:pt x="15" y="12"/>
                        <a:pt x="15" y="12"/>
                      </a:cubicBezTo>
                      <a:cubicBezTo>
                        <a:pt x="13" y="8"/>
                        <a:pt x="11" y="4"/>
                        <a:pt x="9" y="0"/>
                      </a:cubicBezTo>
                    </a:path>
                  </a:pathLst>
                </a:custGeom>
                <a:solidFill>
                  <a:schemeClr val="bg1">
                    <a:lumMod val="95000"/>
                  </a:schemeClr>
                </a:solidFill>
                <a:ln>
                  <a:noFill/>
                </a:ln>
                <a:effectLst>
                  <a:innerShdw blurRad="19050" dist="6350" dir="9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38"/>
                <p:cNvSpPr/>
                <p:nvPr/>
              </p:nvSpPr>
              <p:spPr bwMode="auto">
                <a:xfrm>
                  <a:off x="1032869" y="2847182"/>
                  <a:ext cx="55563" cy="52388"/>
                </a:xfrm>
                <a:custGeom>
                  <a:avLst/>
                  <a:gdLst>
                    <a:gd name="T0" fmla="*/ 8 w 15"/>
                    <a:gd name="T1" fmla="*/ 0 h 14"/>
                    <a:gd name="T2" fmla="*/ 5 w 15"/>
                    <a:gd name="T3" fmla="*/ 1 h 14"/>
                    <a:gd name="T4" fmla="*/ 0 w 15"/>
                    <a:gd name="T5" fmla="*/ 4 h 14"/>
                    <a:gd name="T6" fmla="*/ 2 w 15"/>
                    <a:gd name="T7" fmla="*/ 6 h 14"/>
                    <a:gd name="T8" fmla="*/ 8 w 15"/>
                    <a:gd name="T9" fmla="*/ 14 h 14"/>
                    <a:gd name="T10" fmla="*/ 12 w 15"/>
                    <a:gd name="T11" fmla="*/ 10 h 14"/>
                    <a:gd name="T12" fmla="*/ 13 w 15"/>
                    <a:gd name="T13" fmla="*/ 2 h 14"/>
                    <a:gd name="T14" fmla="*/ 12 w 15"/>
                    <a:gd name="T15" fmla="*/ 2 h 14"/>
                    <a:gd name="T16" fmla="*/ 8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8" y="0"/>
                      </a:moveTo>
                      <a:cubicBezTo>
                        <a:pt x="7" y="0"/>
                        <a:pt x="6" y="0"/>
                        <a:pt x="5" y="1"/>
                      </a:cubicBezTo>
                      <a:cubicBezTo>
                        <a:pt x="0" y="4"/>
                        <a:pt x="0" y="4"/>
                        <a:pt x="0" y="4"/>
                      </a:cubicBezTo>
                      <a:cubicBezTo>
                        <a:pt x="0" y="5"/>
                        <a:pt x="1" y="6"/>
                        <a:pt x="2" y="6"/>
                      </a:cubicBezTo>
                      <a:cubicBezTo>
                        <a:pt x="4" y="9"/>
                        <a:pt x="6" y="12"/>
                        <a:pt x="8" y="14"/>
                      </a:cubicBezTo>
                      <a:cubicBezTo>
                        <a:pt x="12" y="10"/>
                        <a:pt x="12" y="10"/>
                        <a:pt x="12" y="10"/>
                      </a:cubicBezTo>
                      <a:cubicBezTo>
                        <a:pt x="15" y="8"/>
                        <a:pt x="15" y="5"/>
                        <a:pt x="13" y="2"/>
                      </a:cubicBezTo>
                      <a:cubicBezTo>
                        <a:pt x="12" y="2"/>
                        <a:pt x="12" y="2"/>
                        <a:pt x="12" y="2"/>
                      </a:cubicBezTo>
                      <a:cubicBezTo>
                        <a:pt x="11" y="0"/>
                        <a:pt x="10" y="0"/>
                        <a:pt x="8"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39"/>
                <p:cNvSpPr/>
                <p:nvPr/>
              </p:nvSpPr>
              <p:spPr bwMode="auto">
                <a:xfrm>
                  <a:off x="1798838" y="2253457"/>
                  <a:ext cx="60325" cy="55563"/>
                </a:xfrm>
                <a:custGeom>
                  <a:avLst/>
                  <a:gdLst>
                    <a:gd name="T0" fmla="*/ 7 w 16"/>
                    <a:gd name="T1" fmla="*/ 0 h 15"/>
                    <a:gd name="T2" fmla="*/ 3 w 16"/>
                    <a:gd name="T3" fmla="*/ 4 h 15"/>
                    <a:gd name="T4" fmla="*/ 2 w 16"/>
                    <a:gd name="T5" fmla="*/ 12 h 15"/>
                    <a:gd name="T6" fmla="*/ 3 w 16"/>
                    <a:gd name="T7" fmla="*/ 13 h 15"/>
                    <a:gd name="T8" fmla="*/ 7 w 16"/>
                    <a:gd name="T9" fmla="*/ 15 h 15"/>
                    <a:gd name="T10" fmla="*/ 10 w 16"/>
                    <a:gd name="T11" fmla="*/ 14 h 15"/>
                    <a:gd name="T12" fmla="*/ 16 w 16"/>
                    <a:gd name="T13" fmla="*/ 11 h 15"/>
                    <a:gd name="T14" fmla="*/ 7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7" y="0"/>
                      </a:moveTo>
                      <a:cubicBezTo>
                        <a:pt x="3" y="4"/>
                        <a:pt x="3" y="4"/>
                        <a:pt x="3" y="4"/>
                      </a:cubicBezTo>
                      <a:cubicBezTo>
                        <a:pt x="1" y="6"/>
                        <a:pt x="0" y="10"/>
                        <a:pt x="2" y="12"/>
                      </a:cubicBezTo>
                      <a:cubicBezTo>
                        <a:pt x="3" y="13"/>
                        <a:pt x="3" y="13"/>
                        <a:pt x="3" y="13"/>
                      </a:cubicBezTo>
                      <a:cubicBezTo>
                        <a:pt x="4" y="14"/>
                        <a:pt x="5" y="15"/>
                        <a:pt x="7" y="15"/>
                      </a:cubicBezTo>
                      <a:cubicBezTo>
                        <a:pt x="8" y="15"/>
                        <a:pt x="9" y="15"/>
                        <a:pt x="10" y="14"/>
                      </a:cubicBezTo>
                      <a:cubicBezTo>
                        <a:pt x="16" y="11"/>
                        <a:pt x="16" y="11"/>
                        <a:pt x="16" y="11"/>
                      </a:cubicBezTo>
                      <a:cubicBezTo>
                        <a:pt x="13" y="7"/>
                        <a:pt x="10" y="4"/>
                        <a:pt x="7" y="0"/>
                      </a:cubicBezTo>
                    </a:path>
                  </a:pathLst>
                </a:custGeom>
                <a:solidFill>
                  <a:schemeClr val="bg1">
                    <a:lumMod val="95000"/>
                  </a:schemeClr>
                </a:solidFill>
                <a:ln>
                  <a:noFill/>
                </a:ln>
                <a:effectLst>
                  <a:innerShdw blurRad="19050" dist="6350" dir="9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41"/>
                <p:cNvSpPr/>
                <p:nvPr/>
              </p:nvSpPr>
              <p:spPr bwMode="auto">
                <a:xfrm>
                  <a:off x="1120975" y="2935288"/>
                  <a:ext cx="61913" cy="57150"/>
                </a:xfrm>
                <a:custGeom>
                  <a:avLst/>
                  <a:gdLst>
                    <a:gd name="T0" fmla="*/ 9 w 16"/>
                    <a:gd name="T1" fmla="*/ 0 h 15"/>
                    <a:gd name="T2" fmla="*/ 4 w 16"/>
                    <a:gd name="T3" fmla="*/ 3 h 15"/>
                    <a:gd name="T4" fmla="*/ 0 w 16"/>
                    <a:gd name="T5" fmla="*/ 7 h 15"/>
                    <a:gd name="T6" fmla="*/ 3 w 16"/>
                    <a:gd name="T7" fmla="*/ 9 h 15"/>
                    <a:gd name="T8" fmla="*/ 11 w 16"/>
                    <a:gd name="T9" fmla="*/ 15 h 15"/>
                    <a:gd name="T10" fmla="*/ 14 w 16"/>
                    <a:gd name="T11" fmla="*/ 10 h 15"/>
                    <a:gd name="T12" fmla="*/ 13 w 16"/>
                    <a:gd name="T13" fmla="*/ 2 h 15"/>
                    <a:gd name="T14" fmla="*/ 12 w 16"/>
                    <a:gd name="T15" fmla="*/ 1 h 15"/>
                    <a:gd name="T16" fmla="*/ 9 w 1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5">
                      <a:moveTo>
                        <a:pt x="9" y="0"/>
                      </a:moveTo>
                      <a:cubicBezTo>
                        <a:pt x="7" y="0"/>
                        <a:pt x="5" y="1"/>
                        <a:pt x="4" y="3"/>
                      </a:cubicBezTo>
                      <a:cubicBezTo>
                        <a:pt x="0" y="7"/>
                        <a:pt x="0" y="7"/>
                        <a:pt x="0" y="7"/>
                      </a:cubicBezTo>
                      <a:cubicBezTo>
                        <a:pt x="1" y="8"/>
                        <a:pt x="2" y="8"/>
                        <a:pt x="3" y="9"/>
                      </a:cubicBezTo>
                      <a:cubicBezTo>
                        <a:pt x="5" y="11"/>
                        <a:pt x="8" y="13"/>
                        <a:pt x="11" y="15"/>
                      </a:cubicBezTo>
                      <a:cubicBezTo>
                        <a:pt x="14" y="10"/>
                        <a:pt x="14" y="10"/>
                        <a:pt x="14" y="10"/>
                      </a:cubicBezTo>
                      <a:cubicBezTo>
                        <a:pt x="16" y="7"/>
                        <a:pt x="15" y="4"/>
                        <a:pt x="13" y="2"/>
                      </a:cubicBezTo>
                      <a:cubicBezTo>
                        <a:pt x="12" y="1"/>
                        <a:pt x="12" y="1"/>
                        <a:pt x="12" y="1"/>
                      </a:cubicBezTo>
                      <a:cubicBezTo>
                        <a:pt x="11" y="1"/>
                        <a:pt x="10" y="0"/>
                        <a:pt x="9"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44"/>
                <p:cNvSpPr/>
                <p:nvPr/>
              </p:nvSpPr>
              <p:spPr bwMode="auto">
                <a:xfrm>
                  <a:off x="1711525" y="2169319"/>
                  <a:ext cx="60325" cy="53975"/>
                </a:xfrm>
                <a:custGeom>
                  <a:avLst/>
                  <a:gdLst>
                    <a:gd name="T0" fmla="*/ 5 w 16"/>
                    <a:gd name="T1" fmla="*/ 0 h 14"/>
                    <a:gd name="T2" fmla="*/ 2 w 16"/>
                    <a:gd name="T3" fmla="*/ 5 h 14"/>
                    <a:gd name="T4" fmla="*/ 3 w 16"/>
                    <a:gd name="T5" fmla="*/ 12 h 14"/>
                    <a:gd name="T6" fmla="*/ 4 w 16"/>
                    <a:gd name="T7" fmla="*/ 13 h 14"/>
                    <a:gd name="T8" fmla="*/ 7 w 16"/>
                    <a:gd name="T9" fmla="*/ 14 h 14"/>
                    <a:gd name="T10" fmla="*/ 11 w 16"/>
                    <a:gd name="T11" fmla="*/ 12 h 14"/>
                    <a:gd name="T12" fmla="*/ 16 w 16"/>
                    <a:gd name="T13" fmla="*/ 8 h 14"/>
                    <a:gd name="T14" fmla="*/ 16 w 16"/>
                    <a:gd name="T15" fmla="*/ 8 h 14"/>
                    <a:gd name="T16" fmla="*/ 14 w 16"/>
                    <a:gd name="T17" fmla="*/ 6 h 14"/>
                    <a:gd name="T18" fmla="*/ 5 w 16"/>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5" y="0"/>
                      </a:moveTo>
                      <a:cubicBezTo>
                        <a:pt x="2" y="5"/>
                        <a:pt x="2" y="5"/>
                        <a:pt x="2" y="5"/>
                      </a:cubicBezTo>
                      <a:cubicBezTo>
                        <a:pt x="0" y="7"/>
                        <a:pt x="0" y="10"/>
                        <a:pt x="3" y="12"/>
                      </a:cubicBezTo>
                      <a:cubicBezTo>
                        <a:pt x="4" y="13"/>
                        <a:pt x="4" y="13"/>
                        <a:pt x="4" y="13"/>
                      </a:cubicBezTo>
                      <a:cubicBezTo>
                        <a:pt x="5" y="14"/>
                        <a:pt x="6" y="14"/>
                        <a:pt x="7" y="14"/>
                      </a:cubicBezTo>
                      <a:cubicBezTo>
                        <a:pt x="9" y="14"/>
                        <a:pt x="10" y="13"/>
                        <a:pt x="11" y="12"/>
                      </a:cubicBezTo>
                      <a:cubicBezTo>
                        <a:pt x="16" y="8"/>
                        <a:pt x="16" y="8"/>
                        <a:pt x="16" y="8"/>
                      </a:cubicBezTo>
                      <a:cubicBezTo>
                        <a:pt x="16" y="8"/>
                        <a:pt x="16" y="8"/>
                        <a:pt x="16" y="8"/>
                      </a:cubicBezTo>
                      <a:cubicBezTo>
                        <a:pt x="15" y="7"/>
                        <a:pt x="14" y="7"/>
                        <a:pt x="14" y="6"/>
                      </a:cubicBezTo>
                      <a:cubicBezTo>
                        <a:pt x="11" y="4"/>
                        <a:pt x="8" y="2"/>
                        <a:pt x="5" y="0"/>
                      </a:cubicBezTo>
                    </a:path>
                  </a:pathLst>
                </a:custGeom>
                <a:solidFill>
                  <a:schemeClr val="bg1">
                    <a:lumMod val="95000"/>
                  </a:schemeClr>
                </a:solidFill>
                <a:ln>
                  <a:noFill/>
                </a:ln>
                <a:effectLst>
                  <a:innerShdw blurRad="19050" dist="6350" dir="7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46"/>
                <p:cNvSpPr/>
                <p:nvPr/>
              </p:nvSpPr>
              <p:spPr bwMode="auto">
                <a:xfrm>
                  <a:off x="1235275" y="3000376"/>
                  <a:ext cx="57150" cy="52388"/>
                </a:xfrm>
                <a:custGeom>
                  <a:avLst/>
                  <a:gdLst>
                    <a:gd name="T0" fmla="*/ 8 w 15"/>
                    <a:gd name="T1" fmla="*/ 0 h 14"/>
                    <a:gd name="T2" fmla="*/ 3 w 15"/>
                    <a:gd name="T3" fmla="*/ 4 h 14"/>
                    <a:gd name="T4" fmla="*/ 0 w 15"/>
                    <a:gd name="T5" fmla="*/ 9 h 14"/>
                    <a:gd name="T6" fmla="*/ 0 w 15"/>
                    <a:gd name="T7" fmla="*/ 9 h 14"/>
                    <a:gd name="T8" fmla="*/ 12 w 15"/>
                    <a:gd name="T9" fmla="*/ 14 h 14"/>
                    <a:gd name="T10" fmla="*/ 14 w 15"/>
                    <a:gd name="T11" fmla="*/ 8 h 14"/>
                    <a:gd name="T12" fmla="*/ 11 w 15"/>
                    <a:gd name="T13" fmla="*/ 1 h 14"/>
                    <a:gd name="T14" fmla="*/ 10 w 15"/>
                    <a:gd name="T15" fmla="*/ 1 h 14"/>
                    <a:gd name="T16" fmla="*/ 8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8" y="0"/>
                      </a:moveTo>
                      <a:cubicBezTo>
                        <a:pt x="6" y="0"/>
                        <a:pt x="3" y="2"/>
                        <a:pt x="3" y="4"/>
                      </a:cubicBezTo>
                      <a:cubicBezTo>
                        <a:pt x="0" y="9"/>
                        <a:pt x="0" y="9"/>
                        <a:pt x="0" y="9"/>
                      </a:cubicBezTo>
                      <a:cubicBezTo>
                        <a:pt x="0" y="9"/>
                        <a:pt x="0" y="9"/>
                        <a:pt x="0" y="9"/>
                      </a:cubicBezTo>
                      <a:cubicBezTo>
                        <a:pt x="4" y="11"/>
                        <a:pt x="8" y="13"/>
                        <a:pt x="12" y="14"/>
                      </a:cubicBezTo>
                      <a:cubicBezTo>
                        <a:pt x="14" y="8"/>
                        <a:pt x="14" y="8"/>
                        <a:pt x="14" y="8"/>
                      </a:cubicBezTo>
                      <a:cubicBezTo>
                        <a:pt x="15" y="5"/>
                        <a:pt x="13" y="2"/>
                        <a:pt x="11" y="1"/>
                      </a:cubicBezTo>
                      <a:cubicBezTo>
                        <a:pt x="10" y="1"/>
                        <a:pt x="10" y="1"/>
                        <a:pt x="10" y="1"/>
                      </a:cubicBezTo>
                      <a:cubicBezTo>
                        <a:pt x="9" y="0"/>
                        <a:pt x="8" y="0"/>
                        <a:pt x="8"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49"/>
                <p:cNvSpPr/>
                <p:nvPr/>
              </p:nvSpPr>
              <p:spPr bwMode="auto">
                <a:xfrm>
                  <a:off x="1605163" y="2108994"/>
                  <a:ext cx="57150" cy="52388"/>
                </a:xfrm>
                <a:custGeom>
                  <a:avLst/>
                  <a:gdLst>
                    <a:gd name="T0" fmla="*/ 3 w 15"/>
                    <a:gd name="T1" fmla="*/ 0 h 14"/>
                    <a:gd name="T2" fmla="*/ 1 w 15"/>
                    <a:gd name="T3" fmla="*/ 6 h 14"/>
                    <a:gd name="T4" fmla="*/ 4 w 15"/>
                    <a:gd name="T5" fmla="*/ 13 h 14"/>
                    <a:gd name="T6" fmla="*/ 5 w 15"/>
                    <a:gd name="T7" fmla="*/ 13 h 14"/>
                    <a:gd name="T8" fmla="*/ 7 w 15"/>
                    <a:gd name="T9" fmla="*/ 14 h 14"/>
                    <a:gd name="T10" fmla="*/ 12 w 15"/>
                    <a:gd name="T11" fmla="*/ 10 h 14"/>
                    <a:gd name="T12" fmla="*/ 15 w 15"/>
                    <a:gd name="T13" fmla="*/ 5 h 14"/>
                    <a:gd name="T14" fmla="*/ 15 w 15"/>
                    <a:gd name="T15" fmla="*/ 5 h 14"/>
                    <a:gd name="T16" fmla="*/ 3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3" y="0"/>
                      </a:moveTo>
                      <a:cubicBezTo>
                        <a:pt x="1" y="6"/>
                        <a:pt x="1" y="6"/>
                        <a:pt x="1" y="6"/>
                      </a:cubicBezTo>
                      <a:cubicBezTo>
                        <a:pt x="0" y="8"/>
                        <a:pt x="1" y="12"/>
                        <a:pt x="4" y="13"/>
                      </a:cubicBezTo>
                      <a:cubicBezTo>
                        <a:pt x="5" y="13"/>
                        <a:pt x="5" y="13"/>
                        <a:pt x="5" y="13"/>
                      </a:cubicBezTo>
                      <a:cubicBezTo>
                        <a:pt x="6" y="14"/>
                        <a:pt x="6" y="14"/>
                        <a:pt x="7" y="14"/>
                      </a:cubicBezTo>
                      <a:cubicBezTo>
                        <a:pt x="9" y="14"/>
                        <a:pt x="11" y="13"/>
                        <a:pt x="12" y="10"/>
                      </a:cubicBezTo>
                      <a:cubicBezTo>
                        <a:pt x="15" y="5"/>
                        <a:pt x="15" y="5"/>
                        <a:pt x="15" y="5"/>
                      </a:cubicBezTo>
                      <a:cubicBezTo>
                        <a:pt x="15" y="5"/>
                        <a:pt x="15" y="5"/>
                        <a:pt x="15" y="5"/>
                      </a:cubicBezTo>
                      <a:cubicBezTo>
                        <a:pt x="11" y="3"/>
                        <a:pt x="7" y="2"/>
                        <a:pt x="3" y="0"/>
                      </a:cubicBezTo>
                    </a:path>
                  </a:pathLst>
                </a:custGeom>
                <a:solidFill>
                  <a:schemeClr val="bg1">
                    <a:lumMod val="95000"/>
                  </a:schemeClr>
                </a:solidFill>
                <a:ln>
                  <a:noFill/>
                </a:ln>
                <a:effectLst>
                  <a:innerShdw blurRad="19050" dist="6350" dir="6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351"/>
                <p:cNvSpPr/>
                <p:nvPr/>
              </p:nvSpPr>
              <p:spPr bwMode="auto">
                <a:xfrm>
                  <a:off x="1360688" y="3036094"/>
                  <a:ext cx="52388" cy="46038"/>
                </a:xfrm>
                <a:custGeom>
                  <a:avLst/>
                  <a:gdLst>
                    <a:gd name="T0" fmla="*/ 7 w 14"/>
                    <a:gd name="T1" fmla="*/ 0 h 12"/>
                    <a:gd name="T2" fmla="*/ 1 w 14"/>
                    <a:gd name="T3" fmla="*/ 5 h 12"/>
                    <a:gd name="T4" fmla="*/ 0 w 14"/>
                    <a:gd name="T5" fmla="*/ 11 h 12"/>
                    <a:gd name="T6" fmla="*/ 9 w 14"/>
                    <a:gd name="T7" fmla="*/ 12 h 12"/>
                    <a:gd name="T8" fmla="*/ 13 w 14"/>
                    <a:gd name="T9" fmla="*/ 12 h 12"/>
                    <a:gd name="T10" fmla="*/ 13 w 14"/>
                    <a:gd name="T11" fmla="*/ 12 h 12"/>
                    <a:gd name="T12" fmla="*/ 13 w 14"/>
                    <a:gd name="T13" fmla="*/ 6 h 12"/>
                    <a:gd name="T14" fmla="*/ 8 w 14"/>
                    <a:gd name="T15" fmla="*/ 0 h 12"/>
                    <a:gd name="T16" fmla="*/ 7 w 14"/>
                    <a:gd name="T17" fmla="*/ 0 h 12"/>
                    <a:gd name="T18" fmla="*/ 7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7" y="0"/>
                      </a:moveTo>
                      <a:cubicBezTo>
                        <a:pt x="4" y="0"/>
                        <a:pt x="2" y="2"/>
                        <a:pt x="1" y="5"/>
                      </a:cubicBezTo>
                      <a:cubicBezTo>
                        <a:pt x="0" y="11"/>
                        <a:pt x="0" y="11"/>
                        <a:pt x="0" y="11"/>
                      </a:cubicBezTo>
                      <a:cubicBezTo>
                        <a:pt x="3" y="11"/>
                        <a:pt x="6" y="12"/>
                        <a:pt x="9" y="12"/>
                      </a:cubicBezTo>
                      <a:cubicBezTo>
                        <a:pt x="10" y="12"/>
                        <a:pt x="12" y="12"/>
                        <a:pt x="13" y="12"/>
                      </a:cubicBezTo>
                      <a:cubicBezTo>
                        <a:pt x="13" y="12"/>
                        <a:pt x="13" y="12"/>
                        <a:pt x="13" y="12"/>
                      </a:cubicBezTo>
                      <a:cubicBezTo>
                        <a:pt x="13" y="6"/>
                        <a:pt x="13" y="6"/>
                        <a:pt x="13" y="6"/>
                      </a:cubicBezTo>
                      <a:cubicBezTo>
                        <a:pt x="14" y="3"/>
                        <a:pt x="11" y="0"/>
                        <a:pt x="8" y="0"/>
                      </a:cubicBezTo>
                      <a:cubicBezTo>
                        <a:pt x="7" y="0"/>
                        <a:pt x="7" y="0"/>
                        <a:pt x="7" y="0"/>
                      </a:cubicBezTo>
                      <a:cubicBezTo>
                        <a:pt x="7" y="0"/>
                        <a:pt x="7" y="0"/>
                        <a:pt x="7" y="0"/>
                      </a:cubicBezTo>
                    </a:path>
                  </a:pathLst>
                </a:custGeom>
                <a:solidFill>
                  <a:schemeClr val="bg1">
                    <a:lumMod val="95000"/>
                  </a:schemeClr>
                </a:solidFill>
                <a:ln>
                  <a:noFill/>
                </a:ln>
                <a:effectLst>
                  <a:innerShdw blurRad="19050" dist="6350" dir="17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354"/>
                <p:cNvSpPr/>
                <p:nvPr/>
              </p:nvSpPr>
              <p:spPr bwMode="auto">
                <a:xfrm>
                  <a:off x="1489275" y="2082007"/>
                  <a:ext cx="52388" cy="46038"/>
                </a:xfrm>
                <a:custGeom>
                  <a:avLst/>
                  <a:gdLst>
                    <a:gd name="T0" fmla="*/ 1 w 14"/>
                    <a:gd name="T1" fmla="*/ 0 h 12"/>
                    <a:gd name="T2" fmla="*/ 0 w 14"/>
                    <a:gd name="T3" fmla="*/ 6 h 12"/>
                    <a:gd name="T4" fmla="*/ 5 w 14"/>
                    <a:gd name="T5" fmla="*/ 12 h 12"/>
                    <a:gd name="T6" fmla="*/ 6 w 14"/>
                    <a:gd name="T7" fmla="*/ 12 h 12"/>
                    <a:gd name="T8" fmla="*/ 7 w 14"/>
                    <a:gd name="T9" fmla="*/ 12 h 12"/>
                    <a:gd name="T10" fmla="*/ 12 w 14"/>
                    <a:gd name="T11" fmla="*/ 8 h 12"/>
                    <a:gd name="T12" fmla="*/ 14 w 14"/>
                    <a:gd name="T13" fmla="*/ 2 h 12"/>
                    <a:gd name="T14" fmla="*/ 14 w 14"/>
                    <a:gd name="T15" fmla="*/ 2 h 12"/>
                    <a:gd name="T16" fmla="*/ 5 w 14"/>
                    <a:gd name="T17" fmla="*/ 0 h 12"/>
                    <a:gd name="T18" fmla="*/ 1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 y="0"/>
                      </a:moveTo>
                      <a:cubicBezTo>
                        <a:pt x="0" y="6"/>
                        <a:pt x="0" y="6"/>
                        <a:pt x="0" y="6"/>
                      </a:cubicBezTo>
                      <a:cubicBezTo>
                        <a:pt x="0" y="9"/>
                        <a:pt x="2" y="12"/>
                        <a:pt x="5" y="12"/>
                      </a:cubicBezTo>
                      <a:cubicBezTo>
                        <a:pt x="6" y="12"/>
                        <a:pt x="6" y="12"/>
                        <a:pt x="6" y="12"/>
                      </a:cubicBezTo>
                      <a:cubicBezTo>
                        <a:pt x="6" y="12"/>
                        <a:pt x="7" y="12"/>
                        <a:pt x="7" y="12"/>
                      </a:cubicBezTo>
                      <a:cubicBezTo>
                        <a:pt x="10" y="12"/>
                        <a:pt x="12" y="10"/>
                        <a:pt x="12" y="8"/>
                      </a:cubicBezTo>
                      <a:cubicBezTo>
                        <a:pt x="14" y="2"/>
                        <a:pt x="14" y="2"/>
                        <a:pt x="14" y="2"/>
                      </a:cubicBezTo>
                      <a:cubicBezTo>
                        <a:pt x="14" y="2"/>
                        <a:pt x="14" y="2"/>
                        <a:pt x="14" y="2"/>
                      </a:cubicBezTo>
                      <a:cubicBezTo>
                        <a:pt x="11" y="1"/>
                        <a:pt x="8" y="1"/>
                        <a:pt x="5" y="0"/>
                      </a:cubicBezTo>
                      <a:cubicBezTo>
                        <a:pt x="4" y="0"/>
                        <a:pt x="2" y="0"/>
                        <a:pt x="1" y="0"/>
                      </a:cubicBezTo>
                    </a:path>
                  </a:pathLst>
                </a:custGeom>
                <a:solidFill>
                  <a:schemeClr val="bg1">
                    <a:lumMod val="95000"/>
                  </a:schemeClr>
                </a:solidFill>
                <a:ln>
                  <a:noFill/>
                </a:ln>
                <a:effectLst>
                  <a:innerShdw blurRad="19050" dist="6350" dir="5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356"/>
                <p:cNvSpPr/>
                <p:nvPr/>
              </p:nvSpPr>
              <p:spPr bwMode="auto">
                <a:xfrm>
                  <a:off x="1492450" y="3036094"/>
                  <a:ext cx="49213" cy="46038"/>
                </a:xfrm>
                <a:custGeom>
                  <a:avLst/>
                  <a:gdLst>
                    <a:gd name="T0" fmla="*/ 6 w 13"/>
                    <a:gd name="T1" fmla="*/ 0 h 12"/>
                    <a:gd name="T2" fmla="*/ 6 w 13"/>
                    <a:gd name="T3" fmla="*/ 0 h 12"/>
                    <a:gd name="T4" fmla="*/ 5 w 13"/>
                    <a:gd name="T5" fmla="*/ 0 h 12"/>
                    <a:gd name="T6" fmla="*/ 0 w 13"/>
                    <a:gd name="T7" fmla="*/ 6 h 12"/>
                    <a:gd name="T8" fmla="*/ 1 w 13"/>
                    <a:gd name="T9" fmla="*/ 12 h 12"/>
                    <a:gd name="T10" fmla="*/ 1 w 13"/>
                    <a:gd name="T11" fmla="*/ 12 h 12"/>
                    <a:gd name="T12" fmla="*/ 13 w 13"/>
                    <a:gd name="T13" fmla="*/ 10 h 12"/>
                    <a:gd name="T14" fmla="*/ 12 w 13"/>
                    <a:gd name="T15" fmla="*/ 4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5" y="0"/>
                        <a:pt x="5" y="0"/>
                        <a:pt x="5" y="0"/>
                      </a:cubicBezTo>
                      <a:cubicBezTo>
                        <a:pt x="2" y="0"/>
                        <a:pt x="0" y="3"/>
                        <a:pt x="0" y="6"/>
                      </a:cubicBezTo>
                      <a:cubicBezTo>
                        <a:pt x="1" y="12"/>
                        <a:pt x="1" y="12"/>
                        <a:pt x="1" y="12"/>
                      </a:cubicBezTo>
                      <a:cubicBezTo>
                        <a:pt x="1" y="12"/>
                        <a:pt x="1" y="12"/>
                        <a:pt x="1" y="12"/>
                      </a:cubicBezTo>
                      <a:cubicBezTo>
                        <a:pt x="5" y="12"/>
                        <a:pt x="9" y="11"/>
                        <a:pt x="13" y="10"/>
                      </a:cubicBezTo>
                      <a:cubicBezTo>
                        <a:pt x="12" y="4"/>
                        <a:pt x="12" y="4"/>
                        <a:pt x="12" y="4"/>
                      </a:cubicBezTo>
                      <a:cubicBezTo>
                        <a:pt x="12" y="2"/>
                        <a:pt x="9" y="0"/>
                        <a:pt x="6" y="0"/>
                      </a:cubicBezTo>
                    </a:path>
                  </a:pathLst>
                </a:custGeom>
                <a:solidFill>
                  <a:schemeClr val="bg1">
                    <a:lumMod val="95000"/>
                  </a:schemeClr>
                </a:solidFill>
                <a:ln>
                  <a:noFill/>
                </a:ln>
                <a:effectLst>
                  <a:innerShdw blurRad="19050" dist="6350" dir="162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358"/>
                <p:cNvSpPr/>
                <p:nvPr/>
              </p:nvSpPr>
              <p:spPr bwMode="auto">
                <a:xfrm>
                  <a:off x="1363863" y="2082007"/>
                  <a:ext cx="49213" cy="46038"/>
                </a:xfrm>
                <a:custGeom>
                  <a:avLst/>
                  <a:gdLst>
                    <a:gd name="T0" fmla="*/ 13 w 13"/>
                    <a:gd name="T1" fmla="*/ 0 h 12"/>
                    <a:gd name="T2" fmla="*/ 5 w 13"/>
                    <a:gd name="T3" fmla="*/ 1 h 12"/>
                    <a:gd name="T4" fmla="*/ 0 w 13"/>
                    <a:gd name="T5" fmla="*/ 1 h 12"/>
                    <a:gd name="T6" fmla="*/ 1 w 13"/>
                    <a:gd name="T7" fmla="*/ 7 h 12"/>
                    <a:gd name="T8" fmla="*/ 6 w 13"/>
                    <a:gd name="T9" fmla="*/ 12 h 12"/>
                    <a:gd name="T10" fmla="*/ 7 w 13"/>
                    <a:gd name="T11" fmla="*/ 12 h 12"/>
                    <a:gd name="T12" fmla="*/ 8 w 13"/>
                    <a:gd name="T13" fmla="*/ 12 h 12"/>
                    <a:gd name="T14" fmla="*/ 13 w 13"/>
                    <a:gd name="T15" fmla="*/ 6 h 12"/>
                    <a:gd name="T16" fmla="*/ 13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3" y="0"/>
                      </a:moveTo>
                      <a:cubicBezTo>
                        <a:pt x="10" y="0"/>
                        <a:pt x="7" y="0"/>
                        <a:pt x="5" y="1"/>
                      </a:cubicBezTo>
                      <a:cubicBezTo>
                        <a:pt x="3" y="1"/>
                        <a:pt x="1" y="1"/>
                        <a:pt x="0" y="1"/>
                      </a:cubicBezTo>
                      <a:cubicBezTo>
                        <a:pt x="1" y="7"/>
                        <a:pt x="1" y="7"/>
                        <a:pt x="1" y="7"/>
                      </a:cubicBezTo>
                      <a:cubicBezTo>
                        <a:pt x="1" y="10"/>
                        <a:pt x="3" y="12"/>
                        <a:pt x="6" y="12"/>
                      </a:cubicBezTo>
                      <a:cubicBezTo>
                        <a:pt x="6" y="12"/>
                        <a:pt x="7" y="12"/>
                        <a:pt x="7" y="12"/>
                      </a:cubicBezTo>
                      <a:cubicBezTo>
                        <a:pt x="8" y="12"/>
                        <a:pt x="8" y="12"/>
                        <a:pt x="8" y="12"/>
                      </a:cubicBezTo>
                      <a:cubicBezTo>
                        <a:pt x="11" y="12"/>
                        <a:pt x="13" y="9"/>
                        <a:pt x="13" y="6"/>
                      </a:cubicBezTo>
                      <a:cubicBezTo>
                        <a:pt x="13" y="0"/>
                        <a:pt x="13" y="0"/>
                        <a:pt x="13"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65" name="椭圆 464"/>
            <p:cNvSpPr/>
            <p:nvPr/>
          </p:nvSpPr>
          <p:spPr>
            <a:xfrm>
              <a:off x="3514793" y="2033015"/>
              <a:ext cx="904383" cy="904383"/>
            </a:xfrm>
            <a:prstGeom prst="ellipse">
              <a:avLst/>
            </a:prstGeom>
            <a:solidFill>
              <a:srgbClr val="FFB850"/>
            </a:solidFill>
            <a:ln w="12700">
              <a:gradFill flip="none" rotWithShape="1">
                <a:gsLst>
                  <a:gs pos="0">
                    <a:schemeClr val="bg1">
                      <a:lumMod val="75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53" name="图片 352"/>
          <p:cNvPicPr>
            <a:picLocks noChangeAspect="1"/>
          </p:cNvPicPr>
          <p:nvPr/>
        </p:nvPicPr>
        <p:blipFill>
          <a:blip r:embed="rId2"/>
          <a:stretch>
            <a:fillRect/>
          </a:stretch>
        </p:blipFill>
        <p:spPr>
          <a:xfrm>
            <a:off x="4020670" y="2888929"/>
            <a:ext cx="1013839" cy="2297181"/>
          </a:xfrm>
          <a:prstGeom prst="rect">
            <a:avLst/>
          </a:prstGeom>
        </p:spPr>
      </p:pic>
      <p:sp>
        <p:nvSpPr>
          <p:cNvPr id="362" name="Freeform 369"/>
          <p:cNvSpPr/>
          <p:nvPr/>
        </p:nvSpPr>
        <p:spPr bwMode="auto">
          <a:xfrm>
            <a:off x="3538171" y="3569843"/>
            <a:ext cx="3122055" cy="2488228"/>
          </a:xfrm>
          <a:custGeom>
            <a:avLst/>
            <a:gdLst>
              <a:gd name="T0" fmla="*/ 589 w 727"/>
              <a:gd name="T1" fmla="*/ 117 h 579"/>
              <a:gd name="T2" fmla="*/ 589 w 727"/>
              <a:gd name="T3" fmla="*/ 26 h 579"/>
              <a:gd name="T4" fmla="*/ 725 w 727"/>
              <a:gd name="T5" fmla="*/ 0 h 579"/>
              <a:gd name="T6" fmla="*/ 727 w 727"/>
              <a:gd name="T7" fmla="*/ 514 h 579"/>
              <a:gd name="T8" fmla="*/ 0 w 727"/>
              <a:gd name="T9" fmla="*/ 539 h 579"/>
              <a:gd name="T10" fmla="*/ 0 w 727"/>
              <a:gd name="T11" fmla="*/ 451 h 579"/>
              <a:gd name="T12" fmla="*/ 117 w 727"/>
              <a:gd name="T13" fmla="*/ 464 h 579"/>
              <a:gd name="T14" fmla="*/ 117 w 727"/>
              <a:gd name="T15" fmla="*/ 376 h 579"/>
              <a:gd name="T16" fmla="*/ 235 w 727"/>
              <a:gd name="T17" fmla="*/ 384 h 579"/>
              <a:gd name="T18" fmla="*/ 235 w 727"/>
              <a:gd name="T19" fmla="*/ 296 h 579"/>
              <a:gd name="T20" fmla="*/ 353 w 727"/>
              <a:gd name="T21" fmla="*/ 299 h 579"/>
              <a:gd name="T22" fmla="*/ 353 w 727"/>
              <a:gd name="T23" fmla="*/ 211 h 579"/>
              <a:gd name="T24" fmla="*/ 471 w 727"/>
              <a:gd name="T25" fmla="*/ 209 h 579"/>
              <a:gd name="T26" fmla="*/ 471 w 727"/>
              <a:gd name="T27" fmla="*/ 127 h 579"/>
              <a:gd name="T28" fmla="*/ 589 w 727"/>
              <a:gd name="T29" fmla="*/ 117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7" h="579">
                <a:moveTo>
                  <a:pt x="589" y="117"/>
                </a:moveTo>
                <a:cubicBezTo>
                  <a:pt x="589" y="88"/>
                  <a:pt x="589" y="55"/>
                  <a:pt x="589" y="26"/>
                </a:cubicBezTo>
                <a:cubicBezTo>
                  <a:pt x="589" y="26"/>
                  <a:pt x="694" y="28"/>
                  <a:pt x="725" y="0"/>
                </a:cubicBezTo>
                <a:cubicBezTo>
                  <a:pt x="727" y="514"/>
                  <a:pt x="727" y="514"/>
                  <a:pt x="727" y="514"/>
                </a:cubicBezTo>
                <a:cubicBezTo>
                  <a:pt x="674" y="579"/>
                  <a:pt x="240" y="571"/>
                  <a:pt x="0" y="539"/>
                </a:cubicBezTo>
                <a:cubicBezTo>
                  <a:pt x="0" y="510"/>
                  <a:pt x="0" y="481"/>
                  <a:pt x="0" y="451"/>
                </a:cubicBezTo>
                <a:cubicBezTo>
                  <a:pt x="39" y="456"/>
                  <a:pt x="78" y="461"/>
                  <a:pt x="117" y="464"/>
                </a:cubicBezTo>
                <a:cubicBezTo>
                  <a:pt x="117" y="435"/>
                  <a:pt x="117" y="405"/>
                  <a:pt x="117" y="376"/>
                </a:cubicBezTo>
                <a:cubicBezTo>
                  <a:pt x="156" y="380"/>
                  <a:pt x="196" y="382"/>
                  <a:pt x="235" y="384"/>
                </a:cubicBezTo>
                <a:cubicBezTo>
                  <a:pt x="235" y="355"/>
                  <a:pt x="235" y="325"/>
                  <a:pt x="235" y="296"/>
                </a:cubicBezTo>
                <a:cubicBezTo>
                  <a:pt x="274" y="298"/>
                  <a:pt x="314" y="299"/>
                  <a:pt x="353" y="299"/>
                </a:cubicBezTo>
                <a:cubicBezTo>
                  <a:pt x="353" y="270"/>
                  <a:pt x="353" y="240"/>
                  <a:pt x="353" y="211"/>
                </a:cubicBezTo>
                <a:cubicBezTo>
                  <a:pt x="392" y="211"/>
                  <a:pt x="432" y="210"/>
                  <a:pt x="471" y="209"/>
                </a:cubicBezTo>
                <a:cubicBezTo>
                  <a:pt x="471" y="179"/>
                  <a:pt x="471" y="156"/>
                  <a:pt x="471" y="127"/>
                </a:cubicBezTo>
                <a:cubicBezTo>
                  <a:pt x="471" y="127"/>
                  <a:pt x="565" y="123"/>
                  <a:pt x="589" y="117"/>
                </a:cubicBezTo>
              </a:path>
            </a:pathLst>
          </a:custGeom>
          <a:gradFill flip="none" rotWithShape="1">
            <a:gsLst>
              <a:gs pos="0">
                <a:srgbClr val="019BAB"/>
              </a:gs>
              <a:gs pos="100000">
                <a:srgbClr val="01D3E9"/>
              </a:gs>
            </a:gsLst>
            <a:lin ang="2700000" scaled="1"/>
            <a:tileRect/>
          </a:gradFill>
          <a:ln>
            <a:noFill/>
          </a:ln>
          <a:effectLst/>
        </p:spPr>
        <p:txBody>
          <a:bodyPr vert="horz" wrap="square" lIns="91440" tIns="45720" rIns="91440" bIns="45720" numCol="1" anchor="t" anchorCtr="0" compatLnSpc="1"/>
          <a:lstStyle/>
          <a:p>
            <a:endParaRPr lang="zh-CN" altLang="en-US"/>
          </a:p>
        </p:txBody>
      </p:sp>
      <p:sp>
        <p:nvSpPr>
          <p:cNvPr id="369" name="Freeform 378"/>
          <p:cNvSpPr/>
          <p:nvPr/>
        </p:nvSpPr>
        <p:spPr bwMode="auto">
          <a:xfrm>
            <a:off x="2576321" y="1485147"/>
            <a:ext cx="3272362" cy="1883374"/>
          </a:xfrm>
          <a:custGeom>
            <a:avLst/>
            <a:gdLst>
              <a:gd name="T0" fmla="*/ 3 w 762"/>
              <a:gd name="T1" fmla="*/ 0 h 437"/>
              <a:gd name="T2" fmla="*/ 275 w 762"/>
              <a:gd name="T3" fmla="*/ 0 h 437"/>
              <a:gd name="T4" fmla="*/ 275 w 762"/>
              <a:gd name="T5" fmla="*/ 76 h 437"/>
              <a:gd name="T6" fmla="*/ 397 w 762"/>
              <a:gd name="T7" fmla="*/ 76 h 437"/>
              <a:gd name="T8" fmla="*/ 397 w 762"/>
              <a:gd name="T9" fmla="*/ 159 h 437"/>
              <a:gd name="T10" fmla="*/ 519 w 762"/>
              <a:gd name="T11" fmla="*/ 159 h 437"/>
              <a:gd name="T12" fmla="*/ 519 w 762"/>
              <a:gd name="T13" fmla="*/ 246 h 437"/>
              <a:gd name="T14" fmla="*/ 641 w 762"/>
              <a:gd name="T15" fmla="*/ 249 h 437"/>
              <a:gd name="T16" fmla="*/ 641 w 762"/>
              <a:gd name="T17" fmla="*/ 337 h 437"/>
              <a:gd name="T18" fmla="*/ 762 w 762"/>
              <a:gd name="T19" fmla="*/ 346 h 437"/>
              <a:gd name="T20" fmla="*/ 762 w 762"/>
              <a:gd name="T21" fmla="*/ 434 h 437"/>
              <a:gd name="T22" fmla="*/ 759 w 762"/>
              <a:gd name="T23" fmla="*/ 437 h 437"/>
              <a:gd name="T24" fmla="*/ 759 w 762"/>
              <a:gd name="T25" fmla="*/ 349 h 437"/>
              <a:gd name="T26" fmla="*/ 637 w 762"/>
              <a:gd name="T27" fmla="*/ 340 h 437"/>
              <a:gd name="T28" fmla="*/ 637 w 762"/>
              <a:gd name="T29" fmla="*/ 252 h 437"/>
              <a:gd name="T30" fmla="*/ 515 w 762"/>
              <a:gd name="T31" fmla="*/ 248 h 437"/>
              <a:gd name="T32" fmla="*/ 515 w 762"/>
              <a:gd name="T33" fmla="*/ 162 h 437"/>
              <a:gd name="T34" fmla="*/ 394 w 762"/>
              <a:gd name="T35" fmla="*/ 162 h 437"/>
              <a:gd name="T36" fmla="*/ 394 w 762"/>
              <a:gd name="T37" fmla="*/ 79 h 437"/>
              <a:gd name="T38" fmla="*/ 272 w 762"/>
              <a:gd name="T39" fmla="*/ 79 h 437"/>
              <a:gd name="T40" fmla="*/ 272 w 762"/>
              <a:gd name="T41" fmla="*/ 3 h 437"/>
              <a:gd name="T42" fmla="*/ 0 w 762"/>
              <a:gd name="T43" fmla="*/ 3 h 437"/>
              <a:gd name="T44" fmla="*/ 3 w 762"/>
              <a:gd name="T4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2" h="437">
                <a:moveTo>
                  <a:pt x="3" y="0"/>
                </a:moveTo>
                <a:cubicBezTo>
                  <a:pt x="275" y="0"/>
                  <a:pt x="275" y="0"/>
                  <a:pt x="275" y="0"/>
                </a:cubicBezTo>
                <a:cubicBezTo>
                  <a:pt x="275" y="30"/>
                  <a:pt x="275" y="47"/>
                  <a:pt x="275" y="76"/>
                </a:cubicBezTo>
                <a:cubicBezTo>
                  <a:pt x="397" y="76"/>
                  <a:pt x="397" y="76"/>
                  <a:pt x="397" y="76"/>
                </a:cubicBezTo>
                <a:cubicBezTo>
                  <a:pt x="397" y="105"/>
                  <a:pt x="397" y="129"/>
                  <a:pt x="397" y="159"/>
                </a:cubicBezTo>
                <a:cubicBezTo>
                  <a:pt x="519" y="159"/>
                  <a:pt x="519" y="159"/>
                  <a:pt x="519" y="159"/>
                </a:cubicBezTo>
                <a:cubicBezTo>
                  <a:pt x="519" y="188"/>
                  <a:pt x="519" y="216"/>
                  <a:pt x="519" y="246"/>
                </a:cubicBezTo>
                <a:cubicBezTo>
                  <a:pt x="559" y="246"/>
                  <a:pt x="600" y="247"/>
                  <a:pt x="641" y="249"/>
                </a:cubicBezTo>
                <a:cubicBezTo>
                  <a:pt x="641" y="278"/>
                  <a:pt x="641" y="308"/>
                  <a:pt x="641" y="337"/>
                </a:cubicBezTo>
                <a:cubicBezTo>
                  <a:pt x="681" y="339"/>
                  <a:pt x="722" y="342"/>
                  <a:pt x="762" y="346"/>
                </a:cubicBezTo>
                <a:cubicBezTo>
                  <a:pt x="762" y="375"/>
                  <a:pt x="762" y="404"/>
                  <a:pt x="762" y="434"/>
                </a:cubicBezTo>
                <a:cubicBezTo>
                  <a:pt x="759" y="437"/>
                  <a:pt x="759" y="437"/>
                  <a:pt x="759" y="437"/>
                </a:cubicBezTo>
                <a:cubicBezTo>
                  <a:pt x="759" y="407"/>
                  <a:pt x="759" y="378"/>
                  <a:pt x="759" y="349"/>
                </a:cubicBezTo>
                <a:cubicBezTo>
                  <a:pt x="719" y="345"/>
                  <a:pt x="678" y="342"/>
                  <a:pt x="637" y="340"/>
                </a:cubicBezTo>
                <a:cubicBezTo>
                  <a:pt x="637" y="310"/>
                  <a:pt x="637" y="281"/>
                  <a:pt x="637" y="252"/>
                </a:cubicBezTo>
                <a:cubicBezTo>
                  <a:pt x="597" y="250"/>
                  <a:pt x="556" y="249"/>
                  <a:pt x="515" y="248"/>
                </a:cubicBezTo>
                <a:cubicBezTo>
                  <a:pt x="515" y="219"/>
                  <a:pt x="515" y="191"/>
                  <a:pt x="515" y="162"/>
                </a:cubicBezTo>
                <a:cubicBezTo>
                  <a:pt x="394" y="162"/>
                  <a:pt x="394" y="162"/>
                  <a:pt x="394" y="162"/>
                </a:cubicBezTo>
                <a:cubicBezTo>
                  <a:pt x="394" y="132"/>
                  <a:pt x="394" y="108"/>
                  <a:pt x="394" y="79"/>
                </a:cubicBezTo>
                <a:cubicBezTo>
                  <a:pt x="272" y="79"/>
                  <a:pt x="272" y="79"/>
                  <a:pt x="272" y="79"/>
                </a:cubicBezTo>
                <a:cubicBezTo>
                  <a:pt x="272" y="49"/>
                  <a:pt x="272" y="32"/>
                  <a:pt x="272" y="3"/>
                </a:cubicBezTo>
                <a:cubicBezTo>
                  <a:pt x="0" y="3"/>
                  <a:pt x="0" y="3"/>
                  <a:pt x="0" y="3"/>
                </a:cubicBezTo>
                <a:lnTo>
                  <a:pt x="3" y="0"/>
                </a:lnTo>
                <a:close/>
              </a:path>
            </a:pathLst>
          </a:custGeom>
          <a:solidFill>
            <a:schemeClr val="bg1"/>
          </a:solidFill>
          <a:ln>
            <a:noFill/>
          </a:ln>
          <a:effectLst>
            <a:outerShdw blurRad="38100" dist="25400" dir="8100000" algn="tr" rotWithShape="0">
              <a:srgbClr val="015A63">
                <a:alpha val="40000"/>
              </a:srgbClr>
            </a:outerShdw>
          </a:effectLst>
        </p:spPr>
        <p:txBody>
          <a:bodyPr vert="horz" wrap="square" lIns="91440" tIns="45720" rIns="91440" bIns="45720" numCol="1" anchor="t" anchorCtr="0" compatLnSpc="1"/>
          <a:lstStyle/>
          <a:p>
            <a:endParaRPr lang="zh-CN" altLang="en-US"/>
          </a:p>
        </p:txBody>
      </p:sp>
      <p:sp>
        <p:nvSpPr>
          <p:cNvPr id="372" name="Freeform 382"/>
          <p:cNvSpPr/>
          <p:nvPr/>
        </p:nvSpPr>
        <p:spPr bwMode="auto">
          <a:xfrm>
            <a:off x="3545171" y="3664036"/>
            <a:ext cx="2531689" cy="1906917"/>
          </a:xfrm>
          <a:custGeom>
            <a:avLst/>
            <a:gdLst>
              <a:gd name="T0" fmla="*/ 589 w 589"/>
              <a:gd name="T1" fmla="*/ 96 h 443"/>
              <a:gd name="T2" fmla="*/ 589 w 589"/>
              <a:gd name="T3" fmla="*/ 4 h 443"/>
              <a:gd name="T4" fmla="*/ 583 w 589"/>
              <a:gd name="T5" fmla="*/ 0 h 443"/>
              <a:gd name="T6" fmla="*/ 584 w 589"/>
              <a:gd name="T7" fmla="*/ 92 h 443"/>
              <a:gd name="T8" fmla="*/ 466 w 589"/>
              <a:gd name="T9" fmla="*/ 101 h 443"/>
              <a:gd name="T10" fmla="*/ 466 w 589"/>
              <a:gd name="T11" fmla="*/ 183 h 443"/>
              <a:gd name="T12" fmla="*/ 348 w 589"/>
              <a:gd name="T13" fmla="*/ 185 h 443"/>
              <a:gd name="T14" fmla="*/ 348 w 589"/>
              <a:gd name="T15" fmla="*/ 273 h 443"/>
              <a:gd name="T16" fmla="*/ 232 w 589"/>
              <a:gd name="T17" fmla="*/ 271 h 443"/>
              <a:gd name="T18" fmla="*/ 232 w 589"/>
              <a:gd name="T19" fmla="*/ 359 h 443"/>
              <a:gd name="T20" fmla="*/ 120 w 589"/>
              <a:gd name="T21" fmla="*/ 351 h 443"/>
              <a:gd name="T22" fmla="*/ 117 w 589"/>
              <a:gd name="T23" fmla="*/ 355 h 443"/>
              <a:gd name="T24" fmla="*/ 117 w 589"/>
              <a:gd name="T25" fmla="*/ 439 h 443"/>
              <a:gd name="T26" fmla="*/ 3 w 589"/>
              <a:gd name="T27" fmla="*/ 427 h 443"/>
              <a:gd name="T28" fmla="*/ 0 w 589"/>
              <a:gd name="T29" fmla="*/ 430 h 443"/>
              <a:gd name="T30" fmla="*/ 118 w 589"/>
              <a:gd name="T31" fmla="*/ 443 h 443"/>
              <a:gd name="T32" fmla="*/ 118 w 589"/>
              <a:gd name="T33" fmla="*/ 355 h 443"/>
              <a:gd name="T34" fmla="*/ 235 w 589"/>
              <a:gd name="T35" fmla="*/ 363 h 443"/>
              <a:gd name="T36" fmla="*/ 235 w 589"/>
              <a:gd name="T37" fmla="*/ 275 h 443"/>
              <a:gd name="T38" fmla="*/ 353 w 589"/>
              <a:gd name="T39" fmla="*/ 278 h 443"/>
              <a:gd name="T40" fmla="*/ 353 w 589"/>
              <a:gd name="T41" fmla="*/ 190 h 443"/>
              <a:gd name="T42" fmla="*/ 471 w 589"/>
              <a:gd name="T43" fmla="*/ 188 h 443"/>
              <a:gd name="T44" fmla="*/ 471 w 589"/>
              <a:gd name="T45" fmla="*/ 105 h 443"/>
              <a:gd name="T46" fmla="*/ 589 w 589"/>
              <a:gd name="T47" fmla="*/ 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443">
                <a:moveTo>
                  <a:pt x="589" y="96"/>
                </a:moveTo>
                <a:cubicBezTo>
                  <a:pt x="589" y="67"/>
                  <a:pt x="589" y="34"/>
                  <a:pt x="589" y="4"/>
                </a:cubicBezTo>
                <a:cubicBezTo>
                  <a:pt x="583" y="0"/>
                  <a:pt x="583" y="0"/>
                  <a:pt x="583" y="0"/>
                </a:cubicBezTo>
                <a:cubicBezTo>
                  <a:pt x="584" y="92"/>
                  <a:pt x="584" y="92"/>
                  <a:pt x="584" y="92"/>
                </a:cubicBezTo>
                <a:cubicBezTo>
                  <a:pt x="560" y="97"/>
                  <a:pt x="466" y="101"/>
                  <a:pt x="466" y="101"/>
                </a:cubicBezTo>
                <a:cubicBezTo>
                  <a:pt x="466" y="131"/>
                  <a:pt x="466" y="154"/>
                  <a:pt x="466" y="183"/>
                </a:cubicBezTo>
                <a:cubicBezTo>
                  <a:pt x="427" y="185"/>
                  <a:pt x="387" y="186"/>
                  <a:pt x="348" y="185"/>
                </a:cubicBezTo>
                <a:cubicBezTo>
                  <a:pt x="348" y="215"/>
                  <a:pt x="348" y="244"/>
                  <a:pt x="348" y="273"/>
                </a:cubicBezTo>
                <a:cubicBezTo>
                  <a:pt x="309" y="273"/>
                  <a:pt x="272" y="272"/>
                  <a:pt x="232" y="271"/>
                </a:cubicBezTo>
                <a:cubicBezTo>
                  <a:pt x="232" y="300"/>
                  <a:pt x="232" y="329"/>
                  <a:pt x="232" y="359"/>
                </a:cubicBezTo>
                <a:cubicBezTo>
                  <a:pt x="193" y="357"/>
                  <a:pt x="120" y="351"/>
                  <a:pt x="120" y="351"/>
                </a:cubicBezTo>
                <a:cubicBezTo>
                  <a:pt x="117" y="355"/>
                  <a:pt x="117" y="355"/>
                  <a:pt x="117" y="355"/>
                </a:cubicBezTo>
                <a:cubicBezTo>
                  <a:pt x="117" y="355"/>
                  <a:pt x="117" y="411"/>
                  <a:pt x="117" y="439"/>
                </a:cubicBezTo>
                <a:cubicBezTo>
                  <a:pt x="78" y="436"/>
                  <a:pt x="42" y="432"/>
                  <a:pt x="3" y="427"/>
                </a:cubicBezTo>
                <a:cubicBezTo>
                  <a:pt x="0" y="430"/>
                  <a:pt x="0" y="430"/>
                  <a:pt x="0" y="430"/>
                </a:cubicBezTo>
                <a:cubicBezTo>
                  <a:pt x="39" y="435"/>
                  <a:pt x="78" y="439"/>
                  <a:pt x="118" y="443"/>
                </a:cubicBezTo>
                <a:cubicBezTo>
                  <a:pt x="118" y="414"/>
                  <a:pt x="118" y="384"/>
                  <a:pt x="118" y="355"/>
                </a:cubicBezTo>
                <a:cubicBezTo>
                  <a:pt x="157" y="358"/>
                  <a:pt x="196" y="361"/>
                  <a:pt x="235" y="363"/>
                </a:cubicBezTo>
                <a:cubicBezTo>
                  <a:pt x="235" y="333"/>
                  <a:pt x="235" y="304"/>
                  <a:pt x="235" y="275"/>
                </a:cubicBezTo>
                <a:cubicBezTo>
                  <a:pt x="275" y="277"/>
                  <a:pt x="314" y="278"/>
                  <a:pt x="353" y="278"/>
                </a:cubicBezTo>
                <a:cubicBezTo>
                  <a:pt x="353" y="248"/>
                  <a:pt x="353" y="219"/>
                  <a:pt x="353" y="190"/>
                </a:cubicBezTo>
                <a:cubicBezTo>
                  <a:pt x="393" y="190"/>
                  <a:pt x="432" y="189"/>
                  <a:pt x="471" y="188"/>
                </a:cubicBezTo>
                <a:cubicBezTo>
                  <a:pt x="471" y="158"/>
                  <a:pt x="471" y="135"/>
                  <a:pt x="471" y="105"/>
                </a:cubicBezTo>
                <a:cubicBezTo>
                  <a:pt x="471" y="105"/>
                  <a:pt x="566" y="101"/>
                  <a:pt x="589" y="96"/>
                </a:cubicBezTo>
              </a:path>
            </a:pathLst>
          </a:custGeom>
          <a:solidFill>
            <a:schemeClr val="bg1"/>
          </a:solidFill>
          <a:ln>
            <a:noFill/>
          </a:ln>
          <a:effectLst>
            <a:outerShdw blurRad="38100" dist="12700" dir="2700000" algn="tl" rotWithShape="0">
              <a:srgbClr val="0192A1"/>
            </a:outerShdw>
          </a:effectLst>
        </p:spPr>
        <p:txBody>
          <a:bodyPr vert="horz" wrap="square" lIns="91440" tIns="45720" rIns="91440" bIns="45720" numCol="1" anchor="t" anchorCtr="0" compatLnSpc="1"/>
          <a:lstStyle/>
          <a:p>
            <a:endParaRPr lang="zh-CN" altLang="en-US"/>
          </a:p>
        </p:txBody>
      </p:sp>
      <p:sp>
        <p:nvSpPr>
          <p:cNvPr id="375" name="Freeform 386"/>
          <p:cNvSpPr/>
          <p:nvPr/>
        </p:nvSpPr>
        <p:spPr bwMode="auto">
          <a:xfrm>
            <a:off x="5829598" y="3357243"/>
            <a:ext cx="834841" cy="335024"/>
          </a:xfrm>
          <a:custGeom>
            <a:avLst/>
            <a:gdLst>
              <a:gd name="T0" fmla="*/ 3 w 192"/>
              <a:gd name="T1" fmla="*/ 0 h 75"/>
              <a:gd name="T2" fmla="*/ 136 w 192"/>
              <a:gd name="T3" fmla="*/ 16 h 75"/>
              <a:gd name="T4" fmla="*/ 192 w 192"/>
              <a:gd name="T5" fmla="*/ 47 h 75"/>
              <a:gd name="T6" fmla="*/ 136 w 192"/>
              <a:gd name="T7" fmla="*/ 68 h 75"/>
              <a:gd name="T8" fmla="*/ 56 w 192"/>
              <a:gd name="T9" fmla="*/ 73 h 75"/>
              <a:gd name="T10" fmla="*/ 50 w 192"/>
              <a:gd name="T11" fmla="*/ 68 h 75"/>
              <a:gd name="T12" fmla="*/ 65 w 192"/>
              <a:gd name="T13" fmla="*/ 69 h 75"/>
              <a:gd name="T14" fmla="*/ 136 w 192"/>
              <a:gd name="T15" fmla="*/ 64 h 75"/>
              <a:gd name="T16" fmla="*/ 186 w 192"/>
              <a:gd name="T17" fmla="*/ 47 h 75"/>
              <a:gd name="T18" fmla="*/ 136 w 192"/>
              <a:gd name="T19" fmla="*/ 21 h 75"/>
              <a:gd name="T20" fmla="*/ 0 w 192"/>
              <a:gd name="T21" fmla="*/ 3 h 75"/>
              <a:gd name="T22" fmla="*/ 3 w 192"/>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75">
                <a:moveTo>
                  <a:pt x="3" y="0"/>
                </a:moveTo>
                <a:cubicBezTo>
                  <a:pt x="3" y="0"/>
                  <a:pt x="96" y="9"/>
                  <a:pt x="136" y="16"/>
                </a:cubicBezTo>
                <a:cubicBezTo>
                  <a:pt x="177" y="24"/>
                  <a:pt x="192" y="38"/>
                  <a:pt x="192" y="47"/>
                </a:cubicBezTo>
                <a:cubicBezTo>
                  <a:pt x="192" y="47"/>
                  <a:pt x="181" y="62"/>
                  <a:pt x="136" y="68"/>
                </a:cubicBezTo>
                <a:cubicBezTo>
                  <a:pt x="136" y="68"/>
                  <a:pt x="83" y="75"/>
                  <a:pt x="56" y="73"/>
                </a:cubicBezTo>
                <a:cubicBezTo>
                  <a:pt x="50" y="68"/>
                  <a:pt x="50" y="68"/>
                  <a:pt x="50" y="68"/>
                </a:cubicBezTo>
                <a:cubicBezTo>
                  <a:pt x="52" y="69"/>
                  <a:pt x="61" y="69"/>
                  <a:pt x="65" y="69"/>
                </a:cubicBezTo>
                <a:cubicBezTo>
                  <a:pt x="92" y="69"/>
                  <a:pt x="135" y="64"/>
                  <a:pt x="136" y="64"/>
                </a:cubicBezTo>
                <a:cubicBezTo>
                  <a:pt x="171" y="59"/>
                  <a:pt x="184" y="49"/>
                  <a:pt x="186" y="47"/>
                </a:cubicBezTo>
                <a:cubicBezTo>
                  <a:pt x="186" y="41"/>
                  <a:pt x="172" y="28"/>
                  <a:pt x="136" y="21"/>
                </a:cubicBezTo>
                <a:cubicBezTo>
                  <a:pt x="96" y="13"/>
                  <a:pt x="1" y="3"/>
                  <a:pt x="0" y="3"/>
                </a:cubicBezTo>
                <a:lnTo>
                  <a:pt x="3" y="0"/>
                </a:ln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sp>
        <p:nvSpPr>
          <p:cNvPr id="388" name="Freeform 398"/>
          <p:cNvSpPr/>
          <p:nvPr/>
        </p:nvSpPr>
        <p:spPr bwMode="auto">
          <a:xfrm>
            <a:off x="4001771" y="2876618"/>
            <a:ext cx="1019557" cy="2321620"/>
          </a:xfrm>
          <a:custGeom>
            <a:avLst/>
            <a:gdLst>
              <a:gd name="T0" fmla="*/ 209 w 236"/>
              <a:gd name="T1" fmla="*/ 439 h 540"/>
              <a:gd name="T2" fmla="*/ 224 w 236"/>
              <a:gd name="T3" fmla="*/ 304 h 540"/>
              <a:gd name="T4" fmla="*/ 151 w 236"/>
              <a:gd name="T5" fmla="*/ 250 h 540"/>
              <a:gd name="T6" fmla="*/ 189 w 236"/>
              <a:gd name="T7" fmla="*/ 240 h 540"/>
              <a:gd name="T8" fmla="*/ 191 w 236"/>
              <a:gd name="T9" fmla="*/ 237 h 540"/>
              <a:gd name="T10" fmla="*/ 217 w 236"/>
              <a:gd name="T11" fmla="*/ 247 h 540"/>
              <a:gd name="T12" fmla="*/ 227 w 236"/>
              <a:gd name="T13" fmla="*/ 237 h 540"/>
              <a:gd name="T14" fmla="*/ 228 w 236"/>
              <a:gd name="T15" fmla="*/ 222 h 540"/>
              <a:gd name="T16" fmla="*/ 218 w 236"/>
              <a:gd name="T17" fmla="*/ 217 h 540"/>
              <a:gd name="T18" fmla="*/ 198 w 236"/>
              <a:gd name="T19" fmla="*/ 219 h 540"/>
              <a:gd name="T20" fmla="*/ 142 w 236"/>
              <a:gd name="T21" fmla="*/ 195 h 540"/>
              <a:gd name="T22" fmla="*/ 126 w 236"/>
              <a:gd name="T23" fmla="*/ 135 h 540"/>
              <a:gd name="T24" fmla="*/ 117 w 236"/>
              <a:gd name="T25" fmla="*/ 97 h 540"/>
              <a:gd name="T26" fmla="*/ 109 w 236"/>
              <a:gd name="T27" fmla="*/ 78 h 540"/>
              <a:gd name="T28" fmla="*/ 119 w 236"/>
              <a:gd name="T29" fmla="*/ 79 h 540"/>
              <a:gd name="T30" fmla="*/ 121 w 236"/>
              <a:gd name="T31" fmla="*/ 70 h 540"/>
              <a:gd name="T32" fmla="*/ 123 w 236"/>
              <a:gd name="T33" fmla="*/ 60 h 540"/>
              <a:gd name="T34" fmla="*/ 121 w 236"/>
              <a:gd name="T35" fmla="*/ 51 h 540"/>
              <a:gd name="T36" fmla="*/ 125 w 236"/>
              <a:gd name="T37" fmla="*/ 43 h 540"/>
              <a:gd name="T38" fmla="*/ 122 w 236"/>
              <a:gd name="T39" fmla="*/ 32 h 540"/>
              <a:gd name="T40" fmla="*/ 116 w 236"/>
              <a:gd name="T41" fmla="*/ 21 h 540"/>
              <a:gd name="T42" fmla="*/ 81 w 236"/>
              <a:gd name="T43" fmla="*/ 6 h 540"/>
              <a:gd name="T44" fmla="*/ 67 w 236"/>
              <a:gd name="T45" fmla="*/ 68 h 540"/>
              <a:gd name="T46" fmla="*/ 70 w 236"/>
              <a:gd name="T47" fmla="*/ 72 h 540"/>
              <a:gd name="T48" fmla="*/ 70 w 236"/>
              <a:gd name="T49" fmla="*/ 82 h 540"/>
              <a:gd name="T50" fmla="*/ 41 w 236"/>
              <a:gd name="T51" fmla="*/ 139 h 540"/>
              <a:gd name="T52" fmla="*/ 35 w 236"/>
              <a:gd name="T53" fmla="*/ 266 h 540"/>
              <a:gd name="T54" fmla="*/ 38 w 236"/>
              <a:gd name="T55" fmla="*/ 285 h 540"/>
              <a:gd name="T56" fmla="*/ 59 w 236"/>
              <a:gd name="T57" fmla="*/ 313 h 540"/>
              <a:gd name="T58" fmla="*/ 1 w 236"/>
              <a:gd name="T59" fmla="*/ 323 h 540"/>
              <a:gd name="T60" fmla="*/ 8 w 236"/>
              <a:gd name="T61" fmla="*/ 426 h 540"/>
              <a:gd name="T62" fmla="*/ 25 w 236"/>
              <a:gd name="T63" fmla="*/ 430 h 540"/>
              <a:gd name="T64" fmla="*/ 41 w 236"/>
              <a:gd name="T65" fmla="*/ 427 h 540"/>
              <a:gd name="T66" fmla="*/ 14 w 236"/>
              <a:gd name="T67" fmla="*/ 498 h 540"/>
              <a:gd name="T68" fmla="*/ 19 w 236"/>
              <a:gd name="T69" fmla="*/ 522 h 540"/>
              <a:gd name="T70" fmla="*/ 26 w 236"/>
              <a:gd name="T71" fmla="*/ 526 h 540"/>
              <a:gd name="T72" fmla="*/ 84 w 236"/>
              <a:gd name="T73" fmla="*/ 538 h 540"/>
              <a:gd name="T74" fmla="*/ 48 w 236"/>
              <a:gd name="T75" fmla="*/ 505 h 540"/>
              <a:gd name="T76" fmla="*/ 122 w 236"/>
              <a:gd name="T77" fmla="*/ 427 h 540"/>
              <a:gd name="T78" fmla="*/ 140 w 236"/>
              <a:gd name="T79" fmla="*/ 430 h 540"/>
              <a:gd name="T80" fmla="*/ 150 w 236"/>
              <a:gd name="T81" fmla="*/ 427 h 540"/>
              <a:gd name="T82" fmla="*/ 110 w 236"/>
              <a:gd name="T83" fmla="*/ 324 h 540"/>
              <a:gd name="T84" fmla="*/ 172 w 236"/>
              <a:gd name="T85" fmla="*/ 320 h 540"/>
              <a:gd name="T86" fmla="*/ 164 w 236"/>
              <a:gd name="T87" fmla="*/ 435 h 540"/>
              <a:gd name="T88" fmla="*/ 164 w 236"/>
              <a:gd name="T89" fmla="*/ 457 h 540"/>
              <a:gd name="T90" fmla="*/ 183 w 236"/>
              <a:gd name="T91" fmla="*/ 453 h 540"/>
              <a:gd name="T92" fmla="*/ 235 w 236"/>
              <a:gd name="T93" fmla="*/ 457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540">
                <a:moveTo>
                  <a:pt x="234" y="454"/>
                </a:moveTo>
                <a:cubicBezTo>
                  <a:pt x="224" y="446"/>
                  <a:pt x="221" y="444"/>
                  <a:pt x="209" y="439"/>
                </a:cubicBezTo>
                <a:cubicBezTo>
                  <a:pt x="196" y="433"/>
                  <a:pt x="202" y="419"/>
                  <a:pt x="202" y="419"/>
                </a:cubicBezTo>
                <a:cubicBezTo>
                  <a:pt x="224" y="304"/>
                  <a:pt x="224" y="304"/>
                  <a:pt x="224" y="304"/>
                </a:cubicBezTo>
                <a:cubicBezTo>
                  <a:pt x="227" y="284"/>
                  <a:pt x="215" y="277"/>
                  <a:pt x="215" y="277"/>
                </a:cubicBezTo>
                <a:cubicBezTo>
                  <a:pt x="209" y="272"/>
                  <a:pt x="151" y="250"/>
                  <a:pt x="151" y="250"/>
                </a:cubicBezTo>
                <a:cubicBezTo>
                  <a:pt x="151" y="250"/>
                  <a:pt x="149" y="240"/>
                  <a:pt x="147" y="228"/>
                </a:cubicBezTo>
                <a:cubicBezTo>
                  <a:pt x="189" y="240"/>
                  <a:pt x="189" y="240"/>
                  <a:pt x="189" y="240"/>
                </a:cubicBezTo>
                <a:cubicBezTo>
                  <a:pt x="190" y="237"/>
                  <a:pt x="190" y="237"/>
                  <a:pt x="190" y="237"/>
                </a:cubicBezTo>
                <a:cubicBezTo>
                  <a:pt x="191" y="237"/>
                  <a:pt x="191" y="237"/>
                  <a:pt x="191" y="237"/>
                </a:cubicBezTo>
                <a:cubicBezTo>
                  <a:pt x="194" y="239"/>
                  <a:pt x="197" y="242"/>
                  <a:pt x="200" y="245"/>
                </a:cubicBezTo>
                <a:cubicBezTo>
                  <a:pt x="203" y="249"/>
                  <a:pt x="214" y="247"/>
                  <a:pt x="217" y="247"/>
                </a:cubicBezTo>
                <a:cubicBezTo>
                  <a:pt x="221" y="246"/>
                  <a:pt x="222" y="246"/>
                  <a:pt x="222" y="244"/>
                </a:cubicBezTo>
                <a:cubicBezTo>
                  <a:pt x="223" y="241"/>
                  <a:pt x="227" y="239"/>
                  <a:pt x="227" y="237"/>
                </a:cubicBezTo>
                <a:cubicBezTo>
                  <a:pt x="227" y="235"/>
                  <a:pt x="229" y="231"/>
                  <a:pt x="229" y="229"/>
                </a:cubicBezTo>
                <a:cubicBezTo>
                  <a:pt x="230" y="227"/>
                  <a:pt x="230" y="224"/>
                  <a:pt x="228" y="222"/>
                </a:cubicBezTo>
                <a:cubicBezTo>
                  <a:pt x="226" y="220"/>
                  <a:pt x="219" y="220"/>
                  <a:pt x="219" y="220"/>
                </a:cubicBezTo>
                <a:cubicBezTo>
                  <a:pt x="219" y="220"/>
                  <a:pt x="219" y="220"/>
                  <a:pt x="218" y="217"/>
                </a:cubicBezTo>
                <a:cubicBezTo>
                  <a:pt x="218" y="214"/>
                  <a:pt x="214" y="216"/>
                  <a:pt x="208" y="216"/>
                </a:cubicBezTo>
                <a:cubicBezTo>
                  <a:pt x="203" y="217"/>
                  <a:pt x="199" y="219"/>
                  <a:pt x="198" y="219"/>
                </a:cubicBezTo>
                <a:cubicBezTo>
                  <a:pt x="199" y="216"/>
                  <a:pt x="199" y="216"/>
                  <a:pt x="199" y="216"/>
                </a:cubicBezTo>
                <a:cubicBezTo>
                  <a:pt x="142" y="195"/>
                  <a:pt x="142" y="195"/>
                  <a:pt x="142" y="195"/>
                </a:cubicBezTo>
                <a:cubicBezTo>
                  <a:pt x="142" y="190"/>
                  <a:pt x="141" y="186"/>
                  <a:pt x="141" y="183"/>
                </a:cubicBezTo>
                <a:cubicBezTo>
                  <a:pt x="140" y="168"/>
                  <a:pt x="131" y="143"/>
                  <a:pt x="126" y="135"/>
                </a:cubicBezTo>
                <a:cubicBezTo>
                  <a:pt x="121" y="127"/>
                  <a:pt x="116" y="114"/>
                  <a:pt x="116" y="114"/>
                </a:cubicBezTo>
                <a:cubicBezTo>
                  <a:pt x="116" y="114"/>
                  <a:pt x="118" y="103"/>
                  <a:pt x="117" y="97"/>
                </a:cubicBezTo>
                <a:cubicBezTo>
                  <a:pt x="116" y="91"/>
                  <a:pt x="107" y="88"/>
                  <a:pt x="107" y="88"/>
                </a:cubicBezTo>
                <a:cubicBezTo>
                  <a:pt x="109" y="78"/>
                  <a:pt x="109" y="78"/>
                  <a:pt x="109" y="78"/>
                </a:cubicBezTo>
                <a:cubicBezTo>
                  <a:pt x="111" y="79"/>
                  <a:pt x="112" y="80"/>
                  <a:pt x="114" y="80"/>
                </a:cubicBezTo>
                <a:cubicBezTo>
                  <a:pt x="117" y="80"/>
                  <a:pt x="117" y="80"/>
                  <a:pt x="119" y="79"/>
                </a:cubicBezTo>
                <a:cubicBezTo>
                  <a:pt x="120" y="78"/>
                  <a:pt x="122" y="78"/>
                  <a:pt x="121" y="76"/>
                </a:cubicBezTo>
                <a:cubicBezTo>
                  <a:pt x="121" y="73"/>
                  <a:pt x="122" y="72"/>
                  <a:pt x="121" y="70"/>
                </a:cubicBezTo>
                <a:cubicBezTo>
                  <a:pt x="121" y="69"/>
                  <a:pt x="122" y="67"/>
                  <a:pt x="123" y="65"/>
                </a:cubicBezTo>
                <a:cubicBezTo>
                  <a:pt x="123" y="62"/>
                  <a:pt x="123" y="60"/>
                  <a:pt x="123" y="60"/>
                </a:cubicBezTo>
                <a:cubicBezTo>
                  <a:pt x="123" y="60"/>
                  <a:pt x="123" y="58"/>
                  <a:pt x="122" y="57"/>
                </a:cubicBezTo>
                <a:cubicBezTo>
                  <a:pt x="122" y="56"/>
                  <a:pt x="121" y="51"/>
                  <a:pt x="121" y="51"/>
                </a:cubicBezTo>
                <a:cubicBezTo>
                  <a:pt x="121" y="51"/>
                  <a:pt x="123" y="50"/>
                  <a:pt x="125" y="47"/>
                </a:cubicBezTo>
                <a:cubicBezTo>
                  <a:pt x="127" y="45"/>
                  <a:pt x="125" y="43"/>
                  <a:pt x="125" y="43"/>
                </a:cubicBezTo>
                <a:cubicBezTo>
                  <a:pt x="123" y="43"/>
                  <a:pt x="120" y="39"/>
                  <a:pt x="120" y="39"/>
                </a:cubicBezTo>
                <a:cubicBezTo>
                  <a:pt x="120" y="39"/>
                  <a:pt x="122" y="34"/>
                  <a:pt x="122" y="32"/>
                </a:cubicBezTo>
                <a:cubicBezTo>
                  <a:pt x="122" y="30"/>
                  <a:pt x="120" y="29"/>
                  <a:pt x="119" y="29"/>
                </a:cubicBezTo>
                <a:cubicBezTo>
                  <a:pt x="119" y="28"/>
                  <a:pt x="117" y="25"/>
                  <a:pt x="116" y="21"/>
                </a:cubicBezTo>
                <a:cubicBezTo>
                  <a:pt x="115" y="17"/>
                  <a:pt x="108" y="13"/>
                  <a:pt x="108" y="13"/>
                </a:cubicBezTo>
                <a:cubicBezTo>
                  <a:pt x="111" y="6"/>
                  <a:pt x="107" y="0"/>
                  <a:pt x="81" y="6"/>
                </a:cubicBezTo>
                <a:cubicBezTo>
                  <a:pt x="55" y="13"/>
                  <a:pt x="54" y="31"/>
                  <a:pt x="57" y="43"/>
                </a:cubicBezTo>
                <a:cubicBezTo>
                  <a:pt x="59" y="55"/>
                  <a:pt x="66" y="66"/>
                  <a:pt x="67" y="68"/>
                </a:cubicBezTo>
                <a:cubicBezTo>
                  <a:pt x="68" y="70"/>
                  <a:pt x="68" y="75"/>
                  <a:pt x="68" y="75"/>
                </a:cubicBezTo>
                <a:cubicBezTo>
                  <a:pt x="68" y="75"/>
                  <a:pt x="69" y="71"/>
                  <a:pt x="70" y="72"/>
                </a:cubicBezTo>
                <a:cubicBezTo>
                  <a:pt x="70" y="73"/>
                  <a:pt x="70" y="75"/>
                  <a:pt x="70" y="78"/>
                </a:cubicBezTo>
                <a:cubicBezTo>
                  <a:pt x="70" y="79"/>
                  <a:pt x="70" y="80"/>
                  <a:pt x="70" y="82"/>
                </a:cubicBezTo>
                <a:cubicBezTo>
                  <a:pt x="65" y="92"/>
                  <a:pt x="54" y="108"/>
                  <a:pt x="49" y="119"/>
                </a:cubicBezTo>
                <a:cubicBezTo>
                  <a:pt x="48" y="120"/>
                  <a:pt x="44" y="131"/>
                  <a:pt x="41" y="139"/>
                </a:cubicBezTo>
                <a:cubicBezTo>
                  <a:pt x="20" y="176"/>
                  <a:pt x="20" y="176"/>
                  <a:pt x="20" y="176"/>
                </a:cubicBezTo>
                <a:cubicBezTo>
                  <a:pt x="35" y="266"/>
                  <a:pt x="35" y="266"/>
                  <a:pt x="35" y="266"/>
                </a:cubicBezTo>
                <a:cubicBezTo>
                  <a:pt x="41" y="266"/>
                  <a:pt x="41" y="266"/>
                  <a:pt x="41" y="266"/>
                </a:cubicBezTo>
                <a:cubicBezTo>
                  <a:pt x="39" y="276"/>
                  <a:pt x="38" y="285"/>
                  <a:pt x="38" y="285"/>
                </a:cubicBezTo>
                <a:cubicBezTo>
                  <a:pt x="59" y="293"/>
                  <a:pt x="59" y="293"/>
                  <a:pt x="59" y="293"/>
                </a:cubicBezTo>
                <a:cubicBezTo>
                  <a:pt x="59" y="313"/>
                  <a:pt x="59" y="313"/>
                  <a:pt x="59" y="313"/>
                </a:cubicBezTo>
                <a:cubicBezTo>
                  <a:pt x="57" y="316"/>
                  <a:pt x="56" y="319"/>
                  <a:pt x="56" y="324"/>
                </a:cubicBezTo>
                <a:cubicBezTo>
                  <a:pt x="1" y="323"/>
                  <a:pt x="1" y="323"/>
                  <a:pt x="1" y="323"/>
                </a:cubicBezTo>
                <a:cubicBezTo>
                  <a:pt x="0" y="426"/>
                  <a:pt x="0" y="426"/>
                  <a:pt x="0" y="426"/>
                </a:cubicBezTo>
                <a:cubicBezTo>
                  <a:pt x="8" y="426"/>
                  <a:pt x="8" y="426"/>
                  <a:pt x="8" y="426"/>
                </a:cubicBezTo>
                <a:cubicBezTo>
                  <a:pt x="8" y="430"/>
                  <a:pt x="8" y="430"/>
                  <a:pt x="8" y="430"/>
                </a:cubicBezTo>
                <a:cubicBezTo>
                  <a:pt x="25" y="430"/>
                  <a:pt x="25" y="430"/>
                  <a:pt x="25" y="430"/>
                </a:cubicBezTo>
                <a:cubicBezTo>
                  <a:pt x="25" y="426"/>
                  <a:pt x="25" y="426"/>
                  <a:pt x="25" y="426"/>
                </a:cubicBezTo>
                <a:cubicBezTo>
                  <a:pt x="41" y="427"/>
                  <a:pt x="41" y="427"/>
                  <a:pt x="41" y="427"/>
                </a:cubicBezTo>
                <a:cubicBezTo>
                  <a:pt x="14" y="494"/>
                  <a:pt x="14" y="494"/>
                  <a:pt x="14" y="494"/>
                </a:cubicBezTo>
                <a:cubicBezTo>
                  <a:pt x="14" y="498"/>
                  <a:pt x="14" y="498"/>
                  <a:pt x="14" y="498"/>
                </a:cubicBezTo>
                <a:cubicBezTo>
                  <a:pt x="16" y="499"/>
                  <a:pt x="6" y="511"/>
                  <a:pt x="8" y="513"/>
                </a:cubicBezTo>
                <a:cubicBezTo>
                  <a:pt x="10" y="516"/>
                  <a:pt x="14" y="519"/>
                  <a:pt x="19" y="522"/>
                </a:cubicBezTo>
                <a:cubicBezTo>
                  <a:pt x="20" y="523"/>
                  <a:pt x="23" y="521"/>
                  <a:pt x="24" y="521"/>
                </a:cubicBezTo>
                <a:cubicBezTo>
                  <a:pt x="26" y="522"/>
                  <a:pt x="25" y="526"/>
                  <a:pt x="26" y="526"/>
                </a:cubicBezTo>
                <a:cubicBezTo>
                  <a:pt x="35" y="531"/>
                  <a:pt x="44" y="536"/>
                  <a:pt x="49" y="537"/>
                </a:cubicBezTo>
                <a:cubicBezTo>
                  <a:pt x="59" y="539"/>
                  <a:pt x="77" y="540"/>
                  <a:pt x="84" y="538"/>
                </a:cubicBezTo>
                <a:cubicBezTo>
                  <a:pt x="92" y="535"/>
                  <a:pt x="73" y="526"/>
                  <a:pt x="66" y="522"/>
                </a:cubicBezTo>
                <a:cubicBezTo>
                  <a:pt x="58" y="519"/>
                  <a:pt x="48" y="505"/>
                  <a:pt x="48" y="505"/>
                </a:cubicBezTo>
                <a:cubicBezTo>
                  <a:pt x="48" y="505"/>
                  <a:pt x="71" y="457"/>
                  <a:pt x="86" y="427"/>
                </a:cubicBezTo>
                <a:cubicBezTo>
                  <a:pt x="122" y="427"/>
                  <a:pt x="122" y="427"/>
                  <a:pt x="122" y="427"/>
                </a:cubicBezTo>
                <a:cubicBezTo>
                  <a:pt x="122" y="430"/>
                  <a:pt x="122" y="430"/>
                  <a:pt x="122" y="430"/>
                </a:cubicBezTo>
                <a:cubicBezTo>
                  <a:pt x="140" y="430"/>
                  <a:pt x="140" y="430"/>
                  <a:pt x="140" y="430"/>
                </a:cubicBezTo>
                <a:cubicBezTo>
                  <a:pt x="140" y="427"/>
                  <a:pt x="140" y="427"/>
                  <a:pt x="140" y="427"/>
                </a:cubicBezTo>
                <a:cubicBezTo>
                  <a:pt x="150" y="427"/>
                  <a:pt x="150" y="427"/>
                  <a:pt x="150" y="427"/>
                </a:cubicBezTo>
                <a:cubicBezTo>
                  <a:pt x="150" y="324"/>
                  <a:pt x="150" y="324"/>
                  <a:pt x="150" y="324"/>
                </a:cubicBezTo>
                <a:cubicBezTo>
                  <a:pt x="110" y="324"/>
                  <a:pt x="110" y="324"/>
                  <a:pt x="110" y="324"/>
                </a:cubicBezTo>
                <a:cubicBezTo>
                  <a:pt x="112" y="311"/>
                  <a:pt x="113" y="301"/>
                  <a:pt x="113" y="301"/>
                </a:cubicBezTo>
                <a:cubicBezTo>
                  <a:pt x="172" y="320"/>
                  <a:pt x="172" y="320"/>
                  <a:pt x="172" y="320"/>
                </a:cubicBezTo>
                <a:cubicBezTo>
                  <a:pt x="179" y="323"/>
                  <a:pt x="177" y="326"/>
                  <a:pt x="177" y="326"/>
                </a:cubicBezTo>
                <a:cubicBezTo>
                  <a:pt x="176" y="331"/>
                  <a:pt x="164" y="435"/>
                  <a:pt x="164" y="435"/>
                </a:cubicBezTo>
                <a:cubicBezTo>
                  <a:pt x="166" y="437"/>
                  <a:pt x="166" y="437"/>
                  <a:pt x="166" y="437"/>
                </a:cubicBezTo>
                <a:cubicBezTo>
                  <a:pt x="161" y="443"/>
                  <a:pt x="164" y="457"/>
                  <a:pt x="164" y="457"/>
                </a:cubicBezTo>
                <a:cubicBezTo>
                  <a:pt x="179" y="457"/>
                  <a:pt x="179" y="457"/>
                  <a:pt x="179" y="457"/>
                </a:cubicBezTo>
                <a:cubicBezTo>
                  <a:pt x="180" y="456"/>
                  <a:pt x="183" y="453"/>
                  <a:pt x="183" y="453"/>
                </a:cubicBezTo>
                <a:cubicBezTo>
                  <a:pt x="186" y="456"/>
                  <a:pt x="190" y="457"/>
                  <a:pt x="190" y="457"/>
                </a:cubicBezTo>
                <a:cubicBezTo>
                  <a:pt x="195" y="458"/>
                  <a:pt x="235" y="458"/>
                  <a:pt x="235" y="457"/>
                </a:cubicBezTo>
                <a:cubicBezTo>
                  <a:pt x="236" y="456"/>
                  <a:pt x="234" y="454"/>
                  <a:pt x="234" y="454"/>
                </a:cubicBezTo>
                <a:close/>
              </a:path>
            </a:pathLst>
          </a:custGeom>
          <a:solidFill>
            <a:schemeClr val="bg1">
              <a:lumMod val="50000"/>
            </a:schemeClr>
          </a:solidFill>
          <a:ln>
            <a:noFill/>
          </a:ln>
        </p:spPr>
        <p:txBody>
          <a:bodyPr vert="horz" wrap="square" lIns="91440" tIns="45720" rIns="91440" bIns="45720" numCol="1" anchor="t" anchorCtr="0" compatLnSpc="1"/>
          <a:lstStyle/>
          <a:p>
            <a:endParaRPr lang="zh-CN" altLang="en-US"/>
          </a:p>
        </p:txBody>
      </p:sp>
      <p:sp>
        <p:nvSpPr>
          <p:cNvPr id="13" name="Freeform 5"/>
          <p:cNvSpPr/>
          <p:nvPr/>
        </p:nvSpPr>
        <p:spPr bwMode="auto">
          <a:xfrm>
            <a:off x="3975294" y="3297054"/>
            <a:ext cx="579500" cy="633828"/>
          </a:xfrm>
          <a:custGeom>
            <a:avLst/>
            <a:gdLst>
              <a:gd name="T0" fmla="*/ 123 w 132"/>
              <a:gd name="T1" fmla="*/ 20 h 145"/>
              <a:gd name="T2" fmla="*/ 61 w 132"/>
              <a:gd name="T3" fmla="*/ 74 h 145"/>
              <a:gd name="T4" fmla="*/ 31 w 132"/>
              <a:gd name="T5" fmla="*/ 138 h 145"/>
              <a:gd name="T6" fmla="*/ 2 w 132"/>
              <a:gd name="T7" fmla="*/ 145 h 145"/>
              <a:gd name="T8" fmla="*/ 0 w 132"/>
              <a:gd name="T9" fmla="*/ 130 h 145"/>
              <a:gd name="T10" fmla="*/ 113 w 132"/>
              <a:gd name="T11" fmla="*/ 18 h 145"/>
              <a:gd name="T12" fmla="*/ 121 w 132"/>
              <a:gd name="T13" fmla="*/ 0 h 145"/>
              <a:gd name="T14" fmla="*/ 123 w 132"/>
              <a:gd name="T15" fmla="*/ 20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45">
                <a:moveTo>
                  <a:pt x="123" y="20"/>
                </a:moveTo>
                <a:cubicBezTo>
                  <a:pt x="123" y="20"/>
                  <a:pt x="85" y="47"/>
                  <a:pt x="61" y="74"/>
                </a:cubicBezTo>
                <a:cubicBezTo>
                  <a:pt x="38" y="102"/>
                  <a:pt x="32" y="125"/>
                  <a:pt x="31" y="138"/>
                </a:cubicBezTo>
                <a:cubicBezTo>
                  <a:pt x="2" y="145"/>
                  <a:pt x="2" y="145"/>
                  <a:pt x="2" y="145"/>
                </a:cubicBezTo>
                <a:cubicBezTo>
                  <a:pt x="0" y="130"/>
                  <a:pt x="0" y="130"/>
                  <a:pt x="0" y="130"/>
                </a:cubicBezTo>
                <a:cubicBezTo>
                  <a:pt x="0" y="130"/>
                  <a:pt x="39" y="47"/>
                  <a:pt x="113" y="18"/>
                </a:cubicBezTo>
                <a:cubicBezTo>
                  <a:pt x="113" y="18"/>
                  <a:pt x="126" y="11"/>
                  <a:pt x="121" y="0"/>
                </a:cubicBezTo>
                <a:cubicBezTo>
                  <a:pt x="121" y="0"/>
                  <a:pt x="132" y="5"/>
                  <a:pt x="123"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91" name="组合 390"/>
          <p:cNvGrpSpPr/>
          <p:nvPr/>
        </p:nvGrpSpPr>
        <p:grpSpPr>
          <a:xfrm>
            <a:off x="2824501" y="1975782"/>
            <a:ext cx="1070099" cy="1070100"/>
            <a:chOff x="3322712" y="1834847"/>
            <a:chExt cx="1294820" cy="1294821"/>
          </a:xfrm>
        </p:grpSpPr>
        <p:grpSp>
          <p:nvGrpSpPr>
            <p:cNvPr id="1375" name="组合 1374"/>
            <p:cNvGrpSpPr/>
            <p:nvPr/>
          </p:nvGrpSpPr>
          <p:grpSpPr>
            <a:xfrm>
              <a:off x="3322712" y="1834847"/>
              <a:ext cx="1294820" cy="1294821"/>
              <a:chOff x="882850" y="2007394"/>
              <a:chExt cx="1135063" cy="1135063"/>
            </a:xfrm>
            <a:effectLst>
              <a:outerShdw blurRad="139700" dist="38100" dir="8100000" algn="tr" rotWithShape="0">
                <a:prstClr val="black">
                  <a:alpha val="40000"/>
                </a:prstClr>
              </a:outerShdw>
            </a:effectLst>
          </p:grpSpPr>
          <p:sp>
            <p:nvSpPr>
              <p:cNvPr id="380" name="任意多边形 379"/>
              <p:cNvSpPr/>
              <p:nvPr/>
            </p:nvSpPr>
            <p:spPr bwMode="auto">
              <a:xfrm>
                <a:off x="882850" y="2007394"/>
                <a:ext cx="1135063" cy="1135063"/>
              </a:xfrm>
              <a:custGeom>
                <a:avLst/>
                <a:gdLst>
                  <a:gd name="connsiteX0" fmla="*/ 549124 w 1135063"/>
                  <a:gd name="connsiteY0" fmla="*/ 0 h 1135063"/>
                  <a:gd name="connsiteX1" fmla="*/ 590701 w 1135063"/>
                  <a:gd name="connsiteY1" fmla="*/ 0 h 1135063"/>
                  <a:gd name="connsiteX2" fmla="*/ 609600 w 1135063"/>
                  <a:gd name="connsiteY2" fmla="*/ 18851 h 1135063"/>
                  <a:gd name="connsiteX3" fmla="*/ 609600 w 1135063"/>
                  <a:gd name="connsiteY3" fmla="*/ 66805 h 1135063"/>
                  <a:gd name="connsiteX4" fmla="*/ 609600 w 1135063"/>
                  <a:gd name="connsiteY4" fmla="*/ 75860 h 1135063"/>
                  <a:gd name="connsiteX5" fmla="*/ 659128 w 1135063"/>
                  <a:gd name="connsiteY5" fmla="*/ 80876 h 1135063"/>
                  <a:gd name="connsiteX6" fmla="*/ 664516 w 1135063"/>
                  <a:gd name="connsiteY6" fmla="*/ 61112 h 1135063"/>
                  <a:gd name="connsiteX7" fmla="*/ 674041 w 1135063"/>
                  <a:gd name="connsiteY7" fmla="*/ 26172 h 1135063"/>
                  <a:gd name="connsiteX8" fmla="*/ 696619 w 1135063"/>
                  <a:gd name="connsiteY8" fmla="*/ 14878 h 1135063"/>
                  <a:gd name="connsiteX9" fmla="*/ 734248 w 1135063"/>
                  <a:gd name="connsiteY9" fmla="*/ 26172 h 1135063"/>
                  <a:gd name="connsiteX10" fmla="*/ 749300 w 1135063"/>
                  <a:gd name="connsiteY10" fmla="*/ 48759 h 1135063"/>
                  <a:gd name="connsiteX11" fmla="*/ 736247 w 1135063"/>
                  <a:gd name="connsiteY11" fmla="*/ 94465 h 1135063"/>
                  <a:gd name="connsiteX12" fmla="*/ 733932 w 1135063"/>
                  <a:gd name="connsiteY12" fmla="*/ 102573 h 1135063"/>
                  <a:gd name="connsiteX13" fmla="*/ 760901 w 1135063"/>
                  <a:gd name="connsiteY13" fmla="*/ 110985 h 1135063"/>
                  <a:gd name="connsiteX14" fmla="*/ 780827 w 1135063"/>
                  <a:gd name="connsiteY14" fmla="*/ 121852 h 1135063"/>
                  <a:gd name="connsiteX15" fmla="*/ 792346 w 1135063"/>
                  <a:gd name="connsiteY15" fmla="*/ 102100 h 1135063"/>
                  <a:gd name="connsiteX16" fmla="*/ 810072 w 1135063"/>
                  <a:gd name="connsiteY16" fmla="*/ 71702 h 1135063"/>
                  <a:gd name="connsiteX17" fmla="*/ 820100 w 1135063"/>
                  <a:gd name="connsiteY17" fmla="*/ 64117 h 1135063"/>
                  <a:gd name="connsiteX18" fmla="*/ 832992 w 1135063"/>
                  <a:gd name="connsiteY18" fmla="*/ 67910 h 1135063"/>
                  <a:gd name="connsiteX19" fmla="*/ 871191 w 1135063"/>
                  <a:gd name="connsiteY19" fmla="*/ 86871 h 1135063"/>
                  <a:gd name="connsiteX20" fmla="*/ 878831 w 1135063"/>
                  <a:gd name="connsiteY20" fmla="*/ 113418 h 1135063"/>
                  <a:gd name="connsiteX21" fmla="*/ 854539 w 1135063"/>
                  <a:gd name="connsiteY21" fmla="*/ 155075 h 1135063"/>
                  <a:gd name="connsiteX22" fmla="*/ 850842 w 1135063"/>
                  <a:gd name="connsiteY22" fmla="*/ 161414 h 1135063"/>
                  <a:gd name="connsiteX23" fmla="*/ 888409 w 1135063"/>
                  <a:gd name="connsiteY23" fmla="*/ 192557 h 1135063"/>
                  <a:gd name="connsiteX24" fmla="*/ 903961 w 1135063"/>
                  <a:gd name="connsiteY24" fmla="*/ 175967 h 1135063"/>
                  <a:gd name="connsiteX25" fmla="*/ 927894 w 1135063"/>
                  <a:gd name="connsiteY25" fmla="*/ 150439 h 1135063"/>
                  <a:gd name="connsiteX26" fmla="*/ 941131 w 1135063"/>
                  <a:gd name="connsiteY26" fmla="*/ 144766 h 1135063"/>
                  <a:gd name="connsiteX27" fmla="*/ 954368 w 1135063"/>
                  <a:gd name="connsiteY27" fmla="*/ 150439 h 1135063"/>
                  <a:gd name="connsiteX28" fmla="*/ 984624 w 1135063"/>
                  <a:gd name="connsiteY28" fmla="*/ 180695 h 1135063"/>
                  <a:gd name="connsiteX29" fmla="*/ 984624 w 1135063"/>
                  <a:gd name="connsiteY29" fmla="*/ 207169 h 1135063"/>
                  <a:gd name="connsiteX30" fmla="*/ 949641 w 1135063"/>
                  <a:gd name="connsiteY30" fmla="*/ 242152 h 1135063"/>
                  <a:gd name="connsiteX31" fmla="*/ 943937 w 1135063"/>
                  <a:gd name="connsiteY31" fmla="*/ 247856 h 1135063"/>
                  <a:gd name="connsiteX32" fmla="*/ 975873 w 1135063"/>
                  <a:gd name="connsiteY32" fmla="*/ 286745 h 1135063"/>
                  <a:gd name="connsiteX33" fmla="*/ 991247 w 1135063"/>
                  <a:gd name="connsiteY33" fmla="*/ 277780 h 1135063"/>
                  <a:gd name="connsiteX34" fmla="*/ 1021645 w 1135063"/>
                  <a:gd name="connsiteY34" fmla="*/ 260053 h 1135063"/>
                  <a:gd name="connsiteX35" fmla="*/ 1037763 w 1135063"/>
                  <a:gd name="connsiteY35" fmla="*/ 256233 h 1135063"/>
                  <a:gd name="connsiteX36" fmla="*/ 1048192 w 1135063"/>
                  <a:gd name="connsiteY36" fmla="*/ 263873 h 1135063"/>
                  <a:gd name="connsiteX37" fmla="*/ 1070946 w 1135063"/>
                  <a:gd name="connsiteY37" fmla="*/ 302072 h 1135063"/>
                  <a:gd name="connsiteX38" fmla="*/ 1063361 w 1135063"/>
                  <a:gd name="connsiteY38" fmla="*/ 328812 h 1135063"/>
                  <a:gd name="connsiteX39" fmla="*/ 1021704 w 1135063"/>
                  <a:gd name="connsiteY39" fmla="*/ 353104 h 1135063"/>
                  <a:gd name="connsiteX40" fmla="*/ 1015515 w 1135063"/>
                  <a:gd name="connsiteY40" fmla="*/ 356713 h 1135063"/>
                  <a:gd name="connsiteX41" fmla="*/ 1027442 w 1135063"/>
                  <a:gd name="connsiteY41" fmla="*/ 378793 h 1135063"/>
                  <a:gd name="connsiteX42" fmla="*/ 1034194 w 1135063"/>
                  <a:gd name="connsiteY42" fmla="*/ 400645 h 1135063"/>
                  <a:gd name="connsiteX43" fmla="*/ 1052952 w 1135063"/>
                  <a:gd name="connsiteY43" fmla="*/ 395288 h 1135063"/>
                  <a:gd name="connsiteX44" fmla="*/ 1086305 w 1135063"/>
                  <a:gd name="connsiteY44" fmla="*/ 385763 h 1135063"/>
                  <a:gd name="connsiteX45" fmla="*/ 1108893 w 1135063"/>
                  <a:gd name="connsiteY45" fmla="*/ 400815 h 1135063"/>
                  <a:gd name="connsiteX46" fmla="*/ 1120186 w 1135063"/>
                  <a:gd name="connsiteY46" fmla="*/ 442207 h 1135063"/>
                  <a:gd name="connsiteX47" fmla="*/ 1108893 w 1135063"/>
                  <a:gd name="connsiteY47" fmla="*/ 464785 h 1135063"/>
                  <a:gd name="connsiteX48" fmla="*/ 1061011 w 1135063"/>
                  <a:gd name="connsiteY48" fmla="*/ 475662 h 1135063"/>
                  <a:gd name="connsiteX49" fmla="*/ 1056960 w 1135063"/>
                  <a:gd name="connsiteY49" fmla="*/ 476583 h 1135063"/>
                  <a:gd name="connsiteX50" fmla="*/ 1062342 w 1135063"/>
                  <a:gd name="connsiteY50" fmla="*/ 530225 h 1135063"/>
                  <a:gd name="connsiteX51" fmla="*/ 1081218 w 1135063"/>
                  <a:gd name="connsiteY51" fmla="*/ 530225 h 1135063"/>
                  <a:gd name="connsiteX52" fmla="*/ 1116212 w 1135063"/>
                  <a:gd name="connsiteY52" fmla="*/ 530225 h 1135063"/>
                  <a:gd name="connsiteX53" fmla="*/ 1135063 w 1135063"/>
                  <a:gd name="connsiteY53" fmla="*/ 545147 h 1135063"/>
                  <a:gd name="connsiteX54" fmla="*/ 1135063 w 1135063"/>
                  <a:gd name="connsiteY54" fmla="*/ 589915 h 1135063"/>
                  <a:gd name="connsiteX55" fmla="*/ 1116212 w 1135063"/>
                  <a:gd name="connsiteY55" fmla="*/ 604838 h 1135063"/>
                  <a:gd name="connsiteX56" fmla="*/ 1068258 w 1135063"/>
                  <a:gd name="connsiteY56" fmla="*/ 604838 h 1135063"/>
                  <a:gd name="connsiteX57" fmla="*/ 1063776 w 1135063"/>
                  <a:gd name="connsiteY57" fmla="*/ 604838 h 1135063"/>
                  <a:gd name="connsiteX58" fmla="*/ 1058501 w 1135063"/>
                  <a:gd name="connsiteY58" fmla="*/ 657417 h 1135063"/>
                  <a:gd name="connsiteX59" fmla="*/ 1073952 w 1135063"/>
                  <a:gd name="connsiteY59" fmla="*/ 660982 h 1135063"/>
                  <a:gd name="connsiteX60" fmla="*/ 1108893 w 1135063"/>
                  <a:gd name="connsiteY60" fmla="*/ 669044 h 1135063"/>
                  <a:gd name="connsiteX61" fmla="*/ 1120186 w 1135063"/>
                  <a:gd name="connsiteY61" fmla="*/ 691974 h 1135063"/>
                  <a:gd name="connsiteX62" fmla="*/ 1108893 w 1135063"/>
                  <a:gd name="connsiteY62" fmla="*/ 734014 h 1135063"/>
                  <a:gd name="connsiteX63" fmla="*/ 1086305 w 1135063"/>
                  <a:gd name="connsiteY63" fmla="*/ 749301 h 1135063"/>
                  <a:gd name="connsiteX64" fmla="*/ 1040599 w 1135063"/>
                  <a:gd name="connsiteY64" fmla="*/ 736044 h 1135063"/>
                  <a:gd name="connsiteX65" fmla="*/ 1038311 w 1135063"/>
                  <a:gd name="connsiteY65" fmla="*/ 735380 h 1135063"/>
                  <a:gd name="connsiteX66" fmla="*/ 1027442 w 1135063"/>
                  <a:gd name="connsiteY66" fmla="*/ 770559 h 1135063"/>
                  <a:gd name="connsiteX67" fmla="*/ 1021499 w 1135063"/>
                  <a:gd name="connsiteY67" fmla="*/ 781561 h 1135063"/>
                  <a:gd name="connsiteX68" fmla="*/ 1032963 w 1135063"/>
                  <a:gd name="connsiteY68" fmla="*/ 788160 h 1135063"/>
                  <a:gd name="connsiteX69" fmla="*/ 1063361 w 1135063"/>
                  <a:gd name="connsiteY69" fmla="*/ 805657 h 1135063"/>
                  <a:gd name="connsiteX70" fmla="*/ 1070946 w 1135063"/>
                  <a:gd name="connsiteY70" fmla="*/ 832049 h 1135063"/>
                  <a:gd name="connsiteX71" fmla="*/ 1048192 w 1135063"/>
                  <a:gd name="connsiteY71" fmla="*/ 869752 h 1135063"/>
                  <a:gd name="connsiteX72" fmla="*/ 1021645 w 1135063"/>
                  <a:gd name="connsiteY72" fmla="*/ 873523 h 1135063"/>
                  <a:gd name="connsiteX73" fmla="*/ 983638 w 1135063"/>
                  <a:gd name="connsiteY73" fmla="*/ 851646 h 1135063"/>
                  <a:gd name="connsiteX74" fmla="*/ 981264 w 1135063"/>
                  <a:gd name="connsiteY74" fmla="*/ 856041 h 1135063"/>
                  <a:gd name="connsiteX75" fmla="*/ 950926 w 1135063"/>
                  <a:gd name="connsiteY75" fmla="*/ 892986 h 1135063"/>
                  <a:gd name="connsiteX76" fmla="*/ 959096 w 1135063"/>
                  <a:gd name="connsiteY76" fmla="*/ 901257 h 1135063"/>
                  <a:gd name="connsiteX77" fmla="*/ 984624 w 1135063"/>
                  <a:gd name="connsiteY77" fmla="*/ 927101 h 1135063"/>
                  <a:gd name="connsiteX78" fmla="*/ 984624 w 1135063"/>
                  <a:gd name="connsiteY78" fmla="*/ 953901 h 1135063"/>
                  <a:gd name="connsiteX79" fmla="*/ 954368 w 1135063"/>
                  <a:gd name="connsiteY79" fmla="*/ 984531 h 1135063"/>
                  <a:gd name="connsiteX80" fmla="*/ 927894 w 1135063"/>
                  <a:gd name="connsiteY80" fmla="*/ 984531 h 1135063"/>
                  <a:gd name="connsiteX81" fmla="*/ 896216 w 1135063"/>
                  <a:gd name="connsiteY81" fmla="*/ 950323 h 1135063"/>
                  <a:gd name="connsiteX82" fmla="*/ 856459 w 1135063"/>
                  <a:gd name="connsiteY82" fmla="*/ 983281 h 1135063"/>
                  <a:gd name="connsiteX83" fmla="*/ 861104 w 1135063"/>
                  <a:gd name="connsiteY83" fmla="*/ 991247 h 1135063"/>
                  <a:gd name="connsiteX84" fmla="*/ 878831 w 1135063"/>
                  <a:gd name="connsiteY84" fmla="*/ 1021645 h 1135063"/>
                  <a:gd name="connsiteX85" fmla="*/ 871191 w 1135063"/>
                  <a:gd name="connsiteY85" fmla="*/ 1048192 h 1135063"/>
                  <a:gd name="connsiteX86" fmla="*/ 832992 w 1135063"/>
                  <a:gd name="connsiteY86" fmla="*/ 1067153 h 1135063"/>
                  <a:gd name="connsiteX87" fmla="*/ 810072 w 1135063"/>
                  <a:gd name="connsiteY87" fmla="*/ 1063361 h 1135063"/>
                  <a:gd name="connsiteX88" fmla="*/ 787149 w 1135063"/>
                  <a:gd name="connsiteY88" fmla="*/ 1024053 h 1135063"/>
                  <a:gd name="connsiteX89" fmla="*/ 760901 w 1135063"/>
                  <a:gd name="connsiteY89" fmla="*/ 1038367 h 1135063"/>
                  <a:gd name="connsiteX90" fmla="*/ 737678 w 1135063"/>
                  <a:gd name="connsiteY90" fmla="*/ 1045610 h 1135063"/>
                  <a:gd name="connsiteX91" fmla="*/ 739775 w 1135063"/>
                  <a:gd name="connsiteY91" fmla="*/ 1052952 h 1135063"/>
                  <a:gd name="connsiteX92" fmla="*/ 749300 w 1135063"/>
                  <a:gd name="connsiteY92" fmla="*/ 1086305 h 1135063"/>
                  <a:gd name="connsiteX93" fmla="*/ 734248 w 1135063"/>
                  <a:gd name="connsiteY93" fmla="*/ 1108893 h 1135063"/>
                  <a:gd name="connsiteX94" fmla="*/ 696619 w 1135063"/>
                  <a:gd name="connsiteY94" fmla="*/ 1120186 h 1135063"/>
                  <a:gd name="connsiteX95" fmla="*/ 674041 w 1135063"/>
                  <a:gd name="connsiteY95" fmla="*/ 1108893 h 1135063"/>
                  <a:gd name="connsiteX96" fmla="*/ 666588 w 1135063"/>
                  <a:gd name="connsiteY96" fmla="*/ 1081555 h 1135063"/>
                  <a:gd name="connsiteX97" fmla="*/ 662918 w 1135063"/>
                  <a:gd name="connsiteY97" fmla="*/ 1068092 h 1135063"/>
                  <a:gd name="connsiteX98" fmla="*/ 609600 w 1135063"/>
                  <a:gd name="connsiteY98" fmla="*/ 1073492 h 1135063"/>
                  <a:gd name="connsiteX99" fmla="*/ 609600 w 1135063"/>
                  <a:gd name="connsiteY99" fmla="*/ 1081218 h 1135063"/>
                  <a:gd name="connsiteX100" fmla="*/ 609600 w 1135063"/>
                  <a:gd name="connsiteY100" fmla="*/ 1116212 h 1135063"/>
                  <a:gd name="connsiteX101" fmla="*/ 590701 w 1135063"/>
                  <a:gd name="connsiteY101" fmla="*/ 1135063 h 1135063"/>
                  <a:gd name="connsiteX102" fmla="*/ 549124 w 1135063"/>
                  <a:gd name="connsiteY102" fmla="*/ 1135063 h 1135063"/>
                  <a:gd name="connsiteX103" fmla="*/ 530225 w 1135063"/>
                  <a:gd name="connsiteY103" fmla="*/ 1116212 h 1135063"/>
                  <a:gd name="connsiteX104" fmla="*/ 530225 w 1135063"/>
                  <a:gd name="connsiteY104" fmla="*/ 1088833 h 1135063"/>
                  <a:gd name="connsiteX105" fmla="*/ 530225 w 1135063"/>
                  <a:gd name="connsiteY105" fmla="*/ 1074296 h 1135063"/>
                  <a:gd name="connsiteX106" fmla="*/ 475286 w 1135063"/>
                  <a:gd name="connsiteY106" fmla="*/ 1068732 h 1135063"/>
                  <a:gd name="connsiteX107" fmla="*/ 474082 w 1135063"/>
                  <a:gd name="connsiteY107" fmla="*/ 1073952 h 1135063"/>
                  <a:gd name="connsiteX108" fmla="*/ 466020 w 1135063"/>
                  <a:gd name="connsiteY108" fmla="*/ 1108893 h 1135063"/>
                  <a:gd name="connsiteX109" fmla="*/ 443090 w 1135063"/>
                  <a:gd name="connsiteY109" fmla="*/ 1120186 h 1135063"/>
                  <a:gd name="connsiteX110" fmla="*/ 401050 w 1135063"/>
                  <a:gd name="connsiteY110" fmla="*/ 1108893 h 1135063"/>
                  <a:gd name="connsiteX111" fmla="*/ 389585 w 1135063"/>
                  <a:gd name="connsiteY111" fmla="*/ 1086305 h 1135063"/>
                  <a:gd name="connsiteX112" fmla="*/ 399056 w 1135063"/>
                  <a:gd name="connsiteY112" fmla="*/ 1047121 h 1135063"/>
                  <a:gd name="connsiteX113" fmla="*/ 370989 w 1135063"/>
                  <a:gd name="connsiteY113" fmla="*/ 1038367 h 1135063"/>
                  <a:gd name="connsiteX114" fmla="*/ 350290 w 1135063"/>
                  <a:gd name="connsiteY114" fmla="*/ 1027079 h 1135063"/>
                  <a:gd name="connsiteX115" fmla="*/ 346903 w 1135063"/>
                  <a:gd name="connsiteY115" fmla="*/ 1032963 h 1135063"/>
                  <a:gd name="connsiteX116" fmla="*/ 329406 w 1135063"/>
                  <a:gd name="connsiteY116" fmla="*/ 1063361 h 1135063"/>
                  <a:gd name="connsiteX117" fmla="*/ 303014 w 1135063"/>
                  <a:gd name="connsiteY117" fmla="*/ 1067153 h 1135063"/>
                  <a:gd name="connsiteX118" fmla="*/ 265311 w 1135063"/>
                  <a:gd name="connsiteY118" fmla="*/ 1048192 h 1135063"/>
                  <a:gd name="connsiteX119" fmla="*/ 261541 w 1135063"/>
                  <a:gd name="connsiteY119" fmla="*/ 1021645 h 1135063"/>
                  <a:gd name="connsiteX120" fmla="*/ 280976 w 1135063"/>
                  <a:gd name="connsiteY120" fmla="*/ 987878 h 1135063"/>
                  <a:gd name="connsiteX121" fmla="*/ 239213 w 1135063"/>
                  <a:gd name="connsiteY121" fmla="*/ 953257 h 1135063"/>
                  <a:gd name="connsiteX122" fmla="*/ 233874 w 1135063"/>
                  <a:gd name="connsiteY122" fmla="*/ 958687 h 1135063"/>
                  <a:gd name="connsiteX123" fmla="*/ 208462 w 1135063"/>
                  <a:gd name="connsiteY123" fmla="*/ 984531 h 1135063"/>
                  <a:gd name="connsiteX124" fmla="*/ 182110 w 1135063"/>
                  <a:gd name="connsiteY124" fmla="*/ 984531 h 1135063"/>
                  <a:gd name="connsiteX125" fmla="*/ 151992 w 1135063"/>
                  <a:gd name="connsiteY125" fmla="*/ 953901 h 1135063"/>
                  <a:gd name="connsiteX126" fmla="*/ 151992 w 1135063"/>
                  <a:gd name="connsiteY126" fmla="*/ 927101 h 1135063"/>
                  <a:gd name="connsiteX127" fmla="*/ 183045 w 1135063"/>
                  <a:gd name="connsiteY127" fmla="*/ 895520 h 1135063"/>
                  <a:gd name="connsiteX128" fmla="*/ 150627 w 1135063"/>
                  <a:gd name="connsiteY128" fmla="*/ 856041 h 1135063"/>
                  <a:gd name="connsiteX129" fmla="*/ 149005 w 1135063"/>
                  <a:gd name="connsiteY129" fmla="*/ 853039 h 1135063"/>
                  <a:gd name="connsiteX130" fmla="*/ 143816 w 1135063"/>
                  <a:gd name="connsiteY130" fmla="*/ 856026 h 1135063"/>
                  <a:gd name="connsiteX131" fmla="*/ 113418 w 1135063"/>
                  <a:gd name="connsiteY131" fmla="*/ 873523 h 1135063"/>
                  <a:gd name="connsiteX132" fmla="*/ 86871 w 1135063"/>
                  <a:gd name="connsiteY132" fmla="*/ 869752 h 1135063"/>
                  <a:gd name="connsiteX133" fmla="*/ 67910 w 1135063"/>
                  <a:gd name="connsiteY133" fmla="*/ 832049 h 1135063"/>
                  <a:gd name="connsiteX134" fmla="*/ 75494 w 1135063"/>
                  <a:gd name="connsiteY134" fmla="*/ 805657 h 1135063"/>
                  <a:gd name="connsiteX135" fmla="*/ 112043 w 1135063"/>
                  <a:gd name="connsiteY135" fmla="*/ 784620 h 1135063"/>
                  <a:gd name="connsiteX136" fmla="*/ 104448 w 1135063"/>
                  <a:gd name="connsiteY136" fmla="*/ 770559 h 1135063"/>
                  <a:gd name="connsiteX137" fmla="*/ 93971 w 1135063"/>
                  <a:gd name="connsiteY137" fmla="*/ 736648 h 1135063"/>
                  <a:gd name="connsiteX138" fmla="*/ 83699 w 1135063"/>
                  <a:gd name="connsiteY138" fmla="*/ 739627 h 1135063"/>
                  <a:gd name="connsiteX139" fmla="*/ 50346 w 1135063"/>
                  <a:gd name="connsiteY139" fmla="*/ 749301 h 1135063"/>
                  <a:gd name="connsiteX140" fmla="*/ 27759 w 1135063"/>
                  <a:gd name="connsiteY140" fmla="*/ 734014 h 1135063"/>
                  <a:gd name="connsiteX141" fmla="*/ 16465 w 1135063"/>
                  <a:gd name="connsiteY141" fmla="*/ 691974 h 1135063"/>
                  <a:gd name="connsiteX142" fmla="*/ 31523 w 1135063"/>
                  <a:gd name="connsiteY142" fmla="*/ 669044 h 1135063"/>
                  <a:gd name="connsiteX143" fmla="*/ 73537 w 1135063"/>
                  <a:gd name="connsiteY143" fmla="*/ 658888 h 1135063"/>
                  <a:gd name="connsiteX144" fmla="*/ 68114 w 1135063"/>
                  <a:gd name="connsiteY144" fmla="*/ 604838 h 1135063"/>
                  <a:gd name="connsiteX145" fmla="*/ 54553 w 1135063"/>
                  <a:gd name="connsiteY145" fmla="*/ 604838 h 1135063"/>
                  <a:gd name="connsiteX146" fmla="*/ 19100 w 1135063"/>
                  <a:gd name="connsiteY146" fmla="*/ 604838 h 1135063"/>
                  <a:gd name="connsiteX147" fmla="*/ 0 w 1135063"/>
                  <a:gd name="connsiteY147" fmla="*/ 589915 h 1135063"/>
                  <a:gd name="connsiteX148" fmla="*/ 0 w 1135063"/>
                  <a:gd name="connsiteY148" fmla="*/ 545147 h 1135063"/>
                  <a:gd name="connsiteX149" fmla="*/ 19100 w 1135063"/>
                  <a:gd name="connsiteY149" fmla="*/ 530225 h 1135063"/>
                  <a:gd name="connsiteX150" fmla="*/ 67684 w 1135063"/>
                  <a:gd name="connsiteY150" fmla="*/ 530225 h 1135063"/>
                  <a:gd name="connsiteX151" fmla="*/ 69548 w 1135063"/>
                  <a:gd name="connsiteY151" fmla="*/ 530225 h 1135063"/>
                  <a:gd name="connsiteX152" fmla="*/ 75073 w 1135063"/>
                  <a:gd name="connsiteY152" fmla="*/ 475150 h 1135063"/>
                  <a:gd name="connsiteX153" fmla="*/ 64876 w 1135063"/>
                  <a:gd name="connsiteY153" fmla="*/ 472723 h 1135063"/>
                  <a:gd name="connsiteX154" fmla="*/ 31523 w 1135063"/>
                  <a:gd name="connsiteY154" fmla="*/ 464785 h 1135063"/>
                  <a:gd name="connsiteX155" fmla="*/ 16465 w 1135063"/>
                  <a:gd name="connsiteY155" fmla="*/ 442207 h 1135063"/>
                  <a:gd name="connsiteX156" fmla="*/ 27759 w 1135063"/>
                  <a:gd name="connsiteY156" fmla="*/ 400815 h 1135063"/>
                  <a:gd name="connsiteX157" fmla="*/ 50346 w 1135063"/>
                  <a:gd name="connsiteY157" fmla="*/ 385763 h 1135063"/>
                  <a:gd name="connsiteX158" fmla="*/ 96052 w 1135063"/>
                  <a:gd name="connsiteY158" fmla="*/ 398816 h 1135063"/>
                  <a:gd name="connsiteX159" fmla="*/ 98082 w 1135063"/>
                  <a:gd name="connsiteY159" fmla="*/ 399396 h 1135063"/>
                  <a:gd name="connsiteX160" fmla="*/ 104448 w 1135063"/>
                  <a:gd name="connsiteY160" fmla="*/ 378793 h 1135063"/>
                  <a:gd name="connsiteX161" fmla="*/ 118044 w 1135063"/>
                  <a:gd name="connsiteY161" fmla="*/ 353625 h 1135063"/>
                  <a:gd name="connsiteX162" fmla="*/ 105892 w 1135063"/>
                  <a:gd name="connsiteY162" fmla="*/ 346539 h 1135063"/>
                  <a:gd name="connsiteX163" fmla="*/ 75494 w 1135063"/>
                  <a:gd name="connsiteY163" fmla="*/ 328812 h 1135063"/>
                  <a:gd name="connsiteX164" fmla="*/ 67910 w 1135063"/>
                  <a:gd name="connsiteY164" fmla="*/ 302072 h 1135063"/>
                  <a:gd name="connsiteX165" fmla="*/ 86871 w 1135063"/>
                  <a:gd name="connsiteY165" fmla="*/ 263873 h 1135063"/>
                  <a:gd name="connsiteX166" fmla="*/ 100145 w 1135063"/>
                  <a:gd name="connsiteY166" fmla="*/ 256233 h 1135063"/>
                  <a:gd name="connsiteX167" fmla="*/ 113418 w 1135063"/>
                  <a:gd name="connsiteY167" fmla="*/ 260053 h 1135063"/>
                  <a:gd name="connsiteX168" fmla="*/ 155075 w 1135063"/>
                  <a:gd name="connsiteY168" fmla="*/ 284345 h 1135063"/>
                  <a:gd name="connsiteX169" fmla="*/ 157045 w 1135063"/>
                  <a:gd name="connsiteY169" fmla="*/ 285494 h 1135063"/>
                  <a:gd name="connsiteX170" fmla="*/ 190005 w 1135063"/>
                  <a:gd name="connsiteY170" fmla="*/ 245357 h 1135063"/>
                  <a:gd name="connsiteX171" fmla="*/ 177404 w 1135063"/>
                  <a:gd name="connsiteY171" fmla="*/ 232697 h 1135063"/>
                  <a:gd name="connsiteX172" fmla="*/ 151992 w 1135063"/>
                  <a:gd name="connsiteY172" fmla="*/ 207169 h 1135063"/>
                  <a:gd name="connsiteX173" fmla="*/ 151992 w 1135063"/>
                  <a:gd name="connsiteY173" fmla="*/ 180695 h 1135063"/>
                  <a:gd name="connsiteX174" fmla="*/ 182110 w 1135063"/>
                  <a:gd name="connsiteY174" fmla="*/ 150439 h 1135063"/>
                  <a:gd name="connsiteX175" fmla="*/ 195286 w 1135063"/>
                  <a:gd name="connsiteY175" fmla="*/ 144766 h 1135063"/>
                  <a:gd name="connsiteX176" fmla="*/ 208462 w 1135063"/>
                  <a:gd name="connsiteY176" fmla="*/ 150439 h 1135063"/>
                  <a:gd name="connsiteX177" fmla="*/ 243285 w 1135063"/>
                  <a:gd name="connsiteY177" fmla="*/ 185422 h 1135063"/>
                  <a:gd name="connsiteX178" fmla="*/ 247265 w 1135063"/>
                  <a:gd name="connsiteY178" fmla="*/ 189420 h 1135063"/>
                  <a:gd name="connsiteX179" fmla="*/ 285911 w 1135063"/>
                  <a:gd name="connsiteY179" fmla="*/ 157383 h 1135063"/>
                  <a:gd name="connsiteX180" fmla="*/ 286623 w 1135063"/>
                  <a:gd name="connsiteY180" fmla="*/ 156995 h 1135063"/>
                  <a:gd name="connsiteX181" fmla="*/ 279037 w 1135063"/>
                  <a:gd name="connsiteY181" fmla="*/ 143816 h 1135063"/>
                  <a:gd name="connsiteX182" fmla="*/ 261541 w 1135063"/>
                  <a:gd name="connsiteY182" fmla="*/ 113418 h 1135063"/>
                  <a:gd name="connsiteX183" fmla="*/ 269081 w 1135063"/>
                  <a:gd name="connsiteY183" fmla="*/ 86871 h 1135063"/>
                  <a:gd name="connsiteX184" fmla="*/ 303014 w 1135063"/>
                  <a:gd name="connsiteY184" fmla="*/ 67910 h 1135063"/>
                  <a:gd name="connsiteX185" fmla="*/ 316210 w 1135063"/>
                  <a:gd name="connsiteY185" fmla="*/ 64117 h 1135063"/>
                  <a:gd name="connsiteX186" fmla="*/ 329406 w 1135063"/>
                  <a:gd name="connsiteY186" fmla="*/ 71702 h 1135063"/>
                  <a:gd name="connsiteX187" fmla="*/ 353383 w 1135063"/>
                  <a:gd name="connsiteY187" fmla="*/ 113359 h 1135063"/>
                  <a:gd name="connsiteX188" fmla="*/ 356549 w 1135063"/>
                  <a:gd name="connsiteY188" fmla="*/ 118859 h 1135063"/>
                  <a:gd name="connsiteX189" fmla="*/ 370989 w 1135063"/>
                  <a:gd name="connsiteY189" fmla="*/ 110985 h 1135063"/>
                  <a:gd name="connsiteX190" fmla="*/ 402267 w 1135063"/>
                  <a:gd name="connsiteY190" fmla="*/ 101229 h 1135063"/>
                  <a:gd name="connsiteX191" fmla="*/ 397647 w 1135063"/>
                  <a:gd name="connsiteY191" fmla="*/ 82112 h 1135063"/>
                  <a:gd name="connsiteX192" fmla="*/ 389585 w 1135063"/>
                  <a:gd name="connsiteY192" fmla="*/ 48759 h 1135063"/>
                  <a:gd name="connsiteX193" fmla="*/ 401050 w 1135063"/>
                  <a:gd name="connsiteY193" fmla="*/ 26172 h 1135063"/>
                  <a:gd name="connsiteX194" fmla="*/ 443090 w 1135063"/>
                  <a:gd name="connsiteY194" fmla="*/ 14878 h 1135063"/>
                  <a:gd name="connsiteX195" fmla="*/ 466020 w 1135063"/>
                  <a:gd name="connsiteY195" fmla="*/ 26172 h 1135063"/>
                  <a:gd name="connsiteX196" fmla="*/ 477068 w 1135063"/>
                  <a:gd name="connsiteY196" fmla="*/ 74053 h 1135063"/>
                  <a:gd name="connsiteX197" fmla="*/ 478508 w 1135063"/>
                  <a:gd name="connsiteY197" fmla="*/ 80294 h 1135063"/>
                  <a:gd name="connsiteX198" fmla="*/ 530225 w 1135063"/>
                  <a:gd name="connsiteY198" fmla="*/ 75056 h 1135063"/>
                  <a:gd name="connsiteX199" fmla="*/ 530225 w 1135063"/>
                  <a:gd name="connsiteY199" fmla="*/ 74419 h 1135063"/>
                  <a:gd name="connsiteX200" fmla="*/ 530225 w 1135063"/>
                  <a:gd name="connsiteY200" fmla="*/ 18851 h 1135063"/>
                  <a:gd name="connsiteX201" fmla="*/ 549124 w 1135063"/>
                  <a:gd name="connsiteY201" fmla="*/ 0 h 113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135063" h="1135063">
                    <a:moveTo>
                      <a:pt x="549124" y="0"/>
                    </a:moveTo>
                    <a:cubicBezTo>
                      <a:pt x="590701" y="0"/>
                      <a:pt x="590701" y="0"/>
                      <a:pt x="590701" y="0"/>
                    </a:cubicBezTo>
                    <a:cubicBezTo>
                      <a:pt x="598261" y="0"/>
                      <a:pt x="609600" y="7540"/>
                      <a:pt x="609600" y="18851"/>
                    </a:cubicBezTo>
                    <a:cubicBezTo>
                      <a:pt x="609600" y="39588"/>
                      <a:pt x="609600" y="55141"/>
                      <a:pt x="609600" y="66805"/>
                    </a:cubicBezTo>
                    <a:lnTo>
                      <a:pt x="609600" y="75860"/>
                    </a:lnTo>
                    <a:lnTo>
                      <a:pt x="659128" y="80876"/>
                    </a:lnTo>
                    <a:lnTo>
                      <a:pt x="664516" y="61112"/>
                    </a:lnTo>
                    <a:cubicBezTo>
                      <a:pt x="674041" y="26172"/>
                      <a:pt x="674041" y="26172"/>
                      <a:pt x="674041" y="26172"/>
                    </a:cubicBezTo>
                    <a:cubicBezTo>
                      <a:pt x="674041" y="18642"/>
                      <a:pt x="685330" y="11113"/>
                      <a:pt x="696619" y="14878"/>
                    </a:cubicBezTo>
                    <a:cubicBezTo>
                      <a:pt x="734248" y="26172"/>
                      <a:pt x="734248" y="26172"/>
                      <a:pt x="734248" y="26172"/>
                    </a:cubicBezTo>
                    <a:cubicBezTo>
                      <a:pt x="745537" y="26172"/>
                      <a:pt x="749300" y="37465"/>
                      <a:pt x="749300" y="48759"/>
                    </a:cubicBezTo>
                    <a:cubicBezTo>
                      <a:pt x="743656" y="68524"/>
                      <a:pt x="739422" y="83347"/>
                      <a:pt x="736247" y="94465"/>
                    </a:cubicBezTo>
                    <a:lnTo>
                      <a:pt x="733932" y="102573"/>
                    </a:lnTo>
                    <a:lnTo>
                      <a:pt x="760901" y="110985"/>
                    </a:lnTo>
                    <a:lnTo>
                      <a:pt x="780827" y="121852"/>
                    </a:lnTo>
                    <a:lnTo>
                      <a:pt x="792346" y="102100"/>
                    </a:lnTo>
                    <a:cubicBezTo>
                      <a:pt x="810072" y="71702"/>
                      <a:pt x="810072" y="71702"/>
                      <a:pt x="810072" y="71702"/>
                    </a:cubicBezTo>
                    <a:cubicBezTo>
                      <a:pt x="811982" y="67910"/>
                      <a:pt x="815802" y="65065"/>
                      <a:pt x="820100" y="64117"/>
                    </a:cubicBezTo>
                    <a:cubicBezTo>
                      <a:pt x="824397" y="63169"/>
                      <a:pt x="829172" y="64117"/>
                      <a:pt x="832992" y="67910"/>
                    </a:cubicBezTo>
                    <a:cubicBezTo>
                      <a:pt x="871191" y="86871"/>
                      <a:pt x="871191" y="86871"/>
                      <a:pt x="871191" y="86871"/>
                    </a:cubicBezTo>
                    <a:cubicBezTo>
                      <a:pt x="878831" y="90664"/>
                      <a:pt x="882651" y="102041"/>
                      <a:pt x="878831" y="113418"/>
                    </a:cubicBezTo>
                    <a:cubicBezTo>
                      <a:pt x="868326" y="131432"/>
                      <a:pt x="860448" y="144942"/>
                      <a:pt x="854539" y="155075"/>
                    </a:cubicBezTo>
                    <a:lnTo>
                      <a:pt x="850842" y="161414"/>
                    </a:lnTo>
                    <a:lnTo>
                      <a:pt x="888409" y="192557"/>
                    </a:lnTo>
                    <a:lnTo>
                      <a:pt x="903961" y="175967"/>
                    </a:lnTo>
                    <a:cubicBezTo>
                      <a:pt x="927894" y="150439"/>
                      <a:pt x="927894" y="150439"/>
                      <a:pt x="927894" y="150439"/>
                    </a:cubicBezTo>
                    <a:cubicBezTo>
                      <a:pt x="931676" y="146657"/>
                      <a:pt x="936404" y="144766"/>
                      <a:pt x="941131" y="144766"/>
                    </a:cubicBezTo>
                    <a:cubicBezTo>
                      <a:pt x="945859" y="144766"/>
                      <a:pt x="950586" y="146657"/>
                      <a:pt x="954368" y="150439"/>
                    </a:cubicBezTo>
                    <a:cubicBezTo>
                      <a:pt x="984624" y="180695"/>
                      <a:pt x="984624" y="180695"/>
                      <a:pt x="984624" y="180695"/>
                    </a:cubicBezTo>
                    <a:cubicBezTo>
                      <a:pt x="992188" y="188259"/>
                      <a:pt x="992188" y="199605"/>
                      <a:pt x="984624" y="207169"/>
                    </a:cubicBezTo>
                    <a:cubicBezTo>
                      <a:pt x="969496" y="222297"/>
                      <a:pt x="958150" y="233643"/>
                      <a:pt x="949641" y="242152"/>
                    </a:cubicBezTo>
                    <a:lnTo>
                      <a:pt x="943937" y="247856"/>
                    </a:lnTo>
                    <a:lnTo>
                      <a:pt x="975873" y="286745"/>
                    </a:lnTo>
                    <a:lnTo>
                      <a:pt x="991247" y="277780"/>
                    </a:lnTo>
                    <a:cubicBezTo>
                      <a:pt x="1021645" y="260053"/>
                      <a:pt x="1021645" y="260053"/>
                      <a:pt x="1021645" y="260053"/>
                    </a:cubicBezTo>
                    <a:cubicBezTo>
                      <a:pt x="1027334" y="256233"/>
                      <a:pt x="1033022" y="255278"/>
                      <a:pt x="1037763" y="256233"/>
                    </a:cubicBezTo>
                    <a:cubicBezTo>
                      <a:pt x="1042503" y="257188"/>
                      <a:pt x="1046295" y="260053"/>
                      <a:pt x="1048192" y="263873"/>
                    </a:cubicBezTo>
                    <a:cubicBezTo>
                      <a:pt x="1070946" y="302072"/>
                      <a:pt x="1070946" y="302072"/>
                      <a:pt x="1070946" y="302072"/>
                    </a:cubicBezTo>
                    <a:cubicBezTo>
                      <a:pt x="1074738" y="309712"/>
                      <a:pt x="1070946" y="321172"/>
                      <a:pt x="1063361" y="328812"/>
                    </a:cubicBezTo>
                    <a:cubicBezTo>
                      <a:pt x="1045347" y="339316"/>
                      <a:pt x="1031837" y="347195"/>
                      <a:pt x="1021704" y="353104"/>
                    </a:cubicBezTo>
                    <a:lnTo>
                      <a:pt x="1015515" y="356713"/>
                    </a:lnTo>
                    <a:lnTo>
                      <a:pt x="1027442" y="378793"/>
                    </a:lnTo>
                    <a:lnTo>
                      <a:pt x="1034194" y="400645"/>
                    </a:lnTo>
                    <a:lnTo>
                      <a:pt x="1052952" y="395288"/>
                    </a:lnTo>
                    <a:cubicBezTo>
                      <a:pt x="1086305" y="385763"/>
                      <a:pt x="1086305" y="385763"/>
                      <a:pt x="1086305" y="385763"/>
                    </a:cubicBezTo>
                    <a:cubicBezTo>
                      <a:pt x="1097599" y="385763"/>
                      <a:pt x="1108893" y="389526"/>
                      <a:pt x="1108893" y="400815"/>
                    </a:cubicBezTo>
                    <a:cubicBezTo>
                      <a:pt x="1120186" y="442207"/>
                      <a:pt x="1120186" y="442207"/>
                      <a:pt x="1120186" y="442207"/>
                    </a:cubicBezTo>
                    <a:cubicBezTo>
                      <a:pt x="1123951" y="449733"/>
                      <a:pt x="1116422" y="461022"/>
                      <a:pt x="1108893" y="464785"/>
                    </a:cubicBezTo>
                    <a:cubicBezTo>
                      <a:pt x="1088187" y="469489"/>
                      <a:pt x="1072658" y="473017"/>
                      <a:pt x="1061011" y="475662"/>
                    </a:cubicBezTo>
                    <a:lnTo>
                      <a:pt x="1056960" y="476583"/>
                    </a:lnTo>
                    <a:lnTo>
                      <a:pt x="1062342" y="530225"/>
                    </a:lnTo>
                    <a:lnTo>
                      <a:pt x="1081218" y="530225"/>
                    </a:lnTo>
                    <a:cubicBezTo>
                      <a:pt x="1116212" y="530225"/>
                      <a:pt x="1116212" y="530225"/>
                      <a:pt x="1116212" y="530225"/>
                    </a:cubicBezTo>
                    <a:cubicBezTo>
                      <a:pt x="1127523" y="530225"/>
                      <a:pt x="1135063" y="537686"/>
                      <a:pt x="1135063" y="545147"/>
                    </a:cubicBezTo>
                    <a:cubicBezTo>
                      <a:pt x="1135063" y="589915"/>
                      <a:pt x="1135063" y="589915"/>
                      <a:pt x="1135063" y="589915"/>
                    </a:cubicBezTo>
                    <a:cubicBezTo>
                      <a:pt x="1135063" y="597377"/>
                      <a:pt x="1127523" y="604838"/>
                      <a:pt x="1116212" y="604838"/>
                    </a:cubicBezTo>
                    <a:cubicBezTo>
                      <a:pt x="1095475" y="604838"/>
                      <a:pt x="1079922" y="604838"/>
                      <a:pt x="1068258" y="604838"/>
                    </a:cubicBezTo>
                    <a:lnTo>
                      <a:pt x="1063776" y="604838"/>
                    </a:lnTo>
                    <a:lnTo>
                      <a:pt x="1058501" y="657417"/>
                    </a:lnTo>
                    <a:lnTo>
                      <a:pt x="1073952" y="660982"/>
                    </a:lnTo>
                    <a:cubicBezTo>
                      <a:pt x="1108893" y="669044"/>
                      <a:pt x="1108893" y="669044"/>
                      <a:pt x="1108893" y="669044"/>
                    </a:cubicBezTo>
                    <a:cubicBezTo>
                      <a:pt x="1116422" y="672865"/>
                      <a:pt x="1123951" y="684331"/>
                      <a:pt x="1120186" y="691974"/>
                    </a:cubicBezTo>
                    <a:cubicBezTo>
                      <a:pt x="1108893" y="734014"/>
                      <a:pt x="1108893" y="734014"/>
                      <a:pt x="1108893" y="734014"/>
                    </a:cubicBezTo>
                    <a:cubicBezTo>
                      <a:pt x="1108893" y="745479"/>
                      <a:pt x="1097599" y="749301"/>
                      <a:pt x="1086305" y="749301"/>
                    </a:cubicBezTo>
                    <a:cubicBezTo>
                      <a:pt x="1066540" y="743568"/>
                      <a:pt x="1051717" y="739269"/>
                      <a:pt x="1040599" y="736044"/>
                    </a:cubicBezTo>
                    <a:lnTo>
                      <a:pt x="1038311" y="735380"/>
                    </a:lnTo>
                    <a:lnTo>
                      <a:pt x="1027442" y="770559"/>
                    </a:lnTo>
                    <a:lnTo>
                      <a:pt x="1021499" y="781561"/>
                    </a:lnTo>
                    <a:lnTo>
                      <a:pt x="1032963" y="788160"/>
                    </a:lnTo>
                    <a:cubicBezTo>
                      <a:pt x="1063361" y="805657"/>
                      <a:pt x="1063361" y="805657"/>
                      <a:pt x="1063361" y="805657"/>
                    </a:cubicBezTo>
                    <a:cubicBezTo>
                      <a:pt x="1070946" y="813197"/>
                      <a:pt x="1074738" y="824508"/>
                      <a:pt x="1070946" y="832049"/>
                    </a:cubicBezTo>
                    <a:cubicBezTo>
                      <a:pt x="1048192" y="869752"/>
                      <a:pt x="1048192" y="869752"/>
                      <a:pt x="1048192" y="869752"/>
                    </a:cubicBezTo>
                    <a:cubicBezTo>
                      <a:pt x="1044399" y="877293"/>
                      <a:pt x="1033022" y="881063"/>
                      <a:pt x="1021645" y="873523"/>
                    </a:cubicBezTo>
                    <a:lnTo>
                      <a:pt x="983638" y="851646"/>
                    </a:lnTo>
                    <a:lnTo>
                      <a:pt x="981264" y="856041"/>
                    </a:lnTo>
                    <a:lnTo>
                      <a:pt x="950926" y="892986"/>
                    </a:lnTo>
                    <a:lnTo>
                      <a:pt x="959096" y="901257"/>
                    </a:lnTo>
                    <a:cubicBezTo>
                      <a:pt x="984624" y="927101"/>
                      <a:pt x="984624" y="927101"/>
                      <a:pt x="984624" y="927101"/>
                    </a:cubicBezTo>
                    <a:cubicBezTo>
                      <a:pt x="992188" y="934758"/>
                      <a:pt x="992188" y="946244"/>
                      <a:pt x="984624" y="953901"/>
                    </a:cubicBezTo>
                    <a:cubicBezTo>
                      <a:pt x="954368" y="984531"/>
                      <a:pt x="954368" y="984531"/>
                      <a:pt x="954368" y="984531"/>
                    </a:cubicBezTo>
                    <a:cubicBezTo>
                      <a:pt x="946804" y="992188"/>
                      <a:pt x="935458" y="992188"/>
                      <a:pt x="927894" y="984531"/>
                    </a:cubicBezTo>
                    <a:lnTo>
                      <a:pt x="896216" y="950323"/>
                    </a:lnTo>
                    <a:lnTo>
                      <a:pt x="856459" y="983281"/>
                    </a:lnTo>
                    <a:lnTo>
                      <a:pt x="861104" y="991247"/>
                    </a:lnTo>
                    <a:cubicBezTo>
                      <a:pt x="878831" y="1021645"/>
                      <a:pt x="878831" y="1021645"/>
                      <a:pt x="878831" y="1021645"/>
                    </a:cubicBezTo>
                    <a:cubicBezTo>
                      <a:pt x="882651" y="1033022"/>
                      <a:pt x="878831" y="1044399"/>
                      <a:pt x="871191" y="1048192"/>
                    </a:cubicBezTo>
                    <a:cubicBezTo>
                      <a:pt x="832992" y="1067153"/>
                      <a:pt x="832992" y="1067153"/>
                      <a:pt x="832992" y="1067153"/>
                    </a:cubicBezTo>
                    <a:cubicBezTo>
                      <a:pt x="825352" y="1074738"/>
                      <a:pt x="813892" y="1070946"/>
                      <a:pt x="810072" y="1063361"/>
                    </a:cubicBezTo>
                    <a:lnTo>
                      <a:pt x="787149" y="1024053"/>
                    </a:lnTo>
                    <a:lnTo>
                      <a:pt x="760901" y="1038367"/>
                    </a:lnTo>
                    <a:lnTo>
                      <a:pt x="737678" y="1045610"/>
                    </a:lnTo>
                    <a:lnTo>
                      <a:pt x="739775" y="1052952"/>
                    </a:lnTo>
                    <a:cubicBezTo>
                      <a:pt x="749300" y="1086305"/>
                      <a:pt x="749300" y="1086305"/>
                      <a:pt x="749300" y="1086305"/>
                    </a:cubicBezTo>
                    <a:cubicBezTo>
                      <a:pt x="749300" y="1097599"/>
                      <a:pt x="745537" y="1108893"/>
                      <a:pt x="734248" y="1108893"/>
                    </a:cubicBezTo>
                    <a:cubicBezTo>
                      <a:pt x="696619" y="1120186"/>
                      <a:pt x="696619" y="1120186"/>
                      <a:pt x="696619" y="1120186"/>
                    </a:cubicBezTo>
                    <a:cubicBezTo>
                      <a:pt x="685330" y="1123951"/>
                      <a:pt x="674041" y="1116422"/>
                      <a:pt x="674041" y="1108893"/>
                    </a:cubicBezTo>
                    <a:cubicBezTo>
                      <a:pt x="671219" y="1098540"/>
                      <a:pt x="668749" y="1089481"/>
                      <a:pt x="666588" y="1081555"/>
                    </a:cubicBezTo>
                    <a:lnTo>
                      <a:pt x="662918" y="1068092"/>
                    </a:lnTo>
                    <a:lnTo>
                      <a:pt x="609600" y="1073492"/>
                    </a:lnTo>
                    <a:lnTo>
                      <a:pt x="609600" y="1081218"/>
                    </a:lnTo>
                    <a:cubicBezTo>
                      <a:pt x="609600" y="1116212"/>
                      <a:pt x="609600" y="1116212"/>
                      <a:pt x="609600" y="1116212"/>
                    </a:cubicBezTo>
                    <a:cubicBezTo>
                      <a:pt x="609600" y="1127523"/>
                      <a:pt x="598261" y="1135063"/>
                      <a:pt x="590701" y="1135063"/>
                    </a:cubicBezTo>
                    <a:cubicBezTo>
                      <a:pt x="549124" y="1135063"/>
                      <a:pt x="549124" y="1135063"/>
                      <a:pt x="549124" y="1135063"/>
                    </a:cubicBezTo>
                    <a:cubicBezTo>
                      <a:pt x="537785" y="1135063"/>
                      <a:pt x="530225" y="1127523"/>
                      <a:pt x="530225" y="1116212"/>
                    </a:cubicBezTo>
                    <a:cubicBezTo>
                      <a:pt x="530225" y="1105843"/>
                      <a:pt x="530225" y="1096771"/>
                      <a:pt x="530225" y="1088833"/>
                    </a:cubicBezTo>
                    <a:lnTo>
                      <a:pt x="530225" y="1074296"/>
                    </a:lnTo>
                    <a:lnTo>
                      <a:pt x="475286" y="1068732"/>
                    </a:lnTo>
                    <a:lnTo>
                      <a:pt x="474082" y="1073952"/>
                    </a:lnTo>
                    <a:cubicBezTo>
                      <a:pt x="466020" y="1108893"/>
                      <a:pt x="466020" y="1108893"/>
                      <a:pt x="466020" y="1108893"/>
                    </a:cubicBezTo>
                    <a:cubicBezTo>
                      <a:pt x="462199" y="1116422"/>
                      <a:pt x="450733" y="1123951"/>
                      <a:pt x="443090" y="1120186"/>
                    </a:cubicBezTo>
                    <a:cubicBezTo>
                      <a:pt x="401050" y="1108893"/>
                      <a:pt x="401050" y="1108893"/>
                      <a:pt x="401050" y="1108893"/>
                    </a:cubicBezTo>
                    <a:cubicBezTo>
                      <a:pt x="389585" y="1108893"/>
                      <a:pt x="385763" y="1097599"/>
                      <a:pt x="389585" y="1086305"/>
                    </a:cubicBezTo>
                    <a:lnTo>
                      <a:pt x="399056" y="1047121"/>
                    </a:lnTo>
                    <a:lnTo>
                      <a:pt x="370989" y="1038367"/>
                    </a:lnTo>
                    <a:lnTo>
                      <a:pt x="350290" y="1027079"/>
                    </a:lnTo>
                    <a:lnTo>
                      <a:pt x="346903" y="1032963"/>
                    </a:lnTo>
                    <a:cubicBezTo>
                      <a:pt x="329406" y="1063361"/>
                      <a:pt x="329406" y="1063361"/>
                      <a:pt x="329406" y="1063361"/>
                    </a:cubicBezTo>
                    <a:cubicBezTo>
                      <a:pt x="321866" y="1070946"/>
                      <a:pt x="310555" y="1074738"/>
                      <a:pt x="303014" y="1067153"/>
                    </a:cubicBezTo>
                    <a:cubicBezTo>
                      <a:pt x="265311" y="1048192"/>
                      <a:pt x="265311" y="1048192"/>
                      <a:pt x="265311" y="1048192"/>
                    </a:cubicBezTo>
                    <a:cubicBezTo>
                      <a:pt x="257770" y="1044399"/>
                      <a:pt x="254000" y="1033022"/>
                      <a:pt x="261541" y="1021645"/>
                    </a:cubicBezTo>
                    <a:lnTo>
                      <a:pt x="280976" y="987878"/>
                    </a:lnTo>
                    <a:lnTo>
                      <a:pt x="239213" y="953257"/>
                    </a:lnTo>
                    <a:lnTo>
                      <a:pt x="233874" y="958687"/>
                    </a:lnTo>
                    <a:cubicBezTo>
                      <a:pt x="208462" y="984531"/>
                      <a:pt x="208462" y="984531"/>
                      <a:pt x="208462" y="984531"/>
                    </a:cubicBezTo>
                    <a:cubicBezTo>
                      <a:pt x="200933" y="992188"/>
                      <a:pt x="189639" y="992188"/>
                      <a:pt x="182110" y="984531"/>
                    </a:cubicBezTo>
                    <a:cubicBezTo>
                      <a:pt x="151992" y="953901"/>
                      <a:pt x="151992" y="953901"/>
                      <a:pt x="151992" y="953901"/>
                    </a:cubicBezTo>
                    <a:cubicBezTo>
                      <a:pt x="144463" y="946244"/>
                      <a:pt x="144463" y="934758"/>
                      <a:pt x="151992" y="927101"/>
                    </a:cubicBezTo>
                    <a:lnTo>
                      <a:pt x="183045" y="895520"/>
                    </a:lnTo>
                    <a:lnTo>
                      <a:pt x="150627" y="856041"/>
                    </a:lnTo>
                    <a:lnTo>
                      <a:pt x="149005" y="853039"/>
                    </a:lnTo>
                    <a:lnTo>
                      <a:pt x="143816" y="856026"/>
                    </a:lnTo>
                    <a:cubicBezTo>
                      <a:pt x="113418" y="873523"/>
                      <a:pt x="113418" y="873523"/>
                      <a:pt x="113418" y="873523"/>
                    </a:cubicBezTo>
                    <a:cubicBezTo>
                      <a:pt x="105833" y="881063"/>
                      <a:pt x="94456" y="877293"/>
                      <a:pt x="86871" y="869752"/>
                    </a:cubicBezTo>
                    <a:cubicBezTo>
                      <a:pt x="67910" y="832049"/>
                      <a:pt x="67910" y="832049"/>
                      <a:pt x="67910" y="832049"/>
                    </a:cubicBezTo>
                    <a:cubicBezTo>
                      <a:pt x="60325" y="824508"/>
                      <a:pt x="64117" y="813197"/>
                      <a:pt x="75494" y="805657"/>
                    </a:cubicBezTo>
                    <a:lnTo>
                      <a:pt x="112043" y="784620"/>
                    </a:lnTo>
                    <a:lnTo>
                      <a:pt x="104448" y="770559"/>
                    </a:lnTo>
                    <a:lnTo>
                      <a:pt x="93971" y="736648"/>
                    </a:lnTo>
                    <a:lnTo>
                      <a:pt x="83699" y="739627"/>
                    </a:lnTo>
                    <a:cubicBezTo>
                      <a:pt x="50346" y="749301"/>
                      <a:pt x="50346" y="749301"/>
                      <a:pt x="50346" y="749301"/>
                    </a:cubicBezTo>
                    <a:cubicBezTo>
                      <a:pt x="39052" y="749301"/>
                      <a:pt x="31523" y="745479"/>
                      <a:pt x="27759" y="734014"/>
                    </a:cubicBezTo>
                    <a:cubicBezTo>
                      <a:pt x="16465" y="691974"/>
                      <a:pt x="16465" y="691974"/>
                      <a:pt x="16465" y="691974"/>
                    </a:cubicBezTo>
                    <a:cubicBezTo>
                      <a:pt x="12700" y="684331"/>
                      <a:pt x="20229" y="672865"/>
                      <a:pt x="31523" y="669044"/>
                    </a:cubicBezTo>
                    <a:lnTo>
                      <a:pt x="73537" y="658888"/>
                    </a:lnTo>
                    <a:lnTo>
                      <a:pt x="68114" y="604838"/>
                    </a:lnTo>
                    <a:lnTo>
                      <a:pt x="54553" y="604838"/>
                    </a:lnTo>
                    <a:cubicBezTo>
                      <a:pt x="19100" y="604838"/>
                      <a:pt x="19100" y="604838"/>
                      <a:pt x="19100" y="604838"/>
                    </a:cubicBezTo>
                    <a:cubicBezTo>
                      <a:pt x="11460" y="604838"/>
                      <a:pt x="0" y="597377"/>
                      <a:pt x="0" y="589915"/>
                    </a:cubicBezTo>
                    <a:cubicBezTo>
                      <a:pt x="0" y="545147"/>
                      <a:pt x="0" y="545147"/>
                      <a:pt x="0" y="545147"/>
                    </a:cubicBezTo>
                    <a:cubicBezTo>
                      <a:pt x="0" y="537686"/>
                      <a:pt x="11460" y="530225"/>
                      <a:pt x="19100" y="530225"/>
                    </a:cubicBezTo>
                    <a:cubicBezTo>
                      <a:pt x="40109" y="530225"/>
                      <a:pt x="55866" y="530225"/>
                      <a:pt x="67684" y="530225"/>
                    </a:cubicBezTo>
                    <a:lnTo>
                      <a:pt x="69548" y="530225"/>
                    </a:lnTo>
                    <a:lnTo>
                      <a:pt x="75073" y="475150"/>
                    </a:lnTo>
                    <a:lnTo>
                      <a:pt x="64876" y="472723"/>
                    </a:lnTo>
                    <a:cubicBezTo>
                      <a:pt x="31523" y="464785"/>
                      <a:pt x="31523" y="464785"/>
                      <a:pt x="31523" y="464785"/>
                    </a:cubicBezTo>
                    <a:cubicBezTo>
                      <a:pt x="20229" y="461022"/>
                      <a:pt x="12700" y="449733"/>
                      <a:pt x="16465" y="442207"/>
                    </a:cubicBezTo>
                    <a:cubicBezTo>
                      <a:pt x="27759" y="400815"/>
                      <a:pt x="27759" y="400815"/>
                      <a:pt x="27759" y="400815"/>
                    </a:cubicBezTo>
                    <a:cubicBezTo>
                      <a:pt x="31523" y="389526"/>
                      <a:pt x="39052" y="385763"/>
                      <a:pt x="50346" y="385763"/>
                    </a:cubicBezTo>
                    <a:cubicBezTo>
                      <a:pt x="70111" y="391407"/>
                      <a:pt x="84934" y="395641"/>
                      <a:pt x="96052" y="398816"/>
                    </a:cubicBezTo>
                    <a:lnTo>
                      <a:pt x="98082" y="399396"/>
                    </a:lnTo>
                    <a:lnTo>
                      <a:pt x="104448" y="378793"/>
                    </a:lnTo>
                    <a:lnTo>
                      <a:pt x="118044" y="353625"/>
                    </a:lnTo>
                    <a:lnTo>
                      <a:pt x="105892" y="346539"/>
                    </a:lnTo>
                    <a:cubicBezTo>
                      <a:pt x="75494" y="328812"/>
                      <a:pt x="75494" y="328812"/>
                      <a:pt x="75494" y="328812"/>
                    </a:cubicBezTo>
                    <a:cubicBezTo>
                      <a:pt x="64117" y="321172"/>
                      <a:pt x="60325" y="309712"/>
                      <a:pt x="67910" y="302072"/>
                    </a:cubicBezTo>
                    <a:cubicBezTo>
                      <a:pt x="86871" y="263873"/>
                      <a:pt x="86871" y="263873"/>
                      <a:pt x="86871" y="263873"/>
                    </a:cubicBezTo>
                    <a:cubicBezTo>
                      <a:pt x="90664" y="260053"/>
                      <a:pt x="95404" y="257188"/>
                      <a:pt x="100145" y="256233"/>
                    </a:cubicBezTo>
                    <a:cubicBezTo>
                      <a:pt x="104885" y="255278"/>
                      <a:pt x="109626" y="256233"/>
                      <a:pt x="113418" y="260053"/>
                    </a:cubicBezTo>
                    <a:cubicBezTo>
                      <a:pt x="131432" y="270558"/>
                      <a:pt x="144942" y="278436"/>
                      <a:pt x="155075" y="284345"/>
                    </a:cubicBezTo>
                    <a:lnTo>
                      <a:pt x="157045" y="285494"/>
                    </a:lnTo>
                    <a:lnTo>
                      <a:pt x="190005" y="245357"/>
                    </a:lnTo>
                    <a:lnTo>
                      <a:pt x="177404" y="232697"/>
                    </a:lnTo>
                    <a:cubicBezTo>
                      <a:pt x="151992" y="207169"/>
                      <a:pt x="151992" y="207169"/>
                      <a:pt x="151992" y="207169"/>
                    </a:cubicBezTo>
                    <a:cubicBezTo>
                      <a:pt x="144463" y="199605"/>
                      <a:pt x="144463" y="188259"/>
                      <a:pt x="151992" y="180695"/>
                    </a:cubicBezTo>
                    <a:cubicBezTo>
                      <a:pt x="182110" y="150439"/>
                      <a:pt x="182110" y="150439"/>
                      <a:pt x="182110" y="150439"/>
                    </a:cubicBezTo>
                    <a:cubicBezTo>
                      <a:pt x="185874" y="146657"/>
                      <a:pt x="190580" y="144766"/>
                      <a:pt x="195286" y="144766"/>
                    </a:cubicBezTo>
                    <a:cubicBezTo>
                      <a:pt x="199992" y="144766"/>
                      <a:pt x="204698" y="146657"/>
                      <a:pt x="208462" y="150439"/>
                    </a:cubicBezTo>
                    <a:cubicBezTo>
                      <a:pt x="223521" y="165567"/>
                      <a:pt x="234815" y="176913"/>
                      <a:pt x="243285" y="185422"/>
                    </a:cubicBezTo>
                    <a:lnTo>
                      <a:pt x="247265" y="189420"/>
                    </a:lnTo>
                    <a:lnTo>
                      <a:pt x="285911" y="157383"/>
                    </a:lnTo>
                    <a:lnTo>
                      <a:pt x="286623" y="156995"/>
                    </a:lnTo>
                    <a:lnTo>
                      <a:pt x="279037" y="143816"/>
                    </a:lnTo>
                    <a:cubicBezTo>
                      <a:pt x="261541" y="113418"/>
                      <a:pt x="261541" y="113418"/>
                      <a:pt x="261541" y="113418"/>
                    </a:cubicBezTo>
                    <a:cubicBezTo>
                      <a:pt x="254000" y="102041"/>
                      <a:pt x="257770" y="90664"/>
                      <a:pt x="269081" y="86871"/>
                    </a:cubicBezTo>
                    <a:cubicBezTo>
                      <a:pt x="303014" y="67910"/>
                      <a:pt x="303014" y="67910"/>
                      <a:pt x="303014" y="67910"/>
                    </a:cubicBezTo>
                    <a:cubicBezTo>
                      <a:pt x="306784" y="64117"/>
                      <a:pt x="311497" y="63169"/>
                      <a:pt x="316210" y="64117"/>
                    </a:cubicBezTo>
                    <a:cubicBezTo>
                      <a:pt x="320923" y="65065"/>
                      <a:pt x="325636" y="67910"/>
                      <a:pt x="329406" y="71702"/>
                    </a:cubicBezTo>
                    <a:cubicBezTo>
                      <a:pt x="339775" y="89716"/>
                      <a:pt x="347551" y="103226"/>
                      <a:pt x="353383" y="113359"/>
                    </a:cubicBezTo>
                    <a:lnTo>
                      <a:pt x="356549" y="118859"/>
                    </a:lnTo>
                    <a:lnTo>
                      <a:pt x="370989" y="110985"/>
                    </a:lnTo>
                    <a:lnTo>
                      <a:pt x="402267" y="101229"/>
                    </a:lnTo>
                    <a:lnTo>
                      <a:pt x="397647" y="82112"/>
                    </a:lnTo>
                    <a:cubicBezTo>
                      <a:pt x="389585" y="48759"/>
                      <a:pt x="389585" y="48759"/>
                      <a:pt x="389585" y="48759"/>
                    </a:cubicBezTo>
                    <a:cubicBezTo>
                      <a:pt x="385763" y="37465"/>
                      <a:pt x="389585" y="26172"/>
                      <a:pt x="401050" y="26172"/>
                    </a:cubicBezTo>
                    <a:cubicBezTo>
                      <a:pt x="443090" y="14878"/>
                      <a:pt x="443090" y="14878"/>
                      <a:pt x="443090" y="14878"/>
                    </a:cubicBezTo>
                    <a:cubicBezTo>
                      <a:pt x="450733" y="11113"/>
                      <a:pt x="462199" y="18642"/>
                      <a:pt x="466020" y="26172"/>
                    </a:cubicBezTo>
                    <a:cubicBezTo>
                      <a:pt x="470798" y="46877"/>
                      <a:pt x="474381" y="62406"/>
                      <a:pt x="477068" y="74053"/>
                    </a:cubicBezTo>
                    <a:lnTo>
                      <a:pt x="478508" y="80294"/>
                    </a:lnTo>
                    <a:lnTo>
                      <a:pt x="530225" y="75056"/>
                    </a:lnTo>
                    <a:lnTo>
                      <a:pt x="530225" y="74419"/>
                    </a:lnTo>
                    <a:cubicBezTo>
                      <a:pt x="530225" y="18851"/>
                      <a:pt x="530225" y="18851"/>
                      <a:pt x="530225" y="18851"/>
                    </a:cubicBezTo>
                    <a:cubicBezTo>
                      <a:pt x="530225" y="7540"/>
                      <a:pt x="537785" y="0"/>
                      <a:pt x="549124" y="0"/>
                    </a:cubicBezTo>
                    <a:close/>
                  </a:path>
                </a:pathLst>
              </a:custGeom>
              <a:solidFill>
                <a:srgbClr val="F9F9F9">
                  <a:alpha val="87843"/>
                </a:srgbClr>
              </a:solidFill>
              <a:ln>
                <a:noFill/>
              </a:ln>
            </p:spPr>
            <p:txBody>
              <a:bodyPr vert="horz" wrap="square" lIns="91440" tIns="45720" rIns="91440" bIns="45720" numCol="1" anchor="t" anchorCtr="0" compatLnSpc="1">
                <a:noAutofit/>
              </a:bodyPr>
              <a:lstStyle/>
              <a:p>
                <a:endParaRPr lang="zh-CN" altLang="en-US"/>
              </a:p>
            </p:txBody>
          </p:sp>
          <p:grpSp>
            <p:nvGrpSpPr>
              <p:cNvPr id="1373" name="组合 1372"/>
              <p:cNvGrpSpPr/>
              <p:nvPr/>
            </p:nvGrpSpPr>
            <p:grpSpPr>
              <a:xfrm>
                <a:off x="947938" y="2082007"/>
                <a:ext cx="998538" cy="1000125"/>
                <a:chOff x="947938" y="2082007"/>
                <a:chExt cx="998538" cy="1000125"/>
              </a:xfrm>
            </p:grpSpPr>
            <p:sp>
              <p:nvSpPr>
                <p:cNvPr id="1325" name="Freeform 315"/>
                <p:cNvSpPr/>
                <p:nvPr/>
              </p:nvSpPr>
              <p:spPr bwMode="auto">
                <a:xfrm>
                  <a:off x="1238450" y="2108994"/>
                  <a:ext cx="57150" cy="49213"/>
                </a:xfrm>
                <a:custGeom>
                  <a:avLst/>
                  <a:gdLst>
                    <a:gd name="T0" fmla="*/ 12 w 15"/>
                    <a:gd name="T1" fmla="*/ 0 h 13"/>
                    <a:gd name="T2" fmla="*/ 0 w 15"/>
                    <a:gd name="T3" fmla="*/ 4 h 13"/>
                    <a:gd name="T4" fmla="*/ 3 w 15"/>
                    <a:gd name="T5" fmla="*/ 10 h 13"/>
                    <a:gd name="T6" fmla="*/ 8 w 15"/>
                    <a:gd name="T7" fmla="*/ 13 h 13"/>
                    <a:gd name="T8" fmla="*/ 10 w 15"/>
                    <a:gd name="T9" fmla="*/ 13 h 13"/>
                    <a:gd name="T10" fmla="*/ 11 w 15"/>
                    <a:gd name="T11" fmla="*/ 12 h 13"/>
                    <a:gd name="T12" fmla="*/ 14 w 15"/>
                    <a:gd name="T13" fmla="*/ 5 h 13"/>
                    <a:gd name="T14" fmla="*/ 12 w 1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2" y="0"/>
                      </a:moveTo>
                      <a:cubicBezTo>
                        <a:pt x="8" y="1"/>
                        <a:pt x="4" y="3"/>
                        <a:pt x="0" y="4"/>
                      </a:cubicBezTo>
                      <a:cubicBezTo>
                        <a:pt x="3" y="10"/>
                        <a:pt x="3" y="10"/>
                        <a:pt x="3" y="10"/>
                      </a:cubicBezTo>
                      <a:cubicBezTo>
                        <a:pt x="4" y="12"/>
                        <a:pt x="6" y="13"/>
                        <a:pt x="8" y="13"/>
                      </a:cubicBezTo>
                      <a:cubicBezTo>
                        <a:pt x="9" y="13"/>
                        <a:pt x="10" y="13"/>
                        <a:pt x="10" y="13"/>
                      </a:cubicBezTo>
                      <a:cubicBezTo>
                        <a:pt x="11" y="12"/>
                        <a:pt x="11" y="12"/>
                        <a:pt x="11" y="12"/>
                      </a:cubicBezTo>
                      <a:cubicBezTo>
                        <a:pt x="14" y="11"/>
                        <a:pt x="15" y="8"/>
                        <a:pt x="14" y="5"/>
                      </a:cubicBezTo>
                      <a:cubicBezTo>
                        <a:pt x="12" y="0"/>
                        <a:pt x="12" y="0"/>
                        <a:pt x="12"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316"/>
                <p:cNvSpPr/>
                <p:nvPr/>
              </p:nvSpPr>
              <p:spPr bwMode="auto">
                <a:xfrm>
                  <a:off x="1613100" y="2999582"/>
                  <a:ext cx="53975" cy="52388"/>
                </a:xfrm>
                <a:custGeom>
                  <a:avLst/>
                  <a:gdLst>
                    <a:gd name="T0" fmla="*/ 7 w 14"/>
                    <a:gd name="T1" fmla="*/ 0 h 14"/>
                    <a:gd name="T2" fmla="*/ 5 w 14"/>
                    <a:gd name="T3" fmla="*/ 1 h 14"/>
                    <a:gd name="T4" fmla="*/ 4 w 14"/>
                    <a:gd name="T5" fmla="*/ 1 h 14"/>
                    <a:gd name="T6" fmla="*/ 1 w 14"/>
                    <a:gd name="T7" fmla="*/ 8 h 14"/>
                    <a:gd name="T8" fmla="*/ 2 w 14"/>
                    <a:gd name="T9" fmla="*/ 14 h 14"/>
                    <a:gd name="T10" fmla="*/ 13 w 14"/>
                    <a:gd name="T11" fmla="*/ 9 h 14"/>
                    <a:gd name="T12" fmla="*/ 13 w 14"/>
                    <a:gd name="T13" fmla="*/ 10 h 14"/>
                    <a:gd name="T14" fmla="*/ 10 w 14"/>
                    <a:gd name="T15" fmla="*/ 11 h 14"/>
                    <a:gd name="T16" fmla="*/ 14 w 14"/>
                    <a:gd name="T17" fmla="*/ 9 h 14"/>
                    <a:gd name="T18" fmla="*/ 12 w 14"/>
                    <a:gd name="T19" fmla="*/ 4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6" y="0"/>
                        <a:pt x="5" y="0"/>
                        <a:pt x="5" y="1"/>
                      </a:cubicBezTo>
                      <a:cubicBezTo>
                        <a:pt x="4" y="1"/>
                        <a:pt x="4" y="1"/>
                        <a:pt x="4" y="1"/>
                      </a:cubicBezTo>
                      <a:cubicBezTo>
                        <a:pt x="1" y="2"/>
                        <a:pt x="0" y="5"/>
                        <a:pt x="1" y="8"/>
                      </a:cubicBezTo>
                      <a:cubicBezTo>
                        <a:pt x="2" y="14"/>
                        <a:pt x="2" y="14"/>
                        <a:pt x="2" y="14"/>
                      </a:cubicBezTo>
                      <a:cubicBezTo>
                        <a:pt x="6" y="13"/>
                        <a:pt x="9" y="11"/>
                        <a:pt x="13" y="9"/>
                      </a:cubicBezTo>
                      <a:cubicBezTo>
                        <a:pt x="13" y="10"/>
                        <a:pt x="13" y="10"/>
                        <a:pt x="13" y="10"/>
                      </a:cubicBezTo>
                      <a:cubicBezTo>
                        <a:pt x="12" y="10"/>
                        <a:pt x="11" y="11"/>
                        <a:pt x="10" y="11"/>
                      </a:cubicBezTo>
                      <a:cubicBezTo>
                        <a:pt x="12" y="10"/>
                        <a:pt x="13" y="10"/>
                        <a:pt x="14" y="9"/>
                      </a:cubicBezTo>
                      <a:cubicBezTo>
                        <a:pt x="12" y="4"/>
                        <a:pt x="12" y="4"/>
                        <a:pt x="12" y="4"/>
                      </a:cubicBezTo>
                      <a:cubicBezTo>
                        <a:pt x="11" y="2"/>
                        <a:pt x="9" y="0"/>
                        <a:pt x="7" y="0"/>
                      </a:cubicBezTo>
                    </a:path>
                  </a:pathLst>
                </a:custGeom>
                <a:solidFill>
                  <a:schemeClr val="bg1">
                    <a:lumMod val="95000"/>
                  </a:schemeClr>
                </a:solidFill>
                <a:ln>
                  <a:noFill/>
                </a:ln>
                <a:effectLst>
                  <a:innerShdw blurRad="19050" dist="6350" dir="150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19"/>
                <p:cNvSpPr/>
                <p:nvPr/>
              </p:nvSpPr>
              <p:spPr bwMode="auto">
                <a:xfrm>
                  <a:off x="1128913" y="2166144"/>
                  <a:ext cx="57150" cy="52388"/>
                </a:xfrm>
                <a:custGeom>
                  <a:avLst/>
                  <a:gdLst>
                    <a:gd name="T0" fmla="*/ 10 w 15"/>
                    <a:gd name="T1" fmla="*/ 0 h 14"/>
                    <a:gd name="T2" fmla="*/ 0 w 15"/>
                    <a:gd name="T3" fmla="*/ 8 h 14"/>
                    <a:gd name="T4" fmla="*/ 4 w 15"/>
                    <a:gd name="T5" fmla="*/ 12 h 14"/>
                    <a:gd name="T6" fmla="*/ 8 w 15"/>
                    <a:gd name="T7" fmla="*/ 14 h 14"/>
                    <a:gd name="T8" fmla="*/ 12 w 15"/>
                    <a:gd name="T9" fmla="*/ 13 h 14"/>
                    <a:gd name="T10" fmla="*/ 13 w 15"/>
                    <a:gd name="T11" fmla="*/ 12 h 14"/>
                    <a:gd name="T12" fmla="*/ 14 w 15"/>
                    <a:gd name="T13" fmla="*/ 5 h 14"/>
                    <a:gd name="T14" fmla="*/ 10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0" y="0"/>
                      </a:moveTo>
                      <a:cubicBezTo>
                        <a:pt x="7" y="2"/>
                        <a:pt x="3" y="5"/>
                        <a:pt x="0" y="8"/>
                      </a:cubicBezTo>
                      <a:cubicBezTo>
                        <a:pt x="4" y="12"/>
                        <a:pt x="4" y="12"/>
                        <a:pt x="4" y="12"/>
                      </a:cubicBezTo>
                      <a:cubicBezTo>
                        <a:pt x="5" y="13"/>
                        <a:pt x="7" y="14"/>
                        <a:pt x="8" y="14"/>
                      </a:cubicBezTo>
                      <a:cubicBezTo>
                        <a:pt x="10" y="14"/>
                        <a:pt x="11" y="14"/>
                        <a:pt x="12" y="13"/>
                      </a:cubicBezTo>
                      <a:cubicBezTo>
                        <a:pt x="13" y="12"/>
                        <a:pt x="13" y="12"/>
                        <a:pt x="13" y="12"/>
                      </a:cubicBezTo>
                      <a:cubicBezTo>
                        <a:pt x="15" y="11"/>
                        <a:pt x="15" y="7"/>
                        <a:pt x="14" y="5"/>
                      </a:cubicBezTo>
                      <a:cubicBezTo>
                        <a:pt x="10" y="0"/>
                        <a:pt x="10" y="0"/>
                        <a:pt x="10"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321"/>
                <p:cNvSpPr/>
                <p:nvPr/>
              </p:nvSpPr>
              <p:spPr bwMode="auto">
                <a:xfrm>
                  <a:off x="1719463" y="2934494"/>
                  <a:ext cx="60325" cy="57150"/>
                </a:xfrm>
                <a:custGeom>
                  <a:avLst/>
                  <a:gdLst>
                    <a:gd name="T0" fmla="*/ 7 w 16"/>
                    <a:gd name="T1" fmla="*/ 0 h 15"/>
                    <a:gd name="T2" fmla="*/ 4 w 16"/>
                    <a:gd name="T3" fmla="*/ 1 h 15"/>
                    <a:gd name="T4" fmla="*/ 3 w 16"/>
                    <a:gd name="T5" fmla="*/ 2 h 15"/>
                    <a:gd name="T6" fmla="*/ 2 w 16"/>
                    <a:gd name="T7" fmla="*/ 10 h 15"/>
                    <a:gd name="T8" fmla="*/ 5 w 16"/>
                    <a:gd name="T9" fmla="*/ 15 h 15"/>
                    <a:gd name="T10" fmla="*/ 16 w 16"/>
                    <a:gd name="T11" fmla="*/ 7 h 15"/>
                    <a:gd name="T12" fmla="*/ 12 w 16"/>
                    <a:gd name="T13" fmla="*/ 2 h 15"/>
                    <a:gd name="T14" fmla="*/ 7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7" y="0"/>
                      </a:moveTo>
                      <a:cubicBezTo>
                        <a:pt x="6" y="0"/>
                        <a:pt x="5" y="0"/>
                        <a:pt x="4" y="1"/>
                      </a:cubicBezTo>
                      <a:cubicBezTo>
                        <a:pt x="3" y="2"/>
                        <a:pt x="3" y="2"/>
                        <a:pt x="3" y="2"/>
                      </a:cubicBezTo>
                      <a:cubicBezTo>
                        <a:pt x="1" y="4"/>
                        <a:pt x="0" y="7"/>
                        <a:pt x="2" y="10"/>
                      </a:cubicBezTo>
                      <a:cubicBezTo>
                        <a:pt x="5" y="15"/>
                        <a:pt x="5" y="15"/>
                        <a:pt x="5" y="15"/>
                      </a:cubicBezTo>
                      <a:cubicBezTo>
                        <a:pt x="9" y="12"/>
                        <a:pt x="12" y="10"/>
                        <a:pt x="16" y="7"/>
                      </a:cubicBezTo>
                      <a:cubicBezTo>
                        <a:pt x="12" y="2"/>
                        <a:pt x="12" y="2"/>
                        <a:pt x="12" y="2"/>
                      </a:cubicBezTo>
                      <a:cubicBezTo>
                        <a:pt x="11" y="1"/>
                        <a:pt x="9" y="0"/>
                        <a:pt x="7" y="0"/>
                      </a:cubicBezTo>
                    </a:path>
                  </a:pathLst>
                </a:custGeom>
                <a:solidFill>
                  <a:schemeClr val="bg1">
                    <a:lumMod val="95000"/>
                  </a:schemeClr>
                </a:solidFill>
                <a:ln>
                  <a:noFill/>
                </a:ln>
                <a:effectLst>
                  <a:innerShdw blurRad="19050" dist="6350" dir="14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22"/>
                <p:cNvSpPr/>
                <p:nvPr/>
              </p:nvSpPr>
              <p:spPr bwMode="auto">
                <a:xfrm>
                  <a:off x="1038425" y="2253457"/>
                  <a:ext cx="60325" cy="52388"/>
                </a:xfrm>
                <a:custGeom>
                  <a:avLst/>
                  <a:gdLst>
                    <a:gd name="T0" fmla="*/ 9 w 16"/>
                    <a:gd name="T1" fmla="*/ 0 h 14"/>
                    <a:gd name="T2" fmla="*/ 0 w 16"/>
                    <a:gd name="T3" fmla="*/ 10 h 14"/>
                    <a:gd name="T4" fmla="*/ 6 w 16"/>
                    <a:gd name="T5" fmla="*/ 13 h 14"/>
                    <a:gd name="T6" fmla="*/ 9 w 16"/>
                    <a:gd name="T7" fmla="*/ 14 h 14"/>
                    <a:gd name="T8" fmla="*/ 13 w 16"/>
                    <a:gd name="T9" fmla="*/ 12 h 14"/>
                    <a:gd name="T10" fmla="*/ 14 w 16"/>
                    <a:gd name="T11" fmla="*/ 11 h 14"/>
                    <a:gd name="T12" fmla="*/ 13 w 16"/>
                    <a:gd name="T13" fmla="*/ 3 h 14"/>
                    <a:gd name="T14" fmla="*/ 9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9" y="0"/>
                      </a:moveTo>
                      <a:cubicBezTo>
                        <a:pt x="6" y="3"/>
                        <a:pt x="3" y="6"/>
                        <a:pt x="0" y="10"/>
                      </a:cubicBezTo>
                      <a:cubicBezTo>
                        <a:pt x="6" y="13"/>
                        <a:pt x="6" y="13"/>
                        <a:pt x="6" y="13"/>
                      </a:cubicBezTo>
                      <a:cubicBezTo>
                        <a:pt x="7" y="14"/>
                        <a:pt x="8" y="14"/>
                        <a:pt x="9" y="14"/>
                      </a:cubicBezTo>
                      <a:cubicBezTo>
                        <a:pt x="11" y="14"/>
                        <a:pt x="12" y="13"/>
                        <a:pt x="13" y="12"/>
                      </a:cubicBezTo>
                      <a:cubicBezTo>
                        <a:pt x="14" y="11"/>
                        <a:pt x="14" y="11"/>
                        <a:pt x="14" y="11"/>
                      </a:cubicBezTo>
                      <a:cubicBezTo>
                        <a:pt x="16" y="9"/>
                        <a:pt x="15" y="5"/>
                        <a:pt x="13" y="3"/>
                      </a:cubicBezTo>
                      <a:cubicBezTo>
                        <a:pt x="9" y="0"/>
                        <a:pt x="9" y="0"/>
                        <a:pt x="9"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24"/>
                <p:cNvSpPr/>
                <p:nvPr/>
              </p:nvSpPr>
              <p:spPr bwMode="auto">
                <a:xfrm>
                  <a:off x="1806775" y="2844007"/>
                  <a:ext cx="55563" cy="57150"/>
                </a:xfrm>
                <a:custGeom>
                  <a:avLst/>
                  <a:gdLst>
                    <a:gd name="T0" fmla="*/ 7 w 15"/>
                    <a:gd name="T1" fmla="*/ 0 h 15"/>
                    <a:gd name="T2" fmla="*/ 3 w 15"/>
                    <a:gd name="T3" fmla="*/ 2 h 15"/>
                    <a:gd name="T4" fmla="*/ 2 w 15"/>
                    <a:gd name="T5" fmla="*/ 3 h 15"/>
                    <a:gd name="T6" fmla="*/ 3 w 15"/>
                    <a:gd name="T7" fmla="*/ 11 h 15"/>
                    <a:gd name="T8" fmla="*/ 8 w 15"/>
                    <a:gd name="T9" fmla="*/ 15 h 15"/>
                    <a:gd name="T10" fmla="*/ 15 w 15"/>
                    <a:gd name="T11" fmla="*/ 5 h 15"/>
                    <a:gd name="T12" fmla="*/ 11 w 15"/>
                    <a:gd name="T13" fmla="*/ 1 h 15"/>
                    <a:gd name="T14" fmla="*/ 7 w 1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7" y="0"/>
                      </a:moveTo>
                      <a:cubicBezTo>
                        <a:pt x="6" y="0"/>
                        <a:pt x="4" y="1"/>
                        <a:pt x="3" y="2"/>
                      </a:cubicBezTo>
                      <a:cubicBezTo>
                        <a:pt x="2" y="3"/>
                        <a:pt x="2" y="3"/>
                        <a:pt x="2" y="3"/>
                      </a:cubicBezTo>
                      <a:cubicBezTo>
                        <a:pt x="0" y="5"/>
                        <a:pt x="1" y="9"/>
                        <a:pt x="3" y="11"/>
                      </a:cubicBezTo>
                      <a:cubicBezTo>
                        <a:pt x="8" y="15"/>
                        <a:pt x="8" y="15"/>
                        <a:pt x="8" y="15"/>
                      </a:cubicBezTo>
                      <a:cubicBezTo>
                        <a:pt x="10" y="12"/>
                        <a:pt x="13" y="8"/>
                        <a:pt x="15" y="5"/>
                      </a:cubicBezTo>
                      <a:cubicBezTo>
                        <a:pt x="11" y="1"/>
                        <a:pt x="11" y="1"/>
                        <a:pt x="11" y="1"/>
                      </a:cubicBezTo>
                      <a:cubicBezTo>
                        <a:pt x="10" y="1"/>
                        <a:pt x="8" y="0"/>
                        <a:pt x="7" y="0"/>
                      </a:cubicBezTo>
                    </a:path>
                  </a:pathLst>
                </a:custGeom>
                <a:solidFill>
                  <a:schemeClr val="bg1">
                    <a:lumMod val="95000"/>
                  </a:schemeClr>
                </a:solidFill>
                <a:ln>
                  <a:noFill/>
                </a:ln>
                <a:effectLst>
                  <a:innerShdw blurRad="19050" dist="6350" dir="13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25"/>
                <p:cNvSpPr/>
                <p:nvPr/>
              </p:nvSpPr>
              <p:spPr bwMode="auto">
                <a:xfrm>
                  <a:off x="978100" y="2358232"/>
                  <a:ext cx="57150" cy="53975"/>
                </a:xfrm>
                <a:custGeom>
                  <a:avLst/>
                  <a:gdLst>
                    <a:gd name="T0" fmla="*/ 5 w 15"/>
                    <a:gd name="T1" fmla="*/ 0 h 14"/>
                    <a:gd name="T2" fmla="*/ 0 w 15"/>
                    <a:gd name="T3" fmla="*/ 12 h 14"/>
                    <a:gd name="T4" fmla="*/ 6 w 15"/>
                    <a:gd name="T5" fmla="*/ 14 h 14"/>
                    <a:gd name="T6" fmla="*/ 8 w 15"/>
                    <a:gd name="T7" fmla="*/ 14 h 14"/>
                    <a:gd name="T8" fmla="*/ 13 w 15"/>
                    <a:gd name="T9" fmla="*/ 11 h 14"/>
                    <a:gd name="T10" fmla="*/ 14 w 15"/>
                    <a:gd name="T11" fmla="*/ 10 h 14"/>
                    <a:gd name="T12" fmla="*/ 11 w 15"/>
                    <a:gd name="T13" fmla="*/ 3 h 14"/>
                    <a:gd name="T14" fmla="*/ 5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5" y="0"/>
                      </a:moveTo>
                      <a:cubicBezTo>
                        <a:pt x="3" y="4"/>
                        <a:pt x="2" y="8"/>
                        <a:pt x="0" y="12"/>
                      </a:cubicBezTo>
                      <a:cubicBezTo>
                        <a:pt x="6" y="14"/>
                        <a:pt x="6" y="14"/>
                        <a:pt x="6" y="14"/>
                      </a:cubicBezTo>
                      <a:cubicBezTo>
                        <a:pt x="7" y="14"/>
                        <a:pt x="8" y="14"/>
                        <a:pt x="8" y="14"/>
                      </a:cubicBezTo>
                      <a:cubicBezTo>
                        <a:pt x="10" y="14"/>
                        <a:pt x="13" y="13"/>
                        <a:pt x="13" y="11"/>
                      </a:cubicBezTo>
                      <a:cubicBezTo>
                        <a:pt x="14" y="10"/>
                        <a:pt x="14" y="10"/>
                        <a:pt x="14" y="10"/>
                      </a:cubicBezTo>
                      <a:cubicBezTo>
                        <a:pt x="15" y="7"/>
                        <a:pt x="13" y="4"/>
                        <a:pt x="11" y="3"/>
                      </a:cubicBezTo>
                      <a:cubicBezTo>
                        <a:pt x="5" y="0"/>
                        <a:pt x="5" y="0"/>
                        <a:pt x="5"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27"/>
                <p:cNvSpPr/>
                <p:nvPr/>
              </p:nvSpPr>
              <p:spPr bwMode="auto">
                <a:xfrm>
                  <a:off x="1867100" y="2734469"/>
                  <a:ext cx="57150" cy="55563"/>
                </a:xfrm>
                <a:custGeom>
                  <a:avLst/>
                  <a:gdLst>
                    <a:gd name="T0" fmla="*/ 7 w 15"/>
                    <a:gd name="T1" fmla="*/ 0 h 15"/>
                    <a:gd name="T2" fmla="*/ 2 w 15"/>
                    <a:gd name="T3" fmla="*/ 4 h 15"/>
                    <a:gd name="T4" fmla="*/ 2 w 15"/>
                    <a:gd name="T5" fmla="*/ 4 h 15"/>
                    <a:gd name="T6" fmla="*/ 4 w 15"/>
                    <a:gd name="T7" fmla="*/ 12 h 15"/>
                    <a:gd name="T8" fmla="*/ 10 w 15"/>
                    <a:gd name="T9" fmla="*/ 15 h 15"/>
                    <a:gd name="T10" fmla="*/ 14 w 15"/>
                    <a:gd name="T11" fmla="*/ 4 h 15"/>
                    <a:gd name="T12" fmla="*/ 15 w 15"/>
                    <a:gd name="T13" fmla="*/ 3 h 15"/>
                    <a:gd name="T14" fmla="*/ 9 w 15"/>
                    <a:gd name="T15" fmla="*/ 1 h 15"/>
                    <a:gd name="T16" fmla="*/ 7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0"/>
                      </a:moveTo>
                      <a:cubicBezTo>
                        <a:pt x="5" y="0"/>
                        <a:pt x="3" y="2"/>
                        <a:pt x="2" y="4"/>
                      </a:cubicBezTo>
                      <a:cubicBezTo>
                        <a:pt x="2" y="4"/>
                        <a:pt x="2" y="4"/>
                        <a:pt x="2" y="4"/>
                      </a:cubicBezTo>
                      <a:cubicBezTo>
                        <a:pt x="0" y="7"/>
                        <a:pt x="2" y="11"/>
                        <a:pt x="4" y="12"/>
                      </a:cubicBezTo>
                      <a:cubicBezTo>
                        <a:pt x="10" y="15"/>
                        <a:pt x="10" y="15"/>
                        <a:pt x="10" y="15"/>
                      </a:cubicBezTo>
                      <a:cubicBezTo>
                        <a:pt x="11" y="11"/>
                        <a:pt x="13" y="8"/>
                        <a:pt x="14" y="4"/>
                      </a:cubicBezTo>
                      <a:cubicBezTo>
                        <a:pt x="14" y="4"/>
                        <a:pt x="15" y="3"/>
                        <a:pt x="15" y="3"/>
                      </a:cubicBezTo>
                      <a:cubicBezTo>
                        <a:pt x="9" y="1"/>
                        <a:pt x="9" y="1"/>
                        <a:pt x="9" y="1"/>
                      </a:cubicBezTo>
                      <a:cubicBezTo>
                        <a:pt x="9" y="0"/>
                        <a:pt x="8" y="0"/>
                        <a:pt x="7" y="0"/>
                      </a:cubicBezTo>
                    </a:path>
                  </a:pathLst>
                </a:custGeom>
                <a:solidFill>
                  <a:schemeClr val="bg1">
                    <a:lumMod val="95000"/>
                  </a:schemeClr>
                </a:solidFill>
                <a:ln>
                  <a:noFill/>
                </a:ln>
                <a:effectLst>
                  <a:innerShdw blurRad="19050" dist="6350" dir="12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29"/>
                <p:cNvSpPr/>
                <p:nvPr/>
              </p:nvSpPr>
              <p:spPr bwMode="auto">
                <a:xfrm>
                  <a:off x="947938" y="2486025"/>
                  <a:ext cx="49213" cy="49213"/>
                </a:xfrm>
                <a:custGeom>
                  <a:avLst/>
                  <a:gdLst>
                    <a:gd name="T0" fmla="*/ 2 w 13"/>
                    <a:gd name="T1" fmla="*/ 0 h 13"/>
                    <a:gd name="T2" fmla="*/ 0 w 13"/>
                    <a:gd name="T3" fmla="*/ 13 h 13"/>
                    <a:gd name="T4" fmla="*/ 6 w 13"/>
                    <a:gd name="T5" fmla="*/ 13 h 13"/>
                    <a:gd name="T6" fmla="*/ 7 w 13"/>
                    <a:gd name="T7" fmla="*/ 13 h 13"/>
                    <a:gd name="T8" fmla="*/ 12 w 13"/>
                    <a:gd name="T9" fmla="*/ 8 h 13"/>
                    <a:gd name="T10" fmla="*/ 13 w 13"/>
                    <a:gd name="T11" fmla="*/ 7 h 13"/>
                    <a:gd name="T12" fmla="*/ 8 w 13"/>
                    <a:gd name="T13" fmla="*/ 1 h 13"/>
                    <a:gd name="T14" fmla="*/ 2 w 1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2" y="0"/>
                      </a:moveTo>
                      <a:cubicBezTo>
                        <a:pt x="1" y="4"/>
                        <a:pt x="1" y="9"/>
                        <a:pt x="0" y="13"/>
                      </a:cubicBezTo>
                      <a:cubicBezTo>
                        <a:pt x="6" y="13"/>
                        <a:pt x="6" y="13"/>
                        <a:pt x="6" y="13"/>
                      </a:cubicBezTo>
                      <a:cubicBezTo>
                        <a:pt x="7" y="13"/>
                        <a:pt x="7" y="13"/>
                        <a:pt x="7" y="13"/>
                      </a:cubicBezTo>
                      <a:cubicBezTo>
                        <a:pt x="10" y="13"/>
                        <a:pt x="12" y="11"/>
                        <a:pt x="12" y="8"/>
                      </a:cubicBezTo>
                      <a:cubicBezTo>
                        <a:pt x="13" y="7"/>
                        <a:pt x="13" y="7"/>
                        <a:pt x="13" y="7"/>
                      </a:cubicBezTo>
                      <a:cubicBezTo>
                        <a:pt x="13" y="4"/>
                        <a:pt x="11" y="2"/>
                        <a:pt x="8" y="1"/>
                      </a:cubicBezTo>
                      <a:cubicBezTo>
                        <a:pt x="2" y="0"/>
                        <a:pt x="2" y="0"/>
                        <a:pt x="2"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30"/>
                <p:cNvSpPr/>
                <p:nvPr/>
              </p:nvSpPr>
              <p:spPr bwMode="auto">
                <a:xfrm>
                  <a:off x="1900438" y="2612232"/>
                  <a:ext cx="46038" cy="53975"/>
                </a:xfrm>
                <a:custGeom>
                  <a:avLst/>
                  <a:gdLst>
                    <a:gd name="T0" fmla="*/ 6 w 12"/>
                    <a:gd name="T1" fmla="*/ 0 h 14"/>
                    <a:gd name="T2" fmla="*/ 0 w 12"/>
                    <a:gd name="T3" fmla="*/ 5 h 14"/>
                    <a:gd name="T4" fmla="*/ 0 w 12"/>
                    <a:gd name="T5" fmla="*/ 6 h 14"/>
                    <a:gd name="T6" fmla="*/ 5 w 12"/>
                    <a:gd name="T7" fmla="*/ 12 h 14"/>
                    <a:gd name="T8" fmla="*/ 11 w 12"/>
                    <a:gd name="T9" fmla="*/ 14 h 14"/>
                    <a:gd name="T10" fmla="*/ 12 w 12"/>
                    <a:gd name="T11" fmla="*/ 1 h 14"/>
                    <a:gd name="T12" fmla="*/ 7 w 12"/>
                    <a:gd name="T13" fmla="*/ 0 h 14"/>
                    <a:gd name="T14" fmla="*/ 6 w 12"/>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6" y="0"/>
                      </a:moveTo>
                      <a:cubicBezTo>
                        <a:pt x="3" y="0"/>
                        <a:pt x="1" y="2"/>
                        <a:pt x="0" y="5"/>
                      </a:cubicBezTo>
                      <a:cubicBezTo>
                        <a:pt x="0" y="6"/>
                        <a:pt x="0" y="6"/>
                        <a:pt x="0" y="6"/>
                      </a:cubicBezTo>
                      <a:cubicBezTo>
                        <a:pt x="0" y="9"/>
                        <a:pt x="2" y="12"/>
                        <a:pt x="5" y="12"/>
                      </a:cubicBezTo>
                      <a:cubicBezTo>
                        <a:pt x="11" y="14"/>
                        <a:pt x="11" y="14"/>
                        <a:pt x="11" y="14"/>
                      </a:cubicBezTo>
                      <a:cubicBezTo>
                        <a:pt x="12" y="9"/>
                        <a:pt x="12" y="5"/>
                        <a:pt x="12" y="1"/>
                      </a:cubicBezTo>
                      <a:cubicBezTo>
                        <a:pt x="7" y="0"/>
                        <a:pt x="7" y="0"/>
                        <a:pt x="7" y="0"/>
                      </a:cubicBezTo>
                      <a:cubicBezTo>
                        <a:pt x="6" y="0"/>
                        <a:pt x="6" y="0"/>
                        <a:pt x="6" y="0"/>
                      </a:cubicBezTo>
                    </a:path>
                  </a:pathLst>
                </a:custGeom>
                <a:solidFill>
                  <a:schemeClr val="bg1">
                    <a:lumMod val="95000"/>
                  </a:schemeClr>
                </a:solidFill>
                <a:ln>
                  <a:noFill/>
                </a:ln>
                <a:effectLst>
                  <a:innerShdw blurRad="19050" dist="6350" dir="120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32"/>
                <p:cNvSpPr/>
                <p:nvPr/>
              </p:nvSpPr>
              <p:spPr bwMode="auto">
                <a:xfrm>
                  <a:off x="950319" y="2616994"/>
                  <a:ext cx="49213" cy="49213"/>
                </a:xfrm>
                <a:custGeom>
                  <a:avLst/>
                  <a:gdLst>
                    <a:gd name="T0" fmla="*/ 7 w 13"/>
                    <a:gd name="T1" fmla="*/ 0 h 13"/>
                    <a:gd name="T2" fmla="*/ 6 w 13"/>
                    <a:gd name="T3" fmla="*/ 0 h 13"/>
                    <a:gd name="T4" fmla="*/ 0 w 13"/>
                    <a:gd name="T5" fmla="*/ 0 h 13"/>
                    <a:gd name="T6" fmla="*/ 0 w 13"/>
                    <a:gd name="T7" fmla="*/ 4 h 13"/>
                    <a:gd name="T8" fmla="*/ 1 w 13"/>
                    <a:gd name="T9" fmla="*/ 13 h 13"/>
                    <a:gd name="T10" fmla="*/ 7 w 13"/>
                    <a:gd name="T11" fmla="*/ 12 h 13"/>
                    <a:gd name="T12" fmla="*/ 12 w 13"/>
                    <a:gd name="T13" fmla="*/ 5 h 13"/>
                    <a:gd name="T14" fmla="*/ 12 w 13"/>
                    <a:gd name="T15" fmla="*/ 4 h 13"/>
                    <a:gd name="T16" fmla="*/ 7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7" y="0"/>
                      </a:moveTo>
                      <a:cubicBezTo>
                        <a:pt x="6" y="0"/>
                        <a:pt x="6" y="0"/>
                        <a:pt x="6" y="0"/>
                      </a:cubicBezTo>
                      <a:cubicBezTo>
                        <a:pt x="0" y="0"/>
                        <a:pt x="0" y="0"/>
                        <a:pt x="0" y="0"/>
                      </a:cubicBezTo>
                      <a:cubicBezTo>
                        <a:pt x="0" y="1"/>
                        <a:pt x="0" y="3"/>
                        <a:pt x="0" y="4"/>
                      </a:cubicBezTo>
                      <a:cubicBezTo>
                        <a:pt x="1" y="7"/>
                        <a:pt x="1" y="10"/>
                        <a:pt x="1" y="13"/>
                      </a:cubicBezTo>
                      <a:cubicBezTo>
                        <a:pt x="7" y="12"/>
                        <a:pt x="7" y="12"/>
                        <a:pt x="7" y="12"/>
                      </a:cubicBezTo>
                      <a:cubicBezTo>
                        <a:pt x="10" y="11"/>
                        <a:pt x="13" y="8"/>
                        <a:pt x="12" y="5"/>
                      </a:cubicBezTo>
                      <a:cubicBezTo>
                        <a:pt x="12" y="4"/>
                        <a:pt x="12" y="4"/>
                        <a:pt x="12" y="4"/>
                      </a:cubicBezTo>
                      <a:cubicBezTo>
                        <a:pt x="12" y="2"/>
                        <a:pt x="9" y="0"/>
                        <a:pt x="7"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33"/>
                <p:cNvSpPr/>
                <p:nvPr/>
              </p:nvSpPr>
              <p:spPr bwMode="auto">
                <a:xfrm>
                  <a:off x="1897263" y="2483644"/>
                  <a:ext cx="49213" cy="53975"/>
                </a:xfrm>
                <a:custGeom>
                  <a:avLst/>
                  <a:gdLst>
                    <a:gd name="T0" fmla="*/ 11 w 13"/>
                    <a:gd name="T1" fmla="*/ 0 h 14"/>
                    <a:gd name="T2" fmla="*/ 6 w 13"/>
                    <a:gd name="T3" fmla="*/ 2 h 14"/>
                    <a:gd name="T4" fmla="*/ 1 w 13"/>
                    <a:gd name="T5" fmla="*/ 8 h 14"/>
                    <a:gd name="T6" fmla="*/ 1 w 13"/>
                    <a:gd name="T7" fmla="*/ 9 h 14"/>
                    <a:gd name="T8" fmla="*/ 6 w 13"/>
                    <a:gd name="T9" fmla="*/ 14 h 14"/>
                    <a:gd name="T10" fmla="*/ 7 w 13"/>
                    <a:gd name="T11" fmla="*/ 14 h 14"/>
                    <a:gd name="T12" fmla="*/ 13 w 13"/>
                    <a:gd name="T13" fmla="*/ 13 h 14"/>
                    <a:gd name="T14" fmla="*/ 11 w 13"/>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11" y="0"/>
                      </a:moveTo>
                      <a:cubicBezTo>
                        <a:pt x="6" y="2"/>
                        <a:pt x="6" y="2"/>
                        <a:pt x="6" y="2"/>
                      </a:cubicBezTo>
                      <a:cubicBezTo>
                        <a:pt x="3" y="2"/>
                        <a:pt x="0" y="5"/>
                        <a:pt x="1" y="8"/>
                      </a:cubicBezTo>
                      <a:cubicBezTo>
                        <a:pt x="1" y="9"/>
                        <a:pt x="1" y="9"/>
                        <a:pt x="1" y="9"/>
                      </a:cubicBezTo>
                      <a:cubicBezTo>
                        <a:pt x="1" y="11"/>
                        <a:pt x="4" y="14"/>
                        <a:pt x="6" y="14"/>
                      </a:cubicBezTo>
                      <a:cubicBezTo>
                        <a:pt x="7" y="14"/>
                        <a:pt x="7" y="14"/>
                        <a:pt x="7" y="14"/>
                      </a:cubicBezTo>
                      <a:cubicBezTo>
                        <a:pt x="13" y="13"/>
                        <a:pt x="13" y="13"/>
                        <a:pt x="13" y="13"/>
                      </a:cubicBezTo>
                      <a:cubicBezTo>
                        <a:pt x="13" y="9"/>
                        <a:pt x="12" y="5"/>
                        <a:pt x="11" y="0"/>
                      </a:cubicBezTo>
                    </a:path>
                  </a:pathLst>
                </a:custGeom>
                <a:solidFill>
                  <a:schemeClr val="bg1">
                    <a:lumMod val="95000"/>
                  </a:schemeClr>
                </a:solidFill>
                <a:ln>
                  <a:noFill/>
                </a:ln>
                <a:effectLst>
                  <a:innerShdw blurRad="19050" dist="6350" dir="10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35"/>
                <p:cNvSpPr/>
                <p:nvPr/>
              </p:nvSpPr>
              <p:spPr bwMode="auto">
                <a:xfrm>
                  <a:off x="974925" y="2737644"/>
                  <a:ext cx="52388" cy="52388"/>
                </a:xfrm>
                <a:custGeom>
                  <a:avLst/>
                  <a:gdLst>
                    <a:gd name="T0" fmla="*/ 8 w 14"/>
                    <a:gd name="T1" fmla="*/ 0 h 14"/>
                    <a:gd name="T2" fmla="*/ 5 w 14"/>
                    <a:gd name="T3" fmla="*/ 0 h 14"/>
                    <a:gd name="T4" fmla="*/ 0 w 14"/>
                    <a:gd name="T5" fmla="*/ 2 h 14"/>
                    <a:gd name="T6" fmla="*/ 5 w 14"/>
                    <a:gd name="T7" fmla="*/ 14 h 14"/>
                    <a:gd name="T8" fmla="*/ 10 w 14"/>
                    <a:gd name="T9" fmla="*/ 11 h 14"/>
                    <a:gd name="T10" fmla="*/ 13 w 14"/>
                    <a:gd name="T11" fmla="*/ 4 h 14"/>
                    <a:gd name="T12" fmla="*/ 13 w 14"/>
                    <a:gd name="T13" fmla="*/ 3 h 14"/>
                    <a:gd name="T14" fmla="*/ 8 w 14"/>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8" y="0"/>
                      </a:moveTo>
                      <a:cubicBezTo>
                        <a:pt x="7" y="0"/>
                        <a:pt x="6" y="0"/>
                        <a:pt x="5" y="0"/>
                      </a:cubicBezTo>
                      <a:cubicBezTo>
                        <a:pt x="0" y="2"/>
                        <a:pt x="0" y="2"/>
                        <a:pt x="0" y="2"/>
                      </a:cubicBezTo>
                      <a:cubicBezTo>
                        <a:pt x="1" y="6"/>
                        <a:pt x="3" y="10"/>
                        <a:pt x="5" y="14"/>
                      </a:cubicBezTo>
                      <a:cubicBezTo>
                        <a:pt x="10" y="11"/>
                        <a:pt x="10" y="11"/>
                        <a:pt x="10" y="11"/>
                      </a:cubicBezTo>
                      <a:cubicBezTo>
                        <a:pt x="13" y="10"/>
                        <a:pt x="14" y="7"/>
                        <a:pt x="13" y="4"/>
                      </a:cubicBezTo>
                      <a:cubicBezTo>
                        <a:pt x="13" y="3"/>
                        <a:pt x="13" y="3"/>
                        <a:pt x="13" y="3"/>
                      </a:cubicBezTo>
                      <a:cubicBezTo>
                        <a:pt x="12" y="1"/>
                        <a:pt x="10" y="0"/>
                        <a:pt x="8"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36"/>
                <p:cNvSpPr/>
                <p:nvPr/>
              </p:nvSpPr>
              <p:spPr bwMode="auto">
                <a:xfrm>
                  <a:off x="1862338" y="2362994"/>
                  <a:ext cx="57150" cy="52388"/>
                </a:xfrm>
                <a:custGeom>
                  <a:avLst/>
                  <a:gdLst>
                    <a:gd name="T0" fmla="*/ 9 w 15"/>
                    <a:gd name="T1" fmla="*/ 0 h 14"/>
                    <a:gd name="T2" fmla="*/ 4 w 15"/>
                    <a:gd name="T3" fmla="*/ 3 h 14"/>
                    <a:gd name="T4" fmla="*/ 1 w 15"/>
                    <a:gd name="T5" fmla="*/ 10 h 14"/>
                    <a:gd name="T6" fmla="*/ 1 w 15"/>
                    <a:gd name="T7" fmla="*/ 11 h 14"/>
                    <a:gd name="T8" fmla="*/ 7 w 15"/>
                    <a:gd name="T9" fmla="*/ 14 h 14"/>
                    <a:gd name="T10" fmla="*/ 9 w 15"/>
                    <a:gd name="T11" fmla="*/ 14 h 14"/>
                    <a:gd name="T12" fmla="*/ 15 w 15"/>
                    <a:gd name="T13" fmla="*/ 12 h 14"/>
                    <a:gd name="T14" fmla="*/ 9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9" y="0"/>
                      </a:moveTo>
                      <a:cubicBezTo>
                        <a:pt x="4" y="3"/>
                        <a:pt x="4" y="3"/>
                        <a:pt x="4" y="3"/>
                      </a:cubicBezTo>
                      <a:cubicBezTo>
                        <a:pt x="1" y="4"/>
                        <a:pt x="0" y="7"/>
                        <a:pt x="1" y="10"/>
                      </a:cubicBezTo>
                      <a:cubicBezTo>
                        <a:pt x="1" y="11"/>
                        <a:pt x="1" y="11"/>
                        <a:pt x="1" y="11"/>
                      </a:cubicBezTo>
                      <a:cubicBezTo>
                        <a:pt x="2" y="13"/>
                        <a:pt x="4" y="14"/>
                        <a:pt x="7" y="14"/>
                      </a:cubicBezTo>
                      <a:cubicBezTo>
                        <a:pt x="7" y="14"/>
                        <a:pt x="8" y="14"/>
                        <a:pt x="9" y="14"/>
                      </a:cubicBezTo>
                      <a:cubicBezTo>
                        <a:pt x="15" y="12"/>
                        <a:pt x="15" y="12"/>
                        <a:pt x="15" y="12"/>
                      </a:cubicBezTo>
                      <a:cubicBezTo>
                        <a:pt x="13" y="8"/>
                        <a:pt x="11" y="4"/>
                        <a:pt x="9" y="0"/>
                      </a:cubicBezTo>
                    </a:path>
                  </a:pathLst>
                </a:custGeom>
                <a:solidFill>
                  <a:schemeClr val="bg1">
                    <a:lumMod val="95000"/>
                  </a:schemeClr>
                </a:solidFill>
                <a:ln>
                  <a:noFill/>
                </a:ln>
                <a:effectLst>
                  <a:innerShdw blurRad="19050" dist="6350" dir="9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38"/>
                <p:cNvSpPr/>
                <p:nvPr/>
              </p:nvSpPr>
              <p:spPr bwMode="auto">
                <a:xfrm>
                  <a:off x="1032869" y="2847182"/>
                  <a:ext cx="55563" cy="52388"/>
                </a:xfrm>
                <a:custGeom>
                  <a:avLst/>
                  <a:gdLst>
                    <a:gd name="T0" fmla="*/ 8 w 15"/>
                    <a:gd name="T1" fmla="*/ 0 h 14"/>
                    <a:gd name="T2" fmla="*/ 5 w 15"/>
                    <a:gd name="T3" fmla="*/ 1 h 14"/>
                    <a:gd name="T4" fmla="*/ 0 w 15"/>
                    <a:gd name="T5" fmla="*/ 4 h 14"/>
                    <a:gd name="T6" fmla="*/ 2 w 15"/>
                    <a:gd name="T7" fmla="*/ 6 h 14"/>
                    <a:gd name="T8" fmla="*/ 8 w 15"/>
                    <a:gd name="T9" fmla="*/ 14 h 14"/>
                    <a:gd name="T10" fmla="*/ 12 w 15"/>
                    <a:gd name="T11" fmla="*/ 10 h 14"/>
                    <a:gd name="T12" fmla="*/ 13 w 15"/>
                    <a:gd name="T13" fmla="*/ 2 h 14"/>
                    <a:gd name="T14" fmla="*/ 12 w 15"/>
                    <a:gd name="T15" fmla="*/ 2 h 14"/>
                    <a:gd name="T16" fmla="*/ 8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8" y="0"/>
                      </a:moveTo>
                      <a:cubicBezTo>
                        <a:pt x="7" y="0"/>
                        <a:pt x="6" y="0"/>
                        <a:pt x="5" y="1"/>
                      </a:cubicBezTo>
                      <a:cubicBezTo>
                        <a:pt x="0" y="4"/>
                        <a:pt x="0" y="4"/>
                        <a:pt x="0" y="4"/>
                      </a:cubicBezTo>
                      <a:cubicBezTo>
                        <a:pt x="0" y="5"/>
                        <a:pt x="1" y="6"/>
                        <a:pt x="2" y="6"/>
                      </a:cubicBezTo>
                      <a:cubicBezTo>
                        <a:pt x="4" y="9"/>
                        <a:pt x="6" y="12"/>
                        <a:pt x="8" y="14"/>
                      </a:cubicBezTo>
                      <a:cubicBezTo>
                        <a:pt x="12" y="10"/>
                        <a:pt x="12" y="10"/>
                        <a:pt x="12" y="10"/>
                      </a:cubicBezTo>
                      <a:cubicBezTo>
                        <a:pt x="15" y="8"/>
                        <a:pt x="15" y="5"/>
                        <a:pt x="13" y="2"/>
                      </a:cubicBezTo>
                      <a:cubicBezTo>
                        <a:pt x="12" y="2"/>
                        <a:pt x="12" y="2"/>
                        <a:pt x="12" y="2"/>
                      </a:cubicBezTo>
                      <a:cubicBezTo>
                        <a:pt x="11" y="0"/>
                        <a:pt x="10" y="0"/>
                        <a:pt x="8"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39"/>
                <p:cNvSpPr/>
                <p:nvPr/>
              </p:nvSpPr>
              <p:spPr bwMode="auto">
                <a:xfrm>
                  <a:off x="1798838" y="2253457"/>
                  <a:ext cx="60325" cy="55563"/>
                </a:xfrm>
                <a:custGeom>
                  <a:avLst/>
                  <a:gdLst>
                    <a:gd name="T0" fmla="*/ 7 w 16"/>
                    <a:gd name="T1" fmla="*/ 0 h 15"/>
                    <a:gd name="T2" fmla="*/ 3 w 16"/>
                    <a:gd name="T3" fmla="*/ 4 h 15"/>
                    <a:gd name="T4" fmla="*/ 2 w 16"/>
                    <a:gd name="T5" fmla="*/ 12 h 15"/>
                    <a:gd name="T6" fmla="*/ 3 w 16"/>
                    <a:gd name="T7" fmla="*/ 13 h 15"/>
                    <a:gd name="T8" fmla="*/ 7 w 16"/>
                    <a:gd name="T9" fmla="*/ 15 h 15"/>
                    <a:gd name="T10" fmla="*/ 10 w 16"/>
                    <a:gd name="T11" fmla="*/ 14 h 15"/>
                    <a:gd name="T12" fmla="*/ 16 w 16"/>
                    <a:gd name="T13" fmla="*/ 11 h 15"/>
                    <a:gd name="T14" fmla="*/ 7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7" y="0"/>
                      </a:moveTo>
                      <a:cubicBezTo>
                        <a:pt x="3" y="4"/>
                        <a:pt x="3" y="4"/>
                        <a:pt x="3" y="4"/>
                      </a:cubicBezTo>
                      <a:cubicBezTo>
                        <a:pt x="1" y="6"/>
                        <a:pt x="0" y="10"/>
                        <a:pt x="2" y="12"/>
                      </a:cubicBezTo>
                      <a:cubicBezTo>
                        <a:pt x="3" y="13"/>
                        <a:pt x="3" y="13"/>
                        <a:pt x="3" y="13"/>
                      </a:cubicBezTo>
                      <a:cubicBezTo>
                        <a:pt x="4" y="14"/>
                        <a:pt x="5" y="15"/>
                        <a:pt x="7" y="15"/>
                      </a:cubicBezTo>
                      <a:cubicBezTo>
                        <a:pt x="8" y="15"/>
                        <a:pt x="9" y="15"/>
                        <a:pt x="10" y="14"/>
                      </a:cubicBezTo>
                      <a:cubicBezTo>
                        <a:pt x="16" y="11"/>
                        <a:pt x="16" y="11"/>
                        <a:pt x="16" y="11"/>
                      </a:cubicBezTo>
                      <a:cubicBezTo>
                        <a:pt x="13" y="7"/>
                        <a:pt x="10" y="4"/>
                        <a:pt x="7" y="0"/>
                      </a:cubicBezTo>
                    </a:path>
                  </a:pathLst>
                </a:custGeom>
                <a:solidFill>
                  <a:schemeClr val="bg1">
                    <a:lumMod val="95000"/>
                  </a:schemeClr>
                </a:solidFill>
                <a:ln>
                  <a:noFill/>
                </a:ln>
                <a:effectLst>
                  <a:innerShdw blurRad="19050" dist="6350" dir="9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41"/>
                <p:cNvSpPr/>
                <p:nvPr/>
              </p:nvSpPr>
              <p:spPr bwMode="auto">
                <a:xfrm>
                  <a:off x="1120975" y="2935288"/>
                  <a:ext cx="61913" cy="57150"/>
                </a:xfrm>
                <a:custGeom>
                  <a:avLst/>
                  <a:gdLst>
                    <a:gd name="T0" fmla="*/ 9 w 16"/>
                    <a:gd name="T1" fmla="*/ 0 h 15"/>
                    <a:gd name="T2" fmla="*/ 4 w 16"/>
                    <a:gd name="T3" fmla="*/ 3 h 15"/>
                    <a:gd name="T4" fmla="*/ 0 w 16"/>
                    <a:gd name="T5" fmla="*/ 7 h 15"/>
                    <a:gd name="T6" fmla="*/ 3 w 16"/>
                    <a:gd name="T7" fmla="*/ 9 h 15"/>
                    <a:gd name="T8" fmla="*/ 11 w 16"/>
                    <a:gd name="T9" fmla="*/ 15 h 15"/>
                    <a:gd name="T10" fmla="*/ 14 w 16"/>
                    <a:gd name="T11" fmla="*/ 10 h 15"/>
                    <a:gd name="T12" fmla="*/ 13 w 16"/>
                    <a:gd name="T13" fmla="*/ 2 h 15"/>
                    <a:gd name="T14" fmla="*/ 12 w 16"/>
                    <a:gd name="T15" fmla="*/ 1 h 15"/>
                    <a:gd name="T16" fmla="*/ 9 w 1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5">
                      <a:moveTo>
                        <a:pt x="9" y="0"/>
                      </a:moveTo>
                      <a:cubicBezTo>
                        <a:pt x="7" y="0"/>
                        <a:pt x="5" y="1"/>
                        <a:pt x="4" y="3"/>
                      </a:cubicBezTo>
                      <a:cubicBezTo>
                        <a:pt x="0" y="7"/>
                        <a:pt x="0" y="7"/>
                        <a:pt x="0" y="7"/>
                      </a:cubicBezTo>
                      <a:cubicBezTo>
                        <a:pt x="1" y="8"/>
                        <a:pt x="2" y="8"/>
                        <a:pt x="3" y="9"/>
                      </a:cubicBezTo>
                      <a:cubicBezTo>
                        <a:pt x="5" y="11"/>
                        <a:pt x="8" y="13"/>
                        <a:pt x="11" y="15"/>
                      </a:cubicBezTo>
                      <a:cubicBezTo>
                        <a:pt x="14" y="10"/>
                        <a:pt x="14" y="10"/>
                        <a:pt x="14" y="10"/>
                      </a:cubicBezTo>
                      <a:cubicBezTo>
                        <a:pt x="16" y="7"/>
                        <a:pt x="15" y="4"/>
                        <a:pt x="13" y="2"/>
                      </a:cubicBezTo>
                      <a:cubicBezTo>
                        <a:pt x="12" y="1"/>
                        <a:pt x="12" y="1"/>
                        <a:pt x="12" y="1"/>
                      </a:cubicBezTo>
                      <a:cubicBezTo>
                        <a:pt x="11" y="1"/>
                        <a:pt x="10" y="0"/>
                        <a:pt x="9"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44"/>
                <p:cNvSpPr/>
                <p:nvPr/>
              </p:nvSpPr>
              <p:spPr bwMode="auto">
                <a:xfrm>
                  <a:off x="1711525" y="2169319"/>
                  <a:ext cx="60325" cy="53975"/>
                </a:xfrm>
                <a:custGeom>
                  <a:avLst/>
                  <a:gdLst>
                    <a:gd name="T0" fmla="*/ 5 w 16"/>
                    <a:gd name="T1" fmla="*/ 0 h 14"/>
                    <a:gd name="T2" fmla="*/ 2 w 16"/>
                    <a:gd name="T3" fmla="*/ 5 h 14"/>
                    <a:gd name="T4" fmla="*/ 3 w 16"/>
                    <a:gd name="T5" fmla="*/ 12 h 14"/>
                    <a:gd name="T6" fmla="*/ 4 w 16"/>
                    <a:gd name="T7" fmla="*/ 13 h 14"/>
                    <a:gd name="T8" fmla="*/ 7 w 16"/>
                    <a:gd name="T9" fmla="*/ 14 h 14"/>
                    <a:gd name="T10" fmla="*/ 11 w 16"/>
                    <a:gd name="T11" fmla="*/ 12 h 14"/>
                    <a:gd name="T12" fmla="*/ 16 w 16"/>
                    <a:gd name="T13" fmla="*/ 8 h 14"/>
                    <a:gd name="T14" fmla="*/ 16 w 16"/>
                    <a:gd name="T15" fmla="*/ 8 h 14"/>
                    <a:gd name="T16" fmla="*/ 14 w 16"/>
                    <a:gd name="T17" fmla="*/ 6 h 14"/>
                    <a:gd name="T18" fmla="*/ 5 w 16"/>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5" y="0"/>
                      </a:moveTo>
                      <a:cubicBezTo>
                        <a:pt x="2" y="5"/>
                        <a:pt x="2" y="5"/>
                        <a:pt x="2" y="5"/>
                      </a:cubicBezTo>
                      <a:cubicBezTo>
                        <a:pt x="0" y="7"/>
                        <a:pt x="0" y="10"/>
                        <a:pt x="3" y="12"/>
                      </a:cubicBezTo>
                      <a:cubicBezTo>
                        <a:pt x="4" y="13"/>
                        <a:pt x="4" y="13"/>
                        <a:pt x="4" y="13"/>
                      </a:cubicBezTo>
                      <a:cubicBezTo>
                        <a:pt x="5" y="14"/>
                        <a:pt x="6" y="14"/>
                        <a:pt x="7" y="14"/>
                      </a:cubicBezTo>
                      <a:cubicBezTo>
                        <a:pt x="9" y="14"/>
                        <a:pt x="10" y="13"/>
                        <a:pt x="11" y="12"/>
                      </a:cubicBezTo>
                      <a:cubicBezTo>
                        <a:pt x="16" y="8"/>
                        <a:pt x="16" y="8"/>
                        <a:pt x="16" y="8"/>
                      </a:cubicBezTo>
                      <a:cubicBezTo>
                        <a:pt x="16" y="8"/>
                        <a:pt x="16" y="8"/>
                        <a:pt x="16" y="8"/>
                      </a:cubicBezTo>
                      <a:cubicBezTo>
                        <a:pt x="15" y="7"/>
                        <a:pt x="14" y="7"/>
                        <a:pt x="14" y="6"/>
                      </a:cubicBezTo>
                      <a:cubicBezTo>
                        <a:pt x="11" y="4"/>
                        <a:pt x="8" y="2"/>
                        <a:pt x="5" y="0"/>
                      </a:cubicBezTo>
                    </a:path>
                  </a:pathLst>
                </a:custGeom>
                <a:solidFill>
                  <a:schemeClr val="bg1">
                    <a:lumMod val="95000"/>
                  </a:schemeClr>
                </a:solidFill>
                <a:ln>
                  <a:noFill/>
                </a:ln>
                <a:effectLst>
                  <a:innerShdw blurRad="19050" dist="6350" dir="78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346"/>
                <p:cNvSpPr/>
                <p:nvPr/>
              </p:nvSpPr>
              <p:spPr bwMode="auto">
                <a:xfrm>
                  <a:off x="1235275" y="3000376"/>
                  <a:ext cx="57150" cy="52388"/>
                </a:xfrm>
                <a:custGeom>
                  <a:avLst/>
                  <a:gdLst>
                    <a:gd name="T0" fmla="*/ 8 w 15"/>
                    <a:gd name="T1" fmla="*/ 0 h 14"/>
                    <a:gd name="T2" fmla="*/ 3 w 15"/>
                    <a:gd name="T3" fmla="*/ 4 h 14"/>
                    <a:gd name="T4" fmla="*/ 0 w 15"/>
                    <a:gd name="T5" fmla="*/ 9 h 14"/>
                    <a:gd name="T6" fmla="*/ 0 w 15"/>
                    <a:gd name="T7" fmla="*/ 9 h 14"/>
                    <a:gd name="T8" fmla="*/ 12 w 15"/>
                    <a:gd name="T9" fmla="*/ 14 h 14"/>
                    <a:gd name="T10" fmla="*/ 14 w 15"/>
                    <a:gd name="T11" fmla="*/ 8 h 14"/>
                    <a:gd name="T12" fmla="*/ 11 w 15"/>
                    <a:gd name="T13" fmla="*/ 1 h 14"/>
                    <a:gd name="T14" fmla="*/ 10 w 15"/>
                    <a:gd name="T15" fmla="*/ 1 h 14"/>
                    <a:gd name="T16" fmla="*/ 8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8" y="0"/>
                      </a:moveTo>
                      <a:cubicBezTo>
                        <a:pt x="6" y="0"/>
                        <a:pt x="3" y="2"/>
                        <a:pt x="3" y="4"/>
                      </a:cubicBezTo>
                      <a:cubicBezTo>
                        <a:pt x="0" y="9"/>
                        <a:pt x="0" y="9"/>
                        <a:pt x="0" y="9"/>
                      </a:cubicBezTo>
                      <a:cubicBezTo>
                        <a:pt x="0" y="9"/>
                        <a:pt x="0" y="9"/>
                        <a:pt x="0" y="9"/>
                      </a:cubicBezTo>
                      <a:cubicBezTo>
                        <a:pt x="4" y="11"/>
                        <a:pt x="8" y="13"/>
                        <a:pt x="12" y="14"/>
                      </a:cubicBezTo>
                      <a:cubicBezTo>
                        <a:pt x="14" y="8"/>
                        <a:pt x="14" y="8"/>
                        <a:pt x="14" y="8"/>
                      </a:cubicBezTo>
                      <a:cubicBezTo>
                        <a:pt x="15" y="5"/>
                        <a:pt x="13" y="2"/>
                        <a:pt x="11" y="1"/>
                      </a:cubicBezTo>
                      <a:cubicBezTo>
                        <a:pt x="10" y="1"/>
                        <a:pt x="10" y="1"/>
                        <a:pt x="10" y="1"/>
                      </a:cubicBezTo>
                      <a:cubicBezTo>
                        <a:pt x="9" y="0"/>
                        <a:pt x="8" y="0"/>
                        <a:pt x="8" y="0"/>
                      </a:cubicBezTo>
                    </a:path>
                  </a:pathLst>
                </a:custGeom>
                <a:solidFill>
                  <a:schemeClr val="bg1">
                    <a:lumMod val="95000"/>
                  </a:schemeClr>
                </a:solidFill>
                <a:ln>
                  <a:noFill/>
                </a:ln>
                <a:effectLst>
                  <a:innerShdw blurRad="19050" dist="6350" dir="18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349"/>
                <p:cNvSpPr/>
                <p:nvPr/>
              </p:nvSpPr>
              <p:spPr bwMode="auto">
                <a:xfrm>
                  <a:off x="1605163" y="2108994"/>
                  <a:ext cx="57150" cy="52388"/>
                </a:xfrm>
                <a:custGeom>
                  <a:avLst/>
                  <a:gdLst>
                    <a:gd name="T0" fmla="*/ 3 w 15"/>
                    <a:gd name="T1" fmla="*/ 0 h 14"/>
                    <a:gd name="T2" fmla="*/ 1 w 15"/>
                    <a:gd name="T3" fmla="*/ 6 h 14"/>
                    <a:gd name="T4" fmla="*/ 4 w 15"/>
                    <a:gd name="T5" fmla="*/ 13 h 14"/>
                    <a:gd name="T6" fmla="*/ 5 w 15"/>
                    <a:gd name="T7" fmla="*/ 13 h 14"/>
                    <a:gd name="T8" fmla="*/ 7 w 15"/>
                    <a:gd name="T9" fmla="*/ 14 h 14"/>
                    <a:gd name="T10" fmla="*/ 12 w 15"/>
                    <a:gd name="T11" fmla="*/ 10 h 14"/>
                    <a:gd name="T12" fmla="*/ 15 w 15"/>
                    <a:gd name="T13" fmla="*/ 5 h 14"/>
                    <a:gd name="T14" fmla="*/ 15 w 15"/>
                    <a:gd name="T15" fmla="*/ 5 h 14"/>
                    <a:gd name="T16" fmla="*/ 3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3" y="0"/>
                      </a:moveTo>
                      <a:cubicBezTo>
                        <a:pt x="1" y="6"/>
                        <a:pt x="1" y="6"/>
                        <a:pt x="1" y="6"/>
                      </a:cubicBezTo>
                      <a:cubicBezTo>
                        <a:pt x="0" y="8"/>
                        <a:pt x="1" y="12"/>
                        <a:pt x="4" y="13"/>
                      </a:cubicBezTo>
                      <a:cubicBezTo>
                        <a:pt x="5" y="13"/>
                        <a:pt x="5" y="13"/>
                        <a:pt x="5" y="13"/>
                      </a:cubicBezTo>
                      <a:cubicBezTo>
                        <a:pt x="6" y="14"/>
                        <a:pt x="6" y="14"/>
                        <a:pt x="7" y="14"/>
                      </a:cubicBezTo>
                      <a:cubicBezTo>
                        <a:pt x="9" y="14"/>
                        <a:pt x="11" y="13"/>
                        <a:pt x="12" y="10"/>
                      </a:cubicBezTo>
                      <a:cubicBezTo>
                        <a:pt x="15" y="5"/>
                        <a:pt x="15" y="5"/>
                        <a:pt x="15" y="5"/>
                      </a:cubicBezTo>
                      <a:cubicBezTo>
                        <a:pt x="15" y="5"/>
                        <a:pt x="15" y="5"/>
                        <a:pt x="15" y="5"/>
                      </a:cubicBezTo>
                      <a:cubicBezTo>
                        <a:pt x="11" y="3"/>
                        <a:pt x="7" y="2"/>
                        <a:pt x="3" y="0"/>
                      </a:cubicBezTo>
                    </a:path>
                  </a:pathLst>
                </a:custGeom>
                <a:solidFill>
                  <a:schemeClr val="bg1">
                    <a:lumMod val="95000"/>
                  </a:schemeClr>
                </a:solidFill>
                <a:ln>
                  <a:noFill/>
                </a:ln>
                <a:effectLst>
                  <a:innerShdw blurRad="19050" dist="6350" dir="66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351"/>
                <p:cNvSpPr/>
                <p:nvPr/>
              </p:nvSpPr>
              <p:spPr bwMode="auto">
                <a:xfrm>
                  <a:off x="1360688" y="3036094"/>
                  <a:ext cx="52388" cy="46038"/>
                </a:xfrm>
                <a:custGeom>
                  <a:avLst/>
                  <a:gdLst>
                    <a:gd name="T0" fmla="*/ 7 w 14"/>
                    <a:gd name="T1" fmla="*/ 0 h 12"/>
                    <a:gd name="T2" fmla="*/ 1 w 14"/>
                    <a:gd name="T3" fmla="*/ 5 h 12"/>
                    <a:gd name="T4" fmla="*/ 0 w 14"/>
                    <a:gd name="T5" fmla="*/ 11 h 12"/>
                    <a:gd name="T6" fmla="*/ 9 w 14"/>
                    <a:gd name="T7" fmla="*/ 12 h 12"/>
                    <a:gd name="T8" fmla="*/ 13 w 14"/>
                    <a:gd name="T9" fmla="*/ 12 h 12"/>
                    <a:gd name="T10" fmla="*/ 13 w 14"/>
                    <a:gd name="T11" fmla="*/ 12 h 12"/>
                    <a:gd name="T12" fmla="*/ 13 w 14"/>
                    <a:gd name="T13" fmla="*/ 6 h 12"/>
                    <a:gd name="T14" fmla="*/ 8 w 14"/>
                    <a:gd name="T15" fmla="*/ 0 h 12"/>
                    <a:gd name="T16" fmla="*/ 7 w 14"/>
                    <a:gd name="T17" fmla="*/ 0 h 12"/>
                    <a:gd name="T18" fmla="*/ 7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7" y="0"/>
                      </a:moveTo>
                      <a:cubicBezTo>
                        <a:pt x="4" y="0"/>
                        <a:pt x="2" y="2"/>
                        <a:pt x="1" y="5"/>
                      </a:cubicBezTo>
                      <a:cubicBezTo>
                        <a:pt x="0" y="11"/>
                        <a:pt x="0" y="11"/>
                        <a:pt x="0" y="11"/>
                      </a:cubicBezTo>
                      <a:cubicBezTo>
                        <a:pt x="3" y="11"/>
                        <a:pt x="6" y="12"/>
                        <a:pt x="9" y="12"/>
                      </a:cubicBezTo>
                      <a:cubicBezTo>
                        <a:pt x="10" y="12"/>
                        <a:pt x="12" y="12"/>
                        <a:pt x="13" y="12"/>
                      </a:cubicBezTo>
                      <a:cubicBezTo>
                        <a:pt x="13" y="12"/>
                        <a:pt x="13" y="12"/>
                        <a:pt x="13" y="12"/>
                      </a:cubicBezTo>
                      <a:cubicBezTo>
                        <a:pt x="13" y="6"/>
                        <a:pt x="13" y="6"/>
                        <a:pt x="13" y="6"/>
                      </a:cubicBezTo>
                      <a:cubicBezTo>
                        <a:pt x="14" y="3"/>
                        <a:pt x="11" y="0"/>
                        <a:pt x="8" y="0"/>
                      </a:cubicBezTo>
                      <a:cubicBezTo>
                        <a:pt x="7" y="0"/>
                        <a:pt x="7" y="0"/>
                        <a:pt x="7" y="0"/>
                      </a:cubicBezTo>
                      <a:cubicBezTo>
                        <a:pt x="7" y="0"/>
                        <a:pt x="7" y="0"/>
                        <a:pt x="7" y="0"/>
                      </a:cubicBezTo>
                    </a:path>
                  </a:pathLst>
                </a:custGeom>
                <a:solidFill>
                  <a:schemeClr val="bg1">
                    <a:lumMod val="95000"/>
                  </a:schemeClr>
                </a:solidFill>
                <a:ln>
                  <a:noFill/>
                </a:ln>
                <a:effectLst>
                  <a:innerShdw blurRad="19050" dist="6350" dir="17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354"/>
                <p:cNvSpPr/>
                <p:nvPr/>
              </p:nvSpPr>
              <p:spPr bwMode="auto">
                <a:xfrm>
                  <a:off x="1489275" y="2082007"/>
                  <a:ext cx="52388" cy="46038"/>
                </a:xfrm>
                <a:custGeom>
                  <a:avLst/>
                  <a:gdLst>
                    <a:gd name="T0" fmla="*/ 1 w 14"/>
                    <a:gd name="T1" fmla="*/ 0 h 12"/>
                    <a:gd name="T2" fmla="*/ 0 w 14"/>
                    <a:gd name="T3" fmla="*/ 6 h 12"/>
                    <a:gd name="T4" fmla="*/ 5 w 14"/>
                    <a:gd name="T5" fmla="*/ 12 h 12"/>
                    <a:gd name="T6" fmla="*/ 6 w 14"/>
                    <a:gd name="T7" fmla="*/ 12 h 12"/>
                    <a:gd name="T8" fmla="*/ 7 w 14"/>
                    <a:gd name="T9" fmla="*/ 12 h 12"/>
                    <a:gd name="T10" fmla="*/ 12 w 14"/>
                    <a:gd name="T11" fmla="*/ 8 h 12"/>
                    <a:gd name="T12" fmla="*/ 14 w 14"/>
                    <a:gd name="T13" fmla="*/ 2 h 12"/>
                    <a:gd name="T14" fmla="*/ 14 w 14"/>
                    <a:gd name="T15" fmla="*/ 2 h 12"/>
                    <a:gd name="T16" fmla="*/ 5 w 14"/>
                    <a:gd name="T17" fmla="*/ 0 h 12"/>
                    <a:gd name="T18" fmla="*/ 1 w 14"/>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 y="0"/>
                      </a:moveTo>
                      <a:cubicBezTo>
                        <a:pt x="0" y="6"/>
                        <a:pt x="0" y="6"/>
                        <a:pt x="0" y="6"/>
                      </a:cubicBezTo>
                      <a:cubicBezTo>
                        <a:pt x="0" y="9"/>
                        <a:pt x="2" y="12"/>
                        <a:pt x="5" y="12"/>
                      </a:cubicBezTo>
                      <a:cubicBezTo>
                        <a:pt x="6" y="12"/>
                        <a:pt x="6" y="12"/>
                        <a:pt x="6" y="12"/>
                      </a:cubicBezTo>
                      <a:cubicBezTo>
                        <a:pt x="6" y="12"/>
                        <a:pt x="7" y="12"/>
                        <a:pt x="7" y="12"/>
                      </a:cubicBezTo>
                      <a:cubicBezTo>
                        <a:pt x="10" y="12"/>
                        <a:pt x="12" y="10"/>
                        <a:pt x="12" y="8"/>
                      </a:cubicBezTo>
                      <a:cubicBezTo>
                        <a:pt x="14" y="2"/>
                        <a:pt x="14" y="2"/>
                        <a:pt x="14" y="2"/>
                      </a:cubicBezTo>
                      <a:cubicBezTo>
                        <a:pt x="14" y="2"/>
                        <a:pt x="14" y="2"/>
                        <a:pt x="14" y="2"/>
                      </a:cubicBezTo>
                      <a:cubicBezTo>
                        <a:pt x="11" y="1"/>
                        <a:pt x="8" y="1"/>
                        <a:pt x="5" y="0"/>
                      </a:cubicBezTo>
                      <a:cubicBezTo>
                        <a:pt x="4" y="0"/>
                        <a:pt x="2" y="0"/>
                        <a:pt x="1" y="0"/>
                      </a:cubicBezTo>
                    </a:path>
                  </a:pathLst>
                </a:custGeom>
                <a:solidFill>
                  <a:schemeClr val="bg1">
                    <a:lumMod val="95000"/>
                  </a:schemeClr>
                </a:solidFill>
                <a:ln>
                  <a:noFill/>
                </a:ln>
                <a:effectLst>
                  <a:innerShdw blurRad="19050" dist="6350" dir="54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356"/>
                <p:cNvSpPr/>
                <p:nvPr/>
              </p:nvSpPr>
              <p:spPr bwMode="auto">
                <a:xfrm>
                  <a:off x="1492450" y="3036094"/>
                  <a:ext cx="49213" cy="46038"/>
                </a:xfrm>
                <a:custGeom>
                  <a:avLst/>
                  <a:gdLst>
                    <a:gd name="T0" fmla="*/ 6 w 13"/>
                    <a:gd name="T1" fmla="*/ 0 h 12"/>
                    <a:gd name="T2" fmla="*/ 6 w 13"/>
                    <a:gd name="T3" fmla="*/ 0 h 12"/>
                    <a:gd name="T4" fmla="*/ 5 w 13"/>
                    <a:gd name="T5" fmla="*/ 0 h 12"/>
                    <a:gd name="T6" fmla="*/ 0 w 13"/>
                    <a:gd name="T7" fmla="*/ 6 h 12"/>
                    <a:gd name="T8" fmla="*/ 1 w 13"/>
                    <a:gd name="T9" fmla="*/ 12 h 12"/>
                    <a:gd name="T10" fmla="*/ 1 w 13"/>
                    <a:gd name="T11" fmla="*/ 12 h 12"/>
                    <a:gd name="T12" fmla="*/ 13 w 13"/>
                    <a:gd name="T13" fmla="*/ 10 h 12"/>
                    <a:gd name="T14" fmla="*/ 12 w 13"/>
                    <a:gd name="T15" fmla="*/ 4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5" y="0"/>
                        <a:pt x="5" y="0"/>
                        <a:pt x="5" y="0"/>
                      </a:cubicBezTo>
                      <a:cubicBezTo>
                        <a:pt x="2" y="0"/>
                        <a:pt x="0" y="3"/>
                        <a:pt x="0" y="6"/>
                      </a:cubicBezTo>
                      <a:cubicBezTo>
                        <a:pt x="1" y="12"/>
                        <a:pt x="1" y="12"/>
                        <a:pt x="1" y="12"/>
                      </a:cubicBezTo>
                      <a:cubicBezTo>
                        <a:pt x="1" y="12"/>
                        <a:pt x="1" y="12"/>
                        <a:pt x="1" y="12"/>
                      </a:cubicBezTo>
                      <a:cubicBezTo>
                        <a:pt x="5" y="12"/>
                        <a:pt x="9" y="11"/>
                        <a:pt x="13" y="10"/>
                      </a:cubicBezTo>
                      <a:cubicBezTo>
                        <a:pt x="12" y="4"/>
                        <a:pt x="12" y="4"/>
                        <a:pt x="12" y="4"/>
                      </a:cubicBezTo>
                      <a:cubicBezTo>
                        <a:pt x="12" y="2"/>
                        <a:pt x="9" y="0"/>
                        <a:pt x="6" y="0"/>
                      </a:cubicBezTo>
                    </a:path>
                  </a:pathLst>
                </a:custGeom>
                <a:solidFill>
                  <a:schemeClr val="bg1">
                    <a:lumMod val="95000"/>
                  </a:schemeClr>
                </a:solidFill>
                <a:ln>
                  <a:noFill/>
                </a:ln>
                <a:effectLst>
                  <a:innerShdw blurRad="19050" dist="6350" dir="1620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358"/>
                <p:cNvSpPr/>
                <p:nvPr/>
              </p:nvSpPr>
              <p:spPr bwMode="auto">
                <a:xfrm>
                  <a:off x="1363863" y="2082007"/>
                  <a:ext cx="49213" cy="46038"/>
                </a:xfrm>
                <a:custGeom>
                  <a:avLst/>
                  <a:gdLst>
                    <a:gd name="T0" fmla="*/ 13 w 13"/>
                    <a:gd name="T1" fmla="*/ 0 h 12"/>
                    <a:gd name="T2" fmla="*/ 5 w 13"/>
                    <a:gd name="T3" fmla="*/ 1 h 12"/>
                    <a:gd name="T4" fmla="*/ 0 w 13"/>
                    <a:gd name="T5" fmla="*/ 1 h 12"/>
                    <a:gd name="T6" fmla="*/ 1 w 13"/>
                    <a:gd name="T7" fmla="*/ 7 h 12"/>
                    <a:gd name="T8" fmla="*/ 6 w 13"/>
                    <a:gd name="T9" fmla="*/ 12 h 12"/>
                    <a:gd name="T10" fmla="*/ 7 w 13"/>
                    <a:gd name="T11" fmla="*/ 12 h 12"/>
                    <a:gd name="T12" fmla="*/ 8 w 13"/>
                    <a:gd name="T13" fmla="*/ 12 h 12"/>
                    <a:gd name="T14" fmla="*/ 13 w 13"/>
                    <a:gd name="T15" fmla="*/ 6 h 12"/>
                    <a:gd name="T16" fmla="*/ 13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3" y="0"/>
                      </a:moveTo>
                      <a:cubicBezTo>
                        <a:pt x="10" y="0"/>
                        <a:pt x="7" y="0"/>
                        <a:pt x="5" y="1"/>
                      </a:cubicBezTo>
                      <a:cubicBezTo>
                        <a:pt x="3" y="1"/>
                        <a:pt x="1" y="1"/>
                        <a:pt x="0" y="1"/>
                      </a:cubicBezTo>
                      <a:cubicBezTo>
                        <a:pt x="1" y="7"/>
                        <a:pt x="1" y="7"/>
                        <a:pt x="1" y="7"/>
                      </a:cubicBezTo>
                      <a:cubicBezTo>
                        <a:pt x="1" y="10"/>
                        <a:pt x="3" y="12"/>
                        <a:pt x="6" y="12"/>
                      </a:cubicBezTo>
                      <a:cubicBezTo>
                        <a:pt x="6" y="12"/>
                        <a:pt x="7" y="12"/>
                        <a:pt x="7" y="12"/>
                      </a:cubicBezTo>
                      <a:cubicBezTo>
                        <a:pt x="8" y="12"/>
                        <a:pt x="8" y="12"/>
                        <a:pt x="8" y="12"/>
                      </a:cubicBezTo>
                      <a:cubicBezTo>
                        <a:pt x="11" y="12"/>
                        <a:pt x="13" y="9"/>
                        <a:pt x="13" y="6"/>
                      </a:cubicBezTo>
                      <a:cubicBezTo>
                        <a:pt x="13" y="0"/>
                        <a:pt x="13" y="0"/>
                        <a:pt x="13" y="0"/>
                      </a:cubicBezTo>
                    </a:path>
                  </a:pathLst>
                </a:custGeom>
                <a:solidFill>
                  <a:schemeClr val="bg1">
                    <a:lumMod val="95000"/>
                  </a:schemeClr>
                </a:solidFill>
                <a:ln>
                  <a:noFill/>
                </a:ln>
                <a:effectLst>
                  <a:innerShdw blurRad="19050" dist="6350" dir="21540000">
                    <a:prstClr val="black">
                      <a:alpha val="3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90" name="椭圆 389"/>
            <p:cNvSpPr/>
            <p:nvPr/>
          </p:nvSpPr>
          <p:spPr>
            <a:xfrm>
              <a:off x="3514793" y="2033015"/>
              <a:ext cx="904383" cy="904383"/>
            </a:xfrm>
            <a:prstGeom prst="ellipse">
              <a:avLst/>
            </a:prstGeom>
            <a:solidFill>
              <a:srgbClr val="FFB850"/>
            </a:solidFill>
            <a:ln w="12700">
              <a:gradFill flip="none" rotWithShape="1">
                <a:gsLst>
                  <a:gs pos="0">
                    <a:schemeClr val="bg1">
                      <a:lumMod val="75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5" name="Group 401"/>
          <p:cNvGrpSpPr>
            <a:grpSpLocks noChangeAspect="1"/>
          </p:cNvGrpSpPr>
          <p:nvPr/>
        </p:nvGrpSpPr>
        <p:grpSpPr bwMode="auto">
          <a:xfrm>
            <a:off x="3288176" y="2283633"/>
            <a:ext cx="307005" cy="348987"/>
            <a:chOff x="3723" y="2027"/>
            <a:chExt cx="234" cy="266"/>
          </a:xfrm>
          <a:solidFill>
            <a:schemeClr val="bg1"/>
          </a:solidFill>
        </p:grpSpPr>
        <p:sp>
          <p:nvSpPr>
            <p:cNvPr id="397" name="Freeform 402"/>
            <p:cNvSpPr/>
            <p:nvPr/>
          </p:nvSpPr>
          <p:spPr bwMode="auto">
            <a:xfrm>
              <a:off x="3723" y="2027"/>
              <a:ext cx="188" cy="266"/>
            </a:xfrm>
            <a:custGeom>
              <a:avLst/>
              <a:gdLst>
                <a:gd name="T0" fmla="*/ 77 w 77"/>
                <a:gd name="T1" fmla="*/ 105 h 110"/>
                <a:gd name="T2" fmla="*/ 45 w 77"/>
                <a:gd name="T3" fmla="*/ 105 h 110"/>
                <a:gd name="T4" fmla="*/ 45 w 77"/>
                <a:gd name="T5" fmla="*/ 85 h 110"/>
                <a:gd name="T6" fmla="*/ 42 w 77"/>
                <a:gd name="T7" fmla="*/ 82 h 110"/>
                <a:gd name="T8" fmla="*/ 11 w 77"/>
                <a:gd name="T9" fmla="*/ 82 h 110"/>
                <a:gd name="T10" fmla="*/ 11 w 77"/>
                <a:gd name="T11" fmla="*/ 14 h 110"/>
                <a:gd name="T12" fmla="*/ 17 w 77"/>
                <a:gd name="T13" fmla="*/ 14 h 110"/>
                <a:gd name="T14" fmla="*/ 9 w 77"/>
                <a:gd name="T15" fmla="*/ 0 h 110"/>
                <a:gd name="T16" fmla="*/ 8 w 77"/>
                <a:gd name="T17" fmla="*/ 0 h 110"/>
                <a:gd name="T18" fmla="*/ 8 w 77"/>
                <a:gd name="T19" fmla="*/ 0 h 110"/>
                <a:gd name="T20" fmla="*/ 0 w 77"/>
                <a:gd name="T21" fmla="*/ 14 h 110"/>
                <a:gd name="T22" fmla="*/ 6 w 77"/>
                <a:gd name="T23" fmla="*/ 14 h 110"/>
                <a:gd name="T24" fmla="*/ 6 w 77"/>
                <a:gd name="T25" fmla="*/ 85 h 110"/>
                <a:gd name="T26" fmla="*/ 8 w 77"/>
                <a:gd name="T27" fmla="*/ 87 h 110"/>
                <a:gd name="T28" fmla="*/ 40 w 77"/>
                <a:gd name="T29" fmla="*/ 87 h 110"/>
                <a:gd name="T30" fmla="*/ 40 w 77"/>
                <a:gd name="T31" fmla="*/ 107 h 110"/>
                <a:gd name="T32" fmla="*/ 42 w 77"/>
                <a:gd name="T33" fmla="*/ 110 h 110"/>
                <a:gd name="T34" fmla="*/ 74 w 77"/>
                <a:gd name="T35" fmla="*/ 110 h 110"/>
                <a:gd name="T36" fmla="*/ 77 w 77"/>
                <a:gd name="T37"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110">
                  <a:moveTo>
                    <a:pt x="77" y="105"/>
                  </a:moveTo>
                  <a:cubicBezTo>
                    <a:pt x="45" y="105"/>
                    <a:pt x="45" y="105"/>
                    <a:pt x="45" y="105"/>
                  </a:cubicBezTo>
                  <a:cubicBezTo>
                    <a:pt x="45" y="85"/>
                    <a:pt x="45" y="85"/>
                    <a:pt x="45" y="85"/>
                  </a:cubicBezTo>
                  <a:cubicBezTo>
                    <a:pt x="45" y="83"/>
                    <a:pt x="44" y="82"/>
                    <a:pt x="42" y="82"/>
                  </a:cubicBezTo>
                  <a:cubicBezTo>
                    <a:pt x="11" y="82"/>
                    <a:pt x="11" y="82"/>
                    <a:pt x="11" y="82"/>
                  </a:cubicBezTo>
                  <a:cubicBezTo>
                    <a:pt x="11" y="14"/>
                    <a:pt x="11" y="14"/>
                    <a:pt x="11" y="14"/>
                  </a:cubicBezTo>
                  <a:cubicBezTo>
                    <a:pt x="17" y="14"/>
                    <a:pt x="17" y="14"/>
                    <a:pt x="17" y="14"/>
                  </a:cubicBezTo>
                  <a:cubicBezTo>
                    <a:pt x="9" y="0"/>
                    <a:pt x="9" y="0"/>
                    <a:pt x="9" y="0"/>
                  </a:cubicBezTo>
                  <a:cubicBezTo>
                    <a:pt x="9" y="0"/>
                    <a:pt x="8" y="0"/>
                    <a:pt x="8" y="0"/>
                  </a:cubicBezTo>
                  <a:cubicBezTo>
                    <a:pt x="8" y="0"/>
                    <a:pt x="8" y="0"/>
                    <a:pt x="8" y="0"/>
                  </a:cubicBezTo>
                  <a:cubicBezTo>
                    <a:pt x="0" y="14"/>
                    <a:pt x="0" y="14"/>
                    <a:pt x="0" y="14"/>
                  </a:cubicBezTo>
                  <a:cubicBezTo>
                    <a:pt x="6" y="14"/>
                    <a:pt x="6" y="14"/>
                    <a:pt x="6" y="14"/>
                  </a:cubicBezTo>
                  <a:cubicBezTo>
                    <a:pt x="6" y="85"/>
                    <a:pt x="6" y="85"/>
                    <a:pt x="6" y="85"/>
                  </a:cubicBezTo>
                  <a:cubicBezTo>
                    <a:pt x="6" y="86"/>
                    <a:pt x="7" y="87"/>
                    <a:pt x="8" y="87"/>
                  </a:cubicBezTo>
                  <a:cubicBezTo>
                    <a:pt x="40" y="87"/>
                    <a:pt x="40" y="87"/>
                    <a:pt x="40" y="87"/>
                  </a:cubicBezTo>
                  <a:cubicBezTo>
                    <a:pt x="40" y="107"/>
                    <a:pt x="40" y="107"/>
                    <a:pt x="40" y="107"/>
                  </a:cubicBezTo>
                  <a:cubicBezTo>
                    <a:pt x="40" y="109"/>
                    <a:pt x="41" y="110"/>
                    <a:pt x="42" y="110"/>
                  </a:cubicBezTo>
                  <a:cubicBezTo>
                    <a:pt x="74" y="110"/>
                    <a:pt x="74" y="110"/>
                    <a:pt x="74" y="110"/>
                  </a:cubicBezTo>
                  <a:lnTo>
                    <a:pt x="77" y="10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3"/>
            <p:cNvSpPr/>
            <p:nvPr/>
          </p:nvSpPr>
          <p:spPr bwMode="auto">
            <a:xfrm>
              <a:off x="3825" y="2027"/>
              <a:ext cx="39" cy="38"/>
            </a:xfrm>
            <a:custGeom>
              <a:avLst/>
              <a:gdLst>
                <a:gd name="T0" fmla="*/ 8 w 16"/>
                <a:gd name="T1" fmla="*/ 15 h 16"/>
                <a:gd name="T2" fmla="*/ 16 w 16"/>
                <a:gd name="T3" fmla="*/ 7 h 16"/>
                <a:gd name="T4" fmla="*/ 7 w 16"/>
                <a:gd name="T5" fmla="*/ 0 h 16"/>
                <a:gd name="T6" fmla="*/ 0 w 16"/>
                <a:gd name="T7" fmla="*/ 8 h 16"/>
                <a:gd name="T8" fmla="*/ 8 w 16"/>
                <a:gd name="T9" fmla="*/ 15 h 16"/>
              </a:gdLst>
              <a:ahLst/>
              <a:cxnLst>
                <a:cxn ang="0">
                  <a:pos x="T0" y="T1"/>
                </a:cxn>
                <a:cxn ang="0">
                  <a:pos x="T2" y="T3"/>
                </a:cxn>
                <a:cxn ang="0">
                  <a:pos x="T4" y="T5"/>
                </a:cxn>
                <a:cxn ang="0">
                  <a:pos x="T6" y="T7"/>
                </a:cxn>
                <a:cxn ang="0">
                  <a:pos x="T8" y="T9"/>
                </a:cxn>
              </a:cxnLst>
              <a:rect l="0" t="0" r="r" b="b"/>
              <a:pathLst>
                <a:path w="16" h="16">
                  <a:moveTo>
                    <a:pt x="8" y="15"/>
                  </a:moveTo>
                  <a:cubicBezTo>
                    <a:pt x="12" y="15"/>
                    <a:pt x="16" y="12"/>
                    <a:pt x="16" y="7"/>
                  </a:cubicBezTo>
                  <a:cubicBezTo>
                    <a:pt x="15" y="3"/>
                    <a:pt x="12" y="0"/>
                    <a:pt x="7" y="0"/>
                  </a:cubicBezTo>
                  <a:cubicBezTo>
                    <a:pt x="3" y="0"/>
                    <a:pt x="0" y="4"/>
                    <a:pt x="0" y="8"/>
                  </a:cubicBezTo>
                  <a:cubicBezTo>
                    <a:pt x="0" y="12"/>
                    <a:pt x="4" y="16"/>
                    <a:pt x="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04"/>
            <p:cNvSpPr>
              <a:spLocks noEditPoints="1"/>
            </p:cNvSpPr>
            <p:nvPr/>
          </p:nvSpPr>
          <p:spPr bwMode="auto">
            <a:xfrm>
              <a:off x="3796" y="2058"/>
              <a:ext cx="161" cy="204"/>
            </a:xfrm>
            <a:custGeom>
              <a:avLst/>
              <a:gdLst>
                <a:gd name="T0" fmla="*/ 58 w 66"/>
                <a:gd name="T1" fmla="*/ 26 h 84"/>
                <a:gd name="T2" fmla="*/ 51 w 66"/>
                <a:gd name="T3" fmla="*/ 29 h 84"/>
                <a:gd name="T4" fmla="*/ 49 w 66"/>
                <a:gd name="T5" fmla="*/ 27 h 84"/>
                <a:gd name="T6" fmla="*/ 46 w 66"/>
                <a:gd name="T7" fmla="*/ 25 h 84"/>
                <a:gd name="T8" fmla="*/ 24 w 66"/>
                <a:gd name="T9" fmla="*/ 3 h 84"/>
                <a:gd name="T10" fmla="*/ 17 w 66"/>
                <a:gd name="T11" fmla="*/ 4 h 84"/>
                <a:gd name="T12" fmla="*/ 14 w 66"/>
                <a:gd name="T13" fmla="*/ 5 h 84"/>
                <a:gd name="T14" fmla="*/ 7 w 66"/>
                <a:gd name="T15" fmla="*/ 3 h 84"/>
                <a:gd name="T16" fmla="*/ 0 w 66"/>
                <a:gd name="T17" fmla="*/ 4 h 84"/>
                <a:gd name="T18" fmla="*/ 1 w 66"/>
                <a:gd name="T19" fmla="*/ 21 h 84"/>
                <a:gd name="T20" fmla="*/ 7 w 66"/>
                <a:gd name="T21" fmla="*/ 23 h 84"/>
                <a:gd name="T22" fmla="*/ 13 w 66"/>
                <a:gd name="T23" fmla="*/ 33 h 84"/>
                <a:gd name="T24" fmla="*/ 3 w 66"/>
                <a:gd name="T25" fmla="*/ 42 h 84"/>
                <a:gd name="T26" fmla="*/ 8 w 66"/>
                <a:gd name="T27" fmla="*/ 60 h 84"/>
                <a:gd name="T28" fmla="*/ 11 w 66"/>
                <a:gd name="T29" fmla="*/ 44 h 84"/>
                <a:gd name="T30" fmla="*/ 19 w 66"/>
                <a:gd name="T31" fmla="*/ 40 h 84"/>
                <a:gd name="T32" fmla="*/ 25 w 66"/>
                <a:gd name="T33" fmla="*/ 80 h 84"/>
                <a:gd name="T34" fmla="*/ 33 w 66"/>
                <a:gd name="T35" fmla="*/ 79 h 84"/>
                <a:gd name="T36" fmla="*/ 31 w 66"/>
                <a:gd name="T37" fmla="*/ 36 h 84"/>
                <a:gd name="T38" fmla="*/ 40 w 66"/>
                <a:gd name="T39" fmla="*/ 29 h 84"/>
                <a:gd name="T40" fmla="*/ 39 w 66"/>
                <a:gd name="T41" fmla="*/ 32 h 84"/>
                <a:gd name="T42" fmla="*/ 39 w 66"/>
                <a:gd name="T43" fmla="*/ 35 h 84"/>
                <a:gd name="T44" fmla="*/ 33 w 66"/>
                <a:gd name="T45" fmla="*/ 39 h 84"/>
                <a:gd name="T46" fmla="*/ 43 w 66"/>
                <a:gd name="T47" fmla="*/ 54 h 84"/>
                <a:gd name="T48" fmla="*/ 45 w 66"/>
                <a:gd name="T49" fmla="*/ 53 h 84"/>
                <a:gd name="T50" fmla="*/ 46 w 66"/>
                <a:gd name="T51" fmla="*/ 52 h 84"/>
                <a:gd name="T52" fmla="*/ 62 w 66"/>
                <a:gd name="T53" fmla="*/ 44 h 84"/>
                <a:gd name="T54" fmla="*/ 64 w 66"/>
                <a:gd name="T55" fmla="*/ 43 h 84"/>
                <a:gd name="T56" fmla="*/ 66 w 66"/>
                <a:gd name="T57" fmla="*/ 40 h 84"/>
                <a:gd name="T58" fmla="*/ 43 w 66"/>
                <a:gd name="T59" fmla="*/ 33 h 84"/>
                <a:gd name="T60" fmla="*/ 41 w 66"/>
                <a:gd name="T61" fmla="*/ 31 h 84"/>
                <a:gd name="T62" fmla="*/ 42 w 66"/>
                <a:gd name="T63" fmla="*/ 31 h 84"/>
                <a:gd name="T64" fmla="*/ 47 w 66"/>
                <a:gd name="T65" fmla="*/ 28 h 84"/>
                <a:gd name="T66" fmla="*/ 47 w 66"/>
                <a:gd name="T67" fmla="*/ 28 h 84"/>
                <a:gd name="T68" fmla="*/ 48 w 66"/>
                <a:gd name="T69" fmla="*/ 3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84">
                  <a:moveTo>
                    <a:pt x="66" y="40"/>
                  </a:moveTo>
                  <a:cubicBezTo>
                    <a:pt x="58" y="26"/>
                    <a:pt x="58" y="26"/>
                    <a:pt x="58" y="26"/>
                  </a:cubicBezTo>
                  <a:cubicBezTo>
                    <a:pt x="58" y="26"/>
                    <a:pt x="57" y="25"/>
                    <a:pt x="57" y="26"/>
                  </a:cubicBezTo>
                  <a:cubicBezTo>
                    <a:pt x="51" y="29"/>
                    <a:pt x="51" y="29"/>
                    <a:pt x="51" y="29"/>
                  </a:cubicBezTo>
                  <a:cubicBezTo>
                    <a:pt x="51" y="28"/>
                    <a:pt x="51" y="28"/>
                    <a:pt x="50" y="28"/>
                  </a:cubicBezTo>
                  <a:cubicBezTo>
                    <a:pt x="49" y="27"/>
                    <a:pt x="49" y="27"/>
                    <a:pt x="49" y="27"/>
                  </a:cubicBezTo>
                  <a:cubicBezTo>
                    <a:pt x="49" y="26"/>
                    <a:pt x="48" y="25"/>
                    <a:pt x="46" y="26"/>
                  </a:cubicBezTo>
                  <a:cubicBezTo>
                    <a:pt x="46" y="26"/>
                    <a:pt x="46" y="25"/>
                    <a:pt x="46" y="25"/>
                  </a:cubicBezTo>
                  <a:cubicBezTo>
                    <a:pt x="26" y="4"/>
                    <a:pt x="26" y="4"/>
                    <a:pt x="26" y="4"/>
                  </a:cubicBezTo>
                  <a:cubicBezTo>
                    <a:pt x="26" y="4"/>
                    <a:pt x="25" y="3"/>
                    <a:pt x="24" y="3"/>
                  </a:cubicBezTo>
                  <a:cubicBezTo>
                    <a:pt x="24" y="3"/>
                    <a:pt x="24" y="3"/>
                    <a:pt x="23" y="3"/>
                  </a:cubicBezTo>
                  <a:cubicBezTo>
                    <a:pt x="17" y="4"/>
                    <a:pt x="17" y="4"/>
                    <a:pt x="17" y="4"/>
                  </a:cubicBezTo>
                  <a:cubicBezTo>
                    <a:pt x="17" y="4"/>
                    <a:pt x="17" y="4"/>
                    <a:pt x="16" y="4"/>
                  </a:cubicBezTo>
                  <a:cubicBezTo>
                    <a:pt x="15" y="4"/>
                    <a:pt x="15" y="4"/>
                    <a:pt x="14" y="5"/>
                  </a:cubicBezTo>
                  <a:cubicBezTo>
                    <a:pt x="7" y="12"/>
                    <a:pt x="7" y="12"/>
                    <a:pt x="7" y="12"/>
                  </a:cubicBezTo>
                  <a:cubicBezTo>
                    <a:pt x="7" y="3"/>
                    <a:pt x="7" y="3"/>
                    <a:pt x="7" y="3"/>
                  </a:cubicBezTo>
                  <a:cubicBezTo>
                    <a:pt x="7" y="1"/>
                    <a:pt x="5" y="0"/>
                    <a:pt x="3" y="0"/>
                  </a:cubicBezTo>
                  <a:cubicBezTo>
                    <a:pt x="1" y="0"/>
                    <a:pt x="0" y="2"/>
                    <a:pt x="0" y="4"/>
                  </a:cubicBezTo>
                  <a:cubicBezTo>
                    <a:pt x="1" y="20"/>
                    <a:pt x="1" y="20"/>
                    <a:pt x="1" y="20"/>
                  </a:cubicBezTo>
                  <a:cubicBezTo>
                    <a:pt x="1" y="20"/>
                    <a:pt x="1" y="20"/>
                    <a:pt x="1" y="21"/>
                  </a:cubicBezTo>
                  <a:cubicBezTo>
                    <a:pt x="1" y="22"/>
                    <a:pt x="1" y="22"/>
                    <a:pt x="2" y="23"/>
                  </a:cubicBezTo>
                  <a:cubicBezTo>
                    <a:pt x="3" y="24"/>
                    <a:pt x="6" y="24"/>
                    <a:pt x="7" y="23"/>
                  </a:cubicBezTo>
                  <a:cubicBezTo>
                    <a:pt x="12" y="17"/>
                    <a:pt x="12" y="17"/>
                    <a:pt x="12" y="17"/>
                  </a:cubicBezTo>
                  <a:cubicBezTo>
                    <a:pt x="13" y="33"/>
                    <a:pt x="13" y="33"/>
                    <a:pt x="13" y="33"/>
                  </a:cubicBezTo>
                  <a:cubicBezTo>
                    <a:pt x="5" y="38"/>
                    <a:pt x="5" y="38"/>
                    <a:pt x="5" y="38"/>
                  </a:cubicBezTo>
                  <a:cubicBezTo>
                    <a:pt x="4" y="39"/>
                    <a:pt x="3" y="40"/>
                    <a:pt x="3" y="42"/>
                  </a:cubicBezTo>
                  <a:cubicBezTo>
                    <a:pt x="3" y="57"/>
                    <a:pt x="3" y="57"/>
                    <a:pt x="3" y="57"/>
                  </a:cubicBezTo>
                  <a:cubicBezTo>
                    <a:pt x="4" y="59"/>
                    <a:pt x="5" y="61"/>
                    <a:pt x="8" y="60"/>
                  </a:cubicBezTo>
                  <a:cubicBezTo>
                    <a:pt x="10" y="60"/>
                    <a:pt x="12" y="58"/>
                    <a:pt x="12" y="56"/>
                  </a:cubicBezTo>
                  <a:cubicBezTo>
                    <a:pt x="11" y="44"/>
                    <a:pt x="11" y="44"/>
                    <a:pt x="11" y="44"/>
                  </a:cubicBezTo>
                  <a:cubicBezTo>
                    <a:pt x="17" y="40"/>
                    <a:pt x="17" y="40"/>
                    <a:pt x="17" y="40"/>
                  </a:cubicBezTo>
                  <a:cubicBezTo>
                    <a:pt x="18" y="40"/>
                    <a:pt x="18" y="40"/>
                    <a:pt x="19" y="40"/>
                  </a:cubicBezTo>
                  <a:cubicBezTo>
                    <a:pt x="23" y="39"/>
                    <a:pt x="23" y="39"/>
                    <a:pt x="23" y="39"/>
                  </a:cubicBezTo>
                  <a:cubicBezTo>
                    <a:pt x="25" y="80"/>
                    <a:pt x="25" y="80"/>
                    <a:pt x="25" y="80"/>
                  </a:cubicBezTo>
                  <a:cubicBezTo>
                    <a:pt x="25" y="82"/>
                    <a:pt x="27" y="84"/>
                    <a:pt x="30" y="84"/>
                  </a:cubicBezTo>
                  <a:cubicBezTo>
                    <a:pt x="32" y="84"/>
                    <a:pt x="34" y="82"/>
                    <a:pt x="33" y="79"/>
                  </a:cubicBezTo>
                  <a:cubicBezTo>
                    <a:pt x="31" y="36"/>
                    <a:pt x="31" y="36"/>
                    <a:pt x="31" y="36"/>
                  </a:cubicBezTo>
                  <a:cubicBezTo>
                    <a:pt x="31" y="36"/>
                    <a:pt x="31" y="36"/>
                    <a:pt x="31" y="36"/>
                  </a:cubicBezTo>
                  <a:cubicBezTo>
                    <a:pt x="30" y="18"/>
                    <a:pt x="30" y="18"/>
                    <a:pt x="30" y="18"/>
                  </a:cubicBezTo>
                  <a:cubicBezTo>
                    <a:pt x="40" y="29"/>
                    <a:pt x="40" y="29"/>
                    <a:pt x="40" y="29"/>
                  </a:cubicBezTo>
                  <a:cubicBezTo>
                    <a:pt x="40" y="29"/>
                    <a:pt x="40" y="29"/>
                    <a:pt x="40" y="29"/>
                  </a:cubicBezTo>
                  <a:cubicBezTo>
                    <a:pt x="39" y="30"/>
                    <a:pt x="38" y="31"/>
                    <a:pt x="39" y="32"/>
                  </a:cubicBezTo>
                  <a:cubicBezTo>
                    <a:pt x="40" y="34"/>
                    <a:pt x="40" y="34"/>
                    <a:pt x="40" y="34"/>
                  </a:cubicBezTo>
                  <a:cubicBezTo>
                    <a:pt x="39" y="34"/>
                    <a:pt x="39" y="34"/>
                    <a:pt x="39" y="35"/>
                  </a:cubicBezTo>
                  <a:cubicBezTo>
                    <a:pt x="34" y="38"/>
                    <a:pt x="34" y="38"/>
                    <a:pt x="34" y="38"/>
                  </a:cubicBezTo>
                  <a:cubicBezTo>
                    <a:pt x="33" y="38"/>
                    <a:pt x="33" y="39"/>
                    <a:pt x="33" y="39"/>
                  </a:cubicBezTo>
                  <a:cubicBezTo>
                    <a:pt x="41" y="54"/>
                    <a:pt x="41" y="54"/>
                    <a:pt x="41" y="54"/>
                  </a:cubicBezTo>
                  <a:cubicBezTo>
                    <a:pt x="41" y="54"/>
                    <a:pt x="42" y="54"/>
                    <a:pt x="43" y="54"/>
                  </a:cubicBezTo>
                  <a:cubicBezTo>
                    <a:pt x="44" y="53"/>
                    <a:pt x="44" y="53"/>
                    <a:pt x="44" y="53"/>
                  </a:cubicBezTo>
                  <a:cubicBezTo>
                    <a:pt x="44" y="53"/>
                    <a:pt x="44" y="53"/>
                    <a:pt x="45" y="53"/>
                  </a:cubicBezTo>
                  <a:cubicBezTo>
                    <a:pt x="46" y="53"/>
                    <a:pt x="46" y="53"/>
                    <a:pt x="46" y="53"/>
                  </a:cubicBezTo>
                  <a:cubicBezTo>
                    <a:pt x="46" y="53"/>
                    <a:pt x="46" y="52"/>
                    <a:pt x="46" y="52"/>
                  </a:cubicBezTo>
                  <a:cubicBezTo>
                    <a:pt x="61" y="44"/>
                    <a:pt x="61" y="44"/>
                    <a:pt x="61" y="44"/>
                  </a:cubicBezTo>
                  <a:cubicBezTo>
                    <a:pt x="62" y="44"/>
                    <a:pt x="62" y="44"/>
                    <a:pt x="62" y="44"/>
                  </a:cubicBezTo>
                  <a:cubicBezTo>
                    <a:pt x="63" y="44"/>
                    <a:pt x="63" y="44"/>
                    <a:pt x="63" y="44"/>
                  </a:cubicBezTo>
                  <a:cubicBezTo>
                    <a:pt x="64" y="44"/>
                    <a:pt x="64" y="43"/>
                    <a:pt x="64" y="43"/>
                  </a:cubicBezTo>
                  <a:cubicBezTo>
                    <a:pt x="65" y="42"/>
                    <a:pt x="65" y="42"/>
                    <a:pt x="65" y="42"/>
                  </a:cubicBezTo>
                  <a:cubicBezTo>
                    <a:pt x="66" y="42"/>
                    <a:pt x="66" y="41"/>
                    <a:pt x="66" y="40"/>
                  </a:cubicBezTo>
                  <a:close/>
                  <a:moveTo>
                    <a:pt x="48" y="30"/>
                  </a:moveTo>
                  <a:cubicBezTo>
                    <a:pt x="43" y="33"/>
                    <a:pt x="43" y="33"/>
                    <a:pt x="43" y="33"/>
                  </a:cubicBezTo>
                  <a:cubicBezTo>
                    <a:pt x="42" y="33"/>
                    <a:pt x="42" y="33"/>
                    <a:pt x="42" y="33"/>
                  </a:cubicBezTo>
                  <a:cubicBezTo>
                    <a:pt x="41" y="31"/>
                    <a:pt x="41" y="31"/>
                    <a:pt x="41" y="31"/>
                  </a:cubicBezTo>
                  <a:cubicBezTo>
                    <a:pt x="41" y="31"/>
                    <a:pt x="41" y="31"/>
                    <a:pt x="41" y="31"/>
                  </a:cubicBezTo>
                  <a:cubicBezTo>
                    <a:pt x="42" y="31"/>
                    <a:pt x="42" y="31"/>
                    <a:pt x="42" y="31"/>
                  </a:cubicBezTo>
                  <a:cubicBezTo>
                    <a:pt x="43" y="31"/>
                    <a:pt x="45" y="31"/>
                    <a:pt x="46" y="30"/>
                  </a:cubicBezTo>
                  <a:cubicBezTo>
                    <a:pt x="46" y="30"/>
                    <a:pt x="47" y="29"/>
                    <a:pt x="47" y="28"/>
                  </a:cubicBezTo>
                  <a:cubicBezTo>
                    <a:pt x="47" y="28"/>
                    <a:pt x="47" y="28"/>
                    <a:pt x="47" y="28"/>
                  </a:cubicBezTo>
                  <a:cubicBezTo>
                    <a:pt x="47" y="28"/>
                    <a:pt x="47" y="28"/>
                    <a:pt x="47" y="28"/>
                  </a:cubicBezTo>
                  <a:cubicBezTo>
                    <a:pt x="48" y="29"/>
                    <a:pt x="48" y="29"/>
                    <a:pt x="48" y="29"/>
                  </a:cubicBezTo>
                  <a:cubicBezTo>
                    <a:pt x="48" y="29"/>
                    <a:pt x="48" y="30"/>
                    <a:pt x="4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0" name="文本框 399"/>
          <p:cNvSpPr txBox="1"/>
          <p:nvPr/>
        </p:nvSpPr>
        <p:spPr>
          <a:xfrm>
            <a:off x="2991856" y="2506987"/>
            <a:ext cx="511839" cy="276999"/>
          </a:xfrm>
          <a:prstGeom prst="rect">
            <a:avLst/>
          </a:prstGeom>
          <a:noFill/>
        </p:spPr>
        <p:txBody>
          <a:bodyPr wrap="square" rtlCol="0">
            <a:spAutoFit/>
          </a:bodyPr>
          <a:lstStyle/>
          <a:p>
            <a:pPr algn="ctr"/>
            <a:r>
              <a:rPr lang="en-US" altLang="zh-CN" sz="1200" dirty="0" smtClean="0">
                <a:solidFill>
                  <a:schemeClr val="bg1"/>
                </a:solidFill>
                <a:latin typeface="Impact" panose="020B0806030902050204" pitchFamily="34" charset="0"/>
                <a:ea typeface="LiHei Pro" panose="020B0500000000000000" pitchFamily="34" charset="-122"/>
              </a:rPr>
              <a:t>STEP</a:t>
            </a:r>
            <a:endParaRPr lang="zh-CN" altLang="en-US" sz="1200" dirty="0">
              <a:solidFill>
                <a:schemeClr val="bg1"/>
              </a:solidFill>
              <a:latin typeface="Impact" panose="020B0806030902050204" pitchFamily="34" charset="0"/>
              <a:ea typeface="LiHei Pro" panose="020B0500000000000000" pitchFamily="34" charset="-122"/>
            </a:endParaRPr>
          </a:p>
        </p:txBody>
      </p:sp>
      <p:grpSp>
        <p:nvGrpSpPr>
          <p:cNvPr id="434" name="组合 433"/>
          <p:cNvGrpSpPr/>
          <p:nvPr/>
        </p:nvGrpSpPr>
        <p:grpSpPr>
          <a:xfrm>
            <a:off x="4408695" y="1101066"/>
            <a:ext cx="2125027" cy="751860"/>
            <a:chOff x="3776606" y="2004244"/>
            <a:chExt cx="2125027" cy="751860"/>
          </a:xfrm>
        </p:grpSpPr>
        <p:sp>
          <p:nvSpPr>
            <p:cNvPr id="435" name="文本框 434"/>
            <p:cNvSpPr txBox="1"/>
            <p:nvPr/>
          </p:nvSpPr>
          <p:spPr>
            <a:xfrm>
              <a:off x="3776606" y="2004244"/>
              <a:ext cx="1739869"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436" name="文本框 435"/>
            <p:cNvSpPr txBox="1"/>
            <p:nvPr/>
          </p:nvSpPr>
          <p:spPr>
            <a:xfrm>
              <a:off x="3782526" y="2326209"/>
              <a:ext cx="2119107"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01" name="文本框 400"/>
          <p:cNvSpPr txBox="1"/>
          <p:nvPr/>
        </p:nvSpPr>
        <p:spPr>
          <a:xfrm>
            <a:off x="3738586" y="1488540"/>
            <a:ext cx="447134" cy="369332"/>
          </a:xfrm>
          <a:prstGeom prst="rect">
            <a:avLst/>
          </a:prstGeom>
          <a:noFill/>
        </p:spPr>
        <p:txBody>
          <a:bodyPr wrap="square" rtlCol="0">
            <a:spAutoFit/>
          </a:bodyPr>
          <a:lstStyle/>
          <a:p>
            <a:r>
              <a:rPr lang="en-US" altLang="zh-CN" dirty="0" smtClean="0">
                <a:ln w="12700">
                  <a:solidFill>
                    <a:srgbClr val="663A77"/>
                  </a:solidFill>
                </a:ln>
                <a:noFill/>
                <a:latin typeface="Impact" panose="020B0806030902050204" pitchFamily="34" charset="0"/>
              </a:rPr>
              <a:t>03</a:t>
            </a:r>
            <a:endParaRPr lang="zh-CN" altLang="en-US" dirty="0">
              <a:ln w="12700">
                <a:solidFill>
                  <a:srgbClr val="663A77"/>
                </a:solidFill>
              </a:ln>
              <a:noFill/>
              <a:latin typeface="Impact" panose="020B0806030902050204" pitchFamily="34" charset="0"/>
            </a:endParaRPr>
          </a:p>
        </p:txBody>
      </p:sp>
      <p:sp>
        <p:nvSpPr>
          <p:cNvPr id="438" name="文本框 437"/>
          <p:cNvSpPr txBox="1"/>
          <p:nvPr/>
        </p:nvSpPr>
        <p:spPr>
          <a:xfrm>
            <a:off x="3712583" y="1323428"/>
            <a:ext cx="511839" cy="276999"/>
          </a:xfrm>
          <a:prstGeom prst="rect">
            <a:avLst/>
          </a:prstGeom>
          <a:noFill/>
        </p:spPr>
        <p:txBody>
          <a:bodyPr wrap="square" rtlCol="0">
            <a:spAutoFit/>
          </a:bodyPr>
          <a:lstStyle/>
          <a:p>
            <a:pPr algn="ctr"/>
            <a:r>
              <a:rPr lang="en-US" altLang="zh-CN" sz="1200" dirty="0" smtClean="0">
                <a:solidFill>
                  <a:srgbClr val="663A77"/>
                </a:solidFill>
                <a:latin typeface="Impact" panose="020B0806030902050204" pitchFamily="34" charset="0"/>
                <a:ea typeface="LiHei Pro" panose="020B0500000000000000" pitchFamily="34" charset="-122"/>
              </a:rPr>
              <a:t>STEP</a:t>
            </a:r>
            <a:endParaRPr lang="zh-CN" altLang="en-US" sz="1200" dirty="0">
              <a:solidFill>
                <a:srgbClr val="663A77"/>
              </a:solidFill>
              <a:latin typeface="Impact" panose="020B0806030902050204" pitchFamily="34" charset="0"/>
              <a:ea typeface="LiHei Pro" panose="020B0500000000000000" pitchFamily="34" charset="-122"/>
            </a:endParaRPr>
          </a:p>
        </p:txBody>
      </p:sp>
      <p:grpSp>
        <p:nvGrpSpPr>
          <p:cNvPr id="403" name="Group 407"/>
          <p:cNvGrpSpPr>
            <a:grpSpLocks noChangeAspect="1"/>
          </p:cNvGrpSpPr>
          <p:nvPr/>
        </p:nvGrpSpPr>
        <p:grpSpPr bwMode="auto">
          <a:xfrm>
            <a:off x="4147166" y="1442979"/>
            <a:ext cx="209550" cy="327025"/>
            <a:chOff x="2887" y="720"/>
            <a:chExt cx="132" cy="206"/>
          </a:xfrm>
          <a:solidFill>
            <a:srgbClr val="663A77"/>
          </a:solidFill>
        </p:grpSpPr>
        <p:sp>
          <p:nvSpPr>
            <p:cNvPr id="405" name="Freeform 408"/>
            <p:cNvSpPr>
              <a:spLocks noEditPoints="1"/>
            </p:cNvSpPr>
            <p:nvPr/>
          </p:nvSpPr>
          <p:spPr bwMode="auto">
            <a:xfrm>
              <a:off x="2895" y="720"/>
              <a:ext cx="40" cy="37"/>
            </a:xfrm>
            <a:custGeom>
              <a:avLst/>
              <a:gdLst>
                <a:gd name="T0" fmla="*/ 8 w 16"/>
                <a:gd name="T1" fmla="*/ 15 h 15"/>
                <a:gd name="T2" fmla="*/ 16 w 16"/>
                <a:gd name="T3" fmla="*/ 7 h 15"/>
                <a:gd name="T4" fmla="*/ 8 w 16"/>
                <a:gd name="T5" fmla="*/ 0 h 15"/>
                <a:gd name="T6" fmla="*/ 0 w 16"/>
                <a:gd name="T7" fmla="*/ 7 h 15"/>
                <a:gd name="T8" fmla="*/ 8 w 16"/>
                <a:gd name="T9" fmla="*/ 15 h 15"/>
                <a:gd name="T10" fmla="*/ 8 w 16"/>
                <a:gd name="T11" fmla="*/ 2 h 15"/>
                <a:gd name="T12" fmla="*/ 14 w 16"/>
                <a:gd name="T13" fmla="*/ 7 h 15"/>
                <a:gd name="T14" fmla="*/ 8 w 16"/>
                <a:gd name="T15" fmla="*/ 13 h 15"/>
                <a:gd name="T16" fmla="*/ 3 w 16"/>
                <a:gd name="T17" fmla="*/ 7 h 15"/>
                <a:gd name="T18" fmla="*/ 8 w 16"/>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8" y="15"/>
                  </a:moveTo>
                  <a:cubicBezTo>
                    <a:pt x="13" y="15"/>
                    <a:pt x="16" y="12"/>
                    <a:pt x="16" y="7"/>
                  </a:cubicBezTo>
                  <a:cubicBezTo>
                    <a:pt x="16" y="3"/>
                    <a:pt x="13" y="0"/>
                    <a:pt x="8" y="0"/>
                  </a:cubicBezTo>
                  <a:cubicBezTo>
                    <a:pt x="4" y="0"/>
                    <a:pt x="0" y="3"/>
                    <a:pt x="0" y="7"/>
                  </a:cubicBezTo>
                  <a:cubicBezTo>
                    <a:pt x="0" y="12"/>
                    <a:pt x="4" y="15"/>
                    <a:pt x="8" y="15"/>
                  </a:cubicBezTo>
                  <a:close/>
                  <a:moveTo>
                    <a:pt x="8" y="2"/>
                  </a:moveTo>
                  <a:cubicBezTo>
                    <a:pt x="11" y="2"/>
                    <a:pt x="14" y="4"/>
                    <a:pt x="14" y="7"/>
                  </a:cubicBezTo>
                  <a:cubicBezTo>
                    <a:pt x="14" y="11"/>
                    <a:pt x="11" y="13"/>
                    <a:pt x="8" y="13"/>
                  </a:cubicBezTo>
                  <a:cubicBezTo>
                    <a:pt x="5" y="13"/>
                    <a:pt x="3" y="11"/>
                    <a:pt x="3" y="7"/>
                  </a:cubicBezTo>
                  <a:cubicBezTo>
                    <a:pt x="3" y="4"/>
                    <a:pt x="5"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09"/>
            <p:cNvSpPr>
              <a:spLocks noEditPoints="1"/>
            </p:cNvSpPr>
            <p:nvPr/>
          </p:nvSpPr>
          <p:spPr bwMode="auto">
            <a:xfrm>
              <a:off x="2972" y="720"/>
              <a:ext cx="40" cy="37"/>
            </a:xfrm>
            <a:custGeom>
              <a:avLst/>
              <a:gdLst>
                <a:gd name="T0" fmla="*/ 8 w 16"/>
                <a:gd name="T1" fmla="*/ 15 h 15"/>
                <a:gd name="T2" fmla="*/ 16 w 16"/>
                <a:gd name="T3" fmla="*/ 7 h 15"/>
                <a:gd name="T4" fmla="*/ 8 w 16"/>
                <a:gd name="T5" fmla="*/ 0 h 15"/>
                <a:gd name="T6" fmla="*/ 0 w 16"/>
                <a:gd name="T7" fmla="*/ 7 h 15"/>
                <a:gd name="T8" fmla="*/ 8 w 16"/>
                <a:gd name="T9" fmla="*/ 15 h 15"/>
                <a:gd name="T10" fmla="*/ 8 w 16"/>
                <a:gd name="T11" fmla="*/ 2 h 15"/>
                <a:gd name="T12" fmla="*/ 14 w 16"/>
                <a:gd name="T13" fmla="*/ 7 h 15"/>
                <a:gd name="T14" fmla="*/ 8 w 16"/>
                <a:gd name="T15" fmla="*/ 13 h 15"/>
                <a:gd name="T16" fmla="*/ 2 w 16"/>
                <a:gd name="T17" fmla="*/ 7 h 15"/>
                <a:gd name="T18" fmla="*/ 8 w 16"/>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8" y="15"/>
                  </a:moveTo>
                  <a:cubicBezTo>
                    <a:pt x="12" y="15"/>
                    <a:pt x="16" y="12"/>
                    <a:pt x="16" y="7"/>
                  </a:cubicBezTo>
                  <a:cubicBezTo>
                    <a:pt x="16" y="3"/>
                    <a:pt x="12" y="0"/>
                    <a:pt x="8" y="0"/>
                  </a:cubicBezTo>
                  <a:cubicBezTo>
                    <a:pt x="4" y="0"/>
                    <a:pt x="0" y="3"/>
                    <a:pt x="0" y="7"/>
                  </a:cubicBezTo>
                  <a:cubicBezTo>
                    <a:pt x="0" y="12"/>
                    <a:pt x="4" y="15"/>
                    <a:pt x="8" y="15"/>
                  </a:cubicBezTo>
                  <a:close/>
                  <a:moveTo>
                    <a:pt x="8" y="2"/>
                  </a:moveTo>
                  <a:cubicBezTo>
                    <a:pt x="11" y="2"/>
                    <a:pt x="14" y="4"/>
                    <a:pt x="14" y="7"/>
                  </a:cubicBezTo>
                  <a:cubicBezTo>
                    <a:pt x="14" y="11"/>
                    <a:pt x="11" y="13"/>
                    <a:pt x="8" y="13"/>
                  </a:cubicBezTo>
                  <a:cubicBezTo>
                    <a:pt x="5" y="13"/>
                    <a:pt x="2" y="11"/>
                    <a:pt x="2" y="7"/>
                  </a:cubicBezTo>
                  <a:cubicBezTo>
                    <a:pt x="2" y="4"/>
                    <a:pt x="5"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10"/>
            <p:cNvSpPr>
              <a:spLocks noEditPoints="1"/>
            </p:cNvSpPr>
            <p:nvPr/>
          </p:nvSpPr>
          <p:spPr bwMode="auto">
            <a:xfrm>
              <a:off x="2887" y="760"/>
              <a:ext cx="132" cy="166"/>
            </a:xfrm>
            <a:custGeom>
              <a:avLst/>
              <a:gdLst>
                <a:gd name="T0" fmla="*/ 45 w 53"/>
                <a:gd name="T1" fmla="*/ 0 h 68"/>
                <a:gd name="T2" fmla="*/ 27 w 53"/>
                <a:gd name="T3" fmla="*/ 13 h 68"/>
                <a:gd name="T4" fmla="*/ 8 w 53"/>
                <a:gd name="T5" fmla="*/ 0 h 68"/>
                <a:gd name="T6" fmla="*/ 0 w 53"/>
                <a:gd name="T7" fmla="*/ 14 h 68"/>
                <a:gd name="T8" fmla="*/ 0 w 53"/>
                <a:gd name="T9" fmla="*/ 33 h 68"/>
                <a:gd name="T10" fmla="*/ 1 w 53"/>
                <a:gd name="T11" fmla="*/ 34 h 68"/>
                <a:gd name="T12" fmla="*/ 4 w 53"/>
                <a:gd name="T13" fmla="*/ 63 h 68"/>
                <a:gd name="T14" fmla="*/ 14 w 53"/>
                <a:gd name="T15" fmla="*/ 65 h 68"/>
                <a:gd name="T16" fmla="*/ 19 w 53"/>
                <a:gd name="T17" fmla="*/ 34 h 68"/>
                <a:gd name="T18" fmla="*/ 21 w 53"/>
                <a:gd name="T19" fmla="*/ 33 h 68"/>
                <a:gd name="T20" fmla="*/ 23 w 53"/>
                <a:gd name="T21" fmla="*/ 22 h 68"/>
                <a:gd name="T22" fmla="*/ 27 w 53"/>
                <a:gd name="T23" fmla="*/ 23 h 68"/>
                <a:gd name="T24" fmla="*/ 30 w 53"/>
                <a:gd name="T25" fmla="*/ 22 h 68"/>
                <a:gd name="T26" fmla="*/ 32 w 53"/>
                <a:gd name="T27" fmla="*/ 33 h 68"/>
                <a:gd name="T28" fmla="*/ 34 w 53"/>
                <a:gd name="T29" fmla="*/ 34 h 68"/>
                <a:gd name="T30" fmla="*/ 39 w 53"/>
                <a:gd name="T31" fmla="*/ 65 h 68"/>
                <a:gd name="T32" fmla="*/ 49 w 53"/>
                <a:gd name="T33" fmla="*/ 63 h 68"/>
                <a:gd name="T34" fmla="*/ 52 w 53"/>
                <a:gd name="T35" fmla="*/ 34 h 68"/>
                <a:gd name="T36" fmla="*/ 53 w 53"/>
                <a:gd name="T37" fmla="*/ 33 h 68"/>
                <a:gd name="T38" fmla="*/ 53 w 53"/>
                <a:gd name="T39" fmla="*/ 14 h 68"/>
                <a:gd name="T40" fmla="*/ 28 w 53"/>
                <a:gd name="T41" fmla="*/ 19 h 68"/>
                <a:gd name="T42" fmla="*/ 24 w 53"/>
                <a:gd name="T43" fmla="*/ 20 h 68"/>
                <a:gd name="T44" fmla="*/ 7 w 53"/>
                <a:gd name="T45" fmla="*/ 8 h 68"/>
                <a:gd name="T46" fmla="*/ 5 w 53"/>
                <a:gd name="T47" fmla="*/ 10 h 68"/>
                <a:gd name="T48" fmla="*/ 10 w 53"/>
                <a:gd name="T49" fmla="*/ 15 h 68"/>
                <a:gd name="T50" fmla="*/ 19 w 53"/>
                <a:gd name="T51" fmla="*/ 32 h 68"/>
                <a:gd name="T52" fmla="*/ 16 w 53"/>
                <a:gd name="T53" fmla="*/ 34 h 68"/>
                <a:gd name="T54" fmla="*/ 17 w 53"/>
                <a:gd name="T55" fmla="*/ 60 h 68"/>
                <a:gd name="T56" fmla="*/ 13 w 53"/>
                <a:gd name="T57" fmla="*/ 63 h 68"/>
                <a:gd name="T58" fmla="*/ 12 w 53"/>
                <a:gd name="T59" fmla="*/ 64 h 68"/>
                <a:gd name="T60" fmla="*/ 6 w 53"/>
                <a:gd name="T61" fmla="*/ 63 h 68"/>
                <a:gd name="T62" fmla="*/ 6 w 53"/>
                <a:gd name="T63" fmla="*/ 37 h 68"/>
                <a:gd name="T64" fmla="*/ 4 w 53"/>
                <a:gd name="T65" fmla="*/ 34 h 68"/>
                <a:gd name="T66" fmla="*/ 2 w 53"/>
                <a:gd name="T67" fmla="*/ 32 h 68"/>
                <a:gd name="T68" fmla="*/ 2 w 53"/>
                <a:gd name="T69" fmla="*/ 14 h 68"/>
                <a:gd name="T70" fmla="*/ 8 w 53"/>
                <a:gd name="T71" fmla="*/ 2 h 68"/>
                <a:gd name="T72" fmla="*/ 19 w 53"/>
                <a:gd name="T73" fmla="*/ 11 h 68"/>
                <a:gd name="T74" fmla="*/ 28 w 53"/>
                <a:gd name="T75" fmla="*/ 17 h 68"/>
                <a:gd name="T76" fmla="*/ 51 w 53"/>
                <a:gd name="T77" fmla="*/ 14 h 68"/>
                <a:gd name="T78" fmla="*/ 51 w 53"/>
                <a:gd name="T79" fmla="*/ 32 h 68"/>
                <a:gd name="T80" fmla="*/ 49 w 53"/>
                <a:gd name="T81" fmla="*/ 34 h 68"/>
                <a:gd name="T82" fmla="*/ 48 w 53"/>
                <a:gd name="T83" fmla="*/ 37 h 68"/>
                <a:gd name="T84" fmla="*/ 47 w 53"/>
                <a:gd name="T85" fmla="*/ 63 h 68"/>
                <a:gd name="T86" fmla="*/ 41 w 53"/>
                <a:gd name="T87" fmla="*/ 64 h 68"/>
                <a:gd name="T88" fmla="*/ 40 w 53"/>
                <a:gd name="T89" fmla="*/ 63 h 68"/>
                <a:gd name="T90" fmla="*/ 37 w 53"/>
                <a:gd name="T91" fmla="*/ 60 h 68"/>
                <a:gd name="T92" fmla="*/ 37 w 53"/>
                <a:gd name="T93" fmla="*/ 34 h 68"/>
                <a:gd name="T94" fmla="*/ 35 w 53"/>
                <a:gd name="T95" fmla="*/ 32 h 68"/>
                <a:gd name="T96" fmla="*/ 43 w 53"/>
                <a:gd name="T97" fmla="*/ 15 h 68"/>
                <a:gd name="T98" fmla="*/ 48 w 53"/>
                <a:gd name="T99" fmla="*/ 10 h 68"/>
                <a:gd name="T100" fmla="*/ 46 w 53"/>
                <a:gd name="T101" fmla="*/ 8 h 68"/>
                <a:gd name="T102" fmla="*/ 30 w 53"/>
                <a:gd name="T103" fmla="*/ 20 h 68"/>
                <a:gd name="T104" fmla="*/ 29 w 53"/>
                <a:gd name="T105" fmla="*/ 14 h 68"/>
                <a:gd name="T106" fmla="*/ 35 w 53"/>
                <a:gd name="T107" fmla="*/ 10 h 68"/>
                <a:gd name="T108" fmla="*/ 49 w 53"/>
                <a:gd name="T10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68">
                  <a:moveTo>
                    <a:pt x="51" y="2"/>
                  </a:moveTo>
                  <a:cubicBezTo>
                    <a:pt x="49" y="1"/>
                    <a:pt x="47" y="0"/>
                    <a:pt x="45" y="0"/>
                  </a:cubicBezTo>
                  <a:cubicBezTo>
                    <a:pt x="39" y="0"/>
                    <a:pt x="35" y="5"/>
                    <a:pt x="33" y="9"/>
                  </a:cubicBezTo>
                  <a:cubicBezTo>
                    <a:pt x="27" y="13"/>
                    <a:pt x="27" y="13"/>
                    <a:pt x="27" y="13"/>
                  </a:cubicBezTo>
                  <a:cubicBezTo>
                    <a:pt x="20" y="9"/>
                    <a:pt x="20" y="9"/>
                    <a:pt x="20" y="9"/>
                  </a:cubicBezTo>
                  <a:cubicBezTo>
                    <a:pt x="18" y="5"/>
                    <a:pt x="14" y="0"/>
                    <a:pt x="8" y="0"/>
                  </a:cubicBezTo>
                  <a:cubicBezTo>
                    <a:pt x="6" y="0"/>
                    <a:pt x="4" y="1"/>
                    <a:pt x="2" y="2"/>
                  </a:cubicBezTo>
                  <a:cubicBezTo>
                    <a:pt x="0" y="5"/>
                    <a:pt x="0" y="9"/>
                    <a:pt x="0" y="14"/>
                  </a:cubicBezTo>
                  <a:cubicBezTo>
                    <a:pt x="0" y="14"/>
                    <a:pt x="0" y="15"/>
                    <a:pt x="0" y="16"/>
                  </a:cubicBezTo>
                  <a:cubicBezTo>
                    <a:pt x="0" y="33"/>
                    <a:pt x="0" y="33"/>
                    <a:pt x="0" y="33"/>
                  </a:cubicBezTo>
                  <a:cubicBezTo>
                    <a:pt x="0" y="33"/>
                    <a:pt x="1" y="34"/>
                    <a:pt x="1" y="34"/>
                  </a:cubicBezTo>
                  <a:cubicBezTo>
                    <a:pt x="1" y="34"/>
                    <a:pt x="1" y="34"/>
                    <a:pt x="1" y="34"/>
                  </a:cubicBezTo>
                  <a:cubicBezTo>
                    <a:pt x="2" y="35"/>
                    <a:pt x="3" y="37"/>
                    <a:pt x="4" y="38"/>
                  </a:cubicBezTo>
                  <a:cubicBezTo>
                    <a:pt x="4" y="63"/>
                    <a:pt x="4" y="63"/>
                    <a:pt x="4" y="63"/>
                  </a:cubicBezTo>
                  <a:cubicBezTo>
                    <a:pt x="4" y="66"/>
                    <a:pt x="6" y="68"/>
                    <a:pt x="9" y="68"/>
                  </a:cubicBezTo>
                  <a:cubicBezTo>
                    <a:pt x="11" y="68"/>
                    <a:pt x="13" y="67"/>
                    <a:pt x="14" y="65"/>
                  </a:cubicBezTo>
                  <a:cubicBezTo>
                    <a:pt x="17" y="65"/>
                    <a:pt x="19" y="63"/>
                    <a:pt x="19" y="60"/>
                  </a:cubicBezTo>
                  <a:cubicBezTo>
                    <a:pt x="19" y="34"/>
                    <a:pt x="19" y="34"/>
                    <a:pt x="19" y="34"/>
                  </a:cubicBezTo>
                  <a:cubicBezTo>
                    <a:pt x="20" y="34"/>
                    <a:pt x="20" y="34"/>
                    <a:pt x="20" y="34"/>
                  </a:cubicBezTo>
                  <a:cubicBezTo>
                    <a:pt x="20" y="34"/>
                    <a:pt x="21" y="33"/>
                    <a:pt x="21" y="33"/>
                  </a:cubicBezTo>
                  <a:cubicBezTo>
                    <a:pt x="21" y="21"/>
                    <a:pt x="21" y="21"/>
                    <a:pt x="21" y="21"/>
                  </a:cubicBezTo>
                  <a:cubicBezTo>
                    <a:pt x="23" y="22"/>
                    <a:pt x="23" y="22"/>
                    <a:pt x="23" y="22"/>
                  </a:cubicBezTo>
                  <a:cubicBezTo>
                    <a:pt x="24" y="22"/>
                    <a:pt x="25" y="23"/>
                    <a:pt x="25" y="23"/>
                  </a:cubicBezTo>
                  <a:cubicBezTo>
                    <a:pt x="26" y="23"/>
                    <a:pt x="26" y="23"/>
                    <a:pt x="27" y="23"/>
                  </a:cubicBezTo>
                  <a:cubicBezTo>
                    <a:pt x="27" y="23"/>
                    <a:pt x="27" y="23"/>
                    <a:pt x="28" y="23"/>
                  </a:cubicBezTo>
                  <a:cubicBezTo>
                    <a:pt x="29" y="23"/>
                    <a:pt x="29" y="22"/>
                    <a:pt x="30" y="22"/>
                  </a:cubicBezTo>
                  <a:cubicBezTo>
                    <a:pt x="32" y="21"/>
                    <a:pt x="32" y="21"/>
                    <a:pt x="32" y="21"/>
                  </a:cubicBezTo>
                  <a:cubicBezTo>
                    <a:pt x="32" y="33"/>
                    <a:pt x="32" y="33"/>
                    <a:pt x="32" y="33"/>
                  </a:cubicBezTo>
                  <a:cubicBezTo>
                    <a:pt x="32" y="33"/>
                    <a:pt x="33" y="34"/>
                    <a:pt x="33" y="34"/>
                  </a:cubicBezTo>
                  <a:cubicBezTo>
                    <a:pt x="34" y="34"/>
                    <a:pt x="34" y="34"/>
                    <a:pt x="34" y="34"/>
                  </a:cubicBezTo>
                  <a:cubicBezTo>
                    <a:pt x="34" y="60"/>
                    <a:pt x="34" y="60"/>
                    <a:pt x="34" y="60"/>
                  </a:cubicBezTo>
                  <a:cubicBezTo>
                    <a:pt x="34" y="63"/>
                    <a:pt x="36" y="65"/>
                    <a:pt x="39" y="65"/>
                  </a:cubicBezTo>
                  <a:cubicBezTo>
                    <a:pt x="40" y="67"/>
                    <a:pt x="42" y="68"/>
                    <a:pt x="44" y="68"/>
                  </a:cubicBezTo>
                  <a:cubicBezTo>
                    <a:pt x="47" y="68"/>
                    <a:pt x="49" y="66"/>
                    <a:pt x="49" y="63"/>
                  </a:cubicBezTo>
                  <a:cubicBezTo>
                    <a:pt x="49" y="38"/>
                    <a:pt x="49" y="38"/>
                    <a:pt x="49" y="38"/>
                  </a:cubicBezTo>
                  <a:cubicBezTo>
                    <a:pt x="51" y="37"/>
                    <a:pt x="51" y="35"/>
                    <a:pt x="52" y="34"/>
                  </a:cubicBezTo>
                  <a:cubicBezTo>
                    <a:pt x="52" y="34"/>
                    <a:pt x="52" y="34"/>
                    <a:pt x="52" y="34"/>
                  </a:cubicBezTo>
                  <a:cubicBezTo>
                    <a:pt x="53" y="34"/>
                    <a:pt x="53" y="33"/>
                    <a:pt x="53" y="33"/>
                  </a:cubicBezTo>
                  <a:cubicBezTo>
                    <a:pt x="53" y="16"/>
                    <a:pt x="53" y="16"/>
                    <a:pt x="53" y="16"/>
                  </a:cubicBezTo>
                  <a:cubicBezTo>
                    <a:pt x="53" y="15"/>
                    <a:pt x="53" y="14"/>
                    <a:pt x="53" y="14"/>
                  </a:cubicBezTo>
                  <a:cubicBezTo>
                    <a:pt x="53" y="9"/>
                    <a:pt x="53" y="5"/>
                    <a:pt x="51" y="2"/>
                  </a:cubicBezTo>
                  <a:close/>
                  <a:moveTo>
                    <a:pt x="28" y="19"/>
                  </a:moveTo>
                  <a:cubicBezTo>
                    <a:pt x="27" y="20"/>
                    <a:pt x="27" y="20"/>
                    <a:pt x="26" y="20"/>
                  </a:cubicBezTo>
                  <a:cubicBezTo>
                    <a:pt x="25" y="20"/>
                    <a:pt x="25" y="20"/>
                    <a:pt x="24" y="20"/>
                  </a:cubicBezTo>
                  <a:cubicBezTo>
                    <a:pt x="11" y="13"/>
                    <a:pt x="11" y="13"/>
                    <a:pt x="11" y="13"/>
                  </a:cubicBezTo>
                  <a:cubicBezTo>
                    <a:pt x="7" y="8"/>
                    <a:pt x="7" y="8"/>
                    <a:pt x="7" y="8"/>
                  </a:cubicBezTo>
                  <a:cubicBezTo>
                    <a:pt x="7" y="8"/>
                    <a:pt x="6" y="8"/>
                    <a:pt x="5" y="8"/>
                  </a:cubicBezTo>
                  <a:cubicBezTo>
                    <a:pt x="5" y="9"/>
                    <a:pt x="5" y="9"/>
                    <a:pt x="5" y="10"/>
                  </a:cubicBezTo>
                  <a:cubicBezTo>
                    <a:pt x="10" y="15"/>
                    <a:pt x="10" y="15"/>
                    <a:pt x="10" y="15"/>
                  </a:cubicBezTo>
                  <a:cubicBezTo>
                    <a:pt x="10" y="15"/>
                    <a:pt x="10" y="15"/>
                    <a:pt x="10" y="15"/>
                  </a:cubicBezTo>
                  <a:cubicBezTo>
                    <a:pt x="19" y="20"/>
                    <a:pt x="19" y="20"/>
                    <a:pt x="19" y="20"/>
                  </a:cubicBezTo>
                  <a:cubicBezTo>
                    <a:pt x="19" y="32"/>
                    <a:pt x="19" y="32"/>
                    <a:pt x="19" y="32"/>
                  </a:cubicBezTo>
                  <a:cubicBezTo>
                    <a:pt x="17" y="32"/>
                    <a:pt x="17" y="32"/>
                    <a:pt x="17" y="32"/>
                  </a:cubicBezTo>
                  <a:cubicBezTo>
                    <a:pt x="16" y="34"/>
                    <a:pt x="16" y="34"/>
                    <a:pt x="16" y="34"/>
                  </a:cubicBezTo>
                  <a:cubicBezTo>
                    <a:pt x="17" y="34"/>
                    <a:pt x="17" y="34"/>
                    <a:pt x="17" y="34"/>
                  </a:cubicBezTo>
                  <a:cubicBezTo>
                    <a:pt x="17" y="60"/>
                    <a:pt x="17" y="60"/>
                    <a:pt x="17" y="60"/>
                  </a:cubicBezTo>
                  <a:cubicBezTo>
                    <a:pt x="17" y="61"/>
                    <a:pt x="15" y="63"/>
                    <a:pt x="14" y="63"/>
                  </a:cubicBezTo>
                  <a:cubicBezTo>
                    <a:pt x="13" y="63"/>
                    <a:pt x="13" y="63"/>
                    <a:pt x="13" y="63"/>
                  </a:cubicBezTo>
                  <a:cubicBezTo>
                    <a:pt x="13" y="63"/>
                    <a:pt x="13" y="63"/>
                    <a:pt x="13" y="63"/>
                  </a:cubicBezTo>
                  <a:cubicBezTo>
                    <a:pt x="13" y="63"/>
                    <a:pt x="13" y="63"/>
                    <a:pt x="12" y="64"/>
                  </a:cubicBezTo>
                  <a:cubicBezTo>
                    <a:pt x="12" y="65"/>
                    <a:pt x="11" y="66"/>
                    <a:pt x="9" y="66"/>
                  </a:cubicBezTo>
                  <a:cubicBezTo>
                    <a:pt x="7" y="66"/>
                    <a:pt x="6" y="64"/>
                    <a:pt x="6" y="63"/>
                  </a:cubicBezTo>
                  <a:cubicBezTo>
                    <a:pt x="6" y="37"/>
                    <a:pt x="6" y="37"/>
                    <a:pt x="6" y="37"/>
                  </a:cubicBezTo>
                  <a:cubicBezTo>
                    <a:pt x="6" y="37"/>
                    <a:pt x="6" y="37"/>
                    <a:pt x="6" y="37"/>
                  </a:cubicBezTo>
                  <a:cubicBezTo>
                    <a:pt x="5" y="36"/>
                    <a:pt x="4" y="35"/>
                    <a:pt x="4" y="34"/>
                  </a:cubicBezTo>
                  <a:cubicBezTo>
                    <a:pt x="4" y="34"/>
                    <a:pt x="4" y="34"/>
                    <a:pt x="4" y="34"/>
                  </a:cubicBezTo>
                  <a:cubicBezTo>
                    <a:pt x="4" y="34"/>
                    <a:pt x="3" y="33"/>
                    <a:pt x="3" y="32"/>
                  </a:cubicBezTo>
                  <a:cubicBezTo>
                    <a:pt x="2" y="32"/>
                    <a:pt x="2" y="32"/>
                    <a:pt x="2" y="32"/>
                  </a:cubicBezTo>
                  <a:cubicBezTo>
                    <a:pt x="2" y="16"/>
                    <a:pt x="2" y="16"/>
                    <a:pt x="2" y="16"/>
                  </a:cubicBezTo>
                  <a:cubicBezTo>
                    <a:pt x="2" y="15"/>
                    <a:pt x="2" y="14"/>
                    <a:pt x="2" y="14"/>
                  </a:cubicBezTo>
                  <a:cubicBezTo>
                    <a:pt x="2" y="9"/>
                    <a:pt x="2" y="6"/>
                    <a:pt x="4" y="4"/>
                  </a:cubicBezTo>
                  <a:cubicBezTo>
                    <a:pt x="5" y="3"/>
                    <a:pt x="6" y="2"/>
                    <a:pt x="8" y="2"/>
                  </a:cubicBezTo>
                  <a:cubicBezTo>
                    <a:pt x="13" y="2"/>
                    <a:pt x="17" y="7"/>
                    <a:pt x="18" y="10"/>
                  </a:cubicBezTo>
                  <a:cubicBezTo>
                    <a:pt x="18" y="11"/>
                    <a:pt x="18" y="11"/>
                    <a:pt x="19" y="11"/>
                  </a:cubicBezTo>
                  <a:cubicBezTo>
                    <a:pt x="27" y="15"/>
                    <a:pt x="27" y="15"/>
                    <a:pt x="27" y="15"/>
                  </a:cubicBezTo>
                  <a:cubicBezTo>
                    <a:pt x="27" y="16"/>
                    <a:pt x="28" y="16"/>
                    <a:pt x="28" y="17"/>
                  </a:cubicBezTo>
                  <a:cubicBezTo>
                    <a:pt x="28" y="18"/>
                    <a:pt x="28" y="18"/>
                    <a:pt x="28" y="19"/>
                  </a:cubicBezTo>
                  <a:close/>
                  <a:moveTo>
                    <a:pt x="51" y="14"/>
                  </a:moveTo>
                  <a:cubicBezTo>
                    <a:pt x="51" y="14"/>
                    <a:pt x="51" y="15"/>
                    <a:pt x="51" y="16"/>
                  </a:cubicBezTo>
                  <a:cubicBezTo>
                    <a:pt x="51" y="32"/>
                    <a:pt x="51" y="32"/>
                    <a:pt x="51" y="32"/>
                  </a:cubicBezTo>
                  <a:cubicBezTo>
                    <a:pt x="50" y="32"/>
                    <a:pt x="50" y="32"/>
                    <a:pt x="50" y="32"/>
                  </a:cubicBezTo>
                  <a:cubicBezTo>
                    <a:pt x="50" y="33"/>
                    <a:pt x="49" y="34"/>
                    <a:pt x="49" y="34"/>
                  </a:cubicBezTo>
                  <a:cubicBezTo>
                    <a:pt x="49" y="34"/>
                    <a:pt x="49" y="34"/>
                    <a:pt x="49" y="34"/>
                  </a:cubicBezTo>
                  <a:cubicBezTo>
                    <a:pt x="49" y="35"/>
                    <a:pt x="48" y="36"/>
                    <a:pt x="48" y="37"/>
                  </a:cubicBezTo>
                  <a:cubicBezTo>
                    <a:pt x="47" y="37"/>
                    <a:pt x="47" y="37"/>
                    <a:pt x="47" y="37"/>
                  </a:cubicBezTo>
                  <a:cubicBezTo>
                    <a:pt x="47" y="63"/>
                    <a:pt x="47" y="63"/>
                    <a:pt x="47" y="63"/>
                  </a:cubicBezTo>
                  <a:cubicBezTo>
                    <a:pt x="47" y="64"/>
                    <a:pt x="46" y="66"/>
                    <a:pt x="44" y="66"/>
                  </a:cubicBezTo>
                  <a:cubicBezTo>
                    <a:pt x="42" y="66"/>
                    <a:pt x="41" y="65"/>
                    <a:pt x="41" y="64"/>
                  </a:cubicBezTo>
                  <a:cubicBezTo>
                    <a:pt x="41" y="63"/>
                    <a:pt x="40" y="63"/>
                    <a:pt x="40" y="63"/>
                  </a:cubicBezTo>
                  <a:cubicBezTo>
                    <a:pt x="40" y="63"/>
                    <a:pt x="40" y="63"/>
                    <a:pt x="40" y="63"/>
                  </a:cubicBezTo>
                  <a:cubicBezTo>
                    <a:pt x="40" y="63"/>
                    <a:pt x="40" y="63"/>
                    <a:pt x="40" y="63"/>
                  </a:cubicBezTo>
                  <a:cubicBezTo>
                    <a:pt x="38" y="63"/>
                    <a:pt x="37" y="61"/>
                    <a:pt x="37" y="60"/>
                  </a:cubicBezTo>
                  <a:cubicBezTo>
                    <a:pt x="37" y="34"/>
                    <a:pt x="37" y="34"/>
                    <a:pt x="37" y="34"/>
                  </a:cubicBezTo>
                  <a:cubicBezTo>
                    <a:pt x="37" y="34"/>
                    <a:pt x="37" y="34"/>
                    <a:pt x="37" y="34"/>
                  </a:cubicBezTo>
                  <a:cubicBezTo>
                    <a:pt x="37" y="32"/>
                    <a:pt x="37" y="32"/>
                    <a:pt x="37" y="32"/>
                  </a:cubicBezTo>
                  <a:cubicBezTo>
                    <a:pt x="35" y="32"/>
                    <a:pt x="35" y="32"/>
                    <a:pt x="35" y="32"/>
                  </a:cubicBezTo>
                  <a:cubicBezTo>
                    <a:pt x="35" y="20"/>
                    <a:pt x="35" y="20"/>
                    <a:pt x="35" y="20"/>
                  </a:cubicBezTo>
                  <a:cubicBezTo>
                    <a:pt x="43" y="15"/>
                    <a:pt x="43" y="15"/>
                    <a:pt x="43" y="15"/>
                  </a:cubicBezTo>
                  <a:cubicBezTo>
                    <a:pt x="43" y="15"/>
                    <a:pt x="43" y="15"/>
                    <a:pt x="44" y="15"/>
                  </a:cubicBezTo>
                  <a:cubicBezTo>
                    <a:pt x="48" y="10"/>
                    <a:pt x="48" y="10"/>
                    <a:pt x="48" y="10"/>
                  </a:cubicBezTo>
                  <a:cubicBezTo>
                    <a:pt x="48" y="9"/>
                    <a:pt x="48" y="9"/>
                    <a:pt x="48" y="8"/>
                  </a:cubicBezTo>
                  <a:cubicBezTo>
                    <a:pt x="47" y="8"/>
                    <a:pt x="47" y="8"/>
                    <a:pt x="46" y="8"/>
                  </a:cubicBezTo>
                  <a:cubicBezTo>
                    <a:pt x="42" y="13"/>
                    <a:pt x="42" y="13"/>
                    <a:pt x="42" y="13"/>
                  </a:cubicBezTo>
                  <a:cubicBezTo>
                    <a:pt x="30" y="20"/>
                    <a:pt x="30" y="20"/>
                    <a:pt x="30" y="20"/>
                  </a:cubicBezTo>
                  <a:cubicBezTo>
                    <a:pt x="30" y="18"/>
                    <a:pt x="31" y="17"/>
                    <a:pt x="30" y="16"/>
                  </a:cubicBezTo>
                  <a:cubicBezTo>
                    <a:pt x="30" y="15"/>
                    <a:pt x="29" y="15"/>
                    <a:pt x="29" y="14"/>
                  </a:cubicBezTo>
                  <a:cubicBezTo>
                    <a:pt x="35" y="11"/>
                    <a:pt x="35" y="11"/>
                    <a:pt x="35" y="11"/>
                  </a:cubicBezTo>
                  <a:cubicBezTo>
                    <a:pt x="35" y="11"/>
                    <a:pt x="35" y="11"/>
                    <a:pt x="35" y="10"/>
                  </a:cubicBezTo>
                  <a:cubicBezTo>
                    <a:pt x="36" y="7"/>
                    <a:pt x="40" y="2"/>
                    <a:pt x="45" y="2"/>
                  </a:cubicBezTo>
                  <a:cubicBezTo>
                    <a:pt x="47" y="2"/>
                    <a:pt x="48" y="3"/>
                    <a:pt x="49" y="4"/>
                  </a:cubicBezTo>
                  <a:cubicBezTo>
                    <a:pt x="51" y="6"/>
                    <a:pt x="51" y="9"/>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5" name="组合 444"/>
          <p:cNvGrpSpPr/>
          <p:nvPr/>
        </p:nvGrpSpPr>
        <p:grpSpPr>
          <a:xfrm>
            <a:off x="5467142" y="1843958"/>
            <a:ext cx="2125027" cy="751860"/>
            <a:chOff x="3776606" y="2004244"/>
            <a:chExt cx="2125027" cy="751860"/>
          </a:xfrm>
        </p:grpSpPr>
        <p:sp>
          <p:nvSpPr>
            <p:cNvPr id="446" name="文本框 445"/>
            <p:cNvSpPr txBox="1"/>
            <p:nvPr/>
          </p:nvSpPr>
          <p:spPr>
            <a:xfrm>
              <a:off x="3776606" y="2004244"/>
              <a:ext cx="1739869" cy="400110"/>
            </a:xfrm>
            <a:prstGeom prst="rect">
              <a:avLst/>
            </a:prstGeom>
            <a:noFill/>
          </p:spPr>
          <p:txBody>
            <a:bodyPr wrap="square" rtlCol="0">
              <a:spAutoFit/>
            </a:bodyPr>
            <a:lstStyle/>
            <a:p>
              <a:r>
                <a:rPr lang="zh-CN" altLang="en-US" sz="2000" dirty="0">
                  <a:solidFill>
                    <a:srgbClr val="EA7F7F"/>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A7F7F"/>
                </a:solidFill>
                <a:latin typeface="时尚中黑简体" panose="01010104010101010101" pitchFamily="2" charset="-122"/>
                <a:ea typeface="时尚中黑简体" panose="01010104010101010101" pitchFamily="2" charset="-122"/>
              </a:endParaRPr>
            </a:p>
          </p:txBody>
        </p:sp>
        <p:sp>
          <p:nvSpPr>
            <p:cNvPr id="447" name="文本框 446"/>
            <p:cNvSpPr txBox="1"/>
            <p:nvPr/>
          </p:nvSpPr>
          <p:spPr>
            <a:xfrm>
              <a:off x="3782526" y="2326209"/>
              <a:ext cx="2119107"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48" name="文本框 447"/>
          <p:cNvSpPr txBox="1"/>
          <p:nvPr/>
        </p:nvSpPr>
        <p:spPr>
          <a:xfrm>
            <a:off x="4797033" y="2231432"/>
            <a:ext cx="447134" cy="369332"/>
          </a:xfrm>
          <a:prstGeom prst="rect">
            <a:avLst/>
          </a:prstGeom>
          <a:noFill/>
        </p:spPr>
        <p:txBody>
          <a:bodyPr wrap="square" rtlCol="0">
            <a:spAutoFit/>
          </a:bodyPr>
          <a:lstStyle/>
          <a:p>
            <a:r>
              <a:rPr lang="en-US" altLang="zh-CN" dirty="0" smtClean="0">
                <a:ln w="12700">
                  <a:solidFill>
                    <a:srgbClr val="EA7F7F"/>
                  </a:solidFill>
                </a:ln>
                <a:noFill/>
                <a:latin typeface="Impact" panose="020B0806030902050204" pitchFamily="34" charset="0"/>
              </a:rPr>
              <a:t>02</a:t>
            </a:r>
            <a:endParaRPr lang="zh-CN" altLang="en-US" dirty="0">
              <a:ln w="12700">
                <a:solidFill>
                  <a:srgbClr val="EA7F7F"/>
                </a:solidFill>
              </a:ln>
              <a:noFill/>
              <a:latin typeface="Impact" panose="020B0806030902050204" pitchFamily="34" charset="0"/>
            </a:endParaRPr>
          </a:p>
        </p:txBody>
      </p:sp>
      <p:sp>
        <p:nvSpPr>
          <p:cNvPr id="449" name="文本框 448"/>
          <p:cNvSpPr txBox="1"/>
          <p:nvPr/>
        </p:nvSpPr>
        <p:spPr>
          <a:xfrm>
            <a:off x="4771030" y="2066320"/>
            <a:ext cx="511839" cy="276999"/>
          </a:xfrm>
          <a:prstGeom prst="rect">
            <a:avLst/>
          </a:prstGeom>
          <a:noFill/>
        </p:spPr>
        <p:txBody>
          <a:bodyPr wrap="square" rtlCol="0">
            <a:spAutoFit/>
          </a:bodyPr>
          <a:lstStyle/>
          <a:p>
            <a:pPr algn="ctr"/>
            <a:r>
              <a:rPr lang="en-US" altLang="zh-CN" sz="1200" dirty="0" smtClean="0">
                <a:solidFill>
                  <a:srgbClr val="EA7F7F"/>
                </a:solidFill>
                <a:latin typeface="Impact" panose="020B0806030902050204" pitchFamily="34" charset="0"/>
                <a:ea typeface="LiHei Pro" panose="020B0500000000000000" pitchFamily="34" charset="-122"/>
              </a:rPr>
              <a:t>STEP</a:t>
            </a:r>
            <a:endParaRPr lang="zh-CN" altLang="en-US" sz="1200" dirty="0">
              <a:solidFill>
                <a:srgbClr val="EA7F7F"/>
              </a:solidFill>
              <a:latin typeface="Impact" panose="020B0806030902050204" pitchFamily="34" charset="0"/>
              <a:ea typeface="LiHei Pro" panose="020B0500000000000000" pitchFamily="34" charset="-122"/>
            </a:endParaRPr>
          </a:p>
        </p:txBody>
      </p:sp>
      <p:grpSp>
        <p:nvGrpSpPr>
          <p:cNvPr id="450" name="组合 449"/>
          <p:cNvGrpSpPr/>
          <p:nvPr/>
        </p:nvGrpSpPr>
        <p:grpSpPr>
          <a:xfrm>
            <a:off x="6533722" y="2631503"/>
            <a:ext cx="2125027" cy="751860"/>
            <a:chOff x="3776606" y="2004244"/>
            <a:chExt cx="2125027" cy="751860"/>
          </a:xfrm>
        </p:grpSpPr>
        <p:sp>
          <p:nvSpPr>
            <p:cNvPr id="451" name="文本框 450"/>
            <p:cNvSpPr txBox="1"/>
            <p:nvPr/>
          </p:nvSpPr>
          <p:spPr>
            <a:xfrm>
              <a:off x="3776606" y="2004244"/>
              <a:ext cx="1739869"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452" name="文本框 451"/>
            <p:cNvSpPr txBox="1"/>
            <p:nvPr/>
          </p:nvSpPr>
          <p:spPr>
            <a:xfrm>
              <a:off x="3782526" y="2326209"/>
              <a:ext cx="2119107"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53" name="文本框 452"/>
          <p:cNvSpPr txBox="1"/>
          <p:nvPr/>
        </p:nvSpPr>
        <p:spPr>
          <a:xfrm>
            <a:off x="5863613" y="3018977"/>
            <a:ext cx="447134" cy="369332"/>
          </a:xfrm>
          <a:prstGeom prst="rect">
            <a:avLst/>
          </a:prstGeom>
          <a:noFill/>
        </p:spPr>
        <p:txBody>
          <a:bodyPr wrap="square" rtlCol="0">
            <a:spAutoFit/>
          </a:bodyPr>
          <a:lstStyle/>
          <a:p>
            <a:r>
              <a:rPr lang="en-US" altLang="zh-CN" dirty="0" smtClean="0">
                <a:ln w="12700">
                  <a:solidFill>
                    <a:srgbClr val="00AF92"/>
                  </a:solidFill>
                </a:ln>
                <a:noFill/>
                <a:latin typeface="Impact" panose="020B0806030902050204" pitchFamily="34" charset="0"/>
              </a:rPr>
              <a:t>01</a:t>
            </a:r>
            <a:endParaRPr lang="zh-CN" altLang="en-US" dirty="0">
              <a:ln w="12700">
                <a:solidFill>
                  <a:srgbClr val="00AF92"/>
                </a:solidFill>
              </a:ln>
              <a:noFill/>
              <a:latin typeface="Impact" panose="020B0806030902050204" pitchFamily="34" charset="0"/>
            </a:endParaRPr>
          </a:p>
        </p:txBody>
      </p:sp>
      <p:sp>
        <p:nvSpPr>
          <p:cNvPr id="454" name="文本框 453"/>
          <p:cNvSpPr txBox="1"/>
          <p:nvPr/>
        </p:nvSpPr>
        <p:spPr>
          <a:xfrm>
            <a:off x="5837610" y="2853865"/>
            <a:ext cx="511839" cy="276999"/>
          </a:xfrm>
          <a:prstGeom prst="rect">
            <a:avLst/>
          </a:prstGeom>
          <a:noFill/>
        </p:spPr>
        <p:txBody>
          <a:bodyPr wrap="square" rtlCol="0">
            <a:spAutoFit/>
          </a:bodyPr>
          <a:lstStyle/>
          <a:p>
            <a:pPr algn="ctr"/>
            <a:r>
              <a:rPr lang="en-US" altLang="zh-CN" sz="1200" dirty="0" smtClean="0">
                <a:solidFill>
                  <a:srgbClr val="00AF92"/>
                </a:solidFill>
                <a:latin typeface="Impact" panose="020B0806030902050204" pitchFamily="34" charset="0"/>
                <a:ea typeface="LiHei Pro" panose="020B0500000000000000" pitchFamily="34" charset="-122"/>
              </a:rPr>
              <a:t>STEP</a:t>
            </a:r>
            <a:endParaRPr lang="zh-CN" altLang="en-US" sz="1200" dirty="0">
              <a:solidFill>
                <a:srgbClr val="00AF92"/>
              </a:solidFill>
              <a:latin typeface="Impact" panose="020B0806030902050204" pitchFamily="34" charset="0"/>
              <a:ea typeface="LiHei Pro" panose="020B0500000000000000" pitchFamily="34" charset="-122"/>
            </a:endParaRPr>
          </a:p>
        </p:txBody>
      </p:sp>
      <p:sp>
        <p:nvSpPr>
          <p:cNvPr id="412" name="Freeform 414"/>
          <p:cNvSpPr>
            <a:spLocks noEditPoints="1"/>
          </p:cNvSpPr>
          <p:nvPr/>
        </p:nvSpPr>
        <p:spPr bwMode="auto">
          <a:xfrm>
            <a:off x="6223628" y="3055942"/>
            <a:ext cx="263526" cy="263526"/>
          </a:xfrm>
          <a:custGeom>
            <a:avLst/>
            <a:gdLst>
              <a:gd name="T0" fmla="*/ 28 w 67"/>
              <a:gd name="T1" fmla="*/ 66 h 67"/>
              <a:gd name="T2" fmla="*/ 22 w 67"/>
              <a:gd name="T3" fmla="*/ 57 h 67"/>
              <a:gd name="T4" fmla="*/ 9 w 67"/>
              <a:gd name="T5" fmla="*/ 57 h 67"/>
              <a:gd name="T6" fmla="*/ 9 w 67"/>
              <a:gd name="T7" fmla="*/ 42 h 67"/>
              <a:gd name="T8" fmla="*/ 0 w 67"/>
              <a:gd name="T9" fmla="*/ 33 h 67"/>
              <a:gd name="T10" fmla="*/ 7 w 67"/>
              <a:gd name="T11" fmla="*/ 22 h 67"/>
              <a:gd name="T12" fmla="*/ 9 w 67"/>
              <a:gd name="T13" fmla="*/ 19 h 67"/>
              <a:gd name="T14" fmla="*/ 14 w 67"/>
              <a:gd name="T15" fmla="*/ 6 h 67"/>
              <a:gd name="T16" fmla="*/ 26 w 67"/>
              <a:gd name="T17" fmla="*/ 9 h 67"/>
              <a:gd name="T18" fmla="*/ 33 w 67"/>
              <a:gd name="T19" fmla="*/ 0 h 67"/>
              <a:gd name="T20" fmla="*/ 44 w 67"/>
              <a:gd name="T21" fmla="*/ 10 h 67"/>
              <a:gd name="T22" fmla="*/ 57 w 67"/>
              <a:gd name="T23" fmla="*/ 10 h 67"/>
              <a:gd name="T24" fmla="*/ 59 w 67"/>
              <a:gd name="T25" fmla="*/ 23 h 67"/>
              <a:gd name="T26" fmla="*/ 61 w 67"/>
              <a:gd name="T27" fmla="*/ 27 h 67"/>
              <a:gd name="T28" fmla="*/ 60 w 67"/>
              <a:gd name="T29" fmla="*/ 44 h 67"/>
              <a:gd name="T30" fmla="*/ 56 w 67"/>
              <a:gd name="T31" fmla="*/ 44 h 67"/>
              <a:gd name="T32" fmla="*/ 56 w 67"/>
              <a:gd name="T33" fmla="*/ 57 h 67"/>
              <a:gd name="T34" fmla="*/ 42 w 67"/>
              <a:gd name="T35" fmla="*/ 58 h 67"/>
              <a:gd name="T36" fmla="*/ 33 w 67"/>
              <a:gd name="T37" fmla="*/ 67 h 67"/>
              <a:gd name="T38" fmla="*/ 25 w 67"/>
              <a:gd name="T39" fmla="*/ 54 h 67"/>
              <a:gd name="T40" fmla="*/ 27 w 67"/>
              <a:gd name="T41" fmla="*/ 61 h 67"/>
              <a:gd name="T42" fmla="*/ 33 w 67"/>
              <a:gd name="T43" fmla="*/ 65 h 67"/>
              <a:gd name="T44" fmla="*/ 36 w 67"/>
              <a:gd name="T45" fmla="*/ 55 h 67"/>
              <a:gd name="T46" fmla="*/ 43 w 67"/>
              <a:gd name="T47" fmla="*/ 53 h 67"/>
              <a:gd name="T48" fmla="*/ 54 w 67"/>
              <a:gd name="T49" fmla="*/ 54 h 67"/>
              <a:gd name="T50" fmla="*/ 51 w 67"/>
              <a:gd name="T51" fmla="*/ 45 h 67"/>
              <a:gd name="T52" fmla="*/ 59 w 67"/>
              <a:gd name="T53" fmla="*/ 40 h 67"/>
              <a:gd name="T54" fmla="*/ 62 w 67"/>
              <a:gd name="T55" fmla="*/ 33 h 67"/>
              <a:gd name="T56" fmla="*/ 54 w 67"/>
              <a:gd name="T57" fmla="*/ 29 h 67"/>
              <a:gd name="T58" fmla="*/ 57 w 67"/>
              <a:gd name="T59" fmla="*/ 20 h 67"/>
              <a:gd name="T60" fmla="*/ 54 w 67"/>
              <a:gd name="T61" fmla="*/ 13 h 67"/>
              <a:gd name="T62" fmla="*/ 45 w 67"/>
              <a:gd name="T63" fmla="*/ 15 h 67"/>
              <a:gd name="T64" fmla="*/ 40 w 67"/>
              <a:gd name="T65" fmla="*/ 7 h 67"/>
              <a:gd name="T66" fmla="*/ 33 w 67"/>
              <a:gd name="T67" fmla="*/ 4 h 67"/>
              <a:gd name="T68" fmla="*/ 29 w 67"/>
              <a:gd name="T69" fmla="*/ 12 h 67"/>
              <a:gd name="T70" fmla="*/ 19 w 67"/>
              <a:gd name="T71" fmla="*/ 10 h 67"/>
              <a:gd name="T72" fmla="*/ 12 w 67"/>
              <a:gd name="T73" fmla="*/ 14 h 67"/>
              <a:gd name="T74" fmla="*/ 15 w 67"/>
              <a:gd name="T75" fmla="*/ 21 h 67"/>
              <a:gd name="T76" fmla="*/ 7 w 67"/>
              <a:gd name="T77" fmla="*/ 26 h 67"/>
              <a:gd name="T78" fmla="*/ 6 w 67"/>
              <a:gd name="T79" fmla="*/ 36 h 67"/>
              <a:gd name="T80" fmla="*/ 13 w 67"/>
              <a:gd name="T81" fmla="*/ 42 h 67"/>
              <a:gd name="T82" fmla="*/ 9 w 67"/>
              <a:gd name="T83" fmla="*/ 50 h 67"/>
              <a:gd name="T84" fmla="*/ 20 w 67"/>
              <a:gd name="T85" fmla="*/ 51 h 67"/>
              <a:gd name="T86" fmla="*/ 19 w 67"/>
              <a:gd name="T87" fmla="*/ 32 h 67"/>
              <a:gd name="T88" fmla="*/ 43 w 67"/>
              <a:gd name="T89" fmla="*/ 25 h 67"/>
              <a:gd name="T90" fmla="*/ 33 w 67"/>
              <a:gd name="T91" fmla="*/ 24 h 67"/>
              <a:gd name="T92" fmla="*/ 25 w 67"/>
              <a:gd name="T93" fmla="*/ 40 h 67"/>
              <a:gd name="T94" fmla="*/ 33 w 67"/>
              <a:gd name="T95"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67">
                <a:moveTo>
                  <a:pt x="33" y="67"/>
                </a:moveTo>
                <a:cubicBezTo>
                  <a:pt x="33" y="67"/>
                  <a:pt x="33" y="67"/>
                  <a:pt x="33" y="67"/>
                </a:cubicBezTo>
                <a:cubicBezTo>
                  <a:pt x="28" y="66"/>
                  <a:pt x="28" y="66"/>
                  <a:pt x="28" y="66"/>
                </a:cubicBezTo>
                <a:cubicBezTo>
                  <a:pt x="26" y="66"/>
                  <a:pt x="25" y="65"/>
                  <a:pt x="24" y="64"/>
                </a:cubicBezTo>
                <a:cubicBezTo>
                  <a:pt x="23" y="63"/>
                  <a:pt x="22" y="61"/>
                  <a:pt x="22" y="59"/>
                </a:cubicBezTo>
                <a:cubicBezTo>
                  <a:pt x="22" y="57"/>
                  <a:pt x="22" y="57"/>
                  <a:pt x="22" y="57"/>
                </a:cubicBezTo>
                <a:cubicBezTo>
                  <a:pt x="22" y="57"/>
                  <a:pt x="21" y="56"/>
                  <a:pt x="20" y="56"/>
                </a:cubicBezTo>
                <a:cubicBezTo>
                  <a:pt x="18" y="57"/>
                  <a:pt x="18" y="57"/>
                  <a:pt x="18" y="57"/>
                </a:cubicBezTo>
                <a:cubicBezTo>
                  <a:pt x="16" y="60"/>
                  <a:pt x="12" y="59"/>
                  <a:pt x="9" y="57"/>
                </a:cubicBezTo>
                <a:cubicBezTo>
                  <a:pt x="6" y="53"/>
                  <a:pt x="6" y="53"/>
                  <a:pt x="6" y="53"/>
                </a:cubicBezTo>
                <a:cubicBezTo>
                  <a:pt x="4" y="50"/>
                  <a:pt x="4" y="46"/>
                  <a:pt x="7" y="44"/>
                </a:cubicBezTo>
                <a:cubicBezTo>
                  <a:pt x="9" y="42"/>
                  <a:pt x="9" y="42"/>
                  <a:pt x="9" y="42"/>
                </a:cubicBezTo>
                <a:cubicBezTo>
                  <a:pt x="8" y="42"/>
                  <a:pt x="8" y="41"/>
                  <a:pt x="8" y="40"/>
                </a:cubicBezTo>
                <a:cubicBezTo>
                  <a:pt x="6" y="40"/>
                  <a:pt x="6" y="40"/>
                  <a:pt x="6" y="40"/>
                </a:cubicBezTo>
                <a:cubicBezTo>
                  <a:pt x="2" y="40"/>
                  <a:pt x="0" y="37"/>
                  <a:pt x="0" y="33"/>
                </a:cubicBezTo>
                <a:cubicBezTo>
                  <a:pt x="0" y="28"/>
                  <a:pt x="0" y="28"/>
                  <a:pt x="0" y="28"/>
                </a:cubicBezTo>
                <a:cubicBezTo>
                  <a:pt x="1" y="25"/>
                  <a:pt x="3" y="22"/>
                  <a:pt x="7" y="22"/>
                </a:cubicBezTo>
                <a:cubicBezTo>
                  <a:pt x="7" y="22"/>
                  <a:pt x="7" y="22"/>
                  <a:pt x="7" y="22"/>
                </a:cubicBezTo>
                <a:cubicBezTo>
                  <a:pt x="10" y="23"/>
                  <a:pt x="10" y="23"/>
                  <a:pt x="10" y="23"/>
                </a:cubicBezTo>
                <a:cubicBezTo>
                  <a:pt x="10" y="22"/>
                  <a:pt x="10" y="21"/>
                  <a:pt x="11" y="21"/>
                </a:cubicBezTo>
                <a:cubicBezTo>
                  <a:pt x="9" y="19"/>
                  <a:pt x="9" y="19"/>
                  <a:pt x="9" y="19"/>
                </a:cubicBezTo>
                <a:cubicBezTo>
                  <a:pt x="8" y="17"/>
                  <a:pt x="7" y="16"/>
                  <a:pt x="8" y="14"/>
                </a:cubicBezTo>
                <a:cubicBezTo>
                  <a:pt x="8" y="12"/>
                  <a:pt x="9" y="11"/>
                  <a:pt x="10" y="10"/>
                </a:cubicBezTo>
                <a:cubicBezTo>
                  <a:pt x="14" y="6"/>
                  <a:pt x="14" y="6"/>
                  <a:pt x="14" y="6"/>
                </a:cubicBezTo>
                <a:cubicBezTo>
                  <a:pt x="16" y="4"/>
                  <a:pt x="20" y="5"/>
                  <a:pt x="23" y="7"/>
                </a:cubicBezTo>
                <a:cubicBezTo>
                  <a:pt x="24" y="9"/>
                  <a:pt x="24" y="9"/>
                  <a:pt x="24" y="9"/>
                </a:cubicBezTo>
                <a:cubicBezTo>
                  <a:pt x="25" y="9"/>
                  <a:pt x="26" y="9"/>
                  <a:pt x="26" y="9"/>
                </a:cubicBezTo>
                <a:cubicBezTo>
                  <a:pt x="27" y="6"/>
                  <a:pt x="27" y="6"/>
                  <a:pt x="27" y="6"/>
                </a:cubicBezTo>
                <a:cubicBezTo>
                  <a:pt x="27" y="3"/>
                  <a:pt x="30" y="0"/>
                  <a:pt x="33" y="0"/>
                </a:cubicBezTo>
                <a:cubicBezTo>
                  <a:pt x="33" y="0"/>
                  <a:pt x="33" y="0"/>
                  <a:pt x="33" y="0"/>
                </a:cubicBezTo>
                <a:cubicBezTo>
                  <a:pt x="38" y="0"/>
                  <a:pt x="38" y="0"/>
                  <a:pt x="38" y="0"/>
                </a:cubicBezTo>
                <a:cubicBezTo>
                  <a:pt x="42" y="1"/>
                  <a:pt x="44" y="4"/>
                  <a:pt x="44" y="7"/>
                </a:cubicBezTo>
                <a:cubicBezTo>
                  <a:pt x="44" y="10"/>
                  <a:pt x="44" y="10"/>
                  <a:pt x="44" y="10"/>
                </a:cubicBezTo>
                <a:cubicBezTo>
                  <a:pt x="44" y="11"/>
                  <a:pt x="45" y="11"/>
                  <a:pt x="45" y="11"/>
                </a:cubicBezTo>
                <a:cubicBezTo>
                  <a:pt x="48" y="9"/>
                  <a:pt x="48" y="9"/>
                  <a:pt x="48" y="9"/>
                </a:cubicBezTo>
                <a:cubicBezTo>
                  <a:pt x="50" y="7"/>
                  <a:pt x="55" y="7"/>
                  <a:pt x="57" y="10"/>
                </a:cubicBezTo>
                <a:cubicBezTo>
                  <a:pt x="60" y="14"/>
                  <a:pt x="60" y="14"/>
                  <a:pt x="60" y="14"/>
                </a:cubicBezTo>
                <a:cubicBezTo>
                  <a:pt x="61" y="15"/>
                  <a:pt x="62" y="17"/>
                  <a:pt x="62" y="18"/>
                </a:cubicBezTo>
                <a:cubicBezTo>
                  <a:pt x="61" y="20"/>
                  <a:pt x="61" y="22"/>
                  <a:pt x="59" y="23"/>
                </a:cubicBezTo>
                <a:cubicBezTo>
                  <a:pt x="57" y="25"/>
                  <a:pt x="57" y="25"/>
                  <a:pt x="57" y="25"/>
                </a:cubicBezTo>
                <a:cubicBezTo>
                  <a:pt x="57" y="25"/>
                  <a:pt x="57" y="26"/>
                  <a:pt x="57" y="26"/>
                </a:cubicBezTo>
                <a:cubicBezTo>
                  <a:pt x="61" y="27"/>
                  <a:pt x="61" y="27"/>
                  <a:pt x="61" y="27"/>
                </a:cubicBezTo>
                <a:cubicBezTo>
                  <a:pt x="64" y="27"/>
                  <a:pt x="67" y="30"/>
                  <a:pt x="66" y="34"/>
                </a:cubicBezTo>
                <a:cubicBezTo>
                  <a:pt x="66" y="38"/>
                  <a:pt x="66" y="38"/>
                  <a:pt x="66" y="38"/>
                </a:cubicBezTo>
                <a:cubicBezTo>
                  <a:pt x="66" y="42"/>
                  <a:pt x="63" y="44"/>
                  <a:pt x="60" y="44"/>
                </a:cubicBezTo>
                <a:cubicBezTo>
                  <a:pt x="60" y="44"/>
                  <a:pt x="60" y="44"/>
                  <a:pt x="60" y="44"/>
                </a:cubicBezTo>
                <a:cubicBezTo>
                  <a:pt x="59" y="44"/>
                  <a:pt x="59" y="44"/>
                  <a:pt x="59" y="44"/>
                </a:cubicBezTo>
                <a:cubicBezTo>
                  <a:pt x="56" y="44"/>
                  <a:pt x="56" y="44"/>
                  <a:pt x="56" y="44"/>
                </a:cubicBezTo>
                <a:cubicBezTo>
                  <a:pt x="56" y="45"/>
                  <a:pt x="56" y="45"/>
                  <a:pt x="55" y="46"/>
                </a:cubicBezTo>
                <a:cubicBezTo>
                  <a:pt x="57" y="48"/>
                  <a:pt x="57" y="48"/>
                  <a:pt x="57" y="48"/>
                </a:cubicBezTo>
                <a:cubicBezTo>
                  <a:pt x="59" y="51"/>
                  <a:pt x="59" y="55"/>
                  <a:pt x="56" y="57"/>
                </a:cubicBezTo>
                <a:cubicBezTo>
                  <a:pt x="53" y="60"/>
                  <a:pt x="53" y="60"/>
                  <a:pt x="53" y="60"/>
                </a:cubicBezTo>
                <a:cubicBezTo>
                  <a:pt x="50" y="62"/>
                  <a:pt x="46" y="62"/>
                  <a:pt x="44" y="59"/>
                </a:cubicBezTo>
                <a:cubicBezTo>
                  <a:pt x="42" y="58"/>
                  <a:pt x="42" y="58"/>
                  <a:pt x="42" y="58"/>
                </a:cubicBezTo>
                <a:cubicBezTo>
                  <a:pt x="41" y="58"/>
                  <a:pt x="41" y="58"/>
                  <a:pt x="40" y="58"/>
                </a:cubicBezTo>
                <a:cubicBezTo>
                  <a:pt x="40" y="61"/>
                  <a:pt x="40" y="61"/>
                  <a:pt x="40" y="61"/>
                </a:cubicBezTo>
                <a:cubicBezTo>
                  <a:pt x="39" y="64"/>
                  <a:pt x="37" y="67"/>
                  <a:pt x="33" y="67"/>
                </a:cubicBezTo>
                <a:close/>
                <a:moveTo>
                  <a:pt x="20" y="51"/>
                </a:moveTo>
                <a:cubicBezTo>
                  <a:pt x="21" y="52"/>
                  <a:pt x="21" y="52"/>
                  <a:pt x="21" y="52"/>
                </a:cubicBezTo>
                <a:cubicBezTo>
                  <a:pt x="22" y="53"/>
                  <a:pt x="24" y="53"/>
                  <a:pt x="25" y="54"/>
                </a:cubicBezTo>
                <a:cubicBezTo>
                  <a:pt x="27" y="54"/>
                  <a:pt x="27" y="54"/>
                  <a:pt x="27" y="54"/>
                </a:cubicBezTo>
                <a:cubicBezTo>
                  <a:pt x="26" y="60"/>
                  <a:pt x="26" y="60"/>
                  <a:pt x="26" y="60"/>
                </a:cubicBezTo>
                <a:cubicBezTo>
                  <a:pt x="26" y="60"/>
                  <a:pt x="26" y="61"/>
                  <a:pt x="27" y="61"/>
                </a:cubicBezTo>
                <a:cubicBezTo>
                  <a:pt x="27" y="62"/>
                  <a:pt x="28" y="62"/>
                  <a:pt x="28" y="62"/>
                </a:cubicBezTo>
                <a:cubicBezTo>
                  <a:pt x="33" y="63"/>
                  <a:pt x="33" y="63"/>
                  <a:pt x="33" y="63"/>
                </a:cubicBezTo>
                <a:cubicBezTo>
                  <a:pt x="33" y="65"/>
                  <a:pt x="33" y="65"/>
                  <a:pt x="33" y="65"/>
                </a:cubicBezTo>
                <a:cubicBezTo>
                  <a:pt x="33" y="63"/>
                  <a:pt x="33" y="63"/>
                  <a:pt x="33" y="63"/>
                </a:cubicBezTo>
                <a:cubicBezTo>
                  <a:pt x="35" y="63"/>
                  <a:pt x="36" y="62"/>
                  <a:pt x="36" y="60"/>
                </a:cubicBezTo>
                <a:cubicBezTo>
                  <a:pt x="36" y="55"/>
                  <a:pt x="36" y="55"/>
                  <a:pt x="36" y="55"/>
                </a:cubicBezTo>
                <a:cubicBezTo>
                  <a:pt x="38" y="55"/>
                  <a:pt x="38" y="55"/>
                  <a:pt x="38" y="55"/>
                </a:cubicBezTo>
                <a:cubicBezTo>
                  <a:pt x="39" y="54"/>
                  <a:pt x="40" y="54"/>
                  <a:pt x="42" y="53"/>
                </a:cubicBezTo>
                <a:cubicBezTo>
                  <a:pt x="43" y="53"/>
                  <a:pt x="43" y="53"/>
                  <a:pt x="43" y="53"/>
                </a:cubicBezTo>
                <a:cubicBezTo>
                  <a:pt x="47" y="57"/>
                  <a:pt x="47" y="57"/>
                  <a:pt x="47" y="57"/>
                </a:cubicBezTo>
                <a:cubicBezTo>
                  <a:pt x="48" y="58"/>
                  <a:pt x="49" y="58"/>
                  <a:pt x="50" y="57"/>
                </a:cubicBezTo>
                <a:cubicBezTo>
                  <a:pt x="54" y="54"/>
                  <a:pt x="54" y="54"/>
                  <a:pt x="54" y="54"/>
                </a:cubicBezTo>
                <a:cubicBezTo>
                  <a:pt x="55" y="53"/>
                  <a:pt x="55" y="52"/>
                  <a:pt x="54" y="51"/>
                </a:cubicBezTo>
                <a:cubicBezTo>
                  <a:pt x="50" y="46"/>
                  <a:pt x="50" y="46"/>
                  <a:pt x="50" y="46"/>
                </a:cubicBezTo>
                <a:cubicBezTo>
                  <a:pt x="51" y="45"/>
                  <a:pt x="51" y="45"/>
                  <a:pt x="51" y="45"/>
                </a:cubicBezTo>
                <a:cubicBezTo>
                  <a:pt x="52" y="44"/>
                  <a:pt x="53" y="42"/>
                  <a:pt x="53" y="41"/>
                </a:cubicBezTo>
                <a:cubicBezTo>
                  <a:pt x="54" y="40"/>
                  <a:pt x="54" y="40"/>
                  <a:pt x="54" y="40"/>
                </a:cubicBezTo>
                <a:cubicBezTo>
                  <a:pt x="59" y="40"/>
                  <a:pt x="59" y="40"/>
                  <a:pt x="59" y="40"/>
                </a:cubicBezTo>
                <a:cubicBezTo>
                  <a:pt x="59" y="40"/>
                  <a:pt x="59" y="40"/>
                  <a:pt x="59" y="40"/>
                </a:cubicBezTo>
                <a:cubicBezTo>
                  <a:pt x="61" y="40"/>
                  <a:pt x="62" y="39"/>
                  <a:pt x="62" y="38"/>
                </a:cubicBezTo>
                <a:cubicBezTo>
                  <a:pt x="62" y="33"/>
                  <a:pt x="62" y="33"/>
                  <a:pt x="62" y="33"/>
                </a:cubicBezTo>
                <a:cubicBezTo>
                  <a:pt x="62" y="32"/>
                  <a:pt x="62" y="31"/>
                  <a:pt x="60" y="31"/>
                </a:cubicBezTo>
                <a:cubicBezTo>
                  <a:pt x="54" y="30"/>
                  <a:pt x="54" y="30"/>
                  <a:pt x="54" y="30"/>
                </a:cubicBezTo>
                <a:cubicBezTo>
                  <a:pt x="54" y="29"/>
                  <a:pt x="54" y="29"/>
                  <a:pt x="54" y="29"/>
                </a:cubicBezTo>
                <a:cubicBezTo>
                  <a:pt x="54" y="28"/>
                  <a:pt x="53" y="26"/>
                  <a:pt x="53" y="25"/>
                </a:cubicBezTo>
                <a:cubicBezTo>
                  <a:pt x="52" y="24"/>
                  <a:pt x="52" y="24"/>
                  <a:pt x="52" y="24"/>
                </a:cubicBezTo>
                <a:cubicBezTo>
                  <a:pt x="57" y="20"/>
                  <a:pt x="57" y="20"/>
                  <a:pt x="57" y="20"/>
                </a:cubicBezTo>
                <a:cubicBezTo>
                  <a:pt x="57" y="19"/>
                  <a:pt x="57" y="19"/>
                  <a:pt x="58" y="18"/>
                </a:cubicBezTo>
                <a:cubicBezTo>
                  <a:pt x="58" y="17"/>
                  <a:pt x="57" y="17"/>
                  <a:pt x="57" y="16"/>
                </a:cubicBezTo>
                <a:cubicBezTo>
                  <a:pt x="54" y="13"/>
                  <a:pt x="54" y="13"/>
                  <a:pt x="54" y="13"/>
                </a:cubicBezTo>
                <a:cubicBezTo>
                  <a:pt x="53" y="12"/>
                  <a:pt x="52" y="11"/>
                  <a:pt x="50" y="12"/>
                </a:cubicBezTo>
                <a:cubicBezTo>
                  <a:pt x="46" y="16"/>
                  <a:pt x="46" y="16"/>
                  <a:pt x="46" y="16"/>
                </a:cubicBezTo>
                <a:cubicBezTo>
                  <a:pt x="45" y="15"/>
                  <a:pt x="45" y="15"/>
                  <a:pt x="45" y="15"/>
                </a:cubicBezTo>
                <a:cubicBezTo>
                  <a:pt x="43" y="15"/>
                  <a:pt x="42" y="14"/>
                  <a:pt x="41" y="14"/>
                </a:cubicBezTo>
                <a:cubicBezTo>
                  <a:pt x="40" y="13"/>
                  <a:pt x="40" y="13"/>
                  <a:pt x="40" y="13"/>
                </a:cubicBezTo>
                <a:cubicBezTo>
                  <a:pt x="40" y="7"/>
                  <a:pt x="40" y="7"/>
                  <a:pt x="40" y="7"/>
                </a:cubicBezTo>
                <a:cubicBezTo>
                  <a:pt x="40" y="6"/>
                  <a:pt x="39" y="5"/>
                  <a:pt x="38" y="4"/>
                </a:cubicBezTo>
                <a:cubicBezTo>
                  <a:pt x="33" y="4"/>
                  <a:pt x="33" y="4"/>
                  <a:pt x="33" y="4"/>
                </a:cubicBezTo>
                <a:cubicBezTo>
                  <a:pt x="33" y="4"/>
                  <a:pt x="33" y="4"/>
                  <a:pt x="33" y="4"/>
                </a:cubicBezTo>
                <a:cubicBezTo>
                  <a:pt x="32" y="4"/>
                  <a:pt x="31" y="5"/>
                  <a:pt x="31" y="6"/>
                </a:cubicBezTo>
                <a:cubicBezTo>
                  <a:pt x="30" y="12"/>
                  <a:pt x="30" y="12"/>
                  <a:pt x="30" y="12"/>
                </a:cubicBezTo>
                <a:cubicBezTo>
                  <a:pt x="29" y="12"/>
                  <a:pt x="29" y="12"/>
                  <a:pt x="29" y="12"/>
                </a:cubicBezTo>
                <a:cubicBezTo>
                  <a:pt x="27" y="13"/>
                  <a:pt x="26" y="13"/>
                  <a:pt x="25" y="14"/>
                </a:cubicBezTo>
                <a:cubicBezTo>
                  <a:pt x="23" y="14"/>
                  <a:pt x="23" y="14"/>
                  <a:pt x="23" y="14"/>
                </a:cubicBezTo>
                <a:cubicBezTo>
                  <a:pt x="19" y="10"/>
                  <a:pt x="19" y="10"/>
                  <a:pt x="19" y="10"/>
                </a:cubicBezTo>
                <a:cubicBezTo>
                  <a:pt x="19" y="9"/>
                  <a:pt x="18" y="8"/>
                  <a:pt x="16" y="9"/>
                </a:cubicBezTo>
                <a:cubicBezTo>
                  <a:pt x="12" y="13"/>
                  <a:pt x="12" y="13"/>
                  <a:pt x="12" y="13"/>
                </a:cubicBezTo>
                <a:cubicBezTo>
                  <a:pt x="12" y="13"/>
                  <a:pt x="12" y="14"/>
                  <a:pt x="12" y="14"/>
                </a:cubicBezTo>
                <a:cubicBezTo>
                  <a:pt x="12" y="15"/>
                  <a:pt x="12" y="16"/>
                  <a:pt x="12" y="16"/>
                </a:cubicBezTo>
                <a:cubicBezTo>
                  <a:pt x="16" y="20"/>
                  <a:pt x="16" y="20"/>
                  <a:pt x="16" y="20"/>
                </a:cubicBezTo>
                <a:cubicBezTo>
                  <a:pt x="15" y="21"/>
                  <a:pt x="15" y="21"/>
                  <a:pt x="15" y="21"/>
                </a:cubicBezTo>
                <a:cubicBezTo>
                  <a:pt x="14" y="23"/>
                  <a:pt x="13" y="24"/>
                  <a:pt x="13" y="25"/>
                </a:cubicBezTo>
                <a:cubicBezTo>
                  <a:pt x="12" y="27"/>
                  <a:pt x="12" y="27"/>
                  <a:pt x="12" y="27"/>
                </a:cubicBezTo>
                <a:cubicBezTo>
                  <a:pt x="7" y="26"/>
                  <a:pt x="7" y="26"/>
                  <a:pt x="7" y="26"/>
                </a:cubicBezTo>
                <a:cubicBezTo>
                  <a:pt x="5" y="26"/>
                  <a:pt x="4" y="27"/>
                  <a:pt x="4" y="28"/>
                </a:cubicBezTo>
                <a:cubicBezTo>
                  <a:pt x="4" y="33"/>
                  <a:pt x="4" y="33"/>
                  <a:pt x="4" y="33"/>
                </a:cubicBezTo>
                <a:cubicBezTo>
                  <a:pt x="4" y="35"/>
                  <a:pt x="5" y="36"/>
                  <a:pt x="6" y="36"/>
                </a:cubicBezTo>
                <a:cubicBezTo>
                  <a:pt x="11" y="36"/>
                  <a:pt x="11" y="36"/>
                  <a:pt x="11" y="36"/>
                </a:cubicBezTo>
                <a:cubicBezTo>
                  <a:pt x="11" y="38"/>
                  <a:pt x="11" y="38"/>
                  <a:pt x="11" y="38"/>
                </a:cubicBezTo>
                <a:cubicBezTo>
                  <a:pt x="12" y="39"/>
                  <a:pt x="12" y="41"/>
                  <a:pt x="13" y="42"/>
                </a:cubicBezTo>
                <a:cubicBezTo>
                  <a:pt x="13" y="44"/>
                  <a:pt x="13" y="44"/>
                  <a:pt x="13" y="44"/>
                </a:cubicBezTo>
                <a:cubicBezTo>
                  <a:pt x="10" y="47"/>
                  <a:pt x="10" y="47"/>
                  <a:pt x="10" y="47"/>
                </a:cubicBezTo>
                <a:cubicBezTo>
                  <a:pt x="9" y="48"/>
                  <a:pt x="8" y="49"/>
                  <a:pt x="9" y="50"/>
                </a:cubicBezTo>
                <a:cubicBezTo>
                  <a:pt x="12" y="54"/>
                  <a:pt x="12" y="54"/>
                  <a:pt x="12" y="54"/>
                </a:cubicBezTo>
                <a:cubicBezTo>
                  <a:pt x="13" y="55"/>
                  <a:pt x="15" y="55"/>
                  <a:pt x="16" y="54"/>
                </a:cubicBezTo>
                <a:lnTo>
                  <a:pt x="20" y="51"/>
                </a:lnTo>
                <a:close/>
                <a:moveTo>
                  <a:pt x="33" y="47"/>
                </a:moveTo>
                <a:cubicBezTo>
                  <a:pt x="29" y="47"/>
                  <a:pt x="25" y="46"/>
                  <a:pt x="22" y="43"/>
                </a:cubicBezTo>
                <a:cubicBezTo>
                  <a:pt x="20" y="40"/>
                  <a:pt x="19" y="36"/>
                  <a:pt x="19" y="32"/>
                </a:cubicBezTo>
                <a:cubicBezTo>
                  <a:pt x="19" y="29"/>
                  <a:pt x="21" y="25"/>
                  <a:pt x="24" y="23"/>
                </a:cubicBezTo>
                <a:cubicBezTo>
                  <a:pt x="26" y="21"/>
                  <a:pt x="29" y="20"/>
                  <a:pt x="33" y="20"/>
                </a:cubicBezTo>
                <a:cubicBezTo>
                  <a:pt x="37" y="20"/>
                  <a:pt x="41" y="22"/>
                  <a:pt x="43" y="25"/>
                </a:cubicBezTo>
                <a:cubicBezTo>
                  <a:pt x="48" y="31"/>
                  <a:pt x="47" y="39"/>
                  <a:pt x="42" y="44"/>
                </a:cubicBezTo>
                <a:cubicBezTo>
                  <a:pt x="39" y="46"/>
                  <a:pt x="36" y="47"/>
                  <a:pt x="33" y="47"/>
                </a:cubicBezTo>
                <a:close/>
                <a:moveTo>
                  <a:pt x="33" y="24"/>
                </a:moveTo>
                <a:cubicBezTo>
                  <a:pt x="30" y="24"/>
                  <a:pt x="28" y="25"/>
                  <a:pt x="26" y="26"/>
                </a:cubicBezTo>
                <a:cubicBezTo>
                  <a:pt x="24" y="28"/>
                  <a:pt x="23" y="30"/>
                  <a:pt x="23" y="33"/>
                </a:cubicBezTo>
                <a:cubicBezTo>
                  <a:pt x="23" y="35"/>
                  <a:pt x="24" y="38"/>
                  <a:pt x="25" y="40"/>
                </a:cubicBezTo>
                <a:cubicBezTo>
                  <a:pt x="29" y="44"/>
                  <a:pt x="35" y="44"/>
                  <a:pt x="39" y="41"/>
                </a:cubicBezTo>
                <a:cubicBezTo>
                  <a:pt x="43" y="38"/>
                  <a:pt x="44" y="31"/>
                  <a:pt x="40" y="27"/>
                </a:cubicBezTo>
                <a:cubicBezTo>
                  <a:pt x="38" y="25"/>
                  <a:pt x="36" y="24"/>
                  <a:pt x="33" y="24"/>
                </a:cubicBezTo>
                <a:close/>
              </a:path>
            </a:pathLst>
          </a:custGeom>
          <a:solidFill>
            <a:srgbClr val="00A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418"/>
          <p:cNvSpPr/>
          <p:nvPr/>
        </p:nvSpPr>
        <p:spPr bwMode="auto">
          <a:xfrm>
            <a:off x="5195084" y="2218209"/>
            <a:ext cx="190500" cy="288925"/>
          </a:xfrm>
          <a:custGeom>
            <a:avLst/>
            <a:gdLst>
              <a:gd name="T0" fmla="*/ 35 w 48"/>
              <a:gd name="T1" fmla="*/ 5 h 74"/>
              <a:gd name="T2" fmla="*/ 33 w 48"/>
              <a:gd name="T3" fmla="*/ 11 h 74"/>
              <a:gd name="T4" fmla="*/ 30 w 48"/>
              <a:gd name="T5" fmla="*/ 14 h 74"/>
              <a:gd name="T6" fmla="*/ 45 w 48"/>
              <a:gd name="T7" fmla="*/ 29 h 74"/>
              <a:gd name="T8" fmla="*/ 45 w 48"/>
              <a:gd name="T9" fmla="*/ 31 h 74"/>
              <a:gd name="T10" fmla="*/ 43 w 48"/>
              <a:gd name="T11" fmla="*/ 31 h 74"/>
              <a:gd name="T12" fmla="*/ 27 w 48"/>
              <a:gd name="T13" fmla="*/ 15 h 74"/>
              <a:gd name="T14" fmla="*/ 27 w 48"/>
              <a:gd name="T15" fmla="*/ 13 h 74"/>
              <a:gd name="T16" fmla="*/ 31 w 48"/>
              <a:gd name="T17" fmla="*/ 9 h 74"/>
              <a:gd name="T18" fmla="*/ 32 w 48"/>
              <a:gd name="T19" fmla="*/ 6 h 74"/>
              <a:gd name="T20" fmla="*/ 29 w 48"/>
              <a:gd name="T21" fmla="*/ 4 h 74"/>
              <a:gd name="T22" fmla="*/ 10 w 48"/>
              <a:gd name="T23" fmla="*/ 3 h 74"/>
              <a:gd name="T24" fmla="*/ 5 w 48"/>
              <a:gd name="T25" fmla="*/ 4 h 74"/>
              <a:gd name="T26" fmla="*/ 3 w 48"/>
              <a:gd name="T27" fmla="*/ 9 h 74"/>
              <a:gd name="T28" fmla="*/ 5 w 48"/>
              <a:gd name="T29" fmla="*/ 29 h 74"/>
              <a:gd name="T30" fmla="*/ 7 w 48"/>
              <a:gd name="T31" fmla="*/ 32 h 74"/>
              <a:gd name="T32" fmla="*/ 10 w 48"/>
              <a:gd name="T33" fmla="*/ 30 h 74"/>
              <a:gd name="T34" fmla="*/ 14 w 48"/>
              <a:gd name="T35" fmla="*/ 27 h 74"/>
              <a:gd name="T36" fmla="*/ 16 w 48"/>
              <a:gd name="T37" fmla="*/ 27 h 74"/>
              <a:gd name="T38" fmla="*/ 31 w 48"/>
              <a:gd name="T39" fmla="*/ 42 h 74"/>
              <a:gd name="T40" fmla="*/ 31 w 48"/>
              <a:gd name="T41" fmla="*/ 42 h 74"/>
              <a:gd name="T42" fmla="*/ 33 w 48"/>
              <a:gd name="T43" fmla="*/ 44 h 74"/>
              <a:gd name="T44" fmla="*/ 36 w 48"/>
              <a:gd name="T45" fmla="*/ 41 h 74"/>
              <a:gd name="T46" fmla="*/ 42 w 48"/>
              <a:gd name="T47" fmla="*/ 39 h 74"/>
              <a:gd name="T48" fmla="*/ 46 w 48"/>
              <a:gd name="T49" fmla="*/ 45 h 74"/>
              <a:gd name="T50" fmla="*/ 47 w 48"/>
              <a:gd name="T51" fmla="*/ 64 h 74"/>
              <a:gd name="T52" fmla="*/ 45 w 48"/>
              <a:gd name="T53" fmla="*/ 71 h 74"/>
              <a:gd name="T54" fmla="*/ 45 w 48"/>
              <a:gd name="T55" fmla="*/ 71 h 74"/>
              <a:gd name="T56" fmla="*/ 38 w 48"/>
              <a:gd name="T57" fmla="*/ 74 h 74"/>
              <a:gd name="T58" fmla="*/ 19 w 48"/>
              <a:gd name="T59" fmla="*/ 72 h 74"/>
              <a:gd name="T60" fmla="*/ 13 w 48"/>
              <a:gd name="T61" fmla="*/ 68 h 74"/>
              <a:gd name="T62" fmla="*/ 15 w 48"/>
              <a:gd name="T63" fmla="*/ 62 h 74"/>
              <a:gd name="T64" fmla="*/ 18 w 48"/>
              <a:gd name="T65" fmla="*/ 60 h 74"/>
              <a:gd name="T66" fmla="*/ 3 w 48"/>
              <a:gd name="T67" fmla="*/ 45 h 74"/>
              <a:gd name="T68" fmla="*/ 3 w 48"/>
              <a:gd name="T69" fmla="*/ 43 h 74"/>
              <a:gd name="T70" fmla="*/ 5 w 48"/>
              <a:gd name="T71" fmla="*/ 43 h 74"/>
              <a:gd name="T72" fmla="*/ 21 w 48"/>
              <a:gd name="T73" fmla="*/ 59 h 74"/>
              <a:gd name="T74" fmla="*/ 21 w 48"/>
              <a:gd name="T75" fmla="*/ 61 h 74"/>
              <a:gd name="T76" fmla="*/ 17 w 48"/>
              <a:gd name="T77" fmla="*/ 64 h 74"/>
              <a:gd name="T78" fmla="*/ 16 w 48"/>
              <a:gd name="T79" fmla="*/ 68 h 74"/>
              <a:gd name="T80" fmla="*/ 19 w 48"/>
              <a:gd name="T81" fmla="*/ 69 h 74"/>
              <a:gd name="T82" fmla="*/ 38 w 48"/>
              <a:gd name="T83" fmla="*/ 71 h 74"/>
              <a:gd name="T84" fmla="*/ 43 w 48"/>
              <a:gd name="T85" fmla="*/ 69 h 74"/>
              <a:gd name="T86" fmla="*/ 45 w 48"/>
              <a:gd name="T87" fmla="*/ 65 h 74"/>
              <a:gd name="T88" fmla="*/ 43 w 48"/>
              <a:gd name="T89" fmla="*/ 45 h 74"/>
              <a:gd name="T90" fmla="*/ 41 w 48"/>
              <a:gd name="T91" fmla="*/ 42 h 74"/>
              <a:gd name="T92" fmla="*/ 38 w 48"/>
              <a:gd name="T93" fmla="*/ 43 h 74"/>
              <a:gd name="T94" fmla="*/ 34 w 48"/>
              <a:gd name="T95" fmla="*/ 47 h 74"/>
              <a:gd name="T96" fmla="*/ 32 w 48"/>
              <a:gd name="T97" fmla="*/ 47 h 74"/>
              <a:gd name="T98" fmla="*/ 17 w 48"/>
              <a:gd name="T99" fmla="*/ 31 h 74"/>
              <a:gd name="T100" fmla="*/ 16 w 48"/>
              <a:gd name="T101" fmla="*/ 31 h 74"/>
              <a:gd name="T102" fmla="*/ 15 w 48"/>
              <a:gd name="T103" fmla="*/ 29 h 74"/>
              <a:gd name="T104" fmla="*/ 12 w 48"/>
              <a:gd name="T105" fmla="*/ 32 h 74"/>
              <a:gd name="T106" fmla="*/ 6 w 48"/>
              <a:gd name="T107" fmla="*/ 34 h 74"/>
              <a:gd name="T108" fmla="*/ 2 w 48"/>
              <a:gd name="T109" fmla="*/ 29 h 74"/>
              <a:gd name="T110" fmla="*/ 0 w 48"/>
              <a:gd name="T111" fmla="*/ 9 h 74"/>
              <a:gd name="T112" fmla="*/ 3 w 48"/>
              <a:gd name="T113" fmla="*/ 2 h 74"/>
              <a:gd name="T114" fmla="*/ 3 w 48"/>
              <a:gd name="T115" fmla="*/ 2 h 74"/>
              <a:gd name="T116" fmla="*/ 10 w 48"/>
              <a:gd name="T117" fmla="*/ 0 h 74"/>
              <a:gd name="T118" fmla="*/ 29 w 48"/>
              <a:gd name="T119" fmla="*/ 2 h 74"/>
              <a:gd name="T120" fmla="*/ 35 w 48"/>
              <a:gd name="T121"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74">
                <a:moveTo>
                  <a:pt x="35" y="5"/>
                </a:moveTo>
                <a:cubicBezTo>
                  <a:pt x="35" y="6"/>
                  <a:pt x="36" y="8"/>
                  <a:pt x="33" y="11"/>
                </a:cubicBezTo>
                <a:cubicBezTo>
                  <a:pt x="30" y="14"/>
                  <a:pt x="30" y="14"/>
                  <a:pt x="30" y="14"/>
                </a:cubicBezTo>
                <a:cubicBezTo>
                  <a:pt x="45" y="29"/>
                  <a:pt x="45" y="29"/>
                  <a:pt x="45" y="29"/>
                </a:cubicBezTo>
                <a:cubicBezTo>
                  <a:pt x="45" y="29"/>
                  <a:pt x="45" y="30"/>
                  <a:pt x="45" y="31"/>
                </a:cubicBezTo>
                <a:cubicBezTo>
                  <a:pt x="44" y="31"/>
                  <a:pt x="44" y="31"/>
                  <a:pt x="43" y="31"/>
                </a:cubicBezTo>
                <a:cubicBezTo>
                  <a:pt x="27" y="15"/>
                  <a:pt x="27" y="15"/>
                  <a:pt x="27" y="15"/>
                </a:cubicBezTo>
                <a:cubicBezTo>
                  <a:pt x="27" y="15"/>
                  <a:pt x="27" y="14"/>
                  <a:pt x="27" y="13"/>
                </a:cubicBezTo>
                <a:cubicBezTo>
                  <a:pt x="31" y="9"/>
                  <a:pt x="31" y="9"/>
                  <a:pt x="31" y="9"/>
                </a:cubicBezTo>
                <a:cubicBezTo>
                  <a:pt x="32" y="8"/>
                  <a:pt x="33" y="7"/>
                  <a:pt x="32" y="6"/>
                </a:cubicBezTo>
                <a:cubicBezTo>
                  <a:pt x="32" y="5"/>
                  <a:pt x="31" y="5"/>
                  <a:pt x="29" y="4"/>
                </a:cubicBezTo>
                <a:cubicBezTo>
                  <a:pt x="10" y="3"/>
                  <a:pt x="10" y="3"/>
                  <a:pt x="10" y="3"/>
                </a:cubicBezTo>
                <a:cubicBezTo>
                  <a:pt x="8" y="2"/>
                  <a:pt x="6" y="3"/>
                  <a:pt x="5" y="4"/>
                </a:cubicBezTo>
                <a:cubicBezTo>
                  <a:pt x="4" y="5"/>
                  <a:pt x="3" y="7"/>
                  <a:pt x="3" y="9"/>
                </a:cubicBezTo>
                <a:cubicBezTo>
                  <a:pt x="5" y="29"/>
                  <a:pt x="5" y="29"/>
                  <a:pt x="5" y="29"/>
                </a:cubicBezTo>
                <a:cubicBezTo>
                  <a:pt x="5" y="30"/>
                  <a:pt x="6" y="32"/>
                  <a:pt x="7" y="32"/>
                </a:cubicBezTo>
                <a:cubicBezTo>
                  <a:pt x="7" y="32"/>
                  <a:pt x="9" y="32"/>
                  <a:pt x="10" y="30"/>
                </a:cubicBezTo>
                <a:cubicBezTo>
                  <a:pt x="14" y="27"/>
                  <a:pt x="14" y="27"/>
                  <a:pt x="14" y="27"/>
                </a:cubicBezTo>
                <a:cubicBezTo>
                  <a:pt x="14" y="26"/>
                  <a:pt x="15" y="26"/>
                  <a:pt x="16" y="27"/>
                </a:cubicBezTo>
                <a:cubicBezTo>
                  <a:pt x="31" y="42"/>
                  <a:pt x="31" y="42"/>
                  <a:pt x="31" y="42"/>
                </a:cubicBezTo>
                <a:cubicBezTo>
                  <a:pt x="31" y="42"/>
                  <a:pt x="31" y="42"/>
                  <a:pt x="31" y="42"/>
                </a:cubicBezTo>
                <a:cubicBezTo>
                  <a:pt x="33" y="44"/>
                  <a:pt x="33" y="44"/>
                  <a:pt x="33" y="44"/>
                </a:cubicBezTo>
                <a:cubicBezTo>
                  <a:pt x="36" y="41"/>
                  <a:pt x="36" y="41"/>
                  <a:pt x="36" y="41"/>
                </a:cubicBezTo>
                <a:cubicBezTo>
                  <a:pt x="39" y="39"/>
                  <a:pt x="41" y="39"/>
                  <a:pt x="42" y="39"/>
                </a:cubicBezTo>
                <a:cubicBezTo>
                  <a:pt x="43" y="40"/>
                  <a:pt x="45" y="41"/>
                  <a:pt x="46" y="45"/>
                </a:cubicBezTo>
                <a:cubicBezTo>
                  <a:pt x="47" y="64"/>
                  <a:pt x="47" y="64"/>
                  <a:pt x="47" y="64"/>
                </a:cubicBezTo>
                <a:cubicBezTo>
                  <a:pt x="48" y="67"/>
                  <a:pt x="47" y="70"/>
                  <a:pt x="45" y="71"/>
                </a:cubicBezTo>
                <a:cubicBezTo>
                  <a:pt x="45" y="71"/>
                  <a:pt x="45" y="71"/>
                  <a:pt x="45" y="71"/>
                </a:cubicBezTo>
                <a:cubicBezTo>
                  <a:pt x="43" y="73"/>
                  <a:pt x="41" y="74"/>
                  <a:pt x="38" y="74"/>
                </a:cubicBezTo>
                <a:cubicBezTo>
                  <a:pt x="19" y="72"/>
                  <a:pt x="19" y="72"/>
                  <a:pt x="19" y="72"/>
                </a:cubicBezTo>
                <a:cubicBezTo>
                  <a:pt x="15" y="71"/>
                  <a:pt x="13" y="70"/>
                  <a:pt x="13" y="68"/>
                </a:cubicBezTo>
                <a:cubicBezTo>
                  <a:pt x="13" y="67"/>
                  <a:pt x="12" y="65"/>
                  <a:pt x="15" y="62"/>
                </a:cubicBezTo>
                <a:cubicBezTo>
                  <a:pt x="18" y="60"/>
                  <a:pt x="18" y="60"/>
                  <a:pt x="18" y="60"/>
                </a:cubicBezTo>
                <a:cubicBezTo>
                  <a:pt x="3" y="45"/>
                  <a:pt x="3" y="45"/>
                  <a:pt x="3" y="45"/>
                </a:cubicBezTo>
                <a:cubicBezTo>
                  <a:pt x="3" y="44"/>
                  <a:pt x="3" y="43"/>
                  <a:pt x="3" y="43"/>
                </a:cubicBezTo>
                <a:cubicBezTo>
                  <a:pt x="4" y="42"/>
                  <a:pt x="4" y="42"/>
                  <a:pt x="5" y="43"/>
                </a:cubicBezTo>
                <a:cubicBezTo>
                  <a:pt x="21" y="59"/>
                  <a:pt x="21" y="59"/>
                  <a:pt x="21" y="59"/>
                </a:cubicBezTo>
                <a:cubicBezTo>
                  <a:pt x="21" y="59"/>
                  <a:pt x="21" y="60"/>
                  <a:pt x="21" y="61"/>
                </a:cubicBezTo>
                <a:cubicBezTo>
                  <a:pt x="17" y="64"/>
                  <a:pt x="17" y="64"/>
                  <a:pt x="17" y="64"/>
                </a:cubicBezTo>
                <a:cubicBezTo>
                  <a:pt x="16" y="66"/>
                  <a:pt x="15" y="67"/>
                  <a:pt x="16" y="68"/>
                </a:cubicBezTo>
                <a:cubicBezTo>
                  <a:pt x="16" y="68"/>
                  <a:pt x="17" y="69"/>
                  <a:pt x="19" y="69"/>
                </a:cubicBezTo>
                <a:cubicBezTo>
                  <a:pt x="38" y="71"/>
                  <a:pt x="38" y="71"/>
                  <a:pt x="38" y="71"/>
                </a:cubicBezTo>
                <a:cubicBezTo>
                  <a:pt x="40" y="71"/>
                  <a:pt x="42" y="71"/>
                  <a:pt x="43" y="69"/>
                </a:cubicBezTo>
                <a:cubicBezTo>
                  <a:pt x="44" y="68"/>
                  <a:pt x="45" y="66"/>
                  <a:pt x="45" y="65"/>
                </a:cubicBezTo>
                <a:cubicBezTo>
                  <a:pt x="43" y="45"/>
                  <a:pt x="43" y="45"/>
                  <a:pt x="43" y="45"/>
                </a:cubicBezTo>
                <a:cubicBezTo>
                  <a:pt x="43" y="43"/>
                  <a:pt x="42" y="42"/>
                  <a:pt x="41" y="42"/>
                </a:cubicBezTo>
                <a:cubicBezTo>
                  <a:pt x="40" y="41"/>
                  <a:pt x="39" y="42"/>
                  <a:pt x="38" y="43"/>
                </a:cubicBezTo>
                <a:cubicBezTo>
                  <a:pt x="34" y="47"/>
                  <a:pt x="34" y="47"/>
                  <a:pt x="34" y="47"/>
                </a:cubicBezTo>
                <a:cubicBezTo>
                  <a:pt x="34" y="48"/>
                  <a:pt x="33" y="48"/>
                  <a:pt x="32" y="47"/>
                </a:cubicBezTo>
                <a:cubicBezTo>
                  <a:pt x="17" y="31"/>
                  <a:pt x="17" y="31"/>
                  <a:pt x="17" y="31"/>
                </a:cubicBezTo>
                <a:cubicBezTo>
                  <a:pt x="16" y="31"/>
                  <a:pt x="16" y="31"/>
                  <a:pt x="16" y="31"/>
                </a:cubicBezTo>
                <a:cubicBezTo>
                  <a:pt x="15" y="29"/>
                  <a:pt x="15" y="29"/>
                  <a:pt x="15" y="29"/>
                </a:cubicBezTo>
                <a:cubicBezTo>
                  <a:pt x="12" y="32"/>
                  <a:pt x="12" y="32"/>
                  <a:pt x="12" y="32"/>
                </a:cubicBezTo>
                <a:cubicBezTo>
                  <a:pt x="9" y="35"/>
                  <a:pt x="7" y="35"/>
                  <a:pt x="6" y="34"/>
                </a:cubicBezTo>
                <a:cubicBezTo>
                  <a:pt x="5" y="34"/>
                  <a:pt x="3" y="33"/>
                  <a:pt x="2" y="29"/>
                </a:cubicBezTo>
                <a:cubicBezTo>
                  <a:pt x="0" y="9"/>
                  <a:pt x="0" y="9"/>
                  <a:pt x="0" y="9"/>
                </a:cubicBezTo>
                <a:cubicBezTo>
                  <a:pt x="0" y="7"/>
                  <a:pt x="1" y="4"/>
                  <a:pt x="3" y="2"/>
                </a:cubicBezTo>
                <a:cubicBezTo>
                  <a:pt x="3" y="2"/>
                  <a:pt x="3" y="2"/>
                  <a:pt x="3" y="2"/>
                </a:cubicBezTo>
                <a:cubicBezTo>
                  <a:pt x="5" y="0"/>
                  <a:pt x="7" y="0"/>
                  <a:pt x="10" y="0"/>
                </a:cubicBezTo>
                <a:cubicBezTo>
                  <a:pt x="29" y="2"/>
                  <a:pt x="29" y="2"/>
                  <a:pt x="29" y="2"/>
                </a:cubicBezTo>
                <a:cubicBezTo>
                  <a:pt x="33" y="2"/>
                  <a:pt x="35" y="4"/>
                  <a:pt x="35" y="5"/>
                </a:cubicBezTo>
                <a:close/>
              </a:path>
            </a:pathLst>
          </a:custGeom>
          <a:solidFill>
            <a:srgbClr val="EA7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92" name="组合 491"/>
          <p:cNvGrpSpPr/>
          <p:nvPr/>
        </p:nvGrpSpPr>
        <p:grpSpPr>
          <a:xfrm>
            <a:off x="7519929" y="3984505"/>
            <a:ext cx="4450004" cy="1238207"/>
            <a:chOff x="6870214" y="2537593"/>
            <a:chExt cx="4450004" cy="1238207"/>
          </a:xfrm>
        </p:grpSpPr>
        <p:sp>
          <p:nvSpPr>
            <p:cNvPr id="493" name="文本框 492"/>
            <p:cNvSpPr txBox="1"/>
            <p:nvPr/>
          </p:nvSpPr>
          <p:spPr>
            <a:xfrm>
              <a:off x="6870214" y="2537593"/>
              <a:ext cx="4450004" cy="523220"/>
            </a:xfrm>
            <a:prstGeom prst="rect">
              <a:avLst/>
            </a:prstGeom>
            <a:noFill/>
          </p:spPr>
          <p:txBody>
            <a:bodyPr wrap="square" rtlCol="0">
              <a:spAutoFit/>
            </a:bodyPr>
            <a:lstStyle/>
            <a:p>
              <a:r>
                <a:rPr lang="zh-CN" altLang="en-US" sz="28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28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cxnSp>
          <p:nvCxnSpPr>
            <p:cNvPr id="494" name="直接连接符 493"/>
            <p:cNvCxnSpPr/>
            <p:nvPr/>
          </p:nvCxnSpPr>
          <p:spPr>
            <a:xfrm>
              <a:off x="6982298" y="3037197"/>
              <a:ext cx="2122479"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95" name="文本框 494"/>
            <p:cNvSpPr txBox="1"/>
            <p:nvPr/>
          </p:nvSpPr>
          <p:spPr>
            <a:xfrm>
              <a:off x="6875947" y="3038565"/>
              <a:ext cx="2951259" cy="737235"/>
            </a:xfrm>
            <a:prstGeom prst="rect">
              <a:avLst/>
            </a:prstGeom>
            <a:noFill/>
          </p:spPr>
          <p:txBody>
            <a:bodyPr wrap="square" rtlCol="0">
              <a:spAutoFit/>
            </a:bodyPr>
            <a:lstStyle/>
            <a:p>
              <a:pPr algn="just"/>
              <a:r>
                <a:rPr lang="zh-CN" altLang="en-US" sz="14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r>
                <a:rPr sz="14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sz="14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7096484" y="4461342"/>
            <a:ext cx="1219603" cy="1219603"/>
            <a:chOff x="6936464" y="4628982"/>
            <a:chExt cx="1219603" cy="1219603"/>
          </a:xfrm>
        </p:grpSpPr>
        <p:sp>
          <p:nvSpPr>
            <p:cNvPr id="11" name="泪滴形 10"/>
            <p:cNvSpPr/>
            <p:nvPr/>
          </p:nvSpPr>
          <p:spPr>
            <a:xfrm flipH="1">
              <a:off x="6936464" y="4628982"/>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5875">
              <a:gradFill flip="none" rotWithShape="1">
                <a:gsLst>
                  <a:gs pos="0">
                    <a:schemeClr val="bg1"/>
                  </a:gs>
                  <a:gs pos="100000">
                    <a:schemeClr val="bg1">
                      <a:lumMod val="85000"/>
                    </a:schemeClr>
                  </a:gs>
                </a:gsLst>
                <a:lin ang="8100000" scaled="0"/>
                <a:tileRect/>
              </a:gradFill>
            </a:ln>
            <a:effectLst>
              <a:outerShdw blurRad="279400" dist="1270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泪滴形 19"/>
            <p:cNvSpPr/>
            <p:nvPr/>
          </p:nvSpPr>
          <p:spPr>
            <a:xfrm flipH="1">
              <a:off x="7087222" y="4779740"/>
              <a:ext cx="918086" cy="918086"/>
            </a:xfrm>
            <a:prstGeom prst="teardrop">
              <a:avLst/>
            </a:prstGeom>
            <a:solidFill>
              <a:srgbClr val="663A77"/>
            </a:solidFill>
            <a:ln w="15875">
              <a:gradFill flip="none" rotWithShape="1">
                <a:gsLst>
                  <a:gs pos="100000">
                    <a:schemeClr val="bg1"/>
                  </a:gs>
                  <a:gs pos="0">
                    <a:schemeClr val="bg1">
                      <a:lumMod val="75000"/>
                    </a:schemeClr>
                  </a:gs>
                </a:gsLst>
                <a:lin ang="8100000" scaled="0"/>
                <a:tileRect/>
              </a:gradFill>
            </a:ln>
            <a:effectLst>
              <a:innerShdw blurRad="88900" dist="381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环形旋转递进关系图表</a:t>
            </a:r>
            <a:endParaRPr lang="zh-CN" altLang="en-US" dirty="0"/>
          </a:p>
        </p:txBody>
      </p:sp>
      <p:sp>
        <p:nvSpPr>
          <p:cNvPr id="5" name="椭圆 4"/>
          <p:cNvSpPr/>
          <p:nvPr/>
        </p:nvSpPr>
        <p:spPr>
          <a:xfrm>
            <a:off x="4035933" y="1420903"/>
            <a:ext cx="3781142" cy="3781143"/>
          </a:xfrm>
          <a:prstGeom prst="ellipse">
            <a:avLst/>
          </a:prstGeom>
          <a:gradFill flip="none" rotWithShape="1">
            <a:gsLst>
              <a:gs pos="0">
                <a:schemeClr val="bg1">
                  <a:lumMod val="75000"/>
                </a:schemeClr>
              </a:gs>
              <a:gs pos="54000">
                <a:schemeClr val="bg1">
                  <a:lumMod val="95000"/>
                </a:schemeClr>
              </a:gs>
              <a:gs pos="100000">
                <a:schemeClr val="bg1">
                  <a:lumMod val="94000"/>
                  <a:lumOff val="6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381000" dist="2286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6898019" y="1168381"/>
            <a:ext cx="1219603" cy="1219603"/>
            <a:chOff x="6898019" y="1168381"/>
            <a:chExt cx="1219603" cy="1219603"/>
          </a:xfrm>
        </p:grpSpPr>
        <p:sp>
          <p:nvSpPr>
            <p:cNvPr id="12" name="泪滴形 11"/>
            <p:cNvSpPr/>
            <p:nvPr/>
          </p:nvSpPr>
          <p:spPr>
            <a:xfrm flipH="1" flipV="1">
              <a:off x="6898019" y="1168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5875">
              <a:gradFill flip="none" rotWithShape="1">
                <a:gsLst>
                  <a:gs pos="0">
                    <a:schemeClr val="bg1"/>
                  </a:gs>
                  <a:gs pos="100000">
                    <a:schemeClr val="bg1">
                      <a:lumMod val="85000"/>
                    </a:schemeClr>
                  </a:gs>
                </a:gsLst>
                <a:lin ang="13500000" scaled="0"/>
                <a:tileRect/>
              </a:gradFill>
            </a:ln>
            <a:effectLst>
              <a:outerShdw blurRad="279400" dist="1270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泪滴形 18"/>
            <p:cNvSpPr/>
            <p:nvPr/>
          </p:nvSpPr>
          <p:spPr>
            <a:xfrm flipH="1" flipV="1">
              <a:off x="7048777" y="1319139"/>
              <a:ext cx="918086" cy="918086"/>
            </a:xfrm>
            <a:prstGeom prst="teardrop">
              <a:avLst/>
            </a:prstGeom>
            <a:solidFill>
              <a:srgbClr val="FFB850"/>
            </a:solidFill>
            <a:ln w="15875">
              <a:gradFill flip="none" rotWithShape="1">
                <a:gsLst>
                  <a:gs pos="100000">
                    <a:schemeClr val="bg1"/>
                  </a:gs>
                  <a:gs pos="0">
                    <a:schemeClr val="bg1">
                      <a:lumMod val="75000"/>
                    </a:schemeClr>
                  </a:gs>
                </a:gsLst>
                <a:lin ang="13500000" scaled="0"/>
                <a:tileRect/>
              </a:gradFill>
            </a:ln>
            <a:effectLst>
              <a:innerShdw blurRad="88900" dist="381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椭圆 5"/>
          <p:cNvSpPr/>
          <p:nvPr/>
        </p:nvSpPr>
        <p:spPr>
          <a:xfrm>
            <a:off x="4345187" y="1730158"/>
            <a:ext cx="3162634" cy="3162634"/>
          </a:xfrm>
          <a:prstGeom prst="ellipse">
            <a:avLst/>
          </a:prstGeom>
          <a:gradFill flip="none" rotWithShape="1">
            <a:gsLst>
              <a:gs pos="0">
                <a:schemeClr val="bg1">
                  <a:lumMod val="75000"/>
                </a:schemeClr>
              </a:gs>
              <a:gs pos="54000">
                <a:schemeClr val="bg1">
                  <a:lumMod val="95000"/>
                </a:schemeClr>
              </a:gs>
              <a:gs pos="100000">
                <a:schemeClr val="bg1">
                  <a:lumMod val="94000"/>
                  <a:lumOff val="6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667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4052051" y="4055916"/>
            <a:ext cx="1219603" cy="1219603"/>
            <a:chOff x="4052051" y="4055916"/>
            <a:chExt cx="1219603" cy="1219603"/>
          </a:xfrm>
        </p:grpSpPr>
        <p:sp>
          <p:nvSpPr>
            <p:cNvPr id="9" name="泪滴形 8"/>
            <p:cNvSpPr/>
            <p:nvPr/>
          </p:nvSpPr>
          <p:spPr>
            <a:xfrm>
              <a:off x="4052051" y="4055916"/>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279400" dist="1270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泪滴形 20"/>
            <p:cNvSpPr/>
            <p:nvPr/>
          </p:nvSpPr>
          <p:spPr>
            <a:xfrm>
              <a:off x="4202809" y="4206674"/>
              <a:ext cx="918086" cy="918086"/>
            </a:xfrm>
            <a:prstGeom prst="teardrop">
              <a:avLst/>
            </a:prstGeom>
            <a:solidFill>
              <a:srgbClr val="019BAB"/>
            </a:solidFill>
            <a:ln w="15875">
              <a:gradFill flip="none" rotWithShape="1">
                <a:gsLst>
                  <a:gs pos="100000">
                    <a:schemeClr val="bg1"/>
                  </a:gs>
                  <a:gs pos="0">
                    <a:schemeClr val="bg1">
                      <a:lumMod val="75000"/>
                    </a:schemeClr>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椭圆 6"/>
          <p:cNvSpPr/>
          <p:nvPr/>
        </p:nvSpPr>
        <p:spPr>
          <a:xfrm>
            <a:off x="4693760" y="2078730"/>
            <a:ext cx="2465489" cy="2465489"/>
          </a:xfrm>
          <a:prstGeom prst="ellipse">
            <a:avLst/>
          </a:prstGeom>
          <a:gradFill flip="none" rotWithShape="1">
            <a:gsLst>
              <a:gs pos="0">
                <a:schemeClr val="bg1">
                  <a:lumMod val="75000"/>
                </a:schemeClr>
              </a:gs>
              <a:gs pos="54000">
                <a:schemeClr val="bg1">
                  <a:lumMod val="95000"/>
                </a:schemeClr>
              </a:gs>
              <a:gs pos="100000">
                <a:schemeClr val="bg1">
                  <a:lumMod val="94000"/>
                  <a:lumOff val="6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667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4218926" y="1623555"/>
            <a:ext cx="1219603" cy="1219603"/>
            <a:chOff x="4218926" y="1623555"/>
            <a:chExt cx="1219603" cy="1219603"/>
          </a:xfrm>
        </p:grpSpPr>
        <p:sp>
          <p:nvSpPr>
            <p:cNvPr id="10" name="泪滴形 9"/>
            <p:cNvSpPr/>
            <p:nvPr/>
          </p:nvSpPr>
          <p:spPr>
            <a:xfrm flipV="1">
              <a:off x="4218926" y="1623555"/>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5875">
              <a:gradFill flip="none" rotWithShape="1">
                <a:gsLst>
                  <a:gs pos="0">
                    <a:schemeClr val="bg1"/>
                  </a:gs>
                  <a:gs pos="100000">
                    <a:schemeClr val="bg1">
                      <a:lumMod val="85000"/>
                    </a:schemeClr>
                  </a:gs>
                </a:gsLst>
                <a:lin ang="18900000" scaled="0"/>
                <a:tileRect/>
              </a:gradFill>
            </a:ln>
            <a:effectLst>
              <a:outerShdw blurRad="279400" dist="1270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泪滴形 17"/>
            <p:cNvSpPr/>
            <p:nvPr/>
          </p:nvSpPr>
          <p:spPr>
            <a:xfrm flipV="1">
              <a:off x="4384506" y="1789299"/>
              <a:ext cx="918086" cy="918086"/>
            </a:xfrm>
            <a:prstGeom prst="teardrop">
              <a:avLst/>
            </a:prstGeom>
            <a:solidFill>
              <a:srgbClr val="EA7F7F"/>
            </a:solidFill>
            <a:ln w="15875">
              <a:gradFill flip="none" rotWithShape="1">
                <a:gsLst>
                  <a:gs pos="100000">
                    <a:schemeClr val="bg1"/>
                  </a:gs>
                  <a:gs pos="0">
                    <a:schemeClr val="bg1">
                      <a:lumMod val="75000"/>
                    </a:schemeClr>
                  </a:gs>
                </a:gsLst>
                <a:lin ang="18900000" scaled="0"/>
                <a:tileRect/>
              </a:gradFill>
            </a:ln>
            <a:effectLst>
              <a:innerShdw blurRad="88900" dist="381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椭圆 7"/>
          <p:cNvSpPr/>
          <p:nvPr/>
        </p:nvSpPr>
        <p:spPr>
          <a:xfrm>
            <a:off x="5003014" y="2387984"/>
            <a:ext cx="1846980" cy="1846980"/>
          </a:xfrm>
          <a:prstGeom prst="ellipse">
            <a:avLst/>
          </a:prstGeom>
          <a:gradFill flip="none" rotWithShape="1">
            <a:gsLst>
              <a:gs pos="0">
                <a:schemeClr val="bg1">
                  <a:lumMod val="75000"/>
                </a:schemeClr>
              </a:gs>
              <a:gs pos="54000">
                <a:schemeClr val="bg1">
                  <a:lumMod val="95000"/>
                </a:schemeClr>
              </a:gs>
              <a:gs pos="100000">
                <a:schemeClr val="bg1">
                  <a:lumMod val="94000"/>
                  <a:lumOff val="6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667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p:cNvGrpSpPr/>
          <p:nvPr/>
        </p:nvGrpSpPr>
        <p:grpSpPr>
          <a:xfrm>
            <a:off x="4469710" y="4427033"/>
            <a:ext cx="393685" cy="479865"/>
            <a:chOff x="3683997" y="856343"/>
            <a:chExt cx="576394" cy="702571"/>
          </a:xfrm>
          <a:solidFill>
            <a:schemeClr val="bg1"/>
          </a:solidFill>
        </p:grpSpPr>
        <p:sp>
          <p:nvSpPr>
            <p:cNvPr id="29" name="Freeform 34"/>
            <p:cNvSpPr>
              <a:spLocks noEditPoints="1"/>
            </p:cNvSpPr>
            <p:nvPr/>
          </p:nvSpPr>
          <p:spPr bwMode="auto">
            <a:xfrm>
              <a:off x="3683997" y="856343"/>
              <a:ext cx="576394" cy="702571"/>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5"/>
            <p:cNvSpPr>
              <a:spLocks noEditPoints="1"/>
            </p:cNvSpPr>
            <p:nvPr/>
          </p:nvSpPr>
          <p:spPr bwMode="auto">
            <a:xfrm>
              <a:off x="3765921" y="1015436"/>
              <a:ext cx="412546" cy="433758"/>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组合 30"/>
          <p:cNvGrpSpPr/>
          <p:nvPr/>
        </p:nvGrpSpPr>
        <p:grpSpPr>
          <a:xfrm>
            <a:off x="7283143" y="1563830"/>
            <a:ext cx="461131" cy="427906"/>
            <a:chOff x="7903081" y="894379"/>
            <a:chExt cx="675141" cy="626498"/>
          </a:xfrm>
          <a:solidFill>
            <a:schemeClr val="bg1"/>
          </a:solidFill>
        </p:grpSpPr>
        <p:sp>
          <p:nvSpPr>
            <p:cNvPr id="32" name="Freeform 36"/>
            <p:cNvSpPr>
              <a:spLocks noEditPoints="1"/>
            </p:cNvSpPr>
            <p:nvPr/>
          </p:nvSpPr>
          <p:spPr bwMode="auto">
            <a:xfrm>
              <a:off x="7990491" y="894379"/>
              <a:ext cx="321479" cy="213587"/>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7"/>
            <p:cNvSpPr>
              <a:spLocks noEditPoints="1"/>
            </p:cNvSpPr>
            <p:nvPr/>
          </p:nvSpPr>
          <p:spPr bwMode="auto">
            <a:xfrm>
              <a:off x="8242846" y="1021288"/>
              <a:ext cx="335376" cy="351103"/>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8"/>
            <p:cNvSpPr>
              <a:spLocks noEditPoints="1"/>
            </p:cNvSpPr>
            <p:nvPr/>
          </p:nvSpPr>
          <p:spPr bwMode="auto">
            <a:xfrm>
              <a:off x="7903081" y="1114915"/>
              <a:ext cx="406328" cy="405962"/>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4639345" y="2026231"/>
            <a:ext cx="488359" cy="479865"/>
            <a:chOff x="5037571" y="856343"/>
            <a:chExt cx="715006" cy="702571"/>
          </a:xfrm>
          <a:solidFill>
            <a:schemeClr val="bg1"/>
          </a:solidFill>
        </p:grpSpPr>
        <p:sp>
          <p:nvSpPr>
            <p:cNvPr id="36" name="Freeform 39"/>
            <p:cNvSpPr/>
            <p:nvPr/>
          </p:nvSpPr>
          <p:spPr bwMode="auto">
            <a:xfrm>
              <a:off x="5468769" y="856343"/>
              <a:ext cx="244675" cy="244675"/>
            </a:xfrm>
            <a:custGeom>
              <a:avLst/>
              <a:gdLst>
                <a:gd name="T0" fmla="*/ 19 w 283"/>
                <a:gd name="T1" fmla="*/ 0 h 283"/>
                <a:gd name="T2" fmla="*/ 264 w 283"/>
                <a:gd name="T3" fmla="*/ 0 h 283"/>
                <a:gd name="T4" fmla="*/ 276 w 283"/>
                <a:gd name="T5" fmla="*/ 4 h 283"/>
                <a:gd name="T6" fmla="*/ 224 w 283"/>
                <a:gd name="T7" fmla="*/ 38 h 283"/>
                <a:gd name="T8" fmla="*/ 97 w 283"/>
                <a:gd name="T9" fmla="*/ 38 h 283"/>
                <a:gd name="T10" fmla="*/ 90 w 283"/>
                <a:gd name="T11" fmla="*/ 38 h 283"/>
                <a:gd name="T12" fmla="*/ 38 w 283"/>
                <a:gd name="T13" fmla="*/ 38 h 283"/>
                <a:gd name="T14" fmla="*/ 38 w 283"/>
                <a:gd name="T15" fmla="*/ 245 h 283"/>
                <a:gd name="T16" fmla="*/ 103 w 283"/>
                <a:gd name="T17" fmla="*/ 245 h 283"/>
                <a:gd name="T18" fmla="*/ 127 w 283"/>
                <a:gd name="T19" fmla="*/ 245 h 283"/>
                <a:gd name="T20" fmla="*/ 245 w 283"/>
                <a:gd name="T21" fmla="*/ 245 h 283"/>
                <a:gd name="T22" fmla="*/ 245 w 283"/>
                <a:gd name="T23" fmla="*/ 152 h 283"/>
                <a:gd name="T24" fmla="*/ 283 w 283"/>
                <a:gd name="T25" fmla="*/ 115 h 283"/>
                <a:gd name="T26" fmla="*/ 283 w 283"/>
                <a:gd name="T27" fmla="*/ 264 h 283"/>
                <a:gd name="T28" fmla="*/ 264 w 283"/>
                <a:gd name="T29" fmla="*/ 283 h 283"/>
                <a:gd name="T30" fmla="*/ 19 w 283"/>
                <a:gd name="T31" fmla="*/ 283 h 283"/>
                <a:gd name="T32" fmla="*/ 0 w 283"/>
                <a:gd name="T33" fmla="*/ 264 h 283"/>
                <a:gd name="T34" fmla="*/ 0 w 283"/>
                <a:gd name="T35" fmla="*/ 19 h 283"/>
                <a:gd name="T36" fmla="*/ 19 w 283"/>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3" h="283">
                  <a:moveTo>
                    <a:pt x="19" y="0"/>
                  </a:moveTo>
                  <a:cubicBezTo>
                    <a:pt x="264" y="0"/>
                    <a:pt x="264" y="0"/>
                    <a:pt x="264" y="0"/>
                  </a:cubicBezTo>
                  <a:cubicBezTo>
                    <a:pt x="269" y="0"/>
                    <a:pt x="273" y="2"/>
                    <a:pt x="276" y="4"/>
                  </a:cubicBezTo>
                  <a:cubicBezTo>
                    <a:pt x="259" y="16"/>
                    <a:pt x="242" y="27"/>
                    <a:pt x="224" y="38"/>
                  </a:cubicBezTo>
                  <a:cubicBezTo>
                    <a:pt x="97" y="38"/>
                    <a:pt x="97" y="38"/>
                    <a:pt x="97" y="38"/>
                  </a:cubicBezTo>
                  <a:cubicBezTo>
                    <a:pt x="95" y="38"/>
                    <a:pt x="92" y="38"/>
                    <a:pt x="90" y="38"/>
                  </a:cubicBezTo>
                  <a:cubicBezTo>
                    <a:pt x="38" y="38"/>
                    <a:pt x="38" y="38"/>
                    <a:pt x="38" y="38"/>
                  </a:cubicBezTo>
                  <a:cubicBezTo>
                    <a:pt x="38" y="245"/>
                    <a:pt x="38" y="245"/>
                    <a:pt x="38" y="245"/>
                  </a:cubicBezTo>
                  <a:cubicBezTo>
                    <a:pt x="103" y="245"/>
                    <a:pt x="103" y="245"/>
                    <a:pt x="103" y="245"/>
                  </a:cubicBezTo>
                  <a:cubicBezTo>
                    <a:pt x="111" y="247"/>
                    <a:pt x="119" y="247"/>
                    <a:pt x="127" y="245"/>
                  </a:cubicBezTo>
                  <a:cubicBezTo>
                    <a:pt x="245" y="245"/>
                    <a:pt x="245" y="245"/>
                    <a:pt x="245" y="245"/>
                  </a:cubicBezTo>
                  <a:cubicBezTo>
                    <a:pt x="245" y="152"/>
                    <a:pt x="245" y="152"/>
                    <a:pt x="245" y="152"/>
                  </a:cubicBezTo>
                  <a:cubicBezTo>
                    <a:pt x="258" y="140"/>
                    <a:pt x="270" y="128"/>
                    <a:pt x="283" y="115"/>
                  </a:cubicBezTo>
                  <a:cubicBezTo>
                    <a:pt x="283" y="264"/>
                    <a:pt x="283" y="264"/>
                    <a:pt x="283" y="264"/>
                  </a:cubicBezTo>
                  <a:cubicBezTo>
                    <a:pt x="283" y="274"/>
                    <a:pt x="275" y="283"/>
                    <a:pt x="264" y="283"/>
                  </a:cubicBezTo>
                  <a:cubicBezTo>
                    <a:pt x="19" y="283"/>
                    <a:pt x="19" y="283"/>
                    <a:pt x="19" y="283"/>
                  </a:cubicBezTo>
                  <a:cubicBezTo>
                    <a:pt x="9" y="283"/>
                    <a:pt x="0" y="274"/>
                    <a:pt x="0" y="264"/>
                  </a:cubicBezTo>
                  <a:cubicBezTo>
                    <a:pt x="0" y="19"/>
                    <a:pt x="0" y="19"/>
                    <a:pt x="0" y="19"/>
                  </a:cubicBezTo>
                  <a:cubicBezTo>
                    <a:pt x="0" y="9"/>
                    <a:pt x="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0"/>
            <p:cNvSpPr>
              <a:spLocks noEditPoints="1"/>
            </p:cNvSpPr>
            <p:nvPr/>
          </p:nvSpPr>
          <p:spPr bwMode="auto">
            <a:xfrm>
              <a:off x="5037571" y="889259"/>
              <a:ext cx="423518" cy="669655"/>
            </a:xfrm>
            <a:custGeom>
              <a:avLst/>
              <a:gdLst>
                <a:gd name="T0" fmla="*/ 253 w 490"/>
                <a:gd name="T1" fmla="*/ 737 h 775"/>
                <a:gd name="T2" fmla="*/ 211 w 490"/>
                <a:gd name="T3" fmla="*/ 775 h 775"/>
                <a:gd name="T4" fmla="*/ 175 w 490"/>
                <a:gd name="T5" fmla="*/ 762 h 775"/>
                <a:gd name="T6" fmla="*/ 161 w 490"/>
                <a:gd name="T7" fmla="*/ 762 h 775"/>
                <a:gd name="T8" fmla="*/ 125 w 490"/>
                <a:gd name="T9" fmla="*/ 775 h 775"/>
                <a:gd name="T10" fmla="*/ 84 w 490"/>
                <a:gd name="T11" fmla="*/ 737 h 775"/>
                <a:gd name="T12" fmla="*/ 76 w 490"/>
                <a:gd name="T13" fmla="*/ 475 h 775"/>
                <a:gd name="T14" fmla="*/ 65 w 490"/>
                <a:gd name="T15" fmla="*/ 474 h 775"/>
                <a:gd name="T16" fmla="*/ 21 w 490"/>
                <a:gd name="T17" fmla="*/ 441 h 775"/>
                <a:gd name="T18" fmla="*/ 19 w 490"/>
                <a:gd name="T19" fmla="*/ 217 h 775"/>
                <a:gd name="T20" fmla="*/ 48 w 490"/>
                <a:gd name="T21" fmla="*/ 192 h 775"/>
                <a:gd name="T22" fmla="*/ 121 w 490"/>
                <a:gd name="T23" fmla="*/ 183 h 775"/>
                <a:gd name="T24" fmla="*/ 132 w 490"/>
                <a:gd name="T25" fmla="*/ 189 h 775"/>
                <a:gd name="T26" fmla="*/ 168 w 490"/>
                <a:gd name="T27" fmla="*/ 243 h 775"/>
                <a:gd name="T28" fmla="*/ 204 w 490"/>
                <a:gd name="T29" fmla="*/ 189 h 775"/>
                <a:gd name="T30" fmla="*/ 216 w 490"/>
                <a:gd name="T31" fmla="*/ 183 h 775"/>
                <a:gd name="T32" fmla="*/ 257 w 490"/>
                <a:gd name="T33" fmla="*/ 188 h 775"/>
                <a:gd name="T34" fmla="*/ 293 w 490"/>
                <a:gd name="T35" fmla="*/ 205 h 775"/>
                <a:gd name="T36" fmla="*/ 331 w 490"/>
                <a:gd name="T37" fmla="*/ 251 h 775"/>
                <a:gd name="T38" fmla="*/ 339 w 490"/>
                <a:gd name="T39" fmla="*/ 259 h 775"/>
                <a:gd name="T40" fmla="*/ 355 w 490"/>
                <a:gd name="T41" fmla="*/ 261 h 775"/>
                <a:gd name="T42" fmla="*/ 362 w 490"/>
                <a:gd name="T43" fmla="*/ 256 h 775"/>
                <a:gd name="T44" fmla="*/ 406 w 490"/>
                <a:gd name="T45" fmla="*/ 223 h 775"/>
                <a:gd name="T46" fmla="*/ 452 w 490"/>
                <a:gd name="T47" fmla="*/ 284 h 775"/>
                <a:gd name="T48" fmla="*/ 405 w 490"/>
                <a:gd name="T49" fmla="*/ 318 h 775"/>
                <a:gd name="T50" fmla="*/ 357 w 490"/>
                <a:gd name="T51" fmla="*/ 346 h 775"/>
                <a:gd name="T52" fmla="*/ 321 w 490"/>
                <a:gd name="T53" fmla="*/ 343 h 775"/>
                <a:gd name="T54" fmla="*/ 275 w 490"/>
                <a:gd name="T55" fmla="*/ 302 h 775"/>
                <a:gd name="T56" fmla="*/ 265 w 490"/>
                <a:gd name="T57" fmla="*/ 291 h 775"/>
                <a:gd name="T58" fmla="*/ 253 w 490"/>
                <a:gd name="T59" fmla="*/ 737 h 775"/>
                <a:gd name="T60" fmla="*/ 170 w 490"/>
                <a:gd name="T61" fmla="*/ 1 h 775"/>
                <a:gd name="T62" fmla="*/ 236 w 490"/>
                <a:gd name="T63" fmla="*/ 74 h 775"/>
                <a:gd name="T64" fmla="*/ 167 w 490"/>
                <a:gd name="T65" fmla="*/ 159 h 775"/>
                <a:gd name="T66" fmla="*/ 100 w 490"/>
                <a:gd name="T67" fmla="*/ 71 h 775"/>
                <a:gd name="T68" fmla="*/ 170 w 490"/>
                <a:gd name="T69"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775">
                  <a:moveTo>
                    <a:pt x="253" y="737"/>
                  </a:moveTo>
                  <a:cubicBezTo>
                    <a:pt x="252" y="758"/>
                    <a:pt x="230" y="775"/>
                    <a:pt x="211" y="775"/>
                  </a:cubicBezTo>
                  <a:cubicBezTo>
                    <a:pt x="198" y="775"/>
                    <a:pt x="182" y="770"/>
                    <a:pt x="175" y="762"/>
                  </a:cubicBezTo>
                  <a:cubicBezTo>
                    <a:pt x="172" y="757"/>
                    <a:pt x="165" y="757"/>
                    <a:pt x="161" y="762"/>
                  </a:cubicBezTo>
                  <a:cubicBezTo>
                    <a:pt x="155" y="770"/>
                    <a:pt x="138" y="775"/>
                    <a:pt x="125" y="775"/>
                  </a:cubicBezTo>
                  <a:cubicBezTo>
                    <a:pt x="106" y="775"/>
                    <a:pt x="85" y="758"/>
                    <a:pt x="84" y="737"/>
                  </a:cubicBezTo>
                  <a:cubicBezTo>
                    <a:pt x="76" y="475"/>
                    <a:pt x="76" y="475"/>
                    <a:pt x="76" y="475"/>
                  </a:cubicBezTo>
                  <a:cubicBezTo>
                    <a:pt x="65" y="474"/>
                    <a:pt x="65" y="474"/>
                    <a:pt x="65" y="474"/>
                  </a:cubicBezTo>
                  <a:cubicBezTo>
                    <a:pt x="47" y="472"/>
                    <a:pt x="24" y="459"/>
                    <a:pt x="21" y="441"/>
                  </a:cubicBezTo>
                  <a:cubicBezTo>
                    <a:pt x="0" y="331"/>
                    <a:pt x="4" y="332"/>
                    <a:pt x="19" y="217"/>
                  </a:cubicBezTo>
                  <a:cubicBezTo>
                    <a:pt x="21" y="209"/>
                    <a:pt x="31" y="194"/>
                    <a:pt x="48" y="192"/>
                  </a:cubicBezTo>
                  <a:cubicBezTo>
                    <a:pt x="121" y="183"/>
                    <a:pt x="121" y="183"/>
                    <a:pt x="121" y="183"/>
                  </a:cubicBezTo>
                  <a:cubicBezTo>
                    <a:pt x="125" y="183"/>
                    <a:pt x="130" y="185"/>
                    <a:pt x="132" y="189"/>
                  </a:cubicBezTo>
                  <a:cubicBezTo>
                    <a:pt x="168" y="243"/>
                    <a:pt x="168" y="243"/>
                    <a:pt x="168" y="243"/>
                  </a:cubicBezTo>
                  <a:cubicBezTo>
                    <a:pt x="204" y="189"/>
                    <a:pt x="204" y="189"/>
                    <a:pt x="204" y="189"/>
                  </a:cubicBezTo>
                  <a:cubicBezTo>
                    <a:pt x="207" y="185"/>
                    <a:pt x="211" y="183"/>
                    <a:pt x="216" y="183"/>
                  </a:cubicBezTo>
                  <a:cubicBezTo>
                    <a:pt x="257" y="188"/>
                    <a:pt x="257" y="188"/>
                    <a:pt x="257" y="188"/>
                  </a:cubicBezTo>
                  <a:cubicBezTo>
                    <a:pt x="278" y="191"/>
                    <a:pt x="285" y="196"/>
                    <a:pt x="293" y="205"/>
                  </a:cubicBezTo>
                  <a:cubicBezTo>
                    <a:pt x="307" y="223"/>
                    <a:pt x="320" y="239"/>
                    <a:pt x="331" y="251"/>
                  </a:cubicBezTo>
                  <a:cubicBezTo>
                    <a:pt x="334" y="254"/>
                    <a:pt x="336" y="257"/>
                    <a:pt x="339" y="259"/>
                  </a:cubicBezTo>
                  <a:cubicBezTo>
                    <a:pt x="343" y="264"/>
                    <a:pt x="350" y="264"/>
                    <a:pt x="355" y="261"/>
                  </a:cubicBezTo>
                  <a:cubicBezTo>
                    <a:pt x="357" y="259"/>
                    <a:pt x="360" y="258"/>
                    <a:pt x="362" y="256"/>
                  </a:cubicBezTo>
                  <a:cubicBezTo>
                    <a:pt x="373" y="248"/>
                    <a:pt x="393" y="233"/>
                    <a:pt x="406" y="223"/>
                  </a:cubicBezTo>
                  <a:cubicBezTo>
                    <a:pt x="442" y="195"/>
                    <a:pt x="490" y="255"/>
                    <a:pt x="452" y="284"/>
                  </a:cubicBezTo>
                  <a:cubicBezTo>
                    <a:pt x="438" y="294"/>
                    <a:pt x="418" y="310"/>
                    <a:pt x="405" y="318"/>
                  </a:cubicBezTo>
                  <a:cubicBezTo>
                    <a:pt x="386" y="332"/>
                    <a:pt x="369" y="342"/>
                    <a:pt x="357" y="346"/>
                  </a:cubicBezTo>
                  <a:cubicBezTo>
                    <a:pt x="346" y="351"/>
                    <a:pt x="332" y="351"/>
                    <a:pt x="321" y="343"/>
                  </a:cubicBezTo>
                  <a:cubicBezTo>
                    <a:pt x="305" y="333"/>
                    <a:pt x="291" y="320"/>
                    <a:pt x="275" y="302"/>
                  </a:cubicBezTo>
                  <a:cubicBezTo>
                    <a:pt x="272" y="299"/>
                    <a:pt x="269" y="295"/>
                    <a:pt x="265" y="291"/>
                  </a:cubicBezTo>
                  <a:cubicBezTo>
                    <a:pt x="253" y="737"/>
                    <a:pt x="253" y="737"/>
                    <a:pt x="253" y="737"/>
                  </a:cubicBezTo>
                  <a:close/>
                  <a:moveTo>
                    <a:pt x="170" y="1"/>
                  </a:moveTo>
                  <a:cubicBezTo>
                    <a:pt x="207" y="2"/>
                    <a:pt x="237" y="34"/>
                    <a:pt x="236" y="74"/>
                  </a:cubicBezTo>
                  <a:cubicBezTo>
                    <a:pt x="235" y="113"/>
                    <a:pt x="204" y="160"/>
                    <a:pt x="167" y="159"/>
                  </a:cubicBezTo>
                  <a:cubicBezTo>
                    <a:pt x="129" y="159"/>
                    <a:pt x="100" y="110"/>
                    <a:pt x="100" y="71"/>
                  </a:cubicBezTo>
                  <a:cubicBezTo>
                    <a:pt x="101" y="32"/>
                    <a:pt x="132" y="0"/>
                    <a:pt x="1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1"/>
            <p:cNvSpPr/>
            <p:nvPr/>
          </p:nvSpPr>
          <p:spPr bwMode="auto">
            <a:xfrm>
              <a:off x="5532772" y="870972"/>
              <a:ext cx="219805" cy="176283"/>
            </a:xfrm>
            <a:custGeom>
              <a:avLst/>
              <a:gdLst>
                <a:gd name="T0" fmla="*/ 35 w 254"/>
                <a:gd name="T1" fmla="*/ 62 h 204"/>
                <a:gd name="T2" fmla="*/ 0 w 254"/>
                <a:gd name="T3" fmla="*/ 66 h 204"/>
                <a:gd name="T4" fmla="*/ 11 w 254"/>
                <a:gd name="T5" fmla="*/ 171 h 204"/>
                <a:gd name="T6" fmla="*/ 48 w 254"/>
                <a:gd name="T7" fmla="*/ 195 h 204"/>
                <a:gd name="T8" fmla="*/ 243 w 254"/>
                <a:gd name="T9" fmla="*/ 20 h 204"/>
                <a:gd name="T10" fmla="*/ 230 w 254"/>
                <a:gd name="T11" fmla="*/ 7 h 204"/>
                <a:gd name="T12" fmla="*/ 53 w 254"/>
                <a:gd name="T13" fmla="*/ 116 h 204"/>
                <a:gd name="T14" fmla="*/ 35 w 254"/>
                <a:gd name="T15" fmla="*/ 6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4">
                  <a:moveTo>
                    <a:pt x="35" y="62"/>
                  </a:moveTo>
                  <a:cubicBezTo>
                    <a:pt x="31" y="48"/>
                    <a:pt x="0" y="51"/>
                    <a:pt x="0" y="66"/>
                  </a:cubicBezTo>
                  <a:cubicBezTo>
                    <a:pt x="0" y="113"/>
                    <a:pt x="4" y="130"/>
                    <a:pt x="11" y="171"/>
                  </a:cubicBezTo>
                  <a:cubicBezTo>
                    <a:pt x="14" y="186"/>
                    <a:pt x="36" y="204"/>
                    <a:pt x="48" y="195"/>
                  </a:cubicBezTo>
                  <a:cubicBezTo>
                    <a:pt x="133" y="135"/>
                    <a:pt x="169" y="92"/>
                    <a:pt x="243" y="20"/>
                  </a:cubicBezTo>
                  <a:cubicBezTo>
                    <a:pt x="254" y="9"/>
                    <a:pt x="240" y="0"/>
                    <a:pt x="230" y="7"/>
                  </a:cubicBezTo>
                  <a:cubicBezTo>
                    <a:pt x="158" y="56"/>
                    <a:pt x="123" y="73"/>
                    <a:pt x="53" y="116"/>
                  </a:cubicBezTo>
                  <a:cubicBezTo>
                    <a:pt x="42" y="95"/>
                    <a:pt x="40" y="80"/>
                    <a:pt x="3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组合 38"/>
          <p:cNvGrpSpPr/>
          <p:nvPr/>
        </p:nvGrpSpPr>
        <p:grpSpPr>
          <a:xfrm>
            <a:off x="7431165" y="4796639"/>
            <a:ext cx="484361" cy="457384"/>
            <a:chOff x="6460269" y="872801"/>
            <a:chExt cx="709154" cy="669655"/>
          </a:xfrm>
          <a:solidFill>
            <a:schemeClr val="bg1"/>
          </a:solidFill>
        </p:grpSpPr>
        <p:sp>
          <p:nvSpPr>
            <p:cNvPr id="40" name="Freeform 42"/>
            <p:cNvSpPr>
              <a:spLocks noEditPoints="1"/>
            </p:cNvSpPr>
            <p:nvPr/>
          </p:nvSpPr>
          <p:spPr bwMode="auto">
            <a:xfrm>
              <a:off x="6460269" y="872801"/>
              <a:ext cx="442902" cy="669655"/>
            </a:xfrm>
            <a:custGeom>
              <a:avLst/>
              <a:gdLst>
                <a:gd name="T0" fmla="*/ 250 w 512"/>
                <a:gd name="T1" fmla="*/ 737 h 775"/>
                <a:gd name="T2" fmla="*/ 209 w 512"/>
                <a:gd name="T3" fmla="*/ 775 h 775"/>
                <a:gd name="T4" fmla="*/ 173 w 512"/>
                <a:gd name="T5" fmla="*/ 762 h 775"/>
                <a:gd name="T6" fmla="*/ 159 w 512"/>
                <a:gd name="T7" fmla="*/ 762 h 775"/>
                <a:gd name="T8" fmla="*/ 124 w 512"/>
                <a:gd name="T9" fmla="*/ 775 h 775"/>
                <a:gd name="T10" fmla="*/ 83 w 512"/>
                <a:gd name="T11" fmla="*/ 737 h 775"/>
                <a:gd name="T12" fmla="*/ 75 w 512"/>
                <a:gd name="T13" fmla="*/ 475 h 775"/>
                <a:gd name="T14" fmla="*/ 65 w 512"/>
                <a:gd name="T15" fmla="*/ 474 h 775"/>
                <a:gd name="T16" fmla="*/ 21 w 512"/>
                <a:gd name="T17" fmla="*/ 441 h 775"/>
                <a:gd name="T18" fmla="*/ 19 w 512"/>
                <a:gd name="T19" fmla="*/ 214 h 775"/>
                <a:gd name="T20" fmla="*/ 48 w 512"/>
                <a:gd name="T21" fmla="*/ 189 h 775"/>
                <a:gd name="T22" fmla="*/ 119 w 512"/>
                <a:gd name="T23" fmla="*/ 181 h 775"/>
                <a:gd name="T24" fmla="*/ 131 w 512"/>
                <a:gd name="T25" fmla="*/ 186 h 775"/>
                <a:gd name="T26" fmla="*/ 166 w 512"/>
                <a:gd name="T27" fmla="*/ 239 h 775"/>
                <a:gd name="T28" fmla="*/ 202 w 512"/>
                <a:gd name="T29" fmla="*/ 186 h 775"/>
                <a:gd name="T30" fmla="*/ 213 w 512"/>
                <a:gd name="T31" fmla="*/ 181 h 775"/>
                <a:gd name="T32" fmla="*/ 269 w 512"/>
                <a:gd name="T33" fmla="*/ 184 h 775"/>
                <a:gd name="T34" fmla="*/ 286 w 512"/>
                <a:gd name="T35" fmla="*/ 190 h 775"/>
                <a:gd name="T36" fmla="*/ 361 w 512"/>
                <a:gd name="T37" fmla="*/ 220 h 775"/>
                <a:gd name="T38" fmla="*/ 454 w 512"/>
                <a:gd name="T39" fmla="*/ 179 h 775"/>
                <a:gd name="T40" fmla="*/ 503 w 512"/>
                <a:gd name="T41" fmla="*/ 193 h 775"/>
                <a:gd name="T42" fmla="*/ 488 w 512"/>
                <a:gd name="T43" fmla="*/ 243 h 775"/>
                <a:gd name="T44" fmla="*/ 382 w 512"/>
                <a:gd name="T45" fmla="*/ 290 h 775"/>
                <a:gd name="T46" fmla="*/ 359 w 512"/>
                <a:gd name="T47" fmla="*/ 294 h 775"/>
                <a:gd name="T48" fmla="*/ 266 w 512"/>
                <a:gd name="T49" fmla="*/ 263 h 775"/>
                <a:gd name="T50" fmla="*/ 261 w 512"/>
                <a:gd name="T51" fmla="*/ 265 h 775"/>
                <a:gd name="T52" fmla="*/ 250 w 512"/>
                <a:gd name="T53" fmla="*/ 737 h 775"/>
                <a:gd name="T54" fmla="*/ 168 w 512"/>
                <a:gd name="T55" fmla="*/ 1 h 775"/>
                <a:gd name="T56" fmla="*/ 233 w 512"/>
                <a:gd name="T57" fmla="*/ 72 h 775"/>
                <a:gd name="T58" fmla="*/ 165 w 512"/>
                <a:gd name="T59" fmla="*/ 157 h 775"/>
                <a:gd name="T60" fmla="*/ 99 w 512"/>
                <a:gd name="T61" fmla="*/ 70 h 775"/>
                <a:gd name="T62" fmla="*/ 168 w 512"/>
                <a:gd name="T63"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2" h="775">
                  <a:moveTo>
                    <a:pt x="250" y="737"/>
                  </a:moveTo>
                  <a:cubicBezTo>
                    <a:pt x="249" y="758"/>
                    <a:pt x="228" y="775"/>
                    <a:pt x="209" y="775"/>
                  </a:cubicBezTo>
                  <a:cubicBezTo>
                    <a:pt x="196" y="775"/>
                    <a:pt x="180" y="770"/>
                    <a:pt x="173" y="762"/>
                  </a:cubicBezTo>
                  <a:cubicBezTo>
                    <a:pt x="170" y="757"/>
                    <a:pt x="163" y="757"/>
                    <a:pt x="159" y="762"/>
                  </a:cubicBezTo>
                  <a:cubicBezTo>
                    <a:pt x="153" y="770"/>
                    <a:pt x="137" y="775"/>
                    <a:pt x="124" y="775"/>
                  </a:cubicBezTo>
                  <a:cubicBezTo>
                    <a:pt x="105" y="775"/>
                    <a:pt x="84" y="758"/>
                    <a:pt x="83" y="737"/>
                  </a:cubicBezTo>
                  <a:cubicBezTo>
                    <a:pt x="75" y="475"/>
                    <a:pt x="75" y="475"/>
                    <a:pt x="75" y="475"/>
                  </a:cubicBezTo>
                  <a:cubicBezTo>
                    <a:pt x="65" y="474"/>
                    <a:pt x="65" y="474"/>
                    <a:pt x="65" y="474"/>
                  </a:cubicBezTo>
                  <a:cubicBezTo>
                    <a:pt x="46" y="472"/>
                    <a:pt x="24" y="460"/>
                    <a:pt x="21" y="441"/>
                  </a:cubicBezTo>
                  <a:cubicBezTo>
                    <a:pt x="0" y="333"/>
                    <a:pt x="4" y="328"/>
                    <a:pt x="19" y="214"/>
                  </a:cubicBezTo>
                  <a:cubicBezTo>
                    <a:pt x="21" y="206"/>
                    <a:pt x="30" y="191"/>
                    <a:pt x="48" y="189"/>
                  </a:cubicBezTo>
                  <a:cubicBezTo>
                    <a:pt x="119" y="181"/>
                    <a:pt x="119" y="181"/>
                    <a:pt x="119" y="181"/>
                  </a:cubicBezTo>
                  <a:cubicBezTo>
                    <a:pt x="124" y="180"/>
                    <a:pt x="128" y="182"/>
                    <a:pt x="131" y="186"/>
                  </a:cubicBezTo>
                  <a:cubicBezTo>
                    <a:pt x="166" y="239"/>
                    <a:pt x="166" y="239"/>
                    <a:pt x="166" y="239"/>
                  </a:cubicBezTo>
                  <a:cubicBezTo>
                    <a:pt x="202" y="186"/>
                    <a:pt x="202" y="186"/>
                    <a:pt x="202" y="186"/>
                  </a:cubicBezTo>
                  <a:cubicBezTo>
                    <a:pt x="204" y="182"/>
                    <a:pt x="209" y="180"/>
                    <a:pt x="213" y="181"/>
                  </a:cubicBezTo>
                  <a:cubicBezTo>
                    <a:pt x="219" y="181"/>
                    <a:pt x="248" y="183"/>
                    <a:pt x="269" y="184"/>
                  </a:cubicBezTo>
                  <a:cubicBezTo>
                    <a:pt x="275" y="185"/>
                    <a:pt x="281" y="186"/>
                    <a:pt x="286" y="190"/>
                  </a:cubicBezTo>
                  <a:cubicBezTo>
                    <a:pt x="309" y="204"/>
                    <a:pt x="334" y="215"/>
                    <a:pt x="361" y="220"/>
                  </a:cubicBezTo>
                  <a:cubicBezTo>
                    <a:pt x="393" y="209"/>
                    <a:pt x="424" y="195"/>
                    <a:pt x="454" y="179"/>
                  </a:cubicBezTo>
                  <a:cubicBezTo>
                    <a:pt x="471" y="169"/>
                    <a:pt x="493" y="176"/>
                    <a:pt x="503" y="193"/>
                  </a:cubicBezTo>
                  <a:cubicBezTo>
                    <a:pt x="512" y="211"/>
                    <a:pt x="506" y="233"/>
                    <a:pt x="488" y="243"/>
                  </a:cubicBezTo>
                  <a:cubicBezTo>
                    <a:pt x="452" y="262"/>
                    <a:pt x="420" y="274"/>
                    <a:pt x="382" y="290"/>
                  </a:cubicBezTo>
                  <a:cubicBezTo>
                    <a:pt x="375" y="293"/>
                    <a:pt x="367" y="295"/>
                    <a:pt x="359" y="294"/>
                  </a:cubicBezTo>
                  <a:cubicBezTo>
                    <a:pt x="326" y="288"/>
                    <a:pt x="296" y="279"/>
                    <a:pt x="266" y="263"/>
                  </a:cubicBezTo>
                  <a:cubicBezTo>
                    <a:pt x="261" y="265"/>
                    <a:pt x="261" y="265"/>
                    <a:pt x="261" y="265"/>
                  </a:cubicBezTo>
                  <a:cubicBezTo>
                    <a:pt x="250" y="737"/>
                    <a:pt x="250" y="737"/>
                    <a:pt x="250" y="737"/>
                  </a:cubicBezTo>
                  <a:close/>
                  <a:moveTo>
                    <a:pt x="168" y="1"/>
                  </a:moveTo>
                  <a:cubicBezTo>
                    <a:pt x="205" y="1"/>
                    <a:pt x="234" y="33"/>
                    <a:pt x="233" y="72"/>
                  </a:cubicBezTo>
                  <a:cubicBezTo>
                    <a:pt x="233" y="111"/>
                    <a:pt x="202" y="158"/>
                    <a:pt x="165" y="157"/>
                  </a:cubicBezTo>
                  <a:cubicBezTo>
                    <a:pt x="128" y="156"/>
                    <a:pt x="99" y="109"/>
                    <a:pt x="99" y="70"/>
                  </a:cubicBezTo>
                  <a:cubicBezTo>
                    <a:pt x="100" y="31"/>
                    <a:pt x="131" y="0"/>
                    <a:pt x="16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6735299" y="1108698"/>
              <a:ext cx="434124" cy="433758"/>
            </a:xfrm>
            <a:custGeom>
              <a:avLst/>
              <a:gdLst>
                <a:gd name="T0" fmla="*/ 388 w 502"/>
                <a:gd name="T1" fmla="*/ 388 h 502"/>
                <a:gd name="T2" fmla="*/ 383 w 502"/>
                <a:gd name="T3" fmla="*/ 335 h 502"/>
                <a:gd name="T4" fmla="*/ 334 w 502"/>
                <a:gd name="T5" fmla="*/ 426 h 502"/>
                <a:gd name="T6" fmla="*/ 445 w 502"/>
                <a:gd name="T7" fmla="*/ 251 h 502"/>
                <a:gd name="T8" fmla="*/ 393 w 502"/>
                <a:gd name="T9" fmla="*/ 214 h 502"/>
                <a:gd name="T10" fmla="*/ 392 w 502"/>
                <a:gd name="T11" fmla="*/ 297 h 502"/>
                <a:gd name="T12" fmla="*/ 430 w 502"/>
                <a:gd name="T13" fmla="*/ 176 h 502"/>
                <a:gd name="T14" fmla="*/ 332 w 502"/>
                <a:gd name="T15" fmla="*/ 75 h 502"/>
                <a:gd name="T16" fmla="*/ 385 w 502"/>
                <a:gd name="T17" fmla="*/ 176 h 502"/>
                <a:gd name="T18" fmla="*/ 72 w 502"/>
                <a:gd name="T19" fmla="*/ 176 h 502"/>
                <a:gd name="T20" fmla="*/ 150 w 502"/>
                <a:gd name="T21" fmla="*/ 117 h 502"/>
                <a:gd name="T22" fmla="*/ 114 w 502"/>
                <a:gd name="T23" fmla="*/ 114 h 502"/>
                <a:gd name="T24" fmla="*/ 165 w 502"/>
                <a:gd name="T25" fmla="*/ 176 h 502"/>
                <a:gd name="T26" fmla="*/ 236 w 502"/>
                <a:gd name="T27" fmla="*/ 71 h 502"/>
                <a:gd name="T28" fmla="*/ 165 w 502"/>
                <a:gd name="T29" fmla="*/ 176 h 502"/>
                <a:gd name="T30" fmla="*/ 345 w 502"/>
                <a:gd name="T31" fmla="*/ 176 h 502"/>
                <a:gd name="T32" fmla="*/ 274 w 502"/>
                <a:gd name="T33" fmla="*/ 71 h 502"/>
                <a:gd name="T34" fmla="*/ 354 w 502"/>
                <a:gd name="T35" fmla="*/ 214 h 502"/>
                <a:gd name="T36" fmla="*/ 274 w 502"/>
                <a:gd name="T37" fmla="*/ 297 h 502"/>
                <a:gd name="T38" fmla="*/ 357 w 502"/>
                <a:gd name="T39" fmla="*/ 252 h 502"/>
                <a:gd name="T40" fmla="*/ 236 w 502"/>
                <a:gd name="T41" fmla="*/ 214 h 502"/>
                <a:gd name="T42" fmla="*/ 153 w 502"/>
                <a:gd name="T43" fmla="*/ 252 h 502"/>
                <a:gd name="T44" fmla="*/ 236 w 502"/>
                <a:gd name="T45" fmla="*/ 297 h 502"/>
                <a:gd name="T46" fmla="*/ 118 w 502"/>
                <a:gd name="T47" fmla="*/ 214 h 502"/>
                <a:gd name="T48" fmla="*/ 57 w 502"/>
                <a:gd name="T49" fmla="*/ 251 h 502"/>
                <a:gd name="T50" fmla="*/ 119 w 502"/>
                <a:gd name="T51" fmla="*/ 297 h 502"/>
                <a:gd name="T52" fmla="*/ 118 w 502"/>
                <a:gd name="T53" fmla="*/ 214 h 502"/>
                <a:gd name="T54" fmla="*/ 274 w 502"/>
                <a:gd name="T55" fmla="*/ 335 h 502"/>
                <a:gd name="T56" fmla="*/ 328 w 502"/>
                <a:gd name="T57" fmla="*/ 367 h 502"/>
                <a:gd name="T58" fmla="*/ 236 w 502"/>
                <a:gd name="T59" fmla="*/ 335 h 502"/>
                <a:gd name="T60" fmla="*/ 182 w 502"/>
                <a:gd name="T61" fmla="*/ 367 h 502"/>
                <a:gd name="T62" fmla="*/ 236 w 502"/>
                <a:gd name="T63" fmla="*/ 335 h 502"/>
                <a:gd name="T64" fmla="*/ 77 w 502"/>
                <a:gd name="T65" fmla="*/ 335 h 502"/>
                <a:gd name="T66" fmla="*/ 181 w 502"/>
                <a:gd name="T67" fmla="*/ 431 h 502"/>
                <a:gd name="T68" fmla="*/ 128 w 502"/>
                <a:gd name="T69" fmla="*/ 335 h 502"/>
                <a:gd name="T70" fmla="*/ 251 w 502"/>
                <a:gd name="T71" fmla="*/ 502 h 502"/>
                <a:gd name="T72" fmla="*/ 0 w 502"/>
                <a:gd name="T73" fmla="*/ 251 h 502"/>
                <a:gd name="T74" fmla="*/ 251 w 502"/>
                <a:gd name="T75" fmla="*/ 0 h 502"/>
                <a:gd name="T76" fmla="*/ 502 w 502"/>
                <a:gd name="T77" fmla="*/ 251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2" h="502">
                  <a:moveTo>
                    <a:pt x="334" y="426"/>
                  </a:moveTo>
                  <a:cubicBezTo>
                    <a:pt x="355" y="416"/>
                    <a:pt x="373" y="403"/>
                    <a:pt x="388" y="388"/>
                  </a:cubicBezTo>
                  <a:cubicBezTo>
                    <a:pt x="403" y="373"/>
                    <a:pt x="416" y="354"/>
                    <a:pt x="425" y="335"/>
                  </a:cubicBezTo>
                  <a:cubicBezTo>
                    <a:pt x="383" y="335"/>
                    <a:pt x="383" y="335"/>
                    <a:pt x="383" y="335"/>
                  </a:cubicBezTo>
                  <a:cubicBezTo>
                    <a:pt x="377" y="352"/>
                    <a:pt x="370" y="370"/>
                    <a:pt x="362" y="385"/>
                  </a:cubicBezTo>
                  <a:cubicBezTo>
                    <a:pt x="354" y="400"/>
                    <a:pt x="345" y="413"/>
                    <a:pt x="334" y="426"/>
                  </a:cubicBezTo>
                  <a:close/>
                  <a:moveTo>
                    <a:pt x="439" y="297"/>
                  </a:moveTo>
                  <a:cubicBezTo>
                    <a:pt x="443" y="282"/>
                    <a:pt x="445" y="267"/>
                    <a:pt x="445" y="251"/>
                  </a:cubicBezTo>
                  <a:cubicBezTo>
                    <a:pt x="445" y="238"/>
                    <a:pt x="444" y="226"/>
                    <a:pt x="442" y="214"/>
                  </a:cubicBezTo>
                  <a:cubicBezTo>
                    <a:pt x="393" y="214"/>
                    <a:pt x="393" y="214"/>
                    <a:pt x="393" y="214"/>
                  </a:cubicBezTo>
                  <a:cubicBezTo>
                    <a:pt x="395" y="227"/>
                    <a:pt x="395" y="239"/>
                    <a:pt x="395" y="252"/>
                  </a:cubicBezTo>
                  <a:cubicBezTo>
                    <a:pt x="395" y="267"/>
                    <a:pt x="394" y="282"/>
                    <a:pt x="392" y="297"/>
                  </a:cubicBezTo>
                  <a:cubicBezTo>
                    <a:pt x="439" y="297"/>
                    <a:pt x="439" y="297"/>
                    <a:pt x="439" y="297"/>
                  </a:cubicBezTo>
                  <a:close/>
                  <a:moveTo>
                    <a:pt x="430" y="176"/>
                  </a:moveTo>
                  <a:cubicBezTo>
                    <a:pt x="420" y="153"/>
                    <a:pt x="406" y="132"/>
                    <a:pt x="388" y="114"/>
                  </a:cubicBezTo>
                  <a:cubicBezTo>
                    <a:pt x="372" y="98"/>
                    <a:pt x="353" y="84"/>
                    <a:pt x="332" y="75"/>
                  </a:cubicBezTo>
                  <a:cubicBezTo>
                    <a:pt x="343" y="88"/>
                    <a:pt x="353" y="102"/>
                    <a:pt x="361" y="117"/>
                  </a:cubicBezTo>
                  <a:cubicBezTo>
                    <a:pt x="371" y="135"/>
                    <a:pt x="379" y="155"/>
                    <a:pt x="385" y="176"/>
                  </a:cubicBezTo>
                  <a:cubicBezTo>
                    <a:pt x="430" y="176"/>
                    <a:pt x="430" y="176"/>
                    <a:pt x="430" y="176"/>
                  </a:cubicBezTo>
                  <a:close/>
                  <a:moveTo>
                    <a:pt x="72" y="176"/>
                  </a:moveTo>
                  <a:cubicBezTo>
                    <a:pt x="125" y="176"/>
                    <a:pt x="125" y="176"/>
                    <a:pt x="125" y="176"/>
                  </a:cubicBezTo>
                  <a:cubicBezTo>
                    <a:pt x="131" y="155"/>
                    <a:pt x="139" y="135"/>
                    <a:pt x="150" y="117"/>
                  </a:cubicBezTo>
                  <a:cubicBezTo>
                    <a:pt x="159" y="100"/>
                    <a:pt x="170" y="84"/>
                    <a:pt x="183" y="69"/>
                  </a:cubicBezTo>
                  <a:cubicBezTo>
                    <a:pt x="157" y="79"/>
                    <a:pt x="133" y="94"/>
                    <a:pt x="114" y="114"/>
                  </a:cubicBezTo>
                  <a:cubicBezTo>
                    <a:pt x="96" y="132"/>
                    <a:pt x="82" y="153"/>
                    <a:pt x="72" y="176"/>
                  </a:cubicBezTo>
                  <a:close/>
                  <a:moveTo>
                    <a:pt x="165" y="176"/>
                  </a:moveTo>
                  <a:cubicBezTo>
                    <a:pt x="236" y="176"/>
                    <a:pt x="236" y="176"/>
                    <a:pt x="236" y="176"/>
                  </a:cubicBezTo>
                  <a:cubicBezTo>
                    <a:pt x="236" y="71"/>
                    <a:pt x="236" y="71"/>
                    <a:pt x="236" y="71"/>
                  </a:cubicBezTo>
                  <a:cubicBezTo>
                    <a:pt x="215" y="88"/>
                    <a:pt x="197" y="110"/>
                    <a:pt x="183" y="135"/>
                  </a:cubicBezTo>
                  <a:cubicBezTo>
                    <a:pt x="176" y="148"/>
                    <a:pt x="170" y="162"/>
                    <a:pt x="165" y="176"/>
                  </a:cubicBezTo>
                  <a:close/>
                  <a:moveTo>
                    <a:pt x="274" y="176"/>
                  </a:moveTo>
                  <a:cubicBezTo>
                    <a:pt x="345" y="176"/>
                    <a:pt x="345" y="176"/>
                    <a:pt x="345" y="176"/>
                  </a:cubicBezTo>
                  <a:cubicBezTo>
                    <a:pt x="341" y="162"/>
                    <a:pt x="335" y="148"/>
                    <a:pt x="327" y="135"/>
                  </a:cubicBezTo>
                  <a:cubicBezTo>
                    <a:pt x="314" y="110"/>
                    <a:pt x="296" y="88"/>
                    <a:pt x="274" y="71"/>
                  </a:cubicBezTo>
                  <a:cubicBezTo>
                    <a:pt x="274" y="176"/>
                    <a:pt x="274" y="176"/>
                    <a:pt x="274" y="176"/>
                  </a:cubicBezTo>
                  <a:close/>
                  <a:moveTo>
                    <a:pt x="354" y="214"/>
                  </a:moveTo>
                  <a:cubicBezTo>
                    <a:pt x="274" y="214"/>
                    <a:pt x="274" y="214"/>
                    <a:pt x="274" y="214"/>
                  </a:cubicBezTo>
                  <a:cubicBezTo>
                    <a:pt x="274" y="297"/>
                    <a:pt x="274" y="297"/>
                    <a:pt x="274" y="297"/>
                  </a:cubicBezTo>
                  <a:cubicBezTo>
                    <a:pt x="353" y="297"/>
                    <a:pt x="353" y="297"/>
                    <a:pt x="353" y="297"/>
                  </a:cubicBezTo>
                  <a:cubicBezTo>
                    <a:pt x="356" y="282"/>
                    <a:pt x="357" y="267"/>
                    <a:pt x="357" y="252"/>
                  </a:cubicBezTo>
                  <a:cubicBezTo>
                    <a:pt x="357" y="239"/>
                    <a:pt x="356" y="227"/>
                    <a:pt x="354" y="214"/>
                  </a:cubicBezTo>
                  <a:close/>
                  <a:moveTo>
                    <a:pt x="236" y="214"/>
                  </a:moveTo>
                  <a:cubicBezTo>
                    <a:pt x="156" y="214"/>
                    <a:pt x="156" y="214"/>
                    <a:pt x="156" y="214"/>
                  </a:cubicBezTo>
                  <a:cubicBezTo>
                    <a:pt x="154" y="227"/>
                    <a:pt x="153" y="239"/>
                    <a:pt x="153" y="252"/>
                  </a:cubicBezTo>
                  <a:cubicBezTo>
                    <a:pt x="153" y="267"/>
                    <a:pt x="155" y="282"/>
                    <a:pt x="158" y="297"/>
                  </a:cubicBezTo>
                  <a:cubicBezTo>
                    <a:pt x="236" y="297"/>
                    <a:pt x="236" y="297"/>
                    <a:pt x="236" y="297"/>
                  </a:cubicBezTo>
                  <a:cubicBezTo>
                    <a:pt x="236" y="214"/>
                    <a:pt x="236" y="214"/>
                    <a:pt x="236" y="214"/>
                  </a:cubicBezTo>
                  <a:close/>
                  <a:moveTo>
                    <a:pt x="118" y="214"/>
                  </a:moveTo>
                  <a:cubicBezTo>
                    <a:pt x="61" y="214"/>
                    <a:pt x="61" y="214"/>
                    <a:pt x="61" y="214"/>
                  </a:cubicBezTo>
                  <a:cubicBezTo>
                    <a:pt x="59" y="226"/>
                    <a:pt x="57" y="238"/>
                    <a:pt x="57" y="251"/>
                  </a:cubicBezTo>
                  <a:cubicBezTo>
                    <a:pt x="57" y="267"/>
                    <a:pt x="59" y="282"/>
                    <a:pt x="63" y="297"/>
                  </a:cubicBezTo>
                  <a:cubicBezTo>
                    <a:pt x="119" y="297"/>
                    <a:pt x="119" y="297"/>
                    <a:pt x="119" y="297"/>
                  </a:cubicBezTo>
                  <a:cubicBezTo>
                    <a:pt x="116" y="282"/>
                    <a:pt x="115" y="267"/>
                    <a:pt x="115" y="252"/>
                  </a:cubicBezTo>
                  <a:cubicBezTo>
                    <a:pt x="115" y="239"/>
                    <a:pt x="116" y="227"/>
                    <a:pt x="118" y="214"/>
                  </a:cubicBezTo>
                  <a:close/>
                  <a:moveTo>
                    <a:pt x="342" y="335"/>
                  </a:moveTo>
                  <a:cubicBezTo>
                    <a:pt x="274" y="335"/>
                    <a:pt x="274" y="335"/>
                    <a:pt x="274" y="335"/>
                  </a:cubicBezTo>
                  <a:cubicBezTo>
                    <a:pt x="274" y="433"/>
                    <a:pt x="274" y="433"/>
                    <a:pt x="274" y="433"/>
                  </a:cubicBezTo>
                  <a:cubicBezTo>
                    <a:pt x="296" y="415"/>
                    <a:pt x="315" y="392"/>
                    <a:pt x="328" y="367"/>
                  </a:cubicBezTo>
                  <a:cubicBezTo>
                    <a:pt x="334" y="357"/>
                    <a:pt x="338" y="346"/>
                    <a:pt x="342" y="335"/>
                  </a:cubicBezTo>
                  <a:close/>
                  <a:moveTo>
                    <a:pt x="236" y="335"/>
                  </a:moveTo>
                  <a:cubicBezTo>
                    <a:pt x="168" y="335"/>
                    <a:pt x="168" y="335"/>
                    <a:pt x="168" y="335"/>
                  </a:cubicBezTo>
                  <a:cubicBezTo>
                    <a:pt x="172" y="346"/>
                    <a:pt x="177" y="357"/>
                    <a:pt x="182" y="367"/>
                  </a:cubicBezTo>
                  <a:cubicBezTo>
                    <a:pt x="196" y="392"/>
                    <a:pt x="214" y="415"/>
                    <a:pt x="236" y="433"/>
                  </a:cubicBezTo>
                  <a:cubicBezTo>
                    <a:pt x="236" y="335"/>
                    <a:pt x="236" y="335"/>
                    <a:pt x="236" y="335"/>
                  </a:cubicBezTo>
                  <a:close/>
                  <a:moveTo>
                    <a:pt x="128" y="335"/>
                  </a:moveTo>
                  <a:cubicBezTo>
                    <a:pt x="77" y="335"/>
                    <a:pt x="77" y="335"/>
                    <a:pt x="77" y="335"/>
                  </a:cubicBezTo>
                  <a:cubicBezTo>
                    <a:pt x="86" y="354"/>
                    <a:pt x="99" y="373"/>
                    <a:pt x="114" y="388"/>
                  </a:cubicBezTo>
                  <a:cubicBezTo>
                    <a:pt x="133" y="407"/>
                    <a:pt x="155" y="422"/>
                    <a:pt x="181" y="431"/>
                  </a:cubicBezTo>
                  <a:cubicBezTo>
                    <a:pt x="168" y="417"/>
                    <a:pt x="158" y="402"/>
                    <a:pt x="149" y="385"/>
                  </a:cubicBezTo>
                  <a:cubicBezTo>
                    <a:pt x="140" y="370"/>
                    <a:pt x="133" y="352"/>
                    <a:pt x="128" y="335"/>
                  </a:cubicBezTo>
                  <a:close/>
                  <a:moveTo>
                    <a:pt x="429" y="428"/>
                  </a:moveTo>
                  <a:cubicBezTo>
                    <a:pt x="383" y="474"/>
                    <a:pt x="321" y="502"/>
                    <a:pt x="251" y="502"/>
                  </a:cubicBezTo>
                  <a:cubicBezTo>
                    <a:pt x="182" y="502"/>
                    <a:pt x="119" y="474"/>
                    <a:pt x="74" y="428"/>
                  </a:cubicBezTo>
                  <a:cubicBezTo>
                    <a:pt x="28" y="383"/>
                    <a:pt x="0" y="320"/>
                    <a:pt x="0" y="251"/>
                  </a:cubicBezTo>
                  <a:cubicBezTo>
                    <a:pt x="0" y="182"/>
                    <a:pt x="28" y="119"/>
                    <a:pt x="74" y="73"/>
                  </a:cubicBezTo>
                  <a:cubicBezTo>
                    <a:pt x="119" y="28"/>
                    <a:pt x="182" y="0"/>
                    <a:pt x="251" y="0"/>
                  </a:cubicBezTo>
                  <a:cubicBezTo>
                    <a:pt x="321" y="0"/>
                    <a:pt x="383" y="28"/>
                    <a:pt x="429" y="73"/>
                  </a:cubicBezTo>
                  <a:cubicBezTo>
                    <a:pt x="474" y="119"/>
                    <a:pt x="502" y="182"/>
                    <a:pt x="502" y="251"/>
                  </a:cubicBezTo>
                  <a:cubicBezTo>
                    <a:pt x="502" y="320"/>
                    <a:pt x="474" y="383"/>
                    <a:pt x="429"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文本框 41"/>
          <p:cNvSpPr txBox="1"/>
          <p:nvPr/>
        </p:nvSpPr>
        <p:spPr>
          <a:xfrm rot="18900000">
            <a:off x="5081666" y="2682216"/>
            <a:ext cx="1318260" cy="865572"/>
          </a:xfrm>
          <a:prstGeom prst="rect">
            <a:avLst/>
          </a:prstGeom>
          <a:noFill/>
        </p:spPr>
        <p:txBody>
          <a:bodyPr wrap="square" rtlCol="0">
            <a:prstTxWarp prst="textArchUp">
              <a:avLst>
                <a:gd name="adj" fmla="val 5581200"/>
              </a:avLst>
            </a:prstTxWarp>
            <a:spAutoFit/>
          </a:bodyPr>
          <a:lstStyle/>
          <a:p>
            <a:pPr algn="ctr"/>
            <a:r>
              <a:rPr lang="en-US" altLang="zh-CN" sz="1600" dirty="0" smtClean="0">
                <a:solidFill>
                  <a:srgbClr val="EA7F7F"/>
                </a:solidFill>
                <a:latin typeface="Impact" panose="020B0806030902050204" pitchFamily="34" charset="0"/>
              </a:rPr>
              <a:t>OPTION 01</a:t>
            </a:r>
            <a:endParaRPr lang="zh-CN" altLang="en-US" sz="1600" dirty="0">
              <a:solidFill>
                <a:srgbClr val="EA7F7F"/>
              </a:solidFill>
              <a:latin typeface="Impact" panose="020B0806030902050204" pitchFamily="34" charset="0"/>
            </a:endParaRPr>
          </a:p>
        </p:txBody>
      </p:sp>
      <p:sp>
        <p:nvSpPr>
          <p:cNvPr id="43" name="文本框 42"/>
          <p:cNvSpPr txBox="1"/>
          <p:nvPr/>
        </p:nvSpPr>
        <p:spPr>
          <a:xfrm rot="2700000">
            <a:off x="5894157" y="2184356"/>
            <a:ext cx="1318260" cy="865572"/>
          </a:xfrm>
          <a:prstGeom prst="rect">
            <a:avLst/>
          </a:prstGeom>
          <a:noFill/>
        </p:spPr>
        <p:txBody>
          <a:bodyPr wrap="square" rtlCol="0">
            <a:prstTxWarp prst="textArchUp">
              <a:avLst>
                <a:gd name="adj" fmla="val 5581200"/>
              </a:avLst>
            </a:prstTxWarp>
            <a:spAutoFit/>
          </a:bodyPr>
          <a:lstStyle/>
          <a:p>
            <a:pPr algn="ctr"/>
            <a:r>
              <a:rPr lang="en-US" altLang="zh-CN" sz="1600" dirty="0" smtClean="0">
                <a:solidFill>
                  <a:srgbClr val="FFB850"/>
                </a:solidFill>
                <a:latin typeface="Impact" panose="020B0806030902050204" pitchFamily="34" charset="0"/>
              </a:rPr>
              <a:t>OPTION 03</a:t>
            </a:r>
            <a:endParaRPr lang="zh-CN" altLang="en-US" sz="1600" dirty="0">
              <a:solidFill>
                <a:srgbClr val="FFB850"/>
              </a:solidFill>
              <a:latin typeface="Impact" panose="020B0806030902050204" pitchFamily="34" charset="0"/>
            </a:endParaRPr>
          </a:p>
        </p:txBody>
      </p:sp>
      <p:sp>
        <p:nvSpPr>
          <p:cNvPr id="44" name="文本框 43"/>
          <p:cNvSpPr txBox="1"/>
          <p:nvPr/>
        </p:nvSpPr>
        <p:spPr>
          <a:xfrm rot="8100000">
            <a:off x="6179024" y="3747486"/>
            <a:ext cx="1318260" cy="865572"/>
          </a:xfrm>
          <a:prstGeom prst="rect">
            <a:avLst/>
          </a:prstGeom>
          <a:noFill/>
        </p:spPr>
        <p:txBody>
          <a:bodyPr wrap="square" rtlCol="0">
            <a:prstTxWarp prst="textArchUp">
              <a:avLst>
                <a:gd name="adj" fmla="val 5581200"/>
              </a:avLst>
            </a:prstTxWarp>
            <a:spAutoFit/>
          </a:bodyPr>
          <a:lstStyle/>
          <a:p>
            <a:pPr algn="ctr"/>
            <a:r>
              <a:rPr lang="en-US" altLang="zh-CN" sz="1600" dirty="0" smtClean="0">
                <a:solidFill>
                  <a:srgbClr val="663A77"/>
                </a:solidFill>
                <a:latin typeface="Impact" panose="020B0806030902050204" pitchFamily="34" charset="0"/>
              </a:rPr>
              <a:t>OPTION 04</a:t>
            </a:r>
            <a:endParaRPr lang="zh-CN" altLang="en-US" sz="1600" dirty="0">
              <a:solidFill>
                <a:srgbClr val="663A77"/>
              </a:solidFill>
              <a:latin typeface="Impact" panose="020B0806030902050204" pitchFamily="34" charset="0"/>
            </a:endParaRPr>
          </a:p>
        </p:txBody>
      </p:sp>
      <p:sp>
        <p:nvSpPr>
          <p:cNvPr id="45" name="文本框 44"/>
          <p:cNvSpPr txBox="1"/>
          <p:nvPr/>
        </p:nvSpPr>
        <p:spPr>
          <a:xfrm rot="13500000">
            <a:off x="4860844" y="3321841"/>
            <a:ext cx="1318260" cy="865572"/>
          </a:xfrm>
          <a:prstGeom prst="rect">
            <a:avLst/>
          </a:prstGeom>
          <a:noFill/>
        </p:spPr>
        <p:txBody>
          <a:bodyPr wrap="square" rtlCol="0">
            <a:prstTxWarp prst="textArchUp">
              <a:avLst>
                <a:gd name="adj" fmla="val 5581200"/>
              </a:avLst>
            </a:prstTxWarp>
            <a:spAutoFit/>
          </a:bodyPr>
          <a:lstStyle/>
          <a:p>
            <a:pPr algn="ctr"/>
            <a:r>
              <a:rPr lang="en-US" altLang="zh-CN" sz="1600" dirty="0" smtClean="0">
                <a:solidFill>
                  <a:srgbClr val="019BAB"/>
                </a:solidFill>
                <a:latin typeface="Impact" panose="020B0806030902050204" pitchFamily="34" charset="0"/>
              </a:rPr>
              <a:t>OPTION 02</a:t>
            </a:r>
            <a:endParaRPr lang="zh-CN" altLang="en-US" sz="1600" dirty="0">
              <a:solidFill>
                <a:srgbClr val="019BAB"/>
              </a:solidFill>
              <a:latin typeface="Impact" panose="020B0806030902050204" pitchFamily="34" charset="0"/>
            </a:endParaRPr>
          </a:p>
        </p:txBody>
      </p:sp>
      <p:grpSp>
        <p:nvGrpSpPr>
          <p:cNvPr id="46" name="组合 45"/>
          <p:cNvGrpSpPr/>
          <p:nvPr/>
        </p:nvGrpSpPr>
        <p:grpSpPr>
          <a:xfrm>
            <a:off x="2034781" y="1730158"/>
            <a:ext cx="2169333" cy="845840"/>
            <a:chOff x="3776606" y="2004244"/>
            <a:chExt cx="2169333" cy="845840"/>
          </a:xfrm>
        </p:grpSpPr>
        <p:sp>
          <p:nvSpPr>
            <p:cNvPr id="47" name="文本框 46"/>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1977307" y="4149819"/>
            <a:ext cx="2169333" cy="845840"/>
            <a:chOff x="3776606" y="2004244"/>
            <a:chExt cx="2169333" cy="845840"/>
          </a:xfrm>
        </p:grpSpPr>
        <p:sp>
          <p:nvSpPr>
            <p:cNvPr id="50" name="文本框 49"/>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8389876" y="4509433"/>
            <a:ext cx="2169333" cy="845840"/>
            <a:chOff x="3776606" y="2004244"/>
            <a:chExt cx="2169333" cy="845840"/>
          </a:xfrm>
        </p:grpSpPr>
        <p:sp>
          <p:nvSpPr>
            <p:cNvPr id="53" name="文本框 52"/>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a:off x="8258580" y="1254516"/>
            <a:ext cx="2169333" cy="845840"/>
            <a:chOff x="3776606" y="2004244"/>
            <a:chExt cx="2169333" cy="845840"/>
          </a:xfrm>
        </p:grpSpPr>
        <p:sp>
          <p:nvSpPr>
            <p:cNvPr id="56" name="文本框 55"/>
            <p:cNvSpPr txBox="1"/>
            <p:nvPr/>
          </p:nvSpPr>
          <p:spPr>
            <a:xfrm>
              <a:off x="3776606" y="2004244"/>
              <a:ext cx="216933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3782527" y="2389709"/>
              <a:ext cx="201101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60" name="椭圆 59"/>
          <p:cNvSpPr/>
          <p:nvPr/>
        </p:nvSpPr>
        <p:spPr>
          <a:xfrm>
            <a:off x="5345691" y="2725434"/>
            <a:ext cx="1161627" cy="1161627"/>
          </a:xfrm>
          <a:prstGeom prst="ellipse">
            <a:avLst/>
          </a:prstGeom>
          <a:gradFill flip="none" rotWithShape="1">
            <a:gsLst>
              <a:gs pos="0">
                <a:schemeClr val="bg1">
                  <a:lumMod val="75000"/>
                </a:schemeClr>
              </a:gs>
              <a:gs pos="54000">
                <a:schemeClr val="bg1">
                  <a:lumMod val="95000"/>
                </a:schemeClr>
              </a:gs>
              <a:gs pos="100000">
                <a:schemeClr val="bg1">
                  <a:lumMod val="94000"/>
                  <a:lumOff val="6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1143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Freeform 48"/>
          <p:cNvSpPr>
            <a:spLocks noEditPoints="1"/>
          </p:cNvSpPr>
          <p:nvPr/>
        </p:nvSpPr>
        <p:spPr bwMode="auto">
          <a:xfrm>
            <a:off x="5767581" y="2948224"/>
            <a:ext cx="317846" cy="345690"/>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rgbClr val="A7A9AC"/>
          </a:solidFill>
          <a:ln>
            <a:noFill/>
          </a:ln>
          <a:effectLst>
            <a:innerShdw blurRad="12700" dist="11430" dir="13500000">
              <a:prstClr val="black">
                <a:alpha val="50000"/>
              </a:prstClr>
            </a:inn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文本框 61"/>
          <p:cNvSpPr txBox="1"/>
          <p:nvPr/>
        </p:nvSpPr>
        <p:spPr>
          <a:xfrm>
            <a:off x="5305760" y="3259078"/>
            <a:ext cx="1246838" cy="338554"/>
          </a:xfrm>
          <a:prstGeom prst="rect">
            <a:avLst/>
          </a:prstGeom>
          <a:noFill/>
        </p:spPr>
        <p:txBody>
          <a:bodyPr wrap="square" rtlCol="0">
            <a:spAutoFit/>
          </a:bodyPr>
          <a:lstStyle/>
          <a:p>
            <a:pPr algn="ctr"/>
            <a:r>
              <a:rPr lang="en-US" altLang="zh-CN" sz="1600" dirty="0" smtClean="0">
                <a:solidFill>
                  <a:schemeClr val="tx1">
                    <a:lumMod val="50000"/>
                    <a:lumOff val="50000"/>
                  </a:schemeClr>
                </a:solidFill>
                <a:effectLst>
                  <a:innerShdw blurRad="25400" dist="38100" dir="13500000">
                    <a:prstClr val="black">
                      <a:alpha val="50000"/>
                    </a:prstClr>
                  </a:innerShdw>
                </a:effectLst>
                <a:latin typeface="LiHei Pro" panose="020B0500000000000000" pitchFamily="34" charset="-122"/>
                <a:ea typeface="LiHei Pro" panose="020B0500000000000000" pitchFamily="34" charset="-122"/>
              </a:rPr>
              <a:t>TEXT HERE</a:t>
            </a:r>
            <a:endParaRPr lang="zh-CN" altLang="en-US" sz="1600" dirty="0">
              <a:solidFill>
                <a:schemeClr val="tx1">
                  <a:lumMod val="50000"/>
                  <a:lumOff val="50000"/>
                </a:schemeClr>
              </a:solidFill>
              <a:effectLst>
                <a:innerShdw blurRad="25400" dist="38100" dir="13500000">
                  <a:prstClr val="black">
                    <a:alpha val="50000"/>
                  </a:prstClr>
                </a:innerShdw>
              </a:effectLst>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炫彩并列关系图表</a:t>
            </a:r>
            <a:endParaRPr lang="zh-CN" altLang="en-US" dirty="0"/>
          </a:p>
        </p:txBody>
      </p:sp>
      <p:grpSp>
        <p:nvGrpSpPr>
          <p:cNvPr id="13" name="组合 12"/>
          <p:cNvGrpSpPr/>
          <p:nvPr/>
        </p:nvGrpSpPr>
        <p:grpSpPr>
          <a:xfrm>
            <a:off x="1765301" y="2413984"/>
            <a:ext cx="1959534" cy="3221066"/>
            <a:chOff x="1304681" y="2742129"/>
            <a:chExt cx="2162419" cy="3554569"/>
          </a:xfrm>
        </p:grpSpPr>
        <p:sp>
          <p:nvSpPr>
            <p:cNvPr id="26" name="任意多边形 25"/>
            <p:cNvSpPr/>
            <p:nvPr/>
          </p:nvSpPr>
          <p:spPr>
            <a:xfrm flipH="1" flipV="1">
              <a:off x="1304681" y="2758392"/>
              <a:ext cx="2162419" cy="3538306"/>
            </a:xfrm>
            <a:custGeom>
              <a:avLst/>
              <a:gdLst>
                <a:gd name="connsiteX0" fmla="*/ 666749 w 2160310"/>
                <a:gd name="connsiteY0" fmla="*/ 3500538 h 3500538"/>
                <a:gd name="connsiteX1" fmla="*/ 0 w 2160310"/>
                <a:gd name="connsiteY1" fmla="*/ 3195738 h 3500538"/>
                <a:gd name="connsiteX2" fmla="*/ 0 w 2160310"/>
                <a:gd name="connsiteY2" fmla="*/ 290613 h 3500538"/>
                <a:gd name="connsiteX3" fmla="*/ 300903 w 2160310"/>
                <a:gd name="connsiteY3" fmla="*/ 320212 h 3500538"/>
                <a:gd name="connsiteX4" fmla="*/ 300903 w 2160310"/>
                <a:gd name="connsiteY4" fmla="*/ 0 h 3500538"/>
                <a:gd name="connsiteX5" fmla="*/ 2160310 w 2160310"/>
                <a:gd name="connsiteY5" fmla="*/ 582775 h 3500538"/>
                <a:gd name="connsiteX6" fmla="*/ 857957 w 2160310"/>
                <a:gd name="connsiteY6" fmla="*/ 582775 h 3500538"/>
                <a:gd name="connsiteX0-1" fmla="*/ 666749 w 2160310"/>
                <a:gd name="connsiteY0-2" fmla="*/ 3500538 h 3500538"/>
                <a:gd name="connsiteX1-3" fmla="*/ 0 w 2160310"/>
                <a:gd name="connsiteY1-4" fmla="*/ 3195738 h 3500538"/>
                <a:gd name="connsiteX2-5" fmla="*/ 0 w 2160310"/>
                <a:gd name="connsiteY2-6" fmla="*/ 290613 h 3500538"/>
                <a:gd name="connsiteX3-7" fmla="*/ 300903 w 2160310"/>
                <a:gd name="connsiteY3-8" fmla="*/ 0 h 3500538"/>
                <a:gd name="connsiteX4-9" fmla="*/ 2160310 w 2160310"/>
                <a:gd name="connsiteY4-10" fmla="*/ 582775 h 3500538"/>
                <a:gd name="connsiteX5-11" fmla="*/ 857957 w 2160310"/>
                <a:gd name="connsiteY5-12" fmla="*/ 582775 h 3500538"/>
                <a:gd name="connsiteX6-13" fmla="*/ 666749 w 2160310"/>
                <a:gd name="connsiteY6-14" fmla="*/ 3500538 h 3500538"/>
                <a:gd name="connsiteX0-15" fmla="*/ 666821 w 2160382"/>
                <a:gd name="connsiteY0-16" fmla="*/ 3500538 h 3500538"/>
                <a:gd name="connsiteX1-17" fmla="*/ 72 w 2160382"/>
                <a:gd name="connsiteY1-18" fmla="*/ 3195738 h 3500538"/>
                <a:gd name="connsiteX2-19" fmla="*/ 72 w 2160382"/>
                <a:gd name="connsiteY2-20" fmla="*/ 290613 h 3500538"/>
                <a:gd name="connsiteX3-21" fmla="*/ 300975 w 2160382"/>
                <a:gd name="connsiteY3-22" fmla="*/ 0 h 3500538"/>
                <a:gd name="connsiteX4-23" fmla="*/ 2160382 w 2160382"/>
                <a:gd name="connsiteY4-24" fmla="*/ 582775 h 3500538"/>
                <a:gd name="connsiteX5-25" fmla="*/ 858029 w 2160382"/>
                <a:gd name="connsiteY5-26" fmla="*/ 582775 h 3500538"/>
                <a:gd name="connsiteX6-27" fmla="*/ 666821 w 2160382"/>
                <a:gd name="connsiteY6-28" fmla="*/ 3500538 h 3500538"/>
                <a:gd name="connsiteX0-29" fmla="*/ 668858 w 2162419"/>
                <a:gd name="connsiteY0-30" fmla="*/ 3538305 h 3538305"/>
                <a:gd name="connsiteX1-31" fmla="*/ 2109 w 2162419"/>
                <a:gd name="connsiteY1-32" fmla="*/ 3233505 h 3538305"/>
                <a:gd name="connsiteX2-33" fmla="*/ 2109 w 2162419"/>
                <a:gd name="connsiteY2-34" fmla="*/ 328380 h 3538305"/>
                <a:gd name="connsiteX3-35" fmla="*/ 303012 w 2162419"/>
                <a:gd name="connsiteY3-36" fmla="*/ 37767 h 3538305"/>
                <a:gd name="connsiteX4-37" fmla="*/ 2162419 w 2162419"/>
                <a:gd name="connsiteY4-38" fmla="*/ 620542 h 3538305"/>
                <a:gd name="connsiteX5-39" fmla="*/ 860066 w 2162419"/>
                <a:gd name="connsiteY5-40" fmla="*/ 620542 h 3538305"/>
                <a:gd name="connsiteX6-41" fmla="*/ 668858 w 2162419"/>
                <a:gd name="connsiteY6-42" fmla="*/ 3538305 h 35383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162419" h="3538305">
                  <a:moveTo>
                    <a:pt x="668858" y="3538305"/>
                  </a:moveTo>
                  <a:lnTo>
                    <a:pt x="2109" y="3233505"/>
                  </a:lnTo>
                  <a:lnTo>
                    <a:pt x="2109" y="328380"/>
                  </a:lnTo>
                  <a:cubicBezTo>
                    <a:pt x="-2365" y="-6616"/>
                    <a:pt x="-25889" y="-46337"/>
                    <a:pt x="303012" y="37767"/>
                  </a:cubicBezTo>
                  <a:lnTo>
                    <a:pt x="2162419" y="620542"/>
                  </a:lnTo>
                  <a:lnTo>
                    <a:pt x="860066" y="620542"/>
                  </a:lnTo>
                  <a:lnTo>
                    <a:pt x="668858" y="3538305"/>
                  </a:lnTo>
                  <a:close/>
                </a:path>
              </a:pathLst>
            </a:custGeom>
            <a:gradFill>
              <a:gsLst>
                <a:gs pos="76000">
                  <a:schemeClr val="tx1">
                    <a:lumMod val="100000"/>
                    <a:alpha val="28000"/>
                  </a:schemeClr>
                </a:gs>
                <a:gs pos="34000">
                  <a:srgbClr val="808080">
                    <a:alpha val="27000"/>
                  </a:srgbClr>
                </a:gs>
                <a:gs pos="0">
                  <a:schemeClr val="bg1">
                    <a:alpha val="7000"/>
                  </a:scheme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1543845" y="2742129"/>
              <a:ext cx="1335315" cy="2757715"/>
              <a:chOff x="3423739" y="1553028"/>
              <a:chExt cx="1335315" cy="2757714"/>
            </a:xfrm>
            <a:effectLst>
              <a:outerShdw blurRad="215900" dist="50800" dir="2700000" algn="tl" rotWithShape="0">
                <a:prstClr val="black">
                  <a:alpha val="25000"/>
                </a:prstClr>
              </a:outerShdw>
            </a:effectLst>
          </p:grpSpPr>
          <p:sp>
            <p:nvSpPr>
              <p:cNvPr id="7" name="圆角矩形 6"/>
              <p:cNvSpPr/>
              <p:nvPr/>
            </p:nvSpPr>
            <p:spPr>
              <a:xfrm>
                <a:off x="3423739" y="1553028"/>
                <a:ext cx="1335315" cy="2757714"/>
              </a:xfrm>
              <a:prstGeom prst="roundRect">
                <a:avLst>
                  <a:gd name="adj" fmla="val 12319"/>
                </a:avLst>
              </a:prstGeom>
              <a:gradFill flip="none" rotWithShape="1">
                <a:gsLst>
                  <a:gs pos="54000">
                    <a:srgbClr val="FF9B09"/>
                  </a:gs>
                  <a:gs pos="0">
                    <a:srgbClr val="FFC671"/>
                  </a:gs>
                  <a:gs pos="100000">
                    <a:srgbClr val="FF9F11"/>
                  </a:gs>
                </a:gsLst>
                <a:lin ang="5400000" scaled="1"/>
                <a:tileRect/>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3423739" y="1553028"/>
                <a:ext cx="1335315" cy="2757714"/>
              </a:xfrm>
              <a:prstGeom prst="roundRect">
                <a:avLst>
                  <a:gd name="adj" fmla="val 12319"/>
                </a:avLst>
              </a:prstGeom>
              <a:gradFill flip="none" rotWithShape="1">
                <a:gsLst>
                  <a:gs pos="54000">
                    <a:schemeClr val="tx1">
                      <a:lumMod val="100000"/>
                      <a:alpha val="12000"/>
                    </a:schemeClr>
                  </a:gs>
                  <a:gs pos="46000">
                    <a:schemeClr val="bg1">
                      <a:alpha val="7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1483743" y="4725723"/>
              <a:ext cx="1455517" cy="982182"/>
              <a:chOff x="2911451" y="3596106"/>
              <a:chExt cx="1576117" cy="982182"/>
            </a:xfrm>
            <a:effectLst>
              <a:outerShdw blurRad="228600" dist="50800" dir="2700000" algn="tl" rotWithShape="0">
                <a:prstClr val="black">
                  <a:alpha val="25000"/>
                </a:prstClr>
              </a:outerShdw>
            </a:effectLst>
          </p:grpSpPr>
          <p:sp>
            <p:nvSpPr>
              <p:cNvPr id="9" name="同侧圆角矩形 8"/>
              <p:cNvSpPr/>
              <p:nvPr/>
            </p:nvSpPr>
            <p:spPr>
              <a:xfrm flipV="1">
                <a:off x="2911451" y="3596106"/>
                <a:ext cx="1576117" cy="982182"/>
              </a:xfrm>
              <a:prstGeom prst="round2SameRect">
                <a:avLst/>
              </a:prstGeom>
              <a:gradFill flip="none" rotWithShape="1">
                <a:gsLst>
                  <a:gs pos="100000">
                    <a:schemeClr val="bg1"/>
                  </a:gs>
                  <a:gs pos="0">
                    <a:schemeClr val="bg1">
                      <a:lumMod val="9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同侧圆角矩形 9"/>
              <p:cNvSpPr/>
              <p:nvPr/>
            </p:nvSpPr>
            <p:spPr>
              <a:xfrm flipV="1">
                <a:off x="2911451" y="3596106"/>
                <a:ext cx="1576117" cy="982182"/>
              </a:xfrm>
              <a:prstGeom prst="round2SameRect">
                <a:avLst/>
              </a:prstGeom>
              <a:gradFill>
                <a:gsLst>
                  <a:gs pos="54000">
                    <a:schemeClr val="tx1">
                      <a:lumMod val="100000"/>
                      <a:alpha val="12000"/>
                    </a:schemeClr>
                  </a:gs>
                  <a:gs pos="46000">
                    <a:schemeClr val="bg1">
                      <a:alpha val="7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5" name="组合 14"/>
          <p:cNvGrpSpPr/>
          <p:nvPr/>
        </p:nvGrpSpPr>
        <p:grpSpPr>
          <a:xfrm>
            <a:off x="4066989" y="2413984"/>
            <a:ext cx="1959534" cy="3221066"/>
            <a:chOff x="1304681" y="2742129"/>
            <a:chExt cx="2162419" cy="3554569"/>
          </a:xfrm>
        </p:grpSpPr>
        <p:sp>
          <p:nvSpPr>
            <p:cNvPr id="16" name="任意多边形 15"/>
            <p:cNvSpPr/>
            <p:nvPr/>
          </p:nvSpPr>
          <p:spPr>
            <a:xfrm flipH="1" flipV="1">
              <a:off x="1304681" y="2758392"/>
              <a:ext cx="2162419" cy="3538306"/>
            </a:xfrm>
            <a:custGeom>
              <a:avLst/>
              <a:gdLst>
                <a:gd name="connsiteX0" fmla="*/ 666749 w 2160310"/>
                <a:gd name="connsiteY0" fmla="*/ 3500538 h 3500538"/>
                <a:gd name="connsiteX1" fmla="*/ 0 w 2160310"/>
                <a:gd name="connsiteY1" fmla="*/ 3195738 h 3500538"/>
                <a:gd name="connsiteX2" fmla="*/ 0 w 2160310"/>
                <a:gd name="connsiteY2" fmla="*/ 290613 h 3500538"/>
                <a:gd name="connsiteX3" fmla="*/ 300903 w 2160310"/>
                <a:gd name="connsiteY3" fmla="*/ 320212 h 3500538"/>
                <a:gd name="connsiteX4" fmla="*/ 300903 w 2160310"/>
                <a:gd name="connsiteY4" fmla="*/ 0 h 3500538"/>
                <a:gd name="connsiteX5" fmla="*/ 2160310 w 2160310"/>
                <a:gd name="connsiteY5" fmla="*/ 582775 h 3500538"/>
                <a:gd name="connsiteX6" fmla="*/ 857957 w 2160310"/>
                <a:gd name="connsiteY6" fmla="*/ 582775 h 3500538"/>
                <a:gd name="connsiteX0-1" fmla="*/ 666749 w 2160310"/>
                <a:gd name="connsiteY0-2" fmla="*/ 3500538 h 3500538"/>
                <a:gd name="connsiteX1-3" fmla="*/ 0 w 2160310"/>
                <a:gd name="connsiteY1-4" fmla="*/ 3195738 h 3500538"/>
                <a:gd name="connsiteX2-5" fmla="*/ 0 w 2160310"/>
                <a:gd name="connsiteY2-6" fmla="*/ 290613 h 3500538"/>
                <a:gd name="connsiteX3-7" fmla="*/ 300903 w 2160310"/>
                <a:gd name="connsiteY3-8" fmla="*/ 0 h 3500538"/>
                <a:gd name="connsiteX4-9" fmla="*/ 2160310 w 2160310"/>
                <a:gd name="connsiteY4-10" fmla="*/ 582775 h 3500538"/>
                <a:gd name="connsiteX5-11" fmla="*/ 857957 w 2160310"/>
                <a:gd name="connsiteY5-12" fmla="*/ 582775 h 3500538"/>
                <a:gd name="connsiteX6-13" fmla="*/ 666749 w 2160310"/>
                <a:gd name="connsiteY6-14" fmla="*/ 3500538 h 3500538"/>
                <a:gd name="connsiteX0-15" fmla="*/ 666821 w 2160382"/>
                <a:gd name="connsiteY0-16" fmla="*/ 3500538 h 3500538"/>
                <a:gd name="connsiteX1-17" fmla="*/ 72 w 2160382"/>
                <a:gd name="connsiteY1-18" fmla="*/ 3195738 h 3500538"/>
                <a:gd name="connsiteX2-19" fmla="*/ 72 w 2160382"/>
                <a:gd name="connsiteY2-20" fmla="*/ 290613 h 3500538"/>
                <a:gd name="connsiteX3-21" fmla="*/ 300975 w 2160382"/>
                <a:gd name="connsiteY3-22" fmla="*/ 0 h 3500538"/>
                <a:gd name="connsiteX4-23" fmla="*/ 2160382 w 2160382"/>
                <a:gd name="connsiteY4-24" fmla="*/ 582775 h 3500538"/>
                <a:gd name="connsiteX5-25" fmla="*/ 858029 w 2160382"/>
                <a:gd name="connsiteY5-26" fmla="*/ 582775 h 3500538"/>
                <a:gd name="connsiteX6-27" fmla="*/ 666821 w 2160382"/>
                <a:gd name="connsiteY6-28" fmla="*/ 3500538 h 3500538"/>
                <a:gd name="connsiteX0-29" fmla="*/ 668858 w 2162419"/>
                <a:gd name="connsiteY0-30" fmla="*/ 3538305 h 3538305"/>
                <a:gd name="connsiteX1-31" fmla="*/ 2109 w 2162419"/>
                <a:gd name="connsiteY1-32" fmla="*/ 3233505 h 3538305"/>
                <a:gd name="connsiteX2-33" fmla="*/ 2109 w 2162419"/>
                <a:gd name="connsiteY2-34" fmla="*/ 328380 h 3538305"/>
                <a:gd name="connsiteX3-35" fmla="*/ 303012 w 2162419"/>
                <a:gd name="connsiteY3-36" fmla="*/ 37767 h 3538305"/>
                <a:gd name="connsiteX4-37" fmla="*/ 2162419 w 2162419"/>
                <a:gd name="connsiteY4-38" fmla="*/ 620542 h 3538305"/>
                <a:gd name="connsiteX5-39" fmla="*/ 860066 w 2162419"/>
                <a:gd name="connsiteY5-40" fmla="*/ 620542 h 3538305"/>
                <a:gd name="connsiteX6-41" fmla="*/ 668858 w 2162419"/>
                <a:gd name="connsiteY6-42" fmla="*/ 3538305 h 35383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162419" h="3538305">
                  <a:moveTo>
                    <a:pt x="668858" y="3538305"/>
                  </a:moveTo>
                  <a:lnTo>
                    <a:pt x="2109" y="3233505"/>
                  </a:lnTo>
                  <a:lnTo>
                    <a:pt x="2109" y="328380"/>
                  </a:lnTo>
                  <a:cubicBezTo>
                    <a:pt x="-2365" y="-6616"/>
                    <a:pt x="-25889" y="-46337"/>
                    <a:pt x="303012" y="37767"/>
                  </a:cubicBezTo>
                  <a:lnTo>
                    <a:pt x="2162419" y="620542"/>
                  </a:lnTo>
                  <a:lnTo>
                    <a:pt x="860066" y="620542"/>
                  </a:lnTo>
                  <a:lnTo>
                    <a:pt x="668858" y="3538305"/>
                  </a:lnTo>
                  <a:close/>
                </a:path>
              </a:pathLst>
            </a:custGeom>
            <a:gradFill>
              <a:gsLst>
                <a:gs pos="76000">
                  <a:schemeClr val="tx1">
                    <a:lumMod val="100000"/>
                    <a:alpha val="28000"/>
                  </a:schemeClr>
                </a:gs>
                <a:gs pos="34000">
                  <a:srgbClr val="808080">
                    <a:alpha val="27000"/>
                  </a:srgbClr>
                </a:gs>
                <a:gs pos="0">
                  <a:schemeClr val="bg1">
                    <a:alpha val="7000"/>
                  </a:scheme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1543845" y="2742129"/>
              <a:ext cx="1335315" cy="2757715"/>
              <a:chOff x="3423739" y="1553028"/>
              <a:chExt cx="1335315" cy="2757714"/>
            </a:xfrm>
            <a:effectLst>
              <a:outerShdw blurRad="215900" dist="50800" dir="2700000" algn="tl" rotWithShape="0">
                <a:prstClr val="black">
                  <a:alpha val="25000"/>
                </a:prstClr>
              </a:outerShdw>
            </a:effectLst>
          </p:grpSpPr>
          <p:sp>
            <p:nvSpPr>
              <p:cNvPr id="21" name="圆角矩形 20"/>
              <p:cNvSpPr/>
              <p:nvPr/>
            </p:nvSpPr>
            <p:spPr>
              <a:xfrm>
                <a:off x="3423739" y="1553028"/>
                <a:ext cx="1335315" cy="2757714"/>
              </a:xfrm>
              <a:prstGeom prst="roundRect">
                <a:avLst>
                  <a:gd name="adj" fmla="val 12319"/>
                </a:avLst>
              </a:prstGeom>
              <a:gradFill flip="none" rotWithShape="1">
                <a:gsLst>
                  <a:gs pos="54000">
                    <a:srgbClr val="01B5C8"/>
                  </a:gs>
                  <a:gs pos="22000">
                    <a:srgbClr val="01CFE5"/>
                  </a:gs>
                  <a:gs pos="100000">
                    <a:srgbClr val="019BAB"/>
                  </a:gs>
                </a:gsLst>
                <a:lin ang="5400000" scaled="1"/>
                <a:tileRect/>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3423739" y="1553028"/>
                <a:ext cx="1335315" cy="2757714"/>
              </a:xfrm>
              <a:prstGeom prst="roundRect">
                <a:avLst>
                  <a:gd name="adj" fmla="val 12319"/>
                </a:avLst>
              </a:prstGeom>
              <a:gradFill flip="none" rotWithShape="1">
                <a:gsLst>
                  <a:gs pos="54000">
                    <a:schemeClr val="tx1">
                      <a:lumMod val="100000"/>
                      <a:alpha val="12000"/>
                    </a:schemeClr>
                  </a:gs>
                  <a:gs pos="46000">
                    <a:schemeClr val="bg1">
                      <a:alpha val="7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1483743" y="4725723"/>
              <a:ext cx="1455517" cy="982182"/>
              <a:chOff x="2911451" y="3596106"/>
              <a:chExt cx="1576117" cy="982182"/>
            </a:xfrm>
            <a:effectLst>
              <a:outerShdw blurRad="228600" dist="50800" dir="2700000" algn="tl" rotWithShape="0">
                <a:prstClr val="black">
                  <a:alpha val="25000"/>
                </a:prstClr>
              </a:outerShdw>
            </a:effectLst>
          </p:grpSpPr>
          <p:sp>
            <p:nvSpPr>
              <p:cNvPr id="19" name="同侧圆角矩形 18"/>
              <p:cNvSpPr/>
              <p:nvPr/>
            </p:nvSpPr>
            <p:spPr>
              <a:xfrm flipV="1">
                <a:off x="2911451" y="3596106"/>
                <a:ext cx="1576117" cy="982182"/>
              </a:xfrm>
              <a:prstGeom prst="round2SameRect">
                <a:avLst/>
              </a:prstGeom>
              <a:gradFill flip="none" rotWithShape="1">
                <a:gsLst>
                  <a:gs pos="100000">
                    <a:schemeClr val="bg1"/>
                  </a:gs>
                  <a:gs pos="0">
                    <a:schemeClr val="bg1">
                      <a:lumMod val="9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同侧圆角矩形 19"/>
              <p:cNvSpPr/>
              <p:nvPr/>
            </p:nvSpPr>
            <p:spPr>
              <a:xfrm flipV="1">
                <a:off x="2911451" y="3596106"/>
                <a:ext cx="1576117" cy="982182"/>
              </a:xfrm>
              <a:prstGeom prst="round2SameRect">
                <a:avLst/>
              </a:prstGeom>
              <a:gradFill>
                <a:gsLst>
                  <a:gs pos="54000">
                    <a:schemeClr val="tx1">
                      <a:lumMod val="100000"/>
                      <a:alpha val="12000"/>
                    </a:schemeClr>
                  </a:gs>
                  <a:gs pos="46000">
                    <a:schemeClr val="bg1">
                      <a:alpha val="7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3" name="组合 22"/>
          <p:cNvGrpSpPr/>
          <p:nvPr/>
        </p:nvGrpSpPr>
        <p:grpSpPr>
          <a:xfrm>
            <a:off x="6368678" y="2413984"/>
            <a:ext cx="1959534" cy="3221066"/>
            <a:chOff x="1304681" y="2742129"/>
            <a:chExt cx="2162419" cy="3554569"/>
          </a:xfrm>
        </p:grpSpPr>
        <p:sp>
          <p:nvSpPr>
            <p:cNvPr id="24" name="任意多边形 23"/>
            <p:cNvSpPr/>
            <p:nvPr/>
          </p:nvSpPr>
          <p:spPr>
            <a:xfrm flipH="1" flipV="1">
              <a:off x="1304681" y="2758392"/>
              <a:ext cx="2162419" cy="3538306"/>
            </a:xfrm>
            <a:custGeom>
              <a:avLst/>
              <a:gdLst>
                <a:gd name="connsiteX0" fmla="*/ 666749 w 2160310"/>
                <a:gd name="connsiteY0" fmla="*/ 3500538 h 3500538"/>
                <a:gd name="connsiteX1" fmla="*/ 0 w 2160310"/>
                <a:gd name="connsiteY1" fmla="*/ 3195738 h 3500538"/>
                <a:gd name="connsiteX2" fmla="*/ 0 w 2160310"/>
                <a:gd name="connsiteY2" fmla="*/ 290613 h 3500538"/>
                <a:gd name="connsiteX3" fmla="*/ 300903 w 2160310"/>
                <a:gd name="connsiteY3" fmla="*/ 320212 h 3500538"/>
                <a:gd name="connsiteX4" fmla="*/ 300903 w 2160310"/>
                <a:gd name="connsiteY4" fmla="*/ 0 h 3500538"/>
                <a:gd name="connsiteX5" fmla="*/ 2160310 w 2160310"/>
                <a:gd name="connsiteY5" fmla="*/ 582775 h 3500538"/>
                <a:gd name="connsiteX6" fmla="*/ 857957 w 2160310"/>
                <a:gd name="connsiteY6" fmla="*/ 582775 h 3500538"/>
                <a:gd name="connsiteX0-1" fmla="*/ 666749 w 2160310"/>
                <a:gd name="connsiteY0-2" fmla="*/ 3500538 h 3500538"/>
                <a:gd name="connsiteX1-3" fmla="*/ 0 w 2160310"/>
                <a:gd name="connsiteY1-4" fmla="*/ 3195738 h 3500538"/>
                <a:gd name="connsiteX2-5" fmla="*/ 0 w 2160310"/>
                <a:gd name="connsiteY2-6" fmla="*/ 290613 h 3500538"/>
                <a:gd name="connsiteX3-7" fmla="*/ 300903 w 2160310"/>
                <a:gd name="connsiteY3-8" fmla="*/ 0 h 3500538"/>
                <a:gd name="connsiteX4-9" fmla="*/ 2160310 w 2160310"/>
                <a:gd name="connsiteY4-10" fmla="*/ 582775 h 3500538"/>
                <a:gd name="connsiteX5-11" fmla="*/ 857957 w 2160310"/>
                <a:gd name="connsiteY5-12" fmla="*/ 582775 h 3500538"/>
                <a:gd name="connsiteX6-13" fmla="*/ 666749 w 2160310"/>
                <a:gd name="connsiteY6-14" fmla="*/ 3500538 h 3500538"/>
                <a:gd name="connsiteX0-15" fmla="*/ 666821 w 2160382"/>
                <a:gd name="connsiteY0-16" fmla="*/ 3500538 h 3500538"/>
                <a:gd name="connsiteX1-17" fmla="*/ 72 w 2160382"/>
                <a:gd name="connsiteY1-18" fmla="*/ 3195738 h 3500538"/>
                <a:gd name="connsiteX2-19" fmla="*/ 72 w 2160382"/>
                <a:gd name="connsiteY2-20" fmla="*/ 290613 h 3500538"/>
                <a:gd name="connsiteX3-21" fmla="*/ 300975 w 2160382"/>
                <a:gd name="connsiteY3-22" fmla="*/ 0 h 3500538"/>
                <a:gd name="connsiteX4-23" fmla="*/ 2160382 w 2160382"/>
                <a:gd name="connsiteY4-24" fmla="*/ 582775 h 3500538"/>
                <a:gd name="connsiteX5-25" fmla="*/ 858029 w 2160382"/>
                <a:gd name="connsiteY5-26" fmla="*/ 582775 h 3500538"/>
                <a:gd name="connsiteX6-27" fmla="*/ 666821 w 2160382"/>
                <a:gd name="connsiteY6-28" fmla="*/ 3500538 h 3500538"/>
                <a:gd name="connsiteX0-29" fmla="*/ 668858 w 2162419"/>
                <a:gd name="connsiteY0-30" fmla="*/ 3538305 h 3538305"/>
                <a:gd name="connsiteX1-31" fmla="*/ 2109 w 2162419"/>
                <a:gd name="connsiteY1-32" fmla="*/ 3233505 h 3538305"/>
                <a:gd name="connsiteX2-33" fmla="*/ 2109 w 2162419"/>
                <a:gd name="connsiteY2-34" fmla="*/ 328380 h 3538305"/>
                <a:gd name="connsiteX3-35" fmla="*/ 303012 w 2162419"/>
                <a:gd name="connsiteY3-36" fmla="*/ 37767 h 3538305"/>
                <a:gd name="connsiteX4-37" fmla="*/ 2162419 w 2162419"/>
                <a:gd name="connsiteY4-38" fmla="*/ 620542 h 3538305"/>
                <a:gd name="connsiteX5-39" fmla="*/ 860066 w 2162419"/>
                <a:gd name="connsiteY5-40" fmla="*/ 620542 h 3538305"/>
                <a:gd name="connsiteX6-41" fmla="*/ 668858 w 2162419"/>
                <a:gd name="connsiteY6-42" fmla="*/ 3538305 h 35383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162419" h="3538305">
                  <a:moveTo>
                    <a:pt x="668858" y="3538305"/>
                  </a:moveTo>
                  <a:lnTo>
                    <a:pt x="2109" y="3233505"/>
                  </a:lnTo>
                  <a:lnTo>
                    <a:pt x="2109" y="328380"/>
                  </a:lnTo>
                  <a:cubicBezTo>
                    <a:pt x="-2365" y="-6616"/>
                    <a:pt x="-25889" y="-46337"/>
                    <a:pt x="303012" y="37767"/>
                  </a:cubicBezTo>
                  <a:lnTo>
                    <a:pt x="2162419" y="620542"/>
                  </a:lnTo>
                  <a:lnTo>
                    <a:pt x="860066" y="620542"/>
                  </a:lnTo>
                  <a:lnTo>
                    <a:pt x="668858" y="3538305"/>
                  </a:lnTo>
                  <a:close/>
                </a:path>
              </a:pathLst>
            </a:custGeom>
            <a:gradFill>
              <a:gsLst>
                <a:gs pos="76000">
                  <a:schemeClr val="tx1">
                    <a:lumMod val="100000"/>
                    <a:alpha val="28000"/>
                  </a:schemeClr>
                </a:gs>
                <a:gs pos="34000">
                  <a:srgbClr val="808080">
                    <a:alpha val="27000"/>
                  </a:srgbClr>
                </a:gs>
                <a:gs pos="0">
                  <a:schemeClr val="bg1">
                    <a:alpha val="7000"/>
                  </a:scheme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1543845" y="2742129"/>
              <a:ext cx="1335315" cy="2757715"/>
              <a:chOff x="3423739" y="1553028"/>
              <a:chExt cx="1335315" cy="2757714"/>
            </a:xfrm>
            <a:effectLst>
              <a:outerShdw blurRad="215900" dist="50800" dir="2700000" algn="tl" rotWithShape="0">
                <a:prstClr val="black">
                  <a:alpha val="25000"/>
                </a:prstClr>
              </a:outerShdw>
            </a:effectLst>
          </p:grpSpPr>
          <p:sp>
            <p:nvSpPr>
              <p:cNvPr id="30" name="圆角矩形 29"/>
              <p:cNvSpPr/>
              <p:nvPr/>
            </p:nvSpPr>
            <p:spPr>
              <a:xfrm>
                <a:off x="3423739" y="1553028"/>
                <a:ext cx="1335315" cy="2757714"/>
              </a:xfrm>
              <a:prstGeom prst="roundRect">
                <a:avLst>
                  <a:gd name="adj" fmla="val 12319"/>
                </a:avLst>
              </a:prstGeom>
              <a:gradFill flip="none" rotWithShape="1">
                <a:gsLst>
                  <a:gs pos="54000">
                    <a:srgbClr val="E35353"/>
                  </a:gs>
                  <a:gs pos="22000">
                    <a:srgbClr val="EA7E7E"/>
                  </a:gs>
                  <a:gs pos="100000">
                    <a:srgbClr val="E04040"/>
                  </a:gs>
                </a:gsLst>
                <a:lin ang="5400000" scaled="1"/>
                <a:tileRect/>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圆角矩形 30"/>
              <p:cNvSpPr/>
              <p:nvPr/>
            </p:nvSpPr>
            <p:spPr>
              <a:xfrm>
                <a:off x="3423739" y="1553028"/>
                <a:ext cx="1335315" cy="2757714"/>
              </a:xfrm>
              <a:prstGeom prst="roundRect">
                <a:avLst>
                  <a:gd name="adj" fmla="val 12319"/>
                </a:avLst>
              </a:prstGeom>
              <a:gradFill flip="none" rotWithShape="1">
                <a:gsLst>
                  <a:gs pos="54000">
                    <a:schemeClr val="tx1">
                      <a:lumMod val="100000"/>
                      <a:alpha val="12000"/>
                    </a:schemeClr>
                  </a:gs>
                  <a:gs pos="46000">
                    <a:schemeClr val="bg1">
                      <a:alpha val="7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1483743" y="4725723"/>
              <a:ext cx="1455517" cy="982182"/>
              <a:chOff x="2911451" y="3596106"/>
              <a:chExt cx="1576117" cy="982182"/>
            </a:xfrm>
            <a:effectLst>
              <a:outerShdw blurRad="228600" dist="50800" dir="2700000" algn="tl" rotWithShape="0">
                <a:prstClr val="black">
                  <a:alpha val="25000"/>
                </a:prstClr>
              </a:outerShdw>
            </a:effectLst>
          </p:grpSpPr>
          <p:sp>
            <p:nvSpPr>
              <p:cNvPr id="28" name="同侧圆角矩形 27"/>
              <p:cNvSpPr/>
              <p:nvPr/>
            </p:nvSpPr>
            <p:spPr>
              <a:xfrm flipV="1">
                <a:off x="2911451" y="3596106"/>
                <a:ext cx="1576117" cy="982182"/>
              </a:xfrm>
              <a:prstGeom prst="round2SameRect">
                <a:avLst/>
              </a:prstGeom>
              <a:gradFill flip="none" rotWithShape="1">
                <a:gsLst>
                  <a:gs pos="100000">
                    <a:schemeClr val="bg1"/>
                  </a:gs>
                  <a:gs pos="0">
                    <a:schemeClr val="bg1">
                      <a:lumMod val="9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同侧圆角矩形 28"/>
              <p:cNvSpPr/>
              <p:nvPr/>
            </p:nvSpPr>
            <p:spPr>
              <a:xfrm flipV="1">
                <a:off x="2911451" y="3596106"/>
                <a:ext cx="1576117" cy="982182"/>
              </a:xfrm>
              <a:prstGeom prst="round2SameRect">
                <a:avLst/>
              </a:prstGeom>
              <a:gradFill>
                <a:gsLst>
                  <a:gs pos="54000">
                    <a:schemeClr val="tx1">
                      <a:lumMod val="100000"/>
                      <a:alpha val="12000"/>
                    </a:schemeClr>
                  </a:gs>
                  <a:gs pos="46000">
                    <a:schemeClr val="bg1">
                      <a:alpha val="7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2" name="组合 31"/>
          <p:cNvGrpSpPr/>
          <p:nvPr/>
        </p:nvGrpSpPr>
        <p:grpSpPr>
          <a:xfrm>
            <a:off x="8670367" y="2413984"/>
            <a:ext cx="1959534" cy="3221066"/>
            <a:chOff x="1304681" y="2742129"/>
            <a:chExt cx="2162419" cy="3554569"/>
          </a:xfrm>
        </p:grpSpPr>
        <p:sp>
          <p:nvSpPr>
            <p:cNvPr id="33" name="任意多边形 32"/>
            <p:cNvSpPr/>
            <p:nvPr/>
          </p:nvSpPr>
          <p:spPr>
            <a:xfrm flipH="1" flipV="1">
              <a:off x="1304681" y="2758392"/>
              <a:ext cx="2162419" cy="3538306"/>
            </a:xfrm>
            <a:custGeom>
              <a:avLst/>
              <a:gdLst>
                <a:gd name="connsiteX0" fmla="*/ 666749 w 2160310"/>
                <a:gd name="connsiteY0" fmla="*/ 3500538 h 3500538"/>
                <a:gd name="connsiteX1" fmla="*/ 0 w 2160310"/>
                <a:gd name="connsiteY1" fmla="*/ 3195738 h 3500538"/>
                <a:gd name="connsiteX2" fmla="*/ 0 w 2160310"/>
                <a:gd name="connsiteY2" fmla="*/ 290613 h 3500538"/>
                <a:gd name="connsiteX3" fmla="*/ 300903 w 2160310"/>
                <a:gd name="connsiteY3" fmla="*/ 320212 h 3500538"/>
                <a:gd name="connsiteX4" fmla="*/ 300903 w 2160310"/>
                <a:gd name="connsiteY4" fmla="*/ 0 h 3500538"/>
                <a:gd name="connsiteX5" fmla="*/ 2160310 w 2160310"/>
                <a:gd name="connsiteY5" fmla="*/ 582775 h 3500538"/>
                <a:gd name="connsiteX6" fmla="*/ 857957 w 2160310"/>
                <a:gd name="connsiteY6" fmla="*/ 582775 h 3500538"/>
                <a:gd name="connsiteX0-1" fmla="*/ 666749 w 2160310"/>
                <a:gd name="connsiteY0-2" fmla="*/ 3500538 h 3500538"/>
                <a:gd name="connsiteX1-3" fmla="*/ 0 w 2160310"/>
                <a:gd name="connsiteY1-4" fmla="*/ 3195738 h 3500538"/>
                <a:gd name="connsiteX2-5" fmla="*/ 0 w 2160310"/>
                <a:gd name="connsiteY2-6" fmla="*/ 290613 h 3500538"/>
                <a:gd name="connsiteX3-7" fmla="*/ 300903 w 2160310"/>
                <a:gd name="connsiteY3-8" fmla="*/ 0 h 3500538"/>
                <a:gd name="connsiteX4-9" fmla="*/ 2160310 w 2160310"/>
                <a:gd name="connsiteY4-10" fmla="*/ 582775 h 3500538"/>
                <a:gd name="connsiteX5-11" fmla="*/ 857957 w 2160310"/>
                <a:gd name="connsiteY5-12" fmla="*/ 582775 h 3500538"/>
                <a:gd name="connsiteX6-13" fmla="*/ 666749 w 2160310"/>
                <a:gd name="connsiteY6-14" fmla="*/ 3500538 h 3500538"/>
                <a:gd name="connsiteX0-15" fmla="*/ 666821 w 2160382"/>
                <a:gd name="connsiteY0-16" fmla="*/ 3500538 h 3500538"/>
                <a:gd name="connsiteX1-17" fmla="*/ 72 w 2160382"/>
                <a:gd name="connsiteY1-18" fmla="*/ 3195738 h 3500538"/>
                <a:gd name="connsiteX2-19" fmla="*/ 72 w 2160382"/>
                <a:gd name="connsiteY2-20" fmla="*/ 290613 h 3500538"/>
                <a:gd name="connsiteX3-21" fmla="*/ 300975 w 2160382"/>
                <a:gd name="connsiteY3-22" fmla="*/ 0 h 3500538"/>
                <a:gd name="connsiteX4-23" fmla="*/ 2160382 w 2160382"/>
                <a:gd name="connsiteY4-24" fmla="*/ 582775 h 3500538"/>
                <a:gd name="connsiteX5-25" fmla="*/ 858029 w 2160382"/>
                <a:gd name="connsiteY5-26" fmla="*/ 582775 h 3500538"/>
                <a:gd name="connsiteX6-27" fmla="*/ 666821 w 2160382"/>
                <a:gd name="connsiteY6-28" fmla="*/ 3500538 h 3500538"/>
                <a:gd name="connsiteX0-29" fmla="*/ 668858 w 2162419"/>
                <a:gd name="connsiteY0-30" fmla="*/ 3538305 h 3538305"/>
                <a:gd name="connsiteX1-31" fmla="*/ 2109 w 2162419"/>
                <a:gd name="connsiteY1-32" fmla="*/ 3233505 h 3538305"/>
                <a:gd name="connsiteX2-33" fmla="*/ 2109 w 2162419"/>
                <a:gd name="connsiteY2-34" fmla="*/ 328380 h 3538305"/>
                <a:gd name="connsiteX3-35" fmla="*/ 303012 w 2162419"/>
                <a:gd name="connsiteY3-36" fmla="*/ 37767 h 3538305"/>
                <a:gd name="connsiteX4-37" fmla="*/ 2162419 w 2162419"/>
                <a:gd name="connsiteY4-38" fmla="*/ 620542 h 3538305"/>
                <a:gd name="connsiteX5-39" fmla="*/ 860066 w 2162419"/>
                <a:gd name="connsiteY5-40" fmla="*/ 620542 h 3538305"/>
                <a:gd name="connsiteX6-41" fmla="*/ 668858 w 2162419"/>
                <a:gd name="connsiteY6-42" fmla="*/ 3538305 h 35383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162419" h="3538305">
                  <a:moveTo>
                    <a:pt x="668858" y="3538305"/>
                  </a:moveTo>
                  <a:lnTo>
                    <a:pt x="2109" y="3233505"/>
                  </a:lnTo>
                  <a:lnTo>
                    <a:pt x="2109" y="328380"/>
                  </a:lnTo>
                  <a:cubicBezTo>
                    <a:pt x="-2365" y="-6616"/>
                    <a:pt x="-25889" y="-46337"/>
                    <a:pt x="303012" y="37767"/>
                  </a:cubicBezTo>
                  <a:lnTo>
                    <a:pt x="2162419" y="620542"/>
                  </a:lnTo>
                  <a:lnTo>
                    <a:pt x="860066" y="620542"/>
                  </a:lnTo>
                  <a:lnTo>
                    <a:pt x="668858" y="3538305"/>
                  </a:lnTo>
                  <a:close/>
                </a:path>
              </a:pathLst>
            </a:custGeom>
            <a:gradFill>
              <a:gsLst>
                <a:gs pos="76000">
                  <a:schemeClr val="tx1">
                    <a:lumMod val="100000"/>
                    <a:alpha val="28000"/>
                  </a:schemeClr>
                </a:gs>
                <a:gs pos="34000">
                  <a:srgbClr val="808080">
                    <a:alpha val="27000"/>
                  </a:srgbClr>
                </a:gs>
                <a:gs pos="0">
                  <a:schemeClr val="bg1">
                    <a:alpha val="7000"/>
                  </a:scheme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1543845" y="2742129"/>
              <a:ext cx="1335315" cy="2757715"/>
              <a:chOff x="3423739" y="1553028"/>
              <a:chExt cx="1335315" cy="2757714"/>
            </a:xfrm>
            <a:effectLst>
              <a:outerShdw blurRad="215900" dist="50800" dir="2700000" algn="tl" rotWithShape="0">
                <a:prstClr val="black">
                  <a:alpha val="25000"/>
                </a:prstClr>
              </a:outerShdw>
            </a:effectLst>
          </p:grpSpPr>
          <p:sp>
            <p:nvSpPr>
              <p:cNvPr id="38" name="圆角矩形 37"/>
              <p:cNvSpPr/>
              <p:nvPr/>
            </p:nvSpPr>
            <p:spPr>
              <a:xfrm>
                <a:off x="3423739" y="1553028"/>
                <a:ext cx="1335315" cy="2757714"/>
              </a:xfrm>
              <a:prstGeom prst="roundRect">
                <a:avLst>
                  <a:gd name="adj" fmla="val 12319"/>
                </a:avLst>
              </a:prstGeom>
              <a:gradFill flip="none" rotWithShape="1">
                <a:gsLst>
                  <a:gs pos="54000">
                    <a:srgbClr val="754389"/>
                  </a:gs>
                  <a:gs pos="22000">
                    <a:srgbClr val="9253AB"/>
                  </a:gs>
                  <a:gs pos="100000">
                    <a:srgbClr val="663A77"/>
                  </a:gs>
                </a:gsLst>
                <a:lin ang="5400000" scaled="1"/>
                <a:tileRect/>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38"/>
              <p:cNvSpPr/>
              <p:nvPr/>
            </p:nvSpPr>
            <p:spPr>
              <a:xfrm>
                <a:off x="3423739" y="1553028"/>
                <a:ext cx="1335315" cy="2757714"/>
              </a:xfrm>
              <a:prstGeom prst="roundRect">
                <a:avLst>
                  <a:gd name="adj" fmla="val 12319"/>
                </a:avLst>
              </a:prstGeom>
              <a:gradFill flip="none" rotWithShape="1">
                <a:gsLst>
                  <a:gs pos="54000">
                    <a:schemeClr val="tx1">
                      <a:lumMod val="100000"/>
                      <a:alpha val="12000"/>
                    </a:schemeClr>
                  </a:gs>
                  <a:gs pos="46000">
                    <a:schemeClr val="bg1">
                      <a:alpha val="7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1483743" y="4725723"/>
              <a:ext cx="1455517" cy="982182"/>
              <a:chOff x="2911451" y="3596106"/>
              <a:chExt cx="1576117" cy="982182"/>
            </a:xfrm>
            <a:effectLst>
              <a:outerShdw blurRad="228600" dist="50800" dir="2700000" algn="tl" rotWithShape="0">
                <a:prstClr val="black">
                  <a:alpha val="25000"/>
                </a:prstClr>
              </a:outerShdw>
            </a:effectLst>
          </p:grpSpPr>
          <p:sp>
            <p:nvSpPr>
              <p:cNvPr id="36" name="同侧圆角矩形 35"/>
              <p:cNvSpPr/>
              <p:nvPr/>
            </p:nvSpPr>
            <p:spPr>
              <a:xfrm flipV="1">
                <a:off x="2911451" y="3596106"/>
                <a:ext cx="1576117" cy="982182"/>
              </a:xfrm>
              <a:prstGeom prst="round2SameRect">
                <a:avLst/>
              </a:prstGeom>
              <a:gradFill flip="none" rotWithShape="1">
                <a:gsLst>
                  <a:gs pos="100000">
                    <a:schemeClr val="bg1"/>
                  </a:gs>
                  <a:gs pos="0">
                    <a:schemeClr val="bg1">
                      <a:lumMod val="9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同侧圆角矩形 36"/>
              <p:cNvSpPr/>
              <p:nvPr/>
            </p:nvSpPr>
            <p:spPr>
              <a:xfrm flipV="1">
                <a:off x="2911451" y="3596106"/>
                <a:ext cx="1576117" cy="982182"/>
              </a:xfrm>
              <a:prstGeom prst="round2SameRect">
                <a:avLst/>
              </a:prstGeom>
              <a:gradFill>
                <a:gsLst>
                  <a:gs pos="54000">
                    <a:schemeClr val="tx1">
                      <a:lumMod val="100000"/>
                      <a:alpha val="12000"/>
                    </a:schemeClr>
                  </a:gs>
                  <a:gs pos="46000">
                    <a:schemeClr val="bg1">
                      <a:alpha val="7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4" name="文本框 43"/>
          <p:cNvSpPr txBox="1"/>
          <p:nvPr/>
        </p:nvSpPr>
        <p:spPr>
          <a:xfrm>
            <a:off x="2580115" y="3030853"/>
            <a:ext cx="619562"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sp>
        <p:nvSpPr>
          <p:cNvPr id="45" name="文本框 44"/>
          <p:cNvSpPr txBox="1"/>
          <p:nvPr/>
        </p:nvSpPr>
        <p:spPr>
          <a:xfrm>
            <a:off x="4865024" y="3030853"/>
            <a:ext cx="619562"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46" name="文本框 45"/>
          <p:cNvSpPr txBox="1"/>
          <p:nvPr/>
        </p:nvSpPr>
        <p:spPr>
          <a:xfrm>
            <a:off x="7151702" y="3030853"/>
            <a:ext cx="619562"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sp>
        <p:nvSpPr>
          <p:cNvPr id="47" name="文本框 46"/>
          <p:cNvSpPr txBox="1"/>
          <p:nvPr/>
        </p:nvSpPr>
        <p:spPr>
          <a:xfrm>
            <a:off x="9470530" y="3030853"/>
            <a:ext cx="619562"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sp>
        <p:nvSpPr>
          <p:cNvPr id="48" name="文本框 47"/>
          <p:cNvSpPr txBox="1"/>
          <p:nvPr/>
        </p:nvSpPr>
        <p:spPr>
          <a:xfrm>
            <a:off x="2238345" y="3369902"/>
            <a:ext cx="400110" cy="871079"/>
          </a:xfrm>
          <a:prstGeom prst="rect">
            <a:avLst/>
          </a:prstGeom>
          <a:noFill/>
        </p:spPr>
        <p:txBody>
          <a:bodyPr vert="vert" wrap="square" rtlCol="0">
            <a:spAutoFit/>
          </a:bodyPr>
          <a:lstStyle/>
          <a:p>
            <a:pPr algn="ctr"/>
            <a:r>
              <a:rPr lang="en-US" altLang="zh-CN" sz="1400" dirty="0" smtClean="0">
                <a:solidFill>
                  <a:schemeClr val="bg1"/>
                </a:solidFill>
                <a:latin typeface="ITC Avant Garde Std Bk" panose="020B0502020202020204" pitchFamily="34" charset="0"/>
                <a:ea typeface="LiHei Pro" panose="020B0500000000000000" pitchFamily="34" charset="-122"/>
              </a:rPr>
              <a:t>OPTION</a:t>
            </a:r>
            <a:endParaRPr lang="zh-CN" altLang="en-US" sz="1400" dirty="0">
              <a:solidFill>
                <a:schemeClr val="bg1"/>
              </a:solidFill>
              <a:latin typeface="ITC Avant Garde Std Bk" panose="020B0502020202020204" pitchFamily="34" charset="0"/>
              <a:ea typeface="LiHei Pro" panose="020B0500000000000000" pitchFamily="34" charset="-122"/>
            </a:endParaRPr>
          </a:p>
        </p:txBody>
      </p:sp>
      <p:sp>
        <p:nvSpPr>
          <p:cNvPr id="49" name="文本框 48"/>
          <p:cNvSpPr txBox="1"/>
          <p:nvPr/>
        </p:nvSpPr>
        <p:spPr>
          <a:xfrm>
            <a:off x="4537045" y="3369902"/>
            <a:ext cx="400110" cy="871079"/>
          </a:xfrm>
          <a:prstGeom prst="rect">
            <a:avLst/>
          </a:prstGeom>
          <a:noFill/>
        </p:spPr>
        <p:txBody>
          <a:bodyPr vert="vert" wrap="square" rtlCol="0">
            <a:spAutoFit/>
          </a:bodyPr>
          <a:lstStyle/>
          <a:p>
            <a:pPr algn="ctr"/>
            <a:r>
              <a:rPr lang="en-US" altLang="zh-CN" sz="1400" dirty="0" smtClean="0">
                <a:solidFill>
                  <a:schemeClr val="bg1"/>
                </a:solidFill>
                <a:latin typeface="ITC Avant Garde Std Bk" panose="020B0502020202020204" pitchFamily="34" charset="0"/>
                <a:ea typeface="LiHei Pro" panose="020B0500000000000000" pitchFamily="34" charset="-122"/>
              </a:rPr>
              <a:t>OPTION</a:t>
            </a:r>
            <a:endParaRPr lang="zh-CN" altLang="en-US" sz="1400" dirty="0">
              <a:solidFill>
                <a:schemeClr val="bg1"/>
              </a:solidFill>
              <a:latin typeface="ITC Avant Garde Std Bk" panose="020B0502020202020204" pitchFamily="34" charset="0"/>
              <a:ea typeface="LiHei Pro" panose="020B0500000000000000" pitchFamily="34" charset="-122"/>
            </a:endParaRPr>
          </a:p>
        </p:txBody>
      </p:sp>
      <p:sp>
        <p:nvSpPr>
          <p:cNvPr id="50" name="文本框 49"/>
          <p:cNvSpPr txBox="1"/>
          <p:nvPr/>
        </p:nvSpPr>
        <p:spPr>
          <a:xfrm>
            <a:off x="6835745" y="3369902"/>
            <a:ext cx="400110" cy="871079"/>
          </a:xfrm>
          <a:prstGeom prst="rect">
            <a:avLst/>
          </a:prstGeom>
          <a:noFill/>
        </p:spPr>
        <p:txBody>
          <a:bodyPr vert="vert" wrap="square" rtlCol="0">
            <a:spAutoFit/>
          </a:bodyPr>
          <a:lstStyle/>
          <a:p>
            <a:pPr algn="ctr"/>
            <a:r>
              <a:rPr lang="en-US" altLang="zh-CN" sz="1400" dirty="0" smtClean="0">
                <a:solidFill>
                  <a:schemeClr val="bg1"/>
                </a:solidFill>
                <a:latin typeface="ITC Avant Garde Std Bk" panose="020B0502020202020204" pitchFamily="34" charset="0"/>
                <a:ea typeface="LiHei Pro" panose="020B0500000000000000" pitchFamily="34" charset="-122"/>
              </a:rPr>
              <a:t>OPTION</a:t>
            </a:r>
            <a:endParaRPr lang="zh-CN" altLang="en-US" sz="1400" dirty="0">
              <a:solidFill>
                <a:schemeClr val="bg1"/>
              </a:solidFill>
              <a:latin typeface="ITC Avant Garde Std Bk" panose="020B0502020202020204" pitchFamily="34" charset="0"/>
              <a:ea typeface="LiHei Pro" panose="020B0500000000000000" pitchFamily="34" charset="-122"/>
            </a:endParaRPr>
          </a:p>
        </p:txBody>
      </p:sp>
      <p:sp>
        <p:nvSpPr>
          <p:cNvPr id="51" name="文本框 50"/>
          <p:cNvSpPr txBox="1"/>
          <p:nvPr/>
        </p:nvSpPr>
        <p:spPr>
          <a:xfrm>
            <a:off x="9134445" y="3369902"/>
            <a:ext cx="400110" cy="871079"/>
          </a:xfrm>
          <a:prstGeom prst="rect">
            <a:avLst/>
          </a:prstGeom>
          <a:noFill/>
        </p:spPr>
        <p:txBody>
          <a:bodyPr vert="vert" wrap="square" rtlCol="0">
            <a:spAutoFit/>
          </a:bodyPr>
          <a:lstStyle/>
          <a:p>
            <a:pPr algn="ctr"/>
            <a:r>
              <a:rPr lang="en-US" altLang="zh-CN" sz="1400" dirty="0" smtClean="0">
                <a:solidFill>
                  <a:schemeClr val="bg1"/>
                </a:solidFill>
                <a:latin typeface="ITC Avant Garde Std Bk" panose="020B0502020202020204" pitchFamily="34" charset="0"/>
                <a:ea typeface="LiHei Pro" panose="020B0500000000000000" pitchFamily="34" charset="-122"/>
              </a:rPr>
              <a:t>OPTION</a:t>
            </a:r>
            <a:endParaRPr lang="zh-CN" altLang="en-US" sz="1400" dirty="0">
              <a:solidFill>
                <a:schemeClr val="bg1"/>
              </a:solidFill>
              <a:latin typeface="ITC Avant Garde Std Bk" panose="020B0502020202020204" pitchFamily="34" charset="0"/>
              <a:ea typeface="LiHei Pro" panose="020B0500000000000000" pitchFamily="34" charset="-122"/>
            </a:endParaRPr>
          </a:p>
        </p:txBody>
      </p:sp>
      <p:grpSp>
        <p:nvGrpSpPr>
          <p:cNvPr id="52" name="Group 4"/>
          <p:cNvGrpSpPr>
            <a:grpSpLocks noChangeAspect="1"/>
          </p:cNvGrpSpPr>
          <p:nvPr/>
        </p:nvGrpSpPr>
        <p:grpSpPr bwMode="auto">
          <a:xfrm>
            <a:off x="2120971" y="4532925"/>
            <a:ext cx="287266" cy="336642"/>
            <a:chOff x="1776" y="1776"/>
            <a:chExt cx="64" cy="75"/>
          </a:xfrm>
          <a:solidFill>
            <a:srgbClr val="FFB850"/>
          </a:solidFill>
          <a:effectLst>
            <a:reflection blurRad="6350" stA="52000" endA="300" endPos="35000" dir="5400000" sy="-100000" algn="bl" rotWithShape="0"/>
          </a:effectLst>
        </p:grpSpPr>
        <p:sp>
          <p:nvSpPr>
            <p:cNvPr id="53"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7" name="Group 18"/>
          <p:cNvGrpSpPr>
            <a:grpSpLocks noChangeAspect="1"/>
          </p:cNvGrpSpPr>
          <p:nvPr/>
        </p:nvGrpSpPr>
        <p:grpSpPr bwMode="auto">
          <a:xfrm>
            <a:off x="9025093" y="4579855"/>
            <a:ext cx="320918" cy="299035"/>
            <a:chOff x="3802" y="2858"/>
            <a:chExt cx="616" cy="574"/>
          </a:xfrm>
          <a:solidFill>
            <a:srgbClr val="663A77"/>
          </a:solidFill>
          <a:effectLst>
            <a:reflection blurRad="6350" stA="52000" endA="300" endPos="35000" dir="5400000" sy="-100000" algn="bl" rotWithShape="0"/>
          </a:effectLst>
        </p:grpSpPr>
        <p:sp>
          <p:nvSpPr>
            <p:cNvPr id="58"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3" name="Group 13"/>
          <p:cNvGrpSpPr>
            <a:grpSpLocks noChangeAspect="1"/>
          </p:cNvGrpSpPr>
          <p:nvPr/>
        </p:nvGrpSpPr>
        <p:grpSpPr bwMode="auto">
          <a:xfrm>
            <a:off x="4371341" y="4543571"/>
            <a:ext cx="350312" cy="354448"/>
            <a:chOff x="2426" y="2781"/>
            <a:chExt cx="593" cy="600"/>
          </a:xfrm>
          <a:solidFill>
            <a:srgbClr val="01ACBE"/>
          </a:solidFill>
          <a:effectLst>
            <a:reflection blurRad="6350" stA="52000" endA="300" endPos="35000" dir="5400000" sy="-100000" algn="bl" rotWithShape="0"/>
          </a:effectLst>
        </p:grpSpPr>
        <p:sp>
          <p:nvSpPr>
            <p:cNvPr id="64"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6" name="组合 65"/>
          <p:cNvGrpSpPr/>
          <p:nvPr/>
        </p:nvGrpSpPr>
        <p:grpSpPr>
          <a:xfrm>
            <a:off x="6714208" y="4531851"/>
            <a:ext cx="331151" cy="360360"/>
            <a:chOff x="4873620" y="1965325"/>
            <a:chExt cx="269882" cy="293688"/>
          </a:xfrm>
          <a:solidFill>
            <a:srgbClr val="E87071"/>
          </a:solidFill>
          <a:effectLst>
            <a:reflection blurRad="6350" stA="52000" endA="300" endPos="35000" dir="5400000" sy="-100000" algn="bl" rotWithShape="0"/>
          </a:effectLst>
        </p:grpSpPr>
        <p:sp>
          <p:nvSpPr>
            <p:cNvPr id="67"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1" name="组合 70"/>
          <p:cNvGrpSpPr/>
          <p:nvPr/>
        </p:nvGrpSpPr>
        <p:grpSpPr>
          <a:xfrm>
            <a:off x="1819739" y="1463086"/>
            <a:ext cx="1923123" cy="684160"/>
            <a:chOff x="3776606" y="2004244"/>
            <a:chExt cx="1923123" cy="684160"/>
          </a:xfrm>
        </p:grpSpPr>
        <p:sp>
          <p:nvSpPr>
            <p:cNvPr id="72" name="文本框 71"/>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4143839" y="1463086"/>
            <a:ext cx="1923123" cy="684160"/>
            <a:chOff x="3776606" y="2004244"/>
            <a:chExt cx="1923123" cy="684160"/>
          </a:xfrm>
        </p:grpSpPr>
        <p:sp>
          <p:nvSpPr>
            <p:cNvPr id="75" name="文本框 74"/>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7" name="组合 76"/>
          <p:cNvGrpSpPr/>
          <p:nvPr/>
        </p:nvGrpSpPr>
        <p:grpSpPr>
          <a:xfrm>
            <a:off x="6467939" y="1463086"/>
            <a:ext cx="1923123" cy="684160"/>
            <a:chOff x="3776606" y="2004244"/>
            <a:chExt cx="1923123" cy="684160"/>
          </a:xfrm>
        </p:grpSpPr>
        <p:sp>
          <p:nvSpPr>
            <p:cNvPr id="78" name="文本框 77"/>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1" name="组合 90"/>
          <p:cNvGrpSpPr/>
          <p:nvPr/>
        </p:nvGrpSpPr>
        <p:grpSpPr>
          <a:xfrm>
            <a:off x="8792039" y="1463086"/>
            <a:ext cx="1923123" cy="684160"/>
            <a:chOff x="3776606" y="2004244"/>
            <a:chExt cx="1923123" cy="684160"/>
          </a:xfrm>
        </p:grpSpPr>
        <p:sp>
          <p:nvSpPr>
            <p:cNvPr id="92" name="文本框 91"/>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93" name="文本框 9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椭圆 4"/>
          <p:cNvSpPr/>
          <p:nvPr/>
        </p:nvSpPr>
        <p:spPr>
          <a:xfrm>
            <a:off x="3585873" y="4671642"/>
            <a:ext cx="4543910" cy="1553388"/>
          </a:xfrm>
          <a:prstGeom prst="ellipse">
            <a:avLst/>
          </a:prstGeom>
          <a:gradFill flip="none" rotWithShape="1">
            <a:gsLst>
              <a:gs pos="0">
                <a:schemeClr val="bg1">
                  <a:lumMod val="50000"/>
                </a:schemeClr>
              </a:gs>
              <a:gs pos="100000">
                <a:srgbClr val="F2F2F2">
                  <a:alpha val="65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创意铅笔并列关系图表</a:t>
            </a:r>
            <a:endParaRPr lang="zh-CN" altLang="en-US" dirty="0"/>
          </a:p>
        </p:txBody>
      </p:sp>
      <p:sp>
        <p:nvSpPr>
          <p:cNvPr id="7275" name="矩形 7274"/>
          <p:cNvSpPr/>
          <p:nvPr/>
        </p:nvSpPr>
        <p:spPr>
          <a:xfrm>
            <a:off x="8604863" y="2251905"/>
            <a:ext cx="1348624" cy="521192"/>
          </a:xfrm>
          <a:prstGeom prst="rect">
            <a:avLst/>
          </a:prstGeom>
          <a:gradFill>
            <a:gsLst>
              <a:gs pos="0">
                <a:schemeClr val="bg1">
                  <a:lumMod val="85000"/>
                </a:schemeClr>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86" name="矩形 6685"/>
          <p:cNvSpPr/>
          <p:nvPr/>
        </p:nvSpPr>
        <p:spPr>
          <a:xfrm>
            <a:off x="6254994" y="963640"/>
            <a:ext cx="1348624" cy="521192"/>
          </a:xfrm>
          <a:prstGeom prst="rect">
            <a:avLst/>
          </a:prstGeom>
          <a:gradFill>
            <a:gsLst>
              <a:gs pos="0">
                <a:schemeClr val="bg1">
                  <a:lumMod val="85000"/>
                </a:schemeClr>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87" name="Group 5818"/>
          <p:cNvGrpSpPr>
            <a:grpSpLocks noChangeAspect="1"/>
          </p:cNvGrpSpPr>
          <p:nvPr/>
        </p:nvGrpSpPr>
        <p:grpSpPr bwMode="auto">
          <a:xfrm>
            <a:off x="7681316" y="894782"/>
            <a:ext cx="163513" cy="1296988"/>
            <a:chOff x="2538" y="1630"/>
            <a:chExt cx="4101162" cy="2781259"/>
          </a:xfrm>
          <a:solidFill>
            <a:srgbClr val="FFB850"/>
          </a:solidFill>
        </p:grpSpPr>
        <p:sp>
          <p:nvSpPr>
            <p:cNvPr id="6688" name="Freeform 5819"/>
            <p:cNvSpPr/>
            <p:nvPr/>
          </p:nvSpPr>
          <p:spPr bwMode="auto">
            <a:xfrm>
              <a:off x="4046550" y="1485901"/>
              <a:ext cx="15875" cy="14288"/>
            </a:xfrm>
            <a:custGeom>
              <a:avLst/>
              <a:gdLst>
                <a:gd name="T0" fmla="*/ 0 w 2"/>
                <a:gd name="T1" fmla="*/ 0 h 2"/>
                <a:gd name="T2" fmla="*/ 0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1 w 2"/>
                <a:gd name="T25" fmla="*/ 2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1 w 2"/>
                <a:gd name="T41" fmla="*/ 0 h 2"/>
                <a:gd name="T42" fmla="*/ 0 w 2"/>
                <a:gd name="T43" fmla="*/ 0 h 2"/>
                <a:gd name="T44" fmla="*/ 0 w 2"/>
                <a:gd name="T45" fmla="*/ 0 h 2"/>
                <a:gd name="T46" fmla="*/ 0 w 2"/>
                <a:gd name="T47" fmla="*/ 0 h 2"/>
                <a:gd name="T48" fmla="*/ 0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1" y="2"/>
                    <a:pt x="1" y="2"/>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9" name="Freeform 5820"/>
            <p:cNvSpPr/>
            <p:nvPr/>
          </p:nvSpPr>
          <p:spPr bwMode="auto">
            <a:xfrm>
              <a:off x="4029087" y="1536701"/>
              <a:ext cx="9525" cy="6350"/>
            </a:xfrm>
            <a:custGeom>
              <a:avLst/>
              <a:gdLst>
                <a:gd name="T0" fmla="*/ 6 w 6"/>
                <a:gd name="T1" fmla="*/ 0 h 4"/>
                <a:gd name="T2" fmla="*/ 0 w 6"/>
                <a:gd name="T3" fmla="*/ 0 h 4"/>
                <a:gd name="T4" fmla="*/ 0 w 6"/>
                <a:gd name="T5" fmla="*/ 4 h 4"/>
                <a:gd name="T6" fmla="*/ 6 w 6"/>
                <a:gd name="T7" fmla="*/ 0 h 4"/>
              </a:gdLst>
              <a:ahLst/>
              <a:cxnLst>
                <a:cxn ang="0">
                  <a:pos x="T0" y="T1"/>
                </a:cxn>
                <a:cxn ang="0">
                  <a:pos x="T2" y="T3"/>
                </a:cxn>
                <a:cxn ang="0">
                  <a:pos x="T4" y="T5"/>
                </a:cxn>
                <a:cxn ang="0">
                  <a:pos x="T6" y="T7"/>
                </a:cxn>
              </a:cxnLst>
              <a:rect l="0" t="0" r="r" b="b"/>
              <a:pathLst>
                <a:path w="6" h="4">
                  <a:moveTo>
                    <a:pt x="6" y="0"/>
                  </a:moveTo>
                  <a:lnTo>
                    <a:pt x="0" y="0"/>
                  </a:lnTo>
                  <a:lnTo>
                    <a:pt x="0" y="4"/>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0" name="Freeform 5821"/>
            <p:cNvSpPr/>
            <p:nvPr/>
          </p:nvSpPr>
          <p:spPr bwMode="auto">
            <a:xfrm>
              <a:off x="4021150" y="1550989"/>
              <a:ext cx="7938" cy="36513"/>
            </a:xfrm>
            <a:custGeom>
              <a:avLst/>
              <a:gdLst>
                <a:gd name="T0" fmla="*/ 0 w 1"/>
                <a:gd name="T1" fmla="*/ 5 h 5"/>
                <a:gd name="T2" fmla="*/ 1 w 1"/>
                <a:gd name="T3" fmla="*/ 1 h 5"/>
                <a:gd name="T4" fmla="*/ 1 w 1"/>
                <a:gd name="T5" fmla="*/ 1 h 5"/>
                <a:gd name="T6" fmla="*/ 1 w 1"/>
                <a:gd name="T7" fmla="*/ 0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1" y="4"/>
                    <a:pt x="0" y="2"/>
                    <a:pt x="1" y="1"/>
                  </a:cubicBezTo>
                  <a:cubicBezTo>
                    <a:pt x="1" y="1"/>
                    <a:pt x="1" y="1"/>
                    <a:pt x="1" y="1"/>
                  </a:cubicBezTo>
                  <a:cubicBezTo>
                    <a:pt x="1" y="0"/>
                    <a:pt x="1" y="0"/>
                    <a:pt x="1" y="0"/>
                  </a:cubicBezTo>
                  <a:cubicBezTo>
                    <a:pt x="0" y="2"/>
                    <a:pt x="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1" name="Freeform 5822"/>
            <p:cNvSpPr/>
            <p:nvPr/>
          </p:nvSpPr>
          <p:spPr bwMode="auto">
            <a:xfrm>
              <a:off x="4013212" y="1601789"/>
              <a:ext cx="0" cy="14288"/>
            </a:xfrm>
            <a:custGeom>
              <a:avLst/>
              <a:gdLst>
                <a:gd name="T0" fmla="*/ 1 h 2"/>
                <a:gd name="T1" fmla="*/ 0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2" name="Freeform 5823"/>
            <p:cNvSpPr/>
            <p:nvPr/>
          </p:nvSpPr>
          <p:spPr bwMode="auto">
            <a:xfrm>
              <a:off x="4013212" y="1601789"/>
              <a:ext cx="0" cy="6350"/>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3" name="Freeform 5824"/>
            <p:cNvSpPr/>
            <p:nvPr/>
          </p:nvSpPr>
          <p:spPr bwMode="auto">
            <a:xfrm>
              <a:off x="4013212" y="1622426"/>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4" name="Freeform 5825"/>
            <p:cNvSpPr/>
            <p:nvPr/>
          </p:nvSpPr>
          <p:spPr bwMode="auto">
            <a:xfrm>
              <a:off x="4013212" y="16303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5" name="Freeform 5826"/>
            <p:cNvSpPr/>
            <p:nvPr/>
          </p:nvSpPr>
          <p:spPr bwMode="auto">
            <a:xfrm>
              <a:off x="4013212" y="1622426"/>
              <a:ext cx="7938" cy="7938"/>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6" name="Freeform 5827"/>
            <p:cNvSpPr/>
            <p:nvPr/>
          </p:nvSpPr>
          <p:spPr bwMode="auto">
            <a:xfrm>
              <a:off x="4013212" y="1601789"/>
              <a:ext cx="7938" cy="1428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1"/>
                    <a:pt x="1" y="2"/>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7" name="Freeform 5828"/>
            <p:cNvSpPr/>
            <p:nvPr/>
          </p:nvSpPr>
          <p:spPr bwMode="auto">
            <a:xfrm>
              <a:off x="4029087" y="157956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8" name="Freeform 5829"/>
            <p:cNvSpPr/>
            <p:nvPr/>
          </p:nvSpPr>
          <p:spPr bwMode="auto">
            <a:xfrm>
              <a:off x="4013212" y="165893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9" name="Freeform 5830"/>
            <p:cNvSpPr/>
            <p:nvPr/>
          </p:nvSpPr>
          <p:spPr bwMode="auto">
            <a:xfrm>
              <a:off x="4013212" y="1666876"/>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0" name="Freeform 5831"/>
            <p:cNvSpPr/>
            <p:nvPr/>
          </p:nvSpPr>
          <p:spPr bwMode="auto">
            <a:xfrm>
              <a:off x="4021150" y="1622426"/>
              <a:ext cx="0" cy="14288"/>
            </a:xfrm>
            <a:custGeom>
              <a:avLst/>
              <a:gdLst>
                <a:gd name="T0" fmla="*/ 9 h 9"/>
                <a:gd name="T1" fmla="*/ 0 h 9"/>
                <a:gd name="T2" fmla="*/ 9 h 9"/>
                <a:gd name="T3" fmla="*/ 9 h 9"/>
              </a:gdLst>
              <a:ahLst/>
              <a:cxnLst>
                <a:cxn ang="0">
                  <a:pos x="0" y="T0"/>
                </a:cxn>
                <a:cxn ang="0">
                  <a:pos x="0" y="T1"/>
                </a:cxn>
                <a:cxn ang="0">
                  <a:pos x="0" y="T2"/>
                </a:cxn>
                <a:cxn ang="0">
                  <a:pos x="0" y="T3"/>
                </a:cxn>
              </a:cxnLst>
              <a:rect l="0" t="0" r="r" b="b"/>
              <a:pathLst>
                <a:path h="9">
                  <a:moveTo>
                    <a:pt x="0" y="9"/>
                  </a:moveTo>
                  <a:lnTo>
                    <a:pt x="0" y="0"/>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1" name="Freeform 5832"/>
            <p:cNvSpPr/>
            <p:nvPr/>
          </p:nvSpPr>
          <p:spPr bwMode="auto">
            <a:xfrm>
              <a:off x="4005275" y="1695451"/>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2" name="Freeform 5833"/>
            <p:cNvSpPr/>
            <p:nvPr/>
          </p:nvSpPr>
          <p:spPr bwMode="auto">
            <a:xfrm>
              <a:off x="4005275" y="1709739"/>
              <a:ext cx="7938" cy="22225"/>
            </a:xfrm>
            <a:custGeom>
              <a:avLst/>
              <a:gdLst>
                <a:gd name="T0" fmla="*/ 1 w 1"/>
                <a:gd name="T1" fmla="*/ 1 h 3"/>
                <a:gd name="T2" fmla="*/ 0 w 1"/>
                <a:gd name="T3" fmla="*/ 1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2"/>
                    <a:pt x="0" y="1"/>
                  </a:cubicBezTo>
                  <a:cubicBezTo>
                    <a:pt x="0" y="2"/>
                    <a:pt x="1" y="3"/>
                    <a:pt x="1" y="3"/>
                  </a:cubicBezTo>
                  <a:cubicBezTo>
                    <a:pt x="1" y="3"/>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3" name="Freeform 5834"/>
            <p:cNvSpPr/>
            <p:nvPr/>
          </p:nvSpPr>
          <p:spPr bwMode="auto">
            <a:xfrm>
              <a:off x="4013212" y="1731964"/>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4" name="Freeform 5835"/>
            <p:cNvSpPr/>
            <p:nvPr/>
          </p:nvSpPr>
          <p:spPr bwMode="auto">
            <a:xfrm>
              <a:off x="4013212" y="1687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5" name="Freeform 5836"/>
            <p:cNvSpPr/>
            <p:nvPr/>
          </p:nvSpPr>
          <p:spPr bwMode="auto">
            <a:xfrm>
              <a:off x="4013212" y="1687514"/>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6" name="Freeform 5837"/>
            <p:cNvSpPr/>
            <p:nvPr/>
          </p:nvSpPr>
          <p:spPr bwMode="auto">
            <a:xfrm>
              <a:off x="4013212" y="1687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7" name="Freeform 5838"/>
            <p:cNvSpPr/>
            <p:nvPr/>
          </p:nvSpPr>
          <p:spPr bwMode="auto">
            <a:xfrm>
              <a:off x="4021150" y="1652589"/>
              <a:ext cx="0" cy="14288"/>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8" name="Freeform 5839"/>
            <p:cNvSpPr/>
            <p:nvPr/>
          </p:nvSpPr>
          <p:spPr bwMode="auto">
            <a:xfrm>
              <a:off x="4013212" y="1673226"/>
              <a:ext cx="7938" cy="793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9" name="Rectangle 5840"/>
            <p:cNvSpPr>
              <a:spLocks noChangeArrowheads="1"/>
            </p:cNvSpPr>
            <p:nvPr/>
          </p:nvSpPr>
          <p:spPr bwMode="auto">
            <a:xfrm>
              <a:off x="4021150" y="1681164"/>
              <a:ext cx="15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10" name="Freeform 5841"/>
            <p:cNvSpPr/>
            <p:nvPr/>
          </p:nvSpPr>
          <p:spPr bwMode="auto">
            <a:xfrm>
              <a:off x="4013212" y="1717676"/>
              <a:ext cx="7938" cy="20638"/>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2"/>
                    <a:pt x="1" y="3"/>
                  </a:cubicBezTo>
                  <a:cubicBezTo>
                    <a:pt x="1"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1" name="Freeform 5842"/>
            <p:cNvSpPr/>
            <p:nvPr/>
          </p:nvSpPr>
          <p:spPr bwMode="auto">
            <a:xfrm>
              <a:off x="4013212" y="1703389"/>
              <a:ext cx="0" cy="635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2" name="Rectangle 5843"/>
            <p:cNvSpPr>
              <a:spLocks noChangeArrowheads="1"/>
            </p:cNvSpPr>
            <p:nvPr/>
          </p:nvSpPr>
          <p:spPr bwMode="auto">
            <a:xfrm>
              <a:off x="4029087" y="17748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13" name="Freeform 5844"/>
            <p:cNvSpPr/>
            <p:nvPr/>
          </p:nvSpPr>
          <p:spPr bwMode="auto">
            <a:xfrm>
              <a:off x="4021150" y="1709739"/>
              <a:ext cx="0" cy="14288"/>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1"/>
                    <a:pt x="0"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4" name="Freeform 5845"/>
            <p:cNvSpPr/>
            <p:nvPr/>
          </p:nvSpPr>
          <p:spPr bwMode="auto">
            <a:xfrm>
              <a:off x="4021150" y="174625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5" name="Freeform 5846"/>
            <p:cNvSpPr/>
            <p:nvPr/>
          </p:nvSpPr>
          <p:spPr bwMode="auto">
            <a:xfrm>
              <a:off x="4013212" y="1709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6" name="Freeform 5847"/>
            <p:cNvSpPr/>
            <p:nvPr/>
          </p:nvSpPr>
          <p:spPr bwMode="auto">
            <a:xfrm>
              <a:off x="4013212" y="1709739"/>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7" name="Freeform 5848"/>
            <p:cNvSpPr/>
            <p:nvPr/>
          </p:nvSpPr>
          <p:spPr bwMode="auto">
            <a:xfrm>
              <a:off x="4029087" y="1760539"/>
              <a:ext cx="25400" cy="36513"/>
            </a:xfrm>
            <a:custGeom>
              <a:avLst/>
              <a:gdLst>
                <a:gd name="T0" fmla="*/ 3 w 3"/>
                <a:gd name="T1" fmla="*/ 3 h 5"/>
                <a:gd name="T2" fmla="*/ 2 w 3"/>
                <a:gd name="T3" fmla="*/ 1 h 5"/>
                <a:gd name="T4" fmla="*/ 0 w 3"/>
                <a:gd name="T5" fmla="*/ 2 h 5"/>
                <a:gd name="T6" fmla="*/ 1 w 3"/>
                <a:gd name="T7" fmla="*/ 3 h 5"/>
                <a:gd name="T8" fmla="*/ 2 w 3"/>
                <a:gd name="T9" fmla="*/ 1 h 5"/>
                <a:gd name="T10" fmla="*/ 1 w 3"/>
                <a:gd name="T11" fmla="*/ 3 h 5"/>
                <a:gd name="T12" fmla="*/ 2 w 3"/>
                <a:gd name="T13" fmla="*/ 4 h 5"/>
                <a:gd name="T14" fmla="*/ 2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cubicBezTo>
                    <a:pt x="2" y="3"/>
                    <a:pt x="2" y="2"/>
                    <a:pt x="2" y="1"/>
                  </a:cubicBezTo>
                  <a:cubicBezTo>
                    <a:pt x="2" y="0"/>
                    <a:pt x="1" y="1"/>
                    <a:pt x="0" y="2"/>
                  </a:cubicBezTo>
                  <a:cubicBezTo>
                    <a:pt x="1" y="2"/>
                    <a:pt x="1" y="2"/>
                    <a:pt x="1" y="3"/>
                  </a:cubicBezTo>
                  <a:cubicBezTo>
                    <a:pt x="1" y="2"/>
                    <a:pt x="1" y="0"/>
                    <a:pt x="2" y="1"/>
                  </a:cubicBezTo>
                  <a:cubicBezTo>
                    <a:pt x="2" y="3"/>
                    <a:pt x="2" y="2"/>
                    <a:pt x="1" y="3"/>
                  </a:cubicBezTo>
                  <a:cubicBezTo>
                    <a:pt x="2" y="2"/>
                    <a:pt x="2" y="5"/>
                    <a:pt x="2" y="4"/>
                  </a:cubicBezTo>
                  <a:cubicBezTo>
                    <a:pt x="2" y="3"/>
                    <a:pt x="2" y="3"/>
                    <a:pt x="2" y="3"/>
                  </a:cubicBezTo>
                  <a:cubicBezTo>
                    <a:pt x="2" y="3"/>
                    <a:pt x="3"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8" name="Freeform 5849"/>
            <p:cNvSpPr/>
            <p:nvPr/>
          </p:nvSpPr>
          <p:spPr bwMode="auto">
            <a:xfrm>
              <a:off x="4029087" y="1760539"/>
              <a:ext cx="0" cy="14288"/>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9" name="Freeform 5850"/>
            <p:cNvSpPr/>
            <p:nvPr/>
          </p:nvSpPr>
          <p:spPr bwMode="auto">
            <a:xfrm>
              <a:off x="4021150" y="1731964"/>
              <a:ext cx="17463" cy="28575"/>
            </a:xfrm>
            <a:custGeom>
              <a:avLst/>
              <a:gdLst>
                <a:gd name="T0" fmla="*/ 0 w 2"/>
                <a:gd name="T1" fmla="*/ 2 h 4"/>
                <a:gd name="T2" fmla="*/ 2 w 2"/>
                <a:gd name="T3" fmla="*/ 2 h 4"/>
                <a:gd name="T4" fmla="*/ 1 w 2"/>
                <a:gd name="T5" fmla="*/ 1 h 4"/>
                <a:gd name="T6" fmla="*/ 0 w 2"/>
                <a:gd name="T7" fmla="*/ 2 h 4"/>
                <a:gd name="T8" fmla="*/ 0 w 2"/>
                <a:gd name="T9" fmla="*/ 1 h 4"/>
                <a:gd name="T10" fmla="*/ 0 w 2"/>
                <a:gd name="T11" fmla="*/ 2 h 4"/>
                <a:gd name="T12" fmla="*/ 0 w 2"/>
                <a:gd name="T13" fmla="*/ 2 h 4"/>
                <a:gd name="T14" fmla="*/ 0 w 2"/>
                <a:gd name="T15" fmla="*/ 2 h 4"/>
                <a:gd name="T16" fmla="*/ 0 w 2"/>
                <a:gd name="T17" fmla="*/ 2 h 4"/>
                <a:gd name="T18" fmla="*/ 0 w 2"/>
                <a:gd name="T19" fmla="*/ 2 h 4"/>
                <a:gd name="T20" fmla="*/ 0 w 2"/>
                <a:gd name="T21" fmla="*/ 2 h 4"/>
                <a:gd name="T22" fmla="*/ 0 w 2"/>
                <a:gd name="T23" fmla="*/ 2 h 4"/>
                <a:gd name="T24" fmla="*/ 0 w 2"/>
                <a:gd name="T25" fmla="*/ 2 h 4"/>
                <a:gd name="T26" fmla="*/ 0 w 2"/>
                <a:gd name="T27" fmla="*/ 2 h 4"/>
                <a:gd name="T28" fmla="*/ 0 w 2"/>
                <a:gd name="T29" fmla="*/ 2 h 4"/>
                <a:gd name="T30" fmla="*/ 1 w 2"/>
                <a:gd name="T31" fmla="*/ 4 h 4"/>
                <a:gd name="T32" fmla="*/ 0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2"/>
                  </a:moveTo>
                  <a:cubicBezTo>
                    <a:pt x="1" y="2"/>
                    <a:pt x="1" y="3"/>
                    <a:pt x="2" y="2"/>
                  </a:cubicBezTo>
                  <a:cubicBezTo>
                    <a:pt x="1" y="1"/>
                    <a:pt x="1" y="2"/>
                    <a:pt x="1" y="1"/>
                  </a:cubicBezTo>
                  <a:cubicBezTo>
                    <a:pt x="1" y="3"/>
                    <a:pt x="0" y="0"/>
                    <a:pt x="0" y="2"/>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0" y="2"/>
                  </a:cubicBezTo>
                  <a:cubicBezTo>
                    <a:pt x="0" y="2"/>
                    <a:pt x="0" y="2"/>
                    <a:pt x="0" y="2"/>
                  </a:cubicBezTo>
                  <a:cubicBezTo>
                    <a:pt x="0" y="2"/>
                    <a:pt x="0" y="2"/>
                    <a:pt x="0" y="2"/>
                  </a:cubicBezTo>
                  <a:cubicBezTo>
                    <a:pt x="1" y="4"/>
                    <a:pt x="1" y="4"/>
                    <a:pt x="1" y="4"/>
                  </a:cubicBezTo>
                  <a:cubicBezTo>
                    <a:pt x="1" y="3"/>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0" name="Freeform 5851"/>
            <p:cNvSpPr/>
            <p:nvPr/>
          </p:nvSpPr>
          <p:spPr bwMode="auto">
            <a:xfrm>
              <a:off x="4029087" y="16668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1" name="Freeform 5852"/>
            <p:cNvSpPr/>
            <p:nvPr/>
          </p:nvSpPr>
          <p:spPr bwMode="auto">
            <a:xfrm>
              <a:off x="4021150" y="1658939"/>
              <a:ext cx="7938" cy="22225"/>
            </a:xfrm>
            <a:custGeom>
              <a:avLst/>
              <a:gdLst>
                <a:gd name="T0" fmla="*/ 1 w 1"/>
                <a:gd name="T1" fmla="*/ 2 h 3"/>
                <a:gd name="T2" fmla="*/ 1 w 1"/>
                <a:gd name="T3" fmla="*/ 1 h 3"/>
                <a:gd name="T4" fmla="*/ 1 w 1"/>
                <a:gd name="T5" fmla="*/ 1 h 3"/>
                <a:gd name="T6" fmla="*/ 1 w 1"/>
                <a:gd name="T7" fmla="*/ 1 h 3"/>
                <a:gd name="T8" fmla="*/ 1 w 1"/>
                <a:gd name="T9" fmla="*/ 1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2"/>
                    <a:pt x="1" y="2"/>
                    <a:pt x="1" y="1"/>
                  </a:cubicBezTo>
                  <a:cubicBezTo>
                    <a:pt x="1" y="1"/>
                    <a:pt x="1" y="1"/>
                    <a:pt x="1" y="1"/>
                  </a:cubicBezTo>
                  <a:cubicBezTo>
                    <a:pt x="1" y="1"/>
                    <a:pt x="1" y="0"/>
                    <a:pt x="1" y="1"/>
                  </a:cubicBezTo>
                  <a:cubicBezTo>
                    <a:pt x="1" y="1"/>
                    <a:pt x="1" y="1"/>
                    <a:pt x="1" y="1"/>
                  </a:cubicBezTo>
                  <a:cubicBezTo>
                    <a:pt x="1" y="2"/>
                    <a:pt x="0" y="3"/>
                    <a:pt x="0" y="3"/>
                  </a:cubicBezTo>
                  <a:cubicBezTo>
                    <a:pt x="0"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2" name="Freeform 5853"/>
            <p:cNvSpPr/>
            <p:nvPr/>
          </p:nvSpPr>
          <p:spPr bwMode="auto">
            <a:xfrm>
              <a:off x="4021150" y="1709739"/>
              <a:ext cx="7938" cy="7938"/>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1"/>
                    <a:pt x="1" y="1"/>
                    <a:pt x="1"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3" name="Freeform 5854"/>
            <p:cNvSpPr/>
            <p:nvPr/>
          </p:nvSpPr>
          <p:spPr bwMode="auto">
            <a:xfrm>
              <a:off x="4029087" y="177482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4" name="Rectangle 5855"/>
            <p:cNvSpPr>
              <a:spLocks noChangeArrowheads="1"/>
            </p:cNvSpPr>
            <p:nvPr/>
          </p:nvSpPr>
          <p:spPr bwMode="auto">
            <a:xfrm>
              <a:off x="4029087" y="17891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25" name="Freeform 5856"/>
            <p:cNvSpPr/>
            <p:nvPr/>
          </p:nvSpPr>
          <p:spPr bwMode="auto">
            <a:xfrm>
              <a:off x="3971937" y="226060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6" name="Freeform 5857"/>
            <p:cNvSpPr/>
            <p:nvPr/>
          </p:nvSpPr>
          <p:spPr bwMode="auto">
            <a:xfrm>
              <a:off x="3981462" y="2282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7" name="Freeform 5858"/>
            <p:cNvSpPr/>
            <p:nvPr/>
          </p:nvSpPr>
          <p:spPr bwMode="auto">
            <a:xfrm>
              <a:off x="3948125" y="2087564"/>
              <a:ext cx="65088" cy="34925"/>
            </a:xfrm>
            <a:custGeom>
              <a:avLst/>
              <a:gdLst>
                <a:gd name="T0" fmla="*/ 4 w 8"/>
                <a:gd name="T1" fmla="*/ 0 h 5"/>
                <a:gd name="T2" fmla="*/ 4 w 8"/>
                <a:gd name="T3" fmla="*/ 0 h 5"/>
                <a:gd name="T4" fmla="*/ 0 w 8"/>
                <a:gd name="T5" fmla="*/ 4 h 5"/>
                <a:gd name="T6" fmla="*/ 7 w 8"/>
                <a:gd name="T7" fmla="*/ 3 h 5"/>
                <a:gd name="T8" fmla="*/ 8 w 8"/>
                <a:gd name="T9" fmla="*/ 2 h 5"/>
                <a:gd name="T10" fmla="*/ 8 w 8"/>
                <a:gd name="T11" fmla="*/ 2 h 5"/>
                <a:gd name="T12" fmla="*/ 6 w 8"/>
                <a:gd name="T13" fmla="*/ 2 h 5"/>
                <a:gd name="T14" fmla="*/ 1 w 8"/>
                <a:gd name="T15" fmla="*/ 5 h 5"/>
                <a:gd name="T16" fmla="*/ 4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4" y="0"/>
                  </a:moveTo>
                  <a:cubicBezTo>
                    <a:pt x="4" y="0"/>
                    <a:pt x="4" y="0"/>
                    <a:pt x="4" y="0"/>
                  </a:cubicBezTo>
                  <a:cubicBezTo>
                    <a:pt x="0" y="4"/>
                    <a:pt x="0" y="4"/>
                    <a:pt x="0" y="4"/>
                  </a:cubicBezTo>
                  <a:cubicBezTo>
                    <a:pt x="7" y="3"/>
                    <a:pt x="7" y="3"/>
                    <a:pt x="7" y="3"/>
                  </a:cubicBezTo>
                  <a:cubicBezTo>
                    <a:pt x="8" y="2"/>
                    <a:pt x="8" y="2"/>
                    <a:pt x="8" y="2"/>
                  </a:cubicBezTo>
                  <a:cubicBezTo>
                    <a:pt x="8" y="2"/>
                    <a:pt x="8" y="2"/>
                    <a:pt x="8" y="2"/>
                  </a:cubicBezTo>
                  <a:cubicBezTo>
                    <a:pt x="7" y="2"/>
                    <a:pt x="7" y="2"/>
                    <a:pt x="6" y="2"/>
                  </a:cubicBezTo>
                  <a:cubicBezTo>
                    <a:pt x="1" y="5"/>
                    <a:pt x="1" y="5"/>
                    <a:pt x="1" y="5"/>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8" name="Freeform 5859"/>
            <p:cNvSpPr/>
            <p:nvPr/>
          </p:nvSpPr>
          <p:spPr bwMode="auto">
            <a:xfrm>
              <a:off x="4005275" y="2181226"/>
              <a:ext cx="7938" cy="793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9" name="Freeform 5860"/>
            <p:cNvSpPr/>
            <p:nvPr/>
          </p:nvSpPr>
          <p:spPr bwMode="auto">
            <a:xfrm>
              <a:off x="4005275" y="2166939"/>
              <a:ext cx="7938"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0" name="Freeform 5861"/>
            <p:cNvSpPr/>
            <p:nvPr/>
          </p:nvSpPr>
          <p:spPr bwMode="auto">
            <a:xfrm>
              <a:off x="4054487" y="22891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1" name="Freeform 5862"/>
            <p:cNvSpPr/>
            <p:nvPr/>
          </p:nvSpPr>
          <p:spPr bwMode="auto">
            <a:xfrm>
              <a:off x="3997337" y="1949451"/>
              <a:ext cx="7938"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2" name="Freeform 5863"/>
            <p:cNvSpPr/>
            <p:nvPr/>
          </p:nvSpPr>
          <p:spPr bwMode="auto">
            <a:xfrm>
              <a:off x="3971937" y="2289176"/>
              <a:ext cx="952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3" name="Freeform 5864"/>
            <p:cNvSpPr/>
            <p:nvPr/>
          </p:nvSpPr>
          <p:spPr bwMode="auto">
            <a:xfrm>
              <a:off x="3997337" y="1955801"/>
              <a:ext cx="0" cy="158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4" name="Freeform 5865"/>
            <p:cNvSpPr/>
            <p:nvPr/>
          </p:nvSpPr>
          <p:spPr bwMode="auto">
            <a:xfrm>
              <a:off x="3989400" y="2471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5" name="Freeform 5866"/>
            <p:cNvSpPr/>
            <p:nvPr/>
          </p:nvSpPr>
          <p:spPr bwMode="auto">
            <a:xfrm>
              <a:off x="3989400" y="250031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6" name="Rectangle 5867"/>
            <p:cNvSpPr>
              <a:spLocks noChangeArrowheads="1"/>
            </p:cNvSpPr>
            <p:nvPr/>
          </p:nvSpPr>
          <p:spPr bwMode="auto">
            <a:xfrm>
              <a:off x="4021150" y="1847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37" name="Freeform 5868"/>
            <p:cNvSpPr/>
            <p:nvPr/>
          </p:nvSpPr>
          <p:spPr bwMode="auto">
            <a:xfrm>
              <a:off x="4038612" y="1833564"/>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8" name="Freeform 5869"/>
            <p:cNvSpPr/>
            <p:nvPr/>
          </p:nvSpPr>
          <p:spPr bwMode="auto">
            <a:xfrm>
              <a:off x="4013212" y="20066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9" name="Freeform 5870"/>
            <p:cNvSpPr/>
            <p:nvPr/>
          </p:nvSpPr>
          <p:spPr bwMode="auto">
            <a:xfrm>
              <a:off x="4021150" y="1847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0" name="Freeform 5871"/>
            <p:cNvSpPr/>
            <p:nvPr/>
          </p:nvSpPr>
          <p:spPr bwMode="auto">
            <a:xfrm>
              <a:off x="4021150" y="183991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1" name="Freeform 5872"/>
            <p:cNvSpPr/>
            <p:nvPr/>
          </p:nvSpPr>
          <p:spPr bwMode="auto">
            <a:xfrm>
              <a:off x="4021150" y="1847851"/>
              <a:ext cx="0" cy="635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2" name="Freeform 5873"/>
            <p:cNvSpPr/>
            <p:nvPr/>
          </p:nvSpPr>
          <p:spPr bwMode="auto">
            <a:xfrm>
              <a:off x="4046550" y="2319339"/>
              <a:ext cx="0" cy="635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3" name="Rectangle 5874"/>
            <p:cNvSpPr>
              <a:spLocks noChangeArrowheads="1"/>
            </p:cNvSpPr>
            <p:nvPr/>
          </p:nvSpPr>
          <p:spPr bwMode="auto">
            <a:xfrm>
              <a:off x="4078300" y="2065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44" name="Freeform 5875"/>
            <p:cNvSpPr/>
            <p:nvPr/>
          </p:nvSpPr>
          <p:spPr bwMode="auto">
            <a:xfrm>
              <a:off x="4070362" y="2065339"/>
              <a:ext cx="7938" cy="22225"/>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0"/>
                    <a:pt x="0" y="1"/>
                    <a:pt x="0" y="1"/>
                  </a:cubicBezTo>
                  <a:cubicBezTo>
                    <a:pt x="0" y="1"/>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5" name="Freeform 5876"/>
            <p:cNvSpPr>
              <a:spLocks noEditPoints="1"/>
            </p:cNvSpPr>
            <p:nvPr/>
          </p:nvSpPr>
          <p:spPr bwMode="auto">
            <a:xfrm>
              <a:off x="3940187" y="1797051"/>
              <a:ext cx="163513" cy="739775"/>
            </a:xfrm>
            <a:custGeom>
              <a:avLst/>
              <a:gdLst>
                <a:gd name="T0" fmla="*/ 4 w 20"/>
                <a:gd name="T1" fmla="*/ 64 h 102"/>
                <a:gd name="T2" fmla="*/ 5 w 20"/>
                <a:gd name="T3" fmla="*/ 67 h 102"/>
                <a:gd name="T4" fmla="*/ 9 w 20"/>
                <a:gd name="T5" fmla="*/ 63 h 102"/>
                <a:gd name="T6" fmla="*/ 13 w 20"/>
                <a:gd name="T7" fmla="*/ 58 h 102"/>
                <a:gd name="T8" fmla="*/ 18 w 20"/>
                <a:gd name="T9" fmla="*/ 49 h 102"/>
                <a:gd name="T10" fmla="*/ 10 w 20"/>
                <a:gd name="T11" fmla="*/ 53 h 102"/>
                <a:gd name="T12" fmla="*/ 8 w 20"/>
                <a:gd name="T13" fmla="*/ 52 h 102"/>
                <a:gd name="T14" fmla="*/ 7 w 20"/>
                <a:gd name="T15" fmla="*/ 55 h 102"/>
                <a:gd name="T16" fmla="*/ 10 w 20"/>
                <a:gd name="T17" fmla="*/ 48 h 102"/>
                <a:gd name="T18" fmla="*/ 16 w 20"/>
                <a:gd name="T19" fmla="*/ 41 h 102"/>
                <a:gd name="T20" fmla="*/ 17 w 20"/>
                <a:gd name="T21" fmla="*/ 36 h 102"/>
                <a:gd name="T22" fmla="*/ 12 w 20"/>
                <a:gd name="T23" fmla="*/ 36 h 102"/>
                <a:gd name="T24" fmla="*/ 7 w 20"/>
                <a:gd name="T25" fmla="*/ 41 h 102"/>
                <a:gd name="T26" fmla="*/ 10 w 20"/>
                <a:gd name="T27" fmla="*/ 38 h 102"/>
                <a:gd name="T28" fmla="*/ 12 w 20"/>
                <a:gd name="T29" fmla="*/ 33 h 102"/>
                <a:gd name="T30" fmla="*/ 15 w 20"/>
                <a:gd name="T31" fmla="*/ 27 h 102"/>
                <a:gd name="T32" fmla="*/ 11 w 20"/>
                <a:gd name="T33" fmla="*/ 29 h 102"/>
                <a:gd name="T34" fmla="*/ 11 w 20"/>
                <a:gd name="T35" fmla="*/ 23 h 102"/>
                <a:gd name="T36" fmla="*/ 10 w 20"/>
                <a:gd name="T37" fmla="*/ 13 h 102"/>
                <a:gd name="T38" fmla="*/ 12 w 20"/>
                <a:gd name="T39" fmla="*/ 9 h 102"/>
                <a:gd name="T40" fmla="*/ 12 w 20"/>
                <a:gd name="T41" fmla="*/ 0 h 102"/>
                <a:gd name="T42" fmla="*/ 10 w 20"/>
                <a:gd name="T43" fmla="*/ 7 h 102"/>
                <a:gd name="T44" fmla="*/ 9 w 20"/>
                <a:gd name="T45" fmla="*/ 11 h 102"/>
                <a:gd name="T46" fmla="*/ 7 w 20"/>
                <a:gd name="T47" fmla="*/ 27 h 102"/>
                <a:gd name="T48" fmla="*/ 16 w 20"/>
                <a:gd name="T49" fmla="*/ 30 h 102"/>
                <a:gd name="T50" fmla="*/ 6 w 20"/>
                <a:gd name="T51" fmla="*/ 38 h 102"/>
                <a:gd name="T52" fmla="*/ 3 w 20"/>
                <a:gd name="T53" fmla="*/ 45 h 102"/>
                <a:gd name="T54" fmla="*/ 11 w 20"/>
                <a:gd name="T55" fmla="*/ 40 h 102"/>
                <a:gd name="T56" fmla="*/ 14 w 20"/>
                <a:gd name="T57" fmla="*/ 37 h 102"/>
                <a:gd name="T58" fmla="*/ 5 w 20"/>
                <a:gd name="T59" fmla="*/ 51 h 102"/>
                <a:gd name="T60" fmla="*/ 7 w 20"/>
                <a:gd name="T61" fmla="*/ 57 h 102"/>
                <a:gd name="T62" fmla="*/ 16 w 20"/>
                <a:gd name="T63" fmla="*/ 51 h 102"/>
                <a:gd name="T64" fmla="*/ 13 w 20"/>
                <a:gd name="T65" fmla="*/ 54 h 102"/>
                <a:gd name="T66" fmla="*/ 2 w 20"/>
                <a:gd name="T67" fmla="*/ 64 h 102"/>
                <a:gd name="T68" fmla="*/ 7 w 20"/>
                <a:gd name="T69" fmla="*/ 65 h 102"/>
                <a:gd name="T70" fmla="*/ 15 w 20"/>
                <a:gd name="T71" fmla="*/ 61 h 102"/>
                <a:gd name="T72" fmla="*/ 2 w 20"/>
                <a:gd name="T73" fmla="*/ 77 h 102"/>
                <a:gd name="T74" fmla="*/ 3 w 20"/>
                <a:gd name="T75" fmla="*/ 77 h 102"/>
                <a:gd name="T76" fmla="*/ 13 w 20"/>
                <a:gd name="T77" fmla="*/ 68 h 102"/>
                <a:gd name="T78" fmla="*/ 10 w 20"/>
                <a:gd name="T79" fmla="*/ 72 h 102"/>
                <a:gd name="T80" fmla="*/ 7 w 20"/>
                <a:gd name="T81" fmla="*/ 77 h 102"/>
                <a:gd name="T82" fmla="*/ 11 w 20"/>
                <a:gd name="T83" fmla="*/ 84 h 102"/>
                <a:gd name="T84" fmla="*/ 6 w 20"/>
                <a:gd name="T85" fmla="*/ 89 h 102"/>
                <a:gd name="T86" fmla="*/ 5 w 20"/>
                <a:gd name="T87" fmla="*/ 95 h 102"/>
                <a:gd name="T88" fmla="*/ 6 w 20"/>
                <a:gd name="T89" fmla="*/ 97 h 102"/>
                <a:gd name="T90" fmla="*/ 5 w 20"/>
                <a:gd name="T91" fmla="*/ 101 h 102"/>
                <a:gd name="T92" fmla="*/ 15 w 20"/>
                <a:gd name="T93" fmla="*/ 92 h 102"/>
                <a:gd name="T94" fmla="*/ 10 w 20"/>
                <a:gd name="T95" fmla="*/ 92 h 102"/>
                <a:gd name="T96" fmla="*/ 7 w 20"/>
                <a:gd name="T97" fmla="*/ 92 h 102"/>
                <a:gd name="T98" fmla="*/ 14 w 20"/>
                <a:gd name="T99" fmla="*/ 82 h 102"/>
                <a:gd name="T100" fmla="*/ 8 w 20"/>
                <a:gd name="T101" fmla="*/ 82 h 102"/>
                <a:gd name="T102" fmla="*/ 7 w 20"/>
                <a:gd name="T103" fmla="*/ 80 h 102"/>
                <a:gd name="T104" fmla="*/ 13 w 20"/>
                <a:gd name="T105" fmla="*/ 73 h 102"/>
                <a:gd name="T106" fmla="*/ 16 w 20"/>
                <a:gd name="T107" fmla="*/ 70 h 102"/>
                <a:gd name="T108" fmla="*/ 10 w 20"/>
                <a:gd name="T109" fmla="*/ 69 h 102"/>
                <a:gd name="T110" fmla="*/ 5 w 20"/>
                <a:gd name="T111" fmla="*/ 74 h 102"/>
                <a:gd name="T112" fmla="*/ 5 w 20"/>
                <a:gd name="T113" fmla="*/ 76 h 102"/>
                <a:gd name="T114" fmla="*/ 7 w 20"/>
                <a:gd name="T115" fmla="*/ 74 h 102"/>
                <a:gd name="T116" fmla="*/ 10 w 20"/>
                <a:gd name="T117" fmla="*/ 71 h 102"/>
                <a:gd name="T118" fmla="*/ 17 w 20"/>
                <a:gd name="T119" fmla="*/ 59 h 102"/>
                <a:gd name="T120" fmla="*/ 16 w 20"/>
                <a:gd name="T121" fmla="*/ 59 h 102"/>
                <a:gd name="T122" fmla="*/ 6 w 20"/>
                <a:gd name="T123" fmla="*/ 54 h 102"/>
                <a:gd name="T124" fmla="*/ 10 w 20"/>
                <a:gd name="T12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02">
                  <a:moveTo>
                    <a:pt x="11" y="60"/>
                  </a:moveTo>
                  <a:cubicBezTo>
                    <a:pt x="10" y="60"/>
                    <a:pt x="10" y="60"/>
                    <a:pt x="10" y="60"/>
                  </a:cubicBezTo>
                  <a:cubicBezTo>
                    <a:pt x="11" y="59"/>
                    <a:pt x="13" y="58"/>
                    <a:pt x="11" y="59"/>
                  </a:cubicBezTo>
                  <a:cubicBezTo>
                    <a:pt x="11" y="59"/>
                    <a:pt x="6" y="61"/>
                    <a:pt x="7" y="62"/>
                  </a:cubicBezTo>
                  <a:cubicBezTo>
                    <a:pt x="6" y="63"/>
                    <a:pt x="6" y="63"/>
                    <a:pt x="6" y="63"/>
                  </a:cubicBezTo>
                  <a:cubicBezTo>
                    <a:pt x="6" y="62"/>
                    <a:pt x="6" y="62"/>
                    <a:pt x="7" y="62"/>
                  </a:cubicBezTo>
                  <a:cubicBezTo>
                    <a:pt x="5" y="63"/>
                    <a:pt x="6" y="64"/>
                    <a:pt x="4" y="64"/>
                  </a:cubicBezTo>
                  <a:cubicBezTo>
                    <a:pt x="4" y="65"/>
                    <a:pt x="3" y="65"/>
                    <a:pt x="4" y="65"/>
                  </a:cubicBezTo>
                  <a:cubicBezTo>
                    <a:pt x="3" y="66"/>
                    <a:pt x="3" y="66"/>
                    <a:pt x="3" y="66"/>
                  </a:cubicBezTo>
                  <a:cubicBezTo>
                    <a:pt x="2" y="66"/>
                    <a:pt x="2" y="65"/>
                    <a:pt x="3" y="65"/>
                  </a:cubicBezTo>
                  <a:cubicBezTo>
                    <a:pt x="2" y="65"/>
                    <a:pt x="2" y="66"/>
                    <a:pt x="2" y="66"/>
                  </a:cubicBezTo>
                  <a:cubicBezTo>
                    <a:pt x="4" y="68"/>
                    <a:pt x="4" y="68"/>
                    <a:pt x="4" y="68"/>
                  </a:cubicBezTo>
                  <a:cubicBezTo>
                    <a:pt x="4" y="68"/>
                    <a:pt x="5" y="67"/>
                    <a:pt x="5" y="67"/>
                  </a:cubicBezTo>
                  <a:cubicBezTo>
                    <a:pt x="5" y="67"/>
                    <a:pt x="5" y="67"/>
                    <a:pt x="5" y="67"/>
                  </a:cubicBezTo>
                  <a:cubicBezTo>
                    <a:pt x="5" y="67"/>
                    <a:pt x="5" y="66"/>
                    <a:pt x="5" y="66"/>
                  </a:cubicBezTo>
                  <a:cubicBezTo>
                    <a:pt x="5" y="65"/>
                    <a:pt x="5" y="66"/>
                    <a:pt x="5" y="66"/>
                  </a:cubicBezTo>
                  <a:cubicBezTo>
                    <a:pt x="5" y="66"/>
                    <a:pt x="5" y="65"/>
                    <a:pt x="5" y="65"/>
                  </a:cubicBezTo>
                  <a:cubicBezTo>
                    <a:pt x="6" y="65"/>
                    <a:pt x="6" y="65"/>
                    <a:pt x="5" y="66"/>
                  </a:cubicBezTo>
                  <a:cubicBezTo>
                    <a:pt x="7" y="66"/>
                    <a:pt x="5" y="65"/>
                    <a:pt x="7" y="64"/>
                  </a:cubicBezTo>
                  <a:cubicBezTo>
                    <a:pt x="7" y="65"/>
                    <a:pt x="7" y="65"/>
                    <a:pt x="7" y="65"/>
                  </a:cubicBezTo>
                  <a:cubicBezTo>
                    <a:pt x="8" y="65"/>
                    <a:pt x="8" y="64"/>
                    <a:pt x="9" y="63"/>
                  </a:cubicBezTo>
                  <a:cubicBezTo>
                    <a:pt x="9" y="63"/>
                    <a:pt x="7" y="64"/>
                    <a:pt x="7" y="63"/>
                  </a:cubicBezTo>
                  <a:cubicBezTo>
                    <a:pt x="8" y="63"/>
                    <a:pt x="8" y="63"/>
                    <a:pt x="9" y="62"/>
                  </a:cubicBezTo>
                  <a:cubicBezTo>
                    <a:pt x="9" y="62"/>
                    <a:pt x="9" y="62"/>
                    <a:pt x="10" y="61"/>
                  </a:cubicBezTo>
                  <a:cubicBezTo>
                    <a:pt x="10" y="61"/>
                    <a:pt x="10" y="61"/>
                    <a:pt x="10" y="61"/>
                  </a:cubicBezTo>
                  <a:cubicBezTo>
                    <a:pt x="11" y="61"/>
                    <a:pt x="11" y="61"/>
                    <a:pt x="11" y="60"/>
                  </a:cubicBezTo>
                  <a:cubicBezTo>
                    <a:pt x="12" y="59"/>
                    <a:pt x="12" y="59"/>
                    <a:pt x="13" y="59"/>
                  </a:cubicBezTo>
                  <a:cubicBezTo>
                    <a:pt x="14" y="58"/>
                    <a:pt x="11" y="60"/>
                    <a:pt x="13" y="58"/>
                  </a:cubicBezTo>
                  <a:cubicBezTo>
                    <a:pt x="14" y="57"/>
                    <a:pt x="15" y="56"/>
                    <a:pt x="16" y="55"/>
                  </a:cubicBezTo>
                  <a:cubicBezTo>
                    <a:pt x="16" y="54"/>
                    <a:pt x="16" y="55"/>
                    <a:pt x="16" y="55"/>
                  </a:cubicBezTo>
                  <a:cubicBezTo>
                    <a:pt x="16" y="54"/>
                    <a:pt x="16" y="54"/>
                    <a:pt x="16" y="54"/>
                  </a:cubicBezTo>
                  <a:cubicBezTo>
                    <a:pt x="16" y="53"/>
                    <a:pt x="16" y="53"/>
                    <a:pt x="16" y="54"/>
                  </a:cubicBezTo>
                  <a:cubicBezTo>
                    <a:pt x="17" y="53"/>
                    <a:pt x="16" y="53"/>
                    <a:pt x="17" y="52"/>
                  </a:cubicBezTo>
                  <a:cubicBezTo>
                    <a:pt x="16" y="52"/>
                    <a:pt x="17" y="51"/>
                    <a:pt x="17" y="50"/>
                  </a:cubicBezTo>
                  <a:cubicBezTo>
                    <a:pt x="18" y="49"/>
                    <a:pt x="18" y="49"/>
                    <a:pt x="18" y="49"/>
                  </a:cubicBezTo>
                  <a:cubicBezTo>
                    <a:pt x="16" y="48"/>
                    <a:pt x="16" y="48"/>
                    <a:pt x="16" y="48"/>
                  </a:cubicBezTo>
                  <a:cubicBezTo>
                    <a:pt x="16" y="48"/>
                    <a:pt x="14" y="48"/>
                    <a:pt x="14" y="48"/>
                  </a:cubicBezTo>
                  <a:cubicBezTo>
                    <a:pt x="13" y="48"/>
                    <a:pt x="14" y="48"/>
                    <a:pt x="14" y="48"/>
                  </a:cubicBezTo>
                  <a:cubicBezTo>
                    <a:pt x="11" y="49"/>
                    <a:pt x="12" y="49"/>
                    <a:pt x="11" y="50"/>
                  </a:cubicBezTo>
                  <a:cubicBezTo>
                    <a:pt x="9" y="51"/>
                    <a:pt x="9" y="51"/>
                    <a:pt x="9" y="51"/>
                  </a:cubicBezTo>
                  <a:cubicBezTo>
                    <a:pt x="10" y="51"/>
                    <a:pt x="9" y="52"/>
                    <a:pt x="9" y="53"/>
                  </a:cubicBezTo>
                  <a:cubicBezTo>
                    <a:pt x="9" y="53"/>
                    <a:pt x="10" y="53"/>
                    <a:pt x="10" y="53"/>
                  </a:cubicBezTo>
                  <a:cubicBezTo>
                    <a:pt x="8" y="54"/>
                    <a:pt x="8" y="54"/>
                    <a:pt x="8" y="54"/>
                  </a:cubicBezTo>
                  <a:cubicBezTo>
                    <a:pt x="8" y="54"/>
                    <a:pt x="8" y="54"/>
                    <a:pt x="8" y="54"/>
                  </a:cubicBezTo>
                  <a:cubicBezTo>
                    <a:pt x="8" y="54"/>
                    <a:pt x="8" y="54"/>
                    <a:pt x="8" y="54"/>
                  </a:cubicBezTo>
                  <a:cubicBezTo>
                    <a:pt x="7" y="54"/>
                    <a:pt x="8" y="54"/>
                    <a:pt x="8" y="53"/>
                  </a:cubicBezTo>
                  <a:cubicBezTo>
                    <a:pt x="8" y="53"/>
                    <a:pt x="8" y="53"/>
                    <a:pt x="9" y="53"/>
                  </a:cubicBezTo>
                  <a:cubicBezTo>
                    <a:pt x="9" y="52"/>
                    <a:pt x="9" y="52"/>
                    <a:pt x="9" y="52"/>
                  </a:cubicBezTo>
                  <a:cubicBezTo>
                    <a:pt x="9" y="52"/>
                    <a:pt x="8" y="52"/>
                    <a:pt x="8" y="52"/>
                  </a:cubicBezTo>
                  <a:cubicBezTo>
                    <a:pt x="8" y="52"/>
                    <a:pt x="8" y="52"/>
                    <a:pt x="8" y="52"/>
                  </a:cubicBezTo>
                  <a:cubicBezTo>
                    <a:pt x="8" y="52"/>
                    <a:pt x="8" y="52"/>
                    <a:pt x="8" y="53"/>
                  </a:cubicBezTo>
                  <a:cubicBezTo>
                    <a:pt x="7" y="52"/>
                    <a:pt x="7" y="52"/>
                    <a:pt x="7" y="52"/>
                  </a:cubicBezTo>
                  <a:cubicBezTo>
                    <a:pt x="7" y="53"/>
                    <a:pt x="7" y="53"/>
                    <a:pt x="7" y="53"/>
                  </a:cubicBezTo>
                  <a:cubicBezTo>
                    <a:pt x="7" y="53"/>
                    <a:pt x="5" y="53"/>
                    <a:pt x="5" y="53"/>
                  </a:cubicBezTo>
                  <a:cubicBezTo>
                    <a:pt x="5" y="54"/>
                    <a:pt x="5" y="54"/>
                    <a:pt x="5" y="54"/>
                  </a:cubicBezTo>
                  <a:cubicBezTo>
                    <a:pt x="7" y="55"/>
                    <a:pt x="7" y="55"/>
                    <a:pt x="7" y="55"/>
                  </a:cubicBezTo>
                  <a:cubicBezTo>
                    <a:pt x="6" y="54"/>
                    <a:pt x="6" y="52"/>
                    <a:pt x="8" y="50"/>
                  </a:cubicBezTo>
                  <a:cubicBezTo>
                    <a:pt x="8" y="51"/>
                    <a:pt x="8" y="51"/>
                    <a:pt x="8" y="51"/>
                  </a:cubicBezTo>
                  <a:cubicBezTo>
                    <a:pt x="8" y="52"/>
                    <a:pt x="7" y="53"/>
                    <a:pt x="7" y="54"/>
                  </a:cubicBezTo>
                  <a:cubicBezTo>
                    <a:pt x="7" y="54"/>
                    <a:pt x="7" y="54"/>
                    <a:pt x="7" y="54"/>
                  </a:cubicBezTo>
                  <a:cubicBezTo>
                    <a:pt x="7" y="54"/>
                    <a:pt x="8" y="52"/>
                    <a:pt x="8" y="52"/>
                  </a:cubicBezTo>
                  <a:cubicBezTo>
                    <a:pt x="8" y="52"/>
                    <a:pt x="9" y="51"/>
                    <a:pt x="9" y="51"/>
                  </a:cubicBezTo>
                  <a:cubicBezTo>
                    <a:pt x="8" y="51"/>
                    <a:pt x="10" y="49"/>
                    <a:pt x="10" y="48"/>
                  </a:cubicBezTo>
                  <a:cubicBezTo>
                    <a:pt x="11" y="48"/>
                    <a:pt x="11" y="49"/>
                    <a:pt x="10" y="50"/>
                  </a:cubicBezTo>
                  <a:cubicBezTo>
                    <a:pt x="11" y="49"/>
                    <a:pt x="10" y="48"/>
                    <a:pt x="11" y="47"/>
                  </a:cubicBezTo>
                  <a:cubicBezTo>
                    <a:pt x="11" y="47"/>
                    <a:pt x="11" y="47"/>
                    <a:pt x="11" y="47"/>
                  </a:cubicBezTo>
                  <a:cubicBezTo>
                    <a:pt x="11" y="47"/>
                    <a:pt x="13" y="45"/>
                    <a:pt x="13" y="46"/>
                  </a:cubicBezTo>
                  <a:cubicBezTo>
                    <a:pt x="12" y="46"/>
                    <a:pt x="12" y="46"/>
                    <a:pt x="12" y="46"/>
                  </a:cubicBezTo>
                  <a:cubicBezTo>
                    <a:pt x="14" y="45"/>
                    <a:pt x="16" y="41"/>
                    <a:pt x="16" y="40"/>
                  </a:cubicBezTo>
                  <a:cubicBezTo>
                    <a:pt x="16" y="40"/>
                    <a:pt x="16" y="41"/>
                    <a:pt x="16" y="41"/>
                  </a:cubicBezTo>
                  <a:cubicBezTo>
                    <a:pt x="16" y="40"/>
                    <a:pt x="16" y="38"/>
                    <a:pt x="16" y="37"/>
                  </a:cubicBezTo>
                  <a:cubicBezTo>
                    <a:pt x="16" y="37"/>
                    <a:pt x="15" y="37"/>
                    <a:pt x="15" y="37"/>
                  </a:cubicBezTo>
                  <a:cubicBezTo>
                    <a:pt x="15" y="37"/>
                    <a:pt x="16" y="36"/>
                    <a:pt x="16" y="36"/>
                  </a:cubicBezTo>
                  <a:cubicBezTo>
                    <a:pt x="17" y="36"/>
                    <a:pt x="17" y="36"/>
                    <a:pt x="17" y="37"/>
                  </a:cubicBezTo>
                  <a:cubicBezTo>
                    <a:pt x="17" y="37"/>
                    <a:pt x="17" y="37"/>
                    <a:pt x="17" y="37"/>
                  </a:cubicBezTo>
                  <a:cubicBezTo>
                    <a:pt x="17" y="37"/>
                    <a:pt x="17" y="37"/>
                    <a:pt x="17" y="37"/>
                  </a:cubicBezTo>
                  <a:cubicBezTo>
                    <a:pt x="17" y="37"/>
                    <a:pt x="17" y="37"/>
                    <a:pt x="17" y="36"/>
                  </a:cubicBezTo>
                  <a:cubicBezTo>
                    <a:pt x="17" y="36"/>
                    <a:pt x="17" y="35"/>
                    <a:pt x="17" y="35"/>
                  </a:cubicBezTo>
                  <a:cubicBezTo>
                    <a:pt x="16" y="34"/>
                    <a:pt x="16" y="34"/>
                    <a:pt x="15" y="34"/>
                  </a:cubicBezTo>
                  <a:cubicBezTo>
                    <a:pt x="15" y="34"/>
                    <a:pt x="16" y="35"/>
                    <a:pt x="16" y="35"/>
                  </a:cubicBezTo>
                  <a:cubicBezTo>
                    <a:pt x="16" y="35"/>
                    <a:pt x="16" y="35"/>
                    <a:pt x="16" y="35"/>
                  </a:cubicBezTo>
                  <a:cubicBezTo>
                    <a:pt x="15" y="34"/>
                    <a:pt x="14" y="35"/>
                    <a:pt x="14" y="35"/>
                  </a:cubicBezTo>
                  <a:cubicBezTo>
                    <a:pt x="13" y="35"/>
                    <a:pt x="13" y="35"/>
                    <a:pt x="12" y="35"/>
                  </a:cubicBezTo>
                  <a:cubicBezTo>
                    <a:pt x="13" y="35"/>
                    <a:pt x="13" y="36"/>
                    <a:pt x="12" y="36"/>
                  </a:cubicBezTo>
                  <a:cubicBezTo>
                    <a:pt x="12" y="36"/>
                    <a:pt x="11" y="35"/>
                    <a:pt x="12" y="35"/>
                  </a:cubicBezTo>
                  <a:cubicBezTo>
                    <a:pt x="11" y="35"/>
                    <a:pt x="10" y="37"/>
                    <a:pt x="10" y="37"/>
                  </a:cubicBezTo>
                  <a:cubicBezTo>
                    <a:pt x="11" y="37"/>
                    <a:pt x="10" y="36"/>
                    <a:pt x="9" y="37"/>
                  </a:cubicBezTo>
                  <a:cubicBezTo>
                    <a:pt x="10" y="37"/>
                    <a:pt x="8" y="38"/>
                    <a:pt x="8" y="38"/>
                  </a:cubicBezTo>
                  <a:cubicBezTo>
                    <a:pt x="8" y="38"/>
                    <a:pt x="8" y="38"/>
                    <a:pt x="8" y="38"/>
                  </a:cubicBezTo>
                  <a:cubicBezTo>
                    <a:pt x="7" y="39"/>
                    <a:pt x="7" y="39"/>
                    <a:pt x="6" y="40"/>
                  </a:cubicBezTo>
                  <a:cubicBezTo>
                    <a:pt x="7" y="41"/>
                    <a:pt x="7" y="41"/>
                    <a:pt x="7" y="41"/>
                  </a:cubicBezTo>
                  <a:cubicBezTo>
                    <a:pt x="7" y="40"/>
                    <a:pt x="7" y="40"/>
                    <a:pt x="7" y="40"/>
                  </a:cubicBezTo>
                  <a:cubicBezTo>
                    <a:pt x="7" y="40"/>
                    <a:pt x="8" y="41"/>
                    <a:pt x="9" y="40"/>
                  </a:cubicBezTo>
                  <a:cubicBezTo>
                    <a:pt x="8" y="39"/>
                    <a:pt x="8" y="37"/>
                    <a:pt x="9" y="35"/>
                  </a:cubicBezTo>
                  <a:cubicBezTo>
                    <a:pt x="9" y="35"/>
                    <a:pt x="9" y="35"/>
                    <a:pt x="9" y="35"/>
                  </a:cubicBezTo>
                  <a:cubicBezTo>
                    <a:pt x="10" y="33"/>
                    <a:pt x="10" y="33"/>
                    <a:pt x="10" y="33"/>
                  </a:cubicBezTo>
                  <a:cubicBezTo>
                    <a:pt x="10" y="35"/>
                    <a:pt x="9" y="38"/>
                    <a:pt x="9" y="39"/>
                  </a:cubicBezTo>
                  <a:cubicBezTo>
                    <a:pt x="10" y="38"/>
                    <a:pt x="9" y="39"/>
                    <a:pt x="10" y="38"/>
                  </a:cubicBezTo>
                  <a:cubicBezTo>
                    <a:pt x="11" y="38"/>
                    <a:pt x="10" y="39"/>
                    <a:pt x="10" y="39"/>
                  </a:cubicBezTo>
                  <a:cubicBezTo>
                    <a:pt x="10" y="39"/>
                    <a:pt x="10" y="38"/>
                    <a:pt x="11" y="38"/>
                  </a:cubicBezTo>
                  <a:cubicBezTo>
                    <a:pt x="11" y="37"/>
                    <a:pt x="12" y="37"/>
                    <a:pt x="12" y="37"/>
                  </a:cubicBezTo>
                  <a:cubicBezTo>
                    <a:pt x="11" y="37"/>
                    <a:pt x="13" y="35"/>
                    <a:pt x="12" y="34"/>
                  </a:cubicBezTo>
                  <a:cubicBezTo>
                    <a:pt x="12" y="34"/>
                    <a:pt x="12" y="35"/>
                    <a:pt x="11" y="36"/>
                  </a:cubicBezTo>
                  <a:cubicBezTo>
                    <a:pt x="11" y="37"/>
                    <a:pt x="11" y="37"/>
                    <a:pt x="11" y="37"/>
                  </a:cubicBezTo>
                  <a:cubicBezTo>
                    <a:pt x="10" y="37"/>
                    <a:pt x="10" y="35"/>
                    <a:pt x="12" y="33"/>
                  </a:cubicBezTo>
                  <a:cubicBezTo>
                    <a:pt x="12" y="33"/>
                    <a:pt x="12" y="34"/>
                    <a:pt x="13" y="34"/>
                  </a:cubicBezTo>
                  <a:cubicBezTo>
                    <a:pt x="13" y="34"/>
                    <a:pt x="14" y="33"/>
                    <a:pt x="14" y="33"/>
                  </a:cubicBezTo>
                  <a:cubicBezTo>
                    <a:pt x="13" y="33"/>
                    <a:pt x="13" y="33"/>
                    <a:pt x="13" y="33"/>
                  </a:cubicBezTo>
                  <a:cubicBezTo>
                    <a:pt x="14" y="33"/>
                    <a:pt x="14" y="32"/>
                    <a:pt x="15" y="31"/>
                  </a:cubicBezTo>
                  <a:cubicBezTo>
                    <a:pt x="16" y="30"/>
                    <a:pt x="17" y="30"/>
                    <a:pt x="17" y="30"/>
                  </a:cubicBezTo>
                  <a:cubicBezTo>
                    <a:pt x="16" y="30"/>
                    <a:pt x="14" y="29"/>
                    <a:pt x="14" y="28"/>
                  </a:cubicBezTo>
                  <a:cubicBezTo>
                    <a:pt x="14" y="28"/>
                    <a:pt x="15" y="28"/>
                    <a:pt x="15" y="27"/>
                  </a:cubicBezTo>
                  <a:cubicBezTo>
                    <a:pt x="16" y="28"/>
                    <a:pt x="16" y="28"/>
                    <a:pt x="16" y="28"/>
                  </a:cubicBezTo>
                  <a:cubicBezTo>
                    <a:pt x="15" y="28"/>
                    <a:pt x="15" y="28"/>
                    <a:pt x="15" y="28"/>
                  </a:cubicBezTo>
                  <a:cubicBezTo>
                    <a:pt x="14" y="29"/>
                    <a:pt x="15" y="27"/>
                    <a:pt x="14" y="27"/>
                  </a:cubicBezTo>
                  <a:cubicBezTo>
                    <a:pt x="14" y="27"/>
                    <a:pt x="14" y="27"/>
                    <a:pt x="14" y="28"/>
                  </a:cubicBezTo>
                  <a:cubicBezTo>
                    <a:pt x="13" y="28"/>
                    <a:pt x="14" y="27"/>
                    <a:pt x="13" y="28"/>
                  </a:cubicBezTo>
                  <a:cubicBezTo>
                    <a:pt x="13" y="28"/>
                    <a:pt x="11" y="29"/>
                    <a:pt x="13" y="28"/>
                  </a:cubicBezTo>
                  <a:cubicBezTo>
                    <a:pt x="12" y="29"/>
                    <a:pt x="12" y="29"/>
                    <a:pt x="11" y="29"/>
                  </a:cubicBezTo>
                  <a:cubicBezTo>
                    <a:pt x="11" y="29"/>
                    <a:pt x="11" y="30"/>
                    <a:pt x="11" y="30"/>
                  </a:cubicBezTo>
                  <a:cubicBezTo>
                    <a:pt x="10" y="30"/>
                    <a:pt x="9" y="30"/>
                    <a:pt x="9" y="30"/>
                  </a:cubicBezTo>
                  <a:cubicBezTo>
                    <a:pt x="9" y="30"/>
                    <a:pt x="9" y="29"/>
                    <a:pt x="9" y="29"/>
                  </a:cubicBezTo>
                  <a:cubicBezTo>
                    <a:pt x="8" y="27"/>
                    <a:pt x="9" y="26"/>
                    <a:pt x="9" y="24"/>
                  </a:cubicBezTo>
                  <a:cubicBezTo>
                    <a:pt x="9" y="24"/>
                    <a:pt x="10" y="23"/>
                    <a:pt x="10" y="23"/>
                  </a:cubicBezTo>
                  <a:cubicBezTo>
                    <a:pt x="10" y="23"/>
                    <a:pt x="10" y="23"/>
                    <a:pt x="10" y="22"/>
                  </a:cubicBezTo>
                  <a:cubicBezTo>
                    <a:pt x="11" y="21"/>
                    <a:pt x="10" y="24"/>
                    <a:pt x="11" y="23"/>
                  </a:cubicBezTo>
                  <a:cubicBezTo>
                    <a:pt x="10" y="23"/>
                    <a:pt x="11" y="21"/>
                    <a:pt x="11" y="20"/>
                  </a:cubicBezTo>
                  <a:cubicBezTo>
                    <a:pt x="10" y="20"/>
                    <a:pt x="10" y="22"/>
                    <a:pt x="10" y="23"/>
                  </a:cubicBezTo>
                  <a:cubicBezTo>
                    <a:pt x="9" y="23"/>
                    <a:pt x="9" y="21"/>
                    <a:pt x="9" y="19"/>
                  </a:cubicBezTo>
                  <a:cubicBezTo>
                    <a:pt x="10" y="18"/>
                    <a:pt x="10" y="19"/>
                    <a:pt x="10" y="18"/>
                  </a:cubicBezTo>
                  <a:cubicBezTo>
                    <a:pt x="10" y="17"/>
                    <a:pt x="10" y="17"/>
                    <a:pt x="10" y="17"/>
                  </a:cubicBezTo>
                  <a:cubicBezTo>
                    <a:pt x="10" y="16"/>
                    <a:pt x="10" y="16"/>
                    <a:pt x="10" y="15"/>
                  </a:cubicBezTo>
                  <a:cubicBezTo>
                    <a:pt x="10" y="15"/>
                    <a:pt x="9" y="14"/>
                    <a:pt x="10" y="13"/>
                  </a:cubicBezTo>
                  <a:cubicBezTo>
                    <a:pt x="11" y="12"/>
                    <a:pt x="11" y="13"/>
                    <a:pt x="11" y="13"/>
                  </a:cubicBezTo>
                  <a:cubicBezTo>
                    <a:pt x="11" y="14"/>
                    <a:pt x="10" y="15"/>
                    <a:pt x="10" y="16"/>
                  </a:cubicBezTo>
                  <a:cubicBezTo>
                    <a:pt x="11" y="15"/>
                    <a:pt x="11" y="15"/>
                    <a:pt x="11" y="15"/>
                  </a:cubicBezTo>
                  <a:cubicBezTo>
                    <a:pt x="11" y="15"/>
                    <a:pt x="11" y="16"/>
                    <a:pt x="11" y="16"/>
                  </a:cubicBezTo>
                  <a:cubicBezTo>
                    <a:pt x="11" y="16"/>
                    <a:pt x="12" y="11"/>
                    <a:pt x="12" y="9"/>
                  </a:cubicBezTo>
                  <a:cubicBezTo>
                    <a:pt x="12" y="8"/>
                    <a:pt x="12" y="8"/>
                    <a:pt x="12" y="8"/>
                  </a:cubicBezTo>
                  <a:cubicBezTo>
                    <a:pt x="12" y="9"/>
                    <a:pt x="12" y="9"/>
                    <a:pt x="12" y="9"/>
                  </a:cubicBezTo>
                  <a:cubicBezTo>
                    <a:pt x="12" y="9"/>
                    <a:pt x="12" y="7"/>
                    <a:pt x="11" y="8"/>
                  </a:cubicBezTo>
                  <a:cubicBezTo>
                    <a:pt x="11" y="7"/>
                    <a:pt x="11" y="6"/>
                    <a:pt x="12" y="4"/>
                  </a:cubicBezTo>
                  <a:cubicBezTo>
                    <a:pt x="12" y="4"/>
                    <a:pt x="12" y="4"/>
                    <a:pt x="12" y="4"/>
                  </a:cubicBezTo>
                  <a:cubicBezTo>
                    <a:pt x="12" y="4"/>
                    <a:pt x="12" y="5"/>
                    <a:pt x="12" y="5"/>
                  </a:cubicBezTo>
                  <a:cubicBezTo>
                    <a:pt x="12" y="5"/>
                    <a:pt x="13" y="3"/>
                    <a:pt x="12" y="3"/>
                  </a:cubicBezTo>
                  <a:cubicBezTo>
                    <a:pt x="12" y="4"/>
                    <a:pt x="12" y="4"/>
                    <a:pt x="12" y="4"/>
                  </a:cubicBezTo>
                  <a:cubicBezTo>
                    <a:pt x="12" y="2"/>
                    <a:pt x="11" y="1"/>
                    <a:pt x="12" y="0"/>
                  </a:cubicBezTo>
                  <a:cubicBezTo>
                    <a:pt x="11" y="0"/>
                    <a:pt x="12" y="0"/>
                    <a:pt x="11" y="1"/>
                  </a:cubicBezTo>
                  <a:cubicBezTo>
                    <a:pt x="12" y="0"/>
                    <a:pt x="11" y="4"/>
                    <a:pt x="11" y="3"/>
                  </a:cubicBezTo>
                  <a:cubicBezTo>
                    <a:pt x="11" y="4"/>
                    <a:pt x="11" y="5"/>
                    <a:pt x="10" y="6"/>
                  </a:cubicBezTo>
                  <a:cubicBezTo>
                    <a:pt x="10" y="6"/>
                    <a:pt x="11" y="5"/>
                    <a:pt x="10" y="6"/>
                  </a:cubicBezTo>
                  <a:cubicBezTo>
                    <a:pt x="10" y="7"/>
                    <a:pt x="10" y="7"/>
                    <a:pt x="10" y="7"/>
                  </a:cubicBezTo>
                  <a:cubicBezTo>
                    <a:pt x="10" y="7"/>
                    <a:pt x="10" y="7"/>
                    <a:pt x="10" y="7"/>
                  </a:cubicBezTo>
                  <a:cubicBezTo>
                    <a:pt x="10" y="7"/>
                    <a:pt x="10" y="7"/>
                    <a:pt x="10" y="7"/>
                  </a:cubicBezTo>
                  <a:cubicBezTo>
                    <a:pt x="10" y="7"/>
                    <a:pt x="10" y="7"/>
                    <a:pt x="10" y="7"/>
                  </a:cubicBezTo>
                  <a:cubicBezTo>
                    <a:pt x="11" y="6"/>
                    <a:pt x="11" y="6"/>
                    <a:pt x="11" y="6"/>
                  </a:cubicBezTo>
                  <a:cubicBezTo>
                    <a:pt x="11" y="7"/>
                    <a:pt x="11" y="9"/>
                    <a:pt x="11" y="9"/>
                  </a:cubicBezTo>
                  <a:cubicBezTo>
                    <a:pt x="11" y="10"/>
                    <a:pt x="11" y="9"/>
                    <a:pt x="10" y="9"/>
                  </a:cubicBezTo>
                  <a:cubicBezTo>
                    <a:pt x="10" y="10"/>
                    <a:pt x="10" y="10"/>
                    <a:pt x="10" y="10"/>
                  </a:cubicBezTo>
                  <a:cubicBezTo>
                    <a:pt x="10" y="10"/>
                    <a:pt x="10" y="12"/>
                    <a:pt x="10" y="10"/>
                  </a:cubicBezTo>
                  <a:cubicBezTo>
                    <a:pt x="9" y="11"/>
                    <a:pt x="9" y="11"/>
                    <a:pt x="9" y="11"/>
                  </a:cubicBezTo>
                  <a:cubicBezTo>
                    <a:pt x="9" y="12"/>
                    <a:pt x="9" y="13"/>
                    <a:pt x="9" y="14"/>
                  </a:cubicBezTo>
                  <a:cubicBezTo>
                    <a:pt x="9" y="15"/>
                    <a:pt x="9" y="16"/>
                    <a:pt x="9" y="15"/>
                  </a:cubicBezTo>
                  <a:cubicBezTo>
                    <a:pt x="9" y="15"/>
                    <a:pt x="9" y="16"/>
                    <a:pt x="9" y="17"/>
                  </a:cubicBezTo>
                  <a:cubicBezTo>
                    <a:pt x="9" y="17"/>
                    <a:pt x="9" y="17"/>
                    <a:pt x="9" y="17"/>
                  </a:cubicBezTo>
                  <a:cubicBezTo>
                    <a:pt x="9" y="17"/>
                    <a:pt x="9" y="17"/>
                    <a:pt x="9" y="17"/>
                  </a:cubicBezTo>
                  <a:cubicBezTo>
                    <a:pt x="8" y="19"/>
                    <a:pt x="8" y="22"/>
                    <a:pt x="7" y="24"/>
                  </a:cubicBezTo>
                  <a:cubicBezTo>
                    <a:pt x="7" y="25"/>
                    <a:pt x="7" y="26"/>
                    <a:pt x="7" y="27"/>
                  </a:cubicBezTo>
                  <a:cubicBezTo>
                    <a:pt x="6" y="27"/>
                    <a:pt x="6" y="27"/>
                    <a:pt x="6" y="27"/>
                  </a:cubicBezTo>
                  <a:cubicBezTo>
                    <a:pt x="6" y="28"/>
                    <a:pt x="6" y="29"/>
                    <a:pt x="7" y="30"/>
                  </a:cubicBezTo>
                  <a:cubicBezTo>
                    <a:pt x="7" y="31"/>
                    <a:pt x="8" y="32"/>
                    <a:pt x="9" y="32"/>
                  </a:cubicBezTo>
                  <a:cubicBezTo>
                    <a:pt x="9" y="33"/>
                    <a:pt x="10" y="33"/>
                    <a:pt x="11" y="33"/>
                  </a:cubicBezTo>
                  <a:cubicBezTo>
                    <a:pt x="12" y="33"/>
                    <a:pt x="13" y="32"/>
                    <a:pt x="14" y="32"/>
                  </a:cubicBezTo>
                  <a:cubicBezTo>
                    <a:pt x="15" y="31"/>
                    <a:pt x="16" y="30"/>
                    <a:pt x="16" y="30"/>
                  </a:cubicBezTo>
                  <a:cubicBezTo>
                    <a:pt x="16" y="30"/>
                    <a:pt x="16" y="30"/>
                    <a:pt x="16" y="30"/>
                  </a:cubicBezTo>
                  <a:cubicBezTo>
                    <a:pt x="17" y="29"/>
                    <a:pt x="17" y="29"/>
                    <a:pt x="17" y="29"/>
                  </a:cubicBezTo>
                  <a:cubicBezTo>
                    <a:pt x="14" y="26"/>
                    <a:pt x="14" y="26"/>
                    <a:pt x="14" y="26"/>
                  </a:cubicBezTo>
                  <a:cubicBezTo>
                    <a:pt x="14" y="27"/>
                    <a:pt x="13" y="28"/>
                    <a:pt x="13" y="29"/>
                  </a:cubicBezTo>
                  <a:cubicBezTo>
                    <a:pt x="13" y="29"/>
                    <a:pt x="13" y="29"/>
                    <a:pt x="13" y="29"/>
                  </a:cubicBezTo>
                  <a:cubicBezTo>
                    <a:pt x="12" y="30"/>
                    <a:pt x="11" y="31"/>
                    <a:pt x="10" y="33"/>
                  </a:cubicBezTo>
                  <a:cubicBezTo>
                    <a:pt x="10" y="32"/>
                    <a:pt x="10" y="32"/>
                    <a:pt x="10" y="32"/>
                  </a:cubicBezTo>
                  <a:cubicBezTo>
                    <a:pt x="8" y="33"/>
                    <a:pt x="8" y="36"/>
                    <a:pt x="6" y="38"/>
                  </a:cubicBezTo>
                  <a:cubicBezTo>
                    <a:pt x="6" y="38"/>
                    <a:pt x="6" y="39"/>
                    <a:pt x="5" y="39"/>
                  </a:cubicBezTo>
                  <a:cubicBezTo>
                    <a:pt x="5" y="39"/>
                    <a:pt x="5" y="39"/>
                    <a:pt x="5" y="39"/>
                  </a:cubicBezTo>
                  <a:cubicBezTo>
                    <a:pt x="5" y="39"/>
                    <a:pt x="5" y="39"/>
                    <a:pt x="5" y="39"/>
                  </a:cubicBezTo>
                  <a:cubicBezTo>
                    <a:pt x="5" y="39"/>
                    <a:pt x="5" y="39"/>
                    <a:pt x="5" y="40"/>
                  </a:cubicBezTo>
                  <a:cubicBezTo>
                    <a:pt x="5" y="39"/>
                    <a:pt x="5" y="39"/>
                    <a:pt x="5" y="39"/>
                  </a:cubicBezTo>
                  <a:cubicBezTo>
                    <a:pt x="5" y="39"/>
                    <a:pt x="5" y="40"/>
                    <a:pt x="5" y="40"/>
                  </a:cubicBezTo>
                  <a:cubicBezTo>
                    <a:pt x="3" y="45"/>
                    <a:pt x="3" y="45"/>
                    <a:pt x="3" y="45"/>
                  </a:cubicBezTo>
                  <a:cubicBezTo>
                    <a:pt x="7" y="42"/>
                    <a:pt x="7" y="42"/>
                    <a:pt x="7" y="42"/>
                  </a:cubicBezTo>
                  <a:cubicBezTo>
                    <a:pt x="8" y="42"/>
                    <a:pt x="8" y="42"/>
                    <a:pt x="8" y="42"/>
                  </a:cubicBezTo>
                  <a:cubicBezTo>
                    <a:pt x="9" y="42"/>
                    <a:pt x="9" y="42"/>
                    <a:pt x="9" y="42"/>
                  </a:cubicBezTo>
                  <a:cubicBezTo>
                    <a:pt x="9" y="42"/>
                    <a:pt x="9" y="42"/>
                    <a:pt x="9" y="42"/>
                  </a:cubicBezTo>
                  <a:cubicBezTo>
                    <a:pt x="9" y="41"/>
                    <a:pt x="9" y="41"/>
                    <a:pt x="9" y="41"/>
                  </a:cubicBezTo>
                  <a:cubicBezTo>
                    <a:pt x="9" y="41"/>
                    <a:pt x="9" y="41"/>
                    <a:pt x="9" y="41"/>
                  </a:cubicBezTo>
                  <a:cubicBezTo>
                    <a:pt x="10" y="41"/>
                    <a:pt x="10" y="39"/>
                    <a:pt x="11" y="40"/>
                  </a:cubicBezTo>
                  <a:cubicBezTo>
                    <a:pt x="11" y="39"/>
                    <a:pt x="13" y="38"/>
                    <a:pt x="13" y="37"/>
                  </a:cubicBezTo>
                  <a:cubicBezTo>
                    <a:pt x="13" y="37"/>
                    <a:pt x="13" y="37"/>
                    <a:pt x="13" y="37"/>
                  </a:cubicBezTo>
                  <a:cubicBezTo>
                    <a:pt x="14" y="37"/>
                    <a:pt x="14" y="37"/>
                    <a:pt x="14" y="37"/>
                  </a:cubicBezTo>
                  <a:cubicBezTo>
                    <a:pt x="15" y="37"/>
                    <a:pt x="15" y="37"/>
                    <a:pt x="15" y="37"/>
                  </a:cubicBezTo>
                  <a:cubicBezTo>
                    <a:pt x="15" y="37"/>
                    <a:pt x="15" y="36"/>
                    <a:pt x="15" y="37"/>
                  </a:cubicBezTo>
                  <a:cubicBezTo>
                    <a:pt x="15" y="37"/>
                    <a:pt x="15" y="37"/>
                    <a:pt x="15" y="37"/>
                  </a:cubicBezTo>
                  <a:cubicBezTo>
                    <a:pt x="15" y="37"/>
                    <a:pt x="15" y="37"/>
                    <a:pt x="14" y="37"/>
                  </a:cubicBezTo>
                  <a:cubicBezTo>
                    <a:pt x="14" y="37"/>
                    <a:pt x="14" y="37"/>
                    <a:pt x="14" y="37"/>
                  </a:cubicBezTo>
                  <a:cubicBezTo>
                    <a:pt x="15" y="38"/>
                    <a:pt x="14" y="38"/>
                    <a:pt x="14" y="40"/>
                  </a:cubicBezTo>
                  <a:cubicBezTo>
                    <a:pt x="14" y="39"/>
                    <a:pt x="14" y="39"/>
                    <a:pt x="14" y="39"/>
                  </a:cubicBezTo>
                  <a:cubicBezTo>
                    <a:pt x="14" y="40"/>
                    <a:pt x="14" y="41"/>
                    <a:pt x="13" y="41"/>
                  </a:cubicBezTo>
                  <a:cubicBezTo>
                    <a:pt x="13" y="42"/>
                    <a:pt x="11" y="43"/>
                    <a:pt x="10" y="45"/>
                  </a:cubicBezTo>
                  <a:cubicBezTo>
                    <a:pt x="9" y="46"/>
                    <a:pt x="8" y="48"/>
                    <a:pt x="6" y="49"/>
                  </a:cubicBezTo>
                  <a:cubicBezTo>
                    <a:pt x="7" y="49"/>
                    <a:pt x="5" y="51"/>
                    <a:pt x="5" y="51"/>
                  </a:cubicBezTo>
                  <a:cubicBezTo>
                    <a:pt x="5" y="51"/>
                    <a:pt x="5" y="52"/>
                    <a:pt x="5" y="51"/>
                  </a:cubicBezTo>
                  <a:cubicBezTo>
                    <a:pt x="4" y="53"/>
                    <a:pt x="3" y="54"/>
                    <a:pt x="3" y="55"/>
                  </a:cubicBezTo>
                  <a:cubicBezTo>
                    <a:pt x="4" y="58"/>
                    <a:pt x="4" y="58"/>
                    <a:pt x="4" y="58"/>
                  </a:cubicBezTo>
                  <a:cubicBezTo>
                    <a:pt x="6" y="57"/>
                    <a:pt x="6" y="57"/>
                    <a:pt x="6" y="57"/>
                  </a:cubicBezTo>
                  <a:cubicBezTo>
                    <a:pt x="6" y="57"/>
                    <a:pt x="6" y="57"/>
                    <a:pt x="6" y="56"/>
                  </a:cubicBezTo>
                  <a:cubicBezTo>
                    <a:pt x="7" y="57"/>
                    <a:pt x="6" y="57"/>
                    <a:pt x="6" y="57"/>
                  </a:cubicBezTo>
                  <a:cubicBezTo>
                    <a:pt x="7" y="57"/>
                    <a:pt x="7" y="57"/>
                    <a:pt x="7" y="57"/>
                  </a:cubicBezTo>
                  <a:cubicBezTo>
                    <a:pt x="8" y="57"/>
                    <a:pt x="7" y="57"/>
                    <a:pt x="7" y="57"/>
                  </a:cubicBezTo>
                  <a:cubicBezTo>
                    <a:pt x="9" y="56"/>
                    <a:pt x="8" y="55"/>
                    <a:pt x="8" y="55"/>
                  </a:cubicBezTo>
                  <a:cubicBezTo>
                    <a:pt x="9" y="54"/>
                    <a:pt x="10" y="54"/>
                    <a:pt x="10" y="53"/>
                  </a:cubicBezTo>
                  <a:cubicBezTo>
                    <a:pt x="10" y="53"/>
                    <a:pt x="11" y="53"/>
                    <a:pt x="10" y="54"/>
                  </a:cubicBezTo>
                  <a:cubicBezTo>
                    <a:pt x="11" y="53"/>
                    <a:pt x="13" y="52"/>
                    <a:pt x="13" y="51"/>
                  </a:cubicBezTo>
                  <a:cubicBezTo>
                    <a:pt x="13" y="51"/>
                    <a:pt x="14" y="51"/>
                    <a:pt x="14" y="51"/>
                  </a:cubicBezTo>
                  <a:cubicBezTo>
                    <a:pt x="15" y="51"/>
                    <a:pt x="15" y="51"/>
                    <a:pt x="16" y="51"/>
                  </a:cubicBezTo>
                  <a:cubicBezTo>
                    <a:pt x="16" y="50"/>
                    <a:pt x="15" y="50"/>
                    <a:pt x="15" y="49"/>
                  </a:cubicBezTo>
                  <a:cubicBezTo>
                    <a:pt x="15" y="49"/>
                    <a:pt x="15" y="50"/>
                    <a:pt x="15" y="50"/>
                  </a:cubicBezTo>
                  <a:cubicBezTo>
                    <a:pt x="15" y="49"/>
                    <a:pt x="15" y="49"/>
                    <a:pt x="15" y="49"/>
                  </a:cubicBezTo>
                  <a:cubicBezTo>
                    <a:pt x="16" y="50"/>
                    <a:pt x="15" y="51"/>
                    <a:pt x="15" y="52"/>
                  </a:cubicBezTo>
                  <a:cubicBezTo>
                    <a:pt x="15" y="52"/>
                    <a:pt x="15" y="52"/>
                    <a:pt x="15" y="52"/>
                  </a:cubicBezTo>
                  <a:cubicBezTo>
                    <a:pt x="13" y="53"/>
                    <a:pt x="14" y="53"/>
                    <a:pt x="12" y="54"/>
                  </a:cubicBezTo>
                  <a:cubicBezTo>
                    <a:pt x="13" y="54"/>
                    <a:pt x="13" y="54"/>
                    <a:pt x="13" y="54"/>
                  </a:cubicBezTo>
                  <a:cubicBezTo>
                    <a:pt x="13" y="55"/>
                    <a:pt x="11" y="56"/>
                    <a:pt x="10" y="57"/>
                  </a:cubicBezTo>
                  <a:cubicBezTo>
                    <a:pt x="11" y="57"/>
                    <a:pt x="11" y="57"/>
                    <a:pt x="11" y="57"/>
                  </a:cubicBezTo>
                  <a:cubicBezTo>
                    <a:pt x="10" y="58"/>
                    <a:pt x="8" y="58"/>
                    <a:pt x="7" y="58"/>
                  </a:cubicBezTo>
                  <a:cubicBezTo>
                    <a:pt x="7" y="58"/>
                    <a:pt x="7" y="58"/>
                    <a:pt x="8" y="58"/>
                  </a:cubicBezTo>
                  <a:cubicBezTo>
                    <a:pt x="6" y="59"/>
                    <a:pt x="8" y="58"/>
                    <a:pt x="7" y="59"/>
                  </a:cubicBezTo>
                  <a:cubicBezTo>
                    <a:pt x="6" y="59"/>
                    <a:pt x="6" y="59"/>
                    <a:pt x="6" y="59"/>
                  </a:cubicBezTo>
                  <a:cubicBezTo>
                    <a:pt x="5" y="60"/>
                    <a:pt x="4" y="62"/>
                    <a:pt x="2" y="64"/>
                  </a:cubicBezTo>
                  <a:cubicBezTo>
                    <a:pt x="3" y="63"/>
                    <a:pt x="3" y="63"/>
                    <a:pt x="3" y="64"/>
                  </a:cubicBezTo>
                  <a:cubicBezTo>
                    <a:pt x="2" y="65"/>
                    <a:pt x="1" y="66"/>
                    <a:pt x="1" y="67"/>
                  </a:cubicBezTo>
                  <a:cubicBezTo>
                    <a:pt x="0" y="70"/>
                    <a:pt x="0" y="70"/>
                    <a:pt x="0" y="70"/>
                  </a:cubicBezTo>
                  <a:cubicBezTo>
                    <a:pt x="3" y="69"/>
                    <a:pt x="3" y="69"/>
                    <a:pt x="3" y="69"/>
                  </a:cubicBezTo>
                  <a:cubicBezTo>
                    <a:pt x="4" y="69"/>
                    <a:pt x="4" y="68"/>
                    <a:pt x="4" y="68"/>
                  </a:cubicBezTo>
                  <a:cubicBezTo>
                    <a:pt x="5" y="68"/>
                    <a:pt x="5" y="68"/>
                    <a:pt x="5" y="68"/>
                  </a:cubicBezTo>
                  <a:cubicBezTo>
                    <a:pt x="6" y="67"/>
                    <a:pt x="7" y="66"/>
                    <a:pt x="7" y="65"/>
                  </a:cubicBezTo>
                  <a:cubicBezTo>
                    <a:pt x="9" y="66"/>
                    <a:pt x="12" y="62"/>
                    <a:pt x="12" y="63"/>
                  </a:cubicBezTo>
                  <a:cubicBezTo>
                    <a:pt x="12" y="63"/>
                    <a:pt x="14" y="62"/>
                    <a:pt x="14" y="62"/>
                  </a:cubicBezTo>
                  <a:cubicBezTo>
                    <a:pt x="14" y="62"/>
                    <a:pt x="14" y="62"/>
                    <a:pt x="14" y="62"/>
                  </a:cubicBezTo>
                  <a:cubicBezTo>
                    <a:pt x="15" y="62"/>
                    <a:pt x="16" y="62"/>
                    <a:pt x="16" y="62"/>
                  </a:cubicBezTo>
                  <a:cubicBezTo>
                    <a:pt x="16" y="62"/>
                    <a:pt x="15" y="61"/>
                    <a:pt x="15" y="60"/>
                  </a:cubicBezTo>
                  <a:cubicBezTo>
                    <a:pt x="15" y="61"/>
                    <a:pt x="15" y="61"/>
                    <a:pt x="15" y="61"/>
                  </a:cubicBezTo>
                  <a:cubicBezTo>
                    <a:pt x="15" y="61"/>
                    <a:pt x="15" y="61"/>
                    <a:pt x="15" y="61"/>
                  </a:cubicBezTo>
                  <a:cubicBezTo>
                    <a:pt x="14" y="63"/>
                    <a:pt x="13" y="63"/>
                    <a:pt x="12" y="65"/>
                  </a:cubicBezTo>
                  <a:cubicBezTo>
                    <a:pt x="12" y="65"/>
                    <a:pt x="12" y="65"/>
                    <a:pt x="12" y="65"/>
                  </a:cubicBezTo>
                  <a:cubicBezTo>
                    <a:pt x="12" y="65"/>
                    <a:pt x="9" y="67"/>
                    <a:pt x="7" y="69"/>
                  </a:cubicBezTo>
                  <a:cubicBezTo>
                    <a:pt x="7" y="69"/>
                    <a:pt x="7" y="69"/>
                    <a:pt x="7" y="68"/>
                  </a:cubicBezTo>
                  <a:cubicBezTo>
                    <a:pt x="6" y="70"/>
                    <a:pt x="5" y="71"/>
                    <a:pt x="4" y="72"/>
                  </a:cubicBezTo>
                  <a:cubicBezTo>
                    <a:pt x="2" y="73"/>
                    <a:pt x="2" y="74"/>
                    <a:pt x="2" y="75"/>
                  </a:cubicBezTo>
                  <a:cubicBezTo>
                    <a:pt x="2" y="76"/>
                    <a:pt x="2" y="77"/>
                    <a:pt x="2" y="77"/>
                  </a:cubicBezTo>
                  <a:cubicBezTo>
                    <a:pt x="3" y="78"/>
                    <a:pt x="3" y="78"/>
                    <a:pt x="3" y="78"/>
                  </a:cubicBezTo>
                  <a:cubicBezTo>
                    <a:pt x="3" y="78"/>
                    <a:pt x="3" y="78"/>
                    <a:pt x="3" y="78"/>
                  </a:cubicBezTo>
                  <a:cubicBezTo>
                    <a:pt x="3" y="78"/>
                    <a:pt x="3" y="78"/>
                    <a:pt x="3" y="78"/>
                  </a:cubicBezTo>
                  <a:cubicBezTo>
                    <a:pt x="1" y="79"/>
                    <a:pt x="1" y="79"/>
                    <a:pt x="1" y="79"/>
                  </a:cubicBezTo>
                  <a:cubicBezTo>
                    <a:pt x="2" y="77"/>
                    <a:pt x="2" y="77"/>
                    <a:pt x="2" y="77"/>
                  </a:cubicBezTo>
                  <a:cubicBezTo>
                    <a:pt x="3" y="75"/>
                    <a:pt x="2" y="78"/>
                    <a:pt x="3" y="77"/>
                  </a:cubicBezTo>
                  <a:cubicBezTo>
                    <a:pt x="3" y="77"/>
                    <a:pt x="3" y="77"/>
                    <a:pt x="3" y="77"/>
                  </a:cubicBezTo>
                  <a:cubicBezTo>
                    <a:pt x="2" y="78"/>
                    <a:pt x="2" y="78"/>
                    <a:pt x="2" y="78"/>
                  </a:cubicBezTo>
                  <a:cubicBezTo>
                    <a:pt x="3" y="77"/>
                    <a:pt x="3" y="77"/>
                    <a:pt x="3" y="77"/>
                  </a:cubicBezTo>
                  <a:cubicBezTo>
                    <a:pt x="3" y="77"/>
                    <a:pt x="4" y="77"/>
                    <a:pt x="4" y="78"/>
                  </a:cubicBezTo>
                  <a:cubicBezTo>
                    <a:pt x="3" y="78"/>
                    <a:pt x="3" y="78"/>
                    <a:pt x="3" y="78"/>
                  </a:cubicBezTo>
                  <a:cubicBezTo>
                    <a:pt x="3" y="79"/>
                    <a:pt x="6" y="76"/>
                    <a:pt x="6" y="76"/>
                  </a:cubicBezTo>
                  <a:cubicBezTo>
                    <a:pt x="9" y="74"/>
                    <a:pt x="12" y="71"/>
                    <a:pt x="15" y="70"/>
                  </a:cubicBezTo>
                  <a:cubicBezTo>
                    <a:pt x="15" y="70"/>
                    <a:pt x="14" y="69"/>
                    <a:pt x="13" y="68"/>
                  </a:cubicBezTo>
                  <a:cubicBezTo>
                    <a:pt x="13" y="69"/>
                    <a:pt x="12" y="69"/>
                    <a:pt x="12" y="70"/>
                  </a:cubicBezTo>
                  <a:cubicBezTo>
                    <a:pt x="13" y="70"/>
                    <a:pt x="13" y="70"/>
                    <a:pt x="13" y="70"/>
                  </a:cubicBezTo>
                  <a:cubicBezTo>
                    <a:pt x="12" y="71"/>
                    <a:pt x="12" y="71"/>
                    <a:pt x="12" y="71"/>
                  </a:cubicBezTo>
                  <a:cubicBezTo>
                    <a:pt x="11" y="71"/>
                    <a:pt x="11" y="71"/>
                    <a:pt x="12" y="70"/>
                  </a:cubicBezTo>
                  <a:cubicBezTo>
                    <a:pt x="11" y="71"/>
                    <a:pt x="11" y="72"/>
                    <a:pt x="11" y="72"/>
                  </a:cubicBezTo>
                  <a:cubicBezTo>
                    <a:pt x="9" y="73"/>
                    <a:pt x="11" y="71"/>
                    <a:pt x="10" y="71"/>
                  </a:cubicBezTo>
                  <a:cubicBezTo>
                    <a:pt x="10" y="72"/>
                    <a:pt x="10" y="72"/>
                    <a:pt x="10" y="72"/>
                  </a:cubicBezTo>
                  <a:cubicBezTo>
                    <a:pt x="10" y="72"/>
                    <a:pt x="10" y="72"/>
                    <a:pt x="10" y="72"/>
                  </a:cubicBezTo>
                  <a:cubicBezTo>
                    <a:pt x="10" y="73"/>
                    <a:pt x="10" y="73"/>
                    <a:pt x="9" y="74"/>
                  </a:cubicBezTo>
                  <a:cubicBezTo>
                    <a:pt x="8" y="74"/>
                    <a:pt x="8" y="74"/>
                    <a:pt x="8" y="74"/>
                  </a:cubicBezTo>
                  <a:cubicBezTo>
                    <a:pt x="8" y="74"/>
                    <a:pt x="8" y="74"/>
                    <a:pt x="8" y="74"/>
                  </a:cubicBezTo>
                  <a:cubicBezTo>
                    <a:pt x="6" y="76"/>
                    <a:pt x="6" y="76"/>
                    <a:pt x="6" y="76"/>
                  </a:cubicBezTo>
                  <a:cubicBezTo>
                    <a:pt x="7" y="76"/>
                    <a:pt x="7" y="76"/>
                    <a:pt x="7" y="76"/>
                  </a:cubicBezTo>
                  <a:cubicBezTo>
                    <a:pt x="7" y="76"/>
                    <a:pt x="6" y="77"/>
                    <a:pt x="7" y="77"/>
                  </a:cubicBezTo>
                  <a:cubicBezTo>
                    <a:pt x="6" y="77"/>
                    <a:pt x="4" y="79"/>
                    <a:pt x="3" y="81"/>
                  </a:cubicBezTo>
                  <a:cubicBezTo>
                    <a:pt x="2" y="83"/>
                    <a:pt x="2" y="85"/>
                    <a:pt x="2" y="86"/>
                  </a:cubicBezTo>
                  <a:cubicBezTo>
                    <a:pt x="2" y="86"/>
                    <a:pt x="2" y="86"/>
                    <a:pt x="2" y="86"/>
                  </a:cubicBezTo>
                  <a:cubicBezTo>
                    <a:pt x="2" y="86"/>
                    <a:pt x="2" y="86"/>
                    <a:pt x="3" y="86"/>
                  </a:cubicBezTo>
                  <a:cubicBezTo>
                    <a:pt x="4" y="85"/>
                    <a:pt x="5" y="85"/>
                    <a:pt x="6" y="85"/>
                  </a:cubicBezTo>
                  <a:cubicBezTo>
                    <a:pt x="6" y="85"/>
                    <a:pt x="6" y="84"/>
                    <a:pt x="7" y="84"/>
                  </a:cubicBezTo>
                  <a:cubicBezTo>
                    <a:pt x="6" y="85"/>
                    <a:pt x="11" y="84"/>
                    <a:pt x="11" y="84"/>
                  </a:cubicBezTo>
                  <a:cubicBezTo>
                    <a:pt x="11" y="84"/>
                    <a:pt x="13" y="84"/>
                    <a:pt x="14" y="83"/>
                  </a:cubicBezTo>
                  <a:cubicBezTo>
                    <a:pt x="13" y="83"/>
                    <a:pt x="12" y="82"/>
                    <a:pt x="12" y="82"/>
                  </a:cubicBezTo>
                  <a:cubicBezTo>
                    <a:pt x="12" y="82"/>
                    <a:pt x="12" y="82"/>
                    <a:pt x="12" y="82"/>
                  </a:cubicBezTo>
                  <a:cubicBezTo>
                    <a:pt x="12" y="83"/>
                    <a:pt x="12" y="82"/>
                    <a:pt x="11" y="82"/>
                  </a:cubicBezTo>
                  <a:cubicBezTo>
                    <a:pt x="11" y="83"/>
                    <a:pt x="10" y="84"/>
                    <a:pt x="9" y="85"/>
                  </a:cubicBezTo>
                  <a:cubicBezTo>
                    <a:pt x="8" y="86"/>
                    <a:pt x="7" y="87"/>
                    <a:pt x="6" y="88"/>
                  </a:cubicBezTo>
                  <a:cubicBezTo>
                    <a:pt x="6" y="88"/>
                    <a:pt x="6" y="88"/>
                    <a:pt x="6" y="89"/>
                  </a:cubicBezTo>
                  <a:cubicBezTo>
                    <a:pt x="6" y="89"/>
                    <a:pt x="4" y="89"/>
                    <a:pt x="4" y="89"/>
                  </a:cubicBezTo>
                  <a:cubicBezTo>
                    <a:pt x="4" y="90"/>
                    <a:pt x="4" y="90"/>
                    <a:pt x="3" y="91"/>
                  </a:cubicBezTo>
                  <a:cubicBezTo>
                    <a:pt x="3" y="91"/>
                    <a:pt x="4" y="91"/>
                    <a:pt x="3" y="91"/>
                  </a:cubicBezTo>
                  <a:cubicBezTo>
                    <a:pt x="3" y="92"/>
                    <a:pt x="3" y="93"/>
                    <a:pt x="2" y="93"/>
                  </a:cubicBezTo>
                  <a:cubicBezTo>
                    <a:pt x="1" y="96"/>
                    <a:pt x="1" y="96"/>
                    <a:pt x="1" y="96"/>
                  </a:cubicBezTo>
                  <a:cubicBezTo>
                    <a:pt x="4" y="95"/>
                    <a:pt x="4" y="95"/>
                    <a:pt x="4" y="95"/>
                  </a:cubicBezTo>
                  <a:cubicBezTo>
                    <a:pt x="4" y="95"/>
                    <a:pt x="5" y="95"/>
                    <a:pt x="5" y="95"/>
                  </a:cubicBezTo>
                  <a:cubicBezTo>
                    <a:pt x="7" y="95"/>
                    <a:pt x="7" y="95"/>
                    <a:pt x="7" y="95"/>
                  </a:cubicBezTo>
                  <a:cubicBezTo>
                    <a:pt x="7" y="94"/>
                    <a:pt x="8" y="94"/>
                    <a:pt x="9" y="94"/>
                  </a:cubicBezTo>
                  <a:cubicBezTo>
                    <a:pt x="10" y="94"/>
                    <a:pt x="10" y="94"/>
                    <a:pt x="10" y="94"/>
                  </a:cubicBezTo>
                  <a:cubicBezTo>
                    <a:pt x="9" y="94"/>
                    <a:pt x="9" y="94"/>
                    <a:pt x="9" y="94"/>
                  </a:cubicBezTo>
                  <a:cubicBezTo>
                    <a:pt x="9" y="94"/>
                    <a:pt x="9" y="95"/>
                    <a:pt x="9" y="95"/>
                  </a:cubicBezTo>
                  <a:cubicBezTo>
                    <a:pt x="9" y="95"/>
                    <a:pt x="8" y="95"/>
                    <a:pt x="8" y="96"/>
                  </a:cubicBezTo>
                  <a:cubicBezTo>
                    <a:pt x="7" y="96"/>
                    <a:pt x="7" y="97"/>
                    <a:pt x="6" y="97"/>
                  </a:cubicBezTo>
                  <a:cubicBezTo>
                    <a:pt x="7" y="97"/>
                    <a:pt x="7" y="97"/>
                    <a:pt x="6" y="97"/>
                  </a:cubicBezTo>
                  <a:cubicBezTo>
                    <a:pt x="7" y="97"/>
                    <a:pt x="7" y="97"/>
                    <a:pt x="7" y="97"/>
                  </a:cubicBezTo>
                  <a:cubicBezTo>
                    <a:pt x="7" y="97"/>
                    <a:pt x="7" y="98"/>
                    <a:pt x="6" y="98"/>
                  </a:cubicBezTo>
                  <a:cubicBezTo>
                    <a:pt x="6" y="98"/>
                    <a:pt x="5" y="99"/>
                    <a:pt x="5" y="99"/>
                  </a:cubicBezTo>
                  <a:cubicBezTo>
                    <a:pt x="5" y="99"/>
                    <a:pt x="4" y="102"/>
                    <a:pt x="4" y="102"/>
                  </a:cubicBezTo>
                  <a:cubicBezTo>
                    <a:pt x="4" y="102"/>
                    <a:pt x="4" y="101"/>
                    <a:pt x="4" y="101"/>
                  </a:cubicBezTo>
                  <a:cubicBezTo>
                    <a:pt x="4" y="102"/>
                    <a:pt x="5" y="102"/>
                    <a:pt x="5" y="101"/>
                  </a:cubicBezTo>
                  <a:cubicBezTo>
                    <a:pt x="6" y="101"/>
                    <a:pt x="6" y="101"/>
                    <a:pt x="7" y="101"/>
                  </a:cubicBezTo>
                  <a:cubicBezTo>
                    <a:pt x="7" y="100"/>
                    <a:pt x="7" y="100"/>
                    <a:pt x="8" y="99"/>
                  </a:cubicBezTo>
                  <a:cubicBezTo>
                    <a:pt x="9" y="98"/>
                    <a:pt x="11" y="97"/>
                    <a:pt x="11" y="96"/>
                  </a:cubicBezTo>
                  <a:cubicBezTo>
                    <a:pt x="12" y="96"/>
                    <a:pt x="11" y="96"/>
                    <a:pt x="11" y="96"/>
                  </a:cubicBezTo>
                  <a:cubicBezTo>
                    <a:pt x="11" y="96"/>
                    <a:pt x="12" y="95"/>
                    <a:pt x="13" y="94"/>
                  </a:cubicBezTo>
                  <a:cubicBezTo>
                    <a:pt x="13" y="94"/>
                    <a:pt x="13" y="94"/>
                    <a:pt x="13" y="94"/>
                  </a:cubicBezTo>
                  <a:cubicBezTo>
                    <a:pt x="14" y="93"/>
                    <a:pt x="14" y="93"/>
                    <a:pt x="15" y="92"/>
                  </a:cubicBezTo>
                  <a:cubicBezTo>
                    <a:pt x="15" y="91"/>
                    <a:pt x="15" y="91"/>
                    <a:pt x="15" y="91"/>
                  </a:cubicBezTo>
                  <a:cubicBezTo>
                    <a:pt x="16" y="91"/>
                    <a:pt x="16" y="91"/>
                    <a:pt x="16" y="91"/>
                  </a:cubicBezTo>
                  <a:cubicBezTo>
                    <a:pt x="16" y="90"/>
                    <a:pt x="16" y="90"/>
                    <a:pt x="16" y="90"/>
                  </a:cubicBezTo>
                  <a:cubicBezTo>
                    <a:pt x="14" y="90"/>
                    <a:pt x="13" y="90"/>
                    <a:pt x="10" y="91"/>
                  </a:cubicBezTo>
                  <a:cubicBezTo>
                    <a:pt x="10" y="91"/>
                    <a:pt x="10" y="91"/>
                    <a:pt x="10" y="91"/>
                  </a:cubicBezTo>
                  <a:cubicBezTo>
                    <a:pt x="9" y="91"/>
                    <a:pt x="9" y="91"/>
                    <a:pt x="9" y="91"/>
                  </a:cubicBezTo>
                  <a:cubicBezTo>
                    <a:pt x="7" y="92"/>
                    <a:pt x="12" y="91"/>
                    <a:pt x="10" y="92"/>
                  </a:cubicBezTo>
                  <a:cubicBezTo>
                    <a:pt x="10" y="91"/>
                    <a:pt x="5" y="92"/>
                    <a:pt x="3" y="93"/>
                  </a:cubicBezTo>
                  <a:cubicBezTo>
                    <a:pt x="4" y="93"/>
                    <a:pt x="4" y="94"/>
                    <a:pt x="5" y="94"/>
                  </a:cubicBezTo>
                  <a:cubicBezTo>
                    <a:pt x="5" y="94"/>
                    <a:pt x="5" y="94"/>
                    <a:pt x="5" y="94"/>
                  </a:cubicBezTo>
                  <a:cubicBezTo>
                    <a:pt x="6" y="93"/>
                    <a:pt x="5" y="94"/>
                    <a:pt x="5" y="93"/>
                  </a:cubicBezTo>
                  <a:cubicBezTo>
                    <a:pt x="6" y="93"/>
                    <a:pt x="6" y="93"/>
                    <a:pt x="6" y="93"/>
                  </a:cubicBezTo>
                  <a:cubicBezTo>
                    <a:pt x="6" y="92"/>
                    <a:pt x="6" y="92"/>
                    <a:pt x="6" y="92"/>
                  </a:cubicBezTo>
                  <a:cubicBezTo>
                    <a:pt x="6" y="92"/>
                    <a:pt x="7" y="92"/>
                    <a:pt x="7" y="92"/>
                  </a:cubicBezTo>
                  <a:cubicBezTo>
                    <a:pt x="7" y="92"/>
                    <a:pt x="6" y="92"/>
                    <a:pt x="6" y="93"/>
                  </a:cubicBezTo>
                  <a:cubicBezTo>
                    <a:pt x="7" y="92"/>
                    <a:pt x="8" y="91"/>
                    <a:pt x="8" y="91"/>
                  </a:cubicBezTo>
                  <a:cubicBezTo>
                    <a:pt x="7" y="91"/>
                    <a:pt x="7" y="91"/>
                    <a:pt x="7" y="91"/>
                  </a:cubicBezTo>
                  <a:cubicBezTo>
                    <a:pt x="8" y="90"/>
                    <a:pt x="10" y="89"/>
                    <a:pt x="11" y="88"/>
                  </a:cubicBezTo>
                  <a:cubicBezTo>
                    <a:pt x="13" y="86"/>
                    <a:pt x="14" y="84"/>
                    <a:pt x="14" y="83"/>
                  </a:cubicBezTo>
                  <a:cubicBezTo>
                    <a:pt x="14" y="83"/>
                    <a:pt x="14" y="83"/>
                    <a:pt x="14" y="83"/>
                  </a:cubicBezTo>
                  <a:cubicBezTo>
                    <a:pt x="14" y="83"/>
                    <a:pt x="14" y="83"/>
                    <a:pt x="14" y="82"/>
                  </a:cubicBezTo>
                  <a:cubicBezTo>
                    <a:pt x="15" y="80"/>
                    <a:pt x="15" y="80"/>
                    <a:pt x="15" y="80"/>
                  </a:cubicBezTo>
                  <a:cubicBezTo>
                    <a:pt x="13" y="81"/>
                    <a:pt x="13" y="81"/>
                    <a:pt x="13" y="81"/>
                  </a:cubicBezTo>
                  <a:cubicBezTo>
                    <a:pt x="12" y="81"/>
                    <a:pt x="11" y="81"/>
                    <a:pt x="11" y="82"/>
                  </a:cubicBezTo>
                  <a:cubicBezTo>
                    <a:pt x="11" y="82"/>
                    <a:pt x="10" y="82"/>
                    <a:pt x="10" y="82"/>
                  </a:cubicBezTo>
                  <a:cubicBezTo>
                    <a:pt x="10" y="82"/>
                    <a:pt x="9" y="82"/>
                    <a:pt x="9" y="82"/>
                  </a:cubicBezTo>
                  <a:cubicBezTo>
                    <a:pt x="9" y="82"/>
                    <a:pt x="9" y="82"/>
                    <a:pt x="9" y="82"/>
                  </a:cubicBezTo>
                  <a:cubicBezTo>
                    <a:pt x="9" y="82"/>
                    <a:pt x="8" y="82"/>
                    <a:pt x="8" y="82"/>
                  </a:cubicBezTo>
                  <a:cubicBezTo>
                    <a:pt x="8" y="82"/>
                    <a:pt x="7" y="82"/>
                    <a:pt x="8" y="82"/>
                  </a:cubicBezTo>
                  <a:cubicBezTo>
                    <a:pt x="7" y="82"/>
                    <a:pt x="7" y="82"/>
                    <a:pt x="6" y="82"/>
                  </a:cubicBezTo>
                  <a:cubicBezTo>
                    <a:pt x="6" y="83"/>
                    <a:pt x="6" y="83"/>
                    <a:pt x="5" y="83"/>
                  </a:cubicBezTo>
                  <a:cubicBezTo>
                    <a:pt x="5" y="83"/>
                    <a:pt x="5" y="83"/>
                    <a:pt x="5" y="83"/>
                  </a:cubicBezTo>
                  <a:cubicBezTo>
                    <a:pt x="5" y="83"/>
                    <a:pt x="5" y="83"/>
                    <a:pt x="5" y="82"/>
                  </a:cubicBezTo>
                  <a:cubicBezTo>
                    <a:pt x="5" y="83"/>
                    <a:pt x="6" y="81"/>
                    <a:pt x="6" y="82"/>
                  </a:cubicBezTo>
                  <a:cubicBezTo>
                    <a:pt x="7" y="81"/>
                    <a:pt x="7" y="80"/>
                    <a:pt x="7" y="80"/>
                  </a:cubicBezTo>
                  <a:cubicBezTo>
                    <a:pt x="7" y="80"/>
                    <a:pt x="7" y="79"/>
                    <a:pt x="8" y="79"/>
                  </a:cubicBezTo>
                  <a:cubicBezTo>
                    <a:pt x="8" y="78"/>
                    <a:pt x="7" y="80"/>
                    <a:pt x="7" y="80"/>
                  </a:cubicBezTo>
                  <a:cubicBezTo>
                    <a:pt x="6" y="80"/>
                    <a:pt x="7" y="79"/>
                    <a:pt x="7" y="78"/>
                  </a:cubicBezTo>
                  <a:cubicBezTo>
                    <a:pt x="8" y="78"/>
                    <a:pt x="9" y="78"/>
                    <a:pt x="10" y="76"/>
                  </a:cubicBezTo>
                  <a:cubicBezTo>
                    <a:pt x="10" y="76"/>
                    <a:pt x="10" y="77"/>
                    <a:pt x="10" y="77"/>
                  </a:cubicBezTo>
                  <a:cubicBezTo>
                    <a:pt x="11" y="76"/>
                    <a:pt x="11" y="75"/>
                    <a:pt x="12" y="75"/>
                  </a:cubicBezTo>
                  <a:cubicBezTo>
                    <a:pt x="12" y="74"/>
                    <a:pt x="13" y="74"/>
                    <a:pt x="13" y="73"/>
                  </a:cubicBezTo>
                  <a:cubicBezTo>
                    <a:pt x="11" y="75"/>
                    <a:pt x="11" y="75"/>
                    <a:pt x="11" y="75"/>
                  </a:cubicBezTo>
                  <a:cubicBezTo>
                    <a:pt x="12" y="74"/>
                    <a:pt x="12" y="73"/>
                    <a:pt x="14" y="71"/>
                  </a:cubicBezTo>
                  <a:cubicBezTo>
                    <a:pt x="14" y="71"/>
                    <a:pt x="14" y="72"/>
                    <a:pt x="13" y="72"/>
                  </a:cubicBezTo>
                  <a:cubicBezTo>
                    <a:pt x="14" y="72"/>
                    <a:pt x="14" y="71"/>
                    <a:pt x="14" y="71"/>
                  </a:cubicBezTo>
                  <a:cubicBezTo>
                    <a:pt x="15" y="72"/>
                    <a:pt x="13" y="73"/>
                    <a:pt x="12" y="74"/>
                  </a:cubicBezTo>
                  <a:cubicBezTo>
                    <a:pt x="13" y="74"/>
                    <a:pt x="14" y="72"/>
                    <a:pt x="14" y="73"/>
                  </a:cubicBezTo>
                  <a:cubicBezTo>
                    <a:pt x="14" y="72"/>
                    <a:pt x="15" y="72"/>
                    <a:pt x="16" y="70"/>
                  </a:cubicBezTo>
                  <a:cubicBezTo>
                    <a:pt x="16" y="70"/>
                    <a:pt x="16" y="70"/>
                    <a:pt x="16" y="70"/>
                  </a:cubicBezTo>
                  <a:cubicBezTo>
                    <a:pt x="16" y="70"/>
                    <a:pt x="16" y="70"/>
                    <a:pt x="16" y="70"/>
                  </a:cubicBezTo>
                  <a:cubicBezTo>
                    <a:pt x="18" y="65"/>
                    <a:pt x="18" y="65"/>
                    <a:pt x="18" y="65"/>
                  </a:cubicBezTo>
                  <a:cubicBezTo>
                    <a:pt x="14" y="67"/>
                    <a:pt x="14" y="67"/>
                    <a:pt x="14" y="67"/>
                  </a:cubicBezTo>
                  <a:cubicBezTo>
                    <a:pt x="14" y="67"/>
                    <a:pt x="14" y="68"/>
                    <a:pt x="13" y="68"/>
                  </a:cubicBezTo>
                  <a:cubicBezTo>
                    <a:pt x="14" y="67"/>
                    <a:pt x="14" y="67"/>
                    <a:pt x="14" y="67"/>
                  </a:cubicBezTo>
                  <a:cubicBezTo>
                    <a:pt x="13" y="68"/>
                    <a:pt x="11" y="68"/>
                    <a:pt x="10" y="69"/>
                  </a:cubicBezTo>
                  <a:cubicBezTo>
                    <a:pt x="13" y="67"/>
                    <a:pt x="11" y="69"/>
                    <a:pt x="12" y="68"/>
                  </a:cubicBezTo>
                  <a:cubicBezTo>
                    <a:pt x="10" y="71"/>
                    <a:pt x="10" y="69"/>
                    <a:pt x="7" y="71"/>
                  </a:cubicBezTo>
                  <a:cubicBezTo>
                    <a:pt x="7" y="71"/>
                    <a:pt x="9" y="70"/>
                    <a:pt x="8" y="71"/>
                  </a:cubicBezTo>
                  <a:cubicBezTo>
                    <a:pt x="8" y="71"/>
                    <a:pt x="7" y="71"/>
                    <a:pt x="6" y="72"/>
                  </a:cubicBezTo>
                  <a:cubicBezTo>
                    <a:pt x="5" y="73"/>
                    <a:pt x="7" y="72"/>
                    <a:pt x="6" y="72"/>
                  </a:cubicBezTo>
                  <a:cubicBezTo>
                    <a:pt x="6" y="73"/>
                    <a:pt x="6" y="73"/>
                    <a:pt x="5" y="74"/>
                  </a:cubicBezTo>
                  <a:cubicBezTo>
                    <a:pt x="5" y="74"/>
                    <a:pt x="5" y="74"/>
                    <a:pt x="5" y="74"/>
                  </a:cubicBezTo>
                  <a:cubicBezTo>
                    <a:pt x="3" y="75"/>
                    <a:pt x="5" y="75"/>
                    <a:pt x="3" y="76"/>
                  </a:cubicBezTo>
                  <a:cubicBezTo>
                    <a:pt x="3" y="75"/>
                    <a:pt x="3" y="75"/>
                    <a:pt x="3" y="75"/>
                  </a:cubicBezTo>
                  <a:cubicBezTo>
                    <a:pt x="2" y="76"/>
                    <a:pt x="2" y="76"/>
                    <a:pt x="2" y="76"/>
                  </a:cubicBezTo>
                  <a:cubicBezTo>
                    <a:pt x="2" y="75"/>
                    <a:pt x="2" y="75"/>
                    <a:pt x="2" y="75"/>
                  </a:cubicBezTo>
                  <a:cubicBezTo>
                    <a:pt x="2" y="75"/>
                    <a:pt x="2" y="76"/>
                    <a:pt x="2" y="76"/>
                  </a:cubicBezTo>
                  <a:cubicBezTo>
                    <a:pt x="3" y="76"/>
                    <a:pt x="4" y="77"/>
                    <a:pt x="4" y="78"/>
                  </a:cubicBezTo>
                  <a:cubicBezTo>
                    <a:pt x="5" y="77"/>
                    <a:pt x="5" y="77"/>
                    <a:pt x="5" y="76"/>
                  </a:cubicBezTo>
                  <a:cubicBezTo>
                    <a:pt x="5" y="76"/>
                    <a:pt x="4" y="76"/>
                    <a:pt x="5" y="75"/>
                  </a:cubicBezTo>
                  <a:cubicBezTo>
                    <a:pt x="6" y="74"/>
                    <a:pt x="5" y="75"/>
                    <a:pt x="6" y="74"/>
                  </a:cubicBezTo>
                  <a:cubicBezTo>
                    <a:pt x="6" y="75"/>
                    <a:pt x="6" y="75"/>
                    <a:pt x="5" y="75"/>
                  </a:cubicBezTo>
                  <a:cubicBezTo>
                    <a:pt x="5" y="76"/>
                    <a:pt x="5" y="76"/>
                    <a:pt x="5" y="76"/>
                  </a:cubicBezTo>
                  <a:cubicBezTo>
                    <a:pt x="6" y="75"/>
                    <a:pt x="6" y="75"/>
                    <a:pt x="7" y="74"/>
                  </a:cubicBezTo>
                  <a:cubicBezTo>
                    <a:pt x="7" y="74"/>
                    <a:pt x="6" y="74"/>
                    <a:pt x="6" y="74"/>
                  </a:cubicBezTo>
                  <a:cubicBezTo>
                    <a:pt x="6" y="74"/>
                    <a:pt x="7" y="74"/>
                    <a:pt x="7" y="74"/>
                  </a:cubicBezTo>
                  <a:cubicBezTo>
                    <a:pt x="7" y="73"/>
                    <a:pt x="7" y="73"/>
                    <a:pt x="7" y="73"/>
                  </a:cubicBezTo>
                  <a:cubicBezTo>
                    <a:pt x="8" y="72"/>
                    <a:pt x="8" y="73"/>
                    <a:pt x="8" y="73"/>
                  </a:cubicBezTo>
                  <a:cubicBezTo>
                    <a:pt x="8" y="73"/>
                    <a:pt x="8" y="72"/>
                    <a:pt x="8" y="72"/>
                  </a:cubicBezTo>
                  <a:cubicBezTo>
                    <a:pt x="8" y="72"/>
                    <a:pt x="9" y="72"/>
                    <a:pt x="8" y="73"/>
                  </a:cubicBezTo>
                  <a:cubicBezTo>
                    <a:pt x="8" y="73"/>
                    <a:pt x="8" y="73"/>
                    <a:pt x="9" y="72"/>
                  </a:cubicBezTo>
                  <a:cubicBezTo>
                    <a:pt x="9" y="72"/>
                    <a:pt x="9" y="71"/>
                    <a:pt x="9" y="71"/>
                  </a:cubicBezTo>
                  <a:cubicBezTo>
                    <a:pt x="10" y="71"/>
                    <a:pt x="11" y="71"/>
                    <a:pt x="10" y="71"/>
                  </a:cubicBezTo>
                  <a:cubicBezTo>
                    <a:pt x="11" y="71"/>
                    <a:pt x="12" y="69"/>
                    <a:pt x="14" y="68"/>
                  </a:cubicBezTo>
                  <a:cubicBezTo>
                    <a:pt x="14" y="68"/>
                    <a:pt x="14" y="68"/>
                    <a:pt x="14" y="67"/>
                  </a:cubicBezTo>
                  <a:cubicBezTo>
                    <a:pt x="15" y="66"/>
                    <a:pt x="17" y="65"/>
                    <a:pt x="18" y="63"/>
                  </a:cubicBezTo>
                  <a:cubicBezTo>
                    <a:pt x="18" y="63"/>
                    <a:pt x="19" y="62"/>
                    <a:pt x="19" y="62"/>
                  </a:cubicBezTo>
                  <a:cubicBezTo>
                    <a:pt x="19" y="62"/>
                    <a:pt x="19" y="62"/>
                    <a:pt x="19" y="62"/>
                  </a:cubicBezTo>
                  <a:cubicBezTo>
                    <a:pt x="20" y="59"/>
                    <a:pt x="20" y="59"/>
                    <a:pt x="20" y="59"/>
                  </a:cubicBezTo>
                  <a:cubicBezTo>
                    <a:pt x="17" y="59"/>
                    <a:pt x="17" y="59"/>
                    <a:pt x="17" y="59"/>
                  </a:cubicBezTo>
                  <a:cubicBezTo>
                    <a:pt x="17" y="58"/>
                    <a:pt x="17" y="59"/>
                    <a:pt x="17" y="59"/>
                  </a:cubicBezTo>
                  <a:cubicBezTo>
                    <a:pt x="20" y="61"/>
                    <a:pt x="20" y="61"/>
                    <a:pt x="20" y="61"/>
                  </a:cubicBezTo>
                  <a:cubicBezTo>
                    <a:pt x="19" y="62"/>
                    <a:pt x="19" y="62"/>
                    <a:pt x="19" y="62"/>
                  </a:cubicBezTo>
                  <a:cubicBezTo>
                    <a:pt x="18" y="62"/>
                    <a:pt x="18" y="62"/>
                    <a:pt x="18" y="62"/>
                  </a:cubicBezTo>
                  <a:cubicBezTo>
                    <a:pt x="19" y="59"/>
                    <a:pt x="19" y="59"/>
                    <a:pt x="19" y="59"/>
                  </a:cubicBezTo>
                  <a:cubicBezTo>
                    <a:pt x="17" y="59"/>
                    <a:pt x="17" y="59"/>
                    <a:pt x="17" y="59"/>
                  </a:cubicBezTo>
                  <a:cubicBezTo>
                    <a:pt x="17" y="59"/>
                    <a:pt x="16" y="59"/>
                    <a:pt x="16" y="59"/>
                  </a:cubicBezTo>
                  <a:cubicBezTo>
                    <a:pt x="14" y="59"/>
                    <a:pt x="15" y="59"/>
                    <a:pt x="14" y="58"/>
                  </a:cubicBezTo>
                  <a:cubicBezTo>
                    <a:pt x="13" y="59"/>
                    <a:pt x="12" y="60"/>
                    <a:pt x="10" y="60"/>
                  </a:cubicBezTo>
                  <a:cubicBezTo>
                    <a:pt x="10" y="60"/>
                    <a:pt x="11" y="60"/>
                    <a:pt x="11" y="60"/>
                  </a:cubicBezTo>
                  <a:close/>
                  <a:moveTo>
                    <a:pt x="7" y="63"/>
                  </a:moveTo>
                  <a:cubicBezTo>
                    <a:pt x="7" y="63"/>
                    <a:pt x="7" y="64"/>
                    <a:pt x="7" y="64"/>
                  </a:cubicBezTo>
                  <a:cubicBezTo>
                    <a:pt x="7" y="64"/>
                    <a:pt x="7" y="63"/>
                    <a:pt x="7" y="63"/>
                  </a:cubicBezTo>
                  <a:close/>
                  <a:moveTo>
                    <a:pt x="6" y="54"/>
                  </a:moveTo>
                  <a:cubicBezTo>
                    <a:pt x="6" y="54"/>
                    <a:pt x="7" y="54"/>
                    <a:pt x="7" y="53"/>
                  </a:cubicBezTo>
                  <a:cubicBezTo>
                    <a:pt x="7" y="54"/>
                    <a:pt x="7" y="54"/>
                    <a:pt x="6" y="54"/>
                  </a:cubicBezTo>
                  <a:close/>
                  <a:moveTo>
                    <a:pt x="9" y="13"/>
                  </a:moveTo>
                  <a:cubicBezTo>
                    <a:pt x="9" y="13"/>
                    <a:pt x="9" y="13"/>
                    <a:pt x="9" y="13"/>
                  </a:cubicBezTo>
                  <a:cubicBezTo>
                    <a:pt x="9" y="13"/>
                    <a:pt x="9" y="13"/>
                    <a:pt x="9" y="13"/>
                  </a:cubicBezTo>
                  <a:close/>
                  <a:moveTo>
                    <a:pt x="10" y="11"/>
                  </a:moveTo>
                  <a:cubicBezTo>
                    <a:pt x="10" y="11"/>
                    <a:pt x="10" y="11"/>
                    <a:pt x="10" y="11"/>
                  </a:cubicBezTo>
                  <a:cubicBezTo>
                    <a:pt x="10" y="11"/>
                    <a:pt x="10" y="11"/>
                    <a:pt x="10" y="12"/>
                  </a:cubicBezTo>
                  <a:cubicBezTo>
                    <a:pt x="10" y="12"/>
                    <a:pt x="10" y="12"/>
                    <a:pt x="10" y="11"/>
                  </a:cubicBezTo>
                  <a:close/>
                  <a:moveTo>
                    <a:pt x="8" y="74"/>
                  </a:moveTo>
                  <a:cubicBezTo>
                    <a:pt x="8" y="74"/>
                    <a:pt x="8" y="74"/>
                    <a:pt x="8" y="74"/>
                  </a:cubicBezTo>
                  <a:cubicBezTo>
                    <a:pt x="8" y="75"/>
                    <a:pt x="8" y="75"/>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6" name="Freeform 5877"/>
            <p:cNvSpPr/>
            <p:nvPr/>
          </p:nvSpPr>
          <p:spPr bwMode="auto">
            <a:xfrm>
              <a:off x="4005275" y="2173289"/>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7" name="Freeform 5878"/>
            <p:cNvSpPr/>
            <p:nvPr/>
          </p:nvSpPr>
          <p:spPr bwMode="auto">
            <a:xfrm>
              <a:off x="4054487" y="2289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8" name="Freeform 5879"/>
            <p:cNvSpPr/>
            <p:nvPr/>
          </p:nvSpPr>
          <p:spPr bwMode="auto">
            <a:xfrm>
              <a:off x="4046550" y="19923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9" name="Freeform 5880"/>
            <p:cNvSpPr/>
            <p:nvPr/>
          </p:nvSpPr>
          <p:spPr bwMode="auto">
            <a:xfrm>
              <a:off x="4029087" y="1819276"/>
              <a:ext cx="0" cy="635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0" name="Freeform 5881"/>
            <p:cNvSpPr/>
            <p:nvPr/>
          </p:nvSpPr>
          <p:spPr bwMode="auto">
            <a:xfrm>
              <a:off x="4046550" y="1754189"/>
              <a:ext cx="0" cy="6350"/>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1" name="Freeform 5882"/>
            <p:cNvSpPr/>
            <p:nvPr/>
          </p:nvSpPr>
          <p:spPr bwMode="auto">
            <a:xfrm>
              <a:off x="4038612" y="1797051"/>
              <a:ext cx="0" cy="14288"/>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1"/>
                  </a:cubicBezTo>
                  <a:cubicBezTo>
                    <a:pt x="0" y="1"/>
                    <a:pt x="0" y="1"/>
                    <a:pt x="0"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4" name="Freeform 5883"/>
            <p:cNvSpPr/>
            <p:nvPr/>
          </p:nvSpPr>
          <p:spPr bwMode="auto">
            <a:xfrm>
              <a:off x="4038612" y="1797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5" name="Freeform 5884"/>
            <p:cNvSpPr/>
            <p:nvPr/>
          </p:nvSpPr>
          <p:spPr bwMode="auto">
            <a:xfrm>
              <a:off x="4021150" y="1854201"/>
              <a:ext cx="0" cy="22225"/>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0"/>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6" name="Rectangle 5885"/>
            <p:cNvSpPr>
              <a:spLocks noChangeArrowheads="1"/>
            </p:cNvSpPr>
            <p:nvPr/>
          </p:nvSpPr>
          <p:spPr bwMode="auto">
            <a:xfrm>
              <a:off x="4046550" y="1811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87" name="Freeform 5886"/>
            <p:cNvSpPr/>
            <p:nvPr/>
          </p:nvSpPr>
          <p:spPr bwMode="auto">
            <a:xfrm>
              <a:off x="4038612" y="183991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8" name="Freeform 5887"/>
            <p:cNvSpPr/>
            <p:nvPr/>
          </p:nvSpPr>
          <p:spPr bwMode="auto">
            <a:xfrm>
              <a:off x="4038612" y="183356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9" name="Freeform 5888"/>
            <p:cNvSpPr/>
            <p:nvPr/>
          </p:nvSpPr>
          <p:spPr bwMode="auto">
            <a:xfrm>
              <a:off x="4046550" y="1819276"/>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0" name="Freeform 5889"/>
            <p:cNvSpPr/>
            <p:nvPr/>
          </p:nvSpPr>
          <p:spPr bwMode="auto">
            <a:xfrm>
              <a:off x="4021150" y="1935164"/>
              <a:ext cx="0" cy="14288"/>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1" name="Freeform 5890"/>
            <p:cNvSpPr/>
            <p:nvPr/>
          </p:nvSpPr>
          <p:spPr bwMode="auto">
            <a:xfrm>
              <a:off x="4029087" y="1912939"/>
              <a:ext cx="952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2" name="Freeform 5891"/>
            <p:cNvSpPr/>
            <p:nvPr/>
          </p:nvSpPr>
          <p:spPr bwMode="auto">
            <a:xfrm>
              <a:off x="4029087" y="1927226"/>
              <a:ext cx="9525" cy="22225"/>
            </a:xfrm>
            <a:custGeom>
              <a:avLst/>
              <a:gdLst>
                <a:gd name="T0" fmla="*/ 0 w 1"/>
                <a:gd name="T1" fmla="*/ 1 h 3"/>
                <a:gd name="T2" fmla="*/ 0 w 1"/>
                <a:gd name="T3" fmla="*/ 2 h 3"/>
                <a:gd name="T4" fmla="*/ 0 w 1"/>
                <a:gd name="T5" fmla="*/ 1 h 3"/>
              </a:gdLst>
              <a:ahLst/>
              <a:cxnLst>
                <a:cxn ang="0">
                  <a:pos x="T0" y="T1"/>
                </a:cxn>
                <a:cxn ang="0">
                  <a:pos x="T2" y="T3"/>
                </a:cxn>
                <a:cxn ang="0">
                  <a:pos x="T4" y="T5"/>
                </a:cxn>
              </a:cxnLst>
              <a:rect l="0" t="0" r="r" b="b"/>
              <a:pathLst>
                <a:path w="1" h="3">
                  <a:moveTo>
                    <a:pt x="0" y="1"/>
                  </a:moveTo>
                  <a:cubicBezTo>
                    <a:pt x="0" y="1"/>
                    <a:pt x="0" y="3"/>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3" name="Freeform 5892"/>
            <p:cNvSpPr/>
            <p:nvPr/>
          </p:nvSpPr>
          <p:spPr bwMode="auto">
            <a:xfrm>
              <a:off x="4062425" y="1992314"/>
              <a:ext cx="7938" cy="7938"/>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4" name="Freeform 5893"/>
            <p:cNvSpPr/>
            <p:nvPr/>
          </p:nvSpPr>
          <p:spPr bwMode="auto">
            <a:xfrm>
              <a:off x="3989400" y="2071689"/>
              <a:ext cx="23813" cy="22225"/>
            </a:xfrm>
            <a:custGeom>
              <a:avLst/>
              <a:gdLst>
                <a:gd name="T0" fmla="*/ 0 w 3"/>
                <a:gd name="T1" fmla="*/ 0 h 3"/>
                <a:gd name="T2" fmla="*/ 0 w 3"/>
                <a:gd name="T3" fmla="*/ 1 h 3"/>
                <a:gd name="T4" fmla="*/ 3 w 3"/>
                <a:gd name="T5" fmla="*/ 3 h 3"/>
                <a:gd name="T6" fmla="*/ 3 w 3"/>
                <a:gd name="T7" fmla="*/ 3 h 3"/>
                <a:gd name="T8" fmla="*/ 2 w 3"/>
                <a:gd name="T9" fmla="*/ 3 h 3"/>
                <a:gd name="T10" fmla="*/ 2 w 3"/>
                <a:gd name="T11" fmla="*/ 3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0" y="1"/>
                    <a:pt x="0" y="1"/>
                    <a:pt x="0" y="1"/>
                  </a:cubicBezTo>
                  <a:cubicBezTo>
                    <a:pt x="3" y="3"/>
                    <a:pt x="3" y="3"/>
                    <a:pt x="3" y="3"/>
                  </a:cubicBezTo>
                  <a:cubicBezTo>
                    <a:pt x="2" y="3"/>
                    <a:pt x="2" y="3"/>
                    <a:pt x="3" y="3"/>
                  </a:cubicBezTo>
                  <a:cubicBezTo>
                    <a:pt x="3" y="2"/>
                    <a:pt x="2" y="3"/>
                    <a:pt x="2" y="3"/>
                  </a:cubicBezTo>
                  <a:cubicBezTo>
                    <a:pt x="2" y="3"/>
                    <a:pt x="2" y="3"/>
                    <a:pt x="2" y="3"/>
                  </a:cubicBezTo>
                  <a:cubicBezTo>
                    <a:pt x="1" y="2"/>
                    <a:pt x="1" y="2"/>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5" name="Freeform 5894"/>
            <p:cNvSpPr/>
            <p:nvPr/>
          </p:nvSpPr>
          <p:spPr bwMode="auto">
            <a:xfrm>
              <a:off x="4005275" y="20939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6" name="Freeform 5895"/>
            <p:cNvSpPr/>
            <p:nvPr/>
          </p:nvSpPr>
          <p:spPr bwMode="auto">
            <a:xfrm>
              <a:off x="3964000" y="2522539"/>
              <a:ext cx="7938" cy="63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7" name="Freeform 5896"/>
            <p:cNvSpPr/>
            <p:nvPr/>
          </p:nvSpPr>
          <p:spPr bwMode="auto">
            <a:xfrm>
              <a:off x="3964000" y="2543176"/>
              <a:ext cx="7938" cy="793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8" name="Freeform 5897"/>
            <p:cNvSpPr/>
            <p:nvPr/>
          </p:nvSpPr>
          <p:spPr bwMode="auto">
            <a:xfrm>
              <a:off x="4013212" y="2246314"/>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9" name="Freeform 5898"/>
            <p:cNvSpPr/>
            <p:nvPr/>
          </p:nvSpPr>
          <p:spPr bwMode="auto">
            <a:xfrm>
              <a:off x="3971937" y="2254251"/>
              <a:ext cx="9525" cy="6350"/>
            </a:xfrm>
            <a:custGeom>
              <a:avLst/>
              <a:gdLst>
                <a:gd name="T0" fmla="*/ 0 w 6"/>
                <a:gd name="T1" fmla="*/ 0 h 4"/>
                <a:gd name="T2" fmla="*/ 0 w 6"/>
                <a:gd name="T3" fmla="*/ 4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0" y="4"/>
                  </a:lnTo>
                  <a:lnTo>
                    <a:pt x="6"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0" name="Freeform 5899"/>
            <p:cNvSpPr/>
            <p:nvPr/>
          </p:nvSpPr>
          <p:spPr bwMode="auto">
            <a:xfrm>
              <a:off x="4046550" y="2217739"/>
              <a:ext cx="2381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1" name="Freeform 5900"/>
            <p:cNvSpPr/>
            <p:nvPr/>
          </p:nvSpPr>
          <p:spPr bwMode="auto">
            <a:xfrm>
              <a:off x="3989400" y="2782889"/>
              <a:ext cx="79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2" name="Rectangle 5901"/>
            <p:cNvSpPr>
              <a:spLocks noChangeArrowheads="1"/>
            </p:cNvSpPr>
            <p:nvPr/>
          </p:nvSpPr>
          <p:spPr bwMode="auto">
            <a:xfrm>
              <a:off x="3989400" y="27749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03" name="Freeform 5902"/>
            <p:cNvSpPr/>
            <p:nvPr/>
          </p:nvSpPr>
          <p:spPr bwMode="auto">
            <a:xfrm>
              <a:off x="3989400" y="2760664"/>
              <a:ext cx="7938" cy="14288"/>
            </a:xfrm>
            <a:custGeom>
              <a:avLst/>
              <a:gdLst>
                <a:gd name="T0" fmla="*/ 1 w 1"/>
                <a:gd name="T1" fmla="*/ 0 h 2"/>
                <a:gd name="T2" fmla="*/ 0 w 1"/>
                <a:gd name="T3" fmla="*/ 1 h 2"/>
                <a:gd name="T4" fmla="*/ 0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1"/>
                    <a:pt x="0" y="1"/>
                  </a:cubicBezTo>
                  <a:cubicBezTo>
                    <a:pt x="0" y="1"/>
                    <a:pt x="0" y="1"/>
                    <a:pt x="0" y="1"/>
                  </a:cubicBezTo>
                  <a:cubicBezTo>
                    <a:pt x="0" y="2"/>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4" name="Freeform 5903"/>
            <p:cNvSpPr/>
            <p:nvPr/>
          </p:nvSpPr>
          <p:spPr bwMode="auto">
            <a:xfrm>
              <a:off x="4005275" y="2746376"/>
              <a:ext cx="0" cy="793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5" name="Rectangle 5904"/>
            <p:cNvSpPr>
              <a:spLocks noChangeArrowheads="1"/>
            </p:cNvSpPr>
            <p:nvPr/>
          </p:nvSpPr>
          <p:spPr bwMode="auto">
            <a:xfrm>
              <a:off x="4005275" y="27543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06" name="Freeform 5905"/>
            <p:cNvSpPr/>
            <p:nvPr/>
          </p:nvSpPr>
          <p:spPr bwMode="auto">
            <a:xfrm>
              <a:off x="3989400" y="2732089"/>
              <a:ext cx="15875" cy="7938"/>
            </a:xfrm>
            <a:custGeom>
              <a:avLst/>
              <a:gdLst>
                <a:gd name="T0" fmla="*/ 1 w 2"/>
                <a:gd name="T1" fmla="*/ 0 h 1"/>
                <a:gd name="T2" fmla="*/ 1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1" y="1"/>
                  </a:cubicBezTo>
                  <a:cubicBezTo>
                    <a:pt x="2"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7" name="Freeform 5906"/>
            <p:cNvSpPr/>
            <p:nvPr/>
          </p:nvSpPr>
          <p:spPr bwMode="auto">
            <a:xfrm>
              <a:off x="3989400" y="273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8" name="Freeform 5907"/>
            <p:cNvSpPr/>
            <p:nvPr/>
          </p:nvSpPr>
          <p:spPr bwMode="auto">
            <a:xfrm>
              <a:off x="3989400" y="2732089"/>
              <a:ext cx="7938" cy="7938"/>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1"/>
                    <a:pt x="0" y="1"/>
                    <a:pt x="1"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9" name="Freeform 5908"/>
            <p:cNvSpPr/>
            <p:nvPr/>
          </p:nvSpPr>
          <p:spPr bwMode="auto">
            <a:xfrm>
              <a:off x="3997337" y="2740026"/>
              <a:ext cx="7938" cy="14288"/>
            </a:xfrm>
            <a:custGeom>
              <a:avLst/>
              <a:gdLst>
                <a:gd name="T0" fmla="*/ 0 w 1"/>
                <a:gd name="T1" fmla="*/ 0 h 2"/>
                <a:gd name="T2" fmla="*/ 0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0" y="2"/>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0" name="Freeform 5909"/>
            <p:cNvSpPr/>
            <p:nvPr/>
          </p:nvSpPr>
          <p:spPr bwMode="auto">
            <a:xfrm>
              <a:off x="3989400" y="27606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1" name="Freeform 5910"/>
            <p:cNvSpPr/>
            <p:nvPr/>
          </p:nvSpPr>
          <p:spPr bwMode="auto">
            <a:xfrm>
              <a:off x="3971937" y="2724151"/>
              <a:ext cx="0" cy="793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2" name="Freeform 5911"/>
            <p:cNvSpPr/>
            <p:nvPr/>
          </p:nvSpPr>
          <p:spPr bwMode="auto">
            <a:xfrm>
              <a:off x="3964000" y="2732089"/>
              <a:ext cx="17463" cy="22225"/>
            </a:xfrm>
            <a:custGeom>
              <a:avLst/>
              <a:gdLst>
                <a:gd name="T0" fmla="*/ 1 w 2"/>
                <a:gd name="T1" fmla="*/ 0 h 3"/>
                <a:gd name="T2" fmla="*/ 0 w 2"/>
                <a:gd name="T3" fmla="*/ 0 h 3"/>
                <a:gd name="T4" fmla="*/ 2 w 2"/>
                <a:gd name="T5" fmla="*/ 3 h 3"/>
                <a:gd name="T6" fmla="*/ 2 w 2"/>
                <a:gd name="T7" fmla="*/ 2 h 3"/>
                <a:gd name="T8" fmla="*/ 2 w 2"/>
                <a:gd name="T9" fmla="*/ 2 h 3"/>
                <a:gd name="T10" fmla="*/ 0 w 2"/>
                <a:gd name="T11" fmla="*/ 0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1" y="0"/>
                    <a:pt x="0" y="0"/>
                    <a:pt x="0" y="0"/>
                  </a:cubicBezTo>
                  <a:cubicBezTo>
                    <a:pt x="1" y="1"/>
                    <a:pt x="1" y="2"/>
                    <a:pt x="2" y="3"/>
                  </a:cubicBezTo>
                  <a:cubicBezTo>
                    <a:pt x="2" y="2"/>
                    <a:pt x="2" y="2"/>
                    <a:pt x="2" y="2"/>
                  </a:cubicBezTo>
                  <a:cubicBezTo>
                    <a:pt x="2" y="2"/>
                    <a:pt x="2" y="2"/>
                    <a:pt x="2" y="2"/>
                  </a:cubicBezTo>
                  <a:cubicBezTo>
                    <a:pt x="1" y="1"/>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3" name="Freeform 5912"/>
            <p:cNvSpPr/>
            <p:nvPr/>
          </p:nvSpPr>
          <p:spPr bwMode="auto">
            <a:xfrm>
              <a:off x="3981462" y="2740026"/>
              <a:ext cx="158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4" name="Freeform 5913"/>
            <p:cNvSpPr/>
            <p:nvPr/>
          </p:nvSpPr>
          <p:spPr bwMode="auto">
            <a:xfrm>
              <a:off x="3989400" y="27463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5" name="Freeform 5914"/>
            <p:cNvSpPr/>
            <p:nvPr/>
          </p:nvSpPr>
          <p:spPr bwMode="auto">
            <a:xfrm>
              <a:off x="3989400" y="2746376"/>
              <a:ext cx="7938" cy="7938"/>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6" name="Freeform 5915"/>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7" name="Freeform 5916"/>
            <p:cNvSpPr/>
            <p:nvPr/>
          </p:nvSpPr>
          <p:spPr bwMode="auto">
            <a:xfrm>
              <a:off x="3981462" y="2746376"/>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8" name="Freeform 5917"/>
            <p:cNvSpPr/>
            <p:nvPr/>
          </p:nvSpPr>
          <p:spPr bwMode="auto">
            <a:xfrm>
              <a:off x="3981462"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9" name="Freeform 5918"/>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0" name="Freeform 5919"/>
            <p:cNvSpPr/>
            <p:nvPr/>
          </p:nvSpPr>
          <p:spPr bwMode="auto">
            <a:xfrm>
              <a:off x="3971937" y="2732089"/>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1" name="Freeform 5920"/>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2" name="Rectangle 5921"/>
            <p:cNvSpPr>
              <a:spLocks noChangeArrowheads="1"/>
            </p:cNvSpPr>
            <p:nvPr/>
          </p:nvSpPr>
          <p:spPr bwMode="auto">
            <a:xfrm>
              <a:off x="3981462" y="2746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23" name="Freeform 5922"/>
            <p:cNvSpPr/>
            <p:nvPr/>
          </p:nvSpPr>
          <p:spPr bwMode="auto">
            <a:xfrm>
              <a:off x="3989400" y="2740026"/>
              <a:ext cx="0" cy="635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4" name="Freeform 5923"/>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5" name="Rectangle 5924"/>
            <p:cNvSpPr>
              <a:spLocks noChangeArrowheads="1"/>
            </p:cNvSpPr>
            <p:nvPr/>
          </p:nvSpPr>
          <p:spPr bwMode="auto">
            <a:xfrm>
              <a:off x="4005275" y="27400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26" name="Freeform 5925"/>
            <p:cNvSpPr/>
            <p:nvPr/>
          </p:nvSpPr>
          <p:spPr bwMode="auto">
            <a:xfrm>
              <a:off x="3989400" y="2740026"/>
              <a:ext cx="0" cy="6350"/>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7" name="Freeform 5926"/>
            <p:cNvSpPr/>
            <p:nvPr/>
          </p:nvSpPr>
          <p:spPr bwMode="auto">
            <a:xfrm>
              <a:off x="3989400" y="2740026"/>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8" name="Freeform 5927"/>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9" name="Freeform 5928"/>
            <p:cNvSpPr/>
            <p:nvPr/>
          </p:nvSpPr>
          <p:spPr bwMode="auto">
            <a:xfrm>
              <a:off x="3989400"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0" name="Freeform 5929"/>
            <p:cNvSpPr/>
            <p:nvPr/>
          </p:nvSpPr>
          <p:spPr bwMode="auto">
            <a:xfrm>
              <a:off x="3989400" y="2724151"/>
              <a:ext cx="15875" cy="15875"/>
            </a:xfrm>
            <a:custGeom>
              <a:avLst/>
              <a:gdLst>
                <a:gd name="T0" fmla="*/ 1 w 2"/>
                <a:gd name="T1" fmla="*/ 0 h 2"/>
                <a:gd name="T2" fmla="*/ 0 w 2"/>
                <a:gd name="T3" fmla="*/ 0 h 2"/>
                <a:gd name="T4" fmla="*/ 2 w 2"/>
                <a:gd name="T5" fmla="*/ 2 h 2"/>
                <a:gd name="T6" fmla="*/ 2 w 2"/>
                <a:gd name="T7" fmla="*/ 1 h 2"/>
                <a:gd name="T8" fmla="*/ 1 w 2"/>
                <a:gd name="T9" fmla="*/ 1 h 2"/>
                <a:gd name="T10" fmla="*/ 2 w 2"/>
                <a:gd name="T11" fmla="*/ 1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0" y="0"/>
                  </a:cubicBezTo>
                  <a:cubicBezTo>
                    <a:pt x="0" y="0"/>
                    <a:pt x="1" y="1"/>
                    <a:pt x="2" y="2"/>
                  </a:cubicBezTo>
                  <a:cubicBezTo>
                    <a:pt x="2" y="1"/>
                    <a:pt x="2" y="1"/>
                    <a:pt x="2" y="1"/>
                  </a:cubicBezTo>
                  <a:cubicBezTo>
                    <a:pt x="2" y="1"/>
                    <a:pt x="1" y="1"/>
                    <a:pt x="1" y="1"/>
                  </a:cubicBezTo>
                  <a:cubicBezTo>
                    <a:pt x="1" y="0"/>
                    <a:pt x="1" y="1"/>
                    <a:pt x="2" y="1"/>
                  </a:cubicBezTo>
                  <a:cubicBezTo>
                    <a:pt x="1" y="0"/>
                    <a:pt x="2"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1" name="Freeform 5930"/>
            <p:cNvSpPr/>
            <p:nvPr/>
          </p:nvSpPr>
          <p:spPr bwMode="auto">
            <a:xfrm>
              <a:off x="3997337" y="2740026"/>
              <a:ext cx="793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2" name="Freeform 5931"/>
            <p:cNvSpPr/>
            <p:nvPr/>
          </p:nvSpPr>
          <p:spPr bwMode="auto">
            <a:xfrm>
              <a:off x="3989400" y="2732089"/>
              <a:ext cx="7938" cy="7938"/>
            </a:xfrm>
            <a:custGeom>
              <a:avLst/>
              <a:gdLst>
                <a:gd name="T0" fmla="*/ 0 w 1"/>
                <a:gd name="T1" fmla="*/ 1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cubicBezTo>
                    <a:pt x="0" y="1"/>
                    <a:pt x="0" y="1"/>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3" name="Freeform 5932"/>
            <p:cNvSpPr/>
            <p:nvPr/>
          </p:nvSpPr>
          <p:spPr bwMode="auto">
            <a:xfrm>
              <a:off x="3971937" y="2740026"/>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4" name="Freeform 5933"/>
            <p:cNvSpPr/>
            <p:nvPr/>
          </p:nvSpPr>
          <p:spPr bwMode="auto">
            <a:xfrm>
              <a:off x="3964000" y="2740026"/>
              <a:ext cx="17463" cy="6350"/>
            </a:xfrm>
            <a:custGeom>
              <a:avLst/>
              <a:gdLst>
                <a:gd name="T0" fmla="*/ 0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1 h 1"/>
                <a:gd name="T14" fmla="*/ 2 w 2"/>
                <a:gd name="T15" fmla="*/ 1 h 1"/>
                <a:gd name="T16" fmla="*/ 1 w 2"/>
                <a:gd name="T17" fmla="*/ 1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1" y="0"/>
                  </a:cubicBezTo>
                  <a:cubicBezTo>
                    <a:pt x="1" y="0"/>
                    <a:pt x="1" y="0"/>
                    <a:pt x="1" y="0"/>
                  </a:cubicBezTo>
                  <a:cubicBezTo>
                    <a:pt x="1" y="0"/>
                    <a:pt x="1" y="0"/>
                    <a:pt x="1" y="0"/>
                  </a:cubicBezTo>
                  <a:cubicBezTo>
                    <a:pt x="1" y="0"/>
                    <a:pt x="1" y="0"/>
                    <a:pt x="1" y="0"/>
                  </a:cubicBezTo>
                  <a:cubicBezTo>
                    <a:pt x="0" y="0"/>
                    <a:pt x="0" y="0"/>
                    <a:pt x="0" y="0"/>
                  </a:cubicBezTo>
                  <a:cubicBezTo>
                    <a:pt x="1" y="1"/>
                    <a:pt x="1" y="1"/>
                    <a:pt x="1" y="1"/>
                  </a:cubicBezTo>
                  <a:cubicBezTo>
                    <a:pt x="1" y="1"/>
                    <a:pt x="1" y="1"/>
                    <a:pt x="2" y="1"/>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5" name="Oval 5934"/>
            <p:cNvSpPr>
              <a:spLocks noChangeArrowheads="1"/>
            </p:cNvSpPr>
            <p:nvPr/>
          </p:nvSpPr>
          <p:spPr bwMode="auto">
            <a:xfrm>
              <a:off x="3981462" y="2740026"/>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6" name="Freeform 5935"/>
            <p:cNvSpPr/>
            <p:nvPr/>
          </p:nvSpPr>
          <p:spPr bwMode="auto">
            <a:xfrm>
              <a:off x="4005275" y="273208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7" name="Rectangle 5936"/>
            <p:cNvSpPr>
              <a:spLocks noChangeArrowheads="1"/>
            </p:cNvSpPr>
            <p:nvPr/>
          </p:nvSpPr>
          <p:spPr bwMode="auto">
            <a:xfrm>
              <a:off x="4013212" y="2732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38" name="Freeform 5937"/>
            <p:cNvSpPr/>
            <p:nvPr/>
          </p:nvSpPr>
          <p:spPr bwMode="auto">
            <a:xfrm>
              <a:off x="4013212" y="255746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9" name="Freeform 5938"/>
            <p:cNvSpPr/>
            <p:nvPr/>
          </p:nvSpPr>
          <p:spPr bwMode="auto">
            <a:xfrm>
              <a:off x="4013212" y="2565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0" name="Freeform 5939"/>
            <p:cNvSpPr/>
            <p:nvPr/>
          </p:nvSpPr>
          <p:spPr bwMode="auto">
            <a:xfrm>
              <a:off x="4021150" y="2659064"/>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1" name="Freeform 5940"/>
            <p:cNvSpPr/>
            <p:nvPr/>
          </p:nvSpPr>
          <p:spPr bwMode="auto">
            <a:xfrm>
              <a:off x="3989400" y="26162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2" name="Freeform 5941"/>
            <p:cNvSpPr/>
            <p:nvPr/>
          </p:nvSpPr>
          <p:spPr bwMode="auto">
            <a:xfrm>
              <a:off x="3989400" y="2624139"/>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3" name="Freeform 5942"/>
            <p:cNvSpPr/>
            <p:nvPr/>
          </p:nvSpPr>
          <p:spPr bwMode="auto">
            <a:xfrm>
              <a:off x="4013212" y="25939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4" name="Freeform 5943"/>
            <p:cNvSpPr/>
            <p:nvPr/>
          </p:nvSpPr>
          <p:spPr bwMode="auto">
            <a:xfrm>
              <a:off x="4005275"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5" name="Freeform 5944"/>
            <p:cNvSpPr/>
            <p:nvPr/>
          </p:nvSpPr>
          <p:spPr bwMode="auto">
            <a:xfrm>
              <a:off x="4038612" y="2579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6" name="Freeform 5945"/>
            <p:cNvSpPr/>
            <p:nvPr/>
          </p:nvSpPr>
          <p:spPr bwMode="auto">
            <a:xfrm>
              <a:off x="4005275" y="268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7" name="Freeform 5946"/>
            <p:cNvSpPr/>
            <p:nvPr/>
          </p:nvSpPr>
          <p:spPr bwMode="auto">
            <a:xfrm>
              <a:off x="402908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8" name="Freeform 5947"/>
            <p:cNvSpPr/>
            <p:nvPr/>
          </p:nvSpPr>
          <p:spPr bwMode="auto">
            <a:xfrm>
              <a:off x="397193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9" name="Freeform 5948"/>
            <p:cNvSpPr/>
            <p:nvPr/>
          </p:nvSpPr>
          <p:spPr bwMode="auto">
            <a:xfrm>
              <a:off x="4029087" y="2709864"/>
              <a:ext cx="952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0" name="Freeform 5949"/>
            <p:cNvSpPr/>
            <p:nvPr/>
          </p:nvSpPr>
          <p:spPr bwMode="auto">
            <a:xfrm>
              <a:off x="4021150"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1" name="Freeform 5950"/>
            <p:cNvSpPr/>
            <p:nvPr/>
          </p:nvSpPr>
          <p:spPr bwMode="auto">
            <a:xfrm>
              <a:off x="3981462"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2" name="Freeform 5951"/>
            <p:cNvSpPr/>
            <p:nvPr/>
          </p:nvSpPr>
          <p:spPr bwMode="auto">
            <a:xfrm>
              <a:off x="4029087" y="2709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3" name="Freeform 5952"/>
            <p:cNvSpPr/>
            <p:nvPr/>
          </p:nvSpPr>
          <p:spPr bwMode="auto">
            <a:xfrm>
              <a:off x="4029087" y="2709864"/>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4" name="Freeform 5953"/>
            <p:cNvSpPr/>
            <p:nvPr/>
          </p:nvSpPr>
          <p:spPr bwMode="auto">
            <a:xfrm>
              <a:off x="4029087" y="2709864"/>
              <a:ext cx="952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5" name="Freeform 5954"/>
            <p:cNvSpPr/>
            <p:nvPr/>
          </p:nvSpPr>
          <p:spPr bwMode="auto">
            <a:xfrm>
              <a:off x="3997337" y="2551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6" name="Rectangle 5955"/>
            <p:cNvSpPr>
              <a:spLocks noChangeArrowheads="1"/>
            </p:cNvSpPr>
            <p:nvPr/>
          </p:nvSpPr>
          <p:spPr bwMode="auto">
            <a:xfrm>
              <a:off x="4005275" y="26384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57" name="Freeform 5956"/>
            <p:cNvSpPr/>
            <p:nvPr/>
          </p:nvSpPr>
          <p:spPr bwMode="auto">
            <a:xfrm>
              <a:off x="3997337" y="2630489"/>
              <a:ext cx="23813" cy="7938"/>
            </a:xfrm>
            <a:custGeom>
              <a:avLst/>
              <a:gdLst>
                <a:gd name="T0" fmla="*/ 0 w 3"/>
                <a:gd name="T1" fmla="*/ 1 h 1"/>
                <a:gd name="T2" fmla="*/ 1 w 3"/>
                <a:gd name="T3" fmla="*/ 1 h 1"/>
                <a:gd name="T4" fmla="*/ 3 w 3"/>
                <a:gd name="T5" fmla="*/ 0 h 1"/>
                <a:gd name="T6" fmla="*/ 2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1" y="1"/>
                    <a:pt x="1" y="1"/>
                  </a:cubicBezTo>
                  <a:cubicBezTo>
                    <a:pt x="3" y="0"/>
                    <a:pt x="3" y="0"/>
                    <a:pt x="3" y="0"/>
                  </a:cubicBezTo>
                  <a:cubicBezTo>
                    <a:pt x="3"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8" name="Freeform 5957"/>
            <p:cNvSpPr>
              <a:spLocks noEditPoints="1"/>
            </p:cNvSpPr>
            <p:nvPr/>
          </p:nvSpPr>
          <p:spPr bwMode="auto">
            <a:xfrm>
              <a:off x="3956062" y="2492376"/>
              <a:ext cx="106363" cy="239713"/>
            </a:xfrm>
            <a:custGeom>
              <a:avLst/>
              <a:gdLst>
                <a:gd name="T0" fmla="*/ 7 w 13"/>
                <a:gd name="T1" fmla="*/ 9 h 33"/>
                <a:gd name="T2" fmla="*/ 7 w 13"/>
                <a:gd name="T3" fmla="*/ 10 h 33"/>
                <a:gd name="T4" fmla="*/ 5 w 13"/>
                <a:gd name="T5" fmla="*/ 11 h 33"/>
                <a:gd name="T6" fmla="*/ 4 w 13"/>
                <a:gd name="T7" fmla="*/ 13 h 33"/>
                <a:gd name="T8" fmla="*/ 2 w 13"/>
                <a:gd name="T9" fmla="*/ 16 h 33"/>
                <a:gd name="T10" fmla="*/ 4 w 13"/>
                <a:gd name="T11" fmla="*/ 17 h 33"/>
                <a:gd name="T12" fmla="*/ 4 w 13"/>
                <a:gd name="T13" fmla="*/ 18 h 33"/>
                <a:gd name="T14" fmla="*/ 7 w 13"/>
                <a:gd name="T15" fmla="*/ 18 h 33"/>
                <a:gd name="T16" fmla="*/ 5 w 13"/>
                <a:gd name="T17" fmla="*/ 19 h 33"/>
                <a:gd name="T18" fmla="*/ 7 w 13"/>
                <a:gd name="T19" fmla="*/ 19 h 33"/>
                <a:gd name="T20" fmla="*/ 6 w 13"/>
                <a:gd name="T21" fmla="*/ 20 h 33"/>
                <a:gd name="T22" fmla="*/ 5 w 13"/>
                <a:gd name="T23" fmla="*/ 21 h 33"/>
                <a:gd name="T24" fmla="*/ 5 w 13"/>
                <a:gd name="T25" fmla="*/ 24 h 33"/>
                <a:gd name="T26" fmla="*/ 3 w 13"/>
                <a:gd name="T27" fmla="*/ 22 h 33"/>
                <a:gd name="T28" fmla="*/ 1 w 13"/>
                <a:gd name="T29" fmla="*/ 24 h 33"/>
                <a:gd name="T30" fmla="*/ 1 w 13"/>
                <a:gd name="T31" fmla="*/ 25 h 33"/>
                <a:gd name="T32" fmla="*/ 4 w 13"/>
                <a:gd name="T33" fmla="*/ 27 h 33"/>
                <a:gd name="T34" fmla="*/ 6 w 13"/>
                <a:gd name="T35" fmla="*/ 28 h 33"/>
                <a:gd name="T36" fmla="*/ 6 w 13"/>
                <a:gd name="T37" fmla="*/ 29 h 33"/>
                <a:gd name="T38" fmla="*/ 7 w 13"/>
                <a:gd name="T39" fmla="*/ 30 h 33"/>
                <a:gd name="T40" fmla="*/ 8 w 13"/>
                <a:gd name="T41" fmla="*/ 31 h 33"/>
                <a:gd name="T42" fmla="*/ 9 w 13"/>
                <a:gd name="T43" fmla="*/ 31 h 33"/>
                <a:gd name="T44" fmla="*/ 9 w 13"/>
                <a:gd name="T45" fmla="*/ 29 h 33"/>
                <a:gd name="T46" fmla="*/ 8 w 13"/>
                <a:gd name="T47" fmla="*/ 28 h 33"/>
                <a:gd name="T48" fmla="*/ 6 w 13"/>
                <a:gd name="T49" fmla="*/ 26 h 33"/>
                <a:gd name="T50" fmla="*/ 5 w 13"/>
                <a:gd name="T51" fmla="*/ 25 h 33"/>
                <a:gd name="T52" fmla="*/ 7 w 13"/>
                <a:gd name="T53" fmla="*/ 23 h 33"/>
                <a:gd name="T54" fmla="*/ 8 w 13"/>
                <a:gd name="T55" fmla="*/ 22 h 33"/>
                <a:gd name="T56" fmla="*/ 9 w 13"/>
                <a:gd name="T57" fmla="*/ 19 h 33"/>
                <a:gd name="T58" fmla="*/ 11 w 13"/>
                <a:gd name="T59" fmla="*/ 16 h 33"/>
                <a:gd name="T60" fmla="*/ 7 w 13"/>
                <a:gd name="T61" fmla="*/ 16 h 33"/>
                <a:gd name="T62" fmla="*/ 4 w 13"/>
                <a:gd name="T63" fmla="*/ 16 h 33"/>
                <a:gd name="T64" fmla="*/ 5 w 13"/>
                <a:gd name="T65" fmla="*/ 16 h 33"/>
                <a:gd name="T66" fmla="*/ 7 w 13"/>
                <a:gd name="T67" fmla="*/ 15 h 33"/>
                <a:gd name="T68" fmla="*/ 10 w 13"/>
                <a:gd name="T69" fmla="*/ 10 h 33"/>
                <a:gd name="T70" fmla="*/ 6 w 13"/>
                <a:gd name="T71" fmla="*/ 10 h 33"/>
                <a:gd name="T72" fmla="*/ 3 w 13"/>
                <a:gd name="T73" fmla="*/ 15 h 33"/>
                <a:gd name="T74" fmla="*/ 7 w 13"/>
                <a:gd name="T75" fmla="*/ 10 h 33"/>
                <a:gd name="T76" fmla="*/ 8 w 13"/>
                <a:gd name="T77" fmla="*/ 10 h 33"/>
                <a:gd name="T78" fmla="*/ 10 w 13"/>
                <a:gd name="T79" fmla="*/ 6 h 33"/>
                <a:gd name="T80" fmla="*/ 12 w 13"/>
                <a:gd name="T81" fmla="*/ 0 h 33"/>
                <a:gd name="T82" fmla="*/ 2 w 13"/>
                <a:gd name="T83" fmla="*/ 4 h 33"/>
                <a:gd name="T84" fmla="*/ 4 w 13"/>
                <a:gd name="T85" fmla="*/ 7 h 33"/>
                <a:gd name="T86" fmla="*/ 6 w 13"/>
                <a:gd name="T87" fmla="*/ 5 h 33"/>
                <a:gd name="T88" fmla="*/ 10 w 13"/>
                <a:gd name="T89" fmla="*/ 4 h 33"/>
                <a:gd name="T90" fmla="*/ 9 w 13"/>
                <a:gd name="T91" fmla="*/ 3 h 33"/>
                <a:gd name="T92" fmla="*/ 7 w 13"/>
                <a:gd name="T93" fmla="*/ 6 h 33"/>
                <a:gd name="T94" fmla="*/ 6 w 13"/>
                <a:gd name="T95" fmla="*/ 7 h 33"/>
                <a:gd name="T96" fmla="*/ 4 w 13"/>
                <a:gd name="T97" fmla="*/ 8 h 33"/>
                <a:gd name="T98" fmla="*/ 2 w 13"/>
                <a:gd name="T99" fmla="*/ 10 h 33"/>
                <a:gd name="T100" fmla="*/ 1 w 13"/>
                <a:gd name="T101" fmla="*/ 12 h 33"/>
                <a:gd name="T102" fmla="*/ 2 w 13"/>
                <a:gd name="T103" fmla="*/ 15 h 33"/>
                <a:gd name="T104" fmla="*/ 4 w 13"/>
                <a:gd name="T105" fmla="*/ 15 h 33"/>
                <a:gd name="T106" fmla="*/ 8 w 13"/>
                <a:gd name="T107" fmla="*/ 12 h 33"/>
                <a:gd name="T108" fmla="*/ 5 w 13"/>
                <a:gd name="T109" fmla="*/ 18 h 33"/>
                <a:gd name="T110" fmla="*/ 9 w 13"/>
                <a:gd name="T11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33">
                  <a:moveTo>
                    <a:pt x="9" y="12"/>
                  </a:moveTo>
                  <a:cubicBezTo>
                    <a:pt x="10" y="12"/>
                    <a:pt x="10" y="12"/>
                    <a:pt x="10" y="12"/>
                  </a:cubicBezTo>
                  <a:cubicBezTo>
                    <a:pt x="10" y="13"/>
                    <a:pt x="9" y="13"/>
                    <a:pt x="10" y="13"/>
                  </a:cubicBezTo>
                  <a:cubicBezTo>
                    <a:pt x="9" y="12"/>
                    <a:pt x="11" y="12"/>
                    <a:pt x="10" y="11"/>
                  </a:cubicBezTo>
                  <a:cubicBezTo>
                    <a:pt x="10" y="11"/>
                    <a:pt x="10" y="11"/>
                    <a:pt x="10" y="11"/>
                  </a:cubicBezTo>
                  <a:cubicBezTo>
                    <a:pt x="7" y="9"/>
                    <a:pt x="7" y="9"/>
                    <a:pt x="7" y="9"/>
                  </a:cubicBezTo>
                  <a:cubicBezTo>
                    <a:pt x="7" y="9"/>
                    <a:pt x="7" y="9"/>
                    <a:pt x="7" y="9"/>
                  </a:cubicBezTo>
                  <a:cubicBezTo>
                    <a:pt x="7" y="9"/>
                    <a:pt x="7" y="9"/>
                    <a:pt x="7" y="9"/>
                  </a:cubicBezTo>
                  <a:cubicBezTo>
                    <a:pt x="7" y="9"/>
                    <a:pt x="8" y="9"/>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1"/>
                    <a:pt x="7" y="11"/>
                  </a:cubicBezTo>
                  <a:cubicBezTo>
                    <a:pt x="7" y="11"/>
                    <a:pt x="7" y="11"/>
                    <a:pt x="7" y="11"/>
                  </a:cubicBezTo>
                  <a:cubicBezTo>
                    <a:pt x="7" y="11"/>
                    <a:pt x="7" y="11"/>
                    <a:pt x="7" y="11"/>
                  </a:cubicBezTo>
                  <a:cubicBezTo>
                    <a:pt x="7" y="11"/>
                    <a:pt x="7" y="11"/>
                    <a:pt x="7" y="11"/>
                  </a:cubicBezTo>
                  <a:cubicBezTo>
                    <a:pt x="6" y="10"/>
                    <a:pt x="7" y="11"/>
                    <a:pt x="6" y="11"/>
                  </a:cubicBezTo>
                  <a:cubicBezTo>
                    <a:pt x="6" y="11"/>
                    <a:pt x="6" y="11"/>
                    <a:pt x="6" y="11"/>
                  </a:cubicBezTo>
                  <a:cubicBezTo>
                    <a:pt x="5" y="10"/>
                    <a:pt x="5" y="11"/>
                    <a:pt x="5" y="11"/>
                  </a:cubicBezTo>
                  <a:cubicBezTo>
                    <a:pt x="5" y="11"/>
                    <a:pt x="6" y="11"/>
                    <a:pt x="6" y="11"/>
                  </a:cubicBezTo>
                  <a:cubicBezTo>
                    <a:pt x="6" y="11"/>
                    <a:pt x="6" y="11"/>
                    <a:pt x="6" y="12"/>
                  </a:cubicBezTo>
                  <a:cubicBezTo>
                    <a:pt x="5" y="11"/>
                    <a:pt x="5" y="12"/>
                    <a:pt x="5" y="12"/>
                  </a:cubicBezTo>
                  <a:cubicBezTo>
                    <a:pt x="5" y="11"/>
                    <a:pt x="5" y="11"/>
                    <a:pt x="5" y="11"/>
                  </a:cubicBezTo>
                  <a:cubicBezTo>
                    <a:pt x="5" y="12"/>
                    <a:pt x="5" y="12"/>
                    <a:pt x="5" y="12"/>
                  </a:cubicBezTo>
                  <a:cubicBezTo>
                    <a:pt x="5" y="12"/>
                    <a:pt x="4" y="12"/>
                    <a:pt x="4" y="12"/>
                  </a:cubicBezTo>
                  <a:cubicBezTo>
                    <a:pt x="3" y="12"/>
                    <a:pt x="5" y="12"/>
                    <a:pt x="4" y="13"/>
                  </a:cubicBezTo>
                  <a:cubicBezTo>
                    <a:pt x="4" y="13"/>
                    <a:pt x="4" y="13"/>
                    <a:pt x="3" y="14"/>
                  </a:cubicBezTo>
                  <a:cubicBezTo>
                    <a:pt x="3" y="14"/>
                    <a:pt x="3" y="14"/>
                    <a:pt x="3" y="14"/>
                  </a:cubicBezTo>
                  <a:cubicBezTo>
                    <a:pt x="3" y="14"/>
                    <a:pt x="3" y="14"/>
                    <a:pt x="3" y="14"/>
                  </a:cubicBezTo>
                  <a:cubicBezTo>
                    <a:pt x="3" y="14"/>
                    <a:pt x="3" y="14"/>
                    <a:pt x="3" y="14"/>
                  </a:cubicBezTo>
                  <a:cubicBezTo>
                    <a:pt x="3" y="14"/>
                    <a:pt x="3" y="14"/>
                    <a:pt x="3" y="15"/>
                  </a:cubicBezTo>
                  <a:cubicBezTo>
                    <a:pt x="3" y="15"/>
                    <a:pt x="2" y="15"/>
                    <a:pt x="2" y="16"/>
                  </a:cubicBezTo>
                  <a:cubicBezTo>
                    <a:pt x="2" y="16"/>
                    <a:pt x="2" y="16"/>
                    <a:pt x="2" y="16"/>
                  </a:cubicBezTo>
                  <a:cubicBezTo>
                    <a:pt x="2" y="16"/>
                    <a:pt x="2" y="16"/>
                    <a:pt x="2" y="17"/>
                  </a:cubicBezTo>
                  <a:cubicBezTo>
                    <a:pt x="2" y="19"/>
                    <a:pt x="2" y="19"/>
                    <a:pt x="2" y="19"/>
                  </a:cubicBezTo>
                  <a:cubicBezTo>
                    <a:pt x="3" y="18"/>
                    <a:pt x="3" y="18"/>
                    <a:pt x="3" y="18"/>
                  </a:cubicBezTo>
                  <a:cubicBezTo>
                    <a:pt x="3" y="18"/>
                    <a:pt x="3" y="18"/>
                    <a:pt x="3" y="18"/>
                  </a:cubicBezTo>
                  <a:cubicBezTo>
                    <a:pt x="3" y="18"/>
                    <a:pt x="4" y="18"/>
                    <a:pt x="4" y="18"/>
                  </a:cubicBezTo>
                  <a:cubicBezTo>
                    <a:pt x="4" y="18"/>
                    <a:pt x="4" y="18"/>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4" y="18"/>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5" y="18"/>
                    <a:pt x="6" y="18"/>
                    <a:pt x="7" y="18"/>
                  </a:cubicBezTo>
                  <a:cubicBezTo>
                    <a:pt x="7" y="18"/>
                    <a:pt x="7" y="18"/>
                    <a:pt x="7" y="18"/>
                  </a:cubicBezTo>
                  <a:cubicBezTo>
                    <a:pt x="7" y="18"/>
                    <a:pt x="6" y="18"/>
                    <a:pt x="6" y="19"/>
                  </a:cubicBezTo>
                  <a:cubicBezTo>
                    <a:pt x="6" y="18"/>
                    <a:pt x="6" y="18"/>
                    <a:pt x="6" y="18"/>
                  </a:cubicBezTo>
                  <a:cubicBezTo>
                    <a:pt x="5" y="18"/>
                    <a:pt x="5" y="19"/>
                    <a:pt x="5" y="19"/>
                  </a:cubicBezTo>
                  <a:cubicBezTo>
                    <a:pt x="5" y="19"/>
                    <a:pt x="5" y="19"/>
                    <a:pt x="5" y="19"/>
                  </a:cubicBezTo>
                  <a:cubicBezTo>
                    <a:pt x="5" y="19"/>
                    <a:pt x="5" y="19"/>
                    <a:pt x="5" y="19"/>
                  </a:cubicBezTo>
                  <a:cubicBezTo>
                    <a:pt x="6" y="19"/>
                    <a:pt x="6" y="19"/>
                    <a:pt x="6" y="19"/>
                  </a:cubicBezTo>
                  <a:cubicBezTo>
                    <a:pt x="5" y="19"/>
                    <a:pt x="5" y="19"/>
                    <a:pt x="5" y="19"/>
                  </a:cubicBezTo>
                  <a:cubicBezTo>
                    <a:pt x="6" y="18"/>
                    <a:pt x="6" y="18"/>
                    <a:pt x="7" y="18"/>
                  </a:cubicBezTo>
                  <a:cubicBezTo>
                    <a:pt x="6" y="18"/>
                    <a:pt x="6" y="19"/>
                    <a:pt x="6" y="19"/>
                  </a:cubicBezTo>
                  <a:cubicBezTo>
                    <a:pt x="5" y="19"/>
                    <a:pt x="8" y="18"/>
                    <a:pt x="7" y="18"/>
                  </a:cubicBezTo>
                  <a:cubicBezTo>
                    <a:pt x="7" y="18"/>
                    <a:pt x="7" y="18"/>
                    <a:pt x="7" y="18"/>
                  </a:cubicBezTo>
                  <a:cubicBezTo>
                    <a:pt x="7" y="18"/>
                    <a:pt x="7" y="18"/>
                    <a:pt x="7" y="18"/>
                  </a:cubicBezTo>
                  <a:cubicBezTo>
                    <a:pt x="7" y="18"/>
                    <a:pt x="7" y="18"/>
                    <a:pt x="7" y="18"/>
                  </a:cubicBezTo>
                  <a:cubicBezTo>
                    <a:pt x="7" y="18"/>
                    <a:pt x="7" y="19"/>
                    <a:pt x="7" y="19"/>
                  </a:cubicBezTo>
                  <a:cubicBezTo>
                    <a:pt x="7" y="19"/>
                    <a:pt x="7" y="19"/>
                    <a:pt x="8" y="19"/>
                  </a:cubicBezTo>
                  <a:cubicBezTo>
                    <a:pt x="8" y="19"/>
                    <a:pt x="6" y="19"/>
                    <a:pt x="6" y="19"/>
                  </a:cubicBezTo>
                  <a:cubicBezTo>
                    <a:pt x="6" y="19"/>
                    <a:pt x="7" y="19"/>
                    <a:pt x="8" y="19"/>
                  </a:cubicBezTo>
                  <a:cubicBezTo>
                    <a:pt x="9" y="19"/>
                    <a:pt x="9" y="19"/>
                    <a:pt x="9" y="19"/>
                  </a:cubicBezTo>
                  <a:cubicBezTo>
                    <a:pt x="9" y="19"/>
                    <a:pt x="9" y="19"/>
                    <a:pt x="9" y="19"/>
                  </a:cubicBezTo>
                  <a:cubicBezTo>
                    <a:pt x="9" y="19"/>
                    <a:pt x="6" y="20"/>
                    <a:pt x="6" y="20"/>
                  </a:cubicBezTo>
                  <a:cubicBezTo>
                    <a:pt x="6" y="20"/>
                    <a:pt x="5" y="20"/>
                    <a:pt x="6" y="20"/>
                  </a:cubicBezTo>
                  <a:cubicBezTo>
                    <a:pt x="6" y="20"/>
                    <a:pt x="7" y="20"/>
                    <a:pt x="7" y="20"/>
                  </a:cubicBezTo>
                  <a:cubicBezTo>
                    <a:pt x="6" y="20"/>
                    <a:pt x="7" y="20"/>
                    <a:pt x="5" y="20"/>
                  </a:cubicBezTo>
                  <a:cubicBezTo>
                    <a:pt x="6" y="20"/>
                    <a:pt x="7" y="20"/>
                    <a:pt x="7" y="20"/>
                  </a:cubicBezTo>
                  <a:cubicBezTo>
                    <a:pt x="7" y="20"/>
                    <a:pt x="6" y="20"/>
                    <a:pt x="5" y="20"/>
                  </a:cubicBezTo>
                  <a:cubicBezTo>
                    <a:pt x="5" y="20"/>
                    <a:pt x="6" y="21"/>
                    <a:pt x="6" y="21"/>
                  </a:cubicBezTo>
                  <a:cubicBezTo>
                    <a:pt x="6" y="21"/>
                    <a:pt x="5" y="20"/>
                    <a:pt x="5" y="20"/>
                  </a:cubicBezTo>
                  <a:cubicBezTo>
                    <a:pt x="5" y="20"/>
                    <a:pt x="5" y="21"/>
                    <a:pt x="5" y="21"/>
                  </a:cubicBezTo>
                  <a:cubicBezTo>
                    <a:pt x="5" y="21"/>
                    <a:pt x="5" y="21"/>
                    <a:pt x="5" y="21"/>
                  </a:cubicBezTo>
                  <a:cubicBezTo>
                    <a:pt x="5" y="21"/>
                    <a:pt x="6" y="21"/>
                    <a:pt x="6" y="22"/>
                  </a:cubicBezTo>
                  <a:cubicBezTo>
                    <a:pt x="6" y="22"/>
                    <a:pt x="5" y="21"/>
                    <a:pt x="5" y="21"/>
                  </a:cubicBezTo>
                  <a:cubicBezTo>
                    <a:pt x="5" y="21"/>
                    <a:pt x="5" y="22"/>
                    <a:pt x="5" y="22"/>
                  </a:cubicBezTo>
                  <a:cubicBezTo>
                    <a:pt x="5" y="23"/>
                    <a:pt x="5" y="23"/>
                    <a:pt x="5" y="24"/>
                  </a:cubicBezTo>
                  <a:cubicBezTo>
                    <a:pt x="5" y="24"/>
                    <a:pt x="5" y="24"/>
                    <a:pt x="5" y="24"/>
                  </a:cubicBezTo>
                  <a:cubicBezTo>
                    <a:pt x="5" y="24"/>
                    <a:pt x="5" y="24"/>
                    <a:pt x="5" y="24"/>
                  </a:cubicBezTo>
                  <a:cubicBezTo>
                    <a:pt x="5" y="24"/>
                    <a:pt x="5" y="23"/>
                    <a:pt x="5" y="23"/>
                  </a:cubicBezTo>
                  <a:cubicBezTo>
                    <a:pt x="5" y="22"/>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2"/>
                    <a:pt x="2" y="22"/>
                    <a:pt x="3" y="22"/>
                  </a:cubicBezTo>
                  <a:cubicBezTo>
                    <a:pt x="3" y="23"/>
                    <a:pt x="4" y="21"/>
                    <a:pt x="4" y="21"/>
                  </a:cubicBezTo>
                  <a:cubicBezTo>
                    <a:pt x="4" y="22"/>
                    <a:pt x="4" y="23"/>
                    <a:pt x="3" y="23"/>
                  </a:cubicBezTo>
                  <a:cubicBezTo>
                    <a:pt x="3" y="23"/>
                    <a:pt x="3" y="23"/>
                    <a:pt x="2" y="22"/>
                  </a:cubicBezTo>
                  <a:cubicBezTo>
                    <a:pt x="2" y="23"/>
                    <a:pt x="2" y="23"/>
                    <a:pt x="2" y="23"/>
                  </a:cubicBezTo>
                  <a:cubicBezTo>
                    <a:pt x="2" y="23"/>
                    <a:pt x="2" y="23"/>
                    <a:pt x="2" y="23"/>
                  </a:cubicBezTo>
                  <a:cubicBezTo>
                    <a:pt x="1" y="23"/>
                    <a:pt x="2" y="24"/>
                    <a:pt x="1" y="24"/>
                  </a:cubicBezTo>
                  <a:cubicBezTo>
                    <a:pt x="1" y="24"/>
                    <a:pt x="1" y="24"/>
                    <a:pt x="1" y="24"/>
                  </a:cubicBezTo>
                  <a:cubicBezTo>
                    <a:pt x="1" y="24"/>
                    <a:pt x="1" y="24"/>
                    <a:pt x="1" y="24"/>
                  </a:cubicBezTo>
                  <a:cubicBezTo>
                    <a:pt x="1" y="24"/>
                    <a:pt x="2" y="24"/>
                    <a:pt x="2" y="24"/>
                  </a:cubicBezTo>
                  <a:cubicBezTo>
                    <a:pt x="3" y="24"/>
                    <a:pt x="4" y="25"/>
                    <a:pt x="4" y="25"/>
                  </a:cubicBezTo>
                  <a:cubicBezTo>
                    <a:pt x="4" y="25"/>
                    <a:pt x="3"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2" y="25"/>
                    <a:pt x="1" y="25"/>
                  </a:cubicBezTo>
                  <a:cubicBezTo>
                    <a:pt x="2" y="25"/>
                    <a:pt x="2" y="25"/>
                    <a:pt x="2" y="25"/>
                  </a:cubicBezTo>
                  <a:cubicBezTo>
                    <a:pt x="2" y="25"/>
                    <a:pt x="2" y="26"/>
                    <a:pt x="3" y="26"/>
                  </a:cubicBezTo>
                  <a:cubicBezTo>
                    <a:pt x="3" y="26"/>
                    <a:pt x="3" y="26"/>
                    <a:pt x="4" y="26"/>
                  </a:cubicBezTo>
                  <a:cubicBezTo>
                    <a:pt x="3" y="26"/>
                    <a:pt x="3" y="26"/>
                    <a:pt x="3" y="26"/>
                  </a:cubicBezTo>
                  <a:cubicBezTo>
                    <a:pt x="4" y="26"/>
                    <a:pt x="4" y="27"/>
                    <a:pt x="4" y="27"/>
                  </a:cubicBezTo>
                  <a:cubicBezTo>
                    <a:pt x="4" y="27"/>
                    <a:pt x="4" y="28"/>
                    <a:pt x="4" y="28"/>
                  </a:cubicBezTo>
                  <a:cubicBezTo>
                    <a:pt x="4" y="28"/>
                    <a:pt x="4" y="28"/>
                    <a:pt x="4" y="28"/>
                  </a:cubicBezTo>
                  <a:cubicBezTo>
                    <a:pt x="4" y="28"/>
                    <a:pt x="4" y="28"/>
                    <a:pt x="4" y="28"/>
                  </a:cubicBezTo>
                  <a:cubicBezTo>
                    <a:pt x="4" y="28"/>
                    <a:pt x="4" y="28"/>
                    <a:pt x="5" y="28"/>
                  </a:cubicBezTo>
                  <a:cubicBezTo>
                    <a:pt x="5" y="28"/>
                    <a:pt x="4" y="28"/>
                    <a:pt x="4" y="28"/>
                  </a:cubicBezTo>
                  <a:cubicBezTo>
                    <a:pt x="4" y="27"/>
                    <a:pt x="5" y="27"/>
                    <a:pt x="5" y="27"/>
                  </a:cubicBezTo>
                  <a:cubicBezTo>
                    <a:pt x="5" y="27"/>
                    <a:pt x="6" y="27"/>
                    <a:pt x="6" y="28"/>
                  </a:cubicBezTo>
                  <a:cubicBezTo>
                    <a:pt x="7" y="28"/>
                    <a:pt x="6" y="28"/>
                    <a:pt x="6" y="28"/>
                  </a:cubicBezTo>
                  <a:cubicBezTo>
                    <a:pt x="6" y="28"/>
                    <a:pt x="7" y="28"/>
                    <a:pt x="7" y="28"/>
                  </a:cubicBezTo>
                  <a:cubicBezTo>
                    <a:pt x="7" y="29"/>
                    <a:pt x="8" y="29"/>
                    <a:pt x="8" y="29"/>
                  </a:cubicBezTo>
                  <a:cubicBezTo>
                    <a:pt x="8" y="29"/>
                    <a:pt x="7" y="29"/>
                    <a:pt x="7" y="29"/>
                  </a:cubicBezTo>
                  <a:cubicBezTo>
                    <a:pt x="7" y="29"/>
                    <a:pt x="7" y="29"/>
                    <a:pt x="7" y="29"/>
                  </a:cubicBezTo>
                  <a:cubicBezTo>
                    <a:pt x="7" y="29"/>
                    <a:pt x="7" y="29"/>
                    <a:pt x="7" y="29"/>
                  </a:cubicBezTo>
                  <a:cubicBezTo>
                    <a:pt x="7" y="29"/>
                    <a:pt x="6" y="29"/>
                    <a:pt x="6" y="29"/>
                  </a:cubicBezTo>
                  <a:cubicBezTo>
                    <a:pt x="6" y="29"/>
                    <a:pt x="6" y="29"/>
                    <a:pt x="6" y="29"/>
                  </a:cubicBezTo>
                  <a:cubicBezTo>
                    <a:pt x="6" y="29"/>
                    <a:pt x="6" y="29"/>
                    <a:pt x="6" y="29"/>
                  </a:cubicBezTo>
                  <a:cubicBezTo>
                    <a:pt x="6" y="29"/>
                    <a:pt x="6" y="29"/>
                    <a:pt x="7" y="29"/>
                  </a:cubicBezTo>
                  <a:cubicBezTo>
                    <a:pt x="7" y="29"/>
                    <a:pt x="7" y="29"/>
                    <a:pt x="7" y="29"/>
                  </a:cubicBezTo>
                  <a:cubicBezTo>
                    <a:pt x="7" y="29"/>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1"/>
                    <a:pt x="8" y="31"/>
                  </a:cubicBezTo>
                  <a:cubicBezTo>
                    <a:pt x="7" y="31"/>
                    <a:pt x="7" y="31"/>
                    <a:pt x="7" y="31"/>
                  </a:cubicBezTo>
                  <a:cubicBezTo>
                    <a:pt x="7" y="31"/>
                    <a:pt x="8" y="31"/>
                    <a:pt x="8" y="31"/>
                  </a:cubicBezTo>
                  <a:cubicBezTo>
                    <a:pt x="8" y="31"/>
                    <a:pt x="7" y="31"/>
                    <a:pt x="7" y="31"/>
                  </a:cubicBezTo>
                  <a:cubicBezTo>
                    <a:pt x="8" y="31"/>
                    <a:pt x="8" y="31"/>
                    <a:pt x="8" y="31"/>
                  </a:cubicBezTo>
                  <a:cubicBezTo>
                    <a:pt x="8" y="32"/>
                    <a:pt x="8" y="32"/>
                    <a:pt x="7" y="33"/>
                  </a:cubicBezTo>
                  <a:cubicBezTo>
                    <a:pt x="8" y="33"/>
                    <a:pt x="7" y="33"/>
                    <a:pt x="8" y="33"/>
                  </a:cubicBezTo>
                  <a:cubicBezTo>
                    <a:pt x="7" y="32"/>
                    <a:pt x="9" y="31"/>
                    <a:pt x="8" y="32"/>
                  </a:cubicBezTo>
                  <a:cubicBezTo>
                    <a:pt x="9" y="32"/>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1"/>
                    <a:pt x="9" y="31"/>
                  </a:cubicBezTo>
                  <a:cubicBezTo>
                    <a:pt x="9" y="30"/>
                    <a:pt x="9" y="30"/>
                    <a:pt x="9" y="30"/>
                  </a:cubicBezTo>
                  <a:cubicBezTo>
                    <a:pt x="9" y="30"/>
                    <a:pt x="9" y="30"/>
                    <a:pt x="9" y="29"/>
                  </a:cubicBezTo>
                  <a:cubicBezTo>
                    <a:pt x="9" y="29"/>
                    <a:pt x="9" y="30"/>
                    <a:pt x="9" y="29"/>
                  </a:cubicBezTo>
                  <a:cubicBezTo>
                    <a:pt x="8" y="29"/>
                    <a:pt x="8" y="29"/>
                    <a:pt x="8" y="29"/>
                  </a:cubicBezTo>
                  <a:cubicBezTo>
                    <a:pt x="9" y="29"/>
                    <a:pt x="9" y="29"/>
                    <a:pt x="9" y="29"/>
                  </a:cubicBezTo>
                  <a:cubicBezTo>
                    <a:pt x="9" y="29"/>
                    <a:pt x="9" y="29"/>
                    <a:pt x="9" y="29"/>
                  </a:cubicBezTo>
                  <a:cubicBezTo>
                    <a:pt x="9" y="29"/>
                    <a:pt x="9" y="29"/>
                    <a:pt x="9" y="29"/>
                  </a:cubicBezTo>
                  <a:cubicBezTo>
                    <a:pt x="9" y="29"/>
                    <a:pt x="9" y="29"/>
                    <a:pt x="8" y="29"/>
                  </a:cubicBezTo>
                  <a:cubicBezTo>
                    <a:pt x="8" y="29"/>
                    <a:pt x="8" y="28"/>
                    <a:pt x="8" y="28"/>
                  </a:cubicBezTo>
                  <a:cubicBezTo>
                    <a:pt x="8" y="28"/>
                    <a:pt x="8" y="28"/>
                    <a:pt x="8" y="28"/>
                  </a:cubicBezTo>
                  <a:cubicBezTo>
                    <a:pt x="7" y="28"/>
                    <a:pt x="7" y="28"/>
                    <a:pt x="7" y="28"/>
                  </a:cubicBezTo>
                  <a:cubicBezTo>
                    <a:pt x="7" y="28"/>
                    <a:pt x="7" y="28"/>
                    <a:pt x="7" y="28"/>
                  </a:cubicBezTo>
                  <a:cubicBezTo>
                    <a:pt x="7" y="28"/>
                    <a:pt x="7" y="28"/>
                    <a:pt x="7" y="27"/>
                  </a:cubicBezTo>
                  <a:cubicBezTo>
                    <a:pt x="7" y="27"/>
                    <a:pt x="7" y="27"/>
                    <a:pt x="7" y="27"/>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7" y="25"/>
                    <a:pt x="6" y="25"/>
                    <a:pt x="6" y="25"/>
                  </a:cubicBezTo>
                  <a:cubicBezTo>
                    <a:pt x="5" y="25"/>
                    <a:pt x="5" y="25"/>
                    <a:pt x="5" y="25"/>
                  </a:cubicBezTo>
                  <a:cubicBezTo>
                    <a:pt x="6" y="25"/>
                    <a:pt x="5" y="25"/>
                    <a:pt x="5" y="25"/>
                  </a:cubicBezTo>
                  <a:cubicBezTo>
                    <a:pt x="5" y="25"/>
                    <a:pt x="5" y="25"/>
                    <a:pt x="5" y="25"/>
                  </a:cubicBezTo>
                  <a:cubicBezTo>
                    <a:pt x="5" y="25"/>
                    <a:pt x="5" y="25"/>
                    <a:pt x="5" y="25"/>
                  </a:cubicBezTo>
                  <a:cubicBezTo>
                    <a:pt x="5" y="24"/>
                    <a:pt x="6" y="24"/>
                    <a:pt x="6" y="24"/>
                  </a:cubicBezTo>
                  <a:cubicBezTo>
                    <a:pt x="6" y="24"/>
                    <a:pt x="6" y="24"/>
                    <a:pt x="6" y="24"/>
                  </a:cubicBezTo>
                  <a:cubicBezTo>
                    <a:pt x="6" y="25"/>
                    <a:pt x="6" y="24"/>
                    <a:pt x="6" y="24"/>
                  </a:cubicBezTo>
                  <a:cubicBezTo>
                    <a:pt x="6" y="24"/>
                    <a:pt x="6"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7" y="23"/>
                  </a:cubicBezTo>
                  <a:cubicBezTo>
                    <a:pt x="8" y="23"/>
                    <a:pt x="8" y="23"/>
                    <a:pt x="8" y="22"/>
                  </a:cubicBezTo>
                  <a:cubicBezTo>
                    <a:pt x="8" y="23"/>
                    <a:pt x="8" y="23"/>
                    <a:pt x="8" y="23"/>
                  </a:cubicBezTo>
                  <a:cubicBezTo>
                    <a:pt x="8" y="23"/>
                    <a:pt x="8" y="23"/>
                    <a:pt x="8" y="22"/>
                  </a:cubicBezTo>
                  <a:cubicBezTo>
                    <a:pt x="9" y="22"/>
                    <a:pt x="8" y="22"/>
                    <a:pt x="8" y="22"/>
                  </a:cubicBezTo>
                  <a:cubicBezTo>
                    <a:pt x="8" y="22"/>
                    <a:pt x="8" y="22"/>
                    <a:pt x="8" y="22"/>
                  </a:cubicBezTo>
                  <a:cubicBezTo>
                    <a:pt x="9" y="22"/>
                    <a:pt x="8" y="21"/>
                    <a:pt x="9" y="21"/>
                  </a:cubicBezTo>
                  <a:cubicBezTo>
                    <a:pt x="9" y="21"/>
                    <a:pt x="10" y="20"/>
                    <a:pt x="9" y="20"/>
                  </a:cubicBezTo>
                  <a:cubicBezTo>
                    <a:pt x="9" y="20"/>
                    <a:pt x="9" y="20"/>
                    <a:pt x="9" y="20"/>
                  </a:cubicBezTo>
                  <a:cubicBezTo>
                    <a:pt x="9" y="20"/>
                    <a:pt x="9" y="20"/>
                    <a:pt x="9" y="20"/>
                  </a:cubicBezTo>
                  <a:cubicBezTo>
                    <a:pt x="10" y="20"/>
                    <a:pt x="10" y="20"/>
                    <a:pt x="10" y="20"/>
                  </a:cubicBezTo>
                  <a:cubicBezTo>
                    <a:pt x="10" y="20"/>
                    <a:pt x="9" y="19"/>
                    <a:pt x="9" y="19"/>
                  </a:cubicBezTo>
                  <a:cubicBezTo>
                    <a:pt x="10" y="19"/>
                    <a:pt x="10" y="19"/>
                    <a:pt x="11" y="19"/>
                  </a:cubicBezTo>
                  <a:cubicBezTo>
                    <a:pt x="10" y="19"/>
                    <a:pt x="11" y="19"/>
                    <a:pt x="10" y="18"/>
                  </a:cubicBezTo>
                  <a:cubicBezTo>
                    <a:pt x="10" y="18"/>
                    <a:pt x="10" y="18"/>
                    <a:pt x="10" y="18"/>
                  </a:cubicBezTo>
                  <a:cubicBezTo>
                    <a:pt x="11" y="18"/>
                    <a:pt x="10" y="18"/>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5"/>
                  </a:cubicBezTo>
                  <a:cubicBezTo>
                    <a:pt x="10" y="16"/>
                    <a:pt x="10" y="15"/>
                    <a:pt x="11" y="15"/>
                  </a:cubicBezTo>
                  <a:cubicBezTo>
                    <a:pt x="11" y="15"/>
                    <a:pt x="10" y="15"/>
                    <a:pt x="10" y="15"/>
                  </a:cubicBezTo>
                  <a:cubicBezTo>
                    <a:pt x="10" y="15"/>
                    <a:pt x="10" y="15"/>
                    <a:pt x="11" y="15"/>
                  </a:cubicBezTo>
                  <a:cubicBezTo>
                    <a:pt x="10" y="15"/>
                    <a:pt x="9" y="15"/>
                    <a:pt x="9" y="15"/>
                  </a:cubicBezTo>
                  <a:cubicBezTo>
                    <a:pt x="9" y="15"/>
                    <a:pt x="8" y="15"/>
                    <a:pt x="7" y="16"/>
                  </a:cubicBezTo>
                  <a:cubicBezTo>
                    <a:pt x="7" y="15"/>
                    <a:pt x="8" y="15"/>
                    <a:pt x="8" y="15"/>
                  </a:cubicBezTo>
                  <a:cubicBezTo>
                    <a:pt x="8" y="15"/>
                    <a:pt x="7" y="15"/>
                    <a:pt x="7" y="15"/>
                  </a:cubicBezTo>
                  <a:cubicBezTo>
                    <a:pt x="7" y="15"/>
                    <a:pt x="8" y="15"/>
                    <a:pt x="8" y="15"/>
                  </a:cubicBezTo>
                  <a:cubicBezTo>
                    <a:pt x="6" y="15"/>
                    <a:pt x="6" y="16"/>
                    <a:pt x="5" y="16"/>
                  </a:cubicBezTo>
                  <a:cubicBezTo>
                    <a:pt x="5" y="16"/>
                    <a:pt x="5" y="16"/>
                    <a:pt x="4" y="16"/>
                  </a:cubicBezTo>
                  <a:cubicBezTo>
                    <a:pt x="4" y="16"/>
                    <a:pt x="4" y="16"/>
                    <a:pt x="5" y="16"/>
                  </a:cubicBezTo>
                  <a:cubicBezTo>
                    <a:pt x="5" y="16"/>
                    <a:pt x="4" y="16"/>
                    <a:pt x="4" y="16"/>
                  </a:cubicBezTo>
                  <a:cubicBezTo>
                    <a:pt x="4" y="16"/>
                    <a:pt x="3" y="16"/>
                    <a:pt x="3" y="16"/>
                  </a:cubicBezTo>
                  <a:cubicBezTo>
                    <a:pt x="3" y="16"/>
                    <a:pt x="3" y="16"/>
                    <a:pt x="3" y="16"/>
                  </a:cubicBezTo>
                  <a:cubicBezTo>
                    <a:pt x="4" y="17"/>
                    <a:pt x="4" y="17"/>
                    <a:pt x="4" y="17"/>
                  </a:cubicBezTo>
                  <a:cubicBezTo>
                    <a:pt x="4" y="17"/>
                    <a:pt x="4" y="17"/>
                    <a:pt x="4" y="17"/>
                  </a:cubicBezTo>
                  <a:cubicBezTo>
                    <a:pt x="4" y="17"/>
                    <a:pt x="4" y="17"/>
                    <a:pt x="4" y="16"/>
                  </a:cubicBezTo>
                  <a:cubicBezTo>
                    <a:pt x="4" y="16"/>
                    <a:pt x="4" y="16"/>
                    <a:pt x="4" y="16"/>
                  </a:cubicBezTo>
                  <a:cubicBezTo>
                    <a:pt x="4" y="16"/>
                    <a:pt x="4" y="16"/>
                    <a:pt x="5" y="16"/>
                  </a:cubicBezTo>
                  <a:cubicBezTo>
                    <a:pt x="5" y="16"/>
                    <a:pt x="5" y="16"/>
                    <a:pt x="5" y="16"/>
                  </a:cubicBezTo>
                  <a:cubicBezTo>
                    <a:pt x="5" y="16"/>
                    <a:pt x="5" y="15"/>
                    <a:pt x="6" y="15"/>
                  </a:cubicBezTo>
                  <a:cubicBezTo>
                    <a:pt x="5" y="15"/>
                    <a:pt x="5" y="15"/>
                    <a:pt x="5" y="15"/>
                  </a:cubicBezTo>
                  <a:cubicBezTo>
                    <a:pt x="5" y="14"/>
                    <a:pt x="6" y="15"/>
                    <a:pt x="6" y="14"/>
                  </a:cubicBezTo>
                  <a:cubicBezTo>
                    <a:pt x="6" y="14"/>
                    <a:pt x="6" y="14"/>
                    <a:pt x="6" y="14"/>
                  </a:cubicBezTo>
                  <a:cubicBezTo>
                    <a:pt x="6" y="14"/>
                    <a:pt x="7" y="15"/>
                    <a:pt x="7" y="15"/>
                  </a:cubicBezTo>
                  <a:cubicBezTo>
                    <a:pt x="8" y="15"/>
                    <a:pt x="7" y="15"/>
                    <a:pt x="7" y="15"/>
                  </a:cubicBezTo>
                  <a:cubicBezTo>
                    <a:pt x="8" y="15"/>
                    <a:pt x="7" y="15"/>
                    <a:pt x="8" y="14"/>
                  </a:cubicBezTo>
                  <a:cubicBezTo>
                    <a:pt x="8" y="14"/>
                    <a:pt x="8" y="15"/>
                    <a:pt x="8" y="15"/>
                  </a:cubicBezTo>
                  <a:cubicBezTo>
                    <a:pt x="8" y="15"/>
                    <a:pt x="8" y="13"/>
                    <a:pt x="9" y="13"/>
                  </a:cubicBezTo>
                  <a:cubicBezTo>
                    <a:pt x="9" y="13"/>
                    <a:pt x="9" y="13"/>
                    <a:pt x="9" y="13"/>
                  </a:cubicBezTo>
                  <a:cubicBezTo>
                    <a:pt x="9" y="12"/>
                    <a:pt x="10" y="12"/>
                    <a:pt x="10" y="12"/>
                  </a:cubicBezTo>
                  <a:cubicBezTo>
                    <a:pt x="10" y="12"/>
                    <a:pt x="10" y="12"/>
                    <a:pt x="10" y="12"/>
                  </a:cubicBezTo>
                  <a:cubicBezTo>
                    <a:pt x="10" y="11"/>
                    <a:pt x="10" y="10"/>
                    <a:pt x="10" y="10"/>
                  </a:cubicBezTo>
                  <a:cubicBezTo>
                    <a:pt x="10" y="10"/>
                    <a:pt x="11" y="10"/>
                    <a:pt x="11" y="10"/>
                  </a:cubicBezTo>
                  <a:cubicBezTo>
                    <a:pt x="12" y="6"/>
                    <a:pt x="12" y="6"/>
                    <a:pt x="12" y="6"/>
                  </a:cubicBezTo>
                  <a:cubicBezTo>
                    <a:pt x="8" y="8"/>
                    <a:pt x="8" y="8"/>
                    <a:pt x="8" y="8"/>
                  </a:cubicBezTo>
                  <a:cubicBezTo>
                    <a:pt x="8" y="9"/>
                    <a:pt x="8" y="10"/>
                    <a:pt x="7" y="9"/>
                  </a:cubicBezTo>
                  <a:cubicBezTo>
                    <a:pt x="7" y="9"/>
                    <a:pt x="7" y="9"/>
                    <a:pt x="7" y="9"/>
                  </a:cubicBezTo>
                  <a:cubicBezTo>
                    <a:pt x="7" y="9"/>
                    <a:pt x="7" y="9"/>
                    <a:pt x="7" y="9"/>
                  </a:cubicBezTo>
                  <a:cubicBezTo>
                    <a:pt x="6" y="10"/>
                    <a:pt x="6" y="10"/>
                    <a:pt x="6" y="10"/>
                  </a:cubicBezTo>
                  <a:cubicBezTo>
                    <a:pt x="6" y="10"/>
                    <a:pt x="6" y="10"/>
                    <a:pt x="6" y="10"/>
                  </a:cubicBezTo>
                  <a:cubicBezTo>
                    <a:pt x="5" y="10"/>
                    <a:pt x="5" y="10"/>
                    <a:pt x="5" y="11"/>
                  </a:cubicBezTo>
                  <a:cubicBezTo>
                    <a:pt x="5" y="11"/>
                    <a:pt x="5" y="11"/>
                    <a:pt x="5" y="11"/>
                  </a:cubicBezTo>
                  <a:cubicBezTo>
                    <a:pt x="5" y="11"/>
                    <a:pt x="4" y="11"/>
                    <a:pt x="3" y="12"/>
                  </a:cubicBezTo>
                  <a:cubicBezTo>
                    <a:pt x="3" y="12"/>
                    <a:pt x="3" y="12"/>
                    <a:pt x="3" y="11"/>
                  </a:cubicBezTo>
                  <a:cubicBezTo>
                    <a:pt x="3" y="12"/>
                    <a:pt x="2" y="11"/>
                    <a:pt x="2" y="12"/>
                  </a:cubicBezTo>
                  <a:cubicBezTo>
                    <a:pt x="3" y="15"/>
                    <a:pt x="3" y="15"/>
                    <a:pt x="3" y="15"/>
                  </a:cubicBezTo>
                  <a:cubicBezTo>
                    <a:pt x="3" y="14"/>
                    <a:pt x="3" y="14"/>
                    <a:pt x="3" y="14"/>
                  </a:cubicBezTo>
                  <a:cubicBezTo>
                    <a:pt x="3" y="14"/>
                    <a:pt x="3" y="14"/>
                    <a:pt x="3" y="14"/>
                  </a:cubicBezTo>
                  <a:cubicBezTo>
                    <a:pt x="2" y="14"/>
                    <a:pt x="3" y="13"/>
                    <a:pt x="2" y="13"/>
                  </a:cubicBezTo>
                  <a:cubicBezTo>
                    <a:pt x="2" y="13"/>
                    <a:pt x="3" y="13"/>
                    <a:pt x="3" y="13"/>
                  </a:cubicBezTo>
                  <a:cubicBezTo>
                    <a:pt x="3" y="13"/>
                    <a:pt x="3" y="13"/>
                    <a:pt x="3" y="13"/>
                  </a:cubicBezTo>
                  <a:cubicBezTo>
                    <a:pt x="3" y="14"/>
                    <a:pt x="3" y="13"/>
                    <a:pt x="4" y="13"/>
                  </a:cubicBezTo>
                  <a:cubicBezTo>
                    <a:pt x="5" y="12"/>
                    <a:pt x="6" y="11"/>
                    <a:pt x="7" y="10"/>
                  </a:cubicBezTo>
                  <a:cubicBezTo>
                    <a:pt x="7" y="10"/>
                    <a:pt x="7" y="10"/>
                    <a:pt x="7" y="10"/>
                  </a:cubicBezTo>
                  <a:cubicBezTo>
                    <a:pt x="7" y="10"/>
                    <a:pt x="7" y="10"/>
                    <a:pt x="7" y="10"/>
                  </a:cubicBezTo>
                  <a:cubicBezTo>
                    <a:pt x="7" y="10"/>
                    <a:pt x="7" y="10"/>
                    <a:pt x="7" y="10"/>
                  </a:cubicBezTo>
                  <a:cubicBezTo>
                    <a:pt x="7" y="10"/>
                    <a:pt x="7" y="10"/>
                    <a:pt x="7" y="10"/>
                  </a:cubicBezTo>
                  <a:cubicBezTo>
                    <a:pt x="8" y="9"/>
                    <a:pt x="8" y="10"/>
                    <a:pt x="8" y="10"/>
                  </a:cubicBezTo>
                  <a:cubicBezTo>
                    <a:pt x="8" y="10"/>
                    <a:pt x="8" y="10"/>
                    <a:pt x="8" y="10"/>
                  </a:cubicBezTo>
                  <a:cubicBezTo>
                    <a:pt x="8" y="10"/>
                    <a:pt x="8" y="10"/>
                    <a:pt x="8" y="10"/>
                  </a:cubicBezTo>
                  <a:cubicBezTo>
                    <a:pt x="8" y="10"/>
                    <a:pt x="8" y="9"/>
                    <a:pt x="8" y="9"/>
                  </a:cubicBezTo>
                  <a:cubicBezTo>
                    <a:pt x="8" y="9"/>
                    <a:pt x="8" y="9"/>
                    <a:pt x="8" y="9"/>
                  </a:cubicBezTo>
                  <a:cubicBezTo>
                    <a:pt x="8" y="9"/>
                    <a:pt x="8" y="9"/>
                    <a:pt x="8" y="9"/>
                  </a:cubicBezTo>
                  <a:cubicBezTo>
                    <a:pt x="9" y="9"/>
                    <a:pt x="9" y="9"/>
                    <a:pt x="9" y="9"/>
                  </a:cubicBezTo>
                  <a:cubicBezTo>
                    <a:pt x="8" y="8"/>
                    <a:pt x="8" y="8"/>
                    <a:pt x="8" y="8"/>
                  </a:cubicBezTo>
                  <a:cubicBezTo>
                    <a:pt x="9" y="8"/>
                    <a:pt x="9" y="8"/>
                    <a:pt x="8" y="8"/>
                  </a:cubicBezTo>
                  <a:cubicBezTo>
                    <a:pt x="9" y="8"/>
                    <a:pt x="10" y="6"/>
                    <a:pt x="10" y="6"/>
                  </a:cubicBezTo>
                  <a:cubicBezTo>
                    <a:pt x="10" y="6"/>
                    <a:pt x="11" y="5"/>
                    <a:pt x="11" y="5"/>
                  </a:cubicBezTo>
                  <a:cubicBezTo>
                    <a:pt x="11" y="5"/>
                    <a:pt x="10" y="5"/>
                    <a:pt x="11" y="5"/>
                  </a:cubicBezTo>
                  <a:cubicBezTo>
                    <a:pt x="11" y="5"/>
                    <a:pt x="11" y="4"/>
                    <a:pt x="12" y="4"/>
                  </a:cubicBezTo>
                  <a:cubicBezTo>
                    <a:pt x="12" y="4"/>
                    <a:pt x="13" y="2"/>
                    <a:pt x="12" y="3"/>
                  </a:cubicBezTo>
                  <a:cubicBezTo>
                    <a:pt x="12" y="2"/>
                    <a:pt x="12" y="3"/>
                    <a:pt x="12" y="3"/>
                  </a:cubicBezTo>
                  <a:cubicBezTo>
                    <a:pt x="12" y="2"/>
                    <a:pt x="12" y="2"/>
                    <a:pt x="12" y="2"/>
                  </a:cubicBezTo>
                  <a:cubicBezTo>
                    <a:pt x="12" y="0"/>
                    <a:pt x="12" y="0"/>
                    <a:pt x="12" y="0"/>
                  </a:cubicBezTo>
                  <a:cubicBezTo>
                    <a:pt x="11" y="1"/>
                    <a:pt x="11" y="1"/>
                    <a:pt x="11" y="1"/>
                  </a:cubicBezTo>
                  <a:cubicBezTo>
                    <a:pt x="10" y="1"/>
                    <a:pt x="9" y="1"/>
                    <a:pt x="8" y="1"/>
                  </a:cubicBezTo>
                  <a:cubicBezTo>
                    <a:pt x="8" y="1"/>
                    <a:pt x="8" y="1"/>
                    <a:pt x="8" y="2"/>
                  </a:cubicBezTo>
                  <a:cubicBezTo>
                    <a:pt x="7" y="1"/>
                    <a:pt x="7" y="1"/>
                    <a:pt x="7" y="1"/>
                  </a:cubicBezTo>
                  <a:cubicBezTo>
                    <a:pt x="7" y="1"/>
                    <a:pt x="8" y="2"/>
                    <a:pt x="7" y="2"/>
                  </a:cubicBezTo>
                  <a:cubicBezTo>
                    <a:pt x="7" y="2"/>
                    <a:pt x="7" y="2"/>
                    <a:pt x="7" y="2"/>
                  </a:cubicBezTo>
                  <a:cubicBezTo>
                    <a:pt x="5" y="2"/>
                    <a:pt x="4" y="5"/>
                    <a:pt x="2" y="4"/>
                  </a:cubicBezTo>
                  <a:cubicBezTo>
                    <a:pt x="2" y="5"/>
                    <a:pt x="2" y="5"/>
                    <a:pt x="2" y="5"/>
                  </a:cubicBezTo>
                  <a:cubicBezTo>
                    <a:pt x="2" y="5"/>
                    <a:pt x="2" y="5"/>
                    <a:pt x="2" y="5"/>
                  </a:cubicBezTo>
                  <a:cubicBezTo>
                    <a:pt x="1" y="5"/>
                    <a:pt x="1" y="5"/>
                    <a:pt x="1" y="5"/>
                  </a:cubicBezTo>
                  <a:cubicBezTo>
                    <a:pt x="1" y="6"/>
                    <a:pt x="1" y="5"/>
                    <a:pt x="1" y="6"/>
                  </a:cubicBezTo>
                  <a:cubicBezTo>
                    <a:pt x="1" y="6"/>
                    <a:pt x="1" y="6"/>
                    <a:pt x="1" y="6"/>
                  </a:cubicBezTo>
                  <a:cubicBezTo>
                    <a:pt x="1" y="6"/>
                    <a:pt x="2" y="7"/>
                    <a:pt x="2" y="8"/>
                  </a:cubicBezTo>
                  <a:cubicBezTo>
                    <a:pt x="2" y="7"/>
                    <a:pt x="4" y="8"/>
                    <a:pt x="4" y="7"/>
                  </a:cubicBezTo>
                  <a:cubicBezTo>
                    <a:pt x="4" y="7"/>
                    <a:pt x="4" y="7"/>
                    <a:pt x="4" y="7"/>
                  </a:cubicBezTo>
                  <a:cubicBezTo>
                    <a:pt x="4" y="7"/>
                    <a:pt x="4" y="7"/>
                    <a:pt x="4" y="7"/>
                  </a:cubicBezTo>
                  <a:cubicBezTo>
                    <a:pt x="4" y="7"/>
                    <a:pt x="4" y="7"/>
                    <a:pt x="4" y="7"/>
                  </a:cubicBezTo>
                  <a:cubicBezTo>
                    <a:pt x="5" y="6"/>
                    <a:pt x="6" y="6"/>
                    <a:pt x="7" y="6"/>
                  </a:cubicBezTo>
                  <a:cubicBezTo>
                    <a:pt x="6" y="5"/>
                    <a:pt x="6" y="5"/>
                    <a:pt x="6" y="5"/>
                  </a:cubicBezTo>
                  <a:cubicBezTo>
                    <a:pt x="7" y="5"/>
                    <a:pt x="7" y="5"/>
                    <a:pt x="7" y="5"/>
                  </a:cubicBezTo>
                  <a:cubicBezTo>
                    <a:pt x="7" y="5"/>
                    <a:pt x="6" y="6"/>
                    <a:pt x="6" y="5"/>
                  </a:cubicBezTo>
                  <a:cubicBezTo>
                    <a:pt x="7" y="6"/>
                    <a:pt x="8" y="4"/>
                    <a:pt x="8" y="5"/>
                  </a:cubicBezTo>
                  <a:cubicBezTo>
                    <a:pt x="9" y="5"/>
                    <a:pt x="8" y="5"/>
                    <a:pt x="8" y="4"/>
                  </a:cubicBezTo>
                  <a:cubicBezTo>
                    <a:pt x="8" y="5"/>
                    <a:pt x="8" y="5"/>
                    <a:pt x="8" y="5"/>
                  </a:cubicBezTo>
                  <a:cubicBezTo>
                    <a:pt x="8" y="4"/>
                    <a:pt x="8" y="4"/>
                    <a:pt x="8" y="4"/>
                  </a:cubicBezTo>
                  <a:cubicBezTo>
                    <a:pt x="9" y="4"/>
                    <a:pt x="9" y="4"/>
                    <a:pt x="9" y="5"/>
                  </a:cubicBezTo>
                  <a:cubicBezTo>
                    <a:pt x="9" y="5"/>
                    <a:pt x="9" y="5"/>
                    <a:pt x="9" y="5"/>
                  </a:cubicBezTo>
                  <a:cubicBezTo>
                    <a:pt x="9" y="5"/>
                    <a:pt x="9" y="4"/>
                    <a:pt x="10" y="4"/>
                  </a:cubicBezTo>
                  <a:cubicBezTo>
                    <a:pt x="9" y="4"/>
                    <a:pt x="9" y="4"/>
                    <a:pt x="9" y="4"/>
                  </a:cubicBezTo>
                  <a:cubicBezTo>
                    <a:pt x="10" y="4"/>
                    <a:pt x="10" y="4"/>
                    <a:pt x="11" y="4"/>
                  </a:cubicBezTo>
                  <a:cubicBezTo>
                    <a:pt x="9" y="2"/>
                    <a:pt x="9" y="2"/>
                    <a:pt x="9" y="2"/>
                  </a:cubicBezTo>
                  <a:cubicBezTo>
                    <a:pt x="9" y="2"/>
                    <a:pt x="9" y="2"/>
                    <a:pt x="9" y="2"/>
                  </a:cubicBezTo>
                  <a:cubicBezTo>
                    <a:pt x="10" y="2"/>
                    <a:pt x="10" y="2"/>
                    <a:pt x="10" y="2"/>
                  </a:cubicBezTo>
                  <a:cubicBezTo>
                    <a:pt x="10" y="3"/>
                    <a:pt x="9" y="3"/>
                    <a:pt x="9" y="3"/>
                  </a:cubicBezTo>
                  <a:cubicBezTo>
                    <a:pt x="9" y="3"/>
                    <a:pt x="9" y="3"/>
                    <a:pt x="9" y="3"/>
                  </a:cubicBezTo>
                  <a:cubicBezTo>
                    <a:pt x="9" y="4"/>
                    <a:pt x="9" y="4"/>
                    <a:pt x="9" y="4"/>
                  </a:cubicBezTo>
                  <a:cubicBezTo>
                    <a:pt x="9" y="4"/>
                    <a:pt x="9" y="4"/>
                    <a:pt x="9" y="4"/>
                  </a:cubicBezTo>
                  <a:cubicBezTo>
                    <a:pt x="9" y="4"/>
                    <a:pt x="9" y="4"/>
                    <a:pt x="9" y="5"/>
                  </a:cubicBezTo>
                  <a:cubicBezTo>
                    <a:pt x="9" y="5"/>
                    <a:pt x="9" y="5"/>
                    <a:pt x="9" y="5"/>
                  </a:cubicBezTo>
                  <a:cubicBezTo>
                    <a:pt x="9" y="5"/>
                    <a:pt x="9" y="5"/>
                    <a:pt x="9" y="6"/>
                  </a:cubicBezTo>
                  <a:cubicBezTo>
                    <a:pt x="9" y="5"/>
                    <a:pt x="8" y="5"/>
                    <a:pt x="8" y="5"/>
                  </a:cubicBezTo>
                  <a:cubicBezTo>
                    <a:pt x="7" y="5"/>
                    <a:pt x="8" y="6"/>
                    <a:pt x="7" y="6"/>
                  </a:cubicBezTo>
                  <a:cubicBezTo>
                    <a:pt x="7" y="7"/>
                    <a:pt x="8" y="6"/>
                    <a:pt x="8" y="6"/>
                  </a:cubicBezTo>
                  <a:cubicBezTo>
                    <a:pt x="8" y="6"/>
                    <a:pt x="8" y="7"/>
                    <a:pt x="8" y="7"/>
                  </a:cubicBezTo>
                  <a:cubicBezTo>
                    <a:pt x="7" y="7"/>
                    <a:pt x="7" y="6"/>
                    <a:pt x="6" y="7"/>
                  </a:cubicBezTo>
                  <a:cubicBezTo>
                    <a:pt x="6" y="7"/>
                    <a:pt x="6" y="7"/>
                    <a:pt x="6" y="7"/>
                  </a:cubicBezTo>
                  <a:cubicBezTo>
                    <a:pt x="6" y="7"/>
                    <a:pt x="6" y="7"/>
                    <a:pt x="6" y="7"/>
                  </a:cubicBezTo>
                  <a:cubicBezTo>
                    <a:pt x="6" y="8"/>
                    <a:pt x="5" y="8"/>
                    <a:pt x="6" y="8"/>
                  </a:cubicBezTo>
                  <a:cubicBezTo>
                    <a:pt x="6" y="7"/>
                    <a:pt x="6" y="7"/>
                    <a:pt x="6" y="7"/>
                  </a:cubicBezTo>
                  <a:cubicBezTo>
                    <a:pt x="6" y="8"/>
                    <a:pt x="6" y="9"/>
                    <a:pt x="5" y="9"/>
                  </a:cubicBezTo>
                  <a:cubicBezTo>
                    <a:pt x="5" y="9"/>
                    <a:pt x="5" y="8"/>
                    <a:pt x="5" y="8"/>
                  </a:cubicBezTo>
                  <a:cubicBezTo>
                    <a:pt x="5" y="8"/>
                    <a:pt x="5" y="9"/>
                    <a:pt x="5" y="9"/>
                  </a:cubicBezTo>
                  <a:cubicBezTo>
                    <a:pt x="5" y="8"/>
                    <a:pt x="5" y="8"/>
                    <a:pt x="5" y="7"/>
                  </a:cubicBezTo>
                  <a:cubicBezTo>
                    <a:pt x="5" y="7"/>
                    <a:pt x="5" y="8"/>
                    <a:pt x="5" y="7"/>
                  </a:cubicBezTo>
                  <a:cubicBezTo>
                    <a:pt x="5" y="8"/>
                    <a:pt x="4" y="8"/>
                    <a:pt x="4" y="9"/>
                  </a:cubicBezTo>
                  <a:cubicBezTo>
                    <a:pt x="4" y="8"/>
                    <a:pt x="4" y="8"/>
                    <a:pt x="4" y="8"/>
                  </a:cubicBezTo>
                  <a:cubicBezTo>
                    <a:pt x="4" y="8"/>
                    <a:pt x="4" y="9"/>
                    <a:pt x="4" y="9"/>
                  </a:cubicBezTo>
                  <a:cubicBezTo>
                    <a:pt x="4" y="8"/>
                    <a:pt x="4" y="8"/>
                    <a:pt x="4" y="8"/>
                  </a:cubicBezTo>
                  <a:cubicBezTo>
                    <a:pt x="4" y="9"/>
                    <a:pt x="3" y="9"/>
                    <a:pt x="3" y="9"/>
                  </a:cubicBezTo>
                  <a:cubicBezTo>
                    <a:pt x="4" y="8"/>
                    <a:pt x="3" y="9"/>
                    <a:pt x="4" y="9"/>
                  </a:cubicBezTo>
                  <a:cubicBezTo>
                    <a:pt x="4" y="10"/>
                    <a:pt x="3" y="9"/>
                    <a:pt x="2" y="10"/>
                  </a:cubicBezTo>
                  <a:cubicBezTo>
                    <a:pt x="2" y="10"/>
                    <a:pt x="3" y="9"/>
                    <a:pt x="3" y="10"/>
                  </a:cubicBezTo>
                  <a:cubicBezTo>
                    <a:pt x="2" y="10"/>
                    <a:pt x="2" y="10"/>
                    <a:pt x="2" y="10"/>
                  </a:cubicBezTo>
                  <a:cubicBezTo>
                    <a:pt x="1" y="11"/>
                    <a:pt x="2" y="10"/>
                    <a:pt x="2" y="10"/>
                  </a:cubicBezTo>
                  <a:cubicBezTo>
                    <a:pt x="2" y="10"/>
                    <a:pt x="2" y="11"/>
                    <a:pt x="2" y="11"/>
                  </a:cubicBezTo>
                  <a:cubicBezTo>
                    <a:pt x="2" y="11"/>
                    <a:pt x="2" y="11"/>
                    <a:pt x="2" y="11"/>
                  </a:cubicBezTo>
                  <a:cubicBezTo>
                    <a:pt x="1" y="11"/>
                    <a:pt x="2" y="12"/>
                    <a:pt x="1" y="12"/>
                  </a:cubicBezTo>
                  <a:cubicBezTo>
                    <a:pt x="1" y="11"/>
                    <a:pt x="1" y="11"/>
                    <a:pt x="1" y="11"/>
                  </a:cubicBezTo>
                  <a:cubicBezTo>
                    <a:pt x="1" y="12"/>
                    <a:pt x="1" y="12"/>
                    <a:pt x="1" y="12"/>
                  </a:cubicBezTo>
                  <a:cubicBezTo>
                    <a:pt x="1" y="12"/>
                    <a:pt x="1" y="12"/>
                    <a:pt x="1" y="12"/>
                  </a:cubicBezTo>
                  <a:cubicBezTo>
                    <a:pt x="1" y="12"/>
                    <a:pt x="1" y="12"/>
                    <a:pt x="0" y="13"/>
                  </a:cubicBezTo>
                  <a:cubicBezTo>
                    <a:pt x="0" y="13"/>
                    <a:pt x="1" y="13"/>
                    <a:pt x="1" y="13"/>
                  </a:cubicBezTo>
                  <a:cubicBezTo>
                    <a:pt x="1" y="16"/>
                    <a:pt x="1" y="16"/>
                    <a:pt x="1" y="16"/>
                  </a:cubicBezTo>
                  <a:cubicBezTo>
                    <a:pt x="2" y="15"/>
                    <a:pt x="2" y="15"/>
                    <a:pt x="2" y="15"/>
                  </a:cubicBezTo>
                  <a:cubicBezTo>
                    <a:pt x="2" y="15"/>
                    <a:pt x="2" y="15"/>
                    <a:pt x="2" y="15"/>
                  </a:cubicBezTo>
                  <a:cubicBezTo>
                    <a:pt x="3" y="15"/>
                    <a:pt x="2" y="15"/>
                    <a:pt x="3" y="15"/>
                  </a:cubicBezTo>
                  <a:cubicBezTo>
                    <a:pt x="3" y="15"/>
                    <a:pt x="3" y="16"/>
                    <a:pt x="2" y="15"/>
                  </a:cubicBezTo>
                  <a:cubicBezTo>
                    <a:pt x="2" y="15"/>
                    <a:pt x="2" y="16"/>
                    <a:pt x="2" y="16"/>
                  </a:cubicBezTo>
                  <a:cubicBezTo>
                    <a:pt x="2" y="16"/>
                    <a:pt x="3" y="16"/>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5" y="15"/>
                    <a:pt x="5" y="15"/>
                  </a:cubicBezTo>
                  <a:cubicBezTo>
                    <a:pt x="5" y="15"/>
                    <a:pt x="5" y="15"/>
                    <a:pt x="5" y="15"/>
                  </a:cubicBezTo>
                  <a:cubicBezTo>
                    <a:pt x="6" y="15"/>
                    <a:pt x="6" y="14"/>
                    <a:pt x="6" y="14"/>
                  </a:cubicBezTo>
                  <a:cubicBezTo>
                    <a:pt x="6" y="14"/>
                    <a:pt x="7" y="14"/>
                    <a:pt x="7" y="14"/>
                  </a:cubicBezTo>
                  <a:cubicBezTo>
                    <a:pt x="7" y="14"/>
                    <a:pt x="8" y="14"/>
                    <a:pt x="8" y="13"/>
                  </a:cubicBezTo>
                  <a:cubicBezTo>
                    <a:pt x="8" y="13"/>
                    <a:pt x="8" y="13"/>
                    <a:pt x="8" y="13"/>
                  </a:cubicBezTo>
                  <a:cubicBezTo>
                    <a:pt x="9" y="13"/>
                    <a:pt x="8" y="13"/>
                    <a:pt x="8" y="12"/>
                  </a:cubicBezTo>
                  <a:cubicBezTo>
                    <a:pt x="9" y="12"/>
                    <a:pt x="9" y="13"/>
                    <a:pt x="9" y="13"/>
                  </a:cubicBezTo>
                  <a:cubicBezTo>
                    <a:pt x="9" y="12"/>
                    <a:pt x="9" y="11"/>
                    <a:pt x="10" y="12"/>
                  </a:cubicBezTo>
                  <a:cubicBezTo>
                    <a:pt x="10" y="12"/>
                    <a:pt x="9" y="12"/>
                    <a:pt x="9" y="12"/>
                  </a:cubicBezTo>
                  <a:close/>
                  <a:moveTo>
                    <a:pt x="6" y="11"/>
                  </a:moveTo>
                  <a:cubicBezTo>
                    <a:pt x="6" y="11"/>
                    <a:pt x="6" y="11"/>
                    <a:pt x="6" y="11"/>
                  </a:cubicBezTo>
                  <a:cubicBezTo>
                    <a:pt x="6" y="11"/>
                    <a:pt x="6" y="11"/>
                    <a:pt x="6" y="11"/>
                  </a:cubicBezTo>
                  <a:close/>
                  <a:moveTo>
                    <a:pt x="5" y="18"/>
                  </a:moveTo>
                  <a:cubicBezTo>
                    <a:pt x="5" y="18"/>
                    <a:pt x="5" y="18"/>
                    <a:pt x="4" y="18"/>
                  </a:cubicBezTo>
                  <a:cubicBezTo>
                    <a:pt x="5" y="18"/>
                    <a:pt x="5" y="18"/>
                    <a:pt x="5" y="18"/>
                  </a:cubicBezTo>
                  <a:close/>
                  <a:moveTo>
                    <a:pt x="9" y="29"/>
                  </a:moveTo>
                  <a:cubicBezTo>
                    <a:pt x="9" y="29"/>
                    <a:pt x="9" y="29"/>
                    <a:pt x="9" y="29"/>
                  </a:cubicBezTo>
                  <a:cubicBezTo>
                    <a:pt x="8" y="29"/>
                    <a:pt x="8" y="29"/>
                    <a:pt x="9" y="29"/>
                  </a:cubicBezTo>
                  <a:close/>
                  <a:moveTo>
                    <a:pt x="9" y="29"/>
                  </a:moveTo>
                  <a:cubicBezTo>
                    <a:pt x="9" y="29"/>
                    <a:pt x="9" y="29"/>
                    <a:pt x="9" y="29"/>
                  </a:cubicBezTo>
                  <a:cubicBezTo>
                    <a:pt x="9" y="29"/>
                    <a:pt x="9" y="29"/>
                    <a:pt x="9" y="29"/>
                  </a:cubicBezTo>
                  <a:cubicBezTo>
                    <a:pt x="9" y="29"/>
                    <a:pt x="9" y="29"/>
                    <a:pt x="9" y="29"/>
                  </a:cubicBezTo>
                  <a:close/>
                  <a:moveTo>
                    <a:pt x="8" y="9"/>
                  </a:moveTo>
                  <a:cubicBezTo>
                    <a:pt x="8" y="9"/>
                    <a:pt x="8" y="9"/>
                    <a:pt x="8" y="9"/>
                  </a:cubicBezTo>
                  <a:cubicBezTo>
                    <a:pt x="8" y="9"/>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9" name="Freeform 5958"/>
            <p:cNvSpPr/>
            <p:nvPr/>
          </p:nvSpPr>
          <p:spPr bwMode="auto">
            <a:xfrm>
              <a:off x="3989400" y="2624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0" name="Freeform 5959"/>
            <p:cNvSpPr/>
            <p:nvPr/>
          </p:nvSpPr>
          <p:spPr bwMode="auto">
            <a:xfrm>
              <a:off x="4005275" y="2593976"/>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1" name="Freeform 5960"/>
            <p:cNvSpPr/>
            <p:nvPr/>
          </p:nvSpPr>
          <p:spPr bwMode="auto">
            <a:xfrm>
              <a:off x="3964000" y="2674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2" name="Freeform 5961"/>
            <p:cNvSpPr/>
            <p:nvPr/>
          </p:nvSpPr>
          <p:spPr bwMode="auto">
            <a:xfrm>
              <a:off x="4021150" y="2724151"/>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3" name="Freeform 5962"/>
            <p:cNvSpPr/>
            <p:nvPr/>
          </p:nvSpPr>
          <p:spPr bwMode="auto">
            <a:xfrm>
              <a:off x="3989400" y="2724151"/>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4" name="Freeform 5963"/>
            <p:cNvSpPr/>
            <p:nvPr/>
          </p:nvSpPr>
          <p:spPr bwMode="auto">
            <a:xfrm>
              <a:off x="4013212" y="2724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5" name="Freeform 5964"/>
            <p:cNvSpPr/>
            <p:nvPr/>
          </p:nvSpPr>
          <p:spPr bwMode="auto">
            <a:xfrm>
              <a:off x="4005275" y="2724151"/>
              <a:ext cx="793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6" name="Freeform 5965"/>
            <p:cNvSpPr/>
            <p:nvPr/>
          </p:nvSpPr>
          <p:spPr bwMode="auto">
            <a:xfrm>
              <a:off x="4029087" y="2703514"/>
              <a:ext cx="9525" cy="63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7" name="Rectangle 5966"/>
            <p:cNvSpPr>
              <a:spLocks noChangeArrowheads="1"/>
            </p:cNvSpPr>
            <p:nvPr/>
          </p:nvSpPr>
          <p:spPr bwMode="auto">
            <a:xfrm>
              <a:off x="4005275" y="27178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68" name="Freeform 5967"/>
            <p:cNvSpPr/>
            <p:nvPr/>
          </p:nvSpPr>
          <p:spPr bwMode="auto">
            <a:xfrm>
              <a:off x="4013212" y="2709864"/>
              <a:ext cx="7938" cy="7938"/>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9" name="Freeform 5968"/>
            <p:cNvSpPr/>
            <p:nvPr/>
          </p:nvSpPr>
          <p:spPr bwMode="auto">
            <a:xfrm>
              <a:off x="4013212"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0" name="Freeform 5969"/>
            <p:cNvSpPr/>
            <p:nvPr/>
          </p:nvSpPr>
          <p:spPr bwMode="auto">
            <a:xfrm>
              <a:off x="4005275" y="27178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1" name="Freeform 5970"/>
            <p:cNvSpPr/>
            <p:nvPr/>
          </p:nvSpPr>
          <p:spPr bwMode="auto">
            <a:xfrm>
              <a:off x="3997337" y="2695576"/>
              <a:ext cx="793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2" name="Freeform 5971"/>
            <p:cNvSpPr/>
            <p:nvPr/>
          </p:nvSpPr>
          <p:spPr bwMode="auto">
            <a:xfrm>
              <a:off x="3997337" y="27035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3" name="Freeform 5972"/>
            <p:cNvSpPr/>
            <p:nvPr/>
          </p:nvSpPr>
          <p:spPr bwMode="auto">
            <a:xfrm>
              <a:off x="3989400" y="2695576"/>
              <a:ext cx="7938" cy="793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4" name="Freeform 5973"/>
            <p:cNvSpPr/>
            <p:nvPr/>
          </p:nvSpPr>
          <p:spPr bwMode="auto">
            <a:xfrm>
              <a:off x="3971937" y="2674939"/>
              <a:ext cx="952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5" name="Freeform 5974"/>
            <p:cNvSpPr/>
            <p:nvPr/>
          </p:nvSpPr>
          <p:spPr bwMode="auto">
            <a:xfrm>
              <a:off x="3989400" y="2644776"/>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6" name="Freeform 5975"/>
            <p:cNvSpPr/>
            <p:nvPr/>
          </p:nvSpPr>
          <p:spPr bwMode="auto">
            <a:xfrm>
              <a:off x="3997337" y="2644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7" name="Freeform 5976"/>
            <p:cNvSpPr/>
            <p:nvPr/>
          </p:nvSpPr>
          <p:spPr bwMode="auto">
            <a:xfrm>
              <a:off x="3956062" y="2528889"/>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8" name="Freeform 5977"/>
            <p:cNvSpPr/>
            <p:nvPr/>
          </p:nvSpPr>
          <p:spPr bwMode="auto">
            <a:xfrm>
              <a:off x="3956062" y="2528889"/>
              <a:ext cx="7938" cy="793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9" name="Freeform 5978"/>
            <p:cNvSpPr/>
            <p:nvPr/>
          </p:nvSpPr>
          <p:spPr bwMode="auto">
            <a:xfrm>
              <a:off x="3997337" y="2573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0" name="Rectangle 5979"/>
            <p:cNvSpPr>
              <a:spLocks noChangeArrowheads="1"/>
            </p:cNvSpPr>
            <p:nvPr/>
          </p:nvSpPr>
          <p:spPr bwMode="auto">
            <a:xfrm>
              <a:off x="4013212" y="25574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81" name="Freeform 5980"/>
            <p:cNvSpPr/>
            <p:nvPr/>
          </p:nvSpPr>
          <p:spPr bwMode="auto">
            <a:xfrm>
              <a:off x="2538" y="16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522" name="矩形 6521"/>
          <p:cNvSpPr/>
          <p:nvPr/>
        </p:nvSpPr>
        <p:spPr>
          <a:xfrm>
            <a:off x="4234873" y="960653"/>
            <a:ext cx="1348624" cy="521192"/>
          </a:xfrm>
          <a:prstGeom prst="rect">
            <a:avLst/>
          </a:prstGeom>
          <a:gradFill>
            <a:gsLst>
              <a:gs pos="0">
                <a:schemeClr val="bg1">
                  <a:lumMod val="85000"/>
                </a:schemeClr>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23" name="Group 5818"/>
          <p:cNvGrpSpPr>
            <a:grpSpLocks noChangeAspect="1"/>
          </p:cNvGrpSpPr>
          <p:nvPr/>
        </p:nvGrpSpPr>
        <p:grpSpPr bwMode="auto">
          <a:xfrm>
            <a:off x="5661195" y="891795"/>
            <a:ext cx="163513" cy="1296988"/>
            <a:chOff x="2538" y="1630"/>
            <a:chExt cx="4101162" cy="2781259"/>
          </a:xfrm>
          <a:solidFill>
            <a:srgbClr val="01ACBE"/>
          </a:solidFill>
        </p:grpSpPr>
        <p:sp>
          <p:nvSpPr>
            <p:cNvPr id="6524" name="Freeform 5819"/>
            <p:cNvSpPr/>
            <p:nvPr/>
          </p:nvSpPr>
          <p:spPr bwMode="auto">
            <a:xfrm>
              <a:off x="4046550" y="1485901"/>
              <a:ext cx="15875" cy="14288"/>
            </a:xfrm>
            <a:custGeom>
              <a:avLst/>
              <a:gdLst>
                <a:gd name="T0" fmla="*/ 0 w 2"/>
                <a:gd name="T1" fmla="*/ 0 h 2"/>
                <a:gd name="T2" fmla="*/ 0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1 w 2"/>
                <a:gd name="T25" fmla="*/ 2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1 w 2"/>
                <a:gd name="T41" fmla="*/ 0 h 2"/>
                <a:gd name="T42" fmla="*/ 0 w 2"/>
                <a:gd name="T43" fmla="*/ 0 h 2"/>
                <a:gd name="T44" fmla="*/ 0 w 2"/>
                <a:gd name="T45" fmla="*/ 0 h 2"/>
                <a:gd name="T46" fmla="*/ 0 w 2"/>
                <a:gd name="T47" fmla="*/ 0 h 2"/>
                <a:gd name="T48" fmla="*/ 0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1" y="2"/>
                    <a:pt x="1" y="2"/>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5" name="Freeform 5820"/>
            <p:cNvSpPr/>
            <p:nvPr/>
          </p:nvSpPr>
          <p:spPr bwMode="auto">
            <a:xfrm>
              <a:off x="4029087" y="1536701"/>
              <a:ext cx="9525" cy="6350"/>
            </a:xfrm>
            <a:custGeom>
              <a:avLst/>
              <a:gdLst>
                <a:gd name="T0" fmla="*/ 6 w 6"/>
                <a:gd name="T1" fmla="*/ 0 h 4"/>
                <a:gd name="T2" fmla="*/ 0 w 6"/>
                <a:gd name="T3" fmla="*/ 0 h 4"/>
                <a:gd name="T4" fmla="*/ 0 w 6"/>
                <a:gd name="T5" fmla="*/ 4 h 4"/>
                <a:gd name="T6" fmla="*/ 6 w 6"/>
                <a:gd name="T7" fmla="*/ 0 h 4"/>
              </a:gdLst>
              <a:ahLst/>
              <a:cxnLst>
                <a:cxn ang="0">
                  <a:pos x="T0" y="T1"/>
                </a:cxn>
                <a:cxn ang="0">
                  <a:pos x="T2" y="T3"/>
                </a:cxn>
                <a:cxn ang="0">
                  <a:pos x="T4" y="T5"/>
                </a:cxn>
                <a:cxn ang="0">
                  <a:pos x="T6" y="T7"/>
                </a:cxn>
              </a:cxnLst>
              <a:rect l="0" t="0" r="r" b="b"/>
              <a:pathLst>
                <a:path w="6" h="4">
                  <a:moveTo>
                    <a:pt x="6" y="0"/>
                  </a:moveTo>
                  <a:lnTo>
                    <a:pt x="0" y="0"/>
                  </a:lnTo>
                  <a:lnTo>
                    <a:pt x="0" y="4"/>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6" name="Freeform 5821"/>
            <p:cNvSpPr/>
            <p:nvPr/>
          </p:nvSpPr>
          <p:spPr bwMode="auto">
            <a:xfrm>
              <a:off x="4021150" y="1550989"/>
              <a:ext cx="7938" cy="36513"/>
            </a:xfrm>
            <a:custGeom>
              <a:avLst/>
              <a:gdLst>
                <a:gd name="T0" fmla="*/ 0 w 1"/>
                <a:gd name="T1" fmla="*/ 5 h 5"/>
                <a:gd name="T2" fmla="*/ 1 w 1"/>
                <a:gd name="T3" fmla="*/ 1 h 5"/>
                <a:gd name="T4" fmla="*/ 1 w 1"/>
                <a:gd name="T5" fmla="*/ 1 h 5"/>
                <a:gd name="T6" fmla="*/ 1 w 1"/>
                <a:gd name="T7" fmla="*/ 0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1" y="4"/>
                    <a:pt x="0" y="2"/>
                    <a:pt x="1" y="1"/>
                  </a:cubicBezTo>
                  <a:cubicBezTo>
                    <a:pt x="1" y="1"/>
                    <a:pt x="1" y="1"/>
                    <a:pt x="1" y="1"/>
                  </a:cubicBezTo>
                  <a:cubicBezTo>
                    <a:pt x="1" y="0"/>
                    <a:pt x="1" y="0"/>
                    <a:pt x="1" y="0"/>
                  </a:cubicBezTo>
                  <a:cubicBezTo>
                    <a:pt x="0" y="2"/>
                    <a:pt x="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7" name="Freeform 5822"/>
            <p:cNvSpPr/>
            <p:nvPr/>
          </p:nvSpPr>
          <p:spPr bwMode="auto">
            <a:xfrm>
              <a:off x="4013212" y="1601789"/>
              <a:ext cx="0" cy="14288"/>
            </a:xfrm>
            <a:custGeom>
              <a:avLst/>
              <a:gdLst>
                <a:gd name="T0" fmla="*/ 1 h 2"/>
                <a:gd name="T1" fmla="*/ 0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8" name="Freeform 5823"/>
            <p:cNvSpPr/>
            <p:nvPr/>
          </p:nvSpPr>
          <p:spPr bwMode="auto">
            <a:xfrm>
              <a:off x="4013212" y="1601789"/>
              <a:ext cx="0" cy="6350"/>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9" name="Freeform 5824"/>
            <p:cNvSpPr/>
            <p:nvPr/>
          </p:nvSpPr>
          <p:spPr bwMode="auto">
            <a:xfrm>
              <a:off x="4013212" y="1622426"/>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0" name="Freeform 5825"/>
            <p:cNvSpPr/>
            <p:nvPr/>
          </p:nvSpPr>
          <p:spPr bwMode="auto">
            <a:xfrm>
              <a:off x="4013212" y="16303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1" name="Freeform 5826"/>
            <p:cNvSpPr/>
            <p:nvPr/>
          </p:nvSpPr>
          <p:spPr bwMode="auto">
            <a:xfrm>
              <a:off x="4013212" y="1622426"/>
              <a:ext cx="7938" cy="7938"/>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2" name="Freeform 5827"/>
            <p:cNvSpPr/>
            <p:nvPr/>
          </p:nvSpPr>
          <p:spPr bwMode="auto">
            <a:xfrm>
              <a:off x="4013212" y="1601789"/>
              <a:ext cx="7938" cy="1428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1"/>
                    <a:pt x="1" y="2"/>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3" name="Freeform 5828"/>
            <p:cNvSpPr/>
            <p:nvPr/>
          </p:nvSpPr>
          <p:spPr bwMode="auto">
            <a:xfrm>
              <a:off x="4029087" y="157956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4" name="Freeform 5829"/>
            <p:cNvSpPr/>
            <p:nvPr/>
          </p:nvSpPr>
          <p:spPr bwMode="auto">
            <a:xfrm>
              <a:off x="4013212" y="165893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5" name="Freeform 5830"/>
            <p:cNvSpPr/>
            <p:nvPr/>
          </p:nvSpPr>
          <p:spPr bwMode="auto">
            <a:xfrm>
              <a:off x="4013212" y="1666876"/>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6" name="Freeform 5831"/>
            <p:cNvSpPr/>
            <p:nvPr/>
          </p:nvSpPr>
          <p:spPr bwMode="auto">
            <a:xfrm>
              <a:off x="4021150" y="1622426"/>
              <a:ext cx="0" cy="14288"/>
            </a:xfrm>
            <a:custGeom>
              <a:avLst/>
              <a:gdLst>
                <a:gd name="T0" fmla="*/ 9 h 9"/>
                <a:gd name="T1" fmla="*/ 0 h 9"/>
                <a:gd name="T2" fmla="*/ 9 h 9"/>
                <a:gd name="T3" fmla="*/ 9 h 9"/>
              </a:gdLst>
              <a:ahLst/>
              <a:cxnLst>
                <a:cxn ang="0">
                  <a:pos x="0" y="T0"/>
                </a:cxn>
                <a:cxn ang="0">
                  <a:pos x="0" y="T1"/>
                </a:cxn>
                <a:cxn ang="0">
                  <a:pos x="0" y="T2"/>
                </a:cxn>
                <a:cxn ang="0">
                  <a:pos x="0" y="T3"/>
                </a:cxn>
              </a:cxnLst>
              <a:rect l="0" t="0" r="r" b="b"/>
              <a:pathLst>
                <a:path h="9">
                  <a:moveTo>
                    <a:pt x="0" y="9"/>
                  </a:moveTo>
                  <a:lnTo>
                    <a:pt x="0" y="0"/>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7" name="Freeform 5832"/>
            <p:cNvSpPr/>
            <p:nvPr/>
          </p:nvSpPr>
          <p:spPr bwMode="auto">
            <a:xfrm>
              <a:off x="4005275" y="1695451"/>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8" name="Freeform 5833"/>
            <p:cNvSpPr/>
            <p:nvPr/>
          </p:nvSpPr>
          <p:spPr bwMode="auto">
            <a:xfrm>
              <a:off x="4005275" y="1709739"/>
              <a:ext cx="7938" cy="22225"/>
            </a:xfrm>
            <a:custGeom>
              <a:avLst/>
              <a:gdLst>
                <a:gd name="T0" fmla="*/ 1 w 1"/>
                <a:gd name="T1" fmla="*/ 1 h 3"/>
                <a:gd name="T2" fmla="*/ 0 w 1"/>
                <a:gd name="T3" fmla="*/ 1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2"/>
                    <a:pt x="0" y="1"/>
                  </a:cubicBezTo>
                  <a:cubicBezTo>
                    <a:pt x="0" y="2"/>
                    <a:pt x="1" y="3"/>
                    <a:pt x="1" y="3"/>
                  </a:cubicBezTo>
                  <a:cubicBezTo>
                    <a:pt x="1" y="3"/>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9" name="Freeform 5834"/>
            <p:cNvSpPr/>
            <p:nvPr/>
          </p:nvSpPr>
          <p:spPr bwMode="auto">
            <a:xfrm>
              <a:off x="4013212" y="1731964"/>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0" name="Freeform 5835"/>
            <p:cNvSpPr/>
            <p:nvPr/>
          </p:nvSpPr>
          <p:spPr bwMode="auto">
            <a:xfrm>
              <a:off x="4013212" y="1687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1" name="Freeform 5836"/>
            <p:cNvSpPr/>
            <p:nvPr/>
          </p:nvSpPr>
          <p:spPr bwMode="auto">
            <a:xfrm>
              <a:off x="4013212" y="1687514"/>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2" name="Freeform 5837"/>
            <p:cNvSpPr/>
            <p:nvPr/>
          </p:nvSpPr>
          <p:spPr bwMode="auto">
            <a:xfrm>
              <a:off x="4013212" y="1687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3" name="Freeform 5838"/>
            <p:cNvSpPr/>
            <p:nvPr/>
          </p:nvSpPr>
          <p:spPr bwMode="auto">
            <a:xfrm>
              <a:off x="4021150" y="1652589"/>
              <a:ext cx="0" cy="14288"/>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4" name="Freeform 5839"/>
            <p:cNvSpPr/>
            <p:nvPr/>
          </p:nvSpPr>
          <p:spPr bwMode="auto">
            <a:xfrm>
              <a:off x="4013212" y="1673226"/>
              <a:ext cx="7938" cy="793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5" name="Rectangle 5840"/>
            <p:cNvSpPr>
              <a:spLocks noChangeArrowheads="1"/>
            </p:cNvSpPr>
            <p:nvPr/>
          </p:nvSpPr>
          <p:spPr bwMode="auto">
            <a:xfrm>
              <a:off x="4021150" y="1681164"/>
              <a:ext cx="15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46" name="Freeform 5841"/>
            <p:cNvSpPr/>
            <p:nvPr/>
          </p:nvSpPr>
          <p:spPr bwMode="auto">
            <a:xfrm>
              <a:off x="4013212" y="1717676"/>
              <a:ext cx="7938" cy="20638"/>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2"/>
                    <a:pt x="1" y="3"/>
                  </a:cubicBezTo>
                  <a:cubicBezTo>
                    <a:pt x="1"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7" name="Freeform 5842"/>
            <p:cNvSpPr/>
            <p:nvPr/>
          </p:nvSpPr>
          <p:spPr bwMode="auto">
            <a:xfrm>
              <a:off x="4013212" y="1703389"/>
              <a:ext cx="0" cy="635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8" name="Rectangle 5843"/>
            <p:cNvSpPr>
              <a:spLocks noChangeArrowheads="1"/>
            </p:cNvSpPr>
            <p:nvPr/>
          </p:nvSpPr>
          <p:spPr bwMode="auto">
            <a:xfrm>
              <a:off x="4029087" y="17748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49" name="Freeform 5844"/>
            <p:cNvSpPr/>
            <p:nvPr/>
          </p:nvSpPr>
          <p:spPr bwMode="auto">
            <a:xfrm>
              <a:off x="4021150" y="1709739"/>
              <a:ext cx="0" cy="14288"/>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1"/>
                    <a:pt x="0"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0" name="Freeform 5845"/>
            <p:cNvSpPr/>
            <p:nvPr/>
          </p:nvSpPr>
          <p:spPr bwMode="auto">
            <a:xfrm>
              <a:off x="4021150" y="174625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1" name="Freeform 5846"/>
            <p:cNvSpPr/>
            <p:nvPr/>
          </p:nvSpPr>
          <p:spPr bwMode="auto">
            <a:xfrm>
              <a:off x="4013212" y="1709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2" name="Freeform 5847"/>
            <p:cNvSpPr/>
            <p:nvPr/>
          </p:nvSpPr>
          <p:spPr bwMode="auto">
            <a:xfrm>
              <a:off x="4013212" y="1709739"/>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3" name="Freeform 5848"/>
            <p:cNvSpPr/>
            <p:nvPr/>
          </p:nvSpPr>
          <p:spPr bwMode="auto">
            <a:xfrm>
              <a:off x="4029087" y="1760539"/>
              <a:ext cx="25400" cy="36513"/>
            </a:xfrm>
            <a:custGeom>
              <a:avLst/>
              <a:gdLst>
                <a:gd name="T0" fmla="*/ 3 w 3"/>
                <a:gd name="T1" fmla="*/ 3 h 5"/>
                <a:gd name="T2" fmla="*/ 2 w 3"/>
                <a:gd name="T3" fmla="*/ 1 h 5"/>
                <a:gd name="T4" fmla="*/ 0 w 3"/>
                <a:gd name="T5" fmla="*/ 2 h 5"/>
                <a:gd name="T6" fmla="*/ 1 w 3"/>
                <a:gd name="T7" fmla="*/ 3 h 5"/>
                <a:gd name="T8" fmla="*/ 2 w 3"/>
                <a:gd name="T9" fmla="*/ 1 h 5"/>
                <a:gd name="T10" fmla="*/ 1 w 3"/>
                <a:gd name="T11" fmla="*/ 3 h 5"/>
                <a:gd name="T12" fmla="*/ 2 w 3"/>
                <a:gd name="T13" fmla="*/ 4 h 5"/>
                <a:gd name="T14" fmla="*/ 2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cubicBezTo>
                    <a:pt x="2" y="3"/>
                    <a:pt x="2" y="2"/>
                    <a:pt x="2" y="1"/>
                  </a:cubicBezTo>
                  <a:cubicBezTo>
                    <a:pt x="2" y="0"/>
                    <a:pt x="1" y="1"/>
                    <a:pt x="0" y="2"/>
                  </a:cubicBezTo>
                  <a:cubicBezTo>
                    <a:pt x="1" y="2"/>
                    <a:pt x="1" y="2"/>
                    <a:pt x="1" y="3"/>
                  </a:cubicBezTo>
                  <a:cubicBezTo>
                    <a:pt x="1" y="2"/>
                    <a:pt x="1" y="0"/>
                    <a:pt x="2" y="1"/>
                  </a:cubicBezTo>
                  <a:cubicBezTo>
                    <a:pt x="2" y="3"/>
                    <a:pt x="2" y="2"/>
                    <a:pt x="1" y="3"/>
                  </a:cubicBezTo>
                  <a:cubicBezTo>
                    <a:pt x="2" y="2"/>
                    <a:pt x="2" y="5"/>
                    <a:pt x="2" y="4"/>
                  </a:cubicBezTo>
                  <a:cubicBezTo>
                    <a:pt x="2" y="3"/>
                    <a:pt x="2" y="3"/>
                    <a:pt x="2" y="3"/>
                  </a:cubicBezTo>
                  <a:cubicBezTo>
                    <a:pt x="2" y="3"/>
                    <a:pt x="3"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4" name="Freeform 5849"/>
            <p:cNvSpPr/>
            <p:nvPr/>
          </p:nvSpPr>
          <p:spPr bwMode="auto">
            <a:xfrm>
              <a:off x="4029087" y="1760539"/>
              <a:ext cx="0" cy="14288"/>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5" name="Freeform 5850"/>
            <p:cNvSpPr/>
            <p:nvPr/>
          </p:nvSpPr>
          <p:spPr bwMode="auto">
            <a:xfrm>
              <a:off x="4021150" y="1731964"/>
              <a:ext cx="17463" cy="28575"/>
            </a:xfrm>
            <a:custGeom>
              <a:avLst/>
              <a:gdLst>
                <a:gd name="T0" fmla="*/ 0 w 2"/>
                <a:gd name="T1" fmla="*/ 2 h 4"/>
                <a:gd name="T2" fmla="*/ 2 w 2"/>
                <a:gd name="T3" fmla="*/ 2 h 4"/>
                <a:gd name="T4" fmla="*/ 1 w 2"/>
                <a:gd name="T5" fmla="*/ 1 h 4"/>
                <a:gd name="T6" fmla="*/ 0 w 2"/>
                <a:gd name="T7" fmla="*/ 2 h 4"/>
                <a:gd name="T8" fmla="*/ 0 w 2"/>
                <a:gd name="T9" fmla="*/ 1 h 4"/>
                <a:gd name="T10" fmla="*/ 0 w 2"/>
                <a:gd name="T11" fmla="*/ 2 h 4"/>
                <a:gd name="T12" fmla="*/ 0 w 2"/>
                <a:gd name="T13" fmla="*/ 2 h 4"/>
                <a:gd name="T14" fmla="*/ 0 w 2"/>
                <a:gd name="T15" fmla="*/ 2 h 4"/>
                <a:gd name="T16" fmla="*/ 0 w 2"/>
                <a:gd name="T17" fmla="*/ 2 h 4"/>
                <a:gd name="T18" fmla="*/ 0 w 2"/>
                <a:gd name="T19" fmla="*/ 2 h 4"/>
                <a:gd name="T20" fmla="*/ 0 w 2"/>
                <a:gd name="T21" fmla="*/ 2 h 4"/>
                <a:gd name="T22" fmla="*/ 0 w 2"/>
                <a:gd name="T23" fmla="*/ 2 h 4"/>
                <a:gd name="T24" fmla="*/ 0 w 2"/>
                <a:gd name="T25" fmla="*/ 2 h 4"/>
                <a:gd name="T26" fmla="*/ 0 w 2"/>
                <a:gd name="T27" fmla="*/ 2 h 4"/>
                <a:gd name="T28" fmla="*/ 0 w 2"/>
                <a:gd name="T29" fmla="*/ 2 h 4"/>
                <a:gd name="T30" fmla="*/ 1 w 2"/>
                <a:gd name="T31" fmla="*/ 4 h 4"/>
                <a:gd name="T32" fmla="*/ 0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2"/>
                  </a:moveTo>
                  <a:cubicBezTo>
                    <a:pt x="1" y="2"/>
                    <a:pt x="1" y="3"/>
                    <a:pt x="2" y="2"/>
                  </a:cubicBezTo>
                  <a:cubicBezTo>
                    <a:pt x="1" y="1"/>
                    <a:pt x="1" y="2"/>
                    <a:pt x="1" y="1"/>
                  </a:cubicBezTo>
                  <a:cubicBezTo>
                    <a:pt x="1" y="3"/>
                    <a:pt x="0" y="0"/>
                    <a:pt x="0" y="2"/>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0" y="2"/>
                  </a:cubicBezTo>
                  <a:cubicBezTo>
                    <a:pt x="0" y="2"/>
                    <a:pt x="0" y="2"/>
                    <a:pt x="0" y="2"/>
                  </a:cubicBezTo>
                  <a:cubicBezTo>
                    <a:pt x="0" y="2"/>
                    <a:pt x="0" y="2"/>
                    <a:pt x="0" y="2"/>
                  </a:cubicBezTo>
                  <a:cubicBezTo>
                    <a:pt x="1" y="4"/>
                    <a:pt x="1" y="4"/>
                    <a:pt x="1" y="4"/>
                  </a:cubicBezTo>
                  <a:cubicBezTo>
                    <a:pt x="1" y="3"/>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6" name="Freeform 5851"/>
            <p:cNvSpPr/>
            <p:nvPr/>
          </p:nvSpPr>
          <p:spPr bwMode="auto">
            <a:xfrm>
              <a:off x="4029087" y="16668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7" name="Freeform 5852"/>
            <p:cNvSpPr/>
            <p:nvPr/>
          </p:nvSpPr>
          <p:spPr bwMode="auto">
            <a:xfrm>
              <a:off x="4021150" y="1658939"/>
              <a:ext cx="7938" cy="22225"/>
            </a:xfrm>
            <a:custGeom>
              <a:avLst/>
              <a:gdLst>
                <a:gd name="T0" fmla="*/ 1 w 1"/>
                <a:gd name="T1" fmla="*/ 2 h 3"/>
                <a:gd name="T2" fmla="*/ 1 w 1"/>
                <a:gd name="T3" fmla="*/ 1 h 3"/>
                <a:gd name="T4" fmla="*/ 1 w 1"/>
                <a:gd name="T5" fmla="*/ 1 h 3"/>
                <a:gd name="T6" fmla="*/ 1 w 1"/>
                <a:gd name="T7" fmla="*/ 1 h 3"/>
                <a:gd name="T8" fmla="*/ 1 w 1"/>
                <a:gd name="T9" fmla="*/ 1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2"/>
                    <a:pt x="1" y="2"/>
                    <a:pt x="1" y="1"/>
                  </a:cubicBezTo>
                  <a:cubicBezTo>
                    <a:pt x="1" y="1"/>
                    <a:pt x="1" y="1"/>
                    <a:pt x="1" y="1"/>
                  </a:cubicBezTo>
                  <a:cubicBezTo>
                    <a:pt x="1" y="1"/>
                    <a:pt x="1" y="0"/>
                    <a:pt x="1" y="1"/>
                  </a:cubicBezTo>
                  <a:cubicBezTo>
                    <a:pt x="1" y="1"/>
                    <a:pt x="1" y="1"/>
                    <a:pt x="1" y="1"/>
                  </a:cubicBezTo>
                  <a:cubicBezTo>
                    <a:pt x="1" y="2"/>
                    <a:pt x="0" y="3"/>
                    <a:pt x="0" y="3"/>
                  </a:cubicBezTo>
                  <a:cubicBezTo>
                    <a:pt x="0"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8" name="Freeform 5853"/>
            <p:cNvSpPr/>
            <p:nvPr/>
          </p:nvSpPr>
          <p:spPr bwMode="auto">
            <a:xfrm>
              <a:off x="4021150" y="1709739"/>
              <a:ext cx="7938" cy="7938"/>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1"/>
                    <a:pt x="1" y="1"/>
                    <a:pt x="1"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9" name="Freeform 5854"/>
            <p:cNvSpPr/>
            <p:nvPr/>
          </p:nvSpPr>
          <p:spPr bwMode="auto">
            <a:xfrm>
              <a:off x="4029087" y="177482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0" name="Rectangle 5855"/>
            <p:cNvSpPr>
              <a:spLocks noChangeArrowheads="1"/>
            </p:cNvSpPr>
            <p:nvPr/>
          </p:nvSpPr>
          <p:spPr bwMode="auto">
            <a:xfrm>
              <a:off x="4029087" y="17891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61" name="Freeform 5856"/>
            <p:cNvSpPr/>
            <p:nvPr/>
          </p:nvSpPr>
          <p:spPr bwMode="auto">
            <a:xfrm>
              <a:off x="3971937" y="226060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2" name="Freeform 5857"/>
            <p:cNvSpPr/>
            <p:nvPr/>
          </p:nvSpPr>
          <p:spPr bwMode="auto">
            <a:xfrm>
              <a:off x="3981462" y="2282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3" name="Freeform 5858"/>
            <p:cNvSpPr/>
            <p:nvPr/>
          </p:nvSpPr>
          <p:spPr bwMode="auto">
            <a:xfrm>
              <a:off x="3948125" y="2087564"/>
              <a:ext cx="65088" cy="34925"/>
            </a:xfrm>
            <a:custGeom>
              <a:avLst/>
              <a:gdLst>
                <a:gd name="T0" fmla="*/ 4 w 8"/>
                <a:gd name="T1" fmla="*/ 0 h 5"/>
                <a:gd name="T2" fmla="*/ 4 w 8"/>
                <a:gd name="T3" fmla="*/ 0 h 5"/>
                <a:gd name="T4" fmla="*/ 0 w 8"/>
                <a:gd name="T5" fmla="*/ 4 h 5"/>
                <a:gd name="T6" fmla="*/ 7 w 8"/>
                <a:gd name="T7" fmla="*/ 3 h 5"/>
                <a:gd name="T8" fmla="*/ 8 w 8"/>
                <a:gd name="T9" fmla="*/ 2 h 5"/>
                <a:gd name="T10" fmla="*/ 8 w 8"/>
                <a:gd name="T11" fmla="*/ 2 h 5"/>
                <a:gd name="T12" fmla="*/ 6 w 8"/>
                <a:gd name="T13" fmla="*/ 2 h 5"/>
                <a:gd name="T14" fmla="*/ 1 w 8"/>
                <a:gd name="T15" fmla="*/ 5 h 5"/>
                <a:gd name="T16" fmla="*/ 4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4" y="0"/>
                  </a:moveTo>
                  <a:cubicBezTo>
                    <a:pt x="4" y="0"/>
                    <a:pt x="4" y="0"/>
                    <a:pt x="4" y="0"/>
                  </a:cubicBezTo>
                  <a:cubicBezTo>
                    <a:pt x="0" y="4"/>
                    <a:pt x="0" y="4"/>
                    <a:pt x="0" y="4"/>
                  </a:cubicBezTo>
                  <a:cubicBezTo>
                    <a:pt x="7" y="3"/>
                    <a:pt x="7" y="3"/>
                    <a:pt x="7" y="3"/>
                  </a:cubicBezTo>
                  <a:cubicBezTo>
                    <a:pt x="8" y="2"/>
                    <a:pt x="8" y="2"/>
                    <a:pt x="8" y="2"/>
                  </a:cubicBezTo>
                  <a:cubicBezTo>
                    <a:pt x="8" y="2"/>
                    <a:pt x="8" y="2"/>
                    <a:pt x="8" y="2"/>
                  </a:cubicBezTo>
                  <a:cubicBezTo>
                    <a:pt x="7" y="2"/>
                    <a:pt x="7" y="2"/>
                    <a:pt x="6" y="2"/>
                  </a:cubicBezTo>
                  <a:cubicBezTo>
                    <a:pt x="1" y="5"/>
                    <a:pt x="1" y="5"/>
                    <a:pt x="1" y="5"/>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4" name="Freeform 5859"/>
            <p:cNvSpPr/>
            <p:nvPr/>
          </p:nvSpPr>
          <p:spPr bwMode="auto">
            <a:xfrm>
              <a:off x="4005275" y="2181226"/>
              <a:ext cx="7938" cy="793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5" name="Freeform 5860"/>
            <p:cNvSpPr/>
            <p:nvPr/>
          </p:nvSpPr>
          <p:spPr bwMode="auto">
            <a:xfrm>
              <a:off x="4005275" y="2166939"/>
              <a:ext cx="7938"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6" name="Freeform 5861"/>
            <p:cNvSpPr/>
            <p:nvPr/>
          </p:nvSpPr>
          <p:spPr bwMode="auto">
            <a:xfrm>
              <a:off x="4054487" y="22891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7" name="Freeform 5862"/>
            <p:cNvSpPr/>
            <p:nvPr/>
          </p:nvSpPr>
          <p:spPr bwMode="auto">
            <a:xfrm>
              <a:off x="3997337" y="1949451"/>
              <a:ext cx="7938"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8" name="Freeform 5863"/>
            <p:cNvSpPr/>
            <p:nvPr/>
          </p:nvSpPr>
          <p:spPr bwMode="auto">
            <a:xfrm>
              <a:off x="3971937" y="2289176"/>
              <a:ext cx="952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9" name="Freeform 5864"/>
            <p:cNvSpPr/>
            <p:nvPr/>
          </p:nvSpPr>
          <p:spPr bwMode="auto">
            <a:xfrm>
              <a:off x="3997337" y="1955801"/>
              <a:ext cx="0" cy="158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0" name="Freeform 5865"/>
            <p:cNvSpPr/>
            <p:nvPr/>
          </p:nvSpPr>
          <p:spPr bwMode="auto">
            <a:xfrm>
              <a:off x="3989400" y="2471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1" name="Freeform 5866"/>
            <p:cNvSpPr/>
            <p:nvPr/>
          </p:nvSpPr>
          <p:spPr bwMode="auto">
            <a:xfrm>
              <a:off x="3989400" y="250031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2" name="Rectangle 5867"/>
            <p:cNvSpPr>
              <a:spLocks noChangeArrowheads="1"/>
            </p:cNvSpPr>
            <p:nvPr/>
          </p:nvSpPr>
          <p:spPr bwMode="auto">
            <a:xfrm>
              <a:off x="4021150" y="1847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73" name="Freeform 5868"/>
            <p:cNvSpPr/>
            <p:nvPr/>
          </p:nvSpPr>
          <p:spPr bwMode="auto">
            <a:xfrm>
              <a:off x="4038612" y="1833564"/>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4" name="Freeform 5869"/>
            <p:cNvSpPr/>
            <p:nvPr/>
          </p:nvSpPr>
          <p:spPr bwMode="auto">
            <a:xfrm>
              <a:off x="4013212" y="20066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5" name="Freeform 5870"/>
            <p:cNvSpPr/>
            <p:nvPr/>
          </p:nvSpPr>
          <p:spPr bwMode="auto">
            <a:xfrm>
              <a:off x="4021150" y="1847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6" name="Freeform 5871"/>
            <p:cNvSpPr/>
            <p:nvPr/>
          </p:nvSpPr>
          <p:spPr bwMode="auto">
            <a:xfrm>
              <a:off x="4021150" y="183991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7" name="Freeform 5872"/>
            <p:cNvSpPr/>
            <p:nvPr/>
          </p:nvSpPr>
          <p:spPr bwMode="auto">
            <a:xfrm>
              <a:off x="4021150" y="1847851"/>
              <a:ext cx="0" cy="635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8" name="Freeform 5873"/>
            <p:cNvSpPr/>
            <p:nvPr/>
          </p:nvSpPr>
          <p:spPr bwMode="auto">
            <a:xfrm>
              <a:off x="4046550" y="2319339"/>
              <a:ext cx="0" cy="635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9" name="Rectangle 5874"/>
            <p:cNvSpPr>
              <a:spLocks noChangeArrowheads="1"/>
            </p:cNvSpPr>
            <p:nvPr/>
          </p:nvSpPr>
          <p:spPr bwMode="auto">
            <a:xfrm>
              <a:off x="4078300" y="2065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80" name="Freeform 5875"/>
            <p:cNvSpPr/>
            <p:nvPr/>
          </p:nvSpPr>
          <p:spPr bwMode="auto">
            <a:xfrm>
              <a:off x="4070362" y="2065339"/>
              <a:ext cx="7938" cy="22225"/>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0"/>
                    <a:pt x="0" y="1"/>
                    <a:pt x="0" y="1"/>
                  </a:cubicBezTo>
                  <a:cubicBezTo>
                    <a:pt x="0" y="1"/>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1" name="Freeform 5876"/>
            <p:cNvSpPr>
              <a:spLocks noEditPoints="1"/>
            </p:cNvSpPr>
            <p:nvPr/>
          </p:nvSpPr>
          <p:spPr bwMode="auto">
            <a:xfrm>
              <a:off x="3940187" y="1797051"/>
              <a:ext cx="163513" cy="739775"/>
            </a:xfrm>
            <a:custGeom>
              <a:avLst/>
              <a:gdLst>
                <a:gd name="T0" fmla="*/ 4 w 20"/>
                <a:gd name="T1" fmla="*/ 64 h 102"/>
                <a:gd name="T2" fmla="*/ 5 w 20"/>
                <a:gd name="T3" fmla="*/ 67 h 102"/>
                <a:gd name="T4" fmla="*/ 9 w 20"/>
                <a:gd name="T5" fmla="*/ 63 h 102"/>
                <a:gd name="T6" fmla="*/ 13 w 20"/>
                <a:gd name="T7" fmla="*/ 58 h 102"/>
                <a:gd name="T8" fmla="*/ 18 w 20"/>
                <a:gd name="T9" fmla="*/ 49 h 102"/>
                <a:gd name="T10" fmla="*/ 10 w 20"/>
                <a:gd name="T11" fmla="*/ 53 h 102"/>
                <a:gd name="T12" fmla="*/ 8 w 20"/>
                <a:gd name="T13" fmla="*/ 52 h 102"/>
                <a:gd name="T14" fmla="*/ 7 w 20"/>
                <a:gd name="T15" fmla="*/ 55 h 102"/>
                <a:gd name="T16" fmla="*/ 10 w 20"/>
                <a:gd name="T17" fmla="*/ 48 h 102"/>
                <a:gd name="T18" fmla="*/ 16 w 20"/>
                <a:gd name="T19" fmla="*/ 41 h 102"/>
                <a:gd name="T20" fmla="*/ 17 w 20"/>
                <a:gd name="T21" fmla="*/ 36 h 102"/>
                <a:gd name="T22" fmla="*/ 12 w 20"/>
                <a:gd name="T23" fmla="*/ 36 h 102"/>
                <a:gd name="T24" fmla="*/ 7 w 20"/>
                <a:gd name="T25" fmla="*/ 41 h 102"/>
                <a:gd name="T26" fmla="*/ 10 w 20"/>
                <a:gd name="T27" fmla="*/ 38 h 102"/>
                <a:gd name="T28" fmla="*/ 12 w 20"/>
                <a:gd name="T29" fmla="*/ 33 h 102"/>
                <a:gd name="T30" fmla="*/ 15 w 20"/>
                <a:gd name="T31" fmla="*/ 27 h 102"/>
                <a:gd name="T32" fmla="*/ 11 w 20"/>
                <a:gd name="T33" fmla="*/ 29 h 102"/>
                <a:gd name="T34" fmla="*/ 11 w 20"/>
                <a:gd name="T35" fmla="*/ 23 h 102"/>
                <a:gd name="T36" fmla="*/ 10 w 20"/>
                <a:gd name="T37" fmla="*/ 13 h 102"/>
                <a:gd name="T38" fmla="*/ 12 w 20"/>
                <a:gd name="T39" fmla="*/ 9 h 102"/>
                <a:gd name="T40" fmla="*/ 12 w 20"/>
                <a:gd name="T41" fmla="*/ 0 h 102"/>
                <a:gd name="T42" fmla="*/ 10 w 20"/>
                <a:gd name="T43" fmla="*/ 7 h 102"/>
                <a:gd name="T44" fmla="*/ 9 w 20"/>
                <a:gd name="T45" fmla="*/ 11 h 102"/>
                <a:gd name="T46" fmla="*/ 7 w 20"/>
                <a:gd name="T47" fmla="*/ 27 h 102"/>
                <a:gd name="T48" fmla="*/ 16 w 20"/>
                <a:gd name="T49" fmla="*/ 30 h 102"/>
                <a:gd name="T50" fmla="*/ 6 w 20"/>
                <a:gd name="T51" fmla="*/ 38 h 102"/>
                <a:gd name="T52" fmla="*/ 3 w 20"/>
                <a:gd name="T53" fmla="*/ 45 h 102"/>
                <a:gd name="T54" fmla="*/ 11 w 20"/>
                <a:gd name="T55" fmla="*/ 40 h 102"/>
                <a:gd name="T56" fmla="*/ 14 w 20"/>
                <a:gd name="T57" fmla="*/ 37 h 102"/>
                <a:gd name="T58" fmla="*/ 5 w 20"/>
                <a:gd name="T59" fmla="*/ 51 h 102"/>
                <a:gd name="T60" fmla="*/ 7 w 20"/>
                <a:gd name="T61" fmla="*/ 57 h 102"/>
                <a:gd name="T62" fmla="*/ 16 w 20"/>
                <a:gd name="T63" fmla="*/ 51 h 102"/>
                <a:gd name="T64" fmla="*/ 13 w 20"/>
                <a:gd name="T65" fmla="*/ 54 h 102"/>
                <a:gd name="T66" fmla="*/ 2 w 20"/>
                <a:gd name="T67" fmla="*/ 64 h 102"/>
                <a:gd name="T68" fmla="*/ 7 w 20"/>
                <a:gd name="T69" fmla="*/ 65 h 102"/>
                <a:gd name="T70" fmla="*/ 15 w 20"/>
                <a:gd name="T71" fmla="*/ 61 h 102"/>
                <a:gd name="T72" fmla="*/ 2 w 20"/>
                <a:gd name="T73" fmla="*/ 77 h 102"/>
                <a:gd name="T74" fmla="*/ 3 w 20"/>
                <a:gd name="T75" fmla="*/ 77 h 102"/>
                <a:gd name="T76" fmla="*/ 13 w 20"/>
                <a:gd name="T77" fmla="*/ 68 h 102"/>
                <a:gd name="T78" fmla="*/ 10 w 20"/>
                <a:gd name="T79" fmla="*/ 72 h 102"/>
                <a:gd name="T80" fmla="*/ 7 w 20"/>
                <a:gd name="T81" fmla="*/ 77 h 102"/>
                <a:gd name="T82" fmla="*/ 11 w 20"/>
                <a:gd name="T83" fmla="*/ 84 h 102"/>
                <a:gd name="T84" fmla="*/ 6 w 20"/>
                <a:gd name="T85" fmla="*/ 89 h 102"/>
                <a:gd name="T86" fmla="*/ 5 w 20"/>
                <a:gd name="T87" fmla="*/ 95 h 102"/>
                <a:gd name="T88" fmla="*/ 6 w 20"/>
                <a:gd name="T89" fmla="*/ 97 h 102"/>
                <a:gd name="T90" fmla="*/ 5 w 20"/>
                <a:gd name="T91" fmla="*/ 101 h 102"/>
                <a:gd name="T92" fmla="*/ 15 w 20"/>
                <a:gd name="T93" fmla="*/ 92 h 102"/>
                <a:gd name="T94" fmla="*/ 10 w 20"/>
                <a:gd name="T95" fmla="*/ 92 h 102"/>
                <a:gd name="T96" fmla="*/ 7 w 20"/>
                <a:gd name="T97" fmla="*/ 92 h 102"/>
                <a:gd name="T98" fmla="*/ 14 w 20"/>
                <a:gd name="T99" fmla="*/ 82 h 102"/>
                <a:gd name="T100" fmla="*/ 8 w 20"/>
                <a:gd name="T101" fmla="*/ 82 h 102"/>
                <a:gd name="T102" fmla="*/ 7 w 20"/>
                <a:gd name="T103" fmla="*/ 80 h 102"/>
                <a:gd name="T104" fmla="*/ 13 w 20"/>
                <a:gd name="T105" fmla="*/ 73 h 102"/>
                <a:gd name="T106" fmla="*/ 16 w 20"/>
                <a:gd name="T107" fmla="*/ 70 h 102"/>
                <a:gd name="T108" fmla="*/ 10 w 20"/>
                <a:gd name="T109" fmla="*/ 69 h 102"/>
                <a:gd name="T110" fmla="*/ 5 w 20"/>
                <a:gd name="T111" fmla="*/ 74 h 102"/>
                <a:gd name="T112" fmla="*/ 5 w 20"/>
                <a:gd name="T113" fmla="*/ 76 h 102"/>
                <a:gd name="T114" fmla="*/ 7 w 20"/>
                <a:gd name="T115" fmla="*/ 74 h 102"/>
                <a:gd name="T116" fmla="*/ 10 w 20"/>
                <a:gd name="T117" fmla="*/ 71 h 102"/>
                <a:gd name="T118" fmla="*/ 17 w 20"/>
                <a:gd name="T119" fmla="*/ 59 h 102"/>
                <a:gd name="T120" fmla="*/ 16 w 20"/>
                <a:gd name="T121" fmla="*/ 59 h 102"/>
                <a:gd name="T122" fmla="*/ 6 w 20"/>
                <a:gd name="T123" fmla="*/ 54 h 102"/>
                <a:gd name="T124" fmla="*/ 10 w 20"/>
                <a:gd name="T12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02">
                  <a:moveTo>
                    <a:pt x="11" y="60"/>
                  </a:moveTo>
                  <a:cubicBezTo>
                    <a:pt x="10" y="60"/>
                    <a:pt x="10" y="60"/>
                    <a:pt x="10" y="60"/>
                  </a:cubicBezTo>
                  <a:cubicBezTo>
                    <a:pt x="11" y="59"/>
                    <a:pt x="13" y="58"/>
                    <a:pt x="11" y="59"/>
                  </a:cubicBezTo>
                  <a:cubicBezTo>
                    <a:pt x="11" y="59"/>
                    <a:pt x="6" y="61"/>
                    <a:pt x="7" y="62"/>
                  </a:cubicBezTo>
                  <a:cubicBezTo>
                    <a:pt x="6" y="63"/>
                    <a:pt x="6" y="63"/>
                    <a:pt x="6" y="63"/>
                  </a:cubicBezTo>
                  <a:cubicBezTo>
                    <a:pt x="6" y="62"/>
                    <a:pt x="6" y="62"/>
                    <a:pt x="7" y="62"/>
                  </a:cubicBezTo>
                  <a:cubicBezTo>
                    <a:pt x="5" y="63"/>
                    <a:pt x="6" y="64"/>
                    <a:pt x="4" y="64"/>
                  </a:cubicBezTo>
                  <a:cubicBezTo>
                    <a:pt x="4" y="65"/>
                    <a:pt x="3" y="65"/>
                    <a:pt x="4" y="65"/>
                  </a:cubicBezTo>
                  <a:cubicBezTo>
                    <a:pt x="3" y="66"/>
                    <a:pt x="3" y="66"/>
                    <a:pt x="3" y="66"/>
                  </a:cubicBezTo>
                  <a:cubicBezTo>
                    <a:pt x="2" y="66"/>
                    <a:pt x="2" y="65"/>
                    <a:pt x="3" y="65"/>
                  </a:cubicBezTo>
                  <a:cubicBezTo>
                    <a:pt x="2" y="65"/>
                    <a:pt x="2" y="66"/>
                    <a:pt x="2" y="66"/>
                  </a:cubicBezTo>
                  <a:cubicBezTo>
                    <a:pt x="4" y="68"/>
                    <a:pt x="4" y="68"/>
                    <a:pt x="4" y="68"/>
                  </a:cubicBezTo>
                  <a:cubicBezTo>
                    <a:pt x="4" y="68"/>
                    <a:pt x="5" y="67"/>
                    <a:pt x="5" y="67"/>
                  </a:cubicBezTo>
                  <a:cubicBezTo>
                    <a:pt x="5" y="67"/>
                    <a:pt x="5" y="67"/>
                    <a:pt x="5" y="67"/>
                  </a:cubicBezTo>
                  <a:cubicBezTo>
                    <a:pt x="5" y="67"/>
                    <a:pt x="5" y="66"/>
                    <a:pt x="5" y="66"/>
                  </a:cubicBezTo>
                  <a:cubicBezTo>
                    <a:pt x="5" y="65"/>
                    <a:pt x="5" y="66"/>
                    <a:pt x="5" y="66"/>
                  </a:cubicBezTo>
                  <a:cubicBezTo>
                    <a:pt x="5" y="66"/>
                    <a:pt x="5" y="65"/>
                    <a:pt x="5" y="65"/>
                  </a:cubicBezTo>
                  <a:cubicBezTo>
                    <a:pt x="6" y="65"/>
                    <a:pt x="6" y="65"/>
                    <a:pt x="5" y="66"/>
                  </a:cubicBezTo>
                  <a:cubicBezTo>
                    <a:pt x="7" y="66"/>
                    <a:pt x="5" y="65"/>
                    <a:pt x="7" y="64"/>
                  </a:cubicBezTo>
                  <a:cubicBezTo>
                    <a:pt x="7" y="65"/>
                    <a:pt x="7" y="65"/>
                    <a:pt x="7" y="65"/>
                  </a:cubicBezTo>
                  <a:cubicBezTo>
                    <a:pt x="8" y="65"/>
                    <a:pt x="8" y="64"/>
                    <a:pt x="9" y="63"/>
                  </a:cubicBezTo>
                  <a:cubicBezTo>
                    <a:pt x="9" y="63"/>
                    <a:pt x="7" y="64"/>
                    <a:pt x="7" y="63"/>
                  </a:cubicBezTo>
                  <a:cubicBezTo>
                    <a:pt x="8" y="63"/>
                    <a:pt x="8" y="63"/>
                    <a:pt x="9" y="62"/>
                  </a:cubicBezTo>
                  <a:cubicBezTo>
                    <a:pt x="9" y="62"/>
                    <a:pt x="9" y="62"/>
                    <a:pt x="10" y="61"/>
                  </a:cubicBezTo>
                  <a:cubicBezTo>
                    <a:pt x="10" y="61"/>
                    <a:pt x="10" y="61"/>
                    <a:pt x="10" y="61"/>
                  </a:cubicBezTo>
                  <a:cubicBezTo>
                    <a:pt x="11" y="61"/>
                    <a:pt x="11" y="61"/>
                    <a:pt x="11" y="60"/>
                  </a:cubicBezTo>
                  <a:cubicBezTo>
                    <a:pt x="12" y="59"/>
                    <a:pt x="12" y="59"/>
                    <a:pt x="13" y="59"/>
                  </a:cubicBezTo>
                  <a:cubicBezTo>
                    <a:pt x="14" y="58"/>
                    <a:pt x="11" y="60"/>
                    <a:pt x="13" y="58"/>
                  </a:cubicBezTo>
                  <a:cubicBezTo>
                    <a:pt x="14" y="57"/>
                    <a:pt x="15" y="56"/>
                    <a:pt x="16" y="55"/>
                  </a:cubicBezTo>
                  <a:cubicBezTo>
                    <a:pt x="16" y="54"/>
                    <a:pt x="16" y="55"/>
                    <a:pt x="16" y="55"/>
                  </a:cubicBezTo>
                  <a:cubicBezTo>
                    <a:pt x="16" y="54"/>
                    <a:pt x="16" y="54"/>
                    <a:pt x="16" y="54"/>
                  </a:cubicBezTo>
                  <a:cubicBezTo>
                    <a:pt x="16" y="53"/>
                    <a:pt x="16" y="53"/>
                    <a:pt x="16" y="54"/>
                  </a:cubicBezTo>
                  <a:cubicBezTo>
                    <a:pt x="17" y="53"/>
                    <a:pt x="16" y="53"/>
                    <a:pt x="17" y="52"/>
                  </a:cubicBezTo>
                  <a:cubicBezTo>
                    <a:pt x="16" y="52"/>
                    <a:pt x="17" y="51"/>
                    <a:pt x="17" y="50"/>
                  </a:cubicBezTo>
                  <a:cubicBezTo>
                    <a:pt x="18" y="49"/>
                    <a:pt x="18" y="49"/>
                    <a:pt x="18" y="49"/>
                  </a:cubicBezTo>
                  <a:cubicBezTo>
                    <a:pt x="16" y="48"/>
                    <a:pt x="16" y="48"/>
                    <a:pt x="16" y="48"/>
                  </a:cubicBezTo>
                  <a:cubicBezTo>
                    <a:pt x="16" y="48"/>
                    <a:pt x="14" y="48"/>
                    <a:pt x="14" y="48"/>
                  </a:cubicBezTo>
                  <a:cubicBezTo>
                    <a:pt x="13" y="48"/>
                    <a:pt x="14" y="48"/>
                    <a:pt x="14" y="48"/>
                  </a:cubicBezTo>
                  <a:cubicBezTo>
                    <a:pt x="11" y="49"/>
                    <a:pt x="12" y="49"/>
                    <a:pt x="11" y="50"/>
                  </a:cubicBezTo>
                  <a:cubicBezTo>
                    <a:pt x="9" y="51"/>
                    <a:pt x="9" y="51"/>
                    <a:pt x="9" y="51"/>
                  </a:cubicBezTo>
                  <a:cubicBezTo>
                    <a:pt x="10" y="51"/>
                    <a:pt x="9" y="52"/>
                    <a:pt x="9" y="53"/>
                  </a:cubicBezTo>
                  <a:cubicBezTo>
                    <a:pt x="9" y="53"/>
                    <a:pt x="10" y="53"/>
                    <a:pt x="10" y="53"/>
                  </a:cubicBezTo>
                  <a:cubicBezTo>
                    <a:pt x="8" y="54"/>
                    <a:pt x="8" y="54"/>
                    <a:pt x="8" y="54"/>
                  </a:cubicBezTo>
                  <a:cubicBezTo>
                    <a:pt x="8" y="54"/>
                    <a:pt x="8" y="54"/>
                    <a:pt x="8" y="54"/>
                  </a:cubicBezTo>
                  <a:cubicBezTo>
                    <a:pt x="8" y="54"/>
                    <a:pt x="8" y="54"/>
                    <a:pt x="8" y="54"/>
                  </a:cubicBezTo>
                  <a:cubicBezTo>
                    <a:pt x="7" y="54"/>
                    <a:pt x="8" y="54"/>
                    <a:pt x="8" y="53"/>
                  </a:cubicBezTo>
                  <a:cubicBezTo>
                    <a:pt x="8" y="53"/>
                    <a:pt x="8" y="53"/>
                    <a:pt x="9" y="53"/>
                  </a:cubicBezTo>
                  <a:cubicBezTo>
                    <a:pt x="9" y="52"/>
                    <a:pt x="9" y="52"/>
                    <a:pt x="9" y="52"/>
                  </a:cubicBezTo>
                  <a:cubicBezTo>
                    <a:pt x="9" y="52"/>
                    <a:pt x="8" y="52"/>
                    <a:pt x="8" y="52"/>
                  </a:cubicBezTo>
                  <a:cubicBezTo>
                    <a:pt x="8" y="52"/>
                    <a:pt x="8" y="52"/>
                    <a:pt x="8" y="52"/>
                  </a:cubicBezTo>
                  <a:cubicBezTo>
                    <a:pt x="8" y="52"/>
                    <a:pt x="8" y="52"/>
                    <a:pt x="8" y="53"/>
                  </a:cubicBezTo>
                  <a:cubicBezTo>
                    <a:pt x="7" y="52"/>
                    <a:pt x="7" y="52"/>
                    <a:pt x="7" y="52"/>
                  </a:cubicBezTo>
                  <a:cubicBezTo>
                    <a:pt x="7" y="53"/>
                    <a:pt x="7" y="53"/>
                    <a:pt x="7" y="53"/>
                  </a:cubicBezTo>
                  <a:cubicBezTo>
                    <a:pt x="7" y="53"/>
                    <a:pt x="5" y="53"/>
                    <a:pt x="5" y="53"/>
                  </a:cubicBezTo>
                  <a:cubicBezTo>
                    <a:pt x="5" y="54"/>
                    <a:pt x="5" y="54"/>
                    <a:pt x="5" y="54"/>
                  </a:cubicBezTo>
                  <a:cubicBezTo>
                    <a:pt x="7" y="55"/>
                    <a:pt x="7" y="55"/>
                    <a:pt x="7" y="55"/>
                  </a:cubicBezTo>
                  <a:cubicBezTo>
                    <a:pt x="6" y="54"/>
                    <a:pt x="6" y="52"/>
                    <a:pt x="8" y="50"/>
                  </a:cubicBezTo>
                  <a:cubicBezTo>
                    <a:pt x="8" y="51"/>
                    <a:pt x="8" y="51"/>
                    <a:pt x="8" y="51"/>
                  </a:cubicBezTo>
                  <a:cubicBezTo>
                    <a:pt x="8" y="52"/>
                    <a:pt x="7" y="53"/>
                    <a:pt x="7" y="54"/>
                  </a:cubicBezTo>
                  <a:cubicBezTo>
                    <a:pt x="7" y="54"/>
                    <a:pt x="7" y="54"/>
                    <a:pt x="7" y="54"/>
                  </a:cubicBezTo>
                  <a:cubicBezTo>
                    <a:pt x="7" y="54"/>
                    <a:pt x="8" y="52"/>
                    <a:pt x="8" y="52"/>
                  </a:cubicBezTo>
                  <a:cubicBezTo>
                    <a:pt x="8" y="52"/>
                    <a:pt x="9" y="51"/>
                    <a:pt x="9" y="51"/>
                  </a:cubicBezTo>
                  <a:cubicBezTo>
                    <a:pt x="8" y="51"/>
                    <a:pt x="10" y="49"/>
                    <a:pt x="10" y="48"/>
                  </a:cubicBezTo>
                  <a:cubicBezTo>
                    <a:pt x="11" y="48"/>
                    <a:pt x="11" y="49"/>
                    <a:pt x="10" y="50"/>
                  </a:cubicBezTo>
                  <a:cubicBezTo>
                    <a:pt x="11" y="49"/>
                    <a:pt x="10" y="48"/>
                    <a:pt x="11" y="47"/>
                  </a:cubicBezTo>
                  <a:cubicBezTo>
                    <a:pt x="11" y="47"/>
                    <a:pt x="11" y="47"/>
                    <a:pt x="11" y="47"/>
                  </a:cubicBezTo>
                  <a:cubicBezTo>
                    <a:pt x="11" y="47"/>
                    <a:pt x="13" y="45"/>
                    <a:pt x="13" y="46"/>
                  </a:cubicBezTo>
                  <a:cubicBezTo>
                    <a:pt x="12" y="46"/>
                    <a:pt x="12" y="46"/>
                    <a:pt x="12" y="46"/>
                  </a:cubicBezTo>
                  <a:cubicBezTo>
                    <a:pt x="14" y="45"/>
                    <a:pt x="16" y="41"/>
                    <a:pt x="16" y="40"/>
                  </a:cubicBezTo>
                  <a:cubicBezTo>
                    <a:pt x="16" y="40"/>
                    <a:pt x="16" y="41"/>
                    <a:pt x="16" y="41"/>
                  </a:cubicBezTo>
                  <a:cubicBezTo>
                    <a:pt x="16" y="40"/>
                    <a:pt x="16" y="38"/>
                    <a:pt x="16" y="37"/>
                  </a:cubicBezTo>
                  <a:cubicBezTo>
                    <a:pt x="16" y="37"/>
                    <a:pt x="15" y="37"/>
                    <a:pt x="15" y="37"/>
                  </a:cubicBezTo>
                  <a:cubicBezTo>
                    <a:pt x="15" y="37"/>
                    <a:pt x="16" y="36"/>
                    <a:pt x="16" y="36"/>
                  </a:cubicBezTo>
                  <a:cubicBezTo>
                    <a:pt x="17" y="36"/>
                    <a:pt x="17" y="36"/>
                    <a:pt x="17" y="37"/>
                  </a:cubicBezTo>
                  <a:cubicBezTo>
                    <a:pt x="17" y="37"/>
                    <a:pt x="17" y="37"/>
                    <a:pt x="17" y="37"/>
                  </a:cubicBezTo>
                  <a:cubicBezTo>
                    <a:pt x="17" y="37"/>
                    <a:pt x="17" y="37"/>
                    <a:pt x="17" y="37"/>
                  </a:cubicBezTo>
                  <a:cubicBezTo>
                    <a:pt x="17" y="37"/>
                    <a:pt x="17" y="37"/>
                    <a:pt x="17" y="36"/>
                  </a:cubicBezTo>
                  <a:cubicBezTo>
                    <a:pt x="17" y="36"/>
                    <a:pt x="17" y="35"/>
                    <a:pt x="17" y="35"/>
                  </a:cubicBezTo>
                  <a:cubicBezTo>
                    <a:pt x="16" y="34"/>
                    <a:pt x="16" y="34"/>
                    <a:pt x="15" y="34"/>
                  </a:cubicBezTo>
                  <a:cubicBezTo>
                    <a:pt x="15" y="34"/>
                    <a:pt x="16" y="35"/>
                    <a:pt x="16" y="35"/>
                  </a:cubicBezTo>
                  <a:cubicBezTo>
                    <a:pt x="16" y="35"/>
                    <a:pt x="16" y="35"/>
                    <a:pt x="16" y="35"/>
                  </a:cubicBezTo>
                  <a:cubicBezTo>
                    <a:pt x="15" y="34"/>
                    <a:pt x="14" y="35"/>
                    <a:pt x="14" y="35"/>
                  </a:cubicBezTo>
                  <a:cubicBezTo>
                    <a:pt x="13" y="35"/>
                    <a:pt x="13" y="35"/>
                    <a:pt x="12" y="35"/>
                  </a:cubicBezTo>
                  <a:cubicBezTo>
                    <a:pt x="13" y="35"/>
                    <a:pt x="13" y="36"/>
                    <a:pt x="12" y="36"/>
                  </a:cubicBezTo>
                  <a:cubicBezTo>
                    <a:pt x="12" y="36"/>
                    <a:pt x="11" y="35"/>
                    <a:pt x="12" y="35"/>
                  </a:cubicBezTo>
                  <a:cubicBezTo>
                    <a:pt x="11" y="35"/>
                    <a:pt x="10" y="37"/>
                    <a:pt x="10" y="37"/>
                  </a:cubicBezTo>
                  <a:cubicBezTo>
                    <a:pt x="11" y="37"/>
                    <a:pt x="10" y="36"/>
                    <a:pt x="9" y="37"/>
                  </a:cubicBezTo>
                  <a:cubicBezTo>
                    <a:pt x="10" y="37"/>
                    <a:pt x="8" y="38"/>
                    <a:pt x="8" y="38"/>
                  </a:cubicBezTo>
                  <a:cubicBezTo>
                    <a:pt x="8" y="38"/>
                    <a:pt x="8" y="38"/>
                    <a:pt x="8" y="38"/>
                  </a:cubicBezTo>
                  <a:cubicBezTo>
                    <a:pt x="7" y="39"/>
                    <a:pt x="7" y="39"/>
                    <a:pt x="6" y="40"/>
                  </a:cubicBezTo>
                  <a:cubicBezTo>
                    <a:pt x="7" y="41"/>
                    <a:pt x="7" y="41"/>
                    <a:pt x="7" y="41"/>
                  </a:cubicBezTo>
                  <a:cubicBezTo>
                    <a:pt x="7" y="40"/>
                    <a:pt x="7" y="40"/>
                    <a:pt x="7" y="40"/>
                  </a:cubicBezTo>
                  <a:cubicBezTo>
                    <a:pt x="7" y="40"/>
                    <a:pt x="8" y="41"/>
                    <a:pt x="9" y="40"/>
                  </a:cubicBezTo>
                  <a:cubicBezTo>
                    <a:pt x="8" y="39"/>
                    <a:pt x="8" y="37"/>
                    <a:pt x="9" y="35"/>
                  </a:cubicBezTo>
                  <a:cubicBezTo>
                    <a:pt x="9" y="35"/>
                    <a:pt x="9" y="35"/>
                    <a:pt x="9" y="35"/>
                  </a:cubicBezTo>
                  <a:cubicBezTo>
                    <a:pt x="10" y="33"/>
                    <a:pt x="10" y="33"/>
                    <a:pt x="10" y="33"/>
                  </a:cubicBezTo>
                  <a:cubicBezTo>
                    <a:pt x="10" y="35"/>
                    <a:pt x="9" y="38"/>
                    <a:pt x="9" y="39"/>
                  </a:cubicBezTo>
                  <a:cubicBezTo>
                    <a:pt x="10" y="38"/>
                    <a:pt x="9" y="39"/>
                    <a:pt x="10" y="38"/>
                  </a:cubicBezTo>
                  <a:cubicBezTo>
                    <a:pt x="11" y="38"/>
                    <a:pt x="10" y="39"/>
                    <a:pt x="10" y="39"/>
                  </a:cubicBezTo>
                  <a:cubicBezTo>
                    <a:pt x="10" y="39"/>
                    <a:pt x="10" y="38"/>
                    <a:pt x="11" y="38"/>
                  </a:cubicBezTo>
                  <a:cubicBezTo>
                    <a:pt x="11" y="37"/>
                    <a:pt x="12" y="37"/>
                    <a:pt x="12" y="37"/>
                  </a:cubicBezTo>
                  <a:cubicBezTo>
                    <a:pt x="11" y="37"/>
                    <a:pt x="13" y="35"/>
                    <a:pt x="12" y="34"/>
                  </a:cubicBezTo>
                  <a:cubicBezTo>
                    <a:pt x="12" y="34"/>
                    <a:pt x="12" y="35"/>
                    <a:pt x="11" y="36"/>
                  </a:cubicBezTo>
                  <a:cubicBezTo>
                    <a:pt x="11" y="37"/>
                    <a:pt x="11" y="37"/>
                    <a:pt x="11" y="37"/>
                  </a:cubicBezTo>
                  <a:cubicBezTo>
                    <a:pt x="10" y="37"/>
                    <a:pt x="10" y="35"/>
                    <a:pt x="12" y="33"/>
                  </a:cubicBezTo>
                  <a:cubicBezTo>
                    <a:pt x="12" y="33"/>
                    <a:pt x="12" y="34"/>
                    <a:pt x="13" y="34"/>
                  </a:cubicBezTo>
                  <a:cubicBezTo>
                    <a:pt x="13" y="34"/>
                    <a:pt x="14" y="33"/>
                    <a:pt x="14" y="33"/>
                  </a:cubicBezTo>
                  <a:cubicBezTo>
                    <a:pt x="13" y="33"/>
                    <a:pt x="13" y="33"/>
                    <a:pt x="13" y="33"/>
                  </a:cubicBezTo>
                  <a:cubicBezTo>
                    <a:pt x="14" y="33"/>
                    <a:pt x="14" y="32"/>
                    <a:pt x="15" y="31"/>
                  </a:cubicBezTo>
                  <a:cubicBezTo>
                    <a:pt x="16" y="30"/>
                    <a:pt x="17" y="30"/>
                    <a:pt x="17" y="30"/>
                  </a:cubicBezTo>
                  <a:cubicBezTo>
                    <a:pt x="16" y="30"/>
                    <a:pt x="14" y="29"/>
                    <a:pt x="14" y="28"/>
                  </a:cubicBezTo>
                  <a:cubicBezTo>
                    <a:pt x="14" y="28"/>
                    <a:pt x="15" y="28"/>
                    <a:pt x="15" y="27"/>
                  </a:cubicBezTo>
                  <a:cubicBezTo>
                    <a:pt x="16" y="28"/>
                    <a:pt x="16" y="28"/>
                    <a:pt x="16" y="28"/>
                  </a:cubicBezTo>
                  <a:cubicBezTo>
                    <a:pt x="15" y="28"/>
                    <a:pt x="15" y="28"/>
                    <a:pt x="15" y="28"/>
                  </a:cubicBezTo>
                  <a:cubicBezTo>
                    <a:pt x="14" y="29"/>
                    <a:pt x="15" y="27"/>
                    <a:pt x="14" y="27"/>
                  </a:cubicBezTo>
                  <a:cubicBezTo>
                    <a:pt x="14" y="27"/>
                    <a:pt x="14" y="27"/>
                    <a:pt x="14" y="28"/>
                  </a:cubicBezTo>
                  <a:cubicBezTo>
                    <a:pt x="13" y="28"/>
                    <a:pt x="14" y="27"/>
                    <a:pt x="13" y="28"/>
                  </a:cubicBezTo>
                  <a:cubicBezTo>
                    <a:pt x="13" y="28"/>
                    <a:pt x="11" y="29"/>
                    <a:pt x="13" y="28"/>
                  </a:cubicBezTo>
                  <a:cubicBezTo>
                    <a:pt x="12" y="29"/>
                    <a:pt x="12" y="29"/>
                    <a:pt x="11" y="29"/>
                  </a:cubicBezTo>
                  <a:cubicBezTo>
                    <a:pt x="11" y="29"/>
                    <a:pt x="11" y="30"/>
                    <a:pt x="11" y="30"/>
                  </a:cubicBezTo>
                  <a:cubicBezTo>
                    <a:pt x="10" y="30"/>
                    <a:pt x="9" y="30"/>
                    <a:pt x="9" y="30"/>
                  </a:cubicBezTo>
                  <a:cubicBezTo>
                    <a:pt x="9" y="30"/>
                    <a:pt x="9" y="29"/>
                    <a:pt x="9" y="29"/>
                  </a:cubicBezTo>
                  <a:cubicBezTo>
                    <a:pt x="8" y="27"/>
                    <a:pt x="9" y="26"/>
                    <a:pt x="9" y="24"/>
                  </a:cubicBezTo>
                  <a:cubicBezTo>
                    <a:pt x="9" y="24"/>
                    <a:pt x="10" y="23"/>
                    <a:pt x="10" y="23"/>
                  </a:cubicBezTo>
                  <a:cubicBezTo>
                    <a:pt x="10" y="23"/>
                    <a:pt x="10" y="23"/>
                    <a:pt x="10" y="22"/>
                  </a:cubicBezTo>
                  <a:cubicBezTo>
                    <a:pt x="11" y="21"/>
                    <a:pt x="10" y="24"/>
                    <a:pt x="11" y="23"/>
                  </a:cubicBezTo>
                  <a:cubicBezTo>
                    <a:pt x="10" y="23"/>
                    <a:pt x="11" y="21"/>
                    <a:pt x="11" y="20"/>
                  </a:cubicBezTo>
                  <a:cubicBezTo>
                    <a:pt x="10" y="20"/>
                    <a:pt x="10" y="22"/>
                    <a:pt x="10" y="23"/>
                  </a:cubicBezTo>
                  <a:cubicBezTo>
                    <a:pt x="9" y="23"/>
                    <a:pt x="9" y="21"/>
                    <a:pt x="9" y="19"/>
                  </a:cubicBezTo>
                  <a:cubicBezTo>
                    <a:pt x="10" y="18"/>
                    <a:pt x="10" y="19"/>
                    <a:pt x="10" y="18"/>
                  </a:cubicBezTo>
                  <a:cubicBezTo>
                    <a:pt x="10" y="17"/>
                    <a:pt x="10" y="17"/>
                    <a:pt x="10" y="17"/>
                  </a:cubicBezTo>
                  <a:cubicBezTo>
                    <a:pt x="10" y="16"/>
                    <a:pt x="10" y="16"/>
                    <a:pt x="10" y="15"/>
                  </a:cubicBezTo>
                  <a:cubicBezTo>
                    <a:pt x="10" y="15"/>
                    <a:pt x="9" y="14"/>
                    <a:pt x="10" y="13"/>
                  </a:cubicBezTo>
                  <a:cubicBezTo>
                    <a:pt x="11" y="12"/>
                    <a:pt x="11" y="13"/>
                    <a:pt x="11" y="13"/>
                  </a:cubicBezTo>
                  <a:cubicBezTo>
                    <a:pt x="11" y="14"/>
                    <a:pt x="10" y="15"/>
                    <a:pt x="10" y="16"/>
                  </a:cubicBezTo>
                  <a:cubicBezTo>
                    <a:pt x="11" y="15"/>
                    <a:pt x="11" y="15"/>
                    <a:pt x="11" y="15"/>
                  </a:cubicBezTo>
                  <a:cubicBezTo>
                    <a:pt x="11" y="15"/>
                    <a:pt x="11" y="16"/>
                    <a:pt x="11" y="16"/>
                  </a:cubicBezTo>
                  <a:cubicBezTo>
                    <a:pt x="11" y="16"/>
                    <a:pt x="12" y="11"/>
                    <a:pt x="12" y="9"/>
                  </a:cubicBezTo>
                  <a:cubicBezTo>
                    <a:pt x="12" y="8"/>
                    <a:pt x="12" y="8"/>
                    <a:pt x="12" y="8"/>
                  </a:cubicBezTo>
                  <a:cubicBezTo>
                    <a:pt x="12" y="9"/>
                    <a:pt x="12" y="9"/>
                    <a:pt x="12" y="9"/>
                  </a:cubicBezTo>
                  <a:cubicBezTo>
                    <a:pt x="12" y="9"/>
                    <a:pt x="12" y="7"/>
                    <a:pt x="11" y="8"/>
                  </a:cubicBezTo>
                  <a:cubicBezTo>
                    <a:pt x="11" y="7"/>
                    <a:pt x="11" y="6"/>
                    <a:pt x="12" y="4"/>
                  </a:cubicBezTo>
                  <a:cubicBezTo>
                    <a:pt x="12" y="4"/>
                    <a:pt x="12" y="4"/>
                    <a:pt x="12" y="4"/>
                  </a:cubicBezTo>
                  <a:cubicBezTo>
                    <a:pt x="12" y="4"/>
                    <a:pt x="12" y="5"/>
                    <a:pt x="12" y="5"/>
                  </a:cubicBezTo>
                  <a:cubicBezTo>
                    <a:pt x="12" y="5"/>
                    <a:pt x="13" y="3"/>
                    <a:pt x="12" y="3"/>
                  </a:cubicBezTo>
                  <a:cubicBezTo>
                    <a:pt x="12" y="4"/>
                    <a:pt x="12" y="4"/>
                    <a:pt x="12" y="4"/>
                  </a:cubicBezTo>
                  <a:cubicBezTo>
                    <a:pt x="12" y="2"/>
                    <a:pt x="11" y="1"/>
                    <a:pt x="12" y="0"/>
                  </a:cubicBezTo>
                  <a:cubicBezTo>
                    <a:pt x="11" y="0"/>
                    <a:pt x="12" y="0"/>
                    <a:pt x="11" y="1"/>
                  </a:cubicBezTo>
                  <a:cubicBezTo>
                    <a:pt x="12" y="0"/>
                    <a:pt x="11" y="4"/>
                    <a:pt x="11" y="3"/>
                  </a:cubicBezTo>
                  <a:cubicBezTo>
                    <a:pt x="11" y="4"/>
                    <a:pt x="11" y="5"/>
                    <a:pt x="10" y="6"/>
                  </a:cubicBezTo>
                  <a:cubicBezTo>
                    <a:pt x="10" y="6"/>
                    <a:pt x="11" y="5"/>
                    <a:pt x="10" y="6"/>
                  </a:cubicBezTo>
                  <a:cubicBezTo>
                    <a:pt x="10" y="7"/>
                    <a:pt x="10" y="7"/>
                    <a:pt x="10" y="7"/>
                  </a:cubicBezTo>
                  <a:cubicBezTo>
                    <a:pt x="10" y="7"/>
                    <a:pt x="10" y="7"/>
                    <a:pt x="10" y="7"/>
                  </a:cubicBezTo>
                  <a:cubicBezTo>
                    <a:pt x="10" y="7"/>
                    <a:pt x="10" y="7"/>
                    <a:pt x="10" y="7"/>
                  </a:cubicBezTo>
                  <a:cubicBezTo>
                    <a:pt x="10" y="7"/>
                    <a:pt x="10" y="7"/>
                    <a:pt x="10" y="7"/>
                  </a:cubicBezTo>
                  <a:cubicBezTo>
                    <a:pt x="11" y="6"/>
                    <a:pt x="11" y="6"/>
                    <a:pt x="11" y="6"/>
                  </a:cubicBezTo>
                  <a:cubicBezTo>
                    <a:pt x="11" y="7"/>
                    <a:pt x="11" y="9"/>
                    <a:pt x="11" y="9"/>
                  </a:cubicBezTo>
                  <a:cubicBezTo>
                    <a:pt x="11" y="10"/>
                    <a:pt x="11" y="9"/>
                    <a:pt x="10" y="9"/>
                  </a:cubicBezTo>
                  <a:cubicBezTo>
                    <a:pt x="10" y="10"/>
                    <a:pt x="10" y="10"/>
                    <a:pt x="10" y="10"/>
                  </a:cubicBezTo>
                  <a:cubicBezTo>
                    <a:pt x="10" y="10"/>
                    <a:pt x="10" y="12"/>
                    <a:pt x="10" y="10"/>
                  </a:cubicBezTo>
                  <a:cubicBezTo>
                    <a:pt x="9" y="11"/>
                    <a:pt x="9" y="11"/>
                    <a:pt x="9" y="11"/>
                  </a:cubicBezTo>
                  <a:cubicBezTo>
                    <a:pt x="9" y="12"/>
                    <a:pt x="9" y="13"/>
                    <a:pt x="9" y="14"/>
                  </a:cubicBezTo>
                  <a:cubicBezTo>
                    <a:pt x="9" y="15"/>
                    <a:pt x="9" y="16"/>
                    <a:pt x="9" y="15"/>
                  </a:cubicBezTo>
                  <a:cubicBezTo>
                    <a:pt x="9" y="15"/>
                    <a:pt x="9" y="16"/>
                    <a:pt x="9" y="17"/>
                  </a:cubicBezTo>
                  <a:cubicBezTo>
                    <a:pt x="9" y="17"/>
                    <a:pt x="9" y="17"/>
                    <a:pt x="9" y="17"/>
                  </a:cubicBezTo>
                  <a:cubicBezTo>
                    <a:pt x="9" y="17"/>
                    <a:pt x="9" y="17"/>
                    <a:pt x="9" y="17"/>
                  </a:cubicBezTo>
                  <a:cubicBezTo>
                    <a:pt x="8" y="19"/>
                    <a:pt x="8" y="22"/>
                    <a:pt x="7" y="24"/>
                  </a:cubicBezTo>
                  <a:cubicBezTo>
                    <a:pt x="7" y="25"/>
                    <a:pt x="7" y="26"/>
                    <a:pt x="7" y="27"/>
                  </a:cubicBezTo>
                  <a:cubicBezTo>
                    <a:pt x="6" y="27"/>
                    <a:pt x="6" y="27"/>
                    <a:pt x="6" y="27"/>
                  </a:cubicBezTo>
                  <a:cubicBezTo>
                    <a:pt x="6" y="28"/>
                    <a:pt x="6" y="29"/>
                    <a:pt x="7" y="30"/>
                  </a:cubicBezTo>
                  <a:cubicBezTo>
                    <a:pt x="7" y="31"/>
                    <a:pt x="8" y="32"/>
                    <a:pt x="9" y="32"/>
                  </a:cubicBezTo>
                  <a:cubicBezTo>
                    <a:pt x="9" y="33"/>
                    <a:pt x="10" y="33"/>
                    <a:pt x="11" y="33"/>
                  </a:cubicBezTo>
                  <a:cubicBezTo>
                    <a:pt x="12" y="33"/>
                    <a:pt x="13" y="32"/>
                    <a:pt x="14" y="32"/>
                  </a:cubicBezTo>
                  <a:cubicBezTo>
                    <a:pt x="15" y="31"/>
                    <a:pt x="16" y="30"/>
                    <a:pt x="16" y="30"/>
                  </a:cubicBezTo>
                  <a:cubicBezTo>
                    <a:pt x="16" y="30"/>
                    <a:pt x="16" y="30"/>
                    <a:pt x="16" y="30"/>
                  </a:cubicBezTo>
                  <a:cubicBezTo>
                    <a:pt x="17" y="29"/>
                    <a:pt x="17" y="29"/>
                    <a:pt x="17" y="29"/>
                  </a:cubicBezTo>
                  <a:cubicBezTo>
                    <a:pt x="14" y="26"/>
                    <a:pt x="14" y="26"/>
                    <a:pt x="14" y="26"/>
                  </a:cubicBezTo>
                  <a:cubicBezTo>
                    <a:pt x="14" y="27"/>
                    <a:pt x="13" y="28"/>
                    <a:pt x="13" y="29"/>
                  </a:cubicBezTo>
                  <a:cubicBezTo>
                    <a:pt x="13" y="29"/>
                    <a:pt x="13" y="29"/>
                    <a:pt x="13" y="29"/>
                  </a:cubicBezTo>
                  <a:cubicBezTo>
                    <a:pt x="12" y="30"/>
                    <a:pt x="11" y="31"/>
                    <a:pt x="10" y="33"/>
                  </a:cubicBezTo>
                  <a:cubicBezTo>
                    <a:pt x="10" y="32"/>
                    <a:pt x="10" y="32"/>
                    <a:pt x="10" y="32"/>
                  </a:cubicBezTo>
                  <a:cubicBezTo>
                    <a:pt x="8" y="33"/>
                    <a:pt x="8" y="36"/>
                    <a:pt x="6" y="38"/>
                  </a:cubicBezTo>
                  <a:cubicBezTo>
                    <a:pt x="6" y="38"/>
                    <a:pt x="6" y="39"/>
                    <a:pt x="5" y="39"/>
                  </a:cubicBezTo>
                  <a:cubicBezTo>
                    <a:pt x="5" y="39"/>
                    <a:pt x="5" y="39"/>
                    <a:pt x="5" y="39"/>
                  </a:cubicBezTo>
                  <a:cubicBezTo>
                    <a:pt x="5" y="39"/>
                    <a:pt x="5" y="39"/>
                    <a:pt x="5" y="39"/>
                  </a:cubicBezTo>
                  <a:cubicBezTo>
                    <a:pt x="5" y="39"/>
                    <a:pt x="5" y="39"/>
                    <a:pt x="5" y="40"/>
                  </a:cubicBezTo>
                  <a:cubicBezTo>
                    <a:pt x="5" y="39"/>
                    <a:pt x="5" y="39"/>
                    <a:pt x="5" y="39"/>
                  </a:cubicBezTo>
                  <a:cubicBezTo>
                    <a:pt x="5" y="39"/>
                    <a:pt x="5" y="40"/>
                    <a:pt x="5" y="40"/>
                  </a:cubicBezTo>
                  <a:cubicBezTo>
                    <a:pt x="3" y="45"/>
                    <a:pt x="3" y="45"/>
                    <a:pt x="3" y="45"/>
                  </a:cubicBezTo>
                  <a:cubicBezTo>
                    <a:pt x="7" y="42"/>
                    <a:pt x="7" y="42"/>
                    <a:pt x="7" y="42"/>
                  </a:cubicBezTo>
                  <a:cubicBezTo>
                    <a:pt x="8" y="42"/>
                    <a:pt x="8" y="42"/>
                    <a:pt x="8" y="42"/>
                  </a:cubicBezTo>
                  <a:cubicBezTo>
                    <a:pt x="9" y="42"/>
                    <a:pt x="9" y="42"/>
                    <a:pt x="9" y="42"/>
                  </a:cubicBezTo>
                  <a:cubicBezTo>
                    <a:pt x="9" y="42"/>
                    <a:pt x="9" y="42"/>
                    <a:pt x="9" y="42"/>
                  </a:cubicBezTo>
                  <a:cubicBezTo>
                    <a:pt x="9" y="41"/>
                    <a:pt x="9" y="41"/>
                    <a:pt x="9" y="41"/>
                  </a:cubicBezTo>
                  <a:cubicBezTo>
                    <a:pt x="9" y="41"/>
                    <a:pt x="9" y="41"/>
                    <a:pt x="9" y="41"/>
                  </a:cubicBezTo>
                  <a:cubicBezTo>
                    <a:pt x="10" y="41"/>
                    <a:pt x="10" y="39"/>
                    <a:pt x="11" y="40"/>
                  </a:cubicBezTo>
                  <a:cubicBezTo>
                    <a:pt x="11" y="39"/>
                    <a:pt x="13" y="38"/>
                    <a:pt x="13" y="37"/>
                  </a:cubicBezTo>
                  <a:cubicBezTo>
                    <a:pt x="13" y="37"/>
                    <a:pt x="13" y="37"/>
                    <a:pt x="13" y="37"/>
                  </a:cubicBezTo>
                  <a:cubicBezTo>
                    <a:pt x="14" y="37"/>
                    <a:pt x="14" y="37"/>
                    <a:pt x="14" y="37"/>
                  </a:cubicBezTo>
                  <a:cubicBezTo>
                    <a:pt x="15" y="37"/>
                    <a:pt x="15" y="37"/>
                    <a:pt x="15" y="37"/>
                  </a:cubicBezTo>
                  <a:cubicBezTo>
                    <a:pt x="15" y="37"/>
                    <a:pt x="15" y="36"/>
                    <a:pt x="15" y="37"/>
                  </a:cubicBezTo>
                  <a:cubicBezTo>
                    <a:pt x="15" y="37"/>
                    <a:pt x="15" y="37"/>
                    <a:pt x="15" y="37"/>
                  </a:cubicBezTo>
                  <a:cubicBezTo>
                    <a:pt x="15" y="37"/>
                    <a:pt x="15" y="37"/>
                    <a:pt x="14" y="37"/>
                  </a:cubicBezTo>
                  <a:cubicBezTo>
                    <a:pt x="14" y="37"/>
                    <a:pt x="14" y="37"/>
                    <a:pt x="14" y="37"/>
                  </a:cubicBezTo>
                  <a:cubicBezTo>
                    <a:pt x="15" y="38"/>
                    <a:pt x="14" y="38"/>
                    <a:pt x="14" y="40"/>
                  </a:cubicBezTo>
                  <a:cubicBezTo>
                    <a:pt x="14" y="39"/>
                    <a:pt x="14" y="39"/>
                    <a:pt x="14" y="39"/>
                  </a:cubicBezTo>
                  <a:cubicBezTo>
                    <a:pt x="14" y="40"/>
                    <a:pt x="14" y="41"/>
                    <a:pt x="13" y="41"/>
                  </a:cubicBezTo>
                  <a:cubicBezTo>
                    <a:pt x="13" y="42"/>
                    <a:pt x="11" y="43"/>
                    <a:pt x="10" y="45"/>
                  </a:cubicBezTo>
                  <a:cubicBezTo>
                    <a:pt x="9" y="46"/>
                    <a:pt x="8" y="48"/>
                    <a:pt x="6" y="49"/>
                  </a:cubicBezTo>
                  <a:cubicBezTo>
                    <a:pt x="7" y="49"/>
                    <a:pt x="5" y="51"/>
                    <a:pt x="5" y="51"/>
                  </a:cubicBezTo>
                  <a:cubicBezTo>
                    <a:pt x="5" y="51"/>
                    <a:pt x="5" y="52"/>
                    <a:pt x="5" y="51"/>
                  </a:cubicBezTo>
                  <a:cubicBezTo>
                    <a:pt x="4" y="53"/>
                    <a:pt x="3" y="54"/>
                    <a:pt x="3" y="55"/>
                  </a:cubicBezTo>
                  <a:cubicBezTo>
                    <a:pt x="4" y="58"/>
                    <a:pt x="4" y="58"/>
                    <a:pt x="4" y="58"/>
                  </a:cubicBezTo>
                  <a:cubicBezTo>
                    <a:pt x="6" y="57"/>
                    <a:pt x="6" y="57"/>
                    <a:pt x="6" y="57"/>
                  </a:cubicBezTo>
                  <a:cubicBezTo>
                    <a:pt x="6" y="57"/>
                    <a:pt x="6" y="57"/>
                    <a:pt x="6" y="56"/>
                  </a:cubicBezTo>
                  <a:cubicBezTo>
                    <a:pt x="7" y="57"/>
                    <a:pt x="6" y="57"/>
                    <a:pt x="6" y="57"/>
                  </a:cubicBezTo>
                  <a:cubicBezTo>
                    <a:pt x="7" y="57"/>
                    <a:pt x="7" y="57"/>
                    <a:pt x="7" y="57"/>
                  </a:cubicBezTo>
                  <a:cubicBezTo>
                    <a:pt x="8" y="57"/>
                    <a:pt x="7" y="57"/>
                    <a:pt x="7" y="57"/>
                  </a:cubicBezTo>
                  <a:cubicBezTo>
                    <a:pt x="9" y="56"/>
                    <a:pt x="8" y="55"/>
                    <a:pt x="8" y="55"/>
                  </a:cubicBezTo>
                  <a:cubicBezTo>
                    <a:pt x="9" y="54"/>
                    <a:pt x="10" y="54"/>
                    <a:pt x="10" y="53"/>
                  </a:cubicBezTo>
                  <a:cubicBezTo>
                    <a:pt x="10" y="53"/>
                    <a:pt x="11" y="53"/>
                    <a:pt x="10" y="54"/>
                  </a:cubicBezTo>
                  <a:cubicBezTo>
                    <a:pt x="11" y="53"/>
                    <a:pt x="13" y="52"/>
                    <a:pt x="13" y="51"/>
                  </a:cubicBezTo>
                  <a:cubicBezTo>
                    <a:pt x="13" y="51"/>
                    <a:pt x="14" y="51"/>
                    <a:pt x="14" y="51"/>
                  </a:cubicBezTo>
                  <a:cubicBezTo>
                    <a:pt x="15" y="51"/>
                    <a:pt x="15" y="51"/>
                    <a:pt x="16" y="51"/>
                  </a:cubicBezTo>
                  <a:cubicBezTo>
                    <a:pt x="16" y="50"/>
                    <a:pt x="15" y="50"/>
                    <a:pt x="15" y="49"/>
                  </a:cubicBezTo>
                  <a:cubicBezTo>
                    <a:pt x="15" y="49"/>
                    <a:pt x="15" y="50"/>
                    <a:pt x="15" y="50"/>
                  </a:cubicBezTo>
                  <a:cubicBezTo>
                    <a:pt x="15" y="49"/>
                    <a:pt x="15" y="49"/>
                    <a:pt x="15" y="49"/>
                  </a:cubicBezTo>
                  <a:cubicBezTo>
                    <a:pt x="16" y="50"/>
                    <a:pt x="15" y="51"/>
                    <a:pt x="15" y="52"/>
                  </a:cubicBezTo>
                  <a:cubicBezTo>
                    <a:pt x="15" y="52"/>
                    <a:pt x="15" y="52"/>
                    <a:pt x="15" y="52"/>
                  </a:cubicBezTo>
                  <a:cubicBezTo>
                    <a:pt x="13" y="53"/>
                    <a:pt x="14" y="53"/>
                    <a:pt x="12" y="54"/>
                  </a:cubicBezTo>
                  <a:cubicBezTo>
                    <a:pt x="13" y="54"/>
                    <a:pt x="13" y="54"/>
                    <a:pt x="13" y="54"/>
                  </a:cubicBezTo>
                  <a:cubicBezTo>
                    <a:pt x="13" y="55"/>
                    <a:pt x="11" y="56"/>
                    <a:pt x="10" y="57"/>
                  </a:cubicBezTo>
                  <a:cubicBezTo>
                    <a:pt x="11" y="57"/>
                    <a:pt x="11" y="57"/>
                    <a:pt x="11" y="57"/>
                  </a:cubicBezTo>
                  <a:cubicBezTo>
                    <a:pt x="10" y="58"/>
                    <a:pt x="8" y="58"/>
                    <a:pt x="7" y="58"/>
                  </a:cubicBezTo>
                  <a:cubicBezTo>
                    <a:pt x="7" y="58"/>
                    <a:pt x="7" y="58"/>
                    <a:pt x="8" y="58"/>
                  </a:cubicBezTo>
                  <a:cubicBezTo>
                    <a:pt x="6" y="59"/>
                    <a:pt x="8" y="58"/>
                    <a:pt x="7" y="59"/>
                  </a:cubicBezTo>
                  <a:cubicBezTo>
                    <a:pt x="6" y="59"/>
                    <a:pt x="6" y="59"/>
                    <a:pt x="6" y="59"/>
                  </a:cubicBezTo>
                  <a:cubicBezTo>
                    <a:pt x="5" y="60"/>
                    <a:pt x="4" y="62"/>
                    <a:pt x="2" y="64"/>
                  </a:cubicBezTo>
                  <a:cubicBezTo>
                    <a:pt x="3" y="63"/>
                    <a:pt x="3" y="63"/>
                    <a:pt x="3" y="64"/>
                  </a:cubicBezTo>
                  <a:cubicBezTo>
                    <a:pt x="2" y="65"/>
                    <a:pt x="1" y="66"/>
                    <a:pt x="1" y="67"/>
                  </a:cubicBezTo>
                  <a:cubicBezTo>
                    <a:pt x="0" y="70"/>
                    <a:pt x="0" y="70"/>
                    <a:pt x="0" y="70"/>
                  </a:cubicBezTo>
                  <a:cubicBezTo>
                    <a:pt x="3" y="69"/>
                    <a:pt x="3" y="69"/>
                    <a:pt x="3" y="69"/>
                  </a:cubicBezTo>
                  <a:cubicBezTo>
                    <a:pt x="4" y="69"/>
                    <a:pt x="4" y="68"/>
                    <a:pt x="4" y="68"/>
                  </a:cubicBezTo>
                  <a:cubicBezTo>
                    <a:pt x="5" y="68"/>
                    <a:pt x="5" y="68"/>
                    <a:pt x="5" y="68"/>
                  </a:cubicBezTo>
                  <a:cubicBezTo>
                    <a:pt x="6" y="67"/>
                    <a:pt x="7" y="66"/>
                    <a:pt x="7" y="65"/>
                  </a:cubicBezTo>
                  <a:cubicBezTo>
                    <a:pt x="9" y="66"/>
                    <a:pt x="12" y="62"/>
                    <a:pt x="12" y="63"/>
                  </a:cubicBezTo>
                  <a:cubicBezTo>
                    <a:pt x="12" y="63"/>
                    <a:pt x="14" y="62"/>
                    <a:pt x="14" y="62"/>
                  </a:cubicBezTo>
                  <a:cubicBezTo>
                    <a:pt x="14" y="62"/>
                    <a:pt x="14" y="62"/>
                    <a:pt x="14" y="62"/>
                  </a:cubicBezTo>
                  <a:cubicBezTo>
                    <a:pt x="15" y="62"/>
                    <a:pt x="16" y="62"/>
                    <a:pt x="16" y="62"/>
                  </a:cubicBezTo>
                  <a:cubicBezTo>
                    <a:pt x="16" y="62"/>
                    <a:pt x="15" y="61"/>
                    <a:pt x="15" y="60"/>
                  </a:cubicBezTo>
                  <a:cubicBezTo>
                    <a:pt x="15" y="61"/>
                    <a:pt x="15" y="61"/>
                    <a:pt x="15" y="61"/>
                  </a:cubicBezTo>
                  <a:cubicBezTo>
                    <a:pt x="15" y="61"/>
                    <a:pt x="15" y="61"/>
                    <a:pt x="15" y="61"/>
                  </a:cubicBezTo>
                  <a:cubicBezTo>
                    <a:pt x="14" y="63"/>
                    <a:pt x="13" y="63"/>
                    <a:pt x="12" y="65"/>
                  </a:cubicBezTo>
                  <a:cubicBezTo>
                    <a:pt x="12" y="65"/>
                    <a:pt x="12" y="65"/>
                    <a:pt x="12" y="65"/>
                  </a:cubicBezTo>
                  <a:cubicBezTo>
                    <a:pt x="12" y="65"/>
                    <a:pt x="9" y="67"/>
                    <a:pt x="7" y="69"/>
                  </a:cubicBezTo>
                  <a:cubicBezTo>
                    <a:pt x="7" y="69"/>
                    <a:pt x="7" y="69"/>
                    <a:pt x="7" y="68"/>
                  </a:cubicBezTo>
                  <a:cubicBezTo>
                    <a:pt x="6" y="70"/>
                    <a:pt x="5" y="71"/>
                    <a:pt x="4" y="72"/>
                  </a:cubicBezTo>
                  <a:cubicBezTo>
                    <a:pt x="2" y="73"/>
                    <a:pt x="2" y="74"/>
                    <a:pt x="2" y="75"/>
                  </a:cubicBezTo>
                  <a:cubicBezTo>
                    <a:pt x="2" y="76"/>
                    <a:pt x="2" y="77"/>
                    <a:pt x="2" y="77"/>
                  </a:cubicBezTo>
                  <a:cubicBezTo>
                    <a:pt x="3" y="78"/>
                    <a:pt x="3" y="78"/>
                    <a:pt x="3" y="78"/>
                  </a:cubicBezTo>
                  <a:cubicBezTo>
                    <a:pt x="3" y="78"/>
                    <a:pt x="3" y="78"/>
                    <a:pt x="3" y="78"/>
                  </a:cubicBezTo>
                  <a:cubicBezTo>
                    <a:pt x="3" y="78"/>
                    <a:pt x="3" y="78"/>
                    <a:pt x="3" y="78"/>
                  </a:cubicBezTo>
                  <a:cubicBezTo>
                    <a:pt x="1" y="79"/>
                    <a:pt x="1" y="79"/>
                    <a:pt x="1" y="79"/>
                  </a:cubicBezTo>
                  <a:cubicBezTo>
                    <a:pt x="2" y="77"/>
                    <a:pt x="2" y="77"/>
                    <a:pt x="2" y="77"/>
                  </a:cubicBezTo>
                  <a:cubicBezTo>
                    <a:pt x="3" y="75"/>
                    <a:pt x="2" y="78"/>
                    <a:pt x="3" y="77"/>
                  </a:cubicBezTo>
                  <a:cubicBezTo>
                    <a:pt x="3" y="77"/>
                    <a:pt x="3" y="77"/>
                    <a:pt x="3" y="77"/>
                  </a:cubicBezTo>
                  <a:cubicBezTo>
                    <a:pt x="2" y="78"/>
                    <a:pt x="2" y="78"/>
                    <a:pt x="2" y="78"/>
                  </a:cubicBezTo>
                  <a:cubicBezTo>
                    <a:pt x="3" y="77"/>
                    <a:pt x="3" y="77"/>
                    <a:pt x="3" y="77"/>
                  </a:cubicBezTo>
                  <a:cubicBezTo>
                    <a:pt x="3" y="77"/>
                    <a:pt x="4" y="77"/>
                    <a:pt x="4" y="78"/>
                  </a:cubicBezTo>
                  <a:cubicBezTo>
                    <a:pt x="3" y="78"/>
                    <a:pt x="3" y="78"/>
                    <a:pt x="3" y="78"/>
                  </a:cubicBezTo>
                  <a:cubicBezTo>
                    <a:pt x="3" y="79"/>
                    <a:pt x="6" y="76"/>
                    <a:pt x="6" y="76"/>
                  </a:cubicBezTo>
                  <a:cubicBezTo>
                    <a:pt x="9" y="74"/>
                    <a:pt x="12" y="71"/>
                    <a:pt x="15" y="70"/>
                  </a:cubicBezTo>
                  <a:cubicBezTo>
                    <a:pt x="15" y="70"/>
                    <a:pt x="14" y="69"/>
                    <a:pt x="13" y="68"/>
                  </a:cubicBezTo>
                  <a:cubicBezTo>
                    <a:pt x="13" y="69"/>
                    <a:pt x="12" y="69"/>
                    <a:pt x="12" y="70"/>
                  </a:cubicBezTo>
                  <a:cubicBezTo>
                    <a:pt x="13" y="70"/>
                    <a:pt x="13" y="70"/>
                    <a:pt x="13" y="70"/>
                  </a:cubicBezTo>
                  <a:cubicBezTo>
                    <a:pt x="12" y="71"/>
                    <a:pt x="12" y="71"/>
                    <a:pt x="12" y="71"/>
                  </a:cubicBezTo>
                  <a:cubicBezTo>
                    <a:pt x="11" y="71"/>
                    <a:pt x="11" y="71"/>
                    <a:pt x="12" y="70"/>
                  </a:cubicBezTo>
                  <a:cubicBezTo>
                    <a:pt x="11" y="71"/>
                    <a:pt x="11" y="72"/>
                    <a:pt x="11" y="72"/>
                  </a:cubicBezTo>
                  <a:cubicBezTo>
                    <a:pt x="9" y="73"/>
                    <a:pt x="11" y="71"/>
                    <a:pt x="10" y="71"/>
                  </a:cubicBezTo>
                  <a:cubicBezTo>
                    <a:pt x="10" y="72"/>
                    <a:pt x="10" y="72"/>
                    <a:pt x="10" y="72"/>
                  </a:cubicBezTo>
                  <a:cubicBezTo>
                    <a:pt x="10" y="72"/>
                    <a:pt x="10" y="72"/>
                    <a:pt x="10" y="72"/>
                  </a:cubicBezTo>
                  <a:cubicBezTo>
                    <a:pt x="10" y="73"/>
                    <a:pt x="10" y="73"/>
                    <a:pt x="9" y="74"/>
                  </a:cubicBezTo>
                  <a:cubicBezTo>
                    <a:pt x="8" y="74"/>
                    <a:pt x="8" y="74"/>
                    <a:pt x="8" y="74"/>
                  </a:cubicBezTo>
                  <a:cubicBezTo>
                    <a:pt x="8" y="74"/>
                    <a:pt x="8" y="74"/>
                    <a:pt x="8" y="74"/>
                  </a:cubicBezTo>
                  <a:cubicBezTo>
                    <a:pt x="6" y="76"/>
                    <a:pt x="6" y="76"/>
                    <a:pt x="6" y="76"/>
                  </a:cubicBezTo>
                  <a:cubicBezTo>
                    <a:pt x="7" y="76"/>
                    <a:pt x="7" y="76"/>
                    <a:pt x="7" y="76"/>
                  </a:cubicBezTo>
                  <a:cubicBezTo>
                    <a:pt x="7" y="76"/>
                    <a:pt x="6" y="77"/>
                    <a:pt x="7" y="77"/>
                  </a:cubicBezTo>
                  <a:cubicBezTo>
                    <a:pt x="6" y="77"/>
                    <a:pt x="4" y="79"/>
                    <a:pt x="3" y="81"/>
                  </a:cubicBezTo>
                  <a:cubicBezTo>
                    <a:pt x="2" y="83"/>
                    <a:pt x="2" y="85"/>
                    <a:pt x="2" y="86"/>
                  </a:cubicBezTo>
                  <a:cubicBezTo>
                    <a:pt x="2" y="86"/>
                    <a:pt x="2" y="86"/>
                    <a:pt x="2" y="86"/>
                  </a:cubicBezTo>
                  <a:cubicBezTo>
                    <a:pt x="2" y="86"/>
                    <a:pt x="2" y="86"/>
                    <a:pt x="3" y="86"/>
                  </a:cubicBezTo>
                  <a:cubicBezTo>
                    <a:pt x="4" y="85"/>
                    <a:pt x="5" y="85"/>
                    <a:pt x="6" y="85"/>
                  </a:cubicBezTo>
                  <a:cubicBezTo>
                    <a:pt x="6" y="85"/>
                    <a:pt x="6" y="84"/>
                    <a:pt x="7" y="84"/>
                  </a:cubicBezTo>
                  <a:cubicBezTo>
                    <a:pt x="6" y="85"/>
                    <a:pt x="11" y="84"/>
                    <a:pt x="11" y="84"/>
                  </a:cubicBezTo>
                  <a:cubicBezTo>
                    <a:pt x="11" y="84"/>
                    <a:pt x="13" y="84"/>
                    <a:pt x="14" y="83"/>
                  </a:cubicBezTo>
                  <a:cubicBezTo>
                    <a:pt x="13" y="83"/>
                    <a:pt x="12" y="82"/>
                    <a:pt x="12" y="82"/>
                  </a:cubicBezTo>
                  <a:cubicBezTo>
                    <a:pt x="12" y="82"/>
                    <a:pt x="12" y="82"/>
                    <a:pt x="12" y="82"/>
                  </a:cubicBezTo>
                  <a:cubicBezTo>
                    <a:pt x="12" y="83"/>
                    <a:pt x="12" y="82"/>
                    <a:pt x="11" y="82"/>
                  </a:cubicBezTo>
                  <a:cubicBezTo>
                    <a:pt x="11" y="83"/>
                    <a:pt x="10" y="84"/>
                    <a:pt x="9" y="85"/>
                  </a:cubicBezTo>
                  <a:cubicBezTo>
                    <a:pt x="8" y="86"/>
                    <a:pt x="7" y="87"/>
                    <a:pt x="6" y="88"/>
                  </a:cubicBezTo>
                  <a:cubicBezTo>
                    <a:pt x="6" y="88"/>
                    <a:pt x="6" y="88"/>
                    <a:pt x="6" y="89"/>
                  </a:cubicBezTo>
                  <a:cubicBezTo>
                    <a:pt x="6" y="89"/>
                    <a:pt x="4" y="89"/>
                    <a:pt x="4" y="89"/>
                  </a:cubicBezTo>
                  <a:cubicBezTo>
                    <a:pt x="4" y="90"/>
                    <a:pt x="4" y="90"/>
                    <a:pt x="3" y="91"/>
                  </a:cubicBezTo>
                  <a:cubicBezTo>
                    <a:pt x="3" y="91"/>
                    <a:pt x="4" y="91"/>
                    <a:pt x="3" y="91"/>
                  </a:cubicBezTo>
                  <a:cubicBezTo>
                    <a:pt x="3" y="92"/>
                    <a:pt x="3" y="93"/>
                    <a:pt x="2" y="93"/>
                  </a:cubicBezTo>
                  <a:cubicBezTo>
                    <a:pt x="1" y="96"/>
                    <a:pt x="1" y="96"/>
                    <a:pt x="1" y="96"/>
                  </a:cubicBezTo>
                  <a:cubicBezTo>
                    <a:pt x="4" y="95"/>
                    <a:pt x="4" y="95"/>
                    <a:pt x="4" y="95"/>
                  </a:cubicBezTo>
                  <a:cubicBezTo>
                    <a:pt x="4" y="95"/>
                    <a:pt x="5" y="95"/>
                    <a:pt x="5" y="95"/>
                  </a:cubicBezTo>
                  <a:cubicBezTo>
                    <a:pt x="7" y="95"/>
                    <a:pt x="7" y="95"/>
                    <a:pt x="7" y="95"/>
                  </a:cubicBezTo>
                  <a:cubicBezTo>
                    <a:pt x="7" y="94"/>
                    <a:pt x="8" y="94"/>
                    <a:pt x="9" y="94"/>
                  </a:cubicBezTo>
                  <a:cubicBezTo>
                    <a:pt x="10" y="94"/>
                    <a:pt x="10" y="94"/>
                    <a:pt x="10" y="94"/>
                  </a:cubicBezTo>
                  <a:cubicBezTo>
                    <a:pt x="9" y="94"/>
                    <a:pt x="9" y="94"/>
                    <a:pt x="9" y="94"/>
                  </a:cubicBezTo>
                  <a:cubicBezTo>
                    <a:pt x="9" y="94"/>
                    <a:pt x="9" y="95"/>
                    <a:pt x="9" y="95"/>
                  </a:cubicBezTo>
                  <a:cubicBezTo>
                    <a:pt x="9" y="95"/>
                    <a:pt x="8" y="95"/>
                    <a:pt x="8" y="96"/>
                  </a:cubicBezTo>
                  <a:cubicBezTo>
                    <a:pt x="7" y="96"/>
                    <a:pt x="7" y="97"/>
                    <a:pt x="6" y="97"/>
                  </a:cubicBezTo>
                  <a:cubicBezTo>
                    <a:pt x="7" y="97"/>
                    <a:pt x="7" y="97"/>
                    <a:pt x="6" y="97"/>
                  </a:cubicBezTo>
                  <a:cubicBezTo>
                    <a:pt x="7" y="97"/>
                    <a:pt x="7" y="97"/>
                    <a:pt x="7" y="97"/>
                  </a:cubicBezTo>
                  <a:cubicBezTo>
                    <a:pt x="7" y="97"/>
                    <a:pt x="7" y="98"/>
                    <a:pt x="6" y="98"/>
                  </a:cubicBezTo>
                  <a:cubicBezTo>
                    <a:pt x="6" y="98"/>
                    <a:pt x="5" y="99"/>
                    <a:pt x="5" y="99"/>
                  </a:cubicBezTo>
                  <a:cubicBezTo>
                    <a:pt x="5" y="99"/>
                    <a:pt x="4" y="102"/>
                    <a:pt x="4" y="102"/>
                  </a:cubicBezTo>
                  <a:cubicBezTo>
                    <a:pt x="4" y="102"/>
                    <a:pt x="4" y="101"/>
                    <a:pt x="4" y="101"/>
                  </a:cubicBezTo>
                  <a:cubicBezTo>
                    <a:pt x="4" y="102"/>
                    <a:pt x="5" y="102"/>
                    <a:pt x="5" y="101"/>
                  </a:cubicBezTo>
                  <a:cubicBezTo>
                    <a:pt x="6" y="101"/>
                    <a:pt x="6" y="101"/>
                    <a:pt x="7" y="101"/>
                  </a:cubicBezTo>
                  <a:cubicBezTo>
                    <a:pt x="7" y="100"/>
                    <a:pt x="7" y="100"/>
                    <a:pt x="8" y="99"/>
                  </a:cubicBezTo>
                  <a:cubicBezTo>
                    <a:pt x="9" y="98"/>
                    <a:pt x="11" y="97"/>
                    <a:pt x="11" y="96"/>
                  </a:cubicBezTo>
                  <a:cubicBezTo>
                    <a:pt x="12" y="96"/>
                    <a:pt x="11" y="96"/>
                    <a:pt x="11" y="96"/>
                  </a:cubicBezTo>
                  <a:cubicBezTo>
                    <a:pt x="11" y="96"/>
                    <a:pt x="12" y="95"/>
                    <a:pt x="13" y="94"/>
                  </a:cubicBezTo>
                  <a:cubicBezTo>
                    <a:pt x="13" y="94"/>
                    <a:pt x="13" y="94"/>
                    <a:pt x="13" y="94"/>
                  </a:cubicBezTo>
                  <a:cubicBezTo>
                    <a:pt x="14" y="93"/>
                    <a:pt x="14" y="93"/>
                    <a:pt x="15" y="92"/>
                  </a:cubicBezTo>
                  <a:cubicBezTo>
                    <a:pt x="15" y="91"/>
                    <a:pt x="15" y="91"/>
                    <a:pt x="15" y="91"/>
                  </a:cubicBezTo>
                  <a:cubicBezTo>
                    <a:pt x="16" y="91"/>
                    <a:pt x="16" y="91"/>
                    <a:pt x="16" y="91"/>
                  </a:cubicBezTo>
                  <a:cubicBezTo>
                    <a:pt x="16" y="90"/>
                    <a:pt x="16" y="90"/>
                    <a:pt x="16" y="90"/>
                  </a:cubicBezTo>
                  <a:cubicBezTo>
                    <a:pt x="14" y="90"/>
                    <a:pt x="13" y="90"/>
                    <a:pt x="10" y="91"/>
                  </a:cubicBezTo>
                  <a:cubicBezTo>
                    <a:pt x="10" y="91"/>
                    <a:pt x="10" y="91"/>
                    <a:pt x="10" y="91"/>
                  </a:cubicBezTo>
                  <a:cubicBezTo>
                    <a:pt x="9" y="91"/>
                    <a:pt x="9" y="91"/>
                    <a:pt x="9" y="91"/>
                  </a:cubicBezTo>
                  <a:cubicBezTo>
                    <a:pt x="7" y="92"/>
                    <a:pt x="12" y="91"/>
                    <a:pt x="10" y="92"/>
                  </a:cubicBezTo>
                  <a:cubicBezTo>
                    <a:pt x="10" y="91"/>
                    <a:pt x="5" y="92"/>
                    <a:pt x="3" y="93"/>
                  </a:cubicBezTo>
                  <a:cubicBezTo>
                    <a:pt x="4" y="93"/>
                    <a:pt x="4" y="94"/>
                    <a:pt x="5" y="94"/>
                  </a:cubicBezTo>
                  <a:cubicBezTo>
                    <a:pt x="5" y="94"/>
                    <a:pt x="5" y="94"/>
                    <a:pt x="5" y="94"/>
                  </a:cubicBezTo>
                  <a:cubicBezTo>
                    <a:pt x="6" y="93"/>
                    <a:pt x="5" y="94"/>
                    <a:pt x="5" y="93"/>
                  </a:cubicBezTo>
                  <a:cubicBezTo>
                    <a:pt x="6" y="93"/>
                    <a:pt x="6" y="93"/>
                    <a:pt x="6" y="93"/>
                  </a:cubicBezTo>
                  <a:cubicBezTo>
                    <a:pt x="6" y="92"/>
                    <a:pt x="6" y="92"/>
                    <a:pt x="6" y="92"/>
                  </a:cubicBezTo>
                  <a:cubicBezTo>
                    <a:pt x="6" y="92"/>
                    <a:pt x="7" y="92"/>
                    <a:pt x="7" y="92"/>
                  </a:cubicBezTo>
                  <a:cubicBezTo>
                    <a:pt x="7" y="92"/>
                    <a:pt x="6" y="92"/>
                    <a:pt x="6" y="93"/>
                  </a:cubicBezTo>
                  <a:cubicBezTo>
                    <a:pt x="7" y="92"/>
                    <a:pt x="8" y="91"/>
                    <a:pt x="8" y="91"/>
                  </a:cubicBezTo>
                  <a:cubicBezTo>
                    <a:pt x="7" y="91"/>
                    <a:pt x="7" y="91"/>
                    <a:pt x="7" y="91"/>
                  </a:cubicBezTo>
                  <a:cubicBezTo>
                    <a:pt x="8" y="90"/>
                    <a:pt x="10" y="89"/>
                    <a:pt x="11" y="88"/>
                  </a:cubicBezTo>
                  <a:cubicBezTo>
                    <a:pt x="13" y="86"/>
                    <a:pt x="14" y="84"/>
                    <a:pt x="14" y="83"/>
                  </a:cubicBezTo>
                  <a:cubicBezTo>
                    <a:pt x="14" y="83"/>
                    <a:pt x="14" y="83"/>
                    <a:pt x="14" y="83"/>
                  </a:cubicBezTo>
                  <a:cubicBezTo>
                    <a:pt x="14" y="83"/>
                    <a:pt x="14" y="83"/>
                    <a:pt x="14" y="82"/>
                  </a:cubicBezTo>
                  <a:cubicBezTo>
                    <a:pt x="15" y="80"/>
                    <a:pt x="15" y="80"/>
                    <a:pt x="15" y="80"/>
                  </a:cubicBezTo>
                  <a:cubicBezTo>
                    <a:pt x="13" y="81"/>
                    <a:pt x="13" y="81"/>
                    <a:pt x="13" y="81"/>
                  </a:cubicBezTo>
                  <a:cubicBezTo>
                    <a:pt x="12" y="81"/>
                    <a:pt x="11" y="81"/>
                    <a:pt x="11" y="82"/>
                  </a:cubicBezTo>
                  <a:cubicBezTo>
                    <a:pt x="11" y="82"/>
                    <a:pt x="10" y="82"/>
                    <a:pt x="10" y="82"/>
                  </a:cubicBezTo>
                  <a:cubicBezTo>
                    <a:pt x="10" y="82"/>
                    <a:pt x="9" y="82"/>
                    <a:pt x="9" y="82"/>
                  </a:cubicBezTo>
                  <a:cubicBezTo>
                    <a:pt x="9" y="82"/>
                    <a:pt x="9" y="82"/>
                    <a:pt x="9" y="82"/>
                  </a:cubicBezTo>
                  <a:cubicBezTo>
                    <a:pt x="9" y="82"/>
                    <a:pt x="8" y="82"/>
                    <a:pt x="8" y="82"/>
                  </a:cubicBezTo>
                  <a:cubicBezTo>
                    <a:pt x="8" y="82"/>
                    <a:pt x="7" y="82"/>
                    <a:pt x="8" y="82"/>
                  </a:cubicBezTo>
                  <a:cubicBezTo>
                    <a:pt x="7" y="82"/>
                    <a:pt x="7" y="82"/>
                    <a:pt x="6" y="82"/>
                  </a:cubicBezTo>
                  <a:cubicBezTo>
                    <a:pt x="6" y="83"/>
                    <a:pt x="6" y="83"/>
                    <a:pt x="5" y="83"/>
                  </a:cubicBezTo>
                  <a:cubicBezTo>
                    <a:pt x="5" y="83"/>
                    <a:pt x="5" y="83"/>
                    <a:pt x="5" y="83"/>
                  </a:cubicBezTo>
                  <a:cubicBezTo>
                    <a:pt x="5" y="83"/>
                    <a:pt x="5" y="83"/>
                    <a:pt x="5" y="82"/>
                  </a:cubicBezTo>
                  <a:cubicBezTo>
                    <a:pt x="5" y="83"/>
                    <a:pt x="6" y="81"/>
                    <a:pt x="6" y="82"/>
                  </a:cubicBezTo>
                  <a:cubicBezTo>
                    <a:pt x="7" y="81"/>
                    <a:pt x="7" y="80"/>
                    <a:pt x="7" y="80"/>
                  </a:cubicBezTo>
                  <a:cubicBezTo>
                    <a:pt x="7" y="80"/>
                    <a:pt x="7" y="79"/>
                    <a:pt x="8" y="79"/>
                  </a:cubicBezTo>
                  <a:cubicBezTo>
                    <a:pt x="8" y="78"/>
                    <a:pt x="7" y="80"/>
                    <a:pt x="7" y="80"/>
                  </a:cubicBezTo>
                  <a:cubicBezTo>
                    <a:pt x="6" y="80"/>
                    <a:pt x="7" y="79"/>
                    <a:pt x="7" y="78"/>
                  </a:cubicBezTo>
                  <a:cubicBezTo>
                    <a:pt x="8" y="78"/>
                    <a:pt x="9" y="78"/>
                    <a:pt x="10" y="76"/>
                  </a:cubicBezTo>
                  <a:cubicBezTo>
                    <a:pt x="10" y="76"/>
                    <a:pt x="10" y="77"/>
                    <a:pt x="10" y="77"/>
                  </a:cubicBezTo>
                  <a:cubicBezTo>
                    <a:pt x="11" y="76"/>
                    <a:pt x="11" y="75"/>
                    <a:pt x="12" y="75"/>
                  </a:cubicBezTo>
                  <a:cubicBezTo>
                    <a:pt x="12" y="74"/>
                    <a:pt x="13" y="74"/>
                    <a:pt x="13" y="73"/>
                  </a:cubicBezTo>
                  <a:cubicBezTo>
                    <a:pt x="11" y="75"/>
                    <a:pt x="11" y="75"/>
                    <a:pt x="11" y="75"/>
                  </a:cubicBezTo>
                  <a:cubicBezTo>
                    <a:pt x="12" y="74"/>
                    <a:pt x="12" y="73"/>
                    <a:pt x="14" y="71"/>
                  </a:cubicBezTo>
                  <a:cubicBezTo>
                    <a:pt x="14" y="71"/>
                    <a:pt x="14" y="72"/>
                    <a:pt x="13" y="72"/>
                  </a:cubicBezTo>
                  <a:cubicBezTo>
                    <a:pt x="14" y="72"/>
                    <a:pt x="14" y="71"/>
                    <a:pt x="14" y="71"/>
                  </a:cubicBezTo>
                  <a:cubicBezTo>
                    <a:pt x="15" y="72"/>
                    <a:pt x="13" y="73"/>
                    <a:pt x="12" y="74"/>
                  </a:cubicBezTo>
                  <a:cubicBezTo>
                    <a:pt x="13" y="74"/>
                    <a:pt x="14" y="72"/>
                    <a:pt x="14" y="73"/>
                  </a:cubicBezTo>
                  <a:cubicBezTo>
                    <a:pt x="14" y="72"/>
                    <a:pt x="15" y="72"/>
                    <a:pt x="16" y="70"/>
                  </a:cubicBezTo>
                  <a:cubicBezTo>
                    <a:pt x="16" y="70"/>
                    <a:pt x="16" y="70"/>
                    <a:pt x="16" y="70"/>
                  </a:cubicBezTo>
                  <a:cubicBezTo>
                    <a:pt x="16" y="70"/>
                    <a:pt x="16" y="70"/>
                    <a:pt x="16" y="70"/>
                  </a:cubicBezTo>
                  <a:cubicBezTo>
                    <a:pt x="18" y="65"/>
                    <a:pt x="18" y="65"/>
                    <a:pt x="18" y="65"/>
                  </a:cubicBezTo>
                  <a:cubicBezTo>
                    <a:pt x="14" y="67"/>
                    <a:pt x="14" y="67"/>
                    <a:pt x="14" y="67"/>
                  </a:cubicBezTo>
                  <a:cubicBezTo>
                    <a:pt x="14" y="67"/>
                    <a:pt x="14" y="68"/>
                    <a:pt x="13" y="68"/>
                  </a:cubicBezTo>
                  <a:cubicBezTo>
                    <a:pt x="14" y="67"/>
                    <a:pt x="14" y="67"/>
                    <a:pt x="14" y="67"/>
                  </a:cubicBezTo>
                  <a:cubicBezTo>
                    <a:pt x="13" y="68"/>
                    <a:pt x="11" y="68"/>
                    <a:pt x="10" y="69"/>
                  </a:cubicBezTo>
                  <a:cubicBezTo>
                    <a:pt x="13" y="67"/>
                    <a:pt x="11" y="69"/>
                    <a:pt x="12" y="68"/>
                  </a:cubicBezTo>
                  <a:cubicBezTo>
                    <a:pt x="10" y="71"/>
                    <a:pt x="10" y="69"/>
                    <a:pt x="7" y="71"/>
                  </a:cubicBezTo>
                  <a:cubicBezTo>
                    <a:pt x="7" y="71"/>
                    <a:pt x="9" y="70"/>
                    <a:pt x="8" y="71"/>
                  </a:cubicBezTo>
                  <a:cubicBezTo>
                    <a:pt x="8" y="71"/>
                    <a:pt x="7" y="71"/>
                    <a:pt x="6" y="72"/>
                  </a:cubicBezTo>
                  <a:cubicBezTo>
                    <a:pt x="5" y="73"/>
                    <a:pt x="7" y="72"/>
                    <a:pt x="6" y="72"/>
                  </a:cubicBezTo>
                  <a:cubicBezTo>
                    <a:pt x="6" y="73"/>
                    <a:pt x="6" y="73"/>
                    <a:pt x="5" y="74"/>
                  </a:cubicBezTo>
                  <a:cubicBezTo>
                    <a:pt x="5" y="74"/>
                    <a:pt x="5" y="74"/>
                    <a:pt x="5" y="74"/>
                  </a:cubicBezTo>
                  <a:cubicBezTo>
                    <a:pt x="3" y="75"/>
                    <a:pt x="5" y="75"/>
                    <a:pt x="3" y="76"/>
                  </a:cubicBezTo>
                  <a:cubicBezTo>
                    <a:pt x="3" y="75"/>
                    <a:pt x="3" y="75"/>
                    <a:pt x="3" y="75"/>
                  </a:cubicBezTo>
                  <a:cubicBezTo>
                    <a:pt x="2" y="76"/>
                    <a:pt x="2" y="76"/>
                    <a:pt x="2" y="76"/>
                  </a:cubicBezTo>
                  <a:cubicBezTo>
                    <a:pt x="2" y="75"/>
                    <a:pt x="2" y="75"/>
                    <a:pt x="2" y="75"/>
                  </a:cubicBezTo>
                  <a:cubicBezTo>
                    <a:pt x="2" y="75"/>
                    <a:pt x="2" y="76"/>
                    <a:pt x="2" y="76"/>
                  </a:cubicBezTo>
                  <a:cubicBezTo>
                    <a:pt x="3" y="76"/>
                    <a:pt x="4" y="77"/>
                    <a:pt x="4" y="78"/>
                  </a:cubicBezTo>
                  <a:cubicBezTo>
                    <a:pt x="5" y="77"/>
                    <a:pt x="5" y="77"/>
                    <a:pt x="5" y="76"/>
                  </a:cubicBezTo>
                  <a:cubicBezTo>
                    <a:pt x="5" y="76"/>
                    <a:pt x="4" y="76"/>
                    <a:pt x="5" y="75"/>
                  </a:cubicBezTo>
                  <a:cubicBezTo>
                    <a:pt x="6" y="74"/>
                    <a:pt x="5" y="75"/>
                    <a:pt x="6" y="74"/>
                  </a:cubicBezTo>
                  <a:cubicBezTo>
                    <a:pt x="6" y="75"/>
                    <a:pt x="6" y="75"/>
                    <a:pt x="5" y="75"/>
                  </a:cubicBezTo>
                  <a:cubicBezTo>
                    <a:pt x="5" y="76"/>
                    <a:pt x="5" y="76"/>
                    <a:pt x="5" y="76"/>
                  </a:cubicBezTo>
                  <a:cubicBezTo>
                    <a:pt x="6" y="75"/>
                    <a:pt x="6" y="75"/>
                    <a:pt x="7" y="74"/>
                  </a:cubicBezTo>
                  <a:cubicBezTo>
                    <a:pt x="7" y="74"/>
                    <a:pt x="6" y="74"/>
                    <a:pt x="6" y="74"/>
                  </a:cubicBezTo>
                  <a:cubicBezTo>
                    <a:pt x="6" y="74"/>
                    <a:pt x="7" y="74"/>
                    <a:pt x="7" y="74"/>
                  </a:cubicBezTo>
                  <a:cubicBezTo>
                    <a:pt x="7" y="73"/>
                    <a:pt x="7" y="73"/>
                    <a:pt x="7" y="73"/>
                  </a:cubicBezTo>
                  <a:cubicBezTo>
                    <a:pt x="8" y="72"/>
                    <a:pt x="8" y="73"/>
                    <a:pt x="8" y="73"/>
                  </a:cubicBezTo>
                  <a:cubicBezTo>
                    <a:pt x="8" y="73"/>
                    <a:pt x="8" y="72"/>
                    <a:pt x="8" y="72"/>
                  </a:cubicBezTo>
                  <a:cubicBezTo>
                    <a:pt x="8" y="72"/>
                    <a:pt x="9" y="72"/>
                    <a:pt x="8" y="73"/>
                  </a:cubicBezTo>
                  <a:cubicBezTo>
                    <a:pt x="8" y="73"/>
                    <a:pt x="8" y="73"/>
                    <a:pt x="9" y="72"/>
                  </a:cubicBezTo>
                  <a:cubicBezTo>
                    <a:pt x="9" y="72"/>
                    <a:pt x="9" y="71"/>
                    <a:pt x="9" y="71"/>
                  </a:cubicBezTo>
                  <a:cubicBezTo>
                    <a:pt x="10" y="71"/>
                    <a:pt x="11" y="71"/>
                    <a:pt x="10" y="71"/>
                  </a:cubicBezTo>
                  <a:cubicBezTo>
                    <a:pt x="11" y="71"/>
                    <a:pt x="12" y="69"/>
                    <a:pt x="14" y="68"/>
                  </a:cubicBezTo>
                  <a:cubicBezTo>
                    <a:pt x="14" y="68"/>
                    <a:pt x="14" y="68"/>
                    <a:pt x="14" y="67"/>
                  </a:cubicBezTo>
                  <a:cubicBezTo>
                    <a:pt x="15" y="66"/>
                    <a:pt x="17" y="65"/>
                    <a:pt x="18" y="63"/>
                  </a:cubicBezTo>
                  <a:cubicBezTo>
                    <a:pt x="18" y="63"/>
                    <a:pt x="19" y="62"/>
                    <a:pt x="19" y="62"/>
                  </a:cubicBezTo>
                  <a:cubicBezTo>
                    <a:pt x="19" y="62"/>
                    <a:pt x="19" y="62"/>
                    <a:pt x="19" y="62"/>
                  </a:cubicBezTo>
                  <a:cubicBezTo>
                    <a:pt x="20" y="59"/>
                    <a:pt x="20" y="59"/>
                    <a:pt x="20" y="59"/>
                  </a:cubicBezTo>
                  <a:cubicBezTo>
                    <a:pt x="17" y="59"/>
                    <a:pt x="17" y="59"/>
                    <a:pt x="17" y="59"/>
                  </a:cubicBezTo>
                  <a:cubicBezTo>
                    <a:pt x="17" y="58"/>
                    <a:pt x="17" y="59"/>
                    <a:pt x="17" y="59"/>
                  </a:cubicBezTo>
                  <a:cubicBezTo>
                    <a:pt x="20" y="61"/>
                    <a:pt x="20" y="61"/>
                    <a:pt x="20" y="61"/>
                  </a:cubicBezTo>
                  <a:cubicBezTo>
                    <a:pt x="19" y="62"/>
                    <a:pt x="19" y="62"/>
                    <a:pt x="19" y="62"/>
                  </a:cubicBezTo>
                  <a:cubicBezTo>
                    <a:pt x="18" y="62"/>
                    <a:pt x="18" y="62"/>
                    <a:pt x="18" y="62"/>
                  </a:cubicBezTo>
                  <a:cubicBezTo>
                    <a:pt x="19" y="59"/>
                    <a:pt x="19" y="59"/>
                    <a:pt x="19" y="59"/>
                  </a:cubicBezTo>
                  <a:cubicBezTo>
                    <a:pt x="17" y="59"/>
                    <a:pt x="17" y="59"/>
                    <a:pt x="17" y="59"/>
                  </a:cubicBezTo>
                  <a:cubicBezTo>
                    <a:pt x="17" y="59"/>
                    <a:pt x="16" y="59"/>
                    <a:pt x="16" y="59"/>
                  </a:cubicBezTo>
                  <a:cubicBezTo>
                    <a:pt x="14" y="59"/>
                    <a:pt x="15" y="59"/>
                    <a:pt x="14" y="58"/>
                  </a:cubicBezTo>
                  <a:cubicBezTo>
                    <a:pt x="13" y="59"/>
                    <a:pt x="12" y="60"/>
                    <a:pt x="10" y="60"/>
                  </a:cubicBezTo>
                  <a:cubicBezTo>
                    <a:pt x="10" y="60"/>
                    <a:pt x="11" y="60"/>
                    <a:pt x="11" y="60"/>
                  </a:cubicBezTo>
                  <a:close/>
                  <a:moveTo>
                    <a:pt x="7" y="63"/>
                  </a:moveTo>
                  <a:cubicBezTo>
                    <a:pt x="7" y="63"/>
                    <a:pt x="7" y="64"/>
                    <a:pt x="7" y="64"/>
                  </a:cubicBezTo>
                  <a:cubicBezTo>
                    <a:pt x="7" y="64"/>
                    <a:pt x="7" y="63"/>
                    <a:pt x="7" y="63"/>
                  </a:cubicBezTo>
                  <a:close/>
                  <a:moveTo>
                    <a:pt x="6" y="54"/>
                  </a:moveTo>
                  <a:cubicBezTo>
                    <a:pt x="6" y="54"/>
                    <a:pt x="7" y="54"/>
                    <a:pt x="7" y="53"/>
                  </a:cubicBezTo>
                  <a:cubicBezTo>
                    <a:pt x="7" y="54"/>
                    <a:pt x="7" y="54"/>
                    <a:pt x="6" y="54"/>
                  </a:cubicBezTo>
                  <a:close/>
                  <a:moveTo>
                    <a:pt x="9" y="13"/>
                  </a:moveTo>
                  <a:cubicBezTo>
                    <a:pt x="9" y="13"/>
                    <a:pt x="9" y="13"/>
                    <a:pt x="9" y="13"/>
                  </a:cubicBezTo>
                  <a:cubicBezTo>
                    <a:pt x="9" y="13"/>
                    <a:pt x="9" y="13"/>
                    <a:pt x="9" y="13"/>
                  </a:cubicBezTo>
                  <a:close/>
                  <a:moveTo>
                    <a:pt x="10" y="11"/>
                  </a:moveTo>
                  <a:cubicBezTo>
                    <a:pt x="10" y="11"/>
                    <a:pt x="10" y="11"/>
                    <a:pt x="10" y="11"/>
                  </a:cubicBezTo>
                  <a:cubicBezTo>
                    <a:pt x="10" y="11"/>
                    <a:pt x="10" y="11"/>
                    <a:pt x="10" y="12"/>
                  </a:cubicBezTo>
                  <a:cubicBezTo>
                    <a:pt x="10" y="12"/>
                    <a:pt x="10" y="12"/>
                    <a:pt x="10" y="11"/>
                  </a:cubicBezTo>
                  <a:close/>
                  <a:moveTo>
                    <a:pt x="8" y="74"/>
                  </a:moveTo>
                  <a:cubicBezTo>
                    <a:pt x="8" y="74"/>
                    <a:pt x="8" y="74"/>
                    <a:pt x="8" y="74"/>
                  </a:cubicBezTo>
                  <a:cubicBezTo>
                    <a:pt x="8" y="75"/>
                    <a:pt x="8" y="75"/>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2" name="Freeform 5877"/>
            <p:cNvSpPr/>
            <p:nvPr/>
          </p:nvSpPr>
          <p:spPr bwMode="auto">
            <a:xfrm>
              <a:off x="4005275" y="2173289"/>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3" name="Freeform 5878"/>
            <p:cNvSpPr/>
            <p:nvPr/>
          </p:nvSpPr>
          <p:spPr bwMode="auto">
            <a:xfrm>
              <a:off x="4054487" y="2289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4" name="Freeform 5879"/>
            <p:cNvSpPr/>
            <p:nvPr/>
          </p:nvSpPr>
          <p:spPr bwMode="auto">
            <a:xfrm>
              <a:off x="4046550" y="19923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5" name="Freeform 5880"/>
            <p:cNvSpPr/>
            <p:nvPr/>
          </p:nvSpPr>
          <p:spPr bwMode="auto">
            <a:xfrm>
              <a:off x="4029087" y="1819276"/>
              <a:ext cx="0" cy="635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6" name="Freeform 5881"/>
            <p:cNvSpPr/>
            <p:nvPr/>
          </p:nvSpPr>
          <p:spPr bwMode="auto">
            <a:xfrm>
              <a:off x="4046550" y="1754189"/>
              <a:ext cx="0" cy="6350"/>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7" name="Freeform 5882"/>
            <p:cNvSpPr/>
            <p:nvPr/>
          </p:nvSpPr>
          <p:spPr bwMode="auto">
            <a:xfrm>
              <a:off x="4038612" y="1797051"/>
              <a:ext cx="0" cy="14288"/>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1"/>
                  </a:cubicBezTo>
                  <a:cubicBezTo>
                    <a:pt x="0" y="1"/>
                    <a:pt x="0" y="1"/>
                    <a:pt x="0"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8" name="Freeform 5883"/>
            <p:cNvSpPr/>
            <p:nvPr/>
          </p:nvSpPr>
          <p:spPr bwMode="auto">
            <a:xfrm>
              <a:off x="4038612" y="1797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9" name="Freeform 5884"/>
            <p:cNvSpPr/>
            <p:nvPr/>
          </p:nvSpPr>
          <p:spPr bwMode="auto">
            <a:xfrm>
              <a:off x="4021150" y="1854201"/>
              <a:ext cx="0" cy="22225"/>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0"/>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0" name="Rectangle 5885"/>
            <p:cNvSpPr>
              <a:spLocks noChangeArrowheads="1"/>
            </p:cNvSpPr>
            <p:nvPr/>
          </p:nvSpPr>
          <p:spPr bwMode="auto">
            <a:xfrm>
              <a:off x="4046550" y="1811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91" name="Freeform 5886"/>
            <p:cNvSpPr/>
            <p:nvPr/>
          </p:nvSpPr>
          <p:spPr bwMode="auto">
            <a:xfrm>
              <a:off x="4038612" y="183991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2" name="Freeform 5887"/>
            <p:cNvSpPr/>
            <p:nvPr/>
          </p:nvSpPr>
          <p:spPr bwMode="auto">
            <a:xfrm>
              <a:off x="4038612" y="183356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3" name="Freeform 5888"/>
            <p:cNvSpPr/>
            <p:nvPr/>
          </p:nvSpPr>
          <p:spPr bwMode="auto">
            <a:xfrm>
              <a:off x="4046550" y="1819276"/>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4" name="Freeform 5889"/>
            <p:cNvSpPr/>
            <p:nvPr/>
          </p:nvSpPr>
          <p:spPr bwMode="auto">
            <a:xfrm>
              <a:off x="4021150" y="1935164"/>
              <a:ext cx="0" cy="14288"/>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5" name="Freeform 5890"/>
            <p:cNvSpPr/>
            <p:nvPr/>
          </p:nvSpPr>
          <p:spPr bwMode="auto">
            <a:xfrm>
              <a:off x="4029087" y="1912939"/>
              <a:ext cx="952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6" name="Freeform 5891"/>
            <p:cNvSpPr/>
            <p:nvPr/>
          </p:nvSpPr>
          <p:spPr bwMode="auto">
            <a:xfrm>
              <a:off x="4029087" y="1927226"/>
              <a:ext cx="9525" cy="22225"/>
            </a:xfrm>
            <a:custGeom>
              <a:avLst/>
              <a:gdLst>
                <a:gd name="T0" fmla="*/ 0 w 1"/>
                <a:gd name="T1" fmla="*/ 1 h 3"/>
                <a:gd name="T2" fmla="*/ 0 w 1"/>
                <a:gd name="T3" fmla="*/ 2 h 3"/>
                <a:gd name="T4" fmla="*/ 0 w 1"/>
                <a:gd name="T5" fmla="*/ 1 h 3"/>
              </a:gdLst>
              <a:ahLst/>
              <a:cxnLst>
                <a:cxn ang="0">
                  <a:pos x="T0" y="T1"/>
                </a:cxn>
                <a:cxn ang="0">
                  <a:pos x="T2" y="T3"/>
                </a:cxn>
                <a:cxn ang="0">
                  <a:pos x="T4" y="T5"/>
                </a:cxn>
              </a:cxnLst>
              <a:rect l="0" t="0" r="r" b="b"/>
              <a:pathLst>
                <a:path w="1" h="3">
                  <a:moveTo>
                    <a:pt x="0" y="1"/>
                  </a:moveTo>
                  <a:cubicBezTo>
                    <a:pt x="0" y="1"/>
                    <a:pt x="0" y="3"/>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7" name="Freeform 5892"/>
            <p:cNvSpPr/>
            <p:nvPr/>
          </p:nvSpPr>
          <p:spPr bwMode="auto">
            <a:xfrm>
              <a:off x="4062425" y="1992314"/>
              <a:ext cx="7938" cy="7938"/>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8" name="Freeform 5893"/>
            <p:cNvSpPr/>
            <p:nvPr/>
          </p:nvSpPr>
          <p:spPr bwMode="auto">
            <a:xfrm>
              <a:off x="3989400" y="2071689"/>
              <a:ext cx="23813" cy="22225"/>
            </a:xfrm>
            <a:custGeom>
              <a:avLst/>
              <a:gdLst>
                <a:gd name="T0" fmla="*/ 0 w 3"/>
                <a:gd name="T1" fmla="*/ 0 h 3"/>
                <a:gd name="T2" fmla="*/ 0 w 3"/>
                <a:gd name="T3" fmla="*/ 1 h 3"/>
                <a:gd name="T4" fmla="*/ 3 w 3"/>
                <a:gd name="T5" fmla="*/ 3 h 3"/>
                <a:gd name="T6" fmla="*/ 3 w 3"/>
                <a:gd name="T7" fmla="*/ 3 h 3"/>
                <a:gd name="T8" fmla="*/ 2 w 3"/>
                <a:gd name="T9" fmla="*/ 3 h 3"/>
                <a:gd name="T10" fmla="*/ 2 w 3"/>
                <a:gd name="T11" fmla="*/ 3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0" y="1"/>
                    <a:pt x="0" y="1"/>
                    <a:pt x="0" y="1"/>
                  </a:cubicBezTo>
                  <a:cubicBezTo>
                    <a:pt x="3" y="3"/>
                    <a:pt x="3" y="3"/>
                    <a:pt x="3" y="3"/>
                  </a:cubicBezTo>
                  <a:cubicBezTo>
                    <a:pt x="2" y="3"/>
                    <a:pt x="2" y="3"/>
                    <a:pt x="3" y="3"/>
                  </a:cubicBezTo>
                  <a:cubicBezTo>
                    <a:pt x="3" y="2"/>
                    <a:pt x="2" y="3"/>
                    <a:pt x="2" y="3"/>
                  </a:cubicBezTo>
                  <a:cubicBezTo>
                    <a:pt x="2" y="3"/>
                    <a:pt x="2" y="3"/>
                    <a:pt x="2" y="3"/>
                  </a:cubicBezTo>
                  <a:cubicBezTo>
                    <a:pt x="1" y="2"/>
                    <a:pt x="1" y="2"/>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9" name="Freeform 5894"/>
            <p:cNvSpPr/>
            <p:nvPr/>
          </p:nvSpPr>
          <p:spPr bwMode="auto">
            <a:xfrm>
              <a:off x="4005275" y="20939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0" name="Freeform 5895"/>
            <p:cNvSpPr/>
            <p:nvPr/>
          </p:nvSpPr>
          <p:spPr bwMode="auto">
            <a:xfrm>
              <a:off x="3964000" y="2522539"/>
              <a:ext cx="7938" cy="63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1" name="Freeform 5896"/>
            <p:cNvSpPr/>
            <p:nvPr/>
          </p:nvSpPr>
          <p:spPr bwMode="auto">
            <a:xfrm>
              <a:off x="3964000" y="2543176"/>
              <a:ext cx="7938" cy="793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2" name="Freeform 5897"/>
            <p:cNvSpPr/>
            <p:nvPr/>
          </p:nvSpPr>
          <p:spPr bwMode="auto">
            <a:xfrm>
              <a:off x="4013212" y="2246314"/>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3" name="Freeform 5898"/>
            <p:cNvSpPr/>
            <p:nvPr/>
          </p:nvSpPr>
          <p:spPr bwMode="auto">
            <a:xfrm>
              <a:off x="3971937" y="2254251"/>
              <a:ext cx="9525" cy="6350"/>
            </a:xfrm>
            <a:custGeom>
              <a:avLst/>
              <a:gdLst>
                <a:gd name="T0" fmla="*/ 0 w 6"/>
                <a:gd name="T1" fmla="*/ 0 h 4"/>
                <a:gd name="T2" fmla="*/ 0 w 6"/>
                <a:gd name="T3" fmla="*/ 4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0" y="4"/>
                  </a:lnTo>
                  <a:lnTo>
                    <a:pt x="6"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4" name="Freeform 5899"/>
            <p:cNvSpPr/>
            <p:nvPr/>
          </p:nvSpPr>
          <p:spPr bwMode="auto">
            <a:xfrm>
              <a:off x="4046550" y="2217739"/>
              <a:ext cx="2381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5" name="Freeform 5900"/>
            <p:cNvSpPr/>
            <p:nvPr/>
          </p:nvSpPr>
          <p:spPr bwMode="auto">
            <a:xfrm>
              <a:off x="3989400" y="2782889"/>
              <a:ext cx="79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6" name="Rectangle 5901"/>
            <p:cNvSpPr>
              <a:spLocks noChangeArrowheads="1"/>
            </p:cNvSpPr>
            <p:nvPr/>
          </p:nvSpPr>
          <p:spPr bwMode="auto">
            <a:xfrm>
              <a:off x="3989400" y="27749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07" name="Freeform 5902"/>
            <p:cNvSpPr/>
            <p:nvPr/>
          </p:nvSpPr>
          <p:spPr bwMode="auto">
            <a:xfrm>
              <a:off x="3989400" y="2760664"/>
              <a:ext cx="7938" cy="14288"/>
            </a:xfrm>
            <a:custGeom>
              <a:avLst/>
              <a:gdLst>
                <a:gd name="T0" fmla="*/ 1 w 1"/>
                <a:gd name="T1" fmla="*/ 0 h 2"/>
                <a:gd name="T2" fmla="*/ 0 w 1"/>
                <a:gd name="T3" fmla="*/ 1 h 2"/>
                <a:gd name="T4" fmla="*/ 0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1"/>
                    <a:pt x="0" y="1"/>
                  </a:cubicBezTo>
                  <a:cubicBezTo>
                    <a:pt x="0" y="1"/>
                    <a:pt x="0" y="1"/>
                    <a:pt x="0" y="1"/>
                  </a:cubicBezTo>
                  <a:cubicBezTo>
                    <a:pt x="0" y="2"/>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8" name="Freeform 5903"/>
            <p:cNvSpPr/>
            <p:nvPr/>
          </p:nvSpPr>
          <p:spPr bwMode="auto">
            <a:xfrm>
              <a:off x="4005275" y="2746376"/>
              <a:ext cx="0" cy="793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9" name="Rectangle 5904"/>
            <p:cNvSpPr>
              <a:spLocks noChangeArrowheads="1"/>
            </p:cNvSpPr>
            <p:nvPr/>
          </p:nvSpPr>
          <p:spPr bwMode="auto">
            <a:xfrm>
              <a:off x="4005275" y="27543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10" name="Freeform 5905"/>
            <p:cNvSpPr/>
            <p:nvPr/>
          </p:nvSpPr>
          <p:spPr bwMode="auto">
            <a:xfrm>
              <a:off x="3989400" y="2732089"/>
              <a:ext cx="15875" cy="7938"/>
            </a:xfrm>
            <a:custGeom>
              <a:avLst/>
              <a:gdLst>
                <a:gd name="T0" fmla="*/ 1 w 2"/>
                <a:gd name="T1" fmla="*/ 0 h 1"/>
                <a:gd name="T2" fmla="*/ 1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1" y="1"/>
                  </a:cubicBezTo>
                  <a:cubicBezTo>
                    <a:pt x="2"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1" name="Freeform 5906"/>
            <p:cNvSpPr/>
            <p:nvPr/>
          </p:nvSpPr>
          <p:spPr bwMode="auto">
            <a:xfrm>
              <a:off x="3989400" y="273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2" name="Freeform 5907"/>
            <p:cNvSpPr/>
            <p:nvPr/>
          </p:nvSpPr>
          <p:spPr bwMode="auto">
            <a:xfrm>
              <a:off x="3989400" y="2732089"/>
              <a:ext cx="7938" cy="7938"/>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1"/>
                    <a:pt x="0" y="1"/>
                    <a:pt x="1"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3" name="Freeform 5908"/>
            <p:cNvSpPr/>
            <p:nvPr/>
          </p:nvSpPr>
          <p:spPr bwMode="auto">
            <a:xfrm>
              <a:off x="3997337" y="2740026"/>
              <a:ext cx="7938" cy="14288"/>
            </a:xfrm>
            <a:custGeom>
              <a:avLst/>
              <a:gdLst>
                <a:gd name="T0" fmla="*/ 0 w 1"/>
                <a:gd name="T1" fmla="*/ 0 h 2"/>
                <a:gd name="T2" fmla="*/ 0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0" y="2"/>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4" name="Freeform 5909"/>
            <p:cNvSpPr/>
            <p:nvPr/>
          </p:nvSpPr>
          <p:spPr bwMode="auto">
            <a:xfrm>
              <a:off x="3989400" y="27606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5" name="Freeform 5910"/>
            <p:cNvSpPr/>
            <p:nvPr/>
          </p:nvSpPr>
          <p:spPr bwMode="auto">
            <a:xfrm>
              <a:off x="3971937" y="2724151"/>
              <a:ext cx="0" cy="793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6" name="Freeform 5911"/>
            <p:cNvSpPr/>
            <p:nvPr/>
          </p:nvSpPr>
          <p:spPr bwMode="auto">
            <a:xfrm>
              <a:off x="3964000" y="2732089"/>
              <a:ext cx="17463" cy="22225"/>
            </a:xfrm>
            <a:custGeom>
              <a:avLst/>
              <a:gdLst>
                <a:gd name="T0" fmla="*/ 1 w 2"/>
                <a:gd name="T1" fmla="*/ 0 h 3"/>
                <a:gd name="T2" fmla="*/ 0 w 2"/>
                <a:gd name="T3" fmla="*/ 0 h 3"/>
                <a:gd name="T4" fmla="*/ 2 w 2"/>
                <a:gd name="T5" fmla="*/ 3 h 3"/>
                <a:gd name="T6" fmla="*/ 2 w 2"/>
                <a:gd name="T7" fmla="*/ 2 h 3"/>
                <a:gd name="T8" fmla="*/ 2 w 2"/>
                <a:gd name="T9" fmla="*/ 2 h 3"/>
                <a:gd name="T10" fmla="*/ 0 w 2"/>
                <a:gd name="T11" fmla="*/ 0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1" y="0"/>
                    <a:pt x="0" y="0"/>
                    <a:pt x="0" y="0"/>
                  </a:cubicBezTo>
                  <a:cubicBezTo>
                    <a:pt x="1" y="1"/>
                    <a:pt x="1" y="2"/>
                    <a:pt x="2" y="3"/>
                  </a:cubicBezTo>
                  <a:cubicBezTo>
                    <a:pt x="2" y="2"/>
                    <a:pt x="2" y="2"/>
                    <a:pt x="2" y="2"/>
                  </a:cubicBezTo>
                  <a:cubicBezTo>
                    <a:pt x="2" y="2"/>
                    <a:pt x="2" y="2"/>
                    <a:pt x="2" y="2"/>
                  </a:cubicBezTo>
                  <a:cubicBezTo>
                    <a:pt x="1" y="1"/>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7" name="Freeform 5912"/>
            <p:cNvSpPr/>
            <p:nvPr/>
          </p:nvSpPr>
          <p:spPr bwMode="auto">
            <a:xfrm>
              <a:off x="3981462" y="2740026"/>
              <a:ext cx="158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8" name="Freeform 5913"/>
            <p:cNvSpPr/>
            <p:nvPr/>
          </p:nvSpPr>
          <p:spPr bwMode="auto">
            <a:xfrm>
              <a:off x="3989400" y="27463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9" name="Freeform 5914"/>
            <p:cNvSpPr/>
            <p:nvPr/>
          </p:nvSpPr>
          <p:spPr bwMode="auto">
            <a:xfrm>
              <a:off x="3989400" y="2746376"/>
              <a:ext cx="7938" cy="7938"/>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0" name="Freeform 5915"/>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1" name="Freeform 5916"/>
            <p:cNvSpPr/>
            <p:nvPr/>
          </p:nvSpPr>
          <p:spPr bwMode="auto">
            <a:xfrm>
              <a:off x="3981462" y="2746376"/>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2" name="Freeform 5917"/>
            <p:cNvSpPr/>
            <p:nvPr/>
          </p:nvSpPr>
          <p:spPr bwMode="auto">
            <a:xfrm>
              <a:off x="3981462"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3" name="Freeform 5918"/>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4" name="Freeform 5919"/>
            <p:cNvSpPr/>
            <p:nvPr/>
          </p:nvSpPr>
          <p:spPr bwMode="auto">
            <a:xfrm>
              <a:off x="3971937" y="2732089"/>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5" name="Freeform 5920"/>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6" name="Rectangle 5921"/>
            <p:cNvSpPr>
              <a:spLocks noChangeArrowheads="1"/>
            </p:cNvSpPr>
            <p:nvPr/>
          </p:nvSpPr>
          <p:spPr bwMode="auto">
            <a:xfrm>
              <a:off x="3981462" y="2746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27" name="Freeform 5922"/>
            <p:cNvSpPr/>
            <p:nvPr/>
          </p:nvSpPr>
          <p:spPr bwMode="auto">
            <a:xfrm>
              <a:off x="3989400" y="2740026"/>
              <a:ext cx="0" cy="635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8" name="Freeform 5923"/>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9" name="Rectangle 5924"/>
            <p:cNvSpPr>
              <a:spLocks noChangeArrowheads="1"/>
            </p:cNvSpPr>
            <p:nvPr/>
          </p:nvSpPr>
          <p:spPr bwMode="auto">
            <a:xfrm>
              <a:off x="4005275" y="27400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30" name="Freeform 5925"/>
            <p:cNvSpPr/>
            <p:nvPr/>
          </p:nvSpPr>
          <p:spPr bwMode="auto">
            <a:xfrm>
              <a:off x="3989400" y="2740026"/>
              <a:ext cx="0" cy="6350"/>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1" name="Freeform 5926"/>
            <p:cNvSpPr/>
            <p:nvPr/>
          </p:nvSpPr>
          <p:spPr bwMode="auto">
            <a:xfrm>
              <a:off x="3989400" y="2740026"/>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2" name="Freeform 5927"/>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3" name="Freeform 5928"/>
            <p:cNvSpPr/>
            <p:nvPr/>
          </p:nvSpPr>
          <p:spPr bwMode="auto">
            <a:xfrm>
              <a:off x="3989400"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4" name="Freeform 5929"/>
            <p:cNvSpPr/>
            <p:nvPr/>
          </p:nvSpPr>
          <p:spPr bwMode="auto">
            <a:xfrm>
              <a:off x="3989400" y="2724151"/>
              <a:ext cx="15875" cy="15875"/>
            </a:xfrm>
            <a:custGeom>
              <a:avLst/>
              <a:gdLst>
                <a:gd name="T0" fmla="*/ 1 w 2"/>
                <a:gd name="T1" fmla="*/ 0 h 2"/>
                <a:gd name="T2" fmla="*/ 0 w 2"/>
                <a:gd name="T3" fmla="*/ 0 h 2"/>
                <a:gd name="T4" fmla="*/ 2 w 2"/>
                <a:gd name="T5" fmla="*/ 2 h 2"/>
                <a:gd name="T6" fmla="*/ 2 w 2"/>
                <a:gd name="T7" fmla="*/ 1 h 2"/>
                <a:gd name="T8" fmla="*/ 1 w 2"/>
                <a:gd name="T9" fmla="*/ 1 h 2"/>
                <a:gd name="T10" fmla="*/ 2 w 2"/>
                <a:gd name="T11" fmla="*/ 1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0" y="0"/>
                  </a:cubicBezTo>
                  <a:cubicBezTo>
                    <a:pt x="0" y="0"/>
                    <a:pt x="1" y="1"/>
                    <a:pt x="2" y="2"/>
                  </a:cubicBezTo>
                  <a:cubicBezTo>
                    <a:pt x="2" y="1"/>
                    <a:pt x="2" y="1"/>
                    <a:pt x="2" y="1"/>
                  </a:cubicBezTo>
                  <a:cubicBezTo>
                    <a:pt x="2" y="1"/>
                    <a:pt x="1" y="1"/>
                    <a:pt x="1" y="1"/>
                  </a:cubicBezTo>
                  <a:cubicBezTo>
                    <a:pt x="1" y="0"/>
                    <a:pt x="1" y="1"/>
                    <a:pt x="2" y="1"/>
                  </a:cubicBezTo>
                  <a:cubicBezTo>
                    <a:pt x="1" y="0"/>
                    <a:pt x="2"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5" name="Freeform 5930"/>
            <p:cNvSpPr/>
            <p:nvPr/>
          </p:nvSpPr>
          <p:spPr bwMode="auto">
            <a:xfrm>
              <a:off x="3997337" y="2740026"/>
              <a:ext cx="793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6" name="Freeform 5931"/>
            <p:cNvSpPr/>
            <p:nvPr/>
          </p:nvSpPr>
          <p:spPr bwMode="auto">
            <a:xfrm>
              <a:off x="3989400" y="2732089"/>
              <a:ext cx="7938" cy="7938"/>
            </a:xfrm>
            <a:custGeom>
              <a:avLst/>
              <a:gdLst>
                <a:gd name="T0" fmla="*/ 0 w 1"/>
                <a:gd name="T1" fmla="*/ 1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cubicBezTo>
                    <a:pt x="0" y="1"/>
                    <a:pt x="0" y="1"/>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7" name="Freeform 5932"/>
            <p:cNvSpPr/>
            <p:nvPr/>
          </p:nvSpPr>
          <p:spPr bwMode="auto">
            <a:xfrm>
              <a:off x="3971937" y="2740026"/>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8" name="Freeform 5933"/>
            <p:cNvSpPr/>
            <p:nvPr/>
          </p:nvSpPr>
          <p:spPr bwMode="auto">
            <a:xfrm>
              <a:off x="3964000" y="2740026"/>
              <a:ext cx="17463" cy="6350"/>
            </a:xfrm>
            <a:custGeom>
              <a:avLst/>
              <a:gdLst>
                <a:gd name="T0" fmla="*/ 0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1 h 1"/>
                <a:gd name="T14" fmla="*/ 2 w 2"/>
                <a:gd name="T15" fmla="*/ 1 h 1"/>
                <a:gd name="T16" fmla="*/ 1 w 2"/>
                <a:gd name="T17" fmla="*/ 1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1" y="0"/>
                  </a:cubicBezTo>
                  <a:cubicBezTo>
                    <a:pt x="1" y="0"/>
                    <a:pt x="1" y="0"/>
                    <a:pt x="1" y="0"/>
                  </a:cubicBezTo>
                  <a:cubicBezTo>
                    <a:pt x="1" y="0"/>
                    <a:pt x="1" y="0"/>
                    <a:pt x="1" y="0"/>
                  </a:cubicBezTo>
                  <a:cubicBezTo>
                    <a:pt x="1" y="0"/>
                    <a:pt x="1" y="0"/>
                    <a:pt x="1" y="0"/>
                  </a:cubicBezTo>
                  <a:cubicBezTo>
                    <a:pt x="0" y="0"/>
                    <a:pt x="0" y="0"/>
                    <a:pt x="0" y="0"/>
                  </a:cubicBezTo>
                  <a:cubicBezTo>
                    <a:pt x="1" y="1"/>
                    <a:pt x="1" y="1"/>
                    <a:pt x="1" y="1"/>
                  </a:cubicBezTo>
                  <a:cubicBezTo>
                    <a:pt x="1" y="1"/>
                    <a:pt x="1" y="1"/>
                    <a:pt x="2" y="1"/>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9" name="Oval 5934"/>
            <p:cNvSpPr>
              <a:spLocks noChangeArrowheads="1"/>
            </p:cNvSpPr>
            <p:nvPr/>
          </p:nvSpPr>
          <p:spPr bwMode="auto">
            <a:xfrm>
              <a:off x="3981462" y="2740026"/>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0" name="Freeform 5935"/>
            <p:cNvSpPr/>
            <p:nvPr/>
          </p:nvSpPr>
          <p:spPr bwMode="auto">
            <a:xfrm>
              <a:off x="4005275" y="273208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1" name="Rectangle 5936"/>
            <p:cNvSpPr>
              <a:spLocks noChangeArrowheads="1"/>
            </p:cNvSpPr>
            <p:nvPr/>
          </p:nvSpPr>
          <p:spPr bwMode="auto">
            <a:xfrm>
              <a:off x="4013212" y="2732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42" name="Freeform 5937"/>
            <p:cNvSpPr/>
            <p:nvPr/>
          </p:nvSpPr>
          <p:spPr bwMode="auto">
            <a:xfrm>
              <a:off x="4013212" y="255746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3" name="Freeform 5938"/>
            <p:cNvSpPr/>
            <p:nvPr/>
          </p:nvSpPr>
          <p:spPr bwMode="auto">
            <a:xfrm>
              <a:off x="4013212" y="2565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4" name="Freeform 5939"/>
            <p:cNvSpPr/>
            <p:nvPr/>
          </p:nvSpPr>
          <p:spPr bwMode="auto">
            <a:xfrm>
              <a:off x="4021150" y="2659064"/>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5" name="Freeform 5940"/>
            <p:cNvSpPr/>
            <p:nvPr/>
          </p:nvSpPr>
          <p:spPr bwMode="auto">
            <a:xfrm>
              <a:off x="3989400" y="26162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6" name="Freeform 5941"/>
            <p:cNvSpPr/>
            <p:nvPr/>
          </p:nvSpPr>
          <p:spPr bwMode="auto">
            <a:xfrm>
              <a:off x="3989400" y="2624139"/>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7" name="Freeform 5942"/>
            <p:cNvSpPr/>
            <p:nvPr/>
          </p:nvSpPr>
          <p:spPr bwMode="auto">
            <a:xfrm>
              <a:off x="4013212" y="25939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8" name="Freeform 5943"/>
            <p:cNvSpPr/>
            <p:nvPr/>
          </p:nvSpPr>
          <p:spPr bwMode="auto">
            <a:xfrm>
              <a:off x="4005275"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9" name="Freeform 5944"/>
            <p:cNvSpPr/>
            <p:nvPr/>
          </p:nvSpPr>
          <p:spPr bwMode="auto">
            <a:xfrm>
              <a:off x="4038612" y="2579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0" name="Freeform 5945"/>
            <p:cNvSpPr/>
            <p:nvPr/>
          </p:nvSpPr>
          <p:spPr bwMode="auto">
            <a:xfrm>
              <a:off x="4005275" y="268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1" name="Freeform 5946"/>
            <p:cNvSpPr/>
            <p:nvPr/>
          </p:nvSpPr>
          <p:spPr bwMode="auto">
            <a:xfrm>
              <a:off x="402908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2" name="Freeform 5947"/>
            <p:cNvSpPr/>
            <p:nvPr/>
          </p:nvSpPr>
          <p:spPr bwMode="auto">
            <a:xfrm>
              <a:off x="397193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3" name="Freeform 5948"/>
            <p:cNvSpPr/>
            <p:nvPr/>
          </p:nvSpPr>
          <p:spPr bwMode="auto">
            <a:xfrm>
              <a:off x="4029087" y="2709864"/>
              <a:ext cx="952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4" name="Freeform 5949"/>
            <p:cNvSpPr/>
            <p:nvPr/>
          </p:nvSpPr>
          <p:spPr bwMode="auto">
            <a:xfrm>
              <a:off x="4021150"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5" name="Freeform 5950"/>
            <p:cNvSpPr/>
            <p:nvPr/>
          </p:nvSpPr>
          <p:spPr bwMode="auto">
            <a:xfrm>
              <a:off x="3981462"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6" name="Freeform 5951"/>
            <p:cNvSpPr/>
            <p:nvPr/>
          </p:nvSpPr>
          <p:spPr bwMode="auto">
            <a:xfrm>
              <a:off x="4029087" y="2709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7" name="Freeform 5952"/>
            <p:cNvSpPr/>
            <p:nvPr/>
          </p:nvSpPr>
          <p:spPr bwMode="auto">
            <a:xfrm>
              <a:off x="4029087" y="2709864"/>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8" name="Freeform 5953"/>
            <p:cNvSpPr/>
            <p:nvPr/>
          </p:nvSpPr>
          <p:spPr bwMode="auto">
            <a:xfrm>
              <a:off x="4029087" y="2709864"/>
              <a:ext cx="952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9" name="Freeform 5954"/>
            <p:cNvSpPr/>
            <p:nvPr/>
          </p:nvSpPr>
          <p:spPr bwMode="auto">
            <a:xfrm>
              <a:off x="3997337" y="2551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0" name="Rectangle 5955"/>
            <p:cNvSpPr>
              <a:spLocks noChangeArrowheads="1"/>
            </p:cNvSpPr>
            <p:nvPr/>
          </p:nvSpPr>
          <p:spPr bwMode="auto">
            <a:xfrm>
              <a:off x="4005275" y="26384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61" name="Freeform 5956"/>
            <p:cNvSpPr/>
            <p:nvPr/>
          </p:nvSpPr>
          <p:spPr bwMode="auto">
            <a:xfrm>
              <a:off x="3997337" y="2630489"/>
              <a:ext cx="23813" cy="7938"/>
            </a:xfrm>
            <a:custGeom>
              <a:avLst/>
              <a:gdLst>
                <a:gd name="T0" fmla="*/ 0 w 3"/>
                <a:gd name="T1" fmla="*/ 1 h 1"/>
                <a:gd name="T2" fmla="*/ 1 w 3"/>
                <a:gd name="T3" fmla="*/ 1 h 1"/>
                <a:gd name="T4" fmla="*/ 3 w 3"/>
                <a:gd name="T5" fmla="*/ 0 h 1"/>
                <a:gd name="T6" fmla="*/ 2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1" y="1"/>
                    <a:pt x="1" y="1"/>
                  </a:cubicBezTo>
                  <a:cubicBezTo>
                    <a:pt x="3" y="0"/>
                    <a:pt x="3" y="0"/>
                    <a:pt x="3" y="0"/>
                  </a:cubicBezTo>
                  <a:cubicBezTo>
                    <a:pt x="3"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2" name="Freeform 5957"/>
            <p:cNvSpPr>
              <a:spLocks noEditPoints="1"/>
            </p:cNvSpPr>
            <p:nvPr/>
          </p:nvSpPr>
          <p:spPr bwMode="auto">
            <a:xfrm>
              <a:off x="3956062" y="2492376"/>
              <a:ext cx="106363" cy="239713"/>
            </a:xfrm>
            <a:custGeom>
              <a:avLst/>
              <a:gdLst>
                <a:gd name="T0" fmla="*/ 7 w 13"/>
                <a:gd name="T1" fmla="*/ 9 h 33"/>
                <a:gd name="T2" fmla="*/ 7 w 13"/>
                <a:gd name="T3" fmla="*/ 10 h 33"/>
                <a:gd name="T4" fmla="*/ 5 w 13"/>
                <a:gd name="T5" fmla="*/ 11 h 33"/>
                <a:gd name="T6" fmla="*/ 4 w 13"/>
                <a:gd name="T7" fmla="*/ 13 h 33"/>
                <a:gd name="T8" fmla="*/ 2 w 13"/>
                <a:gd name="T9" fmla="*/ 16 h 33"/>
                <a:gd name="T10" fmla="*/ 4 w 13"/>
                <a:gd name="T11" fmla="*/ 17 h 33"/>
                <a:gd name="T12" fmla="*/ 4 w 13"/>
                <a:gd name="T13" fmla="*/ 18 h 33"/>
                <a:gd name="T14" fmla="*/ 7 w 13"/>
                <a:gd name="T15" fmla="*/ 18 h 33"/>
                <a:gd name="T16" fmla="*/ 5 w 13"/>
                <a:gd name="T17" fmla="*/ 19 h 33"/>
                <a:gd name="T18" fmla="*/ 7 w 13"/>
                <a:gd name="T19" fmla="*/ 19 h 33"/>
                <a:gd name="T20" fmla="*/ 6 w 13"/>
                <a:gd name="T21" fmla="*/ 20 h 33"/>
                <a:gd name="T22" fmla="*/ 5 w 13"/>
                <a:gd name="T23" fmla="*/ 21 h 33"/>
                <a:gd name="T24" fmla="*/ 5 w 13"/>
                <a:gd name="T25" fmla="*/ 24 h 33"/>
                <a:gd name="T26" fmla="*/ 3 w 13"/>
                <a:gd name="T27" fmla="*/ 22 h 33"/>
                <a:gd name="T28" fmla="*/ 1 w 13"/>
                <a:gd name="T29" fmla="*/ 24 h 33"/>
                <a:gd name="T30" fmla="*/ 1 w 13"/>
                <a:gd name="T31" fmla="*/ 25 h 33"/>
                <a:gd name="T32" fmla="*/ 4 w 13"/>
                <a:gd name="T33" fmla="*/ 27 h 33"/>
                <a:gd name="T34" fmla="*/ 6 w 13"/>
                <a:gd name="T35" fmla="*/ 28 h 33"/>
                <a:gd name="T36" fmla="*/ 6 w 13"/>
                <a:gd name="T37" fmla="*/ 29 h 33"/>
                <a:gd name="T38" fmla="*/ 7 w 13"/>
                <a:gd name="T39" fmla="*/ 30 h 33"/>
                <a:gd name="T40" fmla="*/ 8 w 13"/>
                <a:gd name="T41" fmla="*/ 31 h 33"/>
                <a:gd name="T42" fmla="*/ 9 w 13"/>
                <a:gd name="T43" fmla="*/ 31 h 33"/>
                <a:gd name="T44" fmla="*/ 9 w 13"/>
                <a:gd name="T45" fmla="*/ 29 h 33"/>
                <a:gd name="T46" fmla="*/ 8 w 13"/>
                <a:gd name="T47" fmla="*/ 28 h 33"/>
                <a:gd name="T48" fmla="*/ 6 w 13"/>
                <a:gd name="T49" fmla="*/ 26 h 33"/>
                <a:gd name="T50" fmla="*/ 5 w 13"/>
                <a:gd name="T51" fmla="*/ 25 h 33"/>
                <a:gd name="T52" fmla="*/ 7 w 13"/>
                <a:gd name="T53" fmla="*/ 23 h 33"/>
                <a:gd name="T54" fmla="*/ 8 w 13"/>
                <a:gd name="T55" fmla="*/ 22 h 33"/>
                <a:gd name="T56" fmla="*/ 9 w 13"/>
                <a:gd name="T57" fmla="*/ 19 h 33"/>
                <a:gd name="T58" fmla="*/ 11 w 13"/>
                <a:gd name="T59" fmla="*/ 16 h 33"/>
                <a:gd name="T60" fmla="*/ 7 w 13"/>
                <a:gd name="T61" fmla="*/ 16 h 33"/>
                <a:gd name="T62" fmla="*/ 4 w 13"/>
                <a:gd name="T63" fmla="*/ 16 h 33"/>
                <a:gd name="T64" fmla="*/ 5 w 13"/>
                <a:gd name="T65" fmla="*/ 16 h 33"/>
                <a:gd name="T66" fmla="*/ 7 w 13"/>
                <a:gd name="T67" fmla="*/ 15 h 33"/>
                <a:gd name="T68" fmla="*/ 10 w 13"/>
                <a:gd name="T69" fmla="*/ 10 h 33"/>
                <a:gd name="T70" fmla="*/ 6 w 13"/>
                <a:gd name="T71" fmla="*/ 10 h 33"/>
                <a:gd name="T72" fmla="*/ 3 w 13"/>
                <a:gd name="T73" fmla="*/ 15 h 33"/>
                <a:gd name="T74" fmla="*/ 7 w 13"/>
                <a:gd name="T75" fmla="*/ 10 h 33"/>
                <a:gd name="T76" fmla="*/ 8 w 13"/>
                <a:gd name="T77" fmla="*/ 10 h 33"/>
                <a:gd name="T78" fmla="*/ 10 w 13"/>
                <a:gd name="T79" fmla="*/ 6 h 33"/>
                <a:gd name="T80" fmla="*/ 12 w 13"/>
                <a:gd name="T81" fmla="*/ 0 h 33"/>
                <a:gd name="T82" fmla="*/ 2 w 13"/>
                <a:gd name="T83" fmla="*/ 4 h 33"/>
                <a:gd name="T84" fmla="*/ 4 w 13"/>
                <a:gd name="T85" fmla="*/ 7 h 33"/>
                <a:gd name="T86" fmla="*/ 6 w 13"/>
                <a:gd name="T87" fmla="*/ 5 h 33"/>
                <a:gd name="T88" fmla="*/ 10 w 13"/>
                <a:gd name="T89" fmla="*/ 4 h 33"/>
                <a:gd name="T90" fmla="*/ 9 w 13"/>
                <a:gd name="T91" fmla="*/ 3 h 33"/>
                <a:gd name="T92" fmla="*/ 7 w 13"/>
                <a:gd name="T93" fmla="*/ 6 h 33"/>
                <a:gd name="T94" fmla="*/ 6 w 13"/>
                <a:gd name="T95" fmla="*/ 7 h 33"/>
                <a:gd name="T96" fmla="*/ 4 w 13"/>
                <a:gd name="T97" fmla="*/ 8 h 33"/>
                <a:gd name="T98" fmla="*/ 2 w 13"/>
                <a:gd name="T99" fmla="*/ 10 h 33"/>
                <a:gd name="T100" fmla="*/ 1 w 13"/>
                <a:gd name="T101" fmla="*/ 12 h 33"/>
                <a:gd name="T102" fmla="*/ 2 w 13"/>
                <a:gd name="T103" fmla="*/ 15 h 33"/>
                <a:gd name="T104" fmla="*/ 4 w 13"/>
                <a:gd name="T105" fmla="*/ 15 h 33"/>
                <a:gd name="T106" fmla="*/ 8 w 13"/>
                <a:gd name="T107" fmla="*/ 12 h 33"/>
                <a:gd name="T108" fmla="*/ 5 w 13"/>
                <a:gd name="T109" fmla="*/ 18 h 33"/>
                <a:gd name="T110" fmla="*/ 9 w 13"/>
                <a:gd name="T11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33">
                  <a:moveTo>
                    <a:pt x="9" y="12"/>
                  </a:moveTo>
                  <a:cubicBezTo>
                    <a:pt x="10" y="12"/>
                    <a:pt x="10" y="12"/>
                    <a:pt x="10" y="12"/>
                  </a:cubicBezTo>
                  <a:cubicBezTo>
                    <a:pt x="10" y="13"/>
                    <a:pt x="9" y="13"/>
                    <a:pt x="10" y="13"/>
                  </a:cubicBezTo>
                  <a:cubicBezTo>
                    <a:pt x="9" y="12"/>
                    <a:pt x="11" y="12"/>
                    <a:pt x="10" y="11"/>
                  </a:cubicBezTo>
                  <a:cubicBezTo>
                    <a:pt x="10" y="11"/>
                    <a:pt x="10" y="11"/>
                    <a:pt x="10" y="11"/>
                  </a:cubicBezTo>
                  <a:cubicBezTo>
                    <a:pt x="7" y="9"/>
                    <a:pt x="7" y="9"/>
                    <a:pt x="7" y="9"/>
                  </a:cubicBezTo>
                  <a:cubicBezTo>
                    <a:pt x="7" y="9"/>
                    <a:pt x="7" y="9"/>
                    <a:pt x="7" y="9"/>
                  </a:cubicBezTo>
                  <a:cubicBezTo>
                    <a:pt x="7" y="9"/>
                    <a:pt x="7" y="9"/>
                    <a:pt x="7" y="9"/>
                  </a:cubicBezTo>
                  <a:cubicBezTo>
                    <a:pt x="7" y="9"/>
                    <a:pt x="8" y="9"/>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1"/>
                    <a:pt x="7" y="11"/>
                  </a:cubicBezTo>
                  <a:cubicBezTo>
                    <a:pt x="7" y="11"/>
                    <a:pt x="7" y="11"/>
                    <a:pt x="7" y="11"/>
                  </a:cubicBezTo>
                  <a:cubicBezTo>
                    <a:pt x="7" y="11"/>
                    <a:pt x="7" y="11"/>
                    <a:pt x="7" y="11"/>
                  </a:cubicBezTo>
                  <a:cubicBezTo>
                    <a:pt x="7" y="11"/>
                    <a:pt x="7" y="11"/>
                    <a:pt x="7" y="11"/>
                  </a:cubicBezTo>
                  <a:cubicBezTo>
                    <a:pt x="6" y="10"/>
                    <a:pt x="7" y="11"/>
                    <a:pt x="6" y="11"/>
                  </a:cubicBezTo>
                  <a:cubicBezTo>
                    <a:pt x="6" y="11"/>
                    <a:pt x="6" y="11"/>
                    <a:pt x="6" y="11"/>
                  </a:cubicBezTo>
                  <a:cubicBezTo>
                    <a:pt x="5" y="10"/>
                    <a:pt x="5" y="11"/>
                    <a:pt x="5" y="11"/>
                  </a:cubicBezTo>
                  <a:cubicBezTo>
                    <a:pt x="5" y="11"/>
                    <a:pt x="6" y="11"/>
                    <a:pt x="6" y="11"/>
                  </a:cubicBezTo>
                  <a:cubicBezTo>
                    <a:pt x="6" y="11"/>
                    <a:pt x="6" y="11"/>
                    <a:pt x="6" y="12"/>
                  </a:cubicBezTo>
                  <a:cubicBezTo>
                    <a:pt x="5" y="11"/>
                    <a:pt x="5" y="12"/>
                    <a:pt x="5" y="12"/>
                  </a:cubicBezTo>
                  <a:cubicBezTo>
                    <a:pt x="5" y="11"/>
                    <a:pt x="5" y="11"/>
                    <a:pt x="5" y="11"/>
                  </a:cubicBezTo>
                  <a:cubicBezTo>
                    <a:pt x="5" y="12"/>
                    <a:pt x="5" y="12"/>
                    <a:pt x="5" y="12"/>
                  </a:cubicBezTo>
                  <a:cubicBezTo>
                    <a:pt x="5" y="12"/>
                    <a:pt x="4" y="12"/>
                    <a:pt x="4" y="12"/>
                  </a:cubicBezTo>
                  <a:cubicBezTo>
                    <a:pt x="3" y="12"/>
                    <a:pt x="5" y="12"/>
                    <a:pt x="4" y="13"/>
                  </a:cubicBezTo>
                  <a:cubicBezTo>
                    <a:pt x="4" y="13"/>
                    <a:pt x="4" y="13"/>
                    <a:pt x="3" y="14"/>
                  </a:cubicBezTo>
                  <a:cubicBezTo>
                    <a:pt x="3" y="14"/>
                    <a:pt x="3" y="14"/>
                    <a:pt x="3" y="14"/>
                  </a:cubicBezTo>
                  <a:cubicBezTo>
                    <a:pt x="3" y="14"/>
                    <a:pt x="3" y="14"/>
                    <a:pt x="3" y="14"/>
                  </a:cubicBezTo>
                  <a:cubicBezTo>
                    <a:pt x="3" y="14"/>
                    <a:pt x="3" y="14"/>
                    <a:pt x="3" y="14"/>
                  </a:cubicBezTo>
                  <a:cubicBezTo>
                    <a:pt x="3" y="14"/>
                    <a:pt x="3" y="14"/>
                    <a:pt x="3" y="15"/>
                  </a:cubicBezTo>
                  <a:cubicBezTo>
                    <a:pt x="3" y="15"/>
                    <a:pt x="2" y="15"/>
                    <a:pt x="2" y="16"/>
                  </a:cubicBezTo>
                  <a:cubicBezTo>
                    <a:pt x="2" y="16"/>
                    <a:pt x="2" y="16"/>
                    <a:pt x="2" y="16"/>
                  </a:cubicBezTo>
                  <a:cubicBezTo>
                    <a:pt x="2" y="16"/>
                    <a:pt x="2" y="16"/>
                    <a:pt x="2" y="17"/>
                  </a:cubicBezTo>
                  <a:cubicBezTo>
                    <a:pt x="2" y="19"/>
                    <a:pt x="2" y="19"/>
                    <a:pt x="2" y="19"/>
                  </a:cubicBezTo>
                  <a:cubicBezTo>
                    <a:pt x="3" y="18"/>
                    <a:pt x="3" y="18"/>
                    <a:pt x="3" y="18"/>
                  </a:cubicBezTo>
                  <a:cubicBezTo>
                    <a:pt x="3" y="18"/>
                    <a:pt x="3" y="18"/>
                    <a:pt x="3" y="18"/>
                  </a:cubicBezTo>
                  <a:cubicBezTo>
                    <a:pt x="3" y="18"/>
                    <a:pt x="4" y="18"/>
                    <a:pt x="4" y="18"/>
                  </a:cubicBezTo>
                  <a:cubicBezTo>
                    <a:pt x="4" y="18"/>
                    <a:pt x="4" y="18"/>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4" y="18"/>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5" y="18"/>
                    <a:pt x="6" y="18"/>
                    <a:pt x="7" y="18"/>
                  </a:cubicBezTo>
                  <a:cubicBezTo>
                    <a:pt x="7" y="18"/>
                    <a:pt x="7" y="18"/>
                    <a:pt x="7" y="18"/>
                  </a:cubicBezTo>
                  <a:cubicBezTo>
                    <a:pt x="7" y="18"/>
                    <a:pt x="6" y="18"/>
                    <a:pt x="6" y="19"/>
                  </a:cubicBezTo>
                  <a:cubicBezTo>
                    <a:pt x="6" y="18"/>
                    <a:pt x="6" y="18"/>
                    <a:pt x="6" y="18"/>
                  </a:cubicBezTo>
                  <a:cubicBezTo>
                    <a:pt x="5" y="18"/>
                    <a:pt x="5" y="19"/>
                    <a:pt x="5" y="19"/>
                  </a:cubicBezTo>
                  <a:cubicBezTo>
                    <a:pt x="5" y="19"/>
                    <a:pt x="5" y="19"/>
                    <a:pt x="5" y="19"/>
                  </a:cubicBezTo>
                  <a:cubicBezTo>
                    <a:pt x="5" y="19"/>
                    <a:pt x="5" y="19"/>
                    <a:pt x="5" y="19"/>
                  </a:cubicBezTo>
                  <a:cubicBezTo>
                    <a:pt x="6" y="19"/>
                    <a:pt x="6" y="19"/>
                    <a:pt x="6" y="19"/>
                  </a:cubicBezTo>
                  <a:cubicBezTo>
                    <a:pt x="5" y="19"/>
                    <a:pt x="5" y="19"/>
                    <a:pt x="5" y="19"/>
                  </a:cubicBezTo>
                  <a:cubicBezTo>
                    <a:pt x="6" y="18"/>
                    <a:pt x="6" y="18"/>
                    <a:pt x="7" y="18"/>
                  </a:cubicBezTo>
                  <a:cubicBezTo>
                    <a:pt x="6" y="18"/>
                    <a:pt x="6" y="19"/>
                    <a:pt x="6" y="19"/>
                  </a:cubicBezTo>
                  <a:cubicBezTo>
                    <a:pt x="5" y="19"/>
                    <a:pt x="8" y="18"/>
                    <a:pt x="7" y="18"/>
                  </a:cubicBezTo>
                  <a:cubicBezTo>
                    <a:pt x="7" y="18"/>
                    <a:pt x="7" y="18"/>
                    <a:pt x="7" y="18"/>
                  </a:cubicBezTo>
                  <a:cubicBezTo>
                    <a:pt x="7" y="18"/>
                    <a:pt x="7" y="18"/>
                    <a:pt x="7" y="18"/>
                  </a:cubicBezTo>
                  <a:cubicBezTo>
                    <a:pt x="7" y="18"/>
                    <a:pt x="7" y="18"/>
                    <a:pt x="7" y="18"/>
                  </a:cubicBezTo>
                  <a:cubicBezTo>
                    <a:pt x="7" y="18"/>
                    <a:pt x="7" y="19"/>
                    <a:pt x="7" y="19"/>
                  </a:cubicBezTo>
                  <a:cubicBezTo>
                    <a:pt x="7" y="19"/>
                    <a:pt x="7" y="19"/>
                    <a:pt x="8" y="19"/>
                  </a:cubicBezTo>
                  <a:cubicBezTo>
                    <a:pt x="8" y="19"/>
                    <a:pt x="6" y="19"/>
                    <a:pt x="6" y="19"/>
                  </a:cubicBezTo>
                  <a:cubicBezTo>
                    <a:pt x="6" y="19"/>
                    <a:pt x="7" y="19"/>
                    <a:pt x="8" y="19"/>
                  </a:cubicBezTo>
                  <a:cubicBezTo>
                    <a:pt x="9" y="19"/>
                    <a:pt x="9" y="19"/>
                    <a:pt x="9" y="19"/>
                  </a:cubicBezTo>
                  <a:cubicBezTo>
                    <a:pt x="9" y="19"/>
                    <a:pt x="9" y="19"/>
                    <a:pt x="9" y="19"/>
                  </a:cubicBezTo>
                  <a:cubicBezTo>
                    <a:pt x="9" y="19"/>
                    <a:pt x="6" y="20"/>
                    <a:pt x="6" y="20"/>
                  </a:cubicBezTo>
                  <a:cubicBezTo>
                    <a:pt x="6" y="20"/>
                    <a:pt x="5" y="20"/>
                    <a:pt x="6" y="20"/>
                  </a:cubicBezTo>
                  <a:cubicBezTo>
                    <a:pt x="6" y="20"/>
                    <a:pt x="7" y="20"/>
                    <a:pt x="7" y="20"/>
                  </a:cubicBezTo>
                  <a:cubicBezTo>
                    <a:pt x="6" y="20"/>
                    <a:pt x="7" y="20"/>
                    <a:pt x="5" y="20"/>
                  </a:cubicBezTo>
                  <a:cubicBezTo>
                    <a:pt x="6" y="20"/>
                    <a:pt x="7" y="20"/>
                    <a:pt x="7" y="20"/>
                  </a:cubicBezTo>
                  <a:cubicBezTo>
                    <a:pt x="7" y="20"/>
                    <a:pt x="6" y="20"/>
                    <a:pt x="5" y="20"/>
                  </a:cubicBezTo>
                  <a:cubicBezTo>
                    <a:pt x="5" y="20"/>
                    <a:pt x="6" y="21"/>
                    <a:pt x="6" y="21"/>
                  </a:cubicBezTo>
                  <a:cubicBezTo>
                    <a:pt x="6" y="21"/>
                    <a:pt x="5" y="20"/>
                    <a:pt x="5" y="20"/>
                  </a:cubicBezTo>
                  <a:cubicBezTo>
                    <a:pt x="5" y="20"/>
                    <a:pt x="5" y="21"/>
                    <a:pt x="5" y="21"/>
                  </a:cubicBezTo>
                  <a:cubicBezTo>
                    <a:pt x="5" y="21"/>
                    <a:pt x="5" y="21"/>
                    <a:pt x="5" y="21"/>
                  </a:cubicBezTo>
                  <a:cubicBezTo>
                    <a:pt x="5" y="21"/>
                    <a:pt x="6" y="21"/>
                    <a:pt x="6" y="22"/>
                  </a:cubicBezTo>
                  <a:cubicBezTo>
                    <a:pt x="6" y="22"/>
                    <a:pt x="5" y="21"/>
                    <a:pt x="5" y="21"/>
                  </a:cubicBezTo>
                  <a:cubicBezTo>
                    <a:pt x="5" y="21"/>
                    <a:pt x="5" y="22"/>
                    <a:pt x="5" y="22"/>
                  </a:cubicBezTo>
                  <a:cubicBezTo>
                    <a:pt x="5" y="23"/>
                    <a:pt x="5" y="23"/>
                    <a:pt x="5" y="24"/>
                  </a:cubicBezTo>
                  <a:cubicBezTo>
                    <a:pt x="5" y="24"/>
                    <a:pt x="5" y="24"/>
                    <a:pt x="5" y="24"/>
                  </a:cubicBezTo>
                  <a:cubicBezTo>
                    <a:pt x="5" y="24"/>
                    <a:pt x="5" y="24"/>
                    <a:pt x="5" y="24"/>
                  </a:cubicBezTo>
                  <a:cubicBezTo>
                    <a:pt x="5" y="24"/>
                    <a:pt x="5" y="23"/>
                    <a:pt x="5" y="23"/>
                  </a:cubicBezTo>
                  <a:cubicBezTo>
                    <a:pt x="5" y="22"/>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2"/>
                    <a:pt x="2" y="22"/>
                    <a:pt x="3" y="22"/>
                  </a:cubicBezTo>
                  <a:cubicBezTo>
                    <a:pt x="3" y="23"/>
                    <a:pt x="4" y="21"/>
                    <a:pt x="4" y="21"/>
                  </a:cubicBezTo>
                  <a:cubicBezTo>
                    <a:pt x="4" y="22"/>
                    <a:pt x="4" y="23"/>
                    <a:pt x="3" y="23"/>
                  </a:cubicBezTo>
                  <a:cubicBezTo>
                    <a:pt x="3" y="23"/>
                    <a:pt x="3" y="23"/>
                    <a:pt x="2" y="22"/>
                  </a:cubicBezTo>
                  <a:cubicBezTo>
                    <a:pt x="2" y="23"/>
                    <a:pt x="2" y="23"/>
                    <a:pt x="2" y="23"/>
                  </a:cubicBezTo>
                  <a:cubicBezTo>
                    <a:pt x="2" y="23"/>
                    <a:pt x="2" y="23"/>
                    <a:pt x="2" y="23"/>
                  </a:cubicBezTo>
                  <a:cubicBezTo>
                    <a:pt x="1" y="23"/>
                    <a:pt x="2" y="24"/>
                    <a:pt x="1" y="24"/>
                  </a:cubicBezTo>
                  <a:cubicBezTo>
                    <a:pt x="1" y="24"/>
                    <a:pt x="1" y="24"/>
                    <a:pt x="1" y="24"/>
                  </a:cubicBezTo>
                  <a:cubicBezTo>
                    <a:pt x="1" y="24"/>
                    <a:pt x="1" y="24"/>
                    <a:pt x="1" y="24"/>
                  </a:cubicBezTo>
                  <a:cubicBezTo>
                    <a:pt x="1" y="24"/>
                    <a:pt x="2" y="24"/>
                    <a:pt x="2" y="24"/>
                  </a:cubicBezTo>
                  <a:cubicBezTo>
                    <a:pt x="3" y="24"/>
                    <a:pt x="4" y="25"/>
                    <a:pt x="4" y="25"/>
                  </a:cubicBezTo>
                  <a:cubicBezTo>
                    <a:pt x="4" y="25"/>
                    <a:pt x="3"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2" y="25"/>
                    <a:pt x="1" y="25"/>
                  </a:cubicBezTo>
                  <a:cubicBezTo>
                    <a:pt x="2" y="25"/>
                    <a:pt x="2" y="25"/>
                    <a:pt x="2" y="25"/>
                  </a:cubicBezTo>
                  <a:cubicBezTo>
                    <a:pt x="2" y="25"/>
                    <a:pt x="2" y="26"/>
                    <a:pt x="3" y="26"/>
                  </a:cubicBezTo>
                  <a:cubicBezTo>
                    <a:pt x="3" y="26"/>
                    <a:pt x="3" y="26"/>
                    <a:pt x="4" y="26"/>
                  </a:cubicBezTo>
                  <a:cubicBezTo>
                    <a:pt x="3" y="26"/>
                    <a:pt x="3" y="26"/>
                    <a:pt x="3" y="26"/>
                  </a:cubicBezTo>
                  <a:cubicBezTo>
                    <a:pt x="4" y="26"/>
                    <a:pt x="4" y="27"/>
                    <a:pt x="4" y="27"/>
                  </a:cubicBezTo>
                  <a:cubicBezTo>
                    <a:pt x="4" y="27"/>
                    <a:pt x="4" y="28"/>
                    <a:pt x="4" y="28"/>
                  </a:cubicBezTo>
                  <a:cubicBezTo>
                    <a:pt x="4" y="28"/>
                    <a:pt x="4" y="28"/>
                    <a:pt x="4" y="28"/>
                  </a:cubicBezTo>
                  <a:cubicBezTo>
                    <a:pt x="4" y="28"/>
                    <a:pt x="4" y="28"/>
                    <a:pt x="4" y="28"/>
                  </a:cubicBezTo>
                  <a:cubicBezTo>
                    <a:pt x="4" y="28"/>
                    <a:pt x="4" y="28"/>
                    <a:pt x="5" y="28"/>
                  </a:cubicBezTo>
                  <a:cubicBezTo>
                    <a:pt x="5" y="28"/>
                    <a:pt x="4" y="28"/>
                    <a:pt x="4" y="28"/>
                  </a:cubicBezTo>
                  <a:cubicBezTo>
                    <a:pt x="4" y="27"/>
                    <a:pt x="5" y="27"/>
                    <a:pt x="5" y="27"/>
                  </a:cubicBezTo>
                  <a:cubicBezTo>
                    <a:pt x="5" y="27"/>
                    <a:pt x="6" y="27"/>
                    <a:pt x="6" y="28"/>
                  </a:cubicBezTo>
                  <a:cubicBezTo>
                    <a:pt x="7" y="28"/>
                    <a:pt x="6" y="28"/>
                    <a:pt x="6" y="28"/>
                  </a:cubicBezTo>
                  <a:cubicBezTo>
                    <a:pt x="6" y="28"/>
                    <a:pt x="7" y="28"/>
                    <a:pt x="7" y="28"/>
                  </a:cubicBezTo>
                  <a:cubicBezTo>
                    <a:pt x="7" y="29"/>
                    <a:pt x="8" y="29"/>
                    <a:pt x="8" y="29"/>
                  </a:cubicBezTo>
                  <a:cubicBezTo>
                    <a:pt x="8" y="29"/>
                    <a:pt x="7" y="29"/>
                    <a:pt x="7" y="29"/>
                  </a:cubicBezTo>
                  <a:cubicBezTo>
                    <a:pt x="7" y="29"/>
                    <a:pt x="7" y="29"/>
                    <a:pt x="7" y="29"/>
                  </a:cubicBezTo>
                  <a:cubicBezTo>
                    <a:pt x="7" y="29"/>
                    <a:pt x="7" y="29"/>
                    <a:pt x="7" y="29"/>
                  </a:cubicBezTo>
                  <a:cubicBezTo>
                    <a:pt x="7" y="29"/>
                    <a:pt x="6" y="29"/>
                    <a:pt x="6" y="29"/>
                  </a:cubicBezTo>
                  <a:cubicBezTo>
                    <a:pt x="6" y="29"/>
                    <a:pt x="6" y="29"/>
                    <a:pt x="6" y="29"/>
                  </a:cubicBezTo>
                  <a:cubicBezTo>
                    <a:pt x="6" y="29"/>
                    <a:pt x="6" y="29"/>
                    <a:pt x="6" y="29"/>
                  </a:cubicBezTo>
                  <a:cubicBezTo>
                    <a:pt x="6" y="29"/>
                    <a:pt x="6" y="29"/>
                    <a:pt x="7" y="29"/>
                  </a:cubicBezTo>
                  <a:cubicBezTo>
                    <a:pt x="7" y="29"/>
                    <a:pt x="7" y="29"/>
                    <a:pt x="7" y="29"/>
                  </a:cubicBezTo>
                  <a:cubicBezTo>
                    <a:pt x="7" y="29"/>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1"/>
                    <a:pt x="8" y="31"/>
                  </a:cubicBezTo>
                  <a:cubicBezTo>
                    <a:pt x="7" y="31"/>
                    <a:pt x="7" y="31"/>
                    <a:pt x="7" y="31"/>
                  </a:cubicBezTo>
                  <a:cubicBezTo>
                    <a:pt x="7" y="31"/>
                    <a:pt x="8" y="31"/>
                    <a:pt x="8" y="31"/>
                  </a:cubicBezTo>
                  <a:cubicBezTo>
                    <a:pt x="8" y="31"/>
                    <a:pt x="7" y="31"/>
                    <a:pt x="7" y="31"/>
                  </a:cubicBezTo>
                  <a:cubicBezTo>
                    <a:pt x="8" y="31"/>
                    <a:pt x="8" y="31"/>
                    <a:pt x="8" y="31"/>
                  </a:cubicBezTo>
                  <a:cubicBezTo>
                    <a:pt x="8" y="32"/>
                    <a:pt x="8" y="32"/>
                    <a:pt x="7" y="33"/>
                  </a:cubicBezTo>
                  <a:cubicBezTo>
                    <a:pt x="8" y="33"/>
                    <a:pt x="7" y="33"/>
                    <a:pt x="8" y="33"/>
                  </a:cubicBezTo>
                  <a:cubicBezTo>
                    <a:pt x="7" y="32"/>
                    <a:pt x="9" y="31"/>
                    <a:pt x="8" y="32"/>
                  </a:cubicBezTo>
                  <a:cubicBezTo>
                    <a:pt x="9" y="32"/>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1"/>
                    <a:pt x="9" y="31"/>
                  </a:cubicBezTo>
                  <a:cubicBezTo>
                    <a:pt x="9" y="30"/>
                    <a:pt x="9" y="30"/>
                    <a:pt x="9" y="30"/>
                  </a:cubicBezTo>
                  <a:cubicBezTo>
                    <a:pt x="9" y="30"/>
                    <a:pt x="9" y="30"/>
                    <a:pt x="9" y="29"/>
                  </a:cubicBezTo>
                  <a:cubicBezTo>
                    <a:pt x="9" y="29"/>
                    <a:pt x="9" y="30"/>
                    <a:pt x="9" y="29"/>
                  </a:cubicBezTo>
                  <a:cubicBezTo>
                    <a:pt x="8" y="29"/>
                    <a:pt x="8" y="29"/>
                    <a:pt x="8" y="29"/>
                  </a:cubicBezTo>
                  <a:cubicBezTo>
                    <a:pt x="9" y="29"/>
                    <a:pt x="9" y="29"/>
                    <a:pt x="9" y="29"/>
                  </a:cubicBezTo>
                  <a:cubicBezTo>
                    <a:pt x="9" y="29"/>
                    <a:pt x="9" y="29"/>
                    <a:pt x="9" y="29"/>
                  </a:cubicBezTo>
                  <a:cubicBezTo>
                    <a:pt x="9" y="29"/>
                    <a:pt x="9" y="29"/>
                    <a:pt x="9" y="29"/>
                  </a:cubicBezTo>
                  <a:cubicBezTo>
                    <a:pt x="9" y="29"/>
                    <a:pt x="9" y="29"/>
                    <a:pt x="8" y="29"/>
                  </a:cubicBezTo>
                  <a:cubicBezTo>
                    <a:pt x="8" y="29"/>
                    <a:pt x="8" y="28"/>
                    <a:pt x="8" y="28"/>
                  </a:cubicBezTo>
                  <a:cubicBezTo>
                    <a:pt x="8" y="28"/>
                    <a:pt x="8" y="28"/>
                    <a:pt x="8" y="28"/>
                  </a:cubicBezTo>
                  <a:cubicBezTo>
                    <a:pt x="7" y="28"/>
                    <a:pt x="7" y="28"/>
                    <a:pt x="7" y="28"/>
                  </a:cubicBezTo>
                  <a:cubicBezTo>
                    <a:pt x="7" y="28"/>
                    <a:pt x="7" y="28"/>
                    <a:pt x="7" y="28"/>
                  </a:cubicBezTo>
                  <a:cubicBezTo>
                    <a:pt x="7" y="28"/>
                    <a:pt x="7" y="28"/>
                    <a:pt x="7" y="27"/>
                  </a:cubicBezTo>
                  <a:cubicBezTo>
                    <a:pt x="7" y="27"/>
                    <a:pt x="7" y="27"/>
                    <a:pt x="7" y="27"/>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7" y="25"/>
                    <a:pt x="6" y="25"/>
                    <a:pt x="6" y="25"/>
                  </a:cubicBezTo>
                  <a:cubicBezTo>
                    <a:pt x="5" y="25"/>
                    <a:pt x="5" y="25"/>
                    <a:pt x="5" y="25"/>
                  </a:cubicBezTo>
                  <a:cubicBezTo>
                    <a:pt x="6" y="25"/>
                    <a:pt x="5" y="25"/>
                    <a:pt x="5" y="25"/>
                  </a:cubicBezTo>
                  <a:cubicBezTo>
                    <a:pt x="5" y="25"/>
                    <a:pt x="5" y="25"/>
                    <a:pt x="5" y="25"/>
                  </a:cubicBezTo>
                  <a:cubicBezTo>
                    <a:pt x="5" y="25"/>
                    <a:pt x="5" y="25"/>
                    <a:pt x="5" y="25"/>
                  </a:cubicBezTo>
                  <a:cubicBezTo>
                    <a:pt x="5" y="24"/>
                    <a:pt x="6" y="24"/>
                    <a:pt x="6" y="24"/>
                  </a:cubicBezTo>
                  <a:cubicBezTo>
                    <a:pt x="6" y="24"/>
                    <a:pt x="6" y="24"/>
                    <a:pt x="6" y="24"/>
                  </a:cubicBezTo>
                  <a:cubicBezTo>
                    <a:pt x="6" y="25"/>
                    <a:pt x="6" y="24"/>
                    <a:pt x="6" y="24"/>
                  </a:cubicBezTo>
                  <a:cubicBezTo>
                    <a:pt x="6" y="24"/>
                    <a:pt x="6"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7" y="23"/>
                  </a:cubicBezTo>
                  <a:cubicBezTo>
                    <a:pt x="8" y="23"/>
                    <a:pt x="8" y="23"/>
                    <a:pt x="8" y="22"/>
                  </a:cubicBezTo>
                  <a:cubicBezTo>
                    <a:pt x="8" y="23"/>
                    <a:pt x="8" y="23"/>
                    <a:pt x="8" y="23"/>
                  </a:cubicBezTo>
                  <a:cubicBezTo>
                    <a:pt x="8" y="23"/>
                    <a:pt x="8" y="23"/>
                    <a:pt x="8" y="22"/>
                  </a:cubicBezTo>
                  <a:cubicBezTo>
                    <a:pt x="9" y="22"/>
                    <a:pt x="8" y="22"/>
                    <a:pt x="8" y="22"/>
                  </a:cubicBezTo>
                  <a:cubicBezTo>
                    <a:pt x="8" y="22"/>
                    <a:pt x="8" y="22"/>
                    <a:pt x="8" y="22"/>
                  </a:cubicBezTo>
                  <a:cubicBezTo>
                    <a:pt x="9" y="22"/>
                    <a:pt x="8" y="21"/>
                    <a:pt x="9" y="21"/>
                  </a:cubicBezTo>
                  <a:cubicBezTo>
                    <a:pt x="9" y="21"/>
                    <a:pt x="10" y="20"/>
                    <a:pt x="9" y="20"/>
                  </a:cubicBezTo>
                  <a:cubicBezTo>
                    <a:pt x="9" y="20"/>
                    <a:pt x="9" y="20"/>
                    <a:pt x="9" y="20"/>
                  </a:cubicBezTo>
                  <a:cubicBezTo>
                    <a:pt x="9" y="20"/>
                    <a:pt x="9" y="20"/>
                    <a:pt x="9" y="20"/>
                  </a:cubicBezTo>
                  <a:cubicBezTo>
                    <a:pt x="10" y="20"/>
                    <a:pt x="10" y="20"/>
                    <a:pt x="10" y="20"/>
                  </a:cubicBezTo>
                  <a:cubicBezTo>
                    <a:pt x="10" y="20"/>
                    <a:pt x="9" y="19"/>
                    <a:pt x="9" y="19"/>
                  </a:cubicBezTo>
                  <a:cubicBezTo>
                    <a:pt x="10" y="19"/>
                    <a:pt x="10" y="19"/>
                    <a:pt x="11" y="19"/>
                  </a:cubicBezTo>
                  <a:cubicBezTo>
                    <a:pt x="10" y="19"/>
                    <a:pt x="11" y="19"/>
                    <a:pt x="10" y="18"/>
                  </a:cubicBezTo>
                  <a:cubicBezTo>
                    <a:pt x="10" y="18"/>
                    <a:pt x="10" y="18"/>
                    <a:pt x="10" y="18"/>
                  </a:cubicBezTo>
                  <a:cubicBezTo>
                    <a:pt x="11" y="18"/>
                    <a:pt x="10" y="18"/>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5"/>
                  </a:cubicBezTo>
                  <a:cubicBezTo>
                    <a:pt x="10" y="16"/>
                    <a:pt x="10" y="15"/>
                    <a:pt x="11" y="15"/>
                  </a:cubicBezTo>
                  <a:cubicBezTo>
                    <a:pt x="11" y="15"/>
                    <a:pt x="10" y="15"/>
                    <a:pt x="10" y="15"/>
                  </a:cubicBezTo>
                  <a:cubicBezTo>
                    <a:pt x="10" y="15"/>
                    <a:pt x="10" y="15"/>
                    <a:pt x="11" y="15"/>
                  </a:cubicBezTo>
                  <a:cubicBezTo>
                    <a:pt x="10" y="15"/>
                    <a:pt x="9" y="15"/>
                    <a:pt x="9" y="15"/>
                  </a:cubicBezTo>
                  <a:cubicBezTo>
                    <a:pt x="9" y="15"/>
                    <a:pt x="8" y="15"/>
                    <a:pt x="7" y="16"/>
                  </a:cubicBezTo>
                  <a:cubicBezTo>
                    <a:pt x="7" y="15"/>
                    <a:pt x="8" y="15"/>
                    <a:pt x="8" y="15"/>
                  </a:cubicBezTo>
                  <a:cubicBezTo>
                    <a:pt x="8" y="15"/>
                    <a:pt x="7" y="15"/>
                    <a:pt x="7" y="15"/>
                  </a:cubicBezTo>
                  <a:cubicBezTo>
                    <a:pt x="7" y="15"/>
                    <a:pt x="8" y="15"/>
                    <a:pt x="8" y="15"/>
                  </a:cubicBezTo>
                  <a:cubicBezTo>
                    <a:pt x="6" y="15"/>
                    <a:pt x="6" y="16"/>
                    <a:pt x="5" y="16"/>
                  </a:cubicBezTo>
                  <a:cubicBezTo>
                    <a:pt x="5" y="16"/>
                    <a:pt x="5" y="16"/>
                    <a:pt x="4" y="16"/>
                  </a:cubicBezTo>
                  <a:cubicBezTo>
                    <a:pt x="4" y="16"/>
                    <a:pt x="4" y="16"/>
                    <a:pt x="5" y="16"/>
                  </a:cubicBezTo>
                  <a:cubicBezTo>
                    <a:pt x="5" y="16"/>
                    <a:pt x="4" y="16"/>
                    <a:pt x="4" y="16"/>
                  </a:cubicBezTo>
                  <a:cubicBezTo>
                    <a:pt x="4" y="16"/>
                    <a:pt x="3" y="16"/>
                    <a:pt x="3" y="16"/>
                  </a:cubicBezTo>
                  <a:cubicBezTo>
                    <a:pt x="3" y="16"/>
                    <a:pt x="3" y="16"/>
                    <a:pt x="3" y="16"/>
                  </a:cubicBezTo>
                  <a:cubicBezTo>
                    <a:pt x="4" y="17"/>
                    <a:pt x="4" y="17"/>
                    <a:pt x="4" y="17"/>
                  </a:cubicBezTo>
                  <a:cubicBezTo>
                    <a:pt x="4" y="17"/>
                    <a:pt x="4" y="17"/>
                    <a:pt x="4" y="17"/>
                  </a:cubicBezTo>
                  <a:cubicBezTo>
                    <a:pt x="4" y="17"/>
                    <a:pt x="4" y="17"/>
                    <a:pt x="4" y="16"/>
                  </a:cubicBezTo>
                  <a:cubicBezTo>
                    <a:pt x="4" y="16"/>
                    <a:pt x="4" y="16"/>
                    <a:pt x="4" y="16"/>
                  </a:cubicBezTo>
                  <a:cubicBezTo>
                    <a:pt x="4" y="16"/>
                    <a:pt x="4" y="16"/>
                    <a:pt x="5" y="16"/>
                  </a:cubicBezTo>
                  <a:cubicBezTo>
                    <a:pt x="5" y="16"/>
                    <a:pt x="5" y="16"/>
                    <a:pt x="5" y="16"/>
                  </a:cubicBezTo>
                  <a:cubicBezTo>
                    <a:pt x="5" y="16"/>
                    <a:pt x="5" y="15"/>
                    <a:pt x="6" y="15"/>
                  </a:cubicBezTo>
                  <a:cubicBezTo>
                    <a:pt x="5" y="15"/>
                    <a:pt x="5" y="15"/>
                    <a:pt x="5" y="15"/>
                  </a:cubicBezTo>
                  <a:cubicBezTo>
                    <a:pt x="5" y="14"/>
                    <a:pt x="6" y="15"/>
                    <a:pt x="6" y="14"/>
                  </a:cubicBezTo>
                  <a:cubicBezTo>
                    <a:pt x="6" y="14"/>
                    <a:pt x="6" y="14"/>
                    <a:pt x="6" y="14"/>
                  </a:cubicBezTo>
                  <a:cubicBezTo>
                    <a:pt x="6" y="14"/>
                    <a:pt x="7" y="15"/>
                    <a:pt x="7" y="15"/>
                  </a:cubicBezTo>
                  <a:cubicBezTo>
                    <a:pt x="8" y="15"/>
                    <a:pt x="7" y="15"/>
                    <a:pt x="7" y="15"/>
                  </a:cubicBezTo>
                  <a:cubicBezTo>
                    <a:pt x="8" y="15"/>
                    <a:pt x="7" y="15"/>
                    <a:pt x="8" y="14"/>
                  </a:cubicBezTo>
                  <a:cubicBezTo>
                    <a:pt x="8" y="14"/>
                    <a:pt x="8" y="15"/>
                    <a:pt x="8" y="15"/>
                  </a:cubicBezTo>
                  <a:cubicBezTo>
                    <a:pt x="8" y="15"/>
                    <a:pt x="8" y="13"/>
                    <a:pt x="9" y="13"/>
                  </a:cubicBezTo>
                  <a:cubicBezTo>
                    <a:pt x="9" y="13"/>
                    <a:pt x="9" y="13"/>
                    <a:pt x="9" y="13"/>
                  </a:cubicBezTo>
                  <a:cubicBezTo>
                    <a:pt x="9" y="12"/>
                    <a:pt x="10" y="12"/>
                    <a:pt x="10" y="12"/>
                  </a:cubicBezTo>
                  <a:cubicBezTo>
                    <a:pt x="10" y="12"/>
                    <a:pt x="10" y="12"/>
                    <a:pt x="10" y="12"/>
                  </a:cubicBezTo>
                  <a:cubicBezTo>
                    <a:pt x="10" y="11"/>
                    <a:pt x="10" y="10"/>
                    <a:pt x="10" y="10"/>
                  </a:cubicBezTo>
                  <a:cubicBezTo>
                    <a:pt x="10" y="10"/>
                    <a:pt x="11" y="10"/>
                    <a:pt x="11" y="10"/>
                  </a:cubicBezTo>
                  <a:cubicBezTo>
                    <a:pt x="12" y="6"/>
                    <a:pt x="12" y="6"/>
                    <a:pt x="12" y="6"/>
                  </a:cubicBezTo>
                  <a:cubicBezTo>
                    <a:pt x="8" y="8"/>
                    <a:pt x="8" y="8"/>
                    <a:pt x="8" y="8"/>
                  </a:cubicBezTo>
                  <a:cubicBezTo>
                    <a:pt x="8" y="9"/>
                    <a:pt x="8" y="10"/>
                    <a:pt x="7" y="9"/>
                  </a:cubicBezTo>
                  <a:cubicBezTo>
                    <a:pt x="7" y="9"/>
                    <a:pt x="7" y="9"/>
                    <a:pt x="7" y="9"/>
                  </a:cubicBezTo>
                  <a:cubicBezTo>
                    <a:pt x="7" y="9"/>
                    <a:pt x="7" y="9"/>
                    <a:pt x="7" y="9"/>
                  </a:cubicBezTo>
                  <a:cubicBezTo>
                    <a:pt x="6" y="10"/>
                    <a:pt x="6" y="10"/>
                    <a:pt x="6" y="10"/>
                  </a:cubicBezTo>
                  <a:cubicBezTo>
                    <a:pt x="6" y="10"/>
                    <a:pt x="6" y="10"/>
                    <a:pt x="6" y="10"/>
                  </a:cubicBezTo>
                  <a:cubicBezTo>
                    <a:pt x="5" y="10"/>
                    <a:pt x="5" y="10"/>
                    <a:pt x="5" y="11"/>
                  </a:cubicBezTo>
                  <a:cubicBezTo>
                    <a:pt x="5" y="11"/>
                    <a:pt x="5" y="11"/>
                    <a:pt x="5" y="11"/>
                  </a:cubicBezTo>
                  <a:cubicBezTo>
                    <a:pt x="5" y="11"/>
                    <a:pt x="4" y="11"/>
                    <a:pt x="3" y="12"/>
                  </a:cubicBezTo>
                  <a:cubicBezTo>
                    <a:pt x="3" y="12"/>
                    <a:pt x="3" y="12"/>
                    <a:pt x="3" y="11"/>
                  </a:cubicBezTo>
                  <a:cubicBezTo>
                    <a:pt x="3" y="12"/>
                    <a:pt x="2" y="11"/>
                    <a:pt x="2" y="12"/>
                  </a:cubicBezTo>
                  <a:cubicBezTo>
                    <a:pt x="3" y="15"/>
                    <a:pt x="3" y="15"/>
                    <a:pt x="3" y="15"/>
                  </a:cubicBezTo>
                  <a:cubicBezTo>
                    <a:pt x="3" y="14"/>
                    <a:pt x="3" y="14"/>
                    <a:pt x="3" y="14"/>
                  </a:cubicBezTo>
                  <a:cubicBezTo>
                    <a:pt x="3" y="14"/>
                    <a:pt x="3" y="14"/>
                    <a:pt x="3" y="14"/>
                  </a:cubicBezTo>
                  <a:cubicBezTo>
                    <a:pt x="2" y="14"/>
                    <a:pt x="3" y="13"/>
                    <a:pt x="2" y="13"/>
                  </a:cubicBezTo>
                  <a:cubicBezTo>
                    <a:pt x="2" y="13"/>
                    <a:pt x="3" y="13"/>
                    <a:pt x="3" y="13"/>
                  </a:cubicBezTo>
                  <a:cubicBezTo>
                    <a:pt x="3" y="13"/>
                    <a:pt x="3" y="13"/>
                    <a:pt x="3" y="13"/>
                  </a:cubicBezTo>
                  <a:cubicBezTo>
                    <a:pt x="3" y="14"/>
                    <a:pt x="3" y="13"/>
                    <a:pt x="4" y="13"/>
                  </a:cubicBezTo>
                  <a:cubicBezTo>
                    <a:pt x="5" y="12"/>
                    <a:pt x="6" y="11"/>
                    <a:pt x="7" y="10"/>
                  </a:cubicBezTo>
                  <a:cubicBezTo>
                    <a:pt x="7" y="10"/>
                    <a:pt x="7" y="10"/>
                    <a:pt x="7" y="10"/>
                  </a:cubicBezTo>
                  <a:cubicBezTo>
                    <a:pt x="7" y="10"/>
                    <a:pt x="7" y="10"/>
                    <a:pt x="7" y="10"/>
                  </a:cubicBezTo>
                  <a:cubicBezTo>
                    <a:pt x="7" y="10"/>
                    <a:pt x="7" y="10"/>
                    <a:pt x="7" y="10"/>
                  </a:cubicBezTo>
                  <a:cubicBezTo>
                    <a:pt x="7" y="10"/>
                    <a:pt x="7" y="10"/>
                    <a:pt x="7" y="10"/>
                  </a:cubicBezTo>
                  <a:cubicBezTo>
                    <a:pt x="8" y="9"/>
                    <a:pt x="8" y="10"/>
                    <a:pt x="8" y="10"/>
                  </a:cubicBezTo>
                  <a:cubicBezTo>
                    <a:pt x="8" y="10"/>
                    <a:pt x="8" y="10"/>
                    <a:pt x="8" y="10"/>
                  </a:cubicBezTo>
                  <a:cubicBezTo>
                    <a:pt x="8" y="10"/>
                    <a:pt x="8" y="10"/>
                    <a:pt x="8" y="10"/>
                  </a:cubicBezTo>
                  <a:cubicBezTo>
                    <a:pt x="8" y="10"/>
                    <a:pt x="8" y="9"/>
                    <a:pt x="8" y="9"/>
                  </a:cubicBezTo>
                  <a:cubicBezTo>
                    <a:pt x="8" y="9"/>
                    <a:pt x="8" y="9"/>
                    <a:pt x="8" y="9"/>
                  </a:cubicBezTo>
                  <a:cubicBezTo>
                    <a:pt x="8" y="9"/>
                    <a:pt x="8" y="9"/>
                    <a:pt x="8" y="9"/>
                  </a:cubicBezTo>
                  <a:cubicBezTo>
                    <a:pt x="9" y="9"/>
                    <a:pt x="9" y="9"/>
                    <a:pt x="9" y="9"/>
                  </a:cubicBezTo>
                  <a:cubicBezTo>
                    <a:pt x="8" y="8"/>
                    <a:pt x="8" y="8"/>
                    <a:pt x="8" y="8"/>
                  </a:cubicBezTo>
                  <a:cubicBezTo>
                    <a:pt x="9" y="8"/>
                    <a:pt x="9" y="8"/>
                    <a:pt x="8" y="8"/>
                  </a:cubicBezTo>
                  <a:cubicBezTo>
                    <a:pt x="9" y="8"/>
                    <a:pt x="10" y="6"/>
                    <a:pt x="10" y="6"/>
                  </a:cubicBezTo>
                  <a:cubicBezTo>
                    <a:pt x="10" y="6"/>
                    <a:pt x="11" y="5"/>
                    <a:pt x="11" y="5"/>
                  </a:cubicBezTo>
                  <a:cubicBezTo>
                    <a:pt x="11" y="5"/>
                    <a:pt x="10" y="5"/>
                    <a:pt x="11" y="5"/>
                  </a:cubicBezTo>
                  <a:cubicBezTo>
                    <a:pt x="11" y="5"/>
                    <a:pt x="11" y="4"/>
                    <a:pt x="12" y="4"/>
                  </a:cubicBezTo>
                  <a:cubicBezTo>
                    <a:pt x="12" y="4"/>
                    <a:pt x="13" y="2"/>
                    <a:pt x="12" y="3"/>
                  </a:cubicBezTo>
                  <a:cubicBezTo>
                    <a:pt x="12" y="2"/>
                    <a:pt x="12" y="3"/>
                    <a:pt x="12" y="3"/>
                  </a:cubicBezTo>
                  <a:cubicBezTo>
                    <a:pt x="12" y="2"/>
                    <a:pt x="12" y="2"/>
                    <a:pt x="12" y="2"/>
                  </a:cubicBezTo>
                  <a:cubicBezTo>
                    <a:pt x="12" y="0"/>
                    <a:pt x="12" y="0"/>
                    <a:pt x="12" y="0"/>
                  </a:cubicBezTo>
                  <a:cubicBezTo>
                    <a:pt x="11" y="1"/>
                    <a:pt x="11" y="1"/>
                    <a:pt x="11" y="1"/>
                  </a:cubicBezTo>
                  <a:cubicBezTo>
                    <a:pt x="10" y="1"/>
                    <a:pt x="9" y="1"/>
                    <a:pt x="8" y="1"/>
                  </a:cubicBezTo>
                  <a:cubicBezTo>
                    <a:pt x="8" y="1"/>
                    <a:pt x="8" y="1"/>
                    <a:pt x="8" y="2"/>
                  </a:cubicBezTo>
                  <a:cubicBezTo>
                    <a:pt x="7" y="1"/>
                    <a:pt x="7" y="1"/>
                    <a:pt x="7" y="1"/>
                  </a:cubicBezTo>
                  <a:cubicBezTo>
                    <a:pt x="7" y="1"/>
                    <a:pt x="8" y="2"/>
                    <a:pt x="7" y="2"/>
                  </a:cubicBezTo>
                  <a:cubicBezTo>
                    <a:pt x="7" y="2"/>
                    <a:pt x="7" y="2"/>
                    <a:pt x="7" y="2"/>
                  </a:cubicBezTo>
                  <a:cubicBezTo>
                    <a:pt x="5" y="2"/>
                    <a:pt x="4" y="5"/>
                    <a:pt x="2" y="4"/>
                  </a:cubicBezTo>
                  <a:cubicBezTo>
                    <a:pt x="2" y="5"/>
                    <a:pt x="2" y="5"/>
                    <a:pt x="2" y="5"/>
                  </a:cubicBezTo>
                  <a:cubicBezTo>
                    <a:pt x="2" y="5"/>
                    <a:pt x="2" y="5"/>
                    <a:pt x="2" y="5"/>
                  </a:cubicBezTo>
                  <a:cubicBezTo>
                    <a:pt x="1" y="5"/>
                    <a:pt x="1" y="5"/>
                    <a:pt x="1" y="5"/>
                  </a:cubicBezTo>
                  <a:cubicBezTo>
                    <a:pt x="1" y="6"/>
                    <a:pt x="1" y="5"/>
                    <a:pt x="1" y="6"/>
                  </a:cubicBezTo>
                  <a:cubicBezTo>
                    <a:pt x="1" y="6"/>
                    <a:pt x="1" y="6"/>
                    <a:pt x="1" y="6"/>
                  </a:cubicBezTo>
                  <a:cubicBezTo>
                    <a:pt x="1" y="6"/>
                    <a:pt x="2" y="7"/>
                    <a:pt x="2" y="8"/>
                  </a:cubicBezTo>
                  <a:cubicBezTo>
                    <a:pt x="2" y="7"/>
                    <a:pt x="4" y="8"/>
                    <a:pt x="4" y="7"/>
                  </a:cubicBezTo>
                  <a:cubicBezTo>
                    <a:pt x="4" y="7"/>
                    <a:pt x="4" y="7"/>
                    <a:pt x="4" y="7"/>
                  </a:cubicBezTo>
                  <a:cubicBezTo>
                    <a:pt x="4" y="7"/>
                    <a:pt x="4" y="7"/>
                    <a:pt x="4" y="7"/>
                  </a:cubicBezTo>
                  <a:cubicBezTo>
                    <a:pt x="4" y="7"/>
                    <a:pt x="4" y="7"/>
                    <a:pt x="4" y="7"/>
                  </a:cubicBezTo>
                  <a:cubicBezTo>
                    <a:pt x="5" y="6"/>
                    <a:pt x="6" y="6"/>
                    <a:pt x="7" y="6"/>
                  </a:cubicBezTo>
                  <a:cubicBezTo>
                    <a:pt x="6" y="5"/>
                    <a:pt x="6" y="5"/>
                    <a:pt x="6" y="5"/>
                  </a:cubicBezTo>
                  <a:cubicBezTo>
                    <a:pt x="7" y="5"/>
                    <a:pt x="7" y="5"/>
                    <a:pt x="7" y="5"/>
                  </a:cubicBezTo>
                  <a:cubicBezTo>
                    <a:pt x="7" y="5"/>
                    <a:pt x="6" y="6"/>
                    <a:pt x="6" y="5"/>
                  </a:cubicBezTo>
                  <a:cubicBezTo>
                    <a:pt x="7" y="6"/>
                    <a:pt x="8" y="4"/>
                    <a:pt x="8" y="5"/>
                  </a:cubicBezTo>
                  <a:cubicBezTo>
                    <a:pt x="9" y="5"/>
                    <a:pt x="8" y="5"/>
                    <a:pt x="8" y="4"/>
                  </a:cubicBezTo>
                  <a:cubicBezTo>
                    <a:pt x="8" y="5"/>
                    <a:pt x="8" y="5"/>
                    <a:pt x="8" y="5"/>
                  </a:cubicBezTo>
                  <a:cubicBezTo>
                    <a:pt x="8" y="4"/>
                    <a:pt x="8" y="4"/>
                    <a:pt x="8" y="4"/>
                  </a:cubicBezTo>
                  <a:cubicBezTo>
                    <a:pt x="9" y="4"/>
                    <a:pt x="9" y="4"/>
                    <a:pt x="9" y="5"/>
                  </a:cubicBezTo>
                  <a:cubicBezTo>
                    <a:pt x="9" y="5"/>
                    <a:pt x="9" y="5"/>
                    <a:pt x="9" y="5"/>
                  </a:cubicBezTo>
                  <a:cubicBezTo>
                    <a:pt x="9" y="5"/>
                    <a:pt x="9" y="4"/>
                    <a:pt x="10" y="4"/>
                  </a:cubicBezTo>
                  <a:cubicBezTo>
                    <a:pt x="9" y="4"/>
                    <a:pt x="9" y="4"/>
                    <a:pt x="9" y="4"/>
                  </a:cubicBezTo>
                  <a:cubicBezTo>
                    <a:pt x="10" y="4"/>
                    <a:pt x="10" y="4"/>
                    <a:pt x="11" y="4"/>
                  </a:cubicBezTo>
                  <a:cubicBezTo>
                    <a:pt x="9" y="2"/>
                    <a:pt x="9" y="2"/>
                    <a:pt x="9" y="2"/>
                  </a:cubicBezTo>
                  <a:cubicBezTo>
                    <a:pt x="9" y="2"/>
                    <a:pt x="9" y="2"/>
                    <a:pt x="9" y="2"/>
                  </a:cubicBezTo>
                  <a:cubicBezTo>
                    <a:pt x="10" y="2"/>
                    <a:pt x="10" y="2"/>
                    <a:pt x="10" y="2"/>
                  </a:cubicBezTo>
                  <a:cubicBezTo>
                    <a:pt x="10" y="3"/>
                    <a:pt x="9" y="3"/>
                    <a:pt x="9" y="3"/>
                  </a:cubicBezTo>
                  <a:cubicBezTo>
                    <a:pt x="9" y="3"/>
                    <a:pt x="9" y="3"/>
                    <a:pt x="9" y="3"/>
                  </a:cubicBezTo>
                  <a:cubicBezTo>
                    <a:pt x="9" y="4"/>
                    <a:pt x="9" y="4"/>
                    <a:pt x="9" y="4"/>
                  </a:cubicBezTo>
                  <a:cubicBezTo>
                    <a:pt x="9" y="4"/>
                    <a:pt x="9" y="4"/>
                    <a:pt x="9" y="4"/>
                  </a:cubicBezTo>
                  <a:cubicBezTo>
                    <a:pt x="9" y="4"/>
                    <a:pt x="9" y="4"/>
                    <a:pt x="9" y="5"/>
                  </a:cubicBezTo>
                  <a:cubicBezTo>
                    <a:pt x="9" y="5"/>
                    <a:pt x="9" y="5"/>
                    <a:pt x="9" y="5"/>
                  </a:cubicBezTo>
                  <a:cubicBezTo>
                    <a:pt x="9" y="5"/>
                    <a:pt x="9" y="5"/>
                    <a:pt x="9" y="6"/>
                  </a:cubicBezTo>
                  <a:cubicBezTo>
                    <a:pt x="9" y="5"/>
                    <a:pt x="8" y="5"/>
                    <a:pt x="8" y="5"/>
                  </a:cubicBezTo>
                  <a:cubicBezTo>
                    <a:pt x="7" y="5"/>
                    <a:pt x="8" y="6"/>
                    <a:pt x="7" y="6"/>
                  </a:cubicBezTo>
                  <a:cubicBezTo>
                    <a:pt x="7" y="7"/>
                    <a:pt x="8" y="6"/>
                    <a:pt x="8" y="6"/>
                  </a:cubicBezTo>
                  <a:cubicBezTo>
                    <a:pt x="8" y="6"/>
                    <a:pt x="8" y="7"/>
                    <a:pt x="8" y="7"/>
                  </a:cubicBezTo>
                  <a:cubicBezTo>
                    <a:pt x="7" y="7"/>
                    <a:pt x="7" y="6"/>
                    <a:pt x="6" y="7"/>
                  </a:cubicBezTo>
                  <a:cubicBezTo>
                    <a:pt x="6" y="7"/>
                    <a:pt x="6" y="7"/>
                    <a:pt x="6" y="7"/>
                  </a:cubicBezTo>
                  <a:cubicBezTo>
                    <a:pt x="6" y="7"/>
                    <a:pt x="6" y="7"/>
                    <a:pt x="6" y="7"/>
                  </a:cubicBezTo>
                  <a:cubicBezTo>
                    <a:pt x="6" y="8"/>
                    <a:pt x="5" y="8"/>
                    <a:pt x="6" y="8"/>
                  </a:cubicBezTo>
                  <a:cubicBezTo>
                    <a:pt x="6" y="7"/>
                    <a:pt x="6" y="7"/>
                    <a:pt x="6" y="7"/>
                  </a:cubicBezTo>
                  <a:cubicBezTo>
                    <a:pt x="6" y="8"/>
                    <a:pt x="6" y="9"/>
                    <a:pt x="5" y="9"/>
                  </a:cubicBezTo>
                  <a:cubicBezTo>
                    <a:pt x="5" y="9"/>
                    <a:pt x="5" y="8"/>
                    <a:pt x="5" y="8"/>
                  </a:cubicBezTo>
                  <a:cubicBezTo>
                    <a:pt x="5" y="8"/>
                    <a:pt x="5" y="9"/>
                    <a:pt x="5" y="9"/>
                  </a:cubicBezTo>
                  <a:cubicBezTo>
                    <a:pt x="5" y="8"/>
                    <a:pt x="5" y="8"/>
                    <a:pt x="5" y="7"/>
                  </a:cubicBezTo>
                  <a:cubicBezTo>
                    <a:pt x="5" y="7"/>
                    <a:pt x="5" y="8"/>
                    <a:pt x="5" y="7"/>
                  </a:cubicBezTo>
                  <a:cubicBezTo>
                    <a:pt x="5" y="8"/>
                    <a:pt x="4" y="8"/>
                    <a:pt x="4" y="9"/>
                  </a:cubicBezTo>
                  <a:cubicBezTo>
                    <a:pt x="4" y="8"/>
                    <a:pt x="4" y="8"/>
                    <a:pt x="4" y="8"/>
                  </a:cubicBezTo>
                  <a:cubicBezTo>
                    <a:pt x="4" y="8"/>
                    <a:pt x="4" y="9"/>
                    <a:pt x="4" y="9"/>
                  </a:cubicBezTo>
                  <a:cubicBezTo>
                    <a:pt x="4" y="8"/>
                    <a:pt x="4" y="8"/>
                    <a:pt x="4" y="8"/>
                  </a:cubicBezTo>
                  <a:cubicBezTo>
                    <a:pt x="4" y="9"/>
                    <a:pt x="3" y="9"/>
                    <a:pt x="3" y="9"/>
                  </a:cubicBezTo>
                  <a:cubicBezTo>
                    <a:pt x="4" y="8"/>
                    <a:pt x="3" y="9"/>
                    <a:pt x="4" y="9"/>
                  </a:cubicBezTo>
                  <a:cubicBezTo>
                    <a:pt x="4" y="10"/>
                    <a:pt x="3" y="9"/>
                    <a:pt x="2" y="10"/>
                  </a:cubicBezTo>
                  <a:cubicBezTo>
                    <a:pt x="2" y="10"/>
                    <a:pt x="3" y="9"/>
                    <a:pt x="3" y="10"/>
                  </a:cubicBezTo>
                  <a:cubicBezTo>
                    <a:pt x="2" y="10"/>
                    <a:pt x="2" y="10"/>
                    <a:pt x="2" y="10"/>
                  </a:cubicBezTo>
                  <a:cubicBezTo>
                    <a:pt x="1" y="11"/>
                    <a:pt x="2" y="10"/>
                    <a:pt x="2" y="10"/>
                  </a:cubicBezTo>
                  <a:cubicBezTo>
                    <a:pt x="2" y="10"/>
                    <a:pt x="2" y="11"/>
                    <a:pt x="2" y="11"/>
                  </a:cubicBezTo>
                  <a:cubicBezTo>
                    <a:pt x="2" y="11"/>
                    <a:pt x="2" y="11"/>
                    <a:pt x="2" y="11"/>
                  </a:cubicBezTo>
                  <a:cubicBezTo>
                    <a:pt x="1" y="11"/>
                    <a:pt x="2" y="12"/>
                    <a:pt x="1" y="12"/>
                  </a:cubicBezTo>
                  <a:cubicBezTo>
                    <a:pt x="1" y="11"/>
                    <a:pt x="1" y="11"/>
                    <a:pt x="1" y="11"/>
                  </a:cubicBezTo>
                  <a:cubicBezTo>
                    <a:pt x="1" y="12"/>
                    <a:pt x="1" y="12"/>
                    <a:pt x="1" y="12"/>
                  </a:cubicBezTo>
                  <a:cubicBezTo>
                    <a:pt x="1" y="12"/>
                    <a:pt x="1" y="12"/>
                    <a:pt x="1" y="12"/>
                  </a:cubicBezTo>
                  <a:cubicBezTo>
                    <a:pt x="1" y="12"/>
                    <a:pt x="1" y="12"/>
                    <a:pt x="0" y="13"/>
                  </a:cubicBezTo>
                  <a:cubicBezTo>
                    <a:pt x="0" y="13"/>
                    <a:pt x="1" y="13"/>
                    <a:pt x="1" y="13"/>
                  </a:cubicBezTo>
                  <a:cubicBezTo>
                    <a:pt x="1" y="16"/>
                    <a:pt x="1" y="16"/>
                    <a:pt x="1" y="16"/>
                  </a:cubicBezTo>
                  <a:cubicBezTo>
                    <a:pt x="2" y="15"/>
                    <a:pt x="2" y="15"/>
                    <a:pt x="2" y="15"/>
                  </a:cubicBezTo>
                  <a:cubicBezTo>
                    <a:pt x="2" y="15"/>
                    <a:pt x="2" y="15"/>
                    <a:pt x="2" y="15"/>
                  </a:cubicBezTo>
                  <a:cubicBezTo>
                    <a:pt x="3" y="15"/>
                    <a:pt x="2" y="15"/>
                    <a:pt x="3" y="15"/>
                  </a:cubicBezTo>
                  <a:cubicBezTo>
                    <a:pt x="3" y="15"/>
                    <a:pt x="3" y="16"/>
                    <a:pt x="2" y="15"/>
                  </a:cubicBezTo>
                  <a:cubicBezTo>
                    <a:pt x="2" y="15"/>
                    <a:pt x="2" y="16"/>
                    <a:pt x="2" y="16"/>
                  </a:cubicBezTo>
                  <a:cubicBezTo>
                    <a:pt x="2" y="16"/>
                    <a:pt x="3" y="16"/>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5" y="15"/>
                    <a:pt x="5" y="15"/>
                  </a:cubicBezTo>
                  <a:cubicBezTo>
                    <a:pt x="5" y="15"/>
                    <a:pt x="5" y="15"/>
                    <a:pt x="5" y="15"/>
                  </a:cubicBezTo>
                  <a:cubicBezTo>
                    <a:pt x="6" y="15"/>
                    <a:pt x="6" y="14"/>
                    <a:pt x="6" y="14"/>
                  </a:cubicBezTo>
                  <a:cubicBezTo>
                    <a:pt x="6" y="14"/>
                    <a:pt x="7" y="14"/>
                    <a:pt x="7" y="14"/>
                  </a:cubicBezTo>
                  <a:cubicBezTo>
                    <a:pt x="7" y="14"/>
                    <a:pt x="8" y="14"/>
                    <a:pt x="8" y="13"/>
                  </a:cubicBezTo>
                  <a:cubicBezTo>
                    <a:pt x="8" y="13"/>
                    <a:pt x="8" y="13"/>
                    <a:pt x="8" y="13"/>
                  </a:cubicBezTo>
                  <a:cubicBezTo>
                    <a:pt x="9" y="13"/>
                    <a:pt x="8" y="13"/>
                    <a:pt x="8" y="12"/>
                  </a:cubicBezTo>
                  <a:cubicBezTo>
                    <a:pt x="9" y="12"/>
                    <a:pt x="9" y="13"/>
                    <a:pt x="9" y="13"/>
                  </a:cubicBezTo>
                  <a:cubicBezTo>
                    <a:pt x="9" y="12"/>
                    <a:pt x="9" y="11"/>
                    <a:pt x="10" y="12"/>
                  </a:cubicBezTo>
                  <a:cubicBezTo>
                    <a:pt x="10" y="12"/>
                    <a:pt x="9" y="12"/>
                    <a:pt x="9" y="12"/>
                  </a:cubicBezTo>
                  <a:close/>
                  <a:moveTo>
                    <a:pt x="6" y="11"/>
                  </a:moveTo>
                  <a:cubicBezTo>
                    <a:pt x="6" y="11"/>
                    <a:pt x="6" y="11"/>
                    <a:pt x="6" y="11"/>
                  </a:cubicBezTo>
                  <a:cubicBezTo>
                    <a:pt x="6" y="11"/>
                    <a:pt x="6" y="11"/>
                    <a:pt x="6" y="11"/>
                  </a:cubicBezTo>
                  <a:close/>
                  <a:moveTo>
                    <a:pt x="5" y="18"/>
                  </a:moveTo>
                  <a:cubicBezTo>
                    <a:pt x="5" y="18"/>
                    <a:pt x="5" y="18"/>
                    <a:pt x="4" y="18"/>
                  </a:cubicBezTo>
                  <a:cubicBezTo>
                    <a:pt x="5" y="18"/>
                    <a:pt x="5" y="18"/>
                    <a:pt x="5" y="18"/>
                  </a:cubicBezTo>
                  <a:close/>
                  <a:moveTo>
                    <a:pt x="9" y="29"/>
                  </a:moveTo>
                  <a:cubicBezTo>
                    <a:pt x="9" y="29"/>
                    <a:pt x="9" y="29"/>
                    <a:pt x="9" y="29"/>
                  </a:cubicBezTo>
                  <a:cubicBezTo>
                    <a:pt x="8" y="29"/>
                    <a:pt x="8" y="29"/>
                    <a:pt x="9" y="29"/>
                  </a:cubicBezTo>
                  <a:close/>
                  <a:moveTo>
                    <a:pt x="9" y="29"/>
                  </a:moveTo>
                  <a:cubicBezTo>
                    <a:pt x="9" y="29"/>
                    <a:pt x="9" y="29"/>
                    <a:pt x="9" y="29"/>
                  </a:cubicBezTo>
                  <a:cubicBezTo>
                    <a:pt x="9" y="29"/>
                    <a:pt x="9" y="29"/>
                    <a:pt x="9" y="29"/>
                  </a:cubicBezTo>
                  <a:cubicBezTo>
                    <a:pt x="9" y="29"/>
                    <a:pt x="9" y="29"/>
                    <a:pt x="9" y="29"/>
                  </a:cubicBezTo>
                  <a:close/>
                  <a:moveTo>
                    <a:pt x="8" y="9"/>
                  </a:moveTo>
                  <a:cubicBezTo>
                    <a:pt x="8" y="9"/>
                    <a:pt x="8" y="9"/>
                    <a:pt x="8" y="9"/>
                  </a:cubicBezTo>
                  <a:cubicBezTo>
                    <a:pt x="8" y="9"/>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3" name="Freeform 5958"/>
            <p:cNvSpPr/>
            <p:nvPr/>
          </p:nvSpPr>
          <p:spPr bwMode="auto">
            <a:xfrm>
              <a:off x="3989400" y="2624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4" name="Freeform 5959"/>
            <p:cNvSpPr/>
            <p:nvPr/>
          </p:nvSpPr>
          <p:spPr bwMode="auto">
            <a:xfrm>
              <a:off x="4005275" y="2593976"/>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5" name="Freeform 5960"/>
            <p:cNvSpPr/>
            <p:nvPr/>
          </p:nvSpPr>
          <p:spPr bwMode="auto">
            <a:xfrm>
              <a:off x="3964000" y="2674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6" name="Freeform 5961"/>
            <p:cNvSpPr/>
            <p:nvPr/>
          </p:nvSpPr>
          <p:spPr bwMode="auto">
            <a:xfrm>
              <a:off x="4021150" y="2724151"/>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7" name="Freeform 5962"/>
            <p:cNvSpPr/>
            <p:nvPr/>
          </p:nvSpPr>
          <p:spPr bwMode="auto">
            <a:xfrm>
              <a:off x="3989400" y="2724151"/>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8" name="Freeform 5963"/>
            <p:cNvSpPr/>
            <p:nvPr/>
          </p:nvSpPr>
          <p:spPr bwMode="auto">
            <a:xfrm>
              <a:off x="4013212" y="2724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9" name="Freeform 5964"/>
            <p:cNvSpPr/>
            <p:nvPr/>
          </p:nvSpPr>
          <p:spPr bwMode="auto">
            <a:xfrm>
              <a:off x="4005275" y="2724151"/>
              <a:ext cx="793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0" name="Freeform 5965"/>
            <p:cNvSpPr/>
            <p:nvPr/>
          </p:nvSpPr>
          <p:spPr bwMode="auto">
            <a:xfrm>
              <a:off x="4029087" y="2703514"/>
              <a:ext cx="9525" cy="63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1" name="Rectangle 5966"/>
            <p:cNvSpPr>
              <a:spLocks noChangeArrowheads="1"/>
            </p:cNvSpPr>
            <p:nvPr/>
          </p:nvSpPr>
          <p:spPr bwMode="auto">
            <a:xfrm>
              <a:off x="4005275" y="27178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72" name="Freeform 5967"/>
            <p:cNvSpPr/>
            <p:nvPr/>
          </p:nvSpPr>
          <p:spPr bwMode="auto">
            <a:xfrm>
              <a:off x="4013212" y="2709864"/>
              <a:ext cx="7938" cy="7938"/>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3" name="Freeform 5968"/>
            <p:cNvSpPr/>
            <p:nvPr/>
          </p:nvSpPr>
          <p:spPr bwMode="auto">
            <a:xfrm>
              <a:off x="4013212"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4" name="Freeform 5969"/>
            <p:cNvSpPr/>
            <p:nvPr/>
          </p:nvSpPr>
          <p:spPr bwMode="auto">
            <a:xfrm>
              <a:off x="4005275" y="27178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5" name="Freeform 5970"/>
            <p:cNvSpPr/>
            <p:nvPr/>
          </p:nvSpPr>
          <p:spPr bwMode="auto">
            <a:xfrm>
              <a:off x="3997337" y="2695576"/>
              <a:ext cx="793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6" name="Freeform 5971"/>
            <p:cNvSpPr/>
            <p:nvPr/>
          </p:nvSpPr>
          <p:spPr bwMode="auto">
            <a:xfrm>
              <a:off x="3997337" y="27035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7" name="Freeform 5972"/>
            <p:cNvSpPr/>
            <p:nvPr/>
          </p:nvSpPr>
          <p:spPr bwMode="auto">
            <a:xfrm>
              <a:off x="3989400" y="2695576"/>
              <a:ext cx="7938" cy="793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8" name="Freeform 5973"/>
            <p:cNvSpPr/>
            <p:nvPr/>
          </p:nvSpPr>
          <p:spPr bwMode="auto">
            <a:xfrm>
              <a:off x="3971937" y="2674939"/>
              <a:ext cx="952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9" name="Freeform 5974"/>
            <p:cNvSpPr/>
            <p:nvPr/>
          </p:nvSpPr>
          <p:spPr bwMode="auto">
            <a:xfrm>
              <a:off x="3989400" y="2644776"/>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0" name="Freeform 5975"/>
            <p:cNvSpPr/>
            <p:nvPr/>
          </p:nvSpPr>
          <p:spPr bwMode="auto">
            <a:xfrm>
              <a:off x="3997337" y="2644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1" name="Freeform 5976"/>
            <p:cNvSpPr/>
            <p:nvPr/>
          </p:nvSpPr>
          <p:spPr bwMode="auto">
            <a:xfrm>
              <a:off x="3956062" y="2528889"/>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2" name="Freeform 5977"/>
            <p:cNvSpPr/>
            <p:nvPr/>
          </p:nvSpPr>
          <p:spPr bwMode="auto">
            <a:xfrm>
              <a:off x="3956062" y="2528889"/>
              <a:ext cx="7938" cy="793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3" name="Freeform 5978"/>
            <p:cNvSpPr/>
            <p:nvPr/>
          </p:nvSpPr>
          <p:spPr bwMode="auto">
            <a:xfrm>
              <a:off x="3997337" y="2573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4" name="Rectangle 5979"/>
            <p:cNvSpPr>
              <a:spLocks noChangeArrowheads="1"/>
            </p:cNvSpPr>
            <p:nvPr/>
          </p:nvSpPr>
          <p:spPr bwMode="auto">
            <a:xfrm>
              <a:off x="4013212" y="25574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85" name="Freeform 5980"/>
            <p:cNvSpPr/>
            <p:nvPr/>
          </p:nvSpPr>
          <p:spPr bwMode="auto">
            <a:xfrm>
              <a:off x="2538" y="16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188" name="矩形 6187"/>
          <p:cNvSpPr/>
          <p:nvPr/>
        </p:nvSpPr>
        <p:spPr>
          <a:xfrm>
            <a:off x="1974488" y="2265575"/>
            <a:ext cx="1348624" cy="521192"/>
          </a:xfrm>
          <a:prstGeom prst="rect">
            <a:avLst/>
          </a:prstGeom>
          <a:gradFill>
            <a:gsLst>
              <a:gs pos="0">
                <a:schemeClr val="bg1">
                  <a:lumMod val="85000"/>
                </a:schemeClr>
              </a:gs>
              <a:gs pos="100000">
                <a:srgbClr val="F2F2F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502" name="组合 11501"/>
          <p:cNvGrpSpPr/>
          <p:nvPr/>
        </p:nvGrpSpPr>
        <p:grpSpPr>
          <a:xfrm>
            <a:off x="3828426" y="2476466"/>
            <a:ext cx="4170574" cy="3667830"/>
            <a:chOff x="3392486" y="1165291"/>
            <a:chExt cx="5736833" cy="5045287"/>
          </a:xfrm>
        </p:grpSpPr>
        <p:pic>
          <p:nvPicPr>
            <p:cNvPr id="11461" name="图片 11460"/>
            <p:cNvPicPr>
              <a:picLocks noChangeAspect="1"/>
            </p:cNvPicPr>
            <p:nvPr/>
          </p:nvPicPr>
          <p:blipFill>
            <a:blip r:embed="rId1"/>
            <a:stretch>
              <a:fillRect/>
            </a:stretch>
          </p:blipFill>
          <p:spPr>
            <a:xfrm>
              <a:off x="3392486" y="4406005"/>
              <a:ext cx="5736833" cy="1804573"/>
            </a:xfrm>
            <a:prstGeom prst="rect">
              <a:avLst/>
            </a:prstGeom>
          </p:spPr>
        </p:pic>
        <p:sp>
          <p:nvSpPr>
            <p:cNvPr id="11351" name="Freeform 5619"/>
            <p:cNvSpPr/>
            <p:nvPr/>
          </p:nvSpPr>
          <p:spPr bwMode="auto">
            <a:xfrm>
              <a:off x="4628132" y="2901027"/>
              <a:ext cx="621387" cy="2839449"/>
            </a:xfrm>
            <a:custGeom>
              <a:avLst/>
              <a:gdLst>
                <a:gd name="T0" fmla="*/ 147 w 151"/>
                <a:gd name="T1" fmla="*/ 690 h 690"/>
                <a:gd name="T2" fmla="*/ 13 w 151"/>
                <a:gd name="T3" fmla="*/ 389 h 690"/>
                <a:gd name="T4" fmla="*/ 0 w 151"/>
                <a:gd name="T5" fmla="*/ 0 h 690"/>
                <a:gd name="T6" fmla="*/ 151 w 151"/>
                <a:gd name="T7" fmla="*/ 241 h 690"/>
                <a:gd name="T8" fmla="*/ 147 w 151"/>
                <a:gd name="T9" fmla="*/ 690 h 690"/>
              </a:gdLst>
              <a:ahLst/>
              <a:cxnLst>
                <a:cxn ang="0">
                  <a:pos x="T0" y="T1"/>
                </a:cxn>
                <a:cxn ang="0">
                  <a:pos x="T2" y="T3"/>
                </a:cxn>
                <a:cxn ang="0">
                  <a:pos x="T4" y="T5"/>
                </a:cxn>
                <a:cxn ang="0">
                  <a:pos x="T6" y="T7"/>
                </a:cxn>
                <a:cxn ang="0">
                  <a:pos x="T8" y="T9"/>
                </a:cxn>
              </a:cxnLst>
              <a:rect l="0" t="0" r="r" b="b"/>
              <a:pathLst>
                <a:path w="151" h="690">
                  <a:moveTo>
                    <a:pt x="147" y="690"/>
                  </a:moveTo>
                  <a:lnTo>
                    <a:pt x="13" y="389"/>
                  </a:lnTo>
                  <a:lnTo>
                    <a:pt x="0" y="0"/>
                  </a:lnTo>
                  <a:lnTo>
                    <a:pt x="151" y="241"/>
                  </a:lnTo>
                  <a:lnTo>
                    <a:pt x="147" y="690"/>
                  </a:lnTo>
                  <a:close/>
                </a:path>
              </a:pathLst>
            </a:custGeom>
            <a:solidFill>
              <a:srgbClr val="F7F7F7"/>
            </a:solidFill>
            <a:ln>
              <a:noFill/>
            </a:ln>
          </p:spPr>
          <p:txBody>
            <a:bodyPr vert="horz" wrap="square" lIns="91440" tIns="45720" rIns="91440" bIns="45720" numCol="1" anchor="t" anchorCtr="0" compatLnSpc="1"/>
            <a:lstStyle/>
            <a:p>
              <a:endParaRPr lang="zh-CN" altLang="en-US"/>
            </a:p>
          </p:txBody>
        </p:sp>
        <p:sp>
          <p:nvSpPr>
            <p:cNvPr id="5825" name="Freeform 5627"/>
            <p:cNvSpPr/>
            <p:nvPr/>
          </p:nvSpPr>
          <p:spPr bwMode="auto">
            <a:xfrm>
              <a:off x="4479241" y="2068614"/>
              <a:ext cx="2329169" cy="868296"/>
            </a:xfrm>
            <a:custGeom>
              <a:avLst/>
              <a:gdLst>
                <a:gd name="T0" fmla="*/ 52 w 566"/>
                <a:gd name="T1" fmla="*/ 211 h 211"/>
                <a:gd name="T2" fmla="*/ 0 w 566"/>
                <a:gd name="T3" fmla="*/ 41 h 211"/>
                <a:gd name="T4" fmla="*/ 485 w 566"/>
                <a:gd name="T5" fmla="*/ 0 h 211"/>
                <a:gd name="T6" fmla="*/ 566 w 566"/>
                <a:gd name="T7" fmla="*/ 155 h 211"/>
                <a:gd name="T8" fmla="*/ 52 w 566"/>
                <a:gd name="T9" fmla="*/ 211 h 211"/>
              </a:gdLst>
              <a:ahLst/>
              <a:cxnLst>
                <a:cxn ang="0">
                  <a:pos x="T0" y="T1"/>
                </a:cxn>
                <a:cxn ang="0">
                  <a:pos x="T2" y="T3"/>
                </a:cxn>
                <a:cxn ang="0">
                  <a:pos x="T4" y="T5"/>
                </a:cxn>
                <a:cxn ang="0">
                  <a:pos x="T6" y="T7"/>
                </a:cxn>
                <a:cxn ang="0">
                  <a:pos x="T8" y="T9"/>
                </a:cxn>
              </a:cxnLst>
              <a:rect l="0" t="0" r="r" b="b"/>
              <a:pathLst>
                <a:path w="566" h="211">
                  <a:moveTo>
                    <a:pt x="52" y="211"/>
                  </a:moveTo>
                  <a:lnTo>
                    <a:pt x="0" y="41"/>
                  </a:lnTo>
                  <a:lnTo>
                    <a:pt x="485" y="0"/>
                  </a:lnTo>
                  <a:lnTo>
                    <a:pt x="566" y="155"/>
                  </a:lnTo>
                  <a:lnTo>
                    <a:pt x="52" y="211"/>
                  </a:lnTo>
                  <a:close/>
                </a:path>
              </a:pathLst>
            </a:custGeom>
            <a:solidFill>
              <a:srgbClr val="FFFFFF"/>
            </a:solidFill>
            <a:ln>
              <a:noFill/>
            </a:ln>
            <a:scene3d>
              <a:camera prst="orthographicFront"/>
              <a:lightRig rig="threePt" dir="t"/>
            </a:scene3d>
            <a:sp3d>
              <a:bevelT w="12700" h="1270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9" name="Freeform 5631"/>
            <p:cNvSpPr/>
            <p:nvPr/>
          </p:nvSpPr>
          <p:spPr bwMode="auto">
            <a:xfrm>
              <a:off x="6776641" y="2242559"/>
              <a:ext cx="2234521" cy="1304502"/>
            </a:xfrm>
            <a:custGeom>
              <a:avLst/>
              <a:gdLst>
                <a:gd name="T0" fmla="*/ 0 w 543"/>
                <a:gd name="T1" fmla="*/ 109 h 317"/>
                <a:gd name="T2" fmla="*/ 230 w 543"/>
                <a:gd name="T3" fmla="*/ 0 h 317"/>
                <a:gd name="T4" fmla="*/ 543 w 543"/>
                <a:gd name="T5" fmla="*/ 182 h 317"/>
                <a:gd name="T6" fmla="*/ 264 w 543"/>
                <a:gd name="T7" fmla="*/ 317 h 317"/>
                <a:gd name="T8" fmla="*/ 0 w 543"/>
                <a:gd name="T9" fmla="*/ 109 h 317"/>
              </a:gdLst>
              <a:ahLst/>
              <a:cxnLst>
                <a:cxn ang="0">
                  <a:pos x="T0" y="T1"/>
                </a:cxn>
                <a:cxn ang="0">
                  <a:pos x="T2" y="T3"/>
                </a:cxn>
                <a:cxn ang="0">
                  <a:pos x="T4" y="T5"/>
                </a:cxn>
                <a:cxn ang="0">
                  <a:pos x="T6" y="T7"/>
                </a:cxn>
                <a:cxn ang="0">
                  <a:pos x="T8" y="T9"/>
                </a:cxn>
              </a:cxnLst>
              <a:rect l="0" t="0" r="r" b="b"/>
              <a:pathLst>
                <a:path w="543" h="317">
                  <a:moveTo>
                    <a:pt x="0" y="109"/>
                  </a:moveTo>
                  <a:lnTo>
                    <a:pt x="230" y="0"/>
                  </a:lnTo>
                  <a:lnTo>
                    <a:pt x="543" y="182"/>
                  </a:lnTo>
                  <a:lnTo>
                    <a:pt x="264" y="317"/>
                  </a:lnTo>
                  <a:lnTo>
                    <a:pt x="0" y="109"/>
                  </a:lnTo>
                  <a:close/>
                </a:path>
              </a:pathLst>
            </a:custGeom>
            <a:solidFill>
              <a:srgbClr val="FFFFFF"/>
            </a:solidFill>
            <a:ln>
              <a:noFill/>
            </a:ln>
            <a:scene3d>
              <a:camera prst="orthographicFront"/>
              <a:lightRig rig="threePt" dir="t"/>
            </a:scene3d>
            <a:sp3d>
              <a:bevelT w="12700" h="1270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0" name="Freeform 5619"/>
            <p:cNvSpPr/>
            <p:nvPr/>
          </p:nvSpPr>
          <p:spPr bwMode="auto">
            <a:xfrm>
              <a:off x="4645530" y="2961587"/>
              <a:ext cx="621387" cy="2839451"/>
            </a:xfrm>
            <a:custGeom>
              <a:avLst/>
              <a:gdLst>
                <a:gd name="T0" fmla="*/ 147 w 151"/>
                <a:gd name="T1" fmla="*/ 690 h 690"/>
                <a:gd name="T2" fmla="*/ 13 w 151"/>
                <a:gd name="T3" fmla="*/ 389 h 690"/>
                <a:gd name="T4" fmla="*/ 0 w 151"/>
                <a:gd name="T5" fmla="*/ 0 h 690"/>
                <a:gd name="T6" fmla="*/ 151 w 151"/>
                <a:gd name="T7" fmla="*/ 241 h 690"/>
                <a:gd name="T8" fmla="*/ 147 w 151"/>
                <a:gd name="T9" fmla="*/ 690 h 690"/>
              </a:gdLst>
              <a:ahLst/>
              <a:cxnLst>
                <a:cxn ang="0">
                  <a:pos x="T0" y="T1"/>
                </a:cxn>
                <a:cxn ang="0">
                  <a:pos x="T2" y="T3"/>
                </a:cxn>
                <a:cxn ang="0">
                  <a:pos x="T4" y="T5"/>
                </a:cxn>
                <a:cxn ang="0">
                  <a:pos x="T6" y="T7"/>
                </a:cxn>
                <a:cxn ang="0">
                  <a:pos x="T8" y="T9"/>
                </a:cxn>
              </a:cxnLst>
              <a:rect l="0" t="0" r="r" b="b"/>
              <a:pathLst>
                <a:path w="151" h="690">
                  <a:moveTo>
                    <a:pt x="147" y="690"/>
                  </a:moveTo>
                  <a:lnTo>
                    <a:pt x="13" y="389"/>
                  </a:lnTo>
                  <a:lnTo>
                    <a:pt x="0" y="0"/>
                  </a:lnTo>
                  <a:lnTo>
                    <a:pt x="151" y="241"/>
                  </a:lnTo>
                  <a:lnTo>
                    <a:pt x="147" y="690"/>
                  </a:lnTo>
                  <a:close/>
                </a:path>
              </a:pathLst>
            </a:custGeom>
            <a:gradFill flip="none" rotWithShape="1">
              <a:gsLst>
                <a:gs pos="92000">
                  <a:schemeClr val="bg1">
                    <a:lumMod val="65000"/>
                    <a:alpha val="50000"/>
                  </a:schemeClr>
                </a:gs>
                <a:gs pos="40000">
                  <a:schemeClr val="bg1">
                    <a:alpha val="0"/>
                  </a:schemeClr>
                </a:gs>
                <a:gs pos="8000">
                  <a:schemeClr val="bg1">
                    <a:lumMod val="65000"/>
                    <a:alpha val="50000"/>
                  </a:schemeClr>
                </a:gs>
              </a:gsLst>
              <a:lin ang="0" scaled="0"/>
              <a:tileRect/>
            </a:gradFill>
            <a:ln>
              <a:noFill/>
            </a:ln>
          </p:spPr>
          <p:txBody>
            <a:bodyPr vert="horz" wrap="square" lIns="91440" tIns="45720" rIns="91440" bIns="45720" numCol="1" anchor="t" anchorCtr="0" compatLnSpc="1"/>
            <a:lstStyle/>
            <a:p>
              <a:endParaRPr lang="zh-CN" altLang="en-US"/>
            </a:p>
          </p:txBody>
        </p:sp>
        <p:sp>
          <p:nvSpPr>
            <p:cNvPr id="11356" name="Freeform 5623"/>
            <p:cNvSpPr/>
            <p:nvPr/>
          </p:nvSpPr>
          <p:spPr bwMode="auto">
            <a:xfrm>
              <a:off x="3536391" y="2622965"/>
              <a:ext cx="1757163" cy="1312730"/>
            </a:xfrm>
            <a:custGeom>
              <a:avLst/>
              <a:gdLst>
                <a:gd name="T0" fmla="*/ 178 w 178"/>
                <a:gd name="T1" fmla="*/ 131 h 132"/>
                <a:gd name="T2" fmla="*/ 119 w 178"/>
                <a:gd name="T3" fmla="*/ 30 h 132"/>
                <a:gd name="T4" fmla="*/ 0 w 178"/>
                <a:gd name="T5" fmla="*/ 0 h 132"/>
                <a:gd name="T6" fmla="*/ 31 w 178"/>
                <a:gd name="T7" fmla="*/ 98 h 132"/>
                <a:gd name="T8" fmla="*/ 177 w 178"/>
                <a:gd name="T9" fmla="*/ 131 h 132"/>
                <a:gd name="T10" fmla="*/ 178 w 178"/>
                <a:gd name="T11" fmla="*/ 132 h 132"/>
                <a:gd name="T12" fmla="*/ 178 w 178"/>
                <a:gd name="T13" fmla="*/ 131 h 132"/>
              </a:gdLst>
              <a:ahLst/>
              <a:cxnLst>
                <a:cxn ang="0">
                  <a:pos x="T0" y="T1"/>
                </a:cxn>
                <a:cxn ang="0">
                  <a:pos x="T2" y="T3"/>
                </a:cxn>
                <a:cxn ang="0">
                  <a:pos x="T4" y="T5"/>
                </a:cxn>
                <a:cxn ang="0">
                  <a:pos x="T6" y="T7"/>
                </a:cxn>
                <a:cxn ang="0">
                  <a:pos x="T8" y="T9"/>
                </a:cxn>
                <a:cxn ang="0">
                  <a:pos x="T10" y="T11"/>
                </a:cxn>
                <a:cxn ang="0">
                  <a:pos x="T12" y="T13"/>
                </a:cxn>
              </a:cxnLst>
              <a:rect l="0" t="0" r="r" b="b"/>
              <a:pathLst>
                <a:path w="178" h="132">
                  <a:moveTo>
                    <a:pt x="178" y="131"/>
                  </a:moveTo>
                  <a:cubicBezTo>
                    <a:pt x="119" y="30"/>
                    <a:pt x="119" y="30"/>
                    <a:pt x="119" y="30"/>
                  </a:cubicBezTo>
                  <a:cubicBezTo>
                    <a:pt x="0" y="0"/>
                    <a:pt x="0" y="0"/>
                    <a:pt x="0" y="0"/>
                  </a:cubicBezTo>
                  <a:cubicBezTo>
                    <a:pt x="31" y="98"/>
                    <a:pt x="31" y="98"/>
                    <a:pt x="31" y="98"/>
                  </a:cubicBezTo>
                  <a:cubicBezTo>
                    <a:pt x="31" y="98"/>
                    <a:pt x="176" y="130"/>
                    <a:pt x="177" y="131"/>
                  </a:cubicBezTo>
                  <a:cubicBezTo>
                    <a:pt x="178" y="131"/>
                    <a:pt x="178" y="132"/>
                    <a:pt x="178" y="132"/>
                  </a:cubicBezTo>
                  <a:lnTo>
                    <a:pt x="178" y="131"/>
                  </a:lnTo>
                  <a:close/>
                </a:path>
              </a:pathLst>
            </a:custGeom>
            <a:solidFill>
              <a:srgbClr val="FFFFFF"/>
            </a:solidFill>
            <a:ln>
              <a:noFill/>
            </a:ln>
            <a:scene3d>
              <a:camera prst="orthographicFront"/>
              <a:lightRig rig="threePt" dir="t"/>
            </a:scene3d>
            <a:sp3d>
              <a:bevelT w="12700" h="1270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1468" name="Group 5788"/>
            <p:cNvGrpSpPr>
              <a:grpSpLocks noChangeAspect="1"/>
            </p:cNvGrpSpPr>
            <p:nvPr/>
          </p:nvGrpSpPr>
          <p:grpSpPr bwMode="auto">
            <a:xfrm>
              <a:off x="4674924" y="3788296"/>
              <a:ext cx="571108" cy="1947511"/>
              <a:chOff x="2534" y="2472"/>
              <a:chExt cx="139" cy="474"/>
            </a:xfrm>
            <a:gradFill>
              <a:gsLst>
                <a:gs pos="100000">
                  <a:schemeClr val="bg1">
                    <a:alpha val="0"/>
                  </a:schemeClr>
                </a:gs>
                <a:gs pos="0">
                  <a:schemeClr val="bg1">
                    <a:lumMod val="65000"/>
                    <a:alpha val="32000"/>
                  </a:schemeClr>
                </a:gs>
              </a:gsLst>
              <a:lin ang="5400000" scaled="0"/>
            </a:gradFill>
          </p:grpSpPr>
          <p:sp>
            <p:nvSpPr>
              <p:cNvPr id="11470" name="Freeform 5789"/>
              <p:cNvSpPr/>
              <p:nvPr/>
            </p:nvSpPr>
            <p:spPr bwMode="auto">
              <a:xfrm>
                <a:off x="2534" y="2472"/>
                <a:ext cx="139" cy="474"/>
              </a:xfrm>
              <a:custGeom>
                <a:avLst/>
                <a:gdLst>
                  <a:gd name="T0" fmla="*/ 0 w 139"/>
                  <a:gd name="T1" fmla="*/ 0 h 474"/>
                  <a:gd name="T2" fmla="*/ 5 w 139"/>
                  <a:gd name="T3" fmla="*/ 175 h 474"/>
                  <a:gd name="T4" fmla="*/ 139 w 139"/>
                  <a:gd name="T5" fmla="*/ 474 h 474"/>
                  <a:gd name="T6" fmla="*/ 139 w 139"/>
                  <a:gd name="T7" fmla="*/ 29 h 474"/>
                  <a:gd name="T8" fmla="*/ 0 w 139"/>
                  <a:gd name="T9" fmla="*/ 0 h 474"/>
                </a:gdLst>
                <a:ahLst/>
                <a:cxnLst>
                  <a:cxn ang="0">
                    <a:pos x="T0" y="T1"/>
                  </a:cxn>
                  <a:cxn ang="0">
                    <a:pos x="T2" y="T3"/>
                  </a:cxn>
                  <a:cxn ang="0">
                    <a:pos x="T4" y="T5"/>
                  </a:cxn>
                  <a:cxn ang="0">
                    <a:pos x="T6" y="T7"/>
                  </a:cxn>
                  <a:cxn ang="0">
                    <a:pos x="T8" y="T9"/>
                  </a:cxn>
                </a:cxnLst>
                <a:rect l="0" t="0" r="r" b="b"/>
                <a:pathLst>
                  <a:path w="139" h="474">
                    <a:moveTo>
                      <a:pt x="0" y="0"/>
                    </a:moveTo>
                    <a:lnTo>
                      <a:pt x="5" y="175"/>
                    </a:lnTo>
                    <a:lnTo>
                      <a:pt x="139" y="474"/>
                    </a:lnTo>
                    <a:lnTo>
                      <a:pt x="139" y="29"/>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1" name="Freeform 5790"/>
              <p:cNvSpPr/>
              <p:nvPr/>
            </p:nvSpPr>
            <p:spPr bwMode="auto">
              <a:xfrm>
                <a:off x="2534" y="2472"/>
                <a:ext cx="139" cy="474"/>
              </a:xfrm>
              <a:custGeom>
                <a:avLst/>
                <a:gdLst>
                  <a:gd name="T0" fmla="*/ 0 w 139"/>
                  <a:gd name="T1" fmla="*/ 0 h 474"/>
                  <a:gd name="T2" fmla="*/ 5 w 139"/>
                  <a:gd name="T3" fmla="*/ 175 h 474"/>
                  <a:gd name="T4" fmla="*/ 139 w 139"/>
                  <a:gd name="T5" fmla="*/ 474 h 474"/>
                  <a:gd name="T6" fmla="*/ 139 w 139"/>
                  <a:gd name="T7" fmla="*/ 29 h 474"/>
                  <a:gd name="T8" fmla="*/ 0 w 139"/>
                  <a:gd name="T9" fmla="*/ 0 h 474"/>
                </a:gdLst>
                <a:ahLst/>
                <a:cxnLst>
                  <a:cxn ang="0">
                    <a:pos x="T0" y="T1"/>
                  </a:cxn>
                  <a:cxn ang="0">
                    <a:pos x="T2" y="T3"/>
                  </a:cxn>
                  <a:cxn ang="0">
                    <a:pos x="T4" y="T5"/>
                  </a:cxn>
                  <a:cxn ang="0">
                    <a:pos x="T6" y="T7"/>
                  </a:cxn>
                  <a:cxn ang="0">
                    <a:pos x="T8" y="T9"/>
                  </a:cxn>
                </a:cxnLst>
                <a:rect l="0" t="0" r="r" b="b"/>
                <a:pathLst>
                  <a:path w="139" h="474">
                    <a:moveTo>
                      <a:pt x="0" y="0"/>
                    </a:moveTo>
                    <a:lnTo>
                      <a:pt x="5" y="175"/>
                    </a:lnTo>
                    <a:lnTo>
                      <a:pt x="139" y="474"/>
                    </a:lnTo>
                    <a:lnTo>
                      <a:pt x="139" y="29"/>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35" name="Group 5638"/>
            <p:cNvGrpSpPr>
              <a:grpSpLocks noChangeAspect="1"/>
            </p:cNvGrpSpPr>
            <p:nvPr/>
          </p:nvGrpSpPr>
          <p:grpSpPr bwMode="auto">
            <a:xfrm>
              <a:off x="4702621" y="2696801"/>
              <a:ext cx="3176887" cy="1242773"/>
              <a:chOff x="3454" y="2010"/>
              <a:chExt cx="772" cy="302"/>
            </a:xfrm>
            <a:solidFill>
              <a:schemeClr val="bg1">
                <a:lumMod val="85000"/>
              </a:schemeClr>
            </a:solidFill>
          </p:grpSpPr>
          <p:sp>
            <p:nvSpPr>
              <p:cNvPr id="5837" name="Freeform 5639"/>
              <p:cNvSpPr/>
              <p:nvPr/>
            </p:nvSpPr>
            <p:spPr bwMode="auto">
              <a:xfrm>
                <a:off x="3454" y="2010"/>
                <a:ext cx="772" cy="302"/>
              </a:xfrm>
              <a:custGeom>
                <a:avLst/>
                <a:gdLst>
                  <a:gd name="T0" fmla="*/ 510 w 772"/>
                  <a:gd name="T1" fmla="*/ 0 h 302"/>
                  <a:gd name="T2" fmla="*/ 0 w 772"/>
                  <a:gd name="T3" fmla="*/ 56 h 302"/>
                  <a:gd name="T4" fmla="*/ 141 w 772"/>
                  <a:gd name="T5" fmla="*/ 302 h 302"/>
                  <a:gd name="T6" fmla="*/ 772 w 772"/>
                  <a:gd name="T7" fmla="*/ 208 h 302"/>
                  <a:gd name="T8" fmla="*/ 510 w 772"/>
                  <a:gd name="T9" fmla="*/ 0 h 302"/>
                </a:gdLst>
                <a:ahLst/>
                <a:cxnLst>
                  <a:cxn ang="0">
                    <a:pos x="T0" y="T1"/>
                  </a:cxn>
                  <a:cxn ang="0">
                    <a:pos x="T2" y="T3"/>
                  </a:cxn>
                  <a:cxn ang="0">
                    <a:pos x="T4" y="T5"/>
                  </a:cxn>
                  <a:cxn ang="0">
                    <a:pos x="T6" y="T7"/>
                  </a:cxn>
                  <a:cxn ang="0">
                    <a:pos x="T8" y="T9"/>
                  </a:cxn>
                </a:cxnLst>
                <a:rect l="0" t="0" r="r" b="b"/>
                <a:pathLst>
                  <a:path w="772" h="302">
                    <a:moveTo>
                      <a:pt x="510" y="0"/>
                    </a:moveTo>
                    <a:lnTo>
                      <a:pt x="0" y="56"/>
                    </a:lnTo>
                    <a:lnTo>
                      <a:pt x="141" y="302"/>
                    </a:lnTo>
                    <a:lnTo>
                      <a:pt x="772" y="208"/>
                    </a:lnTo>
                    <a:lnTo>
                      <a:pt x="5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8" name="Freeform 5640"/>
              <p:cNvSpPr/>
              <p:nvPr/>
            </p:nvSpPr>
            <p:spPr bwMode="auto">
              <a:xfrm>
                <a:off x="3454" y="2010"/>
                <a:ext cx="772" cy="302"/>
              </a:xfrm>
              <a:custGeom>
                <a:avLst/>
                <a:gdLst>
                  <a:gd name="T0" fmla="*/ 510 w 772"/>
                  <a:gd name="T1" fmla="*/ 0 h 302"/>
                  <a:gd name="T2" fmla="*/ 0 w 772"/>
                  <a:gd name="T3" fmla="*/ 56 h 302"/>
                  <a:gd name="T4" fmla="*/ 141 w 772"/>
                  <a:gd name="T5" fmla="*/ 302 h 302"/>
                  <a:gd name="T6" fmla="*/ 772 w 772"/>
                  <a:gd name="T7" fmla="*/ 208 h 302"/>
                  <a:gd name="T8" fmla="*/ 510 w 772"/>
                  <a:gd name="T9" fmla="*/ 0 h 302"/>
                </a:gdLst>
                <a:ahLst/>
                <a:cxnLst>
                  <a:cxn ang="0">
                    <a:pos x="T0" y="T1"/>
                  </a:cxn>
                  <a:cxn ang="0">
                    <a:pos x="T2" y="T3"/>
                  </a:cxn>
                  <a:cxn ang="0">
                    <a:pos x="T4" y="T5"/>
                  </a:cxn>
                  <a:cxn ang="0">
                    <a:pos x="T6" y="T7"/>
                  </a:cxn>
                  <a:cxn ang="0">
                    <a:pos x="T8" y="T9"/>
                  </a:cxn>
                </a:cxnLst>
                <a:rect l="0" t="0" r="r" b="b"/>
                <a:pathLst>
                  <a:path w="772" h="302">
                    <a:moveTo>
                      <a:pt x="510" y="0"/>
                    </a:moveTo>
                    <a:lnTo>
                      <a:pt x="0" y="56"/>
                    </a:lnTo>
                    <a:lnTo>
                      <a:pt x="141" y="302"/>
                    </a:lnTo>
                    <a:lnTo>
                      <a:pt x="772" y="208"/>
                    </a:lnTo>
                    <a:lnTo>
                      <a:pt x="51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475" name="组合 11474"/>
            <p:cNvGrpSpPr/>
            <p:nvPr/>
          </p:nvGrpSpPr>
          <p:grpSpPr>
            <a:xfrm>
              <a:off x="4585523" y="1271914"/>
              <a:ext cx="4353645" cy="3457512"/>
              <a:chOff x="4585524" y="1271913"/>
              <a:chExt cx="4353648" cy="3457509"/>
            </a:xfrm>
          </p:grpSpPr>
          <p:grpSp>
            <p:nvGrpSpPr>
              <p:cNvPr id="11474" name="组合 11473"/>
              <p:cNvGrpSpPr/>
              <p:nvPr/>
            </p:nvGrpSpPr>
            <p:grpSpPr>
              <a:xfrm>
                <a:off x="4585524" y="1778245"/>
                <a:ext cx="1411857" cy="2951177"/>
                <a:chOff x="4400552" y="1170243"/>
                <a:chExt cx="1411857" cy="2951180"/>
              </a:xfrm>
            </p:grpSpPr>
            <p:sp>
              <p:nvSpPr>
                <p:cNvPr id="11411" name="Freeform 5702"/>
                <p:cNvSpPr/>
                <p:nvPr/>
              </p:nvSpPr>
              <p:spPr bwMode="auto">
                <a:xfrm>
                  <a:off x="5450459" y="3873773"/>
                  <a:ext cx="361950" cy="247650"/>
                </a:xfrm>
                <a:custGeom>
                  <a:avLst/>
                  <a:gdLst>
                    <a:gd name="T0" fmla="*/ 39 w 39"/>
                    <a:gd name="T1" fmla="*/ 11 h 27"/>
                    <a:gd name="T2" fmla="*/ 39 w 39"/>
                    <a:gd name="T3" fmla="*/ 12 h 27"/>
                    <a:gd name="T4" fmla="*/ 38 w 39"/>
                    <a:gd name="T5" fmla="*/ 13 h 27"/>
                    <a:gd name="T6" fmla="*/ 31 w 39"/>
                    <a:gd name="T7" fmla="*/ 19 h 27"/>
                    <a:gd name="T8" fmla="*/ 30 w 39"/>
                    <a:gd name="T9" fmla="*/ 20 h 27"/>
                    <a:gd name="T10" fmla="*/ 29 w 39"/>
                    <a:gd name="T11" fmla="*/ 21 h 27"/>
                    <a:gd name="T12" fmla="*/ 19 w 39"/>
                    <a:gd name="T13" fmla="*/ 25 h 27"/>
                    <a:gd name="T14" fmla="*/ 17 w 39"/>
                    <a:gd name="T15" fmla="*/ 26 h 27"/>
                    <a:gd name="T16" fmla="*/ 16 w 39"/>
                    <a:gd name="T17" fmla="*/ 26 h 27"/>
                    <a:gd name="T18" fmla="*/ 7 w 39"/>
                    <a:gd name="T19" fmla="*/ 27 h 27"/>
                    <a:gd name="T20" fmla="*/ 6 w 39"/>
                    <a:gd name="T21" fmla="*/ 26 h 27"/>
                    <a:gd name="T22" fmla="*/ 5 w 39"/>
                    <a:gd name="T23" fmla="*/ 26 h 27"/>
                    <a:gd name="T24" fmla="*/ 0 w 39"/>
                    <a:gd name="T25" fmla="*/ 15 h 27"/>
                    <a:gd name="T26" fmla="*/ 11 w 39"/>
                    <a:gd name="T27" fmla="*/ 14 h 27"/>
                    <a:gd name="T28" fmla="*/ 11 w 39"/>
                    <a:gd name="T29" fmla="*/ 15 h 27"/>
                    <a:gd name="T30" fmla="*/ 12 w 39"/>
                    <a:gd name="T31" fmla="*/ 14 h 27"/>
                    <a:gd name="T32" fmla="*/ 26 w 39"/>
                    <a:gd name="T33" fmla="*/ 8 h 27"/>
                    <a:gd name="T34" fmla="*/ 26 w 39"/>
                    <a:gd name="T35" fmla="*/ 8 h 27"/>
                    <a:gd name="T36" fmla="*/ 34 w 39"/>
                    <a:gd name="T37" fmla="*/ 0 h 27"/>
                    <a:gd name="T38" fmla="*/ 39 w 39"/>
                    <a:gd name="T3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27">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w="9525">
                  <a:noFill/>
                  <a:round/>
                </a:ln>
              </p:spPr>
              <p:txBody>
                <a:bodyPr vert="horz" wrap="square" lIns="91440" tIns="45720" rIns="91440" bIns="45720" numCol="1" anchor="t" anchorCtr="0" compatLnSpc="1"/>
                <a:lstStyle/>
                <a:p>
                  <a:endParaRPr lang="zh-CN" altLang="en-US">
                    <a:solidFill>
                      <a:srgbClr val="E87071"/>
                    </a:solidFill>
                  </a:endParaRPr>
                </a:p>
              </p:txBody>
            </p:sp>
            <p:sp>
              <p:nvSpPr>
                <p:cNvPr id="11413" name="Freeform 5704"/>
                <p:cNvSpPr/>
                <p:nvPr/>
              </p:nvSpPr>
              <p:spPr bwMode="auto">
                <a:xfrm>
                  <a:off x="4400552" y="1170243"/>
                  <a:ext cx="493713" cy="893763"/>
                </a:xfrm>
                <a:custGeom>
                  <a:avLst/>
                  <a:gdLst>
                    <a:gd name="T0" fmla="*/ 27 w 54"/>
                    <a:gd name="T1" fmla="*/ 95 h 96"/>
                    <a:gd name="T2" fmla="*/ 39 w 54"/>
                    <a:gd name="T3" fmla="*/ 90 h 96"/>
                    <a:gd name="T4" fmla="*/ 50 w 54"/>
                    <a:gd name="T5" fmla="*/ 85 h 96"/>
                    <a:gd name="T6" fmla="*/ 50 w 54"/>
                    <a:gd name="T7" fmla="*/ 67 h 96"/>
                    <a:gd name="T8" fmla="*/ 43 w 54"/>
                    <a:gd name="T9" fmla="*/ 51 h 96"/>
                    <a:gd name="T10" fmla="*/ 37 w 54"/>
                    <a:gd name="T11" fmla="*/ 41 h 96"/>
                    <a:gd name="T12" fmla="*/ 37 w 54"/>
                    <a:gd name="T13" fmla="*/ 41 h 96"/>
                    <a:gd name="T14" fmla="*/ 2 w 54"/>
                    <a:gd name="T15" fmla="*/ 1 h 96"/>
                    <a:gd name="T16" fmla="*/ 0 w 54"/>
                    <a:gd name="T17" fmla="*/ 0 h 96"/>
                    <a:gd name="T18" fmla="*/ 0 w 54"/>
                    <a:gd name="T19" fmla="*/ 2 h 96"/>
                    <a:gd name="T20" fmla="*/ 5 w 54"/>
                    <a:gd name="T21" fmla="*/ 56 h 96"/>
                    <a:gd name="T22" fmla="*/ 7 w 54"/>
                    <a:gd name="T23" fmla="*/ 66 h 96"/>
                    <a:gd name="T24" fmla="*/ 14 w 54"/>
                    <a:gd name="T25" fmla="*/ 82 h 96"/>
                    <a:gd name="T26" fmla="*/ 27 w 54"/>
                    <a:gd name="T27" fmla="*/ 95 h 96"/>
                    <a:gd name="connsiteX0" fmla="*/ 5000 w 9814"/>
                    <a:gd name="connsiteY0" fmla="*/ 9896 h 9909"/>
                    <a:gd name="connsiteX1" fmla="*/ 7222 w 9814"/>
                    <a:gd name="connsiteY1" fmla="*/ 9375 h 9909"/>
                    <a:gd name="connsiteX2" fmla="*/ 9259 w 9814"/>
                    <a:gd name="connsiteY2" fmla="*/ 8854 h 9909"/>
                    <a:gd name="connsiteX3" fmla="*/ 9259 w 9814"/>
                    <a:gd name="connsiteY3" fmla="*/ 6979 h 9909"/>
                    <a:gd name="connsiteX4" fmla="*/ 7963 w 9814"/>
                    <a:gd name="connsiteY4" fmla="*/ 5313 h 9909"/>
                    <a:gd name="connsiteX5" fmla="*/ 6852 w 9814"/>
                    <a:gd name="connsiteY5" fmla="*/ 4271 h 9909"/>
                    <a:gd name="connsiteX6" fmla="*/ 6852 w 9814"/>
                    <a:gd name="connsiteY6" fmla="*/ 4271 h 9909"/>
                    <a:gd name="connsiteX7" fmla="*/ 370 w 9814"/>
                    <a:gd name="connsiteY7" fmla="*/ 104 h 9909"/>
                    <a:gd name="connsiteX8" fmla="*/ 0 w 9814"/>
                    <a:gd name="connsiteY8" fmla="*/ 0 h 9909"/>
                    <a:gd name="connsiteX9" fmla="*/ 0 w 9814"/>
                    <a:gd name="connsiteY9" fmla="*/ 208 h 9909"/>
                    <a:gd name="connsiteX10" fmla="*/ 926 w 9814"/>
                    <a:gd name="connsiteY10" fmla="*/ 5833 h 9909"/>
                    <a:gd name="connsiteX11" fmla="*/ 1486 w 9814"/>
                    <a:gd name="connsiteY11" fmla="*/ 6875 h 9909"/>
                    <a:gd name="connsiteX12" fmla="*/ 2593 w 9814"/>
                    <a:gd name="connsiteY12" fmla="*/ 8542 h 9909"/>
                    <a:gd name="connsiteX13" fmla="*/ 5000 w 9814"/>
                    <a:gd name="connsiteY13" fmla="*/ 9896 h 9909"/>
                    <a:gd name="connsiteX0-1" fmla="*/ 5095 w 10001"/>
                    <a:gd name="connsiteY0-2" fmla="*/ 9987 h 10000"/>
                    <a:gd name="connsiteX1-3" fmla="*/ 7359 w 10001"/>
                    <a:gd name="connsiteY1-4" fmla="*/ 9461 h 10000"/>
                    <a:gd name="connsiteX2-5" fmla="*/ 9434 w 10001"/>
                    <a:gd name="connsiteY2-6" fmla="*/ 8935 h 10000"/>
                    <a:gd name="connsiteX3-7" fmla="*/ 9434 w 10001"/>
                    <a:gd name="connsiteY3-8" fmla="*/ 7043 h 10000"/>
                    <a:gd name="connsiteX4-9" fmla="*/ 8114 w 10001"/>
                    <a:gd name="connsiteY4-10" fmla="*/ 5362 h 10000"/>
                    <a:gd name="connsiteX5-11" fmla="*/ 6982 w 10001"/>
                    <a:gd name="connsiteY5-12" fmla="*/ 4310 h 10000"/>
                    <a:gd name="connsiteX6-13" fmla="*/ 6982 w 10001"/>
                    <a:gd name="connsiteY6-14" fmla="*/ 4310 h 10000"/>
                    <a:gd name="connsiteX7-15" fmla="*/ 377 w 10001"/>
                    <a:gd name="connsiteY7-16" fmla="*/ 105 h 10000"/>
                    <a:gd name="connsiteX8-17" fmla="*/ 0 w 10001"/>
                    <a:gd name="connsiteY8-18" fmla="*/ 0 h 10000"/>
                    <a:gd name="connsiteX9-19" fmla="*/ 0 w 10001"/>
                    <a:gd name="connsiteY9-20" fmla="*/ 210 h 10000"/>
                    <a:gd name="connsiteX10-21" fmla="*/ 944 w 10001"/>
                    <a:gd name="connsiteY10-22" fmla="*/ 5887 h 10000"/>
                    <a:gd name="connsiteX11-23" fmla="*/ 1514 w 10001"/>
                    <a:gd name="connsiteY11-24" fmla="*/ 6938 h 10000"/>
                    <a:gd name="connsiteX12-25" fmla="*/ 2739 w 10001"/>
                    <a:gd name="connsiteY12-26" fmla="*/ 8620 h 10000"/>
                    <a:gd name="connsiteX13-27" fmla="*/ 5095 w 10001"/>
                    <a:gd name="connsiteY13-28" fmla="*/ 9987 h 10000"/>
                    <a:gd name="connsiteX0-29" fmla="*/ 5168 w 10074"/>
                    <a:gd name="connsiteY0-30" fmla="*/ 10248 h 10261"/>
                    <a:gd name="connsiteX1-31" fmla="*/ 7432 w 10074"/>
                    <a:gd name="connsiteY1-32" fmla="*/ 9722 h 10261"/>
                    <a:gd name="connsiteX2-33" fmla="*/ 9507 w 10074"/>
                    <a:gd name="connsiteY2-34" fmla="*/ 9196 h 10261"/>
                    <a:gd name="connsiteX3-35" fmla="*/ 9507 w 10074"/>
                    <a:gd name="connsiteY3-36" fmla="*/ 7304 h 10261"/>
                    <a:gd name="connsiteX4-37" fmla="*/ 8187 w 10074"/>
                    <a:gd name="connsiteY4-38" fmla="*/ 5623 h 10261"/>
                    <a:gd name="connsiteX5-39" fmla="*/ 7055 w 10074"/>
                    <a:gd name="connsiteY5-40" fmla="*/ 4571 h 10261"/>
                    <a:gd name="connsiteX6-41" fmla="*/ 7055 w 10074"/>
                    <a:gd name="connsiteY6-42" fmla="*/ 4571 h 10261"/>
                    <a:gd name="connsiteX7-43" fmla="*/ 450 w 10074"/>
                    <a:gd name="connsiteY7-44" fmla="*/ 366 h 10261"/>
                    <a:gd name="connsiteX8-45" fmla="*/ 73 w 10074"/>
                    <a:gd name="connsiteY8-46" fmla="*/ 261 h 10261"/>
                    <a:gd name="connsiteX9-47" fmla="*/ 73 w 10074"/>
                    <a:gd name="connsiteY9-48" fmla="*/ 471 h 10261"/>
                    <a:gd name="connsiteX10-49" fmla="*/ 1066 w 10074"/>
                    <a:gd name="connsiteY10-50" fmla="*/ 6039 h 10261"/>
                    <a:gd name="connsiteX11-51" fmla="*/ 1587 w 10074"/>
                    <a:gd name="connsiteY11-52" fmla="*/ 7199 h 10261"/>
                    <a:gd name="connsiteX12-53" fmla="*/ 2812 w 10074"/>
                    <a:gd name="connsiteY12-54" fmla="*/ 8881 h 10261"/>
                    <a:gd name="connsiteX13-55" fmla="*/ 5168 w 10074"/>
                    <a:gd name="connsiteY13-56" fmla="*/ 10248 h 102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10074" h="10261">
                      <a:moveTo>
                        <a:pt x="5168" y="10248"/>
                      </a:moveTo>
                      <a:lnTo>
                        <a:pt x="7432" y="9722"/>
                      </a:lnTo>
                      <a:lnTo>
                        <a:pt x="9507" y="9196"/>
                      </a:lnTo>
                      <a:cubicBezTo>
                        <a:pt x="10263" y="8986"/>
                        <a:pt x="10263" y="8146"/>
                        <a:pt x="9507" y="7304"/>
                      </a:cubicBezTo>
                      <a:lnTo>
                        <a:pt x="8187" y="5623"/>
                      </a:lnTo>
                      <a:cubicBezTo>
                        <a:pt x="7810" y="5097"/>
                        <a:pt x="7620" y="4886"/>
                        <a:pt x="7055" y="4571"/>
                      </a:cubicBezTo>
                      <a:lnTo>
                        <a:pt x="7055" y="4571"/>
                      </a:ln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p:spPr>
              <p:txBody>
                <a:bodyPr vert="horz" wrap="square" lIns="91440" tIns="45720" rIns="91440" bIns="45720" numCol="1" anchor="t" anchorCtr="0" compatLnSpc="1"/>
                <a:lstStyle/>
                <a:p>
                  <a:endParaRPr lang="zh-CN" altLang="en-US" dirty="0"/>
                </a:p>
              </p:txBody>
            </p:sp>
            <p:sp>
              <p:nvSpPr>
                <p:cNvPr id="5956" name="Freeform 5715"/>
                <p:cNvSpPr/>
                <p:nvPr/>
              </p:nvSpPr>
              <p:spPr bwMode="auto">
                <a:xfrm>
                  <a:off x="4476484" y="1752667"/>
                  <a:ext cx="1084263" cy="2273301"/>
                </a:xfrm>
                <a:custGeom>
                  <a:avLst/>
                  <a:gdLst>
                    <a:gd name="T0" fmla="*/ 105 w 117"/>
                    <a:gd name="T1" fmla="*/ 248 h 248"/>
                    <a:gd name="T2" fmla="*/ 1 w 117"/>
                    <a:gd name="T3" fmla="*/ 8 h 248"/>
                    <a:gd name="T4" fmla="*/ 3 w 117"/>
                    <a:gd name="T5" fmla="*/ 2 h 248"/>
                    <a:gd name="T6" fmla="*/ 13 w 117"/>
                    <a:gd name="T7" fmla="*/ 5 h 248"/>
                    <a:gd name="T8" fmla="*/ 117 w 117"/>
                    <a:gd name="T9" fmla="*/ 247 h 248"/>
                    <a:gd name="T10" fmla="*/ 105 w 117"/>
                    <a:gd name="T11" fmla="*/ 248 h 248"/>
                  </a:gdLst>
                  <a:ahLst/>
                  <a:cxnLst>
                    <a:cxn ang="0">
                      <a:pos x="T0" y="T1"/>
                    </a:cxn>
                    <a:cxn ang="0">
                      <a:pos x="T2" y="T3"/>
                    </a:cxn>
                    <a:cxn ang="0">
                      <a:pos x="T4" y="T5"/>
                    </a:cxn>
                    <a:cxn ang="0">
                      <a:pos x="T6" y="T7"/>
                    </a:cxn>
                    <a:cxn ang="0">
                      <a:pos x="T8" y="T9"/>
                    </a:cxn>
                    <a:cxn ang="0">
                      <a:pos x="T10" y="T11"/>
                    </a:cxn>
                  </a:cxnLst>
                  <a:rect l="0" t="0" r="r" b="b"/>
                  <a:pathLst>
                    <a:path w="117" h="248">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E34F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7" name="Freeform 5716"/>
                <p:cNvSpPr/>
                <p:nvPr/>
              </p:nvSpPr>
              <p:spPr bwMode="auto">
                <a:xfrm>
                  <a:off x="4713020" y="1641541"/>
                  <a:ext cx="1055688" cy="2328864"/>
                </a:xfrm>
                <a:custGeom>
                  <a:avLst/>
                  <a:gdLst>
                    <a:gd name="T0" fmla="*/ 105 w 114"/>
                    <a:gd name="T1" fmla="*/ 254 h 254"/>
                    <a:gd name="T2" fmla="*/ 0 w 114"/>
                    <a:gd name="T3" fmla="*/ 12 h 254"/>
                    <a:gd name="T4" fmla="*/ 6 w 114"/>
                    <a:gd name="T5" fmla="*/ 2 h 254"/>
                    <a:gd name="T6" fmla="*/ 11 w 114"/>
                    <a:gd name="T7" fmla="*/ 5 h 254"/>
                    <a:gd name="T8" fmla="*/ 114 w 114"/>
                    <a:gd name="T9" fmla="*/ 245 h 254"/>
                    <a:gd name="T10" fmla="*/ 105 w 114"/>
                    <a:gd name="T11" fmla="*/ 254 h 254"/>
                  </a:gdLst>
                  <a:ahLst/>
                  <a:cxnLst>
                    <a:cxn ang="0">
                      <a:pos x="T0" y="T1"/>
                    </a:cxn>
                    <a:cxn ang="0">
                      <a:pos x="T2" y="T3"/>
                    </a:cxn>
                    <a:cxn ang="0">
                      <a:pos x="T4" y="T5"/>
                    </a:cxn>
                    <a:cxn ang="0">
                      <a:pos x="T6" y="T7"/>
                    </a:cxn>
                    <a:cxn ang="0">
                      <a:pos x="T8" y="T9"/>
                    </a:cxn>
                    <a:cxn ang="0">
                      <a:pos x="T10" y="T11"/>
                    </a:cxn>
                  </a:cxnLst>
                  <a:rect l="0" t="0" r="r" b="b"/>
                  <a:pathLst>
                    <a:path w="114" h="25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E34F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8" name="Freeform 5717"/>
                <p:cNvSpPr/>
                <p:nvPr/>
              </p:nvSpPr>
              <p:spPr bwMode="auto">
                <a:xfrm>
                  <a:off x="4597132" y="1733617"/>
                  <a:ext cx="1093788" cy="2282828"/>
                </a:xfrm>
                <a:custGeom>
                  <a:avLst/>
                  <a:gdLst>
                    <a:gd name="T0" fmla="*/ 104 w 118"/>
                    <a:gd name="T1" fmla="*/ 249 h 249"/>
                    <a:gd name="T2" fmla="*/ 1 w 118"/>
                    <a:gd name="T3" fmla="*/ 10 h 249"/>
                    <a:gd name="T4" fmla="*/ 5 w 118"/>
                    <a:gd name="T5" fmla="*/ 2 h 249"/>
                    <a:gd name="T6" fmla="*/ 14 w 118"/>
                    <a:gd name="T7" fmla="*/ 4 h 249"/>
                    <a:gd name="T8" fmla="*/ 118 w 118"/>
                    <a:gd name="T9" fmla="*/ 244 h 249"/>
                    <a:gd name="T10" fmla="*/ 104 w 118"/>
                    <a:gd name="T11" fmla="*/ 249 h 249"/>
                  </a:gdLst>
                  <a:ahLst/>
                  <a:cxnLst>
                    <a:cxn ang="0">
                      <a:pos x="T0" y="T1"/>
                    </a:cxn>
                    <a:cxn ang="0">
                      <a:pos x="T2" y="T3"/>
                    </a:cxn>
                    <a:cxn ang="0">
                      <a:pos x="T4" y="T5"/>
                    </a:cxn>
                    <a:cxn ang="0">
                      <a:pos x="T6" y="T7"/>
                    </a:cxn>
                    <a:cxn ang="0">
                      <a:pos x="T8" y="T9"/>
                    </a:cxn>
                    <a:cxn ang="0">
                      <a:pos x="T10" y="T11"/>
                    </a:cxn>
                  </a:cxnLst>
                  <a:rect l="0" t="0" r="r" b="b"/>
                  <a:pathLst>
                    <a:path w="118" h="249">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2" name="Freeform 5703"/>
                <p:cNvSpPr/>
                <p:nvPr/>
              </p:nvSpPr>
              <p:spPr bwMode="auto">
                <a:xfrm>
                  <a:off x="4405578" y="1186854"/>
                  <a:ext cx="189438" cy="312121"/>
                </a:xfrm>
                <a:custGeom>
                  <a:avLst/>
                  <a:gdLst>
                    <a:gd name="T0" fmla="*/ 18 w 18"/>
                    <a:gd name="T1" fmla="*/ 22 h 30"/>
                    <a:gd name="T2" fmla="*/ 0 w 18"/>
                    <a:gd name="T3" fmla="*/ 0 h 30"/>
                    <a:gd name="T4" fmla="*/ 4 w 18"/>
                    <a:gd name="T5" fmla="*/ 28 h 30"/>
                    <a:gd name="T6" fmla="*/ 12 w 18"/>
                    <a:gd name="T7" fmla="*/ 29 h 30"/>
                    <a:gd name="T8" fmla="*/ 18 w 18"/>
                    <a:gd name="T9" fmla="*/ 22 h 30"/>
                  </a:gdLst>
                  <a:ahLst/>
                  <a:cxnLst>
                    <a:cxn ang="0">
                      <a:pos x="T0" y="T1"/>
                    </a:cxn>
                    <a:cxn ang="0">
                      <a:pos x="T2" y="T3"/>
                    </a:cxn>
                    <a:cxn ang="0">
                      <a:pos x="T4" y="T5"/>
                    </a:cxn>
                    <a:cxn ang="0">
                      <a:pos x="T6" y="T7"/>
                    </a:cxn>
                    <a:cxn ang="0">
                      <a:pos x="T8" y="T9"/>
                    </a:cxn>
                  </a:cxnLst>
                  <a:rect l="0" t="0" r="r" b="b"/>
                  <a:pathLst>
                    <a:path w="18" h="30">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grpSp>
            <p:nvGrpSpPr>
              <p:cNvPr id="5993" name="组合 5992"/>
              <p:cNvGrpSpPr/>
              <p:nvPr/>
            </p:nvGrpSpPr>
            <p:grpSpPr>
              <a:xfrm rot="781172">
                <a:off x="5242049" y="1323326"/>
                <a:ext cx="1411857" cy="2951177"/>
                <a:chOff x="4400552" y="1170242"/>
                <a:chExt cx="1411857" cy="2951181"/>
              </a:xfrm>
            </p:grpSpPr>
            <p:sp>
              <p:nvSpPr>
                <p:cNvPr id="5994" name="Freeform 5702"/>
                <p:cNvSpPr/>
                <p:nvPr/>
              </p:nvSpPr>
              <p:spPr bwMode="auto">
                <a:xfrm>
                  <a:off x="5450459" y="3873773"/>
                  <a:ext cx="361950" cy="247650"/>
                </a:xfrm>
                <a:custGeom>
                  <a:avLst/>
                  <a:gdLst>
                    <a:gd name="T0" fmla="*/ 39 w 39"/>
                    <a:gd name="T1" fmla="*/ 11 h 27"/>
                    <a:gd name="T2" fmla="*/ 39 w 39"/>
                    <a:gd name="T3" fmla="*/ 12 h 27"/>
                    <a:gd name="T4" fmla="*/ 38 w 39"/>
                    <a:gd name="T5" fmla="*/ 13 h 27"/>
                    <a:gd name="T6" fmla="*/ 31 w 39"/>
                    <a:gd name="T7" fmla="*/ 19 h 27"/>
                    <a:gd name="T8" fmla="*/ 30 w 39"/>
                    <a:gd name="T9" fmla="*/ 20 h 27"/>
                    <a:gd name="T10" fmla="*/ 29 w 39"/>
                    <a:gd name="T11" fmla="*/ 21 h 27"/>
                    <a:gd name="T12" fmla="*/ 19 w 39"/>
                    <a:gd name="T13" fmla="*/ 25 h 27"/>
                    <a:gd name="T14" fmla="*/ 17 w 39"/>
                    <a:gd name="T15" fmla="*/ 26 h 27"/>
                    <a:gd name="T16" fmla="*/ 16 w 39"/>
                    <a:gd name="T17" fmla="*/ 26 h 27"/>
                    <a:gd name="T18" fmla="*/ 7 w 39"/>
                    <a:gd name="T19" fmla="*/ 27 h 27"/>
                    <a:gd name="T20" fmla="*/ 6 w 39"/>
                    <a:gd name="T21" fmla="*/ 26 h 27"/>
                    <a:gd name="T22" fmla="*/ 5 w 39"/>
                    <a:gd name="T23" fmla="*/ 26 h 27"/>
                    <a:gd name="T24" fmla="*/ 0 w 39"/>
                    <a:gd name="T25" fmla="*/ 15 h 27"/>
                    <a:gd name="T26" fmla="*/ 11 w 39"/>
                    <a:gd name="T27" fmla="*/ 14 h 27"/>
                    <a:gd name="T28" fmla="*/ 11 w 39"/>
                    <a:gd name="T29" fmla="*/ 15 h 27"/>
                    <a:gd name="T30" fmla="*/ 12 w 39"/>
                    <a:gd name="T31" fmla="*/ 14 h 27"/>
                    <a:gd name="T32" fmla="*/ 26 w 39"/>
                    <a:gd name="T33" fmla="*/ 8 h 27"/>
                    <a:gd name="T34" fmla="*/ 26 w 39"/>
                    <a:gd name="T35" fmla="*/ 8 h 27"/>
                    <a:gd name="T36" fmla="*/ 34 w 39"/>
                    <a:gd name="T37" fmla="*/ 0 h 27"/>
                    <a:gd name="T38" fmla="*/ 39 w 39"/>
                    <a:gd name="T3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27">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w="9525">
                  <a:noFill/>
                  <a:round/>
                </a:ln>
              </p:spPr>
              <p:txBody>
                <a:bodyPr vert="horz" wrap="square" lIns="91440" tIns="45720" rIns="91440" bIns="45720" numCol="1" anchor="t" anchorCtr="0" compatLnSpc="1"/>
                <a:lstStyle/>
                <a:p>
                  <a:endParaRPr lang="zh-CN" altLang="en-US">
                    <a:solidFill>
                      <a:srgbClr val="E87071"/>
                    </a:solidFill>
                  </a:endParaRPr>
                </a:p>
              </p:txBody>
            </p:sp>
            <p:sp>
              <p:nvSpPr>
                <p:cNvPr id="5995" name="Freeform 5704"/>
                <p:cNvSpPr/>
                <p:nvPr/>
              </p:nvSpPr>
              <p:spPr bwMode="auto">
                <a:xfrm>
                  <a:off x="4400552" y="1170242"/>
                  <a:ext cx="493713" cy="893764"/>
                </a:xfrm>
                <a:custGeom>
                  <a:avLst/>
                  <a:gdLst>
                    <a:gd name="T0" fmla="*/ 27 w 54"/>
                    <a:gd name="T1" fmla="*/ 95 h 96"/>
                    <a:gd name="T2" fmla="*/ 39 w 54"/>
                    <a:gd name="T3" fmla="*/ 90 h 96"/>
                    <a:gd name="T4" fmla="*/ 50 w 54"/>
                    <a:gd name="T5" fmla="*/ 85 h 96"/>
                    <a:gd name="T6" fmla="*/ 50 w 54"/>
                    <a:gd name="T7" fmla="*/ 67 h 96"/>
                    <a:gd name="T8" fmla="*/ 43 w 54"/>
                    <a:gd name="T9" fmla="*/ 51 h 96"/>
                    <a:gd name="T10" fmla="*/ 37 w 54"/>
                    <a:gd name="T11" fmla="*/ 41 h 96"/>
                    <a:gd name="T12" fmla="*/ 37 w 54"/>
                    <a:gd name="T13" fmla="*/ 41 h 96"/>
                    <a:gd name="T14" fmla="*/ 2 w 54"/>
                    <a:gd name="T15" fmla="*/ 1 h 96"/>
                    <a:gd name="T16" fmla="*/ 0 w 54"/>
                    <a:gd name="T17" fmla="*/ 0 h 96"/>
                    <a:gd name="T18" fmla="*/ 0 w 54"/>
                    <a:gd name="T19" fmla="*/ 2 h 96"/>
                    <a:gd name="T20" fmla="*/ 5 w 54"/>
                    <a:gd name="T21" fmla="*/ 56 h 96"/>
                    <a:gd name="T22" fmla="*/ 7 w 54"/>
                    <a:gd name="T23" fmla="*/ 66 h 96"/>
                    <a:gd name="T24" fmla="*/ 14 w 54"/>
                    <a:gd name="T25" fmla="*/ 82 h 96"/>
                    <a:gd name="T26" fmla="*/ 27 w 54"/>
                    <a:gd name="T27" fmla="*/ 95 h 96"/>
                    <a:gd name="connsiteX0" fmla="*/ 5000 w 9814"/>
                    <a:gd name="connsiteY0" fmla="*/ 9896 h 9909"/>
                    <a:gd name="connsiteX1" fmla="*/ 7222 w 9814"/>
                    <a:gd name="connsiteY1" fmla="*/ 9375 h 9909"/>
                    <a:gd name="connsiteX2" fmla="*/ 9259 w 9814"/>
                    <a:gd name="connsiteY2" fmla="*/ 8854 h 9909"/>
                    <a:gd name="connsiteX3" fmla="*/ 9259 w 9814"/>
                    <a:gd name="connsiteY3" fmla="*/ 6979 h 9909"/>
                    <a:gd name="connsiteX4" fmla="*/ 7963 w 9814"/>
                    <a:gd name="connsiteY4" fmla="*/ 5313 h 9909"/>
                    <a:gd name="connsiteX5" fmla="*/ 6852 w 9814"/>
                    <a:gd name="connsiteY5" fmla="*/ 4271 h 9909"/>
                    <a:gd name="connsiteX6" fmla="*/ 6852 w 9814"/>
                    <a:gd name="connsiteY6" fmla="*/ 4271 h 9909"/>
                    <a:gd name="connsiteX7" fmla="*/ 370 w 9814"/>
                    <a:gd name="connsiteY7" fmla="*/ 104 h 9909"/>
                    <a:gd name="connsiteX8" fmla="*/ 0 w 9814"/>
                    <a:gd name="connsiteY8" fmla="*/ 0 h 9909"/>
                    <a:gd name="connsiteX9" fmla="*/ 0 w 9814"/>
                    <a:gd name="connsiteY9" fmla="*/ 208 h 9909"/>
                    <a:gd name="connsiteX10" fmla="*/ 926 w 9814"/>
                    <a:gd name="connsiteY10" fmla="*/ 5833 h 9909"/>
                    <a:gd name="connsiteX11" fmla="*/ 1486 w 9814"/>
                    <a:gd name="connsiteY11" fmla="*/ 6875 h 9909"/>
                    <a:gd name="connsiteX12" fmla="*/ 2593 w 9814"/>
                    <a:gd name="connsiteY12" fmla="*/ 8542 h 9909"/>
                    <a:gd name="connsiteX13" fmla="*/ 5000 w 9814"/>
                    <a:gd name="connsiteY13" fmla="*/ 9896 h 9909"/>
                    <a:gd name="connsiteX0-1" fmla="*/ 5095 w 10001"/>
                    <a:gd name="connsiteY0-2" fmla="*/ 9987 h 10000"/>
                    <a:gd name="connsiteX1-3" fmla="*/ 7359 w 10001"/>
                    <a:gd name="connsiteY1-4" fmla="*/ 9461 h 10000"/>
                    <a:gd name="connsiteX2-5" fmla="*/ 9434 w 10001"/>
                    <a:gd name="connsiteY2-6" fmla="*/ 8935 h 10000"/>
                    <a:gd name="connsiteX3-7" fmla="*/ 9434 w 10001"/>
                    <a:gd name="connsiteY3-8" fmla="*/ 7043 h 10000"/>
                    <a:gd name="connsiteX4-9" fmla="*/ 8114 w 10001"/>
                    <a:gd name="connsiteY4-10" fmla="*/ 5362 h 10000"/>
                    <a:gd name="connsiteX5-11" fmla="*/ 6982 w 10001"/>
                    <a:gd name="connsiteY5-12" fmla="*/ 4310 h 10000"/>
                    <a:gd name="connsiteX6-13" fmla="*/ 6982 w 10001"/>
                    <a:gd name="connsiteY6-14" fmla="*/ 4310 h 10000"/>
                    <a:gd name="connsiteX7-15" fmla="*/ 377 w 10001"/>
                    <a:gd name="connsiteY7-16" fmla="*/ 105 h 10000"/>
                    <a:gd name="connsiteX8-17" fmla="*/ 0 w 10001"/>
                    <a:gd name="connsiteY8-18" fmla="*/ 0 h 10000"/>
                    <a:gd name="connsiteX9-19" fmla="*/ 0 w 10001"/>
                    <a:gd name="connsiteY9-20" fmla="*/ 210 h 10000"/>
                    <a:gd name="connsiteX10-21" fmla="*/ 944 w 10001"/>
                    <a:gd name="connsiteY10-22" fmla="*/ 5887 h 10000"/>
                    <a:gd name="connsiteX11-23" fmla="*/ 1514 w 10001"/>
                    <a:gd name="connsiteY11-24" fmla="*/ 6938 h 10000"/>
                    <a:gd name="connsiteX12-25" fmla="*/ 2739 w 10001"/>
                    <a:gd name="connsiteY12-26" fmla="*/ 8620 h 10000"/>
                    <a:gd name="connsiteX13-27" fmla="*/ 5095 w 10001"/>
                    <a:gd name="connsiteY13-28" fmla="*/ 9987 h 10000"/>
                    <a:gd name="connsiteX0-29" fmla="*/ 5168 w 10074"/>
                    <a:gd name="connsiteY0-30" fmla="*/ 10248 h 10261"/>
                    <a:gd name="connsiteX1-31" fmla="*/ 7432 w 10074"/>
                    <a:gd name="connsiteY1-32" fmla="*/ 9722 h 10261"/>
                    <a:gd name="connsiteX2-33" fmla="*/ 9507 w 10074"/>
                    <a:gd name="connsiteY2-34" fmla="*/ 9196 h 10261"/>
                    <a:gd name="connsiteX3-35" fmla="*/ 9507 w 10074"/>
                    <a:gd name="connsiteY3-36" fmla="*/ 7304 h 10261"/>
                    <a:gd name="connsiteX4-37" fmla="*/ 8187 w 10074"/>
                    <a:gd name="connsiteY4-38" fmla="*/ 5623 h 10261"/>
                    <a:gd name="connsiteX5-39" fmla="*/ 7055 w 10074"/>
                    <a:gd name="connsiteY5-40" fmla="*/ 4571 h 10261"/>
                    <a:gd name="connsiteX6-41" fmla="*/ 7055 w 10074"/>
                    <a:gd name="connsiteY6-42" fmla="*/ 4571 h 10261"/>
                    <a:gd name="connsiteX7-43" fmla="*/ 450 w 10074"/>
                    <a:gd name="connsiteY7-44" fmla="*/ 366 h 10261"/>
                    <a:gd name="connsiteX8-45" fmla="*/ 73 w 10074"/>
                    <a:gd name="connsiteY8-46" fmla="*/ 261 h 10261"/>
                    <a:gd name="connsiteX9-47" fmla="*/ 73 w 10074"/>
                    <a:gd name="connsiteY9-48" fmla="*/ 471 h 10261"/>
                    <a:gd name="connsiteX10-49" fmla="*/ 1066 w 10074"/>
                    <a:gd name="connsiteY10-50" fmla="*/ 6039 h 10261"/>
                    <a:gd name="connsiteX11-51" fmla="*/ 1587 w 10074"/>
                    <a:gd name="connsiteY11-52" fmla="*/ 7199 h 10261"/>
                    <a:gd name="connsiteX12-53" fmla="*/ 2812 w 10074"/>
                    <a:gd name="connsiteY12-54" fmla="*/ 8881 h 10261"/>
                    <a:gd name="connsiteX13-55" fmla="*/ 5168 w 10074"/>
                    <a:gd name="connsiteY13-56" fmla="*/ 10248 h 102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10074" h="10261">
                      <a:moveTo>
                        <a:pt x="5168" y="10248"/>
                      </a:moveTo>
                      <a:lnTo>
                        <a:pt x="7432" y="9722"/>
                      </a:lnTo>
                      <a:lnTo>
                        <a:pt x="9507" y="9196"/>
                      </a:lnTo>
                      <a:cubicBezTo>
                        <a:pt x="10263" y="8986"/>
                        <a:pt x="10263" y="8146"/>
                        <a:pt x="9507" y="7304"/>
                      </a:cubicBezTo>
                      <a:lnTo>
                        <a:pt x="8187" y="5623"/>
                      </a:lnTo>
                      <a:cubicBezTo>
                        <a:pt x="7810" y="5097"/>
                        <a:pt x="7620" y="4886"/>
                        <a:pt x="7055" y="4571"/>
                      </a:cubicBezTo>
                      <a:lnTo>
                        <a:pt x="7055" y="4571"/>
                      </a:ln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p:spPr>
              <p:txBody>
                <a:bodyPr vert="horz" wrap="square" lIns="91440" tIns="45720" rIns="91440" bIns="45720" numCol="1" anchor="t" anchorCtr="0" compatLnSpc="1"/>
                <a:lstStyle/>
                <a:p>
                  <a:endParaRPr lang="zh-CN" altLang="en-US" dirty="0"/>
                </a:p>
              </p:txBody>
            </p:sp>
            <p:sp>
              <p:nvSpPr>
                <p:cNvPr id="5996" name="Freeform 5715"/>
                <p:cNvSpPr/>
                <p:nvPr/>
              </p:nvSpPr>
              <p:spPr bwMode="auto">
                <a:xfrm>
                  <a:off x="4476483" y="1752666"/>
                  <a:ext cx="1084263" cy="2273302"/>
                </a:xfrm>
                <a:custGeom>
                  <a:avLst/>
                  <a:gdLst>
                    <a:gd name="T0" fmla="*/ 105 w 117"/>
                    <a:gd name="T1" fmla="*/ 248 h 248"/>
                    <a:gd name="T2" fmla="*/ 1 w 117"/>
                    <a:gd name="T3" fmla="*/ 8 h 248"/>
                    <a:gd name="T4" fmla="*/ 3 w 117"/>
                    <a:gd name="T5" fmla="*/ 2 h 248"/>
                    <a:gd name="T6" fmla="*/ 13 w 117"/>
                    <a:gd name="T7" fmla="*/ 5 h 248"/>
                    <a:gd name="T8" fmla="*/ 117 w 117"/>
                    <a:gd name="T9" fmla="*/ 247 h 248"/>
                    <a:gd name="T10" fmla="*/ 105 w 117"/>
                    <a:gd name="T11" fmla="*/ 248 h 248"/>
                  </a:gdLst>
                  <a:ahLst/>
                  <a:cxnLst>
                    <a:cxn ang="0">
                      <a:pos x="T0" y="T1"/>
                    </a:cxn>
                    <a:cxn ang="0">
                      <a:pos x="T2" y="T3"/>
                    </a:cxn>
                    <a:cxn ang="0">
                      <a:pos x="T4" y="T5"/>
                    </a:cxn>
                    <a:cxn ang="0">
                      <a:pos x="T6" y="T7"/>
                    </a:cxn>
                    <a:cxn ang="0">
                      <a:pos x="T8" y="T9"/>
                    </a:cxn>
                    <a:cxn ang="0">
                      <a:pos x="T10" y="T11"/>
                    </a:cxn>
                  </a:cxnLst>
                  <a:rect l="0" t="0" r="r" b="b"/>
                  <a:pathLst>
                    <a:path w="117" h="248">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018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7" name="Freeform 5716"/>
                <p:cNvSpPr/>
                <p:nvPr/>
              </p:nvSpPr>
              <p:spPr bwMode="auto">
                <a:xfrm>
                  <a:off x="4713021" y="1641541"/>
                  <a:ext cx="1055688" cy="2328865"/>
                </a:xfrm>
                <a:custGeom>
                  <a:avLst/>
                  <a:gdLst>
                    <a:gd name="T0" fmla="*/ 105 w 114"/>
                    <a:gd name="T1" fmla="*/ 254 h 254"/>
                    <a:gd name="T2" fmla="*/ 0 w 114"/>
                    <a:gd name="T3" fmla="*/ 12 h 254"/>
                    <a:gd name="T4" fmla="*/ 6 w 114"/>
                    <a:gd name="T5" fmla="*/ 2 h 254"/>
                    <a:gd name="T6" fmla="*/ 11 w 114"/>
                    <a:gd name="T7" fmla="*/ 5 h 254"/>
                    <a:gd name="T8" fmla="*/ 114 w 114"/>
                    <a:gd name="T9" fmla="*/ 245 h 254"/>
                    <a:gd name="T10" fmla="*/ 105 w 114"/>
                    <a:gd name="T11" fmla="*/ 254 h 254"/>
                  </a:gdLst>
                  <a:ahLst/>
                  <a:cxnLst>
                    <a:cxn ang="0">
                      <a:pos x="T0" y="T1"/>
                    </a:cxn>
                    <a:cxn ang="0">
                      <a:pos x="T2" y="T3"/>
                    </a:cxn>
                    <a:cxn ang="0">
                      <a:pos x="T4" y="T5"/>
                    </a:cxn>
                    <a:cxn ang="0">
                      <a:pos x="T6" y="T7"/>
                    </a:cxn>
                    <a:cxn ang="0">
                      <a:pos x="T8" y="T9"/>
                    </a:cxn>
                    <a:cxn ang="0">
                      <a:pos x="T10" y="T11"/>
                    </a:cxn>
                  </a:cxnLst>
                  <a:rect l="0" t="0" r="r" b="b"/>
                  <a:pathLst>
                    <a:path w="114" h="25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018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8" name="Freeform 5717"/>
                <p:cNvSpPr/>
                <p:nvPr/>
              </p:nvSpPr>
              <p:spPr bwMode="auto">
                <a:xfrm>
                  <a:off x="4597132" y="1733617"/>
                  <a:ext cx="1093788" cy="2282828"/>
                </a:xfrm>
                <a:custGeom>
                  <a:avLst/>
                  <a:gdLst>
                    <a:gd name="T0" fmla="*/ 104 w 118"/>
                    <a:gd name="T1" fmla="*/ 249 h 249"/>
                    <a:gd name="T2" fmla="*/ 1 w 118"/>
                    <a:gd name="T3" fmla="*/ 10 h 249"/>
                    <a:gd name="T4" fmla="*/ 5 w 118"/>
                    <a:gd name="T5" fmla="*/ 2 h 249"/>
                    <a:gd name="T6" fmla="*/ 14 w 118"/>
                    <a:gd name="T7" fmla="*/ 4 h 249"/>
                    <a:gd name="T8" fmla="*/ 118 w 118"/>
                    <a:gd name="T9" fmla="*/ 244 h 249"/>
                    <a:gd name="T10" fmla="*/ 104 w 118"/>
                    <a:gd name="T11" fmla="*/ 249 h 249"/>
                  </a:gdLst>
                  <a:ahLst/>
                  <a:cxnLst>
                    <a:cxn ang="0">
                      <a:pos x="T0" y="T1"/>
                    </a:cxn>
                    <a:cxn ang="0">
                      <a:pos x="T2" y="T3"/>
                    </a:cxn>
                    <a:cxn ang="0">
                      <a:pos x="T4" y="T5"/>
                    </a:cxn>
                    <a:cxn ang="0">
                      <a:pos x="T6" y="T7"/>
                    </a:cxn>
                    <a:cxn ang="0">
                      <a:pos x="T8" y="T9"/>
                    </a:cxn>
                    <a:cxn ang="0">
                      <a:pos x="T10" y="T11"/>
                    </a:cxn>
                  </a:cxnLst>
                  <a:rect l="0" t="0" r="r" b="b"/>
                  <a:pathLst>
                    <a:path w="118" h="249">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9" name="Freeform 5703"/>
                <p:cNvSpPr/>
                <p:nvPr/>
              </p:nvSpPr>
              <p:spPr bwMode="auto">
                <a:xfrm>
                  <a:off x="4405578" y="1186853"/>
                  <a:ext cx="189438" cy="312121"/>
                </a:xfrm>
                <a:custGeom>
                  <a:avLst/>
                  <a:gdLst>
                    <a:gd name="T0" fmla="*/ 18 w 18"/>
                    <a:gd name="T1" fmla="*/ 22 h 30"/>
                    <a:gd name="T2" fmla="*/ 0 w 18"/>
                    <a:gd name="T3" fmla="*/ 0 h 30"/>
                    <a:gd name="T4" fmla="*/ 4 w 18"/>
                    <a:gd name="T5" fmla="*/ 28 h 30"/>
                    <a:gd name="T6" fmla="*/ 12 w 18"/>
                    <a:gd name="T7" fmla="*/ 29 h 30"/>
                    <a:gd name="T8" fmla="*/ 18 w 18"/>
                    <a:gd name="T9" fmla="*/ 22 h 30"/>
                  </a:gdLst>
                  <a:ahLst/>
                  <a:cxnLst>
                    <a:cxn ang="0">
                      <a:pos x="T0" y="T1"/>
                    </a:cxn>
                    <a:cxn ang="0">
                      <a:pos x="T2" y="T3"/>
                    </a:cxn>
                    <a:cxn ang="0">
                      <a:pos x="T4" y="T5"/>
                    </a:cxn>
                    <a:cxn ang="0">
                      <a:pos x="T6" y="T7"/>
                    </a:cxn>
                    <a:cxn ang="0">
                      <a:pos x="T8" y="T9"/>
                    </a:cxn>
                  </a:cxnLst>
                  <a:rect l="0" t="0" r="r" b="b"/>
                  <a:pathLst>
                    <a:path w="18" h="30">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grpSp>
            <p:nvGrpSpPr>
              <p:cNvPr id="6000" name="组合 5999"/>
              <p:cNvGrpSpPr/>
              <p:nvPr/>
            </p:nvGrpSpPr>
            <p:grpSpPr>
              <a:xfrm rot="1701895">
                <a:off x="6140258" y="1271913"/>
                <a:ext cx="1411857" cy="2951177"/>
                <a:chOff x="4400548" y="1170243"/>
                <a:chExt cx="1411855" cy="2951179"/>
              </a:xfrm>
            </p:grpSpPr>
            <p:sp>
              <p:nvSpPr>
                <p:cNvPr id="6001" name="Freeform 5702"/>
                <p:cNvSpPr/>
                <p:nvPr/>
              </p:nvSpPr>
              <p:spPr bwMode="auto">
                <a:xfrm>
                  <a:off x="5450453" y="3873772"/>
                  <a:ext cx="361950" cy="247650"/>
                </a:xfrm>
                <a:custGeom>
                  <a:avLst/>
                  <a:gdLst>
                    <a:gd name="T0" fmla="*/ 39 w 39"/>
                    <a:gd name="T1" fmla="*/ 11 h 27"/>
                    <a:gd name="T2" fmla="*/ 39 w 39"/>
                    <a:gd name="T3" fmla="*/ 12 h 27"/>
                    <a:gd name="T4" fmla="*/ 38 w 39"/>
                    <a:gd name="T5" fmla="*/ 13 h 27"/>
                    <a:gd name="T6" fmla="*/ 31 w 39"/>
                    <a:gd name="T7" fmla="*/ 19 h 27"/>
                    <a:gd name="T8" fmla="*/ 30 w 39"/>
                    <a:gd name="T9" fmla="*/ 20 h 27"/>
                    <a:gd name="T10" fmla="*/ 29 w 39"/>
                    <a:gd name="T11" fmla="*/ 21 h 27"/>
                    <a:gd name="T12" fmla="*/ 19 w 39"/>
                    <a:gd name="T13" fmla="*/ 25 h 27"/>
                    <a:gd name="T14" fmla="*/ 17 w 39"/>
                    <a:gd name="T15" fmla="*/ 26 h 27"/>
                    <a:gd name="T16" fmla="*/ 16 w 39"/>
                    <a:gd name="T17" fmla="*/ 26 h 27"/>
                    <a:gd name="T18" fmla="*/ 7 w 39"/>
                    <a:gd name="T19" fmla="*/ 27 h 27"/>
                    <a:gd name="T20" fmla="*/ 6 w 39"/>
                    <a:gd name="T21" fmla="*/ 26 h 27"/>
                    <a:gd name="T22" fmla="*/ 5 w 39"/>
                    <a:gd name="T23" fmla="*/ 26 h 27"/>
                    <a:gd name="T24" fmla="*/ 0 w 39"/>
                    <a:gd name="T25" fmla="*/ 15 h 27"/>
                    <a:gd name="T26" fmla="*/ 11 w 39"/>
                    <a:gd name="T27" fmla="*/ 14 h 27"/>
                    <a:gd name="T28" fmla="*/ 11 w 39"/>
                    <a:gd name="T29" fmla="*/ 15 h 27"/>
                    <a:gd name="T30" fmla="*/ 12 w 39"/>
                    <a:gd name="T31" fmla="*/ 14 h 27"/>
                    <a:gd name="T32" fmla="*/ 26 w 39"/>
                    <a:gd name="T33" fmla="*/ 8 h 27"/>
                    <a:gd name="T34" fmla="*/ 26 w 39"/>
                    <a:gd name="T35" fmla="*/ 8 h 27"/>
                    <a:gd name="T36" fmla="*/ 34 w 39"/>
                    <a:gd name="T37" fmla="*/ 0 h 27"/>
                    <a:gd name="T38" fmla="*/ 39 w 39"/>
                    <a:gd name="T3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27">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w="9525">
                  <a:noFill/>
                  <a:round/>
                </a:ln>
              </p:spPr>
              <p:txBody>
                <a:bodyPr vert="horz" wrap="square" lIns="91440" tIns="45720" rIns="91440" bIns="45720" numCol="1" anchor="t" anchorCtr="0" compatLnSpc="1"/>
                <a:lstStyle/>
                <a:p>
                  <a:endParaRPr lang="zh-CN" altLang="en-US">
                    <a:solidFill>
                      <a:srgbClr val="E87071"/>
                    </a:solidFill>
                  </a:endParaRPr>
                </a:p>
              </p:txBody>
            </p:sp>
            <p:sp>
              <p:nvSpPr>
                <p:cNvPr id="6002" name="Freeform 5704"/>
                <p:cNvSpPr/>
                <p:nvPr/>
              </p:nvSpPr>
              <p:spPr bwMode="auto">
                <a:xfrm>
                  <a:off x="4400548" y="1170243"/>
                  <a:ext cx="493712" cy="893763"/>
                </a:xfrm>
                <a:custGeom>
                  <a:avLst/>
                  <a:gdLst>
                    <a:gd name="T0" fmla="*/ 27 w 54"/>
                    <a:gd name="T1" fmla="*/ 95 h 96"/>
                    <a:gd name="T2" fmla="*/ 39 w 54"/>
                    <a:gd name="T3" fmla="*/ 90 h 96"/>
                    <a:gd name="T4" fmla="*/ 50 w 54"/>
                    <a:gd name="T5" fmla="*/ 85 h 96"/>
                    <a:gd name="T6" fmla="*/ 50 w 54"/>
                    <a:gd name="T7" fmla="*/ 67 h 96"/>
                    <a:gd name="T8" fmla="*/ 43 w 54"/>
                    <a:gd name="T9" fmla="*/ 51 h 96"/>
                    <a:gd name="T10" fmla="*/ 37 w 54"/>
                    <a:gd name="T11" fmla="*/ 41 h 96"/>
                    <a:gd name="T12" fmla="*/ 37 w 54"/>
                    <a:gd name="T13" fmla="*/ 41 h 96"/>
                    <a:gd name="T14" fmla="*/ 2 w 54"/>
                    <a:gd name="T15" fmla="*/ 1 h 96"/>
                    <a:gd name="T16" fmla="*/ 0 w 54"/>
                    <a:gd name="T17" fmla="*/ 0 h 96"/>
                    <a:gd name="T18" fmla="*/ 0 w 54"/>
                    <a:gd name="T19" fmla="*/ 2 h 96"/>
                    <a:gd name="T20" fmla="*/ 5 w 54"/>
                    <a:gd name="T21" fmla="*/ 56 h 96"/>
                    <a:gd name="T22" fmla="*/ 7 w 54"/>
                    <a:gd name="T23" fmla="*/ 66 h 96"/>
                    <a:gd name="T24" fmla="*/ 14 w 54"/>
                    <a:gd name="T25" fmla="*/ 82 h 96"/>
                    <a:gd name="T26" fmla="*/ 27 w 54"/>
                    <a:gd name="T27" fmla="*/ 95 h 96"/>
                    <a:gd name="connsiteX0" fmla="*/ 5000 w 9814"/>
                    <a:gd name="connsiteY0" fmla="*/ 9896 h 9909"/>
                    <a:gd name="connsiteX1" fmla="*/ 7222 w 9814"/>
                    <a:gd name="connsiteY1" fmla="*/ 9375 h 9909"/>
                    <a:gd name="connsiteX2" fmla="*/ 9259 w 9814"/>
                    <a:gd name="connsiteY2" fmla="*/ 8854 h 9909"/>
                    <a:gd name="connsiteX3" fmla="*/ 9259 w 9814"/>
                    <a:gd name="connsiteY3" fmla="*/ 6979 h 9909"/>
                    <a:gd name="connsiteX4" fmla="*/ 7963 w 9814"/>
                    <a:gd name="connsiteY4" fmla="*/ 5313 h 9909"/>
                    <a:gd name="connsiteX5" fmla="*/ 6852 w 9814"/>
                    <a:gd name="connsiteY5" fmla="*/ 4271 h 9909"/>
                    <a:gd name="connsiteX6" fmla="*/ 6852 w 9814"/>
                    <a:gd name="connsiteY6" fmla="*/ 4271 h 9909"/>
                    <a:gd name="connsiteX7" fmla="*/ 370 w 9814"/>
                    <a:gd name="connsiteY7" fmla="*/ 104 h 9909"/>
                    <a:gd name="connsiteX8" fmla="*/ 0 w 9814"/>
                    <a:gd name="connsiteY8" fmla="*/ 0 h 9909"/>
                    <a:gd name="connsiteX9" fmla="*/ 0 w 9814"/>
                    <a:gd name="connsiteY9" fmla="*/ 208 h 9909"/>
                    <a:gd name="connsiteX10" fmla="*/ 926 w 9814"/>
                    <a:gd name="connsiteY10" fmla="*/ 5833 h 9909"/>
                    <a:gd name="connsiteX11" fmla="*/ 1486 w 9814"/>
                    <a:gd name="connsiteY11" fmla="*/ 6875 h 9909"/>
                    <a:gd name="connsiteX12" fmla="*/ 2593 w 9814"/>
                    <a:gd name="connsiteY12" fmla="*/ 8542 h 9909"/>
                    <a:gd name="connsiteX13" fmla="*/ 5000 w 9814"/>
                    <a:gd name="connsiteY13" fmla="*/ 9896 h 9909"/>
                    <a:gd name="connsiteX0-1" fmla="*/ 5095 w 10001"/>
                    <a:gd name="connsiteY0-2" fmla="*/ 9987 h 10000"/>
                    <a:gd name="connsiteX1-3" fmla="*/ 7359 w 10001"/>
                    <a:gd name="connsiteY1-4" fmla="*/ 9461 h 10000"/>
                    <a:gd name="connsiteX2-5" fmla="*/ 9434 w 10001"/>
                    <a:gd name="connsiteY2-6" fmla="*/ 8935 h 10000"/>
                    <a:gd name="connsiteX3-7" fmla="*/ 9434 w 10001"/>
                    <a:gd name="connsiteY3-8" fmla="*/ 7043 h 10000"/>
                    <a:gd name="connsiteX4-9" fmla="*/ 8114 w 10001"/>
                    <a:gd name="connsiteY4-10" fmla="*/ 5362 h 10000"/>
                    <a:gd name="connsiteX5-11" fmla="*/ 6982 w 10001"/>
                    <a:gd name="connsiteY5-12" fmla="*/ 4310 h 10000"/>
                    <a:gd name="connsiteX6-13" fmla="*/ 6982 w 10001"/>
                    <a:gd name="connsiteY6-14" fmla="*/ 4310 h 10000"/>
                    <a:gd name="connsiteX7-15" fmla="*/ 377 w 10001"/>
                    <a:gd name="connsiteY7-16" fmla="*/ 105 h 10000"/>
                    <a:gd name="connsiteX8-17" fmla="*/ 0 w 10001"/>
                    <a:gd name="connsiteY8-18" fmla="*/ 0 h 10000"/>
                    <a:gd name="connsiteX9-19" fmla="*/ 0 w 10001"/>
                    <a:gd name="connsiteY9-20" fmla="*/ 210 h 10000"/>
                    <a:gd name="connsiteX10-21" fmla="*/ 944 w 10001"/>
                    <a:gd name="connsiteY10-22" fmla="*/ 5887 h 10000"/>
                    <a:gd name="connsiteX11-23" fmla="*/ 1514 w 10001"/>
                    <a:gd name="connsiteY11-24" fmla="*/ 6938 h 10000"/>
                    <a:gd name="connsiteX12-25" fmla="*/ 2739 w 10001"/>
                    <a:gd name="connsiteY12-26" fmla="*/ 8620 h 10000"/>
                    <a:gd name="connsiteX13-27" fmla="*/ 5095 w 10001"/>
                    <a:gd name="connsiteY13-28" fmla="*/ 9987 h 10000"/>
                    <a:gd name="connsiteX0-29" fmla="*/ 5168 w 10074"/>
                    <a:gd name="connsiteY0-30" fmla="*/ 10248 h 10261"/>
                    <a:gd name="connsiteX1-31" fmla="*/ 7432 w 10074"/>
                    <a:gd name="connsiteY1-32" fmla="*/ 9722 h 10261"/>
                    <a:gd name="connsiteX2-33" fmla="*/ 9507 w 10074"/>
                    <a:gd name="connsiteY2-34" fmla="*/ 9196 h 10261"/>
                    <a:gd name="connsiteX3-35" fmla="*/ 9507 w 10074"/>
                    <a:gd name="connsiteY3-36" fmla="*/ 7304 h 10261"/>
                    <a:gd name="connsiteX4-37" fmla="*/ 8187 w 10074"/>
                    <a:gd name="connsiteY4-38" fmla="*/ 5623 h 10261"/>
                    <a:gd name="connsiteX5-39" fmla="*/ 7055 w 10074"/>
                    <a:gd name="connsiteY5-40" fmla="*/ 4571 h 10261"/>
                    <a:gd name="connsiteX6-41" fmla="*/ 7055 w 10074"/>
                    <a:gd name="connsiteY6-42" fmla="*/ 4571 h 10261"/>
                    <a:gd name="connsiteX7-43" fmla="*/ 450 w 10074"/>
                    <a:gd name="connsiteY7-44" fmla="*/ 366 h 10261"/>
                    <a:gd name="connsiteX8-45" fmla="*/ 73 w 10074"/>
                    <a:gd name="connsiteY8-46" fmla="*/ 261 h 10261"/>
                    <a:gd name="connsiteX9-47" fmla="*/ 73 w 10074"/>
                    <a:gd name="connsiteY9-48" fmla="*/ 471 h 10261"/>
                    <a:gd name="connsiteX10-49" fmla="*/ 1066 w 10074"/>
                    <a:gd name="connsiteY10-50" fmla="*/ 6039 h 10261"/>
                    <a:gd name="connsiteX11-51" fmla="*/ 1587 w 10074"/>
                    <a:gd name="connsiteY11-52" fmla="*/ 7199 h 10261"/>
                    <a:gd name="connsiteX12-53" fmla="*/ 2812 w 10074"/>
                    <a:gd name="connsiteY12-54" fmla="*/ 8881 h 10261"/>
                    <a:gd name="connsiteX13-55" fmla="*/ 5168 w 10074"/>
                    <a:gd name="connsiteY13-56" fmla="*/ 10248 h 102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10074" h="10261">
                      <a:moveTo>
                        <a:pt x="5168" y="10248"/>
                      </a:moveTo>
                      <a:lnTo>
                        <a:pt x="7432" y="9722"/>
                      </a:lnTo>
                      <a:lnTo>
                        <a:pt x="9507" y="9196"/>
                      </a:lnTo>
                      <a:cubicBezTo>
                        <a:pt x="10263" y="8986"/>
                        <a:pt x="10263" y="8146"/>
                        <a:pt x="9507" y="7304"/>
                      </a:cubicBezTo>
                      <a:lnTo>
                        <a:pt x="8187" y="5623"/>
                      </a:lnTo>
                      <a:cubicBezTo>
                        <a:pt x="7810" y="5097"/>
                        <a:pt x="7620" y="4886"/>
                        <a:pt x="7055" y="4571"/>
                      </a:cubicBezTo>
                      <a:lnTo>
                        <a:pt x="7055" y="4571"/>
                      </a:ln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p:spPr>
              <p:txBody>
                <a:bodyPr vert="horz" wrap="square" lIns="91440" tIns="45720" rIns="91440" bIns="45720" numCol="1" anchor="t" anchorCtr="0" compatLnSpc="1"/>
                <a:lstStyle/>
                <a:p>
                  <a:endParaRPr lang="zh-CN" altLang="en-US" dirty="0"/>
                </a:p>
              </p:txBody>
            </p:sp>
            <p:sp>
              <p:nvSpPr>
                <p:cNvPr id="6003" name="Freeform 5715"/>
                <p:cNvSpPr/>
                <p:nvPr/>
              </p:nvSpPr>
              <p:spPr bwMode="auto">
                <a:xfrm>
                  <a:off x="4476479" y="1752665"/>
                  <a:ext cx="1084262" cy="2273302"/>
                </a:xfrm>
                <a:custGeom>
                  <a:avLst/>
                  <a:gdLst>
                    <a:gd name="T0" fmla="*/ 105 w 117"/>
                    <a:gd name="T1" fmla="*/ 248 h 248"/>
                    <a:gd name="T2" fmla="*/ 1 w 117"/>
                    <a:gd name="T3" fmla="*/ 8 h 248"/>
                    <a:gd name="T4" fmla="*/ 3 w 117"/>
                    <a:gd name="T5" fmla="*/ 2 h 248"/>
                    <a:gd name="T6" fmla="*/ 13 w 117"/>
                    <a:gd name="T7" fmla="*/ 5 h 248"/>
                    <a:gd name="T8" fmla="*/ 117 w 117"/>
                    <a:gd name="T9" fmla="*/ 247 h 248"/>
                    <a:gd name="T10" fmla="*/ 105 w 117"/>
                    <a:gd name="T11" fmla="*/ 248 h 248"/>
                  </a:gdLst>
                  <a:ahLst/>
                  <a:cxnLst>
                    <a:cxn ang="0">
                      <a:pos x="T0" y="T1"/>
                    </a:cxn>
                    <a:cxn ang="0">
                      <a:pos x="T2" y="T3"/>
                    </a:cxn>
                    <a:cxn ang="0">
                      <a:pos x="T4" y="T5"/>
                    </a:cxn>
                    <a:cxn ang="0">
                      <a:pos x="T6" y="T7"/>
                    </a:cxn>
                    <a:cxn ang="0">
                      <a:pos x="T8" y="T9"/>
                    </a:cxn>
                    <a:cxn ang="0">
                      <a:pos x="T10" y="T11"/>
                    </a:cxn>
                  </a:cxnLst>
                  <a:rect l="0" t="0" r="r" b="b"/>
                  <a:pathLst>
                    <a:path w="117" h="248">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FFA2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4" name="Freeform 5716"/>
                <p:cNvSpPr/>
                <p:nvPr/>
              </p:nvSpPr>
              <p:spPr bwMode="auto">
                <a:xfrm>
                  <a:off x="4713018" y="1641539"/>
                  <a:ext cx="1055688" cy="2328864"/>
                </a:xfrm>
                <a:custGeom>
                  <a:avLst/>
                  <a:gdLst>
                    <a:gd name="T0" fmla="*/ 105 w 114"/>
                    <a:gd name="T1" fmla="*/ 254 h 254"/>
                    <a:gd name="T2" fmla="*/ 0 w 114"/>
                    <a:gd name="T3" fmla="*/ 12 h 254"/>
                    <a:gd name="T4" fmla="*/ 6 w 114"/>
                    <a:gd name="T5" fmla="*/ 2 h 254"/>
                    <a:gd name="T6" fmla="*/ 11 w 114"/>
                    <a:gd name="T7" fmla="*/ 5 h 254"/>
                    <a:gd name="T8" fmla="*/ 114 w 114"/>
                    <a:gd name="T9" fmla="*/ 245 h 254"/>
                    <a:gd name="T10" fmla="*/ 105 w 114"/>
                    <a:gd name="T11" fmla="*/ 254 h 254"/>
                  </a:gdLst>
                  <a:ahLst/>
                  <a:cxnLst>
                    <a:cxn ang="0">
                      <a:pos x="T0" y="T1"/>
                    </a:cxn>
                    <a:cxn ang="0">
                      <a:pos x="T2" y="T3"/>
                    </a:cxn>
                    <a:cxn ang="0">
                      <a:pos x="T4" y="T5"/>
                    </a:cxn>
                    <a:cxn ang="0">
                      <a:pos x="T6" y="T7"/>
                    </a:cxn>
                    <a:cxn ang="0">
                      <a:pos x="T8" y="T9"/>
                    </a:cxn>
                    <a:cxn ang="0">
                      <a:pos x="T10" y="T11"/>
                    </a:cxn>
                  </a:cxnLst>
                  <a:rect l="0" t="0" r="r" b="b"/>
                  <a:pathLst>
                    <a:path w="114" h="25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FFA2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5" name="Freeform 5717"/>
                <p:cNvSpPr/>
                <p:nvPr/>
              </p:nvSpPr>
              <p:spPr bwMode="auto">
                <a:xfrm>
                  <a:off x="4597131" y="1733615"/>
                  <a:ext cx="1093788" cy="2282828"/>
                </a:xfrm>
                <a:custGeom>
                  <a:avLst/>
                  <a:gdLst>
                    <a:gd name="T0" fmla="*/ 104 w 118"/>
                    <a:gd name="T1" fmla="*/ 249 h 249"/>
                    <a:gd name="T2" fmla="*/ 1 w 118"/>
                    <a:gd name="T3" fmla="*/ 10 h 249"/>
                    <a:gd name="T4" fmla="*/ 5 w 118"/>
                    <a:gd name="T5" fmla="*/ 2 h 249"/>
                    <a:gd name="T6" fmla="*/ 14 w 118"/>
                    <a:gd name="T7" fmla="*/ 4 h 249"/>
                    <a:gd name="T8" fmla="*/ 118 w 118"/>
                    <a:gd name="T9" fmla="*/ 244 h 249"/>
                    <a:gd name="T10" fmla="*/ 104 w 118"/>
                    <a:gd name="T11" fmla="*/ 249 h 249"/>
                  </a:gdLst>
                  <a:ahLst/>
                  <a:cxnLst>
                    <a:cxn ang="0">
                      <a:pos x="T0" y="T1"/>
                    </a:cxn>
                    <a:cxn ang="0">
                      <a:pos x="T2" y="T3"/>
                    </a:cxn>
                    <a:cxn ang="0">
                      <a:pos x="T4" y="T5"/>
                    </a:cxn>
                    <a:cxn ang="0">
                      <a:pos x="T6" y="T7"/>
                    </a:cxn>
                    <a:cxn ang="0">
                      <a:pos x="T8" y="T9"/>
                    </a:cxn>
                    <a:cxn ang="0">
                      <a:pos x="T10" y="T11"/>
                    </a:cxn>
                  </a:cxnLst>
                  <a:rect l="0" t="0" r="r" b="b"/>
                  <a:pathLst>
                    <a:path w="118" h="249">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6" name="Freeform 5703"/>
                <p:cNvSpPr/>
                <p:nvPr/>
              </p:nvSpPr>
              <p:spPr bwMode="auto">
                <a:xfrm>
                  <a:off x="4405578" y="1186853"/>
                  <a:ext cx="189438" cy="312121"/>
                </a:xfrm>
                <a:custGeom>
                  <a:avLst/>
                  <a:gdLst>
                    <a:gd name="T0" fmla="*/ 18 w 18"/>
                    <a:gd name="T1" fmla="*/ 22 h 30"/>
                    <a:gd name="T2" fmla="*/ 0 w 18"/>
                    <a:gd name="T3" fmla="*/ 0 h 30"/>
                    <a:gd name="T4" fmla="*/ 4 w 18"/>
                    <a:gd name="T5" fmla="*/ 28 h 30"/>
                    <a:gd name="T6" fmla="*/ 12 w 18"/>
                    <a:gd name="T7" fmla="*/ 29 h 30"/>
                    <a:gd name="T8" fmla="*/ 18 w 18"/>
                    <a:gd name="T9" fmla="*/ 22 h 30"/>
                  </a:gdLst>
                  <a:ahLst/>
                  <a:cxnLst>
                    <a:cxn ang="0">
                      <a:pos x="T0" y="T1"/>
                    </a:cxn>
                    <a:cxn ang="0">
                      <a:pos x="T2" y="T3"/>
                    </a:cxn>
                    <a:cxn ang="0">
                      <a:pos x="T4" y="T5"/>
                    </a:cxn>
                    <a:cxn ang="0">
                      <a:pos x="T6" y="T7"/>
                    </a:cxn>
                    <a:cxn ang="0">
                      <a:pos x="T8" y="T9"/>
                    </a:cxn>
                  </a:cxnLst>
                  <a:rect l="0" t="0" r="r" b="b"/>
                  <a:pathLst>
                    <a:path w="18" h="30">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grpSp>
            <p:nvGrpSpPr>
              <p:cNvPr id="6007" name="组合 6006"/>
              <p:cNvGrpSpPr/>
              <p:nvPr/>
            </p:nvGrpSpPr>
            <p:grpSpPr>
              <a:xfrm rot="2920266">
                <a:off x="6757655" y="1950494"/>
                <a:ext cx="1411858" cy="2951176"/>
                <a:chOff x="4400552" y="1170242"/>
                <a:chExt cx="1411857" cy="2951182"/>
              </a:xfrm>
            </p:grpSpPr>
            <p:sp>
              <p:nvSpPr>
                <p:cNvPr id="6008" name="Freeform 5702"/>
                <p:cNvSpPr/>
                <p:nvPr/>
              </p:nvSpPr>
              <p:spPr bwMode="auto">
                <a:xfrm>
                  <a:off x="5450459" y="3873774"/>
                  <a:ext cx="361950" cy="247650"/>
                </a:xfrm>
                <a:custGeom>
                  <a:avLst/>
                  <a:gdLst>
                    <a:gd name="T0" fmla="*/ 39 w 39"/>
                    <a:gd name="T1" fmla="*/ 11 h 27"/>
                    <a:gd name="T2" fmla="*/ 39 w 39"/>
                    <a:gd name="T3" fmla="*/ 12 h 27"/>
                    <a:gd name="T4" fmla="*/ 38 w 39"/>
                    <a:gd name="T5" fmla="*/ 13 h 27"/>
                    <a:gd name="T6" fmla="*/ 31 w 39"/>
                    <a:gd name="T7" fmla="*/ 19 h 27"/>
                    <a:gd name="T8" fmla="*/ 30 w 39"/>
                    <a:gd name="T9" fmla="*/ 20 h 27"/>
                    <a:gd name="T10" fmla="*/ 29 w 39"/>
                    <a:gd name="T11" fmla="*/ 21 h 27"/>
                    <a:gd name="T12" fmla="*/ 19 w 39"/>
                    <a:gd name="T13" fmla="*/ 25 h 27"/>
                    <a:gd name="T14" fmla="*/ 17 w 39"/>
                    <a:gd name="T15" fmla="*/ 26 h 27"/>
                    <a:gd name="T16" fmla="*/ 16 w 39"/>
                    <a:gd name="T17" fmla="*/ 26 h 27"/>
                    <a:gd name="T18" fmla="*/ 7 w 39"/>
                    <a:gd name="T19" fmla="*/ 27 h 27"/>
                    <a:gd name="T20" fmla="*/ 6 w 39"/>
                    <a:gd name="T21" fmla="*/ 26 h 27"/>
                    <a:gd name="T22" fmla="*/ 5 w 39"/>
                    <a:gd name="T23" fmla="*/ 26 h 27"/>
                    <a:gd name="T24" fmla="*/ 0 w 39"/>
                    <a:gd name="T25" fmla="*/ 15 h 27"/>
                    <a:gd name="T26" fmla="*/ 11 w 39"/>
                    <a:gd name="T27" fmla="*/ 14 h 27"/>
                    <a:gd name="T28" fmla="*/ 11 w 39"/>
                    <a:gd name="T29" fmla="*/ 15 h 27"/>
                    <a:gd name="T30" fmla="*/ 12 w 39"/>
                    <a:gd name="T31" fmla="*/ 14 h 27"/>
                    <a:gd name="T32" fmla="*/ 26 w 39"/>
                    <a:gd name="T33" fmla="*/ 8 h 27"/>
                    <a:gd name="T34" fmla="*/ 26 w 39"/>
                    <a:gd name="T35" fmla="*/ 8 h 27"/>
                    <a:gd name="T36" fmla="*/ 34 w 39"/>
                    <a:gd name="T37" fmla="*/ 0 h 27"/>
                    <a:gd name="T38" fmla="*/ 39 w 39"/>
                    <a:gd name="T3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27">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w="9525">
                  <a:noFill/>
                  <a:round/>
                </a:ln>
              </p:spPr>
              <p:txBody>
                <a:bodyPr vert="horz" wrap="square" lIns="91440" tIns="45720" rIns="91440" bIns="45720" numCol="1" anchor="t" anchorCtr="0" compatLnSpc="1"/>
                <a:lstStyle/>
                <a:p>
                  <a:endParaRPr lang="zh-CN" altLang="en-US">
                    <a:solidFill>
                      <a:srgbClr val="E87071"/>
                    </a:solidFill>
                  </a:endParaRPr>
                </a:p>
              </p:txBody>
            </p:sp>
            <p:sp>
              <p:nvSpPr>
                <p:cNvPr id="6009" name="Freeform 5704"/>
                <p:cNvSpPr/>
                <p:nvPr/>
              </p:nvSpPr>
              <p:spPr bwMode="auto">
                <a:xfrm>
                  <a:off x="4400552" y="1170242"/>
                  <a:ext cx="493712" cy="893764"/>
                </a:xfrm>
                <a:custGeom>
                  <a:avLst/>
                  <a:gdLst>
                    <a:gd name="T0" fmla="*/ 27 w 54"/>
                    <a:gd name="T1" fmla="*/ 95 h 96"/>
                    <a:gd name="T2" fmla="*/ 39 w 54"/>
                    <a:gd name="T3" fmla="*/ 90 h 96"/>
                    <a:gd name="T4" fmla="*/ 50 w 54"/>
                    <a:gd name="T5" fmla="*/ 85 h 96"/>
                    <a:gd name="T6" fmla="*/ 50 w 54"/>
                    <a:gd name="T7" fmla="*/ 67 h 96"/>
                    <a:gd name="T8" fmla="*/ 43 w 54"/>
                    <a:gd name="T9" fmla="*/ 51 h 96"/>
                    <a:gd name="T10" fmla="*/ 37 w 54"/>
                    <a:gd name="T11" fmla="*/ 41 h 96"/>
                    <a:gd name="T12" fmla="*/ 37 w 54"/>
                    <a:gd name="T13" fmla="*/ 41 h 96"/>
                    <a:gd name="T14" fmla="*/ 2 w 54"/>
                    <a:gd name="T15" fmla="*/ 1 h 96"/>
                    <a:gd name="T16" fmla="*/ 0 w 54"/>
                    <a:gd name="T17" fmla="*/ 0 h 96"/>
                    <a:gd name="T18" fmla="*/ 0 w 54"/>
                    <a:gd name="T19" fmla="*/ 2 h 96"/>
                    <a:gd name="T20" fmla="*/ 5 w 54"/>
                    <a:gd name="T21" fmla="*/ 56 h 96"/>
                    <a:gd name="T22" fmla="*/ 7 w 54"/>
                    <a:gd name="T23" fmla="*/ 66 h 96"/>
                    <a:gd name="T24" fmla="*/ 14 w 54"/>
                    <a:gd name="T25" fmla="*/ 82 h 96"/>
                    <a:gd name="T26" fmla="*/ 27 w 54"/>
                    <a:gd name="T27" fmla="*/ 95 h 96"/>
                    <a:gd name="connsiteX0" fmla="*/ 5000 w 9814"/>
                    <a:gd name="connsiteY0" fmla="*/ 9896 h 9909"/>
                    <a:gd name="connsiteX1" fmla="*/ 7222 w 9814"/>
                    <a:gd name="connsiteY1" fmla="*/ 9375 h 9909"/>
                    <a:gd name="connsiteX2" fmla="*/ 9259 w 9814"/>
                    <a:gd name="connsiteY2" fmla="*/ 8854 h 9909"/>
                    <a:gd name="connsiteX3" fmla="*/ 9259 w 9814"/>
                    <a:gd name="connsiteY3" fmla="*/ 6979 h 9909"/>
                    <a:gd name="connsiteX4" fmla="*/ 7963 w 9814"/>
                    <a:gd name="connsiteY4" fmla="*/ 5313 h 9909"/>
                    <a:gd name="connsiteX5" fmla="*/ 6852 w 9814"/>
                    <a:gd name="connsiteY5" fmla="*/ 4271 h 9909"/>
                    <a:gd name="connsiteX6" fmla="*/ 6852 w 9814"/>
                    <a:gd name="connsiteY6" fmla="*/ 4271 h 9909"/>
                    <a:gd name="connsiteX7" fmla="*/ 370 w 9814"/>
                    <a:gd name="connsiteY7" fmla="*/ 104 h 9909"/>
                    <a:gd name="connsiteX8" fmla="*/ 0 w 9814"/>
                    <a:gd name="connsiteY8" fmla="*/ 0 h 9909"/>
                    <a:gd name="connsiteX9" fmla="*/ 0 w 9814"/>
                    <a:gd name="connsiteY9" fmla="*/ 208 h 9909"/>
                    <a:gd name="connsiteX10" fmla="*/ 926 w 9814"/>
                    <a:gd name="connsiteY10" fmla="*/ 5833 h 9909"/>
                    <a:gd name="connsiteX11" fmla="*/ 1486 w 9814"/>
                    <a:gd name="connsiteY11" fmla="*/ 6875 h 9909"/>
                    <a:gd name="connsiteX12" fmla="*/ 2593 w 9814"/>
                    <a:gd name="connsiteY12" fmla="*/ 8542 h 9909"/>
                    <a:gd name="connsiteX13" fmla="*/ 5000 w 9814"/>
                    <a:gd name="connsiteY13" fmla="*/ 9896 h 9909"/>
                    <a:gd name="connsiteX0-1" fmla="*/ 5095 w 10001"/>
                    <a:gd name="connsiteY0-2" fmla="*/ 9987 h 10000"/>
                    <a:gd name="connsiteX1-3" fmla="*/ 7359 w 10001"/>
                    <a:gd name="connsiteY1-4" fmla="*/ 9461 h 10000"/>
                    <a:gd name="connsiteX2-5" fmla="*/ 9434 w 10001"/>
                    <a:gd name="connsiteY2-6" fmla="*/ 8935 h 10000"/>
                    <a:gd name="connsiteX3-7" fmla="*/ 9434 w 10001"/>
                    <a:gd name="connsiteY3-8" fmla="*/ 7043 h 10000"/>
                    <a:gd name="connsiteX4-9" fmla="*/ 8114 w 10001"/>
                    <a:gd name="connsiteY4-10" fmla="*/ 5362 h 10000"/>
                    <a:gd name="connsiteX5-11" fmla="*/ 6982 w 10001"/>
                    <a:gd name="connsiteY5-12" fmla="*/ 4310 h 10000"/>
                    <a:gd name="connsiteX6-13" fmla="*/ 6982 w 10001"/>
                    <a:gd name="connsiteY6-14" fmla="*/ 4310 h 10000"/>
                    <a:gd name="connsiteX7-15" fmla="*/ 377 w 10001"/>
                    <a:gd name="connsiteY7-16" fmla="*/ 105 h 10000"/>
                    <a:gd name="connsiteX8-17" fmla="*/ 0 w 10001"/>
                    <a:gd name="connsiteY8-18" fmla="*/ 0 h 10000"/>
                    <a:gd name="connsiteX9-19" fmla="*/ 0 w 10001"/>
                    <a:gd name="connsiteY9-20" fmla="*/ 210 h 10000"/>
                    <a:gd name="connsiteX10-21" fmla="*/ 944 w 10001"/>
                    <a:gd name="connsiteY10-22" fmla="*/ 5887 h 10000"/>
                    <a:gd name="connsiteX11-23" fmla="*/ 1514 w 10001"/>
                    <a:gd name="connsiteY11-24" fmla="*/ 6938 h 10000"/>
                    <a:gd name="connsiteX12-25" fmla="*/ 2739 w 10001"/>
                    <a:gd name="connsiteY12-26" fmla="*/ 8620 h 10000"/>
                    <a:gd name="connsiteX13-27" fmla="*/ 5095 w 10001"/>
                    <a:gd name="connsiteY13-28" fmla="*/ 9987 h 10000"/>
                    <a:gd name="connsiteX0-29" fmla="*/ 5168 w 10074"/>
                    <a:gd name="connsiteY0-30" fmla="*/ 10248 h 10261"/>
                    <a:gd name="connsiteX1-31" fmla="*/ 7432 w 10074"/>
                    <a:gd name="connsiteY1-32" fmla="*/ 9722 h 10261"/>
                    <a:gd name="connsiteX2-33" fmla="*/ 9507 w 10074"/>
                    <a:gd name="connsiteY2-34" fmla="*/ 9196 h 10261"/>
                    <a:gd name="connsiteX3-35" fmla="*/ 9507 w 10074"/>
                    <a:gd name="connsiteY3-36" fmla="*/ 7304 h 10261"/>
                    <a:gd name="connsiteX4-37" fmla="*/ 8187 w 10074"/>
                    <a:gd name="connsiteY4-38" fmla="*/ 5623 h 10261"/>
                    <a:gd name="connsiteX5-39" fmla="*/ 7055 w 10074"/>
                    <a:gd name="connsiteY5-40" fmla="*/ 4571 h 10261"/>
                    <a:gd name="connsiteX6-41" fmla="*/ 7055 w 10074"/>
                    <a:gd name="connsiteY6-42" fmla="*/ 4571 h 10261"/>
                    <a:gd name="connsiteX7-43" fmla="*/ 450 w 10074"/>
                    <a:gd name="connsiteY7-44" fmla="*/ 366 h 10261"/>
                    <a:gd name="connsiteX8-45" fmla="*/ 73 w 10074"/>
                    <a:gd name="connsiteY8-46" fmla="*/ 261 h 10261"/>
                    <a:gd name="connsiteX9-47" fmla="*/ 73 w 10074"/>
                    <a:gd name="connsiteY9-48" fmla="*/ 471 h 10261"/>
                    <a:gd name="connsiteX10-49" fmla="*/ 1066 w 10074"/>
                    <a:gd name="connsiteY10-50" fmla="*/ 6039 h 10261"/>
                    <a:gd name="connsiteX11-51" fmla="*/ 1587 w 10074"/>
                    <a:gd name="connsiteY11-52" fmla="*/ 7199 h 10261"/>
                    <a:gd name="connsiteX12-53" fmla="*/ 2812 w 10074"/>
                    <a:gd name="connsiteY12-54" fmla="*/ 8881 h 10261"/>
                    <a:gd name="connsiteX13-55" fmla="*/ 5168 w 10074"/>
                    <a:gd name="connsiteY13-56" fmla="*/ 10248 h 102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10074" h="10261">
                      <a:moveTo>
                        <a:pt x="5168" y="10248"/>
                      </a:moveTo>
                      <a:lnTo>
                        <a:pt x="7432" y="9722"/>
                      </a:lnTo>
                      <a:lnTo>
                        <a:pt x="9507" y="9196"/>
                      </a:lnTo>
                      <a:cubicBezTo>
                        <a:pt x="10263" y="8986"/>
                        <a:pt x="10263" y="8146"/>
                        <a:pt x="9507" y="7304"/>
                      </a:cubicBezTo>
                      <a:lnTo>
                        <a:pt x="8187" y="5623"/>
                      </a:lnTo>
                      <a:cubicBezTo>
                        <a:pt x="7810" y="5097"/>
                        <a:pt x="7620" y="4886"/>
                        <a:pt x="7055" y="4571"/>
                      </a:cubicBezTo>
                      <a:lnTo>
                        <a:pt x="7055" y="4571"/>
                      </a:ln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p:spPr>
              <p:txBody>
                <a:bodyPr vert="horz" wrap="square" lIns="91440" tIns="45720" rIns="91440" bIns="45720" numCol="1" anchor="t" anchorCtr="0" compatLnSpc="1"/>
                <a:lstStyle/>
                <a:p>
                  <a:endParaRPr lang="zh-CN" altLang="en-US" dirty="0"/>
                </a:p>
              </p:txBody>
            </p:sp>
            <p:sp>
              <p:nvSpPr>
                <p:cNvPr id="6010" name="Freeform 5715"/>
                <p:cNvSpPr/>
                <p:nvPr/>
              </p:nvSpPr>
              <p:spPr bwMode="auto">
                <a:xfrm>
                  <a:off x="4476483" y="1752666"/>
                  <a:ext cx="1084262" cy="2273302"/>
                </a:xfrm>
                <a:custGeom>
                  <a:avLst/>
                  <a:gdLst>
                    <a:gd name="T0" fmla="*/ 105 w 117"/>
                    <a:gd name="T1" fmla="*/ 248 h 248"/>
                    <a:gd name="T2" fmla="*/ 1 w 117"/>
                    <a:gd name="T3" fmla="*/ 8 h 248"/>
                    <a:gd name="T4" fmla="*/ 3 w 117"/>
                    <a:gd name="T5" fmla="*/ 2 h 248"/>
                    <a:gd name="T6" fmla="*/ 13 w 117"/>
                    <a:gd name="T7" fmla="*/ 5 h 248"/>
                    <a:gd name="T8" fmla="*/ 117 w 117"/>
                    <a:gd name="T9" fmla="*/ 247 h 248"/>
                    <a:gd name="T10" fmla="*/ 105 w 117"/>
                    <a:gd name="T11" fmla="*/ 248 h 248"/>
                  </a:gdLst>
                  <a:ahLst/>
                  <a:cxnLst>
                    <a:cxn ang="0">
                      <a:pos x="T0" y="T1"/>
                    </a:cxn>
                    <a:cxn ang="0">
                      <a:pos x="T2" y="T3"/>
                    </a:cxn>
                    <a:cxn ang="0">
                      <a:pos x="T4" y="T5"/>
                    </a:cxn>
                    <a:cxn ang="0">
                      <a:pos x="T6" y="T7"/>
                    </a:cxn>
                    <a:cxn ang="0">
                      <a:pos x="T8" y="T9"/>
                    </a:cxn>
                    <a:cxn ang="0">
                      <a:pos x="T10" y="T11"/>
                    </a:cxn>
                  </a:cxnLst>
                  <a:rect l="0" t="0" r="r" b="b"/>
                  <a:pathLst>
                    <a:path w="117" h="248">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7D47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1" name="Freeform 5716"/>
                <p:cNvSpPr/>
                <p:nvPr/>
              </p:nvSpPr>
              <p:spPr bwMode="auto">
                <a:xfrm>
                  <a:off x="4713019" y="1641542"/>
                  <a:ext cx="1055688" cy="2328864"/>
                </a:xfrm>
                <a:custGeom>
                  <a:avLst/>
                  <a:gdLst>
                    <a:gd name="T0" fmla="*/ 105 w 114"/>
                    <a:gd name="T1" fmla="*/ 254 h 254"/>
                    <a:gd name="T2" fmla="*/ 0 w 114"/>
                    <a:gd name="T3" fmla="*/ 12 h 254"/>
                    <a:gd name="T4" fmla="*/ 6 w 114"/>
                    <a:gd name="T5" fmla="*/ 2 h 254"/>
                    <a:gd name="T6" fmla="*/ 11 w 114"/>
                    <a:gd name="T7" fmla="*/ 5 h 254"/>
                    <a:gd name="T8" fmla="*/ 114 w 114"/>
                    <a:gd name="T9" fmla="*/ 245 h 254"/>
                    <a:gd name="T10" fmla="*/ 105 w 114"/>
                    <a:gd name="T11" fmla="*/ 254 h 254"/>
                  </a:gdLst>
                  <a:ahLst/>
                  <a:cxnLst>
                    <a:cxn ang="0">
                      <a:pos x="T0" y="T1"/>
                    </a:cxn>
                    <a:cxn ang="0">
                      <a:pos x="T2" y="T3"/>
                    </a:cxn>
                    <a:cxn ang="0">
                      <a:pos x="T4" y="T5"/>
                    </a:cxn>
                    <a:cxn ang="0">
                      <a:pos x="T6" y="T7"/>
                    </a:cxn>
                    <a:cxn ang="0">
                      <a:pos x="T8" y="T9"/>
                    </a:cxn>
                    <a:cxn ang="0">
                      <a:pos x="T10" y="T11"/>
                    </a:cxn>
                  </a:cxnLst>
                  <a:rect l="0" t="0" r="r" b="b"/>
                  <a:pathLst>
                    <a:path w="114" h="25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7D47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2" name="Freeform 5717"/>
                <p:cNvSpPr/>
                <p:nvPr/>
              </p:nvSpPr>
              <p:spPr bwMode="auto">
                <a:xfrm>
                  <a:off x="4597131" y="1733615"/>
                  <a:ext cx="1093788" cy="2282828"/>
                </a:xfrm>
                <a:custGeom>
                  <a:avLst/>
                  <a:gdLst>
                    <a:gd name="T0" fmla="*/ 104 w 118"/>
                    <a:gd name="T1" fmla="*/ 249 h 249"/>
                    <a:gd name="T2" fmla="*/ 1 w 118"/>
                    <a:gd name="T3" fmla="*/ 10 h 249"/>
                    <a:gd name="T4" fmla="*/ 5 w 118"/>
                    <a:gd name="T5" fmla="*/ 2 h 249"/>
                    <a:gd name="T6" fmla="*/ 14 w 118"/>
                    <a:gd name="T7" fmla="*/ 4 h 249"/>
                    <a:gd name="T8" fmla="*/ 118 w 118"/>
                    <a:gd name="T9" fmla="*/ 244 h 249"/>
                    <a:gd name="T10" fmla="*/ 104 w 118"/>
                    <a:gd name="T11" fmla="*/ 249 h 249"/>
                  </a:gdLst>
                  <a:ahLst/>
                  <a:cxnLst>
                    <a:cxn ang="0">
                      <a:pos x="T0" y="T1"/>
                    </a:cxn>
                    <a:cxn ang="0">
                      <a:pos x="T2" y="T3"/>
                    </a:cxn>
                    <a:cxn ang="0">
                      <a:pos x="T4" y="T5"/>
                    </a:cxn>
                    <a:cxn ang="0">
                      <a:pos x="T6" y="T7"/>
                    </a:cxn>
                    <a:cxn ang="0">
                      <a:pos x="T8" y="T9"/>
                    </a:cxn>
                    <a:cxn ang="0">
                      <a:pos x="T10" y="T11"/>
                    </a:cxn>
                  </a:cxnLst>
                  <a:rect l="0" t="0" r="r" b="b"/>
                  <a:pathLst>
                    <a:path w="118" h="249">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985C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3" name="Freeform 5703"/>
                <p:cNvSpPr/>
                <p:nvPr/>
              </p:nvSpPr>
              <p:spPr bwMode="auto">
                <a:xfrm>
                  <a:off x="4405578" y="1186853"/>
                  <a:ext cx="189438" cy="312121"/>
                </a:xfrm>
                <a:custGeom>
                  <a:avLst/>
                  <a:gdLst>
                    <a:gd name="T0" fmla="*/ 18 w 18"/>
                    <a:gd name="T1" fmla="*/ 22 h 30"/>
                    <a:gd name="T2" fmla="*/ 0 w 18"/>
                    <a:gd name="T3" fmla="*/ 0 h 30"/>
                    <a:gd name="T4" fmla="*/ 4 w 18"/>
                    <a:gd name="T5" fmla="*/ 28 h 30"/>
                    <a:gd name="T6" fmla="*/ 12 w 18"/>
                    <a:gd name="T7" fmla="*/ 29 h 30"/>
                    <a:gd name="T8" fmla="*/ 18 w 18"/>
                    <a:gd name="T9" fmla="*/ 22 h 30"/>
                  </a:gdLst>
                  <a:ahLst/>
                  <a:cxnLst>
                    <a:cxn ang="0">
                      <a:pos x="T0" y="T1"/>
                    </a:cxn>
                    <a:cxn ang="0">
                      <a:pos x="T2" y="T3"/>
                    </a:cxn>
                    <a:cxn ang="0">
                      <a:pos x="T4" y="T5"/>
                    </a:cxn>
                    <a:cxn ang="0">
                      <a:pos x="T6" y="T7"/>
                    </a:cxn>
                    <a:cxn ang="0">
                      <a:pos x="T8" y="T9"/>
                    </a:cxn>
                  </a:cxnLst>
                  <a:rect l="0" t="0" r="r" b="b"/>
                  <a:pathLst>
                    <a:path w="18" h="30">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grpSp>
        <p:sp>
          <p:nvSpPr>
            <p:cNvPr id="11409" name="AutoShape 5699"/>
            <p:cNvSpPr>
              <a:spLocks noChangeAspect="1" noChangeArrowheads="1" noTextEdit="1"/>
            </p:cNvSpPr>
            <p:nvPr/>
          </p:nvSpPr>
          <p:spPr bwMode="auto">
            <a:xfrm>
              <a:off x="4389170" y="1165291"/>
              <a:ext cx="1417638" cy="2970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11462" name="组合 11461"/>
            <p:cNvGrpSpPr/>
            <p:nvPr/>
          </p:nvGrpSpPr>
          <p:grpSpPr>
            <a:xfrm>
              <a:off x="5249118" y="3524742"/>
              <a:ext cx="2602836" cy="2233477"/>
              <a:chOff x="9473194" y="1739131"/>
              <a:chExt cx="2602839" cy="2233476"/>
            </a:xfrm>
          </p:grpSpPr>
          <p:sp>
            <p:nvSpPr>
              <p:cNvPr id="11347" name="Freeform 5615"/>
              <p:cNvSpPr/>
              <p:nvPr/>
            </p:nvSpPr>
            <p:spPr bwMode="auto">
              <a:xfrm>
                <a:off x="9473194" y="1739131"/>
                <a:ext cx="2600768" cy="2226291"/>
              </a:xfrm>
              <a:custGeom>
                <a:avLst/>
                <a:gdLst>
                  <a:gd name="T0" fmla="*/ 575 w 632"/>
                  <a:gd name="T1" fmla="*/ 435 h 541"/>
                  <a:gd name="T2" fmla="*/ 0 w 632"/>
                  <a:gd name="T3" fmla="*/ 541 h 541"/>
                  <a:gd name="T4" fmla="*/ 0 w 632"/>
                  <a:gd name="T5" fmla="*/ 94 h 541"/>
                  <a:gd name="T6" fmla="*/ 632 w 632"/>
                  <a:gd name="T7" fmla="*/ 0 h 541"/>
                  <a:gd name="T8" fmla="*/ 575 w 632"/>
                  <a:gd name="T9" fmla="*/ 435 h 541"/>
                </a:gdLst>
                <a:ahLst/>
                <a:cxnLst>
                  <a:cxn ang="0">
                    <a:pos x="T0" y="T1"/>
                  </a:cxn>
                  <a:cxn ang="0">
                    <a:pos x="T2" y="T3"/>
                  </a:cxn>
                  <a:cxn ang="0">
                    <a:pos x="T4" y="T5"/>
                  </a:cxn>
                  <a:cxn ang="0">
                    <a:pos x="T6" y="T7"/>
                  </a:cxn>
                  <a:cxn ang="0">
                    <a:pos x="T8" y="T9"/>
                  </a:cxn>
                </a:cxnLst>
                <a:rect l="0" t="0" r="r" b="b"/>
                <a:pathLst>
                  <a:path w="632" h="541">
                    <a:moveTo>
                      <a:pt x="575" y="435"/>
                    </a:moveTo>
                    <a:lnTo>
                      <a:pt x="0" y="541"/>
                    </a:lnTo>
                    <a:lnTo>
                      <a:pt x="0" y="94"/>
                    </a:lnTo>
                    <a:lnTo>
                      <a:pt x="632" y="0"/>
                    </a:lnTo>
                    <a:lnTo>
                      <a:pt x="575" y="435"/>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987" name="Freeform 5615"/>
              <p:cNvSpPr/>
              <p:nvPr/>
            </p:nvSpPr>
            <p:spPr bwMode="auto">
              <a:xfrm>
                <a:off x="9473195" y="1746316"/>
                <a:ext cx="2600768" cy="2226291"/>
              </a:xfrm>
              <a:custGeom>
                <a:avLst/>
                <a:gdLst>
                  <a:gd name="T0" fmla="*/ 575 w 632"/>
                  <a:gd name="T1" fmla="*/ 435 h 541"/>
                  <a:gd name="T2" fmla="*/ 0 w 632"/>
                  <a:gd name="T3" fmla="*/ 541 h 541"/>
                  <a:gd name="T4" fmla="*/ 0 w 632"/>
                  <a:gd name="T5" fmla="*/ 94 h 541"/>
                  <a:gd name="T6" fmla="*/ 632 w 632"/>
                  <a:gd name="T7" fmla="*/ 0 h 541"/>
                  <a:gd name="T8" fmla="*/ 575 w 632"/>
                  <a:gd name="T9" fmla="*/ 435 h 541"/>
                </a:gdLst>
                <a:ahLst/>
                <a:cxnLst>
                  <a:cxn ang="0">
                    <a:pos x="T0" y="T1"/>
                  </a:cxn>
                  <a:cxn ang="0">
                    <a:pos x="T2" y="T3"/>
                  </a:cxn>
                  <a:cxn ang="0">
                    <a:pos x="T4" y="T5"/>
                  </a:cxn>
                  <a:cxn ang="0">
                    <a:pos x="T6" y="T7"/>
                  </a:cxn>
                  <a:cxn ang="0">
                    <a:pos x="T8" y="T9"/>
                  </a:cxn>
                </a:cxnLst>
                <a:rect l="0" t="0" r="r" b="b"/>
                <a:pathLst>
                  <a:path w="632" h="541">
                    <a:moveTo>
                      <a:pt x="575" y="435"/>
                    </a:moveTo>
                    <a:lnTo>
                      <a:pt x="0" y="541"/>
                    </a:lnTo>
                    <a:lnTo>
                      <a:pt x="0" y="94"/>
                    </a:lnTo>
                    <a:lnTo>
                      <a:pt x="632" y="0"/>
                    </a:lnTo>
                    <a:lnTo>
                      <a:pt x="575" y="435"/>
                    </a:lnTo>
                    <a:close/>
                  </a:path>
                </a:pathLst>
              </a:custGeom>
              <a:gradFill>
                <a:gsLst>
                  <a:gs pos="100000">
                    <a:schemeClr val="bg1">
                      <a:alpha val="3000"/>
                    </a:schemeClr>
                  </a:gs>
                  <a:gs pos="0">
                    <a:schemeClr val="bg1">
                      <a:lumMod val="65000"/>
                    </a:schemeClr>
                  </a:gs>
                </a:gsLst>
                <a:lin ang="5400000" scaled="0"/>
              </a:gradFill>
              <a:ln>
                <a:noFill/>
              </a:ln>
            </p:spPr>
            <p:txBody>
              <a:bodyPr vert="horz" wrap="square" lIns="91440" tIns="45720" rIns="91440" bIns="45720" numCol="1" anchor="t" anchorCtr="0" compatLnSpc="1"/>
              <a:lstStyle/>
              <a:p>
                <a:endParaRPr lang="zh-CN" altLang="en-US"/>
              </a:p>
            </p:txBody>
          </p:sp>
          <p:sp>
            <p:nvSpPr>
              <p:cNvPr id="5989" name="Freeform 5615"/>
              <p:cNvSpPr/>
              <p:nvPr/>
            </p:nvSpPr>
            <p:spPr bwMode="auto">
              <a:xfrm>
                <a:off x="9475265" y="1744163"/>
                <a:ext cx="2600768" cy="2226291"/>
              </a:xfrm>
              <a:custGeom>
                <a:avLst/>
                <a:gdLst>
                  <a:gd name="T0" fmla="*/ 575 w 632"/>
                  <a:gd name="T1" fmla="*/ 435 h 541"/>
                  <a:gd name="T2" fmla="*/ 0 w 632"/>
                  <a:gd name="T3" fmla="*/ 541 h 541"/>
                  <a:gd name="T4" fmla="*/ 0 w 632"/>
                  <a:gd name="T5" fmla="*/ 94 h 541"/>
                  <a:gd name="T6" fmla="*/ 632 w 632"/>
                  <a:gd name="T7" fmla="*/ 0 h 541"/>
                  <a:gd name="T8" fmla="*/ 575 w 632"/>
                  <a:gd name="T9" fmla="*/ 435 h 541"/>
                </a:gdLst>
                <a:ahLst/>
                <a:cxnLst>
                  <a:cxn ang="0">
                    <a:pos x="T0" y="T1"/>
                  </a:cxn>
                  <a:cxn ang="0">
                    <a:pos x="T2" y="T3"/>
                  </a:cxn>
                  <a:cxn ang="0">
                    <a:pos x="T4" y="T5"/>
                  </a:cxn>
                  <a:cxn ang="0">
                    <a:pos x="T6" y="T7"/>
                  </a:cxn>
                  <a:cxn ang="0">
                    <a:pos x="T8" y="T9"/>
                  </a:cxn>
                </a:cxnLst>
                <a:rect l="0" t="0" r="r" b="b"/>
                <a:pathLst>
                  <a:path w="632" h="541">
                    <a:moveTo>
                      <a:pt x="575" y="435"/>
                    </a:moveTo>
                    <a:lnTo>
                      <a:pt x="0" y="541"/>
                    </a:lnTo>
                    <a:lnTo>
                      <a:pt x="0" y="94"/>
                    </a:lnTo>
                    <a:lnTo>
                      <a:pt x="632" y="0"/>
                    </a:lnTo>
                    <a:lnTo>
                      <a:pt x="575" y="435"/>
                    </a:lnTo>
                    <a:close/>
                  </a:path>
                </a:pathLst>
              </a:custGeom>
              <a:gradFill>
                <a:gsLst>
                  <a:gs pos="100000">
                    <a:schemeClr val="bg1">
                      <a:lumMod val="95000"/>
                      <a:alpha val="27000"/>
                    </a:schemeClr>
                  </a:gs>
                  <a:gs pos="0">
                    <a:schemeClr val="bg1">
                      <a:lumMod val="65000"/>
                      <a:alpha val="61000"/>
                    </a:schemeClr>
                  </a:gs>
                </a:gsLst>
                <a:lin ang="0" scaled="0"/>
              </a:gradFill>
              <a:ln>
                <a:noFill/>
              </a:ln>
            </p:spPr>
            <p:txBody>
              <a:bodyPr vert="horz" wrap="square" lIns="91440" tIns="45720" rIns="91440" bIns="45720" numCol="1" anchor="t" anchorCtr="0" compatLnSpc="1"/>
              <a:lstStyle/>
              <a:p>
                <a:endParaRPr lang="zh-CN" altLang="en-US"/>
              </a:p>
            </p:txBody>
          </p:sp>
        </p:grpSp>
        <p:sp>
          <p:nvSpPr>
            <p:cNvPr id="11465" name="Freeform 5785"/>
            <p:cNvSpPr/>
            <p:nvPr/>
          </p:nvSpPr>
          <p:spPr bwMode="auto">
            <a:xfrm>
              <a:off x="5221288" y="3516314"/>
              <a:ext cx="3430587" cy="612775"/>
            </a:xfrm>
            <a:custGeom>
              <a:avLst/>
              <a:gdLst>
                <a:gd name="T0" fmla="*/ 0 w 350"/>
                <a:gd name="T1" fmla="*/ 38 h 60"/>
                <a:gd name="T2" fmla="*/ 266 w 350"/>
                <a:gd name="T3" fmla="*/ 0 h 60"/>
                <a:gd name="T4" fmla="*/ 350 w 350"/>
                <a:gd name="T5" fmla="*/ 12 h 60"/>
                <a:gd name="T6" fmla="*/ 37 w 350"/>
                <a:gd name="T7" fmla="*/ 60 h 60"/>
                <a:gd name="T8" fmla="*/ 1 w 350"/>
                <a:gd name="T9" fmla="*/ 39 h 60"/>
                <a:gd name="T10" fmla="*/ 0 w 350"/>
                <a:gd name="T11" fmla="*/ 39 h 60"/>
                <a:gd name="T12" fmla="*/ 0 w 350"/>
                <a:gd name="T13" fmla="*/ 38 h 60"/>
              </a:gdLst>
              <a:ahLst/>
              <a:cxnLst>
                <a:cxn ang="0">
                  <a:pos x="T0" y="T1"/>
                </a:cxn>
                <a:cxn ang="0">
                  <a:pos x="T2" y="T3"/>
                </a:cxn>
                <a:cxn ang="0">
                  <a:pos x="T4" y="T5"/>
                </a:cxn>
                <a:cxn ang="0">
                  <a:pos x="T6" y="T7"/>
                </a:cxn>
                <a:cxn ang="0">
                  <a:pos x="T8" y="T9"/>
                </a:cxn>
                <a:cxn ang="0">
                  <a:pos x="T10" y="T11"/>
                </a:cxn>
                <a:cxn ang="0">
                  <a:pos x="T12" y="T13"/>
                </a:cxn>
              </a:cxnLst>
              <a:rect l="0" t="0" r="r" b="b"/>
              <a:pathLst>
                <a:path w="350" h="60">
                  <a:moveTo>
                    <a:pt x="0" y="38"/>
                  </a:moveTo>
                  <a:cubicBezTo>
                    <a:pt x="266" y="0"/>
                    <a:pt x="266" y="0"/>
                    <a:pt x="266" y="0"/>
                  </a:cubicBezTo>
                  <a:cubicBezTo>
                    <a:pt x="350" y="12"/>
                    <a:pt x="350" y="12"/>
                    <a:pt x="350" y="12"/>
                  </a:cubicBezTo>
                  <a:cubicBezTo>
                    <a:pt x="37" y="60"/>
                    <a:pt x="37" y="60"/>
                    <a:pt x="37" y="60"/>
                  </a:cubicBezTo>
                  <a:cubicBezTo>
                    <a:pt x="37" y="60"/>
                    <a:pt x="2" y="38"/>
                    <a:pt x="1" y="39"/>
                  </a:cubicBezTo>
                  <a:cubicBezTo>
                    <a:pt x="0" y="39"/>
                    <a:pt x="0" y="39"/>
                    <a:pt x="0" y="39"/>
                  </a:cubicBezTo>
                  <a:lnTo>
                    <a:pt x="0" y="38"/>
                  </a:lnTo>
                  <a:close/>
                </a:path>
              </a:pathLst>
            </a:custGeom>
            <a:solidFill>
              <a:srgbClr val="FFFFFF"/>
            </a:solidFill>
            <a:ln w="22225">
              <a:noFill/>
              <a:round/>
            </a:ln>
            <a:scene3d>
              <a:camera prst="orthographicFront"/>
              <a:lightRig rig="threePt" dir="t"/>
            </a:scene3d>
            <a:sp3d>
              <a:bevelT w="12700" h="12700" prst="angle"/>
            </a:sp3d>
          </p:spPr>
          <p:txBody>
            <a:bodyPr vert="horz" wrap="square" lIns="91440" tIns="45720" rIns="91440" bIns="45720" numCol="1" anchor="t" anchorCtr="0" compatLnSpc="1"/>
            <a:lstStyle/>
            <a:p>
              <a:endParaRPr lang="zh-CN" altLang="en-US"/>
            </a:p>
          </p:txBody>
        </p:sp>
      </p:grpSp>
      <p:grpSp>
        <p:nvGrpSpPr>
          <p:cNvPr id="11504" name="Group 5818"/>
          <p:cNvGrpSpPr>
            <a:grpSpLocks noChangeAspect="1"/>
          </p:cNvGrpSpPr>
          <p:nvPr/>
        </p:nvGrpSpPr>
        <p:grpSpPr bwMode="auto">
          <a:xfrm>
            <a:off x="3400810" y="2196717"/>
            <a:ext cx="163513" cy="1296988"/>
            <a:chOff x="2538" y="1630"/>
            <a:chExt cx="4101162" cy="2781259"/>
          </a:xfrm>
          <a:solidFill>
            <a:srgbClr val="E87071"/>
          </a:solidFill>
        </p:grpSpPr>
        <p:sp>
          <p:nvSpPr>
            <p:cNvPr id="11506" name="Freeform 5819"/>
            <p:cNvSpPr/>
            <p:nvPr/>
          </p:nvSpPr>
          <p:spPr bwMode="auto">
            <a:xfrm>
              <a:off x="4046550" y="1485901"/>
              <a:ext cx="15875" cy="14288"/>
            </a:xfrm>
            <a:custGeom>
              <a:avLst/>
              <a:gdLst>
                <a:gd name="T0" fmla="*/ 0 w 2"/>
                <a:gd name="T1" fmla="*/ 0 h 2"/>
                <a:gd name="T2" fmla="*/ 0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1 w 2"/>
                <a:gd name="T25" fmla="*/ 2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1 w 2"/>
                <a:gd name="T41" fmla="*/ 0 h 2"/>
                <a:gd name="T42" fmla="*/ 0 w 2"/>
                <a:gd name="T43" fmla="*/ 0 h 2"/>
                <a:gd name="T44" fmla="*/ 0 w 2"/>
                <a:gd name="T45" fmla="*/ 0 h 2"/>
                <a:gd name="T46" fmla="*/ 0 w 2"/>
                <a:gd name="T47" fmla="*/ 0 h 2"/>
                <a:gd name="T48" fmla="*/ 0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1" y="2"/>
                    <a:pt x="1" y="2"/>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7" name="Freeform 5820"/>
            <p:cNvSpPr/>
            <p:nvPr/>
          </p:nvSpPr>
          <p:spPr bwMode="auto">
            <a:xfrm>
              <a:off x="4029087" y="1536701"/>
              <a:ext cx="9525" cy="6350"/>
            </a:xfrm>
            <a:custGeom>
              <a:avLst/>
              <a:gdLst>
                <a:gd name="T0" fmla="*/ 6 w 6"/>
                <a:gd name="T1" fmla="*/ 0 h 4"/>
                <a:gd name="T2" fmla="*/ 0 w 6"/>
                <a:gd name="T3" fmla="*/ 0 h 4"/>
                <a:gd name="T4" fmla="*/ 0 w 6"/>
                <a:gd name="T5" fmla="*/ 4 h 4"/>
                <a:gd name="T6" fmla="*/ 6 w 6"/>
                <a:gd name="T7" fmla="*/ 0 h 4"/>
              </a:gdLst>
              <a:ahLst/>
              <a:cxnLst>
                <a:cxn ang="0">
                  <a:pos x="T0" y="T1"/>
                </a:cxn>
                <a:cxn ang="0">
                  <a:pos x="T2" y="T3"/>
                </a:cxn>
                <a:cxn ang="0">
                  <a:pos x="T4" y="T5"/>
                </a:cxn>
                <a:cxn ang="0">
                  <a:pos x="T6" y="T7"/>
                </a:cxn>
              </a:cxnLst>
              <a:rect l="0" t="0" r="r" b="b"/>
              <a:pathLst>
                <a:path w="6" h="4">
                  <a:moveTo>
                    <a:pt x="6" y="0"/>
                  </a:moveTo>
                  <a:lnTo>
                    <a:pt x="0" y="0"/>
                  </a:lnTo>
                  <a:lnTo>
                    <a:pt x="0" y="4"/>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8" name="Freeform 5821"/>
            <p:cNvSpPr/>
            <p:nvPr/>
          </p:nvSpPr>
          <p:spPr bwMode="auto">
            <a:xfrm>
              <a:off x="4021150" y="1550989"/>
              <a:ext cx="7938" cy="36513"/>
            </a:xfrm>
            <a:custGeom>
              <a:avLst/>
              <a:gdLst>
                <a:gd name="T0" fmla="*/ 0 w 1"/>
                <a:gd name="T1" fmla="*/ 5 h 5"/>
                <a:gd name="T2" fmla="*/ 1 w 1"/>
                <a:gd name="T3" fmla="*/ 1 h 5"/>
                <a:gd name="T4" fmla="*/ 1 w 1"/>
                <a:gd name="T5" fmla="*/ 1 h 5"/>
                <a:gd name="T6" fmla="*/ 1 w 1"/>
                <a:gd name="T7" fmla="*/ 0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1" y="4"/>
                    <a:pt x="0" y="2"/>
                    <a:pt x="1" y="1"/>
                  </a:cubicBezTo>
                  <a:cubicBezTo>
                    <a:pt x="1" y="1"/>
                    <a:pt x="1" y="1"/>
                    <a:pt x="1" y="1"/>
                  </a:cubicBezTo>
                  <a:cubicBezTo>
                    <a:pt x="1" y="0"/>
                    <a:pt x="1" y="0"/>
                    <a:pt x="1" y="0"/>
                  </a:cubicBezTo>
                  <a:cubicBezTo>
                    <a:pt x="0" y="2"/>
                    <a:pt x="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9" name="Freeform 5822"/>
            <p:cNvSpPr/>
            <p:nvPr/>
          </p:nvSpPr>
          <p:spPr bwMode="auto">
            <a:xfrm>
              <a:off x="4013212" y="1601789"/>
              <a:ext cx="0" cy="14288"/>
            </a:xfrm>
            <a:custGeom>
              <a:avLst/>
              <a:gdLst>
                <a:gd name="T0" fmla="*/ 1 h 2"/>
                <a:gd name="T1" fmla="*/ 0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0" name="Freeform 5823"/>
            <p:cNvSpPr/>
            <p:nvPr/>
          </p:nvSpPr>
          <p:spPr bwMode="auto">
            <a:xfrm>
              <a:off x="4013212" y="1601789"/>
              <a:ext cx="0" cy="6350"/>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1" name="Freeform 5824"/>
            <p:cNvSpPr/>
            <p:nvPr/>
          </p:nvSpPr>
          <p:spPr bwMode="auto">
            <a:xfrm>
              <a:off x="4013212" y="1622426"/>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2" name="Freeform 5825"/>
            <p:cNvSpPr/>
            <p:nvPr/>
          </p:nvSpPr>
          <p:spPr bwMode="auto">
            <a:xfrm>
              <a:off x="4013212" y="16303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3" name="Freeform 5826"/>
            <p:cNvSpPr/>
            <p:nvPr/>
          </p:nvSpPr>
          <p:spPr bwMode="auto">
            <a:xfrm>
              <a:off x="4013212" y="1622426"/>
              <a:ext cx="7938" cy="7938"/>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4" name="Freeform 5827"/>
            <p:cNvSpPr/>
            <p:nvPr/>
          </p:nvSpPr>
          <p:spPr bwMode="auto">
            <a:xfrm>
              <a:off x="4013212" y="1601789"/>
              <a:ext cx="7938" cy="1428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1"/>
                    <a:pt x="1" y="2"/>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5" name="Freeform 5828"/>
            <p:cNvSpPr/>
            <p:nvPr/>
          </p:nvSpPr>
          <p:spPr bwMode="auto">
            <a:xfrm>
              <a:off x="4029087" y="157956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6" name="Freeform 5829"/>
            <p:cNvSpPr/>
            <p:nvPr/>
          </p:nvSpPr>
          <p:spPr bwMode="auto">
            <a:xfrm>
              <a:off x="4013212" y="165893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7" name="Freeform 5830"/>
            <p:cNvSpPr/>
            <p:nvPr/>
          </p:nvSpPr>
          <p:spPr bwMode="auto">
            <a:xfrm>
              <a:off x="4013212" y="1666876"/>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8" name="Freeform 5831"/>
            <p:cNvSpPr/>
            <p:nvPr/>
          </p:nvSpPr>
          <p:spPr bwMode="auto">
            <a:xfrm>
              <a:off x="4021150" y="1622426"/>
              <a:ext cx="0" cy="14288"/>
            </a:xfrm>
            <a:custGeom>
              <a:avLst/>
              <a:gdLst>
                <a:gd name="T0" fmla="*/ 9 h 9"/>
                <a:gd name="T1" fmla="*/ 0 h 9"/>
                <a:gd name="T2" fmla="*/ 9 h 9"/>
                <a:gd name="T3" fmla="*/ 9 h 9"/>
              </a:gdLst>
              <a:ahLst/>
              <a:cxnLst>
                <a:cxn ang="0">
                  <a:pos x="0" y="T0"/>
                </a:cxn>
                <a:cxn ang="0">
                  <a:pos x="0" y="T1"/>
                </a:cxn>
                <a:cxn ang="0">
                  <a:pos x="0" y="T2"/>
                </a:cxn>
                <a:cxn ang="0">
                  <a:pos x="0" y="T3"/>
                </a:cxn>
              </a:cxnLst>
              <a:rect l="0" t="0" r="r" b="b"/>
              <a:pathLst>
                <a:path h="9">
                  <a:moveTo>
                    <a:pt x="0" y="9"/>
                  </a:moveTo>
                  <a:lnTo>
                    <a:pt x="0" y="0"/>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9" name="Freeform 5832"/>
            <p:cNvSpPr/>
            <p:nvPr/>
          </p:nvSpPr>
          <p:spPr bwMode="auto">
            <a:xfrm>
              <a:off x="4005275" y="1695451"/>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0" name="Freeform 5833"/>
            <p:cNvSpPr/>
            <p:nvPr/>
          </p:nvSpPr>
          <p:spPr bwMode="auto">
            <a:xfrm>
              <a:off x="4005275" y="1709739"/>
              <a:ext cx="7938" cy="22225"/>
            </a:xfrm>
            <a:custGeom>
              <a:avLst/>
              <a:gdLst>
                <a:gd name="T0" fmla="*/ 1 w 1"/>
                <a:gd name="T1" fmla="*/ 1 h 3"/>
                <a:gd name="T2" fmla="*/ 0 w 1"/>
                <a:gd name="T3" fmla="*/ 1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2"/>
                    <a:pt x="0" y="1"/>
                  </a:cubicBezTo>
                  <a:cubicBezTo>
                    <a:pt x="0" y="2"/>
                    <a:pt x="1" y="3"/>
                    <a:pt x="1" y="3"/>
                  </a:cubicBezTo>
                  <a:cubicBezTo>
                    <a:pt x="1" y="3"/>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1" name="Freeform 5834"/>
            <p:cNvSpPr/>
            <p:nvPr/>
          </p:nvSpPr>
          <p:spPr bwMode="auto">
            <a:xfrm>
              <a:off x="4013212" y="1731964"/>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2" name="Freeform 5835"/>
            <p:cNvSpPr/>
            <p:nvPr/>
          </p:nvSpPr>
          <p:spPr bwMode="auto">
            <a:xfrm>
              <a:off x="4013212" y="1687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3" name="Freeform 5836"/>
            <p:cNvSpPr/>
            <p:nvPr/>
          </p:nvSpPr>
          <p:spPr bwMode="auto">
            <a:xfrm>
              <a:off x="4013212" y="1687514"/>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4" name="Freeform 5837"/>
            <p:cNvSpPr/>
            <p:nvPr/>
          </p:nvSpPr>
          <p:spPr bwMode="auto">
            <a:xfrm>
              <a:off x="4013212" y="1687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5" name="Freeform 5838"/>
            <p:cNvSpPr/>
            <p:nvPr/>
          </p:nvSpPr>
          <p:spPr bwMode="auto">
            <a:xfrm>
              <a:off x="4021150" y="1652589"/>
              <a:ext cx="0" cy="14288"/>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6" name="Freeform 5839"/>
            <p:cNvSpPr/>
            <p:nvPr/>
          </p:nvSpPr>
          <p:spPr bwMode="auto">
            <a:xfrm>
              <a:off x="4013212" y="1673226"/>
              <a:ext cx="7938" cy="793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7" name="Rectangle 5840"/>
            <p:cNvSpPr>
              <a:spLocks noChangeArrowheads="1"/>
            </p:cNvSpPr>
            <p:nvPr/>
          </p:nvSpPr>
          <p:spPr bwMode="auto">
            <a:xfrm>
              <a:off x="4021150" y="1681164"/>
              <a:ext cx="15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28" name="Freeform 5841"/>
            <p:cNvSpPr/>
            <p:nvPr/>
          </p:nvSpPr>
          <p:spPr bwMode="auto">
            <a:xfrm>
              <a:off x="4013212" y="1717676"/>
              <a:ext cx="7938" cy="20638"/>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2"/>
                    <a:pt x="1" y="3"/>
                  </a:cubicBezTo>
                  <a:cubicBezTo>
                    <a:pt x="1"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9" name="Freeform 5842"/>
            <p:cNvSpPr/>
            <p:nvPr/>
          </p:nvSpPr>
          <p:spPr bwMode="auto">
            <a:xfrm>
              <a:off x="4013212" y="1703389"/>
              <a:ext cx="0" cy="635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0" name="Rectangle 5843"/>
            <p:cNvSpPr>
              <a:spLocks noChangeArrowheads="1"/>
            </p:cNvSpPr>
            <p:nvPr/>
          </p:nvSpPr>
          <p:spPr bwMode="auto">
            <a:xfrm>
              <a:off x="4029087" y="17748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31" name="Freeform 5844"/>
            <p:cNvSpPr/>
            <p:nvPr/>
          </p:nvSpPr>
          <p:spPr bwMode="auto">
            <a:xfrm>
              <a:off x="4021150" y="1709739"/>
              <a:ext cx="0" cy="14288"/>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1"/>
                    <a:pt x="0"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2" name="Freeform 5845"/>
            <p:cNvSpPr/>
            <p:nvPr/>
          </p:nvSpPr>
          <p:spPr bwMode="auto">
            <a:xfrm>
              <a:off x="4021150" y="174625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3" name="Freeform 5846"/>
            <p:cNvSpPr/>
            <p:nvPr/>
          </p:nvSpPr>
          <p:spPr bwMode="auto">
            <a:xfrm>
              <a:off x="4013212" y="1709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4" name="Freeform 5847"/>
            <p:cNvSpPr/>
            <p:nvPr/>
          </p:nvSpPr>
          <p:spPr bwMode="auto">
            <a:xfrm>
              <a:off x="4013212" y="1709739"/>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5" name="Freeform 5848"/>
            <p:cNvSpPr/>
            <p:nvPr/>
          </p:nvSpPr>
          <p:spPr bwMode="auto">
            <a:xfrm>
              <a:off x="4029087" y="1760539"/>
              <a:ext cx="25400" cy="36513"/>
            </a:xfrm>
            <a:custGeom>
              <a:avLst/>
              <a:gdLst>
                <a:gd name="T0" fmla="*/ 3 w 3"/>
                <a:gd name="T1" fmla="*/ 3 h 5"/>
                <a:gd name="T2" fmla="*/ 2 w 3"/>
                <a:gd name="T3" fmla="*/ 1 h 5"/>
                <a:gd name="T4" fmla="*/ 0 w 3"/>
                <a:gd name="T5" fmla="*/ 2 h 5"/>
                <a:gd name="T6" fmla="*/ 1 w 3"/>
                <a:gd name="T7" fmla="*/ 3 h 5"/>
                <a:gd name="T8" fmla="*/ 2 w 3"/>
                <a:gd name="T9" fmla="*/ 1 h 5"/>
                <a:gd name="T10" fmla="*/ 1 w 3"/>
                <a:gd name="T11" fmla="*/ 3 h 5"/>
                <a:gd name="T12" fmla="*/ 2 w 3"/>
                <a:gd name="T13" fmla="*/ 4 h 5"/>
                <a:gd name="T14" fmla="*/ 2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cubicBezTo>
                    <a:pt x="2" y="3"/>
                    <a:pt x="2" y="2"/>
                    <a:pt x="2" y="1"/>
                  </a:cubicBezTo>
                  <a:cubicBezTo>
                    <a:pt x="2" y="0"/>
                    <a:pt x="1" y="1"/>
                    <a:pt x="0" y="2"/>
                  </a:cubicBezTo>
                  <a:cubicBezTo>
                    <a:pt x="1" y="2"/>
                    <a:pt x="1" y="2"/>
                    <a:pt x="1" y="3"/>
                  </a:cubicBezTo>
                  <a:cubicBezTo>
                    <a:pt x="1" y="2"/>
                    <a:pt x="1" y="0"/>
                    <a:pt x="2" y="1"/>
                  </a:cubicBezTo>
                  <a:cubicBezTo>
                    <a:pt x="2" y="3"/>
                    <a:pt x="2" y="2"/>
                    <a:pt x="1" y="3"/>
                  </a:cubicBezTo>
                  <a:cubicBezTo>
                    <a:pt x="2" y="2"/>
                    <a:pt x="2" y="5"/>
                    <a:pt x="2" y="4"/>
                  </a:cubicBezTo>
                  <a:cubicBezTo>
                    <a:pt x="2" y="3"/>
                    <a:pt x="2" y="3"/>
                    <a:pt x="2" y="3"/>
                  </a:cubicBezTo>
                  <a:cubicBezTo>
                    <a:pt x="2" y="3"/>
                    <a:pt x="3"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6" name="Freeform 5849"/>
            <p:cNvSpPr/>
            <p:nvPr/>
          </p:nvSpPr>
          <p:spPr bwMode="auto">
            <a:xfrm>
              <a:off x="4029087" y="1760539"/>
              <a:ext cx="0" cy="14288"/>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7" name="Freeform 5850"/>
            <p:cNvSpPr/>
            <p:nvPr/>
          </p:nvSpPr>
          <p:spPr bwMode="auto">
            <a:xfrm>
              <a:off x="4021150" y="1731964"/>
              <a:ext cx="17463" cy="28575"/>
            </a:xfrm>
            <a:custGeom>
              <a:avLst/>
              <a:gdLst>
                <a:gd name="T0" fmla="*/ 0 w 2"/>
                <a:gd name="T1" fmla="*/ 2 h 4"/>
                <a:gd name="T2" fmla="*/ 2 w 2"/>
                <a:gd name="T3" fmla="*/ 2 h 4"/>
                <a:gd name="T4" fmla="*/ 1 w 2"/>
                <a:gd name="T5" fmla="*/ 1 h 4"/>
                <a:gd name="T6" fmla="*/ 0 w 2"/>
                <a:gd name="T7" fmla="*/ 2 h 4"/>
                <a:gd name="T8" fmla="*/ 0 w 2"/>
                <a:gd name="T9" fmla="*/ 1 h 4"/>
                <a:gd name="T10" fmla="*/ 0 w 2"/>
                <a:gd name="T11" fmla="*/ 2 h 4"/>
                <a:gd name="T12" fmla="*/ 0 w 2"/>
                <a:gd name="T13" fmla="*/ 2 h 4"/>
                <a:gd name="T14" fmla="*/ 0 w 2"/>
                <a:gd name="T15" fmla="*/ 2 h 4"/>
                <a:gd name="T16" fmla="*/ 0 w 2"/>
                <a:gd name="T17" fmla="*/ 2 h 4"/>
                <a:gd name="T18" fmla="*/ 0 w 2"/>
                <a:gd name="T19" fmla="*/ 2 h 4"/>
                <a:gd name="T20" fmla="*/ 0 w 2"/>
                <a:gd name="T21" fmla="*/ 2 h 4"/>
                <a:gd name="T22" fmla="*/ 0 w 2"/>
                <a:gd name="T23" fmla="*/ 2 h 4"/>
                <a:gd name="T24" fmla="*/ 0 w 2"/>
                <a:gd name="T25" fmla="*/ 2 h 4"/>
                <a:gd name="T26" fmla="*/ 0 w 2"/>
                <a:gd name="T27" fmla="*/ 2 h 4"/>
                <a:gd name="T28" fmla="*/ 0 w 2"/>
                <a:gd name="T29" fmla="*/ 2 h 4"/>
                <a:gd name="T30" fmla="*/ 1 w 2"/>
                <a:gd name="T31" fmla="*/ 4 h 4"/>
                <a:gd name="T32" fmla="*/ 0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2"/>
                  </a:moveTo>
                  <a:cubicBezTo>
                    <a:pt x="1" y="2"/>
                    <a:pt x="1" y="3"/>
                    <a:pt x="2" y="2"/>
                  </a:cubicBezTo>
                  <a:cubicBezTo>
                    <a:pt x="1" y="1"/>
                    <a:pt x="1" y="2"/>
                    <a:pt x="1" y="1"/>
                  </a:cubicBezTo>
                  <a:cubicBezTo>
                    <a:pt x="1" y="3"/>
                    <a:pt x="0" y="0"/>
                    <a:pt x="0" y="2"/>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0" y="2"/>
                  </a:cubicBezTo>
                  <a:cubicBezTo>
                    <a:pt x="0" y="2"/>
                    <a:pt x="0" y="2"/>
                    <a:pt x="0" y="2"/>
                  </a:cubicBezTo>
                  <a:cubicBezTo>
                    <a:pt x="0" y="2"/>
                    <a:pt x="0" y="2"/>
                    <a:pt x="0" y="2"/>
                  </a:cubicBezTo>
                  <a:cubicBezTo>
                    <a:pt x="1" y="4"/>
                    <a:pt x="1" y="4"/>
                    <a:pt x="1" y="4"/>
                  </a:cubicBezTo>
                  <a:cubicBezTo>
                    <a:pt x="1" y="3"/>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8" name="Freeform 5851"/>
            <p:cNvSpPr/>
            <p:nvPr/>
          </p:nvSpPr>
          <p:spPr bwMode="auto">
            <a:xfrm>
              <a:off x="4029087" y="16668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9" name="Freeform 5852"/>
            <p:cNvSpPr/>
            <p:nvPr/>
          </p:nvSpPr>
          <p:spPr bwMode="auto">
            <a:xfrm>
              <a:off x="4021150" y="1658939"/>
              <a:ext cx="7938" cy="22225"/>
            </a:xfrm>
            <a:custGeom>
              <a:avLst/>
              <a:gdLst>
                <a:gd name="T0" fmla="*/ 1 w 1"/>
                <a:gd name="T1" fmla="*/ 2 h 3"/>
                <a:gd name="T2" fmla="*/ 1 w 1"/>
                <a:gd name="T3" fmla="*/ 1 h 3"/>
                <a:gd name="T4" fmla="*/ 1 w 1"/>
                <a:gd name="T5" fmla="*/ 1 h 3"/>
                <a:gd name="T6" fmla="*/ 1 w 1"/>
                <a:gd name="T7" fmla="*/ 1 h 3"/>
                <a:gd name="T8" fmla="*/ 1 w 1"/>
                <a:gd name="T9" fmla="*/ 1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2"/>
                    <a:pt x="1" y="2"/>
                    <a:pt x="1" y="1"/>
                  </a:cubicBezTo>
                  <a:cubicBezTo>
                    <a:pt x="1" y="1"/>
                    <a:pt x="1" y="1"/>
                    <a:pt x="1" y="1"/>
                  </a:cubicBezTo>
                  <a:cubicBezTo>
                    <a:pt x="1" y="1"/>
                    <a:pt x="1" y="0"/>
                    <a:pt x="1" y="1"/>
                  </a:cubicBezTo>
                  <a:cubicBezTo>
                    <a:pt x="1" y="1"/>
                    <a:pt x="1" y="1"/>
                    <a:pt x="1" y="1"/>
                  </a:cubicBezTo>
                  <a:cubicBezTo>
                    <a:pt x="1" y="2"/>
                    <a:pt x="0" y="3"/>
                    <a:pt x="0" y="3"/>
                  </a:cubicBezTo>
                  <a:cubicBezTo>
                    <a:pt x="0"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0" name="Freeform 5853"/>
            <p:cNvSpPr/>
            <p:nvPr/>
          </p:nvSpPr>
          <p:spPr bwMode="auto">
            <a:xfrm>
              <a:off x="4021150" y="1709739"/>
              <a:ext cx="7938" cy="7938"/>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1"/>
                    <a:pt x="1" y="1"/>
                    <a:pt x="1"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1" name="Freeform 5854"/>
            <p:cNvSpPr/>
            <p:nvPr/>
          </p:nvSpPr>
          <p:spPr bwMode="auto">
            <a:xfrm>
              <a:off x="4029087" y="177482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2" name="Rectangle 5855"/>
            <p:cNvSpPr>
              <a:spLocks noChangeArrowheads="1"/>
            </p:cNvSpPr>
            <p:nvPr/>
          </p:nvSpPr>
          <p:spPr bwMode="auto">
            <a:xfrm>
              <a:off x="4029087" y="17891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43" name="Freeform 5856"/>
            <p:cNvSpPr/>
            <p:nvPr/>
          </p:nvSpPr>
          <p:spPr bwMode="auto">
            <a:xfrm>
              <a:off x="3971937" y="226060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4" name="Freeform 5857"/>
            <p:cNvSpPr/>
            <p:nvPr/>
          </p:nvSpPr>
          <p:spPr bwMode="auto">
            <a:xfrm>
              <a:off x="3981462" y="2282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5" name="Freeform 5858"/>
            <p:cNvSpPr/>
            <p:nvPr/>
          </p:nvSpPr>
          <p:spPr bwMode="auto">
            <a:xfrm>
              <a:off x="3948125" y="2087564"/>
              <a:ext cx="65088" cy="34925"/>
            </a:xfrm>
            <a:custGeom>
              <a:avLst/>
              <a:gdLst>
                <a:gd name="T0" fmla="*/ 4 w 8"/>
                <a:gd name="T1" fmla="*/ 0 h 5"/>
                <a:gd name="T2" fmla="*/ 4 w 8"/>
                <a:gd name="T3" fmla="*/ 0 h 5"/>
                <a:gd name="T4" fmla="*/ 0 w 8"/>
                <a:gd name="T5" fmla="*/ 4 h 5"/>
                <a:gd name="T6" fmla="*/ 7 w 8"/>
                <a:gd name="T7" fmla="*/ 3 h 5"/>
                <a:gd name="T8" fmla="*/ 8 w 8"/>
                <a:gd name="T9" fmla="*/ 2 h 5"/>
                <a:gd name="T10" fmla="*/ 8 w 8"/>
                <a:gd name="T11" fmla="*/ 2 h 5"/>
                <a:gd name="T12" fmla="*/ 6 w 8"/>
                <a:gd name="T13" fmla="*/ 2 h 5"/>
                <a:gd name="T14" fmla="*/ 1 w 8"/>
                <a:gd name="T15" fmla="*/ 5 h 5"/>
                <a:gd name="T16" fmla="*/ 4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4" y="0"/>
                  </a:moveTo>
                  <a:cubicBezTo>
                    <a:pt x="4" y="0"/>
                    <a:pt x="4" y="0"/>
                    <a:pt x="4" y="0"/>
                  </a:cubicBezTo>
                  <a:cubicBezTo>
                    <a:pt x="0" y="4"/>
                    <a:pt x="0" y="4"/>
                    <a:pt x="0" y="4"/>
                  </a:cubicBezTo>
                  <a:cubicBezTo>
                    <a:pt x="7" y="3"/>
                    <a:pt x="7" y="3"/>
                    <a:pt x="7" y="3"/>
                  </a:cubicBezTo>
                  <a:cubicBezTo>
                    <a:pt x="8" y="2"/>
                    <a:pt x="8" y="2"/>
                    <a:pt x="8" y="2"/>
                  </a:cubicBezTo>
                  <a:cubicBezTo>
                    <a:pt x="8" y="2"/>
                    <a:pt x="8" y="2"/>
                    <a:pt x="8" y="2"/>
                  </a:cubicBezTo>
                  <a:cubicBezTo>
                    <a:pt x="7" y="2"/>
                    <a:pt x="7" y="2"/>
                    <a:pt x="6" y="2"/>
                  </a:cubicBezTo>
                  <a:cubicBezTo>
                    <a:pt x="1" y="5"/>
                    <a:pt x="1" y="5"/>
                    <a:pt x="1" y="5"/>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6" name="Freeform 5859"/>
            <p:cNvSpPr/>
            <p:nvPr/>
          </p:nvSpPr>
          <p:spPr bwMode="auto">
            <a:xfrm>
              <a:off x="4005275" y="2181226"/>
              <a:ext cx="7938" cy="793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7" name="Freeform 5860"/>
            <p:cNvSpPr/>
            <p:nvPr/>
          </p:nvSpPr>
          <p:spPr bwMode="auto">
            <a:xfrm>
              <a:off x="4005275" y="2166939"/>
              <a:ext cx="7938"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8" name="Freeform 5861"/>
            <p:cNvSpPr/>
            <p:nvPr/>
          </p:nvSpPr>
          <p:spPr bwMode="auto">
            <a:xfrm>
              <a:off x="4054487" y="22891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9" name="Freeform 5862"/>
            <p:cNvSpPr/>
            <p:nvPr/>
          </p:nvSpPr>
          <p:spPr bwMode="auto">
            <a:xfrm>
              <a:off x="3997337" y="1949451"/>
              <a:ext cx="7938"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0" name="Freeform 5863"/>
            <p:cNvSpPr/>
            <p:nvPr/>
          </p:nvSpPr>
          <p:spPr bwMode="auto">
            <a:xfrm>
              <a:off x="3971937" y="2289176"/>
              <a:ext cx="952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1" name="Freeform 5864"/>
            <p:cNvSpPr/>
            <p:nvPr/>
          </p:nvSpPr>
          <p:spPr bwMode="auto">
            <a:xfrm>
              <a:off x="3997337" y="1955801"/>
              <a:ext cx="0" cy="158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2" name="Freeform 5865"/>
            <p:cNvSpPr/>
            <p:nvPr/>
          </p:nvSpPr>
          <p:spPr bwMode="auto">
            <a:xfrm>
              <a:off x="3989400" y="2471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3" name="Freeform 5866"/>
            <p:cNvSpPr/>
            <p:nvPr/>
          </p:nvSpPr>
          <p:spPr bwMode="auto">
            <a:xfrm>
              <a:off x="3989400" y="250031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4" name="Rectangle 5867"/>
            <p:cNvSpPr>
              <a:spLocks noChangeArrowheads="1"/>
            </p:cNvSpPr>
            <p:nvPr/>
          </p:nvSpPr>
          <p:spPr bwMode="auto">
            <a:xfrm>
              <a:off x="4021150" y="1847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55" name="Freeform 5868"/>
            <p:cNvSpPr/>
            <p:nvPr/>
          </p:nvSpPr>
          <p:spPr bwMode="auto">
            <a:xfrm>
              <a:off x="4038612" y="1833564"/>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6" name="Freeform 5869"/>
            <p:cNvSpPr/>
            <p:nvPr/>
          </p:nvSpPr>
          <p:spPr bwMode="auto">
            <a:xfrm>
              <a:off x="4013212" y="20066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7" name="Freeform 5870"/>
            <p:cNvSpPr/>
            <p:nvPr/>
          </p:nvSpPr>
          <p:spPr bwMode="auto">
            <a:xfrm>
              <a:off x="4021150" y="1847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8" name="Freeform 5871"/>
            <p:cNvSpPr/>
            <p:nvPr/>
          </p:nvSpPr>
          <p:spPr bwMode="auto">
            <a:xfrm>
              <a:off x="4021150" y="183991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9" name="Freeform 5872"/>
            <p:cNvSpPr/>
            <p:nvPr/>
          </p:nvSpPr>
          <p:spPr bwMode="auto">
            <a:xfrm>
              <a:off x="4021150" y="1847851"/>
              <a:ext cx="0" cy="635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0" name="Freeform 5873"/>
            <p:cNvSpPr/>
            <p:nvPr/>
          </p:nvSpPr>
          <p:spPr bwMode="auto">
            <a:xfrm>
              <a:off x="4046550" y="2319339"/>
              <a:ext cx="0" cy="635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1" name="Rectangle 5874"/>
            <p:cNvSpPr>
              <a:spLocks noChangeArrowheads="1"/>
            </p:cNvSpPr>
            <p:nvPr/>
          </p:nvSpPr>
          <p:spPr bwMode="auto">
            <a:xfrm>
              <a:off x="4078300" y="2065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62" name="Freeform 5875"/>
            <p:cNvSpPr/>
            <p:nvPr/>
          </p:nvSpPr>
          <p:spPr bwMode="auto">
            <a:xfrm>
              <a:off x="4070362" y="2065339"/>
              <a:ext cx="7938" cy="22225"/>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0"/>
                    <a:pt x="0" y="1"/>
                    <a:pt x="0" y="1"/>
                  </a:cubicBezTo>
                  <a:cubicBezTo>
                    <a:pt x="0" y="1"/>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3" name="Freeform 5876"/>
            <p:cNvSpPr>
              <a:spLocks noEditPoints="1"/>
            </p:cNvSpPr>
            <p:nvPr/>
          </p:nvSpPr>
          <p:spPr bwMode="auto">
            <a:xfrm>
              <a:off x="3940187" y="1797051"/>
              <a:ext cx="163513" cy="739775"/>
            </a:xfrm>
            <a:custGeom>
              <a:avLst/>
              <a:gdLst>
                <a:gd name="T0" fmla="*/ 4 w 20"/>
                <a:gd name="T1" fmla="*/ 64 h 102"/>
                <a:gd name="T2" fmla="*/ 5 w 20"/>
                <a:gd name="T3" fmla="*/ 67 h 102"/>
                <a:gd name="T4" fmla="*/ 9 w 20"/>
                <a:gd name="T5" fmla="*/ 63 h 102"/>
                <a:gd name="T6" fmla="*/ 13 w 20"/>
                <a:gd name="T7" fmla="*/ 58 h 102"/>
                <a:gd name="T8" fmla="*/ 18 w 20"/>
                <a:gd name="T9" fmla="*/ 49 h 102"/>
                <a:gd name="T10" fmla="*/ 10 w 20"/>
                <a:gd name="T11" fmla="*/ 53 h 102"/>
                <a:gd name="T12" fmla="*/ 8 w 20"/>
                <a:gd name="T13" fmla="*/ 52 h 102"/>
                <a:gd name="T14" fmla="*/ 7 w 20"/>
                <a:gd name="T15" fmla="*/ 55 h 102"/>
                <a:gd name="T16" fmla="*/ 10 w 20"/>
                <a:gd name="T17" fmla="*/ 48 h 102"/>
                <a:gd name="T18" fmla="*/ 16 w 20"/>
                <a:gd name="T19" fmla="*/ 41 h 102"/>
                <a:gd name="T20" fmla="*/ 17 w 20"/>
                <a:gd name="T21" fmla="*/ 36 h 102"/>
                <a:gd name="T22" fmla="*/ 12 w 20"/>
                <a:gd name="T23" fmla="*/ 36 h 102"/>
                <a:gd name="T24" fmla="*/ 7 w 20"/>
                <a:gd name="T25" fmla="*/ 41 h 102"/>
                <a:gd name="T26" fmla="*/ 10 w 20"/>
                <a:gd name="T27" fmla="*/ 38 h 102"/>
                <a:gd name="T28" fmla="*/ 12 w 20"/>
                <a:gd name="T29" fmla="*/ 33 h 102"/>
                <a:gd name="T30" fmla="*/ 15 w 20"/>
                <a:gd name="T31" fmla="*/ 27 h 102"/>
                <a:gd name="T32" fmla="*/ 11 w 20"/>
                <a:gd name="T33" fmla="*/ 29 h 102"/>
                <a:gd name="T34" fmla="*/ 11 w 20"/>
                <a:gd name="T35" fmla="*/ 23 h 102"/>
                <a:gd name="T36" fmla="*/ 10 w 20"/>
                <a:gd name="T37" fmla="*/ 13 h 102"/>
                <a:gd name="T38" fmla="*/ 12 w 20"/>
                <a:gd name="T39" fmla="*/ 9 h 102"/>
                <a:gd name="T40" fmla="*/ 12 w 20"/>
                <a:gd name="T41" fmla="*/ 0 h 102"/>
                <a:gd name="T42" fmla="*/ 10 w 20"/>
                <a:gd name="T43" fmla="*/ 7 h 102"/>
                <a:gd name="T44" fmla="*/ 9 w 20"/>
                <a:gd name="T45" fmla="*/ 11 h 102"/>
                <a:gd name="T46" fmla="*/ 7 w 20"/>
                <a:gd name="T47" fmla="*/ 27 h 102"/>
                <a:gd name="T48" fmla="*/ 16 w 20"/>
                <a:gd name="T49" fmla="*/ 30 h 102"/>
                <a:gd name="T50" fmla="*/ 6 w 20"/>
                <a:gd name="T51" fmla="*/ 38 h 102"/>
                <a:gd name="T52" fmla="*/ 3 w 20"/>
                <a:gd name="T53" fmla="*/ 45 h 102"/>
                <a:gd name="T54" fmla="*/ 11 w 20"/>
                <a:gd name="T55" fmla="*/ 40 h 102"/>
                <a:gd name="T56" fmla="*/ 14 w 20"/>
                <a:gd name="T57" fmla="*/ 37 h 102"/>
                <a:gd name="T58" fmla="*/ 5 w 20"/>
                <a:gd name="T59" fmla="*/ 51 h 102"/>
                <a:gd name="T60" fmla="*/ 7 w 20"/>
                <a:gd name="T61" fmla="*/ 57 h 102"/>
                <a:gd name="T62" fmla="*/ 16 w 20"/>
                <a:gd name="T63" fmla="*/ 51 h 102"/>
                <a:gd name="T64" fmla="*/ 13 w 20"/>
                <a:gd name="T65" fmla="*/ 54 h 102"/>
                <a:gd name="T66" fmla="*/ 2 w 20"/>
                <a:gd name="T67" fmla="*/ 64 h 102"/>
                <a:gd name="T68" fmla="*/ 7 w 20"/>
                <a:gd name="T69" fmla="*/ 65 h 102"/>
                <a:gd name="T70" fmla="*/ 15 w 20"/>
                <a:gd name="T71" fmla="*/ 61 h 102"/>
                <a:gd name="T72" fmla="*/ 2 w 20"/>
                <a:gd name="T73" fmla="*/ 77 h 102"/>
                <a:gd name="T74" fmla="*/ 3 w 20"/>
                <a:gd name="T75" fmla="*/ 77 h 102"/>
                <a:gd name="T76" fmla="*/ 13 w 20"/>
                <a:gd name="T77" fmla="*/ 68 h 102"/>
                <a:gd name="T78" fmla="*/ 10 w 20"/>
                <a:gd name="T79" fmla="*/ 72 h 102"/>
                <a:gd name="T80" fmla="*/ 7 w 20"/>
                <a:gd name="T81" fmla="*/ 77 h 102"/>
                <a:gd name="T82" fmla="*/ 11 w 20"/>
                <a:gd name="T83" fmla="*/ 84 h 102"/>
                <a:gd name="T84" fmla="*/ 6 w 20"/>
                <a:gd name="T85" fmla="*/ 89 h 102"/>
                <a:gd name="T86" fmla="*/ 5 w 20"/>
                <a:gd name="T87" fmla="*/ 95 h 102"/>
                <a:gd name="T88" fmla="*/ 6 w 20"/>
                <a:gd name="T89" fmla="*/ 97 h 102"/>
                <a:gd name="T90" fmla="*/ 5 w 20"/>
                <a:gd name="T91" fmla="*/ 101 h 102"/>
                <a:gd name="T92" fmla="*/ 15 w 20"/>
                <a:gd name="T93" fmla="*/ 92 h 102"/>
                <a:gd name="T94" fmla="*/ 10 w 20"/>
                <a:gd name="T95" fmla="*/ 92 h 102"/>
                <a:gd name="T96" fmla="*/ 7 w 20"/>
                <a:gd name="T97" fmla="*/ 92 h 102"/>
                <a:gd name="T98" fmla="*/ 14 w 20"/>
                <a:gd name="T99" fmla="*/ 82 h 102"/>
                <a:gd name="T100" fmla="*/ 8 w 20"/>
                <a:gd name="T101" fmla="*/ 82 h 102"/>
                <a:gd name="T102" fmla="*/ 7 w 20"/>
                <a:gd name="T103" fmla="*/ 80 h 102"/>
                <a:gd name="T104" fmla="*/ 13 w 20"/>
                <a:gd name="T105" fmla="*/ 73 h 102"/>
                <a:gd name="T106" fmla="*/ 16 w 20"/>
                <a:gd name="T107" fmla="*/ 70 h 102"/>
                <a:gd name="T108" fmla="*/ 10 w 20"/>
                <a:gd name="T109" fmla="*/ 69 h 102"/>
                <a:gd name="T110" fmla="*/ 5 w 20"/>
                <a:gd name="T111" fmla="*/ 74 h 102"/>
                <a:gd name="T112" fmla="*/ 5 w 20"/>
                <a:gd name="T113" fmla="*/ 76 h 102"/>
                <a:gd name="T114" fmla="*/ 7 w 20"/>
                <a:gd name="T115" fmla="*/ 74 h 102"/>
                <a:gd name="T116" fmla="*/ 10 w 20"/>
                <a:gd name="T117" fmla="*/ 71 h 102"/>
                <a:gd name="T118" fmla="*/ 17 w 20"/>
                <a:gd name="T119" fmla="*/ 59 h 102"/>
                <a:gd name="T120" fmla="*/ 16 w 20"/>
                <a:gd name="T121" fmla="*/ 59 h 102"/>
                <a:gd name="T122" fmla="*/ 6 w 20"/>
                <a:gd name="T123" fmla="*/ 54 h 102"/>
                <a:gd name="T124" fmla="*/ 10 w 20"/>
                <a:gd name="T12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02">
                  <a:moveTo>
                    <a:pt x="11" y="60"/>
                  </a:moveTo>
                  <a:cubicBezTo>
                    <a:pt x="10" y="60"/>
                    <a:pt x="10" y="60"/>
                    <a:pt x="10" y="60"/>
                  </a:cubicBezTo>
                  <a:cubicBezTo>
                    <a:pt x="11" y="59"/>
                    <a:pt x="13" y="58"/>
                    <a:pt x="11" y="59"/>
                  </a:cubicBezTo>
                  <a:cubicBezTo>
                    <a:pt x="11" y="59"/>
                    <a:pt x="6" y="61"/>
                    <a:pt x="7" y="62"/>
                  </a:cubicBezTo>
                  <a:cubicBezTo>
                    <a:pt x="6" y="63"/>
                    <a:pt x="6" y="63"/>
                    <a:pt x="6" y="63"/>
                  </a:cubicBezTo>
                  <a:cubicBezTo>
                    <a:pt x="6" y="62"/>
                    <a:pt x="6" y="62"/>
                    <a:pt x="7" y="62"/>
                  </a:cubicBezTo>
                  <a:cubicBezTo>
                    <a:pt x="5" y="63"/>
                    <a:pt x="6" y="64"/>
                    <a:pt x="4" y="64"/>
                  </a:cubicBezTo>
                  <a:cubicBezTo>
                    <a:pt x="4" y="65"/>
                    <a:pt x="3" y="65"/>
                    <a:pt x="4" y="65"/>
                  </a:cubicBezTo>
                  <a:cubicBezTo>
                    <a:pt x="3" y="66"/>
                    <a:pt x="3" y="66"/>
                    <a:pt x="3" y="66"/>
                  </a:cubicBezTo>
                  <a:cubicBezTo>
                    <a:pt x="2" y="66"/>
                    <a:pt x="2" y="65"/>
                    <a:pt x="3" y="65"/>
                  </a:cubicBezTo>
                  <a:cubicBezTo>
                    <a:pt x="2" y="65"/>
                    <a:pt x="2" y="66"/>
                    <a:pt x="2" y="66"/>
                  </a:cubicBezTo>
                  <a:cubicBezTo>
                    <a:pt x="4" y="68"/>
                    <a:pt x="4" y="68"/>
                    <a:pt x="4" y="68"/>
                  </a:cubicBezTo>
                  <a:cubicBezTo>
                    <a:pt x="4" y="68"/>
                    <a:pt x="5" y="67"/>
                    <a:pt x="5" y="67"/>
                  </a:cubicBezTo>
                  <a:cubicBezTo>
                    <a:pt x="5" y="67"/>
                    <a:pt x="5" y="67"/>
                    <a:pt x="5" y="67"/>
                  </a:cubicBezTo>
                  <a:cubicBezTo>
                    <a:pt x="5" y="67"/>
                    <a:pt x="5" y="66"/>
                    <a:pt x="5" y="66"/>
                  </a:cubicBezTo>
                  <a:cubicBezTo>
                    <a:pt x="5" y="65"/>
                    <a:pt x="5" y="66"/>
                    <a:pt x="5" y="66"/>
                  </a:cubicBezTo>
                  <a:cubicBezTo>
                    <a:pt x="5" y="66"/>
                    <a:pt x="5" y="65"/>
                    <a:pt x="5" y="65"/>
                  </a:cubicBezTo>
                  <a:cubicBezTo>
                    <a:pt x="6" y="65"/>
                    <a:pt x="6" y="65"/>
                    <a:pt x="5" y="66"/>
                  </a:cubicBezTo>
                  <a:cubicBezTo>
                    <a:pt x="7" y="66"/>
                    <a:pt x="5" y="65"/>
                    <a:pt x="7" y="64"/>
                  </a:cubicBezTo>
                  <a:cubicBezTo>
                    <a:pt x="7" y="65"/>
                    <a:pt x="7" y="65"/>
                    <a:pt x="7" y="65"/>
                  </a:cubicBezTo>
                  <a:cubicBezTo>
                    <a:pt x="8" y="65"/>
                    <a:pt x="8" y="64"/>
                    <a:pt x="9" y="63"/>
                  </a:cubicBezTo>
                  <a:cubicBezTo>
                    <a:pt x="9" y="63"/>
                    <a:pt x="7" y="64"/>
                    <a:pt x="7" y="63"/>
                  </a:cubicBezTo>
                  <a:cubicBezTo>
                    <a:pt x="8" y="63"/>
                    <a:pt x="8" y="63"/>
                    <a:pt x="9" y="62"/>
                  </a:cubicBezTo>
                  <a:cubicBezTo>
                    <a:pt x="9" y="62"/>
                    <a:pt x="9" y="62"/>
                    <a:pt x="10" y="61"/>
                  </a:cubicBezTo>
                  <a:cubicBezTo>
                    <a:pt x="10" y="61"/>
                    <a:pt x="10" y="61"/>
                    <a:pt x="10" y="61"/>
                  </a:cubicBezTo>
                  <a:cubicBezTo>
                    <a:pt x="11" y="61"/>
                    <a:pt x="11" y="61"/>
                    <a:pt x="11" y="60"/>
                  </a:cubicBezTo>
                  <a:cubicBezTo>
                    <a:pt x="12" y="59"/>
                    <a:pt x="12" y="59"/>
                    <a:pt x="13" y="59"/>
                  </a:cubicBezTo>
                  <a:cubicBezTo>
                    <a:pt x="14" y="58"/>
                    <a:pt x="11" y="60"/>
                    <a:pt x="13" y="58"/>
                  </a:cubicBezTo>
                  <a:cubicBezTo>
                    <a:pt x="14" y="57"/>
                    <a:pt x="15" y="56"/>
                    <a:pt x="16" y="55"/>
                  </a:cubicBezTo>
                  <a:cubicBezTo>
                    <a:pt x="16" y="54"/>
                    <a:pt x="16" y="55"/>
                    <a:pt x="16" y="55"/>
                  </a:cubicBezTo>
                  <a:cubicBezTo>
                    <a:pt x="16" y="54"/>
                    <a:pt x="16" y="54"/>
                    <a:pt x="16" y="54"/>
                  </a:cubicBezTo>
                  <a:cubicBezTo>
                    <a:pt x="16" y="53"/>
                    <a:pt x="16" y="53"/>
                    <a:pt x="16" y="54"/>
                  </a:cubicBezTo>
                  <a:cubicBezTo>
                    <a:pt x="17" y="53"/>
                    <a:pt x="16" y="53"/>
                    <a:pt x="17" y="52"/>
                  </a:cubicBezTo>
                  <a:cubicBezTo>
                    <a:pt x="16" y="52"/>
                    <a:pt x="17" y="51"/>
                    <a:pt x="17" y="50"/>
                  </a:cubicBezTo>
                  <a:cubicBezTo>
                    <a:pt x="18" y="49"/>
                    <a:pt x="18" y="49"/>
                    <a:pt x="18" y="49"/>
                  </a:cubicBezTo>
                  <a:cubicBezTo>
                    <a:pt x="16" y="48"/>
                    <a:pt x="16" y="48"/>
                    <a:pt x="16" y="48"/>
                  </a:cubicBezTo>
                  <a:cubicBezTo>
                    <a:pt x="16" y="48"/>
                    <a:pt x="14" y="48"/>
                    <a:pt x="14" y="48"/>
                  </a:cubicBezTo>
                  <a:cubicBezTo>
                    <a:pt x="13" y="48"/>
                    <a:pt x="14" y="48"/>
                    <a:pt x="14" y="48"/>
                  </a:cubicBezTo>
                  <a:cubicBezTo>
                    <a:pt x="11" y="49"/>
                    <a:pt x="12" y="49"/>
                    <a:pt x="11" y="50"/>
                  </a:cubicBezTo>
                  <a:cubicBezTo>
                    <a:pt x="9" y="51"/>
                    <a:pt x="9" y="51"/>
                    <a:pt x="9" y="51"/>
                  </a:cubicBezTo>
                  <a:cubicBezTo>
                    <a:pt x="10" y="51"/>
                    <a:pt x="9" y="52"/>
                    <a:pt x="9" y="53"/>
                  </a:cubicBezTo>
                  <a:cubicBezTo>
                    <a:pt x="9" y="53"/>
                    <a:pt x="10" y="53"/>
                    <a:pt x="10" y="53"/>
                  </a:cubicBezTo>
                  <a:cubicBezTo>
                    <a:pt x="8" y="54"/>
                    <a:pt x="8" y="54"/>
                    <a:pt x="8" y="54"/>
                  </a:cubicBezTo>
                  <a:cubicBezTo>
                    <a:pt x="8" y="54"/>
                    <a:pt x="8" y="54"/>
                    <a:pt x="8" y="54"/>
                  </a:cubicBezTo>
                  <a:cubicBezTo>
                    <a:pt x="8" y="54"/>
                    <a:pt x="8" y="54"/>
                    <a:pt x="8" y="54"/>
                  </a:cubicBezTo>
                  <a:cubicBezTo>
                    <a:pt x="7" y="54"/>
                    <a:pt x="8" y="54"/>
                    <a:pt x="8" y="53"/>
                  </a:cubicBezTo>
                  <a:cubicBezTo>
                    <a:pt x="8" y="53"/>
                    <a:pt x="8" y="53"/>
                    <a:pt x="9" y="53"/>
                  </a:cubicBezTo>
                  <a:cubicBezTo>
                    <a:pt x="9" y="52"/>
                    <a:pt x="9" y="52"/>
                    <a:pt x="9" y="52"/>
                  </a:cubicBezTo>
                  <a:cubicBezTo>
                    <a:pt x="9" y="52"/>
                    <a:pt x="8" y="52"/>
                    <a:pt x="8" y="52"/>
                  </a:cubicBezTo>
                  <a:cubicBezTo>
                    <a:pt x="8" y="52"/>
                    <a:pt x="8" y="52"/>
                    <a:pt x="8" y="52"/>
                  </a:cubicBezTo>
                  <a:cubicBezTo>
                    <a:pt x="8" y="52"/>
                    <a:pt x="8" y="52"/>
                    <a:pt x="8" y="53"/>
                  </a:cubicBezTo>
                  <a:cubicBezTo>
                    <a:pt x="7" y="52"/>
                    <a:pt x="7" y="52"/>
                    <a:pt x="7" y="52"/>
                  </a:cubicBezTo>
                  <a:cubicBezTo>
                    <a:pt x="7" y="53"/>
                    <a:pt x="7" y="53"/>
                    <a:pt x="7" y="53"/>
                  </a:cubicBezTo>
                  <a:cubicBezTo>
                    <a:pt x="7" y="53"/>
                    <a:pt x="5" y="53"/>
                    <a:pt x="5" y="53"/>
                  </a:cubicBezTo>
                  <a:cubicBezTo>
                    <a:pt x="5" y="54"/>
                    <a:pt x="5" y="54"/>
                    <a:pt x="5" y="54"/>
                  </a:cubicBezTo>
                  <a:cubicBezTo>
                    <a:pt x="7" y="55"/>
                    <a:pt x="7" y="55"/>
                    <a:pt x="7" y="55"/>
                  </a:cubicBezTo>
                  <a:cubicBezTo>
                    <a:pt x="6" y="54"/>
                    <a:pt x="6" y="52"/>
                    <a:pt x="8" y="50"/>
                  </a:cubicBezTo>
                  <a:cubicBezTo>
                    <a:pt x="8" y="51"/>
                    <a:pt x="8" y="51"/>
                    <a:pt x="8" y="51"/>
                  </a:cubicBezTo>
                  <a:cubicBezTo>
                    <a:pt x="8" y="52"/>
                    <a:pt x="7" y="53"/>
                    <a:pt x="7" y="54"/>
                  </a:cubicBezTo>
                  <a:cubicBezTo>
                    <a:pt x="7" y="54"/>
                    <a:pt x="7" y="54"/>
                    <a:pt x="7" y="54"/>
                  </a:cubicBezTo>
                  <a:cubicBezTo>
                    <a:pt x="7" y="54"/>
                    <a:pt x="8" y="52"/>
                    <a:pt x="8" y="52"/>
                  </a:cubicBezTo>
                  <a:cubicBezTo>
                    <a:pt x="8" y="52"/>
                    <a:pt x="9" y="51"/>
                    <a:pt x="9" y="51"/>
                  </a:cubicBezTo>
                  <a:cubicBezTo>
                    <a:pt x="8" y="51"/>
                    <a:pt x="10" y="49"/>
                    <a:pt x="10" y="48"/>
                  </a:cubicBezTo>
                  <a:cubicBezTo>
                    <a:pt x="11" y="48"/>
                    <a:pt x="11" y="49"/>
                    <a:pt x="10" y="50"/>
                  </a:cubicBezTo>
                  <a:cubicBezTo>
                    <a:pt x="11" y="49"/>
                    <a:pt x="10" y="48"/>
                    <a:pt x="11" y="47"/>
                  </a:cubicBezTo>
                  <a:cubicBezTo>
                    <a:pt x="11" y="47"/>
                    <a:pt x="11" y="47"/>
                    <a:pt x="11" y="47"/>
                  </a:cubicBezTo>
                  <a:cubicBezTo>
                    <a:pt x="11" y="47"/>
                    <a:pt x="13" y="45"/>
                    <a:pt x="13" y="46"/>
                  </a:cubicBezTo>
                  <a:cubicBezTo>
                    <a:pt x="12" y="46"/>
                    <a:pt x="12" y="46"/>
                    <a:pt x="12" y="46"/>
                  </a:cubicBezTo>
                  <a:cubicBezTo>
                    <a:pt x="14" y="45"/>
                    <a:pt x="16" y="41"/>
                    <a:pt x="16" y="40"/>
                  </a:cubicBezTo>
                  <a:cubicBezTo>
                    <a:pt x="16" y="40"/>
                    <a:pt x="16" y="41"/>
                    <a:pt x="16" y="41"/>
                  </a:cubicBezTo>
                  <a:cubicBezTo>
                    <a:pt x="16" y="40"/>
                    <a:pt x="16" y="38"/>
                    <a:pt x="16" y="37"/>
                  </a:cubicBezTo>
                  <a:cubicBezTo>
                    <a:pt x="16" y="37"/>
                    <a:pt x="15" y="37"/>
                    <a:pt x="15" y="37"/>
                  </a:cubicBezTo>
                  <a:cubicBezTo>
                    <a:pt x="15" y="37"/>
                    <a:pt x="16" y="36"/>
                    <a:pt x="16" y="36"/>
                  </a:cubicBezTo>
                  <a:cubicBezTo>
                    <a:pt x="17" y="36"/>
                    <a:pt x="17" y="36"/>
                    <a:pt x="17" y="37"/>
                  </a:cubicBezTo>
                  <a:cubicBezTo>
                    <a:pt x="17" y="37"/>
                    <a:pt x="17" y="37"/>
                    <a:pt x="17" y="37"/>
                  </a:cubicBezTo>
                  <a:cubicBezTo>
                    <a:pt x="17" y="37"/>
                    <a:pt x="17" y="37"/>
                    <a:pt x="17" y="37"/>
                  </a:cubicBezTo>
                  <a:cubicBezTo>
                    <a:pt x="17" y="37"/>
                    <a:pt x="17" y="37"/>
                    <a:pt x="17" y="36"/>
                  </a:cubicBezTo>
                  <a:cubicBezTo>
                    <a:pt x="17" y="36"/>
                    <a:pt x="17" y="35"/>
                    <a:pt x="17" y="35"/>
                  </a:cubicBezTo>
                  <a:cubicBezTo>
                    <a:pt x="16" y="34"/>
                    <a:pt x="16" y="34"/>
                    <a:pt x="15" y="34"/>
                  </a:cubicBezTo>
                  <a:cubicBezTo>
                    <a:pt x="15" y="34"/>
                    <a:pt x="16" y="35"/>
                    <a:pt x="16" y="35"/>
                  </a:cubicBezTo>
                  <a:cubicBezTo>
                    <a:pt x="16" y="35"/>
                    <a:pt x="16" y="35"/>
                    <a:pt x="16" y="35"/>
                  </a:cubicBezTo>
                  <a:cubicBezTo>
                    <a:pt x="15" y="34"/>
                    <a:pt x="14" y="35"/>
                    <a:pt x="14" y="35"/>
                  </a:cubicBezTo>
                  <a:cubicBezTo>
                    <a:pt x="13" y="35"/>
                    <a:pt x="13" y="35"/>
                    <a:pt x="12" y="35"/>
                  </a:cubicBezTo>
                  <a:cubicBezTo>
                    <a:pt x="13" y="35"/>
                    <a:pt x="13" y="36"/>
                    <a:pt x="12" y="36"/>
                  </a:cubicBezTo>
                  <a:cubicBezTo>
                    <a:pt x="12" y="36"/>
                    <a:pt x="11" y="35"/>
                    <a:pt x="12" y="35"/>
                  </a:cubicBezTo>
                  <a:cubicBezTo>
                    <a:pt x="11" y="35"/>
                    <a:pt x="10" y="37"/>
                    <a:pt x="10" y="37"/>
                  </a:cubicBezTo>
                  <a:cubicBezTo>
                    <a:pt x="11" y="37"/>
                    <a:pt x="10" y="36"/>
                    <a:pt x="9" y="37"/>
                  </a:cubicBezTo>
                  <a:cubicBezTo>
                    <a:pt x="10" y="37"/>
                    <a:pt x="8" y="38"/>
                    <a:pt x="8" y="38"/>
                  </a:cubicBezTo>
                  <a:cubicBezTo>
                    <a:pt x="8" y="38"/>
                    <a:pt x="8" y="38"/>
                    <a:pt x="8" y="38"/>
                  </a:cubicBezTo>
                  <a:cubicBezTo>
                    <a:pt x="7" y="39"/>
                    <a:pt x="7" y="39"/>
                    <a:pt x="6" y="40"/>
                  </a:cubicBezTo>
                  <a:cubicBezTo>
                    <a:pt x="7" y="41"/>
                    <a:pt x="7" y="41"/>
                    <a:pt x="7" y="41"/>
                  </a:cubicBezTo>
                  <a:cubicBezTo>
                    <a:pt x="7" y="40"/>
                    <a:pt x="7" y="40"/>
                    <a:pt x="7" y="40"/>
                  </a:cubicBezTo>
                  <a:cubicBezTo>
                    <a:pt x="7" y="40"/>
                    <a:pt x="8" y="41"/>
                    <a:pt x="9" y="40"/>
                  </a:cubicBezTo>
                  <a:cubicBezTo>
                    <a:pt x="8" y="39"/>
                    <a:pt x="8" y="37"/>
                    <a:pt x="9" y="35"/>
                  </a:cubicBezTo>
                  <a:cubicBezTo>
                    <a:pt x="9" y="35"/>
                    <a:pt x="9" y="35"/>
                    <a:pt x="9" y="35"/>
                  </a:cubicBezTo>
                  <a:cubicBezTo>
                    <a:pt x="10" y="33"/>
                    <a:pt x="10" y="33"/>
                    <a:pt x="10" y="33"/>
                  </a:cubicBezTo>
                  <a:cubicBezTo>
                    <a:pt x="10" y="35"/>
                    <a:pt x="9" y="38"/>
                    <a:pt x="9" y="39"/>
                  </a:cubicBezTo>
                  <a:cubicBezTo>
                    <a:pt x="10" y="38"/>
                    <a:pt x="9" y="39"/>
                    <a:pt x="10" y="38"/>
                  </a:cubicBezTo>
                  <a:cubicBezTo>
                    <a:pt x="11" y="38"/>
                    <a:pt x="10" y="39"/>
                    <a:pt x="10" y="39"/>
                  </a:cubicBezTo>
                  <a:cubicBezTo>
                    <a:pt x="10" y="39"/>
                    <a:pt x="10" y="38"/>
                    <a:pt x="11" y="38"/>
                  </a:cubicBezTo>
                  <a:cubicBezTo>
                    <a:pt x="11" y="37"/>
                    <a:pt x="12" y="37"/>
                    <a:pt x="12" y="37"/>
                  </a:cubicBezTo>
                  <a:cubicBezTo>
                    <a:pt x="11" y="37"/>
                    <a:pt x="13" y="35"/>
                    <a:pt x="12" y="34"/>
                  </a:cubicBezTo>
                  <a:cubicBezTo>
                    <a:pt x="12" y="34"/>
                    <a:pt x="12" y="35"/>
                    <a:pt x="11" y="36"/>
                  </a:cubicBezTo>
                  <a:cubicBezTo>
                    <a:pt x="11" y="37"/>
                    <a:pt x="11" y="37"/>
                    <a:pt x="11" y="37"/>
                  </a:cubicBezTo>
                  <a:cubicBezTo>
                    <a:pt x="10" y="37"/>
                    <a:pt x="10" y="35"/>
                    <a:pt x="12" y="33"/>
                  </a:cubicBezTo>
                  <a:cubicBezTo>
                    <a:pt x="12" y="33"/>
                    <a:pt x="12" y="34"/>
                    <a:pt x="13" y="34"/>
                  </a:cubicBezTo>
                  <a:cubicBezTo>
                    <a:pt x="13" y="34"/>
                    <a:pt x="14" y="33"/>
                    <a:pt x="14" y="33"/>
                  </a:cubicBezTo>
                  <a:cubicBezTo>
                    <a:pt x="13" y="33"/>
                    <a:pt x="13" y="33"/>
                    <a:pt x="13" y="33"/>
                  </a:cubicBezTo>
                  <a:cubicBezTo>
                    <a:pt x="14" y="33"/>
                    <a:pt x="14" y="32"/>
                    <a:pt x="15" y="31"/>
                  </a:cubicBezTo>
                  <a:cubicBezTo>
                    <a:pt x="16" y="30"/>
                    <a:pt x="17" y="30"/>
                    <a:pt x="17" y="30"/>
                  </a:cubicBezTo>
                  <a:cubicBezTo>
                    <a:pt x="16" y="30"/>
                    <a:pt x="14" y="29"/>
                    <a:pt x="14" y="28"/>
                  </a:cubicBezTo>
                  <a:cubicBezTo>
                    <a:pt x="14" y="28"/>
                    <a:pt x="15" y="28"/>
                    <a:pt x="15" y="27"/>
                  </a:cubicBezTo>
                  <a:cubicBezTo>
                    <a:pt x="16" y="28"/>
                    <a:pt x="16" y="28"/>
                    <a:pt x="16" y="28"/>
                  </a:cubicBezTo>
                  <a:cubicBezTo>
                    <a:pt x="15" y="28"/>
                    <a:pt x="15" y="28"/>
                    <a:pt x="15" y="28"/>
                  </a:cubicBezTo>
                  <a:cubicBezTo>
                    <a:pt x="14" y="29"/>
                    <a:pt x="15" y="27"/>
                    <a:pt x="14" y="27"/>
                  </a:cubicBezTo>
                  <a:cubicBezTo>
                    <a:pt x="14" y="27"/>
                    <a:pt x="14" y="27"/>
                    <a:pt x="14" y="28"/>
                  </a:cubicBezTo>
                  <a:cubicBezTo>
                    <a:pt x="13" y="28"/>
                    <a:pt x="14" y="27"/>
                    <a:pt x="13" y="28"/>
                  </a:cubicBezTo>
                  <a:cubicBezTo>
                    <a:pt x="13" y="28"/>
                    <a:pt x="11" y="29"/>
                    <a:pt x="13" y="28"/>
                  </a:cubicBezTo>
                  <a:cubicBezTo>
                    <a:pt x="12" y="29"/>
                    <a:pt x="12" y="29"/>
                    <a:pt x="11" y="29"/>
                  </a:cubicBezTo>
                  <a:cubicBezTo>
                    <a:pt x="11" y="29"/>
                    <a:pt x="11" y="30"/>
                    <a:pt x="11" y="30"/>
                  </a:cubicBezTo>
                  <a:cubicBezTo>
                    <a:pt x="10" y="30"/>
                    <a:pt x="9" y="30"/>
                    <a:pt x="9" y="30"/>
                  </a:cubicBezTo>
                  <a:cubicBezTo>
                    <a:pt x="9" y="30"/>
                    <a:pt x="9" y="29"/>
                    <a:pt x="9" y="29"/>
                  </a:cubicBezTo>
                  <a:cubicBezTo>
                    <a:pt x="8" y="27"/>
                    <a:pt x="9" y="26"/>
                    <a:pt x="9" y="24"/>
                  </a:cubicBezTo>
                  <a:cubicBezTo>
                    <a:pt x="9" y="24"/>
                    <a:pt x="10" y="23"/>
                    <a:pt x="10" y="23"/>
                  </a:cubicBezTo>
                  <a:cubicBezTo>
                    <a:pt x="10" y="23"/>
                    <a:pt x="10" y="23"/>
                    <a:pt x="10" y="22"/>
                  </a:cubicBezTo>
                  <a:cubicBezTo>
                    <a:pt x="11" y="21"/>
                    <a:pt x="10" y="24"/>
                    <a:pt x="11" y="23"/>
                  </a:cubicBezTo>
                  <a:cubicBezTo>
                    <a:pt x="10" y="23"/>
                    <a:pt x="11" y="21"/>
                    <a:pt x="11" y="20"/>
                  </a:cubicBezTo>
                  <a:cubicBezTo>
                    <a:pt x="10" y="20"/>
                    <a:pt x="10" y="22"/>
                    <a:pt x="10" y="23"/>
                  </a:cubicBezTo>
                  <a:cubicBezTo>
                    <a:pt x="9" y="23"/>
                    <a:pt x="9" y="21"/>
                    <a:pt x="9" y="19"/>
                  </a:cubicBezTo>
                  <a:cubicBezTo>
                    <a:pt x="10" y="18"/>
                    <a:pt x="10" y="19"/>
                    <a:pt x="10" y="18"/>
                  </a:cubicBezTo>
                  <a:cubicBezTo>
                    <a:pt x="10" y="17"/>
                    <a:pt x="10" y="17"/>
                    <a:pt x="10" y="17"/>
                  </a:cubicBezTo>
                  <a:cubicBezTo>
                    <a:pt x="10" y="16"/>
                    <a:pt x="10" y="16"/>
                    <a:pt x="10" y="15"/>
                  </a:cubicBezTo>
                  <a:cubicBezTo>
                    <a:pt x="10" y="15"/>
                    <a:pt x="9" y="14"/>
                    <a:pt x="10" y="13"/>
                  </a:cubicBezTo>
                  <a:cubicBezTo>
                    <a:pt x="11" y="12"/>
                    <a:pt x="11" y="13"/>
                    <a:pt x="11" y="13"/>
                  </a:cubicBezTo>
                  <a:cubicBezTo>
                    <a:pt x="11" y="14"/>
                    <a:pt x="10" y="15"/>
                    <a:pt x="10" y="16"/>
                  </a:cubicBezTo>
                  <a:cubicBezTo>
                    <a:pt x="11" y="15"/>
                    <a:pt x="11" y="15"/>
                    <a:pt x="11" y="15"/>
                  </a:cubicBezTo>
                  <a:cubicBezTo>
                    <a:pt x="11" y="15"/>
                    <a:pt x="11" y="16"/>
                    <a:pt x="11" y="16"/>
                  </a:cubicBezTo>
                  <a:cubicBezTo>
                    <a:pt x="11" y="16"/>
                    <a:pt x="12" y="11"/>
                    <a:pt x="12" y="9"/>
                  </a:cubicBezTo>
                  <a:cubicBezTo>
                    <a:pt x="12" y="8"/>
                    <a:pt x="12" y="8"/>
                    <a:pt x="12" y="8"/>
                  </a:cubicBezTo>
                  <a:cubicBezTo>
                    <a:pt x="12" y="9"/>
                    <a:pt x="12" y="9"/>
                    <a:pt x="12" y="9"/>
                  </a:cubicBezTo>
                  <a:cubicBezTo>
                    <a:pt x="12" y="9"/>
                    <a:pt x="12" y="7"/>
                    <a:pt x="11" y="8"/>
                  </a:cubicBezTo>
                  <a:cubicBezTo>
                    <a:pt x="11" y="7"/>
                    <a:pt x="11" y="6"/>
                    <a:pt x="12" y="4"/>
                  </a:cubicBezTo>
                  <a:cubicBezTo>
                    <a:pt x="12" y="4"/>
                    <a:pt x="12" y="4"/>
                    <a:pt x="12" y="4"/>
                  </a:cubicBezTo>
                  <a:cubicBezTo>
                    <a:pt x="12" y="4"/>
                    <a:pt x="12" y="5"/>
                    <a:pt x="12" y="5"/>
                  </a:cubicBezTo>
                  <a:cubicBezTo>
                    <a:pt x="12" y="5"/>
                    <a:pt x="13" y="3"/>
                    <a:pt x="12" y="3"/>
                  </a:cubicBezTo>
                  <a:cubicBezTo>
                    <a:pt x="12" y="4"/>
                    <a:pt x="12" y="4"/>
                    <a:pt x="12" y="4"/>
                  </a:cubicBezTo>
                  <a:cubicBezTo>
                    <a:pt x="12" y="2"/>
                    <a:pt x="11" y="1"/>
                    <a:pt x="12" y="0"/>
                  </a:cubicBezTo>
                  <a:cubicBezTo>
                    <a:pt x="11" y="0"/>
                    <a:pt x="12" y="0"/>
                    <a:pt x="11" y="1"/>
                  </a:cubicBezTo>
                  <a:cubicBezTo>
                    <a:pt x="12" y="0"/>
                    <a:pt x="11" y="4"/>
                    <a:pt x="11" y="3"/>
                  </a:cubicBezTo>
                  <a:cubicBezTo>
                    <a:pt x="11" y="4"/>
                    <a:pt x="11" y="5"/>
                    <a:pt x="10" y="6"/>
                  </a:cubicBezTo>
                  <a:cubicBezTo>
                    <a:pt x="10" y="6"/>
                    <a:pt x="11" y="5"/>
                    <a:pt x="10" y="6"/>
                  </a:cubicBezTo>
                  <a:cubicBezTo>
                    <a:pt x="10" y="7"/>
                    <a:pt x="10" y="7"/>
                    <a:pt x="10" y="7"/>
                  </a:cubicBezTo>
                  <a:cubicBezTo>
                    <a:pt x="10" y="7"/>
                    <a:pt x="10" y="7"/>
                    <a:pt x="10" y="7"/>
                  </a:cubicBezTo>
                  <a:cubicBezTo>
                    <a:pt x="10" y="7"/>
                    <a:pt x="10" y="7"/>
                    <a:pt x="10" y="7"/>
                  </a:cubicBezTo>
                  <a:cubicBezTo>
                    <a:pt x="10" y="7"/>
                    <a:pt x="10" y="7"/>
                    <a:pt x="10" y="7"/>
                  </a:cubicBezTo>
                  <a:cubicBezTo>
                    <a:pt x="11" y="6"/>
                    <a:pt x="11" y="6"/>
                    <a:pt x="11" y="6"/>
                  </a:cubicBezTo>
                  <a:cubicBezTo>
                    <a:pt x="11" y="7"/>
                    <a:pt x="11" y="9"/>
                    <a:pt x="11" y="9"/>
                  </a:cubicBezTo>
                  <a:cubicBezTo>
                    <a:pt x="11" y="10"/>
                    <a:pt x="11" y="9"/>
                    <a:pt x="10" y="9"/>
                  </a:cubicBezTo>
                  <a:cubicBezTo>
                    <a:pt x="10" y="10"/>
                    <a:pt x="10" y="10"/>
                    <a:pt x="10" y="10"/>
                  </a:cubicBezTo>
                  <a:cubicBezTo>
                    <a:pt x="10" y="10"/>
                    <a:pt x="10" y="12"/>
                    <a:pt x="10" y="10"/>
                  </a:cubicBezTo>
                  <a:cubicBezTo>
                    <a:pt x="9" y="11"/>
                    <a:pt x="9" y="11"/>
                    <a:pt x="9" y="11"/>
                  </a:cubicBezTo>
                  <a:cubicBezTo>
                    <a:pt x="9" y="12"/>
                    <a:pt x="9" y="13"/>
                    <a:pt x="9" y="14"/>
                  </a:cubicBezTo>
                  <a:cubicBezTo>
                    <a:pt x="9" y="15"/>
                    <a:pt x="9" y="16"/>
                    <a:pt x="9" y="15"/>
                  </a:cubicBezTo>
                  <a:cubicBezTo>
                    <a:pt x="9" y="15"/>
                    <a:pt x="9" y="16"/>
                    <a:pt x="9" y="17"/>
                  </a:cubicBezTo>
                  <a:cubicBezTo>
                    <a:pt x="9" y="17"/>
                    <a:pt x="9" y="17"/>
                    <a:pt x="9" y="17"/>
                  </a:cubicBezTo>
                  <a:cubicBezTo>
                    <a:pt x="9" y="17"/>
                    <a:pt x="9" y="17"/>
                    <a:pt x="9" y="17"/>
                  </a:cubicBezTo>
                  <a:cubicBezTo>
                    <a:pt x="8" y="19"/>
                    <a:pt x="8" y="22"/>
                    <a:pt x="7" y="24"/>
                  </a:cubicBezTo>
                  <a:cubicBezTo>
                    <a:pt x="7" y="25"/>
                    <a:pt x="7" y="26"/>
                    <a:pt x="7" y="27"/>
                  </a:cubicBezTo>
                  <a:cubicBezTo>
                    <a:pt x="6" y="27"/>
                    <a:pt x="6" y="27"/>
                    <a:pt x="6" y="27"/>
                  </a:cubicBezTo>
                  <a:cubicBezTo>
                    <a:pt x="6" y="28"/>
                    <a:pt x="6" y="29"/>
                    <a:pt x="7" y="30"/>
                  </a:cubicBezTo>
                  <a:cubicBezTo>
                    <a:pt x="7" y="31"/>
                    <a:pt x="8" y="32"/>
                    <a:pt x="9" y="32"/>
                  </a:cubicBezTo>
                  <a:cubicBezTo>
                    <a:pt x="9" y="33"/>
                    <a:pt x="10" y="33"/>
                    <a:pt x="11" y="33"/>
                  </a:cubicBezTo>
                  <a:cubicBezTo>
                    <a:pt x="12" y="33"/>
                    <a:pt x="13" y="32"/>
                    <a:pt x="14" y="32"/>
                  </a:cubicBezTo>
                  <a:cubicBezTo>
                    <a:pt x="15" y="31"/>
                    <a:pt x="16" y="30"/>
                    <a:pt x="16" y="30"/>
                  </a:cubicBezTo>
                  <a:cubicBezTo>
                    <a:pt x="16" y="30"/>
                    <a:pt x="16" y="30"/>
                    <a:pt x="16" y="30"/>
                  </a:cubicBezTo>
                  <a:cubicBezTo>
                    <a:pt x="17" y="29"/>
                    <a:pt x="17" y="29"/>
                    <a:pt x="17" y="29"/>
                  </a:cubicBezTo>
                  <a:cubicBezTo>
                    <a:pt x="14" y="26"/>
                    <a:pt x="14" y="26"/>
                    <a:pt x="14" y="26"/>
                  </a:cubicBezTo>
                  <a:cubicBezTo>
                    <a:pt x="14" y="27"/>
                    <a:pt x="13" y="28"/>
                    <a:pt x="13" y="29"/>
                  </a:cubicBezTo>
                  <a:cubicBezTo>
                    <a:pt x="13" y="29"/>
                    <a:pt x="13" y="29"/>
                    <a:pt x="13" y="29"/>
                  </a:cubicBezTo>
                  <a:cubicBezTo>
                    <a:pt x="12" y="30"/>
                    <a:pt x="11" y="31"/>
                    <a:pt x="10" y="33"/>
                  </a:cubicBezTo>
                  <a:cubicBezTo>
                    <a:pt x="10" y="32"/>
                    <a:pt x="10" y="32"/>
                    <a:pt x="10" y="32"/>
                  </a:cubicBezTo>
                  <a:cubicBezTo>
                    <a:pt x="8" y="33"/>
                    <a:pt x="8" y="36"/>
                    <a:pt x="6" y="38"/>
                  </a:cubicBezTo>
                  <a:cubicBezTo>
                    <a:pt x="6" y="38"/>
                    <a:pt x="6" y="39"/>
                    <a:pt x="5" y="39"/>
                  </a:cubicBezTo>
                  <a:cubicBezTo>
                    <a:pt x="5" y="39"/>
                    <a:pt x="5" y="39"/>
                    <a:pt x="5" y="39"/>
                  </a:cubicBezTo>
                  <a:cubicBezTo>
                    <a:pt x="5" y="39"/>
                    <a:pt x="5" y="39"/>
                    <a:pt x="5" y="39"/>
                  </a:cubicBezTo>
                  <a:cubicBezTo>
                    <a:pt x="5" y="39"/>
                    <a:pt x="5" y="39"/>
                    <a:pt x="5" y="40"/>
                  </a:cubicBezTo>
                  <a:cubicBezTo>
                    <a:pt x="5" y="39"/>
                    <a:pt x="5" y="39"/>
                    <a:pt x="5" y="39"/>
                  </a:cubicBezTo>
                  <a:cubicBezTo>
                    <a:pt x="5" y="39"/>
                    <a:pt x="5" y="40"/>
                    <a:pt x="5" y="40"/>
                  </a:cubicBezTo>
                  <a:cubicBezTo>
                    <a:pt x="3" y="45"/>
                    <a:pt x="3" y="45"/>
                    <a:pt x="3" y="45"/>
                  </a:cubicBezTo>
                  <a:cubicBezTo>
                    <a:pt x="7" y="42"/>
                    <a:pt x="7" y="42"/>
                    <a:pt x="7" y="42"/>
                  </a:cubicBezTo>
                  <a:cubicBezTo>
                    <a:pt x="8" y="42"/>
                    <a:pt x="8" y="42"/>
                    <a:pt x="8" y="42"/>
                  </a:cubicBezTo>
                  <a:cubicBezTo>
                    <a:pt x="9" y="42"/>
                    <a:pt x="9" y="42"/>
                    <a:pt x="9" y="42"/>
                  </a:cubicBezTo>
                  <a:cubicBezTo>
                    <a:pt x="9" y="42"/>
                    <a:pt x="9" y="42"/>
                    <a:pt x="9" y="42"/>
                  </a:cubicBezTo>
                  <a:cubicBezTo>
                    <a:pt x="9" y="41"/>
                    <a:pt x="9" y="41"/>
                    <a:pt x="9" y="41"/>
                  </a:cubicBezTo>
                  <a:cubicBezTo>
                    <a:pt x="9" y="41"/>
                    <a:pt x="9" y="41"/>
                    <a:pt x="9" y="41"/>
                  </a:cubicBezTo>
                  <a:cubicBezTo>
                    <a:pt x="10" y="41"/>
                    <a:pt x="10" y="39"/>
                    <a:pt x="11" y="40"/>
                  </a:cubicBezTo>
                  <a:cubicBezTo>
                    <a:pt x="11" y="39"/>
                    <a:pt x="13" y="38"/>
                    <a:pt x="13" y="37"/>
                  </a:cubicBezTo>
                  <a:cubicBezTo>
                    <a:pt x="13" y="37"/>
                    <a:pt x="13" y="37"/>
                    <a:pt x="13" y="37"/>
                  </a:cubicBezTo>
                  <a:cubicBezTo>
                    <a:pt x="14" y="37"/>
                    <a:pt x="14" y="37"/>
                    <a:pt x="14" y="37"/>
                  </a:cubicBezTo>
                  <a:cubicBezTo>
                    <a:pt x="15" y="37"/>
                    <a:pt x="15" y="37"/>
                    <a:pt x="15" y="37"/>
                  </a:cubicBezTo>
                  <a:cubicBezTo>
                    <a:pt x="15" y="37"/>
                    <a:pt x="15" y="36"/>
                    <a:pt x="15" y="37"/>
                  </a:cubicBezTo>
                  <a:cubicBezTo>
                    <a:pt x="15" y="37"/>
                    <a:pt x="15" y="37"/>
                    <a:pt x="15" y="37"/>
                  </a:cubicBezTo>
                  <a:cubicBezTo>
                    <a:pt x="15" y="37"/>
                    <a:pt x="15" y="37"/>
                    <a:pt x="14" y="37"/>
                  </a:cubicBezTo>
                  <a:cubicBezTo>
                    <a:pt x="14" y="37"/>
                    <a:pt x="14" y="37"/>
                    <a:pt x="14" y="37"/>
                  </a:cubicBezTo>
                  <a:cubicBezTo>
                    <a:pt x="15" y="38"/>
                    <a:pt x="14" y="38"/>
                    <a:pt x="14" y="40"/>
                  </a:cubicBezTo>
                  <a:cubicBezTo>
                    <a:pt x="14" y="39"/>
                    <a:pt x="14" y="39"/>
                    <a:pt x="14" y="39"/>
                  </a:cubicBezTo>
                  <a:cubicBezTo>
                    <a:pt x="14" y="40"/>
                    <a:pt x="14" y="41"/>
                    <a:pt x="13" y="41"/>
                  </a:cubicBezTo>
                  <a:cubicBezTo>
                    <a:pt x="13" y="42"/>
                    <a:pt x="11" y="43"/>
                    <a:pt x="10" y="45"/>
                  </a:cubicBezTo>
                  <a:cubicBezTo>
                    <a:pt x="9" y="46"/>
                    <a:pt x="8" y="48"/>
                    <a:pt x="6" y="49"/>
                  </a:cubicBezTo>
                  <a:cubicBezTo>
                    <a:pt x="7" y="49"/>
                    <a:pt x="5" y="51"/>
                    <a:pt x="5" y="51"/>
                  </a:cubicBezTo>
                  <a:cubicBezTo>
                    <a:pt x="5" y="51"/>
                    <a:pt x="5" y="52"/>
                    <a:pt x="5" y="51"/>
                  </a:cubicBezTo>
                  <a:cubicBezTo>
                    <a:pt x="4" y="53"/>
                    <a:pt x="3" y="54"/>
                    <a:pt x="3" y="55"/>
                  </a:cubicBezTo>
                  <a:cubicBezTo>
                    <a:pt x="4" y="58"/>
                    <a:pt x="4" y="58"/>
                    <a:pt x="4" y="58"/>
                  </a:cubicBezTo>
                  <a:cubicBezTo>
                    <a:pt x="6" y="57"/>
                    <a:pt x="6" y="57"/>
                    <a:pt x="6" y="57"/>
                  </a:cubicBezTo>
                  <a:cubicBezTo>
                    <a:pt x="6" y="57"/>
                    <a:pt x="6" y="57"/>
                    <a:pt x="6" y="56"/>
                  </a:cubicBezTo>
                  <a:cubicBezTo>
                    <a:pt x="7" y="57"/>
                    <a:pt x="6" y="57"/>
                    <a:pt x="6" y="57"/>
                  </a:cubicBezTo>
                  <a:cubicBezTo>
                    <a:pt x="7" y="57"/>
                    <a:pt x="7" y="57"/>
                    <a:pt x="7" y="57"/>
                  </a:cubicBezTo>
                  <a:cubicBezTo>
                    <a:pt x="8" y="57"/>
                    <a:pt x="7" y="57"/>
                    <a:pt x="7" y="57"/>
                  </a:cubicBezTo>
                  <a:cubicBezTo>
                    <a:pt x="9" y="56"/>
                    <a:pt x="8" y="55"/>
                    <a:pt x="8" y="55"/>
                  </a:cubicBezTo>
                  <a:cubicBezTo>
                    <a:pt x="9" y="54"/>
                    <a:pt x="10" y="54"/>
                    <a:pt x="10" y="53"/>
                  </a:cubicBezTo>
                  <a:cubicBezTo>
                    <a:pt x="10" y="53"/>
                    <a:pt x="11" y="53"/>
                    <a:pt x="10" y="54"/>
                  </a:cubicBezTo>
                  <a:cubicBezTo>
                    <a:pt x="11" y="53"/>
                    <a:pt x="13" y="52"/>
                    <a:pt x="13" y="51"/>
                  </a:cubicBezTo>
                  <a:cubicBezTo>
                    <a:pt x="13" y="51"/>
                    <a:pt x="14" y="51"/>
                    <a:pt x="14" y="51"/>
                  </a:cubicBezTo>
                  <a:cubicBezTo>
                    <a:pt x="15" y="51"/>
                    <a:pt x="15" y="51"/>
                    <a:pt x="16" y="51"/>
                  </a:cubicBezTo>
                  <a:cubicBezTo>
                    <a:pt x="16" y="50"/>
                    <a:pt x="15" y="50"/>
                    <a:pt x="15" y="49"/>
                  </a:cubicBezTo>
                  <a:cubicBezTo>
                    <a:pt x="15" y="49"/>
                    <a:pt x="15" y="50"/>
                    <a:pt x="15" y="50"/>
                  </a:cubicBezTo>
                  <a:cubicBezTo>
                    <a:pt x="15" y="49"/>
                    <a:pt x="15" y="49"/>
                    <a:pt x="15" y="49"/>
                  </a:cubicBezTo>
                  <a:cubicBezTo>
                    <a:pt x="16" y="50"/>
                    <a:pt x="15" y="51"/>
                    <a:pt x="15" y="52"/>
                  </a:cubicBezTo>
                  <a:cubicBezTo>
                    <a:pt x="15" y="52"/>
                    <a:pt x="15" y="52"/>
                    <a:pt x="15" y="52"/>
                  </a:cubicBezTo>
                  <a:cubicBezTo>
                    <a:pt x="13" y="53"/>
                    <a:pt x="14" y="53"/>
                    <a:pt x="12" y="54"/>
                  </a:cubicBezTo>
                  <a:cubicBezTo>
                    <a:pt x="13" y="54"/>
                    <a:pt x="13" y="54"/>
                    <a:pt x="13" y="54"/>
                  </a:cubicBezTo>
                  <a:cubicBezTo>
                    <a:pt x="13" y="55"/>
                    <a:pt x="11" y="56"/>
                    <a:pt x="10" y="57"/>
                  </a:cubicBezTo>
                  <a:cubicBezTo>
                    <a:pt x="11" y="57"/>
                    <a:pt x="11" y="57"/>
                    <a:pt x="11" y="57"/>
                  </a:cubicBezTo>
                  <a:cubicBezTo>
                    <a:pt x="10" y="58"/>
                    <a:pt x="8" y="58"/>
                    <a:pt x="7" y="58"/>
                  </a:cubicBezTo>
                  <a:cubicBezTo>
                    <a:pt x="7" y="58"/>
                    <a:pt x="7" y="58"/>
                    <a:pt x="8" y="58"/>
                  </a:cubicBezTo>
                  <a:cubicBezTo>
                    <a:pt x="6" y="59"/>
                    <a:pt x="8" y="58"/>
                    <a:pt x="7" y="59"/>
                  </a:cubicBezTo>
                  <a:cubicBezTo>
                    <a:pt x="6" y="59"/>
                    <a:pt x="6" y="59"/>
                    <a:pt x="6" y="59"/>
                  </a:cubicBezTo>
                  <a:cubicBezTo>
                    <a:pt x="5" y="60"/>
                    <a:pt x="4" y="62"/>
                    <a:pt x="2" y="64"/>
                  </a:cubicBezTo>
                  <a:cubicBezTo>
                    <a:pt x="3" y="63"/>
                    <a:pt x="3" y="63"/>
                    <a:pt x="3" y="64"/>
                  </a:cubicBezTo>
                  <a:cubicBezTo>
                    <a:pt x="2" y="65"/>
                    <a:pt x="1" y="66"/>
                    <a:pt x="1" y="67"/>
                  </a:cubicBezTo>
                  <a:cubicBezTo>
                    <a:pt x="0" y="70"/>
                    <a:pt x="0" y="70"/>
                    <a:pt x="0" y="70"/>
                  </a:cubicBezTo>
                  <a:cubicBezTo>
                    <a:pt x="3" y="69"/>
                    <a:pt x="3" y="69"/>
                    <a:pt x="3" y="69"/>
                  </a:cubicBezTo>
                  <a:cubicBezTo>
                    <a:pt x="4" y="69"/>
                    <a:pt x="4" y="68"/>
                    <a:pt x="4" y="68"/>
                  </a:cubicBezTo>
                  <a:cubicBezTo>
                    <a:pt x="5" y="68"/>
                    <a:pt x="5" y="68"/>
                    <a:pt x="5" y="68"/>
                  </a:cubicBezTo>
                  <a:cubicBezTo>
                    <a:pt x="6" y="67"/>
                    <a:pt x="7" y="66"/>
                    <a:pt x="7" y="65"/>
                  </a:cubicBezTo>
                  <a:cubicBezTo>
                    <a:pt x="9" y="66"/>
                    <a:pt x="12" y="62"/>
                    <a:pt x="12" y="63"/>
                  </a:cubicBezTo>
                  <a:cubicBezTo>
                    <a:pt x="12" y="63"/>
                    <a:pt x="14" y="62"/>
                    <a:pt x="14" y="62"/>
                  </a:cubicBezTo>
                  <a:cubicBezTo>
                    <a:pt x="14" y="62"/>
                    <a:pt x="14" y="62"/>
                    <a:pt x="14" y="62"/>
                  </a:cubicBezTo>
                  <a:cubicBezTo>
                    <a:pt x="15" y="62"/>
                    <a:pt x="16" y="62"/>
                    <a:pt x="16" y="62"/>
                  </a:cubicBezTo>
                  <a:cubicBezTo>
                    <a:pt x="16" y="62"/>
                    <a:pt x="15" y="61"/>
                    <a:pt x="15" y="60"/>
                  </a:cubicBezTo>
                  <a:cubicBezTo>
                    <a:pt x="15" y="61"/>
                    <a:pt x="15" y="61"/>
                    <a:pt x="15" y="61"/>
                  </a:cubicBezTo>
                  <a:cubicBezTo>
                    <a:pt x="15" y="61"/>
                    <a:pt x="15" y="61"/>
                    <a:pt x="15" y="61"/>
                  </a:cubicBezTo>
                  <a:cubicBezTo>
                    <a:pt x="14" y="63"/>
                    <a:pt x="13" y="63"/>
                    <a:pt x="12" y="65"/>
                  </a:cubicBezTo>
                  <a:cubicBezTo>
                    <a:pt x="12" y="65"/>
                    <a:pt x="12" y="65"/>
                    <a:pt x="12" y="65"/>
                  </a:cubicBezTo>
                  <a:cubicBezTo>
                    <a:pt x="12" y="65"/>
                    <a:pt x="9" y="67"/>
                    <a:pt x="7" y="69"/>
                  </a:cubicBezTo>
                  <a:cubicBezTo>
                    <a:pt x="7" y="69"/>
                    <a:pt x="7" y="69"/>
                    <a:pt x="7" y="68"/>
                  </a:cubicBezTo>
                  <a:cubicBezTo>
                    <a:pt x="6" y="70"/>
                    <a:pt x="5" y="71"/>
                    <a:pt x="4" y="72"/>
                  </a:cubicBezTo>
                  <a:cubicBezTo>
                    <a:pt x="2" y="73"/>
                    <a:pt x="2" y="74"/>
                    <a:pt x="2" y="75"/>
                  </a:cubicBezTo>
                  <a:cubicBezTo>
                    <a:pt x="2" y="76"/>
                    <a:pt x="2" y="77"/>
                    <a:pt x="2" y="77"/>
                  </a:cubicBezTo>
                  <a:cubicBezTo>
                    <a:pt x="3" y="78"/>
                    <a:pt x="3" y="78"/>
                    <a:pt x="3" y="78"/>
                  </a:cubicBezTo>
                  <a:cubicBezTo>
                    <a:pt x="3" y="78"/>
                    <a:pt x="3" y="78"/>
                    <a:pt x="3" y="78"/>
                  </a:cubicBezTo>
                  <a:cubicBezTo>
                    <a:pt x="3" y="78"/>
                    <a:pt x="3" y="78"/>
                    <a:pt x="3" y="78"/>
                  </a:cubicBezTo>
                  <a:cubicBezTo>
                    <a:pt x="1" y="79"/>
                    <a:pt x="1" y="79"/>
                    <a:pt x="1" y="79"/>
                  </a:cubicBezTo>
                  <a:cubicBezTo>
                    <a:pt x="2" y="77"/>
                    <a:pt x="2" y="77"/>
                    <a:pt x="2" y="77"/>
                  </a:cubicBezTo>
                  <a:cubicBezTo>
                    <a:pt x="3" y="75"/>
                    <a:pt x="2" y="78"/>
                    <a:pt x="3" y="77"/>
                  </a:cubicBezTo>
                  <a:cubicBezTo>
                    <a:pt x="3" y="77"/>
                    <a:pt x="3" y="77"/>
                    <a:pt x="3" y="77"/>
                  </a:cubicBezTo>
                  <a:cubicBezTo>
                    <a:pt x="2" y="78"/>
                    <a:pt x="2" y="78"/>
                    <a:pt x="2" y="78"/>
                  </a:cubicBezTo>
                  <a:cubicBezTo>
                    <a:pt x="3" y="77"/>
                    <a:pt x="3" y="77"/>
                    <a:pt x="3" y="77"/>
                  </a:cubicBezTo>
                  <a:cubicBezTo>
                    <a:pt x="3" y="77"/>
                    <a:pt x="4" y="77"/>
                    <a:pt x="4" y="78"/>
                  </a:cubicBezTo>
                  <a:cubicBezTo>
                    <a:pt x="3" y="78"/>
                    <a:pt x="3" y="78"/>
                    <a:pt x="3" y="78"/>
                  </a:cubicBezTo>
                  <a:cubicBezTo>
                    <a:pt x="3" y="79"/>
                    <a:pt x="6" y="76"/>
                    <a:pt x="6" y="76"/>
                  </a:cubicBezTo>
                  <a:cubicBezTo>
                    <a:pt x="9" y="74"/>
                    <a:pt x="12" y="71"/>
                    <a:pt x="15" y="70"/>
                  </a:cubicBezTo>
                  <a:cubicBezTo>
                    <a:pt x="15" y="70"/>
                    <a:pt x="14" y="69"/>
                    <a:pt x="13" y="68"/>
                  </a:cubicBezTo>
                  <a:cubicBezTo>
                    <a:pt x="13" y="69"/>
                    <a:pt x="12" y="69"/>
                    <a:pt x="12" y="70"/>
                  </a:cubicBezTo>
                  <a:cubicBezTo>
                    <a:pt x="13" y="70"/>
                    <a:pt x="13" y="70"/>
                    <a:pt x="13" y="70"/>
                  </a:cubicBezTo>
                  <a:cubicBezTo>
                    <a:pt x="12" y="71"/>
                    <a:pt x="12" y="71"/>
                    <a:pt x="12" y="71"/>
                  </a:cubicBezTo>
                  <a:cubicBezTo>
                    <a:pt x="11" y="71"/>
                    <a:pt x="11" y="71"/>
                    <a:pt x="12" y="70"/>
                  </a:cubicBezTo>
                  <a:cubicBezTo>
                    <a:pt x="11" y="71"/>
                    <a:pt x="11" y="72"/>
                    <a:pt x="11" y="72"/>
                  </a:cubicBezTo>
                  <a:cubicBezTo>
                    <a:pt x="9" y="73"/>
                    <a:pt x="11" y="71"/>
                    <a:pt x="10" y="71"/>
                  </a:cubicBezTo>
                  <a:cubicBezTo>
                    <a:pt x="10" y="72"/>
                    <a:pt x="10" y="72"/>
                    <a:pt x="10" y="72"/>
                  </a:cubicBezTo>
                  <a:cubicBezTo>
                    <a:pt x="10" y="72"/>
                    <a:pt x="10" y="72"/>
                    <a:pt x="10" y="72"/>
                  </a:cubicBezTo>
                  <a:cubicBezTo>
                    <a:pt x="10" y="73"/>
                    <a:pt x="10" y="73"/>
                    <a:pt x="9" y="74"/>
                  </a:cubicBezTo>
                  <a:cubicBezTo>
                    <a:pt x="8" y="74"/>
                    <a:pt x="8" y="74"/>
                    <a:pt x="8" y="74"/>
                  </a:cubicBezTo>
                  <a:cubicBezTo>
                    <a:pt x="8" y="74"/>
                    <a:pt x="8" y="74"/>
                    <a:pt x="8" y="74"/>
                  </a:cubicBezTo>
                  <a:cubicBezTo>
                    <a:pt x="6" y="76"/>
                    <a:pt x="6" y="76"/>
                    <a:pt x="6" y="76"/>
                  </a:cubicBezTo>
                  <a:cubicBezTo>
                    <a:pt x="7" y="76"/>
                    <a:pt x="7" y="76"/>
                    <a:pt x="7" y="76"/>
                  </a:cubicBezTo>
                  <a:cubicBezTo>
                    <a:pt x="7" y="76"/>
                    <a:pt x="6" y="77"/>
                    <a:pt x="7" y="77"/>
                  </a:cubicBezTo>
                  <a:cubicBezTo>
                    <a:pt x="6" y="77"/>
                    <a:pt x="4" y="79"/>
                    <a:pt x="3" y="81"/>
                  </a:cubicBezTo>
                  <a:cubicBezTo>
                    <a:pt x="2" y="83"/>
                    <a:pt x="2" y="85"/>
                    <a:pt x="2" y="86"/>
                  </a:cubicBezTo>
                  <a:cubicBezTo>
                    <a:pt x="2" y="86"/>
                    <a:pt x="2" y="86"/>
                    <a:pt x="2" y="86"/>
                  </a:cubicBezTo>
                  <a:cubicBezTo>
                    <a:pt x="2" y="86"/>
                    <a:pt x="2" y="86"/>
                    <a:pt x="3" y="86"/>
                  </a:cubicBezTo>
                  <a:cubicBezTo>
                    <a:pt x="4" y="85"/>
                    <a:pt x="5" y="85"/>
                    <a:pt x="6" y="85"/>
                  </a:cubicBezTo>
                  <a:cubicBezTo>
                    <a:pt x="6" y="85"/>
                    <a:pt x="6" y="84"/>
                    <a:pt x="7" y="84"/>
                  </a:cubicBezTo>
                  <a:cubicBezTo>
                    <a:pt x="6" y="85"/>
                    <a:pt x="11" y="84"/>
                    <a:pt x="11" y="84"/>
                  </a:cubicBezTo>
                  <a:cubicBezTo>
                    <a:pt x="11" y="84"/>
                    <a:pt x="13" y="84"/>
                    <a:pt x="14" y="83"/>
                  </a:cubicBezTo>
                  <a:cubicBezTo>
                    <a:pt x="13" y="83"/>
                    <a:pt x="12" y="82"/>
                    <a:pt x="12" y="82"/>
                  </a:cubicBezTo>
                  <a:cubicBezTo>
                    <a:pt x="12" y="82"/>
                    <a:pt x="12" y="82"/>
                    <a:pt x="12" y="82"/>
                  </a:cubicBezTo>
                  <a:cubicBezTo>
                    <a:pt x="12" y="83"/>
                    <a:pt x="12" y="82"/>
                    <a:pt x="11" y="82"/>
                  </a:cubicBezTo>
                  <a:cubicBezTo>
                    <a:pt x="11" y="83"/>
                    <a:pt x="10" y="84"/>
                    <a:pt x="9" y="85"/>
                  </a:cubicBezTo>
                  <a:cubicBezTo>
                    <a:pt x="8" y="86"/>
                    <a:pt x="7" y="87"/>
                    <a:pt x="6" y="88"/>
                  </a:cubicBezTo>
                  <a:cubicBezTo>
                    <a:pt x="6" y="88"/>
                    <a:pt x="6" y="88"/>
                    <a:pt x="6" y="89"/>
                  </a:cubicBezTo>
                  <a:cubicBezTo>
                    <a:pt x="6" y="89"/>
                    <a:pt x="4" y="89"/>
                    <a:pt x="4" y="89"/>
                  </a:cubicBezTo>
                  <a:cubicBezTo>
                    <a:pt x="4" y="90"/>
                    <a:pt x="4" y="90"/>
                    <a:pt x="3" y="91"/>
                  </a:cubicBezTo>
                  <a:cubicBezTo>
                    <a:pt x="3" y="91"/>
                    <a:pt x="4" y="91"/>
                    <a:pt x="3" y="91"/>
                  </a:cubicBezTo>
                  <a:cubicBezTo>
                    <a:pt x="3" y="92"/>
                    <a:pt x="3" y="93"/>
                    <a:pt x="2" y="93"/>
                  </a:cubicBezTo>
                  <a:cubicBezTo>
                    <a:pt x="1" y="96"/>
                    <a:pt x="1" y="96"/>
                    <a:pt x="1" y="96"/>
                  </a:cubicBezTo>
                  <a:cubicBezTo>
                    <a:pt x="4" y="95"/>
                    <a:pt x="4" y="95"/>
                    <a:pt x="4" y="95"/>
                  </a:cubicBezTo>
                  <a:cubicBezTo>
                    <a:pt x="4" y="95"/>
                    <a:pt x="5" y="95"/>
                    <a:pt x="5" y="95"/>
                  </a:cubicBezTo>
                  <a:cubicBezTo>
                    <a:pt x="7" y="95"/>
                    <a:pt x="7" y="95"/>
                    <a:pt x="7" y="95"/>
                  </a:cubicBezTo>
                  <a:cubicBezTo>
                    <a:pt x="7" y="94"/>
                    <a:pt x="8" y="94"/>
                    <a:pt x="9" y="94"/>
                  </a:cubicBezTo>
                  <a:cubicBezTo>
                    <a:pt x="10" y="94"/>
                    <a:pt x="10" y="94"/>
                    <a:pt x="10" y="94"/>
                  </a:cubicBezTo>
                  <a:cubicBezTo>
                    <a:pt x="9" y="94"/>
                    <a:pt x="9" y="94"/>
                    <a:pt x="9" y="94"/>
                  </a:cubicBezTo>
                  <a:cubicBezTo>
                    <a:pt x="9" y="94"/>
                    <a:pt x="9" y="95"/>
                    <a:pt x="9" y="95"/>
                  </a:cubicBezTo>
                  <a:cubicBezTo>
                    <a:pt x="9" y="95"/>
                    <a:pt x="8" y="95"/>
                    <a:pt x="8" y="96"/>
                  </a:cubicBezTo>
                  <a:cubicBezTo>
                    <a:pt x="7" y="96"/>
                    <a:pt x="7" y="97"/>
                    <a:pt x="6" y="97"/>
                  </a:cubicBezTo>
                  <a:cubicBezTo>
                    <a:pt x="7" y="97"/>
                    <a:pt x="7" y="97"/>
                    <a:pt x="6" y="97"/>
                  </a:cubicBezTo>
                  <a:cubicBezTo>
                    <a:pt x="7" y="97"/>
                    <a:pt x="7" y="97"/>
                    <a:pt x="7" y="97"/>
                  </a:cubicBezTo>
                  <a:cubicBezTo>
                    <a:pt x="7" y="97"/>
                    <a:pt x="7" y="98"/>
                    <a:pt x="6" y="98"/>
                  </a:cubicBezTo>
                  <a:cubicBezTo>
                    <a:pt x="6" y="98"/>
                    <a:pt x="5" y="99"/>
                    <a:pt x="5" y="99"/>
                  </a:cubicBezTo>
                  <a:cubicBezTo>
                    <a:pt x="5" y="99"/>
                    <a:pt x="4" y="102"/>
                    <a:pt x="4" y="102"/>
                  </a:cubicBezTo>
                  <a:cubicBezTo>
                    <a:pt x="4" y="102"/>
                    <a:pt x="4" y="101"/>
                    <a:pt x="4" y="101"/>
                  </a:cubicBezTo>
                  <a:cubicBezTo>
                    <a:pt x="4" y="102"/>
                    <a:pt x="5" y="102"/>
                    <a:pt x="5" y="101"/>
                  </a:cubicBezTo>
                  <a:cubicBezTo>
                    <a:pt x="6" y="101"/>
                    <a:pt x="6" y="101"/>
                    <a:pt x="7" y="101"/>
                  </a:cubicBezTo>
                  <a:cubicBezTo>
                    <a:pt x="7" y="100"/>
                    <a:pt x="7" y="100"/>
                    <a:pt x="8" y="99"/>
                  </a:cubicBezTo>
                  <a:cubicBezTo>
                    <a:pt x="9" y="98"/>
                    <a:pt x="11" y="97"/>
                    <a:pt x="11" y="96"/>
                  </a:cubicBezTo>
                  <a:cubicBezTo>
                    <a:pt x="12" y="96"/>
                    <a:pt x="11" y="96"/>
                    <a:pt x="11" y="96"/>
                  </a:cubicBezTo>
                  <a:cubicBezTo>
                    <a:pt x="11" y="96"/>
                    <a:pt x="12" y="95"/>
                    <a:pt x="13" y="94"/>
                  </a:cubicBezTo>
                  <a:cubicBezTo>
                    <a:pt x="13" y="94"/>
                    <a:pt x="13" y="94"/>
                    <a:pt x="13" y="94"/>
                  </a:cubicBezTo>
                  <a:cubicBezTo>
                    <a:pt x="14" y="93"/>
                    <a:pt x="14" y="93"/>
                    <a:pt x="15" y="92"/>
                  </a:cubicBezTo>
                  <a:cubicBezTo>
                    <a:pt x="15" y="91"/>
                    <a:pt x="15" y="91"/>
                    <a:pt x="15" y="91"/>
                  </a:cubicBezTo>
                  <a:cubicBezTo>
                    <a:pt x="16" y="91"/>
                    <a:pt x="16" y="91"/>
                    <a:pt x="16" y="91"/>
                  </a:cubicBezTo>
                  <a:cubicBezTo>
                    <a:pt x="16" y="90"/>
                    <a:pt x="16" y="90"/>
                    <a:pt x="16" y="90"/>
                  </a:cubicBezTo>
                  <a:cubicBezTo>
                    <a:pt x="14" y="90"/>
                    <a:pt x="13" y="90"/>
                    <a:pt x="10" y="91"/>
                  </a:cubicBezTo>
                  <a:cubicBezTo>
                    <a:pt x="10" y="91"/>
                    <a:pt x="10" y="91"/>
                    <a:pt x="10" y="91"/>
                  </a:cubicBezTo>
                  <a:cubicBezTo>
                    <a:pt x="9" y="91"/>
                    <a:pt x="9" y="91"/>
                    <a:pt x="9" y="91"/>
                  </a:cubicBezTo>
                  <a:cubicBezTo>
                    <a:pt x="7" y="92"/>
                    <a:pt x="12" y="91"/>
                    <a:pt x="10" y="92"/>
                  </a:cubicBezTo>
                  <a:cubicBezTo>
                    <a:pt x="10" y="91"/>
                    <a:pt x="5" y="92"/>
                    <a:pt x="3" y="93"/>
                  </a:cubicBezTo>
                  <a:cubicBezTo>
                    <a:pt x="4" y="93"/>
                    <a:pt x="4" y="94"/>
                    <a:pt x="5" y="94"/>
                  </a:cubicBezTo>
                  <a:cubicBezTo>
                    <a:pt x="5" y="94"/>
                    <a:pt x="5" y="94"/>
                    <a:pt x="5" y="94"/>
                  </a:cubicBezTo>
                  <a:cubicBezTo>
                    <a:pt x="6" y="93"/>
                    <a:pt x="5" y="94"/>
                    <a:pt x="5" y="93"/>
                  </a:cubicBezTo>
                  <a:cubicBezTo>
                    <a:pt x="6" y="93"/>
                    <a:pt x="6" y="93"/>
                    <a:pt x="6" y="93"/>
                  </a:cubicBezTo>
                  <a:cubicBezTo>
                    <a:pt x="6" y="92"/>
                    <a:pt x="6" y="92"/>
                    <a:pt x="6" y="92"/>
                  </a:cubicBezTo>
                  <a:cubicBezTo>
                    <a:pt x="6" y="92"/>
                    <a:pt x="7" y="92"/>
                    <a:pt x="7" y="92"/>
                  </a:cubicBezTo>
                  <a:cubicBezTo>
                    <a:pt x="7" y="92"/>
                    <a:pt x="6" y="92"/>
                    <a:pt x="6" y="93"/>
                  </a:cubicBezTo>
                  <a:cubicBezTo>
                    <a:pt x="7" y="92"/>
                    <a:pt x="8" y="91"/>
                    <a:pt x="8" y="91"/>
                  </a:cubicBezTo>
                  <a:cubicBezTo>
                    <a:pt x="7" y="91"/>
                    <a:pt x="7" y="91"/>
                    <a:pt x="7" y="91"/>
                  </a:cubicBezTo>
                  <a:cubicBezTo>
                    <a:pt x="8" y="90"/>
                    <a:pt x="10" y="89"/>
                    <a:pt x="11" y="88"/>
                  </a:cubicBezTo>
                  <a:cubicBezTo>
                    <a:pt x="13" y="86"/>
                    <a:pt x="14" y="84"/>
                    <a:pt x="14" y="83"/>
                  </a:cubicBezTo>
                  <a:cubicBezTo>
                    <a:pt x="14" y="83"/>
                    <a:pt x="14" y="83"/>
                    <a:pt x="14" y="83"/>
                  </a:cubicBezTo>
                  <a:cubicBezTo>
                    <a:pt x="14" y="83"/>
                    <a:pt x="14" y="83"/>
                    <a:pt x="14" y="82"/>
                  </a:cubicBezTo>
                  <a:cubicBezTo>
                    <a:pt x="15" y="80"/>
                    <a:pt x="15" y="80"/>
                    <a:pt x="15" y="80"/>
                  </a:cubicBezTo>
                  <a:cubicBezTo>
                    <a:pt x="13" y="81"/>
                    <a:pt x="13" y="81"/>
                    <a:pt x="13" y="81"/>
                  </a:cubicBezTo>
                  <a:cubicBezTo>
                    <a:pt x="12" y="81"/>
                    <a:pt x="11" y="81"/>
                    <a:pt x="11" y="82"/>
                  </a:cubicBezTo>
                  <a:cubicBezTo>
                    <a:pt x="11" y="82"/>
                    <a:pt x="10" y="82"/>
                    <a:pt x="10" y="82"/>
                  </a:cubicBezTo>
                  <a:cubicBezTo>
                    <a:pt x="10" y="82"/>
                    <a:pt x="9" y="82"/>
                    <a:pt x="9" y="82"/>
                  </a:cubicBezTo>
                  <a:cubicBezTo>
                    <a:pt x="9" y="82"/>
                    <a:pt x="9" y="82"/>
                    <a:pt x="9" y="82"/>
                  </a:cubicBezTo>
                  <a:cubicBezTo>
                    <a:pt x="9" y="82"/>
                    <a:pt x="8" y="82"/>
                    <a:pt x="8" y="82"/>
                  </a:cubicBezTo>
                  <a:cubicBezTo>
                    <a:pt x="8" y="82"/>
                    <a:pt x="7" y="82"/>
                    <a:pt x="8" y="82"/>
                  </a:cubicBezTo>
                  <a:cubicBezTo>
                    <a:pt x="7" y="82"/>
                    <a:pt x="7" y="82"/>
                    <a:pt x="6" y="82"/>
                  </a:cubicBezTo>
                  <a:cubicBezTo>
                    <a:pt x="6" y="83"/>
                    <a:pt x="6" y="83"/>
                    <a:pt x="5" y="83"/>
                  </a:cubicBezTo>
                  <a:cubicBezTo>
                    <a:pt x="5" y="83"/>
                    <a:pt x="5" y="83"/>
                    <a:pt x="5" y="83"/>
                  </a:cubicBezTo>
                  <a:cubicBezTo>
                    <a:pt x="5" y="83"/>
                    <a:pt x="5" y="83"/>
                    <a:pt x="5" y="82"/>
                  </a:cubicBezTo>
                  <a:cubicBezTo>
                    <a:pt x="5" y="83"/>
                    <a:pt x="6" y="81"/>
                    <a:pt x="6" y="82"/>
                  </a:cubicBezTo>
                  <a:cubicBezTo>
                    <a:pt x="7" y="81"/>
                    <a:pt x="7" y="80"/>
                    <a:pt x="7" y="80"/>
                  </a:cubicBezTo>
                  <a:cubicBezTo>
                    <a:pt x="7" y="80"/>
                    <a:pt x="7" y="79"/>
                    <a:pt x="8" y="79"/>
                  </a:cubicBezTo>
                  <a:cubicBezTo>
                    <a:pt x="8" y="78"/>
                    <a:pt x="7" y="80"/>
                    <a:pt x="7" y="80"/>
                  </a:cubicBezTo>
                  <a:cubicBezTo>
                    <a:pt x="6" y="80"/>
                    <a:pt x="7" y="79"/>
                    <a:pt x="7" y="78"/>
                  </a:cubicBezTo>
                  <a:cubicBezTo>
                    <a:pt x="8" y="78"/>
                    <a:pt x="9" y="78"/>
                    <a:pt x="10" y="76"/>
                  </a:cubicBezTo>
                  <a:cubicBezTo>
                    <a:pt x="10" y="76"/>
                    <a:pt x="10" y="77"/>
                    <a:pt x="10" y="77"/>
                  </a:cubicBezTo>
                  <a:cubicBezTo>
                    <a:pt x="11" y="76"/>
                    <a:pt x="11" y="75"/>
                    <a:pt x="12" y="75"/>
                  </a:cubicBezTo>
                  <a:cubicBezTo>
                    <a:pt x="12" y="74"/>
                    <a:pt x="13" y="74"/>
                    <a:pt x="13" y="73"/>
                  </a:cubicBezTo>
                  <a:cubicBezTo>
                    <a:pt x="11" y="75"/>
                    <a:pt x="11" y="75"/>
                    <a:pt x="11" y="75"/>
                  </a:cubicBezTo>
                  <a:cubicBezTo>
                    <a:pt x="12" y="74"/>
                    <a:pt x="12" y="73"/>
                    <a:pt x="14" y="71"/>
                  </a:cubicBezTo>
                  <a:cubicBezTo>
                    <a:pt x="14" y="71"/>
                    <a:pt x="14" y="72"/>
                    <a:pt x="13" y="72"/>
                  </a:cubicBezTo>
                  <a:cubicBezTo>
                    <a:pt x="14" y="72"/>
                    <a:pt x="14" y="71"/>
                    <a:pt x="14" y="71"/>
                  </a:cubicBezTo>
                  <a:cubicBezTo>
                    <a:pt x="15" y="72"/>
                    <a:pt x="13" y="73"/>
                    <a:pt x="12" y="74"/>
                  </a:cubicBezTo>
                  <a:cubicBezTo>
                    <a:pt x="13" y="74"/>
                    <a:pt x="14" y="72"/>
                    <a:pt x="14" y="73"/>
                  </a:cubicBezTo>
                  <a:cubicBezTo>
                    <a:pt x="14" y="72"/>
                    <a:pt x="15" y="72"/>
                    <a:pt x="16" y="70"/>
                  </a:cubicBezTo>
                  <a:cubicBezTo>
                    <a:pt x="16" y="70"/>
                    <a:pt x="16" y="70"/>
                    <a:pt x="16" y="70"/>
                  </a:cubicBezTo>
                  <a:cubicBezTo>
                    <a:pt x="16" y="70"/>
                    <a:pt x="16" y="70"/>
                    <a:pt x="16" y="70"/>
                  </a:cubicBezTo>
                  <a:cubicBezTo>
                    <a:pt x="18" y="65"/>
                    <a:pt x="18" y="65"/>
                    <a:pt x="18" y="65"/>
                  </a:cubicBezTo>
                  <a:cubicBezTo>
                    <a:pt x="14" y="67"/>
                    <a:pt x="14" y="67"/>
                    <a:pt x="14" y="67"/>
                  </a:cubicBezTo>
                  <a:cubicBezTo>
                    <a:pt x="14" y="67"/>
                    <a:pt x="14" y="68"/>
                    <a:pt x="13" y="68"/>
                  </a:cubicBezTo>
                  <a:cubicBezTo>
                    <a:pt x="14" y="67"/>
                    <a:pt x="14" y="67"/>
                    <a:pt x="14" y="67"/>
                  </a:cubicBezTo>
                  <a:cubicBezTo>
                    <a:pt x="13" y="68"/>
                    <a:pt x="11" y="68"/>
                    <a:pt x="10" y="69"/>
                  </a:cubicBezTo>
                  <a:cubicBezTo>
                    <a:pt x="13" y="67"/>
                    <a:pt x="11" y="69"/>
                    <a:pt x="12" y="68"/>
                  </a:cubicBezTo>
                  <a:cubicBezTo>
                    <a:pt x="10" y="71"/>
                    <a:pt x="10" y="69"/>
                    <a:pt x="7" y="71"/>
                  </a:cubicBezTo>
                  <a:cubicBezTo>
                    <a:pt x="7" y="71"/>
                    <a:pt x="9" y="70"/>
                    <a:pt x="8" y="71"/>
                  </a:cubicBezTo>
                  <a:cubicBezTo>
                    <a:pt x="8" y="71"/>
                    <a:pt x="7" y="71"/>
                    <a:pt x="6" y="72"/>
                  </a:cubicBezTo>
                  <a:cubicBezTo>
                    <a:pt x="5" y="73"/>
                    <a:pt x="7" y="72"/>
                    <a:pt x="6" y="72"/>
                  </a:cubicBezTo>
                  <a:cubicBezTo>
                    <a:pt x="6" y="73"/>
                    <a:pt x="6" y="73"/>
                    <a:pt x="5" y="74"/>
                  </a:cubicBezTo>
                  <a:cubicBezTo>
                    <a:pt x="5" y="74"/>
                    <a:pt x="5" y="74"/>
                    <a:pt x="5" y="74"/>
                  </a:cubicBezTo>
                  <a:cubicBezTo>
                    <a:pt x="3" y="75"/>
                    <a:pt x="5" y="75"/>
                    <a:pt x="3" y="76"/>
                  </a:cubicBezTo>
                  <a:cubicBezTo>
                    <a:pt x="3" y="75"/>
                    <a:pt x="3" y="75"/>
                    <a:pt x="3" y="75"/>
                  </a:cubicBezTo>
                  <a:cubicBezTo>
                    <a:pt x="2" y="76"/>
                    <a:pt x="2" y="76"/>
                    <a:pt x="2" y="76"/>
                  </a:cubicBezTo>
                  <a:cubicBezTo>
                    <a:pt x="2" y="75"/>
                    <a:pt x="2" y="75"/>
                    <a:pt x="2" y="75"/>
                  </a:cubicBezTo>
                  <a:cubicBezTo>
                    <a:pt x="2" y="75"/>
                    <a:pt x="2" y="76"/>
                    <a:pt x="2" y="76"/>
                  </a:cubicBezTo>
                  <a:cubicBezTo>
                    <a:pt x="3" y="76"/>
                    <a:pt x="4" y="77"/>
                    <a:pt x="4" y="78"/>
                  </a:cubicBezTo>
                  <a:cubicBezTo>
                    <a:pt x="5" y="77"/>
                    <a:pt x="5" y="77"/>
                    <a:pt x="5" y="76"/>
                  </a:cubicBezTo>
                  <a:cubicBezTo>
                    <a:pt x="5" y="76"/>
                    <a:pt x="4" y="76"/>
                    <a:pt x="5" y="75"/>
                  </a:cubicBezTo>
                  <a:cubicBezTo>
                    <a:pt x="6" y="74"/>
                    <a:pt x="5" y="75"/>
                    <a:pt x="6" y="74"/>
                  </a:cubicBezTo>
                  <a:cubicBezTo>
                    <a:pt x="6" y="75"/>
                    <a:pt x="6" y="75"/>
                    <a:pt x="5" y="75"/>
                  </a:cubicBezTo>
                  <a:cubicBezTo>
                    <a:pt x="5" y="76"/>
                    <a:pt x="5" y="76"/>
                    <a:pt x="5" y="76"/>
                  </a:cubicBezTo>
                  <a:cubicBezTo>
                    <a:pt x="6" y="75"/>
                    <a:pt x="6" y="75"/>
                    <a:pt x="7" y="74"/>
                  </a:cubicBezTo>
                  <a:cubicBezTo>
                    <a:pt x="7" y="74"/>
                    <a:pt x="6" y="74"/>
                    <a:pt x="6" y="74"/>
                  </a:cubicBezTo>
                  <a:cubicBezTo>
                    <a:pt x="6" y="74"/>
                    <a:pt x="7" y="74"/>
                    <a:pt x="7" y="74"/>
                  </a:cubicBezTo>
                  <a:cubicBezTo>
                    <a:pt x="7" y="73"/>
                    <a:pt x="7" y="73"/>
                    <a:pt x="7" y="73"/>
                  </a:cubicBezTo>
                  <a:cubicBezTo>
                    <a:pt x="8" y="72"/>
                    <a:pt x="8" y="73"/>
                    <a:pt x="8" y="73"/>
                  </a:cubicBezTo>
                  <a:cubicBezTo>
                    <a:pt x="8" y="73"/>
                    <a:pt x="8" y="72"/>
                    <a:pt x="8" y="72"/>
                  </a:cubicBezTo>
                  <a:cubicBezTo>
                    <a:pt x="8" y="72"/>
                    <a:pt x="9" y="72"/>
                    <a:pt x="8" y="73"/>
                  </a:cubicBezTo>
                  <a:cubicBezTo>
                    <a:pt x="8" y="73"/>
                    <a:pt x="8" y="73"/>
                    <a:pt x="9" y="72"/>
                  </a:cubicBezTo>
                  <a:cubicBezTo>
                    <a:pt x="9" y="72"/>
                    <a:pt x="9" y="71"/>
                    <a:pt x="9" y="71"/>
                  </a:cubicBezTo>
                  <a:cubicBezTo>
                    <a:pt x="10" y="71"/>
                    <a:pt x="11" y="71"/>
                    <a:pt x="10" y="71"/>
                  </a:cubicBezTo>
                  <a:cubicBezTo>
                    <a:pt x="11" y="71"/>
                    <a:pt x="12" y="69"/>
                    <a:pt x="14" y="68"/>
                  </a:cubicBezTo>
                  <a:cubicBezTo>
                    <a:pt x="14" y="68"/>
                    <a:pt x="14" y="68"/>
                    <a:pt x="14" y="67"/>
                  </a:cubicBezTo>
                  <a:cubicBezTo>
                    <a:pt x="15" y="66"/>
                    <a:pt x="17" y="65"/>
                    <a:pt x="18" y="63"/>
                  </a:cubicBezTo>
                  <a:cubicBezTo>
                    <a:pt x="18" y="63"/>
                    <a:pt x="19" y="62"/>
                    <a:pt x="19" y="62"/>
                  </a:cubicBezTo>
                  <a:cubicBezTo>
                    <a:pt x="19" y="62"/>
                    <a:pt x="19" y="62"/>
                    <a:pt x="19" y="62"/>
                  </a:cubicBezTo>
                  <a:cubicBezTo>
                    <a:pt x="20" y="59"/>
                    <a:pt x="20" y="59"/>
                    <a:pt x="20" y="59"/>
                  </a:cubicBezTo>
                  <a:cubicBezTo>
                    <a:pt x="17" y="59"/>
                    <a:pt x="17" y="59"/>
                    <a:pt x="17" y="59"/>
                  </a:cubicBezTo>
                  <a:cubicBezTo>
                    <a:pt x="17" y="58"/>
                    <a:pt x="17" y="59"/>
                    <a:pt x="17" y="59"/>
                  </a:cubicBezTo>
                  <a:cubicBezTo>
                    <a:pt x="20" y="61"/>
                    <a:pt x="20" y="61"/>
                    <a:pt x="20" y="61"/>
                  </a:cubicBezTo>
                  <a:cubicBezTo>
                    <a:pt x="19" y="62"/>
                    <a:pt x="19" y="62"/>
                    <a:pt x="19" y="62"/>
                  </a:cubicBezTo>
                  <a:cubicBezTo>
                    <a:pt x="18" y="62"/>
                    <a:pt x="18" y="62"/>
                    <a:pt x="18" y="62"/>
                  </a:cubicBezTo>
                  <a:cubicBezTo>
                    <a:pt x="19" y="59"/>
                    <a:pt x="19" y="59"/>
                    <a:pt x="19" y="59"/>
                  </a:cubicBezTo>
                  <a:cubicBezTo>
                    <a:pt x="17" y="59"/>
                    <a:pt x="17" y="59"/>
                    <a:pt x="17" y="59"/>
                  </a:cubicBezTo>
                  <a:cubicBezTo>
                    <a:pt x="17" y="59"/>
                    <a:pt x="16" y="59"/>
                    <a:pt x="16" y="59"/>
                  </a:cubicBezTo>
                  <a:cubicBezTo>
                    <a:pt x="14" y="59"/>
                    <a:pt x="15" y="59"/>
                    <a:pt x="14" y="58"/>
                  </a:cubicBezTo>
                  <a:cubicBezTo>
                    <a:pt x="13" y="59"/>
                    <a:pt x="12" y="60"/>
                    <a:pt x="10" y="60"/>
                  </a:cubicBezTo>
                  <a:cubicBezTo>
                    <a:pt x="10" y="60"/>
                    <a:pt x="11" y="60"/>
                    <a:pt x="11" y="60"/>
                  </a:cubicBezTo>
                  <a:close/>
                  <a:moveTo>
                    <a:pt x="7" y="63"/>
                  </a:moveTo>
                  <a:cubicBezTo>
                    <a:pt x="7" y="63"/>
                    <a:pt x="7" y="64"/>
                    <a:pt x="7" y="64"/>
                  </a:cubicBezTo>
                  <a:cubicBezTo>
                    <a:pt x="7" y="64"/>
                    <a:pt x="7" y="63"/>
                    <a:pt x="7" y="63"/>
                  </a:cubicBezTo>
                  <a:close/>
                  <a:moveTo>
                    <a:pt x="6" y="54"/>
                  </a:moveTo>
                  <a:cubicBezTo>
                    <a:pt x="6" y="54"/>
                    <a:pt x="7" y="54"/>
                    <a:pt x="7" y="53"/>
                  </a:cubicBezTo>
                  <a:cubicBezTo>
                    <a:pt x="7" y="54"/>
                    <a:pt x="7" y="54"/>
                    <a:pt x="6" y="54"/>
                  </a:cubicBezTo>
                  <a:close/>
                  <a:moveTo>
                    <a:pt x="9" y="13"/>
                  </a:moveTo>
                  <a:cubicBezTo>
                    <a:pt x="9" y="13"/>
                    <a:pt x="9" y="13"/>
                    <a:pt x="9" y="13"/>
                  </a:cubicBezTo>
                  <a:cubicBezTo>
                    <a:pt x="9" y="13"/>
                    <a:pt x="9" y="13"/>
                    <a:pt x="9" y="13"/>
                  </a:cubicBezTo>
                  <a:close/>
                  <a:moveTo>
                    <a:pt x="10" y="11"/>
                  </a:moveTo>
                  <a:cubicBezTo>
                    <a:pt x="10" y="11"/>
                    <a:pt x="10" y="11"/>
                    <a:pt x="10" y="11"/>
                  </a:cubicBezTo>
                  <a:cubicBezTo>
                    <a:pt x="10" y="11"/>
                    <a:pt x="10" y="11"/>
                    <a:pt x="10" y="12"/>
                  </a:cubicBezTo>
                  <a:cubicBezTo>
                    <a:pt x="10" y="12"/>
                    <a:pt x="10" y="12"/>
                    <a:pt x="10" y="11"/>
                  </a:cubicBezTo>
                  <a:close/>
                  <a:moveTo>
                    <a:pt x="8" y="74"/>
                  </a:moveTo>
                  <a:cubicBezTo>
                    <a:pt x="8" y="74"/>
                    <a:pt x="8" y="74"/>
                    <a:pt x="8" y="74"/>
                  </a:cubicBezTo>
                  <a:cubicBezTo>
                    <a:pt x="8" y="75"/>
                    <a:pt x="8" y="75"/>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4" name="Freeform 5877"/>
            <p:cNvSpPr/>
            <p:nvPr/>
          </p:nvSpPr>
          <p:spPr bwMode="auto">
            <a:xfrm>
              <a:off x="4005275" y="2173289"/>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5" name="Freeform 5878"/>
            <p:cNvSpPr/>
            <p:nvPr/>
          </p:nvSpPr>
          <p:spPr bwMode="auto">
            <a:xfrm>
              <a:off x="4054487" y="2289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6" name="Freeform 5879"/>
            <p:cNvSpPr/>
            <p:nvPr/>
          </p:nvSpPr>
          <p:spPr bwMode="auto">
            <a:xfrm>
              <a:off x="4046550" y="19923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7" name="Freeform 5880"/>
            <p:cNvSpPr/>
            <p:nvPr/>
          </p:nvSpPr>
          <p:spPr bwMode="auto">
            <a:xfrm>
              <a:off x="4029087" y="1819276"/>
              <a:ext cx="0" cy="635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8" name="Freeform 5881"/>
            <p:cNvSpPr/>
            <p:nvPr/>
          </p:nvSpPr>
          <p:spPr bwMode="auto">
            <a:xfrm>
              <a:off x="4046550" y="1754189"/>
              <a:ext cx="0" cy="6350"/>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9" name="Freeform 5882"/>
            <p:cNvSpPr/>
            <p:nvPr/>
          </p:nvSpPr>
          <p:spPr bwMode="auto">
            <a:xfrm>
              <a:off x="4038612" y="1797051"/>
              <a:ext cx="0" cy="14288"/>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1"/>
                  </a:cubicBezTo>
                  <a:cubicBezTo>
                    <a:pt x="0" y="1"/>
                    <a:pt x="0" y="1"/>
                    <a:pt x="0"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0" name="Freeform 5883"/>
            <p:cNvSpPr/>
            <p:nvPr/>
          </p:nvSpPr>
          <p:spPr bwMode="auto">
            <a:xfrm>
              <a:off x="4038612" y="1797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1" name="Freeform 5884"/>
            <p:cNvSpPr/>
            <p:nvPr/>
          </p:nvSpPr>
          <p:spPr bwMode="auto">
            <a:xfrm>
              <a:off x="4021150" y="1854201"/>
              <a:ext cx="0" cy="22225"/>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0"/>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2" name="Rectangle 5885"/>
            <p:cNvSpPr>
              <a:spLocks noChangeArrowheads="1"/>
            </p:cNvSpPr>
            <p:nvPr/>
          </p:nvSpPr>
          <p:spPr bwMode="auto">
            <a:xfrm>
              <a:off x="4046550" y="1811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73" name="Freeform 5886"/>
            <p:cNvSpPr/>
            <p:nvPr/>
          </p:nvSpPr>
          <p:spPr bwMode="auto">
            <a:xfrm>
              <a:off x="4038612" y="183991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4" name="Freeform 5887"/>
            <p:cNvSpPr/>
            <p:nvPr/>
          </p:nvSpPr>
          <p:spPr bwMode="auto">
            <a:xfrm>
              <a:off x="4038612" y="183356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5" name="Freeform 5888"/>
            <p:cNvSpPr/>
            <p:nvPr/>
          </p:nvSpPr>
          <p:spPr bwMode="auto">
            <a:xfrm>
              <a:off x="4046550" y="1819276"/>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6" name="Freeform 5889"/>
            <p:cNvSpPr/>
            <p:nvPr/>
          </p:nvSpPr>
          <p:spPr bwMode="auto">
            <a:xfrm>
              <a:off x="4021150" y="1935164"/>
              <a:ext cx="0" cy="14288"/>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7" name="Freeform 5890"/>
            <p:cNvSpPr/>
            <p:nvPr/>
          </p:nvSpPr>
          <p:spPr bwMode="auto">
            <a:xfrm>
              <a:off x="4029087" y="1912939"/>
              <a:ext cx="952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8" name="Freeform 5891"/>
            <p:cNvSpPr/>
            <p:nvPr/>
          </p:nvSpPr>
          <p:spPr bwMode="auto">
            <a:xfrm>
              <a:off x="4029087" y="1927226"/>
              <a:ext cx="9525" cy="22225"/>
            </a:xfrm>
            <a:custGeom>
              <a:avLst/>
              <a:gdLst>
                <a:gd name="T0" fmla="*/ 0 w 1"/>
                <a:gd name="T1" fmla="*/ 1 h 3"/>
                <a:gd name="T2" fmla="*/ 0 w 1"/>
                <a:gd name="T3" fmla="*/ 2 h 3"/>
                <a:gd name="T4" fmla="*/ 0 w 1"/>
                <a:gd name="T5" fmla="*/ 1 h 3"/>
              </a:gdLst>
              <a:ahLst/>
              <a:cxnLst>
                <a:cxn ang="0">
                  <a:pos x="T0" y="T1"/>
                </a:cxn>
                <a:cxn ang="0">
                  <a:pos x="T2" y="T3"/>
                </a:cxn>
                <a:cxn ang="0">
                  <a:pos x="T4" y="T5"/>
                </a:cxn>
              </a:cxnLst>
              <a:rect l="0" t="0" r="r" b="b"/>
              <a:pathLst>
                <a:path w="1" h="3">
                  <a:moveTo>
                    <a:pt x="0" y="1"/>
                  </a:moveTo>
                  <a:cubicBezTo>
                    <a:pt x="0" y="1"/>
                    <a:pt x="0" y="3"/>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9" name="Freeform 5892"/>
            <p:cNvSpPr/>
            <p:nvPr/>
          </p:nvSpPr>
          <p:spPr bwMode="auto">
            <a:xfrm>
              <a:off x="4062425" y="1992314"/>
              <a:ext cx="7938" cy="7938"/>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0" name="Freeform 5893"/>
            <p:cNvSpPr/>
            <p:nvPr/>
          </p:nvSpPr>
          <p:spPr bwMode="auto">
            <a:xfrm>
              <a:off x="3989400" y="2071689"/>
              <a:ext cx="23813" cy="22225"/>
            </a:xfrm>
            <a:custGeom>
              <a:avLst/>
              <a:gdLst>
                <a:gd name="T0" fmla="*/ 0 w 3"/>
                <a:gd name="T1" fmla="*/ 0 h 3"/>
                <a:gd name="T2" fmla="*/ 0 w 3"/>
                <a:gd name="T3" fmla="*/ 1 h 3"/>
                <a:gd name="T4" fmla="*/ 3 w 3"/>
                <a:gd name="T5" fmla="*/ 3 h 3"/>
                <a:gd name="T6" fmla="*/ 3 w 3"/>
                <a:gd name="T7" fmla="*/ 3 h 3"/>
                <a:gd name="T8" fmla="*/ 2 w 3"/>
                <a:gd name="T9" fmla="*/ 3 h 3"/>
                <a:gd name="T10" fmla="*/ 2 w 3"/>
                <a:gd name="T11" fmla="*/ 3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0" y="1"/>
                    <a:pt x="0" y="1"/>
                    <a:pt x="0" y="1"/>
                  </a:cubicBezTo>
                  <a:cubicBezTo>
                    <a:pt x="3" y="3"/>
                    <a:pt x="3" y="3"/>
                    <a:pt x="3" y="3"/>
                  </a:cubicBezTo>
                  <a:cubicBezTo>
                    <a:pt x="2" y="3"/>
                    <a:pt x="2" y="3"/>
                    <a:pt x="3" y="3"/>
                  </a:cubicBezTo>
                  <a:cubicBezTo>
                    <a:pt x="3" y="2"/>
                    <a:pt x="2" y="3"/>
                    <a:pt x="2" y="3"/>
                  </a:cubicBezTo>
                  <a:cubicBezTo>
                    <a:pt x="2" y="3"/>
                    <a:pt x="2" y="3"/>
                    <a:pt x="2" y="3"/>
                  </a:cubicBezTo>
                  <a:cubicBezTo>
                    <a:pt x="1" y="2"/>
                    <a:pt x="1" y="2"/>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1" name="Freeform 5894"/>
            <p:cNvSpPr/>
            <p:nvPr/>
          </p:nvSpPr>
          <p:spPr bwMode="auto">
            <a:xfrm>
              <a:off x="4005275" y="20939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2" name="Freeform 5895"/>
            <p:cNvSpPr/>
            <p:nvPr/>
          </p:nvSpPr>
          <p:spPr bwMode="auto">
            <a:xfrm>
              <a:off x="3964000" y="2522539"/>
              <a:ext cx="7938" cy="63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3" name="Freeform 5896"/>
            <p:cNvSpPr/>
            <p:nvPr/>
          </p:nvSpPr>
          <p:spPr bwMode="auto">
            <a:xfrm>
              <a:off x="3964000" y="2543176"/>
              <a:ext cx="7938" cy="793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4" name="Freeform 5897"/>
            <p:cNvSpPr/>
            <p:nvPr/>
          </p:nvSpPr>
          <p:spPr bwMode="auto">
            <a:xfrm>
              <a:off x="4013212" y="2246314"/>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5" name="Freeform 5898"/>
            <p:cNvSpPr/>
            <p:nvPr/>
          </p:nvSpPr>
          <p:spPr bwMode="auto">
            <a:xfrm>
              <a:off x="3971937" y="2254251"/>
              <a:ext cx="9525" cy="6350"/>
            </a:xfrm>
            <a:custGeom>
              <a:avLst/>
              <a:gdLst>
                <a:gd name="T0" fmla="*/ 0 w 6"/>
                <a:gd name="T1" fmla="*/ 0 h 4"/>
                <a:gd name="T2" fmla="*/ 0 w 6"/>
                <a:gd name="T3" fmla="*/ 4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0" y="4"/>
                  </a:lnTo>
                  <a:lnTo>
                    <a:pt x="6"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6" name="Freeform 5899"/>
            <p:cNvSpPr/>
            <p:nvPr/>
          </p:nvSpPr>
          <p:spPr bwMode="auto">
            <a:xfrm>
              <a:off x="4046550" y="2217739"/>
              <a:ext cx="2381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7" name="Freeform 5900"/>
            <p:cNvSpPr/>
            <p:nvPr/>
          </p:nvSpPr>
          <p:spPr bwMode="auto">
            <a:xfrm>
              <a:off x="3989400" y="2782889"/>
              <a:ext cx="79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8" name="Rectangle 5901"/>
            <p:cNvSpPr>
              <a:spLocks noChangeArrowheads="1"/>
            </p:cNvSpPr>
            <p:nvPr/>
          </p:nvSpPr>
          <p:spPr bwMode="auto">
            <a:xfrm>
              <a:off x="3989400" y="27749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89" name="Freeform 5902"/>
            <p:cNvSpPr/>
            <p:nvPr/>
          </p:nvSpPr>
          <p:spPr bwMode="auto">
            <a:xfrm>
              <a:off x="3989400" y="2760664"/>
              <a:ext cx="7938" cy="14288"/>
            </a:xfrm>
            <a:custGeom>
              <a:avLst/>
              <a:gdLst>
                <a:gd name="T0" fmla="*/ 1 w 1"/>
                <a:gd name="T1" fmla="*/ 0 h 2"/>
                <a:gd name="T2" fmla="*/ 0 w 1"/>
                <a:gd name="T3" fmla="*/ 1 h 2"/>
                <a:gd name="T4" fmla="*/ 0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1"/>
                    <a:pt x="0" y="1"/>
                  </a:cubicBezTo>
                  <a:cubicBezTo>
                    <a:pt x="0" y="1"/>
                    <a:pt x="0" y="1"/>
                    <a:pt x="0" y="1"/>
                  </a:cubicBezTo>
                  <a:cubicBezTo>
                    <a:pt x="0" y="2"/>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0" name="Freeform 5903"/>
            <p:cNvSpPr/>
            <p:nvPr/>
          </p:nvSpPr>
          <p:spPr bwMode="auto">
            <a:xfrm>
              <a:off x="4005275" y="2746376"/>
              <a:ext cx="0" cy="793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1" name="Rectangle 5904"/>
            <p:cNvSpPr>
              <a:spLocks noChangeArrowheads="1"/>
            </p:cNvSpPr>
            <p:nvPr/>
          </p:nvSpPr>
          <p:spPr bwMode="auto">
            <a:xfrm>
              <a:off x="4005275" y="27543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92" name="Freeform 5905"/>
            <p:cNvSpPr/>
            <p:nvPr/>
          </p:nvSpPr>
          <p:spPr bwMode="auto">
            <a:xfrm>
              <a:off x="3989400" y="2732089"/>
              <a:ext cx="15875" cy="7938"/>
            </a:xfrm>
            <a:custGeom>
              <a:avLst/>
              <a:gdLst>
                <a:gd name="T0" fmla="*/ 1 w 2"/>
                <a:gd name="T1" fmla="*/ 0 h 1"/>
                <a:gd name="T2" fmla="*/ 1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1" y="1"/>
                  </a:cubicBezTo>
                  <a:cubicBezTo>
                    <a:pt x="2"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3" name="Freeform 5906"/>
            <p:cNvSpPr/>
            <p:nvPr/>
          </p:nvSpPr>
          <p:spPr bwMode="auto">
            <a:xfrm>
              <a:off x="3989400" y="273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4" name="Freeform 5907"/>
            <p:cNvSpPr/>
            <p:nvPr/>
          </p:nvSpPr>
          <p:spPr bwMode="auto">
            <a:xfrm>
              <a:off x="3989400" y="2732089"/>
              <a:ext cx="7938" cy="7938"/>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1"/>
                    <a:pt x="0" y="1"/>
                    <a:pt x="1"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5" name="Freeform 5908"/>
            <p:cNvSpPr/>
            <p:nvPr/>
          </p:nvSpPr>
          <p:spPr bwMode="auto">
            <a:xfrm>
              <a:off x="3997337" y="2740026"/>
              <a:ext cx="7938" cy="14288"/>
            </a:xfrm>
            <a:custGeom>
              <a:avLst/>
              <a:gdLst>
                <a:gd name="T0" fmla="*/ 0 w 1"/>
                <a:gd name="T1" fmla="*/ 0 h 2"/>
                <a:gd name="T2" fmla="*/ 0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0" y="2"/>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6" name="Freeform 5909"/>
            <p:cNvSpPr/>
            <p:nvPr/>
          </p:nvSpPr>
          <p:spPr bwMode="auto">
            <a:xfrm>
              <a:off x="3989400" y="27606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7" name="Freeform 5910"/>
            <p:cNvSpPr/>
            <p:nvPr/>
          </p:nvSpPr>
          <p:spPr bwMode="auto">
            <a:xfrm>
              <a:off x="3971937" y="2724151"/>
              <a:ext cx="0" cy="793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8" name="Freeform 5911"/>
            <p:cNvSpPr/>
            <p:nvPr/>
          </p:nvSpPr>
          <p:spPr bwMode="auto">
            <a:xfrm>
              <a:off x="3964000" y="2732089"/>
              <a:ext cx="17463" cy="22225"/>
            </a:xfrm>
            <a:custGeom>
              <a:avLst/>
              <a:gdLst>
                <a:gd name="T0" fmla="*/ 1 w 2"/>
                <a:gd name="T1" fmla="*/ 0 h 3"/>
                <a:gd name="T2" fmla="*/ 0 w 2"/>
                <a:gd name="T3" fmla="*/ 0 h 3"/>
                <a:gd name="T4" fmla="*/ 2 w 2"/>
                <a:gd name="T5" fmla="*/ 3 h 3"/>
                <a:gd name="T6" fmla="*/ 2 w 2"/>
                <a:gd name="T7" fmla="*/ 2 h 3"/>
                <a:gd name="T8" fmla="*/ 2 w 2"/>
                <a:gd name="T9" fmla="*/ 2 h 3"/>
                <a:gd name="T10" fmla="*/ 0 w 2"/>
                <a:gd name="T11" fmla="*/ 0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1" y="0"/>
                    <a:pt x="0" y="0"/>
                    <a:pt x="0" y="0"/>
                  </a:cubicBezTo>
                  <a:cubicBezTo>
                    <a:pt x="1" y="1"/>
                    <a:pt x="1" y="2"/>
                    <a:pt x="2" y="3"/>
                  </a:cubicBezTo>
                  <a:cubicBezTo>
                    <a:pt x="2" y="2"/>
                    <a:pt x="2" y="2"/>
                    <a:pt x="2" y="2"/>
                  </a:cubicBezTo>
                  <a:cubicBezTo>
                    <a:pt x="2" y="2"/>
                    <a:pt x="2" y="2"/>
                    <a:pt x="2" y="2"/>
                  </a:cubicBezTo>
                  <a:cubicBezTo>
                    <a:pt x="1" y="1"/>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9" name="Freeform 5912"/>
            <p:cNvSpPr/>
            <p:nvPr/>
          </p:nvSpPr>
          <p:spPr bwMode="auto">
            <a:xfrm>
              <a:off x="3981462" y="2740026"/>
              <a:ext cx="158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0" name="Freeform 5913"/>
            <p:cNvSpPr/>
            <p:nvPr/>
          </p:nvSpPr>
          <p:spPr bwMode="auto">
            <a:xfrm>
              <a:off x="3989400" y="27463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1" name="Freeform 5914"/>
            <p:cNvSpPr/>
            <p:nvPr/>
          </p:nvSpPr>
          <p:spPr bwMode="auto">
            <a:xfrm>
              <a:off x="3989400" y="2746376"/>
              <a:ext cx="7938" cy="7938"/>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2" name="Freeform 5915"/>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3" name="Freeform 5916"/>
            <p:cNvSpPr/>
            <p:nvPr/>
          </p:nvSpPr>
          <p:spPr bwMode="auto">
            <a:xfrm>
              <a:off x="3981462" y="2746376"/>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4" name="Freeform 5917"/>
            <p:cNvSpPr/>
            <p:nvPr/>
          </p:nvSpPr>
          <p:spPr bwMode="auto">
            <a:xfrm>
              <a:off x="3981462"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5" name="Freeform 5918"/>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6" name="Freeform 5919"/>
            <p:cNvSpPr/>
            <p:nvPr/>
          </p:nvSpPr>
          <p:spPr bwMode="auto">
            <a:xfrm>
              <a:off x="3971937" y="2732089"/>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7" name="Freeform 5920"/>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8" name="Rectangle 5921"/>
            <p:cNvSpPr>
              <a:spLocks noChangeArrowheads="1"/>
            </p:cNvSpPr>
            <p:nvPr/>
          </p:nvSpPr>
          <p:spPr bwMode="auto">
            <a:xfrm>
              <a:off x="3981462" y="2746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09" name="Freeform 5922"/>
            <p:cNvSpPr/>
            <p:nvPr/>
          </p:nvSpPr>
          <p:spPr bwMode="auto">
            <a:xfrm>
              <a:off x="3989400" y="2740026"/>
              <a:ext cx="0" cy="635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0" name="Freeform 5923"/>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1" name="Rectangle 5924"/>
            <p:cNvSpPr>
              <a:spLocks noChangeArrowheads="1"/>
            </p:cNvSpPr>
            <p:nvPr/>
          </p:nvSpPr>
          <p:spPr bwMode="auto">
            <a:xfrm>
              <a:off x="4005275" y="27400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12" name="Freeform 5925"/>
            <p:cNvSpPr/>
            <p:nvPr/>
          </p:nvSpPr>
          <p:spPr bwMode="auto">
            <a:xfrm>
              <a:off x="3989400" y="2740026"/>
              <a:ext cx="0" cy="6350"/>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3" name="Freeform 5926"/>
            <p:cNvSpPr/>
            <p:nvPr/>
          </p:nvSpPr>
          <p:spPr bwMode="auto">
            <a:xfrm>
              <a:off x="3989400" y="2740026"/>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4" name="Freeform 5927"/>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5" name="Freeform 5928"/>
            <p:cNvSpPr/>
            <p:nvPr/>
          </p:nvSpPr>
          <p:spPr bwMode="auto">
            <a:xfrm>
              <a:off x="3989400"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6" name="Freeform 5929"/>
            <p:cNvSpPr/>
            <p:nvPr/>
          </p:nvSpPr>
          <p:spPr bwMode="auto">
            <a:xfrm>
              <a:off x="3989400" y="2724151"/>
              <a:ext cx="15875" cy="15875"/>
            </a:xfrm>
            <a:custGeom>
              <a:avLst/>
              <a:gdLst>
                <a:gd name="T0" fmla="*/ 1 w 2"/>
                <a:gd name="T1" fmla="*/ 0 h 2"/>
                <a:gd name="T2" fmla="*/ 0 w 2"/>
                <a:gd name="T3" fmla="*/ 0 h 2"/>
                <a:gd name="T4" fmla="*/ 2 w 2"/>
                <a:gd name="T5" fmla="*/ 2 h 2"/>
                <a:gd name="T6" fmla="*/ 2 w 2"/>
                <a:gd name="T7" fmla="*/ 1 h 2"/>
                <a:gd name="T8" fmla="*/ 1 w 2"/>
                <a:gd name="T9" fmla="*/ 1 h 2"/>
                <a:gd name="T10" fmla="*/ 2 w 2"/>
                <a:gd name="T11" fmla="*/ 1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0" y="0"/>
                  </a:cubicBezTo>
                  <a:cubicBezTo>
                    <a:pt x="0" y="0"/>
                    <a:pt x="1" y="1"/>
                    <a:pt x="2" y="2"/>
                  </a:cubicBezTo>
                  <a:cubicBezTo>
                    <a:pt x="2" y="1"/>
                    <a:pt x="2" y="1"/>
                    <a:pt x="2" y="1"/>
                  </a:cubicBezTo>
                  <a:cubicBezTo>
                    <a:pt x="2" y="1"/>
                    <a:pt x="1" y="1"/>
                    <a:pt x="1" y="1"/>
                  </a:cubicBezTo>
                  <a:cubicBezTo>
                    <a:pt x="1" y="0"/>
                    <a:pt x="1" y="1"/>
                    <a:pt x="2" y="1"/>
                  </a:cubicBezTo>
                  <a:cubicBezTo>
                    <a:pt x="1" y="0"/>
                    <a:pt x="2"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7" name="Freeform 5930"/>
            <p:cNvSpPr/>
            <p:nvPr/>
          </p:nvSpPr>
          <p:spPr bwMode="auto">
            <a:xfrm>
              <a:off x="3997337" y="2740026"/>
              <a:ext cx="793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8" name="Freeform 5931"/>
            <p:cNvSpPr/>
            <p:nvPr/>
          </p:nvSpPr>
          <p:spPr bwMode="auto">
            <a:xfrm>
              <a:off x="3989400" y="2732089"/>
              <a:ext cx="7938" cy="7938"/>
            </a:xfrm>
            <a:custGeom>
              <a:avLst/>
              <a:gdLst>
                <a:gd name="T0" fmla="*/ 0 w 1"/>
                <a:gd name="T1" fmla="*/ 1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cubicBezTo>
                    <a:pt x="0" y="1"/>
                    <a:pt x="0" y="1"/>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9" name="Freeform 5932"/>
            <p:cNvSpPr/>
            <p:nvPr/>
          </p:nvSpPr>
          <p:spPr bwMode="auto">
            <a:xfrm>
              <a:off x="3971937" y="2740026"/>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0" name="Freeform 5933"/>
            <p:cNvSpPr/>
            <p:nvPr/>
          </p:nvSpPr>
          <p:spPr bwMode="auto">
            <a:xfrm>
              <a:off x="3964000" y="2740026"/>
              <a:ext cx="17463" cy="6350"/>
            </a:xfrm>
            <a:custGeom>
              <a:avLst/>
              <a:gdLst>
                <a:gd name="T0" fmla="*/ 0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1 h 1"/>
                <a:gd name="T14" fmla="*/ 2 w 2"/>
                <a:gd name="T15" fmla="*/ 1 h 1"/>
                <a:gd name="T16" fmla="*/ 1 w 2"/>
                <a:gd name="T17" fmla="*/ 1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1" y="0"/>
                  </a:cubicBezTo>
                  <a:cubicBezTo>
                    <a:pt x="1" y="0"/>
                    <a:pt x="1" y="0"/>
                    <a:pt x="1" y="0"/>
                  </a:cubicBezTo>
                  <a:cubicBezTo>
                    <a:pt x="1" y="0"/>
                    <a:pt x="1" y="0"/>
                    <a:pt x="1" y="0"/>
                  </a:cubicBezTo>
                  <a:cubicBezTo>
                    <a:pt x="1" y="0"/>
                    <a:pt x="1" y="0"/>
                    <a:pt x="1" y="0"/>
                  </a:cubicBezTo>
                  <a:cubicBezTo>
                    <a:pt x="0" y="0"/>
                    <a:pt x="0" y="0"/>
                    <a:pt x="0" y="0"/>
                  </a:cubicBezTo>
                  <a:cubicBezTo>
                    <a:pt x="1" y="1"/>
                    <a:pt x="1" y="1"/>
                    <a:pt x="1" y="1"/>
                  </a:cubicBezTo>
                  <a:cubicBezTo>
                    <a:pt x="1" y="1"/>
                    <a:pt x="1" y="1"/>
                    <a:pt x="2" y="1"/>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1" name="Oval 5934"/>
            <p:cNvSpPr>
              <a:spLocks noChangeArrowheads="1"/>
            </p:cNvSpPr>
            <p:nvPr/>
          </p:nvSpPr>
          <p:spPr bwMode="auto">
            <a:xfrm>
              <a:off x="3981462" y="2740026"/>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2" name="Freeform 5935"/>
            <p:cNvSpPr/>
            <p:nvPr/>
          </p:nvSpPr>
          <p:spPr bwMode="auto">
            <a:xfrm>
              <a:off x="4005275" y="273208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3" name="Rectangle 5936"/>
            <p:cNvSpPr>
              <a:spLocks noChangeArrowheads="1"/>
            </p:cNvSpPr>
            <p:nvPr/>
          </p:nvSpPr>
          <p:spPr bwMode="auto">
            <a:xfrm>
              <a:off x="4013212" y="2732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24" name="Freeform 5937"/>
            <p:cNvSpPr/>
            <p:nvPr/>
          </p:nvSpPr>
          <p:spPr bwMode="auto">
            <a:xfrm>
              <a:off x="4013212" y="255746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5" name="Freeform 5938"/>
            <p:cNvSpPr/>
            <p:nvPr/>
          </p:nvSpPr>
          <p:spPr bwMode="auto">
            <a:xfrm>
              <a:off x="4013212" y="2565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6" name="Freeform 5939"/>
            <p:cNvSpPr/>
            <p:nvPr/>
          </p:nvSpPr>
          <p:spPr bwMode="auto">
            <a:xfrm>
              <a:off x="4021150" y="2659064"/>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7" name="Freeform 5940"/>
            <p:cNvSpPr/>
            <p:nvPr/>
          </p:nvSpPr>
          <p:spPr bwMode="auto">
            <a:xfrm>
              <a:off x="3989400" y="26162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8" name="Freeform 5941"/>
            <p:cNvSpPr/>
            <p:nvPr/>
          </p:nvSpPr>
          <p:spPr bwMode="auto">
            <a:xfrm>
              <a:off x="3989400" y="2624139"/>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9" name="Freeform 5942"/>
            <p:cNvSpPr/>
            <p:nvPr/>
          </p:nvSpPr>
          <p:spPr bwMode="auto">
            <a:xfrm>
              <a:off x="4013212" y="25939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0" name="Freeform 5943"/>
            <p:cNvSpPr/>
            <p:nvPr/>
          </p:nvSpPr>
          <p:spPr bwMode="auto">
            <a:xfrm>
              <a:off x="4005275"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1" name="Freeform 5944"/>
            <p:cNvSpPr/>
            <p:nvPr/>
          </p:nvSpPr>
          <p:spPr bwMode="auto">
            <a:xfrm>
              <a:off x="4038612" y="2579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2" name="Freeform 5945"/>
            <p:cNvSpPr/>
            <p:nvPr/>
          </p:nvSpPr>
          <p:spPr bwMode="auto">
            <a:xfrm>
              <a:off x="4005275" y="268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3" name="Freeform 5946"/>
            <p:cNvSpPr/>
            <p:nvPr/>
          </p:nvSpPr>
          <p:spPr bwMode="auto">
            <a:xfrm>
              <a:off x="402908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4" name="Freeform 5947"/>
            <p:cNvSpPr/>
            <p:nvPr/>
          </p:nvSpPr>
          <p:spPr bwMode="auto">
            <a:xfrm>
              <a:off x="397193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5" name="Freeform 5948"/>
            <p:cNvSpPr/>
            <p:nvPr/>
          </p:nvSpPr>
          <p:spPr bwMode="auto">
            <a:xfrm>
              <a:off x="4029087" y="2709864"/>
              <a:ext cx="952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6" name="Freeform 5949"/>
            <p:cNvSpPr/>
            <p:nvPr/>
          </p:nvSpPr>
          <p:spPr bwMode="auto">
            <a:xfrm>
              <a:off x="4021150"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7" name="Freeform 5950"/>
            <p:cNvSpPr/>
            <p:nvPr/>
          </p:nvSpPr>
          <p:spPr bwMode="auto">
            <a:xfrm>
              <a:off x="3981462"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8" name="Freeform 5951"/>
            <p:cNvSpPr/>
            <p:nvPr/>
          </p:nvSpPr>
          <p:spPr bwMode="auto">
            <a:xfrm>
              <a:off x="4029087" y="2709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9" name="Freeform 5952"/>
            <p:cNvSpPr/>
            <p:nvPr/>
          </p:nvSpPr>
          <p:spPr bwMode="auto">
            <a:xfrm>
              <a:off x="4029087" y="2709864"/>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0" name="Freeform 5953"/>
            <p:cNvSpPr/>
            <p:nvPr/>
          </p:nvSpPr>
          <p:spPr bwMode="auto">
            <a:xfrm>
              <a:off x="4029087" y="2709864"/>
              <a:ext cx="952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1" name="Freeform 5954"/>
            <p:cNvSpPr/>
            <p:nvPr/>
          </p:nvSpPr>
          <p:spPr bwMode="auto">
            <a:xfrm>
              <a:off x="3997337" y="2551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2" name="Rectangle 5955"/>
            <p:cNvSpPr>
              <a:spLocks noChangeArrowheads="1"/>
            </p:cNvSpPr>
            <p:nvPr/>
          </p:nvSpPr>
          <p:spPr bwMode="auto">
            <a:xfrm>
              <a:off x="4005275" y="26384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43" name="Freeform 5956"/>
            <p:cNvSpPr/>
            <p:nvPr/>
          </p:nvSpPr>
          <p:spPr bwMode="auto">
            <a:xfrm>
              <a:off x="3997337" y="2630489"/>
              <a:ext cx="23813" cy="7938"/>
            </a:xfrm>
            <a:custGeom>
              <a:avLst/>
              <a:gdLst>
                <a:gd name="T0" fmla="*/ 0 w 3"/>
                <a:gd name="T1" fmla="*/ 1 h 1"/>
                <a:gd name="T2" fmla="*/ 1 w 3"/>
                <a:gd name="T3" fmla="*/ 1 h 1"/>
                <a:gd name="T4" fmla="*/ 3 w 3"/>
                <a:gd name="T5" fmla="*/ 0 h 1"/>
                <a:gd name="T6" fmla="*/ 2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1" y="1"/>
                    <a:pt x="1" y="1"/>
                  </a:cubicBezTo>
                  <a:cubicBezTo>
                    <a:pt x="3" y="0"/>
                    <a:pt x="3" y="0"/>
                    <a:pt x="3" y="0"/>
                  </a:cubicBezTo>
                  <a:cubicBezTo>
                    <a:pt x="3"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4" name="Freeform 5957"/>
            <p:cNvSpPr>
              <a:spLocks noEditPoints="1"/>
            </p:cNvSpPr>
            <p:nvPr/>
          </p:nvSpPr>
          <p:spPr bwMode="auto">
            <a:xfrm>
              <a:off x="3956062" y="2492376"/>
              <a:ext cx="106363" cy="239713"/>
            </a:xfrm>
            <a:custGeom>
              <a:avLst/>
              <a:gdLst>
                <a:gd name="T0" fmla="*/ 7 w 13"/>
                <a:gd name="T1" fmla="*/ 9 h 33"/>
                <a:gd name="T2" fmla="*/ 7 w 13"/>
                <a:gd name="T3" fmla="*/ 10 h 33"/>
                <a:gd name="T4" fmla="*/ 5 w 13"/>
                <a:gd name="T5" fmla="*/ 11 h 33"/>
                <a:gd name="T6" fmla="*/ 4 w 13"/>
                <a:gd name="T7" fmla="*/ 13 h 33"/>
                <a:gd name="T8" fmla="*/ 2 w 13"/>
                <a:gd name="T9" fmla="*/ 16 h 33"/>
                <a:gd name="T10" fmla="*/ 4 w 13"/>
                <a:gd name="T11" fmla="*/ 17 h 33"/>
                <a:gd name="T12" fmla="*/ 4 w 13"/>
                <a:gd name="T13" fmla="*/ 18 h 33"/>
                <a:gd name="T14" fmla="*/ 7 w 13"/>
                <a:gd name="T15" fmla="*/ 18 h 33"/>
                <a:gd name="T16" fmla="*/ 5 w 13"/>
                <a:gd name="T17" fmla="*/ 19 h 33"/>
                <a:gd name="T18" fmla="*/ 7 w 13"/>
                <a:gd name="T19" fmla="*/ 19 h 33"/>
                <a:gd name="T20" fmla="*/ 6 w 13"/>
                <a:gd name="T21" fmla="*/ 20 h 33"/>
                <a:gd name="T22" fmla="*/ 5 w 13"/>
                <a:gd name="T23" fmla="*/ 21 h 33"/>
                <a:gd name="T24" fmla="*/ 5 w 13"/>
                <a:gd name="T25" fmla="*/ 24 h 33"/>
                <a:gd name="T26" fmla="*/ 3 w 13"/>
                <a:gd name="T27" fmla="*/ 22 h 33"/>
                <a:gd name="T28" fmla="*/ 1 w 13"/>
                <a:gd name="T29" fmla="*/ 24 h 33"/>
                <a:gd name="T30" fmla="*/ 1 w 13"/>
                <a:gd name="T31" fmla="*/ 25 h 33"/>
                <a:gd name="T32" fmla="*/ 4 w 13"/>
                <a:gd name="T33" fmla="*/ 27 h 33"/>
                <a:gd name="T34" fmla="*/ 6 w 13"/>
                <a:gd name="T35" fmla="*/ 28 h 33"/>
                <a:gd name="T36" fmla="*/ 6 w 13"/>
                <a:gd name="T37" fmla="*/ 29 h 33"/>
                <a:gd name="T38" fmla="*/ 7 w 13"/>
                <a:gd name="T39" fmla="*/ 30 h 33"/>
                <a:gd name="T40" fmla="*/ 8 w 13"/>
                <a:gd name="T41" fmla="*/ 31 h 33"/>
                <a:gd name="T42" fmla="*/ 9 w 13"/>
                <a:gd name="T43" fmla="*/ 31 h 33"/>
                <a:gd name="T44" fmla="*/ 9 w 13"/>
                <a:gd name="T45" fmla="*/ 29 h 33"/>
                <a:gd name="T46" fmla="*/ 8 w 13"/>
                <a:gd name="T47" fmla="*/ 28 h 33"/>
                <a:gd name="T48" fmla="*/ 6 w 13"/>
                <a:gd name="T49" fmla="*/ 26 h 33"/>
                <a:gd name="T50" fmla="*/ 5 w 13"/>
                <a:gd name="T51" fmla="*/ 25 h 33"/>
                <a:gd name="T52" fmla="*/ 7 w 13"/>
                <a:gd name="T53" fmla="*/ 23 h 33"/>
                <a:gd name="T54" fmla="*/ 8 w 13"/>
                <a:gd name="T55" fmla="*/ 22 h 33"/>
                <a:gd name="T56" fmla="*/ 9 w 13"/>
                <a:gd name="T57" fmla="*/ 19 h 33"/>
                <a:gd name="T58" fmla="*/ 11 w 13"/>
                <a:gd name="T59" fmla="*/ 16 h 33"/>
                <a:gd name="T60" fmla="*/ 7 w 13"/>
                <a:gd name="T61" fmla="*/ 16 h 33"/>
                <a:gd name="T62" fmla="*/ 4 w 13"/>
                <a:gd name="T63" fmla="*/ 16 h 33"/>
                <a:gd name="T64" fmla="*/ 5 w 13"/>
                <a:gd name="T65" fmla="*/ 16 h 33"/>
                <a:gd name="T66" fmla="*/ 7 w 13"/>
                <a:gd name="T67" fmla="*/ 15 h 33"/>
                <a:gd name="T68" fmla="*/ 10 w 13"/>
                <a:gd name="T69" fmla="*/ 10 h 33"/>
                <a:gd name="T70" fmla="*/ 6 w 13"/>
                <a:gd name="T71" fmla="*/ 10 h 33"/>
                <a:gd name="T72" fmla="*/ 3 w 13"/>
                <a:gd name="T73" fmla="*/ 15 h 33"/>
                <a:gd name="T74" fmla="*/ 7 w 13"/>
                <a:gd name="T75" fmla="*/ 10 h 33"/>
                <a:gd name="T76" fmla="*/ 8 w 13"/>
                <a:gd name="T77" fmla="*/ 10 h 33"/>
                <a:gd name="T78" fmla="*/ 10 w 13"/>
                <a:gd name="T79" fmla="*/ 6 h 33"/>
                <a:gd name="T80" fmla="*/ 12 w 13"/>
                <a:gd name="T81" fmla="*/ 0 h 33"/>
                <a:gd name="T82" fmla="*/ 2 w 13"/>
                <a:gd name="T83" fmla="*/ 4 h 33"/>
                <a:gd name="T84" fmla="*/ 4 w 13"/>
                <a:gd name="T85" fmla="*/ 7 h 33"/>
                <a:gd name="T86" fmla="*/ 6 w 13"/>
                <a:gd name="T87" fmla="*/ 5 h 33"/>
                <a:gd name="T88" fmla="*/ 10 w 13"/>
                <a:gd name="T89" fmla="*/ 4 h 33"/>
                <a:gd name="T90" fmla="*/ 9 w 13"/>
                <a:gd name="T91" fmla="*/ 3 h 33"/>
                <a:gd name="T92" fmla="*/ 7 w 13"/>
                <a:gd name="T93" fmla="*/ 6 h 33"/>
                <a:gd name="T94" fmla="*/ 6 w 13"/>
                <a:gd name="T95" fmla="*/ 7 h 33"/>
                <a:gd name="T96" fmla="*/ 4 w 13"/>
                <a:gd name="T97" fmla="*/ 8 h 33"/>
                <a:gd name="T98" fmla="*/ 2 w 13"/>
                <a:gd name="T99" fmla="*/ 10 h 33"/>
                <a:gd name="T100" fmla="*/ 1 w 13"/>
                <a:gd name="T101" fmla="*/ 12 h 33"/>
                <a:gd name="T102" fmla="*/ 2 w 13"/>
                <a:gd name="T103" fmla="*/ 15 h 33"/>
                <a:gd name="T104" fmla="*/ 4 w 13"/>
                <a:gd name="T105" fmla="*/ 15 h 33"/>
                <a:gd name="T106" fmla="*/ 8 w 13"/>
                <a:gd name="T107" fmla="*/ 12 h 33"/>
                <a:gd name="T108" fmla="*/ 5 w 13"/>
                <a:gd name="T109" fmla="*/ 18 h 33"/>
                <a:gd name="T110" fmla="*/ 9 w 13"/>
                <a:gd name="T11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33">
                  <a:moveTo>
                    <a:pt x="9" y="12"/>
                  </a:moveTo>
                  <a:cubicBezTo>
                    <a:pt x="10" y="12"/>
                    <a:pt x="10" y="12"/>
                    <a:pt x="10" y="12"/>
                  </a:cubicBezTo>
                  <a:cubicBezTo>
                    <a:pt x="10" y="13"/>
                    <a:pt x="9" y="13"/>
                    <a:pt x="10" y="13"/>
                  </a:cubicBezTo>
                  <a:cubicBezTo>
                    <a:pt x="9" y="12"/>
                    <a:pt x="11" y="12"/>
                    <a:pt x="10" y="11"/>
                  </a:cubicBezTo>
                  <a:cubicBezTo>
                    <a:pt x="10" y="11"/>
                    <a:pt x="10" y="11"/>
                    <a:pt x="10" y="11"/>
                  </a:cubicBezTo>
                  <a:cubicBezTo>
                    <a:pt x="7" y="9"/>
                    <a:pt x="7" y="9"/>
                    <a:pt x="7" y="9"/>
                  </a:cubicBezTo>
                  <a:cubicBezTo>
                    <a:pt x="7" y="9"/>
                    <a:pt x="7" y="9"/>
                    <a:pt x="7" y="9"/>
                  </a:cubicBezTo>
                  <a:cubicBezTo>
                    <a:pt x="7" y="9"/>
                    <a:pt x="7" y="9"/>
                    <a:pt x="7" y="9"/>
                  </a:cubicBezTo>
                  <a:cubicBezTo>
                    <a:pt x="7" y="9"/>
                    <a:pt x="8" y="9"/>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1"/>
                    <a:pt x="7" y="11"/>
                  </a:cubicBezTo>
                  <a:cubicBezTo>
                    <a:pt x="7" y="11"/>
                    <a:pt x="7" y="11"/>
                    <a:pt x="7" y="11"/>
                  </a:cubicBezTo>
                  <a:cubicBezTo>
                    <a:pt x="7" y="11"/>
                    <a:pt x="7" y="11"/>
                    <a:pt x="7" y="11"/>
                  </a:cubicBezTo>
                  <a:cubicBezTo>
                    <a:pt x="7" y="11"/>
                    <a:pt x="7" y="11"/>
                    <a:pt x="7" y="11"/>
                  </a:cubicBezTo>
                  <a:cubicBezTo>
                    <a:pt x="6" y="10"/>
                    <a:pt x="7" y="11"/>
                    <a:pt x="6" y="11"/>
                  </a:cubicBezTo>
                  <a:cubicBezTo>
                    <a:pt x="6" y="11"/>
                    <a:pt x="6" y="11"/>
                    <a:pt x="6" y="11"/>
                  </a:cubicBezTo>
                  <a:cubicBezTo>
                    <a:pt x="5" y="10"/>
                    <a:pt x="5" y="11"/>
                    <a:pt x="5" y="11"/>
                  </a:cubicBezTo>
                  <a:cubicBezTo>
                    <a:pt x="5" y="11"/>
                    <a:pt x="6" y="11"/>
                    <a:pt x="6" y="11"/>
                  </a:cubicBezTo>
                  <a:cubicBezTo>
                    <a:pt x="6" y="11"/>
                    <a:pt x="6" y="11"/>
                    <a:pt x="6" y="12"/>
                  </a:cubicBezTo>
                  <a:cubicBezTo>
                    <a:pt x="5" y="11"/>
                    <a:pt x="5" y="12"/>
                    <a:pt x="5" y="12"/>
                  </a:cubicBezTo>
                  <a:cubicBezTo>
                    <a:pt x="5" y="11"/>
                    <a:pt x="5" y="11"/>
                    <a:pt x="5" y="11"/>
                  </a:cubicBezTo>
                  <a:cubicBezTo>
                    <a:pt x="5" y="12"/>
                    <a:pt x="5" y="12"/>
                    <a:pt x="5" y="12"/>
                  </a:cubicBezTo>
                  <a:cubicBezTo>
                    <a:pt x="5" y="12"/>
                    <a:pt x="4" y="12"/>
                    <a:pt x="4" y="12"/>
                  </a:cubicBezTo>
                  <a:cubicBezTo>
                    <a:pt x="3" y="12"/>
                    <a:pt x="5" y="12"/>
                    <a:pt x="4" y="13"/>
                  </a:cubicBezTo>
                  <a:cubicBezTo>
                    <a:pt x="4" y="13"/>
                    <a:pt x="4" y="13"/>
                    <a:pt x="3" y="14"/>
                  </a:cubicBezTo>
                  <a:cubicBezTo>
                    <a:pt x="3" y="14"/>
                    <a:pt x="3" y="14"/>
                    <a:pt x="3" y="14"/>
                  </a:cubicBezTo>
                  <a:cubicBezTo>
                    <a:pt x="3" y="14"/>
                    <a:pt x="3" y="14"/>
                    <a:pt x="3" y="14"/>
                  </a:cubicBezTo>
                  <a:cubicBezTo>
                    <a:pt x="3" y="14"/>
                    <a:pt x="3" y="14"/>
                    <a:pt x="3" y="14"/>
                  </a:cubicBezTo>
                  <a:cubicBezTo>
                    <a:pt x="3" y="14"/>
                    <a:pt x="3" y="14"/>
                    <a:pt x="3" y="15"/>
                  </a:cubicBezTo>
                  <a:cubicBezTo>
                    <a:pt x="3" y="15"/>
                    <a:pt x="2" y="15"/>
                    <a:pt x="2" y="16"/>
                  </a:cubicBezTo>
                  <a:cubicBezTo>
                    <a:pt x="2" y="16"/>
                    <a:pt x="2" y="16"/>
                    <a:pt x="2" y="16"/>
                  </a:cubicBezTo>
                  <a:cubicBezTo>
                    <a:pt x="2" y="16"/>
                    <a:pt x="2" y="16"/>
                    <a:pt x="2" y="17"/>
                  </a:cubicBezTo>
                  <a:cubicBezTo>
                    <a:pt x="2" y="19"/>
                    <a:pt x="2" y="19"/>
                    <a:pt x="2" y="19"/>
                  </a:cubicBezTo>
                  <a:cubicBezTo>
                    <a:pt x="3" y="18"/>
                    <a:pt x="3" y="18"/>
                    <a:pt x="3" y="18"/>
                  </a:cubicBezTo>
                  <a:cubicBezTo>
                    <a:pt x="3" y="18"/>
                    <a:pt x="3" y="18"/>
                    <a:pt x="3" y="18"/>
                  </a:cubicBezTo>
                  <a:cubicBezTo>
                    <a:pt x="3" y="18"/>
                    <a:pt x="4" y="18"/>
                    <a:pt x="4" y="18"/>
                  </a:cubicBezTo>
                  <a:cubicBezTo>
                    <a:pt x="4" y="18"/>
                    <a:pt x="4" y="18"/>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4" y="18"/>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5" y="18"/>
                    <a:pt x="6" y="18"/>
                    <a:pt x="7" y="18"/>
                  </a:cubicBezTo>
                  <a:cubicBezTo>
                    <a:pt x="7" y="18"/>
                    <a:pt x="7" y="18"/>
                    <a:pt x="7" y="18"/>
                  </a:cubicBezTo>
                  <a:cubicBezTo>
                    <a:pt x="7" y="18"/>
                    <a:pt x="6" y="18"/>
                    <a:pt x="6" y="19"/>
                  </a:cubicBezTo>
                  <a:cubicBezTo>
                    <a:pt x="6" y="18"/>
                    <a:pt x="6" y="18"/>
                    <a:pt x="6" y="18"/>
                  </a:cubicBezTo>
                  <a:cubicBezTo>
                    <a:pt x="5" y="18"/>
                    <a:pt x="5" y="19"/>
                    <a:pt x="5" y="19"/>
                  </a:cubicBezTo>
                  <a:cubicBezTo>
                    <a:pt x="5" y="19"/>
                    <a:pt x="5" y="19"/>
                    <a:pt x="5" y="19"/>
                  </a:cubicBezTo>
                  <a:cubicBezTo>
                    <a:pt x="5" y="19"/>
                    <a:pt x="5" y="19"/>
                    <a:pt x="5" y="19"/>
                  </a:cubicBezTo>
                  <a:cubicBezTo>
                    <a:pt x="6" y="19"/>
                    <a:pt x="6" y="19"/>
                    <a:pt x="6" y="19"/>
                  </a:cubicBezTo>
                  <a:cubicBezTo>
                    <a:pt x="5" y="19"/>
                    <a:pt x="5" y="19"/>
                    <a:pt x="5" y="19"/>
                  </a:cubicBezTo>
                  <a:cubicBezTo>
                    <a:pt x="6" y="18"/>
                    <a:pt x="6" y="18"/>
                    <a:pt x="7" y="18"/>
                  </a:cubicBezTo>
                  <a:cubicBezTo>
                    <a:pt x="6" y="18"/>
                    <a:pt x="6" y="19"/>
                    <a:pt x="6" y="19"/>
                  </a:cubicBezTo>
                  <a:cubicBezTo>
                    <a:pt x="5" y="19"/>
                    <a:pt x="8" y="18"/>
                    <a:pt x="7" y="18"/>
                  </a:cubicBezTo>
                  <a:cubicBezTo>
                    <a:pt x="7" y="18"/>
                    <a:pt x="7" y="18"/>
                    <a:pt x="7" y="18"/>
                  </a:cubicBezTo>
                  <a:cubicBezTo>
                    <a:pt x="7" y="18"/>
                    <a:pt x="7" y="18"/>
                    <a:pt x="7" y="18"/>
                  </a:cubicBezTo>
                  <a:cubicBezTo>
                    <a:pt x="7" y="18"/>
                    <a:pt x="7" y="18"/>
                    <a:pt x="7" y="18"/>
                  </a:cubicBezTo>
                  <a:cubicBezTo>
                    <a:pt x="7" y="18"/>
                    <a:pt x="7" y="19"/>
                    <a:pt x="7" y="19"/>
                  </a:cubicBezTo>
                  <a:cubicBezTo>
                    <a:pt x="7" y="19"/>
                    <a:pt x="7" y="19"/>
                    <a:pt x="8" y="19"/>
                  </a:cubicBezTo>
                  <a:cubicBezTo>
                    <a:pt x="8" y="19"/>
                    <a:pt x="6" y="19"/>
                    <a:pt x="6" y="19"/>
                  </a:cubicBezTo>
                  <a:cubicBezTo>
                    <a:pt x="6" y="19"/>
                    <a:pt x="7" y="19"/>
                    <a:pt x="8" y="19"/>
                  </a:cubicBezTo>
                  <a:cubicBezTo>
                    <a:pt x="9" y="19"/>
                    <a:pt x="9" y="19"/>
                    <a:pt x="9" y="19"/>
                  </a:cubicBezTo>
                  <a:cubicBezTo>
                    <a:pt x="9" y="19"/>
                    <a:pt x="9" y="19"/>
                    <a:pt x="9" y="19"/>
                  </a:cubicBezTo>
                  <a:cubicBezTo>
                    <a:pt x="9" y="19"/>
                    <a:pt x="6" y="20"/>
                    <a:pt x="6" y="20"/>
                  </a:cubicBezTo>
                  <a:cubicBezTo>
                    <a:pt x="6" y="20"/>
                    <a:pt x="5" y="20"/>
                    <a:pt x="6" y="20"/>
                  </a:cubicBezTo>
                  <a:cubicBezTo>
                    <a:pt x="6" y="20"/>
                    <a:pt x="7" y="20"/>
                    <a:pt x="7" y="20"/>
                  </a:cubicBezTo>
                  <a:cubicBezTo>
                    <a:pt x="6" y="20"/>
                    <a:pt x="7" y="20"/>
                    <a:pt x="5" y="20"/>
                  </a:cubicBezTo>
                  <a:cubicBezTo>
                    <a:pt x="6" y="20"/>
                    <a:pt x="7" y="20"/>
                    <a:pt x="7" y="20"/>
                  </a:cubicBezTo>
                  <a:cubicBezTo>
                    <a:pt x="7" y="20"/>
                    <a:pt x="6" y="20"/>
                    <a:pt x="5" y="20"/>
                  </a:cubicBezTo>
                  <a:cubicBezTo>
                    <a:pt x="5" y="20"/>
                    <a:pt x="6" y="21"/>
                    <a:pt x="6" y="21"/>
                  </a:cubicBezTo>
                  <a:cubicBezTo>
                    <a:pt x="6" y="21"/>
                    <a:pt x="5" y="20"/>
                    <a:pt x="5" y="20"/>
                  </a:cubicBezTo>
                  <a:cubicBezTo>
                    <a:pt x="5" y="20"/>
                    <a:pt x="5" y="21"/>
                    <a:pt x="5" y="21"/>
                  </a:cubicBezTo>
                  <a:cubicBezTo>
                    <a:pt x="5" y="21"/>
                    <a:pt x="5" y="21"/>
                    <a:pt x="5" y="21"/>
                  </a:cubicBezTo>
                  <a:cubicBezTo>
                    <a:pt x="5" y="21"/>
                    <a:pt x="6" y="21"/>
                    <a:pt x="6" y="22"/>
                  </a:cubicBezTo>
                  <a:cubicBezTo>
                    <a:pt x="6" y="22"/>
                    <a:pt x="5" y="21"/>
                    <a:pt x="5" y="21"/>
                  </a:cubicBezTo>
                  <a:cubicBezTo>
                    <a:pt x="5" y="21"/>
                    <a:pt x="5" y="22"/>
                    <a:pt x="5" y="22"/>
                  </a:cubicBezTo>
                  <a:cubicBezTo>
                    <a:pt x="5" y="23"/>
                    <a:pt x="5" y="23"/>
                    <a:pt x="5" y="24"/>
                  </a:cubicBezTo>
                  <a:cubicBezTo>
                    <a:pt x="5" y="24"/>
                    <a:pt x="5" y="24"/>
                    <a:pt x="5" y="24"/>
                  </a:cubicBezTo>
                  <a:cubicBezTo>
                    <a:pt x="5" y="24"/>
                    <a:pt x="5" y="24"/>
                    <a:pt x="5" y="24"/>
                  </a:cubicBezTo>
                  <a:cubicBezTo>
                    <a:pt x="5" y="24"/>
                    <a:pt x="5" y="23"/>
                    <a:pt x="5" y="23"/>
                  </a:cubicBezTo>
                  <a:cubicBezTo>
                    <a:pt x="5" y="22"/>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2"/>
                    <a:pt x="2" y="22"/>
                    <a:pt x="3" y="22"/>
                  </a:cubicBezTo>
                  <a:cubicBezTo>
                    <a:pt x="3" y="23"/>
                    <a:pt x="4" y="21"/>
                    <a:pt x="4" y="21"/>
                  </a:cubicBezTo>
                  <a:cubicBezTo>
                    <a:pt x="4" y="22"/>
                    <a:pt x="4" y="23"/>
                    <a:pt x="3" y="23"/>
                  </a:cubicBezTo>
                  <a:cubicBezTo>
                    <a:pt x="3" y="23"/>
                    <a:pt x="3" y="23"/>
                    <a:pt x="2" y="22"/>
                  </a:cubicBezTo>
                  <a:cubicBezTo>
                    <a:pt x="2" y="23"/>
                    <a:pt x="2" y="23"/>
                    <a:pt x="2" y="23"/>
                  </a:cubicBezTo>
                  <a:cubicBezTo>
                    <a:pt x="2" y="23"/>
                    <a:pt x="2" y="23"/>
                    <a:pt x="2" y="23"/>
                  </a:cubicBezTo>
                  <a:cubicBezTo>
                    <a:pt x="1" y="23"/>
                    <a:pt x="2" y="24"/>
                    <a:pt x="1" y="24"/>
                  </a:cubicBezTo>
                  <a:cubicBezTo>
                    <a:pt x="1" y="24"/>
                    <a:pt x="1" y="24"/>
                    <a:pt x="1" y="24"/>
                  </a:cubicBezTo>
                  <a:cubicBezTo>
                    <a:pt x="1" y="24"/>
                    <a:pt x="1" y="24"/>
                    <a:pt x="1" y="24"/>
                  </a:cubicBezTo>
                  <a:cubicBezTo>
                    <a:pt x="1" y="24"/>
                    <a:pt x="2" y="24"/>
                    <a:pt x="2" y="24"/>
                  </a:cubicBezTo>
                  <a:cubicBezTo>
                    <a:pt x="3" y="24"/>
                    <a:pt x="4" y="25"/>
                    <a:pt x="4" y="25"/>
                  </a:cubicBezTo>
                  <a:cubicBezTo>
                    <a:pt x="4" y="25"/>
                    <a:pt x="3"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2" y="25"/>
                    <a:pt x="1" y="25"/>
                  </a:cubicBezTo>
                  <a:cubicBezTo>
                    <a:pt x="2" y="25"/>
                    <a:pt x="2" y="25"/>
                    <a:pt x="2" y="25"/>
                  </a:cubicBezTo>
                  <a:cubicBezTo>
                    <a:pt x="2" y="25"/>
                    <a:pt x="2" y="26"/>
                    <a:pt x="3" y="26"/>
                  </a:cubicBezTo>
                  <a:cubicBezTo>
                    <a:pt x="3" y="26"/>
                    <a:pt x="3" y="26"/>
                    <a:pt x="4" y="26"/>
                  </a:cubicBezTo>
                  <a:cubicBezTo>
                    <a:pt x="3" y="26"/>
                    <a:pt x="3" y="26"/>
                    <a:pt x="3" y="26"/>
                  </a:cubicBezTo>
                  <a:cubicBezTo>
                    <a:pt x="4" y="26"/>
                    <a:pt x="4" y="27"/>
                    <a:pt x="4" y="27"/>
                  </a:cubicBezTo>
                  <a:cubicBezTo>
                    <a:pt x="4" y="27"/>
                    <a:pt x="4" y="28"/>
                    <a:pt x="4" y="28"/>
                  </a:cubicBezTo>
                  <a:cubicBezTo>
                    <a:pt x="4" y="28"/>
                    <a:pt x="4" y="28"/>
                    <a:pt x="4" y="28"/>
                  </a:cubicBezTo>
                  <a:cubicBezTo>
                    <a:pt x="4" y="28"/>
                    <a:pt x="4" y="28"/>
                    <a:pt x="4" y="28"/>
                  </a:cubicBezTo>
                  <a:cubicBezTo>
                    <a:pt x="4" y="28"/>
                    <a:pt x="4" y="28"/>
                    <a:pt x="5" y="28"/>
                  </a:cubicBezTo>
                  <a:cubicBezTo>
                    <a:pt x="5" y="28"/>
                    <a:pt x="4" y="28"/>
                    <a:pt x="4" y="28"/>
                  </a:cubicBezTo>
                  <a:cubicBezTo>
                    <a:pt x="4" y="27"/>
                    <a:pt x="5" y="27"/>
                    <a:pt x="5" y="27"/>
                  </a:cubicBezTo>
                  <a:cubicBezTo>
                    <a:pt x="5" y="27"/>
                    <a:pt x="6" y="27"/>
                    <a:pt x="6" y="28"/>
                  </a:cubicBezTo>
                  <a:cubicBezTo>
                    <a:pt x="7" y="28"/>
                    <a:pt x="6" y="28"/>
                    <a:pt x="6" y="28"/>
                  </a:cubicBezTo>
                  <a:cubicBezTo>
                    <a:pt x="6" y="28"/>
                    <a:pt x="7" y="28"/>
                    <a:pt x="7" y="28"/>
                  </a:cubicBezTo>
                  <a:cubicBezTo>
                    <a:pt x="7" y="29"/>
                    <a:pt x="8" y="29"/>
                    <a:pt x="8" y="29"/>
                  </a:cubicBezTo>
                  <a:cubicBezTo>
                    <a:pt x="8" y="29"/>
                    <a:pt x="7" y="29"/>
                    <a:pt x="7" y="29"/>
                  </a:cubicBezTo>
                  <a:cubicBezTo>
                    <a:pt x="7" y="29"/>
                    <a:pt x="7" y="29"/>
                    <a:pt x="7" y="29"/>
                  </a:cubicBezTo>
                  <a:cubicBezTo>
                    <a:pt x="7" y="29"/>
                    <a:pt x="7" y="29"/>
                    <a:pt x="7" y="29"/>
                  </a:cubicBezTo>
                  <a:cubicBezTo>
                    <a:pt x="7" y="29"/>
                    <a:pt x="6" y="29"/>
                    <a:pt x="6" y="29"/>
                  </a:cubicBezTo>
                  <a:cubicBezTo>
                    <a:pt x="6" y="29"/>
                    <a:pt x="6" y="29"/>
                    <a:pt x="6" y="29"/>
                  </a:cubicBezTo>
                  <a:cubicBezTo>
                    <a:pt x="6" y="29"/>
                    <a:pt x="6" y="29"/>
                    <a:pt x="6" y="29"/>
                  </a:cubicBezTo>
                  <a:cubicBezTo>
                    <a:pt x="6" y="29"/>
                    <a:pt x="6" y="29"/>
                    <a:pt x="7" y="29"/>
                  </a:cubicBezTo>
                  <a:cubicBezTo>
                    <a:pt x="7" y="29"/>
                    <a:pt x="7" y="29"/>
                    <a:pt x="7" y="29"/>
                  </a:cubicBezTo>
                  <a:cubicBezTo>
                    <a:pt x="7" y="29"/>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1"/>
                    <a:pt x="8" y="31"/>
                  </a:cubicBezTo>
                  <a:cubicBezTo>
                    <a:pt x="7" y="31"/>
                    <a:pt x="7" y="31"/>
                    <a:pt x="7" y="31"/>
                  </a:cubicBezTo>
                  <a:cubicBezTo>
                    <a:pt x="7" y="31"/>
                    <a:pt x="8" y="31"/>
                    <a:pt x="8" y="31"/>
                  </a:cubicBezTo>
                  <a:cubicBezTo>
                    <a:pt x="8" y="31"/>
                    <a:pt x="7" y="31"/>
                    <a:pt x="7" y="31"/>
                  </a:cubicBezTo>
                  <a:cubicBezTo>
                    <a:pt x="8" y="31"/>
                    <a:pt x="8" y="31"/>
                    <a:pt x="8" y="31"/>
                  </a:cubicBezTo>
                  <a:cubicBezTo>
                    <a:pt x="8" y="32"/>
                    <a:pt x="8" y="32"/>
                    <a:pt x="7" y="33"/>
                  </a:cubicBezTo>
                  <a:cubicBezTo>
                    <a:pt x="8" y="33"/>
                    <a:pt x="7" y="33"/>
                    <a:pt x="8" y="33"/>
                  </a:cubicBezTo>
                  <a:cubicBezTo>
                    <a:pt x="7" y="32"/>
                    <a:pt x="9" y="31"/>
                    <a:pt x="8" y="32"/>
                  </a:cubicBezTo>
                  <a:cubicBezTo>
                    <a:pt x="9" y="32"/>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1"/>
                    <a:pt x="9" y="31"/>
                  </a:cubicBezTo>
                  <a:cubicBezTo>
                    <a:pt x="9" y="30"/>
                    <a:pt x="9" y="30"/>
                    <a:pt x="9" y="30"/>
                  </a:cubicBezTo>
                  <a:cubicBezTo>
                    <a:pt x="9" y="30"/>
                    <a:pt x="9" y="30"/>
                    <a:pt x="9" y="29"/>
                  </a:cubicBezTo>
                  <a:cubicBezTo>
                    <a:pt x="9" y="29"/>
                    <a:pt x="9" y="30"/>
                    <a:pt x="9" y="29"/>
                  </a:cubicBezTo>
                  <a:cubicBezTo>
                    <a:pt x="8" y="29"/>
                    <a:pt x="8" y="29"/>
                    <a:pt x="8" y="29"/>
                  </a:cubicBezTo>
                  <a:cubicBezTo>
                    <a:pt x="9" y="29"/>
                    <a:pt x="9" y="29"/>
                    <a:pt x="9" y="29"/>
                  </a:cubicBezTo>
                  <a:cubicBezTo>
                    <a:pt x="9" y="29"/>
                    <a:pt x="9" y="29"/>
                    <a:pt x="9" y="29"/>
                  </a:cubicBezTo>
                  <a:cubicBezTo>
                    <a:pt x="9" y="29"/>
                    <a:pt x="9" y="29"/>
                    <a:pt x="9" y="29"/>
                  </a:cubicBezTo>
                  <a:cubicBezTo>
                    <a:pt x="9" y="29"/>
                    <a:pt x="9" y="29"/>
                    <a:pt x="8" y="29"/>
                  </a:cubicBezTo>
                  <a:cubicBezTo>
                    <a:pt x="8" y="29"/>
                    <a:pt x="8" y="28"/>
                    <a:pt x="8" y="28"/>
                  </a:cubicBezTo>
                  <a:cubicBezTo>
                    <a:pt x="8" y="28"/>
                    <a:pt x="8" y="28"/>
                    <a:pt x="8" y="28"/>
                  </a:cubicBezTo>
                  <a:cubicBezTo>
                    <a:pt x="7" y="28"/>
                    <a:pt x="7" y="28"/>
                    <a:pt x="7" y="28"/>
                  </a:cubicBezTo>
                  <a:cubicBezTo>
                    <a:pt x="7" y="28"/>
                    <a:pt x="7" y="28"/>
                    <a:pt x="7" y="28"/>
                  </a:cubicBezTo>
                  <a:cubicBezTo>
                    <a:pt x="7" y="28"/>
                    <a:pt x="7" y="28"/>
                    <a:pt x="7" y="27"/>
                  </a:cubicBezTo>
                  <a:cubicBezTo>
                    <a:pt x="7" y="27"/>
                    <a:pt x="7" y="27"/>
                    <a:pt x="7" y="27"/>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7" y="25"/>
                    <a:pt x="6" y="25"/>
                    <a:pt x="6" y="25"/>
                  </a:cubicBezTo>
                  <a:cubicBezTo>
                    <a:pt x="5" y="25"/>
                    <a:pt x="5" y="25"/>
                    <a:pt x="5" y="25"/>
                  </a:cubicBezTo>
                  <a:cubicBezTo>
                    <a:pt x="6" y="25"/>
                    <a:pt x="5" y="25"/>
                    <a:pt x="5" y="25"/>
                  </a:cubicBezTo>
                  <a:cubicBezTo>
                    <a:pt x="5" y="25"/>
                    <a:pt x="5" y="25"/>
                    <a:pt x="5" y="25"/>
                  </a:cubicBezTo>
                  <a:cubicBezTo>
                    <a:pt x="5" y="25"/>
                    <a:pt x="5" y="25"/>
                    <a:pt x="5" y="25"/>
                  </a:cubicBezTo>
                  <a:cubicBezTo>
                    <a:pt x="5" y="24"/>
                    <a:pt x="6" y="24"/>
                    <a:pt x="6" y="24"/>
                  </a:cubicBezTo>
                  <a:cubicBezTo>
                    <a:pt x="6" y="24"/>
                    <a:pt x="6" y="24"/>
                    <a:pt x="6" y="24"/>
                  </a:cubicBezTo>
                  <a:cubicBezTo>
                    <a:pt x="6" y="25"/>
                    <a:pt x="6" y="24"/>
                    <a:pt x="6" y="24"/>
                  </a:cubicBezTo>
                  <a:cubicBezTo>
                    <a:pt x="6" y="24"/>
                    <a:pt x="6"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7" y="23"/>
                  </a:cubicBezTo>
                  <a:cubicBezTo>
                    <a:pt x="8" y="23"/>
                    <a:pt x="8" y="23"/>
                    <a:pt x="8" y="22"/>
                  </a:cubicBezTo>
                  <a:cubicBezTo>
                    <a:pt x="8" y="23"/>
                    <a:pt x="8" y="23"/>
                    <a:pt x="8" y="23"/>
                  </a:cubicBezTo>
                  <a:cubicBezTo>
                    <a:pt x="8" y="23"/>
                    <a:pt x="8" y="23"/>
                    <a:pt x="8" y="22"/>
                  </a:cubicBezTo>
                  <a:cubicBezTo>
                    <a:pt x="9" y="22"/>
                    <a:pt x="8" y="22"/>
                    <a:pt x="8" y="22"/>
                  </a:cubicBezTo>
                  <a:cubicBezTo>
                    <a:pt x="8" y="22"/>
                    <a:pt x="8" y="22"/>
                    <a:pt x="8" y="22"/>
                  </a:cubicBezTo>
                  <a:cubicBezTo>
                    <a:pt x="9" y="22"/>
                    <a:pt x="8" y="21"/>
                    <a:pt x="9" y="21"/>
                  </a:cubicBezTo>
                  <a:cubicBezTo>
                    <a:pt x="9" y="21"/>
                    <a:pt x="10" y="20"/>
                    <a:pt x="9" y="20"/>
                  </a:cubicBezTo>
                  <a:cubicBezTo>
                    <a:pt x="9" y="20"/>
                    <a:pt x="9" y="20"/>
                    <a:pt x="9" y="20"/>
                  </a:cubicBezTo>
                  <a:cubicBezTo>
                    <a:pt x="9" y="20"/>
                    <a:pt x="9" y="20"/>
                    <a:pt x="9" y="20"/>
                  </a:cubicBezTo>
                  <a:cubicBezTo>
                    <a:pt x="10" y="20"/>
                    <a:pt x="10" y="20"/>
                    <a:pt x="10" y="20"/>
                  </a:cubicBezTo>
                  <a:cubicBezTo>
                    <a:pt x="10" y="20"/>
                    <a:pt x="9" y="19"/>
                    <a:pt x="9" y="19"/>
                  </a:cubicBezTo>
                  <a:cubicBezTo>
                    <a:pt x="10" y="19"/>
                    <a:pt x="10" y="19"/>
                    <a:pt x="11" y="19"/>
                  </a:cubicBezTo>
                  <a:cubicBezTo>
                    <a:pt x="10" y="19"/>
                    <a:pt x="11" y="19"/>
                    <a:pt x="10" y="18"/>
                  </a:cubicBezTo>
                  <a:cubicBezTo>
                    <a:pt x="10" y="18"/>
                    <a:pt x="10" y="18"/>
                    <a:pt x="10" y="18"/>
                  </a:cubicBezTo>
                  <a:cubicBezTo>
                    <a:pt x="11" y="18"/>
                    <a:pt x="10" y="18"/>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5"/>
                  </a:cubicBezTo>
                  <a:cubicBezTo>
                    <a:pt x="10" y="16"/>
                    <a:pt x="10" y="15"/>
                    <a:pt x="11" y="15"/>
                  </a:cubicBezTo>
                  <a:cubicBezTo>
                    <a:pt x="11" y="15"/>
                    <a:pt x="10" y="15"/>
                    <a:pt x="10" y="15"/>
                  </a:cubicBezTo>
                  <a:cubicBezTo>
                    <a:pt x="10" y="15"/>
                    <a:pt x="10" y="15"/>
                    <a:pt x="11" y="15"/>
                  </a:cubicBezTo>
                  <a:cubicBezTo>
                    <a:pt x="10" y="15"/>
                    <a:pt x="9" y="15"/>
                    <a:pt x="9" y="15"/>
                  </a:cubicBezTo>
                  <a:cubicBezTo>
                    <a:pt x="9" y="15"/>
                    <a:pt x="8" y="15"/>
                    <a:pt x="7" y="16"/>
                  </a:cubicBezTo>
                  <a:cubicBezTo>
                    <a:pt x="7" y="15"/>
                    <a:pt x="8" y="15"/>
                    <a:pt x="8" y="15"/>
                  </a:cubicBezTo>
                  <a:cubicBezTo>
                    <a:pt x="8" y="15"/>
                    <a:pt x="7" y="15"/>
                    <a:pt x="7" y="15"/>
                  </a:cubicBezTo>
                  <a:cubicBezTo>
                    <a:pt x="7" y="15"/>
                    <a:pt x="8" y="15"/>
                    <a:pt x="8" y="15"/>
                  </a:cubicBezTo>
                  <a:cubicBezTo>
                    <a:pt x="6" y="15"/>
                    <a:pt x="6" y="16"/>
                    <a:pt x="5" y="16"/>
                  </a:cubicBezTo>
                  <a:cubicBezTo>
                    <a:pt x="5" y="16"/>
                    <a:pt x="5" y="16"/>
                    <a:pt x="4" y="16"/>
                  </a:cubicBezTo>
                  <a:cubicBezTo>
                    <a:pt x="4" y="16"/>
                    <a:pt x="4" y="16"/>
                    <a:pt x="5" y="16"/>
                  </a:cubicBezTo>
                  <a:cubicBezTo>
                    <a:pt x="5" y="16"/>
                    <a:pt x="4" y="16"/>
                    <a:pt x="4" y="16"/>
                  </a:cubicBezTo>
                  <a:cubicBezTo>
                    <a:pt x="4" y="16"/>
                    <a:pt x="3" y="16"/>
                    <a:pt x="3" y="16"/>
                  </a:cubicBezTo>
                  <a:cubicBezTo>
                    <a:pt x="3" y="16"/>
                    <a:pt x="3" y="16"/>
                    <a:pt x="3" y="16"/>
                  </a:cubicBezTo>
                  <a:cubicBezTo>
                    <a:pt x="4" y="17"/>
                    <a:pt x="4" y="17"/>
                    <a:pt x="4" y="17"/>
                  </a:cubicBezTo>
                  <a:cubicBezTo>
                    <a:pt x="4" y="17"/>
                    <a:pt x="4" y="17"/>
                    <a:pt x="4" y="17"/>
                  </a:cubicBezTo>
                  <a:cubicBezTo>
                    <a:pt x="4" y="17"/>
                    <a:pt x="4" y="17"/>
                    <a:pt x="4" y="16"/>
                  </a:cubicBezTo>
                  <a:cubicBezTo>
                    <a:pt x="4" y="16"/>
                    <a:pt x="4" y="16"/>
                    <a:pt x="4" y="16"/>
                  </a:cubicBezTo>
                  <a:cubicBezTo>
                    <a:pt x="4" y="16"/>
                    <a:pt x="4" y="16"/>
                    <a:pt x="5" y="16"/>
                  </a:cubicBezTo>
                  <a:cubicBezTo>
                    <a:pt x="5" y="16"/>
                    <a:pt x="5" y="16"/>
                    <a:pt x="5" y="16"/>
                  </a:cubicBezTo>
                  <a:cubicBezTo>
                    <a:pt x="5" y="16"/>
                    <a:pt x="5" y="15"/>
                    <a:pt x="6" y="15"/>
                  </a:cubicBezTo>
                  <a:cubicBezTo>
                    <a:pt x="5" y="15"/>
                    <a:pt x="5" y="15"/>
                    <a:pt x="5" y="15"/>
                  </a:cubicBezTo>
                  <a:cubicBezTo>
                    <a:pt x="5" y="14"/>
                    <a:pt x="6" y="15"/>
                    <a:pt x="6" y="14"/>
                  </a:cubicBezTo>
                  <a:cubicBezTo>
                    <a:pt x="6" y="14"/>
                    <a:pt x="6" y="14"/>
                    <a:pt x="6" y="14"/>
                  </a:cubicBezTo>
                  <a:cubicBezTo>
                    <a:pt x="6" y="14"/>
                    <a:pt x="7" y="15"/>
                    <a:pt x="7" y="15"/>
                  </a:cubicBezTo>
                  <a:cubicBezTo>
                    <a:pt x="8" y="15"/>
                    <a:pt x="7" y="15"/>
                    <a:pt x="7" y="15"/>
                  </a:cubicBezTo>
                  <a:cubicBezTo>
                    <a:pt x="8" y="15"/>
                    <a:pt x="7" y="15"/>
                    <a:pt x="8" y="14"/>
                  </a:cubicBezTo>
                  <a:cubicBezTo>
                    <a:pt x="8" y="14"/>
                    <a:pt x="8" y="15"/>
                    <a:pt x="8" y="15"/>
                  </a:cubicBezTo>
                  <a:cubicBezTo>
                    <a:pt x="8" y="15"/>
                    <a:pt x="8" y="13"/>
                    <a:pt x="9" y="13"/>
                  </a:cubicBezTo>
                  <a:cubicBezTo>
                    <a:pt x="9" y="13"/>
                    <a:pt x="9" y="13"/>
                    <a:pt x="9" y="13"/>
                  </a:cubicBezTo>
                  <a:cubicBezTo>
                    <a:pt x="9" y="12"/>
                    <a:pt x="10" y="12"/>
                    <a:pt x="10" y="12"/>
                  </a:cubicBezTo>
                  <a:cubicBezTo>
                    <a:pt x="10" y="12"/>
                    <a:pt x="10" y="12"/>
                    <a:pt x="10" y="12"/>
                  </a:cubicBezTo>
                  <a:cubicBezTo>
                    <a:pt x="10" y="11"/>
                    <a:pt x="10" y="10"/>
                    <a:pt x="10" y="10"/>
                  </a:cubicBezTo>
                  <a:cubicBezTo>
                    <a:pt x="10" y="10"/>
                    <a:pt x="11" y="10"/>
                    <a:pt x="11" y="10"/>
                  </a:cubicBezTo>
                  <a:cubicBezTo>
                    <a:pt x="12" y="6"/>
                    <a:pt x="12" y="6"/>
                    <a:pt x="12" y="6"/>
                  </a:cubicBezTo>
                  <a:cubicBezTo>
                    <a:pt x="8" y="8"/>
                    <a:pt x="8" y="8"/>
                    <a:pt x="8" y="8"/>
                  </a:cubicBezTo>
                  <a:cubicBezTo>
                    <a:pt x="8" y="9"/>
                    <a:pt x="8" y="10"/>
                    <a:pt x="7" y="9"/>
                  </a:cubicBezTo>
                  <a:cubicBezTo>
                    <a:pt x="7" y="9"/>
                    <a:pt x="7" y="9"/>
                    <a:pt x="7" y="9"/>
                  </a:cubicBezTo>
                  <a:cubicBezTo>
                    <a:pt x="7" y="9"/>
                    <a:pt x="7" y="9"/>
                    <a:pt x="7" y="9"/>
                  </a:cubicBezTo>
                  <a:cubicBezTo>
                    <a:pt x="6" y="10"/>
                    <a:pt x="6" y="10"/>
                    <a:pt x="6" y="10"/>
                  </a:cubicBezTo>
                  <a:cubicBezTo>
                    <a:pt x="6" y="10"/>
                    <a:pt x="6" y="10"/>
                    <a:pt x="6" y="10"/>
                  </a:cubicBezTo>
                  <a:cubicBezTo>
                    <a:pt x="5" y="10"/>
                    <a:pt x="5" y="10"/>
                    <a:pt x="5" y="11"/>
                  </a:cubicBezTo>
                  <a:cubicBezTo>
                    <a:pt x="5" y="11"/>
                    <a:pt x="5" y="11"/>
                    <a:pt x="5" y="11"/>
                  </a:cubicBezTo>
                  <a:cubicBezTo>
                    <a:pt x="5" y="11"/>
                    <a:pt x="4" y="11"/>
                    <a:pt x="3" y="12"/>
                  </a:cubicBezTo>
                  <a:cubicBezTo>
                    <a:pt x="3" y="12"/>
                    <a:pt x="3" y="12"/>
                    <a:pt x="3" y="11"/>
                  </a:cubicBezTo>
                  <a:cubicBezTo>
                    <a:pt x="3" y="12"/>
                    <a:pt x="2" y="11"/>
                    <a:pt x="2" y="12"/>
                  </a:cubicBezTo>
                  <a:cubicBezTo>
                    <a:pt x="3" y="15"/>
                    <a:pt x="3" y="15"/>
                    <a:pt x="3" y="15"/>
                  </a:cubicBezTo>
                  <a:cubicBezTo>
                    <a:pt x="3" y="14"/>
                    <a:pt x="3" y="14"/>
                    <a:pt x="3" y="14"/>
                  </a:cubicBezTo>
                  <a:cubicBezTo>
                    <a:pt x="3" y="14"/>
                    <a:pt x="3" y="14"/>
                    <a:pt x="3" y="14"/>
                  </a:cubicBezTo>
                  <a:cubicBezTo>
                    <a:pt x="2" y="14"/>
                    <a:pt x="3" y="13"/>
                    <a:pt x="2" y="13"/>
                  </a:cubicBezTo>
                  <a:cubicBezTo>
                    <a:pt x="2" y="13"/>
                    <a:pt x="3" y="13"/>
                    <a:pt x="3" y="13"/>
                  </a:cubicBezTo>
                  <a:cubicBezTo>
                    <a:pt x="3" y="13"/>
                    <a:pt x="3" y="13"/>
                    <a:pt x="3" y="13"/>
                  </a:cubicBezTo>
                  <a:cubicBezTo>
                    <a:pt x="3" y="14"/>
                    <a:pt x="3" y="13"/>
                    <a:pt x="4" y="13"/>
                  </a:cubicBezTo>
                  <a:cubicBezTo>
                    <a:pt x="5" y="12"/>
                    <a:pt x="6" y="11"/>
                    <a:pt x="7" y="10"/>
                  </a:cubicBezTo>
                  <a:cubicBezTo>
                    <a:pt x="7" y="10"/>
                    <a:pt x="7" y="10"/>
                    <a:pt x="7" y="10"/>
                  </a:cubicBezTo>
                  <a:cubicBezTo>
                    <a:pt x="7" y="10"/>
                    <a:pt x="7" y="10"/>
                    <a:pt x="7" y="10"/>
                  </a:cubicBezTo>
                  <a:cubicBezTo>
                    <a:pt x="7" y="10"/>
                    <a:pt x="7" y="10"/>
                    <a:pt x="7" y="10"/>
                  </a:cubicBezTo>
                  <a:cubicBezTo>
                    <a:pt x="7" y="10"/>
                    <a:pt x="7" y="10"/>
                    <a:pt x="7" y="10"/>
                  </a:cubicBezTo>
                  <a:cubicBezTo>
                    <a:pt x="8" y="9"/>
                    <a:pt x="8" y="10"/>
                    <a:pt x="8" y="10"/>
                  </a:cubicBezTo>
                  <a:cubicBezTo>
                    <a:pt x="8" y="10"/>
                    <a:pt x="8" y="10"/>
                    <a:pt x="8" y="10"/>
                  </a:cubicBezTo>
                  <a:cubicBezTo>
                    <a:pt x="8" y="10"/>
                    <a:pt x="8" y="10"/>
                    <a:pt x="8" y="10"/>
                  </a:cubicBezTo>
                  <a:cubicBezTo>
                    <a:pt x="8" y="10"/>
                    <a:pt x="8" y="9"/>
                    <a:pt x="8" y="9"/>
                  </a:cubicBezTo>
                  <a:cubicBezTo>
                    <a:pt x="8" y="9"/>
                    <a:pt x="8" y="9"/>
                    <a:pt x="8" y="9"/>
                  </a:cubicBezTo>
                  <a:cubicBezTo>
                    <a:pt x="8" y="9"/>
                    <a:pt x="8" y="9"/>
                    <a:pt x="8" y="9"/>
                  </a:cubicBezTo>
                  <a:cubicBezTo>
                    <a:pt x="9" y="9"/>
                    <a:pt x="9" y="9"/>
                    <a:pt x="9" y="9"/>
                  </a:cubicBezTo>
                  <a:cubicBezTo>
                    <a:pt x="8" y="8"/>
                    <a:pt x="8" y="8"/>
                    <a:pt x="8" y="8"/>
                  </a:cubicBezTo>
                  <a:cubicBezTo>
                    <a:pt x="9" y="8"/>
                    <a:pt x="9" y="8"/>
                    <a:pt x="8" y="8"/>
                  </a:cubicBezTo>
                  <a:cubicBezTo>
                    <a:pt x="9" y="8"/>
                    <a:pt x="10" y="6"/>
                    <a:pt x="10" y="6"/>
                  </a:cubicBezTo>
                  <a:cubicBezTo>
                    <a:pt x="10" y="6"/>
                    <a:pt x="11" y="5"/>
                    <a:pt x="11" y="5"/>
                  </a:cubicBezTo>
                  <a:cubicBezTo>
                    <a:pt x="11" y="5"/>
                    <a:pt x="10" y="5"/>
                    <a:pt x="11" y="5"/>
                  </a:cubicBezTo>
                  <a:cubicBezTo>
                    <a:pt x="11" y="5"/>
                    <a:pt x="11" y="4"/>
                    <a:pt x="12" y="4"/>
                  </a:cubicBezTo>
                  <a:cubicBezTo>
                    <a:pt x="12" y="4"/>
                    <a:pt x="13" y="2"/>
                    <a:pt x="12" y="3"/>
                  </a:cubicBezTo>
                  <a:cubicBezTo>
                    <a:pt x="12" y="2"/>
                    <a:pt x="12" y="3"/>
                    <a:pt x="12" y="3"/>
                  </a:cubicBezTo>
                  <a:cubicBezTo>
                    <a:pt x="12" y="2"/>
                    <a:pt x="12" y="2"/>
                    <a:pt x="12" y="2"/>
                  </a:cubicBezTo>
                  <a:cubicBezTo>
                    <a:pt x="12" y="0"/>
                    <a:pt x="12" y="0"/>
                    <a:pt x="12" y="0"/>
                  </a:cubicBezTo>
                  <a:cubicBezTo>
                    <a:pt x="11" y="1"/>
                    <a:pt x="11" y="1"/>
                    <a:pt x="11" y="1"/>
                  </a:cubicBezTo>
                  <a:cubicBezTo>
                    <a:pt x="10" y="1"/>
                    <a:pt x="9" y="1"/>
                    <a:pt x="8" y="1"/>
                  </a:cubicBezTo>
                  <a:cubicBezTo>
                    <a:pt x="8" y="1"/>
                    <a:pt x="8" y="1"/>
                    <a:pt x="8" y="2"/>
                  </a:cubicBezTo>
                  <a:cubicBezTo>
                    <a:pt x="7" y="1"/>
                    <a:pt x="7" y="1"/>
                    <a:pt x="7" y="1"/>
                  </a:cubicBezTo>
                  <a:cubicBezTo>
                    <a:pt x="7" y="1"/>
                    <a:pt x="8" y="2"/>
                    <a:pt x="7" y="2"/>
                  </a:cubicBezTo>
                  <a:cubicBezTo>
                    <a:pt x="7" y="2"/>
                    <a:pt x="7" y="2"/>
                    <a:pt x="7" y="2"/>
                  </a:cubicBezTo>
                  <a:cubicBezTo>
                    <a:pt x="5" y="2"/>
                    <a:pt x="4" y="5"/>
                    <a:pt x="2" y="4"/>
                  </a:cubicBezTo>
                  <a:cubicBezTo>
                    <a:pt x="2" y="5"/>
                    <a:pt x="2" y="5"/>
                    <a:pt x="2" y="5"/>
                  </a:cubicBezTo>
                  <a:cubicBezTo>
                    <a:pt x="2" y="5"/>
                    <a:pt x="2" y="5"/>
                    <a:pt x="2" y="5"/>
                  </a:cubicBezTo>
                  <a:cubicBezTo>
                    <a:pt x="1" y="5"/>
                    <a:pt x="1" y="5"/>
                    <a:pt x="1" y="5"/>
                  </a:cubicBezTo>
                  <a:cubicBezTo>
                    <a:pt x="1" y="6"/>
                    <a:pt x="1" y="5"/>
                    <a:pt x="1" y="6"/>
                  </a:cubicBezTo>
                  <a:cubicBezTo>
                    <a:pt x="1" y="6"/>
                    <a:pt x="1" y="6"/>
                    <a:pt x="1" y="6"/>
                  </a:cubicBezTo>
                  <a:cubicBezTo>
                    <a:pt x="1" y="6"/>
                    <a:pt x="2" y="7"/>
                    <a:pt x="2" y="8"/>
                  </a:cubicBezTo>
                  <a:cubicBezTo>
                    <a:pt x="2" y="7"/>
                    <a:pt x="4" y="8"/>
                    <a:pt x="4" y="7"/>
                  </a:cubicBezTo>
                  <a:cubicBezTo>
                    <a:pt x="4" y="7"/>
                    <a:pt x="4" y="7"/>
                    <a:pt x="4" y="7"/>
                  </a:cubicBezTo>
                  <a:cubicBezTo>
                    <a:pt x="4" y="7"/>
                    <a:pt x="4" y="7"/>
                    <a:pt x="4" y="7"/>
                  </a:cubicBezTo>
                  <a:cubicBezTo>
                    <a:pt x="4" y="7"/>
                    <a:pt x="4" y="7"/>
                    <a:pt x="4" y="7"/>
                  </a:cubicBezTo>
                  <a:cubicBezTo>
                    <a:pt x="5" y="6"/>
                    <a:pt x="6" y="6"/>
                    <a:pt x="7" y="6"/>
                  </a:cubicBezTo>
                  <a:cubicBezTo>
                    <a:pt x="6" y="5"/>
                    <a:pt x="6" y="5"/>
                    <a:pt x="6" y="5"/>
                  </a:cubicBezTo>
                  <a:cubicBezTo>
                    <a:pt x="7" y="5"/>
                    <a:pt x="7" y="5"/>
                    <a:pt x="7" y="5"/>
                  </a:cubicBezTo>
                  <a:cubicBezTo>
                    <a:pt x="7" y="5"/>
                    <a:pt x="6" y="6"/>
                    <a:pt x="6" y="5"/>
                  </a:cubicBezTo>
                  <a:cubicBezTo>
                    <a:pt x="7" y="6"/>
                    <a:pt x="8" y="4"/>
                    <a:pt x="8" y="5"/>
                  </a:cubicBezTo>
                  <a:cubicBezTo>
                    <a:pt x="9" y="5"/>
                    <a:pt x="8" y="5"/>
                    <a:pt x="8" y="4"/>
                  </a:cubicBezTo>
                  <a:cubicBezTo>
                    <a:pt x="8" y="5"/>
                    <a:pt x="8" y="5"/>
                    <a:pt x="8" y="5"/>
                  </a:cubicBezTo>
                  <a:cubicBezTo>
                    <a:pt x="8" y="4"/>
                    <a:pt x="8" y="4"/>
                    <a:pt x="8" y="4"/>
                  </a:cubicBezTo>
                  <a:cubicBezTo>
                    <a:pt x="9" y="4"/>
                    <a:pt x="9" y="4"/>
                    <a:pt x="9" y="5"/>
                  </a:cubicBezTo>
                  <a:cubicBezTo>
                    <a:pt x="9" y="5"/>
                    <a:pt x="9" y="5"/>
                    <a:pt x="9" y="5"/>
                  </a:cubicBezTo>
                  <a:cubicBezTo>
                    <a:pt x="9" y="5"/>
                    <a:pt x="9" y="4"/>
                    <a:pt x="10" y="4"/>
                  </a:cubicBezTo>
                  <a:cubicBezTo>
                    <a:pt x="9" y="4"/>
                    <a:pt x="9" y="4"/>
                    <a:pt x="9" y="4"/>
                  </a:cubicBezTo>
                  <a:cubicBezTo>
                    <a:pt x="10" y="4"/>
                    <a:pt x="10" y="4"/>
                    <a:pt x="11" y="4"/>
                  </a:cubicBezTo>
                  <a:cubicBezTo>
                    <a:pt x="9" y="2"/>
                    <a:pt x="9" y="2"/>
                    <a:pt x="9" y="2"/>
                  </a:cubicBezTo>
                  <a:cubicBezTo>
                    <a:pt x="9" y="2"/>
                    <a:pt x="9" y="2"/>
                    <a:pt x="9" y="2"/>
                  </a:cubicBezTo>
                  <a:cubicBezTo>
                    <a:pt x="10" y="2"/>
                    <a:pt x="10" y="2"/>
                    <a:pt x="10" y="2"/>
                  </a:cubicBezTo>
                  <a:cubicBezTo>
                    <a:pt x="10" y="3"/>
                    <a:pt x="9" y="3"/>
                    <a:pt x="9" y="3"/>
                  </a:cubicBezTo>
                  <a:cubicBezTo>
                    <a:pt x="9" y="3"/>
                    <a:pt x="9" y="3"/>
                    <a:pt x="9" y="3"/>
                  </a:cubicBezTo>
                  <a:cubicBezTo>
                    <a:pt x="9" y="4"/>
                    <a:pt x="9" y="4"/>
                    <a:pt x="9" y="4"/>
                  </a:cubicBezTo>
                  <a:cubicBezTo>
                    <a:pt x="9" y="4"/>
                    <a:pt x="9" y="4"/>
                    <a:pt x="9" y="4"/>
                  </a:cubicBezTo>
                  <a:cubicBezTo>
                    <a:pt x="9" y="4"/>
                    <a:pt x="9" y="4"/>
                    <a:pt x="9" y="5"/>
                  </a:cubicBezTo>
                  <a:cubicBezTo>
                    <a:pt x="9" y="5"/>
                    <a:pt x="9" y="5"/>
                    <a:pt x="9" y="5"/>
                  </a:cubicBezTo>
                  <a:cubicBezTo>
                    <a:pt x="9" y="5"/>
                    <a:pt x="9" y="5"/>
                    <a:pt x="9" y="6"/>
                  </a:cubicBezTo>
                  <a:cubicBezTo>
                    <a:pt x="9" y="5"/>
                    <a:pt x="8" y="5"/>
                    <a:pt x="8" y="5"/>
                  </a:cubicBezTo>
                  <a:cubicBezTo>
                    <a:pt x="7" y="5"/>
                    <a:pt x="8" y="6"/>
                    <a:pt x="7" y="6"/>
                  </a:cubicBezTo>
                  <a:cubicBezTo>
                    <a:pt x="7" y="7"/>
                    <a:pt x="8" y="6"/>
                    <a:pt x="8" y="6"/>
                  </a:cubicBezTo>
                  <a:cubicBezTo>
                    <a:pt x="8" y="6"/>
                    <a:pt x="8" y="7"/>
                    <a:pt x="8" y="7"/>
                  </a:cubicBezTo>
                  <a:cubicBezTo>
                    <a:pt x="7" y="7"/>
                    <a:pt x="7" y="6"/>
                    <a:pt x="6" y="7"/>
                  </a:cubicBezTo>
                  <a:cubicBezTo>
                    <a:pt x="6" y="7"/>
                    <a:pt x="6" y="7"/>
                    <a:pt x="6" y="7"/>
                  </a:cubicBezTo>
                  <a:cubicBezTo>
                    <a:pt x="6" y="7"/>
                    <a:pt x="6" y="7"/>
                    <a:pt x="6" y="7"/>
                  </a:cubicBezTo>
                  <a:cubicBezTo>
                    <a:pt x="6" y="8"/>
                    <a:pt x="5" y="8"/>
                    <a:pt x="6" y="8"/>
                  </a:cubicBezTo>
                  <a:cubicBezTo>
                    <a:pt x="6" y="7"/>
                    <a:pt x="6" y="7"/>
                    <a:pt x="6" y="7"/>
                  </a:cubicBezTo>
                  <a:cubicBezTo>
                    <a:pt x="6" y="8"/>
                    <a:pt x="6" y="9"/>
                    <a:pt x="5" y="9"/>
                  </a:cubicBezTo>
                  <a:cubicBezTo>
                    <a:pt x="5" y="9"/>
                    <a:pt x="5" y="8"/>
                    <a:pt x="5" y="8"/>
                  </a:cubicBezTo>
                  <a:cubicBezTo>
                    <a:pt x="5" y="8"/>
                    <a:pt x="5" y="9"/>
                    <a:pt x="5" y="9"/>
                  </a:cubicBezTo>
                  <a:cubicBezTo>
                    <a:pt x="5" y="8"/>
                    <a:pt x="5" y="8"/>
                    <a:pt x="5" y="7"/>
                  </a:cubicBezTo>
                  <a:cubicBezTo>
                    <a:pt x="5" y="7"/>
                    <a:pt x="5" y="8"/>
                    <a:pt x="5" y="7"/>
                  </a:cubicBezTo>
                  <a:cubicBezTo>
                    <a:pt x="5" y="8"/>
                    <a:pt x="4" y="8"/>
                    <a:pt x="4" y="9"/>
                  </a:cubicBezTo>
                  <a:cubicBezTo>
                    <a:pt x="4" y="8"/>
                    <a:pt x="4" y="8"/>
                    <a:pt x="4" y="8"/>
                  </a:cubicBezTo>
                  <a:cubicBezTo>
                    <a:pt x="4" y="8"/>
                    <a:pt x="4" y="9"/>
                    <a:pt x="4" y="9"/>
                  </a:cubicBezTo>
                  <a:cubicBezTo>
                    <a:pt x="4" y="8"/>
                    <a:pt x="4" y="8"/>
                    <a:pt x="4" y="8"/>
                  </a:cubicBezTo>
                  <a:cubicBezTo>
                    <a:pt x="4" y="9"/>
                    <a:pt x="3" y="9"/>
                    <a:pt x="3" y="9"/>
                  </a:cubicBezTo>
                  <a:cubicBezTo>
                    <a:pt x="4" y="8"/>
                    <a:pt x="3" y="9"/>
                    <a:pt x="4" y="9"/>
                  </a:cubicBezTo>
                  <a:cubicBezTo>
                    <a:pt x="4" y="10"/>
                    <a:pt x="3" y="9"/>
                    <a:pt x="2" y="10"/>
                  </a:cubicBezTo>
                  <a:cubicBezTo>
                    <a:pt x="2" y="10"/>
                    <a:pt x="3" y="9"/>
                    <a:pt x="3" y="10"/>
                  </a:cubicBezTo>
                  <a:cubicBezTo>
                    <a:pt x="2" y="10"/>
                    <a:pt x="2" y="10"/>
                    <a:pt x="2" y="10"/>
                  </a:cubicBezTo>
                  <a:cubicBezTo>
                    <a:pt x="1" y="11"/>
                    <a:pt x="2" y="10"/>
                    <a:pt x="2" y="10"/>
                  </a:cubicBezTo>
                  <a:cubicBezTo>
                    <a:pt x="2" y="10"/>
                    <a:pt x="2" y="11"/>
                    <a:pt x="2" y="11"/>
                  </a:cubicBezTo>
                  <a:cubicBezTo>
                    <a:pt x="2" y="11"/>
                    <a:pt x="2" y="11"/>
                    <a:pt x="2" y="11"/>
                  </a:cubicBezTo>
                  <a:cubicBezTo>
                    <a:pt x="1" y="11"/>
                    <a:pt x="2" y="12"/>
                    <a:pt x="1" y="12"/>
                  </a:cubicBezTo>
                  <a:cubicBezTo>
                    <a:pt x="1" y="11"/>
                    <a:pt x="1" y="11"/>
                    <a:pt x="1" y="11"/>
                  </a:cubicBezTo>
                  <a:cubicBezTo>
                    <a:pt x="1" y="12"/>
                    <a:pt x="1" y="12"/>
                    <a:pt x="1" y="12"/>
                  </a:cubicBezTo>
                  <a:cubicBezTo>
                    <a:pt x="1" y="12"/>
                    <a:pt x="1" y="12"/>
                    <a:pt x="1" y="12"/>
                  </a:cubicBezTo>
                  <a:cubicBezTo>
                    <a:pt x="1" y="12"/>
                    <a:pt x="1" y="12"/>
                    <a:pt x="0" y="13"/>
                  </a:cubicBezTo>
                  <a:cubicBezTo>
                    <a:pt x="0" y="13"/>
                    <a:pt x="1" y="13"/>
                    <a:pt x="1" y="13"/>
                  </a:cubicBezTo>
                  <a:cubicBezTo>
                    <a:pt x="1" y="16"/>
                    <a:pt x="1" y="16"/>
                    <a:pt x="1" y="16"/>
                  </a:cubicBezTo>
                  <a:cubicBezTo>
                    <a:pt x="2" y="15"/>
                    <a:pt x="2" y="15"/>
                    <a:pt x="2" y="15"/>
                  </a:cubicBezTo>
                  <a:cubicBezTo>
                    <a:pt x="2" y="15"/>
                    <a:pt x="2" y="15"/>
                    <a:pt x="2" y="15"/>
                  </a:cubicBezTo>
                  <a:cubicBezTo>
                    <a:pt x="3" y="15"/>
                    <a:pt x="2" y="15"/>
                    <a:pt x="3" y="15"/>
                  </a:cubicBezTo>
                  <a:cubicBezTo>
                    <a:pt x="3" y="15"/>
                    <a:pt x="3" y="16"/>
                    <a:pt x="2" y="15"/>
                  </a:cubicBezTo>
                  <a:cubicBezTo>
                    <a:pt x="2" y="15"/>
                    <a:pt x="2" y="16"/>
                    <a:pt x="2" y="16"/>
                  </a:cubicBezTo>
                  <a:cubicBezTo>
                    <a:pt x="2" y="16"/>
                    <a:pt x="3" y="16"/>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5" y="15"/>
                    <a:pt x="5" y="15"/>
                  </a:cubicBezTo>
                  <a:cubicBezTo>
                    <a:pt x="5" y="15"/>
                    <a:pt x="5" y="15"/>
                    <a:pt x="5" y="15"/>
                  </a:cubicBezTo>
                  <a:cubicBezTo>
                    <a:pt x="6" y="15"/>
                    <a:pt x="6" y="14"/>
                    <a:pt x="6" y="14"/>
                  </a:cubicBezTo>
                  <a:cubicBezTo>
                    <a:pt x="6" y="14"/>
                    <a:pt x="7" y="14"/>
                    <a:pt x="7" y="14"/>
                  </a:cubicBezTo>
                  <a:cubicBezTo>
                    <a:pt x="7" y="14"/>
                    <a:pt x="8" y="14"/>
                    <a:pt x="8" y="13"/>
                  </a:cubicBezTo>
                  <a:cubicBezTo>
                    <a:pt x="8" y="13"/>
                    <a:pt x="8" y="13"/>
                    <a:pt x="8" y="13"/>
                  </a:cubicBezTo>
                  <a:cubicBezTo>
                    <a:pt x="9" y="13"/>
                    <a:pt x="8" y="13"/>
                    <a:pt x="8" y="12"/>
                  </a:cubicBezTo>
                  <a:cubicBezTo>
                    <a:pt x="9" y="12"/>
                    <a:pt x="9" y="13"/>
                    <a:pt x="9" y="13"/>
                  </a:cubicBezTo>
                  <a:cubicBezTo>
                    <a:pt x="9" y="12"/>
                    <a:pt x="9" y="11"/>
                    <a:pt x="10" y="12"/>
                  </a:cubicBezTo>
                  <a:cubicBezTo>
                    <a:pt x="10" y="12"/>
                    <a:pt x="9" y="12"/>
                    <a:pt x="9" y="12"/>
                  </a:cubicBezTo>
                  <a:close/>
                  <a:moveTo>
                    <a:pt x="6" y="11"/>
                  </a:moveTo>
                  <a:cubicBezTo>
                    <a:pt x="6" y="11"/>
                    <a:pt x="6" y="11"/>
                    <a:pt x="6" y="11"/>
                  </a:cubicBezTo>
                  <a:cubicBezTo>
                    <a:pt x="6" y="11"/>
                    <a:pt x="6" y="11"/>
                    <a:pt x="6" y="11"/>
                  </a:cubicBezTo>
                  <a:close/>
                  <a:moveTo>
                    <a:pt x="5" y="18"/>
                  </a:moveTo>
                  <a:cubicBezTo>
                    <a:pt x="5" y="18"/>
                    <a:pt x="5" y="18"/>
                    <a:pt x="4" y="18"/>
                  </a:cubicBezTo>
                  <a:cubicBezTo>
                    <a:pt x="5" y="18"/>
                    <a:pt x="5" y="18"/>
                    <a:pt x="5" y="18"/>
                  </a:cubicBezTo>
                  <a:close/>
                  <a:moveTo>
                    <a:pt x="9" y="29"/>
                  </a:moveTo>
                  <a:cubicBezTo>
                    <a:pt x="9" y="29"/>
                    <a:pt x="9" y="29"/>
                    <a:pt x="9" y="29"/>
                  </a:cubicBezTo>
                  <a:cubicBezTo>
                    <a:pt x="8" y="29"/>
                    <a:pt x="8" y="29"/>
                    <a:pt x="9" y="29"/>
                  </a:cubicBezTo>
                  <a:close/>
                  <a:moveTo>
                    <a:pt x="9" y="29"/>
                  </a:moveTo>
                  <a:cubicBezTo>
                    <a:pt x="9" y="29"/>
                    <a:pt x="9" y="29"/>
                    <a:pt x="9" y="29"/>
                  </a:cubicBezTo>
                  <a:cubicBezTo>
                    <a:pt x="9" y="29"/>
                    <a:pt x="9" y="29"/>
                    <a:pt x="9" y="29"/>
                  </a:cubicBezTo>
                  <a:cubicBezTo>
                    <a:pt x="9" y="29"/>
                    <a:pt x="9" y="29"/>
                    <a:pt x="9" y="29"/>
                  </a:cubicBezTo>
                  <a:close/>
                  <a:moveTo>
                    <a:pt x="8" y="9"/>
                  </a:moveTo>
                  <a:cubicBezTo>
                    <a:pt x="8" y="9"/>
                    <a:pt x="8" y="9"/>
                    <a:pt x="8" y="9"/>
                  </a:cubicBezTo>
                  <a:cubicBezTo>
                    <a:pt x="8" y="9"/>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5" name="Freeform 5958"/>
            <p:cNvSpPr/>
            <p:nvPr/>
          </p:nvSpPr>
          <p:spPr bwMode="auto">
            <a:xfrm>
              <a:off x="3989400" y="2624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6" name="Freeform 5959"/>
            <p:cNvSpPr/>
            <p:nvPr/>
          </p:nvSpPr>
          <p:spPr bwMode="auto">
            <a:xfrm>
              <a:off x="4005275" y="2593976"/>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7" name="Freeform 5960"/>
            <p:cNvSpPr/>
            <p:nvPr/>
          </p:nvSpPr>
          <p:spPr bwMode="auto">
            <a:xfrm>
              <a:off x="3964000" y="2674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8" name="Freeform 5961"/>
            <p:cNvSpPr/>
            <p:nvPr/>
          </p:nvSpPr>
          <p:spPr bwMode="auto">
            <a:xfrm>
              <a:off x="4021150" y="2724151"/>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9" name="Freeform 5962"/>
            <p:cNvSpPr/>
            <p:nvPr/>
          </p:nvSpPr>
          <p:spPr bwMode="auto">
            <a:xfrm>
              <a:off x="3989400" y="2724151"/>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0" name="Freeform 5963"/>
            <p:cNvSpPr/>
            <p:nvPr/>
          </p:nvSpPr>
          <p:spPr bwMode="auto">
            <a:xfrm>
              <a:off x="4013212" y="2724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1" name="Freeform 5964"/>
            <p:cNvSpPr/>
            <p:nvPr/>
          </p:nvSpPr>
          <p:spPr bwMode="auto">
            <a:xfrm>
              <a:off x="4005275" y="2724151"/>
              <a:ext cx="793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2" name="Freeform 5965"/>
            <p:cNvSpPr/>
            <p:nvPr/>
          </p:nvSpPr>
          <p:spPr bwMode="auto">
            <a:xfrm>
              <a:off x="4029087" y="2703514"/>
              <a:ext cx="9525" cy="63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3" name="Rectangle 5966"/>
            <p:cNvSpPr>
              <a:spLocks noChangeArrowheads="1"/>
            </p:cNvSpPr>
            <p:nvPr/>
          </p:nvSpPr>
          <p:spPr bwMode="auto">
            <a:xfrm>
              <a:off x="4005275" y="27178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54" name="Freeform 5967"/>
            <p:cNvSpPr/>
            <p:nvPr/>
          </p:nvSpPr>
          <p:spPr bwMode="auto">
            <a:xfrm>
              <a:off x="4013212" y="2709864"/>
              <a:ext cx="7938" cy="7938"/>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5" name="Freeform 5968"/>
            <p:cNvSpPr/>
            <p:nvPr/>
          </p:nvSpPr>
          <p:spPr bwMode="auto">
            <a:xfrm>
              <a:off x="4013212"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6" name="Freeform 5969"/>
            <p:cNvSpPr/>
            <p:nvPr/>
          </p:nvSpPr>
          <p:spPr bwMode="auto">
            <a:xfrm>
              <a:off x="4005275" y="27178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7" name="Freeform 5970"/>
            <p:cNvSpPr/>
            <p:nvPr/>
          </p:nvSpPr>
          <p:spPr bwMode="auto">
            <a:xfrm>
              <a:off x="3997337" y="2695576"/>
              <a:ext cx="793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8" name="Freeform 5971"/>
            <p:cNvSpPr/>
            <p:nvPr/>
          </p:nvSpPr>
          <p:spPr bwMode="auto">
            <a:xfrm>
              <a:off x="3997337" y="27035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9" name="Freeform 5972"/>
            <p:cNvSpPr/>
            <p:nvPr/>
          </p:nvSpPr>
          <p:spPr bwMode="auto">
            <a:xfrm>
              <a:off x="3989400" y="2695576"/>
              <a:ext cx="7938" cy="793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0" name="Freeform 5973"/>
            <p:cNvSpPr/>
            <p:nvPr/>
          </p:nvSpPr>
          <p:spPr bwMode="auto">
            <a:xfrm>
              <a:off x="3971937" y="2674939"/>
              <a:ext cx="952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1" name="Freeform 5974"/>
            <p:cNvSpPr/>
            <p:nvPr/>
          </p:nvSpPr>
          <p:spPr bwMode="auto">
            <a:xfrm>
              <a:off x="3989400" y="2644776"/>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2" name="Freeform 5975"/>
            <p:cNvSpPr/>
            <p:nvPr/>
          </p:nvSpPr>
          <p:spPr bwMode="auto">
            <a:xfrm>
              <a:off x="3997337" y="2644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3" name="Freeform 5976"/>
            <p:cNvSpPr/>
            <p:nvPr/>
          </p:nvSpPr>
          <p:spPr bwMode="auto">
            <a:xfrm>
              <a:off x="3956062" y="2528889"/>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4" name="Freeform 5977"/>
            <p:cNvSpPr/>
            <p:nvPr/>
          </p:nvSpPr>
          <p:spPr bwMode="auto">
            <a:xfrm>
              <a:off x="3956062" y="2528889"/>
              <a:ext cx="7938" cy="793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5" name="Freeform 5978"/>
            <p:cNvSpPr/>
            <p:nvPr/>
          </p:nvSpPr>
          <p:spPr bwMode="auto">
            <a:xfrm>
              <a:off x="3997337" y="2573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6" name="Rectangle 5979"/>
            <p:cNvSpPr>
              <a:spLocks noChangeArrowheads="1"/>
            </p:cNvSpPr>
            <p:nvPr/>
          </p:nvSpPr>
          <p:spPr bwMode="auto">
            <a:xfrm>
              <a:off x="4013212" y="25574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67" name="Freeform 5980"/>
            <p:cNvSpPr/>
            <p:nvPr/>
          </p:nvSpPr>
          <p:spPr bwMode="auto">
            <a:xfrm>
              <a:off x="2538" y="16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672" name="Group 5983"/>
          <p:cNvGrpSpPr>
            <a:grpSpLocks noChangeAspect="1"/>
          </p:cNvGrpSpPr>
          <p:nvPr/>
        </p:nvGrpSpPr>
        <p:grpSpPr bwMode="auto">
          <a:xfrm>
            <a:off x="2809875" y="2305030"/>
            <a:ext cx="537678" cy="448064"/>
            <a:chOff x="2054" y="1125"/>
            <a:chExt cx="198" cy="165"/>
          </a:xfrm>
          <a:solidFill>
            <a:schemeClr val="bg1">
              <a:lumMod val="50000"/>
            </a:schemeClr>
          </a:solidFill>
        </p:grpSpPr>
        <p:sp>
          <p:nvSpPr>
            <p:cNvPr id="11674" name="Freeform 5984"/>
            <p:cNvSpPr>
              <a:spLocks noEditPoints="1"/>
            </p:cNvSpPr>
            <p:nvPr/>
          </p:nvSpPr>
          <p:spPr bwMode="auto">
            <a:xfrm>
              <a:off x="2211" y="1157"/>
              <a:ext cx="7" cy="8"/>
            </a:xfrm>
            <a:custGeom>
              <a:avLst/>
              <a:gdLst>
                <a:gd name="T0" fmla="*/ 1 w 3"/>
                <a:gd name="T1" fmla="*/ 3 h 3"/>
                <a:gd name="T2" fmla="*/ 0 w 3"/>
                <a:gd name="T3" fmla="*/ 2 h 3"/>
                <a:gd name="T4" fmla="*/ 0 w 3"/>
                <a:gd name="T5" fmla="*/ 2 h 3"/>
                <a:gd name="T6" fmla="*/ 0 w 3"/>
                <a:gd name="T7" fmla="*/ 2 h 3"/>
                <a:gd name="T8" fmla="*/ 1 w 3"/>
                <a:gd name="T9" fmla="*/ 1 h 3"/>
                <a:gd name="T10" fmla="*/ 1 w 3"/>
                <a:gd name="T11" fmla="*/ 1 h 3"/>
                <a:gd name="T12" fmla="*/ 1 w 3"/>
                <a:gd name="T13" fmla="*/ 0 h 3"/>
                <a:gd name="T14" fmla="*/ 1 w 3"/>
                <a:gd name="T15" fmla="*/ 0 h 3"/>
                <a:gd name="T16" fmla="*/ 2 w 3"/>
                <a:gd name="T17" fmla="*/ 0 h 3"/>
                <a:gd name="T18" fmla="*/ 2 w 3"/>
                <a:gd name="T19" fmla="*/ 0 h 3"/>
                <a:gd name="T20" fmla="*/ 3 w 3"/>
                <a:gd name="T21" fmla="*/ 1 h 3"/>
                <a:gd name="T22" fmla="*/ 3 w 3"/>
                <a:gd name="T23" fmla="*/ 1 h 3"/>
                <a:gd name="T24" fmla="*/ 1 w 3"/>
                <a:gd name="T25" fmla="*/ 3 h 3"/>
                <a:gd name="T26" fmla="*/ 1 w 3"/>
                <a:gd name="T27" fmla="*/ 3 h 3"/>
                <a:gd name="T28" fmla="*/ 1 w 3"/>
                <a:gd name="T29" fmla="*/ 3 h 3"/>
                <a:gd name="T30" fmla="*/ 1 w 3"/>
                <a:gd name="T31" fmla="*/ 2 h 3"/>
                <a:gd name="T32" fmla="*/ 2 w 3"/>
                <a:gd name="T33" fmla="*/ 1 h 3"/>
                <a:gd name="T34" fmla="*/ 2 w 3"/>
                <a:gd name="T35" fmla="*/ 1 h 3"/>
                <a:gd name="T36" fmla="*/ 2 w 3"/>
                <a:gd name="T37" fmla="*/ 1 h 3"/>
                <a:gd name="T38" fmla="*/ 2 w 3"/>
                <a:gd name="T39" fmla="*/ 1 h 3"/>
                <a:gd name="T40" fmla="*/ 1 w 3"/>
                <a:gd name="T41" fmla="*/ 2 h 3"/>
                <a:gd name="T42" fmla="*/ 1 w 3"/>
                <a:gd name="T43" fmla="*/ 2 h 3"/>
                <a:gd name="T44" fmla="*/ 1 w 3"/>
                <a:gd name="T4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3">
                  <a:moveTo>
                    <a:pt x="1" y="3"/>
                  </a:moveTo>
                  <a:cubicBezTo>
                    <a:pt x="0" y="2"/>
                    <a:pt x="0" y="2"/>
                    <a:pt x="0" y="2"/>
                  </a:cubicBezTo>
                  <a:cubicBezTo>
                    <a:pt x="0" y="2"/>
                    <a:pt x="0" y="2"/>
                    <a:pt x="0" y="2"/>
                  </a:cubicBezTo>
                  <a:cubicBezTo>
                    <a:pt x="0" y="2"/>
                    <a:pt x="0" y="2"/>
                    <a:pt x="0" y="2"/>
                  </a:cubicBezTo>
                  <a:cubicBezTo>
                    <a:pt x="0" y="1"/>
                    <a:pt x="1" y="1"/>
                    <a:pt x="1" y="1"/>
                  </a:cubicBezTo>
                  <a:cubicBezTo>
                    <a:pt x="1" y="1"/>
                    <a:pt x="1" y="1"/>
                    <a:pt x="1" y="1"/>
                  </a:cubicBezTo>
                  <a:cubicBezTo>
                    <a:pt x="1" y="0"/>
                    <a:pt x="1"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2"/>
                    <a:pt x="2" y="3"/>
                    <a:pt x="1" y="3"/>
                  </a:cubicBezTo>
                  <a:cubicBezTo>
                    <a:pt x="1" y="3"/>
                    <a:pt x="1" y="3"/>
                    <a:pt x="1" y="3"/>
                  </a:cubicBezTo>
                  <a:cubicBezTo>
                    <a:pt x="1" y="3"/>
                    <a:pt x="1" y="3"/>
                    <a:pt x="1" y="3"/>
                  </a:cubicBezTo>
                  <a:close/>
                  <a:moveTo>
                    <a:pt x="1" y="2"/>
                  </a:moveTo>
                  <a:cubicBezTo>
                    <a:pt x="2" y="2"/>
                    <a:pt x="2" y="1"/>
                    <a:pt x="2" y="1"/>
                  </a:cubicBezTo>
                  <a:cubicBezTo>
                    <a:pt x="2" y="1"/>
                    <a:pt x="2" y="1"/>
                    <a:pt x="2" y="1"/>
                  </a:cubicBezTo>
                  <a:cubicBezTo>
                    <a:pt x="2" y="1"/>
                    <a:pt x="2" y="1"/>
                    <a:pt x="2" y="1"/>
                  </a:cubicBezTo>
                  <a:cubicBezTo>
                    <a:pt x="2" y="1"/>
                    <a:pt x="2" y="1"/>
                    <a:pt x="2" y="1"/>
                  </a:cubicBezTo>
                  <a:cubicBezTo>
                    <a:pt x="2" y="1"/>
                    <a:pt x="1" y="1"/>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5" name="Freeform 5985"/>
            <p:cNvSpPr/>
            <p:nvPr/>
          </p:nvSpPr>
          <p:spPr bwMode="auto">
            <a:xfrm>
              <a:off x="2182" y="1148"/>
              <a:ext cx="12" cy="14"/>
            </a:xfrm>
            <a:custGeom>
              <a:avLst/>
              <a:gdLst>
                <a:gd name="T0" fmla="*/ 2 w 5"/>
                <a:gd name="T1" fmla="*/ 6 h 6"/>
                <a:gd name="T2" fmla="*/ 2 w 5"/>
                <a:gd name="T3" fmla="*/ 4 h 6"/>
                <a:gd name="T4" fmla="*/ 2 w 5"/>
                <a:gd name="T5" fmla="*/ 4 h 6"/>
                <a:gd name="T6" fmla="*/ 3 w 5"/>
                <a:gd name="T7" fmla="*/ 1 h 6"/>
                <a:gd name="T8" fmla="*/ 3 w 5"/>
                <a:gd name="T9" fmla="*/ 1 h 6"/>
                <a:gd name="T10" fmla="*/ 2 w 5"/>
                <a:gd name="T11" fmla="*/ 1 h 6"/>
                <a:gd name="T12" fmla="*/ 2 w 5"/>
                <a:gd name="T13" fmla="*/ 1 h 6"/>
                <a:gd name="T14" fmla="*/ 0 w 5"/>
                <a:gd name="T15" fmla="*/ 1 h 6"/>
                <a:gd name="T16" fmla="*/ 0 w 5"/>
                <a:gd name="T17" fmla="*/ 1 h 6"/>
                <a:gd name="T18" fmla="*/ 0 w 5"/>
                <a:gd name="T19" fmla="*/ 1 h 6"/>
                <a:gd name="T20" fmla="*/ 0 w 5"/>
                <a:gd name="T21" fmla="*/ 0 h 6"/>
                <a:gd name="T22" fmla="*/ 0 w 5"/>
                <a:gd name="T23" fmla="*/ 0 h 6"/>
                <a:gd name="T24" fmla="*/ 0 w 5"/>
                <a:gd name="T25" fmla="*/ 0 h 6"/>
                <a:gd name="T26" fmla="*/ 0 w 5"/>
                <a:gd name="T27" fmla="*/ 0 h 6"/>
                <a:gd name="T28" fmla="*/ 2 w 5"/>
                <a:gd name="T29" fmla="*/ 0 h 6"/>
                <a:gd name="T30" fmla="*/ 2 w 5"/>
                <a:gd name="T31" fmla="*/ 0 h 6"/>
                <a:gd name="T32" fmla="*/ 3 w 5"/>
                <a:gd name="T33" fmla="*/ 0 h 6"/>
                <a:gd name="T34" fmla="*/ 3 w 5"/>
                <a:gd name="T35" fmla="*/ 0 h 6"/>
                <a:gd name="T36" fmla="*/ 4 w 5"/>
                <a:gd name="T37" fmla="*/ 0 h 6"/>
                <a:gd name="T38" fmla="*/ 4 w 5"/>
                <a:gd name="T39" fmla="*/ 0 h 6"/>
                <a:gd name="T40" fmla="*/ 4 w 5"/>
                <a:gd name="T41" fmla="*/ 0 h 6"/>
                <a:gd name="T42" fmla="*/ 4 w 5"/>
                <a:gd name="T43" fmla="*/ 0 h 6"/>
                <a:gd name="T44" fmla="*/ 4 w 5"/>
                <a:gd name="T45" fmla="*/ 1 h 6"/>
                <a:gd name="T46" fmla="*/ 4 w 5"/>
                <a:gd name="T47" fmla="*/ 1 h 6"/>
                <a:gd name="T48" fmla="*/ 3 w 5"/>
                <a:gd name="T49" fmla="*/ 4 h 6"/>
                <a:gd name="T50" fmla="*/ 3 w 5"/>
                <a:gd name="T51" fmla="*/ 4 h 6"/>
                <a:gd name="T52" fmla="*/ 3 w 5"/>
                <a:gd name="T53" fmla="*/ 5 h 6"/>
                <a:gd name="T54" fmla="*/ 3 w 5"/>
                <a:gd name="T55" fmla="*/ 5 h 6"/>
                <a:gd name="T56" fmla="*/ 3 w 5"/>
                <a:gd name="T57" fmla="*/ 6 h 6"/>
                <a:gd name="T58" fmla="*/ 3 w 5"/>
                <a:gd name="T59" fmla="*/ 6 h 6"/>
                <a:gd name="T60" fmla="*/ 2 w 5"/>
                <a:gd name="T61" fmla="*/ 6 h 6"/>
                <a:gd name="T62" fmla="*/ 2 w 5"/>
                <a:gd name="T63" fmla="*/ 6 h 6"/>
                <a:gd name="T64" fmla="*/ 2 w 5"/>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6">
                  <a:moveTo>
                    <a:pt x="2" y="6"/>
                  </a:moveTo>
                  <a:cubicBezTo>
                    <a:pt x="2" y="5"/>
                    <a:pt x="2" y="5"/>
                    <a:pt x="2" y="4"/>
                  </a:cubicBezTo>
                  <a:cubicBezTo>
                    <a:pt x="2" y="4"/>
                    <a:pt x="2" y="4"/>
                    <a:pt x="2" y="4"/>
                  </a:cubicBezTo>
                  <a:cubicBezTo>
                    <a:pt x="2" y="3"/>
                    <a:pt x="3" y="2"/>
                    <a:pt x="3" y="1"/>
                  </a:cubicBezTo>
                  <a:cubicBezTo>
                    <a:pt x="3" y="1"/>
                    <a:pt x="3" y="1"/>
                    <a:pt x="3" y="1"/>
                  </a:cubicBezTo>
                  <a:cubicBezTo>
                    <a:pt x="3" y="1"/>
                    <a:pt x="2" y="1"/>
                    <a:pt x="2" y="1"/>
                  </a:cubicBezTo>
                  <a:cubicBezTo>
                    <a:pt x="2" y="1"/>
                    <a:pt x="2" y="1"/>
                    <a:pt x="2" y="1"/>
                  </a:cubicBezTo>
                  <a:cubicBezTo>
                    <a:pt x="1" y="1"/>
                    <a:pt x="1"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1" y="0"/>
                    <a:pt x="2" y="0"/>
                    <a:pt x="2" y="0"/>
                  </a:cubicBezTo>
                  <a:cubicBezTo>
                    <a:pt x="2" y="0"/>
                    <a:pt x="2" y="0"/>
                    <a:pt x="2"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4" y="0"/>
                  </a:cubicBezTo>
                  <a:cubicBezTo>
                    <a:pt x="5" y="0"/>
                    <a:pt x="5" y="1"/>
                    <a:pt x="4" y="1"/>
                  </a:cubicBezTo>
                  <a:cubicBezTo>
                    <a:pt x="4" y="1"/>
                    <a:pt x="4" y="1"/>
                    <a:pt x="4" y="1"/>
                  </a:cubicBezTo>
                  <a:cubicBezTo>
                    <a:pt x="4" y="2"/>
                    <a:pt x="3" y="3"/>
                    <a:pt x="3" y="4"/>
                  </a:cubicBezTo>
                  <a:cubicBezTo>
                    <a:pt x="3" y="4"/>
                    <a:pt x="3" y="4"/>
                    <a:pt x="3" y="4"/>
                  </a:cubicBezTo>
                  <a:cubicBezTo>
                    <a:pt x="3" y="5"/>
                    <a:pt x="3" y="5"/>
                    <a:pt x="3" y="5"/>
                  </a:cubicBezTo>
                  <a:cubicBezTo>
                    <a:pt x="3" y="5"/>
                    <a:pt x="3" y="5"/>
                    <a:pt x="3" y="5"/>
                  </a:cubicBezTo>
                  <a:cubicBezTo>
                    <a:pt x="3" y="5"/>
                    <a:pt x="3" y="6"/>
                    <a:pt x="3" y="6"/>
                  </a:cubicBezTo>
                  <a:cubicBezTo>
                    <a:pt x="3" y="6"/>
                    <a:pt x="3" y="6"/>
                    <a:pt x="3" y="6"/>
                  </a:cubicBezTo>
                  <a:cubicBezTo>
                    <a:pt x="3" y="6"/>
                    <a:pt x="3" y="6"/>
                    <a:pt x="2" y="6"/>
                  </a:cubicBezTo>
                  <a:cubicBezTo>
                    <a:pt x="2"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6" name="Freeform 5986"/>
            <p:cNvSpPr/>
            <p:nvPr/>
          </p:nvSpPr>
          <p:spPr bwMode="auto">
            <a:xfrm>
              <a:off x="2194" y="1148"/>
              <a:ext cx="10" cy="14"/>
            </a:xfrm>
            <a:custGeom>
              <a:avLst/>
              <a:gdLst>
                <a:gd name="T0" fmla="*/ 0 w 4"/>
                <a:gd name="T1" fmla="*/ 5 h 6"/>
                <a:gd name="T2" fmla="*/ 0 w 4"/>
                <a:gd name="T3" fmla="*/ 4 h 6"/>
                <a:gd name="T4" fmla="*/ 0 w 4"/>
                <a:gd name="T5" fmla="*/ 4 h 6"/>
                <a:gd name="T6" fmla="*/ 1 w 4"/>
                <a:gd name="T7" fmla="*/ 5 h 6"/>
                <a:gd name="T8" fmla="*/ 1 w 4"/>
                <a:gd name="T9" fmla="*/ 5 h 6"/>
                <a:gd name="T10" fmla="*/ 2 w 4"/>
                <a:gd name="T11" fmla="*/ 5 h 6"/>
                <a:gd name="T12" fmla="*/ 2 w 4"/>
                <a:gd name="T13" fmla="*/ 5 h 6"/>
                <a:gd name="T14" fmla="*/ 3 w 4"/>
                <a:gd name="T15" fmla="*/ 4 h 6"/>
                <a:gd name="T16" fmla="*/ 3 w 4"/>
                <a:gd name="T17" fmla="*/ 4 h 6"/>
                <a:gd name="T18" fmla="*/ 3 w 4"/>
                <a:gd name="T19" fmla="*/ 4 h 6"/>
                <a:gd name="T20" fmla="*/ 3 w 4"/>
                <a:gd name="T21" fmla="*/ 4 h 6"/>
                <a:gd name="T22" fmla="*/ 1 w 4"/>
                <a:gd name="T23" fmla="*/ 2 h 6"/>
                <a:gd name="T24" fmla="*/ 1 w 4"/>
                <a:gd name="T25" fmla="*/ 2 h 6"/>
                <a:gd name="T26" fmla="*/ 2 w 4"/>
                <a:gd name="T27" fmla="*/ 0 h 6"/>
                <a:gd name="T28" fmla="*/ 2 w 4"/>
                <a:gd name="T29" fmla="*/ 0 h 6"/>
                <a:gd name="T30" fmla="*/ 2 w 4"/>
                <a:gd name="T31" fmla="*/ 0 h 6"/>
                <a:gd name="T32" fmla="*/ 2 w 4"/>
                <a:gd name="T33" fmla="*/ 0 h 6"/>
                <a:gd name="T34" fmla="*/ 2 w 4"/>
                <a:gd name="T35" fmla="*/ 0 h 6"/>
                <a:gd name="T36" fmla="*/ 2 w 4"/>
                <a:gd name="T37" fmla="*/ 1 h 6"/>
                <a:gd name="T38" fmla="*/ 2 w 4"/>
                <a:gd name="T39" fmla="*/ 1 h 6"/>
                <a:gd name="T40" fmla="*/ 2 w 4"/>
                <a:gd name="T41" fmla="*/ 2 h 6"/>
                <a:gd name="T42" fmla="*/ 2 w 4"/>
                <a:gd name="T43" fmla="*/ 2 h 6"/>
                <a:gd name="T44" fmla="*/ 4 w 4"/>
                <a:gd name="T45" fmla="*/ 4 h 6"/>
                <a:gd name="T46" fmla="*/ 4 w 4"/>
                <a:gd name="T47" fmla="*/ 4 h 6"/>
                <a:gd name="T48" fmla="*/ 4 w 4"/>
                <a:gd name="T49" fmla="*/ 4 h 6"/>
                <a:gd name="T50" fmla="*/ 4 w 4"/>
                <a:gd name="T51" fmla="*/ 4 h 6"/>
                <a:gd name="T52" fmla="*/ 2 w 4"/>
                <a:gd name="T53" fmla="*/ 6 h 6"/>
                <a:gd name="T54" fmla="*/ 2 w 4"/>
                <a:gd name="T55" fmla="*/ 6 h 6"/>
                <a:gd name="T56" fmla="*/ 2 w 4"/>
                <a:gd name="T57" fmla="*/ 6 h 6"/>
                <a:gd name="T58" fmla="*/ 2 w 4"/>
                <a:gd name="T59" fmla="*/ 6 h 6"/>
                <a:gd name="T60" fmla="*/ 0 w 4"/>
                <a:gd name="T6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6">
                  <a:moveTo>
                    <a:pt x="0" y="5"/>
                  </a:moveTo>
                  <a:cubicBezTo>
                    <a:pt x="0" y="5"/>
                    <a:pt x="0" y="4"/>
                    <a:pt x="0" y="4"/>
                  </a:cubicBezTo>
                  <a:cubicBezTo>
                    <a:pt x="0" y="4"/>
                    <a:pt x="0" y="4"/>
                    <a:pt x="0" y="4"/>
                  </a:cubicBezTo>
                  <a:cubicBezTo>
                    <a:pt x="1" y="4"/>
                    <a:pt x="1" y="4"/>
                    <a:pt x="1" y="5"/>
                  </a:cubicBezTo>
                  <a:cubicBezTo>
                    <a:pt x="1" y="5"/>
                    <a:pt x="1" y="5"/>
                    <a:pt x="1" y="5"/>
                  </a:cubicBezTo>
                  <a:cubicBezTo>
                    <a:pt x="1" y="5"/>
                    <a:pt x="1" y="5"/>
                    <a:pt x="2" y="5"/>
                  </a:cubicBezTo>
                  <a:cubicBezTo>
                    <a:pt x="2" y="5"/>
                    <a:pt x="2" y="5"/>
                    <a:pt x="2" y="5"/>
                  </a:cubicBezTo>
                  <a:cubicBezTo>
                    <a:pt x="2" y="5"/>
                    <a:pt x="3" y="4"/>
                    <a:pt x="3" y="4"/>
                  </a:cubicBezTo>
                  <a:cubicBezTo>
                    <a:pt x="3" y="4"/>
                    <a:pt x="3" y="4"/>
                    <a:pt x="3" y="4"/>
                  </a:cubicBezTo>
                  <a:cubicBezTo>
                    <a:pt x="3" y="4"/>
                    <a:pt x="3" y="4"/>
                    <a:pt x="3" y="4"/>
                  </a:cubicBezTo>
                  <a:cubicBezTo>
                    <a:pt x="3" y="4"/>
                    <a:pt x="3" y="4"/>
                    <a:pt x="3" y="4"/>
                  </a:cubicBezTo>
                  <a:cubicBezTo>
                    <a:pt x="3" y="3"/>
                    <a:pt x="1" y="4"/>
                    <a:pt x="1" y="2"/>
                  </a:cubicBezTo>
                  <a:cubicBezTo>
                    <a:pt x="1" y="2"/>
                    <a:pt x="1" y="2"/>
                    <a:pt x="1" y="2"/>
                  </a:cubicBezTo>
                  <a:cubicBezTo>
                    <a:pt x="1" y="2"/>
                    <a:pt x="1" y="1"/>
                    <a:pt x="2" y="0"/>
                  </a:cubicBezTo>
                  <a:cubicBezTo>
                    <a:pt x="2" y="0"/>
                    <a:pt x="2" y="0"/>
                    <a:pt x="2" y="0"/>
                  </a:cubicBezTo>
                  <a:cubicBezTo>
                    <a:pt x="2" y="0"/>
                    <a:pt x="2" y="0"/>
                    <a:pt x="2" y="0"/>
                  </a:cubicBezTo>
                  <a:cubicBezTo>
                    <a:pt x="2" y="0"/>
                    <a:pt x="2" y="0"/>
                    <a:pt x="2" y="0"/>
                  </a:cubicBezTo>
                  <a:cubicBezTo>
                    <a:pt x="2" y="0"/>
                    <a:pt x="2" y="0"/>
                    <a:pt x="2" y="0"/>
                  </a:cubicBezTo>
                  <a:cubicBezTo>
                    <a:pt x="3" y="0"/>
                    <a:pt x="3" y="1"/>
                    <a:pt x="2" y="1"/>
                  </a:cubicBezTo>
                  <a:cubicBezTo>
                    <a:pt x="2" y="1"/>
                    <a:pt x="2" y="1"/>
                    <a:pt x="2" y="1"/>
                  </a:cubicBezTo>
                  <a:cubicBezTo>
                    <a:pt x="2" y="2"/>
                    <a:pt x="2" y="2"/>
                    <a:pt x="2" y="2"/>
                  </a:cubicBezTo>
                  <a:cubicBezTo>
                    <a:pt x="2" y="2"/>
                    <a:pt x="2" y="2"/>
                    <a:pt x="2" y="2"/>
                  </a:cubicBezTo>
                  <a:cubicBezTo>
                    <a:pt x="2" y="2"/>
                    <a:pt x="3" y="2"/>
                    <a:pt x="4" y="4"/>
                  </a:cubicBezTo>
                  <a:cubicBezTo>
                    <a:pt x="4" y="4"/>
                    <a:pt x="4" y="4"/>
                    <a:pt x="4" y="4"/>
                  </a:cubicBezTo>
                  <a:cubicBezTo>
                    <a:pt x="4" y="4"/>
                    <a:pt x="4" y="4"/>
                    <a:pt x="4" y="4"/>
                  </a:cubicBezTo>
                  <a:cubicBezTo>
                    <a:pt x="4" y="4"/>
                    <a:pt x="4" y="4"/>
                    <a:pt x="4" y="4"/>
                  </a:cubicBezTo>
                  <a:cubicBezTo>
                    <a:pt x="4" y="5"/>
                    <a:pt x="3" y="6"/>
                    <a:pt x="2" y="6"/>
                  </a:cubicBezTo>
                  <a:cubicBezTo>
                    <a:pt x="2" y="6"/>
                    <a:pt x="2" y="6"/>
                    <a:pt x="2" y="6"/>
                  </a:cubicBezTo>
                  <a:cubicBezTo>
                    <a:pt x="2" y="6"/>
                    <a:pt x="2" y="6"/>
                    <a:pt x="2" y="6"/>
                  </a:cubicBezTo>
                  <a:cubicBezTo>
                    <a:pt x="2" y="6"/>
                    <a:pt x="2" y="6"/>
                    <a:pt x="2" y="6"/>
                  </a:cubicBezTo>
                  <a:cubicBezTo>
                    <a:pt x="1" y="6"/>
                    <a:pt x="0" y="6"/>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7" name="Freeform 5987"/>
            <p:cNvSpPr/>
            <p:nvPr/>
          </p:nvSpPr>
          <p:spPr bwMode="auto">
            <a:xfrm>
              <a:off x="2196" y="1148"/>
              <a:ext cx="8" cy="5"/>
            </a:xfrm>
            <a:custGeom>
              <a:avLst/>
              <a:gdLst>
                <a:gd name="T0" fmla="*/ 3 w 3"/>
                <a:gd name="T1" fmla="*/ 2 h 2"/>
                <a:gd name="T2" fmla="*/ 3 w 3"/>
                <a:gd name="T3" fmla="*/ 2 h 2"/>
                <a:gd name="T4" fmla="*/ 3 w 3"/>
                <a:gd name="T5" fmla="*/ 2 h 2"/>
                <a:gd name="T6" fmla="*/ 0 w 3"/>
                <a:gd name="T7" fmla="*/ 1 h 2"/>
                <a:gd name="T8" fmla="*/ 0 w 3"/>
                <a:gd name="T9" fmla="*/ 1 h 2"/>
                <a:gd name="T10" fmla="*/ 0 w 3"/>
                <a:gd name="T11" fmla="*/ 1 h 2"/>
                <a:gd name="T12" fmla="*/ 0 w 3"/>
                <a:gd name="T13" fmla="*/ 1 h 2"/>
                <a:gd name="T14" fmla="*/ 0 w 3"/>
                <a:gd name="T15" fmla="*/ 1 h 2"/>
                <a:gd name="T16" fmla="*/ 1 w 3"/>
                <a:gd name="T17" fmla="*/ 0 h 2"/>
                <a:gd name="T18" fmla="*/ 1 w 3"/>
                <a:gd name="T19" fmla="*/ 0 h 2"/>
                <a:gd name="T20" fmla="*/ 3 w 3"/>
                <a:gd name="T21" fmla="*/ 1 h 2"/>
                <a:gd name="T22" fmla="*/ 3 w 3"/>
                <a:gd name="T23" fmla="*/ 1 h 2"/>
                <a:gd name="T24" fmla="*/ 3 w 3"/>
                <a:gd name="T25" fmla="*/ 1 h 2"/>
                <a:gd name="T26" fmla="*/ 3 w 3"/>
                <a:gd name="T27" fmla="*/ 1 h 2"/>
                <a:gd name="T28" fmla="*/ 3 w 3"/>
                <a:gd name="T29" fmla="*/ 1 h 2"/>
                <a:gd name="T30" fmla="*/ 3 w 3"/>
                <a:gd name="T31" fmla="*/ 1 h 2"/>
                <a:gd name="T32" fmla="*/ 3 w 3"/>
                <a:gd name="T33" fmla="*/ 2 h 2"/>
                <a:gd name="T34" fmla="*/ 3 w 3"/>
                <a:gd name="T35" fmla="*/ 2 h 2"/>
                <a:gd name="T36" fmla="*/ 3 w 3"/>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
                  <a:moveTo>
                    <a:pt x="3" y="2"/>
                  </a:moveTo>
                  <a:cubicBezTo>
                    <a:pt x="3" y="2"/>
                    <a:pt x="3" y="2"/>
                    <a:pt x="3" y="2"/>
                  </a:cubicBezTo>
                  <a:cubicBezTo>
                    <a:pt x="3" y="2"/>
                    <a:pt x="3" y="2"/>
                    <a:pt x="3" y="2"/>
                  </a:cubicBezTo>
                  <a:cubicBezTo>
                    <a:pt x="2" y="2"/>
                    <a:pt x="1" y="2"/>
                    <a:pt x="0" y="1"/>
                  </a:cubicBezTo>
                  <a:cubicBezTo>
                    <a:pt x="0" y="1"/>
                    <a:pt x="0" y="1"/>
                    <a:pt x="0" y="1"/>
                  </a:cubicBezTo>
                  <a:cubicBezTo>
                    <a:pt x="0" y="1"/>
                    <a:pt x="0" y="1"/>
                    <a:pt x="0" y="1"/>
                  </a:cubicBezTo>
                  <a:cubicBezTo>
                    <a:pt x="0" y="1"/>
                    <a:pt x="0" y="1"/>
                    <a:pt x="0" y="1"/>
                  </a:cubicBezTo>
                  <a:cubicBezTo>
                    <a:pt x="0" y="1"/>
                    <a:pt x="0" y="1"/>
                    <a:pt x="0" y="1"/>
                  </a:cubicBezTo>
                  <a:cubicBezTo>
                    <a:pt x="0" y="0"/>
                    <a:pt x="0" y="0"/>
                    <a:pt x="1" y="0"/>
                  </a:cubicBezTo>
                  <a:cubicBezTo>
                    <a:pt x="1" y="0"/>
                    <a:pt x="1" y="0"/>
                    <a:pt x="1" y="0"/>
                  </a:cubicBezTo>
                  <a:cubicBezTo>
                    <a:pt x="1" y="1"/>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2"/>
                    <a:pt x="3" y="2"/>
                  </a:cubicBezTo>
                  <a:cubicBezTo>
                    <a:pt x="3" y="2"/>
                    <a:pt x="3" y="2"/>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8" name="Freeform 5988"/>
            <p:cNvSpPr>
              <a:spLocks noEditPoints="1"/>
            </p:cNvSpPr>
            <p:nvPr/>
          </p:nvSpPr>
          <p:spPr bwMode="auto">
            <a:xfrm>
              <a:off x="2204" y="1150"/>
              <a:ext cx="7" cy="5"/>
            </a:xfrm>
            <a:custGeom>
              <a:avLst/>
              <a:gdLst>
                <a:gd name="T0" fmla="*/ 1 w 3"/>
                <a:gd name="T1" fmla="*/ 2 h 2"/>
                <a:gd name="T2" fmla="*/ 1 w 3"/>
                <a:gd name="T3" fmla="*/ 1 h 2"/>
                <a:gd name="T4" fmla="*/ 1 w 3"/>
                <a:gd name="T5" fmla="*/ 1 h 2"/>
                <a:gd name="T6" fmla="*/ 1 w 3"/>
                <a:gd name="T7" fmla="*/ 0 h 2"/>
                <a:gd name="T8" fmla="*/ 1 w 3"/>
                <a:gd name="T9" fmla="*/ 0 h 2"/>
                <a:gd name="T10" fmla="*/ 2 w 3"/>
                <a:gd name="T11" fmla="*/ 0 h 2"/>
                <a:gd name="T12" fmla="*/ 2 w 3"/>
                <a:gd name="T13" fmla="*/ 0 h 2"/>
                <a:gd name="T14" fmla="*/ 2 w 3"/>
                <a:gd name="T15" fmla="*/ 0 h 2"/>
                <a:gd name="T16" fmla="*/ 2 w 3"/>
                <a:gd name="T17" fmla="*/ 0 h 2"/>
                <a:gd name="T18" fmla="*/ 2 w 3"/>
                <a:gd name="T19" fmla="*/ 0 h 2"/>
                <a:gd name="T20" fmla="*/ 2 w 3"/>
                <a:gd name="T21" fmla="*/ 0 h 2"/>
                <a:gd name="T22" fmla="*/ 3 w 3"/>
                <a:gd name="T23" fmla="*/ 1 h 2"/>
                <a:gd name="T24" fmla="*/ 3 w 3"/>
                <a:gd name="T25" fmla="*/ 1 h 2"/>
                <a:gd name="T26" fmla="*/ 2 w 3"/>
                <a:gd name="T27" fmla="*/ 2 h 2"/>
                <a:gd name="T28" fmla="*/ 2 w 3"/>
                <a:gd name="T29" fmla="*/ 2 h 2"/>
                <a:gd name="T30" fmla="*/ 2 w 3"/>
                <a:gd name="T31" fmla="*/ 2 h 2"/>
                <a:gd name="T32" fmla="*/ 2 w 3"/>
                <a:gd name="T33" fmla="*/ 2 h 2"/>
                <a:gd name="T34" fmla="*/ 1 w 3"/>
                <a:gd name="T35" fmla="*/ 2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2">
                  <a:moveTo>
                    <a:pt x="1" y="2"/>
                  </a:moveTo>
                  <a:cubicBezTo>
                    <a:pt x="0" y="2"/>
                    <a:pt x="0" y="1"/>
                    <a:pt x="1" y="1"/>
                  </a:cubicBezTo>
                  <a:cubicBezTo>
                    <a:pt x="1" y="1"/>
                    <a:pt x="1" y="1"/>
                    <a:pt x="1" y="1"/>
                  </a:cubicBezTo>
                  <a:cubicBezTo>
                    <a:pt x="1" y="1"/>
                    <a:pt x="1" y="1"/>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3" y="0"/>
                    <a:pt x="3" y="0"/>
                    <a:pt x="3" y="1"/>
                  </a:cubicBezTo>
                  <a:cubicBezTo>
                    <a:pt x="3" y="1"/>
                    <a:pt x="3" y="1"/>
                    <a:pt x="3" y="1"/>
                  </a:cubicBezTo>
                  <a:cubicBezTo>
                    <a:pt x="3" y="2"/>
                    <a:pt x="3" y="2"/>
                    <a:pt x="2" y="2"/>
                  </a:cubicBezTo>
                  <a:cubicBezTo>
                    <a:pt x="2" y="2"/>
                    <a:pt x="2" y="2"/>
                    <a:pt x="2" y="2"/>
                  </a:cubicBezTo>
                  <a:cubicBezTo>
                    <a:pt x="2" y="2"/>
                    <a:pt x="2" y="2"/>
                    <a:pt x="2" y="2"/>
                  </a:cubicBezTo>
                  <a:cubicBezTo>
                    <a:pt x="2" y="2"/>
                    <a:pt x="2" y="2"/>
                    <a:pt x="2" y="2"/>
                  </a:cubicBezTo>
                  <a:cubicBezTo>
                    <a:pt x="1" y="2"/>
                    <a:pt x="1" y="2"/>
                    <a:pt x="1" y="2"/>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9" name="Freeform 5989"/>
            <p:cNvSpPr/>
            <p:nvPr/>
          </p:nvSpPr>
          <p:spPr bwMode="auto">
            <a:xfrm>
              <a:off x="2204" y="1153"/>
              <a:ext cx="14" cy="12"/>
            </a:xfrm>
            <a:custGeom>
              <a:avLst/>
              <a:gdLst>
                <a:gd name="T0" fmla="*/ 0 w 6"/>
                <a:gd name="T1" fmla="*/ 5 h 5"/>
                <a:gd name="T2" fmla="*/ 0 w 6"/>
                <a:gd name="T3" fmla="*/ 4 h 5"/>
                <a:gd name="T4" fmla="*/ 0 w 6"/>
                <a:gd name="T5" fmla="*/ 4 h 5"/>
                <a:gd name="T6" fmla="*/ 5 w 6"/>
                <a:gd name="T7" fmla="*/ 0 h 5"/>
                <a:gd name="T8" fmla="*/ 5 w 6"/>
                <a:gd name="T9" fmla="*/ 0 h 5"/>
                <a:gd name="T10" fmla="*/ 6 w 6"/>
                <a:gd name="T11" fmla="*/ 0 h 5"/>
                <a:gd name="T12" fmla="*/ 6 w 6"/>
                <a:gd name="T13" fmla="*/ 0 h 5"/>
                <a:gd name="T14" fmla="*/ 6 w 6"/>
                <a:gd name="T15" fmla="*/ 1 h 5"/>
                <a:gd name="T16" fmla="*/ 6 w 6"/>
                <a:gd name="T17" fmla="*/ 1 h 5"/>
                <a:gd name="T18" fmla="*/ 1 w 6"/>
                <a:gd name="T19" fmla="*/ 5 h 5"/>
                <a:gd name="T20" fmla="*/ 1 w 6"/>
                <a:gd name="T21" fmla="*/ 5 h 5"/>
                <a:gd name="T22" fmla="*/ 1 w 6"/>
                <a:gd name="T23" fmla="*/ 5 h 5"/>
                <a:gd name="T24" fmla="*/ 1 w 6"/>
                <a:gd name="T25" fmla="*/ 5 h 5"/>
                <a:gd name="T26" fmla="*/ 0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0" y="5"/>
                  </a:moveTo>
                  <a:cubicBezTo>
                    <a:pt x="0" y="5"/>
                    <a:pt x="0" y="4"/>
                    <a:pt x="0" y="4"/>
                  </a:cubicBezTo>
                  <a:cubicBezTo>
                    <a:pt x="0" y="4"/>
                    <a:pt x="0" y="4"/>
                    <a:pt x="0" y="4"/>
                  </a:cubicBezTo>
                  <a:cubicBezTo>
                    <a:pt x="1" y="3"/>
                    <a:pt x="3" y="1"/>
                    <a:pt x="5" y="0"/>
                  </a:cubicBezTo>
                  <a:cubicBezTo>
                    <a:pt x="5" y="0"/>
                    <a:pt x="5" y="0"/>
                    <a:pt x="5" y="0"/>
                  </a:cubicBezTo>
                  <a:cubicBezTo>
                    <a:pt x="5" y="0"/>
                    <a:pt x="6" y="0"/>
                    <a:pt x="6" y="0"/>
                  </a:cubicBezTo>
                  <a:cubicBezTo>
                    <a:pt x="6" y="0"/>
                    <a:pt x="6" y="0"/>
                    <a:pt x="6" y="0"/>
                  </a:cubicBezTo>
                  <a:cubicBezTo>
                    <a:pt x="6" y="0"/>
                    <a:pt x="6" y="0"/>
                    <a:pt x="6" y="1"/>
                  </a:cubicBezTo>
                  <a:cubicBezTo>
                    <a:pt x="6" y="1"/>
                    <a:pt x="6" y="1"/>
                    <a:pt x="6" y="1"/>
                  </a:cubicBezTo>
                  <a:cubicBezTo>
                    <a:pt x="4" y="2"/>
                    <a:pt x="2" y="3"/>
                    <a:pt x="1" y="5"/>
                  </a:cubicBezTo>
                  <a:cubicBezTo>
                    <a:pt x="1" y="5"/>
                    <a:pt x="1" y="5"/>
                    <a:pt x="1" y="5"/>
                  </a:cubicBezTo>
                  <a:cubicBezTo>
                    <a:pt x="1" y="5"/>
                    <a:pt x="1" y="5"/>
                    <a:pt x="1" y="5"/>
                  </a:cubicBezTo>
                  <a:cubicBezTo>
                    <a:pt x="1" y="5"/>
                    <a:pt x="1" y="5"/>
                    <a:pt x="1"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0" name="Freeform 5990"/>
            <p:cNvSpPr/>
            <p:nvPr/>
          </p:nvSpPr>
          <p:spPr bwMode="auto">
            <a:xfrm>
              <a:off x="2059" y="1192"/>
              <a:ext cx="10" cy="15"/>
            </a:xfrm>
            <a:custGeom>
              <a:avLst/>
              <a:gdLst>
                <a:gd name="T0" fmla="*/ 1 w 4"/>
                <a:gd name="T1" fmla="*/ 5 h 6"/>
                <a:gd name="T2" fmla="*/ 1 w 4"/>
                <a:gd name="T3" fmla="*/ 5 h 6"/>
                <a:gd name="T4" fmla="*/ 1 w 4"/>
                <a:gd name="T5" fmla="*/ 5 h 6"/>
                <a:gd name="T6" fmla="*/ 2 w 4"/>
                <a:gd name="T7" fmla="*/ 4 h 6"/>
                <a:gd name="T8" fmla="*/ 2 w 4"/>
                <a:gd name="T9" fmla="*/ 4 h 6"/>
                <a:gd name="T10" fmla="*/ 2 w 4"/>
                <a:gd name="T11" fmla="*/ 5 h 6"/>
                <a:gd name="T12" fmla="*/ 2 w 4"/>
                <a:gd name="T13" fmla="*/ 5 h 6"/>
                <a:gd name="T14" fmla="*/ 2 w 4"/>
                <a:gd name="T15" fmla="*/ 5 h 6"/>
                <a:gd name="T16" fmla="*/ 2 w 4"/>
                <a:gd name="T17" fmla="*/ 5 h 6"/>
                <a:gd name="T18" fmla="*/ 3 w 4"/>
                <a:gd name="T19" fmla="*/ 4 h 6"/>
                <a:gd name="T20" fmla="*/ 3 w 4"/>
                <a:gd name="T21" fmla="*/ 4 h 6"/>
                <a:gd name="T22" fmla="*/ 1 w 4"/>
                <a:gd name="T23" fmla="*/ 3 h 6"/>
                <a:gd name="T24" fmla="*/ 1 w 4"/>
                <a:gd name="T25" fmla="*/ 3 h 6"/>
                <a:gd name="T26" fmla="*/ 1 w 4"/>
                <a:gd name="T27" fmla="*/ 3 h 6"/>
                <a:gd name="T28" fmla="*/ 1 w 4"/>
                <a:gd name="T29" fmla="*/ 3 h 6"/>
                <a:gd name="T30" fmla="*/ 0 w 4"/>
                <a:gd name="T31" fmla="*/ 3 h 6"/>
                <a:gd name="T32" fmla="*/ 0 w 4"/>
                <a:gd name="T33" fmla="*/ 3 h 6"/>
                <a:gd name="T34" fmla="*/ 0 w 4"/>
                <a:gd name="T35" fmla="*/ 2 h 6"/>
                <a:gd name="T36" fmla="*/ 0 w 4"/>
                <a:gd name="T37" fmla="*/ 2 h 6"/>
                <a:gd name="T38" fmla="*/ 1 w 4"/>
                <a:gd name="T39" fmla="*/ 2 h 6"/>
                <a:gd name="T40" fmla="*/ 1 w 4"/>
                <a:gd name="T41" fmla="*/ 2 h 6"/>
                <a:gd name="T42" fmla="*/ 2 w 4"/>
                <a:gd name="T43" fmla="*/ 2 h 6"/>
                <a:gd name="T44" fmla="*/ 2 w 4"/>
                <a:gd name="T45" fmla="*/ 2 h 6"/>
                <a:gd name="T46" fmla="*/ 2 w 4"/>
                <a:gd name="T47" fmla="*/ 2 h 6"/>
                <a:gd name="T48" fmla="*/ 2 w 4"/>
                <a:gd name="T49" fmla="*/ 2 h 6"/>
                <a:gd name="T50" fmla="*/ 3 w 4"/>
                <a:gd name="T51" fmla="*/ 2 h 6"/>
                <a:gd name="T52" fmla="*/ 3 w 4"/>
                <a:gd name="T53" fmla="*/ 2 h 6"/>
                <a:gd name="T54" fmla="*/ 3 w 4"/>
                <a:gd name="T55" fmla="*/ 2 h 6"/>
                <a:gd name="T56" fmla="*/ 3 w 4"/>
                <a:gd name="T57" fmla="*/ 2 h 6"/>
                <a:gd name="T58" fmla="*/ 2 w 4"/>
                <a:gd name="T59" fmla="*/ 1 h 6"/>
                <a:gd name="T60" fmla="*/ 2 w 4"/>
                <a:gd name="T61" fmla="*/ 1 h 6"/>
                <a:gd name="T62" fmla="*/ 1 w 4"/>
                <a:gd name="T63" fmla="*/ 1 h 6"/>
                <a:gd name="T64" fmla="*/ 1 w 4"/>
                <a:gd name="T65" fmla="*/ 1 h 6"/>
                <a:gd name="T66" fmla="*/ 1 w 4"/>
                <a:gd name="T67" fmla="*/ 1 h 6"/>
                <a:gd name="T68" fmla="*/ 1 w 4"/>
                <a:gd name="T69" fmla="*/ 1 h 6"/>
                <a:gd name="T70" fmla="*/ 1 w 4"/>
                <a:gd name="T71" fmla="*/ 1 h 6"/>
                <a:gd name="T72" fmla="*/ 1 w 4"/>
                <a:gd name="T73" fmla="*/ 0 h 6"/>
                <a:gd name="T74" fmla="*/ 1 w 4"/>
                <a:gd name="T75" fmla="*/ 0 h 6"/>
                <a:gd name="T76" fmla="*/ 2 w 4"/>
                <a:gd name="T77" fmla="*/ 0 h 6"/>
                <a:gd name="T78" fmla="*/ 2 w 4"/>
                <a:gd name="T79" fmla="*/ 0 h 6"/>
                <a:gd name="T80" fmla="*/ 4 w 4"/>
                <a:gd name="T81" fmla="*/ 2 h 6"/>
                <a:gd name="T82" fmla="*/ 4 w 4"/>
                <a:gd name="T83" fmla="*/ 2 h 6"/>
                <a:gd name="T84" fmla="*/ 4 w 4"/>
                <a:gd name="T85" fmla="*/ 2 h 6"/>
                <a:gd name="T86" fmla="*/ 4 w 4"/>
                <a:gd name="T87" fmla="*/ 2 h 6"/>
                <a:gd name="T88" fmla="*/ 3 w 4"/>
                <a:gd name="T89" fmla="*/ 3 h 6"/>
                <a:gd name="T90" fmla="*/ 3 w 4"/>
                <a:gd name="T91" fmla="*/ 3 h 6"/>
                <a:gd name="T92" fmla="*/ 4 w 4"/>
                <a:gd name="T93" fmla="*/ 4 h 6"/>
                <a:gd name="T94" fmla="*/ 4 w 4"/>
                <a:gd name="T95" fmla="*/ 4 h 6"/>
                <a:gd name="T96" fmla="*/ 2 w 4"/>
                <a:gd name="T97" fmla="*/ 6 h 6"/>
                <a:gd name="T98" fmla="*/ 2 w 4"/>
                <a:gd name="T99" fmla="*/ 6 h 6"/>
                <a:gd name="T100" fmla="*/ 1 w 4"/>
                <a:gd name="T10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 h="6">
                  <a:moveTo>
                    <a:pt x="1" y="5"/>
                  </a:moveTo>
                  <a:cubicBezTo>
                    <a:pt x="1" y="5"/>
                    <a:pt x="1" y="5"/>
                    <a:pt x="1" y="5"/>
                  </a:cubicBezTo>
                  <a:cubicBezTo>
                    <a:pt x="1" y="5"/>
                    <a:pt x="1" y="5"/>
                    <a:pt x="1" y="5"/>
                  </a:cubicBezTo>
                  <a:cubicBezTo>
                    <a:pt x="1" y="5"/>
                    <a:pt x="1" y="5"/>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3" y="5"/>
                    <a:pt x="3" y="4"/>
                    <a:pt x="3" y="4"/>
                  </a:cubicBezTo>
                  <a:cubicBezTo>
                    <a:pt x="3" y="4"/>
                    <a:pt x="3" y="4"/>
                    <a:pt x="3" y="4"/>
                  </a:cubicBezTo>
                  <a:cubicBezTo>
                    <a:pt x="3" y="4"/>
                    <a:pt x="2"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2" y="0"/>
                  </a:cubicBezTo>
                  <a:cubicBezTo>
                    <a:pt x="2" y="0"/>
                    <a:pt x="2" y="0"/>
                    <a:pt x="2" y="0"/>
                  </a:cubicBezTo>
                  <a:cubicBezTo>
                    <a:pt x="2" y="0"/>
                    <a:pt x="4" y="1"/>
                    <a:pt x="4" y="2"/>
                  </a:cubicBezTo>
                  <a:cubicBezTo>
                    <a:pt x="4" y="2"/>
                    <a:pt x="4" y="2"/>
                    <a:pt x="4" y="2"/>
                  </a:cubicBezTo>
                  <a:cubicBezTo>
                    <a:pt x="4" y="2"/>
                    <a:pt x="4" y="2"/>
                    <a:pt x="4" y="2"/>
                  </a:cubicBezTo>
                  <a:cubicBezTo>
                    <a:pt x="4" y="2"/>
                    <a:pt x="4" y="2"/>
                    <a:pt x="4" y="2"/>
                  </a:cubicBezTo>
                  <a:cubicBezTo>
                    <a:pt x="4" y="3"/>
                    <a:pt x="3" y="3"/>
                    <a:pt x="3" y="3"/>
                  </a:cubicBezTo>
                  <a:cubicBezTo>
                    <a:pt x="3" y="3"/>
                    <a:pt x="3" y="3"/>
                    <a:pt x="3" y="3"/>
                  </a:cubicBezTo>
                  <a:cubicBezTo>
                    <a:pt x="4" y="3"/>
                    <a:pt x="4" y="4"/>
                    <a:pt x="4" y="4"/>
                  </a:cubicBezTo>
                  <a:cubicBezTo>
                    <a:pt x="4" y="4"/>
                    <a:pt x="4" y="4"/>
                    <a:pt x="4" y="4"/>
                  </a:cubicBezTo>
                  <a:cubicBezTo>
                    <a:pt x="4" y="5"/>
                    <a:pt x="3" y="6"/>
                    <a:pt x="2" y="6"/>
                  </a:cubicBezTo>
                  <a:cubicBezTo>
                    <a:pt x="2" y="6"/>
                    <a:pt x="2" y="6"/>
                    <a:pt x="2" y="6"/>
                  </a:cubicBezTo>
                  <a:cubicBezTo>
                    <a:pt x="2"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1" name="Freeform 5991"/>
            <p:cNvSpPr>
              <a:spLocks noEditPoints="1"/>
            </p:cNvSpPr>
            <p:nvPr/>
          </p:nvSpPr>
          <p:spPr bwMode="auto">
            <a:xfrm>
              <a:off x="2072" y="1194"/>
              <a:ext cx="9" cy="15"/>
            </a:xfrm>
            <a:custGeom>
              <a:avLst/>
              <a:gdLst>
                <a:gd name="T0" fmla="*/ 0 w 4"/>
                <a:gd name="T1" fmla="*/ 3 h 6"/>
                <a:gd name="T2" fmla="*/ 2 w 4"/>
                <a:gd name="T3" fmla="*/ 0 h 6"/>
                <a:gd name="T4" fmla="*/ 2 w 4"/>
                <a:gd name="T5" fmla="*/ 0 h 6"/>
                <a:gd name="T6" fmla="*/ 2 w 4"/>
                <a:gd name="T7" fmla="*/ 0 h 6"/>
                <a:gd name="T8" fmla="*/ 2 w 4"/>
                <a:gd name="T9" fmla="*/ 0 h 6"/>
                <a:gd name="T10" fmla="*/ 2 w 4"/>
                <a:gd name="T11" fmla="*/ 0 h 6"/>
                <a:gd name="T12" fmla="*/ 2 w 4"/>
                <a:gd name="T13" fmla="*/ 0 h 6"/>
                <a:gd name="T14" fmla="*/ 2 w 4"/>
                <a:gd name="T15" fmla="*/ 0 h 6"/>
                <a:gd name="T16" fmla="*/ 4 w 4"/>
                <a:gd name="T17" fmla="*/ 3 h 6"/>
                <a:gd name="T18" fmla="*/ 4 w 4"/>
                <a:gd name="T19" fmla="*/ 3 h 6"/>
                <a:gd name="T20" fmla="*/ 3 w 4"/>
                <a:gd name="T21" fmla="*/ 5 h 6"/>
                <a:gd name="T22" fmla="*/ 3 w 4"/>
                <a:gd name="T23" fmla="*/ 5 h 6"/>
                <a:gd name="T24" fmla="*/ 2 w 4"/>
                <a:gd name="T25" fmla="*/ 6 h 6"/>
                <a:gd name="T26" fmla="*/ 2 w 4"/>
                <a:gd name="T27" fmla="*/ 6 h 6"/>
                <a:gd name="T28" fmla="*/ 0 w 4"/>
                <a:gd name="T29" fmla="*/ 3 h 6"/>
                <a:gd name="T30" fmla="*/ 1 w 4"/>
                <a:gd name="T31" fmla="*/ 3 h 6"/>
                <a:gd name="T32" fmla="*/ 2 w 4"/>
                <a:gd name="T33" fmla="*/ 5 h 6"/>
                <a:gd name="T34" fmla="*/ 2 w 4"/>
                <a:gd name="T35" fmla="*/ 5 h 6"/>
                <a:gd name="T36" fmla="*/ 2 w 4"/>
                <a:gd name="T37" fmla="*/ 4 h 6"/>
                <a:gd name="T38" fmla="*/ 2 w 4"/>
                <a:gd name="T39" fmla="*/ 4 h 6"/>
                <a:gd name="T40" fmla="*/ 3 w 4"/>
                <a:gd name="T41" fmla="*/ 3 h 6"/>
                <a:gd name="T42" fmla="*/ 3 w 4"/>
                <a:gd name="T43" fmla="*/ 3 h 6"/>
                <a:gd name="T44" fmla="*/ 2 w 4"/>
                <a:gd name="T45" fmla="*/ 1 h 6"/>
                <a:gd name="T46" fmla="*/ 2 w 4"/>
                <a:gd name="T47" fmla="*/ 1 h 6"/>
                <a:gd name="T48" fmla="*/ 2 w 4"/>
                <a:gd name="T49" fmla="*/ 1 h 6"/>
                <a:gd name="T50" fmla="*/ 2 w 4"/>
                <a:gd name="T51" fmla="*/ 1 h 6"/>
                <a:gd name="T52" fmla="*/ 1 w 4"/>
                <a:gd name="T53" fmla="*/ 2 h 6"/>
                <a:gd name="T54" fmla="*/ 1 w 4"/>
                <a:gd name="T55" fmla="*/ 2 h 6"/>
                <a:gd name="T56" fmla="*/ 1 w 4"/>
                <a:gd name="T5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6">
                  <a:moveTo>
                    <a:pt x="0" y="3"/>
                  </a:moveTo>
                  <a:cubicBezTo>
                    <a:pt x="0" y="2"/>
                    <a:pt x="0"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4" y="1"/>
                    <a:pt x="4" y="2"/>
                    <a:pt x="4" y="3"/>
                  </a:cubicBezTo>
                  <a:cubicBezTo>
                    <a:pt x="4" y="3"/>
                    <a:pt x="4" y="3"/>
                    <a:pt x="4" y="3"/>
                  </a:cubicBezTo>
                  <a:cubicBezTo>
                    <a:pt x="4" y="4"/>
                    <a:pt x="4" y="5"/>
                    <a:pt x="3" y="5"/>
                  </a:cubicBezTo>
                  <a:cubicBezTo>
                    <a:pt x="3" y="5"/>
                    <a:pt x="3" y="5"/>
                    <a:pt x="3" y="5"/>
                  </a:cubicBezTo>
                  <a:cubicBezTo>
                    <a:pt x="2" y="5"/>
                    <a:pt x="2" y="6"/>
                    <a:pt x="2" y="6"/>
                  </a:cubicBezTo>
                  <a:cubicBezTo>
                    <a:pt x="2" y="6"/>
                    <a:pt x="2" y="6"/>
                    <a:pt x="2" y="6"/>
                  </a:cubicBezTo>
                  <a:cubicBezTo>
                    <a:pt x="0" y="6"/>
                    <a:pt x="0" y="4"/>
                    <a:pt x="0" y="3"/>
                  </a:cubicBezTo>
                  <a:close/>
                  <a:moveTo>
                    <a:pt x="1" y="3"/>
                  </a:moveTo>
                  <a:cubicBezTo>
                    <a:pt x="1" y="4"/>
                    <a:pt x="1" y="5"/>
                    <a:pt x="2" y="5"/>
                  </a:cubicBezTo>
                  <a:cubicBezTo>
                    <a:pt x="2" y="5"/>
                    <a:pt x="2" y="5"/>
                    <a:pt x="2" y="5"/>
                  </a:cubicBezTo>
                  <a:cubicBezTo>
                    <a:pt x="2" y="5"/>
                    <a:pt x="2" y="4"/>
                    <a:pt x="2" y="4"/>
                  </a:cubicBezTo>
                  <a:cubicBezTo>
                    <a:pt x="2" y="4"/>
                    <a:pt x="2" y="4"/>
                    <a:pt x="2" y="4"/>
                  </a:cubicBezTo>
                  <a:cubicBezTo>
                    <a:pt x="3" y="4"/>
                    <a:pt x="3" y="4"/>
                    <a:pt x="3" y="3"/>
                  </a:cubicBezTo>
                  <a:cubicBezTo>
                    <a:pt x="3" y="3"/>
                    <a:pt x="3" y="3"/>
                    <a:pt x="3" y="3"/>
                  </a:cubicBezTo>
                  <a:cubicBezTo>
                    <a:pt x="3" y="2"/>
                    <a:pt x="3" y="1"/>
                    <a:pt x="2" y="1"/>
                  </a:cubicBezTo>
                  <a:cubicBezTo>
                    <a:pt x="2" y="1"/>
                    <a:pt x="2" y="1"/>
                    <a:pt x="2" y="1"/>
                  </a:cubicBezTo>
                  <a:cubicBezTo>
                    <a:pt x="2" y="1"/>
                    <a:pt x="2" y="1"/>
                    <a:pt x="2" y="1"/>
                  </a:cubicBezTo>
                  <a:cubicBezTo>
                    <a:pt x="2" y="1"/>
                    <a:pt x="2" y="1"/>
                    <a:pt x="2" y="1"/>
                  </a:cubicBezTo>
                  <a:cubicBezTo>
                    <a:pt x="1" y="1"/>
                    <a:pt x="1" y="2"/>
                    <a:pt x="1" y="2"/>
                  </a:cubicBezTo>
                  <a:cubicBezTo>
                    <a:pt x="1" y="2"/>
                    <a:pt x="1" y="2"/>
                    <a:pt x="1"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2" name="Freeform 5992"/>
            <p:cNvSpPr/>
            <p:nvPr/>
          </p:nvSpPr>
          <p:spPr bwMode="auto">
            <a:xfrm>
              <a:off x="2084" y="1194"/>
              <a:ext cx="10" cy="15"/>
            </a:xfrm>
            <a:custGeom>
              <a:avLst/>
              <a:gdLst>
                <a:gd name="T0" fmla="*/ 0 w 4"/>
                <a:gd name="T1" fmla="*/ 5 h 6"/>
                <a:gd name="T2" fmla="*/ 0 w 4"/>
                <a:gd name="T3" fmla="*/ 5 h 6"/>
                <a:gd name="T4" fmla="*/ 0 w 4"/>
                <a:gd name="T5" fmla="*/ 5 h 6"/>
                <a:gd name="T6" fmla="*/ 0 w 4"/>
                <a:gd name="T7" fmla="*/ 4 h 6"/>
                <a:gd name="T8" fmla="*/ 0 w 4"/>
                <a:gd name="T9" fmla="*/ 4 h 6"/>
                <a:gd name="T10" fmla="*/ 0 w 4"/>
                <a:gd name="T11" fmla="*/ 4 h 6"/>
                <a:gd name="T12" fmla="*/ 0 w 4"/>
                <a:gd name="T13" fmla="*/ 4 h 6"/>
                <a:gd name="T14" fmla="*/ 1 w 4"/>
                <a:gd name="T15" fmla="*/ 3 h 6"/>
                <a:gd name="T16" fmla="*/ 1 w 4"/>
                <a:gd name="T17" fmla="*/ 3 h 6"/>
                <a:gd name="T18" fmla="*/ 3 w 4"/>
                <a:gd name="T19" fmla="*/ 0 h 6"/>
                <a:gd name="T20" fmla="*/ 3 w 4"/>
                <a:gd name="T21" fmla="*/ 0 h 6"/>
                <a:gd name="T22" fmla="*/ 3 w 4"/>
                <a:gd name="T23" fmla="*/ 0 h 6"/>
                <a:gd name="T24" fmla="*/ 3 w 4"/>
                <a:gd name="T25" fmla="*/ 0 h 6"/>
                <a:gd name="T26" fmla="*/ 3 w 4"/>
                <a:gd name="T27" fmla="*/ 0 h 6"/>
                <a:gd name="T28" fmla="*/ 4 w 4"/>
                <a:gd name="T29" fmla="*/ 1 h 6"/>
                <a:gd name="T30" fmla="*/ 4 w 4"/>
                <a:gd name="T31" fmla="*/ 1 h 6"/>
                <a:gd name="T32" fmla="*/ 2 w 4"/>
                <a:gd name="T33" fmla="*/ 3 h 6"/>
                <a:gd name="T34" fmla="*/ 2 w 4"/>
                <a:gd name="T35" fmla="*/ 3 h 6"/>
                <a:gd name="T36" fmla="*/ 1 w 4"/>
                <a:gd name="T37" fmla="*/ 5 h 6"/>
                <a:gd name="T38" fmla="*/ 1 w 4"/>
                <a:gd name="T39" fmla="*/ 5 h 6"/>
                <a:gd name="T40" fmla="*/ 0 w 4"/>
                <a:gd name="T41" fmla="*/ 6 h 6"/>
                <a:gd name="T42" fmla="*/ 0 w 4"/>
                <a:gd name="T43" fmla="*/ 6 h 6"/>
                <a:gd name="T44" fmla="*/ 0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0" y="5"/>
                  </a:moveTo>
                  <a:cubicBezTo>
                    <a:pt x="0" y="5"/>
                    <a:pt x="0" y="5"/>
                    <a:pt x="0" y="5"/>
                  </a:cubicBezTo>
                  <a:cubicBezTo>
                    <a:pt x="0" y="5"/>
                    <a:pt x="0" y="5"/>
                    <a:pt x="0" y="5"/>
                  </a:cubicBezTo>
                  <a:cubicBezTo>
                    <a:pt x="0" y="5"/>
                    <a:pt x="0" y="5"/>
                    <a:pt x="0" y="4"/>
                  </a:cubicBezTo>
                  <a:cubicBezTo>
                    <a:pt x="0" y="4"/>
                    <a:pt x="0" y="4"/>
                    <a:pt x="0" y="4"/>
                  </a:cubicBezTo>
                  <a:cubicBezTo>
                    <a:pt x="0" y="4"/>
                    <a:pt x="0" y="4"/>
                    <a:pt x="0" y="4"/>
                  </a:cubicBezTo>
                  <a:cubicBezTo>
                    <a:pt x="0" y="4"/>
                    <a:pt x="0" y="4"/>
                    <a:pt x="0" y="4"/>
                  </a:cubicBezTo>
                  <a:cubicBezTo>
                    <a:pt x="0" y="4"/>
                    <a:pt x="1" y="3"/>
                    <a:pt x="1" y="3"/>
                  </a:cubicBezTo>
                  <a:cubicBezTo>
                    <a:pt x="1" y="3"/>
                    <a:pt x="1" y="3"/>
                    <a:pt x="1" y="3"/>
                  </a:cubicBezTo>
                  <a:cubicBezTo>
                    <a:pt x="1" y="2"/>
                    <a:pt x="2" y="1"/>
                    <a:pt x="3" y="0"/>
                  </a:cubicBezTo>
                  <a:cubicBezTo>
                    <a:pt x="3" y="0"/>
                    <a:pt x="3" y="0"/>
                    <a:pt x="3" y="0"/>
                  </a:cubicBezTo>
                  <a:cubicBezTo>
                    <a:pt x="3" y="0"/>
                    <a:pt x="3" y="0"/>
                    <a:pt x="3" y="0"/>
                  </a:cubicBezTo>
                  <a:cubicBezTo>
                    <a:pt x="3" y="0"/>
                    <a:pt x="3" y="0"/>
                    <a:pt x="3" y="0"/>
                  </a:cubicBezTo>
                  <a:cubicBezTo>
                    <a:pt x="3" y="0"/>
                    <a:pt x="3" y="0"/>
                    <a:pt x="3" y="0"/>
                  </a:cubicBezTo>
                  <a:cubicBezTo>
                    <a:pt x="4" y="0"/>
                    <a:pt x="4" y="1"/>
                    <a:pt x="4" y="1"/>
                  </a:cubicBezTo>
                  <a:cubicBezTo>
                    <a:pt x="4" y="1"/>
                    <a:pt x="4" y="1"/>
                    <a:pt x="4" y="1"/>
                  </a:cubicBezTo>
                  <a:cubicBezTo>
                    <a:pt x="3" y="2"/>
                    <a:pt x="2" y="2"/>
                    <a:pt x="2" y="3"/>
                  </a:cubicBezTo>
                  <a:cubicBezTo>
                    <a:pt x="2" y="3"/>
                    <a:pt x="2" y="3"/>
                    <a:pt x="2" y="3"/>
                  </a:cubicBezTo>
                  <a:cubicBezTo>
                    <a:pt x="2" y="3"/>
                    <a:pt x="1" y="5"/>
                    <a:pt x="1" y="5"/>
                  </a:cubicBezTo>
                  <a:cubicBezTo>
                    <a:pt x="1" y="5"/>
                    <a:pt x="1" y="5"/>
                    <a:pt x="1" y="5"/>
                  </a:cubicBezTo>
                  <a:cubicBezTo>
                    <a:pt x="1" y="5"/>
                    <a:pt x="1" y="5"/>
                    <a:pt x="0" y="6"/>
                  </a:cubicBezTo>
                  <a:cubicBezTo>
                    <a:pt x="0" y="6"/>
                    <a:pt x="0" y="6"/>
                    <a:pt x="0" y="6"/>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3" name="Freeform 5993"/>
            <p:cNvSpPr>
              <a:spLocks noEditPoints="1"/>
            </p:cNvSpPr>
            <p:nvPr/>
          </p:nvSpPr>
          <p:spPr bwMode="auto">
            <a:xfrm>
              <a:off x="2079" y="1189"/>
              <a:ext cx="7" cy="8"/>
            </a:xfrm>
            <a:custGeom>
              <a:avLst/>
              <a:gdLst>
                <a:gd name="T0" fmla="*/ 1 w 3"/>
                <a:gd name="T1" fmla="*/ 3 h 3"/>
                <a:gd name="T2" fmla="*/ 0 w 3"/>
                <a:gd name="T3" fmla="*/ 2 h 3"/>
                <a:gd name="T4" fmla="*/ 2 w 3"/>
                <a:gd name="T5" fmla="*/ 1 h 3"/>
                <a:gd name="T6" fmla="*/ 2 w 3"/>
                <a:gd name="T7" fmla="*/ 1 h 3"/>
                <a:gd name="T8" fmla="*/ 2 w 3"/>
                <a:gd name="T9" fmla="*/ 1 h 3"/>
                <a:gd name="T10" fmla="*/ 2 w 3"/>
                <a:gd name="T11" fmla="*/ 1 h 3"/>
                <a:gd name="T12" fmla="*/ 2 w 3"/>
                <a:gd name="T13" fmla="*/ 1 h 3"/>
                <a:gd name="T14" fmla="*/ 3 w 3"/>
                <a:gd name="T15" fmla="*/ 2 h 3"/>
                <a:gd name="T16" fmla="*/ 3 w 3"/>
                <a:gd name="T17" fmla="*/ 2 h 3"/>
                <a:gd name="T18" fmla="*/ 2 w 3"/>
                <a:gd name="T19" fmla="*/ 3 h 3"/>
                <a:gd name="T20" fmla="*/ 2 w 3"/>
                <a:gd name="T21" fmla="*/ 3 h 3"/>
                <a:gd name="T22" fmla="*/ 1 w 3"/>
                <a:gd name="T23" fmla="*/ 3 h 3"/>
                <a:gd name="T24" fmla="*/ 2 w 3"/>
                <a:gd name="T25" fmla="*/ 2 h 3"/>
                <a:gd name="T26" fmla="*/ 2 w 3"/>
                <a:gd name="T27" fmla="*/ 2 h 3"/>
                <a:gd name="T28" fmla="*/ 2 w 3"/>
                <a:gd name="T29" fmla="*/ 2 h 3"/>
                <a:gd name="T30" fmla="*/ 2 w 3"/>
                <a:gd name="T31" fmla="*/ 2 h 3"/>
                <a:gd name="T32" fmla="*/ 2 w 3"/>
                <a:gd name="T33" fmla="*/ 2 h 3"/>
                <a:gd name="T34" fmla="*/ 2 w 3"/>
                <a:gd name="T35" fmla="*/ 2 h 3"/>
                <a:gd name="T36" fmla="*/ 2 w 3"/>
                <a:gd name="T37" fmla="*/ 2 h 3"/>
                <a:gd name="T38" fmla="*/ 2 w 3"/>
                <a:gd name="T39" fmla="*/ 2 h 3"/>
                <a:gd name="T40" fmla="*/ 2 w 3"/>
                <a:gd name="T41" fmla="*/ 2 h 3"/>
                <a:gd name="T42" fmla="*/ 2 w 3"/>
                <a:gd name="T43" fmla="*/ 2 h 3"/>
                <a:gd name="T44" fmla="*/ 2 w 3"/>
                <a:gd name="T45" fmla="*/ 2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cubicBezTo>
                    <a:pt x="0" y="2"/>
                    <a:pt x="0" y="2"/>
                    <a:pt x="0" y="2"/>
                  </a:cubicBezTo>
                  <a:cubicBezTo>
                    <a:pt x="1" y="2"/>
                    <a:pt x="1" y="1"/>
                    <a:pt x="2" y="1"/>
                  </a:cubicBezTo>
                  <a:cubicBezTo>
                    <a:pt x="2" y="1"/>
                    <a:pt x="2" y="1"/>
                    <a:pt x="2" y="1"/>
                  </a:cubicBezTo>
                  <a:cubicBezTo>
                    <a:pt x="2" y="1"/>
                    <a:pt x="2" y="1"/>
                    <a:pt x="2" y="1"/>
                  </a:cubicBezTo>
                  <a:cubicBezTo>
                    <a:pt x="2" y="0"/>
                    <a:pt x="2" y="1"/>
                    <a:pt x="2" y="1"/>
                  </a:cubicBezTo>
                  <a:cubicBezTo>
                    <a:pt x="2" y="1"/>
                    <a:pt x="2" y="1"/>
                    <a:pt x="2" y="1"/>
                  </a:cubicBezTo>
                  <a:cubicBezTo>
                    <a:pt x="3" y="1"/>
                    <a:pt x="3" y="1"/>
                    <a:pt x="3" y="2"/>
                  </a:cubicBezTo>
                  <a:cubicBezTo>
                    <a:pt x="3" y="2"/>
                    <a:pt x="3" y="2"/>
                    <a:pt x="3" y="2"/>
                  </a:cubicBezTo>
                  <a:cubicBezTo>
                    <a:pt x="3" y="3"/>
                    <a:pt x="3" y="3"/>
                    <a:pt x="2" y="3"/>
                  </a:cubicBezTo>
                  <a:cubicBezTo>
                    <a:pt x="2" y="3"/>
                    <a:pt x="2" y="3"/>
                    <a:pt x="2" y="3"/>
                  </a:cubicBezTo>
                  <a:cubicBezTo>
                    <a:pt x="2" y="3"/>
                    <a:pt x="1" y="3"/>
                    <a:pt x="1" y="3"/>
                  </a:cubicBezTo>
                  <a:close/>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4" name="Freeform 5994"/>
            <p:cNvSpPr>
              <a:spLocks noEditPoints="1"/>
            </p:cNvSpPr>
            <p:nvPr/>
          </p:nvSpPr>
          <p:spPr bwMode="auto">
            <a:xfrm>
              <a:off x="2089" y="1202"/>
              <a:ext cx="5" cy="7"/>
            </a:xfrm>
            <a:custGeom>
              <a:avLst/>
              <a:gdLst>
                <a:gd name="T0" fmla="*/ 1 w 2"/>
                <a:gd name="T1" fmla="*/ 3 h 3"/>
                <a:gd name="T2" fmla="*/ 0 w 2"/>
                <a:gd name="T3" fmla="*/ 2 h 3"/>
                <a:gd name="T4" fmla="*/ 0 w 2"/>
                <a:gd name="T5" fmla="*/ 2 h 3"/>
                <a:gd name="T6" fmla="*/ 0 w 2"/>
                <a:gd name="T7" fmla="*/ 1 h 3"/>
                <a:gd name="T8" fmla="*/ 0 w 2"/>
                <a:gd name="T9" fmla="*/ 1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1 w 2"/>
                <a:gd name="T23" fmla="*/ 1 h 3"/>
                <a:gd name="T24" fmla="*/ 1 w 2"/>
                <a:gd name="T25" fmla="*/ 1 h 3"/>
                <a:gd name="T26" fmla="*/ 2 w 2"/>
                <a:gd name="T27" fmla="*/ 2 h 3"/>
                <a:gd name="T28" fmla="*/ 2 w 2"/>
                <a:gd name="T29" fmla="*/ 2 h 3"/>
                <a:gd name="T30" fmla="*/ 1 w 2"/>
                <a:gd name="T31" fmla="*/ 3 h 3"/>
                <a:gd name="T32" fmla="*/ 1 w 2"/>
                <a:gd name="T33" fmla="*/ 3 h 3"/>
                <a:gd name="T34" fmla="*/ 1 w 2"/>
                <a:gd name="T35" fmla="*/ 3 h 3"/>
                <a:gd name="T36" fmla="*/ 1 w 2"/>
                <a:gd name="T37" fmla="*/ 2 h 3"/>
                <a:gd name="T38" fmla="*/ 1 w 2"/>
                <a:gd name="T39" fmla="*/ 2 h 3"/>
                <a:gd name="T40" fmla="*/ 1 w 2"/>
                <a:gd name="T41" fmla="*/ 2 h 3"/>
                <a:gd name="T42" fmla="*/ 1 w 2"/>
                <a:gd name="T43" fmla="*/ 2 h 3"/>
                <a:gd name="T44" fmla="*/ 1 w 2"/>
                <a:gd name="T45" fmla="*/ 2 h 3"/>
                <a:gd name="T46" fmla="*/ 1 w 2"/>
                <a:gd name="T47" fmla="*/ 2 h 3"/>
                <a:gd name="T48" fmla="*/ 1 w 2"/>
                <a:gd name="T49" fmla="*/ 2 h 3"/>
                <a:gd name="T50" fmla="*/ 1 w 2"/>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3">
                  <a:moveTo>
                    <a:pt x="1" y="3"/>
                  </a:moveTo>
                  <a:cubicBezTo>
                    <a:pt x="0" y="3"/>
                    <a:pt x="0" y="2"/>
                    <a:pt x="0" y="2"/>
                  </a:cubicBezTo>
                  <a:cubicBezTo>
                    <a:pt x="0" y="2"/>
                    <a:pt x="0" y="2"/>
                    <a:pt x="0" y="2"/>
                  </a:cubicBezTo>
                  <a:cubicBezTo>
                    <a:pt x="0" y="1"/>
                    <a:pt x="0" y="1"/>
                    <a:pt x="0" y="1"/>
                  </a:cubicBezTo>
                  <a:cubicBezTo>
                    <a:pt x="0" y="1"/>
                    <a:pt x="0" y="1"/>
                    <a:pt x="0" y="1"/>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2" y="1"/>
                    <a:pt x="2" y="1"/>
                    <a:pt x="2" y="2"/>
                  </a:cubicBezTo>
                  <a:cubicBezTo>
                    <a:pt x="2" y="2"/>
                    <a:pt x="2" y="2"/>
                    <a:pt x="2" y="2"/>
                  </a:cubicBezTo>
                  <a:cubicBezTo>
                    <a:pt x="2" y="2"/>
                    <a:pt x="1" y="3"/>
                    <a:pt x="1" y="3"/>
                  </a:cubicBezTo>
                  <a:cubicBezTo>
                    <a:pt x="1" y="3"/>
                    <a:pt x="1" y="3"/>
                    <a:pt x="1" y="3"/>
                  </a:cubicBezTo>
                  <a:cubicBezTo>
                    <a:pt x="1" y="3"/>
                    <a:pt x="1" y="3"/>
                    <a:pt x="1" y="3"/>
                  </a:cubicBezTo>
                  <a:close/>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5" name="Freeform 5995"/>
            <p:cNvSpPr/>
            <p:nvPr/>
          </p:nvSpPr>
          <p:spPr bwMode="auto">
            <a:xfrm>
              <a:off x="2152" y="1261"/>
              <a:ext cx="5" cy="15"/>
            </a:xfrm>
            <a:custGeom>
              <a:avLst/>
              <a:gdLst>
                <a:gd name="T0" fmla="*/ 0 w 2"/>
                <a:gd name="T1" fmla="*/ 6 h 6"/>
                <a:gd name="T2" fmla="*/ 0 w 2"/>
                <a:gd name="T3" fmla="*/ 5 h 6"/>
                <a:gd name="T4" fmla="*/ 0 w 2"/>
                <a:gd name="T5" fmla="*/ 5 h 6"/>
                <a:gd name="T6" fmla="*/ 1 w 2"/>
                <a:gd name="T7" fmla="*/ 0 h 6"/>
                <a:gd name="T8" fmla="*/ 1 w 2"/>
                <a:gd name="T9" fmla="*/ 0 h 6"/>
                <a:gd name="T10" fmla="*/ 2 w 2"/>
                <a:gd name="T11" fmla="*/ 0 h 6"/>
                <a:gd name="T12" fmla="*/ 2 w 2"/>
                <a:gd name="T13" fmla="*/ 0 h 6"/>
                <a:gd name="T14" fmla="*/ 2 w 2"/>
                <a:gd name="T15" fmla="*/ 1 h 6"/>
                <a:gd name="T16" fmla="*/ 2 w 2"/>
                <a:gd name="T17" fmla="*/ 1 h 6"/>
                <a:gd name="T18" fmla="*/ 1 w 2"/>
                <a:gd name="T19" fmla="*/ 5 h 6"/>
                <a:gd name="T20" fmla="*/ 1 w 2"/>
                <a:gd name="T21" fmla="*/ 5 h 6"/>
                <a:gd name="T22" fmla="*/ 1 w 2"/>
                <a:gd name="T23" fmla="*/ 6 h 6"/>
                <a:gd name="T24" fmla="*/ 1 w 2"/>
                <a:gd name="T25" fmla="*/ 6 h 6"/>
                <a:gd name="T26" fmla="*/ 0 w 2"/>
                <a:gd name="T27" fmla="*/ 6 h 6"/>
                <a:gd name="T28" fmla="*/ 0 w 2"/>
                <a:gd name="T29" fmla="*/ 6 h 6"/>
                <a:gd name="T30" fmla="*/ 0 w 2"/>
                <a:gd name="T3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6">
                  <a:moveTo>
                    <a:pt x="0" y="6"/>
                  </a:moveTo>
                  <a:cubicBezTo>
                    <a:pt x="0" y="6"/>
                    <a:pt x="0" y="5"/>
                    <a:pt x="0" y="5"/>
                  </a:cubicBezTo>
                  <a:cubicBezTo>
                    <a:pt x="0" y="5"/>
                    <a:pt x="0" y="5"/>
                    <a:pt x="0" y="5"/>
                  </a:cubicBezTo>
                  <a:cubicBezTo>
                    <a:pt x="0" y="4"/>
                    <a:pt x="1" y="1"/>
                    <a:pt x="1" y="0"/>
                  </a:cubicBezTo>
                  <a:cubicBezTo>
                    <a:pt x="1" y="0"/>
                    <a:pt x="1" y="0"/>
                    <a:pt x="1" y="0"/>
                  </a:cubicBezTo>
                  <a:cubicBezTo>
                    <a:pt x="1" y="0"/>
                    <a:pt x="2" y="0"/>
                    <a:pt x="2" y="0"/>
                  </a:cubicBezTo>
                  <a:cubicBezTo>
                    <a:pt x="2" y="0"/>
                    <a:pt x="2" y="0"/>
                    <a:pt x="2" y="0"/>
                  </a:cubicBezTo>
                  <a:cubicBezTo>
                    <a:pt x="2" y="0"/>
                    <a:pt x="2" y="0"/>
                    <a:pt x="2" y="1"/>
                  </a:cubicBezTo>
                  <a:cubicBezTo>
                    <a:pt x="2" y="1"/>
                    <a:pt x="2" y="1"/>
                    <a:pt x="2" y="1"/>
                  </a:cubicBezTo>
                  <a:cubicBezTo>
                    <a:pt x="2" y="2"/>
                    <a:pt x="1" y="5"/>
                    <a:pt x="1" y="5"/>
                  </a:cubicBezTo>
                  <a:cubicBezTo>
                    <a:pt x="1" y="5"/>
                    <a:pt x="1" y="5"/>
                    <a:pt x="1" y="5"/>
                  </a:cubicBezTo>
                  <a:cubicBezTo>
                    <a:pt x="1" y="5"/>
                    <a:pt x="1" y="6"/>
                    <a:pt x="1" y="6"/>
                  </a:cubicBezTo>
                  <a:cubicBezTo>
                    <a:pt x="1" y="6"/>
                    <a:pt x="1" y="6"/>
                    <a:pt x="1" y="6"/>
                  </a:cubicBezTo>
                  <a:cubicBezTo>
                    <a:pt x="0" y="6"/>
                    <a:pt x="0" y="6"/>
                    <a:pt x="0" y="6"/>
                  </a:cubicBezTo>
                  <a:cubicBezTo>
                    <a:pt x="0" y="6"/>
                    <a:pt x="0"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6" name="Freeform 5996"/>
            <p:cNvSpPr/>
            <p:nvPr/>
          </p:nvSpPr>
          <p:spPr bwMode="auto">
            <a:xfrm>
              <a:off x="2157" y="1261"/>
              <a:ext cx="10" cy="15"/>
            </a:xfrm>
            <a:custGeom>
              <a:avLst/>
              <a:gdLst>
                <a:gd name="T0" fmla="*/ 0 w 4"/>
                <a:gd name="T1" fmla="*/ 5 h 6"/>
                <a:gd name="T2" fmla="*/ 0 w 4"/>
                <a:gd name="T3" fmla="*/ 4 h 6"/>
                <a:gd name="T4" fmla="*/ 0 w 4"/>
                <a:gd name="T5" fmla="*/ 4 h 6"/>
                <a:gd name="T6" fmla="*/ 1 w 4"/>
                <a:gd name="T7" fmla="*/ 5 h 6"/>
                <a:gd name="T8" fmla="*/ 1 w 4"/>
                <a:gd name="T9" fmla="*/ 5 h 6"/>
                <a:gd name="T10" fmla="*/ 2 w 4"/>
                <a:gd name="T11" fmla="*/ 5 h 6"/>
                <a:gd name="T12" fmla="*/ 2 w 4"/>
                <a:gd name="T13" fmla="*/ 5 h 6"/>
                <a:gd name="T14" fmla="*/ 3 w 4"/>
                <a:gd name="T15" fmla="*/ 4 h 6"/>
                <a:gd name="T16" fmla="*/ 3 w 4"/>
                <a:gd name="T17" fmla="*/ 4 h 6"/>
                <a:gd name="T18" fmla="*/ 3 w 4"/>
                <a:gd name="T19" fmla="*/ 4 h 6"/>
                <a:gd name="T20" fmla="*/ 3 w 4"/>
                <a:gd name="T21" fmla="*/ 4 h 6"/>
                <a:gd name="T22" fmla="*/ 2 w 4"/>
                <a:gd name="T23" fmla="*/ 2 h 6"/>
                <a:gd name="T24" fmla="*/ 2 w 4"/>
                <a:gd name="T25" fmla="*/ 2 h 6"/>
                <a:gd name="T26" fmla="*/ 2 w 4"/>
                <a:gd name="T27" fmla="*/ 0 h 6"/>
                <a:gd name="T28" fmla="*/ 2 w 4"/>
                <a:gd name="T29" fmla="*/ 0 h 6"/>
                <a:gd name="T30" fmla="*/ 2 w 4"/>
                <a:gd name="T31" fmla="*/ 0 h 6"/>
                <a:gd name="T32" fmla="*/ 3 w 4"/>
                <a:gd name="T33" fmla="*/ 0 h 6"/>
                <a:gd name="T34" fmla="*/ 3 w 4"/>
                <a:gd name="T35" fmla="*/ 0 h 6"/>
                <a:gd name="T36" fmla="*/ 3 w 4"/>
                <a:gd name="T37" fmla="*/ 1 h 6"/>
                <a:gd name="T38" fmla="*/ 3 w 4"/>
                <a:gd name="T39" fmla="*/ 1 h 6"/>
                <a:gd name="T40" fmla="*/ 3 w 4"/>
                <a:gd name="T41" fmla="*/ 2 h 6"/>
                <a:gd name="T42" fmla="*/ 3 w 4"/>
                <a:gd name="T43" fmla="*/ 2 h 6"/>
                <a:gd name="T44" fmla="*/ 4 w 4"/>
                <a:gd name="T45" fmla="*/ 4 h 6"/>
                <a:gd name="T46" fmla="*/ 4 w 4"/>
                <a:gd name="T47" fmla="*/ 4 h 6"/>
                <a:gd name="T48" fmla="*/ 4 w 4"/>
                <a:gd name="T49" fmla="*/ 5 h 6"/>
                <a:gd name="T50" fmla="*/ 4 w 4"/>
                <a:gd name="T51" fmla="*/ 5 h 6"/>
                <a:gd name="T52" fmla="*/ 2 w 4"/>
                <a:gd name="T53" fmla="*/ 6 h 6"/>
                <a:gd name="T54" fmla="*/ 2 w 4"/>
                <a:gd name="T55" fmla="*/ 6 h 6"/>
                <a:gd name="T56" fmla="*/ 2 w 4"/>
                <a:gd name="T57" fmla="*/ 6 h 6"/>
                <a:gd name="T58" fmla="*/ 2 w 4"/>
                <a:gd name="T59" fmla="*/ 6 h 6"/>
                <a:gd name="T60" fmla="*/ 0 w 4"/>
                <a:gd name="T6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6">
                  <a:moveTo>
                    <a:pt x="0" y="5"/>
                  </a:moveTo>
                  <a:cubicBezTo>
                    <a:pt x="0" y="5"/>
                    <a:pt x="0" y="4"/>
                    <a:pt x="0" y="4"/>
                  </a:cubicBezTo>
                  <a:cubicBezTo>
                    <a:pt x="0" y="4"/>
                    <a:pt x="0" y="4"/>
                    <a:pt x="0" y="4"/>
                  </a:cubicBezTo>
                  <a:cubicBezTo>
                    <a:pt x="1" y="4"/>
                    <a:pt x="1" y="4"/>
                    <a:pt x="1" y="5"/>
                  </a:cubicBezTo>
                  <a:cubicBezTo>
                    <a:pt x="1" y="5"/>
                    <a:pt x="1" y="5"/>
                    <a:pt x="1" y="5"/>
                  </a:cubicBezTo>
                  <a:cubicBezTo>
                    <a:pt x="1" y="5"/>
                    <a:pt x="1" y="5"/>
                    <a:pt x="2" y="5"/>
                  </a:cubicBezTo>
                  <a:cubicBezTo>
                    <a:pt x="2" y="5"/>
                    <a:pt x="2" y="5"/>
                    <a:pt x="2" y="5"/>
                  </a:cubicBezTo>
                  <a:cubicBezTo>
                    <a:pt x="2" y="5"/>
                    <a:pt x="3" y="5"/>
                    <a:pt x="3" y="4"/>
                  </a:cubicBezTo>
                  <a:cubicBezTo>
                    <a:pt x="3" y="4"/>
                    <a:pt x="3" y="4"/>
                    <a:pt x="3" y="4"/>
                  </a:cubicBezTo>
                  <a:cubicBezTo>
                    <a:pt x="3" y="4"/>
                    <a:pt x="3" y="4"/>
                    <a:pt x="3" y="4"/>
                  </a:cubicBezTo>
                  <a:cubicBezTo>
                    <a:pt x="3" y="4"/>
                    <a:pt x="3" y="4"/>
                    <a:pt x="3" y="4"/>
                  </a:cubicBezTo>
                  <a:cubicBezTo>
                    <a:pt x="3" y="4"/>
                    <a:pt x="2" y="3"/>
                    <a:pt x="2" y="2"/>
                  </a:cubicBezTo>
                  <a:cubicBezTo>
                    <a:pt x="2" y="2"/>
                    <a:pt x="2" y="2"/>
                    <a:pt x="2" y="2"/>
                  </a:cubicBezTo>
                  <a:cubicBezTo>
                    <a:pt x="2"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1"/>
                  </a:cubicBezTo>
                  <a:cubicBezTo>
                    <a:pt x="3" y="1"/>
                    <a:pt x="3" y="1"/>
                    <a:pt x="3" y="1"/>
                  </a:cubicBezTo>
                  <a:cubicBezTo>
                    <a:pt x="3" y="1"/>
                    <a:pt x="3" y="1"/>
                    <a:pt x="3" y="2"/>
                  </a:cubicBezTo>
                  <a:cubicBezTo>
                    <a:pt x="3" y="2"/>
                    <a:pt x="3" y="2"/>
                    <a:pt x="3" y="2"/>
                  </a:cubicBezTo>
                  <a:cubicBezTo>
                    <a:pt x="3" y="2"/>
                    <a:pt x="4" y="3"/>
                    <a:pt x="4" y="4"/>
                  </a:cubicBezTo>
                  <a:cubicBezTo>
                    <a:pt x="4" y="4"/>
                    <a:pt x="4" y="4"/>
                    <a:pt x="4" y="4"/>
                  </a:cubicBezTo>
                  <a:cubicBezTo>
                    <a:pt x="4" y="4"/>
                    <a:pt x="4" y="4"/>
                    <a:pt x="4" y="5"/>
                  </a:cubicBezTo>
                  <a:cubicBezTo>
                    <a:pt x="4" y="5"/>
                    <a:pt x="4" y="5"/>
                    <a:pt x="4" y="5"/>
                  </a:cubicBezTo>
                  <a:cubicBezTo>
                    <a:pt x="4" y="6"/>
                    <a:pt x="3" y="6"/>
                    <a:pt x="2" y="6"/>
                  </a:cubicBezTo>
                  <a:cubicBezTo>
                    <a:pt x="2" y="6"/>
                    <a:pt x="2" y="6"/>
                    <a:pt x="2" y="6"/>
                  </a:cubicBezTo>
                  <a:cubicBezTo>
                    <a:pt x="2" y="6"/>
                    <a:pt x="2" y="6"/>
                    <a:pt x="2" y="6"/>
                  </a:cubicBezTo>
                  <a:cubicBezTo>
                    <a:pt x="2" y="6"/>
                    <a:pt x="2" y="6"/>
                    <a:pt x="2" y="6"/>
                  </a:cubicBezTo>
                  <a:cubicBezTo>
                    <a:pt x="1" y="6"/>
                    <a:pt x="0" y="6"/>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7" name="Freeform 5997"/>
            <p:cNvSpPr/>
            <p:nvPr/>
          </p:nvSpPr>
          <p:spPr bwMode="auto">
            <a:xfrm>
              <a:off x="2162" y="1263"/>
              <a:ext cx="10" cy="3"/>
            </a:xfrm>
            <a:custGeom>
              <a:avLst/>
              <a:gdLst>
                <a:gd name="T0" fmla="*/ 1 w 4"/>
                <a:gd name="T1" fmla="*/ 1 h 1"/>
                <a:gd name="T2" fmla="*/ 1 w 4"/>
                <a:gd name="T3" fmla="*/ 1 h 1"/>
                <a:gd name="T4" fmla="*/ 1 w 4"/>
                <a:gd name="T5" fmla="*/ 1 h 1"/>
                <a:gd name="T6" fmla="*/ 0 w 4"/>
                <a:gd name="T7" fmla="*/ 0 h 1"/>
                <a:gd name="T8" fmla="*/ 0 w 4"/>
                <a:gd name="T9" fmla="*/ 0 h 1"/>
                <a:gd name="T10" fmla="*/ 1 w 4"/>
                <a:gd name="T11" fmla="*/ 0 h 1"/>
                <a:gd name="T12" fmla="*/ 1 w 4"/>
                <a:gd name="T13" fmla="*/ 0 h 1"/>
                <a:gd name="T14" fmla="*/ 1 w 4"/>
                <a:gd name="T15" fmla="*/ 0 h 1"/>
                <a:gd name="T16" fmla="*/ 1 w 4"/>
                <a:gd name="T17" fmla="*/ 0 h 1"/>
                <a:gd name="T18" fmla="*/ 2 w 4"/>
                <a:gd name="T19" fmla="*/ 0 h 1"/>
                <a:gd name="T20" fmla="*/ 2 w 4"/>
                <a:gd name="T21" fmla="*/ 0 h 1"/>
                <a:gd name="T22" fmla="*/ 3 w 4"/>
                <a:gd name="T23" fmla="*/ 0 h 1"/>
                <a:gd name="T24" fmla="*/ 3 w 4"/>
                <a:gd name="T25" fmla="*/ 0 h 1"/>
                <a:gd name="T26" fmla="*/ 4 w 4"/>
                <a:gd name="T27" fmla="*/ 0 h 1"/>
                <a:gd name="T28" fmla="*/ 4 w 4"/>
                <a:gd name="T29" fmla="*/ 0 h 1"/>
                <a:gd name="T30" fmla="*/ 3 w 4"/>
                <a:gd name="T31" fmla="*/ 1 h 1"/>
                <a:gd name="T32" fmla="*/ 3 w 4"/>
                <a:gd name="T33" fmla="*/ 1 h 1"/>
                <a:gd name="T34" fmla="*/ 2 w 4"/>
                <a:gd name="T35" fmla="*/ 1 h 1"/>
                <a:gd name="T36" fmla="*/ 2 w 4"/>
                <a:gd name="T37" fmla="*/ 1 h 1"/>
                <a:gd name="T38" fmla="*/ 1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1" y="1"/>
                  </a:moveTo>
                  <a:cubicBezTo>
                    <a:pt x="1" y="1"/>
                    <a:pt x="1" y="1"/>
                    <a:pt x="1" y="1"/>
                  </a:cubicBezTo>
                  <a:cubicBezTo>
                    <a:pt x="1" y="1"/>
                    <a:pt x="1" y="1"/>
                    <a:pt x="1" y="1"/>
                  </a:cubicBezTo>
                  <a:cubicBezTo>
                    <a:pt x="0" y="1"/>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3" y="0"/>
                    <a:pt x="3" y="0"/>
                    <a:pt x="3" y="0"/>
                  </a:cubicBezTo>
                  <a:cubicBezTo>
                    <a:pt x="3" y="0"/>
                    <a:pt x="3" y="0"/>
                    <a:pt x="3" y="0"/>
                  </a:cubicBezTo>
                  <a:cubicBezTo>
                    <a:pt x="3" y="0"/>
                    <a:pt x="3" y="0"/>
                    <a:pt x="4" y="0"/>
                  </a:cubicBezTo>
                  <a:cubicBezTo>
                    <a:pt x="4" y="0"/>
                    <a:pt x="4" y="0"/>
                    <a:pt x="4" y="0"/>
                  </a:cubicBezTo>
                  <a:cubicBezTo>
                    <a:pt x="4" y="0"/>
                    <a:pt x="3" y="1"/>
                    <a:pt x="3" y="1"/>
                  </a:cubicBezTo>
                  <a:cubicBezTo>
                    <a:pt x="3" y="1"/>
                    <a:pt x="3" y="1"/>
                    <a:pt x="3" y="1"/>
                  </a:cubicBezTo>
                  <a:cubicBezTo>
                    <a:pt x="3" y="1"/>
                    <a:pt x="3" y="1"/>
                    <a:pt x="2" y="1"/>
                  </a:cubicBezTo>
                  <a:cubicBezTo>
                    <a:pt x="2" y="1"/>
                    <a:pt x="2" y="1"/>
                    <a:pt x="2" y="1"/>
                  </a:cubicBezTo>
                  <a:cubicBezTo>
                    <a:pt x="2"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8" name="Freeform 5998"/>
            <p:cNvSpPr/>
            <p:nvPr/>
          </p:nvSpPr>
          <p:spPr bwMode="auto">
            <a:xfrm>
              <a:off x="2172" y="1263"/>
              <a:ext cx="14" cy="13"/>
            </a:xfrm>
            <a:custGeom>
              <a:avLst/>
              <a:gdLst>
                <a:gd name="T0" fmla="*/ 1 w 6"/>
                <a:gd name="T1" fmla="*/ 5 h 5"/>
                <a:gd name="T2" fmla="*/ 1 w 6"/>
                <a:gd name="T3" fmla="*/ 5 h 5"/>
                <a:gd name="T4" fmla="*/ 1 w 6"/>
                <a:gd name="T5" fmla="*/ 5 h 5"/>
                <a:gd name="T6" fmla="*/ 5 w 6"/>
                <a:gd name="T7" fmla="*/ 0 h 5"/>
                <a:gd name="T8" fmla="*/ 5 w 6"/>
                <a:gd name="T9" fmla="*/ 0 h 5"/>
                <a:gd name="T10" fmla="*/ 5 w 6"/>
                <a:gd name="T11" fmla="*/ 0 h 5"/>
                <a:gd name="T12" fmla="*/ 5 w 6"/>
                <a:gd name="T13" fmla="*/ 0 h 5"/>
                <a:gd name="T14" fmla="*/ 5 w 6"/>
                <a:gd name="T15" fmla="*/ 0 h 5"/>
                <a:gd name="T16" fmla="*/ 5 w 6"/>
                <a:gd name="T17" fmla="*/ 1 h 5"/>
                <a:gd name="T18" fmla="*/ 5 w 6"/>
                <a:gd name="T19" fmla="*/ 1 h 5"/>
                <a:gd name="T20" fmla="*/ 1 w 6"/>
                <a:gd name="T21" fmla="*/ 5 h 5"/>
                <a:gd name="T22" fmla="*/ 1 w 6"/>
                <a:gd name="T23" fmla="*/ 5 h 5"/>
                <a:gd name="T24" fmla="*/ 1 w 6"/>
                <a:gd name="T25" fmla="*/ 5 h 5"/>
                <a:gd name="T26" fmla="*/ 1 w 6"/>
                <a:gd name="T27" fmla="*/ 5 h 5"/>
                <a:gd name="T28" fmla="*/ 1 w 6"/>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1" y="5"/>
                  </a:moveTo>
                  <a:cubicBezTo>
                    <a:pt x="0" y="5"/>
                    <a:pt x="0" y="5"/>
                    <a:pt x="1" y="5"/>
                  </a:cubicBezTo>
                  <a:cubicBezTo>
                    <a:pt x="1" y="5"/>
                    <a:pt x="1" y="5"/>
                    <a:pt x="1" y="5"/>
                  </a:cubicBezTo>
                  <a:cubicBezTo>
                    <a:pt x="2" y="3"/>
                    <a:pt x="3" y="2"/>
                    <a:pt x="5" y="0"/>
                  </a:cubicBezTo>
                  <a:cubicBezTo>
                    <a:pt x="5" y="0"/>
                    <a:pt x="5" y="0"/>
                    <a:pt x="5" y="0"/>
                  </a:cubicBezTo>
                  <a:cubicBezTo>
                    <a:pt x="5" y="0"/>
                    <a:pt x="5" y="0"/>
                    <a:pt x="5" y="0"/>
                  </a:cubicBezTo>
                  <a:cubicBezTo>
                    <a:pt x="5" y="0"/>
                    <a:pt x="5" y="0"/>
                    <a:pt x="5" y="0"/>
                  </a:cubicBezTo>
                  <a:cubicBezTo>
                    <a:pt x="5" y="0"/>
                    <a:pt x="5" y="0"/>
                    <a:pt x="5" y="0"/>
                  </a:cubicBezTo>
                  <a:cubicBezTo>
                    <a:pt x="6" y="0"/>
                    <a:pt x="6" y="0"/>
                    <a:pt x="5" y="1"/>
                  </a:cubicBezTo>
                  <a:cubicBezTo>
                    <a:pt x="5" y="1"/>
                    <a:pt x="5" y="1"/>
                    <a:pt x="5" y="1"/>
                  </a:cubicBezTo>
                  <a:cubicBezTo>
                    <a:pt x="4" y="2"/>
                    <a:pt x="3" y="4"/>
                    <a:pt x="1" y="5"/>
                  </a:cubicBezTo>
                  <a:cubicBezTo>
                    <a:pt x="1" y="5"/>
                    <a:pt x="1" y="5"/>
                    <a:pt x="1" y="5"/>
                  </a:cubicBezTo>
                  <a:cubicBezTo>
                    <a:pt x="1" y="5"/>
                    <a:pt x="1" y="5"/>
                    <a:pt x="1" y="5"/>
                  </a:cubicBezTo>
                  <a:cubicBezTo>
                    <a:pt x="1" y="5"/>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9" name="Freeform 5999"/>
            <p:cNvSpPr>
              <a:spLocks noEditPoints="1"/>
            </p:cNvSpPr>
            <p:nvPr/>
          </p:nvSpPr>
          <p:spPr bwMode="auto">
            <a:xfrm>
              <a:off x="2174" y="1261"/>
              <a:ext cx="5" cy="7"/>
            </a:xfrm>
            <a:custGeom>
              <a:avLst/>
              <a:gdLst>
                <a:gd name="T0" fmla="*/ 0 w 2"/>
                <a:gd name="T1" fmla="*/ 2 h 3"/>
                <a:gd name="T2" fmla="*/ 0 w 2"/>
                <a:gd name="T3" fmla="*/ 2 h 3"/>
                <a:gd name="T4" fmla="*/ 0 w 2"/>
                <a:gd name="T5" fmla="*/ 2 h 3"/>
                <a:gd name="T6" fmla="*/ 0 w 2"/>
                <a:gd name="T7" fmla="*/ 1 h 3"/>
                <a:gd name="T8" fmla="*/ 0 w 2"/>
                <a:gd name="T9" fmla="*/ 1 h 3"/>
                <a:gd name="T10" fmla="*/ 0 w 2"/>
                <a:gd name="T11" fmla="*/ 1 h 3"/>
                <a:gd name="T12" fmla="*/ 0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2 w 2"/>
                <a:gd name="T27" fmla="*/ 0 h 3"/>
                <a:gd name="T28" fmla="*/ 2 w 2"/>
                <a:gd name="T29" fmla="*/ 0 h 3"/>
                <a:gd name="T30" fmla="*/ 2 w 2"/>
                <a:gd name="T31" fmla="*/ 2 h 3"/>
                <a:gd name="T32" fmla="*/ 2 w 2"/>
                <a:gd name="T33" fmla="*/ 2 h 3"/>
                <a:gd name="T34" fmla="*/ 1 w 2"/>
                <a:gd name="T35" fmla="*/ 3 h 3"/>
                <a:gd name="T36" fmla="*/ 1 w 2"/>
                <a:gd name="T37" fmla="*/ 3 h 3"/>
                <a:gd name="T38" fmla="*/ 1 w 2"/>
                <a:gd name="T39" fmla="*/ 3 h 3"/>
                <a:gd name="T40" fmla="*/ 1 w 2"/>
                <a:gd name="T41" fmla="*/ 3 h 3"/>
                <a:gd name="T42" fmla="*/ 0 w 2"/>
                <a:gd name="T43" fmla="*/ 2 h 3"/>
                <a:gd name="T44" fmla="*/ 1 w 2"/>
                <a:gd name="T45" fmla="*/ 2 h 3"/>
                <a:gd name="T46" fmla="*/ 1 w 2"/>
                <a:gd name="T47" fmla="*/ 2 h 3"/>
                <a:gd name="T48" fmla="*/ 1 w 2"/>
                <a:gd name="T49" fmla="*/ 2 h 3"/>
                <a:gd name="T50" fmla="*/ 1 w 2"/>
                <a:gd name="T51" fmla="*/ 1 h 3"/>
                <a:gd name="T52" fmla="*/ 1 w 2"/>
                <a:gd name="T53" fmla="*/ 1 h 3"/>
                <a:gd name="T54" fmla="*/ 1 w 2"/>
                <a:gd name="T55" fmla="*/ 1 h 3"/>
                <a:gd name="T56" fmla="*/ 1 w 2"/>
                <a:gd name="T57" fmla="*/ 1 h 3"/>
                <a:gd name="T58" fmla="*/ 1 w 2"/>
                <a:gd name="T59" fmla="*/ 1 h 3"/>
                <a:gd name="T60" fmla="*/ 1 w 2"/>
                <a:gd name="T61" fmla="*/ 2 h 3"/>
                <a:gd name="T62" fmla="*/ 1 w 2"/>
                <a:gd name="T63" fmla="*/ 2 h 3"/>
                <a:gd name="T64" fmla="*/ 1 w 2"/>
                <a:gd name="T6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0" y="2"/>
                  </a:move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1"/>
                    <a:pt x="2" y="1"/>
                    <a:pt x="2" y="2"/>
                  </a:cubicBezTo>
                  <a:cubicBezTo>
                    <a:pt x="2" y="2"/>
                    <a:pt x="2" y="2"/>
                    <a:pt x="2" y="2"/>
                  </a:cubicBezTo>
                  <a:cubicBezTo>
                    <a:pt x="2" y="2"/>
                    <a:pt x="2" y="3"/>
                    <a:pt x="1" y="3"/>
                  </a:cubicBezTo>
                  <a:cubicBezTo>
                    <a:pt x="1" y="3"/>
                    <a:pt x="1" y="3"/>
                    <a:pt x="1" y="3"/>
                  </a:cubicBezTo>
                  <a:cubicBezTo>
                    <a:pt x="1" y="3"/>
                    <a:pt x="1" y="3"/>
                    <a:pt x="1" y="3"/>
                  </a:cubicBezTo>
                  <a:cubicBezTo>
                    <a:pt x="1" y="3"/>
                    <a:pt x="1" y="3"/>
                    <a:pt x="1" y="3"/>
                  </a:cubicBezTo>
                  <a:cubicBezTo>
                    <a:pt x="1" y="3"/>
                    <a:pt x="0" y="3"/>
                    <a:pt x="0" y="2"/>
                  </a:cubicBezTo>
                  <a:close/>
                  <a:moveTo>
                    <a:pt x="1" y="2"/>
                  </a:moveTo>
                  <a:cubicBezTo>
                    <a:pt x="1" y="2"/>
                    <a:pt x="1" y="2"/>
                    <a:pt x="1" y="2"/>
                  </a:cubicBezTo>
                  <a:cubicBezTo>
                    <a:pt x="1" y="2"/>
                    <a:pt x="1" y="2"/>
                    <a:pt x="1" y="2"/>
                  </a:cubicBezTo>
                  <a:cubicBezTo>
                    <a:pt x="1" y="2"/>
                    <a:pt x="1" y="2"/>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0" name="Freeform 6000"/>
            <p:cNvSpPr>
              <a:spLocks noEditPoints="1"/>
            </p:cNvSpPr>
            <p:nvPr/>
          </p:nvSpPr>
          <p:spPr bwMode="auto">
            <a:xfrm>
              <a:off x="2179" y="1271"/>
              <a:ext cx="7" cy="7"/>
            </a:xfrm>
            <a:custGeom>
              <a:avLst/>
              <a:gdLst>
                <a:gd name="T0" fmla="*/ 1 w 3"/>
                <a:gd name="T1" fmla="*/ 3 h 3"/>
                <a:gd name="T2" fmla="*/ 0 w 3"/>
                <a:gd name="T3" fmla="*/ 2 h 3"/>
                <a:gd name="T4" fmla="*/ 0 w 3"/>
                <a:gd name="T5" fmla="*/ 2 h 3"/>
                <a:gd name="T6" fmla="*/ 0 w 3"/>
                <a:gd name="T7" fmla="*/ 2 h 3"/>
                <a:gd name="T8" fmla="*/ 2 w 3"/>
                <a:gd name="T9" fmla="*/ 0 h 3"/>
                <a:gd name="T10" fmla="*/ 2 w 3"/>
                <a:gd name="T11" fmla="*/ 0 h 3"/>
                <a:gd name="T12" fmla="*/ 2 w 3"/>
                <a:gd name="T13" fmla="*/ 0 h 3"/>
                <a:gd name="T14" fmla="*/ 2 w 3"/>
                <a:gd name="T15" fmla="*/ 0 h 3"/>
                <a:gd name="T16" fmla="*/ 2 w 3"/>
                <a:gd name="T17" fmla="*/ 1 h 3"/>
                <a:gd name="T18" fmla="*/ 2 w 3"/>
                <a:gd name="T19" fmla="*/ 1 h 3"/>
                <a:gd name="T20" fmla="*/ 3 w 3"/>
                <a:gd name="T21" fmla="*/ 1 h 3"/>
                <a:gd name="T22" fmla="*/ 3 w 3"/>
                <a:gd name="T23" fmla="*/ 2 h 3"/>
                <a:gd name="T24" fmla="*/ 3 w 3"/>
                <a:gd name="T25" fmla="*/ 2 h 3"/>
                <a:gd name="T26" fmla="*/ 1 w 3"/>
                <a:gd name="T27" fmla="*/ 3 h 3"/>
                <a:gd name="T28" fmla="*/ 1 w 3"/>
                <a:gd name="T29" fmla="*/ 3 h 3"/>
                <a:gd name="T30" fmla="*/ 1 w 3"/>
                <a:gd name="T31" fmla="*/ 3 h 3"/>
                <a:gd name="T32" fmla="*/ 1 w 3"/>
                <a:gd name="T33" fmla="*/ 2 h 3"/>
                <a:gd name="T34" fmla="*/ 2 w 3"/>
                <a:gd name="T35" fmla="*/ 2 h 3"/>
                <a:gd name="T36" fmla="*/ 2 w 3"/>
                <a:gd name="T37" fmla="*/ 2 h 3"/>
                <a:gd name="T38" fmla="*/ 2 w 3"/>
                <a:gd name="T39" fmla="*/ 2 h 3"/>
                <a:gd name="T40" fmla="*/ 2 w 3"/>
                <a:gd name="T41" fmla="*/ 2 h 3"/>
                <a:gd name="T42" fmla="*/ 1 w 3"/>
                <a:gd name="T43" fmla="*/ 2 h 3"/>
                <a:gd name="T44" fmla="*/ 1 w 3"/>
                <a:gd name="T45" fmla="*/ 2 h 3"/>
                <a:gd name="T46" fmla="*/ 1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cubicBezTo>
                    <a:pt x="0" y="2"/>
                    <a:pt x="0" y="2"/>
                    <a:pt x="0" y="2"/>
                  </a:cubicBezTo>
                  <a:cubicBezTo>
                    <a:pt x="0" y="2"/>
                    <a:pt x="0" y="2"/>
                    <a:pt x="0" y="2"/>
                  </a:cubicBezTo>
                  <a:cubicBezTo>
                    <a:pt x="0" y="2"/>
                    <a:pt x="0" y="2"/>
                    <a:pt x="0" y="2"/>
                  </a:cubicBezTo>
                  <a:cubicBezTo>
                    <a:pt x="0" y="1"/>
                    <a:pt x="1" y="1"/>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3" y="1"/>
                    <a:pt x="3" y="1"/>
                    <a:pt x="3" y="1"/>
                  </a:cubicBezTo>
                  <a:cubicBezTo>
                    <a:pt x="3" y="1"/>
                    <a:pt x="3" y="1"/>
                    <a:pt x="3" y="2"/>
                  </a:cubicBezTo>
                  <a:cubicBezTo>
                    <a:pt x="3" y="2"/>
                    <a:pt x="3" y="2"/>
                    <a:pt x="3" y="2"/>
                  </a:cubicBezTo>
                  <a:cubicBezTo>
                    <a:pt x="3" y="2"/>
                    <a:pt x="2" y="3"/>
                    <a:pt x="1" y="3"/>
                  </a:cubicBezTo>
                  <a:cubicBezTo>
                    <a:pt x="1" y="3"/>
                    <a:pt x="1" y="3"/>
                    <a:pt x="1" y="3"/>
                  </a:cubicBezTo>
                  <a:cubicBezTo>
                    <a:pt x="1" y="3"/>
                    <a:pt x="1" y="3"/>
                    <a:pt x="1" y="3"/>
                  </a:cubicBezTo>
                  <a:close/>
                  <a:moveTo>
                    <a:pt x="1" y="2"/>
                  </a:move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1" name="Freeform 6001"/>
            <p:cNvSpPr/>
            <p:nvPr/>
          </p:nvSpPr>
          <p:spPr bwMode="auto">
            <a:xfrm>
              <a:off x="2098" y="1170"/>
              <a:ext cx="86" cy="81"/>
            </a:xfrm>
            <a:custGeom>
              <a:avLst/>
              <a:gdLst>
                <a:gd name="T0" fmla="*/ 11 w 35"/>
                <a:gd name="T1" fmla="*/ 2 h 33"/>
                <a:gd name="T2" fmla="*/ 10 w 35"/>
                <a:gd name="T3" fmla="*/ 3 h 33"/>
                <a:gd name="T4" fmla="*/ 7 w 35"/>
                <a:gd name="T5" fmla="*/ 4 h 33"/>
                <a:gd name="T6" fmla="*/ 4 w 35"/>
                <a:gd name="T7" fmla="*/ 8 h 33"/>
                <a:gd name="T8" fmla="*/ 2 w 35"/>
                <a:gd name="T9" fmla="*/ 14 h 33"/>
                <a:gd name="T10" fmla="*/ 2 w 35"/>
                <a:gd name="T11" fmla="*/ 21 h 33"/>
                <a:gd name="T12" fmla="*/ 7 w 35"/>
                <a:gd name="T13" fmla="*/ 28 h 33"/>
                <a:gd name="T14" fmla="*/ 15 w 35"/>
                <a:gd name="T15" fmla="*/ 31 h 33"/>
                <a:gd name="T16" fmla="*/ 24 w 35"/>
                <a:gd name="T17" fmla="*/ 30 h 33"/>
                <a:gd name="T18" fmla="*/ 31 w 35"/>
                <a:gd name="T19" fmla="*/ 25 h 33"/>
                <a:gd name="T20" fmla="*/ 34 w 35"/>
                <a:gd name="T21" fmla="*/ 17 h 33"/>
                <a:gd name="T22" fmla="*/ 31 w 35"/>
                <a:gd name="T23" fmla="*/ 9 h 33"/>
                <a:gd name="T24" fmla="*/ 26 w 35"/>
                <a:gd name="T25" fmla="*/ 4 h 33"/>
                <a:gd name="T26" fmla="*/ 15 w 35"/>
                <a:gd name="T27" fmla="*/ 1 h 33"/>
                <a:gd name="T28" fmla="*/ 12 w 35"/>
                <a:gd name="T29" fmla="*/ 2 h 33"/>
                <a:gd name="T30" fmla="*/ 11 w 35"/>
                <a:gd name="T31" fmla="*/ 2 h 33"/>
                <a:gd name="T32" fmla="*/ 12 w 35"/>
                <a:gd name="T33" fmla="*/ 2 h 33"/>
                <a:gd name="T34" fmla="*/ 15 w 35"/>
                <a:gd name="T35" fmla="*/ 1 h 33"/>
                <a:gd name="T36" fmla="*/ 20 w 35"/>
                <a:gd name="T37" fmla="*/ 1 h 33"/>
                <a:gd name="T38" fmla="*/ 26 w 35"/>
                <a:gd name="T39" fmla="*/ 3 h 33"/>
                <a:gd name="T40" fmla="*/ 32 w 35"/>
                <a:gd name="T41" fmla="*/ 9 h 33"/>
                <a:gd name="T42" fmla="*/ 35 w 35"/>
                <a:gd name="T43" fmla="*/ 17 h 33"/>
                <a:gd name="T44" fmla="*/ 32 w 35"/>
                <a:gd name="T45" fmla="*/ 26 h 33"/>
                <a:gd name="T46" fmla="*/ 24 w 35"/>
                <a:gd name="T47" fmla="*/ 31 h 33"/>
                <a:gd name="T48" fmla="*/ 15 w 35"/>
                <a:gd name="T49" fmla="*/ 32 h 33"/>
                <a:gd name="T50" fmla="*/ 6 w 35"/>
                <a:gd name="T51" fmla="*/ 29 h 33"/>
                <a:gd name="T52" fmla="*/ 1 w 35"/>
                <a:gd name="T53" fmla="*/ 21 h 33"/>
                <a:gd name="T54" fmla="*/ 1 w 35"/>
                <a:gd name="T55" fmla="*/ 14 h 33"/>
                <a:gd name="T56" fmla="*/ 3 w 35"/>
                <a:gd name="T57" fmla="*/ 7 h 33"/>
                <a:gd name="T58" fmla="*/ 7 w 35"/>
                <a:gd name="T59" fmla="*/ 4 h 33"/>
                <a:gd name="T60" fmla="*/ 10 w 35"/>
                <a:gd name="T61" fmla="*/ 2 h 33"/>
                <a:gd name="T62" fmla="*/ 11 w 35"/>
                <a:gd name="T6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33">
                  <a:moveTo>
                    <a:pt x="11" y="2"/>
                  </a:moveTo>
                  <a:cubicBezTo>
                    <a:pt x="11" y="2"/>
                    <a:pt x="10" y="2"/>
                    <a:pt x="10" y="3"/>
                  </a:cubicBezTo>
                  <a:cubicBezTo>
                    <a:pt x="9" y="3"/>
                    <a:pt x="8" y="3"/>
                    <a:pt x="7" y="4"/>
                  </a:cubicBezTo>
                  <a:cubicBezTo>
                    <a:pt x="6" y="5"/>
                    <a:pt x="5" y="6"/>
                    <a:pt x="4" y="8"/>
                  </a:cubicBezTo>
                  <a:cubicBezTo>
                    <a:pt x="3" y="10"/>
                    <a:pt x="2" y="11"/>
                    <a:pt x="2" y="14"/>
                  </a:cubicBezTo>
                  <a:cubicBezTo>
                    <a:pt x="1" y="16"/>
                    <a:pt x="1" y="19"/>
                    <a:pt x="2" y="21"/>
                  </a:cubicBezTo>
                  <a:cubicBezTo>
                    <a:pt x="3" y="24"/>
                    <a:pt x="4" y="26"/>
                    <a:pt x="7" y="28"/>
                  </a:cubicBezTo>
                  <a:cubicBezTo>
                    <a:pt x="9" y="30"/>
                    <a:pt x="12" y="31"/>
                    <a:pt x="15" y="31"/>
                  </a:cubicBezTo>
                  <a:cubicBezTo>
                    <a:pt x="18" y="31"/>
                    <a:pt x="21" y="31"/>
                    <a:pt x="24" y="30"/>
                  </a:cubicBezTo>
                  <a:cubicBezTo>
                    <a:pt x="27" y="30"/>
                    <a:pt x="29" y="28"/>
                    <a:pt x="31" y="25"/>
                  </a:cubicBezTo>
                  <a:cubicBezTo>
                    <a:pt x="33" y="23"/>
                    <a:pt x="34" y="20"/>
                    <a:pt x="34" y="17"/>
                  </a:cubicBezTo>
                  <a:cubicBezTo>
                    <a:pt x="34" y="14"/>
                    <a:pt x="33" y="11"/>
                    <a:pt x="31" y="9"/>
                  </a:cubicBezTo>
                  <a:cubicBezTo>
                    <a:pt x="30" y="7"/>
                    <a:pt x="28" y="5"/>
                    <a:pt x="26" y="4"/>
                  </a:cubicBezTo>
                  <a:cubicBezTo>
                    <a:pt x="22" y="1"/>
                    <a:pt x="18" y="1"/>
                    <a:pt x="15" y="1"/>
                  </a:cubicBezTo>
                  <a:cubicBezTo>
                    <a:pt x="14" y="1"/>
                    <a:pt x="13" y="2"/>
                    <a:pt x="12" y="2"/>
                  </a:cubicBezTo>
                  <a:cubicBezTo>
                    <a:pt x="11" y="2"/>
                    <a:pt x="11" y="2"/>
                    <a:pt x="11" y="2"/>
                  </a:cubicBezTo>
                  <a:cubicBezTo>
                    <a:pt x="11" y="2"/>
                    <a:pt x="11" y="2"/>
                    <a:pt x="12" y="2"/>
                  </a:cubicBezTo>
                  <a:cubicBezTo>
                    <a:pt x="13" y="2"/>
                    <a:pt x="14" y="1"/>
                    <a:pt x="15" y="1"/>
                  </a:cubicBezTo>
                  <a:cubicBezTo>
                    <a:pt x="17" y="0"/>
                    <a:pt x="18" y="0"/>
                    <a:pt x="20" y="1"/>
                  </a:cubicBezTo>
                  <a:cubicBezTo>
                    <a:pt x="22" y="1"/>
                    <a:pt x="24" y="2"/>
                    <a:pt x="26" y="3"/>
                  </a:cubicBezTo>
                  <a:cubicBezTo>
                    <a:pt x="28" y="4"/>
                    <a:pt x="30" y="6"/>
                    <a:pt x="32" y="9"/>
                  </a:cubicBezTo>
                  <a:cubicBezTo>
                    <a:pt x="34" y="11"/>
                    <a:pt x="35" y="14"/>
                    <a:pt x="35" y="17"/>
                  </a:cubicBezTo>
                  <a:cubicBezTo>
                    <a:pt x="35" y="20"/>
                    <a:pt x="34" y="23"/>
                    <a:pt x="32" y="26"/>
                  </a:cubicBezTo>
                  <a:cubicBezTo>
                    <a:pt x="30" y="28"/>
                    <a:pt x="27" y="30"/>
                    <a:pt x="24" y="31"/>
                  </a:cubicBezTo>
                  <a:cubicBezTo>
                    <a:pt x="21" y="32"/>
                    <a:pt x="18" y="33"/>
                    <a:pt x="15" y="32"/>
                  </a:cubicBezTo>
                  <a:cubicBezTo>
                    <a:pt x="11" y="32"/>
                    <a:pt x="8" y="31"/>
                    <a:pt x="6" y="29"/>
                  </a:cubicBezTo>
                  <a:cubicBezTo>
                    <a:pt x="3" y="27"/>
                    <a:pt x="2" y="24"/>
                    <a:pt x="1" y="21"/>
                  </a:cubicBezTo>
                  <a:cubicBezTo>
                    <a:pt x="0" y="19"/>
                    <a:pt x="0" y="16"/>
                    <a:pt x="1" y="14"/>
                  </a:cubicBezTo>
                  <a:cubicBezTo>
                    <a:pt x="1" y="11"/>
                    <a:pt x="2" y="9"/>
                    <a:pt x="3" y="7"/>
                  </a:cubicBezTo>
                  <a:cubicBezTo>
                    <a:pt x="4" y="6"/>
                    <a:pt x="6" y="5"/>
                    <a:pt x="7" y="4"/>
                  </a:cubicBezTo>
                  <a:cubicBezTo>
                    <a:pt x="8" y="3"/>
                    <a:pt x="9" y="3"/>
                    <a:pt x="10" y="2"/>
                  </a:cubicBezTo>
                  <a:cubicBezTo>
                    <a:pt x="10"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2" name="Freeform 6002"/>
            <p:cNvSpPr/>
            <p:nvPr/>
          </p:nvSpPr>
          <p:spPr bwMode="auto">
            <a:xfrm>
              <a:off x="2140" y="1172"/>
              <a:ext cx="5" cy="40"/>
            </a:xfrm>
            <a:custGeom>
              <a:avLst/>
              <a:gdLst>
                <a:gd name="T0" fmla="*/ 0 w 2"/>
                <a:gd name="T1" fmla="*/ 0 h 16"/>
                <a:gd name="T2" fmla="*/ 0 w 2"/>
                <a:gd name="T3" fmla="*/ 3 h 16"/>
                <a:gd name="T4" fmla="*/ 2 w 2"/>
                <a:gd name="T5" fmla="*/ 8 h 16"/>
                <a:gd name="T6" fmla="*/ 1 w 2"/>
                <a:gd name="T7" fmla="*/ 14 h 16"/>
                <a:gd name="T8" fmla="*/ 1 w 2"/>
                <a:gd name="T9" fmla="*/ 16 h 16"/>
                <a:gd name="T10" fmla="*/ 1 w 2"/>
                <a:gd name="T11" fmla="*/ 14 h 16"/>
                <a:gd name="T12" fmla="*/ 1 w 2"/>
                <a:gd name="T13" fmla="*/ 8 h 16"/>
                <a:gd name="T14" fmla="*/ 0 w 2"/>
                <a:gd name="T15" fmla="*/ 3 h 16"/>
                <a:gd name="T16" fmla="*/ 0 w 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6">
                  <a:moveTo>
                    <a:pt x="0" y="0"/>
                  </a:moveTo>
                  <a:cubicBezTo>
                    <a:pt x="0" y="0"/>
                    <a:pt x="0" y="1"/>
                    <a:pt x="0" y="3"/>
                  </a:cubicBezTo>
                  <a:cubicBezTo>
                    <a:pt x="1" y="4"/>
                    <a:pt x="1" y="6"/>
                    <a:pt x="2" y="8"/>
                  </a:cubicBezTo>
                  <a:cubicBezTo>
                    <a:pt x="2" y="10"/>
                    <a:pt x="1" y="12"/>
                    <a:pt x="1" y="14"/>
                  </a:cubicBezTo>
                  <a:cubicBezTo>
                    <a:pt x="1" y="15"/>
                    <a:pt x="1" y="16"/>
                    <a:pt x="1" y="16"/>
                  </a:cubicBezTo>
                  <a:cubicBezTo>
                    <a:pt x="1" y="16"/>
                    <a:pt x="1" y="15"/>
                    <a:pt x="1" y="14"/>
                  </a:cubicBezTo>
                  <a:cubicBezTo>
                    <a:pt x="1" y="12"/>
                    <a:pt x="1" y="10"/>
                    <a:pt x="1" y="8"/>
                  </a:cubicBezTo>
                  <a:cubicBezTo>
                    <a:pt x="0" y="6"/>
                    <a:pt x="0" y="4"/>
                    <a:pt x="0" y="3"/>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3" name="Freeform 6003"/>
            <p:cNvSpPr/>
            <p:nvPr/>
          </p:nvSpPr>
          <p:spPr bwMode="auto">
            <a:xfrm>
              <a:off x="2108" y="1212"/>
              <a:ext cx="34" cy="22"/>
            </a:xfrm>
            <a:custGeom>
              <a:avLst/>
              <a:gdLst>
                <a:gd name="T0" fmla="*/ 0 w 14"/>
                <a:gd name="T1" fmla="*/ 9 h 9"/>
                <a:gd name="T2" fmla="*/ 2 w 14"/>
                <a:gd name="T3" fmla="*/ 7 h 9"/>
                <a:gd name="T4" fmla="*/ 7 w 14"/>
                <a:gd name="T5" fmla="*/ 4 h 9"/>
                <a:gd name="T6" fmla="*/ 12 w 14"/>
                <a:gd name="T7" fmla="*/ 1 h 9"/>
                <a:gd name="T8" fmla="*/ 14 w 14"/>
                <a:gd name="T9" fmla="*/ 0 h 9"/>
                <a:gd name="T10" fmla="*/ 14 w 14"/>
                <a:gd name="T11" fmla="*/ 0 h 9"/>
                <a:gd name="T12" fmla="*/ 14 w 14"/>
                <a:gd name="T13" fmla="*/ 0 h 9"/>
                <a:gd name="T14" fmla="*/ 14 w 14"/>
                <a:gd name="T15" fmla="*/ 0 h 9"/>
                <a:gd name="T16" fmla="*/ 14 w 14"/>
                <a:gd name="T17" fmla="*/ 0 h 9"/>
                <a:gd name="T18" fmla="*/ 12 w 14"/>
                <a:gd name="T19" fmla="*/ 1 h 9"/>
                <a:gd name="T20" fmla="*/ 8 w 14"/>
                <a:gd name="T21" fmla="*/ 4 h 9"/>
                <a:gd name="T22" fmla="*/ 3 w 14"/>
                <a:gd name="T23" fmla="*/ 7 h 9"/>
                <a:gd name="T24" fmla="*/ 1 w 14"/>
                <a:gd name="T25" fmla="*/ 8 h 9"/>
                <a:gd name="T26" fmla="*/ 0 w 14"/>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9">
                  <a:moveTo>
                    <a:pt x="0" y="9"/>
                  </a:moveTo>
                  <a:cubicBezTo>
                    <a:pt x="0" y="9"/>
                    <a:pt x="1" y="8"/>
                    <a:pt x="2" y="7"/>
                  </a:cubicBezTo>
                  <a:cubicBezTo>
                    <a:pt x="3" y="6"/>
                    <a:pt x="5" y="4"/>
                    <a:pt x="7" y="4"/>
                  </a:cubicBezTo>
                  <a:cubicBezTo>
                    <a:pt x="9" y="2"/>
                    <a:pt x="11" y="2"/>
                    <a:pt x="12" y="1"/>
                  </a:cubicBezTo>
                  <a:cubicBezTo>
                    <a:pt x="13" y="1"/>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3" y="1"/>
                    <a:pt x="12" y="1"/>
                  </a:cubicBezTo>
                  <a:cubicBezTo>
                    <a:pt x="11" y="2"/>
                    <a:pt x="9" y="3"/>
                    <a:pt x="8" y="4"/>
                  </a:cubicBezTo>
                  <a:cubicBezTo>
                    <a:pt x="6" y="5"/>
                    <a:pt x="4" y="6"/>
                    <a:pt x="3" y="7"/>
                  </a:cubicBezTo>
                  <a:cubicBezTo>
                    <a:pt x="2" y="8"/>
                    <a:pt x="1" y="8"/>
                    <a:pt x="1" y="8"/>
                  </a:cubicBezTo>
                  <a:cubicBezTo>
                    <a:pt x="1" y="8"/>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4" name="Freeform 6004"/>
            <p:cNvSpPr/>
            <p:nvPr/>
          </p:nvSpPr>
          <p:spPr bwMode="auto">
            <a:xfrm>
              <a:off x="2130" y="1172"/>
              <a:ext cx="10" cy="10"/>
            </a:xfrm>
            <a:custGeom>
              <a:avLst/>
              <a:gdLst>
                <a:gd name="T0" fmla="*/ 0 w 4"/>
                <a:gd name="T1" fmla="*/ 0 h 4"/>
                <a:gd name="T2" fmla="*/ 1 w 4"/>
                <a:gd name="T3" fmla="*/ 1 h 4"/>
                <a:gd name="T4" fmla="*/ 3 w 4"/>
                <a:gd name="T5" fmla="*/ 2 h 4"/>
                <a:gd name="T6" fmla="*/ 4 w 4"/>
                <a:gd name="T7" fmla="*/ 3 h 4"/>
                <a:gd name="T8" fmla="*/ 4 w 4"/>
                <a:gd name="T9" fmla="*/ 4 h 4"/>
                <a:gd name="T10" fmla="*/ 3 w 4"/>
                <a:gd name="T11" fmla="*/ 3 h 4"/>
                <a:gd name="T12" fmla="*/ 2 w 4"/>
                <a:gd name="T13" fmla="*/ 2 h 4"/>
                <a:gd name="T14" fmla="*/ 1 w 4"/>
                <a:gd name="T15" fmla="*/ 1 h 4"/>
                <a:gd name="T16" fmla="*/ 0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0"/>
                  </a:moveTo>
                  <a:cubicBezTo>
                    <a:pt x="0" y="0"/>
                    <a:pt x="1" y="0"/>
                    <a:pt x="1" y="1"/>
                  </a:cubicBezTo>
                  <a:cubicBezTo>
                    <a:pt x="2" y="1"/>
                    <a:pt x="2" y="1"/>
                    <a:pt x="3" y="2"/>
                  </a:cubicBezTo>
                  <a:cubicBezTo>
                    <a:pt x="3" y="2"/>
                    <a:pt x="3" y="3"/>
                    <a:pt x="4" y="3"/>
                  </a:cubicBezTo>
                  <a:cubicBezTo>
                    <a:pt x="4" y="3"/>
                    <a:pt x="4" y="4"/>
                    <a:pt x="4" y="4"/>
                  </a:cubicBezTo>
                  <a:cubicBezTo>
                    <a:pt x="4" y="4"/>
                    <a:pt x="4" y="4"/>
                    <a:pt x="3" y="3"/>
                  </a:cubicBezTo>
                  <a:cubicBezTo>
                    <a:pt x="3" y="3"/>
                    <a:pt x="2" y="3"/>
                    <a:pt x="2" y="2"/>
                  </a:cubicBezTo>
                  <a:cubicBezTo>
                    <a:pt x="1" y="2"/>
                    <a:pt x="1" y="2"/>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5" name="Freeform 6005"/>
            <p:cNvSpPr/>
            <p:nvPr/>
          </p:nvSpPr>
          <p:spPr bwMode="auto">
            <a:xfrm>
              <a:off x="2123" y="1175"/>
              <a:ext cx="17" cy="14"/>
            </a:xfrm>
            <a:custGeom>
              <a:avLst/>
              <a:gdLst>
                <a:gd name="T0" fmla="*/ 0 w 7"/>
                <a:gd name="T1" fmla="*/ 0 h 6"/>
                <a:gd name="T2" fmla="*/ 0 w 7"/>
                <a:gd name="T3" fmla="*/ 0 h 6"/>
                <a:gd name="T4" fmla="*/ 1 w 7"/>
                <a:gd name="T5" fmla="*/ 1 h 6"/>
                <a:gd name="T6" fmla="*/ 3 w 7"/>
                <a:gd name="T7" fmla="*/ 2 h 6"/>
                <a:gd name="T8" fmla="*/ 4 w 7"/>
                <a:gd name="T9" fmla="*/ 3 h 6"/>
                <a:gd name="T10" fmla="*/ 5 w 7"/>
                <a:gd name="T11" fmla="*/ 4 h 6"/>
                <a:gd name="T12" fmla="*/ 6 w 7"/>
                <a:gd name="T13" fmla="*/ 5 h 6"/>
                <a:gd name="T14" fmla="*/ 7 w 7"/>
                <a:gd name="T15" fmla="*/ 6 h 6"/>
                <a:gd name="T16" fmla="*/ 3 w 7"/>
                <a:gd name="T17" fmla="*/ 4 h 6"/>
                <a:gd name="T18" fmla="*/ 1 w 7"/>
                <a:gd name="T19" fmla="*/ 1 h 6"/>
                <a:gd name="T20" fmla="*/ 0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0"/>
                  </a:moveTo>
                  <a:cubicBezTo>
                    <a:pt x="0" y="0"/>
                    <a:pt x="0" y="0"/>
                    <a:pt x="0" y="0"/>
                  </a:cubicBezTo>
                  <a:cubicBezTo>
                    <a:pt x="1" y="1"/>
                    <a:pt x="1" y="1"/>
                    <a:pt x="1" y="1"/>
                  </a:cubicBezTo>
                  <a:cubicBezTo>
                    <a:pt x="2" y="1"/>
                    <a:pt x="2" y="1"/>
                    <a:pt x="3" y="2"/>
                  </a:cubicBezTo>
                  <a:cubicBezTo>
                    <a:pt x="3" y="2"/>
                    <a:pt x="4" y="2"/>
                    <a:pt x="4" y="3"/>
                  </a:cubicBezTo>
                  <a:cubicBezTo>
                    <a:pt x="4" y="3"/>
                    <a:pt x="5" y="4"/>
                    <a:pt x="5" y="4"/>
                  </a:cubicBezTo>
                  <a:cubicBezTo>
                    <a:pt x="5" y="4"/>
                    <a:pt x="6" y="5"/>
                    <a:pt x="6" y="5"/>
                  </a:cubicBezTo>
                  <a:cubicBezTo>
                    <a:pt x="7" y="6"/>
                    <a:pt x="7" y="6"/>
                    <a:pt x="7" y="6"/>
                  </a:cubicBezTo>
                  <a:cubicBezTo>
                    <a:pt x="7" y="6"/>
                    <a:pt x="5" y="5"/>
                    <a:pt x="3" y="4"/>
                  </a:cubicBezTo>
                  <a:cubicBezTo>
                    <a:pt x="2" y="3"/>
                    <a:pt x="2" y="2"/>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6" name="Freeform 6006"/>
            <p:cNvSpPr/>
            <p:nvPr/>
          </p:nvSpPr>
          <p:spPr bwMode="auto">
            <a:xfrm>
              <a:off x="2118" y="1177"/>
              <a:ext cx="24" cy="22"/>
            </a:xfrm>
            <a:custGeom>
              <a:avLst/>
              <a:gdLst>
                <a:gd name="T0" fmla="*/ 0 w 10"/>
                <a:gd name="T1" fmla="*/ 0 h 9"/>
                <a:gd name="T2" fmla="*/ 1 w 10"/>
                <a:gd name="T3" fmla="*/ 2 h 9"/>
                <a:gd name="T4" fmla="*/ 3 w 10"/>
                <a:gd name="T5" fmla="*/ 3 h 9"/>
                <a:gd name="T6" fmla="*/ 5 w 10"/>
                <a:gd name="T7" fmla="*/ 4 h 9"/>
                <a:gd name="T8" fmla="*/ 7 w 10"/>
                <a:gd name="T9" fmla="*/ 6 h 9"/>
                <a:gd name="T10" fmla="*/ 8 w 10"/>
                <a:gd name="T11" fmla="*/ 8 h 9"/>
                <a:gd name="T12" fmla="*/ 9 w 10"/>
                <a:gd name="T13" fmla="*/ 9 h 9"/>
                <a:gd name="T14" fmla="*/ 10 w 10"/>
                <a:gd name="T15" fmla="*/ 9 h 9"/>
                <a:gd name="T16" fmla="*/ 9 w 10"/>
                <a:gd name="T17" fmla="*/ 9 h 9"/>
                <a:gd name="T18" fmla="*/ 8 w 10"/>
                <a:gd name="T19" fmla="*/ 8 h 9"/>
                <a:gd name="T20" fmla="*/ 4 w 10"/>
                <a:gd name="T21" fmla="*/ 5 h 9"/>
                <a:gd name="T22" fmla="*/ 1 w 10"/>
                <a:gd name="T23" fmla="*/ 2 h 9"/>
                <a:gd name="T24" fmla="*/ 0 w 10"/>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9">
                  <a:moveTo>
                    <a:pt x="0" y="0"/>
                  </a:moveTo>
                  <a:cubicBezTo>
                    <a:pt x="0" y="0"/>
                    <a:pt x="0" y="1"/>
                    <a:pt x="1" y="2"/>
                  </a:cubicBezTo>
                  <a:cubicBezTo>
                    <a:pt x="2" y="2"/>
                    <a:pt x="2" y="2"/>
                    <a:pt x="3" y="3"/>
                  </a:cubicBezTo>
                  <a:cubicBezTo>
                    <a:pt x="4" y="3"/>
                    <a:pt x="4" y="4"/>
                    <a:pt x="5" y="4"/>
                  </a:cubicBezTo>
                  <a:cubicBezTo>
                    <a:pt x="6" y="5"/>
                    <a:pt x="6" y="6"/>
                    <a:pt x="7" y="6"/>
                  </a:cubicBezTo>
                  <a:cubicBezTo>
                    <a:pt x="7" y="7"/>
                    <a:pt x="8" y="7"/>
                    <a:pt x="8" y="8"/>
                  </a:cubicBezTo>
                  <a:cubicBezTo>
                    <a:pt x="9" y="8"/>
                    <a:pt x="9" y="9"/>
                    <a:pt x="9" y="9"/>
                  </a:cubicBezTo>
                  <a:cubicBezTo>
                    <a:pt x="10" y="9"/>
                    <a:pt x="10" y="9"/>
                    <a:pt x="10" y="9"/>
                  </a:cubicBezTo>
                  <a:cubicBezTo>
                    <a:pt x="10" y="9"/>
                    <a:pt x="10" y="9"/>
                    <a:pt x="9" y="9"/>
                  </a:cubicBezTo>
                  <a:cubicBezTo>
                    <a:pt x="9" y="9"/>
                    <a:pt x="8" y="9"/>
                    <a:pt x="8" y="8"/>
                  </a:cubicBezTo>
                  <a:cubicBezTo>
                    <a:pt x="7" y="8"/>
                    <a:pt x="6" y="6"/>
                    <a:pt x="4" y="5"/>
                  </a:cubicBezTo>
                  <a:cubicBezTo>
                    <a:pt x="3" y="4"/>
                    <a:pt x="2" y="3"/>
                    <a:pt x="1"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7" name="Freeform 6007"/>
            <p:cNvSpPr/>
            <p:nvPr/>
          </p:nvSpPr>
          <p:spPr bwMode="auto">
            <a:xfrm>
              <a:off x="2111" y="1182"/>
              <a:ext cx="29" cy="25"/>
            </a:xfrm>
            <a:custGeom>
              <a:avLst/>
              <a:gdLst>
                <a:gd name="T0" fmla="*/ 0 w 12"/>
                <a:gd name="T1" fmla="*/ 0 h 10"/>
                <a:gd name="T2" fmla="*/ 2 w 12"/>
                <a:gd name="T3" fmla="*/ 2 h 10"/>
                <a:gd name="T4" fmla="*/ 6 w 12"/>
                <a:gd name="T5" fmla="*/ 5 h 10"/>
                <a:gd name="T6" fmla="*/ 10 w 12"/>
                <a:gd name="T7" fmla="*/ 9 h 10"/>
                <a:gd name="T8" fmla="*/ 12 w 12"/>
                <a:gd name="T9" fmla="*/ 10 h 10"/>
                <a:gd name="T10" fmla="*/ 12 w 12"/>
                <a:gd name="T11" fmla="*/ 10 h 10"/>
                <a:gd name="T12" fmla="*/ 11 w 12"/>
                <a:gd name="T13" fmla="*/ 10 h 10"/>
                <a:gd name="T14" fmla="*/ 10 w 12"/>
                <a:gd name="T15" fmla="*/ 9 h 10"/>
                <a:gd name="T16" fmla="*/ 6 w 12"/>
                <a:gd name="T17" fmla="*/ 5 h 10"/>
                <a:gd name="T18" fmla="*/ 2 w 12"/>
                <a:gd name="T19" fmla="*/ 2 h 10"/>
                <a:gd name="T20" fmla="*/ 0 w 1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
                  <a:moveTo>
                    <a:pt x="0" y="0"/>
                  </a:moveTo>
                  <a:cubicBezTo>
                    <a:pt x="0" y="0"/>
                    <a:pt x="1" y="1"/>
                    <a:pt x="2" y="2"/>
                  </a:cubicBezTo>
                  <a:cubicBezTo>
                    <a:pt x="3" y="3"/>
                    <a:pt x="5" y="4"/>
                    <a:pt x="6" y="5"/>
                  </a:cubicBezTo>
                  <a:cubicBezTo>
                    <a:pt x="8" y="6"/>
                    <a:pt x="9" y="8"/>
                    <a:pt x="10" y="9"/>
                  </a:cubicBezTo>
                  <a:cubicBezTo>
                    <a:pt x="11" y="9"/>
                    <a:pt x="11" y="9"/>
                    <a:pt x="12" y="10"/>
                  </a:cubicBezTo>
                  <a:cubicBezTo>
                    <a:pt x="12" y="10"/>
                    <a:pt x="12" y="10"/>
                    <a:pt x="12" y="10"/>
                  </a:cubicBezTo>
                  <a:cubicBezTo>
                    <a:pt x="12" y="10"/>
                    <a:pt x="12" y="10"/>
                    <a:pt x="11" y="10"/>
                  </a:cubicBezTo>
                  <a:cubicBezTo>
                    <a:pt x="11" y="10"/>
                    <a:pt x="10" y="9"/>
                    <a:pt x="10" y="9"/>
                  </a:cubicBezTo>
                  <a:cubicBezTo>
                    <a:pt x="9" y="8"/>
                    <a:pt x="7" y="7"/>
                    <a:pt x="6" y="5"/>
                  </a:cubicBezTo>
                  <a:cubicBezTo>
                    <a:pt x="4" y="4"/>
                    <a:pt x="3" y="3"/>
                    <a:pt x="2"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8" name="Freeform 6008"/>
            <p:cNvSpPr/>
            <p:nvPr/>
          </p:nvSpPr>
          <p:spPr bwMode="auto">
            <a:xfrm>
              <a:off x="2106" y="1187"/>
              <a:ext cx="32" cy="27"/>
            </a:xfrm>
            <a:custGeom>
              <a:avLst/>
              <a:gdLst>
                <a:gd name="T0" fmla="*/ 0 w 13"/>
                <a:gd name="T1" fmla="*/ 0 h 11"/>
                <a:gd name="T2" fmla="*/ 7 w 13"/>
                <a:gd name="T3" fmla="*/ 5 h 11"/>
                <a:gd name="T4" fmla="*/ 8 w 13"/>
                <a:gd name="T5" fmla="*/ 7 h 11"/>
                <a:gd name="T6" fmla="*/ 10 w 13"/>
                <a:gd name="T7" fmla="*/ 8 h 11"/>
                <a:gd name="T8" fmla="*/ 13 w 13"/>
                <a:gd name="T9" fmla="*/ 11 h 11"/>
                <a:gd name="T10" fmla="*/ 13 w 13"/>
                <a:gd name="T11" fmla="*/ 11 h 11"/>
                <a:gd name="T12" fmla="*/ 13 w 13"/>
                <a:gd name="T13" fmla="*/ 11 h 11"/>
                <a:gd name="T14" fmla="*/ 13 w 13"/>
                <a:gd name="T15" fmla="*/ 11 h 11"/>
                <a:gd name="T16" fmla="*/ 13 w 13"/>
                <a:gd name="T17" fmla="*/ 11 h 11"/>
                <a:gd name="T18" fmla="*/ 13 w 13"/>
                <a:gd name="T19" fmla="*/ 11 h 11"/>
                <a:gd name="T20" fmla="*/ 13 w 13"/>
                <a:gd name="T21" fmla="*/ 11 h 11"/>
                <a:gd name="T22" fmla="*/ 13 w 13"/>
                <a:gd name="T23" fmla="*/ 11 h 11"/>
                <a:gd name="T24" fmla="*/ 13 w 13"/>
                <a:gd name="T25" fmla="*/ 11 h 11"/>
                <a:gd name="T26" fmla="*/ 13 w 13"/>
                <a:gd name="T27" fmla="*/ 11 h 11"/>
                <a:gd name="T28" fmla="*/ 13 w 13"/>
                <a:gd name="T29" fmla="*/ 11 h 11"/>
                <a:gd name="T30" fmla="*/ 13 w 13"/>
                <a:gd name="T31" fmla="*/ 11 h 11"/>
                <a:gd name="T32" fmla="*/ 13 w 13"/>
                <a:gd name="T33" fmla="*/ 11 h 11"/>
                <a:gd name="T34" fmla="*/ 9 w 13"/>
                <a:gd name="T35" fmla="*/ 9 h 11"/>
                <a:gd name="T36" fmla="*/ 8 w 13"/>
                <a:gd name="T37" fmla="*/ 7 h 11"/>
                <a:gd name="T38" fmla="*/ 7 w 13"/>
                <a:gd name="T39" fmla="*/ 7 h 11"/>
                <a:gd name="T40" fmla="*/ 6 w 13"/>
                <a:gd name="T41" fmla="*/ 6 h 11"/>
                <a:gd name="T42" fmla="*/ 0 w 13"/>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1">
                  <a:moveTo>
                    <a:pt x="0" y="0"/>
                  </a:moveTo>
                  <a:cubicBezTo>
                    <a:pt x="3" y="2"/>
                    <a:pt x="5" y="4"/>
                    <a:pt x="7" y="5"/>
                  </a:cubicBezTo>
                  <a:cubicBezTo>
                    <a:pt x="8" y="7"/>
                    <a:pt x="8" y="7"/>
                    <a:pt x="8" y="7"/>
                  </a:cubicBezTo>
                  <a:cubicBezTo>
                    <a:pt x="9" y="7"/>
                    <a:pt x="9" y="7"/>
                    <a:pt x="10" y="8"/>
                  </a:cubicBezTo>
                  <a:cubicBezTo>
                    <a:pt x="11" y="9"/>
                    <a:pt x="12" y="10"/>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0"/>
                    <a:pt x="11" y="9"/>
                    <a:pt x="9" y="9"/>
                  </a:cubicBezTo>
                  <a:cubicBezTo>
                    <a:pt x="9" y="8"/>
                    <a:pt x="8" y="8"/>
                    <a:pt x="8" y="7"/>
                  </a:cubicBezTo>
                  <a:cubicBezTo>
                    <a:pt x="7" y="7"/>
                    <a:pt x="7" y="7"/>
                    <a:pt x="7" y="7"/>
                  </a:cubicBezTo>
                  <a:cubicBezTo>
                    <a:pt x="6" y="6"/>
                    <a:pt x="6" y="6"/>
                    <a:pt x="6" y="6"/>
                  </a:cubicBezTo>
                  <a:cubicBezTo>
                    <a:pt x="4" y="4"/>
                    <a:pt x="2"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9" name="Freeform 6009"/>
            <p:cNvSpPr/>
            <p:nvPr/>
          </p:nvSpPr>
          <p:spPr bwMode="auto">
            <a:xfrm>
              <a:off x="2103" y="1194"/>
              <a:ext cx="27" cy="23"/>
            </a:xfrm>
            <a:custGeom>
              <a:avLst/>
              <a:gdLst>
                <a:gd name="T0" fmla="*/ 0 w 11"/>
                <a:gd name="T1" fmla="*/ 0 h 9"/>
                <a:gd name="T2" fmla="*/ 2 w 11"/>
                <a:gd name="T3" fmla="*/ 1 h 9"/>
                <a:gd name="T4" fmla="*/ 6 w 11"/>
                <a:gd name="T5" fmla="*/ 4 h 9"/>
                <a:gd name="T6" fmla="*/ 9 w 11"/>
                <a:gd name="T7" fmla="*/ 7 h 9"/>
                <a:gd name="T8" fmla="*/ 10 w 11"/>
                <a:gd name="T9" fmla="*/ 8 h 9"/>
                <a:gd name="T10" fmla="*/ 11 w 11"/>
                <a:gd name="T11" fmla="*/ 9 h 9"/>
                <a:gd name="T12" fmla="*/ 10 w 11"/>
                <a:gd name="T13" fmla="*/ 9 h 9"/>
                <a:gd name="T14" fmla="*/ 9 w 11"/>
                <a:gd name="T15" fmla="*/ 8 h 9"/>
                <a:gd name="T16" fmla="*/ 5 w 11"/>
                <a:gd name="T17" fmla="*/ 5 h 9"/>
                <a:gd name="T18" fmla="*/ 3 w 11"/>
                <a:gd name="T19" fmla="*/ 3 h 9"/>
                <a:gd name="T20" fmla="*/ 2 w 11"/>
                <a:gd name="T21" fmla="*/ 2 h 9"/>
                <a:gd name="T22" fmla="*/ 0 w 11"/>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0" y="0"/>
                  </a:moveTo>
                  <a:cubicBezTo>
                    <a:pt x="0" y="0"/>
                    <a:pt x="1" y="1"/>
                    <a:pt x="2" y="1"/>
                  </a:cubicBezTo>
                  <a:cubicBezTo>
                    <a:pt x="3" y="2"/>
                    <a:pt x="4" y="3"/>
                    <a:pt x="6" y="4"/>
                  </a:cubicBezTo>
                  <a:cubicBezTo>
                    <a:pt x="7" y="5"/>
                    <a:pt x="8" y="7"/>
                    <a:pt x="9" y="7"/>
                  </a:cubicBezTo>
                  <a:cubicBezTo>
                    <a:pt x="9" y="8"/>
                    <a:pt x="10" y="8"/>
                    <a:pt x="10" y="8"/>
                  </a:cubicBezTo>
                  <a:cubicBezTo>
                    <a:pt x="10" y="9"/>
                    <a:pt x="11" y="9"/>
                    <a:pt x="11" y="9"/>
                  </a:cubicBezTo>
                  <a:cubicBezTo>
                    <a:pt x="11" y="9"/>
                    <a:pt x="10" y="9"/>
                    <a:pt x="10" y="9"/>
                  </a:cubicBezTo>
                  <a:cubicBezTo>
                    <a:pt x="10" y="8"/>
                    <a:pt x="9" y="8"/>
                    <a:pt x="9" y="8"/>
                  </a:cubicBezTo>
                  <a:cubicBezTo>
                    <a:pt x="7" y="7"/>
                    <a:pt x="6" y="6"/>
                    <a:pt x="5" y="5"/>
                  </a:cubicBezTo>
                  <a:cubicBezTo>
                    <a:pt x="4" y="4"/>
                    <a:pt x="4" y="4"/>
                    <a:pt x="3" y="3"/>
                  </a:cubicBezTo>
                  <a:cubicBezTo>
                    <a:pt x="2" y="3"/>
                    <a:pt x="2" y="2"/>
                    <a:pt x="2"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0" name="Freeform 6010"/>
            <p:cNvSpPr/>
            <p:nvPr/>
          </p:nvSpPr>
          <p:spPr bwMode="auto">
            <a:xfrm>
              <a:off x="2101" y="1202"/>
              <a:ext cx="22" cy="20"/>
            </a:xfrm>
            <a:custGeom>
              <a:avLst/>
              <a:gdLst>
                <a:gd name="T0" fmla="*/ 0 w 9"/>
                <a:gd name="T1" fmla="*/ 0 h 8"/>
                <a:gd name="T2" fmla="*/ 5 w 9"/>
                <a:gd name="T3" fmla="*/ 3 h 8"/>
                <a:gd name="T4" fmla="*/ 7 w 9"/>
                <a:gd name="T5" fmla="*/ 5 h 8"/>
                <a:gd name="T6" fmla="*/ 9 w 9"/>
                <a:gd name="T7" fmla="*/ 8 h 8"/>
                <a:gd name="T8" fmla="*/ 9 w 9"/>
                <a:gd name="T9" fmla="*/ 8 h 8"/>
                <a:gd name="T10" fmla="*/ 9 w 9"/>
                <a:gd name="T11" fmla="*/ 7 h 8"/>
                <a:gd name="T12" fmla="*/ 9 w 9"/>
                <a:gd name="T13" fmla="*/ 8 h 8"/>
                <a:gd name="T14" fmla="*/ 9 w 9"/>
                <a:gd name="T15" fmla="*/ 8 h 8"/>
                <a:gd name="T16" fmla="*/ 9 w 9"/>
                <a:gd name="T17" fmla="*/ 8 h 8"/>
                <a:gd name="T18" fmla="*/ 9 w 9"/>
                <a:gd name="T19" fmla="*/ 8 h 8"/>
                <a:gd name="T20" fmla="*/ 7 w 9"/>
                <a:gd name="T21" fmla="*/ 6 h 8"/>
                <a:gd name="T22" fmla="*/ 4 w 9"/>
                <a:gd name="T23" fmla="*/ 4 h 8"/>
                <a:gd name="T24" fmla="*/ 2 w 9"/>
                <a:gd name="T25" fmla="*/ 2 h 8"/>
                <a:gd name="T26" fmla="*/ 0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0" y="0"/>
                  </a:moveTo>
                  <a:cubicBezTo>
                    <a:pt x="2" y="1"/>
                    <a:pt x="3" y="2"/>
                    <a:pt x="5" y="3"/>
                  </a:cubicBezTo>
                  <a:cubicBezTo>
                    <a:pt x="6" y="4"/>
                    <a:pt x="7" y="5"/>
                    <a:pt x="7" y="5"/>
                  </a:cubicBezTo>
                  <a:cubicBezTo>
                    <a:pt x="8" y="6"/>
                    <a:pt x="9" y="7"/>
                    <a:pt x="9" y="8"/>
                  </a:cubicBezTo>
                  <a:cubicBezTo>
                    <a:pt x="9" y="8"/>
                    <a:pt x="9" y="8"/>
                    <a:pt x="9" y="8"/>
                  </a:cubicBezTo>
                  <a:cubicBezTo>
                    <a:pt x="9" y="8"/>
                    <a:pt x="9" y="7"/>
                    <a:pt x="9" y="7"/>
                  </a:cubicBezTo>
                  <a:cubicBezTo>
                    <a:pt x="9" y="7"/>
                    <a:pt x="9" y="7"/>
                    <a:pt x="9" y="8"/>
                  </a:cubicBezTo>
                  <a:cubicBezTo>
                    <a:pt x="9" y="8"/>
                    <a:pt x="9" y="8"/>
                    <a:pt x="9" y="8"/>
                  </a:cubicBezTo>
                  <a:cubicBezTo>
                    <a:pt x="9" y="8"/>
                    <a:pt x="9" y="8"/>
                    <a:pt x="9" y="8"/>
                  </a:cubicBezTo>
                  <a:cubicBezTo>
                    <a:pt x="9" y="8"/>
                    <a:pt x="9" y="8"/>
                    <a:pt x="9" y="8"/>
                  </a:cubicBezTo>
                  <a:cubicBezTo>
                    <a:pt x="8" y="7"/>
                    <a:pt x="7" y="7"/>
                    <a:pt x="7" y="6"/>
                  </a:cubicBezTo>
                  <a:cubicBezTo>
                    <a:pt x="6" y="5"/>
                    <a:pt x="5" y="5"/>
                    <a:pt x="4" y="4"/>
                  </a:cubicBezTo>
                  <a:cubicBezTo>
                    <a:pt x="4" y="3"/>
                    <a:pt x="3" y="3"/>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1" name="Freeform 6011"/>
            <p:cNvSpPr/>
            <p:nvPr/>
          </p:nvSpPr>
          <p:spPr bwMode="auto">
            <a:xfrm>
              <a:off x="2101" y="1207"/>
              <a:ext cx="19" cy="17"/>
            </a:xfrm>
            <a:custGeom>
              <a:avLst/>
              <a:gdLst>
                <a:gd name="T0" fmla="*/ 0 w 8"/>
                <a:gd name="T1" fmla="*/ 0 h 7"/>
                <a:gd name="T2" fmla="*/ 1 w 8"/>
                <a:gd name="T3" fmla="*/ 1 h 7"/>
                <a:gd name="T4" fmla="*/ 4 w 8"/>
                <a:gd name="T5" fmla="*/ 3 h 7"/>
                <a:gd name="T6" fmla="*/ 6 w 8"/>
                <a:gd name="T7" fmla="*/ 6 h 7"/>
                <a:gd name="T8" fmla="*/ 7 w 8"/>
                <a:gd name="T9" fmla="*/ 7 h 7"/>
                <a:gd name="T10" fmla="*/ 8 w 8"/>
                <a:gd name="T11" fmla="*/ 7 h 7"/>
                <a:gd name="T12" fmla="*/ 7 w 8"/>
                <a:gd name="T13" fmla="*/ 7 h 7"/>
                <a:gd name="T14" fmla="*/ 6 w 8"/>
                <a:gd name="T15" fmla="*/ 6 h 7"/>
                <a:gd name="T16" fmla="*/ 5 w 8"/>
                <a:gd name="T17" fmla="*/ 5 h 7"/>
                <a:gd name="T18" fmla="*/ 3 w 8"/>
                <a:gd name="T19" fmla="*/ 4 h 7"/>
                <a:gd name="T20" fmla="*/ 2 w 8"/>
                <a:gd name="T21" fmla="*/ 3 h 7"/>
                <a:gd name="T22" fmla="*/ 0 w 8"/>
                <a:gd name="T23" fmla="*/ 2 h 7"/>
                <a:gd name="T24" fmla="*/ 0 w 8"/>
                <a:gd name="T25" fmla="*/ 1 h 7"/>
                <a:gd name="T26" fmla="*/ 0 w 8"/>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7">
                  <a:moveTo>
                    <a:pt x="0" y="0"/>
                  </a:moveTo>
                  <a:cubicBezTo>
                    <a:pt x="0" y="0"/>
                    <a:pt x="0" y="1"/>
                    <a:pt x="1" y="1"/>
                  </a:cubicBezTo>
                  <a:cubicBezTo>
                    <a:pt x="2" y="2"/>
                    <a:pt x="3" y="3"/>
                    <a:pt x="4" y="3"/>
                  </a:cubicBezTo>
                  <a:cubicBezTo>
                    <a:pt x="5" y="4"/>
                    <a:pt x="6" y="5"/>
                    <a:pt x="6" y="6"/>
                  </a:cubicBezTo>
                  <a:cubicBezTo>
                    <a:pt x="7" y="6"/>
                    <a:pt x="7" y="7"/>
                    <a:pt x="7" y="7"/>
                  </a:cubicBezTo>
                  <a:cubicBezTo>
                    <a:pt x="8" y="7"/>
                    <a:pt x="8" y="7"/>
                    <a:pt x="8" y="7"/>
                  </a:cubicBezTo>
                  <a:cubicBezTo>
                    <a:pt x="8" y="7"/>
                    <a:pt x="8" y="7"/>
                    <a:pt x="7" y="7"/>
                  </a:cubicBezTo>
                  <a:cubicBezTo>
                    <a:pt x="7" y="7"/>
                    <a:pt x="6" y="7"/>
                    <a:pt x="6" y="6"/>
                  </a:cubicBezTo>
                  <a:cubicBezTo>
                    <a:pt x="6" y="6"/>
                    <a:pt x="5" y="6"/>
                    <a:pt x="5" y="5"/>
                  </a:cubicBezTo>
                  <a:cubicBezTo>
                    <a:pt x="4" y="5"/>
                    <a:pt x="4" y="5"/>
                    <a:pt x="3" y="4"/>
                  </a:cubicBezTo>
                  <a:cubicBezTo>
                    <a:pt x="3" y="4"/>
                    <a:pt x="2" y="3"/>
                    <a:pt x="2" y="3"/>
                  </a:cubicBezTo>
                  <a:cubicBezTo>
                    <a:pt x="1" y="3"/>
                    <a:pt x="1" y="2"/>
                    <a:pt x="0" y="2"/>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2" name="Freeform 6012"/>
            <p:cNvSpPr/>
            <p:nvPr/>
          </p:nvSpPr>
          <p:spPr bwMode="auto">
            <a:xfrm>
              <a:off x="2101" y="1219"/>
              <a:ext cx="15" cy="10"/>
            </a:xfrm>
            <a:custGeom>
              <a:avLst/>
              <a:gdLst>
                <a:gd name="T0" fmla="*/ 0 w 6"/>
                <a:gd name="T1" fmla="*/ 0 h 4"/>
                <a:gd name="T2" fmla="*/ 2 w 6"/>
                <a:gd name="T3" fmla="*/ 1 h 4"/>
                <a:gd name="T4" fmla="*/ 3 w 6"/>
                <a:gd name="T5" fmla="*/ 2 h 4"/>
                <a:gd name="T6" fmla="*/ 5 w 6"/>
                <a:gd name="T7" fmla="*/ 3 h 4"/>
                <a:gd name="T8" fmla="*/ 6 w 6"/>
                <a:gd name="T9" fmla="*/ 4 h 4"/>
                <a:gd name="T10" fmla="*/ 6 w 6"/>
                <a:gd name="T11" fmla="*/ 4 h 4"/>
                <a:gd name="T12" fmla="*/ 6 w 6"/>
                <a:gd name="T13" fmla="*/ 4 h 4"/>
                <a:gd name="T14" fmla="*/ 6 w 6"/>
                <a:gd name="T15" fmla="*/ 4 h 4"/>
                <a:gd name="T16" fmla="*/ 6 w 6"/>
                <a:gd name="T17" fmla="*/ 4 h 4"/>
                <a:gd name="T18" fmla="*/ 6 w 6"/>
                <a:gd name="T19" fmla="*/ 4 h 4"/>
                <a:gd name="T20" fmla="*/ 6 w 6"/>
                <a:gd name="T21" fmla="*/ 4 h 4"/>
                <a:gd name="T22" fmla="*/ 3 w 6"/>
                <a:gd name="T23" fmla="*/ 3 h 4"/>
                <a:gd name="T24" fmla="*/ 1 w 6"/>
                <a:gd name="T25" fmla="*/ 1 h 4"/>
                <a:gd name="T26" fmla="*/ 0 w 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
                  <a:moveTo>
                    <a:pt x="0" y="0"/>
                  </a:moveTo>
                  <a:cubicBezTo>
                    <a:pt x="1" y="0"/>
                    <a:pt x="1" y="1"/>
                    <a:pt x="2" y="1"/>
                  </a:cubicBezTo>
                  <a:cubicBezTo>
                    <a:pt x="2" y="1"/>
                    <a:pt x="3" y="1"/>
                    <a:pt x="3" y="2"/>
                  </a:cubicBezTo>
                  <a:cubicBezTo>
                    <a:pt x="4" y="2"/>
                    <a:pt x="4" y="2"/>
                    <a:pt x="5" y="3"/>
                  </a:cubicBezTo>
                  <a:cubicBezTo>
                    <a:pt x="5" y="3"/>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4" y="3"/>
                    <a:pt x="3" y="3"/>
                  </a:cubicBezTo>
                  <a:cubicBezTo>
                    <a:pt x="2" y="2"/>
                    <a:pt x="2"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3" name="Freeform 6013"/>
            <p:cNvSpPr/>
            <p:nvPr/>
          </p:nvSpPr>
          <p:spPr bwMode="auto">
            <a:xfrm>
              <a:off x="2106" y="1229"/>
              <a:ext cx="5" cy="5"/>
            </a:xfrm>
            <a:custGeom>
              <a:avLst/>
              <a:gdLst>
                <a:gd name="T0" fmla="*/ 0 w 2"/>
                <a:gd name="T1" fmla="*/ 0 h 2"/>
                <a:gd name="T2" fmla="*/ 0 w 2"/>
                <a:gd name="T3" fmla="*/ 0 h 2"/>
                <a:gd name="T4" fmla="*/ 1 w 2"/>
                <a:gd name="T5" fmla="*/ 0 h 2"/>
                <a:gd name="T6" fmla="*/ 2 w 2"/>
                <a:gd name="T7" fmla="*/ 1 h 2"/>
                <a:gd name="T8" fmla="*/ 2 w 2"/>
                <a:gd name="T9" fmla="*/ 2 h 2"/>
                <a:gd name="T10" fmla="*/ 1 w 2"/>
                <a:gd name="T11" fmla="*/ 1 h 2"/>
                <a:gd name="T12" fmla="*/ 0 w 2"/>
                <a:gd name="T13" fmla="*/ 1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cubicBezTo>
                    <a:pt x="0" y="0"/>
                    <a:pt x="0" y="0"/>
                    <a:pt x="0" y="0"/>
                  </a:cubicBezTo>
                  <a:cubicBezTo>
                    <a:pt x="1" y="0"/>
                    <a:pt x="1" y="0"/>
                    <a:pt x="1" y="0"/>
                  </a:cubicBezTo>
                  <a:cubicBezTo>
                    <a:pt x="1" y="1"/>
                    <a:pt x="2" y="1"/>
                    <a:pt x="2" y="1"/>
                  </a:cubicBezTo>
                  <a:cubicBezTo>
                    <a:pt x="2" y="1"/>
                    <a:pt x="2" y="2"/>
                    <a:pt x="2" y="2"/>
                  </a:cubicBezTo>
                  <a:cubicBezTo>
                    <a:pt x="2" y="1"/>
                    <a:pt x="2" y="2"/>
                    <a:pt x="1" y="1"/>
                  </a:cubicBezTo>
                  <a:cubicBezTo>
                    <a:pt x="1" y="1"/>
                    <a:pt x="1"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4" name="Freeform 6014"/>
            <p:cNvSpPr>
              <a:spLocks noEditPoints="1"/>
            </p:cNvSpPr>
            <p:nvPr/>
          </p:nvSpPr>
          <p:spPr bwMode="auto">
            <a:xfrm>
              <a:off x="2101" y="1125"/>
              <a:ext cx="56" cy="28"/>
            </a:xfrm>
            <a:custGeom>
              <a:avLst/>
              <a:gdLst>
                <a:gd name="T0" fmla="*/ 9 w 23"/>
                <a:gd name="T1" fmla="*/ 11 h 11"/>
                <a:gd name="T2" fmla="*/ 3 w 23"/>
                <a:gd name="T3" fmla="*/ 11 h 11"/>
                <a:gd name="T4" fmla="*/ 1 w 23"/>
                <a:gd name="T5" fmla="*/ 11 h 11"/>
                <a:gd name="T6" fmla="*/ 0 w 23"/>
                <a:gd name="T7" fmla="*/ 9 h 11"/>
                <a:gd name="T8" fmla="*/ 0 w 23"/>
                <a:gd name="T9" fmla="*/ 7 h 11"/>
                <a:gd name="T10" fmla="*/ 0 w 23"/>
                <a:gd name="T11" fmla="*/ 6 h 11"/>
                <a:gd name="T12" fmla="*/ 0 w 23"/>
                <a:gd name="T13" fmla="*/ 6 h 11"/>
                <a:gd name="T14" fmla="*/ 0 w 23"/>
                <a:gd name="T15" fmla="*/ 6 h 11"/>
                <a:gd name="T16" fmla="*/ 0 w 23"/>
                <a:gd name="T17" fmla="*/ 4 h 11"/>
                <a:gd name="T18" fmla="*/ 0 w 23"/>
                <a:gd name="T19" fmla="*/ 1 h 11"/>
                <a:gd name="T20" fmla="*/ 0 w 23"/>
                <a:gd name="T21" fmla="*/ 1 h 11"/>
                <a:gd name="T22" fmla="*/ 0 w 23"/>
                <a:gd name="T23" fmla="*/ 0 h 11"/>
                <a:gd name="T24" fmla="*/ 1 w 23"/>
                <a:gd name="T25" fmla="*/ 0 h 11"/>
                <a:gd name="T26" fmla="*/ 4 w 23"/>
                <a:gd name="T27" fmla="*/ 1 h 11"/>
                <a:gd name="T28" fmla="*/ 13 w 23"/>
                <a:gd name="T29" fmla="*/ 1 h 11"/>
                <a:gd name="T30" fmla="*/ 17 w 23"/>
                <a:gd name="T31" fmla="*/ 1 h 11"/>
                <a:gd name="T32" fmla="*/ 19 w 23"/>
                <a:gd name="T33" fmla="*/ 1 h 11"/>
                <a:gd name="T34" fmla="*/ 22 w 23"/>
                <a:gd name="T35" fmla="*/ 2 h 11"/>
                <a:gd name="T36" fmla="*/ 23 w 23"/>
                <a:gd name="T37" fmla="*/ 5 h 11"/>
                <a:gd name="T38" fmla="*/ 22 w 23"/>
                <a:gd name="T39" fmla="*/ 6 h 11"/>
                <a:gd name="T40" fmla="*/ 22 w 23"/>
                <a:gd name="T41" fmla="*/ 10 h 11"/>
                <a:gd name="T42" fmla="*/ 22 w 23"/>
                <a:gd name="T43" fmla="*/ 11 h 11"/>
                <a:gd name="T44" fmla="*/ 20 w 23"/>
                <a:gd name="T45" fmla="*/ 11 h 11"/>
                <a:gd name="T46" fmla="*/ 18 w 23"/>
                <a:gd name="T47" fmla="*/ 10 h 11"/>
                <a:gd name="T48" fmla="*/ 20 w 23"/>
                <a:gd name="T49" fmla="*/ 10 h 11"/>
                <a:gd name="T50" fmla="*/ 21 w 23"/>
                <a:gd name="T51" fmla="*/ 10 h 11"/>
                <a:gd name="T52" fmla="*/ 22 w 23"/>
                <a:gd name="T53" fmla="*/ 6 h 11"/>
                <a:gd name="T54" fmla="*/ 22 w 23"/>
                <a:gd name="T55" fmla="*/ 5 h 11"/>
                <a:gd name="T56" fmla="*/ 21 w 23"/>
                <a:gd name="T57" fmla="*/ 2 h 11"/>
                <a:gd name="T58" fmla="*/ 19 w 23"/>
                <a:gd name="T59" fmla="*/ 2 h 11"/>
                <a:gd name="T60" fmla="*/ 17 w 23"/>
                <a:gd name="T61" fmla="*/ 2 h 11"/>
                <a:gd name="T62" fmla="*/ 13 w 23"/>
                <a:gd name="T63" fmla="*/ 2 h 11"/>
                <a:gd name="T64" fmla="*/ 4 w 23"/>
                <a:gd name="T65" fmla="*/ 2 h 11"/>
                <a:gd name="T66" fmla="*/ 1 w 23"/>
                <a:gd name="T67" fmla="*/ 1 h 11"/>
                <a:gd name="T68" fmla="*/ 1 w 23"/>
                <a:gd name="T69" fmla="*/ 4 h 11"/>
                <a:gd name="T70" fmla="*/ 1 w 23"/>
                <a:gd name="T71" fmla="*/ 6 h 11"/>
                <a:gd name="T72" fmla="*/ 1 w 23"/>
                <a:gd name="T73" fmla="*/ 6 h 11"/>
                <a:gd name="T74" fmla="*/ 1 w 23"/>
                <a:gd name="T75" fmla="*/ 6 h 11"/>
                <a:gd name="T76" fmla="*/ 1 w 23"/>
                <a:gd name="T77" fmla="*/ 7 h 11"/>
                <a:gd name="T78" fmla="*/ 1 w 23"/>
                <a:gd name="T79" fmla="*/ 9 h 11"/>
                <a:gd name="T80" fmla="*/ 1 w 23"/>
                <a:gd name="T81" fmla="*/ 10 h 11"/>
                <a:gd name="T82" fmla="*/ 3 w 23"/>
                <a:gd name="T83" fmla="*/ 10 h 11"/>
                <a:gd name="T84" fmla="*/ 9 w 23"/>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11">
                  <a:moveTo>
                    <a:pt x="18" y="11"/>
                  </a:moveTo>
                  <a:cubicBezTo>
                    <a:pt x="15" y="11"/>
                    <a:pt x="12" y="11"/>
                    <a:pt x="9" y="11"/>
                  </a:cubicBezTo>
                  <a:cubicBezTo>
                    <a:pt x="9" y="11"/>
                    <a:pt x="9" y="11"/>
                    <a:pt x="9" y="11"/>
                  </a:cubicBezTo>
                  <a:cubicBezTo>
                    <a:pt x="7" y="11"/>
                    <a:pt x="5" y="11"/>
                    <a:pt x="3" y="11"/>
                  </a:cubicBezTo>
                  <a:cubicBezTo>
                    <a:pt x="3" y="11"/>
                    <a:pt x="3" y="11"/>
                    <a:pt x="3" y="11"/>
                  </a:cubicBezTo>
                  <a:cubicBezTo>
                    <a:pt x="2" y="11"/>
                    <a:pt x="2" y="11"/>
                    <a:pt x="1" y="11"/>
                  </a:cubicBezTo>
                  <a:cubicBezTo>
                    <a:pt x="1" y="11"/>
                    <a:pt x="1" y="11"/>
                    <a:pt x="1" y="11"/>
                  </a:cubicBezTo>
                  <a:cubicBezTo>
                    <a:pt x="0" y="11"/>
                    <a:pt x="0" y="10"/>
                    <a:pt x="0" y="9"/>
                  </a:cubicBezTo>
                  <a:cubicBezTo>
                    <a:pt x="0" y="9"/>
                    <a:pt x="0" y="9"/>
                    <a:pt x="0" y="9"/>
                  </a:cubicBezTo>
                  <a:cubicBezTo>
                    <a:pt x="0" y="9"/>
                    <a:pt x="0" y="8"/>
                    <a:pt x="0" y="7"/>
                  </a:cubicBezTo>
                  <a:cubicBezTo>
                    <a:pt x="0" y="7"/>
                    <a:pt x="0" y="7"/>
                    <a:pt x="0" y="7"/>
                  </a:cubicBezTo>
                  <a:cubicBezTo>
                    <a:pt x="0" y="7"/>
                    <a:pt x="0" y="7"/>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5"/>
                    <a:pt x="0" y="5"/>
                    <a:pt x="0" y="4"/>
                  </a:cubicBezTo>
                  <a:cubicBezTo>
                    <a:pt x="0" y="4"/>
                    <a:pt x="0" y="4"/>
                    <a:pt x="0" y="4"/>
                  </a:cubicBezTo>
                  <a:cubicBezTo>
                    <a:pt x="0" y="3"/>
                    <a:pt x="0" y="2"/>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1" y="0"/>
                  </a:cubicBezTo>
                  <a:cubicBezTo>
                    <a:pt x="1" y="0"/>
                    <a:pt x="1" y="0"/>
                    <a:pt x="1" y="0"/>
                  </a:cubicBezTo>
                  <a:cubicBezTo>
                    <a:pt x="2" y="0"/>
                    <a:pt x="3" y="1"/>
                    <a:pt x="4" y="1"/>
                  </a:cubicBezTo>
                  <a:cubicBezTo>
                    <a:pt x="4" y="1"/>
                    <a:pt x="4" y="1"/>
                    <a:pt x="4" y="1"/>
                  </a:cubicBezTo>
                  <a:cubicBezTo>
                    <a:pt x="7" y="1"/>
                    <a:pt x="10" y="1"/>
                    <a:pt x="13" y="1"/>
                  </a:cubicBezTo>
                  <a:cubicBezTo>
                    <a:pt x="13" y="1"/>
                    <a:pt x="13" y="1"/>
                    <a:pt x="13" y="1"/>
                  </a:cubicBezTo>
                  <a:cubicBezTo>
                    <a:pt x="14" y="1"/>
                    <a:pt x="16" y="1"/>
                    <a:pt x="17" y="1"/>
                  </a:cubicBezTo>
                  <a:cubicBezTo>
                    <a:pt x="17" y="1"/>
                    <a:pt x="17" y="1"/>
                    <a:pt x="17" y="1"/>
                  </a:cubicBezTo>
                  <a:cubicBezTo>
                    <a:pt x="18" y="1"/>
                    <a:pt x="18" y="1"/>
                    <a:pt x="19" y="1"/>
                  </a:cubicBezTo>
                  <a:cubicBezTo>
                    <a:pt x="19" y="1"/>
                    <a:pt x="19" y="1"/>
                    <a:pt x="19" y="1"/>
                  </a:cubicBezTo>
                  <a:cubicBezTo>
                    <a:pt x="20" y="1"/>
                    <a:pt x="21" y="1"/>
                    <a:pt x="22" y="2"/>
                  </a:cubicBezTo>
                  <a:cubicBezTo>
                    <a:pt x="22" y="2"/>
                    <a:pt x="22" y="2"/>
                    <a:pt x="22" y="2"/>
                  </a:cubicBezTo>
                  <a:cubicBezTo>
                    <a:pt x="22" y="3"/>
                    <a:pt x="22" y="4"/>
                    <a:pt x="23" y="5"/>
                  </a:cubicBezTo>
                  <a:cubicBezTo>
                    <a:pt x="23" y="5"/>
                    <a:pt x="23" y="5"/>
                    <a:pt x="23" y="5"/>
                  </a:cubicBezTo>
                  <a:cubicBezTo>
                    <a:pt x="23" y="6"/>
                    <a:pt x="22" y="6"/>
                    <a:pt x="22" y="6"/>
                  </a:cubicBezTo>
                  <a:cubicBezTo>
                    <a:pt x="22" y="6"/>
                    <a:pt x="22" y="6"/>
                    <a:pt x="22" y="6"/>
                  </a:cubicBezTo>
                  <a:cubicBezTo>
                    <a:pt x="22" y="8"/>
                    <a:pt x="22" y="9"/>
                    <a:pt x="22" y="10"/>
                  </a:cubicBezTo>
                  <a:cubicBezTo>
                    <a:pt x="22" y="10"/>
                    <a:pt x="22" y="10"/>
                    <a:pt x="22" y="10"/>
                  </a:cubicBezTo>
                  <a:cubicBezTo>
                    <a:pt x="22" y="11"/>
                    <a:pt x="22" y="11"/>
                    <a:pt x="22" y="11"/>
                  </a:cubicBezTo>
                  <a:cubicBezTo>
                    <a:pt x="21" y="11"/>
                    <a:pt x="20" y="11"/>
                    <a:pt x="20" y="11"/>
                  </a:cubicBezTo>
                  <a:cubicBezTo>
                    <a:pt x="20" y="11"/>
                    <a:pt x="20" y="11"/>
                    <a:pt x="20" y="11"/>
                  </a:cubicBezTo>
                  <a:cubicBezTo>
                    <a:pt x="19" y="11"/>
                    <a:pt x="19" y="11"/>
                    <a:pt x="18" y="11"/>
                  </a:cubicBezTo>
                  <a:close/>
                  <a:moveTo>
                    <a:pt x="18" y="10"/>
                  </a:moveTo>
                  <a:cubicBezTo>
                    <a:pt x="19" y="10"/>
                    <a:pt x="19" y="10"/>
                    <a:pt x="20" y="10"/>
                  </a:cubicBezTo>
                  <a:cubicBezTo>
                    <a:pt x="20" y="10"/>
                    <a:pt x="20" y="10"/>
                    <a:pt x="20" y="10"/>
                  </a:cubicBezTo>
                  <a:cubicBezTo>
                    <a:pt x="20" y="10"/>
                    <a:pt x="21" y="10"/>
                    <a:pt x="21" y="10"/>
                  </a:cubicBezTo>
                  <a:cubicBezTo>
                    <a:pt x="21" y="10"/>
                    <a:pt x="21" y="10"/>
                    <a:pt x="21" y="10"/>
                  </a:cubicBezTo>
                  <a:cubicBezTo>
                    <a:pt x="21" y="9"/>
                    <a:pt x="21" y="7"/>
                    <a:pt x="22" y="6"/>
                  </a:cubicBezTo>
                  <a:cubicBezTo>
                    <a:pt x="22" y="6"/>
                    <a:pt x="22" y="6"/>
                    <a:pt x="22" y="6"/>
                  </a:cubicBezTo>
                  <a:cubicBezTo>
                    <a:pt x="22" y="6"/>
                    <a:pt x="22" y="6"/>
                    <a:pt x="22" y="5"/>
                  </a:cubicBezTo>
                  <a:cubicBezTo>
                    <a:pt x="22" y="5"/>
                    <a:pt x="22" y="5"/>
                    <a:pt x="22" y="5"/>
                  </a:cubicBezTo>
                  <a:cubicBezTo>
                    <a:pt x="22" y="4"/>
                    <a:pt x="21" y="3"/>
                    <a:pt x="21" y="2"/>
                  </a:cubicBezTo>
                  <a:cubicBezTo>
                    <a:pt x="21" y="2"/>
                    <a:pt x="21" y="2"/>
                    <a:pt x="21" y="2"/>
                  </a:cubicBezTo>
                  <a:cubicBezTo>
                    <a:pt x="21" y="2"/>
                    <a:pt x="19" y="2"/>
                    <a:pt x="19" y="2"/>
                  </a:cubicBezTo>
                  <a:cubicBezTo>
                    <a:pt x="19" y="2"/>
                    <a:pt x="19" y="2"/>
                    <a:pt x="19" y="2"/>
                  </a:cubicBezTo>
                  <a:cubicBezTo>
                    <a:pt x="18" y="2"/>
                    <a:pt x="17" y="2"/>
                    <a:pt x="17" y="2"/>
                  </a:cubicBezTo>
                  <a:cubicBezTo>
                    <a:pt x="17" y="2"/>
                    <a:pt x="17" y="2"/>
                    <a:pt x="17" y="2"/>
                  </a:cubicBezTo>
                  <a:cubicBezTo>
                    <a:pt x="16" y="2"/>
                    <a:pt x="14" y="2"/>
                    <a:pt x="13" y="2"/>
                  </a:cubicBezTo>
                  <a:cubicBezTo>
                    <a:pt x="13" y="2"/>
                    <a:pt x="13" y="2"/>
                    <a:pt x="13" y="2"/>
                  </a:cubicBezTo>
                  <a:cubicBezTo>
                    <a:pt x="10" y="2"/>
                    <a:pt x="7" y="2"/>
                    <a:pt x="4" y="2"/>
                  </a:cubicBezTo>
                  <a:cubicBezTo>
                    <a:pt x="4" y="2"/>
                    <a:pt x="4" y="2"/>
                    <a:pt x="4" y="2"/>
                  </a:cubicBezTo>
                  <a:cubicBezTo>
                    <a:pt x="2" y="2"/>
                    <a:pt x="2" y="1"/>
                    <a:pt x="1" y="1"/>
                  </a:cubicBezTo>
                  <a:cubicBezTo>
                    <a:pt x="1" y="1"/>
                    <a:pt x="1" y="1"/>
                    <a:pt x="1" y="1"/>
                  </a:cubicBezTo>
                  <a:cubicBezTo>
                    <a:pt x="1" y="2"/>
                    <a:pt x="1" y="3"/>
                    <a:pt x="1" y="4"/>
                  </a:cubicBezTo>
                  <a:cubicBezTo>
                    <a:pt x="1" y="4"/>
                    <a:pt x="1" y="4"/>
                    <a:pt x="1" y="4"/>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8"/>
                    <a:pt x="1" y="9"/>
                    <a:pt x="1" y="9"/>
                  </a:cubicBezTo>
                  <a:cubicBezTo>
                    <a:pt x="1" y="9"/>
                    <a:pt x="1" y="9"/>
                    <a:pt x="1" y="9"/>
                  </a:cubicBezTo>
                  <a:cubicBezTo>
                    <a:pt x="1" y="10"/>
                    <a:pt x="1" y="10"/>
                    <a:pt x="1" y="10"/>
                  </a:cubicBezTo>
                  <a:cubicBezTo>
                    <a:pt x="1" y="10"/>
                    <a:pt x="1" y="10"/>
                    <a:pt x="1" y="10"/>
                  </a:cubicBezTo>
                  <a:cubicBezTo>
                    <a:pt x="2" y="10"/>
                    <a:pt x="2" y="10"/>
                    <a:pt x="3" y="10"/>
                  </a:cubicBezTo>
                  <a:cubicBezTo>
                    <a:pt x="3" y="10"/>
                    <a:pt x="3" y="10"/>
                    <a:pt x="3" y="10"/>
                  </a:cubicBezTo>
                  <a:cubicBezTo>
                    <a:pt x="5" y="10"/>
                    <a:pt x="7" y="10"/>
                    <a:pt x="9" y="10"/>
                  </a:cubicBezTo>
                  <a:cubicBezTo>
                    <a:pt x="9" y="10"/>
                    <a:pt x="9" y="10"/>
                    <a:pt x="9" y="10"/>
                  </a:cubicBezTo>
                  <a:cubicBezTo>
                    <a:pt x="12" y="10"/>
                    <a:pt x="15" y="10"/>
                    <a:pt x="1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5" name="Freeform 6015"/>
            <p:cNvSpPr>
              <a:spLocks noEditPoints="1"/>
            </p:cNvSpPr>
            <p:nvPr/>
          </p:nvSpPr>
          <p:spPr bwMode="auto">
            <a:xfrm>
              <a:off x="2081" y="1160"/>
              <a:ext cx="20" cy="25"/>
            </a:xfrm>
            <a:custGeom>
              <a:avLst/>
              <a:gdLst>
                <a:gd name="T0" fmla="*/ 4 w 8"/>
                <a:gd name="T1" fmla="*/ 9 h 10"/>
                <a:gd name="T2" fmla="*/ 4 w 8"/>
                <a:gd name="T3" fmla="*/ 9 h 10"/>
                <a:gd name="T4" fmla="*/ 0 w 8"/>
                <a:gd name="T5" fmla="*/ 6 h 10"/>
                <a:gd name="T6" fmla="*/ 0 w 8"/>
                <a:gd name="T7" fmla="*/ 5 h 10"/>
                <a:gd name="T8" fmla="*/ 4 w 8"/>
                <a:gd name="T9" fmla="*/ 0 h 10"/>
                <a:gd name="T10" fmla="*/ 4 w 8"/>
                <a:gd name="T11" fmla="*/ 0 h 10"/>
                <a:gd name="T12" fmla="*/ 5 w 8"/>
                <a:gd name="T13" fmla="*/ 0 h 10"/>
                <a:gd name="T14" fmla="*/ 4 w 8"/>
                <a:gd name="T15" fmla="*/ 1 h 10"/>
                <a:gd name="T16" fmla="*/ 4 w 8"/>
                <a:gd name="T17" fmla="*/ 1 h 10"/>
                <a:gd name="T18" fmla="*/ 4 w 8"/>
                <a:gd name="T19" fmla="*/ 1 h 10"/>
                <a:gd name="T20" fmla="*/ 1 w 8"/>
                <a:gd name="T21" fmla="*/ 5 h 10"/>
                <a:gd name="T22" fmla="*/ 1 w 8"/>
                <a:gd name="T23" fmla="*/ 6 h 10"/>
                <a:gd name="T24" fmla="*/ 3 w 8"/>
                <a:gd name="T25" fmla="*/ 8 h 10"/>
                <a:gd name="T26" fmla="*/ 3 w 8"/>
                <a:gd name="T27" fmla="*/ 7 h 10"/>
                <a:gd name="T28" fmla="*/ 3 w 8"/>
                <a:gd name="T29" fmla="*/ 7 h 10"/>
                <a:gd name="T30" fmla="*/ 5 w 8"/>
                <a:gd name="T31" fmla="*/ 4 h 10"/>
                <a:gd name="T32" fmla="*/ 6 w 8"/>
                <a:gd name="T33" fmla="*/ 4 h 10"/>
                <a:gd name="T34" fmla="*/ 7 w 8"/>
                <a:gd name="T35" fmla="*/ 6 h 10"/>
                <a:gd name="T36" fmla="*/ 6 w 8"/>
                <a:gd name="T37" fmla="*/ 8 h 10"/>
                <a:gd name="T38" fmla="*/ 6 w 8"/>
                <a:gd name="T39" fmla="*/ 9 h 10"/>
                <a:gd name="T40" fmla="*/ 7 w 8"/>
                <a:gd name="T41" fmla="*/ 9 h 10"/>
                <a:gd name="T42" fmla="*/ 7 w 8"/>
                <a:gd name="T43" fmla="*/ 9 h 10"/>
                <a:gd name="T44" fmla="*/ 8 w 8"/>
                <a:gd name="T45" fmla="*/ 9 h 10"/>
                <a:gd name="T46" fmla="*/ 8 w 8"/>
                <a:gd name="T47" fmla="*/ 10 h 10"/>
                <a:gd name="T48" fmla="*/ 7 w 8"/>
                <a:gd name="T49" fmla="*/ 10 h 10"/>
                <a:gd name="T50" fmla="*/ 7 w 8"/>
                <a:gd name="T51" fmla="*/ 10 h 10"/>
                <a:gd name="T52" fmla="*/ 4 w 8"/>
                <a:gd name="T53" fmla="*/ 7 h 10"/>
                <a:gd name="T54" fmla="*/ 4 w 8"/>
                <a:gd name="T55" fmla="*/ 7 h 10"/>
                <a:gd name="T56" fmla="*/ 5 w 8"/>
                <a:gd name="T57" fmla="*/ 8 h 10"/>
                <a:gd name="T58" fmla="*/ 5 w 8"/>
                <a:gd name="T59" fmla="*/ 7 h 10"/>
                <a:gd name="T60" fmla="*/ 6 w 8"/>
                <a:gd name="T61" fmla="*/ 6 h 10"/>
                <a:gd name="T62" fmla="*/ 5 w 8"/>
                <a:gd name="T63" fmla="*/ 5 h 10"/>
                <a:gd name="T64" fmla="*/ 5 w 8"/>
                <a:gd name="T65" fmla="*/ 5 h 10"/>
                <a:gd name="T66" fmla="*/ 5 w 8"/>
                <a:gd name="T6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10">
                  <a:moveTo>
                    <a:pt x="7" y="10"/>
                  </a:moveTo>
                  <a:cubicBezTo>
                    <a:pt x="6" y="10"/>
                    <a:pt x="5" y="10"/>
                    <a:pt x="4" y="9"/>
                  </a:cubicBezTo>
                  <a:cubicBezTo>
                    <a:pt x="4" y="9"/>
                    <a:pt x="4" y="9"/>
                    <a:pt x="4" y="9"/>
                  </a:cubicBezTo>
                  <a:cubicBezTo>
                    <a:pt x="4" y="9"/>
                    <a:pt x="4" y="9"/>
                    <a:pt x="4" y="9"/>
                  </a:cubicBezTo>
                  <a:cubicBezTo>
                    <a:pt x="4" y="9"/>
                    <a:pt x="4" y="9"/>
                    <a:pt x="4" y="9"/>
                  </a:cubicBezTo>
                  <a:cubicBezTo>
                    <a:pt x="2" y="9"/>
                    <a:pt x="1" y="8"/>
                    <a:pt x="0" y="6"/>
                  </a:cubicBezTo>
                  <a:cubicBezTo>
                    <a:pt x="0" y="6"/>
                    <a:pt x="0" y="6"/>
                    <a:pt x="0" y="6"/>
                  </a:cubicBezTo>
                  <a:cubicBezTo>
                    <a:pt x="0" y="6"/>
                    <a:pt x="0" y="5"/>
                    <a:pt x="0" y="5"/>
                  </a:cubicBezTo>
                  <a:cubicBezTo>
                    <a:pt x="0" y="5"/>
                    <a:pt x="0" y="5"/>
                    <a:pt x="0" y="5"/>
                  </a:cubicBezTo>
                  <a:cubicBezTo>
                    <a:pt x="0" y="3"/>
                    <a:pt x="2" y="1"/>
                    <a:pt x="4" y="0"/>
                  </a:cubicBezTo>
                  <a:cubicBezTo>
                    <a:pt x="4" y="0"/>
                    <a:pt x="4" y="0"/>
                    <a:pt x="4" y="0"/>
                  </a:cubicBezTo>
                  <a:cubicBezTo>
                    <a:pt x="4" y="0"/>
                    <a:pt x="4" y="0"/>
                    <a:pt x="4" y="0"/>
                  </a:cubicBezTo>
                  <a:cubicBezTo>
                    <a:pt x="4" y="0"/>
                    <a:pt x="5" y="0"/>
                    <a:pt x="5" y="0"/>
                  </a:cubicBezTo>
                  <a:cubicBezTo>
                    <a:pt x="5" y="0"/>
                    <a:pt x="5" y="0"/>
                    <a:pt x="5" y="0"/>
                  </a:cubicBezTo>
                  <a:cubicBezTo>
                    <a:pt x="5"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2"/>
                    <a:pt x="1" y="3"/>
                    <a:pt x="1" y="5"/>
                  </a:cubicBezTo>
                  <a:cubicBezTo>
                    <a:pt x="1" y="5"/>
                    <a:pt x="1" y="5"/>
                    <a:pt x="1" y="5"/>
                  </a:cubicBezTo>
                  <a:cubicBezTo>
                    <a:pt x="1" y="5"/>
                    <a:pt x="1" y="6"/>
                    <a:pt x="1" y="6"/>
                  </a:cubicBezTo>
                  <a:cubicBezTo>
                    <a:pt x="1" y="6"/>
                    <a:pt x="1" y="6"/>
                    <a:pt x="1" y="6"/>
                  </a:cubicBezTo>
                  <a:cubicBezTo>
                    <a:pt x="1" y="7"/>
                    <a:pt x="2" y="8"/>
                    <a:pt x="3" y="8"/>
                  </a:cubicBezTo>
                  <a:cubicBezTo>
                    <a:pt x="3" y="8"/>
                    <a:pt x="3" y="8"/>
                    <a:pt x="3" y="8"/>
                  </a:cubicBezTo>
                  <a:cubicBezTo>
                    <a:pt x="3" y="8"/>
                    <a:pt x="3" y="8"/>
                    <a:pt x="3" y="7"/>
                  </a:cubicBezTo>
                  <a:cubicBezTo>
                    <a:pt x="3" y="7"/>
                    <a:pt x="3" y="7"/>
                    <a:pt x="3" y="7"/>
                  </a:cubicBezTo>
                  <a:cubicBezTo>
                    <a:pt x="3" y="7"/>
                    <a:pt x="3" y="7"/>
                    <a:pt x="3" y="7"/>
                  </a:cubicBezTo>
                  <a:cubicBezTo>
                    <a:pt x="3" y="7"/>
                    <a:pt x="3" y="7"/>
                    <a:pt x="3" y="7"/>
                  </a:cubicBezTo>
                  <a:cubicBezTo>
                    <a:pt x="3" y="6"/>
                    <a:pt x="4" y="4"/>
                    <a:pt x="5" y="4"/>
                  </a:cubicBezTo>
                  <a:cubicBezTo>
                    <a:pt x="5" y="4"/>
                    <a:pt x="5" y="4"/>
                    <a:pt x="5" y="4"/>
                  </a:cubicBezTo>
                  <a:cubicBezTo>
                    <a:pt x="5" y="4"/>
                    <a:pt x="5" y="4"/>
                    <a:pt x="6" y="4"/>
                  </a:cubicBezTo>
                  <a:cubicBezTo>
                    <a:pt x="6" y="4"/>
                    <a:pt x="6" y="4"/>
                    <a:pt x="6" y="4"/>
                  </a:cubicBezTo>
                  <a:cubicBezTo>
                    <a:pt x="7" y="5"/>
                    <a:pt x="7" y="6"/>
                    <a:pt x="7" y="6"/>
                  </a:cubicBezTo>
                  <a:cubicBezTo>
                    <a:pt x="7" y="6"/>
                    <a:pt x="7" y="6"/>
                    <a:pt x="7" y="6"/>
                  </a:cubicBezTo>
                  <a:cubicBezTo>
                    <a:pt x="7" y="7"/>
                    <a:pt x="7" y="7"/>
                    <a:pt x="6" y="8"/>
                  </a:cubicBezTo>
                  <a:cubicBezTo>
                    <a:pt x="6" y="8"/>
                    <a:pt x="6" y="8"/>
                    <a:pt x="6" y="8"/>
                  </a:cubicBezTo>
                  <a:cubicBezTo>
                    <a:pt x="6" y="8"/>
                    <a:pt x="6" y="8"/>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8" y="9"/>
                    <a:pt x="8" y="9"/>
                  </a:cubicBezTo>
                  <a:cubicBezTo>
                    <a:pt x="8" y="9"/>
                    <a:pt x="8" y="9"/>
                    <a:pt x="8" y="9"/>
                  </a:cubicBezTo>
                  <a:cubicBezTo>
                    <a:pt x="8" y="9"/>
                    <a:pt x="8" y="9"/>
                    <a:pt x="8" y="10"/>
                  </a:cubicBezTo>
                  <a:cubicBezTo>
                    <a:pt x="8" y="10"/>
                    <a:pt x="8" y="10"/>
                    <a:pt x="8" y="10"/>
                  </a:cubicBezTo>
                  <a:cubicBezTo>
                    <a:pt x="8" y="10"/>
                    <a:pt x="7" y="10"/>
                    <a:pt x="7" y="10"/>
                  </a:cubicBezTo>
                  <a:cubicBezTo>
                    <a:pt x="7" y="10"/>
                    <a:pt x="7" y="10"/>
                    <a:pt x="7" y="10"/>
                  </a:cubicBezTo>
                  <a:cubicBezTo>
                    <a:pt x="7" y="10"/>
                    <a:pt x="7" y="10"/>
                    <a:pt x="7" y="10"/>
                  </a:cubicBezTo>
                  <a:close/>
                  <a:moveTo>
                    <a:pt x="5" y="6"/>
                  </a:moveTo>
                  <a:cubicBezTo>
                    <a:pt x="4" y="6"/>
                    <a:pt x="4" y="7"/>
                    <a:pt x="4" y="7"/>
                  </a:cubicBezTo>
                  <a:cubicBezTo>
                    <a:pt x="4" y="7"/>
                    <a:pt x="4" y="7"/>
                    <a:pt x="4" y="7"/>
                  </a:cubicBezTo>
                  <a:cubicBezTo>
                    <a:pt x="4" y="7"/>
                    <a:pt x="4" y="7"/>
                    <a:pt x="4" y="7"/>
                  </a:cubicBezTo>
                  <a:cubicBezTo>
                    <a:pt x="4" y="7"/>
                    <a:pt x="4" y="7"/>
                    <a:pt x="4" y="7"/>
                  </a:cubicBezTo>
                  <a:cubicBezTo>
                    <a:pt x="4" y="7"/>
                    <a:pt x="4" y="8"/>
                    <a:pt x="5" y="8"/>
                  </a:cubicBezTo>
                  <a:cubicBezTo>
                    <a:pt x="5" y="8"/>
                    <a:pt x="5" y="8"/>
                    <a:pt x="5" y="8"/>
                  </a:cubicBezTo>
                  <a:cubicBezTo>
                    <a:pt x="5" y="8"/>
                    <a:pt x="5" y="8"/>
                    <a:pt x="5" y="7"/>
                  </a:cubicBezTo>
                  <a:cubicBezTo>
                    <a:pt x="5" y="7"/>
                    <a:pt x="5" y="7"/>
                    <a:pt x="5" y="7"/>
                  </a:cubicBezTo>
                  <a:cubicBezTo>
                    <a:pt x="5" y="7"/>
                    <a:pt x="6" y="7"/>
                    <a:pt x="6" y="6"/>
                  </a:cubicBezTo>
                  <a:cubicBezTo>
                    <a:pt x="6" y="6"/>
                    <a:pt x="6" y="6"/>
                    <a:pt x="6" y="6"/>
                  </a:cubicBezTo>
                  <a:cubicBezTo>
                    <a:pt x="6" y="6"/>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6" name="Freeform 6016"/>
            <p:cNvSpPr/>
            <p:nvPr/>
          </p:nvSpPr>
          <p:spPr bwMode="auto">
            <a:xfrm>
              <a:off x="2084" y="1155"/>
              <a:ext cx="12" cy="10"/>
            </a:xfrm>
            <a:custGeom>
              <a:avLst/>
              <a:gdLst>
                <a:gd name="T0" fmla="*/ 4 w 5"/>
                <a:gd name="T1" fmla="*/ 4 h 4"/>
                <a:gd name="T2" fmla="*/ 3 w 5"/>
                <a:gd name="T3" fmla="*/ 3 h 4"/>
                <a:gd name="T4" fmla="*/ 3 w 5"/>
                <a:gd name="T5" fmla="*/ 3 h 4"/>
                <a:gd name="T6" fmla="*/ 4 w 5"/>
                <a:gd name="T7" fmla="*/ 2 h 4"/>
                <a:gd name="T8" fmla="*/ 4 w 5"/>
                <a:gd name="T9" fmla="*/ 2 h 4"/>
                <a:gd name="T10" fmla="*/ 4 w 5"/>
                <a:gd name="T11" fmla="*/ 2 h 4"/>
                <a:gd name="T12" fmla="*/ 4 w 5"/>
                <a:gd name="T13" fmla="*/ 2 h 4"/>
                <a:gd name="T14" fmla="*/ 2 w 5"/>
                <a:gd name="T15" fmla="*/ 2 h 4"/>
                <a:gd name="T16" fmla="*/ 2 w 5"/>
                <a:gd name="T17" fmla="*/ 2 h 4"/>
                <a:gd name="T18" fmla="*/ 0 w 5"/>
                <a:gd name="T19" fmla="*/ 1 h 4"/>
                <a:gd name="T20" fmla="*/ 0 w 5"/>
                <a:gd name="T21" fmla="*/ 1 h 4"/>
                <a:gd name="T22" fmla="*/ 0 w 5"/>
                <a:gd name="T23" fmla="*/ 1 h 4"/>
                <a:gd name="T24" fmla="*/ 0 w 5"/>
                <a:gd name="T25" fmla="*/ 1 h 4"/>
                <a:gd name="T26" fmla="*/ 1 w 5"/>
                <a:gd name="T27" fmla="*/ 1 h 4"/>
                <a:gd name="T28" fmla="*/ 1 w 5"/>
                <a:gd name="T29" fmla="*/ 1 h 4"/>
                <a:gd name="T30" fmla="*/ 2 w 5"/>
                <a:gd name="T31" fmla="*/ 1 h 4"/>
                <a:gd name="T32" fmla="*/ 2 w 5"/>
                <a:gd name="T33" fmla="*/ 1 h 4"/>
                <a:gd name="T34" fmla="*/ 4 w 5"/>
                <a:gd name="T35" fmla="*/ 1 h 4"/>
                <a:gd name="T36" fmla="*/ 4 w 5"/>
                <a:gd name="T37" fmla="*/ 1 h 4"/>
                <a:gd name="T38" fmla="*/ 5 w 5"/>
                <a:gd name="T39" fmla="*/ 1 h 4"/>
                <a:gd name="T40" fmla="*/ 5 w 5"/>
                <a:gd name="T41" fmla="*/ 1 h 4"/>
                <a:gd name="T42" fmla="*/ 5 w 5"/>
                <a:gd name="T43" fmla="*/ 1 h 4"/>
                <a:gd name="T44" fmla="*/ 5 w 5"/>
                <a:gd name="T45" fmla="*/ 1 h 4"/>
                <a:gd name="T46" fmla="*/ 5 w 5"/>
                <a:gd name="T47" fmla="*/ 2 h 4"/>
                <a:gd name="T48" fmla="*/ 5 w 5"/>
                <a:gd name="T49" fmla="*/ 2 h 4"/>
                <a:gd name="T50" fmla="*/ 4 w 5"/>
                <a:gd name="T51" fmla="*/ 3 h 4"/>
                <a:gd name="T52" fmla="*/ 4 w 5"/>
                <a:gd name="T53" fmla="*/ 3 h 4"/>
                <a:gd name="T54" fmla="*/ 4 w 5"/>
                <a:gd name="T55" fmla="*/ 4 h 4"/>
                <a:gd name="T56" fmla="*/ 4 w 5"/>
                <a:gd name="T57" fmla="*/ 4 h 4"/>
                <a:gd name="T58" fmla="*/ 4 w 5"/>
                <a:gd name="T59" fmla="*/ 4 h 4"/>
                <a:gd name="T60" fmla="*/ 4 w 5"/>
                <a:gd name="T61" fmla="*/ 4 h 4"/>
                <a:gd name="T62" fmla="*/ 4 w 5"/>
                <a:gd name="T63" fmla="*/ 4 h 4"/>
                <a:gd name="T64" fmla="*/ 4 w 5"/>
                <a:gd name="T65" fmla="*/ 4 h 4"/>
                <a:gd name="T66" fmla="*/ 4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4" y="4"/>
                  </a:moveTo>
                  <a:cubicBezTo>
                    <a:pt x="3" y="4"/>
                    <a:pt x="3" y="4"/>
                    <a:pt x="3" y="3"/>
                  </a:cubicBezTo>
                  <a:cubicBezTo>
                    <a:pt x="3" y="3"/>
                    <a:pt x="3" y="3"/>
                    <a:pt x="3" y="3"/>
                  </a:cubicBezTo>
                  <a:cubicBezTo>
                    <a:pt x="3" y="3"/>
                    <a:pt x="4" y="2"/>
                    <a:pt x="4" y="2"/>
                  </a:cubicBezTo>
                  <a:cubicBezTo>
                    <a:pt x="4" y="2"/>
                    <a:pt x="4" y="2"/>
                    <a:pt x="4" y="2"/>
                  </a:cubicBezTo>
                  <a:cubicBezTo>
                    <a:pt x="4" y="2"/>
                    <a:pt x="4" y="2"/>
                    <a:pt x="4" y="2"/>
                  </a:cubicBezTo>
                  <a:cubicBezTo>
                    <a:pt x="4" y="2"/>
                    <a:pt x="4" y="2"/>
                    <a:pt x="4" y="2"/>
                  </a:cubicBezTo>
                  <a:cubicBezTo>
                    <a:pt x="3" y="2"/>
                    <a:pt x="3" y="2"/>
                    <a:pt x="2" y="2"/>
                  </a:cubicBezTo>
                  <a:cubicBezTo>
                    <a:pt x="2" y="2"/>
                    <a:pt x="2" y="2"/>
                    <a:pt x="2" y="2"/>
                  </a:cubicBezTo>
                  <a:cubicBezTo>
                    <a:pt x="2" y="2"/>
                    <a:pt x="1" y="2"/>
                    <a:pt x="0" y="1"/>
                  </a:cubicBezTo>
                  <a:cubicBezTo>
                    <a:pt x="0" y="1"/>
                    <a:pt x="0" y="1"/>
                    <a:pt x="0" y="1"/>
                  </a:cubicBezTo>
                  <a:cubicBezTo>
                    <a:pt x="0" y="1"/>
                    <a:pt x="0" y="1"/>
                    <a:pt x="0" y="1"/>
                  </a:cubicBezTo>
                  <a:cubicBezTo>
                    <a:pt x="0" y="1"/>
                    <a:pt x="0" y="1"/>
                    <a:pt x="0" y="1"/>
                  </a:cubicBezTo>
                  <a:cubicBezTo>
                    <a:pt x="0" y="0"/>
                    <a:pt x="1" y="0"/>
                    <a:pt x="1" y="1"/>
                  </a:cubicBezTo>
                  <a:cubicBezTo>
                    <a:pt x="1" y="1"/>
                    <a:pt x="1" y="1"/>
                    <a:pt x="1" y="1"/>
                  </a:cubicBezTo>
                  <a:cubicBezTo>
                    <a:pt x="1" y="1"/>
                    <a:pt x="2" y="1"/>
                    <a:pt x="2" y="1"/>
                  </a:cubicBezTo>
                  <a:cubicBezTo>
                    <a:pt x="2" y="1"/>
                    <a:pt x="2" y="1"/>
                    <a:pt x="2" y="1"/>
                  </a:cubicBezTo>
                  <a:cubicBezTo>
                    <a:pt x="3" y="1"/>
                    <a:pt x="3"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2"/>
                    <a:pt x="5" y="2"/>
                  </a:cubicBezTo>
                  <a:cubicBezTo>
                    <a:pt x="5" y="2"/>
                    <a:pt x="5" y="2"/>
                    <a:pt x="5" y="2"/>
                  </a:cubicBezTo>
                  <a:cubicBezTo>
                    <a:pt x="5" y="2"/>
                    <a:pt x="4" y="3"/>
                    <a:pt x="4" y="3"/>
                  </a:cubicBezTo>
                  <a:cubicBezTo>
                    <a:pt x="4" y="3"/>
                    <a:pt x="4" y="3"/>
                    <a:pt x="4" y="3"/>
                  </a:cubicBezTo>
                  <a:cubicBezTo>
                    <a:pt x="4" y="3"/>
                    <a:pt x="4" y="4"/>
                    <a:pt x="4" y="4"/>
                  </a:cubicBezTo>
                  <a:cubicBezTo>
                    <a:pt x="4" y="4"/>
                    <a:pt x="4" y="4"/>
                    <a:pt x="4" y="4"/>
                  </a:cubicBezTo>
                  <a:cubicBezTo>
                    <a:pt x="5" y="4"/>
                    <a:pt x="5"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7" name="Freeform 6017"/>
            <p:cNvSpPr>
              <a:spLocks noEditPoints="1"/>
            </p:cNvSpPr>
            <p:nvPr/>
          </p:nvSpPr>
          <p:spPr bwMode="auto">
            <a:xfrm>
              <a:off x="2189" y="1175"/>
              <a:ext cx="63" cy="27"/>
            </a:xfrm>
            <a:custGeom>
              <a:avLst/>
              <a:gdLst>
                <a:gd name="T0" fmla="*/ 0 w 26"/>
                <a:gd name="T1" fmla="*/ 11 h 11"/>
                <a:gd name="T2" fmla="*/ 0 w 26"/>
                <a:gd name="T3" fmla="*/ 11 h 11"/>
                <a:gd name="T4" fmla="*/ 0 w 26"/>
                <a:gd name="T5" fmla="*/ 7 h 11"/>
                <a:gd name="T6" fmla="*/ 0 w 26"/>
                <a:gd name="T7" fmla="*/ 6 h 11"/>
                <a:gd name="T8" fmla="*/ 0 w 26"/>
                <a:gd name="T9" fmla="*/ 6 h 11"/>
                <a:gd name="T10" fmla="*/ 0 w 26"/>
                <a:gd name="T11" fmla="*/ 5 h 11"/>
                <a:gd name="T12" fmla="*/ 0 w 26"/>
                <a:gd name="T13" fmla="*/ 4 h 11"/>
                <a:gd name="T14" fmla="*/ 0 w 26"/>
                <a:gd name="T15" fmla="*/ 2 h 11"/>
                <a:gd name="T16" fmla="*/ 2 w 26"/>
                <a:gd name="T17" fmla="*/ 1 h 11"/>
                <a:gd name="T18" fmla="*/ 4 w 26"/>
                <a:gd name="T19" fmla="*/ 1 h 11"/>
                <a:gd name="T20" fmla="*/ 11 w 26"/>
                <a:gd name="T21" fmla="*/ 1 h 11"/>
                <a:gd name="T22" fmla="*/ 21 w 26"/>
                <a:gd name="T23" fmla="*/ 1 h 11"/>
                <a:gd name="T24" fmla="*/ 23 w 26"/>
                <a:gd name="T25" fmla="*/ 0 h 11"/>
                <a:gd name="T26" fmla="*/ 25 w 26"/>
                <a:gd name="T27" fmla="*/ 1 h 11"/>
                <a:gd name="T28" fmla="*/ 25 w 26"/>
                <a:gd name="T29" fmla="*/ 1 h 11"/>
                <a:gd name="T30" fmla="*/ 26 w 26"/>
                <a:gd name="T31" fmla="*/ 5 h 11"/>
                <a:gd name="T32" fmla="*/ 26 w 26"/>
                <a:gd name="T33" fmla="*/ 6 h 11"/>
                <a:gd name="T34" fmla="*/ 25 w 26"/>
                <a:gd name="T35" fmla="*/ 10 h 11"/>
                <a:gd name="T36" fmla="*/ 22 w 26"/>
                <a:gd name="T37" fmla="*/ 11 h 11"/>
                <a:gd name="T38" fmla="*/ 19 w 26"/>
                <a:gd name="T39" fmla="*/ 11 h 11"/>
                <a:gd name="T40" fmla="*/ 15 w 26"/>
                <a:gd name="T41" fmla="*/ 11 h 11"/>
                <a:gd name="T42" fmla="*/ 5 w 26"/>
                <a:gd name="T43" fmla="*/ 11 h 11"/>
                <a:gd name="T44" fmla="*/ 1 w 26"/>
                <a:gd name="T45" fmla="*/ 11 h 11"/>
                <a:gd name="T46" fmla="*/ 1 w 26"/>
                <a:gd name="T47" fmla="*/ 6 h 11"/>
                <a:gd name="T48" fmla="*/ 1 w 26"/>
                <a:gd name="T49" fmla="*/ 7 h 11"/>
                <a:gd name="T50" fmla="*/ 1 w 26"/>
                <a:gd name="T51" fmla="*/ 10 h 11"/>
                <a:gd name="T52" fmla="*/ 5 w 26"/>
                <a:gd name="T53" fmla="*/ 10 h 11"/>
                <a:gd name="T54" fmla="*/ 15 w 26"/>
                <a:gd name="T55" fmla="*/ 10 h 11"/>
                <a:gd name="T56" fmla="*/ 19 w 26"/>
                <a:gd name="T57" fmla="*/ 10 h 11"/>
                <a:gd name="T58" fmla="*/ 22 w 26"/>
                <a:gd name="T59" fmla="*/ 10 h 11"/>
                <a:gd name="T60" fmla="*/ 24 w 26"/>
                <a:gd name="T61" fmla="*/ 9 h 11"/>
                <a:gd name="T62" fmla="*/ 25 w 26"/>
                <a:gd name="T63" fmla="*/ 6 h 11"/>
                <a:gd name="T64" fmla="*/ 25 w 26"/>
                <a:gd name="T65" fmla="*/ 6 h 11"/>
                <a:gd name="T66" fmla="*/ 24 w 26"/>
                <a:gd name="T67" fmla="*/ 2 h 11"/>
                <a:gd name="T68" fmla="*/ 23 w 26"/>
                <a:gd name="T69" fmla="*/ 1 h 11"/>
                <a:gd name="T70" fmla="*/ 21 w 26"/>
                <a:gd name="T71" fmla="*/ 1 h 11"/>
                <a:gd name="T72" fmla="*/ 11 w 26"/>
                <a:gd name="T73" fmla="*/ 2 h 11"/>
                <a:gd name="T74" fmla="*/ 4 w 26"/>
                <a:gd name="T75" fmla="*/ 2 h 11"/>
                <a:gd name="T76" fmla="*/ 2 w 26"/>
                <a:gd name="T77" fmla="*/ 2 h 11"/>
                <a:gd name="T78" fmla="*/ 1 w 26"/>
                <a:gd name="T79" fmla="*/ 2 h 11"/>
                <a:gd name="T80" fmla="*/ 1 w 26"/>
                <a:gd name="T81" fmla="*/ 4 h 11"/>
                <a:gd name="T82" fmla="*/ 1 w 26"/>
                <a:gd name="T8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1">
                  <a:moveTo>
                    <a:pt x="1" y="11"/>
                  </a:moveTo>
                  <a:cubicBezTo>
                    <a:pt x="0" y="11"/>
                    <a:pt x="0" y="11"/>
                    <a:pt x="0" y="11"/>
                  </a:cubicBezTo>
                  <a:cubicBezTo>
                    <a:pt x="0" y="11"/>
                    <a:pt x="0" y="11"/>
                    <a:pt x="0" y="11"/>
                  </a:cubicBezTo>
                  <a:cubicBezTo>
                    <a:pt x="0" y="11"/>
                    <a:pt x="0" y="11"/>
                    <a:pt x="0" y="11"/>
                  </a:cubicBezTo>
                  <a:cubicBezTo>
                    <a:pt x="0" y="11"/>
                    <a:pt x="0" y="11"/>
                    <a:pt x="0" y="11"/>
                  </a:cubicBezTo>
                  <a:cubicBezTo>
                    <a:pt x="0" y="10"/>
                    <a:pt x="0" y="9"/>
                    <a:pt x="0" y="7"/>
                  </a:cubicBezTo>
                  <a:cubicBezTo>
                    <a:pt x="0" y="7"/>
                    <a:pt x="0" y="7"/>
                    <a:pt x="0" y="7"/>
                  </a:cubicBezTo>
                  <a:cubicBezTo>
                    <a:pt x="0" y="7"/>
                    <a:pt x="0" y="6"/>
                    <a:pt x="0" y="6"/>
                  </a:cubicBezTo>
                  <a:cubicBezTo>
                    <a:pt x="0" y="6"/>
                    <a:pt x="0" y="6"/>
                    <a:pt x="0" y="6"/>
                  </a:cubicBezTo>
                  <a:cubicBezTo>
                    <a:pt x="0" y="6"/>
                    <a:pt x="0" y="6"/>
                    <a:pt x="0" y="6"/>
                  </a:cubicBezTo>
                  <a:cubicBezTo>
                    <a:pt x="0" y="6"/>
                    <a:pt x="0" y="6"/>
                    <a:pt x="0" y="6"/>
                  </a:cubicBezTo>
                  <a:cubicBezTo>
                    <a:pt x="0" y="6"/>
                    <a:pt x="0" y="5"/>
                    <a:pt x="0" y="5"/>
                  </a:cubicBezTo>
                  <a:cubicBezTo>
                    <a:pt x="0" y="5"/>
                    <a:pt x="0" y="5"/>
                    <a:pt x="0" y="5"/>
                  </a:cubicBezTo>
                  <a:cubicBezTo>
                    <a:pt x="0" y="5"/>
                    <a:pt x="0" y="5"/>
                    <a:pt x="0" y="4"/>
                  </a:cubicBezTo>
                  <a:cubicBezTo>
                    <a:pt x="0" y="4"/>
                    <a:pt x="0" y="4"/>
                    <a:pt x="0" y="4"/>
                  </a:cubicBezTo>
                  <a:cubicBezTo>
                    <a:pt x="0" y="4"/>
                    <a:pt x="0" y="3"/>
                    <a:pt x="0" y="2"/>
                  </a:cubicBezTo>
                  <a:cubicBezTo>
                    <a:pt x="0" y="2"/>
                    <a:pt x="0" y="2"/>
                    <a:pt x="0" y="2"/>
                  </a:cubicBezTo>
                  <a:cubicBezTo>
                    <a:pt x="0" y="2"/>
                    <a:pt x="1" y="1"/>
                    <a:pt x="2" y="1"/>
                  </a:cubicBezTo>
                  <a:cubicBezTo>
                    <a:pt x="2" y="1"/>
                    <a:pt x="2" y="1"/>
                    <a:pt x="2" y="1"/>
                  </a:cubicBezTo>
                  <a:cubicBezTo>
                    <a:pt x="2" y="1"/>
                    <a:pt x="3" y="1"/>
                    <a:pt x="4" y="1"/>
                  </a:cubicBezTo>
                  <a:cubicBezTo>
                    <a:pt x="4" y="1"/>
                    <a:pt x="4" y="1"/>
                    <a:pt x="4" y="1"/>
                  </a:cubicBezTo>
                  <a:cubicBezTo>
                    <a:pt x="6" y="1"/>
                    <a:pt x="8" y="1"/>
                    <a:pt x="11" y="1"/>
                  </a:cubicBezTo>
                  <a:cubicBezTo>
                    <a:pt x="11" y="1"/>
                    <a:pt x="11" y="1"/>
                    <a:pt x="11" y="1"/>
                  </a:cubicBezTo>
                  <a:cubicBezTo>
                    <a:pt x="14" y="1"/>
                    <a:pt x="17" y="1"/>
                    <a:pt x="21" y="1"/>
                  </a:cubicBezTo>
                  <a:cubicBezTo>
                    <a:pt x="21" y="1"/>
                    <a:pt x="21" y="1"/>
                    <a:pt x="21" y="1"/>
                  </a:cubicBezTo>
                  <a:cubicBezTo>
                    <a:pt x="21" y="1"/>
                    <a:pt x="22" y="0"/>
                    <a:pt x="23" y="0"/>
                  </a:cubicBezTo>
                  <a:cubicBezTo>
                    <a:pt x="23" y="0"/>
                    <a:pt x="23" y="0"/>
                    <a:pt x="23" y="0"/>
                  </a:cubicBezTo>
                  <a:cubicBezTo>
                    <a:pt x="24" y="0"/>
                    <a:pt x="24" y="1"/>
                    <a:pt x="25" y="1"/>
                  </a:cubicBezTo>
                  <a:cubicBezTo>
                    <a:pt x="25" y="1"/>
                    <a:pt x="25" y="1"/>
                    <a:pt x="25" y="1"/>
                  </a:cubicBezTo>
                  <a:cubicBezTo>
                    <a:pt x="25" y="1"/>
                    <a:pt x="25" y="1"/>
                    <a:pt x="25" y="1"/>
                  </a:cubicBezTo>
                  <a:cubicBezTo>
                    <a:pt x="25" y="3"/>
                    <a:pt x="26" y="4"/>
                    <a:pt x="26" y="5"/>
                  </a:cubicBezTo>
                  <a:cubicBezTo>
                    <a:pt x="26" y="5"/>
                    <a:pt x="26" y="5"/>
                    <a:pt x="26" y="5"/>
                  </a:cubicBezTo>
                  <a:cubicBezTo>
                    <a:pt x="26" y="6"/>
                    <a:pt x="26" y="6"/>
                    <a:pt x="26" y="6"/>
                  </a:cubicBezTo>
                  <a:cubicBezTo>
                    <a:pt x="26" y="6"/>
                    <a:pt x="26" y="6"/>
                    <a:pt x="26" y="6"/>
                  </a:cubicBezTo>
                  <a:cubicBezTo>
                    <a:pt x="26" y="7"/>
                    <a:pt x="26" y="9"/>
                    <a:pt x="25" y="10"/>
                  </a:cubicBezTo>
                  <a:cubicBezTo>
                    <a:pt x="25" y="10"/>
                    <a:pt x="25" y="10"/>
                    <a:pt x="25" y="10"/>
                  </a:cubicBezTo>
                  <a:cubicBezTo>
                    <a:pt x="24" y="10"/>
                    <a:pt x="23" y="11"/>
                    <a:pt x="22" y="11"/>
                  </a:cubicBezTo>
                  <a:cubicBezTo>
                    <a:pt x="22" y="11"/>
                    <a:pt x="22" y="11"/>
                    <a:pt x="22" y="11"/>
                  </a:cubicBezTo>
                  <a:cubicBezTo>
                    <a:pt x="21" y="11"/>
                    <a:pt x="20" y="11"/>
                    <a:pt x="19" y="11"/>
                  </a:cubicBezTo>
                  <a:cubicBezTo>
                    <a:pt x="19" y="11"/>
                    <a:pt x="19" y="11"/>
                    <a:pt x="19" y="11"/>
                  </a:cubicBezTo>
                  <a:cubicBezTo>
                    <a:pt x="18" y="11"/>
                    <a:pt x="17" y="11"/>
                    <a:pt x="15" y="11"/>
                  </a:cubicBezTo>
                  <a:cubicBezTo>
                    <a:pt x="15" y="11"/>
                    <a:pt x="15" y="11"/>
                    <a:pt x="15" y="11"/>
                  </a:cubicBezTo>
                  <a:cubicBezTo>
                    <a:pt x="11" y="11"/>
                    <a:pt x="8" y="11"/>
                    <a:pt x="5" y="11"/>
                  </a:cubicBezTo>
                  <a:cubicBezTo>
                    <a:pt x="5" y="11"/>
                    <a:pt x="5" y="11"/>
                    <a:pt x="5" y="11"/>
                  </a:cubicBezTo>
                  <a:cubicBezTo>
                    <a:pt x="3" y="11"/>
                    <a:pt x="2" y="11"/>
                    <a:pt x="1" y="11"/>
                  </a:cubicBezTo>
                  <a:cubicBezTo>
                    <a:pt x="1" y="11"/>
                    <a:pt x="1" y="11"/>
                    <a:pt x="1" y="11"/>
                  </a:cubicBezTo>
                  <a:cubicBezTo>
                    <a:pt x="1" y="11"/>
                    <a:pt x="1" y="11"/>
                    <a:pt x="1" y="11"/>
                  </a:cubicBezTo>
                  <a:close/>
                  <a:moveTo>
                    <a:pt x="1" y="6"/>
                  </a:moveTo>
                  <a:cubicBezTo>
                    <a:pt x="1" y="6"/>
                    <a:pt x="1" y="7"/>
                    <a:pt x="1" y="7"/>
                  </a:cubicBezTo>
                  <a:cubicBezTo>
                    <a:pt x="1" y="7"/>
                    <a:pt x="1" y="7"/>
                    <a:pt x="1" y="7"/>
                  </a:cubicBezTo>
                  <a:cubicBezTo>
                    <a:pt x="1" y="8"/>
                    <a:pt x="1" y="9"/>
                    <a:pt x="1" y="10"/>
                  </a:cubicBezTo>
                  <a:cubicBezTo>
                    <a:pt x="1" y="10"/>
                    <a:pt x="1" y="10"/>
                    <a:pt x="1" y="10"/>
                  </a:cubicBezTo>
                  <a:cubicBezTo>
                    <a:pt x="2" y="10"/>
                    <a:pt x="3" y="10"/>
                    <a:pt x="5" y="10"/>
                  </a:cubicBezTo>
                  <a:cubicBezTo>
                    <a:pt x="5" y="10"/>
                    <a:pt x="5" y="10"/>
                    <a:pt x="5" y="10"/>
                  </a:cubicBezTo>
                  <a:cubicBezTo>
                    <a:pt x="8" y="10"/>
                    <a:pt x="11" y="10"/>
                    <a:pt x="15" y="10"/>
                  </a:cubicBezTo>
                  <a:cubicBezTo>
                    <a:pt x="15" y="10"/>
                    <a:pt x="15" y="10"/>
                    <a:pt x="15" y="10"/>
                  </a:cubicBezTo>
                  <a:cubicBezTo>
                    <a:pt x="17" y="10"/>
                    <a:pt x="18" y="10"/>
                    <a:pt x="19" y="10"/>
                  </a:cubicBezTo>
                  <a:cubicBezTo>
                    <a:pt x="19" y="10"/>
                    <a:pt x="19" y="10"/>
                    <a:pt x="19" y="10"/>
                  </a:cubicBezTo>
                  <a:cubicBezTo>
                    <a:pt x="20" y="10"/>
                    <a:pt x="21" y="10"/>
                    <a:pt x="22" y="10"/>
                  </a:cubicBezTo>
                  <a:cubicBezTo>
                    <a:pt x="22" y="10"/>
                    <a:pt x="22" y="10"/>
                    <a:pt x="22" y="10"/>
                  </a:cubicBezTo>
                  <a:cubicBezTo>
                    <a:pt x="22" y="10"/>
                    <a:pt x="24" y="9"/>
                    <a:pt x="24" y="9"/>
                  </a:cubicBezTo>
                  <a:cubicBezTo>
                    <a:pt x="24" y="9"/>
                    <a:pt x="24" y="9"/>
                    <a:pt x="24" y="9"/>
                  </a:cubicBezTo>
                  <a:cubicBezTo>
                    <a:pt x="25" y="9"/>
                    <a:pt x="25" y="7"/>
                    <a:pt x="25" y="6"/>
                  </a:cubicBezTo>
                  <a:cubicBezTo>
                    <a:pt x="25" y="6"/>
                    <a:pt x="25" y="6"/>
                    <a:pt x="25" y="6"/>
                  </a:cubicBezTo>
                  <a:cubicBezTo>
                    <a:pt x="25" y="6"/>
                    <a:pt x="25" y="6"/>
                    <a:pt x="25" y="6"/>
                  </a:cubicBezTo>
                  <a:cubicBezTo>
                    <a:pt x="25" y="6"/>
                    <a:pt x="25" y="6"/>
                    <a:pt x="25" y="6"/>
                  </a:cubicBezTo>
                  <a:cubicBezTo>
                    <a:pt x="25" y="4"/>
                    <a:pt x="25" y="3"/>
                    <a:pt x="24" y="2"/>
                  </a:cubicBezTo>
                  <a:cubicBezTo>
                    <a:pt x="24" y="2"/>
                    <a:pt x="24" y="2"/>
                    <a:pt x="24" y="2"/>
                  </a:cubicBezTo>
                  <a:cubicBezTo>
                    <a:pt x="24" y="1"/>
                    <a:pt x="23" y="1"/>
                    <a:pt x="23" y="1"/>
                  </a:cubicBezTo>
                  <a:cubicBezTo>
                    <a:pt x="23" y="1"/>
                    <a:pt x="23" y="1"/>
                    <a:pt x="23" y="1"/>
                  </a:cubicBezTo>
                  <a:cubicBezTo>
                    <a:pt x="22" y="1"/>
                    <a:pt x="21" y="1"/>
                    <a:pt x="21" y="1"/>
                  </a:cubicBezTo>
                  <a:cubicBezTo>
                    <a:pt x="21" y="1"/>
                    <a:pt x="21" y="1"/>
                    <a:pt x="21" y="1"/>
                  </a:cubicBezTo>
                  <a:cubicBezTo>
                    <a:pt x="17" y="1"/>
                    <a:pt x="14" y="2"/>
                    <a:pt x="11" y="2"/>
                  </a:cubicBezTo>
                  <a:cubicBezTo>
                    <a:pt x="11" y="2"/>
                    <a:pt x="11" y="2"/>
                    <a:pt x="11" y="2"/>
                  </a:cubicBezTo>
                  <a:cubicBezTo>
                    <a:pt x="8" y="2"/>
                    <a:pt x="6" y="2"/>
                    <a:pt x="4" y="2"/>
                  </a:cubicBezTo>
                  <a:cubicBezTo>
                    <a:pt x="4" y="2"/>
                    <a:pt x="4" y="2"/>
                    <a:pt x="4" y="2"/>
                  </a:cubicBezTo>
                  <a:cubicBezTo>
                    <a:pt x="3" y="2"/>
                    <a:pt x="2" y="2"/>
                    <a:pt x="2" y="2"/>
                  </a:cubicBezTo>
                  <a:cubicBezTo>
                    <a:pt x="2" y="2"/>
                    <a:pt x="2" y="2"/>
                    <a:pt x="2" y="2"/>
                  </a:cubicBezTo>
                  <a:cubicBezTo>
                    <a:pt x="1" y="2"/>
                    <a:pt x="1" y="2"/>
                    <a:pt x="1" y="2"/>
                  </a:cubicBezTo>
                  <a:cubicBezTo>
                    <a:pt x="1" y="2"/>
                    <a:pt x="1" y="2"/>
                    <a:pt x="1" y="2"/>
                  </a:cubicBezTo>
                  <a:cubicBezTo>
                    <a:pt x="1" y="3"/>
                    <a:pt x="1" y="4"/>
                    <a:pt x="1" y="4"/>
                  </a:cubicBezTo>
                  <a:cubicBezTo>
                    <a:pt x="1" y="4"/>
                    <a:pt x="1" y="4"/>
                    <a:pt x="1" y="4"/>
                  </a:cubicBezTo>
                  <a:cubicBezTo>
                    <a:pt x="1" y="5"/>
                    <a:pt x="1" y="5"/>
                    <a:pt x="1" y="5"/>
                  </a:cubicBezTo>
                  <a:cubicBezTo>
                    <a:pt x="1" y="5"/>
                    <a:pt x="1" y="5"/>
                    <a:pt x="1" y="5"/>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8" name="Freeform 6018"/>
            <p:cNvSpPr>
              <a:spLocks noEditPoints="1"/>
            </p:cNvSpPr>
            <p:nvPr/>
          </p:nvSpPr>
          <p:spPr bwMode="auto">
            <a:xfrm>
              <a:off x="2194" y="1214"/>
              <a:ext cx="27" cy="17"/>
            </a:xfrm>
            <a:custGeom>
              <a:avLst/>
              <a:gdLst>
                <a:gd name="T0" fmla="*/ 6 w 11"/>
                <a:gd name="T1" fmla="*/ 7 h 7"/>
                <a:gd name="T2" fmla="*/ 2 w 11"/>
                <a:gd name="T3" fmla="*/ 5 h 7"/>
                <a:gd name="T4" fmla="*/ 2 w 11"/>
                <a:gd name="T5" fmla="*/ 5 h 7"/>
                <a:gd name="T6" fmla="*/ 0 w 11"/>
                <a:gd name="T7" fmla="*/ 2 h 7"/>
                <a:gd name="T8" fmla="*/ 0 w 11"/>
                <a:gd name="T9" fmla="*/ 2 h 7"/>
                <a:gd name="T10" fmla="*/ 0 w 11"/>
                <a:gd name="T11" fmla="*/ 2 h 7"/>
                <a:gd name="T12" fmla="*/ 0 w 11"/>
                <a:gd name="T13" fmla="*/ 2 h 7"/>
                <a:gd name="T14" fmla="*/ 1 w 11"/>
                <a:gd name="T15" fmla="*/ 1 h 7"/>
                <a:gd name="T16" fmla="*/ 1 w 11"/>
                <a:gd name="T17" fmla="*/ 1 h 7"/>
                <a:gd name="T18" fmla="*/ 1 w 11"/>
                <a:gd name="T19" fmla="*/ 2 h 7"/>
                <a:gd name="T20" fmla="*/ 1 w 11"/>
                <a:gd name="T21" fmla="*/ 2 h 7"/>
                <a:gd name="T22" fmla="*/ 1 w 11"/>
                <a:gd name="T23" fmla="*/ 2 h 7"/>
                <a:gd name="T24" fmla="*/ 1 w 11"/>
                <a:gd name="T25" fmla="*/ 2 h 7"/>
                <a:gd name="T26" fmla="*/ 2 w 11"/>
                <a:gd name="T27" fmla="*/ 3 h 7"/>
                <a:gd name="T28" fmla="*/ 2 w 11"/>
                <a:gd name="T29" fmla="*/ 3 h 7"/>
                <a:gd name="T30" fmla="*/ 2 w 11"/>
                <a:gd name="T31" fmla="*/ 2 h 7"/>
                <a:gd name="T32" fmla="*/ 2 w 11"/>
                <a:gd name="T33" fmla="*/ 2 h 7"/>
                <a:gd name="T34" fmla="*/ 5 w 11"/>
                <a:gd name="T35" fmla="*/ 1 h 7"/>
                <a:gd name="T36" fmla="*/ 5 w 11"/>
                <a:gd name="T37" fmla="*/ 1 h 7"/>
                <a:gd name="T38" fmla="*/ 6 w 11"/>
                <a:gd name="T39" fmla="*/ 2 h 7"/>
                <a:gd name="T40" fmla="*/ 6 w 11"/>
                <a:gd name="T41" fmla="*/ 2 h 7"/>
                <a:gd name="T42" fmla="*/ 6 w 11"/>
                <a:gd name="T43" fmla="*/ 2 h 7"/>
                <a:gd name="T44" fmla="*/ 6 w 11"/>
                <a:gd name="T45" fmla="*/ 2 h 7"/>
                <a:gd name="T46" fmla="*/ 4 w 11"/>
                <a:gd name="T47" fmla="*/ 5 h 7"/>
                <a:gd name="T48" fmla="*/ 4 w 11"/>
                <a:gd name="T49" fmla="*/ 5 h 7"/>
                <a:gd name="T50" fmla="*/ 4 w 11"/>
                <a:gd name="T51" fmla="*/ 5 h 7"/>
                <a:gd name="T52" fmla="*/ 4 w 11"/>
                <a:gd name="T53" fmla="*/ 5 h 7"/>
                <a:gd name="T54" fmla="*/ 6 w 11"/>
                <a:gd name="T55" fmla="*/ 6 h 7"/>
                <a:gd name="T56" fmla="*/ 6 w 11"/>
                <a:gd name="T57" fmla="*/ 6 h 7"/>
                <a:gd name="T58" fmla="*/ 6 w 11"/>
                <a:gd name="T59" fmla="*/ 6 h 7"/>
                <a:gd name="T60" fmla="*/ 6 w 11"/>
                <a:gd name="T61" fmla="*/ 6 h 7"/>
                <a:gd name="T62" fmla="*/ 10 w 11"/>
                <a:gd name="T63" fmla="*/ 1 h 7"/>
                <a:gd name="T64" fmla="*/ 10 w 11"/>
                <a:gd name="T65" fmla="*/ 1 h 7"/>
                <a:gd name="T66" fmla="*/ 10 w 11"/>
                <a:gd name="T67" fmla="*/ 1 h 7"/>
                <a:gd name="T68" fmla="*/ 10 w 11"/>
                <a:gd name="T69" fmla="*/ 1 h 7"/>
                <a:gd name="T70" fmla="*/ 10 w 11"/>
                <a:gd name="T71" fmla="*/ 1 h 7"/>
                <a:gd name="T72" fmla="*/ 10 w 11"/>
                <a:gd name="T73" fmla="*/ 1 h 7"/>
                <a:gd name="T74" fmla="*/ 10 w 11"/>
                <a:gd name="T75" fmla="*/ 1 h 7"/>
                <a:gd name="T76" fmla="*/ 10 w 11"/>
                <a:gd name="T77" fmla="*/ 0 h 7"/>
                <a:gd name="T78" fmla="*/ 10 w 11"/>
                <a:gd name="T79" fmla="*/ 0 h 7"/>
                <a:gd name="T80" fmla="*/ 11 w 11"/>
                <a:gd name="T81" fmla="*/ 1 h 7"/>
                <a:gd name="T82" fmla="*/ 11 w 11"/>
                <a:gd name="T83" fmla="*/ 1 h 7"/>
                <a:gd name="T84" fmla="*/ 11 w 11"/>
                <a:gd name="T85" fmla="*/ 1 h 7"/>
                <a:gd name="T86" fmla="*/ 6 w 11"/>
                <a:gd name="T87" fmla="*/ 7 h 7"/>
                <a:gd name="T88" fmla="*/ 6 w 11"/>
                <a:gd name="T89" fmla="*/ 7 h 7"/>
                <a:gd name="T90" fmla="*/ 6 w 11"/>
                <a:gd name="T91" fmla="*/ 7 h 7"/>
                <a:gd name="T92" fmla="*/ 3 w 11"/>
                <a:gd name="T93" fmla="*/ 4 h 7"/>
                <a:gd name="T94" fmla="*/ 4 w 11"/>
                <a:gd name="T95" fmla="*/ 4 h 7"/>
                <a:gd name="T96" fmla="*/ 4 w 11"/>
                <a:gd name="T97" fmla="*/ 4 h 7"/>
                <a:gd name="T98" fmla="*/ 5 w 11"/>
                <a:gd name="T99" fmla="*/ 2 h 7"/>
                <a:gd name="T100" fmla="*/ 5 w 11"/>
                <a:gd name="T101" fmla="*/ 2 h 7"/>
                <a:gd name="T102" fmla="*/ 5 w 11"/>
                <a:gd name="T103" fmla="*/ 2 h 7"/>
                <a:gd name="T104" fmla="*/ 5 w 11"/>
                <a:gd name="T105" fmla="*/ 2 h 7"/>
                <a:gd name="T106" fmla="*/ 5 w 11"/>
                <a:gd name="T107" fmla="*/ 2 h 7"/>
                <a:gd name="T108" fmla="*/ 5 w 11"/>
                <a:gd name="T109" fmla="*/ 2 h 7"/>
                <a:gd name="T110" fmla="*/ 3 w 11"/>
                <a:gd name="T111" fmla="*/ 3 h 7"/>
                <a:gd name="T112" fmla="*/ 3 w 11"/>
                <a:gd name="T113" fmla="*/ 3 h 7"/>
                <a:gd name="T114" fmla="*/ 3 w 11"/>
                <a:gd name="T115" fmla="*/ 4 h 7"/>
                <a:gd name="T116" fmla="*/ 3 w 11"/>
                <a:gd name="T117" fmla="*/ 4 h 7"/>
                <a:gd name="T118" fmla="*/ 3 w 11"/>
                <a:gd name="T119" fmla="*/ 4 h 7"/>
                <a:gd name="T120" fmla="*/ 3 w 11"/>
                <a:gd name="T121" fmla="*/ 4 h 7"/>
                <a:gd name="T122" fmla="*/ 3 w 11"/>
                <a:gd name="T1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 h="7">
                  <a:moveTo>
                    <a:pt x="6" y="7"/>
                  </a:moveTo>
                  <a:cubicBezTo>
                    <a:pt x="5" y="7"/>
                    <a:pt x="3" y="6"/>
                    <a:pt x="2" y="5"/>
                  </a:cubicBezTo>
                  <a:cubicBezTo>
                    <a:pt x="2" y="5"/>
                    <a:pt x="2" y="5"/>
                    <a:pt x="2" y="5"/>
                  </a:cubicBezTo>
                  <a:cubicBezTo>
                    <a:pt x="1" y="4"/>
                    <a:pt x="0" y="3"/>
                    <a:pt x="0" y="2"/>
                  </a:cubicBezTo>
                  <a:cubicBezTo>
                    <a:pt x="0" y="2"/>
                    <a:pt x="0" y="2"/>
                    <a:pt x="0" y="2"/>
                  </a:cubicBezTo>
                  <a:cubicBezTo>
                    <a:pt x="0" y="2"/>
                    <a:pt x="0" y="2"/>
                    <a:pt x="0" y="2"/>
                  </a:cubicBezTo>
                  <a:cubicBezTo>
                    <a:pt x="0" y="2"/>
                    <a:pt x="0" y="2"/>
                    <a:pt x="0" y="2"/>
                  </a:cubicBezTo>
                  <a:cubicBezTo>
                    <a:pt x="0" y="1"/>
                    <a:pt x="0" y="1"/>
                    <a:pt x="1" y="1"/>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3"/>
                    <a:pt x="1" y="3"/>
                    <a:pt x="2" y="3"/>
                  </a:cubicBezTo>
                  <a:cubicBezTo>
                    <a:pt x="2" y="3"/>
                    <a:pt x="2" y="3"/>
                    <a:pt x="2" y="3"/>
                  </a:cubicBezTo>
                  <a:cubicBezTo>
                    <a:pt x="2" y="3"/>
                    <a:pt x="2" y="3"/>
                    <a:pt x="2" y="2"/>
                  </a:cubicBezTo>
                  <a:cubicBezTo>
                    <a:pt x="2" y="2"/>
                    <a:pt x="2" y="2"/>
                    <a:pt x="2" y="2"/>
                  </a:cubicBezTo>
                  <a:cubicBezTo>
                    <a:pt x="3" y="2"/>
                    <a:pt x="4"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4"/>
                    <a:pt x="5" y="5"/>
                    <a:pt x="4" y="5"/>
                  </a:cubicBezTo>
                  <a:cubicBezTo>
                    <a:pt x="4" y="5"/>
                    <a:pt x="4" y="5"/>
                    <a:pt x="4" y="5"/>
                  </a:cubicBezTo>
                  <a:cubicBezTo>
                    <a:pt x="4" y="5"/>
                    <a:pt x="4" y="5"/>
                    <a:pt x="4" y="5"/>
                  </a:cubicBezTo>
                  <a:cubicBezTo>
                    <a:pt x="4" y="5"/>
                    <a:pt x="4" y="5"/>
                    <a:pt x="4" y="5"/>
                  </a:cubicBezTo>
                  <a:cubicBezTo>
                    <a:pt x="4" y="6"/>
                    <a:pt x="5" y="6"/>
                    <a:pt x="6" y="6"/>
                  </a:cubicBezTo>
                  <a:cubicBezTo>
                    <a:pt x="6" y="6"/>
                    <a:pt x="6" y="6"/>
                    <a:pt x="6" y="6"/>
                  </a:cubicBezTo>
                  <a:cubicBezTo>
                    <a:pt x="6" y="6"/>
                    <a:pt x="6" y="6"/>
                    <a:pt x="6" y="6"/>
                  </a:cubicBezTo>
                  <a:cubicBezTo>
                    <a:pt x="6" y="6"/>
                    <a:pt x="6" y="6"/>
                    <a:pt x="6" y="6"/>
                  </a:cubicBezTo>
                  <a:cubicBezTo>
                    <a:pt x="8" y="6"/>
                    <a:pt x="9" y="4"/>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0"/>
                    <a:pt x="10" y="0"/>
                  </a:cubicBezTo>
                  <a:cubicBezTo>
                    <a:pt x="10" y="0"/>
                    <a:pt x="10" y="0"/>
                    <a:pt x="10" y="0"/>
                  </a:cubicBezTo>
                  <a:cubicBezTo>
                    <a:pt x="11" y="0"/>
                    <a:pt x="10" y="1"/>
                    <a:pt x="11" y="1"/>
                  </a:cubicBezTo>
                  <a:cubicBezTo>
                    <a:pt x="11" y="1"/>
                    <a:pt x="11" y="1"/>
                    <a:pt x="11" y="1"/>
                  </a:cubicBezTo>
                  <a:cubicBezTo>
                    <a:pt x="11" y="1"/>
                    <a:pt x="11" y="1"/>
                    <a:pt x="11" y="1"/>
                  </a:cubicBezTo>
                  <a:cubicBezTo>
                    <a:pt x="11" y="3"/>
                    <a:pt x="9" y="7"/>
                    <a:pt x="6" y="7"/>
                  </a:cubicBezTo>
                  <a:cubicBezTo>
                    <a:pt x="6" y="7"/>
                    <a:pt x="6" y="7"/>
                    <a:pt x="6" y="7"/>
                  </a:cubicBezTo>
                  <a:cubicBezTo>
                    <a:pt x="6" y="7"/>
                    <a:pt x="6" y="7"/>
                    <a:pt x="6" y="7"/>
                  </a:cubicBezTo>
                  <a:close/>
                  <a:moveTo>
                    <a:pt x="3" y="4"/>
                  </a:moveTo>
                  <a:cubicBezTo>
                    <a:pt x="4" y="4"/>
                    <a:pt x="4" y="4"/>
                    <a:pt x="4" y="4"/>
                  </a:cubicBezTo>
                  <a:cubicBezTo>
                    <a:pt x="4" y="4"/>
                    <a:pt x="4" y="4"/>
                    <a:pt x="4" y="4"/>
                  </a:cubicBezTo>
                  <a:cubicBezTo>
                    <a:pt x="4" y="4"/>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3" y="3"/>
                    <a:pt x="3" y="3"/>
                  </a:cubicBezTo>
                  <a:cubicBezTo>
                    <a:pt x="3" y="3"/>
                    <a:pt x="3" y="3"/>
                    <a:pt x="3" y="3"/>
                  </a:cubicBezTo>
                  <a:cubicBezTo>
                    <a:pt x="3" y="3"/>
                    <a:pt x="3" y="4"/>
                    <a:pt x="3" y="4"/>
                  </a:cubicBezTo>
                  <a:cubicBezTo>
                    <a:pt x="3" y="4"/>
                    <a:pt x="3" y="4"/>
                    <a:pt x="3"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9" name="Freeform 6019"/>
            <p:cNvSpPr/>
            <p:nvPr/>
          </p:nvSpPr>
          <p:spPr bwMode="auto">
            <a:xfrm>
              <a:off x="2213" y="1212"/>
              <a:ext cx="13" cy="10"/>
            </a:xfrm>
            <a:custGeom>
              <a:avLst/>
              <a:gdLst>
                <a:gd name="T0" fmla="*/ 4 w 5"/>
                <a:gd name="T1" fmla="*/ 4 h 4"/>
                <a:gd name="T2" fmla="*/ 2 w 5"/>
                <a:gd name="T3" fmla="*/ 1 h 4"/>
                <a:gd name="T4" fmla="*/ 2 w 5"/>
                <a:gd name="T5" fmla="*/ 1 h 4"/>
                <a:gd name="T6" fmla="*/ 0 w 5"/>
                <a:gd name="T7" fmla="*/ 3 h 4"/>
                <a:gd name="T8" fmla="*/ 0 w 5"/>
                <a:gd name="T9" fmla="*/ 3 h 4"/>
                <a:gd name="T10" fmla="*/ 0 w 5"/>
                <a:gd name="T11" fmla="*/ 2 h 4"/>
                <a:gd name="T12" fmla="*/ 0 w 5"/>
                <a:gd name="T13" fmla="*/ 2 h 4"/>
                <a:gd name="T14" fmla="*/ 0 w 5"/>
                <a:gd name="T15" fmla="*/ 1 h 4"/>
                <a:gd name="T16" fmla="*/ 0 w 5"/>
                <a:gd name="T17" fmla="*/ 1 h 4"/>
                <a:gd name="T18" fmla="*/ 0 w 5"/>
                <a:gd name="T19" fmla="*/ 1 h 4"/>
                <a:gd name="T20" fmla="*/ 0 w 5"/>
                <a:gd name="T21" fmla="*/ 1 h 4"/>
                <a:gd name="T22" fmla="*/ 0 w 5"/>
                <a:gd name="T23" fmla="*/ 1 h 4"/>
                <a:gd name="T24" fmla="*/ 0 w 5"/>
                <a:gd name="T25" fmla="*/ 1 h 4"/>
                <a:gd name="T26" fmla="*/ 2 w 5"/>
                <a:gd name="T27" fmla="*/ 0 h 4"/>
                <a:gd name="T28" fmla="*/ 2 w 5"/>
                <a:gd name="T29" fmla="*/ 0 h 4"/>
                <a:gd name="T30" fmla="*/ 2 w 5"/>
                <a:gd name="T31" fmla="*/ 0 h 4"/>
                <a:gd name="T32" fmla="*/ 2 w 5"/>
                <a:gd name="T33" fmla="*/ 0 h 4"/>
                <a:gd name="T34" fmla="*/ 2 w 5"/>
                <a:gd name="T35" fmla="*/ 0 h 4"/>
                <a:gd name="T36" fmla="*/ 2 w 5"/>
                <a:gd name="T37" fmla="*/ 0 h 4"/>
                <a:gd name="T38" fmla="*/ 5 w 5"/>
                <a:gd name="T39" fmla="*/ 3 h 4"/>
                <a:gd name="T40" fmla="*/ 5 w 5"/>
                <a:gd name="T41" fmla="*/ 3 h 4"/>
                <a:gd name="T42" fmla="*/ 5 w 5"/>
                <a:gd name="T43" fmla="*/ 4 h 4"/>
                <a:gd name="T44" fmla="*/ 5 w 5"/>
                <a:gd name="T45" fmla="*/ 4 h 4"/>
                <a:gd name="T46" fmla="*/ 4 w 5"/>
                <a:gd name="T47" fmla="*/ 4 h 4"/>
                <a:gd name="T48" fmla="*/ 4 w 5"/>
                <a:gd name="T49" fmla="*/ 4 h 4"/>
                <a:gd name="T50" fmla="*/ 4 w 5"/>
                <a:gd name="T5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4">
                  <a:moveTo>
                    <a:pt x="4" y="4"/>
                  </a:moveTo>
                  <a:cubicBezTo>
                    <a:pt x="3" y="4"/>
                    <a:pt x="3" y="2"/>
                    <a:pt x="2" y="1"/>
                  </a:cubicBezTo>
                  <a:cubicBezTo>
                    <a:pt x="2" y="1"/>
                    <a:pt x="2" y="1"/>
                    <a:pt x="2" y="1"/>
                  </a:cubicBezTo>
                  <a:cubicBezTo>
                    <a:pt x="2" y="2"/>
                    <a:pt x="1" y="2"/>
                    <a:pt x="0" y="3"/>
                  </a:cubicBezTo>
                  <a:cubicBezTo>
                    <a:pt x="0" y="3"/>
                    <a:pt x="0" y="3"/>
                    <a:pt x="0" y="3"/>
                  </a:cubicBezTo>
                  <a:cubicBezTo>
                    <a:pt x="0" y="3"/>
                    <a:pt x="0" y="2"/>
                    <a:pt x="0" y="2"/>
                  </a:cubicBezTo>
                  <a:cubicBezTo>
                    <a:pt x="0" y="2"/>
                    <a:pt x="0" y="2"/>
                    <a:pt x="0" y="2"/>
                  </a:cubicBezTo>
                  <a:cubicBezTo>
                    <a:pt x="0" y="2"/>
                    <a:pt x="0" y="2"/>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3" y="1"/>
                    <a:pt x="4" y="3"/>
                    <a:pt x="5" y="3"/>
                  </a:cubicBezTo>
                  <a:cubicBezTo>
                    <a:pt x="5" y="3"/>
                    <a:pt x="5" y="3"/>
                    <a:pt x="5" y="3"/>
                  </a:cubicBezTo>
                  <a:cubicBezTo>
                    <a:pt x="5" y="3"/>
                    <a:pt x="5" y="4"/>
                    <a:pt x="5" y="4"/>
                  </a:cubicBezTo>
                  <a:cubicBezTo>
                    <a:pt x="5" y="4"/>
                    <a:pt x="5" y="4"/>
                    <a:pt x="5" y="4"/>
                  </a:cubicBezTo>
                  <a:cubicBezTo>
                    <a:pt x="5" y="4"/>
                    <a:pt x="5"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0" name="Freeform 6020"/>
            <p:cNvSpPr>
              <a:spLocks noEditPoints="1"/>
            </p:cNvSpPr>
            <p:nvPr/>
          </p:nvSpPr>
          <p:spPr bwMode="auto">
            <a:xfrm>
              <a:off x="2054" y="1263"/>
              <a:ext cx="54" cy="27"/>
            </a:xfrm>
            <a:custGeom>
              <a:avLst/>
              <a:gdLst>
                <a:gd name="T0" fmla="*/ 10 w 22"/>
                <a:gd name="T1" fmla="*/ 11 h 11"/>
                <a:gd name="T2" fmla="*/ 6 w 22"/>
                <a:gd name="T3" fmla="*/ 11 h 11"/>
                <a:gd name="T4" fmla="*/ 4 w 22"/>
                <a:gd name="T5" fmla="*/ 11 h 11"/>
                <a:gd name="T6" fmla="*/ 1 w 22"/>
                <a:gd name="T7" fmla="*/ 10 h 11"/>
                <a:gd name="T8" fmla="*/ 0 w 22"/>
                <a:gd name="T9" fmla="*/ 6 h 11"/>
                <a:gd name="T10" fmla="*/ 0 w 22"/>
                <a:gd name="T11" fmla="*/ 5 h 11"/>
                <a:gd name="T12" fmla="*/ 1 w 22"/>
                <a:gd name="T13" fmla="*/ 1 h 11"/>
                <a:gd name="T14" fmla="*/ 1 w 22"/>
                <a:gd name="T15" fmla="*/ 1 h 11"/>
                <a:gd name="T16" fmla="*/ 3 w 22"/>
                <a:gd name="T17" fmla="*/ 0 h 11"/>
                <a:gd name="T18" fmla="*/ 5 w 22"/>
                <a:gd name="T19" fmla="*/ 0 h 11"/>
                <a:gd name="T20" fmla="*/ 13 w 22"/>
                <a:gd name="T21" fmla="*/ 0 h 11"/>
                <a:gd name="T22" fmla="*/ 19 w 22"/>
                <a:gd name="T23" fmla="*/ 0 h 11"/>
                <a:gd name="T24" fmla="*/ 21 w 22"/>
                <a:gd name="T25" fmla="*/ 0 h 11"/>
                <a:gd name="T26" fmla="*/ 22 w 22"/>
                <a:gd name="T27" fmla="*/ 2 h 11"/>
                <a:gd name="T28" fmla="*/ 22 w 22"/>
                <a:gd name="T29" fmla="*/ 4 h 11"/>
                <a:gd name="T30" fmla="*/ 22 w 22"/>
                <a:gd name="T31" fmla="*/ 5 h 11"/>
                <a:gd name="T32" fmla="*/ 22 w 22"/>
                <a:gd name="T33" fmla="*/ 6 h 11"/>
                <a:gd name="T34" fmla="*/ 22 w 22"/>
                <a:gd name="T35" fmla="*/ 6 h 11"/>
                <a:gd name="T36" fmla="*/ 22 w 22"/>
                <a:gd name="T37" fmla="*/ 7 h 11"/>
                <a:gd name="T38" fmla="*/ 22 w 22"/>
                <a:gd name="T39" fmla="*/ 10 h 11"/>
                <a:gd name="T40" fmla="*/ 22 w 22"/>
                <a:gd name="T41" fmla="*/ 11 h 11"/>
                <a:gd name="T42" fmla="*/ 22 w 22"/>
                <a:gd name="T43" fmla="*/ 11 h 11"/>
                <a:gd name="T44" fmla="*/ 22 w 22"/>
                <a:gd name="T45" fmla="*/ 11 h 11"/>
                <a:gd name="T46" fmla="*/ 19 w 22"/>
                <a:gd name="T47" fmla="*/ 10 h 11"/>
                <a:gd name="T48" fmla="*/ 21 w 22"/>
                <a:gd name="T49" fmla="*/ 10 h 11"/>
                <a:gd name="T50" fmla="*/ 21 w 22"/>
                <a:gd name="T51" fmla="*/ 7 h 11"/>
                <a:gd name="T52" fmla="*/ 21 w 22"/>
                <a:gd name="T53" fmla="*/ 6 h 11"/>
                <a:gd name="T54" fmla="*/ 21 w 22"/>
                <a:gd name="T55" fmla="*/ 5 h 11"/>
                <a:gd name="T56" fmla="*/ 21 w 22"/>
                <a:gd name="T57" fmla="*/ 5 h 11"/>
                <a:gd name="T58" fmla="*/ 21 w 22"/>
                <a:gd name="T59" fmla="*/ 4 h 11"/>
                <a:gd name="T60" fmla="*/ 21 w 22"/>
                <a:gd name="T61" fmla="*/ 2 h 11"/>
                <a:gd name="T62" fmla="*/ 21 w 22"/>
                <a:gd name="T63" fmla="*/ 1 h 11"/>
                <a:gd name="T64" fmla="*/ 19 w 22"/>
                <a:gd name="T65" fmla="*/ 1 h 11"/>
                <a:gd name="T66" fmla="*/ 13 w 22"/>
                <a:gd name="T67" fmla="*/ 1 h 11"/>
                <a:gd name="T68" fmla="*/ 5 w 22"/>
                <a:gd name="T69" fmla="*/ 1 h 11"/>
                <a:gd name="T70" fmla="*/ 3 w 22"/>
                <a:gd name="T71" fmla="*/ 1 h 11"/>
                <a:gd name="T72" fmla="*/ 2 w 22"/>
                <a:gd name="T73" fmla="*/ 1 h 11"/>
                <a:gd name="T74" fmla="*/ 1 w 22"/>
                <a:gd name="T75" fmla="*/ 5 h 11"/>
                <a:gd name="T76" fmla="*/ 1 w 22"/>
                <a:gd name="T77" fmla="*/ 6 h 11"/>
                <a:gd name="T78" fmla="*/ 2 w 22"/>
                <a:gd name="T79" fmla="*/ 9 h 11"/>
                <a:gd name="T80" fmla="*/ 4 w 22"/>
                <a:gd name="T81" fmla="*/ 10 h 11"/>
                <a:gd name="T82" fmla="*/ 6 w 22"/>
                <a:gd name="T83" fmla="*/ 10 h 11"/>
                <a:gd name="T84" fmla="*/ 10 w 22"/>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
                  <a:moveTo>
                    <a:pt x="19" y="11"/>
                  </a:moveTo>
                  <a:cubicBezTo>
                    <a:pt x="16" y="11"/>
                    <a:pt x="13" y="11"/>
                    <a:pt x="10" y="11"/>
                  </a:cubicBezTo>
                  <a:cubicBezTo>
                    <a:pt x="10" y="11"/>
                    <a:pt x="10" y="11"/>
                    <a:pt x="10" y="11"/>
                  </a:cubicBezTo>
                  <a:cubicBezTo>
                    <a:pt x="8" y="11"/>
                    <a:pt x="7" y="11"/>
                    <a:pt x="6" y="11"/>
                  </a:cubicBezTo>
                  <a:cubicBezTo>
                    <a:pt x="6" y="11"/>
                    <a:pt x="6" y="11"/>
                    <a:pt x="6" y="11"/>
                  </a:cubicBezTo>
                  <a:cubicBezTo>
                    <a:pt x="5" y="11"/>
                    <a:pt x="4" y="11"/>
                    <a:pt x="4" y="11"/>
                  </a:cubicBezTo>
                  <a:cubicBezTo>
                    <a:pt x="4" y="11"/>
                    <a:pt x="4" y="11"/>
                    <a:pt x="4" y="11"/>
                  </a:cubicBezTo>
                  <a:cubicBezTo>
                    <a:pt x="3" y="11"/>
                    <a:pt x="2" y="10"/>
                    <a:pt x="1" y="10"/>
                  </a:cubicBezTo>
                  <a:cubicBezTo>
                    <a:pt x="1" y="10"/>
                    <a:pt x="1" y="10"/>
                    <a:pt x="1" y="10"/>
                  </a:cubicBezTo>
                  <a:cubicBezTo>
                    <a:pt x="0" y="9"/>
                    <a:pt x="0" y="7"/>
                    <a:pt x="0" y="6"/>
                  </a:cubicBezTo>
                  <a:cubicBezTo>
                    <a:pt x="0" y="6"/>
                    <a:pt x="0" y="6"/>
                    <a:pt x="0" y="6"/>
                  </a:cubicBezTo>
                  <a:cubicBezTo>
                    <a:pt x="0" y="6"/>
                    <a:pt x="0" y="5"/>
                    <a:pt x="0" y="5"/>
                  </a:cubicBezTo>
                  <a:cubicBezTo>
                    <a:pt x="0" y="5"/>
                    <a:pt x="0" y="5"/>
                    <a:pt x="0" y="5"/>
                  </a:cubicBezTo>
                  <a:cubicBezTo>
                    <a:pt x="1" y="4"/>
                    <a:pt x="1" y="3"/>
                    <a:pt x="1" y="1"/>
                  </a:cubicBezTo>
                  <a:cubicBezTo>
                    <a:pt x="1" y="1"/>
                    <a:pt x="1" y="1"/>
                    <a:pt x="1" y="1"/>
                  </a:cubicBezTo>
                  <a:cubicBezTo>
                    <a:pt x="1" y="1"/>
                    <a:pt x="1" y="1"/>
                    <a:pt x="1" y="1"/>
                  </a:cubicBezTo>
                  <a:cubicBezTo>
                    <a:pt x="2" y="0"/>
                    <a:pt x="2" y="0"/>
                    <a:pt x="3" y="0"/>
                  </a:cubicBezTo>
                  <a:cubicBezTo>
                    <a:pt x="3" y="0"/>
                    <a:pt x="3" y="0"/>
                    <a:pt x="3" y="0"/>
                  </a:cubicBezTo>
                  <a:cubicBezTo>
                    <a:pt x="4" y="0"/>
                    <a:pt x="4" y="0"/>
                    <a:pt x="5" y="0"/>
                  </a:cubicBezTo>
                  <a:cubicBezTo>
                    <a:pt x="5" y="0"/>
                    <a:pt x="5" y="0"/>
                    <a:pt x="5" y="0"/>
                  </a:cubicBezTo>
                  <a:cubicBezTo>
                    <a:pt x="8" y="0"/>
                    <a:pt x="11" y="0"/>
                    <a:pt x="13" y="0"/>
                  </a:cubicBezTo>
                  <a:cubicBezTo>
                    <a:pt x="13" y="0"/>
                    <a:pt x="13" y="0"/>
                    <a:pt x="13" y="0"/>
                  </a:cubicBezTo>
                  <a:cubicBezTo>
                    <a:pt x="15" y="0"/>
                    <a:pt x="17" y="0"/>
                    <a:pt x="19" y="0"/>
                  </a:cubicBezTo>
                  <a:cubicBezTo>
                    <a:pt x="19" y="0"/>
                    <a:pt x="19" y="0"/>
                    <a:pt x="19" y="0"/>
                  </a:cubicBezTo>
                  <a:cubicBezTo>
                    <a:pt x="20" y="0"/>
                    <a:pt x="20" y="0"/>
                    <a:pt x="21" y="0"/>
                  </a:cubicBezTo>
                  <a:cubicBezTo>
                    <a:pt x="21" y="0"/>
                    <a:pt x="21" y="0"/>
                    <a:pt x="21" y="0"/>
                  </a:cubicBezTo>
                  <a:cubicBezTo>
                    <a:pt x="22" y="0"/>
                    <a:pt x="22" y="1"/>
                    <a:pt x="22" y="2"/>
                  </a:cubicBezTo>
                  <a:cubicBezTo>
                    <a:pt x="22" y="2"/>
                    <a:pt x="22" y="2"/>
                    <a:pt x="22" y="2"/>
                  </a:cubicBezTo>
                  <a:cubicBezTo>
                    <a:pt x="22" y="3"/>
                    <a:pt x="22" y="3"/>
                    <a:pt x="22" y="4"/>
                  </a:cubicBezTo>
                  <a:cubicBezTo>
                    <a:pt x="22" y="4"/>
                    <a:pt x="22" y="4"/>
                    <a:pt x="22" y="4"/>
                  </a:cubicBezTo>
                  <a:cubicBezTo>
                    <a:pt x="22" y="4"/>
                    <a:pt x="22" y="5"/>
                    <a:pt x="22" y="5"/>
                  </a:cubicBezTo>
                  <a:cubicBezTo>
                    <a:pt x="22" y="5"/>
                    <a:pt x="22" y="5"/>
                    <a:pt x="22" y="5"/>
                  </a:cubicBezTo>
                  <a:cubicBezTo>
                    <a:pt x="22" y="5"/>
                    <a:pt x="22" y="5"/>
                    <a:pt x="22" y="6"/>
                  </a:cubicBezTo>
                  <a:cubicBezTo>
                    <a:pt x="22" y="6"/>
                    <a:pt x="22" y="6"/>
                    <a:pt x="22" y="6"/>
                  </a:cubicBezTo>
                  <a:cubicBezTo>
                    <a:pt x="22" y="6"/>
                    <a:pt x="22" y="6"/>
                    <a:pt x="22" y="6"/>
                  </a:cubicBezTo>
                  <a:cubicBezTo>
                    <a:pt x="22" y="6"/>
                    <a:pt x="22" y="6"/>
                    <a:pt x="22" y="6"/>
                  </a:cubicBezTo>
                  <a:cubicBezTo>
                    <a:pt x="22" y="6"/>
                    <a:pt x="22" y="7"/>
                    <a:pt x="22" y="7"/>
                  </a:cubicBezTo>
                  <a:cubicBezTo>
                    <a:pt x="22" y="7"/>
                    <a:pt x="22" y="7"/>
                    <a:pt x="22" y="7"/>
                  </a:cubicBezTo>
                  <a:cubicBezTo>
                    <a:pt x="22" y="8"/>
                    <a:pt x="22" y="9"/>
                    <a:pt x="22" y="10"/>
                  </a:cubicBezTo>
                  <a:cubicBezTo>
                    <a:pt x="22" y="10"/>
                    <a:pt x="22" y="10"/>
                    <a:pt x="22" y="10"/>
                  </a:cubicBezTo>
                  <a:cubicBezTo>
                    <a:pt x="22" y="10"/>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0" y="11"/>
                    <a:pt x="20" y="11"/>
                    <a:pt x="19" y="11"/>
                  </a:cubicBezTo>
                  <a:close/>
                  <a:moveTo>
                    <a:pt x="19" y="10"/>
                  </a:moveTo>
                  <a:cubicBezTo>
                    <a:pt x="20" y="10"/>
                    <a:pt x="21" y="10"/>
                    <a:pt x="21" y="10"/>
                  </a:cubicBezTo>
                  <a:cubicBezTo>
                    <a:pt x="21" y="10"/>
                    <a:pt x="21" y="10"/>
                    <a:pt x="21" y="10"/>
                  </a:cubicBezTo>
                  <a:cubicBezTo>
                    <a:pt x="21" y="9"/>
                    <a:pt x="21" y="8"/>
                    <a:pt x="21" y="7"/>
                  </a:cubicBezTo>
                  <a:cubicBezTo>
                    <a:pt x="21" y="7"/>
                    <a:pt x="21" y="7"/>
                    <a:pt x="21" y="7"/>
                  </a:cubicBezTo>
                  <a:cubicBezTo>
                    <a:pt x="21" y="7"/>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4"/>
                    <a:pt x="21" y="4"/>
                  </a:cubicBezTo>
                  <a:cubicBezTo>
                    <a:pt x="21" y="4"/>
                    <a:pt x="21" y="4"/>
                    <a:pt x="21" y="4"/>
                  </a:cubicBezTo>
                  <a:cubicBezTo>
                    <a:pt x="21" y="3"/>
                    <a:pt x="21" y="3"/>
                    <a:pt x="21" y="2"/>
                  </a:cubicBezTo>
                  <a:cubicBezTo>
                    <a:pt x="21" y="2"/>
                    <a:pt x="21" y="2"/>
                    <a:pt x="21" y="2"/>
                  </a:cubicBezTo>
                  <a:cubicBezTo>
                    <a:pt x="21" y="1"/>
                    <a:pt x="21" y="1"/>
                    <a:pt x="21" y="1"/>
                  </a:cubicBezTo>
                  <a:cubicBezTo>
                    <a:pt x="21" y="1"/>
                    <a:pt x="21" y="1"/>
                    <a:pt x="21" y="1"/>
                  </a:cubicBezTo>
                  <a:cubicBezTo>
                    <a:pt x="20" y="1"/>
                    <a:pt x="20" y="1"/>
                    <a:pt x="19" y="1"/>
                  </a:cubicBezTo>
                  <a:cubicBezTo>
                    <a:pt x="19" y="1"/>
                    <a:pt x="19" y="1"/>
                    <a:pt x="19" y="1"/>
                  </a:cubicBezTo>
                  <a:cubicBezTo>
                    <a:pt x="17" y="1"/>
                    <a:pt x="15" y="1"/>
                    <a:pt x="13" y="1"/>
                  </a:cubicBezTo>
                  <a:cubicBezTo>
                    <a:pt x="13" y="1"/>
                    <a:pt x="13" y="1"/>
                    <a:pt x="13" y="1"/>
                  </a:cubicBezTo>
                  <a:cubicBezTo>
                    <a:pt x="11" y="1"/>
                    <a:pt x="8" y="1"/>
                    <a:pt x="5" y="1"/>
                  </a:cubicBezTo>
                  <a:cubicBezTo>
                    <a:pt x="5" y="1"/>
                    <a:pt x="5" y="1"/>
                    <a:pt x="5" y="1"/>
                  </a:cubicBezTo>
                  <a:cubicBezTo>
                    <a:pt x="4" y="1"/>
                    <a:pt x="4" y="1"/>
                    <a:pt x="3" y="1"/>
                  </a:cubicBezTo>
                  <a:cubicBezTo>
                    <a:pt x="3" y="1"/>
                    <a:pt x="3" y="1"/>
                    <a:pt x="3" y="1"/>
                  </a:cubicBezTo>
                  <a:cubicBezTo>
                    <a:pt x="2" y="1"/>
                    <a:pt x="2" y="1"/>
                    <a:pt x="2" y="1"/>
                  </a:cubicBezTo>
                  <a:cubicBezTo>
                    <a:pt x="2" y="1"/>
                    <a:pt x="2" y="1"/>
                    <a:pt x="2" y="1"/>
                  </a:cubicBezTo>
                  <a:cubicBezTo>
                    <a:pt x="1" y="3"/>
                    <a:pt x="1" y="4"/>
                    <a:pt x="1" y="5"/>
                  </a:cubicBezTo>
                  <a:cubicBezTo>
                    <a:pt x="1" y="5"/>
                    <a:pt x="1" y="5"/>
                    <a:pt x="1" y="5"/>
                  </a:cubicBezTo>
                  <a:cubicBezTo>
                    <a:pt x="1" y="5"/>
                    <a:pt x="1" y="6"/>
                    <a:pt x="1" y="6"/>
                  </a:cubicBezTo>
                  <a:cubicBezTo>
                    <a:pt x="1" y="6"/>
                    <a:pt x="1" y="6"/>
                    <a:pt x="1" y="6"/>
                  </a:cubicBezTo>
                  <a:cubicBezTo>
                    <a:pt x="1" y="7"/>
                    <a:pt x="1" y="9"/>
                    <a:pt x="2" y="9"/>
                  </a:cubicBezTo>
                  <a:cubicBezTo>
                    <a:pt x="2" y="9"/>
                    <a:pt x="2" y="9"/>
                    <a:pt x="2" y="9"/>
                  </a:cubicBezTo>
                  <a:cubicBezTo>
                    <a:pt x="2" y="9"/>
                    <a:pt x="3" y="10"/>
                    <a:pt x="4" y="10"/>
                  </a:cubicBezTo>
                  <a:cubicBezTo>
                    <a:pt x="4" y="10"/>
                    <a:pt x="4" y="10"/>
                    <a:pt x="4" y="10"/>
                  </a:cubicBezTo>
                  <a:cubicBezTo>
                    <a:pt x="5" y="10"/>
                    <a:pt x="5" y="10"/>
                    <a:pt x="6" y="10"/>
                  </a:cubicBezTo>
                  <a:cubicBezTo>
                    <a:pt x="6" y="10"/>
                    <a:pt x="6" y="10"/>
                    <a:pt x="6" y="10"/>
                  </a:cubicBezTo>
                  <a:cubicBezTo>
                    <a:pt x="7" y="10"/>
                    <a:pt x="8" y="10"/>
                    <a:pt x="10" y="10"/>
                  </a:cubicBezTo>
                  <a:cubicBezTo>
                    <a:pt x="10" y="10"/>
                    <a:pt x="10" y="10"/>
                    <a:pt x="10" y="10"/>
                  </a:cubicBezTo>
                  <a:cubicBezTo>
                    <a:pt x="13" y="10"/>
                    <a:pt x="16" y="10"/>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1" name="Freeform 6021"/>
            <p:cNvSpPr>
              <a:spLocks noEditPoints="1"/>
            </p:cNvSpPr>
            <p:nvPr/>
          </p:nvSpPr>
          <p:spPr bwMode="auto">
            <a:xfrm>
              <a:off x="2120" y="1258"/>
              <a:ext cx="25" cy="23"/>
            </a:xfrm>
            <a:custGeom>
              <a:avLst/>
              <a:gdLst>
                <a:gd name="T0" fmla="*/ 0 w 10"/>
                <a:gd name="T1" fmla="*/ 5 h 9"/>
                <a:gd name="T2" fmla="*/ 0 w 10"/>
                <a:gd name="T3" fmla="*/ 5 h 9"/>
                <a:gd name="T4" fmla="*/ 0 w 10"/>
                <a:gd name="T5" fmla="*/ 5 h 9"/>
                <a:gd name="T6" fmla="*/ 0 w 10"/>
                <a:gd name="T7" fmla="*/ 4 h 9"/>
                <a:gd name="T8" fmla="*/ 1 w 10"/>
                <a:gd name="T9" fmla="*/ 5 h 9"/>
                <a:gd name="T10" fmla="*/ 1 w 10"/>
                <a:gd name="T11" fmla="*/ 5 h 9"/>
                <a:gd name="T12" fmla="*/ 1 w 10"/>
                <a:gd name="T13" fmla="*/ 5 h 9"/>
                <a:gd name="T14" fmla="*/ 5 w 10"/>
                <a:gd name="T15" fmla="*/ 8 h 9"/>
                <a:gd name="T16" fmla="*/ 6 w 10"/>
                <a:gd name="T17" fmla="*/ 7 h 9"/>
                <a:gd name="T18" fmla="*/ 8 w 10"/>
                <a:gd name="T19" fmla="*/ 5 h 9"/>
                <a:gd name="T20" fmla="*/ 7 w 10"/>
                <a:gd name="T21" fmla="*/ 5 h 9"/>
                <a:gd name="T22" fmla="*/ 7 w 10"/>
                <a:gd name="T23" fmla="*/ 5 h 9"/>
                <a:gd name="T24" fmla="*/ 4 w 10"/>
                <a:gd name="T25" fmla="*/ 3 h 9"/>
                <a:gd name="T26" fmla="*/ 4 w 10"/>
                <a:gd name="T27" fmla="*/ 3 h 9"/>
                <a:gd name="T28" fmla="*/ 6 w 10"/>
                <a:gd name="T29" fmla="*/ 2 h 9"/>
                <a:gd name="T30" fmla="*/ 7 w 10"/>
                <a:gd name="T31" fmla="*/ 2 h 9"/>
                <a:gd name="T32" fmla="*/ 8 w 10"/>
                <a:gd name="T33" fmla="*/ 3 h 9"/>
                <a:gd name="T34" fmla="*/ 9 w 10"/>
                <a:gd name="T35" fmla="*/ 2 h 9"/>
                <a:gd name="T36" fmla="*/ 8 w 10"/>
                <a:gd name="T37" fmla="*/ 1 h 9"/>
                <a:gd name="T38" fmla="*/ 8 w 10"/>
                <a:gd name="T39" fmla="*/ 0 h 9"/>
                <a:gd name="T40" fmla="*/ 9 w 10"/>
                <a:gd name="T41" fmla="*/ 0 h 9"/>
                <a:gd name="T42" fmla="*/ 10 w 10"/>
                <a:gd name="T43" fmla="*/ 2 h 9"/>
                <a:gd name="T44" fmla="*/ 9 w 10"/>
                <a:gd name="T45" fmla="*/ 4 h 9"/>
                <a:gd name="T46" fmla="*/ 9 w 10"/>
                <a:gd name="T47" fmla="*/ 4 h 9"/>
                <a:gd name="T48" fmla="*/ 7 w 10"/>
                <a:gd name="T49" fmla="*/ 8 h 9"/>
                <a:gd name="T50" fmla="*/ 5 w 10"/>
                <a:gd name="T51" fmla="*/ 9 h 9"/>
                <a:gd name="T52" fmla="*/ 1 w 10"/>
                <a:gd name="T53" fmla="*/ 5 h 9"/>
                <a:gd name="T54" fmla="*/ 1 w 10"/>
                <a:gd name="T55" fmla="*/ 5 h 9"/>
                <a:gd name="T56" fmla="*/ 7 w 10"/>
                <a:gd name="T57" fmla="*/ 4 h 9"/>
                <a:gd name="T58" fmla="*/ 7 w 10"/>
                <a:gd name="T59" fmla="*/ 4 h 9"/>
                <a:gd name="T60" fmla="*/ 8 w 10"/>
                <a:gd name="T61" fmla="*/ 4 h 9"/>
                <a:gd name="T62" fmla="*/ 7 w 10"/>
                <a:gd name="T63" fmla="*/ 3 h 9"/>
                <a:gd name="T64" fmla="*/ 6 w 10"/>
                <a:gd name="T65" fmla="*/ 3 h 9"/>
                <a:gd name="T66" fmla="*/ 5 w 10"/>
                <a:gd name="T67" fmla="*/ 3 h 9"/>
                <a:gd name="T68" fmla="*/ 6 w 10"/>
                <a:gd name="T6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9">
                  <a:moveTo>
                    <a:pt x="5" y="9"/>
                  </a:moveTo>
                  <a:cubicBezTo>
                    <a:pt x="3" y="9"/>
                    <a:pt x="1" y="7"/>
                    <a:pt x="0" y="5"/>
                  </a:cubicBezTo>
                  <a:cubicBezTo>
                    <a:pt x="0" y="5"/>
                    <a:pt x="0" y="5"/>
                    <a:pt x="0" y="5"/>
                  </a:cubicBezTo>
                  <a:cubicBezTo>
                    <a:pt x="0" y="5"/>
                    <a:pt x="0" y="5"/>
                    <a:pt x="0" y="5"/>
                  </a:cubicBezTo>
                  <a:cubicBezTo>
                    <a:pt x="0" y="5"/>
                    <a:pt x="0" y="5"/>
                    <a:pt x="0" y="5"/>
                  </a:cubicBezTo>
                  <a:cubicBezTo>
                    <a:pt x="0" y="5"/>
                    <a:pt x="0" y="5"/>
                    <a:pt x="0" y="5"/>
                  </a:cubicBezTo>
                  <a:cubicBezTo>
                    <a:pt x="0" y="5"/>
                    <a:pt x="0" y="4"/>
                    <a:pt x="0" y="4"/>
                  </a:cubicBezTo>
                  <a:cubicBezTo>
                    <a:pt x="0" y="4"/>
                    <a:pt x="0" y="4"/>
                    <a:pt x="0"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3" y="8"/>
                    <a:pt x="5" y="8"/>
                  </a:cubicBezTo>
                  <a:cubicBezTo>
                    <a:pt x="5" y="8"/>
                    <a:pt x="5" y="8"/>
                    <a:pt x="5" y="8"/>
                  </a:cubicBezTo>
                  <a:cubicBezTo>
                    <a:pt x="5" y="8"/>
                    <a:pt x="6" y="7"/>
                    <a:pt x="6" y="7"/>
                  </a:cubicBezTo>
                  <a:cubicBezTo>
                    <a:pt x="6" y="7"/>
                    <a:pt x="6" y="7"/>
                    <a:pt x="6" y="7"/>
                  </a:cubicBezTo>
                  <a:cubicBezTo>
                    <a:pt x="7" y="7"/>
                    <a:pt x="8" y="6"/>
                    <a:pt x="8" y="5"/>
                  </a:cubicBezTo>
                  <a:cubicBezTo>
                    <a:pt x="8" y="5"/>
                    <a:pt x="8" y="5"/>
                    <a:pt x="8" y="5"/>
                  </a:cubicBezTo>
                  <a:cubicBezTo>
                    <a:pt x="8" y="5"/>
                    <a:pt x="8" y="5"/>
                    <a:pt x="7" y="5"/>
                  </a:cubicBezTo>
                  <a:cubicBezTo>
                    <a:pt x="7" y="5"/>
                    <a:pt x="7" y="5"/>
                    <a:pt x="7" y="5"/>
                  </a:cubicBezTo>
                  <a:cubicBezTo>
                    <a:pt x="7" y="5"/>
                    <a:pt x="7" y="5"/>
                    <a:pt x="7" y="5"/>
                  </a:cubicBezTo>
                  <a:cubicBezTo>
                    <a:pt x="7" y="5"/>
                    <a:pt x="7" y="5"/>
                    <a:pt x="7" y="5"/>
                  </a:cubicBezTo>
                  <a:cubicBezTo>
                    <a:pt x="6" y="5"/>
                    <a:pt x="4" y="5"/>
                    <a:pt x="4" y="3"/>
                  </a:cubicBezTo>
                  <a:cubicBezTo>
                    <a:pt x="4" y="3"/>
                    <a:pt x="4" y="3"/>
                    <a:pt x="4" y="3"/>
                  </a:cubicBezTo>
                  <a:cubicBezTo>
                    <a:pt x="4" y="3"/>
                    <a:pt x="4" y="3"/>
                    <a:pt x="4" y="3"/>
                  </a:cubicBezTo>
                  <a:cubicBezTo>
                    <a:pt x="4" y="3"/>
                    <a:pt x="4" y="3"/>
                    <a:pt x="4" y="3"/>
                  </a:cubicBezTo>
                  <a:cubicBezTo>
                    <a:pt x="4" y="2"/>
                    <a:pt x="6" y="2"/>
                    <a:pt x="6" y="2"/>
                  </a:cubicBezTo>
                  <a:cubicBezTo>
                    <a:pt x="6" y="2"/>
                    <a:pt x="6" y="2"/>
                    <a:pt x="6" y="2"/>
                  </a:cubicBezTo>
                  <a:cubicBezTo>
                    <a:pt x="7" y="2"/>
                    <a:pt x="7" y="2"/>
                    <a:pt x="7" y="2"/>
                  </a:cubicBezTo>
                  <a:cubicBezTo>
                    <a:pt x="7" y="2"/>
                    <a:pt x="7" y="2"/>
                    <a:pt x="7" y="2"/>
                  </a:cubicBezTo>
                  <a:cubicBezTo>
                    <a:pt x="8" y="2"/>
                    <a:pt x="8" y="2"/>
                    <a:pt x="8" y="3"/>
                  </a:cubicBezTo>
                  <a:cubicBezTo>
                    <a:pt x="8" y="3"/>
                    <a:pt x="8" y="3"/>
                    <a:pt x="8" y="3"/>
                  </a:cubicBezTo>
                  <a:cubicBezTo>
                    <a:pt x="9" y="2"/>
                    <a:pt x="9" y="2"/>
                    <a:pt x="9" y="2"/>
                  </a:cubicBezTo>
                  <a:cubicBezTo>
                    <a:pt x="9" y="2"/>
                    <a:pt x="9" y="2"/>
                    <a:pt x="9" y="2"/>
                  </a:cubicBezTo>
                  <a:cubicBezTo>
                    <a:pt x="9" y="1"/>
                    <a:pt x="9" y="1"/>
                    <a:pt x="8" y="1"/>
                  </a:cubicBezTo>
                  <a:cubicBezTo>
                    <a:pt x="8" y="1"/>
                    <a:pt x="8" y="1"/>
                    <a:pt x="8" y="1"/>
                  </a:cubicBezTo>
                  <a:cubicBezTo>
                    <a:pt x="8" y="1"/>
                    <a:pt x="8" y="0"/>
                    <a:pt x="8" y="0"/>
                  </a:cubicBezTo>
                  <a:cubicBezTo>
                    <a:pt x="8" y="0"/>
                    <a:pt x="8" y="0"/>
                    <a:pt x="8" y="0"/>
                  </a:cubicBezTo>
                  <a:cubicBezTo>
                    <a:pt x="9" y="0"/>
                    <a:pt x="9" y="0"/>
                    <a:pt x="9" y="0"/>
                  </a:cubicBezTo>
                  <a:cubicBezTo>
                    <a:pt x="9" y="0"/>
                    <a:pt x="9" y="0"/>
                    <a:pt x="9" y="0"/>
                  </a:cubicBezTo>
                  <a:cubicBezTo>
                    <a:pt x="10" y="0"/>
                    <a:pt x="10" y="1"/>
                    <a:pt x="10" y="2"/>
                  </a:cubicBezTo>
                  <a:cubicBezTo>
                    <a:pt x="10" y="2"/>
                    <a:pt x="10" y="2"/>
                    <a:pt x="10" y="2"/>
                  </a:cubicBezTo>
                  <a:cubicBezTo>
                    <a:pt x="10" y="2"/>
                    <a:pt x="9" y="3"/>
                    <a:pt x="9" y="4"/>
                  </a:cubicBezTo>
                  <a:cubicBezTo>
                    <a:pt x="9" y="4"/>
                    <a:pt x="9" y="4"/>
                    <a:pt x="9" y="4"/>
                  </a:cubicBezTo>
                  <a:cubicBezTo>
                    <a:pt x="9" y="4"/>
                    <a:pt x="9" y="4"/>
                    <a:pt x="9" y="4"/>
                  </a:cubicBezTo>
                  <a:cubicBezTo>
                    <a:pt x="9" y="4"/>
                    <a:pt x="9" y="4"/>
                    <a:pt x="9" y="4"/>
                  </a:cubicBezTo>
                  <a:cubicBezTo>
                    <a:pt x="9" y="6"/>
                    <a:pt x="8" y="7"/>
                    <a:pt x="7" y="8"/>
                  </a:cubicBezTo>
                  <a:cubicBezTo>
                    <a:pt x="7" y="8"/>
                    <a:pt x="7" y="8"/>
                    <a:pt x="7" y="8"/>
                  </a:cubicBezTo>
                  <a:cubicBezTo>
                    <a:pt x="6" y="8"/>
                    <a:pt x="6" y="9"/>
                    <a:pt x="5" y="9"/>
                  </a:cubicBezTo>
                  <a:cubicBezTo>
                    <a:pt x="5" y="9"/>
                    <a:pt x="5" y="9"/>
                    <a:pt x="5" y="9"/>
                  </a:cubicBezTo>
                  <a:cubicBezTo>
                    <a:pt x="5" y="9"/>
                    <a:pt x="5" y="9"/>
                    <a:pt x="5" y="9"/>
                  </a:cubicBezTo>
                  <a:close/>
                  <a:moveTo>
                    <a:pt x="1" y="5"/>
                  </a:moveTo>
                  <a:cubicBezTo>
                    <a:pt x="1" y="5"/>
                    <a:pt x="1" y="5"/>
                    <a:pt x="1" y="5"/>
                  </a:cubicBezTo>
                  <a:cubicBezTo>
                    <a:pt x="1" y="5"/>
                    <a:pt x="1" y="5"/>
                    <a:pt x="1" y="5"/>
                  </a:cubicBezTo>
                  <a:close/>
                  <a:moveTo>
                    <a:pt x="6" y="4"/>
                  </a:moveTo>
                  <a:cubicBezTo>
                    <a:pt x="6" y="4"/>
                    <a:pt x="6"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4"/>
                  </a:cubicBezTo>
                  <a:cubicBezTo>
                    <a:pt x="8" y="3"/>
                    <a:pt x="7" y="3"/>
                    <a:pt x="7" y="3"/>
                  </a:cubicBezTo>
                  <a:cubicBezTo>
                    <a:pt x="7" y="3"/>
                    <a:pt x="7" y="3"/>
                    <a:pt x="7" y="3"/>
                  </a:cubicBezTo>
                  <a:cubicBezTo>
                    <a:pt x="7" y="3"/>
                    <a:pt x="7" y="3"/>
                    <a:pt x="6" y="3"/>
                  </a:cubicBezTo>
                  <a:cubicBezTo>
                    <a:pt x="6" y="3"/>
                    <a:pt x="6" y="3"/>
                    <a:pt x="6" y="3"/>
                  </a:cubicBezTo>
                  <a:cubicBezTo>
                    <a:pt x="6" y="3"/>
                    <a:pt x="5" y="3"/>
                    <a:pt x="5" y="3"/>
                  </a:cubicBezTo>
                  <a:cubicBezTo>
                    <a:pt x="5" y="3"/>
                    <a:pt x="5" y="3"/>
                    <a:pt x="5" y="3"/>
                  </a:cubicBezTo>
                  <a:cubicBezTo>
                    <a:pt x="5" y="3"/>
                    <a:pt x="5" y="4"/>
                    <a:pt x="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2" name="Freeform 6022"/>
            <p:cNvSpPr/>
            <p:nvPr/>
          </p:nvSpPr>
          <p:spPr bwMode="auto">
            <a:xfrm>
              <a:off x="2118" y="1266"/>
              <a:ext cx="7" cy="12"/>
            </a:xfrm>
            <a:custGeom>
              <a:avLst/>
              <a:gdLst>
                <a:gd name="T0" fmla="*/ 0 w 3"/>
                <a:gd name="T1" fmla="*/ 5 h 5"/>
                <a:gd name="T2" fmla="*/ 0 w 3"/>
                <a:gd name="T3" fmla="*/ 4 h 5"/>
                <a:gd name="T4" fmla="*/ 0 w 3"/>
                <a:gd name="T5" fmla="*/ 4 h 5"/>
                <a:gd name="T6" fmla="*/ 0 w 3"/>
                <a:gd name="T7" fmla="*/ 3 h 5"/>
                <a:gd name="T8" fmla="*/ 0 w 3"/>
                <a:gd name="T9" fmla="*/ 3 h 5"/>
                <a:gd name="T10" fmla="*/ 0 w 3"/>
                <a:gd name="T11" fmla="*/ 1 h 5"/>
                <a:gd name="T12" fmla="*/ 0 w 3"/>
                <a:gd name="T13" fmla="*/ 1 h 5"/>
                <a:gd name="T14" fmla="*/ 0 w 3"/>
                <a:gd name="T15" fmla="*/ 0 h 5"/>
                <a:gd name="T16" fmla="*/ 0 w 3"/>
                <a:gd name="T17" fmla="*/ 0 h 5"/>
                <a:gd name="T18" fmla="*/ 0 w 3"/>
                <a:gd name="T19" fmla="*/ 0 h 5"/>
                <a:gd name="T20" fmla="*/ 0 w 3"/>
                <a:gd name="T21" fmla="*/ 0 h 5"/>
                <a:gd name="T22" fmla="*/ 0 w 3"/>
                <a:gd name="T23" fmla="*/ 0 h 5"/>
                <a:gd name="T24" fmla="*/ 0 w 3"/>
                <a:gd name="T25" fmla="*/ 0 h 5"/>
                <a:gd name="T26" fmla="*/ 2 w 3"/>
                <a:gd name="T27" fmla="*/ 1 h 5"/>
                <a:gd name="T28" fmla="*/ 2 w 3"/>
                <a:gd name="T29" fmla="*/ 1 h 5"/>
                <a:gd name="T30" fmla="*/ 2 w 3"/>
                <a:gd name="T31" fmla="*/ 0 h 5"/>
                <a:gd name="T32" fmla="*/ 2 w 3"/>
                <a:gd name="T33" fmla="*/ 0 h 5"/>
                <a:gd name="T34" fmla="*/ 3 w 3"/>
                <a:gd name="T35" fmla="*/ 1 h 5"/>
                <a:gd name="T36" fmla="*/ 3 w 3"/>
                <a:gd name="T37" fmla="*/ 1 h 5"/>
                <a:gd name="T38" fmla="*/ 3 w 3"/>
                <a:gd name="T39" fmla="*/ 1 h 5"/>
                <a:gd name="T40" fmla="*/ 3 w 3"/>
                <a:gd name="T41" fmla="*/ 1 h 5"/>
                <a:gd name="T42" fmla="*/ 2 w 3"/>
                <a:gd name="T43" fmla="*/ 2 h 5"/>
                <a:gd name="T44" fmla="*/ 2 w 3"/>
                <a:gd name="T45" fmla="*/ 2 h 5"/>
                <a:gd name="T46" fmla="*/ 1 w 3"/>
                <a:gd name="T47" fmla="*/ 1 h 5"/>
                <a:gd name="T48" fmla="*/ 1 w 3"/>
                <a:gd name="T49" fmla="*/ 1 h 5"/>
                <a:gd name="T50" fmla="*/ 1 w 3"/>
                <a:gd name="T51" fmla="*/ 3 h 5"/>
                <a:gd name="T52" fmla="*/ 1 w 3"/>
                <a:gd name="T53" fmla="*/ 3 h 5"/>
                <a:gd name="T54" fmla="*/ 1 w 3"/>
                <a:gd name="T55" fmla="*/ 5 h 5"/>
                <a:gd name="T56" fmla="*/ 1 w 3"/>
                <a:gd name="T57" fmla="*/ 5 h 5"/>
                <a:gd name="T58" fmla="*/ 0 w 3"/>
                <a:gd name="T59" fmla="*/ 5 h 5"/>
                <a:gd name="T60" fmla="*/ 0 w 3"/>
                <a:gd name="T61" fmla="*/ 5 h 5"/>
                <a:gd name="T62" fmla="*/ 0 w 3"/>
                <a:gd name="T6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5">
                  <a:moveTo>
                    <a:pt x="0" y="5"/>
                  </a:moveTo>
                  <a:cubicBezTo>
                    <a:pt x="0" y="5"/>
                    <a:pt x="0" y="5"/>
                    <a:pt x="0" y="4"/>
                  </a:cubicBezTo>
                  <a:cubicBezTo>
                    <a:pt x="0" y="4"/>
                    <a:pt x="0" y="4"/>
                    <a:pt x="0" y="4"/>
                  </a:cubicBezTo>
                  <a:cubicBezTo>
                    <a:pt x="0" y="4"/>
                    <a:pt x="0" y="4"/>
                    <a:pt x="0" y="3"/>
                  </a:cubicBezTo>
                  <a:cubicBezTo>
                    <a:pt x="0" y="3"/>
                    <a:pt x="0" y="3"/>
                    <a:pt x="0" y="3"/>
                  </a:cubicBezTo>
                  <a:cubicBezTo>
                    <a:pt x="0" y="3"/>
                    <a:pt x="0" y="2"/>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1"/>
                    <a:pt x="2" y="1"/>
                  </a:cubicBezTo>
                  <a:cubicBezTo>
                    <a:pt x="2" y="1"/>
                    <a:pt x="2" y="1"/>
                    <a:pt x="2" y="0"/>
                  </a:cubicBezTo>
                  <a:cubicBezTo>
                    <a:pt x="2" y="0"/>
                    <a:pt x="2" y="0"/>
                    <a:pt x="2" y="0"/>
                  </a:cubicBezTo>
                  <a:cubicBezTo>
                    <a:pt x="3" y="0"/>
                    <a:pt x="3" y="0"/>
                    <a:pt x="3" y="1"/>
                  </a:cubicBezTo>
                  <a:cubicBezTo>
                    <a:pt x="3" y="1"/>
                    <a:pt x="3" y="1"/>
                    <a:pt x="3" y="1"/>
                  </a:cubicBezTo>
                  <a:cubicBezTo>
                    <a:pt x="3" y="1"/>
                    <a:pt x="3" y="1"/>
                    <a:pt x="3" y="1"/>
                  </a:cubicBezTo>
                  <a:cubicBezTo>
                    <a:pt x="3" y="1"/>
                    <a:pt x="3" y="1"/>
                    <a:pt x="3" y="1"/>
                  </a:cubicBezTo>
                  <a:cubicBezTo>
                    <a:pt x="3" y="2"/>
                    <a:pt x="2" y="2"/>
                    <a:pt x="2" y="2"/>
                  </a:cubicBezTo>
                  <a:cubicBezTo>
                    <a:pt x="2" y="2"/>
                    <a:pt x="2" y="2"/>
                    <a:pt x="2" y="2"/>
                  </a:cubicBezTo>
                  <a:cubicBezTo>
                    <a:pt x="2" y="2"/>
                    <a:pt x="1" y="1"/>
                    <a:pt x="1" y="1"/>
                  </a:cubicBezTo>
                  <a:cubicBezTo>
                    <a:pt x="1" y="1"/>
                    <a:pt x="1" y="1"/>
                    <a:pt x="1" y="1"/>
                  </a:cubicBezTo>
                  <a:cubicBezTo>
                    <a:pt x="1" y="2"/>
                    <a:pt x="1" y="3"/>
                    <a:pt x="1" y="3"/>
                  </a:cubicBezTo>
                  <a:cubicBezTo>
                    <a:pt x="1" y="3"/>
                    <a:pt x="1" y="3"/>
                    <a:pt x="1" y="3"/>
                  </a:cubicBezTo>
                  <a:cubicBezTo>
                    <a:pt x="1" y="4"/>
                    <a:pt x="1" y="4"/>
                    <a:pt x="1" y="5"/>
                  </a:cubicBezTo>
                  <a:cubicBezTo>
                    <a:pt x="1" y="5"/>
                    <a:pt x="1" y="5"/>
                    <a:pt x="1" y="5"/>
                  </a:cubicBezTo>
                  <a:cubicBezTo>
                    <a:pt x="0" y="5"/>
                    <a:pt x="0" y="5"/>
                    <a:pt x="0" y="5"/>
                  </a:cubicBezTo>
                  <a:cubicBezTo>
                    <a:pt x="0" y="5"/>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3" name="Freeform 6023"/>
            <p:cNvSpPr>
              <a:spLocks noEditPoints="1"/>
            </p:cNvSpPr>
            <p:nvPr/>
          </p:nvSpPr>
          <p:spPr bwMode="auto">
            <a:xfrm>
              <a:off x="2062" y="1271"/>
              <a:ext cx="39" cy="7"/>
            </a:xfrm>
            <a:custGeom>
              <a:avLst/>
              <a:gdLst>
                <a:gd name="T0" fmla="*/ 0 w 16"/>
                <a:gd name="T1" fmla="*/ 2 h 3"/>
                <a:gd name="T2" fmla="*/ 2 w 16"/>
                <a:gd name="T3" fmla="*/ 0 h 3"/>
                <a:gd name="T4" fmla="*/ 3 w 16"/>
                <a:gd name="T5" fmla="*/ 1 h 3"/>
                <a:gd name="T6" fmla="*/ 3 w 16"/>
                <a:gd name="T7" fmla="*/ 1 h 3"/>
                <a:gd name="T8" fmla="*/ 4 w 16"/>
                <a:gd name="T9" fmla="*/ 1 h 3"/>
                <a:gd name="T10" fmla="*/ 4 w 16"/>
                <a:gd name="T11" fmla="*/ 1 h 3"/>
                <a:gd name="T12" fmla="*/ 4 w 16"/>
                <a:gd name="T13" fmla="*/ 1 h 3"/>
                <a:gd name="T14" fmla="*/ 4 w 16"/>
                <a:gd name="T15" fmla="*/ 1 h 3"/>
                <a:gd name="T16" fmla="*/ 5 w 16"/>
                <a:gd name="T17" fmla="*/ 1 h 3"/>
                <a:gd name="T18" fmla="*/ 5 w 16"/>
                <a:gd name="T19" fmla="*/ 1 h 3"/>
                <a:gd name="T20" fmla="*/ 6 w 16"/>
                <a:gd name="T21" fmla="*/ 1 h 3"/>
                <a:gd name="T22" fmla="*/ 6 w 16"/>
                <a:gd name="T23" fmla="*/ 2 h 3"/>
                <a:gd name="T24" fmla="*/ 7 w 16"/>
                <a:gd name="T25" fmla="*/ 0 h 3"/>
                <a:gd name="T26" fmla="*/ 8 w 16"/>
                <a:gd name="T27" fmla="*/ 0 h 3"/>
                <a:gd name="T28" fmla="*/ 8 w 16"/>
                <a:gd name="T29" fmla="*/ 1 h 3"/>
                <a:gd name="T30" fmla="*/ 8 w 16"/>
                <a:gd name="T31" fmla="*/ 1 h 3"/>
                <a:gd name="T32" fmla="*/ 9 w 16"/>
                <a:gd name="T33" fmla="*/ 0 h 3"/>
                <a:gd name="T34" fmla="*/ 9 w 16"/>
                <a:gd name="T35" fmla="*/ 0 h 3"/>
                <a:gd name="T36" fmla="*/ 9 w 16"/>
                <a:gd name="T37" fmla="*/ 1 h 3"/>
                <a:gd name="T38" fmla="*/ 9 w 16"/>
                <a:gd name="T39" fmla="*/ 1 h 3"/>
                <a:gd name="T40" fmla="*/ 9 w 16"/>
                <a:gd name="T41" fmla="*/ 1 h 3"/>
                <a:gd name="T42" fmla="*/ 9 w 16"/>
                <a:gd name="T43" fmla="*/ 1 h 3"/>
                <a:gd name="T44" fmla="*/ 10 w 16"/>
                <a:gd name="T45" fmla="*/ 1 h 3"/>
                <a:gd name="T46" fmla="*/ 10 w 16"/>
                <a:gd name="T47" fmla="*/ 1 h 3"/>
                <a:gd name="T48" fmla="*/ 10 w 16"/>
                <a:gd name="T49" fmla="*/ 2 h 3"/>
                <a:gd name="T50" fmla="*/ 12 w 16"/>
                <a:gd name="T51" fmla="*/ 1 h 3"/>
                <a:gd name="T52" fmla="*/ 13 w 16"/>
                <a:gd name="T53" fmla="*/ 1 h 3"/>
                <a:gd name="T54" fmla="*/ 14 w 16"/>
                <a:gd name="T55" fmla="*/ 1 h 3"/>
                <a:gd name="T56" fmla="*/ 16 w 16"/>
                <a:gd name="T57" fmla="*/ 1 h 3"/>
                <a:gd name="T58" fmla="*/ 16 w 16"/>
                <a:gd name="T59" fmla="*/ 1 h 3"/>
                <a:gd name="T60" fmla="*/ 16 w 16"/>
                <a:gd name="T61" fmla="*/ 2 h 3"/>
                <a:gd name="T62" fmla="*/ 13 w 16"/>
                <a:gd name="T63" fmla="*/ 2 h 3"/>
                <a:gd name="T64" fmla="*/ 13 w 16"/>
                <a:gd name="T65" fmla="*/ 2 h 3"/>
                <a:gd name="T66" fmla="*/ 13 w 16"/>
                <a:gd name="T67" fmla="*/ 2 h 3"/>
                <a:gd name="T68" fmla="*/ 13 w 16"/>
                <a:gd name="T69" fmla="*/ 2 h 3"/>
                <a:gd name="T70" fmla="*/ 13 w 16"/>
                <a:gd name="T71" fmla="*/ 2 h 3"/>
                <a:gd name="T72" fmla="*/ 13 w 16"/>
                <a:gd name="T73" fmla="*/ 1 h 3"/>
                <a:gd name="T74" fmla="*/ 10 w 16"/>
                <a:gd name="T75" fmla="*/ 3 h 3"/>
                <a:gd name="T76" fmla="*/ 9 w 16"/>
                <a:gd name="T77" fmla="*/ 2 h 3"/>
                <a:gd name="T78" fmla="*/ 9 w 16"/>
                <a:gd name="T79" fmla="*/ 2 h 3"/>
                <a:gd name="T80" fmla="*/ 8 w 16"/>
                <a:gd name="T81" fmla="*/ 3 h 3"/>
                <a:gd name="T82" fmla="*/ 8 w 16"/>
                <a:gd name="T83" fmla="*/ 2 h 3"/>
                <a:gd name="T84" fmla="*/ 8 w 16"/>
                <a:gd name="T85" fmla="*/ 1 h 3"/>
                <a:gd name="T86" fmla="*/ 7 w 16"/>
                <a:gd name="T87" fmla="*/ 2 h 3"/>
                <a:gd name="T88" fmla="*/ 7 w 16"/>
                <a:gd name="T89" fmla="*/ 2 h 3"/>
                <a:gd name="T90" fmla="*/ 7 w 16"/>
                <a:gd name="T91" fmla="*/ 2 h 3"/>
                <a:gd name="T92" fmla="*/ 7 w 16"/>
                <a:gd name="T93" fmla="*/ 2 h 3"/>
                <a:gd name="T94" fmla="*/ 5 w 16"/>
                <a:gd name="T95" fmla="*/ 3 h 3"/>
                <a:gd name="T96" fmla="*/ 5 w 16"/>
                <a:gd name="T97" fmla="*/ 3 h 3"/>
                <a:gd name="T98" fmla="*/ 5 w 16"/>
                <a:gd name="T99" fmla="*/ 2 h 3"/>
                <a:gd name="T100" fmla="*/ 5 w 16"/>
                <a:gd name="T101" fmla="*/ 2 h 3"/>
                <a:gd name="T102" fmla="*/ 4 w 16"/>
                <a:gd name="T103" fmla="*/ 2 h 3"/>
                <a:gd name="T104" fmla="*/ 4 w 16"/>
                <a:gd name="T105" fmla="*/ 2 h 3"/>
                <a:gd name="T106" fmla="*/ 3 w 16"/>
                <a:gd name="T107" fmla="*/ 2 h 3"/>
                <a:gd name="T108" fmla="*/ 3 w 16"/>
                <a:gd name="T109" fmla="*/ 2 h 3"/>
                <a:gd name="T110" fmla="*/ 2 w 16"/>
                <a:gd name="T111" fmla="*/ 3 h 3"/>
                <a:gd name="T112" fmla="*/ 2 w 16"/>
                <a:gd name="T113" fmla="*/ 3 h 3"/>
                <a:gd name="T114" fmla="*/ 2 w 16"/>
                <a:gd name="T115" fmla="*/ 2 h 3"/>
                <a:gd name="T116" fmla="*/ 3 w 16"/>
                <a:gd name="T117" fmla="*/ 1 h 3"/>
                <a:gd name="T118" fmla="*/ 2 w 16"/>
                <a:gd name="T119" fmla="*/ 1 h 3"/>
                <a:gd name="T120" fmla="*/ 1 w 16"/>
                <a:gd name="T1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3">
                  <a:moveTo>
                    <a:pt x="1" y="2"/>
                  </a:moveTo>
                  <a:cubicBezTo>
                    <a:pt x="0" y="2"/>
                    <a:pt x="0" y="2"/>
                    <a:pt x="0" y="2"/>
                  </a:cubicBezTo>
                  <a:cubicBezTo>
                    <a:pt x="0" y="1"/>
                    <a:pt x="1" y="0"/>
                    <a:pt x="2" y="0"/>
                  </a:cubicBezTo>
                  <a:cubicBezTo>
                    <a:pt x="2" y="0"/>
                    <a:pt x="2" y="0"/>
                    <a:pt x="2" y="0"/>
                  </a:cubicBezTo>
                  <a:cubicBezTo>
                    <a:pt x="2" y="0"/>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4" y="1"/>
                  </a:cubicBezTo>
                  <a:cubicBezTo>
                    <a:pt x="4" y="1"/>
                    <a:pt x="4" y="1"/>
                    <a:pt x="4" y="1"/>
                  </a:cubicBezTo>
                  <a:cubicBezTo>
                    <a:pt x="4" y="0"/>
                    <a:pt x="4" y="0"/>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0"/>
                    <a:pt x="5" y="0"/>
                    <a:pt x="5" y="1"/>
                  </a:cubicBezTo>
                  <a:cubicBezTo>
                    <a:pt x="5" y="1"/>
                    <a:pt x="5" y="1"/>
                    <a:pt x="5" y="1"/>
                  </a:cubicBezTo>
                  <a:cubicBezTo>
                    <a:pt x="6" y="1"/>
                    <a:pt x="6" y="1"/>
                    <a:pt x="6" y="1"/>
                  </a:cubicBezTo>
                  <a:cubicBezTo>
                    <a:pt x="6" y="1"/>
                    <a:pt x="6" y="1"/>
                    <a:pt x="6" y="1"/>
                  </a:cubicBezTo>
                  <a:cubicBezTo>
                    <a:pt x="6" y="1"/>
                    <a:pt x="6" y="1"/>
                    <a:pt x="6" y="2"/>
                  </a:cubicBezTo>
                  <a:cubicBezTo>
                    <a:pt x="6" y="2"/>
                    <a:pt x="6" y="2"/>
                    <a:pt x="6" y="2"/>
                  </a:cubicBezTo>
                  <a:cubicBezTo>
                    <a:pt x="6" y="1"/>
                    <a:pt x="6" y="1"/>
                    <a:pt x="7" y="0"/>
                  </a:cubicBezTo>
                  <a:cubicBezTo>
                    <a:pt x="7" y="0"/>
                    <a:pt x="7" y="0"/>
                    <a:pt x="7" y="0"/>
                  </a:cubicBezTo>
                  <a:cubicBezTo>
                    <a:pt x="7" y="0"/>
                    <a:pt x="7" y="0"/>
                    <a:pt x="8" y="0"/>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1" y="2"/>
                    <a:pt x="12" y="1"/>
                    <a:pt x="12" y="1"/>
                  </a:cubicBezTo>
                  <a:cubicBezTo>
                    <a:pt x="12" y="1"/>
                    <a:pt x="12" y="1"/>
                    <a:pt x="12" y="1"/>
                  </a:cubicBezTo>
                  <a:cubicBezTo>
                    <a:pt x="13" y="1"/>
                    <a:pt x="13" y="1"/>
                    <a:pt x="13" y="1"/>
                  </a:cubicBezTo>
                  <a:cubicBezTo>
                    <a:pt x="13" y="1"/>
                    <a:pt x="14" y="1"/>
                    <a:pt x="14" y="1"/>
                  </a:cubicBezTo>
                  <a:cubicBezTo>
                    <a:pt x="14" y="1"/>
                    <a:pt x="14" y="1"/>
                    <a:pt x="14" y="1"/>
                  </a:cubicBezTo>
                  <a:cubicBezTo>
                    <a:pt x="14" y="2"/>
                    <a:pt x="14" y="2"/>
                    <a:pt x="14" y="2"/>
                  </a:cubicBezTo>
                  <a:cubicBezTo>
                    <a:pt x="15" y="1"/>
                    <a:pt x="15"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5"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1"/>
                  </a:cubicBezTo>
                  <a:cubicBezTo>
                    <a:pt x="13" y="1"/>
                    <a:pt x="13" y="1"/>
                    <a:pt x="13" y="1"/>
                  </a:cubicBezTo>
                  <a:cubicBezTo>
                    <a:pt x="12" y="2"/>
                    <a:pt x="11" y="3"/>
                    <a:pt x="10" y="3"/>
                  </a:cubicBezTo>
                  <a:cubicBezTo>
                    <a:pt x="10" y="3"/>
                    <a:pt x="10" y="3"/>
                    <a:pt x="10" y="3"/>
                  </a:cubicBezTo>
                  <a:cubicBezTo>
                    <a:pt x="10" y="3"/>
                    <a:pt x="10" y="2"/>
                    <a:pt x="9" y="2"/>
                  </a:cubicBezTo>
                  <a:cubicBezTo>
                    <a:pt x="9" y="2"/>
                    <a:pt x="9" y="2"/>
                    <a:pt x="9" y="2"/>
                  </a:cubicBezTo>
                  <a:cubicBezTo>
                    <a:pt x="9" y="2"/>
                    <a:pt x="9" y="2"/>
                    <a:pt x="9" y="2"/>
                  </a:cubicBezTo>
                  <a:cubicBezTo>
                    <a:pt x="9" y="2"/>
                    <a:pt x="9" y="2"/>
                    <a:pt x="9" y="2"/>
                  </a:cubicBezTo>
                  <a:cubicBezTo>
                    <a:pt x="9" y="3"/>
                    <a:pt x="9" y="3"/>
                    <a:pt x="8" y="3"/>
                  </a:cubicBezTo>
                  <a:cubicBezTo>
                    <a:pt x="8" y="3"/>
                    <a:pt x="8" y="3"/>
                    <a:pt x="8" y="3"/>
                  </a:cubicBezTo>
                  <a:cubicBezTo>
                    <a:pt x="8" y="2"/>
                    <a:pt x="8" y="2"/>
                    <a:pt x="8" y="2"/>
                  </a:cubicBezTo>
                  <a:cubicBezTo>
                    <a:pt x="8" y="2"/>
                    <a:pt x="8" y="2"/>
                    <a:pt x="8" y="2"/>
                  </a:cubicBezTo>
                  <a:cubicBezTo>
                    <a:pt x="8" y="2"/>
                    <a:pt x="8" y="2"/>
                    <a:pt x="8" y="1"/>
                  </a:cubicBezTo>
                  <a:cubicBezTo>
                    <a:pt x="8" y="1"/>
                    <a:pt x="8" y="1"/>
                    <a:pt x="8" y="1"/>
                  </a:cubicBezTo>
                  <a:cubicBezTo>
                    <a:pt x="8" y="2"/>
                    <a:pt x="8"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3"/>
                    <a:pt x="5" y="3"/>
                  </a:cubicBezTo>
                  <a:cubicBezTo>
                    <a:pt x="5" y="3"/>
                    <a:pt x="5" y="3"/>
                    <a:pt x="5" y="3"/>
                  </a:cubicBezTo>
                  <a:cubicBezTo>
                    <a:pt x="5" y="3"/>
                    <a:pt x="5" y="3"/>
                    <a:pt x="5" y="3"/>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3"/>
                    <a:pt x="2" y="3"/>
                    <a:pt x="2" y="3"/>
                  </a:cubicBezTo>
                  <a:cubicBezTo>
                    <a:pt x="2" y="3"/>
                    <a:pt x="2" y="3"/>
                    <a:pt x="2" y="3"/>
                  </a:cubicBezTo>
                  <a:cubicBezTo>
                    <a:pt x="2" y="3"/>
                    <a:pt x="2" y="3"/>
                    <a:pt x="2" y="3"/>
                  </a:cubicBezTo>
                  <a:cubicBezTo>
                    <a:pt x="2" y="3"/>
                    <a:pt x="2" y="3"/>
                    <a:pt x="2" y="3"/>
                  </a:cubicBezTo>
                  <a:cubicBezTo>
                    <a:pt x="1" y="3"/>
                    <a:pt x="1" y="3"/>
                    <a:pt x="1" y="2"/>
                  </a:cubicBezTo>
                  <a:close/>
                  <a:moveTo>
                    <a:pt x="2" y="2"/>
                  </a:moveTo>
                  <a:cubicBezTo>
                    <a:pt x="2" y="2"/>
                    <a:pt x="2" y="2"/>
                    <a:pt x="3" y="1"/>
                  </a:cubicBezTo>
                  <a:cubicBezTo>
                    <a:pt x="3" y="1"/>
                    <a:pt x="3" y="1"/>
                    <a:pt x="3" y="1"/>
                  </a:cubicBezTo>
                  <a:cubicBezTo>
                    <a:pt x="2" y="1"/>
                    <a:pt x="2" y="1"/>
                    <a:pt x="2" y="1"/>
                  </a:cubicBezTo>
                  <a:cubicBezTo>
                    <a:pt x="2" y="1"/>
                    <a:pt x="2" y="1"/>
                    <a:pt x="2" y="1"/>
                  </a:cubicBezTo>
                  <a:cubicBezTo>
                    <a:pt x="2" y="1"/>
                    <a:pt x="1" y="1"/>
                    <a:pt x="1" y="2"/>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4" name="Freeform 6024"/>
            <p:cNvSpPr/>
            <p:nvPr/>
          </p:nvSpPr>
          <p:spPr bwMode="auto">
            <a:xfrm>
              <a:off x="2067" y="1281"/>
              <a:ext cx="27" cy="2"/>
            </a:xfrm>
            <a:custGeom>
              <a:avLst/>
              <a:gdLst>
                <a:gd name="T0" fmla="*/ 1 w 11"/>
                <a:gd name="T1" fmla="*/ 1 h 1"/>
                <a:gd name="T2" fmla="*/ 1 w 11"/>
                <a:gd name="T3" fmla="*/ 1 h 1"/>
                <a:gd name="T4" fmla="*/ 1 w 11"/>
                <a:gd name="T5" fmla="*/ 1 h 1"/>
                <a:gd name="T6" fmla="*/ 3 w 11"/>
                <a:gd name="T7" fmla="*/ 0 h 1"/>
                <a:gd name="T8" fmla="*/ 3 w 11"/>
                <a:gd name="T9" fmla="*/ 0 h 1"/>
                <a:gd name="T10" fmla="*/ 5 w 11"/>
                <a:gd name="T11" fmla="*/ 0 h 1"/>
                <a:gd name="T12" fmla="*/ 5 w 11"/>
                <a:gd name="T13" fmla="*/ 0 h 1"/>
                <a:gd name="T14" fmla="*/ 5 w 11"/>
                <a:gd name="T15" fmla="*/ 0 h 1"/>
                <a:gd name="T16" fmla="*/ 5 w 11"/>
                <a:gd name="T17" fmla="*/ 0 h 1"/>
                <a:gd name="T18" fmla="*/ 7 w 11"/>
                <a:gd name="T19" fmla="*/ 0 h 1"/>
                <a:gd name="T20" fmla="*/ 7 w 11"/>
                <a:gd name="T21" fmla="*/ 0 h 1"/>
                <a:gd name="T22" fmla="*/ 10 w 11"/>
                <a:gd name="T23" fmla="*/ 0 h 1"/>
                <a:gd name="T24" fmla="*/ 10 w 11"/>
                <a:gd name="T25" fmla="*/ 0 h 1"/>
                <a:gd name="T26" fmla="*/ 10 w 11"/>
                <a:gd name="T27" fmla="*/ 0 h 1"/>
                <a:gd name="T28" fmla="*/ 10 w 11"/>
                <a:gd name="T29" fmla="*/ 0 h 1"/>
                <a:gd name="T30" fmla="*/ 11 w 11"/>
                <a:gd name="T31" fmla="*/ 1 h 1"/>
                <a:gd name="T32" fmla="*/ 11 w 11"/>
                <a:gd name="T33" fmla="*/ 1 h 1"/>
                <a:gd name="T34" fmla="*/ 10 w 11"/>
                <a:gd name="T35" fmla="*/ 1 h 1"/>
                <a:gd name="T36" fmla="*/ 10 w 11"/>
                <a:gd name="T37" fmla="*/ 1 h 1"/>
                <a:gd name="T38" fmla="*/ 10 w 11"/>
                <a:gd name="T39" fmla="*/ 1 h 1"/>
                <a:gd name="T40" fmla="*/ 10 w 11"/>
                <a:gd name="T41" fmla="*/ 1 h 1"/>
                <a:gd name="T42" fmla="*/ 7 w 11"/>
                <a:gd name="T43" fmla="*/ 1 h 1"/>
                <a:gd name="T44" fmla="*/ 7 w 11"/>
                <a:gd name="T45" fmla="*/ 1 h 1"/>
                <a:gd name="T46" fmla="*/ 5 w 11"/>
                <a:gd name="T47" fmla="*/ 1 h 1"/>
                <a:gd name="T48" fmla="*/ 5 w 11"/>
                <a:gd name="T49" fmla="*/ 1 h 1"/>
                <a:gd name="T50" fmla="*/ 5 w 11"/>
                <a:gd name="T51" fmla="*/ 1 h 1"/>
                <a:gd name="T52" fmla="*/ 5 w 11"/>
                <a:gd name="T53" fmla="*/ 1 h 1"/>
                <a:gd name="T54" fmla="*/ 3 w 11"/>
                <a:gd name="T55" fmla="*/ 1 h 1"/>
                <a:gd name="T56" fmla="*/ 3 w 11"/>
                <a:gd name="T57" fmla="*/ 1 h 1"/>
                <a:gd name="T58" fmla="*/ 1 w 11"/>
                <a:gd name="T59" fmla="*/ 1 h 1"/>
                <a:gd name="T60" fmla="*/ 1 w 11"/>
                <a:gd name="T61" fmla="*/ 1 h 1"/>
                <a:gd name="T62" fmla="*/ 1 w 11"/>
                <a:gd name="T63" fmla="*/ 1 h 1"/>
                <a:gd name="T64" fmla="*/ 1 w 11"/>
                <a:gd name="T65" fmla="*/ 1 h 1"/>
                <a:gd name="T66" fmla="*/ 1 w 11"/>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1">
                  <a:moveTo>
                    <a:pt x="1" y="1"/>
                  </a:moveTo>
                  <a:cubicBezTo>
                    <a:pt x="0" y="1"/>
                    <a:pt x="0" y="1"/>
                    <a:pt x="1" y="1"/>
                  </a:cubicBezTo>
                  <a:cubicBezTo>
                    <a:pt x="1" y="1"/>
                    <a:pt x="1" y="1"/>
                    <a:pt x="1" y="1"/>
                  </a:cubicBezTo>
                  <a:cubicBezTo>
                    <a:pt x="1" y="0"/>
                    <a:pt x="2" y="0"/>
                    <a:pt x="3" y="0"/>
                  </a:cubicBezTo>
                  <a:cubicBezTo>
                    <a:pt x="3" y="0"/>
                    <a:pt x="3" y="0"/>
                    <a:pt x="3" y="0"/>
                  </a:cubicBezTo>
                  <a:cubicBezTo>
                    <a:pt x="4" y="0"/>
                    <a:pt x="5" y="0"/>
                    <a:pt x="5" y="0"/>
                  </a:cubicBezTo>
                  <a:cubicBezTo>
                    <a:pt x="5" y="0"/>
                    <a:pt x="5" y="0"/>
                    <a:pt x="5" y="0"/>
                  </a:cubicBezTo>
                  <a:cubicBezTo>
                    <a:pt x="5" y="0"/>
                    <a:pt x="5" y="0"/>
                    <a:pt x="5" y="0"/>
                  </a:cubicBezTo>
                  <a:cubicBezTo>
                    <a:pt x="5" y="0"/>
                    <a:pt x="5" y="0"/>
                    <a:pt x="5" y="0"/>
                  </a:cubicBezTo>
                  <a:cubicBezTo>
                    <a:pt x="6" y="0"/>
                    <a:pt x="6" y="0"/>
                    <a:pt x="7" y="0"/>
                  </a:cubicBezTo>
                  <a:cubicBezTo>
                    <a:pt x="7" y="0"/>
                    <a:pt x="7" y="0"/>
                    <a:pt x="7" y="0"/>
                  </a:cubicBezTo>
                  <a:cubicBezTo>
                    <a:pt x="8" y="0"/>
                    <a:pt x="9" y="0"/>
                    <a:pt x="10" y="0"/>
                  </a:cubicBezTo>
                  <a:cubicBezTo>
                    <a:pt x="10" y="0"/>
                    <a:pt x="10" y="0"/>
                    <a:pt x="10" y="0"/>
                  </a:cubicBezTo>
                  <a:cubicBezTo>
                    <a:pt x="10" y="0"/>
                    <a:pt x="10" y="0"/>
                    <a:pt x="10" y="0"/>
                  </a:cubicBezTo>
                  <a:cubicBezTo>
                    <a:pt x="10" y="0"/>
                    <a:pt x="10" y="0"/>
                    <a:pt x="10" y="0"/>
                  </a:cubicBezTo>
                  <a:cubicBezTo>
                    <a:pt x="10" y="0"/>
                    <a:pt x="11" y="0"/>
                    <a:pt x="11" y="1"/>
                  </a:cubicBezTo>
                  <a:cubicBezTo>
                    <a:pt x="11" y="1"/>
                    <a:pt x="11" y="1"/>
                    <a:pt x="11" y="1"/>
                  </a:cubicBezTo>
                  <a:cubicBezTo>
                    <a:pt x="11" y="1"/>
                    <a:pt x="10" y="1"/>
                    <a:pt x="10" y="1"/>
                  </a:cubicBezTo>
                  <a:cubicBezTo>
                    <a:pt x="10" y="1"/>
                    <a:pt x="10" y="1"/>
                    <a:pt x="10" y="1"/>
                  </a:cubicBezTo>
                  <a:cubicBezTo>
                    <a:pt x="10" y="1"/>
                    <a:pt x="10" y="1"/>
                    <a:pt x="10" y="1"/>
                  </a:cubicBezTo>
                  <a:cubicBezTo>
                    <a:pt x="10" y="1"/>
                    <a:pt x="10" y="1"/>
                    <a:pt x="10" y="1"/>
                  </a:cubicBezTo>
                  <a:cubicBezTo>
                    <a:pt x="9" y="1"/>
                    <a:pt x="8" y="1"/>
                    <a:pt x="7" y="1"/>
                  </a:cubicBezTo>
                  <a:cubicBezTo>
                    <a:pt x="7" y="1"/>
                    <a:pt x="7" y="1"/>
                    <a:pt x="7" y="1"/>
                  </a:cubicBezTo>
                  <a:cubicBezTo>
                    <a:pt x="6" y="1"/>
                    <a:pt x="6" y="1"/>
                    <a:pt x="5" y="1"/>
                  </a:cubicBezTo>
                  <a:cubicBezTo>
                    <a:pt x="5" y="1"/>
                    <a:pt x="5" y="1"/>
                    <a:pt x="5" y="1"/>
                  </a:cubicBezTo>
                  <a:cubicBezTo>
                    <a:pt x="5" y="1"/>
                    <a:pt x="5" y="1"/>
                    <a:pt x="5" y="1"/>
                  </a:cubicBezTo>
                  <a:cubicBezTo>
                    <a:pt x="5" y="1"/>
                    <a:pt x="5" y="1"/>
                    <a:pt x="5" y="1"/>
                  </a:cubicBezTo>
                  <a:cubicBezTo>
                    <a:pt x="4" y="1"/>
                    <a:pt x="4" y="1"/>
                    <a:pt x="3" y="1"/>
                  </a:cubicBezTo>
                  <a:cubicBezTo>
                    <a:pt x="3" y="1"/>
                    <a:pt x="3" y="1"/>
                    <a:pt x="3"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5" name="Freeform 6025"/>
            <p:cNvSpPr>
              <a:spLocks noEditPoints="1"/>
            </p:cNvSpPr>
            <p:nvPr/>
          </p:nvSpPr>
          <p:spPr bwMode="auto">
            <a:xfrm>
              <a:off x="2108" y="1133"/>
              <a:ext cx="42" cy="7"/>
            </a:xfrm>
            <a:custGeom>
              <a:avLst/>
              <a:gdLst>
                <a:gd name="T0" fmla="*/ 0 w 17"/>
                <a:gd name="T1" fmla="*/ 2 h 3"/>
                <a:gd name="T2" fmla="*/ 2 w 17"/>
                <a:gd name="T3" fmla="*/ 1 h 3"/>
                <a:gd name="T4" fmla="*/ 3 w 17"/>
                <a:gd name="T5" fmla="*/ 1 h 3"/>
                <a:gd name="T6" fmla="*/ 3 w 17"/>
                <a:gd name="T7" fmla="*/ 1 h 3"/>
                <a:gd name="T8" fmla="*/ 3 w 17"/>
                <a:gd name="T9" fmla="*/ 1 h 3"/>
                <a:gd name="T10" fmla="*/ 4 w 17"/>
                <a:gd name="T11" fmla="*/ 1 h 3"/>
                <a:gd name="T12" fmla="*/ 4 w 17"/>
                <a:gd name="T13" fmla="*/ 1 h 3"/>
                <a:gd name="T14" fmla="*/ 4 w 17"/>
                <a:gd name="T15" fmla="*/ 2 h 3"/>
                <a:gd name="T16" fmla="*/ 5 w 17"/>
                <a:gd name="T17" fmla="*/ 1 h 3"/>
                <a:gd name="T18" fmla="*/ 5 w 17"/>
                <a:gd name="T19" fmla="*/ 1 h 3"/>
                <a:gd name="T20" fmla="*/ 6 w 17"/>
                <a:gd name="T21" fmla="*/ 1 h 3"/>
                <a:gd name="T22" fmla="*/ 5 w 17"/>
                <a:gd name="T23" fmla="*/ 2 h 3"/>
                <a:gd name="T24" fmla="*/ 7 w 17"/>
                <a:gd name="T25" fmla="*/ 1 h 3"/>
                <a:gd name="T26" fmla="*/ 7 w 17"/>
                <a:gd name="T27" fmla="*/ 1 h 3"/>
                <a:gd name="T28" fmla="*/ 8 w 17"/>
                <a:gd name="T29" fmla="*/ 1 h 3"/>
                <a:gd name="T30" fmla="*/ 8 w 17"/>
                <a:gd name="T31" fmla="*/ 1 h 3"/>
                <a:gd name="T32" fmla="*/ 9 w 17"/>
                <a:gd name="T33" fmla="*/ 0 h 3"/>
                <a:gd name="T34" fmla="*/ 9 w 17"/>
                <a:gd name="T35" fmla="*/ 1 h 3"/>
                <a:gd name="T36" fmla="*/ 9 w 17"/>
                <a:gd name="T37" fmla="*/ 1 h 3"/>
                <a:gd name="T38" fmla="*/ 9 w 17"/>
                <a:gd name="T39" fmla="*/ 1 h 3"/>
                <a:gd name="T40" fmla="*/ 9 w 17"/>
                <a:gd name="T41" fmla="*/ 2 h 3"/>
                <a:gd name="T42" fmla="*/ 9 w 17"/>
                <a:gd name="T43" fmla="*/ 1 h 3"/>
                <a:gd name="T44" fmla="*/ 10 w 17"/>
                <a:gd name="T45" fmla="*/ 1 h 3"/>
                <a:gd name="T46" fmla="*/ 10 w 17"/>
                <a:gd name="T47" fmla="*/ 2 h 3"/>
                <a:gd name="T48" fmla="*/ 10 w 17"/>
                <a:gd name="T49" fmla="*/ 2 h 3"/>
                <a:gd name="T50" fmla="*/ 12 w 17"/>
                <a:gd name="T51" fmla="*/ 1 h 3"/>
                <a:gd name="T52" fmla="*/ 13 w 17"/>
                <a:gd name="T53" fmla="*/ 1 h 3"/>
                <a:gd name="T54" fmla="*/ 14 w 17"/>
                <a:gd name="T55" fmla="*/ 1 h 3"/>
                <a:gd name="T56" fmla="*/ 16 w 17"/>
                <a:gd name="T57" fmla="*/ 1 h 3"/>
                <a:gd name="T58" fmla="*/ 16 w 17"/>
                <a:gd name="T59" fmla="*/ 2 h 3"/>
                <a:gd name="T60" fmla="*/ 16 w 17"/>
                <a:gd name="T61" fmla="*/ 2 h 3"/>
                <a:gd name="T62" fmla="*/ 14 w 17"/>
                <a:gd name="T63" fmla="*/ 3 h 3"/>
                <a:gd name="T64" fmla="*/ 13 w 17"/>
                <a:gd name="T65" fmla="*/ 3 h 3"/>
                <a:gd name="T66" fmla="*/ 13 w 17"/>
                <a:gd name="T67" fmla="*/ 2 h 3"/>
                <a:gd name="T68" fmla="*/ 13 w 17"/>
                <a:gd name="T69" fmla="*/ 2 h 3"/>
                <a:gd name="T70" fmla="*/ 13 w 17"/>
                <a:gd name="T71" fmla="*/ 2 h 3"/>
                <a:gd name="T72" fmla="*/ 13 w 17"/>
                <a:gd name="T73" fmla="*/ 2 h 3"/>
                <a:gd name="T74" fmla="*/ 10 w 17"/>
                <a:gd name="T75" fmla="*/ 3 h 3"/>
                <a:gd name="T76" fmla="*/ 9 w 17"/>
                <a:gd name="T77" fmla="*/ 2 h 3"/>
                <a:gd name="T78" fmla="*/ 9 w 17"/>
                <a:gd name="T79" fmla="*/ 3 h 3"/>
                <a:gd name="T80" fmla="*/ 8 w 17"/>
                <a:gd name="T81" fmla="*/ 3 h 3"/>
                <a:gd name="T82" fmla="*/ 8 w 17"/>
                <a:gd name="T83" fmla="*/ 2 h 3"/>
                <a:gd name="T84" fmla="*/ 8 w 17"/>
                <a:gd name="T85" fmla="*/ 2 h 3"/>
                <a:gd name="T86" fmla="*/ 7 w 17"/>
                <a:gd name="T87" fmla="*/ 3 h 3"/>
                <a:gd name="T88" fmla="*/ 7 w 17"/>
                <a:gd name="T89" fmla="*/ 3 h 3"/>
                <a:gd name="T90" fmla="*/ 7 w 17"/>
                <a:gd name="T91" fmla="*/ 2 h 3"/>
                <a:gd name="T92" fmla="*/ 7 w 17"/>
                <a:gd name="T93" fmla="*/ 2 h 3"/>
                <a:gd name="T94" fmla="*/ 5 w 17"/>
                <a:gd name="T95" fmla="*/ 3 h 3"/>
                <a:gd name="T96" fmla="*/ 4 w 17"/>
                <a:gd name="T97" fmla="*/ 3 h 3"/>
                <a:gd name="T98" fmla="*/ 4 w 17"/>
                <a:gd name="T99" fmla="*/ 2 h 3"/>
                <a:gd name="T100" fmla="*/ 4 w 17"/>
                <a:gd name="T101" fmla="*/ 2 h 3"/>
                <a:gd name="T102" fmla="*/ 4 w 17"/>
                <a:gd name="T103" fmla="*/ 3 h 3"/>
                <a:gd name="T104" fmla="*/ 4 w 17"/>
                <a:gd name="T105" fmla="*/ 3 h 3"/>
                <a:gd name="T106" fmla="*/ 3 w 17"/>
                <a:gd name="T107" fmla="*/ 2 h 3"/>
                <a:gd name="T108" fmla="*/ 3 w 17"/>
                <a:gd name="T109" fmla="*/ 2 h 3"/>
                <a:gd name="T110" fmla="*/ 1 w 17"/>
                <a:gd name="T111" fmla="*/ 3 h 3"/>
                <a:gd name="T112" fmla="*/ 1 w 17"/>
                <a:gd name="T113" fmla="*/ 3 h 3"/>
                <a:gd name="T114" fmla="*/ 1 w 17"/>
                <a:gd name="T115" fmla="*/ 2 h 3"/>
                <a:gd name="T116" fmla="*/ 2 w 17"/>
                <a:gd name="T117" fmla="*/ 2 h 3"/>
                <a:gd name="T118" fmla="*/ 2 w 17"/>
                <a:gd name="T119" fmla="*/ 2 h 3"/>
                <a:gd name="T120" fmla="*/ 1 w 17"/>
                <a:gd name="T1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3">
                  <a:moveTo>
                    <a:pt x="0" y="3"/>
                  </a:moveTo>
                  <a:cubicBezTo>
                    <a:pt x="0" y="2"/>
                    <a:pt x="0" y="2"/>
                    <a:pt x="0" y="2"/>
                  </a:cubicBezTo>
                  <a:cubicBezTo>
                    <a:pt x="0" y="1"/>
                    <a:pt x="1"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2"/>
                  </a:cubicBezTo>
                  <a:cubicBezTo>
                    <a:pt x="4" y="2"/>
                    <a:pt x="4" y="2"/>
                    <a:pt x="4" y="2"/>
                  </a:cubicBezTo>
                  <a:cubicBezTo>
                    <a:pt x="4"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5" y="2"/>
                    <a:pt x="5" y="2"/>
                  </a:cubicBezTo>
                  <a:cubicBezTo>
                    <a:pt x="5" y="2"/>
                    <a:pt x="5" y="2"/>
                    <a:pt x="5" y="2"/>
                  </a:cubicBezTo>
                  <a:cubicBezTo>
                    <a:pt x="6" y="1"/>
                    <a:pt x="6" y="1"/>
                    <a:pt x="7" y="1"/>
                  </a:cubicBezTo>
                  <a:cubicBezTo>
                    <a:pt x="7" y="1"/>
                    <a:pt x="7" y="1"/>
                    <a:pt x="7" y="1"/>
                  </a:cubicBezTo>
                  <a:cubicBezTo>
                    <a:pt x="7" y="0"/>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9" y="0"/>
                  </a:cubicBezTo>
                  <a:cubicBezTo>
                    <a:pt x="9" y="0"/>
                    <a:pt x="9" y="0"/>
                    <a:pt x="9" y="0"/>
                  </a:cubicBezTo>
                  <a:cubicBezTo>
                    <a:pt x="9" y="0"/>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2"/>
                  </a:cubicBezTo>
                  <a:cubicBezTo>
                    <a:pt x="9" y="2"/>
                    <a:pt x="9" y="2"/>
                    <a:pt x="9" y="2"/>
                  </a:cubicBezTo>
                  <a:cubicBezTo>
                    <a:pt x="9" y="1"/>
                    <a:pt x="9" y="1"/>
                    <a:pt x="9" y="1"/>
                  </a:cubicBezTo>
                  <a:cubicBezTo>
                    <a:pt x="9" y="1"/>
                    <a:pt x="9" y="1"/>
                    <a:pt x="9" y="1"/>
                  </a:cubicBezTo>
                  <a:cubicBezTo>
                    <a:pt x="9"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1" y="2"/>
                    <a:pt x="12" y="1"/>
                    <a:pt x="12" y="1"/>
                  </a:cubicBezTo>
                  <a:cubicBezTo>
                    <a:pt x="12" y="1"/>
                    <a:pt x="12" y="1"/>
                    <a:pt x="12" y="1"/>
                  </a:cubicBezTo>
                  <a:cubicBezTo>
                    <a:pt x="13" y="1"/>
                    <a:pt x="13" y="1"/>
                    <a:pt x="13" y="1"/>
                  </a:cubicBezTo>
                  <a:cubicBezTo>
                    <a:pt x="13" y="1"/>
                    <a:pt x="14" y="1"/>
                    <a:pt x="14" y="1"/>
                  </a:cubicBezTo>
                  <a:cubicBezTo>
                    <a:pt x="14" y="1"/>
                    <a:pt x="14" y="1"/>
                    <a:pt x="14" y="1"/>
                  </a:cubicBezTo>
                  <a:cubicBezTo>
                    <a:pt x="14" y="2"/>
                    <a:pt x="14" y="2"/>
                    <a:pt x="14" y="2"/>
                  </a:cubicBezTo>
                  <a:cubicBezTo>
                    <a:pt x="15" y="2"/>
                    <a:pt x="15" y="2"/>
                    <a:pt x="16" y="1"/>
                  </a:cubicBezTo>
                  <a:cubicBezTo>
                    <a:pt x="16" y="1"/>
                    <a:pt x="16" y="1"/>
                    <a:pt x="16" y="1"/>
                  </a:cubicBezTo>
                  <a:cubicBezTo>
                    <a:pt x="16" y="1"/>
                    <a:pt x="16" y="1"/>
                    <a:pt x="16" y="2"/>
                  </a:cubicBezTo>
                  <a:cubicBezTo>
                    <a:pt x="16" y="2"/>
                    <a:pt x="16" y="2"/>
                    <a:pt x="16" y="2"/>
                  </a:cubicBezTo>
                  <a:cubicBezTo>
                    <a:pt x="17" y="2"/>
                    <a:pt x="16" y="2"/>
                    <a:pt x="16" y="2"/>
                  </a:cubicBezTo>
                  <a:cubicBezTo>
                    <a:pt x="16" y="2"/>
                    <a:pt x="16" y="2"/>
                    <a:pt x="16" y="2"/>
                  </a:cubicBezTo>
                  <a:cubicBezTo>
                    <a:pt x="15" y="2"/>
                    <a:pt x="14" y="3"/>
                    <a:pt x="14" y="3"/>
                  </a:cubicBezTo>
                  <a:cubicBezTo>
                    <a:pt x="14" y="3"/>
                    <a:pt x="14" y="3"/>
                    <a:pt x="14" y="3"/>
                  </a:cubicBezTo>
                  <a:cubicBezTo>
                    <a:pt x="14"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1" y="3"/>
                    <a:pt x="10" y="3"/>
                  </a:cubicBezTo>
                  <a:cubicBezTo>
                    <a:pt x="10" y="3"/>
                    <a:pt x="10" y="3"/>
                    <a:pt x="10" y="3"/>
                  </a:cubicBezTo>
                  <a:cubicBezTo>
                    <a:pt x="10" y="3"/>
                    <a:pt x="10" y="3"/>
                    <a:pt x="9" y="2"/>
                  </a:cubicBezTo>
                  <a:cubicBezTo>
                    <a:pt x="9" y="2"/>
                    <a:pt x="9" y="2"/>
                    <a:pt x="9" y="2"/>
                  </a:cubicBezTo>
                  <a:cubicBezTo>
                    <a:pt x="9" y="3"/>
                    <a:pt x="9" y="3"/>
                    <a:pt x="9" y="3"/>
                  </a:cubicBezTo>
                  <a:cubicBezTo>
                    <a:pt x="9" y="3"/>
                    <a:pt x="9" y="3"/>
                    <a:pt x="9" y="3"/>
                  </a:cubicBezTo>
                  <a:cubicBezTo>
                    <a:pt x="9" y="3"/>
                    <a:pt x="9"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8" y="2"/>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6" y="2"/>
                    <a:pt x="6" y="3"/>
                    <a:pt x="5" y="3"/>
                  </a:cubicBezTo>
                  <a:cubicBezTo>
                    <a:pt x="5" y="3"/>
                    <a:pt x="5" y="3"/>
                    <a:pt x="5" y="3"/>
                  </a:cubicBezTo>
                  <a:cubicBezTo>
                    <a:pt x="5" y="3"/>
                    <a:pt x="5"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3" y="3"/>
                    <a:pt x="3" y="3"/>
                    <a:pt x="3" y="2"/>
                  </a:cubicBezTo>
                  <a:cubicBezTo>
                    <a:pt x="3" y="2"/>
                    <a:pt x="3" y="2"/>
                    <a:pt x="3" y="2"/>
                  </a:cubicBezTo>
                  <a:cubicBezTo>
                    <a:pt x="3" y="2"/>
                    <a:pt x="3" y="2"/>
                    <a:pt x="3" y="2"/>
                  </a:cubicBezTo>
                  <a:cubicBezTo>
                    <a:pt x="3" y="2"/>
                    <a:pt x="3" y="2"/>
                    <a:pt x="3" y="2"/>
                  </a:cubicBezTo>
                  <a:cubicBezTo>
                    <a:pt x="3" y="3"/>
                    <a:pt x="2" y="3"/>
                    <a:pt x="1" y="3"/>
                  </a:cubicBezTo>
                  <a:cubicBezTo>
                    <a:pt x="1" y="3"/>
                    <a:pt x="1" y="3"/>
                    <a:pt x="1" y="3"/>
                  </a:cubicBezTo>
                  <a:cubicBezTo>
                    <a:pt x="1" y="3"/>
                    <a:pt x="1" y="3"/>
                    <a:pt x="1" y="3"/>
                  </a:cubicBezTo>
                  <a:cubicBezTo>
                    <a:pt x="1" y="3"/>
                    <a:pt x="1" y="3"/>
                    <a:pt x="1" y="3"/>
                  </a:cubicBezTo>
                  <a:cubicBezTo>
                    <a:pt x="1" y="3"/>
                    <a:pt x="1" y="3"/>
                    <a:pt x="0" y="3"/>
                  </a:cubicBezTo>
                  <a:close/>
                  <a:moveTo>
                    <a:pt x="1" y="2"/>
                  </a:move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6" name="Freeform 6026"/>
            <p:cNvSpPr/>
            <p:nvPr/>
          </p:nvSpPr>
          <p:spPr bwMode="auto">
            <a:xfrm>
              <a:off x="2113" y="1143"/>
              <a:ext cx="27" cy="5"/>
            </a:xfrm>
            <a:custGeom>
              <a:avLst/>
              <a:gdLst>
                <a:gd name="T0" fmla="*/ 0 w 11"/>
                <a:gd name="T1" fmla="*/ 2 h 2"/>
                <a:gd name="T2" fmla="*/ 0 w 11"/>
                <a:gd name="T3" fmla="*/ 1 h 2"/>
                <a:gd name="T4" fmla="*/ 0 w 11"/>
                <a:gd name="T5" fmla="*/ 1 h 2"/>
                <a:gd name="T6" fmla="*/ 3 w 11"/>
                <a:gd name="T7" fmla="*/ 0 h 2"/>
                <a:gd name="T8" fmla="*/ 3 w 11"/>
                <a:gd name="T9" fmla="*/ 0 h 2"/>
                <a:gd name="T10" fmla="*/ 5 w 11"/>
                <a:gd name="T11" fmla="*/ 0 h 2"/>
                <a:gd name="T12" fmla="*/ 5 w 11"/>
                <a:gd name="T13" fmla="*/ 0 h 2"/>
                <a:gd name="T14" fmla="*/ 5 w 11"/>
                <a:gd name="T15" fmla="*/ 0 h 2"/>
                <a:gd name="T16" fmla="*/ 5 w 11"/>
                <a:gd name="T17" fmla="*/ 0 h 2"/>
                <a:gd name="T18" fmla="*/ 7 w 11"/>
                <a:gd name="T19" fmla="*/ 0 h 2"/>
                <a:gd name="T20" fmla="*/ 7 w 11"/>
                <a:gd name="T21" fmla="*/ 0 h 2"/>
                <a:gd name="T22" fmla="*/ 10 w 11"/>
                <a:gd name="T23" fmla="*/ 0 h 2"/>
                <a:gd name="T24" fmla="*/ 10 w 11"/>
                <a:gd name="T25" fmla="*/ 0 h 2"/>
                <a:gd name="T26" fmla="*/ 10 w 11"/>
                <a:gd name="T27" fmla="*/ 0 h 2"/>
                <a:gd name="T28" fmla="*/ 10 w 11"/>
                <a:gd name="T29" fmla="*/ 0 h 2"/>
                <a:gd name="T30" fmla="*/ 11 w 11"/>
                <a:gd name="T31" fmla="*/ 1 h 2"/>
                <a:gd name="T32" fmla="*/ 11 w 11"/>
                <a:gd name="T33" fmla="*/ 1 h 2"/>
                <a:gd name="T34" fmla="*/ 10 w 11"/>
                <a:gd name="T35" fmla="*/ 1 h 2"/>
                <a:gd name="T36" fmla="*/ 10 w 11"/>
                <a:gd name="T37" fmla="*/ 1 h 2"/>
                <a:gd name="T38" fmla="*/ 10 w 11"/>
                <a:gd name="T39" fmla="*/ 1 h 2"/>
                <a:gd name="T40" fmla="*/ 10 w 11"/>
                <a:gd name="T41" fmla="*/ 1 h 2"/>
                <a:gd name="T42" fmla="*/ 7 w 11"/>
                <a:gd name="T43" fmla="*/ 1 h 2"/>
                <a:gd name="T44" fmla="*/ 7 w 11"/>
                <a:gd name="T45" fmla="*/ 1 h 2"/>
                <a:gd name="T46" fmla="*/ 5 w 11"/>
                <a:gd name="T47" fmla="*/ 1 h 2"/>
                <a:gd name="T48" fmla="*/ 5 w 11"/>
                <a:gd name="T49" fmla="*/ 1 h 2"/>
                <a:gd name="T50" fmla="*/ 5 w 11"/>
                <a:gd name="T51" fmla="*/ 1 h 2"/>
                <a:gd name="T52" fmla="*/ 5 w 11"/>
                <a:gd name="T53" fmla="*/ 1 h 2"/>
                <a:gd name="T54" fmla="*/ 3 w 11"/>
                <a:gd name="T55" fmla="*/ 1 h 2"/>
                <a:gd name="T56" fmla="*/ 3 w 11"/>
                <a:gd name="T57" fmla="*/ 1 h 2"/>
                <a:gd name="T58" fmla="*/ 1 w 11"/>
                <a:gd name="T59" fmla="*/ 2 h 2"/>
                <a:gd name="T60" fmla="*/ 1 w 11"/>
                <a:gd name="T61" fmla="*/ 2 h 2"/>
                <a:gd name="T62" fmla="*/ 1 w 11"/>
                <a:gd name="T63" fmla="*/ 2 h 2"/>
                <a:gd name="T64" fmla="*/ 1 w 11"/>
                <a:gd name="T65" fmla="*/ 2 h 2"/>
                <a:gd name="T66" fmla="*/ 0 w 11"/>
                <a:gd name="T6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2">
                  <a:moveTo>
                    <a:pt x="0" y="2"/>
                  </a:moveTo>
                  <a:cubicBezTo>
                    <a:pt x="0" y="1"/>
                    <a:pt x="0" y="1"/>
                    <a:pt x="0" y="1"/>
                  </a:cubicBezTo>
                  <a:cubicBezTo>
                    <a:pt x="0" y="1"/>
                    <a:pt x="0" y="1"/>
                    <a:pt x="0" y="1"/>
                  </a:cubicBezTo>
                  <a:cubicBezTo>
                    <a:pt x="1" y="0"/>
                    <a:pt x="2" y="0"/>
                    <a:pt x="3" y="0"/>
                  </a:cubicBezTo>
                  <a:cubicBezTo>
                    <a:pt x="3" y="0"/>
                    <a:pt x="3" y="0"/>
                    <a:pt x="3" y="0"/>
                  </a:cubicBezTo>
                  <a:cubicBezTo>
                    <a:pt x="4" y="0"/>
                    <a:pt x="4" y="0"/>
                    <a:pt x="5" y="0"/>
                  </a:cubicBezTo>
                  <a:cubicBezTo>
                    <a:pt x="5" y="0"/>
                    <a:pt x="5" y="0"/>
                    <a:pt x="5" y="0"/>
                  </a:cubicBezTo>
                  <a:cubicBezTo>
                    <a:pt x="5" y="0"/>
                    <a:pt x="5" y="0"/>
                    <a:pt x="5" y="0"/>
                  </a:cubicBezTo>
                  <a:cubicBezTo>
                    <a:pt x="5" y="0"/>
                    <a:pt x="5" y="0"/>
                    <a:pt x="5" y="0"/>
                  </a:cubicBezTo>
                  <a:cubicBezTo>
                    <a:pt x="6" y="0"/>
                    <a:pt x="6" y="0"/>
                    <a:pt x="7" y="0"/>
                  </a:cubicBezTo>
                  <a:cubicBezTo>
                    <a:pt x="7" y="0"/>
                    <a:pt x="7" y="0"/>
                    <a:pt x="7" y="0"/>
                  </a:cubicBezTo>
                  <a:cubicBezTo>
                    <a:pt x="8" y="0"/>
                    <a:pt x="9" y="0"/>
                    <a:pt x="10" y="0"/>
                  </a:cubicBezTo>
                  <a:cubicBezTo>
                    <a:pt x="10" y="0"/>
                    <a:pt x="10" y="0"/>
                    <a:pt x="10" y="0"/>
                  </a:cubicBezTo>
                  <a:cubicBezTo>
                    <a:pt x="10" y="0"/>
                    <a:pt x="10" y="0"/>
                    <a:pt x="10" y="0"/>
                  </a:cubicBezTo>
                  <a:cubicBezTo>
                    <a:pt x="10" y="0"/>
                    <a:pt x="10" y="0"/>
                    <a:pt x="10" y="0"/>
                  </a:cubicBezTo>
                  <a:cubicBezTo>
                    <a:pt x="11" y="0"/>
                    <a:pt x="11" y="1"/>
                    <a:pt x="11" y="1"/>
                  </a:cubicBezTo>
                  <a:cubicBezTo>
                    <a:pt x="11" y="1"/>
                    <a:pt x="11" y="1"/>
                    <a:pt x="11" y="1"/>
                  </a:cubicBezTo>
                  <a:cubicBezTo>
                    <a:pt x="11" y="1"/>
                    <a:pt x="10" y="1"/>
                    <a:pt x="10" y="1"/>
                  </a:cubicBezTo>
                  <a:cubicBezTo>
                    <a:pt x="10" y="1"/>
                    <a:pt x="10" y="1"/>
                    <a:pt x="10" y="1"/>
                  </a:cubicBezTo>
                  <a:cubicBezTo>
                    <a:pt x="10" y="1"/>
                    <a:pt x="10" y="1"/>
                    <a:pt x="10" y="1"/>
                  </a:cubicBezTo>
                  <a:cubicBezTo>
                    <a:pt x="10" y="1"/>
                    <a:pt x="10" y="1"/>
                    <a:pt x="10" y="1"/>
                  </a:cubicBezTo>
                  <a:cubicBezTo>
                    <a:pt x="9" y="1"/>
                    <a:pt x="8" y="1"/>
                    <a:pt x="7" y="1"/>
                  </a:cubicBezTo>
                  <a:cubicBezTo>
                    <a:pt x="7" y="1"/>
                    <a:pt x="7" y="1"/>
                    <a:pt x="7" y="1"/>
                  </a:cubicBezTo>
                  <a:cubicBezTo>
                    <a:pt x="6" y="1"/>
                    <a:pt x="6" y="1"/>
                    <a:pt x="5" y="1"/>
                  </a:cubicBezTo>
                  <a:cubicBezTo>
                    <a:pt x="5" y="1"/>
                    <a:pt x="5" y="1"/>
                    <a:pt x="5" y="1"/>
                  </a:cubicBezTo>
                  <a:cubicBezTo>
                    <a:pt x="5" y="1"/>
                    <a:pt x="5" y="1"/>
                    <a:pt x="5" y="1"/>
                  </a:cubicBezTo>
                  <a:cubicBezTo>
                    <a:pt x="5" y="1"/>
                    <a:pt x="5" y="1"/>
                    <a:pt x="5" y="1"/>
                  </a:cubicBezTo>
                  <a:cubicBezTo>
                    <a:pt x="4" y="1"/>
                    <a:pt x="4" y="1"/>
                    <a:pt x="3" y="1"/>
                  </a:cubicBezTo>
                  <a:cubicBezTo>
                    <a:pt x="3" y="1"/>
                    <a:pt x="3" y="1"/>
                    <a:pt x="3" y="1"/>
                  </a:cubicBezTo>
                  <a:cubicBezTo>
                    <a:pt x="2" y="1"/>
                    <a:pt x="1" y="1"/>
                    <a:pt x="1" y="2"/>
                  </a:cubicBezTo>
                  <a:cubicBezTo>
                    <a:pt x="1" y="2"/>
                    <a:pt x="1" y="2"/>
                    <a:pt x="1" y="2"/>
                  </a:cubicBezTo>
                  <a:cubicBezTo>
                    <a:pt x="1" y="2"/>
                    <a:pt x="1" y="2"/>
                    <a:pt x="1" y="2"/>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7" name="Freeform 6027"/>
            <p:cNvSpPr>
              <a:spLocks noEditPoints="1"/>
            </p:cNvSpPr>
            <p:nvPr/>
          </p:nvSpPr>
          <p:spPr bwMode="auto">
            <a:xfrm>
              <a:off x="2196" y="1182"/>
              <a:ext cx="47" cy="7"/>
            </a:xfrm>
            <a:custGeom>
              <a:avLst/>
              <a:gdLst>
                <a:gd name="T0" fmla="*/ 0 w 19"/>
                <a:gd name="T1" fmla="*/ 2 h 3"/>
                <a:gd name="T2" fmla="*/ 2 w 19"/>
                <a:gd name="T3" fmla="*/ 0 h 3"/>
                <a:gd name="T4" fmla="*/ 3 w 19"/>
                <a:gd name="T5" fmla="*/ 0 h 3"/>
                <a:gd name="T6" fmla="*/ 4 w 19"/>
                <a:gd name="T7" fmla="*/ 1 h 3"/>
                <a:gd name="T8" fmla="*/ 4 w 19"/>
                <a:gd name="T9" fmla="*/ 0 h 3"/>
                <a:gd name="T10" fmla="*/ 5 w 19"/>
                <a:gd name="T11" fmla="*/ 0 h 3"/>
                <a:gd name="T12" fmla="*/ 5 w 19"/>
                <a:gd name="T13" fmla="*/ 1 h 3"/>
                <a:gd name="T14" fmla="*/ 5 w 19"/>
                <a:gd name="T15" fmla="*/ 1 h 3"/>
                <a:gd name="T16" fmla="*/ 6 w 19"/>
                <a:gd name="T17" fmla="*/ 0 h 3"/>
                <a:gd name="T18" fmla="*/ 6 w 19"/>
                <a:gd name="T19" fmla="*/ 0 h 3"/>
                <a:gd name="T20" fmla="*/ 6 w 19"/>
                <a:gd name="T21" fmla="*/ 1 h 3"/>
                <a:gd name="T22" fmla="*/ 6 w 19"/>
                <a:gd name="T23" fmla="*/ 1 h 3"/>
                <a:gd name="T24" fmla="*/ 8 w 19"/>
                <a:gd name="T25" fmla="*/ 0 h 3"/>
                <a:gd name="T26" fmla="*/ 9 w 19"/>
                <a:gd name="T27" fmla="*/ 0 h 3"/>
                <a:gd name="T28" fmla="*/ 9 w 19"/>
                <a:gd name="T29" fmla="*/ 1 h 3"/>
                <a:gd name="T30" fmla="*/ 9 w 19"/>
                <a:gd name="T31" fmla="*/ 1 h 3"/>
                <a:gd name="T32" fmla="*/ 10 w 19"/>
                <a:gd name="T33" fmla="*/ 0 h 3"/>
                <a:gd name="T34" fmla="*/ 10 w 19"/>
                <a:gd name="T35" fmla="*/ 0 h 3"/>
                <a:gd name="T36" fmla="*/ 10 w 19"/>
                <a:gd name="T37" fmla="*/ 1 h 3"/>
                <a:gd name="T38" fmla="*/ 10 w 19"/>
                <a:gd name="T39" fmla="*/ 1 h 3"/>
                <a:gd name="T40" fmla="*/ 10 w 19"/>
                <a:gd name="T41" fmla="*/ 1 h 3"/>
                <a:gd name="T42" fmla="*/ 11 w 19"/>
                <a:gd name="T43" fmla="*/ 1 h 3"/>
                <a:gd name="T44" fmla="*/ 11 w 19"/>
                <a:gd name="T45" fmla="*/ 1 h 3"/>
                <a:gd name="T46" fmla="*/ 12 w 19"/>
                <a:gd name="T47" fmla="*/ 1 h 3"/>
                <a:gd name="T48" fmla="*/ 12 w 19"/>
                <a:gd name="T49" fmla="*/ 2 h 3"/>
                <a:gd name="T50" fmla="*/ 14 w 19"/>
                <a:gd name="T51" fmla="*/ 0 h 3"/>
                <a:gd name="T52" fmla="*/ 16 w 19"/>
                <a:gd name="T53" fmla="*/ 1 h 3"/>
                <a:gd name="T54" fmla="*/ 16 w 19"/>
                <a:gd name="T55" fmla="*/ 1 h 3"/>
                <a:gd name="T56" fmla="*/ 18 w 19"/>
                <a:gd name="T57" fmla="*/ 1 h 3"/>
                <a:gd name="T58" fmla="*/ 19 w 19"/>
                <a:gd name="T59" fmla="*/ 1 h 3"/>
                <a:gd name="T60" fmla="*/ 18 w 19"/>
                <a:gd name="T61" fmla="*/ 2 h 3"/>
                <a:gd name="T62" fmla="*/ 16 w 19"/>
                <a:gd name="T63" fmla="*/ 2 h 3"/>
                <a:gd name="T64" fmla="*/ 15 w 19"/>
                <a:gd name="T65" fmla="*/ 2 h 3"/>
                <a:gd name="T66" fmla="*/ 15 w 19"/>
                <a:gd name="T67" fmla="*/ 2 h 3"/>
                <a:gd name="T68" fmla="*/ 15 w 19"/>
                <a:gd name="T69" fmla="*/ 2 h 3"/>
                <a:gd name="T70" fmla="*/ 15 w 19"/>
                <a:gd name="T71" fmla="*/ 1 h 3"/>
                <a:gd name="T72" fmla="*/ 15 w 19"/>
                <a:gd name="T73" fmla="*/ 1 h 3"/>
                <a:gd name="T74" fmla="*/ 12 w 19"/>
                <a:gd name="T75" fmla="*/ 3 h 3"/>
                <a:gd name="T76" fmla="*/ 11 w 19"/>
                <a:gd name="T77" fmla="*/ 2 h 3"/>
                <a:gd name="T78" fmla="*/ 10 w 19"/>
                <a:gd name="T79" fmla="*/ 2 h 3"/>
                <a:gd name="T80" fmla="*/ 10 w 19"/>
                <a:gd name="T81" fmla="*/ 2 h 3"/>
                <a:gd name="T82" fmla="*/ 9 w 19"/>
                <a:gd name="T83" fmla="*/ 2 h 3"/>
                <a:gd name="T84" fmla="*/ 10 w 19"/>
                <a:gd name="T85" fmla="*/ 1 h 3"/>
                <a:gd name="T86" fmla="*/ 8 w 19"/>
                <a:gd name="T87" fmla="*/ 2 h 3"/>
                <a:gd name="T88" fmla="*/ 8 w 19"/>
                <a:gd name="T89" fmla="*/ 2 h 3"/>
                <a:gd name="T90" fmla="*/ 8 w 19"/>
                <a:gd name="T91" fmla="*/ 2 h 3"/>
                <a:gd name="T92" fmla="*/ 8 w 19"/>
                <a:gd name="T93" fmla="*/ 1 h 3"/>
                <a:gd name="T94" fmla="*/ 6 w 19"/>
                <a:gd name="T95" fmla="*/ 3 h 3"/>
                <a:gd name="T96" fmla="*/ 5 w 19"/>
                <a:gd name="T97" fmla="*/ 2 h 3"/>
                <a:gd name="T98" fmla="*/ 5 w 19"/>
                <a:gd name="T99" fmla="*/ 2 h 3"/>
                <a:gd name="T100" fmla="*/ 5 w 19"/>
                <a:gd name="T101" fmla="*/ 2 h 3"/>
                <a:gd name="T102" fmla="*/ 4 w 19"/>
                <a:gd name="T103" fmla="*/ 2 h 3"/>
                <a:gd name="T104" fmla="*/ 4 w 19"/>
                <a:gd name="T105" fmla="*/ 2 h 3"/>
                <a:gd name="T106" fmla="*/ 4 w 19"/>
                <a:gd name="T107" fmla="*/ 2 h 3"/>
                <a:gd name="T108" fmla="*/ 4 w 19"/>
                <a:gd name="T109" fmla="*/ 2 h 3"/>
                <a:gd name="T110" fmla="*/ 2 w 19"/>
                <a:gd name="T111" fmla="*/ 3 h 3"/>
                <a:gd name="T112" fmla="*/ 2 w 19"/>
                <a:gd name="T113" fmla="*/ 2 h 3"/>
                <a:gd name="T114" fmla="*/ 3 w 19"/>
                <a:gd name="T115" fmla="*/ 1 h 3"/>
                <a:gd name="T116" fmla="*/ 2 w 19"/>
                <a:gd name="T117" fmla="*/ 1 h 3"/>
                <a:gd name="T118" fmla="*/ 1 w 19"/>
                <a:gd name="T1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3">
                  <a:moveTo>
                    <a:pt x="0" y="2"/>
                  </a:moveTo>
                  <a:cubicBezTo>
                    <a:pt x="0" y="2"/>
                    <a:pt x="0" y="2"/>
                    <a:pt x="0" y="2"/>
                  </a:cubicBezTo>
                  <a:cubicBezTo>
                    <a:pt x="0" y="1"/>
                    <a:pt x="1" y="0"/>
                    <a:pt x="2" y="0"/>
                  </a:cubicBezTo>
                  <a:cubicBezTo>
                    <a:pt x="2" y="0"/>
                    <a:pt x="2" y="0"/>
                    <a:pt x="2" y="0"/>
                  </a:cubicBezTo>
                  <a:cubicBezTo>
                    <a:pt x="3" y="0"/>
                    <a:pt x="3" y="0"/>
                    <a:pt x="3" y="0"/>
                  </a:cubicBezTo>
                  <a:cubicBezTo>
                    <a:pt x="3" y="0"/>
                    <a:pt x="3" y="0"/>
                    <a:pt x="3" y="0"/>
                  </a:cubicBezTo>
                  <a:cubicBezTo>
                    <a:pt x="4" y="0"/>
                    <a:pt x="4" y="1"/>
                    <a:pt x="4" y="1"/>
                  </a:cubicBezTo>
                  <a:cubicBezTo>
                    <a:pt x="4" y="1"/>
                    <a:pt x="4" y="1"/>
                    <a:pt x="4" y="1"/>
                  </a:cubicBezTo>
                  <a:cubicBezTo>
                    <a:pt x="4" y="0"/>
                    <a:pt x="4" y="0"/>
                    <a:pt x="4" y="0"/>
                  </a:cubicBezTo>
                  <a:cubicBezTo>
                    <a:pt x="4" y="0"/>
                    <a:pt x="4" y="0"/>
                    <a:pt x="4" y="0"/>
                  </a:cubicBezTo>
                  <a:cubicBezTo>
                    <a:pt x="4" y="0"/>
                    <a:pt x="4"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6" y="0"/>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7" y="1"/>
                    <a:pt x="7" y="0"/>
                    <a:pt x="8" y="0"/>
                  </a:cubicBezTo>
                  <a:cubicBezTo>
                    <a:pt x="8" y="0"/>
                    <a:pt x="8" y="0"/>
                    <a:pt x="8" y="0"/>
                  </a:cubicBezTo>
                  <a:cubicBezTo>
                    <a:pt x="8" y="0"/>
                    <a:pt x="8" y="0"/>
                    <a:pt x="9" y="0"/>
                  </a:cubicBezTo>
                  <a:cubicBezTo>
                    <a:pt x="9" y="0"/>
                    <a:pt x="9" y="0"/>
                    <a:pt x="9" y="0"/>
                  </a:cubicBezTo>
                  <a:cubicBezTo>
                    <a:pt x="9" y="0"/>
                    <a:pt x="9" y="0"/>
                    <a:pt x="9" y="1"/>
                  </a:cubicBezTo>
                  <a:cubicBezTo>
                    <a:pt x="9" y="1"/>
                    <a:pt x="9" y="1"/>
                    <a:pt x="9" y="1"/>
                  </a:cubicBezTo>
                  <a:cubicBezTo>
                    <a:pt x="9" y="1"/>
                    <a:pt x="9" y="1"/>
                    <a:pt x="9" y="1"/>
                  </a:cubicBezTo>
                  <a:cubicBezTo>
                    <a:pt x="9" y="1"/>
                    <a:pt x="9" y="1"/>
                    <a:pt x="9" y="1"/>
                  </a:cubicBezTo>
                  <a:cubicBezTo>
                    <a:pt x="9" y="0"/>
                    <a:pt x="9" y="0"/>
                    <a:pt x="10" y="0"/>
                  </a:cubicBezTo>
                  <a:cubicBezTo>
                    <a:pt x="10" y="0"/>
                    <a:pt x="10" y="0"/>
                    <a:pt x="10" y="0"/>
                  </a:cubicBezTo>
                  <a:cubicBezTo>
                    <a:pt x="10" y="0"/>
                    <a:pt x="10" y="0"/>
                    <a:pt x="10" y="0"/>
                  </a:cubicBezTo>
                  <a:cubicBezTo>
                    <a:pt x="10" y="0"/>
                    <a:pt x="10" y="0"/>
                    <a:pt x="10" y="0"/>
                  </a:cubicBezTo>
                  <a:cubicBezTo>
                    <a:pt x="10" y="0"/>
                    <a:pt x="11" y="0"/>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2" y="1"/>
                    <a:pt x="12" y="1"/>
                  </a:cubicBezTo>
                  <a:cubicBezTo>
                    <a:pt x="12" y="1"/>
                    <a:pt x="12" y="1"/>
                    <a:pt x="12" y="1"/>
                  </a:cubicBezTo>
                  <a:cubicBezTo>
                    <a:pt x="12" y="2"/>
                    <a:pt x="12" y="2"/>
                    <a:pt x="12" y="2"/>
                  </a:cubicBezTo>
                  <a:cubicBezTo>
                    <a:pt x="12" y="2"/>
                    <a:pt x="12" y="2"/>
                    <a:pt x="12" y="2"/>
                  </a:cubicBezTo>
                  <a:cubicBezTo>
                    <a:pt x="12" y="2"/>
                    <a:pt x="14" y="1"/>
                    <a:pt x="14" y="0"/>
                  </a:cubicBezTo>
                  <a:cubicBezTo>
                    <a:pt x="14" y="0"/>
                    <a:pt x="14" y="0"/>
                    <a:pt x="14" y="0"/>
                  </a:cubicBezTo>
                  <a:cubicBezTo>
                    <a:pt x="15" y="0"/>
                    <a:pt x="15" y="0"/>
                    <a:pt x="15" y="0"/>
                  </a:cubicBezTo>
                  <a:cubicBezTo>
                    <a:pt x="15" y="0"/>
                    <a:pt x="15" y="1"/>
                    <a:pt x="16" y="1"/>
                  </a:cubicBezTo>
                  <a:cubicBezTo>
                    <a:pt x="16" y="1"/>
                    <a:pt x="16" y="1"/>
                    <a:pt x="16" y="1"/>
                  </a:cubicBezTo>
                  <a:cubicBezTo>
                    <a:pt x="16" y="1"/>
                    <a:pt x="16" y="1"/>
                    <a:pt x="16" y="1"/>
                  </a:cubicBezTo>
                  <a:cubicBezTo>
                    <a:pt x="16" y="1"/>
                    <a:pt x="16" y="1"/>
                    <a:pt x="16" y="1"/>
                  </a:cubicBezTo>
                  <a:cubicBezTo>
                    <a:pt x="17" y="1"/>
                    <a:pt x="18" y="1"/>
                    <a:pt x="18" y="1"/>
                  </a:cubicBezTo>
                  <a:cubicBezTo>
                    <a:pt x="18" y="1"/>
                    <a:pt x="18" y="1"/>
                    <a:pt x="18" y="1"/>
                  </a:cubicBezTo>
                  <a:cubicBezTo>
                    <a:pt x="18" y="1"/>
                    <a:pt x="19" y="1"/>
                    <a:pt x="19" y="1"/>
                  </a:cubicBezTo>
                  <a:cubicBezTo>
                    <a:pt x="19" y="1"/>
                    <a:pt x="19" y="1"/>
                    <a:pt x="19" y="1"/>
                  </a:cubicBezTo>
                  <a:cubicBezTo>
                    <a:pt x="19" y="1"/>
                    <a:pt x="19" y="2"/>
                    <a:pt x="18" y="2"/>
                  </a:cubicBezTo>
                  <a:cubicBezTo>
                    <a:pt x="18" y="2"/>
                    <a:pt x="18" y="2"/>
                    <a:pt x="18" y="2"/>
                  </a:cubicBezTo>
                  <a:cubicBezTo>
                    <a:pt x="18" y="2"/>
                    <a:pt x="17"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1"/>
                  </a:cubicBezTo>
                  <a:cubicBezTo>
                    <a:pt x="15" y="1"/>
                    <a:pt x="15" y="1"/>
                    <a:pt x="15" y="1"/>
                  </a:cubicBezTo>
                  <a:cubicBezTo>
                    <a:pt x="15" y="1"/>
                    <a:pt x="15" y="1"/>
                    <a:pt x="15" y="1"/>
                  </a:cubicBezTo>
                  <a:cubicBezTo>
                    <a:pt x="15" y="1"/>
                    <a:pt x="15" y="1"/>
                    <a:pt x="15" y="1"/>
                  </a:cubicBezTo>
                  <a:cubicBezTo>
                    <a:pt x="14" y="2"/>
                    <a:pt x="13" y="2"/>
                    <a:pt x="12" y="3"/>
                  </a:cubicBezTo>
                  <a:cubicBezTo>
                    <a:pt x="12" y="3"/>
                    <a:pt x="12" y="3"/>
                    <a:pt x="12" y="3"/>
                  </a:cubicBezTo>
                  <a:cubicBezTo>
                    <a:pt x="11" y="3"/>
                    <a:pt x="11" y="2"/>
                    <a:pt x="11" y="2"/>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10" y="2"/>
                    <a:pt x="10" y="1"/>
                    <a:pt x="10" y="1"/>
                  </a:cubicBezTo>
                  <a:cubicBezTo>
                    <a:pt x="10" y="1"/>
                    <a:pt x="10" y="1"/>
                    <a:pt x="10" y="1"/>
                  </a:cubicBezTo>
                  <a:cubicBezTo>
                    <a:pt x="9" y="1"/>
                    <a:pt x="9"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7" y="2"/>
                    <a:pt x="7" y="2"/>
                    <a:pt x="6" y="3"/>
                  </a:cubicBezTo>
                  <a:cubicBezTo>
                    <a:pt x="6" y="3"/>
                    <a:pt x="6" y="3"/>
                    <a:pt x="6" y="3"/>
                  </a:cubicBezTo>
                  <a:cubicBezTo>
                    <a:pt x="5"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2" y="3"/>
                    <a:pt x="2" y="3"/>
                  </a:cubicBezTo>
                  <a:cubicBezTo>
                    <a:pt x="2" y="3"/>
                    <a:pt x="2" y="3"/>
                    <a:pt x="2" y="3"/>
                  </a:cubicBezTo>
                  <a:cubicBezTo>
                    <a:pt x="1" y="3"/>
                    <a:pt x="1" y="3"/>
                    <a:pt x="0" y="2"/>
                  </a:cubicBezTo>
                  <a:close/>
                  <a:moveTo>
                    <a:pt x="2" y="2"/>
                  </a:moveTo>
                  <a:cubicBezTo>
                    <a:pt x="2" y="2"/>
                    <a:pt x="2" y="2"/>
                    <a:pt x="3" y="1"/>
                  </a:cubicBezTo>
                  <a:cubicBezTo>
                    <a:pt x="3" y="1"/>
                    <a:pt x="3" y="1"/>
                    <a:pt x="3" y="1"/>
                  </a:cubicBezTo>
                  <a:cubicBezTo>
                    <a:pt x="3" y="1"/>
                    <a:pt x="2" y="1"/>
                    <a:pt x="2" y="1"/>
                  </a:cubicBezTo>
                  <a:cubicBezTo>
                    <a:pt x="2" y="1"/>
                    <a:pt x="2" y="1"/>
                    <a:pt x="2" y="1"/>
                  </a:cubicBezTo>
                  <a:cubicBezTo>
                    <a:pt x="2" y="1"/>
                    <a:pt x="1" y="1"/>
                    <a:pt x="1" y="2"/>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8" name="Freeform 6028"/>
            <p:cNvSpPr/>
            <p:nvPr/>
          </p:nvSpPr>
          <p:spPr bwMode="auto">
            <a:xfrm>
              <a:off x="2204" y="1192"/>
              <a:ext cx="26" cy="2"/>
            </a:xfrm>
            <a:custGeom>
              <a:avLst/>
              <a:gdLst>
                <a:gd name="T0" fmla="*/ 0 w 11"/>
                <a:gd name="T1" fmla="*/ 1 h 1"/>
                <a:gd name="T2" fmla="*/ 0 w 11"/>
                <a:gd name="T3" fmla="*/ 0 h 1"/>
                <a:gd name="T4" fmla="*/ 0 w 11"/>
                <a:gd name="T5" fmla="*/ 0 h 1"/>
                <a:gd name="T6" fmla="*/ 3 w 11"/>
                <a:gd name="T7" fmla="*/ 0 h 1"/>
                <a:gd name="T8" fmla="*/ 3 w 11"/>
                <a:gd name="T9" fmla="*/ 0 h 1"/>
                <a:gd name="T10" fmla="*/ 5 w 11"/>
                <a:gd name="T11" fmla="*/ 0 h 1"/>
                <a:gd name="T12" fmla="*/ 5 w 11"/>
                <a:gd name="T13" fmla="*/ 0 h 1"/>
                <a:gd name="T14" fmla="*/ 5 w 11"/>
                <a:gd name="T15" fmla="*/ 0 h 1"/>
                <a:gd name="T16" fmla="*/ 5 w 11"/>
                <a:gd name="T17" fmla="*/ 0 h 1"/>
                <a:gd name="T18" fmla="*/ 7 w 11"/>
                <a:gd name="T19" fmla="*/ 0 h 1"/>
                <a:gd name="T20" fmla="*/ 7 w 11"/>
                <a:gd name="T21" fmla="*/ 0 h 1"/>
                <a:gd name="T22" fmla="*/ 11 w 11"/>
                <a:gd name="T23" fmla="*/ 0 h 1"/>
                <a:gd name="T24" fmla="*/ 11 w 11"/>
                <a:gd name="T25" fmla="*/ 0 h 1"/>
                <a:gd name="T26" fmla="*/ 11 w 11"/>
                <a:gd name="T27" fmla="*/ 0 h 1"/>
                <a:gd name="T28" fmla="*/ 11 w 11"/>
                <a:gd name="T29" fmla="*/ 0 h 1"/>
                <a:gd name="T30" fmla="*/ 11 w 11"/>
                <a:gd name="T31" fmla="*/ 0 h 1"/>
                <a:gd name="T32" fmla="*/ 11 w 11"/>
                <a:gd name="T33" fmla="*/ 0 h 1"/>
                <a:gd name="T34" fmla="*/ 11 w 11"/>
                <a:gd name="T35" fmla="*/ 1 h 1"/>
                <a:gd name="T36" fmla="*/ 11 w 11"/>
                <a:gd name="T37" fmla="*/ 1 h 1"/>
                <a:gd name="T38" fmla="*/ 11 w 11"/>
                <a:gd name="T39" fmla="*/ 1 h 1"/>
                <a:gd name="T40" fmla="*/ 11 w 11"/>
                <a:gd name="T41" fmla="*/ 1 h 1"/>
                <a:gd name="T42" fmla="*/ 7 w 11"/>
                <a:gd name="T43" fmla="*/ 1 h 1"/>
                <a:gd name="T44" fmla="*/ 7 w 11"/>
                <a:gd name="T45" fmla="*/ 1 h 1"/>
                <a:gd name="T46" fmla="*/ 5 w 11"/>
                <a:gd name="T47" fmla="*/ 1 h 1"/>
                <a:gd name="T48" fmla="*/ 5 w 11"/>
                <a:gd name="T49" fmla="*/ 1 h 1"/>
                <a:gd name="T50" fmla="*/ 5 w 11"/>
                <a:gd name="T51" fmla="*/ 1 h 1"/>
                <a:gd name="T52" fmla="*/ 5 w 11"/>
                <a:gd name="T53" fmla="*/ 1 h 1"/>
                <a:gd name="T54" fmla="*/ 3 w 11"/>
                <a:gd name="T55" fmla="*/ 1 h 1"/>
                <a:gd name="T56" fmla="*/ 3 w 11"/>
                <a:gd name="T57" fmla="*/ 1 h 1"/>
                <a:gd name="T58" fmla="*/ 0 w 11"/>
                <a:gd name="T59" fmla="*/ 1 h 1"/>
                <a:gd name="T60" fmla="*/ 0 w 11"/>
                <a:gd name="T61" fmla="*/ 1 h 1"/>
                <a:gd name="T62" fmla="*/ 0 w 11"/>
                <a:gd name="T63" fmla="*/ 1 h 1"/>
                <a:gd name="T64" fmla="*/ 0 w 11"/>
                <a:gd name="T65" fmla="*/ 1 h 1"/>
                <a:gd name="T66" fmla="*/ 0 w 11"/>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1">
                  <a:moveTo>
                    <a:pt x="0" y="1"/>
                  </a:moveTo>
                  <a:cubicBezTo>
                    <a:pt x="0" y="1"/>
                    <a:pt x="0" y="1"/>
                    <a:pt x="0" y="0"/>
                  </a:cubicBezTo>
                  <a:cubicBezTo>
                    <a:pt x="0" y="0"/>
                    <a:pt x="0" y="0"/>
                    <a:pt x="0" y="0"/>
                  </a:cubicBezTo>
                  <a:cubicBezTo>
                    <a:pt x="0" y="0"/>
                    <a:pt x="1" y="0"/>
                    <a:pt x="3" y="0"/>
                  </a:cubicBezTo>
                  <a:cubicBezTo>
                    <a:pt x="3" y="0"/>
                    <a:pt x="3" y="0"/>
                    <a:pt x="3" y="0"/>
                  </a:cubicBezTo>
                  <a:cubicBezTo>
                    <a:pt x="3" y="0"/>
                    <a:pt x="4" y="0"/>
                    <a:pt x="5" y="0"/>
                  </a:cubicBezTo>
                  <a:cubicBezTo>
                    <a:pt x="5" y="0"/>
                    <a:pt x="5" y="0"/>
                    <a:pt x="5" y="0"/>
                  </a:cubicBezTo>
                  <a:cubicBezTo>
                    <a:pt x="5" y="0"/>
                    <a:pt x="5" y="0"/>
                    <a:pt x="5" y="0"/>
                  </a:cubicBezTo>
                  <a:cubicBezTo>
                    <a:pt x="5" y="0"/>
                    <a:pt x="5" y="0"/>
                    <a:pt x="5" y="0"/>
                  </a:cubicBezTo>
                  <a:cubicBezTo>
                    <a:pt x="6" y="0"/>
                    <a:pt x="7" y="0"/>
                    <a:pt x="7" y="0"/>
                  </a:cubicBezTo>
                  <a:cubicBezTo>
                    <a:pt x="7" y="0"/>
                    <a:pt x="7" y="0"/>
                    <a:pt x="7" y="0"/>
                  </a:cubicBezTo>
                  <a:cubicBezTo>
                    <a:pt x="8" y="0"/>
                    <a:pt x="10"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1"/>
                    <a:pt x="8" y="1"/>
                    <a:pt x="7" y="1"/>
                  </a:cubicBezTo>
                  <a:cubicBezTo>
                    <a:pt x="7" y="1"/>
                    <a:pt x="7" y="1"/>
                    <a:pt x="7" y="1"/>
                  </a:cubicBezTo>
                  <a:cubicBezTo>
                    <a:pt x="7" y="1"/>
                    <a:pt x="6" y="1"/>
                    <a:pt x="5" y="1"/>
                  </a:cubicBezTo>
                  <a:cubicBezTo>
                    <a:pt x="5" y="1"/>
                    <a:pt x="5" y="1"/>
                    <a:pt x="5" y="1"/>
                  </a:cubicBezTo>
                  <a:cubicBezTo>
                    <a:pt x="5" y="1"/>
                    <a:pt x="5" y="1"/>
                    <a:pt x="5" y="1"/>
                  </a:cubicBezTo>
                  <a:cubicBezTo>
                    <a:pt x="5" y="1"/>
                    <a:pt x="5" y="1"/>
                    <a:pt x="5" y="1"/>
                  </a:cubicBezTo>
                  <a:cubicBezTo>
                    <a:pt x="4" y="1"/>
                    <a:pt x="3" y="1"/>
                    <a:pt x="3" y="1"/>
                  </a:cubicBezTo>
                  <a:cubicBezTo>
                    <a:pt x="3" y="1"/>
                    <a:pt x="3" y="1"/>
                    <a:pt x="3" y="1"/>
                  </a:cubicBezTo>
                  <a:cubicBezTo>
                    <a:pt x="2" y="1"/>
                    <a:pt x="1"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9" name="Freeform 6029"/>
            <p:cNvSpPr/>
            <p:nvPr/>
          </p:nvSpPr>
          <p:spPr bwMode="auto">
            <a:xfrm>
              <a:off x="2142" y="1212"/>
              <a:ext cx="30" cy="27"/>
            </a:xfrm>
            <a:custGeom>
              <a:avLst/>
              <a:gdLst>
                <a:gd name="T0" fmla="*/ 0 w 12"/>
                <a:gd name="T1" fmla="*/ 0 h 11"/>
                <a:gd name="T2" fmla="*/ 2 w 12"/>
                <a:gd name="T3" fmla="*/ 2 h 11"/>
                <a:gd name="T4" fmla="*/ 6 w 12"/>
                <a:gd name="T5" fmla="*/ 5 h 11"/>
                <a:gd name="T6" fmla="*/ 10 w 12"/>
                <a:gd name="T7" fmla="*/ 10 h 11"/>
                <a:gd name="T8" fmla="*/ 12 w 12"/>
                <a:gd name="T9" fmla="*/ 11 h 11"/>
                <a:gd name="T10" fmla="*/ 10 w 12"/>
                <a:gd name="T11" fmla="*/ 10 h 11"/>
                <a:gd name="T12" fmla="*/ 5 w 12"/>
                <a:gd name="T13" fmla="*/ 6 h 11"/>
                <a:gd name="T14" fmla="*/ 2 w 12"/>
                <a:gd name="T15" fmla="*/ 2 h 11"/>
                <a:gd name="T16" fmla="*/ 0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0" y="0"/>
                  </a:moveTo>
                  <a:cubicBezTo>
                    <a:pt x="0" y="0"/>
                    <a:pt x="1" y="1"/>
                    <a:pt x="2" y="2"/>
                  </a:cubicBezTo>
                  <a:cubicBezTo>
                    <a:pt x="3" y="3"/>
                    <a:pt x="5" y="4"/>
                    <a:pt x="6" y="5"/>
                  </a:cubicBezTo>
                  <a:cubicBezTo>
                    <a:pt x="8" y="7"/>
                    <a:pt x="9" y="8"/>
                    <a:pt x="10" y="10"/>
                  </a:cubicBezTo>
                  <a:cubicBezTo>
                    <a:pt x="11" y="11"/>
                    <a:pt x="12" y="11"/>
                    <a:pt x="12" y="11"/>
                  </a:cubicBezTo>
                  <a:cubicBezTo>
                    <a:pt x="12" y="11"/>
                    <a:pt x="11" y="11"/>
                    <a:pt x="10" y="10"/>
                  </a:cubicBezTo>
                  <a:cubicBezTo>
                    <a:pt x="8" y="9"/>
                    <a:pt x="7" y="8"/>
                    <a:pt x="5" y="6"/>
                  </a:cubicBezTo>
                  <a:cubicBezTo>
                    <a:pt x="4" y="5"/>
                    <a:pt x="3" y="3"/>
                    <a:pt x="2"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0" name="Freeform 6030"/>
            <p:cNvSpPr/>
            <p:nvPr/>
          </p:nvSpPr>
          <p:spPr bwMode="auto">
            <a:xfrm>
              <a:off x="2108" y="1214"/>
              <a:ext cx="56" cy="35"/>
            </a:xfrm>
            <a:custGeom>
              <a:avLst/>
              <a:gdLst>
                <a:gd name="T0" fmla="*/ 1 w 23"/>
                <a:gd name="T1" fmla="*/ 9 h 14"/>
                <a:gd name="T2" fmla="*/ 2 w 23"/>
                <a:gd name="T3" fmla="*/ 9 h 14"/>
                <a:gd name="T4" fmla="*/ 3 w 23"/>
                <a:gd name="T5" fmla="*/ 5 h 14"/>
                <a:gd name="T6" fmla="*/ 4 w 23"/>
                <a:gd name="T7" fmla="*/ 5 h 14"/>
                <a:gd name="T8" fmla="*/ 5 w 23"/>
                <a:gd name="T9" fmla="*/ 5 h 14"/>
                <a:gd name="T10" fmla="*/ 4 w 23"/>
                <a:gd name="T11" fmla="*/ 11 h 14"/>
                <a:gd name="T12" fmla="*/ 6 w 23"/>
                <a:gd name="T13" fmla="*/ 4 h 14"/>
                <a:gd name="T14" fmla="*/ 5 w 23"/>
                <a:gd name="T15" fmla="*/ 12 h 14"/>
                <a:gd name="T16" fmla="*/ 8 w 23"/>
                <a:gd name="T17" fmla="*/ 3 h 14"/>
                <a:gd name="T18" fmla="*/ 9 w 23"/>
                <a:gd name="T19" fmla="*/ 3 h 14"/>
                <a:gd name="T20" fmla="*/ 10 w 23"/>
                <a:gd name="T21" fmla="*/ 2 h 14"/>
                <a:gd name="T22" fmla="*/ 10 w 23"/>
                <a:gd name="T23" fmla="*/ 4 h 14"/>
                <a:gd name="T24" fmla="*/ 9 w 23"/>
                <a:gd name="T25" fmla="*/ 12 h 14"/>
                <a:gd name="T26" fmla="*/ 11 w 23"/>
                <a:gd name="T27" fmla="*/ 13 h 14"/>
                <a:gd name="T28" fmla="*/ 12 w 23"/>
                <a:gd name="T29" fmla="*/ 13 h 14"/>
                <a:gd name="T30" fmla="*/ 13 w 23"/>
                <a:gd name="T31" fmla="*/ 1 h 14"/>
                <a:gd name="T32" fmla="*/ 12 w 23"/>
                <a:gd name="T33" fmla="*/ 14 h 14"/>
                <a:gd name="T34" fmla="*/ 15 w 23"/>
                <a:gd name="T35" fmla="*/ 2 h 14"/>
                <a:gd name="T36" fmla="*/ 15 w 23"/>
                <a:gd name="T37" fmla="*/ 2 h 14"/>
                <a:gd name="T38" fmla="*/ 14 w 23"/>
                <a:gd name="T39" fmla="*/ 14 h 14"/>
                <a:gd name="T40" fmla="*/ 17 w 23"/>
                <a:gd name="T41" fmla="*/ 4 h 14"/>
                <a:gd name="T42" fmla="*/ 15 w 23"/>
                <a:gd name="T43" fmla="*/ 9 h 14"/>
                <a:gd name="T44" fmla="*/ 17 w 23"/>
                <a:gd name="T45" fmla="*/ 13 h 14"/>
                <a:gd name="T46" fmla="*/ 17 w 23"/>
                <a:gd name="T47" fmla="*/ 14 h 14"/>
                <a:gd name="T48" fmla="*/ 20 w 23"/>
                <a:gd name="T49" fmla="*/ 6 h 14"/>
                <a:gd name="T50" fmla="*/ 20 w 23"/>
                <a:gd name="T51" fmla="*/ 6 h 14"/>
                <a:gd name="T52" fmla="*/ 21 w 23"/>
                <a:gd name="T53" fmla="*/ 7 h 14"/>
                <a:gd name="T54" fmla="*/ 20 w 23"/>
                <a:gd name="T55" fmla="*/ 12 h 14"/>
                <a:gd name="T56" fmla="*/ 21 w 23"/>
                <a:gd name="T57" fmla="*/ 12 h 14"/>
                <a:gd name="T58" fmla="*/ 22 w 23"/>
                <a:gd name="T59" fmla="*/ 11 h 14"/>
                <a:gd name="T60" fmla="*/ 23 w 23"/>
                <a:gd name="T61" fmla="*/ 11 h 14"/>
                <a:gd name="T62" fmla="*/ 23 w 23"/>
                <a:gd name="T63" fmla="*/ 11 h 14"/>
                <a:gd name="T64" fmla="*/ 23 w 23"/>
                <a:gd name="T65" fmla="*/ 11 h 14"/>
                <a:gd name="T66" fmla="*/ 23 w 23"/>
                <a:gd name="T67" fmla="*/ 9 h 14"/>
                <a:gd name="T68" fmla="*/ 23 w 23"/>
                <a:gd name="T69" fmla="*/ 10 h 14"/>
                <a:gd name="T70" fmla="*/ 23 w 23"/>
                <a:gd name="T71" fmla="*/ 9 h 14"/>
                <a:gd name="T72" fmla="*/ 22 w 23"/>
                <a:gd name="T73" fmla="*/ 8 h 14"/>
                <a:gd name="T74" fmla="*/ 21 w 23"/>
                <a:gd name="T75" fmla="*/ 12 h 14"/>
                <a:gd name="T76" fmla="*/ 21 w 23"/>
                <a:gd name="T77" fmla="*/ 7 h 14"/>
                <a:gd name="T78" fmla="*/ 20 w 23"/>
                <a:gd name="T79" fmla="*/ 6 h 14"/>
                <a:gd name="T80" fmla="*/ 18 w 23"/>
                <a:gd name="T81" fmla="*/ 13 h 14"/>
                <a:gd name="T82" fmla="*/ 17 w 23"/>
                <a:gd name="T83" fmla="*/ 14 h 14"/>
                <a:gd name="T84" fmla="*/ 16 w 23"/>
                <a:gd name="T85" fmla="*/ 13 h 14"/>
                <a:gd name="T86" fmla="*/ 15 w 23"/>
                <a:gd name="T87" fmla="*/ 13 h 14"/>
                <a:gd name="T88" fmla="*/ 15 w 23"/>
                <a:gd name="T89" fmla="*/ 9 h 14"/>
                <a:gd name="T90" fmla="*/ 15 w 23"/>
                <a:gd name="T91" fmla="*/ 3 h 14"/>
                <a:gd name="T92" fmla="*/ 14 w 23"/>
                <a:gd name="T93" fmla="*/ 2 h 14"/>
                <a:gd name="T94" fmla="*/ 12 w 23"/>
                <a:gd name="T95" fmla="*/ 14 h 14"/>
                <a:gd name="T96" fmla="*/ 13 w 23"/>
                <a:gd name="T97" fmla="*/ 7 h 14"/>
                <a:gd name="T98" fmla="*/ 11 w 23"/>
                <a:gd name="T99" fmla="*/ 13 h 14"/>
                <a:gd name="T100" fmla="*/ 13 w 23"/>
                <a:gd name="T101" fmla="*/ 1 h 14"/>
                <a:gd name="T102" fmla="*/ 11 w 23"/>
                <a:gd name="T103" fmla="*/ 2 h 14"/>
                <a:gd name="T104" fmla="*/ 8 w 23"/>
                <a:gd name="T105" fmla="*/ 13 h 14"/>
                <a:gd name="T106" fmla="*/ 7 w 23"/>
                <a:gd name="T107" fmla="*/ 12 h 14"/>
                <a:gd name="T108" fmla="*/ 6 w 23"/>
                <a:gd name="T109" fmla="*/ 12 h 14"/>
                <a:gd name="T110" fmla="*/ 6 w 23"/>
                <a:gd name="T111" fmla="*/ 7 h 14"/>
                <a:gd name="T112" fmla="*/ 5 w 23"/>
                <a:gd name="T113" fmla="*/ 4 h 14"/>
                <a:gd name="T114" fmla="*/ 5 w 23"/>
                <a:gd name="T115" fmla="*/ 5 h 14"/>
                <a:gd name="T116" fmla="*/ 4 w 23"/>
                <a:gd name="T117" fmla="*/ 5 h 14"/>
                <a:gd name="T118" fmla="*/ 3 w 23"/>
                <a:gd name="T119" fmla="*/ 5 h 14"/>
                <a:gd name="T120" fmla="*/ 1 w 23"/>
                <a:gd name="T121" fmla="*/ 9 h 14"/>
                <a:gd name="T122" fmla="*/ 0 w 23"/>
                <a:gd name="T12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14">
                  <a:moveTo>
                    <a:pt x="0" y="8"/>
                  </a:moveTo>
                  <a:cubicBezTo>
                    <a:pt x="1" y="7"/>
                    <a:pt x="1" y="7"/>
                    <a:pt x="1" y="6"/>
                  </a:cubicBezTo>
                  <a:cubicBezTo>
                    <a:pt x="1" y="6"/>
                    <a:pt x="1" y="6"/>
                    <a:pt x="1" y="6"/>
                  </a:cubicBezTo>
                  <a:cubicBezTo>
                    <a:pt x="1" y="6"/>
                    <a:pt x="1" y="6"/>
                    <a:pt x="1" y="6"/>
                  </a:cubicBezTo>
                  <a:cubicBezTo>
                    <a:pt x="1" y="7"/>
                    <a:pt x="1" y="8"/>
                    <a:pt x="1" y="9"/>
                  </a:cubicBezTo>
                  <a:cubicBezTo>
                    <a:pt x="1" y="9"/>
                    <a:pt x="1" y="9"/>
                    <a:pt x="1" y="9"/>
                  </a:cubicBezTo>
                  <a:cubicBezTo>
                    <a:pt x="1" y="8"/>
                    <a:pt x="2" y="7"/>
                    <a:pt x="2" y="6"/>
                  </a:cubicBezTo>
                  <a:cubicBezTo>
                    <a:pt x="2" y="6"/>
                    <a:pt x="2" y="6"/>
                    <a:pt x="2" y="6"/>
                  </a:cubicBezTo>
                  <a:cubicBezTo>
                    <a:pt x="2" y="6"/>
                    <a:pt x="2" y="6"/>
                    <a:pt x="2" y="6"/>
                  </a:cubicBezTo>
                  <a:cubicBezTo>
                    <a:pt x="2" y="7"/>
                    <a:pt x="2" y="8"/>
                    <a:pt x="2" y="9"/>
                  </a:cubicBezTo>
                  <a:cubicBezTo>
                    <a:pt x="2" y="9"/>
                    <a:pt x="2" y="9"/>
                    <a:pt x="2" y="9"/>
                  </a:cubicBezTo>
                  <a:cubicBezTo>
                    <a:pt x="2" y="9"/>
                    <a:pt x="2" y="9"/>
                    <a:pt x="2" y="9"/>
                  </a:cubicBezTo>
                  <a:cubicBezTo>
                    <a:pt x="2" y="9"/>
                    <a:pt x="2" y="9"/>
                    <a:pt x="2" y="9"/>
                  </a:cubicBezTo>
                  <a:cubicBezTo>
                    <a:pt x="2" y="8"/>
                    <a:pt x="2" y="7"/>
                    <a:pt x="3" y="5"/>
                  </a:cubicBezTo>
                  <a:cubicBezTo>
                    <a:pt x="3" y="5"/>
                    <a:pt x="3" y="5"/>
                    <a:pt x="3" y="5"/>
                  </a:cubicBezTo>
                  <a:cubicBezTo>
                    <a:pt x="3" y="5"/>
                    <a:pt x="3" y="5"/>
                    <a:pt x="3" y="5"/>
                  </a:cubicBezTo>
                  <a:cubicBezTo>
                    <a:pt x="3" y="7"/>
                    <a:pt x="2" y="8"/>
                    <a:pt x="3" y="10"/>
                  </a:cubicBezTo>
                  <a:cubicBezTo>
                    <a:pt x="3" y="10"/>
                    <a:pt x="3" y="10"/>
                    <a:pt x="3" y="10"/>
                  </a:cubicBezTo>
                  <a:cubicBezTo>
                    <a:pt x="3" y="8"/>
                    <a:pt x="3" y="6"/>
                    <a:pt x="4" y="5"/>
                  </a:cubicBezTo>
                  <a:cubicBezTo>
                    <a:pt x="4" y="5"/>
                    <a:pt x="4" y="5"/>
                    <a:pt x="4" y="5"/>
                  </a:cubicBezTo>
                  <a:cubicBezTo>
                    <a:pt x="4" y="5"/>
                    <a:pt x="4" y="5"/>
                    <a:pt x="4" y="5"/>
                  </a:cubicBezTo>
                  <a:cubicBezTo>
                    <a:pt x="4" y="7"/>
                    <a:pt x="4" y="9"/>
                    <a:pt x="4" y="11"/>
                  </a:cubicBezTo>
                  <a:cubicBezTo>
                    <a:pt x="4" y="11"/>
                    <a:pt x="3" y="11"/>
                    <a:pt x="3" y="11"/>
                  </a:cubicBezTo>
                  <a:cubicBezTo>
                    <a:pt x="3" y="11"/>
                    <a:pt x="3" y="11"/>
                    <a:pt x="3" y="11"/>
                  </a:cubicBezTo>
                  <a:cubicBezTo>
                    <a:pt x="3" y="9"/>
                    <a:pt x="3" y="7"/>
                    <a:pt x="5" y="5"/>
                  </a:cubicBezTo>
                  <a:cubicBezTo>
                    <a:pt x="5" y="5"/>
                    <a:pt x="5" y="5"/>
                    <a:pt x="5" y="5"/>
                  </a:cubicBezTo>
                  <a:cubicBezTo>
                    <a:pt x="5" y="5"/>
                    <a:pt x="5" y="5"/>
                    <a:pt x="5" y="5"/>
                  </a:cubicBezTo>
                  <a:cubicBezTo>
                    <a:pt x="5" y="6"/>
                    <a:pt x="5" y="7"/>
                    <a:pt x="5" y="8"/>
                  </a:cubicBezTo>
                  <a:cubicBezTo>
                    <a:pt x="5" y="9"/>
                    <a:pt x="5" y="10"/>
                    <a:pt x="4" y="11"/>
                  </a:cubicBezTo>
                  <a:cubicBezTo>
                    <a:pt x="4" y="11"/>
                    <a:pt x="4" y="11"/>
                    <a:pt x="4" y="11"/>
                  </a:cubicBezTo>
                  <a:cubicBezTo>
                    <a:pt x="4" y="11"/>
                    <a:pt x="4" y="11"/>
                    <a:pt x="4" y="11"/>
                  </a:cubicBezTo>
                  <a:cubicBezTo>
                    <a:pt x="4" y="8"/>
                    <a:pt x="4" y="6"/>
                    <a:pt x="5" y="4"/>
                  </a:cubicBezTo>
                  <a:cubicBezTo>
                    <a:pt x="5" y="4"/>
                    <a:pt x="5" y="4"/>
                    <a:pt x="5" y="4"/>
                  </a:cubicBezTo>
                  <a:cubicBezTo>
                    <a:pt x="6" y="4"/>
                    <a:pt x="6" y="4"/>
                    <a:pt x="6" y="4"/>
                  </a:cubicBezTo>
                  <a:cubicBezTo>
                    <a:pt x="6" y="4"/>
                    <a:pt x="6" y="4"/>
                    <a:pt x="6" y="4"/>
                  </a:cubicBezTo>
                  <a:cubicBezTo>
                    <a:pt x="6" y="5"/>
                    <a:pt x="6" y="5"/>
                    <a:pt x="6" y="6"/>
                  </a:cubicBezTo>
                  <a:cubicBezTo>
                    <a:pt x="6" y="7"/>
                    <a:pt x="6" y="7"/>
                    <a:pt x="6" y="8"/>
                  </a:cubicBezTo>
                  <a:cubicBezTo>
                    <a:pt x="6" y="9"/>
                    <a:pt x="6" y="10"/>
                    <a:pt x="5" y="12"/>
                  </a:cubicBezTo>
                  <a:cubicBezTo>
                    <a:pt x="5" y="12"/>
                    <a:pt x="5" y="12"/>
                    <a:pt x="5" y="12"/>
                  </a:cubicBezTo>
                  <a:cubicBezTo>
                    <a:pt x="5" y="12"/>
                    <a:pt x="5" y="12"/>
                    <a:pt x="5" y="12"/>
                  </a:cubicBezTo>
                  <a:cubicBezTo>
                    <a:pt x="5" y="10"/>
                    <a:pt x="5" y="9"/>
                    <a:pt x="6" y="7"/>
                  </a:cubicBezTo>
                  <a:cubicBezTo>
                    <a:pt x="6" y="5"/>
                    <a:pt x="6" y="5"/>
                    <a:pt x="6" y="5"/>
                  </a:cubicBezTo>
                  <a:cubicBezTo>
                    <a:pt x="6" y="4"/>
                    <a:pt x="7" y="4"/>
                    <a:pt x="7" y="3"/>
                  </a:cubicBezTo>
                  <a:cubicBezTo>
                    <a:pt x="7" y="3"/>
                    <a:pt x="7" y="3"/>
                    <a:pt x="7" y="3"/>
                  </a:cubicBezTo>
                  <a:cubicBezTo>
                    <a:pt x="7" y="3"/>
                    <a:pt x="8" y="3"/>
                    <a:pt x="8" y="3"/>
                  </a:cubicBezTo>
                  <a:cubicBezTo>
                    <a:pt x="7" y="6"/>
                    <a:pt x="7" y="9"/>
                    <a:pt x="6" y="12"/>
                  </a:cubicBezTo>
                  <a:cubicBezTo>
                    <a:pt x="6" y="12"/>
                    <a:pt x="6" y="12"/>
                    <a:pt x="6" y="12"/>
                  </a:cubicBezTo>
                  <a:cubicBezTo>
                    <a:pt x="6" y="9"/>
                    <a:pt x="6" y="6"/>
                    <a:pt x="8" y="3"/>
                  </a:cubicBezTo>
                  <a:cubicBezTo>
                    <a:pt x="8" y="3"/>
                    <a:pt x="8" y="3"/>
                    <a:pt x="8" y="3"/>
                  </a:cubicBezTo>
                  <a:cubicBezTo>
                    <a:pt x="8" y="3"/>
                    <a:pt x="8" y="3"/>
                    <a:pt x="9" y="3"/>
                  </a:cubicBezTo>
                  <a:cubicBezTo>
                    <a:pt x="9" y="6"/>
                    <a:pt x="8" y="9"/>
                    <a:pt x="7" y="12"/>
                  </a:cubicBezTo>
                  <a:cubicBezTo>
                    <a:pt x="7" y="12"/>
                    <a:pt x="7" y="12"/>
                    <a:pt x="7" y="12"/>
                  </a:cubicBezTo>
                  <a:cubicBezTo>
                    <a:pt x="7" y="10"/>
                    <a:pt x="8" y="9"/>
                    <a:pt x="8" y="7"/>
                  </a:cubicBezTo>
                  <a:cubicBezTo>
                    <a:pt x="9" y="2"/>
                    <a:pt x="9" y="2"/>
                    <a:pt x="9" y="2"/>
                  </a:cubicBezTo>
                  <a:cubicBezTo>
                    <a:pt x="9" y="2"/>
                    <a:pt x="10" y="2"/>
                    <a:pt x="10" y="2"/>
                  </a:cubicBezTo>
                  <a:cubicBezTo>
                    <a:pt x="10" y="2"/>
                    <a:pt x="10" y="2"/>
                    <a:pt x="10" y="2"/>
                  </a:cubicBezTo>
                  <a:cubicBezTo>
                    <a:pt x="11" y="6"/>
                    <a:pt x="9" y="10"/>
                    <a:pt x="9" y="13"/>
                  </a:cubicBezTo>
                  <a:cubicBezTo>
                    <a:pt x="8" y="13"/>
                    <a:pt x="8" y="13"/>
                    <a:pt x="8" y="13"/>
                  </a:cubicBezTo>
                  <a:cubicBezTo>
                    <a:pt x="8" y="11"/>
                    <a:pt x="9" y="9"/>
                    <a:pt x="9" y="7"/>
                  </a:cubicBezTo>
                  <a:cubicBezTo>
                    <a:pt x="10" y="4"/>
                    <a:pt x="10" y="4"/>
                    <a:pt x="10" y="4"/>
                  </a:cubicBezTo>
                  <a:cubicBezTo>
                    <a:pt x="11" y="1"/>
                    <a:pt x="11" y="1"/>
                    <a:pt x="11" y="1"/>
                  </a:cubicBezTo>
                  <a:cubicBezTo>
                    <a:pt x="11" y="1"/>
                    <a:pt x="11" y="1"/>
                    <a:pt x="11" y="1"/>
                  </a:cubicBezTo>
                  <a:cubicBezTo>
                    <a:pt x="11" y="1"/>
                    <a:pt x="11" y="1"/>
                    <a:pt x="11" y="1"/>
                  </a:cubicBezTo>
                  <a:cubicBezTo>
                    <a:pt x="10" y="12"/>
                    <a:pt x="10" y="12"/>
                    <a:pt x="10" y="12"/>
                  </a:cubicBezTo>
                  <a:cubicBezTo>
                    <a:pt x="9" y="12"/>
                    <a:pt x="9" y="12"/>
                    <a:pt x="9" y="12"/>
                  </a:cubicBezTo>
                  <a:cubicBezTo>
                    <a:pt x="10" y="8"/>
                    <a:pt x="10" y="4"/>
                    <a:pt x="12" y="0"/>
                  </a:cubicBezTo>
                  <a:cubicBezTo>
                    <a:pt x="12" y="0"/>
                    <a:pt x="12" y="0"/>
                    <a:pt x="12" y="0"/>
                  </a:cubicBezTo>
                  <a:cubicBezTo>
                    <a:pt x="13" y="0"/>
                    <a:pt x="13" y="0"/>
                    <a:pt x="13" y="1"/>
                  </a:cubicBezTo>
                  <a:cubicBezTo>
                    <a:pt x="13" y="3"/>
                    <a:pt x="12" y="5"/>
                    <a:pt x="12" y="7"/>
                  </a:cubicBezTo>
                  <a:cubicBezTo>
                    <a:pt x="11" y="9"/>
                    <a:pt x="10" y="11"/>
                    <a:pt x="11" y="13"/>
                  </a:cubicBezTo>
                  <a:cubicBezTo>
                    <a:pt x="10" y="13"/>
                    <a:pt x="10" y="13"/>
                    <a:pt x="10" y="13"/>
                  </a:cubicBezTo>
                  <a:cubicBezTo>
                    <a:pt x="10" y="9"/>
                    <a:pt x="11" y="5"/>
                    <a:pt x="13" y="1"/>
                  </a:cubicBezTo>
                  <a:cubicBezTo>
                    <a:pt x="13" y="1"/>
                    <a:pt x="13" y="1"/>
                    <a:pt x="13" y="1"/>
                  </a:cubicBezTo>
                  <a:cubicBezTo>
                    <a:pt x="14" y="1"/>
                    <a:pt x="14" y="1"/>
                    <a:pt x="14" y="1"/>
                  </a:cubicBezTo>
                  <a:cubicBezTo>
                    <a:pt x="12" y="13"/>
                    <a:pt x="12" y="13"/>
                    <a:pt x="12" y="13"/>
                  </a:cubicBezTo>
                  <a:cubicBezTo>
                    <a:pt x="12" y="13"/>
                    <a:pt x="12" y="13"/>
                    <a:pt x="11" y="13"/>
                  </a:cubicBezTo>
                  <a:cubicBezTo>
                    <a:pt x="11" y="13"/>
                    <a:pt x="11" y="13"/>
                    <a:pt x="11" y="13"/>
                  </a:cubicBezTo>
                  <a:cubicBezTo>
                    <a:pt x="11" y="11"/>
                    <a:pt x="11" y="9"/>
                    <a:pt x="12" y="7"/>
                  </a:cubicBezTo>
                  <a:cubicBezTo>
                    <a:pt x="12" y="4"/>
                    <a:pt x="12" y="4"/>
                    <a:pt x="12" y="4"/>
                  </a:cubicBezTo>
                  <a:cubicBezTo>
                    <a:pt x="13" y="1"/>
                    <a:pt x="13" y="1"/>
                    <a:pt x="13" y="1"/>
                  </a:cubicBezTo>
                  <a:cubicBezTo>
                    <a:pt x="14" y="1"/>
                    <a:pt x="14" y="1"/>
                    <a:pt x="14" y="1"/>
                  </a:cubicBezTo>
                  <a:cubicBezTo>
                    <a:pt x="14" y="1"/>
                    <a:pt x="14" y="1"/>
                    <a:pt x="14" y="2"/>
                  </a:cubicBezTo>
                  <a:cubicBezTo>
                    <a:pt x="14" y="2"/>
                    <a:pt x="14" y="2"/>
                    <a:pt x="14" y="2"/>
                  </a:cubicBezTo>
                  <a:cubicBezTo>
                    <a:pt x="14" y="6"/>
                    <a:pt x="12" y="10"/>
                    <a:pt x="13" y="14"/>
                  </a:cubicBezTo>
                  <a:cubicBezTo>
                    <a:pt x="12" y="14"/>
                    <a:pt x="12" y="14"/>
                    <a:pt x="12" y="14"/>
                  </a:cubicBezTo>
                  <a:cubicBezTo>
                    <a:pt x="12" y="12"/>
                    <a:pt x="13" y="10"/>
                    <a:pt x="13" y="8"/>
                  </a:cubicBezTo>
                  <a:cubicBezTo>
                    <a:pt x="13" y="7"/>
                    <a:pt x="13" y="6"/>
                    <a:pt x="13" y="5"/>
                  </a:cubicBezTo>
                  <a:cubicBezTo>
                    <a:pt x="13" y="4"/>
                    <a:pt x="14" y="3"/>
                    <a:pt x="14" y="2"/>
                  </a:cubicBezTo>
                  <a:cubicBezTo>
                    <a:pt x="14" y="2"/>
                    <a:pt x="14" y="2"/>
                    <a:pt x="14" y="2"/>
                  </a:cubicBezTo>
                  <a:cubicBezTo>
                    <a:pt x="15" y="2"/>
                    <a:pt x="15" y="2"/>
                    <a:pt x="15" y="2"/>
                  </a:cubicBezTo>
                  <a:cubicBezTo>
                    <a:pt x="15" y="2"/>
                    <a:pt x="15" y="2"/>
                    <a:pt x="15" y="2"/>
                  </a:cubicBezTo>
                  <a:cubicBezTo>
                    <a:pt x="13" y="13"/>
                    <a:pt x="13" y="13"/>
                    <a:pt x="13" y="13"/>
                  </a:cubicBezTo>
                  <a:cubicBezTo>
                    <a:pt x="13" y="13"/>
                    <a:pt x="13" y="13"/>
                    <a:pt x="13" y="13"/>
                  </a:cubicBezTo>
                  <a:cubicBezTo>
                    <a:pt x="13" y="10"/>
                    <a:pt x="13" y="6"/>
                    <a:pt x="15" y="2"/>
                  </a:cubicBezTo>
                  <a:cubicBezTo>
                    <a:pt x="15" y="2"/>
                    <a:pt x="15" y="2"/>
                    <a:pt x="15" y="2"/>
                  </a:cubicBezTo>
                  <a:cubicBezTo>
                    <a:pt x="15" y="2"/>
                    <a:pt x="15" y="2"/>
                    <a:pt x="15" y="2"/>
                  </a:cubicBezTo>
                  <a:cubicBezTo>
                    <a:pt x="15" y="4"/>
                    <a:pt x="15" y="5"/>
                    <a:pt x="15" y="5"/>
                  </a:cubicBezTo>
                  <a:cubicBezTo>
                    <a:pt x="15" y="8"/>
                    <a:pt x="15" y="8"/>
                    <a:pt x="15" y="8"/>
                  </a:cubicBezTo>
                  <a:cubicBezTo>
                    <a:pt x="14" y="14"/>
                    <a:pt x="14" y="14"/>
                    <a:pt x="14" y="14"/>
                  </a:cubicBezTo>
                  <a:cubicBezTo>
                    <a:pt x="14" y="14"/>
                    <a:pt x="14" y="14"/>
                    <a:pt x="14" y="14"/>
                  </a:cubicBezTo>
                  <a:cubicBezTo>
                    <a:pt x="14" y="14"/>
                    <a:pt x="13" y="14"/>
                    <a:pt x="13" y="14"/>
                  </a:cubicBezTo>
                  <a:cubicBezTo>
                    <a:pt x="14" y="12"/>
                    <a:pt x="14" y="10"/>
                    <a:pt x="14" y="9"/>
                  </a:cubicBezTo>
                  <a:cubicBezTo>
                    <a:pt x="15" y="7"/>
                    <a:pt x="15" y="5"/>
                    <a:pt x="16" y="4"/>
                  </a:cubicBezTo>
                  <a:cubicBezTo>
                    <a:pt x="16" y="3"/>
                    <a:pt x="16" y="3"/>
                    <a:pt x="16" y="4"/>
                  </a:cubicBezTo>
                  <a:cubicBezTo>
                    <a:pt x="16" y="4"/>
                    <a:pt x="17" y="4"/>
                    <a:pt x="17" y="4"/>
                  </a:cubicBezTo>
                  <a:cubicBezTo>
                    <a:pt x="17" y="4"/>
                    <a:pt x="17" y="4"/>
                    <a:pt x="17" y="4"/>
                  </a:cubicBezTo>
                  <a:cubicBezTo>
                    <a:pt x="16" y="5"/>
                    <a:pt x="16" y="7"/>
                    <a:pt x="16" y="9"/>
                  </a:cubicBezTo>
                  <a:cubicBezTo>
                    <a:pt x="16" y="10"/>
                    <a:pt x="15" y="12"/>
                    <a:pt x="15" y="13"/>
                  </a:cubicBezTo>
                  <a:cubicBezTo>
                    <a:pt x="15" y="13"/>
                    <a:pt x="15" y="13"/>
                    <a:pt x="15" y="13"/>
                  </a:cubicBezTo>
                  <a:cubicBezTo>
                    <a:pt x="15" y="12"/>
                    <a:pt x="15" y="10"/>
                    <a:pt x="15" y="9"/>
                  </a:cubicBezTo>
                  <a:cubicBezTo>
                    <a:pt x="15" y="7"/>
                    <a:pt x="15" y="6"/>
                    <a:pt x="17" y="4"/>
                  </a:cubicBezTo>
                  <a:cubicBezTo>
                    <a:pt x="17" y="4"/>
                    <a:pt x="17" y="4"/>
                    <a:pt x="17" y="4"/>
                  </a:cubicBezTo>
                  <a:cubicBezTo>
                    <a:pt x="17" y="4"/>
                    <a:pt x="17" y="4"/>
                    <a:pt x="17" y="5"/>
                  </a:cubicBezTo>
                  <a:cubicBezTo>
                    <a:pt x="17" y="5"/>
                    <a:pt x="17" y="5"/>
                    <a:pt x="17" y="5"/>
                  </a:cubicBezTo>
                  <a:cubicBezTo>
                    <a:pt x="17" y="8"/>
                    <a:pt x="17" y="10"/>
                    <a:pt x="17" y="13"/>
                  </a:cubicBezTo>
                  <a:cubicBezTo>
                    <a:pt x="16" y="13"/>
                    <a:pt x="16" y="13"/>
                    <a:pt x="16" y="13"/>
                  </a:cubicBezTo>
                  <a:cubicBezTo>
                    <a:pt x="17" y="11"/>
                    <a:pt x="17" y="7"/>
                    <a:pt x="18" y="5"/>
                  </a:cubicBezTo>
                  <a:cubicBezTo>
                    <a:pt x="18" y="5"/>
                    <a:pt x="18" y="5"/>
                    <a:pt x="19" y="5"/>
                  </a:cubicBezTo>
                  <a:cubicBezTo>
                    <a:pt x="19" y="5"/>
                    <a:pt x="19" y="5"/>
                    <a:pt x="19" y="5"/>
                  </a:cubicBezTo>
                  <a:cubicBezTo>
                    <a:pt x="18" y="8"/>
                    <a:pt x="18" y="11"/>
                    <a:pt x="17" y="14"/>
                  </a:cubicBezTo>
                  <a:cubicBezTo>
                    <a:pt x="17" y="14"/>
                    <a:pt x="17" y="14"/>
                    <a:pt x="17" y="14"/>
                  </a:cubicBezTo>
                  <a:cubicBezTo>
                    <a:pt x="17" y="14"/>
                    <a:pt x="17" y="14"/>
                    <a:pt x="17" y="14"/>
                  </a:cubicBezTo>
                  <a:cubicBezTo>
                    <a:pt x="17" y="12"/>
                    <a:pt x="17" y="11"/>
                    <a:pt x="18" y="10"/>
                  </a:cubicBezTo>
                  <a:cubicBezTo>
                    <a:pt x="18" y="8"/>
                    <a:pt x="19" y="7"/>
                    <a:pt x="20" y="6"/>
                  </a:cubicBezTo>
                  <a:cubicBezTo>
                    <a:pt x="20" y="6"/>
                    <a:pt x="20" y="6"/>
                    <a:pt x="20" y="6"/>
                  </a:cubicBezTo>
                  <a:cubicBezTo>
                    <a:pt x="20" y="6"/>
                    <a:pt x="20" y="6"/>
                    <a:pt x="20" y="6"/>
                  </a:cubicBezTo>
                  <a:cubicBezTo>
                    <a:pt x="19" y="13"/>
                    <a:pt x="19" y="13"/>
                    <a:pt x="19" y="13"/>
                  </a:cubicBezTo>
                  <a:cubicBezTo>
                    <a:pt x="18" y="13"/>
                    <a:pt x="18" y="13"/>
                    <a:pt x="18" y="13"/>
                  </a:cubicBezTo>
                  <a:cubicBezTo>
                    <a:pt x="19" y="11"/>
                    <a:pt x="19" y="8"/>
                    <a:pt x="20" y="6"/>
                  </a:cubicBezTo>
                  <a:cubicBezTo>
                    <a:pt x="20" y="6"/>
                    <a:pt x="20" y="6"/>
                    <a:pt x="20" y="6"/>
                  </a:cubicBezTo>
                  <a:cubicBezTo>
                    <a:pt x="20" y="6"/>
                    <a:pt x="20" y="6"/>
                    <a:pt x="20" y="6"/>
                  </a:cubicBezTo>
                  <a:cubicBezTo>
                    <a:pt x="20" y="10"/>
                    <a:pt x="20" y="10"/>
                    <a:pt x="20" y="10"/>
                  </a:cubicBezTo>
                  <a:cubicBezTo>
                    <a:pt x="20" y="11"/>
                    <a:pt x="20" y="12"/>
                    <a:pt x="20" y="13"/>
                  </a:cubicBezTo>
                  <a:cubicBezTo>
                    <a:pt x="19" y="13"/>
                    <a:pt x="19" y="13"/>
                    <a:pt x="19" y="13"/>
                  </a:cubicBezTo>
                  <a:cubicBezTo>
                    <a:pt x="20" y="11"/>
                    <a:pt x="20" y="9"/>
                    <a:pt x="21" y="7"/>
                  </a:cubicBezTo>
                  <a:cubicBezTo>
                    <a:pt x="21" y="7"/>
                    <a:pt x="21" y="7"/>
                    <a:pt x="21" y="7"/>
                  </a:cubicBezTo>
                  <a:cubicBezTo>
                    <a:pt x="21" y="7"/>
                    <a:pt x="21" y="7"/>
                    <a:pt x="21" y="7"/>
                  </a:cubicBezTo>
                  <a:cubicBezTo>
                    <a:pt x="21" y="10"/>
                    <a:pt x="21" y="10"/>
                    <a:pt x="21" y="10"/>
                  </a:cubicBezTo>
                  <a:cubicBezTo>
                    <a:pt x="21" y="10"/>
                    <a:pt x="21" y="11"/>
                    <a:pt x="21" y="12"/>
                  </a:cubicBezTo>
                  <a:cubicBezTo>
                    <a:pt x="20" y="12"/>
                    <a:pt x="20" y="12"/>
                    <a:pt x="20" y="12"/>
                  </a:cubicBezTo>
                  <a:cubicBezTo>
                    <a:pt x="21" y="11"/>
                    <a:pt x="21" y="9"/>
                    <a:pt x="21" y="8"/>
                  </a:cubicBezTo>
                  <a:cubicBezTo>
                    <a:pt x="21" y="8"/>
                    <a:pt x="22" y="8"/>
                    <a:pt x="22" y="8"/>
                  </a:cubicBezTo>
                  <a:cubicBezTo>
                    <a:pt x="22" y="8"/>
                    <a:pt x="22" y="8"/>
                    <a:pt x="22" y="8"/>
                  </a:cubicBezTo>
                  <a:cubicBezTo>
                    <a:pt x="21" y="12"/>
                    <a:pt x="21" y="12"/>
                    <a:pt x="21" y="12"/>
                  </a:cubicBezTo>
                  <a:cubicBezTo>
                    <a:pt x="21" y="12"/>
                    <a:pt x="21" y="12"/>
                    <a:pt x="21" y="12"/>
                  </a:cubicBezTo>
                  <a:cubicBezTo>
                    <a:pt x="21" y="12"/>
                    <a:pt x="21" y="12"/>
                    <a:pt x="21" y="12"/>
                  </a:cubicBezTo>
                  <a:cubicBezTo>
                    <a:pt x="21" y="10"/>
                    <a:pt x="21" y="9"/>
                    <a:pt x="22" y="8"/>
                  </a:cubicBezTo>
                  <a:cubicBezTo>
                    <a:pt x="22" y="8"/>
                    <a:pt x="22" y="8"/>
                    <a:pt x="22" y="8"/>
                  </a:cubicBezTo>
                  <a:cubicBezTo>
                    <a:pt x="22" y="8"/>
                    <a:pt x="22" y="8"/>
                    <a:pt x="22" y="8"/>
                  </a:cubicBezTo>
                  <a:cubicBezTo>
                    <a:pt x="22" y="9"/>
                    <a:pt x="22" y="10"/>
                    <a:pt x="22" y="11"/>
                  </a:cubicBezTo>
                  <a:cubicBezTo>
                    <a:pt x="22" y="11"/>
                    <a:pt x="22" y="11"/>
                    <a:pt x="22" y="11"/>
                  </a:cubicBezTo>
                  <a:cubicBezTo>
                    <a:pt x="22" y="10"/>
                    <a:pt x="22" y="10"/>
                    <a:pt x="23" y="9"/>
                  </a:cubicBezTo>
                  <a:cubicBezTo>
                    <a:pt x="23" y="9"/>
                    <a:pt x="23" y="9"/>
                    <a:pt x="23" y="9"/>
                  </a:cubicBezTo>
                  <a:cubicBezTo>
                    <a:pt x="23" y="9"/>
                    <a:pt x="23" y="9"/>
                    <a:pt x="23" y="9"/>
                  </a:cubicBezTo>
                  <a:cubicBezTo>
                    <a:pt x="23" y="10"/>
                    <a:pt x="23" y="10"/>
                    <a:pt x="23" y="11"/>
                  </a:cubicBezTo>
                  <a:cubicBezTo>
                    <a:pt x="23" y="11"/>
                    <a:pt x="23" y="11"/>
                    <a:pt x="23" y="11"/>
                  </a:cubicBezTo>
                  <a:cubicBezTo>
                    <a:pt x="23" y="10"/>
                    <a:pt x="23" y="10"/>
                    <a:pt x="23" y="10"/>
                  </a:cubicBezTo>
                  <a:cubicBezTo>
                    <a:pt x="23" y="10"/>
                    <a:pt x="23" y="9"/>
                    <a:pt x="23" y="9"/>
                  </a:cubicBezTo>
                  <a:cubicBezTo>
                    <a:pt x="23" y="10"/>
                    <a:pt x="23" y="10"/>
                    <a:pt x="23" y="10"/>
                  </a:cubicBezTo>
                  <a:cubicBezTo>
                    <a:pt x="23" y="10"/>
                    <a:pt x="23" y="10"/>
                    <a:pt x="23" y="11"/>
                  </a:cubicBezTo>
                  <a:cubicBezTo>
                    <a:pt x="23" y="11"/>
                    <a:pt x="23" y="11"/>
                    <a:pt x="23" y="11"/>
                  </a:cubicBezTo>
                  <a:cubicBezTo>
                    <a:pt x="23" y="10"/>
                    <a:pt x="23" y="10"/>
                    <a:pt x="23" y="9"/>
                  </a:cubicBezTo>
                  <a:cubicBezTo>
                    <a:pt x="23" y="9"/>
                    <a:pt x="23" y="9"/>
                    <a:pt x="23" y="9"/>
                  </a:cubicBezTo>
                  <a:cubicBezTo>
                    <a:pt x="23" y="10"/>
                    <a:pt x="23" y="10"/>
                    <a:pt x="23" y="11"/>
                  </a:cubicBezTo>
                  <a:cubicBezTo>
                    <a:pt x="23" y="11"/>
                    <a:pt x="23" y="11"/>
                    <a:pt x="23" y="11"/>
                  </a:cubicBezTo>
                  <a:cubicBezTo>
                    <a:pt x="23" y="11"/>
                    <a:pt x="23" y="10"/>
                    <a:pt x="23" y="10"/>
                  </a:cubicBezTo>
                  <a:cubicBezTo>
                    <a:pt x="23" y="10"/>
                    <a:pt x="23" y="11"/>
                    <a:pt x="23" y="11"/>
                  </a:cubicBezTo>
                  <a:cubicBezTo>
                    <a:pt x="23" y="11"/>
                    <a:pt x="23" y="11"/>
                    <a:pt x="23" y="11"/>
                  </a:cubicBezTo>
                  <a:cubicBezTo>
                    <a:pt x="23" y="10"/>
                    <a:pt x="23" y="10"/>
                    <a:pt x="23" y="9"/>
                  </a:cubicBezTo>
                  <a:cubicBezTo>
                    <a:pt x="23" y="9"/>
                    <a:pt x="23" y="9"/>
                    <a:pt x="23" y="9"/>
                  </a:cubicBezTo>
                  <a:cubicBezTo>
                    <a:pt x="23" y="10"/>
                    <a:pt x="23" y="10"/>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0"/>
                    <a:pt x="23" y="10"/>
                    <a:pt x="23" y="9"/>
                  </a:cubicBezTo>
                  <a:cubicBezTo>
                    <a:pt x="23" y="9"/>
                    <a:pt x="23" y="9"/>
                    <a:pt x="23" y="9"/>
                  </a:cubicBezTo>
                  <a:cubicBezTo>
                    <a:pt x="22" y="10"/>
                    <a:pt x="22" y="10"/>
                    <a:pt x="22" y="11"/>
                  </a:cubicBezTo>
                  <a:cubicBezTo>
                    <a:pt x="22" y="11"/>
                    <a:pt x="22" y="11"/>
                    <a:pt x="22" y="11"/>
                  </a:cubicBezTo>
                  <a:cubicBezTo>
                    <a:pt x="22" y="11"/>
                    <a:pt x="22" y="11"/>
                    <a:pt x="22" y="11"/>
                  </a:cubicBezTo>
                  <a:cubicBezTo>
                    <a:pt x="22" y="10"/>
                    <a:pt x="22" y="9"/>
                    <a:pt x="22" y="8"/>
                  </a:cubicBezTo>
                  <a:cubicBezTo>
                    <a:pt x="22" y="8"/>
                    <a:pt x="22" y="8"/>
                    <a:pt x="22" y="8"/>
                  </a:cubicBezTo>
                  <a:cubicBezTo>
                    <a:pt x="22" y="9"/>
                    <a:pt x="21" y="11"/>
                    <a:pt x="21" y="12"/>
                  </a:cubicBezTo>
                  <a:cubicBezTo>
                    <a:pt x="21" y="12"/>
                    <a:pt x="21" y="12"/>
                    <a:pt x="21" y="12"/>
                  </a:cubicBezTo>
                  <a:cubicBezTo>
                    <a:pt x="21" y="8"/>
                    <a:pt x="21" y="8"/>
                    <a:pt x="21" y="8"/>
                  </a:cubicBezTo>
                  <a:cubicBezTo>
                    <a:pt x="22" y="8"/>
                    <a:pt x="22" y="8"/>
                    <a:pt x="22" y="8"/>
                  </a:cubicBezTo>
                  <a:cubicBezTo>
                    <a:pt x="21" y="9"/>
                    <a:pt x="21" y="11"/>
                    <a:pt x="21" y="12"/>
                  </a:cubicBezTo>
                  <a:cubicBezTo>
                    <a:pt x="21" y="12"/>
                    <a:pt x="21" y="12"/>
                    <a:pt x="21" y="12"/>
                  </a:cubicBezTo>
                  <a:cubicBezTo>
                    <a:pt x="20" y="12"/>
                    <a:pt x="20" y="12"/>
                    <a:pt x="20" y="12"/>
                  </a:cubicBezTo>
                  <a:cubicBezTo>
                    <a:pt x="20" y="11"/>
                    <a:pt x="20" y="10"/>
                    <a:pt x="20" y="9"/>
                  </a:cubicBezTo>
                  <a:cubicBezTo>
                    <a:pt x="21" y="7"/>
                    <a:pt x="21" y="7"/>
                    <a:pt x="21" y="7"/>
                  </a:cubicBezTo>
                  <a:cubicBezTo>
                    <a:pt x="21" y="7"/>
                    <a:pt x="21" y="7"/>
                    <a:pt x="21" y="7"/>
                  </a:cubicBezTo>
                  <a:cubicBezTo>
                    <a:pt x="20" y="9"/>
                    <a:pt x="20" y="11"/>
                    <a:pt x="20" y="13"/>
                  </a:cubicBezTo>
                  <a:cubicBezTo>
                    <a:pt x="20" y="13"/>
                    <a:pt x="20" y="13"/>
                    <a:pt x="20" y="13"/>
                  </a:cubicBezTo>
                  <a:cubicBezTo>
                    <a:pt x="20" y="13"/>
                    <a:pt x="19" y="13"/>
                    <a:pt x="19" y="13"/>
                  </a:cubicBezTo>
                  <a:cubicBezTo>
                    <a:pt x="19" y="12"/>
                    <a:pt x="19" y="11"/>
                    <a:pt x="19" y="10"/>
                  </a:cubicBezTo>
                  <a:cubicBezTo>
                    <a:pt x="20" y="9"/>
                    <a:pt x="20" y="7"/>
                    <a:pt x="20" y="6"/>
                  </a:cubicBezTo>
                  <a:cubicBezTo>
                    <a:pt x="20" y="6"/>
                    <a:pt x="20" y="6"/>
                    <a:pt x="20" y="6"/>
                  </a:cubicBezTo>
                  <a:cubicBezTo>
                    <a:pt x="20" y="9"/>
                    <a:pt x="19" y="11"/>
                    <a:pt x="19" y="13"/>
                  </a:cubicBezTo>
                  <a:cubicBezTo>
                    <a:pt x="19" y="13"/>
                    <a:pt x="19" y="13"/>
                    <a:pt x="19" y="13"/>
                  </a:cubicBezTo>
                  <a:cubicBezTo>
                    <a:pt x="19" y="13"/>
                    <a:pt x="18" y="13"/>
                    <a:pt x="18" y="13"/>
                  </a:cubicBezTo>
                  <a:cubicBezTo>
                    <a:pt x="18" y="13"/>
                    <a:pt x="18" y="13"/>
                    <a:pt x="18" y="13"/>
                  </a:cubicBezTo>
                  <a:cubicBezTo>
                    <a:pt x="20" y="6"/>
                    <a:pt x="20" y="6"/>
                    <a:pt x="20" y="6"/>
                  </a:cubicBezTo>
                  <a:cubicBezTo>
                    <a:pt x="20" y="6"/>
                    <a:pt x="20" y="6"/>
                    <a:pt x="20" y="6"/>
                  </a:cubicBezTo>
                  <a:cubicBezTo>
                    <a:pt x="19" y="7"/>
                    <a:pt x="19" y="9"/>
                    <a:pt x="18" y="10"/>
                  </a:cubicBezTo>
                  <a:cubicBezTo>
                    <a:pt x="18" y="11"/>
                    <a:pt x="18" y="13"/>
                    <a:pt x="17" y="14"/>
                  </a:cubicBezTo>
                  <a:cubicBezTo>
                    <a:pt x="17" y="14"/>
                    <a:pt x="17" y="14"/>
                    <a:pt x="17" y="14"/>
                  </a:cubicBezTo>
                  <a:cubicBezTo>
                    <a:pt x="17" y="11"/>
                    <a:pt x="18" y="8"/>
                    <a:pt x="18" y="5"/>
                  </a:cubicBezTo>
                  <a:cubicBezTo>
                    <a:pt x="19" y="5"/>
                    <a:pt x="19" y="5"/>
                    <a:pt x="19" y="5"/>
                  </a:cubicBezTo>
                  <a:cubicBezTo>
                    <a:pt x="17" y="8"/>
                    <a:pt x="17" y="11"/>
                    <a:pt x="17" y="13"/>
                  </a:cubicBezTo>
                  <a:cubicBezTo>
                    <a:pt x="17" y="14"/>
                    <a:pt x="16" y="14"/>
                    <a:pt x="16" y="14"/>
                  </a:cubicBezTo>
                  <a:cubicBezTo>
                    <a:pt x="16" y="14"/>
                    <a:pt x="16" y="13"/>
                    <a:pt x="16" y="13"/>
                  </a:cubicBezTo>
                  <a:cubicBezTo>
                    <a:pt x="16" y="10"/>
                    <a:pt x="16" y="8"/>
                    <a:pt x="17" y="5"/>
                  </a:cubicBezTo>
                  <a:cubicBezTo>
                    <a:pt x="17" y="5"/>
                    <a:pt x="17" y="5"/>
                    <a:pt x="17" y="5"/>
                  </a:cubicBezTo>
                  <a:cubicBezTo>
                    <a:pt x="16" y="6"/>
                    <a:pt x="16" y="7"/>
                    <a:pt x="16" y="9"/>
                  </a:cubicBezTo>
                  <a:cubicBezTo>
                    <a:pt x="16" y="10"/>
                    <a:pt x="16" y="12"/>
                    <a:pt x="15" y="13"/>
                  </a:cubicBezTo>
                  <a:cubicBezTo>
                    <a:pt x="15" y="13"/>
                    <a:pt x="15" y="13"/>
                    <a:pt x="15" y="13"/>
                  </a:cubicBezTo>
                  <a:cubicBezTo>
                    <a:pt x="15" y="13"/>
                    <a:pt x="15" y="13"/>
                    <a:pt x="15" y="13"/>
                  </a:cubicBezTo>
                  <a:cubicBezTo>
                    <a:pt x="14" y="11"/>
                    <a:pt x="15" y="10"/>
                    <a:pt x="15" y="8"/>
                  </a:cubicBezTo>
                  <a:cubicBezTo>
                    <a:pt x="15" y="7"/>
                    <a:pt x="16" y="5"/>
                    <a:pt x="16" y="4"/>
                  </a:cubicBezTo>
                  <a:cubicBezTo>
                    <a:pt x="16" y="4"/>
                    <a:pt x="16" y="4"/>
                    <a:pt x="16" y="4"/>
                  </a:cubicBezTo>
                  <a:cubicBezTo>
                    <a:pt x="15" y="5"/>
                    <a:pt x="15" y="7"/>
                    <a:pt x="15" y="9"/>
                  </a:cubicBezTo>
                  <a:cubicBezTo>
                    <a:pt x="15" y="11"/>
                    <a:pt x="14" y="12"/>
                    <a:pt x="14" y="14"/>
                  </a:cubicBezTo>
                  <a:cubicBezTo>
                    <a:pt x="13" y="14"/>
                    <a:pt x="13" y="14"/>
                    <a:pt x="13" y="14"/>
                  </a:cubicBezTo>
                  <a:cubicBezTo>
                    <a:pt x="14" y="8"/>
                    <a:pt x="14" y="8"/>
                    <a:pt x="14" y="8"/>
                  </a:cubicBezTo>
                  <a:cubicBezTo>
                    <a:pt x="15" y="5"/>
                    <a:pt x="15" y="5"/>
                    <a:pt x="15" y="5"/>
                  </a:cubicBezTo>
                  <a:cubicBezTo>
                    <a:pt x="15" y="4"/>
                    <a:pt x="15" y="4"/>
                    <a:pt x="15" y="3"/>
                  </a:cubicBezTo>
                  <a:cubicBezTo>
                    <a:pt x="15" y="3"/>
                    <a:pt x="15" y="3"/>
                    <a:pt x="15" y="3"/>
                  </a:cubicBezTo>
                  <a:cubicBezTo>
                    <a:pt x="14" y="6"/>
                    <a:pt x="14" y="10"/>
                    <a:pt x="13" y="13"/>
                  </a:cubicBezTo>
                  <a:cubicBezTo>
                    <a:pt x="13" y="13"/>
                    <a:pt x="13" y="14"/>
                    <a:pt x="13" y="13"/>
                  </a:cubicBezTo>
                  <a:cubicBezTo>
                    <a:pt x="13" y="13"/>
                    <a:pt x="13" y="13"/>
                    <a:pt x="13" y="13"/>
                  </a:cubicBezTo>
                  <a:cubicBezTo>
                    <a:pt x="14" y="2"/>
                    <a:pt x="14" y="2"/>
                    <a:pt x="14" y="2"/>
                  </a:cubicBezTo>
                  <a:cubicBezTo>
                    <a:pt x="15" y="2"/>
                    <a:pt x="15" y="2"/>
                    <a:pt x="15" y="2"/>
                  </a:cubicBezTo>
                  <a:cubicBezTo>
                    <a:pt x="14" y="3"/>
                    <a:pt x="14" y="4"/>
                    <a:pt x="14" y="5"/>
                  </a:cubicBezTo>
                  <a:cubicBezTo>
                    <a:pt x="14" y="6"/>
                    <a:pt x="14" y="7"/>
                    <a:pt x="14" y="8"/>
                  </a:cubicBezTo>
                  <a:cubicBezTo>
                    <a:pt x="13" y="10"/>
                    <a:pt x="13" y="12"/>
                    <a:pt x="13" y="14"/>
                  </a:cubicBezTo>
                  <a:cubicBezTo>
                    <a:pt x="13" y="14"/>
                    <a:pt x="13" y="14"/>
                    <a:pt x="12" y="14"/>
                  </a:cubicBezTo>
                  <a:cubicBezTo>
                    <a:pt x="12" y="14"/>
                    <a:pt x="12" y="14"/>
                    <a:pt x="12" y="14"/>
                  </a:cubicBezTo>
                  <a:cubicBezTo>
                    <a:pt x="12" y="9"/>
                    <a:pt x="13" y="6"/>
                    <a:pt x="13" y="2"/>
                  </a:cubicBezTo>
                  <a:cubicBezTo>
                    <a:pt x="14" y="2"/>
                    <a:pt x="14" y="2"/>
                    <a:pt x="14" y="2"/>
                  </a:cubicBezTo>
                  <a:cubicBezTo>
                    <a:pt x="13" y="4"/>
                    <a:pt x="13" y="4"/>
                    <a:pt x="13" y="4"/>
                  </a:cubicBezTo>
                  <a:cubicBezTo>
                    <a:pt x="13" y="7"/>
                    <a:pt x="13" y="7"/>
                    <a:pt x="13" y="7"/>
                  </a:cubicBezTo>
                  <a:cubicBezTo>
                    <a:pt x="12" y="9"/>
                    <a:pt x="12" y="11"/>
                    <a:pt x="12" y="13"/>
                  </a:cubicBezTo>
                  <a:cubicBezTo>
                    <a:pt x="11" y="13"/>
                    <a:pt x="11" y="13"/>
                    <a:pt x="11" y="13"/>
                  </a:cubicBezTo>
                  <a:cubicBezTo>
                    <a:pt x="13" y="1"/>
                    <a:pt x="13" y="1"/>
                    <a:pt x="13" y="1"/>
                  </a:cubicBezTo>
                  <a:cubicBezTo>
                    <a:pt x="14" y="1"/>
                    <a:pt x="14" y="1"/>
                    <a:pt x="14" y="1"/>
                  </a:cubicBezTo>
                  <a:cubicBezTo>
                    <a:pt x="12" y="5"/>
                    <a:pt x="11" y="9"/>
                    <a:pt x="11" y="13"/>
                  </a:cubicBezTo>
                  <a:cubicBezTo>
                    <a:pt x="11" y="14"/>
                    <a:pt x="10" y="14"/>
                    <a:pt x="10" y="14"/>
                  </a:cubicBezTo>
                  <a:cubicBezTo>
                    <a:pt x="10" y="14"/>
                    <a:pt x="10" y="14"/>
                    <a:pt x="10" y="13"/>
                  </a:cubicBezTo>
                  <a:cubicBezTo>
                    <a:pt x="10" y="11"/>
                    <a:pt x="10" y="9"/>
                    <a:pt x="11" y="7"/>
                  </a:cubicBezTo>
                  <a:cubicBezTo>
                    <a:pt x="11" y="5"/>
                    <a:pt x="12" y="3"/>
                    <a:pt x="12" y="1"/>
                  </a:cubicBezTo>
                  <a:cubicBezTo>
                    <a:pt x="13" y="1"/>
                    <a:pt x="13" y="1"/>
                    <a:pt x="13" y="1"/>
                  </a:cubicBezTo>
                  <a:cubicBezTo>
                    <a:pt x="11" y="4"/>
                    <a:pt x="11" y="8"/>
                    <a:pt x="10" y="12"/>
                  </a:cubicBezTo>
                  <a:cubicBezTo>
                    <a:pt x="10" y="12"/>
                    <a:pt x="10" y="12"/>
                    <a:pt x="10" y="12"/>
                  </a:cubicBezTo>
                  <a:cubicBezTo>
                    <a:pt x="9" y="12"/>
                    <a:pt x="9" y="12"/>
                    <a:pt x="9" y="12"/>
                  </a:cubicBezTo>
                  <a:cubicBezTo>
                    <a:pt x="11" y="1"/>
                    <a:pt x="11" y="1"/>
                    <a:pt x="11" y="1"/>
                  </a:cubicBezTo>
                  <a:cubicBezTo>
                    <a:pt x="11" y="2"/>
                    <a:pt x="11" y="2"/>
                    <a:pt x="11" y="2"/>
                  </a:cubicBezTo>
                  <a:cubicBezTo>
                    <a:pt x="10" y="4"/>
                    <a:pt x="10" y="4"/>
                    <a:pt x="10" y="4"/>
                  </a:cubicBezTo>
                  <a:cubicBezTo>
                    <a:pt x="10" y="7"/>
                    <a:pt x="10" y="7"/>
                    <a:pt x="10" y="7"/>
                  </a:cubicBezTo>
                  <a:cubicBezTo>
                    <a:pt x="9" y="9"/>
                    <a:pt x="9" y="11"/>
                    <a:pt x="9" y="13"/>
                  </a:cubicBezTo>
                  <a:cubicBezTo>
                    <a:pt x="9" y="13"/>
                    <a:pt x="8" y="14"/>
                    <a:pt x="8" y="13"/>
                  </a:cubicBezTo>
                  <a:cubicBezTo>
                    <a:pt x="8" y="13"/>
                    <a:pt x="8" y="13"/>
                    <a:pt x="8" y="13"/>
                  </a:cubicBezTo>
                  <a:cubicBezTo>
                    <a:pt x="8" y="9"/>
                    <a:pt x="10" y="6"/>
                    <a:pt x="9" y="2"/>
                  </a:cubicBezTo>
                  <a:cubicBezTo>
                    <a:pt x="10" y="2"/>
                    <a:pt x="10" y="2"/>
                    <a:pt x="10" y="2"/>
                  </a:cubicBezTo>
                  <a:cubicBezTo>
                    <a:pt x="9" y="7"/>
                    <a:pt x="9" y="7"/>
                    <a:pt x="9" y="7"/>
                  </a:cubicBezTo>
                  <a:cubicBezTo>
                    <a:pt x="8" y="9"/>
                    <a:pt x="8" y="10"/>
                    <a:pt x="7" y="12"/>
                  </a:cubicBezTo>
                  <a:cubicBezTo>
                    <a:pt x="7" y="12"/>
                    <a:pt x="7" y="12"/>
                    <a:pt x="7" y="12"/>
                  </a:cubicBezTo>
                  <a:cubicBezTo>
                    <a:pt x="7" y="12"/>
                    <a:pt x="7" y="12"/>
                    <a:pt x="7" y="12"/>
                  </a:cubicBezTo>
                  <a:cubicBezTo>
                    <a:pt x="7" y="9"/>
                    <a:pt x="8" y="6"/>
                    <a:pt x="8" y="3"/>
                  </a:cubicBezTo>
                  <a:cubicBezTo>
                    <a:pt x="8" y="3"/>
                    <a:pt x="8" y="3"/>
                    <a:pt x="8" y="3"/>
                  </a:cubicBezTo>
                  <a:cubicBezTo>
                    <a:pt x="7" y="6"/>
                    <a:pt x="7" y="9"/>
                    <a:pt x="6" y="12"/>
                  </a:cubicBezTo>
                  <a:cubicBezTo>
                    <a:pt x="6" y="12"/>
                    <a:pt x="6" y="12"/>
                    <a:pt x="6" y="12"/>
                  </a:cubicBezTo>
                  <a:cubicBezTo>
                    <a:pt x="6" y="12"/>
                    <a:pt x="6" y="12"/>
                    <a:pt x="6" y="12"/>
                  </a:cubicBezTo>
                  <a:cubicBezTo>
                    <a:pt x="6" y="9"/>
                    <a:pt x="7" y="6"/>
                    <a:pt x="7" y="3"/>
                  </a:cubicBezTo>
                  <a:cubicBezTo>
                    <a:pt x="8" y="3"/>
                    <a:pt x="8" y="3"/>
                    <a:pt x="8" y="3"/>
                  </a:cubicBezTo>
                  <a:cubicBezTo>
                    <a:pt x="7" y="4"/>
                    <a:pt x="7" y="5"/>
                    <a:pt x="7" y="5"/>
                  </a:cubicBezTo>
                  <a:cubicBezTo>
                    <a:pt x="6" y="7"/>
                    <a:pt x="6" y="7"/>
                    <a:pt x="6" y="7"/>
                  </a:cubicBezTo>
                  <a:cubicBezTo>
                    <a:pt x="6" y="9"/>
                    <a:pt x="5" y="10"/>
                    <a:pt x="5" y="12"/>
                  </a:cubicBezTo>
                  <a:cubicBezTo>
                    <a:pt x="5" y="12"/>
                    <a:pt x="5" y="12"/>
                    <a:pt x="5" y="12"/>
                  </a:cubicBezTo>
                  <a:cubicBezTo>
                    <a:pt x="5" y="10"/>
                    <a:pt x="5" y="9"/>
                    <a:pt x="6" y="8"/>
                  </a:cubicBezTo>
                  <a:cubicBezTo>
                    <a:pt x="6" y="7"/>
                    <a:pt x="6" y="7"/>
                    <a:pt x="6" y="6"/>
                  </a:cubicBezTo>
                  <a:cubicBezTo>
                    <a:pt x="6" y="5"/>
                    <a:pt x="6" y="5"/>
                    <a:pt x="5" y="4"/>
                  </a:cubicBezTo>
                  <a:cubicBezTo>
                    <a:pt x="6" y="4"/>
                    <a:pt x="6" y="4"/>
                    <a:pt x="6" y="4"/>
                  </a:cubicBezTo>
                  <a:cubicBezTo>
                    <a:pt x="5" y="6"/>
                    <a:pt x="4" y="8"/>
                    <a:pt x="4" y="11"/>
                  </a:cubicBezTo>
                  <a:cubicBezTo>
                    <a:pt x="4" y="10"/>
                    <a:pt x="4" y="10"/>
                    <a:pt x="4" y="10"/>
                  </a:cubicBezTo>
                  <a:cubicBezTo>
                    <a:pt x="4" y="10"/>
                    <a:pt x="4" y="9"/>
                    <a:pt x="5" y="8"/>
                  </a:cubicBezTo>
                  <a:cubicBezTo>
                    <a:pt x="5" y="7"/>
                    <a:pt x="5" y="6"/>
                    <a:pt x="5" y="5"/>
                  </a:cubicBezTo>
                  <a:cubicBezTo>
                    <a:pt x="5" y="5"/>
                    <a:pt x="5" y="5"/>
                    <a:pt x="5" y="5"/>
                  </a:cubicBezTo>
                  <a:cubicBezTo>
                    <a:pt x="4" y="7"/>
                    <a:pt x="3" y="9"/>
                    <a:pt x="4" y="11"/>
                  </a:cubicBezTo>
                  <a:cubicBezTo>
                    <a:pt x="3" y="11"/>
                    <a:pt x="3" y="11"/>
                    <a:pt x="3" y="11"/>
                  </a:cubicBezTo>
                  <a:cubicBezTo>
                    <a:pt x="3" y="9"/>
                    <a:pt x="4" y="7"/>
                    <a:pt x="4" y="5"/>
                  </a:cubicBezTo>
                  <a:cubicBezTo>
                    <a:pt x="4" y="5"/>
                    <a:pt x="4" y="5"/>
                    <a:pt x="4" y="5"/>
                  </a:cubicBezTo>
                  <a:cubicBezTo>
                    <a:pt x="3" y="6"/>
                    <a:pt x="3" y="8"/>
                    <a:pt x="3" y="10"/>
                  </a:cubicBezTo>
                  <a:cubicBezTo>
                    <a:pt x="3" y="10"/>
                    <a:pt x="3" y="10"/>
                    <a:pt x="3" y="10"/>
                  </a:cubicBezTo>
                  <a:cubicBezTo>
                    <a:pt x="3" y="10"/>
                    <a:pt x="3" y="10"/>
                    <a:pt x="3" y="10"/>
                  </a:cubicBezTo>
                  <a:cubicBezTo>
                    <a:pt x="2" y="8"/>
                    <a:pt x="3" y="7"/>
                    <a:pt x="3" y="5"/>
                  </a:cubicBezTo>
                  <a:cubicBezTo>
                    <a:pt x="3" y="5"/>
                    <a:pt x="3" y="5"/>
                    <a:pt x="3" y="5"/>
                  </a:cubicBezTo>
                  <a:cubicBezTo>
                    <a:pt x="2" y="7"/>
                    <a:pt x="2" y="8"/>
                    <a:pt x="2" y="9"/>
                  </a:cubicBezTo>
                  <a:cubicBezTo>
                    <a:pt x="2" y="9"/>
                    <a:pt x="2" y="9"/>
                    <a:pt x="2" y="9"/>
                  </a:cubicBezTo>
                  <a:cubicBezTo>
                    <a:pt x="2" y="8"/>
                    <a:pt x="2" y="7"/>
                    <a:pt x="2" y="6"/>
                  </a:cubicBezTo>
                  <a:cubicBezTo>
                    <a:pt x="2" y="6"/>
                    <a:pt x="2" y="6"/>
                    <a:pt x="2" y="6"/>
                  </a:cubicBezTo>
                  <a:cubicBezTo>
                    <a:pt x="2" y="7"/>
                    <a:pt x="1" y="8"/>
                    <a:pt x="1" y="9"/>
                  </a:cubicBezTo>
                  <a:cubicBezTo>
                    <a:pt x="1" y="9"/>
                    <a:pt x="1" y="9"/>
                    <a:pt x="1" y="9"/>
                  </a:cubicBezTo>
                  <a:cubicBezTo>
                    <a:pt x="1" y="9"/>
                    <a:pt x="1" y="9"/>
                    <a:pt x="1" y="9"/>
                  </a:cubicBezTo>
                  <a:cubicBezTo>
                    <a:pt x="1" y="8"/>
                    <a:pt x="1" y="7"/>
                    <a:pt x="1" y="6"/>
                  </a:cubicBezTo>
                  <a:cubicBezTo>
                    <a:pt x="1" y="6"/>
                    <a:pt x="1" y="6"/>
                    <a:pt x="1" y="6"/>
                  </a:cubicBezTo>
                  <a:cubicBezTo>
                    <a:pt x="1" y="7"/>
                    <a:pt x="1" y="7"/>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721" name="Group 6033"/>
          <p:cNvGrpSpPr>
            <a:grpSpLocks noChangeAspect="1"/>
          </p:cNvGrpSpPr>
          <p:nvPr/>
        </p:nvGrpSpPr>
        <p:grpSpPr bwMode="auto">
          <a:xfrm>
            <a:off x="5263488" y="1031587"/>
            <a:ext cx="391038" cy="393754"/>
            <a:chOff x="2907" y="967"/>
            <a:chExt cx="144" cy="145"/>
          </a:xfrm>
          <a:solidFill>
            <a:schemeClr val="bg1">
              <a:lumMod val="50000"/>
            </a:schemeClr>
          </a:solidFill>
        </p:grpSpPr>
        <p:sp>
          <p:nvSpPr>
            <p:cNvPr id="11723" name="Freeform 6034"/>
            <p:cNvSpPr/>
            <p:nvPr/>
          </p:nvSpPr>
          <p:spPr bwMode="auto">
            <a:xfrm>
              <a:off x="2989" y="982"/>
              <a:ext cx="62" cy="87"/>
            </a:xfrm>
            <a:custGeom>
              <a:avLst/>
              <a:gdLst>
                <a:gd name="T0" fmla="*/ 19 w 25"/>
                <a:gd name="T1" fmla="*/ 1 h 35"/>
                <a:gd name="T2" fmla="*/ 8 w 25"/>
                <a:gd name="T3" fmla="*/ 17 h 35"/>
                <a:gd name="T4" fmla="*/ 6 w 25"/>
                <a:gd name="T5" fmla="*/ 21 h 35"/>
                <a:gd name="T6" fmla="*/ 3 w 25"/>
                <a:gd name="T7" fmla="*/ 26 h 35"/>
                <a:gd name="T8" fmla="*/ 1 w 25"/>
                <a:gd name="T9" fmla="*/ 30 h 35"/>
                <a:gd name="T10" fmla="*/ 1 w 25"/>
                <a:gd name="T11" fmla="*/ 35 h 35"/>
                <a:gd name="T12" fmla="*/ 0 w 25"/>
                <a:gd name="T13" fmla="*/ 34 h 35"/>
                <a:gd name="T14" fmla="*/ 9 w 25"/>
                <a:gd name="T15" fmla="*/ 27 h 35"/>
                <a:gd name="T16" fmla="*/ 16 w 25"/>
                <a:gd name="T17" fmla="*/ 18 h 35"/>
                <a:gd name="T18" fmla="*/ 19 w 25"/>
                <a:gd name="T19" fmla="*/ 13 h 35"/>
                <a:gd name="T20" fmla="*/ 22 w 25"/>
                <a:gd name="T21" fmla="*/ 8 h 35"/>
                <a:gd name="T22" fmla="*/ 24 w 25"/>
                <a:gd name="T23" fmla="*/ 5 h 35"/>
                <a:gd name="T24" fmla="*/ 24 w 25"/>
                <a:gd name="T25" fmla="*/ 3 h 35"/>
                <a:gd name="T26" fmla="*/ 21 w 25"/>
                <a:gd name="T27" fmla="*/ 1 h 35"/>
                <a:gd name="T28" fmla="*/ 19 w 25"/>
                <a:gd name="T29" fmla="*/ 1 h 35"/>
                <a:gd name="T30" fmla="*/ 21 w 25"/>
                <a:gd name="T31" fmla="*/ 1 h 35"/>
                <a:gd name="T32" fmla="*/ 24 w 25"/>
                <a:gd name="T33" fmla="*/ 3 h 35"/>
                <a:gd name="T34" fmla="*/ 24 w 25"/>
                <a:gd name="T35" fmla="*/ 6 h 35"/>
                <a:gd name="T36" fmla="*/ 23 w 25"/>
                <a:gd name="T37" fmla="*/ 8 h 35"/>
                <a:gd name="T38" fmla="*/ 19 w 25"/>
                <a:gd name="T39" fmla="*/ 13 h 35"/>
                <a:gd name="T40" fmla="*/ 16 w 25"/>
                <a:gd name="T41" fmla="*/ 18 h 35"/>
                <a:gd name="T42" fmla="*/ 10 w 25"/>
                <a:gd name="T43" fmla="*/ 28 h 35"/>
                <a:gd name="T44" fmla="*/ 0 w 25"/>
                <a:gd name="T45" fmla="*/ 35 h 35"/>
                <a:gd name="T46" fmla="*/ 0 w 25"/>
                <a:gd name="T47" fmla="*/ 35 h 35"/>
                <a:gd name="T48" fmla="*/ 0 w 25"/>
                <a:gd name="T49" fmla="*/ 35 h 35"/>
                <a:gd name="T50" fmla="*/ 0 w 25"/>
                <a:gd name="T51" fmla="*/ 32 h 35"/>
                <a:gd name="T52" fmla="*/ 1 w 25"/>
                <a:gd name="T53" fmla="*/ 30 h 35"/>
                <a:gd name="T54" fmla="*/ 3 w 25"/>
                <a:gd name="T55" fmla="*/ 25 h 35"/>
                <a:gd name="T56" fmla="*/ 5 w 25"/>
                <a:gd name="T57" fmla="*/ 21 h 35"/>
                <a:gd name="T58" fmla="*/ 8 w 25"/>
                <a:gd name="T59" fmla="*/ 17 h 35"/>
                <a:gd name="T60" fmla="*/ 19 w 25"/>
                <a:gd name="T6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5">
                  <a:moveTo>
                    <a:pt x="19" y="1"/>
                  </a:moveTo>
                  <a:cubicBezTo>
                    <a:pt x="8" y="17"/>
                    <a:pt x="8" y="17"/>
                    <a:pt x="8" y="17"/>
                  </a:cubicBezTo>
                  <a:cubicBezTo>
                    <a:pt x="7" y="19"/>
                    <a:pt x="6" y="20"/>
                    <a:pt x="6" y="21"/>
                  </a:cubicBezTo>
                  <a:cubicBezTo>
                    <a:pt x="5" y="23"/>
                    <a:pt x="4" y="24"/>
                    <a:pt x="3" y="26"/>
                  </a:cubicBezTo>
                  <a:cubicBezTo>
                    <a:pt x="3" y="27"/>
                    <a:pt x="2" y="29"/>
                    <a:pt x="1" y="30"/>
                  </a:cubicBezTo>
                  <a:cubicBezTo>
                    <a:pt x="1" y="32"/>
                    <a:pt x="0" y="33"/>
                    <a:pt x="1" y="35"/>
                  </a:cubicBezTo>
                  <a:cubicBezTo>
                    <a:pt x="0" y="34"/>
                    <a:pt x="0" y="34"/>
                    <a:pt x="0" y="34"/>
                  </a:cubicBezTo>
                  <a:cubicBezTo>
                    <a:pt x="4" y="33"/>
                    <a:pt x="7" y="30"/>
                    <a:pt x="9" y="27"/>
                  </a:cubicBezTo>
                  <a:cubicBezTo>
                    <a:pt x="11" y="24"/>
                    <a:pt x="13" y="21"/>
                    <a:pt x="16" y="18"/>
                  </a:cubicBezTo>
                  <a:cubicBezTo>
                    <a:pt x="19" y="13"/>
                    <a:pt x="19" y="13"/>
                    <a:pt x="19" y="13"/>
                  </a:cubicBezTo>
                  <a:cubicBezTo>
                    <a:pt x="20" y="11"/>
                    <a:pt x="21" y="10"/>
                    <a:pt x="22" y="8"/>
                  </a:cubicBezTo>
                  <a:cubicBezTo>
                    <a:pt x="23" y="7"/>
                    <a:pt x="23" y="6"/>
                    <a:pt x="24" y="5"/>
                  </a:cubicBezTo>
                  <a:cubicBezTo>
                    <a:pt x="24" y="5"/>
                    <a:pt x="24" y="4"/>
                    <a:pt x="24" y="3"/>
                  </a:cubicBezTo>
                  <a:cubicBezTo>
                    <a:pt x="23" y="2"/>
                    <a:pt x="22" y="1"/>
                    <a:pt x="21" y="1"/>
                  </a:cubicBezTo>
                  <a:cubicBezTo>
                    <a:pt x="21" y="1"/>
                    <a:pt x="19" y="0"/>
                    <a:pt x="19" y="1"/>
                  </a:cubicBezTo>
                  <a:cubicBezTo>
                    <a:pt x="19" y="0"/>
                    <a:pt x="21" y="1"/>
                    <a:pt x="21" y="1"/>
                  </a:cubicBezTo>
                  <a:cubicBezTo>
                    <a:pt x="22" y="1"/>
                    <a:pt x="23" y="2"/>
                    <a:pt x="24" y="3"/>
                  </a:cubicBezTo>
                  <a:cubicBezTo>
                    <a:pt x="25" y="3"/>
                    <a:pt x="24" y="5"/>
                    <a:pt x="24" y="6"/>
                  </a:cubicBezTo>
                  <a:cubicBezTo>
                    <a:pt x="24" y="7"/>
                    <a:pt x="23" y="7"/>
                    <a:pt x="23" y="8"/>
                  </a:cubicBezTo>
                  <a:cubicBezTo>
                    <a:pt x="22" y="10"/>
                    <a:pt x="20" y="11"/>
                    <a:pt x="19" y="13"/>
                  </a:cubicBezTo>
                  <a:cubicBezTo>
                    <a:pt x="16" y="18"/>
                    <a:pt x="16" y="18"/>
                    <a:pt x="16" y="18"/>
                  </a:cubicBezTo>
                  <a:cubicBezTo>
                    <a:pt x="14" y="21"/>
                    <a:pt x="12" y="24"/>
                    <a:pt x="10" y="28"/>
                  </a:cubicBezTo>
                  <a:cubicBezTo>
                    <a:pt x="7" y="31"/>
                    <a:pt x="4" y="34"/>
                    <a:pt x="0" y="35"/>
                  </a:cubicBezTo>
                  <a:cubicBezTo>
                    <a:pt x="0" y="35"/>
                    <a:pt x="0" y="35"/>
                    <a:pt x="0" y="35"/>
                  </a:cubicBezTo>
                  <a:cubicBezTo>
                    <a:pt x="0" y="35"/>
                    <a:pt x="0" y="35"/>
                    <a:pt x="0" y="35"/>
                  </a:cubicBezTo>
                  <a:cubicBezTo>
                    <a:pt x="0" y="34"/>
                    <a:pt x="0" y="33"/>
                    <a:pt x="0" y="32"/>
                  </a:cubicBezTo>
                  <a:cubicBezTo>
                    <a:pt x="0" y="31"/>
                    <a:pt x="0" y="31"/>
                    <a:pt x="1" y="30"/>
                  </a:cubicBezTo>
                  <a:cubicBezTo>
                    <a:pt x="1" y="28"/>
                    <a:pt x="2" y="27"/>
                    <a:pt x="3" y="25"/>
                  </a:cubicBezTo>
                  <a:cubicBezTo>
                    <a:pt x="3" y="24"/>
                    <a:pt x="4" y="22"/>
                    <a:pt x="5" y="21"/>
                  </a:cubicBezTo>
                  <a:cubicBezTo>
                    <a:pt x="6" y="20"/>
                    <a:pt x="7" y="18"/>
                    <a:pt x="8" y="17"/>
                  </a:cubicBezTo>
                  <a:cubicBezTo>
                    <a:pt x="11" y="11"/>
                    <a:pt x="15" y="6"/>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4" name="Freeform 6035"/>
            <p:cNvSpPr/>
            <p:nvPr/>
          </p:nvSpPr>
          <p:spPr bwMode="auto">
            <a:xfrm>
              <a:off x="3031" y="990"/>
              <a:ext cx="15" cy="10"/>
            </a:xfrm>
            <a:custGeom>
              <a:avLst/>
              <a:gdLst>
                <a:gd name="T0" fmla="*/ 0 w 6"/>
                <a:gd name="T1" fmla="*/ 0 h 4"/>
                <a:gd name="T2" fmla="*/ 1 w 6"/>
                <a:gd name="T3" fmla="*/ 0 h 4"/>
                <a:gd name="T4" fmla="*/ 2 w 6"/>
                <a:gd name="T5" fmla="*/ 0 h 4"/>
                <a:gd name="T6" fmla="*/ 3 w 6"/>
                <a:gd name="T7" fmla="*/ 1 h 4"/>
                <a:gd name="T8" fmla="*/ 4 w 6"/>
                <a:gd name="T9" fmla="*/ 1 h 4"/>
                <a:gd name="T10" fmla="*/ 5 w 6"/>
                <a:gd name="T11" fmla="*/ 3 h 4"/>
                <a:gd name="T12" fmla="*/ 6 w 6"/>
                <a:gd name="T13" fmla="*/ 4 h 4"/>
                <a:gd name="T14" fmla="*/ 5 w 6"/>
                <a:gd name="T15" fmla="*/ 3 h 4"/>
                <a:gd name="T16" fmla="*/ 3 w 6"/>
                <a:gd name="T17" fmla="*/ 2 h 4"/>
                <a:gd name="T18" fmla="*/ 1 w 6"/>
                <a:gd name="T19" fmla="*/ 1 h 4"/>
                <a:gd name="T20" fmla="*/ 0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0" y="0"/>
                  </a:moveTo>
                  <a:cubicBezTo>
                    <a:pt x="0" y="0"/>
                    <a:pt x="1" y="0"/>
                    <a:pt x="1" y="0"/>
                  </a:cubicBezTo>
                  <a:cubicBezTo>
                    <a:pt x="2" y="0"/>
                    <a:pt x="2" y="0"/>
                    <a:pt x="2" y="0"/>
                  </a:cubicBezTo>
                  <a:cubicBezTo>
                    <a:pt x="3" y="1"/>
                    <a:pt x="3" y="1"/>
                    <a:pt x="3" y="1"/>
                  </a:cubicBezTo>
                  <a:cubicBezTo>
                    <a:pt x="3" y="1"/>
                    <a:pt x="3" y="1"/>
                    <a:pt x="4" y="1"/>
                  </a:cubicBezTo>
                  <a:cubicBezTo>
                    <a:pt x="4" y="2"/>
                    <a:pt x="5" y="2"/>
                    <a:pt x="5" y="3"/>
                  </a:cubicBezTo>
                  <a:cubicBezTo>
                    <a:pt x="6" y="3"/>
                    <a:pt x="6" y="4"/>
                    <a:pt x="6" y="4"/>
                  </a:cubicBezTo>
                  <a:cubicBezTo>
                    <a:pt x="6" y="4"/>
                    <a:pt x="6" y="3"/>
                    <a:pt x="5" y="3"/>
                  </a:cubicBezTo>
                  <a:cubicBezTo>
                    <a:pt x="5" y="3"/>
                    <a:pt x="4" y="2"/>
                    <a:pt x="3" y="2"/>
                  </a:cubicBezTo>
                  <a:cubicBezTo>
                    <a:pt x="2" y="1"/>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5" name="Freeform 6036"/>
            <p:cNvSpPr/>
            <p:nvPr/>
          </p:nvSpPr>
          <p:spPr bwMode="auto">
            <a:xfrm>
              <a:off x="3029" y="995"/>
              <a:ext cx="15" cy="10"/>
            </a:xfrm>
            <a:custGeom>
              <a:avLst/>
              <a:gdLst>
                <a:gd name="T0" fmla="*/ 0 w 6"/>
                <a:gd name="T1" fmla="*/ 0 h 4"/>
                <a:gd name="T2" fmla="*/ 0 w 6"/>
                <a:gd name="T3" fmla="*/ 0 h 4"/>
                <a:gd name="T4" fmla="*/ 1 w 6"/>
                <a:gd name="T5" fmla="*/ 0 h 4"/>
                <a:gd name="T6" fmla="*/ 4 w 6"/>
                <a:gd name="T7" fmla="*/ 1 h 4"/>
                <a:gd name="T8" fmla="*/ 6 w 6"/>
                <a:gd name="T9" fmla="*/ 4 h 4"/>
                <a:gd name="T10" fmla="*/ 5 w 6"/>
                <a:gd name="T11" fmla="*/ 3 h 4"/>
                <a:gd name="T12" fmla="*/ 3 w 6"/>
                <a:gd name="T13" fmla="*/ 2 h 4"/>
                <a:gd name="T14" fmla="*/ 1 w 6"/>
                <a:gd name="T15" fmla="*/ 0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0" y="0"/>
                  </a:moveTo>
                  <a:cubicBezTo>
                    <a:pt x="0" y="0"/>
                    <a:pt x="0" y="0"/>
                    <a:pt x="0" y="0"/>
                  </a:cubicBezTo>
                  <a:cubicBezTo>
                    <a:pt x="0" y="0"/>
                    <a:pt x="1" y="0"/>
                    <a:pt x="1" y="0"/>
                  </a:cubicBezTo>
                  <a:cubicBezTo>
                    <a:pt x="2" y="0"/>
                    <a:pt x="3" y="0"/>
                    <a:pt x="4" y="1"/>
                  </a:cubicBezTo>
                  <a:cubicBezTo>
                    <a:pt x="5" y="2"/>
                    <a:pt x="6" y="4"/>
                    <a:pt x="6" y="4"/>
                  </a:cubicBezTo>
                  <a:cubicBezTo>
                    <a:pt x="6" y="4"/>
                    <a:pt x="6" y="4"/>
                    <a:pt x="5" y="3"/>
                  </a:cubicBezTo>
                  <a:cubicBezTo>
                    <a:pt x="5" y="3"/>
                    <a:pt x="4" y="2"/>
                    <a:pt x="3" y="2"/>
                  </a:cubicBezTo>
                  <a:cubicBezTo>
                    <a:pt x="2" y="1"/>
                    <a:pt x="2"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6" name="Freeform 6037"/>
            <p:cNvSpPr/>
            <p:nvPr/>
          </p:nvSpPr>
          <p:spPr bwMode="auto">
            <a:xfrm>
              <a:off x="2994" y="1044"/>
              <a:ext cx="13" cy="13"/>
            </a:xfrm>
            <a:custGeom>
              <a:avLst/>
              <a:gdLst>
                <a:gd name="T0" fmla="*/ 0 w 5"/>
                <a:gd name="T1" fmla="*/ 1 h 5"/>
                <a:gd name="T2" fmla="*/ 2 w 5"/>
                <a:gd name="T3" fmla="*/ 0 h 5"/>
                <a:gd name="T4" fmla="*/ 2 w 5"/>
                <a:gd name="T5" fmla="*/ 0 h 5"/>
                <a:gd name="T6" fmla="*/ 2 w 5"/>
                <a:gd name="T7" fmla="*/ 0 h 5"/>
                <a:gd name="T8" fmla="*/ 3 w 5"/>
                <a:gd name="T9" fmla="*/ 2 h 5"/>
                <a:gd name="T10" fmla="*/ 2 w 5"/>
                <a:gd name="T11" fmla="*/ 3 h 5"/>
                <a:gd name="T12" fmla="*/ 1 w 5"/>
                <a:gd name="T13" fmla="*/ 3 h 5"/>
                <a:gd name="T14" fmla="*/ 2 w 5"/>
                <a:gd name="T15" fmla="*/ 2 h 5"/>
                <a:gd name="T16" fmla="*/ 3 w 5"/>
                <a:gd name="T17" fmla="*/ 1 h 5"/>
                <a:gd name="T18" fmla="*/ 3 w 5"/>
                <a:gd name="T19" fmla="*/ 1 h 5"/>
                <a:gd name="T20" fmla="*/ 4 w 5"/>
                <a:gd name="T21" fmla="*/ 2 h 5"/>
                <a:gd name="T22" fmla="*/ 4 w 5"/>
                <a:gd name="T23" fmla="*/ 2 h 5"/>
                <a:gd name="T24" fmla="*/ 4 w 5"/>
                <a:gd name="T25" fmla="*/ 3 h 5"/>
                <a:gd name="T26" fmla="*/ 4 w 5"/>
                <a:gd name="T27" fmla="*/ 4 h 5"/>
                <a:gd name="T28" fmla="*/ 3 w 5"/>
                <a:gd name="T29" fmla="*/ 4 h 5"/>
                <a:gd name="T30" fmla="*/ 3 w 5"/>
                <a:gd name="T31" fmla="*/ 5 h 5"/>
                <a:gd name="T32" fmla="*/ 3 w 5"/>
                <a:gd name="T33" fmla="*/ 4 h 5"/>
                <a:gd name="T34" fmla="*/ 3 w 5"/>
                <a:gd name="T35" fmla="*/ 4 h 5"/>
                <a:gd name="T36" fmla="*/ 4 w 5"/>
                <a:gd name="T37" fmla="*/ 3 h 5"/>
                <a:gd name="T38" fmla="*/ 5 w 5"/>
                <a:gd name="T39" fmla="*/ 3 h 5"/>
                <a:gd name="T40" fmla="*/ 5 w 5"/>
                <a:gd name="T41" fmla="*/ 4 h 5"/>
                <a:gd name="T42" fmla="*/ 5 w 5"/>
                <a:gd name="T43" fmla="*/ 5 h 5"/>
                <a:gd name="T44" fmla="*/ 5 w 5"/>
                <a:gd name="T45" fmla="*/ 4 h 5"/>
                <a:gd name="T46" fmla="*/ 5 w 5"/>
                <a:gd name="T47" fmla="*/ 4 h 5"/>
                <a:gd name="T48" fmla="*/ 4 w 5"/>
                <a:gd name="T49" fmla="*/ 4 h 5"/>
                <a:gd name="T50" fmla="*/ 4 w 5"/>
                <a:gd name="T51" fmla="*/ 4 h 5"/>
                <a:gd name="T52" fmla="*/ 3 w 5"/>
                <a:gd name="T53" fmla="*/ 4 h 5"/>
                <a:gd name="T54" fmla="*/ 3 w 5"/>
                <a:gd name="T55" fmla="*/ 4 h 5"/>
                <a:gd name="T56" fmla="*/ 3 w 5"/>
                <a:gd name="T57" fmla="*/ 4 h 5"/>
                <a:gd name="T58" fmla="*/ 3 w 5"/>
                <a:gd name="T59" fmla="*/ 3 h 5"/>
                <a:gd name="T60" fmla="*/ 3 w 5"/>
                <a:gd name="T61" fmla="*/ 2 h 5"/>
                <a:gd name="T62" fmla="*/ 3 w 5"/>
                <a:gd name="T63" fmla="*/ 2 h 5"/>
                <a:gd name="T64" fmla="*/ 3 w 5"/>
                <a:gd name="T65" fmla="*/ 2 h 5"/>
                <a:gd name="T66" fmla="*/ 3 w 5"/>
                <a:gd name="T67" fmla="*/ 2 h 5"/>
                <a:gd name="T68" fmla="*/ 3 w 5"/>
                <a:gd name="T69" fmla="*/ 2 h 5"/>
                <a:gd name="T70" fmla="*/ 2 w 5"/>
                <a:gd name="T71" fmla="*/ 3 h 5"/>
                <a:gd name="T72" fmla="*/ 1 w 5"/>
                <a:gd name="T73" fmla="*/ 3 h 5"/>
                <a:gd name="T74" fmla="*/ 1 w 5"/>
                <a:gd name="T75" fmla="*/ 3 h 5"/>
                <a:gd name="T76" fmla="*/ 2 w 5"/>
                <a:gd name="T77" fmla="*/ 1 h 5"/>
                <a:gd name="T78" fmla="*/ 2 w 5"/>
                <a:gd name="T79" fmla="*/ 1 h 5"/>
                <a:gd name="T80" fmla="*/ 0 w 5"/>
                <a:gd name="T8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5">
                  <a:moveTo>
                    <a:pt x="0" y="1"/>
                  </a:moveTo>
                  <a:cubicBezTo>
                    <a:pt x="0" y="1"/>
                    <a:pt x="1" y="1"/>
                    <a:pt x="2" y="0"/>
                  </a:cubicBezTo>
                  <a:cubicBezTo>
                    <a:pt x="2" y="0"/>
                    <a:pt x="2" y="0"/>
                    <a:pt x="2" y="0"/>
                  </a:cubicBezTo>
                  <a:cubicBezTo>
                    <a:pt x="2" y="0"/>
                    <a:pt x="2" y="0"/>
                    <a:pt x="2" y="0"/>
                  </a:cubicBezTo>
                  <a:cubicBezTo>
                    <a:pt x="2" y="1"/>
                    <a:pt x="3" y="1"/>
                    <a:pt x="3" y="2"/>
                  </a:cubicBezTo>
                  <a:cubicBezTo>
                    <a:pt x="2" y="2"/>
                    <a:pt x="2" y="3"/>
                    <a:pt x="2" y="3"/>
                  </a:cubicBezTo>
                  <a:cubicBezTo>
                    <a:pt x="1" y="3"/>
                    <a:pt x="1" y="3"/>
                    <a:pt x="1" y="3"/>
                  </a:cubicBezTo>
                  <a:cubicBezTo>
                    <a:pt x="2" y="2"/>
                    <a:pt x="2" y="2"/>
                    <a:pt x="2" y="2"/>
                  </a:cubicBezTo>
                  <a:cubicBezTo>
                    <a:pt x="2" y="2"/>
                    <a:pt x="3" y="2"/>
                    <a:pt x="3" y="1"/>
                  </a:cubicBezTo>
                  <a:cubicBezTo>
                    <a:pt x="3" y="1"/>
                    <a:pt x="3" y="1"/>
                    <a:pt x="3" y="1"/>
                  </a:cubicBezTo>
                  <a:cubicBezTo>
                    <a:pt x="3" y="1"/>
                    <a:pt x="4" y="1"/>
                    <a:pt x="4" y="2"/>
                  </a:cubicBezTo>
                  <a:cubicBezTo>
                    <a:pt x="4" y="2"/>
                    <a:pt x="4" y="2"/>
                    <a:pt x="4" y="2"/>
                  </a:cubicBezTo>
                  <a:cubicBezTo>
                    <a:pt x="4" y="3"/>
                    <a:pt x="4" y="3"/>
                    <a:pt x="4" y="3"/>
                  </a:cubicBezTo>
                  <a:cubicBezTo>
                    <a:pt x="4" y="4"/>
                    <a:pt x="4" y="4"/>
                    <a:pt x="4" y="4"/>
                  </a:cubicBezTo>
                  <a:cubicBezTo>
                    <a:pt x="3" y="4"/>
                    <a:pt x="3" y="4"/>
                    <a:pt x="3" y="4"/>
                  </a:cubicBezTo>
                  <a:cubicBezTo>
                    <a:pt x="3" y="5"/>
                    <a:pt x="3" y="5"/>
                    <a:pt x="3" y="5"/>
                  </a:cubicBezTo>
                  <a:cubicBezTo>
                    <a:pt x="3" y="4"/>
                    <a:pt x="3" y="4"/>
                    <a:pt x="3" y="4"/>
                  </a:cubicBezTo>
                  <a:cubicBezTo>
                    <a:pt x="3" y="4"/>
                    <a:pt x="3" y="4"/>
                    <a:pt x="3" y="4"/>
                  </a:cubicBezTo>
                  <a:cubicBezTo>
                    <a:pt x="3" y="4"/>
                    <a:pt x="3" y="4"/>
                    <a:pt x="4" y="3"/>
                  </a:cubicBezTo>
                  <a:cubicBezTo>
                    <a:pt x="4" y="3"/>
                    <a:pt x="4" y="3"/>
                    <a:pt x="5" y="3"/>
                  </a:cubicBezTo>
                  <a:cubicBezTo>
                    <a:pt x="5" y="3"/>
                    <a:pt x="5" y="3"/>
                    <a:pt x="5" y="4"/>
                  </a:cubicBezTo>
                  <a:cubicBezTo>
                    <a:pt x="5" y="4"/>
                    <a:pt x="5" y="5"/>
                    <a:pt x="5" y="5"/>
                  </a:cubicBezTo>
                  <a:cubicBezTo>
                    <a:pt x="5" y="5"/>
                    <a:pt x="5" y="4"/>
                    <a:pt x="5" y="4"/>
                  </a:cubicBezTo>
                  <a:cubicBezTo>
                    <a:pt x="5" y="4"/>
                    <a:pt x="5" y="4"/>
                    <a:pt x="5" y="4"/>
                  </a:cubicBezTo>
                  <a:cubicBezTo>
                    <a:pt x="4" y="4"/>
                    <a:pt x="4" y="4"/>
                    <a:pt x="4" y="4"/>
                  </a:cubicBezTo>
                  <a:cubicBezTo>
                    <a:pt x="4" y="4"/>
                    <a:pt x="4" y="4"/>
                    <a:pt x="4" y="4"/>
                  </a:cubicBezTo>
                  <a:cubicBezTo>
                    <a:pt x="3" y="4"/>
                    <a:pt x="3" y="4"/>
                    <a:pt x="3" y="4"/>
                  </a:cubicBezTo>
                  <a:cubicBezTo>
                    <a:pt x="4" y="4"/>
                    <a:pt x="3" y="4"/>
                    <a:pt x="3" y="4"/>
                  </a:cubicBezTo>
                  <a:cubicBezTo>
                    <a:pt x="3" y="4"/>
                    <a:pt x="3" y="4"/>
                    <a:pt x="3" y="4"/>
                  </a:cubicBezTo>
                  <a:cubicBezTo>
                    <a:pt x="3" y="4"/>
                    <a:pt x="3" y="3"/>
                    <a:pt x="3" y="3"/>
                  </a:cubicBezTo>
                  <a:cubicBezTo>
                    <a:pt x="3" y="3"/>
                    <a:pt x="3" y="3"/>
                    <a:pt x="3" y="2"/>
                  </a:cubicBezTo>
                  <a:cubicBezTo>
                    <a:pt x="3" y="2"/>
                    <a:pt x="3" y="2"/>
                    <a:pt x="3" y="2"/>
                  </a:cubicBezTo>
                  <a:cubicBezTo>
                    <a:pt x="3" y="2"/>
                    <a:pt x="3" y="2"/>
                    <a:pt x="3" y="2"/>
                  </a:cubicBezTo>
                  <a:cubicBezTo>
                    <a:pt x="3" y="2"/>
                    <a:pt x="3" y="2"/>
                    <a:pt x="3" y="2"/>
                  </a:cubicBezTo>
                  <a:cubicBezTo>
                    <a:pt x="3" y="2"/>
                    <a:pt x="3" y="2"/>
                    <a:pt x="3" y="2"/>
                  </a:cubicBezTo>
                  <a:cubicBezTo>
                    <a:pt x="2" y="3"/>
                    <a:pt x="2" y="3"/>
                    <a:pt x="2" y="3"/>
                  </a:cubicBezTo>
                  <a:cubicBezTo>
                    <a:pt x="2" y="3"/>
                    <a:pt x="1" y="3"/>
                    <a:pt x="1" y="3"/>
                  </a:cubicBezTo>
                  <a:cubicBezTo>
                    <a:pt x="1" y="3"/>
                    <a:pt x="1" y="3"/>
                    <a:pt x="1" y="3"/>
                  </a:cubicBezTo>
                  <a:cubicBezTo>
                    <a:pt x="2" y="2"/>
                    <a:pt x="2" y="1"/>
                    <a:pt x="2" y="1"/>
                  </a:cubicBezTo>
                  <a:cubicBezTo>
                    <a:pt x="2" y="1"/>
                    <a:pt x="2" y="1"/>
                    <a:pt x="2"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7" name="Freeform 6038"/>
            <p:cNvSpPr/>
            <p:nvPr/>
          </p:nvSpPr>
          <p:spPr bwMode="auto">
            <a:xfrm>
              <a:off x="2992" y="1057"/>
              <a:ext cx="7" cy="7"/>
            </a:xfrm>
            <a:custGeom>
              <a:avLst/>
              <a:gdLst>
                <a:gd name="T0" fmla="*/ 0 w 3"/>
                <a:gd name="T1" fmla="*/ 1 h 3"/>
                <a:gd name="T2" fmla="*/ 1 w 3"/>
                <a:gd name="T3" fmla="*/ 1 h 3"/>
                <a:gd name="T4" fmla="*/ 2 w 3"/>
                <a:gd name="T5" fmla="*/ 1 h 3"/>
                <a:gd name="T6" fmla="*/ 3 w 3"/>
                <a:gd name="T7" fmla="*/ 2 h 3"/>
                <a:gd name="T8" fmla="*/ 2 w 3"/>
                <a:gd name="T9" fmla="*/ 2 h 3"/>
                <a:gd name="T10" fmla="*/ 2 w 3"/>
                <a:gd name="T11" fmla="*/ 2 h 3"/>
                <a:gd name="T12" fmla="*/ 1 w 3"/>
                <a:gd name="T13" fmla="*/ 1 h 3"/>
                <a:gd name="T14" fmla="*/ 0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1"/>
                  </a:moveTo>
                  <a:cubicBezTo>
                    <a:pt x="0" y="1"/>
                    <a:pt x="0" y="1"/>
                    <a:pt x="1" y="1"/>
                  </a:cubicBezTo>
                  <a:cubicBezTo>
                    <a:pt x="1" y="0"/>
                    <a:pt x="2" y="0"/>
                    <a:pt x="2" y="1"/>
                  </a:cubicBezTo>
                  <a:cubicBezTo>
                    <a:pt x="3" y="2"/>
                    <a:pt x="3" y="3"/>
                    <a:pt x="3" y="2"/>
                  </a:cubicBezTo>
                  <a:cubicBezTo>
                    <a:pt x="3" y="3"/>
                    <a:pt x="3" y="2"/>
                    <a:pt x="2" y="2"/>
                  </a:cubicBezTo>
                  <a:cubicBezTo>
                    <a:pt x="2" y="2"/>
                    <a:pt x="2" y="2"/>
                    <a:pt x="2" y="2"/>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8" name="Freeform 6039"/>
            <p:cNvSpPr/>
            <p:nvPr/>
          </p:nvSpPr>
          <p:spPr bwMode="auto">
            <a:xfrm>
              <a:off x="2999" y="997"/>
              <a:ext cx="35" cy="52"/>
            </a:xfrm>
            <a:custGeom>
              <a:avLst/>
              <a:gdLst>
                <a:gd name="T0" fmla="*/ 0 w 14"/>
                <a:gd name="T1" fmla="*/ 21 h 21"/>
                <a:gd name="T2" fmla="*/ 2 w 14"/>
                <a:gd name="T3" fmla="*/ 17 h 21"/>
                <a:gd name="T4" fmla="*/ 4 w 14"/>
                <a:gd name="T5" fmla="*/ 14 h 21"/>
                <a:gd name="T6" fmla="*/ 7 w 14"/>
                <a:gd name="T7" fmla="*/ 10 h 21"/>
                <a:gd name="T8" fmla="*/ 9 w 14"/>
                <a:gd name="T9" fmla="*/ 6 h 21"/>
                <a:gd name="T10" fmla="*/ 12 w 14"/>
                <a:gd name="T11" fmla="*/ 3 h 21"/>
                <a:gd name="T12" fmla="*/ 13 w 14"/>
                <a:gd name="T13" fmla="*/ 1 h 21"/>
                <a:gd name="T14" fmla="*/ 14 w 14"/>
                <a:gd name="T15" fmla="*/ 0 h 21"/>
                <a:gd name="T16" fmla="*/ 14 w 14"/>
                <a:gd name="T17" fmla="*/ 1 h 21"/>
                <a:gd name="T18" fmla="*/ 12 w 14"/>
                <a:gd name="T19" fmla="*/ 3 h 21"/>
                <a:gd name="T20" fmla="*/ 10 w 14"/>
                <a:gd name="T21" fmla="*/ 7 h 21"/>
                <a:gd name="T22" fmla="*/ 7 w 14"/>
                <a:gd name="T23" fmla="*/ 11 h 21"/>
                <a:gd name="T24" fmla="*/ 2 w 14"/>
                <a:gd name="T25" fmla="*/ 18 h 21"/>
                <a:gd name="T26" fmla="*/ 0 w 14"/>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1">
                  <a:moveTo>
                    <a:pt x="0" y="21"/>
                  </a:moveTo>
                  <a:cubicBezTo>
                    <a:pt x="0" y="21"/>
                    <a:pt x="1" y="20"/>
                    <a:pt x="2" y="17"/>
                  </a:cubicBezTo>
                  <a:cubicBezTo>
                    <a:pt x="3" y="16"/>
                    <a:pt x="3" y="15"/>
                    <a:pt x="4" y="14"/>
                  </a:cubicBezTo>
                  <a:cubicBezTo>
                    <a:pt x="5" y="13"/>
                    <a:pt x="6" y="11"/>
                    <a:pt x="7" y="10"/>
                  </a:cubicBezTo>
                  <a:cubicBezTo>
                    <a:pt x="8" y="9"/>
                    <a:pt x="9" y="7"/>
                    <a:pt x="9" y="6"/>
                  </a:cubicBezTo>
                  <a:cubicBezTo>
                    <a:pt x="10" y="5"/>
                    <a:pt x="11" y="4"/>
                    <a:pt x="12" y="3"/>
                  </a:cubicBezTo>
                  <a:cubicBezTo>
                    <a:pt x="12" y="2"/>
                    <a:pt x="13" y="1"/>
                    <a:pt x="13" y="1"/>
                  </a:cubicBezTo>
                  <a:cubicBezTo>
                    <a:pt x="14" y="0"/>
                    <a:pt x="14" y="0"/>
                    <a:pt x="14" y="0"/>
                  </a:cubicBezTo>
                  <a:cubicBezTo>
                    <a:pt x="14" y="0"/>
                    <a:pt x="14" y="0"/>
                    <a:pt x="14" y="1"/>
                  </a:cubicBezTo>
                  <a:cubicBezTo>
                    <a:pt x="13" y="1"/>
                    <a:pt x="13" y="2"/>
                    <a:pt x="12" y="3"/>
                  </a:cubicBezTo>
                  <a:cubicBezTo>
                    <a:pt x="11" y="4"/>
                    <a:pt x="11" y="5"/>
                    <a:pt x="10" y="7"/>
                  </a:cubicBezTo>
                  <a:cubicBezTo>
                    <a:pt x="9" y="8"/>
                    <a:pt x="8" y="9"/>
                    <a:pt x="7" y="11"/>
                  </a:cubicBezTo>
                  <a:cubicBezTo>
                    <a:pt x="6" y="13"/>
                    <a:pt x="4" y="16"/>
                    <a:pt x="2" y="18"/>
                  </a:cubicBezTo>
                  <a:cubicBezTo>
                    <a:pt x="1" y="20"/>
                    <a:pt x="0" y="2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9" name="Freeform 6040"/>
            <p:cNvSpPr/>
            <p:nvPr/>
          </p:nvSpPr>
          <p:spPr bwMode="auto">
            <a:xfrm>
              <a:off x="3002" y="1000"/>
              <a:ext cx="37" cy="54"/>
            </a:xfrm>
            <a:custGeom>
              <a:avLst/>
              <a:gdLst>
                <a:gd name="T0" fmla="*/ 0 w 15"/>
                <a:gd name="T1" fmla="*/ 22 h 22"/>
                <a:gd name="T2" fmla="*/ 2 w 15"/>
                <a:gd name="T3" fmla="*/ 18 h 22"/>
                <a:gd name="T4" fmla="*/ 7 w 15"/>
                <a:gd name="T5" fmla="*/ 11 h 22"/>
                <a:gd name="T6" fmla="*/ 12 w 15"/>
                <a:gd name="T7" fmla="*/ 3 h 22"/>
                <a:gd name="T8" fmla="*/ 15 w 15"/>
                <a:gd name="T9" fmla="*/ 0 h 22"/>
                <a:gd name="T10" fmla="*/ 13 w 15"/>
                <a:gd name="T11" fmla="*/ 4 h 22"/>
                <a:gd name="T12" fmla="*/ 11 w 15"/>
                <a:gd name="T13" fmla="*/ 7 h 22"/>
                <a:gd name="T14" fmla="*/ 8 w 15"/>
                <a:gd name="T15" fmla="*/ 11 h 22"/>
                <a:gd name="T16" fmla="*/ 3 w 15"/>
                <a:gd name="T17" fmla="*/ 19 h 22"/>
                <a:gd name="T18" fmla="*/ 0 w 15"/>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2">
                  <a:moveTo>
                    <a:pt x="0" y="22"/>
                  </a:moveTo>
                  <a:cubicBezTo>
                    <a:pt x="0" y="22"/>
                    <a:pt x="1" y="21"/>
                    <a:pt x="2" y="18"/>
                  </a:cubicBezTo>
                  <a:cubicBezTo>
                    <a:pt x="3" y="16"/>
                    <a:pt x="5" y="13"/>
                    <a:pt x="7" y="11"/>
                  </a:cubicBezTo>
                  <a:cubicBezTo>
                    <a:pt x="9" y="8"/>
                    <a:pt x="11" y="5"/>
                    <a:pt x="12" y="3"/>
                  </a:cubicBezTo>
                  <a:cubicBezTo>
                    <a:pt x="14" y="1"/>
                    <a:pt x="15" y="0"/>
                    <a:pt x="15" y="0"/>
                  </a:cubicBezTo>
                  <a:cubicBezTo>
                    <a:pt x="15" y="0"/>
                    <a:pt x="14" y="1"/>
                    <a:pt x="13" y="4"/>
                  </a:cubicBezTo>
                  <a:cubicBezTo>
                    <a:pt x="12" y="5"/>
                    <a:pt x="12" y="6"/>
                    <a:pt x="11" y="7"/>
                  </a:cubicBezTo>
                  <a:cubicBezTo>
                    <a:pt x="10" y="8"/>
                    <a:pt x="9" y="10"/>
                    <a:pt x="8" y="11"/>
                  </a:cubicBezTo>
                  <a:cubicBezTo>
                    <a:pt x="6" y="14"/>
                    <a:pt x="4" y="17"/>
                    <a:pt x="3" y="19"/>
                  </a:cubicBezTo>
                  <a:cubicBezTo>
                    <a:pt x="1" y="21"/>
                    <a:pt x="0" y="22"/>
                    <a:pt x="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0" name="Freeform 6041"/>
            <p:cNvSpPr/>
            <p:nvPr/>
          </p:nvSpPr>
          <p:spPr bwMode="auto">
            <a:xfrm>
              <a:off x="2992" y="1057"/>
              <a:ext cx="7" cy="10"/>
            </a:xfrm>
            <a:custGeom>
              <a:avLst/>
              <a:gdLst>
                <a:gd name="T0" fmla="*/ 0 w 3"/>
                <a:gd name="T1" fmla="*/ 2 h 4"/>
                <a:gd name="T2" fmla="*/ 1 w 3"/>
                <a:gd name="T3" fmla="*/ 4 h 4"/>
                <a:gd name="T4" fmla="*/ 0 w 3"/>
                <a:gd name="T5" fmla="*/ 4 h 4"/>
                <a:gd name="T6" fmla="*/ 0 w 3"/>
                <a:gd name="T7" fmla="*/ 1 h 4"/>
                <a:gd name="T8" fmla="*/ 0 w 3"/>
                <a:gd name="T9" fmla="*/ 1 h 4"/>
                <a:gd name="T10" fmla="*/ 1 w 3"/>
                <a:gd name="T11" fmla="*/ 1 h 4"/>
                <a:gd name="T12" fmla="*/ 1 w 3"/>
                <a:gd name="T13" fmla="*/ 1 h 4"/>
                <a:gd name="T14" fmla="*/ 1 w 3"/>
                <a:gd name="T15" fmla="*/ 3 h 4"/>
                <a:gd name="T16" fmla="*/ 0 w 3"/>
                <a:gd name="T17" fmla="*/ 3 h 4"/>
                <a:gd name="T18" fmla="*/ 1 w 3"/>
                <a:gd name="T19" fmla="*/ 1 h 4"/>
                <a:gd name="T20" fmla="*/ 1 w 3"/>
                <a:gd name="T21" fmla="*/ 1 h 4"/>
                <a:gd name="T22" fmla="*/ 1 w 3"/>
                <a:gd name="T23" fmla="*/ 1 h 4"/>
                <a:gd name="T24" fmla="*/ 2 w 3"/>
                <a:gd name="T25" fmla="*/ 3 h 4"/>
                <a:gd name="T26" fmla="*/ 1 w 3"/>
                <a:gd name="T27" fmla="*/ 3 h 4"/>
                <a:gd name="T28" fmla="*/ 1 w 3"/>
                <a:gd name="T29" fmla="*/ 1 h 4"/>
                <a:gd name="T30" fmla="*/ 1 w 3"/>
                <a:gd name="T31" fmla="*/ 1 h 4"/>
                <a:gd name="T32" fmla="*/ 1 w 3"/>
                <a:gd name="T33" fmla="*/ 1 h 4"/>
                <a:gd name="T34" fmla="*/ 2 w 3"/>
                <a:gd name="T35" fmla="*/ 1 h 4"/>
                <a:gd name="T36" fmla="*/ 2 w 3"/>
                <a:gd name="T37" fmla="*/ 3 h 4"/>
                <a:gd name="T38" fmla="*/ 2 w 3"/>
                <a:gd name="T39" fmla="*/ 3 h 4"/>
                <a:gd name="T40" fmla="*/ 2 w 3"/>
                <a:gd name="T41" fmla="*/ 3 h 4"/>
                <a:gd name="T42" fmla="*/ 2 w 3"/>
                <a:gd name="T43" fmla="*/ 3 h 4"/>
                <a:gd name="T44" fmla="*/ 2 w 3"/>
                <a:gd name="T45" fmla="*/ 2 h 4"/>
                <a:gd name="T46" fmla="*/ 2 w 3"/>
                <a:gd name="T47" fmla="*/ 2 h 4"/>
                <a:gd name="T48" fmla="*/ 2 w 3"/>
                <a:gd name="T49" fmla="*/ 2 h 4"/>
                <a:gd name="T50" fmla="*/ 2 w 3"/>
                <a:gd name="T51" fmla="*/ 2 h 4"/>
                <a:gd name="T52" fmla="*/ 2 w 3"/>
                <a:gd name="T53" fmla="*/ 3 h 4"/>
                <a:gd name="T54" fmla="*/ 2 w 3"/>
                <a:gd name="T55" fmla="*/ 2 h 4"/>
                <a:gd name="T56" fmla="*/ 2 w 3"/>
                <a:gd name="T57" fmla="*/ 2 h 4"/>
                <a:gd name="T58" fmla="*/ 2 w 3"/>
                <a:gd name="T59" fmla="*/ 2 h 4"/>
                <a:gd name="T60" fmla="*/ 2 w 3"/>
                <a:gd name="T61" fmla="*/ 3 h 4"/>
                <a:gd name="T62" fmla="*/ 2 w 3"/>
                <a:gd name="T63" fmla="*/ 3 h 4"/>
                <a:gd name="T64" fmla="*/ 1 w 3"/>
                <a:gd name="T65" fmla="*/ 2 h 4"/>
                <a:gd name="T66" fmla="*/ 1 w 3"/>
                <a:gd name="T67" fmla="*/ 2 h 4"/>
                <a:gd name="T68" fmla="*/ 2 w 3"/>
                <a:gd name="T69" fmla="*/ 2 h 4"/>
                <a:gd name="T70" fmla="*/ 2 w 3"/>
                <a:gd name="T71" fmla="*/ 3 h 4"/>
                <a:gd name="T72" fmla="*/ 1 w 3"/>
                <a:gd name="T73" fmla="*/ 4 h 4"/>
                <a:gd name="T74" fmla="*/ 1 w 3"/>
                <a:gd name="T75" fmla="*/ 4 h 4"/>
                <a:gd name="T76" fmla="*/ 1 w 3"/>
                <a:gd name="T77" fmla="*/ 3 h 4"/>
                <a:gd name="T78" fmla="*/ 1 w 3"/>
                <a:gd name="T79" fmla="*/ 1 h 4"/>
                <a:gd name="T80" fmla="*/ 1 w 3"/>
                <a:gd name="T81" fmla="*/ 1 h 4"/>
                <a:gd name="T82" fmla="*/ 1 w 3"/>
                <a:gd name="T83" fmla="*/ 3 h 4"/>
                <a:gd name="T84" fmla="*/ 1 w 3"/>
                <a:gd name="T85" fmla="*/ 4 h 4"/>
                <a:gd name="T86" fmla="*/ 0 w 3"/>
                <a:gd name="T87" fmla="*/ 4 h 4"/>
                <a:gd name="T88" fmla="*/ 0 w 3"/>
                <a:gd name="T89" fmla="*/ 4 h 4"/>
                <a:gd name="T90" fmla="*/ 0 w 3"/>
                <a:gd name="T91" fmla="*/ 1 h 4"/>
                <a:gd name="T92" fmla="*/ 1 w 3"/>
                <a:gd name="T93" fmla="*/ 1 h 4"/>
                <a:gd name="T94" fmla="*/ 1 w 3"/>
                <a:gd name="T95" fmla="*/ 4 h 4"/>
                <a:gd name="T96" fmla="*/ 1 w 3"/>
                <a:gd name="T97" fmla="*/ 4 h 4"/>
                <a:gd name="T98" fmla="*/ 0 w 3"/>
                <a:gd name="T99" fmla="*/ 4 h 4"/>
                <a:gd name="T100" fmla="*/ 0 w 3"/>
                <a:gd name="T101" fmla="*/ 4 h 4"/>
                <a:gd name="T102" fmla="*/ 0 w 3"/>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 h="4">
                  <a:moveTo>
                    <a:pt x="0" y="2"/>
                  </a:moveTo>
                  <a:cubicBezTo>
                    <a:pt x="1" y="4"/>
                    <a:pt x="1" y="4"/>
                    <a:pt x="1" y="4"/>
                  </a:cubicBezTo>
                  <a:cubicBezTo>
                    <a:pt x="0" y="4"/>
                    <a:pt x="0" y="4"/>
                    <a:pt x="0" y="4"/>
                  </a:cubicBezTo>
                  <a:cubicBezTo>
                    <a:pt x="0" y="3"/>
                    <a:pt x="0" y="2"/>
                    <a:pt x="0" y="1"/>
                  </a:cubicBezTo>
                  <a:cubicBezTo>
                    <a:pt x="0" y="1"/>
                    <a:pt x="0" y="1"/>
                    <a:pt x="0" y="1"/>
                  </a:cubicBezTo>
                  <a:cubicBezTo>
                    <a:pt x="1" y="1"/>
                    <a:pt x="1" y="1"/>
                    <a:pt x="1" y="1"/>
                  </a:cubicBezTo>
                  <a:cubicBezTo>
                    <a:pt x="1" y="1"/>
                    <a:pt x="1" y="1"/>
                    <a:pt x="1" y="1"/>
                  </a:cubicBezTo>
                  <a:cubicBezTo>
                    <a:pt x="1" y="3"/>
                    <a:pt x="1" y="3"/>
                    <a:pt x="1" y="3"/>
                  </a:cubicBezTo>
                  <a:cubicBezTo>
                    <a:pt x="0" y="3"/>
                    <a:pt x="0" y="3"/>
                    <a:pt x="0" y="3"/>
                  </a:cubicBezTo>
                  <a:cubicBezTo>
                    <a:pt x="0" y="3"/>
                    <a:pt x="0" y="2"/>
                    <a:pt x="1" y="1"/>
                  </a:cubicBezTo>
                  <a:cubicBezTo>
                    <a:pt x="1" y="1"/>
                    <a:pt x="1" y="0"/>
                    <a:pt x="1" y="1"/>
                  </a:cubicBezTo>
                  <a:cubicBezTo>
                    <a:pt x="1" y="1"/>
                    <a:pt x="1" y="1"/>
                    <a:pt x="1" y="1"/>
                  </a:cubicBezTo>
                  <a:cubicBezTo>
                    <a:pt x="2" y="3"/>
                    <a:pt x="2" y="3"/>
                    <a:pt x="2" y="3"/>
                  </a:cubicBezTo>
                  <a:cubicBezTo>
                    <a:pt x="1" y="3"/>
                    <a:pt x="1" y="3"/>
                    <a:pt x="1" y="3"/>
                  </a:cubicBezTo>
                  <a:cubicBezTo>
                    <a:pt x="1" y="3"/>
                    <a:pt x="1" y="2"/>
                    <a:pt x="1" y="1"/>
                  </a:cubicBezTo>
                  <a:cubicBezTo>
                    <a:pt x="1" y="1"/>
                    <a:pt x="1" y="1"/>
                    <a:pt x="1" y="1"/>
                  </a:cubicBezTo>
                  <a:cubicBezTo>
                    <a:pt x="1" y="1"/>
                    <a:pt x="1" y="1"/>
                    <a:pt x="1" y="1"/>
                  </a:cubicBezTo>
                  <a:cubicBezTo>
                    <a:pt x="1" y="1"/>
                    <a:pt x="2" y="1"/>
                    <a:pt x="2" y="1"/>
                  </a:cubicBezTo>
                  <a:cubicBezTo>
                    <a:pt x="2" y="2"/>
                    <a:pt x="2" y="2"/>
                    <a:pt x="2" y="3"/>
                  </a:cubicBezTo>
                  <a:cubicBezTo>
                    <a:pt x="2" y="3"/>
                    <a:pt x="2" y="3"/>
                    <a:pt x="2" y="3"/>
                  </a:cubicBezTo>
                  <a:cubicBezTo>
                    <a:pt x="2" y="3"/>
                    <a:pt x="2" y="3"/>
                    <a:pt x="2" y="3"/>
                  </a:cubicBezTo>
                  <a:cubicBezTo>
                    <a:pt x="2" y="3"/>
                    <a:pt x="2" y="3"/>
                    <a:pt x="2" y="3"/>
                  </a:cubicBezTo>
                  <a:cubicBezTo>
                    <a:pt x="2" y="3"/>
                    <a:pt x="2" y="3"/>
                    <a:pt x="2" y="2"/>
                  </a:cubicBezTo>
                  <a:cubicBezTo>
                    <a:pt x="2" y="2"/>
                    <a:pt x="2" y="2"/>
                    <a:pt x="2" y="2"/>
                  </a:cubicBezTo>
                  <a:cubicBezTo>
                    <a:pt x="2" y="2"/>
                    <a:pt x="2" y="1"/>
                    <a:pt x="2" y="2"/>
                  </a:cubicBezTo>
                  <a:cubicBezTo>
                    <a:pt x="2" y="2"/>
                    <a:pt x="2" y="2"/>
                    <a:pt x="2" y="2"/>
                  </a:cubicBezTo>
                  <a:cubicBezTo>
                    <a:pt x="2" y="2"/>
                    <a:pt x="3" y="2"/>
                    <a:pt x="2" y="3"/>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1" y="2"/>
                    <a:pt x="1" y="2"/>
                    <a:pt x="1" y="2"/>
                  </a:cubicBezTo>
                  <a:cubicBezTo>
                    <a:pt x="1" y="2"/>
                    <a:pt x="1" y="2"/>
                    <a:pt x="1" y="2"/>
                  </a:cubicBezTo>
                  <a:cubicBezTo>
                    <a:pt x="2" y="2"/>
                    <a:pt x="2" y="2"/>
                    <a:pt x="2" y="2"/>
                  </a:cubicBezTo>
                  <a:cubicBezTo>
                    <a:pt x="2" y="2"/>
                    <a:pt x="2" y="3"/>
                    <a:pt x="2" y="3"/>
                  </a:cubicBezTo>
                  <a:cubicBezTo>
                    <a:pt x="2" y="4"/>
                    <a:pt x="2" y="4"/>
                    <a:pt x="1" y="4"/>
                  </a:cubicBezTo>
                  <a:cubicBezTo>
                    <a:pt x="1" y="4"/>
                    <a:pt x="1" y="4"/>
                    <a:pt x="1" y="4"/>
                  </a:cubicBezTo>
                  <a:cubicBezTo>
                    <a:pt x="1" y="3"/>
                    <a:pt x="1" y="3"/>
                    <a:pt x="1" y="3"/>
                  </a:cubicBezTo>
                  <a:cubicBezTo>
                    <a:pt x="1" y="1"/>
                    <a:pt x="1" y="1"/>
                    <a:pt x="1" y="1"/>
                  </a:cubicBezTo>
                  <a:cubicBezTo>
                    <a:pt x="1" y="1"/>
                    <a:pt x="1" y="1"/>
                    <a:pt x="1" y="1"/>
                  </a:cubicBezTo>
                  <a:cubicBezTo>
                    <a:pt x="1" y="2"/>
                    <a:pt x="1" y="3"/>
                    <a:pt x="1" y="3"/>
                  </a:cubicBezTo>
                  <a:cubicBezTo>
                    <a:pt x="1" y="4"/>
                    <a:pt x="1" y="4"/>
                    <a:pt x="1" y="4"/>
                  </a:cubicBezTo>
                  <a:cubicBezTo>
                    <a:pt x="1" y="4"/>
                    <a:pt x="0" y="4"/>
                    <a:pt x="0" y="4"/>
                  </a:cubicBezTo>
                  <a:cubicBezTo>
                    <a:pt x="0" y="4"/>
                    <a:pt x="0" y="4"/>
                    <a:pt x="0" y="4"/>
                  </a:cubicBezTo>
                  <a:cubicBezTo>
                    <a:pt x="0" y="1"/>
                    <a:pt x="0" y="1"/>
                    <a:pt x="0" y="1"/>
                  </a:cubicBezTo>
                  <a:cubicBezTo>
                    <a:pt x="1" y="1"/>
                    <a:pt x="1" y="1"/>
                    <a:pt x="1" y="1"/>
                  </a:cubicBezTo>
                  <a:cubicBezTo>
                    <a:pt x="1" y="2"/>
                    <a:pt x="1" y="3"/>
                    <a:pt x="1" y="4"/>
                  </a:cubicBezTo>
                  <a:cubicBezTo>
                    <a:pt x="1" y="4"/>
                    <a:pt x="1" y="4"/>
                    <a:pt x="1" y="4"/>
                  </a:cubicBezTo>
                  <a:cubicBezTo>
                    <a:pt x="1" y="4"/>
                    <a:pt x="1" y="4"/>
                    <a:pt x="0" y="4"/>
                  </a:cubicBezTo>
                  <a:cubicBezTo>
                    <a:pt x="0" y="4"/>
                    <a:pt x="0" y="4"/>
                    <a:pt x="0" y="4"/>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1" name="Freeform 6042"/>
            <p:cNvSpPr/>
            <p:nvPr/>
          </p:nvSpPr>
          <p:spPr bwMode="auto">
            <a:xfrm>
              <a:off x="2994" y="970"/>
              <a:ext cx="25" cy="42"/>
            </a:xfrm>
            <a:custGeom>
              <a:avLst/>
              <a:gdLst>
                <a:gd name="T0" fmla="*/ 9 w 10"/>
                <a:gd name="T1" fmla="*/ 17 h 17"/>
                <a:gd name="T2" fmla="*/ 9 w 10"/>
                <a:gd name="T3" fmla="*/ 16 h 17"/>
                <a:gd name="T4" fmla="*/ 9 w 10"/>
                <a:gd name="T5" fmla="*/ 13 h 17"/>
                <a:gd name="T6" fmla="*/ 9 w 10"/>
                <a:gd name="T7" fmla="*/ 10 h 17"/>
                <a:gd name="T8" fmla="*/ 9 w 10"/>
                <a:gd name="T9" fmla="*/ 8 h 17"/>
                <a:gd name="T10" fmla="*/ 9 w 10"/>
                <a:gd name="T11" fmla="*/ 6 h 17"/>
                <a:gd name="T12" fmla="*/ 8 w 10"/>
                <a:gd name="T13" fmla="*/ 4 h 17"/>
                <a:gd name="T14" fmla="*/ 8 w 10"/>
                <a:gd name="T15" fmla="*/ 3 h 17"/>
                <a:gd name="T16" fmla="*/ 7 w 10"/>
                <a:gd name="T17" fmla="*/ 2 h 17"/>
                <a:gd name="T18" fmla="*/ 5 w 10"/>
                <a:gd name="T19" fmla="*/ 2 h 17"/>
                <a:gd name="T20" fmla="*/ 4 w 10"/>
                <a:gd name="T21" fmla="*/ 2 h 17"/>
                <a:gd name="T22" fmla="*/ 1 w 10"/>
                <a:gd name="T23" fmla="*/ 1 h 17"/>
                <a:gd name="T24" fmla="*/ 0 w 10"/>
                <a:gd name="T25" fmla="*/ 1 h 17"/>
                <a:gd name="T26" fmla="*/ 1 w 10"/>
                <a:gd name="T27" fmla="*/ 1 h 17"/>
                <a:gd name="T28" fmla="*/ 4 w 10"/>
                <a:gd name="T29" fmla="*/ 1 h 17"/>
                <a:gd name="T30" fmla="*/ 6 w 10"/>
                <a:gd name="T31" fmla="*/ 1 h 17"/>
                <a:gd name="T32" fmla="*/ 8 w 10"/>
                <a:gd name="T33" fmla="*/ 2 h 17"/>
                <a:gd name="T34" fmla="*/ 9 w 10"/>
                <a:gd name="T35" fmla="*/ 2 h 17"/>
                <a:gd name="T36" fmla="*/ 9 w 10"/>
                <a:gd name="T37" fmla="*/ 3 h 17"/>
                <a:gd name="T38" fmla="*/ 10 w 10"/>
                <a:gd name="T39" fmla="*/ 5 h 17"/>
                <a:gd name="T40" fmla="*/ 10 w 10"/>
                <a:gd name="T41" fmla="*/ 8 h 17"/>
                <a:gd name="T42" fmla="*/ 10 w 10"/>
                <a:gd name="T43" fmla="*/ 10 h 17"/>
                <a:gd name="T44" fmla="*/ 10 w 10"/>
                <a:gd name="T45" fmla="*/ 13 h 17"/>
                <a:gd name="T46" fmla="*/ 9 w 10"/>
                <a:gd name="T47" fmla="*/ 16 h 17"/>
                <a:gd name="T48" fmla="*/ 9 w 10"/>
                <a:gd name="T4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17">
                  <a:moveTo>
                    <a:pt x="9" y="17"/>
                  </a:moveTo>
                  <a:cubicBezTo>
                    <a:pt x="9" y="17"/>
                    <a:pt x="9" y="16"/>
                    <a:pt x="9" y="16"/>
                  </a:cubicBezTo>
                  <a:cubicBezTo>
                    <a:pt x="9" y="15"/>
                    <a:pt x="9" y="14"/>
                    <a:pt x="9" y="13"/>
                  </a:cubicBezTo>
                  <a:cubicBezTo>
                    <a:pt x="9" y="12"/>
                    <a:pt x="9" y="11"/>
                    <a:pt x="9" y="10"/>
                  </a:cubicBezTo>
                  <a:cubicBezTo>
                    <a:pt x="9" y="9"/>
                    <a:pt x="9" y="8"/>
                    <a:pt x="9" y="8"/>
                  </a:cubicBezTo>
                  <a:cubicBezTo>
                    <a:pt x="9" y="7"/>
                    <a:pt x="9" y="6"/>
                    <a:pt x="9" y="6"/>
                  </a:cubicBezTo>
                  <a:cubicBezTo>
                    <a:pt x="8" y="5"/>
                    <a:pt x="8" y="4"/>
                    <a:pt x="8" y="4"/>
                  </a:cubicBezTo>
                  <a:cubicBezTo>
                    <a:pt x="8" y="3"/>
                    <a:pt x="8" y="3"/>
                    <a:pt x="8" y="3"/>
                  </a:cubicBezTo>
                  <a:cubicBezTo>
                    <a:pt x="7" y="3"/>
                    <a:pt x="7" y="3"/>
                    <a:pt x="7" y="2"/>
                  </a:cubicBezTo>
                  <a:cubicBezTo>
                    <a:pt x="7" y="2"/>
                    <a:pt x="6" y="2"/>
                    <a:pt x="5" y="2"/>
                  </a:cubicBezTo>
                  <a:cubicBezTo>
                    <a:pt x="5" y="2"/>
                    <a:pt x="4" y="2"/>
                    <a:pt x="4" y="2"/>
                  </a:cubicBezTo>
                  <a:cubicBezTo>
                    <a:pt x="3" y="2"/>
                    <a:pt x="2" y="1"/>
                    <a:pt x="1" y="1"/>
                  </a:cubicBezTo>
                  <a:cubicBezTo>
                    <a:pt x="1" y="1"/>
                    <a:pt x="0" y="1"/>
                    <a:pt x="0" y="1"/>
                  </a:cubicBezTo>
                  <a:cubicBezTo>
                    <a:pt x="0" y="1"/>
                    <a:pt x="1" y="1"/>
                    <a:pt x="1" y="1"/>
                  </a:cubicBezTo>
                  <a:cubicBezTo>
                    <a:pt x="2" y="1"/>
                    <a:pt x="3" y="0"/>
                    <a:pt x="4" y="1"/>
                  </a:cubicBezTo>
                  <a:cubicBezTo>
                    <a:pt x="5" y="1"/>
                    <a:pt x="5" y="1"/>
                    <a:pt x="6" y="1"/>
                  </a:cubicBezTo>
                  <a:cubicBezTo>
                    <a:pt x="6" y="1"/>
                    <a:pt x="7" y="1"/>
                    <a:pt x="8" y="2"/>
                  </a:cubicBezTo>
                  <a:cubicBezTo>
                    <a:pt x="8" y="2"/>
                    <a:pt x="8" y="2"/>
                    <a:pt x="9" y="2"/>
                  </a:cubicBezTo>
                  <a:cubicBezTo>
                    <a:pt x="9" y="3"/>
                    <a:pt x="9" y="3"/>
                    <a:pt x="9" y="3"/>
                  </a:cubicBezTo>
                  <a:cubicBezTo>
                    <a:pt x="9" y="4"/>
                    <a:pt x="9" y="5"/>
                    <a:pt x="10" y="5"/>
                  </a:cubicBezTo>
                  <a:cubicBezTo>
                    <a:pt x="10" y="6"/>
                    <a:pt x="10" y="7"/>
                    <a:pt x="10" y="8"/>
                  </a:cubicBezTo>
                  <a:cubicBezTo>
                    <a:pt x="10" y="8"/>
                    <a:pt x="10" y="9"/>
                    <a:pt x="10" y="10"/>
                  </a:cubicBezTo>
                  <a:cubicBezTo>
                    <a:pt x="10" y="11"/>
                    <a:pt x="10" y="12"/>
                    <a:pt x="10" y="13"/>
                  </a:cubicBezTo>
                  <a:cubicBezTo>
                    <a:pt x="10" y="14"/>
                    <a:pt x="10" y="15"/>
                    <a:pt x="9" y="16"/>
                  </a:cubicBezTo>
                  <a:cubicBezTo>
                    <a:pt x="9" y="16"/>
                    <a:pt x="9" y="17"/>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2" name="Freeform 6043"/>
            <p:cNvSpPr/>
            <p:nvPr/>
          </p:nvSpPr>
          <p:spPr bwMode="auto">
            <a:xfrm>
              <a:off x="2907" y="972"/>
              <a:ext cx="112" cy="135"/>
            </a:xfrm>
            <a:custGeom>
              <a:avLst/>
              <a:gdLst>
                <a:gd name="T0" fmla="*/ 8 w 45"/>
                <a:gd name="T1" fmla="*/ 0 h 54"/>
                <a:gd name="T2" fmla="*/ 7 w 45"/>
                <a:gd name="T3" fmla="*/ 0 h 54"/>
                <a:gd name="T4" fmla="*/ 3 w 45"/>
                <a:gd name="T5" fmla="*/ 1 h 54"/>
                <a:gd name="T6" fmla="*/ 1 w 45"/>
                <a:gd name="T7" fmla="*/ 5 h 54"/>
                <a:gd name="T8" fmla="*/ 1 w 45"/>
                <a:gd name="T9" fmla="*/ 9 h 54"/>
                <a:gd name="T10" fmla="*/ 1 w 45"/>
                <a:gd name="T11" fmla="*/ 13 h 54"/>
                <a:gd name="T12" fmla="*/ 1 w 45"/>
                <a:gd name="T13" fmla="*/ 23 h 54"/>
                <a:gd name="T14" fmla="*/ 1 w 45"/>
                <a:gd name="T15" fmla="*/ 33 h 54"/>
                <a:gd name="T16" fmla="*/ 1 w 45"/>
                <a:gd name="T17" fmla="*/ 44 h 54"/>
                <a:gd name="T18" fmla="*/ 2 w 45"/>
                <a:gd name="T19" fmla="*/ 50 h 54"/>
                <a:gd name="T20" fmla="*/ 3 w 45"/>
                <a:gd name="T21" fmla="*/ 52 h 54"/>
                <a:gd name="T22" fmla="*/ 5 w 45"/>
                <a:gd name="T23" fmla="*/ 52 h 54"/>
                <a:gd name="T24" fmla="*/ 17 w 45"/>
                <a:gd name="T25" fmla="*/ 52 h 54"/>
                <a:gd name="T26" fmla="*/ 28 w 45"/>
                <a:gd name="T27" fmla="*/ 53 h 54"/>
                <a:gd name="T28" fmla="*/ 39 w 45"/>
                <a:gd name="T29" fmla="*/ 53 h 54"/>
                <a:gd name="T30" fmla="*/ 43 w 45"/>
                <a:gd name="T31" fmla="*/ 52 h 54"/>
                <a:gd name="T32" fmla="*/ 44 w 45"/>
                <a:gd name="T33" fmla="*/ 48 h 54"/>
                <a:gd name="T34" fmla="*/ 44 w 45"/>
                <a:gd name="T35" fmla="*/ 40 h 54"/>
                <a:gd name="T36" fmla="*/ 45 w 45"/>
                <a:gd name="T37" fmla="*/ 34 h 54"/>
                <a:gd name="T38" fmla="*/ 45 w 45"/>
                <a:gd name="T39" fmla="*/ 29 h 54"/>
                <a:gd name="T40" fmla="*/ 45 w 45"/>
                <a:gd name="T41" fmla="*/ 34 h 54"/>
                <a:gd name="T42" fmla="*/ 45 w 45"/>
                <a:gd name="T43" fmla="*/ 40 h 54"/>
                <a:gd name="T44" fmla="*/ 45 w 45"/>
                <a:gd name="T45" fmla="*/ 48 h 54"/>
                <a:gd name="T46" fmla="*/ 45 w 45"/>
                <a:gd name="T47" fmla="*/ 50 h 54"/>
                <a:gd name="T48" fmla="*/ 45 w 45"/>
                <a:gd name="T49" fmla="*/ 52 h 54"/>
                <a:gd name="T50" fmla="*/ 44 w 45"/>
                <a:gd name="T51" fmla="*/ 53 h 54"/>
                <a:gd name="T52" fmla="*/ 39 w 45"/>
                <a:gd name="T53" fmla="*/ 54 h 54"/>
                <a:gd name="T54" fmla="*/ 28 w 45"/>
                <a:gd name="T55" fmla="*/ 54 h 54"/>
                <a:gd name="T56" fmla="*/ 17 w 45"/>
                <a:gd name="T57" fmla="*/ 53 h 54"/>
                <a:gd name="T58" fmla="*/ 5 w 45"/>
                <a:gd name="T59" fmla="*/ 53 h 54"/>
                <a:gd name="T60" fmla="*/ 2 w 45"/>
                <a:gd name="T61" fmla="*/ 53 h 54"/>
                <a:gd name="T62" fmla="*/ 1 w 45"/>
                <a:gd name="T63" fmla="*/ 50 h 54"/>
                <a:gd name="T64" fmla="*/ 0 w 45"/>
                <a:gd name="T65" fmla="*/ 44 h 54"/>
                <a:gd name="T66" fmla="*/ 0 w 45"/>
                <a:gd name="T67" fmla="*/ 33 h 54"/>
                <a:gd name="T68" fmla="*/ 0 w 45"/>
                <a:gd name="T69" fmla="*/ 23 h 54"/>
                <a:gd name="T70" fmla="*/ 0 w 45"/>
                <a:gd name="T71" fmla="*/ 13 h 54"/>
                <a:gd name="T72" fmla="*/ 0 w 45"/>
                <a:gd name="T73" fmla="*/ 5 h 54"/>
                <a:gd name="T74" fmla="*/ 0 w 45"/>
                <a:gd name="T75" fmla="*/ 3 h 54"/>
                <a:gd name="T76" fmla="*/ 0 w 45"/>
                <a:gd name="T77" fmla="*/ 2 h 54"/>
                <a:gd name="T78" fmla="*/ 1 w 45"/>
                <a:gd name="T79" fmla="*/ 1 h 54"/>
                <a:gd name="T80" fmla="*/ 3 w 45"/>
                <a:gd name="T81" fmla="*/ 0 h 54"/>
                <a:gd name="T82" fmla="*/ 7 w 45"/>
                <a:gd name="T83" fmla="*/ 0 h 54"/>
                <a:gd name="T84" fmla="*/ 8 w 45"/>
                <a:gd name="T8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4">
                  <a:moveTo>
                    <a:pt x="8" y="0"/>
                  </a:moveTo>
                  <a:cubicBezTo>
                    <a:pt x="8" y="0"/>
                    <a:pt x="8" y="0"/>
                    <a:pt x="7" y="0"/>
                  </a:cubicBezTo>
                  <a:cubicBezTo>
                    <a:pt x="6" y="0"/>
                    <a:pt x="5" y="0"/>
                    <a:pt x="3" y="1"/>
                  </a:cubicBezTo>
                  <a:cubicBezTo>
                    <a:pt x="1" y="0"/>
                    <a:pt x="0" y="3"/>
                    <a:pt x="1" y="5"/>
                  </a:cubicBezTo>
                  <a:cubicBezTo>
                    <a:pt x="0" y="6"/>
                    <a:pt x="1" y="8"/>
                    <a:pt x="1" y="9"/>
                  </a:cubicBezTo>
                  <a:cubicBezTo>
                    <a:pt x="1" y="10"/>
                    <a:pt x="1" y="12"/>
                    <a:pt x="1" y="13"/>
                  </a:cubicBezTo>
                  <a:cubicBezTo>
                    <a:pt x="1" y="16"/>
                    <a:pt x="1" y="19"/>
                    <a:pt x="1" y="23"/>
                  </a:cubicBezTo>
                  <a:cubicBezTo>
                    <a:pt x="1" y="26"/>
                    <a:pt x="1" y="29"/>
                    <a:pt x="1" y="33"/>
                  </a:cubicBezTo>
                  <a:cubicBezTo>
                    <a:pt x="1" y="37"/>
                    <a:pt x="1" y="41"/>
                    <a:pt x="1" y="44"/>
                  </a:cubicBezTo>
                  <a:cubicBezTo>
                    <a:pt x="2" y="46"/>
                    <a:pt x="1" y="48"/>
                    <a:pt x="2" y="50"/>
                  </a:cubicBezTo>
                  <a:cubicBezTo>
                    <a:pt x="2" y="51"/>
                    <a:pt x="2" y="52"/>
                    <a:pt x="3" y="52"/>
                  </a:cubicBezTo>
                  <a:cubicBezTo>
                    <a:pt x="4" y="52"/>
                    <a:pt x="5" y="52"/>
                    <a:pt x="5" y="52"/>
                  </a:cubicBezTo>
                  <a:cubicBezTo>
                    <a:pt x="9" y="52"/>
                    <a:pt x="13" y="52"/>
                    <a:pt x="17" y="52"/>
                  </a:cubicBezTo>
                  <a:cubicBezTo>
                    <a:pt x="21" y="53"/>
                    <a:pt x="25" y="53"/>
                    <a:pt x="28" y="53"/>
                  </a:cubicBezTo>
                  <a:cubicBezTo>
                    <a:pt x="32" y="53"/>
                    <a:pt x="36" y="53"/>
                    <a:pt x="39" y="53"/>
                  </a:cubicBezTo>
                  <a:cubicBezTo>
                    <a:pt x="41" y="53"/>
                    <a:pt x="42" y="53"/>
                    <a:pt x="43" y="52"/>
                  </a:cubicBezTo>
                  <a:cubicBezTo>
                    <a:pt x="44" y="51"/>
                    <a:pt x="44" y="50"/>
                    <a:pt x="44" y="48"/>
                  </a:cubicBezTo>
                  <a:cubicBezTo>
                    <a:pt x="44" y="45"/>
                    <a:pt x="44" y="42"/>
                    <a:pt x="44" y="40"/>
                  </a:cubicBezTo>
                  <a:cubicBezTo>
                    <a:pt x="44" y="38"/>
                    <a:pt x="44" y="36"/>
                    <a:pt x="45" y="34"/>
                  </a:cubicBezTo>
                  <a:cubicBezTo>
                    <a:pt x="45" y="31"/>
                    <a:pt x="45" y="29"/>
                    <a:pt x="45" y="29"/>
                  </a:cubicBezTo>
                  <a:cubicBezTo>
                    <a:pt x="45" y="29"/>
                    <a:pt x="45" y="31"/>
                    <a:pt x="45" y="34"/>
                  </a:cubicBezTo>
                  <a:cubicBezTo>
                    <a:pt x="45" y="36"/>
                    <a:pt x="45" y="38"/>
                    <a:pt x="45" y="40"/>
                  </a:cubicBezTo>
                  <a:cubicBezTo>
                    <a:pt x="45" y="43"/>
                    <a:pt x="45" y="45"/>
                    <a:pt x="45" y="48"/>
                  </a:cubicBezTo>
                  <a:cubicBezTo>
                    <a:pt x="45" y="49"/>
                    <a:pt x="45" y="50"/>
                    <a:pt x="45" y="50"/>
                  </a:cubicBezTo>
                  <a:cubicBezTo>
                    <a:pt x="45" y="51"/>
                    <a:pt x="45" y="51"/>
                    <a:pt x="45" y="52"/>
                  </a:cubicBezTo>
                  <a:cubicBezTo>
                    <a:pt x="45" y="52"/>
                    <a:pt x="44" y="53"/>
                    <a:pt x="44" y="53"/>
                  </a:cubicBezTo>
                  <a:cubicBezTo>
                    <a:pt x="42" y="54"/>
                    <a:pt x="41" y="53"/>
                    <a:pt x="39" y="54"/>
                  </a:cubicBezTo>
                  <a:cubicBezTo>
                    <a:pt x="36" y="54"/>
                    <a:pt x="32" y="54"/>
                    <a:pt x="28" y="54"/>
                  </a:cubicBezTo>
                  <a:cubicBezTo>
                    <a:pt x="25" y="54"/>
                    <a:pt x="21" y="54"/>
                    <a:pt x="17" y="53"/>
                  </a:cubicBezTo>
                  <a:cubicBezTo>
                    <a:pt x="13" y="53"/>
                    <a:pt x="9" y="53"/>
                    <a:pt x="5" y="53"/>
                  </a:cubicBezTo>
                  <a:cubicBezTo>
                    <a:pt x="5" y="53"/>
                    <a:pt x="3" y="53"/>
                    <a:pt x="2" y="53"/>
                  </a:cubicBezTo>
                  <a:cubicBezTo>
                    <a:pt x="1" y="52"/>
                    <a:pt x="1" y="51"/>
                    <a:pt x="1" y="50"/>
                  </a:cubicBezTo>
                  <a:cubicBezTo>
                    <a:pt x="0" y="48"/>
                    <a:pt x="1" y="46"/>
                    <a:pt x="0" y="44"/>
                  </a:cubicBezTo>
                  <a:cubicBezTo>
                    <a:pt x="0" y="41"/>
                    <a:pt x="0" y="37"/>
                    <a:pt x="0" y="33"/>
                  </a:cubicBezTo>
                  <a:cubicBezTo>
                    <a:pt x="0" y="29"/>
                    <a:pt x="0" y="26"/>
                    <a:pt x="0" y="23"/>
                  </a:cubicBezTo>
                  <a:cubicBezTo>
                    <a:pt x="0" y="19"/>
                    <a:pt x="0" y="16"/>
                    <a:pt x="0" y="13"/>
                  </a:cubicBezTo>
                  <a:cubicBezTo>
                    <a:pt x="0" y="10"/>
                    <a:pt x="0" y="8"/>
                    <a:pt x="0" y="5"/>
                  </a:cubicBezTo>
                  <a:cubicBezTo>
                    <a:pt x="0" y="5"/>
                    <a:pt x="0" y="4"/>
                    <a:pt x="0" y="3"/>
                  </a:cubicBezTo>
                  <a:cubicBezTo>
                    <a:pt x="0" y="3"/>
                    <a:pt x="0" y="2"/>
                    <a:pt x="0" y="2"/>
                  </a:cubicBezTo>
                  <a:cubicBezTo>
                    <a:pt x="1" y="1"/>
                    <a:pt x="1" y="1"/>
                    <a:pt x="1" y="1"/>
                  </a:cubicBezTo>
                  <a:cubicBezTo>
                    <a:pt x="2" y="0"/>
                    <a:pt x="2" y="0"/>
                    <a:pt x="3" y="0"/>
                  </a:cubicBezTo>
                  <a:cubicBezTo>
                    <a:pt x="5" y="0"/>
                    <a:pt x="6" y="0"/>
                    <a:pt x="7"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3" name="Freeform 6044"/>
            <p:cNvSpPr>
              <a:spLocks noEditPoints="1"/>
            </p:cNvSpPr>
            <p:nvPr/>
          </p:nvSpPr>
          <p:spPr bwMode="auto">
            <a:xfrm>
              <a:off x="2927" y="967"/>
              <a:ext cx="70" cy="30"/>
            </a:xfrm>
            <a:custGeom>
              <a:avLst/>
              <a:gdLst>
                <a:gd name="T0" fmla="*/ 1 w 28"/>
                <a:gd name="T1" fmla="*/ 9 h 12"/>
                <a:gd name="T2" fmla="*/ 2 w 28"/>
                <a:gd name="T3" fmla="*/ 11 h 12"/>
                <a:gd name="T4" fmla="*/ 3 w 28"/>
                <a:gd name="T5" fmla="*/ 11 h 12"/>
                <a:gd name="T6" fmla="*/ 7 w 28"/>
                <a:gd name="T7" fmla="*/ 11 h 12"/>
                <a:gd name="T8" fmla="*/ 13 w 28"/>
                <a:gd name="T9" fmla="*/ 11 h 12"/>
                <a:gd name="T10" fmla="*/ 27 w 28"/>
                <a:gd name="T11" fmla="*/ 10 h 12"/>
                <a:gd name="T12" fmla="*/ 27 w 28"/>
                <a:gd name="T13" fmla="*/ 10 h 12"/>
                <a:gd name="T14" fmla="*/ 26 w 28"/>
                <a:gd name="T15" fmla="*/ 5 h 12"/>
                <a:gd name="T16" fmla="*/ 26 w 28"/>
                <a:gd name="T17" fmla="*/ 2 h 12"/>
                <a:gd name="T18" fmla="*/ 26 w 28"/>
                <a:gd name="T19" fmla="*/ 2 h 12"/>
                <a:gd name="T20" fmla="*/ 24 w 28"/>
                <a:gd name="T21" fmla="*/ 2 h 12"/>
                <a:gd name="T22" fmla="*/ 25 w 28"/>
                <a:gd name="T23" fmla="*/ 1 h 12"/>
                <a:gd name="T24" fmla="*/ 25 w 28"/>
                <a:gd name="T25" fmla="*/ 8 h 12"/>
                <a:gd name="T26" fmla="*/ 25 w 28"/>
                <a:gd name="T27" fmla="*/ 9 h 12"/>
                <a:gd name="T28" fmla="*/ 25 w 28"/>
                <a:gd name="T29" fmla="*/ 9 h 12"/>
                <a:gd name="T30" fmla="*/ 24 w 28"/>
                <a:gd name="T31" fmla="*/ 9 h 12"/>
                <a:gd name="T32" fmla="*/ 15 w 28"/>
                <a:gd name="T33" fmla="*/ 9 h 12"/>
                <a:gd name="T34" fmla="*/ 10 w 28"/>
                <a:gd name="T35" fmla="*/ 10 h 12"/>
                <a:gd name="T36" fmla="*/ 5 w 28"/>
                <a:gd name="T37" fmla="*/ 10 h 12"/>
                <a:gd name="T38" fmla="*/ 3 w 28"/>
                <a:gd name="T39" fmla="*/ 9 h 12"/>
                <a:gd name="T40" fmla="*/ 3 w 28"/>
                <a:gd name="T41" fmla="*/ 8 h 12"/>
                <a:gd name="T42" fmla="*/ 3 w 28"/>
                <a:gd name="T43" fmla="*/ 5 h 12"/>
                <a:gd name="T44" fmla="*/ 3 w 28"/>
                <a:gd name="T45" fmla="*/ 3 h 12"/>
                <a:gd name="T46" fmla="*/ 3 w 28"/>
                <a:gd name="T47" fmla="*/ 1 h 12"/>
                <a:gd name="T48" fmla="*/ 3 w 28"/>
                <a:gd name="T49" fmla="*/ 1 h 12"/>
                <a:gd name="T50" fmla="*/ 2 w 28"/>
                <a:gd name="T51" fmla="*/ 1 h 12"/>
                <a:gd name="T52" fmla="*/ 1 w 28"/>
                <a:gd name="T53" fmla="*/ 2 h 12"/>
                <a:gd name="T54" fmla="*/ 1 w 28"/>
                <a:gd name="T55" fmla="*/ 4 h 12"/>
                <a:gd name="T56" fmla="*/ 1 w 28"/>
                <a:gd name="T57" fmla="*/ 7 h 12"/>
                <a:gd name="T58" fmla="*/ 1 w 28"/>
                <a:gd name="T59" fmla="*/ 9 h 12"/>
                <a:gd name="T60" fmla="*/ 1 w 28"/>
                <a:gd name="T61" fmla="*/ 9 h 12"/>
                <a:gd name="T62" fmla="*/ 0 w 28"/>
                <a:gd name="T63" fmla="*/ 4 h 12"/>
                <a:gd name="T64" fmla="*/ 0 w 28"/>
                <a:gd name="T65" fmla="*/ 2 h 12"/>
                <a:gd name="T66" fmla="*/ 1 w 28"/>
                <a:gd name="T67" fmla="*/ 0 h 12"/>
                <a:gd name="T68" fmla="*/ 2 w 28"/>
                <a:gd name="T69" fmla="*/ 0 h 12"/>
                <a:gd name="T70" fmla="*/ 3 w 28"/>
                <a:gd name="T71" fmla="*/ 0 h 12"/>
                <a:gd name="T72" fmla="*/ 4 w 28"/>
                <a:gd name="T73" fmla="*/ 1 h 12"/>
                <a:gd name="T74" fmla="*/ 4 w 28"/>
                <a:gd name="T75" fmla="*/ 3 h 12"/>
                <a:gd name="T76" fmla="*/ 4 w 28"/>
                <a:gd name="T77" fmla="*/ 5 h 12"/>
                <a:gd name="T78" fmla="*/ 4 w 28"/>
                <a:gd name="T79" fmla="*/ 7 h 12"/>
                <a:gd name="T80" fmla="*/ 4 w 28"/>
                <a:gd name="T81" fmla="*/ 9 h 12"/>
                <a:gd name="T82" fmla="*/ 5 w 28"/>
                <a:gd name="T83" fmla="*/ 9 h 12"/>
                <a:gd name="T84" fmla="*/ 10 w 28"/>
                <a:gd name="T85" fmla="*/ 9 h 12"/>
                <a:gd name="T86" fmla="*/ 15 w 28"/>
                <a:gd name="T87" fmla="*/ 8 h 12"/>
                <a:gd name="T88" fmla="*/ 24 w 28"/>
                <a:gd name="T89" fmla="*/ 8 h 12"/>
                <a:gd name="T90" fmla="*/ 24 w 28"/>
                <a:gd name="T91" fmla="*/ 8 h 12"/>
                <a:gd name="T92" fmla="*/ 24 w 28"/>
                <a:gd name="T93" fmla="*/ 1 h 12"/>
                <a:gd name="T94" fmla="*/ 24 w 28"/>
                <a:gd name="T95" fmla="*/ 1 h 12"/>
                <a:gd name="T96" fmla="*/ 24 w 28"/>
                <a:gd name="T97" fmla="*/ 1 h 12"/>
                <a:gd name="T98" fmla="*/ 24 w 28"/>
                <a:gd name="T99" fmla="*/ 1 h 12"/>
                <a:gd name="T100" fmla="*/ 26 w 28"/>
                <a:gd name="T101" fmla="*/ 1 h 12"/>
                <a:gd name="T102" fmla="*/ 27 w 28"/>
                <a:gd name="T103" fmla="*/ 2 h 12"/>
                <a:gd name="T104" fmla="*/ 27 w 28"/>
                <a:gd name="T105" fmla="*/ 5 h 12"/>
                <a:gd name="T106" fmla="*/ 28 w 28"/>
                <a:gd name="T107" fmla="*/ 10 h 12"/>
                <a:gd name="T108" fmla="*/ 27 w 28"/>
                <a:gd name="T109" fmla="*/ 11 h 12"/>
                <a:gd name="T110" fmla="*/ 13 w 28"/>
                <a:gd name="T111" fmla="*/ 12 h 12"/>
                <a:gd name="T112" fmla="*/ 7 w 28"/>
                <a:gd name="T113" fmla="*/ 12 h 12"/>
                <a:gd name="T114" fmla="*/ 3 w 28"/>
                <a:gd name="T115" fmla="*/ 11 h 12"/>
                <a:gd name="T116" fmla="*/ 1 w 28"/>
                <a:gd name="T117" fmla="*/ 11 h 12"/>
                <a:gd name="T118" fmla="*/ 1 w 28"/>
                <a:gd name="T1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12">
                  <a:moveTo>
                    <a:pt x="1" y="9"/>
                  </a:moveTo>
                  <a:cubicBezTo>
                    <a:pt x="1" y="10"/>
                    <a:pt x="1" y="10"/>
                    <a:pt x="2" y="11"/>
                  </a:cubicBezTo>
                  <a:cubicBezTo>
                    <a:pt x="2" y="11"/>
                    <a:pt x="3" y="11"/>
                    <a:pt x="3" y="11"/>
                  </a:cubicBezTo>
                  <a:cubicBezTo>
                    <a:pt x="4" y="11"/>
                    <a:pt x="5" y="11"/>
                    <a:pt x="7" y="11"/>
                  </a:cubicBezTo>
                  <a:cubicBezTo>
                    <a:pt x="9" y="11"/>
                    <a:pt x="11" y="11"/>
                    <a:pt x="13" y="11"/>
                  </a:cubicBezTo>
                  <a:cubicBezTo>
                    <a:pt x="18" y="11"/>
                    <a:pt x="22" y="10"/>
                    <a:pt x="27" y="10"/>
                  </a:cubicBezTo>
                  <a:cubicBezTo>
                    <a:pt x="27" y="10"/>
                    <a:pt x="27" y="10"/>
                    <a:pt x="27" y="10"/>
                  </a:cubicBezTo>
                  <a:cubicBezTo>
                    <a:pt x="26" y="5"/>
                    <a:pt x="26" y="5"/>
                    <a:pt x="26" y="5"/>
                  </a:cubicBezTo>
                  <a:cubicBezTo>
                    <a:pt x="26" y="4"/>
                    <a:pt x="26" y="3"/>
                    <a:pt x="26" y="2"/>
                  </a:cubicBezTo>
                  <a:cubicBezTo>
                    <a:pt x="26" y="2"/>
                    <a:pt x="26" y="2"/>
                    <a:pt x="26" y="2"/>
                  </a:cubicBezTo>
                  <a:cubicBezTo>
                    <a:pt x="25" y="2"/>
                    <a:pt x="25" y="2"/>
                    <a:pt x="24" y="2"/>
                  </a:cubicBezTo>
                  <a:cubicBezTo>
                    <a:pt x="25" y="1"/>
                    <a:pt x="25" y="1"/>
                    <a:pt x="25" y="1"/>
                  </a:cubicBezTo>
                  <a:cubicBezTo>
                    <a:pt x="25" y="8"/>
                    <a:pt x="25" y="8"/>
                    <a:pt x="25" y="8"/>
                  </a:cubicBezTo>
                  <a:cubicBezTo>
                    <a:pt x="25" y="9"/>
                    <a:pt x="25" y="9"/>
                    <a:pt x="25" y="9"/>
                  </a:cubicBezTo>
                  <a:cubicBezTo>
                    <a:pt x="25" y="9"/>
                    <a:pt x="25" y="9"/>
                    <a:pt x="25" y="9"/>
                  </a:cubicBezTo>
                  <a:cubicBezTo>
                    <a:pt x="24" y="9"/>
                    <a:pt x="24" y="9"/>
                    <a:pt x="24" y="9"/>
                  </a:cubicBezTo>
                  <a:cubicBezTo>
                    <a:pt x="21" y="9"/>
                    <a:pt x="18" y="9"/>
                    <a:pt x="15" y="9"/>
                  </a:cubicBezTo>
                  <a:cubicBezTo>
                    <a:pt x="10" y="10"/>
                    <a:pt x="10" y="10"/>
                    <a:pt x="10" y="10"/>
                  </a:cubicBezTo>
                  <a:cubicBezTo>
                    <a:pt x="8" y="10"/>
                    <a:pt x="6" y="10"/>
                    <a:pt x="5" y="10"/>
                  </a:cubicBezTo>
                  <a:cubicBezTo>
                    <a:pt x="4" y="10"/>
                    <a:pt x="4" y="10"/>
                    <a:pt x="3" y="9"/>
                  </a:cubicBezTo>
                  <a:cubicBezTo>
                    <a:pt x="3" y="8"/>
                    <a:pt x="3" y="8"/>
                    <a:pt x="3" y="8"/>
                  </a:cubicBezTo>
                  <a:cubicBezTo>
                    <a:pt x="3" y="7"/>
                    <a:pt x="3" y="6"/>
                    <a:pt x="3" y="5"/>
                  </a:cubicBezTo>
                  <a:cubicBezTo>
                    <a:pt x="3" y="4"/>
                    <a:pt x="3" y="3"/>
                    <a:pt x="3" y="3"/>
                  </a:cubicBezTo>
                  <a:cubicBezTo>
                    <a:pt x="3" y="2"/>
                    <a:pt x="3" y="2"/>
                    <a:pt x="3" y="1"/>
                  </a:cubicBezTo>
                  <a:cubicBezTo>
                    <a:pt x="3" y="1"/>
                    <a:pt x="3" y="1"/>
                    <a:pt x="3" y="1"/>
                  </a:cubicBezTo>
                  <a:cubicBezTo>
                    <a:pt x="3" y="1"/>
                    <a:pt x="2" y="1"/>
                    <a:pt x="2" y="1"/>
                  </a:cubicBezTo>
                  <a:cubicBezTo>
                    <a:pt x="1" y="1"/>
                    <a:pt x="1" y="1"/>
                    <a:pt x="1" y="2"/>
                  </a:cubicBezTo>
                  <a:cubicBezTo>
                    <a:pt x="1" y="3"/>
                    <a:pt x="1" y="3"/>
                    <a:pt x="1" y="4"/>
                  </a:cubicBezTo>
                  <a:cubicBezTo>
                    <a:pt x="1" y="5"/>
                    <a:pt x="1" y="6"/>
                    <a:pt x="1" y="7"/>
                  </a:cubicBezTo>
                  <a:lnTo>
                    <a:pt x="1" y="9"/>
                  </a:lnTo>
                  <a:close/>
                  <a:moveTo>
                    <a:pt x="1" y="9"/>
                  </a:moveTo>
                  <a:cubicBezTo>
                    <a:pt x="1" y="7"/>
                    <a:pt x="0" y="6"/>
                    <a:pt x="0" y="4"/>
                  </a:cubicBezTo>
                  <a:cubicBezTo>
                    <a:pt x="0" y="3"/>
                    <a:pt x="0" y="3"/>
                    <a:pt x="0" y="2"/>
                  </a:cubicBezTo>
                  <a:cubicBezTo>
                    <a:pt x="0" y="1"/>
                    <a:pt x="0" y="1"/>
                    <a:pt x="1" y="0"/>
                  </a:cubicBezTo>
                  <a:cubicBezTo>
                    <a:pt x="1" y="0"/>
                    <a:pt x="2" y="0"/>
                    <a:pt x="2" y="0"/>
                  </a:cubicBezTo>
                  <a:cubicBezTo>
                    <a:pt x="3" y="0"/>
                    <a:pt x="3" y="0"/>
                    <a:pt x="3" y="0"/>
                  </a:cubicBezTo>
                  <a:cubicBezTo>
                    <a:pt x="3" y="1"/>
                    <a:pt x="3" y="1"/>
                    <a:pt x="4" y="1"/>
                  </a:cubicBezTo>
                  <a:cubicBezTo>
                    <a:pt x="4" y="2"/>
                    <a:pt x="4" y="2"/>
                    <a:pt x="4" y="3"/>
                  </a:cubicBezTo>
                  <a:cubicBezTo>
                    <a:pt x="4" y="4"/>
                    <a:pt x="4" y="4"/>
                    <a:pt x="4" y="5"/>
                  </a:cubicBezTo>
                  <a:cubicBezTo>
                    <a:pt x="4" y="6"/>
                    <a:pt x="4" y="7"/>
                    <a:pt x="4" y="7"/>
                  </a:cubicBezTo>
                  <a:cubicBezTo>
                    <a:pt x="4" y="8"/>
                    <a:pt x="4" y="8"/>
                    <a:pt x="4" y="9"/>
                  </a:cubicBezTo>
                  <a:cubicBezTo>
                    <a:pt x="4" y="9"/>
                    <a:pt x="4" y="9"/>
                    <a:pt x="5" y="9"/>
                  </a:cubicBezTo>
                  <a:cubicBezTo>
                    <a:pt x="6" y="9"/>
                    <a:pt x="8" y="9"/>
                    <a:pt x="10" y="9"/>
                  </a:cubicBezTo>
                  <a:cubicBezTo>
                    <a:pt x="15" y="8"/>
                    <a:pt x="15" y="8"/>
                    <a:pt x="15" y="8"/>
                  </a:cubicBezTo>
                  <a:cubicBezTo>
                    <a:pt x="18" y="8"/>
                    <a:pt x="21" y="8"/>
                    <a:pt x="24" y="8"/>
                  </a:cubicBezTo>
                  <a:cubicBezTo>
                    <a:pt x="24" y="8"/>
                    <a:pt x="24" y="8"/>
                    <a:pt x="24" y="8"/>
                  </a:cubicBezTo>
                  <a:cubicBezTo>
                    <a:pt x="24" y="1"/>
                    <a:pt x="24" y="1"/>
                    <a:pt x="24" y="1"/>
                  </a:cubicBezTo>
                  <a:cubicBezTo>
                    <a:pt x="24" y="1"/>
                    <a:pt x="24" y="1"/>
                    <a:pt x="24" y="1"/>
                  </a:cubicBezTo>
                  <a:cubicBezTo>
                    <a:pt x="24" y="1"/>
                    <a:pt x="24" y="1"/>
                    <a:pt x="24" y="1"/>
                  </a:cubicBezTo>
                  <a:cubicBezTo>
                    <a:pt x="24" y="1"/>
                    <a:pt x="24" y="1"/>
                    <a:pt x="24" y="1"/>
                  </a:cubicBezTo>
                  <a:cubicBezTo>
                    <a:pt x="25" y="1"/>
                    <a:pt x="25" y="1"/>
                    <a:pt x="26" y="1"/>
                  </a:cubicBezTo>
                  <a:cubicBezTo>
                    <a:pt x="26" y="1"/>
                    <a:pt x="27" y="1"/>
                    <a:pt x="27" y="2"/>
                  </a:cubicBezTo>
                  <a:cubicBezTo>
                    <a:pt x="27" y="3"/>
                    <a:pt x="27" y="4"/>
                    <a:pt x="27" y="5"/>
                  </a:cubicBezTo>
                  <a:cubicBezTo>
                    <a:pt x="28" y="10"/>
                    <a:pt x="28" y="10"/>
                    <a:pt x="28" y="10"/>
                  </a:cubicBezTo>
                  <a:cubicBezTo>
                    <a:pt x="28" y="11"/>
                    <a:pt x="27" y="11"/>
                    <a:pt x="27" y="11"/>
                  </a:cubicBezTo>
                  <a:cubicBezTo>
                    <a:pt x="23" y="11"/>
                    <a:pt x="18" y="12"/>
                    <a:pt x="13" y="12"/>
                  </a:cubicBezTo>
                  <a:cubicBezTo>
                    <a:pt x="11" y="12"/>
                    <a:pt x="9" y="12"/>
                    <a:pt x="7" y="12"/>
                  </a:cubicBezTo>
                  <a:cubicBezTo>
                    <a:pt x="5" y="12"/>
                    <a:pt x="4" y="11"/>
                    <a:pt x="3" y="11"/>
                  </a:cubicBezTo>
                  <a:cubicBezTo>
                    <a:pt x="3" y="11"/>
                    <a:pt x="2" y="11"/>
                    <a:pt x="1" y="11"/>
                  </a:cubicBezTo>
                  <a:cubicBezTo>
                    <a:pt x="1" y="10"/>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4" name="Freeform 6045"/>
            <p:cNvSpPr/>
            <p:nvPr/>
          </p:nvSpPr>
          <p:spPr bwMode="auto">
            <a:xfrm>
              <a:off x="2937" y="972"/>
              <a:ext cx="50" cy="3"/>
            </a:xfrm>
            <a:custGeom>
              <a:avLst/>
              <a:gdLst>
                <a:gd name="T0" fmla="*/ 0 w 20"/>
                <a:gd name="T1" fmla="*/ 1 h 1"/>
                <a:gd name="T2" fmla="*/ 1 w 20"/>
                <a:gd name="T3" fmla="*/ 0 h 1"/>
                <a:gd name="T4" fmla="*/ 3 w 20"/>
                <a:gd name="T5" fmla="*/ 0 h 1"/>
                <a:gd name="T6" fmla="*/ 10 w 20"/>
                <a:gd name="T7" fmla="*/ 0 h 1"/>
                <a:gd name="T8" fmla="*/ 17 w 20"/>
                <a:gd name="T9" fmla="*/ 0 h 1"/>
                <a:gd name="T10" fmla="*/ 19 w 20"/>
                <a:gd name="T11" fmla="*/ 0 h 1"/>
                <a:gd name="T12" fmla="*/ 20 w 20"/>
                <a:gd name="T13" fmla="*/ 0 h 1"/>
                <a:gd name="T14" fmla="*/ 19 w 20"/>
                <a:gd name="T15" fmla="*/ 1 h 1"/>
                <a:gd name="T16" fmla="*/ 16 w 20"/>
                <a:gd name="T17" fmla="*/ 1 h 1"/>
                <a:gd name="T18" fmla="*/ 10 w 20"/>
                <a:gd name="T19" fmla="*/ 1 h 1"/>
                <a:gd name="T20" fmla="*/ 3 w 20"/>
                <a:gd name="T21" fmla="*/ 1 h 1"/>
                <a:gd name="T22" fmla="*/ 1 w 20"/>
                <a:gd name="T23" fmla="*/ 1 h 1"/>
                <a:gd name="T24" fmla="*/ 0 w 20"/>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
                  <a:moveTo>
                    <a:pt x="0" y="1"/>
                  </a:moveTo>
                  <a:cubicBezTo>
                    <a:pt x="0" y="1"/>
                    <a:pt x="0" y="0"/>
                    <a:pt x="1" y="0"/>
                  </a:cubicBezTo>
                  <a:cubicBezTo>
                    <a:pt x="1" y="0"/>
                    <a:pt x="2" y="0"/>
                    <a:pt x="3" y="0"/>
                  </a:cubicBezTo>
                  <a:cubicBezTo>
                    <a:pt x="5" y="0"/>
                    <a:pt x="7" y="0"/>
                    <a:pt x="10" y="0"/>
                  </a:cubicBezTo>
                  <a:cubicBezTo>
                    <a:pt x="12" y="0"/>
                    <a:pt x="15" y="0"/>
                    <a:pt x="17" y="0"/>
                  </a:cubicBezTo>
                  <a:cubicBezTo>
                    <a:pt x="17" y="0"/>
                    <a:pt x="18" y="0"/>
                    <a:pt x="19" y="0"/>
                  </a:cubicBezTo>
                  <a:cubicBezTo>
                    <a:pt x="19" y="0"/>
                    <a:pt x="20" y="0"/>
                    <a:pt x="20" y="0"/>
                  </a:cubicBezTo>
                  <a:cubicBezTo>
                    <a:pt x="20" y="0"/>
                    <a:pt x="19" y="1"/>
                    <a:pt x="19" y="1"/>
                  </a:cubicBezTo>
                  <a:cubicBezTo>
                    <a:pt x="18" y="1"/>
                    <a:pt x="17" y="1"/>
                    <a:pt x="16" y="1"/>
                  </a:cubicBezTo>
                  <a:cubicBezTo>
                    <a:pt x="15" y="1"/>
                    <a:pt x="12" y="1"/>
                    <a:pt x="10" y="1"/>
                  </a:cubicBezTo>
                  <a:cubicBezTo>
                    <a:pt x="7" y="1"/>
                    <a:pt x="5" y="1"/>
                    <a:pt x="3" y="1"/>
                  </a:cubicBezTo>
                  <a:cubicBezTo>
                    <a:pt x="2"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5" name="Freeform 6046"/>
            <p:cNvSpPr/>
            <p:nvPr/>
          </p:nvSpPr>
          <p:spPr bwMode="auto">
            <a:xfrm>
              <a:off x="2937" y="980"/>
              <a:ext cx="50" cy="2"/>
            </a:xfrm>
            <a:custGeom>
              <a:avLst/>
              <a:gdLst>
                <a:gd name="T0" fmla="*/ 0 w 20"/>
                <a:gd name="T1" fmla="*/ 1 h 1"/>
                <a:gd name="T2" fmla="*/ 1 w 20"/>
                <a:gd name="T3" fmla="*/ 1 h 1"/>
                <a:gd name="T4" fmla="*/ 3 w 20"/>
                <a:gd name="T5" fmla="*/ 0 h 1"/>
                <a:gd name="T6" fmla="*/ 10 w 20"/>
                <a:gd name="T7" fmla="*/ 0 h 1"/>
                <a:gd name="T8" fmla="*/ 14 w 20"/>
                <a:gd name="T9" fmla="*/ 0 h 1"/>
                <a:gd name="T10" fmla="*/ 17 w 20"/>
                <a:gd name="T11" fmla="*/ 0 h 1"/>
                <a:gd name="T12" fmla="*/ 19 w 20"/>
                <a:gd name="T13" fmla="*/ 0 h 1"/>
                <a:gd name="T14" fmla="*/ 20 w 20"/>
                <a:gd name="T15" fmla="*/ 0 h 1"/>
                <a:gd name="T16" fmla="*/ 19 w 20"/>
                <a:gd name="T17" fmla="*/ 0 h 1"/>
                <a:gd name="T18" fmla="*/ 17 w 20"/>
                <a:gd name="T19" fmla="*/ 1 h 1"/>
                <a:gd name="T20" fmla="*/ 14 w 20"/>
                <a:gd name="T21" fmla="*/ 1 h 1"/>
                <a:gd name="T22" fmla="*/ 10 w 20"/>
                <a:gd name="T23" fmla="*/ 1 h 1"/>
                <a:gd name="T24" fmla="*/ 3 w 20"/>
                <a:gd name="T25" fmla="*/ 1 h 1"/>
                <a:gd name="T26" fmla="*/ 1 w 20"/>
                <a:gd name="T27" fmla="*/ 1 h 1"/>
                <a:gd name="T28" fmla="*/ 0 w 20"/>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
                  <a:moveTo>
                    <a:pt x="0" y="1"/>
                  </a:moveTo>
                  <a:cubicBezTo>
                    <a:pt x="0" y="1"/>
                    <a:pt x="0" y="1"/>
                    <a:pt x="1" y="1"/>
                  </a:cubicBezTo>
                  <a:cubicBezTo>
                    <a:pt x="1" y="1"/>
                    <a:pt x="2" y="0"/>
                    <a:pt x="3" y="0"/>
                  </a:cubicBezTo>
                  <a:cubicBezTo>
                    <a:pt x="5" y="0"/>
                    <a:pt x="7" y="0"/>
                    <a:pt x="10" y="0"/>
                  </a:cubicBezTo>
                  <a:cubicBezTo>
                    <a:pt x="11" y="0"/>
                    <a:pt x="12" y="0"/>
                    <a:pt x="14" y="0"/>
                  </a:cubicBezTo>
                  <a:cubicBezTo>
                    <a:pt x="15" y="0"/>
                    <a:pt x="16" y="0"/>
                    <a:pt x="17" y="0"/>
                  </a:cubicBezTo>
                  <a:cubicBezTo>
                    <a:pt x="18" y="0"/>
                    <a:pt x="18" y="0"/>
                    <a:pt x="19" y="0"/>
                  </a:cubicBezTo>
                  <a:cubicBezTo>
                    <a:pt x="20" y="0"/>
                    <a:pt x="20" y="0"/>
                    <a:pt x="20" y="0"/>
                  </a:cubicBezTo>
                  <a:cubicBezTo>
                    <a:pt x="20" y="0"/>
                    <a:pt x="20" y="0"/>
                    <a:pt x="19" y="0"/>
                  </a:cubicBezTo>
                  <a:cubicBezTo>
                    <a:pt x="19" y="1"/>
                    <a:pt x="18" y="1"/>
                    <a:pt x="17" y="1"/>
                  </a:cubicBezTo>
                  <a:cubicBezTo>
                    <a:pt x="16" y="1"/>
                    <a:pt x="15" y="1"/>
                    <a:pt x="14" y="1"/>
                  </a:cubicBezTo>
                  <a:cubicBezTo>
                    <a:pt x="12" y="1"/>
                    <a:pt x="11" y="1"/>
                    <a:pt x="10" y="1"/>
                  </a:cubicBezTo>
                  <a:cubicBezTo>
                    <a:pt x="7" y="1"/>
                    <a:pt x="5" y="1"/>
                    <a:pt x="3" y="1"/>
                  </a:cubicBezTo>
                  <a:cubicBezTo>
                    <a:pt x="2"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6" name="Freeform 6047"/>
            <p:cNvSpPr/>
            <p:nvPr/>
          </p:nvSpPr>
          <p:spPr bwMode="auto">
            <a:xfrm>
              <a:off x="2917" y="985"/>
              <a:ext cx="90" cy="109"/>
            </a:xfrm>
            <a:custGeom>
              <a:avLst/>
              <a:gdLst>
                <a:gd name="T0" fmla="*/ 36 w 36"/>
                <a:gd name="T1" fmla="*/ 40 h 44"/>
                <a:gd name="T2" fmla="*/ 35 w 36"/>
                <a:gd name="T3" fmla="*/ 42 h 44"/>
                <a:gd name="T4" fmla="*/ 33 w 36"/>
                <a:gd name="T5" fmla="*/ 43 h 44"/>
                <a:gd name="T6" fmla="*/ 31 w 36"/>
                <a:gd name="T7" fmla="*/ 44 h 44"/>
                <a:gd name="T8" fmla="*/ 28 w 36"/>
                <a:gd name="T9" fmla="*/ 44 h 44"/>
                <a:gd name="T10" fmla="*/ 24 w 36"/>
                <a:gd name="T11" fmla="*/ 43 h 44"/>
                <a:gd name="T12" fmla="*/ 19 w 36"/>
                <a:gd name="T13" fmla="*/ 43 h 44"/>
                <a:gd name="T14" fmla="*/ 15 w 36"/>
                <a:gd name="T15" fmla="*/ 43 h 44"/>
                <a:gd name="T16" fmla="*/ 10 w 36"/>
                <a:gd name="T17" fmla="*/ 43 h 44"/>
                <a:gd name="T18" fmla="*/ 8 w 36"/>
                <a:gd name="T19" fmla="*/ 43 h 44"/>
                <a:gd name="T20" fmla="*/ 6 w 36"/>
                <a:gd name="T21" fmla="*/ 43 h 44"/>
                <a:gd name="T22" fmla="*/ 3 w 36"/>
                <a:gd name="T23" fmla="*/ 43 h 44"/>
                <a:gd name="T24" fmla="*/ 1 w 36"/>
                <a:gd name="T25" fmla="*/ 43 h 44"/>
                <a:gd name="T26" fmla="*/ 1 w 36"/>
                <a:gd name="T27" fmla="*/ 43 h 44"/>
                <a:gd name="T28" fmla="*/ 1 w 36"/>
                <a:gd name="T29" fmla="*/ 43 h 44"/>
                <a:gd name="T30" fmla="*/ 1 w 36"/>
                <a:gd name="T31" fmla="*/ 37 h 44"/>
                <a:gd name="T32" fmla="*/ 0 w 36"/>
                <a:gd name="T33" fmla="*/ 32 h 44"/>
                <a:gd name="T34" fmla="*/ 0 w 36"/>
                <a:gd name="T35" fmla="*/ 21 h 44"/>
                <a:gd name="T36" fmla="*/ 0 w 36"/>
                <a:gd name="T37" fmla="*/ 10 h 44"/>
                <a:gd name="T38" fmla="*/ 0 w 36"/>
                <a:gd name="T39" fmla="*/ 0 h 44"/>
                <a:gd name="T40" fmla="*/ 1 w 36"/>
                <a:gd name="T41" fmla="*/ 2 h 44"/>
                <a:gd name="T42" fmla="*/ 1 w 36"/>
                <a:gd name="T43" fmla="*/ 5 h 44"/>
                <a:gd name="T44" fmla="*/ 1 w 36"/>
                <a:gd name="T45" fmla="*/ 8 h 44"/>
                <a:gd name="T46" fmla="*/ 1 w 36"/>
                <a:gd name="T47" fmla="*/ 10 h 44"/>
                <a:gd name="T48" fmla="*/ 1 w 36"/>
                <a:gd name="T49" fmla="*/ 21 h 44"/>
                <a:gd name="T50" fmla="*/ 1 w 36"/>
                <a:gd name="T51" fmla="*/ 32 h 44"/>
                <a:gd name="T52" fmla="*/ 2 w 36"/>
                <a:gd name="T53" fmla="*/ 37 h 44"/>
                <a:gd name="T54" fmla="*/ 2 w 36"/>
                <a:gd name="T55" fmla="*/ 43 h 44"/>
                <a:gd name="T56" fmla="*/ 1 w 36"/>
                <a:gd name="T57" fmla="*/ 42 h 44"/>
                <a:gd name="T58" fmla="*/ 3 w 36"/>
                <a:gd name="T59" fmla="*/ 43 h 44"/>
                <a:gd name="T60" fmla="*/ 6 w 36"/>
                <a:gd name="T61" fmla="*/ 42 h 44"/>
                <a:gd name="T62" fmla="*/ 8 w 36"/>
                <a:gd name="T63" fmla="*/ 42 h 44"/>
                <a:gd name="T64" fmla="*/ 10 w 36"/>
                <a:gd name="T65" fmla="*/ 42 h 44"/>
                <a:gd name="T66" fmla="*/ 15 w 36"/>
                <a:gd name="T67" fmla="*/ 42 h 44"/>
                <a:gd name="T68" fmla="*/ 19 w 36"/>
                <a:gd name="T69" fmla="*/ 42 h 44"/>
                <a:gd name="T70" fmla="*/ 24 w 36"/>
                <a:gd name="T71" fmla="*/ 42 h 44"/>
                <a:gd name="T72" fmla="*/ 29 w 36"/>
                <a:gd name="T73" fmla="*/ 43 h 44"/>
                <a:gd name="T74" fmla="*/ 31 w 36"/>
                <a:gd name="T75" fmla="*/ 43 h 44"/>
                <a:gd name="T76" fmla="*/ 33 w 36"/>
                <a:gd name="T77" fmla="*/ 43 h 44"/>
                <a:gd name="T78" fmla="*/ 35 w 36"/>
                <a:gd name="T79" fmla="*/ 41 h 44"/>
                <a:gd name="T80" fmla="*/ 36 w 36"/>
                <a:gd name="T81"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44">
                  <a:moveTo>
                    <a:pt x="36" y="40"/>
                  </a:moveTo>
                  <a:cubicBezTo>
                    <a:pt x="36" y="40"/>
                    <a:pt x="36" y="41"/>
                    <a:pt x="35" y="42"/>
                  </a:cubicBezTo>
                  <a:cubicBezTo>
                    <a:pt x="34" y="42"/>
                    <a:pt x="34" y="42"/>
                    <a:pt x="33" y="43"/>
                  </a:cubicBezTo>
                  <a:cubicBezTo>
                    <a:pt x="32" y="43"/>
                    <a:pt x="32" y="44"/>
                    <a:pt x="31" y="44"/>
                  </a:cubicBezTo>
                  <a:cubicBezTo>
                    <a:pt x="30" y="44"/>
                    <a:pt x="29" y="44"/>
                    <a:pt x="28" y="44"/>
                  </a:cubicBezTo>
                  <a:cubicBezTo>
                    <a:pt x="27" y="44"/>
                    <a:pt x="26" y="43"/>
                    <a:pt x="24" y="43"/>
                  </a:cubicBezTo>
                  <a:cubicBezTo>
                    <a:pt x="19" y="43"/>
                    <a:pt x="19" y="43"/>
                    <a:pt x="19" y="43"/>
                  </a:cubicBezTo>
                  <a:cubicBezTo>
                    <a:pt x="18" y="43"/>
                    <a:pt x="16" y="43"/>
                    <a:pt x="15" y="43"/>
                  </a:cubicBezTo>
                  <a:cubicBezTo>
                    <a:pt x="10" y="43"/>
                    <a:pt x="10" y="43"/>
                    <a:pt x="10" y="43"/>
                  </a:cubicBezTo>
                  <a:cubicBezTo>
                    <a:pt x="10" y="43"/>
                    <a:pt x="9" y="43"/>
                    <a:pt x="8" y="43"/>
                  </a:cubicBezTo>
                  <a:cubicBezTo>
                    <a:pt x="7" y="43"/>
                    <a:pt x="7" y="43"/>
                    <a:pt x="6" y="43"/>
                  </a:cubicBezTo>
                  <a:cubicBezTo>
                    <a:pt x="5" y="43"/>
                    <a:pt x="4" y="43"/>
                    <a:pt x="3" y="43"/>
                  </a:cubicBezTo>
                  <a:cubicBezTo>
                    <a:pt x="3" y="43"/>
                    <a:pt x="2" y="43"/>
                    <a:pt x="1" y="43"/>
                  </a:cubicBezTo>
                  <a:cubicBezTo>
                    <a:pt x="1" y="43"/>
                    <a:pt x="1" y="43"/>
                    <a:pt x="1" y="43"/>
                  </a:cubicBezTo>
                  <a:cubicBezTo>
                    <a:pt x="1" y="43"/>
                    <a:pt x="1" y="43"/>
                    <a:pt x="1" y="43"/>
                  </a:cubicBezTo>
                  <a:cubicBezTo>
                    <a:pt x="1" y="41"/>
                    <a:pt x="1" y="39"/>
                    <a:pt x="1" y="37"/>
                  </a:cubicBezTo>
                  <a:cubicBezTo>
                    <a:pt x="0" y="32"/>
                    <a:pt x="0" y="32"/>
                    <a:pt x="0" y="32"/>
                  </a:cubicBezTo>
                  <a:cubicBezTo>
                    <a:pt x="0" y="28"/>
                    <a:pt x="0" y="25"/>
                    <a:pt x="0" y="21"/>
                  </a:cubicBezTo>
                  <a:cubicBezTo>
                    <a:pt x="0" y="10"/>
                    <a:pt x="0" y="10"/>
                    <a:pt x="0" y="10"/>
                  </a:cubicBezTo>
                  <a:cubicBezTo>
                    <a:pt x="0" y="7"/>
                    <a:pt x="2" y="3"/>
                    <a:pt x="0" y="0"/>
                  </a:cubicBezTo>
                  <a:cubicBezTo>
                    <a:pt x="1" y="1"/>
                    <a:pt x="1" y="2"/>
                    <a:pt x="1" y="2"/>
                  </a:cubicBezTo>
                  <a:cubicBezTo>
                    <a:pt x="1" y="3"/>
                    <a:pt x="1" y="4"/>
                    <a:pt x="1" y="5"/>
                  </a:cubicBezTo>
                  <a:cubicBezTo>
                    <a:pt x="1" y="8"/>
                    <a:pt x="1" y="8"/>
                    <a:pt x="1" y="8"/>
                  </a:cubicBezTo>
                  <a:cubicBezTo>
                    <a:pt x="1" y="9"/>
                    <a:pt x="1" y="10"/>
                    <a:pt x="1" y="10"/>
                  </a:cubicBezTo>
                  <a:cubicBezTo>
                    <a:pt x="1" y="21"/>
                    <a:pt x="1" y="21"/>
                    <a:pt x="1" y="21"/>
                  </a:cubicBezTo>
                  <a:cubicBezTo>
                    <a:pt x="1" y="25"/>
                    <a:pt x="1" y="28"/>
                    <a:pt x="1" y="32"/>
                  </a:cubicBezTo>
                  <a:cubicBezTo>
                    <a:pt x="2" y="37"/>
                    <a:pt x="2" y="37"/>
                    <a:pt x="2" y="37"/>
                  </a:cubicBezTo>
                  <a:cubicBezTo>
                    <a:pt x="2" y="39"/>
                    <a:pt x="2" y="41"/>
                    <a:pt x="2" y="43"/>
                  </a:cubicBezTo>
                  <a:cubicBezTo>
                    <a:pt x="1" y="42"/>
                    <a:pt x="1" y="42"/>
                    <a:pt x="1" y="42"/>
                  </a:cubicBezTo>
                  <a:cubicBezTo>
                    <a:pt x="2" y="42"/>
                    <a:pt x="3" y="43"/>
                    <a:pt x="3" y="43"/>
                  </a:cubicBezTo>
                  <a:cubicBezTo>
                    <a:pt x="4" y="42"/>
                    <a:pt x="5" y="42"/>
                    <a:pt x="6" y="42"/>
                  </a:cubicBezTo>
                  <a:cubicBezTo>
                    <a:pt x="6" y="42"/>
                    <a:pt x="7" y="42"/>
                    <a:pt x="8" y="42"/>
                  </a:cubicBezTo>
                  <a:cubicBezTo>
                    <a:pt x="9" y="42"/>
                    <a:pt x="10" y="42"/>
                    <a:pt x="10" y="42"/>
                  </a:cubicBezTo>
                  <a:cubicBezTo>
                    <a:pt x="15" y="42"/>
                    <a:pt x="15" y="42"/>
                    <a:pt x="15" y="42"/>
                  </a:cubicBezTo>
                  <a:cubicBezTo>
                    <a:pt x="16" y="42"/>
                    <a:pt x="18" y="42"/>
                    <a:pt x="19" y="42"/>
                  </a:cubicBezTo>
                  <a:cubicBezTo>
                    <a:pt x="24" y="42"/>
                    <a:pt x="24" y="42"/>
                    <a:pt x="24" y="42"/>
                  </a:cubicBezTo>
                  <a:cubicBezTo>
                    <a:pt x="26" y="43"/>
                    <a:pt x="27" y="43"/>
                    <a:pt x="29" y="43"/>
                  </a:cubicBezTo>
                  <a:cubicBezTo>
                    <a:pt x="29" y="43"/>
                    <a:pt x="30" y="43"/>
                    <a:pt x="31" y="43"/>
                  </a:cubicBezTo>
                  <a:cubicBezTo>
                    <a:pt x="32" y="43"/>
                    <a:pt x="32" y="43"/>
                    <a:pt x="33" y="43"/>
                  </a:cubicBezTo>
                  <a:cubicBezTo>
                    <a:pt x="34" y="42"/>
                    <a:pt x="34" y="42"/>
                    <a:pt x="35" y="41"/>
                  </a:cubicBezTo>
                  <a:cubicBezTo>
                    <a:pt x="35" y="41"/>
                    <a:pt x="36" y="40"/>
                    <a:pt x="3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7" name="Freeform 6048"/>
            <p:cNvSpPr/>
            <p:nvPr/>
          </p:nvSpPr>
          <p:spPr bwMode="auto">
            <a:xfrm>
              <a:off x="2992" y="1077"/>
              <a:ext cx="17" cy="15"/>
            </a:xfrm>
            <a:custGeom>
              <a:avLst/>
              <a:gdLst>
                <a:gd name="T0" fmla="*/ 7 w 7"/>
                <a:gd name="T1" fmla="*/ 2 h 6"/>
                <a:gd name="T2" fmla="*/ 6 w 7"/>
                <a:gd name="T3" fmla="*/ 2 h 6"/>
                <a:gd name="T4" fmla="*/ 5 w 7"/>
                <a:gd name="T5" fmla="*/ 2 h 6"/>
                <a:gd name="T6" fmla="*/ 3 w 7"/>
                <a:gd name="T7" fmla="*/ 2 h 6"/>
                <a:gd name="T8" fmla="*/ 2 w 7"/>
                <a:gd name="T9" fmla="*/ 1 h 6"/>
                <a:gd name="T10" fmla="*/ 0 w 7"/>
                <a:gd name="T11" fmla="*/ 1 h 6"/>
                <a:gd name="T12" fmla="*/ 1 w 7"/>
                <a:gd name="T13" fmla="*/ 1 h 6"/>
                <a:gd name="T14" fmla="*/ 1 w 7"/>
                <a:gd name="T15" fmla="*/ 3 h 6"/>
                <a:gd name="T16" fmla="*/ 1 w 7"/>
                <a:gd name="T17" fmla="*/ 5 h 6"/>
                <a:gd name="T18" fmla="*/ 0 w 7"/>
                <a:gd name="T19" fmla="*/ 6 h 6"/>
                <a:gd name="T20" fmla="*/ 0 w 7"/>
                <a:gd name="T21" fmla="*/ 5 h 6"/>
                <a:gd name="T22" fmla="*/ 0 w 7"/>
                <a:gd name="T23" fmla="*/ 3 h 6"/>
                <a:gd name="T24" fmla="*/ 0 w 7"/>
                <a:gd name="T25" fmla="*/ 1 h 6"/>
                <a:gd name="T26" fmla="*/ 0 w 7"/>
                <a:gd name="T27" fmla="*/ 0 h 6"/>
                <a:gd name="T28" fmla="*/ 4 w 7"/>
                <a:gd name="T29" fmla="*/ 1 h 6"/>
                <a:gd name="T30" fmla="*/ 5 w 7"/>
                <a:gd name="T31" fmla="*/ 1 h 6"/>
                <a:gd name="T32" fmla="*/ 6 w 7"/>
                <a:gd name="T33" fmla="*/ 2 h 6"/>
                <a:gd name="T34" fmla="*/ 7 w 7"/>
                <a:gd name="T3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6">
                  <a:moveTo>
                    <a:pt x="7" y="2"/>
                  </a:moveTo>
                  <a:cubicBezTo>
                    <a:pt x="6" y="2"/>
                    <a:pt x="6" y="2"/>
                    <a:pt x="6" y="2"/>
                  </a:cubicBezTo>
                  <a:cubicBezTo>
                    <a:pt x="5" y="2"/>
                    <a:pt x="5" y="2"/>
                    <a:pt x="5" y="2"/>
                  </a:cubicBezTo>
                  <a:cubicBezTo>
                    <a:pt x="4" y="2"/>
                    <a:pt x="4" y="2"/>
                    <a:pt x="3" y="2"/>
                  </a:cubicBezTo>
                  <a:cubicBezTo>
                    <a:pt x="3" y="2"/>
                    <a:pt x="2" y="1"/>
                    <a:pt x="2" y="1"/>
                  </a:cubicBezTo>
                  <a:cubicBezTo>
                    <a:pt x="1" y="1"/>
                    <a:pt x="1" y="1"/>
                    <a:pt x="0" y="1"/>
                  </a:cubicBezTo>
                  <a:cubicBezTo>
                    <a:pt x="1" y="1"/>
                    <a:pt x="1" y="1"/>
                    <a:pt x="1" y="1"/>
                  </a:cubicBezTo>
                  <a:cubicBezTo>
                    <a:pt x="1" y="1"/>
                    <a:pt x="1" y="2"/>
                    <a:pt x="1" y="3"/>
                  </a:cubicBezTo>
                  <a:cubicBezTo>
                    <a:pt x="1" y="4"/>
                    <a:pt x="1" y="4"/>
                    <a:pt x="1" y="5"/>
                  </a:cubicBezTo>
                  <a:cubicBezTo>
                    <a:pt x="0" y="5"/>
                    <a:pt x="0" y="6"/>
                    <a:pt x="0" y="6"/>
                  </a:cubicBezTo>
                  <a:cubicBezTo>
                    <a:pt x="0" y="6"/>
                    <a:pt x="0" y="5"/>
                    <a:pt x="0" y="5"/>
                  </a:cubicBezTo>
                  <a:cubicBezTo>
                    <a:pt x="0" y="4"/>
                    <a:pt x="0" y="4"/>
                    <a:pt x="0" y="3"/>
                  </a:cubicBezTo>
                  <a:cubicBezTo>
                    <a:pt x="0" y="3"/>
                    <a:pt x="0" y="2"/>
                    <a:pt x="0" y="1"/>
                  </a:cubicBezTo>
                  <a:cubicBezTo>
                    <a:pt x="0" y="0"/>
                    <a:pt x="0" y="0"/>
                    <a:pt x="0" y="0"/>
                  </a:cubicBezTo>
                  <a:cubicBezTo>
                    <a:pt x="1" y="0"/>
                    <a:pt x="3" y="0"/>
                    <a:pt x="4" y="1"/>
                  </a:cubicBezTo>
                  <a:cubicBezTo>
                    <a:pt x="4" y="1"/>
                    <a:pt x="5" y="1"/>
                    <a:pt x="5" y="1"/>
                  </a:cubicBezTo>
                  <a:cubicBezTo>
                    <a:pt x="5" y="2"/>
                    <a:pt x="5" y="2"/>
                    <a:pt x="6" y="2"/>
                  </a:cubicBezTo>
                  <a:cubicBezTo>
                    <a:pt x="6" y="2"/>
                    <a:pt x="6"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8" name="Freeform 6049"/>
            <p:cNvSpPr/>
            <p:nvPr/>
          </p:nvSpPr>
          <p:spPr bwMode="auto">
            <a:xfrm>
              <a:off x="2917" y="982"/>
              <a:ext cx="10" cy="3"/>
            </a:xfrm>
            <a:custGeom>
              <a:avLst/>
              <a:gdLst>
                <a:gd name="T0" fmla="*/ 0 w 4"/>
                <a:gd name="T1" fmla="*/ 1 h 1"/>
                <a:gd name="T2" fmla="*/ 0 w 4"/>
                <a:gd name="T3" fmla="*/ 1 h 1"/>
                <a:gd name="T4" fmla="*/ 0 w 4"/>
                <a:gd name="T5" fmla="*/ 0 h 1"/>
                <a:gd name="T6" fmla="*/ 2 w 4"/>
                <a:gd name="T7" fmla="*/ 0 h 1"/>
                <a:gd name="T8" fmla="*/ 3 w 4"/>
                <a:gd name="T9" fmla="*/ 0 h 1"/>
                <a:gd name="T10" fmla="*/ 4 w 4"/>
                <a:gd name="T11" fmla="*/ 0 h 1"/>
                <a:gd name="T12" fmla="*/ 4 w 4"/>
                <a:gd name="T13" fmla="*/ 0 h 1"/>
                <a:gd name="T14" fmla="*/ 4 w 4"/>
                <a:gd name="T15" fmla="*/ 1 h 1"/>
                <a:gd name="T16" fmla="*/ 3 w 4"/>
                <a:gd name="T17" fmla="*/ 1 h 1"/>
                <a:gd name="T18" fmla="*/ 2 w 4"/>
                <a:gd name="T19" fmla="*/ 1 h 1"/>
                <a:gd name="T20" fmla="*/ 1 w 4"/>
                <a:gd name="T21" fmla="*/ 1 h 1"/>
                <a:gd name="T22" fmla="*/ 0 w 4"/>
                <a:gd name="T23" fmla="*/ 1 h 1"/>
                <a:gd name="T24" fmla="*/ 0 w 4"/>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
                  <a:moveTo>
                    <a:pt x="0" y="1"/>
                  </a:moveTo>
                  <a:cubicBezTo>
                    <a:pt x="0" y="1"/>
                    <a:pt x="0" y="1"/>
                    <a:pt x="0" y="1"/>
                  </a:cubicBezTo>
                  <a:cubicBezTo>
                    <a:pt x="0" y="1"/>
                    <a:pt x="0" y="0"/>
                    <a:pt x="0" y="0"/>
                  </a:cubicBezTo>
                  <a:cubicBezTo>
                    <a:pt x="1" y="0"/>
                    <a:pt x="1" y="0"/>
                    <a:pt x="2" y="0"/>
                  </a:cubicBezTo>
                  <a:cubicBezTo>
                    <a:pt x="2" y="0"/>
                    <a:pt x="3" y="0"/>
                    <a:pt x="3" y="0"/>
                  </a:cubicBezTo>
                  <a:cubicBezTo>
                    <a:pt x="4" y="0"/>
                    <a:pt x="4" y="0"/>
                    <a:pt x="4" y="0"/>
                  </a:cubicBezTo>
                  <a:cubicBezTo>
                    <a:pt x="4" y="0"/>
                    <a:pt x="4" y="0"/>
                    <a:pt x="4" y="0"/>
                  </a:cubicBezTo>
                  <a:cubicBezTo>
                    <a:pt x="4" y="0"/>
                    <a:pt x="4" y="0"/>
                    <a:pt x="4" y="1"/>
                  </a:cubicBezTo>
                  <a:cubicBezTo>
                    <a:pt x="4" y="1"/>
                    <a:pt x="4" y="1"/>
                    <a:pt x="3" y="1"/>
                  </a:cubicBezTo>
                  <a:cubicBezTo>
                    <a:pt x="3" y="1"/>
                    <a:pt x="2" y="1"/>
                    <a:pt x="2" y="1"/>
                  </a:cubicBezTo>
                  <a:cubicBezTo>
                    <a:pt x="2" y="1"/>
                    <a:pt x="1" y="1"/>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9" name="Freeform 6050"/>
            <p:cNvSpPr/>
            <p:nvPr/>
          </p:nvSpPr>
          <p:spPr bwMode="auto">
            <a:xfrm>
              <a:off x="3007" y="1054"/>
              <a:ext cx="4" cy="30"/>
            </a:xfrm>
            <a:custGeom>
              <a:avLst/>
              <a:gdLst>
                <a:gd name="T0" fmla="*/ 1 w 2"/>
                <a:gd name="T1" fmla="*/ 0 h 12"/>
                <a:gd name="T2" fmla="*/ 1 w 2"/>
                <a:gd name="T3" fmla="*/ 1 h 12"/>
                <a:gd name="T4" fmla="*/ 2 w 2"/>
                <a:gd name="T5" fmla="*/ 2 h 12"/>
                <a:gd name="T6" fmla="*/ 2 w 2"/>
                <a:gd name="T7" fmla="*/ 3 h 12"/>
                <a:gd name="T8" fmla="*/ 1 w 2"/>
                <a:gd name="T9" fmla="*/ 6 h 12"/>
                <a:gd name="T10" fmla="*/ 1 w 2"/>
                <a:gd name="T11" fmla="*/ 7 h 12"/>
                <a:gd name="T12" fmla="*/ 1 w 2"/>
                <a:gd name="T13" fmla="*/ 7 h 12"/>
                <a:gd name="T14" fmla="*/ 1 w 2"/>
                <a:gd name="T15" fmla="*/ 9 h 12"/>
                <a:gd name="T16" fmla="*/ 1 w 2"/>
                <a:gd name="T17" fmla="*/ 12 h 12"/>
                <a:gd name="T18" fmla="*/ 1 w 2"/>
                <a:gd name="T19" fmla="*/ 12 h 12"/>
                <a:gd name="T20" fmla="*/ 1 w 2"/>
                <a:gd name="T21" fmla="*/ 11 h 12"/>
                <a:gd name="T22" fmla="*/ 1 w 2"/>
                <a:gd name="T23" fmla="*/ 12 h 12"/>
                <a:gd name="T24" fmla="*/ 1 w 2"/>
                <a:gd name="T25" fmla="*/ 12 h 12"/>
                <a:gd name="T26" fmla="*/ 1 w 2"/>
                <a:gd name="T27" fmla="*/ 9 h 12"/>
                <a:gd name="T28" fmla="*/ 1 w 2"/>
                <a:gd name="T29" fmla="*/ 6 h 12"/>
                <a:gd name="T30" fmla="*/ 1 w 2"/>
                <a:gd name="T31" fmla="*/ 3 h 12"/>
                <a:gd name="T32" fmla="*/ 1 w 2"/>
                <a:gd name="T33" fmla="*/ 2 h 12"/>
                <a:gd name="T34" fmla="*/ 1 w 2"/>
                <a:gd name="T35" fmla="*/ 1 h 12"/>
                <a:gd name="T36" fmla="*/ 1 w 2"/>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2">
                  <a:moveTo>
                    <a:pt x="1" y="0"/>
                  </a:moveTo>
                  <a:cubicBezTo>
                    <a:pt x="1" y="1"/>
                    <a:pt x="1" y="1"/>
                    <a:pt x="1" y="1"/>
                  </a:cubicBezTo>
                  <a:cubicBezTo>
                    <a:pt x="2" y="1"/>
                    <a:pt x="2" y="2"/>
                    <a:pt x="2" y="2"/>
                  </a:cubicBezTo>
                  <a:cubicBezTo>
                    <a:pt x="2" y="3"/>
                    <a:pt x="2" y="3"/>
                    <a:pt x="2" y="3"/>
                  </a:cubicBezTo>
                  <a:cubicBezTo>
                    <a:pt x="1" y="6"/>
                    <a:pt x="1" y="6"/>
                    <a:pt x="1" y="6"/>
                  </a:cubicBezTo>
                  <a:cubicBezTo>
                    <a:pt x="1" y="7"/>
                    <a:pt x="1" y="7"/>
                    <a:pt x="1" y="7"/>
                  </a:cubicBezTo>
                  <a:cubicBezTo>
                    <a:pt x="1" y="7"/>
                    <a:pt x="1" y="7"/>
                    <a:pt x="1" y="7"/>
                  </a:cubicBezTo>
                  <a:cubicBezTo>
                    <a:pt x="1" y="9"/>
                    <a:pt x="1" y="9"/>
                    <a:pt x="1" y="9"/>
                  </a:cubicBezTo>
                  <a:cubicBezTo>
                    <a:pt x="1" y="10"/>
                    <a:pt x="1" y="11"/>
                    <a:pt x="1" y="12"/>
                  </a:cubicBezTo>
                  <a:cubicBezTo>
                    <a:pt x="1" y="12"/>
                    <a:pt x="1" y="12"/>
                    <a:pt x="1" y="12"/>
                  </a:cubicBezTo>
                  <a:cubicBezTo>
                    <a:pt x="1" y="12"/>
                    <a:pt x="1" y="12"/>
                    <a:pt x="1" y="11"/>
                  </a:cubicBezTo>
                  <a:cubicBezTo>
                    <a:pt x="1" y="12"/>
                    <a:pt x="1" y="12"/>
                    <a:pt x="1" y="12"/>
                  </a:cubicBezTo>
                  <a:cubicBezTo>
                    <a:pt x="1" y="12"/>
                    <a:pt x="1" y="12"/>
                    <a:pt x="1" y="12"/>
                  </a:cubicBezTo>
                  <a:cubicBezTo>
                    <a:pt x="1" y="11"/>
                    <a:pt x="1" y="10"/>
                    <a:pt x="1" y="9"/>
                  </a:cubicBezTo>
                  <a:cubicBezTo>
                    <a:pt x="1" y="8"/>
                    <a:pt x="0" y="7"/>
                    <a:pt x="1" y="6"/>
                  </a:cubicBezTo>
                  <a:cubicBezTo>
                    <a:pt x="1" y="3"/>
                    <a:pt x="1" y="3"/>
                    <a:pt x="1" y="3"/>
                  </a:cubicBezTo>
                  <a:cubicBezTo>
                    <a:pt x="1" y="2"/>
                    <a:pt x="1" y="2"/>
                    <a:pt x="1" y="2"/>
                  </a:cubicBezTo>
                  <a:cubicBezTo>
                    <a:pt x="1" y="2"/>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0" name="Freeform 6051"/>
            <p:cNvSpPr/>
            <p:nvPr/>
          </p:nvSpPr>
          <p:spPr bwMode="auto">
            <a:xfrm>
              <a:off x="2994" y="982"/>
              <a:ext cx="17" cy="40"/>
            </a:xfrm>
            <a:custGeom>
              <a:avLst/>
              <a:gdLst>
                <a:gd name="T0" fmla="*/ 0 w 7"/>
                <a:gd name="T1" fmla="*/ 0 h 16"/>
                <a:gd name="T2" fmla="*/ 1 w 7"/>
                <a:gd name="T3" fmla="*/ 0 h 16"/>
                <a:gd name="T4" fmla="*/ 4 w 7"/>
                <a:gd name="T5" fmla="*/ 0 h 16"/>
                <a:gd name="T6" fmla="*/ 5 w 7"/>
                <a:gd name="T7" fmla="*/ 0 h 16"/>
                <a:gd name="T8" fmla="*/ 6 w 7"/>
                <a:gd name="T9" fmla="*/ 2 h 16"/>
                <a:gd name="T10" fmla="*/ 7 w 7"/>
                <a:gd name="T11" fmla="*/ 6 h 16"/>
                <a:gd name="T12" fmla="*/ 7 w 7"/>
                <a:gd name="T13" fmla="*/ 13 h 16"/>
                <a:gd name="T14" fmla="*/ 7 w 7"/>
                <a:gd name="T15" fmla="*/ 14 h 16"/>
                <a:gd name="T16" fmla="*/ 6 w 7"/>
                <a:gd name="T17" fmla="*/ 15 h 16"/>
                <a:gd name="T18" fmla="*/ 6 w 7"/>
                <a:gd name="T19" fmla="*/ 16 h 16"/>
                <a:gd name="T20" fmla="*/ 6 w 7"/>
                <a:gd name="T21" fmla="*/ 15 h 16"/>
                <a:gd name="T22" fmla="*/ 6 w 7"/>
                <a:gd name="T23" fmla="*/ 13 h 16"/>
                <a:gd name="T24" fmla="*/ 6 w 7"/>
                <a:gd name="T25" fmla="*/ 6 h 16"/>
                <a:gd name="T26" fmla="*/ 5 w 7"/>
                <a:gd name="T27" fmla="*/ 2 h 16"/>
                <a:gd name="T28" fmla="*/ 5 w 7"/>
                <a:gd name="T29" fmla="*/ 1 h 16"/>
                <a:gd name="T30" fmla="*/ 4 w 7"/>
                <a:gd name="T31" fmla="*/ 0 h 16"/>
                <a:gd name="T32" fmla="*/ 1 w 7"/>
                <a:gd name="T33" fmla="*/ 0 h 16"/>
                <a:gd name="T34" fmla="*/ 0 w 7"/>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6">
                  <a:moveTo>
                    <a:pt x="0" y="0"/>
                  </a:moveTo>
                  <a:cubicBezTo>
                    <a:pt x="0" y="0"/>
                    <a:pt x="1" y="0"/>
                    <a:pt x="1" y="0"/>
                  </a:cubicBezTo>
                  <a:cubicBezTo>
                    <a:pt x="2" y="0"/>
                    <a:pt x="2" y="0"/>
                    <a:pt x="4" y="0"/>
                  </a:cubicBezTo>
                  <a:cubicBezTo>
                    <a:pt x="4" y="0"/>
                    <a:pt x="5" y="0"/>
                    <a:pt x="5" y="0"/>
                  </a:cubicBezTo>
                  <a:cubicBezTo>
                    <a:pt x="6" y="0"/>
                    <a:pt x="6" y="1"/>
                    <a:pt x="6" y="2"/>
                  </a:cubicBezTo>
                  <a:cubicBezTo>
                    <a:pt x="7" y="3"/>
                    <a:pt x="7" y="4"/>
                    <a:pt x="7" y="6"/>
                  </a:cubicBezTo>
                  <a:cubicBezTo>
                    <a:pt x="7" y="8"/>
                    <a:pt x="7" y="11"/>
                    <a:pt x="7" y="13"/>
                  </a:cubicBezTo>
                  <a:cubicBezTo>
                    <a:pt x="7" y="13"/>
                    <a:pt x="7" y="14"/>
                    <a:pt x="7" y="14"/>
                  </a:cubicBezTo>
                  <a:cubicBezTo>
                    <a:pt x="6" y="15"/>
                    <a:pt x="6" y="15"/>
                    <a:pt x="6" y="15"/>
                  </a:cubicBezTo>
                  <a:cubicBezTo>
                    <a:pt x="6" y="16"/>
                    <a:pt x="6" y="16"/>
                    <a:pt x="6" y="16"/>
                  </a:cubicBezTo>
                  <a:cubicBezTo>
                    <a:pt x="6" y="16"/>
                    <a:pt x="6" y="16"/>
                    <a:pt x="6" y="15"/>
                  </a:cubicBezTo>
                  <a:cubicBezTo>
                    <a:pt x="6" y="15"/>
                    <a:pt x="6" y="14"/>
                    <a:pt x="6" y="13"/>
                  </a:cubicBezTo>
                  <a:cubicBezTo>
                    <a:pt x="6" y="11"/>
                    <a:pt x="6" y="8"/>
                    <a:pt x="6" y="6"/>
                  </a:cubicBezTo>
                  <a:cubicBezTo>
                    <a:pt x="6" y="4"/>
                    <a:pt x="6" y="3"/>
                    <a:pt x="5" y="2"/>
                  </a:cubicBezTo>
                  <a:cubicBezTo>
                    <a:pt x="5" y="1"/>
                    <a:pt x="5" y="1"/>
                    <a:pt x="5" y="1"/>
                  </a:cubicBezTo>
                  <a:cubicBezTo>
                    <a:pt x="5" y="1"/>
                    <a:pt x="4" y="0"/>
                    <a:pt x="4" y="0"/>
                  </a:cubicBezTo>
                  <a:cubicBezTo>
                    <a:pt x="3"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1" name="Freeform 6052"/>
            <p:cNvSpPr/>
            <p:nvPr/>
          </p:nvSpPr>
          <p:spPr bwMode="auto">
            <a:xfrm>
              <a:off x="2909" y="1099"/>
              <a:ext cx="110" cy="13"/>
            </a:xfrm>
            <a:custGeom>
              <a:avLst/>
              <a:gdLst>
                <a:gd name="T0" fmla="*/ 12 w 44"/>
                <a:gd name="T1" fmla="*/ 5 h 5"/>
                <a:gd name="T2" fmla="*/ 12 w 44"/>
                <a:gd name="T3" fmla="*/ 5 h 5"/>
                <a:gd name="T4" fmla="*/ 6 w 44"/>
                <a:gd name="T5" fmla="*/ 5 h 5"/>
                <a:gd name="T6" fmla="*/ 2 w 44"/>
                <a:gd name="T7" fmla="*/ 4 h 5"/>
                <a:gd name="T8" fmla="*/ 0 w 44"/>
                <a:gd name="T9" fmla="*/ 1 h 5"/>
                <a:gd name="T10" fmla="*/ 0 w 44"/>
                <a:gd name="T11" fmla="*/ 0 h 5"/>
                <a:gd name="T12" fmla="*/ 1 w 44"/>
                <a:gd name="T13" fmla="*/ 1 h 5"/>
                <a:gd name="T14" fmla="*/ 2 w 44"/>
                <a:gd name="T15" fmla="*/ 3 h 5"/>
                <a:gd name="T16" fmla="*/ 6 w 44"/>
                <a:gd name="T17" fmla="*/ 4 h 5"/>
                <a:gd name="T18" fmla="*/ 12 w 44"/>
                <a:gd name="T19" fmla="*/ 4 h 5"/>
                <a:gd name="T20" fmla="*/ 12 w 44"/>
                <a:gd name="T21" fmla="*/ 4 h 5"/>
                <a:gd name="T22" fmla="*/ 12 w 44"/>
                <a:gd name="T23" fmla="*/ 4 h 5"/>
                <a:gd name="T24" fmla="*/ 19 w 44"/>
                <a:gd name="T25" fmla="*/ 4 h 5"/>
                <a:gd name="T26" fmla="*/ 20 w 44"/>
                <a:gd name="T27" fmla="*/ 4 h 5"/>
                <a:gd name="T28" fmla="*/ 31 w 44"/>
                <a:gd name="T29" fmla="*/ 4 h 5"/>
                <a:gd name="T30" fmla="*/ 35 w 44"/>
                <a:gd name="T31" fmla="*/ 4 h 5"/>
                <a:gd name="T32" fmla="*/ 39 w 44"/>
                <a:gd name="T33" fmla="*/ 4 h 5"/>
                <a:gd name="T34" fmla="*/ 39 w 44"/>
                <a:gd name="T35" fmla="*/ 4 h 5"/>
                <a:gd name="T36" fmla="*/ 39 w 44"/>
                <a:gd name="T37" fmla="*/ 4 h 5"/>
                <a:gd name="T38" fmla="*/ 40 w 44"/>
                <a:gd name="T39" fmla="*/ 4 h 5"/>
                <a:gd name="T40" fmla="*/ 43 w 44"/>
                <a:gd name="T41" fmla="*/ 3 h 5"/>
                <a:gd name="T42" fmla="*/ 43 w 44"/>
                <a:gd name="T43" fmla="*/ 1 h 5"/>
                <a:gd name="T44" fmla="*/ 43 w 44"/>
                <a:gd name="T45" fmla="*/ 0 h 5"/>
                <a:gd name="T46" fmla="*/ 43 w 44"/>
                <a:gd name="T47" fmla="*/ 0 h 5"/>
                <a:gd name="T48" fmla="*/ 44 w 44"/>
                <a:gd name="T49" fmla="*/ 0 h 5"/>
                <a:gd name="T50" fmla="*/ 44 w 44"/>
                <a:gd name="T51" fmla="*/ 1 h 5"/>
                <a:gd name="T52" fmla="*/ 43 w 44"/>
                <a:gd name="T53" fmla="*/ 4 h 5"/>
                <a:gd name="T54" fmla="*/ 40 w 44"/>
                <a:gd name="T55" fmla="*/ 5 h 5"/>
                <a:gd name="T56" fmla="*/ 39 w 44"/>
                <a:gd name="T57" fmla="*/ 5 h 5"/>
                <a:gd name="T58" fmla="*/ 39 w 44"/>
                <a:gd name="T59" fmla="*/ 5 h 5"/>
                <a:gd name="T60" fmla="*/ 39 w 44"/>
                <a:gd name="T61" fmla="*/ 5 h 5"/>
                <a:gd name="T62" fmla="*/ 35 w 44"/>
                <a:gd name="T63" fmla="*/ 5 h 5"/>
                <a:gd name="T64" fmla="*/ 31 w 44"/>
                <a:gd name="T65" fmla="*/ 5 h 5"/>
                <a:gd name="T66" fmla="*/ 20 w 44"/>
                <a:gd name="T67" fmla="*/ 5 h 5"/>
                <a:gd name="T68" fmla="*/ 19 w 44"/>
                <a:gd name="T69" fmla="*/ 5 h 5"/>
                <a:gd name="T70" fmla="*/ 12 w 44"/>
                <a:gd name="T7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
                  <a:moveTo>
                    <a:pt x="12" y="5"/>
                  </a:moveTo>
                  <a:cubicBezTo>
                    <a:pt x="12" y="5"/>
                    <a:pt x="12" y="5"/>
                    <a:pt x="12" y="5"/>
                  </a:cubicBezTo>
                  <a:cubicBezTo>
                    <a:pt x="12" y="5"/>
                    <a:pt x="12" y="5"/>
                    <a:pt x="12" y="5"/>
                  </a:cubicBezTo>
                  <a:cubicBezTo>
                    <a:pt x="12" y="5"/>
                    <a:pt x="12" y="5"/>
                    <a:pt x="12" y="5"/>
                  </a:cubicBezTo>
                  <a:cubicBezTo>
                    <a:pt x="12" y="5"/>
                    <a:pt x="12" y="5"/>
                    <a:pt x="12" y="5"/>
                  </a:cubicBezTo>
                  <a:cubicBezTo>
                    <a:pt x="10" y="5"/>
                    <a:pt x="8" y="5"/>
                    <a:pt x="6" y="5"/>
                  </a:cubicBezTo>
                  <a:cubicBezTo>
                    <a:pt x="6" y="5"/>
                    <a:pt x="6" y="5"/>
                    <a:pt x="6" y="5"/>
                  </a:cubicBezTo>
                  <a:cubicBezTo>
                    <a:pt x="5" y="5"/>
                    <a:pt x="3" y="5"/>
                    <a:pt x="2" y="4"/>
                  </a:cubicBezTo>
                  <a:cubicBezTo>
                    <a:pt x="2" y="4"/>
                    <a:pt x="2" y="4"/>
                    <a:pt x="2" y="4"/>
                  </a:cubicBezTo>
                  <a:cubicBezTo>
                    <a:pt x="0" y="3"/>
                    <a:pt x="0" y="2"/>
                    <a:pt x="0" y="1"/>
                  </a:cubicBezTo>
                  <a:cubicBezTo>
                    <a:pt x="0" y="1"/>
                    <a:pt x="0" y="1"/>
                    <a:pt x="0" y="1"/>
                  </a:cubicBezTo>
                  <a:cubicBezTo>
                    <a:pt x="0" y="1"/>
                    <a:pt x="0" y="0"/>
                    <a:pt x="0" y="0"/>
                  </a:cubicBezTo>
                  <a:cubicBezTo>
                    <a:pt x="0" y="0"/>
                    <a:pt x="0" y="0"/>
                    <a:pt x="0" y="0"/>
                  </a:cubicBezTo>
                  <a:cubicBezTo>
                    <a:pt x="1" y="0"/>
                    <a:pt x="1" y="0"/>
                    <a:pt x="1" y="1"/>
                  </a:cubicBezTo>
                  <a:cubicBezTo>
                    <a:pt x="1" y="1"/>
                    <a:pt x="1" y="1"/>
                    <a:pt x="1" y="1"/>
                  </a:cubicBezTo>
                  <a:cubicBezTo>
                    <a:pt x="1" y="2"/>
                    <a:pt x="1" y="3"/>
                    <a:pt x="2" y="3"/>
                  </a:cubicBezTo>
                  <a:cubicBezTo>
                    <a:pt x="2" y="3"/>
                    <a:pt x="2" y="3"/>
                    <a:pt x="2" y="3"/>
                  </a:cubicBezTo>
                  <a:cubicBezTo>
                    <a:pt x="3" y="4"/>
                    <a:pt x="5" y="4"/>
                    <a:pt x="6" y="4"/>
                  </a:cubicBezTo>
                  <a:cubicBezTo>
                    <a:pt x="6" y="4"/>
                    <a:pt x="6" y="4"/>
                    <a:pt x="6" y="4"/>
                  </a:cubicBezTo>
                  <a:cubicBezTo>
                    <a:pt x="8" y="4"/>
                    <a:pt x="10"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5" y="4"/>
                    <a:pt x="17" y="4"/>
                    <a:pt x="19" y="4"/>
                  </a:cubicBezTo>
                  <a:cubicBezTo>
                    <a:pt x="19" y="4"/>
                    <a:pt x="19" y="4"/>
                    <a:pt x="19" y="4"/>
                  </a:cubicBezTo>
                  <a:cubicBezTo>
                    <a:pt x="19" y="4"/>
                    <a:pt x="19" y="4"/>
                    <a:pt x="20" y="4"/>
                  </a:cubicBezTo>
                  <a:cubicBezTo>
                    <a:pt x="20" y="4"/>
                    <a:pt x="20" y="4"/>
                    <a:pt x="20" y="4"/>
                  </a:cubicBezTo>
                  <a:cubicBezTo>
                    <a:pt x="23" y="4"/>
                    <a:pt x="27" y="4"/>
                    <a:pt x="31" y="4"/>
                  </a:cubicBezTo>
                  <a:cubicBezTo>
                    <a:pt x="31" y="4"/>
                    <a:pt x="31" y="4"/>
                    <a:pt x="31" y="4"/>
                  </a:cubicBezTo>
                  <a:cubicBezTo>
                    <a:pt x="32" y="4"/>
                    <a:pt x="34" y="4"/>
                    <a:pt x="35" y="4"/>
                  </a:cubicBezTo>
                  <a:cubicBezTo>
                    <a:pt x="35" y="4"/>
                    <a:pt x="35" y="4"/>
                    <a:pt x="35" y="4"/>
                  </a:cubicBezTo>
                  <a:cubicBezTo>
                    <a:pt x="36" y="4"/>
                    <a:pt x="37"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4"/>
                    <a:pt x="40" y="4"/>
                    <a:pt x="40" y="4"/>
                  </a:cubicBezTo>
                  <a:cubicBezTo>
                    <a:pt x="40" y="4"/>
                    <a:pt x="40" y="4"/>
                    <a:pt x="40" y="4"/>
                  </a:cubicBezTo>
                  <a:cubicBezTo>
                    <a:pt x="41" y="4"/>
                    <a:pt x="42" y="4"/>
                    <a:pt x="43" y="3"/>
                  </a:cubicBezTo>
                  <a:cubicBezTo>
                    <a:pt x="43" y="3"/>
                    <a:pt x="43" y="3"/>
                    <a:pt x="43" y="3"/>
                  </a:cubicBezTo>
                  <a:cubicBezTo>
                    <a:pt x="43" y="3"/>
                    <a:pt x="43" y="2"/>
                    <a:pt x="43" y="1"/>
                  </a:cubicBezTo>
                  <a:cubicBezTo>
                    <a:pt x="43" y="1"/>
                    <a:pt x="43" y="1"/>
                    <a:pt x="43" y="1"/>
                  </a:cubicBezTo>
                  <a:cubicBezTo>
                    <a:pt x="43" y="1"/>
                    <a:pt x="43" y="1"/>
                    <a:pt x="43" y="0"/>
                  </a:cubicBezTo>
                  <a:cubicBezTo>
                    <a:pt x="43" y="0"/>
                    <a:pt x="43" y="0"/>
                    <a:pt x="43" y="0"/>
                  </a:cubicBezTo>
                  <a:cubicBezTo>
                    <a:pt x="43" y="0"/>
                    <a:pt x="43" y="0"/>
                    <a:pt x="43" y="0"/>
                  </a:cubicBezTo>
                  <a:cubicBezTo>
                    <a:pt x="43" y="0"/>
                    <a:pt x="43" y="0"/>
                    <a:pt x="43" y="0"/>
                  </a:cubicBezTo>
                  <a:cubicBezTo>
                    <a:pt x="43" y="0"/>
                    <a:pt x="44" y="0"/>
                    <a:pt x="44" y="0"/>
                  </a:cubicBezTo>
                  <a:cubicBezTo>
                    <a:pt x="44" y="0"/>
                    <a:pt x="44" y="0"/>
                    <a:pt x="44" y="0"/>
                  </a:cubicBezTo>
                  <a:cubicBezTo>
                    <a:pt x="44" y="0"/>
                    <a:pt x="44" y="1"/>
                    <a:pt x="44" y="1"/>
                  </a:cubicBezTo>
                  <a:cubicBezTo>
                    <a:pt x="44" y="1"/>
                    <a:pt x="44" y="1"/>
                    <a:pt x="44" y="1"/>
                  </a:cubicBezTo>
                  <a:cubicBezTo>
                    <a:pt x="44" y="2"/>
                    <a:pt x="44" y="3"/>
                    <a:pt x="43" y="4"/>
                  </a:cubicBezTo>
                  <a:cubicBezTo>
                    <a:pt x="43" y="4"/>
                    <a:pt x="43" y="4"/>
                    <a:pt x="43" y="4"/>
                  </a:cubicBezTo>
                  <a:cubicBezTo>
                    <a:pt x="42" y="5"/>
                    <a:pt x="41" y="5"/>
                    <a:pt x="40" y="5"/>
                  </a:cubicBezTo>
                  <a:cubicBezTo>
                    <a:pt x="40" y="5"/>
                    <a:pt x="40" y="5"/>
                    <a:pt x="40" y="5"/>
                  </a:cubicBezTo>
                  <a:cubicBezTo>
                    <a:pt x="40" y="5"/>
                    <a:pt x="40"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7" y="5"/>
                    <a:pt x="36" y="5"/>
                    <a:pt x="35" y="5"/>
                  </a:cubicBezTo>
                  <a:cubicBezTo>
                    <a:pt x="35" y="5"/>
                    <a:pt x="35" y="5"/>
                    <a:pt x="35" y="5"/>
                  </a:cubicBezTo>
                  <a:cubicBezTo>
                    <a:pt x="34" y="5"/>
                    <a:pt x="32" y="5"/>
                    <a:pt x="31" y="5"/>
                  </a:cubicBezTo>
                  <a:cubicBezTo>
                    <a:pt x="31" y="5"/>
                    <a:pt x="31" y="5"/>
                    <a:pt x="31" y="5"/>
                  </a:cubicBezTo>
                  <a:cubicBezTo>
                    <a:pt x="27" y="5"/>
                    <a:pt x="23" y="5"/>
                    <a:pt x="20" y="5"/>
                  </a:cubicBezTo>
                  <a:cubicBezTo>
                    <a:pt x="20" y="5"/>
                    <a:pt x="20" y="5"/>
                    <a:pt x="20" y="5"/>
                  </a:cubicBezTo>
                  <a:cubicBezTo>
                    <a:pt x="19" y="5"/>
                    <a:pt x="19" y="5"/>
                    <a:pt x="19" y="5"/>
                  </a:cubicBezTo>
                  <a:cubicBezTo>
                    <a:pt x="19" y="5"/>
                    <a:pt x="19" y="5"/>
                    <a:pt x="19" y="5"/>
                  </a:cubicBezTo>
                  <a:cubicBezTo>
                    <a:pt x="16" y="5"/>
                    <a:pt x="14"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2" name="Freeform 6053"/>
            <p:cNvSpPr/>
            <p:nvPr/>
          </p:nvSpPr>
          <p:spPr bwMode="auto">
            <a:xfrm>
              <a:off x="2914" y="1102"/>
              <a:ext cx="65" cy="10"/>
            </a:xfrm>
            <a:custGeom>
              <a:avLst/>
              <a:gdLst>
                <a:gd name="T0" fmla="*/ 3 w 26"/>
                <a:gd name="T1" fmla="*/ 3 h 4"/>
                <a:gd name="T2" fmla="*/ 2 w 26"/>
                <a:gd name="T3" fmla="*/ 1 h 4"/>
                <a:gd name="T4" fmla="*/ 2 w 26"/>
                <a:gd name="T5" fmla="*/ 1 h 4"/>
                <a:gd name="T6" fmla="*/ 4 w 26"/>
                <a:gd name="T7" fmla="*/ 2 h 4"/>
                <a:gd name="T8" fmla="*/ 7 w 26"/>
                <a:gd name="T9" fmla="*/ 3 h 4"/>
                <a:gd name="T10" fmla="*/ 6 w 26"/>
                <a:gd name="T11" fmla="*/ 1 h 4"/>
                <a:gd name="T12" fmla="*/ 6 w 26"/>
                <a:gd name="T13" fmla="*/ 1 h 4"/>
                <a:gd name="T14" fmla="*/ 10 w 26"/>
                <a:gd name="T15" fmla="*/ 3 h 4"/>
                <a:gd name="T16" fmla="*/ 8 w 26"/>
                <a:gd name="T17" fmla="*/ 0 h 4"/>
                <a:gd name="T18" fmla="*/ 9 w 26"/>
                <a:gd name="T19" fmla="*/ 2 h 4"/>
                <a:gd name="T20" fmla="*/ 11 w 26"/>
                <a:gd name="T21" fmla="*/ 2 h 4"/>
                <a:gd name="T22" fmla="*/ 10 w 26"/>
                <a:gd name="T23" fmla="*/ 0 h 4"/>
                <a:gd name="T24" fmla="*/ 12 w 26"/>
                <a:gd name="T25" fmla="*/ 3 h 4"/>
                <a:gd name="T26" fmla="*/ 13 w 26"/>
                <a:gd name="T27" fmla="*/ 2 h 4"/>
                <a:gd name="T28" fmla="*/ 12 w 26"/>
                <a:gd name="T29" fmla="*/ 1 h 4"/>
                <a:gd name="T30" fmla="*/ 13 w 26"/>
                <a:gd name="T31" fmla="*/ 1 h 4"/>
                <a:gd name="T32" fmla="*/ 16 w 26"/>
                <a:gd name="T33" fmla="*/ 3 h 4"/>
                <a:gd name="T34" fmla="*/ 14 w 26"/>
                <a:gd name="T35" fmla="*/ 2 h 4"/>
                <a:gd name="T36" fmla="*/ 16 w 26"/>
                <a:gd name="T37" fmla="*/ 3 h 4"/>
                <a:gd name="T38" fmla="*/ 19 w 26"/>
                <a:gd name="T39" fmla="*/ 3 h 4"/>
                <a:gd name="T40" fmla="*/ 17 w 26"/>
                <a:gd name="T41" fmla="*/ 1 h 4"/>
                <a:gd name="T42" fmla="*/ 19 w 26"/>
                <a:gd name="T43" fmla="*/ 4 h 4"/>
                <a:gd name="T44" fmla="*/ 19 w 26"/>
                <a:gd name="T45" fmla="*/ 1 h 4"/>
                <a:gd name="T46" fmla="*/ 22 w 26"/>
                <a:gd name="T47" fmla="*/ 3 h 4"/>
                <a:gd name="T48" fmla="*/ 21 w 26"/>
                <a:gd name="T49" fmla="*/ 3 h 4"/>
                <a:gd name="T50" fmla="*/ 23 w 26"/>
                <a:gd name="T51" fmla="*/ 2 h 4"/>
                <a:gd name="T52" fmla="*/ 24 w 26"/>
                <a:gd name="T53" fmla="*/ 2 h 4"/>
                <a:gd name="T54" fmla="*/ 23 w 26"/>
                <a:gd name="T55" fmla="*/ 2 h 4"/>
                <a:gd name="T56" fmla="*/ 21 w 26"/>
                <a:gd name="T57" fmla="*/ 2 h 4"/>
                <a:gd name="T58" fmla="*/ 20 w 26"/>
                <a:gd name="T59" fmla="*/ 3 h 4"/>
                <a:gd name="T60" fmla="*/ 19 w 26"/>
                <a:gd name="T61" fmla="*/ 2 h 4"/>
                <a:gd name="T62" fmla="*/ 20 w 26"/>
                <a:gd name="T63" fmla="*/ 3 h 4"/>
                <a:gd name="T64" fmla="*/ 18 w 26"/>
                <a:gd name="T65" fmla="*/ 2 h 4"/>
                <a:gd name="T66" fmla="*/ 17 w 26"/>
                <a:gd name="T67" fmla="*/ 3 h 4"/>
                <a:gd name="T68" fmla="*/ 17 w 26"/>
                <a:gd name="T69" fmla="*/ 3 h 4"/>
                <a:gd name="T70" fmla="*/ 15 w 26"/>
                <a:gd name="T71" fmla="*/ 2 h 4"/>
                <a:gd name="T72" fmla="*/ 14 w 26"/>
                <a:gd name="T73" fmla="*/ 1 h 4"/>
                <a:gd name="T74" fmla="*/ 12 w 26"/>
                <a:gd name="T75" fmla="*/ 1 h 4"/>
                <a:gd name="T76" fmla="*/ 13 w 26"/>
                <a:gd name="T77" fmla="*/ 4 h 4"/>
                <a:gd name="T78" fmla="*/ 12 w 26"/>
                <a:gd name="T79" fmla="*/ 2 h 4"/>
                <a:gd name="T80" fmla="*/ 10 w 26"/>
                <a:gd name="T81" fmla="*/ 1 h 4"/>
                <a:gd name="T82" fmla="*/ 11 w 26"/>
                <a:gd name="T83" fmla="*/ 3 h 4"/>
                <a:gd name="T84" fmla="*/ 11 w 26"/>
                <a:gd name="T85" fmla="*/ 3 h 4"/>
                <a:gd name="T86" fmla="*/ 8 w 26"/>
                <a:gd name="T87" fmla="*/ 1 h 4"/>
                <a:gd name="T88" fmla="*/ 9 w 26"/>
                <a:gd name="T89" fmla="*/ 3 h 4"/>
                <a:gd name="T90" fmla="*/ 8 w 26"/>
                <a:gd name="T91" fmla="*/ 2 h 4"/>
                <a:gd name="T92" fmla="*/ 6 w 26"/>
                <a:gd name="T93" fmla="*/ 1 h 4"/>
                <a:gd name="T94" fmla="*/ 5 w 26"/>
                <a:gd name="T95" fmla="*/ 2 h 4"/>
                <a:gd name="T96" fmla="*/ 6 w 26"/>
                <a:gd name="T97" fmla="*/ 3 h 4"/>
                <a:gd name="T98" fmla="*/ 3 w 26"/>
                <a:gd name="T99" fmla="*/ 2 h 4"/>
                <a:gd name="T100" fmla="*/ 2 w 26"/>
                <a:gd name="T101" fmla="*/ 2 h 4"/>
                <a:gd name="T102" fmla="*/ 3 w 26"/>
                <a:gd name="T10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4">
                  <a:moveTo>
                    <a:pt x="1" y="3"/>
                  </a:moveTo>
                  <a:cubicBezTo>
                    <a:pt x="0" y="2"/>
                    <a:pt x="0" y="1"/>
                    <a:pt x="0" y="1"/>
                  </a:cubicBezTo>
                  <a:cubicBezTo>
                    <a:pt x="0" y="1"/>
                    <a:pt x="0" y="1"/>
                    <a:pt x="0" y="1"/>
                  </a:cubicBezTo>
                  <a:cubicBezTo>
                    <a:pt x="0" y="1"/>
                    <a:pt x="0" y="1"/>
                    <a:pt x="0" y="1"/>
                  </a:cubicBezTo>
                  <a:cubicBezTo>
                    <a:pt x="3" y="3"/>
                    <a:pt x="3" y="3"/>
                    <a:pt x="3" y="3"/>
                  </a:cubicBezTo>
                  <a:cubicBezTo>
                    <a:pt x="2" y="3"/>
                    <a:pt x="2" y="3"/>
                    <a:pt x="2" y="3"/>
                  </a:cubicBezTo>
                  <a:cubicBezTo>
                    <a:pt x="2" y="2"/>
                    <a:pt x="2" y="2"/>
                    <a:pt x="1" y="1"/>
                  </a:cubicBezTo>
                  <a:cubicBezTo>
                    <a:pt x="1" y="1"/>
                    <a:pt x="1" y="1"/>
                    <a:pt x="1" y="1"/>
                  </a:cubicBezTo>
                  <a:cubicBezTo>
                    <a:pt x="1" y="1"/>
                    <a:pt x="1" y="1"/>
                    <a:pt x="1" y="1"/>
                  </a:cubicBezTo>
                  <a:cubicBezTo>
                    <a:pt x="2" y="1"/>
                    <a:pt x="2" y="1"/>
                    <a:pt x="2" y="1"/>
                  </a:cubicBezTo>
                  <a:cubicBezTo>
                    <a:pt x="2" y="1"/>
                    <a:pt x="3" y="1"/>
                    <a:pt x="3" y="1"/>
                  </a:cubicBezTo>
                  <a:cubicBezTo>
                    <a:pt x="3" y="2"/>
                    <a:pt x="4" y="2"/>
                    <a:pt x="4" y="2"/>
                  </a:cubicBezTo>
                  <a:cubicBezTo>
                    <a:pt x="4" y="3"/>
                    <a:pt x="4" y="3"/>
                    <a:pt x="4" y="3"/>
                  </a:cubicBezTo>
                  <a:cubicBezTo>
                    <a:pt x="3" y="2"/>
                    <a:pt x="2" y="2"/>
                    <a:pt x="2" y="1"/>
                  </a:cubicBezTo>
                  <a:cubicBezTo>
                    <a:pt x="2" y="1"/>
                    <a:pt x="2" y="1"/>
                    <a:pt x="2" y="1"/>
                  </a:cubicBezTo>
                  <a:cubicBezTo>
                    <a:pt x="3" y="1"/>
                    <a:pt x="3" y="1"/>
                    <a:pt x="3" y="1"/>
                  </a:cubicBezTo>
                  <a:cubicBezTo>
                    <a:pt x="3" y="1"/>
                    <a:pt x="4" y="1"/>
                    <a:pt x="4" y="2"/>
                  </a:cubicBezTo>
                  <a:cubicBezTo>
                    <a:pt x="5" y="2"/>
                    <a:pt x="5" y="2"/>
                    <a:pt x="5" y="3"/>
                  </a:cubicBezTo>
                  <a:cubicBezTo>
                    <a:pt x="5" y="3"/>
                    <a:pt x="5" y="3"/>
                    <a:pt x="5" y="3"/>
                  </a:cubicBezTo>
                  <a:cubicBezTo>
                    <a:pt x="5" y="3"/>
                    <a:pt x="5" y="3"/>
                    <a:pt x="4" y="2"/>
                  </a:cubicBezTo>
                  <a:cubicBezTo>
                    <a:pt x="4" y="2"/>
                    <a:pt x="4" y="2"/>
                    <a:pt x="4" y="1"/>
                  </a:cubicBezTo>
                  <a:cubicBezTo>
                    <a:pt x="4" y="1"/>
                    <a:pt x="4" y="1"/>
                    <a:pt x="4" y="1"/>
                  </a:cubicBezTo>
                  <a:cubicBezTo>
                    <a:pt x="4" y="1"/>
                    <a:pt x="4" y="1"/>
                    <a:pt x="5" y="1"/>
                  </a:cubicBezTo>
                  <a:cubicBezTo>
                    <a:pt x="5" y="1"/>
                    <a:pt x="6" y="1"/>
                    <a:pt x="6" y="2"/>
                  </a:cubicBezTo>
                  <a:cubicBezTo>
                    <a:pt x="7" y="3"/>
                    <a:pt x="7" y="3"/>
                    <a:pt x="7" y="3"/>
                  </a:cubicBezTo>
                  <a:cubicBezTo>
                    <a:pt x="7" y="3"/>
                    <a:pt x="7" y="3"/>
                    <a:pt x="7" y="3"/>
                  </a:cubicBezTo>
                  <a:cubicBezTo>
                    <a:pt x="5" y="1"/>
                    <a:pt x="5" y="1"/>
                    <a:pt x="5" y="1"/>
                  </a:cubicBezTo>
                  <a:cubicBezTo>
                    <a:pt x="5" y="1"/>
                    <a:pt x="5" y="1"/>
                    <a:pt x="5" y="1"/>
                  </a:cubicBezTo>
                  <a:cubicBezTo>
                    <a:pt x="5" y="0"/>
                    <a:pt x="5" y="0"/>
                    <a:pt x="6" y="1"/>
                  </a:cubicBezTo>
                  <a:cubicBezTo>
                    <a:pt x="6" y="1"/>
                    <a:pt x="6" y="1"/>
                    <a:pt x="6" y="1"/>
                  </a:cubicBezTo>
                  <a:cubicBezTo>
                    <a:pt x="7" y="1"/>
                    <a:pt x="7" y="2"/>
                    <a:pt x="8" y="3"/>
                  </a:cubicBezTo>
                  <a:cubicBezTo>
                    <a:pt x="8" y="3"/>
                    <a:pt x="8" y="3"/>
                    <a:pt x="8" y="3"/>
                  </a:cubicBezTo>
                  <a:cubicBezTo>
                    <a:pt x="7" y="3"/>
                    <a:pt x="7" y="3"/>
                    <a:pt x="7" y="2"/>
                  </a:cubicBezTo>
                  <a:cubicBezTo>
                    <a:pt x="7" y="2"/>
                    <a:pt x="7" y="2"/>
                    <a:pt x="6" y="2"/>
                  </a:cubicBezTo>
                  <a:cubicBezTo>
                    <a:pt x="6" y="2"/>
                    <a:pt x="6" y="1"/>
                    <a:pt x="6" y="1"/>
                  </a:cubicBezTo>
                  <a:cubicBezTo>
                    <a:pt x="6" y="1"/>
                    <a:pt x="6" y="1"/>
                    <a:pt x="7" y="1"/>
                  </a:cubicBezTo>
                  <a:cubicBezTo>
                    <a:pt x="7" y="1"/>
                    <a:pt x="7" y="1"/>
                    <a:pt x="7" y="1"/>
                  </a:cubicBezTo>
                  <a:cubicBezTo>
                    <a:pt x="7" y="1"/>
                    <a:pt x="7" y="1"/>
                    <a:pt x="7" y="1"/>
                  </a:cubicBezTo>
                  <a:cubicBezTo>
                    <a:pt x="8" y="1"/>
                    <a:pt x="8" y="1"/>
                    <a:pt x="8" y="2"/>
                  </a:cubicBezTo>
                  <a:cubicBezTo>
                    <a:pt x="9" y="2"/>
                    <a:pt x="9" y="2"/>
                    <a:pt x="10" y="3"/>
                  </a:cubicBezTo>
                  <a:cubicBezTo>
                    <a:pt x="9" y="3"/>
                    <a:pt x="9" y="3"/>
                    <a:pt x="9" y="3"/>
                  </a:cubicBezTo>
                  <a:cubicBezTo>
                    <a:pt x="8" y="2"/>
                    <a:pt x="8" y="2"/>
                    <a:pt x="8" y="2"/>
                  </a:cubicBezTo>
                  <a:cubicBezTo>
                    <a:pt x="8" y="1"/>
                    <a:pt x="8" y="1"/>
                    <a:pt x="8" y="1"/>
                  </a:cubicBezTo>
                  <a:cubicBezTo>
                    <a:pt x="7" y="1"/>
                    <a:pt x="7" y="1"/>
                    <a:pt x="8" y="0"/>
                  </a:cubicBezTo>
                  <a:cubicBezTo>
                    <a:pt x="8" y="0"/>
                    <a:pt x="8" y="0"/>
                    <a:pt x="8" y="0"/>
                  </a:cubicBezTo>
                  <a:cubicBezTo>
                    <a:pt x="8" y="0"/>
                    <a:pt x="8" y="0"/>
                    <a:pt x="8" y="0"/>
                  </a:cubicBezTo>
                  <a:cubicBezTo>
                    <a:pt x="9" y="1"/>
                    <a:pt x="9" y="1"/>
                    <a:pt x="10" y="2"/>
                  </a:cubicBezTo>
                  <a:cubicBezTo>
                    <a:pt x="10" y="2"/>
                    <a:pt x="10" y="2"/>
                    <a:pt x="11" y="3"/>
                  </a:cubicBezTo>
                  <a:cubicBezTo>
                    <a:pt x="10" y="3"/>
                    <a:pt x="10" y="3"/>
                    <a:pt x="10" y="3"/>
                  </a:cubicBezTo>
                  <a:cubicBezTo>
                    <a:pt x="9" y="2"/>
                    <a:pt x="9" y="2"/>
                    <a:pt x="9" y="2"/>
                  </a:cubicBezTo>
                  <a:cubicBezTo>
                    <a:pt x="9" y="2"/>
                    <a:pt x="9" y="2"/>
                    <a:pt x="9" y="1"/>
                  </a:cubicBezTo>
                  <a:cubicBezTo>
                    <a:pt x="9" y="1"/>
                    <a:pt x="9" y="1"/>
                    <a:pt x="9" y="1"/>
                  </a:cubicBezTo>
                  <a:cubicBezTo>
                    <a:pt x="9" y="1"/>
                    <a:pt x="9" y="1"/>
                    <a:pt x="9" y="1"/>
                  </a:cubicBezTo>
                  <a:cubicBezTo>
                    <a:pt x="9" y="1"/>
                    <a:pt x="9" y="1"/>
                    <a:pt x="10" y="1"/>
                  </a:cubicBezTo>
                  <a:cubicBezTo>
                    <a:pt x="11" y="2"/>
                    <a:pt x="11" y="2"/>
                    <a:pt x="11" y="2"/>
                  </a:cubicBezTo>
                  <a:cubicBezTo>
                    <a:pt x="12" y="3"/>
                    <a:pt x="12" y="3"/>
                    <a:pt x="12" y="3"/>
                  </a:cubicBezTo>
                  <a:cubicBezTo>
                    <a:pt x="11" y="3"/>
                    <a:pt x="11" y="3"/>
                    <a:pt x="11" y="3"/>
                  </a:cubicBezTo>
                  <a:cubicBezTo>
                    <a:pt x="10" y="2"/>
                    <a:pt x="10" y="2"/>
                    <a:pt x="10" y="2"/>
                  </a:cubicBezTo>
                  <a:cubicBezTo>
                    <a:pt x="9" y="1"/>
                    <a:pt x="9" y="1"/>
                    <a:pt x="9" y="1"/>
                  </a:cubicBezTo>
                  <a:cubicBezTo>
                    <a:pt x="9" y="1"/>
                    <a:pt x="9" y="1"/>
                    <a:pt x="10" y="0"/>
                  </a:cubicBezTo>
                  <a:cubicBezTo>
                    <a:pt x="10" y="0"/>
                    <a:pt x="10" y="0"/>
                    <a:pt x="10" y="0"/>
                  </a:cubicBezTo>
                  <a:cubicBezTo>
                    <a:pt x="10" y="1"/>
                    <a:pt x="10" y="1"/>
                    <a:pt x="10" y="1"/>
                  </a:cubicBezTo>
                  <a:cubicBezTo>
                    <a:pt x="11" y="2"/>
                    <a:pt x="11" y="2"/>
                    <a:pt x="11" y="2"/>
                  </a:cubicBezTo>
                  <a:cubicBezTo>
                    <a:pt x="12" y="3"/>
                    <a:pt x="12" y="3"/>
                    <a:pt x="12" y="3"/>
                  </a:cubicBezTo>
                  <a:cubicBezTo>
                    <a:pt x="12" y="3"/>
                    <a:pt x="12" y="3"/>
                    <a:pt x="12" y="3"/>
                  </a:cubicBezTo>
                  <a:cubicBezTo>
                    <a:pt x="12" y="3"/>
                    <a:pt x="11" y="3"/>
                    <a:pt x="11" y="2"/>
                  </a:cubicBezTo>
                  <a:cubicBezTo>
                    <a:pt x="11" y="2"/>
                    <a:pt x="11" y="2"/>
                    <a:pt x="11" y="1"/>
                  </a:cubicBezTo>
                  <a:cubicBezTo>
                    <a:pt x="11" y="1"/>
                    <a:pt x="11" y="1"/>
                    <a:pt x="11" y="1"/>
                  </a:cubicBezTo>
                  <a:cubicBezTo>
                    <a:pt x="11" y="1"/>
                    <a:pt x="11" y="1"/>
                    <a:pt x="11" y="1"/>
                  </a:cubicBezTo>
                  <a:cubicBezTo>
                    <a:pt x="13" y="2"/>
                    <a:pt x="13" y="2"/>
                    <a:pt x="13" y="2"/>
                  </a:cubicBezTo>
                  <a:cubicBezTo>
                    <a:pt x="14" y="3"/>
                    <a:pt x="14" y="3"/>
                    <a:pt x="14" y="3"/>
                  </a:cubicBezTo>
                  <a:cubicBezTo>
                    <a:pt x="13" y="3"/>
                    <a:pt x="13" y="3"/>
                    <a:pt x="13" y="3"/>
                  </a:cubicBezTo>
                  <a:cubicBezTo>
                    <a:pt x="13" y="3"/>
                    <a:pt x="12" y="2"/>
                    <a:pt x="12" y="1"/>
                  </a:cubicBezTo>
                  <a:cubicBezTo>
                    <a:pt x="11" y="1"/>
                    <a:pt x="12" y="1"/>
                    <a:pt x="12" y="1"/>
                  </a:cubicBezTo>
                  <a:cubicBezTo>
                    <a:pt x="12" y="0"/>
                    <a:pt x="12" y="1"/>
                    <a:pt x="12" y="1"/>
                  </a:cubicBezTo>
                  <a:cubicBezTo>
                    <a:pt x="13" y="2"/>
                    <a:pt x="14" y="2"/>
                    <a:pt x="15" y="3"/>
                  </a:cubicBezTo>
                  <a:cubicBezTo>
                    <a:pt x="14" y="4"/>
                    <a:pt x="14" y="4"/>
                    <a:pt x="14" y="4"/>
                  </a:cubicBezTo>
                  <a:cubicBezTo>
                    <a:pt x="14" y="3"/>
                    <a:pt x="14" y="3"/>
                    <a:pt x="13" y="3"/>
                  </a:cubicBezTo>
                  <a:cubicBezTo>
                    <a:pt x="13" y="2"/>
                    <a:pt x="13" y="2"/>
                    <a:pt x="13" y="1"/>
                  </a:cubicBezTo>
                  <a:cubicBezTo>
                    <a:pt x="13" y="1"/>
                    <a:pt x="13" y="1"/>
                    <a:pt x="13" y="1"/>
                  </a:cubicBezTo>
                  <a:cubicBezTo>
                    <a:pt x="13" y="1"/>
                    <a:pt x="13" y="1"/>
                    <a:pt x="13" y="1"/>
                  </a:cubicBezTo>
                  <a:cubicBezTo>
                    <a:pt x="13" y="1"/>
                    <a:pt x="13" y="1"/>
                    <a:pt x="13" y="1"/>
                  </a:cubicBezTo>
                  <a:cubicBezTo>
                    <a:pt x="15" y="2"/>
                    <a:pt x="15" y="2"/>
                    <a:pt x="15" y="2"/>
                  </a:cubicBezTo>
                  <a:cubicBezTo>
                    <a:pt x="16" y="3"/>
                    <a:pt x="16" y="3"/>
                    <a:pt x="16" y="3"/>
                  </a:cubicBezTo>
                  <a:cubicBezTo>
                    <a:pt x="16" y="3"/>
                    <a:pt x="16" y="3"/>
                    <a:pt x="16" y="3"/>
                  </a:cubicBezTo>
                  <a:cubicBezTo>
                    <a:pt x="16" y="3"/>
                    <a:pt x="16" y="4"/>
                    <a:pt x="16" y="4"/>
                  </a:cubicBezTo>
                  <a:cubicBezTo>
                    <a:pt x="16" y="4"/>
                    <a:pt x="16" y="4"/>
                    <a:pt x="16" y="4"/>
                  </a:cubicBezTo>
                  <a:cubicBezTo>
                    <a:pt x="16" y="4"/>
                    <a:pt x="16" y="4"/>
                    <a:pt x="16" y="4"/>
                  </a:cubicBezTo>
                  <a:cubicBezTo>
                    <a:pt x="14" y="3"/>
                    <a:pt x="14" y="3"/>
                    <a:pt x="14" y="3"/>
                  </a:cubicBezTo>
                  <a:cubicBezTo>
                    <a:pt x="14" y="2"/>
                    <a:pt x="14" y="2"/>
                    <a:pt x="14" y="2"/>
                  </a:cubicBezTo>
                  <a:cubicBezTo>
                    <a:pt x="14" y="1"/>
                    <a:pt x="14" y="1"/>
                    <a:pt x="14" y="1"/>
                  </a:cubicBezTo>
                  <a:cubicBezTo>
                    <a:pt x="14" y="1"/>
                    <a:pt x="14" y="1"/>
                    <a:pt x="14" y="1"/>
                  </a:cubicBezTo>
                  <a:cubicBezTo>
                    <a:pt x="17" y="3"/>
                    <a:pt x="17" y="3"/>
                    <a:pt x="17" y="3"/>
                  </a:cubicBezTo>
                  <a:cubicBezTo>
                    <a:pt x="16" y="4"/>
                    <a:pt x="16" y="4"/>
                    <a:pt x="16" y="4"/>
                  </a:cubicBezTo>
                  <a:cubicBezTo>
                    <a:pt x="16" y="3"/>
                    <a:pt x="16" y="3"/>
                    <a:pt x="16" y="3"/>
                  </a:cubicBezTo>
                  <a:cubicBezTo>
                    <a:pt x="15" y="3"/>
                    <a:pt x="15" y="2"/>
                    <a:pt x="15" y="2"/>
                  </a:cubicBezTo>
                  <a:cubicBezTo>
                    <a:pt x="15" y="1"/>
                    <a:pt x="15" y="1"/>
                    <a:pt x="15" y="1"/>
                  </a:cubicBezTo>
                  <a:cubicBezTo>
                    <a:pt x="15" y="1"/>
                    <a:pt x="15" y="1"/>
                    <a:pt x="15" y="1"/>
                  </a:cubicBezTo>
                  <a:cubicBezTo>
                    <a:pt x="16" y="1"/>
                    <a:pt x="17" y="1"/>
                    <a:pt x="17" y="2"/>
                  </a:cubicBezTo>
                  <a:cubicBezTo>
                    <a:pt x="18" y="2"/>
                    <a:pt x="18" y="3"/>
                    <a:pt x="19" y="3"/>
                  </a:cubicBezTo>
                  <a:cubicBezTo>
                    <a:pt x="19" y="3"/>
                    <a:pt x="19" y="4"/>
                    <a:pt x="19" y="4"/>
                  </a:cubicBezTo>
                  <a:cubicBezTo>
                    <a:pt x="19" y="4"/>
                    <a:pt x="19" y="4"/>
                    <a:pt x="18" y="4"/>
                  </a:cubicBezTo>
                  <a:cubicBezTo>
                    <a:pt x="18" y="4"/>
                    <a:pt x="18"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7" y="1"/>
                    <a:pt x="17" y="1"/>
                  </a:cubicBezTo>
                  <a:cubicBezTo>
                    <a:pt x="18" y="2"/>
                    <a:pt x="19" y="2"/>
                    <a:pt x="20" y="3"/>
                  </a:cubicBezTo>
                  <a:cubicBezTo>
                    <a:pt x="19" y="4"/>
                    <a:pt x="19" y="4"/>
                    <a:pt x="19" y="4"/>
                  </a:cubicBezTo>
                  <a:cubicBezTo>
                    <a:pt x="19" y="3"/>
                    <a:pt x="19" y="3"/>
                    <a:pt x="18" y="3"/>
                  </a:cubicBezTo>
                  <a:cubicBezTo>
                    <a:pt x="18" y="2"/>
                    <a:pt x="18" y="2"/>
                    <a:pt x="18" y="2"/>
                  </a:cubicBezTo>
                  <a:cubicBezTo>
                    <a:pt x="18" y="2"/>
                    <a:pt x="18"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20" y="1"/>
                  </a:cubicBezTo>
                  <a:cubicBezTo>
                    <a:pt x="20" y="1"/>
                    <a:pt x="21" y="2"/>
                    <a:pt x="21" y="2"/>
                  </a:cubicBezTo>
                  <a:cubicBezTo>
                    <a:pt x="21" y="2"/>
                    <a:pt x="22" y="3"/>
                    <a:pt x="22" y="3"/>
                  </a:cubicBezTo>
                  <a:cubicBezTo>
                    <a:pt x="22" y="3"/>
                    <a:pt x="22" y="3"/>
                    <a:pt x="22" y="3"/>
                  </a:cubicBezTo>
                  <a:cubicBezTo>
                    <a:pt x="22" y="3"/>
                    <a:pt x="22" y="4"/>
                    <a:pt x="22" y="4"/>
                  </a:cubicBezTo>
                  <a:cubicBezTo>
                    <a:pt x="22" y="4"/>
                    <a:pt x="22" y="4"/>
                    <a:pt x="21" y="4"/>
                  </a:cubicBezTo>
                  <a:cubicBezTo>
                    <a:pt x="21" y="4"/>
                    <a:pt x="21" y="4"/>
                    <a:pt x="21" y="4"/>
                  </a:cubicBezTo>
                  <a:cubicBezTo>
                    <a:pt x="21" y="3"/>
                    <a:pt x="21" y="3"/>
                    <a:pt x="21" y="3"/>
                  </a:cubicBezTo>
                  <a:cubicBezTo>
                    <a:pt x="21" y="2"/>
                    <a:pt x="21" y="2"/>
                    <a:pt x="21" y="2"/>
                  </a:cubicBezTo>
                  <a:cubicBezTo>
                    <a:pt x="21" y="2"/>
                    <a:pt x="21" y="1"/>
                    <a:pt x="21" y="1"/>
                  </a:cubicBezTo>
                  <a:cubicBezTo>
                    <a:pt x="21" y="1"/>
                    <a:pt x="21" y="1"/>
                    <a:pt x="21" y="1"/>
                  </a:cubicBezTo>
                  <a:cubicBezTo>
                    <a:pt x="21" y="1"/>
                    <a:pt x="21" y="1"/>
                    <a:pt x="21" y="1"/>
                  </a:cubicBezTo>
                  <a:cubicBezTo>
                    <a:pt x="22" y="1"/>
                    <a:pt x="22" y="2"/>
                    <a:pt x="23" y="2"/>
                  </a:cubicBezTo>
                  <a:cubicBezTo>
                    <a:pt x="23" y="3"/>
                    <a:pt x="23" y="3"/>
                    <a:pt x="24" y="3"/>
                  </a:cubicBezTo>
                  <a:cubicBezTo>
                    <a:pt x="23" y="4"/>
                    <a:pt x="23" y="4"/>
                    <a:pt x="23" y="4"/>
                  </a:cubicBezTo>
                  <a:cubicBezTo>
                    <a:pt x="23" y="3"/>
                    <a:pt x="23" y="3"/>
                    <a:pt x="23" y="3"/>
                  </a:cubicBezTo>
                  <a:cubicBezTo>
                    <a:pt x="23" y="2"/>
                    <a:pt x="23" y="2"/>
                    <a:pt x="23" y="2"/>
                  </a:cubicBezTo>
                  <a:cubicBezTo>
                    <a:pt x="23" y="2"/>
                    <a:pt x="23" y="2"/>
                    <a:pt x="24" y="2"/>
                  </a:cubicBezTo>
                  <a:cubicBezTo>
                    <a:pt x="24" y="2"/>
                    <a:pt x="24" y="3"/>
                    <a:pt x="25" y="3"/>
                  </a:cubicBezTo>
                  <a:cubicBezTo>
                    <a:pt x="25" y="3"/>
                    <a:pt x="25" y="3"/>
                    <a:pt x="26" y="3"/>
                  </a:cubicBezTo>
                  <a:cubicBezTo>
                    <a:pt x="25" y="3"/>
                    <a:pt x="25" y="3"/>
                    <a:pt x="24" y="3"/>
                  </a:cubicBezTo>
                  <a:cubicBezTo>
                    <a:pt x="24" y="3"/>
                    <a:pt x="24" y="2"/>
                    <a:pt x="24" y="2"/>
                  </a:cubicBezTo>
                  <a:cubicBezTo>
                    <a:pt x="23" y="2"/>
                    <a:pt x="23" y="2"/>
                    <a:pt x="23" y="2"/>
                  </a:cubicBezTo>
                  <a:cubicBezTo>
                    <a:pt x="23" y="3"/>
                    <a:pt x="23" y="3"/>
                    <a:pt x="24" y="3"/>
                  </a:cubicBezTo>
                  <a:cubicBezTo>
                    <a:pt x="24" y="3"/>
                    <a:pt x="24" y="4"/>
                    <a:pt x="24" y="4"/>
                  </a:cubicBezTo>
                  <a:cubicBezTo>
                    <a:pt x="23" y="4"/>
                    <a:pt x="23" y="4"/>
                    <a:pt x="23" y="4"/>
                  </a:cubicBezTo>
                  <a:cubicBezTo>
                    <a:pt x="23" y="3"/>
                    <a:pt x="23" y="3"/>
                    <a:pt x="22" y="3"/>
                  </a:cubicBezTo>
                  <a:cubicBezTo>
                    <a:pt x="22" y="2"/>
                    <a:pt x="21" y="2"/>
                    <a:pt x="21" y="2"/>
                  </a:cubicBezTo>
                  <a:cubicBezTo>
                    <a:pt x="21" y="2"/>
                    <a:pt x="21" y="2"/>
                    <a:pt x="21" y="2"/>
                  </a:cubicBezTo>
                  <a:cubicBezTo>
                    <a:pt x="22" y="2"/>
                    <a:pt x="22" y="2"/>
                    <a:pt x="22" y="2"/>
                  </a:cubicBezTo>
                  <a:cubicBezTo>
                    <a:pt x="22" y="3"/>
                    <a:pt x="22" y="3"/>
                    <a:pt x="22" y="3"/>
                  </a:cubicBezTo>
                  <a:cubicBezTo>
                    <a:pt x="21" y="4"/>
                    <a:pt x="21" y="4"/>
                    <a:pt x="21" y="4"/>
                  </a:cubicBezTo>
                  <a:cubicBezTo>
                    <a:pt x="21" y="3"/>
                    <a:pt x="21" y="3"/>
                    <a:pt x="20" y="3"/>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20" y="3"/>
                    <a:pt x="20" y="3"/>
                  </a:cubicBezTo>
                  <a:cubicBezTo>
                    <a:pt x="20" y="3"/>
                    <a:pt x="20" y="3"/>
                    <a:pt x="20" y="3"/>
                  </a:cubicBezTo>
                  <a:cubicBezTo>
                    <a:pt x="20" y="3"/>
                    <a:pt x="20" y="4"/>
                    <a:pt x="20" y="4"/>
                  </a:cubicBezTo>
                  <a:cubicBezTo>
                    <a:pt x="20" y="4"/>
                    <a:pt x="20" y="4"/>
                    <a:pt x="19" y="4"/>
                  </a:cubicBezTo>
                  <a:cubicBezTo>
                    <a:pt x="18" y="3"/>
                    <a:pt x="18" y="3"/>
                    <a:pt x="18" y="3"/>
                  </a:cubicBezTo>
                  <a:cubicBezTo>
                    <a:pt x="17" y="2"/>
                    <a:pt x="17" y="2"/>
                    <a:pt x="17" y="2"/>
                  </a:cubicBezTo>
                  <a:cubicBezTo>
                    <a:pt x="18" y="2"/>
                    <a:pt x="18" y="2"/>
                    <a:pt x="18" y="2"/>
                  </a:cubicBezTo>
                  <a:cubicBezTo>
                    <a:pt x="18" y="2"/>
                    <a:pt x="18" y="2"/>
                    <a:pt x="18" y="2"/>
                  </a:cubicBezTo>
                  <a:cubicBezTo>
                    <a:pt x="18" y="2"/>
                    <a:pt x="18" y="2"/>
                    <a:pt x="18" y="2"/>
                  </a:cubicBezTo>
                  <a:cubicBezTo>
                    <a:pt x="18" y="3"/>
                    <a:pt x="19" y="3"/>
                    <a:pt x="19" y="3"/>
                  </a:cubicBezTo>
                  <a:cubicBezTo>
                    <a:pt x="18" y="4"/>
                    <a:pt x="18" y="4"/>
                    <a:pt x="18" y="4"/>
                  </a:cubicBezTo>
                  <a:cubicBezTo>
                    <a:pt x="18" y="3"/>
                    <a:pt x="17" y="3"/>
                    <a:pt x="17" y="3"/>
                  </a:cubicBezTo>
                  <a:cubicBezTo>
                    <a:pt x="16" y="2"/>
                    <a:pt x="16" y="2"/>
                    <a:pt x="15" y="2"/>
                  </a:cubicBezTo>
                  <a:cubicBezTo>
                    <a:pt x="16" y="1"/>
                    <a:pt x="16" y="1"/>
                    <a:pt x="16" y="1"/>
                  </a:cubicBezTo>
                  <a:cubicBezTo>
                    <a:pt x="16" y="2"/>
                    <a:pt x="16" y="2"/>
                    <a:pt x="16" y="2"/>
                  </a:cubicBezTo>
                  <a:cubicBezTo>
                    <a:pt x="17" y="2"/>
                    <a:pt x="17" y="3"/>
                    <a:pt x="17" y="3"/>
                  </a:cubicBezTo>
                  <a:cubicBezTo>
                    <a:pt x="17" y="3"/>
                    <a:pt x="17" y="3"/>
                    <a:pt x="17" y="3"/>
                  </a:cubicBezTo>
                  <a:cubicBezTo>
                    <a:pt x="17" y="4"/>
                    <a:pt x="17" y="4"/>
                    <a:pt x="17" y="4"/>
                  </a:cubicBezTo>
                  <a:cubicBezTo>
                    <a:pt x="17" y="4"/>
                    <a:pt x="17" y="4"/>
                    <a:pt x="16" y="4"/>
                  </a:cubicBezTo>
                  <a:cubicBezTo>
                    <a:pt x="14" y="2"/>
                    <a:pt x="14" y="2"/>
                    <a:pt x="14" y="2"/>
                  </a:cubicBezTo>
                  <a:cubicBezTo>
                    <a:pt x="15" y="1"/>
                    <a:pt x="15" y="1"/>
                    <a:pt x="15" y="1"/>
                  </a:cubicBezTo>
                  <a:cubicBezTo>
                    <a:pt x="15" y="2"/>
                    <a:pt x="15" y="2"/>
                    <a:pt x="15" y="2"/>
                  </a:cubicBezTo>
                  <a:cubicBezTo>
                    <a:pt x="16" y="3"/>
                    <a:pt x="16" y="3"/>
                    <a:pt x="16" y="3"/>
                  </a:cubicBezTo>
                  <a:cubicBezTo>
                    <a:pt x="16" y="4"/>
                    <a:pt x="16" y="4"/>
                    <a:pt x="16" y="4"/>
                  </a:cubicBezTo>
                  <a:cubicBezTo>
                    <a:pt x="14" y="3"/>
                    <a:pt x="14" y="3"/>
                    <a:pt x="14" y="3"/>
                  </a:cubicBezTo>
                  <a:cubicBezTo>
                    <a:pt x="13" y="2"/>
                    <a:pt x="13" y="2"/>
                    <a:pt x="13" y="2"/>
                  </a:cubicBezTo>
                  <a:cubicBezTo>
                    <a:pt x="14" y="1"/>
                    <a:pt x="14" y="1"/>
                    <a:pt x="14" y="1"/>
                  </a:cubicBezTo>
                  <a:cubicBezTo>
                    <a:pt x="14" y="1"/>
                    <a:pt x="14" y="2"/>
                    <a:pt x="14" y="2"/>
                  </a:cubicBezTo>
                  <a:cubicBezTo>
                    <a:pt x="14" y="2"/>
                    <a:pt x="15" y="3"/>
                    <a:pt x="15" y="3"/>
                  </a:cubicBezTo>
                  <a:cubicBezTo>
                    <a:pt x="15" y="3"/>
                    <a:pt x="15" y="4"/>
                    <a:pt x="15" y="4"/>
                  </a:cubicBezTo>
                  <a:cubicBezTo>
                    <a:pt x="15" y="4"/>
                    <a:pt x="14" y="4"/>
                    <a:pt x="14" y="4"/>
                  </a:cubicBezTo>
                  <a:cubicBezTo>
                    <a:pt x="13" y="3"/>
                    <a:pt x="12" y="2"/>
                    <a:pt x="12" y="1"/>
                  </a:cubicBezTo>
                  <a:cubicBezTo>
                    <a:pt x="12" y="1"/>
                    <a:pt x="12" y="1"/>
                    <a:pt x="12" y="1"/>
                  </a:cubicBezTo>
                  <a:cubicBezTo>
                    <a:pt x="13" y="1"/>
                    <a:pt x="13" y="2"/>
                    <a:pt x="13" y="2"/>
                  </a:cubicBezTo>
                  <a:cubicBezTo>
                    <a:pt x="14" y="3"/>
                    <a:pt x="14" y="3"/>
                    <a:pt x="14" y="3"/>
                  </a:cubicBezTo>
                  <a:cubicBezTo>
                    <a:pt x="14" y="3"/>
                    <a:pt x="14" y="3"/>
                    <a:pt x="14" y="4"/>
                  </a:cubicBezTo>
                  <a:cubicBezTo>
                    <a:pt x="14" y="4"/>
                    <a:pt x="13" y="4"/>
                    <a:pt x="13" y="4"/>
                  </a:cubicBezTo>
                  <a:cubicBezTo>
                    <a:pt x="13" y="4"/>
                    <a:pt x="13" y="4"/>
                    <a:pt x="13" y="4"/>
                  </a:cubicBezTo>
                  <a:cubicBezTo>
                    <a:pt x="12" y="2"/>
                    <a:pt x="12" y="2"/>
                    <a:pt x="12" y="2"/>
                  </a:cubicBezTo>
                  <a:cubicBezTo>
                    <a:pt x="11" y="2"/>
                    <a:pt x="11" y="2"/>
                    <a:pt x="11" y="2"/>
                  </a:cubicBezTo>
                  <a:cubicBezTo>
                    <a:pt x="12" y="1"/>
                    <a:pt x="12" y="1"/>
                    <a:pt x="12" y="1"/>
                  </a:cubicBezTo>
                  <a:cubicBezTo>
                    <a:pt x="12" y="1"/>
                    <a:pt x="12" y="2"/>
                    <a:pt x="12" y="2"/>
                  </a:cubicBezTo>
                  <a:cubicBezTo>
                    <a:pt x="12" y="2"/>
                    <a:pt x="12" y="2"/>
                    <a:pt x="13" y="3"/>
                  </a:cubicBezTo>
                  <a:cubicBezTo>
                    <a:pt x="13" y="3"/>
                    <a:pt x="13" y="3"/>
                    <a:pt x="13" y="3"/>
                  </a:cubicBezTo>
                  <a:cubicBezTo>
                    <a:pt x="13" y="3"/>
                    <a:pt x="13" y="3"/>
                    <a:pt x="12" y="3"/>
                  </a:cubicBezTo>
                  <a:cubicBezTo>
                    <a:pt x="12" y="4"/>
                    <a:pt x="12" y="4"/>
                    <a:pt x="12" y="3"/>
                  </a:cubicBezTo>
                  <a:cubicBezTo>
                    <a:pt x="11" y="3"/>
                    <a:pt x="10" y="2"/>
                    <a:pt x="10" y="1"/>
                  </a:cubicBezTo>
                  <a:cubicBezTo>
                    <a:pt x="10" y="1"/>
                    <a:pt x="10" y="1"/>
                    <a:pt x="10" y="1"/>
                  </a:cubicBezTo>
                  <a:cubicBezTo>
                    <a:pt x="11" y="2"/>
                    <a:pt x="11" y="2"/>
                    <a:pt x="11" y="2"/>
                  </a:cubicBezTo>
                  <a:cubicBezTo>
                    <a:pt x="12" y="3"/>
                    <a:pt x="12" y="3"/>
                    <a:pt x="12" y="3"/>
                  </a:cubicBezTo>
                  <a:cubicBezTo>
                    <a:pt x="12" y="3"/>
                    <a:pt x="12" y="3"/>
                    <a:pt x="12" y="3"/>
                  </a:cubicBezTo>
                  <a:cubicBezTo>
                    <a:pt x="12" y="4"/>
                    <a:pt x="11" y="4"/>
                    <a:pt x="11" y="3"/>
                  </a:cubicBezTo>
                  <a:cubicBezTo>
                    <a:pt x="10" y="2"/>
                    <a:pt x="10" y="2"/>
                    <a:pt x="10" y="2"/>
                  </a:cubicBezTo>
                  <a:cubicBezTo>
                    <a:pt x="9" y="1"/>
                    <a:pt x="9" y="1"/>
                    <a:pt x="9" y="1"/>
                  </a:cubicBezTo>
                  <a:cubicBezTo>
                    <a:pt x="10" y="1"/>
                    <a:pt x="10" y="1"/>
                    <a:pt x="10" y="1"/>
                  </a:cubicBezTo>
                  <a:cubicBezTo>
                    <a:pt x="10" y="1"/>
                    <a:pt x="10" y="2"/>
                    <a:pt x="10" y="2"/>
                  </a:cubicBezTo>
                  <a:cubicBezTo>
                    <a:pt x="11" y="3"/>
                    <a:pt x="11" y="3"/>
                    <a:pt x="11" y="3"/>
                  </a:cubicBezTo>
                  <a:cubicBezTo>
                    <a:pt x="11" y="3"/>
                    <a:pt x="11" y="3"/>
                    <a:pt x="11" y="4"/>
                  </a:cubicBezTo>
                  <a:cubicBezTo>
                    <a:pt x="11" y="4"/>
                    <a:pt x="10" y="4"/>
                    <a:pt x="10" y="3"/>
                  </a:cubicBezTo>
                  <a:cubicBezTo>
                    <a:pt x="10" y="3"/>
                    <a:pt x="9" y="3"/>
                    <a:pt x="9" y="2"/>
                  </a:cubicBezTo>
                  <a:cubicBezTo>
                    <a:pt x="9" y="2"/>
                    <a:pt x="8" y="2"/>
                    <a:pt x="8" y="1"/>
                  </a:cubicBezTo>
                  <a:cubicBezTo>
                    <a:pt x="8" y="1"/>
                    <a:pt x="8" y="1"/>
                    <a:pt x="8" y="1"/>
                  </a:cubicBezTo>
                  <a:cubicBezTo>
                    <a:pt x="9" y="2"/>
                    <a:pt x="9" y="2"/>
                    <a:pt x="9" y="2"/>
                  </a:cubicBezTo>
                  <a:cubicBezTo>
                    <a:pt x="10" y="3"/>
                    <a:pt x="10" y="3"/>
                    <a:pt x="10" y="3"/>
                  </a:cubicBezTo>
                  <a:cubicBezTo>
                    <a:pt x="10" y="3"/>
                    <a:pt x="10" y="3"/>
                    <a:pt x="10" y="3"/>
                  </a:cubicBezTo>
                  <a:cubicBezTo>
                    <a:pt x="10" y="3"/>
                    <a:pt x="10" y="3"/>
                    <a:pt x="10" y="3"/>
                  </a:cubicBezTo>
                  <a:cubicBezTo>
                    <a:pt x="9" y="4"/>
                    <a:pt x="9" y="3"/>
                    <a:pt x="9" y="3"/>
                  </a:cubicBezTo>
                  <a:cubicBezTo>
                    <a:pt x="9" y="3"/>
                    <a:pt x="8" y="3"/>
                    <a:pt x="8" y="2"/>
                  </a:cubicBezTo>
                  <a:cubicBezTo>
                    <a:pt x="7" y="2"/>
                    <a:pt x="7" y="2"/>
                    <a:pt x="7" y="2"/>
                  </a:cubicBezTo>
                  <a:cubicBezTo>
                    <a:pt x="7" y="1"/>
                    <a:pt x="7" y="1"/>
                    <a:pt x="7" y="1"/>
                  </a:cubicBezTo>
                  <a:cubicBezTo>
                    <a:pt x="7" y="1"/>
                    <a:pt x="7" y="1"/>
                    <a:pt x="7" y="1"/>
                  </a:cubicBezTo>
                  <a:cubicBezTo>
                    <a:pt x="8" y="2"/>
                    <a:pt x="8" y="2"/>
                    <a:pt x="8" y="2"/>
                  </a:cubicBezTo>
                  <a:cubicBezTo>
                    <a:pt x="8" y="2"/>
                    <a:pt x="8" y="2"/>
                    <a:pt x="8" y="3"/>
                  </a:cubicBezTo>
                  <a:cubicBezTo>
                    <a:pt x="8" y="3"/>
                    <a:pt x="8" y="3"/>
                    <a:pt x="8" y="3"/>
                  </a:cubicBezTo>
                  <a:cubicBezTo>
                    <a:pt x="8" y="3"/>
                    <a:pt x="8" y="3"/>
                    <a:pt x="8" y="3"/>
                  </a:cubicBezTo>
                  <a:cubicBezTo>
                    <a:pt x="7" y="3"/>
                    <a:pt x="6" y="2"/>
                    <a:pt x="5" y="1"/>
                  </a:cubicBezTo>
                  <a:cubicBezTo>
                    <a:pt x="6" y="1"/>
                    <a:pt x="6" y="1"/>
                    <a:pt x="6" y="1"/>
                  </a:cubicBezTo>
                  <a:cubicBezTo>
                    <a:pt x="7" y="3"/>
                    <a:pt x="7" y="3"/>
                    <a:pt x="7" y="3"/>
                  </a:cubicBezTo>
                  <a:cubicBezTo>
                    <a:pt x="7" y="3"/>
                    <a:pt x="7" y="3"/>
                    <a:pt x="7" y="3"/>
                  </a:cubicBezTo>
                  <a:cubicBezTo>
                    <a:pt x="7" y="3"/>
                    <a:pt x="7" y="3"/>
                    <a:pt x="7" y="3"/>
                  </a:cubicBezTo>
                  <a:cubicBezTo>
                    <a:pt x="7" y="4"/>
                    <a:pt x="7" y="4"/>
                    <a:pt x="7" y="3"/>
                  </a:cubicBezTo>
                  <a:cubicBezTo>
                    <a:pt x="5" y="2"/>
                    <a:pt x="5" y="2"/>
                    <a:pt x="5" y="2"/>
                  </a:cubicBezTo>
                  <a:cubicBezTo>
                    <a:pt x="5" y="2"/>
                    <a:pt x="5" y="2"/>
                    <a:pt x="4" y="1"/>
                  </a:cubicBezTo>
                  <a:cubicBezTo>
                    <a:pt x="5" y="1"/>
                    <a:pt x="5" y="1"/>
                    <a:pt x="5" y="1"/>
                  </a:cubicBezTo>
                  <a:cubicBezTo>
                    <a:pt x="5" y="1"/>
                    <a:pt x="5" y="2"/>
                    <a:pt x="5" y="2"/>
                  </a:cubicBezTo>
                  <a:cubicBezTo>
                    <a:pt x="5" y="2"/>
                    <a:pt x="6" y="2"/>
                    <a:pt x="6" y="3"/>
                  </a:cubicBezTo>
                  <a:cubicBezTo>
                    <a:pt x="6" y="3"/>
                    <a:pt x="6" y="3"/>
                    <a:pt x="6" y="3"/>
                  </a:cubicBezTo>
                  <a:cubicBezTo>
                    <a:pt x="5" y="4"/>
                    <a:pt x="5" y="4"/>
                    <a:pt x="5" y="3"/>
                  </a:cubicBezTo>
                  <a:cubicBezTo>
                    <a:pt x="5" y="3"/>
                    <a:pt x="4" y="3"/>
                    <a:pt x="4" y="2"/>
                  </a:cubicBezTo>
                  <a:cubicBezTo>
                    <a:pt x="3" y="2"/>
                    <a:pt x="3" y="2"/>
                    <a:pt x="2" y="1"/>
                  </a:cubicBezTo>
                  <a:cubicBezTo>
                    <a:pt x="3" y="1"/>
                    <a:pt x="3" y="1"/>
                    <a:pt x="3" y="1"/>
                  </a:cubicBezTo>
                  <a:cubicBezTo>
                    <a:pt x="3" y="1"/>
                    <a:pt x="3" y="1"/>
                    <a:pt x="3" y="2"/>
                  </a:cubicBezTo>
                  <a:cubicBezTo>
                    <a:pt x="4" y="2"/>
                    <a:pt x="4" y="2"/>
                    <a:pt x="4" y="2"/>
                  </a:cubicBezTo>
                  <a:cubicBezTo>
                    <a:pt x="4" y="2"/>
                    <a:pt x="4" y="2"/>
                    <a:pt x="4" y="2"/>
                  </a:cubicBezTo>
                  <a:cubicBezTo>
                    <a:pt x="4" y="3"/>
                    <a:pt x="4" y="3"/>
                    <a:pt x="4" y="3"/>
                  </a:cubicBezTo>
                  <a:cubicBezTo>
                    <a:pt x="4" y="3"/>
                    <a:pt x="4" y="3"/>
                    <a:pt x="4" y="3"/>
                  </a:cubicBezTo>
                  <a:cubicBezTo>
                    <a:pt x="3" y="3"/>
                    <a:pt x="3" y="2"/>
                    <a:pt x="2" y="2"/>
                  </a:cubicBezTo>
                  <a:cubicBezTo>
                    <a:pt x="2" y="2"/>
                    <a:pt x="2" y="1"/>
                    <a:pt x="1" y="1"/>
                  </a:cubicBezTo>
                  <a:cubicBezTo>
                    <a:pt x="2" y="1"/>
                    <a:pt x="2" y="1"/>
                    <a:pt x="2" y="1"/>
                  </a:cubicBezTo>
                  <a:cubicBezTo>
                    <a:pt x="2" y="1"/>
                    <a:pt x="2" y="2"/>
                    <a:pt x="3" y="3"/>
                  </a:cubicBezTo>
                  <a:cubicBezTo>
                    <a:pt x="3" y="3"/>
                    <a:pt x="3" y="3"/>
                    <a:pt x="3" y="3"/>
                  </a:cubicBezTo>
                  <a:cubicBezTo>
                    <a:pt x="3" y="3"/>
                    <a:pt x="3" y="3"/>
                    <a:pt x="3" y="3"/>
                  </a:cubicBezTo>
                  <a:cubicBezTo>
                    <a:pt x="3" y="3"/>
                    <a:pt x="3" y="3"/>
                    <a:pt x="3" y="3"/>
                  </a:cubicBezTo>
                  <a:cubicBezTo>
                    <a:pt x="0" y="1"/>
                    <a:pt x="0" y="1"/>
                    <a:pt x="0" y="1"/>
                  </a:cubicBezTo>
                  <a:cubicBezTo>
                    <a:pt x="0" y="1"/>
                    <a:pt x="0" y="1"/>
                    <a:pt x="0" y="1"/>
                  </a:cubicBezTo>
                  <a:cubicBezTo>
                    <a:pt x="0"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3" name="Freeform 6054"/>
            <p:cNvSpPr/>
            <p:nvPr/>
          </p:nvSpPr>
          <p:spPr bwMode="auto">
            <a:xfrm>
              <a:off x="2962" y="1104"/>
              <a:ext cx="54" cy="8"/>
            </a:xfrm>
            <a:custGeom>
              <a:avLst/>
              <a:gdLst>
                <a:gd name="T0" fmla="*/ 2 w 22"/>
                <a:gd name="T1" fmla="*/ 1 h 3"/>
                <a:gd name="T2" fmla="*/ 2 w 22"/>
                <a:gd name="T3" fmla="*/ 0 h 3"/>
                <a:gd name="T4" fmla="*/ 3 w 22"/>
                <a:gd name="T5" fmla="*/ 1 h 3"/>
                <a:gd name="T6" fmla="*/ 5 w 22"/>
                <a:gd name="T7" fmla="*/ 2 h 3"/>
                <a:gd name="T8" fmla="*/ 4 w 22"/>
                <a:gd name="T9" fmla="*/ 0 h 3"/>
                <a:gd name="T10" fmla="*/ 6 w 22"/>
                <a:gd name="T11" fmla="*/ 1 h 3"/>
                <a:gd name="T12" fmla="*/ 6 w 22"/>
                <a:gd name="T13" fmla="*/ 0 h 3"/>
                <a:gd name="T14" fmla="*/ 7 w 22"/>
                <a:gd name="T15" fmla="*/ 2 h 3"/>
                <a:gd name="T16" fmla="*/ 8 w 22"/>
                <a:gd name="T17" fmla="*/ 0 h 3"/>
                <a:gd name="T18" fmla="*/ 9 w 22"/>
                <a:gd name="T19" fmla="*/ 1 h 3"/>
                <a:gd name="T20" fmla="*/ 10 w 22"/>
                <a:gd name="T21" fmla="*/ 0 h 3"/>
                <a:gd name="T22" fmla="*/ 13 w 22"/>
                <a:gd name="T23" fmla="*/ 2 h 3"/>
                <a:gd name="T24" fmla="*/ 12 w 22"/>
                <a:gd name="T25" fmla="*/ 0 h 3"/>
                <a:gd name="T26" fmla="*/ 15 w 22"/>
                <a:gd name="T27" fmla="*/ 1 h 3"/>
                <a:gd name="T28" fmla="*/ 14 w 22"/>
                <a:gd name="T29" fmla="*/ 0 h 3"/>
                <a:gd name="T30" fmla="*/ 14 w 22"/>
                <a:gd name="T31" fmla="*/ 1 h 3"/>
                <a:gd name="T32" fmla="*/ 15 w 22"/>
                <a:gd name="T33" fmla="*/ 0 h 3"/>
                <a:gd name="T34" fmla="*/ 16 w 22"/>
                <a:gd name="T35" fmla="*/ 1 h 3"/>
                <a:gd name="T36" fmla="*/ 19 w 22"/>
                <a:gd name="T37" fmla="*/ 2 h 3"/>
                <a:gd name="T38" fmla="*/ 18 w 22"/>
                <a:gd name="T39" fmla="*/ 0 h 3"/>
                <a:gd name="T40" fmla="*/ 19 w 22"/>
                <a:gd name="T41" fmla="*/ 2 h 3"/>
                <a:gd name="T42" fmla="*/ 19 w 22"/>
                <a:gd name="T43" fmla="*/ 0 h 3"/>
                <a:gd name="T44" fmla="*/ 19 w 22"/>
                <a:gd name="T45" fmla="*/ 0 h 3"/>
                <a:gd name="T46" fmla="*/ 20 w 22"/>
                <a:gd name="T47" fmla="*/ 0 h 3"/>
                <a:gd name="T48" fmla="*/ 20 w 22"/>
                <a:gd name="T49" fmla="*/ 0 h 3"/>
                <a:gd name="T50" fmla="*/ 22 w 22"/>
                <a:gd name="T51" fmla="*/ 1 h 3"/>
                <a:gd name="T52" fmla="*/ 21 w 22"/>
                <a:gd name="T53" fmla="*/ 1 h 3"/>
                <a:gd name="T54" fmla="*/ 22 w 22"/>
                <a:gd name="T55" fmla="*/ 1 h 3"/>
                <a:gd name="T56" fmla="*/ 22 w 22"/>
                <a:gd name="T57" fmla="*/ 0 h 3"/>
                <a:gd name="T58" fmla="*/ 22 w 22"/>
                <a:gd name="T59" fmla="*/ 1 h 3"/>
                <a:gd name="T60" fmla="*/ 21 w 22"/>
                <a:gd name="T61" fmla="*/ 0 h 3"/>
                <a:gd name="T62" fmla="*/ 21 w 22"/>
                <a:gd name="T63" fmla="*/ 1 h 3"/>
                <a:gd name="T64" fmla="*/ 22 w 22"/>
                <a:gd name="T65" fmla="*/ 2 h 3"/>
                <a:gd name="T66" fmla="*/ 20 w 22"/>
                <a:gd name="T67" fmla="*/ 1 h 3"/>
                <a:gd name="T68" fmla="*/ 21 w 22"/>
                <a:gd name="T69" fmla="*/ 1 h 3"/>
                <a:gd name="T70" fmla="*/ 20 w 22"/>
                <a:gd name="T71" fmla="*/ 2 h 3"/>
                <a:gd name="T72" fmla="*/ 20 w 22"/>
                <a:gd name="T73" fmla="*/ 1 h 3"/>
                <a:gd name="T74" fmla="*/ 18 w 22"/>
                <a:gd name="T75" fmla="*/ 2 h 3"/>
                <a:gd name="T76" fmla="*/ 19 w 22"/>
                <a:gd name="T77" fmla="*/ 2 h 3"/>
                <a:gd name="T78" fmla="*/ 17 w 22"/>
                <a:gd name="T79" fmla="*/ 1 h 3"/>
                <a:gd name="T80" fmla="*/ 18 w 22"/>
                <a:gd name="T81" fmla="*/ 3 h 3"/>
                <a:gd name="T82" fmla="*/ 15 w 22"/>
                <a:gd name="T83" fmla="*/ 0 h 3"/>
                <a:gd name="T84" fmla="*/ 16 w 22"/>
                <a:gd name="T85" fmla="*/ 2 h 3"/>
                <a:gd name="T86" fmla="*/ 15 w 22"/>
                <a:gd name="T87" fmla="*/ 1 h 3"/>
                <a:gd name="T88" fmla="*/ 13 w 22"/>
                <a:gd name="T89" fmla="*/ 1 h 3"/>
                <a:gd name="T90" fmla="*/ 14 w 22"/>
                <a:gd name="T91" fmla="*/ 2 h 3"/>
                <a:gd name="T92" fmla="*/ 10 w 22"/>
                <a:gd name="T93" fmla="*/ 1 h 3"/>
                <a:gd name="T94" fmla="*/ 10 w 22"/>
                <a:gd name="T95" fmla="*/ 1 h 3"/>
                <a:gd name="T96" fmla="*/ 10 w 22"/>
                <a:gd name="T97" fmla="*/ 2 h 3"/>
                <a:gd name="T98" fmla="*/ 8 w 22"/>
                <a:gd name="T99" fmla="*/ 1 h 3"/>
                <a:gd name="T100" fmla="*/ 8 w 22"/>
                <a:gd name="T101" fmla="*/ 2 h 3"/>
                <a:gd name="T102" fmla="*/ 7 w 22"/>
                <a:gd name="T103" fmla="*/ 1 h 3"/>
                <a:gd name="T104" fmla="*/ 6 w 22"/>
                <a:gd name="T105" fmla="*/ 2 h 3"/>
                <a:gd name="T106" fmla="*/ 6 w 22"/>
                <a:gd name="T107" fmla="*/ 2 h 3"/>
                <a:gd name="T108" fmla="*/ 4 w 22"/>
                <a:gd name="T109" fmla="*/ 0 h 3"/>
                <a:gd name="T110" fmla="*/ 4 w 22"/>
                <a:gd name="T111" fmla="*/ 2 h 3"/>
                <a:gd name="T112" fmla="*/ 2 w 22"/>
                <a:gd name="T11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3">
                  <a:moveTo>
                    <a:pt x="0" y="0"/>
                  </a:moveTo>
                  <a:cubicBezTo>
                    <a:pt x="0" y="1"/>
                    <a:pt x="1" y="2"/>
                    <a:pt x="2" y="2"/>
                  </a:cubicBezTo>
                  <a:cubicBezTo>
                    <a:pt x="2" y="2"/>
                    <a:pt x="2" y="2"/>
                    <a:pt x="2" y="2"/>
                  </a:cubicBezTo>
                  <a:cubicBezTo>
                    <a:pt x="2" y="2"/>
                    <a:pt x="2" y="2"/>
                    <a:pt x="2" y="1"/>
                  </a:cubicBezTo>
                  <a:cubicBezTo>
                    <a:pt x="2" y="1"/>
                    <a:pt x="2" y="1"/>
                    <a:pt x="2" y="0"/>
                  </a:cubicBezTo>
                  <a:cubicBezTo>
                    <a:pt x="2" y="0"/>
                    <a:pt x="2" y="0"/>
                    <a:pt x="2" y="0"/>
                  </a:cubicBezTo>
                  <a:cubicBezTo>
                    <a:pt x="2" y="0"/>
                    <a:pt x="2" y="0"/>
                    <a:pt x="2" y="0"/>
                  </a:cubicBezTo>
                  <a:cubicBezTo>
                    <a:pt x="2" y="0"/>
                    <a:pt x="2" y="0"/>
                    <a:pt x="2" y="0"/>
                  </a:cubicBezTo>
                  <a:cubicBezTo>
                    <a:pt x="3" y="1"/>
                    <a:pt x="3" y="1"/>
                    <a:pt x="4" y="1"/>
                  </a:cubicBezTo>
                  <a:cubicBezTo>
                    <a:pt x="3" y="2"/>
                    <a:pt x="3" y="2"/>
                    <a:pt x="3" y="2"/>
                  </a:cubicBezTo>
                  <a:cubicBezTo>
                    <a:pt x="3" y="2"/>
                    <a:pt x="3" y="1"/>
                    <a:pt x="3" y="1"/>
                  </a:cubicBezTo>
                  <a:cubicBezTo>
                    <a:pt x="3" y="1"/>
                    <a:pt x="3" y="1"/>
                    <a:pt x="3" y="1"/>
                  </a:cubicBezTo>
                  <a:cubicBezTo>
                    <a:pt x="3" y="0"/>
                    <a:pt x="3" y="0"/>
                    <a:pt x="3" y="0"/>
                  </a:cubicBezTo>
                  <a:cubicBezTo>
                    <a:pt x="3" y="0"/>
                    <a:pt x="3" y="0"/>
                    <a:pt x="3" y="0"/>
                  </a:cubicBezTo>
                  <a:cubicBezTo>
                    <a:pt x="4" y="0"/>
                    <a:pt x="4" y="0"/>
                    <a:pt x="4" y="0"/>
                  </a:cubicBezTo>
                  <a:cubicBezTo>
                    <a:pt x="4" y="1"/>
                    <a:pt x="5" y="1"/>
                    <a:pt x="5" y="2"/>
                  </a:cubicBezTo>
                  <a:cubicBezTo>
                    <a:pt x="5" y="2"/>
                    <a:pt x="5" y="2"/>
                    <a:pt x="5" y="2"/>
                  </a:cubicBezTo>
                  <a:cubicBezTo>
                    <a:pt x="4" y="1"/>
                    <a:pt x="4" y="1"/>
                    <a:pt x="4" y="1"/>
                  </a:cubicBezTo>
                  <a:cubicBezTo>
                    <a:pt x="4" y="1"/>
                    <a:pt x="4" y="1"/>
                    <a:pt x="4" y="1"/>
                  </a:cubicBezTo>
                  <a:cubicBezTo>
                    <a:pt x="4" y="1"/>
                    <a:pt x="4" y="0"/>
                    <a:pt x="4" y="0"/>
                  </a:cubicBezTo>
                  <a:cubicBezTo>
                    <a:pt x="5" y="0"/>
                    <a:pt x="5" y="0"/>
                    <a:pt x="5" y="0"/>
                  </a:cubicBezTo>
                  <a:cubicBezTo>
                    <a:pt x="7" y="1"/>
                    <a:pt x="7" y="1"/>
                    <a:pt x="7" y="1"/>
                  </a:cubicBezTo>
                  <a:cubicBezTo>
                    <a:pt x="6" y="2"/>
                    <a:pt x="6" y="2"/>
                    <a:pt x="6" y="2"/>
                  </a:cubicBezTo>
                  <a:cubicBezTo>
                    <a:pt x="6" y="1"/>
                    <a:pt x="6" y="1"/>
                    <a:pt x="6" y="1"/>
                  </a:cubicBezTo>
                  <a:cubicBezTo>
                    <a:pt x="6" y="1"/>
                    <a:pt x="6" y="1"/>
                    <a:pt x="6" y="0"/>
                  </a:cubicBezTo>
                  <a:cubicBezTo>
                    <a:pt x="5" y="0"/>
                    <a:pt x="6" y="0"/>
                    <a:pt x="6" y="0"/>
                  </a:cubicBezTo>
                  <a:cubicBezTo>
                    <a:pt x="6" y="0"/>
                    <a:pt x="6" y="0"/>
                    <a:pt x="6" y="0"/>
                  </a:cubicBezTo>
                  <a:cubicBezTo>
                    <a:pt x="6" y="0"/>
                    <a:pt x="6" y="0"/>
                    <a:pt x="6" y="0"/>
                  </a:cubicBezTo>
                  <a:cubicBezTo>
                    <a:pt x="7" y="0"/>
                    <a:pt x="7" y="0"/>
                    <a:pt x="8" y="1"/>
                  </a:cubicBezTo>
                  <a:cubicBezTo>
                    <a:pt x="8" y="1"/>
                    <a:pt x="8" y="1"/>
                    <a:pt x="9" y="2"/>
                  </a:cubicBezTo>
                  <a:cubicBezTo>
                    <a:pt x="8" y="2"/>
                    <a:pt x="8" y="2"/>
                    <a:pt x="8" y="2"/>
                  </a:cubicBezTo>
                  <a:cubicBezTo>
                    <a:pt x="8" y="2"/>
                    <a:pt x="8" y="2"/>
                    <a:pt x="7" y="2"/>
                  </a:cubicBezTo>
                  <a:cubicBezTo>
                    <a:pt x="7" y="1"/>
                    <a:pt x="7" y="1"/>
                    <a:pt x="7" y="0"/>
                  </a:cubicBezTo>
                  <a:cubicBezTo>
                    <a:pt x="7" y="0"/>
                    <a:pt x="7" y="0"/>
                    <a:pt x="7" y="0"/>
                  </a:cubicBezTo>
                  <a:cubicBezTo>
                    <a:pt x="7" y="0"/>
                    <a:pt x="7" y="0"/>
                    <a:pt x="8" y="0"/>
                  </a:cubicBezTo>
                  <a:cubicBezTo>
                    <a:pt x="8" y="0"/>
                    <a:pt x="8" y="0"/>
                    <a:pt x="8" y="0"/>
                  </a:cubicBezTo>
                  <a:cubicBezTo>
                    <a:pt x="9" y="1"/>
                    <a:pt x="9" y="1"/>
                    <a:pt x="9" y="1"/>
                  </a:cubicBezTo>
                  <a:cubicBezTo>
                    <a:pt x="10" y="1"/>
                    <a:pt x="10" y="1"/>
                    <a:pt x="10" y="1"/>
                  </a:cubicBezTo>
                  <a:cubicBezTo>
                    <a:pt x="10" y="2"/>
                    <a:pt x="10" y="2"/>
                    <a:pt x="10" y="2"/>
                  </a:cubicBezTo>
                  <a:cubicBezTo>
                    <a:pt x="10" y="2"/>
                    <a:pt x="9" y="2"/>
                    <a:pt x="9" y="1"/>
                  </a:cubicBezTo>
                  <a:cubicBezTo>
                    <a:pt x="9" y="1"/>
                    <a:pt x="9" y="1"/>
                    <a:pt x="9" y="0"/>
                  </a:cubicBezTo>
                  <a:cubicBezTo>
                    <a:pt x="9" y="0"/>
                    <a:pt x="9" y="0"/>
                    <a:pt x="10" y="0"/>
                  </a:cubicBezTo>
                  <a:cubicBezTo>
                    <a:pt x="10" y="0"/>
                    <a:pt x="10" y="0"/>
                    <a:pt x="10" y="0"/>
                  </a:cubicBezTo>
                  <a:cubicBezTo>
                    <a:pt x="10" y="0"/>
                    <a:pt x="10" y="0"/>
                    <a:pt x="10" y="0"/>
                  </a:cubicBezTo>
                  <a:cubicBezTo>
                    <a:pt x="10" y="0"/>
                    <a:pt x="10" y="0"/>
                    <a:pt x="10" y="0"/>
                  </a:cubicBezTo>
                  <a:cubicBezTo>
                    <a:pt x="10" y="0"/>
                    <a:pt x="11" y="0"/>
                    <a:pt x="11" y="0"/>
                  </a:cubicBezTo>
                  <a:cubicBezTo>
                    <a:pt x="12" y="0"/>
                    <a:pt x="13" y="1"/>
                    <a:pt x="13" y="2"/>
                  </a:cubicBezTo>
                  <a:cubicBezTo>
                    <a:pt x="13" y="2"/>
                    <a:pt x="13" y="2"/>
                    <a:pt x="13" y="2"/>
                  </a:cubicBezTo>
                  <a:cubicBezTo>
                    <a:pt x="13" y="2"/>
                    <a:pt x="12" y="2"/>
                    <a:pt x="12" y="1"/>
                  </a:cubicBezTo>
                  <a:cubicBezTo>
                    <a:pt x="12" y="1"/>
                    <a:pt x="12" y="1"/>
                    <a:pt x="12" y="0"/>
                  </a:cubicBezTo>
                  <a:cubicBezTo>
                    <a:pt x="12" y="0"/>
                    <a:pt x="12" y="0"/>
                    <a:pt x="12" y="0"/>
                  </a:cubicBezTo>
                  <a:cubicBezTo>
                    <a:pt x="12" y="0"/>
                    <a:pt x="12" y="0"/>
                    <a:pt x="12" y="0"/>
                  </a:cubicBezTo>
                  <a:cubicBezTo>
                    <a:pt x="12" y="0"/>
                    <a:pt x="12" y="0"/>
                    <a:pt x="12" y="0"/>
                  </a:cubicBezTo>
                  <a:cubicBezTo>
                    <a:pt x="13" y="0"/>
                    <a:pt x="13" y="0"/>
                    <a:pt x="13" y="0"/>
                  </a:cubicBezTo>
                  <a:cubicBezTo>
                    <a:pt x="14" y="0"/>
                    <a:pt x="14" y="0"/>
                    <a:pt x="14" y="0"/>
                  </a:cubicBezTo>
                  <a:cubicBezTo>
                    <a:pt x="14" y="1"/>
                    <a:pt x="15" y="1"/>
                    <a:pt x="15" y="1"/>
                  </a:cubicBezTo>
                  <a:cubicBezTo>
                    <a:pt x="14" y="2"/>
                    <a:pt x="14" y="2"/>
                    <a:pt x="14" y="2"/>
                  </a:cubicBezTo>
                  <a:cubicBezTo>
                    <a:pt x="13" y="1"/>
                    <a:pt x="13" y="1"/>
                    <a:pt x="13" y="1"/>
                  </a:cubicBezTo>
                  <a:cubicBezTo>
                    <a:pt x="13" y="0"/>
                    <a:pt x="13" y="0"/>
                    <a:pt x="13" y="0"/>
                  </a:cubicBezTo>
                  <a:cubicBezTo>
                    <a:pt x="14" y="0"/>
                    <a:pt x="14" y="0"/>
                    <a:pt x="14" y="0"/>
                  </a:cubicBezTo>
                  <a:cubicBezTo>
                    <a:pt x="15" y="0"/>
                    <a:pt x="16" y="1"/>
                    <a:pt x="16" y="1"/>
                  </a:cubicBezTo>
                  <a:cubicBezTo>
                    <a:pt x="15" y="2"/>
                    <a:pt x="15" y="2"/>
                    <a:pt x="15" y="2"/>
                  </a:cubicBezTo>
                  <a:cubicBezTo>
                    <a:pt x="15" y="2"/>
                    <a:pt x="15" y="2"/>
                    <a:pt x="15" y="1"/>
                  </a:cubicBezTo>
                  <a:cubicBezTo>
                    <a:pt x="15" y="1"/>
                    <a:pt x="15" y="1"/>
                    <a:pt x="14" y="1"/>
                  </a:cubicBezTo>
                  <a:cubicBezTo>
                    <a:pt x="14" y="1"/>
                    <a:pt x="14" y="0"/>
                    <a:pt x="14" y="0"/>
                  </a:cubicBezTo>
                  <a:cubicBezTo>
                    <a:pt x="14" y="0"/>
                    <a:pt x="15" y="0"/>
                    <a:pt x="15" y="0"/>
                  </a:cubicBezTo>
                  <a:cubicBezTo>
                    <a:pt x="15" y="0"/>
                    <a:pt x="15" y="0"/>
                    <a:pt x="15" y="0"/>
                  </a:cubicBezTo>
                  <a:cubicBezTo>
                    <a:pt x="15" y="0"/>
                    <a:pt x="15" y="0"/>
                    <a:pt x="15" y="0"/>
                  </a:cubicBezTo>
                  <a:cubicBezTo>
                    <a:pt x="16" y="0"/>
                    <a:pt x="17" y="1"/>
                    <a:pt x="18" y="2"/>
                  </a:cubicBezTo>
                  <a:cubicBezTo>
                    <a:pt x="17" y="2"/>
                    <a:pt x="17" y="2"/>
                    <a:pt x="17" y="2"/>
                  </a:cubicBezTo>
                  <a:cubicBezTo>
                    <a:pt x="17" y="2"/>
                    <a:pt x="17" y="2"/>
                    <a:pt x="17" y="2"/>
                  </a:cubicBezTo>
                  <a:cubicBezTo>
                    <a:pt x="17" y="1"/>
                    <a:pt x="16" y="1"/>
                    <a:pt x="16" y="1"/>
                  </a:cubicBezTo>
                  <a:cubicBezTo>
                    <a:pt x="16" y="0"/>
                    <a:pt x="16" y="0"/>
                    <a:pt x="17" y="0"/>
                  </a:cubicBezTo>
                  <a:cubicBezTo>
                    <a:pt x="17" y="0"/>
                    <a:pt x="17" y="0"/>
                    <a:pt x="17" y="0"/>
                  </a:cubicBezTo>
                  <a:cubicBezTo>
                    <a:pt x="18" y="1"/>
                    <a:pt x="19" y="1"/>
                    <a:pt x="19" y="2"/>
                  </a:cubicBezTo>
                  <a:cubicBezTo>
                    <a:pt x="19" y="2"/>
                    <a:pt x="19" y="2"/>
                    <a:pt x="19" y="2"/>
                  </a:cubicBezTo>
                  <a:cubicBezTo>
                    <a:pt x="18" y="2"/>
                    <a:pt x="18" y="2"/>
                    <a:pt x="18" y="2"/>
                  </a:cubicBezTo>
                  <a:cubicBezTo>
                    <a:pt x="18" y="1"/>
                    <a:pt x="18" y="1"/>
                    <a:pt x="17" y="0"/>
                  </a:cubicBezTo>
                  <a:cubicBezTo>
                    <a:pt x="17" y="0"/>
                    <a:pt x="18" y="0"/>
                    <a:pt x="18" y="0"/>
                  </a:cubicBezTo>
                  <a:cubicBezTo>
                    <a:pt x="18" y="0"/>
                    <a:pt x="18" y="0"/>
                    <a:pt x="18" y="0"/>
                  </a:cubicBezTo>
                  <a:cubicBezTo>
                    <a:pt x="18" y="0"/>
                    <a:pt x="18" y="0"/>
                    <a:pt x="18" y="0"/>
                  </a:cubicBezTo>
                  <a:cubicBezTo>
                    <a:pt x="19" y="1"/>
                    <a:pt x="19" y="1"/>
                    <a:pt x="19" y="1"/>
                  </a:cubicBezTo>
                  <a:cubicBezTo>
                    <a:pt x="19" y="1"/>
                    <a:pt x="20" y="1"/>
                    <a:pt x="20" y="2"/>
                  </a:cubicBezTo>
                  <a:cubicBezTo>
                    <a:pt x="19" y="2"/>
                    <a:pt x="19" y="2"/>
                    <a:pt x="19" y="2"/>
                  </a:cubicBezTo>
                  <a:cubicBezTo>
                    <a:pt x="19" y="2"/>
                    <a:pt x="19" y="1"/>
                    <a:pt x="19" y="0"/>
                  </a:cubicBezTo>
                  <a:cubicBezTo>
                    <a:pt x="19" y="0"/>
                    <a:pt x="19" y="0"/>
                    <a:pt x="19" y="0"/>
                  </a:cubicBezTo>
                  <a:cubicBezTo>
                    <a:pt x="19" y="0"/>
                    <a:pt x="19" y="0"/>
                    <a:pt x="19" y="0"/>
                  </a:cubicBezTo>
                  <a:cubicBezTo>
                    <a:pt x="19" y="0"/>
                    <a:pt x="19" y="0"/>
                    <a:pt x="19" y="0"/>
                  </a:cubicBezTo>
                  <a:cubicBezTo>
                    <a:pt x="20" y="1"/>
                    <a:pt x="20" y="1"/>
                    <a:pt x="20" y="1"/>
                  </a:cubicBezTo>
                  <a:cubicBezTo>
                    <a:pt x="20" y="1"/>
                    <a:pt x="21" y="1"/>
                    <a:pt x="21" y="1"/>
                  </a:cubicBezTo>
                  <a:cubicBezTo>
                    <a:pt x="20" y="2"/>
                    <a:pt x="20" y="2"/>
                    <a:pt x="20" y="2"/>
                  </a:cubicBezTo>
                  <a:cubicBezTo>
                    <a:pt x="20" y="2"/>
                    <a:pt x="19" y="1"/>
                    <a:pt x="19" y="0"/>
                  </a:cubicBezTo>
                  <a:cubicBezTo>
                    <a:pt x="19" y="0"/>
                    <a:pt x="19" y="0"/>
                    <a:pt x="19" y="0"/>
                  </a:cubicBezTo>
                  <a:cubicBezTo>
                    <a:pt x="19" y="0"/>
                    <a:pt x="19" y="0"/>
                    <a:pt x="19" y="0"/>
                  </a:cubicBezTo>
                  <a:cubicBezTo>
                    <a:pt x="20" y="0"/>
                    <a:pt x="20" y="0"/>
                    <a:pt x="20" y="0"/>
                  </a:cubicBezTo>
                  <a:cubicBezTo>
                    <a:pt x="20" y="0"/>
                    <a:pt x="20" y="0"/>
                    <a:pt x="20" y="0"/>
                  </a:cubicBezTo>
                  <a:cubicBezTo>
                    <a:pt x="21" y="1"/>
                    <a:pt x="21" y="1"/>
                    <a:pt x="21" y="1"/>
                  </a:cubicBezTo>
                  <a:cubicBezTo>
                    <a:pt x="22" y="1"/>
                    <a:pt x="22" y="1"/>
                    <a:pt x="22" y="1"/>
                  </a:cubicBezTo>
                  <a:cubicBezTo>
                    <a:pt x="21" y="2"/>
                    <a:pt x="21" y="2"/>
                    <a:pt x="21" y="2"/>
                  </a:cubicBezTo>
                  <a:cubicBezTo>
                    <a:pt x="21" y="1"/>
                    <a:pt x="21" y="1"/>
                    <a:pt x="20" y="0"/>
                  </a:cubicBezTo>
                  <a:cubicBezTo>
                    <a:pt x="20" y="0"/>
                    <a:pt x="20" y="0"/>
                    <a:pt x="20" y="0"/>
                  </a:cubicBezTo>
                  <a:cubicBezTo>
                    <a:pt x="20" y="0"/>
                    <a:pt x="20" y="0"/>
                    <a:pt x="21" y="0"/>
                  </a:cubicBezTo>
                  <a:cubicBezTo>
                    <a:pt x="21" y="0"/>
                    <a:pt x="21" y="0"/>
                    <a:pt x="21" y="0"/>
                  </a:cubicBezTo>
                  <a:cubicBezTo>
                    <a:pt x="21" y="0"/>
                    <a:pt x="22" y="1"/>
                    <a:pt x="22" y="1"/>
                  </a:cubicBezTo>
                  <a:cubicBezTo>
                    <a:pt x="22" y="1"/>
                    <a:pt x="22" y="1"/>
                    <a:pt x="22" y="1"/>
                  </a:cubicBezTo>
                  <a:cubicBezTo>
                    <a:pt x="22" y="1"/>
                    <a:pt x="22" y="1"/>
                    <a:pt x="22" y="2"/>
                  </a:cubicBezTo>
                  <a:cubicBezTo>
                    <a:pt x="22" y="2"/>
                    <a:pt x="22" y="2"/>
                    <a:pt x="22" y="2"/>
                  </a:cubicBezTo>
                  <a:cubicBezTo>
                    <a:pt x="21" y="1"/>
                    <a:pt x="21" y="1"/>
                    <a:pt x="21" y="1"/>
                  </a:cubicBezTo>
                  <a:cubicBezTo>
                    <a:pt x="21" y="1"/>
                    <a:pt x="21" y="0"/>
                    <a:pt x="21" y="0"/>
                  </a:cubicBezTo>
                  <a:cubicBezTo>
                    <a:pt x="21" y="0"/>
                    <a:pt x="21" y="0"/>
                    <a:pt x="21" y="0"/>
                  </a:cubicBezTo>
                  <a:cubicBezTo>
                    <a:pt x="21" y="0"/>
                    <a:pt x="21" y="0"/>
                    <a:pt x="21" y="0"/>
                  </a:cubicBezTo>
                  <a:cubicBezTo>
                    <a:pt x="22" y="0"/>
                    <a:pt x="22" y="0"/>
                    <a:pt x="22" y="1"/>
                  </a:cubicBezTo>
                  <a:cubicBezTo>
                    <a:pt x="22" y="1"/>
                    <a:pt x="22" y="1"/>
                    <a:pt x="22" y="1"/>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1"/>
                  </a:cubicBezTo>
                  <a:cubicBezTo>
                    <a:pt x="22" y="1"/>
                    <a:pt x="22" y="1"/>
                    <a:pt x="22" y="1"/>
                  </a:cubicBezTo>
                  <a:cubicBezTo>
                    <a:pt x="22" y="1"/>
                    <a:pt x="22" y="1"/>
                    <a:pt x="22" y="1"/>
                  </a:cubicBezTo>
                  <a:cubicBezTo>
                    <a:pt x="22" y="1"/>
                    <a:pt x="21" y="0"/>
                    <a:pt x="21" y="0"/>
                  </a:cubicBezTo>
                  <a:cubicBezTo>
                    <a:pt x="21" y="0"/>
                    <a:pt x="21" y="0"/>
                    <a:pt x="21" y="0"/>
                  </a:cubicBezTo>
                  <a:cubicBezTo>
                    <a:pt x="21" y="0"/>
                    <a:pt x="22" y="0"/>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1"/>
                    <a:pt x="22" y="1"/>
                    <a:pt x="22" y="2"/>
                  </a:cubicBezTo>
                  <a:cubicBezTo>
                    <a:pt x="22" y="2"/>
                    <a:pt x="22" y="2"/>
                    <a:pt x="22" y="2"/>
                  </a:cubicBezTo>
                  <a:cubicBezTo>
                    <a:pt x="22" y="2"/>
                    <a:pt x="21" y="2"/>
                    <a:pt x="21" y="2"/>
                  </a:cubicBezTo>
                  <a:cubicBezTo>
                    <a:pt x="21" y="2"/>
                    <a:pt x="21" y="2"/>
                    <a:pt x="21" y="2"/>
                  </a:cubicBezTo>
                  <a:cubicBezTo>
                    <a:pt x="21" y="2"/>
                    <a:pt x="21" y="2"/>
                    <a:pt x="20" y="1"/>
                  </a:cubicBezTo>
                  <a:cubicBezTo>
                    <a:pt x="20" y="1"/>
                    <a:pt x="20" y="1"/>
                    <a:pt x="20" y="1"/>
                  </a:cubicBezTo>
                  <a:cubicBezTo>
                    <a:pt x="20" y="1"/>
                    <a:pt x="20" y="1"/>
                    <a:pt x="20" y="1"/>
                  </a:cubicBezTo>
                  <a:cubicBezTo>
                    <a:pt x="20" y="0"/>
                    <a:pt x="20" y="0"/>
                    <a:pt x="20" y="0"/>
                  </a:cubicBezTo>
                  <a:cubicBezTo>
                    <a:pt x="20" y="1"/>
                    <a:pt x="20" y="1"/>
                    <a:pt x="20" y="1"/>
                  </a:cubicBezTo>
                  <a:cubicBezTo>
                    <a:pt x="21" y="1"/>
                    <a:pt x="21" y="1"/>
                    <a:pt x="21" y="1"/>
                  </a:cubicBezTo>
                  <a:cubicBezTo>
                    <a:pt x="21" y="1"/>
                    <a:pt x="21" y="1"/>
                    <a:pt x="21" y="1"/>
                  </a:cubicBezTo>
                  <a:cubicBezTo>
                    <a:pt x="21" y="2"/>
                    <a:pt x="21" y="2"/>
                    <a:pt x="21" y="2"/>
                  </a:cubicBezTo>
                  <a:cubicBezTo>
                    <a:pt x="21" y="2"/>
                    <a:pt x="21" y="2"/>
                    <a:pt x="20" y="2"/>
                  </a:cubicBezTo>
                  <a:cubicBezTo>
                    <a:pt x="20" y="2"/>
                    <a:pt x="20" y="2"/>
                    <a:pt x="20" y="2"/>
                  </a:cubicBezTo>
                  <a:cubicBezTo>
                    <a:pt x="20" y="2"/>
                    <a:pt x="20" y="2"/>
                    <a:pt x="20" y="1"/>
                  </a:cubicBezTo>
                  <a:cubicBezTo>
                    <a:pt x="19" y="1"/>
                    <a:pt x="19" y="1"/>
                    <a:pt x="19" y="1"/>
                  </a:cubicBezTo>
                  <a:cubicBezTo>
                    <a:pt x="19" y="0"/>
                    <a:pt x="19" y="0"/>
                    <a:pt x="19" y="0"/>
                  </a:cubicBezTo>
                  <a:cubicBezTo>
                    <a:pt x="19" y="1"/>
                    <a:pt x="20" y="1"/>
                    <a:pt x="20" y="1"/>
                  </a:cubicBezTo>
                  <a:cubicBezTo>
                    <a:pt x="20" y="2"/>
                    <a:pt x="20" y="2"/>
                    <a:pt x="20" y="2"/>
                  </a:cubicBezTo>
                  <a:cubicBezTo>
                    <a:pt x="20" y="2"/>
                    <a:pt x="20" y="2"/>
                    <a:pt x="20" y="2"/>
                  </a:cubicBezTo>
                  <a:cubicBezTo>
                    <a:pt x="20" y="3"/>
                    <a:pt x="20" y="3"/>
                    <a:pt x="20" y="3"/>
                  </a:cubicBezTo>
                  <a:cubicBezTo>
                    <a:pt x="19" y="2"/>
                    <a:pt x="19" y="2"/>
                    <a:pt x="18" y="2"/>
                  </a:cubicBezTo>
                  <a:cubicBezTo>
                    <a:pt x="18" y="1"/>
                    <a:pt x="18" y="1"/>
                    <a:pt x="18" y="1"/>
                  </a:cubicBezTo>
                  <a:cubicBezTo>
                    <a:pt x="18" y="0"/>
                    <a:pt x="18" y="0"/>
                    <a:pt x="18" y="0"/>
                  </a:cubicBezTo>
                  <a:cubicBezTo>
                    <a:pt x="18" y="1"/>
                    <a:pt x="19" y="1"/>
                    <a:pt x="19" y="1"/>
                  </a:cubicBezTo>
                  <a:cubicBezTo>
                    <a:pt x="19" y="1"/>
                    <a:pt x="19" y="2"/>
                    <a:pt x="19" y="2"/>
                  </a:cubicBezTo>
                  <a:cubicBezTo>
                    <a:pt x="19" y="2"/>
                    <a:pt x="19" y="3"/>
                    <a:pt x="19" y="3"/>
                  </a:cubicBezTo>
                  <a:cubicBezTo>
                    <a:pt x="19" y="3"/>
                    <a:pt x="19" y="3"/>
                    <a:pt x="19" y="3"/>
                  </a:cubicBezTo>
                  <a:cubicBezTo>
                    <a:pt x="18" y="2"/>
                    <a:pt x="17" y="1"/>
                    <a:pt x="16" y="1"/>
                  </a:cubicBezTo>
                  <a:cubicBezTo>
                    <a:pt x="17" y="1"/>
                    <a:pt x="17" y="1"/>
                    <a:pt x="17" y="1"/>
                  </a:cubicBezTo>
                  <a:cubicBezTo>
                    <a:pt x="17" y="1"/>
                    <a:pt x="17" y="1"/>
                    <a:pt x="18" y="1"/>
                  </a:cubicBezTo>
                  <a:cubicBezTo>
                    <a:pt x="18" y="1"/>
                    <a:pt x="18" y="2"/>
                    <a:pt x="18" y="2"/>
                  </a:cubicBezTo>
                  <a:cubicBezTo>
                    <a:pt x="18" y="2"/>
                    <a:pt x="18" y="3"/>
                    <a:pt x="18" y="3"/>
                  </a:cubicBezTo>
                  <a:cubicBezTo>
                    <a:pt x="18" y="3"/>
                    <a:pt x="18" y="3"/>
                    <a:pt x="18" y="3"/>
                  </a:cubicBezTo>
                  <a:cubicBezTo>
                    <a:pt x="17" y="3"/>
                    <a:pt x="17" y="3"/>
                    <a:pt x="17" y="3"/>
                  </a:cubicBezTo>
                  <a:cubicBezTo>
                    <a:pt x="17" y="2"/>
                    <a:pt x="16" y="1"/>
                    <a:pt x="15" y="1"/>
                  </a:cubicBezTo>
                  <a:cubicBezTo>
                    <a:pt x="15" y="0"/>
                    <a:pt x="15" y="0"/>
                    <a:pt x="15" y="0"/>
                  </a:cubicBezTo>
                  <a:cubicBezTo>
                    <a:pt x="15" y="0"/>
                    <a:pt x="15" y="0"/>
                    <a:pt x="15" y="0"/>
                  </a:cubicBezTo>
                  <a:cubicBezTo>
                    <a:pt x="15" y="1"/>
                    <a:pt x="15" y="1"/>
                    <a:pt x="16" y="1"/>
                  </a:cubicBezTo>
                  <a:cubicBezTo>
                    <a:pt x="16" y="1"/>
                    <a:pt x="16" y="1"/>
                    <a:pt x="16" y="2"/>
                  </a:cubicBezTo>
                  <a:cubicBezTo>
                    <a:pt x="16" y="2"/>
                    <a:pt x="16" y="2"/>
                    <a:pt x="16" y="2"/>
                  </a:cubicBezTo>
                  <a:cubicBezTo>
                    <a:pt x="16" y="2"/>
                    <a:pt x="16" y="2"/>
                    <a:pt x="16" y="2"/>
                  </a:cubicBezTo>
                  <a:cubicBezTo>
                    <a:pt x="16" y="2"/>
                    <a:pt x="16" y="2"/>
                    <a:pt x="16" y="2"/>
                  </a:cubicBezTo>
                  <a:cubicBezTo>
                    <a:pt x="15" y="2"/>
                    <a:pt x="14" y="1"/>
                    <a:pt x="14" y="1"/>
                  </a:cubicBezTo>
                  <a:cubicBezTo>
                    <a:pt x="14" y="0"/>
                    <a:pt x="14" y="0"/>
                    <a:pt x="14" y="0"/>
                  </a:cubicBezTo>
                  <a:cubicBezTo>
                    <a:pt x="15" y="1"/>
                    <a:pt x="15" y="1"/>
                    <a:pt x="15" y="1"/>
                  </a:cubicBezTo>
                  <a:cubicBezTo>
                    <a:pt x="15" y="2"/>
                    <a:pt x="15" y="2"/>
                    <a:pt x="15" y="2"/>
                  </a:cubicBezTo>
                  <a:cubicBezTo>
                    <a:pt x="15" y="2"/>
                    <a:pt x="15" y="2"/>
                    <a:pt x="14" y="2"/>
                  </a:cubicBezTo>
                  <a:cubicBezTo>
                    <a:pt x="14" y="2"/>
                    <a:pt x="14" y="1"/>
                    <a:pt x="13" y="1"/>
                  </a:cubicBezTo>
                  <a:cubicBezTo>
                    <a:pt x="13" y="1"/>
                    <a:pt x="13" y="1"/>
                    <a:pt x="13" y="1"/>
                  </a:cubicBezTo>
                  <a:cubicBezTo>
                    <a:pt x="13" y="1"/>
                    <a:pt x="12" y="1"/>
                    <a:pt x="12" y="1"/>
                  </a:cubicBezTo>
                  <a:cubicBezTo>
                    <a:pt x="13" y="0"/>
                    <a:pt x="13" y="0"/>
                    <a:pt x="13" y="0"/>
                  </a:cubicBezTo>
                  <a:cubicBezTo>
                    <a:pt x="13" y="0"/>
                    <a:pt x="13" y="1"/>
                    <a:pt x="13" y="1"/>
                  </a:cubicBezTo>
                  <a:cubicBezTo>
                    <a:pt x="13" y="1"/>
                    <a:pt x="13" y="1"/>
                    <a:pt x="14" y="2"/>
                  </a:cubicBezTo>
                  <a:cubicBezTo>
                    <a:pt x="14" y="2"/>
                    <a:pt x="14" y="2"/>
                    <a:pt x="13" y="3"/>
                  </a:cubicBezTo>
                  <a:cubicBezTo>
                    <a:pt x="13" y="3"/>
                    <a:pt x="13" y="3"/>
                    <a:pt x="13" y="2"/>
                  </a:cubicBezTo>
                  <a:cubicBezTo>
                    <a:pt x="12" y="2"/>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2"/>
                  </a:cubicBezTo>
                  <a:cubicBezTo>
                    <a:pt x="11" y="2"/>
                    <a:pt x="11" y="2"/>
                    <a:pt x="10" y="2"/>
                  </a:cubicBezTo>
                  <a:cubicBezTo>
                    <a:pt x="10" y="2"/>
                    <a:pt x="10" y="2"/>
                    <a:pt x="10" y="2"/>
                  </a:cubicBezTo>
                  <a:cubicBezTo>
                    <a:pt x="9" y="1"/>
                    <a:pt x="9" y="1"/>
                    <a:pt x="9" y="1"/>
                  </a:cubicBezTo>
                  <a:cubicBezTo>
                    <a:pt x="8" y="1"/>
                    <a:pt x="8" y="1"/>
                    <a:pt x="8" y="1"/>
                  </a:cubicBezTo>
                  <a:cubicBezTo>
                    <a:pt x="8" y="1"/>
                    <a:pt x="8" y="1"/>
                    <a:pt x="8" y="1"/>
                  </a:cubicBezTo>
                  <a:cubicBezTo>
                    <a:pt x="8" y="1"/>
                    <a:pt x="8" y="1"/>
                    <a:pt x="8" y="1"/>
                  </a:cubicBezTo>
                  <a:cubicBezTo>
                    <a:pt x="8" y="1"/>
                    <a:pt x="9" y="2"/>
                    <a:pt x="9" y="2"/>
                  </a:cubicBezTo>
                  <a:cubicBezTo>
                    <a:pt x="9" y="2"/>
                    <a:pt x="9" y="2"/>
                    <a:pt x="9" y="2"/>
                  </a:cubicBezTo>
                  <a:cubicBezTo>
                    <a:pt x="9" y="2"/>
                    <a:pt x="9" y="2"/>
                    <a:pt x="9" y="2"/>
                  </a:cubicBezTo>
                  <a:cubicBezTo>
                    <a:pt x="8" y="3"/>
                    <a:pt x="8" y="3"/>
                    <a:pt x="8" y="2"/>
                  </a:cubicBezTo>
                  <a:cubicBezTo>
                    <a:pt x="8" y="2"/>
                    <a:pt x="7" y="2"/>
                    <a:pt x="7" y="1"/>
                  </a:cubicBezTo>
                  <a:cubicBezTo>
                    <a:pt x="7" y="1"/>
                    <a:pt x="6" y="1"/>
                    <a:pt x="6" y="1"/>
                  </a:cubicBezTo>
                  <a:cubicBezTo>
                    <a:pt x="6" y="1"/>
                    <a:pt x="6" y="1"/>
                    <a:pt x="6" y="1"/>
                  </a:cubicBezTo>
                  <a:cubicBezTo>
                    <a:pt x="6" y="1"/>
                    <a:pt x="6" y="1"/>
                    <a:pt x="7" y="1"/>
                  </a:cubicBezTo>
                  <a:cubicBezTo>
                    <a:pt x="7" y="1"/>
                    <a:pt x="7" y="1"/>
                    <a:pt x="7" y="1"/>
                  </a:cubicBezTo>
                  <a:cubicBezTo>
                    <a:pt x="7" y="2"/>
                    <a:pt x="7" y="2"/>
                    <a:pt x="7" y="2"/>
                  </a:cubicBezTo>
                  <a:cubicBezTo>
                    <a:pt x="7" y="2"/>
                    <a:pt x="7" y="2"/>
                    <a:pt x="7" y="2"/>
                  </a:cubicBezTo>
                  <a:cubicBezTo>
                    <a:pt x="7" y="2"/>
                    <a:pt x="6" y="2"/>
                    <a:pt x="6" y="2"/>
                  </a:cubicBezTo>
                  <a:cubicBezTo>
                    <a:pt x="4" y="1"/>
                    <a:pt x="4" y="1"/>
                    <a:pt x="4" y="1"/>
                  </a:cubicBezTo>
                  <a:cubicBezTo>
                    <a:pt x="5" y="1"/>
                    <a:pt x="5" y="1"/>
                    <a:pt x="5" y="1"/>
                  </a:cubicBezTo>
                  <a:cubicBezTo>
                    <a:pt x="6" y="2"/>
                    <a:pt x="6" y="2"/>
                    <a:pt x="6" y="2"/>
                  </a:cubicBezTo>
                  <a:cubicBezTo>
                    <a:pt x="6" y="2"/>
                    <a:pt x="6" y="2"/>
                    <a:pt x="6" y="2"/>
                  </a:cubicBezTo>
                  <a:cubicBezTo>
                    <a:pt x="6" y="2"/>
                    <a:pt x="6" y="2"/>
                    <a:pt x="5" y="2"/>
                  </a:cubicBezTo>
                  <a:cubicBezTo>
                    <a:pt x="5" y="2"/>
                    <a:pt x="5" y="2"/>
                    <a:pt x="5" y="2"/>
                  </a:cubicBezTo>
                  <a:cubicBezTo>
                    <a:pt x="4" y="2"/>
                    <a:pt x="4" y="1"/>
                    <a:pt x="3" y="1"/>
                  </a:cubicBezTo>
                  <a:cubicBezTo>
                    <a:pt x="4" y="0"/>
                    <a:pt x="4" y="0"/>
                    <a:pt x="4" y="0"/>
                  </a:cubicBezTo>
                  <a:cubicBezTo>
                    <a:pt x="4" y="1"/>
                    <a:pt x="4" y="1"/>
                    <a:pt x="4" y="1"/>
                  </a:cubicBezTo>
                  <a:cubicBezTo>
                    <a:pt x="4" y="1"/>
                    <a:pt x="4" y="2"/>
                    <a:pt x="4" y="2"/>
                  </a:cubicBezTo>
                  <a:cubicBezTo>
                    <a:pt x="4" y="2"/>
                    <a:pt x="4" y="2"/>
                    <a:pt x="4" y="2"/>
                  </a:cubicBezTo>
                  <a:cubicBezTo>
                    <a:pt x="4" y="2"/>
                    <a:pt x="4" y="2"/>
                    <a:pt x="4" y="2"/>
                  </a:cubicBezTo>
                  <a:cubicBezTo>
                    <a:pt x="3" y="2"/>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4" name="Freeform 6055"/>
            <p:cNvSpPr>
              <a:spLocks noEditPoints="1"/>
            </p:cNvSpPr>
            <p:nvPr/>
          </p:nvSpPr>
          <p:spPr bwMode="auto">
            <a:xfrm>
              <a:off x="2929" y="1005"/>
              <a:ext cx="23" cy="15"/>
            </a:xfrm>
            <a:custGeom>
              <a:avLst/>
              <a:gdLst>
                <a:gd name="T0" fmla="*/ 0 w 9"/>
                <a:gd name="T1" fmla="*/ 5 h 6"/>
                <a:gd name="T2" fmla="*/ 0 w 9"/>
                <a:gd name="T3" fmla="*/ 4 h 6"/>
                <a:gd name="T4" fmla="*/ 0 w 9"/>
                <a:gd name="T5" fmla="*/ 4 h 6"/>
                <a:gd name="T6" fmla="*/ 0 w 9"/>
                <a:gd name="T7" fmla="*/ 4 h 6"/>
                <a:gd name="T8" fmla="*/ 0 w 9"/>
                <a:gd name="T9" fmla="*/ 4 h 6"/>
                <a:gd name="T10" fmla="*/ 2 w 9"/>
                <a:gd name="T11" fmla="*/ 3 h 6"/>
                <a:gd name="T12" fmla="*/ 2 w 9"/>
                <a:gd name="T13" fmla="*/ 3 h 6"/>
                <a:gd name="T14" fmla="*/ 2 w 9"/>
                <a:gd name="T15" fmla="*/ 4 h 6"/>
                <a:gd name="T16" fmla="*/ 2 w 9"/>
                <a:gd name="T17" fmla="*/ 4 h 6"/>
                <a:gd name="T18" fmla="*/ 3 w 9"/>
                <a:gd name="T19" fmla="*/ 4 h 6"/>
                <a:gd name="T20" fmla="*/ 3 w 9"/>
                <a:gd name="T21" fmla="*/ 4 h 6"/>
                <a:gd name="T22" fmla="*/ 5 w 9"/>
                <a:gd name="T23" fmla="*/ 3 h 6"/>
                <a:gd name="T24" fmla="*/ 5 w 9"/>
                <a:gd name="T25" fmla="*/ 3 h 6"/>
                <a:gd name="T26" fmla="*/ 8 w 9"/>
                <a:gd name="T27" fmla="*/ 1 h 6"/>
                <a:gd name="T28" fmla="*/ 8 w 9"/>
                <a:gd name="T29" fmla="*/ 1 h 6"/>
                <a:gd name="T30" fmla="*/ 8 w 9"/>
                <a:gd name="T31" fmla="*/ 0 h 6"/>
                <a:gd name="T32" fmla="*/ 8 w 9"/>
                <a:gd name="T33" fmla="*/ 0 h 6"/>
                <a:gd name="T34" fmla="*/ 9 w 9"/>
                <a:gd name="T35" fmla="*/ 1 h 6"/>
                <a:gd name="T36" fmla="*/ 9 w 9"/>
                <a:gd name="T37" fmla="*/ 1 h 6"/>
                <a:gd name="T38" fmla="*/ 9 w 9"/>
                <a:gd name="T39" fmla="*/ 1 h 6"/>
                <a:gd name="T40" fmla="*/ 9 w 9"/>
                <a:gd name="T41" fmla="*/ 1 h 6"/>
                <a:gd name="T42" fmla="*/ 9 w 9"/>
                <a:gd name="T43" fmla="*/ 2 h 6"/>
                <a:gd name="T44" fmla="*/ 9 w 9"/>
                <a:gd name="T45" fmla="*/ 2 h 6"/>
                <a:gd name="T46" fmla="*/ 6 w 9"/>
                <a:gd name="T47" fmla="*/ 4 h 6"/>
                <a:gd name="T48" fmla="*/ 6 w 9"/>
                <a:gd name="T49" fmla="*/ 4 h 6"/>
                <a:gd name="T50" fmla="*/ 4 w 9"/>
                <a:gd name="T51" fmla="*/ 6 h 6"/>
                <a:gd name="T52" fmla="*/ 4 w 9"/>
                <a:gd name="T53" fmla="*/ 6 h 6"/>
                <a:gd name="T54" fmla="*/ 3 w 9"/>
                <a:gd name="T55" fmla="*/ 6 h 6"/>
                <a:gd name="T56" fmla="*/ 3 w 9"/>
                <a:gd name="T57" fmla="*/ 6 h 6"/>
                <a:gd name="T58" fmla="*/ 0 w 9"/>
                <a:gd name="T59" fmla="*/ 5 h 6"/>
                <a:gd name="T60" fmla="*/ 3 w 9"/>
                <a:gd name="T61" fmla="*/ 5 h 6"/>
                <a:gd name="T62" fmla="*/ 3 w 9"/>
                <a:gd name="T63" fmla="*/ 5 h 6"/>
                <a:gd name="T64" fmla="*/ 3 w 9"/>
                <a:gd name="T65" fmla="*/ 5 h 6"/>
                <a:gd name="T66" fmla="*/ 4 w 9"/>
                <a:gd name="T67" fmla="*/ 5 h 6"/>
                <a:gd name="T68" fmla="*/ 4 w 9"/>
                <a:gd name="T69" fmla="*/ 5 h 6"/>
                <a:gd name="T70" fmla="*/ 4 w 9"/>
                <a:gd name="T71" fmla="*/ 5 h 6"/>
                <a:gd name="T72" fmla="*/ 4 w 9"/>
                <a:gd name="T73" fmla="*/ 5 h 6"/>
                <a:gd name="T74" fmla="*/ 3 w 9"/>
                <a:gd name="T75" fmla="*/ 5 h 6"/>
                <a:gd name="T76" fmla="*/ 2 w 9"/>
                <a:gd name="T77" fmla="*/ 4 h 6"/>
                <a:gd name="T78" fmla="*/ 2 w 9"/>
                <a:gd name="T79" fmla="*/ 4 h 6"/>
                <a:gd name="T80" fmla="*/ 3 w 9"/>
                <a:gd name="T8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6">
                  <a:moveTo>
                    <a:pt x="0" y="5"/>
                  </a:moveTo>
                  <a:cubicBezTo>
                    <a:pt x="0" y="5"/>
                    <a:pt x="0" y="5"/>
                    <a:pt x="0" y="4"/>
                  </a:cubicBezTo>
                  <a:cubicBezTo>
                    <a:pt x="0" y="4"/>
                    <a:pt x="0" y="4"/>
                    <a:pt x="0" y="4"/>
                  </a:cubicBezTo>
                  <a:cubicBezTo>
                    <a:pt x="0" y="4"/>
                    <a:pt x="0" y="4"/>
                    <a:pt x="0" y="4"/>
                  </a:cubicBezTo>
                  <a:cubicBezTo>
                    <a:pt x="0" y="4"/>
                    <a:pt x="0" y="4"/>
                    <a:pt x="0" y="4"/>
                  </a:cubicBezTo>
                  <a:cubicBezTo>
                    <a:pt x="1" y="4"/>
                    <a:pt x="1" y="3"/>
                    <a:pt x="2" y="3"/>
                  </a:cubicBezTo>
                  <a:cubicBezTo>
                    <a:pt x="2" y="3"/>
                    <a:pt x="2" y="3"/>
                    <a:pt x="2" y="3"/>
                  </a:cubicBezTo>
                  <a:cubicBezTo>
                    <a:pt x="2" y="3"/>
                    <a:pt x="2" y="3"/>
                    <a:pt x="2" y="4"/>
                  </a:cubicBezTo>
                  <a:cubicBezTo>
                    <a:pt x="2" y="4"/>
                    <a:pt x="2" y="4"/>
                    <a:pt x="2" y="4"/>
                  </a:cubicBezTo>
                  <a:cubicBezTo>
                    <a:pt x="3" y="4"/>
                    <a:pt x="3" y="4"/>
                    <a:pt x="3" y="4"/>
                  </a:cubicBezTo>
                  <a:cubicBezTo>
                    <a:pt x="3" y="4"/>
                    <a:pt x="3" y="4"/>
                    <a:pt x="3" y="4"/>
                  </a:cubicBezTo>
                  <a:cubicBezTo>
                    <a:pt x="4" y="4"/>
                    <a:pt x="4" y="3"/>
                    <a:pt x="5" y="3"/>
                  </a:cubicBezTo>
                  <a:cubicBezTo>
                    <a:pt x="5" y="3"/>
                    <a:pt x="5" y="3"/>
                    <a:pt x="5" y="3"/>
                  </a:cubicBezTo>
                  <a:cubicBezTo>
                    <a:pt x="5" y="2"/>
                    <a:pt x="7" y="1"/>
                    <a:pt x="8" y="1"/>
                  </a:cubicBezTo>
                  <a:cubicBezTo>
                    <a:pt x="8" y="1"/>
                    <a:pt x="8" y="1"/>
                    <a:pt x="8" y="1"/>
                  </a:cubicBezTo>
                  <a:cubicBezTo>
                    <a:pt x="8" y="1"/>
                    <a:pt x="8" y="0"/>
                    <a:pt x="8" y="0"/>
                  </a:cubicBezTo>
                  <a:cubicBezTo>
                    <a:pt x="8" y="0"/>
                    <a:pt x="8" y="0"/>
                    <a:pt x="8" y="0"/>
                  </a:cubicBezTo>
                  <a:cubicBezTo>
                    <a:pt x="8" y="0"/>
                    <a:pt x="9" y="1"/>
                    <a:pt x="9" y="1"/>
                  </a:cubicBezTo>
                  <a:cubicBezTo>
                    <a:pt x="9" y="1"/>
                    <a:pt x="9" y="1"/>
                    <a:pt x="9" y="1"/>
                  </a:cubicBezTo>
                  <a:cubicBezTo>
                    <a:pt x="9" y="1"/>
                    <a:pt x="9" y="1"/>
                    <a:pt x="9" y="1"/>
                  </a:cubicBezTo>
                  <a:cubicBezTo>
                    <a:pt x="9" y="1"/>
                    <a:pt x="9" y="1"/>
                    <a:pt x="9" y="1"/>
                  </a:cubicBezTo>
                  <a:cubicBezTo>
                    <a:pt x="9" y="1"/>
                    <a:pt x="9" y="1"/>
                    <a:pt x="9" y="2"/>
                  </a:cubicBezTo>
                  <a:cubicBezTo>
                    <a:pt x="9" y="2"/>
                    <a:pt x="9" y="2"/>
                    <a:pt x="9" y="2"/>
                  </a:cubicBezTo>
                  <a:cubicBezTo>
                    <a:pt x="8" y="2"/>
                    <a:pt x="7" y="3"/>
                    <a:pt x="6" y="4"/>
                  </a:cubicBezTo>
                  <a:cubicBezTo>
                    <a:pt x="6" y="4"/>
                    <a:pt x="6" y="4"/>
                    <a:pt x="6" y="4"/>
                  </a:cubicBezTo>
                  <a:cubicBezTo>
                    <a:pt x="6" y="4"/>
                    <a:pt x="5" y="6"/>
                    <a:pt x="4" y="6"/>
                  </a:cubicBezTo>
                  <a:cubicBezTo>
                    <a:pt x="4" y="6"/>
                    <a:pt x="4" y="6"/>
                    <a:pt x="4" y="6"/>
                  </a:cubicBezTo>
                  <a:cubicBezTo>
                    <a:pt x="4" y="6"/>
                    <a:pt x="4" y="6"/>
                    <a:pt x="3" y="6"/>
                  </a:cubicBezTo>
                  <a:cubicBezTo>
                    <a:pt x="3" y="6"/>
                    <a:pt x="3" y="6"/>
                    <a:pt x="3" y="6"/>
                  </a:cubicBezTo>
                  <a:cubicBezTo>
                    <a:pt x="2" y="6"/>
                    <a:pt x="1" y="5"/>
                    <a:pt x="0" y="5"/>
                  </a:cubicBezTo>
                  <a:close/>
                  <a:moveTo>
                    <a:pt x="3" y="5"/>
                  </a:move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2" y="5"/>
                    <a:pt x="2" y="4"/>
                  </a:cubicBezTo>
                  <a:cubicBezTo>
                    <a:pt x="2" y="4"/>
                    <a:pt x="2" y="4"/>
                    <a:pt x="2" y="4"/>
                  </a:cubicBezTo>
                  <a:cubicBezTo>
                    <a:pt x="2" y="5"/>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5" name="Freeform 6056"/>
            <p:cNvSpPr/>
            <p:nvPr/>
          </p:nvSpPr>
          <p:spPr bwMode="auto">
            <a:xfrm>
              <a:off x="2932" y="1010"/>
              <a:ext cx="15" cy="10"/>
            </a:xfrm>
            <a:custGeom>
              <a:avLst/>
              <a:gdLst>
                <a:gd name="T0" fmla="*/ 3 w 6"/>
                <a:gd name="T1" fmla="*/ 4 h 4"/>
                <a:gd name="T2" fmla="*/ 0 w 6"/>
                <a:gd name="T3" fmla="*/ 3 h 4"/>
                <a:gd name="T4" fmla="*/ 0 w 6"/>
                <a:gd name="T5" fmla="*/ 3 h 4"/>
                <a:gd name="T6" fmla="*/ 0 w 6"/>
                <a:gd name="T7" fmla="*/ 2 h 4"/>
                <a:gd name="T8" fmla="*/ 0 w 6"/>
                <a:gd name="T9" fmla="*/ 2 h 4"/>
                <a:gd name="T10" fmla="*/ 1 w 6"/>
                <a:gd name="T11" fmla="*/ 2 h 4"/>
                <a:gd name="T12" fmla="*/ 1 w 6"/>
                <a:gd name="T13" fmla="*/ 2 h 4"/>
                <a:gd name="T14" fmla="*/ 2 w 6"/>
                <a:gd name="T15" fmla="*/ 3 h 4"/>
                <a:gd name="T16" fmla="*/ 2 w 6"/>
                <a:gd name="T17" fmla="*/ 3 h 4"/>
                <a:gd name="T18" fmla="*/ 5 w 6"/>
                <a:gd name="T19" fmla="*/ 0 h 4"/>
                <a:gd name="T20" fmla="*/ 5 w 6"/>
                <a:gd name="T21" fmla="*/ 0 h 4"/>
                <a:gd name="T22" fmla="*/ 5 w 6"/>
                <a:gd name="T23" fmla="*/ 0 h 4"/>
                <a:gd name="T24" fmla="*/ 5 w 6"/>
                <a:gd name="T25" fmla="*/ 0 h 4"/>
                <a:gd name="T26" fmla="*/ 6 w 6"/>
                <a:gd name="T27" fmla="*/ 1 h 4"/>
                <a:gd name="T28" fmla="*/ 6 w 6"/>
                <a:gd name="T29" fmla="*/ 1 h 4"/>
                <a:gd name="T30" fmla="*/ 3 w 6"/>
                <a:gd name="T31" fmla="*/ 4 h 4"/>
                <a:gd name="T32" fmla="*/ 3 w 6"/>
                <a:gd name="T33" fmla="*/ 4 h 4"/>
                <a:gd name="T34" fmla="*/ 3 w 6"/>
                <a:gd name="T35" fmla="*/ 4 h 4"/>
                <a:gd name="T36" fmla="*/ 3 w 6"/>
                <a:gd name="T37" fmla="*/ 4 h 4"/>
                <a:gd name="T38" fmla="*/ 3 w 6"/>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3" y="4"/>
                  </a:moveTo>
                  <a:cubicBezTo>
                    <a:pt x="2" y="4"/>
                    <a:pt x="0" y="3"/>
                    <a:pt x="0" y="3"/>
                  </a:cubicBezTo>
                  <a:cubicBezTo>
                    <a:pt x="0" y="3"/>
                    <a:pt x="0" y="3"/>
                    <a:pt x="0" y="3"/>
                  </a:cubicBezTo>
                  <a:cubicBezTo>
                    <a:pt x="0" y="2"/>
                    <a:pt x="0" y="2"/>
                    <a:pt x="0" y="2"/>
                  </a:cubicBezTo>
                  <a:cubicBezTo>
                    <a:pt x="0" y="2"/>
                    <a:pt x="0" y="2"/>
                    <a:pt x="0" y="2"/>
                  </a:cubicBezTo>
                  <a:cubicBezTo>
                    <a:pt x="0" y="2"/>
                    <a:pt x="0" y="2"/>
                    <a:pt x="1" y="2"/>
                  </a:cubicBezTo>
                  <a:cubicBezTo>
                    <a:pt x="1" y="2"/>
                    <a:pt x="1" y="2"/>
                    <a:pt x="1" y="2"/>
                  </a:cubicBezTo>
                  <a:cubicBezTo>
                    <a:pt x="1" y="2"/>
                    <a:pt x="2" y="3"/>
                    <a:pt x="2" y="3"/>
                  </a:cubicBezTo>
                  <a:cubicBezTo>
                    <a:pt x="2" y="3"/>
                    <a:pt x="2" y="3"/>
                    <a:pt x="2" y="3"/>
                  </a:cubicBezTo>
                  <a:cubicBezTo>
                    <a:pt x="3" y="2"/>
                    <a:pt x="4" y="1"/>
                    <a:pt x="5" y="0"/>
                  </a:cubicBezTo>
                  <a:cubicBezTo>
                    <a:pt x="5" y="0"/>
                    <a:pt x="5" y="0"/>
                    <a:pt x="5" y="0"/>
                  </a:cubicBezTo>
                  <a:cubicBezTo>
                    <a:pt x="5" y="0"/>
                    <a:pt x="5" y="0"/>
                    <a:pt x="5" y="0"/>
                  </a:cubicBezTo>
                  <a:cubicBezTo>
                    <a:pt x="5" y="0"/>
                    <a:pt x="5" y="0"/>
                    <a:pt x="5" y="0"/>
                  </a:cubicBezTo>
                  <a:cubicBezTo>
                    <a:pt x="6" y="0"/>
                    <a:pt x="6" y="1"/>
                    <a:pt x="6" y="1"/>
                  </a:cubicBezTo>
                  <a:cubicBezTo>
                    <a:pt x="6" y="1"/>
                    <a:pt x="6" y="1"/>
                    <a:pt x="6" y="1"/>
                  </a:cubicBezTo>
                  <a:cubicBezTo>
                    <a:pt x="5" y="2"/>
                    <a:pt x="3" y="3"/>
                    <a:pt x="3" y="4"/>
                  </a:cubicBezTo>
                  <a:cubicBezTo>
                    <a:pt x="3" y="4"/>
                    <a:pt x="3" y="4"/>
                    <a:pt x="3"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6" name="Freeform 6057"/>
            <p:cNvSpPr/>
            <p:nvPr/>
          </p:nvSpPr>
          <p:spPr bwMode="auto">
            <a:xfrm>
              <a:off x="2927" y="1007"/>
              <a:ext cx="20" cy="18"/>
            </a:xfrm>
            <a:custGeom>
              <a:avLst/>
              <a:gdLst>
                <a:gd name="T0" fmla="*/ 0 w 8"/>
                <a:gd name="T1" fmla="*/ 0 h 7"/>
                <a:gd name="T2" fmla="*/ 1 w 8"/>
                <a:gd name="T3" fmla="*/ 3 h 7"/>
                <a:gd name="T4" fmla="*/ 1 w 8"/>
                <a:gd name="T5" fmla="*/ 5 h 7"/>
                <a:gd name="T6" fmla="*/ 1 w 8"/>
                <a:gd name="T7" fmla="*/ 7 h 7"/>
                <a:gd name="T8" fmla="*/ 0 w 8"/>
                <a:gd name="T9" fmla="*/ 6 h 7"/>
                <a:gd name="T10" fmla="*/ 4 w 8"/>
                <a:gd name="T11" fmla="*/ 6 h 7"/>
                <a:gd name="T12" fmla="*/ 7 w 8"/>
                <a:gd name="T13" fmla="*/ 6 h 7"/>
                <a:gd name="T14" fmla="*/ 7 w 8"/>
                <a:gd name="T15" fmla="*/ 6 h 7"/>
                <a:gd name="T16" fmla="*/ 7 w 8"/>
                <a:gd name="T17" fmla="*/ 3 h 7"/>
                <a:gd name="T18" fmla="*/ 6 w 8"/>
                <a:gd name="T19" fmla="*/ 1 h 7"/>
                <a:gd name="T20" fmla="*/ 5 w 8"/>
                <a:gd name="T21" fmla="*/ 0 h 7"/>
                <a:gd name="T22" fmla="*/ 4 w 8"/>
                <a:gd name="T23" fmla="*/ 0 h 7"/>
                <a:gd name="T24" fmla="*/ 1 w 8"/>
                <a:gd name="T25" fmla="*/ 0 h 7"/>
                <a:gd name="T26" fmla="*/ 4 w 8"/>
                <a:gd name="T27" fmla="*/ 0 h 7"/>
                <a:gd name="T28" fmla="*/ 5 w 8"/>
                <a:gd name="T29" fmla="*/ 0 h 7"/>
                <a:gd name="T30" fmla="*/ 7 w 8"/>
                <a:gd name="T31" fmla="*/ 0 h 7"/>
                <a:gd name="T32" fmla="*/ 8 w 8"/>
                <a:gd name="T33" fmla="*/ 3 h 7"/>
                <a:gd name="T34" fmla="*/ 8 w 8"/>
                <a:gd name="T35" fmla="*/ 6 h 7"/>
                <a:gd name="T36" fmla="*/ 8 w 8"/>
                <a:gd name="T37" fmla="*/ 6 h 7"/>
                <a:gd name="T38" fmla="*/ 7 w 8"/>
                <a:gd name="T39" fmla="*/ 7 h 7"/>
                <a:gd name="T40" fmla="*/ 7 w 8"/>
                <a:gd name="T41" fmla="*/ 7 h 7"/>
                <a:gd name="T42" fmla="*/ 4 w 8"/>
                <a:gd name="T43" fmla="*/ 7 h 7"/>
                <a:gd name="T44" fmla="*/ 0 w 8"/>
                <a:gd name="T45" fmla="*/ 7 h 7"/>
                <a:gd name="T46" fmla="*/ 0 w 8"/>
                <a:gd name="T47" fmla="*/ 6 h 7"/>
                <a:gd name="T48" fmla="*/ 0 w 8"/>
                <a:gd name="T49" fmla="*/ 6 h 7"/>
                <a:gd name="T50" fmla="*/ 0 w 8"/>
                <a:gd name="T51" fmla="*/ 3 h 7"/>
                <a:gd name="T52" fmla="*/ 0 w 8"/>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7">
                  <a:moveTo>
                    <a:pt x="0" y="0"/>
                  </a:moveTo>
                  <a:cubicBezTo>
                    <a:pt x="1" y="1"/>
                    <a:pt x="1" y="2"/>
                    <a:pt x="1" y="3"/>
                  </a:cubicBezTo>
                  <a:cubicBezTo>
                    <a:pt x="1" y="4"/>
                    <a:pt x="1" y="4"/>
                    <a:pt x="1" y="5"/>
                  </a:cubicBezTo>
                  <a:cubicBezTo>
                    <a:pt x="1" y="5"/>
                    <a:pt x="1" y="6"/>
                    <a:pt x="1" y="7"/>
                  </a:cubicBezTo>
                  <a:cubicBezTo>
                    <a:pt x="0" y="6"/>
                    <a:pt x="0" y="6"/>
                    <a:pt x="0" y="6"/>
                  </a:cubicBezTo>
                  <a:cubicBezTo>
                    <a:pt x="1" y="6"/>
                    <a:pt x="3" y="6"/>
                    <a:pt x="4" y="6"/>
                  </a:cubicBezTo>
                  <a:cubicBezTo>
                    <a:pt x="7" y="6"/>
                    <a:pt x="7" y="6"/>
                    <a:pt x="7" y="6"/>
                  </a:cubicBezTo>
                  <a:cubicBezTo>
                    <a:pt x="7" y="6"/>
                    <a:pt x="7" y="6"/>
                    <a:pt x="7" y="6"/>
                  </a:cubicBezTo>
                  <a:cubicBezTo>
                    <a:pt x="7" y="5"/>
                    <a:pt x="7" y="4"/>
                    <a:pt x="7" y="3"/>
                  </a:cubicBezTo>
                  <a:cubicBezTo>
                    <a:pt x="7" y="2"/>
                    <a:pt x="7" y="1"/>
                    <a:pt x="6" y="1"/>
                  </a:cubicBezTo>
                  <a:cubicBezTo>
                    <a:pt x="6" y="1"/>
                    <a:pt x="6" y="0"/>
                    <a:pt x="5" y="0"/>
                  </a:cubicBezTo>
                  <a:cubicBezTo>
                    <a:pt x="4" y="0"/>
                    <a:pt x="4" y="0"/>
                    <a:pt x="4" y="0"/>
                  </a:cubicBezTo>
                  <a:cubicBezTo>
                    <a:pt x="1" y="0"/>
                    <a:pt x="1" y="0"/>
                    <a:pt x="1" y="0"/>
                  </a:cubicBezTo>
                  <a:cubicBezTo>
                    <a:pt x="4" y="0"/>
                    <a:pt x="4" y="0"/>
                    <a:pt x="4" y="0"/>
                  </a:cubicBezTo>
                  <a:cubicBezTo>
                    <a:pt x="5" y="0"/>
                    <a:pt x="5" y="0"/>
                    <a:pt x="5" y="0"/>
                  </a:cubicBezTo>
                  <a:cubicBezTo>
                    <a:pt x="6" y="0"/>
                    <a:pt x="6" y="0"/>
                    <a:pt x="7" y="0"/>
                  </a:cubicBezTo>
                  <a:cubicBezTo>
                    <a:pt x="8" y="1"/>
                    <a:pt x="8" y="2"/>
                    <a:pt x="8" y="3"/>
                  </a:cubicBezTo>
                  <a:cubicBezTo>
                    <a:pt x="8" y="4"/>
                    <a:pt x="8" y="5"/>
                    <a:pt x="8" y="6"/>
                  </a:cubicBezTo>
                  <a:cubicBezTo>
                    <a:pt x="8" y="6"/>
                    <a:pt x="8" y="6"/>
                    <a:pt x="8" y="6"/>
                  </a:cubicBezTo>
                  <a:cubicBezTo>
                    <a:pt x="8" y="7"/>
                    <a:pt x="7" y="7"/>
                    <a:pt x="7" y="7"/>
                  </a:cubicBezTo>
                  <a:cubicBezTo>
                    <a:pt x="7" y="7"/>
                    <a:pt x="7" y="7"/>
                    <a:pt x="7" y="7"/>
                  </a:cubicBezTo>
                  <a:cubicBezTo>
                    <a:pt x="4" y="7"/>
                    <a:pt x="4" y="7"/>
                    <a:pt x="4" y="7"/>
                  </a:cubicBezTo>
                  <a:cubicBezTo>
                    <a:pt x="2" y="7"/>
                    <a:pt x="1" y="7"/>
                    <a:pt x="0" y="7"/>
                  </a:cubicBezTo>
                  <a:cubicBezTo>
                    <a:pt x="0" y="7"/>
                    <a:pt x="0" y="7"/>
                    <a:pt x="0" y="6"/>
                  </a:cubicBezTo>
                  <a:cubicBezTo>
                    <a:pt x="0" y="6"/>
                    <a:pt x="0" y="6"/>
                    <a:pt x="0" y="6"/>
                  </a:cubicBezTo>
                  <a:cubicBezTo>
                    <a:pt x="0" y="6"/>
                    <a:pt x="0" y="4"/>
                    <a:pt x="0" y="3"/>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7" name="Freeform 6058"/>
            <p:cNvSpPr>
              <a:spLocks noEditPoints="1"/>
            </p:cNvSpPr>
            <p:nvPr/>
          </p:nvSpPr>
          <p:spPr bwMode="auto">
            <a:xfrm>
              <a:off x="2929" y="1032"/>
              <a:ext cx="23" cy="15"/>
            </a:xfrm>
            <a:custGeom>
              <a:avLst/>
              <a:gdLst>
                <a:gd name="T0" fmla="*/ 0 w 9"/>
                <a:gd name="T1" fmla="*/ 4 h 6"/>
                <a:gd name="T2" fmla="*/ 0 w 9"/>
                <a:gd name="T3" fmla="*/ 4 h 6"/>
                <a:gd name="T4" fmla="*/ 0 w 9"/>
                <a:gd name="T5" fmla="*/ 4 h 6"/>
                <a:gd name="T6" fmla="*/ 0 w 9"/>
                <a:gd name="T7" fmla="*/ 3 h 6"/>
                <a:gd name="T8" fmla="*/ 0 w 9"/>
                <a:gd name="T9" fmla="*/ 3 h 6"/>
                <a:gd name="T10" fmla="*/ 2 w 9"/>
                <a:gd name="T11" fmla="*/ 2 h 6"/>
                <a:gd name="T12" fmla="*/ 2 w 9"/>
                <a:gd name="T13" fmla="*/ 2 h 6"/>
                <a:gd name="T14" fmla="*/ 2 w 9"/>
                <a:gd name="T15" fmla="*/ 3 h 6"/>
                <a:gd name="T16" fmla="*/ 2 w 9"/>
                <a:gd name="T17" fmla="*/ 3 h 6"/>
                <a:gd name="T18" fmla="*/ 3 w 9"/>
                <a:gd name="T19" fmla="*/ 4 h 6"/>
                <a:gd name="T20" fmla="*/ 3 w 9"/>
                <a:gd name="T21" fmla="*/ 4 h 6"/>
                <a:gd name="T22" fmla="*/ 5 w 9"/>
                <a:gd name="T23" fmla="*/ 2 h 6"/>
                <a:gd name="T24" fmla="*/ 5 w 9"/>
                <a:gd name="T25" fmla="*/ 2 h 6"/>
                <a:gd name="T26" fmla="*/ 8 w 9"/>
                <a:gd name="T27" fmla="*/ 0 h 6"/>
                <a:gd name="T28" fmla="*/ 8 w 9"/>
                <a:gd name="T29" fmla="*/ 0 h 6"/>
                <a:gd name="T30" fmla="*/ 8 w 9"/>
                <a:gd name="T31" fmla="*/ 0 h 6"/>
                <a:gd name="T32" fmla="*/ 8 w 9"/>
                <a:gd name="T33" fmla="*/ 0 h 6"/>
                <a:gd name="T34" fmla="*/ 9 w 9"/>
                <a:gd name="T35" fmla="*/ 0 h 6"/>
                <a:gd name="T36" fmla="*/ 9 w 9"/>
                <a:gd name="T37" fmla="*/ 0 h 6"/>
                <a:gd name="T38" fmla="*/ 9 w 9"/>
                <a:gd name="T39" fmla="*/ 0 h 6"/>
                <a:gd name="T40" fmla="*/ 9 w 9"/>
                <a:gd name="T41" fmla="*/ 0 h 6"/>
                <a:gd name="T42" fmla="*/ 9 w 9"/>
                <a:gd name="T43" fmla="*/ 1 h 6"/>
                <a:gd name="T44" fmla="*/ 9 w 9"/>
                <a:gd name="T45" fmla="*/ 1 h 6"/>
                <a:gd name="T46" fmla="*/ 6 w 9"/>
                <a:gd name="T47" fmla="*/ 3 h 6"/>
                <a:gd name="T48" fmla="*/ 6 w 9"/>
                <a:gd name="T49" fmla="*/ 3 h 6"/>
                <a:gd name="T50" fmla="*/ 4 w 9"/>
                <a:gd name="T51" fmla="*/ 5 h 6"/>
                <a:gd name="T52" fmla="*/ 4 w 9"/>
                <a:gd name="T53" fmla="*/ 5 h 6"/>
                <a:gd name="T54" fmla="*/ 3 w 9"/>
                <a:gd name="T55" fmla="*/ 6 h 6"/>
                <a:gd name="T56" fmla="*/ 3 w 9"/>
                <a:gd name="T57" fmla="*/ 6 h 6"/>
                <a:gd name="T58" fmla="*/ 0 w 9"/>
                <a:gd name="T59" fmla="*/ 4 h 6"/>
                <a:gd name="T60" fmla="*/ 3 w 9"/>
                <a:gd name="T61" fmla="*/ 5 h 6"/>
                <a:gd name="T62" fmla="*/ 3 w 9"/>
                <a:gd name="T63" fmla="*/ 5 h 6"/>
                <a:gd name="T64" fmla="*/ 3 w 9"/>
                <a:gd name="T65" fmla="*/ 5 h 6"/>
                <a:gd name="T66" fmla="*/ 4 w 9"/>
                <a:gd name="T67" fmla="*/ 4 h 6"/>
                <a:gd name="T68" fmla="*/ 4 w 9"/>
                <a:gd name="T69" fmla="*/ 4 h 6"/>
                <a:gd name="T70" fmla="*/ 4 w 9"/>
                <a:gd name="T71" fmla="*/ 4 h 6"/>
                <a:gd name="T72" fmla="*/ 4 w 9"/>
                <a:gd name="T73" fmla="*/ 4 h 6"/>
                <a:gd name="T74" fmla="*/ 3 w 9"/>
                <a:gd name="T75" fmla="*/ 4 h 6"/>
                <a:gd name="T76" fmla="*/ 2 w 9"/>
                <a:gd name="T77" fmla="*/ 4 h 6"/>
                <a:gd name="T78" fmla="*/ 2 w 9"/>
                <a:gd name="T79" fmla="*/ 4 h 6"/>
                <a:gd name="T80" fmla="*/ 3 w 9"/>
                <a:gd name="T8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6">
                  <a:moveTo>
                    <a:pt x="0" y="4"/>
                  </a:moveTo>
                  <a:cubicBezTo>
                    <a:pt x="0" y="4"/>
                    <a:pt x="0" y="4"/>
                    <a:pt x="0" y="4"/>
                  </a:cubicBezTo>
                  <a:cubicBezTo>
                    <a:pt x="0" y="4"/>
                    <a:pt x="0" y="4"/>
                    <a:pt x="0" y="4"/>
                  </a:cubicBezTo>
                  <a:cubicBezTo>
                    <a:pt x="0" y="3"/>
                    <a:pt x="0" y="3"/>
                    <a:pt x="0" y="3"/>
                  </a:cubicBezTo>
                  <a:cubicBezTo>
                    <a:pt x="0" y="3"/>
                    <a:pt x="0" y="3"/>
                    <a:pt x="0" y="3"/>
                  </a:cubicBezTo>
                  <a:cubicBezTo>
                    <a:pt x="1" y="3"/>
                    <a:pt x="1" y="3"/>
                    <a:pt x="2" y="2"/>
                  </a:cubicBezTo>
                  <a:cubicBezTo>
                    <a:pt x="2" y="2"/>
                    <a:pt x="2" y="2"/>
                    <a:pt x="2" y="2"/>
                  </a:cubicBezTo>
                  <a:cubicBezTo>
                    <a:pt x="2" y="2"/>
                    <a:pt x="2" y="2"/>
                    <a:pt x="2" y="3"/>
                  </a:cubicBezTo>
                  <a:cubicBezTo>
                    <a:pt x="2" y="3"/>
                    <a:pt x="2" y="3"/>
                    <a:pt x="2" y="3"/>
                  </a:cubicBezTo>
                  <a:cubicBezTo>
                    <a:pt x="3" y="3"/>
                    <a:pt x="3" y="3"/>
                    <a:pt x="3" y="4"/>
                  </a:cubicBezTo>
                  <a:cubicBezTo>
                    <a:pt x="3" y="4"/>
                    <a:pt x="3" y="4"/>
                    <a:pt x="3" y="4"/>
                  </a:cubicBezTo>
                  <a:cubicBezTo>
                    <a:pt x="4" y="3"/>
                    <a:pt x="4" y="2"/>
                    <a:pt x="5" y="2"/>
                  </a:cubicBezTo>
                  <a:cubicBezTo>
                    <a:pt x="5" y="2"/>
                    <a:pt x="5" y="2"/>
                    <a:pt x="5" y="2"/>
                  </a:cubicBezTo>
                  <a:cubicBezTo>
                    <a:pt x="5" y="2"/>
                    <a:pt x="7" y="0"/>
                    <a:pt x="8" y="0"/>
                  </a:cubicBezTo>
                  <a:cubicBezTo>
                    <a:pt x="8" y="0"/>
                    <a:pt x="8" y="0"/>
                    <a:pt x="8" y="0"/>
                  </a:cubicBezTo>
                  <a:cubicBezTo>
                    <a:pt x="8" y="0"/>
                    <a:pt x="8" y="0"/>
                    <a:pt x="8" y="0"/>
                  </a:cubicBezTo>
                  <a:cubicBezTo>
                    <a:pt x="8" y="0"/>
                    <a:pt x="8" y="0"/>
                    <a:pt x="8" y="0"/>
                  </a:cubicBezTo>
                  <a:cubicBezTo>
                    <a:pt x="8"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7" y="3"/>
                    <a:pt x="6" y="3"/>
                  </a:cubicBezTo>
                  <a:cubicBezTo>
                    <a:pt x="6" y="3"/>
                    <a:pt x="6" y="3"/>
                    <a:pt x="6" y="3"/>
                  </a:cubicBezTo>
                  <a:cubicBezTo>
                    <a:pt x="6" y="4"/>
                    <a:pt x="5" y="5"/>
                    <a:pt x="4" y="5"/>
                  </a:cubicBezTo>
                  <a:cubicBezTo>
                    <a:pt x="4" y="5"/>
                    <a:pt x="4" y="5"/>
                    <a:pt x="4" y="5"/>
                  </a:cubicBezTo>
                  <a:cubicBezTo>
                    <a:pt x="4" y="5"/>
                    <a:pt x="4" y="6"/>
                    <a:pt x="3" y="6"/>
                  </a:cubicBezTo>
                  <a:cubicBezTo>
                    <a:pt x="3" y="6"/>
                    <a:pt x="3" y="6"/>
                    <a:pt x="3" y="6"/>
                  </a:cubicBezTo>
                  <a:cubicBezTo>
                    <a:pt x="2" y="5"/>
                    <a:pt x="1" y="4"/>
                    <a:pt x="0" y="4"/>
                  </a:cubicBezTo>
                  <a:close/>
                  <a:moveTo>
                    <a:pt x="3" y="5"/>
                  </a:moveTo>
                  <a:cubicBezTo>
                    <a:pt x="3" y="5"/>
                    <a:pt x="3" y="5"/>
                    <a:pt x="3" y="5"/>
                  </a:cubicBezTo>
                  <a:cubicBezTo>
                    <a:pt x="3" y="5"/>
                    <a:pt x="3" y="5"/>
                    <a:pt x="3" y="5"/>
                  </a:cubicBezTo>
                  <a:cubicBezTo>
                    <a:pt x="4" y="5"/>
                    <a:pt x="4" y="4"/>
                    <a:pt x="4" y="4"/>
                  </a:cubicBezTo>
                  <a:cubicBezTo>
                    <a:pt x="4" y="4"/>
                    <a:pt x="4" y="4"/>
                    <a:pt x="4" y="4"/>
                  </a:cubicBezTo>
                  <a:cubicBezTo>
                    <a:pt x="4" y="4"/>
                    <a:pt x="4" y="4"/>
                    <a:pt x="4" y="4"/>
                  </a:cubicBezTo>
                  <a:cubicBezTo>
                    <a:pt x="4" y="4"/>
                    <a:pt x="4" y="4"/>
                    <a:pt x="4" y="4"/>
                  </a:cubicBezTo>
                  <a:cubicBezTo>
                    <a:pt x="3" y="4"/>
                    <a:pt x="3" y="4"/>
                    <a:pt x="3" y="4"/>
                  </a:cubicBezTo>
                  <a:cubicBezTo>
                    <a:pt x="3" y="4"/>
                    <a:pt x="2" y="4"/>
                    <a:pt x="2" y="4"/>
                  </a:cubicBezTo>
                  <a:cubicBezTo>
                    <a:pt x="2" y="4"/>
                    <a:pt x="2" y="4"/>
                    <a:pt x="2" y="4"/>
                  </a:cubicBezTo>
                  <a:cubicBezTo>
                    <a:pt x="2" y="4"/>
                    <a:pt x="3"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8" name="Freeform 6059"/>
            <p:cNvSpPr/>
            <p:nvPr/>
          </p:nvSpPr>
          <p:spPr bwMode="auto">
            <a:xfrm>
              <a:off x="2932" y="1035"/>
              <a:ext cx="15" cy="9"/>
            </a:xfrm>
            <a:custGeom>
              <a:avLst/>
              <a:gdLst>
                <a:gd name="T0" fmla="*/ 3 w 6"/>
                <a:gd name="T1" fmla="*/ 4 h 4"/>
                <a:gd name="T2" fmla="*/ 0 w 6"/>
                <a:gd name="T3" fmla="*/ 3 h 4"/>
                <a:gd name="T4" fmla="*/ 0 w 6"/>
                <a:gd name="T5" fmla="*/ 3 h 4"/>
                <a:gd name="T6" fmla="*/ 0 w 6"/>
                <a:gd name="T7" fmla="*/ 2 h 4"/>
                <a:gd name="T8" fmla="*/ 0 w 6"/>
                <a:gd name="T9" fmla="*/ 2 h 4"/>
                <a:gd name="T10" fmla="*/ 1 w 6"/>
                <a:gd name="T11" fmla="*/ 2 h 4"/>
                <a:gd name="T12" fmla="*/ 1 w 6"/>
                <a:gd name="T13" fmla="*/ 2 h 4"/>
                <a:gd name="T14" fmla="*/ 2 w 6"/>
                <a:gd name="T15" fmla="*/ 3 h 4"/>
                <a:gd name="T16" fmla="*/ 2 w 6"/>
                <a:gd name="T17" fmla="*/ 3 h 4"/>
                <a:gd name="T18" fmla="*/ 5 w 6"/>
                <a:gd name="T19" fmla="*/ 1 h 4"/>
                <a:gd name="T20" fmla="*/ 5 w 6"/>
                <a:gd name="T21" fmla="*/ 1 h 4"/>
                <a:gd name="T22" fmla="*/ 5 w 6"/>
                <a:gd name="T23" fmla="*/ 0 h 4"/>
                <a:gd name="T24" fmla="*/ 5 w 6"/>
                <a:gd name="T25" fmla="*/ 0 h 4"/>
                <a:gd name="T26" fmla="*/ 6 w 6"/>
                <a:gd name="T27" fmla="*/ 1 h 4"/>
                <a:gd name="T28" fmla="*/ 6 w 6"/>
                <a:gd name="T29" fmla="*/ 1 h 4"/>
                <a:gd name="T30" fmla="*/ 3 w 6"/>
                <a:gd name="T31" fmla="*/ 4 h 4"/>
                <a:gd name="T32" fmla="*/ 3 w 6"/>
                <a:gd name="T33" fmla="*/ 4 h 4"/>
                <a:gd name="T34" fmla="*/ 3 w 6"/>
                <a:gd name="T35" fmla="*/ 4 h 4"/>
                <a:gd name="T36" fmla="*/ 3 w 6"/>
                <a:gd name="T37" fmla="*/ 4 h 4"/>
                <a:gd name="T38" fmla="*/ 3 w 6"/>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3" y="4"/>
                  </a:moveTo>
                  <a:cubicBezTo>
                    <a:pt x="2" y="4"/>
                    <a:pt x="0" y="4"/>
                    <a:pt x="0" y="3"/>
                  </a:cubicBezTo>
                  <a:cubicBezTo>
                    <a:pt x="0" y="3"/>
                    <a:pt x="0" y="3"/>
                    <a:pt x="0" y="3"/>
                  </a:cubicBezTo>
                  <a:cubicBezTo>
                    <a:pt x="0" y="2"/>
                    <a:pt x="0" y="2"/>
                    <a:pt x="0" y="2"/>
                  </a:cubicBezTo>
                  <a:cubicBezTo>
                    <a:pt x="0" y="2"/>
                    <a:pt x="0" y="2"/>
                    <a:pt x="0" y="2"/>
                  </a:cubicBezTo>
                  <a:cubicBezTo>
                    <a:pt x="0" y="2"/>
                    <a:pt x="0" y="2"/>
                    <a:pt x="1" y="2"/>
                  </a:cubicBezTo>
                  <a:cubicBezTo>
                    <a:pt x="1" y="2"/>
                    <a:pt x="1" y="2"/>
                    <a:pt x="1" y="2"/>
                  </a:cubicBezTo>
                  <a:cubicBezTo>
                    <a:pt x="1" y="3"/>
                    <a:pt x="2" y="3"/>
                    <a:pt x="2" y="3"/>
                  </a:cubicBezTo>
                  <a:cubicBezTo>
                    <a:pt x="2" y="3"/>
                    <a:pt x="2" y="3"/>
                    <a:pt x="2" y="3"/>
                  </a:cubicBezTo>
                  <a:cubicBezTo>
                    <a:pt x="3" y="2"/>
                    <a:pt x="4" y="1"/>
                    <a:pt x="5" y="1"/>
                  </a:cubicBezTo>
                  <a:cubicBezTo>
                    <a:pt x="5" y="1"/>
                    <a:pt x="5" y="1"/>
                    <a:pt x="5" y="1"/>
                  </a:cubicBezTo>
                  <a:cubicBezTo>
                    <a:pt x="5" y="0"/>
                    <a:pt x="5" y="0"/>
                    <a:pt x="5" y="0"/>
                  </a:cubicBezTo>
                  <a:cubicBezTo>
                    <a:pt x="5" y="0"/>
                    <a:pt x="5" y="0"/>
                    <a:pt x="5" y="0"/>
                  </a:cubicBezTo>
                  <a:cubicBezTo>
                    <a:pt x="6" y="1"/>
                    <a:pt x="6" y="1"/>
                    <a:pt x="6" y="1"/>
                  </a:cubicBezTo>
                  <a:cubicBezTo>
                    <a:pt x="6" y="1"/>
                    <a:pt x="6" y="1"/>
                    <a:pt x="6" y="1"/>
                  </a:cubicBezTo>
                  <a:cubicBezTo>
                    <a:pt x="5" y="2"/>
                    <a:pt x="3" y="3"/>
                    <a:pt x="3" y="4"/>
                  </a:cubicBezTo>
                  <a:cubicBezTo>
                    <a:pt x="3" y="4"/>
                    <a:pt x="3" y="4"/>
                    <a:pt x="3"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9" name="Freeform 6060"/>
            <p:cNvSpPr/>
            <p:nvPr/>
          </p:nvSpPr>
          <p:spPr bwMode="auto">
            <a:xfrm>
              <a:off x="2927" y="1032"/>
              <a:ext cx="20" cy="17"/>
            </a:xfrm>
            <a:custGeom>
              <a:avLst/>
              <a:gdLst>
                <a:gd name="T0" fmla="*/ 0 w 8"/>
                <a:gd name="T1" fmla="*/ 0 h 7"/>
                <a:gd name="T2" fmla="*/ 1 w 8"/>
                <a:gd name="T3" fmla="*/ 4 h 7"/>
                <a:gd name="T4" fmla="*/ 1 w 8"/>
                <a:gd name="T5" fmla="*/ 5 h 7"/>
                <a:gd name="T6" fmla="*/ 1 w 8"/>
                <a:gd name="T7" fmla="*/ 7 h 7"/>
                <a:gd name="T8" fmla="*/ 0 w 8"/>
                <a:gd name="T9" fmla="*/ 6 h 7"/>
                <a:gd name="T10" fmla="*/ 4 w 8"/>
                <a:gd name="T11" fmla="*/ 6 h 7"/>
                <a:gd name="T12" fmla="*/ 7 w 8"/>
                <a:gd name="T13" fmla="*/ 6 h 7"/>
                <a:gd name="T14" fmla="*/ 7 w 8"/>
                <a:gd name="T15" fmla="*/ 6 h 7"/>
                <a:gd name="T16" fmla="*/ 7 w 8"/>
                <a:gd name="T17" fmla="*/ 3 h 7"/>
                <a:gd name="T18" fmla="*/ 6 w 8"/>
                <a:gd name="T19" fmla="*/ 1 h 7"/>
                <a:gd name="T20" fmla="*/ 5 w 8"/>
                <a:gd name="T21" fmla="*/ 1 h 7"/>
                <a:gd name="T22" fmla="*/ 4 w 8"/>
                <a:gd name="T23" fmla="*/ 0 h 7"/>
                <a:gd name="T24" fmla="*/ 1 w 8"/>
                <a:gd name="T25" fmla="*/ 0 h 7"/>
                <a:gd name="T26" fmla="*/ 4 w 8"/>
                <a:gd name="T27" fmla="*/ 0 h 7"/>
                <a:gd name="T28" fmla="*/ 5 w 8"/>
                <a:gd name="T29" fmla="*/ 0 h 7"/>
                <a:gd name="T30" fmla="*/ 7 w 8"/>
                <a:gd name="T31" fmla="*/ 0 h 7"/>
                <a:gd name="T32" fmla="*/ 8 w 8"/>
                <a:gd name="T33" fmla="*/ 3 h 7"/>
                <a:gd name="T34" fmla="*/ 8 w 8"/>
                <a:gd name="T35" fmla="*/ 6 h 7"/>
                <a:gd name="T36" fmla="*/ 8 w 8"/>
                <a:gd name="T37" fmla="*/ 6 h 7"/>
                <a:gd name="T38" fmla="*/ 7 w 8"/>
                <a:gd name="T39" fmla="*/ 7 h 7"/>
                <a:gd name="T40" fmla="*/ 7 w 8"/>
                <a:gd name="T41" fmla="*/ 7 h 7"/>
                <a:gd name="T42" fmla="*/ 4 w 8"/>
                <a:gd name="T43" fmla="*/ 7 h 7"/>
                <a:gd name="T44" fmla="*/ 0 w 8"/>
                <a:gd name="T45" fmla="*/ 7 h 7"/>
                <a:gd name="T46" fmla="*/ 0 w 8"/>
                <a:gd name="T47" fmla="*/ 7 h 7"/>
                <a:gd name="T48" fmla="*/ 0 w 8"/>
                <a:gd name="T49" fmla="*/ 6 h 7"/>
                <a:gd name="T50" fmla="*/ 0 w 8"/>
                <a:gd name="T51" fmla="*/ 4 h 7"/>
                <a:gd name="T52" fmla="*/ 0 w 8"/>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7">
                  <a:moveTo>
                    <a:pt x="0" y="0"/>
                  </a:moveTo>
                  <a:cubicBezTo>
                    <a:pt x="1" y="1"/>
                    <a:pt x="1" y="3"/>
                    <a:pt x="1" y="4"/>
                  </a:cubicBezTo>
                  <a:cubicBezTo>
                    <a:pt x="1" y="4"/>
                    <a:pt x="1" y="5"/>
                    <a:pt x="1" y="5"/>
                  </a:cubicBezTo>
                  <a:cubicBezTo>
                    <a:pt x="1" y="6"/>
                    <a:pt x="1" y="6"/>
                    <a:pt x="1" y="7"/>
                  </a:cubicBezTo>
                  <a:cubicBezTo>
                    <a:pt x="0" y="6"/>
                    <a:pt x="0" y="6"/>
                    <a:pt x="0" y="6"/>
                  </a:cubicBezTo>
                  <a:cubicBezTo>
                    <a:pt x="1" y="6"/>
                    <a:pt x="3" y="6"/>
                    <a:pt x="4" y="6"/>
                  </a:cubicBezTo>
                  <a:cubicBezTo>
                    <a:pt x="7" y="6"/>
                    <a:pt x="7" y="6"/>
                    <a:pt x="7" y="6"/>
                  </a:cubicBezTo>
                  <a:cubicBezTo>
                    <a:pt x="7" y="6"/>
                    <a:pt x="7" y="6"/>
                    <a:pt x="7" y="6"/>
                  </a:cubicBezTo>
                  <a:cubicBezTo>
                    <a:pt x="7" y="5"/>
                    <a:pt x="7" y="4"/>
                    <a:pt x="7" y="3"/>
                  </a:cubicBezTo>
                  <a:cubicBezTo>
                    <a:pt x="7" y="2"/>
                    <a:pt x="7" y="1"/>
                    <a:pt x="6" y="1"/>
                  </a:cubicBezTo>
                  <a:cubicBezTo>
                    <a:pt x="6" y="1"/>
                    <a:pt x="6" y="1"/>
                    <a:pt x="5" y="1"/>
                  </a:cubicBezTo>
                  <a:cubicBezTo>
                    <a:pt x="4" y="0"/>
                    <a:pt x="4" y="0"/>
                    <a:pt x="4" y="0"/>
                  </a:cubicBezTo>
                  <a:cubicBezTo>
                    <a:pt x="1" y="0"/>
                    <a:pt x="1" y="0"/>
                    <a:pt x="1" y="0"/>
                  </a:cubicBezTo>
                  <a:cubicBezTo>
                    <a:pt x="4" y="0"/>
                    <a:pt x="4" y="0"/>
                    <a:pt x="4" y="0"/>
                  </a:cubicBezTo>
                  <a:cubicBezTo>
                    <a:pt x="5" y="0"/>
                    <a:pt x="5" y="0"/>
                    <a:pt x="5" y="0"/>
                  </a:cubicBezTo>
                  <a:cubicBezTo>
                    <a:pt x="6" y="0"/>
                    <a:pt x="6" y="0"/>
                    <a:pt x="7" y="0"/>
                  </a:cubicBezTo>
                  <a:cubicBezTo>
                    <a:pt x="8" y="1"/>
                    <a:pt x="8" y="2"/>
                    <a:pt x="8" y="3"/>
                  </a:cubicBezTo>
                  <a:cubicBezTo>
                    <a:pt x="8" y="4"/>
                    <a:pt x="8" y="6"/>
                    <a:pt x="8" y="6"/>
                  </a:cubicBezTo>
                  <a:cubicBezTo>
                    <a:pt x="8" y="6"/>
                    <a:pt x="8" y="6"/>
                    <a:pt x="8" y="6"/>
                  </a:cubicBezTo>
                  <a:cubicBezTo>
                    <a:pt x="8" y="7"/>
                    <a:pt x="7" y="7"/>
                    <a:pt x="7" y="7"/>
                  </a:cubicBezTo>
                  <a:cubicBezTo>
                    <a:pt x="7" y="7"/>
                    <a:pt x="7" y="7"/>
                    <a:pt x="7" y="7"/>
                  </a:cubicBezTo>
                  <a:cubicBezTo>
                    <a:pt x="4" y="7"/>
                    <a:pt x="4" y="7"/>
                    <a:pt x="4" y="7"/>
                  </a:cubicBezTo>
                  <a:cubicBezTo>
                    <a:pt x="2" y="7"/>
                    <a:pt x="1" y="7"/>
                    <a:pt x="0" y="7"/>
                  </a:cubicBezTo>
                  <a:cubicBezTo>
                    <a:pt x="0" y="7"/>
                    <a:pt x="0" y="7"/>
                    <a:pt x="0" y="7"/>
                  </a:cubicBezTo>
                  <a:cubicBezTo>
                    <a:pt x="0" y="7"/>
                    <a:pt x="0" y="6"/>
                    <a:pt x="0" y="6"/>
                  </a:cubicBezTo>
                  <a:cubicBezTo>
                    <a:pt x="0" y="6"/>
                    <a:pt x="0" y="5"/>
                    <a:pt x="0" y="4"/>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0" name="Freeform 6061"/>
            <p:cNvSpPr>
              <a:spLocks noEditPoints="1"/>
            </p:cNvSpPr>
            <p:nvPr/>
          </p:nvSpPr>
          <p:spPr bwMode="auto">
            <a:xfrm>
              <a:off x="2929" y="1059"/>
              <a:ext cx="23" cy="15"/>
            </a:xfrm>
            <a:custGeom>
              <a:avLst/>
              <a:gdLst>
                <a:gd name="T0" fmla="*/ 0 w 9"/>
                <a:gd name="T1" fmla="*/ 4 h 6"/>
                <a:gd name="T2" fmla="*/ 0 w 9"/>
                <a:gd name="T3" fmla="*/ 4 h 6"/>
                <a:gd name="T4" fmla="*/ 0 w 9"/>
                <a:gd name="T5" fmla="*/ 4 h 6"/>
                <a:gd name="T6" fmla="*/ 0 w 9"/>
                <a:gd name="T7" fmla="*/ 3 h 6"/>
                <a:gd name="T8" fmla="*/ 0 w 9"/>
                <a:gd name="T9" fmla="*/ 3 h 6"/>
                <a:gd name="T10" fmla="*/ 2 w 9"/>
                <a:gd name="T11" fmla="*/ 2 h 6"/>
                <a:gd name="T12" fmla="*/ 2 w 9"/>
                <a:gd name="T13" fmla="*/ 2 h 6"/>
                <a:gd name="T14" fmla="*/ 2 w 9"/>
                <a:gd name="T15" fmla="*/ 3 h 6"/>
                <a:gd name="T16" fmla="*/ 2 w 9"/>
                <a:gd name="T17" fmla="*/ 3 h 6"/>
                <a:gd name="T18" fmla="*/ 3 w 9"/>
                <a:gd name="T19" fmla="*/ 4 h 6"/>
                <a:gd name="T20" fmla="*/ 3 w 9"/>
                <a:gd name="T21" fmla="*/ 4 h 6"/>
                <a:gd name="T22" fmla="*/ 5 w 9"/>
                <a:gd name="T23" fmla="*/ 2 h 6"/>
                <a:gd name="T24" fmla="*/ 5 w 9"/>
                <a:gd name="T25" fmla="*/ 2 h 6"/>
                <a:gd name="T26" fmla="*/ 8 w 9"/>
                <a:gd name="T27" fmla="*/ 0 h 6"/>
                <a:gd name="T28" fmla="*/ 8 w 9"/>
                <a:gd name="T29" fmla="*/ 0 h 6"/>
                <a:gd name="T30" fmla="*/ 8 w 9"/>
                <a:gd name="T31" fmla="*/ 0 h 6"/>
                <a:gd name="T32" fmla="*/ 8 w 9"/>
                <a:gd name="T33" fmla="*/ 0 h 6"/>
                <a:gd name="T34" fmla="*/ 9 w 9"/>
                <a:gd name="T35" fmla="*/ 0 h 6"/>
                <a:gd name="T36" fmla="*/ 9 w 9"/>
                <a:gd name="T37" fmla="*/ 0 h 6"/>
                <a:gd name="T38" fmla="*/ 9 w 9"/>
                <a:gd name="T39" fmla="*/ 0 h 6"/>
                <a:gd name="T40" fmla="*/ 9 w 9"/>
                <a:gd name="T41" fmla="*/ 0 h 6"/>
                <a:gd name="T42" fmla="*/ 9 w 9"/>
                <a:gd name="T43" fmla="*/ 1 h 6"/>
                <a:gd name="T44" fmla="*/ 9 w 9"/>
                <a:gd name="T45" fmla="*/ 1 h 6"/>
                <a:gd name="T46" fmla="*/ 6 w 9"/>
                <a:gd name="T47" fmla="*/ 3 h 6"/>
                <a:gd name="T48" fmla="*/ 6 w 9"/>
                <a:gd name="T49" fmla="*/ 3 h 6"/>
                <a:gd name="T50" fmla="*/ 4 w 9"/>
                <a:gd name="T51" fmla="*/ 5 h 6"/>
                <a:gd name="T52" fmla="*/ 4 w 9"/>
                <a:gd name="T53" fmla="*/ 5 h 6"/>
                <a:gd name="T54" fmla="*/ 3 w 9"/>
                <a:gd name="T55" fmla="*/ 6 h 6"/>
                <a:gd name="T56" fmla="*/ 3 w 9"/>
                <a:gd name="T57" fmla="*/ 6 h 6"/>
                <a:gd name="T58" fmla="*/ 0 w 9"/>
                <a:gd name="T59" fmla="*/ 4 h 6"/>
                <a:gd name="T60" fmla="*/ 3 w 9"/>
                <a:gd name="T61" fmla="*/ 5 h 6"/>
                <a:gd name="T62" fmla="*/ 3 w 9"/>
                <a:gd name="T63" fmla="*/ 5 h 6"/>
                <a:gd name="T64" fmla="*/ 3 w 9"/>
                <a:gd name="T65" fmla="*/ 5 h 6"/>
                <a:gd name="T66" fmla="*/ 4 w 9"/>
                <a:gd name="T67" fmla="*/ 4 h 6"/>
                <a:gd name="T68" fmla="*/ 4 w 9"/>
                <a:gd name="T69" fmla="*/ 4 h 6"/>
                <a:gd name="T70" fmla="*/ 4 w 9"/>
                <a:gd name="T71" fmla="*/ 4 h 6"/>
                <a:gd name="T72" fmla="*/ 4 w 9"/>
                <a:gd name="T73" fmla="*/ 4 h 6"/>
                <a:gd name="T74" fmla="*/ 3 w 9"/>
                <a:gd name="T75" fmla="*/ 4 h 6"/>
                <a:gd name="T76" fmla="*/ 2 w 9"/>
                <a:gd name="T77" fmla="*/ 4 h 6"/>
                <a:gd name="T78" fmla="*/ 2 w 9"/>
                <a:gd name="T79" fmla="*/ 4 h 6"/>
                <a:gd name="T80" fmla="*/ 3 w 9"/>
                <a:gd name="T8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6">
                  <a:moveTo>
                    <a:pt x="0" y="4"/>
                  </a:moveTo>
                  <a:cubicBezTo>
                    <a:pt x="0" y="4"/>
                    <a:pt x="0" y="4"/>
                    <a:pt x="0" y="4"/>
                  </a:cubicBezTo>
                  <a:cubicBezTo>
                    <a:pt x="0" y="4"/>
                    <a:pt x="0" y="4"/>
                    <a:pt x="0" y="4"/>
                  </a:cubicBezTo>
                  <a:cubicBezTo>
                    <a:pt x="0" y="3"/>
                    <a:pt x="0" y="3"/>
                    <a:pt x="0" y="3"/>
                  </a:cubicBezTo>
                  <a:cubicBezTo>
                    <a:pt x="0" y="3"/>
                    <a:pt x="0" y="3"/>
                    <a:pt x="0" y="3"/>
                  </a:cubicBezTo>
                  <a:cubicBezTo>
                    <a:pt x="1" y="3"/>
                    <a:pt x="1" y="2"/>
                    <a:pt x="2" y="2"/>
                  </a:cubicBezTo>
                  <a:cubicBezTo>
                    <a:pt x="2" y="2"/>
                    <a:pt x="2" y="2"/>
                    <a:pt x="2" y="2"/>
                  </a:cubicBezTo>
                  <a:cubicBezTo>
                    <a:pt x="2" y="2"/>
                    <a:pt x="2" y="2"/>
                    <a:pt x="2" y="3"/>
                  </a:cubicBezTo>
                  <a:cubicBezTo>
                    <a:pt x="2" y="3"/>
                    <a:pt x="2" y="3"/>
                    <a:pt x="2" y="3"/>
                  </a:cubicBezTo>
                  <a:cubicBezTo>
                    <a:pt x="3" y="3"/>
                    <a:pt x="3" y="3"/>
                    <a:pt x="3" y="4"/>
                  </a:cubicBezTo>
                  <a:cubicBezTo>
                    <a:pt x="3" y="4"/>
                    <a:pt x="3" y="4"/>
                    <a:pt x="3" y="4"/>
                  </a:cubicBezTo>
                  <a:cubicBezTo>
                    <a:pt x="4" y="3"/>
                    <a:pt x="4" y="2"/>
                    <a:pt x="5" y="2"/>
                  </a:cubicBezTo>
                  <a:cubicBezTo>
                    <a:pt x="5" y="2"/>
                    <a:pt x="5" y="2"/>
                    <a:pt x="5" y="2"/>
                  </a:cubicBezTo>
                  <a:cubicBezTo>
                    <a:pt x="5" y="2"/>
                    <a:pt x="7" y="0"/>
                    <a:pt x="8" y="0"/>
                  </a:cubicBezTo>
                  <a:cubicBezTo>
                    <a:pt x="8" y="0"/>
                    <a:pt x="8" y="0"/>
                    <a:pt x="8" y="0"/>
                  </a:cubicBezTo>
                  <a:cubicBezTo>
                    <a:pt x="8" y="0"/>
                    <a:pt x="8" y="0"/>
                    <a:pt x="8" y="0"/>
                  </a:cubicBezTo>
                  <a:cubicBezTo>
                    <a:pt x="8" y="0"/>
                    <a:pt x="8" y="0"/>
                    <a:pt x="8" y="0"/>
                  </a:cubicBezTo>
                  <a:cubicBezTo>
                    <a:pt x="8"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7" y="3"/>
                    <a:pt x="6" y="3"/>
                  </a:cubicBezTo>
                  <a:cubicBezTo>
                    <a:pt x="6" y="3"/>
                    <a:pt x="6" y="3"/>
                    <a:pt x="6" y="3"/>
                  </a:cubicBezTo>
                  <a:cubicBezTo>
                    <a:pt x="6" y="4"/>
                    <a:pt x="5" y="5"/>
                    <a:pt x="4" y="5"/>
                  </a:cubicBezTo>
                  <a:cubicBezTo>
                    <a:pt x="4" y="5"/>
                    <a:pt x="4" y="5"/>
                    <a:pt x="4" y="5"/>
                  </a:cubicBezTo>
                  <a:cubicBezTo>
                    <a:pt x="4" y="5"/>
                    <a:pt x="4" y="6"/>
                    <a:pt x="3" y="6"/>
                  </a:cubicBezTo>
                  <a:cubicBezTo>
                    <a:pt x="3" y="6"/>
                    <a:pt x="3" y="6"/>
                    <a:pt x="3" y="6"/>
                  </a:cubicBezTo>
                  <a:cubicBezTo>
                    <a:pt x="2" y="5"/>
                    <a:pt x="1" y="4"/>
                    <a:pt x="0" y="4"/>
                  </a:cubicBezTo>
                  <a:close/>
                  <a:moveTo>
                    <a:pt x="3" y="5"/>
                  </a:moveTo>
                  <a:cubicBezTo>
                    <a:pt x="3" y="5"/>
                    <a:pt x="3" y="5"/>
                    <a:pt x="3" y="5"/>
                  </a:cubicBezTo>
                  <a:cubicBezTo>
                    <a:pt x="3" y="5"/>
                    <a:pt x="3" y="5"/>
                    <a:pt x="3" y="5"/>
                  </a:cubicBezTo>
                  <a:cubicBezTo>
                    <a:pt x="4" y="5"/>
                    <a:pt x="4" y="4"/>
                    <a:pt x="4" y="4"/>
                  </a:cubicBezTo>
                  <a:cubicBezTo>
                    <a:pt x="4" y="4"/>
                    <a:pt x="4" y="4"/>
                    <a:pt x="4" y="4"/>
                  </a:cubicBezTo>
                  <a:cubicBezTo>
                    <a:pt x="4" y="4"/>
                    <a:pt x="4" y="4"/>
                    <a:pt x="4" y="4"/>
                  </a:cubicBezTo>
                  <a:cubicBezTo>
                    <a:pt x="4" y="4"/>
                    <a:pt x="4" y="4"/>
                    <a:pt x="4" y="4"/>
                  </a:cubicBezTo>
                  <a:cubicBezTo>
                    <a:pt x="3" y="4"/>
                    <a:pt x="3" y="4"/>
                    <a:pt x="3" y="4"/>
                  </a:cubicBezTo>
                  <a:cubicBezTo>
                    <a:pt x="3" y="4"/>
                    <a:pt x="2" y="4"/>
                    <a:pt x="2" y="4"/>
                  </a:cubicBezTo>
                  <a:cubicBezTo>
                    <a:pt x="2" y="4"/>
                    <a:pt x="2" y="4"/>
                    <a:pt x="2" y="4"/>
                  </a:cubicBezTo>
                  <a:cubicBezTo>
                    <a:pt x="2" y="4"/>
                    <a:pt x="3"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1" name="Freeform 6062"/>
            <p:cNvSpPr/>
            <p:nvPr/>
          </p:nvSpPr>
          <p:spPr bwMode="auto">
            <a:xfrm>
              <a:off x="2932" y="1062"/>
              <a:ext cx="15" cy="10"/>
            </a:xfrm>
            <a:custGeom>
              <a:avLst/>
              <a:gdLst>
                <a:gd name="T0" fmla="*/ 3 w 6"/>
                <a:gd name="T1" fmla="*/ 4 h 4"/>
                <a:gd name="T2" fmla="*/ 0 w 6"/>
                <a:gd name="T3" fmla="*/ 3 h 4"/>
                <a:gd name="T4" fmla="*/ 0 w 6"/>
                <a:gd name="T5" fmla="*/ 3 h 4"/>
                <a:gd name="T6" fmla="*/ 0 w 6"/>
                <a:gd name="T7" fmla="*/ 2 h 4"/>
                <a:gd name="T8" fmla="*/ 0 w 6"/>
                <a:gd name="T9" fmla="*/ 2 h 4"/>
                <a:gd name="T10" fmla="*/ 1 w 6"/>
                <a:gd name="T11" fmla="*/ 2 h 4"/>
                <a:gd name="T12" fmla="*/ 1 w 6"/>
                <a:gd name="T13" fmla="*/ 2 h 4"/>
                <a:gd name="T14" fmla="*/ 2 w 6"/>
                <a:gd name="T15" fmla="*/ 3 h 4"/>
                <a:gd name="T16" fmla="*/ 2 w 6"/>
                <a:gd name="T17" fmla="*/ 3 h 4"/>
                <a:gd name="T18" fmla="*/ 5 w 6"/>
                <a:gd name="T19" fmla="*/ 1 h 4"/>
                <a:gd name="T20" fmla="*/ 5 w 6"/>
                <a:gd name="T21" fmla="*/ 1 h 4"/>
                <a:gd name="T22" fmla="*/ 5 w 6"/>
                <a:gd name="T23" fmla="*/ 0 h 4"/>
                <a:gd name="T24" fmla="*/ 5 w 6"/>
                <a:gd name="T25" fmla="*/ 0 h 4"/>
                <a:gd name="T26" fmla="*/ 6 w 6"/>
                <a:gd name="T27" fmla="*/ 1 h 4"/>
                <a:gd name="T28" fmla="*/ 6 w 6"/>
                <a:gd name="T29" fmla="*/ 1 h 4"/>
                <a:gd name="T30" fmla="*/ 3 w 6"/>
                <a:gd name="T31" fmla="*/ 4 h 4"/>
                <a:gd name="T32" fmla="*/ 3 w 6"/>
                <a:gd name="T33" fmla="*/ 4 h 4"/>
                <a:gd name="T34" fmla="*/ 3 w 6"/>
                <a:gd name="T35" fmla="*/ 4 h 4"/>
                <a:gd name="T36" fmla="*/ 3 w 6"/>
                <a:gd name="T37" fmla="*/ 4 h 4"/>
                <a:gd name="T38" fmla="*/ 3 w 6"/>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3" y="4"/>
                  </a:moveTo>
                  <a:cubicBezTo>
                    <a:pt x="2" y="4"/>
                    <a:pt x="0" y="4"/>
                    <a:pt x="0" y="3"/>
                  </a:cubicBezTo>
                  <a:cubicBezTo>
                    <a:pt x="0" y="3"/>
                    <a:pt x="0" y="3"/>
                    <a:pt x="0" y="3"/>
                  </a:cubicBezTo>
                  <a:cubicBezTo>
                    <a:pt x="0" y="2"/>
                    <a:pt x="0" y="2"/>
                    <a:pt x="0" y="2"/>
                  </a:cubicBezTo>
                  <a:cubicBezTo>
                    <a:pt x="0" y="2"/>
                    <a:pt x="0" y="2"/>
                    <a:pt x="0" y="2"/>
                  </a:cubicBezTo>
                  <a:cubicBezTo>
                    <a:pt x="0" y="2"/>
                    <a:pt x="0" y="2"/>
                    <a:pt x="1" y="2"/>
                  </a:cubicBezTo>
                  <a:cubicBezTo>
                    <a:pt x="1" y="2"/>
                    <a:pt x="1" y="2"/>
                    <a:pt x="1" y="2"/>
                  </a:cubicBezTo>
                  <a:cubicBezTo>
                    <a:pt x="1" y="3"/>
                    <a:pt x="2" y="3"/>
                    <a:pt x="2" y="3"/>
                  </a:cubicBezTo>
                  <a:cubicBezTo>
                    <a:pt x="2" y="3"/>
                    <a:pt x="2" y="3"/>
                    <a:pt x="2" y="3"/>
                  </a:cubicBezTo>
                  <a:cubicBezTo>
                    <a:pt x="3" y="2"/>
                    <a:pt x="4" y="1"/>
                    <a:pt x="5" y="1"/>
                  </a:cubicBezTo>
                  <a:cubicBezTo>
                    <a:pt x="5" y="1"/>
                    <a:pt x="5" y="1"/>
                    <a:pt x="5" y="1"/>
                  </a:cubicBezTo>
                  <a:cubicBezTo>
                    <a:pt x="5" y="0"/>
                    <a:pt x="5" y="0"/>
                    <a:pt x="5" y="0"/>
                  </a:cubicBezTo>
                  <a:cubicBezTo>
                    <a:pt x="5" y="0"/>
                    <a:pt x="5" y="0"/>
                    <a:pt x="5" y="0"/>
                  </a:cubicBezTo>
                  <a:cubicBezTo>
                    <a:pt x="6" y="1"/>
                    <a:pt x="6" y="1"/>
                    <a:pt x="6" y="1"/>
                  </a:cubicBezTo>
                  <a:cubicBezTo>
                    <a:pt x="6" y="1"/>
                    <a:pt x="6" y="1"/>
                    <a:pt x="6" y="1"/>
                  </a:cubicBezTo>
                  <a:cubicBezTo>
                    <a:pt x="5" y="2"/>
                    <a:pt x="3" y="3"/>
                    <a:pt x="3" y="4"/>
                  </a:cubicBezTo>
                  <a:cubicBezTo>
                    <a:pt x="3" y="4"/>
                    <a:pt x="3" y="4"/>
                    <a:pt x="3"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2" name="Freeform 6063"/>
            <p:cNvSpPr/>
            <p:nvPr/>
          </p:nvSpPr>
          <p:spPr bwMode="auto">
            <a:xfrm>
              <a:off x="2927" y="1059"/>
              <a:ext cx="20" cy="18"/>
            </a:xfrm>
            <a:custGeom>
              <a:avLst/>
              <a:gdLst>
                <a:gd name="T0" fmla="*/ 0 w 8"/>
                <a:gd name="T1" fmla="*/ 0 h 7"/>
                <a:gd name="T2" fmla="*/ 1 w 8"/>
                <a:gd name="T3" fmla="*/ 4 h 7"/>
                <a:gd name="T4" fmla="*/ 1 w 8"/>
                <a:gd name="T5" fmla="*/ 5 h 7"/>
                <a:gd name="T6" fmla="*/ 1 w 8"/>
                <a:gd name="T7" fmla="*/ 7 h 7"/>
                <a:gd name="T8" fmla="*/ 0 w 8"/>
                <a:gd name="T9" fmla="*/ 6 h 7"/>
                <a:gd name="T10" fmla="*/ 4 w 8"/>
                <a:gd name="T11" fmla="*/ 6 h 7"/>
                <a:gd name="T12" fmla="*/ 7 w 8"/>
                <a:gd name="T13" fmla="*/ 6 h 7"/>
                <a:gd name="T14" fmla="*/ 7 w 8"/>
                <a:gd name="T15" fmla="*/ 6 h 7"/>
                <a:gd name="T16" fmla="*/ 7 w 8"/>
                <a:gd name="T17" fmla="*/ 3 h 7"/>
                <a:gd name="T18" fmla="*/ 6 w 8"/>
                <a:gd name="T19" fmla="*/ 1 h 7"/>
                <a:gd name="T20" fmla="*/ 5 w 8"/>
                <a:gd name="T21" fmla="*/ 1 h 7"/>
                <a:gd name="T22" fmla="*/ 4 w 8"/>
                <a:gd name="T23" fmla="*/ 0 h 7"/>
                <a:gd name="T24" fmla="*/ 1 w 8"/>
                <a:gd name="T25" fmla="*/ 0 h 7"/>
                <a:gd name="T26" fmla="*/ 4 w 8"/>
                <a:gd name="T27" fmla="*/ 0 h 7"/>
                <a:gd name="T28" fmla="*/ 5 w 8"/>
                <a:gd name="T29" fmla="*/ 0 h 7"/>
                <a:gd name="T30" fmla="*/ 7 w 8"/>
                <a:gd name="T31" fmla="*/ 0 h 7"/>
                <a:gd name="T32" fmla="*/ 8 w 8"/>
                <a:gd name="T33" fmla="*/ 3 h 7"/>
                <a:gd name="T34" fmla="*/ 8 w 8"/>
                <a:gd name="T35" fmla="*/ 6 h 7"/>
                <a:gd name="T36" fmla="*/ 8 w 8"/>
                <a:gd name="T37" fmla="*/ 6 h 7"/>
                <a:gd name="T38" fmla="*/ 7 w 8"/>
                <a:gd name="T39" fmla="*/ 7 h 7"/>
                <a:gd name="T40" fmla="*/ 7 w 8"/>
                <a:gd name="T41" fmla="*/ 7 h 7"/>
                <a:gd name="T42" fmla="*/ 4 w 8"/>
                <a:gd name="T43" fmla="*/ 7 h 7"/>
                <a:gd name="T44" fmla="*/ 0 w 8"/>
                <a:gd name="T45" fmla="*/ 7 h 7"/>
                <a:gd name="T46" fmla="*/ 0 w 8"/>
                <a:gd name="T47" fmla="*/ 7 h 7"/>
                <a:gd name="T48" fmla="*/ 0 w 8"/>
                <a:gd name="T49" fmla="*/ 6 h 7"/>
                <a:gd name="T50" fmla="*/ 0 w 8"/>
                <a:gd name="T51" fmla="*/ 4 h 7"/>
                <a:gd name="T52" fmla="*/ 0 w 8"/>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7">
                  <a:moveTo>
                    <a:pt x="0" y="0"/>
                  </a:moveTo>
                  <a:cubicBezTo>
                    <a:pt x="1" y="1"/>
                    <a:pt x="1" y="3"/>
                    <a:pt x="1" y="4"/>
                  </a:cubicBezTo>
                  <a:cubicBezTo>
                    <a:pt x="1" y="4"/>
                    <a:pt x="1" y="5"/>
                    <a:pt x="1" y="5"/>
                  </a:cubicBezTo>
                  <a:cubicBezTo>
                    <a:pt x="1" y="6"/>
                    <a:pt x="1" y="6"/>
                    <a:pt x="1" y="7"/>
                  </a:cubicBezTo>
                  <a:cubicBezTo>
                    <a:pt x="0" y="6"/>
                    <a:pt x="0" y="6"/>
                    <a:pt x="0" y="6"/>
                  </a:cubicBezTo>
                  <a:cubicBezTo>
                    <a:pt x="1" y="6"/>
                    <a:pt x="3" y="6"/>
                    <a:pt x="4" y="6"/>
                  </a:cubicBezTo>
                  <a:cubicBezTo>
                    <a:pt x="7" y="6"/>
                    <a:pt x="7" y="6"/>
                    <a:pt x="7" y="6"/>
                  </a:cubicBezTo>
                  <a:cubicBezTo>
                    <a:pt x="7" y="6"/>
                    <a:pt x="7" y="6"/>
                    <a:pt x="7" y="6"/>
                  </a:cubicBezTo>
                  <a:cubicBezTo>
                    <a:pt x="7" y="5"/>
                    <a:pt x="7" y="4"/>
                    <a:pt x="7" y="3"/>
                  </a:cubicBezTo>
                  <a:cubicBezTo>
                    <a:pt x="7" y="2"/>
                    <a:pt x="7" y="1"/>
                    <a:pt x="6" y="1"/>
                  </a:cubicBezTo>
                  <a:cubicBezTo>
                    <a:pt x="6" y="1"/>
                    <a:pt x="6" y="1"/>
                    <a:pt x="5" y="1"/>
                  </a:cubicBezTo>
                  <a:cubicBezTo>
                    <a:pt x="4" y="0"/>
                    <a:pt x="4" y="0"/>
                    <a:pt x="4" y="0"/>
                  </a:cubicBezTo>
                  <a:cubicBezTo>
                    <a:pt x="1" y="0"/>
                    <a:pt x="1" y="0"/>
                    <a:pt x="1" y="0"/>
                  </a:cubicBezTo>
                  <a:cubicBezTo>
                    <a:pt x="4" y="0"/>
                    <a:pt x="4" y="0"/>
                    <a:pt x="4" y="0"/>
                  </a:cubicBezTo>
                  <a:cubicBezTo>
                    <a:pt x="5" y="0"/>
                    <a:pt x="5" y="0"/>
                    <a:pt x="5" y="0"/>
                  </a:cubicBezTo>
                  <a:cubicBezTo>
                    <a:pt x="6" y="0"/>
                    <a:pt x="6" y="0"/>
                    <a:pt x="7" y="0"/>
                  </a:cubicBezTo>
                  <a:cubicBezTo>
                    <a:pt x="8" y="1"/>
                    <a:pt x="8" y="2"/>
                    <a:pt x="8" y="3"/>
                  </a:cubicBezTo>
                  <a:cubicBezTo>
                    <a:pt x="8" y="4"/>
                    <a:pt x="8" y="6"/>
                    <a:pt x="8" y="6"/>
                  </a:cubicBezTo>
                  <a:cubicBezTo>
                    <a:pt x="8" y="6"/>
                    <a:pt x="8" y="6"/>
                    <a:pt x="8" y="6"/>
                  </a:cubicBezTo>
                  <a:cubicBezTo>
                    <a:pt x="8" y="7"/>
                    <a:pt x="7" y="7"/>
                    <a:pt x="7" y="7"/>
                  </a:cubicBezTo>
                  <a:cubicBezTo>
                    <a:pt x="7" y="7"/>
                    <a:pt x="7" y="7"/>
                    <a:pt x="7" y="7"/>
                  </a:cubicBezTo>
                  <a:cubicBezTo>
                    <a:pt x="4" y="7"/>
                    <a:pt x="4" y="7"/>
                    <a:pt x="4" y="7"/>
                  </a:cubicBezTo>
                  <a:cubicBezTo>
                    <a:pt x="2" y="7"/>
                    <a:pt x="1" y="7"/>
                    <a:pt x="0" y="7"/>
                  </a:cubicBezTo>
                  <a:cubicBezTo>
                    <a:pt x="0" y="7"/>
                    <a:pt x="0" y="7"/>
                    <a:pt x="0" y="7"/>
                  </a:cubicBezTo>
                  <a:cubicBezTo>
                    <a:pt x="0" y="7"/>
                    <a:pt x="0" y="6"/>
                    <a:pt x="0" y="6"/>
                  </a:cubicBezTo>
                  <a:cubicBezTo>
                    <a:pt x="0" y="6"/>
                    <a:pt x="0" y="5"/>
                    <a:pt x="0" y="4"/>
                  </a:cubicBezTo>
                  <a:cubicBezTo>
                    <a:pt x="0"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3" name="Freeform 6064"/>
            <p:cNvSpPr/>
            <p:nvPr/>
          </p:nvSpPr>
          <p:spPr bwMode="auto">
            <a:xfrm>
              <a:off x="2954" y="1067"/>
              <a:ext cx="38" cy="7"/>
            </a:xfrm>
            <a:custGeom>
              <a:avLst/>
              <a:gdLst>
                <a:gd name="T0" fmla="*/ 0 w 15"/>
                <a:gd name="T1" fmla="*/ 2 h 3"/>
                <a:gd name="T2" fmla="*/ 0 w 15"/>
                <a:gd name="T3" fmla="*/ 2 h 3"/>
                <a:gd name="T4" fmla="*/ 0 w 15"/>
                <a:gd name="T5" fmla="*/ 2 h 3"/>
                <a:gd name="T6" fmla="*/ 3 w 15"/>
                <a:gd name="T7" fmla="*/ 0 h 3"/>
                <a:gd name="T8" fmla="*/ 3 w 15"/>
                <a:gd name="T9" fmla="*/ 0 h 3"/>
                <a:gd name="T10" fmla="*/ 4 w 15"/>
                <a:gd name="T11" fmla="*/ 1 h 3"/>
                <a:gd name="T12" fmla="*/ 4 w 15"/>
                <a:gd name="T13" fmla="*/ 1 h 3"/>
                <a:gd name="T14" fmla="*/ 6 w 15"/>
                <a:gd name="T15" fmla="*/ 1 h 3"/>
                <a:gd name="T16" fmla="*/ 6 w 15"/>
                <a:gd name="T17" fmla="*/ 1 h 3"/>
                <a:gd name="T18" fmla="*/ 7 w 15"/>
                <a:gd name="T19" fmla="*/ 1 h 3"/>
                <a:gd name="T20" fmla="*/ 7 w 15"/>
                <a:gd name="T21" fmla="*/ 1 h 3"/>
                <a:gd name="T22" fmla="*/ 7 w 15"/>
                <a:gd name="T23" fmla="*/ 1 h 3"/>
                <a:gd name="T24" fmla="*/ 7 w 15"/>
                <a:gd name="T25" fmla="*/ 1 h 3"/>
                <a:gd name="T26" fmla="*/ 7 w 15"/>
                <a:gd name="T27" fmla="*/ 1 h 3"/>
                <a:gd name="T28" fmla="*/ 7 w 15"/>
                <a:gd name="T29" fmla="*/ 1 h 3"/>
                <a:gd name="T30" fmla="*/ 7 w 15"/>
                <a:gd name="T31" fmla="*/ 1 h 3"/>
                <a:gd name="T32" fmla="*/ 7 w 15"/>
                <a:gd name="T33" fmla="*/ 1 h 3"/>
                <a:gd name="T34" fmla="*/ 8 w 15"/>
                <a:gd name="T35" fmla="*/ 1 h 3"/>
                <a:gd name="T36" fmla="*/ 8 w 15"/>
                <a:gd name="T37" fmla="*/ 1 h 3"/>
                <a:gd name="T38" fmla="*/ 10 w 15"/>
                <a:gd name="T39" fmla="*/ 1 h 3"/>
                <a:gd name="T40" fmla="*/ 10 w 15"/>
                <a:gd name="T41" fmla="*/ 1 h 3"/>
                <a:gd name="T42" fmla="*/ 14 w 15"/>
                <a:gd name="T43" fmla="*/ 1 h 3"/>
                <a:gd name="T44" fmla="*/ 14 w 15"/>
                <a:gd name="T45" fmla="*/ 1 h 3"/>
                <a:gd name="T46" fmla="*/ 15 w 15"/>
                <a:gd name="T47" fmla="*/ 1 h 3"/>
                <a:gd name="T48" fmla="*/ 15 w 15"/>
                <a:gd name="T49" fmla="*/ 1 h 3"/>
                <a:gd name="T50" fmla="*/ 15 w 15"/>
                <a:gd name="T51" fmla="*/ 2 h 3"/>
                <a:gd name="T52" fmla="*/ 15 w 15"/>
                <a:gd name="T53" fmla="*/ 2 h 3"/>
                <a:gd name="T54" fmla="*/ 15 w 15"/>
                <a:gd name="T55" fmla="*/ 2 h 3"/>
                <a:gd name="T56" fmla="*/ 15 w 15"/>
                <a:gd name="T57" fmla="*/ 2 h 3"/>
                <a:gd name="T58" fmla="*/ 14 w 15"/>
                <a:gd name="T59" fmla="*/ 2 h 3"/>
                <a:gd name="T60" fmla="*/ 14 w 15"/>
                <a:gd name="T61" fmla="*/ 2 h 3"/>
                <a:gd name="T62" fmla="*/ 14 w 15"/>
                <a:gd name="T63" fmla="*/ 2 h 3"/>
                <a:gd name="T64" fmla="*/ 14 w 15"/>
                <a:gd name="T65" fmla="*/ 2 h 3"/>
                <a:gd name="T66" fmla="*/ 13 w 15"/>
                <a:gd name="T67" fmla="*/ 2 h 3"/>
                <a:gd name="T68" fmla="*/ 13 w 15"/>
                <a:gd name="T69" fmla="*/ 2 h 3"/>
                <a:gd name="T70" fmla="*/ 11 w 15"/>
                <a:gd name="T71" fmla="*/ 2 h 3"/>
                <a:gd name="T72" fmla="*/ 11 w 15"/>
                <a:gd name="T73" fmla="*/ 2 h 3"/>
                <a:gd name="T74" fmla="*/ 7 w 15"/>
                <a:gd name="T75" fmla="*/ 1 h 3"/>
                <a:gd name="T76" fmla="*/ 7 w 15"/>
                <a:gd name="T77" fmla="*/ 1 h 3"/>
                <a:gd name="T78" fmla="*/ 4 w 15"/>
                <a:gd name="T79" fmla="*/ 2 h 3"/>
                <a:gd name="T80" fmla="*/ 4 w 15"/>
                <a:gd name="T81" fmla="*/ 2 h 3"/>
                <a:gd name="T82" fmla="*/ 4 w 15"/>
                <a:gd name="T83" fmla="*/ 2 h 3"/>
                <a:gd name="T84" fmla="*/ 4 w 15"/>
                <a:gd name="T85" fmla="*/ 2 h 3"/>
                <a:gd name="T86" fmla="*/ 4 w 15"/>
                <a:gd name="T87" fmla="*/ 2 h 3"/>
                <a:gd name="T88" fmla="*/ 4 w 15"/>
                <a:gd name="T89" fmla="*/ 2 h 3"/>
                <a:gd name="T90" fmla="*/ 4 w 15"/>
                <a:gd name="T91" fmla="*/ 2 h 3"/>
                <a:gd name="T92" fmla="*/ 4 w 15"/>
                <a:gd name="T93" fmla="*/ 2 h 3"/>
                <a:gd name="T94" fmla="*/ 3 w 15"/>
                <a:gd name="T95" fmla="*/ 1 h 3"/>
                <a:gd name="T96" fmla="*/ 3 w 15"/>
                <a:gd name="T97" fmla="*/ 1 h 3"/>
                <a:gd name="T98" fmla="*/ 0 w 15"/>
                <a:gd name="T99" fmla="*/ 3 h 3"/>
                <a:gd name="T100" fmla="*/ 0 w 15"/>
                <a:gd name="T101" fmla="*/ 3 h 3"/>
                <a:gd name="T102" fmla="*/ 0 w 15"/>
                <a:gd name="T103" fmla="*/ 3 h 3"/>
                <a:gd name="T104" fmla="*/ 0 w 15"/>
                <a:gd name="T105" fmla="*/ 3 h 3"/>
                <a:gd name="T106" fmla="*/ 0 w 15"/>
                <a:gd name="T10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3">
                  <a:moveTo>
                    <a:pt x="0" y="2"/>
                  </a:moveTo>
                  <a:cubicBezTo>
                    <a:pt x="0" y="2"/>
                    <a:pt x="0" y="2"/>
                    <a:pt x="0" y="2"/>
                  </a:cubicBezTo>
                  <a:cubicBezTo>
                    <a:pt x="0" y="2"/>
                    <a:pt x="0" y="2"/>
                    <a:pt x="0" y="2"/>
                  </a:cubicBezTo>
                  <a:cubicBezTo>
                    <a:pt x="1" y="2"/>
                    <a:pt x="2" y="0"/>
                    <a:pt x="3" y="0"/>
                  </a:cubicBezTo>
                  <a:cubicBezTo>
                    <a:pt x="3" y="0"/>
                    <a:pt x="3" y="0"/>
                    <a:pt x="3" y="0"/>
                  </a:cubicBezTo>
                  <a:cubicBezTo>
                    <a:pt x="4" y="0"/>
                    <a:pt x="4" y="1"/>
                    <a:pt x="4" y="1"/>
                  </a:cubicBezTo>
                  <a:cubicBezTo>
                    <a:pt x="4" y="1"/>
                    <a:pt x="4" y="1"/>
                    <a:pt x="4" y="1"/>
                  </a:cubicBezTo>
                  <a:cubicBezTo>
                    <a:pt x="5" y="1"/>
                    <a:pt x="6" y="1"/>
                    <a:pt x="6" y="1"/>
                  </a:cubicBezTo>
                  <a:cubicBezTo>
                    <a:pt x="6" y="1"/>
                    <a:pt x="6" y="1"/>
                    <a:pt x="6" y="1"/>
                  </a:cubicBezTo>
                  <a:cubicBezTo>
                    <a:pt x="6" y="0"/>
                    <a:pt x="7" y="0"/>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8" y="1"/>
                  </a:cubicBezTo>
                  <a:cubicBezTo>
                    <a:pt x="8" y="1"/>
                    <a:pt x="8" y="1"/>
                    <a:pt x="8" y="1"/>
                  </a:cubicBezTo>
                  <a:cubicBezTo>
                    <a:pt x="8" y="1"/>
                    <a:pt x="9" y="1"/>
                    <a:pt x="10" y="1"/>
                  </a:cubicBezTo>
                  <a:cubicBezTo>
                    <a:pt x="10" y="1"/>
                    <a:pt x="10" y="1"/>
                    <a:pt x="10" y="1"/>
                  </a:cubicBezTo>
                  <a:cubicBezTo>
                    <a:pt x="12" y="1"/>
                    <a:pt x="14" y="1"/>
                    <a:pt x="14" y="1"/>
                  </a:cubicBezTo>
                  <a:cubicBezTo>
                    <a:pt x="14" y="1"/>
                    <a:pt x="14" y="1"/>
                    <a:pt x="14" y="1"/>
                  </a:cubicBezTo>
                  <a:cubicBezTo>
                    <a:pt x="15" y="1"/>
                    <a:pt x="15" y="1"/>
                    <a:pt x="15" y="1"/>
                  </a:cubicBezTo>
                  <a:cubicBezTo>
                    <a:pt x="15" y="1"/>
                    <a:pt x="15" y="1"/>
                    <a:pt x="15" y="1"/>
                  </a:cubicBezTo>
                  <a:cubicBezTo>
                    <a:pt x="15" y="1"/>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2" y="2"/>
                    <a:pt x="11" y="2"/>
                  </a:cubicBezTo>
                  <a:cubicBezTo>
                    <a:pt x="11" y="2"/>
                    <a:pt x="11" y="2"/>
                    <a:pt x="11" y="2"/>
                  </a:cubicBezTo>
                  <a:cubicBezTo>
                    <a:pt x="9" y="2"/>
                    <a:pt x="7" y="2"/>
                    <a:pt x="7" y="1"/>
                  </a:cubicBezTo>
                  <a:cubicBezTo>
                    <a:pt x="7" y="1"/>
                    <a:pt x="7" y="1"/>
                    <a:pt x="7" y="1"/>
                  </a:cubicBezTo>
                  <a:cubicBezTo>
                    <a:pt x="6"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1" y="2"/>
                    <a:pt x="0" y="3"/>
                  </a:cubicBezTo>
                  <a:cubicBezTo>
                    <a:pt x="0" y="3"/>
                    <a:pt x="0" y="3"/>
                    <a:pt x="0" y="3"/>
                  </a:cubicBezTo>
                  <a:cubicBezTo>
                    <a:pt x="0" y="3"/>
                    <a:pt x="0" y="3"/>
                    <a:pt x="0" y="3"/>
                  </a:cubicBezTo>
                  <a:cubicBezTo>
                    <a:pt x="0" y="3"/>
                    <a:pt x="0" y="3"/>
                    <a:pt x="0" y="3"/>
                  </a:cubicBezTo>
                  <a:cubicBezTo>
                    <a:pt x="0" y="3"/>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4" name="Freeform 6065"/>
            <p:cNvSpPr/>
            <p:nvPr/>
          </p:nvSpPr>
          <p:spPr bwMode="auto">
            <a:xfrm>
              <a:off x="2954" y="1035"/>
              <a:ext cx="40" cy="5"/>
            </a:xfrm>
            <a:custGeom>
              <a:avLst/>
              <a:gdLst>
                <a:gd name="T0" fmla="*/ 3 w 16"/>
                <a:gd name="T1" fmla="*/ 2 h 2"/>
                <a:gd name="T2" fmla="*/ 3 w 16"/>
                <a:gd name="T3" fmla="*/ 1 h 2"/>
                <a:gd name="T4" fmla="*/ 3 w 16"/>
                <a:gd name="T5" fmla="*/ 1 h 2"/>
                <a:gd name="T6" fmla="*/ 3 w 16"/>
                <a:gd name="T7" fmla="*/ 1 h 2"/>
                <a:gd name="T8" fmla="*/ 1 w 16"/>
                <a:gd name="T9" fmla="*/ 2 h 2"/>
                <a:gd name="T10" fmla="*/ 1 w 16"/>
                <a:gd name="T11" fmla="*/ 2 h 2"/>
                <a:gd name="T12" fmla="*/ 1 w 16"/>
                <a:gd name="T13" fmla="*/ 2 h 2"/>
                <a:gd name="T14" fmla="*/ 0 w 16"/>
                <a:gd name="T15" fmla="*/ 2 h 2"/>
                <a:gd name="T16" fmla="*/ 0 w 16"/>
                <a:gd name="T17" fmla="*/ 2 h 2"/>
                <a:gd name="T18" fmla="*/ 0 w 16"/>
                <a:gd name="T19" fmla="*/ 1 h 2"/>
                <a:gd name="T20" fmla="*/ 0 w 16"/>
                <a:gd name="T21" fmla="*/ 1 h 2"/>
                <a:gd name="T22" fmla="*/ 3 w 16"/>
                <a:gd name="T23" fmla="*/ 0 h 2"/>
                <a:gd name="T24" fmla="*/ 3 w 16"/>
                <a:gd name="T25" fmla="*/ 0 h 2"/>
                <a:gd name="T26" fmla="*/ 4 w 16"/>
                <a:gd name="T27" fmla="*/ 1 h 2"/>
                <a:gd name="T28" fmla="*/ 4 w 16"/>
                <a:gd name="T29" fmla="*/ 1 h 2"/>
                <a:gd name="T30" fmla="*/ 4 w 16"/>
                <a:gd name="T31" fmla="*/ 1 h 2"/>
                <a:gd name="T32" fmla="*/ 4 w 16"/>
                <a:gd name="T33" fmla="*/ 1 h 2"/>
                <a:gd name="T34" fmla="*/ 6 w 16"/>
                <a:gd name="T35" fmla="*/ 0 h 2"/>
                <a:gd name="T36" fmla="*/ 6 w 16"/>
                <a:gd name="T37" fmla="*/ 0 h 2"/>
                <a:gd name="T38" fmla="*/ 7 w 16"/>
                <a:gd name="T39" fmla="*/ 0 h 2"/>
                <a:gd name="T40" fmla="*/ 7 w 16"/>
                <a:gd name="T41" fmla="*/ 0 h 2"/>
                <a:gd name="T42" fmla="*/ 10 w 16"/>
                <a:gd name="T43" fmla="*/ 0 h 2"/>
                <a:gd name="T44" fmla="*/ 10 w 16"/>
                <a:gd name="T45" fmla="*/ 0 h 2"/>
                <a:gd name="T46" fmla="*/ 10 w 16"/>
                <a:gd name="T47" fmla="*/ 0 h 2"/>
                <a:gd name="T48" fmla="*/ 10 w 16"/>
                <a:gd name="T49" fmla="*/ 0 h 2"/>
                <a:gd name="T50" fmla="*/ 15 w 16"/>
                <a:gd name="T51" fmla="*/ 0 h 2"/>
                <a:gd name="T52" fmla="*/ 15 w 16"/>
                <a:gd name="T53" fmla="*/ 0 h 2"/>
                <a:gd name="T54" fmla="*/ 16 w 16"/>
                <a:gd name="T55" fmla="*/ 0 h 2"/>
                <a:gd name="T56" fmla="*/ 16 w 16"/>
                <a:gd name="T57" fmla="*/ 0 h 2"/>
                <a:gd name="T58" fmla="*/ 16 w 16"/>
                <a:gd name="T59" fmla="*/ 1 h 2"/>
                <a:gd name="T60" fmla="*/ 16 w 16"/>
                <a:gd name="T61" fmla="*/ 1 h 2"/>
                <a:gd name="T62" fmla="*/ 16 w 16"/>
                <a:gd name="T63" fmla="*/ 1 h 2"/>
                <a:gd name="T64" fmla="*/ 16 w 16"/>
                <a:gd name="T65" fmla="*/ 1 h 2"/>
                <a:gd name="T66" fmla="*/ 15 w 16"/>
                <a:gd name="T67" fmla="*/ 1 h 2"/>
                <a:gd name="T68" fmla="*/ 15 w 16"/>
                <a:gd name="T69" fmla="*/ 1 h 2"/>
                <a:gd name="T70" fmla="*/ 10 w 16"/>
                <a:gd name="T71" fmla="*/ 1 h 2"/>
                <a:gd name="T72" fmla="*/ 10 w 16"/>
                <a:gd name="T73" fmla="*/ 1 h 2"/>
                <a:gd name="T74" fmla="*/ 10 w 16"/>
                <a:gd name="T75" fmla="*/ 1 h 2"/>
                <a:gd name="T76" fmla="*/ 10 w 16"/>
                <a:gd name="T77" fmla="*/ 1 h 2"/>
                <a:gd name="T78" fmla="*/ 7 w 16"/>
                <a:gd name="T79" fmla="*/ 1 h 2"/>
                <a:gd name="T80" fmla="*/ 7 w 16"/>
                <a:gd name="T81" fmla="*/ 1 h 2"/>
                <a:gd name="T82" fmla="*/ 6 w 16"/>
                <a:gd name="T83" fmla="*/ 1 h 2"/>
                <a:gd name="T84" fmla="*/ 6 w 16"/>
                <a:gd name="T85" fmla="*/ 1 h 2"/>
                <a:gd name="T86" fmla="*/ 4 w 16"/>
                <a:gd name="T87" fmla="*/ 2 h 2"/>
                <a:gd name="T88" fmla="*/ 4 w 16"/>
                <a:gd name="T89" fmla="*/ 2 h 2"/>
                <a:gd name="T90" fmla="*/ 3 w 16"/>
                <a:gd name="T9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2">
                  <a:moveTo>
                    <a:pt x="3" y="2"/>
                  </a:moveTo>
                  <a:cubicBezTo>
                    <a:pt x="3" y="1"/>
                    <a:pt x="3" y="1"/>
                    <a:pt x="3" y="1"/>
                  </a:cubicBezTo>
                  <a:cubicBezTo>
                    <a:pt x="3" y="1"/>
                    <a:pt x="3" y="1"/>
                    <a:pt x="3" y="1"/>
                  </a:cubicBezTo>
                  <a:cubicBezTo>
                    <a:pt x="3" y="1"/>
                    <a:pt x="3" y="1"/>
                    <a:pt x="3" y="1"/>
                  </a:cubicBezTo>
                  <a:cubicBezTo>
                    <a:pt x="2" y="1"/>
                    <a:pt x="2" y="1"/>
                    <a:pt x="1" y="2"/>
                  </a:cubicBezTo>
                  <a:cubicBezTo>
                    <a:pt x="1" y="2"/>
                    <a:pt x="1" y="2"/>
                    <a:pt x="1" y="2"/>
                  </a:cubicBezTo>
                  <a:cubicBezTo>
                    <a:pt x="1" y="2"/>
                    <a:pt x="1" y="2"/>
                    <a:pt x="1" y="2"/>
                  </a:cubicBezTo>
                  <a:cubicBezTo>
                    <a:pt x="1" y="2"/>
                    <a:pt x="0" y="2"/>
                    <a:pt x="0" y="2"/>
                  </a:cubicBezTo>
                  <a:cubicBezTo>
                    <a:pt x="0" y="2"/>
                    <a:pt x="0" y="2"/>
                    <a:pt x="0" y="2"/>
                  </a:cubicBezTo>
                  <a:cubicBezTo>
                    <a:pt x="0" y="1"/>
                    <a:pt x="0" y="1"/>
                    <a:pt x="0" y="1"/>
                  </a:cubicBezTo>
                  <a:cubicBezTo>
                    <a:pt x="0" y="1"/>
                    <a:pt x="0" y="1"/>
                    <a:pt x="0" y="1"/>
                  </a:cubicBezTo>
                  <a:cubicBezTo>
                    <a:pt x="1" y="1"/>
                    <a:pt x="2" y="0"/>
                    <a:pt x="3" y="0"/>
                  </a:cubicBezTo>
                  <a:cubicBezTo>
                    <a:pt x="3" y="0"/>
                    <a:pt x="3" y="0"/>
                    <a:pt x="3" y="0"/>
                  </a:cubicBezTo>
                  <a:cubicBezTo>
                    <a:pt x="3" y="0"/>
                    <a:pt x="3" y="0"/>
                    <a:pt x="4" y="1"/>
                  </a:cubicBezTo>
                  <a:cubicBezTo>
                    <a:pt x="4" y="1"/>
                    <a:pt x="4" y="1"/>
                    <a:pt x="4" y="1"/>
                  </a:cubicBezTo>
                  <a:cubicBezTo>
                    <a:pt x="4" y="1"/>
                    <a:pt x="4" y="1"/>
                    <a:pt x="4" y="1"/>
                  </a:cubicBezTo>
                  <a:cubicBezTo>
                    <a:pt x="4" y="1"/>
                    <a:pt x="4" y="1"/>
                    <a:pt x="4" y="1"/>
                  </a:cubicBezTo>
                  <a:cubicBezTo>
                    <a:pt x="5" y="1"/>
                    <a:pt x="5" y="0"/>
                    <a:pt x="6" y="0"/>
                  </a:cubicBezTo>
                  <a:cubicBezTo>
                    <a:pt x="6" y="0"/>
                    <a:pt x="6" y="0"/>
                    <a:pt x="6" y="0"/>
                  </a:cubicBezTo>
                  <a:cubicBezTo>
                    <a:pt x="7" y="0"/>
                    <a:pt x="7" y="0"/>
                    <a:pt x="7" y="0"/>
                  </a:cubicBezTo>
                  <a:cubicBezTo>
                    <a:pt x="7" y="0"/>
                    <a:pt x="7" y="0"/>
                    <a:pt x="7" y="0"/>
                  </a:cubicBezTo>
                  <a:cubicBezTo>
                    <a:pt x="8" y="0"/>
                    <a:pt x="9" y="0"/>
                    <a:pt x="10" y="0"/>
                  </a:cubicBezTo>
                  <a:cubicBezTo>
                    <a:pt x="10" y="0"/>
                    <a:pt x="10" y="0"/>
                    <a:pt x="10" y="0"/>
                  </a:cubicBezTo>
                  <a:cubicBezTo>
                    <a:pt x="10" y="0"/>
                    <a:pt x="10" y="0"/>
                    <a:pt x="10" y="0"/>
                  </a:cubicBezTo>
                  <a:cubicBezTo>
                    <a:pt x="10" y="0"/>
                    <a:pt x="10" y="0"/>
                    <a:pt x="10" y="0"/>
                  </a:cubicBezTo>
                  <a:cubicBezTo>
                    <a:pt x="11" y="0"/>
                    <a:pt x="13" y="0"/>
                    <a:pt x="15" y="0"/>
                  </a:cubicBezTo>
                  <a:cubicBezTo>
                    <a:pt x="15" y="0"/>
                    <a:pt x="15" y="0"/>
                    <a:pt x="15" y="0"/>
                  </a:cubicBezTo>
                  <a:cubicBezTo>
                    <a:pt x="15" y="0"/>
                    <a:pt x="16" y="0"/>
                    <a:pt x="16" y="0"/>
                  </a:cubicBezTo>
                  <a:cubicBezTo>
                    <a:pt x="16" y="0"/>
                    <a:pt x="16" y="0"/>
                    <a:pt x="16" y="0"/>
                  </a:cubicBezTo>
                  <a:cubicBezTo>
                    <a:pt x="16" y="0"/>
                    <a:pt x="16" y="0"/>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3" y="1"/>
                    <a:pt x="12" y="1"/>
                    <a:pt x="10" y="1"/>
                  </a:cubicBezTo>
                  <a:cubicBezTo>
                    <a:pt x="10" y="1"/>
                    <a:pt x="10" y="1"/>
                    <a:pt x="10" y="1"/>
                  </a:cubicBezTo>
                  <a:cubicBezTo>
                    <a:pt x="10" y="1"/>
                    <a:pt x="10" y="1"/>
                    <a:pt x="10" y="1"/>
                  </a:cubicBezTo>
                  <a:cubicBezTo>
                    <a:pt x="10" y="1"/>
                    <a:pt x="10" y="1"/>
                    <a:pt x="10" y="1"/>
                  </a:cubicBezTo>
                  <a:cubicBezTo>
                    <a:pt x="9" y="1"/>
                    <a:pt x="8" y="1"/>
                    <a:pt x="7" y="1"/>
                  </a:cubicBezTo>
                  <a:cubicBezTo>
                    <a:pt x="7" y="1"/>
                    <a:pt x="7" y="1"/>
                    <a:pt x="7" y="1"/>
                  </a:cubicBezTo>
                  <a:cubicBezTo>
                    <a:pt x="7" y="1"/>
                    <a:pt x="7" y="1"/>
                    <a:pt x="6" y="1"/>
                  </a:cubicBezTo>
                  <a:cubicBezTo>
                    <a:pt x="6" y="1"/>
                    <a:pt x="6" y="1"/>
                    <a:pt x="6" y="1"/>
                  </a:cubicBezTo>
                  <a:cubicBezTo>
                    <a:pt x="6" y="1"/>
                    <a:pt x="5" y="2"/>
                    <a:pt x="4" y="2"/>
                  </a:cubicBezTo>
                  <a:cubicBezTo>
                    <a:pt x="4" y="2"/>
                    <a:pt x="4" y="2"/>
                    <a:pt x="4" y="2"/>
                  </a:cubicBezTo>
                  <a:cubicBezTo>
                    <a:pt x="4"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5" name="Freeform 6066"/>
            <p:cNvSpPr/>
            <p:nvPr/>
          </p:nvSpPr>
          <p:spPr bwMode="auto">
            <a:xfrm>
              <a:off x="2957" y="1042"/>
              <a:ext cx="30" cy="5"/>
            </a:xfrm>
            <a:custGeom>
              <a:avLst/>
              <a:gdLst>
                <a:gd name="T0" fmla="*/ 0 w 12"/>
                <a:gd name="T1" fmla="*/ 1 h 2"/>
                <a:gd name="T2" fmla="*/ 1 w 12"/>
                <a:gd name="T3" fmla="*/ 1 h 2"/>
                <a:gd name="T4" fmla="*/ 1 w 12"/>
                <a:gd name="T5" fmla="*/ 1 h 2"/>
                <a:gd name="T6" fmla="*/ 11 w 12"/>
                <a:gd name="T7" fmla="*/ 1 h 2"/>
                <a:gd name="T8" fmla="*/ 11 w 12"/>
                <a:gd name="T9" fmla="*/ 1 h 2"/>
                <a:gd name="T10" fmla="*/ 12 w 12"/>
                <a:gd name="T11" fmla="*/ 1 h 2"/>
                <a:gd name="T12" fmla="*/ 12 w 12"/>
                <a:gd name="T13" fmla="*/ 1 h 2"/>
                <a:gd name="T14" fmla="*/ 11 w 12"/>
                <a:gd name="T15" fmla="*/ 1 h 2"/>
                <a:gd name="T16" fmla="*/ 11 w 12"/>
                <a:gd name="T17" fmla="*/ 1 h 2"/>
                <a:gd name="T18" fmla="*/ 1 w 12"/>
                <a:gd name="T19" fmla="*/ 2 h 2"/>
                <a:gd name="T20" fmla="*/ 1 w 12"/>
                <a:gd name="T21" fmla="*/ 2 h 2"/>
                <a:gd name="T22" fmla="*/ 1 w 12"/>
                <a:gd name="T23" fmla="*/ 2 h 2"/>
                <a:gd name="T24" fmla="*/ 1 w 12"/>
                <a:gd name="T25" fmla="*/ 2 h 2"/>
                <a:gd name="T26" fmla="*/ 0 w 1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
                  <a:moveTo>
                    <a:pt x="0" y="1"/>
                  </a:moveTo>
                  <a:cubicBezTo>
                    <a:pt x="0" y="1"/>
                    <a:pt x="1" y="1"/>
                    <a:pt x="1" y="1"/>
                  </a:cubicBezTo>
                  <a:cubicBezTo>
                    <a:pt x="1" y="1"/>
                    <a:pt x="1" y="1"/>
                    <a:pt x="1" y="1"/>
                  </a:cubicBezTo>
                  <a:cubicBezTo>
                    <a:pt x="4" y="1"/>
                    <a:pt x="8" y="1"/>
                    <a:pt x="11" y="1"/>
                  </a:cubicBezTo>
                  <a:cubicBezTo>
                    <a:pt x="11" y="1"/>
                    <a:pt x="11" y="1"/>
                    <a:pt x="11" y="1"/>
                  </a:cubicBezTo>
                  <a:cubicBezTo>
                    <a:pt x="11" y="0"/>
                    <a:pt x="12" y="1"/>
                    <a:pt x="12" y="1"/>
                  </a:cubicBezTo>
                  <a:cubicBezTo>
                    <a:pt x="12" y="1"/>
                    <a:pt x="12" y="1"/>
                    <a:pt x="12" y="1"/>
                  </a:cubicBezTo>
                  <a:cubicBezTo>
                    <a:pt x="12" y="1"/>
                    <a:pt x="11" y="1"/>
                    <a:pt x="11" y="1"/>
                  </a:cubicBezTo>
                  <a:cubicBezTo>
                    <a:pt x="11" y="1"/>
                    <a:pt x="11" y="1"/>
                    <a:pt x="11" y="1"/>
                  </a:cubicBezTo>
                  <a:cubicBezTo>
                    <a:pt x="8" y="1"/>
                    <a:pt x="5" y="2"/>
                    <a:pt x="1" y="2"/>
                  </a:cubicBezTo>
                  <a:cubicBezTo>
                    <a:pt x="1" y="2"/>
                    <a:pt x="1" y="2"/>
                    <a:pt x="1" y="2"/>
                  </a:cubicBezTo>
                  <a:cubicBezTo>
                    <a:pt x="1" y="2"/>
                    <a:pt x="1" y="2"/>
                    <a:pt x="1" y="2"/>
                  </a:cubicBezTo>
                  <a:cubicBezTo>
                    <a:pt x="1" y="2"/>
                    <a:pt x="1" y="2"/>
                    <a:pt x="1" y="2"/>
                  </a:cubicBezTo>
                  <a:cubicBezTo>
                    <a:pt x="1" y="2"/>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6" name="Freeform 6067"/>
            <p:cNvSpPr/>
            <p:nvPr/>
          </p:nvSpPr>
          <p:spPr bwMode="auto">
            <a:xfrm>
              <a:off x="2957" y="1012"/>
              <a:ext cx="32" cy="5"/>
            </a:xfrm>
            <a:custGeom>
              <a:avLst/>
              <a:gdLst>
                <a:gd name="T0" fmla="*/ 7 w 13"/>
                <a:gd name="T1" fmla="*/ 2 h 2"/>
                <a:gd name="T2" fmla="*/ 4 w 13"/>
                <a:gd name="T3" fmla="*/ 1 h 2"/>
                <a:gd name="T4" fmla="*/ 4 w 13"/>
                <a:gd name="T5" fmla="*/ 1 h 2"/>
                <a:gd name="T6" fmla="*/ 4 w 13"/>
                <a:gd name="T7" fmla="*/ 1 h 2"/>
                <a:gd name="T8" fmla="*/ 4 w 13"/>
                <a:gd name="T9" fmla="*/ 1 h 2"/>
                <a:gd name="T10" fmla="*/ 1 w 13"/>
                <a:gd name="T11" fmla="*/ 1 h 2"/>
                <a:gd name="T12" fmla="*/ 1 w 13"/>
                <a:gd name="T13" fmla="*/ 1 h 2"/>
                <a:gd name="T14" fmla="*/ 1 w 13"/>
                <a:gd name="T15" fmla="*/ 1 h 2"/>
                <a:gd name="T16" fmla="*/ 0 w 13"/>
                <a:gd name="T17" fmla="*/ 1 h 2"/>
                <a:gd name="T18" fmla="*/ 0 w 13"/>
                <a:gd name="T19" fmla="*/ 1 h 2"/>
                <a:gd name="T20" fmla="*/ 1 w 13"/>
                <a:gd name="T21" fmla="*/ 0 h 2"/>
                <a:gd name="T22" fmla="*/ 1 w 13"/>
                <a:gd name="T23" fmla="*/ 0 h 2"/>
                <a:gd name="T24" fmla="*/ 4 w 13"/>
                <a:gd name="T25" fmla="*/ 0 h 2"/>
                <a:gd name="T26" fmla="*/ 4 w 13"/>
                <a:gd name="T27" fmla="*/ 0 h 2"/>
                <a:gd name="T28" fmla="*/ 5 w 13"/>
                <a:gd name="T29" fmla="*/ 0 h 2"/>
                <a:gd name="T30" fmla="*/ 5 w 13"/>
                <a:gd name="T31" fmla="*/ 0 h 2"/>
                <a:gd name="T32" fmla="*/ 7 w 13"/>
                <a:gd name="T33" fmla="*/ 1 h 2"/>
                <a:gd name="T34" fmla="*/ 7 w 13"/>
                <a:gd name="T35" fmla="*/ 1 h 2"/>
                <a:gd name="T36" fmla="*/ 8 w 13"/>
                <a:gd name="T37" fmla="*/ 1 h 2"/>
                <a:gd name="T38" fmla="*/ 8 w 13"/>
                <a:gd name="T39" fmla="*/ 1 h 2"/>
                <a:gd name="T40" fmla="*/ 10 w 13"/>
                <a:gd name="T41" fmla="*/ 0 h 2"/>
                <a:gd name="T42" fmla="*/ 10 w 13"/>
                <a:gd name="T43" fmla="*/ 0 h 2"/>
                <a:gd name="T44" fmla="*/ 11 w 13"/>
                <a:gd name="T45" fmla="*/ 0 h 2"/>
                <a:gd name="T46" fmla="*/ 11 w 13"/>
                <a:gd name="T47" fmla="*/ 0 h 2"/>
                <a:gd name="T48" fmla="*/ 12 w 13"/>
                <a:gd name="T49" fmla="*/ 0 h 2"/>
                <a:gd name="T50" fmla="*/ 12 w 13"/>
                <a:gd name="T51" fmla="*/ 0 h 2"/>
                <a:gd name="T52" fmla="*/ 13 w 13"/>
                <a:gd name="T53" fmla="*/ 0 h 2"/>
                <a:gd name="T54" fmla="*/ 13 w 13"/>
                <a:gd name="T55" fmla="*/ 0 h 2"/>
                <a:gd name="T56" fmla="*/ 13 w 13"/>
                <a:gd name="T57" fmla="*/ 0 h 2"/>
                <a:gd name="T58" fmla="*/ 13 w 13"/>
                <a:gd name="T59" fmla="*/ 0 h 2"/>
                <a:gd name="T60" fmla="*/ 13 w 13"/>
                <a:gd name="T61" fmla="*/ 1 h 2"/>
                <a:gd name="T62" fmla="*/ 13 w 13"/>
                <a:gd name="T63" fmla="*/ 1 h 2"/>
                <a:gd name="T64" fmla="*/ 13 w 13"/>
                <a:gd name="T65" fmla="*/ 1 h 2"/>
                <a:gd name="T66" fmla="*/ 13 w 13"/>
                <a:gd name="T67" fmla="*/ 1 h 2"/>
                <a:gd name="T68" fmla="*/ 13 w 13"/>
                <a:gd name="T69" fmla="*/ 1 h 2"/>
                <a:gd name="T70" fmla="*/ 13 w 13"/>
                <a:gd name="T71" fmla="*/ 1 h 2"/>
                <a:gd name="T72" fmla="*/ 12 w 13"/>
                <a:gd name="T73" fmla="*/ 1 h 2"/>
                <a:gd name="T74" fmla="*/ 12 w 13"/>
                <a:gd name="T75" fmla="*/ 1 h 2"/>
                <a:gd name="T76" fmla="*/ 12 w 13"/>
                <a:gd name="T77" fmla="*/ 1 h 2"/>
                <a:gd name="T78" fmla="*/ 12 w 13"/>
                <a:gd name="T79" fmla="*/ 1 h 2"/>
                <a:gd name="T80" fmla="*/ 11 w 13"/>
                <a:gd name="T81" fmla="*/ 1 h 2"/>
                <a:gd name="T82" fmla="*/ 11 w 13"/>
                <a:gd name="T83" fmla="*/ 1 h 2"/>
                <a:gd name="T84" fmla="*/ 10 w 13"/>
                <a:gd name="T85" fmla="*/ 1 h 2"/>
                <a:gd name="T86" fmla="*/ 10 w 13"/>
                <a:gd name="T87" fmla="*/ 1 h 2"/>
                <a:gd name="T88" fmla="*/ 8 w 13"/>
                <a:gd name="T89" fmla="*/ 2 h 2"/>
                <a:gd name="T90" fmla="*/ 8 w 13"/>
                <a:gd name="T91" fmla="*/ 2 h 2"/>
                <a:gd name="T92" fmla="*/ 7 w 13"/>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2">
                  <a:moveTo>
                    <a:pt x="7" y="2"/>
                  </a:moveTo>
                  <a:cubicBezTo>
                    <a:pt x="6" y="1"/>
                    <a:pt x="5" y="1"/>
                    <a:pt x="4" y="1"/>
                  </a:cubicBezTo>
                  <a:cubicBezTo>
                    <a:pt x="4" y="1"/>
                    <a:pt x="4" y="1"/>
                    <a:pt x="4" y="1"/>
                  </a:cubicBezTo>
                  <a:cubicBezTo>
                    <a:pt x="4" y="1"/>
                    <a:pt x="4" y="1"/>
                    <a:pt x="4" y="1"/>
                  </a:cubicBezTo>
                  <a:cubicBezTo>
                    <a:pt x="4" y="1"/>
                    <a:pt x="4" y="1"/>
                    <a:pt x="4" y="1"/>
                  </a:cubicBezTo>
                  <a:cubicBezTo>
                    <a:pt x="3" y="1"/>
                    <a:pt x="2" y="1"/>
                    <a:pt x="1" y="1"/>
                  </a:cubicBezTo>
                  <a:cubicBezTo>
                    <a:pt x="1" y="1"/>
                    <a:pt x="1" y="1"/>
                    <a:pt x="1" y="1"/>
                  </a:cubicBezTo>
                  <a:cubicBezTo>
                    <a:pt x="1" y="1"/>
                    <a:pt x="1" y="1"/>
                    <a:pt x="1" y="1"/>
                  </a:cubicBezTo>
                  <a:cubicBezTo>
                    <a:pt x="1" y="1"/>
                    <a:pt x="0" y="1"/>
                    <a:pt x="0" y="1"/>
                  </a:cubicBezTo>
                  <a:cubicBezTo>
                    <a:pt x="0" y="1"/>
                    <a:pt x="0" y="1"/>
                    <a:pt x="0" y="1"/>
                  </a:cubicBezTo>
                  <a:cubicBezTo>
                    <a:pt x="0" y="0"/>
                    <a:pt x="0" y="0"/>
                    <a:pt x="1" y="0"/>
                  </a:cubicBezTo>
                  <a:cubicBezTo>
                    <a:pt x="1" y="0"/>
                    <a:pt x="1" y="0"/>
                    <a:pt x="1" y="0"/>
                  </a:cubicBezTo>
                  <a:cubicBezTo>
                    <a:pt x="2" y="0"/>
                    <a:pt x="3" y="0"/>
                    <a:pt x="4" y="0"/>
                  </a:cubicBezTo>
                  <a:cubicBezTo>
                    <a:pt x="4" y="0"/>
                    <a:pt x="4" y="0"/>
                    <a:pt x="4" y="0"/>
                  </a:cubicBezTo>
                  <a:cubicBezTo>
                    <a:pt x="4" y="0"/>
                    <a:pt x="4" y="0"/>
                    <a:pt x="5" y="0"/>
                  </a:cubicBezTo>
                  <a:cubicBezTo>
                    <a:pt x="5" y="0"/>
                    <a:pt x="5" y="0"/>
                    <a:pt x="5" y="0"/>
                  </a:cubicBezTo>
                  <a:cubicBezTo>
                    <a:pt x="6" y="0"/>
                    <a:pt x="6" y="1"/>
                    <a:pt x="7" y="1"/>
                  </a:cubicBezTo>
                  <a:cubicBezTo>
                    <a:pt x="7" y="1"/>
                    <a:pt x="7" y="1"/>
                    <a:pt x="7" y="1"/>
                  </a:cubicBezTo>
                  <a:cubicBezTo>
                    <a:pt x="7" y="1"/>
                    <a:pt x="8" y="1"/>
                    <a:pt x="8" y="1"/>
                  </a:cubicBezTo>
                  <a:cubicBezTo>
                    <a:pt x="8" y="1"/>
                    <a:pt x="8" y="1"/>
                    <a:pt x="8" y="1"/>
                  </a:cubicBezTo>
                  <a:cubicBezTo>
                    <a:pt x="8" y="1"/>
                    <a:pt x="9" y="0"/>
                    <a:pt x="10" y="0"/>
                  </a:cubicBezTo>
                  <a:cubicBezTo>
                    <a:pt x="10" y="0"/>
                    <a:pt x="10" y="0"/>
                    <a:pt x="10" y="0"/>
                  </a:cubicBezTo>
                  <a:cubicBezTo>
                    <a:pt x="11" y="0"/>
                    <a:pt x="11" y="0"/>
                    <a:pt x="11" y="0"/>
                  </a:cubicBezTo>
                  <a:cubicBezTo>
                    <a:pt x="11" y="0"/>
                    <a:pt x="11" y="0"/>
                    <a:pt x="11"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0" y="1"/>
                  </a:cubicBezTo>
                  <a:cubicBezTo>
                    <a:pt x="10" y="1"/>
                    <a:pt x="10" y="1"/>
                    <a:pt x="10" y="1"/>
                  </a:cubicBezTo>
                  <a:cubicBezTo>
                    <a:pt x="10" y="1"/>
                    <a:pt x="9" y="1"/>
                    <a:pt x="8" y="2"/>
                  </a:cubicBezTo>
                  <a:cubicBezTo>
                    <a:pt x="8" y="2"/>
                    <a:pt x="8" y="2"/>
                    <a:pt x="8"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7" name="Freeform 6068"/>
            <p:cNvSpPr/>
            <p:nvPr/>
          </p:nvSpPr>
          <p:spPr bwMode="auto">
            <a:xfrm>
              <a:off x="2962" y="1020"/>
              <a:ext cx="15" cy="2"/>
            </a:xfrm>
            <a:custGeom>
              <a:avLst/>
              <a:gdLst>
                <a:gd name="T0" fmla="*/ 2 w 6"/>
                <a:gd name="T1" fmla="*/ 1 h 1"/>
                <a:gd name="T2" fmla="*/ 1 w 6"/>
                <a:gd name="T3" fmla="*/ 1 h 1"/>
                <a:gd name="T4" fmla="*/ 1 w 6"/>
                <a:gd name="T5" fmla="*/ 1 h 1"/>
                <a:gd name="T6" fmla="*/ 0 w 6"/>
                <a:gd name="T7" fmla="*/ 1 h 1"/>
                <a:gd name="T8" fmla="*/ 0 w 6"/>
                <a:gd name="T9" fmla="*/ 1 h 1"/>
                <a:gd name="T10" fmla="*/ 0 w 6"/>
                <a:gd name="T11" fmla="*/ 0 h 1"/>
                <a:gd name="T12" fmla="*/ 0 w 6"/>
                <a:gd name="T13" fmla="*/ 0 h 1"/>
                <a:gd name="T14" fmla="*/ 2 w 6"/>
                <a:gd name="T15" fmla="*/ 0 h 1"/>
                <a:gd name="T16" fmla="*/ 2 w 6"/>
                <a:gd name="T17" fmla="*/ 0 h 1"/>
                <a:gd name="T18" fmla="*/ 4 w 6"/>
                <a:gd name="T19" fmla="*/ 0 h 1"/>
                <a:gd name="T20" fmla="*/ 4 w 6"/>
                <a:gd name="T21" fmla="*/ 0 h 1"/>
                <a:gd name="T22" fmla="*/ 5 w 6"/>
                <a:gd name="T23" fmla="*/ 0 h 1"/>
                <a:gd name="T24" fmla="*/ 5 w 6"/>
                <a:gd name="T25" fmla="*/ 0 h 1"/>
                <a:gd name="T26" fmla="*/ 6 w 6"/>
                <a:gd name="T27" fmla="*/ 0 h 1"/>
                <a:gd name="T28" fmla="*/ 6 w 6"/>
                <a:gd name="T29" fmla="*/ 0 h 1"/>
                <a:gd name="T30" fmla="*/ 6 w 6"/>
                <a:gd name="T31" fmla="*/ 1 h 1"/>
                <a:gd name="T32" fmla="*/ 6 w 6"/>
                <a:gd name="T33" fmla="*/ 1 h 1"/>
                <a:gd name="T34" fmla="*/ 4 w 6"/>
                <a:gd name="T35" fmla="*/ 1 h 1"/>
                <a:gd name="T36" fmla="*/ 4 w 6"/>
                <a:gd name="T37" fmla="*/ 1 h 1"/>
                <a:gd name="T38" fmla="*/ 2 w 6"/>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
                  <a:moveTo>
                    <a:pt x="2" y="1"/>
                  </a:move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1" y="0"/>
                    <a:pt x="1" y="0"/>
                    <a:pt x="2" y="0"/>
                  </a:cubicBezTo>
                  <a:cubicBezTo>
                    <a:pt x="2" y="0"/>
                    <a:pt x="2" y="0"/>
                    <a:pt x="2" y="0"/>
                  </a:cubicBezTo>
                  <a:cubicBezTo>
                    <a:pt x="3" y="0"/>
                    <a:pt x="4" y="0"/>
                    <a:pt x="4" y="0"/>
                  </a:cubicBezTo>
                  <a:cubicBezTo>
                    <a:pt x="4" y="0"/>
                    <a:pt x="4" y="0"/>
                    <a:pt x="4" y="0"/>
                  </a:cubicBezTo>
                  <a:cubicBezTo>
                    <a:pt x="5" y="0"/>
                    <a:pt x="5" y="0"/>
                    <a:pt x="5" y="0"/>
                  </a:cubicBezTo>
                  <a:cubicBezTo>
                    <a:pt x="5" y="0"/>
                    <a:pt x="5" y="0"/>
                    <a:pt x="5" y="0"/>
                  </a:cubicBezTo>
                  <a:cubicBezTo>
                    <a:pt x="5" y="0"/>
                    <a:pt x="6" y="0"/>
                    <a:pt x="6" y="0"/>
                  </a:cubicBezTo>
                  <a:cubicBezTo>
                    <a:pt x="6" y="0"/>
                    <a:pt x="6" y="0"/>
                    <a:pt x="6" y="0"/>
                  </a:cubicBezTo>
                  <a:cubicBezTo>
                    <a:pt x="6" y="0"/>
                    <a:pt x="6" y="1"/>
                    <a:pt x="6" y="1"/>
                  </a:cubicBezTo>
                  <a:cubicBezTo>
                    <a:pt x="6" y="1"/>
                    <a:pt x="6" y="1"/>
                    <a:pt x="6" y="1"/>
                  </a:cubicBezTo>
                  <a:cubicBezTo>
                    <a:pt x="5" y="1"/>
                    <a:pt x="5" y="1"/>
                    <a:pt x="4" y="1"/>
                  </a:cubicBezTo>
                  <a:cubicBezTo>
                    <a:pt x="4" y="1"/>
                    <a:pt x="4" y="1"/>
                    <a:pt x="4"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8" name="Freeform 6069"/>
            <p:cNvSpPr/>
            <p:nvPr/>
          </p:nvSpPr>
          <p:spPr bwMode="auto">
            <a:xfrm>
              <a:off x="3014" y="975"/>
              <a:ext cx="5" cy="30"/>
            </a:xfrm>
            <a:custGeom>
              <a:avLst/>
              <a:gdLst>
                <a:gd name="T0" fmla="*/ 0 w 2"/>
                <a:gd name="T1" fmla="*/ 0 h 12"/>
                <a:gd name="T2" fmla="*/ 0 w 2"/>
                <a:gd name="T3" fmla="*/ 0 h 12"/>
                <a:gd name="T4" fmla="*/ 1 w 2"/>
                <a:gd name="T5" fmla="*/ 1 h 12"/>
                <a:gd name="T6" fmla="*/ 2 w 2"/>
                <a:gd name="T7" fmla="*/ 6 h 12"/>
                <a:gd name="T8" fmla="*/ 2 w 2"/>
                <a:gd name="T9" fmla="*/ 10 h 12"/>
                <a:gd name="T10" fmla="*/ 2 w 2"/>
                <a:gd name="T11" fmla="*/ 12 h 12"/>
                <a:gd name="T12" fmla="*/ 1 w 2"/>
                <a:gd name="T13" fmla="*/ 10 h 12"/>
                <a:gd name="T14" fmla="*/ 1 w 2"/>
                <a:gd name="T15" fmla="*/ 6 h 12"/>
                <a:gd name="T16" fmla="*/ 1 w 2"/>
                <a:gd name="T17" fmla="*/ 4 h 12"/>
                <a:gd name="T18" fmla="*/ 1 w 2"/>
                <a:gd name="T19" fmla="*/ 2 h 12"/>
                <a:gd name="T20" fmla="*/ 0 w 2"/>
                <a:gd name="T21" fmla="*/ 0 h 12"/>
                <a:gd name="T22" fmla="*/ 0 w 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2">
                  <a:moveTo>
                    <a:pt x="0" y="0"/>
                  </a:moveTo>
                  <a:cubicBezTo>
                    <a:pt x="0" y="0"/>
                    <a:pt x="0" y="0"/>
                    <a:pt x="0" y="0"/>
                  </a:cubicBezTo>
                  <a:cubicBezTo>
                    <a:pt x="1" y="0"/>
                    <a:pt x="1" y="1"/>
                    <a:pt x="1" y="1"/>
                  </a:cubicBezTo>
                  <a:cubicBezTo>
                    <a:pt x="2" y="3"/>
                    <a:pt x="2" y="4"/>
                    <a:pt x="2" y="6"/>
                  </a:cubicBezTo>
                  <a:cubicBezTo>
                    <a:pt x="2" y="8"/>
                    <a:pt x="2" y="9"/>
                    <a:pt x="2" y="10"/>
                  </a:cubicBezTo>
                  <a:cubicBezTo>
                    <a:pt x="2" y="12"/>
                    <a:pt x="2" y="12"/>
                    <a:pt x="2" y="12"/>
                  </a:cubicBezTo>
                  <a:cubicBezTo>
                    <a:pt x="2" y="12"/>
                    <a:pt x="1" y="12"/>
                    <a:pt x="1" y="10"/>
                  </a:cubicBezTo>
                  <a:cubicBezTo>
                    <a:pt x="1" y="9"/>
                    <a:pt x="1" y="8"/>
                    <a:pt x="1" y="6"/>
                  </a:cubicBezTo>
                  <a:cubicBezTo>
                    <a:pt x="1" y="5"/>
                    <a:pt x="1" y="4"/>
                    <a:pt x="1" y="4"/>
                  </a:cubicBezTo>
                  <a:cubicBezTo>
                    <a:pt x="1" y="3"/>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9" name="Freeform 6070"/>
            <p:cNvSpPr/>
            <p:nvPr/>
          </p:nvSpPr>
          <p:spPr bwMode="auto">
            <a:xfrm>
              <a:off x="3019" y="1044"/>
              <a:ext cx="2" cy="63"/>
            </a:xfrm>
            <a:custGeom>
              <a:avLst/>
              <a:gdLst>
                <a:gd name="T0" fmla="*/ 0 w 1"/>
                <a:gd name="T1" fmla="*/ 0 h 25"/>
                <a:gd name="T2" fmla="*/ 0 w 1"/>
                <a:gd name="T3" fmla="*/ 4 h 25"/>
                <a:gd name="T4" fmla="*/ 1 w 1"/>
                <a:gd name="T5" fmla="*/ 12 h 25"/>
                <a:gd name="T6" fmla="*/ 0 w 1"/>
                <a:gd name="T7" fmla="*/ 21 h 25"/>
                <a:gd name="T8" fmla="*/ 0 w 1"/>
                <a:gd name="T9" fmla="*/ 24 h 25"/>
                <a:gd name="T10" fmla="*/ 0 w 1"/>
                <a:gd name="T11" fmla="*/ 25 h 25"/>
                <a:gd name="T12" fmla="*/ 0 w 1"/>
                <a:gd name="T13" fmla="*/ 24 h 25"/>
                <a:gd name="T14" fmla="*/ 0 w 1"/>
                <a:gd name="T15" fmla="*/ 21 h 25"/>
                <a:gd name="T16" fmla="*/ 0 w 1"/>
                <a:gd name="T17" fmla="*/ 17 h 25"/>
                <a:gd name="T18" fmla="*/ 0 w 1"/>
                <a:gd name="T19" fmla="*/ 12 h 25"/>
                <a:gd name="T20" fmla="*/ 0 w 1"/>
                <a:gd name="T21" fmla="*/ 4 h 25"/>
                <a:gd name="T22" fmla="*/ 0 w 1"/>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5">
                  <a:moveTo>
                    <a:pt x="0" y="0"/>
                  </a:moveTo>
                  <a:cubicBezTo>
                    <a:pt x="0" y="0"/>
                    <a:pt x="0" y="1"/>
                    <a:pt x="0" y="4"/>
                  </a:cubicBezTo>
                  <a:cubicBezTo>
                    <a:pt x="0" y="6"/>
                    <a:pt x="0" y="9"/>
                    <a:pt x="1" y="12"/>
                  </a:cubicBezTo>
                  <a:cubicBezTo>
                    <a:pt x="1" y="16"/>
                    <a:pt x="0" y="19"/>
                    <a:pt x="0" y="21"/>
                  </a:cubicBezTo>
                  <a:cubicBezTo>
                    <a:pt x="0" y="22"/>
                    <a:pt x="0" y="23"/>
                    <a:pt x="0" y="24"/>
                  </a:cubicBezTo>
                  <a:cubicBezTo>
                    <a:pt x="0" y="25"/>
                    <a:pt x="0" y="25"/>
                    <a:pt x="0" y="25"/>
                  </a:cubicBezTo>
                  <a:cubicBezTo>
                    <a:pt x="0" y="25"/>
                    <a:pt x="0" y="25"/>
                    <a:pt x="0" y="24"/>
                  </a:cubicBezTo>
                  <a:cubicBezTo>
                    <a:pt x="0" y="23"/>
                    <a:pt x="0" y="22"/>
                    <a:pt x="0" y="21"/>
                  </a:cubicBezTo>
                  <a:cubicBezTo>
                    <a:pt x="0" y="20"/>
                    <a:pt x="0" y="18"/>
                    <a:pt x="0" y="17"/>
                  </a:cubicBezTo>
                  <a:cubicBezTo>
                    <a:pt x="0" y="16"/>
                    <a:pt x="0" y="14"/>
                    <a:pt x="0" y="12"/>
                  </a:cubicBezTo>
                  <a:cubicBezTo>
                    <a:pt x="0" y="9"/>
                    <a:pt x="0" y="6"/>
                    <a:pt x="0" y="4"/>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760" name="Group 6073"/>
          <p:cNvGrpSpPr>
            <a:grpSpLocks noChangeAspect="1"/>
          </p:cNvGrpSpPr>
          <p:nvPr/>
        </p:nvGrpSpPr>
        <p:grpSpPr bwMode="auto">
          <a:xfrm>
            <a:off x="7268803" y="975184"/>
            <a:ext cx="365575" cy="466323"/>
            <a:chOff x="3342" y="875"/>
            <a:chExt cx="127" cy="162"/>
          </a:xfrm>
          <a:solidFill>
            <a:schemeClr val="bg1">
              <a:lumMod val="50000"/>
            </a:schemeClr>
          </a:solidFill>
        </p:grpSpPr>
        <p:sp>
          <p:nvSpPr>
            <p:cNvPr id="11762" name="Freeform 6074"/>
            <p:cNvSpPr/>
            <p:nvPr/>
          </p:nvSpPr>
          <p:spPr bwMode="auto">
            <a:xfrm>
              <a:off x="3366" y="909"/>
              <a:ext cx="80" cy="86"/>
            </a:xfrm>
            <a:custGeom>
              <a:avLst/>
              <a:gdLst>
                <a:gd name="T0" fmla="*/ 9 w 32"/>
                <a:gd name="T1" fmla="*/ 35 h 35"/>
                <a:gd name="T2" fmla="*/ 8 w 32"/>
                <a:gd name="T3" fmla="*/ 31 h 35"/>
                <a:gd name="T4" fmla="*/ 6 w 32"/>
                <a:gd name="T5" fmla="*/ 27 h 35"/>
                <a:gd name="T6" fmla="*/ 3 w 32"/>
                <a:gd name="T7" fmla="*/ 22 h 35"/>
                <a:gd name="T8" fmla="*/ 1 w 32"/>
                <a:gd name="T9" fmla="*/ 16 h 35"/>
                <a:gd name="T10" fmla="*/ 2 w 32"/>
                <a:gd name="T11" fmla="*/ 8 h 35"/>
                <a:gd name="T12" fmla="*/ 3 w 32"/>
                <a:gd name="T13" fmla="*/ 6 h 35"/>
                <a:gd name="T14" fmla="*/ 4 w 32"/>
                <a:gd name="T15" fmla="*/ 4 h 35"/>
                <a:gd name="T16" fmla="*/ 8 w 32"/>
                <a:gd name="T17" fmla="*/ 2 h 35"/>
                <a:gd name="T18" fmla="*/ 12 w 32"/>
                <a:gd name="T19" fmla="*/ 0 h 35"/>
                <a:gd name="T20" fmla="*/ 16 w 32"/>
                <a:gd name="T21" fmla="*/ 0 h 35"/>
                <a:gd name="T22" fmla="*/ 20 w 32"/>
                <a:gd name="T23" fmla="*/ 0 h 35"/>
                <a:gd name="T24" fmla="*/ 24 w 32"/>
                <a:gd name="T25" fmla="*/ 2 h 35"/>
                <a:gd name="T26" fmla="*/ 28 w 32"/>
                <a:gd name="T27" fmla="*/ 5 h 35"/>
                <a:gd name="T28" fmla="*/ 29 w 32"/>
                <a:gd name="T29" fmla="*/ 6 h 35"/>
                <a:gd name="T30" fmla="*/ 30 w 32"/>
                <a:gd name="T31" fmla="*/ 8 h 35"/>
                <a:gd name="T32" fmla="*/ 31 w 32"/>
                <a:gd name="T33" fmla="*/ 16 h 35"/>
                <a:gd name="T34" fmla="*/ 29 w 32"/>
                <a:gd name="T35" fmla="*/ 22 h 35"/>
                <a:gd name="T36" fmla="*/ 26 w 32"/>
                <a:gd name="T37" fmla="*/ 27 h 35"/>
                <a:gd name="T38" fmla="*/ 23 w 32"/>
                <a:gd name="T39" fmla="*/ 31 h 35"/>
                <a:gd name="T40" fmla="*/ 22 w 32"/>
                <a:gd name="T41" fmla="*/ 33 h 35"/>
                <a:gd name="T42" fmla="*/ 22 w 32"/>
                <a:gd name="T43" fmla="*/ 34 h 35"/>
                <a:gd name="T44" fmla="*/ 22 w 32"/>
                <a:gd name="T45" fmla="*/ 33 h 35"/>
                <a:gd name="T46" fmla="*/ 23 w 32"/>
                <a:gd name="T47" fmla="*/ 31 h 35"/>
                <a:gd name="T48" fmla="*/ 26 w 32"/>
                <a:gd name="T49" fmla="*/ 27 h 35"/>
                <a:gd name="T50" fmla="*/ 29 w 32"/>
                <a:gd name="T51" fmla="*/ 22 h 35"/>
                <a:gd name="T52" fmla="*/ 31 w 32"/>
                <a:gd name="T53" fmla="*/ 16 h 35"/>
                <a:gd name="T54" fmla="*/ 30 w 32"/>
                <a:gd name="T55" fmla="*/ 8 h 35"/>
                <a:gd name="T56" fmla="*/ 29 w 32"/>
                <a:gd name="T57" fmla="*/ 7 h 35"/>
                <a:gd name="T58" fmla="*/ 27 w 32"/>
                <a:gd name="T59" fmla="*/ 5 h 35"/>
                <a:gd name="T60" fmla="*/ 24 w 32"/>
                <a:gd name="T61" fmla="*/ 3 h 35"/>
                <a:gd name="T62" fmla="*/ 20 w 32"/>
                <a:gd name="T63" fmla="*/ 1 h 35"/>
                <a:gd name="T64" fmla="*/ 16 w 32"/>
                <a:gd name="T65" fmla="*/ 1 h 35"/>
                <a:gd name="T66" fmla="*/ 12 w 32"/>
                <a:gd name="T67" fmla="*/ 1 h 35"/>
                <a:gd name="T68" fmla="*/ 8 w 32"/>
                <a:gd name="T69" fmla="*/ 3 h 35"/>
                <a:gd name="T70" fmla="*/ 5 w 32"/>
                <a:gd name="T71" fmla="*/ 5 h 35"/>
                <a:gd name="T72" fmla="*/ 3 w 32"/>
                <a:gd name="T73" fmla="*/ 7 h 35"/>
                <a:gd name="T74" fmla="*/ 2 w 32"/>
                <a:gd name="T75" fmla="*/ 8 h 35"/>
                <a:gd name="T76" fmla="*/ 1 w 32"/>
                <a:gd name="T77" fmla="*/ 15 h 35"/>
                <a:gd name="T78" fmla="*/ 3 w 32"/>
                <a:gd name="T79" fmla="*/ 22 h 35"/>
                <a:gd name="T80" fmla="*/ 6 w 32"/>
                <a:gd name="T81" fmla="*/ 27 h 35"/>
                <a:gd name="T82" fmla="*/ 8 w 32"/>
                <a:gd name="T83" fmla="*/ 31 h 35"/>
                <a:gd name="T84" fmla="*/ 9 w 32"/>
                <a:gd name="T8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35">
                  <a:moveTo>
                    <a:pt x="9" y="35"/>
                  </a:moveTo>
                  <a:cubicBezTo>
                    <a:pt x="9" y="35"/>
                    <a:pt x="8" y="34"/>
                    <a:pt x="8" y="31"/>
                  </a:cubicBezTo>
                  <a:cubicBezTo>
                    <a:pt x="7" y="30"/>
                    <a:pt x="7" y="29"/>
                    <a:pt x="6" y="27"/>
                  </a:cubicBezTo>
                  <a:cubicBezTo>
                    <a:pt x="5" y="26"/>
                    <a:pt x="4" y="24"/>
                    <a:pt x="3" y="22"/>
                  </a:cubicBezTo>
                  <a:cubicBezTo>
                    <a:pt x="1" y="20"/>
                    <a:pt x="1" y="18"/>
                    <a:pt x="1" y="16"/>
                  </a:cubicBezTo>
                  <a:cubicBezTo>
                    <a:pt x="0" y="13"/>
                    <a:pt x="1" y="10"/>
                    <a:pt x="2" y="8"/>
                  </a:cubicBezTo>
                  <a:cubicBezTo>
                    <a:pt x="2" y="7"/>
                    <a:pt x="3" y="7"/>
                    <a:pt x="3" y="6"/>
                  </a:cubicBezTo>
                  <a:cubicBezTo>
                    <a:pt x="3" y="6"/>
                    <a:pt x="4" y="5"/>
                    <a:pt x="4" y="4"/>
                  </a:cubicBezTo>
                  <a:cubicBezTo>
                    <a:pt x="5" y="4"/>
                    <a:pt x="6" y="3"/>
                    <a:pt x="8" y="2"/>
                  </a:cubicBezTo>
                  <a:cubicBezTo>
                    <a:pt x="9" y="1"/>
                    <a:pt x="10" y="1"/>
                    <a:pt x="12" y="0"/>
                  </a:cubicBezTo>
                  <a:cubicBezTo>
                    <a:pt x="13" y="0"/>
                    <a:pt x="15" y="0"/>
                    <a:pt x="16" y="0"/>
                  </a:cubicBezTo>
                  <a:cubicBezTo>
                    <a:pt x="18" y="0"/>
                    <a:pt x="19" y="0"/>
                    <a:pt x="20" y="0"/>
                  </a:cubicBezTo>
                  <a:cubicBezTo>
                    <a:pt x="22" y="1"/>
                    <a:pt x="23" y="1"/>
                    <a:pt x="24" y="2"/>
                  </a:cubicBezTo>
                  <a:cubicBezTo>
                    <a:pt x="26" y="3"/>
                    <a:pt x="27" y="4"/>
                    <a:pt x="28" y="5"/>
                  </a:cubicBezTo>
                  <a:cubicBezTo>
                    <a:pt x="28" y="5"/>
                    <a:pt x="29" y="6"/>
                    <a:pt x="29" y="6"/>
                  </a:cubicBezTo>
                  <a:cubicBezTo>
                    <a:pt x="30" y="8"/>
                    <a:pt x="30" y="8"/>
                    <a:pt x="30" y="8"/>
                  </a:cubicBezTo>
                  <a:cubicBezTo>
                    <a:pt x="31" y="10"/>
                    <a:pt x="32" y="13"/>
                    <a:pt x="31" y="16"/>
                  </a:cubicBezTo>
                  <a:cubicBezTo>
                    <a:pt x="31" y="18"/>
                    <a:pt x="30" y="20"/>
                    <a:pt x="29" y="22"/>
                  </a:cubicBezTo>
                  <a:cubicBezTo>
                    <a:pt x="28" y="24"/>
                    <a:pt x="27" y="26"/>
                    <a:pt x="26" y="27"/>
                  </a:cubicBezTo>
                  <a:cubicBezTo>
                    <a:pt x="25" y="28"/>
                    <a:pt x="24" y="30"/>
                    <a:pt x="23" y="31"/>
                  </a:cubicBezTo>
                  <a:cubicBezTo>
                    <a:pt x="23" y="32"/>
                    <a:pt x="23" y="33"/>
                    <a:pt x="22" y="33"/>
                  </a:cubicBezTo>
                  <a:cubicBezTo>
                    <a:pt x="22" y="34"/>
                    <a:pt x="22" y="34"/>
                    <a:pt x="22" y="34"/>
                  </a:cubicBezTo>
                  <a:cubicBezTo>
                    <a:pt x="22" y="34"/>
                    <a:pt x="22" y="34"/>
                    <a:pt x="22" y="33"/>
                  </a:cubicBezTo>
                  <a:cubicBezTo>
                    <a:pt x="22" y="33"/>
                    <a:pt x="23" y="32"/>
                    <a:pt x="23" y="31"/>
                  </a:cubicBezTo>
                  <a:cubicBezTo>
                    <a:pt x="24" y="30"/>
                    <a:pt x="25" y="28"/>
                    <a:pt x="26" y="27"/>
                  </a:cubicBezTo>
                  <a:cubicBezTo>
                    <a:pt x="27" y="25"/>
                    <a:pt x="28" y="24"/>
                    <a:pt x="29" y="22"/>
                  </a:cubicBezTo>
                  <a:cubicBezTo>
                    <a:pt x="30" y="20"/>
                    <a:pt x="30" y="18"/>
                    <a:pt x="31" y="16"/>
                  </a:cubicBezTo>
                  <a:cubicBezTo>
                    <a:pt x="31" y="13"/>
                    <a:pt x="31" y="11"/>
                    <a:pt x="30" y="8"/>
                  </a:cubicBezTo>
                  <a:cubicBezTo>
                    <a:pt x="29" y="7"/>
                    <a:pt x="29" y="7"/>
                    <a:pt x="29" y="7"/>
                  </a:cubicBezTo>
                  <a:cubicBezTo>
                    <a:pt x="28" y="6"/>
                    <a:pt x="28" y="6"/>
                    <a:pt x="27" y="5"/>
                  </a:cubicBezTo>
                  <a:cubicBezTo>
                    <a:pt x="26" y="4"/>
                    <a:pt x="25" y="3"/>
                    <a:pt x="24" y="3"/>
                  </a:cubicBezTo>
                  <a:cubicBezTo>
                    <a:pt x="23" y="2"/>
                    <a:pt x="21" y="2"/>
                    <a:pt x="20" y="1"/>
                  </a:cubicBezTo>
                  <a:cubicBezTo>
                    <a:pt x="19" y="1"/>
                    <a:pt x="17" y="1"/>
                    <a:pt x="16" y="1"/>
                  </a:cubicBezTo>
                  <a:cubicBezTo>
                    <a:pt x="15" y="1"/>
                    <a:pt x="13" y="1"/>
                    <a:pt x="12" y="1"/>
                  </a:cubicBezTo>
                  <a:cubicBezTo>
                    <a:pt x="11" y="1"/>
                    <a:pt x="9" y="2"/>
                    <a:pt x="8" y="3"/>
                  </a:cubicBezTo>
                  <a:cubicBezTo>
                    <a:pt x="7" y="3"/>
                    <a:pt x="6" y="4"/>
                    <a:pt x="5" y="5"/>
                  </a:cubicBezTo>
                  <a:cubicBezTo>
                    <a:pt x="4" y="5"/>
                    <a:pt x="4" y="6"/>
                    <a:pt x="3" y="7"/>
                  </a:cubicBezTo>
                  <a:cubicBezTo>
                    <a:pt x="3" y="7"/>
                    <a:pt x="3" y="8"/>
                    <a:pt x="2" y="8"/>
                  </a:cubicBezTo>
                  <a:cubicBezTo>
                    <a:pt x="1" y="10"/>
                    <a:pt x="1" y="13"/>
                    <a:pt x="1" y="15"/>
                  </a:cubicBezTo>
                  <a:cubicBezTo>
                    <a:pt x="1" y="18"/>
                    <a:pt x="2" y="20"/>
                    <a:pt x="3" y="22"/>
                  </a:cubicBezTo>
                  <a:cubicBezTo>
                    <a:pt x="4" y="24"/>
                    <a:pt x="5" y="25"/>
                    <a:pt x="6" y="27"/>
                  </a:cubicBezTo>
                  <a:cubicBezTo>
                    <a:pt x="7" y="29"/>
                    <a:pt x="7" y="30"/>
                    <a:pt x="8" y="31"/>
                  </a:cubicBezTo>
                  <a:cubicBezTo>
                    <a:pt x="8" y="34"/>
                    <a:pt x="9" y="35"/>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3" name="Freeform 6075"/>
            <p:cNvSpPr/>
            <p:nvPr/>
          </p:nvSpPr>
          <p:spPr bwMode="auto">
            <a:xfrm>
              <a:off x="3386" y="995"/>
              <a:ext cx="38" cy="10"/>
            </a:xfrm>
            <a:custGeom>
              <a:avLst/>
              <a:gdLst>
                <a:gd name="T0" fmla="*/ 1 w 15"/>
                <a:gd name="T1" fmla="*/ 4 h 4"/>
                <a:gd name="T2" fmla="*/ 0 w 15"/>
                <a:gd name="T3" fmla="*/ 3 h 4"/>
                <a:gd name="T4" fmla="*/ 0 w 15"/>
                <a:gd name="T5" fmla="*/ 1 h 4"/>
                <a:gd name="T6" fmla="*/ 1 w 15"/>
                <a:gd name="T7" fmla="*/ 0 h 4"/>
                <a:gd name="T8" fmla="*/ 2 w 15"/>
                <a:gd name="T9" fmla="*/ 0 h 4"/>
                <a:gd name="T10" fmla="*/ 6 w 15"/>
                <a:gd name="T11" fmla="*/ 0 h 4"/>
                <a:gd name="T12" fmla="*/ 10 w 15"/>
                <a:gd name="T13" fmla="*/ 0 h 4"/>
                <a:gd name="T14" fmla="*/ 13 w 15"/>
                <a:gd name="T15" fmla="*/ 0 h 4"/>
                <a:gd name="T16" fmla="*/ 15 w 15"/>
                <a:gd name="T17" fmla="*/ 0 h 4"/>
                <a:gd name="T18" fmla="*/ 15 w 15"/>
                <a:gd name="T19" fmla="*/ 0 h 4"/>
                <a:gd name="T20" fmla="*/ 15 w 15"/>
                <a:gd name="T21" fmla="*/ 3 h 4"/>
                <a:gd name="T22" fmla="*/ 14 w 15"/>
                <a:gd name="T23" fmla="*/ 0 h 4"/>
                <a:gd name="T24" fmla="*/ 15 w 15"/>
                <a:gd name="T25" fmla="*/ 1 h 4"/>
                <a:gd name="T26" fmla="*/ 13 w 15"/>
                <a:gd name="T27" fmla="*/ 0 h 4"/>
                <a:gd name="T28" fmla="*/ 10 w 15"/>
                <a:gd name="T29" fmla="*/ 0 h 4"/>
                <a:gd name="T30" fmla="*/ 6 w 15"/>
                <a:gd name="T31" fmla="*/ 1 h 4"/>
                <a:gd name="T32" fmla="*/ 2 w 15"/>
                <a:gd name="T33" fmla="*/ 1 h 4"/>
                <a:gd name="T34" fmla="*/ 1 w 15"/>
                <a:gd name="T35" fmla="*/ 1 h 4"/>
                <a:gd name="T36" fmla="*/ 1 w 15"/>
                <a:gd name="T37" fmla="*/ 2 h 4"/>
                <a:gd name="T38" fmla="*/ 1 w 15"/>
                <a:gd name="T39" fmla="*/ 2 h 4"/>
                <a:gd name="T40" fmla="*/ 1 w 1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4">
                  <a:moveTo>
                    <a:pt x="1" y="4"/>
                  </a:moveTo>
                  <a:cubicBezTo>
                    <a:pt x="0" y="3"/>
                    <a:pt x="0" y="3"/>
                    <a:pt x="0" y="3"/>
                  </a:cubicBezTo>
                  <a:cubicBezTo>
                    <a:pt x="0" y="2"/>
                    <a:pt x="0" y="2"/>
                    <a:pt x="0" y="1"/>
                  </a:cubicBezTo>
                  <a:cubicBezTo>
                    <a:pt x="0" y="1"/>
                    <a:pt x="1" y="1"/>
                    <a:pt x="1" y="0"/>
                  </a:cubicBezTo>
                  <a:cubicBezTo>
                    <a:pt x="1" y="0"/>
                    <a:pt x="2" y="0"/>
                    <a:pt x="2" y="0"/>
                  </a:cubicBezTo>
                  <a:cubicBezTo>
                    <a:pt x="4" y="0"/>
                    <a:pt x="5" y="0"/>
                    <a:pt x="6" y="0"/>
                  </a:cubicBezTo>
                  <a:cubicBezTo>
                    <a:pt x="8" y="0"/>
                    <a:pt x="9" y="0"/>
                    <a:pt x="10" y="0"/>
                  </a:cubicBezTo>
                  <a:cubicBezTo>
                    <a:pt x="11" y="0"/>
                    <a:pt x="12" y="0"/>
                    <a:pt x="13" y="0"/>
                  </a:cubicBezTo>
                  <a:cubicBezTo>
                    <a:pt x="15" y="0"/>
                    <a:pt x="15" y="0"/>
                    <a:pt x="15" y="0"/>
                  </a:cubicBezTo>
                  <a:cubicBezTo>
                    <a:pt x="15" y="0"/>
                    <a:pt x="15" y="0"/>
                    <a:pt x="15" y="0"/>
                  </a:cubicBezTo>
                  <a:cubicBezTo>
                    <a:pt x="15" y="3"/>
                    <a:pt x="15" y="3"/>
                    <a:pt x="15" y="3"/>
                  </a:cubicBezTo>
                  <a:cubicBezTo>
                    <a:pt x="14" y="0"/>
                    <a:pt x="14" y="0"/>
                    <a:pt x="14" y="0"/>
                  </a:cubicBezTo>
                  <a:cubicBezTo>
                    <a:pt x="15" y="1"/>
                    <a:pt x="15" y="1"/>
                    <a:pt x="15" y="1"/>
                  </a:cubicBezTo>
                  <a:cubicBezTo>
                    <a:pt x="13" y="0"/>
                    <a:pt x="13" y="0"/>
                    <a:pt x="13" y="0"/>
                  </a:cubicBezTo>
                  <a:cubicBezTo>
                    <a:pt x="12" y="0"/>
                    <a:pt x="11" y="0"/>
                    <a:pt x="10" y="0"/>
                  </a:cubicBezTo>
                  <a:cubicBezTo>
                    <a:pt x="9" y="1"/>
                    <a:pt x="8" y="1"/>
                    <a:pt x="6" y="1"/>
                  </a:cubicBezTo>
                  <a:cubicBezTo>
                    <a:pt x="5" y="1"/>
                    <a:pt x="3" y="1"/>
                    <a:pt x="2" y="1"/>
                  </a:cubicBezTo>
                  <a:cubicBezTo>
                    <a:pt x="2" y="1"/>
                    <a:pt x="2" y="1"/>
                    <a:pt x="1" y="1"/>
                  </a:cubicBezTo>
                  <a:cubicBezTo>
                    <a:pt x="1" y="1"/>
                    <a:pt x="1" y="1"/>
                    <a:pt x="1" y="2"/>
                  </a:cubicBezTo>
                  <a:cubicBezTo>
                    <a:pt x="1" y="2"/>
                    <a:pt x="1" y="2"/>
                    <a:pt x="1" y="2"/>
                  </a:cubicBezTo>
                  <a:lnTo>
                    <a:pt x="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4" name="Freeform 6076"/>
            <p:cNvSpPr/>
            <p:nvPr/>
          </p:nvSpPr>
          <p:spPr bwMode="auto">
            <a:xfrm>
              <a:off x="3386" y="1003"/>
              <a:ext cx="40" cy="7"/>
            </a:xfrm>
            <a:custGeom>
              <a:avLst/>
              <a:gdLst>
                <a:gd name="T0" fmla="*/ 1 w 16"/>
                <a:gd name="T1" fmla="*/ 1 h 3"/>
                <a:gd name="T2" fmla="*/ 15 w 16"/>
                <a:gd name="T3" fmla="*/ 0 h 3"/>
                <a:gd name="T4" fmla="*/ 15 w 16"/>
                <a:gd name="T5" fmla="*/ 1 h 3"/>
                <a:gd name="T6" fmla="*/ 16 w 16"/>
                <a:gd name="T7" fmla="*/ 2 h 3"/>
                <a:gd name="T8" fmla="*/ 15 w 16"/>
                <a:gd name="T9" fmla="*/ 3 h 3"/>
                <a:gd name="T10" fmla="*/ 15 w 16"/>
                <a:gd name="T11" fmla="*/ 3 h 3"/>
                <a:gd name="T12" fmla="*/ 11 w 16"/>
                <a:gd name="T13" fmla="*/ 3 h 3"/>
                <a:gd name="T14" fmla="*/ 7 w 16"/>
                <a:gd name="T15" fmla="*/ 3 h 3"/>
                <a:gd name="T16" fmla="*/ 3 w 16"/>
                <a:gd name="T17" fmla="*/ 3 h 3"/>
                <a:gd name="T18" fmla="*/ 0 w 16"/>
                <a:gd name="T19" fmla="*/ 2 h 3"/>
                <a:gd name="T20" fmla="*/ 0 w 16"/>
                <a:gd name="T21" fmla="*/ 1 h 3"/>
                <a:gd name="T22" fmla="*/ 1 w 16"/>
                <a:gd name="T23" fmla="*/ 1 h 3"/>
                <a:gd name="T24" fmla="*/ 0 w 16"/>
                <a:gd name="T25" fmla="*/ 1 h 3"/>
                <a:gd name="T26" fmla="*/ 1 w 16"/>
                <a:gd name="T27" fmla="*/ 2 h 3"/>
                <a:gd name="T28" fmla="*/ 3 w 16"/>
                <a:gd name="T29" fmla="*/ 2 h 3"/>
                <a:gd name="T30" fmla="*/ 7 w 16"/>
                <a:gd name="T31" fmla="*/ 2 h 3"/>
                <a:gd name="T32" fmla="*/ 11 w 16"/>
                <a:gd name="T33" fmla="*/ 2 h 3"/>
                <a:gd name="T34" fmla="*/ 13 w 16"/>
                <a:gd name="T35" fmla="*/ 2 h 3"/>
                <a:gd name="T36" fmla="*/ 15 w 16"/>
                <a:gd name="T37" fmla="*/ 2 h 3"/>
                <a:gd name="T38" fmla="*/ 15 w 16"/>
                <a:gd name="T39" fmla="*/ 2 h 3"/>
                <a:gd name="T40" fmla="*/ 15 w 16"/>
                <a:gd name="T41" fmla="*/ 1 h 3"/>
                <a:gd name="T42" fmla="*/ 15 w 16"/>
                <a:gd name="T43" fmla="*/ 1 h 3"/>
                <a:gd name="T44" fmla="*/ 1 w 16"/>
                <a:gd name="T4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
                  <a:moveTo>
                    <a:pt x="1" y="1"/>
                  </a:moveTo>
                  <a:cubicBezTo>
                    <a:pt x="5" y="1"/>
                    <a:pt x="10" y="0"/>
                    <a:pt x="15" y="0"/>
                  </a:cubicBezTo>
                  <a:cubicBezTo>
                    <a:pt x="15" y="0"/>
                    <a:pt x="15" y="0"/>
                    <a:pt x="15" y="1"/>
                  </a:cubicBezTo>
                  <a:cubicBezTo>
                    <a:pt x="16" y="1"/>
                    <a:pt x="16" y="2"/>
                    <a:pt x="16" y="2"/>
                  </a:cubicBezTo>
                  <a:cubicBezTo>
                    <a:pt x="16" y="2"/>
                    <a:pt x="16" y="3"/>
                    <a:pt x="15" y="3"/>
                  </a:cubicBezTo>
                  <a:cubicBezTo>
                    <a:pt x="15" y="3"/>
                    <a:pt x="15" y="3"/>
                    <a:pt x="15" y="3"/>
                  </a:cubicBezTo>
                  <a:cubicBezTo>
                    <a:pt x="14" y="3"/>
                    <a:pt x="13" y="3"/>
                    <a:pt x="11" y="3"/>
                  </a:cubicBezTo>
                  <a:cubicBezTo>
                    <a:pt x="10" y="3"/>
                    <a:pt x="8" y="3"/>
                    <a:pt x="7" y="3"/>
                  </a:cubicBezTo>
                  <a:cubicBezTo>
                    <a:pt x="5" y="3"/>
                    <a:pt x="4" y="3"/>
                    <a:pt x="3" y="3"/>
                  </a:cubicBezTo>
                  <a:cubicBezTo>
                    <a:pt x="2" y="3"/>
                    <a:pt x="1" y="2"/>
                    <a:pt x="0" y="2"/>
                  </a:cubicBezTo>
                  <a:cubicBezTo>
                    <a:pt x="0" y="2"/>
                    <a:pt x="0" y="1"/>
                    <a:pt x="0" y="1"/>
                  </a:cubicBezTo>
                  <a:cubicBezTo>
                    <a:pt x="1" y="1"/>
                    <a:pt x="1" y="1"/>
                    <a:pt x="1" y="1"/>
                  </a:cubicBezTo>
                  <a:cubicBezTo>
                    <a:pt x="1" y="1"/>
                    <a:pt x="1" y="1"/>
                    <a:pt x="0" y="1"/>
                  </a:cubicBezTo>
                  <a:cubicBezTo>
                    <a:pt x="0" y="1"/>
                    <a:pt x="0" y="2"/>
                    <a:pt x="1" y="2"/>
                  </a:cubicBezTo>
                  <a:cubicBezTo>
                    <a:pt x="1" y="2"/>
                    <a:pt x="2" y="2"/>
                    <a:pt x="3" y="2"/>
                  </a:cubicBezTo>
                  <a:cubicBezTo>
                    <a:pt x="4" y="2"/>
                    <a:pt x="5" y="2"/>
                    <a:pt x="7" y="2"/>
                  </a:cubicBezTo>
                  <a:cubicBezTo>
                    <a:pt x="11" y="2"/>
                    <a:pt x="11" y="2"/>
                    <a:pt x="11" y="2"/>
                  </a:cubicBezTo>
                  <a:cubicBezTo>
                    <a:pt x="13" y="2"/>
                    <a:pt x="13" y="2"/>
                    <a:pt x="13" y="2"/>
                  </a:cubicBezTo>
                  <a:cubicBezTo>
                    <a:pt x="15" y="2"/>
                    <a:pt x="15" y="2"/>
                    <a:pt x="15" y="2"/>
                  </a:cubicBezTo>
                  <a:cubicBezTo>
                    <a:pt x="15" y="2"/>
                    <a:pt x="15" y="2"/>
                    <a:pt x="15" y="2"/>
                  </a:cubicBezTo>
                  <a:cubicBezTo>
                    <a:pt x="15" y="2"/>
                    <a:pt x="15" y="1"/>
                    <a:pt x="15" y="1"/>
                  </a:cubicBezTo>
                  <a:cubicBezTo>
                    <a:pt x="15" y="1"/>
                    <a:pt x="15" y="1"/>
                    <a:pt x="15" y="1"/>
                  </a:cubicBezTo>
                  <a:cubicBezTo>
                    <a:pt x="10" y="1"/>
                    <a:pt x="5"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5" name="Freeform 6077"/>
            <p:cNvSpPr/>
            <p:nvPr/>
          </p:nvSpPr>
          <p:spPr bwMode="auto">
            <a:xfrm>
              <a:off x="3384" y="1008"/>
              <a:ext cx="40" cy="7"/>
            </a:xfrm>
            <a:custGeom>
              <a:avLst/>
              <a:gdLst>
                <a:gd name="T0" fmla="*/ 3 w 16"/>
                <a:gd name="T1" fmla="*/ 0 h 3"/>
                <a:gd name="T2" fmla="*/ 1 w 16"/>
                <a:gd name="T3" fmla="*/ 2 h 3"/>
                <a:gd name="T4" fmla="*/ 2 w 16"/>
                <a:gd name="T5" fmla="*/ 2 h 3"/>
                <a:gd name="T6" fmla="*/ 3 w 16"/>
                <a:gd name="T7" fmla="*/ 2 h 3"/>
                <a:gd name="T8" fmla="*/ 7 w 16"/>
                <a:gd name="T9" fmla="*/ 2 h 3"/>
                <a:gd name="T10" fmla="*/ 12 w 16"/>
                <a:gd name="T11" fmla="*/ 3 h 3"/>
                <a:gd name="T12" fmla="*/ 14 w 16"/>
                <a:gd name="T13" fmla="*/ 3 h 3"/>
                <a:gd name="T14" fmla="*/ 15 w 16"/>
                <a:gd name="T15" fmla="*/ 2 h 3"/>
                <a:gd name="T16" fmla="*/ 16 w 16"/>
                <a:gd name="T17" fmla="*/ 1 h 3"/>
                <a:gd name="T18" fmla="*/ 16 w 16"/>
                <a:gd name="T19" fmla="*/ 2 h 3"/>
                <a:gd name="T20" fmla="*/ 15 w 16"/>
                <a:gd name="T21" fmla="*/ 1 h 3"/>
                <a:gd name="T22" fmla="*/ 16 w 16"/>
                <a:gd name="T23" fmla="*/ 1 h 3"/>
                <a:gd name="T24" fmla="*/ 16 w 16"/>
                <a:gd name="T25" fmla="*/ 2 h 3"/>
                <a:gd name="T26" fmla="*/ 15 w 16"/>
                <a:gd name="T27" fmla="*/ 3 h 3"/>
                <a:gd name="T28" fmla="*/ 14 w 16"/>
                <a:gd name="T29" fmla="*/ 3 h 3"/>
                <a:gd name="T30" fmla="*/ 12 w 16"/>
                <a:gd name="T31" fmla="*/ 3 h 3"/>
                <a:gd name="T32" fmla="*/ 7 w 16"/>
                <a:gd name="T33" fmla="*/ 3 h 3"/>
                <a:gd name="T34" fmla="*/ 3 w 16"/>
                <a:gd name="T35" fmla="*/ 3 h 3"/>
                <a:gd name="T36" fmla="*/ 1 w 16"/>
                <a:gd name="T37" fmla="*/ 3 h 3"/>
                <a:gd name="T38" fmla="*/ 1 w 16"/>
                <a:gd name="T39" fmla="*/ 2 h 3"/>
                <a:gd name="T40" fmla="*/ 1 w 16"/>
                <a:gd name="T41" fmla="*/ 2 h 3"/>
                <a:gd name="T42" fmla="*/ 3 w 16"/>
                <a:gd name="T4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
                  <a:moveTo>
                    <a:pt x="3" y="0"/>
                  </a:moveTo>
                  <a:cubicBezTo>
                    <a:pt x="2" y="1"/>
                    <a:pt x="1" y="1"/>
                    <a:pt x="1" y="2"/>
                  </a:cubicBezTo>
                  <a:cubicBezTo>
                    <a:pt x="1" y="2"/>
                    <a:pt x="1" y="2"/>
                    <a:pt x="2" y="2"/>
                  </a:cubicBezTo>
                  <a:cubicBezTo>
                    <a:pt x="2" y="2"/>
                    <a:pt x="2" y="2"/>
                    <a:pt x="3" y="2"/>
                  </a:cubicBezTo>
                  <a:cubicBezTo>
                    <a:pt x="4" y="2"/>
                    <a:pt x="6" y="2"/>
                    <a:pt x="7" y="2"/>
                  </a:cubicBezTo>
                  <a:cubicBezTo>
                    <a:pt x="9" y="2"/>
                    <a:pt x="10" y="3"/>
                    <a:pt x="12" y="3"/>
                  </a:cubicBezTo>
                  <a:cubicBezTo>
                    <a:pt x="13" y="3"/>
                    <a:pt x="13" y="3"/>
                    <a:pt x="14" y="3"/>
                  </a:cubicBezTo>
                  <a:cubicBezTo>
                    <a:pt x="15" y="3"/>
                    <a:pt x="15" y="2"/>
                    <a:pt x="15" y="2"/>
                  </a:cubicBezTo>
                  <a:cubicBezTo>
                    <a:pt x="16" y="2"/>
                    <a:pt x="16" y="2"/>
                    <a:pt x="16" y="1"/>
                  </a:cubicBezTo>
                  <a:cubicBezTo>
                    <a:pt x="16" y="2"/>
                    <a:pt x="16" y="2"/>
                    <a:pt x="16" y="2"/>
                  </a:cubicBezTo>
                  <a:cubicBezTo>
                    <a:pt x="15" y="1"/>
                    <a:pt x="15" y="1"/>
                    <a:pt x="15" y="1"/>
                  </a:cubicBezTo>
                  <a:cubicBezTo>
                    <a:pt x="16" y="1"/>
                    <a:pt x="16" y="1"/>
                    <a:pt x="16" y="1"/>
                  </a:cubicBezTo>
                  <a:cubicBezTo>
                    <a:pt x="16" y="1"/>
                    <a:pt x="16" y="2"/>
                    <a:pt x="16" y="2"/>
                  </a:cubicBezTo>
                  <a:cubicBezTo>
                    <a:pt x="16" y="2"/>
                    <a:pt x="16" y="2"/>
                    <a:pt x="15" y="3"/>
                  </a:cubicBezTo>
                  <a:cubicBezTo>
                    <a:pt x="15" y="3"/>
                    <a:pt x="15" y="3"/>
                    <a:pt x="14" y="3"/>
                  </a:cubicBezTo>
                  <a:cubicBezTo>
                    <a:pt x="14" y="3"/>
                    <a:pt x="13" y="3"/>
                    <a:pt x="12" y="3"/>
                  </a:cubicBezTo>
                  <a:cubicBezTo>
                    <a:pt x="10" y="3"/>
                    <a:pt x="9" y="3"/>
                    <a:pt x="7" y="3"/>
                  </a:cubicBezTo>
                  <a:cubicBezTo>
                    <a:pt x="6" y="3"/>
                    <a:pt x="4" y="3"/>
                    <a:pt x="3" y="3"/>
                  </a:cubicBezTo>
                  <a:cubicBezTo>
                    <a:pt x="2" y="3"/>
                    <a:pt x="2" y="3"/>
                    <a:pt x="1" y="3"/>
                  </a:cubicBezTo>
                  <a:cubicBezTo>
                    <a:pt x="1" y="3"/>
                    <a:pt x="1" y="3"/>
                    <a:pt x="1" y="2"/>
                  </a:cubicBezTo>
                  <a:cubicBezTo>
                    <a:pt x="1" y="2"/>
                    <a:pt x="0" y="2"/>
                    <a:pt x="1" y="2"/>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6" name="Freeform 6078"/>
            <p:cNvSpPr/>
            <p:nvPr/>
          </p:nvSpPr>
          <p:spPr bwMode="auto">
            <a:xfrm>
              <a:off x="3386" y="1018"/>
              <a:ext cx="38" cy="10"/>
            </a:xfrm>
            <a:custGeom>
              <a:avLst/>
              <a:gdLst>
                <a:gd name="T0" fmla="*/ 0 w 15"/>
                <a:gd name="T1" fmla="*/ 0 h 4"/>
                <a:gd name="T2" fmla="*/ 0 w 15"/>
                <a:gd name="T3" fmla="*/ 1 h 4"/>
                <a:gd name="T4" fmla="*/ 0 w 15"/>
                <a:gd name="T5" fmla="*/ 2 h 4"/>
                <a:gd name="T6" fmla="*/ 0 w 15"/>
                <a:gd name="T7" fmla="*/ 2 h 4"/>
                <a:gd name="T8" fmla="*/ 1 w 15"/>
                <a:gd name="T9" fmla="*/ 3 h 4"/>
                <a:gd name="T10" fmla="*/ 2 w 15"/>
                <a:gd name="T11" fmla="*/ 3 h 4"/>
                <a:gd name="T12" fmla="*/ 4 w 15"/>
                <a:gd name="T13" fmla="*/ 3 h 4"/>
                <a:gd name="T14" fmla="*/ 8 w 15"/>
                <a:gd name="T15" fmla="*/ 3 h 4"/>
                <a:gd name="T16" fmla="*/ 12 w 15"/>
                <a:gd name="T17" fmla="*/ 2 h 4"/>
                <a:gd name="T18" fmla="*/ 14 w 15"/>
                <a:gd name="T19" fmla="*/ 1 h 4"/>
                <a:gd name="T20" fmla="*/ 15 w 15"/>
                <a:gd name="T21" fmla="*/ 1 h 4"/>
                <a:gd name="T22" fmla="*/ 15 w 15"/>
                <a:gd name="T23" fmla="*/ 0 h 4"/>
                <a:gd name="T24" fmla="*/ 15 w 15"/>
                <a:gd name="T25" fmla="*/ 0 h 4"/>
                <a:gd name="T26" fmla="*/ 15 w 15"/>
                <a:gd name="T27" fmla="*/ 0 h 4"/>
                <a:gd name="T28" fmla="*/ 15 w 15"/>
                <a:gd name="T29" fmla="*/ 0 h 4"/>
                <a:gd name="T30" fmla="*/ 15 w 15"/>
                <a:gd name="T31" fmla="*/ 0 h 4"/>
                <a:gd name="T32" fmla="*/ 15 w 15"/>
                <a:gd name="T33" fmla="*/ 0 h 4"/>
                <a:gd name="T34" fmla="*/ 14 w 15"/>
                <a:gd name="T35" fmla="*/ 0 h 4"/>
                <a:gd name="T36" fmla="*/ 15 w 15"/>
                <a:gd name="T37" fmla="*/ 0 h 4"/>
                <a:gd name="T38" fmla="*/ 15 w 15"/>
                <a:gd name="T39" fmla="*/ 0 h 4"/>
                <a:gd name="T40" fmla="*/ 15 w 15"/>
                <a:gd name="T41" fmla="*/ 0 h 4"/>
                <a:gd name="T42" fmla="*/ 15 w 15"/>
                <a:gd name="T43" fmla="*/ 0 h 4"/>
                <a:gd name="T44" fmla="*/ 15 w 15"/>
                <a:gd name="T45" fmla="*/ 0 h 4"/>
                <a:gd name="T46" fmla="*/ 15 w 15"/>
                <a:gd name="T47" fmla="*/ 1 h 4"/>
                <a:gd name="T48" fmla="*/ 14 w 15"/>
                <a:gd name="T49" fmla="*/ 2 h 4"/>
                <a:gd name="T50" fmla="*/ 12 w 15"/>
                <a:gd name="T51" fmla="*/ 3 h 4"/>
                <a:gd name="T52" fmla="*/ 8 w 15"/>
                <a:gd name="T53" fmla="*/ 4 h 4"/>
                <a:gd name="T54" fmla="*/ 4 w 15"/>
                <a:gd name="T55" fmla="*/ 4 h 4"/>
                <a:gd name="T56" fmla="*/ 2 w 15"/>
                <a:gd name="T57" fmla="*/ 3 h 4"/>
                <a:gd name="T58" fmla="*/ 1 w 15"/>
                <a:gd name="T59" fmla="*/ 3 h 4"/>
                <a:gd name="T60" fmla="*/ 0 w 15"/>
                <a:gd name="T61" fmla="*/ 3 h 4"/>
                <a:gd name="T62" fmla="*/ 0 w 15"/>
                <a:gd name="T63" fmla="*/ 2 h 4"/>
                <a:gd name="T64" fmla="*/ 0 w 15"/>
                <a:gd name="T65" fmla="*/ 1 h 4"/>
                <a:gd name="T66" fmla="*/ 0 w 15"/>
                <a:gd name="T67" fmla="*/ 0 h 4"/>
                <a:gd name="T68" fmla="*/ 0 w 15"/>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4">
                  <a:moveTo>
                    <a:pt x="0" y="0"/>
                  </a:moveTo>
                  <a:cubicBezTo>
                    <a:pt x="0" y="0"/>
                    <a:pt x="0" y="1"/>
                    <a:pt x="0" y="1"/>
                  </a:cubicBezTo>
                  <a:cubicBezTo>
                    <a:pt x="0" y="2"/>
                    <a:pt x="0" y="2"/>
                    <a:pt x="0" y="2"/>
                  </a:cubicBezTo>
                  <a:cubicBezTo>
                    <a:pt x="0" y="2"/>
                    <a:pt x="0" y="2"/>
                    <a:pt x="0" y="2"/>
                  </a:cubicBezTo>
                  <a:cubicBezTo>
                    <a:pt x="0" y="3"/>
                    <a:pt x="1" y="3"/>
                    <a:pt x="1" y="3"/>
                  </a:cubicBezTo>
                  <a:cubicBezTo>
                    <a:pt x="1" y="3"/>
                    <a:pt x="2" y="3"/>
                    <a:pt x="2" y="3"/>
                  </a:cubicBezTo>
                  <a:cubicBezTo>
                    <a:pt x="3" y="3"/>
                    <a:pt x="3" y="3"/>
                    <a:pt x="4" y="3"/>
                  </a:cubicBezTo>
                  <a:cubicBezTo>
                    <a:pt x="5" y="3"/>
                    <a:pt x="7" y="3"/>
                    <a:pt x="8" y="3"/>
                  </a:cubicBezTo>
                  <a:cubicBezTo>
                    <a:pt x="10" y="3"/>
                    <a:pt x="11" y="2"/>
                    <a:pt x="12" y="2"/>
                  </a:cubicBezTo>
                  <a:cubicBezTo>
                    <a:pt x="13" y="2"/>
                    <a:pt x="14" y="2"/>
                    <a:pt x="14" y="1"/>
                  </a:cubicBezTo>
                  <a:cubicBezTo>
                    <a:pt x="14" y="1"/>
                    <a:pt x="15" y="1"/>
                    <a:pt x="15" y="1"/>
                  </a:cubicBezTo>
                  <a:cubicBezTo>
                    <a:pt x="15" y="1"/>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1"/>
                    <a:pt x="15" y="1"/>
                  </a:cubicBezTo>
                  <a:cubicBezTo>
                    <a:pt x="15" y="1"/>
                    <a:pt x="15" y="2"/>
                    <a:pt x="14" y="2"/>
                  </a:cubicBezTo>
                  <a:cubicBezTo>
                    <a:pt x="14" y="2"/>
                    <a:pt x="13" y="3"/>
                    <a:pt x="12" y="3"/>
                  </a:cubicBezTo>
                  <a:cubicBezTo>
                    <a:pt x="11" y="3"/>
                    <a:pt x="10" y="3"/>
                    <a:pt x="8" y="4"/>
                  </a:cubicBezTo>
                  <a:cubicBezTo>
                    <a:pt x="7" y="4"/>
                    <a:pt x="5" y="4"/>
                    <a:pt x="4" y="4"/>
                  </a:cubicBezTo>
                  <a:cubicBezTo>
                    <a:pt x="3" y="4"/>
                    <a:pt x="3" y="4"/>
                    <a:pt x="2" y="3"/>
                  </a:cubicBezTo>
                  <a:cubicBezTo>
                    <a:pt x="2" y="3"/>
                    <a:pt x="1" y="3"/>
                    <a:pt x="1" y="3"/>
                  </a:cubicBezTo>
                  <a:cubicBezTo>
                    <a:pt x="1" y="3"/>
                    <a:pt x="0" y="3"/>
                    <a:pt x="0" y="3"/>
                  </a:cubicBezTo>
                  <a:cubicBezTo>
                    <a:pt x="0" y="2"/>
                    <a:pt x="0" y="2"/>
                    <a:pt x="0" y="2"/>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7" name="Freeform 6079"/>
            <p:cNvSpPr/>
            <p:nvPr/>
          </p:nvSpPr>
          <p:spPr bwMode="auto">
            <a:xfrm>
              <a:off x="3394" y="1020"/>
              <a:ext cx="25" cy="17"/>
            </a:xfrm>
            <a:custGeom>
              <a:avLst/>
              <a:gdLst>
                <a:gd name="T0" fmla="*/ 0 w 10"/>
                <a:gd name="T1" fmla="*/ 1 h 7"/>
                <a:gd name="T2" fmla="*/ 0 w 10"/>
                <a:gd name="T3" fmla="*/ 2 h 7"/>
                <a:gd name="T4" fmla="*/ 0 w 10"/>
                <a:gd name="T5" fmla="*/ 3 h 7"/>
                <a:gd name="T6" fmla="*/ 5 w 10"/>
                <a:gd name="T7" fmla="*/ 6 h 7"/>
                <a:gd name="T8" fmla="*/ 7 w 10"/>
                <a:gd name="T9" fmla="*/ 5 h 7"/>
                <a:gd name="T10" fmla="*/ 9 w 10"/>
                <a:gd name="T11" fmla="*/ 3 h 7"/>
                <a:gd name="T12" fmla="*/ 9 w 10"/>
                <a:gd name="T13" fmla="*/ 1 h 7"/>
                <a:gd name="T14" fmla="*/ 10 w 10"/>
                <a:gd name="T15" fmla="*/ 0 h 7"/>
                <a:gd name="T16" fmla="*/ 9 w 10"/>
                <a:gd name="T17" fmla="*/ 3 h 7"/>
                <a:gd name="T18" fmla="*/ 8 w 10"/>
                <a:gd name="T19" fmla="*/ 6 h 7"/>
                <a:gd name="T20" fmla="*/ 5 w 10"/>
                <a:gd name="T21" fmla="*/ 7 h 7"/>
                <a:gd name="T22" fmla="*/ 2 w 10"/>
                <a:gd name="T23" fmla="*/ 6 h 7"/>
                <a:gd name="T24" fmla="*/ 0 w 10"/>
                <a:gd name="T25" fmla="*/ 4 h 7"/>
                <a:gd name="T26" fmla="*/ 0 w 10"/>
                <a:gd name="T27" fmla="*/ 2 h 7"/>
                <a:gd name="T28" fmla="*/ 0 w 10"/>
                <a:gd name="T29" fmla="*/ 2 h 7"/>
                <a:gd name="T30" fmla="*/ 0 w 10"/>
                <a:gd name="T3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0" y="1"/>
                  </a:moveTo>
                  <a:cubicBezTo>
                    <a:pt x="0" y="1"/>
                    <a:pt x="0" y="1"/>
                    <a:pt x="0" y="2"/>
                  </a:cubicBezTo>
                  <a:cubicBezTo>
                    <a:pt x="0" y="2"/>
                    <a:pt x="0" y="3"/>
                    <a:pt x="0" y="3"/>
                  </a:cubicBezTo>
                  <a:cubicBezTo>
                    <a:pt x="1" y="5"/>
                    <a:pt x="3" y="6"/>
                    <a:pt x="5" y="6"/>
                  </a:cubicBezTo>
                  <a:cubicBezTo>
                    <a:pt x="6" y="6"/>
                    <a:pt x="7" y="6"/>
                    <a:pt x="7" y="5"/>
                  </a:cubicBezTo>
                  <a:cubicBezTo>
                    <a:pt x="8" y="4"/>
                    <a:pt x="9" y="4"/>
                    <a:pt x="9" y="3"/>
                  </a:cubicBezTo>
                  <a:cubicBezTo>
                    <a:pt x="9" y="2"/>
                    <a:pt x="9" y="2"/>
                    <a:pt x="9" y="1"/>
                  </a:cubicBezTo>
                  <a:cubicBezTo>
                    <a:pt x="10" y="1"/>
                    <a:pt x="10" y="0"/>
                    <a:pt x="10" y="0"/>
                  </a:cubicBezTo>
                  <a:cubicBezTo>
                    <a:pt x="10" y="0"/>
                    <a:pt x="10" y="2"/>
                    <a:pt x="9" y="3"/>
                  </a:cubicBezTo>
                  <a:cubicBezTo>
                    <a:pt x="9" y="4"/>
                    <a:pt x="9" y="5"/>
                    <a:pt x="8" y="6"/>
                  </a:cubicBezTo>
                  <a:cubicBezTo>
                    <a:pt x="7" y="6"/>
                    <a:pt x="6" y="7"/>
                    <a:pt x="5" y="7"/>
                  </a:cubicBezTo>
                  <a:cubicBezTo>
                    <a:pt x="4" y="7"/>
                    <a:pt x="2" y="7"/>
                    <a:pt x="2" y="6"/>
                  </a:cubicBezTo>
                  <a:cubicBezTo>
                    <a:pt x="1" y="5"/>
                    <a:pt x="0" y="4"/>
                    <a:pt x="0" y="4"/>
                  </a:cubicBezTo>
                  <a:cubicBezTo>
                    <a:pt x="0" y="3"/>
                    <a:pt x="0" y="3"/>
                    <a:pt x="0" y="2"/>
                  </a:cubicBezTo>
                  <a:cubicBezTo>
                    <a:pt x="0" y="2"/>
                    <a:pt x="0" y="2"/>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8" name="Freeform 6080"/>
            <p:cNvSpPr/>
            <p:nvPr/>
          </p:nvSpPr>
          <p:spPr bwMode="auto">
            <a:xfrm>
              <a:off x="3399" y="986"/>
              <a:ext cx="12" cy="9"/>
            </a:xfrm>
            <a:custGeom>
              <a:avLst/>
              <a:gdLst>
                <a:gd name="T0" fmla="*/ 1 w 5"/>
                <a:gd name="T1" fmla="*/ 4 h 4"/>
                <a:gd name="T2" fmla="*/ 0 w 5"/>
                <a:gd name="T3" fmla="*/ 3 h 4"/>
                <a:gd name="T4" fmla="*/ 0 w 5"/>
                <a:gd name="T5" fmla="*/ 1 h 4"/>
                <a:gd name="T6" fmla="*/ 0 w 5"/>
                <a:gd name="T7" fmla="*/ 1 h 4"/>
                <a:gd name="T8" fmla="*/ 0 w 5"/>
                <a:gd name="T9" fmla="*/ 1 h 4"/>
                <a:gd name="T10" fmla="*/ 0 w 5"/>
                <a:gd name="T11" fmla="*/ 1 h 4"/>
                <a:gd name="T12" fmla="*/ 2 w 5"/>
                <a:gd name="T13" fmla="*/ 1 h 4"/>
                <a:gd name="T14" fmla="*/ 5 w 5"/>
                <a:gd name="T15" fmla="*/ 1 h 4"/>
                <a:gd name="T16" fmla="*/ 5 w 5"/>
                <a:gd name="T17" fmla="*/ 1 h 4"/>
                <a:gd name="T18" fmla="*/ 5 w 5"/>
                <a:gd name="T19" fmla="*/ 1 h 4"/>
                <a:gd name="T20" fmla="*/ 5 w 5"/>
                <a:gd name="T21" fmla="*/ 2 h 4"/>
                <a:gd name="T22" fmla="*/ 4 w 5"/>
                <a:gd name="T23" fmla="*/ 4 h 4"/>
                <a:gd name="T24" fmla="*/ 4 w 5"/>
                <a:gd name="T25" fmla="*/ 1 h 4"/>
                <a:gd name="T26" fmla="*/ 4 w 5"/>
                <a:gd name="T27" fmla="*/ 2 h 4"/>
                <a:gd name="T28" fmla="*/ 4 w 5"/>
                <a:gd name="T29" fmla="*/ 1 h 4"/>
                <a:gd name="T30" fmla="*/ 2 w 5"/>
                <a:gd name="T31" fmla="*/ 2 h 4"/>
                <a:gd name="T32" fmla="*/ 0 w 5"/>
                <a:gd name="T33" fmla="*/ 2 h 4"/>
                <a:gd name="T34" fmla="*/ 1 w 5"/>
                <a:gd name="T35" fmla="*/ 1 h 4"/>
                <a:gd name="T36" fmla="*/ 1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1" y="4"/>
                  </a:moveTo>
                  <a:cubicBezTo>
                    <a:pt x="1" y="3"/>
                    <a:pt x="0" y="3"/>
                    <a:pt x="0" y="3"/>
                  </a:cubicBezTo>
                  <a:cubicBezTo>
                    <a:pt x="0" y="1"/>
                    <a:pt x="0" y="1"/>
                    <a:pt x="0" y="1"/>
                  </a:cubicBezTo>
                  <a:cubicBezTo>
                    <a:pt x="0" y="1"/>
                    <a:pt x="0" y="1"/>
                    <a:pt x="0" y="1"/>
                  </a:cubicBezTo>
                  <a:cubicBezTo>
                    <a:pt x="0" y="1"/>
                    <a:pt x="0" y="1"/>
                    <a:pt x="0" y="1"/>
                  </a:cubicBezTo>
                  <a:cubicBezTo>
                    <a:pt x="0" y="1"/>
                    <a:pt x="0" y="1"/>
                    <a:pt x="0" y="1"/>
                  </a:cubicBezTo>
                  <a:cubicBezTo>
                    <a:pt x="1" y="1"/>
                    <a:pt x="2" y="1"/>
                    <a:pt x="2" y="1"/>
                  </a:cubicBezTo>
                  <a:cubicBezTo>
                    <a:pt x="3" y="1"/>
                    <a:pt x="4" y="0"/>
                    <a:pt x="5" y="1"/>
                  </a:cubicBezTo>
                  <a:cubicBezTo>
                    <a:pt x="5" y="1"/>
                    <a:pt x="5" y="1"/>
                    <a:pt x="5" y="1"/>
                  </a:cubicBezTo>
                  <a:cubicBezTo>
                    <a:pt x="5" y="1"/>
                    <a:pt x="5" y="1"/>
                    <a:pt x="5" y="1"/>
                  </a:cubicBezTo>
                  <a:cubicBezTo>
                    <a:pt x="5" y="2"/>
                    <a:pt x="5" y="2"/>
                    <a:pt x="5" y="2"/>
                  </a:cubicBezTo>
                  <a:cubicBezTo>
                    <a:pt x="5" y="3"/>
                    <a:pt x="5" y="3"/>
                    <a:pt x="4" y="4"/>
                  </a:cubicBezTo>
                  <a:cubicBezTo>
                    <a:pt x="4" y="3"/>
                    <a:pt x="4" y="2"/>
                    <a:pt x="4" y="1"/>
                  </a:cubicBezTo>
                  <a:cubicBezTo>
                    <a:pt x="4" y="2"/>
                    <a:pt x="4" y="2"/>
                    <a:pt x="4" y="2"/>
                  </a:cubicBezTo>
                  <a:cubicBezTo>
                    <a:pt x="4" y="1"/>
                    <a:pt x="4" y="1"/>
                    <a:pt x="4" y="1"/>
                  </a:cubicBezTo>
                  <a:cubicBezTo>
                    <a:pt x="3" y="1"/>
                    <a:pt x="3" y="1"/>
                    <a:pt x="2" y="2"/>
                  </a:cubicBezTo>
                  <a:cubicBezTo>
                    <a:pt x="2" y="2"/>
                    <a:pt x="1" y="2"/>
                    <a:pt x="0" y="2"/>
                  </a:cubicBezTo>
                  <a:cubicBezTo>
                    <a:pt x="1" y="1"/>
                    <a:pt x="1" y="1"/>
                    <a:pt x="1" y="1"/>
                  </a:cubicBezTo>
                  <a:cubicBezTo>
                    <a:pt x="1" y="2"/>
                    <a:pt x="1"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9" name="Freeform 6081"/>
            <p:cNvSpPr/>
            <p:nvPr/>
          </p:nvSpPr>
          <p:spPr bwMode="auto">
            <a:xfrm>
              <a:off x="3386" y="958"/>
              <a:ext cx="13" cy="28"/>
            </a:xfrm>
            <a:custGeom>
              <a:avLst/>
              <a:gdLst>
                <a:gd name="T0" fmla="*/ 5 w 5"/>
                <a:gd name="T1" fmla="*/ 11 h 11"/>
                <a:gd name="T2" fmla="*/ 4 w 5"/>
                <a:gd name="T3" fmla="*/ 10 h 11"/>
                <a:gd name="T4" fmla="*/ 4 w 5"/>
                <a:gd name="T5" fmla="*/ 9 h 11"/>
                <a:gd name="T6" fmla="*/ 2 w 5"/>
                <a:gd name="T7" fmla="*/ 6 h 11"/>
                <a:gd name="T8" fmla="*/ 1 w 5"/>
                <a:gd name="T9" fmla="*/ 3 h 11"/>
                <a:gd name="T10" fmla="*/ 0 w 5"/>
                <a:gd name="T11" fmla="*/ 0 h 11"/>
                <a:gd name="T12" fmla="*/ 0 w 5"/>
                <a:gd name="T13" fmla="*/ 0 h 11"/>
                <a:gd name="T14" fmla="*/ 0 w 5"/>
                <a:gd name="T15" fmla="*/ 0 h 11"/>
                <a:gd name="T16" fmla="*/ 0 w 5"/>
                <a:gd name="T17" fmla="*/ 0 h 11"/>
                <a:gd name="T18" fmla="*/ 3 w 5"/>
                <a:gd name="T19" fmla="*/ 0 h 11"/>
                <a:gd name="T20" fmla="*/ 0 w 5"/>
                <a:gd name="T21" fmla="*/ 1 h 11"/>
                <a:gd name="T22" fmla="*/ 0 w 5"/>
                <a:gd name="T23" fmla="*/ 0 h 11"/>
                <a:gd name="T24" fmla="*/ 2 w 5"/>
                <a:gd name="T25" fmla="*/ 3 h 11"/>
                <a:gd name="T26" fmla="*/ 3 w 5"/>
                <a:gd name="T27" fmla="*/ 6 h 11"/>
                <a:gd name="T28" fmla="*/ 5 w 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1">
                  <a:moveTo>
                    <a:pt x="5" y="11"/>
                  </a:moveTo>
                  <a:cubicBezTo>
                    <a:pt x="4" y="10"/>
                    <a:pt x="4" y="10"/>
                    <a:pt x="4" y="10"/>
                  </a:cubicBezTo>
                  <a:cubicBezTo>
                    <a:pt x="4" y="10"/>
                    <a:pt x="4" y="9"/>
                    <a:pt x="4" y="9"/>
                  </a:cubicBezTo>
                  <a:cubicBezTo>
                    <a:pt x="3" y="8"/>
                    <a:pt x="3" y="7"/>
                    <a:pt x="2" y="6"/>
                  </a:cubicBezTo>
                  <a:cubicBezTo>
                    <a:pt x="2" y="5"/>
                    <a:pt x="1" y="4"/>
                    <a:pt x="1" y="3"/>
                  </a:cubicBezTo>
                  <a:cubicBezTo>
                    <a:pt x="0" y="2"/>
                    <a:pt x="0" y="1"/>
                    <a:pt x="0" y="0"/>
                  </a:cubicBezTo>
                  <a:cubicBezTo>
                    <a:pt x="0" y="0"/>
                    <a:pt x="0" y="0"/>
                    <a:pt x="0" y="0"/>
                  </a:cubicBezTo>
                  <a:cubicBezTo>
                    <a:pt x="0" y="0"/>
                    <a:pt x="0" y="0"/>
                    <a:pt x="0" y="0"/>
                  </a:cubicBezTo>
                  <a:cubicBezTo>
                    <a:pt x="0" y="0"/>
                    <a:pt x="0" y="0"/>
                    <a:pt x="0" y="0"/>
                  </a:cubicBezTo>
                  <a:cubicBezTo>
                    <a:pt x="1" y="0"/>
                    <a:pt x="2" y="0"/>
                    <a:pt x="3" y="0"/>
                  </a:cubicBezTo>
                  <a:cubicBezTo>
                    <a:pt x="2" y="0"/>
                    <a:pt x="1" y="1"/>
                    <a:pt x="0" y="1"/>
                  </a:cubicBezTo>
                  <a:cubicBezTo>
                    <a:pt x="0" y="0"/>
                    <a:pt x="0" y="0"/>
                    <a:pt x="0" y="0"/>
                  </a:cubicBezTo>
                  <a:cubicBezTo>
                    <a:pt x="1" y="1"/>
                    <a:pt x="1" y="2"/>
                    <a:pt x="2" y="3"/>
                  </a:cubicBezTo>
                  <a:cubicBezTo>
                    <a:pt x="2" y="4"/>
                    <a:pt x="3" y="5"/>
                    <a:pt x="3" y="6"/>
                  </a:cubicBezTo>
                  <a:cubicBezTo>
                    <a:pt x="4" y="7"/>
                    <a:pt x="4"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0" name="Freeform 6082"/>
            <p:cNvSpPr/>
            <p:nvPr/>
          </p:nvSpPr>
          <p:spPr bwMode="auto">
            <a:xfrm>
              <a:off x="3391" y="951"/>
              <a:ext cx="13" cy="15"/>
            </a:xfrm>
            <a:custGeom>
              <a:avLst/>
              <a:gdLst>
                <a:gd name="T0" fmla="*/ 2 w 5"/>
                <a:gd name="T1" fmla="*/ 5 h 6"/>
                <a:gd name="T2" fmla="*/ 1 w 5"/>
                <a:gd name="T3" fmla="*/ 5 h 6"/>
                <a:gd name="T4" fmla="*/ 0 w 5"/>
                <a:gd name="T5" fmla="*/ 4 h 6"/>
                <a:gd name="T6" fmla="*/ 1 w 5"/>
                <a:gd name="T7" fmla="*/ 2 h 6"/>
                <a:gd name="T8" fmla="*/ 2 w 5"/>
                <a:gd name="T9" fmla="*/ 1 h 6"/>
                <a:gd name="T10" fmla="*/ 4 w 5"/>
                <a:gd name="T11" fmla="*/ 1 h 6"/>
                <a:gd name="T12" fmla="*/ 4 w 5"/>
                <a:gd name="T13" fmla="*/ 2 h 6"/>
                <a:gd name="T14" fmla="*/ 5 w 5"/>
                <a:gd name="T15" fmla="*/ 3 h 6"/>
                <a:gd name="T16" fmla="*/ 3 w 5"/>
                <a:gd name="T17" fmla="*/ 6 h 6"/>
                <a:gd name="T18" fmla="*/ 2 w 5"/>
                <a:gd name="T19" fmla="*/ 6 h 6"/>
                <a:gd name="T20" fmla="*/ 2 w 5"/>
                <a:gd name="T21" fmla="*/ 5 h 6"/>
                <a:gd name="T22" fmla="*/ 1 w 5"/>
                <a:gd name="T23" fmla="*/ 5 h 6"/>
                <a:gd name="T24" fmla="*/ 2 w 5"/>
                <a:gd name="T25" fmla="*/ 5 h 6"/>
                <a:gd name="T26" fmla="*/ 2 w 5"/>
                <a:gd name="T27" fmla="*/ 5 h 6"/>
                <a:gd name="T28" fmla="*/ 3 w 5"/>
                <a:gd name="T29" fmla="*/ 5 h 6"/>
                <a:gd name="T30" fmla="*/ 4 w 5"/>
                <a:gd name="T31" fmla="*/ 3 h 6"/>
                <a:gd name="T32" fmla="*/ 4 w 5"/>
                <a:gd name="T33" fmla="*/ 2 h 6"/>
                <a:gd name="T34" fmla="*/ 3 w 5"/>
                <a:gd name="T35" fmla="*/ 1 h 6"/>
                <a:gd name="T36" fmla="*/ 2 w 5"/>
                <a:gd name="T37" fmla="*/ 1 h 6"/>
                <a:gd name="T38" fmla="*/ 1 w 5"/>
                <a:gd name="T39" fmla="*/ 2 h 6"/>
                <a:gd name="T40" fmla="*/ 0 w 5"/>
                <a:gd name="T41" fmla="*/ 4 h 6"/>
                <a:gd name="T42" fmla="*/ 1 w 5"/>
                <a:gd name="T43" fmla="*/ 5 h 6"/>
                <a:gd name="T44" fmla="*/ 2 w 5"/>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6">
                  <a:moveTo>
                    <a:pt x="2" y="5"/>
                  </a:moveTo>
                  <a:cubicBezTo>
                    <a:pt x="2" y="5"/>
                    <a:pt x="1" y="5"/>
                    <a:pt x="1" y="5"/>
                  </a:cubicBezTo>
                  <a:cubicBezTo>
                    <a:pt x="0" y="5"/>
                    <a:pt x="0" y="5"/>
                    <a:pt x="0" y="4"/>
                  </a:cubicBezTo>
                  <a:cubicBezTo>
                    <a:pt x="0" y="3"/>
                    <a:pt x="0" y="2"/>
                    <a:pt x="1" y="2"/>
                  </a:cubicBezTo>
                  <a:cubicBezTo>
                    <a:pt x="1" y="1"/>
                    <a:pt x="1" y="1"/>
                    <a:pt x="2" y="1"/>
                  </a:cubicBezTo>
                  <a:cubicBezTo>
                    <a:pt x="2" y="0"/>
                    <a:pt x="3" y="0"/>
                    <a:pt x="4" y="1"/>
                  </a:cubicBezTo>
                  <a:cubicBezTo>
                    <a:pt x="4" y="1"/>
                    <a:pt x="4" y="1"/>
                    <a:pt x="4" y="2"/>
                  </a:cubicBezTo>
                  <a:cubicBezTo>
                    <a:pt x="5" y="3"/>
                    <a:pt x="5" y="3"/>
                    <a:pt x="5" y="3"/>
                  </a:cubicBezTo>
                  <a:cubicBezTo>
                    <a:pt x="4" y="4"/>
                    <a:pt x="4" y="5"/>
                    <a:pt x="3" y="6"/>
                  </a:cubicBezTo>
                  <a:cubicBezTo>
                    <a:pt x="3" y="6"/>
                    <a:pt x="2" y="6"/>
                    <a:pt x="2" y="6"/>
                  </a:cubicBezTo>
                  <a:cubicBezTo>
                    <a:pt x="2" y="6"/>
                    <a:pt x="2" y="5"/>
                    <a:pt x="2" y="5"/>
                  </a:cubicBezTo>
                  <a:cubicBezTo>
                    <a:pt x="1" y="5"/>
                    <a:pt x="1" y="5"/>
                    <a:pt x="1" y="5"/>
                  </a:cubicBezTo>
                  <a:cubicBezTo>
                    <a:pt x="1" y="5"/>
                    <a:pt x="1" y="5"/>
                    <a:pt x="2" y="5"/>
                  </a:cubicBezTo>
                  <a:cubicBezTo>
                    <a:pt x="2" y="5"/>
                    <a:pt x="2" y="5"/>
                    <a:pt x="2" y="5"/>
                  </a:cubicBezTo>
                  <a:cubicBezTo>
                    <a:pt x="2" y="5"/>
                    <a:pt x="3" y="5"/>
                    <a:pt x="3" y="5"/>
                  </a:cubicBezTo>
                  <a:cubicBezTo>
                    <a:pt x="3" y="5"/>
                    <a:pt x="4" y="4"/>
                    <a:pt x="4" y="3"/>
                  </a:cubicBezTo>
                  <a:cubicBezTo>
                    <a:pt x="4" y="3"/>
                    <a:pt x="4" y="3"/>
                    <a:pt x="4" y="2"/>
                  </a:cubicBezTo>
                  <a:cubicBezTo>
                    <a:pt x="4" y="2"/>
                    <a:pt x="3" y="2"/>
                    <a:pt x="3" y="1"/>
                  </a:cubicBezTo>
                  <a:cubicBezTo>
                    <a:pt x="3" y="1"/>
                    <a:pt x="2" y="1"/>
                    <a:pt x="2" y="1"/>
                  </a:cubicBezTo>
                  <a:cubicBezTo>
                    <a:pt x="2" y="2"/>
                    <a:pt x="2" y="2"/>
                    <a:pt x="1" y="2"/>
                  </a:cubicBezTo>
                  <a:cubicBezTo>
                    <a:pt x="1" y="3"/>
                    <a:pt x="1" y="3"/>
                    <a:pt x="0" y="4"/>
                  </a:cubicBezTo>
                  <a:cubicBezTo>
                    <a:pt x="0" y="5"/>
                    <a:pt x="1" y="5"/>
                    <a:pt x="1" y="5"/>
                  </a:cubicBezTo>
                  <a:cubicBezTo>
                    <a:pt x="1" y="5"/>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1" name="Freeform 6083"/>
            <p:cNvSpPr/>
            <p:nvPr/>
          </p:nvSpPr>
          <p:spPr bwMode="auto">
            <a:xfrm>
              <a:off x="3401" y="953"/>
              <a:ext cx="10" cy="13"/>
            </a:xfrm>
            <a:custGeom>
              <a:avLst/>
              <a:gdLst>
                <a:gd name="T0" fmla="*/ 2 w 4"/>
                <a:gd name="T1" fmla="*/ 0 h 5"/>
                <a:gd name="T2" fmla="*/ 1 w 4"/>
                <a:gd name="T3" fmla="*/ 1 h 5"/>
                <a:gd name="T4" fmla="*/ 1 w 4"/>
                <a:gd name="T5" fmla="*/ 2 h 5"/>
                <a:gd name="T6" fmla="*/ 1 w 4"/>
                <a:gd name="T7" fmla="*/ 4 h 5"/>
                <a:gd name="T8" fmla="*/ 3 w 4"/>
                <a:gd name="T9" fmla="*/ 4 h 5"/>
                <a:gd name="T10" fmla="*/ 3 w 4"/>
                <a:gd name="T11" fmla="*/ 3 h 5"/>
                <a:gd name="T12" fmla="*/ 4 w 4"/>
                <a:gd name="T13" fmla="*/ 2 h 5"/>
                <a:gd name="T14" fmla="*/ 3 w 4"/>
                <a:gd name="T15" fmla="*/ 0 h 5"/>
                <a:gd name="T16" fmla="*/ 1 w 4"/>
                <a:gd name="T17" fmla="*/ 0 h 5"/>
                <a:gd name="T18" fmla="*/ 2 w 4"/>
                <a:gd name="T19" fmla="*/ 0 h 5"/>
                <a:gd name="T20" fmla="*/ 2 w 4"/>
                <a:gd name="T21" fmla="*/ 0 h 5"/>
                <a:gd name="T22" fmla="*/ 3 w 4"/>
                <a:gd name="T23" fmla="*/ 0 h 5"/>
                <a:gd name="T24" fmla="*/ 4 w 4"/>
                <a:gd name="T25" fmla="*/ 2 h 5"/>
                <a:gd name="T26" fmla="*/ 4 w 4"/>
                <a:gd name="T27" fmla="*/ 3 h 5"/>
                <a:gd name="T28" fmla="*/ 3 w 4"/>
                <a:gd name="T29" fmla="*/ 4 h 5"/>
                <a:gd name="T30" fmla="*/ 2 w 4"/>
                <a:gd name="T31" fmla="*/ 5 h 5"/>
                <a:gd name="T32" fmla="*/ 1 w 4"/>
                <a:gd name="T33" fmla="*/ 4 h 5"/>
                <a:gd name="T34" fmla="*/ 0 w 4"/>
                <a:gd name="T35" fmla="*/ 2 h 5"/>
                <a:gd name="T36" fmla="*/ 1 w 4"/>
                <a:gd name="T37" fmla="*/ 1 h 5"/>
                <a:gd name="T38" fmla="*/ 2 w 4"/>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5">
                  <a:moveTo>
                    <a:pt x="2" y="0"/>
                  </a:moveTo>
                  <a:cubicBezTo>
                    <a:pt x="2" y="0"/>
                    <a:pt x="1" y="0"/>
                    <a:pt x="1" y="1"/>
                  </a:cubicBezTo>
                  <a:cubicBezTo>
                    <a:pt x="1" y="1"/>
                    <a:pt x="1" y="1"/>
                    <a:pt x="1" y="2"/>
                  </a:cubicBezTo>
                  <a:cubicBezTo>
                    <a:pt x="1" y="2"/>
                    <a:pt x="1" y="3"/>
                    <a:pt x="1" y="4"/>
                  </a:cubicBezTo>
                  <a:cubicBezTo>
                    <a:pt x="2" y="4"/>
                    <a:pt x="2" y="4"/>
                    <a:pt x="3" y="4"/>
                  </a:cubicBezTo>
                  <a:cubicBezTo>
                    <a:pt x="3" y="4"/>
                    <a:pt x="3" y="3"/>
                    <a:pt x="3" y="3"/>
                  </a:cubicBezTo>
                  <a:cubicBezTo>
                    <a:pt x="3" y="3"/>
                    <a:pt x="4" y="2"/>
                    <a:pt x="4" y="2"/>
                  </a:cubicBezTo>
                  <a:cubicBezTo>
                    <a:pt x="4" y="1"/>
                    <a:pt x="3" y="1"/>
                    <a:pt x="3" y="0"/>
                  </a:cubicBezTo>
                  <a:cubicBezTo>
                    <a:pt x="2" y="0"/>
                    <a:pt x="1" y="0"/>
                    <a:pt x="1" y="0"/>
                  </a:cubicBezTo>
                  <a:cubicBezTo>
                    <a:pt x="1" y="0"/>
                    <a:pt x="1" y="0"/>
                    <a:pt x="2" y="0"/>
                  </a:cubicBezTo>
                  <a:cubicBezTo>
                    <a:pt x="2" y="0"/>
                    <a:pt x="2" y="0"/>
                    <a:pt x="2" y="0"/>
                  </a:cubicBezTo>
                  <a:cubicBezTo>
                    <a:pt x="3" y="0"/>
                    <a:pt x="3" y="0"/>
                    <a:pt x="3" y="0"/>
                  </a:cubicBezTo>
                  <a:cubicBezTo>
                    <a:pt x="4" y="0"/>
                    <a:pt x="4" y="1"/>
                    <a:pt x="4" y="2"/>
                  </a:cubicBezTo>
                  <a:cubicBezTo>
                    <a:pt x="4" y="2"/>
                    <a:pt x="4" y="3"/>
                    <a:pt x="4" y="3"/>
                  </a:cubicBezTo>
                  <a:cubicBezTo>
                    <a:pt x="4" y="4"/>
                    <a:pt x="4" y="4"/>
                    <a:pt x="3" y="4"/>
                  </a:cubicBezTo>
                  <a:cubicBezTo>
                    <a:pt x="3" y="5"/>
                    <a:pt x="2" y="5"/>
                    <a:pt x="2" y="5"/>
                  </a:cubicBezTo>
                  <a:cubicBezTo>
                    <a:pt x="1" y="5"/>
                    <a:pt x="1" y="4"/>
                    <a:pt x="1" y="4"/>
                  </a:cubicBezTo>
                  <a:cubicBezTo>
                    <a:pt x="0" y="3"/>
                    <a:pt x="0" y="2"/>
                    <a:pt x="0" y="2"/>
                  </a:cubicBezTo>
                  <a:cubicBezTo>
                    <a:pt x="0" y="1"/>
                    <a:pt x="1" y="1"/>
                    <a:pt x="1"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2" name="Freeform 6084"/>
            <p:cNvSpPr/>
            <p:nvPr/>
          </p:nvSpPr>
          <p:spPr bwMode="auto">
            <a:xfrm>
              <a:off x="3409" y="953"/>
              <a:ext cx="12" cy="13"/>
            </a:xfrm>
            <a:custGeom>
              <a:avLst/>
              <a:gdLst>
                <a:gd name="T0" fmla="*/ 2 w 5"/>
                <a:gd name="T1" fmla="*/ 0 h 5"/>
                <a:gd name="T2" fmla="*/ 2 w 5"/>
                <a:gd name="T3" fmla="*/ 1 h 5"/>
                <a:gd name="T4" fmla="*/ 1 w 5"/>
                <a:gd name="T5" fmla="*/ 2 h 5"/>
                <a:gd name="T6" fmla="*/ 2 w 5"/>
                <a:gd name="T7" fmla="*/ 4 h 5"/>
                <a:gd name="T8" fmla="*/ 3 w 5"/>
                <a:gd name="T9" fmla="*/ 4 h 5"/>
                <a:gd name="T10" fmla="*/ 4 w 5"/>
                <a:gd name="T11" fmla="*/ 3 h 5"/>
                <a:gd name="T12" fmla="*/ 4 w 5"/>
                <a:gd name="T13" fmla="*/ 2 h 5"/>
                <a:gd name="T14" fmla="*/ 3 w 5"/>
                <a:gd name="T15" fmla="*/ 1 h 5"/>
                <a:gd name="T16" fmla="*/ 2 w 5"/>
                <a:gd name="T17" fmla="*/ 0 h 5"/>
                <a:gd name="T18" fmla="*/ 2 w 5"/>
                <a:gd name="T19" fmla="*/ 0 h 5"/>
                <a:gd name="T20" fmla="*/ 3 w 5"/>
                <a:gd name="T21" fmla="*/ 0 h 5"/>
                <a:gd name="T22" fmla="*/ 4 w 5"/>
                <a:gd name="T23" fmla="*/ 0 h 5"/>
                <a:gd name="T24" fmla="*/ 5 w 5"/>
                <a:gd name="T25" fmla="*/ 2 h 5"/>
                <a:gd name="T26" fmla="*/ 4 w 5"/>
                <a:gd name="T27" fmla="*/ 4 h 5"/>
                <a:gd name="T28" fmla="*/ 4 w 5"/>
                <a:gd name="T29" fmla="*/ 4 h 5"/>
                <a:gd name="T30" fmla="*/ 2 w 5"/>
                <a:gd name="T31" fmla="*/ 5 h 5"/>
                <a:gd name="T32" fmla="*/ 1 w 5"/>
                <a:gd name="T33" fmla="*/ 4 h 5"/>
                <a:gd name="T34" fmla="*/ 1 w 5"/>
                <a:gd name="T35" fmla="*/ 2 h 5"/>
                <a:gd name="T36" fmla="*/ 2 w 5"/>
                <a:gd name="T37" fmla="*/ 1 h 5"/>
                <a:gd name="T38" fmla="*/ 2 w 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2" y="0"/>
                  </a:moveTo>
                  <a:cubicBezTo>
                    <a:pt x="2" y="0"/>
                    <a:pt x="2" y="1"/>
                    <a:pt x="2" y="1"/>
                  </a:cubicBezTo>
                  <a:cubicBezTo>
                    <a:pt x="1" y="1"/>
                    <a:pt x="1" y="1"/>
                    <a:pt x="1" y="2"/>
                  </a:cubicBezTo>
                  <a:cubicBezTo>
                    <a:pt x="1" y="3"/>
                    <a:pt x="1" y="3"/>
                    <a:pt x="2" y="4"/>
                  </a:cubicBezTo>
                  <a:cubicBezTo>
                    <a:pt x="2" y="4"/>
                    <a:pt x="2" y="4"/>
                    <a:pt x="3" y="4"/>
                  </a:cubicBezTo>
                  <a:cubicBezTo>
                    <a:pt x="3" y="4"/>
                    <a:pt x="4" y="3"/>
                    <a:pt x="4" y="3"/>
                  </a:cubicBezTo>
                  <a:cubicBezTo>
                    <a:pt x="4" y="3"/>
                    <a:pt x="4" y="2"/>
                    <a:pt x="4" y="2"/>
                  </a:cubicBezTo>
                  <a:cubicBezTo>
                    <a:pt x="4" y="2"/>
                    <a:pt x="4" y="1"/>
                    <a:pt x="3" y="1"/>
                  </a:cubicBezTo>
                  <a:cubicBezTo>
                    <a:pt x="3" y="0"/>
                    <a:pt x="2" y="0"/>
                    <a:pt x="2" y="0"/>
                  </a:cubicBezTo>
                  <a:cubicBezTo>
                    <a:pt x="2" y="0"/>
                    <a:pt x="2" y="0"/>
                    <a:pt x="2" y="0"/>
                  </a:cubicBezTo>
                  <a:cubicBezTo>
                    <a:pt x="2" y="0"/>
                    <a:pt x="3" y="0"/>
                    <a:pt x="3" y="0"/>
                  </a:cubicBezTo>
                  <a:cubicBezTo>
                    <a:pt x="3" y="0"/>
                    <a:pt x="3" y="0"/>
                    <a:pt x="4" y="0"/>
                  </a:cubicBezTo>
                  <a:cubicBezTo>
                    <a:pt x="4" y="0"/>
                    <a:pt x="5" y="1"/>
                    <a:pt x="5" y="2"/>
                  </a:cubicBezTo>
                  <a:cubicBezTo>
                    <a:pt x="5" y="3"/>
                    <a:pt x="5" y="3"/>
                    <a:pt x="4" y="4"/>
                  </a:cubicBezTo>
                  <a:cubicBezTo>
                    <a:pt x="4" y="4"/>
                    <a:pt x="4" y="4"/>
                    <a:pt x="4" y="4"/>
                  </a:cubicBezTo>
                  <a:cubicBezTo>
                    <a:pt x="3" y="5"/>
                    <a:pt x="3" y="5"/>
                    <a:pt x="2" y="5"/>
                  </a:cubicBezTo>
                  <a:cubicBezTo>
                    <a:pt x="2" y="5"/>
                    <a:pt x="1" y="5"/>
                    <a:pt x="1" y="4"/>
                  </a:cubicBezTo>
                  <a:cubicBezTo>
                    <a:pt x="0" y="3"/>
                    <a:pt x="0" y="3"/>
                    <a:pt x="1"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3" name="Freeform 6085"/>
            <p:cNvSpPr/>
            <p:nvPr/>
          </p:nvSpPr>
          <p:spPr bwMode="auto">
            <a:xfrm>
              <a:off x="3411" y="961"/>
              <a:ext cx="15" cy="25"/>
            </a:xfrm>
            <a:custGeom>
              <a:avLst/>
              <a:gdLst>
                <a:gd name="T0" fmla="*/ 3 w 6"/>
                <a:gd name="T1" fmla="*/ 0 h 10"/>
                <a:gd name="T2" fmla="*/ 6 w 6"/>
                <a:gd name="T3" fmla="*/ 0 h 10"/>
                <a:gd name="T4" fmla="*/ 6 w 6"/>
                <a:gd name="T5" fmla="*/ 0 h 10"/>
                <a:gd name="T6" fmla="*/ 6 w 6"/>
                <a:gd name="T7" fmla="*/ 0 h 10"/>
                <a:gd name="T8" fmla="*/ 6 w 6"/>
                <a:gd name="T9" fmla="*/ 0 h 10"/>
                <a:gd name="T10" fmla="*/ 5 w 6"/>
                <a:gd name="T11" fmla="*/ 3 h 10"/>
                <a:gd name="T12" fmla="*/ 3 w 6"/>
                <a:gd name="T13" fmla="*/ 5 h 10"/>
                <a:gd name="T14" fmla="*/ 2 w 6"/>
                <a:gd name="T15" fmla="*/ 8 h 10"/>
                <a:gd name="T16" fmla="*/ 0 w 6"/>
                <a:gd name="T17" fmla="*/ 10 h 10"/>
                <a:gd name="T18" fmla="*/ 1 w 6"/>
                <a:gd name="T19" fmla="*/ 8 h 10"/>
                <a:gd name="T20" fmla="*/ 3 w 6"/>
                <a:gd name="T21" fmla="*/ 5 h 10"/>
                <a:gd name="T22" fmla="*/ 4 w 6"/>
                <a:gd name="T23" fmla="*/ 3 h 10"/>
                <a:gd name="T24" fmla="*/ 5 w 6"/>
                <a:gd name="T25" fmla="*/ 0 h 10"/>
                <a:gd name="T26" fmla="*/ 6 w 6"/>
                <a:gd name="T27" fmla="*/ 0 h 10"/>
                <a:gd name="T28" fmla="*/ 3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3" y="0"/>
                  </a:moveTo>
                  <a:cubicBezTo>
                    <a:pt x="4" y="0"/>
                    <a:pt x="5" y="0"/>
                    <a:pt x="6" y="0"/>
                  </a:cubicBezTo>
                  <a:cubicBezTo>
                    <a:pt x="6" y="0"/>
                    <a:pt x="6" y="0"/>
                    <a:pt x="6" y="0"/>
                  </a:cubicBezTo>
                  <a:cubicBezTo>
                    <a:pt x="6" y="0"/>
                    <a:pt x="6" y="0"/>
                    <a:pt x="6" y="0"/>
                  </a:cubicBezTo>
                  <a:cubicBezTo>
                    <a:pt x="6" y="0"/>
                    <a:pt x="6" y="0"/>
                    <a:pt x="6" y="0"/>
                  </a:cubicBezTo>
                  <a:cubicBezTo>
                    <a:pt x="6" y="1"/>
                    <a:pt x="5" y="2"/>
                    <a:pt x="5" y="3"/>
                  </a:cubicBezTo>
                  <a:cubicBezTo>
                    <a:pt x="4" y="4"/>
                    <a:pt x="4" y="5"/>
                    <a:pt x="3" y="5"/>
                  </a:cubicBezTo>
                  <a:cubicBezTo>
                    <a:pt x="3" y="6"/>
                    <a:pt x="2" y="7"/>
                    <a:pt x="2" y="8"/>
                  </a:cubicBezTo>
                  <a:cubicBezTo>
                    <a:pt x="1" y="9"/>
                    <a:pt x="1" y="10"/>
                    <a:pt x="0" y="10"/>
                  </a:cubicBezTo>
                  <a:cubicBezTo>
                    <a:pt x="1" y="10"/>
                    <a:pt x="1" y="9"/>
                    <a:pt x="1" y="8"/>
                  </a:cubicBezTo>
                  <a:cubicBezTo>
                    <a:pt x="2" y="7"/>
                    <a:pt x="2" y="6"/>
                    <a:pt x="3" y="5"/>
                  </a:cubicBezTo>
                  <a:cubicBezTo>
                    <a:pt x="3" y="4"/>
                    <a:pt x="4" y="3"/>
                    <a:pt x="4" y="3"/>
                  </a:cubicBezTo>
                  <a:cubicBezTo>
                    <a:pt x="5" y="2"/>
                    <a:pt x="5" y="1"/>
                    <a:pt x="5" y="0"/>
                  </a:cubicBezTo>
                  <a:cubicBezTo>
                    <a:pt x="6" y="0"/>
                    <a:pt x="6" y="0"/>
                    <a:pt x="6" y="0"/>
                  </a:cubicBezTo>
                  <a:cubicBezTo>
                    <a:pt x="5"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4" name="Freeform 6086"/>
            <p:cNvSpPr>
              <a:spLocks noEditPoints="1"/>
            </p:cNvSpPr>
            <p:nvPr/>
          </p:nvSpPr>
          <p:spPr bwMode="auto">
            <a:xfrm>
              <a:off x="3379" y="916"/>
              <a:ext cx="40" cy="20"/>
            </a:xfrm>
            <a:custGeom>
              <a:avLst/>
              <a:gdLst>
                <a:gd name="T0" fmla="*/ 0 w 16"/>
                <a:gd name="T1" fmla="*/ 8 h 8"/>
                <a:gd name="T2" fmla="*/ 0 w 16"/>
                <a:gd name="T3" fmla="*/ 7 h 8"/>
                <a:gd name="T4" fmla="*/ 0 w 16"/>
                <a:gd name="T5" fmla="*/ 7 h 8"/>
                <a:gd name="T6" fmla="*/ 4 w 16"/>
                <a:gd name="T7" fmla="*/ 1 h 8"/>
                <a:gd name="T8" fmla="*/ 4 w 16"/>
                <a:gd name="T9" fmla="*/ 1 h 8"/>
                <a:gd name="T10" fmla="*/ 4 w 16"/>
                <a:gd name="T11" fmla="*/ 1 h 8"/>
                <a:gd name="T12" fmla="*/ 4 w 16"/>
                <a:gd name="T13" fmla="*/ 1 h 8"/>
                <a:gd name="T14" fmla="*/ 9 w 16"/>
                <a:gd name="T15" fmla="*/ 0 h 8"/>
                <a:gd name="T16" fmla="*/ 9 w 16"/>
                <a:gd name="T17" fmla="*/ 0 h 8"/>
                <a:gd name="T18" fmla="*/ 12 w 16"/>
                <a:gd name="T19" fmla="*/ 0 h 8"/>
                <a:gd name="T20" fmla="*/ 12 w 16"/>
                <a:gd name="T21" fmla="*/ 0 h 8"/>
                <a:gd name="T22" fmla="*/ 16 w 16"/>
                <a:gd name="T23" fmla="*/ 2 h 8"/>
                <a:gd name="T24" fmla="*/ 16 w 16"/>
                <a:gd name="T25" fmla="*/ 2 h 8"/>
                <a:gd name="T26" fmla="*/ 15 w 16"/>
                <a:gd name="T27" fmla="*/ 4 h 8"/>
                <a:gd name="T28" fmla="*/ 15 w 16"/>
                <a:gd name="T29" fmla="*/ 4 h 8"/>
                <a:gd name="T30" fmla="*/ 13 w 16"/>
                <a:gd name="T31" fmla="*/ 4 h 8"/>
                <a:gd name="T32" fmla="*/ 13 w 16"/>
                <a:gd name="T33" fmla="*/ 4 h 8"/>
                <a:gd name="T34" fmla="*/ 9 w 16"/>
                <a:gd name="T35" fmla="*/ 4 h 8"/>
                <a:gd name="T36" fmla="*/ 9 w 16"/>
                <a:gd name="T37" fmla="*/ 4 h 8"/>
                <a:gd name="T38" fmla="*/ 8 w 16"/>
                <a:gd name="T39" fmla="*/ 4 h 8"/>
                <a:gd name="T40" fmla="*/ 8 w 16"/>
                <a:gd name="T41" fmla="*/ 4 h 8"/>
                <a:gd name="T42" fmla="*/ 1 w 16"/>
                <a:gd name="T43" fmla="*/ 8 h 8"/>
                <a:gd name="T44" fmla="*/ 1 w 16"/>
                <a:gd name="T45" fmla="*/ 8 h 8"/>
                <a:gd name="T46" fmla="*/ 1 w 16"/>
                <a:gd name="T47" fmla="*/ 8 h 8"/>
                <a:gd name="T48" fmla="*/ 1 w 16"/>
                <a:gd name="T49" fmla="*/ 8 h 8"/>
                <a:gd name="T50" fmla="*/ 0 w 16"/>
                <a:gd name="T51" fmla="*/ 8 h 8"/>
                <a:gd name="T52" fmla="*/ 7 w 16"/>
                <a:gd name="T53" fmla="*/ 1 h 8"/>
                <a:gd name="T54" fmla="*/ 6 w 16"/>
                <a:gd name="T55" fmla="*/ 2 h 8"/>
                <a:gd name="T56" fmla="*/ 6 w 16"/>
                <a:gd name="T57" fmla="*/ 2 h 8"/>
                <a:gd name="T58" fmla="*/ 2 w 16"/>
                <a:gd name="T59" fmla="*/ 6 h 8"/>
                <a:gd name="T60" fmla="*/ 2 w 16"/>
                <a:gd name="T61" fmla="*/ 6 h 8"/>
                <a:gd name="T62" fmla="*/ 8 w 16"/>
                <a:gd name="T63" fmla="*/ 3 h 8"/>
                <a:gd name="T64" fmla="*/ 8 w 16"/>
                <a:gd name="T65" fmla="*/ 3 h 8"/>
                <a:gd name="T66" fmla="*/ 9 w 16"/>
                <a:gd name="T67" fmla="*/ 3 h 8"/>
                <a:gd name="T68" fmla="*/ 9 w 16"/>
                <a:gd name="T69" fmla="*/ 3 h 8"/>
                <a:gd name="T70" fmla="*/ 13 w 16"/>
                <a:gd name="T71" fmla="*/ 3 h 8"/>
                <a:gd name="T72" fmla="*/ 13 w 16"/>
                <a:gd name="T73" fmla="*/ 3 h 8"/>
                <a:gd name="T74" fmla="*/ 15 w 16"/>
                <a:gd name="T75" fmla="*/ 3 h 8"/>
                <a:gd name="T76" fmla="*/ 15 w 16"/>
                <a:gd name="T77" fmla="*/ 3 h 8"/>
                <a:gd name="T78" fmla="*/ 15 w 16"/>
                <a:gd name="T79" fmla="*/ 2 h 8"/>
                <a:gd name="T80" fmla="*/ 15 w 16"/>
                <a:gd name="T81" fmla="*/ 2 h 8"/>
                <a:gd name="T82" fmla="*/ 14 w 16"/>
                <a:gd name="T83" fmla="*/ 1 h 8"/>
                <a:gd name="T84" fmla="*/ 14 w 16"/>
                <a:gd name="T85" fmla="*/ 1 h 8"/>
                <a:gd name="T86" fmla="*/ 12 w 16"/>
                <a:gd name="T87" fmla="*/ 1 h 8"/>
                <a:gd name="T88" fmla="*/ 12 w 16"/>
                <a:gd name="T89" fmla="*/ 1 h 8"/>
                <a:gd name="T90" fmla="*/ 9 w 16"/>
                <a:gd name="T91" fmla="*/ 1 h 8"/>
                <a:gd name="T92" fmla="*/ 9 w 16"/>
                <a:gd name="T93" fmla="*/ 1 h 8"/>
                <a:gd name="T94" fmla="*/ 7 w 16"/>
                <a:gd name="T95" fmla="*/ 1 h 8"/>
                <a:gd name="T96" fmla="*/ 7 w 16"/>
                <a:gd name="T97" fmla="*/ 1 h 8"/>
                <a:gd name="T98" fmla="*/ 7 w 16"/>
                <a:gd name="T9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0" y="8"/>
                  </a:moveTo>
                  <a:cubicBezTo>
                    <a:pt x="0" y="7"/>
                    <a:pt x="0" y="7"/>
                    <a:pt x="0" y="7"/>
                  </a:cubicBezTo>
                  <a:cubicBezTo>
                    <a:pt x="0" y="7"/>
                    <a:pt x="0" y="7"/>
                    <a:pt x="0" y="7"/>
                  </a:cubicBezTo>
                  <a:cubicBezTo>
                    <a:pt x="1" y="5"/>
                    <a:pt x="2" y="2"/>
                    <a:pt x="4" y="1"/>
                  </a:cubicBezTo>
                  <a:cubicBezTo>
                    <a:pt x="4" y="1"/>
                    <a:pt x="4" y="1"/>
                    <a:pt x="4" y="1"/>
                  </a:cubicBezTo>
                  <a:cubicBezTo>
                    <a:pt x="4" y="1"/>
                    <a:pt x="4" y="1"/>
                    <a:pt x="4" y="1"/>
                  </a:cubicBezTo>
                  <a:cubicBezTo>
                    <a:pt x="4" y="1"/>
                    <a:pt x="4" y="1"/>
                    <a:pt x="4" y="1"/>
                  </a:cubicBezTo>
                  <a:cubicBezTo>
                    <a:pt x="5" y="0"/>
                    <a:pt x="7" y="0"/>
                    <a:pt x="9" y="0"/>
                  </a:cubicBezTo>
                  <a:cubicBezTo>
                    <a:pt x="9" y="0"/>
                    <a:pt x="9" y="0"/>
                    <a:pt x="9" y="0"/>
                  </a:cubicBezTo>
                  <a:cubicBezTo>
                    <a:pt x="10" y="0"/>
                    <a:pt x="11" y="0"/>
                    <a:pt x="12" y="0"/>
                  </a:cubicBezTo>
                  <a:cubicBezTo>
                    <a:pt x="12" y="0"/>
                    <a:pt x="12" y="0"/>
                    <a:pt x="12" y="0"/>
                  </a:cubicBezTo>
                  <a:cubicBezTo>
                    <a:pt x="13" y="0"/>
                    <a:pt x="16" y="0"/>
                    <a:pt x="16" y="2"/>
                  </a:cubicBezTo>
                  <a:cubicBezTo>
                    <a:pt x="16" y="2"/>
                    <a:pt x="16" y="2"/>
                    <a:pt x="16" y="2"/>
                  </a:cubicBezTo>
                  <a:cubicBezTo>
                    <a:pt x="16" y="3"/>
                    <a:pt x="16" y="3"/>
                    <a:pt x="15" y="4"/>
                  </a:cubicBezTo>
                  <a:cubicBezTo>
                    <a:pt x="15" y="4"/>
                    <a:pt x="15" y="4"/>
                    <a:pt x="15" y="4"/>
                  </a:cubicBezTo>
                  <a:cubicBezTo>
                    <a:pt x="15" y="4"/>
                    <a:pt x="14" y="4"/>
                    <a:pt x="13" y="4"/>
                  </a:cubicBezTo>
                  <a:cubicBezTo>
                    <a:pt x="13" y="4"/>
                    <a:pt x="13" y="4"/>
                    <a:pt x="13" y="4"/>
                  </a:cubicBezTo>
                  <a:cubicBezTo>
                    <a:pt x="12" y="4"/>
                    <a:pt x="10" y="4"/>
                    <a:pt x="9" y="4"/>
                  </a:cubicBezTo>
                  <a:cubicBezTo>
                    <a:pt x="9" y="4"/>
                    <a:pt x="9" y="4"/>
                    <a:pt x="9" y="4"/>
                  </a:cubicBezTo>
                  <a:cubicBezTo>
                    <a:pt x="9" y="4"/>
                    <a:pt x="8" y="4"/>
                    <a:pt x="8" y="4"/>
                  </a:cubicBezTo>
                  <a:cubicBezTo>
                    <a:pt x="8" y="4"/>
                    <a:pt x="8" y="4"/>
                    <a:pt x="8" y="4"/>
                  </a:cubicBezTo>
                  <a:cubicBezTo>
                    <a:pt x="5" y="5"/>
                    <a:pt x="3" y="6"/>
                    <a:pt x="1" y="8"/>
                  </a:cubicBezTo>
                  <a:cubicBezTo>
                    <a:pt x="1" y="8"/>
                    <a:pt x="1" y="8"/>
                    <a:pt x="1" y="8"/>
                  </a:cubicBezTo>
                  <a:cubicBezTo>
                    <a:pt x="1" y="8"/>
                    <a:pt x="1" y="8"/>
                    <a:pt x="1" y="8"/>
                  </a:cubicBezTo>
                  <a:cubicBezTo>
                    <a:pt x="1" y="8"/>
                    <a:pt x="1" y="8"/>
                    <a:pt x="1" y="8"/>
                  </a:cubicBezTo>
                  <a:cubicBezTo>
                    <a:pt x="1" y="8"/>
                    <a:pt x="0" y="8"/>
                    <a:pt x="0" y="8"/>
                  </a:cubicBezTo>
                  <a:close/>
                  <a:moveTo>
                    <a:pt x="7" y="1"/>
                  </a:moveTo>
                  <a:cubicBezTo>
                    <a:pt x="7" y="1"/>
                    <a:pt x="7" y="1"/>
                    <a:pt x="6" y="2"/>
                  </a:cubicBezTo>
                  <a:cubicBezTo>
                    <a:pt x="6" y="2"/>
                    <a:pt x="6" y="2"/>
                    <a:pt x="6" y="2"/>
                  </a:cubicBezTo>
                  <a:cubicBezTo>
                    <a:pt x="4" y="2"/>
                    <a:pt x="3" y="4"/>
                    <a:pt x="2" y="6"/>
                  </a:cubicBezTo>
                  <a:cubicBezTo>
                    <a:pt x="2" y="6"/>
                    <a:pt x="2" y="6"/>
                    <a:pt x="2" y="6"/>
                  </a:cubicBezTo>
                  <a:cubicBezTo>
                    <a:pt x="4" y="4"/>
                    <a:pt x="5" y="4"/>
                    <a:pt x="8" y="3"/>
                  </a:cubicBezTo>
                  <a:cubicBezTo>
                    <a:pt x="8" y="3"/>
                    <a:pt x="8" y="3"/>
                    <a:pt x="8" y="3"/>
                  </a:cubicBezTo>
                  <a:cubicBezTo>
                    <a:pt x="8" y="3"/>
                    <a:pt x="8" y="3"/>
                    <a:pt x="9" y="3"/>
                  </a:cubicBezTo>
                  <a:cubicBezTo>
                    <a:pt x="9" y="3"/>
                    <a:pt x="9" y="3"/>
                    <a:pt x="9" y="3"/>
                  </a:cubicBezTo>
                  <a:cubicBezTo>
                    <a:pt x="10" y="3"/>
                    <a:pt x="12" y="3"/>
                    <a:pt x="13" y="3"/>
                  </a:cubicBezTo>
                  <a:cubicBezTo>
                    <a:pt x="13" y="3"/>
                    <a:pt x="13" y="3"/>
                    <a:pt x="13" y="3"/>
                  </a:cubicBezTo>
                  <a:cubicBezTo>
                    <a:pt x="14" y="3"/>
                    <a:pt x="15" y="3"/>
                    <a:pt x="15" y="3"/>
                  </a:cubicBezTo>
                  <a:cubicBezTo>
                    <a:pt x="15" y="3"/>
                    <a:pt x="15" y="3"/>
                    <a:pt x="15" y="3"/>
                  </a:cubicBezTo>
                  <a:cubicBezTo>
                    <a:pt x="15" y="2"/>
                    <a:pt x="15" y="2"/>
                    <a:pt x="15" y="2"/>
                  </a:cubicBezTo>
                  <a:cubicBezTo>
                    <a:pt x="15" y="2"/>
                    <a:pt x="15" y="2"/>
                    <a:pt x="15" y="2"/>
                  </a:cubicBezTo>
                  <a:cubicBezTo>
                    <a:pt x="15" y="2"/>
                    <a:pt x="15" y="2"/>
                    <a:pt x="14" y="1"/>
                  </a:cubicBezTo>
                  <a:cubicBezTo>
                    <a:pt x="14" y="1"/>
                    <a:pt x="14" y="1"/>
                    <a:pt x="14" y="1"/>
                  </a:cubicBezTo>
                  <a:cubicBezTo>
                    <a:pt x="13" y="1"/>
                    <a:pt x="12" y="1"/>
                    <a:pt x="12" y="1"/>
                  </a:cubicBezTo>
                  <a:cubicBezTo>
                    <a:pt x="12" y="1"/>
                    <a:pt x="12" y="1"/>
                    <a:pt x="12" y="1"/>
                  </a:cubicBezTo>
                  <a:cubicBezTo>
                    <a:pt x="11" y="1"/>
                    <a:pt x="10" y="1"/>
                    <a:pt x="9" y="1"/>
                  </a:cubicBezTo>
                  <a:cubicBezTo>
                    <a:pt x="9" y="1"/>
                    <a:pt x="9" y="1"/>
                    <a:pt x="9" y="1"/>
                  </a:cubicBezTo>
                  <a:cubicBezTo>
                    <a:pt x="8" y="1"/>
                    <a:pt x="7"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5" name="Freeform 6087"/>
            <p:cNvSpPr>
              <a:spLocks noEditPoints="1"/>
            </p:cNvSpPr>
            <p:nvPr/>
          </p:nvSpPr>
          <p:spPr bwMode="auto">
            <a:xfrm>
              <a:off x="3374" y="941"/>
              <a:ext cx="10" cy="12"/>
            </a:xfrm>
            <a:custGeom>
              <a:avLst/>
              <a:gdLst>
                <a:gd name="T0" fmla="*/ 1 w 4"/>
                <a:gd name="T1" fmla="*/ 5 h 5"/>
                <a:gd name="T2" fmla="*/ 0 w 4"/>
                <a:gd name="T3" fmla="*/ 3 h 5"/>
                <a:gd name="T4" fmla="*/ 0 w 4"/>
                <a:gd name="T5" fmla="*/ 3 h 5"/>
                <a:gd name="T6" fmla="*/ 2 w 4"/>
                <a:gd name="T7" fmla="*/ 0 h 5"/>
                <a:gd name="T8" fmla="*/ 2 w 4"/>
                <a:gd name="T9" fmla="*/ 0 h 5"/>
                <a:gd name="T10" fmla="*/ 2 w 4"/>
                <a:gd name="T11" fmla="*/ 0 h 5"/>
                <a:gd name="T12" fmla="*/ 3 w 4"/>
                <a:gd name="T13" fmla="*/ 0 h 5"/>
                <a:gd name="T14" fmla="*/ 3 w 4"/>
                <a:gd name="T15" fmla="*/ 0 h 5"/>
                <a:gd name="T16" fmla="*/ 3 w 4"/>
                <a:gd name="T17" fmla="*/ 1 h 5"/>
                <a:gd name="T18" fmla="*/ 3 w 4"/>
                <a:gd name="T19" fmla="*/ 1 h 5"/>
                <a:gd name="T20" fmla="*/ 4 w 4"/>
                <a:gd name="T21" fmla="*/ 2 h 5"/>
                <a:gd name="T22" fmla="*/ 4 w 4"/>
                <a:gd name="T23" fmla="*/ 2 h 5"/>
                <a:gd name="T24" fmla="*/ 1 w 4"/>
                <a:gd name="T25" fmla="*/ 5 h 5"/>
                <a:gd name="T26" fmla="*/ 1 w 4"/>
                <a:gd name="T27" fmla="*/ 5 h 5"/>
                <a:gd name="T28" fmla="*/ 1 w 4"/>
                <a:gd name="T29" fmla="*/ 5 h 5"/>
                <a:gd name="T30" fmla="*/ 1 w 4"/>
                <a:gd name="T31" fmla="*/ 3 h 5"/>
                <a:gd name="T32" fmla="*/ 1 w 4"/>
                <a:gd name="T33" fmla="*/ 4 h 5"/>
                <a:gd name="T34" fmla="*/ 1 w 4"/>
                <a:gd name="T35" fmla="*/ 4 h 5"/>
                <a:gd name="T36" fmla="*/ 1 w 4"/>
                <a:gd name="T37" fmla="*/ 4 h 5"/>
                <a:gd name="T38" fmla="*/ 1 w 4"/>
                <a:gd name="T39" fmla="*/ 4 h 5"/>
                <a:gd name="T40" fmla="*/ 3 w 4"/>
                <a:gd name="T41" fmla="*/ 2 h 5"/>
                <a:gd name="T42" fmla="*/ 3 w 4"/>
                <a:gd name="T43" fmla="*/ 2 h 5"/>
                <a:gd name="T44" fmla="*/ 2 w 4"/>
                <a:gd name="T45" fmla="*/ 1 h 5"/>
                <a:gd name="T46" fmla="*/ 2 w 4"/>
                <a:gd name="T47" fmla="*/ 1 h 5"/>
                <a:gd name="T48" fmla="*/ 2 w 4"/>
                <a:gd name="T49" fmla="*/ 1 h 5"/>
                <a:gd name="T50" fmla="*/ 2 w 4"/>
                <a:gd name="T51" fmla="*/ 1 h 5"/>
                <a:gd name="T52" fmla="*/ 1 w 4"/>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1" y="5"/>
                  </a:moveTo>
                  <a:cubicBezTo>
                    <a:pt x="0" y="4"/>
                    <a:pt x="0" y="4"/>
                    <a:pt x="0" y="3"/>
                  </a:cubicBezTo>
                  <a:cubicBezTo>
                    <a:pt x="0" y="3"/>
                    <a:pt x="0" y="3"/>
                    <a:pt x="0" y="3"/>
                  </a:cubicBezTo>
                  <a:cubicBezTo>
                    <a:pt x="0" y="2"/>
                    <a:pt x="1"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1"/>
                  </a:cubicBezTo>
                  <a:cubicBezTo>
                    <a:pt x="3" y="1"/>
                    <a:pt x="3" y="1"/>
                    <a:pt x="3" y="1"/>
                  </a:cubicBezTo>
                  <a:cubicBezTo>
                    <a:pt x="3" y="1"/>
                    <a:pt x="4" y="2"/>
                    <a:pt x="4" y="2"/>
                  </a:cubicBezTo>
                  <a:cubicBezTo>
                    <a:pt x="4" y="2"/>
                    <a:pt x="4" y="2"/>
                    <a:pt x="4" y="2"/>
                  </a:cubicBezTo>
                  <a:cubicBezTo>
                    <a:pt x="4" y="3"/>
                    <a:pt x="3" y="5"/>
                    <a:pt x="1" y="5"/>
                  </a:cubicBezTo>
                  <a:cubicBezTo>
                    <a:pt x="1" y="5"/>
                    <a:pt x="1" y="5"/>
                    <a:pt x="1" y="5"/>
                  </a:cubicBezTo>
                  <a:cubicBezTo>
                    <a:pt x="1" y="5"/>
                    <a:pt x="1" y="5"/>
                    <a:pt x="1" y="5"/>
                  </a:cubicBezTo>
                  <a:close/>
                  <a:moveTo>
                    <a:pt x="1" y="3"/>
                  </a:moveTo>
                  <a:cubicBezTo>
                    <a:pt x="1" y="3"/>
                    <a:pt x="1" y="4"/>
                    <a:pt x="1" y="4"/>
                  </a:cubicBezTo>
                  <a:cubicBezTo>
                    <a:pt x="1" y="4"/>
                    <a:pt x="1" y="4"/>
                    <a:pt x="1" y="4"/>
                  </a:cubicBezTo>
                  <a:cubicBezTo>
                    <a:pt x="1" y="4"/>
                    <a:pt x="1" y="4"/>
                    <a:pt x="1" y="4"/>
                  </a:cubicBezTo>
                  <a:cubicBezTo>
                    <a:pt x="1" y="4"/>
                    <a:pt x="1" y="4"/>
                    <a:pt x="1" y="4"/>
                  </a:cubicBezTo>
                  <a:cubicBezTo>
                    <a:pt x="2" y="4"/>
                    <a:pt x="3" y="3"/>
                    <a:pt x="3" y="2"/>
                  </a:cubicBezTo>
                  <a:cubicBezTo>
                    <a:pt x="3" y="2"/>
                    <a:pt x="3" y="2"/>
                    <a:pt x="3" y="2"/>
                  </a:cubicBezTo>
                  <a:cubicBezTo>
                    <a:pt x="3" y="2"/>
                    <a:pt x="2" y="1"/>
                    <a:pt x="2" y="1"/>
                  </a:cubicBezTo>
                  <a:cubicBezTo>
                    <a:pt x="2" y="1"/>
                    <a:pt x="2" y="1"/>
                    <a:pt x="2" y="1"/>
                  </a:cubicBezTo>
                  <a:cubicBezTo>
                    <a:pt x="2" y="1"/>
                    <a:pt x="2" y="1"/>
                    <a:pt x="2" y="1"/>
                  </a:cubicBezTo>
                  <a:cubicBezTo>
                    <a:pt x="2" y="1"/>
                    <a:pt x="2" y="1"/>
                    <a:pt x="2" y="1"/>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6" name="Freeform 6088"/>
            <p:cNvSpPr/>
            <p:nvPr/>
          </p:nvSpPr>
          <p:spPr bwMode="auto">
            <a:xfrm>
              <a:off x="3349" y="902"/>
              <a:ext cx="15" cy="5"/>
            </a:xfrm>
            <a:custGeom>
              <a:avLst/>
              <a:gdLst>
                <a:gd name="T0" fmla="*/ 0 w 6"/>
                <a:gd name="T1" fmla="*/ 0 h 2"/>
                <a:gd name="T2" fmla="*/ 1 w 6"/>
                <a:gd name="T3" fmla="*/ 0 h 2"/>
                <a:gd name="T4" fmla="*/ 3 w 6"/>
                <a:gd name="T5" fmla="*/ 1 h 2"/>
                <a:gd name="T6" fmla="*/ 4 w 6"/>
                <a:gd name="T7" fmla="*/ 1 h 2"/>
                <a:gd name="T8" fmla="*/ 5 w 6"/>
                <a:gd name="T9" fmla="*/ 2 h 2"/>
                <a:gd name="T10" fmla="*/ 6 w 6"/>
                <a:gd name="T11" fmla="*/ 2 h 2"/>
                <a:gd name="T12" fmla="*/ 5 w 6"/>
                <a:gd name="T13" fmla="*/ 2 h 2"/>
                <a:gd name="T14" fmla="*/ 2 w 6"/>
                <a:gd name="T15" fmla="*/ 2 h 2"/>
                <a:gd name="T16" fmla="*/ 1 w 6"/>
                <a:gd name="T17" fmla="*/ 1 h 2"/>
                <a:gd name="T18" fmla="*/ 0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0" y="0"/>
                  </a:moveTo>
                  <a:cubicBezTo>
                    <a:pt x="0" y="0"/>
                    <a:pt x="0" y="0"/>
                    <a:pt x="1" y="0"/>
                  </a:cubicBezTo>
                  <a:cubicBezTo>
                    <a:pt x="1" y="1"/>
                    <a:pt x="2" y="1"/>
                    <a:pt x="3" y="1"/>
                  </a:cubicBezTo>
                  <a:cubicBezTo>
                    <a:pt x="3" y="1"/>
                    <a:pt x="3" y="1"/>
                    <a:pt x="4" y="1"/>
                  </a:cubicBezTo>
                  <a:cubicBezTo>
                    <a:pt x="4" y="2"/>
                    <a:pt x="4" y="2"/>
                    <a:pt x="5" y="2"/>
                  </a:cubicBezTo>
                  <a:cubicBezTo>
                    <a:pt x="5" y="2"/>
                    <a:pt x="6" y="2"/>
                    <a:pt x="6" y="2"/>
                  </a:cubicBezTo>
                  <a:cubicBezTo>
                    <a:pt x="6" y="2"/>
                    <a:pt x="5" y="2"/>
                    <a:pt x="5" y="2"/>
                  </a:cubicBezTo>
                  <a:cubicBezTo>
                    <a:pt x="4" y="2"/>
                    <a:pt x="3" y="2"/>
                    <a:pt x="2" y="2"/>
                  </a:cubicBezTo>
                  <a:cubicBezTo>
                    <a:pt x="2" y="2"/>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7" name="Freeform 6089"/>
            <p:cNvSpPr/>
            <p:nvPr/>
          </p:nvSpPr>
          <p:spPr bwMode="auto">
            <a:xfrm>
              <a:off x="3364" y="887"/>
              <a:ext cx="12" cy="12"/>
            </a:xfrm>
            <a:custGeom>
              <a:avLst/>
              <a:gdLst>
                <a:gd name="T0" fmla="*/ 0 w 5"/>
                <a:gd name="T1" fmla="*/ 0 h 5"/>
                <a:gd name="T2" fmla="*/ 1 w 5"/>
                <a:gd name="T3" fmla="*/ 1 h 5"/>
                <a:gd name="T4" fmla="*/ 3 w 5"/>
                <a:gd name="T5" fmla="*/ 2 h 5"/>
                <a:gd name="T6" fmla="*/ 4 w 5"/>
                <a:gd name="T7" fmla="*/ 4 h 5"/>
                <a:gd name="T8" fmla="*/ 5 w 5"/>
                <a:gd name="T9" fmla="*/ 5 h 5"/>
                <a:gd name="T10" fmla="*/ 5 w 5"/>
                <a:gd name="T11" fmla="*/ 5 h 5"/>
                <a:gd name="T12" fmla="*/ 2 w 5"/>
                <a:gd name="T13" fmla="*/ 3 h 5"/>
                <a:gd name="T14" fmla="*/ 1 w 5"/>
                <a:gd name="T15" fmla="*/ 1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cubicBezTo>
                    <a:pt x="0" y="0"/>
                    <a:pt x="0" y="0"/>
                    <a:pt x="1" y="1"/>
                  </a:cubicBezTo>
                  <a:cubicBezTo>
                    <a:pt x="1" y="1"/>
                    <a:pt x="2" y="2"/>
                    <a:pt x="3" y="2"/>
                  </a:cubicBezTo>
                  <a:cubicBezTo>
                    <a:pt x="3" y="3"/>
                    <a:pt x="4" y="3"/>
                    <a:pt x="4" y="4"/>
                  </a:cubicBezTo>
                  <a:cubicBezTo>
                    <a:pt x="5" y="4"/>
                    <a:pt x="5" y="5"/>
                    <a:pt x="5" y="5"/>
                  </a:cubicBezTo>
                  <a:cubicBezTo>
                    <a:pt x="5" y="5"/>
                    <a:pt x="5" y="5"/>
                    <a:pt x="5" y="5"/>
                  </a:cubicBezTo>
                  <a:cubicBezTo>
                    <a:pt x="5" y="5"/>
                    <a:pt x="4" y="4"/>
                    <a:pt x="2" y="3"/>
                  </a:cubicBezTo>
                  <a:cubicBezTo>
                    <a:pt x="2" y="2"/>
                    <a:pt x="1" y="2"/>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8" name="Freeform 6090"/>
            <p:cNvSpPr/>
            <p:nvPr/>
          </p:nvSpPr>
          <p:spPr bwMode="auto">
            <a:xfrm>
              <a:off x="3389" y="877"/>
              <a:ext cx="7" cy="17"/>
            </a:xfrm>
            <a:custGeom>
              <a:avLst/>
              <a:gdLst>
                <a:gd name="T0" fmla="*/ 1 w 3"/>
                <a:gd name="T1" fmla="*/ 0 h 7"/>
                <a:gd name="T2" fmla="*/ 1 w 3"/>
                <a:gd name="T3" fmla="*/ 1 h 7"/>
                <a:gd name="T4" fmla="*/ 2 w 3"/>
                <a:gd name="T5" fmla="*/ 3 h 7"/>
                <a:gd name="T6" fmla="*/ 2 w 3"/>
                <a:gd name="T7" fmla="*/ 6 h 7"/>
                <a:gd name="T8" fmla="*/ 3 w 3"/>
                <a:gd name="T9" fmla="*/ 7 h 7"/>
                <a:gd name="T10" fmla="*/ 2 w 3"/>
                <a:gd name="T11" fmla="*/ 6 h 7"/>
                <a:gd name="T12" fmla="*/ 1 w 3"/>
                <a:gd name="T13" fmla="*/ 4 h 7"/>
                <a:gd name="T14" fmla="*/ 1 w 3"/>
                <a:gd name="T15" fmla="*/ 1 h 7"/>
                <a:gd name="T16" fmla="*/ 1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0"/>
                  </a:moveTo>
                  <a:cubicBezTo>
                    <a:pt x="1" y="0"/>
                    <a:pt x="1" y="0"/>
                    <a:pt x="1" y="1"/>
                  </a:cubicBezTo>
                  <a:cubicBezTo>
                    <a:pt x="1" y="2"/>
                    <a:pt x="2" y="3"/>
                    <a:pt x="2" y="3"/>
                  </a:cubicBezTo>
                  <a:cubicBezTo>
                    <a:pt x="2" y="4"/>
                    <a:pt x="2" y="5"/>
                    <a:pt x="2" y="6"/>
                  </a:cubicBezTo>
                  <a:cubicBezTo>
                    <a:pt x="3" y="7"/>
                    <a:pt x="3" y="7"/>
                    <a:pt x="3" y="7"/>
                  </a:cubicBezTo>
                  <a:cubicBezTo>
                    <a:pt x="3" y="7"/>
                    <a:pt x="2" y="7"/>
                    <a:pt x="2" y="6"/>
                  </a:cubicBezTo>
                  <a:cubicBezTo>
                    <a:pt x="2" y="5"/>
                    <a:pt x="1" y="5"/>
                    <a:pt x="1" y="4"/>
                  </a:cubicBezTo>
                  <a:cubicBezTo>
                    <a:pt x="1" y="3"/>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9" name="Freeform 6091"/>
            <p:cNvSpPr/>
            <p:nvPr/>
          </p:nvSpPr>
          <p:spPr bwMode="auto">
            <a:xfrm>
              <a:off x="3411" y="875"/>
              <a:ext cx="3" cy="19"/>
            </a:xfrm>
            <a:custGeom>
              <a:avLst/>
              <a:gdLst>
                <a:gd name="T0" fmla="*/ 1 w 1"/>
                <a:gd name="T1" fmla="*/ 0 h 8"/>
                <a:gd name="T2" fmla="*/ 1 w 1"/>
                <a:gd name="T3" fmla="*/ 2 h 8"/>
                <a:gd name="T4" fmla="*/ 1 w 1"/>
                <a:gd name="T5" fmla="*/ 4 h 8"/>
                <a:gd name="T6" fmla="*/ 1 w 1"/>
                <a:gd name="T7" fmla="*/ 7 h 8"/>
                <a:gd name="T8" fmla="*/ 1 w 1"/>
                <a:gd name="T9" fmla="*/ 8 h 8"/>
                <a:gd name="T10" fmla="*/ 1 w 1"/>
                <a:gd name="T11" fmla="*/ 7 h 8"/>
                <a:gd name="T12" fmla="*/ 0 w 1"/>
                <a:gd name="T13" fmla="*/ 4 h 8"/>
                <a:gd name="T14" fmla="*/ 1 w 1"/>
                <a:gd name="T15" fmla="*/ 2 h 8"/>
                <a:gd name="T16" fmla="*/ 1 w 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1" y="0"/>
                  </a:moveTo>
                  <a:cubicBezTo>
                    <a:pt x="1" y="0"/>
                    <a:pt x="1" y="1"/>
                    <a:pt x="1" y="2"/>
                  </a:cubicBezTo>
                  <a:cubicBezTo>
                    <a:pt x="1" y="2"/>
                    <a:pt x="1" y="3"/>
                    <a:pt x="1" y="4"/>
                  </a:cubicBezTo>
                  <a:cubicBezTo>
                    <a:pt x="1" y="5"/>
                    <a:pt x="1" y="6"/>
                    <a:pt x="1" y="7"/>
                  </a:cubicBezTo>
                  <a:cubicBezTo>
                    <a:pt x="1" y="8"/>
                    <a:pt x="1" y="8"/>
                    <a:pt x="1" y="8"/>
                  </a:cubicBezTo>
                  <a:cubicBezTo>
                    <a:pt x="1" y="8"/>
                    <a:pt x="1" y="8"/>
                    <a:pt x="1" y="7"/>
                  </a:cubicBezTo>
                  <a:cubicBezTo>
                    <a:pt x="0" y="6"/>
                    <a:pt x="0" y="5"/>
                    <a:pt x="0" y="4"/>
                  </a:cubicBezTo>
                  <a:cubicBezTo>
                    <a:pt x="0" y="3"/>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0" name="Freeform 6092"/>
            <p:cNvSpPr/>
            <p:nvPr/>
          </p:nvSpPr>
          <p:spPr bwMode="auto">
            <a:xfrm>
              <a:off x="3434" y="884"/>
              <a:ext cx="10" cy="15"/>
            </a:xfrm>
            <a:custGeom>
              <a:avLst/>
              <a:gdLst>
                <a:gd name="T0" fmla="*/ 4 w 4"/>
                <a:gd name="T1" fmla="*/ 0 h 6"/>
                <a:gd name="T2" fmla="*/ 4 w 4"/>
                <a:gd name="T3" fmla="*/ 1 h 6"/>
                <a:gd name="T4" fmla="*/ 2 w 4"/>
                <a:gd name="T5" fmla="*/ 3 h 6"/>
                <a:gd name="T6" fmla="*/ 1 w 4"/>
                <a:gd name="T7" fmla="*/ 6 h 6"/>
                <a:gd name="T8" fmla="*/ 0 w 4"/>
                <a:gd name="T9" fmla="*/ 6 h 6"/>
                <a:gd name="T10" fmla="*/ 0 w 4"/>
                <a:gd name="T11" fmla="*/ 5 h 6"/>
                <a:gd name="T12" fmla="*/ 2 w 4"/>
                <a:gd name="T13" fmla="*/ 3 h 6"/>
                <a:gd name="T14" fmla="*/ 3 w 4"/>
                <a:gd name="T15" fmla="*/ 1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0"/>
                    <a:pt x="4" y="0"/>
                    <a:pt x="4" y="1"/>
                  </a:cubicBezTo>
                  <a:cubicBezTo>
                    <a:pt x="3" y="2"/>
                    <a:pt x="3" y="2"/>
                    <a:pt x="2" y="3"/>
                  </a:cubicBezTo>
                  <a:cubicBezTo>
                    <a:pt x="2" y="4"/>
                    <a:pt x="1" y="5"/>
                    <a:pt x="1" y="6"/>
                  </a:cubicBezTo>
                  <a:cubicBezTo>
                    <a:pt x="0" y="6"/>
                    <a:pt x="0" y="6"/>
                    <a:pt x="0" y="6"/>
                  </a:cubicBezTo>
                  <a:cubicBezTo>
                    <a:pt x="0" y="6"/>
                    <a:pt x="0" y="6"/>
                    <a:pt x="0" y="5"/>
                  </a:cubicBezTo>
                  <a:cubicBezTo>
                    <a:pt x="0" y="5"/>
                    <a:pt x="1" y="4"/>
                    <a:pt x="2" y="3"/>
                  </a:cubicBezTo>
                  <a:cubicBezTo>
                    <a:pt x="2" y="2"/>
                    <a:pt x="3" y="1"/>
                    <a:pt x="3" y="1"/>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1" name="Freeform 6093"/>
            <p:cNvSpPr/>
            <p:nvPr/>
          </p:nvSpPr>
          <p:spPr bwMode="auto">
            <a:xfrm>
              <a:off x="3449" y="904"/>
              <a:ext cx="17" cy="8"/>
            </a:xfrm>
            <a:custGeom>
              <a:avLst/>
              <a:gdLst>
                <a:gd name="T0" fmla="*/ 0 w 7"/>
                <a:gd name="T1" fmla="*/ 3 h 3"/>
                <a:gd name="T2" fmla="*/ 1 w 7"/>
                <a:gd name="T3" fmla="*/ 2 h 3"/>
                <a:gd name="T4" fmla="*/ 3 w 7"/>
                <a:gd name="T5" fmla="*/ 1 h 3"/>
                <a:gd name="T6" fmla="*/ 6 w 7"/>
                <a:gd name="T7" fmla="*/ 0 h 3"/>
                <a:gd name="T8" fmla="*/ 7 w 7"/>
                <a:gd name="T9" fmla="*/ 0 h 3"/>
                <a:gd name="T10" fmla="*/ 6 w 7"/>
                <a:gd name="T11" fmla="*/ 0 h 3"/>
                <a:gd name="T12" fmla="*/ 4 w 7"/>
                <a:gd name="T13" fmla="*/ 1 h 3"/>
                <a:gd name="T14" fmla="*/ 1 w 7"/>
                <a:gd name="T15" fmla="*/ 3 h 3"/>
                <a:gd name="T16" fmla="*/ 0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3"/>
                  </a:moveTo>
                  <a:cubicBezTo>
                    <a:pt x="0" y="3"/>
                    <a:pt x="1" y="3"/>
                    <a:pt x="1" y="2"/>
                  </a:cubicBezTo>
                  <a:cubicBezTo>
                    <a:pt x="2" y="2"/>
                    <a:pt x="2" y="1"/>
                    <a:pt x="3" y="1"/>
                  </a:cubicBezTo>
                  <a:cubicBezTo>
                    <a:pt x="4" y="0"/>
                    <a:pt x="5" y="0"/>
                    <a:pt x="6" y="0"/>
                  </a:cubicBezTo>
                  <a:cubicBezTo>
                    <a:pt x="6" y="0"/>
                    <a:pt x="7" y="0"/>
                    <a:pt x="7" y="0"/>
                  </a:cubicBezTo>
                  <a:cubicBezTo>
                    <a:pt x="7" y="0"/>
                    <a:pt x="6" y="0"/>
                    <a:pt x="6" y="0"/>
                  </a:cubicBezTo>
                  <a:cubicBezTo>
                    <a:pt x="5" y="1"/>
                    <a:pt x="4" y="1"/>
                    <a:pt x="4" y="1"/>
                  </a:cubicBezTo>
                  <a:cubicBezTo>
                    <a:pt x="3" y="2"/>
                    <a:pt x="2" y="2"/>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2" name="Freeform 6094"/>
            <p:cNvSpPr/>
            <p:nvPr/>
          </p:nvSpPr>
          <p:spPr bwMode="auto">
            <a:xfrm>
              <a:off x="3342" y="924"/>
              <a:ext cx="14" cy="5"/>
            </a:xfrm>
            <a:custGeom>
              <a:avLst/>
              <a:gdLst>
                <a:gd name="T0" fmla="*/ 0 w 6"/>
                <a:gd name="T1" fmla="*/ 0 h 2"/>
                <a:gd name="T2" fmla="*/ 1 w 6"/>
                <a:gd name="T3" fmla="*/ 0 h 2"/>
                <a:gd name="T4" fmla="*/ 3 w 6"/>
                <a:gd name="T5" fmla="*/ 1 h 2"/>
                <a:gd name="T6" fmla="*/ 5 w 6"/>
                <a:gd name="T7" fmla="*/ 1 h 2"/>
                <a:gd name="T8" fmla="*/ 6 w 6"/>
                <a:gd name="T9" fmla="*/ 2 h 2"/>
                <a:gd name="T10" fmla="*/ 5 w 6"/>
                <a:gd name="T11" fmla="*/ 2 h 2"/>
                <a:gd name="T12" fmla="*/ 3 w 6"/>
                <a:gd name="T13" fmla="*/ 2 h 2"/>
                <a:gd name="T14" fmla="*/ 1 w 6"/>
                <a:gd name="T15" fmla="*/ 1 h 2"/>
                <a:gd name="T16" fmla="*/ 0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0" y="0"/>
                  </a:moveTo>
                  <a:cubicBezTo>
                    <a:pt x="0" y="0"/>
                    <a:pt x="1" y="0"/>
                    <a:pt x="1" y="0"/>
                  </a:cubicBezTo>
                  <a:cubicBezTo>
                    <a:pt x="2" y="0"/>
                    <a:pt x="2" y="1"/>
                    <a:pt x="3" y="1"/>
                  </a:cubicBezTo>
                  <a:cubicBezTo>
                    <a:pt x="4" y="1"/>
                    <a:pt x="5" y="1"/>
                    <a:pt x="5" y="1"/>
                  </a:cubicBezTo>
                  <a:cubicBezTo>
                    <a:pt x="6" y="1"/>
                    <a:pt x="6" y="2"/>
                    <a:pt x="6" y="2"/>
                  </a:cubicBezTo>
                  <a:cubicBezTo>
                    <a:pt x="6" y="2"/>
                    <a:pt x="5" y="2"/>
                    <a:pt x="5" y="2"/>
                  </a:cubicBezTo>
                  <a:cubicBezTo>
                    <a:pt x="4" y="2"/>
                    <a:pt x="4" y="2"/>
                    <a:pt x="3" y="2"/>
                  </a:cubicBezTo>
                  <a:cubicBezTo>
                    <a:pt x="2" y="1"/>
                    <a:pt x="2"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3" name="Freeform 6095"/>
            <p:cNvSpPr/>
            <p:nvPr/>
          </p:nvSpPr>
          <p:spPr bwMode="auto">
            <a:xfrm>
              <a:off x="3349" y="946"/>
              <a:ext cx="5" cy="3"/>
            </a:xfrm>
            <a:custGeom>
              <a:avLst/>
              <a:gdLst>
                <a:gd name="T0" fmla="*/ 0 w 2"/>
                <a:gd name="T1" fmla="*/ 1 h 1"/>
                <a:gd name="T2" fmla="*/ 1 w 2"/>
                <a:gd name="T3" fmla="*/ 0 h 1"/>
                <a:gd name="T4" fmla="*/ 2 w 2"/>
                <a:gd name="T5" fmla="*/ 0 h 1"/>
                <a:gd name="T6" fmla="*/ 2 w 2"/>
                <a:gd name="T7" fmla="*/ 1 h 1"/>
                <a:gd name="T8" fmla="*/ 1 w 2"/>
                <a:gd name="T9" fmla="*/ 1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1" y="0"/>
                    <a:pt x="1" y="0"/>
                  </a:cubicBezTo>
                  <a:cubicBezTo>
                    <a:pt x="1" y="0"/>
                    <a:pt x="2" y="0"/>
                    <a:pt x="2" y="0"/>
                  </a:cubicBezTo>
                  <a:cubicBezTo>
                    <a:pt x="2" y="0"/>
                    <a:pt x="2" y="0"/>
                    <a:pt x="2" y="1"/>
                  </a:cubicBezTo>
                  <a:cubicBezTo>
                    <a:pt x="2" y="1"/>
                    <a:pt x="2" y="1"/>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4" name="Freeform 6096"/>
            <p:cNvSpPr/>
            <p:nvPr/>
          </p:nvSpPr>
          <p:spPr bwMode="auto">
            <a:xfrm>
              <a:off x="3451" y="929"/>
              <a:ext cx="18" cy="2"/>
            </a:xfrm>
            <a:custGeom>
              <a:avLst/>
              <a:gdLst>
                <a:gd name="T0" fmla="*/ 0 w 7"/>
                <a:gd name="T1" fmla="*/ 1 h 1"/>
                <a:gd name="T2" fmla="*/ 1 w 7"/>
                <a:gd name="T3" fmla="*/ 0 h 1"/>
                <a:gd name="T4" fmla="*/ 4 w 7"/>
                <a:gd name="T5" fmla="*/ 0 h 1"/>
                <a:gd name="T6" fmla="*/ 6 w 7"/>
                <a:gd name="T7" fmla="*/ 0 h 1"/>
                <a:gd name="T8" fmla="*/ 7 w 7"/>
                <a:gd name="T9" fmla="*/ 0 h 1"/>
                <a:gd name="T10" fmla="*/ 6 w 7"/>
                <a:gd name="T11" fmla="*/ 0 h 1"/>
                <a:gd name="T12" fmla="*/ 4 w 7"/>
                <a:gd name="T13" fmla="*/ 1 h 1"/>
                <a:gd name="T14" fmla="*/ 1 w 7"/>
                <a:gd name="T15" fmla="*/ 1 h 1"/>
                <a:gd name="T16" fmla="*/ 0 w 7"/>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
                  <a:moveTo>
                    <a:pt x="0" y="1"/>
                  </a:moveTo>
                  <a:cubicBezTo>
                    <a:pt x="0" y="1"/>
                    <a:pt x="1" y="1"/>
                    <a:pt x="1" y="0"/>
                  </a:cubicBezTo>
                  <a:cubicBezTo>
                    <a:pt x="2" y="0"/>
                    <a:pt x="3" y="0"/>
                    <a:pt x="4" y="0"/>
                  </a:cubicBezTo>
                  <a:cubicBezTo>
                    <a:pt x="4" y="0"/>
                    <a:pt x="5" y="0"/>
                    <a:pt x="6" y="0"/>
                  </a:cubicBezTo>
                  <a:cubicBezTo>
                    <a:pt x="7" y="0"/>
                    <a:pt x="7" y="0"/>
                    <a:pt x="7" y="0"/>
                  </a:cubicBezTo>
                  <a:cubicBezTo>
                    <a:pt x="7" y="0"/>
                    <a:pt x="7" y="0"/>
                    <a:pt x="6" y="0"/>
                  </a:cubicBezTo>
                  <a:cubicBezTo>
                    <a:pt x="5" y="1"/>
                    <a:pt x="5" y="1"/>
                    <a:pt x="4" y="1"/>
                  </a:cubicBezTo>
                  <a:cubicBezTo>
                    <a:pt x="3" y="1"/>
                    <a:pt x="2"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5" name="Freeform 6097"/>
            <p:cNvSpPr/>
            <p:nvPr/>
          </p:nvSpPr>
          <p:spPr bwMode="auto">
            <a:xfrm>
              <a:off x="3459" y="946"/>
              <a:ext cx="7" cy="5"/>
            </a:xfrm>
            <a:custGeom>
              <a:avLst/>
              <a:gdLst>
                <a:gd name="T0" fmla="*/ 0 w 3"/>
                <a:gd name="T1" fmla="*/ 0 h 2"/>
                <a:gd name="T2" fmla="*/ 0 w 3"/>
                <a:gd name="T3" fmla="*/ 0 h 2"/>
                <a:gd name="T4" fmla="*/ 1 w 3"/>
                <a:gd name="T5" fmla="*/ 1 h 2"/>
                <a:gd name="T6" fmla="*/ 3 w 3"/>
                <a:gd name="T7" fmla="*/ 1 h 2"/>
                <a:gd name="T8" fmla="*/ 2 w 3"/>
                <a:gd name="T9" fmla="*/ 2 h 2"/>
                <a:gd name="T10" fmla="*/ 1 w 3"/>
                <a:gd name="T11" fmla="*/ 2 h 2"/>
                <a:gd name="T12" fmla="*/ 0 w 3"/>
                <a:gd name="T13" fmla="*/ 1 h 2"/>
                <a:gd name="T14" fmla="*/ 0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0"/>
                  </a:moveTo>
                  <a:cubicBezTo>
                    <a:pt x="0" y="0"/>
                    <a:pt x="0" y="0"/>
                    <a:pt x="0" y="0"/>
                  </a:cubicBezTo>
                  <a:cubicBezTo>
                    <a:pt x="1" y="1"/>
                    <a:pt x="1" y="1"/>
                    <a:pt x="1" y="1"/>
                  </a:cubicBezTo>
                  <a:cubicBezTo>
                    <a:pt x="2" y="1"/>
                    <a:pt x="3" y="1"/>
                    <a:pt x="3" y="1"/>
                  </a:cubicBezTo>
                  <a:cubicBezTo>
                    <a:pt x="3" y="1"/>
                    <a:pt x="3" y="2"/>
                    <a:pt x="2" y="2"/>
                  </a:cubicBezTo>
                  <a:cubicBezTo>
                    <a:pt x="2" y="2"/>
                    <a:pt x="1" y="2"/>
                    <a:pt x="1" y="2"/>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6" name="Freeform 6098"/>
            <p:cNvSpPr/>
            <p:nvPr/>
          </p:nvSpPr>
          <p:spPr bwMode="auto">
            <a:xfrm>
              <a:off x="3386" y="1003"/>
              <a:ext cx="33" cy="5"/>
            </a:xfrm>
            <a:custGeom>
              <a:avLst/>
              <a:gdLst>
                <a:gd name="T0" fmla="*/ 1 w 13"/>
                <a:gd name="T1" fmla="*/ 2 h 2"/>
                <a:gd name="T2" fmla="*/ 0 w 13"/>
                <a:gd name="T3" fmla="*/ 2 h 2"/>
                <a:gd name="T4" fmla="*/ 0 w 13"/>
                <a:gd name="T5" fmla="*/ 2 h 2"/>
                <a:gd name="T6" fmla="*/ 1 w 13"/>
                <a:gd name="T7" fmla="*/ 1 h 2"/>
                <a:gd name="T8" fmla="*/ 1 w 13"/>
                <a:gd name="T9" fmla="*/ 1 h 2"/>
                <a:gd name="T10" fmla="*/ 3 w 13"/>
                <a:gd name="T11" fmla="*/ 1 h 2"/>
                <a:gd name="T12" fmla="*/ 3 w 13"/>
                <a:gd name="T13" fmla="*/ 1 h 2"/>
                <a:gd name="T14" fmla="*/ 3 w 13"/>
                <a:gd name="T15" fmla="*/ 1 h 2"/>
                <a:gd name="T16" fmla="*/ 3 w 13"/>
                <a:gd name="T17" fmla="*/ 1 h 2"/>
                <a:gd name="T18" fmla="*/ 3 w 13"/>
                <a:gd name="T19" fmla="*/ 1 h 2"/>
                <a:gd name="T20" fmla="*/ 3 w 13"/>
                <a:gd name="T21" fmla="*/ 1 h 2"/>
                <a:gd name="T22" fmla="*/ 2 w 13"/>
                <a:gd name="T23" fmla="*/ 1 h 2"/>
                <a:gd name="T24" fmla="*/ 2 w 13"/>
                <a:gd name="T25" fmla="*/ 1 h 2"/>
                <a:gd name="T26" fmla="*/ 2 w 13"/>
                <a:gd name="T27" fmla="*/ 1 h 2"/>
                <a:gd name="T28" fmla="*/ 2 w 13"/>
                <a:gd name="T29" fmla="*/ 1 h 2"/>
                <a:gd name="T30" fmla="*/ 2 w 13"/>
                <a:gd name="T31" fmla="*/ 1 h 2"/>
                <a:gd name="T32" fmla="*/ 2 w 13"/>
                <a:gd name="T33" fmla="*/ 1 h 2"/>
                <a:gd name="T34" fmla="*/ 1 w 13"/>
                <a:gd name="T35" fmla="*/ 1 h 2"/>
                <a:gd name="T36" fmla="*/ 1 w 13"/>
                <a:gd name="T37" fmla="*/ 1 h 2"/>
                <a:gd name="T38" fmla="*/ 1 w 13"/>
                <a:gd name="T39" fmla="*/ 1 h 2"/>
                <a:gd name="T40" fmla="*/ 1 w 13"/>
                <a:gd name="T41" fmla="*/ 1 h 2"/>
                <a:gd name="T42" fmla="*/ 1 w 13"/>
                <a:gd name="T43" fmla="*/ 0 h 2"/>
                <a:gd name="T44" fmla="*/ 1 w 13"/>
                <a:gd name="T45" fmla="*/ 0 h 2"/>
                <a:gd name="T46" fmla="*/ 2 w 13"/>
                <a:gd name="T47" fmla="*/ 0 h 2"/>
                <a:gd name="T48" fmla="*/ 2 w 13"/>
                <a:gd name="T49" fmla="*/ 0 h 2"/>
                <a:gd name="T50" fmla="*/ 2 w 13"/>
                <a:gd name="T51" fmla="*/ 0 h 2"/>
                <a:gd name="T52" fmla="*/ 2 w 13"/>
                <a:gd name="T53" fmla="*/ 0 h 2"/>
                <a:gd name="T54" fmla="*/ 2 w 13"/>
                <a:gd name="T55" fmla="*/ 0 h 2"/>
                <a:gd name="T56" fmla="*/ 2 w 13"/>
                <a:gd name="T57" fmla="*/ 0 h 2"/>
                <a:gd name="T58" fmla="*/ 3 w 13"/>
                <a:gd name="T59" fmla="*/ 0 h 2"/>
                <a:gd name="T60" fmla="*/ 3 w 13"/>
                <a:gd name="T61" fmla="*/ 0 h 2"/>
                <a:gd name="T62" fmla="*/ 6 w 13"/>
                <a:gd name="T63" fmla="*/ 0 h 2"/>
                <a:gd name="T64" fmla="*/ 6 w 13"/>
                <a:gd name="T65" fmla="*/ 0 h 2"/>
                <a:gd name="T66" fmla="*/ 8 w 13"/>
                <a:gd name="T67" fmla="*/ 0 h 2"/>
                <a:gd name="T68" fmla="*/ 8 w 13"/>
                <a:gd name="T69" fmla="*/ 0 h 2"/>
                <a:gd name="T70" fmla="*/ 8 w 13"/>
                <a:gd name="T71" fmla="*/ 0 h 2"/>
                <a:gd name="T72" fmla="*/ 8 w 13"/>
                <a:gd name="T73" fmla="*/ 0 h 2"/>
                <a:gd name="T74" fmla="*/ 12 w 13"/>
                <a:gd name="T75" fmla="*/ 0 h 2"/>
                <a:gd name="T76" fmla="*/ 12 w 13"/>
                <a:gd name="T77" fmla="*/ 0 h 2"/>
                <a:gd name="T78" fmla="*/ 13 w 13"/>
                <a:gd name="T79" fmla="*/ 0 h 2"/>
                <a:gd name="T80" fmla="*/ 13 w 13"/>
                <a:gd name="T81" fmla="*/ 0 h 2"/>
                <a:gd name="T82" fmla="*/ 13 w 13"/>
                <a:gd name="T83" fmla="*/ 1 h 2"/>
                <a:gd name="T84" fmla="*/ 13 w 13"/>
                <a:gd name="T85" fmla="*/ 1 h 2"/>
                <a:gd name="T86" fmla="*/ 13 w 13"/>
                <a:gd name="T87" fmla="*/ 1 h 2"/>
                <a:gd name="T88" fmla="*/ 13 w 13"/>
                <a:gd name="T89" fmla="*/ 1 h 2"/>
                <a:gd name="T90" fmla="*/ 13 w 13"/>
                <a:gd name="T91" fmla="*/ 1 h 2"/>
                <a:gd name="T92" fmla="*/ 13 w 13"/>
                <a:gd name="T93" fmla="*/ 1 h 2"/>
                <a:gd name="T94" fmla="*/ 13 w 13"/>
                <a:gd name="T95" fmla="*/ 1 h 2"/>
                <a:gd name="T96" fmla="*/ 13 w 13"/>
                <a:gd name="T97" fmla="*/ 1 h 2"/>
                <a:gd name="T98" fmla="*/ 12 w 13"/>
                <a:gd name="T99" fmla="*/ 2 h 2"/>
                <a:gd name="T100" fmla="*/ 12 w 13"/>
                <a:gd name="T101" fmla="*/ 2 h 2"/>
                <a:gd name="T102" fmla="*/ 7 w 13"/>
                <a:gd name="T103" fmla="*/ 2 h 2"/>
                <a:gd name="T104" fmla="*/ 7 w 13"/>
                <a:gd name="T105" fmla="*/ 2 h 2"/>
                <a:gd name="T106" fmla="*/ 6 w 13"/>
                <a:gd name="T107" fmla="*/ 2 h 2"/>
                <a:gd name="T108" fmla="*/ 6 w 13"/>
                <a:gd name="T109" fmla="*/ 2 h 2"/>
                <a:gd name="T110" fmla="*/ 6 w 13"/>
                <a:gd name="T111" fmla="*/ 2 h 2"/>
                <a:gd name="T112" fmla="*/ 6 w 13"/>
                <a:gd name="T113" fmla="*/ 2 h 2"/>
                <a:gd name="T114" fmla="*/ 2 w 13"/>
                <a:gd name="T115" fmla="*/ 2 h 2"/>
                <a:gd name="T116" fmla="*/ 2 w 13"/>
                <a:gd name="T117" fmla="*/ 2 h 2"/>
                <a:gd name="T118" fmla="*/ 1 w 13"/>
                <a:gd name="T1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2">
                  <a:moveTo>
                    <a:pt x="1" y="2"/>
                  </a:moveTo>
                  <a:cubicBezTo>
                    <a:pt x="1" y="2"/>
                    <a:pt x="0" y="2"/>
                    <a:pt x="0" y="2"/>
                  </a:cubicBezTo>
                  <a:cubicBezTo>
                    <a:pt x="0" y="2"/>
                    <a:pt x="0" y="2"/>
                    <a:pt x="0" y="2"/>
                  </a:cubicBezTo>
                  <a:cubicBezTo>
                    <a:pt x="0" y="2"/>
                    <a:pt x="1" y="2"/>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4" y="0"/>
                    <a:pt x="5" y="0"/>
                    <a:pt x="6" y="0"/>
                  </a:cubicBezTo>
                  <a:cubicBezTo>
                    <a:pt x="6" y="0"/>
                    <a:pt x="6" y="0"/>
                    <a:pt x="6" y="0"/>
                  </a:cubicBezTo>
                  <a:cubicBezTo>
                    <a:pt x="7" y="0"/>
                    <a:pt x="7" y="0"/>
                    <a:pt x="8" y="0"/>
                  </a:cubicBezTo>
                  <a:cubicBezTo>
                    <a:pt x="8" y="0"/>
                    <a:pt x="8" y="0"/>
                    <a:pt x="8" y="0"/>
                  </a:cubicBezTo>
                  <a:cubicBezTo>
                    <a:pt x="8" y="0"/>
                    <a:pt x="8" y="0"/>
                    <a:pt x="8" y="0"/>
                  </a:cubicBezTo>
                  <a:cubicBezTo>
                    <a:pt x="8" y="0"/>
                    <a:pt x="8" y="0"/>
                    <a:pt x="8" y="0"/>
                  </a:cubicBezTo>
                  <a:cubicBezTo>
                    <a:pt x="9" y="0"/>
                    <a:pt x="10" y="0"/>
                    <a:pt x="12" y="0"/>
                  </a:cubicBezTo>
                  <a:cubicBezTo>
                    <a:pt x="12" y="0"/>
                    <a:pt x="12" y="0"/>
                    <a:pt x="12" y="0"/>
                  </a:cubicBezTo>
                  <a:cubicBezTo>
                    <a:pt x="12" y="0"/>
                    <a:pt x="13" y="0"/>
                    <a:pt x="13" y="0"/>
                  </a:cubicBez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2" y="2"/>
                  </a:cubicBezTo>
                  <a:cubicBezTo>
                    <a:pt x="12" y="2"/>
                    <a:pt x="12" y="2"/>
                    <a:pt x="12" y="2"/>
                  </a:cubicBezTo>
                  <a:cubicBezTo>
                    <a:pt x="11" y="2"/>
                    <a:pt x="9"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5" y="2"/>
                    <a:pt x="3" y="2"/>
                    <a:pt x="2" y="2"/>
                  </a:cubicBezTo>
                  <a:cubicBezTo>
                    <a:pt x="2" y="2"/>
                    <a:pt x="2" y="2"/>
                    <a:pt x="2"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7" name="Freeform 6099"/>
            <p:cNvSpPr/>
            <p:nvPr/>
          </p:nvSpPr>
          <p:spPr bwMode="auto">
            <a:xfrm>
              <a:off x="3386" y="1005"/>
              <a:ext cx="18" cy="3"/>
            </a:xfrm>
            <a:custGeom>
              <a:avLst/>
              <a:gdLst>
                <a:gd name="T0" fmla="*/ 0 w 7"/>
                <a:gd name="T1" fmla="*/ 1 h 1"/>
                <a:gd name="T2" fmla="*/ 0 w 7"/>
                <a:gd name="T3" fmla="*/ 1 h 1"/>
                <a:gd name="T4" fmla="*/ 0 w 7"/>
                <a:gd name="T5" fmla="*/ 1 h 1"/>
                <a:gd name="T6" fmla="*/ 1 w 7"/>
                <a:gd name="T7" fmla="*/ 0 h 1"/>
                <a:gd name="T8" fmla="*/ 1 w 7"/>
                <a:gd name="T9" fmla="*/ 0 h 1"/>
                <a:gd name="T10" fmla="*/ 2 w 7"/>
                <a:gd name="T11" fmla="*/ 0 h 1"/>
                <a:gd name="T12" fmla="*/ 2 w 7"/>
                <a:gd name="T13" fmla="*/ 0 h 1"/>
                <a:gd name="T14" fmla="*/ 6 w 7"/>
                <a:gd name="T15" fmla="*/ 0 h 1"/>
                <a:gd name="T16" fmla="*/ 6 w 7"/>
                <a:gd name="T17" fmla="*/ 0 h 1"/>
                <a:gd name="T18" fmla="*/ 7 w 7"/>
                <a:gd name="T19" fmla="*/ 0 h 1"/>
                <a:gd name="T20" fmla="*/ 7 w 7"/>
                <a:gd name="T21" fmla="*/ 0 h 1"/>
                <a:gd name="T22" fmla="*/ 7 w 7"/>
                <a:gd name="T23" fmla="*/ 1 h 1"/>
                <a:gd name="T24" fmla="*/ 7 w 7"/>
                <a:gd name="T25" fmla="*/ 1 h 1"/>
                <a:gd name="T26" fmla="*/ 6 w 7"/>
                <a:gd name="T27" fmla="*/ 1 h 1"/>
                <a:gd name="T28" fmla="*/ 6 w 7"/>
                <a:gd name="T29" fmla="*/ 1 h 1"/>
                <a:gd name="T30" fmla="*/ 6 w 7"/>
                <a:gd name="T31" fmla="*/ 1 h 1"/>
                <a:gd name="T32" fmla="*/ 2 w 7"/>
                <a:gd name="T33" fmla="*/ 1 h 1"/>
                <a:gd name="T34" fmla="*/ 2 w 7"/>
                <a:gd name="T35" fmla="*/ 1 h 1"/>
                <a:gd name="T36" fmla="*/ 0 w 7"/>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
                  <a:moveTo>
                    <a:pt x="0" y="1"/>
                  </a:moveTo>
                  <a:cubicBezTo>
                    <a:pt x="0" y="1"/>
                    <a:pt x="0" y="1"/>
                    <a:pt x="0" y="1"/>
                  </a:cubicBezTo>
                  <a:cubicBezTo>
                    <a:pt x="0" y="1"/>
                    <a:pt x="0" y="1"/>
                    <a:pt x="0" y="1"/>
                  </a:cubicBezTo>
                  <a:cubicBezTo>
                    <a:pt x="0" y="0"/>
                    <a:pt x="0" y="0"/>
                    <a:pt x="1" y="0"/>
                  </a:cubicBezTo>
                  <a:cubicBezTo>
                    <a:pt x="1" y="0"/>
                    <a:pt x="1" y="0"/>
                    <a:pt x="1" y="0"/>
                  </a:cubicBezTo>
                  <a:cubicBezTo>
                    <a:pt x="1" y="0"/>
                    <a:pt x="2" y="0"/>
                    <a:pt x="2" y="0"/>
                  </a:cubicBezTo>
                  <a:cubicBezTo>
                    <a:pt x="2" y="0"/>
                    <a:pt x="2" y="0"/>
                    <a:pt x="2" y="0"/>
                  </a:cubicBezTo>
                  <a:cubicBezTo>
                    <a:pt x="3" y="0"/>
                    <a:pt x="5" y="0"/>
                    <a:pt x="6" y="0"/>
                  </a:cubicBezTo>
                  <a:cubicBezTo>
                    <a:pt x="6" y="0"/>
                    <a:pt x="6" y="0"/>
                    <a:pt x="6" y="0"/>
                  </a:cubicBezTo>
                  <a:cubicBezTo>
                    <a:pt x="7" y="0"/>
                    <a:pt x="7" y="0"/>
                    <a:pt x="7" y="0"/>
                  </a:cubicBezTo>
                  <a:cubicBezTo>
                    <a:pt x="7" y="0"/>
                    <a:pt x="7" y="0"/>
                    <a:pt x="7" y="0"/>
                  </a:cubicBezTo>
                  <a:cubicBezTo>
                    <a:pt x="7" y="0"/>
                    <a:pt x="7" y="1"/>
                    <a:pt x="7" y="1"/>
                  </a:cubicBezTo>
                  <a:cubicBezTo>
                    <a:pt x="7" y="1"/>
                    <a:pt x="7" y="1"/>
                    <a:pt x="7" y="1"/>
                  </a:cubicBezTo>
                  <a:cubicBezTo>
                    <a:pt x="7" y="1"/>
                    <a:pt x="7" y="1"/>
                    <a:pt x="6" y="1"/>
                  </a:cubicBezTo>
                  <a:cubicBezTo>
                    <a:pt x="6" y="1"/>
                    <a:pt x="6" y="1"/>
                    <a:pt x="6" y="1"/>
                  </a:cubicBezTo>
                  <a:cubicBezTo>
                    <a:pt x="6" y="1"/>
                    <a:pt x="6" y="1"/>
                    <a:pt x="6" y="1"/>
                  </a:cubicBezTo>
                  <a:cubicBezTo>
                    <a:pt x="5" y="1"/>
                    <a:pt x="4" y="1"/>
                    <a:pt x="2" y="1"/>
                  </a:cubicBezTo>
                  <a:cubicBezTo>
                    <a:pt x="2" y="1"/>
                    <a:pt x="2" y="1"/>
                    <a:pt x="2"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8" name="Freeform 6100"/>
            <p:cNvSpPr/>
            <p:nvPr/>
          </p:nvSpPr>
          <p:spPr bwMode="auto">
            <a:xfrm>
              <a:off x="3386" y="1013"/>
              <a:ext cx="38" cy="7"/>
            </a:xfrm>
            <a:custGeom>
              <a:avLst/>
              <a:gdLst>
                <a:gd name="T0" fmla="*/ 0 w 15"/>
                <a:gd name="T1" fmla="*/ 3 h 3"/>
                <a:gd name="T2" fmla="*/ 0 w 15"/>
                <a:gd name="T3" fmla="*/ 2 h 3"/>
                <a:gd name="T4" fmla="*/ 0 w 15"/>
                <a:gd name="T5" fmla="*/ 2 h 3"/>
                <a:gd name="T6" fmla="*/ 0 w 15"/>
                <a:gd name="T7" fmla="*/ 2 h 3"/>
                <a:gd name="T8" fmla="*/ 0 w 15"/>
                <a:gd name="T9" fmla="*/ 2 h 3"/>
                <a:gd name="T10" fmla="*/ 0 w 15"/>
                <a:gd name="T11" fmla="*/ 1 h 3"/>
                <a:gd name="T12" fmla="*/ 0 w 15"/>
                <a:gd name="T13" fmla="*/ 1 h 3"/>
                <a:gd name="T14" fmla="*/ 0 w 15"/>
                <a:gd name="T15" fmla="*/ 1 h 3"/>
                <a:gd name="T16" fmla="*/ 0 w 15"/>
                <a:gd name="T17" fmla="*/ 1 h 3"/>
                <a:gd name="T18" fmla="*/ 5 w 15"/>
                <a:gd name="T19" fmla="*/ 1 h 3"/>
                <a:gd name="T20" fmla="*/ 5 w 15"/>
                <a:gd name="T21" fmla="*/ 1 h 3"/>
                <a:gd name="T22" fmla="*/ 8 w 15"/>
                <a:gd name="T23" fmla="*/ 1 h 3"/>
                <a:gd name="T24" fmla="*/ 8 w 15"/>
                <a:gd name="T25" fmla="*/ 1 h 3"/>
                <a:gd name="T26" fmla="*/ 15 w 15"/>
                <a:gd name="T27" fmla="*/ 0 h 3"/>
                <a:gd name="T28" fmla="*/ 15 w 15"/>
                <a:gd name="T29" fmla="*/ 0 h 3"/>
                <a:gd name="T30" fmla="*/ 15 w 15"/>
                <a:gd name="T31" fmla="*/ 1 h 3"/>
                <a:gd name="T32" fmla="*/ 15 w 15"/>
                <a:gd name="T33" fmla="*/ 1 h 3"/>
                <a:gd name="T34" fmla="*/ 15 w 15"/>
                <a:gd name="T35" fmla="*/ 1 h 3"/>
                <a:gd name="T36" fmla="*/ 15 w 15"/>
                <a:gd name="T37" fmla="*/ 1 h 3"/>
                <a:gd name="T38" fmla="*/ 12 w 15"/>
                <a:gd name="T39" fmla="*/ 2 h 3"/>
                <a:gd name="T40" fmla="*/ 12 w 15"/>
                <a:gd name="T41" fmla="*/ 2 h 3"/>
                <a:gd name="T42" fmla="*/ 11 w 15"/>
                <a:gd name="T43" fmla="*/ 2 h 3"/>
                <a:gd name="T44" fmla="*/ 11 w 15"/>
                <a:gd name="T45" fmla="*/ 2 h 3"/>
                <a:gd name="T46" fmla="*/ 8 w 15"/>
                <a:gd name="T47" fmla="*/ 2 h 3"/>
                <a:gd name="T48" fmla="*/ 8 w 15"/>
                <a:gd name="T49" fmla="*/ 2 h 3"/>
                <a:gd name="T50" fmla="*/ 7 w 15"/>
                <a:gd name="T51" fmla="*/ 2 h 3"/>
                <a:gd name="T52" fmla="*/ 7 w 15"/>
                <a:gd name="T53" fmla="*/ 2 h 3"/>
                <a:gd name="T54" fmla="*/ 2 w 15"/>
                <a:gd name="T55" fmla="*/ 3 h 3"/>
                <a:gd name="T56" fmla="*/ 2 w 15"/>
                <a:gd name="T57" fmla="*/ 3 h 3"/>
                <a:gd name="T58" fmla="*/ 0 w 1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 h="3">
                  <a:moveTo>
                    <a:pt x="0" y="3"/>
                  </a:move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2" y="1"/>
                    <a:pt x="4" y="1"/>
                    <a:pt x="5" y="1"/>
                  </a:cubicBezTo>
                  <a:cubicBezTo>
                    <a:pt x="5" y="1"/>
                    <a:pt x="5" y="1"/>
                    <a:pt x="5" y="1"/>
                  </a:cubicBezTo>
                  <a:cubicBezTo>
                    <a:pt x="6" y="1"/>
                    <a:pt x="7" y="1"/>
                    <a:pt x="8" y="1"/>
                  </a:cubicBezTo>
                  <a:cubicBezTo>
                    <a:pt x="8" y="1"/>
                    <a:pt x="8" y="1"/>
                    <a:pt x="8" y="1"/>
                  </a:cubicBezTo>
                  <a:cubicBezTo>
                    <a:pt x="11" y="1"/>
                    <a:pt x="13" y="1"/>
                    <a:pt x="15" y="0"/>
                  </a:cubicBezTo>
                  <a:cubicBezTo>
                    <a:pt x="15" y="0"/>
                    <a:pt x="15" y="0"/>
                    <a:pt x="15" y="0"/>
                  </a:cubicBezTo>
                  <a:cubicBezTo>
                    <a:pt x="15" y="0"/>
                    <a:pt x="15" y="0"/>
                    <a:pt x="15" y="1"/>
                  </a:cubicBezTo>
                  <a:cubicBezTo>
                    <a:pt x="15" y="1"/>
                    <a:pt x="15" y="1"/>
                    <a:pt x="15" y="1"/>
                  </a:cubicBezTo>
                  <a:cubicBezTo>
                    <a:pt x="15" y="1"/>
                    <a:pt x="15" y="1"/>
                    <a:pt x="15" y="1"/>
                  </a:cubicBezTo>
                  <a:cubicBezTo>
                    <a:pt x="15" y="1"/>
                    <a:pt x="15" y="1"/>
                    <a:pt x="15" y="1"/>
                  </a:cubicBezTo>
                  <a:cubicBezTo>
                    <a:pt x="14" y="1"/>
                    <a:pt x="13" y="2"/>
                    <a:pt x="12" y="2"/>
                  </a:cubicBezTo>
                  <a:cubicBezTo>
                    <a:pt x="12" y="2"/>
                    <a:pt x="12" y="2"/>
                    <a:pt x="12" y="2"/>
                  </a:cubicBezTo>
                  <a:cubicBezTo>
                    <a:pt x="12" y="2"/>
                    <a:pt x="11" y="2"/>
                    <a:pt x="11" y="2"/>
                  </a:cubicBezTo>
                  <a:cubicBezTo>
                    <a:pt x="11" y="2"/>
                    <a:pt x="11" y="2"/>
                    <a:pt x="11" y="2"/>
                  </a:cubicBezTo>
                  <a:cubicBezTo>
                    <a:pt x="10" y="2"/>
                    <a:pt x="9" y="2"/>
                    <a:pt x="8" y="2"/>
                  </a:cubicBezTo>
                  <a:cubicBezTo>
                    <a:pt x="8" y="2"/>
                    <a:pt x="8" y="2"/>
                    <a:pt x="8" y="2"/>
                  </a:cubicBezTo>
                  <a:cubicBezTo>
                    <a:pt x="7" y="2"/>
                    <a:pt x="7" y="2"/>
                    <a:pt x="7" y="2"/>
                  </a:cubicBezTo>
                  <a:cubicBezTo>
                    <a:pt x="7" y="2"/>
                    <a:pt x="7" y="2"/>
                    <a:pt x="7" y="2"/>
                  </a:cubicBezTo>
                  <a:cubicBezTo>
                    <a:pt x="5" y="3"/>
                    <a:pt x="4" y="3"/>
                    <a:pt x="2" y="3"/>
                  </a:cubicBezTo>
                  <a:cubicBezTo>
                    <a:pt x="2" y="3"/>
                    <a:pt x="2" y="3"/>
                    <a:pt x="2" y="3"/>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789" name="Group 6103"/>
          <p:cNvGrpSpPr>
            <a:grpSpLocks noChangeAspect="1"/>
          </p:cNvGrpSpPr>
          <p:nvPr/>
        </p:nvGrpSpPr>
        <p:grpSpPr bwMode="auto">
          <a:xfrm>
            <a:off x="9515683" y="2353283"/>
            <a:ext cx="475222" cy="347590"/>
            <a:chOff x="3762" y="872"/>
            <a:chExt cx="175" cy="128"/>
          </a:xfrm>
          <a:solidFill>
            <a:schemeClr val="bg1">
              <a:lumMod val="50000"/>
            </a:schemeClr>
          </a:solidFill>
        </p:grpSpPr>
        <p:sp>
          <p:nvSpPr>
            <p:cNvPr id="11791" name="Freeform 6104"/>
            <p:cNvSpPr/>
            <p:nvPr/>
          </p:nvSpPr>
          <p:spPr bwMode="auto">
            <a:xfrm>
              <a:off x="3767" y="995"/>
              <a:ext cx="170" cy="5"/>
            </a:xfrm>
            <a:custGeom>
              <a:avLst/>
              <a:gdLst>
                <a:gd name="T0" fmla="*/ 69 w 69"/>
                <a:gd name="T1" fmla="*/ 1 h 2"/>
                <a:gd name="T2" fmla="*/ 66 w 69"/>
                <a:gd name="T3" fmla="*/ 1 h 2"/>
                <a:gd name="T4" fmla="*/ 58 w 69"/>
                <a:gd name="T5" fmla="*/ 1 h 2"/>
                <a:gd name="T6" fmla="*/ 34 w 69"/>
                <a:gd name="T7" fmla="*/ 1 h 2"/>
                <a:gd name="T8" fmla="*/ 22 w 69"/>
                <a:gd name="T9" fmla="*/ 1 h 2"/>
                <a:gd name="T10" fmla="*/ 10 w 69"/>
                <a:gd name="T11" fmla="*/ 2 h 2"/>
                <a:gd name="T12" fmla="*/ 2 w 69"/>
                <a:gd name="T13" fmla="*/ 1 h 2"/>
                <a:gd name="T14" fmla="*/ 0 w 69"/>
                <a:gd name="T15" fmla="*/ 1 h 2"/>
                <a:gd name="T16" fmla="*/ 2 w 69"/>
                <a:gd name="T17" fmla="*/ 1 h 2"/>
                <a:gd name="T18" fmla="*/ 10 w 69"/>
                <a:gd name="T19" fmla="*/ 1 h 2"/>
                <a:gd name="T20" fmla="*/ 22 w 69"/>
                <a:gd name="T21" fmla="*/ 0 h 2"/>
                <a:gd name="T22" fmla="*/ 34 w 69"/>
                <a:gd name="T23" fmla="*/ 0 h 2"/>
                <a:gd name="T24" fmla="*/ 58 w 69"/>
                <a:gd name="T25" fmla="*/ 0 h 2"/>
                <a:gd name="T26" fmla="*/ 66 w 69"/>
                <a:gd name="T27" fmla="*/ 1 h 2"/>
                <a:gd name="T28" fmla="*/ 69 w 69"/>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
                  <a:moveTo>
                    <a:pt x="69" y="1"/>
                  </a:moveTo>
                  <a:cubicBezTo>
                    <a:pt x="69" y="1"/>
                    <a:pt x="68" y="1"/>
                    <a:pt x="66" y="1"/>
                  </a:cubicBezTo>
                  <a:cubicBezTo>
                    <a:pt x="64" y="1"/>
                    <a:pt x="62" y="1"/>
                    <a:pt x="58" y="1"/>
                  </a:cubicBezTo>
                  <a:cubicBezTo>
                    <a:pt x="52" y="1"/>
                    <a:pt x="43" y="1"/>
                    <a:pt x="34" y="1"/>
                  </a:cubicBezTo>
                  <a:cubicBezTo>
                    <a:pt x="30" y="1"/>
                    <a:pt x="26" y="1"/>
                    <a:pt x="22" y="1"/>
                  </a:cubicBezTo>
                  <a:cubicBezTo>
                    <a:pt x="17" y="2"/>
                    <a:pt x="14" y="2"/>
                    <a:pt x="10" y="2"/>
                  </a:cubicBezTo>
                  <a:cubicBezTo>
                    <a:pt x="7" y="2"/>
                    <a:pt x="4" y="2"/>
                    <a:pt x="2" y="1"/>
                  </a:cubicBezTo>
                  <a:cubicBezTo>
                    <a:pt x="1" y="1"/>
                    <a:pt x="0" y="1"/>
                    <a:pt x="0" y="1"/>
                  </a:cubicBezTo>
                  <a:cubicBezTo>
                    <a:pt x="0" y="1"/>
                    <a:pt x="1" y="1"/>
                    <a:pt x="2" y="1"/>
                  </a:cubicBezTo>
                  <a:cubicBezTo>
                    <a:pt x="4" y="1"/>
                    <a:pt x="7" y="1"/>
                    <a:pt x="10" y="1"/>
                  </a:cubicBezTo>
                  <a:cubicBezTo>
                    <a:pt x="14" y="1"/>
                    <a:pt x="17" y="1"/>
                    <a:pt x="22" y="0"/>
                  </a:cubicBezTo>
                  <a:cubicBezTo>
                    <a:pt x="26" y="0"/>
                    <a:pt x="30" y="0"/>
                    <a:pt x="34" y="0"/>
                  </a:cubicBezTo>
                  <a:cubicBezTo>
                    <a:pt x="43" y="0"/>
                    <a:pt x="52" y="0"/>
                    <a:pt x="58" y="0"/>
                  </a:cubicBezTo>
                  <a:cubicBezTo>
                    <a:pt x="62" y="1"/>
                    <a:pt x="64" y="1"/>
                    <a:pt x="66" y="1"/>
                  </a:cubicBezTo>
                  <a:cubicBezTo>
                    <a:pt x="68" y="1"/>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2" name="Freeform 6105"/>
            <p:cNvSpPr/>
            <p:nvPr/>
          </p:nvSpPr>
          <p:spPr bwMode="auto">
            <a:xfrm>
              <a:off x="3762" y="877"/>
              <a:ext cx="5" cy="120"/>
            </a:xfrm>
            <a:custGeom>
              <a:avLst/>
              <a:gdLst>
                <a:gd name="T0" fmla="*/ 1 w 2"/>
                <a:gd name="T1" fmla="*/ 48 h 48"/>
                <a:gd name="T2" fmla="*/ 1 w 2"/>
                <a:gd name="T3" fmla="*/ 46 h 48"/>
                <a:gd name="T4" fmla="*/ 1 w 2"/>
                <a:gd name="T5" fmla="*/ 40 h 48"/>
                <a:gd name="T6" fmla="*/ 0 w 2"/>
                <a:gd name="T7" fmla="*/ 24 h 48"/>
                <a:gd name="T8" fmla="*/ 0 w 2"/>
                <a:gd name="T9" fmla="*/ 15 h 48"/>
                <a:gd name="T10" fmla="*/ 0 w 2"/>
                <a:gd name="T11" fmla="*/ 8 h 48"/>
                <a:gd name="T12" fmla="*/ 1 w 2"/>
                <a:gd name="T13" fmla="*/ 0 h 48"/>
                <a:gd name="T14" fmla="*/ 1 w 2"/>
                <a:gd name="T15" fmla="*/ 8 h 48"/>
                <a:gd name="T16" fmla="*/ 1 w 2"/>
                <a:gd name="T17" fmla="*/ 11 h 48"/>
                <a:gd name="T18" fmla="*/ 1 w 2"/>
                <a:gd name="T19" fmla="*/ 15 h 48"/>
                <a:gd name="T20" fmla="*/ 1 w 2"/>
                <a:gd name="T21" fmla="*/ 24 h 48"/>
                <a:gd name="T22" fmla="*/ 2 w 2"/>
                <a:gd name="T23" fmla="*/ 40 h 48"/>
                <a:gd name="T24" fmla="*/ 2 w 2"/>
                <a:gd name="T25" fmla="*/ 43 h 48"/>
                <a:gd name="T26" fmla="*/ 2 w 2"/>
                <a:gd name="T27" fmla="*/ 46 h 48"/>
                <a:gd name="T28" fmla="*/ 1 w 2"/>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8">
                  <a:moveTo>
                    <a:pt x="1" y="48"/>
                  </a:moveTo>
                  <a:cubicBezTo>
                    <a:pt x="1" y="48"/>
                    <a:pt x="1" y="47"/>
                    <a:pt x="1" y="46"/>
                  </a:cubicBezTo>
                  <a:cubicBezTo>
                    <a:pt x="1" y="44"/>
                    <a:pt x="1" y="43"/>
                    <a:pt x="1" y="40"/>
                  </a:cubicBezTo>
                  <a:cubicBezTo>
                    <a:pt x="1" y="36"/>
                    <a:pt x="1" y="30"/>
                    <a:pt x="0" y="24"/>
                  </a:cubicBezTo>
                  <a:cubicBezTo>
                    <a:pt x="0" y="21"/>
                    <a:pt x="0" y="18"/>
                    <a:pt x="0" y="15"/>
                  </a:cubicBezTo>
                  <a:cubicBezTo>
                    <a:pt x="0" y="13"/>
                    <a:pt x="0" y="10"/>
                    <a:pt x="0" y="8"/>
                  </a:cubicBezTo>
                  <a:cubicBezTo>
                    <a:pt x="1" y="3"/>
                    <a:pt x="1" y="0"/>
                    <a:pt x="1" y="0"/>
                  </a:cubicBezTo>
                  <a:cubicBezTo>
                    <a:pt x="1" y="0"/>
                    <a:pt x="1" y="3"/>
                    <a:pt x="1" y="8"/>
                  </a:cubicBezTo>
                  <a:cubicBezTo>
                    <a:pt x="1" y="9"/>
                    <a:pt x="1" y="10"/>
                    <a:pt x="1" y="11"/>
                  </a:cubicBezTo>
                  <a:cubicBezTo>
                    <a:pt x="1" y="13"/>
                    <a:pt x="1" y="14"/>
                    <a:pt x="1" y="15"/>
                  </a:cubicBezTo>
                  <a:cubicBezTo>
                    <a:pt x="1" y="18"/>
                    <a:pt x="1" y="21"/>
                    <a:pt x="1" y="24"/>
                  </a:cubicBezTo>
                  <a:cubicBezTo>
                    <a:pt x="2" y="30"/>
                    <a:pt x="2" y="36"/>
                    <a:pt x="2" y="40"/>
                  </a:cubicBezTo>
                  <a:cubicBezTo>
                    <a:pt x="2" y="41"/>
                    <a:pt x="2" y="43"/>
                    <a:pt x="2" y="43"/>
                  </a:cubicBezTo>
                  <a:cubicBezTo>
                    <a:pt x="2" y="44"/>
                    <a:pt x="2" y="45"/>
                    <a:pt x="2" y="46"/>
                  </a:cubicBezTo>
                  <a:cubicBezTo>
                    <a:pt x="1" y="47"/>
                    <a:pt x="1" y="48"/>
                    <a:pt x="1"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3" name="Freeform 6106"/>
            <p:cNvSpPr/>
            <p:nvPr/>
          </p:nvSpPr>
          <p:spPr bwMode="auto">
            <a:xfrm>
              <a:off x="3866" y="940"/>
              <a:ext cx="22" cy="57"/>
            </a:xfrm>
            <a:custGeom>
              <a:avLst/>
              <a:gdLst>
                <a:gd name="T0" fmla="*/ 8 w 9"/>
                <a:gd name="T1" fmla="*/ 23 h 23"/>
                <a:gd name="T2" fmla="*/ 8 w 9"/>
                <a:gd name="T3" fmla="*/ 17 h 23"/>
                <a:gd name="T4" fmla="*/ 8 w 9"/>
                <a:gd name="T5" fmla="*/ 15 h 23"/>
                <a:gd name="T6" fmla="*/ 8 w 9"/>
                <a:gd name="T7" fmla="*/ 12 h 23"/>
                <a:gd name="T8" fmla="*/ 7 w 9"/>
                <a:gd name="T9" fmla="*/ 6 h 23"/>
                <a:gd name="T10" fmla="*/ 7 w 9"/>
                <a:gd name="T11" fmla="*/ 1 h 23"/>
                <a:gd name="T12" fmla="*/ 7 w 9"/>
                <a:gd name="T13" fmla="*/ 1 h 23"/>
                <a:gd name="T14" fmla="*/ 4 w 9"/>
                <a:gd name="T15" fmla="*/ 1 h 23"/>
                <a:gd name="T16" fmla="*/ 2 w 9"/>
                <a:gd name="T17" fmla="*/ 1 h 23"/>
                <a:gd name="T18" fmla="*/ 1 w 9"/>
                <a:gd name="T19" fmla="*/ 2 h 23"/>
                <a:gd name="T20" fmla="*/ 1 w 9"/>
                <a:gd name="T21" fmla="*/ 3 h 23"/>
                <a:gd name="T22" fmla="*/ 2 w 9"/>
                <a:gd name="T23" fmla="*/ 5 h 23"/>
                <a:gd name="T24" fmla="*/ 1 w 9"/>
                <a:gd name="T25" fmla="*/ 9 h 23"/>
                <a:gd name="T26" fmla="*/ 1 w 9"/>
                <a:gd name="T27" fmla="*/ 15 h 23"/>
                <a:gd name="T28" fmla="*/ 1 w 9"/>
                <a:gd name="T29" fmla="*/ 19 h 23"/>
                <a:gd name="T30" fmla="*/ 1 w 9"/>
                <a:gd name="T31" fmla="*/ 22 h 23"/>
                <a:gd name="T32" fmla="*/ 0 w 9"/>
                <a:gd name="T33" fmla="*/ 15 h 23"/>
                <a:gd name="T34" fmla="*/ 0 w 9"/>
                <a:gd name="T35" fmla="*/ 9 h 23"/>
                <a:gd name="T36" fmla="*/ 1 w 9"/>
                <a:gd name="T37" fmla="*/ 5 h 23"/>
                <a:gd name="T38" fmla="*/ 1 w 9"/>
                <a:gd name="T39" fmla="*/ 4 h 23"/>
                <a:gd name="T40" fmla="*/ 0 w 9"/>
                <a:gd name="T41" fmla="*/ 2 h 23"/>
                <a:gd name="T42" fmla="*/ 1 w 9"/>
                <a:gd name="T43" fmla="*/ 1 h 23"/>
                <a:gd name="T44" fmla="*/ 2 w 9"/>
                <a:gd name="T45" fmla="*/ 0 h 23"/>
                <a:gd name="T46" fmla="*/ 4 w 9"/>
                <a:gd name="T47" fmla="*/ 0 h 23"/>
                <a:gd name="T48" fmla="*/ 7 w 9"/>
                <a:gd name="T49" fmla="*/ 0 h 23"/>
                <a:gd name="T50" fmla="*/ 7 w 9"/>
                <a:gd name="T51" fmla="*/ 1 h 23"/>
                <a:gd name="T52" fmla="*/ 8 w 9"/>
                <a:gd name="T53" fmla="*/ 6 h 23"/>
                <a:gd name="T54" fmla="*/ 9 w 9"/>
                <a:gd name="T55" fmla="*/ 12 h 23"/>
                <a:gd name="T56" fmla="*/ 8 w 9"/>
                <a:gd name="T5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3">
                  <a:moveTo>
                    <a:pt x="8" y="23"/>
                  </a:moveTo>
                  <a:cubicBezTo>
                    <a:pt x="8" y="21"/>
                    <a:pt x="8" y="19"/>
                    <a:pt x="8" y="17"/>
                  </a:cubicBezTo>
                  <a:cubicBezTo>
                    <a:pt x="8" y="16"/>
                    <a:pt x="8" y="16"/>
                    <a:pt x="8" y="15"/>
                  </a:cubicBezTo>
                  <a:cubicBezTo>
                    <a:pt x="8" y="14"/>
                    <a:pt x="8" y="13"/>
                    <a:pt x="8" y="12"/>
                  </a:cubicBezTo>
                  <a:cubicBezTo>
                    <a:pt x="8" y="10"/>
                    <a:pt x="8" y="8"/>
                    <a:pt x="7" y="6"/>
                  </a:cubicBezTo>
                  <a:cubicBezTo>
                    <a:pt x="7" y="5"/>
                    <a:pt x="7" y="3"/>
                    <a:pt x="7" y="1"/>
                  </a:cubicBezTo>
                  <a:cubicBezTo>
                    <a:pt x="7" y="1"/>
                    <a:pt x="7" y="1"/>
                    <a:pt x="7" y="1"/>
                  </a:cubicBezTo>
                  <a:cubicBezTo>
                    <a:pt x="6" y="1"/>
                    <a:pt x="5" y="1"/>
                    <a:pt x="4" y="1"/>
                  </a:cubicBezTo>
                  <a:cubicBezTo>
                    <a:pt x="3" y="1"/>
                    <a:pt x="2" y="1"/>
                    <a:pt x="2" y="1"/>
                  </a:cubicBezTo>
                  <a:cubicBezTo>
                    <a:pt x="1" y="1"/>
                    <a:pt x="1" y="1"/>
                    <a:pt x="1" y="2"/>
                  </a:cubicBezTo>
                  <a:cubicBezTo>
                    <a:pt x="1" y="2"/>
                    <a:pt x="1" y="3"/>
                    <a:pt x="1" y="3"/>
                  </a:cubicBezTo>
                  <a:cubicBezTo>
                    <a:pt x="2" y="4"/>
                    <a:pt x="2" y="5"/>
                    <a:pt x="2" y="5"/>
                  </a:cubicBezTo>
                  <a:cubicBezTo>
                    <a:pt x="2" y="6"/>
                    <a:pt x="1" y="8"/>
                    <a:pt x="1" y="9"/>
                  </a:cubicBezTo>
                  <a:cubicBezTo>
                    <a:pt x="1" y="11"/>
                    <a:pt x="1" y="13"/>
                    <a:pt x="1" y="15"/>
                  </a:cubicBezTo>
                  <a:cubicBezTo>
                    <a:pt x="1" y="17"/>
                    <a:pt x="1" y="18"/>
                    <a:pt x="1" y="19"/>
                  </a:cubicBezTo>
                  <a:cubicBezTo>
                    <a:pt x="1" y="20"/>
                    <a:pt x="1" y="21"/>
                    <a:pt x="1" y="22"/>
                  </a:cubicBezTo>
                  <a:cubicBezTo>
                    <a:pt x="1" y="20"/>
                    <a:pt x="0" y="18"/>
                    <a:pt x="0" y="15"/>
                  </a:cubicBezTo>
                  <a:cubicBezTo>
                    <a:pt x="0" y="13"/>
                    <a:pt x="0" y="11"/>
                    <a:pt x="0" y="9"/>
                  </a:cubicBezTo>
                  <a:cubicBezTo>
                    <a:pt x="1" y="7"/>
                    <a:pt x="1" y="6"/>
                    <a:pt x="1" y="5"/>
                  </a:cubicBezTo>
                  <a:cubicBezTo>
                    <a:pt x="1" y="5"/>
                    <a:pt x="1" y="4"/>
                    <a:pt x="1" y="4"/>
                  </a:cubicBezTo>
                  <a:cubicBezTo>
                    <a:pt x="0" y="3"/>
                    <a:pt x="0" y="3"/>
                    <a:pt x="0" y="2"/>
                  </a:cubicBezTo>
                  <a:cubicBezTo>
                    <a:pt x="0" y="1"/>
                    <a:pt x="0" y="1"/>
                    <a:pt x="1" y="1"/>
                  </a:cubicBezTo>
                  <a:cubicBezTo>
                    <a:pt x="1" y="0"/>
                    <a:pt x="1" y="0"/>
                    <a:pt x="2" y="0"/>
                  </a:cubicBezTo>
                  <a:cubicBezTo>
                    <a:pt x="2" y="0"/>
                    <a:pt x="3" y="0"/>
                    <a:pt x="4" y="0"/>
                  </a:cubicBezTo>
                  <a:cubicBezTo>
                    <a:pt x="5" y="0"/>
                    <a:pt x="6" y="1"/>
                    <a:pt x="7" y="0"/>
                  </a:cubicBezTo>
                  <a:cubicBezTo>
                    <a:pt x="7" y="0"/>
                    <a:pt x="7" y="1"/>
                    <a:pt x="7" y="1"/>
                  </a:cubicBezTo>
                  <a:cubicBezTo>
                    <a:pt x="8" y="3"/>
                    <a:pt x="8" y="5"/>
                    <a:pt x="8" y="6"/>
                  </a:cubicBezTo>
                  <a:cubicBezTo>
                    <a:pt x="9" y="8"/>
                    <a:pt x="9" y="10"/>
                    <a:pt x="9" y="12"/>
                  </a:cubicBezTo>
                  <a:cubicBezTo>
                    <a:pt x="9" y="16"/>
                    <a:pt x="8" y="19"/>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4" name="Freeform 6107"/>
            <p:cNvSpPr/>
            <p:nvPr/>
          </p:nvSpPr>
          <p:spPr bwMode="auto">
            <a:xfrm>
              <a:off x="3836" y="915"/>
              <a:ext cx="20" cy="82"/>
            </a:xfrm>
            <a:custGeom>
              <a:avLst/>
              <a:gdLst>
                <a:gd name="T0" fmla="*/ 7 w 8"/>
                <a:gd name="T1" fmla="*/ 32 h 33"/>
                <a:gd name="T2" fmla="*/ 6 w 8"/>
                <a:gd name="T3" fmla="*/ 24 h 33"/>
                <a:gd name="T4" fmla="*/ 6 w 8"/>
                <a:gd name="T5" fmla="*/ 17 h 33"/>
                <a:gd name="T6" fmla="*/ 7 w 8"/>
                <a:gd name="T7" fmla="*/ 13 h 33"/>
                <a:gd name="T8" fmla="*/ 7 w 8"/>
                <a:gd name="T9" fmla="*/ 9 h 33"/>
                <a:gd name="T10" fmla="*/ 7 w 8"/>
                <a:gd name="T11" fmla="*/ 1 h 33"/>
                <a:gd name="T12" fmla="*/ 8 w 8"/>
                <a:gd name="T13" fmla="*/ 1 h 33"/>
                <a:gd name="T14" fmla="*/ 1 w 8"/>
                <a:gd name="T15" fmla="*/ 1 h 33"/>
                <a:gd name="T16" fmla="*/ 2 w 8"/>
                <a:gd name="T17" fmla="*/ 0 h 33"/>
                <a:gd name="T18" fmla="*/ 2 w 8"/>
                <a:gd name="T19" fmla="*/ 8 h 33"/>
                <a:gd name="T20" fmla="*/ 2 w 8"/>
                <a:gd name="T21" fmla="*/ 17 h 33"/>
                <a:gd name="T22" fmla="*/ 2 w 8"/>
                <a:gd name="T23" fmla="*/ 21 h 33"/>
                <a:gd name="T24" fmla="*/ 2 w 8"/>
                <a:gd name="T25" fmla="*/ 25 h 33"/>
                <a:gd name="T26" fmla="*/ 1 w 8"/>
                <a:gd name="T27" fmla="*/ 29 h 33"/>
                <a:gd name="T28" fmla="*/ 0 w 8"/>
                <a:gd name="T29" fmla="*/ 33 h 33"/>
                <a:gd name="T30" fmla="*/ 1 w 8"/>
                <a:gd name="T31" fmla="*/ 29 h 33"/>
                <a:gd name="T32" fmla="*/ 1 w 8"/>
                <a:gd name="T33" fmla="*/ 25 h 33"/>
                <a:gd name="T34" fmla="*/ 1 w 8"/>
                <a:gd name="T35" fmla="*/ 17 h 33"/>
                <a:gd name="T36" fmla="*/ 1 w 8"/>
                <a:gd name="T37" fmla="*/ 8 h 33"/>
                <a:gd name="T38" fmla="*/ 1 w 8"/>
                <a:gd name="T39" fmla="*/ 0 h 33"/>
                <a:gd name="T40" fmla="*/ 2 w 8"/>
                <a:gd name="T41" fmla="*/ 0 h 33"/>
                <a:gd name="T42" fmla="*/ 8 w 8"/>
                <a:gd name="T43" fmla="*/ 0 h 33"/>
                <a:gd name="T44" fmla="*/ 8 w 8"/>
                <a:gd name="T45" fmla="*/ 0 h 33"/>
                <a:gd name="T46" fmla="*/ 8 w 8"/>
                <a:gd name="T47" fmla="*/ 1 h 33"/>
                <a:gd name="T48" fmla="*/ 8 w 8"/>
                <a:gd name="T49" fmla="*/ 9 h 33"/>
                <a:gd name="T50" fmla="*/ 8 w 8"/>
                <a:gd name="T51" fmla="*/ 13 h 33"/>
                <a:gd name="T52" fmla="*/ 7 w 8"/>
                <a:gd name="T53" fmla="*/ 17 h 33"/>
                <a:gd name="T54" fmla="*/ 7 w 8"/>
                <a:gd name="T55" fmla="*/ 24 h 33"/>
                <a:gd name="T56" fmla="*/ 7 w 8"/>
                <a:gd name="T57"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3">
                  <a:moveTo>
                    <a:pt x="7" y="32"/>
                  </a:moveTo>
                  <a:cubicBezTo>
                    <a:pt x="7" y="30"/>
                    <a:pt x="6" y="27"/>
                    <a:pt x="6" y="24"/>
                  </a:cubicBezTo>
                  <a:cubicBezTo>
                    <a:pt x="6" y="22"/>
                    <a:pt x="6" y="19"/>
                    <a:pt x="6" y="17"/>
                  </a:cubicBezTo>
                  <a:cubicBezTo>
                    <a:pt x="6" y="15"/>
                    <a:pt x="7" y="14"/>
                    <a:pt x="7" y="13"/>
                  </a:cubicBezTo>
                  <a:cubicBezTo>
                    <a:pt x="7" y="11"/>
                    <a:pt x="7" y="10"/>
                    <a:pt x="7" y="9"/>
                  </a:cubicBezTo>
                  <a:cubicBezTo>
                    <a:pt x="7" y="6"/>
                    <a:pt x="7" y="3"/>
                    <a:pt x="7" y="1"/>
                  </a:cubicBezTo>
                  <a:cubicBezTo>
                    <a:pt x="8" y="1"/>
                    <a:pt x="8" y="1"/>
                    <a:pt x="8" y="1"/>
                  </a:cubicBezTo>
                  <a:cubicBezTo>
                    <a:pt x="6" y="1"/>
                    <a:pt x="4" y="1"/>
                    <a:pt x="1" y="1"/>
                  </a:cubicBezTo>
                  <a:cubicBezTo>
                    <a:pt x="2" y="0"/>
                    <a:pt x="2" y="0"/>
                    <a:pt x="2" y="0"/>
                  </a:cubicBezTo>
                  <a:cubicBezTo>
                    <a:pt x="1" y="3"/>
                    <a:pt x="2" y="6"/>
                    <a:pt x="2" y="8"/>
                  </a:cubicBezTo>
                  <a:cubicBezTo>
                    <a:pt x="2" y="11"/>
                    <a:pt x="2" y="14"/>
                    <a:pt x="2" y="17"/>
                  </a:cubicBezTo>
                  <a:cubicBezTo>
                    <a:pt x="2" y="21"/>
                    <a:pt x="2" y="21"/>
                    <a:pt x="2" y="21"/>
                  </a:cubicBezTo>
                  <a:cubicBezTo>
                    <a:pt x="2" y="22"/>
                    <a:pt x="2" y="23"/>
                    <a:pt x="2" y="25"/>
                  </a:cubicBezTo>
                  <a:cubicBezTo>
                    <a:pt x="2" y="26"/>
                    <a:pt x="2" y="28"/>
                    <a:pt x="1" y="29"/>
                  </a:cubicBezTo>
                  <a:cubicBezTo>
                    <a:pt x="1" y="30"/>
                    <a:pt x="1" y="32"/>
                    <a:pt x="0" y="33"/>
                  </a:cubicBezTo>
                  <a:cubicBezTo>
                    <a:pt x="1" y="32"/>
                    <a:pt x="1" y="30"/>
                    <a:pt x="1" y="29"/>
                  </a:cubicBezTo>
                  <a:cubicBezTo>
                    <a:pt x="1" y="27"/>
                    <a:pt x="1" y="26"/>
                    <a:pt x="1" y="25"/>
                  </a:cubicBezTo>
                  <a:cubicBezTo>
                    <a:pt x="1" y="22"/>
                    <a:pt x="1" y="19"/>
                    <a:pt x="1" y="17"/>
                  </a:cubicBezTo>
                  <a:cubicBezTo>
                    <a:pt x="1" y="14"/>
                    <a:pt x="1" y="11"/>
                    <a:pt x="1" y="8"/>
                  </a:cubicBezTo>
                  <a:cubicBezTo>
                    <a:pt x="1" y="6"/>
                    <a:pt x="0" y="3"/>
                    <a:pt x="1" y="0"/>
                  </a:cubicBezTo>
                  <a:cubicBezTo>
                    <a:pt x="1" y="0"/>
                    <a:pt x="1" y="0"/>
                    <a:pt x="2" y="0"/>
                  </a:cubicBezTo>
                  <a:cubicBezTo>
                    <a:pt x="4" y="0"/>
                    <a:pt x="6" y="0"/>
                    <a:pt x="8" y="0"/>
                  </a:cubicBezTo>
                  <a:cubicBezTo>
                    <a:pt x="8" y="0"/>
                    <a:pt x="8" y="0"/>
                    <a:pt x="8" y="0"/>
                  </a:cubicBezTo>
                  <a:cubicBezTo>
                    <a:pt x="8" y="0"/>
                    <a:pt x="8" y="0"/>
                    <a:pt x="8" y="1"/>
                  </a:cubicBezTo>
                  <a:cubicBezTo>
                    <a:pt x="8" y="3"/>
                    <a:pt x="8" y="6"/>
                    <a:pt x="8" y="9"/>
                  </a:cubicBezTo>
                  <a:cubicBezTo>
                    <a:pt x="8" y="10"/>
                    <a:pt x="8" y="11"/>
                    <a:pt x="8" y="13"/>
                  </a:cubicBezTo>
                  <a:cubicBezTo>
                    <a:pt x="8" y="14"/>
                    <a:pt x="7" y="15"/>
                    <a:pt x="7" y="17"/>
                  </a:cubicBezTo>
                  <a:cubicBezTo>
                    <a:pt x="7" y="19"/>
                    <a:pt x="7" y="22"/>
                    <a:pt x="7" y="24"/>
                  </a:cubicBezTo>
                  <a:cubicBezTo>
                    <a:pt x="7" y="27"/>
                    <a:pt x="7" y="30"/>
                    <a:pt x="7"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5" name="Freeform 6108"/>
            <p:cNvSpPr/>
            <p:nvPr/>
          </p:nvSpPr>
          <p:spPr bwMode="auto">
            <a:xfrm>
              <a:off x="3804" y="930"/>
              <a:ext cx="22" cy="67"/>
            </a:xfrm>
            <a:custGeom>
              <a:avLst/>
              <a:gdLst>
                <a:gd name="T0" fmla="*/ 8 w 9"/>
                <a:gd name="T1" fmla="*/ 27 h 27"/>
                <a:gd name="T2" fmla="*/ 7 w 9"/>
                <a:gd name="T3" fmla="*/ 24 h 27"/>
                <a:gd name="T4" fmla="*/ 7 w 9"/>
                <a:gd name="T5" fmla="*/ 20 h 27"/>
                <a:gd name="T6" fmla="*/ 7 w 9"/>
                <a:gd name="T7" fmla="*/ 17 h 27"/>
                <a:gd name="T8" fmla="*/ 7 w 9"/>
                <a:gd name="T9" fmla="*/ 14 h 27"/>
                <a:gd name="T10" fmla="*/ 8 w 9"/>
                <a:gd name="T11" fmla="*/ 10 h 27"/>
                <a:gd name="T12" fmla="*/ 8 w 9"/>
                <a:gd name="T13" fmla="*/ 7 h 27"/>
                <a:gd name="T14" fmla="*/ 8 w 9"/>
                <a:gd name="T15" fmla="*/ 0 h 27"/>
                <a:gd name="T16" fmla="*/ 8 w 9"/>
                <a:gd name="T17" fmla="*/ 1 h 27"/>
                <a:gd name="T18" fmla="*/ 2 w 9"/>
                <a:gd name="T19" fmla="*/ 1 h 27"/>
                <a:gd name="T20" fmla="*/ 2 w 9"/>
                <a:gd name="T21" fmla="*/ 0 h 27"/>
                <a:gd name="T22" fmla="*/ 1 w 9"/>
                <a:gd name="T23" fmla="*/ 7 h 27"/>
                <a:gd name="T24" fmla="*/ 1 w 9"/>
                <a:gd name="T25" fmla="*/ 14 h 27"/>
                <a:gd name="T26" fmla="*/ 1 w 9"/>
                <a:gd name="T27" fmla="*/ 20 h 27"/>
                <a:gd name="T28" fmla="*/ 0 w 9"/>
                <a:gd name="T29" fmla="*/ 27 h 27"/>
                <a:gd name="T30" fmla="*/ 0 w 9"/>
                <a:gd name="T31" fmla="*/ 20 h 27"/>
                <a:gd name="T32" fmla="*/ 0 w 9"/>
                <a:gd name="T33" fmla="*/ 14 h 27"/>
                <a:gd name="T34" fmla="*/ 1 w 9"/>
                <a:gd name="T35" fmla="*/ 7 h 27"/>
                <a:gd name="T36" fmla="*/ 1 w 9"/>
                <a:gd name="T37" fmla="*/ 0 h 27"/>
                <a:gd name="T38" fmla="*/ 2 w 9"/>
                <a:gd name="T39" fmla="*/ 0 h 27"/>
                <a:gd name="T40" fmla="*/ 8 w 9"/>
                <a:gd name="T41" fmla="*/ 0 h 27"/>
                <a:gd name="T42" fmla="*/ 9 w 9"/>
                <a:gd name="T43" fmla="*/ 0 h 27"/>
                <a:gd name="T44" fmla="*/ 9 w 9"/>
                <a:gd name="T45" fmla="*/ 3 h 27"/>
                <a:gd name="T46" fmla="*/ 9 w 9"/>
                <a:gd name="T47" fmla="*/ 5 h 27"/>
                <a:gd name="T48" fmla="*/ 9 w 9"/>
                <a:gd name="T49" fmla="*/ 7 h 27"/>
                <a:gd name="T50" fmla="*/ 9 w 9"/>
                <a:gd name="T51" fmla="*/ 10 h 27"/>
                <a:gd name="T52" fmla="*/ 8 w 9"/>
                <a:gd name="T53" fmla="*/ 14 h 27"/>
                <a:gd name="T54" fmla="*/ 8 w 9"/>
                <a:gd name="T55" fmla="*/ 17 h 27"/>
                <a:gd name="T56" fmla="*/ 8 w 9"/>
                <a:gd name="T57" fmla="*/ 20 h 27"/>
                <a:gd name="T58" fmla="*/ 8 w 9"/>
                <a:gd name="T59" fmla="*/ 24 h 27"/>
                <a:gd name="T60" fmla="*/ 8 w 9"/>
                <a:gd name="T6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27">
                  <a:moveTo>
                    <a:pt x="8" y="27"/>
                  </a:moveTo>
                  <a:cubicBezTo>
                    <a:pt x="8" y="26"/>
                    <a:pt x="7" y="25"/>
                    <a:pt x="7" y="24"/>
                  </a:cubicBezTo>
                  <a:cubicBezTo>
                    <a:pt x="7" y="23"/>
                    <a:pt x="7" y="21"/>
                    <a:pt x="7" y="20"/>
                  </a:cubicBezTo>
                  <a:cubicBezTo>
                    <a:pt x="7" y="19"/>
                    <a:pt x="7" y="18"/>
                    <a:pt x="7" y="17"/>
                  </a:cubicBezTo>
                  <a:cubicBezTo>
                    <a:pt x="7" y="14"/>
                    <a:pt x="7" y="14"/>
                    <a:pt x="7" y="14"/>
                  </a:cubicBezTo>
                  <a:cubicBezTo>
                    <a:pt x="7" y="12"/>
                    <a:pt x="7" y="11"/>
                    <a:pt x="8" y="10"/>
                  </a:cubicBezTo>
                  <a:cubicBezTo>
                    <a:pt x="8" y="7"/>
                    <a:pt x="8" y="7"/>
                    <a:pt x="8" y="7"/>
                  </a:cubicBezTo>
                  <a:cubicBezTo>
                    <a:pt x="8" y="5"/>
                    <a:pt x="8" y="2"/>
                    <a:pt x="8" y="0"/>
                  </a:cubicBezTo>
                  <a:cubicBezTo>
                    <a:pt x="8" y="1"/>
                    <a:pt x="8" y="1"/>
                    <a:pt x="8" y="1"/>
                  </a:cubicBezTo>
                  <a:cubicBezTo>
                    <a:pt x="6" y="0"/>
                    <a:pt x="4" y="1"/>
                    <a:pt x="2" y="1"/>
                  </a:cubicBezTo>
                  <a:cubicBezTo>
                    <a:pt x="2" y="0"/>
                    <a:pt x="2" y="0"/>
                    <a:pt x="2" y="0"/>
                  </a:cubicBezTo>
                  <a:cubicBezTo>
                    <a:pt x="1" y="7"/>
                    <a:pt x="1" y="7"/>
                    <a:pt x="1" y="7"/>
                  </a:cubicBezTo>
                  <a:cubicBezTo>
                    <a:pt x="1" y="14"/>
                    <a:pt x="1" y="14"/>
                    <a:pt x="1" y="14"/>
                  </a:cubicBezTo>
                  <a:cubicBezTo>
                    <a:pt x="1" y="16"/>
                    <a:pt x="1" y="18"/>
                    <a:pt x="1" y="20"/>
                  </a:cubicBezTo>
                  <a:cubicBezTo>
                    <a:pt x="0" y="27"/>
                    <a:pt x="0" y="27"/>
                    <a:pt x="0" y="27"/>
                  </a:cubicBezTo>
                  <a:cubicBezTo>
                    <a:pt x="0" y="20"/>
                    <a:pt x="0" y="20"/>
                    <a:pt x="0" y="20"/>
                  </a:cubicBezTo>
                  <a:cubicBezTo>
                    <a:pt x="0" y="18"/>
                    <a:pt x="0" y="16"/>
                    <a:pt x="0" y="14"/>
                  </a:cubicBezTo>
                  <a:cubicBezTo>
                    <a:pt x="1" y="7"/>
                    <a:pt x="1" y="7"/>
                    <a:pt x="1" y="7"/>
                  </a:cubicBezTo>
                  <a:cubicBezTo>
                    <a:pt x="1" y="0"/>
                    <a:pt x="1" y="0"/>
                    <a:pt x="1" y="0"/>
                  </a:cubicBezTo>
                  <a:cubicBezTo>
                    <a:pt x="1" y="0"/>
                    <a:pt x="1" y="0"/>
                    <a:pt x="2" y="0"/>
                  </a:cubicBezTo>
                  <a:cubicBezTo>
                    <a:pt x="4" y="0"/>
                    <a:pt x="6" y="0"/>
                    <a:pt x="8" y="0"/>
                  </a:cubicBezTo>
                  <a:cubicBezTo>
                    <a:pt x="8" y="0"/>
                    <a:pt x="9" y="0"/>
                    <a:pt x="9" y="0"/>
                  </a:cubicBezTo>
                  <a:cubicBezTo>
                    <a:pt x="9" y="3"/>
                    <a:pt x="9" y="3"/>
                    <a:pt x="9" y="3"/>
                  </a:cubicBezTo>
                  <a:cubicBezTo>
                    <a:pt x="9" y="4"/>
                    <a:pt x="9" y="5"/>
                    <a:pt x="9" y="5"/>
                  </a:cubicBezTo>
                  <a:cubicBezTo>
                    <a:pt x="9" y="6"/>
                    <a:pt x="9" y="6"/>
                    <a:pt x="9" y="7"/>
                  </a:cubicBezTo>
                  <a:cubicBezTo>
                    <a:pt x="9" y="10"/>
                    <a:pt x="9" y="10"/>
                    <a:pt x="9" y="10"/>
                  </a:cubicBezTo>
                  <a:cubicBezTo>
                    <a:pt x="8" y="11"/>
                    <a:pt x="8" y="12"/>
                    <a:pt x="8" y="14"/>
                  </a:cubicBezTo>
                  <a:cubicBezTo>
                    <a:pt x="8" y="17"/>
                    <a:pt x="8" y="17"/>
                    <a:pt x="8" y="17"/>
                  </a:cubicBezTo>
                  <a:cubicBezTo>
                    <a:pt x="8" y="18"/>
                    <a:pt x="8" y="19"/>
                    <a:pt x="8" y="20"/>
                  </a:cubicBezTo>
                  <a:cubicBezTo>
                    <a:pt x="8" y="21"/>
                    <a:pt x="8" y="23"/>
                    <a:pt x="8" y="24"/>
                  </a:cubicBezTo>
                  <a:cubicBezTo>
                    <a:pt x="8" y="25"/>
                    <a:pt x="8" y="26"/>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6" name="Freeform 6109"/>
            <p:cNvSpPr/>
            <p:nvPr/>
          </p:nvSpPr>
          <p:spPr bwMode="auto">
            <a:xfrm>
              <a:off x="3777" y="955"/>
              <a:ext cx="17" cy="42"/>
            </a:xfrm>
            <a:custGeom>
              <a:avLst/>
              <a:gdLst>
                <a:gd name="T0" fmla="*/ 6 w 7"/>
                <a:gd name="T1" fmla="*/ 17 h 17"/>
                <a:gd name="T2" fmla="*/ 6 w 7"/>
                <a:gd name="T3" fmla="*/ 12 h 17"/>
                <a:gd name="T4" fmla="*/ 6 w 7"/>
                <a:gd name="T5" fmla="*/ 6 h 17"/>
                <a:gd name="T6" fmla="*/ 6 w 7"/>
                <a:gd name="T7" fmla="*/ 4 h 17"/>
                <a:gd name="T8" fmla="*/ 6 w 7"/>
                <a:gd name="T9" fmla="*/ 2 h 17"/>
                <a:gd name="T10" fmla="*/ 6 w 7"/>
                <a:gd name="T11" fmla="*/ 1 h 17"/>
                <a:gd name="T12" fmla="*/ 6 w 7"/>
                <a:gd name="T13" fmla="*/ 1 h 17"/>
                <a:gd name="T14" fmla="*/ 6 w 7"/>
                <a:gd name="T15" fmla="*/ 0 h 17"/>
                <a:gd name="T16" fmla="*/ 6 w 7"/>
                <a:gd name="T17" fmla="*/ 0 h 17"/>
                <a:gd name="T18" fmla="*/ 6 w 7"/>
                <a:gd name="T19" fmla="*/ 1 h 17"/>
                <a:gd name="T20" fmla="*/ 6 w 7"/>
                <a:gd name="T21" fmla="*/ 1 h 17"/>
                <a:gd name="T22" fmla="*/ 6 w 7"/>
                <a:gd name="T23" fmla="*/ 1 h 17"/>
                <a:gd name="T24" fmla="*/ 5 w 7"/>
                <a:gd name="T25" fmla="*/ 1 h 17"/>
                <a:gd name="T26" fmla="*/ 4 w 7"/>
                <a:gd name="T27" fmla="*/ 1 h 17"/>
                <a:gd name="T28" fmla="*/ 1 w 7"/>
                <a:gd name="T29" fmla="*/ 1 h 17"/>
                <a:gd name="T30" fmla="*/ 2 w 7"/>
                <a:gd name="T31" fmla="*/ 0 h 17"/>
                <a:gd name="T32" fmla="*/ 1 w 7"/>
                <a:gd name="T33" fmla="*/ 4 h 17"/>
                <a:gd name="T34" fmla="*/ 1 w 7"/>
                <a:gd name="T35" fmla="*/ 9 h 17"/>
                <a:gd name="T36" fmla="*/ 1 w 7"/>
                <a:gd name="T37" fmla="*/ 13 h 17"/>
                <a:gd name="T38" fmla="*/ 1 w 7"/>
                <a:gd name="T39" fmla="*/ 17 h 17"/>
                <a:gd name="T40" fmla="*/ 0 w 7"/>
                <a:gd name="T41" fmla="*/ 13 h 17"/>
                <a:gd name="T42" fmla="*/ 0 w 7"/>
                <a:gd name="T43" fmla="*/ 9 h 17"/>
                <a:gd name="T44" fmla="*/ 0 w 7"/>
                <a:gd name="T45" fmla="*/ 4 h 17"/>
                <a:gd name="T46" fmla="*/ 1 w 7"/>
                <a:gd name="T47" fmla="*/ 0 h 17"/>
                <a:gd name="T48" fmla="*/ 1 w 7"/>
                <a:gd name="T49" fmla="*/ 0 h 17"/>
                <a:gd name="T50" fmla="*/ 1 w 7"/>
                <a:gd name="T51" fmla="*/ 0 h 17"/>
                <a:gd name="T52" fmla="*/ 4 w 7"/>
                <a:gd name="T53" fmla="*/ 0 h 17"/>
                <a:gd name="T54" fmla="*/ 5 w 7"/>
                <a:gd name="T55" fmla="*/ 0 h 17"/>
                <a:gd name="T56" fmla="*/ 6 w 7"/>
                <a:gd name="T57" fmla="*/ 0 h 17"/>
                <a:gd name="T58" fmla="*/ 6 w 7"/>
                <a:gd name="T59" fmla="*/ 0 h 17"/>
                <a:gd name="T60" fmla="*/ 7 w 7"/>
                <a:gd name="T61" fmla="*/ 0 h 17"/>
                <a:gd name="T62" fmla="*/ 7 w 7"/>
                <a:gd name="T63" fmla="*/ 1 h 17"/>
                <a:gd name="T64" fmla="*/ 6 w 7"/>
                <a:gd name="T65" fmla="*/ 1 h 17"/>
                <a:gd name="T66" fmla="*/ 6 w 7"/>
                <a:gd name="T67" fmla="*/ 1 h 17"/>
                <a:gd name="T68" fmla="*/ 7 w 7"/>
                <a:gd name="T69" fmla="*/ 1 h 17"/>
                <a:gd name="T70" fmla="*/ 7 w 7"/>
                <a:gd name="T71" fmla="*/ 2 h 17"/>
                <a:gd name="T72" fmla="*/ 7 w 7"/>
                <a:gd name="T73" fmla="*/ 4 h 17"/>
                <a:gd name="T74" fmla="*/ 7 w 7"/>
                <a:gd name="T75" fmla="*/ 7 h 17"/>
                <a:gd name="T76" fmla="*/ 7 w 7"/>
                <a:gd name="T77" fmla="*/ 12 h 17"/>
                <a:gd name="T78" fmla="*/ 7 w 7"/>
                <a:gd name="T79" fmla="*/ 15 h 17"/>
                <a:gd name="T80" fmla="*/ 6 w 7"/>
                <a:gd name="T8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17">
                  <a:moveTo>
                    <a:pt x="6" y="17"/>
                  </a:moveTo>
                  <a:cubicBezTo>
                    <a:pt x="6" y="16"/>
                    <a:pt x="6" y="14"/>
                    <a:pt x="6" y="12"/>
                  </a:cubicBezTo>
                  <a:cubicBezTo>
                    <a:pt x="6" y="10"/>
                    <a:pt x="6" y="8"/>
                    <a:pt x="6" y="6"/>
                  </a:cubicBezTo>
                  <a:cubicBezTo>
                    <a:pt x="6" y="6"/>
                    <a:pt x="6" y="5"/>
                    <a:pt x="6" y="4"/>
                  </a:cubicBezTo>
                  <a:cubicBezTo>
                    <a:pt x="6" y="3"/>
                    <a:pt x="6" y="3"/>
                    <a:pt x="6" y="2"/>
                  </a:cubicBezTo>
                  <a:cubicBezTo>
                    <a:pt x="6" y="2"/>
                    <a:pt x="6" y="2"/>
                    <a:pt x="6" y="1"/>
                  </a:cubicBezTo>
                  <a:cubicBezTo>
                    <a:pt x="6" y="1"/>
                    <a:pt x="6" y="1"/>
                    <a:pt x="6" y="1"/>
                  </a:cubicBezTo>
                  <a:cubicBezTo>
                    <a:pt x="6" y="1"/>
                    <a:pt x="6" y="0"/>
                    <a:pt x="6" y="0"/>
                  </a:cubicBezTo>
                  <a:cubicBezTo>
                    <a:pt x="6" y="0"/>
                    <a:pt x="6" y="0"/>
                    <a:pt x="6" y="0"/>
                  </a:cubicBezTo>
                  <a:cubicBezTo>
                    <a:pt x="6" y="0"/>
                    <a:pt x="6" y="1"/>
                    <a:pt x="6" y="1"/>
                  </a:cubicBezTo>
                  <a:cubicBezTo>
                    <a:pt x="6" y="1"/>
                    <a:pt x="6" y="1"/>
                    <a:pt x="6" y="1"/>
                  </a:cubicBezTo>
                  <a:cubicBezTo>
                    <a:pt x="6" y="1"/>
                    <a:pt x="6" y="1"/>
                    <a:pt x="6" y="1"/>
                  </a:cubicBezTo>
                  <a:cubicBezTo>
                    <a:pt x="5" y="1"/>
                    <a:pt x="5" y="1"/>
                    <a:pt x="5" y="1"/>
                  </a:cubicBezTo>
                  <a:cubicBezTo>
                    <a:pt x="5" y="1"/>
                    <a:pt x="4" y="1"/>
                    <a:pt x="4" y="1"/>
                  </a:cubicBezTo>
                  <a:cubicBezTo>
                    <a:pt x="3" y="1"/>
                    <a:pt x="2" y="1"/>
                    <a:pt x="1" y="1"/>
                  </a:cubicBezTo>
                  <a:cubicBezTo>
                    <a:pt x="2" y="0"/>
                    <a:pt x="2" y="0"/>
                    <a:pt x="2" y="0"/>
                  </a:cubicBezTo>
                  <a:cubicBezTo>
                    <a:pt x="1" y="4"/>
                    <a:pt x="1" y="4"/>
                    <a:pt x="1" y="4"/>
                  </a:cubicBezTo>
                  <a:cubicBezTo>
                    <a:pt x="1" y="9"/>
                    <a:pt x="1" y="9"/>
                    <a:pt x="1" y="9"/>
                  </a:cubicBezTo>
                  <a:cubicBezTo>
                    <a:pt x="1" y="10"/>
                    <a:pt x="1" y="11"/>
                    <a:pt x="1" y="13"/>
                  </a:cubicBezTo>
                  <a:cubicBezTo>
                    <a:pt x="1" y="17"/>
                    <a:pt x="1" y="17"/>
                    <a:pt x="1" y="17"/>
                  </a:cubicBezTo>
                  <a:cubicBezTo>
                    <a:pt x="0" y="13"/>
                    <a:pt x="0" y="13"/>
                    <a:pt x="0" y="13"/>
                  </a:cubicBezTo>
                  <a:cubicBezTo>
                    <a:pt x="0" y="11"/>
                    <a:pt x="0" y="10"/>
                    <a:pt x="0" y="9"/>
                  </a:cubicBezTo>
                  <a:cubicBezTo>
                    <a:pt x="0" y="4"/>
                    <a:pt x="0" y="4"/>
                    <a:pt x="0" y="4"/>
                  </a:cubicBezTo>
                  <a:cubicBezTo>
                    <a:pt x="1" y="0"/>
                    <a:pt x="1" y="0"/>
                    <a:pt x="1" y="0"/>
                  </a:cubicBezTo>
                  <a:cubicBezTo>
                    <a:pt x="1" y="0"/>
                    <a:pt x="1" y="0"/>
                    <a:pt x="1" y="0"/>
                  </a:cubicBezTo>
                  <a:cubicBezTo>
                    <a:pt x="1" y="0"/>
                    <a:pt x="1" y="0"/>
                    <a:pt x="1" y="0"/>
                  </a:cubicBezTo>
                  <a:cubicBezTo>
                    <a:pt x="2" y="0"/>
                    <a:pt x="3" y="0"/>
                    <a:pt x="4" y="0"/>
                  </a:cubicBezTo>
                  <a:cubicBezTo>
                    <a:pt x="4" y="0"/>
                    <a:pt x="5" y="0"/>
                    <a:pt x="5" y="0"/>
                  </a:cubicBezTo>
                  <a:cubicBezTo>
                    <a:pt x="6" y="0"/>
                    <a:pt x="6" y="0"/>
                    <a:pt x="6" y="0"/>
                  </a:cubicBezTo>
                  <a:cubicBezTo>
                    <a:pt x="6" y="0"/>
                    <a:pt x="6" y="0"/>
                    <a:pt x="6" y="0"/>
                  </a:cubicBezTo>
                  <a:cubicBezTo>
                    <a:pt x="6" y="0"/>
                    <a:pt x="6" y="0"/>
                    <a:pt x="7" y="0"/>
                  </a:cubicBezTo>
                  <a:cubicBezTo>
                    <a:pt x="7" y="1"/>
                    <a:pt x="7" y="1"/>
                    <a:pt x="7" y="1"/>
                  </a:cubicBezTo>
                  <a:cubicBezTo>
                    <a:pt x="6" y="1"/>
                    <a:pt x="6" y="1"/>
                    <a:pt x="6" y="1"/>
                  </a:cubicBezTo>
                  <a:cubicBezTo>
                    <a:pt x="6" y="1"/>
                    <a:pt x="6" y="1"/>
                    <a:pt x="6" y="1"/>
                  </a:cubicBezTo>
                  <a:cubicBezTo>
                    <a:pt x="6" y="1"/>
                    <a:pt x="6" y="1"/>
                    <a:pt x="7" y="1"/>
                  </a:cubicBezTo>
                  <a:cubicBezTo>
                    <a:pt x="7" y="1"/>
                    <a:pt x="7" y="2"/>
                    <a:pt x="7" y="2"/>
                  </a:cubicBezTo>
                  <a:cubicBezTo>
                    <a:pt x="7" y="3"/>
                    <a:pt x="7" y="3"/>
                    <a:pt x="7" y="4"/>
                  </a:cubicBezTo>
                  <a:cubicBezTo>
                    <a:pt x="7" y="5"/>
                    <a:pt x="7" y="6"/>
                    <a:pt x="7" y="7"/>
                  </a:cubicBezTo>
                  <a:cubicBezTo>
                    <a:pt x="7" y="8"/>
                    <a:pt x="7" y="10"/>
                    <a:pt x="7" y="12"/>
                  </a:cubicBezTo>
                  <a:cubicBezTo>
                    <a:pt x="7" y="13"/>
                    <a:pt x="7" y="14"/>
                    <a:pt x="7" y="15"/>
                  </a:cubicBezTo>
                  <a:lnTo>
                    <a:pt x="6"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7" name="Freeform 6110"/>
            <p:cNvSpPr/>
            <p:nvPr/>
          </p:nvSpPr>
          <p:spPr bwMode="auto">
            <a:xfrm>
              <a:off x="3777" y="957"/>
              <a:ext cx="17" cy="40"/>
            </a:xfrm>
            <a:custGeom>
              <a:avLst/>
              <a:gdLst>
                <a:gd name="T0" fmla="*/ 3 w 7"/>
                <a:gd name="T1" fmla="*/ 16 h 16"/>
                <a:gd name="T2" fmla="*/ 1 w 7"/>
                <a:gd name="T3" fmla="*/ 13 h 16"/>
                <a:gd name="T4" fmla="*/ 6 w 7"/>
                <a:gd name="T5" fmla="*/ 16 h 16"/>
                <a:gd name="T6" fmla="*/ 2 w 7"/>
                <a:gd name="T7" fmla="*/ 13 h 16"/>
                <a:gd name="T8" fmla="*/ 1 w 7"/>
                <a:gd name="T9" fmla="*/ 11 h 16"/>
                <a:gd name="T10" fmla="*/ 7 w 7"/>
                <a:gd name="T11" fmla="*/ 16 h 16"/>
                <a:gd name="T12" fmla="*/ 1 w 7"/>
                <a:gd name="T13" fmla="*/ 9 h 16"/>
                <a:gd name="T14" fmla="*/ 3 w 7"/>
                <a:gd name="T15" fmla="*/ 10 h 16"/>
                <a:gd name="T16" fmla="*/ 6 w 7"/>
                <a:gd name="T17" fmla="*/ 13 h 16"/>
                <a:gd name="T18" fmla="*/ 0 w 7"/>
                <a:gd name="T19" fmla="*/ 6 h 16"/>
                <a:gd name="T20" fmla="*/ 2 w 7"/>
                <a:gd name="T21" fmla="*/ 6 h 16"/>
                <a:gd name="T22" fmla="*/ 5 w 7"/>
                <a:gd name="T23" fmla="*/ 10 h 16"/>
                <a:gd name="T24" fmla="*/ 1 w 7"/>
                <a:gd name="T25" fmla="*/ 6 h 16"/>
                <a:gd name="T26" fmla="*/ 1 w 7"/>
                <a:gd name="T27" fmla="*/ 4 h 16"/>
                <a:gd name="T28" fmla="*/ 3 w 7"/>
                <a:gd name="T29" fmla="*/ 6 h 16"/>
                <a:gd name="T30" fmla="*/ 1 w 7"/>
                <a:gd name="T31" fmla="*/ 3 h 16"/>
                <a:gd name="T32" fmla="*/ 6 w 7"/>
                <a:gd name="T33" fmla="*/ 7 h 16"/>
                <a:gd name="T34" fmla="*/ 1 w 7"/>
                <a:gd name="T35" fmla="*/ 2 h 16"/>
                <a:gd name="T36" fmla="*/ 2 w 7"/>
                <a:gd name="T37" fmla="*/ 1 h 16"/>
                <a:gd name="T38" fmla="*/ 5 w 7"/>
                <a:gd name="T39" fmla="*/ 4 h 16"/>
                <a:gd name="T40" fmla="*/ 4 w 7"/>
                <a:gd name="T41" fmla="*/ 3 h 16"/>
                <a:gd name="T42" fmla="*/ 2 w 7"/>
                <a:gd name="T43" fmla="*/ 0 h 16"/>
                <a:gd name="T44" fmla="*/ 6 w 7"/>
                <a:gd name="T45" fmla="*/ 3 h 16"/>
                <a:gd name="T46" fmla="*/ 4 w 7"/>
                <a:gd name="T47" fmla="*/ 0 h 16"/>
                <a:gd name="T48" fmla="*/ 5 w 7"/>
                <a:gd name="T49" fmla="*/ 1 h 16"/>
                <a:gd name="T50" fmla="*/ 4 w 7"/>
                <a:gd name="T51" fmla="*/ 1 h 16"/>
                <a:gd name="T52" fmla="*/ 6 w 7"/>
                <a:gd name="T53" fmla="*/ 3 h 16"/>
                <a:gd name="T54" fmla="*/ 2 w 7"/>
                <a:gd name="T55" fmla="*/ 0 h 16"/>
                <a:gd name="T56" fmla="*/ 6 w 7"/>
                <a:gd name="T57" fmla="*/ 5 h 16"/>
                <a:gd name="T58" fmla="*/ 6 w 7"/>
                <a:gd name="T59" fmla="*/ 5 h 16"/>
                <a:gd name="T60" fmla="*/ 3 w 7"/>
                <a:gd name="T61" fmla="*/ 3 h 16"/>
                <a:gd name="T62" fmla="*/ 4 w 7"/>
                <a:gd name="T63" fmla="*/ 4 h 16"/>
                <a:gd name="T64" fmla="*/ 6 w 7"/>
                <a:gd name="T65" fmla="*/ 7 h 16"/>
                <a:gd name="T66" fmla="*/ 2 w 7"/>
                <a:gd name="T67" fmla="*/ 3 h 16"/>
                <a:gd name="T68" fmla="*/ 5 w 7"/>
                <a:gd name="T69" fmla="*/ 8 h 16"/>
                <a:gd name="T70" fmla="*/ 1 w 7"/>
                <a:gd name="T71" fmla="*/ 5 h 16"/>
                <a:gd name="T72" fmla="*/ 2 w 7"/>
                <a:gd name="T73" fmla="*/ 6 h 16"/>
                <a:gd name="T74" fmla="*/ 6 w 7"/>
                <a:gd name="T75" fmla="*/ 9 h 16"/>
                <a:gd name="T76" fmla="*/ 3 w 7"/>
                <a:gd name="T77" fmla="*/ 8 h 16"/>
                <a:gd name="T78" fmla="*/ 1 w 7"/>
                <a:gd name="T79" fmla="*/ 6 h 16"/>
                <a:gd name="T80" fmla="*/ 3 w 7"/>
                <a:gd name="T81" fmla="*/ 10 h 16"/>
                <a:gd name="T82" fmla="*/ 7 w 7"/>
                <a:gd name="T83" fmla="*/ 13 h 16"/>
                <a:gd name="T84" fmla="*/ 2 w 7"/>
                <a:gd name="T85" fmla="*/ 10 h 16"/>
                <a:gd name="T86" fmla="*/ 3 w 7"/>
                <a:gd name="T87" fmla="*/ 11 h 16"/>
                <a:gd name="T88" fmla="*/ 7 w 7"/>
                <a:gd name="T89" fmla="*/ 16 h 16"/>
                <a:gd name="T90" fmla="*/ 1 w 7"/>
                <a:gd name="T91" fmla="*/ 11 h 16"/>
                <a:gd name="T92" fmla="*/ 3 w 7"/>
                <a:gd name="T93" fmla="*/ 14 h 16"/>
                <a:gd name="T94" fmla="*/ 6 w 7"/>
                <a:gd name="T95" fmla="*/ 16 h 16"/>
                <a:gd name="T96" fmla="*/ 1 w 7"/>
                <a:gd name="T97" fmla="*/ 13 h 16"/>
                <a:gd name="T98" fmla="*/ 4 w 7"/>
                <a:gd name="T9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 h="16">
                  <a:moveTo>
                    <a:pt x="1" y="15"/>
                  </a:moveTo>
                  <a:cubicBezTo>
                    <a:pt x="2" y="15"/>
                    <a:pt x="3" y="16"/>
                    <a:pt x="4" y="16"/>
                  </a:cubicBezTo>
                  <a:cubicBezTo>
                    <a:pt x="3" y="16"/>
                    <a:pt x="3" y="16"/>
                    <a:pt x="3" y="16"/>
                  </a:cubicBezTo>
                  <a:cubicBezTo>
                    <a:pt x="3" y="16"/>
                    <a:pt x="3" y="15"/>
                    <a:pt x="2" y="15"/>
                  </a:cubicBezTo>
                  <a:cubicBezTo>
                    <a:pt x="2" y="14"/>
                    <a:pt x="1" y="14"/>
                    <a:pt x="1" y="13"/>
                  </a:cubicBezTo>
                  <a:cubicBezTo>
                    <a:pt x="1" y="13"/>
                    <a:pt x="1" y="13"/>
                    <a:pt x="1" y="13"/>
                  </a:cubicBezTo>
                  <a:cubicBezTo>
                    <a:pt x="1" y="13"/>
                    <a:pt x="1" y="13"/>
                    <a:pt x="1" y="13"/>
                  </a:cubicBezTo>
                  <a:cubicBezTo>
                    <a:pt x="2" y="14"/>
                    <a:pt x="3" y="14"/>
                    <a:pt x="3" y="15"/>
                  </a:cubicBezTo>
                  <a:cubicBezTo>
                    <a:pt x="4" y="15"/>
                    <a:pt x="5" y="16"/>
                    <a:pt x="6" y="16"/>
                  </a:cubicBezTo>
                  <a:cubicBezTo>
                    <a:pt x="6" y="16"/>
                    <a:pt x="6" y="16"/>
                    <a:pt x="6" y="16"/>
                  </a:cubicBezTo>
                  <a:cubicBezTo>
                    <a:pt x="3" y="14"/>
                    <a:pt x="3" y="14"/>
                    <a:pt x="3" y="14"/>
                  </a:cubicBezTo>
                  <a:cubicBezTo>
                    <a:pt x="3" y="14"/>
                    <a:pt x="2" y="13"/>
                    <a:pt x="2" y="13"/>
                  </a:cubicBezTo>
                  <a:cubicBezTo>
                    <a:pt x="1" y="12"/>
                    <a:pt x="1" y="12"/>
                    <a:pt x="0" y="11"/>
                  </a:cubicBezTo>
                  <a:cubicBezTo>
                    <a:pt x="0" y="11"/>
                    <a:pt x="0" y="11"/>
                    <a:pt x="1" y="11"/>
                  </a:cubicBezTo>
                  <a:cubicBezTo>
                    <a:pt x="1" y="11"/>
                    <a:pt x="1" y="11"/>
                    <a:pt x="1" y="11"/>
                  </a:cubicBezTo>
                  <a:cubicBezTo>
                    <a:pt x="1" y="11"/>
                    <a:pt x="1" y="11"/>
                    <a:pt x="1" y="11"/>
                  </a:cubicBezTo>
                  <a:cubicBezTo>
                    <a:pt x="7" y="15"/>
                    <a:pt x="7" y="15"/>
                    <a:pt x="7" y="15"/>
                  </a:cubicBezTo>
                  <a:cubicBezTo>
                    <a:pt x="7" y="16"/>
                    <a:pt x="7" y="16"/>
                    <a:pt x="7" y="16"/>
                  </a:cubicBezTo>
                  <a:cubicBezTo>
                    <a:pt x="6" y="15"/>
                    <a:pt x="5" y="14"/>
                    <a:pt x="4" y="13"/>
                  </a:cubicBezTo>
                  <a:cubicBezTo>
                    <a:pt x="2" y="11"/>
                    <a:pt x="2" y="11"/>
                    <a:pt x="2" y="11"/>
                  </a:cubicBezTo>
                  <a:cubicBezTo>
                    <a:pt x="2" y="11"/>
                    <a:pt x="1" y="10"/>
                    <a:pt x="1" y="9"/>
                  </a:cubicBezTo>
                  <a:cubicBezTo>
                    <a:pt x="1" y="9"/>
                    <a:pt x="1" y="9"/>
                    <a:pt x="1" y="9"/>
                  </a:cubicBezTo>
                  <a:cubicBezTo>
                    <a:pt x="1" y="9"/>
                    <a:pt x="1" y="9"/>
                    <a:pt x="1" y="9"/>
                  </a:cubicBezTo>
                  <a:cubicBezTo>
                    <a:pt x="3" y="10"/>
                    <a:pt x="3" y="10"/>
                    <a:pt x="3" y="10"/>
                  </a:cubicBezTo>
                  <a:cubicBezTo>
                    <a:pt x="4" y="11"/>
                    <a:pt x="4" y="11"/>
                    <a:pt x="4" y="11"/>
                  </a:cubicBezTo>
                  <a:cubicBezTo>
                    <a:pt x="5" y="11"/>
                    <a:pt x="6" y="12"/>
                    <a:pt x="7" y="12"/>
                  </a:cubicBezTo>
                  <a:cubicBezTo>
                    <a:pt x="6" y="13"/>
                    <a:pt x="6" y="13"/>
                    <a:pt x="6" y="13"/>
                  </a:cubicBezTo>
                  <a:cubicBezTo>
                    <a:pt x="5" y="12"/>
                    <a:pt x="4" y="11"/>
                    <a:pt x="2" y="10"/>
                  </a:cubicBezTo>
                  <a:cubicBezTo>
                    <a:pt x="1" y="9"/>
                    <a:pt x="0" y="8"/>
                    <a:pt x="0" y="6"/>
                  </a:cubicBezTo>
                  <a:cubicBezTo>
                    <a:pt x="0" y="6"/>
                    <a:pt x="0" y="6"/>
                    <a:pt x="0" y="6"/>
                  </a:cubicBezTo>
                  <a:cubicBezTo>
                    <a:pt x="0" y="6"/>
                    <a:pt x="0" y="6"/>
                    <a:pt x="0" y="6"/>
                  </a:cubicBezTo>
                  <a:cubicBezTo>
                    <a:pt x="0" y="6"/>
                    <a:pt x="0" y="6"/>
                    <a:pt x="0" y="6"/>
                  </a:cubicBezTo>
                  <a:cubicBezTo>
                    <a:pt x="1" y="6"/>
                    <a:pt x="1" y="6"/>
                    <a:pt x="2" y="6"/>
                  </a:cubicBezTo>
                  <a:cubicBezTo>
                    <a:pt x="3" y="7"/>
                    <a:pt x="3" y="7"/>
                    <a:pt x="3" y="7"/>
                  </a:cubicBezTo>
                  <a:cubicBezTo>
                    <a:pt x="4" y="8"/>
                    <a:pt x="5" y="9"/>
                    <a:pt x="5" y="9"/>
                  </a:cubicBezTo>
                  <a:cubicBezTo>
                    <a:pt x="5" y="10"/>
                    <a:pt x="5" y="10"/>
                    <a:pt x="5" y="10"/>
                  </a:cubicBezTo>
                  <a:cubicBezTo>
                    <a:pt x="2" y="8"/>
                    <a:pt x="2" y="8"/>
                    <a:pt x="2" y="8"/>
                  </a:cubicBezTo>
                  <a:cubicBezTo>
                    <a:pt x="1" y="6"/>
                    <a:pt x="1" y="6"/>
                    <a:pt x="1" y="6"/>
                  </a:cubicBezTo>
                  <a:cubicBezTo>
                    <a:pt x="1" y="6"/>
                    <a:pt x="1" y="6"/>
                    <a:pt x="1" y="6"/>
                  </a:cubicBezTo>
                  <a:cubicBezTo>
                    <a:pt x="0" y="5"/>
                    <a:pt x="0" y="5"/>
                    <a:pt x="0" y="5"/>
                  </a:cubicBezTo>
                  <a:cubicBezTo>
                    <a:pt x="0" y="4"/>
                    <a:pt x="0" y="4"/>
                    <a:pt x="0" y="4"/>
                  </a:cubicBezTo>
                  <a:cubicBezTo>
                    <a:pt x="1" y="4"/>
                    <a:pt x="1" y="4"/>
                    <a:pt x="1" y="4"/>
                  </a:cubicBezTo>
                  <a:cubicBezTo>
                    <a:pt x="1" y="4"/>
                    <a:pt x="1" y="4"/>
                    <a:pt x="1" y="4"/>
                  </a:cubicBezTo>
                  <a:cubicBezTo>
                    <a:pt x="2" y="5"/>
                    <a:pt x="2" y="5"/>
                    <a:pt x="2" y="5"/>
                  </a:cubicBezTo>
                  <a:cubicBezTo>
                    <a:pt x="3" y="6"/>
                    <a:pt x="3" y="6"/>
                    <a:pt x="3" y="6"/>
                  </a:cubicBezTo>
                  <a:cubicBezTo>
                    <a:pt x="4" y="7"/>
                    <a:pt x="5" y="7"/>
                    <a:pt x="6" y="8"/>
                  </a:cubicBezTo>
                  <a:cubicBezTo>
                    <a:pt x="5" y="8"/>
                    <a:pt x="5" y="8"/>
                    <a:pt x="5" y="8"/>
                  </a:cubicBezTo>
                  <a:cubicBezTo>
                    <a:pt x="1" y="3"/>
                    <a:pt x="1" y="3"/>
                    <a:pt x="1" y="3"/>
                  </a:cubicBezTo>
                  <a:cubicBezTo>
                    <a:pt x="1" y="3"/>
                    <a:pt x="1" y="3"/>
                    <a:pt x="1" y="3"/>
                  </a:cubicBezTo>
                  <a:cubicBezTo>
                    <a:pt x="1" y="2"/>
                    <a:pt x="1" y="2"/>
                    <a:pt x="1" y="3"/>
                  </a:cubicBezTo>
                  <a:cubicBezTo>
                    <a:pt x="3" y="4"/>
                    <a:pt x="5" y="5"/>
                    <a:pt x="6" y="7"/>
                  </a:cubicBezTo>
                  <a:cubicBezTo>
                    <a:pt x="6" y="7"/>
                    <a:pt x="6" y="7"/>
                    <a:pt x="6" y="7"/>
                  </a:cubicBezTo>
                  <a:cubicBezTo>
                    <a:pt x="5" y="6"/>
                    <a:pt x="4" y="5"/>
                    <a:pt x="4" y="5"/>
                  </a:cubicBezTo>
                  <a:cubicBezTo>
                    <a:pt x="3" y="4"/>
                    <a:pt x="2" y="3"/>
                    <a:pt x="1" y="2"/>
                  </a:cubicBezTo>
                  <a:cubicBezTo>
                    <a:pt x="1" y="2"/>
                    <a:pt x="1" y="2"/>
                    <a:pt x="1" y="2"/>
                  </a:cubicBezTo>
                  <a:cubicBezTo>
                    <a:pt x="1" y="2"/>
                    <a:pt x="1" y="2"/>
                    <a:pt x="1" y="1"/>
                  </a:cubicBezTo>
                  <a:cubicBezTo>
                    <a:pt x="2" y="1"/>
                    <a:pt x="2" y="1"/>
                    <a:pt x="2" y="1"/>
                  </a:cubicBezTo>
                  <a:cubicBezTo>
                    <a:pt x="3" y="2"/>
                    <a:pt x="3" y="2"/>
                    <a:pt x="3" y="2"/>
                  </a:cubicBezTo>
                  <a:cubicBezTo>
                    <a:pt x="4" y="3"/>
                    <a:pt x="4" y="3"/>
                    <a:pt x="4" y="3"/>
                  </a:cubicBezTo>
                  <a:cubicBezTo>
                    <a:pt x="5" y="4"/>
                    <a:pt x="5" y="4"/>
                    <a:pt x="5" y="4"/>
                  </a:cubicBezTo>
                  <a:cubicBezTo>
                    <a:pt x="6" y="5"/>
                    <a:pt x="6" y="5"/>
                    <a:pt x="6" y="5"/>
                  </a:cubicBezTo>
                  <a:cubicBezTo>
                    <a:pt x="5" y="5"/>
                    <a:pt x="5" y="5"/>
                    <a:pt x="5" y="5"/>
                  </a:cubicBezTo>
                  <a:cubicBezTo>
                    <a:pt x="5" y="4"/>
                    <a:pt x="4" y="4"/>
                    <a:pt x="4" y="3"/>
                  </a:cubicBezTo>
                  <a:cubicBezTo>
                    <a:pt x="3" y="2"/>
                    <a:pt x="2" y="1"/>
                    <a:pt x="2" y="0"/>
                  </a:cubicBezTo>
                  <a:cubicBezTo>
                    <a:pt x="2" y="0"/>
                    <a:pt x="2" y="0"/>
                    <a:pt x="2" y="0"/>
                  </a:cubicBezTo>
                  <a:cubicBezTo>
                    <a:pt x="2" y="0"/>
                    <a:pt x="2" y="0"/>
                    <a:pt x="2" y="0"/>
                  </a:cubicBezTo>
                  <a:cubicBezTo>
                    <a:pt x="3" y="1"/>
                    <a:pt x="4" y="1"/>
                    <a:pt x="4" y="2"/>
                  </a:cubicBezTo>
                  <a:cubicBezTo>
                    <a:pt x="5" y="2"/>
                    <a:pt x="5" y="3"/>
                    <a:pt x="6" y="3"/>
                  </a:cubicBezTo>
                  <a:cubicBezTo>
                    <a:pt x="6" y="3"/>
                    <a:pt x="6" y="3"/>
                    <a:pt x="6" y="3"/>
                  </a:cubicBezTo>
                  <a:cubicBezTo>
                    <a:pt x="6" y="3"/>
                    <a:pt x="5" y="2"/>
                    <a:pt x="5" y="2"/>
                  </a:cubicBezTo>
                  <a:cubicBezTo>
                    <a:pt x="4" y="1"/>
                    <a:pt x="4" y="1"/>
                    <a:pt x="4" y="1"/>
                  </a:cubicBezTo>
                  <a:cubicBezTo>
                    <a:pt x="4" y="1"/>
                    <a:pt x="4" y="0"/>
                    <a:pt x="4" y="0"/>
                  </a:cubicBezTo>
                  <a:cubicBezTo>
                    <a:pt x="4" y="0"/>
                    <a:pt x="4" y="0"/>
                    <a:pt x="4" y="0"/>
                  </a:cubicBezTo>
                  <a:cubicBezTo>
                    <a:pt x="4" y="0"/>
                    <a:pt x="4" y="0"/>
                    <a:pt x="4" y="0"/>
                  </a:cubicBezTo>
                  <a:cubicBezTo>
                    <a:pt x="5" y="0"/>
                    <a:pt x="5" y="0"/>
                    <a:pt x="5" y="1"/>
                  </a:cubicBezTo>
                  <a:cubicBezTo>
                    <a:pt x="5" y="0"/>
                    <a:pt x="5" y="0"/>
                    <a:pt x="4" y="0"/>
                  </a:cubicBezTo>
                  <a:cubicBezTo>
                    <a:pt x="4" y="0"/>
                    <a:pt x="4" y="0"/>
                    <a:pt x="4" y="0"/>
                  </a:cubicBezTo>
                  <a:cubicBezTo>
                    <a:pt x="4" y="0"/>
                    <a:pt x="4" y="1"/>
                    <a:pt x="4" y="1"/>
                  </a:cubicBezTo>
                  <a:cubicBezTo>
                    <a:pt x="5" y="2"/>
                    <a:pt x="5" y="2"/>
                    <a:pt x="5" y="2"/>
                  </a:cubicBezTo>
                  <a:cubicBezTo>
                    <a:pt x="5" y="2"/>
                    <a:pt x="6" y="3"/>
                    <a:pt x="6" y="3"/>
                  </a:cubicBezTo>
                  <a:cubicBezTo>
                    <a:pt x="6" y="3"/>
                    <a:pt x="6" y="3"/>
                    <a:pt x="6" y="3"/>
                  </a:cubicBezTo>
                  <a:cubicBezTo>
                    <a:pt x="6" y="3"/>
                    <a:pt x="6" y="3"/>
                    <a:pt x="6" y="3"/>
                  </a:cubicBezTo>
                  <a:cubicBezTo>
                    <a:pt x="5" y="3"/>
                    <a:pt x="4" y="3"/>
                    <a:pt x="4" y="2"/>
                  </a:cubicBezTo>
                  <a:cubicBezTo>
                    <a:pt x="3" y="1"/>
                    <a:pt x="3" y="1"/>
                    <a:pt x="2" y="0"/>
                  </a:cubicBezTo>
                  <a:cubicBezTo>
                    <a:pt x="2" y="0"/>
                    <a:pt x="2" y="0"/>
                    <a:pt x="2" y="0"/>
                  </a:cubicBezTo>
                  <a:cubicBezTo>
                    <a:pt x="2" y="1"/>
                    <a:pt x="3" y="2"/>
                    <a:pt x="4" y="3"/>
                  </a:cubicBezTo>
                  <a:cubicBezTo>
                    <a:pt x="5" y="3"/>
                    <a:pt x="5" y="4"/>
                    <a:pt x="6" y="5"/>
                  </a:cubicBezTo>
                  <a:cubicBezTo>
                    <a:pt x="6" y="5"/>
                    <a:pt x="6" y="5"/>
                    <a:pt x="6" y="5"/>
                  </a:cubicBezTo>
                  <a:cubicBezTo>
                    <a:pt x="6" y="5"/>
                    <a:pt x="6" y="5"/>
                    <a:pt x="6" y="5"/>
                  </a:cubicBezTo>
                  <a:cubicBezTo>
                    <a:pt x="6" y="5"/>
                    <a:pt x="6" y="5"/>
                    <a:pt x="6" y="5"/>
                  </a:cubicBezTo>
                  <a:cubicBezTo>
                    <a:pt x="4" y="4"/>
                    <a:pt x="4" y="4"/>
                    <a:pt x="4" y="4"/>
                  </a:cubicBezTo>
                  <a:cubicBezTo>
                    <a:pt x="3" y="4"/>
                    <a:pt x="3" y="4"/>
                    <a:pt x="3" y="4"/>
                  </a:cubicBezTo>
                  <a:cubicBezTo>
                    <a:pt x="3" y="3"/>
                    <a:pt x="3" y="3"/>
                    <a:pt x="3" y="3"/>
                  </a:cubicBezTo>
                  <a:cubicBezTo>
                    <a:pt x="1" y="2"/>
                    <a:pt x="1" y="2"/>
                    <a:pt x="1" y="2"/>
                  </a:cubicBezTo>
                  <a:cubicBezTo>
                    <a:pt x="2" y="2"/>
                    <a:pt x="2" y="2"/>
                    <a:pt x="2" y="2"/>
                  </a:cubicBezTo>
                  <a:cubicBezTo>
                    <a:pt x="2" y="3"/>
                    <a:pt x="3" y="3"/>
                    <a:pt x="4" y="4"/>
                  </a:cubicBezTo>
                  <a:cubicBezTo>
                    <a:pt x="5" y="5"/>
                    <a:pt x="6" y="6"/>
                    <a:pt x="6" y="7"/>
                  </a:cubicBezTo>
                  <a:cubicBezTo>
                    <a:pt x="6" y="7"/>
                    <a:pt x="6" y="7"/>
                    <a:pt x="6" y="7"/>
                  </a:cubicBezTo>
                  <a:cubicBezTo>
                    <a:pt x="7" y="7"/>
                    <a:pt x="7" y="7"/>
                    <a:pt x="6" y="7"/>
                  </a:cubicBezTo>
                  <a:cubicBezTo>
                    <a:pt x="6" y="7"/>
                    <a:pt x="6" y="7"/>
                    <a:pt x="6" y="7"/>
                  </a:cubicBezTo>
                  <a:cubicBezTo>
                    <a:pt x="4" y="6"/>
                    <a:pt x="3" y="4"/>
                    <a:pt x="1" y="3"/>
                  </a:cubicBezTo>
                  <a:cubicBezTo>
                    <a:pt x="2" y="3"/>
                    <a:pt x="2" y="3"/>
                    <a:pt x="2" y="3"/>
                  </a:cubicBezTo>
                  <a:cubicBezTo>
                    <a:pt x="6" y="8"/>
                    <a:pt x="6" y="8"/>
                    <a:pt x="6" y="8"/>
                  </a:cubicBezTo>
                  <a:cubicBezTo>
                    <a:pt x="6" y="8"/>
                    <a:pt x="6" y="8"/>
                    <a:pt x="6" y="8"/>
                  </a:cubicBezTo>
                  <a:cubicBezTo>
                    <a:pt x="6" y="8"/>
                    <a:pt x="5" y="8"/>
                    <a:pt x="5" y="8"/>
                  </a:cubicBezTo>
                  <a:cubicBezTo>
                    <a:pt x="4" y="8"/>
                    <a:pt x="4" y="7"/>
                    <a:pt x="3" y="6"/>
                  </a:cubicBezTo>
                  <a:cubicBezTo>
                    <a:pt x="2" y="6"/>
                    <a:pt x="2" y="6"/>
                    <a:pt x="2" y="6"/>
                  </a:cubicBezTo>
                  <a:cubicBezTo>
                    <a:pt x="1" y="5"/>
                    <a:pt x="1" y="5"/>
                    <a:pt x="1" y="5"/>
                  </a:cubicBezTo>
                  <a:cubicBezTo>
                    <a:pt x="1" y="5"/>
                    <a:pt x="1" y="5"/>
                    <a:pt x="1" y="5"/>
                  </a:cubicBezTo>
                  <a:cubicBezTo>
                    <a:pt x="1" y="5"/>
                    <a:pt x="1" y="5"/>
                    <a:pt x="1" y="5"/>
                  </a:cubicBezTo>
                  <a:cubicBezTo>
                    <a:pt x="2" y="6"/>
                    <a:pt x="2" y="6"/>
                    <a:pt x="2" y="6"/>
                  </a:cubicBezTo>
                  <a:cubicBezTo>
                    <a:pt x="3" y="7"/>
                    <a:pt x="3" y="7"/>
                    <a:pt x="3" y="7"/>
                  </a:cubicBezTo>
                  <a:cubicBezTo>
                    <a:pt x="6" y="9"/>
                    <a:pt x="6" y="9"/>
                    <a:pt x="6" y="9"/>
                  </a:cubicBezTo>
                  <a:cubicBezTo>
                    <a:pt x="6" y="9"/>
                    <a:pt x="6" y="9"/>
                    <a:pt x="6" y="9"/>
                  </a:cubicBezTo>
                  <a:cubicBezTo>
                    <a:pt x="6" y="9"/>
                    <a:pt x="6" y="10"/>
                    <a:pt x="6" y="10"/>
                  </a:cubicBezTo>
                  <a:cubicBezTo>
                    <a:pt x="5" y="10"/>
                    <a:pt x="5" y="10"/>
                    <a:pt x="5" y="10"/>
                  </a:cubicBezTo>
                  <a:cubicBezTo>
                    <a:pt x="4" y="9"/>
                    <a:pt x="3" y="9"/>
                    <a:pt x="3" y="8"/>
                  </a:cubicBezTo>
                  <a:cubicBezTo>
                    <a:pt x="1" y="7"/>
                    <a:pt x="1" y="7"/>
                    <a:pt x="1" y="7"/>
                  </a:cubicBezTo>
                  <a:cubicBezTo>
                    <a:pt x="1" y="7"/>
                    <a:pt x="1" y="7"/>
                    <a:pt x="0" y="7"/>
                  </a:cubicBezTo>
                  <a:cubicBezTo>
                    <a:pt x="1" y="6"/>
                    <a:pt x="1" y="6"/>
                    <a:pt x="1" y="6"/>
                  </a:cubicBezTo>
                  <a:cubicBezTo>
                    <a:pt x="1" y="6"/>
                    <a:pt x="1" y="7"/>
                    <a:pt x="1" y="7"/>
                  </a:cubicBezTo>
                  <a:cubicBezTo>
                    <a:pt x="1" y="7"/>
                    <a:pt x="1" y="8"/>
                    <a:pt x="2" y="8"/>
                  </a:cubicBezTo>
                  <a:cubicBezTo>
                    <a:pt x="2" y="9"/>
                    <a:pt x="3" y="9"/>
                    <a:pt x="3" y="10"/>
                  </a:cubicBezTo>
                  <a:cubicBezTo>
                    <a:pt x="4" y="11"/>
                    <a:pt x="5" y="12"/>
                    <a:pt x="7" y="12"/>
                  </a:cubicBezTo>
                  <a:cubicBezTo>
                    <a:pt x="7" y="12"/>
                    <a:pt x="7" y="12"/>
                    <a:pt x="7" y="12"/>
                  </a:cubicBezTo>
                  <a:cubicBezTo>
                    <a:pt x="7" y="13"/>
                    <a:pt x="7" y="13"/>
                    <a:pt x="7" y="13"/>
                  </a:cubicBezTo>
                  <a:cubicBezTo>
                    <a:pt x="7" y="13"/>
                    <a:pt x="6" y="13"/>
                    <a:pt x="6" y="13"/>
                  </a:cubicBezTo>
                  <a:cubicBezTo>
                    <a:pt x="5" y="12"/>
                    <a:pt x="4" y="12"/>
                    <a:pt x="4" y="11"/>
                  </a:cubicBezTo>
                  <a:cubicBezTo>
                    <a:pt x="2" y="10"/>
                    <a:pt x="2" y="10"/>
                    <a:pt x="2" y="10"/>
                  </a:cubicBezTo>
                  <a:cubicBezTo>
                    <a:pt x="1" y="10"/>
                    <a:pt x="1" y="10"/>
                    <a:pt x="1" y="10"/>
                  </a:cubicBezTo>
                  <a:cubicBezTo>
                    <a:pt x="2" y="9"/>
                    <a:pt x="2" y="9"/>
                    <a:pt x="2" y="9"/>
                  </a:cubicBezTo>
                  <a:cubicBezTo>
                    <a:pt x="2" y="10"/>
                    <a:pt x="2" y="10"/>
                    <a:pt x="3" y="11"/>
                  </a:cubicBezTo>
                  <a:cubicBezTo>
                    <a:pt x="4" y="12"/>
                    <a:pt x="4" y="12"/>
                    <a:pt x="4" y="12"/>
                  </a:cubicBezTo>
                  <a:cubicBezTo>
                    <a:pt x="5" y="13"/>
                    <a:pt x="6" y="14"/>
                    <a:pt x="7" y="15"/>
                  </a:cubicBezTo>
                  <a:cubicBezTo>
                    <a:pt x="7" y="15"/>
                    <a:pt x="7" y="15"/>
                    <a:pt x="7" y="16"/>
                  </a:cubicBezTo>
                  <a:cubicBezTo>
                    <a:pt x="7" y="16"/>
                    <a:pt x="7" y="16"/>
                    <a:pt x="7" y="16"/>
                  </a:cubicBezTo>
                  <a:cubicBezTo>
                    <a:pt x="7" y="16"/>
                    <a:pt x="7" y="16"/>
                    <a:pt x="7" y="16"/>
                  </a:cubicBezTo>
                  <a:cubicBezTo>
                    <a:pt x="1" y="11"/>
                    <a:pt x="1" y="11"/>
                    <a:pt x="1" y="11"/>
                  </a:cubicBezTo>
                  <a:cubicBezTo>
                    <a:pt x="1" y="11"/>
                    <a:pt x="1" y="11"/>
                    <a:pt x="1" y="11"/>
                  </a:cubicBezTo>
                  <a:cubicBezTo>
                    <a:pt x="1" y="11"/>
                    <a:pt x="2" y="12"/>
                    <a:pt x="2" y="12"/>
                  </a:cubicBezTo>
                  <a:cubicBezTo>
                    <a:pt x="2" y="13"/>
                    <a:pt x="3" y="13"/>
                    <a:pt x="3" y="14"/>
                  </a:cubicBezTo>
                  <a:cubicBezTo>
                    <a:pt x="6" y="16"/>
                    <a:pt x="6" y="16"/>
                    <a:pt x="6" y="16"/>
                  </a:cubicBezTo>
                  <a:cubicBezTo>
                    <a:pt x="6" y="16"/>
                    <a:pt x="6" y="16"/>
                    <a:pt x="6" y="16"/>
                  </a:cubicBezTo>
                  <a:cubicBezTo>
                    <a:pt x="6" y="16"/>
                    <a:pt x="6" y="16"/>
                    <a:pt x="6" y="16"/>
                  </a:cubicBezTo>
                  <a:cubicBezTo>
                    <a:pt x="5" y="16"/>
                    <a:pt x="4" y="16"/>
                    <a:pt x="3" y="15"/>
                  </a:cubicBezTo>
                  <a:cubicBezTo>
                    <a:pt x="2" y="14"/>
                    <a:pt x="2" y="14"/>
                    <a:pt x="1" y="13"/>
                  </a:cubicBezTo>
                  <a:cubicBezTo>
                    <a:pt x="1" y="13"/>
                    <a:pt x="1" y="13"/>
                    <a:pt x="1" y="13"/>
                  </a:cubicBezTo>
                  <a:cubicBezTo>
                    <a:pt x="1" y="14"/>
                    <a:pt x="2" y="14"/>
                    <a:pt x="2" y="15"/>
                  </a:cubicBezTo>
                  <a:cubicBezTo>
                    <a:pt x="3" y="15"/>
                    <a:pt x="3" y="16"/>
                    <a:pt x="4" y="16"/>
                  </a:cubicBezTo>
                  <a:cubicBezTo>
                    <a:pt x="4" y="16"/>
                    <a:pt x="4" y="16"/>
                    <a:pt x="4" y="16"/>
                  </a:cubicBezTo>
                  <a:cubicBezTo>
                    <a:pt x="4" y="16"/>
                    <a:pt x="4" y="16"/>
                    <a:pt x="3" y="16"/>
                  </a:cubicBezTo>
                  <a:cubicBezTo>
                    <a:pt x="3" y="16"/>
                    <a:pt x="2"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8" name="Freeform 6111"/>
            <p:cNvSpPr/>
            <p:nvPr/>
          </p:nvSpPr>
          <p:spPr bwMode="auto">
            <a:xfrm>
              <a:off x="3804" y="932"/>
              <a:ext cx="22" cy="65"/>
            </a:xfrm>
            <a:custGeom>
              <a:avLst/>
              <a:gdLst>
                <a:gd name="T0" fmla="*/ 2 w 9"/>
                <a:gd name="T1" fmla="*/ 26 h 26"/>
                <a:gd name="T2" fmla="*/ 0 w 9"/>
                <a:gd name="T3" fmla="*/ 23 h 26"/>
                <a:gd name="T4" fmla="*/ 0 w 9"/>
                <a:gd name="T5" fmla="*/ 21 h 26"/>
                <a:gd name="T6" fmla="*/ 7 w 9"/>
                <a:gd name="T7" fmla="*/ 24 h 26"/>
                <a:gd name="T8" fmla="*/ 1 w 9"/>
                <a:gd name="T9" fmla="*/ 17 h 26"/>
                <a:gd name="T10" fmla="*/ 6 w 9"/>
                <a:gd name="T11" fmla="*/ 22 h 26"/>
                <a:gd name="T12" fmla="*/ 2 w 9"/>
                <a:gd name="T13" fmla="*/ 16 h 26"/>
                <a:gd name="T14" fmla="*/ 7 w 9"/>
                <a:gd name="T15" fmla="*/ 19 h 26"/>
                <a:gd name="T16" fmla="*/ 1 w 9"/>
                <a:gd name="T17" fmla="*/ 14 h 26"/>
                <a:gd name="T18" fmla="*/ 2 w 9"/>
                <a:gd name="T19" fmla="*/ 13 h 26"/>
                <a:gd name="T20" fmla="*/ 7 w 9"/>
                <a:gd name="T21" fmla="*/ 17 h 26"/>
                <a:gd name="T22" fmla="*/ 1 w 9"/>
                <a:gd name="T23" fmla="*/ 10 h 26"/>
                <a:gd name="T24" fmla="*/ 1 w 9"/>
                <a:gd name="T25" fmla="*/ 10 h 26"/>
                <a:gd name="T26" fmla="*/ 7 w 9"/>
                <a:gd name="T27" fmla="*/ 15 h 26"/>
                <a:gd name="T28" fmla="*/ 0 w 9"/>
                <a:gd name="T29" fmla="*/ 8 h 26"/>
                <a:gd name="T30" fmla="*/ 5 w 9"/>
                <a:gd name="T31" fmla="*/ 10 h 26"/>
                <a:gd name="T32" fmla="*/ 4 w 9"/>
                <a:gd name="T33" fmla="*/ 11 h 26"/>
                <a:gd name="T34" fmla="*/ 2 w 9"/>
                <a:gd name="T35" fmla="*/ 6 h 26"/>
                <a:gd name="T36" fmla="*/ 4 w 9"/>
                <a:gd name="T37" fmla="*/ 8 h 26"/>
                <a:gd name="T38" fmla="*/ 2 w 9"/>
                <a:gd name="T39" fmla="*/ 4 h 26"/>
                <a:gd name="T40" fmla="*/ 5 w 9"/>
                <a:gd name="T41" fmla="*/ 6 h 26"/>
                <a:gd name="T42" fmla="*/ 4 w 9"/>
                <a:gd name="T43" fmla="*/ 6 h 26"/>
                <a:gd name="T44" fmla="*/ 2 w 9"/>
                <a:gd name="T45" fmla="*/ 1 h 26"/>
                <a:gd name="T46" fmla="*/ 3 w 9"/>
                <a:gd name="T47" fmla="*/ 1 h 26"/>
                <a:gd name="T48" fmla="*/ 8 w 9"/>
                <a:gd name="T49" fmla="*/ 6 h 26"/>
                <a:gd name="T50" fmla="*/ 5 w 9"/>
                <a:gd name="T51" fmla="*/ 0 h 26"/>
                <a:gd name="T52" fmla="*/ 8 w 9"/>
                <a:gd name="T53" fmla="*/ 3 h 26"/>
                <a:gd name="T54" fmla="*/ 8 w 9"/>
                <a:gd name="T55" fmla="*/ 3 h 26"/>
                <a:gd name="T56" fmla="*/ 5 w 9"/>
                <a:gd name="T57" fmla="*/ 0 h 26"/>
                <a:gd name="T58" fmla="*/ 8 w 9"/>
                <a:gd name="T59" fmla="*/ 6 h 26"/>
                <a:gd name="T60" fmla="*/ 4 w 9"/>
                <a:gd name="T61" fmla="*/ 1 h 26"/>
                <a:gd name="T62" fmla="*/ 8 w 9"/>
                <a:gd name="T63" fmla="*/ 8 h 26"/>
                <a:gd name="T64" fmla="*/ 4 w 9"/>
                <a:gd name="T65" fmla="*/ 5 h 26"/>
                <a:gd name="T66" fmla="*/ 7 w 9"/>
                <a:gd name="T67" fmla="*/ 10 h 26"/>
                <a:gd name="T68" fmla="*/ 2 w 9"/>
                <a:gd name="T69" fmla="*/ 4 h 26"/>
                <a:gd name="T70" fmla="*/ 5 w 9"/>
                <a:gd name="T71" fmla="*/ 7 h 26"/>
                <a:gd name="T72" fmla="*/ 7 w 9"/>
                <a:gd name="T73" fmla="*/ 11 h 26"/>
                <a:gd name="T74" fmla="*/ 2 w 9"/>
                <a:gd name="T75" fmla="*/ 6 h 26"/>
                <a:gd name="T76" fmla="*/ 8 w 9"/>
                <a:gd name="T77" fmla="*/ 14 h 26"/>
                <a:gd name="T78" fmla="*/ 4 w 9"/>
                <a:gd name="T79" fmla="*/ 11 h 26"/>
                <a:gd name="T80" fmla="*/ 1 w 9"/>
                <a:gd name="T81" fmla="*/ 7 h 26"/>
                <a:gd name="T82" fmla="*/ 6 w 9"/>
                <a:gd name="T83" fmla="*/ 15 h 26"/>
                <a:gd name="T84" fmla="*/ 2 w 9"/>
                <a:gd name="T85" fmla="*/ 12 h 26"/>
                <a:gd name="T86" fmla="*/ 7 w 9"/>
                <a:gd name="T87" fmla="*/ 17 h 26"/>
                <a:gd name="T88" fmla="*/ 4 w 9"/>
                <a:gd name="T89" fmla="*/ 16 h 26"/>
                <a:gd name="T90" fmla="*/ 7 w 9"/>
                <a:gd name="T91" fmla="*/ 19 h 26"/>
                <a:gd name="T92" fmla="*/ 2 w 9"/>
                <a:gd name="T93" fmla="*/ 16 h 26"/>
                <a:gd name="T94" fmla="*/ 7 w 9"/>
                <a:gd name="T95" fmla="*/ 22 h 26"/>
                <a:gd name="T96" fmla="*/ 2 w 9"/>
                <a:gd name="T97" fmla="*/ 18 h 26"/>
                <a:gd name="T98" fmla="*/ 7 w 9"/>
                <a:gd name="T99" fmla="*/ 25 h 26"/>
                <a:gd name="T100" fmla="*/ 5 w 9"/>
                <a:gd name="T101" fmla="*/ 25 h 26"/>
                <a:gd name="T102" fmla="*/ 0 w 9"/>
                <a:gd name="T103" fmla="*/ 23 h 26"/>
                <a:gd name="T104" fmla="*/ 2 w 9"/>
                <a:gd name="T10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26">
                  <a:moveTo>
                    <a:pt x="0" y="25"/>
                  </a:moveTo>
                  <a:cubicBezTo>
                    <a:pt x="1" y="25"/>
                    <a:pt x="2" y="26"/>
                    <a:pt x="2" y="26"/>
                  </a:cubicBezTo>
                  <a:cubicBezTo>
                    <a:pt x="2" y="26"/>
                    <a:pt x="2" y="26"/>
                    <a:pt x="2" y="26"/>
                  </a:cubicBezTo>
                  <a:cubicBezTo>
                    <a:pt x="1" y="25"/>
                    <a:pt x="1" y="24"/>
                    <a:pt x="0" y="23"/>
                  </a:cubicBezTo>
                  <a:cubicBezTo>
                    <a:pt x="0" y="23"/>
                    <a:pt x="0" y="23"/>
                    <a:pt x="0" y="23"/>
                  </a:cubicBezTo>
                  <a:cubicBezTo>
                    <a:pt x="0" y="23"/>
                    <a:pt x="0" y="23"/>
                    <a:pt x="0" y="23"/>
                  </a:cubicBezTo>
                  <a:cubicBezTo>
                    <a:pt x="2" y="23"/>
                    <a:pt x="3" y="25"/>
                    <a:pt x="5" y="25"/>
                  </a:cubicBezTo>
                  <a:cubicBezTo>
                    <a:pt x="4" y="25"/>
                    <a:pt x="4" y="25"/>
                    <a:pt x="4" y="25"/>
                  </a:cubicBezTo>
                  <a:cubicBezTo>
                    <a:pt x="3" y="24"/>
                    <a:pt x="2" y="22"/>
                    <a:pt x="0" y="21"/>
                  </a:cubicBezTo>
                  <a:cubicBezTo>
                    <a:pt x="0" y="21"/>
                    <a:pt x="0" y="21"/>
                    <a:pt x="0" y="20"/>
                  </a:cubicBezTo>
                  <a:cubicBezTo>
                    <a:pt x="0" y="20"/>
                    <a:pt x="1" y="20"/>
                    <a:pt x="1" y="20"/>
                  </a:cubicBezTo>
                  <a:cubicBezTo>
                    <a:pt x="3" y="21"/>
                    <a:pt x="5" y="23"/>
                    <a:pt x="7" y="24"/>
                  </a:cubicBezTo>
                  <a:cubicBezTo>
                    <a:pt x="7" y="25"/>
                    <a:pt x="7" y="25"/>
                    <a:pt x="7" y="25"/>
                  </a:cubicBezTo>
                  <a:cubicBezTo>
                    <a:pt x="5" y="23"/>
                    <a:pt x="3" y="21"/>
                    <a:pt x="1" y="18"/>
                  </a:cubicBezTo>
                  <a:cubicBezTo>
                    <a:pt x="1" y="18"/>
                    <a:pt x="1" y="17"/>
                    <a:pt x="1" y="17"/>
                  </a:cubicBezTo>
                  <a:cubicBezTo>
                    <a:pt x="1" y="17"/>
                    <a:pt x="1" y="17"/>
                    <a:pt x="2" y="17"/>
                  </a:cubicBezTo>
                  <a:cubicBezTo>
                    <a:pt x="7" y="21"/>
                    <a:pt x="7" y="21"/>
                    <a:pt x="7" y="21"/>
                  </a:cubicBezTo>
                  <a:cubicBezTo>
                    <a:pt x="6" y="22"/>
                    <a:pt x="6" y="22"/>
                    <a:pt x="6" y="22"/>
                  </a:cubicBezTo>
                  <a:cubicBezTo>
                    <a:pt x="5" y="20"/>
                    <a:pt x="2" y="19"/>
                    <a:pt x="1" y="16"/>
                  </a:cubicBezTo>
                  <a:cubicBezTo>
                    <a:pt x="1" y="16"/>
                    <a:pt x="1" y="16"/>
                    <a:pt x="2" y="15"/>
                  </a:cubicBezTo>
                  <a:cubicBezTo>
                    <a:pt x="2" y="15"/>
                    <a:pt x="2" y="15"/>
                    <a:pt x="2" y="16"/>
                  </a:cubicBezTo>
                  <a:cubicBezTo>
                    <a:pt x="3" y="16"/>
                    <a:pt x="4" y="17"/>
                    <a:pt x="5" y="17"/>
                  </a:cubicBezTo>
                  <a:cubicBezTo>
                    <a:pt x="7" y="19"/>
                    <a:pt x="7" y="19"/>
                    <a:pt x="7" y="19"/>
                  </a:cubicBezTo>
                  <a:cubicBezTo>
                    <a:pt x="7" y="19"/>
                    <a:pt x="7" y="19"/>
                    <a:pt x="7" y="19"/>
                  </a:cubicBezTo>
                  <a:cubicBezTo>
                    <a:pt x="7" y="20"/>
                    <a:pt x="7" y="20"/>
                    <a:pt x="7" y="20"/>
                  </a:cubicBezTo>
                  <a:cubicBezTo>
                    <a:pt x="7" y="20"/>
                    <a:pt x="7" y="20"/>
                    <a:pt x="6" y="20"/>
                  </a:cubicBezTo>
                  <a:cubicBezTo>
                    <a:pt x="4" y="19"/>
                    <a:pt x="2" y="16"/>
                    <a:pt x="1" y="14"/>
                  </a:cubicBezTo>
                  <a:cubicBezTo>
                    <a:pt x="1" y="14"/>
                    <a:pt x="1" y="14"/>
                    <a:pt x="1" y="14"/>
                  </a:cubicBezTo>
                  <a:cubicBezTo>
                    <a:pt x="1" y="13"/>
                    <a:pt x="1" y="13"/>
                    <a:pt x="1" y="13"/>
                  </a:cubicBezTo>
                  <a:cubicBezTo>
                    <a:pt x="1" y="13"/>
                    <a:pt x="1" y="13"/>
                    <a:pt x="2" y="13"/>
                  </a:cubicBezTo>
                  <a:cubicBezTo>
                    <a:pt x="5" y="15"/>
                    <a:pt x="5" y="15"/>
                    <a:pt x="5" y="15"/>
                  </a:cubicBezTo>
                  <a:cubicBezTo>
                    <a:pt x="7" y="17"/>
                    <a:pt x="7" y="17"/>
                    <a:pt x="7" y="17"/>
                  </a:cubicBezTo>
                  <a:cubicBezTo>
                    <a:pt x="7" y="17"/>
                    <a:pt x="7" y="17"/>
                    <a:pt x="7" y="17"/>
                  </a:cubicBezTo>
                  <a:cubicBezTo>
                    <a:pt x="6" y="16"/>
                    <a:pt x="4" y="15"/>
                    <a:pt x="3" y="14"/>
                  </a:cubicBezTo>
                  <a:cubicBezTo>
                    <a:pt x="3" y="14"/>
                    <a:pt x="2" y="13"/>
                    <a:pt x="2" y="12"/>
                  </a:cubicBezTo>
                  <a:cubicBezTo>
                    <a:pt x="1" y="12"/>
                    <a:pt x="1" y="11"/>
                    <a:pt x="1" y="10"/>
                  </a:cubicBezTo>
                  <a:cubicBezTo>
                    <a:pt x="1" y="10"/>
                    <a:pt x="1" y="10"/>
                    <a:pt x="1" y="10"/>
                  </a:cubicBezTo>
                  <a:cubicBezTo>
                    <a:pt x="0" y="10"/>
                    <a:pt x="0" y="10"/>
                    <a:pt x="1" y="10"/>
                  </a:cubicBezTo>
                  <a:cubicBezTo>
                    <a:pt x="1" y="9"/>
                    <a:pt x="1" y="9"/>
                    <a:pt x="1" y="10"/>
                  </a:cubicBezTo>
                  <a:cubicBezTo>
                    <a:pt x="3" y="11"/>
                    <a:pt x="5" y="13"/>
                    <a:pt x="7" y="14"/>
                  </a:cubicBezTo>
                  <a:cubicBezTo>
                    <a:pt x="7" y="14"/>
                    <a:pt x="7" y="14"/>
                    <a:pt x="7" y="14"/>
                  </a:cubicBezTo>
                  <a:cubicBezTo>
                    <a:pt x="7" y="14"/>
                    <a:pt x="7" y="15"/>
                    <a:pt x="7" y="15"/>
                  </a:cubicBezTo>
                  <a:cubicBezTo>
                    <a:pt x="7" y="15"/>
                    <a:pt x="7" y="15"/>
                    <a:pt x="6" y="15"/>
                  </a:cubicBezTo>
                  <a:cubicBezTo>
                    <a:pt x="5" y="14"/>
                    <a:pt x="4" y="13"/>
                    <a:pt x="3" y="12"/>
                  </a:cubicBezTo>
                  <a:cubicBezTo>
                    <a:pt x="2" y="11"/>
                    <a:pt x="1" y="9"/>
                    <a:pt x="0" y="8"/>
                  </a:cubicBezTo>
                  <a:cubicBezTo>
                    <a:pt x="0" y="8"/>
                    <a:pt x="0" y="7"/>
                    <a:pt x="1" y="7"/>
                  </a:cubicBezTo>
                  <a:cubicBezTo>
                    <a:pt x="1" y="7"/>
                    <a:pt x="1" y="7"/>
                    <a:pt x="1" y="7"/>
                  </a:cubicBezTo>
                  <a:cubicBezTo>
                    <a:pt x="3" y="8"/>
                    <a:pt x="4" y="9"/>
                    <a:pt x="5" y="10"/>
                  </a:cubicBezTo>
                  <a:cubicBezTo>
                    <a:pt x="6" y="11"/>
                    <a:pt x="7" y="13"/>
                    <a:pt x="8" y="14"/>
                  </a:cubicBezTo>
                  <a:cubicBezTo>
                    <a:pt x="7" y="14"/>
                    <a:pt x="7" y="14"/>
                    <a:pt x="7" y="14"/>
                  </a:cubicBezTo>
                  <a:cubicBezTo>
                    <a:pt x="6" y="13"/>
                    <a:pt x="5" y="12"/>
                    <a:pt x="4" y="11"/>
                  </a:cubicBezTo>
                  <a:cubicBezTo>
                    <a:pt x="4" y="10"/>
                    <a:pt x="3" y="10"/>
                    <a:pt x="3" y="9"/>
                  </a:cubicBezTo>
                  <a:cubicBezTo>
                    <a:pt x="3" y="8"/>
                    <a:pt x="2" y="7"/>
                    <a:pt x="2" y="7"/>
                  </a:cubicBezTo>
                  <a:cubicBezTo>
                    <a:pt x="2" y="6"/>
                    <a:pt x="2" y="6"/>
                    <a:pt x="2" y="6"/>
                  </a:cubicBezTo>
                  <a:cubicBezTo>
                    <a:pt x="4" y="8"/>
                    <a:pt x="6" y="9"/>
                    <a:pt x="7" y="11"/>
                  </a:cubicBezTo>
                  <a:cubicBezTo>
                    <a:pt x="7" y="11"/>
                    <a:pt x="7" y="11"/>
                    <a:pt x="7" y="11"/>
                  </a:cubicBezTo>
                  <a:cubicBezTo>
                    <a:pt x="6" y="10"/>
                    <a:pt x="5" y="9"/>
                    <a:pt x="4" y="8"/>
                  </a:cubicBezTo>
                  <a:cubicBezTo>
                    <a:pt x="3" y="6"/>
                    <a:pt x="3" y="6"/>
                    <a:pt x="3" y="6"/>
                  </a:cubicBezTo>
                  <a:cubicBezTo>
                    <a:pt x="2" y="6"/>
                    <a:pt x="2" y="5"/>
                    <a:pt x="1" y="4"/>
                  </a:cubicBezTo>
                  <a:cubicBezTo>
                    <a:pt x="1" y="4"/>
                    <a:pt x="2" y="4"/>
                    <a:pt x="2" y="4"/>
                  </a:cubicBezTo>
                  <a:cubicBezTo>
                    <a:pt x="2" y="4"/>
                    <a:pt x="2" y="4"/>
                    <a:pt x="2" y="4"/>
                  </a:cubicBezTo>
                  <a:cubicBezTo>
                    <a:pt x="3" y="4"/>
                    <a:pt x="3" y="4"/>
                    <a:pt x="4" y="5"/>
                  </a:cubicBezTo>
                  <a:cubicBezTo>
                    <a:pt x="4" y="5"/>
                    <a:pt x="5" y="6"/>
                    <a:pt x="5" y="6"/>
                  </a:cubicBezTo>
                  <a:cubicBezTo>
                    <a:pt x="6" y="7"/>
                    <a:pt x="6" y="8"/>
                    <a:pt x="7" y="9"/>
                  </a:cubicBezTo>
                  <a:cubicBezTo>
                    <a:pt x="7" y="10"/>
                    <a:pt x="7" y="10"/>
                    <a:pt x="7" y="10"/>
                  </a:cubicBezTo>
                  <a:cubicBezTo>
                    <a:pt x="6" y="8"/>
                    <a:pt x="5" y="7"/>
                    <a:pt x="4" y="6"/>
                  </a:cubicBezTo>
                  <a:cubicBezTo>
                    <a:pt x="3" y="5"/>
                    <a:pt x="2" y="3"/>
                    <a:pt x="1" y="2"/>
                  </a:cubicBezTo>
                  <a:cubicBezTo>
                    <a:pt x="1" y="2"/>
                    <a:pt x="1" y="1"/>
                    <a:pt x="1" y="1"/>
                  </a:cubicBezTo>
                  <a:cubicBezTo>
                    <a:pt x="2" y="1"/>
                    <a:pt x="2" y="1"/>
                    <a:pt x="2" y="1"/>
                  </a:cubicBezTo>
                  <a:cubicBezTo>
                    <a:pt x="5" y="3"/>
                    <a:pt x="6" y="6"/>
                    <a:pt x="8" y="8"/>
                  </a:cubicBezTo>
                  <a:cubicBezTo>
                    <a:pt x="8" y="8"/>
                    <a:pt x="8" y="8"/>
                    <a:pt x="8" y="8"/>
                  </a:cubicBezTo>
                  <a:cubicBezTo>
                    <a:pt x="6" y="6"/>
                    <a:pt x="4" y="4"/>
                    <a:pt x="3" y="1"/>
                  </a:cubicBezTo>
                  <a:cubicBezTo>
                    <a:pt x="3" y="1"/>
                    <a:pt x="3" y="1"/>
                    <a:pt x="3" y="0"/>
                  </a:cubicBezTo>
                  <a:cubicBezTo>
                    <a:pt x="3" y="0"/>
                    <a:pt x="3" y="0"/>
                    <a:pt x="4" y="0"/>
                  </a:cubicBezTo>
                  <a:cubicBezTo>
                    <a:pt x="6" y="2"/>
                    <a:pt x="6" y="4"/>
                    <a:pt x="8" y="6"/>
                  </a:cubicBezTo>
                  <a:cubicBezTo>
                    <a:pt x="8" y="6"/>
                    <a:pt x="8" y="6"/>
                    <a:pt x="8" y="6"/>
                  </a:cubicBezTo>
                  <a:cubicBezTo>
                    <a:pt x="7" y="4"/>
                    <a:pt x="5" y="2"/>
                    <a:pt x="5" y="0"/>
                  </a:cubicBezTo>
                  <a:cubicBezTo>
                    <a:pt x="5" y="0"/>
                    <a:pt x="5" y="0"/>
                    <a:pt x="5" y="0"/>
                  </a:cubicBezTo>
                  <a:cubicBezTo>
                    <a:pt x="5" y="0"/>
                    <a:pt x="5" y="0"/>
                    <a:pt x="5" y="0"/>
                  </a:cubicBezTo>
                  <a:cubicBezTo>
                    <a:pt x="6" y="1"/>
                    <a:pt x="7" y="2"/>
                    <a:pt x="8" y="3"/>
                  </a:cubicBezTo>
                  <a:cubicBezTo>
                    <a:pt x="8" y="3"/>
                    <a:pt x="8" y="3"/>
                    <a:pt x="8" y="3"/>
                  </a:cubicBezTo>
                  <a:cubicBezTo>
                    <a:pt x="8" y="3"/>
                    <a:pt x="8" y="2"/>
                    <a:pt x="8" y="1"/>
                  </a:cubicBezTo>
                  <a:cubicBezTo>
                    <a:pt x="8" y="2"/>
                    <a:pt x="8" y="3"/>
                    <a:pt x="8" y="3"/>
                  </a:cubicBezTo>
                  <a:cubicBezTo>
                    <a:pt x="8" y="3"/>
                    <a:pt x="8" y="3"/>
                    <a:pt x="8" y="3"/>
                  </a:cubicBezTo>
                  <a:cubicBezTo>
                    <a:pt x="8" y="3"/>
                    <a:pt x="8" y="3"/>
                    <a:pt x="8" y="3"/>
                  </a:cubicBezTo>
                  <a:cubicBezTo>
                    <a:pt x="7" y="2"/>
                    <a:pt x="6" y="1"/>
                    <a:pt x="5" y="0"/>
                  </a:cubicBezTo>
                  <a:cubicBezTo>
                    <a:pt x="5" y="0"/>
                    <a:pt x="5" y="0"/>
                    <a:pt x="5" y="0"/>
                  </a:cubicBezTo>
                  <a:cubicBezTo>
                    <a:pt x="6" y="2"/>
                    <a:pt x="8" y="3"/>
                    <a:pt x="8" y="6"/>
                  </a:cubicBezTo>
                  <a:cubicBezTo>
                    <a:pt x="8" y="6"/>
                    <a:pt x="8" y="6"/>
                    <a:pt x="8" y="6"/>
                  </a:cubicBezTo>
                  <a:cubicBezTo>
                    <a:pt x="8" y="6"/>
                    <a:pt x="8" y="6"/>
                    <a:pt x="8" y="6"/>
                  </a:cubicBezTo>
                  <a:cubicBezTo>
                    <a:pt x="8" y="6"/>
                    <a:pt x="8" y="6"/>
                    <a:pt x="8" y="6"/>
                  </a:cubicBezTo>
                  <a:cubicBezTo>
                    <a:pt x="6" y="4"/>
                    <a:pt x="5" y="2"/>
                    <a:pt x="3" y="1"/>
                  </a:cubicBezTo>
                  <a:cubicBezTo>
                    <a:pt x="4" y="1"/>
                    <a:pt x="4" y="1"/>
                    <a:pt x="4" y="1"/>
                  </a:cubicBezTo>
                  <a:cubicBezTo>
                    <a:pt x="5" y="3"/>
                    <a:pt x="7" y="5"/>
                    <a:pt x="8" y="8"/>
                  </a:cubicBezTo>
                  <a:cubicBezTo>
                    <a:pt x="9" y="8"/>
                    <a:pt x="8" y="8"/>
                    <a:pt x="8" y="8"/>
                  </a:cubicBezTo>
                  <a:cubicBezTo>
                    <a:pt x="8" y="9"/>
                    <a:pt x="8" y="9"/>
                    <a:pt x="8" y="8"/>
                  </a:cubicBezTo>
                  <a:cubicBezTo>
                    <a:pt x="6" y="6"/>
                    <a:pt x="4" y="3"/>
                    <a:pt x="1" y="2"/>
                  </a:cubicBezTo>
                  <a:cubicBezTo>
                    <a:pt x="2" y="2"/>
                    <a:pt x="2" y="2"/>
                    <a:pt x="2" y="2"/>
                  </a:cubicBezTo>
                  <a:cubicBezTo>
                    <a:pt x="3" y="3"/>
                    <a:pt x="4" y="4"/>
                    <a:pt x="4" y="5"/>
                  </a:cubicBezTo>
                  <a:cubicBezTo>
                    <a:pt x="5" y="7"/>
                    <a:pt x="6" y="8"/>
                    <a:pt x="7" y="9"/>
                  </a:cubicBezTo>
                  <a:cubicBezTo>
                    <a:pt x="8" y="9"/>
                    <a:pt x="8" y="10"/>
                    <a:pt x="7" y="10"/>
                  </a:cubicBezTo>
                  <a:cubicBezTo>
                    <a:pt x="7" y="10"/>
                    <a:pt x="7" y="10"/>
                    <a:pt x="7" y="10"/>
                  </a:cubicBezTo>
                  <a:cubicBezTo>
                    <a:pt x="6" y="9"/>
                    <a:pt x="5" y="8"/>
                    <a:pt x="4" y="7"/>
                  </a:cubicBezTo>
                  <a:cubicBezTo>
                    <a:pt x="4" y="6"/>
                    <a:pt x="3" y="6"/>
                    <a:pt x="3" y="6"/>
                  </a:cubicBezTo>
                  <a:cubicBezTo>
                    <a:pt x="3" y="5"/>
                    <a:pt x="2" y="5"/>
                    <a:pt x="2" y="4"/>
                  </a:cubicBezTo>
                  <a:cubicBezTo>
                    <a:pt x="2" y="4"/>
                    <a:pt x="2" y="4"/>
                    <a:pt x="2" y="4"/>
                  </a:cubicBezTo>
                  <a:cubicBezTo>
                    <a:pt x="2" y="5"/>
                    <a:pt x="3" y="5"/>
                    <a:pt x="3" y="6"/>
                  </a:cubicBezTo>
                  <a:cubicBezTo>
                    <a:pt x="5" y="7"/>
                    <a:pt x="5" y="7"/>
                    <a:pt x="5" y="7"/>
                  </a:cubicBezTo>
                  <a:cubicBezTo>
                    <a:pt x="6" y="8"/>
                    <a:pt x="7" y="9"/>
                    <a:pt x="8" y="11"/>
                  </a:cubicBezTo>
                  <a:cubicBezTo>
                    <a:pt x="8" y="11"/>
                    <a:pt x="8" y="11"/>
                    <a:pt x="7" y="11"/>
                  </a:cubicBezTo>
                  <a:cubicBezTo>
                    <a:pt x="7" y="11"/>
                    <a:pt x="7" y="11"/>
                    <a:pt x="7" y="11"/>
                  </a:cubicBezTo>
                  <a:cubicBezTo>
                    <a:pt x="5" y="10"/>
                    <a:pt x="3" y="8"/>
                    <a:pt x="2" y="7"/>
                  </a:cubicBezTo>
                  <a:cubicBezTo>
                    <a:pt x="2" y="7"/>
                    <a:pt x="2" y="6"/>
                    <a:pt x="2" y="6"/>
                  </a:cubicBezTo>
                  <a:cubicBezTo>
                    <a:pt x="2" y="6"/>
                    <a:pt x="2" y="6"/>
                    <a:pt x="2" y="6"/>
                  </a:cubicBezTo>
                  <a:cubicBezTo>
                    <a:pt x="3" y="7"/>
                    <a:pt x="3" y="8"/>
                    <a:pt x="4" y="8"/>
                  </a:cubicBezTo>
                  <a:cubicBezTo>
                    <a:pt x="4" y="9"/>
                    <a:pt x="5" y="10"/>
                    <a:pt x="5" y="10"/>
                  </a:cubicBezTo>
                  <a:cubicBezTo>
                    <a:pt x="6" y="11"/>
                    <a:pt x="7" y="12"/>
                    <a:pt x="8" y="14"/>
                  </a:cubicBezTo>
                  <a:cubicBezTo>
                    <a:pt x="8" y="14"/>
                    <a:pt x="8" y="14"/>
                    <a:pt x="8" y="14"/>
                  </a:cubicBezTo>
                  <a:cubicBezTo>
                    <a:pt x="8" y="15"/>
                    <a:pt x="7" y="15"/>
                    <a:pt x="7" y="14"/>
                  </a:cubicBezTo>
                  <a:cubicBezTo>
                    <a:pt x="6" y="13"/>
                    <a:pt x="5" y="12"/>
                    <a:pt x="4" y="11"/>
                  </a:cubicBezTo>
                  <a:cubicBezTo>
                    <a:pt x="4" y="10"/>
                    <a:pt x="3" y="10"/>
                    <a:pt x="3" y="9"/>
                  </a:cubicBezTo>
                  <a:cubicBezTo>
                    <a:pt x="2" y="9"/>
                    <a:pt x="1" y="8"/>
                    <a:pt x="1" y="8"/>
                  </a:cubicBezTo>
                  <a:cubicBezTo>
                    <a:pt x="1" y="7"/>
                    <a:pt x="1" y="7"/>
                    <a:pt x="1" y="7"/>
                  </a:cubicBezTo>
                  <a:cubicBezTo>
                    <a:pt x="2" y="9"/>
                    <a:pt x="3" y="10"/>
                    <a:pt x="4" y="11"/>
                  </a:cubicBezTo>
                  <a:cubicBezTo>
                    <a:pt x="5" y="12"/>
                    <a:pt x="6" y="13"/>
                    <a:pt x="7" y="14"/>
                  </a:cubicBezTo>
                  <a:cubicBezTo>
                    <a:pt x="6" y="15"/>
                    <a:pt x="6" y="15"/>
                    <a:pt x="6" y="15"/>
                  </a:cubicBezTo>
                  <a:cubicBezTo>
                    <a:pt x="5" y="13"/>
                    <a:pt x="3" y="12"/>
                    <a:pt x="1" y="10"/>
                  </a:cubicBezTo>
                  <a:cubicBezTo>
                    <a:pt x="1" y="10"/>
                    <a:pt x="1" y="10"/>
                    <a:pt x="1" y="10"/>
                  </a:cubicBezTo>
                  <a:cubicBezTo>
                    <a:pt x="2" y="10"/>
                    <a:pt x="2" y="11"/>
                    <a:pt x="2" y="12"/>
                  </a:cubicBezTo>
                  <a:cubicBezTo>
                    <a:pt x="3" y="13"/>
                    <a:pt x="3" y="13"/>
                    <a:pt x="4" y="14"/>
                  </a:cubicBezTo>
                  <a:cubicBezTo>
                    <a:pt x="5" y="15"/>
                    <a:pt x="6" y="16"/>
                    <a:pt x="7" y="17"/>
                  </a:cubicBezTo>
                  <a:cubicBezTo>
                    <a:pt x="8" y="17"/>
                    <a:pt x="8" y="17"/>
                    <a:pt x="7" y="17"/>
                  </a:cubicBezTo>
                  <a:cubicBezTo>
                    <a:pt x="7" y="18"/>
                    <a:pt x="7" y="18"/>
                    <a:pt x="7" y="18"/>
                  </a:cubicBezTo>
                  <a:cubicBezTo>
                    <a:pt x="7" y="18"/>
                    <a:pt x="7" y="18"/>
                    <a:pt x="7" y="18"/>
                  </a:cubicBezTo>
                  <a:cubicBezTo>
                    <a:pt x="4" y="16"/>
                    <a:pt x="4" y="16"/>
                    <a:pt x="4" y="16"/>
                  </a:cubicBezTo>
                  <a:cubicBezTo>
                    <a:pt x="1" y="14"/>
                    <a:pt x="1" y="14"/>
                    <a:pt x="1" y="14"/>
                  </a:cubicBezTo>
                  <a:cubicBezTo>
                    <a:pt x="2" y="13"/>
                    <a:pt x="2" y="13"/>
                    <a:pt x="2" y="13"/>
                  </a:cubicBezTo>
                  <a:cubicBezTo>
                    <a:pt x="3" y="16"/>
                    <a:pt x="5" y="18"/>
                    <a:pt x="7" y="19"/>
                  </a:cubicBezTo>
                  <a:cubicBezTo>
                    <a:pt x="6" y="20"/>
                    <a:pt x="6" y="20"/>
                    <a:pt x="6" y="20"/>
                  </a:cubicBezTo>
                  <a:cubicBezTo>
                    <a:pt x="4" y="18"/>
                    <a:pt x="4" y="18"/>
                    <a:pt x="4" y="18"/>
                  </a:cubicBezTo>
                  <a:cubicBezTo>
                    <a:pt x="3" y="17"/>
                    <a:pt x="2" y="17"/>
                    <a:pt x="2" y="16"/>
                  </a:cubicBezTo>
                  <a:cubicBezTo>
                    <a:pt x="2" y="16"/>
                    <a:pt x="2" y="16"/>
                    <a:pt x="2" y="16"/>
                  </a:cubicBezTo>
                  <a:cubicBezTo>
                    <a:pt x="3" y="18"/>
                    <a:pt x="5" y="20"/>
                    <a:pt x="7" y="21"/>
                  </a:cubicBezTo>
                  <a:cubicBezTo>
                    <a:pt x="7" y="22"/>
                    <a:pt x="7" y="22"/>
                    <a:pt x="7" y="22"/>
                  </a:cubicBezTo>
                  <a:cubicBezTo>
                    <a:pt x="7" y="22"/>
                    <a:pt x="7" y="22"/>
                    <a:pt x="6" y="22"/>
                  </a:cubicBezTo>
                  <a:cubicBezTo>
                    <a:pt x="1" y="18"/>
                    <a:pt x="1" y="18"/>
                    <a:pt x="1" y="18"/>
                  </a:cubicBezTo>
                  <a:cubicBezTo>
                    <a:pt x="2" y="18"/>
                    <a:pt x="2" y="18"/>
                    <a:pt x="2" y="18"/>
                  </a:cubicBezTo>
                  <a:cubicBezTo>
                    <a:pt x="3" y="20"/>
                    <a:pt x="6" y="22"/>
                    <a:pt x="8" y="25"/>
                  </a:cubicBezTo>
                  <a:cubicBezTo>
                    <a:pt x="8" y="25"/>
                    <a:pt x="8" y="25"/>
                    <a:pt x="8" y="25"/>
                  </a:cubicBezTo>
                  <a:cubicBezTo>
                    <a:pt x="7" y="25"/>
                    <a:pt x="7" y="25"/>
                    <a:pt x="7" y="25"/>
                  </a:cubicBezTo>
                  <a:cubicBezTo>
                    <a:pt x="5" y="24"/>
                    <a:pt x="3" y="22"/>
                    <a:pt x="1" y="21"/>
                  </a:cubicBezTo>
                  <a:cubicBezTo>
                    <a:pt x="1" y="20"/>
                    <a:pt x="1" y="20"/>
                    <a:pt x="1" y="20"/>
                  </a:cubicBezTo>
                  <a:cubicBezTo>
                    <a:pt x="2" y="22"/>
                    <a:pt x="3" y="23"/>
                    <a:pt x="5" y="25"/>
                  </a:cubicBezTo>
                  <a:cubicBezTo>
                    <a:pt x="5" y="25"/>
                    <a:pt x="5" y="25"/>
                    <a:pt x="5" y="25"/>
                  </a:cubicBezTo>
                  <a:cubicBezTo>
                    <a:pt x="5" y="25"/>
                    <a:pt x="5" y="25"/>
                    <a:pt x="4" y="25"/>
                  </a:cubicBezTo>
                  <a:cubicBezTo>
                    <a:pt x="3" y="25"/>
                    <a:pt x="2" y="24"/>
                    <a:pt x="0" y="23"/>
                  </a:cubicBezTo>
                  <a:cubicBezTo>
                    <a:pt x="0" y="23"/>
                    <a:pt x="0" y="23"/>
                    <a:pt x="0" y="23"/>
                  </a:cubicBezTo>
                  <a:cubicBezTo>
                    <a:pt x="1" y="24"/>
                    <a:pt x="2" y="25"/>
                    <a:pt x="2" y="26"/>
                  </a:cubicBezTo>
                  <a:cubicBezTo>
                    <a:pt x="2" y="26"/>
                    <a:pt x="2" y="26"/>
                    <a:pt x="2" y="26"/>
                  </a:cubicBezTo>
                  <a:cubicBezTo>
                    <a:pt x="2" y="26"/>
                    <a:pt x="2" y="26"/>
                    <a:pt x="2" y="26"/>
                  </a:cubicBezTo>
                  <a:cubicBezTo>
                    <a:pt x="2" y="26"/>
                    <a:pt x="1" y="25"/>
                    <a:pt x="0"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9" name="Freeform 6112"/>
            <p:cNvSpPr/>
            <p:nvPr/>
          </p:nvSpPr>
          <p:spPr bwMode="auto">
            <a:xfrm>
              <a:off x="3836" y="917"/>
              <a:ext cx="20" cy="80"/>
            </a:xfrm>
            <a:custGeom>
              <a:avLst/>
              <a:gdLst>
                <a:gd name="T0" fmla="*/ 1 w 8"/>
                <a:gd name="T1" fmla="*/ 30 h 32"/>
                <a:gd name="T2" fmla="*/ 1 w 8"/>
                <a:gd name="T3" fmla="*/ 29 h 32"/>
                <a:gd name="T4" fmla="*/ 1 w 8"/>
                <a:gd name="T5" fmla="*/ 28 h 32"/>
                <a:gd name="T6" fmla="*/ 2 w 8"/>
                <a:gd name="T7" fmla="*/ 27 h 32"/>
                <a:gd name="T8" fmla="*/ 1 w 8"/>
                <a:gd name="T9" fmla="*/ 25 h 32"/>
                <a:gd name="T10" fmla="*/ 6 w 8"/>
                <a:gd name="T11" fmla="*/ 31 h 32"/>
                <a:gd name="T12" fmla="*/ 6 w 8"/>
                <a:gd name="T13" fmla="*/ 31 h 32"/>
                <a:gd name="T14" fmla="*/ 2 w 8"/>
                <a:gd name="T15" fmla="*/ 22 h 32"/>
                <a:gd name="T16" fmla="*/ 3 w 8"/>
                <a:gd name="T17" fmla="*/ 25 h 32"/>
                <a:gd name="T18" fmla="*/ 6 w 8"/>
                <a:gd name="T19" fmla="*/ 26 h 32"/>
                <a:gd name="T20" fmla="*/ 4 w 8"/>
                <a:gd name="T21" fmla="*/ 21 h 32"/>
                <a:gd name="T22" fmla="*/ 1 w 8"/>
                <a:gd name="T23" fmla="*/ 16 h 32"/>
                <a:gd name="T24" fmla="*/ 2 w 8"/>
                <a:gd name="T25" fmla="*/ 15 h 32"/>
                <a:gd name="T26" fmla="*/ 5 w 8"/>
                <a:gd name="T27" fmla="*/ 18 h 32"/>
                <a:gd name="T28" fmla="*/ 6 w 8"/>
                <a:gd name="T29" fmla="*/ 22 h 32"/>
                <a:gd name="T30" fmla="*/ 5 w 8"/>
                <a:gd name="T31" fmla="*/ 18 h 32"/>
                <a:gd name="T32" fmla="*/ 3 w 8"/>
                <a:gd name="T33" fmla="*/ 8 h 32"/>
                <a:gd name="T34" fmla="*/ 6 w 8"/>
                <a:gd name="T35" fmla="*/ 17 h 32"/>
                <a:gd name="T36" fmla="*/ 3 w 8"/>
                <a:gd name="T37" fmla="*/ 11 h 32"/>
                <a:gd name="T38" fmla="*/ 1 w 8"/>
                <a:gd name="T39" fmla="*/ 6 h 32"/>
                <a:gd name="T40" fmla="*/ 2 w 8"/>
                <a:gd name="T41" fmla="*/ 5 h 32"/>
                <a:gd name="T42" fmla="*/ 3 w 8"/>
                <a:gd name="T43" fmla="*/ 4 h 32"/>
                <a:gd name="T44" fmla="*/ 7 w 8"/>
                <a:gd name="T45" fmla="*/ 10 h 32"/>
                <a:gd name="T46" fmla="*/ 3 w 8"/>
                <a:gd name="T47" fmla="*/ 1 h 32"/>
                <a:gd name="T48" fmla="*/ 3 w 8"/>
                <a:gd name="T49" fmla="*/ 1 h 32"/>
                <a:gd name="T50" fmla="*/ 7 w 8"/>
                <a:gd name="T51" fmla="*/ 6 h 32"/>
                <a:gd name="T52" fmla="*/ 5 w 8"/>
                <a:gd name="T53" fmla="*/ 1 h 32"/>
                <a:gd name="T54" fmla="*/ 7 w 8"/>
                <a:gd name="T55" fmla="*/ 2 h 32"/>
                <a:gd name="T56" fmla="*/ 7 w 8"/>
                <a:gd name="T57" fmla="*/ 6 h 32"/>
                <a:gd name="T58" fmla="*/ 7 w 8"/>
                <a:gd name="T59" fmla="*/ 7 h 32"/>
                <a:gd name="T60" fmla="*/ 7 w 8"/>
                <a:gd name="T61" fmla="*/ 10 h 32"/>
                <a:gd name="T62" fmla="*/ 7 w 8"/>
                <a:gd name="T63" fmla="*/ 12 h 32"/>
                <a:gd name="T64" fmla="*/ 4 w 8"/>
                <a:gd name="T65" fmla="*/ 9 h 32"/>
                <a:gd name="T66" fmla="*/ 2 w 8"/>
                <a:gd name="T67" fmla="*/ 6 h 32"/>
                <a:gd name="T68" fmla="*/ 5 w 8"/>
                <a:gd name="T69" fmla="*/ 14 h 32"/>
                <a:gd name="T70" fmla="*/ 4 w 8"/>
                <a:gd name="T71" fmla="*/ 9 h 32"/>
                <a:gd name="T72" fmla="*/ 5 w 8"/>
                <a:gd name="T73" fmla="*/ 19 h 32"/>
                <a:gd name="T74" fmla="*/ 6 w 8"/>
                <a:gd name="T75" fmla="*/ 21 h 32"/>
                <a:gd name="T76" fmla="*/ 2 w 8"/>
                <a:gd name="T77" fmla="*/ 16 h 32"/>
                <a:gd name="T78" fmla="*/ 2 w 8"/>
                <a:gd name="T79" fmla="*/ 16 h 32"/>
                <a:gd name="T80" fmla="*/ 3 w 8"/>
                <a:gd name="T81" fmla="*/ 21 h 32"/>
                <a:gd name="T82" fmla="*/ 2 w 8"/>
                <a:gd name="T83" fmla="*/ 21 h 32"/>
                <a:gd name="T84" fmla="*/ 2 w 8"/>
                <a:gd name="T85" fmla="*/ 22 h 32"/>
                <a:gd name="T86" fmla="*/ 7 w 8"/>
                <a:gd name="T87" fmla="*/ 31 h 32"/>
                <a:gd name="T88" fmla="*/ 4 w 8"/>
                <a:gd name="T89" fmla="*/ 27 h 32"/>
                <a:gd name="T90" fmla="*/ 1 w 8"/>
                <a:gd name="T91" fmla="*/ 25 h 32"/>
                <a:gd name="T92" fmla="*/ 6 w 8"/>
                <a:gd name="T93" fmla="*/ 32 h 32"/>
                <a:gd name="T94" fmla="*/ 5 w 8"/>
                <a:gd name="T95" fmla="*/ 31 h 32"/>
                <a:gd name="T96" fmla="*/ 4 w 8"/>
                <a:gd name="T97" fmla="*/ 31 h 32"/>
                <a:gd name="T98" fmla="*/ 3 w 8"/>
                <a:gd name="T99" fmla="*/ 31 h 32"/>
                <a:gd name="T100" fmla="*/ 2 w 8"/>
                <a:gd name="T10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32">
                  <a:moveTo>
                    <a:pt x="1" y="31"/>
                  </a:moveTo>
                  <a:cubicBezTo>
                    <a:pt x="1" y="31"/>
                    <a:pt x="2" y="31"/>
                    <a:pt x="2" y="32"/>
                  </a:cubicBezTo>
                  <a:cubicBezTo>
                    <a:pt x="2" y="32"/>
                    <a:pt x="2" y="32"/>
                    <a:pt x="2" y="32"/>
                  </a:cubicBezTo>
                  <a:cubicBezTo>
                    <a:pt x="2" y="31"/>
                    <a:pt x="1" y="30"/>
                    <a:pt x="1" y="30"/>
                  </a:cubicBezTo>
                  <a:cubicBezTo>
                    <a:pt x="1" y="30"/>
                    <a:pt x="1" y="30"/>
                    <a:pt x="1" y="30"/>
                  </a:cubicBezTo>
                  <a:cubicBezTo>
                    <a:pt x="1" y="30"/>
                    <a:pt x="1" y="30"/>
                    <a:pt x="1" y="30"/>
                  </a:cubicBezTo>
                  <a:cubicBezTo>
                    <a:pt x="2" y="30"/>
                    <a:pt x="2" y="31"/>
                    <a:pt x="3" y="31"/>
                  </a:cubicBezTo>
                  <a:cubicBezTo>
                    <a:pt x="3" y="31"/>
                    <a:pt x="3" y="31"/>
                    <a:pt x="3" y="31"/>
                  </a:cubicBezTo>
                  <a:cubicBezTo>
                    <a:pt x="2" y="31"/>
                    <a:pt x="2" y="30"/>
                    <a:pt x="1" y="29"/>
                  </a:cubicBezTo>
                  <a:cubicBezTo>
                    <a:pt x="1" y="29"/>
                    <a:pt x="1" y="29"/>
                    <a:pt x="1" y="29"/>
                  </a:cubicBezTo>
                  <a:cubicBezTo>
                    <a:pt x="1" y="29"/>
                    <a:pt x="1" y="29"/>
                    <a:pt x="1" y="29"/>
                  </a:cubicBezTo>
                  <a:cubicBezTo>
                    <a:pt x="2" y="30"/>
                    <a:pt x="3" y="30"/>
                    <a:pt x="4" y="31"/>
                  </a:cubicBezTo>
                  <a:cubicBezTo>
                    <a:pt x="3" y="31"/>
                    <a:pt x="3" y="31"/>
                    <a:pt x="3" y="31"/>
                  </a:cubicBezTo>
                  <a:cubicBezTo>
                    <a:pt x="3" y="30"/>
                    <a:pt x="2" y="29"/>
                    <a:pt x="1" y="28"/>
                  </a:cubicBezTo>
                  <a:cubicBezTo>
                    <a:pt x="1" y="28"/>
                    <a:pt x="1" y="28"/>
                    <a:pt x="1" y="28"/>
                  </a:cubicBezTo>
                  <a:cubicBezTo>
                    <a:pt x="1" y="28"/>
                    <a:pt x="2" y="28"/>
                    <a:pt x="2" y="28"/>
                  </a:cubicBezTo>
                  <a:cubicBezTo>
                    <a:pt x="2" y="29"/>
                    <a:pt x="3" y="30"/>
                    <a:pt x="5" y="31"/>
                  </a:cubicBezTo>
                  <a:cubicBezTo>
                    <a:pt x="4" y="31"/>
                    <a:pt x="4" y="31"/>
                    <a:pt x="4" y="31"/>
                  </a:cubicBezTo>
                  <a:cubicBezTo>
                    <a:pt x="1" y="28"/>
                    <a:pt x="1" y="28"/>
                    <a:pt x="1" y="28"/>
                  </a:cubicBezTo>
                  <a:cubicBezTo>
                    <a:pt x="2" y="27"/>
                    <a:pt x="2" y="27"/>
                    <a:pt x="2" y="27"/>
                  </a:cubicBezTo>
                  <a:cubicBezTo>
                    <a:pt x="3" y="29"/>
                    <a:pt x="4" y="30"/>
                    <a:pt x="6" y="31"/>
                  </a:cubicBezTo>
                  <a:cubicBezTo>
                    <a:pt x="5" y="32"/>
                    <a:pt x="5" y="32"/>
                    <a:pt x="5" y="32"/>
                  </a:cubicBezTo>
                  <a:cubicBezTo>
                    <a:pt x="5" y="31"/>
                    <a:pt x="4" y="30"/>
                    <a:pt x="3" y="29"/>
                  </a:cubicBezTo>
                  <a:cubicBezTo>
                    <a:pt x="2" y="27"/>
                    <a:pt x="2" y="27"/>
                    <a:pt x="2" y="27"/>
                  </a:cubicBezTo>
                  <a:cubicBezTo>
                    <a:pt x="1" y="25"/>
                    <a:pt x="1" y="25"/>
                    <a:pt x="1" y="25"/>
                  </a:cubicBezTo>
                  <a:cubicBezTo>
                    <a:pt x="0" y="25"/>
                    <a:pt x="1" y="25"/>
                    <a:pt x="1" y="25"/>
                  </a:cubicBezTo>
                  <a:cubicBezTo>
                    <a:pt x="1" y="25"/>
                    <a:pt x="1" y="25"/>
                    <a:pt x="1" y="25"/>
                  </a:cubicBezTo>
                  <a:cubicBezTo>
                    <a:pt x="1" y="25"/>
                    <a:pt x="1" y="25"/>
                    <a:pt x="1" y="25"/>
                  </a:cubicBezTo>
                  <a:cubicBezTo>
                    <a:pt x="3" y="27"/>
                    <a:pt x="5" y="29"/>
                    <a:pt x="7" y="30"/>
                  </a:cubicBezTo>
                  <a:cubicBezTo>
                    <a:pt x="6" y="31"/>
                    <a:pt x="6" y="31"/>
                    <a:pt x="6" y="31"/>
                  </a:cubicBezTo>
                  <a:cubicBezTo>
                    <a:pt x="5" y="30"/>
                    <a:pt x="4" y="29"/>
                    <a:pt x="3" y="28"/>
                  </a:cubicBezTo>
                  <a:cubicBezTo>
                    <a:pt x="3" y="27"/>
                    <a:pt x="2" y="25"/>
                    <a:pt x="1" y="24"/>
                  </a:cubicBezTo>
                  <a:cubicBezTo>
                    <a:pt x="2" y="24"/>
                    <a:pt x="2" y="24"/>
                    <a:pt x="2" y="24"/>
                  </a:cubicBezTo>
                  <a:cubicBezTo>
                    <a:pt x="4" y="26"/>
                    <a:pt x="6" y="28"/>
                    <a:pt x="7" y="30"/>
                  </a:cubicBezTo>
                  <a:cubicBezTo>
                    <a:pt x="6" y="31"/>
                    <a:pt x="6" y="31"/>
                    <a:pt x="6" y="31"/>
                  </a:cubicBezTo>
                  <a:cubicBezTo>
                    <a:pt x="6" y="29"/>
                    <a:pt x="5" y="28"/>
                    <a:pt x="4" y="27"/>
                  </a:cubicBezTo>
                  <a:cubicBezTo>
                    <a:pt x="3" y="26"/>
                    <a:pt x="3" y="25"/>
                    <a:pt x="2" y="25"/>
                  </a:cubicBezTo>
                  <a:cubicBezTo>
                    <a:pt x="2" y="24"/>
                    <a:pt x="2" y="23"/>
                    <a:pt x="2" y="22"/>
                  </a:cubicBezTo>
                  <a:cubicBezTo>
                    <a:pt x="2" y="22"/>
                    <a:pt x="2" y="22"/>
                    <a:pt x="2" y="22"/>
                  </a:cubicBezTo>
                  <a:cubicBezTo>
                    <a:pt x="2" y="22"/>
                    <a:pt x="2" y="22"/>
                    <a:pt x="2" y="22"/>
                  </a:cubicBezTo>
                  <a:cubicBezTo>
                    <a:pt x="2" y="22"/>
                    <a:pt x="2" y="22"/>
                    <a:pt x="2" y="22"/>
                  </a:cubicBezTo>
                  <a:cubicBezTo>
                    <a:pt x="4" y="24"/>
                    <a:pt x="6" y="25"/>
                    <a:pt x="7" y="28"/>
                  </a:cubicBezTo>
                  <a:cubicBezTo>
                    <a:pt x="7" y="28"/>
                    <a:pt x="7" y="28"/>
                    <a:pt x="7" y="28"/>
                  </a:cubicBezTo>
                  <a:cubicBezTo>
                    <a:pt x="7" y="28"/>
                    <a:pt x="7" y="28"/>
                    <a:pt x="6" y="28"/>
                  </a:cubicBezTo>
                  <a:cubicBezTo>
                    <a:pt x="5" y="27"/>
                    <a:pt x="4" y="26"/>
                    <a:pt x="3" y="25"/>
                  </a:cubicBezTo>
                  <a:cubicBezTo>
                    <a:pt x="2" y="24"/>
                    <a:pt x="2" y="22"/>
                    <a:pt x="1" y="21"/>
                  </a:cubicBezTo>
                  <a:cubicBezTo>
                    <a:pt x="1" y="21"/>
                    <a:pt x="2" y="20"/>
                    <a:pt x="2" y="20"/>
                  </a:cubicBezTo>
                  <a:cubicBezTo>
                    <a:pt x="2" y="20"/>
                    <a:pt x="2" y="20"/>
                    <a:pt x="2" y="20"/>
                  </a:cubicBezTo>
                  <a:cubicBezTo>
                    <a:pt x="4" y="22"/>
                    <a:pt x="5" y="24"/>
                    <a:pt x="6" y="25"/>
                  </a:cubicBezTo>
                  <a:cubicBezTo>
                    <a:pt x="6" y="25"/>
                    <a:pt x="6" y="26"/>
                    <a:pt x="6" y="26"/>
                  </a:cubicBezTo>
                  <a:cubicBezTo>
                    <a:pt x="6" y="26"/>
                    <a:pt x="5" y="26"/>
                    <a:pt x="5" y="26"/>
                  </a:cubicBezTo>
                  <a:cubicBezTo>
                    <a:pt x="3" y="24"/>
                    <a:pt x="2" y="21"/>
                    <a:pt x="1" y="19"/>
                  </a:cubicBezTo>
                  <a:cubicBezTo>
                    <a:pt x="1" y="19"/>
                    <a:pt x="1" y="18"/>
                    <a:pt x="2" y="18"/>
                  </a:cubicBezTo>
                  <a:cubicBezTo>
                    <a:pt x="2" y="18"/>
                    <a:pt x="2" y="18"/>
                    <a:pt x="2" y="18"/>
                  </a:cubicBezTo>
                  <a:cubicBezTo>
                    <a:pt x="3" y="19"/>
                    <a:pt x="3" y="20"/>
                    <a:pt x="4" y="21"/>
                  </a:cubicBezTo>
                  <a:cubicBezTo>
                    <a:pt x="5" y="21"/>
                    <a:pt x="5" y="22"/>
                    <a:pt x="6" y="23"/>
                  </a:cubicBezTo>
                  <a:cubicBezTo>
                    <a:pt x="6" y="23"/>
                    <a:pt x="6" y="23"/>
                    <a:pt x="6" y="23"/>
                  </a:cubicBezTo>
                  <a:cubicBezTo>
                    <a:pt x="6" y="24"/>
                    <a:pt x="6" y="24"/>
                    <a:pt x="6" y="24"/>
                  </a:cubicBezTo>
                  <a:cubicBezTo>
                    <a:pt x="5" y="24"/>
                    <a:pt x="5" y="24"/>
                    <a:pt x="5" y="24"/>
                  </a:cubicBezTo>
                  <a:cubicBezTo>
                    <a:pt x="4" y="21"/>
                    <a:pt x="3" y="19"/>
                    <a:pt x="1" y="16"/>
                  </a:cubicBezTo>
                  <a:cubicBezTo>
                    <a:pt x="1" y="16"/>
                    <a:pt x="1" y="16"/>
                    <a:pt x="1" y="16"/>
                  </a:cubicBezTo>
                  <a:cubicBezTo>
                    <a:pt x="1" y="16"/>
                    <a:pt x="1" y="16"/>
                    <a:pt x="1" y="16"/>
                  </a:cubicBezTo>
                  <a:cubicBezTo>
                    <a:pt x="1" y="16"/>
                    <a:pt x="1" y="16"/>
                    <a:pt x="1" y="15"/>
                  </a:cubicBezTo>
                  <a:cubicBezTo>
                    <a:pt x="1" y="15"/>
                    <a:pt x="1" y="15"/>
                    <a:pt x="2" y="15"/>
                  </a:cubicBezTo>
                  <a:cubicBezTo>
                    <a:pt x="2" y="15"/>
                    <a:pt x="2" y="15"/>
                    <a:pt x="2" y="15"/>
                  </a:cubicBezTo>
                  <a:cubicBezTo>
                    <a:pt x="2" y="15"/>
                    <a:pt x="2" y="15"/>
                    <a:pt x="2" y="15"/>
                  </a:cubicBezTo>
                  <a:cubicBezTo>
                    <a:pt x="2" y="15"/>
                    <a:pt x="2" y="15"/>
                    <a:pt x="2" y="15"/>
                  </a:cubicBezTo>
                  <a:cubicBezTo>
                    <a:pt x="3" y="16"/>
                    <a:pt x="3" y="16"/>
                    <a:pt x="3" y="16"/>
                  </a:cubicBezTo>
                  <a:cubicBezTo>
                    <a:pt x="3" y="17"/>
                    <a:pt x="3" y="17"/>
                    <a:pt x="3" y="17"/>
                  </a:cubicBezTo>
                  <a:cubicBezTo>
                    <a:pt x="5" y="18"/>
                    <a:pt x="5" y="18"/>
                    <a:pt x="5" y="18"/>
                  </a:cubicBezTo>
                  <a:cubicBezTo>
                    <a:pt x="6" y="20"/>
                    <a:pt x="6" y="20"/>
                    <a:pt x="6" y="20"/>
                  </a:cubicBezTo>
                  <a:cubicBezTo>
                    <a:pt x="6" y="21"/>
                    <a:pt x="6" y="21"/>
                    <a:pt x="6" y="21"/>
                  </a:cubicBezTo>
                  <a:cubicBezTo>
                    <a:pt x="7" y="21"/>
                    <a:pt x="7" y="22"/>
                    <a:pt x="7" y="22"/>
                  </a:cubicBezTo>
                  <a:cubicBezTo>
                    <a:pt x="7" y="22"/>
                    <a:pt x="7" y="23"/>
                    <a:pt x="7" y="23"/>
                  </a:cubicBezTo>
                  <a:cubicBezTo>
                    <a:pt x="7" y="23"/>
                    <a:pt x="6" y="23"/>
                    <a:pt x="6" y="22"/>
                  </a:cubicBezTo>
                  <a:cubicBezTo>
                    <a:pt x="6" y="22"/>
                    <a:pt x="6" y="22"/>
                    <a:pt x="6" y="22"/>
                  </a:cubicBezTo>
                  <a:cubicBezTo>
                    <a:pt x="4" y="20"/>
                    <a:pt x="3" y="17"/>
                    <a:pt x="1" y="14"/>
                  </a:cubicBezTo>
                  <a:cubicBezTo>
                    <a:pt x="1" y="14"/>
                    <a:pt x="1" y="14"/>
                    <a:pt x="1" y="14"/>
                  </a:cubicBezTo>
                  <a:cubicBezTo>
                    <a:pt x="2" y="13"/>
                    <a:pt x="2" y="13"/>
                    <a:pt x="2" y="14"/>
                  </a:cubicBezTo>
                  <a:cubicBezTo>
                    <a:pt x="4" y="15"/>
                    <a:pt x="4" y="17"/>
                    <a:pt x="5" y="18"/>
                  </a:cubicBezTo>
                  <a:cubicBezTo>
                    <a:pt x="5" y="19"/>
                    <a:pt x="5" y="19"/>
                    <a:pt x="5" y="19"/>
                  </a:cubicBezTo>
                  <a:cubicBezTo>
                    <a:pt x="4" y="17"/>
                    <a:pt x="3" y="16"/>
                    <a:pt x="3" y="14"/>
                  </a:cubicBezTo>
                  <a:cubicBezTo>
                    <a:pt x="3" y="13"/>
                    <a:pt x="2" y="12"/>
                    <a:pt x="2" y="11"/>
                  </a:cubicBezTo>
                  <a:cubicBezTo>
                    <a:pt x="2" y="10"/>
                    <a:pt x="3" y="10"/>
                    <a:pt x="3" y="9"/>
                  </a:cubicBezTo>
                  <a:cubicBezTo>
                    <a:pt x="3" y="8"/>
                    <a:pt x="3" y="8"/>
                    <a:pt x="3" y="8"/>
                  </a:cubicBezTo>
                  <a:cubicBezTo>
                    <a:pt x="3" y="8"/>
                    <a:pt x="4" y="8"/>
                    <a:pt x="4" y="9"/>
                  </a:cubicBezTo>
                  <a:cubicBezTo>
                    <a:pt x="4" y="10"/>
                    <a:pt x="5" y="11"/>
                    <a:pt x="5" y="13"/>
                  </a:cubicBezTo>
                  <a:cubicBezTo>
                    <a:pt x="6" y="14"/>
                    <a:pt x="6" y="15"/>
                    <a:pt x="7" y="17"/>
                  </a:cubicBezTo>
                  <a:cubicBezTo>
                    <a:pt x="7" y="17"/>
                    <a:pt x="6" y="17"/>
                    <a:pt x="6" y="17"/>
                  </a:cubicBezTo>
                  <a:cubicBezTo>
                    <a:pt x="6" y="17"/>
                    <a:pt x="6" y="17"/>
                    <a:pt x="6" y="17"/>
                  </a:cubicBezTo>
                  <a:cubicBezTo>
                    <a:pt x="5" y="16"/>
                    <a:pt x="5" y="15"/>
                    <a:pt x="4" y="15"/>
                  </a:cubicBezTo>
                  <a:cubicBezTo>
                    <a:pt x="3" y="13"/>
                    <a:pt x="3" y="13"/>
                    <a:pt x="3" y="13"/>
                  </a:cubicBezTo>
                  <a:cubicBezTo>
                    <a:pt x="3" y="13"/>
                    <a:pt x="3" y="12"/>
                    <a:pt x="3" y="12"/>
                  </a:cubicBezTo>
                  <a:cubicBezTo>
                    <a:pt x="3" y="12"/>
                    <a:pt x="3" y="11"/>
                    <a:pt x="3" y="11"/>
                  </a:cubicBezTo>
                  <a:cubicBezTo>
                    <a:pt x="3" y="11"/>
                    <a:pt x="3" y="11"/>
                    <a:pt x="3" y="11"/>
                  </a:cubicBezTo>
                  <a:cubicBezTo>
                    <a:pt x="3" y="11"/>
                    <a:pt x="3" y="11"/>
                    <a:pt x="3" y="11"/>
                  </a:cubicBezTo>
                  <a:cubicBezTo>
                    <a:pt x="4" y="12"/>
                    <a:pt x="4" y="12"/>
                    <a:pt x="5" y="13"/>
                  </a:cubicBezTo>
                  <a:cubicBezTo>
                    <a:pt x="5" y="13"/>
                    <a:pt x="5" y="13"/>
                    <a:pt x="4" y="13"/>
                  </a:cubicBezTo>
                  <a:cubicBezTo>
                    <a:pt x="4" y="13"/>
                    <a:pt x="4" y="13"/>
                    <a:pt x="4" y="13"/>
                  </a:cubicBezTo>
                  <a:cubicBezTo>
                    <a:pt x="3" y="11"/>
                    <a:pt x="2" y="9"/>
                    <a:pt x="1" y="6"/>
                  </a:cubicBezTo>
                  <a:cubicBezTo>
                    <a:pt x="1" y="6"/>
                    <a:pt x="1" y="6"/>
                    <a:pt x="1" y="6"/>
                  </a:cubicBezTo>
                  <a:cubicBezTo>
                    <a:pt x="2" y="6"/>
                    <a:pt x="2" y="6"/>
                    <a:pt x="2" y="6"/>
                  </a:cubicBezTo>
                  <a:cubicBezTo>
                    <a:pt x="3" y="8"/>
                    <a:pt x="5" y="11"/>
                    <a:pt x="6" y="12"/>
                  </a:cubicBezTo>
                  <a:cubicBezTo>
                    <a:pt x="6" y="13"/>
                    <a:pt x="6" y="13"/>
                    <a:pt x="6" y="13"/>
                  </a:cubicBezTo>
                  <a:cubicBezTo>
                    <a:pt x="5" y="10"/>
                    <a:pt x="2" y="8"/>
                    <a:pt x="2" y="5"/>
                  </a:cubicBezTo>
                  <a:cubicBezTo>
                    <a:pt x="2" y="5"/>
                    <a:pt x="2" y="5"/>
                    <a:pt x="2" y="5"/>
                  </a:cubicBezTo>
                  <a:cubicBezTo>
                    <a:pt x="2" y="5"/>
                    <a:pt x="3" y="5"/>
                    <a:pt x="3" y="5"/>
                  </a:cubicBezTo>
                  <a:cubicBezTo>
                    <a:pt x="5" y="6"/>
                    <a:pt x="6" y="9"/>
                    <a:pt x="8" y="12"/>
                  </a:cubicBezTo>
                  <a:cubicBezTo>
                    <a:pt x="7" y="12"/>
                    <a:pt x="7" y="12"/>
                    <a:pt x="7" y="12"/>
                  </a:cubicBezTo>
                  <a:cubicBezTo>
                    <a:pt x="5" y="9"/>
                    <a:pt x="4" y="7"/>
                    <a:pt x="3" y="4"/>
                  </a:cubicBezTo>
                  <a:cubicBezTo>
                    <a:pt x="3" y="3"/>
                    <a:pt x="3" y="3"/>
                    <a:pt x="3" y="3"/>
                  </a:cubicBezTo>
                  <a:cubicBezTo>
                    <a:pt x="3" y="3"/>
                    <a:pt x="3" y="3"/>
                    <a:pt x="4" y="3"/>
                  </a:cubicBezTo>
                  <a:cubicBezTo>
                    <a:pt x="4" y="4"/>
                    <a:pt x="5" y="5"/>
                    <a:pt x="6" y="6"/>
                  </a:cubicBezTo>
                  <a:cubicBezTo>
                    <a:pt x="6" y="7"/>
                    <a:pt x="7" y="8"/>
                    <a:pt x="8" y="9"/>
                  </a:cubicBezTo>
                  <a:cubicBezTo>
                    <a:pt x="8" y="9"/>
                    <a:pt x="8" y="10"/>
                    <a:pt x="7" y="10"/>
                  </a:cubicBezTo>
                  <a:cubicBezTo>
                    <a:pt x="7" y="10"/>
                    <a:pt x="7" y="10"/>
                    <a:pt x="7" y="10"/>
                  </a:cubicBezTo>
                  <a:cubicBezTo>
                    <a:pt x="6" y="9"/>
                    <a:pt x="5" y="7"/>
                    <a:pt x="4" y="6"/>
                  </a:cubicBezTo>
                  <a:cubicBezTo>
                    <a:pt x="3" y="4"/>
                    <a:pt x="3" y="3"/>
                    <a:pt x="3" y="1"/>
                  </a:cubicBezTo>
                  <a:cubicBezTo>
                    <a:pt x="3" y="1"/>
                    <a:pt x="3" y="1"/>
                    <a:pt x="3" y="1"/>
                  </a:cubicBezTo>
                  <a:cubicBezTo>
                    <a:pt x="3" y="1"/>
                    <a:pt x="3" y="1"/>
                    <a:pt x="3" y="1"/>
                  </a:cubicBezTo>
                  <a:cubicBezTo>
                    <a:pt x="6" y="2"/>
                    <a:pt x="7" y="5"/>
                    <a:pt x="8" y="7"/>
                  </a:cubicBezTo>
                  <a:cubicBezTo>
                    <a:pt x="8" y="7"/>
                    <a:pt x="8" y="7"/>
                    <a:pt x="8" y="7"/>
                  </a:cubicBezTo>
                  <a:cubicBezTo>
                    <a:pt x="8" y="7"/>
                    <a:pt x="8" y="7"/>
                    <a:pt x="8" y="7"/>
                  </a:cubicBezTo>
                  <a:cubicBezTo>
                    <a:pt x="8" y="8"/>
                    <a:pt x="7" y="8"/>
                    <a:pt x="7" y="7"/>
                  </a:cubicBezTo>
                  <a:cubicBezTo>
                    <a:pt x="5" y="5"/>
                    <a:pt x="4" y="3"/>
                    <a:pt x="3" y="1"/>
                  </a:cubicBezTo>
                  <a:cubicBezTo>
                    <a:pt x="3" y="0"/>
                    <a:pt x="3" y="0"/>
                    <a:pt x="4" y="0"/>
                  </a:cubicBezTo>
                  <a:cubicBezTo>
                    <a:pt x="4" y="0"/>
                    <a:pt x="4" y="0"/>
                    <a:pt x="4" y="0"/>
                  </a:cubicBezTo>
                  <a:cubicBezTo>
                    <a:pt x="5" y="1"/>
                    <a:pt x="5" y="2"/>
                    <a:pt x="6" y="3"/>
                  </a:cubicBezTo>
                  <a:cubicBezTo>
                    <a:pt x="6" y="4"/>
                    <a:pt x="7" y="5"/>
                    <a:pt x="7" y="6"/>
                  </a:cubicBezTo>
                  <a:cubicBezTo>
                    <a:pt x="7" y="6"/>
                    <a:pt x="7" y="6"/>
                    <a:pt x="7" y="6"/>
                  </a:cubicBezTo>
                  <a:cubicBezTo>
                    <a:pt x="7" y="6"/>
                    <a:pt x="7" y="6"/>
                    <a:pt x="7" y="6"/>
                  </a:cubicBezTo>
                  <a:cubicBezTo>
                    <a:pt x="7" y="5"/>
                    <a:pt x="6" y="4"/>
                    <a:pt x="6" y="4"/>
                  </a:cubicBezTo>
                  <a:cubicBezTo>
                    <a:pt x="6" y="3"/>
                    <a:pt x="5" y="2"/>
                    <a:pt x="5" y="1"/>
                  </a:cubicBezTo>
                  <a:cubicBezTo>
                    <a:pt x="5" y="1"/>
                    <a:pt x="5" y="1"/>
                    <a:pt x="5" y="1"/>
                  </a:cubicBezTo>
                  <a:cubicBezTo>
                    <a:pt x="5" y="1"/>
                    <a:pt x="5" y="1"/>
                    <a:pt x="5" y="1"/>
                  </a:cubicBezTo>
                  <a:cubicBezTo>
                    <a:pt x="6" y="2"/>
                    <a:pt x="6" y="2"/>
                    <a:pt x="7" y="2"/>
                  </a:cubicBezTo>
                  <a:cubicBezTo>
                    <a:pt x="7" y="2"/>
                    <a:pt x="7" y="2"/>
                    <a:pt x="7" y="2"/>
                  </a:cubicBezTo>
                  <a:cubicBezTo>
                    <a:pt x="6" y="2"/>
                    <a:pt x="6" y="2"/>
                    <a:pt x="6" y="2"/>
                  </a:cubicBezTo>
                  <a:cubicBezTo>
                    <a:pt x="7" y="2"/>
                    <a:pt x="7" y="2"/>
                    <a:pt x="7" y="2"/>
                  </a:cubicBezTo>
                  <a:cubicBezTo>
                    <a:pt x="7" y="2"/>
                    <a:pt x="7" y="2"/>
                    <a:pt x="7" y="2"/>
                  </a:cubicBezTo>
                  <a:cubicBezTo>
                    <a:pt x="7" y="2"/>
                    <a:pt x="7" y="2"/>
                    <a:pt x="7" y="2"/>
                  </a:cubicBezTo>
                  <a:cubicBezTo>
                    <a:pt x="6" y="2"/>
                    <a:pt x="6" y="2"/>
                    <a:pt x="5" y="1"/>
                  </a:cubicBezTo>
                  <a:cubicBezTo>
                    <a:pt x="5" y="1"/>
                    <a:pt x="5" y="1"/>
                    <a:pt x="5" y="1"/>
                  </a:cubicBezTo>
                  <a:cubicBezTo>
                    <a:pt x="6" y="3"/>
                    <a:pt x="7" y="4"/>
                    <a:pt x="7" y="6"/>
                  </a:cubicBezTo>
                  <a:cubicBezTo>
                    <a:pt x="7" y="6"/>
                    <a:pt x="7" y="6"/>
                    <a:pt x="7" y="6"/>
                  </a:cubicBezTo>
                  <a:cubicBezTo>
                    <a:pt x="7" y="5"/>
                    <a:pt x="6" y="4"/>
                    <a:pt x="5" y="3"/>
                  </a:cubicBezTo>
                  <a:cubicBezTo>
                    <a:pt x="5" y="2"/>
                    <a:pt x="4" y="1"/>
                    <a:pt x="4" y="1"/>
                  </a:cubicBezTo>
                  <a:cubicBezTo>
                    <a:pt x="4" y="0"/>
                    <a:pt x="4" y="0"/>
                    <a:pt x="4" y="0"/>
                  </a:cubicBezTo>
                  <a:cubicBezTo>
                    <a:pt x="5" y="3"/>
                    <a:pt x="6" y="5"/>
                    <a:pt x="8" y="7"/>
                  </a:cubicBezTo>
                  <a:cubicBezTo>
                    <a:pt x="7" y="7"/>
                    <a:pt x="7" y="7"/>
                    <a:pt x="7" y="7"/>
                  </a:cubicBezTo>
                  <a:cubicBezTo>
                    <a:pt x="6" y="5"/>
                    <a:pt x="5" y="3"/>
                    <a:pt x="3" y="2"/>
                  </a:cubicBezTo>
                  <a:cubicBezTo>
                    <a:pt x="4" y="1"/>
                    <a:pt x="4" y="1"/>
                    <a:pt x="4" y="1"/>
                  </a:cubicBezTo>
                  <a:cubicBezTo>
                    <a:pt x="4" y="3"/>
                    <a:pt x="4" y="4"/>
                    <a:pt x="5" y="5"/>
                  </a:cubicBezTo>
                  <a:cubicBezTo>
                    <a:pt x="6" y="7"/>
                    <a:pt x="7" y="8"/>
                    <a:pt x="8" y="9"/>
                  </a:cubicBezTo>
                  <a:cubicBezTo>
                    <a:pt x="7" y="10"/>
                    <a:pt x="7" y="10"/>
                    <a:pt x="7" y="10"/>
                  </a:cubicBezTo>
                  <a:cubicBezTo>
                    <a:pt x="6" y="9"/>
                    <a:pt x="6" y="8"/>
                    <a:pt x="5" y="7"/>
                  </a:cubicBezTo>
                  <a:cubicBezTo>
                    <a:pt x="4" y="6"/>
                    <a:pt x="4" y="5"/>
                    <a:pt x="3" y="4"/>
                  </a:cubicBezTo>
                  <a:cubicBezTo>
                    <a:pt x="4" y="3"/>
                    <a:pt x="4" y="3"/>
                    <a:pt x="4" y="3"/>
                  </a:cubicBezTo>
                  <a:cubicBezTo>
                    <a:pt x="4" y="6"/>
                    <a:pt x="6" y="9"/>
                    <a:pt x="8" y="12"/>
                  </a:cubicBezTo>
                  <a:cubicBezTo>
                    <a:pt x="8" y="12"/>
                    <a:pt x="8" y="12"/>
                    <a:pt x="7" y="12"/>
                  </a:cubicBezTo>
                  <a:cubicBezTo>
                    <a:pt x="7" y="12"/>
                    <a:pt x="7" y="12"/>
                    <a:pt x="7" y="12"/>
                  </a:cubicBezTo>
                  <a:cubicBezTo>
                    <a:pt x="5" y="10"/>
                    <a:pt x="4" y="7"/>
                    <a:pt x="2" y="5"/>
                  </a:cubicBezTo>
                  <a:cubicBezTo>
                    <a:pt x="3" y="5"/>
                    <a:pt x="3" y="5"/>
                    <a:pt x="3" y="5"/>
                  </a:cubicBezTo>
                  <a:cubicBezTo>
                    <a:pt x="3" y="6"/>
                    <a:pt x="3" y="6"/>
                    <a:pt x="3" y="7"/>
                  </a:cubicBezTo>
                  <a:cubicBezTo>
                    <a:pt x="4" y="7"/>
                    <a:pt x="4" y="8"/>
                    <a:pt x="4" y="9"/>
                  </a:cubicBezTo>
                  <a:cubicBezTo>
                    <a:pt x="5" y="10"/>
                    <a:pt x="6" y="11"/>
                    <a:pt x="7" y="12"/>
                  </a:cubicBezTo>
                  <a:cubicBezTo>
                    <a:pt x="7" y="13"/>
                    <a:pt x="7" y="13"/>
                    <a:pt x="6" y="13"/>
                  </a:cubicBezTo>
                  <a:cubicBezTo>
                    <a:pt x="6" y="13"/>
                    <a:pt x="6" y="13"/>
                    <a:pt x="6" y="13"/>
                  </a:cubicBezTo>
                  <a:cubicBezTo>
                    <a:pt x="4" y="11"/>
                    <a:pt x="3" y="9"/>
                    <a:pt x="1" y="6"/>
                  </a:cubicBezTo>
                  <a:cubicBezTo>
                    <a:pt x="2" y="6"/>
                    <a:pt x="2" y="6"/>
                    <a:pt x="2" y="6"/>
                  </a:cubicBezTo>
                  <a:cubicBezTo>
                    <a:pt x="3" y="8"/>
                    <a:pt x="4" y="11"/>
                    <a:pt x="5" y="13"/>
                  </a:cubicBezTo>
                  <a:cubicBezTo>
                    <a:pt x="4" y="13"/>
                    <a:pt x="4" y="13"/>
                    <a:pt x="4" y="13"/>
                  </a:cubicBezTo>
                  <a:cubicBezTo>
                    <a:pt x="4" y="13"/>
                    <a:pt x="3" y="12"/>
                    <a:pt x="3" y="12"/>
                  </a:cubicBezTo>
                  <a:cubicBezTo>
                    <a:pt x="4" y="12"/>
                    <a:pt x="4" y="12"/>
                    <a:pt x="4" y="12"/>
                  </a:cubicBezTo>
                  <a:cubicBezTo>
                    <a:pt x="4" y="12"/>
                    <a:pt x="4" y="13"/>
                    <a:pt x="5" y="14"/>
                  </a:cubicBezTo>
                  <a:cubicBezTo>
                    <a:pt x="5" y="15"/>
                    <a:pt x="6" y="16"/>
                    <a:pt x="6" y="16"/>
                  </a:cubicBezTo>
                  <a:cubicBezTo>
                    <a:pt x="6" y="17"/>
                    <a:pt x="6" y="17"/>
                    <a:pt x="6" y="17"/>
                  </a:cubicBezTo>
                  <a:cubicBezTo>
                    <a:pt x="5" y="16"/>
                    <a:pt x="5" y="14"/>
                    <a:pt x="4" y="13"/>
                  </a:cubicBezTo>
                  <a:cubicBezTo>
                    <a:pt x="4" y="12"/>
                    <a:pt x="3" y="10"/>
                    <a:pt x="3" y="9"/>
                  </a:cubicBezTo>
                  <a:cubicBezTo>
                    <a:pt x="4" y="9"/>
                    <a:pt x="4" y="9"/>
                    <a:pt x="4" y="9"/>
                  </a:cubicBezTo>
                  <a:cubicBezTo>
                    <a:pt x="4" y="10"/>
                    <a:pt x="3" y="10"/>
                    <a:pt x="3" y="11"/>
                  </a:cubicBezTo>
                  <a:cubicBezTo>
                    <a:pt x="3" y="12"/>
                    <a:pt x="3" y="13"/>
                    <a:pt x="4" y="14"/>
                  </a:cubicBezTo>
                  <a:cubicBezTo>
                    <a:pt x="4" y="15"/>
                    <a:pt x="5" y="17"/>
                    <a:pt x="6" y="18"/>
                  </a:cubicBezTo>
                  <a:cubicBezTo>
                    <a:pt x="6" y="18"/>
                    <a:pt x="6" y="19"/>
                    <a:pt x="5" y="19"/>
                  </a:cubicBezTo>
                  <a:cubicBezTo>
                    <a:pt x="5" y="19"/>
                    <a:pt x="5" y="19"/>
                    <a:pt x="5" y="19"/>
                  </a:cubicBezTo>
                  <a:cubicBezTo>
                    <a:pt x="3" y="17"/>
                    <a:pt x="3" y="15"/>
                    <a:pt x="1" y="14"/>
                  </a:cubicBezTo>
                  <a:cubicBezTo>
                    <a:pt x="2" y="14"/>
                    <a:pt x="2" y="14"/>
                    <a:pt x="2" y="14"/>
                  </a:cubicBezTo>
                  <a:cubicBezTo>
                    <a:pt x="4" y="16"/>
                    <a:pt x="5" y="19"/>
                    <a:pt x="7" y="22"/>
                  </a:cubicBezTo>
                  <a:cubicBezTo>
                    <a:pt x="6" y="22"/>
                    <a:pt x="6" y="22"/>
                    <a:pt x="6" y="22"/>
                  </a:cubicBezTo>
                  <a:cubicBezTo>
                    <a:pt x="6" y="22"/>
                    <a:pt x="6" y="22"/>
                    <a:pt x="6" y="21"/>
                  </a:cubicBezTo>
                  <a:cubicBezTo>
                    <a:pt x="5" y="21"/>
                    <a:pt x="5" y="21"/>
                    <a:pt x="5" y="21"/>
                  </a:cubicBezTo>
                  <a:cubicBezTo>
                    <a:pt x="4" y="19"/>
                    <a:pt x="4" y="19"/>
                    <a:pt x="4" y="19"/>
                  </a:cubicBezTo>
                  <a:cubicBezTo>
                    <a:pt x="3" y="17"/>
                    <a:pt x="3" y="17"/>
                    <a:pt x="3" y="17"/>
                  </a:cubicBezTo>
                  <a:cubicBezTo>
                    <a:pt x="2" y="17"/>
                    <a:pt x="2" y="17"/>
                    <a:pt x="2" y="17"/>
                  </a:cubicBezTo>
                  <a:cubicBezTo>
                    <a:pt x="2" y="16"/>
                    <a:pt x="2" y="16"/>
                    <a:pt x="2" y="16"/>
                  </a:cubicBezTo>
                  <a:cubicBezTo>
                    <a:pt x="1" y="16"/>
                    <a:pt x="1" y="16"/>
                    <a:pt x="1" y="16"/>
                  </a:cubicBezTo>
                  <a:cubicBezTo>
                    <a:pt x="1" y="16"/>
                    <a:pt x="1" y="16"/>
                    <a:pt x="1" y="16"/>
                  </a:cubicBezTo>
                  <a:cubicBezTo>
                    <a:pt x="1" y="16"/>
                    <a:pt x="1" y="16"/>
                    <a:pt x="2" y="16"/>
                  </a:cubicBezTo>
                  <a:cubicBezTo>
                    <a:pt x="2" y="16"/>
                    <a:pt x="2" y="16"/>
                    <a:pt x="2" y="16"/>
                  </a:cubicBezTo>
                  <a:cubicBezTo>
                    <a:pt x="2" y="16"/>
                    <a:pt x="2" y="16"/>
                    <a:pt x="2" y="16"/>
                  </a:cubicBezTo>
                  <a:cubicBezTo>
                    <a:pt x="2" y="16"/>
                    <a:pt x="2" y="16"/>
                    <a:pt x="2" y="16"/>
                  </a:cubicBezTo>
                  <a:cubicBezTo>
                    <a:pt x="2" y="16"/>
                    <a:pt x="2" y="16"/>
                    <a:pt x="2" y="16"/>
                  </a:cubicBezTo>
                  <a:cubicBezTo>
                    <a:pt x="4" y="18"/>
                    <a:pt x="4" y="21"/>
                    <a:pt x="6" y="23"/>
                  </a:cubicBezTo>
                  <a:cubicBezTo>
                    <a:pt x="5" y="24"/>
                    <a:pt x="5" y="24"/>
                    <a:pt x="5" y="24"/>
                  </a:cubicBezTo>
                  <a:cubicBezTo>
                    <a:pt x="5" y="23"/>
                    <a:pt x="4" y="22"/>
                    <a:pt x="3" y="21"/>
                  </a:cubicBezTo>
                  <a:cubicBezTo>
                    <a:pt x="3" y="20"/>
                    <a:pt x="2" y="20"/>
                    <a:pt x="1" y="19"/>
                  </a:cubicBezTo>
                  <a:cubicBezTo>
                    <a:pt x="2" y="19"/>
                    <a:pt x="2" y="19"/>
                    <a:pt x="2" y="19"/>
                  </a:cubicBezTo>
                  <a:cubicBezTo>
                    <a:pt x="3" y="21"/>
                    <a:pt x="4" y="23"/>
                    <a:pt x="6" y="25"/>
                  </a:cubicBezTo>
                  <a:cubicBezTo>
                    <a:pt x="5" y="26"/>
                    <a:pt x="5" y="26"/>
                    <a:pt x="5" y="26"/>
                  </a:cubicBezTo>
                  <a:cubicBezTo>
                    <a:pt x="4" y="24"/>
                    <a:pt x="3" y="22"/>
                    <a:pt x="2" y="21"/>
                  </a:cubicBezTo>
                  <a:cubicBezTo>
                    <a:pt x="2" y="21"/>
                    <a:pt x="2" y="21"/>
                    <a:pt x="2" y="21"/>
                  </a:cubicBezTo>
                  <a:cubicBezTo>
                    <a:pt x="3" y="22"/>
                    <a:pt x="3" y="23"/>
                    <a:pt x="4" y="24"/>
                  </a:cubicBezTo>
                  <a:cubicBezTo>
                    <a:pt x="5" y="26"/>
                    <a:pt x="6" y="27"/>
                    <a:pt x="7" y="28"/>
                  </a:cubicBezTo>
                  <a:cubicBezTo>
                    <a:pt x="6" y="28"/>
                    <a:pt x="6" y="28"/>
                    <a:pt x="6" y="28"/>
                  </a:cubicBezTo>
                  <a:cubicBezTo>
                    <a:pt x="5" y="26"/>
                    <a:pt x="3" y="25"/>
                    <a:pt x="2" y="22"/>
                  </a:cubicBezTo>
                  <a:cubicBezTo>
                    <a:pt x="2" y="22"/>
                    <a:pt x="2" y="22"/>
                    <a:pt x="2" y="22"/>
                  </a:cubicBezTo>
                  <a:cubicBezTo>
                    <a:pt x="3" y="23"/>
                    <a:pt x="3" y="23"/>
                    <a:pt x="3" y="24"/>
                  </a:cubicBezTo>
                  <a:cubicBezTo>
                    <a:pt x="4" y="25"/>
                    <a:pt x="4" y="25"/>
                    <a:pt x="5" y="26"/>
                  </a:cubicBezTo>
                  <a:cubicBezTo>
                    <a:pt x="5" y="27"/>
                    <a:pt x="6" y="29"/>
                    <a:pt x="7" y="30"/>
                  </a:cubicBezTo>
                  <a:cubicBezTo>
                    <a:pt x="7" y="31"/>
                    <a:pt x="7" y="31"/>
                    <a:pt x="7" y="31"/>
                  </a:cubicBezTo>
                  <a:cubicBezTo>
                    <a:pt x="7" y="31"/>
                    <a:pt x="6" y="31"/>
                    <a:pt x="6" y="31"/>
                  </a:cubicBezTo>
                  <a:cubicBezTo>
                    <a:pt x="5" y="28"/>
                    <a:pt x="3" y="27"/>
                    <a:pt x="1" y="24"/>
                  </a:cubicBezTo>
                  <a:cubicBezTo>
                    <a:pt x="1" y="24"/>
                    <a:pt x="1" y="24"/>
                    <a:pt x="1" y="24"/>
                  </a:cubicBezTo>
                  <a:cubicBezTo>
                    <a:pt x="2" y="24"/>
                    <a:pt x="2" y="24"/>
                    <a:pt x="2" y="24"/>
                  </a:cubicBezTo>
                  <a:cubicBezTo>
                    <a:pt x="3" y="25"/>
                    <a:pt x="3" y="26"/>
                    <a:pt x="4" y="27"/>
                  </a:cubicBezTo>
                  <a:cubicBezTo>
                    <a:pt x="5" y="28"/>
                    <a:pt x="6" y="29"/>
                    <a:pt x="7" y="30"/>
                  </a:cubicBezTo>
                  <a:cubicBezTo>
                    <a:pt x="7" y="31"/>
                    <a:pt x="7" y="31"/>
                    <a:pt x="7" y="31"/>
                  </a:cubicBezTo>
                  <a:cubicBezTo>
                    <a:pt x="7" y="31"/>
                    <a:pt x="6" y="31"/>
                    <a:pt x="6" y="31"/>
                  </a:cubicBezTo>
                  <a:cubicBezTo>
                    <a:pt x="6" y="31"/>
                    <a:pt x="6" y="31"/>
                    <a:pt x="6" y="31"/>
                  </a:cubicBezTo>
                  <a:cubicBezTo>
                    <a:pt x="4" y="29"/>
                    <a:pt x="2" y="27"/>
                    <a:pt x="1" y="25"/>
                  </a:cubicBezTo>
                  <a:cubicBezTo>
                    <a:pt x="1" y="25"/>
                    <a:pt x="1" y="25"/>
                    <a:pt x="1" y="25"/>
                  </a:cubicBezTo>
                  <a:cubicBezTo>
                    <a:pt x="2" y="27"/>
                    <a:pt x="2" y="27"/>
                    <a:pt x="2" y="27"/>
                  </a:cubicBezTo>
                  <a:cubicBezTo>
                    <a:pt x="3" y="28"/>
                    <a:pt x="3" y="28"/>
                    <a:pt x="3" y="28"/>
                  </a:cubicBezTo>
                  <a:cubicBezTo>
                    <a:pt x="4" y="29"/>
                    <a:pt x="5" y="30"/>
                    <a:pt x="6" y="31"/>
                  </a:cubicBezTo>
                  <a:cubicBezTo>
                    <a:pt x="6" y="32"/>
                    <a:pt x="6" y="32"/>
                    <a:pt x="6" y="32"/>
                  </a:cubicBezTo>
                  <a:cubicBezTo>
                    <a:pt x="6" y="32"/>
                    <a:pt x="5" y="32"/>
                    <a:pt x="5" y="32"/>
                  </a:cubicBezTo>
                  <a:cubicBezTo>
                    <a:pt x="4" y="31"/>
                    <a:pt x="2" y="29"/>
                    <a:pt x="1" y="28"/>
                  </a:cubicBezTo>
                  <a:cubicBezTo>
                    <a:pt x="1" y="27"/>
                    <a:pt x="1" y="27"/>
                    <a:pt x="1" y="27"/>
                  </a:cubicBezTo>
                  <a:cubicBezTo>
                    <a:pt x="2" y="27"/>
                    <a:pt x="2" y="27"/>
                    <a:pt x="2" y="27"/>
                  </a:cubicBezTo>
                  <a:cubicBezTo>
                    <a:pt x="5" y="31"/>
                    <a:pt x="5" y="31"/>
                    <a:pt x="5" y="31"/>
                  </a:cubicBezTo>
                  <a:cubicBezTo>
                    <a:pt x="5" y="31"/>
                    <a:pt x="5" y="31"/>
                    <a:pt x="5" y="31"/>
                  </a:cubicBezTo>
                  <a:cubicBezTo>
                    <a:pt x="4" y="31"/>
                    <a:pt x="4" y="31"/>
                    <a:pt x="4" y="31"/>
                  </a:cubicBezTo>
                  <a:cubicBezTo>
                    <a:pt x="3" y="30"/>
                    <a:pt x="2" y="29"/>
                    <a:pt x="1" y="28"/>
                  </a:cubicBezTo>
                  <a:cubicBezTo>
                    <a:pt x="2" y="28"/>
                    <a:pt x="2" y="28"/>
                    <a:pt x="2" y="28"/>
                  </a:cubicBezTo>
                  <a:cubicBezTo>
                    <a:pt x="2" y="29"/>
                    <a:pt x="3" y="30"/>
                    <a:pt x="4" y="31"/>
                  </a:cubicBezTo>
                  <a:cubicBezTo>
                    <a:pt x="4" y="31"/>
                    <a:pt x="4" y="31"/>
                    <a:pt x="4" y="31"/>
                  </a:cubicBezTo>
                  <a:cubicBezTo>
                    <a:pt x="3" y="31"/>
                    <a:pt x="3" y="31"/>
                    <a:pt x="3" y="31"/>
                  </a:cubicBezTo>
                  <a:cubicBezTo>
                    <a:pt x="3" y="31"/>
                    <a:pt x="2" y="30"/>
                    <a:pt x="1" y="29"/>
                  </a:cubicBezTo>
                  <a:cubicBezTo>
                    <a:pt x="1" y="29"/>
                    <a:pt x="1" y="29"/>
                    <a:pt x="1" y="29"/>
                  </a:cubicBezTo>
                  <a:cubicBezTo>
                    <a:pt x="2" y="30"/>
                    <a:pt x="2" y="30"/>
                    <a:pt x="3" y="31"/>
                  </a:cubicBezTo>
                  <a:cubicBezTo>
                    <a:pt x="3" y="31"/>
                    <a:pt x="3" y="31"/>
                    <a:pt x="3" y="31"/>
                  </a:cubicBezTo>
                  <a:cubicBezTo>
                    <a:pt x="3" y="31"/>
                    <a:pt x="3" y="31"/>
                    <a:pt x="3" y="31"/>
                  </a:cubicBezTo>
                  <a:cubicBezTo>
                    <a:pt x="2" y="31"/>
                    <a:pt x="2" y="30"/>
                    <a:pt x="1" y="30"/>
                  </a:cubicBezTo>
                  <a:cubicBezTo>
                    <a:pt x="1" y="30"/>
                    <a:pt x="1" y="30"/>
                    <a:pt x="1" y="30"/>
                  </a:cubicBezTo>
                  <a:cubicBezTo>
                    <a:pt x="1" y="30"/>
                    <a:pt x="2" y="31"/>
                    <a:pt x="2" y="32"/>
                  </a:cubicBezTo>
                  <a:cubicBezTo>
                    <a:pt x="2" y="32"/>
                    <a:pt x="2" y="32"/>
                    <a:pt x="2" y="32"/>
                  </a:cubicBezTo>
                  <a:cubicBezTo>
                    <a:pt x="2" y="32"/>
                    <a:pt x="2" y="32"/>
                    <a:pt x="2" y="32"/>
                  </a:cubicBezTo>
                  <a:cubicBezTo>
                    <a:pt x="2" y="31"/>
                    <a:pt x="1" y="31"/>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0" name="Freeform 6113"/>
            <p:cNvSpPr/>
            <p:nvPr/>
          </p:nvSpPr>
          <p:spPr bwMode="auto">
            <a:xfrm>
              <a:off x="3866" y="945"/>
              <a:ext cx="19" cy="50"/>
            </a:xfrm>
            <a:custGeom>
              <a:avLst/>
              <a:gdLst>
                <a:gd name="T0" fmla="*/ 4 w 8"/>
                <a:gd name="T1" fmla="*/ 20 h 20"/>
                <a:gd name="T2" fmla="*/ 2 w 8"/>
                <a:gd name="T3" fmla="*/ 18 h 20"/>
                <a:gd name="T4" fmla="*/ 1 w 8"/>
                <a:gd name="T5" fmla="*/ 15 h 20"/>
                <a:gd name="T6" fmla="*/ 1 w 8"/>
                <a:gd name="T7" fmla="*/ 15 h 20"/>
                <a:gd name="T8" fmla="*/ 5 w 8"/>
                <a:gd name="T9" fmla="*/ 20 h 20"/>
                <a:gd name="T10" fmla="*/ 0 w 8"/>
                <a:gd name="T11" fmla="*/ 12 h 20"/>
                <a:gd name="T12" fmla="*/ 1 w 8"/>
                <a:gd name="T13" fmla="*/ 12 h 20"/>
                <a:gd name="T14" fmla="*/ 6 w 8"/>
                <a:gd name="T15" fmla="*/ 19 h 20"/>
                <a:gd name="T16" fmla="*/ 1 w 8"/>
                <a:gd name="T17" fmla="*/ 9 h 20"/>
                <a:gd name="T18" fmla="*/ 2 w 8"/>
                <a:gd name="T19" fmla="*/ 9 h 20"/>
                <a:gd name="T20" fmla="*/ 7 w 8"/>
                <a:gd name="T21" fmla="*/ 16 h 20"/>
                <a:gd name="T22" fmla="*/ 1 w 8"/>
                <a:gd name="T23" fmla="*/ 6 h 20"/>
                <a:gd name="T24" fmla="*/ 5 w 8"/>
                <a:gd name="T25" fmla="*/ 9 h 20"/>
                <a:gd name="T26" fmla="*/ 7 w 8"/>
                <a:gd name="T27" fmla="*/ 12 h 20"/>
                <a:gd name="T28" fmla="*/ 1 w 8"/>
                <a:gd name="T29" fmla="*/ 4 h 20"/>
                <a:gd name="T30" fmla="*/ 2 w 8"/>
                <a:gd name="T31" fmla="*/ 3 h 20"/>
                <a:gd name="T32" fmla="*/ 7 w 8"/>
                <a:gd name="T33" fmla="*/ 10 h 20"/>
                <a:gd name="T34" fmla="*/ 2 w 8"/>
                <a:gd name="T35" fmla="*/ 1 h 20"/>
                <a:gd name="T36" fmla="*/ 3 w 8"/>
                <a:gd name="T37" fmla="*/ 0 h 20"/>
                <a:gd name="T38" fmla="*/ 7 w 8"/>
                <a:gd name="T39" fmla="*/ 6 h 20"/>
                <a:gd name="T40" fmla="*/ 5 w 8"/>
                <a:gd name="T41" fmla="*/ 3 h 20"/>
                <a:gd name="T42" fmla="*/ 5 w 8"/>
                <a:gd name="T43" fmla="*/ 0 h 20"/>
                <a:gd name="T44" fmla="*/ 6 w 8"/>
                <a:gd name="T45" fmla="*/ 1 h 20"/>
                <a:gd name="T46" fmla="*/ 6 w 8"/>
                <a:gd name="T47" fmla="*/ 1 h 20"/>
                <a:gd name="T48" fmla="*/ 5 w 8"/>
                <a:gd name="T49" fmla="*/ 0 h 20"/>
                <a:gd name="T50" fmla="*/ 7 w 8"/>
                <a:gd name="T51" fmla="*/ 6 h 20"/>
                <a:gd name="T52" fmla="*/ 7 w 8"/>
                <a:gd name="T53" fmla="*/ 6 h 20"/>
                <a:gd name="T54" fmla="*/ 3 w 8"/>
                <a:gd name="T55" fmla="*/ 1 h 20"/>
                <a:gd name="T56" fmla="*/ 5 w 8"/>
                <a:gd name="T57" fmla="*/ 5 h 20"/>
                <a:gd name="T58" fmla="*/ 8 w 8"/>
                <a:gd name="T59" fmla="*/ 10 h 20"/>
                <a:gd name="T60" fmla="*/ 1 w 8"/>
                <a:gd name="T61" fmla="*/ 4 h 20"/>
                <a:gd name="T62" fmla="*/ 5 w 8"/>
                <a:gd name="T63" fmla="*/ 8 h 20"/>
                <a:gd name="T64" fmla="*/ 7 w 8"/>
                <a:gd name="T65" fmla="*/ 13 h 20"/>
                <a:gd name="T66" fmla="*/ 7 w 8"/>
                <a:gd name="T67" fmla="*/ 12 h 20"/>
                <a:gd name="T68" fmla="*/ 1 w 8"/>
                <a:gd name="T69" fmla="*/ 7 h 20"/>
                <a:gd name="T70" fmla="*/ 8 w 8"/>
                <a:gd name="T71" fmla="*/ 16 h 20"/>
                <a:gd name="T72" fmla="*/ 7 w 8"/>
                <a:gd name="T73" fmla="*/ 17 h 20"/>
                <a:gd name="T74" fmla="*/ 2 w 8"/>
                <a:gd name="T75" fmla="*/ 9 h 20"/>
                <a:gd name="T76" fmla="*/ 7 w 8"/>
                <a:gd name="T77" fmla="*/ 19 h 20"/>
                <a:gd name="T78" fmla="*/ 7 w 8"/>
                <a:gd name="T79" fmla="*/ 19 h 20"/>
                <a:gd name="T80" fmla="*/ 0 w 8"/>
                <a:gd name="T81" fmla="*/ 12 h 20"/>
                <a:gd name="T82" fmla="*/ 3 w 8"/>
                <a:gd name="T83" fmla="*/ 16 h 20"/>
                <a:gd name="T84" fmla="*/ 6 w 8"/>
                <a:gd name="T85" fmla="*/ 20 h 20"/>
                <a:gd name="T86" fmla="*/ 1 w 8"/>
                <a:gd name="T87" fmla="*/ 16 h 20"/>
                <a:gd name="T88" fmla="*/ 2 w 8"/>
                <a:gd name="T89" fmla="*/ 18 h 20"/>
                <a:gd name="T90" fmla="*/ 4 w 8"/>
                <a:gd name="T91" fmla="*/ 20 h 20"/>
                <a:gd name="T92" fmla="*/ 1 w 8"/>
                <a:gd name="T9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0">
                  <a:moveTo>
                    <a:pt x="1" y="18"/>
                  </a:moveTo>
                  <a:cubicBezTo>
                    <a:pt x="1" y="19"/>
                    <a:pt x="3" y="20"/>
                    <a:pt x="4" y="20"/>
                  </a:cubicBezTo>
                  <a:cubicBezTo>
                    <a:pt x="4" y="20"/>
                    <a:pt x="4" y="20"/>
                    <a:pt x="4" y="20"/>
                  </a:cubicBezTo>
                  <a:cubicBezTo>
                    <a:pt x="3" y="19"/>
                    <a:pt x="2" y="19"/>
                    <a:pt x="2" y="18"/>
                  </a:cubicBezTo>
                  <a:cubicBezTo>
                    <a:pt x="1" y="17"/>
                    <a:pt x="1" y="17"/>
                    <a:pt x="0" y="16"/>
                  </a:cubicBezTo>
                  <a:cubicBezTo>
                    <a:pt x="0" y="15"/>
                    <a:pt x="1" y="15"/>
                    <a:pt x="1" y="15"/>
                  </a:cubicBezTo>
                  <a:cubicBezTo>
                    <a:pt x="1" y="15"/>
                    <a:pt x="1" y="15"/>
                    <a:pt x="1" y="15"/>
                  </a:cubicBezTo>
                  <a:cubicBezTo>
                    <a:pt x="1" y="15"/>
                    <a:pt x="1" y="15"/>
                    <a:pt x="1" y="15"/>
                  </a:cubicBezTo>
                  <a:cubicBezTo>
                    <a:pt x="3" y="17"/>
                    <a:pt x="4" y="18"/>
                    <a:pt x="6" y="19"/>
                  </a:cubicBezTo>
                  <a:cubicBezTo>
                    <a:pt x="5" y="20"/>
                    <a:pt x="5" y="20"/>
                    <a:pt x="5" y="20"/>
                  </a:cubicBezTo>
                  <a:cubicBezTo>
                    <a:pt x="5" y="18"/>
                    <a:pt x="4" y="17"/>
                    <a:pt x="3" y="16"/>
                  </a:cubicBezTo>
                  <a:cubicBezTo>
                    <a:pt x="2" y="15"/>
                    <a:pt x="0" y="14"/>
                    <a:pt x="0" y="12"/>
                  </a:cubicBezTo>
                  <a:cubicBezTo>
                    <a:pt x="0" y="12"/>
                    <a:pt x="0" y="12"/>
                    <a:pt x="0" y="12"/>
                  </a:cubicBezTo>
                  <a:cubicBezTo>
                    <a:pt x="0" y="12"/>
                    <a:pt x="0" y="12"/>
                    <a:pt x="1" y="12"/>
                  </a:cubicBezTo>
                  <a:cubicBezTo>
                    <a:pt x="7" y="19"/>
                    <a:pt x="7" y="19"/>
                    <a:pt x="7" y="19"/>
                  </a:cubicBezTo>
                  <a:cubicBezTo>
                    <a:pt x="6" y="19"/>
                    <a:pt x="6" y="19"/>
                    <a:pt x="6" y="19"/>
                  </a:cubicBezTo>
                  <a:cubicBezTo>
                    <a:pt x="5" y="18"/>
                    <a:pt x="4" y="16"/>
                    <a:pt x="3" y="14"/>
                  </a:cubicBezTo>
                  <a:cubicBezTo>
                    <a:pt x="3" y="13"/>
                    <a:pt x="2" y="11"/>
                    <a:pt x="1" y="9"/>
                  </a:cubicBezTo>
                  <a:cubicBezTo>
                    <a:pt x="1" y="9"/>
                    <a:pt x="1" y="9"/>
                    <a:pt x="1" y="9"/>
                  </a:cubicBezTo>
                  <a:cubicBezTo>
                    <a:pt x="1" y="9"/>
                    <a:pt x="2" y="9"/>
                    <a:pt x="2" y="9"/>
                  </a:cubicBezTo>
                  <a:cubicBezTo>
                    <a:pt x="4" y="11"/>
                    <a:pt x="5" y="14"/>
                    <a:pt x="8" y="16"/>
                  </a:cubicBezTo>
                  <a:cubicBezTo>
                    <a:pt x="7" y="16"/>
                    <a:pt x="7" y="16"/>
                    <a:pt x="7" y="16"/>
                  </a:cubicBezTo>
                  <a:cubicBezTo>
                    <a:pt x="6" y="13"/>
                    <a:pt x="3" y="10"/>
                    <a:pt x="1" y="7"/>
                  </a:cubicBezTo>
                  <a:cubicBezTo>
                    <a:pt x="1" y="6"/>
                    <a:pt x="1" y="6"/>
                    <a:pt x="1" y="6"/>
                  </a:cubicBezTo>
                  <a:cubicBezTo>
                    <a:pt x="1" y="6"/>
                    <a:pt x="2" y="6"/>
                    <a:pt x="2" y="6"/>
                  </a:cubicBezTo>
                  <a:cubicBezTo>
                    <a:pt x="3" y="7"/>
                    <a:pt x="4" y="8"/>
                    <a:pt x="5" y="9"/>
                  </a:cubicBezTo>
                  <a:cubicBezTo>
                    <a:pt x="6" y="10"/>
                    <a:pt x="7" y="11"/>
                    <a:pt x="8" y="12"/>
                  </a:cubicBezTo>
                  <a:cubicBezTo>
                    <a:pt x="7" y="12"/>
                    <a:pt x="7" y="12"/>
                    <a:pt x="7" y="12"/>
                  </a:cubicBezTo>
                  <a:cubicBezTo>
                    <a:pt x="6" y="11"/>
                    <a:pt x="5" y="9"/>
                    <a:pt x="4" y="8"/>
                  </a:cubicBezTo>
                  <a:cubicBezTo>
                    <a:pt x="3" y="7"/>
                    <a:pt x="2" y="5"/>
                    <a:pt x="1" y="4"/>
                  </a:cubicBezTo>
                  <a:cubicBezTo>
                    <a:pt x="1" y="4"/>
                    <a:pt x="1" y="3"/>
                    <a:pt x="1" y="3"/>
                  </a:cubicBezTo>
                  <a:cubicBezTo>
                    <a:pt x="2" y="3"/>
                    <a:pt x="2" y="3"/>
                    <a:pt x="2" y="3"/>
                  </a:cubicBezTo>
                  <a:cubicBezTo>
                    <a:pt x="4" y="5"/>
                    <a:pt x="6" y="7"/>
                    <a:pt x="8" y="9"/>
                  </a:cubicBezTo>
                  <a:cubicBezTo>
                    <a:pt x="7" y="10"/>
                    <a:pt x="7" y="10"/>
                    <a:pt x="7" y="10"/>
                  </a:cubicBezTo>
                  <a:cubicBezTo>
                    <a:pt x="6" y="9"/>
                    <a:pt x="5" y="7"/>
                    <a:pt x="4" y="6"/>
                  </a:cubicBezTo>
                  <a:cubicBezTo>
                    <a:pt x="3" y="4"/>
                    <a:pt x="2" y="3"/>
                    <a:pt x="2" y="1"/>
                  </a:cubicBezTo>
                  <a:cubicBezTo>
                    <a:pt x="2" y="0"/>
                    <a:pt x="3" y="0"/>
                    <a:pt x="3" y="0"/>
                  </a:cubicBezTo>
                  <a:cubicBezTo>
                    <a:pt x="3" y="0"/>
                    <a:pt x="3" y="0"/>
                    <a:pt x="3" y="0"/>
                  </a:cubicBezTo>
                  <a:cubicBezTo>
                    <a:pt x="3" y="0"/>
                    <a:pt x="3" y="0"/>
                    <a:pt x="3" y="0"/>
                  </a:cubicBezTo>
                  <a:cubicBezTo>
                    <a:pt x="5" y="2"/>
                    <a:pt x="6" y="4"/>
                    <a:pt x="7" y="6"/>
                  </a:cubicBezTo>
                  <a:cubicBezTo>
                    <a:pt x="6" y="6"/>
                    <a:pt x="6" y="6"/>
                    <a:pt x="6" y="6"/>
                  </a:cubicBezTo>
                  <a:cubicBezTo>
                    <a:pt x="6" y="5"/>
                    <a:pt x="5" y="4"/>
                    <a:pt x="5" y="3"/>
                  </a:cubicBezTo>
                  <a:cubicBezTo>
                    <a:pt x="5" y="2"/>
                    <a:pt x="5" y="1"/>
                    <a:pt x="4" y="0"/>
                  </a:cubicBezTo>
                  <a:cubicBezTo>
                    <a:pt x="4" y="0"/>
                    <a:pt x="5" y="0"/>
                    <a:pt x="5" y="0"/>
                  </a:cubicBezTo>
                  <a:cubicBezTo>
                    <a:pt x="5" y="0"/>
                    <a:pt x="5" y="0"/>
                    <a:pt x="5" y="0"/>
                  </a:cubicBezTo>
                  <a:cubicBezTo>
                    <a:pt x="5" y="0"/>
                    <a:pt x="6" y="1"/>
                    <a:pt x="6" y="1"/>
                  </a:cubicBezTo>
                  <a:cubicBezTo>
                    <a:pt x="6" y="2"/>
                    <a:pt x="7" y="2"/>
                    <a:pt x="7" y="3"/>
                  </a:cubicBezTo>
                  <a:cubicBezTo>
                    <a:pt x="7" y="2"/>
                    <a:pt x="6" y="2"/>
                    <a:pt x="6" y="1"/>
                  </a:cubicBezTo>
                  <a:cubicBezTo>
                    <a:pt x="5" y="1"/>
                    <a:pt x="5" y="1"/>
                    <a:pt x="4" y="0"/>
                  </a:cubicBezTo>
                  <a:cubicBezTo>
                    <a:pt x="5" y="0"/>
                    <a:pt x="5" y="0"/>
                    <a:pt x="5" y="0"/>
                  </a:cubicBezTo>
                  <a:cubicBezTo>
                    <a:pt x="5" y="1"/>
                    <a:pt x="5" y="2"/>
                    <a:pt x="6" y="3"/>
                  </a:cubicBezTo>
                  <a:cubicBezTo>
                    <a:pt x="6" y="4"/>
                    <a:pt x="7" y="5"/>
                    <a:pt x="7" y="6"/>
                  </a:cubicBezTo>
                  <a:cubicBezTo>
                    <a:pt x="7" y="6"/>
                    <a:pt x="7" y="6"/>
                    <a:pt x="7" y="6"/>
                  </a:cubicBezTo>
                  <a:cubicBezTo>
                    <a:pt x="7" y="7"/>
                    <a:pt x="7" y="7"/>
                    <a:pt x="7" y="6"/>
                  </a:cubicBezTo>
                  <a:cubicBezTo>
                    <a:pt x="7" y="6"/>
                    <a:pt x="7" y="6"/>
                    <a:pt x="7" y="6"/>
                  </a:cubicBezTo>
                  <a:cubicBezTo>
                    <a:pt x="5" y="5"/>
                    <a:pt x="4" y="2"/>
                    <a:pt x="3" y="1"/>
                  </a:cubicBezTo>
                  <a:cubicBezTo>
                    <a:pt x="3" y="1"/>
                    <a:pt x="3" y="1"/>
                    <a:pt x="3" y="1"/>
                  </a:cubicBezTo>
                  <a:cubicBezTo>
                    <a:pt x="3" y="2"/>
                    <a:pt x="4" y="4"/>
                    <a:pt x="5" y="5"/>
                  </a:cubicBezTo>
                  <a:cubicBezTo>
                    <a:pt x="6" y="7"/>
                    <a:pt x="7" y="8"/>
                    <a:pt x="8" y="10"/>
                  </a:cubicBezTo>
                  <a:cubicBezTo>
                    <a:pt x="8" y="10"/>
                    <a:pt x="8" y="10"/>
                    <a:pt x="8" y="10"/>
                  </a:cubicBezTo>
                  <a:cubicBezTo>
                    <a:pt x="7" y="10"/>
                    <a:pt x="7" y="10"/>
                    <a:pt x="7" y="10"/>
                  </a:cubicBezTo>
                  <a:cubicBezTo>
                    <a:pt x="5" y="8"/>
                    <a:pt x="4" y="6"/>
                    <a:pt x="1" y="4"/>
                  </a:cubicBezTo>
                  <a:cubicBezTo>
                    <a:pt x="2" y="3"/>
                    <a:pt x="2" y="3"/>
                    <a:pt x="2" y="3"/>
                  </a:cubicBezTo>
                  <a:cubicBezTo>
                    <a:pt x="3" y="5"/>
                    <a:pt x="4" y="6"/>
                    <a:pt x="5" y="8"/>
                  </a:cubicBezTo>
                  <a:cubicBezTo>
                    <a:pt x="6" y="9"/>
                    <a:pt x="7" y="10"/>
                    <a:pt x="8" y="12"/>
                  </a:cubicBezTo>
                  <a:cubicBezTo>
                    <a:pt x="8" y="12"/>
                    <a:pt x="8" y="12"/>
                    <a:pt x="7" y="13"/>
                  </a:cubicBezTo>
                  <a:cubicBezTo>
                    <a:pt x="7" y="13"/>
                    <a:pt x="7" y="13"/>
                    <a:pt x="7" y="12"/>
                  </a:cubicBezTo>
                  <a:cubicBezTo>
                    <a:pt x="7" y="12"/>
                    <a:pt x="7" y="12"/>
                    <a:pt x="7" y="12"/>
                  </a:cubicBezTo>
                  <a:cubicBezTo>
                    <a:pt x="6" y="11"/>
                    <a:pt x="5" y="10"/>
                    <a:pt x="4" y="9"/>
                  </a:cubicBezTo>
                  <a:cubicBezTo>
                    <a:pt x="3" y="9"/>
                    <a:pt x="2" y="8"/>
                    <a:pt x="1" y="7"/>
                  </a:cubicBezTo>
                  <a:cubicBezTo>
                    <a:pt x="2" y="6"/>
                    <a:pt x="2" y="6"/>
                    <a:pt x="2" y="6"/>
                  </a:cubicBezTo>
                  <a:cubicBezTo>
                    <a:pt x="4" y="9"/>
                    <a:pt x="6" y="12"/>
                    <a:pt x="8" y="16"/>
                  </a:cubicBezTo>
                  <a:cubicBezTo>
                    <a:pt x="8" y="16"/>
                    <a:pt x="8" y="17"/>
                    <a:pt x="8" y="17"/>
                  </a:cubicBezTo>
                  <a:cubicBezTo>
                    <a:pt x="8" y="17"/>
                    <a:pt x="7" y="17"/>
                    <a:pt x="7" y="17"/>
                  </a:cubicBezTo>
                  <a:cubicBezTo>
                    <a:pt x="4" y="15"/>
                    <a:pt x="3" y="12"/>
                    <a:pt x="1" y="10"/>
                  </a:cubicBezTo>
                  <a:cubicBezTo>
                    <a:pt x="2" y="9"/>
                    <a:pt x="2" y="9"/>
                    <a:pt x="2" y="9"/>
                  </a:cubicBezTo>
                  <a:cubicBezTo>
                    <a:pt x="3" y="11"/>
                    <a:pt x="3" y="12"/>
                    <a:pt x="4" y="14"/>
                  </a:cubicBezTo>
                  <a:cubicBezTo>
                    <a:pt x="5" y="16"/>
                    <a:pt x="6" y="17"/>
                    <a:pt x="7" y="19"/>
                  </a:cubicBezTo>
                  <a:cubicBezTo>
                    <a:pt x="7" y="19"/>
                    <a:pt x="7" y="19"/>
                    <a:pt x="7" y="19"/>
                  </a:cubicBezTo>
                  <a:cubicBezTo>
                    <a:pt x="7" y="19"/>
                    <a:pt x="7" y="19"/>
                    <a:pt x="7" y="19"/>
                  </a:cubicBezTo>
                  <a:cubicBezTo>
                    <a:pt x="7" y="19"/>
                    <a:pt x="7" y="19"/>
                    <a:pt x="6" y="19"/>
                  </a:cubicBezTo>
                  <a:cubicBezTo>
                    <a:pt x="0" y="12"/>
                    <a:pt x="0" y="12"/>
                    <a:pt x="0" y="12"/>
                  </a:cubicBezTo>
                  <a:cubicBezTo>
                    <a:pt x="1" y="12"/>
                    <a:pt x="1" y="12"/>
                    <a:pt x="1" y="12"/>
                  </a:cubicBezTo>
                  <a:cubicBezTo>
                    <a:pt x="1" y="13"/>
                    <a:pt x="2" y="14"/>
                    <a:pt x="3" y="16"/>
                  </a:cubicBezTo>
                  <a:cubicBezTo>
                    <a:pt x="4" y="17"/>
                    <a:pt x="6" y="18"/>
                    <a:pt x="6" y="20"/>
                  </a:cubicBezTo>
                  <a:cubicBezTo>
                    <a:pt x="6" y="20"/>
                    <a:pt x="6" y="20"/>
                    <a:pt x="6" y="20"/>
                  </a:cubicBezTo>
                  <a:cubicBezTo>
                    <a:pt x="6" y="20"/>
                    <a:pt x="6" y="20"/>
                    <a:pt x="6" y="20"/>
                  </a:cubicBezTo>
                  <a:cubicBezTo>
                    <a:pt x="4" y="19"/>
                    <a:pt x="2" y="17"/>
                    <a:pt x="1" y="16"/>
                  </a:cubicBezTo>
                  <a:cubicBezTo>
                    <a:pt x="1" y="16"/>
                    <a:pt x="1" y="16"/>
                    <a:pt x="1" y="16"/>
                  </a:cubicBezTo>
                  <a:cubicBezTo>
                    <a:pt x="1" y="16"/>
                    <a:pt x="2" y="17"/>
                    <a:pt x="2" y="18"/>
                  </a:cubicBezTo>
                  <a:cubicBezTo>
                    <a:pt x="3" y="19"/>
                    <a:pt x="3" y="19"/>
                    <a:pt x="4" y="20"/>
                  </a:cubicBezTo>
                  <a:cubicBezTo>
                    <a:pt x="4" y="20"/>
                    <a:pt x="4" y="20"/>
                    <a:pt x="4" y="20"/>
                  </a:cubicBezTo>
                  <a:cubicBezTo>
                    <a:pt x="4" y="20"/>
                    <a:pt x="4" y="20"/>
                    <a:pt x="4" y="20"/>
                  </a:cubicBezTo>
                  <a:cubicBezTo>
                    <a:pt x="3" y="20"/>
                    <a:pt x="1"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1" name="Freeform 6114"/>
            <p:cNvSpPr/>
            <p:nvPr/>
          </p:nvSpPr>
          <p:spPr bwMode="auto">
            <a:xfrm>
              <a:off x="3765" y="872"/>
              <a:ext cx="142" cy="78"/>
            </a:xfrm>
            <a:custGeom>
              <a:avLst/>
              <a:gdLst>
                <a:gd name="T0" fmla="*/ 4 w 58"/>
                <a:gd name="T1" fmla="*/ 27 h 31"/>
                <a:gd name="T2" fmla="*/ 8 w 58"/>
                <a:gd name="T3" fmla="*/ 23 h 31"/>
                <a:gd name="T4" fmla="*/ 12 w 58"/>
                <a:gd name="T5" fmla="*/ 25 h 31"/>
                <a:gd name="T6" fmla="*/ 20 w 58"/>
                <a:gd name="T7" fmla="*/ 14 h 31"/>
                <a:gd name="T8" fmla="*/ 24 w 58"/>
                <a:gd name="T9" fmla="*/ 18 h 31"/>
                <a:gd name="T10" fmla="*/ 27 w 58"/>
                <a:gd name="T11" fmla="*/ 13 h 31"/>
                <a:gd name="T12" fmla="*/ 32 w 58"/>
                <a:gd name="T13" fmla="*/ 9 h 31"/>
                <a:gd name="T14" fmla="*/ 40 w 58"/>
                <a:gd name="T15" fmla="*/ 15 h 31"/>
                <a:gd name="T16" fmla="*/ 42 w 58"/>
                <a:gd name="T17" fmla="*/ 18 h 31"/>
                <a:gd name="T18" fmla="*/ 51 w 58"/>
                <a:gd name="T19" fmla="*/ 9 h 31"/>
                <a:gd name="T20" fmla="*/ 54 w 58"/>
                <a:gd name="T21" fmla="*/ 8 h 31"/>
                <a:gd name="T22" fmla="*/ 58 w 58"/>
                <a:gd name="T23" fmla="*/ 11 h 31"/>
                <a:gd name="T24" fmla="*/ 57 w 58"/>
                <a:gd name="T25" fmla="*/ 1 h 31"/>
                <a:gd name="T26" fmla="*/ 47 w 58"/>
                <a:gd name="T27" fmla="*/ 4 h 31"/>
                <a:gd name="T28" fmla="*/ 50 w 58"/>
                <a:gd name="T29" fmla="*/ 6 h 31"/>
                <a:gd name="T30" fmla="*/ 46 w 58"/>
                <a:gd name="T31" fmla="*/ 11 h 31"/>
                <a:gd name="T32" fmla="*/ 42 w 58"/>
                <a:gd name="T33" fmla="*/ 14 h 31"/>
                <a:gd name="T34" fmla="*/ 42 w 58"/>
                <a:gd name="T35" fmla="*/ 14 h 31"/>
                <a:gd name="T36" fmla="*/ 35 w 58"/>
                <a:gd name="T37" fmla="*/ 7 h 31"/>
                <a:gd name="T38" fmla="*/ 30 w 58"/>
                <a:gd name="T39" fmla="*/ 8 h 31"/>
                <a:gd name="T40" fmla="*/ 23 w 58"/>
                <a:gd name="T41" fmla="*/ 14 h 31"/>
                <a:gd name="T42" fmla="*/ 23 w 58"/>
                <a:gd name="T43" fmla="*/ 14 h 31"/>
                <a:gd name="T44" fmla="*/ 19 w 58"/>
                <a:gd name="T45" fmla="*/ 11 h 31"/>
                <a:gd name="T46" fmla="*/ 13 w 58"/>
                <a:gd name="T47" fmla="*/ 19 h 31"/>
                <a:gd name="T48" fmla="*/ 11 w 58"/>
                <a:gd name="T49" fmla="*/ 22 h 31"/>
                <a:gd name="T50" fmla="*/ 8 w 58"/>
                <a:gd name="T51" fmla="*/ 20 h 31"/>
                <a:gd name="T52" fmla="*/ 4 w 58"/>
                <a:gd name="T53" fmla="*/ 25 h 31"/>
                <a:gd name="T54" fmla="*/ 4 w 58"/>
                <a:gd name="T55" fmla="*/ 25 h 31"/>
                <a:gd name="T56" fmla="*/ 8 w 58"/>
                <a:gd name="T57" fmla="*/ 19 h 31"/>
                <a:gd name="T58" fmla="*/ 11 w 58"/>
                <a:gd name="T59" fmla="*/ 22 h 31"/>
                <a:gd name="T60" fmla="*/ 14 w 58"/>
                <a:gd name="T61" fmla="*/ 16 h 31"/>
                <a:gd name="T62" fmla="*/ 18 w 58"/>
                <a:gd name="T63" fmla="*/ 11 h 31"/>
                <a:gd name="T64" fmla="*/ 23 w 58"/>
                <a:gd name="T65" fmla="*/ 14 h 31"/>
                <a:gd name="T66" fmla="*/ 30 w 58"/>
                <a:gd name="T67" fmla="*/ 7 h 31"/>
                <a:gd name="T68" fmla="*/ 32 w 58"/>
                <a:gd name="T69" fmla="*/ 5 h 31"/>
                <a:gd name="T70" fmla="*/ 37 w 58"/>
                <a:gd name="T71" fmla="*/ 9 h 31"/>
                <a:gd name="T72" fmla="*/ 42 w 58"/>
                <a:gd name="T73" fmla="*/ 13 h 31"/>
                <a:gd name="T74" fmla="*/ 44 w 58"/>
                <a:gd name="T75" fmla="*/ 12 h 31"/>
                <a:gd name="T76" fmla="*/ 50 w 58"/>
                <a:gd name="T77" fmla="*/ 6 h 31"/>
                <a:gd name="T78" fmla="*/ 47 w 58"/>
                <a:gd name="T79" fmla="*/ 4 h 31"/>
                <a:gd name="T80" fmla="*/ 47 w 58"/>
                <a:gd name="T81" fmla="*/ 3 h 31"/>
                <a:gd name="T82" fmla="*/ 57 w 58"/>
                <a:gd name="T83" fmla="*/ 1 h 31"/>
                <a:gd name="T84" fmla="*/ 58 w 58"/>
                <a:gd name="T85" fmla="*/ 11 h 31"/>
                <a:gd name="T86" fmla="*/ 57 w 58"/>
                <a:gd name="T87" fmla="*/ 12 h 31"/>
                <a:gd name="T88" fmla="*/ 55 w 58"/>
                <a:gd name="T89" fmla="*/ 10 h 31"/>
                <a:gd name="T90" fmla="*/ 53 w 58"/>
                <a:gd name="T91" fmla="*/ 9 h 31"/>
                <a:gd name="T92" fmla="*/ 50 w 58"/>
                <a:gd name="T93" fmla="*/ 12 h 31"/>
                <a:gd name="T94" fmla="*/ 42 w 58"/>
                <a:gd name="T95" fmla="*/ 18 h 31"/>
                <a:gd name="T96" fmla="*/ 40 w 58"/>
                <a:gd name="T97" fmla="*/ 16 h 31"/>
                <a:gd name="T98" fmla="*/ 32 w 58"/>
                <a:gd name="T99" fmla="*/ 9 h 31"/>
                <a:gd name="T100" fmla="*/ 28 w 58"/>
                <a:gd name="T101" fmla="*/ 14 h 31"/>
                <a:gd name="T102" fmla="*/ 24 w 58"/>
                <a:gd name="T103" fmla="*/ 18 h 31"/>
                <a:gd name="T104" fmla="*/ 24 w 58"/>
                <a:gd name="T105" fmla="*/ 19 h 31"/>
                <a:gd name="T106" fmla="*/ 19 w 58"/>
                <a:gd name="T107" fmla="*/ 15 h 31"/>
                <a:gd name="T108" fmla="*/ 12 w 58"/>
                <a:gd name="T109" fmla="*/ 26 h 31"/>
                <a:gd name="T110" fmla="*/ 12 w 58"/>
                <a:gd name="T111" fmla="*/ 26 h 31"/>
                <a:gd name="T112" fmla="*/ 8 w 58"/>
                <a:gd name="T113" fmla="*/ 23 h 31"/>
                <a:gd name="T114" fmla="*/ 0 w 58"/>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31">
                  <a:moveTo>
                    <a:pt x="0" y="31"/>
                  </a:moveTo>
                  <a:cubicBezTo>
                    <a:pt x="2" y="29"/>
                    <a:pt x="3" y="28"/>
                    <a:pt x="4" y="27"/>
                  </a:cubicBezTo>
                  <a:cubicBezTo>
                    <a:pt x="5" y="25"/>
                    <a:pt x="7" y="24"/>
                    <a:pt x="8" y="23"/>
                  </a:cubicBezTo>
                  <a:cubicBezTo>
                    <a:pt x="8" y="23"/>
                    <a:pt x="8" y="23"/>
                    <a:pt x="8" y="23"/>
                  </a:cubicBezTo>
                  <a:cubicBezTo>
                    <a:pt x="10" y="23"/>
                    <a:pt x="11" y="24"/>
                    <a:pt x="12" y="25"/>
                  </a:cubicBezTo>
                  <a:cubicBezTo>
                    <a:pt x="12" y="25"/>
                    <a:pt x="12" y="25"/>
                    <a:pt x="12" y="25"/>
                  </a:cubicBezTo>
                  <a:cubicBezTo>
                    <a:pt x="19" y="14"/>
                    <a:pt x="19" y="14"/>
                    <a:pt x="19" y="14"/>
                  </a:cubicBezTo>
                  <a:cubicBezTo>
                    <a:pt x="19" y="14"/>
                    <a:pt x="20" y="14"/>
                    <a:pt x="20" y="14"/>
                  </a:cubicBezTo>
                  <a:cubicBezTo>
                    <a:pt x="21" y="15"/>
                    <a:pt x="21" y="15"/>
                    <a:pt x="22" y="16"/>
                  </a:cubicBezTo>
                  <a:cubicBezTo>
                    <a:pt x="24" y="18"/>
                    <a:pt x="24" y="18"/>
                    <a:pt x="24" y="18"/>
                  </a:cubicBezTo>
                  <a:cubicBezTo>
                    <a:pt x="24" y="18"/>
                    <a:pt x="24" y="18"/>
                    <a:pt x="24" y="18"/>
                  </a:cubicBezTo>
                  <a:cubicBezTo>
                    <a:pt x="24" y="16"/>
                    <a:pt x="26" y="15"/>
                    <a:pt x="27" y="13"/>
                  </a:cubicBezTo>
                  <a:cubicBezTo>
                    <a:pt x="29" y="12"/>
                    <a:pt x="30" y="10"/>
                    <a:pt x="32" y="9"/>
                  </a:cubicBezTo>
                  <a:cubicBezTo>
                    <a:pt x="32" y="9"/>
                    <a:pt x="32" y="9"/>
                    <a:pt x="32" y="9"/>
                  </a:cubicBezTo>
                  <a:cubicBezTo>
                    <a:pt x="34" y="10"/>
                    <a:pt x="36" y="12"/>
                    <a:pt x="38" y="13"/>
                  </a:cubicBezTo>
                  <a:cubicBezTo>
                    <a:pt x="40" y="15"/>
                    <a:pt x="40" y="15"/>
                    <a:pt x="40" y="15"/>
                  </a:cubicBezTo>
                  <a:cubicBezTo>
                    <a:pt x="43" y="18"/>
                    <a:pt x="43" y="18"/>
                    <a:pt x="43" y="18"/>
                  </a:cubicBezTo>
                  <a:cubicBezTo>
                    <a:pt x="42" y="18"/>
                    <a:pt x="42" y="18"/>
                    <a:pt x="42" y="18"/>
                  </a:cubicBezTo>
                  <a:cubicBezTo>
                    <a:pt x="45" y="16"/>
                    <a:pt x="47" y="13"/>
                    <a:pt x="50" y="11"/>
                  </a:cubicBezTo>
                  <a:cubicBezTo>
                    <a:pt x="50" y="10"/>
                    <a:pt x="51" y="10"/>
                    <a:pt x="51" y="9"/>
                  </a:cubicBezTo>
                  <a:cubicBezTo>
                    <a:pt x="52" y="9"/>
                    <a:pt x="52" y="9"/>
                    <a:pt x="52" y="8"/>
                  </a:cubicBezTo>
                  <a:cubicBezTo>
                    <a:pt x="52" y="8"/>
                    <a:pt x="53" y="8"/>
                    <a:pt x="54" y="8"/>
                  </a:cubicBezTo>
                  <a:cubicBezTo>
                    <a:pt x="55" y="8"/>
                    <a:pt x="55" y="9"/>
                    <a:pt x="56" y="9"/>
                  </a:cubicBezTo>
                  <a:cubicBezTo>
                    <a:pt x="58" y="11"/>
                    <a:pt x="58" y="11"/>
                    <a:pt x="58" y="11"/>
                  </a:cubicBezTo>
                  <a:cubicBezTo>
                    <a:pt x="57" y="12"/>
                    <a:pt x="57" y="12"/>
                    <a:pt x="57" y="12"/>
                  </a:cubicBezTo>
                  <a:cubicBezTo>
                    <a:pt x="56" y="8"/>
                    <a:pt x="57" y="4"/>
                    <a:pt x="57" y="1"/>
                  </a:cubicBezTo>
                  <a:cubicBezTo>
                    <a:pt x="57" y="1"/>
                    <a:pt x="57" y="1"/>
                    <a:pt x="57" y="1"/>
                  </a:cubicBezTo>
                  <a:cubicBezTo>
                    <a:pt x="47" y="4"/>
                    <a:pt x="47" y="4"/>
                    <a:pt x="47" y="4"/>
                  </a:cubicBezTo>
                  <a:cubicBezTo>
                    <a:pt x="47" y="3"/>
                    <a:pt x="47" y="3"/>
                    <a:pt x="47" y="3"/>
                  </a:cubicBezTo>
                  <a:cubicBezTo>
                    <a:pt x="48" y="4"/>
                    <a:pt x="50" y="5"/>
                    <a:pt x="50" y="6"/>
                  </a:cubicBezTo>
                  <a:cubicBezTo>
                    <a:pt x="51" y="7"/>
                    <a:pt x="51" y="7"/>
                    <a:pt x="50" y="7"/>
                  </a:cubicBezTo>
                  <a:cubicBezTo>
                    <a:pt x="49" y="8"/>
                    <a:pt x="48" y="9"/>
                    <a:pt x="46" y="11"/>
                  </a:cubicBezTo>
                  <a:cubicBezTo>
                    <a:pt x="46" y="11"/>
                    <a:pt x="45" y="12"/>
                    <a:pt x="44" y="12"/>
                  </a:cubicBezTo>
                  <a:cubicBezTo>
                    <a:pt x="43" y="13"/>
                    <a:pt x="43" y="13"/>
                    <a:pt x="42" y="14"/>
                  </a:cubicBezTo>
                  <a:cubicBezTo>
                    <a:pt x="42" y="14"/>
                    <a:pt x="42" y="14"/>
                    <a:pt x="42" y="14"/>
                  </a:cubicBezTo>
                  <a:cubicBezTo>
                    <a:pt x="42" y="14"/>
                    <a:pt x="42" y="14"/>
                    <a:pt x="42" y="14"/>
                  </a:cubicBezTo>
                  <a:cubicBezTo>
                    <a:pt x="40" y="12"/>
                    <a:pt x="38" y="11"/>
                    <a:pt x="37" y="10"/>
                  </a:cubicBezTo>
                  <a:cubicBezTo>
                    <a:pt x="36" y="9"/>
                    <a:pt x="36" y="8"/>
                    <a:pt x="35" y="7"/>
                  </a:cubicBezTo>
                  <a:cubicBezTo>
                    <a:pt x="34" y="7"/>
                    <a:pt x="33" y="6"/>
                    <a:pt x="32" y="6"/>
                  </a:cubicBezTo>
                  <a:cubicBezTo>
                    <a:pt x="32" y="6"/>
                    <a:pt x="31" y="7"/>
                    <a:pt x="30" y="8"/>
                  </a:cubicBezTo>
                  <a:cubicBezTo>
                    <a:pt x="29" y="8"/>
                    <a:pt x="29" y="9"/>
                    <a:pt x="28" y="10"/>
                  </a:cubicBezTo>
                  <a:cubicBezTo>
                    <a:pt x="26" y="11"/>
                    <a:pt x="25" y="13"/>
                    <a:pt x="23" y="14"/>
                  </a:cubicBezTo>
                  <a:cubicBezTo>
                    <a:pt x="23" y="14"/>
                    <a:pt x="23" y="14"/>
                    <a:pt x="23" y="14"/>
                  </a:cubicBezTo>
                  <a:cubicBezTo>
                    <a:pt x="23" y="14"/>
                    <a:pt x="23" y="14"/>
                    <a:pt x="23" y="14"/>
                  </a:cubicBezTo>
                  <a:cubicBezTo>
                    <a:pt x="22" y="13"/>
                    <a:pt x="20" y="12"/>
                    <a:pt x="18" y="11"/>
                  </a:cubicBezTo>
                  <a:cubicBezTo>
                    <a:pt x="19" y="11"/>
                    <a:pt x="19" y="11"/>
                    <a:pt x="19" y="11"/>
                  </a:cubicBezTo>
                  <a:cubicBezTo>
                    <a:pt x="17" y="12"/>
                    <a:pt x="16" y="14"/>
                    <a:pt x="15" y="16"/>
                  </a:cubicBezTo>
                  <a:cubicBezTo>
                    <a:pt x="13" y="19"/>
                    <a:pt x="13" y="19"/>
                    <a:pt x="13" y="19"/>
                  </a:cubicBezTo>
                  <a:cubicBezTo>
                    <a:pt x="12" y="20"/>
                    <a:pt x="11" y="21"/>
                    <a:pt x="11" y="22"/>
                  </a:cubicBezTo>
                  <a:cubicBezTo>
                    <a:pt x="11" y="22"/>
                    <a:pt x="11" y="22"/>
                    <a:pt x="11" y="22"/>
                  </a:cubicBezTo>
                  <a:cubicBezTo>
                    <a:pt x="11" y="22"/>
                    <a:pt x="11" y="22"/>
                    <a:pt x="11" y="22"/>
                  </a:cubicBezTo>
                  <a:cubicBezTo>
                    <a:pt x="10" y="21"/>
                    <a:pt x="9" y="20"/>
                    <a:pt x="8" y="20"/>
                  </a:cubicBezTo>
                  <a:cubicBezTo>
                    <a:pt x="8" y="20"/>
                    <a:pt x="8" y="20"/>
                    <a:pt x="8" y="20"/>
                  </a:cubicBezTo>
                  <a:cubicBezTo>
                    <a:pt x="7" y="22"/>
                    <a:pt x="5" y="23"/>
                    <a:pt x="4" y="25"/>
                  </a:cubicBezTo>
                  <a:cubicBezTo>
                    <a:pt x="2" y="27"/>
                    <a:pt x="1" y="29"/>
                    <a:pt x="0" y="31"/>
                  </a:cubicBezTo>
                  <a:cubicBezTo>
                    <a:pt x="1" y="29"/>
                    <a:pt x="2" y="27"/>
                    <a:pt x="4" y="25"/>
                  </a:cubicBezTo>
                  <a:cubicBezTo>
                    <a:pt x="5" y="23"/>
                    <a:pt x="7" y="22"/>
                    <a:pt x="8" y="20"/>
                  </a:cubicBezTo>
                  <a:cubicBezTo>
                    <a:pt x="8" y="19"/>
                    <a:pt x="8" y="19"/>
                    <a:pt x="8" y="19"/>
                  </a:cubicBezTo>
                  <a:cubicBezTo>
                    <a:pt x="9" y="20"/>
                    <a:pt x="10" y="21"/>
                    <a:pt x="11" y="22"/>
                  </a:cubicBezTo>
                  <a:cubicBezTo>
                    <a:pt x="11" y="22"/>
                    <a:pt x="11" y="22"/>
                    <a:pt x="11" y="22"/>
                  </a:cubicBezTo>
                  <a:cubicBezTo>
                    <a:pt x="11" y="21"/>
                    <a:pt x="12" y="20"/>
                    <a:pt x="12" y="19"/>
                  </a:cubicBezTo>
                  <a:cubicBezTo>
                    <a:pt x="14" y="16"/>
                    <a:pt x="14" y="16"/>
                    <a:pt x="14" y="16"/>
                  </a:cubicBezTo>
                  <a:cubicBezTo>
                    <a:pt x="15" y="14"/>
                    <a:pt x="16" y="12"/>
                    <a:pt x="18" y="11"/>
                  </a:cubicBezTo>
                  <a:cubicBezTo>
                    <a:pt x="18" y="10"/>
                    <a:pt x="18" y="10"/>
                    <a:pt x="18" y="11"/>
                  </a:cubicBezTo>
                  <a:cubicBezTo>
                    <a:pt x="20" y="11"/>
                    <a:pt x="22" y="12"/>
                    <a:pt x="23" y="14"/>
                  </a:cubicBezTo>
                  <a:cubicBezTo>
                    <a:pt x="23" y="14"/>
                    <a:pt x="23" y="14"/>
                    <a:pt x="23" y="14"/>
                  </a:cubicBezTo>
                  <a:cubicBezTo>
                    <a:pt x="25" y="13"/>
                    <a:pt x="26" y="11"/>
                    <a:pt x="27" y="9"/>
                  </a:cubicBezTo>
                  <a:cubicBezTo>
                    <a:pt x="28" y="9"/>
                    <a:pt x="29" y="8"/>
                    <a:pt x="30" y="7"/>
                  </a:cubicBezTo>
                  <a:cubicBezTo>
                    <a:pt x="30" y="7"/>
                    <a:pt x="30" y="6"/>
                    <a:pt x="31" y="6"/>
                  </a:cubicBezTo>
                  <a:cubicBezTo>
                    <a:pt x="31" y="6"/>
                    <a:pt x="32" y="5"/>
                    <a:pt x="32" y="5"/>
                  </a:cubicBezTo>
                  <a:cubicBezTo>
                    <a:pt x="34" y="5"/>
                    <a:pt x="35" y="6"/>
                    <a:pt x="35" y="7"/>
                  </a:cubicBezTo>
                  <a:cubicBezTo>
                    <a:pt x="36" y="8"/>
                    <a:pt x="37" y="8"/>
                    <a:pt x="37" y="9"/>
                  </a:cubicBezTo>
                  <a:cubicBezTo>
                    <a:pt x="39" y="11"/>
                    <a:pt x="41" y="12"/>
                    <a:pt x="42" y="13"/>
                  </a:cubicBezTo>
                  <a:cubicBezTo>
                    <a:pt x="42" y="13"/>
                    <a:pt x="42" y="13"/>
                    <a:pt x="42" y="13"/>
                  </a:cubicBezTo>
                  <a:cubicBezTo>
                    <a:pt x="43" y="12"/>
                    <a:pt x="43" y="12"/>
                    <a:pt x="43" y="12"/>
                  </a:cubicBezTo>
                  <a:cubicBezTo>
                    <a:pt x="43" y="12"/>
                    <a:pt x="44" y="12"/>
                    <a:pt x="44" y="12"/>
                  </a:cubicBezTo>
                  <a:cubicBezTo>
                    <a:pt x="45" y="11"/>
                    <a:pt x="45" y="11"/>
                    <a:pt x="46" y="10"/>
                  </a:cubicBezTo>
                  <a:cubicBezTo>
                    <a:pt x="47" y="9"/>
                    <a:pt x="49" y="8"/>
                    <a:pt x="50" y="6"/>
                  </a:cubicBezTo>
                  <a:cubicBezTo>
                    <a:pt x="50" y="7"/>
                    <a:pt x="50" y="7"/>
                    <a:pt x="50" y="7"/>
                  </a:cubicBezTo>
                  <a:cubicBezTo>
                    <a:pt x="49" y="6"/>
                    <a:pt x="48" y="5"/>
                    <a:pt x="47" y="4"/>
                  </a:cubicBezTo>
                  <a:cubicBezTo>
                    <a:pt x="47" y="3"/>
                    <a:pt x="47" y="3"/>
                    <a:pt x="47" y="3"/>
                  </a:cubicBezTo>
                  <a:cubicBezTo>
                    <a:pt x="47" y="3"/>
                    <a:pt x="47" y="3"/>
                    <a:pt x="47" y="3"/>
                  </a:cubicBezTo>
                  <a:cubicBezTo>
                    <a:pt x="57" y="0"/>
                    <a:pt x="57" y="0"/>
                    <a:pt x="57" y="0"/>
                  </a:cubicBezTo>
                  <a:cubicBezTo>
                    <a:pt x="57" y="0"/>
                    <a:pt x="57" y="0"/>
                    <a:pt x="57" y="1"/>
                  </a:cubicBezTo>
                  <a:cubicBezTo>
                    <a:pt x="57" y="1"/>
                    <a:pt x="57" y="1"/>
                    <a:pt x="57" y="1"/>
                  </a:cubicBezTo>
                  <a:cubicBezTo>
                    <a:pt x="58" y="4"/>
                    <a:pt x="57" y="8"/>
                    <a:pt x="58" y="11"/>
                  </a:cubicBezTo>
                  <a:cubicBezTo>
                    <a:pt x="58" y="11"/>
                    <a:pt x="58" y="11"/>
                    <a:pt x="58" y="11"/>
                  </a:cubicBezTo>
                  <a:cubicBezTo>
                    <a:pt x="58" y="12"/>
                    <a:pt x="58" y="12"/>
                    <a:pt x="57" y="12"/>
                  </a:cubicBezTo>
                  <a:cubicBezTo>
                    <a:pt x="57" y="12"/>
                    <a:pt x="57" y="12"/>
                    <a:pt x="57" y="12"/>
                  </a:cubicBezTo>
                  <a:cubicBezTo>
                    <a:pt x="55" y="10"/>
                    <a:pt x="55" y="10"/>
                    <a:pt x="55" y="10"/>
                  </a:cubicBezTo>
                  <a:cubicBezTo>
                    <a:pt x="55" y="10"/>
                    <a:pt x="54" y="9"/>
                    <a:pt x="53" y="9"/>
                  </a:cubicBezTo>
                  <a:cubicBezTo>
                    <a:pt x="53" y="9"/>
                    <a:pt x="53" y="9"/>
                    <a:pt x="53" y="9"/>
                  </a:cubicBezTo>
                  <a:cubicBezTo>
                    <a:pt x="52" y="9"/>
                    <a:pt x="52" y="9"/>
                    <a:pt x="52" y="10"/>
                  </a:cubicBezTo>
                  <a:cubicBezTo>
                    <a:pt x="51" y="10"/>
                    <a:pt x="51" y="11"/>
                    <a:pt x="50" y="12"/>
                  </a:cubicBezTo>
                  <a:cubicBezTo>
                    <a:pt x="48" y="14"/>
                    <a:pt x="45" y="16"/>
                    <a:pt x="43" y="18"/>
                  </a:cubicBezTo>
                  <a:cubicBezTo>
                    <a:pt x="43" y="19"/>
                    <a:pt x="43" y="19"/>
                    <a:pt x="42" y="18"/>
                  </a:cubicBezTo>
                  <a:cubicBezTo>
                    <a:pt x="42" y="18"/>
                    <a:pt x="42" y="18"/>
                    <a:pt x="42" y="18"/>
                  </a:cubicBezTo>
                  <a:cubicBezTo>
                    <a:pt x="40" y="16"/>
                    <a:pt x="40" y="16"/>
                    <a:pt x="40" y="16"/>
                  </a:cubicBezTo>
                  <a:cubicBezTo>
                    <a:pt x="37" y="14"/>
                    <a:pt x="37" y="14"/>
                    <a:pt x="37" y="14"/>
                  </a:cubicBezTo>
                  <a:cubicBezTo>
                    <a:pt x="35" y="12"/>
                    <a:pt x="34" y="11"/>
                    <a:pt x="32" y="9"/>
                  </a:cubicBezTo>
                  <a:cubicBezTo>
                    <a:pt x="32" y="9"/>
                    <a:pt x="32" y="9"/>
                    <a:pt x="32" y="9"/>
                  </a:cubicBezTo>
                  <a:cubicBezTo>
                    <a:pt x="31" y="11"/>
                    <a:pt x="29" y="12"/>
                    <a:pt x="28" y="14"/>
                  </a:cubicBezTo>
                  <a:cubicBezTo>
                    <a:pt x="26" y="15"/>
                    <a:pt x="25" y="17"/>
                    <a:pt x="24" y="18"/>
                  </a:cubicBezTo>
                  <a:cubicBezTo>
                    <a:pt x="24" y="18"/>
                    <a:pt x="24" y="18"/>
                    <a:pt x="24" y="18"/>
                  </a:cubicBezTo>
                  <a:cubicBezTo>
                    <a:pt x="24" y="19"/>
                    <a:pt x="24" y="19"/>
                    <a:pt x="24" y="19"/>
                  </a:cubicBezTo>
                  <a:cubicBezTo>
                    <a:pt x="24" y="19"/>
                    <a:pt x="24" y="19"/>
                    <a:pt x="24" y="19"/>
                  </a:cubicBezTo>
                  <a:cubicBezTo>
                    <a:pt x="22" y="16"/>
                    <a:pt x="22" y="16"/>
                    <a:pt x="22" y="16"/>
                  </a:cubicBezTo>
                  <a:cubicBezTo>
                    <a:pt x="21" y="16"/>
                    <a:pt x="20" y="15"/>
                    <a:pt x="19" y="15"/>
                  </a:cubicBezTo>
                  <a:cubicBezTo>
                    <a:pt x="20" y="14"/>
                    <a:pt x="20" y="14"/>
                    <a:pt x="20" y="14"/>
                  </a:cubicBezTo>
                  <a:cubicBezTo>
                    <a:pt x="12" y="26"/>
                    <a:pt x="12" y="26"/>
                    <a:pt x="12" y="26"/>
                  </a:cubicBezTo>
                  <a:cubicBezTo>
                    <a:pt x="12" y="26"/>
                    <a:pt x="12" y="26"/>
                    <a:pt x="12" y="26"/>
                  </a:cubicBezTo>
                  <a:cubicBezTo>
                    <a:pt x="12" y="26"/>
                    <a:pt x="12" y="26"/>
                    <a:pt x="12" y="26"/>
                  </a:cubicBezTo>
                  <a:cubicBezTo>
                    <a:pt x="11" y="25"/>
                    <a:pt x="9" y="24"/>
                    <a:pt x="8" y="23"/>
                  </a:cubicBezTo>
                  <a:cubicBezTo>
                    <a:pt x="8" y="23"/>
                    <a:pt x="8" y="23"/>
                    <a:pt x="8" y="23"/>
                  </a:cubicBezTo>
                  <a:cubicBezTo>
                    <a:pt x="7" y="24"/>
                    <a:pt x="5" y="25"/>
                    <a:pt x="4" y="27"/>
                  </a:cubicBezTo>
                  <a:cubicBezTo>
                    <a:pt x="3" y="28"/>
                    <a:pt x="2" y="29"/>
                    <a:pt x="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2" name="Freeform 6115"/>
            <p:cNvSpPr/>
            <p:nvPr/>
          </p:nvSpPr>
          <p:spPr bwMode="auto">
            <a:xfrm>
              <a:off x="3767" y="889"/>
              <a:ext cx="5" cy="3"/>
            </a:xfrm>
            <a:custGeom>
              <a:avLst/>
              <a:gdLst>
                <a:gd name="T0" fmla="*/ 0 w 2"/>
                <a:gd name="T1" fmla="*/ 0 h 1"/>
                <a:gd name="T2" fmla="*/ 0 w 2"/>
                <a:gd name="T3" fmla="*/ 0 h 1"/>
                <a:gd name="T4" fmla="*/ 0 w 2"/>
                <a:gd name="T5" fmla="*/ 0 h 1"/>
                <a:gd name="T6" fmla="*/ 1 w 2"/>
                <a:gd name="T7" fmla="*/ 0 h 1"/>
                <a:gd name="T8" fmla="*/ 2 w 2"/>
                <a:gd name="T9" fmla="*/ 0 h 1"/>
                <a:gd name="T10" fmla="*/ 2 w 2"/>
                <a:gd name="T11" fmla="*/ 0 h 1"/>
                <a:gd name="T12" fmla="*/ 2 w 2"/>
                <a:gd name="T13" fmla="*/ 0 h 1"/>
                <a:gd name="T14" fmla="*/ 2 w 2"/>
                <a:gd name="T15" fmla="*/ 0 h 1"/>
                <a:gd name="T16" fmla="*/ 2 w 2"/>
                <a:gd name="T17" fmla="*/ 1 h 1"/>
                <a:gd name="T18" fmla="*/ 1 w 2"/>
                <a:gd name="T19" fmla="*/ 1 h 1"/>
                <a:gd name="T20" fmla="*/ 0 w 2"/>
                <a:gd name="T21" fmla="*/ 1 h 1"/>
                <a:gd name="T22" fmla="*/ 0 w 2"/>
                <a:gd name="T23" fmla="*/ 0 h 1"/>
                <a:gd name="T24" fmla="*/ 0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0" y="0"/>
                  </a:move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1"/>
                    <a:pt x="2" y="1"/>
                  </a:cubicBezTo>
                  <a:cubicBezTo>
                    <a:pt x="2" y="1"/>
                    <a:pt x="1" y="1"/>
                    <a:pt x="1" y="1"/>
                  </a:cubicBezTo>
                  <a:cubicBezTo>
                    <a:pt x="1"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3" name="Freeform 6116"/>
            <p:cNvSpPr/>
            <p:nvPr/>
          </p:nvSpPr>
          <p:spPr bwMode="auto">
            <a:xfrm>
              <a:off x="3765" y="907"/>
              <a:ext cx="7" cy="3"/>
            </a:xfrm>
            <a:custGeom>
              <a:avLst/>
              <a:gdLst>
                <a:gd name="T0" fmla="*/ 0 w 3"/>
                <a:gd name="T1" fmla="*/ 1 h 1"/>
                <a:gd name="T2" fmla="*/ 0 w 3"/>
                <a:gd name="T3" fmla="*/ 0 h 1"/>
                <a:gd name="T4" fmla="*/ 1 w 3"/>
                <a:gd name="T5" fmla="*/ 0 h 1"/>
                <a:gd name="T6" fmla="*/ 2 w 3"/>
                <a:gd name="T7" fmla="*/ 0 h 1"/>
                <a:gd name="T8" fmla="*/ 3 w 3"/>
                <a:gd name="T9" fmla="*/ 0 h 1"/>
                <a:gd name="T10" fmla="*/ 3 w 3"/>
                <a:gd name="T11" fmla="*/ 1 h 1"/>
                <a:gd name="T12" fmla="*/ 3 w 3"/>
                <a:gd name="T13" fmla="*/ 1 h 1"/>
                <a:gd name="T14" fmla="*/ 3 w 3"/>
                <a:gd name="T15" fmla="*/ 1 h 1"/>
                <a:gd name="T16" fmla="*/ 3 w 3"/>
                <a:gd name="T17" fmla="*/ 1 h 1"/>
                <a:gd name="T18" fmla="*/ 2 w 3"/>
                <a:gd name="T19" fmla="*/ 1 h 1"/>
                <a:gd name="T20" fmla="*/ 1 w 3"/>
                <a:gd name="T21" fmla="*/ 1 h 1"/>
                <a:gd name="T22" fmla="*/ 0 w 3"/>
                <a:gd name="T23" fmla="*/ 1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0" y="1"/>
                    <a:pt x="0" y="1"/>
                    <a:pt x="0" y="0"/>
                  </a:cubicBezTo>
                  <a:cubicBezTo>
                    <a:pt x="0" y="0"/>
                    <a:pt x="1" y="0"/>
                    <a:pt x="1" y="0"/>
                  </a:cubicBezTo>
                  <a:cubicBezTo>
                    <a:pt x="1" y="0"/>
                    <a:pt x="1" y="0"/>
                    <a:pt x="2" y="0"/>
                  </a:cubicBezTo>
                  <a:cubicBezTo>
                    <a:pt x="2" y="0"/>
                    <a:pt x="2" y="0"/>
                    <a:pt x="3" y="0"/>
                  </a:cubicBezTo>
                  <a:cubicBezTo>
                    <a:pt x="3" y="0"/>
                    <a:pt x="3" y="1"/>
                    <a:pt x="3" y="1"/>
                  </a:cubicBezTo>
                  <a:cubicBezTo>
                    <a:pt x="3" y="1"/>
                    <a:pt x="3" y="1"/>
                    <a:pt x="3" y="1"/>
                  </a:cubicBezTo>
                  <a:cubicBezTo>
                    <a:pt x="3" y="1"/>
                    <a:pt x="3" y="1"/>
                    <a:pt x="3" y="1"/>
                  </a:cubicBezTo>
                  <a:cubicBezTo>
                    <a:pt x="3" y="1"/>
                    <a:pt x="3" y="1"/>
                    <a:pt x="3" y="1"/>
                  </a:cubicBezTo>
                  <a:cubicBezTo>
                    <a:pt x="2" y="1"/>
                    <a:pt x="2" y="1"/>
                    <a:pt x="2" y="1"/>
                  </a:cubicBezTo>
                  <a:cubicBezTo>
                    <a:pt x="1" y="1"/>
                    <a:pt x="1" y="1"/>
                    <a:pt x="1"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4" name="Freeform 6117"/>
            <p:cNvSpPr/>
            <p:nvPr/>
          </p:nvSpPr>
          <p:spPr bwMode="auto">
            <a:xfrm>
              <a:off x="3765" y="927"/>
              <a:ext cx="7" cy="3"/>
            </a:xfrm>
            <a:custGeom>
              <a:avLst/>
              <a:gdLst>
                <a:gd name="T0" fmla="*/ 0 w 3"/>
                <a:gd name="T1" fmla="*/ 0 h 1"/>
                <a:gd name="T2" fmla="*/ 0 w 3"/>
                <a:gd name="T3" fmla="*/ 0 h 1"/>
                <a:gd name="T4" fmla="*/ 0 w 3"/>
                <a:gd name="T5" fmla="*/ 0 h 1"/>
                <a:gd name="T6" fmla="*/ 1 w 3"/>
                <a:gd name="T7" fmla="*/ 0 h 1"/>
                <a:gd name="T8" fmla="*/ 2 w 3"/>
                <a:gd name="T9" fmla="*/ 0 h 1"/>
                <a:gd name="T10" fmla="*/ 2 w 3"/>
                <a:gd name="T11" fmla="*/ 0 h 1"/>
                <a:gd name="T12" fmla="*/ 3 w 3"/>
                <a:gd name="T13" fmla="*/ 0 h 1"/>
                <a:gd name="T14" fmla="*/ 2 w 3"/>
                <a:gd name="T15" fmla="*/ 1 h 1"/>
                <a:gd name="T16" fmla="*/ 2 w 3"/>
                <a:gd name="T17" fmla="*/ 1 h 1"/>
                <a:gd name="T18" fmla="*/ 1 w 3"/>
                <a:gd name="T19" fmla="*/ 1 h 1"/>
                <a:gd name="T20" fmla="*/ 0 w 3"/>
                <a:gd name="T21" fmla="*/ 1 h 1"/>
                <a:gd name="T22" fmla="*/ 0 w 3"/>
                <a:gd name="T23" fmla="*/ 1 h 1"/>
                <a:gd name="T24" fmla="*/ 0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0"/>
                  </a:move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3" y="0"/>
                    <a:pt x="3" y="0"/>
                  </a:cubicBezTo>
                  <a:cubicBezTo>
                    <a:pt x="3" y="0"/>
                    <a:pt x="2" y="1"/>
                    <a:pt x="2" y="1"/>
                  </a:cubicBezTo>
                  <a:cubicBezTo>
                    <a:pt x="2" y="1"/>
                    <a:pt x="2" y="1"/>
                    <a:pt x="2" y="1"/>
                  </a:cubicBezTo>
                  <a:cubicBezTo>
                    <a:pt x="2" y="1"/>
                    <a:pt x="2" y="1"/>
                    <a:pt x="1" y="1"/>
                  </a:cubicBezTo>
                  <a:cubicBezTo>
                    <a:pt x="1" y="1"/>
                    <a:pt x="1"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5" name="Freeform 6118"/>
            <p:cNvSpPr/>
            <p:nvPr/>
          </p:nvSpPr>
          <p:spPr bwMode="auto">
            <a:xfrm>
              <a:off x="3765" y="947"/>
              <a:ext cx="7" cy="3"/>
            </a:xfrm>
            <a:custGeom>
              <a:avLst/>
              <a:gdLst>
                <a:gd name="T0" fmla="*/ 0 w 3"/>
                <a:gd name="T1" fmla="*/ 1 h 1"/>
                <a:gd name="T2" fmla="*/ 0 w 3"/>
                <a:gd name="T3" fmla="*/ 0 h 1"/>
                <a:gd name="T4" fmla="*/ 0 w 3"/>
                <a:gd name="T5" fmla="*/ 0 h 1"/>
                <a:gd name="T6" fmla="*/ 1 w 3"/>
                <a:gd name="T7" fmla="*/ 0 h 1"/>
                <a:gd name="T8" fmla="*/ 2 w 3"/>
                <a:gd name="T9" fmla="*/ 0 h 1"/>
                <a:gd name="T10" fmla="*/ 3 w 3"/>
                <a:gd name="T11" fmla="*/ 0 h 1"/>
                <a:gd name="T12" fmla="*/ 3 w 3"/>
                <a:gd name="T13" fmla="*/ 0 h 1"/>
                <a:gd name="T14" fmla="*/ 3 w 3"/>
                <a:gd name="T15" fmla="*/ 0 h 1"/>
                <a:gd name="T16" fmla="*/ 2 w 3"/>
                <a:gd name="T17" fmla="*/ 1 h 1"/>
                <a:gd name="T18" fmla="*/ 1 w 3"/>
                <a:gd name="T19" fmla="*/ 1 h 1"/>
                <a:gd name="T20" fmla="*/ 0 w 3"/>
                <a:gd name="T21" fmla="*/ 1 h 1"/>
                <a:gd name="T22" fmla="*/ 0 w 3"/>
                <a:gd name="T23" fmla="*/ 1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0" y="1"/>
                    <a:pt x="0" y="0"/>
                    <a:pt x="0" y="0"/>
                  </a:cubicBezTo>
                  <a:cubicBezTo>
                    <a:pt x="0" y="0"/>
                    <a:pt x="0" y="0"/>
                    <a:pt x="0" y="0"/>
                  </a:cubicBezTo>
                  <a:cubicBezTo>
                    <a:pt x="0" y="0"/>
                    <a:pt x="1" y="0"/>
                    <a:pt x="1" y="0"/>
                  </a:cubicBezTo>
                  <a:cubicBezTo>
                    <a:pt x="2" y="0"/>
                    <a:pt x="2" y="0"/>
                    <a:pt x="2" y="0"/>
                  </a:cubicBezTo>
                  <a:cubicBezTo>
                    <a:pt x="3" y="0"/>
                    <a:pt x="3" y="0"/>
                    <a:pt x="3" y="0"/>
                  </a:cubicBezTo>
                  <a:cubicBezTo>
                    <a:pt x="3" y="0"/>
                    <a:pt x="3" y="0"/>
                    <a:pt x="3" y="0"/>
                  </a:cubicBezTo>
                  <a:cubicBezTo>
                    <a:pt x="3" y="0"/>
                    <a:pt x="3" y="0"/>
                    <a:pt x="3" y="0"/>
                  </a:cubicBezTo>
                  <a:cubicBezTo>
                    <a:pt x="3" y="1"/>
                    <a:pt x="3" y="1"/>
                    <a:pt x="2" y="1"/>
                  </a:cubicBezTo>
                  <a:cubicBezTo>
                    <a:pt x="2" y="1"/>
                    <a:pt x="2"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6" name="Freeform 6119"/>
            <p:cNvSpPr/>
            <p:nvPr/>
          </p:nvSpPr>
          <p:spPr bwMode="auto">
            <a:xfrm>
              <a:off x="3765" y="965"/>
              <a:ext cx="7" cy="2"/>
            </a:xfrm>
            <a:custGeom>
              <a:avLst/>
              <a:gdLst>
                <a:gd name="T0" fmla="*/ 0 w 3"/>
                <a:gd name="T1" fmla="*/ 1 h 1"/>
                <a:gd name="T2" fmla="*/ 1 w 3"/>
                <a:gd name="T3" fmla="*/ 1 h 1"/>
                <a:gd name="T4" fmla="*/ 1 w 3"/>
                <a:gd name="T5" fmla="*/ 0 h 1"/>
                <a:gd name="T6" fmla="*/ 2 w 3"/>
                <a:gd name="T7" fmla="*/ 0 h 1"/>
                <a:gd name="T8" fmla="*/ 2 w 3"/>
                <a:gd name="T9" fmla="*/ 0 h 1"/>
                <a:gd name="T10" fmla="*/ 3 w 3"/>
                <a:gd name="T11" fmla="*/ 1 h 1"/>
                <a:gd name="T12" fmla="*/ 3 w 3"/>
                <a:gd name="T13" fmla="*/ 1 h 1"/>
                <a:gd name="T14" fmla="*/ 3 w 3"/>
                <a:gd name="T15" fmla="*/ 1 h 1"/>
                <a:gd name="T16" fmla="*/ 3 w 3"/>
                <a:gd name="T17" fmla="*/ 1 h 1"/>
                <a:gd name="T18" fmla="*/ 2 w 3"/>
                <a:gd name="T19" fmla="*/ 1 h 1"/>
                <a:gd name="T20" fmla="*/ 1 w 3"/>
                <a:gd name="T21" fmla="*/ 1 h 1"/>
                <a:gd name="T22" fmla="*/ 1 w 3"/>
                <a:gd name="T23" fmla="*/ 1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0" y="1"/>
                    <a:pt x="1" y="1"/>
                    <a:pt x="1" y="1"/>
                  </a:cubicBezTo>
                  <a:cubicBezTo>
                    <a:pt x="1" y="1"/>
                    <a:pt x="1" y="0"/>
                    <a:pt x="1" y="0"/>
                  </a:cubicBezTo>
                  <a:cubicBezTo>
                    <a:pt x="1" y="0"/>
                    <a:pt x="1" y="0"/>
                    <a:pt x="2" y="0"/>
                  </a:cubicBezTo>
                  <a:cubicBezTo>
                    <a:pt x="2" y="0"/>
                    <a:pt x="2" y="0"/>
                    <a:pt x="2" y="0"/>
                  </a:cubicBezTo>
                  <a:cubicBezTo>
                    <a:pt x="3" y="0"/>
                    <a:pt x="3" y="1"/>
                    <a:pt x="3" y="1"/>
                  </a:cubicBezTo>
                  <a:cubicBezTo>
                    <a:pt x="3" y="1"/>
                    <a:pt x="3" y="1"/>
                    <a:pt x="3" y="1"/>
                  </a:cubicBezTo>
                  <a:cubicBezTo>
                    <a:pt x="3" y="1"/>
                    <a:pt x="3" y="1"/>
                    <a:pt x="3" y="1"/>
                  </a:cubicBezTo>
                  <a:cubicBezTo>
                    <a:pt x="3" y="1"/>
                    <a:pt x="3" y="1"/>
                    <a:pt x="3" y="1"/>
                  </a:cubicBezTo>
                  <a:cubicBezTo>
                    <a:pt x="2" y="1"/>
                    <a:pt x="2" y="1"/>
                    <a:pt x="2" y="1"/>
                  </a:cubicBezTo>
                  <a:cubicBezTo>
                    <a:pt x="1" y="1"/>
                    <a:pt x="1" y="1"/>
                    <a:pt x="1" y="1"/>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7" name="Freeform 6120"/>
            <p:cNvSpPr/>
            <p:nvPr/>
          </p:nvSpPr>
          <p:spPr bwMode="auto">
            <a:xfrm>
              <a:off x="3765" y="985"/>
              <a:ext cx="7" cy="2"/>
            </a:xfrm>
            <a:custGeom>
              <a:avLst/>
              <a:gdLst>
                <a:gd name="T0" fmla="*/ 0 w 3"/>
                <a:gd name="T1" fmla="*/ 1 h 1"/>
                <a:gd name="T2" fmla="*/ 1 w 3"/>
                <a:gd name="T3" fmla="*/ 1 h 1"/>
                <a:gd name="T4" fmla="*/ 1 w 3"/>
                <a:gd name="T5" fmla="*/ 0 h 1"/>
                <a:gd name="T6" fmla="*/ 2 w 3"/>
                <a:gd name="T7" fmla="*/ 0 h 1"/>
                <a:gd name="T8" fmla="*/ 3 w 3"/>
                <a:gd name="T9" fmla="*/ 0 h 1"/>
                <a:gd name="T10" fmla="*/ 3 w 3"/>
                <a:gd name="T11" fmla="*/ 0 h 1"/>
                <a:gd name="T12" fmla="*/ 3 w 3"/>
                <a:gd name="T13" fmla="*/ 0 h 1"/>
                <a:gd name="T14" fmla="*/ 3 w 3"/>
                <a:gd name="T15" fmla="*/ 1 h 1"/>
                <a:gd name="T16" fmla="*/ 3 w 3"/>
                <a:gd name="T17" fmla="*/ 1 h 1"/>
                <a:gd name="T18" fmla="*/ 2 w 3"/>
                <a:gd name="T19" fmla="*/ 1 h 1"/>
                <a:gd name="T20" fmla="*/ 1 w 3"/>
                <a:gd name="T21" fmla="*/ 1 h 1"/>
                <a:gd name="T22" fmla="*/ 1 w 3"/>
                <a:gd name="T23" fmla="*/ 1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0" y="1"/>
                    <a:pt x="1" y="1"/>
                    <a:pt x="1" y="1"/>
                  </a:cubicBezTo>
                  <a:cubicBezTo>
                    <a:pt x="1" y="1"/>
                    <a:pt x="1" y="0"/>
                    <a:pt x="1" y="0"/>
                  </a:cubicBezTo>
                  <a:cubicBezTo>
                    <a:pt x="1" y="0"/>
                    <a:pt x="2" y="0"/>
                    <a:pt x="2" y="0"/>
                  </a:cubicBezTo>
                  <a:cubicBezTo>
                    <a:pt x="2" y="0"/>
                    <a:pt x="3" y="0"/>
                    <a:pt x="3" y="0"/>
                  </a:cubicBezTo>
                  <a:cubicBezTo>
                    <a:pt x="3" y="0"/>
                    <a:pt x="3" y="0"/>
                    <a:pt x="3" y="0"/>
                  </a:cubicBezTo>
                  <a:cubicBezTo>
                    <a:pt x="3" y="0"/>
                    <a:pt x="3" y="0"/>
                    <a:pt x="3" y="0"/>
                  </a:cubicBezTo>
                  <a:cubicBezTo>
                    <a:pt x="3" y="0"/>
                    <a:pt x="3" y="0"/>
                    <a:pt x="3" y="1"/>
                  </a:cubicBezTo>
                  <a:cubicBezTo>
                    <a:pt x="3" y="1"/>
                    <a:pt x="3" y="1"/>
                    <a:pt x="3" y="1"/>
                  </a:cubicBezTo>
                  <a:cubicBezTo>
                    <a:pt x="3" y="1"/>
                    <a:pt x="2" y="1"/>
                    <a:pt x="2" y="1"/>
                  </a:cubicBezTo>
                  <a:cubicBezTo>
                    <a:pt x="2" y="1"/>
                    <a:pt x="1" y="1"/>
                    <a:pt x="1" y="1"/>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76" name="组合 6175"/>
          <p:cNvGrpSpPr/>
          <p:nvPr/>
        </p:nvGrpSpPr>
        <p:grpSpPr>
          <a:xfrm>
            <a:off x="4125249" y="1432603"/>
            <a:ext cx="1923123" cy="684160"/>
            <a:chOff x="7109327" y="3179834"/>
            <a:chExt cx="1923123" cy="684160"/>
          </a:xfrm>
        </p:grpSpPr>
        <p:sp>
          <p:nvSpPr>
            <p:cNvPr id="6177" name="文本框 6176"/>
            <p:cNvSpPr txBox="1"/>
            <p:nvPr/>
          </p:nvSpPr>
          <p:spPr>
            <a:xfrm>
              <a:off x="7109327" y="317983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6178" name="文本框 6177"/>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179" name="组合 6178"/>
          <p:cNvGrpSpPr/>
          <p:nvPr/>
        </p:nvGrpSpPr>
        <p:grpSpPr>
          <a:xfrm>
            <a:off x="6153350" y="1432603"/>
            <a:ext cx="1923123" cy="684160"/>
            <a:chOff x="7109327" y="3179834"/>
            <a:chExt cx="1923123" cy="684160"/>
          </a:xfrm>
        </p:grpSpPr>
        <p:sp>
          <p:nvSpPr>
            <p:cNvPr id="6180" name="文本框 6179"/>
            <p:cNvSpPr txBox="1"/>
            <p:nvPr/>
          </p:nvSpPr>
          <p:spPr>
            <a:xfrm>
              <a:off x="7109327" y="317983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181" name="文本框 6180"/>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182" name="组合 6181"/>
          <p:cNvGrpSpPr/>
          <p:nvPr/>
        </p:nvGrpSpPr>
        <p:grpSpPr>
          <a:xfrm>
            <a:off x="8492421" y="2740594"/>
            <a:ext cx="1923123" cy="684160"/>
            <a:chOff x="7109327" y="3179834"/>
            <a:chExt cx="1923123" cy="684160"/>
          </a:xfrm>
        </p:grpSpPr>
        <p:sp>
          <p:nvSpPr>
            <p:cNvPr id="6183" name="文本框 6182"/>
            <p:cNvSpPr txBox="1"/>
            <p:nvPr/>
          </p:nvSpPr>
          <p:spPr>
            <a:xfrm>
              <a:off x="7109327" y="3179834"/>
              <a:ext cx="1923123" cy="369332"/>
            </a:xfrm>
            <a:prstGeom prst="rect">
              <a:avLst/>
            </a:prstGeom>
            <a:noFill/>
          </p:spPr>
          <p:txBody>
            <a:bodyPr wrap="square" rtlCol="0">
              <a:spAutoFit/>
            </a:bodyPr>
            <a:lstStyle/>
            <a:p>
              <a:r>
                <a:rPr lang="zh-CN" altLang="en-US" dirty="0">
                  <a:solidFill>
                    <a:srgbClr val="7D4793"/>
                  </a:solidFill>
                  <a:latin typeface="时尚中黑简体" panose="01010104010101010101" pitchFamily="2" charset="-122"/>
                  <a:ea typeface="时尚中黑简体" panose="01010104010101010101" pitchFamily="2" charset="-122"/>
                </a:rPr>
                <a:t>在此添加标题</a:t>
              </a:r>
              <a:endParaRPr lang="zh-CN" altLang="en-US" dirty="0">
                <a:solidFill>
                  <a:srgbClr val="7D4793"/>
                </a:solidFill>
                <a:latin typeface="时尚中黑简体" panose="01010104010101010101" pitchFamily="2" charset="-122"/>
                <a:ea typeface="时尚中黑简体" panose="01010104010101010101" pitchFamily="2" charset="-122"/>
              </a:endParaRPr>
            </a:p>
          </p:txBody>
        </p:sp>
        <p:sp>
          <p:nvSpPr>
            <p:cNvPr id="6184" name="文本框 6183"/>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185" name="组合 6184"/>
          <p:cNvGrpSpPr/>
          <p:nvPr/>
        </p:nvGrpSpPr>
        <p:grpSpPr>
          <a:xfrm>
            <a:off x="1867897" y="2740594"/>
            <a:ext cx="1923123" cy="684160"/>
            <a:chOff x="7109327" y="3179834"/>
            <a:chExt cx="1923123" cy="684160"/>
          </a:xfrm>
        </p:grpSpPr>
        <p:sp>
          <p:nvSpPr>
            <p:cNvPr id="6186" name="文本框 6185"/>
            <p:cNvSpPr txBox="1"/>
            <p:nvPr/>
          </p:nvSpPr>
          <p:spPr>
            <a:xfrm>
              <a:off x="7109327" y="317983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6187" name="文本框 6186"/>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276" name="Group 5818"/>
          <p:cNvGrpSpPr>
            <a:grpSpLocks noChangeAspect="1"/>
          </p:cNvGrpSpPr>
          <p:nvPr/>
        </p:nvGrpSpPr>
        <p:grpSpPr bwMode="auto">
          <a:xfrm>
            <a:off x="10031185" y="2183047"/>
            <a:ext cx="163513" cy="1296988"/>
            <a:chOff x="2538" y="1630"/>
            <a:chExt cx="4101162" cy="2781259"/>
          </a:xfrm>
          <a:solidFill>
            <a:srgbClr val="7D4793"/>
          </a:solidFill>
        </p:grpSpPr>
        <p:sp>
          <p:nvSpPr>
            <p:cNvPr id="7277" name="Freeform 5819"/>
            <p:cNvSpPr/>
            <p:nvPr/>
          </p:nvSpPr>
          <p:spPr bwMode="auto">
            <a:xfrm>
              <a:off x="4046550" y="1485901"/>
              <a:ext cx="15875" cy="14288"/>
            </a:xfrm>
            <a:custGeom>
              <a:avLst/>
              <a:gdLst>
                <a:gd name="T0" fmla="*/ 0 w 2"/>
                <a:gd name="T1" fmla="*/ 0 h 2"/>
                <a:gd name="T2" fmla="*/ 0 w 2"/>
                <a:gd name="T3" fmla="*/ 0 h 2"/>
                <a:gd name="T4" fmla="*/ 1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0 h 2"/>
                <a:gd name="T20" fmla="*/ 2 w 2"/>
                <a:gd name="T21" fmla="*/ 0 h 2"/>
                <a:gd name="T22" fmla="*/ 2 w 2"/>
                <a:gd name="T23" fmla="*/ 0 h 2"/>
                <a:gd name="T24" fmla="*/ 1 w 2"/>
                <a:gd name="T25" fmla="*/ 2 h 2"/>
                <a:gd name="T26" fmla="*/ 2 w 2"/>
                <a:gd name="T27" fmla="*/ 0 h 2"/>
                <a:gd name="T28" fmla="*/ 2 w 2"/>
                <a:gd name="T29" fmla="*/ 0 h 2"/>
                <a:gd name="T30" fmla="*/ 2 w 2"/>
                <a:gd name="T31" fmla="*/ 0 h 2"/>
                <a:gd name="T32" fmla="*/ 2 w 2"/>
                <a:gd name="T33" fmla="*/ 0 h 2"/>
                <a:gd name="T34" fmla="*/ 2 w 2"/>
                <a:gd name="T35" fmla="*/ 0 h 2"/>
                <a:gd name="T36" fmla="*/ 2 w 2"/>
                <a:gd name="T37" fmla="*/ 0 h 2"/>
                <a:gd name="T38" fmla="*/ 2 w 2"/>
                <a:gd name="T39" fmla="*/ 0 h 2"/>
                <a:gd name="T40" fmla="*/ 1 w 2"/>
                <a:gd name="T41" fmla="*/ 0 h 2"/>
                <a:gd name="T42" fmla="*/ 0 w 2"/>
                <a:gd name="T43" fmla="*/ 0 h 2"/>
                <a:gd name="T44" fmla="*/ 0 w 2"/>
                <a:gd name="T45" fmla="*/ 0 h 2"/>
                <a:gd name="T46" fmla="*/ 0 w 2"/>
                <a:gd name="T47" fmla="*/ 0 h 2"/>
                <a:gd name="T48" fmla="*/ 0 w 2"/>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1" y="2"/>
                    <a:pt x="1" y="2"/>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8" name="Freeform 5820"/>
            <p:cNvSpPr/>
            <p:nvPr/>
          </p:nvSpPr>
          <p:spPr bwMode="auto">
            <a:xfrm>
              <a:off x="4029087" y="1536701"/>
              <a:ext cx="9525" cy="6350"/>
            </a:xfrm>
            <a:custGeom>
              <a:avLst/>
              <a:gdLst>
                <a:gd name="T0" fmla="*/ 6 w 6"/>
                <a:gd name="T1" fmla="*/ 0 h 4"/>
                <a:gd name="T2" fmla="*/ 0 w 6"/>
                <a:gd name="T3" fmla="*/ 0 h 4"/>
                <a:gd name="T4" fmla="*/ 0 w 6"/>
                <a:gd name="T5" fmla="*/ 4 h 4"/>
                <a:gd name="T6" fmla="*/ 6 w 6"/>
                <a:gd name="T7" fmla="*/ 0 h 4"/>
              </a:gdLst>
              <a:ahLst/>
              <a:cxnLst>
                <a:cxn ang="0">
                  <a:pos x="T0" y="T1"/>
                </a:cxn>
                <a:cxn ang="0">
                  <a:pos x="T2" y="T3"/>
                </a:cxn>
                <a:cxn ang="0">
                  <a:pos x="T4" y="T5"/>
                </a:cxn>
                <a:cxn ang="0">
                  <a:pos x="T6" y="T7"/>
                </a:cxn>
              </a:cxnLst>
              <a:rect l="0" t="0" r="r" b="b"/>
              <a:pathLst>
                <a:path w="6" h="4">
                  <a:moveTo>
                    <a:pt x="6" y="0"/>
                  </a:moveTo>
                  <a:lnTo>
                    <a:pt x="0" y="0"/>
                  </a:lnTo>
                  <a:lnTo>
                    <a:pt x="0" y="4"/>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9" name="Freeform 5821"/>
            <p:cNvSpPr/>
            <p:nvPr/>
          </p:nvSpPr>
          <p:spPr bwMode="auto">
            <a:xfrm>
              <a:off x="4021150" y="1550989"/>
              <a:ext cx="7938" cy="36513"/>
            </a:xfrm>
            <a:custGeom>
              <a:avLst/>
              <a:gdLst>
                <a:gd name="T0" fmla="*/ 0 w 1"/>
                <a:gd name="T1" fmla="*/ 5 h 5"/>
                <a:gd name="T2" fmla="*/ 1 w 1"/>
                <a:gd name="T3" fmla="*/ 1 h 5"/>
                <a:gd name="T4" fmla="*/ 1 w 1"/>
                <a:gd name="T5" fmla="*/ 1 h 5"/>
                <a:gd name="T6" fmla="*/ 1 w 1"/>
                <a:gd name="T7" fmla="*/ 0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1" y="4"/>
                    <a:pt x="0" y="2"/>
                    <a:pt x="1" y="1"/>
                  </a:cubicBezTo>
                  <a:cubicBezTo>
                    <a:pt x="1" y="1"/>
                    <a:pt x="1" y="1"/>
                    <a:pt x="1" y="1"/>
                  </a:cubicBezTo>
                  <a:cubicBezTo>
                    <a:pt x="1" y="0"/>
                    <a:pt x="1" y="0"/>
                    <a:pt x="1" y="0"/>
                  </a:cubicBezTo>
                  <a:cubicBezTo>
                    <a:pt x="0" y="2"/>
                    <a:pt x="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0" name="Freeform 5822"/>
            <p:cNvSpPr/>
            <p:nvPr/>
          </p:nvSpPr>
          <p:spPr bwMode="auto">
            <a:xfrm>
              <a:off x="4013212" y="1601789"/>
              <a:ext cx="0" cy="14288"/>
            </a:xfrm>
            <a:custGeom>
              <a:avLst/>
              <a:gdLst>
                <a:gd name="T0" fmla="*/ 1 h 2"/>
                <a:gd name="T1" fmla="*/ 0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1" name="Freeform 5823"/>
            <p:cNvSpPr/>
            <p:nvPr/>
          </p:nvSpPr>
          <p:spPr bwMode="auto">
            <a:xfrm>
              <a:off x="4013212" y="1601789"/>
              <a:ext cx="0" cy="6350"/>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2" name="Freeform 5824"/>
            <p:cNvSpPr/>
            <p:nvPr/>
          </p:nvSpPr>
          <p:spPr bwMode="auto">
            <a:xfrm>
              <a:off x="4013212" y="1622426"/>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3" name="Freeform 5825"/>
            <p:cNvSpPr/>
            <p:nvPr/>
          </p:nvSpPr>
          <p:spPr bwMode="auto">
            <a:xfrm>
              <a:off x="4013212" y="16303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4" name="Freeform 5826"/>
            <p:cNvSpPr/>
            <p:nvPr/>
          </p:nvSpPr>
          <p:spPr bwMode="auto">
            <a:xfrm>
              <a:off x="4013212" y="1622426"/>
              <a:ext cx="7938" cy="7938"/>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5" name="Freeform 5827"/>
            <p:cNvSpPr/>
            <p:nvPr/>
          </p:nvSpPr>
          <p:spPr bwMode="auto">
            <a:xfrm>
              <a:off x="4013212" y="1601789"/>
              <a:ext cx="7938" cy="14288"/>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1"/>
                    <a:pt x="1" y="2"/>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6" name="Freeform 5828"/>
            <p:cNvSpPr/>
            <p:nvPr/>
          </p:nvSpPr>
          <p:spPr bwMode="auto">
            <a:xfrm>
              <a:off x="4029087" y="157956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7" name="Freeform 5829"/>
            <p:cNvSpPr/>
            <p:nvPr/>
          </p:nvSpPr>
          <p:spPr bwMode="auto">
            <a:xfrm>
              <a:off x="4013212" y="165893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8" name="Freeform 5830"/>
            <p:cNvSpPr/>
            <p:nvPr/>
          </p:nvSpPr>
          <p:spPr bwMode="auto">
            <a:xfrm>
              <a:off x="4013212" y="1666876"/>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9" name="Freeform 5831"/>
            <p:cNvSpPr/>
            <p:nvPr/>
          </p:nvSpPr>
          <p:spPr bwMode="auto">
            <a:xfrm>
              <a:off x="4021150" y="1622426"/>
              <a:ext cx="0" cy="14288"/>
            </a:xfrm>
            <a:custGeom>
              <a:avLst/>
              <a:gdLst>
                <a:gd name="T0" fmla="*/ 9 h 9"/>
                <a:gd name="T1" fmla="*/ 0 h 9"/>
                <a:gd name="T2" fmla="*/ 9 h 9"/>
                <a:gd name="T3" fmla="*/ 9 h 9"/>
              </a:gdLst>
              <a:ahLst/>
              <a:cxnLst>
                <a:cxn ang="0">
                  <a:pos x="0" y="T0"/>
                </a:cxn>
                <a:cxn ang="0">
                  <a:pos x="0" y="T1"/>
                </a:cxn>
                <a:cxn ang="0">
                  <a:pos x="0" y="T2"/>
                </a:cxn>
                <a:cxn ang="0">
                  <a:pos x="0" y="T3"/>
                </a:cxn>
              </a:cxnLst>
              <a:rect l="0" t="0" r="r" b="b"/>
              <a:pathLst>
                <a:path h="9">
                  <a:moveTo>
                    <a:pt x="0" y="9"/>
                  </a:moveTo>
                  <a:lnTo>
                    <a:pt x="0" y="0"/>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0" name="Freeform 5832"/>
            <p:cNvSpPr/>
            <p:nvPr/>
          </p:nvSpPr>
          <p:spPr bwMode="auto">
            <a:xfrm>
              <a:off x="4005275" y="1695451"/>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1" name="Freeform 5833"/>
            <p:cNvSpPr/>
            <p:nvPr/>
          </p:nvSpPr>
          <p:spPr bwMode="auto">
            <a:xfrm>
              <a:off x="4005275" y="1709739"/>
              <a:ext cx="7938" cy="22225"/>
            </a:xfrm>
            <a:custGeom>
              <a:avLst/>
              <a:gdLst>
                <a:gd name="T0" fmla="*/ 1 w 1"/>
                <a:gd name="T1" fmla="*/ 1 h 3"/>
                <a:gd name="T2" fmla="*/ 0 w 1"/>
                <a:gd name="T3" fmla="*/ 1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2"/>
                    <a:pt x="0" y="1"/>
                  </a:cubicBezTo>
                  <a:cubicBezTo>
                    <a:pt x="0" y="2"/>
                    <a:pt x="1" y="3"/>
                    <a:pt x="1" y="3"/>
                  </a:cubicBezTo>
                  <a:cubicBezTo>
                    <a:pt x="1" y="3"/>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2" name="Freeform 5834"/>
            <p:cNvSpPr/>
            <p:nvPr/>
          </p:nvSpPr>
          <p:spPr bwMode="auto">
            <a:xfrm>
              <a:off x="4013212" y="1731964"/>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3" name="Freeform 5835"/>
            <p:cNvSpPr/>
            <p:nvPr/>
          </p:nvSpPr>
          <p:spPr bwMode="auto">
            <a:xfrm>
              <a:off x="4013212" y="1687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4" name="Freeform 5836"/>
            <p:cNvSpPr/>
            <p:nvPr/>
          </p:nvSpPr>
          <p:spPr bwMode="auto">
            <a:xfrm>
              <a:off x="4013212" y="1687514"/>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5" name="Freeform 5837"/>
            <p:cNvSpPr/>
            <p:nvPr/>
          </p:nvSpPr>
          <p:spPr bwMode="auto">
            <a:xfrm>
              <a:off x="4013212" y="1687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6" name="Freeform 5838"/>
            <p:cNvSpPr/>
            <p:nvPr/>
          </p:nvSpPr>
          <p:spPr bwMode="auto">
            <a:xfrm>
              <a:off x="4021150" y="1652589"/>
              <a:ext cx="0" cy="14288"/>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7" name="Freeform 5839"/>
            <p:cNvSpPr/>
            <p:nvPr/>
          </p:nvSpPr>
          <p:spPr bwMode="auto">
            <a:xfrm>
              <a:off x="4013212" y="1673226"/>
              <a:ext cx="7938" cy="793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8" name="Rectangle 5840"/>
            <p:cNvSpPr>
              <a:spLocks noChangeArrowheads="1"/>
            </p:cNvSpPr>
            <p:nvPr/>
          </p:nvSpPr>
          <p:spPr bwMode="auto">
            <a:xfrm>
              <a:off x="4021150" y="1681164"/>
              <a:ext cx="15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99" name="Freeform 5841"/>
            <p:cNvSpPr/>
            <p:nvPr/>
          </p:nvSpPr>
          <p:spPr bwMode="auto">
            <a:xfrm>
              <a:off x="4013212" y="1717676"/>
              <a:ext cx="7938" cy="20638"/>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2"/>
                    <a:pt x="1" y="3"/>
                  </a:cubicBezTo>
                  <a:cubicBezTo>
                    <a:pt x="1"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0" name="Freeform 5842"/>
            <p:cNvSpPr/>
            <p:nvPr/>
          </p:nvSpPr>
          <p:spPr bwMode="auto">
            <a:xfrm>
              <a:off x="4013212" y="1703389"/>
              <a:ext cx="0" cy="635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1" name="Rectangle 5843"/>
            <p:cNvSpPr>
              <a:spLocks noChangeArrowheads="1"/>
            </p:cNvSpPr>
            <p:nvPr/>
          </p:nvSpPr>
          <p:spPr bwMode="auto">
            <a:xfrm>
              <a:off x="4029087" y="17748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02" name="Freeform 5844"/>
            <p:cNvSpPr/>
            <p:nvPr/>
          </p:nvSpPr>
          <p:spPr bwMode="auto">
            <a:xfrm>
              <a:off x="4021150" y="1709739"/>
              <a:ext cx="0" cy="14288"/>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1"/>
                    <a:pt x="0"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3" name="Freeform 5845"/>
            <p:cNvSpPr/>
            <p:nvPr/>
          </p:nvSpPr>
          <p:spPr bwMode="auto">
            <a:xfrm>
              <a:off x="4021150" y="174625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4" name="Freeform 5846"/>
            <p:cNvSpPr/>
            <p:nvPr/>
          </p:nvSpPr>
          <p:spPr bwMode="auto">
            <a:xfrm>
              <a:off x="4013212" y="1709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5" name="Freeform 5847"/>
            <p:cNvSpPr/>
            <p:nvPr/>
          </p:nvSpPr>
          <p:spPr bwMode="auto">
            <a:xfrm>
              <a:off x="4013212" y="1709739"/>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6" name="Freeform 5848"/>
            <p:cNvSpPr/>
            <p:nvPr/>
          </p:nvSpPr>
          <p:spPr bwMode="auto">
            <a:xfrm>
              <a:off x="4029087" y="1760539"/>
              <a:ext cx="25400" cy="36513"/>
            </a:xfrm>
            <a:custGeom>
              <a:avLst/>
              <a:gdLst>
                <a:gd name="T0" fmla="*/ 3 w 3"/>
                <a:gd name="T1" fmla="*/ 3 h 5"/>
                <a:gd name="T2" fmla="*/ 2 w 3"/>
                <a:gd name="T3" fmla="*/ 1 h 5"/>
                <a:gd name="T4" fmla="*/ 0 w 3"/>
                <a:gd name="T5" fmla="*/ 2 h 5"/>
                <a:gd name="T6" fmla="*/ 1 w 3"/>
                <a:gd name="T7" fmla="*/ 3 h 5"/>
                <a:gd name="T8" fmla="*/ 2 w 3"/>
                <a:gd name="T9" fmla="*/ 1 h 5"/>
                <a:gd name="T10" fmla="*/ 1 w 3"/>
                <a:gd name="T11" fmla="*/ 3 h 5"/>
                <a:gd name="T12" fmla="*/ 2 w 3"/>
                <a:gd name="T13" fmla="*/ 4 h 5"/>
                <a:gd name="T14" fmla="*/ 2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cubicBezTo>
                    <a:pt x="2" y="3"/>
                    <a:pt x="2" y="2"/>
                    <a:pt x="2" y="1"/>
                  </a:cubicBezTo>
                  <a:cubicBezTo>
                    <a:pt x="2" y="0"/>
                    <a:pt x="1" y="1"/>
                    <a:pt x="0" y="2"/>
                  </a:cubicBezTo>
                  <a:cubicBezTo>
                    <a:pt x="1" y="2"/>
                    <a:pt x="1" y="2"/>
                    <a:pt x="1" y="3"/>
                  </a:cubicBezTo>
                  <a:cubicBezTo>
                    <a:pt x="1" y="2"/>
                    <a:pt x="1" y="0"/>
                    <a:pt x="2" y="1"/>
                  </a:cubicBezTo>
                  <a:cubicBezTo>
                    <a:pt x="2" y="3"/>
                    <a:pt x="2" y="2"/>
                    <a:pt x="1" y="3"/>
                  </a:cubicBezTo>
                  <a:cubicBezTo>
                    <a:pt x="2" y="2"/>
                    <a:pt x="2" y="5"/>
                    <a:pt x="2" y="4"/>
                  </a:cubicBezTo>
                  <a:cubicBezTo>
                    <a:pt x="2" y="3"/>
                    <a:pt x="2" y="3"/>
                    <a:pt x="2" y="3"/>
                  </a:cubicBezTo>
                  <a:cubicBezTo>
                    <a:pt x="2" y="3"/>
                    <a:pt x="3"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7" name="Freeform 5849"/>
            <p:cNvSpPr/>
            <p:nvPr/>
          </p:nvSpPr>
          <p:spPr bwMode="auto">
            <a:xfrm>
              <a:off x="4029087" y="1760539"/>
              <a:ext cx="0" cy="14288"/>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0"/>
                    <a:pt x="0" y="0"/>
                    <a:pt x="0" y="1"/>
                  </a:cubicBezTo>
                  <a:cubicBezTo>
                    <a:pt x="0" y="1"/>
                    <a:pt x="0"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8" name="Freeform 5850"/>
            <p:cNvSpPr/>
            <p:nvPr/>
          </p:nvSpPr>
          <p:spPr bwMode="auto">
            <a:xfrm>
              <a:off x="4021150" y="1731964"/>
              <a:ext cx="17463" cy="28575"/>
            </a:xfrm>
            <a:custGeom>
              <a:avLst/>
              <a:gdLst>
                <a:gd name="T0" fmla="*/ 0 w 2"/>
                <a:gd name="T1" fmla="*/ 2 h 4"/>
                <a:gd name="T2" fmla="*/ 2 w 2"/>
                <a:gd name="T3" fmla="*/ 2 h 4"/>
                <a:gd name="T4" fmla="*/ 1 w 2"/>
                <a:gd name="T5" fmla="*/ 1 h 4"/>
                <a:gd name="T6" fmla="*/ 0 w 2"/>
                <a:gd name="T7" fmla="*/ 2 h 4"/>
                <a:gd name="T8" fmla="*/ 0 w 2"/>
                <a:gd name="T9" fmla="*/ 1 h 4"/>
                <a:gd name="T10" fmla="*/ 0 w 2"/>
                <a:gd name="T11" fmla="*/ 2 h 4"/>
                <a:gd name="T12" fmla="*/ 0 w 2"/>
                <a:gd name="T13" fmla="*/ 2 h 4"/>
                <a:gd name="T14" fmla="*/ 0 w 2"/>
                <a:gd name="T15" fmla="*/ 2 h 4"/>
                <a:gd name="T16" fmla="*/ 0 w 2"/>
                <a:gd name="T17" fmla="*/ 2 h 4"/>
                <a:gd name="T18" fmla="*/ 0 w 2"/>
                <a:gd name="T19" fmla="*/ 2 h 4"/>
                <a:gd name="T20" fmla="*/ 0 w 2"/>
                <a:gd name="T21" fmla="*/ 2 h 4"/>
                <a:gd name="T22" fmla="*/ 0 w 2"/>
                <a:gd name="T23" fmla="*/ 2 h 4"/>
                <a:gd name="T24" fmla="*/ 0 w 2"/>
                <a:gd name="T25" fmla="*/ 2 h 4"/>
                <a:gd name="T26" fmla="*/ 0 w 2"/>
                <a:gd name="T27" fmla="*/ 2 h 4"/>
                <a:gd name="T28" fmla="*/ 0 w 2"/>
                <a:gd name="T29" fmla="*/ 2 h 4"/>
                <a:gd name="T30" fmla="*/ 1 w 2"/>
                <a:gd name="T31" fmla="*/ 4 h 4"/>
                <a:gd name="T32" fmla="*/ 0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2"/>
                  </a:moveTo>
                  <a:cubicBezTo>
                    <a:pt x="1" y="2"/>
                    <a:pt x="1" y="3"/>
                    <a:pt x="2" y="2"/>
                  </a:cubicBezTo>
                  <a:cubicBezTo>
                    <a:pt x="1" y="1"/>
                    <a:pt x="1" y="2"/>
                    <a:pt x="1" y="1"/>
                  </a:cubicBezTo>
                  <a:cubicBezTo>
                    <a:pt x="1" y="3"/>
                    <a:pt x="0" y="0"/>
                    <a:pt x="0" y="2"/>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0" y="2"/>
                  </a:cubicBezTo>
                  <a:cubicBezTo>
                    <a:pt x="0" y="2"/>
                    <a:pt x="0" y="2"/>
                    <a:pt x="0" y="2"/>
                  </a:cubicBezTo>
                  <a:cubicBezTo>
                    <a:pt x="0" y="2"/>
                    <a:pt x="0" y="2"/>
                    <a:pt x="0" y="2"/>
                  </a:cubicBezTo>
                  <a:cubicBezTo>
                    <a:pt x="1" y="4"/>
                    <a:pt x="1" y="4"/>
                    <a:pt x="1" y="4"/>
                  </a:cubicBezTo>
                  <a:cubicBezTo>
                    <a:pt x="1" y="3"/>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9" name="Freeform 5851"/>
            <p:cNvSpPr/>
            <p:nvPr/>
          </p:nvSpPr>
          <p:spPr bwMode="auto">
            <a:xfrm>
              <a:off x="4029087" y="16668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0" name="Freeform 5852"/>
            <p:cNvSpPr/>
            <p:nvPr/>
          </p:nvSpPr>
          <p:spPr bwMode="auto">
            <a:xfrm>
              <a:off x="4021150" y="1658939"/>
              <a:ext cx="7938" cy="22225"/>
            </a:xfrm>
            <a:custGeom>
              <a:avLst/>
              <a:gdLst>
                <a:gd name="T0" fmla="*/ 1 w 1"/>
                <a:gd name="T1" fmla="*/ 2 h 3"/>
                <a:gd name="T2" fmla="*/ 1 w 1"/>
                <a:gd name="T3" fmla="*/ 1 h 3"/>
                <a:gd name="T4" fmla="*/ 1 w 1"/>
                <a:gd name="T5" fmla="*/ 1 h 3"/>
                <a:gd name="T6" fmla="*/ 1 w 1"/>
                <a:gd name="T7" fmla="*/ 1 h 3"/>
                <a:gd name="T8" fmla="*/ 1 w 1"/>
                <a:gd name="T9" fmla="*/ 1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2"/>
                    <a:pt x="1" y="2"/>
                    <a:pt x="1" y="1"/>
                  </a:cubicBezTo>
                  <a:cubicBezTo>
                    <a:pt x="1" y="1"/>
                    <a:pt x="1" y="1"/>
                    <a:pt x="1" y="1"/>
                  </a:cubicBezTo>
                  <a:cubicBezTo>
                    <a:pt x="1" y="1"/>
                    <a:pt x="1" y="0"/>
                    <a:pt x="1" y="1"/>
                  </a:cubicBezTo>
                  <a:cubicBezTo>
                    <a:pt x="1" y="1"/>
                    <a:pt x="1" y="1"/>
                    <a:pt x="1" y="1"/>
                  </a:cubicBezTo>
                  <a:cubicBezTo>
                    <a:pt x="1" y="2"/>
                    <a:pt x="0" y="3"/>
                    <a:pt x="0" y="3"/>
                  </a:cubicBezTo>
                  <a:cubicBezTo>
                    <a:pt x="0"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1" name="Freeform 5853"/>
            <p:cNvSpPr/>
            <p:nvPr/>
          </p:nvSpPr>
          <p:spPr bwMode="auto">
            <a:xfrm>
              <a:off x="4021150" y="1709739"/>
              <a:ext cx="7938" cy="7938"/>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1"/>
                    <a:pt x="1" y="1"/>
                    <a:pt x="1"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2" name="Freeform 5854"/>
            <p:cNvSpPr/>
            <p:nvPr/>
          </p:nvSpPr>
          <p:spPr bwMode="auto">
            <a:xfrm>
              <a:off x="4029087" y="177482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3" name="Rectangle 5855"/>
            <p:cNvSpPr>
              <a:spLocks noChangeArrowheads="1"/>
            </p:cNvSpPr>
            <p:nvPr/>
          </p:nvSpPr>
          <p:spPr bwMode="auto">
            <a:xfrm>
              <a:off x="4029087" y="17891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14" name="Freeform 5856"/>
            <p:cNvSpPr/>
            <p:nvPr/>
          </p:nvSpPr>
          <p:spPr bwMode="auto">
            <a:xfrm>
              <a:off x="3971937" y="2260601"/>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5" name="Freeform 5857"/>
            <p:cNvSpPr/>
            <p:nvPr/>
          </p:nvSpPr>
          <p:spPr bwMode="auto">
            <a:xfrm>
              <a:off x="3981462" y="2282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6" name="Freeform 5858"/>
            <p:cNvSpPr/>
            <p:nvPr/>
          </p:nvSpPr>
          <p:spPr bwMode="auto">
            <a:xfrm>
              <a:off x="3948125" y="2087564"/>
              <a:ext cx="65088" cy="34925"/>
            </a:xfrm>
            <a:custGeom>
              <a:avLst/>
              <a:gdLst>
                <a:gd name="T0" fmla="*/ 4 w 8"/>
                <a:gd name="T1" fmla="*/ 0 h 5"/>
                <a:gd name="T2" fmla="*/ 4 w 8"/>
                <a:gd name="T3" fmla="*/ 0 h 5"/>
                <a:gd name="T4" fmla="*/ 0 w 8"/>
                <a:gd name="T5" fmla="*/ 4 h 5"/>
                <a:gd name="T6" fmla="*/ 7 w 8"/>
                <a:gd name="T7" fmla="*/ 3 h 5"/>
                <a:gd name="T8" fmla="*/ 8 w 8"/>
                <a:gd name="T9" fmla="*/ 2 h 5"/>
                <a:gd name="T10" fmla="*/ 8 w 8"/>
                <a:gd name="T11" fmla="*/ 2 h 5"/>
                <a:gd name="T12" fmla="*/ 6 w 8"/>
                <a:gd name="T13" fmla="*/ 2 h 5"/>
                <a:gd name="T14" fmla="*/ 1 w 8"/>
                <a:gd name="T15" fmla="*/ 5 h 5"/>
                <a:gd name="T16" fmla="*/ 4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4" y="0"/>
                  </a:moveTo>
                  <a:cubicBezTo>
                    <a:pt x="4" y="0"/>
                    <a:pt x="4" y="0"/>
                    <a:pt x="4" y="0"/>
                  </a:cubicBezTo>
                  <a:cubicBezTo>
                    <a:pt x="0" y="4"/>
                    <a:pt x="0" y="4"/>
                    <a:pt x="0" y="4"/>
                  </a:cubicBezTo>
                  <a:cubicBezTo>
                    <a:pt x="7" y="3"/>
                    <a:pt x="7" y="3"/>
                    <a:pt x="7" y="3"/>
                  </a:cubicBezTo>
                  <a:cubicBezTo>
                    <a:pt x="8" y="2"/>
                    <a:pt x="8" y="2"/>
                    <a:pt x="8" y="2"/>
                  </a:cubicBezTo>
                  <a:cubicBezTo>
                    <a:pt x="8" y="2"/>
                    <a:pt x="8" y="2"/>
                    <a:pt x="8" y="2"/>
                  </a:cubicBezTo>
                  <a:cubicBezTo>
                    <a:pt x="7" y="2"/>
                    <a:pt x="7" y="2"/>
                    <a:pt x="6" y="2"/>
                  </a:cubicBezTo>
                  <a:cubicBezTo>
                    <a:pt x="1" y="5"/>
                    <a:pt x="1" y="5"/>
                    <a:pt x="1" y="5"/>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7" name="Freeform 5859"/>
            <p:cNvSpPr/>
            <p:nvPr/>
          </p:nvSpPr>
          <p:spPr bwMode="auto">
            <a:xfrm>
              <a:off x="4005275" y="2181226"/>
              <a:ext cx="7938" cy="793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8" name="Freeform 5860"/>
            <p:cNvSpPr/>
            <p:nvPr/>
          </p:nvSpPr>
          <p:spPr bwMode="auto">
            <a:xfrm>
              <a:off x="4005275" y="2166939"/>
              <a:ext cx="7938"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9" name="Freeform 5861"/>
            <p:cNvSpPr/>
            <p:nvPr/>
          </p:nvSpPr>
          <p:spPr bwMode="auto">
            <a:xfrm>
              <a:off x="4054487" y="22891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0" name="Freeform 5862"/>
            <p:cNvSpPr/>
            <p:nvPr/>
          </p:nvSpPr>
          <p:spPr bwMode="auto">
            <a:xfrm>
              <a:off x="3997337" y="1949451"/>
              <a:ext cx="7938"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1" name="Freeform 5863"/>
            <p:cNvSpPr/>
            <p:nvPr/>
          </p:nvSpPr>
          <p:spPr bwMode="auto">
            <a:xfrm>
              <a:off x="3971937" y="2289176"/>
              <a:ext cx="952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2" name="Freeform 5864"/>
            <p:cNvSpPr/>
            <p:nvPr/>
          </p:nvSpPr>
          <p:spPr bwMode="auto">
            <a:xfrm>
              <a:off x="3997337" y="1955801"/>
              <a:ext cx="0" cy="158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3" name="Freeform 5865"/>
            <p:cNvSpPr/>
            <p:nvPr/>
          </p:nvSpPr>
          <p:spPr bwMode="auto">
            <a:xfrm>
              <a:off x="3989400" y="24717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4" name="Freeform 5866"/>
            <p:cNvSpPr/>
            <p:nvPr/>
          </p:nvSpPr>
          <p:spPr bwMode="auto">
            <a:xfrm>
              <a:off x="3989400" y="250031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5" name="Rectangle 5867"/>
            <p:cNvSpPr>
              <a:spLocks noChangeArrowheads="1"/>
            </p:cNvSpPr>
            <p:nvPr/>
          </p:nvSpPr>
          <p:spPr bwMode="auto">
            <a:xfrm>
              <a:off x="4021150" y="18478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26" name="Freeform 5868"/>
            <p:cNvSpPr/>
            <p:nvPr/>
          </p:nvSpPr>
          <p:spPr bwMode="auto">
            <a:xfrm>
              <a:off x="4038612" y="1833564"/>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7" name="Freeform 5869"/>
            <p:cNvSpPr/>
            <p:nvPr/>
          </p:nvSpPr>
          <p:spPr bwMode="auto">
            <a:xfrm>
              <a:off x="4013212" y="20066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8" name="Freeform 5870"/>
            <p:cNvSpPr/>
            <p:nvPr/>
          </p:nvSpPr>
          <p:spPr bwMode="auto">
            <a:xfrm>
              <a:off x="4021150" y="1847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9" name="Freeform 5871"/>
            <p:cNvSpPr/>
            <p:nvPr/>
          </p:nvSpPr>
          <p:spPr bwMode="auto">
            <a:xfrm>
              <a:off x="4021150" y="183991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0" name="Freeform 5872"/>
            <p:cNvSpPr/>
            <p:nvPr/>
          </p:nvSpPr>
          <p:spPr bwMode="auto">
            <a:xfrm>
              <a:off x="4021150" y="1847851"/>
              <a:ext cx="0" cy="635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1" name="Freeform 5873"/>
            <p:cNvSpPr/>
            <p:nvPr/>
          </p:nvSpPr>
          <p:spPr bwMode="auto">
            <a:xfrm>
              <a:off x="4046550" y="2319339"/>
              <a:ext cx="0" cy="635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2" name="Rectangle 5874"/>
            <p:cNvSpPr>
              <a:spLocks noChangeArrowheads="1"/>
            </p:cNvSpPr>
            <p:nvPr/>
          </p:nvSpPr>
          <p:spPr bwMode="auto">
            <a:xfrm>
              <a:off x="4078300" y="2065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33" name="Freeform 5875"/>
            <p:cNvSpPr/>
            <p:nvPr/>
          </p:nvSpPr>
          <p:spPr bwMode="auto">
            <a:xfrm>
              <a:off x="4070362" y="2065339"/>
              <a:ext cx="7938" cy="22225"/>
            </a:xfrm>
            <a:custGeom>
              <a:avLst/>
              <a:gdLst>
                <a:gd name="T0" fmla="*/ 1 w 1"/>
                <a:gd name="T1" fmla="*/ 3 h 3"/>
                <a:gd name="T2" fmla="*/ 1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0"/>
                    <a:pt x="0" y="1"/>
                    <a:pt x="0" y="1"/>
                  </a:cubicBezTo>
                  <a:cubicBezTo>
                    <a:pt x="0" y="1"/>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4" name="Freeform 5876"/>
            <p:cNvSpPr>
              <a:spLocks noEditPoints="1"/>
            </p:cNvSpPr>
            <p:nvPr/>
          </p:nvSpPr>
          <p:spPr bwMode="auto">
            <a:xfrm>
              <a:off x="3940187" y="1797051"/>
              <a:ext cx="163513" cy="739775"/>
            </a:xfrm>
            <a:custGeom>
              <a:avLst/>
              <a:gdLst>
                <a:gd name="T0" fmla="*/ 4 w 20"/>
                <a:gd name="T1" fmla="*/ 64 h 102"/>
                <a:gd name="T2" fmla="*/ 5 w 20"/>
                <a:gd name="T3" fmla="*/ 67 h 102"/>
                <a:gd name="T4" fmla="*/ 9 w 20"/>
                <a:gd name="T5" fmla="*/ 63 h 102"/>
                <a:gd name="T6" fmla="*/ 13 w 20"/>
                <a:gd name="T7" fmla="*/ 58 h 102"/>
                <a:gd name="T8" fmla="*/ 18 w 20"/>
                <a:gd name="T9" fmla="*/ 49 h 102"/>
                <a:gd name="T10" fmla="*/ 10 w 20"/>
                <a:gd name="T11" fmla="*/ 53 h 102"/>
                <a:gd name="T12" fmla="*/ 8 w 20"/>
                <a:gd name="T13" fmla="*/ 52 h 102"/>
                <a:gd name="T14" fmla="*/ 7 w 20"/>
                <a:gd name="T15" fmla="*/ 55 h 102"/>
                <a:gd name="T16" fmla="*/ 10 w 20"/>
                <a:gd name="T17" fmla="*/ 48 h 102"/>
                <a:gd name="T18" fmla="*/ 16 w 20"/>
                <a:gd name="T19" fmla="*/ 41 h 102"/>
                <a:gd name="T20" fmla="*/ 17 w 20"/>
                <a:gd name="T21" fmla="*/ 36 h 102"/>
                <a:gd name="T22" fmla="*/ 12 w 20"/>
                <a:gd name="T23" fmla="*/ 36 h 102"/>
                <a:gd name="T24" fmla="*/ 7 w 20"/>
                <a:gd name="T25" fmla="*/ 41 h 102"/>
                <a:gd name="T26" fmla="*/ 10 w 20"/>
                <a:gd name="T27" fmla="*/ 38 h 102"/>
                <a:gd name="T28" fmla="*/ 12 w 20"/>
                <a:gd name="T29" fmla="*/ 33 h 102"/>
                <a:gd name="T30" fmla="*/ 15 w 20"/>
                <a:gd name="T31" fmla="*/ 27 h 102"/>
                <a:gd name="T32" fmla="*/ 11 w 20"/>
                <a:gd name="T33" fmla="*/ 29 h 102"/>
                <a:gd name="T34" fmla="*/ 11 w 20"/>
                <a:gd name="T35" fmla="*/ 23 h 102"/>
                <a:gd name="T36" fmla="*/ 10 w 20"/>
                <a:gd name="T37" fmla="*/ 13 h 102"/>
                <a:gd name="T38" fmla="*/ 12 w 20"/>
                <a:gd name="T39" fmla="*/ 9 h 102"/>
                <a:gd name="T40" fmla="*/ 12 w 20"/>
                <a:gd name="T41" fmla="*/ 0 h 102"/>
                <a:gd name="T42" fmla="*/ 10 w 20"/>
                <a:gd name="T43" fmla="*/ 7 h 102"/>
                <a:gd name="T44" fmla="*/ 9 w 20"/>
                <a:gd name="T45" fmla="*/ 11 h 102"/>
                <a:gd name="T46" fmla="*/ 7 w 20"/>
                <a:gd name="T47" fmla="*/ 27 h 102"/>
                <a:gd name="T48" fmla="*/ 16 w 20"/>
                <a:gd name="T49" fmla="*/ 30 h 102"/>
                <a:gd name="T50" fmla="*/ 6 w 20"/>
                <a:gd name="T51" fmla="*/ 38 h 102"/>
                <a:gd name="T52" fmla="*/ 3 w 20"/>
                <a:gd name="T53" fmla="*/ 45 h 102"/>
                <a:gd name="T54" fmla="*/ 11 w 20"/>
                <a:gd name="T55" fmla="*/ 40 h 102"/>
                <a:gd name="T56" fmla="*/ 14 w 20"/>
                <a:gd name="T57" fmla="*/ 37 h 102"/>
                <a:gd name="T58" fmla="*/ 5 w 20"/>
                <a:gd name="T59" fmla="*/ 51 h 102"/>
                <a:gd name="T60" fmla="*/ 7 w 20"/>
                <a:gd name="T61" fmla="*/ 57 h 102"/>
                <a:gd name="T62" fmla="*/ 16 w 20"/>
                <a:gd name="T63" fmla="*/ 51 h 102"/>
                <a:gd name="T64" fmla="*/ 13 w 20"/>
                <a:gd name="T65" fmla="*/ 54 h 102"/>
                <a:gd name="T66" fmla="*/ 2 w 20"/>
                <a:gd name="T67" fmla="*/ 64 h 102"/>
                <a:gd name="T68" fmla="*/ 7 w 20"/>
                <a:gd name="T69" fmla="*/ 65 h 102"/>
                <a:gd name="T70" fmla="*/ 15 w 20"/>
                <a:gd name="T71" fmla="*/ 61 h 102"/>
                <a:gd name="T72" fmla="*/ 2 w 20"/>
                <a:gd name="T73" fmla="*/ 77 h 102"/>
                <a:gd name="T74" fmla="*/ 3 w 20"/>
                <a:gd name="T75" fmla="*/ 77 h 102"/>
                <a:gd name="T76" fmla="*/ 13 w 20"/>
                <a:gd name="T77" fmla="*/ 68 h 102"/>
                <a:gd name="T78" fmla="*/ 10 w 20"/>
                <a:gd name="T79" fmla="*/ 72 h 102"/>
                <a:gd name="T80" fmla="*/ 7 w 20"/>
                <a:gd name="T81" fmla="*/ 77 h 102"/>
                <a:gd name="T82" fmla="*/ 11 w 20"/>
                <a:gd name="T83" fmla="*/ 84 h 102"/>
                <a:gd name="T84" fmla="*/ 6 w 20"/>
                <a:gd name="T85" fmla="*/ 89 h 102"/>
                <a:gd name="T86" fmla="*/ 5 w 20"/>
                <a:gd name="T87" fmla="*/ 95 h 102"/>
                <a:gd name="T88" fmla="*/ 6 w 20"/>
                <a:gd name="T89" fmla="*/ 97 h 102"/>
                <a:gd name="T90" fmla="*/ 5 w 20"/>
                <a:gd name="T91" fmla="*/ 101 h 102"/>
                <a:gd name="T92" fmla="*/ 15 w 20"/>
                <a:gd name="T93" fmla="*/ 92 h 102"/>
                <a:gd name="T94" fmla="*/ 10 w 20"/>
                <a:gd name="T95" fmla="*/ 92 h 102"/>
                <a:gd name="T96" fmla="*/ 7 w 20"/>
                <a:gd name="T97" fmla="*/ 92 h 102"/>
                <a:gd name="T98" fmla="*/ 14 w 20"/>
                <a:gd name="T99" fmla="*/ 82 h 102"/>
                <a:gd name="T100" fmla="*/ 8 w 20"/>
                <a:gd name="T101" fmla="*/ 82 h 102"/>
                <a:gd name="T102" fmla="*/ 7 w 20"/>
                <a:gd name="T103" fmla="*/ 80 h 102"/>
                <a:gd name="T104" fmla="*/ 13 w 20"/>
                <a:gd name="T105" fmla="*/ 73 h 102"/>
                <a:gd name="T106" fmla="*/ 16 w 20"/>
                <a:gd name="T107" fmla="*/ 70 h 102"/>
                <a:gd name="T108" fmla="*/ 10 w 20"/>
                <a:gd name="T109" fmla="*/ 69 h 102"/>
                <a:gd name="T110" fmla="*/ 5 w 20"/>
                <a:gd name="T111" fmla="*/ 74 h 102"/>
                <a:gd name="T112" fmla="*/ 5 w 20"/>
                <a:gd name="T113" fmla="*/ 76 h 102"/>
                <a:gd name="T114" fmla="*/ 7 w 20"/>
                <a:gd name="T115" fmla="*/ 74 h 102"/>
                <a:gd name="T116" fmla="*/ 10 w 20"/>
                <a:gd name="T117" fmla="*/ 71 h 102"/>
                <a:gd name="T118" fmla="*/ 17 w 20"/>
                <a:gd name="T119" fmla="*/ 59 h 102"/>
                <a:gd name="T120" fmla="*/ 16 w 20"/>
                <a:gd name="T121" fmla="*/ 59 h 102"/>
                <a:gd name="T122" fmla="*/ 6 w 20"/>
                <a:gd name="T123" fmla="*/ 54 h 102"/>
                <a:gd name="T124" fmla="*/ 10 w 20"/>
                <a:gd name="T12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02">
                  <a:moveTo>
                    <a:pt x="11" y="60"/>
                  </a:moveTo>
                  <a:cubicBezTo>
                    <a:pt x="10" y="60"/>
                    <a:pt x="10" y="60"/>
                    <a:pt x="10" y="60"/>
                  </a:cubicBezTo>
                  <a:cubicBezTo>
                    <a:pt x="11" y="59"/>
                    <a:pt x="13" y="58"/>
                    <a:pt x="11" y="59"/>
                  </a:cubicBezTo>
                  <a:cubicBezTo>
                    <a:pt x="11" y="59"/>
                    <a:pt x="6" y="61"/>
                    <a:pt x="7" y="62"/>
                  </a:cubicBezTo>
                  <a:cubicBezTo>
                    <a:pt x="6" y="63"/>
                    <a:pt x="6" y="63"/>
                    <a:pt x="6" y="63"/>
                  </a:cubicBezTo>
                  <a:cubicBezTo>
                    <a:pt x="6" y="62"/>
                    <a:pt x="6" y="62"/>
                    <a:pt x="7" y="62"/>
                  </a:cubicBezTo>
                  <a:cubicBezTo>
                    <a:pt x="5" y="63"/>
                    <a:pt x="6" y="64"/>
                    <a:pt x="4" y="64"/>
                  </a:cubicBezTo>
                  <a:cubicBezTo>
                    <a:pt x="4" y="65"/>
                    <a:pt x="3" y="65"/>
                    <a:pt x="4" y="65"/>
                  </a:cubicBezTo>
                  <a:cubicBezTo>
                    <a:pt x="3" y="66"/>
                    <a:pt x="3" y="66"/>
                    <a:pt x="3" y="66"/>
                  </a:cubicBezTo>
                  <a:cubicBezTo>
                    <a:pt x="2" y="66"/>
                    <a:pt x="2" y="65"/>
                    <a:pt x="3" y="65"/>
                  </a:cubicBezTo>
                  <a:cubicBezTo>
                    <a:pt x="2" y="65"/>
                    <a:pt x="2" y="66"/>
                    <a:pt x="2" y="66"/>
                  </a:cubicBezTo>
                  <a:cubicBezTo>
                    <a:pt x="4" y="68"/>
                    <a:pt x="4" y="68"/>
                    <a:pt x="4" y="68"/>
                  </a:cubicBezTo>
                  <a:cubicBezTo>
                    <a:pt x="4" y="68"/>
                    <a:pt x="5" y="67"/>
                    <a:pt x="5" y="67"/>
                  </a:cubicBezTo>
                  <a:cubicBezTo>
                    <a:pt x="5" y="67"/>
                    <a:pt x="5" y="67"/>
                    <a:pt x="5" y="67"/>
                  </a:cubicBezTo>
                  <a:cubicBezTo>
                    <a:pt x="5" y="67"/>
                    <a:pt x="5" y="66"/>
                    <a:pt x="5" y="66"/>
                  </a:cubicBezTo>
                  <a:cubicBezTo>
                    <a:pt x="5" y="65"/>
                    <a:pt x="5" y="66"/>
                    <a:pt x="5" y="66"/>
                  </a:cubicBezTo>
                  <a:cubicBezTo>
                    <a:pt x="5" y="66"/>
                    <a:pt x="5" y="65"/>
                    <a:pt x="5" y="65"/>
                  </a:cubicBezTo>
                  <a:cubicBezTo>
                    <a:pt x="6" y="65"/>
                    <a:pt x="6" y="65"/>
                    <a:pt x="5" y="66"/>
                  </a:cubicBezTo>
                  <a:cubicBezTo>
                    <a:pt x="7" y="66"/>
                    <a:pt x="5" y="65"/>
                    <a:pt x="7" y="64"/>
                  </a:cubicBezTo>
                  <a:cubicBezTo>
                    <a:pt x="7" y="65"/>
                    <a:pt x="7" y="65"/>
                    <a:pt x="7" y="65"/>
                  </a:cubicBezTo>
                  <a:cubicBezTo>
                    <a:pt x="8" y="65"/>
                    <a:pt x="8" y="64"/>
                    <a:pt x="9" y="63"/>
                  </a:cubicBezTo>
                  <a:cubicBezTo>
                    <a:pt x="9" y="63"/>
                    <a:pt x="7" y="64"/>
                    <a:pt x="7" y="63"/>
                  </a:cubicBezTo>
                  <a:cubicBezTo>
                    <a:pt x="8" y="63"/>
                    <a:pt x="8" y="63"/>
                    <a:pt x="9" y="62"/>
                  </a:cubicBezTo>
                  <a:cubicBezTo>
                    <a:pt x="9" y="62"/>
                    <a:pt x="9" y="62"/>
                    <a:pt x="10" y="61"/>
                  </a:cubicBezTo>
                  <a:cubicBezTo>
                    <a:pt x="10" y="61"/>
                    <a:pt x="10" y="61"/>
                    <a:pt x="10" y="61"/>
                  </a:cubicBezTo>
                  <a:cubicBezTo>
                    <a:pt x="11" y="61"/>
                    <a:pt x="11" y="61"/>
                    <a:pt x="11" y="60"/>
                  </a:cubicBezTo>
                  <a:cubicBezTo>
                    <a:pt x="12" y="59"/>
                    <a:pt x="12" y="59"/>
                    <a:pt x="13" y="59"/>
                  </a:cubicBezTo>
                  <a:cubicBezTo>
                    <a:pt x="14" y="58"/>
                    <a:pt x="11" y="60"/>
                    <a:pt x="13" y="58"/>
                  </a:cubicBezTo>
                  <a:cubicBezTo>
                    <a:pt x="14" y="57"/>
                    <a:pt x="15" y="56"/>
                    <a:pt x="16" y="55"/>
                  </a:cubicBezTo>
                  <a:cubicBezTo>
                    <a:pt x="16" y="54"/>
                    <a:pt x="16" y="55"/>
                    <a:pt x="16" y="55"/>
                  </a:cubicBezTo>
                  <a:cubicBezTo>
                    <a:pt x="16" y="54"/>
                    <a:pt x="16" y="54"/>
                    <a:pt x="16" y="54"/>
                  </a:cubicBezTo>
                  <a:cubicBezTo>
                    <a:pt x="16" y="53"/>
                    <a:pt x="16" y="53"/>
                    <a:pt x="16" y="54"/>
                  </a:cubicBezTo>
                  <a:cubicBezTo>
                    <a:pt x="17" y="53"/>
                    <a:pt x="16" y="53"/>
                    <a:pt x="17" y="52"/>
                  </a:cubicBezTo>
                  <a:cubicBezTo>
                    <a:pt x="16" y="52"/>
                    <a:pt x="17" y="51"/>
                    <a:pt x="17" y="50"/>
                  </a:cubicBezTo>
                  <a:cubicBezTo>
                    <a:pt x="18" y="49"/>
                    <a:pt x="18" y="49"/>
                    <a:pt x="18" y="49"/>
                  </a:cubicBezTo>
                  <a:cubicBezTo>
                    <a:pt x="16" y="48"/>
                    <a:pt x="16" y="48"/>
                    <a:pt x="16" y="48"/>
                  </a:cubicBezTo>
                  <a:cubicBezTo>
                    <a:pt x="16" y="48"/>
                    <a:pt x="14" y="48"/>
                    <a:pt x="14" y="48"/>
                  </a:cubicBezTo>
                  <a:cubicBezTo>
                    <a:pt x="13" y="48"/>
                    <a:pt x="14" y="48"/>
                    <a:pt x="14" y="48"/>
                  </a:cubicBezTo>
                  <a:cubicBezTo>
                    <a:pt x="11" y="49"/>
                    <a:pt x="12" y="49"/>
                    <a:pt x="11" y="50"/>
                  </a:cubicBezTo>
                  <a:cubicBezTo>
                    <a:pt x="9" y="51"/>
                    <a:pt x="9" y="51"/>
                    <a:pt x="9" y="51"/>
                  </a:cubicBezTo>
                  <a:cubicBezTo>
                    <a:pt x="10" y="51"/>
                    <a:pt x="9" y="52"/>
                    <a:pt x="9" y="53"/>
                  </a:cubicBezTo>
                  <a:cubicBezTo>
                    <a:pt x="9" y="53"/>
                    <a:pt x="10" y="53"/>
                    <a:pt x="10" y="53"/>
                  </a:cubicBezTo>
                  <a:cubicBezTo>
                    <a:pt x="8" y="54"/>
                    <a:pt x="8" y="54"/>
                    <a:pt x="8" y="54"/>
                  </a:cubicBezTo>
                  <a:cubicBezTo>
                    <a:pt x="8" y="54"/>
                    <a:pt x="8" y="54"/>
                    <a:pt x="8" y="54"/>
                  </a:cubicBezTo>
                  <a:cubicBezTo>
                    <a:pt x="8" y="54"/>
                    <a:pt x="8" y="54"/>
                    <a:pt x="8" y="54"/>
                  </a:cubicBezTo>
                  <a:cubicBezTo>
                    <a:pt x="7" y="54"/>
                    <a:pt x="8" y="54"/>
                    <a:pt x="8" y="53"/>
                  </a:cubicBezTo>
                  <a:cubicBezTo>
                    <a:pt x="8" y="53"/>
                    <a:pt x="8" y="53"/>
                    <a:pt x="9" y="53"/>
                  </a:cubicBezTo>
                  <a:cubicBezTo>
                    <a:pt x="9" y="52"/>
                    <a:pt x="9" y="52"/>
                    <a:pt x="9" y="52"/>
                  </a:cubicBezTo>
                  <a:cubicBezTo>
                    <a:pt x="9" y="52"/>
                    <a:pt x="8" y="52"/>
                    <a:pt x="8" y="52"/>
                  </a:cubicBezTo>
                  <a:cubicBezTo>
                    <a:pt x="8" y="52"/>
                    <a:pt x="8" y="52"/>
                    <a:pt x="8" y="52"/>
                  </a:cubicBezTo>
                  <a:cubicBezTo>
                    <a:pt x="8" y="52"/>
                    <a:pt x="8" y="52"/>
                    <a:pt x="8" y="53"/>
                  </a:cubicBezTo>
                  <a:cubicBezTo>
                    <a:pt x="7" y="52"/>
                    <a:pt x="7" y="52"/>
                    <a:pt x="7" y="52"/>
                  </a:cubicBezTo>
                  <a:cubicBezTo>
                    <a:pt x="7" y="53"/>
                    <a:pt x="7" y="53"/>
                    <a:pt x="7" y="53"/>
                  </a:cubicBezTo>
                  <a:cubicBezTo>
                    <a:pt x="7" y="53"/>
                    <a:pt x="5" y="53"/>
                    <a:pt x="5" y="53"/>
                  </a:cubicBezTo>
                  <a:cubicBezTo>
                    <a:pt x="5" y="54"/>
                    <a:pt x="5" y="54"/>
                    <a:pt x="5" y="54"/>
                  </a:cubicBezTo>
                  <a:cubicBezTo>
                    <a:pt x="7" y="55"/>
                    <a:pt x="7" y="55"/>
                    <a:pt x="7" y="55"/>
                  </a:cubicBezTo>
                  <a:cubicBezTo>
                    <a:pt x="6" y="54"/>
                    <a:pt x="6" y="52"/>
                    <a:pt x="8" y="50"/>
                  </a:cubicBezTo>
                  <a:cubicBezTo>
                    <a:pt x="8" y="51"/>
                    <a:pt x="8" y="51"/>
                    <a:pt x="8" y="51"/>
                  </a:cubicBezTo>
                  <a:cubicBezTo>
                    <a:pt x="8" y="52"/>
                    <a:pt x="7" y="53"/>
                    <a:pt x="7" y="54"/>
                  </a:cubicBezTo>
                  <a:cubicBezTo>
                    <a:pt x="7" y="54"/>
                    <a:pt x="7" y="54"/>
                    <a:pt x="7" y="54"/>
                  </a:cubicBezTo>
                  <a:cubicBezTo>
                    <a:pt x="7" y="54"/>
                    <a:pt x="8" y="52"/>
                    <a:pt x="8" y="52"/>
                  </a:cubicBezTo>
                  <a:cubicBezTo>
                    <a:pt x="8" y="52"/>
                    <a:pt x="9" y="51"/>
                    <a:pt x="9" y="51"/>
                  </a:cubicBezTo>
                  <a:cubicBezTo>
                    <a:pt x="8" y="51"/>
                    <a:pt x="10" y="49"/>
                    <a:pt x="10" y="48"/>
                  </a:cubicBezTo>
                  <a:cubicBezTo>
                    <a:pt x="11" y="48"/>
                    <a:pt x="11" y="49"/>
                    <a:pt x="10" y="50"/>
                  </a:cubicBezTo>
                  <a:cubicBezTo>
                    <a:pt x="11" y="49"/>
                    <a:pt x="10" y="48"/>
                    <a:pt x="11" y="47"/>
                  </a:cubicBezTo>
                  <a:cubicBezTo>
                    <a:pt x="11" y="47"/>
                    <a:pt x="11" y="47"/>
                    <a:pt x="11" y="47"/>
                  </a:cubicBezTo>
                  <a:cubicBezTo>
                    <a:pt x="11" y="47"/>
                    <a:pt x="13" y="45"/>
                    <a:pt x="13" y="46"/>
                  </a:cubicBezTo>
                  <a:cubicBezTo>
                    <a:pt x="12" y="46"/>
                    <a:pt x="12" y="46"/>
                    <a:pt x="12" y="46"/>
                  </a:cubicBezTo>
                  <a:cubicBezTo>
                    <a:pt x="14" y="45"/>
                    <a:pt x="16" y="41"/>
                    <a:pt x="16" y="40"/>
                  </a:cubicBezTo>
                  <a:cubicBezTo>
                    <a:pt x="16" y="40"/>
                    <a:pt x="16" y="41"/>
                    <a:pt x="16" y="41"/>
                  </a:cubicBezTo>
                  <a:cubicBezTo>
                    <a:pt x="16" y="40"/>
                    <a:pt x="16" y="38"/>
                    <a:pt x="16" y="37"/>
                  </a:cubicBezTo>
                  <a:cubicBezTo>
                    <a:pt x="16" y="37"/>
                    <a:pt x="15" y="37"/>
                    <a:pt x="15" y="37"/>
                  </a:cubicBezTo>
                  <a:cubicBezTo>
                    <a:pt x="15" y="37"/>
                    <a:pt x="16" y="36"/>
                    <a:pt x="16" y="36"/>
                  </a:cubicBezTo>
                  <a:cubicBezTo>
                    <a:pt x="17" y="36"/>
                    <a:pt x="17" y="36"/>
                    <a:pt x="17" y="37"/>
                  </a:cubicBezTo>
                  <a:cubicBezTo>
                    <a:pt x="17" y="37"/>
                    <a:pt x="17" y="37"/>
                    <a:pt x="17" y="37"/>
                  </a:cubicBezTo>
                  <a:cubicBezTo>
                    <a:pt x="17" y="37"/>
                    <a:pt x="17" y="37"/>
                    <a:pt x="17" y="37"/>
                  </a:cubicBezTo>
                  <a:cubicBezTo>
                    <a:pt x="17" y="37"/>
                    <a:pt x="17" y="37"/>
                    <a:pt x="17" y="36"/>
                  </a:cubicBezTo>
                  <a:cubicBezTo>
                    <a:pt x="17" y="36"/>
                    <a:pt x="17" y="35"/>
                    <a:pt x="17" y="35"/>
                  </a:cubicBezTo>
                  <a:cubicBezTo>
                    <a:pt x="16" y="34"/>
                    <a:pt x="16" y="34"/>
                    <a:pt x="15" y="34"/>
                  </a:cubicBezTo>
                  <a:cubicBezTo>
                    <a:pt x="15" y="34"/>
                    <a:pt x="16" y="35"/>
                    <a:pt x="16" y="35"/>
                  </a:cubicBezTo>
                  <a:cubicBezTo>
                    <a:pt x="16" y="35"/>
                    <a:pt x="16" y="35"/>
                    <a:pt x="16" y="35"/>
                  </a:cubicBezTo>
                  <a:cubicBezTo>
                    <a:pt x="15" y="34"/>
                    <a:pt x="14" y="35"/>
                    <a:pt x="14" y="35"/>
                  </a:cubicBezTo>
                  <a:cubicBezTo>
                    <a:pt x="13" y="35"/>
                    <a:pt x="13" y="35"/>
                    <a:pt x="12" y="35"/>
                  </a:cubicBezTo>
                  <a:cubicBezTo>
                    <a:pt x="13" y="35"/>
                    <a:pt x="13" y="36"/>
                    <a:pt x="12" y="36"/>
                  </a:cubicBezTo>
                  <a:cubicBezTo>
                    <a:pt x="12" y="36"/>
                    <a:pt x="11" y="35"/>
                    <a:pt x="12" y="35"/>
                  </a:cubicBezTo>
                  <a:cubicBezTo>
                    <a:pt x="11" y="35"/>
                    <a:pt x="10" y="37"/>
                    <a:pt x="10" y="37"/>
                  </a:cubicBezTo>
                  <a:cubicBezTo>
                    <a:pt x="11" y="37"/>
                    <a:pt x="10" y="36"/>
                    <a:pt x="9" y="37"/>
                  </a:cubicBezTo>
                  <a:cubicBezTo>
                    <a:pt x="10" y="37"/>
                    <a:pt x="8" y="38"/>
                    <a:pt x="8" y="38"/>
                  </a:cubicBezTo>
                  <a:cubicBezTo>
                    <a:pt x="8" y="38"/>
                    <a:pt x="8" y="38"/>
                    <a:pt x="8" y="38"/>
                  </a:cubicBezTo>
                  <a:cubicBezTo>
                    <a:pt x="7" y="39"/>
                    <a:pt x="7" y="39"/>
                    <a:pt x="6" y="40"/>
                  </a:cubicBezTo>
                  <a:cubicBezTo>
                    <a:pt x="7" y="41"/>
                    <a:pt x="7" y="41"/>
                    <a:pt x="7" y="41"/>
                  </a:cubicBezTo>
                  <a:cubicBezTo>
                    <a:pt x="7" y="40"/>
                    <a:pt x="7" y="40"/>
                    <a:pt x="7" y="40"/>
                  </a:cubicBezTo>
                  <a:cubicBezTo>
                    <a:pt x="7" y="40"/>
                    <a:pt x="8" y="41"/>
                    <a:pt x="9" y="40"/>
                  </a:cubicBezTo>
                  <a:cubicBezTo>
                    <a:pt x="8" y="39"/>
                    <a:pt x="8" y="37"/>
                    <a:pt x="9" y="35"/>
                  </a:cubicBezTo>
                  <a:cubicBezTo>
                    <a:pt x="9" y="35"/>
                    <a:pt x="9" y="35"/>
                    <a:pt x="9" y="35"/>
                  </a:cubicBezTo>
                  <a:cubicBezTo>
                    <a:pt x="10" y="33"/>
                    <a:pt x="10" y="33"/>
                    <a:pt x="10" y="33"/>
                  </a:cubicBezTo>
                  <a:cubicBezTo>
                    <a:pt x="10" y="35"/>
                    <a:pt x="9" y="38"/>
                    <a:pt x="9" y="39"/>
                  </a:cubicBezTo>
                  <a:cubicBezTo>
                    <a:pt x="10" y="38"/>
                    <a:pt x="9" y="39"/>
                    <a:pt x="10" y="38"/>
                  </a:cubicBezTo>
                  <a:cubicBezTo>
                    <a:pt x="11" y="38"/>
                    <a:pt x="10" y="39"/>
                    <a:pt x="10" y="39"/>
                  </a:cubicBezTo>
                  <a:cubicBezTo>
                    <a:pt x="10" y="39"/>
                    <a:pt x="10" y="38"/>
                    <a:pt x="11" y="38"/>
                  </a:cubicBezTo>
                  <a:cubicBezTo>
                    <a:pt x="11" y="37"/>
                    <a:pt x="12" y="37"/>
                    <a:pt x="12" y="37"/>
                  </a:cubicBezTo>
                  <a:cubicBezTo>
                    <a:pt x="11" y="37"/>
                    <a:pt x="13" y="35"/>
                    <a:pt x="12" y="34"/>
                  </a:cubicBezTo>
                  <a:cubicBezTo>
                    <a:pt x="12" y="34"/>
                    <a:pt x="12" y="35"/>
                    <a:pt x="11" y="36"/>
                  </a:cubicBezTo>
                  <a:cubicBezTo>
                    <a:pt x="11" y="37"/>
                    <a:pt x="11" y="37"/>
                    <a:pt x="11" y="37"/>
                  </a:cubicBezTo>
                  <a:cubicBezTo>
                    <a:pt x="10" y="37"/>
                    <a:pt x="10" y="35"/>
                    <a:pt x="12" y="33"/>
                  </a:cubicBezTo>
                  <a:cubicBezTo>
                    <a:pt x="12" y="33"/>
                    <a:pt x="12" y="34"/>
                    <a:pt x="13" y="34"/>
                  </a:cubicBezTo>
                  <a:cubicBezTo>
                    <a:pt x="13" y="34"/>
                    <a:pt x="14" y="33"/>
                    <a:pt x="14" y="33"/>
                  </a:cubicBezTo>
                  <a:cubicBezTo>
                    <a:pt x="13" y="33"/>
                    <a:pt x="13" y="33"/>
                    <a:pt x="13" y="33"/>
                  </a:cubicBezTo>
                  <a:cubicBezTo>
                    <a:pt x="14" y="33"/>
                    <a:pt x="14" y="32"/>
                    <a:pt x="15" y="31"/>
                  </a:cubicBezTo>
                  <a:cubicBezTo>
                    <a:pt x="16" y="30"/>
                    <a:pt x="17" y="30"/>
                    <a:pt x="17" y="30"/>
                  </a:cubicBezTo>
                  <a:cubicBezTo>
                    <a:pt x="16" y="30"/>
                    <a:pt x="14" y="29"/>
                    <a:pt x="14" y="28"/>
                  </a:cubicBezTo>
                  <a:cubicBezTo>
                    <a:pt x="14" y="28"/>
                    <a:pt x="15" y="28"/>
                    <a:pt x="15" y="27"/>
                  </a:cubicBezTo>
                  <a:cubicBezTo>
                    <a:pt x="16" y="28"/>
                    <a:pt x="16" y="28"/>
                    <a:pt x="16" y="28"/>
                  </a:cubicBezTo>
                  <a:cubicBezTo>
                    <a:pt x="15" y="28"/>
                    <a:pt x="15" y="28"/>
                    <a:pt x="15" y="28"/>
                  </a:cubicBezTo>
                  <a:cubicBezTo>
                    <a:pt x="14" y="29"/>
                    <a:pt x="15" y="27"/>
                    <a:pt x="14" y="27"/>
                  </a:cubicBezTo>
                  <a:cubicBezTo>
                    <a:pt x="14" y="27"/>
                    <a:pt x="14" y="27"/>
                    <a:pt x="14" y="28"/>
                  </a:cubicBezTo>
                  <a:cubicBezTo>
                    <a:pt x="13" y="28"/>
                    <a:pt x="14" y="27"/>
                    <a:pt x="13" y="28"/>
                  </a:cubicBezTo>
                  <a:cubicBezTo>
                    <a:pt x="13" y="28"/>
                    <a:pt x="11" y="29"/>
                    <a:pt x="13" y="28"/>
                  </a:cubicBezTo>
                  <a:cubicBezTo>
                    <a:pt x="12" y="29"/>
                    <a:pt x="12" y="29"/>
                    <a:pt x="11" y="29"/>
                  </a:cubicBezTo>
                  <a:cubicBezTo>
                    <a:pt x="11" y="29"/>
                    <a:pt x="11" y="30"/>
                    <a:pt x="11" y="30"/>
                  </a:cubicBezTo>
                  <a:cubicBezTo>
                    <a:pt x="10" y="30"/>
                    <a:pt x="9" y="30"/>
                    <a:pt x="9" y="30"/>
                  </a:cubicBezTo>
                  <a:cubicBezTo>
                    <a:pt x="9" y="30"/>
                    <a:pt x="9" y="29"/>
                    <a:pt x="9" y="29"/>
                  </a:cubicBezTo>
                  <a:cubicBezTo>
                    <a:pt x="8" y="27"/>
                    <a:pt x="9" y="26"/>
                    <a:pt x="9" y="24"/>
                  </a:cubicBezTo>
                  <a:cubicBezTo>
                    <a:pt x="9" y="24"/>
                    <a:pt x="10" y="23"/>
                    <a:pt x="10" y="23"/>
                  </a:cubicBezTo>
                  <a:cubicBezTo>
                    <a:pt x="10" y="23"/>
                    <a:pt x="10" y="23"/>
                    <a:pt x="10" y="22"/>
                  </a:cubicBezTo>
                  <a:cubicBezTo>
                    <a:pt x="11" y="21"/>
                    <a:pt x="10" y="24"/>
                    <a:pt x="11" y="23"/>
                  </a:cubicBezTo>
                  <a:cubicBezTo>
                    <a:pt x="10" y="23"/>
                    <a:pt x="11" y="21"/>
                    <a:pt x="11" y="20"/>
                  </a:cubicBezTo>
                  <a:cubicBezTo>
                    <a:pt x="10" y="20"/>
                    <a:pt x="10" y="22"/>
                    <a:pt x="10" y="23"/>
                  </a:cubicBezTo>
                  <a:cubicBezTo>
                    <a:pt x="9" y="23"/>
                    <a:pt x="9" y="21"/>
                    <a:pt x="9" y="19"/>
                  </a:cubicBezTo>
                  <a:cubicBezTo>
                    <a:pt x="10" y="18"/>
                    <a:pt x="10" y="19"/>
                    <a:pt x="10" y="18"/>
                  </a:cubicBezTo>
                  <a:cubicBezTo>
                    <a:pt x="10" y="17"/>
                    <a:pt x="10" y="17"/>
                    <a:pt x="10" y="17"/>
                  </a:cubicBezTo>
                  <a:cubicBezTo>
                    <a:pt x="10" y="16"/>
                    <a:pt x="10" y="16"/>
                    <a:pt x="10" y="15"/>
                  </a:cubicBezTo>
                  <a:cubicBezTo>
                    <a:pt x="10" y="15"/>
                    <a:pt x="9" y="14"/>
                    <a:pt x="10" y="13"/>
                  </a:cubicBezTo>
                  <a:cubicBezTo>
                    <a:pt x="11" y="12"/>
                    <a:pt x="11" y="13"/>
                    <a:pt x="11" y="13"/>
                  </a:cubicBezTo>
                  <a:cubicBezTo>
                    <a:pt x="11" y="14"/>
                    <a:pt x="10" y="15"/>
                    <a:pt x="10" y="16"/>
                  </a:cubicBezTo>
                  <a:cubicBezTo>
                    <a:pt x="11" y="15"/>
                    <a:pt x="11" y="15"/>
                    <a:pt x="11" y="15"/>
                  </a:cubicBezTo>
                  <a:cubicBezTo>
                    <a:pt x="11" y="15"/>
                    <a:pt x="11" y="16"/>
                    <a:pt x="11" y="16"/>
                  </a:cubicBezTo>
                  <a:cubicBezTo>
                    <a:pt x="11" y="16"/>
                    <a:pt x="12" y="11"/>
                    <a:pt x="12" y="9"/>
                  </a:cubicBezTo>
                  <a:cubicBezTo>
                    <a:pt x="12" y="8"/>
                    <a:pt x="12" y="8"/>
                    <a:pt x="12" y="8"/>
                  </a:cubicBezTo>
                  <a:cubicBezTo>
                    <a:pt x="12" y="9"/>
                    <a:pt x="12" y="9"/>
                    <a:pt x="12" y="9"/>
                  </a:cubicBezTo>
                  <a:cubicBezTo>
                    <a:pt x="12" y="9"/>
                    <a:pt x="12" y="7"/>
                    <a:pt x="11" y="8"/>
                  </a:cubicBezTo>
                  <a:cubicBezTo>
                    <a:pt x="11" y="7"/>
                    <a:pt x="11" y="6"/>
                    <a:pt x="12" y="4"/>
                  </a:cubicBezTo>
                  <a:cubicBezTo>
                    <a:pt x="12" y="4"/>
                    <a:pt x="12" y="4"/>
                    <a:pt x="12" y="4"/>
                  </a:cubicBezTo>
                  <a:cubicBezTo>
                    <a:pt x="12" y="4"/>
                    <a:pt x="12" y="5"/>
                    <a:pt x="12" y="5"/>
                  </a:cubicBezTo>
                  <a:cubicBezTo>
                    <a:pt x="12" y="5"/>
                    <a:pt x="13" y="3"/>
                    <a:pt x="12" y="3"/>
                  </a:cubicBezTo>
                  <a:cubicBezTo>
                    <a:pt x="12" y="4"/>
                    <a:pt x="12" y="4"/>
                    <a:pt x="12" y="4"/>
                  </a:cubicBezTo>
                  <a:cubicBezTo>
                    <a:pt x="12" y="2"/>
                    <a:pt x="11" y="1"/>
                    <a:pt x="12" y="0"/>
                  </a:cubicBezTo>
                  <a:cubicBezTo>
                    <a:pt x="11" y="0"/>
                    <a:pt x="12" y="0"/>
                    <a:pt x="11" y="1"/>
                  </a:cubicBezTo>
                  <a:cubicBezTo>
                    <a:pt x="12" y="0"/>
                    <a:pt x="11" y="4"/>
                    <a:pt x="11" y="3"/>
                  </a:cubicBezTo>
                  <a:cubicBezTo>
                    <a:pt x="11" y="4"/>
                    <a:pt x="11" y="5"/>
                    <a:pt x="10" y="6"/>
                  </a:cubicBezTo>
                  <a:cubicBezTo>
                    <a:pt x="10" y="6"/>
                    <a:pt x="11" y="5"/>
                    <a:pt x="10" y="6"/>
                  </a:cubicBezTo>
                  <a:cubicBezTo>
                    <a:pt x="10" y="7"/>
                    <a:pt x="10" y="7"/>
                    <a:pt x="10" y="7"/>
                  </a:cubicBezTo>
                  <a:cubicBezTo>
                    <a:pt x="10" y="7"/>
                    <a:pt x="10" y="7"/>
                    <a:pt x="10" y="7"/>
                  </a:cubicBezTo>
                  <a:cubicBezTo>
                    <a:pt x="10" y="7"/>
                    <a:pt x="10" y="7"/>
                    <a:pt x="10" y="7"/>
                  </a:cubicBezTo>
                  <a:cubicBezTo>
                    <a:pt x="10" y="7"/>
                    <a:pt x="10" y="7"/>
                    <a:pt x="10" y="7"/>
                  </a:cubicBezTo>
                  <a:cubicBezTo>
                    <a:pt x="11" y="6"/>
                    <a:pt x="11" y="6"/>
                    <a:pt x="11" y="6"/>
                  </a:cubicBezTo>
                  <a:cubicBezTo>
                    <a:pt x="11" y="7"/>
                    <a:pt x="11" y="9"/>
                    <a:pt x="11" y="9"/>
                  </a:cubicBezTo>
                  <a:cubicBezTo>
                    <a:pt x="11" y="10"/>
                    <a:pt x="11" y="9"/>
                    <a:pt x="10" y="9"/>
                  </a:cubicBezTo>
                  <a:cubicBezTo>
                    <a:pt x="10" y="10"/>
                    <a:pt x="10" y="10"/>
                    <a:pt x="10" y="10"/>
                  </a:cubicBezTo>
                  <a:cubicBezTo>
                    <a:pt x="10" y="10"/>
                    <a:pt x="10" y="12"/>
                    <a:pt x="10" y="10"/>
                  </a:cubicBezTo>
                  <a:cubicBezTo>
                    <a:pt x="9" y="11"/>
                    <a:pt x="9" y="11"/>
                    <a:pt x="9" y="11"/>
                  </a:cubicBezTo>
                  <a:cubicBezTo>
                    <a:pt x="9" y="12"/>
                    <a:pt x="9" y="13"/>
                    <a:pt x="9" y="14"/>
                  </a:cubicBezTo>
                  <a:cubicBezTo>
                    <a:pt x="9" y="15"/>
                    <a:pt x="9" y="16"/>
                    <a:pt x="9" y="15"/>
                  </a:cubicBezTo>
                  <a:cubicBezTo>
                    <a:pt x="9" y="15"/>
                    <a:pt x="9" y="16"/>
                    <a:pt x="9" y="17"/>
                  </a:cubicBezTo>
                  <a:cubicBezTo>
                    <a:pt x="9" y="17"/>
                    <a:pt x="9" y="17"/>
                    <a:pt x="9" y="17"/>
                  </a:cubicBezTo>
                  <a:cubicBezTo>
                    <a:pt x="9" y="17"/>
                    <a:pt x="9" y="17"/>
                    <a:pt x="9" y="17"/>
                  </a:cubicBezTo>
                  <a:cubicBezTo>
                    <a:pt x="8" y="19"/>
                    <a:pt x="8" y="22"/>
                    <a:pt x="7" y="24"/>
                  </a:cubicBezTo>
                  <a:cubicBezTo>
                    <a:pt x="7" y="25"/>
                    <a:pt x="7" y="26"/>
                    <a:pt x="7" y="27"/>
                  </a:cubicBezTo>
                  <a:cubicBezTo>
                    <a:pt x="6" y="27"/>
                    <a:pt x="6" y="27"/>
                    <a:pt x="6" y="27"/>
                  </a:cubicBezTo>
                  <a:cubicBezTo>
                    <a:pt x="6" y="28"/>
                    <a:pt x="6" y="29"/>
                    <a:pt x="7" y="30"/>
                  </a:cubicBezTo>
                  <a:cubicBezTo>
                    <a:pt x="7" y="31"/>
                    <a:pt x="8" y="32"/>
                    <a:pt x="9" y="32"/>
                  </a:cubicBezTo>
                  <a:cubicBezTo>
                    <a:pt x="9" y="33"/>
                    <a:pt x="10" y="33"/>
                    <a:pt x="11" y="33"/>
                  </a:cubicBezTo>
                  <a:cubicBezTo>
                    <a:pt x="12" y="33"/>
                    <a:pt x="13" y="32"/>
                    <a:pt x="14" y="32"/>
                  </a:cubicBezTo>
                  <a:cubicBezTo>
                    <a:pt x="15" y="31"/>
                    <a:pt x="16" y="30"/>
                    <a:pt x="16" y="30"/>
                  </a:cubicBezTo>
                  <a:cubicBezTo>
                    <a:pt x="16" y="30"/>
                    <a:pt x="16" y="30"/>
                    <a:pt x="16" y="30"/>
                  </a:cubicBezTo>
                  <a:cubicBezTo>
                    <a:pt x="17" y="29"/>
                    <a:pt x="17" y="29"/>
                    <a:pt x="17" y="29"/>
                  </a:cubicBezTo>
                  <a:cubicBezTo>
                    <a:pt x="14" y="26"/>
                    <a:pt x="14" y="26"/>
                    <a:pt x="14" y="26"/>
                  </a:cubicBezTo>
                  <a:cubicBezTo>
                    <a:pt x="14" y="27"/>
                    <a:pt x="13" y="28"/>
                    <a:pt x="13" y="29"/>
                  </a:cubicBezTo>
                  <a:cubicBezTo>
                    <a:pt x="13" y="29"/>
                    <a:pt x="13" y="29"/>
                    <a:pt x="13" y="29"/>
                  </a:cubicBezTo>
                  <a:cubicBezTo>
                    <a:pt x="12" y="30"/>
                    <a:pt x="11" y="31"/>
                    <a:pt x="10" y="33"/>
                  </a:cubicBezTo>
                  <a:cubicBezTo>
                    <a:pt x="10" y="32"/>
                    <a:pt x="10" y="32"/>
                    <a:pt x="10" y="32"/>
                  </a:cubicBezTo>
                  <a:cubicBezTo>
                    <a:pt x="8" y="33"/>
                    <a:pt x="8" y="36"/>
                    <a:pt x="6" y="38"/>
                  </a:cubicBezTo>
                  <a:cubicBezTo>
                    <a:pt x="6" y="38"/>
                    <a:pt x="6" y="39"/>
                    <a:pt x="5" y="39"/>
                  </a:cubicBezTo>
                  <a:cubicBezTo>
                    <a:pt x="5" y="39"/>
                    <a:pt x="5" y="39"/>
                    <a:pt x="5" y="39"/>
                  </a:cubicBezTo>
                  <a:cubicBezTo>
                    <a:pt x="5" y="39"/>
                    <a:pt x="5" y="39"/>
                    <a:pt x="5" y="39"/>
                  </a:cubicBezTo>
                  <a:cubicBezTo>
                    <a:pt x="5" y="39"/>
                    <a:pt x="5" y="39"/>
                    <a:pt x="5" y="40"/>
                  </a:cubicBezTo>
                  <a:cubicBezTo>
                    <a:pt x="5" y="39"/>
                    <a:pt x="5" y="39"/>
                    <a:pt x="5" y="39"/>
                  </a:cubicBezTo>
                  <a:cubicBezTo>
                    <a:pt x="5" y="39"/>
                    <a:pt x="5" y="40"/>
                    <a:pt x="5" y="40"/>
                  </a:cubicBezTo>
                  <a:cubicBezTo>
                    <a:pt x="3" y="45"/>
                    <a:pt x="3" y="45"/>
                    <a:pt x="3" y="45"/>
                  </a:cubicBezTo>
                  <a:cubicBezTo>
                    <a:pt x="7" y="42"/>
                    <a:pt x="7" y="42"/>
                    <a:pt x="7" y="42"/>
                  </a:cubicBezTo>
                  <a:cubicBezTo>
                    <a:pt x="8" y="42"/>
                    <a:pt x="8" y="42"/>
                    <a:pt x="8" y="42"/>
                  </a:cubicBezTo>
                  <a:cubicBezTo>
                    <a:pt x="9" y="42"/>
                    <a:pt x="9" y="42"/>
                    <a:pt x="9" y="42"/>
                  </a:cubicBezTo>
                  <a:cubicBezTo>
                    <a:pt x="9" y="42"/>
                    <a:pt x="9" y="42"/>
                    <a:pt x="9" y="42"/>
                  </a:cubicBezTo>
                  <a:cubicBezTo>
                    <a:pt x="9" y="41"/>
                    <a:pt x="9" y="41"/>
                    <a:pt x="9" y="41"/>
                  </a:cubicBezTo>
                  <a:cubicBezTo>
                    <a:pt x="9" y="41"/>
                    <a:pt x="9" y="41"/>
                    <a:pt x="9" y="41"/>
                  </a:cubicBezTo>
                  <a:cubicBezTo>
                    <a:pt x="10" y="41"/>
                    <a:pt x="10" y="39"/>
                    <a:pt x="11" y="40"/>
                  </a:cubicBezTo>
                  <a:cubicBezTo>
                    <a:pt x="11" y="39"/>
                    <a:pt x="13" y="38"/>
                    <a:pt x="13" y="37"/>
                  </a:cubicBezTo>
                  <a:cubicBezTo>
                    <a:pt x="13" y="37"/>
                    <a:pt x="13" y="37"/>
                    <a:pt x="13" y="37"/>
                  </a:cubicBezTo>
                  <a:cubicBezTo>
                    <a:pt x="14" y="37"/>
                    <a:pt x="14" y="37"/>
                    <a:pt x="14" y="37"/>
                  </a:cubicBezTo>
                  <a:cubicBezTo>
                    <a:pt x="15" y="37"/>
                    <a:pt x="15" y="37"/>
                    <a:pt x="15" y="37"/>
                  </a:cubicBezTo>
                  <a:cubicBezTo>
                    <a:pt x="15" y="37"/>
                    <a:pt x="15" y="36"/>
                    <a:pt x="15" y="37"/>
                  </a:cubicBezTo>
                  <a:cubicBezTo>
                    <a:pt x="15" y="37"/>
                    <a:pt x="15" y="37"/>
                    <a:pt x="15" y="37"/>
                  </a:cubicBezTo>
                  <a:cubicBezTo>
                    <a:pt x="15" y="37"/>
                    <a:pt x="15" y="37"/>
                    <a:pt x="14" y="37"/>
                  </a:cubicBezTo>
                  <a:cubicBezTo>
                    <a:pt x="14" y="37"/>
                    <a:pt x="14" y="37"/>
                    <a:pt x="14" y="37"/>
                  </a:cubicBezTo>
                  <a:cubicBezTo>
                    <a:pt x="15" y="38"/>
                    <a:pt x="14" y="38"/>
                    <a:pt x="14" y="40"/>
                  </a:cubicBezTo>
                  <a:cubicBezTo>
                    <a:pt x="14" y="39"/>
                    <a:pt x="14" y="39"/>
                    <a:pt x="14" y="39"/>
                  </a:cubicBezTo>
                  <a:cubicBezTo>
                    <a:pt x="14" y="40"/>
                    <a:pt x="14" y="41"/>
                    <a:pt x="13" y="41"/>
                  </a:cubicBezTo>
                  <a:cubicBezTo>
                    <a:pt x="13" y="42"/>
                    <a:pt x="11" y="43"/>
                    <a:pt x="10" y="45"/>
                  </a:cubicBezTo>
                  <a:cubicBezTo>
                    <a:pt x="9" y="46"/>
                    <a:pt x="8" y="48"/>
                    <a:pt x="6" y="49"/>
                  </a:cubicBezTo>
                  <a:cubicBezTo>
                    <a:pt x="7" y="49"/>
                    <a:pt x="5" y="51"/>
                    <a:pt x="5" y="51"/>
                  </a:cubicBezTo>
                  <a:cubicBezTo>
                    <a:pt x="5" y="51"/>
                    <a:pt x="5" y="52"/>
                    <a:pt x="5" y="51"/>
                  </a:cubicBezTo>
                  <a:cubicBezTo>
                    <a:pt x="4" y="53"/>
                    <a:pt x="3" y="54"/>
                    <a:pt x="3" y="55"/>
                  </a:cubicBezTo>
                  <a:cubicBezTo>
                    <a:pt x="4" y="58"/>
                    <a:pt x="4" y="58"/>
                    <a:pt x="4" y="58"/>
                  </a:cubicBezTo>
                  <a:cubicBezTo>
                    <a:pt x="6" y="57"/>
                    <a:pt x="6" y="57"/>
                    <a:pt x="6" y="57"/>
                  </a:cubicBezTo>
                  <a:cubicBezTo>
                    <a:pt x="6" y="57"/>
                    <a:pt x="6" y="57"/>
                    <a:pt x="6" y="56"/>
                  </a:cubicBezTo>
                  <a:cubicBezTo>
                    <a:pt x="7" y="57"/>
                    <a:pt x="6" y="57"/>
                    <a:pt x="6" y="57"/>
                  </a:cubicBezTo>
                  <a:cubicBezTo>
                    <a:pt x="7" y="57"/>
                    <a:pt x="7" y="57"/>
                    <a:pt x="7" y="57"/>
                  </a:cubicBezTo>
                  <a:cubicBezTo>
                    <a:pt x="8" y="57"/>
                    <a:pt x="7" y="57"/>
                    <a:pt x="7" y="57"/>
                  </a:cubicBezTo>
                  <a:cubicBezTo>
                    <a:pt x="9" y="56"/>
                    <a:pt x="8" y="55"/>
                    <a:pt x="8" y="55"/>
                  </a:cubicBezTo>
                  <a:cubicBezTo>
                    <a:pt x="9" y="54"/>
                    <a:pt x="10" y="54"/>
                    <a:pt x="10" y="53"/>
                  </a:cubicBezTo>
                  <a:cubicBezTo>
                    <a:pt x="10" y="53"/>
                    <a:pt x="11" y="53"/>
                    <a:pt x="10" y="54"/>
                  </a:cubicBezTo>
                  <a:cubicBezTo>
                    <a:pt x="11" y="53"/>
                    <a:pt x="13" y="52"/>
                    <a:pt x="13" y="51"/>
                  </a:cubicBezTo>
                  <a:cubicBezTo>
                    <a:pt x="13" y="51"/>
                    <a:pt x="14" y="51"/>
                    <a:pt x="14" y="51"/>
                  </a:cubicBezTo>
                  <a:cubicBezTo>
                    <a:pt x="15" y="51"/>
                    <a:pt x="15" y="51"/>
                    <a:pt x="16" y="51"/>
                  </a:cubicBezTo>
                  <a:cubicBezTo>
                    <a:pt x="16" y="50"/>
                    <a:pt x="15" y="50"/>
                    <a:pt x="15" y="49"/>
                  </a:cubicBezTo>
                  <a:cubicBezTo>
                    <a:pt x="15" y="49"/>
                    <a:pt x="15" y="50"/>
                    <a:pt x="15" y="50"/>
                  </a:cubicBezTo>
                  <a:cubicBezTo>
                    <a:pt x="15" y="49"/>
                    <a:pt x="15" y="49"/>
                    <a:pt x="15" y="49"/>
                  </a:cubicBezTo>
                  <a:cubicBezTo>
                    <a:pt x="16" y="50"/>
                    <a:pt x="15" y="51"/>
                    <a:pt x="15" y="52"/>
                  </a:cubicBezTo>
                  <a:cubicBezTo>
                    <a:pt x="15" y="52"/>
                    <a:pt x="15" y="52"/>
                    <a:pt x="15" y="52"/>
                  </a:cubicBezTo>
                  <a:cubicBezTo>
                    <a:pt x="13" y="53"/>
                    <a:pt x="14" y="53"/>
                    <a:pt x="12" y="54"/>
                  </a:cubicBezTo>
                  <a:cubicBezTo>
                    <a:pt x="13" y="54"/>
                    <a:pt x="13" y="54"/>
                    <a:pt x="13" y="54"/>
                  </a:cubicBezTo>
                  <a:cubicBezTo>
                    <a:pt x="13" y="55"/>
                    <a:pt x="11" y="56"/>
                    <a:pt x="10" y="57"/>
                  </a:cubicBezTo>
                  <a:cubicBezTo>
                    <a:pt x="11" y="57"/>
                    <a:pt x="11" y="57"/>
                    <a:pt x="11" y="57"/>
                  </a:cubicBezTo>
                  <a:cubicBezTo>
                    <a:pt x="10" y="58"/>
                    <a:pt x="8" y="58"/>
                    <a:pt x="7" y="58"/>
                  </a:cubicBezTo>
                  <a:cubicBezTo>
                    <a:pt x="7" y="58"/>
                    <a:pt x="7" y="58"/>
                    <a:pt x="8" y="58"/>
                  </a:cubicBezTo>
                  <a:cubicBezTo>
                    <a:pt x="6" y="59"/>
                    <a:pt x="8" y="58"/>
                    <a:pt x="7" y="59"/>
                  </a:cubicBezTo>
                  <a:cubicBezTo>
                    <a:pt x="6" y="59"/>
                    <a:pt x="6" y="59"/>
                    <a:pt x="6" y="59"/>
                  </a:cubicBezTo>
                  <a:cubicBezTo>
                    <a:pt x="5" y="60"/>
                    <a:pt x="4" y="62"/>
                    <a:pt x="2" y="64"/>
                  </a:cubicBezTo>
                  <a:cubicBezTo>
                    <a:pt x="3" y="63"/>
                    <a:pt x="3" y="63"/>
                    <a:pt x="3" y="64"/>
                  </a:cubicBezTo>
                  <a:cubicBezTo>
                    <a:pt x="2" y="65"/>
                    <a:pt x="1" y="66"/>
                    <a:pt x="1" y="67"/>
                  </a:cubicBezTo>
                  <a:cubicBezTo>
                    <a:pt x="0" y="70"/>
                    <a:pt x="0" y="70"/>
                    <a:pt x="0" y="70"/>
                  </a:cubicBezTo>
                  <a:cubicBezTo>
                    <a:pt x="3" y="69"/>
                    <a:pt x="3" y="69"/>
                    <a:pt x="3" y="69"/>
                  </a:cubicBezTo>
                  <a:cubicBezTo>
                    <a:pt x="4" y="69"/>
                    <a:pt x="4" y="68"/>
                    <a:pt x="4" y="68"/>
                  </a:cubicBezTo>
                  <a:cubicBezTo>
                    <a:pt x="5" y="68"/>
                    <a:pt x="5" y="68"/>
                    <a:pt x="5" y="68"/>
                  </a:cubicBezTo>
                  <a:cubicBezTo>
                    <a:pt x="6" y="67"/>
                    <a:pt x="7" y="66"/>
                    <a:pt x="7" y="65"/>
                  </a:cubicBezTo>
                  <a:cubicBezTo>
                    <a:pt x="9" y="66"/>
                    <a:pt x="12" y="62"/>
                    <a:pt x="12" y="63"/>
                  </a:cubicBezTo>
                  <a:cubicBezTo>
                    <a:pt x="12" y="63"/>
                    <a:pt x="14" y="62"/>
                    <a:pt x="14" y="62"/>
                  </a:cubicBezTo>
                  <a:cubicBezTo>
                    <a:pt x="14" y="62"/>
                    <a:pt x="14" y="62"/>
                    <a:pt x="14" y="62"/>
                  </a:cubicBezTo>
                  <a:cubicBezTo>
                    <a:pt x="15" y="62"/>
                    <a:pt x="16" y="62"/>
                    <a:pt x="16" y="62"/>
                  </a:cubicBezTo>
                  <a:cubicBezTo>
                    <a:pt x="16" y="62"/>
                    <a:pt x="15" y="61"/>
                    <a:pt x="15" y="60"/>
                  </a:cubicBezTo>
                  <a:cubicBezTo>
                    <a:pt x="15" y="61"/>
                    <a:pt x="15" y="61"/>
                    <a:pt x="15" y="61"/>
                  </a:cubicBezTo>
                  <a:cubicBezTo>
                    <a:pt x="15" y="61"/>
                    <a:pt x="15" y="61"/>
                    <a:pt x="15" y="61"/>
                  </a:cubicBezTo>
                  <a:cubicBezTo>
                    <a:pt x="14" y="63"/>
                    <a:pt x="13" y="63"/>
                    <a:pt x="12" y="65"/>
                  </a:cubicBezTo>
                  <a:cubicBezTo>
                    <a:pt x="12" y="65"/>
                    <a:pt x="12" y="65"/>
                    <a:pt x="12" y="65"/>
                  </a:cubicBezTo>
                  <a:cubicBezTo>
                    <a:pt x="12" y="65"/>
                    <a:pt x="9" y="67"/>
                    <a:pt x="7" y="69"/>
                  </a:cubicBezTo>
                  <a:cubicBezTo>
                    <a:pt x="7" y="69"/>
                    <a:pt x="7" y="69"/>
                    <a:pt x="7" y="68"/>
                  </a:cubicBezTo>
                  <a:cubicBezTo>
                    <a:pt x="6" y="70"/>
                    <a:pt x="5" y="71"/>
                    <a:pt x="4" y="72"/>
                  </a:cubicBezTo>
                  <a:cubicBezTo>
                    <a:pt x="2" y="73"/>
                    <a:pt x="2" y="74"/>
                    <a:pt x="2" y="75"/>
                  </a:cubicBezTo>
                  <a:cubicBezTo>
                    <a:pt x="2" y="76"/>
                    <a:pt x="2" y="77"/>
                    <a:pt x="2" y="77"/>
                  </a:cubicBezTo>
                  <a:cubicBezTo>
                    <a:pt x="3" y="78"/>
                    <a:pt x="3" y="78"/>
                    <a:pt x="3" y="78"/>
                  </a:cubicBezTo>
                  <a:cubicBezTo>
                    <a:pt x="3" y="78"/>
                    <a:pt x="3" y="78"/>
                    <a:pt x="3" y="78"/>
                  </a:cubicBezTo>
                  <a:cubicBezTo>
                    <a:pt x="3" y="78"/>
                    <a:pt x="3" y="78"/>
                    <a:pt x="3" y="78"/>
                  </a:cubicBezTo>
                  <a:cubicBezTo>
                    <a:pt x="1" y="79"/>
                    <a:pt x="1" y="79"/>
                    <a:pt x="1" y="79"/>
                  </a:cubicBezTo>
                  <a:cubicBezTo>
                    <a:pt x="2" y="77"/>
                    <a:pt x="2" y="77"/>
                    <a:pt x="2" y="77"/>
                  </a:cubicBezTo>
                  <a:cubicBezTo>
                    <a:pt x="3" y="75"/>
                    <a:pt x="2" y="78"/>
                    <a:pt x="3" y="77"/>
                  </a:cubicBezTo>
                  <a:cubicBezTo>
                    <a:pt x="3" y="77"/>
                    <a:pt x="3" y="77"/>
                    <a:pt x="3" y="77"/>
                  </a:cubicBezTo>
                  <a:cubicBezTo>
                    <a:pt x="2" y="78"/>
                    <a:pt x="2" y="78"/>
                    <a:pt x="2" y="78"/>
                  </a:cubicBezTo>
                  <a:cubicBezTo>
                    <a:pt x="3" y="77"/>
                    <a:pt x="3" y="77"/>
                    <a:pt x="3" y="77"/>
                  </a:cubicBezTo>
                  <a:cubicBezTo>
                    <a:pt x="3" y="77"/>
                    <a:pt x="4" y="77"/>
                    <a:pt x="4" y="78"/>
                  </a:cubicBezTo>
                  <a:cubicBezTo>
                    <a:pt x="3" y="78"/>
                    <a:pt x="3" y="78"/>
                    <a:pt x="3" y="78"/>
                  </a:cubicBezTo>
                  <a:cubicBezTo>
                    <a:pt x="3" y="79"/>
                    <a:pt x="6" y="76"/>
                    <a:pt x="6" y="76"/>
                  </a:cubicBezTo>
                  <a:cubicBezTo>
                    <a:pt x="9" y="74"/>
                    <a:pt x="12" y="71"/>
                    <a:pt x="15" y="70"/>
                  </a:cubicBezTo>
                  <a:cubicBezTo>
                    <a:pt x="15" y="70"/>
                    <a:pt x="14" y="69"/>
                    <a:pt x="13" y="68"/>
                  </a:cubicBezTo>
                  <a:cubicBezTo>
                    <a:pt x="13" y="69"/>
                    <a:pt x="12" y="69"/>
                    <a:pt x="12" y="70"/>
                  </a:cubicBezTo>
                  <a:cubicBezTo>
                    <a:pt x="13" y="70"/>
                    <a:pt x="13" y="70"/>
                    <a:pt x="13" y="70"/>
                  </a:cubicBezTo>
                  <a:cubicBezTo>
                    <a:pt x="12" y="71"/>
                    <a:pt x="12" y="71"/>
                    <a:pt x="12" y="71"/>
                  </a:cubicBezTo>
                  <a:cubicBezTo>
                    <a:pt x="11" y="71"/>
                    <a:pt x="11" y="71"/>
                    <a:pt x="12" y="70"/>
                  </a:cubicBezTo>
                  <a:cubicBezTo>
                    <a:pt x="11" y="71"/>
                    <a:pt x="11" y="72"/>
                    <a:pt x="11" y="72"/>
                  </a:cubicBezTo>
                  <a:cubicBezTo>
                    <a:pt x="9" y="73"/>
                    <a:pt x="11" y="71"/>
                    <a:pt x="10" y="71"/>
                  </a:cubicBezTo>
                  <a:cubicBezTo>
                    <a:pt x="10" y="72"/>
                    <a:pt x="10" y="72"/>
                    <a:pt x="10" y="72"/>
                  </a:cubicBezTo>
                  <a:cubicBezTo>
                    <a:pt x="10" y="72"/>
                    <a:pt x="10" y="72"/>
                    <a:pt x="10" y="72"/>
                  </a:cubicBezTo>
                  <a:cubicBezTo>
                    <a:pt x="10" y="73"/>
                    <a:pt x="10" y="73"/>
                    <a:pt x="9" y="74"/>
                  </a:cubicBezTo>
                  <a:cubicBezTo>
                    <a:pt x="8" y="74"/>
                    <a:pt x="8" y="74"/>
                    <a:pt x="8" y="74"/>
                  </a:cubicBezTo>
                  <a:cubicBezTo>
                    <a:pt x="8" y="74"/>
                    <a:pt x="8" y="74"/>
                    <a:pt x="8" y="74"/>
                  </a:cubicBezTo>
                  <a:cubicBezTo>
                    <a:pt x="6" y="76"/>
                    <a:pt x="6" y="76"/>
                    <a:pt x="6" y="76"/>
                  </a:cubicBezTo>
                  <a:cubicBezTo>
                    <a:pt x="7" y="76"/>
                    <a:pt x="7" y="76"/>
                    <a:pt x="7" y="76"/>
                  </a:cubicBezTo>
                  <a:cubicBezTo>
                    <a:pt x="7" y="76"/>
                    <a:pt x="6" y="77"/>
                    <a:pt x="7" y="77"/>
                  </a:cubicBezTo>
                  <a:cubicBezTo>
                    <a:pt x="6" y="77"/>
                    <a:pt x="4" y="79"/>
                    <a:pt x="3" y="81"/>
                  </a:cubicBezTo>
                  <a:cubicBezTo>
                    <a:pt x="2" y="83"/>
                    <a:pt x="2" y="85"/>
                    <a:pt x="2" y="86"/>
                  </a:cubicBezTo>
                  <a:cubicBezTo>
                    <a:pt x="2" y="86"/>
                    <a:pt x="2" y="86"/>
                    <a:pt x="2" y="86"/>
                  </a:cubicBezTo>
                  <a:cubicBezTo>
                    <a:pt x="2" y="86"/>
                    <a:pt x="2" y="86"/>
                    <a:pt x="3" y="86"/>
                  </a:cubicBezTo>
                  <a:cubicBezTo>
                    <a:pt x="4" y="85"/>
                    <a:pt x="5" y="85"/>
                    <a:pt x="6" y="85"/>
                  </a:cubicBezTo>
                  <a:cubicBezTo>
                    <a:pt x="6" y="85"/>
                    <a:pt x="6" y="84"/>
                    <a:pt x="7" y="84"/>
                  </a:cubicBezTo>
                  <a:cubicBezTo>
                    <a:pt x="6" y="85"/>
                    <a:pt x="11" y="84"/>
                    <a:pt x="11" y="84"/>
                  </a:cubicBezTo>
                  <a:cubicBezTo>
                    <a:pt x="11" y="84"/>
                    <a:pt x="13" y="84"/>
                    <a:pt x="14" y="83"/>
                  </a:cubicBezTo>
                  <a:cubicBezTo>
                    <a:pt x="13" y="83"/>
                    <a:pt x="12" y="82"/>
                    <a:pt x="12" y="82"/>
                  </a:cubicBezTo>
                  <a:cubicBezTo>
                    <a:pt x="12" y="82"/>
                    <a:pt x="12" y="82"/>
                    <a:pt x="12" y="82"/>
                  </a:cubicBezTo>
                  <a:cubicBezTo>
                    <a:pt x="12" y="83"/>
                    <a:pt x="12" y="82"/>
                    <a:pt x="11" y="82"/>
                  </a:cubicBezTo>
                  <a:cubicBezTo>
                    <a:pt x="11" y="83"/>
                    <a:pt x="10" y="84"/>
                    <a:pt x="9" y="85"/>
                  </a:cubicBezTo>
                  <a:cubicBezTo>
                    <a:pt x="8" y="86"/>
                    <a:pt x="7" y="87"/>
                    <a:pt x="6" y="88"/>
                  </a:cubicBezTo>
                  <a:cubicBezTo>
                    <a:pt x="6" y="88"/>
                    <a:pt x="6" y="88"/>
                    <a:pt x="6" y="89"/>
                  </a:cubicBezTo>
                  <a:cubicBezTo>
                    <a:pt x="6" y="89"/>
                    <a:pt x="4" y="89"/>
                    <a:pt x="4" y="89"/>
                  </a:cubicBezTo>
                  <a:cubicBezTo>
                    <a:pt x="4" y="90"/>
                    <a:pt x="4" y="90"/>
                    <a:pt x="3" y="91"/>
                  </a:cubicBezTo>
                  <a:cubicBezTo>
                    <a:pt x="3" y="91"/>
                    <a:pt x="4" y="91"/>
                    <a:pt x="3" y="91"/>
                  </a:cubicBezTo>
                  <a:cubicBezTo>
                    <a:pt x="3" y="92"/>
                    <a:pt x="3" y="93"/>
                    <a:pt x="2" y="93"/>
                  </a:cubicBezTo>
                  <a:cubicBezTo>
                    <a:pt x="1" y="96"/>
                    <a:pt x="1" y="96"/>
                    <a:pt x="1" y="96"/>
                  </a:cubicBezTo>
                  <a:cubicBezTo>
                    <a:pt x="4" y="95"/>
                    <a:pt x="4" y="95"/>
                    <a:pt x="4" y="95"/>
                  </a:cubicBezTo>
                  <a:cubicBezTo>
                    <a:pt x="4" y="95"/>
                    <a:pt x="5" y="95"/>
                    <a:pt x="5" y="95"/>
                  </a:cubicBezTo>
                  <a:cubicBezTo>
                    <a:pt x="7" y="95"/>
                    <a:pt x="7" y="95"/>
                    <a:pt x="7" y="95"/>
                  </a:cubicBezTo>
                  <a:cubicBezTo>
                    <a:pt x="7" y="94"/>
                    <a:pt x="8" y="94"/>
                    <a:pt x="9" y="94"/>
                  </a:cubicBezTo>
                  <a:cubicBezTo>
                    <a:pt x="10" y="94"/>
                    <a:pt x="10" y="94"/>
                    <a:pt x="10" y="94"/>
                  </a:cubicBezTo>
                  <a:cubicBezTo>
                    <a:pt x="9" y="94"/>
                    <a:pt x="9" y="94"/>
                    <a:pt x="9" y="94"/>
                  </a:cubicBezTo>
                  <a:cubicBezTo>
                    <a:pt x="9" y="94"/>
                    <a:pt x="9" y="95"/>
                    <a:pt x="9" y="95"/>
                  </a:cubicBezTo>
                  <a:cubicBezTo>
                    <a:pt x="9" y="95"/>
                    <a:pt x="8" y="95"/>
                    <a:pt x="8" y="96"/>
                  </a:cubicBezTo>
                  <a:cubicBezTo>
                    <a:pt x="7" y="96"/>
                    <a:pt x="7" y="97"/>
                    <a:pt x="6" y="97"/>
                  </a:cubicBezTo>
                  <a:cubicBezTo>
                    <a:pt x="7" y="97"/>
                    <a:pt x="7" y="97"/>
                    <a:pt x="6" y="97"/>
                  </a:cubicBezTo>
                  <a:cubicBezTo>
                    <a:pt x="7" y="97"/>
                    <a:pt x="7" y="97"/>
                    <a:pt x="7" y="97"/>
                  </a:cubicBezTo>
                  <a:cubicBezTo>
                    <a:pt x="7" y="97"/>
                    <a:pt x="7" y="98"/>
                    <a:pt x="6" y="98"/>
                  </a:cubicBezTo>
                  <a:cubicBezTo>
                    <a:pt x="6" y="98"/>
                    <a:pt x="5" y="99"/>
                    <a:pt x="5" y="99"/>
                  </a:cubicBezTo>
                  <a:cubicBezTo>
                    <a:pt x="5" y="99"/>
                    <a:pt x="4" y="102"/>
                    <a:pt x="4" y="102"/>
                  </a:cubicBezTo>
                  <a:cubicBezTo>
                    <a:pt x="4" y="102"/>
                    <a:pt x="4" y="101"/>
                    <a:pt x="4" y="101"/>
                  </a:cubicBezTo>
                  <a:cubicBezTo>
                    <a:pt x="4" y="102"/>
                    <a:pt x="5" y="102"/>
                    <a:pt x="5" y="101"/>
                  </a:cubicBezTo>
                  <a:cubicBezTo>
                    <a:pt x="6" y="101"/>
                    <a:pt x="6" y="101"/>
                    <a:pt x="7" y="101"/>
                  </a:cubicBezTo>
                  <a:cubicBezTo>
                    <a:pt x="7" y="100"/>
                    <a:pt x="7" y="100"/>
                    <a:pt x="8" y="99"/>
                  </a:cubicBezTo>
                  <a:cubicBezTo>
                    <a:pt x="9" y="98"/>
                    <a:pt x="11" y="97"/>
                    <a:pt x="11" y="96"/>
                  </a:cubicBezTo>
                  <a:cubicBezTo>
                    <a:pt x="12" y="96"/>
                    <a:pt x="11" y="96"/>
                    <a:pt x="11" y="96"/>
                  </a:cubicBezTo>
                  <a:cubicBezTo>
                    <a:pt x="11" y="96"/>
                    <a:pt x="12" y="95"/>
                    <a:pt x="13" y="94"/>
                  </a:cubicBezTo>
                  <a:cubicBezTo>
                    <a:pt x="13" y="94"/>
                    <a:pt x="13" y="94"/>
                    <a:pt x="13" y="94"/>
                  </a:cubicBezTo>
                  <a:cubicBezTo>
                    <a:pt x="14" y="93"/>
                    <a:pt x="14" y="93"/>
                    <a:pt x="15" y="92"/>
                  </a:cubicBezTo>
                  <a:cubicBezTo>
                    <a:pt x="15" y="91"/>
                    <a:pt x="15" y="91"/>
                    <a:pt x="15" y="91"/>
                  </a:cubicBezTo>
                  <a:cubicBezTo>
                    <a:pt x="16" y="91"/>
                    <a:pt x="16" y="91"/>
                    <a:pt x="16" y="91"/>
                  </a:cubicBezTo>
                  <a:cubicBezTo>
                    <a:pt x="16" y="90"/>
                    <a:pt x="16" y="90"/>
                    <a:pt x="16" y="90"/>
                  </a:cubicBezTo>
                  <a:cubicBezTo>
                    <a:pt x="14" y="90"/>
                    <a:pt x="13" y="90"/>
                    <a:pt x="10" y="91"/>
                  </a:cubicBezTo>
                  <a:cubicBezTo>
                    <a:pt x="10" y="91"/>
                    <a:pt x="10" y="91"/>
                    <a:pt x="10" y="91"/>
                  </a:cubicBezTo>
                  <a:cubicBezTo>
                    <a:pt x="9" y="91"/>
                    <a:pt x="9" y="91"/>
                    <a:pt x="9" y="91"/>
                  </a:cubicBezTo>
                  <a:cubicBezTo>
                    <a:pt x="7" y="92"/>
                    <a:pt x="12" y="91"/>
                    <a:pt x="10" y="92"/>
                  </a:cubicBezTo>
                  <a:cubicBezTo>
                    <a:pt x="10" y="91"/>
                    <a:pt x="5" y="92"/>
                    <a:pt x="3" y="93"/>
                  </a:cubicBezTo>
                  <a:cubicBezTo>
                    <a:pt x="4" y="93"/>
                    <a:pt x="4" y="94"/>
                    <a:pt x="5" y="94"/>
                  </a:cubicBezTo>
                  <a:cubicBezTo>
                    <a:pt x="5" y="94"/>
                    <a:pt x="5" y="94"/>
                    <a:pt x="5" y="94"/>
                  </a:cubicBezTo>
                  <a:cubicBezTo>
                    <a:pt x="6" y="93"/>
                    <a:pt x="5" y="94"/>
                    <a:pt x="5" y="93"/>
                  </a:cubicBezTo>
                  <a:cubicBezTo>
                    <a:pt x="6" y="93"/>
                    <a:pt x="6" y="93"/>
                    <a:pt x="6" y="93"/>
                  </a:cubicBezTo>
                  <a:cubicBezTo>
                    <a:pt x="6" y="92"/>
                    <a:pt x="6" y="92"/>
                    <a:pt x="6" y="92"/>
                  </a:cubicBezTo>
                  <a:cubicBezTo>
                    <a:pt x="6" y="92"/>
                    <a:pt x="7" y="92"/>
                    <a:pt x="7" y="92"/>
                  </a:cubicBezTo>
                  <a:cubicBezTo>
                    <a:pt x="7" y="92"/>
                    <a:pt x="6" y="92"/>
                    <a:pt x="6" y="93"/>
                  </a:cubicBezTo>
                  <a:cubicBezTo>
                    <a:pt x="7" y="92"/>
                    <a:pt x="8" y="91"/>
                    <a:pt x="8" y="91"/>
                  </a:cubicBezTo>
                  <a:cubicBezTo>
                    <a:pt x="7" y="91"/>
                    <a:pt x="7" y="91"/>
                    <a:pt x="7" y="91"/>
                  </a:cubicBezTo>
                  <a:cubicBezTo>
                    <a:pt x="8" y="90"/>
                    <a:pt x="10" y="89"/>
                    <a:pt x="11" y="88"/>
                  </a:cubicBezTo>
                  <a:cubicBezTo>
                    <a:pt x="13" y="86"/>
                    <a:pt x="14" y="84"/>
                    <a:pt x="14" y="83"/>
                  </a:cubicBezTo>
                  <a:cubicBezTo>
                    <a:pt x="14" y="83"/>
                    <a:pt x="14" y="83"/>
                    <a:pt x="14" y="83"/>
                  </a:cubicBezTo>
                  <a:cubicBezTo>
                    <a:pt x="14" y="83"/>
                    <a:pt x="14" y="83"/>
                    <a:pt x="14" y="82"/>
                  </a:cubicBezTo>
                  <a:cubicBezTo>
                    <a:pt x="15" y="80"/>
                    <a:pt x="15" y="80"/>
                    <a:pt x="15" y="80"/>
                  </a:cubicBezTo>
                  <a:cubicBezTo>
                    <a:pt x="13" y="81"/>
                    <a:pt x="13" y="81"/>
                    <a:pt x="13" y="81"/>
                  </a:cubicBezTo>
                  <a:cubicBezTo>
                    <a:pt x="12" y="81"/>
                    <a:pt x="11" y="81"/>
                    <a:pt x="11" y="82"/>
                  </a:cubicBezTo>
                  <a:cubicBezTo>
                    <a:pt x="11" y="82"/>
                    <a:pt x="10" y="82"/>
                    <a:pt x="10" y="82"/>
                  </a:cubicBezTo>
                  <a:cubicBezTo>
                    <a:pt x="10" y="82"/>
                    <a:pt x="9" y="82"/>
                    <a:pt x="9" y="82"/>
                  </a:cubicBezTo>
                  <a:cubicBezTo>
                    <a:pt x="9" y="82"/>
                    <a:pt x="9" y="82"/>
                    <a:pt x="9" y="82"/>
                  </a:cubicBezTo>
                  <a:cubicBezTo>
                    <a:pt x="9" y="82"/>
                    <a:pt x="8" y="82"/>
                    <a:pt x="8" y="82"/>
                  </a:cubicBezTo>
                  <a:cubicBezTo>
                    <a:pt x="8" y="82"/>
                    <a:pt x="7" y="82"/>
                    <a:pt x="8" y="82"/>
                  </a:cubicBezTo>
                  <a:cubicBezTo>
                    <a:pt x="7" y="82"/>
                    <a:pt x="7" y="82"/>
                    <a:pt x="6" y="82"/>
                  </a:cubicBezTo>
                  <a:cubicBezTo>
                    <a:pt x="6" y="83"/>
                    <a:pt x="6" y="83"/>
                    <a:pt x="5" y="83"/>
                  </a:cubicBezTo>
                  <a:cubicBezTo>
                    <a:pt x="5" y="83"/>
                    <a:pt x="5" y="83"/>
                    <a:pt x="5" y="83"/>
                  </a:cubicBezTo>
                  <a:cubicBezTo>
                    <a:pt x="5" y="83"/>
                    <a:pt x="5" y="83"/>
                    <a:pt x="5" y="82"/>
                  </a:cubicBezTo>
                  <a:cubicBezTo>
                    <a:pt x="5" y="83"/>
                    <a:pt x="6" y="81"/>
                    <a:pt x="6" y="82"/>
                  </a:cubicBezTo>
                  <a:cubicBezTo>
                    <a:pt x="7" y="81"/>
                    <a:pt x="7" y="80"/>
                    <a:pt x="7" y="80"/>
                  </a:cubicBezTo>
                  <a:cubicBezTo>
                    <a:pt x="7" y="80"/>
                    <a:pt x="7" y="79"/>
                    <a:pt x="8" y="79"/>
                  </a:cubicBezTo>
                  <a:cubicBezTo>
                    <a:pt x="8" y="78"/>
                    <a:pt x="7" y="80"/>
                    <a:pt x="7" y="80"/>
                  </a:cubicBezTo>
                  <a:cubicBezTo>
                    <a:pt x="6" y="80"/>
                    <a:pt x="7" y="79"/>
                    <a:pt x="7" y="78"/>
                  </a:cubicBezTo>
                  <a:cubicBezTo>
                    <a:pt x="8" y="78"/>
                    <a:pt x="9" y="78"/>
                    <a:pt x="10" y="76"/>
                  </a:cubicBezTo>
                  <a:cubicBezTo>
                    <a:pt x="10" y="76"/>
                    <a:pt x="10" y="77"/>
                    <a:pt x="10" y="77"/>
                  </a:cubicBezTo>
                  <a:cubicBezTo>
                    <a:pt x="11" y="76"/>
                    <a:pt x="11" y="75"/>
                    <a:pt x="12" y="75"/>
                  </a:cubicBezTo>
                  <a:cubicBezTo>
                    <a:pt x="12" y="74"/>
                    <a:pt x="13" y="74"/>
                    <a:pt x="13" y="73"/>
                  </a:cubicBezTo>
                  <a:cubicBezTo>
                    <a:pt x="11" y="75"/>
                    <a:pt x="11" y="75"/>
                    <a:pt x="11" y="75"/>
                  </a:cubicBezTo>
                  <a:cubicBezTo>
                    <a:pt x="12" y="74"/>
                    <a:pt x="12" y="73"/>
                    <a:pt x="14" y="71"/>
                  </a:cubicBezTo>
                  <a:cubicBezTo>
                    <a:pt x="14" y="71"/>
                    <a:pt x="14" y="72"/>
                    <a:pt x="13" y="72"/>
                  </a:cubicBezTo>
                  <a:cubicBezTo>
                    <a:pt x="14" y="72"/>
                    <a:pt x="14" y="71"/>
                    <a:pt x="14" y="71"/>
                  </a:cubicBezTo>
                  <a:cubicBezTo>
                    <a:pt x="15" y="72"/>
                    <a:pt x="13" y="73"/>
                    <a:pt x="12" y="74"/>
                  </a:cubicBezTo>
                  <a:cubicBezTo>
                    <a:pt x="13" y="74"/>
                    <a:pt x="14" y="72"/>
                    <a:pt x="14" y="73"/>
                  </a:cubicBezTo>
                  <a:cubicBezTo>
                    <a:pt x="14" y="72"/>
                    <a:pt x="15" y="72"/>
                    <a:pt x="16" y="70"/>
                  </a:cubicBezTo>
                  <a:cubicBezTo>
                    <a:pt x="16" y="70"/>
                    <a:pt x="16" y="70"/>
                    <a:pt x="16" y="70"/>
                  </a:cubicBezTo>
                  <a:cubicBezTo>
                    <a:pt x="16" y="70"/>
                    <a:pt x="16" y="70"/>
                    <a:pt x="16" y="70"/>
                  </a:cubicBezTo>
                  <a:cubicBezTo>
                    <a:pt x="18" y="65"/>
                    <a:pt x="18" y="65"/>
                    <a:pt x="18" y="65"/>
                  </a:cubicBezTo>
                  <a:cubicBezTo>
                    <a:pt x="14" y="67"/>
                    <a:pt x="14" y="67"/>
                    <a:pt x="14" y="67"/>
                  </a:cubicBezTo>
                  <a:cubicBezTo>
                    <a:pt x="14" y="67"/>
                    <a:pt x="14" y="68"/>
                    <a:pt x="13" y="68"/>
                  </a:cubicBezTo>
                  <a:cubicBezTo>
                    <a:pt x="14" y="67"/>
                    <a:pt x="14" y="67"/>
                    <a:pt x="14" y="67"/>
                  </a:cubicBezTo>
                  <a:cubicBezTo>
                    <a:pt x="13" y="68"/>
                    <a:pt x="11" y="68"/>
                    <a:pt x="10" y="69"/>
                  </a:cubicBezTo>
                  <a:cubicBezTo>
                    <a:pt x="13" y="67"/>
                    <a:pt x="11" y="69"/>
                    <a:pt x="12" y="68"/>
                  </a:cubicBezTo>
                  <a:cubicBezTo>
                    <a:pt x="10" y="71"/>
                    <a:pt x="10" y="69"/>
                    <a:pt x="7" y="71"/>
                  </a:cubicBezTo>
                  <a:cubicBezTo>
                    <a:pt x="7" y="71"/>
                    <a:pt x="9" y="70"/>
                    <a:pt x="8" y="71"/>
                  </a:cubicBezTo>
                  <a:cubicBezTo>
                    <a:pt x="8" y="71"/>
                    <a:pt x="7" y="71"/>
                    <a:pt x="6" y="72"/>
                  </a:cubicBezTo>
                  <a:cubicBezTo>
                    <a:pt x="5" y="73"/>
                    <a:pt x="7" y="72"/>
                    <a:pt x="6" y="72"/>
                  </a:cubicBezTo>
                  <a:cubicBezTo>
                    <a:pt x="6" y="73"/>
                    <a:pt x="6" y="73"/>
                    <a:pt x="5" y="74"/>
                  </a:cubicBezTo>
                  <a:cubicBezTo>
                    <a:pt x="5" y="74"/>
                    <a:pt x="5" y="74"/>
                    <a:pt x="5" y="74"/>
                  </a:cubicBezTo>
                  <a:cubicBezTo>
                    <a:pt x="3" y="75"/>
                    <a:pt x="5" y="75"/>
                    <a:pt x="3" y="76"/>
                  </a:cubicBezTo>
                  <a:cubicBezTo>
                    <a:pt x="3" y="75"/>
                    <a:pt x="3" y="75"/>
                    <a:pt x="3" y="75"/>
                  </a:cubicBezTo>
                  <a:cubicBezTo>
                    <a:pt x="2" y="76"/>
                    <a:pt x="2" y="76"/>
                    <a:pt x="2" y="76"/>
                  </a:cubicBezTo>
                  <a:cubicBezTo>
                    <a:pt x="2" y="75"/>
                    <a:pt x="2" y="75"/>
                    <a:pt x="2" y="75"/>
                  </a:cubicBezTo>
                  <a:cubicBezTo>
                    <a:pt x="2" y="75"/>
                    <a:pt x="2" y="76"/>
                    <a:pt x="2" y="76"/>
                  </a:cubicBezTo>
                  <a:cubicBezTo>
                    <a:pt x="3" y="76"/>
                    <a:pt x="4" y="77"/>
                    <a:pt x="4" y="78"/>
                  </a:cubicBezTo>
                  <a:cubicBezTo>
                    <a:pt x="5" y="77"/>
                    <a:pt x="5" y="77"/>
                    <a:pt x="5" y="76"/>
                  </a:cubicBezTo>
                  <a:cubicBezTo>
                    <a:pt x="5" y="76"/>
                    <a:pt x="4" y="76"/>
                    <a:pt x="5" y="75"/>
                  </a:cubicBezTo>
                  <a:cubicBezTo>
                    <a:pt x="6" y="74"/>
                    <a:pt x="5" y="75"/>
                    <a:pt x="6" y="74"/>
                  </a:cubicBezTo>
                  <a:cubicBezTo>
                    <a:pt x="6" y="75"/>
                    <a:pt x="6" y="75"/>
                    <a:pt x="5" y="75"/>
                  </a:cubicBezTo>
                  <a:cubicBezTo>
                    <a:pt x="5" y="76"/>
                    <a:pt x="5" y="76"/>
                    <a:pt x="5" y="76"/>
                  </a:cubicBezTo>
                  <a:cubicBezTo>
                    <a:pt x="6" y="75"/>
                    <a:pt x="6" y="75"/>
                    <a:pt x="7" y="74"/>
                  </a:cubicBezTo>
                  <a:cubicBezTo>
                    <a:pt x="7" y="74"/>
                    <a:pt x="6" y="74"/>
                    <a:pt x="6" y="74"/>
                  </a:cubicBezTo>
                  <a:cubicBezTo>
                    <a:pt x="6" y="74"/>
                    <a:pt x="7" y="74"/>
                    <a:pt x="7" y="74"/>
                  </a:cubicBezTo>
                  <a:cubicBezTo>
                    <a:pt x="7" y="73"/>
                    <a:pt x="7" y="73"/>
                    <a:pt x="7" y="73"/>
                  </a:cubicBezTo>
                  <a:cubicBezTo>
                    <a:pt x="8" y="72"/>
                    <a:pt x="8" y="73"/>
                    <a:pt x="8" y="73"/>
                  </a:cubicBezTo>
                  <a:cubicBezTo>
                    <a:pt x="8" y="73"/>
                    <a:pt x="8" y="72"/>
                    <a:pt x="8" y="72"/>
                  </a:cubicBezTo>
                  <a:cubicBezTo>
                    <a:pt x="8" y="72"/>
                    <a:pt x="9" y="72"/>
                    <a:pt x="8" y="73"/>
                  </a:cubicBezTo>
                  <a:cubicBezTo>
                    <a:pt x="8" y="73"/>
                    <a:pt x="8" y="73"/>
                    <a:pt x="9" y="72"/>
                  </a:cubicBezTo>
                  <a:cubicBezTo>
                    <a:pt x="9" y="72"/>
                    <a:pt x="9" y="71"/>
                    <a:pt x="9" y="71"/>
                  </a:cubicBezTo>
                  <a:cubicBezTo>
                    <a:pt x="10" y="71"/>
                    <a:pt x="11" y="71"/>
                    <a:pt x="10" y="71"/>
                  </a:cubicBezTo>
                  <a:cubicBezTo>
                    <a:pt x="11" y="71"/>
                    <a:pt x="12" y="69"/>
                    <a:pt x="14" y="68"/>
                  </a:cubicBezTo>
                  <a:cubicBezTo>
                    <a:pt x="14" y="68"/>
                    <a:pt x="14" y="68"/>
                    <a:pt x="14" y="67"/>
                  </a:cubicBezTo>
                  <a:cubicBezTo>
                    <a:pt x="15" y="66"/>
                    <a:pt x="17" y="65"/>
                    <a:pt x="18" y="63"/>
                  </a:cubicBezTo>
                  <a:cubicBezTo>
                    <a:pt x="18" y="63"/>
                    <a:pt x="19" y="62"/>
                    <a:pt x="19" y="62"/>
                  </a:cubicBezTo>
                  <a:cubicBezTo>
                    <a:pt x="19" y="62"/>
                    <a:pt x="19" y="62"/>
                    <a:pt x="19" y="62"/>
                  </a:cubicBezTo>
                  <a:cubicBezTo>
                    <a:pt x="20" y="59"/>
                    <a:pt x="20" y="59"/>
                    <a:pt x="20" y="59"/>
                  </a:cubicBezTo>
                  <a:cubicBezTo>
                    <a:pt x="17" y="59"/>
                    <a:pt x="17" y="59"/>
                    <a:pt x="17" y="59"/>
                  </a:cubicBezTo>
                  <a:cubicBezTo>
                    <a:pt x="17" y="58"/>
                    <a:pt x="17" y="59"/>
                    <a:pt x="17" y="59"/>
                  </a:cubicBezTo>
                  <a:cubicBezTo>
                    <a:pt x="20" y="61"/>
                    <a:pt x="20" y="61"/>
                    <a:pt x="20" y="61"/>
                  </a:cubicBezTo>
                  <a:cubicBezTo>
                    <a:pt x="19" y="62"/>
                    <a:pt x="19" y="62"/>
                    <a:pt x="19" y="62"/>
                  </a:cubicBezTo>
                  <a:cubicBezTo>
                    <a:pt x="18" y="62"/>
                    <a:pt x="18" y="62"/>
                    <a:pt x="18" y="62"/>
                  </a:cubicBezTo>
                  <a:cubicBezTo>
                    <a:pt x="19" y="59"/>
                    <a:pt x="19" y="59"/>
                    <a:pt x="19" y="59"/>
                  </a:cubicBezTo>
                  <a:cubicBezTo>
                    <a:pt x="17" y="59"/>
                    <a:pt x="17" y="59"/>
                    <a:pt x="17" y="59"/>
                  </a:cubicBezTo>
                  <a:cubicBezTo>
                    <a:pt x="17" y="59"/>
                    <a:pt x="16" y="59"/>
                    <a:pt x="16" y="59"/>
                  </a:cubicBezTo>
                  <a:cubicBezTo>
                    <a:pt x="14" y="59"/>
                    <a:pt x="15" y="59"/>
                    <a:pt x="14" y="58"/>
                  </a:cubicBezTo>
                  <a:cubicBezTo>
                    <a:pt x="13" y="59"/>
                    <a:pt x="12" y="60"/>
                    <a:pt x="10" y="60"/>
                  </a:cubicBezTo>
                  <a:cubicBezTo>
                    <a:pt x="10" y="60"/>
                    <a:pt x="11" y="60"/>
                    <a:pt x="11" y="60"/>
                  </a:cubicBezTo>
                  <a:close/>
                  <a:moveTo>
                    <a:pt x="7" y="63"/>
                  </a:moveTo>
                  <a:cubicBezTo>
                    <a:pt x="7" y="63"/>
                    <a:pt x="7" y="64"/>
                    <a:pt x="7" y="64"/>
                  </a:cubicBezTo>
                  <a:cubicBezTo>
                    <a:pt x="7" y="64"/>
                    <a:pt x="7" y="63"/>
                    <a:pt x="7" y="63"/>
                  </a:cubicBezTo>
                  <a:close/>
                  <a:moveTo>
                    <a:pt x="6" y="54"/>
                  </a:moveTo>
                  <a:cubicBezTo>
                    <a:pt x="6" y="54"/>
                    <a:pt x="7" y="54"/>
                    <a:pt x="7" y="53"/>
                  </a:cubicBezTo>
                  <a:cubicBezTo>
                    <a:pt x="7" y="54"/>
                    <a:pt x="7" y="54"/>
                    <a:pt x="6" y="54"/>
                  </a:cubicBezTo>
                  <a:close/>
                  <a:moveTo>
                    <a:pt x="9" y="13"/>
                  </a:moveTo>
                  <a:cubicBezTo>
                    <a:pt x="9" y="13"/>
                    <a:pt x="9" y="13"/>
                    <a:pt x="9" y="13"/>
                  </a:cubicBezTo>
                  <a:cubicBezTo>
                    <a:pt x="9" y="13"/>
                    <a:pt x="9" y="13"/>
                    <a:pt x="9" y="13"/>
                  </a:cubicBezTo>
                  <a:close/>
                  <a:moveTo>
                    <a:pt x="10" y="11"/>
                  </a:moveTo>
                  <a:cubicBezTo>
                    <a:pt x="10" y="11"/>
                    <a:pt x="10" y="11"/>
                    <a:pt x="10" y="11"/>
                  </a:cubicBezTo>
                  <a:cubicBezTo>
                    <a:pt x="10" y="11"/>
                    <a:pt x="10" y="11"/>
                    <a:pt x="10" y="12"/>
                  </a:cubicBezTo>
                  <a:cubicBezTo>
                    <a:pt x="10" y="12"/>
                    <a:pt x="10" y="12"/>
                    <a:pt x="10" y="11"/>
                  </a:cubicBezTo>
                  <a:close/>
                  <a:moveTo>
                    <a:pt x="8" y="74"/>
                  </a:moveTo>
                  <a:cubicBezTo>
                    <a:pt x="8" y="74"/>
                    <a:pt x="8" y="74"/>
                    <a:pt x="8" y="74"/>
                  </a:cubicBezTo>
                  <a:cubicBezTo>
                    <a:pt x="8" y="75"/>
                    <a:pt x="8" y="75"/>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5" name="Freeform 5877"/>
            <p:cNvSpPr/>
            <p:nvPr/>
          </p:nvSpPr>
          <p:spPr bwMode="auto">
            <a:xfrm>
              <a:off x="4005275" y="2173289"/>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6" name="Freeform 5878"/>
            <p:cNvSpPr/>
            <p:nvPr/>
          </p:nvSpPr>
          <p:spPr bwMode="auto">
            <a:xfrm>
              <a:off x="4054487" y="2289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7" name="Freeform 5879"/>
            <p:cNvSpPr/>
            <p:nvPr/>
          </p:nvSpPr>
          <p:spPr bwMode="auto">
            <a:xfrm>
              <a:off x="4046550" y="19923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8" name="Freeform 5880"/>
            <p:cNvSpPr/>
            <p:nvPr/>
          </p:nvSpPr>
          <p:spPr bwMode="auto">
            <a:xfrm>
              <a:off x="4029087" y="1819276"/>
              <a:ext cx="0" cy="635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9" name="Freeform 5881"/>
            <p:cNvSpPr/>
            <p:nvPr/>
          </p:nvSpPr>
          <p:spPr bwMode="auto">
            <a:xfrm>
              <a:off x="4046550" y="1754189"/>
              <a:ext cx="0" cy="6350"/>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0" name="Freeform 5882"/>
            <p:cNvSpPr/>
            <p:nvPr/>
          </p:nvSpPr>
          <p:spPr bwMode="auto">
            <a:xfrm>
              <a:off x="4038612" y="1797051"/>
              <a:ext cx="0" cy="14288"/>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1"/>
                  </a:cubicBezTo>
                  <a:cubicBezTo>
                    <a:pt x="0" y="1"/>
                    <a:pt x="0" y="1"/>
                    <a:pt x="0"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1" name="Freeform 5883"/>
            <p:cNvSpPr/>
            <p:nvPr/>
          </p:nvSpPr>
          <p:spPr bwMode="auto">
            <a:xfrm>
              <a:off x="4038612" y="1797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2" name="Freeform 5884"/>
            <p:cNvSpPr/>
            <p:nvPr/>
          </p:nvSpPr>
          <p:spPr bwMode="auto">
            <a:xfrm>
              <a:off x="4021150" y="1854201"/>
              <a:ext cx="0" cy="22225"/>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0"/>
                    <a:pt x="0"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3" name="Rectangle 5885"/>
            <p:cNvSpPr>
              <a:spLocks noChangeArrowheads="1"/>
            </p:cNvSpPr>
            <p:nvPr/>
          </p:nvSpPr>
          <p:spPr bwMode="auto">
            <a:xfrm>
              <a:off x="4046550" y="18113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44" name="Freeform 5886"/>
            <p:cNvSpPr/>
            <p:nvPr/>
          </p:nvSpPr>
          <p:spPr bwMode="auto">
            <a:xfrm>
              <a:off x="4038612" y="1839914"/>
              <a:ext cx="0" cy="793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5" name="Freeform 5887"/>
            <p:cNvSpPr/>
            <p:nvPr/>
          </p:nvSpPr>
          <p:spPr bwMode="auto">
            <a:xfrm>
              <a:off x="4038612" y="1833564"/>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6" name="Freeform 5888"/>
            <p:cNvSpPr/>
            <p:nvPr/>
          </p:nvSpPr>
          <p:spPr bwMode="auto">
            <a:xfrm>
              <a:off x="4046550" y="1819276"/>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7" name="Freeform 5889"/>
            <p:cNvSpPr/>
            <p:nvPr/>
          </p:nvSpPr>
          <p:spPr bwMode="auto">
            <a:xfrm>
              <a:off x="4021150" y="1935164"/>
              <a:ext cx="0" cy="14288"/>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8" name="Freeform 5890"/>
            <p:cNvSpPr/>
            <p:nvPr/>
          </p:nvSpPr>
          <p:spPr bwMode="auto">
            <a:xfrm>
              <a:off x="4029087" y="1912939"/>
              <a:ext cx="952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9" name="Freeform 5891"/>
            <p:cNvSpPr/>
            <p:nvPr/>
          </p:nvSpPr>
          <p:spPr bwMode="auto">
            <a:xfrm>
              <a:off x="4029087" y="1927226"/>
              <a:ext cx="9525" cy="22225"/>
            </a:xfrm>
            <a:custGeom>
              <a:avLst/>
              <a:gdLst>
                <a:gd name="T0" fmla="*/ 0 w 1"/>
                <a:gd name="T1" fmla="*/ 1 h 3"/>
                <a:gd name="T2" fmla="*/ 0 w 1"/>
                <a:gd name="T3" fmla="*/ 2 h 3"/>
                <a:gd name="T4" fmla="*/ 0 w 1"/>
                <a:gd name="T5" fmla="*/ 1 h 3"/>
              </a:gdLst>
              <a:ahLst/>
              <a:cxnLst>
                <a:cxn ang="0">
                  <a:pos x="T0" y="T1"/>
                </a:cxn>
                <a:cxn ang="0">
                  <a:pos x="T2" y="T3"/>
                </a:cxn>
                <a:cxn ang="0">
                  <a:pos x="T4" y="T5"/>
                </a:cxn>
              </a:cxnLst>
              <a:rect l="0" t="0" r="r" b="b"/>
              <a:pathLst>
                <a:path w="1" h="3">
                  <a:moveTo>
                    <a:pt x="0" y="1"/>
                  </a:moveTo>
                  <a:cubicBezTo>
                    <a:pt x="0" y="1"/>
                    <a:pt x="0" y="3"/>
                    <a:pt x="0" y="2"/>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0" name="Freeform 5892"/>
            <p:cNvSpPr/>
            <p:nvPr/>
          </p:nvSpPr>
          <p:spPr bwMode="auto">
            <a:xfrm>
              <a:off x="4062425" y="1992314"/>
              <a:ext cx="7938" cy="7938"/>
            </a:xfrm>
            <a:custGeom>
              <a:avLst/>
              <a:gdLst>
                <a:gd name="T0" fmla="*/ 5 w 5"/>
                <a:gd name="T1" fmla="*/ 5 h 5"/>
                <a:gd name="T2" fmla="*/ 5 w 5"/>
                <a:gd name="T3" fmla="*/ 5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5"/>
                  </a:lnTo>
                  <a:lnTo>
                    <a:pt x="0" y="0"/>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1" name="Freeform 5893"/>
            <p:cNvSpPr/>
            <p:nvPr/>
          </p:nvSpPr>
          <p:spPr bwMode="auto">
            <a:xfrm>
              <a:off x="3989400" y="2071689"/>
              <a:ext cx="23813" cy="22225"/>
            </a:xfrm>
            <a:custGeom>
              <a:avLst/>
              <a:gdLst>
                <a:gd name="T0" fmla="*/ 0 w 3"/>
                <a:gd name="T1" fmla="*/ 0 h 3"/>
                <a:gd name="T2" fmla="*/ 0 w 3"/>
                <a:gd name="T3" fmla="*/ 1 h 3"/>
                <a:gd name="T4" fmla="*/ 3 w 3"/>
                <a:gd name="T5" fmla="*/ 3 h 3"/>
                <a:gd name="T6" fmla="*/ 3 w 3"/>
                <a:gd name="T7" fmla="*/ 3 h 3"/>
                <a:gd name="T8" fmla="*/ 2 w 3"/>
                <a:gd name="T9" fmla="*/ 3 h 3"/>
                <a:gd name="T10" fmla="*/ 2 w 3"/>
                <a:gd name="T11" fmla="*/ 3 h 3"/>
                <a:gd name="T12" fmla="*/ 0 w 3"/>
                <a:gd name="T13" fmla="*/ 1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cubicBezTo>
                    <a:pt x="0" y="1"/>
                    <a:pt x="0" y="1"/>
                    <a:pt x="0" y="1"/>
                  </a:cubicBezTo>
                  <a:cubicBezTo>
                    <a:pt x="3" y="3"/>
                    <a:pt x="3" y="3"/>
                    <a:pt x="3" y="3"/>
                  </a:cubicBezTo>
                  <a:cubicBezTo>
                    <a:pt x="2" y="3"/>
                    <a:pt x="2" y="3"/>
                    <a:pt x="3" y="3"/>
                  </a:cubicBezTo>
                  <a:cubicBezTo>
                    <a:pt x="3" y="2"/>
                    <a:pt x="2" y="3"/>
                    <a:pt x="2" y="3"/>
                  </a:cubicBezTo>
                  <a:cubicBezTo>
                    <a:pt x="2" y="3"/>
                    <a:pt x="2" y="3"/>
                    <a:pt x="2" y="3"/>
                  </a:cubicBezTo>
                  <a:cubicBezTo>
                    <a:pt x="1" y="2"/>
                    <a:pt x="1" y="2"/>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2" name="Freeform 5894"/>
            <p:cNvSpPr/>
            <p:nvPr/>
          </p:nvSpPr>
          <p:spPr bwMode="auto">
            <a:xfrm>
              <a:off x="4005275" y="20939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3" name="Freeform 5895"/>
            <p:cNvSpPr/>
            <p:nvPr/>
          </p:nvSpPr>
          <p:spPr bwMode="auto">
            <a:xfrm>
              <a:off x="3964000" y="2522539"/>
              <a:ext cx="7938" cy="63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4" name="Freeform 5896"/>
            <p:cNvSpPr/>
            <p:nvPr/>
          </p:nvSpPr>
          <p:spPr bwMode="auto">
            <a:xfrm>
              <a:off x="3964000" y="2543176"/>
              <a:ext cx="7938" cy="793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5" name="Freeform 5897"/>
            <p:cNvSpPr/>
            <p:nvPr/>
          </p:nvSpPr>
          <p:spPr bwMode="auto">
            <a:xfrm>
              <a:off x="4013212" y="2246314"/>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6" name="Freeform 5898"/>
            <p:cNvSpPr/>
            <p:nvPr/>
          </p:nvSpPr>
          <p:spPr bwMode="auto">
            <a:xfrm>
              <a:off x="3971937" y="2254251"/>
              <a:ext cx="9525" cy="6350"/>
            </a:xfrm>
            <a:custGeom>
              <a:avLst/>
              <a:gdLst>
                <a:gd name="T0" fmla="*/ 0 w 6"/>
                <a:gd name="T1" fmla="*/ 0 h 4"/>
                <a:gd name="T2" fmla="*/ 0 w 6"/>
                <a:gd name="T3" fmla="*/ 4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0" y="4"/>
                  </a:lnTo>
                  <a:lnTo>
                    <a:pt x="6"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7" name="Freeform 5899"/>
            <p:cNvSpPr/>
            <p:nvPr/>
          </p:nvSpPr>
          <p:spPr bwMode="auto">
            <a:xfrm>
              <a:off x="4046550" y="2217739"/>
              <a:ext cx="2381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8" name="Freeform 5900"/>
            <p:cNvSpPr/>
            <p:nvPr/>
          </p:nvSpPr>
          <p:spPr bwMode="auto">
            <a:xfrm>
              <a:off x="3989400" y="2782889"/>
              <a:ext cx="79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9" name="Rectangle 5901"/>
            <p:cNvSpPr>
              <a:spLocks noChangeArrowheads="1"/>
            </p:cNvSpPr>
            <p:nvPr/>
          </p:nvSpPr>
          <p:spPr bwMode="auto">
            <a:xfrm>
              <a:off x="3989400" y="27749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08" name="Freeform 5902"/>
            <p:cNvSpPr/>
            <p:nvPr/>
          </p:nvSpPr>
          <p:spPr bwMode="auto">
            <a:xfrm>
              <a:off x="3989400" y="2760664"/>
              <a:ext cx="7938" cy="14288"/>
            </a:xfrm>
            <a:custGeom>
              <a:avLst/>
              <a:gdLst>
                <a:gd name="T0" fmla="*/ 1 w 1"/>
                <a:gd name="T1" fmla="*/ 0 h 2"/>
                <a:gd name="T2" fmla="*/ 0 w 1"/>
                <a:gd name="T3" fmla="*/ 1 h 2"/>
                <a:gd name="T4" fmla="*/ 0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1"/>
                    <a:pt x="0" y="1"/>
                  </a:cubicBezTo>
                  <a:cubicBezTo>
                    <a:pt x="0" y="1"/>
                    <a:pt x="0" y="1"/>
                    <a:pt x="0" y="1"/>
                  </a:cubicBezTo>
                  <a:cubicBezTo>
                    <a:pt x="0" y="2"/>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9" name="Freeform 5903"/>
            <p:cNvSpPr/>
            <p:nvPr/>
          </p:nvSpPr>
          <p:spPr bwMode="auto">
            <a:xfrm>
              <a:off x="4005275" y="2746376"/>
              <a:ext cx="0" cy="793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0" name="Rectangle 5904"/>
            <p:cNvSpPr>
              <a:spLocks noChangeArrowheads="1"/>
            </p:cNvSpPr>
            <p:nvPr/>
          </p:nvSpPr>
          <p:spPr bwMode="auto">
            <a:xfrm>
              <a:off x="4005275" y="27543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11" name="Freeform 5905"/>
            <p:cNvSpPr/>
            <p:nvPr/>
          </p:nvSpPr>
          <p:spPr bwMode="auto">
            <a:xfrm>
              <a:off x="3989400" y="2732089"/>
              <a:ext cx="15875" cy="7938"/>
            </a:xfrm>
            <a:custGeom>
              <a:avLst/>
              <a:gdLst>
                <a:gd name="T0" fmla="*/ 1 w 2"/>
                <a:gd name="T1" fmla="*/ 0 h 1"/>
                <a:gd name="T2" fmla="*/ 1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1" y="1"/>
                  </a:cubicBezTo>
                  <a:cubicBezTo>
                    <a:pt x="2" y="1"/>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2" name="Freeform 5906"/>
            <p:cNvSpPr/>
            <p:nvPr/>
          </p:nvSpPr>
          <p:spPr bwMode="auto">
            <a:xfrm>
              <a:off x="3989400" y="2732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3" name="Freeform 5907"/>
            <p:cNvSpPr/>
            <p:nvPr/>
          </p:nvSpPr>
          <p:spPr bwMode="auto">
            <a:xfrm>
              <a:off x="3989400" y="2732089"/>
              <a:ext cx="7938" cy="7938"/>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1"/>
                    <a:pt x="0" y="1"/>
                    <a:pt x="1"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4" name="Freeform 5908"/>
            <p:cNvSpPr/>
            <p:nvPr/>
          </p:nvSpPr>
          <p:spPr bwMode="auto">
            <a:xfrm>
              <a:off x="3997337" y="2740026"/>
              <a:ext cx="7938" cy="14288"/>
            </a:xfrm>
            <a:custGeom>
              <a:avLst/>
              <a:gdLst>
                <a:gd name="T0" fmla="*/ 0 w 1"/>
                <a:gd name="T1" fmla="*/ 0 h 2"/>
                <a:gd name="T2" fmla="*/ 0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0" y="2"/>
                    <a:pt x="0" y="2"/>
                  </a:cubicBezTo>
                  <a:cubicBezTo>
                    <a:pt x="0"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5" name="Freeform 5909"/>
            <p:cNvSpPr/>
            <p:nvPr/>
          </p:nvSpPr>
          <p:spPr bwMode="auto">
            <a:xfrm>
              <a:off x="3989400" y="27606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6" name="Freeform 5910"/>
            <p:cNvSpPr/>
            <p:nvPr/>
          </p:nvSpPr>
          <p:spPr bwMode="auto">
            <a:xfrm>
              <a:off x="3971937" y="2724151"/>
              <a:ext cx="0" cy="793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7" name="Freeform 5911"/>
            <p:cNvSpPr/>
            <p:nvPr/>
          </p:nvSpPr>
          <p:spPr bwMode="auto">
            <a:xfrm>
              <a:off x="3964000" y="2732089"/>
              <a:ext cx="17463" cy="22225"/>
            </a:xfrm>
            <a:custGeom>
              <a:avLst/>
              <a:gdLst>
                <a:gd name="T0" fmla="*/ 1 w 2"/>
                <a:gd name="T1" fmla="*/ 0 h 3"/>
                <a:gd name="T2" fmla="*/ 0 w 2"/>
                <a:gd name="T3" fmla="*/ 0 h 3"/>
                <a:gd name="T4" fmla="*/ 2 w 2"/>
                <a:gd name="T5" fmla="*/ 3 h 3"/>
                <a:gd name="T6" fmla="*/ 2 w 2"/>
                <a:gd name="T7" fmla="*/ 2 h 3"/>
                <a:gd name="T8" fmla="*/ 2 w 2"/>
                <a:gd name="T9" fmla="*/ 2 h 3"/>
                <a:gd name="T10" fmla="*/ 0 w 2"/>
                <a:gd name="T11" fmla="*/ 0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1" y="0"/>
                    <a:pt x="0" y="0"/>
                    <a:pt x="0" y="0"/>
                  </a:cubicBezTo>
                  <a:cubicBezTo>
                    <a:pt x="1" y="1"/>
                    <a:pt x="1" y="2"/>
                    <a:pt x="2" y="3"/>
                  </a:cubicBezTo>
                  <a:cubicBezTo>
                    <a:pt x="2" y="2"/>
                    <a:pt x="2" y="2"/>
                    <a:pt x="2" y="2"/>
                  </a:cubicBezTo>
                  <a:cubicBezTo>
                    <a:pt x="2" y="2"/>
                    <a:pt x="2" y="2"/>
                    <a:pt x="2" y="2"/>
                  </a:cubicBezTo>
                  <a:cubicBezTo>
                    <a:pt x="1" y="1"/>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8" name="Freeform 5912"/>
            <p:cNvSpPr/>
            <p:nvPr/>
          </p:nvSpPr>
          <p:spPr bwMode="auto">
            <a:xfrm>
              <a:off x="3981462" y="2740026"/>
              <a:ext cx="158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9" name="Freeform 5913"/>
            <p:cNvSpPr/>
            <p:nvPr/>
          </p:nvSpPr>
          <p:spPr bwMode="auto">
            <a:xfrm>
              <a:off x="3989400" y="2746376"/>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0" name="Freeform 5914"/>
            <p:cNvSpPr/>
            <p:nvPr/>
          </p:nvSpPr>
          <p:spPr bwMode="auto">
            <a:xfrm>
              <a:off x="3989400" y="2746376"/>
              <a:ext cx="7938" cy="7938"/>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1" name="Freeform 5915"/>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2" name="Freeform 5916"/>
            <p:cNvSpPr/>
            <p:nvPr/>
          </p:nvSpPr>
          <p:spPr bwMode="auto">
            <a:xfrm>
              <a:off x="3981462" y="2746376"/>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3" name="Freeform 5917"/>
            <p:cNvSpPr/>
            <p:nvPr/>
          </p:nvSpPr>
          <p:spPr bwMode="auto">
            <a:xfrm>
              <a:off x="3981462"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4" name="Freeform 5918"/>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5" name="Freeform 5919"/>
            <p:cNvSpPr/>
            <p:nvPr/>
          </p:nvSpPr>
          <p:spPr bwMode="auto">
            <a:xfrm>
              <a:off x="3971937" y="2732089"/>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6" name="Freeform 5920"/>
            <p:cNvSpPr/>
            <p:nvPr/>
          </p:nvSpPr>
          <p:spPr bwMode="auto">
            <a:xfrm>
              <a:off x="3981462"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7" name="Rectangle 5921"/>
            <p:cNvSpPr>
              <a:spLocks noChangeArrowheads="1"/>
            </p:cNvSpPr>
            <p:nvPr/>
          </p:nvSpPr>
          <p:spPr bwMode="auto">
            <a:xfrm>
              <a:off x="3981462" y="2746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28" name="Freeform 5922"/>
            <p:cNvSpPr/>
            <p:nvPr/>
          </p:nvSpPr>
          <p:spPr bwMode="auto">
            <a:xfrm>
              <a:off x="3989400" y="2740026"/>
              <a:ext cx="0" cy="635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9" name="Freeform 5923"/>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0" name="Rectangle 5924"/>
            <p:cNvSpPr>
              <a:spLocks noChangeArrowheads="1"/>
            </p:cNvSpPr>
            <p:nvPr/>
          </p:nvSpPr>
          <p:spPr bwMode="auto">
            <a:xfrm>
              <a:off x="4005275" y="27400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31" name="Freeform 5925"/>
            <p:cNvSpPr/>
            <p:nvPr/>
          </p:nvSpPr>
          <p:spPr bwMode="auto">
            <a:xfrm>
              <a:off x="3989400" y="2740026"/>
              <a:ext cx="0" cy="6350"/>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2" name="Freeform 5926"/>
            <p:cNvSpPr/>
            <p:nvPr/>
          </p:nvSpPr>
          <p:spPr bwMode="auto">
            <a:xfrm>
              <a:off x="3989400" y="2740026"/>
              <a:ext cx="7938"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3" name="Freeform 5927"/>
            <p:cNvSpPr/>
            <p:nvPr/>
          </p:nvSpPr>
          <p:spPr bwMode="auto">
            <a:xfrm>
              <a:off x="3989400" y="2746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4" name="Freeform 5928"/>
            <p:cNvSpPr/>
            <p:nvPr/>
          </p:nvSpPr>
          <p:spPr bwMode="auto">
            <a:xfrm>
              <a:off x="3989400" y="274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5" name="Freeform 5929"/>
            <p:cNvSpPr/>
            <p:nvPr/>
          </p:nvSpPr>
          <p:spPr bwMode="auto">
            <a:xfrm>
              <a:off x="3989400" y="2724151"/>
              <a:ext cx="15875" cy="15875"/>
            </a:xfrm>
            <a:custGeom>
              <a:avLst/>
              <a:gdLst>
                <a:gd name="T0" fmla="*/ 1 w 2"/>
                <a:gd name="T1" fmla="*/ 0 h 2"/>
                <a:gd name="T2" fmla="*/ 0 w 2"/>
                <a:gd name="T3" fmla="*/ 0 h 2"/>
                <a:gd name="T4" fmla="*/ 2 w 2"/>
                <a:gd name="T5" fmla="*/ 2 h 2"/>
                <a:gd name="T6" fmla="*/ 2 w 2"/>
                <a:gd name="T7" fmla="*/ 1 h 2"/>
                <a:gd name="T8" fmla="*/ 1 w 2"/>
                <a:gd name="T9" fmla="*/ 1 h 2"/>
                <a:gd name="T10" fmla="*/ 2 w 2"/>
                <a:gd name="T11" fmla="*/ 1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0" y="0"/>
                  </a:cubicBezTo>
                  <a:cubicBezTo>
                    <a:pt x="0" y="0"/>
                    <a:pt x="1" y="1"/>
                    <a:pt x="2" y="2"/>
                  </a:cubicBezTo>
                  <a:cubicBezTo>
                    <a:pt x="2" y="1"/>
                    <a:pt x="2" y="1"/>
                    <a:pt x="2" y="1"/>
                  </a:cubicBezTo>
                  <a:cubicBezTo>
                    <a:pt x="2" y="1"/>
                    <a:pt x="1" y="1"/>
                    <a:pt x="1" y="1"/>
                  </a:cubicBezTo>
                  <a:cubicBezTo>
                    <a:pt x="1" y="0"/>
                    <a:pt x="1" y="1"/>
                    <a:pt x="2" y="1"/>
                  </a:cubicBezTo>
                  <a:cubicBezTo>
                    <a:pt x="1" y="0"/>
                    <a:pt x="2"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6" name="Freeform 5930"/>
            <p:cNvSpPr/>
            <p:nvPr/>
          </p:nvSpPr>
          <p:spPr bwMode="auto">
            <a:xfrm>
              <a:off x="3997337" y="2740026"/>
              <a:ext cx="7938"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7" name="Freeform 5931"/>
            <p:cNvSpPr/>
            <p:nvPr/>
          </p:nvSpPr>
          <p:spPr bwMode="auto">
            <a:xfrm>
              <a:off x="3989400" y="2732089"/>
              <a:ext cx="7938" cy="7938"/>
            </a:xfrm>
            <a:custGeom>
              <a:avLst/>
              <a:gdLst>
                <a:gd name="T0" fmla="*/ 0 w 1"/>
                <a:gd name="T1" fmla="*/ 1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cubicBezTo>
                    <a:pt x="0" y="1"/>
                    <a:pt x="0" y="1"/>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8" name="Freeform 5932"/>
            <p:cNvSpPr/>
            <p:nvPr/>
          </p:nvSpPr>
          <p:spPr bwMode="auto">
            <a:xfrm>
              <a:off x="3971937" y="2740026"/>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9" name="Freeform 5933"/>
            <p:cNvSpPr/>
            <p:nvPr/>
          </p:nvSpPr>
          <p:spPr bwMode="auto">
            <a:xfrm>
              <a:off x="3964000" y="2740026"/>
              <a:ext cx="17463" cy="6350"/>
            </a:xfrm>
            <a:custGeom>
              <a:avLst/>
              <a:gdLst>
                <a:gd name="T0" fmla="*/ 0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1 h 1"/>
                <a:gd name="T14" fmla="*/ 2 w 2"/>
                <a:gd name="T15" fmla="*/ 1 h 1"/>
                <a:gd name="T16" fmla="*/ 1 w 2"/>
                <a:gd name="T17" fmla="*/ 1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1" y="0"/>
                  </a:cubicBezTo>
                  <a:cubicBezTo>
                    <a:pt x="1" y="0"/>
                    <a:pt x="1" y="0"/>
                    <a:pt x="1" y="0"/>
                  </a:cubicBezTo>
                  <a:cubicBezTo>
                    <a:pt x="1" y="0"/>
                    <a:pt x="1" y="0"/>
                    <a:pt x="1" y="0"/>
                  </a:cubicBezTo>
                  <a:cubicBezTo>
                    <a:pt x="1" y="0"/>
                    <a:pt x="1" y="0"/>
                    <a:pt x="1" y="0"/>
                  </a:cubicBezTo>
                  <a:cubicBezTo>
                    <a:pt x="0" y="0"/>
                    <a:pt x="0" y="0"/>
                    <a:pt x="0" y="0"/>
                  </a:cubicBezTo>
                  <a:cubicBezTo>
                    <a:pt x="1" y="1"/>
                    <a:pt x="1" y="1"/>
                    <a:pt x="1" y="1"/>
                  </a:cubicBezTo>
                  <a:cubicBezTo>
                    <a:pt x="1" y="1"/>
                    <a:pt x="1" y="1"/>
                    <a:pt x="2" y="1"/>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0" name="Oval 5934"/>
            <p:cNvSpPr>
              <a:spLocks noChangeArrowheads="1"/>
            </p:cNvSpPr>
            <p:nvPr/>
          </p:nvSpPr>
          <p:spPr bwMode="auto">
            <a:xfrm>
              <a:off x="3981462" y="2740026"/>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1" name="Freeform 5935"/>
            <p:cNvSpPr/>
            <p:nvPr/>
          </p:nvSpPr>
          <p:spPr bwMode="auto">
            <a:xfrm>
              <a:off x="4005275" y="2732089"/>
              <a:ext cx="0" cy="793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2" name="Rectangle 5936"/>
            <p:cNvSpPr>
              <a:spLocks noChangeArrowheads="1"/>
            </p:cNvSpPr>
            <p:nvPr/>
          </p:nvSpPr>
          <p:spPr bwMode="auto">
            <a:xfrm>
              <a:off x="4013212" y="2732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43" name="Freeform 5937"/>
            <p:cNvSpPr/>
            <p:nvPr/>
          </p:nvSpPr>
          <p:spPr bwMode="auto">
            <a:xfrm>
              <a:off x="4013212" y="2557464"/>
              <a:ext cx="0" cy="79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4" name="Freeform 5938"/>
            <p:cNvSpPr/>
            <p:nvPr/>
          </p:nvSpPr>
          <p:spPr bwMode="auto">
            <a:xfrm>
              <a:off x="4013212" y="2565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5" name="Freeform 5939"/>
            <p:cNvSpPr/>
            <p:nvPr/>
          </p:nvSpPr>
          <p:spPr bwMode="auto">
            <a:xfrm>
              <a:off x="4021150" y="2659064"/>
              <a:ext cx="793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6" name="Freeform 5940"/>
            <p:cNvSpPr/>
            <p:nvPr/>
          </p:nvSpPr>
          <p:spPr bwMode="auto">
            <a:xfrm>
              <a:off x="3989400" y="26162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7" name="Freeform 5941"/>
            <p:cNvSpPr/>
            <p:nvPr/>
          </p:nvSpPr>
          <p:spPr bwMode="auto">
            <a:xfrm>
              <a:off x="3989400" y="2624139"/>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8" name="Freeform 5942"/>
            <p:cNvSpPr/>
            <p:nvPr/>
          </p:nvSpPr>
          <p:spPr bwMode="auto">
            <a:xfrm>
              <a:off x="4013212" y="25939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9" name="Freeform 5943"/>
            <p:cNvSpPr/>
            <p:nvPr/>
          </p:nvSpPr>
          <p:spPr bwMode="auto">
            <a:xfrm>
              <a:off x="4005275"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0" name="Freeform 5944"/>
            <p:cNvSpPr/>
            <p:nvPr/>
          </p:nvSpPr>
          <p:spPr bwMode="auto">
            <a:xfrm>
              <a:off x="4038612" y="2579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1" name="Freeform 5945"/>
            <p:cNvSpPr/>
            <p:nvPr/>
          </p:nvSpPr>
          <p:spPr bwMode="auto">
            <a:xfrm>
              <a:off x="4005275" y="268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2" name="Freeform 5946"/>
            <p:cNvSpPr/>
            <p:nvPr/>
          </p:nvSpPr>
          <p:spPr bwMode="auto">
            <a:xfrm>
              <a:off x="402908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3" name="Freeform 5947"/>
            <p:cNvSpPr/>
            <p:nvPr/>
          </p:nvSpPr>
          <p:spPr bwMode="auto">
            <a:xfrm>
              <a:off x="3971937" y="2528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4" name="Freeform 5948"/>
            <p:cNvSpPr/>
            <p:nvPr/>
          </p:nvSpPr>
          <p:spPr bwMode="auto">
            <a:xfrm>
              <a:off x="4029087" y="2709864"/>
              <a:ext cx="952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5" name="Freeform 5949"/>
            <p:cNvSpPr/>
            <p:nvPr/>
          </p:nvSpPr>
          <p:spPr bwMode="auto">
            <a:xfrm>
              <a:off x="4021150"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6" name="Freeform 5950"/>
            <p:cNvSpPr/>
            <p:nvPr/>
          </p:nvSpPr>
          <p:spPr bwMode="auto">
            <a:xfrm>
              <a:off x="3981462" y="268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7" name="Freeform 5951"/>
            <p:cNvSpPr/>
            <p:nvPr/>
          </p:nvSpPr>
          <p:spPr bwMode="auto">
            <a:xfrm>
              <a:off x="4029087" y="2709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8" name="Freeform 5952"/>
            <p:cNvSpPr/>
            <p:nvPr/>
          </p:nvSpPr>
          <p:spPr bwMode="auto">
            <a:xfrm>
              <a:off x="4029087" y="2709864"/>
              <a:ext cx="0" cy="793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9" name="Freeform 5953"/>
            <p:cNvSpPr/>
            <p:nvPr/>
          </p:nvSpPr>
          <p:spPr bwMode="auto">
            <a:xfrm>
              <a:off x="4029087" y="2709864"/>
              <a:ext cx="952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0" name="Freeform 5954"/>
            <p:cNvSpPr/>
            <p:nvPr/>
          </p:nvSpPr>
          <p:spPr bwMode="auto">
            <a:xfrm>
              <a:off x="3997337" y="2551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1" name="Rectangle 5955"/>
            <p:cNvSpPr>
              <a:spLocks noChangeArrowheads="1"/>
            </p:cNvSpPr>
            <p:nvPr/>
          </p:nvSpPr>
          <p:spPr bwMode="auto">
            <a:xfrm>
              <a:off x="4005275" y="26384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62" name="Freeform 5956"/>
            <p:cNvSpPr/>
            <p:nvPr/>
          </p:nvSpPr>
          <p:spPr bwMode="auto">
            <a:xfrm>
              <a:off x="3997337" y="2630489"/>
              <a:ext cx="23813" cy="7938"/>
            </a:xfrm>
            <a:custGeom>
              <a:avLst/>
              <a:gdLst>
                <a:gd name="T0" fmla="*/ 0 w 3"/>
                <a:gd name="T1" fmla="*/ 1 h 1"/>
                <a:gd name="T2" fmla="*/ 1 w 3"/>
                <a:gd name="T3" fmla="*/ 1 h 1"/>
                <a:gd name="T4" fmla="*/ 3 w 3"/>
                <a:gd name="T5" fmla="*/ 0 h 1"/>
                <a:gd name="T6" fmla="*/ 2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1" y="1"/>
                    <a:pt x="1" y="1"/>
                  </a:cubicBezTo>
                  <a:cubicBezTo>
                    <a:pt x="3" y="0"/>
                    <a:pt x="3" y="0"/>
                    <a:pt x="3" y="0"/>
                  </a:cubicBezTo>
                  <a:cubicBezTo>
                    <a:pt x="3" y="0"/>
                    <a:pt x="2" y="0"/>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3" name="Freeform 5957"/>
            <p:cNvSpPr>
              <a:spLocks noEditPoints="1"/>
            </p:cNvSpPr>
            <p:nvPr/>
          </p:nvSpPr>
          <p:spPr bwMode="auto">
            <a:xfrm>
              <a:off x="3956062" y="2492376"/>
              <a:ext cx="106363" cy="239713"/>
            </a:xfrm>
            <a:custGeom>
              <a:avLst/>
              <a:gdLst>
                <a:gd name="T0" fmla="*/ 7 w 13"/>
                <a:gd name="T1" fmla="*/ 9 h 33"/>
                <a:gd name="T2" fmla="*/ 7 w 13"/>
                <a:gd name="T3" fmla="*/ 10 h 33"/>
                <a:gd name="T4" fmla="*/ 5 w 13"/>
                <a:gd name="T5" fmla="*/ 11 h 33"/>
                <a:gd name="T6" fmla="*/ 4 w 13"/>
                <a:gd name="T7" fmla="*/ 13 h 33"/>
                <a:gd name="T8" fmla="*/ 2 w 13"/>
                <a:gd name="T9" fmla="*/ 16 h 33"/>
                <a:gd name="T10" fmla="*/ 4 w 13"/>
                <a:gd name="T11" fmla="*/ 17 h 33"/>
                <a:gd name="T12" fmla="*/ 4 w 13"/>
                <a:gd name="T13" fmla="*/ 18 h 33"/>
                <a:gd name="T14" fmla="*/ 7 w 13"/>
                <a:gd name="T15" fmla="*/ 18 h 33"/>
                <a:gd name="T16" fmla="*/ 5 w 13"/>
                <a:gd name="T17" fmla="*/ 19 h 33"/>
                <a:gd name="T18" fmla="*/ 7 w 13"/>
                <a:gd name="T19" fmla="*/ 19 h 33"/>
                <a:gd name="T20" fmla="*/ 6 w 13"/>
                <a:gd name="T21" fmla="*/ 20 h 33"/>
                <a:gd name="T22" fmla="*/ 5 w 13"/>
                <a:gd name="T23" fmla="*/ 21 h 33"/>
                <a:gd name="T24" fmla="*/ 5 w 13"/>
                <a:gd name="T25" fmla="*/ 24 h 33"/>
                <a:gd name="T26" fmla="*/ 3 w 13"/>
                <a:gd name="T27" fmla="*/ 22 h 33"/>
                <a:gd name="T28" fmla="*/ 1 w 13"/>
                <a:gd name="T29" fmla="*/ 24 h 33"/>
                <a:gd name="T30" fmla="*/ 1 w 13"/>
                <a:gd name="T31" fmla="*/ 25 h 33"/>
                <a:gd name="T32" fmla="*/ 4 w 13"/>
                <a:gd name="T33" fmla="*/ 27 h 33"/>
                <a:gd name="T34" fmla="*/ 6 w 13"/>
                <a:gd name="T35" fmla="*/ 28 h 33"/>
                <a:gd name="T36" fmla="*/ 6 w 13"/>
                <a:gd name="T37" fmla="*/ 29 h 33"/>
                <a:gd name="T38" fmla="*/ 7 w 13"/>
                <a:gd name="T39" fmla="*/ 30 h 33"/>
                <a:gd name="T40" fmla="*/ 8 w 13"/>
                <a:gd name="T41" fmla="*/ 31 h 33"/>
                <a:gd name="T42" fmla="*/ 9 w 13"/>
                <a:gd name="T43" fmla="*/ 31 h 33"/>
                <a:gd name="T44" fmla="*/ 9 w 13"/>
                <a:gd name="T45" fmla="*/ 29 h 33"/>
                <a:gd name="T46" fmla="*/ 8 w 13"/>
                <a:gd name="T47" fmla="*/ 28 h 33"/>
                <a:gd name="T48" fmla="*/ 6 w 13"/>
                <a:gd name="T49" fmla="*/ 26 h 33"/>
                <a:gd name="T50" fmla="*/ 5 w 13"/>
                <a:gd name="T51" fmla="*/ 25 h 33"/>
                <a:gd name="T52" fmla="*/ 7 w 13"/>
                <a:gd name="T53" fmla="*/ 23 h 33"/>
                <a:gd name="T54" fmla="*/ 8 w 13"/>
                <a:gd name="T55" fmla="*/ 22 h 33"/>
                <a:gd name="T56" fmla="*/ 9 w 13"/>
                <a:gd name="T57" fmla="*/ 19 h 33"/>
                <a:gd name="T58" fmla="*/ 11 w 13"/>
                <a:gd name="T59" fmla="*/ 16 h 33"/>
                <a:gd name="T60" fmla="*/ 7 w 13"/>
                <a:gd name="T61" fmla="*/ 16 h 33"/>
                <a:gd name="T62" fmla="*/ 4 w 13"/>
                <a:gd name="T63" fmla="*/ 16 h 33"/>
                <a:gd name="T64" fmla="*/ 5 w 13"/>
                <a:gd name="T65" fmla="*/ 16 h 33"/>
                <a:gd name="T66" fmla="*/ 7 w 13"/>
                <a:gd name="T67" fmla="*/ 15 h 33"/>
                <a:gd name="T68" fmla="*/ 10 w 13"/>
                <a:gd name="T69" fmla="*/ 10 h 33"/>
                <a:gd name="T70" fmla="*/ 6 w 13"/>
                <a:gd name="T71" fmla="*/ 10 h 33"/>
                <a:gd name="T72" fmla="*/ 3 w 13"/>
                <a:gd name="T73" fmla="*/ 15 h 33"/>
                <a:gd name="T74" fmla="*/ 7 w 13"/>
                <a:gd name="T75" fmla="*/ 10 h 33"/>
                <a:gd name="T76" fmla="*/ 8 w 13"/>
                <a:gd name="T77" fmla="*/ 10 h 33"/>
                <a:gd name="T78" fmla="*/ 10 w 13"/>
                <a:gd name="T79" fmla="*/ 6 h 33"/>
                <a:gd name="T80" fmla="*/ 12 w 13"/>
                <a:gd name="T81" fmla="*/ 0 h 33"/>
                <a:gd name="T82" fmla="*/ 2 w 13"/>
                <a:gd name="T83" fmla="*/ 4 h 33"/>
                <a:gd name="T84" fmla="*/ 4 w 13"/>
                <a:gd name="T85" fmla="*/ 7 h 33"/>
                <a:gd name="T86" fmla="*/ 6 w 13"/>
                <a:gd name="T87" fmla="*/ 5 h 33"/>
                <a:gd name="T88" fmla="*/ 10 w 13"/>
                <a:gd name="T89" fmla="*/ 4 h 33"/>
                <a:gd name="T90" fmla="*/ 9 w 13"/>
                <a:gd name="T91" fmla="*/ 3 h 33"/>
                <a:gd name="T92" fmla="*/ 7 w 13"/>
                <a:gd name="T93" fmla="*/ 6 h 33"/>
                <a:gd name="T94" fmla="*/ 6 w 13"/>
                <a:gd name="T95" fmla="*/ 7 h 33"/>
                <a:gd name="T96" fmla="*/ 4 w 13"/>
                <a:gd name="T97" fmla="*/ 8 h 33"/>
                <a:gd name="T98" fmla="*/ 2 w 13"/>
                <a:gd name="T99" fmla="*/ 10 h 33"/>
                <a:gd name="T100" fmla="*/ 1 w 13"/>
                <a:gd name="T101" fmla="*/ 12 h 33"/>
                <a:gd name="T102" fmla="*/ 2 w 13"/>
                <a:gd name="T103" fmla="*/ 15 h 33"/>
                <a:gd name="T104" fmla="*/ 4 w 13"/>
                <a:gd name="T105" fmla="*/ 15 h 33"/>
                <a:gd name="T106" fmla="*/ 8 w 13"/>
                <a:gd name="T107" fmla="*/ 12 h 33"/>
                <a:gd name="T108" fmla="*/ 5 w 13"/>
                <a:gd name="T109" fmla="*/ 18 h 33"/>
                <a:gd name="T110" fmla="*/ 9 w 13"/>
                <a:gd name="T11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33">
                  <a:moveTo>
                    <a:pt x="9" y="12"/>
                  </a:moveTo>
                  <a:cubicBezTo>
                    <a:pt x="10" y="12"/>
                    <a:pt x="10" y="12"/>
                    <a:pt x="10" y="12"/>
                  </a:cubicBezTo>
                  <a:cubicBezTo>
                    <a:pt x="10" y="13"/>
                    <a:pt x="9" y="13"/>
                    <a:pt x="10" y="13"/>
                  </a:cubicBezTo>
                  <a:cubicBezTo>
                    <a:pt x="9" y="12"/>
                    <a:pt x="11" y="12"/>
                    <a:pt x="10" y="11"/>
                  </a:cubicBezTo>
                  <a:cubicBezTo>
                    <a:pt x="10" y="11"/>
                    <a:pt x="10" y="11"/>
                    <a:pt x="10" y="11"/>
                  </a:cubicBezTo>
                  <a:cubicBezTo>
                    <a:pt x="7" y="9"/>
                    <a:pt x="7" y="9"/>
                    <a:pt x="7" y="9"/>
                  </a:cubicBezTo>
                  <a:cubicBezTo>
                    <a:pt x="7" y="9"/>
                    <a:pt x="7" y="9"/>
                    <a:pt x="7" y="9"/>
                  </a:cubicBezTo>
                  <a:cubicBezTo>
                    <a:pt x="7" y="9"/>
                    <a:pt x="7" y="9"/>
                    <a:pt x="7" y="9"/>
                  </a:cubicBezTo>
                  <a:cubicBezTo>
                    <a:pt x="7" y="9"/>
                    <a:pt x="8" y="9"/>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1"/>
                    <a:pt x="7" y="11"/>
                  </a:cubicBezTo>
                  <a:cubicBezTo>
                    <a:pt x="7" y="11"/>
                    <a:pt x="7" y="11"/>
                    <a:pt x="7" y="11"/>
                  </a:cubicBezTo>
                  <a:cubicBezTo>
                    <a:pt x="7" y="11"/>
                    <a:pt x="7" y="11"/>
                    <a:pt x="7" y="11"/>
                  </a:cubicBezTo>
                  <a:cubicBezTo>
                    <a:pt x="7" y="11"/>
                    <a:pt x="7" y="11"/>
                    <a:pt x="7" y="11"/>
                  </a:cubicBezTo>
                  <a:cubicBezTo>
                    <a:pt x="6" y="10"/>
                    <a:pt x="7" y="11"/>
                    <a:pt x="6" y="11"/>
                  </a:cubicBezTo>
                  <a:cubicBezTo>
                    <a:pt x="6" y="11"/>
                    <a:pt x="6" y="11"/>
                    <a:pt x="6" y="11"/>
                  </a:cubicBezTo>
                  <a:cubicBezTo>
                    <a:pt x="5" y="10"/>
                    <a:pt x="5" y="11"/>
                    <a:pt x="5" y="11"/>
                  </a:cubicBezTo>
                  <a:cubicBezTo>
                    <a:pt x="5" y="11"/>
                    <a:pt x="6" y="11"/>
                    <a:pt x="6" y="11"/>
                  </a:cubicBezTo>
                  <a:cubicBezTo>
                    <a:pt x="6" y="11"/>
                    <a:pt x="6" y="11"/>
                    <a:pt x="6" y="12"/>
                  </a:cubicBezTo>
                  <a:cubicBezTo>
                    <a:pt x="5" y="11"/>
                    <a:pt x="5" y="12"/>
                    <a:pt x="5" y="12"/>
                  </a:cubicBezTo>
                  <a:cubicBezTo>
                    <a:pt x="5" y="11"/>
                    <a:pt x="5" y="11"/>
                    <a:pt x="5" y="11"/>
                  </a:cubicBezTo>
                  <a:cubicBezTo>
                    <a:pt x="5" y="12"/>
                    <a:pt x="5" y="12"/>
                    <a:pt x="5" y="12"/>
                  </a:cubicBezTo>
                  <a:cubicBezTo>
                    <a:pt x="5" y="12"/>
                    <a:pt x="4" y="12"/>
                    <a:pt x="4" y="12"/>
                  </a:cubicBezTo>
                  <a:cubicBezTo>
                    <a:pt x="3" y="12"/>
                    <a:pt x="5" y="12"/>
                    <a:pt x="4" y="13"/>
                  </a:cubicBezTo>
                  <a:cubicBezTo>
                    <a:pt x="4" y="13"/>
                    <a:pt x="4" y="13"/>
                    <a:pt x="3" y="14"/>
                  </a:cubicBezTo>
                  <a:cubicBezTo>
                    <a:pt x="3" y="14"/>
                    <a:pt x="3" y="14"/>
                    <a:pt x="3" y="14"/>
                  </a:cubicBezTo>
                  <a:cubicBezTo>
                    <a:pt x="3" y="14"/>
                    <a:pt x="3" y="14"/>
                    <a:pt x="3" y="14"/>
                  </a:cubicBezTo>
                  <a:cubicBezTo>
                    <a:pt x="3" y="14"/>
                    <a:pt x="3" y="14"/>
                    <a:pt x="3" y="14"/>
                  </a:cubicBezTo>
                  <a:cubicBezTo>
                    <a:pt x="3" y="14"/>
                    <a:pt x="3" y="14"/>
                    <a:pt x="3" y="15"/>
                  </a:cubicBezTo>
                  <a:cubicBezTo>
                    <a:pt x="3" y="15"/>
                    <a:pt x="2" y="15"/>
                    <a:pt x="2" y="16"/>
                  </a:cubicBezTo>
                  <a:cubicBezTo>
                    <a:pt x="2" y="16"/>
                    <a:pt x="2" y="16"/>
                    <a:pt x="2" y="16"/>
                  </a:cubicBezTo>
                  <a:cubicBezTo>
                    <a:pt x="2" y="16"/>
                    <a:pt x="2" y="16"/>
                    <a:pt x="2" y="17"/>
                  </a:cubicBezTo>
                  <a:cubicBezTo>
                    <a:pt x="2" y="19"/>
                    <a:pt x="2" y="19"/>
                    <a:pt x="2" y="19"/>
                  </a:cubicBezTo>
                  <a:cubicBezTo>
                    <a:pt x="3" y="18"/>
                    <a:pt x="3" y="18"/>
                    <a:pt x="3" y="18"/>
                  </a:cubicBezTo>
                  <a:cubicBezTo>
                    <a:pt x="3" y="18"/>
                    <a:pt x="3" y="18"/>
                    <a:pt x="3" y="18"/>
                  </a:cubicBezTo>
                  <a:cubicBezTo>
                    <a:pt x="3" y="18"/>
                    <a:pt x="4" y="18"/>
                    <a:pt x="4" y="18"/>
                  </a:cubicBezTo>
                  <a:cubicBezTo>
                    <a:pt x="4" y="18"/>
                    <a:pt x="4" y="18"/>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4" y="18"/>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5" y="18"/>
                    <a:pt x="6" y="18"/>
                    <a:pt x="7" y="18"/>
                  </a:cubicBezTo>
                  <a:cubicBezTo>
                    <a:pt x="7" y="18"/>
                    <a:pt x="7" y="18"/>
                    <a:pt x="7" y="18"/>
                  </a:cubicBezTo>
                  <a:cubicBezTo>
                    <a:pt x="7" y="18"/>
                    <a:pt x="6" y="18"/>
                    <a:pt x="6" y="19"/>
                  </a:cubicBezTo>
                  <a:cubicBezTo>
                    <a:pt x="6" y="18"/>
                    <a:pt x="6" y="18"/>
                    <a:pt x="6" y="18"/>
                  </a:cubicBezTo>
                  <a:cubicBezTo>
                    <a:pt x="5" y="18"/>
                    <a:pt x="5" y="19"/>
                    <a:pt x="5" y="19"/>
                  </a:cubicBezTo>
                  <a:cubicBezTo>
                    <a:pt x="5" y="19"/>
                    <a:pt x="5" y="19"/>
                    <a:pt x="5" y="19"/>
                  </a:cubicBezTo>
                  <a:cubicBezTo>
                    <a:pt x="5" y="19"/>
                    <a:pt x="5" y="19"/>
                    <a:pt x="5" y="19"/>
                  </a:cubicBezTo>
                  <a:cubicBezTo>
                    <a:pt x="6" y="19"/>
                    <a:pt x="6" y="19"/>
                    <a:pt x="6" y="19"/>
                  </a:cubicBezTo>
                  <a:cubicBezTo>
                    <a:pt x="5" y="19"/>
                    <a:pt x="5" y="19"/>
                    <a:pt x="5" y="19"/>
                  </a:cubicBezTo>
                  <a:cubicBezTo>
                    <a:pt x="6" y="18"/>
                    <a:pt x="6" y="18"/>
                    <a:pt x="7" y="18"/>
                  </a:cubicBezTo>
                  <a:cubicBezTo>
                    <a:pt x="6" y="18"/>
                    <a:pt x="6" y="19"/>
                    <a:pt x="6" y="19"/>
                  </a:cubicBezTo>
                  <a:cubicBezTo>
                    <a:pt x="5" y="19"/>
                    <a:pt x="8" y="18"/>
                    <a:pt x="7" y="18"/>
                  </a:cubicBezTo>
                  <a:cubicBezTo>
                    <a:pt x="7" y="18"/>
                    <a:pt x="7" y="18"/>
                    <a:pt x="7" y="18"/>
                  </a:cubicBezTo>
                  <a:cubicBezTo>
                    <a:pt x="7" y="18"/>
                    <a:pt x="7" y="18"/>
                    <a:pt x="7" y="18"/>
                  </a:cubicBezTo>
                  <a:cubicBezTo>
                    <a:pt x="7" y="18"/>
                    <a:pt x="7" y="18"/>
                    <a:pt x="7" y="18"/>
                  </a:cubicBezTo>
                  <a:cubicBezTo>
                    <a:pt x="7" y="18"/>
                    <a:pt x="7" y="19"/>
                    <a:pt x="7" y="19"/>
                  </a:cubicBezTo>
                  <a:cubicBezTo>
                    <a:pt x="7" y="19"/>
                    <a:pt x="7" y="19"/>
                    <a:pt x="8" y="19"/>
                  </a:cubicBezTo>
                  <a:cubicBezTo>
                    <a:pt x="8" y="19"/>
                    <a:pt x="6" y="19"/>
                    <a:pt x="6" y="19"/>
                  </a:cubicBezTo>
                  <a:cubicBezTo>
                    <a:pt x="6" y="19"/>
                    <a:pt x="7" y="19"/>
                    <a:pt x="8" y="19"/>
                  </a:cubicBezTo>
                  <a:cubicBezTo>
                    <a:pt x="9" y="19"/>
                    <a:pt x="9" y="19"/>
                    <a:pt x="9" y="19"/>
                  </a:cubicBezTo>
                  <a:cubicBezTo>
                    <a:pt x="9" y="19"/>
                    <a:pt x="9" y="19"/>
                    <a:pt x="9" y="19"/>
                  </a:cubicBezTo>
                  <a:cubicBezTo>
                    <a:pt x="9" y="19"/>
                    <a:pt x="6" y="20"/>
                    <a:pt x="6" y="20"/>
                  </a:cubicBezTo>
                  <a:cubicBezTo>
                    <a:pt x="6" y="20"/>
                    <a:pt x="5" y="20"/>
                    <a:pt x="6" y="20"/>
                  </a:cubicBezTo>
                  <a:cubicBezTo>
                    <a:pt x="6" y="20"/>
                    <a:pt x="7" y="20"/>
                    <a:pt x="7" y="20"/>
                  </a:cubicBezTo>
                  <a:cubicBezTo>
                    <a:pt x="6" y="20"/>
                    <a:pt x="7" y="20"/>
                    <a:pt x="5" y="20"/>
                  </a:cubicBezTo>
                  <a:cubicBezTo>
                    <a:pt x="6" y="20"/>
                    <a:pt x="7" y="20"/>
                    <a:pt x="7" y="20"/>
                  </a:cubicBezTo>
                  <a:cubicBezTo>
                    <a:pt x="7" y="20"/>
                    <a:pt x="6" y="20"/>
                    <a:pt x="5" y="20"/>
                  </a:cubicBezTo>
                  <a:cubicBezTo>
                    <a:pt x="5" y="20"/>
                    <a:pt x="6" y="21"/>
                    <a:pt x="6" y="21"/>
                  </a:cubicBezTo>
                  <a:cubicBezTo>
                    <a:pt x="6" y="21"/>
                    <a:pt x="5" y="20"/>
                    <a:pt x="5" y="20"/>
                  </a:cubicBezTo>
                  <a:cubicBezTo>
                    <a:pt x="5" y="20"/>
                    <a:pt x="5" y="21"/>
                    <a:pt x="5" y="21"/>
                  </a:cubicBezTo>
                  <a:cubicBezTo>
                    <a:pt x="5" y="21"/>
                    <a:pt x="5" y="21"/>
                    <a:pt x="5" y="21"/>
                  </a:cubicBezTo>
                  <a:cubicBezTo>
                    <a:pt x="5" y="21"/>
                    <a:pt x="6" y="21"/>
                    <a:pt x="6" y="22"/>
                  </a:cubicBezTo>
                  <a:cubicBezTo>
                    <a:pt x="6" y="22"/>
                    <a:pt x="5" y="21"/>
                    <a:pt x="5" y="21"/>
                  </a:cubicBezTo>
                  <a:cubicBezTo>
                    <a:pt x="5" y="21"/>
                    <a:pt x="5" y="22"/>
                    <a:pt x="5" y="22"/>
                  </a:cubicBezTo>
                  <a:cubicBezTo>
                    <a:pt x="5" y="23"/>
                    <a:pt x="5" y="23"/>
                    <a:pt x="5" y="24"/>
                  </a:cubicBezTo>
                  <a:cubicBezTo>
                    <a:pt x="5" y="24"/>
                    <a:pt x="5" y="24"/>
                    <a:pt x="5" y="24"/>
                  </a:cubicBezTo>
                  <a:cubicBezTo>
                    <a:pt x="5" y="24"/>
                    <a:pt x="5" y="24"/>
                    <a:pt x="5" y="24"/>
                  </a:cubicBezTo>
                  <a:cubicBezTo>
                    <a:pt x="5" y="24"/>
                    <a:pt x="5" y="23"/>
                    <a:pt x="5" y="23"/>
                  </a:cubicBezTo>
                  <a:cubicBezTo>
                    <a:pt x="5" y="22"/>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2"/>
                    <a:pt x="2" y="22"/>
                    <a:pt x="3" y="22"/>
                  </a:cubicBezTo>
                  <a:cubicBezTo>
                    <a:pt x="3" y="23"/>
                    <a:pt x="4" y="21"/>
                    <a:pt x="4" y="21"/>
                  </a:cubicBezTo>
                  <a:cubicBezTo>
                    <a:pt x="4" y="22"/>
                    <a:pt x="4" y="23"/>
                    <a:pt x="3" y="23"/>
                  </a:cubicBezTo>
                  <a:cubicBezTo>
                    <a:pt x="3" y="23"/>
                    <a:pt x="3" y="23"/>
                    <a:pt x="2" y="22"/>
                  </a:cubicBezTo>
                  <a:cubicBezTo>
                    <a:pt x="2" y="23"/>
                    <a:pt x="2" y="23"/>
                    <a:pt x="2" y="23"/>
                  </a:cubicBezTo>
                  <a:cubicBezTo>
                    <a:pt x="2" y="23"/>
                    <a:pt x="2" y="23"/>
                    <a:pt x="2" y="23"/>
                  </a:cubicBezTo>
                  <a:cubicBezTo>
                    <a:pt x="1" y="23"/>
                    <a:pt x="2" y="24"/>
                    <a:pt x="1" y="24"/>
                  </a:cubicBezTo>
                  <a:cubicBezTo>
                    <a:pt x="1" y="24"/>
                    <a:pt x="1" y="24"/>
                    <a:pt x="1" y="24"/>
                  </a:cubicBezTo>
                  <a:cubicBezTo>
                    <a:pt x="1" y="24"/>
                    <a:pt x="1" y="24"/>
                    <a:pt x="1" y="24"/>
                  </a:cubicBezTo>
                  <a:cubicBezTo>
                    <a:pt x="1" y="24"/>
                    <a:pt x="2" y="24"/>
                    <a:pt x="2" y="24"/>
                  </a:cubicBezTo>
                  <a:cubicBezTo>
                    <a:pt x="3" y="24"/>
                    <a:pt x="4" y="25"/>
                    <a:pt x="4" y="25"/>
                  </a:cubicBezTo>
                  <a:cubicBezTo>
                    <a:pt x="4" y="25"/>
                    <a:pt x="3"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2" y="25"/>
                    <a:pt x="1" y="25"/>
                  </a:cubicBezTo>
                  <a:cubicBezTo>
                    <a:pt x="2" y="25"/>
                    <a:pt x="2" y="25"/>
                    <a:pt x="2" y="25"/>
                  </a:cubicBezTo>
                  <a:cubicBezTo>
                    <a:pt x="2" y="25"/>
                    <a:pt x="2" y="26"/>
                    <a:pt x="3" y="26"/>
                  </a:cubicBezTo>
                  <a:cubicBezTo>
                    <a:pt x="3" y="26"/>
                    <a:pt x="3" y="26"/>
                    <a:pt x="4" y="26"/>
                  </a:cubicBezTo>
                  <a:cubicBezTo>
                    <a:pt x="3" y="26"/>
                    <a:pt x="3" y="26"/>
                    <a:pt x="3" y="26"/>
                  </a:cubicBezTo>
                  <a:cubicBezTo>
                    <a:pt x="4" y="26"/>
                    <a:pt x="4" y="27"/>
                    <a:pt x="4" y="27"/>
                  </a:cubicBezTo>
                  <a:cubicBezTo>
                    <a:pt x="4" y="27"/>
                    <a:pt x="4" y="28"/>
                    <a:pt x="4" y="28"/>
                  </a:cubicBezTo>
                  <a:cubicBezTo>
                    <a:pt x="4" y="28"/>
                    <a:pt x="4" y="28"/>
                    <a:pt x="4" y="28"/>
                  </a:cubicBezTo>
                  <a:cubicBezTo>
                    <a:pt x="4" y="28"/>
                    <a:pt x="4" y="28"/>
                    <a:pt x="4" y="28"/>
                  </a:cubicBezTo>
                  <a:cubicBezTo>
                    <a:pt x="4" y="28"/>
                    <a:pt x="4" y="28"/>
                    <a:pt x="5" y="28"/>
                  </a:cubicBezTo>
                  <a:cubicBezTo>
                    <a:pt x="5" y="28"/>
                    <a:pt x="4" y="28"/>
                    <a:pt x="4" y="28"/>
                  </a:cubicBezTo>
                  <a:cubicBezTo>
                    <a:pt x="4" y="27"/>
                    <a:pt x="5" y="27"/>
                    <a:pt x="5" y="27"/>
                  </a:cubicBezTo>
                  <a:cubicBezTo>
                    <a:pt x="5" y="27"/>
                    <a:pt x="6" y="27"/>
                    <a:pt x="6" y="28"/>
                  </a:cubicBezTo>
                  <a:cubicBezTo>
                    <a:pt x="7" y="28"/>
                    <a:pt x="6" y="28"/>
                    <a:pt x="6" y="28"/>
                  </a:cubicBezTo>
                  <a:cubicBezTo>
                    <a:pt x="6" y="28"/>
                    <a:pt x="7" y="28"/>
                    <a:pt x="7" y="28"/>
                  </a:cubicBezTo>
                  <a:cubicBezTo>
                    <a:pt x="7" y="29"/>
                    <a:pt x="8" y="29"/>
                    <a:pt x="8" y="29"/>
                  </a:cubicBezTo>
                  <a:cubicBezTo>
                    <a:pt x="8" y="29"/>
                    <a:pt x="7" y="29"/>
                    <a:pt x="7" y="29"/>
                  </a:cubicBezTo>
                  <a:cubicBezTo>
                    <a:pt x="7" y="29"/>
                    <a:pt x="7" y="29"/>
                    <a:pt x="7" y="29"/>
                  </a:cubicBezTo>
                  <a:cubicBezTo>
                    <a:pt x="7" y="29"/>
                    <a:pt x="7" y="29"/>
                    <a:pt x="7" y="29"/>
                  </a:cubicBezTo>
                  <a:cubicBezTo>
                    <a:pt x="7" y="29"/>
                    <a:pt x="6" y="29"/>
                    <a:pt x="6" y="29"/>
                  </a:cubicBezTo>
                  <a:cubicBezTo>
                    <a:pt x="6" y="29"/>
                    <a:pt x="6" y="29"/>
                    <a:pt x="6" y="29"/>
                  </a:cubicBezTo>
                  <a:cubicBezTo>
                    <a:pt x="6" y="29"/>
                    <a:pt x="6" y="29"/>
                    <a:pt x="6" y="29"/>
                  </a:cubicBezTo>
                  <a:cubicBezTo>
                    <a:pt x="6" y="29"/>
                    <a:pt x="6" y="29"/>
                    <a:pt x="7" y="29"/>
                  </a:cubicBezTo>
                  <a:cubicBezTo>
                    <a:pt x="7" y="29"/>
                    <a:pt x="7" y="29"/>
                    <a:pt x="7" y="29"/>
                  </a:cubicBezTo>
                  <a:cubicBezTo>
                    <a:pt x="7" y="29"/>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1"/>
                    <a:pt x="8" y="31"/>
                  </a:cubicBezTo>
                  <a:cubicBezTo>
                    <a:pt x="7" y="31"/>
                    <a:pt x="7" y="31"/>
                    <a:pt x="7" y="31"/>
                  </a:cubicBezTo>
                  <a:cubicBezTo>
                    <a:pt x="7" y="31"/>
                    <a:pt x="8" y="31"/>
                    <a:pt x="8" y="31"/>
                  </a:cubicBezTo>
                  <a:cubicBezTo>
                    <a:pt x="8" y="31"/>
                    <a:pt x="7" y="31"/>
                    <a:pt x="7" y="31"/>
                  </a:cubicBezTo>
                  <a:cubicBezTo>
                    <a:pt x="8" y="31"/>
                    <a:pt x="8" y="31"/>
                    <a:pt x="8" y="31"/>
                  </a:cubicBezTo>
                  <a:cubicBezTo>
                    <a:pt x="8" y="32"/>
                    <a:pt x="8" y="32"/>
                    <a:pt x="7" y="33"/>
                  </a:cubicBezTo>
                  <a:cubicBezTo>
                    <a:pt x="8" y="33"/>
                    <a:pt x="7" y="33"/>
                    <a:pt x="8" y="33"/>
                  </a:cubicBezTo>
                  <a:cubicBezTo>
                    <a:pt x="7" y="32"/>
                    <a:pt x="9" y="31"/>
                    <a:pt x="8" y="32"/>
                  </a:cubicBezTo>
                  <a:cubicBezTo>
                    <a:pt x="9" y="32"/>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1"/>
                    <a:pt x="9" y="31"/>
                  </a:cubicBezTo>
                  <a:cubicBezTo>
                    <a:pt x="9" y="30"/>
                    <a:pt x="9" y="30"/>
                    <a:pt x="9" y="30"/>
                  </a:cubicBezTo>
                  <a:cubicBezTo>
                    <a:pt x="9" y="30"/>
                    <a:pt x="9" y="30"/>
                    <a:pt x="9" y="29"/>
                  </a:cubicBezTo>
                  <a:cubicBezTo>
                    <a:pt x="9" y="29"/>
                    <a:pt x="9" y="30"/>
                    <a:pt x="9" y="29"/>
                  </a:cubicBezTo>
                  <a:cubicBezTo>
                    <a:pt x="8" y="29"/>
                    <a:pt x="8" y="29"/>
                    <a:pt x="8" y="29"/>
                  </a:cubicBezTo>
                  <a:cubicBezTo>
                    <a:pt x="9" y="29"/>
                    <a:pt x="9" y="29"/>
                    <a:pt x="9" y="29"/>
                  </a:cubicBezTo>
                  <a:cubicBezTo>
                    <a:pt x="9" y="29"/>
                    <a:pt x="9" y="29"/>
                    <a:pt x="9" y="29"/>
                  </a:cubicBezTo>
                  <a:cubicBezTo>
                    <a:pt x="9" y="29"/>
                    <a:pt x="9" y="29"/>
                    <a:pt x="9" y="29"/>
                  </a:cubicBezTo>
                  <a:cubicBezTo>
                    <a:pt x="9" y="29"/>
                    <a:pt x="9" y="29"/>
                    <a:pt x="8" y="29"/>
                  </a:cubicBezTo>
                  <a:cubicBezTo>
                    <a:pt x="8" y="29"/>
                    <a:pt x="8" y="28"/>
                    <a:pt x="8" y="28"/>
                  </a:cubicBezTo>
                  <a:cubicBezTo>
                    <a:pt x="8" y="28"/>
                    <a:pt x="8" y="28"/>
                    <a:pt x="8" y="28"/>
                  </a:cubicBezTo>
                  <a:cubicBezTo>
                    <a:pt x="7" y="28"/>
                    <a:pt x="7" y="28"/>
                    <a:pt x="7" y="28"/>
                  </a:cubicBezTo>
                  <a:cubicBezTo>
                    <a:pt x="7" y="28"/>
                    <a:pt x="7" y="28"/>
                    <a:pt x="7" y="28"/>
                  </a:cubicBezTo>
                  <a:cubicBezTo>
                    <a:pt x="7" y="28"/>
                    <a:pt x="7" y="28"/>
                    <a:pt x="7" y="27"/>
                  </a:cubicBezTo>
                  <a:cubicBezTo>
                    <a:pt x="7" y="27"/>
                    <a:pt x="7" y="27"/>
                    <a:pt x="7" y="27"/>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7" y="25"/>
                    <a:pt x="6" y="25"/>
                    <a:pt x="6" y="25"/>
                  </a:cubicBezTo>
                  <a:cubicBezTo>
                    <a:pt x="5" y="25"/>
                    <a:pt x="5" y="25"/>
                    <a:pt x="5" y="25"/>
                  </a:cubicBezTo>
                  <a:cubicBezTo>
                    <a:pt x="6" y="25"/>
                    <a:pt x="5" y="25"/>
                    <a:pt x="5" y="25"/>
                  </a:cubicBezTo>
                  <a:cubicBezTo>
                    <a:pt x="5" y="25"/>
                    <a:pt x="5" y="25"/>
                    <a:pt x="5" y="25"/>
                  </a:cubicBezTo>
                  <a:cubicBezTo>
                    <a:pt x="5" y="25"/>
                    <a:pt x="5" y="25"/>
                    <a:pt x="5" y="25"/>
                  </a:cubicBezTo>
                  <a:cubicBezTo>
                    <a:pt x="5" y="24"/>
                    <a:pt x="6" y="24"/>
                    <a:pt x="6" y="24"/>
                  </a:cubicBezTo>
                  <a:cubicBezTo>
                    <a:pt x="6" y="24"/>
                    <a:pt x="6" y="24"/>
                    <a:pt x="6" y="24"/>
                  </a:cubicBezTo>
                  <a:cubicBezTo>
                    <a:pt x="6" y="25"/>
                    <a:pt x="6" y="24"/>
                    <a:pt x="6" y="24"/>
                  </a:cubicBezTo>
                  <a:cubicBezTo>
                    <a:pt x="6" y="24"/>
                    <a:pt x="6"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7" y="23"/>
                  </a:cubicBezTo>
                  <a:cubicBezTo>
                    <a:pt x="8" y="23"/>
                    <a:pt x="8" y="23"/>
                    <a:pt x="8" y="22"/>
                  </a:cubicBezTo>
                  <a:cubicBezTo>
                    <a:pt x="8" y="23"/>
                    <a:pt x="8" y="23"/>
                    <a:pt x="8" y="23"/>
                  </a:cubicBezTo>
                  <a:cubicBezTo>
                    <a:pt x="8" y="23"/>
                    <a:pt x="8" y="23"/>
                    <a:pt x="8" y="22"/>
                  </a:cubicBezTo>
                  <a:cubicBezTo>
                    <a:pt x="9" y="22"/>
                    <a:pt x="8" y="22"/>
                    <a:pt x="8" y="22"/>
                  </a:cubicBezTo>
                  <a:cubicBezTo>
                    <a:pt x="8" y="22"/>
                    <a:pt x="8" y="22"/>
                    <a:pt x="8" y="22"/>
                  </a:cubicBezTo>
                  <a:cubicBezTo>
                    <a:pt x="9" y="22"/>
                    <a:pt x="8" y="21"/>
                    <a:pt x="9" y="21"/>
                  </a:cubicBezTo>
                  <a:cubicBezTo>
                    <a:pt x="9" y="21"/>
                    <a:pt x="10" y="20"/>
                    <a:pt x="9" y="20"/>
                  </a:cubicBezTo>
                  <a:cubicBezTo>
                    <a:pt x="9" y="20"/>
                    <a:pt x="9" y="20"/>
                    <a:pt x="9" y="20"/>
                  </a:cubicBezTo>
                  <a:cubicBezTo>
                    <a:pt x="9" y="20"/>
                    <a:pt x="9" y="20"/>
                    <a:pt x="9" y="20"/>
                  </a:cubicBezTo>
                  <a:cubicBezTo>
                    <a:pt x="10" y="20"/>
                    <a:pt x="10" y="20"/>
                    <a:pt x="10" y="20"/>
                  </a:cubicBezTo>
                  <a:cubicBezTo>
                    <a:pt x="10" y="20"/>
                    <a:pt x="9" y="19"/>
                    <a:pt x="9" y="19"/>
                  </a:cubicBezTo>
                  <a:cubicBezTo>
                    <a:pt x="10" y="19"/>
                    <a:pt x="10" y="19"/>
                    <a:pt x="11" y="19"/>
                  </a:cubicBezTo>
                  <a:cubicBezTo>
                    <a:pt x="10" y="19"/>
                    <a:pt x="11" y="19"/>
                    <a:pt x="10" y="18"/>
                  </a:cubicBezTo>
                  <a:cubicBezTo>
                    <a:pt x="10" y="18"/>
                    <a:pt x="10" y="18"/>
                    <a:pt x="10" y="18"/>
                  </a:cubicBezTo>
                  <a:cubicBezTo>
                    <a:pt x="11" y="18"/>
                    <a:pt x="10" y="18"/>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5"/>
                  </a:cubicBezTo>
                  <a:cubicBezTo>
                    <a:pt x="10" y="16"/>
                    <a:pt x="10" y="15"/>
                    <a:pt x="11" y="15"/>
                  </a:cubicBezTo>
                  <a:cubicBezTo>
                    <a:pt x="11" y="15"/>
                    <a:pt x="10" y="15"/>
                    <a:pt x="10" y="15"/>
                  </a:cubicBezTo>
                  <a:cubicBezTo>
                    <a:pt x="10" y="15"/>
                    <a:pt x="10" y="15"/>
                    <a:pt x="11" y="15"/>
                  </a:cubicBezTo>
                  <a:cubicBezTo>
                    <a:pt x="10" y="15"/>
                    <a:pt x="9" y="15"/>
                    <a:pt x="9" y="15"/>
                  </a:cubicBezTo>
                  <a:cubicBezTo>
                    <a:pt x="9" y="15"/>
                    <a:pt x="8" y="15"/>
                    <a:pt x="7" y="16"/>
                  </a:cubicBezTo>
                  <a:cubicBezTo>
                    <a:pt x="7" y="15"/>
                    <a:pt x="8" y="15"/>
                    <a:pt x="8" y="15"/>
                  </a:cubicBezTo>
                  <a:cubicBezTo>
                    <a:pt x="8" y="15"/>
                    <a:pt x="7" y="15"/>
                    <a:pt x="7" y="15"/>
                  </a:cubicBezTo>
                  <a:cubicBezTo>
                    <a:pt x="7" y="15"/>
                    <a:pt x="8" y="15"/>
                    <a:pt x="8" y="15"/>
                  </a:cubicBezTo>
                  <a:cubicBezTo>
                    <a:pt x="6" y="15"/>
                    <a:pt x="6" y="16"/>
                    <a:pt x="5" y="16"/>
                  </a:cubicBezTo>
                  <a:cubicBezTo>
                    <a:pt x="5" y="16"/>
                    <a:pt x="5" y="16"/>
                    <a:pt x="4" y="16"/>
                  </a:cubicBezTo>
                  <a:cubicBezTo>
                    <a:pt x="4" y="16"/>
                    <a:pt x="4" y="16"/>
                    <a:pt x="5" y="16"/>
                  </a:cubicBezTo>
                  <a:cubicBezTo>
                    <a:pt x="5" y="16"/>
                    <a:pt x="4" y="16"/>
                    <a:pt x="4" y="16"/>
                  </a:cubicBezTo>
                  <a:cubicBezTo>
                    <a:pt x="4" y="16"/>
                    <a:pt x="3" y="16"/>
                    <a:pt x="3" y="16"/>
                  </a:cubicBezTo>
                  <a:cubicBezTo>
                    <a:pt x="3" y="16"/>
                    <a:pt x="3" y="16"/>
                    <a:pt x="3" y="16"/>
                  </a:cubicBezTo>
                  <a:cubicBezTo>
                    <a:pt x="4" y="17"/>
                    <a:pt x="4" y="17"/>
                    <a:pt x="4" y="17"/>
                  </a:cubicBezTo>
                  <a:cubicBezTo>
                    <a:pt x="4" y="17"/>
                    <a:pt x="4" y="17"/>
                    <a:pt x="4" y="17"/>
                  </a:cubicBezTo>
                  <a:cubicBezTo>
                    <a:pt x="4" y="17"/>
                    <a:pt x="4" y="17"/>
                    <a:pt x="4" y="16"/>
                  </a:cubicBezTo>
                  <a:cubicBezTo>
                    <a:pt x="4" y="16"/>
                    <a:pt x="4" y="16"/>
                    <a:pt x="4" y="16"/>
                  </a:cubicBezTo>
                  <a:cubicBezTo>
                    <a:pt x="4" y="16"/>
                    <a:pt x="4" y="16"/>
                    <a:pt x="5" y="16"/>
                  </a:cubicBezTo>
                  <a:cubicBezTo>
                    <a:pt x="5" y="16"/>
                    <a:pt x="5" y="16"/>
                    <a:pt x="5" y="16"/>
                  </a:cubicBezTo>
                  <a:cubicBezTo>
                    <a:pt x="5" y="16"/>
                    <a:pt x="5" y="15"/>
                    <a:pt x="6" y="15"/>
                  </a:cubicBezTo>
                  <a:cubicBezTo>
                    <a:pt x="5" y="15"/>
                    <a:pt x="5" y="15"/>
                    <a:pt x="5" y="15"/>
                  </a:cubicBezTo>
                  <a:cubicBezTo>
                    <a:pt x="5" y="14"/>
                    <a:pt x="6" y="15"/>
                    <a:pt x="6" y="14"/>
                  </a:cubicBezTo>
                  <a:cubicBezTo>
                    <a:pt x="6" y="14"/>
                    <a:pt x="6" y="14"/>
                    <a:pt x="6" y="14"/>
                  </a:cubicBezTo>
                  <a:cubicBezTo>
                    <a:pt x="6" y="14"/>
                    <a:pt x="7" y="15"/>
                    <a:pt x="7" y="15"/>
                  </a:cubicBezTo>
                  <a:cubicBezTo>
                    <a:pt x="8" y="15"/>
                    <a:pt x="7" y="15"/>
                    <a:pt x="7" y="15"/>
                  </a:cubicBezTo>
                  <a:cubicBezTo>
                    <a:pt x="8" y="15"/>
                    <a:pt x="7" y="15"/>
                    <a:pt x="8" y="14"/>
                  </a:cubicBezTo>
                  <a:cubicBezTo>
                    <a:pt x="8" y="14"/>
                    <a:pt x="8" y="15"/>
                    <a:pt x="8" y="15"/>
                  </a:cubicBezTo>
                  <a:cubicBezTo>
                    <a:pt x="8" y="15"/>
                    <a:pt x="8" y="13"/>
                    <a:pt x="9" y="13"/>
                  </a:cubicBezTo>
                  <a:cubicBezTo>
                    <a:pt x="9" y="13"/>
                    <a:pt x="9" y="13"/>
                    <a:pt x="9" y="13"/>
                  </a:cubicBezTo>
                  <a:cubicBezTo>
                    <a:pt x="9" y="12"/>
                    <a:pt x="10" y="12"/>
                    <a:pt x="10" y="12"/>
                  </a:cubicBezTo>
                  <a:cubicBezTo>
                    <a:pt x="10" y="12"/>
                    <a:pt x="10" y="12"/>
                    <a:pt x="10" y="12"/>
                  </a:cubicBezTo>
                  <a:cubicBezTo>
                    <a:pt x="10" y="11"/>
                    <a:pt x="10" y="10"/>
                    <a:pt x="10" y="10"/>
                  </a:cubicBezTo>
                  <a:cubicBezTo>
                    <a:pt x="10" y="10"/>
                    <a:pt x="11" y="10"/>
                    <a:pt x="11" y="10"/>
                  </a:cubicBezTo>
                  <a:cubicBezTo>
                    <a:pt x="12" y="6"/>
                    <a:pt x="12" y="6"/>
                    <a:pt x="12" y="6"/>
                  </a:cubicBezTo>
                  <a:cubicBezTo>
                    <a:pt x="8" y="8"/>
                    <a:pt x="8" y="8"/>
                    <a:pt x="8" y="8"/>
                  </a:cubicBezTo>
                  <a:cubicBezTo>
                    <a:pt x="8" y="9"/>
                    <a:pt x="8" y="10"/>
                    <a:pt x="7" y="9"/>
                  </a:cubicBezTo>
                  <a:cubicBezTo>
                    <a:pt x="7" y="9"/>
                    <a:pt x="7" y="9"/>
                    <a:pt x="7" y="9"/>
                  </a:cubicBezTo>
                  <a:cubicBezTo>
                    <a:pt x="7" y="9"/>
                    <a:pt x="7" y="9"/>
                    <a:pt x="7" y="9"/>
                  </a:cubicBezTo>
                  <a:cubicBezTo>
                    <a:pt x="6" y="10"/>
                    <a:pt x="6" y="10"/>
                    <a:pt x="6" y="10"/>
                  </a:cubicBezTo>
                  <a:cubicBezTo>
                    <a:pt x="6" y="10"/>
                    <a:pt x="6" y="10"/>
                    <a:pt x="6" y="10"/>
                  </a:cubicBezTo>
                  <a:cubicBezTo>
                    <a:pt x="5" y="10"/>
                    <a:pt x="5" y="10"/>
                    <a:pt x="5" y="11"/>
                  </a:cubicBezTo>
                  <a:cubicBezTo>
                    <a:pt x="5" y="11"/>
                    <a:pt x="5" y="11"/>
                    <a:pt x="5" y="11"/>
                  </a:cubicBezTo>
                  <a:cubicBezTo>
                    <a:pt x="5" y="11"/>
                    <a:pt x="4" y="11"/>
                    <a:pt x="3" y="12"/>
                  </a:cubicBezTo>
                  <a:cubicBezTo>
                    <a:pt x="3" y="12"/>
                    <a:pt x="3" y="12"/>
                    <a:pt x="3" y="11"/>
                  </a:cubicBezTo>
                  <a:cubicBezTo>
                    <a:pt x="3" y="12"/>
                    <a:pt x="2" y="11"/>
                    <a:pt x="2" y="12"/>
                  </a:cubicBezTo>
                  <a:cubicBezTo>
                    <a:pt x="3" y="15"/>
                    <a:pt x="3" y="15"/>
                    <a:pt x="3" y="15"/>
                  </a:cubicBezTo>
                  <a:cubicBezTo>
                    <a:pt x="3" y="14"/>
                    <a:pt x="3" y="14"/>
                    <a:pt x="3" y="14"/>
                  </a:cubicBezTo>
                  <a:cubicBezTo>
                    <a:pt x="3" y="14"/>
                    <a:pt x="3" y="14"/>
                    <a:pt x="3" y="14"/>
                  </a:cubicBezTo>
                  <a:cubicBezTo>
                    <a:pt x="2" y="14"/>
                    <a:pt x="3" y="13"/>
                    <a:pt x="2" y="13"/>
                  </a:cubicBezTo>
                  <a:cubicBezTo>
                    <a:pt x="2" y="13"/>
                    <a:pt x="3" y="13"/>
                    <a:pt x="3" y="13"/>
                  </a:cubicBezTo>
                  <a:cubicBezTo>
                    <a:pt x="3" y="13"/>
                    <a:pt x="3" y="13"/>
                    <a:pt x="3" y="13"/>
                  </a:cubicBezTo>
                  <a:cubicBezTo>
                    <a:pt x="3" y="14"/>
                    <a:pt x="3" y="13"/>
                    <a:pt x="4" y="13"/>
                  </a:cubicBezTo>
                  <a:cubicBezTo>
                    <a:pt x="5" y="12"/>
                    <a:pt x="6" y="11"/>
                    <a:pt x="7" y="10"/>
                  </a:cubicBezTo>
                  <a:cubicBezTo>
                    <a:pt x="7" y="10"/>
                    <a:pt x="7" y="10"/>
                    <a:pt x="7" y="10"/>
                  </a:cubicBezTo>
                  <a:cubicBezTo>
                    <a:pt x="7" y="10"/>
                    <a:pt x="7" y="10"/>
                    <a:pt x="7" y="10"/>
                  </a:cubicBezTo>
                  <a:cubicBezTo>
                    <a:pt x="7" y="10"/>
                    <a:pt x="7" y="10"/>
                    <a:pt x="7" y="10"/>
                  </a:cubicBezTo>
                  <a:cubicBezTo>
                    <a:pt x="7" y="10"/>
                    <a:pt x="7" y="10"/>
                    <a:pt x="7" y="10"/>
                  </a:cubicBezTo>
                  <a:cubicBezTo>
                    <a:pt x="8" y="9"/>
                    <a:pt x="8" y="10"/>
                    <a:pt x="8" y="10"/>
                  </a:cubicBezTo>
                  <a:cubicBezTo>
                    <a:pt x="8" y="10"/>
                    <a:pt x="8" y="10"/>
                    <a:pt x="8" y="10"/>
                  </a:cubicBezTo>
                  <a:cubicBezTo>
                    <a:pt x="8" y="10"/>
                    <a:pt x="8" y="10"/>
                    <a:pt x="8" y="10"/>
                  </a:cubicBezTo>
                  <a:cubicBezTo>
                    <a:pt x="8" y="10"/>
                    <a:pt x="8" y="9"/>
                    <a:pt x="8" y="9"/>
                  </a:cubicBezTo>
                  <a:cubicBezTo>
                    <a:pt x="8" y="9"/>
                    <a:pt x="8" y="9"/>
                    <a:pt x="8" y="9"/>
                  </a:cubicBezTo>
                  <a:cubicBezTo>
                    <a:pt x="8" y="9"/>
                    <a:pt x="8" y="9"/>
                    <a:pt x="8" y="9"/>
                  </a:cubicBezTo>
                  <a:cubicBezTo>
                    <a:pt x="9" y="9"/>
                    <a:pt x="9" y="9"/>
                    <a:pt x="9" y="9"/>
                  </a:cubicBezTo>
                  <a:cubicBezTo>
                    <a:pt x="8" y="8"/>
                    <a:pt x="8" y="8"/>
                    <a:pt x="8" y="8"/>
                  </a:cubicBezTo>
                  <a:cubicBezTo>
                    <a:pt x="9" y="8"/>
                    <a:pt x="9" y="8"/>
                    <a:pt x="8" y="8"/>
                  </a:cubicBezTo>
                  <a:cubicBezTo>
                    <a:pt x="9" y="8"/>
                    <a:pt x="10" y="6"/>
                    <a:pt x="10" y="6"/>
                  </a:cubicBezTo>
                  <a:cubicBezTo>
                    <a:pt x="10" y="6"/>
                    <a:pt x="11" y="5"/>
                    <a:pt x="11" y="5"/>
                  </a:cubicBezTo>
                  <a:cubicBezTo>
                    <a:pt x="11" y="5"/>
                    <a:pt x="10" y="5"/>
                    <a:pt x="11" y="5"/>
                  </a:cubicBezTo>
                  <a:cubicBezTo>
                    <a:pt x="11" y="5"/>
                    <a:pt x="11" y="4"/>
                    <a:pt x="12" y="4"/>
                  </a:cubicBezTo>
                  <a:cubicBezTo>
                    <a:pt x="12" y="4"/>
                    <a:pt x="13" y="2"/>
                    <a:pt x="12" y="3"/>
                  </a:cubicBezTo>
                  <a:cubicBezTo>
                    <a:pt x="12" y="2"/>
                    <a:pt x="12" y="3"/>
                    <a:pt x="12" y="3"/>
                  </a:cubicBezTo>
                  <a:cubicBezTo>
                    <a:pt x="12" y="2"/>
                    <a:pt x="12" y="2"/>
                    <a:pt x="12" y="2"/>
                  </a:cubicBezTo>
                  <a:cubicBezTo>
                    <a:pt x="12" y="0"/>
                    <a:pt x="12" y="0"/>
                    <a:pt x="12" y="0"/>
                  </a:cubicBezTo>
                  <a:cubicBezTo>
                    <a:pt x="11" y="1"/>
                    <a:pt x="11" y="1"/>
                    <a:pt x="11" y="1"/>
                  </a:cubicBezTo>
                  <a:cubicBezTo>
                    <a:pt x="10" y="1"/>
                    <a:pt x="9" y="1"/>
                    <a:pt x="8" y="1"/>
                  </a:cubicBezTo>
                  <a:cubicBezTo>
                    <a:pt x="8" y="1"/>
                    <a:pt x="8" y="1"/>
                    <a:pt x="8" y="2"/>
                  </a:cubicBezTo>
                  <a:cubicBezTo>
                    <a:pt x="7" y="1"/>
                    <a:pt x="7" y="1"/>
                    <a:pt x="7" y="1"/>
                  </a:cubicBezTo>
                  <a:cubicBezTo>
                    <a:pt x="7" y="1"/>
                    <a:pt x="8" y="2"/>
                    <a:pt x="7" y="2"/>
                  </a:cubicBezTo>
                  <a:cubicBezTo>
                    <a:pt x="7" y="2"/>
                    <a:pt x="7" y="2"/>
                    <a:pt x="7" y="2"/>
                  </a:cubicBezTo>
                  <a:cubicBezTo>
                    <a:pt x="5" y="2"/>
                    <a:pt x="4" y="5"/>
                    <a:pt x="2" y="4"/>
                  </a:cubicBezTo>
                  <a:cubicBezTo>
                    <a:pt x="2" y="5"/>
                    <a:pt x="2" y="5"/>
                    <a:pt x="2" y="5"/>
                  </a:cubicBezTo>
                  <a:cubicBezTo>
                    <a:pt x="2" y="5"/>
                    <a:pt x="2" y="5"/>
                    <a:pt x="2" y="5"/>
                  </a:cubicBezTo>
                  <a:cubicBezTo>
                    <a:pt x="1" y="5"/>
                    <a:pt x="1" y="5"/>
                    <a:pt x="1" y="5"/>
                  </a:cubicBezTo>
                  <a:cubicBezTo>
                    <a:pt x="1" y="6"/>
                    <a:pt x="1" y="5"/>
                    <a:pt x="1" y="6"/>
                  </a:cubicBezTo>
                  <a:cubicBezTo>
                    <a:pt x="1" y="6"/>
                    <a:pt x="1" y="6"/>
                    <a:pt x="1" y="6"/>
                  </a:cubicBezTo>
                  <a:cubicBezTo>
                    <a:pt x="1" y="6"/>
                    <a:pt x="2" y="7"/>
                    <a:pt x="2" y="8"/>
                  </a:cubicBezTo>
                  <a:cubicBezTo>
                    <a:pt x="2" y="7"/>
                    <a:pt x="4" y="8"/>
                    <a:pt x="4" y="7"/>
                  </a:cubicBezTo>
                  <a:cubicBezTo>
                    <a:pt x="4" y="7"/>
                    <a:pt x="4" y="7"/>
                    <a:pt x="4" y="7"/>
                  </a:cubicBezTo>
                  <a:cubicBezTo>
                    <a:pt x="4" y="7"/>
                    <a:pt x="4" y="7"/>
                    <a:pt x="4" y="7"/>
                  </a:cubicBezTo>
                  <a:cubicBezTo>
                    <a:pt x="4" y="7"/>
                    <a:pt x="4" y="7"/>
                    <a:pt x="4" y="7"/>
                  </a:cubicBezTo>
                  <a:cubicBezTo>
                    <a:pt x="5" y="6"/>
                    <a:pt x="6" y="6"/>
                    <a:pt x="7" y="6"/>
                  </a:cubicBezTo>
                  <a:cubicBezTo>
                    <a:pt x="6" y="5"/>
                    <a:pt x="6" y="5"/>
                    <a:pt x="6" y="5"/>
                  </a:cubicBezTo>
                  <a:cubicBezTo>
                    <a:pt x="7" y="5"/>
                    <a:pt x="7" y="5"/>
                    <a:pt x="7" y="5"/>
                  </a:cubicBezTo>
                  <a:cubicBezTo>
                    <a:pt x="7" y="5"/>
                    <a:pt x="6" y="6"/>
                    <a:pt x="6" y="5"/>
                  </a:cubicBezTo>
                  <a:cubicBezTo>
                    <a:pt x="7" y="6"/>
                    <a:pt x="8" y="4"/>
                    <a:pt x="8" y="5"/>
                  </a:cubicBezTo>
                  <a:cubicBezTo>
                    <a:pt x="9" y="5"/>
                    <a:pt x="8" y="5"/>
                    <a:pt x="8" y="4"/>
                  </a:cubicBezTo>
                  <a:cubicBezTo>
                    <a:pt x="8" y="5"/>
                    <a:pt x="8" y="5"/>
                    <a:pt x="8" y="5"/>
                  </a:cubicBezTo>
                  <a:cubicBezTo>
                    <a:pt x="8" y="4"/>
                    <a:pt x="8" y="4"/>
                    <a:pt x="8" y="4"/>
                  </a:cubicBezTo>
                  <a:cubicBezTo>
                    <a:pt x="9" y="4"/>
                    <a:pt x="9" y="4"/>
                    <a:pt x="9" y="5"/>
                  </a:cubicBezTo>
                  <a:cubicBezTo>
                    <a:pt x="9" y="5"/>
                    <a:pt x="9" y="5"/>
                    <a:pt x="9" y="5"/>
                  </a:cubicBezTo>
                  <a:cubicBezTo>
                    <a:pt x="9" y="5"/>
                    <a:pt x="9" y="4"/>
                    <a:pt x="10" y="4"/>
                  </a:cubicBezTo>
                  <a:cubicBezTo>
                    <a:pt x="9" y="4"/>
                    <a:pt x="9" y="4"/>
                    <a:pt x="9" y="4"/>
                  </a:cubicBezTo>
                  <a:cubicBezTo>
                    <a:pt x="10" y="4"/>
                    <a:pt x="10" y="4"/>
                    <a:pt x="11" y="4"/>
                  </a:cubicBezTo>
                  <a:cubicBezTo>
                    <a:pt x="9" y="2"/>
                    <a:pt x="9" y="2"/>
                    <a:pt x="9" y="2"/>
                  </a:cubicBezTo>
                  <a:cubicBezTo>
                    <a:pt x="9" y="2"/>
                    <a:pt x="9" y="2"/>
                    <a:pt x="9" y="2"/>
                  </a:cubicBezTo>
                  <a:cubicBezTo>
                    <a:pt x="10" y="2"/>
                    <a:pt x="10" y="2"/>
                    <a:pt x="10" y="2"/>
                  </a:cubicBezTo>
                  <a:cubicBezTo>
                    <a:pt x="10" y="3"/>
                    <a:pt x="9" y="3"/>
                    <a:pt x="9" y="3"/>
                  </a:cubicBezTo>
                  <a:cubicBezTo>
                    <a:pt x="9" y="3"/>
                    <a:pt x="9" y="3"/>
                    <a:pt x="9" y="3"/>
                  </a:cubicBezTo>
                  <a:cubicBezTo>
                    <a:pt x="9" y="4"/>
                    <a:pt x="9" y="4"/>
                    <a:pt x="9" y="4"/>
                  </a:cubicBezTo>
                  <a:cubicBezTo>
                    <a:pt x="9" y="4"/>
                    <a:pt x="9" y="4"/>
                    <a:pt x="9" y="4"/>
                  </a:cubicBezTo>
                  <a:cubicBezTo>
                    <a:pt x="9" y="4"/>
                    <a:pt x="9" y="4"/>
                    <a:pt x="9" y="5"/>
                  </a:cubicBezTo>
                  <a:cubicBezTo>
                    <a:pt x="9" y="5"/>
                    <a:pt x="9" y="5"/>
                    <a:pt x="9" y="5"/>
                  </a:cubicBezTo>
                  <a:cubicBezTo>
                    <a:pt x="9" y="5"/>
                    <a:pt x="9" y="5"/>
                    <a:pt x="9" y="6"/>
                  </a:cubicBezTo>
                  <a:cubicBezTo>
                    <a:pt x="9" y="5"/>
                    <a:pt x="8" y="5"/>
                    <a:pt x="8" y="5"/>
                  </a:cubicBezTo>
                  <a:cubicBezTo>
                    <a:pt x="7" y="5"/>
                    <a:pt x="8" y="6"/>
                    <a:pt x="7" y="6"/>
                  </a:cubicBezTo>
                  <a:cubicBezTo>
                    <a:pt x="7" y="7"/>
                    <a:pt x="8" y="6"/>
                    <a:pt x="8" y="6"/>
                  </a:cubicBezTo>
                  <a:cubicBezTo>
                    <a:pt x="8" y="6"/>
                    <a:pt x="8" y="7"/>
                    <a:pt x="8" y="7"/>
                  </a:cubicBezTo>
                  <a:cubicBezTo>
                    <a:pt x="7" y="7"/>
                    <a:pt x="7" y="6"/>
                    <a:pt x="6" y="7"/>
                  </a:cubicBezTo>
                  <a:cubicBezTo>
                    <a:pt x="6" y="7"/>
                    <a:pt x="6" y="7"/>
                    <a:pt x="6" y="7"/>
                  </a:cubicBezTo>
                  <a:cubicBezTo>
                    <a:pt x="6" y="7"/>
                    <a:pt x="6" y="7"/>
                    <a:pt x="6" y="7"/>
                  </a:cubicBezTo>
                  <a:cubicBezTo>
                    <a:pt x="6" y="8"/>
                    <a:pt x="5" y="8"/>
                    <a:pt x="6" y="8"/>
                  </a:cubicBezTo>
                  <a:cubicBezTo>
                    <a:pt x="6" y="7"/>
                    <a:pt x="6" y="7"/>
                    <a:pt x="6" y="7"/>
                  </a:cubicBezTo>
                  <a:cubicBezTo>
                    <a:pt x="6" y="8"/>
                    <a:pt x="6" y="9"/>
                    <a:pt x="5" y="9"/>
                  </a:cubicBezTo>
                  <a:cubicBezTo>
                    <a:pt x="5" y="9"/>
                    <a:pt x="5" y="8"/>
                    <a:pt x="5" y="8"/>
                  </a:cubicBezTo>
                  <a:cubicBezTo>
                    <a:pt x="5" y="8"/>
                    <a:pt x="5" y="9"/>
                    <a:pt x="5" y="9"/>
                  </a:cubicBezTo>
                  <a:cubicBezTo>
                    <a:pt x="5" y="8"/>
                    <a:pt x="5" y="8"/>
                    <a:pt x="5" y="7"/>
                  </a:cubicBezTo>
                  <a:cubicBezTo>
                    <a:pt x="5" y="7"/>
                    <a:pt x="5" y="8"/>
                    <a:pt x="5" y="7"/>
                  </a:cubicBezTo>
                  <a:cubicBezTo>
                    <a:pt x="5" y="8"/>
                    <a:pt x="4" y="8"/>
                    <a:pt x="4" y="9"/>
                  </a:cubicBezTo>
                  <a:cubicBezTo>
                    <a:pt x="4" y="8"/>
                    <a:pt x="4" y="8"/>
                    <a:pt x="4" y="8"/>
                  </a:cubicBezTo>
                  <a:cubicBezTo>
                    <a:pt x="4" y="8"/>
                    <a:pt x="4" y="9"/>
                    <a:pt x="4" y="9"/>
                  </a:cubicBezTo>
                  <a:cubicBezTo>
                    <a:pt x="4" y="8"/>
                    <a:pt x="4" y="8"/>
                    <a:pt x="4" y="8"/>
                  </a:cubicBezTo>
                  <a:cubicBezTo>
                    <a:pt x="4" y="9"/>
                    <a:pt x="3" y="9"/>
                    <a:pt x="3" y="9"/>
                  </a:cubicBezTo>
                  <a:cubicBezTo>
                    <a:pt x="4" y="8"/>
                    <a:pt x="3" y="9"/>
                    <a:pt x="4" y="9"/>
                  </a:cubicBezTo>
                  <a:cubicBezTo>
                    <a:pt x="4" y="10"/>
                    <a:pt x="3" y="9"/>
                    <a:pt x="2" y="10"/>
                  </a:cubicBezTo>
                  <a:cubicBezTo>
                    <a:pt x="2" y="10"/>
                    <a:pt x="3" y="9"/>
                    <a:pt x="3" y="10"/>
                  </a:cubicBezTo>
                  <a:cubicBezTo>
                    <a:pt x="2" y="10"/>
                    <a:pt x="2" y="10"/>
                    <a:pt x="2" y="10"/>
                  </a:cubicBezTo>
                  <a:cubicBezTo>
                    <a:pt x="1" y="11"/>
                    <a:pt x="2" y="10"/>
                    <a:pt x="2" y="10"/>
                  </a:cubicBezTo>
                  <a:cubicBezTo>
                    <a:pt x="2" y="10"/>
                    <a:pt x="2" y="11"/>
                    <a:pt x="2" y="11"/>
                  </a:cubicBezTo>
                  <a:cubicBezTo>
                    <a:pt x="2" y="11"/>
                    <a:pt x="2" y="11"/>
                    <a:pt x="2" y="11"/>
                  </a:cubicBezTo>
                  <a:cubicBezTo>
                    <a:pt x="1" y="11"/>
                    <a:pt x="2" y="12"/>
                    <a:pt x="1" y="12"/>
                  </a:cubicBezTo>
                  <a:cubicBezTo>
                    <a:pt x="1" y="11"/>
                    <a:pt x="1" y="11"/>
                    <a:pt x="1" y="11"/>
                  </a:cubicBezTo>
                  <a:cubicBezTo>
                    <a:pt x="1" y="12"/>
                    <a:pt x="1" y="12"/>
                    <a:pt x="1" y="12"/>
                  </a:cubicBezTo>
                  <a:cubicBezTo>
                    <a:pt x="1" y="12"/>
                    <a:pt x="1" y="12"/>
                    <a:pt x="1" y="12"/>
                  </a:cubicBezTo>
                  <a:cubicBezTo>
                    <a:pt x="1" y="12"/>
                    <a:pt x="1" y="12"/>
                    <a:pt x="0" y="13"/>
                  </a:cubicBezTo>
                  <a:cubicBezTo>
                    <a:pt x="0" y="13"/>
                    <a:pt x="1" y="13"/>
                    <a:pt x="1" y="13"/>
                  </a:cubicBezTo>
                  <a:cubicBezTo>
                    <a:pt x="1" y="16"/>
                    <a:pt x="1" y="16"/>
                    <a:pt x="1" y="16"/>
                  </a:cubicBezTo>
                  <a:cubicBezTo>
                    <a:pt x="2" y="15"/>
                    <a:pt x="2" y="15"/>
                    <a:pt x="2" y="15"/>
                  </a:cubicBezTo>
                  <a:cubicBezTo>
                    <a:pt x="2" y="15"/>
                    <a:pt x="2" y="15"/>
                    <a:pt x="2" y="15"/>
                  </a:cubicBezTo>
                  <a:cubicBezTo>
                    <a:pt x="3" y="15"/>
                    <a:pt x="2" y="15"/>
                    <a:pt x="3" y="15"/>
                  </a:cubicBezTo>
                  <a:cubicBezTo>
                    <a:pt x="3" y="15"/>
                    <a:pt x="3" y="16"/>
                    <a:pt x="2" y="15"/>
                  </a:cubicBezTo>
                  <a:cubicBezTo>
                    <a:pt x="2" y="15"/>
                    <a:pt x="2" y="16"/>
                    <a:pt x="2" y="16"/>
                  </a:cubicBezTo>
                  <a:cubicBezTo>
                    <a:pt x="2" y="16"/>
                    <a:pt x="3" y="16"/>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5" y="15"/>
                    <a:pt x="5" y="15"/>
                  </a:cubicBezTo>
                  <a:cubicBezTo>
                    <a:pt x="5" y="15"/>
                    <a:pt x="5" y="15"/>
                    <a:pt x="5" y="15"/>
                  </a:cubicBezTo>
                  <a:cubicBezTo>
                    <a:pt x="6" y="15"/>
                    <a:pt x="6" y="14"/>
                    <a:pt x="6" y="14"/>
                  </a:cubicBezTo>
                  <a:cubicBezTo>
                    <a:pt x="6" y="14"/>
                    <a:pt x="7" y="14"/>
                    <a:pt x="7" y="14"/>
                  </a:cubicBezTo>
                  <a:cubicBezTo>
                    <a:pt x="7" y="14"/>
                    <a:pt x="8" y="14"/>
                    <a:pt x="8" y="13"/>
                  </a:cubicBezTo>
                  <a:cubicBezTo>
                    <a:pt x="8" y="13"/>
                    <a:pt x="8" y="13"/>
                    <a:pt x="8" y="13"/>
                  </a:cubicBezTo>
                  <a:cubicBezTo>
                    <a:pt x="9" y="13"/>
                    <a:pt x="8" y="13"/>
                    <a:pt x="8" y="12"/>
                  </a:cubicBezTo>
                  <a:cubicBezTo>
                    <a:pt x="9" y="12"/>
                    <a:pt x="9" y="13"/>
                    <a:pt x="9" y="13"/>
                  </a:cubicBezTo>
                  <a:cubicBezTo>
                    <a:pt x="9" y="12"/>
                    <a:pt x="9" y="11"/>
                    <a:pt x="10" y="12"/>
                  </a:cubicBezTo>
                  <a:cubicBezTo>
                    <a:pt x="10" y="12"/>
                    <a:pt x="9" y="12"/>
                    <a:pt x="9" y="12"/>
                  </a:cubicBezTo>
                  <a:close/>
                  <a:moveTo>
                    <a:pt x="6" y="11"/>
                  </a:moveTo>
                  <a:cubicBezTo>
                    <a:pt x="6" y="11"/>
                    <a:pt x="6" y="11"/>
                    <a:pt x="6" y="11"/>
                  </a:cubicBezTo>
                  <a:cubicBezTo>
                    <a:pt x="6" y="11"/>
                    <a:pt x="6" y="11"/>
                    <a:pt x="6" y="11"/>
                  </a:cubicBezTo>
                  <a:close/>
                  <a:moveTo>
                    <a:pt x="5" y="18"/>
                  </a:moveTo>
                  <a:cubicBezTo>
                    <a:pt x="5" y="18"/>
                    <a:pt x="5" y="18"/>
                    <a:pt x="4" y="18"/>
                  </a:cubicBezTo>
                  <a:cubicBezTo>
                    <a:pt x="5" y="18"/>
                    <a:pt x="5" y="18"/>
                    <a:pt x="5" y="18"/>
                  </a:cubicBezTo>
                  <a:close/>
                  <a:moveTo>
                    <a:pt x="9" y="29"/>
                  </a:moveTo>
                  <a:cubicBezTo>
                    <a:pt x="9" y="29"/>
                    <a:pt x="9" y="29"/>
                    <a:pt x="9" y="29"/>
                  </a:cubicBezTo>
                  <a:cubicBezTo>
                    <a:pt x="8" y="29"/>
                    <a:pt x="8" y="29"/>
                    <a:pt x="9" y="29"/>
                  </a:cubicBezTo>
                  <a:close/>
                  <a:moveTo>
                    <a:pt x="9" y="29"/>
                  </a:moveTo>
                  <a:cubicBezTo>
                    <a:pt x="9" y="29"/>
                    <a:pt x="9" y="29"/>
                    <a:pt x="9" y="29"/>
                  </a:cubicBezTo>
                  <a:cubicBezTo>
                    <a:pt x="9" y="29"/>
                    <a:pt x="9" y="29"/>
                    <a:pt x="9" y="29"/>
                  </a:cubicBezTo>
                  <a:cubicBezTo>
                    <a:pt x="9" y="29"/>
                    <a:pt x="9" y="29"/>
                    <a:pt x="9" y="29"/>
                  </a:cubicBezTo>
                  <a:close/>
                  <a:moveTo>
                    <a:pt x="8" y="9"/>
                  </a:moveTo>
                  <a:cubicBezTo>
                    <a:pt x="8" y="9"/>
                    <a:pt x="8" y="9"/>
                    <a:pt x="8" y="9"/>
                  </a:cubicBezTo>
                  <a:cubicBezTo>
                    <a:pt x="8" y="9"/>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4" name="Freeform 5958"/>
            <p:cNvSpPr/>
            <p:nvPr/>
          </p:nvSpPr>
          <p:spPr bwMode="auto">
            <a:xfrm>
              <a:off x="3989400" y="2624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5" name="Freeform 5959"/>
            <p:cNvSpPr/>
            <p:nvPr/>
          </p:nvSpPr>
          <p:spPr bwMode="auto">
            <a:xfrm>
              <a:off x="4005275" y="2593976"/>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6" name="Freeform 5960"/>
            <p:cNvSpPr/>
            <p:nvPr/>
          </p:nvSpPr>
          <p:spPr bwMode="auto">
            <a:xfrm>
              <a:off x="3964000" y="2674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7" name="Freeform 5961"/>
            <p:cNvSpPr/>
            <p:nvPr/>
          </p:nvSpPr>
          <p:spPr bwMode="auto">
            <a:xfrm>
              <a:off x="4021150" y="2724151"/>
              <a:ext cx="793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8" name="Freeform 5962"/>
            <p:cNvSpPr/>
            <p:nvPr/>
          </p:nvSpPr>
          <p:spPr bwMode="auto">
            <a:xfrm>
              <a:off x="3989400" y="2724151"/>
              <a:ext cx="0" cy="79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9" name="Freeform 5963"/>
            <p:cNvSpPr/>
            <p:nvPr/>
          </p:nvSpPr>
          <p:spPr bwMode="auto">
            <a:xfrm>
              <a:off x="4013212" y="2724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0" name="Freeform 5964"/>
            <p:cNvSpPr/>
            <p:nvPr/>
          </p:nvSpPr>
          <p:spPr bwMode="auto">
            <a:xfrm>
              <a:off x="4005275" y="2724151"/>
              <a:ext cx="793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1" name="Freeform 5965"/>
            <p:cNvSpPr/>
            <p:nvPr/>
          </p:nvSpPr>
          <p:spPr bwMode="auto">
            <a:xfrm>
              <a:off x="4029087" y="2703514"/>
              <a:ext cx="9525" cy="63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2" name="Rectangle 5966"/>
            <p:cNvSpPr>
              <a:spLocks noChangeArrowheads="1"/>
            </p:cNvSpPr>
            <p:nvPr/>
          </p:nvSpPr>
          <p:spPr bwMode="auto">
            <a:xfrm>
              <a:off x="4005275" y="27178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73" name="Freeform 5967"/>
            <p:cNvSpPr/>
            <p:nvPr/>
          </p:nvSpPr>
          <p:spPr bwMode="auto">
            <a:xfrm>
              <a:off x="4013212" y="2709864"/>
              <a:ext cx="7938" cy="7938"/>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4" name="Freeform 5968"/>
            <p:cNvSpPr/>
            <p:nvPr/>
          </p:nvSpPr>
          <p:spPr bwMode="auto">
            <a:xfrm>
              <a:off x="4013212" y="2717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5" name="Freeform 5969"/>
            <p:cNvSpPr/>
            <p:nvPr/>
          </p:nvSpPr>
          <p:spPr bwMode="auto">
            <a:xfrm>
              <a:off x="4005275" y="2717801"/>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6" name="Freeform 5970"/>
            <p:cNvSpPr/>
            <p:nvPr/>
          </p:nvSpPr>
          <p:spPr bwMode="auto">
            <a:xfrm>
              <a:off x="3997337" y="2695576"/>
              <a:ext cx="793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7" name="Freeform 5971"/>
            <p:cNvSpPr/>
            <p:nvPr/>
          </p:nvSpPr>
          <p:spPr bwMode="auto">
            <a:xfrm>
              <a:off x="3997337" y="2703514"/>
              <a:ext cx="793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8" name="Freeform 5972"/>
            <p:cNvSpPr/>
            <p:nvPr/>
          </p:nvSpPr>
          <p:spPr bwMode="auto">
            <a:xfrm>
              <a:off x="3989400" y="2695576"/>
              <a:ext cx="7938" cy="793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9" name="Freeform 5973"/>
            <p:cNvSpPr/>
            <p:nvPr/>
          </p:nvSpPr>
          <p:spPr bwMode="auto">
            <a:xfrm>
              <a:off x="3971937" y="2674939"/>
              <a:ext cx="952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0" name="Freeform 5974"/>
            <p:cNvSpPr/>
            <p:nvPr/>
          </p:nvSpPr>
          <p:spPr bwMode="auto">
            <a:xfrm>
              <a:off x="3989400" y="2644776"/>
              <a:ext cx="793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1" name="Freeform 5975"/>
            <p:cNvSpPr/>
            <p:nvPr/>
          </p:nvSpPr>
          <p:spPr bwMode="auto">
            <a:xfrm>
              <a:off x="3997337" y="2644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2" name="Freeform 5976"/>
            <p:cNvSpPr/>
            <p:nvPr/>
          </p:nvSpPr>
          <p:spPr bwMode="auto">
            <a:xfrm>
              <a:off x="3956062" y="2528889"/>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3" name="Freeform 5977"/>
            <p:cNvSpPr/>
            <p:nvPr/>
          </p:nvSpPr>
          <p:spPr bwMode="auto">
            <a:xfrm>
              <a:off x="3956062" y="2528889"/>
              <a:ext cx="7938" cy="793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4" name="Freeform 5978"/>
            <p:cNvSpPr/>
            <p:nvPr/>
          </p:nvSpPr>
          <p:spPr bwMode="auto">
            <a:xfrm>
              <a:off x="3997337" y="2573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5" name="Rectangle 5979"/>
            <p:cNvSpPr>
              <a:spLocks noChangeArrowheads="1"/>
            </p:cNvSpPr>
            <p:nvPr/>
          </p:nvSpPr>
          <p:spPr bwMode="auto">
            <a:xfrm>
              <a:off x="4013212" y="25574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86" name="Freeform 5980"/>
            <p:cNvSpPr/>
            <p:nvPr/>
          </p:nvSpPr>
          <p:spPr bwMode="auto">
            <a:xfrm>
              <a:off x="2538" y="16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87" name="文本框 11886"/>
          <p:cNvSpPr txBox="1"/>
          <p:nvPr/>
        </p:nvSpPr>
        <p:spPr>
          <a:xfrm>
            <a:off x="1974488" y="2341505"/>
            <a:ext cx="914400" cy="369332"/>
          </a:xfrm>
          <a:prstGeom prst="rect">
            <a:avLst/>
          </a:prstGeom>
          <a:noFill/>
        </p:spPr>
        <p:txBody>
          <a:bodyPr wrap="square" rtlCol="0">
            <a:spAutoFit/>
          </a:bodyPr>
          <a:lstStyle/>
          <a:p>
            <a:r>
              <a:rPr lang="en-US" altLang="zh-CN" dirty="0" smtClean="0">
                <a:solidFill>
                  <a:schemeClr val="bg1">
                    <a:lumMod val="50000"/>
                  </a:schemeClr>
                </a:solidFill>
                <a:latin typeface="Impact" panose="020B0806030902050204" pitchFamily="34" charset="0"/>
              </a:rPr>
              <a:t>STEP 01</a:t>
            </a:r>
            <a:endParaRPr lang="zh-CN" altLang="en-US" dirty="0">
              <a:solidFill>
                <a:schemeClr val="bg1">
                  <a:lumMod val="50000"/>
                </a:schemeClr>
              </a:solidFill>
              <a:latin typeface="Impact" panose="020B0806030902050204" pitchFamily="34" charset="0"/>
            </a:endParaRPr>
          </a:p>
        </p:txBody>
      </p:sp>
      <p:sp>
        <p:nvSpPr>
          <p:cNvPr id="11888" name="文本框 11887"/>
          <p:cNvSpPr txBox="1"/>
          <p:nvPr/>
        </p:nvSpPr>
        <p:spPr>
          <a:xfrm>
            <a:off x="4234873" y="1036583"/>
            <a:ext cx="914400" cy="369332"/>
          </a:xfrm>
          <a:prstGeom prst="rect">
            <a:avLst/>
          </a:prstGeom>
          <a:noFill/>
        </p:spPr>
        <p:txBody>
          <a:bodyPr wrap="square" rtlCol="0">
            <a:spAutoFit/>
          </a:bodyPr>
          <a:lstStyle/>
          <a:p>
            <a:r>
              <a:rPr lang="en-US" altLang="zh-CN" dirty="0" smtClean="0">
                <a:solidFill>
                  <a:schemeClr val="bg1">
                    <a:lumMod val="50000"/>
                  </a:schemeClr>
                </a:solidFill>
                <a:latin typeface="Impact" panose="020B0806030902050204" pitchFamily="34" charset="0"/>
              </a:rPr>
              <a:t>STEP 02</a:t>
            </a:r>
            <a:endParaRPr lang="zh-CN" altLang="en-US" dirty="0">
              <a:solidFill>
                <a:schemeClr val="bg1">
                  <a:lumMod val="50000"/>
                </a:schemeClr>
              </a:solidFill>
              <a:latin typeface="Impact" panose="020B0806030902050204" pitchFamily="34" charset="0"/>
            </a:endParaRPr>
          </a:p>
        </p:txBody>
      </p:sp>
      <p:sp>
        <p:nvSpPr>
          <p:cNvPr id="11889" name="文本框 11888"/>
          <p:cNvSpPr txBox="1"/>
          <p:nvPr/>
        </p:nvSpPr>
        <p:spPr>
          <a:xfrm>
            <a:off x="6254994" y="1036583"/>
            <a:ext cx="914400" cy="369332"/>
          </a:xfrm>
          <a:prstGeom prst="rect">
            <a:avLst/>
          </a:prstGeom>
          <a:noFill/>
        </p:spPr>
        <p:txBody>
          <a:bodyPr wrap="square" rtlCol="0">
            <a:spAutoFit/>
          </a:bodyPr>
          <a:lstStyle/>
          <a:p>
            <a:r>
              <a:rPr lang="en-US" altLang="zh-CN" dirty="0" smtClean="0">
                <a:solidFill>
                  <a:schemeClr val="bg1">
                    <a:lumMod val="50000"/>
                  </a:schemeClr>
                </a:solidFill>
                <a:latin typeface="Impact" panose="020B0806030902050204" pitchFamily="34" charset="0"/>
              </a:rPr>
              <a:t>STEP 03</a:t>
            </a:r>
            <a:endParaRPr lang="zh-CN" altLang="en-US" dirty="0">
              <a:solidFill>
                <a:schemeClr val="bg1">
                  <a:lumMod val="50000"/>
                </a:schemeClr>
              </a:solidFill>
              <a:latin typeface="Impact" panose="020B0806030902050204" pitchFamily="34" charset="0"/>
            </a:endParaRPr>
          </a:p>
        </p:txBody>
      </p:sp>
      <p:sp>
        <p:nvSpPr>
          <p:cNvPr id="11890" name="文本框 11889"/>
          <p:cNvSpPr txBox="1"/>
          <p:nvPr/>
        </p:nvSpPr>
        <p:spPr>
          <a:xfrm>
            <a:off x="8613384" y="2331980"/>
            <a:ext cx="914400" cy="369332"/>
          </a:xfrm>
          <a:prstGeom prst="rect">
            <a:avLst/>
          </a:prstGeom>
          <a:noFill/>
        </p:spPr>
        <p:txBody>
          <a:bodyPr wrap="square" rtlCol="0">
            <a:spAutoFit/>
          </a:bodyPr>
          <a:lstStyle/>
          <a:p>
            <a:r>
              <a:rPr lang="en-US" altLang="zh-CN" dirty="0" smtClean="0">
                <a:solidFill>
                  <a:schemeClr val="bg1">
                    <a:lumMod val="50000"/>
                  </a:schemeClr>
                </a:solidFill>
                <a:latin typeface="Impact" panose="020B0806030902050204" pitchFamily="34" charset="0"/>
              </a:rPr>
              <a:t>STEP 04</a:t>
            </a:r>
            <a:endParaRPr lang="zh-CN" altLang="en-US" dirty="0">
              <a:solidFill>
                <a:schemeClr val="bg1">
                  <a:lumMod val="50000"/>
                </a:schemeClr>
              </a:solidFill>
              <a:latin typeface="Impact" panose="020B0806030902050204" pitchFamily="34" charset="0"/>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书签式</a:t>
            </a:r>
            <a:r>
              <a:rPr lang="zh-CN" altLang="en-US" dirty="0"/>
              <a:t>三</a:t>
            </a:r>
            <a:r>
              <a:rPr lang="zh-CN" altLang="en-US" dirty="0" smtClean="0"/>
              <a:t>项并列关系图表</a:t>
            </a:r>
            <a:endParaRPr lang="zh-CN" altLang="en-US" dirty="0"/>
          </a:p>
        </p:txBody>
      </p:sp>
      <p:grpSp>
        <p:nvGrpSpPr>
          <p:cNvPr id="8" name="组合 7"/>
          <p:cNvGrpSpPr/>
          <p:nvPr/>
        </p:nvGrpSpPr>
        <p:grpSpPr>
          <a:xfrm>
            <a:off x="2239358" y="1325285"/>
            <a:ext cx="7713284" cy="4374038"/>
            <a:chOff x="1947258" y="1356281"/>
            <a:chExt cx="7713284" cy="4374038"/>
          </a:xfrm>
        </p:grpSpPr>
        <p:sp>
          <p:nvSpPr>
            <p:cNvPr id="5" name="圆角矩形 4"/>
            <p:cNvSpPr/>
            <p:nvPr/>
          </p:nvSpPr>
          <p:spPr>
            <a:xfrm>
              <a:off x="1947258" y="1356281"/>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4677758" y="1356281"/>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408258" y="1356281"/>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985325" y="1751678"/>
              <a:ext cx="926499" cy="158012"/>
              <a:chOff x="4111386" y="2043778"/>
              <a:chExt cx="926499" cy="158012"/>
            </a:xfrm>
          </p:grpSpPr>
          <p:grpSp>
            <p:nvGrpSpPr>
              <p:cNvPr id="12" name="组合 11"/>
              <p:cNvGrpSpPr/>
              <p:nvPr/>
            </p:nvGrpSpPr>
            <p:grpSpPr>
              <a:xfrm>
                <a:off x="4879875" y="2043778"/>
                <a:ext cx="158010" cy="158012"/>
                <a:chOff x="4486616" y="3001075"/>
                <a:chExt cx="274695" cy="274699"/>
              </a:xfrm>
            </p:grpSpPr>
            <p:sp>
              <p:nvSpPr>
                <p:cNvPr id="18" name="椭圆 17"/>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 name="椭圆 18"/>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3" name="组合 12"/>
              <p:cNvGrpSpPr/>
              <p:nvPr/>
            </p:nvGrpSpPr>
            <p:grpSpPr>
              <a:xfrm>
                <a:off x="4111386" y="2043778"/>
                <a:ext cx="158010" cy="158012"/>
                <a:chOff x="4486616" y="3001075"/>
                <a:chExt cx="274695" cy="274699"/>
              </a:xfrm>
            </p:grpSpPr>
            <p:sp>
              <p:nvSpPr>
                <p:cNvPr id="16" name="椭圆 1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椭圆 1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14" name="圆角矩形 13"/>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圆角矩形 14"/>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1" name="组合 20"/>
            <p:cNvGrpSpPr/>
            <p:nvPr/>
          </p:nvGrpSpPr>
          <p:grpSpPr>
            <a:xfrm>
              <a:off x="6705901" y="1751678"/>
              <a:ext cx="926499" cy="158012"/>
              <a:chOff x="4111386" y="2043778"/>
              <a:chExt cx="926499" cy="158012"/>
            </a:xfrm>
          </p:grpSpPr>
          <p:grpSp>
            <p:nvGrpSpPr>
              <p:cNvPr id="22" name="组合 21"/>
              <p:cNvGrpSpPr/>
              <p:nvPr/>
            </p:nvGrpSpPr>
            <p:grpSpPr>
              <a:xfrm>
                <a:off x="4879875" y="2043778"/>
                <a:ext cx="158010" cy="158012"/>
                <a:chOff x="4486616" y="3001075"/>
                <a:chExt cx="274695" cy="274699"/>
              </a:xfrm>
            </p:grpSpPr>
            <p:sp>
              <p:nvSpPr>
                <p:cNvPr id="28" name="椭圆 27"/>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 name="椭圆 28"/>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3" name="组合 22"/>
              <p:cNvGrpSpPr/>
              <p:nvPr/>
            </p:nvGrpSpPr>
            <p:grpSpPr>
              <a:xfrm>
                <a:off x="4111386" y="2043778"/>
                <a:ext cx="158010" cy="158012"/>
                <a:chOff x="4486616" y="3001075"/>
                <a:chExt cx="274695" cy="274699"/>
              </a:xfrm>
            </p:grpSpPr>
            <p:sp>
              <p:nvSpPr>
                <p:cNvPr id="26" name="椭圆 2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 name="椭圆 2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24" name="圆角矩形 23"/>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 name="圆角矩形 24"/>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0" name="组合 29"/>
            <p:cNvGrpSpPr/>
            <p:nvPr/>
          </p:nvGrpSpPr>
          <p:grpSpPr>
            <a:xfrm>
              <a:off x="3985325" y="5215676"/>
              <a:ext cx="926499" cy="158012"/>
              <a:chOff x="4111386" y="2043778"/>
              <a:chExt cx="926499" cy="158012"/>
            </a:xfrm>
          </p:grpSpPr>
          <p:grpSp>
            <p:nvGrpSpPr>
              <p:cNvPr id="31" name="组合 30"/>
              <p:cNvGrpSpPr/>
              <p:nvPr/>
            </p:nvGrpSpPr>
            <p:grpSpPr>
              <a:xfrm>
                <a:off x="4879875" y="2043778"/>
                <a:ext cx="158010" cy="158012"/>
                <a:chOff x="4486616" y="3001075"/>
                <a:chExt cx="274695" cy="274699"/>
              </a:xfrm>
            </p:grpSpPr>
            <p:sp>
              <p:nvSpPr>
                <p:cNvPr id="37" name="椭圆 36"/>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8" name="椭圆 37"/>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2" name="组合 31"/>
              <p:cNvGrpSpPr/>
              <p:nvPr/>
            </p:nvGrpSpPr>
            <p:grpSpPr>
              <a:xfrm>
                <a:off x="4111386" y="2043778"/>
                <a:ext cx="158010" cy="158012"/>
                <a:chOff x="4486616" y="3001075"/>
                <a:chExt cx="274695" cy="274699"/>
              </a:xfrm>
            </p:grpSpPr>
            <p:sp>
              <p:nvSpPr>
                <p:cNvPr id="35" name="椭圆 34"/>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6" name="椭圆 35"/>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33" name="圆角矩形 32"/>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4" name="圆角矩形 33"/>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9" name="组合 38"/>
            <p:cNvGrpSpPr/>
            <p:nvPr/>
          </p:nvGrpSpPr>
          <p:grpSpPr>
            <a:xfrm>
              <a:off x="6705901" y="5215676"/>
              <a:ext cx="926499" cy="158012"/>
              <a:chOff x="4111386" y="2043778"/>
              <a:chExt cx="926499" cy="158012"/>
            </a:xfrm>
          </p:grpSpPr>
          <p:grpSp>
            <p:nvGrpSpPr>
              <p:cNvPr id="40" name="组合 39"/>
              <p:cNvGrpSpPr/>
              <p:nvPr/>
            </p:nvGrpSpPr>
            <p:grpSpPr>
              <a:xfrm>
                <a:off x="4879875" y="2043778"/>
                <a:ext cx="158010" cy="158012"/>
                <a:chOff x="4486616" y="3001075"/>
                <a:chExt cx="274695" cy="274699"/>
              </a:xfrm>
            </p:grpSpPr>
            <p:sp>
              <p:nvSpPr>
                <p:cNvPr id="46" name="椭圆 4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7" name="椭圆 4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41" name="组合 40"/>
              <p:cNvGrpSpPr/>
              <p:nvPr/>
            </p:nvGrpSpPr>
            <p:grpSpPr>
              <a:xfrm>
                <a:off x="4111386" y="2043778"/>
                <a:ext cx="158010" cy="158012"/>
                <a:chOff x="4486616" y="3001075"/>
                <a:chExt cx="274695" cy="274699"/>
              </a:xfrm>
            </p:grpSpPr>
            <p:sp>
              <p:nvSpPr>
                <p:cNvPr id="44" name="椭圆 43"/>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5" name="椭圆 44"/>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42" name="圆角矩形 41"/>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3" name="圆角矩形 42"/>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50" name="组合 49"/>
            <p:cNvGrpSpPr/>
            <p:nvPr/>
          </p:nvGrpSpPr>
          <p:grpSpPr>
            <a:xfrm>
              <a:off x="2198560" y="1644530"/>
              <a:ext cx="1749680" cy="596843"/>
              <a:chOff x="2198560" y="1644530"/>
              <a:chExt cx="1749680" cy="596843"/>
            </a:xfrm>
          </p:grpSpPr>
          <p:pic>
            <p:nvPicPr>
              <p:cNvPr id="48" name="图片 47"/>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49" name="图片 48"/>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grpSp>
          <p:nvGrpSpPr>
            <p:cNvPr id="55" name="组合 54"/>
            <p:cNvGrpSpPr/>
            <p:nvPr/>
          </p:nvGrpSpPr>
          <p:grpSpPr>
            <a:xfrm>
              <a:off x="2198560" y="4776845"/>
              <a:ext cx="1749680" cy="596843"/>
              <a:chOff x="2198560" y="1644530"/>
              <a:chExt cx="1749680" cy="596843"/>
            </a:xfrm>
          </p:grpSpPr>
          <p:pic>
            <p:nvPicPr>
              <p:cNvPr id="56" name="图片 55"/>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57" name="图片 56"/>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grpSp>
          <p:nvGrpSpPr>
            <p:cNvPr id="66" name="组合 65"/>
            <p:cNvGrpSpPr/>
            <p:nvPr/>
          </p:nvGrpSpPr>
          <p:grpSpPr>
            <a:xfrm>
              <a:off x="1947258" y="3466616"/>
              <a:ext cx="2252284" cy="853540"/>
              <a:chOff x="1947258" y="3466616"/>
              <a:chExt cx="2252284" cy="853540"/>
            </a:xfrm>
          </p:grpSpPr>
          <p:sp>
            <p:nvSpPr>
              <p:cNvPr id="58" name="矩形 57"/>
              <p:cNvSpPr/>
              <p:nvPr/>
            </p:nvSpPr>
            <p:spPr>
              <a:xfrm>
                <a:off x="1947258" y="3471751"/>
                <a:ext cx="2252284" cy="843078"/>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nvSpPr>
            <p:spPr>
              <a:xfrm>
                <a:off x="1947258" y="3466616"/>
                <a:ext cx="2252284" cy="189695"/>
              </a:xfrm>
              <a:prstGeom prst="rect">
                <a:avLst/>
              </a:prstGeom>
              <a:gradFill>
                <a:gsLst>
                  <a:gs pos="65000">
                    <a:schemeClr val="tx1">
                      <a:alpha val="3000"/>
                    </a:schemeClr>
                  </a:gs>
                  <a:gs pos="0">
                    <a:schemeClr val="tx1">
                      <a:alpha val="31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nvSpPr>
            <p:spPr>
              <a:xfrm>
                <a:off x="1947258" y="4130461"/>
                <a:ext cx="2252284" cy="189695"/>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a:off x="4677758" y="3466616"/>
              <a:ext cx="2252284" cy="853540"/>
              <a:chOff x="1947258" y="3466616"/>
              <a:chExt cx="2252284" cy="853540"/>
            </a:xfrm>
          </p:grpSpPr>
          <p:sp>
            <p:nvSpPr>
              <p:cNvPr id="77" name="矩形 76"/>
              <p:cNvSpPr/>
              <p:nvPr/>
            </p:nvSpPr>
            <p:spPr>
              <a:xfrm>
                <a:off x="1947258" y="3471751"/>
                <a:ext cx="2252284" cy="843078"/>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p:cNvSpPr/>
              <p:nvPr/>
            </p:nvSpPr>
            <p:spPr>
              <a:xfrm>
                <a:off x="1947258" y="3466616"/>
                <a:ext cx="2252284" cy="189695"/>
              </a:xfrm>
              <a:prstGeom prst="rect">
                <a:avLst/>
              </a:prstGeom>
              <a:gradFill>
                <a:gsLst>
                  <a:gs pos="65000">
                    <a:schemeClr val="tx1">
                      <a:alpha val="3000"/>
                    </a:schemeClr>
                  </a:gs>
                  <a:gs pos="0">
                    <a:schemeClr val="tx1">
                      <a:alpha val="31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矩形 78"/>
              <p:cNvSpPr/>
              <p:nvPr/>
            </p:nvSpPr>
            <p:spPr>
              <a:xfrm>
                <a:off x="1947258" y="4130461"/>
                <a:ext cx="2252284" cy="189695"/>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9"/>
            <p:cNvGrpSpPr/>
            <p:nvPr/>
          </p:nvGrpSpPr>
          <p:grpSpPr>
            <a:xfrm>
              <a:off x="7408258" y="3466616"/>
              <a:ext cx="2252284" cy="853540"/>
              <a:chOff x="1947258" y="3466616"/>
              <a:chExt cx="2252284" cy="853540"/>
            </a:xfrm>
          </p:grpSpPr>
          <p:sp>
            <p:nvSpPr>
              <p:cNvPr id="81" name="矩形 80"/>
              <p:cNvSpPr/>
              <p:nvPr/>
            </p:nvSpPr>
            <p:spPr>
              <a:xfrm>
                <a:off x="1947258" y="3471751"/>
                <a:ext cx="2252284" cy="843078"/>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矩形 81"/>
              <p:cNvSpPr/>
              <p:nvPr/>
            </p:nvSpPr>
            <p:spPr>
              <a:xfrm>
                <a:off x="1947258" y="3466616"/>
                <a:ext cx="2252284" cy="189695"/>
              </a:xfrm>
              <a:prstGeom prst="rect">
                <a:avLst/>
              </a:prstGeom>
              <a:gradFill>
                <a:gsLst>
                  <a:gs pos="65000">
                    <a:schemeClr val="tx1">
                      <a:alpha val="3000"/>
                    </a:schemeClr>
                  </a:gs>
                  <a:gs pos="0">
                    <a:schemeClr val="tx1">
                      <a:alpha val="20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nvSpPr>
            <p:spPr>
              <a:xfrm>
                <a:off x="1947258" y="4130461"/>
                <a:ext cx="2252284" cy="189695"/>
              </a:xfrm>
              <a:prstGeom prst="rect">
                <a:avLst/>
              </a:prstGeom>
              <a:gradFill>
                <a:gsLst>
                  <a:gs pos="45000">
                    <a:schemeClr val="tx1">
                      <a:alpha val="3000"/>
                    </a:schemeClr>
                  </a:gs>
                  <a:gs pos="100000">
                    <a:schemeClr val="tx1">
                      <a:alpha val="2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p:cNvGrpSpPr/>
            <p:nvPr/>
          </p:nvGrpSpPr>
          <p:grpSpPr>
            <a:xfrm>
              <a:off x="4943475" y="1644530"/>
              <a:ext cx="1749680" cy="596843"/>
              <a:chOff x="2198560" y="1644530"/>
              <a:chExt cx="1749680" cy="596843"/>
            </a:xfrm>
          </p:grpSpPr>
          <p:pic>
            <p:nvPicPr>
              <p:cNvPr id="86" name="图片 85"/>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87" name="图片 86"/>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grpSp>
          <p:nvGrpSpPr>
            <p:cNvPr id="88" name="组合 87"/>
            <p:cNvGrpSpPr/>
            <p:nvPr/>
          </p:nvGrpSpPr>
          <p:grpSpPr>
            <a:xfrm>
              <a:off x="4943475" y="4776845"/>
              <a:ext cx="1749680" cy="596843"/>
              <a:chOff x="2198560" y="1644530"/>
              <a:chExt cx="1749680" cy="596843"/>
            </a:xfrm>
          </p:grpSpPr>
          <p:pic>
            <p:nvPicPr>
              <p:cNvPr id="89" name="图片 88"/>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90" name="图片 89"/>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grpSp>
          <p:nvGrpSpPr>
            <p:cNvPr id="105" name="组合 104"/>
            <p:cNvGrpSpPr/>
            <p:nvPr/>
          </p:nvGrpSpPr>
          <p:grpSpPr>
            <a:xfrm>
              <a:off x="7647015" y="1644530"/>
              <a:ext cx="1749680" cy="596843"/>
              <a:chOff x="2198560" y="1644530"/>
              <a:chExt cx="1749680" cy="596843"/>
            </a:xfrm>
          </p:grpSpPr>
          <p:pic>
            <p:nvPicPr>
              <p:cNvPr id="106" name="图片 105"/>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107" name="图片 106"/>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grpSp>
          <p:nvGrpSpPr>
            <p:cNvPr id="108" name="组合 107"/>
            <p:cNvGrpSpPr/>
            <p:nvPr/>
          </p:nvGrpSpPr>
          <p:grpSpPr>
            <a:xfrm>
              <a:off x="7647015" y="4776845"/>
              <a:ext cx="1749680" cy="596843"/>
              <a:chOff x="2198560" y="1644530"/>
              <a:chExt cx="1749680" cy="596843"/>
            </a:xfrm>
          </p:grpSpPr>
          <p:pic>
            <p:nvPicPr>
              <p:cNvPr id="109" name="图片 108"/>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a:off x="2198560" y="1644530"/>
                <a:ext cx="1749680" cy="92018"/>
              </a:xfrm>
              <a:prstGeom prst="rect">
                <a:avLst/>
              </a:prstGeom>
            </p:spPr>
          </p:pic>
          <p:pic>
            <p:nvPicPr>
              <p:cNvPr id="110" name="图片 109"/>
              <p:cNvPicPr>
                <a:picLocks noChangeAspect="1"/>
              </p:cNvPicPr>
              <p:nvPr/>
            </p:nvPicPr>
            <p:blipFill rotWithShape="1">
              <a:blip r:embed="rId1">
                <a:grayscl/>
                <a:extLst>
                  <a:ext uri="{BEBA8EAE-BF5A-486C-A8C5-ECC9F3942E4B}">
                    <a14:imgProps xmlns:a14="http://schemas.microsoft.com/office/drawing/2010/main">
                      <a14:imgLayer r:embed="rId2">
                        <a14:imgEffect>
                          <a14:colorTemperature colorTemp="2000"/>
                        </a14:imgEffect>
                        <a14:imgEffect>
                          <a14:saturation sat="33000"/>
                        </a14:imgEffect>
                      </a14:imgLayer>
                    </a14:imgProps>
                  </a:ext>
                </a:extLst>
              </a:blip>
              <a:srcRect b="72279"/>
              <a:stretch>
                <a:fillRect/>
              </a:stretch>
            </p:blipFill>
            <p:spPr>
              <a:xfrm flipH="1" flipV="1">
                <a:off x="2198560" y="2149355"/>
                <a:ext cx="1749680" cy="92018"/>
              </a:xfrm>
              <a:prstGeom prst="rect">
                <a:avLst/>
              </a:prstGeom>
            </p:spPr>
          </p:pic>
        </p:grpSp>
        <p:sp>
          <p:nvSpPr>
            <p:cNvPr id="111" name="文本框 110"/>
            <p:cNvSpPr txBox="1"/>
            <p:nvPr/>
          </p:nvSpPr>
          <p:spPr>
            <a:xfrm>
              <a:off x="2593975" y="3533376"/>
              <a:ext cx="958850" cy="707886"/>
            </a:xfrm>
            <a:prstGeom prst="rect">
              <a:avLst/>
            </a:prstGeom>
            <a:noFill/>
          </p:spPr>
          <p:txBody>
            <a:bodyPr wrap="square" rtlCol="0">
              <a:spAutoFit/>
            </a:bodyPr>
            <a:lstStyle/>
            <a:p>
              <a:pPr algn="ctr"/>
              <a:r>
                <a:rPr lang="en-US" altLang="zh-CN" sz="4000" dirty="0" smtClean="0">
                  <a:solidFill>
                    <a:schemeClr val="bg1"/>
                  </a:solidFill>
                  <a:effectLst>
                    <a:outerShdw blurRad="101600" dist="50800" dir="2700000" algn="tl" rotWithShape="0">
                      <a:prstClr val="black">
                        <a:alpha val="40000"/>
                      </a:prstClr>
                    </a:outerShdw>
                  </a:effectLst>
                  <a:latin typeface="Impact" panose="020B0806030902050204" pitchFamily="34" charset="0"/>
                </a:rPr>
                <a:t>01</a:t>
              </a:r>
              <a:endParaRPr lang="zh-CN" altLang="en-US" sz="4000" dirty="0">
                <a:solidFill>
                  <a:schemeClr val="bg1"/>
                </a:solidFill>
                <a:effectLst>
                  <a:outerShdw blurRad="101600" dist="50800" dir="2700000" algn="tl" rotWithShape="0">
                    <a:prstClr val="black">
                      <a:alpha val="40000"/>
                    </a:prstClr>
                  </a:outerShdw>
                </a:effectLst>
                <a:latin typeface="Impact" panose="020B0806030902050204" pitchFamily="34" charset="0"/>
              </a:endParaRPr>
            </a:p>
          </p:txBody>
        </p:sp>
        <p:sp>
          <p:nvSpPr>
            <p:cNvPr id="112" name="文本框 111"/>
            <p:cNvSpPr txBox="1"/>
            <p:nvPr/>
          </p:nvSpPr>
          <p:spPr>
            <a:xfrm>
              <a:off x="5324475" y="3533376"/>
              <a:ext cx="958850" cy="707886"/>
            </a:xfrm>
            <a:prstGeom prst="rect">
              <a:avLst/>
            </a:prstGeom>
            <a:noFill/>
          </p:spPr>
          <p:txBody>
            <a:bodyPr wrap="square" rtlCol="0">
              <a:spAutoFit/>
            </a:bodyPr>
            <a:lstStyle/>
            <a:p>
              <a:pPr algn="ctr"/>
              <a:r>
                <a:rPr lang="en-US" altLang="zh-CN" sz="4000" dirty="0" smtClean="0">
                  <a:solidFill>
                    <a:schemeClr val="bg1"/>
                  </a:solidFill>
                  <a:effectLst>
                    <a:outerShdw blurRad="101600" dist="50800" dir="2700000" algn="tl" rotWithShape="0">
                      <a:prstClr val="black">
                        <a:alpha val="40000"/>
                      </a:prstClr>
                    </a:outerShdw>
                  </a:effectLst>
                  <a:latin typeface="Impact" panose="020B0806030902050204" pitchFamily="34" charset="0"/>
                </a:rPr>
                <a:t>02</a:t>
              </a:r>
              <a:endParaRPr lang="zh-CN" altLang="en-US" sz="4000" dirty="0">
                <a:solidFill>
                  <a:schemeClr val="bg1"/>
                </a:solidFill>
                <a:effectLst>
                  <a:outerShdw blurRad="101600" dist="50800" dir="2700000" algn="tl" rotWithShape="0">
                    <a:prstClr val="black">
                      <a:alpha val="40000"/>
                    </a:prstClr>
                  </a:outerShdw>
                </a:effectLst>
                <a:latin typeface="Impact" panose="020B0806030902050204" pitchFamily="34" charset="0"/>
              </a:endParaRPr>
            </a:p>
          </p:txBody>
        </p:sp>
        <p:sp>
          <p:nvSpPr>
            <p:cNvPr id="113" name="文本框 112"/>
            <p:cNvSpPr txBox="1"/>
            <p:nvPr/>
          </p:nvSpPr>
          <p:spPr>
            <a:xfrm>
              <a:off x="8054975" y="3533376"/>
              <a:ext cx="958850" cy="707886"/>
            </a:xfrm>
            <a:prstGeom prst="rect">
              <a:avLst/>
            </a:prstGeom>
            <a:noFill/>
          </p:spPr>
          <p:txBody>
            <a:bodyPr wrap="square" rtlCol="0">
              <a:spAutoFit/>
            </a:bodyPr>
            <a:lstStyle/>
            <a:p>
              <a:pPr algn="ctr"/>
              <a:r>
                <a:rPr lang="en-US" altLang="zh-CN" sz="4000" dirty="0" smtClean="0">
                  <a:solidFill>
                    <a:schemeClr val="bg1"/>
                  </a:solidFill>
                  <a:effectLst>
                    <a:outerShdw blurRad="101600" dist="50800" dir="2700000" algn="tl" rotWithShape="0">
                      <a:prstClr val="black">
                        <a:alpha val="40000"/>
                      </a:prstClr>
                    </a:outerShdw>
                  </a:effectLst>
                  <a:latin typeface="Impact" panose="020B0806030902050204" pitchFamily="34" charset="0"/>
                </a:rPr>
                <a:t>03</a:t>
              </a:r>
              <a:endParaRPr lang="zh-CN" altLang="en-US" sz="4000" dirty="0">
                <a:solidFill>
                  <a:schemeClr val="bg1"/>
                </a:solidFill>
                <a:effectLst>
                  <a:outerShdw blurRad="101600" dist="50800" dir="2700000" algn="tl" rotWithShape="0">
                    <a:prstClr val="black">
                      <a:alpha val="40000"/>
                    </a:prstClr>
                  </a:outerShdw>
                </a:effectLst>
                <a:latin typeface="Impact" panose="020B0806030902050204" pitchFamily="34" charset="0"/>
              </a:endParaRPr>
            </a:p>
          </p:txBody>
        </p:sp>
        <p:sp>
          <p:nvSpPr>
            <p:cNvPr id="114" name="文本框 113"/>
            <p:cNvSpPr txBox="1"/>
            <p:nvPr/>
          </p:nvSpPr>
          <p:spPr>
            <a:xfrm>
              <a:off x="2111838" y="1756353"/>
              <a:ext cx="1923123" cy="369332"/>
            </a:xfrm>
            <a:prstGeom prst="rect">
              <a:avLst/>
            </a:prstGeom>
            <a:noFill/>
          </p:spPr>
          <p:txBody>
            <a:bodyPr wrap="square" rtlCol="0">
              <a:spAutoFit/>
            </a:bodyPr>
            <a:lstStyle/>
            <a:p>
              <a:pPr algn="ctr"/>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15" name="文本框 114"/>
            <p:cNvSpPr txBox="1"/>
            <p:nvPr/>
          </p:nvSpPr>
          <p:spPr>
            <a:xfrm>
              <a:off x="4855170" y="1756353"/>
              <a:ext cx="1923123" cy="369332"/>
            </a:xfrm>
            <a:prstGeom prst="rect">
              <a:avLst/>
            </a:prstGeom>
            <a:noFill/>
          </p:spPr>
          <p:txBody>
            <a:bodyPr wrap="square" rtlCol="0">
              <a:spAutoFit/>
            </a:bodyPr>
            <a:lstStyle/>
            <a:p>
              <a:pPr algn="ctr"/>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16" name="文本框 115"/>
            <p:cNvSpPr txBox="1"/>
            <p:nvPr/>
          </p:nvSpPr>
          <p:spPr>
            <a:xfrm>
              <a:off x="7560293" y="1756353"/>
              <a:ext cx="1923123" cy="369332"/>
            </a:xfrm>
            <a:prstGeom prst="rect">
              <a:avLst/>
            </a:prstGeom>
            <a:noFill/>
          </p:spPr>
          <p:txBody>
            <a:bodyPr wrap="square" rtlCol="0">
              <a:spAutoFit/>
            </a:bodyPr>
            <a:lstStyle/>
            <a:p>
              <a:pPr algn="ctr"/>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17" name="文本框 116"/>
            <p:cNvSpPr txBox="1"/>
            <p:nvPr/>
          </p:nvSpPr>
          <p:spPr>
            <a:xfrm>
              <a:off x="2293741" y="2471442"/>
              <a:ext cx="1559316" cy="460375"/>
            </a:xfrm>
            <a:prstGeom prst="rect">
              <a:avLst/>
            </a:prstGeom>
            <a:noFill/>
          </p:spPr>
          <p:txBody>
            <a:bodyPr wrap="square" rtlCol="0">
              <a:spAutoFit/>
            </a:bodyPr>
            <a:lstStyle/>
            <a:p>
              <a:pPr algn="ct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8" name="文本框 117"/>
            <p:cNvSpPr txBox="1"/>
            <p:nvPr/>
          </p:nvSpPr>
          <p:spPr>
            <a:xfrm>
              <a:off x="5024242" y="2471442"/>
              <a:ext cx="1559316" cy="460375"/>
            </a:xfrm>
            <a:prstGeom prst="rect">
              <a:avLst/>
            </a:prstGeom>
            <a:noFill/>
          </p:spPr>
          <p:txBody>
            <a:bodyPr wrap="square" rtlCol="0">
              <a:spAutoFit/>
            </a:bodyPr>
            <a:lstStyle/>
            <a:p>
              <a:pPr algn="ct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9" name="文本框 118"/>
            <p:cNvSpPr txBox="1"/>
            <p:nvPr/>
          </p:nvSpPr>
          <p:spPr>
            <a:xfrm>
              <a:off x="7742196" y="2471442"/>
              <a:ext cx="1559316" cy="460375"/>
            </a:xfrm>
            <a:prstGeom prst="rect">
              <a:avLst/>
            </a:prstGeom>
            <a:noFill/>
          </p:spPr>
          <p:txBody>
            <a:bodyPr wrap="square" rtlCol="0">
              <a:spAutoFit/>
            </a:bodyPr>
            <a:lstStyle/>
            <a:p>
              <a:pPr algn="ctr"/>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20" name="组合 119"/>
            <p:cNvGrpSpPr/>
            <p:nvPr/>
          </p:nvGrpSpPr>
          <p:grpSpPr>
            <a:xfrm>
              <a:off x="5728446" y="4918192"/>
              <a:ext cx="255324" cy="311215"/>
              <a:chOff x="3683997" y="856343"/>
              <a:chExt cx="576394" cy="702571"/>
            </a:xfrm>
            <a:solidFill>
              <a:srgbClr val="01ACBE"/>
            </a:solidFill>
          </p:grpSpPr>
          <p:sp>
            <p:nvSpPr>
              <p:cNvPr id="121" name="Freeform 34"/>
              <p:cNvSpPr>
                <a:spLocks noEditPoints="1"/>
              </p:cNvSpPr>
              <p:nvPr/>
            </p:nvSpPr>
            <p:spPr bwMode="auto">
              <a:xfrm>
                <a:off x="3683997" y="856343"/>
                <a:ext cx="576394" cy="702571"/>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5"/>
              <p:cNvSpPr>
                <a:spLocks noEditPoints="1"/>
              </p:cNvSpPr>
              <p:nvPr/>
            </p:nvSpPr>
            <p:spPr bwMode="auto">
              <a:xfrm>
                <a:off x="3765921" y="1015436"/>
                <a:ext cx="412546" cy="433758"/>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3" name="组合 122"/>
            <p:cNvGrpSpPr/>
            <p:nvPr/>
          </p:nvGrpSpPr>
          <p:grpSpPr>
            <a:xfrm>
              <a:off x="2963852" y="4933651"/>
              <a:ext cx="314959" cy="292265"/>
              <a:chOff x="7903081" y="894379"/>
              <a:chExt cx="675141" cy="626498"/>
            </a:xfrm>
            <a:solidFill>
              <a:srgbClr val="E87071"/>
            </a:solidFill>
          </p:grpSpPr>
          <p:sp>
            <p:nvSpPr>
              <p:cNvPr id="124" name="Freeform 36"/>
              <p:cNvSpPr>
                <a:spLocks noEditPoints="1"/>
              </p:cNvSpPr>
              <p:nvPr/>
            </p:nvSpPr>
            <p:spPr bwMode="auto">
              <a:xfrm>
                <a:off x="7990491" y="894379"/>
                <a:ext cx="321479" cy="213587"/>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7"/>
              <p:cNvSpPr>
                <a:spLocks noEditPoints="1"/>
              </p:cNvSpPr>
              <p:nvPr/>
            </p:nvSpPr>
            <p:spPr bwMode="auto">
              <a:xfrm>
                <a:off x="8242846" y="1021288"/>
                <a:ext cx="335376" cy="351103"/>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8"/>
              <p:cNvSpPr>
                <a:spLocks noEditPoints="1"/>
              </p:cNvSpPr>
              <p:nvPr/>
            </p:nvSpPr>
            <p:spPr bwMode="auto">
              <a:xfrm>
                <a:off x="7903081" y="1114915"/>
                <a:ext cx="406328" cy="405962"/>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7" name="组合 126"/>
            <p:cNvGrpSpPr/>
            <p:nvPr/>
          </p:nvGrpSpPr>
          <p:grpSpPr>
            <a:xfrm>
              <a:off x="8394065" y="4931640"/>
              <a:ext cx="303233" cy="297959"/>
              <a:chOff x="5037571" y="856343"/>
              <a:chExt cx="715006" cy="702571"/>
            </a:xfrm>
            <a:solidFill>
              <a:srgbClr val="FFB850"/>
            </a:solidFill>
          </p:grpSpPr>
          <p:sp>
            <p:nvSpPr>
              <p:cNvPr id="128" name="Freeform 39"/>
              <p:cNvSpPr/>
              <p:nvPr/>
            </p:nvSpPr>
            <p:spPr bwMode="auto">
              <a:xfrm>
                <a:off x="5468769" y="856343"/>
                <a:ext cx="244675" cy="244675"/>
              </a:xfrm>
              <a:custGeom>
                <a:avLst/>
                <a:gdLst>
                  <a:gd name="T0" fmla="*/ 19 w 283"/>
                  <a:gd name="T1" fmla="*/ 0 h 283"/>
                  <a:gd name="T2" fmla="*/ 264 w 283"/>
                  <a:gd name="T3" fmla="*/ 0 h 283"/>
                  <a:gd name="T4" fmla="*/ 276 w 283"/>
                  <a:gd name="T5" fmla="*/ 4 h 283"/>
                  <a:gd name="T6" fmla="*/ 224 w 283"/>
                  <a:gd name="T7" fmla="*/ 38 h 283"/>
                  <a:gd name="T8" fmla="*/ 97 w 283"/>
                  <a:gd name="T9" fmla="*/ 38 h 283"/>
                  <a:gd name="T10" fmla="*/ 90 w 283"/>
                  <a:gd name="T11" fmla="*/ 38 h 283"/>
                  <a:gd name="T12" fmla="*/ 38 w 283"/>
                  <a:gd name="T13" fmla="*/ 38 h 283"/>
                  <a:gd name="T14" fmla="*/ 38 w 283"/>
                  <a:gd name="T15" fmla="*/ 245 h 283"/>
                  <a:gd name="T16" fmla="*/ 103 w 283"/>
                  <a:gd name="T17" fmla="*/ 245 h 283"/>
                  <a:gd name="T18" fmla="*/ 127 w 283"/>
                  <a:gd name="T19" fmla="*/ 245 h 283"/>
                  <a:gd name="T20" fmla="*/ 245 w 283"/>
                  <a:gd name="T21" fmla="*/ 245 h 283"/>
                  <a:gd name="T22" fmla="*/ 245 w 283"/>
                  <a:gd name="T23" fmla="*/ 152 h 283"/>
                  <a:gd name="T24" fmla="*/ 283 w 283"/>
                  <a:gd name="T25" fmla="*/ 115 h 283"/>
                  <a:gd name="T26" fmla="*/ 283 w 283"/>
                  <a:gd name="T27" fmla="*/ 264 h 283"/>
                  <a:gd name="T28" fmla="*/ 264 w 283"/>
                  <a:gd name="T29" fmla="*/ 283 h 283"/>
                  <a:gd name="T30" fmla="*/ 19 w 283"/>
                  <a:gd name="T31" fmla="*/ 283 h 283"/>
                  <a:gd name="T32" fmla="*/ 0 w 283"/>
                  <a:gd name="T33" fmla="*/ 264 h 283"/>
                  <a:gd name="T34" fmla="*/ 0 w 283"/>
                  <a:gd name="T35" fmla="*/ 19 h 283"/>
                  <a:gd name="T36" fmla="*/ 19 w 283"/>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3" h="283">
                    <a:moveTo>
                      <a:pt x="19" y="0"/>
                    </a:moveTo>
                    <a:cubicBezTo>
                      <a:pt x="264" y="0"/>
                      <a:pt x="264" y="0"/>
                      <a:pt x="264" y="0"/>
                    </a:cubicBezTo>
                    <a:cubicBezTo>
                      <a:pt x="269" y="0"/>
                      <a:pt x="273" y="2"/>
                      <a:pt x="276" y="4"/>
                    </a:cubicBezTo>
                    <a:cubicBezTo>
                      <a:pt x="259" y="16"/>
                      <a:pt x="242" y="27"/>
                      <a:pt x="224" y="38"/>
                    </a:cubicBezTo>
                    <a:cubicBezTo>
                      <a:pt x="97" y="38"/>
                      <a:pt x="97" y="38"/>
                      <a:pt x="97" y="38"/>
                    </a:cubicBezTo>
                    <a:cubicBezTo>
                      <a:pt x="95" y="38"/>
                      <a:pt x="92" y="38"/>
                      <a:pt x="90" y="38"/>
                    </a:cubicBezTo>
                    <a:cubicBezTo>
                      <a:pt x="38" y="38"/>
                      <a:pt x="38" y="38"/>
                      <a:pt x="38" y="38"/>
                    </a:cubicBezTo>
                    <a:cubicBezTo>
                      <a:pt x="38" y="245"/>
                      <a:pt x="38" y="245"/>
                      <a:pt x="38" y="245"/>
                    </a:cubicBezTo>
                    <a:cubicBezTo>
                      <a:pt x="103" y="245"/>
                      <a:pt x="103" y="245"/>
                      <a:pt x="103" y="245"/>
                    </a:cubicBezTo>
                    <a:cubicBezTo>
                      <a:pt x="111" y="247"/>
                      <a:pt x="119" y="247"/>
                      <a:pt x="127" y="245"/>
                    </a:cubicBezTo>
                    <a:cubicBezTo>
                      <a:pt x="245" y="245"/>
                      <a:pt x="245" y="245"/>
                      <a:pt x="245" y="245"/>
                    </a:cubicBezTo>
                    <a:cubicBezTo>
                      <a:pt x="245" y="152"/>
                      <a:pt x="245" y="152"/>
                      <a:pt x="245" y="152"/>
                    </a:cubicBezTo>
                    <a:cubicBezTo>
                      <a:pt x="258" y="140"/>
                      <a:pt x="270" y="128"/>
                      <a:pt x="283" y="115"/>
                    </a:cubicBezTo>
                    <a:cubicBezTo>
                      <a:pt x="283" y="264"/>
                      <a:pt x="283" y="264"/>
                      <a:pt x="283" y="264"/>
                    </a:cubicBezTo>
                    <a:cubicBezTo>
                      <a:pt x="283" y="274"/>
                      <a:pt x="275" y="283"/>
                      <a:pt x="264" y="283"/>
                    </a:cubicBezTo>
                    <a:cubicBezTo>
                      <a:pt x="19" y="283"/>
                      <a:pt x="19" y="283"/>
                      <a:pt x="19" y="283"/>
                    </a:cubicBezTo>
                    <a:cubicBezTo>
                      <a:pt x="9" y="283"/>
                      <a:pt x="0" y="274"/>
                      <a:pt x="0" y="264"/>
                    </a:cubicBezTo>
                    <a:cubicBezTo>
                      <a:pt x="0" y="19"/>
                      <a:pt x="0" y="19"/>
                      <a:pt x="0" y="19"/>
                    </a:cubicBezTo>
                    <a:cubicBezTo>
                      <a:pt x="0" y="9"/>
                      <a:pt x="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0"/>
              <p:cNvSpPr>
                <a:spLocks noEditPoints="1"/>
              </p:cNvSpPr>
              <p:nvPr/>
            </p:nvSpPr>
            <p:spPr bwMode="auto">
              <a:xfrm>
                <a:off x="5037571" y="889259"/>
                <a:ext cx="423518" cy="669655"/>
              </a:xfrm>
              <a:custGeom>
                <a:avLst/>
                <a:gdLst>
                  <a:gd name="T0" fmla="*/ 253 w 490"/>
                  <a:gd name="T1" fmla="*/ 737 h 775"/>
                  <a:gd name="T2" fmla="*/ 211 w 490"/>
                  <a:gd name="T3" fmla="*/ 775 h 775"/>
                  <a:gd name="T4" fmla="*/ 175 w 490"/>
                  <a:gd name="T5" fmla="*/ 762 h 775"/>
                  <a:gd name="T6" fmla="*/ 161 w 490"/>
                  <a:gd name="T7" fmla="*/ 762 h 775"/>
                  <a:gd name="T8" fmla="*/ 125 w 490"/>
                  <a:gd name="T9" fmla="*/ 775 h 775"/>
                  <a:gd name="T10" fmla="*/ 84 w 490"/>
                  <a:gd name="T11" fmla="*/ 737 h 775"/>
                  <a:gd name="T12" fmla="*/ 76 w 490"/>
                  <a:gd name="T13" fmla="*/ 475 h 775"/>
                  <a:gd name="T14" fmla="*/ 65 w 490"/>
                  <a:gd name="T15" fmla="*/ 474 h 775"/>
                  <a:gd name="T16" fmla="*/ 21 w 490"/>
                  <a:gd name="T17" fmla="*/ 441 h 775"/>
                  <a:gd name="T18" fmla="*/ 19 w 490"/>
                  <a:gd name="T19" fmla="*/ 217 h 775"/>
                  <a:gd name="T20" fmla="*/ 48 w 490"/>
                  <a:gd name="T21" fmla="*/ 192 h 775"/>
                  <a:gd name="T22" fmla="*/ 121 w 490"/>
                  <a:gd name="T23" fmla="*/ 183 h 775"/>
                  <a:gd name="T24" fmla="*/ 132 w 490"/>
                  <a:gd name="T25" fmla="*/ 189 h 775"/>
                  <a:gd name="T26" fmla="*/ 168 w 490"/>
                  <a:gd name="T27" fmla="*/ 243 h 775"/>
                  <a:gd name="T28" fmla="*/ 204 w 490"/>
                  <a:gd name="T29" fmla="*/ 189 h 775"/>
                  <a:gd name="T30" fmla="*/ 216 w 490"/>
                  <a:gd name="T31" fmla="*/ 183 h 775"/>
                  <a:gd name="T32" fmla="*/ 257 w 490"/>
                  <a:gd name="T33" fmla="*/ 188 h 775"/>
                  <a:gd name="T34" fmla="*/ 293 w 490"/>
                  <a:gd name="T35" fmla="*/ 205 h 775"/>
                  <a:gd name="T36" fmla="*/ 331 w 490"/>
                  <a:gd name="T37" fmla="*/ 251 h 775"/>
                  <a:gd name="T38" fmla="*/ 339 w 490"/>
                  <a:gd name="T39" fmla="*/ 259 h 775"/>
                  <a:gd name="T40" fmla="*/ 355 w 490"/>
                  <a:gd name="T41" fmla="*/ 261 h 775"/>
                  <a:gd name="T42" fmla="*/ 362 w 490"/>
                  <a:gd name="T43" fmla="*/ 256 h 775"/>
                  <a:gd name="T44" fmla="*/ 406 w 490"/>
                  <a:gd name="T45" fmla="*/ 223 h 775"/>
                  <a:gd name="T46" fmla="*/ 452 w 490"/>
                  <a:gd name="T47" fmla="*/ 284 h 775"/>
                  <a:gd name="T48" fmla="*/ 405 w 490"/>
                  <a:gd name="T49" fmla="*/ 318 h 775"/>
                  <a:gd name="T50" fmla="*/ 357 w 490"/>
                  <a:gd name="T51" fmla="*/ 346 h 775"/>
                  <a:gd name="T52" fmla="*/ 321 w 490"/>
                  <a:gd name="T53" fmla="*/ 343 h 775"/>
                  <a:gd name="T54" fmla="*/ 275 w 490"/>
                  <a:gd name="T55" fmla="*/ 302 h 775"/>
                  <a:gd name="T56" fmla="*/ 265 w 490"/>
                  <a:gd name="T57" fmla="*/ 291 h 775"/>
                  <a:gd name="T58" fmla="*/ 253 w 490"/>
                  <a:gd name="T59" fmla="*/ 737 h 775"/>
                  <a:gd name="T60" fmla="*/ 170 w 490"/>
                  <a:gd name="T61" fmla="*/ 1 h 775"/>
                  <a:gd name="T62" fmla="*/ 236 w 490"/>
                  <a:gd name="T63" fmla="*/ 74 h 775"/>
                  <a:gd name="T64" fmla="*/ 167 w 490"/>
                  <a:gd name="T65" fmla="*/ 159 h 775"/>
                  <a:gd name="T66" fmla="*/ 100 w 490"/>
                  <a:gd name="T67" fmla="*/ 71 h 775"/>
                  <a:gd name="T68" fmla="*/ 170 w 490"/>
                  <a:gd name="T69"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775">
                    <a:moveTo>
                      <a:pt x="253" y="737"/>
                    </a:moveTo>
                    <a:cubicBezTo>
                      <a:pt x="252" y="758"/>
                      <a:pt x="230" y="775"/>
                      <a:pt x="211" y="775"/>
                    </a:cubicBezTo>
                    <a:cubicBezTo>
                      <a:pt x="198" y="775"/>
                      <a:pt x="182" y="770"/>
                      <a:pt x="175" y="762"/>
                    </a:cubicBezTo>
                    <a:cubicBezTo>
                      <a:pt x="172" y="757"/>
                      <a:pt x="165" y="757"/>
                      <a:pt x="161" y="762"/>
                    </a:cubicBezTo>
                    <a:cubicBezTo>
                      <a:pt x="155" y="770"/>
                      <a:pt x="138" y="775"/>
                      <a:pt x="125" y="775"/>
                    </a:cubicBezTo>
                    <a:cubicBezTo>
                      <a:pt x="106" y="775"/>
                      <a:pt x="85" y="758"/>
                      <a:pt x="84" y="737"/>
                    </a:cubicBezTo>
                    <a:cubicBezTo>
                      <a:pt x="76" y="475"/>
                      <a:pt x="76" y="475"/>
                      <a:pt x="76" y="475"/>
                    </a:cubicBezTo>
                    <a:cubicBezTo>
                      <a:pt x="65" y="474"/>
                      <a:pt x="65" y="474"/>
                      <a:pt x="65" y="474"/>
                    </a:cubicBezTo>
                    <a:cubicBezTo>
                      <a:pt x="47" y="472"/>
                      <a:pt x="24" y="459"/>
                      <a:pt x="21" y="441"/>
                    </a:cubicBezTo>
                    <a:cubicBezTo>
                      <a:pt x="0" y="331"/>
                      <a:pt x="4" y="332"/>
                      <a:pt x="19" y="217"/>
                    </a:cubicBezTo>
                    <a:cubicBezTo>
                      <a:pt x="21" y="209"/>
                      <a:pt x="31" y="194"/>
                      <a:pt x="48" y="192"/>
                    </a:cubicBezTo>
                    <a:cubicBezTo>
                      <a:pt x="121" y="183"/>
                      <a:pt x="121" y="183"/>
                      <a:pt x="121" y="183"/>
                    </a:cubicBezTo>
                    <a:cubicBezTo>
                      <a:pt x="125" y="183"/>
                      <a:pt x="130" y="185"/>
                      <a:pt x="132" y="189"/>
                    </a:cubicBezTo>
                    <a:cubicBezTo>
                      <a:pt x="168" y="243"/>
                      <a:pt x="168" y="243"/>
                      <a:pt x="168" y="243"/>
                    </a:cubicBezTo>
                    <a:cubicBezTo>
                      <a:pt x="204" y="189"/>
                      <a:pt x="204" y="189"/>
                      <a:pt x="204" y="189"/>
                    </a:cubicBezTo>
                    <a:cubicBezTo>
                      <a:pt x="207" y="185"/>
                      <a:pt x="211" y="183"/>
                      <a:pt x="216" y="183"/>
                    </a:cubicBezTo>
                    <a:cubicBezTo>
                      <a:pt x="257" y="188"/>
                      <a:pt x="257" y="188"/>
                      <a:pt x="257" y="188"/>
                    </a:cubicBezTo>
                    <a:cubicBezTo>
                      <a:pt x="278" y="191"/>
                      <a:pt x="285" y="196"/>
                      <a:pt x="293" y="205"/>
                    </a:cubicBezTo>
                    <a:cubicBezTo>
                      <a:pt x="307" y="223"/>
                      <a:pt x="320" y="239"/>
                      <a:pt x="331" y="251"/>
                    </a:cubicBezTo>
                    <a:cubicBezTo>
                      <a:pt x="334" y="254"/>
                      <a:pt x="336" y="257"/>
                      <a:pt x="339" y="259"/>
                    </a:cubicBezTo>
                    <a:cubicBezTo>
                      <a:pt x="343" y="264"/>
                      <a:pt x="350" y="264"/>
                      <a:pt x="355" y="261"/>
                    </a:cubicBezTo>
                    <a:cubicBezTo>
                      <a:pt x="357" y="259"/>
                      <a:pt x="360" y="258"/>
                      <a:pt x="362" y="256"/>
                    </a:cubicBezTo>
                    <a:cubicBezTo>
                      <a:pt x="373" y="248"/>
                      <a:pt x="393" y="233"/>
                      <a:pt x="406" y="223"/>
                    </a:cubicBezTo>
                    <a:cubicBezTo>
                      <a:pt x="442" y="195"/>
                      <a:pt x="490" y="255"/>
                      <a:pt x="452" y="284"/>
                    </a:cubicBezTo>
                    <a:cubicBezTo>
                      <a:pt x="438" y="294"/>
                      <a:pt x="418" y="310"/>
                      <a:pt x="405" y="318"/>
                    </a:cubicBezTo>
                    <a:cubicBezTo>
                      <a:pt x="386" y="332"/>
                      <a:pt x="369" y="342"/>
                      <a:pt x="357" y="346"/>
                    </a:cubicBezTo>
                    <a:cubicBezTo>
                      <a:pt x="346" y="351"/>
                      <a:pt x="332" y="351"/>
                      <a:pt x="321" y="343"/>
                    </a:cubicBezTo>
                    <a:cubicBezTo>
                      <a:pt x="305" y="333"/>
                      <a:pt x="291" y="320"/>
                      <a:pt x="275" y="302"/>
                    </a:cubicBezTo>
                    <a:cubicBezTo>
                      <a:pt x="272" y="299"/>
                      <a:pt x="269" y="295"/>
                      <a:pt x="265" y="291"/>
                    </a:cubicBezTo>
                    <a:cubicBezTo>
                      <a:pt x="253" y="737"/>
                      <a:pt x="253" y="737"/>
                      <a:pt x="253" y="737"/>
                    </a:cubicBezTo>
                    <a:close/>
                    <a:moveTo>
                      <a:pt x="170" y="1"/>
                    </a:moveTo>
                    <a:cubicBezTo>
                      <a:pt x="207" y="2"/>
                      <a:pt x="237" y="34"/>
                      <a:pt x="236" y="74"/>
                    </a:cubicBezTo>
                    <a:cubicBezTo>
                      <a:pt x="235" y="113"/>
                      <a:pt x="204" y="160"/>
                      <a:pt x="167" y="159"/>
                    </a:cubicBezTo>
                    <a:cubicBezTo>
                      <a:pt x="129" y="159"/>
                      <a:pt x="100" y="110"/>
                      <a:pt x="100" y="71"/>
                    </a:cubicBezTo>
                    <a:cubicBezTo>
                      <a:pt x="101" y="32"/>
                      <a:pt x="132" y="0"/>
                      <a:pt x="1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1"/>
              <p:cNvSpPr/>
              <p:nvPr/>
            </p:nvSpPr>
            <p:spPr bwMode="auto">
              <a:xfrm>
                <a:off x="5532772" y="870972"/>
                <a:ext cx="219805" cy="176283"/>
              </a:xfrm>
              <a:custGeom>
                <a:avLst/>
                <a:gdLst>
                  <a:gd name="T0" fmla="*/ 35 w 254"/>
                  <a:gd name="T1" fmla="*/ 62 h 204"/>
                  <a:gd name="T2" fmla="*/ 0 w 254"/>
                  <a:gd name="T3" fmla="*/ 66 h 204"/>
                  <a:gd name="T4" fmla="*/ 11 w 254"/>
                  <a:gd name="T5" fmla="*/ 171 h 204"/>
                  <a:gd name="T6" fmla="*/ 48 w 254"/>
                  <a:gd name="T7" fmla="*/ 195 h 204"/>
                  <a:gd name="T8" fmla="*/ 243 w 254"/>
                  <a:gd name="T9" fmla="*/ 20 h 204"/>
                  <a:gd name="T10" fmla="*/ 230 w 254"/>
                  <a:gd name="T11" fmla="*/ 7 h 204"/>
                  <a:gd name="T12" fmla="*/ 53 w 254"/>
                  <a:gd name="T13" fmla="*/ 116 h 204"/>
                  <a:gd name="T14" fmla="*/ 35 w 254"/>
                  <a:gd name="T15" fmla="*/ 6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4">
                    <a:moveTo>
                      <a:pt x="35" y="62"/>
                    </a:moveTo>
                    <a:cubicBezTo>
                      <a:pt x="31" y="48"/>
                      <a:pt x="0" y="51"/>
                      <a:pt x="0" y="66"/>
                    </a:cubicBezTo>
                    <a:cubicBezTo>
                      <a:pt x="0" y="113"/>
                      <a:pt x="4" y="130"/>
                      <a:pt x="11" y="171"/>
                    </a:cubicBezTo>
                    <a:cubicBezTo>
                      <a:pt x="14" y="186"/>
                      <a:pt x="36" y="204"/>
                      <a:pt x="48" y="195"/>
                    </a:cubicBezTo>
                    <a:cubicBezTo>
                      <a:pt x="133" y="135"/>
                      <a:pt x="169" y="92"/>
                      <a:pt x="243" y="20"/>
                    </a:cubicBezTo>
                    <a:cubicBezTo>
                      <a:pt x="254" y="9"/>
                      <a:pt x="240" y="0"/>
                      <a:pt x="230" y="7"/>
                    </a:cubicBezTo>
                    <a:cubicBezTo>
                      <a:pt x="158" y="56"/>
                      <a:pt x="123" y="73"/>
                      <a:pt x="53" y="116"/>
                    </a:cubicBezTo>
                    <a:cubicBezTo>
                      <a:pt x="42" y="95"/>
                      <a:pt x="40" y="80"/>
                      <a:pt x="3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组合 93"/>
          <p:cNvGrpSpPr/>
          <p:nvPr/>
        </p:nvGrpSpPr>
        <p:grpSpPr>
          <a:xfrm>
            <a:off x="2588563" y="847385"/>
            <a:ext cx="7014874" cy="3855244"/>
            <a:chOff x="2402680" y="2725738"/>
            <a:chExt cx="2657475" cy="1460501"/>
          </a:xfrm>
          <a:solidFill>
            <a:schemeClr val="bg1">
              <a:lumMod val="85000"/>
              <a:alpha val="15000"/>
            </a:schemeClr>
          </a:solidFill>
        </p:grpSpPr>
        <p:sp>
          <p:nvSpPr>
            <p:cNvPr id="95" name="Freeform 20"/>
            <p:cNvSpPr/>
            <p:nvPr/>
          </p:nvSpPr>
          <p:spPr bwMode="auto">
            <a:xfrm>
              <a:off x="3110705" y="2746376"/>
              <a:ext cx="33338" cy="14288"/>
            </a:xfrm>
            <a:custGeom>
              <a:avLst/>
              <a:gdLst>
                <a:gd name="T0" fmla="*/ 5 w 5"/>
                <a:gd name="T1" fmla="*/ 0 h 2"/>
                <a:gd name="T2" fmla="*/ 0 w 5"/>
                <a:gd name="T3" fmla="*/ 1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1" y="0"/>
                    <a:pt x="0" y="1"/>
                  </a:cubicBezTo>
                  <a:cubicBezTo>
                    <a:pt x="0" y="2"/>
                    <a:pt x="2" y="2"/>
                    <a:pt x="3" y="2"/>
                  </a:cubicBezTo>
                  <a:cubicBezTo>
                    <a:pt x="4" y="2"/>
                    <a:pt x="5"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1"/>
            <p:cNvSpPr/>
            <p:nvPr/>
          </p:nvSpPr>
          <p:spPr bwMode="auto">
            <a:xfrm>
              <a:off x="4682330" y="2994026"/>
              <a:ext cx="14288" cy="28575"/>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4"/>
                    <a:pt x="2" y="4"/>
                  </a:cubicBezTo>
                  <a:cubicBezTo>
                    <a:pt x="2" y="4"/>
                    <a:pt x="2" y="4"/>
                    <a:pt x="2" y="3"/>
                  </a:cubicBezTo>
                  <a:cubicBezTo>
                    <a:pt x="2" y="3"/>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2"/>
            <p:cNvSpPr>
              <a:spLocks noEditPoints="1"/>
            </p:cNvSpPr>
            <p:nvPr/>
          </p:nvSpPr>
          <p:spPr bwMode="auto">
            <a:xfrm>
              <a:off x="3494880" y="2767013"/>
              <a:ext cx="1366838" cy="668338"/>
            </a:xfrm>
            <a:custGeom>
              <a:avLst/>
              <a:gdLst>
                <a:gd name="T0" fmla="*/ 80 w 199"/>
                <a:gd name="T1" fmla="*/ 43 h 97"/>
                <a:gd name="T2" fmla="*/ 64 w 199"/>
                <a:gd name="T3" fmla="*/ 36 h 97"/>
                <a:gd name="T4" fmla="*/ 76 w 199"/>
                <a:gd name="T5" fmla="*/ 47 h 97"/>
                <a:gd name="T6" fmla="*/ 69 w 199"/>
                <a:gd name="T7" fmla="*/ 50 h 97"/>
                <a:gd name="T8" fmla="*/ 128 w 199"/>
                <a:gd name="T9" fmla="*/ 33 h 97"/>
                <a:gd name="T10" fmla="*/ 88 w 199"/>
                <a:gd name="T11" fmla="*/ 4 h 97"/>
                <a:gd name="T12" fmla="*/ 90 w 199"/>
                <a:gd name="T13" fmla="*/ 11 h 97"/>
                <a:gd name="T14" fmla="*/ 83 w 199"/>
                <a:gd name="T15" fmla="*/ 13 h 97"/>
                <a:gd name="T16" fmla="*/ 76 w 199"/>
                <a:gd name="T17" fmla="*/ 6 h 97"/>
                <a:gd name="T18" fmla="*/ 45 w 199"/>
                <a:gd name="T19" fmla="*/ 11 h 97"/>
                <a:gd name="T20" fmla="*/ 40 w 199"/>
                <a:gd name="T21" fmla="*/ 10 h 97"/>
                <a:gd name="T22" fmla="*/ 34 w 199"/>
                <a:gd name="T23" fmla="*/ 8 h 97"/>
                <a:gd name="T24" fmla="*/ 26 w 199"/>
                <a:gd name="T25" fmla="*/ 16 h 97"/>
                <a:gd name="T26" fmla="*/ 23 w 199"/>
                <a:gd name="T27" fmla="*/ 17 h 97"/>
                <a:gd name="T28" fmla="*/ 26 w 199"/>
                <a:gd name="T29" fmla="*/ 19 h 97"/>
                <a:gd name="T30" fmla="*/ 39 w 199"/>
                <a:gd name="T31" fmla="*/ 15 h 97"/>
                <a:gd name="T32" fmla="*/ 46 w 199"/>
                <a:gd name="T33" fmla="*/ 28 h 97"/>
                <a:gd name="T34" fmla="*/ 42 w 199"/>
                <a:gd name="T35" fmla="*/ 26 h 97"/>
                <a:gd name="T36" fmla="*/ 36 w 199"/>
                <a:gd name="T37" fmla="*/ 27 h 97"/>
                <a:gd name="T38" fmla="*/ 25 w 199"/>
                <a:gd name="T39" fmla="*/ 29 h 97"/>
                <a:gd name="T40" fmla="*/ 9 w 199"/>
                <a:gd name="T41" fmla="*/ 45 h 97"/>
                <a:gd name="T42" fmla="*/ 5 w 199"/>
                <a:gd name="T43" fmla="*/ 55 h 97"/>
                <a:gd name="T44" fmla="*/ 20 w 199"/>
                <a:gd name="T45" fmla="*/ 42 h 97"/>
                <a:gd name="T46" fmla="*/ 25 w 199"/>
                <a:gd name="T47" fmla="*/ 44 h 97"/>
                <a:gd name="T48" fmla="*/ 32 w 199"/>
                <a:gd name="T49" fmla="*/ 36 h 97"/>
                <a:gd name="T50" fmla="*/ 35 w 199"/>
                <a:gd name="T51" fmla="*/ 38 h 97"/>
                <a:gd name="T52" fmla="*/ 28 w 199"/>
                <a:gd name="T53" fmla="*/ 42 h 97"/>
                <a:gd name="T54" fmla="*/ 35 w 199"/>
                <a:gd name="T55" fmla="*/ 41 h 97"/>
                <a:gd name="T56" fmla="*/ 39 w 199"/>
                <a:gd name="T57" fmla="*/ 49 h 97"/>
                <a:gd name="T58" fmla="*/ 42 w 199"/>
                <a:gd name="T59" fmla="*/ 44 h 97"/>
                <a:gd name="T60" fmla="*/ 45 w 199"/>
                <a:gd name="T61" fmla="*/ 42 h 97"/>
                <a:gd name="T62" fmla="*/ 56 w 199"/>
                <a:gd name="T63" fmla="*/ 36 h 97"/>
                <a:gd name="T64" fmla="*/ 60 w 199"/>
                <a:gd name="T65" fmla="*/ 45 h 97"/>
                <a:gd name="T66" fmla="*/ 51 w 199"/>
                <a:gd name="T67" fmla="*/ 47 h 97"/>
                <a:gd name="T68" fmla="*/ 55 w 199"/>
                <a:gd name="T69" fmla="*/ 59 h 97"/>
                <a:gd name="T70" fmla="*/ 57 w 199"/>
                <a:gd name="T71" fmla="*/ 65 h 97"/>
                <a:gd name="T72" fmla="*/ 82 w 199"/>
                <a:gd name="T73" fmla="*/ 72 h 97"/>
                <a:gd name="T74" fmla="*/ 70 w 199"/>
                <a:gd name="T75" fmla="*/ 65 h 97"/>
                <a:gd name="T76" fmla="*/ 84 w 199"/>
                <a:gd name="T77" fmla="*/ 71 h 97"/>
                <a:gd name="T78" fmla="*/ 95 w 199"/>
                <a:gd name="T79" fmla="*/ 71 h 97"/>
                <a:gd name="T80" fmla="*/ 101 w 199"/>
                <a:gd name="T81" fmla="*/ 74 h 97"/>
                <a:gd name="T82" fmla="*/ 104 w 199"/>
                <a:gd name="T83" fmla="*/ 76 h 97"/>
                <a:gd name="T84" fmla="*/ 125 w 199"/>
                <a:gd name="T85" fmla="*/ 76 h 97"/>
                <a:gd name="T86" fmla="*/ 130 w 199"/>
                <a:gd name="T87" fmla="*/ 74 h 97"/>
                <a:gd name="T88" fmla="*/ 139 w 199"/>
                <a:gd name="T89" fmla="*/ 90 h 97"/>
                <a:gd name="T90" fmla="*/ 144 w 199"/>
                <a:gd name="T91" fmla="*/ 89 h 97"/>
                <a:gd name="T92" fmla="*/ 146 w 199"/>
                <a:gd name="T93" fmla="*/ 80 h 97"/>
                <a:gd name="T94" fmla="*/ 150 w 199"/>
                <a:gd name="T95" fmla="*/ 77 h 97"/>
                <a:gd name="T96" fmla="*/ 156 w 199"/>
                <a:gd name="T97" fmla="*/ 49 h 97"/>
                <a:gd name="T98" fmla="*/ 165 w 199"/>
                <a:gd name="T99" fmla="*/ 52 h 97"/>
                <a:gd name="T100" fmla="*/ 167 w 199"/>
                <a:gd name="T101" fmla="*/ 46 h 97"/>
                <a:gd name="T102" fmla="*/ 166 w 199"/>
                <a:gd name="T103" fmla="*/ 29 h 97"/>
                <a:gd name="T104" fmla="*/ 174 w 199"/>
                <a:gd name="T105" fmla="*/ 21 h 97"/>
                <a:gd name="T106" fmla="*/ 184 w 199"/>
                <a:gd name="T107" fmla="*/ 20 h 97"/>
                <a:gd name="T108" fmla="*/ 192 w 199"/>
                <a:gd name="T109" fmla="*/ 13 h 97"/>
                <a:gd name="T110" fmla="*/ 199 w 199"/>
                <a:gd name="T111" fmla="*/ 13 h 97"/>
                <a:gd name="T112" fmla="*/ 127 w 199"/>
                <a:gd name="T113" fmla="*/ 3 h 97"/>
                <a:gd name="T114" fmla="*/ 113 w 199"/>
                <a:gd name="T115"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9" h="97">
                  <a:moveTo>
                    <a:pt x="77" y="44"/>
                  </a:moveTo>
                  <a:cubicBezTo>
                    <a:pt x="76" y="42"/>
                    <a:pt x="80" y="40"/>
                    <a:pt x="82" y="40"/>
                  </a:cubicBezTo>
                  <a:cubicBezTo>
                    <a:pt x="83" y="40"/>
                    <a:pt x="83" y="40"/>
                    <a:pt x="83" y="40"/>
                  </a:cubicBezTo>
                  <a:cubicBezTo>
                    <a:pt x="83" y="40"/>
                    <a:pt x="82" y="40"/>
                    <a:pt x="82" y="40"/>
                  </a:cubicBezTo>
                  <a:cubicBezTo>
                    <a:pt x="82" y="42"/>
                    <a:pt x="84" y="43"/>
                    <a:pt x="83" y="44"/>
                  </a:cubicBezTo>
                  <a:cubicBezTo>
                    <a:pt x="82" y="44"/>
                    <a:pt x="82" y="44"/>
                    <a:pt x="82" y="44"/>
                  </a:cubicBezTo>
                  <a:cubicBezTo>
                    <a:pt x="81" y="44"/>
                    <a:pt x="80" y="43"/>
                    <a:pt x="80" y="43"/>
                  </a:cubicBezTo>
                  <a:cubicBezTo>
                    <a:pt x="79" y="42"/>
                    <a:pt x="79" y="42"/>
                    <a:pt x="78" y="42"/>
                  </a:cubicBezTo>
                  <a:cubicBezTo>
                    <a:pt x="78" y="42"/>
                    <a:pt x="77" y="42"/>
                    <a:pt x="77" y="44"/>
                  </a:cubicBezTo>
                  <a:moveTo>
                    <a:pt x="68" y="48"/>
                  </a:moveTo>
                  <a:cubicBezTo>
                    <a:pt x="68" y="47"/>
                    <a:pt x="68" y="47"/>
                    <a:pt x="68" y="47"/>
                  </a:cubicBezTo>
                  <a:cubicBezTo>
                    <a:pt x="67" y="46"/>
                    <a:pt x="67" y="43"/>
                    <a:pt x="66" y="42"/>
                  </a:cubicBezTo>
                  <a:cubicBezTo>
                    <a:pt x="66" y="41"/>
                    <a:pt x="67" y="41"/>
                    <a:pt x="68" y="40"/>
                  </a:cubicBezTo>
                  <a:cubicBezTo>
                    <a:pt x="67" y="38"/>
                    <a:pt x="64" y="38"/>
                    <a:pt x="64" y="36"/>
                  </a:cubicBezTo>
                  <a:cubicBezTo>
                    <a:pt x="66" y="37"/>
                    <a:pt x="67" y="39"/>
                    <a:pt x="69" y="40"/>
                  </a:cubicBezTo>
                  <a:cubicBezTo>
                    <a:pt x="69" y="39"/>
                    <a:pt x="70" y="39"/>
                    <a:pt x="71" y="39"/>
                  </a:cubicBezTo>
                  <a:cubicBezTo>
                    <a:pt x="72" y="39"/>
                    <a:pt x="72" y="39"/>
                    <a:pt x="73" y="40"/>
                  </a:cubicBezTo>
                  <a:cubicBezTo>
                    <a:pt x="73" y="43"/>
                    <a:pt x="72" y="42"/>
                    <a:pt x="72" y="45"/>
                  </a:cubicBezTo>
                  <a:cubicBezTo>
                    <a:pt x="72" y="45"/>
                    <a:pt x="72" y="45"/>
                    <a:pt x="72" y="45"/>
                  </a:cubicBezTo>
                  <a:cubicBezTo>
                    <a:pt x="73" y="45"/>
                    <a:pt x="73" y="45"/>
                    <a:pt x="74" y="45"/>
                  </a:cubicBezTo>
                  <a:cubicBezTo>
                    <a:pt x="74" y="47"/>
                    <a:pt x="75" y="47"/>
                    <a:pt x="76" y="47"/>
                  </a:cubicBezTo>
                  <a:cubicBezTo>
                    <a:pt x="76" y="48"/>
                    <a:pt x="76" y="48"/>
                    <a:pt x="76" y="49"/>
                  </a:cubicBezTo>
                  <a:cubicBezTo>
                    <a:pt x="75" y="49"/>
                    <a:pt x="74" y="49"/>
                    <a:pt x="74" y="49"/>
                  </a:cubicBezTo>
                  <a:cubicBezTo>
                    <a:pt x="74" y="49"/>
                    <a:pt x="74" y="49"/>
                    <a:pt x="74" y="49"/>
                  </a:cubicBezTo>
                  <a:cubicBezTo>
                    <a:pt x="77" y="49"/>
                    <a:pt x="76" y="52"/>
                    <a:pt x="76" y="53"/>
                  </a:cubicBezTo>
                  <a:cubicBezTo>
                    <a:pt x="76" y="54"/>
                    <a:pt x="75" y="54"/>
                    <a:pt x="75" y="55"/>
                  </a:cubicBezTo>
                  <a:cubicBezTo>
                    <a:pt x="72" y="54"/>
                    <a:pt x="69" y="53"/>
                    <a:pt x="68" y="50"/>
                  </a:cubicBezTo>
                  <a:cubicBezTo>
                    <a:pt x="68" y="50"/>
                    <a:pt x="69" y="50"/>
                    <a:pt x="69" y="50"/>
                  </a:cubicBezTo>
                  <a:cubicBezTo>
                    <a:pt x="69" y="50"/>
                    <a:pt x="69" y="50"/>
                    <a:pt x="70" y="50"/>
                  </a:cubicBezTo>
                  <a:cubicBezTo>
                    <a:pt x="70" y="50"/>
                    <a:pt x="70" y="50"/>
                    <a:pt x="70" y="50"/>
                  </a:cubicBezTo>
                  <a:cubicBezTo>
                    <a:pt x="70" y="50"/>
                    <a:pt x="70" y="50"/>
                    <a:pt x="70" y="49"/>
                  </a:cubicBezTo>
                  <a:cubicBezTo>
                    <a:pt x="70" y="48"/>
                    <a:pt x="70" y="48"/>
                    <a:pt x="68" y="48"/>
                  </a:cubicBezTo>
                  <a:cubicBezTo>
                    <a:pt x="68" y="48"/>
                    <a:pt x="68" y="48"/>
                    <a:pt x="68" y="48"/>
                  </a:cubicBezTo>
                  <a:moveTo>
                    <a:pt x="129" y="33"/>
                  </a:moveTo>
                  <a:cubicBezTo>
                    <a:pt x="129" y="33"/>
                    <a:pt x="128" y="33"/>
                    <a:pt x="128" y="33"/>
                  </a:cubicBezTo>
                  <a:cubicBezTo>
                    <a:pt x="131" y="32"/>
                    <a:pt x="130" y="27"/>
                    <a:pt x="132" y="26"/>
                  </a:cubicBezTo>
                  <a:cubicBezTo>
                    <a:pt x="132" y="28"/>
                    <a:pt x="133" y="29"/>
                    <a:pt x="133" y="31"/>
                  </a:cubicBezTo>
                  <a:cubicBezTo>
                    <a:pt x="131" y="32"/>
                    <a:pt x="131" y="33"/>
                    <a:pt x="129" y="33"/>
                  </a:cubicBezTo>
                  <a:moveTo>
                    <a:pt x="106" y="0"/>
                  </a:moveTo>
                  <a:cubicBezTo>
                    <a:pt x="102" y="0"/>
                    <a:pt x="98" y="1"/>
                    <a:pt x="92" y="1"/>
                  </a:cubicBezTo>
                  <a:cubicBezTo>
                    <a:pt x="93" y="5"/>
                    <a:pt x="88" y="2"/>
                    <a:pt x="87" y="5"/>
                  </a:cubicBezTo>
                  <a:cubicBezTo>
                    <a:pt x="88" y="5"/>
                    <a:pt x="88" y="4"/>
                    <a:pt x="88" y="4"/>
                  </a:cubicBezTo>
                  <a:cubicBezTo>
                    <a:pt x="89" y="4"/>
                    <a:pt x="90" y="5"/>
                    <a:pt x="90" y="6"/>
                  </a:cubicBezTo>
                  <a:cubicBezTo>
                    <a:pt x="90" y="6"/>
                    <a:pt x="90" y="6"/>
                    <a:pt x="89" y="6"/>
                  </a:cubicBezTo>
                  <a:cubicBezTo>
                    <a:pt x="89" y="6"/>
                    <a:pt x="88" y="6"/>
                    <a:pt x="88" y="6"/>
                  </a:cubicBezTo>
                  <a:cubicBezTo>
                    <a:pt x="87" y="6"/>
                    <a:pt x="87" y="5"/>
                    <a:pt x="87" y="5"/>
                  </a:cubicBezTo>
                  <a:cubicBezTo>
                    <a:pt x="86" y="5"/>
                    <a:pt x="87" y="6"/>
                    <a:pt x="87" y="7"/>
                  </a:cubicBezTo>
                  <a:cubicBezTo>
                    <a:pt x="85" y="7"/>
                    <a:pt x="83" y="6"/>
                    <a:pt x="82" y="5"/>
                  </a:cubicBezTo>
                  <a:cubicBezTo>
                    <a:pt x="82" y="10"/>
                    <a:pt x="89" y="8"/>
                    <a:pt x="90" y="11"/>
                  </a:cubicBezTo>
                  <a:cubicBezTo>
                    <a:pt x="90" y="11"/>
                    <a:pt x="89" y="11"/>
                    <a:pt x="89" y="11"/>
                  </a:cubicBezTo>
                  <a:cubicBezTo>
                    <a:pt x="88" y="11"/>
                    <a:pt x="88" y="11"/>
                    <a:pt x="87" y="10"/>
                  </a:cubicBezTo>
                  <a:cubicBezTo>
                    <a:pt x="87" y="10"/>
                    <a:pt x="87" y="9"/>
                    <a:pt x="86" y="9"/>
                  </a:cubicBezTo>
                  <a:cubicBezTo>
                    <a:pt x="86" y="9"/>
                    <a:pt x="86" y="10"/>
                    <a:pt x="85" y="10"/>
                  </a:cubicBezTo>
                  <a:cubicBezTo>
                    <a:pt x="87" y="10"/>
                    <a:pt x="85" y="13"/>
                    <a:pt x="84" y="13"/>
                  </a:cubicBezTo>
                  <a:cubicBezTo>
                    <a:pt x="84" y="13"/>
                    <a:pt x="84" y="13"/>
                    <a:pt x="84" y="13"/>
                  </a:cubicBezTo>
                  <a:cubicBezTo>
                    <a:pt x="84" y="13"/>
                    <a:pt x="83" y="13"/>
                    <a:pt x="83" y="13"/>
                  </a:cubicBezTo>
                  <a:cubicBezTo>
                    <a:pt x="83" y="13"/>
                    <a:pt x="83" y="13"/>
                    <a:pt x="82" y="13"/>
                  </a:cubicBezTo>
                  <a:cubicBezTo>
                    <a:pt x="81" y="13"/>
                    <a:pt x="80" y="13"/>
                    <a:pt x="80" y="11"/>
                  </a:cubicBezTo>
                  <a:cubicBezTo>
                    <a:pt x="80" y="11"/>
                    <a:pt x="81" y="11"/>
                    <a:pt x="81" y="11"/>
                  </a:cubicBezTo>
                  <a:cubicBezTo>
                    <a:pt x="82" y="11"/>
                    <a:pt x="83" y="11"/>
                    <a:pt x="83" y="10"/>
                  </a:cubicBezTo>
                  <a:cubicBezTo>
                    <a:pt x="82" y="8"/>
                    <a:pt x="80" y="7"/>
                    <a:pt x="80" y="5"/>
                  </a:cubicBezTo>
                  <a:cubicBezTo>
                    <a:pt x="79" y="4"/>
                    <a:pt x="79" y="4"/>
                    <a:pt x="79" y="4"/>
                  </a:cubicBezTo>
                  <a:cubicBezTo>
                    <a:pt x="78" y="4"/>
                    <a:pt x="77" y="5"/>
                    <a:pt x="76" y="6"/>
                  </a:cubicBezTo>
                  <a:cubicBezTo>
                    <a:pt x="76" y="9"/>
                    <a:pt x="80" y="7"/>
                    <a:pt x="80" y="10"/>
                  </a:cubicBezTo>
                  <a:cubicBezTo>
                    <a:pt x="78" y="10"/>
                    <a:pt x="75" y="9"/>
                    <a:pt x="72" y="9"/>
                  </a:cubicBezTo>
                  <a:cubicBezTo>
                    <a:pt x="67" y="9"/>
                    <a:pt x="61" y="10"/>
                    <a:pt x="57" y="11"/>
                  </a:cubicBezTo>
                  <a:cubicBezTo>
                    <a:pt x="56" y="11"/>
                    <a:pt x="56" y="13"/>
                    <a:pt x="55" y="13"/>
                  </a:cubicBezTo>
                  <a:cubicBezTo>
                    <a:pt x="54" y="13"/>
                    <a:pt x="54" y="13"/>
                    <a:pt x="53" y="13"/>
                  </a:cubicBezTo>
                  <a:cubicBezTo>
                    <a:pt x="53" y="15"/>
                    <a:pt x="52" y="14"/>
                    <a:pt x="51" y="16"/>
                  </a:cubicBezTo>
                  <a:cubicBezTo>
                    <a:pt x="47" y="16"/>
                    <a:pt x="46" y="13"/>
                    <a:pt x="45" y="11"/>
                  </a:cubicBezTo>
                  <a:cubicBezTo>
                    <a:pt x="45" y="11"/>
                    <a:pt x="45" y="11"/>
                    <a:pt x="45" y="11"/>
                  </a:cubicBezTo>
                  <a:cubicBezTo>
                    <a:pt x="46" y="11"/>
                    <a:pt x="47" y="12"/>
                    <a:pt x="48" y="12"/>
                  </a:cubicBezTo>
                  <a:cubicBezTo>
                    <a:pt x="49" y="12"/>
                    <a:pt x="50" y="13"/>
                    <a:pt x="51" y="13"/>
                  </a:cubicBezTo>
                  <a:cubicBezTo>
                    <a:pt x="52" y="13"/>
                    <a:pt x="53" y="12"/>
                    <a:pt x="53" y="11"/>
                  </a:cubicBezTo>
                  <a:cubicBezTo>
                    <a:pt x="50" y="11"/>
                    <a:pt x="47" y="9"/>
                    <a:pt x="44" y="9"/>
                  </a:cubicBezTo>
                  <a:cubicBezTo>
                    <a:pt x="43" y="9"/>
                    <a:pt x="42" y="9"/>
                    <a:pt x="41" y="10"/>
                  </a:cubicBezTo>
                  <a:cubicBezTo>
                    <a:pt x="41" y="10"/>
                    <a:pt x="40" y="10"/>
                    <a:pt x="40" y="10"/>
                  </a:cubicBezTo>
                  <a:cubicBezTo>
                    <a:pt x="40" y="9"/>
                    <a:pt x="40" y="8"/>
                    <a:pt x="39" y="8"/>
                  </a:cubicBezTo>
                  <a:cubicBezTo>
                    <a:pt x="39" y="7"/>
                    <a:pt x="40" y="7"/>
                    <a:pt x="40" y="7"/>
                  </a:cubicBezTo>
                  <a:cubicBezTo>
                    <a:pt x="40" y="7"/>
                    <a:pt x="40" y="7"/>
                    <a:pt x="40" y="7"/>
                  </a:cubicBezTo>
                  <a:cubicBezTo>
                    <a:pt x="39" y="7"/>
                    <a:pt x="38" y="8"/>
                    <a:pt x="38" y="8"/>
                  </a:cubicBezTo>
                  <a:cubicBezTo>
                    <a:pt x="38" y="7"/>
                    <a:pt x="37" y="7"/>
                    <a:pt x="37" y="7"/>
                  </a:cubicBezTo>
                  <a:cubicBezTo>
                    <a:pt x="36" y="7"/>
                    <a:pt x="35" y="7"/>
                    <a:pt x="35" y="8"/>
                  </a:cubicBezTo>
                  <a:cubicBezTo>
                    <a:pt x="34" y="8"/>
                    <a:pt x="34" y="8"/>
                    <a:pt x="34" y="8"/>
                  </a:cubicBezTo>
                  <a:cubicBezTo>
                    <a:pt x="35" y="8"/>
                    <a:pt x="34" y="9"/>
                    <a:pt x="35" y="9"/>
                  </a:cubicBezTo>
                  <a:cubicBezTo>
                    <a:pt x="35" y="10"/>
                    <a:pt x="35" y="10"/>
                    <a:pt x="35" y="10"/>
                  </a:cubicBezTo>
                  <a:cubicBezTo>
                    <a:pt x="35" y="10"/>
                    <a:pt x="34" y="10"/>
                    <a:pt x="34" y="10"/>
                  </a:cubicBezTo>
                  <a:cubicBezTo>
                    <a:pt x="29" y="10"/>
                    <a:pt x="29" y="13"/>
                    <a:pt x="27" y="13"/>
                  </a:cubicBezTo>
                  <a:cubicBezTo>
                    <a:pt x="28" y="13"/>
                    <a:pt x="27" y="16"/>
                    <a:pt x="26" y="16"/>
                  </a:cubicBezTo>
                  <a:cubicBezTo>
                    <a:pt x="25" y="14"/>
                    <a:pt x="28" y="13"/>
                    <a:pt x="26" y="13"/>
                  </a:cubicBezTo>
                  <a:cubicBezTo>
                    <a:pt x="26" y="14"/>
                    <a:pt x="24" y="15"/>
                    <a:pt x="26" y="16"/>
                  </a:cubicBezTo>
                  <a:cubicBezTo>
                    <a:pt x="26" y="16"/>
                    <a:pt x="26" y="16"/>
                    <a:pt x="26" y="16"/>
                  </a:cubicBezTo>
                  <a:cubicBezTo>
                    <a:pt x="25" y="16"/>
                    <a:pt x="25" y="16"/>
                    <a:pt x="25" y="16"/>
                  </a:cubicBezTo>
                  <a:cubicBezTo>
                    <a:pt x="25" y="16"/>
                    <a:pt x="25" y="16"/>
                    <a:pt x="25" y="16"/>
                  </a:cubicBezTo>
                  <a:cubicBezTo>
                    <a:pt x="25" y="16"/>
                    <a:pt x="24" y="16"/>
                    <a:pt x="24" y="16"/>
                  </a:cubicBezTo>
                  <a:cubicBezTo>
                    <a:pt x="25" y="16"/>
                    <a:pt x="25" y="16"/>
                    <a:pt x="24" y="15"/>
                  </a:cubicBezTo>
                  <a:cubicBezTo>
                    <a:pt x="24" y="16"/>
                    <a:pt x="24" y="16"/>
                    <a:pt x="24" y="17"/>
                  </a:cubicBezTo>
                  <a:cubicBezTo>
                    <a:pt x="24" y="17"/>
                    <a:pt x="24" y="17"/>
                    <a:pt x="23" y="17"/>
                  </a:cubicBezTo>
                  <a:cubicBezTo>
                    <a:pt x="21" y="17"/>
                    <a:pt x="20" y="17"/>
                    <a:pt x="20" y="19"/>
                  </a:cubicBezTo>
                  <a:cubicBezTo>
                    <a:pt x="23" y="19"/>
                    <a:pt x="17" y="22"/>
                    <a:pt x="20" y="24"/>
                  </a:cubicBezTo>
                  <a:cubicBezTo>
                    <a:pt x="22" y="23"/>
                    <a:pt x="23" y="21"/>
                    <a:pt x="25" y="21"/>
                  </a:cubicBezTo>
                  <a:cubicBezTo>
                    <a:pt x="25" y="21"/>
                    <a:pt x="25" y="21"/>
                    <a:pt x="25" y="21"/>
                  </a:cubicBezTo>
                  <a:cubicBezTo>
                    <a:pt x="25" y="20"/>
                    <a:pt x="25" y="19"/>
                    <a:pt x="25" y="19"/>
                  </a:cubicBezTo>
                  <a:cubicBezTo>
                    <a:pt x="25" y="19"/>
                    <a:pt x="26" y="19"/>
                    <a:pt x="26" y="19"/>
                  </a:cubicBezTo>
                  <a:cubicBezTo>
                    <a:pt x="26" y="19"/>
                    <a:pt x="26" y="19"/>
                    <a:pt x="26" y="19"/>
                  </a:cubicBezTo>
                  <a:cubicBezTo>
                    <a:pt x="26" y="19"/>
                    <a:pt x="26" y="19"/>
                    <a:pt x="26" y="19"/>
                  </a:cubicBezTo>
                  <a:cubicBezTo>
                    <a:pt x="24" y="21"/>
                    <a:pt x="25" y="25"/>
                    <a:pt x="27" y="27"/>
                  </a:cubicBezTo>
                  <a:cubicBezTo>
                    <a:pt x="30" y="25"/>
                    <a:pt x="29" y="23"/>
                    <a:pt x="31" y="20"/>
                  </a:cubicBezTo>
                  <a:cubicBezTo>
                    <a:pt x="27" y="16"/>
                    <a:pt x="34" y="16"/>
                    <a:pt x="36" y="12"/>
                  </a:cubicBezTo>
                  <a:cubicBezTo>
                    <a:pt x="37" y="12"/>
                    <a:pt x="37" y="12"/>
                    <a:pt x="37" y="12"/>
                  </a:cubicBezTo>
                  <a:cubicBezTo>
                    <a:pt x="37" y="12"/>
                    <a:pt x="37" y="12"/>
                    <a:pt x="37" y="12"/>
                  </a:cubicBezTo>
                  <a:cubicBezTo>
                    <a:pt x="36" y="14"/>
                    <a:pt x="39" y="13"/>
                    <a:pt x="39" y="15"/>
                  </a:cubicBezTo>
                  <a:cubicBezTo>
                    <a:pt x="36" y="15"/>
                    <a:pt x="36" y="17"/>
                    <a:pt x="34" y="18"/>
                  </a:cubicBezTo>
                  <a:cubicBezTo>
                    <a:pt x="35" y="18"/>
                    <a:pt x="35" y="19"/>
                    <a:pt x="35" y="19"/>
                  </a:cubicBezTo>
                  <a:cubicBezTo>
                    <a:pt x="36" y="20"/>
                    <a:pt x="37" y="20"/>
                    <a:pt x="38" y="20"/>
                  </a:cubicBezTo>
                  <a:cubicBezTo>
                    <a:pt x="41" y="20"/>
                    <a:pt x="44" y="18"/>
                    <a:pt x="44" y="16"/>
                  </a:cubicBezTo>
                  <a:cubicBezTo>
                    <a:pt x="45" y="17"/>
                    <a:pt x="44" y="21"/>
                    <a:pt x="42" y="21"/>
                  </a:cubicBezTo>
                  <a:cubicBezTo>
                    <a:pt x="42" y="23"/>
                    <a:pt x="42" y="24"/>
                    <a:pt x="42" y="26"/>
                  </a:cubicBezTo>
                  <a:cubicBezTo>
                    <a:pt x="44" y="26"/>
                    <a:pt x="46" y="26"/>
                    <a:pt x="46" y="28"/>
                  </a:cubicBezTo>
                  <a:cubicBezTo>
                    <a:pt x="45" y="28"/>
                    <a:pt x="45" y="28"/>
                    <a:pt x="45" y="28"/>
                  </a:cubicBezTo>
                  <a:cubicBezTo>
                    <a:pt x="46" y="27"/>
                    <a:pt x="45" y="27"/>
                    <a:pt x="44" y="27"/>
                  </a:cubicBezTo>
                  <a:cubicBezTo>
                    <a:pt x="44" y="27"/>
                    <a:pt x="44" y="27"/>
                    <a:pt x="44" y="27"/>
                  </a:cubicBezTo>
                  <a:cubicBezTo>
                    <a:pt x="43" y="27"/>
                    <a:pt x="43" y="27"/>
                    <a:pt x="43" y="27"/>
                  </a:cubicBezTo>
                  <a:cubicBezTo>
                    <a:pt x="43" y="27"/>
                    <a:pt x="43" y="27"/>
                    <a:pt x="43" y="27"/>
                  </a:cubicBezTo>
                  <a:cubicBezTo>
                    <a:pt x="43" y="27"/>
                    <a:pt x="43" y="26"/>
                    <a:pt x="42" y="26"/>
                  </a:cubicBezTo>
                  <a:cubicBezTo>
                    <a:pt x="42" y="26"/>
                    <a:pt x="42" y="26"/>
                    <a:pt x="42" y="26"/>
                  </a:cubicBezTo>
                  <a:cubicBezTo>
                    <a:pt x="41" y="25"/>
                    <a:pt x="40" y="25"/>
                    <a:pt x="39" y="25"/>
                  </a:cubicBezTo>
                  <a:cubicBezTo>
                    <a:pt x="39" y="25"/>
                    <a:pt x="39" y="25"/>
                    <a:pt x="38" y="25"/>
                  </a:cubicBezTo>
                  <a:cubicBezTo>
                    <a:pt x="38" y="25"/>
                    <a:pt x="38" y="25"/>
                    <a:pt x="37" y="25"/>
                  </a:cubicBezTo>
                  <a:cubicBezTo>
                    <a:pt x="37" y="25"/>
                    <a:pt x="36" y="25"/>
                    <a:pt x="35" y="24"/>
                  </a:cubicBezTo>
                  <a:cubicBezTo>
                    <a:pt x="35" y="25"/>
                    <a:pt x="35" y="25"/>
                    <a:pt x="35" y="25"/>
                  </a:cubicBezTo>
                  <a:cubicBezTo>
                    <a:pt x="34" y="25"/>
                    <a:pt x="35" y="26"/>
                    <a:pt x="35" y="26"/>
                  </a:cubicBezTo>
                  <a:cubicBezTo>
                    <a:pt x="35" y="27"/>
                    <a:pt x="35" y="27"/>
                    <a:pt x="36" y="27"/>
                  </a:cubicBezTo>
                  <a:cubicBezTo>
                    <a:pt x="36" y="27"/>
                    <a:pt x="36" y="27"/>
                    <a:pt x="36" y="27"/>
                  </a:cubicBezTo>
                  <a:cubicBezTo>
                    <a:pt x="36" y="27"/>
                    <a:pt x="36" y="27"/>
                    <a:pt x="36" y="27"/>
                  </a:cubicBezTo>
                  <a:cubicBezTo>
                    <a:pt x="36" y="27"/>
                    <a:pt x="36" y="27"/>
                    <a:pt x="36" y="27"/>
                  </a:cubicBezTo>
                  <a:cubicBezTo>
                    <a:pt x="36" y="28"/>
                    <a:pt x="35" y="28"/>
                    <a:pt x="34" y="29"/>
                  </a:cubicBezTo>
                  <a:cubicBezTo>
                    <a:pt x="33" y="29"/>
                    <a:pt x="32" y="29"/>
                    <a:pt x="32" y="29"/>
                  </a:cubicBezTo>
                  <a:cubicBezTo>
                    <a:pt x="30" y="29"/>
                    <a:pt x="28" y="29"/>
                    <a:pt x="27" y="31"/>
                  </a:cubicBezTo>
                  <a:cubicBezTo>
                    <a:pt x="27" y="30"/>
                    <a:pt x="26" y="29"/>
                    <a:pt x="25" y="29"/>
                  </a:cubicBezTo>
                  <a:cubicBezTo>
                    <a:pt x="23" y="29"/>
                    <a:pt x="21" y="30"/>
                    <a:pt x="20" y="30"/>
                  </a:cubicBezTo>
                  <a:cubicBezTo>
                    <a:pt x="20" y="30"/>
                    <a:pt x="20" y="30"/>
                    <a:pt x="20" y="30"/>
                  </a:cubicBezTo>
                  <a:cubicBezTo>
                    <a:pt x="16" y="31"/>
                    <a:pt x="15" y="34"/>
                    <a:pt x="17" y="35"/>
                  </a:cubicBezTo>
                  <a:cubicBezTo>
                    <a:pt x="17" y="35"/>
                    <a:pt x="17" y="35"/>
                    <a:pt x="17" y="35"/>
                  </a:cubicBezTo>
                  <a:cubicBezTo>
                    <a:pt x="15" y="35"/>
                    <a:pt x="15" y="34"/>
                    <a:pt x="13" y="34"/>
                  </a:cubicBezTo>
                  <a:cubicBezTo>
                    <a:pt x="13" y="37"/>
                    <a:pt x="9" y="36"/>
                    <a:pt x="7" y="38"/>
                  </a:cubicBezTo>
                  <a:cubicBezTo>
                    <a:pt x="11" y="38"/>
                    <a:pt x="11" y="44"/>
                    <a:pt x="9" y="45"/>
                  </a:cubicBezTo>
                  <a:cubicBezTo>
                    <a:pt x="9" y="45"/>
                    <a:pt x="7" y="44"/>
                    <a:pt x="6" y="44"/>
                  </a:cubicBezTo>
                  <a:cubicBezTo>
                    <a:pt x="5" y="44"/>
                    <a:pt x="5" y="44"/>
                    <a:pt x="4" y="45"/>
                  </a:cubicBezTo>
                  <a:cubicBezTo>
                    <a:pt x="3" y="45"/>
                    <a:pt x="3" y="45"/>
                    <a:pt x="2" y="45"/>
                  </a:cubicBezTo>
                  <a:cubicBezTo>
                    <a:pt x="1" y="45"/>
                    <a:pt x="1" y="45"/>
                    <a:pt x="1" y="45"/>
                  </a:cubicBezTo>
                  <a:cubicBezTo>
                    <a:pt x="0" y="47"/>
                    <a:pt x="3" y="46"/>
                    <a:pt x="3" y="48"/>
                  </a:cubicBezTo>
                  <a:cubicBezTo>
                    <a:pt x="2" y="50"/>
                    <a:pt x="3" y="52"/>
                    <a:pt x="2" y="54"/>
                  </a:cubicBezTo>
                  <a:cubicBezTo>
                    <a:pt x="3" y="54"/>
                    <a:pt x="4" y="55"/>
                    <a:pt x="5" y="55"/>
                  </a:cubicBezTo>
                  <a:cubicBezTo>
                    <a:pt x="9" y="55"/>
                    <a:pt x="10" y="49"/>
                    <a:pt x="13" y="47"/>
                  </a:cubicBezTo>
                  <a:cubicBezTo>
                    <a:pt x="14" y="47"/>
                    <a:pt x="14" y="46"/>
                    <a:pt x="14" y="45"/>
                  </a:cubicBezTo>
                  <a:cubicBezTo>
                    <a:pt x="15" y="44"/>
                    <a:pt x="15" y="44"/>
                    <a:pt x="16" y="44"/>
                  </a:cubicBezTo>
                  <a:cubicBezTo>
                    <a:pt x="16" y="44"/>
                    <a:pt x="17" y="44"/>
                    <a:pt x="17" y="44"/>
                  </a:cubicBezTo>
                  <a:cubicBezTo>
                    <a:pt x="17" y="44"/>
                    <a:pt x="18" y="44"/>
                    <a:pt x="18" y="44"/>
                  </a:cubicBezTo>
                  <a:cubicBezTo>
                    <a:pt x="19" y="44"/>
                    <a:pt x="19" y="44"/>
                    <a:pt x="20" y="42"/>
                  </a:cubicBezTo>
                  <a:cubicBezTo>
                    <a:pt x="20" y="42"/>
                    <a:pt x="20" y="42"/>
                    <a:pt x="20" y="42"/>
                  </a:cubicBezTo>
                  <a:cubicBezTo>
                    <a:pt x="20" y="42"/>
                    <a:pt x="20" y="42"/>
                    <a:pt x="20" y="42"/>
                  </a:cubicBezTo>
                  <a:cubicBezTo>
                    <a:pt x="20" y="43"/>
                    <a:pt x="20" y="43"/>
                    <a:pt x="20" y="43"/>
                  </a:cubicBezTo>
                  <a:cubicBezTo>
                    <a:pt x="21" y="43"/>
                    <a:pt x="21" y="43"/>
                    <a:pt x="21" y="43"/>
                  </a:cubicBezTo>
                  <a:cubicBezTo>
                    <a:pt x="22" y="43"/>
                    <a:pt x="22" y="43"/>
                    <a:pt x="22" y="43"/>
                  </a:cubicBezTo>
                  <a:cubicBezTo>
                    <a:pt x="23" y="43"/>
                    <a:pt x="23" y="43"/>
                    <a:pt x="23" y="43"/>
                  </a:cubicBezTo>
                  <a:cubicBezTo>
                    <a:pt x="24" y="47"/>
                    <a:pt x="28" y="47"/>
                    <a:pt x="30" y="50"/>
                  </a:cubicBezTo>
                  <a:cubicBezTo>
                    <a:pt x="32" y="46"/>
                    <a:pt x="27" y="46"/>
                    <a:pt x="25" y="44"/>
                  </a:cubicBezTo>
                  <a:cubicBezTo>
                    <a:pt x="24" y="42"/>
                    <a:pt x="26" y="41"/>
                    <a:pt x="26" y="40"/>
                  </a:cubicBezTo>
                  <a:cubicBezTo>
                    <a:pt x="27" y="41"/>
                    <a:pt x="27" y="41"/>
                    <a:pt x="28" y="41"/>
                  </a:cubicBezTo>
                  <a:cubicBezTo>
                    <a:pt x="29" y="41"/>
                    <a:pt x="30" y="41"/>
                    <a:pt x="30" y="40"/>
                  </a:cubicBezTo>
                  <a:cubicBezTo>
                    <a:pt x="29" y="40"/>
                    <a:pt x="29" y="40"/>
                    <a:pt x="29" y="39"/>
                  </a:cubicBezTo>
                  <a:cubicBezTo>
                    <a:pt x="31" y="38"/>
                    <a:pt x="30" y="37"/>
                    <a:pt x="29" y="36"/>
                  </a:cubicBezTo>
                  <a:cubicBezTo>
                    <a:pt x="30" y="36"/>
                    <a:pt x="30" y="36"/>
                    <a:pt x="31" y="36"/>
                  </a:cubicBezTo>
                  <a:cubicBezTo>
                    <a:pt x="32" y="36"/>
                    <a:pt x="32" y="36"/>
                    <a:pt x="32" y="36"/>
                  </a:cubicBezTo>
                  <a:cubicBezTo>
                    <a:pt x="32" y="36"/>
                    <a:pt x="32" y="36"/>
                    <a:pt x="32" y="36"/>
                  </a:cubicBezTo>
                  <a:cubicBezTo>
                    <a:pt x="32" y="36"/>
                    <a:pt x="32" y="36"/>
                    <a:pt x="32" y="36"/>
                  </a:cubicBezTo>
                  <a:cubicBezTo>
                    <a:pt x="32" y="37"/>
                    <a:pt x="31" y="37"/>
                    <a:pt x="31" y="38"/>
                  </a:cubicBezTo>
                  <a:cubicBezTo>
                    <a:pt x="31" y="38"/>
                    <a:pt x="32" y="38"/>
                    <a:pt x="32" y="38"/>
                  </a:cubicBezTo>
                  <a:cubicBezTo>
                    <a:pt x="32" y="38"/>
                    <a:pt x="33" y="38"/>
                    <a:pt x="33" y="37"/>
                  </a:cubicBezTo>
                  <a:cubicBezTo>
                    <a:pt x="34" y="37"/>
                    <a:pt x="34" y="37"/>
                    <a:pt x="34" y="37"/>
                  </a:cubicBezTo>
                  <a:cubicBezTo>
                    <a:pt x="35" y="37"/>
                    <a:pt x="35" y="37"/>
                    <a:pt x="35" y="38"/>
                  </a:cubicBezTo>
                  <a:cubicBezTo>
                    <a:pt x="35" y="38"/>
                    <a:pt x="35" y="38"/>
                    <a:pt x="35" y="38"/>
                  </a:cubicBezTo>
                  <a:cubicBezTo>
                    <a:pt x="34" y="38"/>
                    <a:pt x="33" y="38"/>
                    <a:pt x="33" y="38"/>
                  </a:cubicBezTo>
                  <a:cubicBezTo>
                    <a:pt x="32" y="38"/>
                    <a:pt x="32" y="39"/>
                    <a:pt x="31" y="39"/>
                  </a:cubicBezTo>
                  <a:cubicBezTo>
                    <a:pt x="31" y="39"/>
                    <a:pt x="31" y="38"/>
                    <a:pt x="30" y="38"/>
                  </a:cubicBezTo>
                  <a:cubicBezTo>
                    <a:pt x="30" y="39"/>
                    <a:pt x="31" y="40"/>
                    <a:pt x="31" y="40"/>
                  </a:cubicBezTo>
                  <a:cubicBezTo>
                    <a:pt x="31" y="40"/>
                    <a:pt x="31" y="40"/>
                    <a:pt x="31" y="40"/>
                  </a:cubicBezTo>
                  <a:cubicBezTo>
                    <a:pt x="29" y="40"/>
                    <a:pt x="29" y="42"/>
                    <a:pt x="28" y="42"/>
                  </a:cubicBezTo>
                  <a:cubicBezTo>
                    <a:pt x="29" y="43"/>
                    <a:pt x="29" y="43"/>
                    <a:pt x="29" y="43"/>
                  </a:cubicBezTo>
                  <a:cubicBezTo>
                    <a:pt x="31" y="43"/>
                    <a:pt x="34" y="42"/>
                    <a:pt x="32" y="40"/>
                  </a:cubicBezTo>
                  <a:cubicBezTo>
                    <a:pt x="33" y="40"/>
                    <a:pt x="33" y="40"/>
                    <a:pt x="33" y="40"/>
                  </a:cubicBezTo>
                  <a:cubicBezTo>
                    <a:pt x="33" y="40"/>
                    <a:pt x="33" y="40"/>
                    <a:pt x="33" y="40"/>
                  </a:cubicBezTo>
                  <a:cubicBezTo>
                    <a:pt x="33" y="40"/>
                    <a:pt x="34" y="40"/>
                    <a:pt x="34" y="40"/>
                  </a:cubicBezTo>
                  <a:cubicBezTo>
                    <a:pt x="34" y="40"/>
                    <a:pt x="35" y="41"/>
                    <a:pt x="35" y="41"/>
                  </a:cubicBezTo>
                  <a:cubicBezTo>
                    <a:pt x="35" y="41"/>
                    <a:pt x="35" y="41"/>
                    <a:pt x="35" y="41"/>
                  </a:cubicBezTo>
                  <a:cubicBezTo>
                    <a:pt x="33" y="41"/>
                    <a:pt x="34" y="43"/>
                    <a:pt x="34" y="44"/>
                  </a:cubicBezTo>
                  <a:cubicBezTo>
                    <a:pt x="34" y="44"/>
                    <a:pt x="34" y="44"/>
                    <a:pt x="34" y="44"/>
                  </a:cubicBezTo>
                  <a:cubicBezTo>
                    <a:pt x="33" y="46"/>
                    <a:pt x="34" y="49"/>
                    <a:pt x="36" y="50"/>
                  </a:cubicBezTo>
                  <a:cubicBezTo>
                    <a:pt x="36" y="51"/>
                    <a:pt x="37" y="51"/>
                    <a:pt x="38" y="51"/>
                  </a:cubicBezTo>
                  <a:cubicBezTo>
                    <a:pt x="38" y="51"/>
                    <a:pt x="38" y="51"/>
                    <a:pt x="38" y="51"/>
                  </a:cubicBezTo>
                  <a:cubicBezTo>
                    <a:pt x="38" y="50"/>
                    <a:pt x="37" y="48"/>
                    <a:pt x="39" y="48"/>
                  </a:cubicBezTo>
                  <a:cubicBezTo>
                    <a:pt x="39" y="48"/>
                    <a:pt x="39" y="48"/>
                    <a:pt x="39" y="49"/>
                  </a:cubicBezTo>
                  <a:cubicBezTo>
                    <a:pt x="40" y="48"/>
                    <a:pt x="40" y="48"/>
                    <a:pt x="41" y="47"/>
                  </a:cubicBezTo>
                  <a:cubicBezTo>
                    <a:pt x="41" y="47"/>
                    <a:pt x="41" y="47"/>
                    <a:pt x="42" y="47"/>
                  </a:cubicBezTo>
                  <a:cubicBezTo>
                    <a:pt x="43" y="47"/>
                    <a:pt x="42" y="48"/>
                    <a:pt x="42" y="49"/>
                  </a:cubicBezTo>
                  <a:cubicBezTo>
                    <a:pt x="43" y="48"/>
                    <a:pt x="45" y="48"/>
                    <a:pt x="45" y="47"/>
                  </a:cubicBezTo>
                  <a:cubicBezTo>
                    <a:pt x="44" y="47"/>
                    <a:pt x="44" y="46"/>
                    <a:pt x="44" y="45"/>
                  </a:cubicBezTo>
                  <a:cubicBezTo>
                    <a:pt x="44" y="44"/>
                    <a:pt x="44" y="44"/>
                    <a:pt x="43" y="44"/>
                  </a:cubicBezTo>
                  <a:cubicBezTo>
                    <a:pt x="43" y="44"/>
                    <a:pt x="42" y="44"/>
                    <a:pt x="42" y="44"/>
                  </a:cubicBezTo>
                  <a:cubicBezTo>
                    <a:pt x="41" y="44"/>
                    <a:pt x="41" y="45"/>
                    <a:pt x="40" y="45"/>
                  </a:cubicBezTo>
                  <a:cubicBezTo>
                    <a:pt x="40" y="45"/>
                    <a:pt x="39" y="45"/>
                    <a:pt x="39" y="45"/>
                  </a:cubicBezTo>
                  <a:cubicBezTo>
                    <a:pt x="39" y="44"/>
                    <a:pt x="40" y="44"/>
                    <a:pt x="40" y="44"/>
                  </a:cubicBezTo>
                  <a:cubicBezTo>
                    <a:pt x="40" y="44"/>
                    <a:pt x="40" y="44"/>
                    <a:pt x="41" y="44"/>
                  </a:cubicBezTo>
                  <a:cubicBezTo>
                    <a:pt x="41" y="43"/>
                    <a:pt x="42" y="43"/>
                    <a:pt x="43" y="43"/>
                  </a:cubicBezTo>
                  <a:cubicBezTo>
                    <a:pt x="44" y="43"/>
                    <a:pt x="44" y="43"/>
                    <a:pt x="45" y="43"/>
                  </a:cubicBezTo>
                  <a:cubicBezTo>
                    <a:pt x="45" y="43"/>
                    <a:pt x="45" y="42"/>
                    <a:pt x="45" y="42"/>
                  </a:cubicBezTo>
                  <a:cubicBezTo>
                    <a:pt x="45" y="42"/>
                    <a:pt x="45" y="42"/>
                    <a:pt x="45" y="42"/>
                  </a:cubicBezTo>
                  <a:cubicBezTo>
                    <a:pt x="45" y="42"/>
                    <a:pt x="45" y="42"/>
                    <a:pt x="45" y="42"/>
                  </a:cubicBezTo>
                  <a:cubicBezTo>
                    <a:pt x="45" y="42"/>
                    <a:pt x="46" y="42"/>
                    <a:pt x="46" y="42"/>
                  </a:cubicBezTo>
                  <a:cubicBezTo>
                    <a:pt x="46" y="42"/>
                    <a:pt x="46" y="42"/>
                    <a:pt x="46" y="42"/>
                  </a:cubicBezTo>
                  <a:cubicBezTo>
                    <a:pt x="44" y="41"/>
                    <a:pt x="47" y="40"/>
                    <a:pt x="47" y="39"/>
                  </a:cubicBezTo>
                  <a:cubicBezTo>
                    <a:pt x="48" y="40"/>
                    <a:pt x="49" y="40"/>
                    <a:pt x="51" y="40"/>
                  </a:cubicBezTo>
                  <a:cubicBezTo>
                    <a:pt x="53" y="40"/>
                    <a:pt x="56" y="39"/>
                    <a:pt x="56" y="36"/>
                  </a:cubicBezTo>
                  <a:cubicBezTo>
                    <a:pt x="55" y="36"/>
                    <a:pt x="55" y="36"/>
                    <a:pt x="55" y="36"/>
                  </a:cubicBezTo>
                  <a:cubicBezTo>
                    <a:pt x="56" y="35"/>
                    <a:pt x="56" y="35"/>
                    <a:pt x="56" y="35"/>
                  </a:cubicBezTo>
                  <a:cubicBezTo>
                    <a:pt x="56" y="35"/>
                    <a:pt x="56" y="35"/>
                    <a:pt x="56" y="35"/>
                  </a:cubicBezTo>
                  <a:cubicBezTo>
                    <a:pt x="60" y="36"/>
                    <a:pt x="55" y="41"/>
                    <a:pt x="55" y="42"/>
                  </a:cubicBezTo>
                  <a:cubicBezTo>
                    <a:pt x="57" y="43"/>
                    <a:pt x="60" y="44"/>
                    <a:pt x="59" y="45"/>
                  </a:cubicBezTo>
                  <a:cubicBezTo>
                    <a:pt x="59" y="45"/>
                    <a:pt x="59" y="45"/>
                    <a:pt x="59" y="45"/>
                  </a:cubicBezTo>
                  <a:cubicBezTo>
                    <a:pt x="59" y="45"/>
                    <a:pt x="60" y="45"/>
                    <a:pt x="60" y="45"/>
                  </a:cubicBezTo>
                  <a:cubicBezTo>
                    <a:pt x="61" y="45"/>
                    <a:pt x="61" y="44"/>
                    <a:pt x="62" y="44"/>
                  </a:cubicBezTo>
                  <a:cubicBezTo>
                    <a:pt x="62" y="44"/>
                    <a:pt x="63" y="45"/>
                    <a:pt x="63" y="45"/>
                  </a:cubicBezTo>
                  <a:cubicBezTo>
                    <a:pt x="63" y="46"/>
                    <a:pt x="63" y="46"/>
                    <a:pt x="63" y="46"/>
                  </a:cubicBezTo>
                  <a:cubicBezTo>
                    <a:pt x="63" y="45"/>
                    <a:pt x="62" y="45"/>
                    <a:pt x="61" y="45"/>
                  </a:cubicBezTo>
                  <a:cubicBezTo>
                    <a:pt x="60" y="45"/>
                    <a:pt x="60" y="46"/>
                    <a:pt x="61" y="47"/>
                  </a:cubicBezTo>
                  <a:cubicBezTo>
                    <a:pt x="61" y="47"/>
                    <a:pt x="60" y="47"/>
                    <a:pt x="60" y="48"/>
                  </a:cubicBezTo>
                  <a:cubicBezTo>
                    <a:pt x="57" y="48"/>
                    <a:pt x="54" y="47"/>
                    <a:pt x="51" y="47"/>
                  </a:cubicBezTo>
                  <a:cubicBezTo>
                    <a:pt x="48" y="47"/>
                    <a:pt x="46" y="48"/>
                    <a:pt x="43" y="50"/>
                  </a:cubicBezTo>
                  <a:cubicBezTo>
                    <a:pt x="44" y="54"/>
                    <a:pt x="47" y="54"/>
                    <a:pt x="50" y="54"/>
                  </a:cubicBezTo>
                  <a:cubicBezTo>
                    <a:pt x="52" y="54"/>
                    <a:pt x="54" y="54"/>
                    <a:pt x="57" y="54"/>
                  </a:cubicBezTo>
                  <a:cubicBezTo>
                    <a:pt x="57" y="55"/>
                    <a:pt x="57" y="55"/>
                    <a:pt x="57" y="55"/>
                  </a:cubicBezTo>
                  <a:cubicBezTo>
                    <a:pt x="56" y="55"/>
                    <a:pt x="55" y="56"/>
                    <a:pt x="55" y="57"/>
                  </a:cubicBezTo>
                  <a:cubicBezTo>
                    <a:pt x="55" y="57"/>
                    <a:pt x="55" y="57"/>
                    <a:pt x="55" y="57"/>
                  </a:cubicBezTo>
                  <a:cubicBezTo>
                    <a:pt x="57" y="57"/>
                    <a:pt x="56" y="59"/>
                    <a:pt x="55" y="59"/>
                  </a:cubicBezTo>
                  <a:cubicBezTo>
                    <a:pt x="55" y="59"/>
                    <a:pt x="55" y="59"/>
                    <a:pt x="54" y="59"/>
                  </a:cubicBezTo>
                  <a:cubicBezTo>
                    <a:pt x="54" y="59"/>
                    <a:pt x="56" y="61"/>
                    <a:pt x="56" y="61"/>
                  </a:cubicBezTo>
                  <a:cubicBezTo>
                    <a:pt x="55" y="61"/>
                    <a:pt x="55" y="61"/>
                    <a:pt x="55" y="61"/>
                  </a:cubicBezTo>
                  <a:cubicBezTo>
                    <a:pt x="55" y="62"/>
                    <a:pt x="55" y="63"/>
                    <a:pt x="55" y="65"/>
                  </a:cubicBezTo>
                  <a:cubicBezTo>
                    <a:pt x="55" y="65"/>
                    <a:pt x="55" y="65"/>
                    <a:pt x="55" y="65"/>
                  </a:cubicBezTo>
                  <a:cubicBezTo>
                    <a:pt x="56" y="65"/>
                    <a:pt x="57" y="64"/>
                    <a:pt x="57" y="63"/>
                  </a:cubicBezTo>
                  <a:cubicBezTo>
                    <a:pt x="58" y="64"/>
                    <a:pt x="57" y="64"/>
                    <a:pt x="57" y="65"/>
                  </a:cubicBezTo>
                  <a:cubicBezTo>
                    <a:pt x="56" y="65"/>
                    <a:pt x="56" y="66"/>
                    <a:pt x="55" y="66"/>
                  </a:cubicBezTo>
                  <a:cubicBezTo>
                    <a:pt x="55" y="66"/>
                    <a:pt x="54" y="66"/>
                    <a:pt x="54" y="66"/>
                  </a:cubicBezTo>
                  <a:cubicBezTo>
                    <a:pt x="58" y="71"/>
                    <a:pt x="61" y="81"/>
                    <a:pt x="66" y="83"/>
                  </a:cubicBezTo>
                  <a:cubicBezTo>
                    <a:pt x="65" y="85"/>
                    <a:pt x="66" y="87"/>
                    <a:pt x="66" y="90"/>
                  </a:cubicBezTo>
                  <a:cubicBezTo>
                    <a:pt x="71" y="89"/>
                    <a:pt x="75" y="87"/>
                    <a:pt x="78" y="84"/>
                  </a:cubicBezTo>
                  <a:cubicBezTo>
                    <a:pt x="78" y="84"/>
                    <a:pt x="79" y="84"/>
                    <a:pt x="79" y="84"/>
                  </a:cubicBezTo>
                  <a:cubicBezTo>
                    <a:pt x="84" y="82"/>
                    <a:pt x="90" y="74"/>
                    <a:pt x="82" y="72"/>
                  </a:cubicBezTo>
                  <a:cubicBezTo>
                    <a:pt x="81" y="74"/>
                    <a:pt x="81" y="75"/>
                    <a:pt x="82" y="77"/>
                  </a:cubicBezTo>
                  <a:cubicBezTo>
                    <a:pt x="81" y="77"/>
                    <a:pt x="81" y="77"/>
                    <a:pt x="81" y="77"/>
                  </a:cubicBezTo>
                  <a:cubicBezTo>
                    <a:pt x="81" y="76"/>
                    <a:pt x="80" y="76"/>
                    <a:pt x="80" y="75"/>
                  </a:cubicBezTo>
                  <a:cubicBezTo>
                    <a:pt x="81" y="74"/>
                    <a:pt x="81" y="72"/>
                    <a:pt x="82" y="71"/>
                  </a:cubicBezTo>
                  <a:cubicBezTo>
                    <a:pt x="80" y="72"/>
                    <a:pt x="79" y="74"/>
                    <a:pt x="76" y="74"/>
                  </a:cubicBezTo>
                  <a:cubicBezTo>
                    <a:pt x="73" y="72"/>
                    <a:pt x="73" y="67"/>
                    <a:pt x="68" y="66"/>
                  </a:cubicBezTo>
                  <a:cubicBezTo>
                    <a:pt x="69" y="65"/>
                    <a:pt x="69" y="65"/>
                    <a:pt x="70" y="65"/>
                  </a:cubicBezTo>
                  <a:cubicBezTo>
                    <a:pt x="70" y="65"/>
                    <a:pt x="70" y="65"/>
                    <a:pt x="70" y="65"/>
                  </a:cubicBezTo>
                  <a:cubicBezTo>
                    <a:pt x="70" y="64"/>
                    <a:pt x="70" y="63"/>
                    <a:pt x="70" y="63"/>
                  </a:cubicBezTo>
                  <a:cubicBezTo>
                    <a:pt x="71" y="63"/>
                    <a:pt x="71" y="63"/>
                    <a:pt x="71" y="63"/>
                  </a:cubicBezTo>
                  <a:cubicBezTo>
                    <a:pt x="72" y="63"/>
                    <a:pt x="73" y="63"/>
                    <a:pt x="74" y="63"/>
                  </a:cubicBezTo>
                  <a:cubicBezTo>
                    <a:pt x="74" y="67"/>
                    <a:pt x="77" y="69"/>
                    <a:pt x="80" y="69"/>
                  </a:cubicBezTo>
                  <a:cubicBezTo>
                    <a:pt x="81" y="69"/>
                    <a:pt x="82" y="69"/>
                    <a:pt x="83" y="68"/>
                  </a:cubicBezTo>
                  <a:cubicBezTo>
                    <a:pt x="83" y="69"/>
                    <a:pt x="84" y="70"/>
                    <a:pt x="84" y="71"/>
                  </a:cubicBezTo>
                  <a:cubicBezTo>
                    <a:pt x="85" y="71"/>
                    <a:pt x="87" y="71"/>
                    <a:pt x="88" y="71"/>
                  </a:cubicBezTo>
                  <a:cubicBezTo>
                    <a:pt x="88" y="71"/>
                    <a:pt x="88" y="71"/>
                    <a:pt x="88" y="71"/>
                  </a:cubicBezTo>
                  <a:cubicBezTo>
                    <a:pt x="89" y="71"/>
                    <a:pt x="89" y="71"/>
                    <a:pt x="89" y="71"/>
                  </a:cubicBezTo>
                  <a:cubicBezTo>
                    <a:pt x="89" y="71"/>
                    <a:pt x="90" y="71"/>
                    <a:pt x="90" y="71"/>
                  </a:cubicBezTo>
                  <a:cubicBezTo>
                    <a:pt x="90" y="71"/>
                    <a:pt x="90" y="71"/>
                    <a:pt x="90" y="71"/>
                  </a:cubicBezTo>
                  <a:cubicBezTo>
                    <a:pt x="91" y="71"/>
                    <a:pt x="92" y="70"/>
                    <a:pt x="93" y="70"/>
                  </a:cubicBezTo>
                  <a:cubicBezTo>
                    <a:pt x="94" y="70"/>
                    <a:pt x="95" y="71"/>
                    <a:pt x="95" y="71"/>
                  </a:cubicBezTo>
                  <a:cubicBezTo>
                    <a:pt x="96" y="72"/>
                    <a:pt x="97" y="72"/>
                    <a:pt x="98" y="72"/>
                  </a:cubicBezTo>
                  <a:cubicBezTo>
                    <a:pt x="98" y="72"/>
                    <a:pt x="98" y="72"/>
                    <a:pt x="99" y="72"/>
                  </a:cubicBezTo>
                  <a:cubicBezTo>
                    <a:pt x="99" y="72"/>
                    <a:pt x="99" y="72"/>
                    <a:pt x="99" y="72"/>
                  </a:cubicBezTo>
                  <a:cubicBezTo>
                    <a:pt x="99" y="72"/>
                    <a:pt x="99" y="72"/>
                    <a:pt x="99" y="72"/>
                  </a:cubicBezTo>
                  <a:cubicBezTo>
                    <a:pt x="98" y="73"/>
                    <a:pt x="98" y="74"/>
                    <a:pt x="100" y="74"/>
                  </a:cubicBezTo>
                  <a:cubicBezTo>
                    <a:pt x="100" y="74"/>
                    <a:pt x="100" y="74"/>
                    <a:pt x="101" y="74"/>
                  </a:cubicBezTo>
                  <a:cubicBezTo>
                    <a:pt x="101" y="74"/>
                    <a:pt x="101" y="74"/>
                    <a:pt x="101" y="74"/>
                  </a:cubicBezTo>
                  <a:cubicBezTo>
                    <a:pt x="101" y="74"/>
                    <a:pt x="101" y="74"/>
                    <a:pt x="101" y="74"/>
                  </a:cubicBezTo>
                  <a:cubicBezTo>
                    <a:pt x="100" y="75"/>
                    <a:pt x="99" y="78"/>
                    <a:pt x="101" y="78"/>
                  </a:cubicBezTo>
                  <a:cubicBezTo>
                    <a:pt x="101" y="78"/>
                    <a:pt x="101" y="78"/>
                    <a:pt x="102" y="78"/>
                  </a:cubicBezTo>
                  <a:cubicBezTo>
                    <a:pt x="102" y="78"/>
                    <a:pt x="102" y="78"/>
                    <a:pt x="102" y="78"/>
                  </a:cubicBezTo>
                  <a:cubicBezTo>
                    <a:pt x="102" y="78"/>
                    <a:pt x="102" y="77"/>
                    <a:pt x="102" y="77"/>
                  </a:cubicBezTo>
                  <a:cubicBezTo>
                    <a:pt x="102" y="76"/>
                    <a:pt x="102" y="75"/>
                    <a:pt x="103" y="75"/>
                  </a:cubicBezTo>
                  <a:cubicBezTo>
                    <a:pt x="103" y="75"/>
                    <a:pt x="103" y="76"/>
                    <a:pt x="104" y="76"/>
                  </a:cubicBezTo>
                  <a:cubicBezTo>
                    <a:pt x="103" y="83"/>
                    <a:pt x="108" y="90"/>
                    <a:pt x="110" y="97"/>
                  </a:cubicBezTo>
                  <a:cubicBezTo>
                    <a:pt x="114" y="95"/>
                    <a:pt x="114" y="90"/>
                    <a:pt x="114" y="85"/>
                  </a:cubicBezTo>
                  <a:cubicBezTo>
                    <a:pt x="119" y="84"/>
                    <a:pt x="121" y="76"/>
                    <a:pt x="124" y="76"/>
                  </a:cubicBezTo>
                  <a:cubicBezTo>
                    <a:pt x="124" y="74"/>
                    <a:pt x="123" y="74"/>
                    <a:pt x="123" y="72"/>
                  </a:cubicBezTo>
                  <a:cubicBezTo>
                    <a:pt x="123" y="72"/>
                    <a:pt x="123" y="72"/>
                    <a:pt x="123" y="72"/>
                  </a:cubicBezTo>
                  <a:cubicBezTo>
                    <a:pt x="123" y="72"/>
                    <a:pt x="123" y="73"/>
                    <a:pt x="124" y="73"/>
                  </a:cubicBezTo>
                  <a:cubicBezTo>
                    <a:pt x="124" y="74"/>
                    <a:pt x="124" y="75"/>
                    <a:pt x="125" y="76"/>
                  </a:cubicBezTo>
                  <a:cubicBezTo>
                    <a:pt x="125" y="73"/>
                    <a:pt x="127" y="72"/>
                    <a:pt x="129" y="72"/>
                  </a:cubicBezTo>
                  <a:cubicBezTo>
                    <a:pt x="129" y="73"/>
                    <a:pt x="125" y="74"/>
                    <a:pt x="127" y="74"/>
                  </a:cubicBezTo>
                  <a:cubicBezTo>
                    <a:pt x="128" y="74"/>
                    <a:pt x="128" y="74"/>
                    <a:pt x="128" y="74"/>
                  </a:cubicBezTo>
                  <a:cubicBezTo>
                    <a:pt x="128" y="74"/>
                    <a:pt x="128" y="74"/>
                    <a:pt x="129" y="75"/>
                  </a:cubicBezTo>
                  <a:cubicBezTo>
                    <a:pt x="129" y="75"/>
                    <a:pt x="129" y="76"/>
                    <a:pt x="129" y="76"/>
                  </a:cubicBezTo>
                  <a:cubicBezTo>
                    <a:pt x="129" y="76"/>
                    <a:pt x="129" y="75"/>
                    <a:pt x="129" y="74"/>
                  </a:cubicBezTo>
                  <a:cubicBezTo>
                    <a:pt x="130" y="74"/>
                    <a:pt x="130" y="74"/>
                    <a:pt x="130" y="74"/>
                  </a:cubicBezTo>
                  <a:cubicBezTo>
                    <a:pt x="130" y="74"/>
                    <a:pt x="130" y="74"/>
                    <a:pt x="130" y="74"/>
                  </a:cubicBezTo>
                  <a:cubicBezTo>
                    <a:pt x="128" y="79"/>
                    <a:pt x="133" y="79"/>
                    <a:pt x="133" y="84"/>
                  </a:cubicBezTo>
                  <a:cubicBezTo>
                    <a:pt x="135" y="83"/>
                    <a:pt x="135" y="83"/>
                    <a:pt x="136" y="83"/>
                  </a:cubicBezTo>
                  <a:cubicBezTo>
                    <a:pt x="136" y="83"/>
                    <a:pt x="136" y="83"/>
                    <a:pt x="137" y="83"/>
                  </a:cubicBezTo>
                  <a:cubicBezTo>
                    <a:pt x="136" y="83"/>
                    <a:pt x="136" y="82"/>
                    <a:pt x="135" y="81"/>
                  </a:cubicBezTo>
                  <a:cubicBezTo>
                    <a:pt x="136" y="81"/>
                    <a:pt x="136" y="81"/>
                    <a:pt x="137" y="81"/>
                  </a:cubicBezTo>
                  <a:cubicBezTo>
                    <a:pt x="138" y="84"/>
                    <a:pt x="138" y="88"/>
                    <a:pt x="139" y="90"/>
                  </a:cubicBezTo>
                  <a:cubicBezTo>
                    <a:pt x="139" y="89"/>
                    <a:pt x="139" y="89"/>
                    <a:pt x="139" y="89"/>
                  </a:cubicBezTo>
                  <a:cubicBezTo>
                    <a:pt x="139" y="89"/>
                    <a:pt x="140" y="90"/>
                    <a:pt x="140" y="90"/>
                  </a:cubicBezTo>
                  <a:cubicBezTo>
                    <a:pt x="140" y="89"/>
                    <a:pt x="140" y="89"/>
                    <a:pt x="141" y="89"/>
                  </a:cubicBezTo>
                  <a:cubicBezTo>
                    <a:pt x="142" y="89"/>
                    <a:pt x="141" y="90"/>
                    <a:pt x="142" y="90"/>
                  </a:cubicBezTo>
                  <a:cubicBezTo>
                    <a:pt x="143" y="90"/>
                    <a:pt x="143" y="90"/>
                    <a:pt x="143" y="90"/>
                  </a:cubicBezTo>
                  <a:cubicBezTo>
                    <a:pt x="143" y="89"/>
                    <a:pt x="143" y="89"/>
                    <a:pt x="143" y="89"/>
                  </a:cubicBezTo>
                  <a:cubicBezTo>
                    <a:pt x="144" y="89"/>
                    <a:pt x="144" y="89"/>
                    <a:pt x="144" y="89"/>
                  </a:cubicBezTo>
                  <a:cubicBezTo>
                    <a:pt x="144" y="91"/>
                    <a:pt x="144" y="93"/>
                    <a:pt x="147" y="93"/>
                  </a:cubicBezTo>
                  <a:cubicBezTo>
                    <a:pt x="148" y="92"/>
                    <a:pt x="148" y="91"/>
                    <a:pt x="149" y="91"/>
                  </a:cubicBezTo>
                  <a:cubicBezTo>
                    <a:pt x="149" y="91"/>
                    <a:pt x="150" y="91"/>
                    <a:pt x="150" y="91"/>
                  </a:cubicBezTo>
                  <a:cubicBezTo>
                    <a:pt x="150" y="91"/>
                    <a:pt x="149" y="92"/>
                    <a:pt x="149" y="93"/>
                  </a:cubicBezTo>
                  <a:cubicBezTo>
                    <a:pt x="149" y="93"/>
                    <a:pt x="150" y="93"/>
                    <a:pt x="150" y="93"/>
                  </a:cubicBezTo>
                  <a:cubicBezTo>
                    <a:pt x="153" y="93"/>
                    <a:pt x="152" y="87"/>
                    <a:pt x="150" y="86"/>
                  </a:cubicBezTo>
                  <a:cubicBezTo>
                    <a:pt x="150" y="85"/>
                    <a:pt x="142" y="82"/>
                    <a:pt x="146" y="80"/>
                  </a:cubicBezTo>
                  <a:cubicBezTo>
                    <a:pt x="147" y="78"/>
                    <a:pt x="147" y="75"/>
                    <a:pt x="145" y="74"/>
                  </a:cubicBezTo>
                  <a:cubicBezTo>
                    <a:pt x="145" y="75"/>
                    <a:pt x="145" y="76"/>
                    <a:pt x="144" y="76"/>
                  </a:cubicBezTo>
                  <a:cubicBezTo>
                    <a:pt x="144" y="75"/>
                    <a:pt x="144" y="75"/>
                    <a:pt x="143" y="75"/>
                  </a:cubicBezTo>
                  <a:cubicBezTo>
                    <a:pt x="143" y="75"/>
                    <a:pt x="143" y="75"/>
                    <a:pt x="143" y="75"/>
                  </a:cubicBezTo>
                  <a:cubicBezTo>
                    <a:pt x="143" y="74"/>
                    <a:pt x="145" y="75"/>
                    <a:pt x="146" y="74"/>
                  </a:cubicBezTo>
                  <a:cubicBezTo>
                    <a:pt x="146" y="75"/>
                    <a:pt x="147" y="75"/>
                    <a:pt x="148" y="76"/>
                  </a:cubicBezTo>
                  <a:cubicBezTo>
                    <a:pt x="148" y="77"/>
                    <a:pt x="149" y="77"/>
                    <a:pt x="150" y="77"/>
                  </a:cubicBezTo>
                  <a:cubicBezTo>
                    <a:pt x="158" y="77"/>
                    <a:pt x="165" y="69"/>
                    <a:pt x="163" y="62"/>
                  </a:cubicBezTo>
                  <a:cubicBezTo>
                    <a:pt x="159" y="62"/>
                    <a:pt x="160" y="61"/>
                    <a:pt x="161" y="59"/>
                  </a:cubicBezTo>
                  <a:cubicBezTo>
                    <a:pt x="158" y="59"/>
                    <a:pt x="157" y="56"/>
                    <a:pt x="159" y="53"/>
                  </a:cubicBezTo>
                  <a:cubicBezTo>
                    <a:pt x="159" y="54"/>
                    <a:pt x="158" y="54"/>
                    <a:pt x="157" y="54"/>
                  </a:cubicBezTo>
                  <a:cubicBezTo>
                    <a:pt x="156" y="54"/>
                    <a:pt x="154" y="53"/>
                    <a:pt x="154" y="51"/>
                  </a:cubicBezTo>
                  <a:cubicBezTo>
                    <a:pt x="154" y="51"/>
                    <a:pt x="154" y="51"/>
                    <a:pt x="154" y="51"/>
                  </a:cubicBezTo>
                  <a:cubicBezTo>
                    <a:pt x="155" y="51"/>
                    <a:pt x="155" y="50"/>
                    <a:pt x="156" y="49"/>
                  </a:cubicBezTo>
                  <a:cubicBezTo>
                    <a:pt x="156" y="49"/>
                    <a:pt x="156" y="48"/>
                    <a:pt x="157" y="48"/>
                  </a:cubicBezTo>
                  <a:cubicBezTo>
                    <a:pt x="157" y="48"/>
                    <a:pt x="158" y="48"/>
                    <a:pt x="158" y="48"/>
                  </a:cubicBezTo>
                  <a:cubicBezTo>
                    <a:pt x="159" y="48"/>
                    <a:pt x="158" y="51"/>
                    <a:pt x="159" y="51"/>
                  </a:cubicBezTo>
                  <a:cubicBezTo>
                    <a:pt x="160" y="49"/>
                    <a:pt x="162" y="49"/>
                    <a:pt x="163" y="48"/>
                  </a:cubicBezTo>
                  <a:cubicBezTo>
                    <a:pt x="163" y="48"/>
                    <a:pt x="163" y="48"/>
                    <a:pt x="163" y="48"/>
                  </a:cubicBezTo>
                  <a:cubicBezTo>
                    <a:pt x="163" y="48"/>
                    <a:pt x="163" y="48"/>
                    <a:pt x="163" y="48"/>
                  </a:cubicBezTo>
                  <a:cubicBezTo>
                    <a:pt x="162" y="49"/>
                    <a:pt x="163" y="52"/>
                    <a:pt x="165" y="52"/>
                  </a:cubicBezTo>
                  <a:cubicBezTo>
                    <a:pt x="166" y="52"/>
                    <a:pt x="166" y="52"/>
                    <a:pt x="167" y="52"/>
                  </a:cubicBezTo>
                  <a:cubicBezTo>
                    <a:pt x="167" y="52"/>
                    <a:pt x="167" y="52"/>
                    <a:pt x="167" y="52"/>
                  </a:cubicBezTo>
                  <a:cubicBezTo>
                    <a:pt x="167" y="52"/>
                    <a:pt x="167" y="52"/>
                    <a:pt x="167" y="52"/>
                  </a:cubicBezTo>
                  <a:cubicBezTo>
                    <a:pt x="165" y="54"/>
                    <a:pt x="168" y="54"/>
                    <a:pt x="167" y="57"/>
                  </a:cubicBezTo>
                  <a:cubicBezTo>
                    <a:pt x="168" y="57"/>
                    <a:pt x="169" y="57"/>
                    <a:pt x="170" y="57"/>
                  </a:cubicBezTo>
                  <a:cubicBezTo>
                    <a:pt x="170" y="53"/>
                    <a:pt x="167" y="52"/>
                    <a:pt x="165" y="51"/>
                  </a:cubicBezTo>
                  <a:cubicBezTo>
                    <a:pt x="166" y="48"/>
                    <a:pt x="166" y="48"/>
                    <a:pt x="167" y="46"/>
                  </a:cubicBezTo>
                  <a:cubicBezTo>
                    <a:pt x="166" y="46"/>
                    <a:pt x="166" y="46"/>
                    <a:pt x="166" y="46"/>
                  </a:cubicBezTo>
                  <a:cubicBezTo>
                    <a:pt x="165" y="46"/>
                    <a:pt x="165" y="48"/>
                    <a:pt x="164" y="48"/>
                  </a:cubicBezTo>
                  <a:cubicBezTo>
                    <a:pt x="164" y="47"/>
                    <a:pt x="163" y="47"/>
                    <a:pt x="163" y="47"/>
                  </a:cubicBezTo>
                  <a:cubicBezTo>
                    <a:pt x="165" y="46"/>
                    <a:pt x="166" y="45"/>
                    <a:pt x="168" y="45"/>
                  </a:cubicBezTo>
                  <a:cubicBezTo>
                    <a:pt x="168" y="45"/>
                    <a:pt x="169" y="45"/>
                    <a:pt x="171" y="45"/>
                  </a:cubicBezTo>
                  <a:cubicBezTo>
                    <a:pt x="174" y="39"/>
                    <a:pt x="171" y="32"/>
                    <a:pt x="167" y="29"/>
                  </a:cubicBezTo>
                  <a:cubicBezTo>
                    <a:pt x="166" y="29"/>
                    <a:pt x="166" y="29"/>
                    <a:pt x="166" y="29"/>
                  </a:cubicBezTo>
                  <a:cubicBezTo>
                    <a:pt x="165" y="29"/>
                    <a:pt x="165" y="30"/>
                    <a:pt x="164" y="30"/>
                  </a:cubicBezTo>
                  <a:cubicBezTo>
                    <a:pt x="163" y="29"/>
                    <a:pt x="161" y="29"/>
                    <a:pt x="160" y="28"/>
                  </a:cubicBezTo>
                  <a:cubicBezTo>
                    <a:pt x="162" y="26"/>
                    <a:pt x="161" y="22"/>
                    <a:pt x="163" y="21"/>
                  </a:cubicBezTo>
                  <a:cubicBezTo>
                    <a:pt x="163" y="21"/>
                    <a:pt x="163" y="21"/>
                    <a:pt x="164" y="21"/>
                  </a:cubicBezTo>
                  <a:cubicBezTo>
                    <a:pt x="165" y="21"/>
                    <a:pt x="166" y="21"/>
                    <a:pt x="167" y="21"/>
                  </a:cubicBezTo>
                  <a:cubicBezTo>
                    <a:pt x="168" y="21"/>
                    <a:pt x="169" y="21"/>
                    <a:pt x="171" y="21"/>
                  </a:cubicBezTo>
                  <a:cubicBezTo>
                    <a:pt x="172" y="21"/>
                    <a:pt x="173" y="21"/>
                    <a:pt x="174" y="21"/>
                  </a:cubicBezTo>
                  <a:cubicBezTo>
                    <a:pt x="174" y="18"/>
                    <a:pt x="175" y="18"/>
                    <a:pt x="177" y="18"/>
                  </a:cubicBezTo>
                  <a:cubicBezTo>
                    <a:pt x="177" y="18"/>
                    <a:pt x="177" y="18"/>
                    <a:pt x="178" y="18"/>
                  </a:cubicBezTo>
                  <a:cubicBezTo>
                    <a:pt x="178" y="18"/>
                    <a:pt x="178" y="18"/>
                    <a:pt x="178" y="18"/>
                  </a:cubicBezTo>
                  <a:cubicBezTo>
                    <a:pt x="180" y="18"/>
                    <a:pt x="181" y="18"/>
                    <a:pt x="182" y="17"/>
                  </a:cubicBezTo>
                  <a:cubicBezTo>
                    <a:pt x="184" y="19"/>
                    <a:pt x="181" y="22"/>
                    <a:pt x="181" y="26"/>
                  </a:cubicBezTo>
                  <a:cubicBezTo>
                    <a:pt x="183" y="29"/>
                    <a:pt x="186" y="30"/>
                    <a:pt x="189" y="33"/>
                  </a:cubicBezTo>
                  <a:cubicBezTo>
                    <a:pt x="189" y="28"/>
                    <a:pt x="187" y="26"/>
                    <a:pt x="184" y="20"/>
                  </a:cubicBezTo>
                  <a:cubicBezTo>
                    <a:pt x="186" y="20"/>
                    <a:pt x="188" y="20"/>
                    <a:pt x="190" y="20"/>
                  </a:cubicBezTo>
                  <a:cubicBezTo>
                    <a:pt x="190" y="17"/>
                    <a:pt x="193" y="18"/>
                    <a:pt x="193" y="16"/>
                  </a:cubicBezTo>
                  <a:cubicBezTo>
                    <a:pt x="192" y="15"/>
                    <a:pt x="188" y="16"/>
                    <a:pt x="188" y="13"/>
                  </a:cubicBezTo>
                  <a:cubicBezTo>
                    <a:pt x="188" y="13"/>
                    <a:pt x="188" y="13"/>
                    <a:pt x="189" y="13"/>
                  </a:cubicBezTo>
                  <a:cubicBezTo>
                    <a:pt x="189" y="13"/>
                    <a:pt x="189" y="14"/>
                    <a:pt x="190" y="14"/>
                  </a:cubicBezTo>
                  <a:cubicBezTo>
                    <a:pt x="190" y="14"/>
                    <a:pt x="191" y="14"/>
                    <a:pt x="191" y="14"/>
                  </a:cubicBezTo>
                  <a:cubicBezTo>
                    <a:pt x="191" y="14"/>
                    <a:pt x="192" y="14"/>
                    <a:pt x="192" y="13"/>
                  </a:cubicBezTo>
                  <a:cubicBezTo>
                    <a:pt x="191" y="13"/>
                    <a:pt x="190" y="13"/>
                    <a:pt x="190" y="12"/>
                  </a:cubicBezTo>
                  <a:cubicBezTo>
                    <a:pt x="190" y="12"/>
                    <a:pt x="190" y="12"/>
                    <a:pt x="191" y="12"/>
                  </a:cubicBezTo>
                  <a:cubicBezTo>
                    <a:pt x="192" y="12"/>
                    <a:pt x="192" y="13"/>
                    <a:pt x="194" y="13"/>
                  </a:cubicBezTo>
                  <a:cubicBezTo>
                    <a:pt x="194" y="13"/>
                    <a:pt x="194" y="13"/>
                    <a:pt x="194" y="13"/>
                  </a:cubicBezTo>
                  <a:cubicBezTo>
                    <a:pt x="194" y="13"/>
                    <a:pt x="195" y="14"/>
                    <a:pt x="196" y="14"/>
                  </a:cubicBezTo>
                  <a:cubicBezTo>
                    <a:pt x="196" y="14"/>
                    <a:pt x="197" y="14"/>
                    <a:pt x="198" y="14"/>
                  </a:cubicBezTo>
                  <a:cubicBezTo>
                    <a:pt x="198" y="14"/>
                    <a:pt x="199" y="14"/>
                    <a:pt x="199" y="13"/>
                  </a:cubicBezTo>
                  <a:cubicBezTo>
                    <a:pt x="198" y="13"/>
                    <a:pt x="199" y="11"/>
                    <a:pt x="198" y="11"/>
                  </a:cubicBezTo>
                  <a:cubicBezTo>
                    <a:pt x="197" y="12"/>
                    <a:pt x="196" y="13"/>
                    <a:pt x="195" y="13"/>
                  </a:cubicBezTo>
                  <a:cubicBezTo>
                    <a:pt x="195" y="13"/>
                    <a:pt x="194" y="12"/>
                    <a:pt x="194" y="12"/>
                  </a:cubicBezTo>
                  <a:cubicBezTo>
                    <a:pt x="178" y="7"/>
                    <a:pt x="157" y="9"/>
                    <a:pt x="144" y="5"/>
                  </a:cubicBezTo>
                  <a:cubicBezTo>
                    <a:pt x="142" y="6"/>
                    <a:pt x="140" y="7"/>
                    <a:pt x="138" y="7"/>
                  </a:cubicBezTo>
                  <a:cubicBezTo>
                    <a:pt x="135" y="7"/>
                    <a:pt x="131" y="5"/>
                    <a:pt x="127" y="4"/>
                  </a:cubicBezTo>
                  <a:cubicBezTo>
                    <a:pt x="127" y="3"/>
                    <a:pt x="127" y="3"/>
                    <a:pt x="127" y="3"/>
                  </a:cubicBezTo>
                  <a:cubicBezTo>
                    <a:pt x="125" y="3"/>
                    <a:pt x="124" y="4"/>
                    <a:pt x="122" y="4"/>
                  </a:cubicBezTo>
                  <a:cubicBezTo>
                    <a:pt x="122" y="4"/>
                    <a:pt x="122" y="4"/>
                    <a:pt x="121" y="4"/>
                  </a:cubicBezTo>
                  <a:cubicBezTo>
                    <a:pt x="120" y="4"/>
                    <a:pt x="120" y="4"/>
                    <a:pt x="119" y="4"/>
                  </a:cubicBezTo>
                  <a:cubicBezTo>
                    <a:pt x="118" y="4"/>
                    <a:pt x="116" y="4"/>
                    <a:pt x="115" y="4"/>
                  </a:cubicBezTo>
                  <a:cubicBezTo>
                    <a:pt x="113" y="4"/>
                    <a:pt x="112" y="4"/>
                    <a:pt x="111" y="4"/>
                  </a:cubicBezTo>
                  <a:cubicBezTo>
                    <a:pt x="110" y="4"/>
                    <a:pt x="109" y="4"/>
                    <a:pt x="109" y="4"/>
                  </a:cubicBezTo>
                  <a:cubicBezTo>
                    <a:pt x="111" y="3"/>
                    <a:pt x="112" y="2"/>
                    <a:pt x="113" y="1"/>
                  </a:cubicBezTo>
                  <a:cubicBezTo>
                    <a:pt x="110" y="0"/>
                    <a:pt x="108" y="0"/>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3"/>
            <p:cNvSpPr>
              <a:spLocks noEditPoints="1"/>
            </p:cNvSpPr>
            <p:nvPr/>
          </p:nvSpPr>
          <p:spPr bwMode="auto">
            <a:xfrm>
              <a:off x="2402680" y="2794001"/>
              <a:ext cx="741363" cy="614363"/>
            </a:xfrm>
            <a:custGeom>
              <a:avLst/>
              <a:gdLst>
                <a:gd name="T0" fmla="*/ 72 w 108"/>
                <a:gd name="T1" fmla="*/ 32 h 89"/>
                <a:gd name="T2" fmla="*/ 80 w 108"/>
                <a:gd name="T3" fmla="*/ 39 h 89"/>
                <a:gd name="T4" fmla="*/ 72 w 108"/>
                <a:gd name="T5" fmla="*/ 38 h 89"/>
                <a:gd name="T6" fmla="*/ 68 w 108"/>
                <a:gd name="T7" fmla="*/ 36 h 89"/>
                <a:gd name="T8" fmla="*/ 60 w 108"/>
                <a:gd name="T9" fmla="*/ 30 h 89"/>
                <a:gd name="T10" fmla="*/ 60 w 108"/>
                <a:gd name="T11" fmla="*/ 30 h 89"/>
                <a:gd name="T12" fmla="*/ 61 w 108"/>
                <a:gd name="T13" fmla="*/ 13 h 89"/>
                <a:gd name="T14" fmla="*/ 50 w 108"/>
                <a:gd name="T15" fmla="*/ 8 h 89"/>
                <a:gd name="T16" fmla="*/ 48 w 108"/>
                <a:gd name="T17" fmla="*/ 11 h 89"/>
                <a:gd name="T18" fmla="*/ 97 w 108"/>
                <a:gd name="T19" fmla="*/ 0 h 89"/>
                <a:gd name="T20" fmla="*/ 93 w 108"/>
                <a:gd name="T21" fmla="*/ 0 h 89"/>
                <a:gd name="T22" fmla="*/ 90 w 108"/>
                <a:gd name="T23" fmla="*/ 3 h 89"/>
                <a:gd name="T24" fmla="*/ 86 w 108"/>
                <a:gd name="T25" fmla="*/ 6 h 89"/>
                <a:gd name="T26" fmla="*/ 78 w 108"/>
                <a:gd name="T27" fmla="*/ 9 h 89"/>
                <a:gd name="T28" fmla="*/ 61 w 108"/>
                <a:gd name="T29" fmla="*/ 7 h 89"/>
                <a:gd name="T30" fmla="*/ 42 w 108"/>
                <a:gd name="T31" fmla="*/ 6 h 89"/>
                <a:gd name="T32" fmla="*/ 29 w 108"/>
                <a:gd name="T33" fmla="*/ 3 h 89"/>
                <a:gd name="T34" fmla="*/ 10 w 108"/>
                <a:gd name="T35" fmla="*/ 9 h 89"/>
                <a:gd name="T36" fmla="*/ 9 w 108"/>
                <a:gd name="T37" fmla="*/ 10 h 89"/>
                <a:gd name="T38" fmla="*/ 1 w 108"/>
                <a:gd name="T39" fmla="*/ 15 h 89"/>
                <a:gd name="T40" fmla="*/ 4 w 108"/>
                <a:gd name="T41" fmla="*/ 20 h 89"/>
                <a:gd name="T42" fmla="*/ 14 w 108"/>
                <a:gd name="T43" fmla="*/ 17 h 89"/>
                <a:gd name="T44" fmla="*/ 23 w 108"/>
                <a:gd name="T45" fmla="*/ 17 h 89"/>
                <a:gd name="T46" fmla="*/ 26 w 108"/>
                <a:gd name="T47" fmla="*/ 17 h 89"/>
                <a:gd name="T48" fmla="*/ 30 w 108"/>
                <a:gd name="T49" fmla="*/ 32 h 89"/>
                <a:gd name="T50" fmla="*/ 20 w 108"/>
                <a:gd name="T51" fmla="*/ 53 h 89"/>
                <a:gd name="T52" fmla="*/ 29 w 108"/>
                <a:gd name="T53" fmla="*/ 57 h 89"/>
                <a:gd name="T54" fmla="*/ 51 w 108"/>
                <a:gd name="T55" fmla="*/ 79 h 89"/>
                <a:gd name="T56" fmla="*/ 53 w 108"/>
                <a:gd name="T57" fmla="*/ 85 h 89"/>
                <a:gd name="T58" fmla="*/ 59 w 108"/>
                <a:gd name="T59" fmla="*/ 89 h 89"/>
                <a:gd name="T60" fmla="*/ 58 w 108"/>
                <a:gd name="T61" fmla="*/ 82 h 89"/>
                <a:gd name="T62" fmla="*/ 54 w 108"/>
                <a:gd name="T63" fmla="*/ 82 h 89"/>
                <a:gd name="T64" fmla="*/ 52 w 108"/>
                <a:gd name="T65" fmla="*/ 78 h 89"/>
                <a:gd name="T66" fmla="*/ 53 w 108"/>
                <a:gd name="T67" fmla="*/ 74 h 89"/>
                <a:gd name="T68" fmla="*/ 46 w 108"/>
                <a:gd name="T69" fmla="*/ 78 h 89"/>
                <a:gd name="T70" fmla="*/ 51 w 108"/>
                <a:gd name="T71" fmla="*/ 61 h 89"/>
                <a:gd name="T72" fmla="*/ 75 w 108"/>
                <a:gd name="T73" fmla="*/ 52 h 89"/>
                <a:gd name="T74" fmla="*/ 90 w 108"/>
                <a:gd name="T75" fmla="*/ 38 h 89"/>
                <a:gd name="T76" fmla="*/ 95 w 108"/>
                <a:gd name="T77" fmla="*/ 32 h 89"/>
                <a:gd name="T78" fmla="*/ 89 w 108"/>
                <a:gd name="T79" fmla="*/ 34 h 89"/>
                <a:gd name="T80" fmla="*/ 107 w 108"/>
                <a:gd name="T81" fmla="*/ 26 h 89"/>
                <a:gd name="T82" fmla="*/ 106 w 108"/>
                <a:gd name="T83" fmla="*/ 24 h 89"/>
                <a:gd name="T84" fmla="*/ 98 w 108"/>
                <a:gd name="T85" fmla="*/ 15 h 89"/>
                <a:gd name="T86" fmla="*/ 78 w 108"/>
                <a:gd name="T87" fmla="*/ 30 h 89"/>
                <a:gd name="T88" fmla="*/ 72 w 108"/>
                <a:gd name="T89" fmla="*/ 21 h 89"/>
                <a:gd name="T90" fmla="*/ 77 w 108"/>
                <a:gd name="T91" fmla="*/ 11 h 89"/>
                <a:gd name="T92" fmla="*/ 81 w 108"/>
                <a:gd name="T93" fmla="*/ 9 h 89"/>
                <a:gd name="T94" fmla="*/ 97 w 108"/>
                <a:gd name="T95" fmla="*/ 4 h 89"/>
                <a:gd name="T96" fmla="*/ 108 w 108"/>
                <a:gd name="T97" fmla="*/ 8 h 89"/>
                <a:gd name="T98" fmla="*/ 99 w 108"/>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89">
                  <a:moveTo>
                    <a:pt x="64" y="36"/>
                  </a:moveTo>
                  <a:cubicBezTo>
                    <a:pt x="63" y="36"/>
                    <a:pt x="63" y="36"/>
                    <a:pt x="63" y="36"/>
                  </a:cubicBezTo>
                  <a:cubicBezTo>
                    <a:pt x="63" y="33"/>
                    <a:pt x="66" y="32"/>
                    <a:pt x="70" y="32"/>
                  </a:cubicBezTo>
                  <a:cubicBezTo>
                    <a:pt x="70" y="32"/>
                    <a:pt x="71" y="32"/>
                    <a:pt x="72" y="32"/>
                  </a:cubicBezTo>
                  <a:cubicBezTo>
                    <a:pt x="72" y="35"/>
                    <a:pt x="72" y="37"/>
                    <a:pt x="75" y="37"/>
                  </a:cubicBezTo>
                  <a:cubicBezTo>
                    <a:pt x="75" y="37"/>
                    <a:pt x="76" y="37"/>
                    <a:pt x="76" y="36"/>
                  </a:cubicBezTo>
                  <a:cubicBezTo>
                    <a:pt x="77" y="40"/>
                    <a:pt x="72" y="38"/>
                    <a:pt x="72" y="41"/>
                  </a:cubicBezTo>
                  <a:cubicBezTo>
                    <a:pt x="74" y="40"/>
                    <a:pt x="77" y="40"/>
                    <a:pt x="80" y="39"/>
                  </a:cubicBezTo>
                  <a:cubicBezTo>
                    <a:pt x="80" y="40"/>
                    <a:pt x="80" y="40"/>
                    <a:pt x="80" y="40"/>
                  </a:cubicBezTo>
                  <a:cubicBezTo>
                    <a:pt x="76" y="41"/>
                    <a:pt x="74" y="43"/>
                    <a:pt x="69" y="44"/>
                  </a:cubicBezTo>
                  <a:cubicBezTo>
                    <a:pt x="70" y="42"/>
                    <a:pt x="71" y="42"/>
                    <a:pt x="72" y="41"/>
                  </a:cubicBezTo>
                  <a:cubicBezTo>
                    <a:pt x="71" y="40"/>
                    <a:pt x="70" y="39"/>
                    <a:pt x="72" y="38"/>
                  </a:cubicBezTo>
                  <a:cubicBezTo>
                    <a:pt x="70" y="38"/>
                    <a:pt x="69" y="39"/>
                    <a:pt x="67" y="39"/>
                  </a:cubicBezTo>
                  <a:cubicBezTo>
                    <a:pt x="68" y="42"/>
                    <a:pt x="67" y="43"/>
                    <a:pt x="65" y="43"/>
                  </a:cubicBezTo>
                  <a:cubicBezTo>
                    <a:pt x="64" y="43"/>
                    <a:pt x="64" y="43"/>
                    <a:pt x="64" y="43"/>
                  </a:cubicBezTo>
                  <a:cubicBezTo>
                    <a:pt x="65" y="41"/>
                    <a:pt x="66" y="38"/>
                    <a:pt x="68" y="36"/>
                  </a:cubicBezTo>
                  <a:cubicBezTo>
                    <a:pt x="68" y="36"/>
                    <a:pt x="67" y="36"/>
                    <a:pt x="66" y="36"/>
                  </a:cubicBezTo>
                  <a:cubicBezTo>
                    <a:pt x="66" y="36"/>
                    <a:pt x="65" y="36"/>
                    <a:pt x="65" y="36"/>
                  </a:cubicBezTo>
                  <a:cubicBezTo>
                    <a:pt x="64" y="36"/>
                    <a:pt x="64" y="36"/>
                    <a:pt x="64" y="36"/>
                  </a:cubicBezTo>
                  <a:moveTo>
                    <a:pt x="60" y="30"/>
                  </a:moveTo>
                  <a:cubicBezTo>
                    <a:pt x="60" y="30"/>
                    <a:pt x="60" y="30"/>
                    <a:pt x="60" y="30"/>
                  </a:cubicBezTo>
                  <a:cubicBezTo>
                    <a:pt x="60" y="28"/>
                    <a:pt x="59" y="25"/>
                    <a:pt x="62" y="25"/>
                  </a:cubicBezTo>
                  <a:cubicBezTo>
                    <a:pt x="62" y="25"/>
                    <a:pt x="62" y="25"/>
                    <a:pt x="62" y="25"/>
                  </a:cubicBezTo>
                  <a:cubicBezTo>
                    <a:pt x="62" y="26"/>
                    <a:pt x="63" y="30"/>
                    <a:pt x="60" y="30"/>
                  </a:cubicBezTo>
                  <a:moveTo>
                    <a:pt x="55" y="14"/>
                  </a:moveTo>
                  <a:cubicBezTo>
                    <a:pt x="56" y="14"/>
                    <a:pt x="56" y="13"/>
                    <a:pt x="57" y="13"/>
                  </a:cubicBezTo>
                  <a:cubicBezTo>
                    <a:pt x="58" y="13"/>
                    <a:pt x="59" y="13"/>
                    <a:pt x="60" y="13"/>
                  </a:cubicBezTo>
                  <a:cubicBezTo>
                    <a:pt x="60" y="13"/>
                    <a:pt x="60" y="13"/>
                    <a:pt x="61" y="13"/>
                  </a:cubicBezTo>
                  <a:cubicBezTo>
                    <a:pt x="58" y="15"/>
                    <a:pt x="54" y="16"/>
                    <a:pt x="49" y="16"/>
                  </a:cubicBezTo>
                  <a:cubicBezTo>
                    <a:pt x="49" y="13"/>
                    <a:pt x="54" y="16"/>
                    <a:pt x="53" y="13"/>
                  </a:cubicBezTo>
                  <a:cubicBezTo>
                    <a:pt x="53" y="13"/>
                    <a:pt x="54" y="14"/>
                    <a:pt x="55" y="14"/>
                  </a:cubicBezTo>
                  <a:moveTo>
                    <a:pt x="50" y="8"/>
                  </a:moveTo>
                  <a:cubicBezTo>
                    <a:pt x="51" y="8"/>
                    <a:pt x="51" y="8"/>
                    <a:pt x="52" y="8"/>
                  </a:cubicBezTo>
                  <a:cubicBezTo>
                    <a:pt x="53" y="7"/>
                    <a:pt x="54" y="7"/>
                    <a:pt x="55" y="7"/>
                  </a:cubicBezTo>
                  <a:cubicBezTo>
                    <a:pt x="55" y="7"/>
                    <a:pt x="56" y="7"/>
                    <a:pt x="57" y="8"/>
                  </a:cubicBezTo>
                  <a:cubicBezTo>
                    <a:pt x="55" y="10"/>
                    <a:pt x="52" y="11"/>
                    <a:pt x="48" y="11"/>
                  </a:cubicBezTo>
                  <a:cubicBezTo>
                    <a:pt x="48" y="10"/>
                    <a:pt x="48" y="9"/>
                    <a:pt x="48" y="8"/>
                  </a:cubicBezTo>
                  <a:cubicBezTo>
                    <a:pt x="49" y="8"/>
                    <a:pt x="49" y="8"/>
                    <a:pt x="50" y="8"/>
                  </a:cubicBezTo>
                  <a:moveTo>
                    <a:pt x="98" y="0"/>
                  </a:moveTo>
                  <a:cubicBezTo>
                    <a:pt x="97" y="0"/>
                    <a:pt x="97" y="0"/>
                    <a:pt x="97" y="0"/>
                  </a:cubicBezTo>
                  <a:cubicBezTo>
                    <a:pt x="96" y="0"/>
                    <a:pt x="96" y="1"/>
                    <a:pt x="96" y="1"/>
                  </a:cubicBezTo>
                  <a:cubicBezTo>
                    <a:pt x="95" y="1"/>
                    <a:pt x="95" y="1"/>
                    <a:pt x="95" y="1"/>
                  </a:cubicBezTo>
                  <a:cubicBezTo>
                    <a:pt x="95" y="1"/>
                    <a:pt x="94" y="1"/>
                    <a:pt x="94" y="1"/>
                  </a:cubicBezTo>
                  <a:cubicBezTo>
                    <a:pt x="94" y="1"/>
                    <a:pt x="93" y="0"/>
                    <a:pt x="93" y="0"/>
                  </a:cubicBezTo>
                  <a:cubicBezTo>
                    <a:pt x="92" y="0"/>
                    <a:pt x="92" y="1"/>
                    <a:pt x="91" y="1"/>
                  </a:cubicBezTo>
                  <a:cubicBezTo>
                    <a:pt x="91" y="1"/>
                    <a:pt x="91" y="1"/>
                    <a:pt x="90" y="1"/>
                  </a:cubicBezTo>
                  <a:cubicBezTo>
                    <a:pt x="90" y="2"/>
                    <a:pt x="91" y="2"/>
                    <a:pt x="89" y="3"/>
                  </a:cubicBezTo>
                  <a:cubicBezTo>
                    <a:pt x="89" y="3"/>
                    <a:pt x="90" y="3"/>
                    <a:pt x="90" y="3"/>
                  </a:cubicBezTo>
                  <a:cubicBezTo>
                    <a:pt x="91" y="3"/>
                    <a:pt x="91" y="4"/>
                    <a:pt x="91" y="5"/>
                  </a:cubicBezTo>
                  <a:cubicBezTo>
                    <a:pt x="90" y="6"/>
                    <a:pt x="88" y="7"/>
                    <a:pt x="86" y="7"/>
                  </a:cubicBezTo>
                  <a:cubicBezTo>
                    <a:pt x="86" y="6"/>
                    <a:pt x="86" y="6"/>
                    <a:pt x="86" y="6"/>
                  </a:cubicBezTo>
                  <a:cubicBezTo>
                    <a:pt x="86" y="6"/>
                    <a:pt x="86" y="6"/>
                    <a:pt x="86" y="6"/>
                  </a:cubicBezTo>
                  <a:cubicBezTo>
                    <a:pt x="85" y="7"/>
                    <a:pt x="85" y="7"/>
                    <a:pt x="85" y="7"/>
                  </a:cubicBezTo>
                  <a:cubicBezTo>
                    <a:pt x="85" y="7"/>
                    <a:pt x="85" y="7"/>
                    <a:pt x="84" y="7"/>
                  </a:cubicBezTo>
                  <a:cubicBezTo>
                    <a:pt x="84" y="6"/>
                    <a:pt x="85" y="5"/>
                    <a:pt x="85" y="5"/>
                  </a:cubicBezTo>
                  <a:cubicBezTo>
                    <a:pt x="82" y="6"/>
                    <a:pt x="80" y="7"/>
                    <a:pt x="78" y="9"/>
                  </a:cubicBezTo>
                  <a:cubicBezTo>
                    <a:pt x="77" y="7"/>
                    <a:pt x="74" y="6"/>
                    <a:pt x="72" y="6"/>
                  </a:cubicBezTo>
                  <a:cubicBezTo>
                    <a:pt x="69" y="6"/>
                    <a:pt x="67" y="7"/>
                    <a:pt x="66" y="9"/>
                  </a:cubicBezTo>
                  <a:cubicBezTo>
                    <a:pt x="66" y="7"/>
                    <a:pt x="65" y="7"/>
                    <a:pt x="63" y="7"/>
                  </a:cubicBezTo>
                  <a:cubicBezTo>
                    <a:pt x="62" y="7"/>
                    <a:pt x="62" y="7"/>
                    <a:pt x="61" y="7"/>
                  </a:cubicBezTo>
                  <a:cubicBezTo>
                    <a:pt x="61" y="7"/>
                    <a:pt x="61" y="7"/>
                    <a:pt x="60" y="7"/>
                  </a:cubicBezTo>
                  <a:cubicBezTo>
                    <a:pt x="60" y="7"/>
                    <a:pt x="60" y="7"/>
                    <a:pt x="60" y="7"/>
                  </a:cubicBezTo>
                  <a:cubicBezTo>
                    <a:pt x="60" y="5"/>
                    <a:pt x="58" y="4"/>
                    <a:pt x="56" y="4"/>
                  </a:cubicBezTo>
                  <a:cubicBezTo>
                    <a:pt x="52" y="4"/>
                    <a:pt x="46" y="6"/>
                    <a:pt x="42" y="6"/>
                  </a:cubicBezTo>
                  <a:cubicBezTo>
                    <a:pt x="41" y="6"/>
                    <a:pt x="39" y="5"/>
                    <a:pt x="38" y="5"/>
                  </a:cubicBezTo>
                  <a:cubicBezTo>
                    <a:pt x="37" y="5"/>
                    <a:pt x="36" y="6"/>
                    <a:pt x="36" y="7"/>
                  </a:cubicBezTo>
                  <a:cubicBezTo>
                    <a:pt x="36" y="5"/>
                    <a:pt x="37" y="5"/>
                    <a:pt x="38" y="4"/>
                  </a:cubicBezTo>
                  <a:cubicBezTo>
                    <a:pt x="34" y="3"/>
                    <a:pt x="32" y="3"/>
                    <a:pt x="29" y="3"/>
                  </a:cubicBezTo>
                  <a:cubicBezTo>
                    <a:pt x="24" y="3"/>
                    <a:pt x="19" y="4"/>
                    <a:pt x="13" y="5"/>
                  </a:cubicBezTo>
                  <a:cubicBezTo>
                    <a:pt x="12" y="7"/>
                    <a:pt x="16" y="8"/>
                    <a:pt x="14" y="9"/>
                  </a:cubicBezTo>
                  <a:cubicBezTo>
                    <a:pt x="13" y="9"/>
                    <a:pt x="13" y="9"/>
                    <a:pt x="12" y="9"/>
                  </a:cubicBezTo>
                  <a:cubicBezTo>
                    <a:pt x="11" y="9"/>
                    <a:pt x="11" y="9"/>
                    <a:pt x="10" y="9"/>
                  </a:cubicBezTo>
                  <a:cubicBezTo>
                    <a:pt x="10" y="9"/>
                    <a:pt x="9" y="9"/>
                    <a:pt x="9" y="9"/>
                  </a:cubicBezTo>
                  <a:cubicBezTo>
                    <a:pt x="8" y="9"/>
                    <a:pt x="7" y="9"/>
                    <a:pt x="6" y="11"/>
                  </a:cubicBezTo>
                  <a:cubicBezTo>
                    <a:pt x="6" y="11"/>
                    <a:pt x="6" y="11"/>
                    <a:pt x="7" y="11"/>
                  </a:cubicBezTo>
                  <a:cubicBezTo>
                    <a:pt x="7" y="11"/>
                    <a:pt x="8" y="11"/>
                    <a:pt x="9" y="10"/>
                  </a:cubicBezTo>
                  <a:cubicBezTo>
                    <a:pt x="9" y="10"/>
                    <a:pt x="10" y="10"/>
                    <a:pt x="10" y="10"/>
                  </a:cubicBezTo>
                  <a:cubicBezTo>
                    <a:pt x="11" y="10"/>
                    <a:pt x="11" y="10"/>
                    <a:pt x="11" y="11"/>
                  </a:cubicBezTo>
                  <a:cubicBezTo>
                    <a:pt x="9" y="13"/>
                    <a:pt x="0" y="13"/>
                    <a:pt x="1" y="15"/>
                  </a:cubicBezTo>
                  <a:cubicBezTo>
                    <a:pt x="1" y="15"/>
                    <a:pt x="1" y="15"/>
                    <a:pt x="1" y="15"/>
                  </a:cubicBezTo>
                  <a:cubicBezTo>
                    <a:pt x="2" y="15"/>
                    <a:pt x="3" y="16"/>
                    <a:pt x="3" y="16"/>
                  </a:cubicBezTo>
                  <a:cubicBezTo>
                    <a:pt x="2" y="17"/>
                    <a:pt x="1" y="17"/>
                    <a:pt x="0" y="18"/>
                  </a:cubicBezTo>
                  <a:cubicBezTo>
                    <a:pt x="1" y="18"/>
                    <a:pt x="2" y="18"/>
                    <a:pt x="3" y="18"/>
                  </a:cubicBezTo>
                  <a:cubicBezTo>
                    <a:pt x="5" y="18"/>
                    <a:pt x="5" y="18"/>
                    <a:pt x="4" y="20"/>
                  </a:cubicBezTo>
                  <a:cubicBezTo>
                    <a:pt x="7" y="19"/>
                    <a:pt x="9" y="16"/>
                    <a:pt x="13" y="16"/>
                  </a:cubicBezTo>
                  <a:cubicBezTo>
                    <a:pt x="13" y="16"/>
                    <a:pt x="14" y="16"/>
                    <a:pt x="15" y="16"/>
                  </a:cubicBezTo>
                  <a:cubicBezTo>
                    <a:pt x="14" y="16"/>
                    <a:pt x="13" y="16"/>
                    <a:pt x="13" y="17"/>
                  </a:cubicBezTo>
                  <a:cubicBezTo>
                    <a:pt x="13" y="17"/>
                    <a:pt x="14" y="17"/>
                    <a:pt x="14" y="17"/>
                  </a:cubicBezTo>
                  <a:cubicBezTo>
                    <a:pt x="16" y="17"/>
                    <a:pt x="16" y="16"/>
                    <a:pt x="15" y="15"/>
                  </a:cubicBezTo>
                  <a:cubicBezTo>
                    <a:pt x="15" y="15"/>
                    <a:pt x="16" y="14"/>
                    <a:pt x="17" y="14"/>
                  </a:cubicBezTo>
                  <a:cubicBezTo>
                    <a:pt x="18" y="14"/>
                    <a:pt x="19" y="15"/>
                    <a:pt x="20" y="16"/>
                  </a:cubicBezTo>
                  <a:cubicBezTo>
                    <a:pt x="21" y="16"/>
                    <a:pt x="22" y="17"/>
                    <a:pt x="23" y="17"/>
                  </a:cubicBezTo>
                  <a:cubicBezTo>
                    <a:pt x="23" y="17"/>
                    <a:pt x="24" y="16"/>
                    <a:pt x="25" y="15"/>
                  </a:cubicBezTo>
                  <a:cubicBezTo>
                    <a:pt x="25" y="16"/>
                    <a:pt x="25" y="16"/>
                    <a:pt x="25" y="16"/>
                  </a:cubicBezTo>
                  <a:cubicBezTo>
                    <a:pt x="25" y="16"/>
                    <a:pt x="25" y="16"/>
                    <a:pt x="25" y="16"/>
                  </a:cubicBezTo>
                  <a:cubicBezTo>
                    <a:pt x="26" y="17"/>
                    <a:pt x="26" y="17"/>
                    <a:pt x="26" y="17"/>
                  </a:cubicBezTo>
                  <a:cubicBezTo>
                    <a:pt x="27" y="17"/>
                    <a:pt x="27" y="17"/>
                    <a:pt x="27" y="17"/>
                  </a:cubicBezTo>
                  <a:cubicBezTo>
                    <a:pt x="28" y="17"/>
                    <a:pt x="28" y="17"/>
                    <a:pt x="28" y="17"/>
                  </a:cubicBezTo>
                  <a:cubicBezTo>
                    <a:pt x="29" y="17"/>
                    <a:pt x="29" y="17"/>
                    <a:pt x="29" y="17"/>
                  </a:cubicBezTo>
                  <a:cubicBezTo>
                    <a:pt x="30" y="24"/>
                    <a:pt x="27" y="27"/>
                    <a:pt x="30" y="32"/>
                  </a:cubicBezTo>
                  <a:cubicBezTo>
                    <a:pt x="30" y="32"/>
                    <a:pt x="29" y="32"/>
                    <a:pt x="29" y="33"/>
                  </a:cubicBezTo>
                  <a:cubicBezTo>
                    <a:pt x="28" y="35"/>
                    <a:pt x="28" y="35"/>
                    <a:pt x="28" y="35"/>
                  </a:cubicBezTo>
                  <a:cubicBezTo>
                    <a:pt x="27" y="35"/>
                    <a:pt x="27" y="34"/>
                    <a:pt x="26" y="34"/>
                  </a:cubicBezTo>
                  <a:cubicBezTo>
                    <a:pt x="23" y="41"/>
                    <a:pt x="18" y="44"/>
                    <a:pt x="20" y="53"/>
                  </a:cubicBezTo>
                  <a:cubicBezTo>
                    <a:pt x="22" y="54"/>
                    <a:pt x="23" y="56"/>
                    <a:pt x="26" y="57"/>
                  </a:cubicBezTo>
                  <a:cubicBezTo>
                    <a:pt x="20" y="58"/>
                    <a:pt x="27" y="68"/>
                    <a:pt x="28" y="70"/>
                  </a:cubicBezTo>
                  <a:cubicBezTo>
                    <a:pt x="27" y="66"/>
                    <a:pt x="21" y="57"/>
                    <a:pt x="27" y="57"/>
                  </a:cubicBezTo>
                  <a:cubicBezTo>
                    <a:pt x="28" y="57"/>
                    <a:pt x="28" y="57"/>
                    <a:pt x="29" y="57"/>
                  </a:cubicBezTo>
                  <a:cubicBezTo>
                    <a:pt x="29" y="58"/>
                    <a:pt x="29" y="58"/>
                    <a:pt x="29" y="58"/>
                  </a:cubicBezTo>
                  <a:cubicBezTo>
                    <a:pt x="24" y="64"/>
                    <a:pt x="36" y="69"/>
                    <a:pt x="33" y="76"/>
                  </a:cubicBezTo>
                  <a:cubicBezTo>
                    <a:pt x="37" y="80"/>
                    <a:pt x="43" y="81"/>
                    <a:pt x="48" y="82"/>
                  </a:cubicBezTo>
                  <a:cubicBezTo>
                    <a:pt x="49" y="80"/>
                    <a:pt x="50" y="79"/>
                    <a:pt x="51" y="79"/>
                  </a:cubicBezTo>
                  <a:cubicBezTo>
                    <a:pt x="53" y="82"/>
                    <a:pt x="49" y="80"/>
                    <a:pt x="49" y="84"/>
                  </a:cubicBezTo>
                  <a:cubicBezTo>
                    <a:pt x="50" y="84"/>
                    <a:pt x="51" y="84"/>
                    <a:pt x="51" y="84"/>
                  </a:cubicBezTo>
                  <a:cubicBezTo>
                    <a:pt x="51" y="85"/>
                    <a:pt x="51" y="85"/>
                    <a:pt x="51" y="85"/>
                  </a:cubicBezTo>
                  <a:cubicBezTo>
                    <a:pt x="52" y="85"/>
                    <a:pt x="52" y="85"/>
                    <a:pt x="53" y="85"/>
                  </a:cubicBezTo>
                  <a:cubicBezTo>
                    <a:pt x="53" y="85"/>
                    <a:pt x="53" y="85"/>
                    <a:pt x="53" y="85"/>
                  </a:cubicBezTo>
                  <a:cubicBezTo>
                    <a:pt x="54" y="85"/>
                    <a:pt x="54" y="85"/>
                    <a:pt x="54" y="85"/>
                  </a:cubicBezTo>
                  <a:cubicBezTo>
                    <a:pt x="55" y="85"/>
                    <a:pt x="55" y="85"/>
                    <a:pt x="55" y="86"/>
                  </a:cubicBezTo>
                  <a:cubicBezTo>
                    <a:pt x="54" y="87"/>
                    <a:pt x="59" y="87"/>
                    <a:pt x="59" y="89"/>
                  </a:cubicBezTo>
                  <a:cubicBezTo>
                    <a:pt x="59" y="87"/>
                    <a:pt x="59" y="84"/>
                    <a:pt x="60" y="83"/>
                  </a:cubicBezTo>
                  <a:cubicBezTo>
                    <a:pt x="60" y="83"/>
                    <a:pt x="60" y="83"/>
                    <a:pt x="60" y="83"/>
                  </a:cubicBezTo>
                  <a:cubicBezTo>
                    <a:pt x="59" y="83"/>
                    <a:pt x="59" y="83"/>
                    <a:pt x="59" y="83"/>
                  </a:cubicBezTo>
                  <a:cubicBezTo>
                    <a:pt x="59" y="82"/>
                    <a:pt x="58" y="82"/>
                    <a:pt x="58" y="82"/>
                  </a:cubicBezTo>
                  <a:cubicBezTo>
                    <a:pt x="57" y="82"/>
                    <a:pt x="57" y="82"/>
                    <a:pt x="56" y="82"/>
                  </a:cubicBezTo>
                  <a:cubicBezTo>
                    <a:pt x="56" y="82"/>
                    <a:pt x="55" y="82"/>
                    <a:pt x="55" y="82"/>
                  </a:cubicBezTo>
                  <a:cubicBezTo>
                    <a:pt x="54" y="82"/>
                    <a:pt x="54" y="82"/>
                    <a:pt x="54" y="82"/>
                  </a:cubicBezTo>
                  <a:cubicBezTo>
                    <a:pt x="54" y="82"/>
                    <a:pt x="54" y="82"/>
                    <a:pt x="54" y="82"/>
                  </a:cubicBezTo>
                  <a:cubicBezTo>
                    <a:pt x="53" y="82"/>
                    <a:pt x="53" y="81"/>
                    <a:pt x="53" y="81"/>
                  </a:cubicBezTo>
                  <a:cubicBezTo>
                    <a:pt x="53" y="80"/>
                    <a:pt x="54" y="81"/>
                    <a:pt x="54" y="79"/>
                  </a:cubicBezTo>
                  <a:cubicBezTo>
                    <a:pt x="53" y="79"/>
                    <a:pt x="53" y="78"/>
                    <a:pt x="52" y="78"/>
                  </a:cubicBezTo>
                  <a:cubicBezTo>
                    <a:pt x="52" y="78"/>
                    <a:pt x="52" y="78"/>
                    <a:pt x="52" y="78"/>
                  </a:cubicBezTo>
                  <a:cubicBezTo>
                    <a:pt x="54" y="77"/>
                    <a:pt x="56" y="76"/>
                    <a:pt x="57" y="73"/>
                  </a:cubicBezTo>
                  <a:cubicBezTo>
                    <a:pt x="56" y="73"/>
                    <a:pt x="56" y="73"/>
                    <a:pt x="56" y="73"/>
                  </a:cubicBezTo>
                  <a:cubicBezTo>
                    <a:pt x="55" y="73"/>
                    <a:pt x="55" y="73"/>
                    <a:pt x="55" y="73"/>
                  </a:cubicBezTo>
                  <a:cubicBezTo>
                    <a:pt x="54" y="74"/>
                    <a:pt x="54" y="74"/>
                    <a:pt x="53" y="74"/>
                  </a:cubicBezTo>
                  <a:cubicBezTo>
                    <a:pt x="53" y="74"/>
                    <a:pt x="53" y="74"/>
                    <a:pt x="53" y="74"/>
                  </a:cubicBezTo>
                  <a:cubicBezTo>
                    <a:pt x="53" y="77"/>
                    <a:pt x="51" y="78"/>
                    <a:pt x="49" y="78"/>
                  </a:cubicBezTo>
                  <a:cubicBezTo>
                    <a:pt x="48" y="78"/>
                    <a:pt x="48" y="78"/>
                    <a:pt x="47" y="78"/>
                  </a:cubicBezTo>
                  <a:cubicBezTo>
                    <a:pt x="47" y="78"/>
                    <a:pt x="47" y="78"/>
                    <a:pt x="46" y="78"/>
                  </a:cubicBezTo>
                  <a:cubicBezTo>
                    <a:pt x="46" y="78"/>
                    <a:pt x="45" y="78"/>
                    <a:pt x="44" y="78"/>
                  </a:cubicBezTo>
                  <a:cubicBezTo>
                    <a:pt x="43" y="75"/>
                    <a:pt x="43" y="70"/>
                    <a:pt x="44" y="66"/>
                  </a:cubicBezTo>
                  <a:cubicBezTo>
                    <a:pt x="44" y="66"/>
                    <a:pt x="44" y="66"/>
                    <a:pt x="44" y="66"/>
                  </a:cubicBezTo>
                  <a:cubicBezTo>
                    <a:pt x="45" y="63"/>
                    <a:pt x="48" y="61"/>
                    <a:pt x="51" y="61"/>
                  </a:cubicBezTo>
                  <a:cubicBezTo>
                    <a:pt x="52" y="61"/>
                    <a:pt x="54" y="61"/>
                    <a:pt x="55" y="62"/>
                  </a:cubicBezTo>
                  <a:cubicBezTo>
                    <a:pt x="56" y="60"/>
                    <a:pt x="57" y="59"/>
                    <a:pt x="59" y="59"/>
                  </a:cubicBezTo>
                  <a:cubicBezTo>
                    <a:pt x="62" y="59"/>
                    <a:pt x="65" y="62"/>
                    <a:pt x="66" y="65"/>
                  </a:cubicBezTo>
                  <a:cubicBezTo>
                    <a:pt x="66" y="59"/>
                    <a:pt x="69" y="54"/>
                    <a:pt x="75" y="52"/>
                  </a:cubicBezTo>
                  <a:cubicBezTo>
                    <a:pt x="74" y="49"/>
                    <a:pt x="76" y="46"/>
                    <a:pt x="78" y="46"/>
                  </a:cubicBezTo>
                  <a:cubicBezTo>
                    <a:pt x="79" y="46"/>
                    <a:pt x="79" y="46"/>
                    <a:pt x="80" y="46"/>
                  </a:cubicBezTo>
                  <a:cubicBezTo>
                    <a:pt x="82" y="43"/>
                    <a:pt x="86" y="40"/>
                    <a:pt x="90" y="38"/>
                  </a:cubicBezTo>
                  <a:cubicBezTo>
                    <a:pt x="90" y="38"/>
                    <a:pt x="90" y="38"/>
                    <a:pt x="90" y="38"/>
                  </a:cubicBezTo>
                  <a:cubicBezTo>
                    <a:pt x="91" y="38"/>
                    <a:pt x="91" y="38"/>
                    <a:pt x="91" y="38"/>
                  </a:cubicBezTo>
                  <a:cubicBezTo>
                    <a:pt x="92" y="38"/>
                    <a:pt x="92" y="37"/>
                    <a:pt x="93" y="37"/>
                  </a:cubicBezTo>
                  <a:cubicBezTo>
                    <a:pt x="93" y="37"/>
                    <a:pt x="94" y="37"/>
                    <a:pt x="94" y="37"/>
                  </a:cubicBezTo>
                  <a:cubicBezTo>
                    <a:pt x="92" y="33"/>
                    <a:pt x="95" y="33"/>
                    <a:pt x="95" y="32"/>
                  </a:cubicBezTo>
                  <a:cubicBezTo>
                    <a:pt x="95" y="32"/>
                    <a:pt x="95" y="32"/>
                    <a:pt x="94" y="32"/>
                  </a:cubicBezTo>
                  <a:cubicBezTo>
                    <a:pt x="93" y="32"/>
                    <a:pt x="92" y="33"/>
                    <a:pt x="90" y="34"/>
                  </a:cubicBezTo>
                  <a:cubicBezTo>
                    <a:pt x="90" y="34"/>
                    <a:pt x="90" y="34"/>
                    <a:pt x="90" y="34"/>
                  </a:cubicBezTo>
                  <a:cubicBezTo>
                    <a:pt x="90" y="34"/>
                    <a:pt x="90" y="34"/>
                    <a:pt x="89" y="34"/>
                  </a:cubicBezTo>
                  <a:cubicBezTo>
                    <a:pt x="89" y="35"/>
                    <a:pt x="89" y="35"/>
                    <a:pt x="89" y="35"/>
                  </a:cubicBezTo>
                  <a:cubicBezTo>
                    <a:pt x="89" y="35"/>
                    <a:pt x="89" y="35"/>
                    <a:pt x="88" y="34"/>
                  </a:cubicBezTo>
                  <a:cubicBezTo>
                    <a:pt x="90" y="29"/>
                    <a:pt x="104" y="32"/>
                    <a:pt x="107" y="27"/>
                  </a:cubicBezTo>
                  <a:cubicBezTo>
                    <a:pt x="107" y="26"/>
                    <a:pt x="107" y="26"/>
                    <a:pt x="107" y="26"/>
                  </a:cubicBezTo>
                  <a:cubicBezTo>
                    <a:pt x="106" y="26"/>
                    <a:pt x="106" y="26"/>
                    <a:pt x="105" y="26"/>
                  </a:cubicBezTo>
                  <a:cubicBezTo>
                    <a:pt x="105" y="26"/>
                    <a:pt x="105" y="26"/>
                    <a:pt x="104" y="26"/>
                  </a:cubicBezTo>
                  <a:cubicBezTo>
                    <a:pt x="104" y="26"/>
                    <a:pt x="104" y="26"/>
                    <a:pt x="103" y="26"/>
                  </a:cubicBezTo>
                  <a:cubicBezTo>
                    <a:pt x="104" y="25"/>
                    <a:pt x="106" y="26"/>
                    <a:pt x="106" y="24"/>
                  </a:cubicBezTo>
                  <a:cubicBezTo>
                    <a:pt x="102" y="24"/>
                    <a:pt x="104" y="20"/>
                    <a:pt x="103" y="17"/>
                  </a:cubicBezTo>
                  <a:cubicBezTo>
                    <a:pt x="102" y="19"/>
                    <a:pt x="101" y="20"/>
                    <a:pt x="99" y="20"/>
                  </a:cubicBezTo>
                  <a:cubicBezTo>
                    <a:pt x="99" y="20"/>
                    <a:pt x="98" y="20"/>
                    <a:pt x="98" y="20"/>
                  </a:cubicBezTo>
                  <a:cubicBezTo>
                    <a:pt x="97" y="19"/>
                    <a:pt x="97" y="16"/>
                    <a:pt x="98" y="15"/>
                  </a:cubicBezTo>
                  <a:cubicBezTo>
                    <a:pt x="96" y="15"/>
                    <a:pt x="94" y="14"/>
                    <a:pt x="92" y="13"/>
                  </a:cubicBezTo>
                  <a:cubicBezTo>
                    <a:pt x="91" y="18"/>
                    <a:pt x="88" y="18"/>
                    <a:pt x="88" y="22"/>
                  </a:cubicBezTo>
                  <a:cubicBezTo>
                    <a:pt x="84" y="23"/>
                    <a:pt x="83" y="27"/>
                    <a:pt x="81" y="30"/>
                  </a:cubicBezTo>
                  <a:cubicBezTo>
                    <a:pt x="80" y="30"/>
                    <a:pt x="79" y="30"/>
                    <a:pt x="78" y="30"/>
                  </a:cubicBezTo>
                  <a:cubicBezTo>
                    <a:pt x="78" y="28"/>
                    <a:pt x="79" y="26"/>
                    <a:pt x="80" y="24"/>
                  </a:cubicBezTo>
                  <a:cubicBezTo>
                    <a:pt x="80" y="24"/>
                    <a:pt x="79" y="24"/>
                    <a:pt x="79" y="24"/>
                  </a:cubicBezTo>
                  <a:cubicBezTo>
                    <a:pt x="77" y="24"/>
                    <a:pt x="76" y="23"/>
                    <a:pt x="75" y="22"/>
                  </a:cubicBezTo>
                  <a:cubicBezTo>
                    <a:pt x="75" y="22"/>
                    <a:pt x="74" y="21"/>
                    <a:pt x="72" y="21"/>
                  </a:cubicBezTo>
                  <a:cubicBezTo>
                    <a:pt x="72" y="21"/>
                    <a:pt x="71" y="21"/>
                    <a:pt x="70" y="22"/>
                  </a:cubicBezTo>
                  <a:cubicBezTo>
                    <a:pt x="72" y="20"/>
                    <a:pt x="71" y="19"/>
                    <a:pt x="70" y="17"/>
                  </a:cubicBezTo>
                  <a:cubicBezTo>
                    <a:pt x="72" y="15"/>
                    <a:pt x="81" y="13"/>
                    <a:pt x="77" y="11"/>
                  </a:cubicBezTo>
                  <a:cubicBezTo>
                    <a:pt x="77" y="11"/>
                    <a:pt x="77" y="11"/>
                    <a:pt x="77" y="11"/>
                  </a:cubicBezTo>
                  <a:cubicBezTo>
                    <a:pt x="77" y="11"/>
                    <a:pt x="77" y="11"/>
                    <a:pt x="77" y="11"/>
                  </a:cubicBezTo>
                  <a:cubicBezTo>
                    <a:pt x="78" y="11"/>
                    <a:pt x="78" y="11"/>
                    <a:pt x="79" y="11"/>
                  </a:cubicBezTo>
                  <a:cubicBezTo>
                    <a:pt x="81" y="11"/>
                    <a:pt x="83" y="11"/>
                    <a:pt x="84" y="10"/>
                  </a:cubicBezTo>
                  <a:cubicBezTo>
                    <a:pt x="82" y="10"/>
                    <a:pt x="81" y="10"/>
                    <a:pt x="81" y="9"/>
                  </a:cubicBezTo>
                  <a:cubicBezTo>
                    <a:pt x="86" y="9"/>
                    <a:pt x="91" y="9"/>
                    <a:pt x="93" y="5"/>
                  </a:cubicBezTo>
                  <a:cubicBezTo>
                    <a:pt x="93" y="4"/>
                    <a:pt x="94" y="4"/>
                    <a:pt x="95" y="4"/>
                  </a:cubicBezTo>
                  <a:cubicBezTo>
                    <a:pt x="95" y="4"/>
                    <a:pt x="96" y="4"/>
                    <a:pt x="96" y="4"/>
                  </a:cubicBezTo>
                  <a:cubicBezTo>
                    <a:pt x="96" y="4"/>
                    <a:pt x="97" y="4"/>
                    <a:pt x="97" y="4"/>
                  </a:cubicBezTo>
                  <a:cubicBezTo>
                    <a:pt x="98" y="4"/>
                    <a:pt x="98" y="4"/>
                    <a:pt x="99" y="3"/>
                  </a:cubicBezTo>
                  <a:cubicBezTo>
                    <a:pt x="101" y="4"/>
                    <a:pt x="102" y="5"/>
                    <a:pt x="102" y="7"/>
                  </a:cubicBezTo>
                  <a:cubicBezTo>
                    <a:pt x="103" y="8"/>
                    <a:pt x="105" y="8"/>
                    <a:pt x="107" y="8"/>
                  </a:cubicBezTo>
                  <a:cubicBezTo>
                    <a:pt x="107" y="8"/>
                    <a:pt x="108" y="8"/>
                    <a:pt x="108" y="8"/>
                  </a:cubicBezTo>
                  <a:cubicBezTo>
                    <a:pt x="108" y="4"/>
                    <a:pt x="101" y="4"/>
                    <a:pt x="103" y="1"/>
                  </a:cubicBezTo>
                  <a:cubicBezTo>
                    <a:pt x="101" y="1"/>
                    <a:pt x="100" y="2"/>
                    <a:pt x="99" y="2"/>
                  </a:cubicBezTo>
                  <a:cubicBezTo>
                    <a:pt x="98" y="2"/>
                    <a:pt x="98" y="2"/>
                    <a:pt x="97" y="1"/>
                  </a:cubicBezTo>
                  <a:cubicBezTo>
                    <a:pt x="97" y="0"/>
                    <a:pt x="98" y="1"/>
                    <a:pt x="99" y="0"/>
                  </a:cubicBezTo>
                  <a:cubicBezTo>
                    <a:pt x="98" y="0"/>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
            <p:cNvSpPr/>
            <p:nvPr/>
          </p:nvSpPr>
          <p:spPr bwMode="auto">
            <a:xfrm>
              <a:off x="3082130" y="2843213"/>
              <a:ext cx="49213" cy="47625"/>
            </a:xfrm>
            <a:custGeom>
              <a:avLst/>
              <a:gdLst>
                <a:gd name="T0" fmla="*/ 2 w 7"/>
                <a:gd name="T1" fmla="*/ 0 h 7"/>
                <a:gd name="T2" fmla="*/ 0 w 7"/>
                <a:gd name="T3" fmla="*/ 4 h 7"/>
                <a:gd name="T4" fmla="*/ 0 w 7"/>
                <a:gd name="T5" fmla="*/ 4 h 7"/>
                <a:gd name="T6" fmla="*/ 1 w 7"/>
                <a:gd name="T7" fmla="*/ 5 h 7"/>
                <a:gd name="T8" fmla="*/ 2 w 7"/>
                <a:gd name="T9" fmla="*/ 7 h 7"/>
                <a:gd name="T10" fmla="*/ 3 w 7"/>
                <a:gd name="T11" fmla="*/ 6 h 7"/>
                <a:gd name="T12" fmla="*/ 3 w 7"/>
                <a:gd name="T13" fmla="*/ 4 h 7"/>
                <a:gd name="T14" fmla="*/ 5 w 7"/>
                <a:gd name="T15" fmla="*/ 5 h 7"/>
                <a:gd name="T16" fmla="*/ 6 w 7"/>
                <a:gd name="T17" fmla="*/ 5 h 7"/>
                <a:gd name="T18" fmla="*/ 6 w 7"/>
                <a:gd name="T19" fmla="*/ 5 h 7"/>
                <a:gd name="T20" fmla="*/ 2 w 7"/>
                <a:gd name="T21" fmla="*/ 1 h 7"/>
                <a:gd name="T22" fmla="*/ 2 w 7"/>
                <a:gd name="T23" fmla="*/ 1 h 7"/>
                <a:gd name="T24" fmla="*/ 2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2" y="0"/>
                  </a:moveTo>
                  <a:cubicBezTo>
                    <a:pt x="1" y="1"/>
                    <a:pt x="0" y="2"/>
                    <a:pt x="0" y="4"/>
                  </a:cubicBezTo>
                  <a:cubicBezTo>
                    <a:pt x="0" y="4"/>
                    <a:pt x="0" y="4"/>
                    <a:pt x="0" y="4"/>
                  </a:cubicBezTo>
                  <a:cubicBezTo>
                    <a:pt x="1" y="4"/>
                    <a:pt x="1" y="5"/>
                    <a:pt x="1" y="5"/>
                  </a:cubicBezTo>
                  <a:cubicBezTo>
                    <a:pt x="1" y="6"/>
                    <a:pt x="2" y="7"/>
                    <a:pt x="2" y="7"/>
                  </a:cubicBezTo>
                  <a:cubicBezTo>
                    <a:pt x="3" y="7"/>
                    <a:pt x="3" y="6"/>
                    <a:pt x="3" y="6"/>
                  </a:cubicBezTo>
                  <a:cubicBezTo>
                    <a:pt x="2" y="5"/>
                    <a:pt x="2" y="4"/>
                    <a:pt x="3" y="4"/>
                  </a:cubicBezTo>
                  <a:cubicBezTo>
                    <a:pt x="3" y="4"/>
                    <a:pt x="4" y="5"/>
                    <a:pt x="5" y="5"/>
                  </a:cubicBezTo>
                  <a:cubicBezTo>
                    <a:pt x="5" y="5"/>
                    <a:pt x="6" y="5"/>
                    <a:pt x="6" y="5"/>
                  </a:cubicBezTo>
                  <a:cubicBezTo>
                    <a:pt x="6" y="5"/>
                    <a:pt x="6" y="5"/>
                    <a:pt x="6" y="5"/>
                  </a:cubicBezTo>
                  <a:cubicBezTo>
                    <a:pt x="7" y="2"/>
                    <a:pt x="4" y="2"/>
                    <a:pt x="2" y="1"/>
                  </a:cubicBezTo>
                  <a:cubicBezTo>
                    <a:pt x="2" y="1"/>
                    <a:pt x="2" y="1"/>
                    <a:pt x="2"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5"/>
            <p:cNvSpPr/>
            <p:nvPr/>
          </p:nvSpPr>
          <p:spPr bwMode="auto">
            <a:xfrm>
              <a:off x="2801143" y="2781301"/>
              <a:ext cx="123825" cy="47625"/>
            </a:xfrm>
            <a:custGeom>
              <a:avLst/>
              <a:gdLst>
                <a:gd name="T0" fmla="*/ 5 w 18"/>
                <a:gd name="T1" fmla="*/ 0 h 7"/>
                <a:gd name="T2" fmla="*/ 3 w 18"/>
                <a:gd name="T3" fmla="*/ 1 h 7"/>
                <a:gd name="T4" fmla="*/ 0 w 18"/>
                <a:gd name="T5" fmla="*/ 4 h 7"/>
                <a:gd name="T6" fmla="*/ 1 w 18"/>
                <a:gd name="T7" fmla="*/ 4 h 7"/>
                <a:gd name="T8" fmla="*/ 4 w 18"/>
                <a:gd name="T9" fmla="*/ 3 h 7"/>
                <a:gd name="T10" fmla="*/ 7 w 18"/>
                <a:gd name="T11" fmla="*/ 2 h 7"/>
                <a:gd name="T12" fmla="*/ 9 w 18"/>
                <a:gd name="T13" fmla="*/ 3 h 7"/>
                <a:gd name="T14" fmla="*/ 7 w 18"/>
                <a:gd name="T15" fmla="*/ 3 h 7"/>
                <a:gd name="T16" fmla="*/ 7 w 18"/>
                <a:gd name="T17" fmla="*/ 5 h 7"/>
                <a:gd name="T18" fmla="*/ 5 w 18"/>
                <a:gd name="T19" fmla="*/ 5 h 7"/>
                <a:gd name="T20" fmla="*/ 5 w 18"/>
                <a:gd name="T21" fmla="*/ 6 h 7"/>
                <a:gd name="T22" fmla="*/ 8 w 18"/>
                <a:gd name="T23" fmla="*/ 7 h 7"/>
                <a:gd name="T24" fmla="*/ 18 w 18"/>
                <a:gd name="T25" fmla="*/ 5 h 7"/>
                <a:gd name="T26" fmla="*/ 18 w 18"/>
                <a:gd name="T27" fmla="*/ 5 h 7"/>
                <a:gd name="T28" fmla="*/ 18 w 18"/>
                <a:gd name="T29" fmla="*/ 2 h 7"/>
                <a:gd name="T30" fmla="*/ 14 w 18"/>
                <a:gd name="T31" fmla="*/ 3 h 7"/>
                <a:gd name="T32" fmla="*/ 10 w 18"/>
                <a:gd name="T33" fmla="*/ 3 h 7"/>
                <a:gd name="T34" fmla="*/ 10 w 18"/>
                <a:gd name="T35" fmla="*/ 1 h 7"/>
                <a:gd name="T36" fmla="*/ 8 w 18"/>
                <a:gd name="T37" fmla="*/ 1 h 7"/>
                <a:gd name="T38" fmla="*/ 7 w 18"/>
                <a:gd name="T39" fmla="*/ 1 h 7"/>
                <a:gd name="T40" fmla="*/ 5 w 1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7">
                  <a:moveTo>
                    <a:pt x="5" y="0"/>
                  </a:moveTo>
                  <a:cubicBezTo>
                    <a:pt x="4" y="0"/>
                    <a:pt x="4" y="0"/>
                    <a:pt x="3" y="1"/>
                  </a:cubicBezTo>
                  <a:cubicBezTo>
                    <a:pt x="3" y="3"/>
                    <a:pt x="0" y="2"/>
                    <a:pt x="0" y="4"/>
                  </a:cubicBezTo>
                  <a:cubicBezTo>
                    <a:pt x="0" y="4"/>
                    <a:pt x="1" y="4"/>
                    <a:pt x="1" y="4"/>
                  </a:cubicBezTo>
                  <a:cubicBezTo>
                    <a:pt x="2" y="4"/>
                    <a:pt x="3" y="3"/>
                    <a:pt x="4" y="3"/>
                  </a:cubicBezTo>
                  <a:cubicBezTo>
                    <a:pt x="5" y="2"/>
                    <a:pt x="6" y="2"/>
                    <a:pt x="7" y="2"/>
                  </a:cubicBezTo>
                  <a:cubicBezTo>
                    <a:pt x="8" y="2"/>
                    <a:pt x="8" y="2"/>
                    <a:pt x="9" y="3"/>
                  </a:cubicBezTo>
                  <a:cubicBezTo>
                    <a:pt x="8" y="3"/>
                    <a:pt x="7" y="2"/>
                    <a:pt x="7" y="3"/>
                  </a:cubicBezTo>
                  <a:cubicBezTo>
                    <a:pt x="4" y="4"/>
                    <a:pt x="9" y="3"/>
                    <a:pt x="7" y="5"/>
                  </a:cubicBezTo>
                  <a:cubicBezTo>
                    <a:pt x="7" y="5"/>
                    <a:pt x="6" y="5"/>
                    <a:pt x="5" y="5"/>
                  </a:cubicBezTo>
                  <a:cubicBezTo>
                    <a:pt x="4" y="5"/>
                    <a:pt x="4" y="5"/>
                    <a:pt x="5" y="6"/>
                  </a:cubicBezTo>
                  <a:cubicBezTo>
                    <a:pt x="5" y="7"/>
                    <a:pt x="7" y="7"/>
                    <a:pt x="8" y="7"/>
                  </a:cubicBezTo>
                  <a:cubicBezTo>
                    <a:pt x="12" y="7"/>
                    <a:pt x="16" y="6"/>
                    <a:pt x="18" y="5"/>
                  </a:cubicBezTo>
                  <a:cubicBezTo>
                    <a:pt x="18" y="5"/>
                    <a:pt x="18" y="5"/>
                    <a:pt x="18" y="5"/>
                  </a:cubicBezTo>
                  <a:cubicBezTo>
                    <a:pt x="15" y="5"/>
                    <a:pt x="18" y="4"/>
                    <a:pt x="18" y="2"/>
                  </a:cubicBezTo>
                  <a:cubicBezTo>
                    <a:pt x="16" y="3"/>
                    <a:pt x="15" y="3"/>
                    <a:pt x="14" y="3"/>
                  </a:cubicBezTo>
                  <a:cubicBezTo>
                    <a:pt x="13" y="3"/>
                    <a:pt x="12" y="3"/>
                    <a:pt x="10" y="3"/>
                  </a:cubicBezTo>
                  <a:cubicBezTo>
                    <a:pt x="10" y="1"/>
                    <a:pt x="9" y="2"/>
                    <a:pt x="10" y="1"/>
                  </a:cubicBezTo>
                  <a:cubicBezTo>
                    <a:pt x="9" y="1"/>
                    <a:pt x="9" y="1"/>
                    <a:pt x="8" y="1"/>
                  </a:cubicBezTo>
                  <a:cubicBezTo>
                    <a:pt x="8" y="1"/>
                    <a:pt x="7" y="1"/>
                    <a:pt x="7" y="1"/>
                  </a:cubicBezTo>
                  <a:cubicBezTo>
                    <a:pt x="6" y="1"/>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Rectangle 26"/>
            <p:cNvSpPr>
              <a:spLocks noChangeArrowheads="1"/>
            </p:cNvSpPr>
            <p:nvPr/>
          </p:nvSpPr>
          <p:spPr bwMode="auto">
            <a:xfrm>
              <a:off x="2896393" y="30765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 name="Freeform 27"/>
            <p:cNvSpPr/>
            <p:nvPr/>
          </p:nvSpPr>
          <p:spPr bwMode="auto">
            <a:xfrm>
              <a:off x="2896393" y="307657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8"/>
            <p:cNvSpPr/>
            <p:nvPr/>
          </p:nvSpPr>
          <p:spPr bwMode="auto">
            <a:xfrm>
              <a:off x="2855118" y="3243263"/>
              <a:ext cx="0" cy="1270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9"/>
            <p:cNvSpPr/>
            <p:nvPr/>
          </p:nvSpPr>
          <p:spPr bwMode="auto">
            <a:xfrm>
              <a:off x="2986880" y="2863851"/>
              <a:ext cx="20638" cy="14288"/>
            </a:xfrm>
            <a:custGeom>
              <a:avLst/>
              <a:gdLst>
                <a:gd name="T0" fmla="*/ 2 w 3"/>
                <a:gd name="T1" fmla="*/ 0 h 2"/>
                <a:gd name="T2" fmla="*/ 0 w 3"/>
                <a:gd name="T3" fmla="*/ 2 h 2"/>
                <a:gd name="T4" fmla="*/ 3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0"/>
                    <a:pt x="0" y="0"/>
                    <a:pt x="0" y="2"/>
                  </a:cubicBezTo>
                  <a:cubicBezTo>
                    <a:pt x="2" y="2"/>
                    <a:pt x="2" y="1"/>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0"/>
            <p:cNvSpPr/>
            <p:nvPr/>
          </p:nvSpPr>
          <p:spPr bwMode="auto">
            <a:xfrm>
              <a:off x="3536155" y="2932113"/>
              <a:ext cx="47625" cy="69850"/>
            </a:xfrm>
            <a:custGeom>
              <a:avLst/>
              <a:gdLst>
                <a:gd name="T0" fmla="*/ 3 w 7"/>
                <a:gd name="T1" fmla="*/ 0 h 10"/>
                <a:gd name="T2" fmla="*/ 1 w 7"/>
                <a:gd name="T3" fmla="*/ 0 h 10"/>
                <a:gd name="T4" fmla="*/ 1 w 7"/>
                <a:gd name="T5" fmla="*/ 4 h 10"/>
                <a:gd name="T6" fmla="*/ 3 w 7"/>
                <a:gd name="T7" fmla="*/ 4 h 10"/>
                <a:gd name="T8" fmla="*/ 1 w 7"/>
                <a:gd name="T9" fmla="*/ 8 h 10"/>
                <a:gd name="T10" fmla="*/ 3 w 7"/>
                <a:gd name="T11" fmla="*/ 9 h 10"/>
                <a:gd name="T12" fmla="*/ 2 w 7"/>
                <a:gd name="T13" fmla="*/ 10 h 10"/>
                <a:gd name="T14" fmla="*/ 3 w 7"/>
                <a:gd name="T15" fmla="*/ 10 h 10"/>
                <a:gd name="T16" fmla="*/ 4 w 7"/>
                <a:gd name="T17" fmla="*/ 10 h 10"/>
                <a:gd name="T18" fmla="*/ 5 w 7"/>
                <a:gd name="T19" fmla="*/ 10 h 10"/>
                <a:gd name="T20" fmla="*/ 6 w 7"/>
                <a:gd name="T21" fmla="*/ 9 h 10"/>
                <a:gd name="T22" fmla="*/ 7 w 7"/>
                <a:gd name="T23" fmla="*/ 7 h 10"/>
                <a:gd name="T24" fmla="*/ 3 w 7"/>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3" y="0"/>
                  </a:moveTo>
                  <a:cubicBezTo>
                    <a:pt x="2" y="0"/>
                    <a:pt x="2" y="0"/>
                    <a:pt x="1" y="0"/>
                  </a:cubicBezTo>
                  <a:cubicBezTo>
                    <a:pt x="0" y="2"/>
                    <a:pt x="2" y="2"/>
                    <a:pt x="1" y="4"/>
                  </a:cubicBezTo>
                  <a:cubicBezTo>
                    <a:pt x="1" y="4"/>
                    <a:pt x="3" y="3"/>
                    <a:pt x="3" y="4"/>
                  </a:cubicBezTo>
                  <a:cubicBezTo>
                    <a:pt x="3" y="7"/>
                    <a:pt x="1" y="6"/>
                    <a:pt x="1" y="8"/>
                  </a:cubicBezTo>
                  <a:cubicBezTo>
                    <a:pt x="1" y="8"/>
                    <a:pt x="3" y="8"/>
                    <a:pt x="3" y="9"/>
                  </a:cubicBezTo>
                  <a:cubicBezTo>
                    <a:pt x="2" y="9"/>
                    <a:pt x="2" y="9"/>
                    <a:pt x="2" y="10"/>
                  </a:cubicBezTo>
                  <a:cubicBezTo>
                    <a:pt x="2" y="10"/>
                    <a:pt x="2" y="10"/>
                    <a:pt x="3" y="10"/>
                  </a:cubicBezTo>
                  <a:cubicBezTo>
                    <a:pt x="3" y="10"/>
                    <a:pt x="3" y="10"/>
                    <a:pt x="4" y="10"/>
                  </a:cubicBezTo>
                  <a:cubicBezTo>
                    <a:pt x="4" y="10"/>
                    <a:pt x="5" y="10"/>
                    <a:pt x="5" y="10"/>
                  </a:cubicBezTo>
                  <a:cubicBezTo>
                    <a:pt x="6" y="10"/>
                    <a:pt x="6" y="10"/>
                    <a:pt x="6" y="9"/>
                  </a:cubicBezTo>
                  <a:cubicBezTo>
                    <a:pt x="4" y="9"/>
                    <a:pt x="7" y="8"/>
                    <a:pt x="7" y="7"/>
                  </a:cubicBezTo>
                  <a:cubicBezTo>
                    <a:pt x="5" y="4"/>
                    <a:pt x="1" y="3"/>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1"/>
            <p:cNvSpPr/>
            <p:nvPr/>
          </p:nvSpPr>
          <p:spPr bwMode="auto">
            <a:xfrm>
              <a:off x="3110705" y="3001963"/>
              <a:ext cx="33338" cy="26988"/>
            </a:xfrm>
            <a:custGeom>
              <a:avLst/>
              <a:gdLst>
                <a:gd name="T0" fmla="*/ 2 w 5"/>
                <a:gd name="T1" fmla="*/ 0 h 4"/>
                <a:gd name="T2" fmla="*/ 0 w 5"/>
                <a:gd name="T3" fmla="*/ 4 h 4"/>
                <a:gd name="T4" fmla="*/ 4 w 5"/>
                <a:gd name="T5" fmla="*/ 4 h 4"/>
                <a:gd name="T6" fmla="*/ 2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2" y="1"/>
                    <a:pt x="1" y="2"/>
                    <a:pt x="0" y="4"/>
                  </a:cubicBezTo>
                  <a:cubicBezTo>
                    <a:pt x="1" y="4"/>
                    <a:pt x="3" y="4"/>
                    <a:pt x="4" y="4"/>
                  </a:cubicBezTo>
                  <a:cubicBezTo>
                    <a:pt x="5" y="1"/>
                    <a:pt x="2" y="3"/>
                    <a:pt x="2"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2"/>
            <p:cNvSpPr/>
            <p:nvPr/>
          </p:nvSpPr>
          <p:spPr bwMode="auto">
            <a:xfrm>
              <a:off x="4688680" y="3105151"/>
              <a:ext cx="69850" cy="61913"/>
            </a:xfrm>
            <a:custGeom>
              <a:avLst/>
              <a:gdLst>
                <a:gd name="T0" fmla="*/ 6 w 10"/>
                <a:gd name="T1" fmla="*/ 0 h 9"/>
                <a:gd name="T2" fmla="*/ 7 w 10"/>
                <a:gd name="T3" fmla="*/ 4 h 9"/>
                <a:gd name="T4" fmla="*/ 5 w 10"/>
                <a:gd name="T5" fmla="*/ 6 h 9"/>
                <a:gd name="T6" fmla="*/ 4 w 10"/>
                <a:gd name="T7" fmla="*/ 7 h 9"/>
                <a:gd name="T8" fmla="*/ 4 w 10"/>
                <a:gd name="T9" fmla="*/ 7 h 9"/>
                <a:gd name="T10" fmla="*/ 3 w 10"/>
                <a:gd name="T11" fmla="*/ 7 h 9"/>
                <a:gd name="T12" fmla="*/ 2 w 10"/>
                <a:gd name="T13" fmla="*/ 7 h 9"/>
                <a:gd name="T14" fmla="*/ 0 w 10"/>
                <a:gd name="T15" fmla="*/ 8 h 9"/>
                <a:gd name="T16" fmla="*/ 1 w 10"/>
                <a:gd name="T17" fmla="*/ 8 h 9"/>
                <a:gd name="T18" fmla="*/ 2 w 10"/>
                <a:gd name="T19" fmla="*/ 8 h 9"/>
                <a:gd name="T20" fmla="*/ 3 w 10"/>
                <a:gd name="T21" fmla="*/ 8 h 9"/>
                <a:gd name="T22" fmla="*/ 5 w 10"/>
                <a:gd name="T23" fmla="*/ 8 h 9"/>
                <a:gd name="T24" fmla="*/ 5 w 10"/>
                <a:gd name="T25" fmla="*/ 9 h 9"/>
                <a:gd name="T26" fmla="*/ 9 w 10"/>
                <a:gd name="T27" fmla="*/ 7 h 9"/>
                <a:gd name="T28" fmla="*/ 6 w 10"/>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9">
                  <a:moveTo>
                    <a:pt x="6" y="0"/>
                  </a:moveTo>
                  <a:cubicBezTo>
                    <a:pt x="6" y="1"/>
                    <a:pt x="7" y="2"/>
                    <a:pt x="7" y="4"/>
                  </a:cubicBezTo>
                  <a:cubicBezTo>
                    <a:pt x="6" y="4"/>
                    <a:pt x="6" y="5"/>
                    <a:pt x="5" y="6"/>
                  </a:cubicBezTo>
                  <a:cubicBezTo>
                    <a:pt x="4" y="6"/>
                    <a:pt x="4" y="6"/>
                    <a:pt x="4" y="7"/>
                  </a:cubicBezTo>
                  <a:cubicBezTo>
                    <a:pt x="4" y="7"/>
                    <a:pt x="4" y="7"/>
                    <a:pt x="4" y="7"/>
                  </a:cubicBezTo>
                  <a:cubicBezTo>
                    <a:pt x="4" y="7"/>
                    <a:pt x="4" y="7"/>
                    <a:pt x="3" y="7"/>
                  </a:cubicBezTo>
                  <a:cubicBezTo>
                    <a:pt x="3" y="7"/>
                    <a:pt x="3" y="7"/>
                    <a:pt x="2" y="7"/>
                  </a:cubicBezTo>
                  <a:cubicBezTo>
                    <a:pt x="1" y="7"/>
                    <a:pt x="0" y="7"/>
                    <a:pt x="0" y="8"/>
                  </a:cubicBezTo>
                  <a:cubicBezTo>
                    <a:pt x="0" y="8"/>
                    <a:pt x="0" y="8"/>
                    <a:pt x="1" y="8"/>
                  </a:cubicBezTo>
                  <a:cubicBezTo>
                    <a:pt x="1" y="8"/>
                    <a:pt x="2" y="8"/>
                    <a:pt x="2" y="8"/>
                  </a:cubicBezTo>
                  <a:cubicBezTo>
                    <a:pt x="3" y="8"/>
                    <a:pt x="3" y="8"/>
                    <a:pt x="3" y="8"/>
                  </a:cubicBezTo>
                  <a:cubicBezTo>
                    <a:pt x="4" y="8"/>
                    <a:pt x="4" y="8"/>
                    <a:pt x="5" y="8"/>
                  </a:cubicBezTo>
                  <a:cubicBezTo>
                    <a:pt x="5" y="9"/>
                    <a:pt x="5" y="9"/>
                    <a:pt x="5" y="9"/>
                  </a:cubicBezTo>
                  <a:cubicBezTo>
                    <a:pt x="6" y="9"/>
                    <a:pt x="7" y="7"/>
                    <a:pt x="9" y="7"/>
                  </a:cubicBezTo>
                  <a:cubicBezTo>
                    <a:pt x="8" y="3"/>
                    <a:pt x="10" y="1"/>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3"/>
            <p:cNvSpPr>
              <a:spLocks noEditPoints="1"/>
            </p:cNvSpPr>
            <p:nvPr/>
          </p:nvSpPr>
          <p:spPr bwMode="auto">
            <a:xfrm>
              <a:off x="3405980" y="3140076"/>
              <a:ext cx="611188" cy="730250"/>
            </a:xfrm>
            <a:custGeom>
              <a:avLst/>
              <a:gdLst>
                <a:gd name="T0" fmla="*/ 54 w 89"/>
                <a:gd name="T1" fmla="*/ 73 h 106"/>
                <a:gd name="T2" fmla="*/ 56 w 89"/>
                <a:gd name="T3" fmla="*/ 71 h 106"/>
                <a:gd name="T4" fmla="*/ 58 w 89"/>
                <a:gd name="T5" fmla="*/ 72 h 106"/>
                <a:gd name="T6" fmla="*/ 54 w 89"/>
                <a:gd name="T7" fmla="*/ 73 h 106"/>
                <a:gd name="T8" fmla="*/ 41 w 89"/>
                <a:gd name="T9" fmla="*/ 64 h 106"/>
                <a:gd name="T10" fmla="*/ 42 w 89"/>
                <a:gd name="T11" fmla="*/ 64 h 106"/>
                <a:gd name="T12" fmla="*/ 41 w 89"/>
                <a:gd name="T13" fmla="*/ 64 h 106"/>
                <a:gd name="T14" fmla="*/ 42 w 89"/>
                <a:gd name="T15" fmla="*/ 64 h 106"/>
                <a:gd name="T16" fmla="*/ 40 w 89"/>
                <a:gd name="T17" fmla="*/ 64 h 106"/>
                <a:gd name="T18" fmla="*/ 40 w 89"/>
                <a:gd name="T19" fmla="*/ 64 h 106"/>
                <a:gd name="T20" fmla="*/ 42 w 89"/>
                <a:gd name="T21" fmla="*/ 64 h 106"/>
                <a:gd name="T22" fmla="*/ 42 w 89"/>
                <a:gd name="T23" fmla="*/ 63 h 106"/>
                <a:gd name="T24" fmla="*/ 63 w 89"/>
                <a:gd name="T25" fmla="*/ 58 h 106"/>
                <a:gd name="T26" fmla="*/ 65 w 89"/>
                <a:gd name="T27" fmla="*/ 69 h 106"/>
                <a:gd name="T28" fmla="*/ 60 w 89"/>
                <a:gd name="T29" fmla="*/ 58 h 106"/>
                <a:gd name="T30" fmla="*/ 68 w 89"/>
                <a:gd name="T31" fmla="*/ 49 h 106"/>
                <a:gd name="T32" fmla="*/ 64 w 89"/>
                <a:gd name="T33" fmla="*/ 56 h 106"/>
                <a:gd name="T34" fmla="*/ 66 w 89"/>
                <a:gd name="T35" fmla="*/ 49 h 106"/>
                <a:gd name="T36" fmla="*/ 33 w 89"/>
                <a:gd name="T37" fmla="*/ 4 h 106"/>
                <a:gd name="T38" fmla="*/ 22 w 89"/>
                <a:gd name="T39" fmla="*/ 3 h 106"/>
                <a:gd name="T40" fmla="*/ 8 w 89"/>
                <a:gd name="T41" fmla="*/ 13 h 106"/>
                <a:gd name="T42" fmla="*/ 5 w 89"/>
                <a:gd name="T43" fmla="*/ 23 h 106"/>
                <a:gd name="T44" fmla="*/ 4 w 89"/>
                <a:gd name="T45" fmla="*/ 24 h 106"/>
                <a:gd name="T46" fmla="*/ 3 w 89"/>
                <a:gd name="T47" fmla="*/ 30 h 106"/>
                <a:gd name="T48" fmla="*/ 1 w 89"/>
                <a:gd name="T49" fmla="*/ 30 h 106"/>
                <a:gd name="T50" fmla="*/ 2 w 89"/>
                <a:gd name="T51" fmla="*/ 36 h 106"/>
                <a:gd name="T52" fmla="*/ 5 w 89"/>
                <a:gd name="T53" fmla="*/ 37 h 106"/>
                <a:gd name="T54" fmla="*/ 6 w 89"/>
                <a:gd name="T55" fmla="*/ 40 h 106"/>
                <a:gd name="T56" fmla="*/ 8 w 89"/>
                <a:gd name="T57" fmla="*/ 45 h 106"/>
                <a:gd name="T58" fmla="*/ 19 w 89"/>
                <a:gd name="T59" fmla="*/ 46 h 106"/>
                <a:gd name="T60" fmla="*/ 22 w 89"/>
                <a:gd name="T61" fmla="*/ 47 h 106"/>
                <a:gd name="T62" fmla="*/ 26 w 89"/>
                <a:gd name="T63" fmla="*/ 43 h 106"/>
                <a:gd name="T64" fmla="*/ 35 w 89"/>
                <a:gd name="T65" fmla="*/ 46 h 106"/>
                <a:gd name="T66" fmla="*/ 37 w 89"/>
                <a:gd name="T67" fmla="*/ 52 h 106"/>
                <a:gd name="T68" fmla="*/ 37 w 89"/>
                <a:gd name="T69" fmla="*/ 54 h 106"/>
                <a:gd name="T70" fmla="*/ 39 w 89"/>
                <a:gd name="T71" fmla="*/ 80 h 106"/>
                <a:gd name="T72" fmla="*/ 45 w 89"/>
                <a:gd name="T73" fmla="*/ 97 h 106"/>
                <a:gd name="T74" fmla="*/ 63 w 89"/>
                <a:gd name="T75" fmla="*/ 95 h 106"/>
                <a:gd name="T76" fmla="*/ 65 w 89"/>
                <a:gd name="T77" fmla="*/ 93 h 106"/>
                <a:gd name="T78" fmla="*/ 75 w 89"/>
                <a:gd name="T79" fmla="*/ 72 h 106"/>
                <a:gd name="T80" fmla="*/ 73 w 89"/>
                <a:gd name="T81" fmla="*/ 72 h 106"/>
                <a:gd name="T82" fmla="*/ 77 w 89"/>
                <a:gd name="T83" fmla="*/ 56 h 106"/>
                <a:gd name="T84" fmla="*/ 81 w 89"/>
                <a:gd name="T85" fmla="*/ 40 h 106"/>
                <a:gd name="T86" fmla="*/ 79 w 89"/>
                <a:gd name="T87" fmla="*/ 37 h 106"/>
                <a:gd name="T88" fmla="*/ 74 w 89"/>
                <a:gd name="T89" fmla="*/ 32 h 106"/>
                <a:gd name="T90" fmla="*/ 71 w 89"/>
                <a:gd name="T91" fmla="*/ 30 h 106"/>
                <a:gd name="T92" fmla="*/ 65 w 89"/>
                <a:gd name="T93" fmla="*/ 12 h 106"/>
                <a:gd name="T94" fmla="*/ 63 w 89"/>
                <a:gd name="T95" fmla="*/ 9 h 106"/>
                <a:gd name="T96" fmla="*/ 54 w 89"/>
                <a:gd name="T97" fmla="*/ 8 h 106"/>
                <a:gd name="T98" fmla="*/ 50 w 89"/>
                <a:gd name="T99" fmla="*/ 6 h 106"/>
                <a:gd name="T100" fmla="*/ 37 w 89"/>
                <a:gd name="T10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106">
                  <a:moveTo>
                    <a:pt x="64" y="95"/>
                  </a:moveTo>
                  <a:cubicBezTo>
                    <a:pt x="64" y="95"/>
                    <a:pt x="64" y="95"/>
                    <a:pt x="64" y="95"/>
                  </a:cubicBezTo>
                  <a:cubicBezTo>
                    <a:pt x="64" y="95"/>
                    <a:pt x="64" y="95"/>
                    <a:pt x="64" y="95"/>
                  </a:cubicBezTo>
                  <a:moveTo>
                    <a:pt x="54" y="73"/>
                  </a:moveTo>
                  <a:cubicBezTo>
                    <a:pt x="54" y="73"/>
                    <a:pt x="54" y="72"/>
                    <a:pt x="54" y="72"/>
                  </a:cubicBezTo>
                  <a:cubicBezTo>
                    <a:pt x="54" y="71"/>
                    <a:pt x="54" y="71"/>
                    <a:pt x="54" y="70"/>
                  </a:cubicBezTo>
                  <a:cubicBezTo>
                    <a:pt x="54" y="70"/>
                    <a:pt x="54" y="70"/>
                    <a:pt x="54" y="70"/>
                  </a:cubicBezTo>
                  <a:cubicBezTo>
                    <a:pt x="55" y="70"/>
                    <a:pt x="55" y="71"/>
                    <a:pt x="56" y="71"/>
                  </a:cubicBezTo>
                  <a:cubicBezTo>
                    <a:pt x="56" y="72"/>
                    <a:pt x="57" y="72"/>
                    <a:pt x="57" y="72"/>
                  </a:cubicBezTo>
                  <a:cubicBezTo>
                    <a:pt x="58" y="72"/>
                    <a:pt x="58" y="72"/>
                    <a:pt x="58" y="72"/>
                  </a:cubicBezTo>
                  <a:cubicBezTo>
                    <a:pt x="58" y="72"/>
                    <a:pt x="58" y="72"/>
                    <a:pt x="58" y="72"/>
                  </a:cubicBezTo>
                  <a:cubicBezTo>
                    <a:pt x="58" y="72"/>
                    <a:pt x="58" y="72"/>
                    <a:pt x="58" y="72"/>
                  </a:cubicBezTo>
                  <a:cubicBezTo>
                    <a:pt x="58" y="72"/>
                    <a:pt x="58" y="73"/>
                    <a:pt x="58" y="73"/>
                  </a:cubicBezTo>
                  <a:cubicBezTo>
                    <a:pt x="57" y="73"/>
                    <a:pt x="56" y="72"/>
                    <a:pt x="55" y="72"/>
                  </a:cubicBezTo>
                  <a:cubicBezTo>
                    <a:pt x="54" y="72"/>
                    <a:pt x="54" y="72"/>
                    <a:pt x="54" y="73"/>
                  </a:cubicBezTo>
                  <a:cubicBezTo>
                    <a:pt x="54" y="73"/>
                    <a:pt x="54" y="73"/>
                    <a:pt x="54" y="73"/>
                  </a:cubicBezTo>
                  <a:moveTo>
                    <a:pt x="41" y="64"/>
                  </a:moveTo>
                  <a:cubicBezTo>
                    <a:pt x="42" y="64"/>
                    <a:pt x="42" y="64"/>
                    <a:pt x="42" y="64"/>
                  </a:cubicBezTo>
                  <a:cubicBezTo>
                    <a:pt x="41" y="64"/>
                    <a:pt x="41" y="64"/>
                    <a:pt x="41" y="64"/>
                  </a:cubicBezTo>
                  <a:moveTo>
                    <a:pt x="41" y="64"/>
                  </a:moveTo>
                  <a:cubicBezTo>
                    <a:pt x="41" y="64"/>
                    <a:pt x="41" y="64"/>
                    <a:pt x="41" y="64"/>
                  </a:cubicBezTo>
                  <a:cubicBezTo>
                    <a:pt x="41" y="64"/>
                    <a:pt x="41" y="64"/>
                    <a:pt x="41" y="64"/>
                  </a:cubicBezTo>
                  <a:moveTo>
                    <a:pt x="42" y="64"/>
                  </a:moveTo>
                  <a:cubicBezTo>
                    <a:pt x="42" y="64"/>
                    <a:pt x="42" y="64"/>
                    <a:pt x="42" y="64"/>
                  </a:cubicBezTo>
                  <a:cubicBezTo>
                    <a:pt x="42" y="64"/>
                    <a:pt x="42" y="64"/>
                    <a:pt x="42" y="64"/>
                  </a:cubicBezTo>
                  <a:moveTo>
                    <a:pt x="41" y="64"/>
                  </a:moveTo>
                  <a:cubicBezTo>
                    <a:pt x="41" y="64"/>
                    <a:pt x="41" y="64"/>
                    <a:pt x="41" y="64"/>
                  </a:cubicBezTo>
                  <a:cubicBezTo>
                    <a:pt x="41" y="64"/>
                    <a:pt x="41" y="64"/>
                    <a:pt x="41" y="64"/>
                  </a:cubicBezTo>
                  <a:moveTo>
                    <a:pt x="40" y="64"/>
                  </a:moveTo>
                  <a:cubicBezTo>
                    <a:pt x="40" y="64"/>
                    <a:pt x="40" y="64"/>
                    <a:pt x="40" y="64"/>
                  </a:cubicBezTo>
                  <a:cubicBezTo>
                    <a:pt x="40" y="64"/>
                    <a:pt x="40" y="64"/>
                    <a:pt x="40" y="64"/>
                  </a:cubicBezTo>
                  <a:moveTo>
                    <a:pt x="42" y="64"/>
                  </a:moveTo>
                  <a:cubicBezTo>
                    <a:pt x="42" y="64"/>
                    <a:pt x="42" y="64"/>
                    <a:pt x="42" y="64"/>
                  </a:cubicBezTo>
                  <a:cubicBezTo>
                    <a:pt x="42" y="64"/>
                    <a:pt x="42" y="64"/>
                    <a:pt x="42" y="64"/>
                  </a:cubicBezTo>
                  <a:moveTo>
                    <a:pt x="40" y="64"/>
                  </a:moveTo>
                  <a:cubicBezTo>
                    <a:pt x="40" y="64"/>
                    <a:pt x="40" y="64"/>
                    <a:pt x="40" y="64"/>
                  </a:cubicBezTo>
                  <a:cubicBezTo>
                    <a:pt x="40" y="64"/>
                    <a:pt x="40" y="64"/>
                    <a:pt x="40" y="64"/>
                  </a:cubicBezTo>
                  <a:moveTo>
                    <a:pt x="40" y="64"/>
                  </a:moveTo>
                  <a:cubicBezTo>
                    <a:pt x="40" y="64"/>
                    <a:pt x="40" y="64"/>
                    <a:pt x="40" y="64"/>
                  </a:cubicBezTo>
                  <a:cubicBezTo>
                    <a:pt x="40" y="64"/>
                    <a:pt x="40" y="64"/>
                    <a:pt x="40" y="64"/>
                  </a:cubicBezTo>
                  <a:moveTo>
                    <a:pt x="40" y="64"/>
                  </a:moveTo>
                  <a:cubicBezTo>
                    <a:pt x="40" y="64"/>
                    <a:pt x="40" y="64"/>
                    <a:pt x="40" y="64"/>
                  </a:cubicBezTo>
                  <a:cubicBezTo>
                    <a:pt x="40" y="64"/>
                    <a:pt x="40" y="64"/>
                    <a:pt x="40" y="64"/>
                  </a:cubicBezTo>
                  <a:moveTo>
                    <a:pt x="42" y="64"/>
                  </a:moveTo>
                  <a:cubicBezTo>
                    <a:pt x="42" y="64"/>
                    <a:pt x="42" y="64"/>
                    <a:pt x="42" y="64"/>
                  </a:cubicBezTo>
                  <a:cubicBezTo>
                    <a:pt x="42" y="64"/>
                    <a:pt x="42" y="64"/>
                    <a:pt x="42" y="64"/>
                  </a:cubicBezTo>
                  <a:moveTo>
                    <a:pt x="42" y="63"/>
                  </a:moveTo>
                  <a:cubicBezTo>
                    <a:pt x="42" y="63"/>
                    <a:pt x="42" y="63"/>
                    <a:pt x="42" y="63"/>
                  </a:cubicBezTo>
                  <a:cubicBezTo>
                    <a:pt x="42" y="63"/>
                    <a:pt x="42" y="63"/>
                    <a:pt x="42" y="63"/>
                  </a:cubicBezTo>
                  <a:moveTo>
                    <a:pt x="61" y="59"/>
                  </a:moveTo>
                  <a:cubicBezTo>
                    <a:pt x="61" y="59"/>
                    <a:pt x="62" y="59"/>
                    <a:pt x="62" y="59"/>
                  </a:cubicBezTo>
                  <a:cubicBezTo>
                    <a:pt x="62" y="58"/>
                    <a:pt x="62" y="58"/>
                    <a:pt x="63" y="58"/>
                  </a:cubicBezTo>
                  <a:cubicBezTo>
                    <a:pt x="63" y="58"/>
                    <a:pt x="63" y="58"/>
                    <a:pt x="63" y="58"/>
                  </a:cubicBezTo>
                  <a:cubicBezTo>
                    <a:pt x="63" y="59"/>
                    <a:pt x="63" y="59"/>
                    <a:pt x="64" y="60"/>
                  </a:cubicBezTo>
                  <a:cubicBezTo>
                    <a:pt x="60" y="62"/>
                    <a:pt x="62" y="67"/>
                    <a:pt x="65" y="68"/>
                  </a:cubicBezTo>
                  <a:cubicBezTo>
                    <a:pt x="65" y="69"/>
                    <a:pt x="65" y="69"/>
                    <a:pt x="65" y="69"/>
                  </a:cubicBezTo>
                  <a:cubicBezTo>
                    <a:pt x="64" y="69"/>
                    <a:pt x="63" y="68"/>
                    <a:pt x="61" y="68"/>
                  </a:cubicBezTo>
                  <a:cubicBezTo>
                    <a:pt x="61" y="68"/>
                    <a:pt x="61" y="68"/>
                    <a:pt x="61" y="68"/>
                  </a:cubicBezTo>
                  <a:cubicBezTo>
                    <a:pt x="60" y="68"/>
                    <a:pt x="60" y="67"/>
                    <a:pt x="60" y="67"/>
                  </a:cubicBezTo>
                  <a:cubicBezTo>
                    <a:pt x="63" y="66"/>
                    <a:pt x="59" y="62"/>
                    <a:pt x="60" y="58"/>
                  </a:cubicBezTo>
                  <a:cubicBezTo>
                    <a:pt x="61" y="59"/>
                    <a:pt x="61" y="59"/>
                    <a:pt x="61" y="59"/>
                  </a:cubicBezTo>
                  <a:moveTo>
                    <a:pt x="66" y="49"/>
                  </a:moveTo>
                  <a:cubicBezTo>
                    <a:pt x="67" y="49"/>
                    <a:pt x="67" y="48"/>
                    <a:pt x="68" y="48"/>
                  </a:cubicBezTo>
                  <a:cubicBezTo>
                    <a:pt x="68" y="49"/>
                    <a:pt x="68" y="49"/>
                    <a:pt x="68" y="49"/>
                  </a:cubicBezTo>
                  <a:cubicBezTo>
                    <a:pt x="70" y="53"/>
                    <a:pt x="66" y="54"/>
                    <a:pt x="69" y="57"/>
                  </a:cubicBezTo>
                  <a:cubicBezTo>
                    <a:pt x="68" y="58"/>
                    <a:pt x="66" y="58"/>
                    <a:pt x="66" y="60"/>
                  </a:cubicBezTo>
                  <a:cubicBezTo>
                    <a:pt x="66" y="60"/>
                    <a:pt x="66" y="60"/>
                    <a:pt x="66" y="60"/>
                  </a:cubicBezTo>
                  <a:cubicBezTo>
                    <a:pt x="65" y="59"/>
                    <a:pt x="64" y="58"/>
                    <a:pt x="64" y="56"/>
                  </a:cubicBezTo>
                  <a:cubicBezTo>
                    <a:pt x="65" y="54"/>
                    <a:pt x="67" y="54"/>
                    <a:pt x="68" y="53"/>
                  </a:cubicBezTo>
                  <a:cubicBezTo>
                    <a:pt x="68" y="51"/>
                    <a:pt x="68" y="50"/>
                    <a:pt x="66" y="49"/>
                  </a:cubicBezTo>
                  <a:cubicBezTo>
                    <a:pt x="66" y="49"/>
                    <a:pt x="66" y="49"/>
                    <a:pt x="66" y="49"/>
                  </a:cubicBezTo>
                  <a:cubicBezTo>
                    <a:pt x="66" y="49"/>
                    <a:pt x="66" y="49"/>
                    <a:pt x="66" y="49"/>
                  </a:cubicBezTo>
                  <a:cubicBezTo>
                    <a:pt x="66" y="49"/>
                    <a:pt x="66" y="49"/>
                    <a:pt x="66" y="49"/>
                  </a:cubicBezTo>
                  <a:moveTo>
                    <a:pt x="37" y="0"/>
                  </a:moveTo>
                  <a:cubicBezTo>
                    <a:pt x="36" y="0"/>
                    <a:pt x="35" y="0"/>
                    <a:pt x="34" y="0"/>
                  </a:cubicBezTo>
                  <a:cubicBezTo>
                    <a:pt x="34" y="1"/>
                    <a:pt x="35" y="4"/>
                    <a:pt x="33" y="4"/>
                  </a:cubicBezTo>
                  <a:cubicBezTo>
                    <a:pt x="33" y="4"/>
                    <a:pt x="33" y="4"/>
                    <a:pt x="33" y="4"/>
                  </a:cubicBezTo>
                  <a:cubicBezTo>
                    <a:pt x="33" y="3"/>
                    <a:pt x="33" y="2"/>
                    <a:pt x="33" y="1"/>
                  </a:cubicBezTo>
                  <a:cubicBezTo>
                    <a:pt x="32" y="0"/>
                    <a:pt x="31" y="0"/>
                    <a:pt x="30" y="0"/>
                  </a:cubicBezTo>
                  <a:cubicBezTo>
                    <a:pt x="27" y="0"/>
                    <a:pt x="23" y="1"/>
                    <a:pt x="22" y="3"/>
                  </a:cubicBezTo>
                  <a:cubicBezTo>
                    <a:pt x="21" y="3"/>
                    <a:pt x="21" y="3"/>
                    <a:pt x="20" y="3"/>
                  </a:cubicBezTo>
                  <a:cubicBezTo>
                    <a:pt x="20" y="3"/>
                    <a:pt x="20" y="3"/>
                    <a:pt x="19" y="3"/>
                  </a:cubicBezTo>
                  <a:cubicBezTo>
                    <a:pt x="18" y="3"/>
                    <a:pt x="17" y="3"/>
                    <a:pt x="16" y="2"/>
                  </a:cubicBezTo>
                  <a:cubicBezTo>
                    <a:pt x="13" y="5"/>
                    <a:pt x="12" y="10"/>
                    <a:pt x="8" y="13"/>
                  </a:cubicBezTo>
                  <a:cubicBezTo>
                    <a:pt x="8" y="13"/>
                    <a:pt x="7" y="13"/>
                    <a:pt x="7" y="14"/>
                  </a:cubicBezTo>
                  <a:cubicBezTo>
                    <a:pt x="7" y="14"/>
                    <a:pt x="7" y="14"/>
                    <a:pt x="6" y="14"/>
                  </a:cubicBezTo>
                  <a:cubicBezTo>
                    <a:pt x="5" y="17"/>
                    <a:pt x="3" y="20"/>
                    <a:pt x="1" y="23"/>
                  </a:cubicBezTo>
                  <a:cubicBezTo>
                    <a:pt x="3" y="23"/>
                    <a:pt x="4" y="23"/>
                    <a:pt x="5" y="23"/>
                  </a:cubicBezTo>
                  <a:cubicBezTo>
                    <a:pt x="6" y="23"/>
                    <a:pt x="6" y="23"/>
                    <a:pt x="6" y="23"/>
                  </a:cubicBezTo>
                  <a:cubicBezTo>
                    <a:pt x="6" y="23"/>
                    <a:pt x="6" y="23"/>
                    <a:pt x="6" y="23"/>
                  </a:cubicBezTo>
                  <a:cubicBezTo>
                    <a:pt x="6" y="24"/>
                    <a:pt x="6" y="24"/>
                    <a:pt x="5" y="24"/>
                  </a:cubicBezTo>
                  <a:cubicBezTo>
                    <a:pt x="5" y="24"/>
                    <a:pt x="4" y="24"/>
                    <a:pt x="4" y="24"/>
                  </a:cubicBezTo>
                  <a:cubicBezTo>
                    <a:pt x="3" y="24"/>
                    <a:pt x="3" y="24"/>
                    <a:pt x="3" y="24"/>
                  </a:cubicBezTo>
                  <a:cubicBezTo>
                    <a:pt x="2" y="24"/>
                    <a:pt x="2" y="24"/>
                    <a:pt x="2" y="24"/>
                  </a:cubicBezTo>
                  <a:cubicBezTo>
                    <a:pt x="2" y="26"/>
                    <a:pt x="2" y="28"/>
                    <a:pt x="2" y="30"/>
                  </a:cubicBezTo>
                  <a:cubicBezTo>
                    <a:pt x="2" y="30"/>
                    <a:pt x="3" y="30"/>
                    <a:pt x="3" y="30"/>
                  </a:cubicBezTo>
                  <a:cubicBezTo>
                    <a:pt x="5" y="30"/>
                    <a:pt x="6" y="31"/>
                    <a:pt x="6" y="32"/>
                  </a:cubicBezTo>
                  <a:cubicBezTo>
                    <a:pt x="5" y="32"/>
                    <a:pt x="5" y="32"/>
                    <a:pt x="5" y="32"/>
                  </a:cubicBezTo>
                  <a:cubicBezTo>
                    <a:pt x="5" y="31"/>
                    <a:pt x="4" y="30"/>
                    <a:pt x="2" y="30"/>
                  </a:cubicBezTo>
                  <a:cubicBezTo>
                    <a:pt x="2" y="30"/>
                    <a:pt x="2" y="30"/>
                    <a:pt x="1" y="30"/>
                  </a:cubicBezTo>
                  <a:cubicBezTo>
                    <a:pt x="2" y="32"/>
                    <a:pt x="0" y="32"/>
                    <a:pt x="1" y="34"/>
                  </a:cubicBezTo>
                  <a:cubicBezTo>
                    <a:pt x="1" y="34"/>
                    <a:pt x="2" y="35"/>
                    <a:pt x="2" y="35"/>
                  </a:cubicBezTo>
                  <a:cubicBezTo>
                    <a:pt x="3" y="35"/>
                    <a:pt x="3" y="35"/>
                    <a:pt x="3" y="35"/>
                  </a:cubicBezTo>
                  <a:cubicBezTo>
                    <a:pt x="4" y="35"/>
                    <a:pt x="2" y="35"/>
                    <a:pt x="2" y="36"/>
                  </a:cubicBezTo>
                  <a:cubicBezTo>
                    <a:pt x="3" y="36"/>
                    <a:pt x="3" y="36"/>
                    <a:pt x="3" y="37"/>
                  </a:cubicBezTo>
                  <a:cubicBezTo>
                    <a:pt x="3" y="37"/>
                    <a:pt x="3" y="37"/>
                    <a:pt x="3" y="37"/>
                  </a:cubicBezTo>
                  <a:cubicBezTo>
                    <a:pt x="4" y="37"/>
                    <a:pt x="4" y="37"/>
                    <a:pt x="5" y="37"/>
                  </a:cubicBezTo>
                  <a:cubicBezTo>
                    <a:pt x="5" y="37"/>
                    <a:pt x="5" y="37"/>
                    <a:pt x="5" y="37"/>
                  </a:cubicBezTo>
                  <a:cubicBezTo>
                    <a:pt x="5" y="37"/>
                    <a:pt x="5" y="37"/>
                    <a:pt x="5" y="37"/>
                  </a:cubicBezTo>
                  <a:cubicBezTo>
                    <a:pt x="5" y="37"/>
                    <a:pt x="5" y="38"/>
                    <a:pt x="4" y="38"/>
                  </a:cubicBezTo>
                  <a:cubicBezTo>
                    <a:pt x="4" y="38"/>
                    <a:pt x="4" y="38"/>
                    <a:pt x="3" y="38"/>
                  </a:cubicBezTo>
                  <a:cubicBezTo>
                    <a:pt x="4" y="40"/>
                    <a:pt x="4" y="40"/>
                    <a:pt x="6" y="40"/>
                  </a:cubicBezTo>
                  <a:cubicBezTo>
                    <a:pt x="6" y="40"/>
                    <a:pt x="7" y="40"/>
                    <a:pt x="8" y="40"/>
                  </a:cubicBezTo>
                  <a:cubicBezTo>
                    <a:pt x="8" y="41"/>
                    <a:pt x="10" y="41"/>
                    <a:pt x="10" y="43"/>
                  </a:cubicBezTo>
                  <a:cubicBezTo>
                    <a:pt x="10" y="43"/>
                    <a:pt x="10" y="43"/>
                    <a:pt x="10" y="43"/>
                  </a:cubicBezTo>
                  <a:cubicBezTo>
                    <a:pt x="8" y="43"/>
                    <a:pt x="8" y="44"/>
                    <a:pt x="8" y="45"/>
                  </a:cubicBezTo>
                  <a:cubicBezTo>
                    <a:pt x="10" y="47"/>
                    <a:pt x="12" y="48"/>
                    <a:pt x="13" y="48"/>
                  </a:cubicBezTo>
                  <a:cubicBezTo>
                    <a:pt x="15" y="48"/>
                    <a:pt x="16" y="47"/>
                    <a:pt x="18" y="46"/>
                  </a:cubicBezTo>
                  <a:cubicBezTo>
                    <a:pt x="19" y="46"/>
                    <a:pt x="19" y="46"/>
                    <a:pt x="19" y="46"/>
                  </a:cubicBezTo>
                  <a:cubicBezTo>
                    <a:pt x="19" y="46"/>
                    <a:pt x="19" y="46"/>
                    <a:pt x="19" y="46"/>
                  </a:cubicBezTo>
                  <a:cubicBezTo>
                    <a:pt x="19" y="47"/>
                    <a:pt x="19" y="47"/>
                    <a:pt x="19" y="47"/>
                  </a:cubicBezTo>
                  <a:cubicBezTo>
                    <a:pt x="20" y="47"/>
                    <a:pt x="20" y="47"/>
                    <a:pt x="20" y="47"/>
                  </a:cubicBezTo>
                  <a:cubicBezTo>
                    <a:pt x="21" y="47"/>
                    <a:pt x="21" y="47"/>
                    <a:pt x="22" y="47"/>
                  </a:cubicBezTo>
                  <a:cubicBezTo>
                    <a:pt x="22" y="47"/>
                    <a:pt x="22" y="47"/>
                    <a:pt x="22" y="47"/>
                  </a:cubicBezTo>
                  <a:cubicBezTo>
                    <a:pt x="23" y="47"/>
                    <a:pt x="23" y="47"/>
                    <a:pt x="23" y="47"/>
                  </a:cubicBezTo>
                  <a:cubicBezTo>
                    <a:pt x="23" y="46"/>
                    <a:pt x="25" y="46"/>
                    <a:pt x="25" y="45"/>
                  </a:cubicBezTo>
                  <a:cubicBezTo>
                    <a:pt x="25" y="45"/>
                    <a:pt x="25" y="45"/>
                    <a:pt x="25" y="45"/>
                  </a:cubicBezTo>
                  <a:cubicBezTo>
                    <a:pt x="26" y="45"/>
                    <a:pt x="26" y="44"/>
                    <a:pt x="26" y="43"/>
                  </a:cubicBezTo>
                  <a:cubicBezTo>
                    <a:pt x="26" y="42"/>
                    <a:pt x="26" y="41"/>
                    <a:pt x="26" y="41"/>
                  </a:cubicBezTo>
                  <a:cubicBezTo>
                    <a:pt x="26" y="41"/>
                    <a:pt x="26" y="41"/>
                    <a:pt x="26" y="41"/>
                  </a:cubicBezTo>
                  <a:cubicBezTo>
                    <a:pt x="25" y="46"/>
                    <a:pt x="31" y="44"/>
                    <a:pt x="30" y="48"/>
                  </a:cubicBezTo>
                  <a:cubicBezTo>
                    <a:pt x="32" y="48"/>
                    <a:pt x="34" y="48"/>
                    <a:pt x="35" y="46"/>
                  </a:cubicBezTo>
                  <a:cubicBezTo>
                    <a:pt x="35" y="46"/>
                    <a:pt x="35" y="46"/>
                    <a:pt x="35" y="46"/>
                  </a:cubicBezTo>
                  <a:cubicBezTo>
                    <a:pt x="35" y="46"/>
                    <a:pt x="35" y="46"/>
                    <a:pt x="35" y="46"/>
                  </a:cubicBezTo>
                  <a:cubicBezTo>
                    <a:pt x="34" y="49"/>
                    <a:pt x="37" y="48"/>
                    <a:pt x="36" y="52"/>
                  </a:cubicBezTo>
                  <a:cubicBezTo>
                    <a:pt x="36" y="52"/>
                    <a:pt x="37" y="52"/>
                    <a:pt x="37" y="52"/>
                  </a:cubicBezTo>
                  <a:cubicBezTo>
                    <a:pt x="37" y="52"/>
                    <a:pt x="37" y="52"/>
                    <a:pt x="37" y="52"/>
                  </a:cubicBezTo>
                  <a:cubicBezTo>
                    <a:pt x="37" y="52"/>
                    <a:pt x="37" y="52"/>
                    <a:pt x="37" y="52"/>
                  </a:cubicBezTo>
                  <a:cubicBezTo>
                    <a:pt x="37" y="52"/>
                    <a:pt x="36" y="52"/>
                    <a:pt x="36" y="53"/>
                  </a:cubicBezTo>
                  <a:cubicBezTo>
                    <a:pt x="36" y="53"/>
                    <a:pt x="37" y="53"/>
                    <a:pt x="37" y="54"/>
                  </a:cubicBezTo>
                  <a:cubicBezTo>
                    <a:pt x="33" y="54"/>
                    <a:pt x="35" y="59"/>
                    <a:pt x="37" y="60"/>
                  </a:cubicBezTo>
                  <a:cubicBezTo>
                    <a:pt x="38" y="62"/>
                    <a:pt x="39" y="63"/>
                    <a:pt x="39" y="64"/>
                  </a:cubicBezTo>
                  <a:cubicBezTo>
                    <a:pt x="39" y="64"/>
                    <a:pt x="39" y="64"/>
                    <a:pt x="39" y="64"/>
                  </a:cubicBezTo>
                  <a:cubicBezTo>
                    <a:pt x="42" y="69"/>
                    <a:pt x="40" y="74"/>
                    <a:pt x="39" y="80"/>
                  </a:cubicBezTo>
                  <a:cubicBezTo>
                    <a:pt x="39" y="80"/>
                    <a:pt x="40" y="80"/>
                    <a:pt x="41" y="80"/>
                  </a:cubicBezTo>
                  <a:cubicBezTo>
                    <a:pt x="41" y="81"/>
                    <a:pt x="41" y="81"/>
                    <a:pt x="41" y="81"/>
                  </a:cubicBezTo>
                  <a:cubicBezTo>
                    <a:pt x="40" y="81"/>
                    <a:pt x="39" y="81"/>
                    <a:pt x="38" y="81"/>
                  </a:cubicBezTo>
                  <a:cubicBezTo>
                    <a:pt x="42" y="84"/>
                    <a:pt x="41" y="95"/>
                    <a:pt x="45" y="97"/>
                  </a:cubicBezTo>
                  <a:cubicBezTo>
                    <a:pt x="44" y="97"/>
                    <a:pt x="44" y="98"/>
                    <a:pt x="45" y="98"/>
                  </a:cubicBezTo>
                  <a:cubicBezTo>
                    <a:pt x="46" y="101"/>
                    <a:pt x="45" y="105"/>
                    <a:pt x="48" y="106"/>
                  </a:cubicBezTo>
                  <a:cubicBezTo>
                    <a:pt x="55" y="106"/>
                    <a:pt x="63" y="102"/>
                    <a:pt x="64" y="95"/>
                  </a:cubicBezTo>
                  <a:cubicBezTo>
                    <a:pt x="64" y="95"/>
                    <a:pt x="63" y="95"/>
                    <a:pt x="63" y="95"/>
                  </a:cubicBezTo>
                  <a:cubicBezTo>
                    <a:pt x="63" y="95"/>
                    <a:pt x="62" y="95"/>
                    <a:pt x="62" y="95"/>
                  </a:cubicBezTo>
                  <a:cubicBezTo>
                    <a:pt x="63" y="95"/>
                    <a:pt x="64" y="95"/>
                    <a:pt x="64" y="94"/>
                  </a:cubicBezTo>
                  <a:cubicBezTo>
                    <a:pt x="63" y="93"/>
                    <a:pt x="63" y="92"/>
                    <a:pt x="64" y="91"/>
                  </a:cubicBezTo>
                  <a:cubicBezTo>
                    <a:pt x="65" y="92"/>
                    <a:pt x="64" y="93"/>
                    <a:pt x="65" y="93"/>
                  </a:cubicBezTo>
                  <a:cubicBezTo>
                    <a:pt x="66" y="92"/>
                    <a:pt x="67" y="92"/>
                    <a:pt x="68" y="91"/>
                  </a:cubicBezTo>
                  <a:cubicBezTo>
                    <a:pt x="68" y="88"/>
                    <a:pt x="68" y="86"/>
                    <a:pt x="67" y="84"/>
                  </a:cubicBezTo>
                  <a:cubicBezTo>
                    <a:pt x="70" y="83"/>
                    <a:pt x="72" y="80"/>
                    <a:pt x="75" y="79"/>
                  </a:cubicBezTo>
                  <a:cubicBezTo>
                    <a:pt x="75" y="76"/>
                    <a:pt x="75" y="74"/>
                    <a:pt x="75" y="72"/>
                  </a:cubicBezTo>
                  <a:cubicBezTo>
                    <a:pt x="75" y="72"/>
                    <a:pt x="75" y="72"/>
                    <a:pt x="75" y="72"/>
                  </a:cubicBezTo>
                  <a:cubicBezTo>
                    <a:pt x="74" y="72"/>
                    <a:pt x="74" y="72"/>
                    <a:pt x="74" y="72"/>
                  </a:cubicBezTo>
                  <a:cubicBezTo>
                    <a:pt x="73" y="72"/>
                    <a:pt x="73" y="72"/>
                    <a:pt x="73" y="72"/>
                  </a:cubicBezTo>
                  <a:cubicBezTo>
                    <a:pt x="73" y="72"/>
                    <a:pt x="73" y="72"/>
                    <a:pt x="73" y="72"/>
                  </a:cubicBezTo>
                  <a:cubicBezTo>
                    <a:pt x="76" y="71"/>
                    <a:pt x="73" y="66"/>
                    <a:pt x="73" y="63"/>
                  </a:cubicBezTo>
                  <a:cubicBezTo>
                    <a:pt x="74" y="63"/>
                    <a:pt x="74" y="62"/>
                    <a:pt x="75" y="60"/>
                  </a:cubicBezTo>
                  <a:cubicBezTo>
                    <a:pt x="75" y="59"/>
                    <a:pt x="75" y="58"/>
                    <a:pt x="77" y="57"/>
                  </a:cubicBezTo>
                  <a:cubicBezTo>
                    <a:pt x="77" y="57"/>
                    <a:pt x="77" y="57"/>
                    <a:pt x="77" y="56"/>
                  </a:cubicBezTo>
                  <a:cubicBezTo>
                    <a:pt x="82" y="51"/>
                    <a:pt x="88" y="47"/>
                    <a:pt x="89" y="38"/>
                  </a:cubicBezTo>
                  <a:cubicBezTo>
                    <a:pt x="89" y="38"/>
                    <a:pt x="89" y="38"/>
                    <a:pt x="89" y="38"/>
                  </a:cubicBezTo>
                  <a:cubicBezTo>
                    <a:pt x="87" y="38"/>
                    <a:pt x="86" y="38"/>
                    <a:pt x="85" y="39"/>
                  </a:cubicBezTo>
                  <a:cubicBezTo>
                    <a:pt x="83" y="39"/>
                    <a:pt x="82" y="40"/>
                    <a:pt x="81" y="40"/>
                  </a:cubicBezTo>
                  <a:cubicBezTo>
                    <a:pt x="81" y="40"/>
                    <a:pt x="80" y="40"/>
                    <a:pt x="79" y="39"/>
                  </a:cubicBezTo>
                  <a:cubicBezTo>
                    <a:pt x="79" y="39"/>
                    <a:pt x="79" y="39"/>
                    <a:pt x="79" y="40"/>
                  </a:cubicBezTo>
                  <a:cubicBezTo>
                    <a:pt x="78" y="40"/>
                    <a:pt x="78" y="39"/>
                    <a:pt x="77" y="39"/>
                  </a:cubicBezTo>
                  <a:cubicBezTo>
                    <a:pt x="78" y="38"/>
                    <a:pt x="79" y="38"/>
                    <a:pt x="79" y="37"/>
                  </a:cubicBezTo>
                  <a:cubicBezTo>
                    <a:pt x="79" y="37"/>
                    <a:pt x="78" y="37"/>
                    <a:pt x="78" y="37"/>
                  </a:cubicBezTo>
                  <a:cubicBezTo>
                    <a:pt x="77" y="37"/>
                    <a:pt x="77" y="36"/>
                    <a:pt x="77" y="35"/>
                  </a:cubicBezTo>
                  <a:cubicBezTo>
                    <a:pt x="77" y="35"/>
                    <a:pt x="77" y="35"/>
                    <a:pt x="77" y="35"/>
                  </a:cubicBezTo>
                  <a:cubicBezTo>
                    <a:pt x="77" y="33"/>
                    <a:pt x="75" y="33"/>
                    <a:pt x="74" y="32"/>
                  </a:cubicBezTo>
                  <a:cubicBezTo>
                    <a:pt x="74" y="31"/>
                    <a:pt x="73" y="31"/>
                    <a:pt x="73" y="29"/>
                  </a:cubicBezTo>
                  <a:cubicBezTo>
                    <a:pt x="73" y="29"/>
                    <a:pt x="73" y="29"/>
                    <a:pt x="73" y="29"/>
                  </a:cubicBezTo>
                  <a:cubicBezTo>
                    <a:pt x="72" y="29"/>
                    <a:pt x="72" y="29"/>
                    <a:pt x="72" y="30"/>
                  </a:cubicBezTo>
                  <a:cubicBezTo>
                    <a:pt x="71" y="30"/>
                    <a:pt x="71" y="30"/>
                    <a:pt x="71" y="30"/>
                  </a:cubicBezTo>
                  <a:cubicBezTo>
                    <a:pt x="71" y="30"/>
                    <a:pt x="71" y="30"/>
                    <a:pt x="71" y="30"/>
                  </a:cubicBezTo>
                  <a:cubicBezTo>
                    <a:pt x="73" y="24"/>
                    <a:pt x="65" y="17"/>
                    <a:pt x="64" y="10"/>
                  </a:cubicBezTo>
                  <a:cubicBezTo>
                    <a:pt x="64" y="10"/>
                    <a:pt x="64" y="10"/>
                    <a:pt x="64" y="10"/>
                  </a:cubicBezTo>
                  <a:cubicBezTo>
                    <a:pt x="65" y="10"/>
                    <a:pt x="65" y="11"/>
                    <a:pt x="65" y="12"/>
                  </a:cubicBezTo>
                  <a:cubicBezTo>
                    <a:pt x="65" y="12"/>
                    <a:pt x="65" y="13"/>
                    <a:pt x="66" y="13"/>
                  </a:cubicBezTo>
                  <a:cubicBezTo>
                    <a:pt x="66" y="13"/>
                    <a:pt x="66" y="13"/>
                    <a:pt x="66" y="13"/>
                  </a:cubicBezTo>
                  <a:cubicBezTo>
                    <a:pt x="66" y="12"/>
                    <a:pt x="66" y="11"/>
                    <a:pt x="66" y="9"/>
                  </a:cubicBezTo>
                  <a:cubicBezTo>
                    <a:pt x="65" y="9"/>
                    <a:pt x="64" y="9"/>
                    <a:pt x="63" y="9"/>
                  </a:cubicBezTo>
                  <a:cubicBezTo>
                    <a:pt x="62" y="9"/>
                    <a:pt x="62" y="9"/>
                    <a:pt x="61" y="9"/>
                  </a:cubicBezTo>
                  <a:cubicBezTo>
                    <a:pt x="60" y="9"/>
                    <a:pt x="59" y="9"/>
                    <a:pt x="59" y="9"/>
                  </a:cubicBezTo>
                  <a:cubicBezTo>
                    <a:pt x="57" y="9"/>
                    <a:pt x="56" y="9"/>
                    <a:pt x="55" y="8"/>
                  </a:cubicBezTo>
                  <a:cubicBezTo>
                    <a:pt x="54" y="8"/>
                    <a:pt x="54" y="8"/>
                    <a:pt x="54" y="8"/>
                  </a:cubicBezTo>
                  <a:cubicBezTo>
                    <a:pt x="54" y="7"/>
                    <a:pt x="54" y="7"/>
                    <a:pt x="54" y="7"/>
                  </a:cubicBezTo>
                  <a:cubicBezTo>
                    <a:pt x="54" y="8"/>
                    <a:pt x="53" y="8"/>
                    <a:pt x="53" y="8"/>
                  </a:cubicBezTo>
                  <a:cubicBezTo>
                    <a:pt x="52" y="8"/>
                    <a:pt x="52" y="7"/>
                    <a:pt x="52" y="7"/>
                  </a:cubicBezTo>
                  <a:cubicBezTo>
                    <a:pt x="51" y="6"/>
                    <a:pt x="51" y="6"/>
                    <a:pt x="50" y="6"/>
                  </a:cubicBezTo>
                  <a:cubicBezTo>
                    <a:pt x="50" y="6"/>
                    <a:pt x="50" y="6"/>
                    <a:pt x="50" y="6"/>
                  </a:cubicBezTo>
                  <a:cubicBezTo>
                    <a:pt x="48" y="6"/>
                    <a:pt x="50" y="10"/>
                    <a:pt x="47" y="10"/>
                  </a:cubicBezTo>
                  <a:cubicBezTo>
                    <a:pt x="43" y="7"/>
                    <a:pt x="38" y="7"/>
                    <a:pt x="35" y="4"/>
                  </a:cubicBezTo>
                  <a:cubicBezTo>
                    <a:pt x="38" y="4"/>
                    <a:pt x="35" y="1"/>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4"/>
            <p:cNvSpPr/>
            <p:nvPr/>
          </p:nvSpPr>
          <p:spPr bwMode="auto">
            <a:xfrm>
              <a:off x="4469605" y="3463926"/>
              <a:ext cx="26988" cy="33338"/>
            </a:xfrm>
            <a:custGeom>
              <a:avLst/>
              <a:gdLst>
                <a:gd name="T0" fmla="*/ 3 w 4"/>
                <a:gd name="T1" fmla="*/ 0 h 5"/>
                <a:gd name="T2" fmla="*/ 0 w 4"/>
                <a:gd name="T3" fmla="*/ 0 h 5"/>
                <a:gd name="T4" fmla="*/ 4 w 4"/>
                <a:gd name="T5" fmla="*/ 5 h 5"/>
                <a:gd name="T6" fmla="*/ 3 w 4"/>
                <a:gd name="T7" fmla="*/ 0 h 5"/>
              </a:gdLst>
              <a:ahLst/>
              <a:cxnLst>
                <a:cxn ang="0">
                  <a:pos x="T0" y="T1"/>
                </a:cxn>
                <a:cxn ang="0">
                  <a:pos x="T2" y="T3"/>
                </a:cxn>
                <a:cxn ang="0">
                  <a:pos x="T4" y="T5"/>
                </a:cxn>
                <a:cxn ang="0">
                  <a:pos x="T6" y="T7"/>
                </a:cxn>
              </a:cxnLst>
              <a:rect l="0" t="0" r="r" b="b"/>
              <a:pathLst>
                <a:path w="4" h="5">
                  <a:moveTo>
                    <a:pt x="3" y="0"/>
                  </a:moveTo>
                  <a:cubicBezTo>
                    <a:pt x="2" y="0"/>
                    <a:pt x="1" y="0"/>
                    <a:pt x="0" y="0"/>
                  </a:cubicBezTo>
                  <a:cubicBezTo>
                    <a:pt x="0" y="2"/>
                    <a:pt x="1" y="4"/>
                    <a:pt x="4" y="5"/>
                  </a:cubicBezTo>
                  <a:cubicBezTo>
                    <a:pt x="3"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5"/>
            <p:cNvSpPr/>
            <p:nvPr/>
          </p:nvSpPr>
          <p:spPr bwMode="auto">
            <a:xfrm>
              <a:off x="2821780" y="3400426"/>
              <a:ext cx="419100" cy="641350"/>
            </a:xfrm>
            <a:custGeom>
              <a:avLst/>
              <a:gdLst>
                <a:gd name="T0" fmla="*/ 14 w 61"/>
                <a:gd name="T1" fmla="*/ 3 h 93"/>
                <a:gd name="T2" fmla="*/ 12 w 61"/>
                <a:gd name="T3" fmla="*/ 4 h 93"/>
                <a:gd name="T4" fmla="*/ 9 w 61"/>
                <a:gd name="T5" fmla="*/ 1 h 93"/>
                <a:gd name="T6" fmla="*/ 4 w 61"/>
                <a:gd name="T7" fmla="*/ 14 h 93"/>
                <a:gd name="T8" fmla="*/ 2 w 61"/>
                <a:gd name="T9" fmla="*/ 23 h 93"/>
                <a:gd name="T10" fmla="*/ 5 w 61"/>
                <a:gd name="T11" fmla="*/ 23 h 93"/>
                <a:gd name="T12" fmla="*/ 4 w 61"/>
                <a:gd name="T13" fmla="*/ 25 h 93"/>
                <a:gd name="T14" fmla="*/ 16 w 61"/>
                <a:gd name="T15" fmla="*/ 43 h 93"/>
                <a:gd name="T16" fmla="*/ 19 w 61"/>
                <a:gd name="T17" fmla="*/ 64 h 93"/>
                <a:gd name="T18" fmla="*/ 19 w 61"/>
                <a:gd name="T19" fmla="*/ 65 h 93"/>
                <a:gd name="T20" fmla="*/ 19 w 61"/>
                <a:gd name="T21" fmla="*/ 65 h 93"/>
                <a:gd name="T22" fmla="*/ 20 w 61"/>
                <a:gd name="T23" fmla="*/ 79 h 93"/>
                <a:gd name="T24" fmla="*/ 23 w 61"/>
                <a:gd name="T25" fmla="*/ 78 h 93"/>
                <a:gd name="T26" fmla="*/ 25 w 61"/>
                <a:gd name="T27" fmla="*/ 85 h 93"/>
                <a:gd name="T28" fmla="*/ 24 w 61"/>
                <a:gd name="T29" fmla="*/ 89 h 93"/>
                <a:gd name="T30" fmla="*/ 26 w 61"/>
                <a:gd name="T31" fmla="*/ 88 h 93"/>
                <a:gd name="T32" fmla="*/ 33 w 61"/>
                <a:gd name="T33" fmla="*/ 88 h 93"/>
                <a:gd name="T34" fmla="*/ 30 w 61"/>
                <a:gd name="T35" fmla="*/ 78 h 93"/>
                <a:gd name="T36" fmla="*/ 33 w 61"/>
                <a:gd name="T37" fmla="*/ 74 h 93"/>
                <a:gd name="T38" fmla="*/ 35 w 61"/>
                <a:gd name="T39" fmla="*/ 68 h 93"/>
                <a:gd name="T40" fmla="*/ 36 w 61"/>
                <a:gd name="T41" fmla="*/ 67 h 93"/>
                <a:gd name="T42" fmla="*/ 42 w 61"/>
                <a:gd name="T43" fmla="*/ 68 h 93"/>
                <a:gd name="T44" fmla="*/ 41 w 61"/>
                <a:gd name="T45" fmla="*/ 65 h 93"/>
                <a:gd name="T46" fmla="*/ 44 w 61"/>
                <a:gd name="T47" fmla="*/ 61 h 93"/>
                <a:gd name="T48" fmla="*/ 53 w 61"/>
                <a:gd name="T49" fmla="*/ 51 h 93"/>
                <a:gd name="T50" fmla="*/ 61 w 61"/>
                <a:gd name="T51" fmla="*/ 31 h 93"/>
                <a:gd name="T52" fmla="*/ 52 w 61"/>
                <a:gd name="T53" fmla="*/ 21 h 93"/>
                <a:gd name="T54" fmla="*/ 44 w 61"/>
                <a:gd name="T55" fmla="*/ 18 h 93"/>
                <a:gd name="T56" fmla="*/ 40 w 61"/>
                <a:gd name="T57" fmla="*/ 19 h 93"/>
                <a:gd name="T58" fmla="*/ 42 w 61"/>
                <a:gd name="T59" fmla="*/ 14 h 93"/>
                <a:gd name="T60" fmla="*/ 40 w 61"/>
                <a:gd name="T61" fmla="*/ 12 h 93"/>
                <a:gd name="T62" fmla="*/ 33 w 61"/>
                <a:gd name="T63" fmla="*/ 9 h 93"/>
                <a:gd name="T64" fmla="*/ 32 w 61"/>
                <a:gd name="T65" fmla="*/ 11 h 93"/>
                <a:gd name="T66" fmla="*/ 27 w 61"/>
                <a:gd name="T67" fmla="*/ 7 h 93"/>
                <a:gd name="T68" fmla="*/ 27 w 61"/>
                <a:gd name="T69" fmla="*/ 3 h 93"/>
                <a:gd name="T70" fmla="*/ 16 w 61"/>
                <a:gd name="T7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93">
                  <a:moveTo>
                    <a:pt x="16" y="0"/>
                  </a:moveTo>
                  <a:cubicBezTo>
                    <a:pt x="14" y="0"/>
                    <a:pt x="15" y="2"/>
                    <a:pt x="14" y="3"/>
                  </a:cubicBezTo>
                  <a:cubicBezTo>
                    <a:pt x="13" y="3"/>
                    <a:pt x="14" y="1"/>
                    <a:pt x="13" y="1"/>
                  </a:cubicBezTo>
                  <a:cubicBezTo>
                    <a:pt x="12" y="2"/>
                    <a:pt x="13" y="4"/>
                    <a:pt x="12" y="4"/>
                  </a:cubicBezTo>
                  <a:cubicBezTo>
                    <a:pt x="11" y="3"/>
                    <a:pt x="12" y="3"/>
                    <a:pt x="12" y="1"/>
                  </a:cubicBezTo>
                  <a:cubicBezTo>
                    <a:pt x="11" y="1"/>
                    <a:pt x="10" y="1"/>
                    <a:pt x="9" y="1"/>
                  </a:cubicBezTo>
                  <a:cubicBezTo>
                    <a:pt x="10" y="4"/>
                    <a:pt x="6" y="4"/>
                    <a:pt x="6" y="7"/>
                  </a:cubicBezTo>
                  <a:cubicBezTo>
                    <a:pt x="7" y="9"/>
                    <a:pt x="6" y="14"/>
                    <a:pt x="4" y="14"/>
                  </a:cubicBezTo>
                  <a:cubicBezTo>
                    <a:pt x="4" y="14"/>
                    <a:pt x="4" y="15"/>
                    <a:pt x="4" y="16"/>
                  </a:cubicBezTo>
                  <a:cubicBezTo>
                    <a:pt x="0" y="19"/>
                    <a:pt x="4" y="19"/>
                    <a:pt x="2" y="23"/>
                  </a:cubicBezTo>
                  <a:cubicBezTo>
                    <a:pt x="3" y="23"/>
                    <a:pt x="4" y="23"/>
                    <a:pt x="4" y="23"/>
                  </a:cubicBezTo>
                  <a:cubicBezTo>
                    <a:pt x="5" y="23"/>
                    <a:pt x="5" y="23"/>
                    <a:pt x="5" y="23"/>
                  </a:cubicBezTo>
                  <a:cubicBezTo>
                    <a:pt x="5" y="23"/>
                    <a:pt x="5" y="23"/>
                    <a:pt x="5" y="23"/>
                  </a:cubicBezTo>
                  <a:cubicBezTo>
                    <a:pt x="5" y="24"/>
                    <a:pt x="4" y="25"/>
                    <a:pt x="4" y="25"/>
                  </a:cubicBezTo>
                  <a:cubicBezTo>
                    <a:pt x="3" y="24"/>
                    <a:pt x="2" y="23"/>
                    <a:pt x="1" y="23"/>
                  </a:cubicBezTo>
                  <a:cubicBezTo>
                    <a:pt x="5" y="30"/>
                    <a:pt x="8" y="40"/>
                    <a:pt x="16" y="43"/>
                  </a:cubicBezTo>
                  <a:cubicBezTo>
                    <a:pt x="17" y="44"/>
                    <a:pt x="16" y="46"/>
                    <a:pt x="17" y="46"/>
                  </a:cubicBezTo>
                  <a:cubicBezTo>
                    <a:pt x="19" y="52"/>
                    <a:pt x="17" y="61"/>
                    <a:pt x="19" y="64"/>
                  </a:cubicBezTo>
                  <a:cubicBezTo>
                    <a:pt x="19" y="65"/>
                    <a:pt x="19" y="65"/>
                    <a:pt x="19" y="65"/>
                  </a:cubicBezTo>
                  <a:cubicBezTo>
                    <a:pt x="19" y="65"/>
                    <a:pt x="19" y="65"/>
                    <a:pt x="19" y="65"/>
                  </a:cubicBezTo>
                  <a:cubicBezTo>
                    <a:pt x="19" y="65"/>
                    <a:pt x="19" y="65"/>
                    <a:pt x="19" y="65"/>
                  </a:cubicBezTo>
                  <a:cubicBezTo>
                    <a:pt x="19" y="65"/>
                    <a:pt x="19" y="65"/>
                    <a:pt x="19" y="65"/>
                  </a:cubicBezTo>
                  <a:cubicBezTo>
                    <a:pt x="18" y="70"/>
                    <a:pt x="19" y="74"/>
                    <a:pt x="20" y="79"/>
                  </a:cubicBezTo>
                  <a:cubicBezTo>
                    <a:pt x="20" y="79"/>
                    <a:pt x="20" y="79"/>
                    <a:pt x="20" y="79"/>
                  </a:cubicBezTo>
                  <a:cubicBezTo>
                    <a:pt x="21" y="79"/>
                    <a:pt x="21" y="78"/>
                    <a:pt x="21" y="78"/>
                  </a:cubicBezTo>
                  <a:cubicBezTo>
                    <a:pt x="22" y="78"/>
                    <a:pt x="22" y="78"/>
                    <a:pt x="23" y="78"/>
                  </a:cubicBezTo>
                  <a:cubicBezTo>
                    <a:pt x="23" y="78"/>
                    <a:pt x="23" y="78"/>
                    <a:pt x="23" y="78"/>
                  </a:cubicBezTo>
                  <a:cubicBezTo>
                    <a:pt x="23" y="81"/>
                    <a:pt x="26" y="82"/>
                    <a:pt x="25" y="85"/>
                  </a:cubicBezTo>
                  <a:cubicBezTo>
                    <a:pt x="24" y="85"/>
                    <a:pt x="25" y="83"/>
                    <a:pt x="23" y="83"/>
                  </a:cubicBezTo>
                  <a:cubicBezTo>
                    <a:pt x="22" y="86"/>
                    <a:pt x="25" y="88"/>
                    <a:pt x="24" y="89"/>
                  </a:cubicBezTo>
                  <a:cubicBezTo>
                    <a:pt x="24" y="89"/>
                    <a:pt x="24" y="89"/>
                    <a:pt x="24" y="89"/>
                  </a:cubicBezTo>
                  <a:cubicBezTo>
                    <a:pt x="25" y="89"/>
                    <a:pt x="25" y="88"/>
                    <a:pt x="26" y="88"/>
                  </a:cubicBezTo>
                  <a:cubicBezTo>
                    <a:pt x="26" y="93"/>
                    <a:pt x="25" y="92"/>
                    <a:pt x="31" y="93"/>
                  </a:cubicBezTo>
                  <a:cubicBezTo>
                    <a:pt x="30" y="90"/>
                    <a:pt x="31" y="90"/>
                    <a:pt x="33" y="88"/>
                  </a:cubicBezTo>
                  <a:cubicBezTo>
                    <a:pt x="32" y="86"/>
                    <a:pt x="30" y="87"/>
                    <a:pt x="29" y="85"/>
                  </a:cubicBezTo>
                  <a:cubicBezTo>
                    <a:pt x="32" y="84"/>
                    <a:pt x="32" y="81"/>
                    <a:pt x="30" y="78"/>
                  </a:cubicBezTo>
                  <a:cubicBezTo>
                    <a:pt x="31" y="78"/>
                    <a:pt x="31" y="78"/>
                    <a:pt x="32" y="78"/>
                  </a:cubicBezTo>
                  <a:cubicBezTo>
                    <a:pt x="34" y="78"/>
                    <a:pt x="32" y="75"/>
                    <a:pt x="33" y="74"/>
                  </a:cubicBezTo>
                  <a:cubicBezTo>
                    <a:pt x="34" y="75"/>
                    <a:pt x="34" y="75"/>
                    <a:pt x="35" y="75"/>
                  </a:cubicBezTo>
                  <a:cubicBezTo>
                    <a:pt x="40" y="75"/>
                    <a:pt x="39" y="68"/>
                    <a:pt x="35" y="68"/>
                  </a:cubicBezTo>
                  <a:cubicBezTo>
                    <a:pt x="35" y="67"/>
                    <a:pt x="35" y="67"/>
                    <a:pt x="35" y="67"/>
                  </a:cubicBezTo>
                  <a:cubicBezTo>
                    <a:pt x="36" y="67"/>
                    <a:pt x="36" y="67"/>
                    <a:pt x="36" y="67"/>
                  </a:cubicBezTo>
                  <a:cubicBezTo>
                    <a:pt x="36" y="68"/>
                    <a:pt x="38" y="68"/>
                    <a:pt x="40" y="68"/>
                  </a:cubicBezTo>
                  <a:cubicBezTo>
                    <a:pt x="40" y="68"/>
                    <a:pt x="41" y="68"/>
                    <a:pt x="42" y="68"/>
                  </a:cubicBezTo>
                  <a:cubicBezTo>
                    <a:pt x="42" y="66"/>
                    <a:pt x="41" y="66"/>
                    <a:pt x="40" y="64"/>
                  </a:cubicBezTo>
                  <a:cubicBezTo>
                    <a:pt x="41" y="65"/>
                    <a:pt x="41" y="65"/>
                    <a:pt x="41" y="65"/>
                  </a:cubicBezTo>
                  <a:cubicBezTo>
                    <a:pt x="43" y="65"/>
                    <a:pt x="43" y="63"/>
                    <a:pt x="43" y="61"/>
                  </a:cubicBezTo>
                  <a:cubicBezTo>
                    <a:pt x="43" y="61"/>
                    <a:pt x="44" y="61"/>
                    <a:pt x="44" y="61"/>
                  </a:cubicBezTo>
                  <a:cubicBezTo>
                    <a:pt x="46" y="61"/>
                    <a:pt x="46" y="57"/>
                    <a:pt x="46" y="54"/>
                  </a:cubicBezTo>
                  <a:cubicBezTo>
                    <a:pt x="48" y="53"/>
                    <a:pt x="49" y="51"/>
                    <a:pt x="53" y="51"/>
                  </a:cubicBezTo>
                  <a:cubicBezTo>
                    <a:pt x="53" y="51"/>
                    <a:pt x="53" y="51"/>
                    <a:pt x="54" y="51"/>
                  </a:cubicBezTo>
                  <a:cubicBezTo>
                    <a:pt x="58" y="46"/>
                    <a:pt x="55" y="33"/>
                    <a:pt x="61" y="31"/>
                  </a:cubicBezTo>
                  <a:cubicBezTo>
                    <a:pt x="61" y="29"/>
                    <a:pt x="61" y="27"/>
                    <a:pt x="61" y="25"/>
                  </a:cubicBezTo>
                  <a:cubicBezTo>
                    <a:pt x="58" y="25"/>
                    <a:pt x="55" y="21"/>
                    <a:pt x="52" y="21"/>
                  </a:cubicBezTo>
                  <a:cubicBezTo>
                    <a:pt x="51" y="21"/>
                    <a:pt x="50" y="21"/>
                    <a:pt x="48" y="22"/>
                  </a:cubicBezTo>
                  <a:cubicBezTo>
                    <a:pt x="49" y="19"/>
                    <a:pt x="46" y="19"/>
                    <a:pt x="44" y="18"/>
                  </a:cubicBezTo>
                  <a:cubicBezTo>
                    <a:pt x="45" y="20"/>
                    <a:pt x="43" y="20"/>
                    <a:pt x="42" y="21"/>
                  </a:cubicBezTo>
                  <a:cubicBezTo>
                    <a:pt x="41" y="20"/>
                    <a:pt x="41" y="19"/>
                    <a:pt x="40" y="19"/>
                  </a:cubicBezTo>
                  <a:cubicBezTo>
                    <a:pt x="39" y="19"/>
                    <a:pt x="39" y="19"/>
                    <a:pt x="38" y="20"/>
                  </a:cubicBezTo>
                  <a:cubicBezTo>
                    <a:pt x="39" y="18"/>
                    <a:pt x="41" y="17"/>
                    <a:pt x="42" y="14"/>
                  </a:cubicBezTo>
                  <a:cubicBezTo>
                    <a:pt x="42" y="14"/>
                    <a:pt x="42" y="14"/>
                    <a:pt x="42" y="14"/>
                  </a:cubicBezTo>
                  <a:cubicBezTo>
                    <a:pt x="40" y="14"/>
                    <a:pt x="40" y="13"/>
                    <a:pt x="40" y="12"/>
                  </a:cubicBezTo>
                  <a:cubicBezTo>
                    <a:pt x="40" y="11"/>
                    <a:pt x="40" y="11"/>
                    <a:pt x="39" y="11"/>
                  </a:cubicBezTo>
                  <a:cubicBezTo>
                    <a:pt x="38" y="8"/>
                    <a:pt x="37" y="9"/>
                    <a:pt x="33" y="9"/>
                  </a:cubicBezTo>
                  <a:cubicBezTo>
                    <a:pt x="33" y="10"/>
                    <a:pt x="32" y="10"/>
                    <a:pt x="32" y="11"/>
                  </a:cubicBezTo>
                  <a:cubicBezTo>
                    <a:pt x="32" y="11"/>
                    <a:pt x="32" y="11"/>
                    <a:pt x="32" y="11"/>
                  </a:cubicBezTo>
                  <a:cubicBezTo>
                    <a:pt x="31" y="8"/>
                    <a:pt x="34" y="7"/>
                    <a:pt x="29" y="5"/>
                  </a:cubicBezTo>
                  <a:cubicBezTo>
                    <a:pt x="28" y="6"/>
                    <a:pt x="29" y="7"/>
                    <a:pt x="27" y="7"/>
                  </a:cubicBezTo>
                  <a:cubicBezTo>
                    <a:pt x="27" y="7"/>
                    <a:pt x="27" y="7"/>
                    <a:pt x="27" y="7"/>
                  </a:cubicBezTo>
                  <a:cubicBezTo>
                    <a:pt x="29" y="5"/>
                    <a:pt x="26" y="5"/>
                    <a:pt x="27" y="3"/>
                  </a:cubicBezTo>
                  <a:cubicBezTo>
                    <a:pt x="23" y="2"/>
                    <a:pt x="20" y="2"/>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6"/>
            <p:cNvSpPr/>
            <p:nvPr/>
          </p:nvSpPr>
          <p:spPr bwMode="auto">
            <a:xfrm>
              <a:off x="4634705" y="3525838"/>
              <a:ext cx="26988" cy="41275"/>
            </a:xfrm>
            <a:custGeom>
              <a:avLst/>
              <a:gdLst>
                <a:gd name="T0" fmla="*/ 1 w 4"/>
                <a:gd name="T1" fmla="*/ 0 h 6"/>
                <a:gd name="T2" fmla="*/ 1 w 4"/>
                <a:gd name="T3" fmla="*/ 6 h 6"/>
                <a:gd name="T4" fmla="*/ 1 w 4"/>
                <a:gd name="T5" fmla="*/ 6 h 6"/>
                <a:gd name="T6" fmla="*/ 3 w 4"/>
                <a:gd name="T7" fmla="*/ 2 h 6"/>
                <a:gd name="T8" fmla="*/ 4 w 4"/>
                <a:gd name="T9" fmla="*/ 6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2"/>
                    <a:pt x="0" y="6"/>
                    <a:pt x="1" y="6"/>
                  </a:cubicBezTo>
                  <a:cubicBezTo>
                    <a:pt x="1" y="6"/>
                    <a:pt x="1" y="6"/>
                    <a:pt x="1" y="6"/>
                  </a:cubicBezTo>
                  <a:cubicBezTo>
                    <a:pt x="1" y="5"/>
                    <a:pt x="1" y="2"/>
                    <a:pt x="3" y="2"/>
                  </a:cubicBezTo>
                  <a:cubicBezTo>
                    <a:pt x="3" y="4"/>
                    <a:pt x="3" y="5"/>
                    <a:pt x="4" y="6"/>
                  </a:cubicBezTo>
                  <a:cubicBezTo>
                    <a:pt x="4"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7"/>
            <p:cNvSpPr/>
            <p:nvPr/>
          </p:nvSpPr>
          <p:spPr bwMode="auto">
            <a:xfrm>
              <a:off x="4779168" y="3538538"/>
              <a:ext cx="123825" cy="82550"/>
            </a:xfrm>
            <a:custGeom>
              <a:avLst/>
              <a:gdLst>
                <a:gd name="T0" fmla="*/ 4 w 18"/>
                <a:gd name="T1" fmla="*/ 0 h 12"/>
                <a:gd name="T2" fmla="*/ 0 w 18"/>
                <a:gd name="T3" fmla="*/ 4 h 12"/>
                <a:gd name="T4" fmla="*/ 1 w 18"/>
                <a:gd name="T5" fmla="*/ 4 h 12"/>
                <a:gd name="T6" fmla="*/ 7 w 18"/>
                <a:gd name="T7" fmla="*/ 10 h 12"/>
                <a:gd name="T8" fmla="*/ 7 w 18"/>
                <a:gd name="T9" fmla="*/ 8 h 12"/>
                <a:gd name="T10" fmla="*/ 7 w 18"/>
                <a:gd name="T11" fmla="*/ 8 h 12"/>
                <a:gd name="T12" fmla="*/ 8 w 18"/>
                <a:gd name="T13" fmla="*/ 10 h 12"/>
                <a:gd name="T14" fmla="*/ 9 w 18"/>
                <a:gd name="T15" fmla="*/ 10 h 12"/>
                <a:gd name="T16" fmla="*/ 12 w 18"/>
                <a:gd name="T17" fmla="*/ 8 h 12"/>
                <a:gd name="T18" fmla="*/ 12 w 18"/>
                <a:gd name="T19" fmla="*/ 8 h 12"/>
                <a:gd name="T20" fmla="*/ 15 w 18"/>
                <a:gd name="T21" fmla="*/ 10 h 12"/>
                <a:gd name="T22" fmla="*/ 17 w 18"/>
                <a:gd name="T23" fmla="*/ 12 h 12"/>
                <a:gd name="T24" fmla="*/ 18 w 18"/>
                <a:gd name="T25" fmla="*/ 11 h 12"/>
                <a:gd name="T26" fmla="*/ 8 w 18"/>
                <a:gd name="T27" fmla="*/ 2 h 12"/>
                <a:gd name="T28" fmla="*/ 8 w 18"/>
                <a:gd name="T29" fmla="*/ 2 h 12"/>
                <a:gd name="T30" fmla="*/ 8 w 18"/>
                <a:gd name="T31" fmla="*/ 4 h 12"/>
                <a:gd name="T32" fmla="*/ 7 w 18"/>
                <a:gd name="T33" fmla="*/ 4 h 12"/>
                <a:gd name="T34" fmla="*/ 7 w 18"/>
                <a:gd name="T35" fmla="*/ 1 h 12"/>
                <a:gd name="T36" fmla="*/ 4 w 18"/>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2">
                  <a:moveTo>
                    <a:pt x="4" y="0"/>
                  </a:moveTo>
                  <a:cubicBezTo>
                    <a:pt x="2" y="0"/>
                    <a:pt x="0" y="1"/>
                    <a:pt x="0" y="4"/>
                  </a:cubicBezTo>
                  <a:cubicBezTo>
                    <a:pt x="0" y="4"/>
                    <a:pt x="1" y="4"/>
                    <a:pt x="1" y="4"/>
                  </a:cubicBezTo>
                  <a:cubicBezTo>
                    <a:pt x="5" y="4"/>
                    <a:pt x="5" y="8"/>
                    <a:pt x="7" y="10"/>
                  </a:cubicBezTo>
                  <a:cubicBezTo>
                    <a:pt x="7" y="9"/>
                    <a:pt x="7" y="8"/>
                    <a:pt x="7" y="8"/>
                  </a:cubicBezTo>
                  <a:cubicBezTo>
                    <a:pt x="7" y="8"/>
                    <a:pt x="8" y="8"/>
                    <a:pt x="7" y="8"/>
                  </a:cubicBezTo>
                  <a:cubicBezTo>
                    <a:pt x="7" y="9"/>
                    <a:pt x="7" y="10"/>
                    <a:pt x="8" y="10"/>
                  </a:cubicBezTo>
                  <a:cubicBezTo>
                    <a:pt x="8" y="10"/>
                    <a:pt x="9" y="10"/>
                    <a:pt x="9" y="10"/>
                  </a:cubicBezTo>
                  <a:cubicBezTo>
                    <a:pt x="9" y="10"/>
                    <a:pt x="10" y="8"/>
                    <a:pt x="12" y="8"/>
                  </a:cubicBezTo>
                  <a:cubicBezTo>
                    <a:pt x="12" y="8"/>
                    <a:pt x="12" y="8"/>
                    <a:pt x="12" y="8"/>
                  </a:cubicBezTo>
                  <a:cubicBezTo>
                    <a:pt x="13" y="8"/>
                    <a:pt x="14" y="9"/>
                    <a:pt x="15" y="10"/>
                  </a:cubicBezTo>
                  <a:cubicBezTo>
                    <a:pt x="15" y="11"/>
                    <a:pt x="16" y="12"/>
                    <a:pt x="17" y="12"/>
                  </a:cubicBezTo>
                  <a:cubicBezTo>
                    <a:pt x="17" y="12"/>
                    <a:pt x="18" y="12"/>
                    <a:pt x="18" y="11"/>
                  </a:cubicBezTo>
                  <a:cubicBezTo>
                    <a:pt x="14" y="9"/>
                    <a:pt x="15" y="2"/>
                    <a:pt x="8" y="2"/>
                  </a:cubicBezTo>
                  <a:cubicBezTo>
                    <a:pt x="8" y="2"/>
                    <a:pt x="8" y="2"/>
                    <a:pt x="8" y="2"/>
                  </a:cubicBezTo>
                  <a:cubicBezTo>
                    <a:pt x="8" y="3"/>
                    <a:pt x="8" y="3"/>
                    <a:pt x="8" y="4"/>
                  </a:cubicBezTo>
                  <a:cubicBezTo>
                    <a:pt x="8" y="4"/>
                    <a:pt x="7" y="4"/>
                    <a:pt x="7" y="4"/>
                  </a:cubicBezTo>
                  <a:cubicBezTo>
                    <a:pt x="7" y="3"/>
                    <a:pt x="7" y="2"/>
                    <a:pt x="7" y="1"/>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8"/>
            <p:cNvSpPr/>
            <p:nvPr/>
          </p:nvSpPr>
          <p:spPr bwMode="auto">
            <a:xfrm>
              <a:off x="4510880" y="3579813"/>
              <a:ext cx="76200" cy="28575"/>
            </a:xfrm>
            <a:custGeom>
              <a:avLst/>
              <a:gdLst>
                <a:gd name="T0" fmla="*/ 2 w 11"/>
                <a:gd name="T1" fmla="*/ 0 h 4"/>
                <a:gd name="T2" fmla="*/ 0 w 11"/>
                <a:gd name="T3" fmla="*/ 1 h 4"/>
                <a:gd name="T4" fmla="*/ 0 w 11"/>
                <a:gd name="T5" fmla="*/ 1 h 4"/>
                <a:gd name="T6" fmla="*/ 2 w 11"/>
                <a:gd name="T7" fmla="*/ 2 h 4"/>
                <a:gd name="T8" fmla="*/ 4 w 11"/>
                <a:gd name="T9" fmla="*/ 2 h 4"/>
                <a:gd name="T10" fmla="*/ 5 w 11"/>
                <a:gd name="T11" fmla="*/ 2 h 4"/>
                <a:gd name="T12" fmla="*/ 11 w 11"/>
                <a:gd name="T13" fmla="*/ 4 h 4"/>
                <a:gd name="T14" fmla="*/ 7 w 11"/>
                <a:gd name="T15" fmla="*/ 1 h 4"/>
                <a:gd name="T16" fmla="*/ 6 w 11"/>
                <a:gd name="T17" fmla="*/ 2 h 4"/>
                <a:gd name="T18" fmla="*/ 2 w 1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2" y="0"/>
                  </a:moveTo>
                  <a:cubicBezTo>
                    <a:pt x="1" y="0"/>
                    <a:pt x="1" y="1"/>
                    <a:pt x="0" y="1"/>
                  </a:cubicBezTo>
                  <a:cubicBezTo>
                    <a:pt x="0" y="1"/>
                    <a:pt x="0" y="1"/>
                    <a:pt x="0" y="1"/>
                  </a:cubicBezTo>
                  <a:cubicBezTo>
                    <a:pt x="1" y="1"/>
                    <a:pt x="2" y="1"/>
                    <a:pt x="2" y="2"/>
                  </a:cubicBezTo>
                  <a:cubicBezTo>
                    <a:pt x="3" y="2"/>
                    <a:pt x="3" y="2"/>
                    <a:pt x="4" y="2"/>
                  </a:cubicBezTo>
                  <a:cubicBezTo>
                    <a:pt x="5" y="2"/>
                    <a:pt x="5" y="2"/>
                    <a:pt x="5" y="2"/>
                  </a:cubicBezTo>
                  <a:cubicBezTo>
                    <a:pt x="7" y="3"/>
                    <a:pt x="10" y="3"/>
                    <a:pt x="11" y="4"/>
                  </a:cubicBezTo>
                  <a:cubicBezTo>
                    <a:pt x="11" y="2"/>
                    <a:pt x="9" y="1"/>
                    <a:pt x="7" y="1"/>
                  </a:cubicBezTo>
                  <a:cubicBezTo>
                    <a:pt x="7" y="1"/>
                    <a:pt x="6" y="1"/>
                    <a:pt x="6"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9"/>
            <p:cNvSpPr/>
            <p:nvPr/>
          </p:nvSpPr>
          <p:spPr bwMode="auto">
            <a:xfrm>
              <a:off x="4552155" y="3635376"/>
              <a:ext cx="357188" cy="276225"/>
            </a:xfrm>
            <a:custGeom>
              <a:avLst/>
              <a:gdLst>
                <a:gd name="T0" fmla="*/ 41 w 52"/>
                <a:gd name="T1" fmla="*/ 0 h 40"/>
                <a:gd name="T2" fmla="*/ 38 w 52"/>
                <a:gd name="T3" fmla="*/ 9 h 40"/>
                <a:gd name="T4" fmla="*/ 32 w 52"/>
                <a:gd name="T5" fmla="*/ 1 h 40"/>
                <a:gd name="T6" fmla="*/ 30 w 52"/>
                <a:gd name="T7" fmla="*/ 1 h 40"/>
                <a:gd name="T8" fmla="*/ 25 w 52"/>
                <a:gd name="T9" fmla="*/ 2 h 40"/>
                <a:gd name="T10" fmla="*/ 24 w 52"/>
                <a:gd name="T11" fmla="*/ 6 h 40"/>
                <a:gd name="T12" fmla="*/ 23 w 52"/>
                <a:gd name="T13" fmla="*/ 6 h 40"/>
                <a:gd name="T14" fmla="*/ 21 w 52"/>
                <a:gd name="T15" fmla="*/ 4 h 40"/>
                <a:gd name="T16" fmla="*/ 1 w 52"/>
                <a:gd name="T17" fmla="*/ 19 h 40"/>
                <a:gd name="T18" fmla="*/ 0 w 52"/>
                <a:gd name="T19" fmla="*/ 35 h 40"/>
                <a:gd name="T20" fmla="*/ 20 w 52"/>
                <a:gd name="T21" fmla="*/ 30 h 40"/>
                <a:gd name="T22" fmla="*/ 24 w 52"/>
                <a:gd name="T23" fmla="*/ 30 h 40"/>
                <a:gd name="T24" fmla="*/ 25 w 52"/>
                <a:gd name="T25" fmla="*/ 34 h 40"/>
                <a:gd name="T26" fmla="*/ 25 w 52"/>
                <a:gd name="T27" fmla="*/ 34 h 40"/>
                <a:gd name="T28" fmla="*/ 27 w 52"/>
                <a:gd name="T29" fmla="*/ 33 h 40"/>
                <a:gd name="T30" fmla="*/ 28 w 52"/>
                <a:gd name="T31" fmla="*/ 31 h 40"/>
                <a:gd name="T32" fmla="*/ 29 w 52"/>
                <a:gd name="T33" fmla="*/ 32 h 40"/>
                <a:gd name="T34" fmla="*/ 28 w 52"/>
                <a:gd name="T35" fmla="*/ 39 h 40"/>
                <a:gd name="T36" fmla="*/ 31 w 52"/>
                <a:gd name="T37" fmla="*/ 40 h 40"/>
                <a:gd name="T38" fmla="*/ 35 w 52"/>
                <a:gd name="T39" fmla="*/ 39 h 40"/>
                <a:gd name="T40" fmla="*/ 39 w 52"/>
                <a:gd name="T41" fmla="*/ 39 h 40"/>
                <a:gd name="T42" fmla="*/ 40 w 52"/>
                <a:gd name="T43" fmla="*/ 39 h 40"/>
                <a:gd name="T44" fmla="*/ 51 w 52"/>
                <a:gd name="T45" fmla="*/ 26 h 40"/>
                <a:gd name="T46" fmla="*/ 44 w 52"/>
                <a:gd name="T47" fmla="*/ 11 h 40"/>
                <a:gd name="T48" fmla="*/ 41 w 52"/>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0">
                  <a:moveTo>
                    <a:pt x="41" y="0"/>
                  </a:moveTo>
                  <a:cubicBezTo>
                    <a:pt x="41" y="4"/>
                    <a:pt x="40" y="8"/>
                    <a:pt x="38" y="9"/>
                  </a:cubicBezTo>
                  <a:cubicBezTo>
                    <a:pt x="33" y="8"/>
                    <a:pt x="31" y="5"/>
                    <a:pt x="32" y="1"/>
                  </a:cubicBezTo>
                  <a:cubicBezTo>
                    <a:pt x="31" y="1"/>
                    <a:pt x="31" y="1"/>
                    <a:pt x="30" y="1"/>
                  </a:cubicBezTo>
                  <a:cubicBezTo>
                    <a:pt x="28" y="1"/>
                    <a:pt x="28" y="2"/>
                    <a:pt x="25" y="2"/>
                  </a:cubicBezTo>
                  <a:cubicBezTo>
                    <a:pt x="25" y="3"/>
                    <a:pt x="25" y="5"/>
                    <a:pt x="24" y="6"/>
                  </a:cubicBezTo>
                  <a:cubicBezTo>
                    <a:pt x="24" y="6"/>
                    <a:pt x="23" y="6"/>
                    <a:pt x="23" y="6"/>
                  </a:cubicBezTo>
                  <a:cubicBezTo>
                    <a:pt x="21" y="6"/>
                    <a:pt x="23" y="4"/>
                    <a:pt x="21" y="4"/>
                  </a:cubicBezTo>
                  <a:cubicBezTo>
                    <a:pt x="17" y="11"/>
                    <a:pt x="7" y="12"/>
                    <a:pt x="1" y="19"/>
                  </a:cubicBezTo>
                  <a:cubicBezTo>
                    <a:pt x="2" y="24"/>
                    <a:pt x="0" y="31"/>
                    <a:pt x="0" y="35"/>
                  </a:cubicBezTo>
                  <a:cubicBezTo>
                    <a:pt x="7" y="34"/>
                    <a:pt x="13" y="30"/>
                    <a:pt x="20" y="30"/>
                  </a:cubicBezTo>
                  <a:cubicBezTo>
                    <a:pt x="22" y="30"/>
                    <a:pt x="23" y="30"/>
                    <a:pt x="24" y="30"/>
                  </a:cubicBezTo>
                  <a:cubicBezTo>
                    <a:pt x="24" y="32"/>
                    <a:pt x="25" y="32"/>
                    <a:pt x="25" y="34"/>
                  </a:cubicBezTo>
                  <a:cubicBezTo>
                    <a:pt x="25" y="34"/>
                    <a:pt x="25" y="34"/>
                    <a:pt x="25" y="34"/>
                  </a:cubicBezTo>
                  <a:cubicBezTo>
                    <a:pt x="26" y="34"/>
                    <a:pt x="27" y="33"/>
                    <a:pt x="27" y="33"/>
                  </a:cubicBezTo>
                  <a:cubicBezTo>
                    <a:pt x="28" y="32"/>
                    <a:pt x="28" y="31"/>
                    <a:pt x="28" y="31"/>
                  </a:cubicBezTo>
                  <a:cubicBezTo>
                    <a:pt x="29" y="31"/>
                    <a:pt x="29" y="31"/>
                    <a:pt x="29" y="32"/>
                  </a:cubicBezTo>
                  <a:cubicBezTo>
                    <a:pt x="27" y="34"/>
                    <a:pt x="30" y="37"/>
                    <a:pt x="28" y="39"/>
                  </a:cubicBezTo>
                  <a:cubicBezTo>
                    <a:pt x="29" y="40"/>
                    <a:pt x="30" y="40"/>
                    <a:pt x="31" y="40"/>
                  </a:cubicBezTo>
                  <a:cubicBezTo>
                    <a:pt x="32" y="40"/>
                    <a:pt x="33" y="40"/>
                    <a:pt x="35" y="39"/>
                  </a:cubicBezTo>
                  <a:cubicBezTo>
                    <a:pt x="36" y="39"/>
                    <a:pt x="37" y="39"/>
                    <a:pt x="39" y="39"/>
                  </a:cubicBezTo>
                  <a:cubicBezTo>
                    <a:pt x="39" y="39"/>
                    <a:pt x="39" y="39"/>
                    <a:pt x="40" y="39"/>
                  </a:cubicBezTo>
                  <a:cubicBezTo>
                    <a:pt x="41" y="34"/>
                    <a:pt x="49" y="31"/>
                    <a:pt x="51" y="26"/>
                  </a:cubicBezTo>
                  <a:cubicBezTo>
                    <a:pt x="52" y="19"/>
                    <a:pt x="48" y="15"/>
                    <a:pt x="44" y="11"/>
                  </a:cubicBezTo>
                  <a:cubicBezTo>
                    <a:pt x="45" y="5"/>
                    <a:pt x="43" y="3"/>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0"/>
            <p:cNvSpPr/>
            <p:nvPr/>
          </p:nvSpPr>
          <p:spPr bwMode="auto">
            <a:xfrm>
              <a:off x="5012530" y="3897313"/>
              <a:ext cx="47625" cy="41275"/>
            </a:xfrm>
            <a:custGeom>
              <a:avLst/>
              <a:gdLst>
                <a:gd name="T0" fmla="*/ 4 w 7"/>
                <a:gd name="T1" fmla="*/ 0 h 6"/>
                <a:gd name="T2" fmla="*/ 1 w 7"/>
                <a:gd name="T3" fmla="*/ 4 h 6"/>
                <a:gd name="T4" fmla="*/ 2 w 7"/>
                <a:gd name="T5" fmla="*/ 6 h 6"/>
                <a:gd name="T6" fmla="*/ 2 w 7"/>
                <a:gd name="T7" fmla="*/ 6 h 6"/>
                <a:gd name="T8" fmla="*/ 7 w 7"/>
                <a:gd name="T9" fmla="*/ 2 h 6"/>
                <a:gd name="T10" fmla="*/ 6 w 7"/>
                <a:gd name="T11" fmla="*/ 2 h 6"/>
                <a:gd name="T12" fmla="*/ 4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0"/>
                  </a:moveTo>
                  <a:cubicBezTo>
                    <a:pt x="4" y="3"/>
                    <a:pt x="1" y="2"/>
                    <a:pt x="1" y="4"/>
                  </a:cubicBezTo>
                  <a:cubicBezTo>
                    <a:pt x="3" y="4"/>
                    <a:pt x="0" y="6"/>
                    <a:pt x="2" y="6"/>
                  </a:cubicBezTo>
                  <a:cubicBezTo>
                    <a:pt x="2" y="6"/>
                    <a:pt x="2" y="6"/>
                    <a:pt x="2" y="6"/>
                  </a:cubicBezTo>
                  <a:cubicBezTo>
                    <a:pt x="2" y="3"/>
                    <a:pt x="6" y="4"/>
                    <a:pt x="7" y="2"/>
                  </a:cubicBezTo>
                  <a:cubicBezTo>
                    <a:pt x="6" y="2"/>
                    <a:pt x="6" y="2"/>
                    <a:pt x="6" y="2"/>
                  </a:cubicBezTo>
                  <a:cubicBezTo>
                    <a:pt x="5" y="2"/>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1"/>
            <p:cNvSpPr/>
            <p:nvPr/>
          </p:nvSpPr>
          <p:spPr bwMode="auto">
            <a:xfrm>
              <a:off x="4758530" y="3938588"/>
              <a:ext cx="33338" cy="20638"/>
            </a:xfrm>
            <a:custGeom>
              <a:avLst/>
              <a:gdLst>
                <a:gd name="T0" fmla="*/ 5 w 5"/>
                <a:gd name="T1" fmla="*/ 0 h 3"/>
                <a:gd name="T2" fmla="*/ 3 w 5"/>
                <a:gd name="T3" fmla="*/ 0 h 3"/>
                <a:gd name="T4" fmla="*/ 1 w 5"/>
                <a:gd name="T5" fmla="*/ 0 h 3"/>
                <a:gd name="T6" fmla="*/ 1 w 5"/>
                <a:gd name="T7" fmla="*/ 3 h 3"/>
                <a:gd name="T8" fmla="*/ 2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3" y="0"/>
                    <a:pt x="3" y="0"/>
                  </a:cubicBezTo>
                  <a:cubicBezTo>
                    <a:pt x="2" y="0"/>
                    <a:pt x="2" y="0"/>
                    <a:pt x="1" y="0"/>
                  </a:cubicBezTo>
                  <a:cubicBezTo>
                    <a:pt x="1" y="1"/>
                    <a:pt x="0" y="3"/>
                    <a:pt x="1" y="3"/>
                  </a:cubicBezTo>
                  <a:cubicBezTo>
                    <a:pt x="2" y="3"/>
                    <a:pt x="2" y="3"/>
                    <a:pt x="2" y="3"/>
                  </a:cubicBezTo>
                  <a:cubicBezTo>
                    <a:pt x="2" y="1"/>
                    <a:pt x="5"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2"/>
            <p:cNvSpPr/>
            <p:nvPr/>
          </p:nvSpPr>
          <p:spPr bwMode="auto">
            <a:xfrm>
              <a:off x="4909343" y="3944938"/>
              <a:ext cx="88900" cy="49213"/>
            </a:xfrm>
            <a:custGeom>
              <a:avLst/>
              <a:gdLst>
                <a:gd name="T0" fmla="*/ 13 w 13"/>
                <a:gd name="T1" fmla="*/ 0 h 7"/>
                <a:gd name="T2" fmla="*/ 3 w 13"/>
                <a:gd name="T3" fmla="*/ 7 h 7"/>
                <a:gd name="T4" fmla="*/ 13 w 13"/>
                <a:gd name="T5" fmla="*/ 0 h 7"/>
              </a:gdLst>
              <a:ahLst/>
              <a:cxnLst>
                <a:cxn ang="0">
                  <a:pos x="T0" y="T1"/>
                </a:cxn>
                <a:cxn ang="0">
                  <a:pos x="T2" y="T3"/>
                </a:cxn>
                <a:cxn ang="0">
                  <a:pos x="T4" y="T5"/>
                </a:cxn>
              </a:cxnLst>
              <a:rect l="0" t="0" r="r" b="b"/>
              <a:pathLst>
                <a:path w="13" h="7">
                  <a:moveTo>
                    <a:pt x="13" y="0"/>
                  </a:moveTo>
                  <a:cubicBezTo>
                    <a:pt x="11" y="0"/>
                    <a:pt x="0" y="4"/>
                    <a:pt x="3" y="7"/>
                  </a:cubicBezTo>
                  <a:cubicBezTo>
                    <a:pt x="6" y="4"/>
                    <a:pt x="10" y="2"/>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3"/>
            <p:cNvSpPr/>
            <p:nvPr/>
          </p:nvSpPr>
          <p:spPr bwMode="auto">
            <a:xfrm>
              <a:off x="3137693" y="4159251"/>
              <a:ext cx="33338" cy="26988"/>
            </a:xfrm>
            <a:custGeom>
              <a:avLst/>
              <a:gdLst>
                <a:gd name="T0" fmla="*/ 4 w 5"/>
                <a:gd name="T1" fmla="*/ 0 h 4"/>
                <a:gd name="T2" fmla="*/ 1 w 5"/>
                <a:gd name="T3" fmla="*/ 4 h 4"/>
                <a:gd name="T4" fmla="*/ 4 w 5"/>
                <a:gd name="T5" fmla="*/ 0 h 4"/>
              </a:gdLst>
              <a:ahLst/>
              <a:cxnLst>
                <a:cxn ang="0">
                  <a:pos x="T0" y="T1"/>
                </a:cxn>
                <a:cxn ang="0">
                  <a:pos x="T2" y="T3"/>
                </a:cxn>
                <a:cxn ang="0">
                  <a:pos x="T4" y="T5"/>
                </a:cxn>
              </a:cxnLst>
              <a:rect l="0" t="0" r="r" b="b"/>
              <a:pathLst>
                <a:path w="5" h="4">
                  <a:moveTo>
                    <a:pt x="4" y="0"/>
                  </a:moveTo>
                  <a:cubicBezTo>
                    <a:pt x="3" y="1"/>
                    <a:pt x="0" y="3"/>
                    <a:pt x="1" y="4"/>
                  </a:cubicBezTo>
                  <a:cubicBezTo>
                    <a:pt x="2" y="3"/>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4"/>
            <p:cNvSpPr/>
            <p:nvPr/>
          </p:nvSpPr>
          <p:spPr bwMode="auto">
            <a:xfrm>
              <a:off x="3171030" y="2725738"/>
              <a:ext cx="55563" cy="14288"/>
            </a:xfrm>
            <a:custGeom>
              <a:avLst/>
              <a:gdLst>
                <a:gd name="T0" fmla="*/ 7 w 8"/>
                <a:gd name="T1" fmla="*/ 0 h 2"/>
                <a:gd name="T2" fmla="*/ 4 w 8"/>
                <a:gd name="T3" fmla="*/ 0 h 2"/>
                <a:gd name="T4" fmla="*/ 2 w 8"/>
                <a:gd name="T5" fmla="*/ 0 h 2"/>
                <a:gd name="T6" fmla="*/ 1 w 8"/>
                <a:gd name="T7" fmla="*/ 0 h 2"/>
                <a:gd name="T8" fmla="*/ 1 w 8"/>
                <a:gd name="T9" fmla="*/ 1 h 2"/>
                <a:gd name="T10" fmla="*/ 0 w 8"/>
                <a:gd name="T11" fmla="*/ 2 h 2"/>
                <a:gd name="T12" fmla="*/ 2 w 8"/>
                <a:gd name="T13" fmla="*/ 2 h 2"/>
                <a:gd name="T14" fmla="*/ 8 w 8"/>
                <a:gd name="T15" fmla="*/ 0 h 2"/>
                <a:gd name="T16" fmla="*/ 7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7" y="0"/>
                  </a:moveTo>
                  <a:cubicBezTo>
                    <a:pt x="6" y="0"/>
                    <a:pt x="5" y="0"/>
                    <a:pt x="4" y="0"/>
                  </a:cubicBezTo>
                  <a:cubicBezTo>
                    <a:pt x="4" y="0"/>
                    <a:pt x="3" y="0"/>
                    <a:pt x="2" y="0"/>
                  </a:cubicBezTo>
                  <a:cubicBezTo>
                    <a:pt x="2" y="0"/>
                    <a:pt x="1" y="0"/>
                    <a:pt x="1" y="0"/>
                  </a:cubicBezTo>
                  <a:cubicBezTo>
                    <a:pt x="1" y="0"/>
                    <a:pt x="1" y="1"/>
                    <a:pt x="1" y="1"/>
                  </a:cubicBezTo>
                  <a:cubicBezTo>
                    <a:pt x="0" y="1"/>
                    <a:pt x="0" y="1"/>
                    <a:pt x="0" y="2"/>
                  </a:cubicBezTo>
                  <a:cubicBezTo>
                    <a:pt x="1" y="2"/>
                    <a:pt x="1" y="2"/>
                    <a:pt x="2" y="2"/>
                  </a:cubicBezTo>
                  <a:cubicBezTo>
                    <a:pt x="4" y="2"/>
                    <a:pt x="7" y="1"/>
                    <a:pt x="8" y="0"/>
                  </a:cubicBezTo>
                  <a:cubicBezTo>
                    <a:pt x="8"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5"/>
            <p:cNvSpPr/>
            <p:nvPr/>
          </p:nvSpPr>
          <p:spPr bwMode="auto">
            <a:xfrm>
              <a:off x="3069430" y="2732088"/>
              <a:ext cx="26988" cy="20638"/>
            </a:xfrm>
            <a:custGeom>
              <a:avLst/>
              <a:gdLst>
                <a:gd name="T0" fmla="*/ 2 w 4"/>
                <a:gd name="T1" fmla="*/ 0 h 3"/>
                <a:gd name="T2" fmla="*/ 0 w 4"/>
                <a:gd name="T3" fmla="*/ 1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2" y="0"/>
                    <a:pt x="1" y="1"/>
                    <a:pt x="0" y="1"/>
                  </a:cubicBezTo>
                  <a:cubicBezTo>
                    <a:pt x="1" y="1"/>
                    <a:pt x="2" y="2"/>
                    <a:pt x="2" y="3"/>
                  </a:cubicBezTo>
                  <a:cubicBezTo>
                    <a:pt x="3" y="3"/>
                    <a:pt x="4" y="2"/>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
            <p:cNvSpPr/>
            <p:nvPr/>
          </p:nvSpPr>
          <p:spPr bwMode="auto">
            <a:xfrm>
              <a:off x="2951955" y="2787651"/>
              <a:ext cx="34925" cy="20638"/>
            </a:xfrm>
            <a:custGeom>
              <a:avLst/>
              <a:gdLst>
                <a:gd name="T0" fmla="*/ 4 w 5"/>
                <a:gd name="T1" fmla="*/ 0 h 3"/>
                <a:gd name="T2" fmla="*/ 0 w 5"/>
                <a:gd name="T3" fmla="*/ 2 h 3"/>
                <a:gd name="T4" fmla="*/ 1 w 5"/>
                <a:gd name="T5" fmla="*/ 3 h 3"/>
                <a:gd name="T6" fmla="*/ 4 w 5"/>
                <a:gd name="T7" fmla="*/ 0 h 3"/>
              </a:gdLst>
              <a:ahLst/>
              <a:cxnLst>
                <a:cxn ang="0">
                  <a:pos x="T0" y="T1"/>
                </a:cxn>
                <a:cxn ang="0">
                  <a:pos x="T2" y="T3"/>
                </a:cxn>
                <a:cxn ang="0">
                  <a:pos x="T4" y="T5"/>
                </a:cxn>
                <a:cxn ang="0">
                  <a:pos x="T6" y="T7"/>
                </a:cxn>
              </a:cxnLst>
              <a:rect l="0" t="0" r="r" b="b"/>
              <a:pathLst>
                <a:path w="5" h="3">
                  <a:moveTo>
                    <a:pt x="4" y="0"/>
                  </a:moveTo>
                  <a:cubicBezTo>
                    <a:pt x="3" y="1"/>
                    <a:pt x="1" y="1"/>
                    <a:pt x="0" y="2"/>
                  </a:cubicBezTo>
                  <a:cubicBezTo>
                    <a:pt x="0" y="3"/>
                    <a:pt x="0" y="3"/>
                    <a:pt x="1" y="3"/>
                  </a:cubicBezTo>
                  <a:cubicBezTo>
                    <a:pt x="2" y="3"/>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7"/>
            <p:cNvSpPr/>
            <p:nvPr/>
          </p:nvSpPr>
          <p:spPr bwMode="auto">
            <a:xfrm>
              <a:off x="2966243" y="2808288"/>
              <a:ext cx="26988" cy="14288"/>
            </a:xfrm>
            <a:custGeom>
              <a:avLst/>
              <a:gdLst>
                <a:gd name="T0" fmla="*/ 3 w 4"/>
                <a:gd name="T1" fmla="*/ 0 h 2"/>
                <a:gd name="T2" fmla="*/ 0 w 4"/>
                <a:gd name="T3" fmla="*/ 2 h 2"/>
                <a:gd name="T4" fmla="*/ 1 w 4"/>
                <a:gd name="T5" fmla="*/ 2 h 2"/>
                <a:gd name="T6" fmla="*/ 4 w 4"/>
                <a:gd name="T7" fmla="*/ 0 h 2"/>
                <a:gd name="T8" fmla="*/ 3 w 4"/>
                <a:gd name="T9" fmla="*/ 0 h 2"/>
              </a:gdLst>
              <a:ahLst/>
              <a:cxnLst>
                <a:cxn ang="0">
                  <a:pos x="T0" y="T1"/>
                </a:cxn>
                <a:cxn ang="0">
                  <a:pos x="T2" y="T3"/>
                </a:cxn>
                <a:cxn ang="0">
                  <a:pos x="T4" y="T5"/>
                </a:cxn>
                <a:cxn ang="0">
                  <a:pos x="T6" y="T7"/>
                </a:cxn>
                <a:cxn ang="0">
                  <a:pos x="T8" y="T9"/>
                </a:cxn>
              </a:cxnLst>
              <a:rect l="0" t="0" r="r" b="b"/>
              <a:pathLst>
                <a:path w="4" h="2">
                  <a:moveTo>
                    <a:pt x="3" y="0"/>
                  </a:moveTo>
                  <a:cubicBezTo>
                    <a:pt x="1" y="0"/>
                    <a:pt x="1" y="1"/>
                    <a:pt x="0" y="2"/>
                  </a:cubicBezTo>
                  <a:cubicBezTo>
                    <a:pt x="0" y="2"/>
                    <a:pt x="0" y="2"/>
                    <a:pt x="1" y="2"/>
                  </a:cubicBezTo>
                  <a:cubicBezTo>
                    <a:pt x="2" y="2"/>
                    <a:pt x="3"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8"/>
            <p:cNvSpPr/>
            <p:nvPr/>
          </p:nvSpPr>
          <p:spPr bwMode="auto">
            <a:xfrm>
              <a:off x="3748880" y="2911476"/>
              <a:ext cx="33338" cy="20638"/>
            </a:xfrm>
            <a:custGeom>
              <a:avLst/>
              <a:gdLst>
                <a:gd name="T0" fmla="*/ 3 w 5"/>
                <a:gd name="T1" fmla="*/ 0 h 3"/>
                <a:gd name="T2" fmla="*/ 2 w 5"/>
                <a:gd name="T3" fmla="*/ 0 h 3"/>
                <a:gd name="T4" fmla="*/ 1 w 5"/>
                <a:gd name="T5" fmla="*/ 1 h 3"/>
                <a:gd name="T6" fmla="*/ 1 w 5"/>
                <a:gd name="T7" fmla="*/ 0 h 3"/>
                <a:gd name="T8" fmla="*/ 3 w 5"/>
                <a:gd name="T9" fmla="*/ 3 h 3"/>
                <a:gd name="T10" fmla="*/ 4 w 5"/>
                <a:gd name="T11" fmla="*/ 1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cubicBezTo>
                    <a:pt x="3" y="0"/>
                    <a:pt x="3" y="0"/>
                    <a:pt x="2" y="0"/>
                  </a:cubicBezTo>
                  <a:cubicBezTo>
                    <a:pt x="2" y="1"/>
                    <a:pt x="2" y="1"/>
                    <a:pt x="1" y="1"/>
                  </a:cubicBezTo>
                  <a:cubicBezTo>
                    <a:pt x="1" y="1"/>
                    <a:pt x="1" y="1"/>
                    <a:pt x="1" y="0"/>
                  </a:cubicBezTo>
                  <a:cubicBezTo>
                    <a:pt x="0" y="2"/>
                    <a:pt x="1" y="3"/>
                    <a:pt x="3" y="3"/>
                  </a:cubicBezTo>
                  <a:cubicBezTo>
                    <a:pt x="4" y="3"/>
                    <a:pt x="5" y="2"/>
                    <a:pt x="4" y="1"/>
                  </a:cubicBezTo>
                  <a:cubicBezTo>
                    <a:pt x="4"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9"/>
            <p:cNvSpPr/>
            <p:nvPr/>
          </p:nvSpPr>
          <p:spPr bwMode="auto">
            <a:xfrm>
              <a:off x="3494880" y="2967038"/>
              <a:ext cx="33338" cy="20638"/>
            </a:xfrm>
            <a:custGeom>
              <a:avLst/>
              <a:gdLst>
                <a:gd name="T0" fmla="*/ 2 w 5"/>
                <a:gd name="T1" fmla="*/ 0 h 3"/>
                <a:gd name="T2" fmla="*/ 1 w 5"/>
                <a:gd name="T3" fmla="*/ 0 h 3"/>
                <a:gd name="T4" fmla="*/ 2 w 5"/>
                <a:gd name="T5" fmla="*/ 3 h 3"/>
                <a:gd name="T6" fmla="*/ 5 w 5"/>
                <a:gd name="T7" fmla="*/ 1 h 3"/>
                <a:gd name="T8" fmla="*/ 4 w 5"/>
                <a:gd name="T9" fmla="*/ 1 h 3"/>
                <a:gd name="T10" fmla="*/ 3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cubicBezTo>
                    <a:pt x="2" y="0"/>
                    <a:pt x="2" y="0"/>
                    <a:pt x="1" y="0"/>
                  </a:cubicBezTo>
                  <a:cubicBezTo>
                    <a:pt x="2" y="2"/>
                    <a:pt x="0" y="2"/>
                    <a:pt x="2" y="3"/>
                  </a:cubicBezTo>
                  <a:cubicBezTo>
                    <a:pt x="2" y="2"/>
                    <a:pt x="5" y="3"/>
                    <a:pt x="5" y="1"/>
                  </a:cubicBezTo>
                  <a:cubicBezTo>
                    <a:pt x="5" y="1"/>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50"/>
            <p:cNvSpPr/>
            <p:nvPr/>
          </p:nvSpPr>
          <p:spPr bwMode="auto">
            <a:xfrm>
              <a:off x="4717255" y="3063876"/>
              <a:ext cx="41275" cy="26988"/>
            </a:xfrm>
            <a:custGeom>
              <a:avLst/>
              <a:gdLst>
                <a:gd name="T0" fmla="*/ 1 w 6"/>
                <a:gd name="T1" fmla="*/ 0 h 4"/>
                <a:gd name="T2" fmla="*/ 0 w 6"/>
                <a:gd name="T3" fmla="*/ 0 h 4"/>
                <a:gd name="T4" fmla="*/ 4 w 6"/>
                <a:gd name="T5" fmla="*/ 4 h 4"/>
                <a:gd name="T6" fmla="*/ 6 w 6"/>
                <a:gd name="T7" fmla="*/ 2 h 4"/>
                <a:gd name="T8" fmla="*/ 1 w 6"/>
                <a:gd name="T9" fmla="*/ 0 h 4"/>
              </a:gdLst>
              <a:ahLst/>
              <a:cxnLst>
                <a:cxn ang="0">
                  <a:pos x="T0" y="T1"/>
                </a:cxn>
                <a:cxn ang="0">
                  <a:pos x="T2" y="T3"/>
                </a:cxn>
                <a:cxn ang="0">
                  <a:pos x="T4" y="T5"/>
                </a:cxn>
                <a:cxn ang="0">
                  <a:pos x="T6" y="T7"/>
                </a:cxn>
                <a:cxn ang="0">
                  <a:pos x="T8" y="T9"/>
                </a:cxn>
              </a:cxnLst>
              <a:rect l="0" t="0" r="r" b="b"/>
              <a:pathLst>
                <a:path w="6" h="4">
                  <a:moveTo>
                    <a:pt x="1" y="0"/>
                  </a:moveTo>
                  <a:cubicBezTo>
                    <a:pt x="1" y="0"/>
                    <a:pt x="0" y="0"/>
                    <a:pt x="0" y="0"/>
                  </a:cubicBezTo>
                  <a:cubicBezTo>
                    <a:pt x="1" y="2"/>
                    <a:pt x="3" y="3"/>
                    <a:pt x="4" y="4"/>
                  </a:cubicBezTo>
                  <a:cubicBezTo>
                    <a:pt x="4" y="2"/>
                    <a:pt x="5" y="2"/>
                    <a:pt x="6" y="2"/>
                  </a:cubicBezTo>
                  <a:cubicBezTo>
                    <a:pt x="4"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51"/>
            <p:cNvSpPr/>
            <p:nvPr/>
          </p:nvSpPr>
          <p:spPr bwMode="auto">
            <a:xfrm>
              <a:off x="3486943" y="3090863"/>
              <a:ext cx="28575" cy="41275"/>
            </a:xfrm>
            <a:custGeom>
              <a:avLst/>
              <a:gdLst>
                <a:gd name="T0" fmla="*/ 3 w 4"/>
                <a:gd name="T1" fmla="*/ 0 h 6"/>
                <a:gd name="T2" fmla="*/ 2 w 4"/>
                <a:gd name="T3" fmla="*/ 6 h 6"/>
                <a:gd name="T4" fmla="*/ 4 w 4"/>
                <a:gd name="T5" fmla="*/ 0 h 6"/>
                <a:gd name="T6" fmla="*/ 3 w 4"/>
                <a:gd name="T7" fmla="*/ 0 h 6"/>
              </a:gdLst>
              <a:ahLst/>
              <a:cxnLst>
                <a:cxn ang="0">
                  <a:pos x="T0" y="T1"/>
                </a:cxn>
                <a:cxn ang="0">
                  <a:pos x="T2" y="T3"/>
                </a:cxn>
                <a:cxn ang="0">
                  <a:pos x="T4" y="T5"/>
                </a:cxn>
                <a:cxn ang="0">
                  <a:pos x="T6" y="T7"/>
                </a:cxn>
              </a:cxnLst>
              <a:rect l="0" t="0" r="r" b="b"/>
              <a:pathLst>
                <a:path w="4" h="6">
                  <a:moveTo>
                    <a:pt x="3" y="0"/>
                  </a:moveTo>
                  <a:cubicBezTo>
                    <a:pt x="0" y="0"/>
                    <a:pt x="0" y="5"/>
                    <a:pt x="2" y="6"/>
                  </a:cubicBezTo>
                  <a:cubicBezTo>
                    <a:pt x="3" y="5"/>
                    <a:pt x="2" y="2"/>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52"/>
            <p:cNvSpPr/>
            <p:nvPr/>
          </p:nvSpPr>
          <p:spPr bwMode="auto">
            <a:xfrm>
              <a:off x="2842418" y="3284538"/>
              <a:ext cx="61913" cy="26988"/>
            </a:xfrm>
            <a:custGeom>
              <a:avLst/>
              <a:gdLst>
                <a:gd name="T0" fmla="*/ 2 w 9"/>
                <a:gd name="T1" fmla="*/ 0 h 4"/>
                <a:gd name="T2" fmla="*/ 0 w 9"/>
                <a:gd name="T3" fmla="*/ 1 h 4"/>
                <a:gd name="T4" fmla="*/ 1 w 9"/>
                <a:gd name="T5" fmla="*/ 1 h 4"/>
                <a:gd name="T6" fmla="*/ 4 w 9"/>
                <a:gd name="T7" fmla="*/ 2 h 4"/>
                <a:gd name="T8" fmla="*/ 7 w 9"/>
                <a:gd name="T9" fmla="*/ 4 h 4"/>
                <a:gd name="T10" fmla="*/ 9 w 9"/>
                <a:gd name="T11" fmla="*/ 3 h 4"/>
                <a:gd name="T12" fmla="*/ 9 w 9"/>
                <a:gd name="T13" fmla="*/ 3 h 4"/>
                <a:gd name="T14" fmla="*/ 5 w 9"/>
                <a:gd name="T15" fmla="*/ 2 h 4"/>
                <a:gd name="T16" fmla="*/ 2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2" y="0"/>
                  </a:moveTo>
                  <a:cubicBezTo>
                    <a:pt x="1" y="0"/>
                    <a:pt x="1" y="0"/>
                    <a:pt x="0" y="1"/>
                  </a:cubicBezTo>
                  <a:cubicBezTo>
                    <a:pt x="0" y="1"/>
                    <a:pt x="0" y="1"/>
                    <a:pt x="1" y="1"/>
                  </a:cubicBezTo>
                  <a:cubicBezTo>
                    <a:pt x="2" y="1"/>
                    <a:pt x="3" y="1"/>
                    <a:pt x="4" y="2"/>
                  </a:cubicBezTo>
                  <a:cubicBezTo>
                    <a:pt x="5" y="3"/>
                    <a:pt x="6" y="4"/>
                    <a:pt x="7" y="4"/>
                  </a:cubicBezTo>
                  <a:cubicBezTo>
                    <a:pt x="8" y="4"/>
                    <a:pt x="8" y="4"/>
                    <a:pt x="9" y="3"/>
                  </a:cubicBezTo>
                  <a:cubicBezTo>
                    <a:pt x="9" y="3"/>
                    <a:pt x="9" y="3"/>
                    <a:pt x="9" y="3"/>
                  </a:cubicBezTo>
                  <a:cubicBezTo>
                    <a:pt x="7" y="3"/>
                    <a:pt x="6" y="3"/>
                    <a:pt x="5"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53"/>
            <p:cNvSpPr/>
            <p:nvPr/>
          </p:nvSpPr>
          <p:spPr bwMode="auto">
            <a:xfrm>
              <a:off x="2910680" y="3317876"/>
              <a:ext cx="26988" cy="14288"/>
            </a:xfrm>
            <a:custGeom>
              <a:avLst/>
              <a:gdLst>
                <a:gd name="T0" fmla="*/ 3 w 4"/>
                <a:gd name="T1" fmla="*/ 0 h 2"/>
                <a:gd name="T2" fmla="*/ 2 w 4"/>
                <a:gd name="T3" fmla="*/ 1 h 2"/>
                <a:gd name="T4" fmla="*/ 2 w 4"/>
                <a:gd name="T5" fmla="*/ 1 h 2"/>
                <a:gd name="T6" fmla="*/ 3 w 4"/>
                <a:gd name="T7" fmla="*/ 1 h 2"/>
                <a:gd name="T8" fmla="*/ 4 w 4"/>
                <a:gd name="T9" fmla="*/ 2 h 2"/>
                <a:gd name="T10" fmla="*/ 4 w 4"/>
                <a:gd name="T11" fmla="*/ 2 h 2"/>
                <a:gd name="T12" fmla="*/ 4 w 4"/>
                <a:gd name="T13" fmla="*/ 0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2" y="0"/>
                    <a:pt x="0" y="0"/>
                    <a:pt x="2" y="1"/>
                  </a:cubicBezTo>
                  <a:cubicBezTo>
                    <a:pt x="2" y="1"/>
                    <a:pt x="2" y="1"/>
                    <a:pt x="2" y="1"/>
                  </a:cubicBezTo>
                  <a:cubicBezTo>
                    <a:pt x="2" y="1"/>
                    <a:pt x="3" y="1"/>
                    <a:pt x="3" y="1"/>
                  </a:cubicBezTo>
                  <a:cubicBezTo>
                    <a:pt x="3" y="1"/>
                    <a:pt x="4" y="2"/>
                    <a:pt x="4" y="2"/>
                  </a:cubicBezTo>
                  <a:cubicBezTo>
                    <a:pt x="4" y="2"/>
                    <a:pt x="4" y="2"/>
                    <a:pt x="4" y="2"/>
                  </a:cubicBezTo>
                  <a:cubicBezTo>
                    <a:pt x="4" y="1"/>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54"/>
            <p:cNvSpPr/>
            <p:nvPr/>
          </p:nvSpPr>
          <p:spPr bwMode="auto">
            <a:xfrm>
              <a:off x="4628355" y="3332163"/>
              <a:ext cx="33338" cy="41275"/>
            </a:xfrm>
            <a:custGeom>
              <a:avLst/>
              <a:gdLst>
                <a:gd name="T0" fmla="*/ 2 w 5"/>
                <a:gd name="T1" fmla="*/ 0 h 6"/>
                <a:gd name="T2" fmla="*/ 3 w 5"/>
                <a:gd name="T3" fmla="*/ 6 h 6"/>
                <a:gd name="T4" fmla="*/ 2 w 5"/>
                <a:gd name="T5" fmla="*/ 0 h 6"/>
              </a:gdLst>
              <a:ahLst/>
              <a:cxnLst>
                <a:cxn ang="0">
                  <a:pos x="T0" y="T1"/>
                </a:cxn>
                <a:cxn ang="0">
                  <a:pos x="T2" y="T3"/>
                </a:cxn>
                <a:cxn ang="0">
                  <a:pos x="T4" y="T5"/>
                </a:cxn>
              </a:cxnLst>
              <a:rect l="0" t="0" r="r" b="b"/>
              <a:pathLst>
                <a:path w="5" h="6">
                  <a:moveTo>
                    <a:pt x="2" y="0"/>
                  </a:moveTo>
                  <a:cubicBezTo>
                    <a:pt x="0" y="1"/>
                    <a:pt x="1" y="6"/>
                    <a:pt x="3" y="6"/>
                  </a:cubicBezTo>
                  <a:cubicBezTo>
                    <a:pt x="1" y="4"/>
                    <a:pt x="5"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55"/>
            <p:cNvSpPr/>
            <p:nvPr/>
          </p:nvSpPr>
          <p:spPr bwMode="auto">
            <a:xfrm>
              <a:off x="4277518" y="3422651"/>
              <a:ext cx="20638" cy="33338"/>
            </a:xfrm>
            <a:custGeom>
              <a:avLst/>
              <a:gdLst>
                <a:gd name="T0" fmla="*/ 1 w 3"/>
                <a:gd name="T1" fmla="*/ 0 h 5"/>
                <a:gd name="T2" fmla="*/ 0 w 3"/>
                <a:gd name="T3" fmla="*/ 3 h 5"/>
                <a:gd name="T4" fmla="*/ 2 w 3"/>
                <a:gd name="T5" fmla="*/ 5 h 5"/>
                <a:gd name="T6" fmla="*/ 2 w 3"/>
                <a:gd name="T7" fmla="*/ 5 h 5"/>
                <a:gd name="T8" fmla="*/ 2 w 3"/>
                <a:gd name="T9" fmla="*/ 0 h 5"/>
                <a:gd name="T10" fmla="*/ 1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1" y="0"/>
                  </a:moveTo>
                  <a:cubicBezTo>
                    <a:pt x="0" y="0"/>
                    <a:pt x="0" y="1"/>
                    <a:pt x="0" y="3"/>
                  </a:cubicBezTo>
                  <a:cubicBezTo>
                    <a:pt x="0" y="4"/>
                    <a:pt x="1" y="5"/>
                    <a:pt x="2" y="5"/>
                  </a:cubicBezTo>
                  <a:cubicBezTo>
                    <a:pt x="2" y="5"/>
                    <a:pt x="2" y="5"/>
                    <a:pt x="2" y="5"/>
                  </a:cubicBezTo>
                  <a:cubicBezTo>
                    <a:pt x="3" y="4"/>
                    <a:pt x="2" y="2"/>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56"/>
            <p:cNvSpPr/>
            <p:nvPr/>
          </p:nvSpPr>
          <p:spPr bwMode="auto">
            <a:xfrm>
              <a:off x="4675980" y="3429001"/>
              <a:ext cx="20638" cy="20638"/>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1" y="0"/>
                    <a:pt x="1" y="0"/>
                    <a:pt x="0" y="1"/>
                  </a:cubicBezTo>
                  <a:cubicBezTo>
                    <a:pt x="0" y="2"/>
                    <a:pt x="0" y="3"/>
                    <a:pt x="1" y="3"/>
                  </a:cubicBezTo>
                  <a:cubicBezTo>
                    <a:pt x="1" y="2"/>
                    <a:pt x="3" y="3"/>
                    <a:pt x="3"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57"/>
            <p:cNvSpPr/>
            <p:nvPr/>
          </p:nvSpPr>
          <p:spPr bwMode="auto">
            <a:xfrm>
              <a:off x="4599780" y="3449638"/>
              <a:ext cx="28575" cy="20638"/>
            </a:xfrm>
            <a:custGeom>
              <a:avLst/>
              <a:gdLst>
                <a:gd name="T0" fmla="*/ 2 w 4"/>
                <a:gd name="T1" fmla="*/ 0 h 3"/>
                <a:gd name="T2" fmla="*/ 0 w 4"/>
                <a:gd name="T3" fmla="*/ 3 h 3"/>
                <a:gd name="T4" fmla="*/ 0 w 4"/>
                <a:gd name="T5" fmla="*/ 3 h 3"/>
                <a:gd name="T6" fmla="*/ 1 w 4"/>
                <a:gd name="T7" fmla="*/ 3 h 3"/>
                <a:gd name="T8" fmla="*/ 2 w 4"/>
                <a:gd name="T9" fmla="*/ 3 h 3"/>
                <a:gd name="T10" fmla="*/ 4 w 4"/>
                <a:gd name="T11" fmla="*/ 2 h 3"/>
                <a:gd name="T12" fmla="*/ 3 w 4"/>
                <a:gd name="T13" fmla="*/ 2 h 3"/>
                <a:gd name="T14" fmla="*/ 2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2" y="2"/>
                    <a:pt x="0" y="1"/>
                    <a:pt x="0" y="3"/>
                  </a:cubicBezTo>
                  <a:cubicBezTo>
                    <a:pt x="0" y="3"/>
                    <a:pt x="0" y="3"/>
                    <a:pt x="0" y="3"/>
                  </a:cubicBezTo>
                  <a:cubicBezTo>
                    <a:pt x="0" y="3"/>
                    <a:pt x="1" y="3"/>
                    <a:pt x="1" y="3"/>
                  </a:cubicBezTo>
                  <a:cubicBezTo>
                    <a:pt x="1" y="3"/>
                    <a:pt x="2" y="3"/>
                    <a:pt x="2" y="3"/>
                  </a:cubicBezTo>
                  <a:cubicBezTo>
                    <a:pt x="3" y="3"/>
                    <a:pt x="4" y="3"/>
                    <a:pt x="4" y="2"/>
                  </a:cubicBezTo>
                  <a:cubicBezTo>
                    <a:pt x="4" y="2"/>
                    <a:pt x="4" y="2"/>
                    <a:pt x="3" y="2"/>
                  </a:cubicBezTo>
                  <a:cubicBezTo>
                    <a:pt x="2"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58"/>
            <p:cNvSpPr/>
            <p:nvPr/>
          </p:nvSpPr>
          <p:spPr bwMode="auto">
            <a:xfrm>
              <a:off x="4421980" y="3463926"/>
              <a:ext cx="88900" cy="109538"/>
            </a:xfrm>
            <a:custGeom>
              <a:avLst/>
              <a:gdLst>
                <a:gd name="T0" fmla="*/ 0 w 13"/>
                <a:gd name="T1" fmla="*/ 0 h 16"/>
                <a:gd name="T2" fmla="*/ 13 w 13"/>
                <a:gd name="T3" fmla="*/ 16 h 16"/>
                <a:gd name="T4" fmla="*/ 0 w 13"/>
                <a:gd name="T5" fmla="*/ 0 h 16"/>
              </a:gdLst>
              <a:ahLst/>
              <a:cxnLst>
                <a:cxn ang="0">
                  <a:pos x="T0" y="T1"/>
                </a:cxn>
                <a:cxn ang="0">
                  <a:pos x="T2" y="T3"/>
                </a:cxn>
                <a:cxn ang="0">
                  <a:pos x="T4" y="T5"/>
                </a:cxn>
              </a:cxnLst>
              <a:rect l="0" t="0" r="r" b="b"/>
              <a:pathLst>
                <a:path w="13" h="16">
                  <a:moveTo>
                    <a:pt x="0" y="0"/>
                  </a:moveTo>
                  <a:cubicBezTo>
                    <a:pt x="5" y="4"/>
                    <a:pt x="6" y="14"/>
                    <a:pt x="13" y="16"/>
                  </a:cubicBezTo>
                  <a:cubicBezTo>
                    <a:pt x="12" y="8"/>
                    <a:pt x="6"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9"/>
            <p:cNvSpPr/>
            <p:nvPr/>
          </p:nvSpPr>
          <p:spPr bwMode="auto">
            <a:xfrm>
              <a:off x="4744243" y="3525838"/>
              <a:ext cx="26988" cy="12700"/>
            </a:xfrm>
            <a:custGeom>
              <a:avLst/>
              <a:gdLst>
                <a:gd name="T0" fmla="*/ 2 w 4"/>
                <a:gd name="T1" fmla="*/ 0 h 2"/>
                <a:gd name="T2" fmla="*/ 0 w 4"/>
                <a:gd name="T3" fmla="*/ 1 h 2"/>
                <a:gd name="T4" fmla="*/ 3 w 4"/>
                <a:gd name="T5" fmla="*/ 2 h 2"/>
                <a:gd name="T6" fmla="*/ 4 w 4"/>
                <a:gd name="T7" fmla="*/ 2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1" y="0"/>
                    <a:pt x="0" y="1"/>
                  </a:cubicBezTo>
                  <a:cubicBezTo>
                    <a:pt x="1" y="1"/>
                    <a:pt x="2" y="2"/>
                    <a:pt x="3" y="2"/>
                  </a:cubicBezTo>
                  <a:cubicBezTo>
                    <a:pt x="3" y="2"/>
                    <a:pt x="3" y="2"/>
                    <a:pt x="4" y="2"/>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0"/>
            <p:cNvSpPr/>
            <p:nvPr/>
          </p:nvSpPr>
          <p:spPr bwMode="auto">
            <a:xfrm>
              <a:off x="4188618" y="4186238"/>
              <a:ext cx="47625" cy="0"/>
            </a:xfrm>
            <a:custGeom>
              <a:avLst/>
              <a:gdLst>
                <a:gd name="T0" fmla="*/ 4 w 7"/>
                <a:gd name="T1" fmla="*/ 0 w 7"/>
                <a:gd name="T2" fmla="*/ 7 w 7"/>
                <a:gd name="T3" fmla="*/ 4 w 7"/>
              </a:gdLst>
              <a:ahLst/>
              <a:cxnLst>
                <a:cxn ang="0">
                  <a:pos x="T0" y="0"/>
                </a:cxn>
                <a:cxn ang="0">
                  <a:pos x="T1" y="0"/>
                </a:cxn>
                <a:cxn ang="0">
                  <a:pos x="T2" y="0"/>
                </a:cxn>
                <a:cxn ang="0">
                  <a:pos x="T3" y="0"/>
                </a:cxn>
              </a:cxnLst>
              <a:rect l="0" t="0" r="r" b="b"/>
              <a:pathLst>
                <a:path w="7">
                  <a:moveTo>
                    <a:pt x="4" y="0"/>
                  </a:moveTo>
                  <a:cubicBezTo>
                    <a:pt x="2" y="0"/>
                    <a:pt x="0" y="0"/>
                    <a:pt x="0" y="0"/>
                  </a:cubicBezTo>
                  <a:cubicBezTo>
                    <a:pt x="2" y="0"/>
                    <a:pt x="5" y="0"/>
                    <a:pt x="7"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62"/>
            <p:cNvSpPr/>
            <p:nvPr/>
          </p:nvSpPr>
          <p:spPr bwMode="auto">
            <a:xfrm>
              <a:off x="3191668" y="2725738"/>
              <a:ext cx="282575" cy="173038"/>
            </a:xfrm>
            <a:custGeom>
              <a:avLst/>
              <a:gdLst>
                <a:gd name="T0" fmla="*/ 37 w 41"/>
                <a:gd name="T1" fmla="*/ 0 h 25"/>
                <a:gd name="T2" fmla="*/ 34 w 41"/>
                <a:gd name="T3" fmla="*/ 1 h 25"/>
                <a:gd name="T4" fmla="*/ 24 w 41"/>
                <a:gd name="T5" fmla="*/ 0 h 25"/>
                <a:gd name="T6" fmla="*/ 0 w 41"/>
                <a:gd name="T7" fmla="*/ 4 h 25"/>
                <a:gd name="T8" fmla="*/ 1 w 41"/>
                <a:gd name="T9" fmla="*/ 4 h 25"/>
                <a:gd name="T10" fmla="*/ 2 w 41"/>
                <a:gd name="T11" fmla="*/ 6 h 25"/>
                <a:gd name="T12" fmla="*/ 3 w 41"/>
                <a:gd name="T13" fmla="*/ 6 h 25"/>
                <a:gd name="T14" fmla="*/ 5 w 41"/>
                <a:gd name="T15" fmla="*/ 6 h 25"/>
                <a:gd name="T16" fmla="*/ 7 w 41"/>
                <a:gd name="T17" fmla="*/ 6 h 25"/>
                <a:gd name="T18" fmla="*/ 7 w 41"/>
                <a:gd name="T19" fmla="*/ 6 h 25"/>
                <a:gd name="T20" fmla="*/ 6 w 41"/>
                <a:gd name="T21" fmla="*/ 19 h 25"/>
                <a:gd name="T22" fmla="*/ 8 w 41"/>
                <a:gd name="T23" fmla="*/ 25 h 25"/>
                <a:gd name="T24" fmla="*/ 9 w 41"/>
                <a:gd name="T25" fmla="*/ 25 h 25"/>
                <a:gd name="T26" fmla="*/ 11 w 41"/>
                <a:gd name="T27" fmla="*/ 25 h 25"/>
                <a:gd name="T28" fmla="*/ 33 w 41"/>
                <a:gd name="T29" fmla="*/ 14 h 25"/>
                <a:gd name="T30" fmla="*/ 33 w 41"/>
                <a:gd name="T31" fmla="*/ 14 h 25"/>
                <a:gd name="T32" fmla="*/ 32 w 41"/>
                <a:gd name="T33" fmla="*/ 14 h 25"/>
                <a:gd name="T34" fmla="*/ 31 w 41"/>
                <a:gd name="T35" fmla="*/ 14 h 25"/>
                <a:gd name="T36" fmla="*/ 30 w 41"/>
                <a:gd name="T37" fmla="*/ 13 h 25"/>
                <a:gd name="T38" fmla="*/ 32 w 41"/>
                <a:gd name="T39" fmla="*/ 11 h 25"/>
                <a:gd name="T40" fmla="*/ 36 w 41"/>
                <a:gd name="T41" fmla="*/ 13 h 25"/>
                <a:gd name="T42" fmla="*/ 32 w 41"/>
                <a:gd name="T43" fmla="*/ 9 h 25"/>
                <a:gd name="T44" fmla="*/ 35 w 41"/>
                <a:gd name="T45" fmla="*/ 9 h 25"/>
                <a:gd name="T46" fmla="*/ 37 w 41"/>
                <a:gd name="T47" fmla="*/ 9 h 25"/>
                <a:gd name="T48" fmla="*/ 41 w 41"/>
                <a:gd name="T49" fmla="*/ 2 h 25"/>
                <a:gd name="T50" fmla="*/ 41 w 41"/>
                <a:gd name="T51" fmla="*/ 2 h 25"/>
                <a:gd name="T52" fmla="*/ 37 w 41"/>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25">
                  <a:moveTo>
                    <a:pt x="37" y="0"/>
                  </a:moveTo>
                  <a:cubicBezTo>
                    <a:pt x="35" y="0"/>
                    <a:pt x="33" y="0"/>
                    <a:pt x="34" y="1"/>
                  </a:cubicBezTo>
                  <a:cubicBezTo>
                    <a:pt x="31" y="1"/>
                    <a:pt x="28" y="0"/>
                    <a:pt x="24" y="0"/>
                  </a:cubicBezTo>
                  <a:cubicBezTo>
                    <a:pt x="16" y="0"/>
                    <a:pt x="6" y="2"/>
                    <a:pt x="0" y="4"/>
                  </a:cubicBezTo>
                  <a:cubicBezTo>
                    <a:pt x="0" y="4"/>
                    <a:pt x="1" y="4"/>
                    <a:pt x="1" y="4"/>
                  </a:cubicBezTo>
                  <a:cubicBezTo>
                    <a:pt x="2" y="4"/>
                    <a:pt x="3" y="5"/>
                    <a:pt x="2" y="6"/>
                  </a:cubicBezTo>
                  <a:cubicBezTo>
                    <a:pt x="2" y="6"/>
                    <a:pt x="3" y="6"/>
                    <a:pt x="3" y="6"/>
                  </a:cubicBezTo>
                  <a:cubicBezTo>
                    <a:pt x="4" y="6"/>
                    <a:pt x="4" y="6"/>
                    <a:pt x="5" y="6"/>
                  </a:cubicBezTo>
                  <a:cubicBezTo>
                    <a:pt x="6" y="6"/>
                    <a:pt x="6" y="6"/>
                    <a:pt x="7" y="6"/>
                  </a:cubicBezTo>
                  <a:cubicBezTo>
                    <a:pt x="7" y="6"/>
                    <a:pt x="7" y="6"/>
                    <a:pt x="7" y="6"/>
                  </a:cubicBezTo>
                  <a:cubicBezTo>
                    <a:pt x="9" y="11"/>
                    <a:pt x="12" y="16"/>
                    <a:pt x="6" y="19"/>
                  </a:cubicBezTo>
                  <a:cubicBezTo>
                    <a:pt x="9" y="20"/>
                    <a:pt x="4" y="24"/>
                    <a:pt x="8" y="25"/>
                  </a:cubicBezTo>
                  <a:cubicBezTo>
                    <a:pt x="8" y="25"/>
                    <a:pt x="8" y="25"/>
                    <a:pt x="9" y="25"/>
                  </a:cubicBezTo>
                  <a:cubicBezTo>
                    <a:pt x="9" y="25"/>
                    <a:pt x="10" y="25"/>
                    <a:pt x="11" y="25"/>
                  </a:cubicBezTo>
                  <a:cubicBezTo>
                    <a:pt x="16" y="17"/>
                    <a:pt x="25" y="18"/>
                    <a:pt x="33" y="14"/>
                  </a:cubicBezTo>
                  <a:cubicBezTo>
                    <a:pt x="33" y="14"/>
                    <a:pt x="33" y="14"/>
                    <a:pt x="33" y="14"/>
                  </a:cubicBezTo>
                  <a:cubicBezTo>
                    <a:pt x="32" y="14"/>
                    <a:pt x="32" y="14"/>
                    <a:pt x="32" y="14"/>
                  </a:cubicBezTo>
                  <a:cubicBezTo>
                    <a:pt x="31" y="14"/>
                    <a:pt x="31" y="14"/>
                    <a:pt x="31" y="14"/>
                  </a:cubicBezTo>
                  <a:cubicBezTo>
                    <a:pt x="30" y="14"/>
                    <a:pt x="30" y="14"/>
                    <a:pt x="30" y="13"/>
                  </a:cubicBezTo>
                  <a:cubicBezTo>
                    <a:pt x="31" y="13"/>
                    <a:pt x="31" y="11"/>
                    <a:pt x="32" y="11"/>
                  </a:cubicBezTo>
                  <a:cubicBezTo>
                    <a:pt x="33" y="11"/>
                    <a:pt x="34" y="12"/>
                    <a:pt x="36" y="13"/>
                  </a:cubicBezTo>
                  <a:cubicBezTo>
                    <a:pt x="36" y="10"/>
                    <a:pt x="32" y="12"/>
                    <a:pt x="32" y="9"/>
                  </a:cubicBezTo>
                  <a:cubicBezTo>
                    <a:pt x="34" y="9"/>
                    <a:pt x="34" y="9"/>
                    <a:pt x="35" y="9"/>
                  </a:cubicBezTo>
                  <a:cubicBezTo>
                    <a:pt x="35" y="9"/>
                    <a:pt x="36" y="9"/>
                    <a:pt x="37" y="9"/>
                  </a:cubicBezTo>
                  <a:cubicBezTo>
                    <a:pt x="38" y="6"/>
                    <a:pt x="40" y="4"/>
                    <a:pt x="41" y="2"/>
                  </a:cubicBezTo>
                  <a:cubicBezTo>
                    <a:pt x="41" y="2"/>
                    <a:pt x="41" y="2"/>
                    <a:pt x="41" y="2"/>
                  </a:cubicBezTo>
                  <a:cubicBezTo>
                    <a:pt x="41" y="0"/>
                    <a:pt x="39"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3"/>
            <p:cNvSpPr/>
            <p:nvPr/>
          </p:nvSpPr>
          <p:spPr bwMode="auto">
            <a:xfrm>
              <a:off x="3432968" y="2857501"/>
              <a:ext cx="53975" cy="20638"/>
            </a:xfrm>
            <a:custGeom>
              <a:avLst/>
              <a:gdLst>
                <a:gd name="T0" fmla="*/ 5 w 8"/>
                <a:gd name="T1" fmla="*/ 0 h 3"/>
                <a:gd name="T2" fmla="*/ 0 w 8"/>
                <a:gd name="T3" fmla="*/ 2 h 3"/>
                <a:gd name="T4" fmla="*/ 2 w 8"/>
                <a:gd name="T5" fmla="*/ 3 h 3"/>
                <a:gd name="T6" fmla="*/ 8 w 8"/>
                <a:gd name="T7" fmla="*/ 2 h 3"/>
                <a:gd name="T8" fmla="*/ 5 w 8"/>
                <a:gd name="T9" fmla="*/ 0 h 3"/>
              </a:gdLst>
              <a:ahLst/>
              <a:cxnLst>
                <a:cxn ang="0">
                  <a:pos x="T0" y="T1"/>
                </a:cxn>
                <a:cxn ang="0">
                  <a:pos x="T2" y="T3"/>
                </a:cxn>
                <a:cxn ang="0">
                  <a:pos x="T4" y="T5"/>
                </a:cxn>
                <a:cxn ang="0">
                  <a:pos x="T6" y="T7"/>
                </a:cxn>
                <a:cxn ang="0">
                  <a:pos x="T8" y="T9"/>
                </a:cxn>
              </a:cxnLst>
              <a:rect l="0" t="0" r="r" b="b"/>
              <a:pathLst>
                <a:path w="8" h="3">
                  <a:moveTo>
                    <a:pt x="5" y="0"/>
                  </a:moveTo>
                  <a:cubicBezTo>
                    <a:pt x="3" y="0"/>
                    <a:pt x="0" y="1"/>
                    <a:pt x="0" y="2"/>
                  </a:cubicBezTo>
                  <a:cubicBezTo>
                    <a:pt x="1" y="3"/>
                    <a:pt x="1" y="3"/>
                    <a:pt x="2" y="3"/>
                  </a:cubicBezTo>
                  <a:cubicBezTo>
                    <a:pt x="4" y="3"/>
                    <a:pt x="5" y="2"/>
                    <a:pt x="8" y="2"/>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4"/>
            <p:cNvSpPr/>
            <p:nvPr/>
          </p:nvSpPr>
          <p:spPr bwMode="auto">
            <a:xfrm>
              <a:off x="3447255" y="3414713"/>
              <a:ext cx="19050" cy="28575"/>
            </a:xfrm>
            <a:custGeom>
              <a:avLst/>
              <a:gdLst>
                <a:gd name="T0" fmla="*/ 1 w 3"/>
                <a:gd name="T1" fmla="*/ 0 h 4"/>
                <a:gd name="T2" fmla="*/ 0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0" y="1"/>
                    <a:pt x="0" y="1"/>
                  </a:cubicBezTo>
                  <a:cubicBezTo>
                    <a:pt x="0" y="2"/>
                    <a:pt x="0" y="3"/>
                    <a:pt x="1" y="4"/>
                  </a:cubicBezTo>
                  <a:cubicBezTo>
                    <a:pt x="2" y="3"/>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65"/>
            <p:cNvSpPr/>
            <p:nvPr/>
          </p:nvSpPr>
          <p:spPr bwMode="auto">
            <a:xfrm>
              <a:off x="4537868" y="3476626"/>
              <a:ext cx="90488" cy="76200"/>
            </a:xfrm>
            <a:custGeom>
              <a:avLst/>
              <a:gdLst>
                <a:gd name="T0" fmla="*/ 8 w 13"/>
                <a:gd name="T1" fmla="*/ 0 h 11"/>
                <a:gd name="T2" fmla="*/ 5 w 13"/>
                <a:gd name="T3" fmla="*/ 2 h 11"/>
                <a:gd name="T4" fmla="*/ 2 w 13"/>
                <a:gd name="T5" fmla="*/ 5 h 11"/>
                <a:gd name="T6" fmla="*/ 1 w 13"/>
                <a:gd name="T7" fmla="*/ 4 h 11"/>
                <a:gd name="T8" fmla="*/ 2 w 13"/>
                <a:gd name="T9" fmla="*/ 10 h 11"/>
                <a:gd name="T10" fmla="*/ 10 w 13"/>
                <a:gd name="T11" fmla="*/ 11 h 11"/>
                <a:gd name="T12" fmla="*/ 13 w 13"/>
                <a:gd name="T13" fmla="*/ 4 h 11"/>
                <a:gd name="T14" fmla="*/ 11 w 13"/>
                <a:gd name="T15" fmla="*/ 0 h 11"/>
                <a:gd name="T16" fmla="*/ 11 w 13"/>
                <a:gd name="T17" fmla="*/ 0 h 11"/>
                <a:gd name="T18" fmla="*/ 9 w 13"/>
                <a:gd name="T19" fmla="*/ 3 h 11"/>
                <a:gd name="T20" fmla="*/ 9 w 13"/>
                <a:gd name="T21" fmla="*/ 0 h 11"/>
                <a:gd name="T22" fmla="*/ 8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8" y="0"/>
                  </a:moveTo>
                  <a:cubicBezTo>
                    <a:pt x="7" y="0"/>
                    <a:pt x="6" y="1"/>
                    <a:pt x="5" y="2"/>
                  </a:cubicBezTo>
                  <a:cubicBezTo>
                    <a:pt x="4" y="3"/>
                    <a:pt x="3" y="5"/>
                    <a:pt x="2" y="5"/>
                  </a:cubicBezTo>
                  <a:cubicBezTo>
                    <a:pt x="2" y="5"/>
                    <a:pt x="2" y="4"/>
                    <a:pt x="1" y="4"/>
                  </a:cubicBezTo>
                  <a:cubicBezTo>
                    <a:pt x="0" y="7"/>
                    <a:pt x="3" y="7"/>
                    <a:pt x="2" y="10"/>
                  </a:cubicBezTo>
                  <a:cubicBezTo>
                    <a:pt x="6" y="10"/>
                    <a:pt x="7" y="10"/>
                    <a:pt x="10" y="11"/>
                  </a:cubicBezTo>
                  <a:cubicBezTo>
                    <a:pt x="9" y="7"/>
                    <a:pt x="12" y="6"/>
                    <a:pt x="13" y="4"/>
                  </a:cubicBezTo>
                  <a:cubicBezTo>
                    <a:pt x="12" y="3"/>
                    <a:pt x="12" y="1"/>
                    <a:pt x="11" y="0"/>
                  </a:cubicBezTo>
                  <a:cubicBezTo>
                    <a:pt x="11" y="0"/>
                    <a:pt x="11" y="0"/>
                    <a:pt x="11" y="0"/>
                  </a:cubicBezTo>
                  <a:cubicBezTo>
                    <a:pt x="9" y="0"/>
                    <a:pt x="10" y="2"/>
                    <a:pt x="9" y="3"/>
                  </a:cubicBezTo>
                  <a:cubicBezTo>
                    <a:pt x="8" y="1"/>
                    <a:pt x="11" y="0"/>
                    <a:pt x="9"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66"/>
            <p:cNvSpPr/>
            <p:nvPr/>
          </p:nvSpPr>
          <p:spPr bwMode="auto">
            <a:xfrm>
              <a:off x="3940968" y="3656013"/>
              <a:ext cx="68263" cy="123825"/>
            </a:xfrm>
            <a:custGeom>
              <a:avLst/>
              <a:gdLst>
                <a:gd name="T0" fmla="*/ 9 w 10"/>
                <a:gd name="T1" fmla="*/ 0 h 18"/>
                <a:gd name="T2" fmla="*/ 4 w 10"/>
                <a:gd name="T3" fmla="*/ 4 h 18"/>
                <a:gd name="T4" fmla="*/ 3 w 10"/>
                <a:gd name="T5" fmla="*/ 4 h 18"/>
                <a:gd name="T6" fmla="*/ 1 w 10"/>
                <a:gd name="T7" fmla="*/ 17 h 18"/>
                <a:gd name="T8" fmla="*/ 1 w 10"/>
                <a:gd name="T9" fmla="*/ 17 h 18"/>
                <a:gd name="T10" fmla="*/ 3 w 10"/>
                <a:gd name="T11" fmla="*/ 18 h 18"/>
                <a:gd name="T12" fmla="*/ 10 w 10"/>
                <a:gd name="T13" fmla="*/ 2 h 18"/>
                <a:gd name="T14" fmla="*/ 9 w 1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9" y="0"/>
                  </a:moveTo>
                  <a:cubicBezTo>
                    <a:pt x="7" y="1"/>
                    <a:pt x="6" y="4"/>
                    <a:pt x="4" y="4"/>
                  </a:cubicBezTo>
                  <a:cubicBezTo>
                    <a:pt x="3" y="4"/>
                    <a:pt x="3" y="4"/>
                    <a:pt x="3" y="4"/>
                  </a:cubicBezTo>
                  <a:cubicBezTo>
                    <a:pt x="3" y="9"/>
                    <a:pt x="0" y="12"/>
                    <a:pt x="1" y="17"/>
                  </a:cubicBezTo>
                  <a:cubicBezTo>
                    <a:pt x="1" y="17"/>
                    <a:pt x="1" y="17"/>
                    <a:pt x="1" y="17"/>
                  </a:cubicBezTo>
                  <a:cubicBezTo>
                    <a:pt x="2" y="17"/>
                    <a:pt x="3" y="17"/>
                    <a:pt x="3" y="18"/>
                  </a:cubicBezTo>
                  <a:cubicBezTo>
                    <a:pt x="7" y="14"/>
                    <a:pt x="7" y="7"/>
                    <a:pt x="10" y="2"/>
                  </a:cubicBezTo>
                  <a:cubicBezTo>
                    <a:pt x="10" y="1"/>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3" name="椭圆 72"/>
          <p:cNvSpPr/>
          <p:nvPr/>
        </p:nvSpPr>
        <p:spPr>
          <a:xfrm rot="20131106">
            <a:off x="2273714" y="2749659"/>
            <a:ext cx="5379659" cy="3868344"/>
          </a:xfrm>
          <a:custGeom>
            <a:avLst/>
            <a:gdLst>
              <a:gd name="connsiteX0" fmla="*/ 0 w 5567622"/>
              <a:gd name="connsiteY0" fmla="*/ 1990465 h 3980930"/>
              <a:gd name="connsiteX1" fmla="*/ 2783811 w 5567622"/>
              <a:gd name="connsiteY1" fmla="*/ 0 h 3980930"/>
              <a:gd name="connsiteX2" fmla="*/ 5567622 w 5567622"/>
              <a:gd name="connsiteY2" fmla="*/ 1990465 h 3980930"/>
              <a:gd name="connsiteX3" fmla="*/ 2783811 w 5567622"/>
              <a:gd name="connsiteY3" fmla="*/ 3980930 h 3980930"/>
              <a:gd name="connsiteX4" fmla="*/ 0 w 5567622"/>
              <a:gd name="connsiteY4" fmla="*/ 1990465 h 3980930"/>
              <a:gd name="connsiteX0-1" fmla="*/ 643 w 5568265"/>
              <a:gd name="connsiteY0-2" fmla="*/ 1990465 h 3868344"/>
              <a:gd name="connsiteX1-3" fmla="*/ 2784454 w 5568265"/>
              <a:gd name="connsiteY1-4" fmla="*/ 0 h 3868344"/>
              <a:gd name="connsiteX2-5" fmla="*/ 5568265 w 5568265"/>
              <a:gd name="connsiteY2-6" fmla="*/ 1990465 h 3868344"/>
              <a:gd name="connsiteX3-7" fmla="*/ 2598491 w 5568265"/>
              <a:gd name="connsiteY3-8" fmla="*/ 3868344 h 3868344"/>
              <a:gd name="connsiteX4-9" fmla="*/ 643 w 5568265"/>
              <a:gd name="connsiteY4-10" fmla="*/ 1990465 h 386834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568265" h="3868344">
                <a:moveTo>
                  <a:pt x="643" y="1990465"/>
                </a:moveTo>
                <a:cubicBezTo>
                  <a:pt x="31637" y="1345741"/>
                  <a:pt x="1246998" y="0"/>
                  <a:pt x="2784454" y="0"/>
                </a:cubicBezTo>
                <a:cubicBezTo>
                  <a:pt x="4321910" y="0"/>
                  <a:pt x="5568265" y="891162"/>
                  <a:pt x="5568265" y="1990465"/>
                </a:cubicBezTo>
                <a:cubicBezTo>
                  <a:pt x="5568265" y="3089768"/>
                  <a:pt x="4135947" y="3868344"/>
                  <a:pt x="2598491" y="3868344"/>
                </a:cubicBezTo>
                <a:cubicBezTo>
                  <a:pt x="1061035" y="3868344"/>
                  <a:pt x="-30351" y="2635189"/>
                  <a:pt x="643" y="1990465"/>
                </a:cubicBezTo>
                <a:close/>
              </a:path>
            </a:pathLst>
          </a:custGeom>
          <a:gradFill>
            <a:gsLst>
              <a:gs pos="50000">
                <a:srgbClr val="797979">
                  <a:alpha val="10000"/>
                </a:srgbClr>
              </a:gs>
              <a:gs pos="100000">
                <a:schemeClr val="tx1">
                  <a:alpha val="25000"/>
                </a:schemeClr>
              </a:gs>
              <a:gs pos="0">
                <a:srgbClr val="F2F2F2">
                  <a:alpha val="0"/>
                </a:srgbClr>
              </a:gs>
            </a:gsLst>
            <a:lin ang="0" scaled="0"/>
          </a:gradFill>
          <a:ln>
            <a:noFill/>
          </a:ln>
          <a:effectLst>
            <a:softEdge rad="342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20" name="Freeform 16"/>
          <p:cNvSpPr/>
          <p:nvPr/>
        </p:nvSpPr>
        <p:spPr bwMode="auto">
          <a:xfrm>
            <a:off x="4676497" y="2667099"/>
            <a:ext cx="2839007" cy="3446393"/>
          </a:xfrm>
          <a:custGeom>
            <a:avLst/>
            <a:gdLst>
              <a:gd name="T0" fmla="*/ 22 w 338"/>
              <a:gd name="T1" fmla="*/ 184 h 411"/>
              <a:gd name="T2" fmla="*/ 20 w 338"/>
              <a:gd name="T3" fmla="*/ 77 h 411"/>
              <a:gd name="T4" fmla="*/ 150 w 338"/>
              <a:gd name="T5" fmla="*/ 0 h 411"/>
              <a:gd name="T6" fmla="*/ 288 w 338"/>
              <a:gd name="T7" fmla="*/ 84 h 411"/>
              <a:gd name="T8" fmla="*/ 303 w 338"/>
              <a:gd name="T9" fmla="*/ 143 h 411"/>
              <a:gd name="T10" fmla="*/ 302 w 338"/>
              <a:gd name="T11" fmla="*/ 169 h 411"/>
              <a:gd name="T12" fmla="*/ 334 w 338"/>
              <a:gd name="T13" fmla="*/ 211 h 411"/>
              <a:gd name="T14" fmla="*/ 330 w 338"/>
              <a:gd name="T15" fmla="*/ 222 h 411"/>
              <a:gd name="T16" fmla="*/ 312 w 338"/>
              <a:gd name="T17" fmla="*/ 230 h 411"/>
              <a:gd name="T18" fmla="*/ 312 w 338"/>
              <a:gd name="T19" fmla="*/ 242 h 411"/>
              <a:gd name="T20" fmla="*/ 311 w 338"/>
              <a:gd name="T21" fmla="*/ 257 h 411"/>
              <a:gd name="T22" fmla="*/ 305 w 338"/>
              <a:gd name="T23" fmla="*/ 261 h 411"/>
              <a:gd name="T24" fmla="*/ 306 w 338"/>
              <a:gd name="T25" fmla="*/ 274 h 411"/>
              <a:gd name="T26" fmla="*/ 300 w 338"/>
              <a:gd name="T27" fmla="*/ 289 h 411"/>
              <a:gd name="T28" fmla="*/ 302 w 338"/>
              <a:gd name="T29" fmla="*/ 307 h 411"/>
              <a:gd name="T30" fmla="*/ 279 w 338"/>
              <a:gd name="T31" fmla="*/ 320 h 411"/>
              <a:gd name="T32" fmla="*/ 236 w 338"/>
              <a:gd name="T33" fmla="*/ 320 h 411"/>
              <a:gd name="T34" fmla="*/ 228 w 338"/>
              <a:gd name="T35" fmla="*/ 321 h 411"/>
              <a:gd name="T36" fmla="*/ 214 w 338"/>
              <a:gd name="T37" fmla="*/ 345 h 411"/>
              <a:gd name="T38" fmla="*/ 210 w 338"/>
              <a:gd name="T39" fmla="*/ 371 h 411"/>
              <a:gd name="T40" fmla="*/ 251 w 338"/>
              <a:gd name="T41" fmla="*/ 411 h 411"/>
              <a:gd name="T42" fmla="*/ 28 w 338"/>
              <a:gd name="T43" fmla="*/ 411 h 411"/>
              <a:gd name="T44" fmla="*/ 75 w 338"/>
              <a:gd name="T45" fmla="*/ 317 h 411"/>
              <a:gd name="T46" fmla="*/ 79 w 338"/>
              <a:gd name="T47" fmla="*/ 280 h 411"/>
              <a:gd name="T48" fmla="*/ 65 w 338"/>
              <a:gd name="T49" fmla="*/ 249 h 411"/>
              <a:gd name="T50" fmla="*/ 25 w 338"/>
              <a:gd name="T51" fmla="*/ 190 h 411"/>
              <a:gd name="T52" fmla="*/ 22 w 338"/>
              <a:gd name="T53" fmla="*/ 18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411">
                <a:moveTo>
                  <a:pt x="22" y="184"/>
                </a:moveTo>
                <a:cubicBezTo>
                  <a:pt x="22" y="184"/>
                  <a:pt x="0" y="132"/>
                  <a:pt x="20" y="77"/>
                </a:cubicBezTo>
                <a:cubicBezTo>
                  <a:pt x="40" y="22"/>
                  <a:pt x="105" y="0"/>
                  <a:pt x="150" y="0"/>
                </a:cubicBezTo>
                <a:cubicBezTo>
                  <a:pt x="195" y="0"/>
                  <a:pt x="255" y="15"/>
                  <a:pt x="288" y="84"/>
                </a:cubicBezTo>
                <a:cubicBezTo>
                  <a:pt x="288" y="84"/>
                  <a:pt x="305" y="123"/>
                  <a:pt x="303" y="143"/>
                </a:cubicBezTo>
                <a:cubicBezTo>
                  <a:pt x="303" y="143"/>
                  <a:pt x="289" y="155"/>
                  <a:pt x="302" y="169"/>
                </a:cubicBezTo>
                <a:cubicBezTo>
                  <a:pt x="314" y="182"/>
                  <a:pt x="334" y="211"/>
                  <a:pt x="334" y="211"/>
                </a:cubicBezTo>
                <a:cubicBezTo>
                  <a:pt x="334" y="211"/>
                  <a:pt x="338" y="219"/>
                  <a:pt x="330" y="222"/>
                </a:cubicBezTo>
                <a:cubicBezTo>
                  <a:pt x="323" y="226"/>
                  <a:pt x="317" y="226"/>
                  <a:pt x="312" y="230"/>
                </a:cubicBezTo>
                <a:cubicBezTo>
                  <a:pt x="307" y="234"/>
                  <a:pt x="306" y="237"/>
                  <a:pt x="312" y="242"/>
                </a:cubicBezTo>
                <a:cubicBezTo>
                  <a:pt x="317" y="247"/>
                  <a:pt x="315" y="254"/>
                  <a:pt x="311" y="257"/>
                </a:cubicBezTo>
                <a:cubicBezTo>
                  <a:pt x="307" y="260"/>
                  <a:pt x="305" y="261"/>
                  <a:pt x="305" y="261"/>
                </a:cubicBezTo>
                <a:cubicBezTo>
                  <a:pt x="305" y="261"/>
                  <a:pt x="314" y="267"/>
                  <a:pt x="306" y="274"/>
                </a:cubicBezTo>
                <a:cubicBezTo>
                  <a:pt x="298" y="281"/>
                  <a:pt x="300" y="285"/>
                  <a:pt x="300" y="289"/>
                </a:cubicBezTo>
                <a:cubicBezTo>
                  <a:pt x="301" y="294"/>
                  <a:pt x="305" y="301"/>
                  <a:pt x="302" y="307"/>
                </a:cubicBezTo>
                <a:cubicBezTo>
                  <a:pt x="299" y="313"/>
                  <a:pt x="294" y="318"/>
                  <a:pt x="279" y="320"/>
                </a:cubicBezTo>
                <a:cubicBezTo>
                  <a:pt x="279" y="320"/>
                  <a:pt x="245" y="318"/>
                  <a:pt x="236" y="320"/>
                </a:cubicBezTo>
                <a:cubicBezTo>
                  <a:pt x="229" y="321"/>
                  <a:pt x="228" y="321"/>
                  <a:pt x="228" y="321"/>
                </a:cubicBezTo>
                <a:cubicBezTo>
                  <a:pt x="228" y="321"/>
                  <a:pt x="217" y="327"/>
                  <a:pt x="214" y="345"/>
                </a:cubicBezTo>
                <a:cubicBezTo>
                  <a:pt x="211" y="363"/>
                  <a:pt x="210" y="371"/>
                  <a:pt x="210" y="371"/>
                </a:cubicBezTo>
                <a:cubicBezTo>
                  <a:pt x="210" y="371"/>
                  <a:pt x="210" y="388"/>
                  <a:pt x="251" y="411"/>
                </a:cubicBezTo>
                <a:cubicBezTo>
                  <a:pt x="28" y="411"/>
                  <a:pt x="28" y="411"/>
                  <a:pt x="28" y="411"/>
                </a:cubicBezTo>
                <a:cubicBezTo>
                  <a:pt x="28" y="411"/>
                  <a:pt x="67" y="359"/>
                  <a:pt x="75" y="317"/>
                </a:cubicBezTo>
                <a:cubicBezTo>
                  <a:pt x="75" y="317"/>
                  <a:pt x="81" y="291"/>
                  <a:pt x="79" y="280"/>
                </a:cubicBezTo>
                <a:cubicBezTo>
                  <a:pt x="77" y="270"/>
                  <a:pt x="78" y="268"/>
                  <a:pt x="65" y="249"/>
                </a:cubicBezTo>
                <a:cubicBezTo>
                  <a:pt x="51" y="231"/>
                  <a:pt x="28" y="199"/>
                  <a:pt x="25" y="190"/>
                </a:cubicBezTo>
                <a:cubicBezTo>
                  <a:pt x="24" y="189"/>
                  <a:pt x="22" y="184"/>
                  <a:pt x="22" y="184"/>
                </a:cubicBezTo>
                <a:close/>
              </a:path>
            </a:pathLst>
          </a:custGeom>
          <a:gradFill flip="none" rotWithShape="1">
            <a:gsLst>
              <a:gs pos="0">
                <a:schemeClr val="bg1"/>
              </a:gs>
              <a:gs pos="100000">
                <a:srgbClr val="EEEEEE"/>
              </a:gs>
            </a:gsLst>
            <a:lin ang="0" scaled="0"/>
            <a:tileRect/>
          </a:gradFill>
          <a:ln w="22225">
            <a:gradFill>
              <a:gsLst>
                <a:gs pos="0">
                  <a:schemeClr val="bg1">
                    <a:lumMod val="85000"/>
                  </a:schemeClr>
                </a:gs>
                <a:gs pos="100000">
                  <a:schemeClr val="bg1"/>
                </a:gs>
              </a:gsLst>
              <a:lin ang="0" scaled="0"/>
            </a:gradFill>
          </a:ln>
          <a:effectLst>
            <a:outerShdw blurRad="520700" dist="203200" dir="8100000" algn="tr" rotWithShape="0">
              <a:prstClr val="black">
                <a:alpha val="14000"/>
              </a:prstClr>
            </a:outerShdw>
          </a:effectLst>
        </p:spPr>
        <p:txBody>
          <a:bodyPr vert="horz" wrap="square" lIns="91440" tIns="45720" rIns="91440" bIns="45720" numCol="1" anchor="t" anchorCtr="0" compatLnSpc="1"/>
          <a:lstStyle/>
          <a:p>
            <a:endParaRPr lang="zh-CN" altLang="en-US"/>
          </a:p>
        </p:txBody>
      </p:sp>
      <p:sp>
        <p:nvSpPr>
          <p:cNvPr id="64" name="Freeform 61"/>
          <p:cNvSpPr/>
          <p:nvPr/>
        </p:nvSpPr>
        <p:spPr bwMode="auto">
          <a:xfrm>
            <a:off x="2828130" y="4318001"/>
            <a:ext cx="61913" cy="14288"/>
          </a:xfrm>
          <a:custGeom>
            <a:avLst/>
            <a:gdLst>
              <a:gd name="T0" fmla="*/ 7 w 9"/>
              <a:gd name="T1" fmla="*/ 0 h 2"/>
              <a:gd name="T2" fmla="*/ 5 w 9"/>
              <a:gd name="T3" fmla="*/ 1 h 2"/>
              <a:gd name="T4" fmla="*/ 4 w 9"/>
              <a:gd name="T5" fmla="*/ 1 h 2"/>
              <a:gd name="T6" fmla="*/ 2 w 9"/>
              <a:gd name="T7" fmla="*/ 1 h 2"/>
              <a:gd name="T8" fmla="*/ 0 w 9"/>
              <a:gd name="T9" fmla="*/ 2 h 2"/>
              <a:gd name="T10" fmla="*/ 1 w 9"/>
              <a:gd name="T11" fmla="*/ 2 h 2"/>
              <a:gd name="T12" fmla="*/ 3 w 9"/>
              <a:gd name="T13" fmla="*/ 2 h 2"/>
              <a:gd name="T14" fmla="*/ 5 w 9"/>
              <a:gd name="T15" fmla="*/ 2 h 2"/>
              <a:gd name="T16" fmla="*/ 7 w 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7" y="0"/>
                </a:moveTo>
                <a:cubicBezTo>
                  <a:pt x="7" y="1"/>
                  <a:pt x="6" y="1"/>
                  <a:pt x="5" y="1"/>
                </a:cubicBezTo>
                <a:cubicBezTo>
                  <a:pt x="5" y="1"/>
                  <a:pt x="4" y="1"/>
                  <a:pt x="4" y="1"/>
                </a:cubicBezTo>
                <a:cubicBezTo>
                  <a:pt x="3" y="1"/>
                  <a:pt x="3" y="1"/>
                  <a:pt x="2" y="1"/>
                </a:cubicBezTo>
                <a:cubicBezTo>
                  <a:pt x="1" y="1"/>
                  <a:pt x="0" y="1"/>
                  <a:pt x="0" y="2"/>
                </a:cubicBezTo>
                <a:cubicBezTo>
                  <a:pt x="0" y="2"/>
                  <a:pt x="1" y="2"/>
                  <a:pt x="1" y="2"/>
                </a:cubicBezTo>
                <a:cubicBezTo>
                  <a:pt x="2" y="2"/>
                  <a:pt x="2" y="2"/>
                  <a:pt x="3" y="2"/>
                </a:cubicBezTo>
                <a:cubicBezTo>
                  <a:pt x="4" y="2"/>
                  <a:pt x="5" y="2"/>
                  <a:pt x="5" y="2"/>
                </a:cubicBezTo>
                <a:cubicBezTo>
                  <a:pt x="7" y="2"/>
                  <a:pt x="9" y="2"/>
                  <a:pt x="7" y="0"/>
                </a:cubicBezTo>
              </a:path>
            </a:pathLst>
          </a:custGeom>
          <a:solidFill>
            <a:srgbClr val="E9E9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1" name="组合 70"/>
          <p:cNvGrpSpPr/>
          <p:nvPr/>
        </p:nvGrpSpPr>
        <p:grpSpPr>
          <a:xfrm>
            <a:off x="4901340" y="3194020"/>
            <a:ext cx="2263591" cy="1244028"/>
            <a:chOff x="2402680" y="2725738"/>
            <a:chExt cx="2657475" cy="1460501"/>
          </a:xfrm>
          <a:solidFill>
            <a:schemeClr val="bg1">
              <a:lumMod val="85000"/>
              <a:alpha val="80000"/>
            </a:schemeClr>
          </a:solidFill>
        </p:grpSpPr>
        <p:sp>
          <p:nvSpPr>
            <p:cNvPr id="23" name="Freeform 20"/>
            <p:cNvSpPr/>
            <p:nvPr/>
          </p:nvSpPr>
          <p:spPr bwMode="auto">
            <a:xfrm>
              <a:off x="3110705" y="2746376"/>
              <a:ext cx="33338" cy="14288"/>
            </a:xfrm>
            <a:custGeom>
              <a:avLst/>
              <a:gdLst>
                <a:gd name="T0" fmla="*/ 5 w 5"/>
                <a:gd name="T1" fmla="*/ 0 h 2"/>
                <a:gd name="T2" fmla="*/ 0 w 5"/>
                <a:gd name="T3" fmla="*/ 1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1" y="0"/>
                    <a:pt x="0" y="1"/>
                  </a:cubicBezTo>
                  <a:cubicBezTo>
                    <a:pt x="0" y="2"/>
                    <a:pt x="2" y="2"/>
                    <a:pt x="3" y="2"/>
                  </a:cubicBezTo>
                  <a:cubicBezTo>
                    <a:pt x="4" y="2"/>
                    <a:pt x="5"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4682330" y="2994026"/>
              <a:ext cx="14288" cy="28575"/>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4"/>
                    <a:pt x="2" y="4"/>
                  </a:cubicBezTo>
                  <a:cubicBezTo>
                    <a:pt x="2" y="4"/>
                    <a:pt x="2" y="4"/>
                    <a:pt x="2" y="3"/>
                  </a:cubicBezTo>
                  <a:cubicBezTo>
                    <a:pt x="2" y="3"/>
                    <a:pt x="2"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a:spLocks noEditPoints="1"/>
            </p:cNvSpPr>
            <p:nvPr/>
          </p:nvSpPr>
          <p:spPr bwMode="auto">
            <a:xfrm>
              <a:off x="3494880" y="2767013"/>
              <a:ext cx="1366838" cy="668338"/>
            </a:xfrm>
            <a:custGeom>
              <a:avLst/>
              <a:gdLst>
                <a:gd name="T0" fmla="*/ 80 w 199"/>
                <a:gd name="T1" fmla="*/ 43 h 97"/>
                <a:gd name="T2" fmla="*/ 64 w 199"/>
                <a:gd name="T3" fmla="*/ 36 h 97"/>
                <a:gd name="T4" fmla="*/ 76 w 199"/>
                <a:gd name="T5" fmla="*/ 47 h 97"/>
                <a:gd name="T6" fmla="*/ 69 w 199"/>
                <a:gd name="T7" fmla="*/ 50 h 97"/>
                <a:gd name="T8" fmla="*/ 128 w 199"/>
                <a:gd name="T9" fmla="*/ 33 h 97"/>
                <a:gd name="T10" fmla="*/ 88 w 199"/>
                <a:gd name="T11" fmla="*/ 4 h 97"/>
                <a:gd name="T12" fmla="*/ 90 w 199"/>
                <a:gd name="T13" fmla="*/ 11 h 97"/>
                <a:gd name="T14" fmla="*/ 83 w 199"/>
                <a:gd name="T15" fmla="*/ 13 h 97"/>
                <a:gd name="T16" fmla="*/ 76 w 199"/>
                <a:gd name="T17" fmla="*/ 6 h 97"/>
                <a:gd name="T18" fmla="*/ 45 w 199"/>
                <a:gd name="T19" fmla="*/ 11 h 97"/>
                <a:gd name="T20" fmla="*/ 40 w 199"/>
                <a:gd name="T21" fmla="*/ 10 h 97"/>
                <a:gd name="T22" fmla="*/ 34 w 199"/>
                <a:gd name="T23" fmla="*/ 8 h 97"/>
                <a:gd name="T24" fmla="*/ 26 w 199"/>
                <a:gd name="T25" fmla="*/ 16 h 97"/>
                <a:gd name="T26" fmla="*/ 23 w 199"/>
                <a:gd name="T27" fmla="*/ 17 h 97"/>
                <a:gd name="T28" fmla="*/ 26 w 199"/>
                <a:gd name="T29" fmla="*/ 19 h 97"/>
                <a:gd name="T30" fmla="*/ 39 w 199"/>
                <a:gd name="T31" fmla="*/ 15 h 97"/>
                <a:gd name="T32" fmla="*/ 46 w 199"/>
                <a:gd name="T33" fmla="*/ 28 h 97"/>
                <a:gd name="T34" fmla="*/ 42 w 199"/>
                <a:gd name="T35" fmla="*/ 26 h 97"/>
                <a:gd name="T36" fmla="*/ 36 w 199"/>
                <a:gd name="T37" fmla="*/ 27 h 97"/>
                <a:gd name="T38" fmla="*/ 25 w 199"/>
                <a:gd name="T39" fmla="*/ 29 h 97"/>
                <a:gd name="T40" fmla="*/ 9 w 199"/>
                <a:gd name="T41" fmla="*/ 45 h 97"/>
                <a:gd name="T42" fmla="*/ 5 w 199"/>
                <a:gd name="T43" fmla="*/ 55 h 97"/>
                <a:gd name="T44" fmla="*/ 20 w 199"/>
                <a:gd name="T45" fmla="*/ 42 h 97"/>
                <a:gd name="T46" fmla="*/ 25 w 199"/>
                <a:gd name="T47" fmla="*/ 44 h 97"/>
                <a:gd name="T48" fmla="*/ 32 w 199"/>
                <a:gd name="T49" fmla="*/ 36 h 97"/>
                <a:gd name="T50" fmla="*/ 35 w 199"/>
                <a:gd name="T51" fmla="*/ 38 h 97"/>
                <a:gd name="T52" fmla="*/ 28 w 199"/>
                <a:gd name="T53" fmla="*/ 42 h 97"/>
                <a:gd name="T54" fmla="*/ 35 w 199"/>
                <a:gd name="T55" fmla="*/ 41 h 97"/>
                <a:gd name="T56" fmla="*/ 39 w 199"/>
                <a:gd name="T57" fmla="*/ 49 h 97"/>
                <a:gd name="T58" fmla="*/ 42 w 199"/>
                <a:gd name="T59" fmla="*/ 44 h 97"/>
                <a:gd name="T60" fmla="*/ 45 w 199"/>
                <a:gd name="T61" fmla="*/ 42 h 97"/>
                <a:gd name="T62" fmla="*/ 56 w 199"/>
                <a:gd name="T63" fmla="*/ 36 h 97"/>
                <a:gd name="T64" fmla="*/ 60 w 199"/>
                <a:gd name="T65" fmla="*/ 45 h 97"/>
                <a:gd name="T66" fmla="*/ 51 w 199"/>
                <a:gd name="T67" fmla="*/ 47 h 97"/>
                <a:gd name="T68" fmla="*/ 55 w 199"/>
                <a:gd name="T69" fmla="*/ 59 h 97"/>
                <a:gd name="T70" fmla="*/ 57 w 199"/>
                <a:gd name="T71" fmla="*/ 65 h 97"/>
                <a:gd name="T72" fmla="*/ 82 w 199"/>
                <a:gd name="T73" fmla="*/ 72 h 97"/>
                <a:gd name="T74" fmla="*/ 70 w 199"/>
                <a:gd name="T75" fmla="*/ 65 h 97"/>
                <a:gd name="T76" fmla="*/ 84 w 199"/>
                <a:gd name="T77" fmla="*/ 71 h 97"/>
                <a:gd name="T78" fmla="*/ 95 w 199"/>
                <a:gd name="T79" fmla="*/ 71 h 97"/>
                <a:gd name="T80" fmla="*/ 101 w 199"/>
                <a:gd name="T81" fmla="*/ 74 h 97"/>
                <a:gd name="T82" fmla="*/ 104 w 199"/>
                <a:gd name="T83" fmla="*/ 76 h 97"/>
                <a:gd name="T84" fmla="*/ 125 w 199"/>
                <a:gd name="T85" fmla="*/ 76 h 97"/>
                <a:gd name="T86" fmla="*/ 130 w 199"/>
                <a:gd name="T87" fmla="*/ 74 h 97"/>
                <a:gd name="T88" fmla="*/ 139 w 199"/>
                <a:gd name="T89" fmla="*/ 90 h 97"/>
                <a:gd name="T90" fmla="*/ 144 w 199"/>
                <a:gd name="T91" fmla="*/ 89 h 97"/>
                <a:gd name="T92" fmla="*/ 146 w 199"/>
                <a:gd name="T93" fmla="*/ 80 h 97"/>
                <a:gd name="T94" fmla="*/ 150 w 199"/>
                <a:gd name="T95" fmla="*/ 77 h 97"/>
                <a:gd name="T96" fmla="*/ 156 w 199"/>
                <a:gd name="T97" fmla="*/ 49 h 97"/>
                <a:gd name="T98" fmla="*/ 165 w 199"/>
                <a:gd name="T99" fmla="*/ 52 h 97"/>
                <a:gd name="T100" fmla="*/ 167 w 199"/>
                <a:gd name="T101" fmla="*/ 46 h 97"/>
                <a:gd name="T102" fmla="*/ 166 w 199"/>
                <a:gd name="T103" fmla="*/ 29 h 97"/>
                <a:gd name="T104" fmla="*/ 174 w 199"/>
                <a:gd name="T105" fmla="*/ 21 h 97"/>
                <a:gd name="T106" fmla="*/ 184 w 199"/>
                <a:gd name="T107" fmla="*/ 20 h 97"/>
                <a:gd name="T108" fmla="*/ 192 w 199"/>
                <a:gd name="T109" fmla="*/ 13 h 97"/>
                <a:gd name="T110" fmla="*/ 199 w 199"/>
                <a:gd name="T111" fmla="*/ 13 h 97"/>
                <a:gd name="T112" fmla="*/ 127 w 199"/>
                <a:gd name="T113" fmla="*/ 3 h 97"/>
                <a:gd name="T114" fmla="*/ 113 w 199"/>
                <a:gd name="T115"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9" h="97">
                  <a:moveTo>
                    <a:pt x="77" y="44"/>
                  </a:moveTo>
                  <a:cubicBezTo>
                    <a:pt x="76" y="42"/>
                    <a:pt x="80" y="40"/>
                    <a:pt x="82" y="40"/>
                  </a:cubicBezTo>
                  <a:cubicBezTo>
                    <a:pt x="83" y="40"/>
                    <a:pt x="83" y="40"/>
                    <a:pt x="83" y="40"/>
                  </a:cubicBezTo>
                  <a:cubicBezTo>
                    <a:pt x="83" y="40"/>
                    <a:pt x="82" y="40"/>
                    <a:pt x="82" y="40"/>
                  </a:cubicBezTo>
                  <a:cubicBezTo>
                    <a:pt x="82" y="42"/>
                    <a:pt x="84" y="43"/>
                    <a:pt x="83" y="44"/>
                  </a:cubicBezTo>
                  <a:cubicBezTo>
                    <a:pt x="82" y="44"/>
                    <a:pt x="82" y="44"/>
                    <a:pt x="82" y="44"/>
                  </a:cubicBezTo>
                  <a:cubicBezTo>
                    <a:pt x="81" y="44"/>
                    <a:pt x="80" y="43"/>
                    <a:pt x="80" y="43"/>
                  </a:cubicBezTo>
                  <a:cubicBezTo>
                    <a:pt x="79" y="42"/>
                    <a:pt x="79" y="42"/>
                    <a:pt x="78" y="42"/>
                  </a:cubicBezTo>
                  <a:cubicBezTo>
                    <a:pt x="78" y="42"/>
                    <a:pt x="77" y="42"/>
                    <a:pt x="77" y="44"/>
                  </a:cubicBezTo>
                  <a:moveTo>
                    <a:pt x="68" y="48"/>
                  </a:moveTo>
                  <a:cubicBezTo>
                    <a:pt x="68" y="47"/>
                    <a:pt x="68" y="47"/>
                    <a:pt x="68" y="47"/>
                  </a:cubicBezTo>
                  <a:cubicBezTo>
                    <a:pt x="67" y="46"/>
                    <a:pt x="67" y="43"/>
                    <a:pt x="66" y="42"/>
                  </a:cubicBezTo>
                  <a:cubicBezTo>
                    <a:pt x="66" y="41"/>
                    <a:pt x="67" y="41"/>
                    <a:pt x="68" y="40"/>
                  </a:cubicBezTo>
                  <a:cubicBezTo>
                    <a:pt x="67" y="38"/>
                    <a:pt x="64" y="38"/>
                    <a:pt x="64" y="36"/>
                  </a:cubicBezTo>
                  <a:cubicBezTo>
                    <a:pt x="66" y="37"/>
                    <a:pt x="67" y="39"/>
                    <a:pt x="69" y="40"/>
                  </a:cubicBezTo>
                  <a:cubicBezTo>
                    <a:pt x="69" y="39"/>
                    <a:pt x="70" y="39"/>
                    <a:pt x="71" y="39"/>
                  </a:cubicBezTo>
                  <a:cubicBezTo>
                    <a:pt x="72" y="39"/>
                    <a:pt x="72" y="39"/>
                    <a:pt x="73" y="40"/>
                  </a:cubicBezTo>
                  <a:cubicBezTo>
                    <a:pt x="73" y="43"/>
                    <a:pt x="72" y="42"/>
                    <a:pt x="72" y="45"/>
                  </a:cubicBezTo>
                  <a:cubicBezTo>
                    <a:pt x="72" y="45"/>
                    <a:pt x="72" y="45"/>
                    <a:pt x="72" y="45"/>
                  </a:cubicBezTo>
                  <a:cubicBezTo>
                    <a:pt x="73" y="45"/>
                    <a:pt x="73" y="45"/>
                    <a:pt x="74" y="45"/>
                  </a:cubicBezTo>
                  <a:cubicBezTo>
                    <a:pt x="74" y="47"/>
                    <a:pt x="75" y="47"/>
                    <a:pt x="76" y="47"/>
                  </a:cubicBezTo>
                  <a:cubicBezTo>
                    <a:pt x="76" y="48"/>
                    <a:pt x="76" y="48"/>
                    <a:pt x="76" y="49"/>
                  </a:cubicBezTo>
                  <a:cubicBezTo>
                    <a:pt x="75" y="49"/>
                    <a:pt x="74" y="49"/>
                    <a:pt x="74" y="49"/>
                  </a:cubicBezTo>
                  <a:cubicBezTo>
                    <a:pt x="74" y="49"/>
                    <a:pt x="74" y="49"/>
                    <a:pt x="74" y="49"/>
                  </a:cubicBezTo>
                  <a:cubicBezTo>
                    <a:pt x="77" y="49"/>
                    <a:pt x="76" y="52"/>
                    <a:pt x="76" y="53"/>
                  </a:cubicBezTo>
                  <a:cubicBezTo>
                    <a:pt x="76" y="54"/>
                    <a:pt x="75" y="54"/>
                    <a:pt x="75" y="55"/>
                  </a:cubicBezTo>
                  <a:cubicBezTo>
                    <a:pt x="72" y="54"/>
                    <a:pt x="69" y="53"/>
                    <a:pt x="68" y="50"/>
                  </a:cubicBezTo>
                  <a:cubicBezTo>
                    <a:pt x="68" y="50"/>
                    <a:pt x="69" y="50"/>
                    <a:pt x="69" y="50"/>
                  </a:cubicBezTo>
                  <a:cubicBezTo>
                    <a:pt x="69" y="50"/>
                    <a:pt x="69" y="50"/>
                    <a:pt x="70" y="50"/>
                  </a:cubicBezTo>
                  <a:cubicBezTo>
                    <a:pt x="70" y="50"/>
                    <a:pt x="70" y="50"/>
                    <a:pt x="70" y="50"/>
                  </a:cubicBezTo>
                  <a:cubicBezTo>
                    <a:pt x="70" y="50"/>
                    <a:pt x="70" y="50"/>
                    <a:pt x="70" y="49"/>
                  </a:cubicBezTo>
                  <a:cubicBezTo>
                    <a:pt x="70" y="48"/>
                    <a:pt x="70" y="48"/>
                    <a:pt x="68" y="48"/>
                  </a:cubicBezTo>
                  <a:cubicBezTo>
                    <a:pt x="68" y="48"/>
                    <a:pt x="68" y="48"/>
                    <a:pt x="68" y="48"/>
                  </a:cubicBezTo>
                  <a:moveTo>
                    <a:pt x="129" y="33"/>
                  </a:moveTo>
                  <a:cubicBezTo>
                    <a:pt x="129" y="33"/>
                    <a:pt x="128" y="33"/>
                    <a:pt x="128" y="33"/>
                  </a:cubicBezTo>
                  <a:cubicBezTo>
                    <a:pt x="131" y="32"/>
                    <a:pt x="130" y="27"/>
                    <a:pt x="132" y="26"/>
                  </a:cubicBezTo>
                  <a:cubicBezTo>
                    <a:pt x="132" y="28"/>
                    <a:pt x="133" y="29"/>
                    <a:pt x="133" y="31"/>
                  </a:cubicBezTo>
                  <a:cubicBezTo>
                    <a:pt x="131" y="32"/>
                    <a:pt x="131" y="33"/>
                    <a:pt x="129" y="33"/>
                  </a:cubicBezTo>
                  <a:moveTo>
                    <a:pt x="106" y="0"/>
                  </a:moveTo>
                  <a:cubicBezTo>
                    <a:pt x="102" y="0"/>
                    <a:pt x="98" y="1"/>
                    <a:pt x="92" y="1"/>
                  </a:cubicBezTo>
                  <a:cubicBezTo>
                    <a:pt x="93" y="5"/>
                    <a:pt x="88" y="2"/>
                    <a:pt x="87" y="5"/>
                  </a:cubicBezTo>
                  <a:cubicBezTo>
                    <a:pt x="88" y="5"/>
                    <a:pt x="88" y="4"/>
                    <a:pt x="88" y="4"/>
                  </a:cubicBezTo>
                  <a:cubicBezTo>
                    <a:pt x="89" y="4"/>
                    <a:pt x="90" y="5"/>
                    <a:pt x="90" y="6"/>
                  </a:cubicBezTo>
                  <a:cubicBezTo>
                    <a:pt x="90" y="6"/>
                    <a:pt x="90" y="6"/>
                    <a:pt x="89" y="6"/>
                  </a:cubicBezTo>
                  <a:cubicBezTo>
                    <a:pt x="89" y="6"/>
                    <a:pt x="88" y="6"/>
                    <a:pt x="88" y="6"/>
                  </a:cubicBezTo>
                  <a:cubicBezTo>
                    <a:pt x="87" y="6"/>
                    <a:pt x="87" y="5"/>
                    <a:pt x="87" y="5"/>
                  </a:cubicBezTo>
                  <a:cubicBezTo>
                    <a:pt x="86" y="5"/>
                    <a:pt x="87" y="6"/>
                    <a:pt x="87" y="7"/>
                  </a:cubicBezTo>
                  <a:cubicBezTo>
                    <a:pt x="85" y="7"/>
                    <a:pt x="83" y="6"/>
                    <a:pt x="82" y="5"/>
                  </a:cubicBezTo>
                  <a:cubicBezTo>
                    <a:pt x="82" y="10"/>
                    <a:pt x="89" y="8"/>
                    <a:pt x="90" y="11"/>
                  </a:cubicBezTo>
                  <a:cubicBezTo>
                    <a:pt x="90" y="11"/>
                    <a:pt x="89" y="11"/>
                    <a:pt x="89" y="11"/>
                  </a:cubicBezTo>
                  <a:cubicBezTo>
                    <a:pt x="88" y="11"/>
                    <a:pt x="88" y="11"/>
                    <a:pt x="87" y="10"/>
                  </a:cubicBezTo>
                  <a:cubicBezTo>
                    <a:pt x="87" y="10"/>
                    <a:pt x="87" y="9"/>
                    <a:pt x="86" y="9"/>
                  </a:cubicBezTo>
                  <a:cubicBezTo>
                    <a:pt x="86" y="9"/>
                    <a:pt x="86" y="10"/>
                    <a:pt x="85" y="10"/>
                  </a:cubicBezTo>
                  <a:cubicBezTo>
                    <a:pt x="87" y="10"/>
                    <a:pt x="85" y="13"/>
                    <a:pt x="84" y="13"/>
                  </a:cubicBezTo>
                  <a:cubicBezTo>
                    <a:pt x="84" y="13"/>
                    <a:pt x="84" y="13"/>
                    <a:pt x="84" y="13"/>
                  </a:cubicBezTo>
                  <a:cubicBezTo>
                    <a:pt x="84" y="13"/>
                    <a:pt x="83" y="13"/>
                    <a:pt x="83" y="13"/>
                  </a:cubicBezTo>
                  <a:cubicBezTo>
                    <a:pt x="83" y="13"/>
                    <a:pt x="83" y="13"/>
                    <a:pt x="82" y="13"/>
                  </a:cubicBezTo>
                  <a:cubicBezTo>
                    <a:pt x="81" y="13"/>
                    <a:pt x="80" y="13"/>
                    <a:pt x="80" y="11"/>
                  </a:cubicBezTo>
                  <a:cubicBezTo>
                    <a:pt x="80" y="11"/>
                    <a:pt x="81" y="11"/>
                    <a:pt x="81" y="11"/>
                  </a:cubicBezTo>
                  <a:cubicBezTo>
                    <a:pt x="82" y="11"/>
                    <a:pt x="83" y="11"/>
                    <a:pt x="83" y="10"/>
                  </a:cubicBezTo>
                  <a:cubicBezTo>
                    <a:pt x="82" y="8"/>
                    <a:pt x="80" y="7"/>
                    <a:pt x="80" y="5"/>
                  </a:cubicBezTo>
                  <a:cubicBezTo>
                    <a:pt x="79" y="4"/>
                    <a:pt x="79" y="4"/>
                    <a:pt x="79" y="4"/>
                  </a:cubicBezTo>
                  <a:cubicBezTo>
                    <a:pt x="78" y="4"/>
                    <a:pt x="77" y="5"/>
                    <a:pt x="76" y="6"/>
                  </a:cubicBezTo>
                  <a:cubicBezTo>
                    <a:pt x="76" y="9"/>
                    <a:pt x="80" y="7"/>
                    <a:pt x="80" y="10"/>
                  </a:cubicBezTo>
                  <a:cubicBezTo>
                    <a:pt x="78" y="10"/>
                    <a:pt x="75" y="9"/>
                    <a:pt x="72" y="9"/>
                  </a:cubicBezTo>
                  <a:cubicBezTo>
                    <a:pt x="67" y="9"/>
                    <a:pt x="61" y="10"/>
                    <a:pt x="57" y="11"/>
                  </a:cubicBezTo>
                  <a:cubicBezTo>
                    <a:pt x="56" y="11"/>
                    <a:pt x="56" y="13"/>
                    <a:pt x="55" y="13"/>
                  </a:cubicBezTo>
                  <a:cubicBezTo>
                    <a:pt x="54" y="13"/>
                    <a:pt x="54" y="13"/>
                    <a:pt x="53" y="13"/>
                  </a:cubicBezTo>
                  <a:cubicBezTo>
                    <a:pt x="53" y="15"/>
                    <a:pt x="52" y="14"/>
                    <a:pt x="51" y="16"/>
                  </a:cubicBezTo>
                  <a:cubicBezTo>
                    <a:pt x="47" y="16"/>
                    <a:pt x="46" y="13"/>
                    <a:pt x="45" y="11"/>
                  </a:cubicBezTo>
                  <a:cubicBezTo>
                    <a:pt x="45" y="11"/>
                    <a:pt x="45" y="11"/>
                    <a:pt x="45" y="11"/>
                  </a:cubicBezTo>
                  <a:cubicBezTo>
                    <a:pt x="46" y="11"/>
                    <a:pt x="47" y="12"/>
                    <a:pt x="48" y="12"/>
                  </a:cubicBezTo>
                  <a:cubicBezTo>
                    <a:pt x="49" y="12"/>
                    <a:pt x="50" y="13"/>
                    <a:pt x="51" y="13"/>
                  </a:cubicBezTo>
                  <a:cubicBezTo>
                    <a:pt x="52" y="13"/>
                    <a:pt x="53" y="12"/>
                    <a:pt x="53" y="11"/>
                  </a:cubicBezTo>
                  <a:cubicBezTo>
                    <a:pt x="50" y="11"/>
                    <a:pt x="47" y="9"/>
                    <a:pt x="44" y="9"/>
                  </a:cubicBezTo>
                  <a:cubicBezTo>
                    <a:pt x="43" y="9"/>
                    <a:pt x="42" y="9"/>
                    <a:pt x="41" y="10"/>
                  </a:cubicBezTo>
                  <a:cubicBezTo>
                    <a:pt x="41" y="10"/>
                    <a:pt x="40" y="10"/>
                    <a:pt x="40" y="10"/>
                  </a:cubicBezTo>
                  <a:cubicBezTo>
                    <a:pt x="40" y="9"/>
                    <a:pt x="40" y="8"/>
                    <a:pt x="39" y="8"/>
                  </a:cubicBezTo>
                  <a:cubicBezTo>
                    <a:pt x="39" y="7"/>
                    <a:pt x="40" y="7"/>
                    <a:pt x="40" y="7"/>
                  </a:cubicBezTo>
                  <a:cubicBezTo>
                    <a:pt x="40" y="7"/>
                    <a:pt x="40" y="7"/>
                    <a:pt x="40" y="7"/>
                  </a:cubicBezTo>
                  <a:cubicBezTo>
                    <a:pt x="39" y="7"/>
                    <a:pt x="38" y="8"/>
                    <a:pt x="38" y="8"/>
                  </a:cubicBezTo>
                  <a:cubicBezTo>
                    <a:pt x="38" y="7"/>
                    <a:pt x="37" y="7"/>
                    <a:pt x="37" y="7"/>
                  </a:cubicBezTo>
                  <a:cubicBezTo>
                    <a:pt x="36" y="7"/>
                    <a:pt x="35" y="7"/>
                    <a:pt x="35" y="8"/>
                  </a:cubicBezTo>
                  <a:cubicBezTo>
                    <a:pt x="34" y="8"/>
                    <a:pt x="34" y="8"/>
                    <a:pt x="34" y="8"/>
                  </a:cubicBezTo>
                  <a:cubicBezTo>
                    <a:pt x="35" y="8"/>
                    <a:pt x="34" y="9"/>
                    <a:pt x="35" y="9"/>
                  </a:cubicBezTo>
                  <a:cubicBezTo>
                    <a:pt x="35" y="10"/>
                    <a:pt x="35" y="10"/>
                    <a:pt x="35" y="10"/>
                  </a:cubicBezTo>
                  <a:cubicBezTo>
                    <a:pt x="35" y="10"/>
                    <a:pt x="34" y="10"/>
                    <a:pt x="34" y="10"/>
                  </a:cubicBezTo>
                  <a:cubicBezTo>
                    <a:pt x="29" y="10"/>
                    <a:pt x="29" y="13"/>
                    <a:pt x="27" y="13"/>
                  </a:cubicBezTo>
                  <a:cubicBezTo>
                    <a:pt x="28" y="13"/>
                    <a:pt x="27" y="16"/>
                    <a:pt x="26" y="16"/>
                  </a:cubicBezTo>
                  <a:cubicBezTo>
                    <a:pt x="25" y="14"/>
                    <a:pt x="28" y="13"/>
                    <a:pt x="26" y="13"/>
                  </a:cubicBezTo>
                  <a:cubicBezTo>
                    <a:pt x="26" y="14"/>
                    <a:pt x="24" y="15"/>
                    <a:pt x="26" y="16"/>
                  </a:cubicBezTo>
                  <a:cubicBezTo>
                    <a:pt x="26" y="16"/>
                    <a:pt x="26" y="16"/>
                    <a:pt x="26" y="16"/>
                  </a:cubicBezTo>
                  <a:cubicBezTo>
                    <a:pt x="25" y="16"/>
                    <a:pt x="25" y="16"/>
                    <a:pt x="25" y="16"/>
                  </a:cubicBezTo>
                  <a:cubicBezTo>
                    <a:pt x="25" y="16"/>
                    <a:pt x="25" y="16"/>
                    <a:pt x="25" y="16"/>
                  </a:cubicBezTo>
                  <a:cubicBezTo>
                    <a:pt x="25" y="16"/>
                    <a:pt x="24" y="16"/>
                    <a:pt x="24" y="16"/>
                  </a:cubicBezTo>
                  <a:cubicBezTo>
                    <a:pt x="25" y="16"/>
                    <a:pt x="25" y="16"/>
                    <a:pt x="24" y="15"/>
                  </a:cubicBezTo>
                  <a:cubicBezTo>
                    <a:pt x="24" y="16"/>
                    <a:pt x="24" y="16"/>
                    <a:pt x="24" y="17"/>
                  </a:cubicBezTo>
                  <a:cubicBezTo>
                    <a:pt x="24" y="17"/>
                    <a:pt x="24" y="17"/>
                    <a:pt x="23" y="17"/>
                  </a:cubicBezTo>
                  <a:cubicBezTo>
                    <a:pt x="21" y="17"/>
                    <a:pt x="20" y="17"/>
                    <a:pt x="20" y="19"/>
                  </a:cubicBezTo>
                  <a:cubicBezTo>
                    <a:pt x="23" y="19"/>
                    <a:pt x="17" y="22"/>
                    <a:pt x="20" y="24"/>
                  </a:cubicBezTo>
                  <a:cubicBezTo>
                    <a:pt x="22" y="23"/>
                    <a:pt x="23" y="21"/>
                    <a:pt x="25" y="21"/>
                  </a:cubicBezTo>
                  <a:cubicBezTo>
                    <a:pt x="25" y="21"/>
                    <a:pt x="25" y="21"/>
                    <a:pt x="25" y="21"/>
                  </a:cubicBezTo>
                  <a:cubicBezTo>
                    <a:pt x="25" y="20"/>
                    <a:pt x="25" y="19"/>
                    <a:pt x="25" y="19"/>
                  </a:cubicBezTo>
                  <a:cubicBezTo>
                    <a:pt x="25" y="19"/>
                    <a:pt x="26" y="19"/>
                    <a:pt x="26" y="19"/>
                  </a:cubicBezTo>
                  <a:cubicBezTo>
                    <a:pt x="26" y="19"/>
                    <a:pt x="26" y="19"/>
                    <a:pt x="26" y="19"/>
                  </a:cubicBezTo>
                  <a:cubicBezTo>
                    <a:pt x="26" y="19"/>
                    <a:pt x="26" y="19"/>
                    <a:pt x="26" y="19"/>
                  </a:cubicBezTo>
                  <a:cubicBezTo>
                    <a:pt x="24" y="21"/>
                    <a:pt x="25" y="25"/>
                    <a:pt x="27" y="27"/>
                  </a:cubicBezTo>
                  <a:cubicBezTo>
                    <a:pt x="30" y="25"/>
                    <a:pt x="29" y="23"/>
                    <a:pt x="31" y="20"/>
                  </a:cubicBezTo>
                  <a:cubicBezTo>
                    <a:pt x="27" y="16"/>
                    <a:pt x="34" y="16"/>
                    <a:pt x="36" y="12"/>
                  </a:cubicBezTo>
                  <a:cubicBezTo>
                    <a:pt x="37" y="12"/>
                    <a:pt x="37" y="12"/>
                    <a:pt x="37" y="12"/>
                  </a:cubicBezTo>
                  <a:cubicBezTo>
                    <a:pt x="37" y="12"/>
                    <a:pt x="37" y="12"/>
                    <a:pt x="37" y="12"/>
                  </a:cubicBezTo>
                  <a:cubicBezTo>
                    <a:pt x="36" y="14"/>
                    <a:pt x="39" y="13"/>
                    <a:pt x="39" y="15"/>
                  </a:cubicBezTo>
                  <a:cubicBezTo>
                    <a:pt x="36" y="15"/>
                    <a:pt x="36" y="17"/>
                    <a:pt x="34" y="18"/>
                  </a:cubicBezTo>
                  <a:cubicBezTo>
                    <a:pt x="35" y="18"/>
                    <a:pt x="35" y="19"/>
                    <a:pt x="35" y="19"/>
                  </a:cubicBezTo>
                  <a:cubicBezTo>
                    <a:pt x="36" y="20"/>
                    <a:pt x="37" y="20"/>
                    <a:pt x="38" y="20"/>
                  </a:cubicBezTo>
                  <a:cubicBezTo>
                    <a:pt x="41" y="20"/>
                    <a:pt x="44" y="18"/>
                    <a:pt x="44" y="16"/>
                  </a:cubicBezTo>
                  <a:cubicBezTo>
                    <a:pt x="45" y="17"/>
                    <a:pt x="44" y="21"/>
                    <a:pt x="42" y="21"/>
                  </a:cubicBezTo>
                  <a:cubicBezTo>
                    <a:pt x="42" y="23"/>
                    <a:pt x="42" y="24"/>
                    <a:pt x="42" y="26"/>
                  </a:cubicBezTo>
                  <a:cubicBezTo>
                    <a:pt x="44" y="26"/>
                    <a:pt x="46" y="26"/>
                    <a:pt x="46" y="28"/>
                  </a:cubicBezTo>
                  <a:cubicBezTo>
                    <a:pt x="45" y="28"/>
                    <a:pt x="45" y="28"/>
                    <a:pt x="45" y="28"/>
                  </a:cubicBezTo>
                  <a:cubicBezTo>
                    <a:pt x="46" y="27"/>
                    <a:pt x="45" y="27"/>
                    <a:pt x="44" y="27"/>
                  </a:cubicBezTo>
                  <a:cubicBezTo>
                    <a:pt x="44" y="27"/>
                    <a:pt x="44" y="27"/>
                    <a:pt x="44" y="27"/>
                  </a:cubicBezTo>
                  <a:cubicBezTo>
                    <a:pt x="43" y="27"/>
                    <a:pt x="43" y="27"/>
                    <a:pt x="43" y="27"/>
                  </a:cubicBezTo>
                  <a:cubicBezTo>
                    <a:pt x="43" y="27"/>
                    <a:pt x="43" y="27"/>
                    <a:pt x="43" y="27"/>
                  </a:cubicBezTo>
                  <a:cubicBezTo>
                    <a:pt x="43" y="27"/>
                    <a:pt x="43" y="26"/>
                    <a:pt x="42" y="26"/>
                  </a:cubicBezTo>
                  <a:cubicBezTo>
                    <a:pt x="42" y="26"/>
                    <a:pt x="42" y="26"/>
                    <a:pt x="42" y="26"/>
                  </a:cubicBezTo>
                  <a:cubicBezTo>
                    <a:pt x="41" y="25"/>
                    <a:pt x="40" y="25"/>
                    <a:pt x="39" y="25"/>
                  </a:cubicBezTo>
                  <a:cubicBezTo>
                    <a:pt x="39" y="25"/>
                    <a:pt x="39" y="25"/>
                    <a:pt x="38" y="25"/>
                  </a:cubicBezTo>
                  <a:cubicBezTo>
                    <a:pt x="38" y="25"/>
                    <a:pt x="38" y="25"/>
                    <a:pt x="37" y="25"/>
                  </a:cubicBezTo>
                  <a:cubicBezTo>
                    <a:pt x="37" y="25"/>
                    <a:pt x="36" y="25"/>
                    <a:pt x="35" y="24"/>
                  </a:cubicBezTo>
                  <a:cubicBezTo>
                    <a:pt x="35" y="25"/>
                    <a:pt x="35" y="25"/>
                    <a:pt x="35" y="25"/>
                  </a:cubicBezTo>
                  <a:cubicBezTo>
                    <a:pt x="34" y="25"/>
                    <a:pt x="35" y="26"/>
                    <a:pt x="35" y="26"/>
                  </a:cubicBezTo>
                  <a:cubicBezTo>
                    <a:pt x="35" y="27"/>
                    <a:pt x="35" y="27"/>
                    <a:pt x="36" y="27"/>
                  </a:cubicBezTo>
                  <a:cubicBezTo>
                    <a:pt x="36" y="27"/>
                    <a:pt x="36" y="27"/>
                    <a:pt x="36" y="27"/>
                  </a:cubicBezTo>
                  <a:cubicBezTo>
                    <a:pt x="36" y="27"/>
                    <a:pt x="36" y="27"/>
                    <a:pt x="36" y="27"/>
                  </a:cubicBezTo>
                  <a:cubicBezTo>
                    <a:pt x="36" y="27"/>
                    <a:pt x="36" y="27"/>
                    <a:pt x="36" y="27"/>
                  </a:cubicBezTo>
                  <a:cubicBezTo>
                    <a:pt x="36" y="28"/>
                    <a:pt x="35" y="28"/>
                    <a:pt x="34" y="29"/>
                  </a:cubicBezTo>
                  <a:cubicBezTo>
                    <a:pt x="33" y="29"/>
                    <a:pt x="32" y="29"/>
                    <a:pt x="32" y="29"/>
                  </a:cubicBezTo>
                  <a:cubicBezTo>
                    <a:pt x="30" y="29"/>
                    <a:pt x="28" y="29"/>
                    <a:pt x="27" y="31"/>
                  </a:cubicBezTo>
                  <a:cubicBezTo>
                    <a:pt x="27" y="30"/>
                    <a:pt x="26" y="29"/>
                    <a:pt x="25" y="29"/>
                  </a:cubicBezTo>
                  <a:cubicBezTo>
                    <a:pt x="23" y="29"/>
                    <a:pt x="21" y="30"/>
                    <a:pt x="20" y="30"/>
                  </a:cubicBezTo>
                  <a:cubicBezTo>
                    <a:pt x="20" y="30"/>
                    <a:pt x="20" y="30"/>
                    <a:pt x="20" y="30"/>
                  </a:cubicBezTo>
                  <a:cubicBezTo>
                    <a:pt x="16" y="31"/>
                    <a:pt x="15" y="34"/>
                    <a:pt x="17" y="35"/>
                  </a:cubicBezTo>
                  <a:cubicBezTo>
                    <a:pt x="17" y="35"/>
                    <a:pt x="17" y="35"/>
                    <a:pt x="17" y="35"/>
                  </a:cubicBezTo>
                  <a:cubicBezTo>
                    <a:pt x="15" y="35"/>
                    <a:pt x="15" y="34"/>
                    <a:pt x="13" y="34"/>
                  </a:cubicBezTo>
                  <a:cubicBezTo>
                    <a:pt x="13" y="37"/>
                    <a:pt x="9" y="36"/>
                    <a:pt x="7" y="38"/>
                  </a:cubicBezTo>
                  <a:cubicBezTo>
                    <a:pt x="11" y="38"/>
                    <a:pt x="11" y="44"/>
                    <a:pt x="9" y="45"/>
                  </a:cubicBezTo>
                  <a:cubicBezTo>
                    <a:pt x="9" y="45"/>
                    <a:pt x="7" y="44"/>
                    <a:pt x="6" y="44"/>
                  </a:cubicBezTo>
                  <a:cubicBezTo>
                    <a:pt x="5" y="44"/>
                    <a:pt x="5" y="44"/>
                    <a:pt x="4" y="45"/>
                  </a:cubicBezTo>
                  <a:cubicBezTo>
                    <a:pt x="3" y="45"/>
                    <a:pt x="3" y="45"/>
                    <a:pt x="2" y="45"/>
                  </a:cubicBezTo>
                  <a:cubicBezTo>
                    <a:pt x="1" y="45"/>
                    <a:pt x="1" y="45"/>
                    <a:pt x="1" y="45"/>
                  </a:cubicBezTo>
                  <a:cubicBezTo>
                    <a:pt x="0" y="47"/>
                    <a:pt x="3" y="46"/>
                    <a:pt x="3" y="48"/>
                  </a:cubicBezTo>
                  <a:cubicBezTo>
                    <a:pt x="2" y="50"/>
                    <a:pt x="3" y="52"/>
                    <a:pt x="2" y="54"/>
                  </a:cubicBezTo>
                  <a:cubicBezTo>
                    <a:pt x="3" y="54"/>
                    <a:pt x="4" y="55"/>
                    <a:pt x="5" y="55"/>
                  </a:cubicBezTo>
                  <a:cubicBezTo>
                    <a:pt x="9" y="55"/>
                    <a:pt x="10" y="49"/>
                    <a:pt x="13" y="47"/>
                  </a:cubicBezTo>
                  <a:cubicBezTo>
                    <a:pt x="14" y="47"/>
                    <a:pt x="14" y="46"/>
                    <a:pt x="14" y="45"/>
                  </a:cubicBezTo>
                  <a:cubicBezTo>
                    <a:pt x="15" y="44"/>
                    <a:pt x="15" y="44"/>
                    <a:pt x="16" y="44"/>
                  </a:cubicBezTo>
                  <a:cubicBezTo>
                    <a:pt x="16" y="44"/>
                    <a:pt x="17" y="44"/>
                    <a:pt x="17" y="44"/>
                  </a:cubicBezTo>
                  <a:cubicBezTo>
                    <a:pt x="17" y="44"/>
                    <a:pt x="18" y="44"/>
                    <a:pt x="18" y="44"/>
                  </a:cubicBezTo>
                  <a:cubicBezTo>
                    <a:pt x="19" y="44"/>
                    <a:pt x="19" y="44"/>
                    <a:pt x="20" y="42"/>
                  </a:cubicBezTo>
                  <a:cubicBezTo>
                    <a:pt x="20" y="42"/>
                    <a:pt x="20" y="42"/>
                    <a:pt x="20" y="42"/>
                  </a:cubicBezTo>
                  <a:cubicBezTo>
                    <a:pt x="20" y="42"/>
                    <a:pt x="20" y="42"/>
                    <a:pt x="20" y="42"/>
                  </a:cubicBezTo>
                  <a:cubicBezTo>
                    <a:pt x="20" y="43"/>
                    <a:pt x="20" y="43"/>
                    <a:pt x="20" y="43"/>
                  </a:cubicBezTo>
                  <a:cubicBezTo>
                    <a:pt x="21" y="43"/>
                    <a:pt x="21" y="43"/>
                    <a:pt x="21" y="43"/>
                  </a:cubicBezTo>
                  <a:cubicBezTo>
                    <a:pt x="22" y="43"/>
                    <a:pt x="22" y="43"/>
                    <a:pt x="22" y="43"/>
                  </a:cubicBezTo>
                  <a:cubicBezTo>
                    <a:pt x="23" y="43"/>
                    <a:pt x="23" y="43"/>
                    <a:pt x="23" y="43"/>
                  </a:cubicBezTo>
                  <a:cubicBezTo>
                    <a:pt x="24" y="47"/>
                    <a:pt x="28" y="47"/>
                    <a:pt x="30" y="50"/>
                  </a:cubicBezTo>
                  <a:cubicBezTo>
                    <a:pt x="32" y="46"/>
                    <a:pt x="27" y="46"/>
                    <a:pt x="25" y="44"/>
                  </a:cubicBezTo>
                  <a:cubicBezTo>
                    <a:pt x="24" y="42"/>
                    <a:pt x="26" y="41"/>
                    <a:pt x="26" y="40"/>
                  </a:cubicBezTo>
                  <a:cubicBezTo>
                    <a:pt x="27" y="41"/>
                    <a:pt x="27" y="41"/>
                    <a:pt x="28" y="41"/>
                  </a:cubicBezTo>
                  <a:cubicBezTo>
                    <a:pt x="29" y="41"/>
                    <a:pt x="30" y="41"/>
                    <a:pt x="30" y="40"/>
                  </a:cubicBezTo>
                  <a:cubicBezTo>
                    <a:pt x="29" y="40"/>
                    <a:pt x="29" y="40"/>
                    <a:pt x="29" y="39"/>
                  </a:cubicBezTo>
                  <a:cubicBezTo>
                    <a:pt x="31" y="38"/>
                    <a:pt x="30" y="37"/>
                    <a:pt x="29" y="36"/>
                  </a:cubicBezTo>
                  <a:cubicBezTo>
                    <a:pt x="30" y="36"/>
                    <a:pt x="30" y="36"/>
                    <a:pt x="31" y="36"/>
                  </a:cubicBezTo>
                  <a:cubicBezTo>
                    <a:pt x="32" y="36"/>
                    <a:pt x="32" y="36"/>
                    <a:pt x="32" y="36"/>
                  </a:cubicBezTo>
                  <a:cubicBezTo>
                    <a:pt x="32" y="36"/>
                    <a:pt x="32" y="36"/>
                    <a:pt x="32" y="36"/>
                  </a:cubicBezTo>
                  <a:cubicBezTo>
                    <a:pt x="32" y="36"/>
                    <a:pt x="32" y="36"/>
                    <a:pt x="32" y="36"/>
                  </a:cubicBezTo>
                  <a:cubicBezTo>
                    <a:pt x="32" y="37"/>
                    <a:pt x="31" y="37"/>
                    <a:pt x="31" y="38"/>
                  </a:cubicBezTo>
                  <a:cubicBezTo>
                    <a:pt x="31" y="38"/>
                    <a:pt x="32" y="38"/>
                    <a:pt x="32" y="38"/>
                  </a:cubicBezTo>
                  <a:cubicBezTo>
                    <a:pt x="32" y="38"/>
                    <a:pt x="33" y="38"/>
                    <a:pt x="33" y="37"/>
                  </a:cubicBezTo>
                  <a:cubicBezTo>
                    <a:pt x="34" y="37"/>
                    <a:pt x="34" y="37"/>
                    <a:pt x="34" y="37"/>
                  </a:cubicBezTo>
                  <a:cubicBezTo>
                    <a:pt x="35" y="37"/>
                    <a:pt x="35" y="37"/>
                    <a:pt x="35" y="38"/>
                  </a:cubicBezTo>
                  <a:cubicBezTo>
                    <a:pt x="35" y="38"/>
                    <a:pt x="35" y="38"/>
                    <a:pt x="35" y="38"/>
                  </a:cubicBezTo>
                  <a:cubicBezTo>
                    <a:pt x="34" y="38"/>
                    <a:pt x="33" y="38"/>
                    <a:pt x="33" y="38"/>
                  </a:cubicBezTo>
                  <a:cubicBezTo>
                    <a:pt x="32" y="38"/>
                    <a:pt x="32" y="39"/>
                    <a:pt x="31" y="39"/>
                  </a:cubicBezTo>
                  <a:cubicBezTo>
                    <a:pt x="31" y="39"/>
                    <a:pt x="31" y="38"/>
                    <a:pt x="30" y="38"/>
                  </a:cubicBezTo>
                  <a:cubicBezTo>
                    <a:pt x="30" y="39"/>
                    <a:pt x="31" y="40"/>
                    <a:pt x="31" y="40"/>
                  </a:cubicBezTo>
                  <a:cubicBezTo>
                    <a:pt x="31" y="40"/>
                    <a:pt x="31" y="40"/>
                    <a:pt x="31" y="40"/>
                  </a:cubicBezTo>
                  <a:cubicBezTo>
                    <a:pt x="29" y="40"/>
                    <a:pt x="29" y="42"/>
                    <a:pt x="28" y="42"/>
                  </a:cubicBezTo>
                  <a:cubicBezTo>
                    <a:pt x="29" y="43"/>
                    <a:pt x="29" y="43"/>
                    <a:pt x="29" y="43"/>
                  </a:cubicBezTo>
                  <a:cubicBezTo>
                    <a:pt x="31" y="43"/>
                    <a:pt x="34" y="42"/>
                    <a:pt x="32" y="40"/>
                  </a:cubicBezTo>
                  <a:cubicBezTo>
                    <a:pt x="33" y="40"/>
                    <a:pt x="33" y="40"/>
                    <a:pt x="33" y="40"/>
                  </a:cubicBezTo>
                  <a:cubicBezTo>
                    <a:pt x="33" y="40"/>
                    <a:pt x="33" y="40"/>
                    <a:pt x="33" y="40"/>
                  </a:cubicBezTo>
                  <a:cubicBezTo>
                    <a:pt x="33" y="40"/>
                    <a:pt x="34" y="40"/>
                    <a:pt x="34" y="40"/>
                  </a:cubicBezTo>
                  <a:cubicBezTo>
                    <a:pt x="34" y="40"/>
                    <a:pt x="35" y="41"/>
                    <a:pt x="35" y="41"/>
                  </a:cubicBezTo>
                  <a:cubicBezTo>
                    <a:pt x="35" y="41"/>
                    <a:pt x="35" y="41"/>
                    <a:pt x="35" y="41"/>
                  </a:cubicBezTo>
                  <a:cubicBezTo>
                    <a:pt x="33" y="41"/>
                    <a:pt x="34" y="43"/>
                    <a:pt x="34" y="44"/>
                  </a:cubicBezTo>
                  <a:cubicBezTo>
                    <a:pt x="34" y="44"/>
                    <a:pt x="34" y="44"/>
                    <a:pt x="34" y="44"/>
                  </a:cubicBezTo>
                  <a:cubicBezTo>
                    <a:pt x="33" y="46"/>
                    <a:pt x="34" y="49"/>
                    <a:pt x="36" y="50"/>
                  </a:cubicBezTo>
                  <a:cubicBezTo>
                    <a:pt x="36" y="51"/>
                    <a:pt x="37" y="51"/>
                    <a:pt x="38" y="51"/>
                  </a:cubicBezTo>
                  <a:cubicBezTo>
                    <a:pt x="38" y="51"/>
                    <a:pt x="38" y="51"/>
                    <a:pt x="38" y="51"/>
                  </a:cubicBezTo>
                  <a:cubicBezTo>
                    <a:pt x="38" y="50"/>
                    <a:pt x="37" y="48"/>
                    <a:pt x="39" y="48"/>
                  </a:cubicBezTo>
                  <a:cubicBezTo>
                    <a:pt x="39" y="48"/>
                    <a:pt x="39" y="48"/>
                    <a:pt x="39" y="49"/>
                  </a:cubicBezTo>
                  <a:cubicBezTo>
                    <a:pt x="40" y="48"/>
                    <a:pt x="40" y="48"/>
                    <a:pt x="41" y="47"/>
                  </a:cubicBezTo>
                  <a:cubicBezTo>
                    <a:pt x="41" y="47"/>
                    <a:pt x="41" y="47"/>
                    <a:pt x="42" y="47"/>
                  </a:cubicBezTo>
                  <a:cubicBezTo>
                    <a:pt x="43" y="47"/>
                    <a:pt x="42" y="48"/>
                    <a:pt x="42" y="49"/>
                  </a:cubicBezTo>
                  <a:cubicBezTo>
                    <a:pt x="43" y="48"/>
                    <a:pt x="45" y="48"/>
                    <a:pt x="45" y="47"/>
                  </a:cubicBezTo>
                  <a:cubicBezTo>
                    <a:pt x="44" y="47"/>
                    <a:pt x="44" y="46"/>
                    <a:pt x="44" y="45"/>
                  </a:cubicBezTo>
                  <a:cubicBezTo>
                    <a:pt x="44" y="44"/>
                    <a:pt x="44" y="44"/>
                    <a:pt x="43" y="44"/>
                  </a:cubicBezTo>
                  <a:cubicBezTo>
                    <a:pt x="43" y="44"/>
                    <a:pt x="42" y="44"/>
                    <a:pt x="42" y="44"/>
                  </a:cubicBezTo>
                  <a:cubicBezTo>
                    <a:pt x="41" y="44"/>
                    <a:pt x="41" y="45"/>
                    <a:pt x="40" y="45"/>
                  </a:cubicBezTo>
                  <a:cubicBezTo>
                    <a:pt x="40" y="45"/>
                    <a:pt x="39" y="45"/>
                    <a:pt x="39" y="45"/>
                  </a:cubicBezTo>
                  <a:cubicBezTo>
                    <a:pt x="39" y="44"/>
                    <a:pt x="40" y="44"/>
                    <a:pt x="40" y="44"/>
                  </a:cubicBezTo>
                  <a:cubicBezTo>
                    <a:pt x="40" y="44"/>
                    <a:pt x="40" y="44"/>
                    <a:pt x="41" y="44"/>
                  </a:cubicBezTo>
                  <a:cubicBezTo>
                    <a:pt x="41" y="43"/>
                    <a:pt x="42" y="43"/>
                    <a:pt x="43" y="43"/>
                  </a:cubicBezTo>
                  <a:cubicBezTo>
                    <a:pt x="44" y="43"/>
                    <a:pt x="44" y="43"/>
                    <a:pt x="45" y="43"/>
                  </a:cubicBezTo>
                  <a:cubicBezTo>
                    <a:pt x="45" y="43"/>
                    <a:pt x="45" y="42"/>
                    <a:pt x="45" y="42"/>
                  </a:cubicBezTo>
                  <a:cubicBezTo>
                    <a:pt x="45" y="42"/>
                    <a:pt x="45" y="42"/>
                    <a:pt x="45" y="42"/>
                  </a:cubicBezTo>
                  <a:cubicBezTo>
                    <a:pt x="45" y="42"/>
                    <a:pt x="45" y="42"/>
                    <a:pt x="45" y="42"/>
                  </a:cubicBezTo>
                  <a:cubicBezTo>
                    <a:pt x="45" y="42"/>
                    <a:pt x="46" y="42"/>
                    <a:pt x="46" y="42"/>
                  </a:cubicBezTo>
                  <a:cubicBezTo>
                    <a:pt x="46" y="42"/>
                    <a:pt x="46" y="42"/>
                    <a:pt x="46" y="42"/>
                  </a:cubicBezTo>
                  <a:cubicBezTo>
                    <a:pt x="44" y="41"/>
                    <a:pt x="47" y="40"/>
                    <a:pt x="47" y="39"/>
                  </a:cubicBezTo>
                  <a:cubicBezTo>
                    <a:pt x="48" y="40"/>
                    <a:pt x="49" y="40"/>
                    <a:pt x="51" y="40"/>
                  </a:cubicBezTo>
                  <a:cubicBezTo>
                    <a:pt x="53" y="40"/>
                    <a:pt x="56" y="39"/>
                    <a:pt x="56" y="36"/>
                  </a:cubicBezTo>
                  <a:cubicBezTo>
                    <a:pt x="55" y="36"/>
                    <a:pt x="55" y="36"/>
                    <a:pt x="55" y="36"/>
                  </a:cubicBezTo>
                  <a:cubicBezTo>
                    <a:pt x="56" y="35"/>
                    <a:pt x="56" y="35"/>
                    <a:pt x="56" y="35"/>
                  </a:cubicBezTo>
                  <a:cubicBezTo>
                    <a:pt x="56" y="35"/>
                    <a:pt x="56" y="35"/>
                    <a:pt x="56" y="35"/>
                  </a:cubicBezTo>
                  <a:cubicBezTo>
                    <a:pt x="60" y="36"/>
                    <a:pt x="55" y="41"/>
                    <a:pt x="55" y="42"/>
                  </a:cubicBezTo>
                  <a:cubicBezTo>
                    <a:pt x="57" y="43"/>
                    <a:pt x="60" y="44"/>
                    <a:pt x="59" y="45"/>
                  </a:cubicBezTo>
                  <a:cubicBezTo>
                    <a:pt x="59" y="45"/>
                    <a:pt x="59" y="45"/>
                    <a:pt x="59" y="45"/>
                  </a:cubicBezTo>
                  <a:cubicBezTo>
                    <a:pt x="59" y="45"/>
                    <a:pt x="60" y="45"/>
                    <a:pt x="60" y="45"/>
                  </a:cubicBezTo>
                  <a:cubicBezTo>
                    <a:pt x="61" y="45"/>
                    <a:pt x="61" y="44"/>
                    <a:pt x="62" y="44"/>
                  </a:cubicBezTo>
                  <a:cubicBezTo>
                    <a:pt x="62" y="44"/>
                    <a:pt x="63" y="45"/>
                    <a:pt x="63" y="45"/>
                  </a:cubicBezTo>
                  <a:cubicBezTo>
                    <a:pt x="63" y="46"/>
                    <a:pt x="63" y="46"/>
                    <a:pt x="63" y="46"/>
                  </a:cubicBezTo>
                  <a:cubicBezTo>
                    <a:pt x="63" y="45"/>
                    <a:pt x="62" y="45"/>
                    <a:pt x="61" y="45"/>
                  </a:cubicBezTo>
                  <a:cubicBezTo>
                    <a:pt x="60" y="45"/>
                    <a:pt x="60" y="46"/>
                    <a:pt x="61" y="47"/>
                  </a:cubicBezTo>
                  <a:cubicBezTo>
                    <a:pt x="61" y="47"/>
                    <a:pt x="60" y="47"/>
                    <a:pt x="60" y="48"/>
                  </a:cubicBezTo>
                  <a:cubicBezTo>
                    <a:pt x="57" y="48"/>
                    <a:pt x="54" y="47"/>
                    <a:pt x="51" y="47"/>
                  </a:cubicBezTo>
                  <a:cubicBezTo>
                    <a:pt x="48" y="47"/>
                    <a:pt x="46" y="48"/>
                    <a:pt x="43" y="50"/>
                  </a:cubicBezTo>
                  <a:cubicBezTo>
                    <a:pt x="44" y="54"/>
                    <a:pt x="47" y="54"/>
                    <a:pt x="50" y="54"/>
                  </a:cubicBezTo>
                  <a:cubicBezTo>
                    <a:pt x="52" y="54"/>
                    <a:pt x="54" y="54"/>
                    <a:pt x="57" y="54"/>
                  </a:cubicBezTo>
                  <a:cubicBezTo>
                    <a:pt x="57" y="55"/>
                    <a:pt x="57" y="55"/>
                    <a:pt x="57" y="55"/>
                  </a:cubicBezTo>
                  <a:cubicBezTo>
                    <a:pt x="56" y="55"/>
                    <a:pt x="55" y="56"/>
                    <a:pt x="55" y="57"/>
                  </a:cubicBezTo>
                  <a:cubicBezTo>
                    <a:pt x="55" y="57"/>
                    <a:pt x="55" y="57"/>
                    <a:pt x="55" y="57"/>
                  </a:cubicBezTo>
                  <a:cubicBezTo>
                    <a:pt x="57" y="57"/>
                    <a:pt x="56" y="59"/>
                    <a:pt x="55" y="59"/>
                  </a:cubicBezTo>
                  <a:cubicBezTo>
                    <a:pt x="55" y="59"/>
                    <a:pt x="55" y="59"/>
                    <a:pt x="54" y="59"/>
                  </a:cubicBezTo>
                  <a:cubicBezTo>
                    <a:pt x="54" y="59"/>
                    <a:pt x="56" y="61"/>
                    <a:pt x="56" y="61"/>
                  </a:cubicBezTo>
                  <a:cubicBezTo>
                    <a:pt x="55" y="61"/>
                    <a:pt x="55" y="61"/>
                    <a:pt x="55" y="61"/>
                  </a:cubicBezTo>
                  <a:cubicBezTo>
                    <a:pt x="55" y="62"/>
                    <a:pt x="55" y="63"/>
                    <a:pt x="55" y="65"/>
                  </a:cubicBezTo>
                  <a:cubicBezTo>
                    <a:pt x="55" y="65"/>
                    <a:pt x="55" y="65"/>
                    <a:pt x="55" y="65"/>
                  </a:cubicBezTo>
                  <a:cubicBezTo>
                    <a:pt x="56" y="65"/>
                    <a:pt x="57" y="64"/>
                    <a:pt x="57" y="63"/>
                  </a:cubicBezTo>
                  <a:cubicBezTo>
                    <a:pt x="58" y="64"/>
                    <a:pt x="57" y="64"/>
                    <a:pt x="57" y="65"/>
                  </a:cubicBezTo>
                  <a:cubicBezTo>
                    <a:pt x="56" y="65"/>
                    <a:pt x="56" y="66"/>
                    <a:pt x="55" y="66"/>
                  </a:cubicBezTo>
                  <a:cubicBezTo>
                    <a:pt x="55" y="66"/>
                    <a:pt x="54" y="66"/>
                    <a:pt x="54" y="66"/>
                  </a:cubicBezTo>
                  <a:cubicBezTo>
                    <a:pt x="58" y="71"/>
                    <a:pt x="61" y="81"/>
                    <a:pt x="66" y="83"/>
                  </a:cubicBezTo>
                  <a:cubicBezTo>
                    <a:pt x="65" y="85"/>
                    <a:pt x="66" y="87"/>
                    <a:pt x="66" y="90"/>
                  </a:cubicBezTo>
                  <a:cubicBezTo>
                    <a:pt x="71" y="89"/>
                    <a:pt x="75" y="87"/>
                    <a:pt x="78" y="84"/>
                  </a:cubicBezTo>
                  <a:cubicBezTo>
                    <a:pt x="78" y="84"/>
                    <a:pt x="79" y="84"/>
                    <a:pt x="79" y="84"/>
                  </a:cubicBezTo>
                  <a:cubicBezTo>
                    <a:pt x="84" y="82"/>
                    <a:pt x="90" y="74"/>
                    <a:pt x="82" y="72"/>
                  </a:cubicBezTo>
                  <a:cubicBezTo>
                    <a:pt x="81" y="74"/>
                    <a:pt x="81" y="75"/>
                    <a:pt x="82" y="77"/>
                  </a:cubicBezTo>
                  <a:cubicBezTo>
                    <a:pt x="81" y="77"/>
                    <a:pt x="81" y="77"/>
                    <a:pt x="81" y="77"/>
                  </a:cubicBezTo>
                  <a:cubicBezTo>
                    <a:pt x="81" y="76"/>
                    <a:pt x="80" y="76"/>
                    <a:pt x="80" y="75"/>
                  </a:cubicBezTo>
                  <a:cubicBezTo>
                    <a:pt x="81" y="74"/>
                    <a:pt x="81" y="72"/>
                    <a:pt x="82" y="71"/>
                  </a:cubicBezTo>
                  <a:cubicBezTo>
                    <a:pt x="80" y="72"/>
                    <a:pt x="79" y="74"/>
                    <a:pt x="76" y="74"/>
                  </a:cubicBezTo>
                  <a:cubicBezTo>
                    <a:pt x="73" y="72"/>
                    <a:pt x="73" y="67"/>
                    <a:pt x="68" y="66"/>
                  </a:cubicBezTo>
                  <a:cubicBezTo>
                    <a:pt x="69" y="65"/>
                    <a:pt x="69" y="65"/>
                    <a:pt x="70" y="65"/>
                  </a:cubicBezTo>
                  <a:cubicBezTo>
                    <a:pt x="70" y="65"/>
                    <a:pt x="70" y="65"/>
                    <a:pt x="70" y="65"/>
                  </a:cubicBezTo>
                  <a:cubicBezTo>
                    <a:pt x="70" y="64"/>
                    <a:pt x="70" y="63"/>
                    <a:pt x="70" y="63"/>
                  </a:cubicBezTo>
                  <a:cubicBezTo>
                    <a:pt x="71" y="63"/>
                    <a:pt x="71" y="63"/>
                    <a:pt x="71" y="63"/>
                  </a:cubicBezTo>
                  <a:cubicBezTo>
                    <a:pt x="72" y="63"/>
                    <a:pt x="73" y="63"/>
                    <a:pt x="74" y="63"/>
                  </a:cubicBezTo>
                  <a:cubicBezTo>
                    <a:pt x="74" y="67"/>
                    <a:pt x="77" y="69"/>
                    <a:pt x="80" y="69"/>
                  </a:cubicBezTo>
                  <a:cubicBezTo>
                    <a:pt x="81" y="69"/>
                    <a:pt x="82" y="69"/>
                    <a:pt x="83" y="68"/>
                  </a:cubicBezTo>
                  <a:cubicBezTo>
                    <a:pt x="83" y="69"/>
                    <a:pt x="84" y="70"/>
                    <a:pt x="84" y="71"/>
                  </a:cubicBezTo>
                  <a:cubicBezTo>
                    <a:pt x="85" y="71"/>
                    <a:pt x="87" y="71"/>
                    <a:pt x="88" y="71"/>
                  </a:cubicBezTo>
                  <a:cubicBezTo>
                    <a:pt x="88" y="71"/>
                    <a:pt x="88" y="71"/>
                    <a:pt x="88" y="71"/>
                  </a:cubicBezTo>
                  <a:cubicBezTo>
                    <a:pt x="89" y="71"/>
                    <a:pt x="89" y="71"/>
                    <a:pt x="89" y="71"/>
                  </a:cubicBezTo>
                  <a:cubicBezTo>
                    <a:pt x="89" y="71"/>
                    <a:pt x="90" y="71"/>
                    <a:pt x="90" y="71"/>
                  </a:cubicBezTo>
                  <a:cubicBezTo>
                    <a:pt x="90" y="71"/>
                    <a:pt x="90" y="71"/>
                    <a:pt x="90" y="71"/>
                  </a:cubicBezTo>
                  <a:cubicBezTo>
                    <a:pt x="91" y="71"/>
                    <a:pt x="92" y="70"/>
                    <a:pt x="93" y="70"/>
                  </a:cubicBezTo>
                  <a:cubicBezTo>
                    <a:pt x="94" y="70"/>
                    <a:pt x="95" y="71"/>
                    <a:pt x="95" y="71"/>
                  </a:cubicBezTo>
                  <a:cubicBezTo>
                    <a:pt x="96" y="72"/>
                    <a:pt x="97" y="72"/>
                    <a:pt x="98" y="72"/>
                  </a:cubicBezTo>
                  <a:cubicBezTo>
                    <a:pt x="98" y="72"/>
                    <a:pt x="98" y="72"/>
                    <a:pt x="99" y="72"/>
                  </a:cubicBezTo>
                  <a:cubicBezTo>
                    <a:pt x="99" y="72"/>
                    <a:pt x="99" y="72"/>
                    <a:pt x="99" y="72"/>
                  </a:cubicBezTo>
                  <a:cubicBezTo>
                    <a:pt x="99" y="72"/>
                    <a:pt x="99" y="72"/>
                    <a:pt x="99" y="72"/>
                  </a:cubicBezTo>
                  <a:cubicBezTo>
                    <a:pt x="98" y="73"/>
                    <a:pt x="98" y="74"/>
                    <a:pt x="100" y="74"/>
                  </a:cubicBezTo>
                  <a:cubicBezTo>
                    <a:pt x="100" y="74"/>
                    <a:pt x="100" y="74"/>
                    <a:pt x="101" y="74"/>
                  </a:cubicBezTo>
                  <a:cubicBezTo>
                    <a:pt x="101" y="74"/>
                    <a:pt x="101" y="74"/>
                    <a:pt x="101" y="74"/>
                  </a:cubicBezTo>
                  <a:cubicBezTo>
                    <a:pt x="101" y="74"/>
                    <a:pt x="101" y="74"/>
                    <a:pt x="101" y="74"/>
                  </a:cubicBezTo>
                  <a:cubicBezTo>
                    <a:pt x="100" y="75"/>
                    <a:pt x="99" y="78"/>
                    <a:pt x="101" y="78"/>
                  </a:cubicBezTo>
                  <a:cubicBezTo>
                    <a:pt x="101" y="78"/>
                    <a:pt x="101" y="78"/>
                    <a:pt x="102" y="78"/>
                  </a:cubicBezTo>
                  <a:cubicBezTo>
                    <a:pt x="102" y="78"/>
                    <a:pt x="102" y="78"/>
                    <a:pt x="102" y="78"/>
                  </a:cubicBezTo>
                  <a:cubicBezTo>
                    <a:pt x="102" y="78"/>
                    <a:pt x="102" y="77"/>
                    <a:pt x="102" y="77"/>
                  </a:cubicBezTo>
                  <a:cubicBezTo>
                    <a:pt x="102" y="76"/>
                    <a:pt x="102" y="75"/>
                    <a:pt x="103" y="75"/>
                  </a:cubicBezTo>
                  <a:cubicBezTo>
                    <a:pt x="103" y="75"/>
                    <a:pt x="103" y="76"/>
                    <a:pt x="104" y="76"/>
                  </a:cubicBezTo>
                  <a:cubicBezTo>
                    <a:pt x="103" y="83"/>
                    <a:pt x="108" y="90"/>
                    <a:pt x="110" y="97"/>
                  </a:cubicBezTo>
                  <a:cubicBezTo>
                    <a:pt x="114" y="95"/>
                    <a:pt x="114" y="90"/>
                    <a:pt x="114" y="85"/>
                  </a:cubicBezTo>
                  <a:cubicBezTo>
                    <a:pt x="119" y="84"/>
                    <a:pt x="121" y="76"/>
                    <a:pt x="124" y="76"/>
                  </a:cubicBezTo>
                  <a:cubicBezTo>
                    <a:pt x="124" y="74"/>
                    <a:pt x="123" y="74"/>
                    <a:pt x="123" y="72"/>
                  </a:cubicBezTo>
                  <a:cubicBezTo>
                    <a:pt x="123" y="72"/>
                    <a:pt x="123" y="72"/>
                    <a:pt x="123" y="72"/>
                  </a:cubicBezTo>
                  <a:cubicBezTo>
                    <a:pt x="123" y="72"/>
                    <a:pt x="123" y="73"/>
                    <a:pt x="124" y="73"/>
                  </a:cubicBezTo>
                  <a:cubicBezTo>
                    <a:pt x="124" y="74"/>
                    <a:pt x="124" y="75"/>
                    <a:pt x="125" y="76"/>
                  </a:cubicBezTo>
                  <a:cubicBezTo>
                    <a:pt x="125" y="73"/>
                    <a:pt x="127" y="72"/>
                    <a:pt x="129" y="72"/>
                  </a:cubicBezTo>
                  <a:cubicBezTo>
                    <a:pt x="129" y="73"/>
                    <a:pt x="125" y="74"/>
                    <a:pt x="127" y="74"/>
                  </a:cubicBezTo>
                  <a:cubicBezTo>
                    <a:pt x="128" y="74"/>
                    <a:pt x="128" y="74"/>
                    <a:pt x="128" y="74"/>
                  </a:cubicBezTo>
                  <a:cubicBezTo>
                    <a:pt x="128" y="74"/>
                    <a:pt x="128" y="74"/>
                    <a:pt x="129" y="75"/>
                  </a:cubicBezTo>
                  <a:cubicBezTo>
                    <a:pt x="129" y="75"/>
                    <a:pt x="129" y="76"/>
                    <a:pt x="129" y="76"/>
                  </a:cubicBezTo>
                  <a:cubicBezTo>
                    <a:pt x="129" y="76"/>
                    <a:pt x="129" y="75"/>
                    <a:pt x="129" y="74"/>
                  </a:cubicBezTo>
                  <a:cubicBezTo>
                    <a:pt x="130" y="74"/>
                    <a:pt x="130" y="74"/>
                    <a:pt x="130" y="74"/>
                  </a:cubicBezTo>
                  <a:cubicBezTo>
                    <a:pt x="130" y="74"/>
                    <a:pt x="130" y="74"/>
                    <a:pt x="130" y="74"/>
                  </a:cubicBezTo>
                  <a:cubicBezTo>
                    <a:pt x="128" y="79"/>
                    <a:pt x="133" y="79"/>
                    <a:pt x="133" y="84"/>
                  </a:cubicBezTo>
                  <a:cubicBezTo>
                    <a:pt x="135" y="83"/>
                    <a:pt x="135" y="83"/>
                    <a:pt x="136" y="83"/>
                  </a:cubicBezTo>
                  <a:cubicBezTo>
                    <a:pt x="136" y="83"/>
                    <a:pt x="136" y="83"/>
                    <a:pt x="137" y="83"/>
                  </a:cubicBezTo>
                  <a:cubicBezTo>
                    <a:pt x="136" y="83"/>
                    <a:pt x="136" y="82"/>
                    <a:pt x="135" y="81"/>
                  </a:cubicBezTo>
                  <a:cubicBezTo>
                    <a:pt x="136" y="81"/>
                    <a:pt x="136" y="81"/>
                    <a:pt x="137" y="81"/>
                  </a:cubicBezTo>
                  <a:cubicBezTo>
                    <a:pt x="138" y="84"/>
                    <a:pt x="138" y="88"/>
                    <a:pt x="139" y="90"/>
                  </a:cubicBezTo>
                  <a:cubicBezTo>
                    <a:pt x="139" y="89"/>
                    <a:pt x="139" y="89"/>
                    <a:pt x="139" y="89"/>
                  </a:cubicBezTo>
                  <a:cubicBezTo>
                    <a:pt x="139" y="89"/>
                    <a:pt x="140" y="90"/>
                    <a:pt x="140" y="90"/>
                  </a:cubicBezTo>
                  <a:cubicBezTo>
                    <a:pt x="140" y="89"/>
                    <a:pt x="140" y="89"/>
                    <a:pt x="141" y="89"/>
                  </a:cubicBezTo>
                  <a:cubicBezTo>
                    <a:pt x="142" y="89"/>
                    <a:pt x="141" y="90"/>
                    <a:pt x="142" y="90"/>
                  </a:cubicBezTo>
                  <a:cubicBezTo>
                    <a:pt x="143" y="90"/>
                    <a:pt x="143" y="90"/>
                    <a:pt x="143" y="90"/>
                  </a:cubicBezTo>
                  <a:cubicBezTo>
                    <a:pt x="143" y="89"/>
                    <a:pt x="143" y="89"/>
                    <a:pt x="143" y="89"/>
                  </a:cubicBezTo>
                  <a:cubicBezTo>
                    <a:pt x="144" y="89"/>
                    <a:pt x="144" y="89"/>
                    <a:pt x="144" y="89"/>
                  </a:cubicBezTo>
                  <a:cubicBezTo>
                    <a:pt x="144" y="91"/>
                    <a:pt x="144" y="93"/>
                    <a:pt x="147" y="93"/>
                  </a:cubicBezTo>
                  <a:cubicBezTo>
                    <a:pt x="148" y="92"/>
                    <a:pt x="148" y="91"/>
                    <a:pt x="149" y="91"/>
                  </a:cubicBezTo>
                  <a:cubicBezTo>
                    <a:pt x="149" y="91"/>
                    <a:pt x="150" y="91"/>
                    <a:pt x="150" y="91"/>
                  </a:cubicBezTo>
                  <a:cubicBezTo>
                    <a:pt x="150" y="91"/>
                    <a:pt x="149" y="92"/>
                    <a:pt x="149" y="93"/>
                  </a:cubicBezTo>
                  <a:cubicBezTo>
                    <a:pt x="149" y="93"/>
                    <a:pt x="150" y="93"/>
                    <a:pt x="150" y="93"/>
                  </a:cubicBezTo>
                  <a:cubicBezTo>
                    <a:pt x="153" y="93"/>
                    <a:pt x="152" y="87"/>
                    <a:pt x="150" y="86"/>
                  </a:cubicBezTo>
                  <a:cubicBezTo>
                    <a:pt x="150" y="85"/>
                    <a:pt x="142" y="82"/>
                    <a:pt x="146" y="80"/>
                  </a:cubicBezTo>
                  <a:cubicBezTo>
                    <a:pt x="147" y="78"/>
                    <a:pt x="147" y="75"/>
                    <a:pt x="145" y="74"/>
                  </a:cubicBezTo>
                  <a:cubicBezTo>
                    <a:pt x="145" y="75"/>
                    <a:pt x="145" y="76"/>
                    <a:pt x="144" y="76"/>
                  </a:cubicBezTo>
                  <a:cubicBezTo>
                    <a:pt x="144" y="75"/>
                    <a:pt x="144" y="75"/>
                    <a:pt x="143" y="75"/>
                  </a:cubicBezTo>
                  <a:cubicBezTo>
                    <a:pt x="143" y="75"/>
                    <a:pt x="143" y="75"/>
                    <a:pt x="143" y="75"/>
                  </a:cubicBezTo>
                  <a:cubicBezTo>
                    <a:pt x="143" y="74"/>
                    <a:pt x="145" y="75"/>
                    <a:pt x="146" y="74"/>
                  </a:cubicBezTo>
                  <a:cubicBezTo>
                    <a:pt x="146" y="75"/>
                    <a:pt x="147" y="75"/>
                    <a:pt x="148" y="76"/>
                  </a:cubicBezTo>
                  <a:cubicBezTo>
                    <a:pt x="148" y="77"/>
                    <a:pt x="149" y="77"/>
                    <a:pt x="150" y="77"/>
                  </a:cubicBezTo>
                  <a:cubicBezTo>
                    <a:pt x="158" y="77"/>
                    <a:pt x="165" y="69"/>
                    <a:pt x="163" y="62"/>
                  </a:cubicBezTo>
                  <a:cubicBezTo>
                    <a:pt x="159" y="62"/>
                    <a:pt x="160" y="61"/>
                    <a:pt x="161" y="59"/>
                  </a:cubicBezTo>
                  <a:cubicBezTo>
                    <a:pt x="158" y="59"/>
                    <a:pt x="157" y="56"/>
                    <a:pt x="159" y="53"/>
                  </a:cubicBezTo>
                  <a:cubicBezTo>
                    <a:pt x="159" y="54"/>
                    <a:pt x="158" y="54"/>
                    <a:pt x="157" y="54"/>
                  </a:cubicBezTo>
                  <a:cubicBezTo>
                    <a:pt x="156" y="54"/>
                    <a:pt x="154" y="53"/>
                    <a:pt x="154" y="51"/>
                  </a:cubicBezTo>
                  <a:cubicBezTo>
                    <a:pt x="154" y="51"/>
                    <a:pt x="154" y="51"/>
                    <a:pt x="154" y="51"/>
                  </a:cubicBezTo>
                  <a:cubicBezTo>
                    <a:pt x="155" y="51"/>
                    <a:pt x="155" y="50"/>
                    <a:pt x="156" y="49"/>
                  </a:cubicBezTo>
                  <a:cubicBezTo>
                    <a:pt x="156" y="49"/>
                    <a:pt x="156" y="48"/>
                    <a:pt x="157" y="48"/>
                  </a:cubicBezTo>
                  <a:cubicBezTo>
                    <a:pt x="157" y="48"/>
                    <a:pt x="158" y="48"/>
                    <a:pt x="158" y="48"/>
                  </a:cubicBezTo>
                  <a:cubicBezTo>
                    <a:pt x="159" y="48"/>
                    <a:pt x="158" y="51"/>
                    <a:pt x="159" y="51"/>
                  </a:cubicBezTo>
                  <a:cubicBezTo>
                    <a:pt x="160" y="49"/>
                    <a:pt x="162" y="49"/>
                    <a:pt x="163" y="48"/>
                  </a:cubicBezTo>
                  <a:cubicBezTo>
                    <a:pt x="163" y="48"/>
                    <a:pt x="163" y="48"/>
                    <a:pt x="163" y="48"/>
                  </a:cubicBezTo>
                  <a:cubicBezTo>
                    <a:pt x="163" y="48"/>
                    <a:pt x="163" y="48"/>
                    <a:pt x="163" y="48"/>
                  </a:cubicBezTo>
                  <a:cubicBezTo>
                    <a:pt x="162" y="49"/>
                    <a:pt x="163" y="52"/>
                    <a:pt x="165" y="52"/>
                  </a:cubicBezTo>
                  <a:cubicBezTo>
                    <a:pt x="166" y="52"/>
                    <a:pt x="166" y="52"/>
                    <a:pt x="167" y="52"/>
                  </a:cubicBezTo>
                  <a:cubicBezTo>
                    <a:pt x="167" y="52"/>
                    <a:pt x="167" y="52"/>
                    <a:pt x="167" y="52"/>
                  </a:cubicBezTo>
                  <a:cubicBezTo>
                    <a:pt x="167" y="52"/>
                    <a:pt x="167" y="52"/>
                    <a:pt x="167" y="52"/>
                  </a:cubicBezTo>
                  <a:cubicBezTo>
                    <a:pt x="165" y="54"/>
                    <a:pt x="168" y="54"/>
                    <a:pt x="167" y="57"/>
                  </a:cubicBezTo>
                  <a:cubicBezTo>
                    <a:pt x="168" y="57"/>
                    <a:pt x="169" y="57"/>
                    <a:pt x="170" y="57"/>
                  </a:cubicBezTo>
                  <a:cubicBezTo>
                    <a:pt x="170" y="53"/>
                    <a:pt x="167" y="52"/>
                    <a:pt x="165" y="51"/>
                  </a:cubicBezTo>
                  <a:cubicBezTo>
                    <a:pt x="166" y="48"/>
                    <a:pt x="166" y="48"/>
                    <a:pt x="167" y="46"/>
                  </a:cubicBezTo>
                  <a:cubicBezTo>
                    <a:pt x="166" y="46"/>
                    <a:pt x="166" y="46"/>
                    <a:pt x="166" y="46"/>
                  </a:cubicBezTo>
                  <a:cubicBezTo>
                    <a:pt x="165" y="46"/>
                    <a:pt x="165" y="48"/>
                    <a:pt x="164" y="48"/>
                  </a:cubicBezTo>
                  <a:cubicBezTo>
                    <a:pt x="164" y="47"/>
                    <a:pt x="163" y="47"/>
                    <a:pt x="163" y="47"/>
                  </a:cubicBezTo>
                  <a:cubicBezTo>
                    <a:pt x="165" y="46"/>
                    <a:pt x="166" y="45"/>
                    <a:pt x="168" y="45"/>
                  </a:cubicBezTo>
                  <a:cubicBezTo>
                    <a:pt x="168" y="45"/>
                    <a:pt x="169" y="45"/>
                    <a:pt x="171" y="45"/>
                  </a:cubicBezTo>
                  <a:cubicBezTo>
                    <a:pt x="174" y="39"/>
                    <a:pt x="171" y="32"/>
                    <a:pt x="167" y="29"/>
                  </a:cubicBezTo>
                  <a:cubicBezTo>
                    <a:pt x="166" y="29"/>
                    <a:pt x="166" y="29"/>
                    <a:pt x="166" y="29"/>
                  </a:cubicBezTo>
                  <a:cubicBezTo>
                    <a:pt x="165" y="29"/>
                    <a:pt x="165" y="30"/>
                    <a:pt x="164" y="30"/>
                  </a:cubicBezTo>
                  <a:cubicBezTo>
                    <a:pt x="163" y="29"/>
                    <a:pt x="161" y="29"/>
                    <a:pt x="160" y="28"/>
                  </a:cubicBezTo>
                  <a:cubicBezTo>
                    <a:pt x="162" y="26"/>
                    <a:pt x="161" y="22"/>
                    <a:pt x="163" y="21"/>
                  </a:cubicBezTo>
                  <a:cubicBezTo>
                    <a:pt x="163" y="21"/>
                    <a:pt x="163" y="21"/>
                    <a:pt x="164" y="21"/>
                  </a:cubicBezTo>
                  <a:cubicBezTo>
                    <a:pt x="165" y="21"/>
                    <a:pt x="166" y="21"/>
                    <a:pt x="167" y="21"/>
                  </a:cubicBezTo>
                  <a:cubicBezTo>
                    <a:pt x="168" y="21"/>
                    <a:pt x="169" y="21"/>
                    <a:pt x="171" y="21"/>
                  </a:cubicBezTo>
                  <a:cubicBezTo>
                    <a:pt x="172" y="21"/>
                    <a:pt x="173" y="21"/>
                    <a:pt x="174" y="21"/>
                  </a:cubicBezTo>
                  <a:cubicBezTo>
                    <a:pt x="174" y="18"/>
                    <a:pt x="175" y="18"/>
                    <a:pt x="177" y="18"/>
                  </a:cubicBezTo>
                  <a:cubicBezTo>
                    <a:pt x="177" y="18"/>
                    <a:pt x="177" y="18"/>
                    <a:pt x="178" y="18"/>
                  </a:cubicBezTo>
                  <a:cubicBezTo>
                    <a:pt x="178" y="18"/>
                    <a:pt x="178" y="18"/>
                    <a:pt x="178" y="18"/>
                  </a:cubicBezTo>
                  <a:cubicBezTo>
                    <a:pt x="180" y="18"/>
                    <a:pt x="181" y="18"/>
                    <a:pt x="182" y="17"/>
                  </a:cubicBezTo>
                  <a:cubicBezTo>
                    <a:pt x="184" y="19"/>
                    <a:pt x="181" y="22"/>
                    <a:pt x="181" y="26"/>
                  </a:cubicBezTo>
                  <a:cubicBezTo>
                    <a:pt x="183" y="29"/>
                    <a:pt x="186" y="30"/>
                    <a:pt x="189" y="33"/>
                  </a:cubicBezTo>
                  <a:cubicBezTo>
                    <a:pt x="189" y="28"/>
                    <a:pt x="187" y="26"/>
                    <a:pt x="184" y="20"/>
                  </a:cubicBezTo>
                  <a:cubicBezTo>
                    <a:pt x="186" y="20"/>
                    <a:pt x="188" y="20"/>
                    <a:pt x="190" y="20"/>
                  </a:cubicBezTo>
                  <a:cubicBezTo>
                    <a:pt x="190" y="17"/>
                    <a:pt x="193" y="18"/>
                    <a:pt x="193" y="16"/>
                  </a:cubicBezTo>
                  <a:cubicBezTo>
                    <a:pt x="192" y="15"/>
                    <a:pt x="188" y="16"/>
                    <a:pt x="188" y="13"/>
                  </a:cubicBezTo>
                  <a:cubicBezTo>
                    <a:pt x="188" y="13"/>
                    <a:pt x="188" y="13"/>
                    <a:pt x="189" y="13"/>
                  </a:cubicBezTo>
                  <a:cubicBezTo>
                    <a:pt x="189" y="13"/>
                    <a:pt x="189" y="14"/>
                    <a:pt x="190" y="14"/>
                  </a:cubicBezTo>
                  <a:cubicBezTo>
                    <a:pt x="190" y="14"/>
                    <a:pt x="191" y="14"/>
                    <a:pt x="191" y="14"/>
                  </a:cubicBezTo>
                  <a:cubicBezTo>
                    <a:pt x="191" y="14"/>
                    <a:pt x="192" y="14"/>
                    <a:pt x="192" y="13"/>
                  </a:cubicBezTo>
                  <a:cubicBezTo>
                    <a:pt x="191" y="13"/>
                    <a:pt x="190" y="13"/>
                    <a:pt x="190" y="12"/>
                  </a:cubicBezTo>
                  <a:cubicBezTo>
                    <a:pt x="190" y="12"/>
                    <a:pt x="190" y="12"/>
                    <a:pt x="191" y="12"/>
                  </a:cubicBezTo>
                  <a:cubicBezTo>
                    <a:pt x="192" y="12"/>
                    <a:pt x="192" y="13"/>
                    <a:pt x="194" y="13"/>
                  </a:cubicBezTo>
                  <a:cubicBezTo>
                    <a:pt x="194" y="13"/>
                    <a:pt x="194" y="13"/>
                    <a:pt x="194" y="13"/>
                  </a:cubicBezTo>
                  <a:cubicBezTo>
                    <a:pt x="194" y="13"/>
                    <a:pt x="195" y="14"/>
                    <a:pt x="196" y="14"/>
                  </a:cubicBezTo>
                  <a:cubicBezTo>
                    <a:pt x="196" y="14"/>
                    <a:pt x="197" y="14"/>
                    <a:pt x="198" y="14"/>
                  </a:cubicBezTo>
                  <a:cubicBezTo>
                    <a:pt x="198" y="14"/>
                    <a:pt x="199" y="14"/>
                    <a:pt x="199" y="13"/>
                  </a:cubicBezTo>
                  <a:cubicBezTo>
                    <a:pt x="198" y="13"/>
                    <a:pt x="199" y="11"/>
                    <a:pt x="198" y="11"/>
                  </a:cubicBezTo>
                  <a:cubicBezTo>
                    <a:pt x="197" y="12"/>
                    <a:pt x="196" y="13"/>
                    <a:pt x="195" y="13"/>
                  </a:cubicBezTo>
                  <a:cubicBezTo>
                    <a:pt x="195" y="13"/>
                    <a:pt x="194" y="12"/>
                    <a:pt x="194" y="12"/>
                  </a:cubicBezTo>
                  <a:cubicBezTo>
                    <a:pt x="178" y="7"/>
                    <a:pt x="157" y="9"/>
                    <a:pt x="144" y="5"/>
                  </a:cubicBezTo>
                  <a:cubicBezTo>
                    <a:pt x="142" y="6"/>
                    <a:pt x="140" y="7"/>
                    <a:pt x="138" y="7"/>
                  </a:cubicBezTo>
                  <a:cubicBezTo>
                    <a:pt x="135" y="7"/>
                    <a:pt x="131" y="5"/>
                    <a:pt x="127" y="4"/>
                  </a:cubicBezTo>
                  <a:cubicBezTo>
                    <a:pt x="127" y="3"/>
                    <a:pt x="127" y="3"/>
                    <a:pt x="127" y="3"/>
                  </a:cubicBezTo>
                  <a:cubicBezTo>
                    <a:pt x="125" y="3"/>
                    <a:pt x="124" y="4"/>
                    <a:pt x="122" y="4"/>
                  </a:cubicBezTo>
                  <a:cubicBezTo>
                    <a:pt x="122" y="4"/>
                    <a:pt x="122" y="4"/>
                    <a:pt x="121" y="4"/>
                  </a:cubicBezTo>
                  <a:cubicBezTo>
                    <a:pt x="120" y="4"/>
                    <a:pt x="120" y="4"/>
                    <a:pt x="119" y="4"/>
                  </a:cubicBezTo>
                  <a:cubicBezTo>
                    <a:pt x="118" y="4"/>
                    <a:pt x="116" y="4"/>
                    <a:pt x="115" y="4"/>
                  </a:cubicBezTo>
                  <a:cubicBezTo>
                    <a:pt x="113" y="4"/>
                    <a:pt x="112" y="4"/>
                    <a:pt x="111" y="4"/>
                  </a:cubicBezTo>
                  <a:cubicBezTo>
                    <a:pt x="110" y="4"/>
                    <a:pt x="109" y="4"/>
                    <a:pt x="109" y="4"/>
                  </a:cubicBezTo>
                  <a:cubicBezTo>
                    <a:pt x="111" y="3"/>
                    <a:pt x="112" y="2"/>
                    <a:pt x="113" y="1"/>
                  </a:cubicBezTo>
                  <a:cubicBezTo>
                    <a:pt x="110" y="0"/>
                    <a:pt x="108" y="0"/>
                    <a:pt x="10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a:spLocks noEditPoints="1"/>
            </p:cNvSpPr>
            <p:nvPr/>
          </p:nvSpPr>
          <p:spPr bwMode="auto">
            <a:xfrm>
              <a:off x="2402680" y="2794001"/>
              <a:ext cx="741363" cy="614363"/>
            </a:xfrm>
            <a:custGeom>
              <a:avLst/>
              <a:gdLst>
                <a:gd name="T0" fmla="*/ 72 w 108"/>
                <a:gd name="T1" fmla="*/ 32 h 89"/>
                <a:gd name="T2" fmla="*/ 80 w 108"/>
                <a:gd name="T3" fmla="*/ 39 h 89"/>
                <a:gd name="T4" fmla="*/ 72 w 108"/>
                <a:gd name="T5" fmla="*/ 38 h 89"/>
                <a:gd name="T6" fmla="*/ 68 w 108"/>
                <a:gd name="T7" fmla="*/ 36 h 89"/>
                <a:gd name="T8" fmla="*/ 60 w 108"/>
                <a:gd name="T9" fmla="*/ 30 h 89"/>
                <a:gd name="T10" fmla="*/ 60 w 108"/>
                <a:gd name="T11" fmla="*/ 30 h 89"/>
                <a:gd name="T12" fmla="*/ 61 w 108"/>
                <a:gd name="T13" fmla="*/ 13 h 89"/>
                <a:gd name="T14" fmla="*/ 50 w 108"/>
                <a:gd name="T15" fmla="*/ 8 h 89"/>
                <a:gd name="T16" fmla="*/ 48 w 108"/>
                <a:gd name="T17" fmla="*/ 11 h 89"/>
                <a:gd name="T18" fmla="*/ 97 w 108"/>
                <a:gd name="T19" fmla="*/ 0 h 89"/>
                <a:gd name="T20" fmla="*/ 93 w 108"/>
                <a:gd name="T21" fmla="*/ 0 h 89"/>
                <a:gd name="T22" fmla="*/ 90 w 108"/>
                <a:gd name="T23" fmla="*/ 3 h 89"/>
                <a:gd name="T24" fmla="*/ 86 w 108"/>
                <a:gd name="T25" fmla="*/ 6 h 89"/>
                <a:gd name="T26" fmla="*/ 78 w 108"/>
                <a:gd name="T27" fmla="*/ 9 h 89"/>
                <a:gd name="T28" fmla="*/ 61 w 108"/>
                <a:gd name="T29" fmla="*/ 7 h 89"/>
                <a:gd name="T30" fmla="*/ 42 w 108"/>
                <a:gd name="T31" fmla="*/ 6 h 89"/>
                <a:gd name="T32" fmla="*/ 29 w 108"/>
                <a:gd name="T33" fmla="*/ 3 h 89"/>
                <a:gd name="T34" fmla="*/ 10 w 108"/>
                <a:gd name="T35" fmla="*/ 9 h 89"/>
                <a:gd name="T36" fmla="*/ 9 w 108"/>
                <a:gd name="T37" fmla="*/ 10 h 89"/>
                <a:gd name="T38" fmla="*/ 1 w 108"/>
                <a:gd name="T39" fmla="*/ 15 h 89"/>
                <a:gd name="T40" fmla="*/ 4 w 108"/>
                <a:gd name="T41" fmla="*/ 20 h 89"/>
                <a:gd name="T42" fmla="*/ 14 w 108"/>
                <a:gd name="T43" fmla="*/ 17 h 89"/>
                <a:gd name="T44" fmla="*/ 23 w 108"/>
                <a:gd name="T45" fmla="*/ 17 h 89"/>
                <a:gd name="T46" fmla="*/ 26 w 108"/>
                <a:gd name="T47" fmla="*/ 17 h 89"/>
                <a:gd name="T48" fmla="*/ 30 w 108"/>
                <a:gd name="T49" fmla="*/ 32 h 89"/>
                <a:gd name="T50" fmla="*/ 20 w 108"/>
                <a:gd name="T51" fmla="*/ 53 h 89"/>
                <a:gd name="T52" fmla="*/ 29 w 108"/>
                <a:gd name="T53" fmla="*/ 57 h 89"/>
                <a:gd name="T54" fmla="*/ 51 w 108"/>
                <a:gd name="T55" fmla="*/ 79 h 89"/>
                <a:gd name="T56" fmla="*/ 53 w 108"/>
                <a:gd name="T57" fmla="*/ 85 h 89"/>
                <a:gd name="T58" fmla="*/ 59 w 108"/>
                <a:gd name="T59" fmla="*/ 89 h 89"/>
                <a:gd name="T60" fmla="*/ 58 w 108"/>
                <a:gd name="T61" fmla="*/ 82 h 89"/>
                <a:gd name="T62" fmla="*/ 54 w 108"/>
                <a:gd name="T63" fmla="*/ 82 h 89"/>
                <a:gd name="T64" fmla="*/ 52 w 108"/>
                <a:gd name="T65" fmla="*/ 78 h 89"/>
                <a:gd name="T66" fmla="*/ 53 w 108"/>
                <a:gd name="T67" fmla="*/ 74 h 89"/>
                <a:gd name="T68" fmla="*/ 46 w 108"/>
                <a:gd name="T69" fmla="*/ 78 h 89"/>
                <a:gd name="T70" fmla="*/ 51 w 108"/>
                <a:gd name="T71" fmla="*/ 61 h 89"/>
                <a:gd name="T72" fmla="*/ 75 w 108"/>
                <a:gd name="T73" fmla="*/ 52 h 89"/>
                <a:gd name="T74" fmla="*/ 90 w 108"/>
                <a:gd name="T75" fmla="*/ 38 h 89"/>
                <a:gd name="T76" fmla="*/ 95 w 108"/>
                <a:gd name="T77" fmla="*/ 32 h 89"/>
                <a:gd name="T78" fmla="*/ 89 w 108"/>
                <a:gd name="T79" fmla="*/ 34 h 89"/>
                <a:gd name="T80" fmla="*/ 107 w 108"/>
                <a:gd name="T81" fmla="*/ 26 h 89"/>
                <a:gd name="T82" fmla="*/ 106 w 108"/>
                <a:gd name="T83" fmla="*/ 24 h 89"/>
                <a:gd name="T84" fmla="*/ 98 w 108"/>
                <a:gd name="T85" fmla="*/ 15 h 89"/>
                <a:gd name="T86" fmla="*/ 78 w 108"/>
                <a:gd name="T87" fmla="*/ 30 h 89"/>
                <a:gd name="T88" fmla="*/ 72 w 108"/>
                <a:gd name="T89" fmla="*/ 21 h 89"/>
                <a:gd name="T90" fmla="*/ 77 w 108"/>
                <a:gd name="T91" fmla="*/ 11 h 89"/>
                <a:gd name="T92" fmla="*/ 81 w 108"/>
                <a:gd name="T93" fmla="*/ 9 h 89"/>
                <a:gd name="T94" fmla="*/ 97 w 108"/>
                <a:gd name="T95" fmla="*/ 4 h 89"/>
                <a:gd name="T96" fmla="*/ 108 w 108"/>
                <a:gd name="T97" fmla="*/ 8 h 89"/>
                <a:gd name="T98" fmla="*/ 99 w 108"/>
                <a:gd name="T9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89">
                  <a:moveTo>
                    <a:pt x="64" y="36"/>
                  </a:moveTo>
                  <a:cubicBezTo>
                    <a:pt x="63" y="36"/>
                    <a:pt x="63" y="36"/>
                    <a:pt x="63" y="36"/>
                  </a:cubicBezTo>
                  <a:cubicBezTo>
                    <a:pt x="63" y="33"/>
                    <a:pt x="66" y="32"/>
                    <a:pt x="70" y="32"/>
                  </a:cubicBezTo>
                  <a:cubicBezTo>
                    <a:pt x="70" y="32"/>
                    <a:pt x="71" y="32"/>
                    <a:pt x="72" y="32"/>
                  </a:cubicBezTo>
                  <a:cubicBezTo>
                    <a:pt x="72" y="35"/>
                    <a:pt x="72" y="37"/>
                    <a:pt x="75" y="37"/>
                  </a:cubicBezTo>
                  <a:cubicBezTo>
                    <a:pt x="75" y="37"/>
                    <a:pt x="76" y="37"/>
                    <a:pt x="76" y="36"/>
                  </a:cubicBezTo>
                  <a:cubicBezTo>
                    <a:pt x="77" y="40"/>
                    <a:pt x="72" y="38"/>
                    <a:pt x="72" y="41"/>
                  </a:cubicBezTo>
                  <a:cubicBezTo>
                    <a:pt x="74" y="40"/>
                    <a:pt x="77" y="40"/>
                    <a:pt x="80" y="39"/>
                  </a:cubicBezTo>
                  <a:cubicBezTo>
                    <a:pt x="80" y="40"/>
                    <a:pt x="80" y="40"/>
                    <a:pt x="80" y="40"/>
                  </a:cubicBezTo>
                  <a:cubicBezTo>
                    <a:pt x="76" y="41"/>
                    <a:pt x="74" y="43"/>
                    <a:pt x="69" y="44"/>
                  </a:cubicBezTo>
                  <a:cubicBezTo>
                    <a:pt x="70" y="42"/>
                    <a:pt x="71" y="42"/>
                    <a:pt x="72" y="41"/>
                  </a:cubicBezTo>
                  <a:cubicBezTo>
                    <a:pt x="71" y="40"/>
                    <a:pt x="70" y="39"/>
                    <a:pt x="72" y="38"/>
                  </a:cubicBezTo>
                  <a:cubicBezTo>
                    <a:pt x="70" y="38"/>
                    <a:pt x="69" y="39"/>
                    <a:pt x="67" y="39"/>
                  </a:cubicBezTo>
                  <a:cubicBezTo>
                    <a:pt x="68" y="42"/>
                    <a:pt x="67" y="43"/>
                    <a:pt x="65" y="43"/>
                  </a:cubicBezTo>
                  <a:cubicBezTo>
                    <a:pt x="64" y="43"/>
                    <a:pt x="64" y="43"/>
                    <a:pt x="64" y="43"/>
                  </a:cubicBezTo>
                  <a:cubicBezTo>
                    <a:pt x="65" y="41"/>
                    <a:pt x="66" y="38"/>
                    <a:pt x="68" y="36"/>
                  </a:cubicBezTo>
                  <a:cubicBezTo>
                    <a:pt x="68" y="36"/>
                    <a:pt x="67" y="36"/>
                    <a:pt x="66" y="36"/>
                  </a:cubicBezTo>
                  <a:cubicBezTo>
                    <a:pt x="66" y="36"/>
                    <a:pt x="65" y="36"/>
                    <a:pt x="65" y="36"/>
                  </a:cubicBezTo>
                  <a:cubicBezTo>
                    <a:pt x="64" y="36"/>
                    <a:pt x="64" y="36"/>
                    <a:pt x="64" y="36"/>
                  </a:cubicBezTo>
                  <a:moveTo>
                    <a:pt x="60" y="30"/>
                  </a:moveTo>
                  <a:cubicBezTo>
                    <a:pt x="60" y="30"/>
                    <a:pt x="60" y="30"/>
                    <a:pt x="60" y="30"/>
                  </a:cubicBezTo>
                  <a:cubicBezTo>
                    <a:pt x="60" y="28"/>
                    <a:pt x="59" y="25"/>
                    <a:pt x="62" y="25"/>
                  </a:cubicBezTo>
                  <a:cubicBezTo>
                    <a:pt x="62" y="25"/>
                    <a:pt x="62" y="25"/>
                    <a:pt x="62" y="25"/>
                  </a:cubicBezTo>
                  <a:cubicBezTo>
                    <a:pt x="62" y="26"/>
                    <a:pt x="63" y="30"/>
                    <a:pt x="60" y="30"/>
                  </a:cubicBezTo>
                  <a:moveTo>
                    <a:pt x="55" y="14"/>
                  </a:moveTo>
                  <a:cubicBezTo>
                    <a:pt x="56" y="14"/>
                    <a:pt x="56" y="13"/>
                    <a:pt x="57" y="13"/>
                  </a:cubicBezTo>
                  <a:cubicBezTo>
                    <a:pt x="58" y="13"/>
                    <a:pt x="59" y="13"/>
                    <a:pt x="60" y="13"/>
                  </a:cubicBezTo>
                  <a:cubicBezTo>
                    <a:pt x="60" y="13"/>
                    <a:pt x="60" y="13"/>
                    <a:pt x="61" y="13"/>
                  </a:cubicBezTo>
                  <a:cubicBezTo>
                    <a:pt x="58" y="15"/>
                    <a:pt x="54" y="16"/>
                    <a:pt x="49" y="16"/>
                  </a:cubicBezTo>
                  <a:cubicBezTo>
                    <a:pt x="49" y="13"/>
                    <a:pt x="54" y="16"/>
                    <a:pt x="53" y="13"/>
                  </a:cubicBezTo>
                  <a:cubicBezTo>
                    <a:pt x="53" y="13"/>
                    <a:pt x="54" y="14"/>
                    <a:pt x="55" y="14"/>
                  </a:cubicBezTo>
                  <a:moveTo>
                    <a:pt x="50" y="8"/>
                  </a:moveTo>
                  <a:cubicBezTo>
                    <a:pt x="51" y="8"/>
                    <a:pt x="51" y="8"/>
                    <a:pt x="52" y="8"/>
                  </a:cubicBezTo>
                  <a:cubicBezTo>
                    <a:pt x="53" y="7"/>
                    <a:pt x="54" y="7"/>
                    <a:pt x="55" y="7"/>
                  </a:cubicBezTo>
                  <a:cubicBezTo>
                    <a:pt x="55" y="7"/>
                    <a:pt x="56" y="7"/>
                    <a:pt x="57" y="8"/>
                  </a:cubicBezTo>
                  <a:cubicBezTo>
                    <a:pt x="55" y="10"/>
                    <a:pt x="52" y="11"/>
                    <a:pt x="48" y="11"/>
                  </a:cubicBezTo>
                  <a:cubicBezTo>
                    <a:pt x="48" y="10"/>
                    <a:pt x="48" y="9"/>
                    <a:pt x="48" y="8"/>
                  </a:cubicBezTo>
                  <a:cubicBezTo>
                    <a:pt x="49" y="8"/>
                    <a:pt x="49" y="8"/>
                    <a:pt x="50" y="8"/>
                  </a:cubicBezTo>
                  <a:moveTo>
                    <a:pt x="98" y="0"/>
                  </a:moveTo>
                  <a:cubicBezTo>
                    <a:pt x="97" y="0"/>
                    <a:pt x="97" y="0"/>
                    <a:pt x="97" y="0"/>
                  </a:cubicBezTo>
                  <a:cubicBezTo>
                    <a:pt x="96" y="0"/>
                    <a:pt x="96" y="1"/>
                    <a:pt x="96" y="1"/>
                  </a:cubicBezTo>
                  <a:cubicBezTo>
                    <a:pt x="95" y="1"/>
                    <a:pt x="95" y="1"/>
                    <a:pt x="95" y="1"/>
                  </a:cubicBezTo>
                  <a:cubicBezTo>
                    <a:pt x="95" y="1"/>
                    <a:pt x="94" y="1"/>
                    <a:pt x="94" y="1"/>
                  </a:cubicBezTo>
                  <a:cubicBezTo>
                    <a:pt x="94" y="1"/>
                    <a:pt x="93" y="0"/>
                    <a:pt x="93" y="0"/>
                  </a:cubicBezTo>
                  <a:cubicBezTo>
                    <a:pt x="92" y="0"/>
                    <a:pt x="92" y="1"/>
                    <a:pt x="91" y="1"/>
                  </a:cubicBezTo>
                  <a:cubicBezTo>
                    <a:pt x="91" y="1"/>
                    <a:pt x="91" y="1"/>
                    <a:pt x="90" y="1"/>
                  </a:cubicBezTo>
                  <a:cubicBezTo>
                    <a:pt x="90" y="2"/>
                    <a:pt x="91" y="2"/>
                    <a:pt x="89" y="3"/>
                  </a:cubicBezTo>
                  <a:cubicBezTo>
                    <a:pt x="89" y="3"/>
                    <a:pt x="90" y="3"/>
                    <a:pt x="90" y="3"/>
                  </a:cubicBezTo>
                  <a:cubicBezTo>
                    <a:pt x="91" y="3"/>
                    <a:pt x="91" y="4"/>
                    <a:pt x="91" y="5"/>
                  </a:cubicBezTo>
                  <a:cubicBezTo>
                    <a:pt x="90" y="6"/>
                    <a:pt x="88" y="7"/>
                    <a:pt x="86" y="7"/>
                  </a:cubicBezTo>
                  <a:cubicBezTo>
                    <a:pt x="86" y="6"/>
                    <a:pt x="86" y="6"/>
                    <a:pt x="86" y="6"/>
                  </a:cubicBezTo>
                  <a:cubicBezTo>
                    <a:pt x="86" y="6"/>
                    <a:pt x="86" y="6"/>
                    <a:pt x="86" y="6"/>
                  </a:cubicBezTo>
                  <a:cubicBezTo>
                    <a:pt x="85" y="7"/>
                    <a:pt x="85" y="7"/>
                    <a:pt x="85" y="7"/>
                  </a:cubicBezTo>
                  <a:cubicBezTo>
                    <a:pt x="85" y="7"/>
                    <a:pt x="85" y="7"/>
                    <a:pt x="84" y="7"/>
                  </a:cubicBezTo>
                  <a:cubicBezTo>
                    <a:pt x="84" y="6"/>
                    <a:pt x="85" y="5"/>
                    <a:pt x="85" y="5"/>
                  </a:cubicBezTo>
                  <a:cubicBezTo>
                    <a:pt x="82" y="6"/>
                    <a:pt x="80" y="7"/>
                    <a:pt x="78" y="9"/>
                  </a:cubicBezTo>
                  <a:cubicBezTo>
                    <a:pt x="77" y="7"/>
                    <a:pt x="74" y="6"/>
                    <a:pt x="72" y="6"/>
                  </a:cubicBezTo>
                  <a:cubicBezTo>
                    <a:pt x="69" y="6"/>
                    <a:pt x="67" y="7"/>
                    <a:pt x="66" y="9"/>
                  </a:cubicBezTo>
                  <a:cubicBezTo>
                    <a:pt x="66" y="7"/>
                    <a:pt x="65" y="7"/>
                    <a:pt x="63" y="7"/>
                  </a:cubicBezTo>
                  <a:cubicBezTo>
                    <a:pt x="62" y="7"/>
                    <a:pt x="62" y="7"/>
                    <a:pt x="61" y="7"/>
                  </a:cubicBezTo>
                  <a:cubicBezTo>
                    <a:pt x="61" y="7"/>
                    <a:pt x="61" y="7"/>
                    <a:pt x="60" y="7"/>
                  </a:cubicBezTo>
                  <a:cubicBezTo>
                    <a:pt x="60" y="7"/>
                    <a:pt x="60" y="7"/>
                    <a:pt x="60" y="7"/>
                  </a:cubicBezTo>
                  <a:cubicBezTo>
                    <a:pt x="60" y="5"/>
                    <a:pt x="58" y="4"/>
                    <a:pt x="56" y="4"/>
                  </a:cubicBezTo>
                  <a:cubicBezTo>
                    <a:pt x="52" y="4"/>
                    <a:pt x="46" y="6"/>
                    <a:pt x="42" y="6"/>
                  </a:cubicBezTo>
                  <a:cubicBezTo>
                    <a:pt x="41" y="6"/>
                    <a:pt x="39" y="5"/>
                    <a:pt x="38" y="5"/>
                  </a:cubicBezTo>
                  <a:cubicBezTo>
                    <a:pt x="37" y="5"/>
                    <a:pt x="36" y="6"/>
                    <a:pt x="36" y="7"/>
                  </a:cubicBezTo>
                  <a:cubicBezTo>
                    <a:pt x="36" y="5"/>
                    <a:pt x="37" y="5"/>
                    <a:pt x="38" y="4"/>
                  </a:cubicBezTo>
                  <a:cubicBezTo>
                    <a:pt x="34" y="3"/>
                    <a:pt x="32" y="3"/>
                    <a:pt x="29" y="3"/>
                  </a:cubicBezTo>
                  <a:cubicBezTo>
                    <a:pt x="24" y="3"/>
                    <a:pt x="19" y="4"/>
                    <a:pt x="13" y="5"/>
                  </a:cubicBezTo>
                  <a:cubicBezTo>
                    <a:pt x="12" y="7"/>
                    <a:pt x="16" y="8"/>
                    <a:pt x="14" y="9"/>
                  </a:cubicBezTo>
                  <a:cubicBezTo>
                    <a:pt x="13" y="9"/>
                    <a:pt x="13" y="9"/>
                    <a:pt x="12" y="9"/>
                  </a:cubicBezTo>
                  <a:cubicBezTo>
                    <a:pt x="11" y="9"/>
                    <a:pt x="11" y="9"/>
                    <a:pt x="10" y="9"/>
                  </a:cubicBezTo>
                  <a:cubicBezTo>
                    <a:pt x="10" y="9"/>
                    <a:pt x="9" y="9"/>
                    <a:pt x="9" y="9"/>
                  </a:cubicBezTo>
                  <a:cubicBezTo>
                    <a:pt x="8" y="9"/>
                    <a:pt x="7" y="9"/>
                    <a:pt x="6" y="11"/>
                  </a:cubicBezTo>
                  <a:cubicBezTo>
                    <a:pt x="6" y="11"/>
                    <a:pt x="6" y="11"/>
                    <a:pt x="7" y="11"/>
                  </a:cubicBezTo>
                  <a:cubicBezTo>
                    <a:pt x="7" y="11"/>
                    <a:pt x="8" y="11"/>
                    <a:pt x="9" y="10"/>
                  </a:cubicBezTo>
                  <a:cubicBezTo>
                    <a:pt x="9" y="10"/>
                    <a:pt x="10" y="10"/>
                    <a:pt x="10" y="10"/>
                  </a:cubicBezTo>
                  <a:cubicBezTo>
                    <a:pt x="11" y="10"/>
                    <a:pt x="11" y="10"/>
                    <a:pt x="11" y="11"/>
                  </a:cubicBezTo>
                  <a:cubicBezTo>
                    <a:pt x="9" y="13"/>
                    <a:pt x="0" y="13"/>
                    <a:pt x="1" y="15"/>
                  </a:cubicBezTo>
                  <a:cubicBezTo>
                    <a:pt x="1" y="15"/>
                    <a:pt x="1" y="15"/>
                    <a:pt x="1" y="15"/>
                  </a:cubicBezTo>
                  <a:cubicBezTo>
                    <a:pt x="2" y="15"/>
                    <a:pt x="3" y="16"/>
                    <a:pt x="3" y="16"/>
                  </a:cubicBezTo>
                  <a:cubicBezTo>
                    <a:pt x="2" y="17"/>
                    <a:pt x="1" y="17"/>
                    <a:pt x="0" y="18"/>
                  </a:cubicBezTo>
                  <a:cubicBezTo>
                    <a:pt x="1" y="18"/>
                    <a:pt x="2" y="18"/>
                    <a:pt x="3" y="18"/>
                  </a:cubicBezTo>
                  <a:cubicBezTo>
                    <a:pt x="5" y="18"/>
                    <a:pt x="5" y="18"/>
                    <a:pt x="4" y="20"/>
                  </a:cubicBezTo>
                  <a:cubicBezTo>
                    <a:pt x="7" y="19"/>
                    <a:pt x="9" y="16"/>
                    <a:pt x="13" y="16"/>
                  </a:cubicBezTo>
                  <a:cubicBezTo>
                    <a:pt x="13" y="16"/>
                    <a:pt x="14" y="16"/>
                    <a:pt x="15" y="16"/>
                  </a:cubicBezTo>
                  <a:cubicBezTo>
                    <a:pt x="14" y="16"/>
                    <a:pt x="13" y="16"/>
                    <a:pt x="13" y="17"/>
                  </a:cubicBezTo>
                  <a:cubicBezTo>
                    <a:pt x="13" y="17"/>
                    <a:pt x="14" y="17"/>
                    <a:pt x="14" y="17"/>
                  </a:cubicBezTo>
                  <a:cubicBezTo>
                    <a:pt x="16" y="17"/>
                    <a:pt x="16" y="16"/>
                    <a:pt x="15" y="15"/>
                  </a:cubicBezTo>
                  <a:cubicBezTo>
                    <a:pt x="15" y="15"/>
                    <a:pt x="16" y="14"/>
                    <a:pt x="17" y="14"/>
                  </a:cubicBezTo>
                  <a:cubicBezTo>
                    <a:pt x="18" y="14"/>
                    <a:pt x="19" y="15"/>
                    <a:pt x="20" y="16"/>
                  </a:cubicBezTo>
                  <a:cubicBezTo>
                    <a:pt x="21" y="16"/>
                    <a:pt x="22" y="17"/>
                    <a:pt x="23" y="17"/>
                  </a:cubicBezTo>
                  <a:cubicBezTo>
                    <a:pt x="23" y="17"/>
                    <a:pt x="24" y="16"/>
                    <a:pt x="25" y="15"/>
                  </a:cubicBezTo>
                  <a:cubicBezTo>
                    <a:pt x="25" y="16"/>
                    <a:pt x="25" y="16"/>
                    <a:pt x="25" y="16"/>
                  </a:cubicBezTo>
                  <a:cubicBezTo>
                    <a:pt x="25" y="16"/>
                    <a:pt x="25" y="16"/>
                    <a:pt x="25" y="16"/>
                  </a:cubicBezTo>
                  <a:cubicBezTo>
                    <a:pt x="26" y="17"/>
                    <a:pt x="26" y="17"/>
                    <a:pt x="26" y="17"/>
                  </a:cubicBezTo>
                  <a:cubicBezTo>
                    <a:pt x="27" y="17"/>
                    <a:pt x="27" y="17"/>
                    <a:pt x="27" y="17"/>
                  </a:cubicBezTo>
                  <a:cubicBezTo>
                    <a:pt x="28" y="17"/>
                    <a:pt x="28" y="17"/>
                    <a:pt x="28" y="17"/>
                  </a:cubicBezTo>
                  <a:cubicBezTo>
                    <a:pt x="29" y="17"/>
                    <a:pt x="29" y="17"/>
                    <a:pt x="29" y="17"/>
                  </a:cubicBezTo>
                  <a:cubicBezTo>
                    <a:pt x="30" y="24"/>
                    <a:pt x="27" y="27"/>
                    <a:pt x="30" y="32"/>
                  </a:cubicBezTo>
                  <a:cubicBezTo>
                    <a:pt x="30" y="32"/>
                    <a:pt x="29" y="32"/>
                    <a:pt x="29" y="33"/>
                  </a:cubicBezTo>
                  <a:cubicBezTo>
                    <a:pt x="28" y="35"/>
                    <a:pt x="28" y="35"/>
                    <a:pt x="28" y="35"/>
                  </a:cubicBezTo>
                  <a:cubicBezTo>
                    <a:pt x="27" y="35"/>
                    <a:pt x="27" y="34"/>
                    <a:pt x="26" y="34"/>
                  </a:cubicBezTo>
                  <a:cubicBezTo>
                    <a:pt x="23" y="41"/>
                    <a:pt x="18" y="44"/>
                    <a:pt x="20" y="53"/>
                  </a:cubicBezTo>
                  <a:cubicBezTo>
                    <a:pt x="22" y="54"/>
                    <a:pt x="23" y="56"/>
                    <a:pt x="26" y="57"/>
                  </a:cubicBezTo>
                  <a:cubicBezTo>
                    <a:pt x="20" y="58"/>
                    <a:pt x="27" y="68"/>
                    <a:pt x="28" y="70"/>
                  </a:cubicBezTo>
                  <a:cubicBezTo>
                    <a:pt x="27" y="66"/>
                    <a:pt x="21" y="57"/>
                    <a:pt x="27" y="57"/>
                  </a:cubicBezTo>
                  <a:cubicBezTo>
                    <a:pt x="28" y="57"/>
                    <a:pt x="28" y="57"/>
                    <a:pt x="29" y="57"/>
                  </a:cubicBezTo>
                  <a:cubicBezTo>
                    <a:pt x="29" y="58"/>
                    <a:pt x="29" y="58"/>
                    <a:pt x="29" y="58"/>
                  </a:cubicBezTo>
                  <a:cubicBezTo>
                    <a:pt x="24" y="64"/>
                    <a:pt x="36" y="69"/>
                    <a:pt x="33" y="76"/>
                  </a:cubicBezTo>
                  <a:cubicBezTo>
                    <a:pt x="37" y="80"/>
                    <a:pt x="43" y="81"/>
                    <a:pt x="48" y="82"/>
                  </a:cubicBezTo>
                  <a:cubicBezTo>
                    <a:pt x="49" y="80"/>
                    <a:pt x="50" y="79"/>
                    <a:pt x="51" y="79"/>
                  </a:cubicBezTo>
                  <a:cubicBezTo>
                    <a:pt x="53" y="82"/>
                    <a:pt x="49" y="80"/>
                    <a:pt x="49" y="84"/>
                  </a:cubicBezTo>
                  <a:cubicBezTo>
                    <a:pt x="50" y="84"/>
                    <a:pt x="51" y="84"/>
                    <a:pt x="51" y="84"/>
                  </a:cubicBezTo>
                  <a:cubicBezTo>
                    <a:pt x="51" y="85"/>
                    <a:pt x="51" y="85"/>
                    <a:pt x="51" y="85"/>
                  </a:cubicBezTo>
                  <a:cubicBezTo>
                    <a:pt x="52" y="85"/>
                    <a:pt x="52" y="85"/>
                    <a:pt x="53" y="85"/>
                  </a:cubicBezTo>
                  <a:cubicBezTo>
                    <a:pt x="53" y="85"/>
                    <a:pt x="53" y="85"/>
                    <a:pt x="53" y="85"/>
                  </a:cubicBezTo>
                  <a:cubicBezTo>
                    <a:pt x="54" y="85"/>
                    <a:pt x="54" y="85"/>
                    <a:pt x="54" y="85"/>
                  </a:cubicBezTo>
                  <a:cubicBezTo>
                    <a:pt x="55" y="85"/>
                    <a:pt x="55" y="85"/>
                    <a:pt x="55" y="86"/>
                  </a:cubicBezTo>
                  <a:cubicBezTo>
                    <a:pt x="54" y="87"/>
                    <a:pt x="59" y="87"/>
                    <a:pt x="59" y="89"/>
                  </a:cubicBezTo>
                  <a:cubicBezTo>
                    <a:pt x="59" y="87"/>
                    <a:pt x="59" y="84"/>
                    <a:pt x="60" y="83"/>
                  </a:cubicBezTo>
                  <a:cubicBezTo>
                    <a:pt x="60" y="83"/>
                    <a:pt x="60" y="83"/>
                    <a:pt x="60" y="83"/>
                  </a:cubicBezTo>
                  <a:cubicBezTo>
                    <a:pt x="59" y="83"/>
                    <a:pt x="59" y="83"/>
                    <a:pt x="59" y="83"/>
                  </a:cubicBezTo>
                  <a:cubicBezTo>
                    <a:pt x="59" y="82"/>
                    <a:pt x="58" y="82"/>
                    <a:pt x="58" y="82"/>
                  </a:cubicBezTo>
                  <a:cubicBezTo>
                    <a:pt x="57" y="82"/>
                    <a:pt x="57" y="82"/>
                    <a:pt x="56" y="82"/>
                  </a:cubicBezTo>
                  <a:cubicBezTo>
                    <a:pt x="56" y="82"/>
                    <a:pt x="55" y="82"/>
                    <a:pt x="55" y="82"/>
                  </a:cubicBezTo>
                  <a:cubicBezTo>
                    <a:pt x="54" y="82"/>
                    <a:pt x="54" y="82"/>
                    <a:pt x="54" y="82"/>
                  </a:cubicBezTo>
                  <a:cubicBezTo>
                    <a:pt x="54" y="82"/>
                    <a:pt x="54" y="82"/>
                    <a:pt x="54" y="82"/>
                  </a:cubicBezTo>
                  <a:cubicBezTo>
                    <a:pt x="53" y="82"/>
                    <a:pt x="53" y="81"/>
                    <a:pt x="53" y="81"/>
                  </a:cubicBezTo>
                  <a:cubicBezTo>
                    <a:pt x="53" y="80"/>
                    <a:pt x="54" y="81"/>
                    <a:pt x="54" y="79"/>
                  </a:cubicBezTo>
                  <a:cubicBezTo>
                    <a:pt x="53" y="79"/>
                    <a:pt x="53" y="78"/>
                    <a:pt x="52" y="78"/>
                  </a:cubicBezTo>
                  <a:cubicBezTo>
                    <a:pt x="52" y="78"/>
                    <a:pt x="52" y="78"/>
                    <a:pt x="52" y="78"/>
                  </a:cubicBezTo>
                  <a:cubicBezTo>
                    <a:pt x="54" y="77"/>
                    <a:pt x="56" y="76"/>
                    <a:pt x="57" y="73"/>
                  </a:cubicBezTo>
                  <a:cubicBezTo>
                    <a:pt x="56" y="73"/>
                    <a:pt x="56" y="73"/>
                    <a:pt x="56" y="73"/>
                  </a:cubicBezTo>
                  <a:cubicBezTo>
                    <a:pt x="55" y="73"/>
                    <a:pt x="55" y="73"/>
                    <a:pt x="55" y="73"/>
                  </a:cubicBezTo>
                  <a:cubicBezTo>
                    <a:pt x="54" y="74"/>
                    <a:pt x="54" y="74"/>
                    <a:pt x="53" y="74"/>
                  </a:cubicBezTo>
                  <a:cubicBezTo>
                    <a:pt x="53" y="74"/>
                    <a:pt x="53" y="74"/>
                    <a:pt x="53" y="74"/>
                  </a:cubicBezTo>
                  <a:cubicBezTo>
                    <a:pt x="53" y="77"/>
                    <a:pt x="51" y="78"/>
                    <a:pt x="49" y="78"/>
                  </a:cubicBezTo>
                  <a:cubicBezTo>
                    <a:pt x="48" y="78"/>
                    <a:pt x="48" y="78"/>
                    <a:pt x="47" y="78"/>
                  </a:cubicBezTo>
                  <a:cubicBezTo>
                    <a:pt x="47" y="78"/>
                    <a:pt x="47" y="78"/>
                    <a:pt x="46" y="78"/>
                  </a:cubicBezTo>
                  <a:cubicBezTo>
                    <a:pt x="46" y="78"/>
                    <a:pt x="45" y="78"/>
                    <a:pt x="44" y="78"/>
                  </a:cubicBezTo>
                  <a:cubicBezTo>
                    <a:pt x="43" y="75"/>
                    <a:pt x="43" y="70"/>
                    <a:pt x="44" y="66"/>
                  </a:cubicBezTo>
                  <a:cubicBezTo>
                    <a:pt x="44" y="66"/>
                    <a:pt x="44" y="66"/>
                    <a:pt x="44" y="66"/>
                  </a:cubicBezTo>
                  <a:cubicBezTo>
                    <a:pt x="45" y="63"/>
                    <a:pt x="48" y="61"/>
                    <a:pt x="51" y="61"/>
                  </a:cubicBezTo>
                  <a:cubicBezTo>
                    <a:pt x="52" y="61"/>
                    <a:pt x="54" y="61"/>
                    <a:pt x="55" y="62"/>
                  </a:cubicBezTo>
                  <a:cubicBezTo>
                    <a:pt x="56" y="60"/>
                    <a:pt x="57" y="59"/>
                    <a:pt x="59" y="59"/>
                  </a:cubicBezTo>
                  <a:cubicBezTo>
                    <a:pt x="62" y="59"/>
                    <a:pt x="65" y="62"/>
                    <a:pt x="66" y="65"/>
                  </a:cubicBezTo>
                  <a:cubicBezTo>
                    <a:pt x="66" y="59"/>
                    <a:pt x="69" y="54"/>
                    <a:pt x="75" y="52"/>
                  </a:cubicBezTo>
                  <a:cubicBezTo>
                    <a:pt x="74" y="49"/>
                    <a:pt x="76" y="46"/>
                    <a:pt x="78" y="46"/>
                  </a:cubicBezTo>
                  <a:cubicBezTo>
                    <a:pt x="79" y="46"/>
                    <a:pt x="79" y="46"/>
                    <a:pt x="80" y="46"/>
                  </a:cubicBezTo>
                  <a:cubicBezTo>
                    <a:pt x="82" y="43"/>
                    <a:pt x="86" y="40"/>
                    <a:pt x="90" y="38"/>
                  </a:cubicBezTo>
                  <a:cubicBezTo>
                    <a:pt x="90" y="38"/>
                    <a:pt x="90" y="38"/>
                    <a:pt x="90" y="38"/>
                  </a:cubicBezTo>
                  <a:cubicBezTo>
                    <a:pt x="91" y="38"/>
                    <a:pt x="91" y="38"/>
                    <a:pt x="91" y="38"/>
                  </a:cubicBezTo>
                  <a:cubicBezTo>
                    <a:pt x="92" y="38"/>
                    <a:pt x="92" y="37"/>
                    <a:pt x="93" y="37"/>
                  </a:cubicBezTo>
                  <a:cubicBezTo>
                    <a:pt x="93" y="37"/>
                    <a:pt x="94" y="37"/>
                    <a:pt x="94" y="37"/>
                  </a:cubicBezTo>
                  <a:cubicBezTo>
                    <a:pt x="92" y="33"/>
                    <a:pt x="95" y="33"/>
                    <a:pt x="95" y="32"/>
                  </a:cubicBezTo>
                  <a:cubicBezTo>
                    <a:pt x="95" y="32"/>
                    <a:pt x="95" y="32"/>
                    <a:pt x="94" y="32"/>
                  </a:cubicBezTo>
                  <a:cubicBezTo>
                    <a:pt x="93" y="32"/>
                    <a:pt x="92" y="33"/>
                    <a:pt x="90" y="34"/>
                  </a:cubicBezTo>
                  <a:cubicBezTo>
                    <a:pt x="90" y="34"/>
                    <a:pt x="90" y="34"/>
                    <a:pt x="90" y="34"/>
                  </a:cubicBezTo>
                  <a:cubicBezTo>
                    <a:pt x="90" y="34"/>
                    <a:pt x="90" y="34"/>
                    <a:pt x="89" y="34"/>
                  </a:cubicBezTo>
                  <a:cubicBezTo>
                    <a:pt x="89" y="35"/>
                    <a:pt x="89" y="35"/>
                    <a:pt x="89" y="35"/>
                  </a:cubicBezTo>
                  <a:cubicBezTo>
                    <a:pt x="89" y="35"/>
                    <a:pt x="89" y="35"/>
                    <a:pt x="88" y="34"/>
                  </a:cubicBezTo>
                  <a:cubicBezTo>
                    <a:pt x="90" y="29"/>
                    <a:pt x="104" y="32"/>
                    <a:pt x="107" y="27"/>
                  </a:cubicBezTo>
                  <a:cubicBezTo>
                    <a:pt x="107" y="26"/>
                    <a:pt x="107" y="26"/>
                    <a:pt x="107" y="26"/>
                  </a:cubicBezTo>
                  <a:cubicBezTo>
                    <a:pt x="106" y="26"/>
                    <a:pt x="106" y="26"/>
                    <a:pt x="105" y="26"/>
                  </a:cubicBezTo>
                  <a:cubicBezTo>
                    <a:pt x="105" y="26"/>
                    <a:pt x="105" y="26"/>
                    <a:pt x="104" y="26"/>
                  </a:cubicBezTo>
                  <a:cubicBezTo>
                    <a:pt x="104" y="26"/>
                    <a:pt x="104" y="26"/>
                    <a:pt x="103" y="26"/>
                  </a:cubicBezTo>
                  <a:cubicBezTo>
                    <a:pt x="104" y="25"/>
                    <a:pt x="106" y="26"/>
                    <a:pt x="106" y="24"/>
                  </a:cubicBezTo>
                  <a:cubicBezTo>
                    <a:pt x="102" y="24"/>
                    <a:pt x="104" y="20"/>
                    <a:pt x="103" y="17"/>
                  </a:cubicBezTo>
                  <a:cubicBezTo>
                    <a:pt x="102" y="19"/>
                    <a:pt x="101" y="20"/>
                    <a:pt x="99" y="20"/>
                  </a:cubicBezTo>
                  <a:cubicBezTo>
                    <a:pt x="99" y="20"/>
                    <a:pt x="98" y="20"/>
                    <a:pt x="98" y="20"/>
                  </a:cubicBezTo>
                  <a:cubicBezTo>
                    <a:pt x="97" y="19"/>
                    <a:pt x="97" y="16"/>
                    <a:pt x="98" y="15"/>
                  </a:cubicBezTo>
                  <a:cubicBezTo>
                    <a:pt x="96" y="15"/>
                    <a:pt x="94" y="14"/>
                    <a:pt x="92" y="13"/>
                  </a:cubicBezTo>
                  <a:cubicBezTo>
                    <a:pt x="91" y="18"/>
                    <a:pt x="88" y="18"/>
                    <a:pt x="88" y="22"/>
                  </a:cubicBezTo>
                  <a:cubicBezTo>
                    <a:pt x="84" y="23"/>
                    <a:pt x="83" y="27"/>
                    <a:pt x="81" y="30"/>
                  </a:cubicBezTo>
                  <a:cubicBezTo>
                    <a:pt x="80" y="30"/>
                    <a:pt x="79" y="30"/>
                    <a:pt x="78" y="30"/>
                  </a:cubicBezTo>
                  <a:cubicBezTo>
                    <a:pt x="78" y="28"/>
                    <a:pt x="79" y="26"/>
                    <a:pt x="80" y="24"/>
                  </a:cubicBezTo>
                  <a:cubicBezTo>
                    <a:pt x="80" y="24"/>
                    <a:pt x="79" y="24"/>
                    <a:pt x="79" y="24"/>
                  </a:cubicBezTo>
                  <a:cubicBezTo>
                    <a:pt x="77" y="24"/>
                    <a:pt x="76" y="23"/>
                    <a:pt x="75" y="22"/>
                  </a:cubicBezTo>
                  <a:cubicBezTo>
                    <a:pt x="75" y="22"/>
                    <a:pt x="74" y="21"/>
                    <a:pt x="72" y="21"/>
                  </a:cubicBezTo>
                  <a:cubicBezTo>
                    <a:pt x="72" y="21"/>
                    <a:pt x="71" y="21"/>
                    <a:pt x="70" y="22"/>
                  </a:cubicBezTo>
                  <a:cubicBezTo>
                    <a:pt x="72" y="20"/>
                    <a:pt x="71" y="19"/>
                    <a:pt x="70" y="17"/>
                  </a:cubicBezTo>
                  <a:cubicBezTo>
                    <a:pt x="72" y="15"/>
                    <a:pt x="81" y="13"/>
                    <a:pt x="77" y="11"/>
                  </a:cubicBezTo>
                  <a:cubicBezTo>
                    <a:pt x="77" y="11"/>
                    <a:pt x="77" y="11"/>
                    <a:pt x="77" y="11"/>
                  </a:cubicBezTo>
                  <a:cubicBezTo>
                    <a:pt x="77" y="11"/>
                    <a:pt x="77" y="11"/>
                    <a:pt x="77" y="11"/>
                  </a:cubicBezTo>
                  <a:cubicBezTo>
                    <a:pt x="78" y="11"/>
                    <a:pt x="78" y="11"/>
                    <a:pt x="79" y="11"/>
                  </a:cubicBezTo>
                  <a:cubicBezTo>
                    <a:pt x="81" y="11"/>
                    <a:pt x="83" y="11"/>
                    <a:pt x="84" y="10"/>
                  </a:cubicBezTo>
                  <a:cubicBezTo>
                    <a:pt x="82" y="10"/>
                    <a:pt x="81" y="10"/>
                    <a:pt x="81" y="9"/>
                  </a:cubicBezTo>
                  <a:cubicBezTo>
                    <a:pt x="86" y="9"/>
                    <a:pt x="91" y="9"/>
                    <a:pt x="93" y="5"/>
                  </a:cubicBezTo>
                  <a:cubicBezTo>
                    <a:pt x="93" y="4"/>
                    <a:pt x="94" y="4"/>
                    <a:pt x="95" y="4"/>
                  </a:cubicBezTo>
                  <a:cubicBezTo>
                    <a:pt x="95" y="4"/>
                    <a:pt x="96" y="4"/>
                    <a:pt x="96" y="4"/>
                  </a:cubicBezTo>
                  <a:cubicBezTo>
                    <a:pt x="96" y="4"/>
                    <a:pt x="97" y="4"/>
                    <a:pt x="97" y="4"/>
                  </a:cubicBezTo>
                  <a:cubicBezTo>
                    <a:pt x="98" y="4"/>
                    <a:pt x="98" y="4"/>
                    <a:pt x="99" y="3"/>
                  </a:cubicBezTo>
                  <a:cubicBezTo>
                    <a:pt x="101" y="4"/>
                    <a:pt x="102" y="5"/>
                    <a:pt x="102" y="7"/>
                  </a:cubicBezTo>
                  <a:cubicBezTo>
                    <a:pt x="103" y="8"/>
                    <a:pt x="105" y="8"/>
                    <a:pt x="107" y="8"/>
                  </a:cubicBezTo>
                  <a:cubicBezTo>
                    <a:pt x="107" y="8"/>
                    <a:pt x="108" y="8"/>
                    <a:pt x="108" y="8"/>
                  </a:cubicBezTo>
                  <a:cubicBezTo>
                    <a:pt x="108" y="4"/>
                    <a:pt x="101" y="4"/>
                    <a:pt x="103" y="1"/>
                  </a:cubicBezTo>
                  <a:cubicBezTo>
                    <a:pt x="101" y="1"/>
                    <a:pt x="100" y="2"/>
                    <a:pt x="99" y="2"/>
                  </a:cubicBezTo>
                  <a:cubicBezTo>
                    <a:pt x="98" y="2"/>
                    <a:pt x="98" y="2"/>
                    <a:pt x="97" y="1"/>
                  </a:cubicBezTo>
                  <a:cubicBezTo>
                    <a:pt x="97" y="0"/>
                    <a:pt x="98" y="1"/>
                    <a:pt x="99" y="0"/>
                  </a:cubicBezTo>
                  <a:cubicBezTo>
                    <a:pt x="98" y="0"/>
                    <a:pt x="98" y="0"/>
                    <a:pt x="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3082130" y="2843213"/>
              <a:ext cx="49213" cy="47625"/>
            </a:xfrm>
            <a:custGeom>
              <a:avLst/>
              <a:gdLst>
                <a:gd name="T0" fmla="*/ 2 w 7"/>
                <a:gd name="T1" fmla="*/ 0 h 7"/>
                <a:gd name="T2" fmla="*/ 0 w 7"/>
                <a:gd name="T3" fmla="*/ 4 h 7"/>
                <a:gd name="T4" fmla="*/ 0 w 7"/>
                <a:gd name="T5" fmla="*/ 4 h 7"/>
                <a:gd name="T6" fmla="*/ 1 w 7"/>
                <a:gd name="T7" fmla="*/ 5 h 7"/>
                <a:gd name="T8" fmla="*/ 2 w 7"/>
                <a:gd name="T9" fmla="*/ 7 h 7"/>
                <a:gd name="T10" fmla="*/ 3 w 7"/>
                <a:gd name="T11" fmla="*/ 6 h 7"/>
                <a:gd name="T12" fmla="*/ 3 w 7"/>
                <a:gd name="T13" fmla="*/ 4 h 7"/>
                <a:gd name="T14" fmla="*/ 5 w 7"/>
                <a:gd name="T15" fmla="*/ 5 h 7"/>
                <a:gd name="T16" fmla="*/ 6 w 7"/>
                <a:gd name="T17" fmla="*/ 5 h 7"/>
                <a:gd name="T18" fmla="*/ 6 w 7"/>
                <a:gd name="T19" fmla="*/ 5 h 7"/>
                <a:gd name="T20" fmla="*/ 2 w 7"/>
                <a:gd name="T21" fmla="*/ 1 h 7"/>
                <a:gd name="T22" fmla="*/ 2 w 7"/>
                <a:gd name="T23" fmla="*/ 1 h 7"/>
                <a:gd name="T24" fmla="*/ 2 w 7"/>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2" y="0"/>
                  </a:moveTo>
                  <a:cubicBezTo>
                    <a:pt x="1" y="1"/>
                    <a:pt x="0" y="2"/>
                    <a:pt x="0" y="4"/>
                  </a:cubicBezTo>
                  <a:cubicBezTo>
                    <a:pt x="0" y="4"/>
                    <a:pt x="0" y="4"/>
                    <a:pt x="0" y="4"/>
                  </a:cubicBezTo>
                  <a:cubicBezTo>
                    <a:pt x="1" y="4"/>
                    <a:pt x="1" y="5"/>
                    <a:pt x="1" y="5"/>
                  </a:cubicBezTo>
                  <a:cubicBezTo>
                    <a:pt x="1" y="6"/>
                    <a:pt x="2" y="7"/>
                    <a:pt x="2" y="7"/>
                  </a:cubicBezTo>
                  <a:cubicBezTo>
                    <a:pt x="3" y="7"/>
                    <a:pt x="3" y="6"/>
                    <a:pt x="3" y="6"/>
                  </a:cubicBezTo>
                  <a:cubicBezTo>
                    <a:pt x="2" y="5"/>
                    <a:pt x="2" y="4"/>
                    <a:pt x="3" y="4"/>
                  </a:cubicBezTo>
                  <a:cubicBezTo>
                    <a:pt x="3" y="4"/>
                    <a:pt x="4" y="5"/>
                    <a:pt x="5" y="5"/>
                  </a:cubicBezTo>
                  <a:cubicBezTo>
                    <a:pt x="5" y="5"/>
                    <a:pt x="6" y="5"/>
                    <a:pt x="6" y="5"/>
                  </a:cubicBezTo>
                  <a:cubicBezTo>
                    <a:pt x="6" y="5"/>
                    <a:pt x="6" y="5"/>
                    <a:pt x="6" y="5"/>
                  </a:cubicBezTo>
                  <a:cubicBezTo>
                    <a:pt x="7" y="2"/>
                    <a:pt x="4" y="2"/>
                    <a:pt x="2" y="1"/>
                  </a:cubicBezTo>
                  <a:cubicBezTo>
                    <a:pt x="2" y="1"/>
                    <a:pt x="2" y="1"/>
                    <a:pt x="2"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2801143" y="2781301"/>
              <a:ext cx="123825" cy="47625"/>
            </a:xfrm>
            <a:custGeom>
              <a:avLst/>
              <a:gdLst>
                <a:gd name="T0" fmla="*/ 5 w 18"/>
                <a:gd name="T1" fmla="*/ 0 h 7"/>
                <a:gd name="T2" fmla="*/ 3 w 18"/>
                <a:gd name="T3" fmla="*/ 1 h 7"/>
                <a:gd name="T4" fmla="*/ 0 w 18"/>
                <a:gd name="T5" fmla="*/ 4 h 7"/>
                <a:gd name="T6" fmla="*/ 1 w 18"/>
                <a:gd name="T7" fmla="*/ 4 h 7"/>
                <a:gd name="T8" fmla="*/ 4 w 18"/>
                <a:gd name="T9" fmla="*/ 3 h 7"/>
                <a:gd name="T10" fmla="*/ 7 w 18"/>
                <a:gd name="T11" fmla="*/ 2 h 7"/>
                <a:gd name="T12" fmla="*/ 9 w 18"/>
                <a:gd name="T13" fmla="*/ 3 h 7"/>
                <a:gd name="T14" fmla="*/ 7 w 18"/>
                <a:gd name="T15" fmla="*/ 3 h 7"/>
                <a:gd name="T16" fmla="*/ 7 w 18"/>
                <a:gd name="T17" fmla="*/ 5 h 7"/>
                <a:gd name="T18" fmla="*/ 5 w 18"/>
                <a:gd name="T19" fmla="*/ 5 h 7"/>
                <a:gd name="T20" fmla="*/ 5 w 18"/>
                <a:gd name="T21" fmla="*/ 6 h 7"/>
                <a:gd name="T22" fmla="*/ 8 w 18"/>
                <a:gd name="T23" fmla="*/ 7 h 7"/>
                <a:gd name="T24" fmla="*/ 18 w 18"/>
                <a:gd name="T25" fmla="*/ 5 h 7"/>
                <a:gd name="T26" fmla="*/ 18 w 18"/>
                <a:gd name="T27" fmla="*/ 5 h 7"/>
                <a:gd name="T28" fmla="*/ 18 w 18"/>
                <a:gd name="T29" fmla="*/ 2 h 7"/>
                <a:gd name="T30" fmla="*/ 14 w 18"/>
                <a:gd name="T31" fmla="*/ 3 h 7"/>
                <a:gd name="T32" fmla="*/ 10 w 18"/>
                <a:gd name="T33" fmla="*/ 3 h 7"/>
                <a:gd name="T34" fmla="*/ 10 w 18"/>
                <a:gd name="T35" fmla="*/ 1 h 7"/>
                <a:gd name="T36" fmla="*/ 8 w 18"/>
                <a:gd name="T37" fmla="*/ 1 h 7"/>
                <a:gd name="T38" fmla="*/ 7 w 18"/>
                <a:gd name="T39" fmla="*/ 1 h 7"/>
                <a:gd name="T40" fmla="*/ 5 w 1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7">
                  <a:moveTo>
                    <a:pt x="5" y="0"/>
                  </a:moveTo>
                  <a:cubicBezTo>
                    <a:pt x="4" y="0"/>
                    <a:pt x="4" y="0"/>
                    <a:pt x="3" y="1"/>
                  </a:cubicBezTo>
                  <a:cubicBezTo>
                    <a:pt x="3" y="3"/>
                    <a:pt x="0" y="2"/>
                    <a:pt x="0" y="4"/>
                  </a:cubicBezTo>
                  <a:cubicBezTo>
                    <a:pt x="0" y="4"/>
                    <a:pt x="1" y="4"/>
                    <a:pt x="1" y="4"/>
                  </a:cubicBezTo>
                  <a:cubicBezTo>
                    <a:pt x="2" y="4"/>
                    <a:pt x="3" y="3"/>
                    <a:pt x="4" y="3"/>
                  </a:cubicBezTo>
                  <a:cubicBezTo>
                    <a:pt x="5" y="2"/>
                    <a:pt x="6" y="2"/>
                    <a:pt x="7" y="2"/>
                  </a:cubicBezTo>
                  <a:cubicBezTo>
                    <a:pt x="8" y="2"/>
                    <a:pt x="8" y="2"/>
                    <a:pt x="9" y="3"/>
                  </a:cubicBezTo>
                  <a:cubicBezTo>
                    <a:pt x="8" y="3"/>
                    <a:pt x="7" y="2"/>
                    <a:pt x="7" y="3"/>
                  </a:cubicBezTo>
                  <a:cubicBezTo>
                    <a:pt x="4" y="4"/>
                    <a:pt x="9" y="3"/>
                    <a:pt x="7" y="5"/>
                  </a:cubicBezTo>
                  <a:cubicBezTo>
                    <a:pt x="7" y="5"/>
                    <a:pt x="6" y="5"/>
                    <a:pt x="5" y="5"/>
                  </a:cubicBezTo>
                  <a:cubicBezTo>
                    <a:pt x="4" y="5"/>
                    <a:pt x="4" y="5"/>
                    <a:pt x="5" y="6"/>
                  </a:cubicBezTo>
                  <a:cubicBezTo>
                    <a:pt x="5" y="7"/>
                    <a:pt x="7" y="7"/>
                    <a:pt x="8" y="7"/>
                  </a:cubicBezTo>
                  <a:cubicBezTo>
                    <a:pt x="12" y="7"/>
                    <a:pt x="16" y="6"/>
                    <a:pt x="18" y="5"/>
                  </a:cubicBezTo>
                  <a:cubicBezTo>
                    <a:pt x="18" y="5"/>
                    <a:pt x="18" y="5"/>
                    <a:pt x="18" y="5"/>
                  </a:cubicBezTo>
                  <a:cubicBezTo>
                    <a:pt x="15" y="5"/>
                    <a:pt x="18" y="4"/>
                    <a:pt x="18" y="2"/>
                  </a:cubicBezTo>
                  <a:cubicBezTo>
                    <a:pt x="16" y="3"/>
                    <a:pt x="15" y="3"/>
                    <a:pt x="14" y="3"/>
                  </a:cubicBezTo>
                  <a:cubicBezTo>
                    <a:pt x="13" y="3"/>
                    <a:pt x="12" y="3"/>
                    <a:pt x="10" y="3"/>
                  </a:cubicBezTo>
                  <a:cubicBezTo>
                    <a:pt x="10" y="1"/>
                    <a:pt x="9" y="2"/>
                    <a:pt x="10" y="1"/>
                  </a:cubicBezTo>
                  <a:cubicBezTo>
                    <a:pt x="9" y="1"/>
                    <a:pt x="9" y="1"/>
                    <a:pt x="8" y="1"/>
                  </a:cubicBezTo>
                  <a:cubicBezTo>
                    <a:pt x="8" y="1"/>
                    <a:pt x="7" y="1"/>
                    <a:pt x="7" y="1"/>
                  </a:cubicBezTo>
                  <a:cubicBezTo>
                    <a:pt x="6" y="1"/>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Rectangle 26"/>
            <p:cNvSpPr>
              <a:spLocks noChangeArrowheads="1"/>
            </p:cNvSpPr>
            <p:nvPr/>
          </p:nvSpPr>
          <p:spPr bwMode="auto">
            <a:xfrm>
              <a:off x="2896393" y="30765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Freeform 27"/>
            <p:cNvSpPr/>
            <p:nvPr/>
          </p:nvSpPr>
          <p:spPr bwMode="auto">
            <a:xfrm>
              <a:off x="2896393" y="307657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p:nvSpPr>
          <p:spPr bwMode="auto">
            <a:xfrm>
              <a:off x="2855118" y="3243263"/>
              <a:ext cx="0" cy="1270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2986880" y="2863851"/>
              <a:ext cx="20638" cy="14288"/>
            </a:xfrm>
            <a:custGeom>
              <a:avLst/>
              <a:gdLst>
                <a:gd name="T0" fmla="*/ 2 w 3"/>
                <a:gd name="T1" fmla="*/ 0 h 2"/>
                <a:gd name="T2" fmla="*/ 0 w 3"/>
                <a:gd name="T3" fmla="*/ 2 h 2"/>
                <a:gd name="T4" fmla="*/ 3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0"/>
                    <a:pt x="0" y="0"/>
                    <a:pt x="0" y="2"/>
                  </a:cubicBezTo>
                  <a:cubicBezTo>
                    <a:pt x="2" y="2"/>
                    <a:pt x="2" y="1"/>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p:nvSpPr>
          <p:spPr bwMode="auto">
            <a:xfrm>
              <a:off x="3536155" y="2932113"/>
              <a:ext cx="47625" cy="69850"/>
            </a:xfrm>
            <a:custGeom>
              <a:avLst/>
              <a:gdLst>
                <a:gd name="T0" fmla="*/ 3 w 7"/>
                <a:gd name="T1" fmla="*/ 0 h 10"/>
                <a:gd name="T2" fmla="*/ 1 w 7"/>
                <a:gd name="T3" fmla="*/ 0 h 10"/>
                <a:gd name="T4" fmla="*/ 1 w 7"/>
                <a:gd name="T5" fmla="*/ 4 h 10"/>
                <a:gd name="T6" fmla="*/ 3 w 7"/>
                <a:gd name="T7" fmla="*/ 4 h 10"/>
                <a:gd name="T8" fmla="*/ 1 w 7"/>
                <a:gd name="T9" fmla="*/ 8 h 10"/>
                <a:gd name="T10" fmla="*/ 3 w 7"/>
                <a:gd name="T11" fmla="*/ 9 h 10"/>
                <a:gd name="T12" fmla="*/ 2 w 7"/>
                <a:gd name="T13" fmla="*/ 10 h 10"/>
                <a:gd name="T14" fmla="*/ 3 w 7"/>
                <a:gd name="T15" fmla="*/ 10 h 10"/>
                <a:gd name="T16" fmla="*/ 4 w 7"/>
                <a:gd name="T17" fmla="*/ 10 h 10"/>
                <a:gd name="T18" fmla="*/ 5 w 7"/>
                <a:gd name="T19" fmla="*/ 10 h 10"/>
                <a:gd name="T20" fmla="*/ 6 w 7"/>
                <a:gd name="T21" fmla="*/ 9 h 10"/>
                <a:gd name="T22" fmla="*/ 7 w 7"/>
                <a:gd name="T23" fmla="*/ 7 h 10"/>
                <a:gd name="T24" fmla="*/ 3 w 7"/>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3" y="0"/>
                  </a:moveTo>
                  <a:cubicBezTo>
                    <a:pt x="2" y="0"/>
                    <a:pt x="2" y="0"/>
                    <a:pt x="1" y="0"/>
                  </a:cubicBezTo>
                  <a:cubicBezTo>
                    <a:pt x="0" y="2"/>
                    <a:pt x="2" y="2"/>
                    <a:pt x="1" y="4"/>
                  </a:cubicBezTo>
                  <a:cubicBezTo>
                    <a:pt x="1" y="4"/>
                    <a:pt x="3" y="3"/>
                    <a:pt x="3" y="4"/>
                  </a:cubicBezTo>
                  <a:cubicBezTo>
                    <a:pt x="3" y="7"/>
                    <a:pt x="1" y="6"/>
                    <a:pt x="1" y="8"/>
                  </a:cubicBezTo>
                  <a:cubicBezTo>
                    <a:pt x="1" y="8"/>
                    <a:pt x="3" y="8"/>
                    <a:pt x="3" y="9"/>
                  </a:cubicBezTo>
                  <a:cubicBezTo>
                    <a:pt x="2" y="9"/>
                    <a:pt x="2" y="9"/>
                    <a:pt x="2" y="10"/>
                  </a:cubicBezTo>
                  <a:cubicBezTo>
                    <a:pt x="2" y="10"/>
                    <a:pt x="2" y="10"/>
                    <a:pt x="3" y="10"/>
                  </a:cubicBezTo>
                  <a:cubicBezTo>
                    <a:pt x="3" y="10"/>
                    <a:pt x="3" y="10"/>
                    <a:pt x="4" y="10"/>
                  </a:cubicBezTo>
                  <a:cubicBezTo>
                    <a:pt x="4" y="10"/>
                    <a:pt x="5" y="10"/>
                    <a:pt x="5" y="10"/>
                  </a:cubicBezTo>
                  <a:cubicBezTo>
                    <a:pt x="6" y="10"/>
                    <a:pt x="6" y="10"/>
                    <a:pt x="6" y="9"/>
                  </a:cubicBezTo>
                  <a:cubicBezTo>
                    <a:pt x="4" y="9"/>
                    <a:pt x="7" y="8"/>
                    <a:pt x="7" y="7"/>
                  </a:cubicBezTo>
                  <a:cubicBezTo>
                    <a:pt x="5" y="4"/>
                    <a:pt x="1" y="3"/>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3110705" y="3001963"/>
              <a:ext cx="33338" cy="26988"/>
            </a:xfrm>
            <a:custGeom>
              <a:avLst/>
              <a:gdLst>
                <a:gd name="T0" fmla="*/ 2 w 5"/>
                <a:gd name="T1" fmla="*/ 0 h 4"/>
                <a:gd name="T2" fmla="*/ 0 w 5"/>
                <a:gd name="T3" fmla="*/ 4 h 4"/>
                <a:gd name="T4" fmla="*/ 4 w 5"/>
                <a:gd name="T5" fmla="*/ 4 h 4"/>
                <a:gd name="T6" fmla="*/ 2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2" y="1"/>
                    <a:pt x="1" y="2"/>
                    <a:pt x="0" y="4"/>
                  </a:cubicBezTo>
                  <a:cubicBezTo>
                    <a:pt x="1" y="4"/>
                    <a:pt x="3" y="4"/>
                    <a:pt x="4" y="4"/>
                  </a:cubicBezTo>
                  <a:cubicBezTo>
                    <a:pt x="5" y="1"/>
                    <a:pt x="2" y="3"/>
                    <a:pt x="2"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4688680" y="3105151"/>
              <a:ext cx="69850" cy="61913"/>
            </a:xfrm>
            <a:custGeom>
              <a:avLst/>
              <a:gdLst>
                <a:gd name="T0" fmla="*/ 6 w 10"/>
                <a:gd name="T1" fmla="*/ 0 h 9"/>
                <a:gd name="T2" fmla="*/ 7 w 10"/>
                <a:gd name="T3" fmla="*/ 4 h 9"/>
                <a:gd name="T4" fmla="*/ 5 w 10"/>
                <a:gd name="T5" fmla="*/ 6 h 9"/>
                <a:gd name="T6" fmla="*/ 4 w 10"/>
                <a:gd name="T7" fmla="*/ 7 h 9"/>
                <a:gd name="T8" fmla="*/ 4 w 10"/>
                <a:gd name="T9" fmla="*/ 7 h 9"/>
                <a:gd name="T10" fmla="*/ 3 w 10"/>
                <a:gd name="T11" fmla="*/ 7 h 9"/>
                <a:gd name="T12" fmla="*/ 2 w 10"/>
                <a:gd name="T13" fmla="*/ 7 h 9"/>
                <a:gd name="T14" fmla="*/ 0 w 10"/>
                <a:gd name="T15" fmla="*/ 8 h 9"/>
                <a:gd name="T16" fmla="*/ 1 w 10"/>
                <a:gd name="T17" fmla="*/ 8 h 9"/>
                <a:gd name="T18" fmla="*/ 2 w 10"/>
                <a:gd name="T19" fmla="*/ 8 h 9"/>
                <a:gd name="T20" fmla="*/ 3 w 10"/>
                <a:gd name="T21" fmla="*/ 8 h 9"/>
                <a:gd name="T22" fmla="*/ 5 w 10"/>
                <a:gd name="T23" fmla="*/ 8 h 9"/>
                <a:gd name="T24" fmla="*/ 5 w 10"/>
                <a:gd name="T25" fmla="*/ 9 h 9"/>
                <a:gd name="T26" fmla="*/ 9 w 10"/>
                <a:gd name="T27" fmla="*/ 7 h 9"/>
                <a:gd name="T28" fmla="*/ 6 w 10"/>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9">
                  <a:moveTo>
                    <a:pt x="6" y="0"/>
                  </a:moveTo>
                  <a:cubicBezTo>
                    <a:pt x="6" y="1"/>
                    <a:pt x="7" y="2"/>
                    <a:pt x="7" y="4"/>
                  </a:cubicBezTo>
                  <a:cubicBezTo>
                    <a:pt x="6" y="4"/>
                    <a:pt x="6" y="5"/>
                    <a:pt x="5" y="6"/>
                  </a:cubicBezTo>
                  <a:cubicBezTo>
                    <a:pt x="4" y="6"/>
                    <a:pt x="4" y="6"/>
                    <a:pt x="4" y="7"/>
                  </a:cubicBezTo>
                  <a:cubicBezTo>
                    <a:pt x="4" y="7"/>
                    <a:pt x="4" y="7"/>
                    <a:pt x="4" y="7"/>
                  </a:cubicBezTo>
                  <a:cubicBezTo>
                    <a:pt x="4" y="7"/>
                    <a:pt x="4" y="7"/>
                    <a:pt x="3" y="7"/>
                  </a:cubicBezTo>
                  <a:cubicBezTo>
                    <a:pt x="3" y="7"/>
                    <a:pt x="3" y="7"/>
                    <a:pt x="2" y="7"/>
                  </a:cubicBezTo>
                  <a:cubicBezTo>
                    <a:pt x="1" y="7"/>
                    <a:pt x="0" y="7"/>
                    <a:pt x="0" y="8"/>
                  </a:cubicBezTo>
                  <a:cubicBezTo>
                    <a:pt x="0" y="8"/>
                    <a:pt x="0" y="8"/>
                    <a:pt x="1" y="8"/>
                  </a:cubicBezTo>
                  <a:cubicBezTo>
                    <a:pt x="1" y="8"/>
                    <a:pt x="2" y="8"/>
                    <a:pt x="2" y="8"/>
                  </a:cubicBezTo>
                  <a:cubicBezTo>
                    <a:pt x="3" y="8"/>
                    <a:pt x="3" y="8"/>
                    <a:pt x="3" y="8"/>
                  </a:cubicBezTo>
                  <a:cubicBezTo>
                    <a:pt x="4" y="8"/>
                    <a:pt x="4" y="8"/>
                    <a:pt x="5" y="8"/>
                  </a:cubicBezTo>
                  <a:cubicBezTo>
                    <a:pt x="5" y="9"/>
                    <a:pt x="5" y="9"/>
                    <a:pt x="5" y="9"/>
                  </a:cubicBezTo>
                  <a:cubicBezTo>
                    <a:pt x="6" y="9"/>
                    <a:pt x="7" y="7"/>
                    <a:pt x="9" y="7"/>
                  </a:cubicBezTo>
                  <a:cubicBezTo>
                    <a:pt x="8" y="3"/>
                    <a:pt x="10" y="1"/>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a:spLocks noEditPoints="1"/>
            </p:cNvSpPr>
            <p:nvPr/>
          </p:nvSpPr>
          <p:spPr bwMode="auto">
            <a:xfrm>
              <a:off x="3405980" y="3140076"/>
              <a:ext cx="611188" cy="730250"/>
            </a:xfrm>
            <a:custGeom>
              <a:avLst/>
              <a:gdLst>
                <a:gd name="T0" fmla="*/ 54 w 89"/>
                <a:gd name="T1" fmla="*/ 73 h 106"/>
                <a:gd name="T2" fmla="*/ 56 w 89"/>
                <a:gd name="T3" fmla="*/ 71 h 106"/>
                <a:gd name="T4" fmla="*/ 58 w 89"/>
                <a:gd name="T5" fmla="*/ 72 h 106"/>
                <a:gd name="T6" fmla="*/ 54 w 89"/>
                <a:gd name="T7" fmla="*/ 73 h 106"/>
                <a:gd name="T8" fmla="*/ 41 w 89"/>
                <a:gd name="T9" fmla="*/ 64 h 106"/>
                <a:gd name="T10" fmla="*/ 42 w 89"/>
                <a:gd name="T11" fmla="*/ 64 h 106"/>
                <a:gd name="T12" fmla="*/ 41 w 89"/>
                <a:gd name="T13" fmla="*/ 64 h 106"/>
                <a:gd name="T14" fmla="*/ 42 w 89"/>
                <a:gd name="T15" fmla="*/ 64 h 106"/>
                <a:gd name="T16" fmla="*/ 40 w 89"/>
                <a:gd name="T17" fmla="*/ 64 h 106"/>
                <a:gd name="T18" fmla="*/ 40 w 89"/>
                <a:gd name="T19" fmla="*/ 64 h 106"/>
                <a:gd name="T20" fmla="*/ 42 w 89"/>
                <a:gd name="T21" fmla="*/ 64 h 106"/>
                <a:gd name="T22" fmla="*/ 42 w 89"/>
                <a:gd name="T23" fmla="*/ 63 h 106"/>
                <a:gd name="T24" fmla="*/ 63 w 89"/>
                <a:gd name="T25" fmla="*/ 58 h 106"/>
                <a:gd name="T26" fmla="*/ 65 w 89"/>
                <a:gd name="T27" fmla="*/ 69 h 106"/>
                <a:gd name="T28" fmla="*/ 60 w 89"/>
                <a:gd name="T29" fmla="*/ 58 h 106"/>
                <a:gd name="T30" fmla="*/ 68 w 89"/>
                <a:gd name="T31" fmla="*/ 49 h 106"/>
                <a:gd name="T32" fmla="*/ 64 w 89"/>
                <a:gd name="T33" fmla="*/ 56 h 106"/>
                <a:gd name="T34" fmla="*/ 66 w 89"/>
                <a:gd name="T35" fmla="*/ 49 h 106"/>
                <a:gd name="T36" fmla="*/ 33 w 89"/>
                <a:gd name="T37" fmla="*/ 4 h 106"/>
                <a:gd name="T38" fmla="*/ 22 w 89"/>
                <a:gd name="T39" fmla="*/ 3 h 106"/>
                <a:gd name="T40" fmla="*/ 8 w 89"/>
                <a:gd name="T41" fmla="*/ 13 h 106"/>
                <a:gd name="T42" fmla="*/ 5 w 89"/>
                <a:gd name="T43" fmla="*/ 23 h 106"/>
                <a:gd name="T44" fmla="*/ 4 w 89"/>
                <a:gd name="T45" fmla="*/ 24 h 106"/>
                <a:gd name="T46" fmla="*/ 3 w 89"/>
                <a:gd name="T47" fmla="*/ 30 h 106"/>
                <a:gd name="T48" fmla="*/ 1 w 89"/>
                <a:gd name="T49" fmla="*/ 30 h 106"/>
                <a:gd name="T50" fmla="*/ 2 w 89"/>
                <a:gd name="T51" fmla="*/ 36 h 106"/>
                <a:gd name="T52" fmla="*/ 5 w 89"/>
                <a:gd name="T53" fmla="*/ 37 h 106"/>
                <a:gd name="T54" fmla="*/ 6 w 89"/>
                <a:gd name="T55" fmla="*/ 40 h 106"/>
                <a:gd name="T56" fmla="*/ 8 w 89"/>
                <a:gd name="T57" fmla="*/ 45 h 106"/>
                <a:gd name="T58" fmla="*/ 19 w 89"/>
                <a:gd name="T59" fmla="*/ 46 h 106"/>
                <a:gd name="T60" fmla="*/ 22 w 89"/>
                <a:gd name="T61" fmla="*/ 47 h 106"/>
                <a:gd name="T62" fmla="*/ 26 w 89"/>
                <a:gd name="T63" fmla="*/ 43 h 106"/>
                <a:gd name="T64" fmla="*/ 35 w 89"/>
                <a:gd name="T65" fmla="*/ 46 h 106"/>
                <a:gd name="T66" fmla="*/ 37 w 89"/>
                <a:gd name="T67" fmla="*/ 52 h 106"/>
                <a:gd name="T68" fmla="*/ 37 w 89"/>
                <a:gd name="T69" fmla="*/ 54 h 106"/>
                <a:gd name="T70" fmla="*/ 39 w 89"/>
                <a:gd name="T71" fmla="*/ 80 h 106"/>
                <a:gd name="T72" fmla="*/ 45 w 89"/>
                <a:gd name="T73" fmla="*/ 97 h 106"/>
                <a:gd name="T74" fmla="*/ 63 w 89"/>
                <a:gd name="T75" fmla="*/ 95 h 106"/>
                <a:gd name="T76" fmla="*/ 65 w 89"/>
                <a:gd name="T77" fmla="*/ 93 h 106"/>
                <a:gd name="T78" fmla="*/ 75 w 89"/>
                <a:gd name="T79" fmla="*/ 72 h 106"/>
                <a:gd name="T80" fmla="*/ 73 w 89"/>
                <a:gd name="T81" fmla="*/ 72 h 106"/>
                <a:gd name="T82" fmla="*/ 77 w 89"/>
                <a:gd name="T83" fmla="*/ 56 h 106"/>
                <a:gd name="T84" fmla="*/ 81 w 89"/>
                <a:gd name="T85" fmla="*/ 40 h 106"/>
                <a:gd name="T86" fmla="*/ 79 w 89"/>
                <a:gd name="T87" fmla="*/ 37 h 106"/>
                <a:gd name="T88" fmla="*/ 74 w 89"/>
                <a:gd name="T89" fmla="*/ 32 h 106"/>
                <a:gd name="T90" fmla="*/ 71 w 89"/>
                <a:gd name="T91" fmla="*/ 30 h 106"/>
                <a:gd name="T92" fmla="*/ 65 w 89"/>
                <a:gd name="T93" fmla="*/ 12 h 106"/>
                <a:gd name="T94" fmla="*/ 63 w 89"/>
                <a:gd name="T95" fmla="*/ 9 h 106"/>
                <a:gd name="T96" fmla="*/ 54 w 89"/>
                <a:gd name="T97" fmla="*/ 8 h 106"/>
                <a:gd name="T98" fmla="*/ 50 w 89"/>
                <a:gd name="T99" fmla="*/ 6 h 106"/>
                <a:gd name="T100" fmla="*/ 37 w 89"/>
                <a:gd name="T10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106">
                  <a:moveTo>
                    <a:pt x="64" y="95"/>
                  </a:moveTo>
                  <a:cubicBezTo>
                    <a:pt x="64" y="95"/>
                    <a:pt x="64" y="95"/>
                    <a:pt x="64" y="95"/>
                  </a:cubicBezTo>
                  <a:cubicBezTo>
                    <a:pt x="64" y="95"/>
                    <a:pt x="64" y="95"/>
                    <a:pt x="64" y="95"/>
                  </a:cubicBezTo>
                  <a:moveTo>
                    <a:pt x="54" y="73"/>
                  </a:moveTo>
                  <a:cubicBezTo>
                    <a:pt x="54" y="73"/>
                    <a:pt x="54" y="72"/>
                    <a:pt x="54" y="72"/>
                  </a:cubicBezTo>
                  <a:cubicBezTo>
                    <a:pt x="54" y="71"/>
                    <a:pt x="54" y="71"/>
                    <a:pt x="54" y="70"/>
                  </a:cubicBezTo>
                  <a:cubicBezTo>
                    <a:pt x="54" y="70"/>
                    <a:pt x="54" y="70"/>
                    <a:pt x="54" y="70"/>
                  </a:cubicBezTo>
                  <a:cubicBezTo>
                    <a:pt x="55" y="70"/>
                    <a:pt x="55" y="71"/>
                    <a:pt x="56" y="71"/>
                  </a:cubicBezTo>
                  <a:cubicBezTo>
                    <a:pt x="56" y="72"/>
                    <a:pt x="57" y="72"/>
                    <a:pt x="57" y="72"/>
                  </a:cubicBezTo>
                  <a:cubicBezTo>
                    <a:pt x="58" y="72"/>
                    <a:pt x="58" y="72"/>
                    <a:pt x="58" y="72"/>
                  </a:cubicBezTo>
                  <a:cubicBezTo>
                    <a:pt x="58" y="72"/>
                    <a:pt x="58" y="72"/>
                    <a:pt x="58" y="72"/>
                  </a:cubicBezTo>
                  <a:cubicBezTo>
                    <a:pt x="58" y="72"/>
                    <a:pt x="58" y="72"/>
                    <a:pt x="58" y="72"/>
                  </a:cubicBezTo>
                  <a:cubicBezTo>
                    <a:pt x="58" y="72"/>
                    <a:pt x="58" y="73"/>
                    <a:pt x="58" y="73"/>
                  </a:cubicBezTo>
                  <a:cubicBezTo>
                    <a:pt x="57" y="73"/>
                    <a:pt x="56" y="72"/>
                    <a:pt x="55" y="72"/>
                  </a:cubicBezTo>
                  <a:cubicBezTo>
                    <a:pt x="54" y="72"/>
                    <a:pt x="54" y="72"/>
                    <a:pt x="54" y="73"/>
                  </a:cubicBezTo>
                  <a:cubicBezTo>
                    <a:pt x="54" y="73"/>
                    <a:pt x="54" y="73"/>
                    <a:pt x="54" y="73"/>
                  </a:cubicBezTo>
                  <a:moveTo>
                    <a:pt x="41" y="64"/>
                  </a:moveTo>
                  <a:cubicBezTo>
                    <a:pt x="42" y="64"/>
                    <a:pt x="42" y="64"/>
                    <a:pt x="42" y="64"/>
                  </a:cubicBezTo>
                  <a:cubicBezTo>
                    <a:pt x="41" y="64"/>
                    <a:pt x="41" y="64"/>
                    <a:pt x="41" y="64"/>
                  </a:cubicBezTo>
                  <a:moveTo>
                    <a:pt x="41" y="64"/>
                  </a:moveTo>
                  <a:cubicBezTo>
                    <a:pt x="41" y="64"/>
                    <a:pt x="41" y="64"/>
                    <a:pt x="41" y="64"/>
                  </a:cubicBezTo>
                  <a:cubicBezTo>
                    <a:pt x="41" y="64"/>
                    <a:pt x="41" y="64"/>
                    <a:pt x="41" y="64"/>
                  </a:cubicBezTo>
                  <a:moveTo>
                    <a:pt x="42" y="64"/>
                  </a:moveTo>
                  <a:cubicBezTo>
                    <a:pt x="42" y="64"/>
                    <a:pt x="42" y="64"/>
                    <a:pt x="42" y="64"/>
                  </a:cubicBezTo>
                  <a:cubicBezTo>
                    <a:pt x="42" y="64"/>
                    <a:pt x="42" y="64"/>
                    <a:pt x="42" y="64"/>
                  </a:cubicBezTo>
                  <a:moveTo>
                    <a:pt x="41" y="64"/>
                  </a:moveTo>
                  <a:cubicBezTo>
                    <a:pt x="41" y="64"/>
                    <a:pt x="41" y="64"/>
                    <a:pt x="41" y="64"/>
                  </a:cubicBezTo>
                  <a:cubicBezTo>
                    <a:pt x="41" y="64"/>
                    <a:pt x="41" y="64"/>
                    <a:pt x="41" y="64"/>
                  </a:cubicBezTo>
                  <a:moveTo>
                    <a:pt x="40" y="64"/>
                  </a:moveTo>
                  <a:cubicBezTo>
                    <a:pt x="40" y="64"/>
                    <a:pt x="40" y="64"/>
                    <a:pt x="40" y="64"/>
                  </a:cubicBezTo>
                  <a:cubicBezTo>
                    <a:pt x="40" y="64"/>
                    <a:pt x="40" y="64"/>
                    <a:pt x="40" y="64"/>
                  </a:cubicBezTo>
                  <a:moveTo>
                    <a:pt x="42" y="64"/>
                  </a:moveTo>
                  <a:cubicBezTo>
                    <a:pt x="42" y="64"/>
                    <a:pt x="42" y="64"/>
                    <a:pt x="42" y="64"/>
                  </a:cubicBezTo>
                  <a:cubicBezTo>
                    <a:pt x="42" y="64"/>
                    <a:pt x="42" y="64"/>
                    <a:pt x="42" y="64"/>
                  </a:cubicBezTo>
                  <a:moveTo>
                    <a:pt x="40" y="64"/>
                  </a:moveTo>
                  <a:cubicBezTo>
                    <a:pt x="40" y="64"/>
                    <a:pt x="40" y="64"/>
                    <a:pt x="40" y="64"/>
                  </a:cubicBezTo>
                  <a:cubicBezTo>
                    <a:pt x="40" y="64"/>
                    <a:pt x="40" y="64"/>
                    <a:pt x="40" y="64"/>
                  </a:cubicBezTo>
                  <a:moveTo>
                    <a:pt x="40" y="64"/>
                  </a:moveTo>
                  <a:cubicBezTo>
                    <a:pt x="40" y="64"/>
                    <a:pt x="40" y="64"/>
                    <a:pt x="40" y="64"/>
                  </a:cubicBezTo>
                  <a:cubicBezTo>
                    <a:pt x="40" y="64"/>
                    <a:pt x="40" y="64"/>
                    <a:pt x="40" y="64"/>
                  </a:cubicBezTo>
                  <a:moveTo>
                    <a:pt x="40" y="64"/>
                  </a:moveTo>
                  <a:cubicBezTo>
                    <a:pt x="40" y="64"/>
                    <a:pt x="40" y="64"/>
                    <a:pt x="40" y="64"/>
                  </a:cubicBezTo>
                  <a:cubicBezTo>
                    <a:pt x="40" y="64"/>
                    <a:pt x="40" y="64"/>
                    <a:pt x="40" y="64"/>
                  </a:cubicBezTo>
                  <a:moveTo>
                    <a:pt x="42" y="64"/>
                  </a:moveTo>
                  <a:cubicBezTo>
                    <a:pt x="42" y="64"/>
                    <a:pt x="42" y="64"/>
                    <a:pt x="42" y="64"/>
                  </a:cubicBezTo>
                  <a:cubicBezTo>
                    <a:pt x="42" y="64"/>
                    <a:pt x="42" y="64"/>
                    <a:pt x="42" y="64"/>
                  </a:cubicBezTo>
                  <a:moveTo>
                    <a:pt x="42" y="63"/>
                  </a:moveTo>
                  <a:cubicBezTo>
                    <a:pt x="42" y="63"/>
                    <a:pt x="42" y="63"/>
                    <a:pt x="42" y="63"/>
                  </a:cubicBezTo>
                  <a:cubicBezTo>
                    <a:pt x="42" y="63"/>
                    <a:pt x="42" y="63"/>
                    <a:pt x="42" y="63"/>
                  </a:cubicBezTo>
                  <a:moveTo>
                    <a:pt x="61" y="59"/>
                  </a:moveTo>
                  <a:cubicBezTo>
                    <a:pt x="61" y="59"/>
                    <a:pt x="62" y="59"/>
                    <a:pt x="62" y="59"/>
                  </a:cubicBezTo>
                  <a:cubicBezTo>
                    <a:pt x="62" y="58"/>
                    <a:pt x="62" y="58"/>
                    <a:pt x="63" y="58"/>
                  </a:cubicBezTo>
                  <a:cubicBezTo>
                    <a:pt x="63" y="58"/>
                    <a:pt x="63" y="58"/>
                    <a:pt x="63" y="58"/>
                  </a:cubicBezTo>
                  <a:cubicBezTo>
                    <a:pt x="63" y="59"/>
                    <a:pt x="63" y="59"/>
                    <a:pt x="64" y="60"/>
                  </a:cubicBezTo>
                  <a:cubicBezTo>
                    <a:pt x="60" y="62"/>
                    <a:pt x="62" y="67"/>
                    <a:pt x="65" y="68"/>
                  </a:cubicBezTo>
                  <a:cubicBezTo>
                    <a:pt x="65" y="69"/>
                    <a:pt x="65" y="69"/>
                    <a:pt x="65" y="69"/>
                  </a:cubicBezTo>
                  <a:cubicBezTo>
                    <a:pt x="64" y="69"/>
                    <a:pt x="63" y="68"/>
                    <a:pt x="61" y="68"/>
                  </a:cubicBezTo>
                  <a:cubicBezTo>
                    <a:pt x="61" y="68"/>
                    <a:pt x="61" y="68"/>
                    <a:pt x="61" y="68"/>
                  </a:cubicBezTo>
                  <a:cubicBezTo>
                    <a:pt x="60" y="68"/>
                    <a:pt x="60" y="67"/>
                    <a:pt x="60" y="67"/>
                  </a:cubicBezTo>
                  <a:cubicBezTo>
                    <a:pt x="63" y="66"/>
                    <a:pt x="59" y="62"/>
                    <a:pt x="60" y="58"/>
                  </a:cubicBezTo>
                  <a:cubicBezTo>
                    <a:pt x="61" y="59"/>
                    <a:pt x="61" y="59"/>
                    <a:pt x="61" y="59"/>
                  </a:cubicBezTo>
                  <a:moveTo>
                    <a:pt x="66" y="49"/>
                  </a:moveTo>
                  <a:cubicBezTo>
                    <a:pt x="67" y="49"/>
                    <a:pt x="67" y="48"/>
                    <a:pt x="68" y="48"/>
                  </a:cubicBezTo>
                  <a:cubicBezTo>
                    <a:pt x="68" y="49"/>
                    <a:pt x="68" y="49"/>
                    <a:pt x="68" y="49"/>
                  </a:cubicBezTo>
                  <a:cubicBezTo>
                    <a:pt x="70" y="53"/>
                    <a:pt x="66" y="54"/>
                    <a:pt x="69" y="57"/>
                  </a:cubicBezTo>
                  <a:cubicBezTo>
                    <a:pt x="68" y="58"/>
                    <a:pt x="66" y="58"/>
                    <a:pt x="66" y="60"/>
                  </a:cubicBezTo>
                  <a:cubicBezTo>
                    <a:pt x="66" y="60"/>
                    <a:pt x="66" y="60"/>
                    <a:pt x="66" y="60"/>
                  </a:cubicBezTo>
                  <a:cubicBezTo>
                    <a:pt x="65" y="59"/>
                    <a:pt x="64" y="58"/>
                    <a:pt x="64" y="56"/>
                  </a:cubicBezTo>
                  <a:cubicBezTo>
                    <a:pt x="65" y="54"/>
                    <a:pt x="67" y="54"/>
                    <a:pt x="68" y="53"/>
                  </a:cubicBezTo>
                  <a:cubicBezTo>
                    <a:pt x="68" y="51"/>
                    <a:pt x="68" y="50"/>
                    <a:pt x="66" y="49"/>
                  </a:cubicBezTo>
                  <a:cubicBezTo>
                    <a:pt x="66" y="49"/>
                    <a:pt x="66" y="49"/>
                    <a:pt x="66" y="49"/>
                  </a:cubicBezTo>
                  <a:cubicBezTo>
                    <a:pt x="66" y="49"/>
                    <a:pt x="66" y="49"/>
                    <a:pt x="66" y="49"/>
                  </a:cubicBezTo>
                  <a:cubicBezTo>
                    <a:pt x="66" y="49"/>
                    <a:pt x="66" y="49"/>
                    <a:pt x="66" y="49"/>
                  </a:cubicBezTo>
                  <a:moveTo>
                    <a:pt x="37" y="0"/>
                  </a:moveTo>
                  <a:cubicBezTo>
                    <a:pt x="36" y="0"/>
                    <a:pt x="35" y="0"/>
                    <a:pt x="34" y="0"/>
                  </a:cubicBezTo>
                  <a:cubicBezTo>
                    <a:pt x="34" y="1"/>
                    <a:pt x="35" y="4"/>
                    <a:pt x="33" y="4"/>
                  </a:cubicBezTo>
                  <a:cubicBezTo>
                    <a:pt x="33" y="4"/>
                    <a:pt x="33" y="4"/>
                    <a:pt x="33" y="4"/>
                  </a:cubicBezTo>
                  <a:cubicBezTo>
                    <a:pt x="33" y="3"/>
                    <a:pt x="33" y="2"/>
                    <a:pt x="33" y="1"/>
                  </a:cubicBezTo>
                  <a:cubicBezTo>
                    <a:pt x="32" y="0"/>
                    <a:pt x="31" y="0"/>
                    <a:pt x="30" y="0"/>
                  </a:cubicBezTo>
                  <a:cubicBezTo>
                    <a:pt x="27" y="0"/>
                    <a:pt x="23" y="1"/>
                    <a:pt x="22" y="3"/>
                  </a:cubicBezTo>
                  <a:cubicBezTo>
                    <a:pt x="21" y="3"/>
                    <a:pt x="21" y="3"/>
                    <a:pt x="20" y="3"/>
                  </a:cubicBezTo>
                  <a:cubicBezTo>
                    <a:pt x="20" y="3"/>
                    <a:pt x="20" y="3"/>
                    <a:pt x="19" y="3"/>
                  </a:cubicBezTo>
                  <a:cubicBezTo>
                    <a:pt x="18" y="3"/>
                    <a:pt x="17" y="3"/>
                    <a:pt x="16" y="2"/>
                  </a:cubicBezTo>
                  <a:cubicBezTo>
                    <a:pt x="13" y="5"/>
                    <a:pt x="12" y="10"/>
                    <a:pt x="8" y="13"/>
                  </a:cubicBezTo>
                  <a:cubicBezTo>
                    <a:pt x="8" y="13"/>
                    <a:pt x="7" y="13"/>
                    <a:pt x="7" y="14"/>
                  </a:cubicBezTo>
                  <a:cubicBezTo>
                    <a:pt x="7" y="14"/>
                    <a:pt x="7" y="14"/>
                    <a:pt x="6" y="14"/>
                  </a:cubicBezTo>
                  <a:cubicBezTo>
                    <a:pt x="5" y="17"/>
                    <a:pt x="3" y="20"/>
                    <a:pt x="1" y="23"/>
                  </a:cubicBezTo>
                  <a:cubicBezTo>
                    <a:pt x="3" y="23"/>
                    <a:pt x="4" y="23"/>
                    <a:pt x="5" y="23"/>
                  </a:cubicBezTo>
                  <a:cubicBezTo>
                    <a:pt x="6" y="23"/>
                    <a:pt x="6" y="23"/>
                    <a:pt x="6" y="23"/>
                  </a:cubicBezTo>
                  <a:cubicBezTo>
                    <a:pt x="6" y="23"/>
                    <a:pt x="6" y="23"/>
                    <a:pt x="6" y="23"/>
                  </a:cubicBezTo>
                  <a:cubicBezTo>
                    <a:pt x="6" y="24"/>
                    <a:pt x="6" y="24"/>
                    <a:pt x="5" y="24"/>
                  </a:cubicBezTo>
                  <a:cubicBezTo>
                    <a:pt x="5" y="24"/>
                    <a:pt x="4" y="24"/>
                    <a:pt x="4" y="24"/>
                  </a:cubicBezTo>
                  <a:cubicBezTo>
                    <a:pt x="3" y="24"/>
                    <a:pt x="3" y="24"/>
                    <a:pt x="3" y="24"/>
                  </a:cubicBezTo>
                  <a:cubicBezTo>
                    <a:pt x="2" y="24"/>
                    <a:pt x="2" y="24"/>
                    <a:pt x="2" y="24"/>
                  </a:cubicBezTo>
                  <a:cubicBezTo>
                    <a:pt x="2" y="26"/>
                    <a:pt x="2" y="28"/>
                    <a:pt x="2" y="30"/>
                  </a:cubicBezTo>
                  <a:cubicBezTo>
                    <a:pt x="2" y="30"/>
                    <a:pt x="3" y="30"/>
                    <a:pt x="3" y="30"/>
                  </a:cubicBezTo>
                  <a:cubicBezTo>
                    <a:pt x="5" y="30"/>
                    <a:pt x="6" y="31"/>
                    <a:pt x="6" y="32"/>
                  </a:cubicBezTo>
                  <a:cubicBezTo>
                    <a:pt x="5" y="32"/>
                    <a:pt x="5" y="32"/>
                    <a:pt x="5" y="32"/>
                  </a:cubicBezTo>
                  <a:cubicBezTo>
                    <a:pt x="5" y="31"/>
                    <a:pt x="4" y="30"/>
                    <a:pt x="2" y="30"/>
                  </a:cubicBezTo>
                  <a:cubicBezTo>
                    <a:pt x="2" y="30"/>
                    <a:pt x="2" y="30"/>
                    <a:pt x="1" y="30"/>
                  </a:cubicBezTo>
                  <a:cubicBezTo>
                    <a:pt x="2" y="32"/>
                    <a:pt x="0" y="32"/>
                    <a:pt x="1" y="34"/>
                  </a:cubicBezTo>
                  <a:cubicBezTo>
                    <a:pt x="1" y="34"/>
                    <a:pt x="2" y="35"/>
                    <a:pt x="2" y="35"/>
                  </a:cubicBezTo>
                  <a:cubicBezTo>
                    <a:pt x="3" y="35"/>
                    <a:pt x="3" y="35"/>
                    <a:pt x="3" y="35"/>
                  </a:cubicBezTo>
                  <a:cubicBezTo>
                    <a:pt x="4" y="35"/>
                    <a:pt x="2" y="35"/>
                    <a:pt x="2" y="36"/>
                  </a:cubicBezTo>
                  <a:cubicBezTo>
                    <a:pt x="3" y="36"/>
                    <a:pt x="3" y="36"/>
                    <a:pt x="3" y="37"/>
                  </a:cubicBezTo>
                  <a:cubicBezTo>
                    <a:pt x="3" y="37"/>
                    <a:pt x="3" y="37"/>
                    <a:pt x="3" y="37"/>
                  </a:cubicBezTo>
                  <a:cubicBezTo>
                    <a:pt x="4" y="37"/>
                    <a:pt x="4" y="37"/>
                    <a:pt x="5" y="37"/>
                  </a:cubicBezTo>
                  <a:cubicBezTo>
                    <a:pt x="5" y="37"/>
                    <a:pt x="5" y="37"/>
                    <a:pt x="5" y="37"/>
                  </a:cubicBezTo>
                  <a:cubicBezTo>
                    <a:pt x="5" y="37"/>
                    <a:pt x="5" y="37"/>
                    <a:pt x="5" y="37"/>
                  </a:cubicBezTo>
                  <a:cubicBezTo>
                    <a:pt x="5" y="37"/>
                    <a:pt x="5" y="38"/>
                    <a:pt x="4" y="38"/>
                  </a:cubicBezTo>
                  <a:cubicBezTo>
                    <a:pt x="4" y="38"/>
                    <a:pt x="4" y="38"/>
                    <a:pt x="3" y="38"/>
                  </a:cubicBezTo>
                  <a:cubicBezTo>
                    <a:pt x="4" y="40"/>
                    <a:pt x="4" y="40"/>
                    <a:pt x="6" y="40"/>
                  </a:cubicBezTo>
                  <a:cubicBezTo>
                    <a:pt x="6" y="40"/>
                    <a:pt x="7" y="40"/>
                    <a:pt x="8" y="40"/>
                  </a:cubicBezTo>
                  <a:cubicBezTo>
                    <a:pt x="8" y="41"/>
                    <a:pt x="10" y="41"/>
                    <a:pt x="10" y="43"/>
                  </a:cubicBezTo>
                  <a:cubicBezTo>
                    <a:pt x="10" y="43"/>
                    <a:pt x="10" y="43"/>
                    <a:pt x="10" y="43"/>
                  </a:cubicBezTo>
                  <a:cubicBezTo>
                    <a:pt x="8" y="43"/>
                    <a:pt x="8" y="44"/>
                    <a:pt x="8" y="45"/>
                  </a:cubicBezTo>
                  <a:cubicBezTo>
                    <a:pt x="10" y="47"/>
                    <a:pt x="12" y="48"/>
                    <a:pt x="13" y="48"/>
                  </a:cubicBezTo>
                  <a:cubicBezTo>
                    <a:pt x="15" y="48"/>
                    <a:pt x="16" y="47"/>
                    <a:pt x="18" y="46"/>
                  </a:cubicBezTo>
                  <a:cubicBezTo>
                    <a:pt x="19" y="46"/>
                    <a:pt x="19" y="46"/>
                    <a:pt x="19" y="46"/>
                  </a:cubicBezTo>
                  <a:cubicBezTo>
                    <a:pt x="19" y="46"/>
                    <a:pt x="19" y="46"/>
                    <a:pt x="19" y="46"/>
                  </a:cubicBezTo>
                  <a:cubicBezTo>
                    <a:pt x="19" y="47"/>
                    <a:pt x="19" y="47"/>
                    <a:pt x="19" y="47"/>
                  </a:cubicBezTo>
                  <a:cubicBezTo>
                    <a:pt x="20" y="47"/>
                    <a:pt x="20" y="47"/>
                    <a:pt x="20" y="47"/>
                  </a:cubicBezTo>
                  <a:cubicBezTo>
                    <a:pt x="21" y="47"/>
                    <a:pt x="21" y="47"/>
                    <a:pt x="22" y="47"/>
                  </a:cubicBezTo>
                  <a:cubicBezTo>
                    <a:pt x="22" y="47"/>
                    <a:pt x="22" y="47"/>
                    <a:pt x="22" y="47"/>
                  </a:cubicBezTo>
                  <a:cubicBezTo>
                    <a:pt x="23" y="47"/>
                    <a:pt x="23" y="47"/>
                    <a:pt x="23" y="47"/>
                  </a:cubicBezTo>
                  <a:cubicBezTo>
                    <a:pt x="23" y="46"/>
                    <a:pt x="25" y="46"/>
                    <a:pt x="25" y="45"/>
                  </a:cubicBezTo>
                  <a:cubicBezTo>
                    <a:pt x="25" y="45"/>
                    <a:pt x="25" y="45"/>
                    <a:pt x="25" y="45"/>
                  </a:cubicBezTo>
                  <a:cubicBezTo>
                    <a:pt x="26" y="45"/>
                    <a:pt x="26" y="44"/>
                    <a:pt x="26" y="43"/>
                  </a:cubicBezTo>
                  <a:cubicBezTo>
                    <a:pt x="26" y="42"/>
                    <a:pt x="26" y="41"/>
                    <a:pt x="26" y="41"/>
                  </a:cubicBezTo>
                  <a:cubicBezTo>
                    <a:pt x="26" y="41"/>
                    <a:pt x="26" y="41"/>
                    <a:pt x="26" y="41"/>
                  </a:cubicBezTo>
                  <a:cubicBezTo>
                    <a:pt x="25" y="46"/>
                    <a:pt x="31" y="44"/>
                    <a:pt x="30" y="48"/>
                  </a:cubicBezTo>
                  <a:cubicBezTo>
                    <a:pt x="32" y="48"/>
                    <a:pt x="34" y="48"/>
                    <a:pt x="35" y="46"/>
                  </a:cubicBezTo>
                  <a:cubicBezTo>
                    <a:pt x="35" y="46"/>
                    <a:pt x="35" y="46"/>
                    <a:pt x="35" y="46"/>
                  </a:cubicBezTo>
                  <a:cubicBezTo>
                    <a:pt x="35" y="46"/>
                    <a:pt x="35" y="46"/>
                    <a:pt x="35" y="46"/>
                  </a:cubicBezTo>
                  <a:cubicBezTo>
                    <a:pt x="34" y="49"/>
                    <a:pt x="37" y="48"/>
                    <a:pt x="36" y="52"/>
                  </a:cubicBezTo>
                  <a:cubicBezTo>
                    <a:pt x="36" y="52"/>
                    <a:pt x="37" y="52"/>
                    <a:pt x="37" y="52"/>
                  </a:cubicBezTo>
                  <a:cubicBezTo>
                    <a:pt x="37" y="52"/>
                    <a:pt x="37" y="52"/>
                    <a:pt x="37" y="52"/>
                  </a:cubicBezTo>
                  <a:cubicBezTo>
                    <a:pt x="37" y="52"/>
                    <a:pt x="37" y="52"/>
                    <a:pt x="37" y="52"/>
                  </a:cubicBezTo>
                  <a:cubicBezTo>
                    <a:pt x="37" y="52"/>
                    <a:pt x="36" y="52"/>
                    <a:pt x="36" y="53"/>
                  </a:cubicBezTo>
                  <a:cubicBezTo>
                    <a:pt x="36" y="53"/>
                    <a:pt x="37" y="53"/>
                    <a:pt x="37" y="54"/>
                  </a:cubicBezTo>
                  <a:cubicBezTo>
                    <a:pt x="33" y="54"/>
                    <a:pt x="35" y="59"/>
                    <a:pt x="37" y="60"/>
                  </a:cubicBezTo>
                  <a:cubicBezTo>
                    <a:pt x="38" y="62"/>
                    <a:pt x="39" y="63"/>
                    <a:pt x="39" y="64"/>
                  </a:cubicBezTo>
                  <a:cubicBezTo>
                    <a:pt x="39" y="64"/>
                    <a:pt x="39" y="64"/>
                    <a:pt x="39" y="64"/>
                  </a:cubicBezTo>
                  <a:cubicBezTo>
                    <a:pt x="42" y="69"/>
                    <a:pt x="40" y="74"/>
                    <a:pt x="39" y="80"/>
                  </a:cubicBezTo>
                  <a:cubicBezTo>
                    <a:pt x="39" y="80"/>
                    <a:pt x="40" y="80"/>
                    <a:pt x="41" y="80"/>
                  </a:cubicBezTo>
                  <a:cubicBezTo>
                    <a:pt x="41" y="81"/>
                    <a:pt x="41" y="81"/>
                    <a:pt x="41" y="81"/>
                  </a:cubicBezTo>
                  <a:cubicBezTo>
                    <a:pt x="40" y="81"/>
                    <a:pt x="39" y="81"/>
                    <a:pt x="38" y="81"/>
                  </a:cubicBezTo>
                  <a:cubicBezTo>
                    <a:pt x="42" y="84"/>
                    <a:pt x="41" y="95"/>
                    <a:pt x="45" y="97"/>
                  </a:cubicBezTo>
                  <a:cubicBezTo>
                    <a:pt x="44" y="97"/>
                    <a:pt x="44" y="98"/>
                    <a:pt x="45" y="98"/>
                  </a:cubicBezTo>
                  <a:cubicBezTo>
                    <a:pt x="46" y="101"/>
                    <a:pt x="45" y="105"/>
                    <a:pt x="48" y="106"/>
                  </a:cubicBezTo>
                  <a:cubicBezTo>
                    <a:pt x="55" y="106"/>
                    <a:pt x="63" y="102"/>
                    <a:pt x="64" y="95"/>
                  </a:cubicBezTo>
                  <a:cubicBezTo>
                    <a:pt x="64" y="95"/>
                    <a:pt x="63" y="95"/>
                    <a:pt x="63" y="95"/>
                  </a:cubicBezTo>
                  <a:cubicBezTo>
                    <a:pt x="63" y="95"/>
                    <a:pt x="62" y="95"/>
                    <a:pt x="62" y="95"/>
                  </a:cubicBezTo>
                  <a:cubicBezTo>
                    <a:pt x="63" y="95"/>
                    <a:pt x="64" y="95"/>
                    <a:pt x="64" y="94"/>
                  </a:cubicBezTo>
                  <a:cubicBezTo>
                    <a:pt x="63" y="93"/>
                    <a:pt x="63" y="92"/>
                    <a:pt x="64" y="91"/>
                  </a:cubicBezTo>
                  <a:cubicBezTo>
                    <a:pt x="65" y="92"/>
                    <a:pt x="64" y="93"/>
                    <a:pt x="65" y="93"/>
                  </a:cubicBezTo>
                  <a:cubicBezTo>
                    <a:pt x="66" y="92"/>
                    <a:pt x="67" y="92"/>
                    <a:pt x="68" y="91"/>
                  </a:cubicBezTo>
                  <a:cubicBezTo>
                    <a:pt x="68" y="88"/>
                    <a:pt x="68" y="86"/>
                    <a:pt x="67" y="84"/>
                  </a:cubicBezTo>
                  <a:cubicBezTo>
                    <a:pt x="70" y="83"/>
                    <a:pt x="72" y="80"/>
                    <a:pt x="75" y="79"/>
                  </a:cubicBezTo>
                  <a:cubicBezTo>
                    <a:pt x="75" y="76"/>
                    <a:pt x="75" y="74"/>
                    <a:pt x="75" y="72"/>
                  </a:cubicBezTo>
                  <a:cubicBezTo>
                    <a:pt x="75" y="72"/>
                    <a:pt x="75" y="72"/>
                    <a:pt x="75" y="72"/>
                  </a:cubicBezTo>
                  <a:cubicBezTo>
                    <a:pt x="74" y="72"/>
                    <a:pt x="74" y="72"/>
                    <a:pt x="74" y="72"/>
                  </a:cubicBezTo>
                  <a:cubicBezTo>
                    <a:pt x="73" y="72"/>
                    <a:pt x="73" y="72"/>
                    <a:pt x="73" y="72"/>
                  </a:cubicBezTo>
                  <a:cubicBezTo>
                    <a:pt x="73" y="72"/>
                    <a:pt x="73" y="72"/>
                    <a:pt x="73" y="72"/>
                  </a:cubicBezTo>
                  <a:cubicBezTo>
                    <a:pt x="76" y="71"/>
                    <a:pt x="73" y="66"/>
                    <a:pt x="73" y="63"/>
                  </a:cubicBezTo>
                  <a:cubicBezTo>
                    <a:pt x="74" y="63"/>
                    <a:pt x="74" y="62"/>
                    <a:pt x="75" y="60"/>
                  </a:cubicBezTo>
                  <a:cubicBezTo>
                    <a:pt x="75" y="59"/>
                    <a:pt x="75" y="58"/>
                    <a:pt x="77" y="57"/>
                  </a:cubicBezTo>
                  <a:cubicBezTo>
                    <a:pt x="77" y="57"/>
                    <a:pt x="77" y="57"/>
                    <a:pt x="77" y="56"/>
                  </a:cubicBezTo>
                  <a:cubicBezTo>
                    <a:pt x="82" y="51"/>
                    <a:pt x="88" y="47"/>
                    <a:pt x="89" y="38"/>
                  </a:cubicBezTo>
                  <a:cubicBezTo>
                    <a:pt x="89" y="38"/>
                    <a:pt x="89" y="38"/>
                    <a:pt x="89" y="38"/>
                  </a:cubicBezTo>
                  <a:cubicBezTo>
                    <a:pt x="87" y="38"/>
                    <a:pt x="86" y="38"/>
                    <a:pt x="85" y="39"/>
                  </a:cubicBezTo>
                  <a:cubicBezTo>
                    <a:pt x="83" y="39"/>
                    <a:pt x="82" y="40"/>
                    <a:pt x="81" y="40"/>
                  </a:cubicBezTo>
                  <a:cubicBezTo>
                    <a:pt x="81" y="40"/>
                    <a:pt x="80" y="40"/>
                    <a:pt x="79" y="39"/>
                  </a:cubicBezTo>
                  <a:cubicBezTo>
                    <a:pt x="79" y="39"/>
                    <a:pt x="79" y="39"/>
                    <a:pt x="79" y="40"/>
                  </a:cubicBezTo>
                  <a:cubicBezTo>
                    <a:pt x="78" y="40"/>
                    <a:pt x="78" y="39"/>
                    <a:pt x="77" y="39"/>
                  </a:cubicBezTo>
                  <a:cubicBezTo>
                    <a:pt x="78" y="38"/>
                    <a:pt x="79" y="38"/>
                    <a:pt x="79" y="37"/>
                  </a:cubicBezTo>
                  <a:cubicBezTo>
                    <a:pt x="79" y="37"/>
                    <a:pt x="78" y="37"/>
                    <a:pt x="78" y="37"/>
                  </a:cubicBezTo>
                  <a:cubicBezTo>
                    <a:pt x="77" y="37"/>
                    <a:pt x="77" y="36"/>
                    <a:pt x="77" y="35"/>
                  </a:cubicBezTo>
                  <a:cubicBezTo>
                    <a:pt x="77" y="35"/>
                    <a:pt x="77" y="35"/>
                    <a:pt x="77" y="35"/>
                  </a:cubicBezTo>
                  <a:cubicBezTo>
                    <a:pt x="77" y="33"/>
                    <a:pt x="75" y="33"/>
                    <a:pt x="74" y="32"/>
                  </a:cubicBezTo>
                  <a:cubicBezTo>
                    <a:pt x="74" y="31"/>
                    <a:pt x="73" y="31"/>
                    <a:pt x="73" y="29"/>
                  </a:cubicBezTo>
                  <a:cubicBezTo>
                    <a:pt x="73" y="29"/>
                    <a:pt x="73" y="29"/>
                    <a:pt x="73" y="29"/>
                  </a:cubicBezTo>
                  <a:cubicBezTo>
                    <a:pt x="72" y="29"/>
                    <a:pt x="72" y="29"/>
                    <a:pt x="72" y="30"/>
                  </a:cubicBezTo>
                  <a:cubicBezTo>
                    <a:pt x="71" y="30"/>
                    <a:pt x="71" y="30"/>
                    <a:pt x="71" y="30"/>
                  </a:cubicBezTo>
                  <a:cubicBezTo>
                    <a:pt x="71" y="30"/>
                    <a:pt x="71" y="30"/>
                    <a:pt x="71" y="30"/>
                  </a:cubicBezTo>
                  <a:cubicBezTo>
                    <a:pt x="73" y="24"/>
                    <a:pt x="65" y="17"/>
                    <a:pt x="64" y="10"/>
                  </a:cubicBezTo>
                  <a:cubicBezTo>
                    <a:pt x="64" y="10"/>
                    <a:pt x="64" y="10"/>
                    <a:pt x="64" y="10"/>
                  </a:cubicBezTo>
                  <a:cubicBezTo>
                    <a:pt x="65" y="10"/>
                    <a:pt x="65" y="11"/>
                    <a:pt x="65" y="12"/>
                  </a:cubicBezTo>
                  <a:cubicBezTo>
                    <a:pt x="65" y="12"/>
                    <a:pt x="65" y="13"/>
                    <a:pt x="66" y="13"/>
                  </a:cubicBezTo>
                  <a:cubicBezTo>
                    <a:pt x="66" y="13"/>
                    <a:pt x="66" y="13"/>
                    <a:pt x="66" y="13"/>
                  </a:cubicBezTo>
                  <a:cubicBezTo>
                    <a:pt x="66" y="12"/>
                    <a:pt x="66" y="11"/>
                    <a:pt x="66" y="9"/>
                  </a:cubicBezTo>
                  <a:cubicBezTo>
                    <a:pt x="65" y="9"/>
                    <a:pt x="64" y="9"/>
                    <a:pt x="63" y="9"/>
                  </a:cubicBezTo>
                  <a:cubicBezTo>
                    <a:pt x="62" y="9"/>
                    <a:pt x="62" y="9"/>
                    <a:pt x="61" y="9"/>
                  </a:cubicBezTo>
                  <a:cubicBezTo>
                    <a:pt x="60" y="9"/>
                    <a:pt x="59" y="9"/>
                    <a:pt x="59" y="9"/>
                  </a:cubicBezTo>
                  <a:cubicBezTo>
                    <a:pt x="57" y="9"/>
                    <a:pt x="56" y="9"/>
                    <a:pt x="55" y="8"/>
                  </a:cubicBezTo>
                  <a:cubicBezTo>
                    <a:pt x="54" y="8"/>
                    <a:pt x="54" y="8"/>
                    <a:pt x="54" y="8"/>
                  </a:cubicBezTo>
                  <a:cubicBezTo>
                    <a:pt x="54" y="7"/>
                    <a:pt x="54" y="7"/>
                    <a:pt x="54" y="7"/>
                  </a:cubicBezTo>
                  <a:cubicBezTo>
                    <a:pt x="54" y="8"/>
                    <a:pt x="53" y="8"/>
                    <a:pt x="53" y="8"/>
                  </a:cubicBezTo>
                  <a:cubicBezTo>
                    <a:pt x="52" y="8"/>
                    <a:pt x="52" y="7"/>
                    <a:pt x="52" y="7"/>
                  </a:cubicBezTo>
                  <a:cubicBezTo>
                    <a:pt x="51" y="6"/>
                    <a:pt x="51" y="6"/>
                    <a:pt x="50" y="6"/>
                  </a:cubicBezTo>
                  <a:cubicBezTo>
                    <a:pt x="50" y="6"/>
                    <a:pt x="50" y="6"/>
                    <a:pt x="50" y="6"/>
                  </a:cubicBezTo>
                  <a:cubicBezTo>
                    <a:pt x="48" y="6"/>
                    <a:pt x="50" y="10"/>
                    <a:pt x="47" y="10"/>
                  </a:cubicBezTo>
                  <a:cubicBezTo>
                    <a:pt x="43" y="7"/>
                    <a:pt x="38" y="7"/>
                    <a:pt x="35" y="4"/>
                  </a:cubicBezTo>
                  <a:cubicBezTo>
                    <a:pt x="38" y="4"/>
                    <a:pt x="35" y="1"/>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4469605" y="3463926"/>
              <a:ext cx="26988" cy="33338"/>
            </a:xfrm>
            <a:custGeom>
              <a:avLst/>
              <a:gdLst>
                <a:gd name="T0" fmla="*/ 3 w 4"/>
                <a:gd name="T1" fmla="*/ 0 h 5"/>
                <a:gd name="T2" fmla="*/ 0 w 4"/>
                <a:gd name="T3" fmla="*/ 0 h 5"/>
                <a:gd name="T4" fmla="*/ 4 w 4"/>
                <a:gd name="T5" fmla="*/ 5 h 5"/>
                <a:gd name="T6" fmla="*/ 3 w 4"/>
                <a:gd name="T7" fmla="*/ 0 h 5"/>
              </a:gdLst>
              <a:ahLst/>
              <a:cxnLst>
                <a:cxn ang="0">
                  <a:pos x="T0" y="T1"/>
                </a:cxn>
                <a:cxn ang="0">
                  <a:pos x="T2" y="T3"/>
                </a:cxn>
                <a:cxn ang="0">
                  <a:pos x="T4" y="T5"/>
                </a:cxn>
                <a:cxn ang="0">
                  <a:pos x="T6" y="T7"/>
                </a:cxn>
              </a:cxnLst>
              <a:rect l="0" t="0" r="r" b="b"/>
              <a:pathLst>
                <a:path w="4" h="5">
                  <a:moveTo>
                    <a:pt x="3" y="0"/>
                  </a:moveTo>
                  <a:cubicBezTo>
                    <a:pt x="2" y="0"/>
                    <a:pt x="1" y="0"/>
                    <a:pt x="0" y="0"/>
                  </a:cubicBezTo>
                  <a:cubicBezTo>
                    <a:pt x="0" y="2"/>
                    <a:pt x="1" y="4"/>
                    <a:pt x="4" y="5"/>
                  </a:cubicBezTo>
                  <a:cubicBezTo>
                    <a:pt x="3" y="4"/>
                    <a:pt x="3" y="2"/>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2821780" y="3400426"/>
              <a:ext cx="419100" cy="641350"/>
            </a:xfrm>
            <a:custGeom>
              <a:avLst/>
              <a:gdLst>
                <a:gd name="T0" fmla="*/ 14 w 61"/>
                <a:gd name="T1" fmla="*/ 3 h 93"/>
                <a:gd name="T2" fmla="*/ 12 w 61"/>
                <a:gd name="T3" fmla="*/ 4 h 93"/>
                <a:gd name="T4" fmla="*/ 9 w 61"/>
                <a:gd name="T5" fmla="*/ 1 h 93"/>
                <a:gd name="T6" fmla="*/ 4 w 61"/>
                <a:gd name="T7" fmla="*/ 14 h 93"/>
                <a:gd name="T8" fmla="*/ 2 w 61"/>
                <a:gd name="T9" fmla="*/ 23 h 93"/>
                <a:gd name="T10" fmla="*/ 5 w 61"/>
                <a:gd name="T11" fmla="*/ 23 h 93"/>
                <a:gd name="T12" fmla="*/ 4 w 61"/>
                <a:gd name="T13" fmla="*/ 25 h 93"/>
                <a:gd name="T14" fmla="*/ 16 w 61"/>
                <a:gd name="T15" fmla="*/ 43 h 93"/>
                <a:gd name="T16" fmla="*/ 19 w 61"/>
                <a:gd name="T17" fmla="*/ 64 h 93"/>
                <a:gd name="T18" fmla="*/ 19 w 61"/>
                <a:gd name="T19" fmla="*/ 65 h 93"/>
                <a:gd name="T20" fmla="*/ 19 w 61"/>
                <a:gd name="T21" fmla="*/ 65 h 93"/>
                <a:gd name="T22" fmla="*/ 20 w 61"/>
                <a:gd name="T23" fmla="*/ 79 h 93"/>
                <a:gd name="T24" fmla="*/ 23 w 61"/>
                <a:gd name="T25" fmla="*/ 78 h 93"/>
                <a:gd name="T26" fmla="*/ 25 w 61"/>
                <a:gd name="T27" fmla="*/ 85 h 93"/>
                <a:gd name="T28" fmla="*/ 24 w 61"/>
                <a:gd name="T29" fmla="*/ 89 h 93"/>
                <a:gd name="T30" fmla="*/ 26 w 61"/>
                <a:gd name="T31" fmla="*/ 88 h 93"/>
                <a:gd name="T32" fmla="*/ 33 w 61"/>
                <a:gd name="T33" fmla="*/ 88 h 93"/>
                <a:gd name="T34" fmla="*/ 30 w 61"/>
                <a:gd name="T35" fmla="*/ 78 h 93"/>
                <a:gd name="T36" fmla="*/ 33 w 61"/>
                <a:gd name="T37" fmla="*/ 74 h 93"/>
                <a:gd name="T38" fmla="*/ 35 w 61"/>
                <a:gd name="T39" fmla="*/ 68 h 93"/>
                <a:gd name="T40" fmla="*/ 36 w 61"/>
                <a:gd name="T41" fmla="*/ 67 h 93"/>
                <a:gd name="T42" fmla="*/ 42 w 61"/>
                <a:gd name="T43" fmla="*/ 68 h 93"/>
                <a:gd name="T44" fmla="*/ 41 w 61"/>
                <a:gd name="T45" fmla="*/ 65 h 93"/>
                <a:gd name="T46" fmla="*/ 44 w 61"/>
                <a:gd name="T47" fmla="*/ 61 h 93"/>
                <a:gd name="T48" fmla="*/ 53 w 61"/>
                <a:gd name="T49" fmla="*/ 51 h 93"/>
                <a:gd name="T50" fmla="*/ 61 w 61"/>
                <a:gd name="T51" fmla="*/ 31 h 93"/>
                <a:gd name="T52" fmla="*/ 52 w 61"/>
                <a:gd name="T53" fmla="*/ 21 h 93"/>
                <a:gd name="T54" fmla="*/ 44 w 61"/>
                <a:gd name="T55" fmla="*/ 18 h 93"/>
                <a:gd name="T56" fmla="*/ 40 w 61"/>
                <a:gd name="T57" fmla="*/ 19 h 93"/>
                <a:gd name="T58" fmla="*/ 42 w 61"/>
                <a:gd name="T59" fmla="*/ 14 h 93"/>
                <a:gd name="T60" fmla="*/ 40 w 61"/>
                <a:gd name="T61" fmla="*/ 12 h 93"/>
                <a:gd name="T62" fmla="*/ 33 w 61"/>
                <a:gd name="T63" fmla="*/ 9 h 93"/>
                <a:gd name="T64" fmla="*/ 32 w 61"/>
                <a:gd name="T65" fmla="*/ 11 h 93"/>
                <a:gd name="T66" fmla="*/ 27 w 61"/>
                <a:gd name="T67" fmla="*/ 7 h 93"/>
                <a:gd name="T68" fmla="*/ 27 w 61"/>
                <a:gd name="T69" fmla="*/ 3 h 93"/>
                <a:gd name="T70" fmla="*/ 16 w 61"/>
                <a:gd name="T7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93">
                  <a:moveTo>
                    <a:pt x="16" y="0"/>
                  </a:moveTo>
                  <a:cubicBezTo>
                    <a:pt x="14" y="0"/>
                    <a:pt x="15" y="2"/>
                    <a:pt x="14" y="3"/>
                  </a:cubicBezTo>
                  <a:cubicBezTo>
                    <a:pt x="13" y="3"/>
                    <a:pt x="14" y="1"/>
                    <a:pt x="13" y="1"/>
                  </a:cubicBezTo>
                  <a:cubicBezTo>
                    <a:pt x="12" y="2"/>
                    <a:pt x="13" y="4"/>
                    <a:pt x="12" y="4"/>
                  </a:cubicBezTo>
                  <a:cubicBezTo>
                    <a:pt x="11" y="3"/>
                    <a:pt x="12" y="3"/>
                    <a:pt x="12" y="1"/>
                  </a:cubicBezTo>
                  <a:cubicBezTo>
                    <a:pt x="11" y="1"/>
                    <a:pt x="10" y="1"/>
                    <a:pt x="9" y="1"/>
                  </a:cubicBezTo>
                  <a:cubicBezTo>
                    <a:pt x="10" y="4"/>
                    <a:pt x="6" y="4"/>
                    <a:pt x="6" y="7"/>
                  </a:cubicBezTo>
                  <a:cubicBezTo>
                    <a:pt x="7" y="9"/>
                    <a:pt x="6" y="14"/>
                    <a:pt x="4" y="14"/>
                  </a:cubicBezTo>
                  <a:cubicBezTo>
                    <a:pt x="4" y="14"/>
                    <a:pt x="4" y="15"/>
                    <a:pt x="4" y="16"/>
                  </a:cubicBezTo>
                  <a:cubicBezTo>
                    <a:pt x="0" y="19"/>
                    <a:pt x="4" y="19"/>
                    <a:pt x="2" y="23"/>
                  </a:cubicBezTo>
                  <a:cubicBezTo>
                    <a:pt x="3" y="23"/>
                    <a:pt x="4" y="23"/>
                    <a:pt x="4" y="23"/>
                  </a:cubicBezTo>
                  <a:cubicBezTo>
                    <a:pt x="5" y="23"/>
                    <a:pt x="5" y="23"/>
                    <a:pt x="5" y="23"/>
                  </a:cubicBezTo>
                  <a:cubicBezTo>
                    <a:pt x="5" y="23"/>
                    <a:pt x="5" y="23"/>
                    <a:pt x="5" y="23"/>
                  </a:cubicBezTo>
                  <a:cubicBezTo>
                    <a:pt x="5" y="24"/>
                    <a:pt x="4" y="25"/>
                    <a:pt x="4" y="25"/>
                  </a:cubicBezTo>
                  <a:cubicBezTo>
                    <a:pt x="3" y="24"/>
                    <a:pt x="2" y="23"/>
                    <a:pt x="1" y="23"/>
                  </a:cubicBezTo>
                  <a:cubicBezTo>
                    <a:pt x="5" y="30"/>
                    <a:pt x="8" y="40"/>
                    <a:pt x="16" y="43"/>
                  </a:cubicBezTo>
                  <a:cubicBezTo>
                    <a:pt x="17" y="44"/>
                    <a:pt x="16" y="46"/>
                    <a:pt x="17" y="46"/>
                  </a:cubicBezTo>
                  <a:cubicBezTo>
                    <a:pt x="19" y="52"/>
                    <a:pt x="17" y="61"/>
                    <a:pt x="19" y="64"/>
                  </a:cubicBezTo>
                  <a:cubicBezTo>
                    <a:pt x="19" y="65"/>
                    <a:pt x="19" y="65"/>
                    <a:pt x="19" y="65"/>
                  </a:cubicBezTo>
                  <a:cubicBezTo>
                    <a:pt x="19" y="65"/>
                    <a:pt x="19" y="65"/>
                    <a:pt x="19" y="65"/>
                  </a:cubicBezTo>
                  <a:cubicBezTo>
                    <a:pt x="19" y="65"/>
                    <a:pt x="19" y="65"/>
                    <a:pt x="19" y="65"/>
                  </a:cubicBezTo>
                  <a:cubicBezTo>
                    <a:pt x="19" y="65"/>
                    <a:pt x="19" y="65"/>
                    <a:pt x="19" y="65"/>
                  </a:cubicBezTo>
                  <a:cubicBezTo>
                    <a:pt x="18" y="70"/>
                    <a:pt x="19" y="74"/>
                    <a:pt x="20" y="79"/>
                  </a:cubicBezTo>
                  <a:cubicBezTo>
                    <a:pt x="20" y="79"/>
                    <a:pt x="20" y="79"/>
                    <a:pt x="20" y="79"/>
                  </a:cubicBezTo>
                  <a:cubicBezTo>
                    <a:pt x="21" y="79"/>
                    <a:pt x="21" y="78"/>
                    <a:pt x="21" y="78"/>
                  </a:cubicBezTo>
                  <a:cubicBezTo>
                    <a:pt x="22" y="78"/>
                    <a:pt x="22" y="78"/>
                    <a:pt x="23" y="78"/>
                  </a:cubicBezTo>
                  <a:cubicBezTo>
                    <a:pt x="23" y="78"/>
                    <a:pt x="23" y="78"/>
                    <a:pt x="23" y="78"/>
                  </a:cubicBezTo>
                  <a:cubicBezTo>
                    <a:pt x="23" y="81"/>
                    <a:pt x="26" y="82"/>
                    <a:pt x="25" y="85"/>
                  </a:cubicBezTo>
                  <a:cubicBezTo>
                    <a:pt x="24" y="85"/>
                    <a:pt x="25" y="83"/>
                    <a:pt x="23" y="83"/>
                  </a:cubicBezTo>
                  <a:cubicBezTo>
                    <a:pt x="22" y="86"/>
                    <a:pt x="25" y="88"/>
                    <a:pt x="24" y="89"/>
                  </a:cubicBezTo>
                  <a:cubicBezTo>
                    <a:pt x="24" y="89"/>
                    <a:pt x="24" y="89"/>
                    <a:pt x="24" y="89"/>
                  </a:cubicBezTo>
                  <a:cubicBezTo>
                    <a:pt x="25" y="89"/>
                    <a:pt x="25" y="88"/>
                    <a:pt x="26" y="88"/>
                  </a:cubicBezTo>
                  <a:cubicBezTo>
                    <a:pt x="26" y="93"/>
                    <a:pt x="25" y="92"/>
                    <a:pt x="31" y="93"/>
                  </a:cubicBezTo>
                  <a:cubicBezTo>
                    <a:pt x="30" y="90"/>
                    <a:pt x="31" y="90"/>
                    <a:pt x="33" y="88"/>
                  </a:cubicBezTo>
                  <a:cubicBezTo>
                    <a:pt x="32" y="86"/>
                    <a:pt x="30" y="87"/>
                    <a:pt x="29" y="85"/>
                  </a:cubicBezTo>
                  <a:cubicBezTo>
                    <a:pt x="32" y="84"/>
                    <a:pt x="32" y="81"/>
                    <a:pt x="30" y="78"/>
                  </a:cubicBezTo>
                  <a:cubicBezTo>
                    <a:pt x="31" y="78"/>
                    <a:pt x="31" y="78"/>
                    <a:pt x="32" y="78"/>
                  </a:cubicBezTo>
                  <a:cubicBezTo>
                    <a:pt x="34" y="78"/>
                    <a:pt x="32" y="75"/>
                    <a:pt x="33" y="74"/>
                  </a:cubicBezTo>
                  <a:cubicBezTo>
                    <a:pt x="34" y="75"/>
                    <a:pt x="34" y="75"/>
                    <a:pt x="35" y="75"/>
                  </a:cubicBezTo>
                  <a:cubicBezTo>
                    <a:pt x="40" y="75"/>
                    <a:pt x="39" y="68"/>
                    <a:pt x="35" y="68"/>
                  </a:cubicBezTo>
                  <a:cubicBezTo>
                    <a:pt x="35" y="67"/>
                    <a:pt x="35" y="67"/>
                    <a:pt x="35" y="67"/>
                  </a:cubicBezTo>
                  <a:cubicBezTo>
                    <a:pt x="36" y="67"/>
                    <a:pt x="36" y="67"/>
                    <a:pt x="36" y="67"/>
                  </a:cubicBezTo>
                  <a:cubicBezTo>
                    <a:pt x="36" y="68"/>
                    <a:pt x="38" y="68"/>
                    <a:pt x="40" y="68"/>
                  </a:cubicBezTo>
                  <a:cubicBezTo>
                    <a:pt x="40" y="68"/>
                    <a:pt x="41" y="68"/>
                    <a:pt x="42" y="68"/>
                  </a:cubicBezTo>
                  <a:cubicBezTo>
                    <a:pt x="42" y="66"/>
                    <a:pt x="41" y="66"/>
                    <a:pt x="40" y="64"/>
                  </a:cubicBezTo>
                  <a:cubicBezTo>
                    <a:pt x="41" y="65"/>
                    <a:pt x="41" y="65"/>
                    <a:pt x="41" y="65"/>
                  </a:cubicBezTo>
                  <a:cubicBezTo>
                    <a:pt x="43" y="65"/>
                    <a:pt x="43" y="63"/>
                    <a:pt x="43" y="61"/>
                  </a:cubicBezTo>
                  <a:cubicBezTo>
                    <a:pt x="43" y="61"/>
                    <a:pt x="44" y="61"/>
                    <a:pt x="44" y="61"/>
                  </a:cubicBezTo>
                  <a:cubicBezTo>
                    <a:pt x="46" y="61"/>
                    <a:pt x="46" y="57"/>
                    <a:pt x="46" y="54"/>
                  </a:cubicBezTo>
                  <a:cubicBezTo>
                    <a:pt x="48" y="53"/>
                    <a:pt x="49" y="51"/>
                    <a:pt x="53" y="51"/>
                  </a:cubicBezTo>
                  <a:cubicBezTo>
                    <a:pt x="53" y="51"/>
                    <a:pt x="53" y="51"/>
                    <a:pt x="54" y="51"/>
                  </a:cubicBezTo>
                  <a:cubicBezTo>
                    <a:pt x="58" y="46"/>
                    <a:pt x="55" y="33"/>
                    <a:pt x="61" y="31"/>
                  </a:cubicBezTo>
                  <a:cubicBezTo>
                    <a:pt x="61" y="29"/>
                    <a:pt x="61" y="27"/>
                    <a:pt x="61" y="25"/>
                  </a:cubicBezTo>
                  <a:cubicBezTo>
                    <a:pt x="58" y="25"/>
                    <a:pt x="55" y="21"/>
                    <a:pt x="52" y="21"/>
                  </a:cubicBezTo>
                  <a:cubicBezTo>
                    <a:pt x="51" y="21"/>
                    <a:pt x="50" y="21"/>
                    <a:pt x="48" y="22"/>
                  </a:cubicBezTo>
                  <a:cubicBezTo>
                    <a:pt x="49" y="19"/>
                    <a:pt x="46" y="19"/>
                    <a:pt x="44" y="18"/>
                  </a:cubicBezTo>
                  <a:cubicBezTo>
                    <a:pt x="45" y="20"/>
                    <a:pt x="43" y="20"/>
                    <a:pt x="42" y="21"/>
                  </a:cubicBezTo>
                  <a:cubicBezTo>
                    <a:pt x="41" y="20"/>
                    <a:pt x="41" y="19"/>
                    <a:pt x="40" y="19"/>
                  </a:cubicBezTo>
                  <a:cubicBezTo>
                    <a:pt x="39" y="19"/>
                    <a:pt x="39" y="19"/>
                    <a:pt x="38" y="20"/>
                  </a:cubicBezTo>
                  <a:cubicBezTo>
                    <a:pt x="39" y="18"/>
                    <a:pt x="41" y="17"/>
                    <a:pt x="42" y="14"/>
                  </a:cubicBezTo>
                  <a:cubicBezTo>
                    <a:pt x="42" y="14"/>
                    <a:pt x="42" y="14"/>
                    <a:pt x="42" y="14"/>
                  </a:cubicBezTo>
                  <a:cubicBezTo>
                    <a:pt x="40" y="14"/>
                    <a:pt x="40" y="13"/>
                    <a:pt x="40" y="12"/>
                  </a:cubicBezTo>
                  <a:cubicBezTo>
                    <a:pt x="40" y="11"/>
                    <a:pt x="40" y="11"/>
                    <a:pt x="39" y="11"/>
                  </a:cubicBezTo>
                  <a:cubicBezTo>
                    <a:pt x="38" y="8"/>
                    <a:pt x="37" y="9"/>
                    <a:pt x="33" y="9"/>
                  </a:cubicBezTo>
                  <a:cubicBezTo>
                    <a:pt x="33" y="10"/>
                    <a:pt x="32" y="10"/>
                    <a:pt x="32" y="11"/>
                  </a:cubicBezTo>
                  <a:cubicBezTo>
                    <a:pt x="32" y="11"/>
                    <a:pt x="32" y="11"/>
                    <a:pt x="32" y="11"/>
                  </a:cubicBezTo>
                  <a:cubicBezTo>
                    <a:pt x="31" y="8"/>
                    <a:pt x="34" y="7"/>
                    <a:pt x="29" y="5"/>
                  </a:cubicBezTo>
                  <a:cubicBezTo>
                    <a:pt x="28" y="6"/>
                    <a:pt x="29" y="7"/>
                    <a:pt x="27" y="7"/>
                  </a:cubicBezTo>
                  <a:cubicBezTo>
                    <a:pt x="27" y="7"/>
                    <a:pt x="27" y="7"/>
                    <a:pt x="27" y="7"/>
                  </a:cubicBezTo>
                  <a:cubicBezTo>
                    <a:pt x="29" y="5"/>
                    <a:pt x="26" y="5"/>
                    <a:pt x="27" y="3"/>
                  </a:cubicBezTo>
                  <a:cubicBezTo>
                    <a:pt x="23" y="2"/>
                    <a:pt x="20" y="2"/>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4634705" y="3525838"/>
              <a:ext cx="26988" cy="41275"/>
            </a:xfrm>
            <a:custGeom>
              <a:avLst/>
              <a:gdLst>
                <a:gd name="T0" fmla="*/ 1 w 4"/>
                <a:gd name="T1" fmla="*/ 0 h 6"/>
                <a:gd name="T2" fmla="*/ 1 w 4"/>
                <a:gd name="T3" fmla="*/ 6 h 6"/>
                <a:gd name="T4" fmla="*/ 1 w 4"/>
                <a:gd name="T5" fmla="*/ 6 h 6"/>
                <a:gd name="T6" fmla="*/ 3 w 4"/>
                <a:gd name="T7" fmla="*/ 2 h 6"/>
                <a:gd name="T8" fmla="*/ 4 w 4"/>
                <a:gd name="T9" fmla="*/ 6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cubicBezTo>
                    <a:pt x="0" y="2"/>
                    <a:pt x="0" y="6"/>
                    <a:pt x="1" y="6"/>
                  </a:cubicBezTo>
                  <a:cubicBezTo>
                    <a:pt x="1" y="6"/>
                    <a:pt x="1" y="6"/>
                    <a:pt x="1" y="6"/>
                  </a:cubicBezTo>
                  <a:cubicBezTo>
                    <a:pt x="1" y="5"/>
                    <a:pt x="1" y="2"/>
                    <a:pt x="3" y="2"/>
                  </a:cubicBezTo>
                  <a:cubicBezTo>
                    <a:pt x="3" y="4"/>
                    <a:pt x="3" y="5"/>
                    <a:pt x="4" y="6"/>
                  </a:cubicBezTo>
                  <a:cubicBezTo>
                    <a:pt x="4" y="2"/>
                    <a:pt x="2" y="2"/>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p:nvPr/>
          </p:nvSpPr>
          <p:spPr bwMode="auto">
            <a:xfrm>
              <a:off x="4779168" y="3538538"/>
              <a:ext cx="123825" cy="82550"/>
            </a:xfrm>
            <a:custGeom>
              <a:avLst/>
              <a:gdLst>
                <a:gd name="T0" fmla="*/ 4 w 18"/>
                <a:gd name="T1" fmla="*/ 0 h 12"/>
                <a:gd name="T2" fmla="*/ 0 w 18"/>
                <a:gd name="T3" fmla="*/ 4 h 12"/>
                <a:gd name="T4" fmla="*/ 1 w 18"/>
                <a:gd name="T5" fmla="*/ 4 h 12"/>
                <a:gd name="T6" fmla="*/ 7 w 18"/>
                <a:gd name="T7" fmla="*/ 10 h 12"/>
                <a:gd name="T8" fmla="*/ 7 w 18"/>
                <a:gd name="T9" fmla="*/ 8 h 12"/>
                <a:gd name="T10" fmla="*/ 7 w 18"/>
                <a:gd name="T11" fmla="*/ 8 h 12"/>
                <a:gd name="T12" fmla="*/ 8 w 18"/>
                <a:gd name="T13" fmla="*/ 10 h 12"/>
                <a:gd name="T14" fmla="*/ 9 w 18"/>
                <a:gd name="T15" fmla="*/ 10 h 12"/>
                <a:gd name="T16" fmla="*/ 12 w 18"/>
                <a:gd name="T17" fmla="*/ 8 h 12"/>
                <a:gd name="T18" fmla="*/ 12 w 18"/>
                <a:gd name="T19" fmla="*/ 8 h 12"/>
                <a:gd name="T20" fmla="*/ 15 w 18"/>
                <a:gd name="T21" fmla="*/ 10 h 12"/>
                <a:gd name="T22" fmla="*/ 17 w 18"/>
                <a:gd name="T23" fmla="*/ 12 h 12"/>
                <a:gd name="T24" fmla="*/ 18 w 18"/>
                <a:gd name="T25" fmla="*/ 11 h 12"/>
                <a:gd name="T26" fmla="*/ 8 w 18"/>
                <a:gd name="T27" fmla="*/ 2 h 12"/>
                <a:gd name="T28" fmla="*/ 8 w 18"/>
                <a:gd name="T29" fmla="*/ 2 h 12"/>
                <a:gd name="T30" fmla="*/ 8 w 18"/>
                <a:gd name="T31" fmla="*/ 4 h 12"/>
                <a:gd name="T32" fmla="*/ 7 w 18"/>
                <a:gd name="T33" fmla="*/ 4 h 12"/>
                <a:gd name="T34" fmla="*/ 7 w 18"/>
                <a:gd name="T35" fmla="*/ 1 h 12"/>
                <a:gd name="T36" fmla="*/ 4 w 18"/>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2">
                  <a:moveTo>
                    <a:pt x="4" y="0"/>
                  </a:moveTo>
                  <a:cubicBezTo>
                    <a:pt x="2" y="0"/>
                    <a:pt x="0" y="1"/>
                    <a:pt x="0" y="4"/>
                  </a:cubicBezTo>
                  <a:cubicBezTo>
                    <a:pt x="0" y="4"/>
                    <a:pt x="1" y="4"/>
                    <a:pt x="1" y="4"/>
                  </a:cubicBezTo>
                  <a:cubicBezTo>
                    <a:pt x="5" y="4"/>
                    <a:pt x="5" y="8"/>
                    <a:pt x="7" y="10"/>
                  </a:cubicBezTo>
                  <a:cubicBezTo>
                    <a:pt x="7" y="9"/>
                    <a:pt x="7" y="8"/>
                    <a:pt x="7" y="8"/>
                  </a:cubicBezTo>
                  <a:cubicBezTo>
                    <a:pt x="7" y="8"/>
                    <a:pt x="8" y="8"/>
                    <a:pt x="7" y="8"/>
                  </a:cubicBezTo>
                  <a:cubicBezTo>
                    <a:pt x="7" y="9"/>
                    <a:pt x="7" y="10"/>
                    <a:pt x="8" y="10"/>
                  </a:cubicBezTo>
                  <a:cubicBezTo>
                    <a:pt x="8" y="10"/>
                    <a:pt x="9" y="10"/>
                    <a:pt x="9" y="10"/>
                  </a:cubicBezTo>
                  <a:cubicBezTo>
                    <a:pt x="9" y="10"/>
                    <a:pt x="10" y="8"/>
                    <a:pt x="12" y="8"/>
                  </a:cubicBezTo>
                  <a:cubicBezTo>
                    <a:pt x="12" y="8"/>
                    <a:pt x="12" y="8"/>
                    <a:pt x="12" y="8"/>
                  </a:cubicBezTo>
                  <a:cubicBezTo>
                    <a:pt x="13" y="8"/>
                    <a:pt x="14" y="9"/>
                    <a:pt x="15" y="10"/>
                  </a:cubicBezTo>
                  <a:cubicBezTo>
                    <a:pt x="15" y="11"/>
                    <a:pt x="16" y="12"/>
                    <a:pt x="17" y="12"/>
                  </a:cubicBezTo>
                  <a:cubicBezTo>
                    <a:pt x="17" y="12"/>
                    <a:pt x="18" y="12"/>
                    <a:pt x="18" y="11"/>
                  </a:cubicBezTo>
                  <a:cubicBezTo>
                    <a:pt x="14" y="9"/>
                    <a:pt x="15" y="2"/>
                    <a:pt x="8" y="2"/>
                  </a:cubicBezTo>
                  <a:cubicBezTo>
                    <a:pt x="8" y="2"/>
                    <a:pt x="8" y="2"/>
                    <a:pt x="8" y="2"/>
                  </a:cubicBezTo>
                  <a:cubicBezTo>
                    <a:pt x="8" y="3"/>
                    <a:pt x="8" y="3"/>
                    <a:pt x="8" y="4"/>
                  </a:cubicBezTo>
                  <a:cubicBezTo>
                    <a:pt x="8" y="4"/>
                    <a:pt x="7" y="4"/>
                    <a:pt x="7" y="4"/>
                  </a:cubicBezTo>
                  <a:cubicBezTo>
                    <a:pt x="7" y="3"/>
                    <a:pt x="7" y="2"/>
                    <a:pt x="7" y="1"/>
                  </a:cubicBezTo>
                  <a:cubicBezTo>
                    <a:pt x="6"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4510880" y="3579813"/>
              <a:ext cx="76200" cy="28575"/>
            </a:xfrm>
            <a:custGeom>
              <a:avLst/>
              <a:gdLst>
                <a:gd name="T0" fmla="*/ 2 w 11"/>
                <a:gd name="T1" fmla="*/ 0 h 4"/>
                <a:gd name="T2" fmla="*/ 0 w 11"/>
                <a:gd name="T3" fmla="*/ 1 h 4"/>
                <a:gd name="T4" fmla="*/ 0 w 11"/>
                <a:gd name="T5" fmla="*/ 1 h 4"/>
                <a:gd name="T6" fmla="*/ 2 w 11"/>
                <a:gd name="T7" fmla="*/ 2 h 4"/>
                <a:gd name="T8" fmla="*/ 4 w 11"/>
                <a:gd name="T9" fmla="*/ 2 h 4"/>
                <a:gd name="T10" fmla="*/ 5 w 11"/>
                <a:gd name="T11" fmla="*/ 2 h 4"/>
                <a:gd name="T12" fmla="*/ 11 w 11"/>
                <a:gd name="T13" fmla="*/ 4 h 4"/>
                <a:gd name="T14" fmla="*/ 7 w 11"/>
                <a:gd name="T15" fmla="*/ 1 h 4"/>
                <a:gd name="T16" fmla="*/ 6 w 11"/>
                <a:gd name="T17" fmla="*/ 2 h 4"/>
                <a:gd name="T18" fmla="*/ 2 w 1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2" y="0"/>
                  </a:moveTo>
                  <a:cubicBezTo>
                    <a:pt x="1" y="0"/>
                    <a:pt x="1" y="1"/>
                    <a:pt x="0" y="1"/>
                  </a:cubicBezTo>
                  <a:cubicBezTo>
                    <a:pt x="0" y="1"/>
                    <a:pt x="0" y="1"/>
                    <a:pt x="0" y="1"/>
                  </a:cubicBezTo>
                  <a:cubicBezTo>
                    <a:pt x="1" y="1"/>
                    <a:pt x="2" y="1"/>
                    <a:pt x="2" y="2"/>
                  </a:cubicBezTo>
                  <a:cubicBezTo>
                    <a:pt x="3" y="2"/>
                    <a:pt x="3" y="2"/>
                    <a:pt x="4" y="2"/>
                  </a:cubicBezTo>
                  <a:cubicBezTo>
                    <a:pt x="5" y="2"/>
                    <a:pt x="5" y="2"/>
                    <a:pt x="5" y="2"/>
                  </a:cubicBezTo>
                  <a:cubicBezTo>
                    <a:pt x="7" y="3"/>
                    <a:pt x="10" y="3"/>
                    <a:pt x="11" y="4"/>
                  </a:cubicBezTo>
                  <a:cubicBezTo>
                    <a:pt x="11" y="2"/>
                    <a:pt x="9" y="1"/>
                    <a:pt x="7" y="1"/>
                  </a:cubicBezTo>
                  <a:cubicBezTo>
                    <a:pt x="7" y="1"/>
                    <a:pt x="6" y="1"/>
                    <a:pt x="6" y="2"/>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4552155" y="3635376"/>
              <a:ext cx="357188" cy="276225"/>
            </a:xfrm>
            <a:custGeom>
              <a:avLst/>
              <a:gdLst>
                <a:gd name="T0" fmla="*/ 41 w 52"/>
                <a:gd name="T1" fmla="*/ 0 h 40"/>
                <a:gd name="T2" fmla="*/ 38 w 52"/>
                <a:gd name="T3" fmla="*/ 9 h 40"/>
                <a:gd name="T4" fmla="*/ 32 w 52"/>
                <a:gd name="T5" fmla="*/ 1 h 40"/>
                <a:gd name="T6" fmla="*/ 30 w 52"/>
                <a:gd name="T7" fmla="*/ 1 h 40"/>
                <a:gd name="T8" fmla="*/ 25 w 52"/>
                <a:gd name="T9" fmla="*/ 2 h 40"/>
                <a:gd name="T10" fmla="*/ 24 w 52"/>
                <a:gd name="T11" fmla="*/ 6 h 40"/>
                <a:gd name="T12" fmla="*/ 23 w 52"/>
                <a:gd name="T13" fmla="*/ 6 h 40"/>
                <a:gd name="T14" fmla="*/ 21 w 52"/>
                <a:gd name="T15" fmla="*/ 4 h 40"/>
                <a:gd name="T16" fmla="*/ 1 w 52"/>
                <a:gd name="T17" fmla="*/ 19 h 40"/>
                <a:gd name="T18" fmla="*/ 0 w 52"/>
                <a:gd name="T19" fmla="*/ 35 h 40"/>
                <a:gd name="T20" fmla="*/ 20 w 52"/>
                <a:gd name="T21" fmla="*/ 30 h 40"/>
                <a:gd name="T22" fmla="*/ 24 w 52"/>
                <a:gd name="T23" fmla="*/ 30 h 40"/>
                <a:gd name="T24" fmla="*/ 25 w 52"/>
                <a:gd name="T25" fmla="*/ 34 h 40"/>
                <a:gd name="T26" fmla="*/ 25 w 52"/>
                <a:gd name="T27" fmla="*/ 34 h 40"/>
                <a:gd name="T28" fmla="*/ 27 w 52"/>
                <a:gd name="T29" fmla="*/ 33 h 40"/>
                <a:gd name="T30" fmla="*/ 28 w 52"/>
                <a:gd name="T31" fmla="*/ 31 h 40"/>
                <a:gd name="T32" fmla="*/ 29 w 52"/>
                <a:gd name="T33" fmla="*/ 32 h 40"/>
                <a:gd name="T34" fmla="*/ 28 w 52"/>
                <a:gd name="T35" fmla="*/ 39 h 40"/>
                <a:gd name="T36" fmla="*/ 31 w 52"/>
                <a:gd name="T37" fmla="*/ 40 h 40"/>
                <a:gd name="T38" fmla="*/ 35 w 52"/>
                <a:gd name="T39" fmla="*/ 39 h 40"/>
                <a:gd name="T40" fmla="*/ 39 w 52"/>
                <a:gd name="T41" fmla="*/ 39 h 40"/>
                <a:gd name="T42" fmla="*/ 40 w 52"/>
                <a:gd name="T43" fmla="*/ 39 h 40"/>
                <a:gd name="T44" fmla="*/ 51 w 52"/>
                <a:gd name="T45" fmla="*/ 26 h 40"/>
                <a:gd name="T46" fmla="*/ 44 w 52"/>
                <a:gd name="T47" fmla="*/ 11 h 40"/>
                <a:gd name="T48" fmla="*/ 41 w 52"/>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40">
                  <a:moveTo>
                    <a:pt x="41" y="0"/>
                  </a:moveTo>
                  <a:cubicBezTo>
                    <a:pt x="41" y="4"/>
                    <a:pt x="40" y="8"/>
                    <a:pt x="38" y="9"/>
                  </a:cubicBezTo>
                  <a:cubicBezTo>
                    <a:pt x="33" y="8"/>
                    <a:pt x="31" y="5"/>
                    <a:pt x="32" y="1"/>
                  </a:cubicBezTo>
                  <a:cubicBezTo>
                    <a:pt x="31" y="1"/>
                    <a:pt x="31" y="1"/>
                    <a:pt x="30" y="1"/>
                  </a:cubicBezTo>
                  <a:cubicBezTo>
                    <a:pt x="28" y="1"/>
                    <a:pt x="28" y="2"/>
                    <a:pt x="25" y="2"/>
                  </a:cubicBezTo>
                  <a:cubicBezTo>
                    <a:pt x="25" y="3"/>
                    <a:pt x="25" y="5"/>
                    <a:pt x="24" y="6"/>
                  </a:cubicBezTo>
                  <a:cubicBezTo>
                    <a:pt x="24" y="6"/>
                    <a:pt x="23" y="6"/>
                    <a:pt x="23" y="6"/>
                  </a:cubicBezTo>
                  <a:cubicBezTo>
                    <a:pt x="21" y="6"/>
                    <a:pt x="23" y="4"/>
                    <a:pt x="21" y="4"/>
                  </a:cubicBezTo>
                  <a:cubicBezTo>
                    <a:pt x="17" y="11"/>
                    <a:pt x="7" y="12"/>
                    <a:pt x="1" y="19"/>
                  </a:cubicBezTo>
                  <a:cubicBezTo>
                    <a:pt x="2" y="24"/>
                    <a:pt x="0" y="31"/>
                    <a:pt x="0" y="35"/>
                  </a:cubicBezTo>
                  <a:cubicBezTo>
                    <a:pt x="7" y="34"/>
                    <a:pt x="13" y="30"/>
                    <a:pt x="20" y="30"/>
                  </a:cubicBezTo>
                  <a:cubicBezTo>
                    <a:pt x="22" y="30"/>
                    <a:pt x="23" y="30"/>
                    <a:pt x="24" y="30"/>
                  </a:cubicBezTo>
                  <a:cubicBezTo>
                    <a:pt x="24" y="32"/>
                    <a:pt x="25" y="32"/>
                    <a:pt x="25" y="34"/>
                  </a:cubicBezTo>
                  <a:cubicBezTo>
                    <a:pt x="25" y="34"/>
                    <a:pt x="25" y="34"/>
                    <a:pt x="25" y="34"/>
                  </a:cubicBezTo>
                  <a:cubicBezTo>
                    <a:pt x="26" y="34"/>
                    <a:pt x="27" y="33"/>
                    <a:pt x="27" y="33"/>
                  </a:cubicBezTo>
                  <a:cubicBezTo>
                    <a:pt x="28" y="32"/>
                    <a:pt x="28" y="31"/>
                    <a:pt x="28" y="31"/>
                  </a:cubicBezTo>
                  <a:cubicBezTo>
                    <a:pt x="29" y="31"/>
                    <a:pt x="29" y="31"/>
                    <a:pt x="29" y="32"/>
                  </a:cubicBezTo>
                  <a:cubicBezTo>
                    <a:pt x="27" y="34"/>
                    <a:pt x="30" y="37"/>
                    <a:pt x="28" y="39"/>
                  </a:cubicBezTo>
                  <a:cubicBezTo>
                    <a:pt x="29" y="40"/>
                    <a:pt x="30" y="40"/>
                    <a:pt x="31" y="40"/>
                  </a:cubicBezTo>
                  <a:cubicBezTo>
                    <a:pt x="32" y="40"/>
                    <a:pt x="33" y="40"/>
                    <a:pt x="35" y="39"/>
                  </a:cubicBezTo>
                  <a:cubicBezTo>
                    <a:pt x="36" y="39"/>
                    <a:pt x="37" y="39"/>
                    <a:pt x="39" y="39"/>
                  </a:cubicBezTo>
                  <a:cubicBezTo>
                    <a:pt x="39" y="39"/>
                    <a:pt x="39" y="39"/>
                    <a:pt x="40" y="39"/>
                  </a:cubicBezTo>
                  <a:cubicBezTo>
                    <a:pt x="41" y="34"/>
                    <a:pt x="49" y="31"/>
                    <a:pt x="51" y="26"/>
                  </a:cubicBezTo>
                  <a:cubicBezTo>
                    <a:pt x="52" y="19"/>
                    <a:pt x="48" y="15"/>
                    <a:pt x="44" y="11"/>
                  </a:cubicBezTo>
                  <a:cubicBezTo>
                    <a:pt x="45" y="5"/>
                    <a:pt x="43" y="3"/>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5012530" y="3897313"/>
              <a:ext cx="47625" cy="41275"/>
            </a:xfrm>
            <a:custGeom>
              <a:avLst/>
              <a:gdLst>
                <a:gd name="T0" fmla="*/ 4 w 7"/>
                <a:gd name="T1" fmla="*/ 0 h 6"/>
                <a:gd name="T2" fmla="*/ 1 w 7"/>
                <a:gd name="T3" fmla="*/ 4 h 6"/>
                <a:gd name="T4" fmla="*/ 2 w 7"/>
                <a:gd name="T5" fmla="*/ 6 h 6"/>
                <a:gd name="T6" fmla="*/ 2 w 7"/>
                <a:gd name="T7" fmla="*/ 6 h 6"/>
                <a:gd name="T8" fmla="*/ 7 w 7"/>
                <a:gd name="T9" fmla="*/ 2 h 6"/>
                <a:gd name="T10" fmla="*/ 6 w 7"/>
                <a:gd name="T11" fmla="*/ 2 h 6"/>
                <a:gd name="T12" fmla="*/ 4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0"/>
                  </a:moveTo>
                  <a:cubicBezTo>
                    <a:pt x="4" y="3"/>
                    <a:pt x="1" y="2"/>
                    <a:pt x="1" y="4"/>
                  </a:cubicBezTo>
                  <a:cubicBezTo>
                    <a:pt x="3" y="4"/>
                    <a:pt x="0" y="6"/>
                    <a:pt x="2" y="6"/>
                  </a:cubicBezTo>
                  <a:cubicBezTo>
                    <a:pt x="2" y="6"/>
                    <a:pt x="2" y="6"/>
                    <a:pt x="2" y="6"/>
                  </a:cubicBezTo>
                  <a:cubicBezTo>
                    <a:pt x="2" y="3"/>
                    <a:pt x="6" y="4"/>
                    <a:pt x="7" y="2"/>
                  </a:cubicBezTo>
                  <a:cubicBezTo>
                    <a:pt x="6" y="2"/>
                    <a:pt x="6" y="2"/>
                    <a:pt x="6" y="2"/>
                  </a:cubicBezTo>
                  <a:cubicBezTo>
                    <a:pt x="5" y="2"/>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4758530" y="3938588"/>
              <a:ext cx="33338" cy="20638"/>
            </a:xfrm>
            <a:custGeom>
              <a:avLst/>
              <a:gdLst>
                <a:gd name="T0" fmla="*/ 5 w 5"/>
                <a:gd name="T1" fmla="*/ 0 h 3"/>
                <a:gd name="T2" fmla="*/ 3 w 5"/>
                <a:gd name="T3" fmla="*/ 0 h 3"/>
                <a:gd name="T4" fmla="*/ 1 w 5"/>
                <a:gd name="T5" fmla="*/ 0 h 3"/>
                <a:gd name="T6" fmla="*/ 1 w 5"/>
                <a:gd name="T7" fmla="*/ 3 h 3"/>
                <a:gd name="T8" fmla="*/ 2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cubicBezTo>
                    <a:pt x="4" y="0"/>
                    <a:pt x="3" y="0"/>
                    <a:pt x="3" y="0"/>
                  </a:cubicBezTo>
                  <a:cubicBezTo>
                    <a:pt x="2" y="0"/>
                    <a:pt x="2" y="0"/>
                    <a:pt x="1" y="0"/>
                  </a:cubicBezTo>
                  <a:cubicBezTo>
                    <a:pt x="1" y="1"/>
                    <a:pt x="0" y="3"/>
                    <a:pt x="1" y="3"/>
                  </a:cubicBezTo>
                  <a:cubicBezTo>
                    <a:pt x="2" y="3"/>
                    <a:pt x="2" y="3"/>
                    <a:pt x="2" y="3"/>
                  </a:cubicBezTo>
                  <a:cubicBezTo>
                    <a:pt x="2" y="1"/>
                    <a:pt x="5" y="2"/>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4909343" y="3944938"/>
              <a:ext cx="88900" cy="49213"/>
            </a:xfrm>
            <a:custGeom>
              <a:avLst/>
              <a:gdLst>
                <a:gd name="T0" fmla="*/ 13 w 13"/>
                <a:gd name="T1" fmla="*/ 0 h 7"/>
                <a:gd name="T2" fmla="*/ 3 w 13"/>
                <a:gd name="T3" fmla="*/ 7 h 7"/>
                <a:gd name="T4" fmla="*/ 13 w 13"/>
                <a:gd name="T5" fmla="*/ 0 h 7"/>
              </a:gdLst>
              <a:ahLst/>
              <a:cxnLst>
                <a:cxn ang="0">
                  <a:pos x="T0" y="T1"/>
                </a:cxn>
                <a:cxn ang="0">
                  <a:pos x="T2" y="T3"/>
                </a:cxn>
                <a:cxn ang="0">
                  <a:pos x="T4" y="T5"/>
                </a:cxn>
              </a:cxnLst>
              <a:rect l="0" t="0" r="r" b="b"/>
              <a:pathLst>
                <a:path w="13" h="7">
                  <a:moveTo>
                    <a:pt x="13" y="0"/>
                  </a:moveTo>
                  <a:cubicBezTo>
                    <a:pt x="11" y="0"/>
                    <a:pt x="0" y="4"/>
                    <a:pt x="3" y="7"/>
                  </a:cubicBezTo>
                  <a:cubicBezTo>
                    <a:pt x="6" y="4"/>
                    <a:pt x="10" y="2"/>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3137693" y="4159251"/>
              <a:ext cx="33338" cy="26988"/>
            </a:xfrm>
            <a:custGeom>
              <a:avLst/>
              <a:gdLst>
                <a:gd name="T0" fmla="*/ 4 w 5"/>
                <a:gd name="T1" fmla="*/ 0 h 4"/>
                <a:gd name="T2" fmla="*/ 1 w 5"/>
                <a:gd name="T3" fmla="*/ 4 h 4"/>
                <a:gd name="T4" fmla="*/ 4 w 5"/>
                <a:gd name="T5" fmla="*/ 0 h 4"/>
              </a:gdLst>
              <a:ahLst/>
              <a:cxnLst>
                <a:cxn ang="0">
                  <a:pos x="T0" y="T1"/>
                </a:cxn>
                <a:cxn ang="0">
                  <a:pos x="T2" y="T3"/>
                </a:cxn>
                <a:cxn ang="0">
                  <a:pos x="T4" y="T5"/>
                </a:cxn>
              </a:cxnLst>
              <a:rect l="0" t="0" r="r" b="b"/>
              <a:pathLst>
                <a:path w="5" h="4">
                  <a:moveTo>
                    <a:pt x="4" y="0"/>
                  </a:moveTo>
                  <a:cubicBezTo>
                    <a:pt x="3" y="1"/>
                    <a:pt x="0" y="3"/>
                    <a:pt x="1" y="4"/>
                  </a:cubicBezTo>
                  <a:cubicBezTo>
                    <a:pt x="2" y="3"/>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3171030" y="2725738"/>
              <a:ext cx="55563" cy="14288"/>
            </a:xfrm>
            <a:custGeom>
              <a:avLst/>
              <a:gdLst>
                <a:gd name="T0" fmla="*/ 7 w 8"/>
                <a:gd name="T1" fmla="*/ 0 h 2"/>
                <a:gd name="T2" fmla="*/ 4 w 8"/>
                <a:gd name="T3" fmla="*/ 0 h 2"/>
                <a:gd name="T4" fmla="*/ 2 w 8"/>
                <a:gd name="T5" fmla="*/ 0 h 2"/>
                <a:gd name="T6" fmla="*/ 1 w 8"/>
                <a:gd name="T7" fmla="*/ 0 h 2"/>
                <a:gd name="T8" fmla="*/ 1 w 8"/>
                <a:gd name="T9" fmla="*/ 1 h 2"/>
                <a:gd name="T10" fmla="*/ 0 w 8"/>
                <a:gd name="T11" fmla="*/ 2 h 2"/>
                <a:gd name="T12" fmla="*/ 2 w 8"/>
                <a:gd name="T13" fmla="*/ 2 h 2"/>
                <a:gd name="T14" fmla="*/ 8 w 8"/>
                <a:gd name="T15" fmla="*/ 0 h 2"/>
                <a:gd name="T16" fmla="*/ 7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7" y="0"/>
                  </a:moveTo>
                  <a:cubicBezTo>
                    <a:pt x="6" y="0"/>
                    <a:pt x="5" y="0"/>
                    <a:pt x="4" y="0"/>
                  </a:cubicBezTo>
                  <a:cubicBezTo>
                    <a:pt x="4" y="0"/>
                    <a:pt x="3" y="0"/>
                    <a:pt x="2" y="0"/>
                  </a:cubicBezTo>
                  <a:cubicBezTo>
                    <a:pt x="2" y="0"/>
                    <a:pt x="1" y="0"/>
                    <a:pt x="1" y="0"/>
                  </a:cubicBezTo>
                  <a:cubicBezTo>
                    <a:pt x="1" y="0"/>
                    <a:pt x="1" y="1"/>
                    <a:pt x="1" y="1"/>
                  </a:cubicBezTo>
                  <a:cubicBezTo>
                    <a:pt x="0" y="1"/>
                    <a:pt x="0" y="1"/>
                    <a:pt x="0" y="2"/>
                  </a:cubicBezTo>
                  <a:cubicBezTo>
                    <a:pt x="1" y="2"/>
                    <a:pt x="1" y="2"/>
                    <a:pt x="2" y="2"/>
                  </a:cubicBezTo>
                  <a:cubicBezTo>
                    <a:pt x="4" y="2"/>
                    <a:pt x="7" y="1"/>
                    <a:pt x="8" y="0"/>
                  </a:cubicBezTo>
                  <a:cubicBezTo>
                    <a:pt x="8"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p:nvSpPr>
          <p:spPr bwMode="auto">
            <a:xfrm>
              <a:off x="3069430" y="2732088"/>
              <a:ext cx="26988" cy="20638"/>
            </a:xfrm>
            <a:custGeom>
              <a:avLst/>
              <a:gdLst>
                <a:gd name="T0" fmla="*/ 2 w 4"/>
                <a:gd name="T1" fmla="*/ 0 h 3"/>
                <a:gd name="T2" fmla="*/ 0 w 4"/>
                <a:gd name="T3" fmla="*/ 1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2" y="0"/>
                    <a:pt x="1" y="1"/>
                    <a:pt x="0" y="1"/>
                  </a:cubicBezTo>
                  <a:cubicBezTo>
                    <a:pt x="1" y="1"/>
                    <a:pt x="2" y="2"/>
                    <a:pt x="2" y="3"/>
                  </a:cubicBezTo>
                  <a:cubicBezTo>
                    <a:pt x="3" y="3"/>
                    <a:pt x="4" y="2"/>
                    <a:pt x="4"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2951955" y="2787651"/>
              <a:ext cx="34925" cy="20638"/>
            </a:xfrm>
            <a:custGeom>
              <a:avLst/>
              <a:gdLst>
                <a:gd name="T0" fmla="*/ 4 w 5"/>
                <a:gd name="T1" fmla="*/ 0 h 3"/>
                <a:gd name="T2" fmla="*/ 0 w 5"/>
                <a:gd name="T3" fmla="*/ 2 h 3"/>
                <a:gd name="T4" fmla="*/ 1 w 5"/>
                <a:gd name="T5" fmla="*/ 3 h 3"/>
                <a:gd name="T6" fmla="*/ 4 w 5"/>
                <a:gd name="T7" fmla="*/ 0 h 3"/>
              </a:gdLst>
              <a:ahLst/>
              <a:cxnLst>
                <a:cxn ang="0">
                  <a:pos x="T0" y="T1"/>
                </a:cxn>
                <a:cxn ang="0">
                  <a:pos x="T2" y="T3"/>
                </a:cxn>
                <a:cxn ang="0">
                  <a:pos x="T4" y="T5"/>
                </a:cxn>
                <a:cxn ang="0">
                  <a:pos x="T6" y="T7"/>
                </a:cxn>
              </a:cxnLst>
              <a:rect l="0" t="0" r="r" b="b"/>
              <a:pathLst>
                <a:path w="5" h="3">
                  <a:moveTo>
                    <a:pt x="4" y="0"/>
                  </a:moveTo>
                  <a:cubicBezTo>
                    <a:pt x="3" y="1"/>
                    <a:pt x="1" y="1"/>
                    <a:pt x="0" y="2"/>
                  </a:cubicBezTo>
                  <a:cubicBezTo>
                    <a:pt x="0" y="3"/>
                    <a:pt x="0" y="3"/>
                    <a:pt x="1" y="3"/>
                  </a:cubicBezTo>
                  <a:cubicBezTo>
                    <a:pt x="2" y="3"/>
                    <a:pt x="5"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2966243" y="2808288"/>
              <a:ext cx="26988" cy="14288"/>
            </a:xfrm>
            <a:custGeom>
              <a:avLst/>
              <a:gdLst>
                <a:gd name="T0" fmla="*/ 3 w 4"/>
                <a:gd name="T1" fmla="*/ 0 h 2"/>
                <a:gd name="T2" fmla="*/ 0 w 4"/>
                <a:gd name="T3" fmla="*/ 2 h 2"/>
                <a:gd name="T4" fmla="*/ 1 w 4"/>
                <a:gd name="T5" fmla="*/ 2 h 2"/>
                <a:gd name="T6" fmla="*/ 4 w 4"/>
                <a:gd name="T7" fmla="*/ 0 h 2"/>
                <a:gd name="T8" fmla="*/ 3 w 4"/>
                <a:gd name="T9" fmla="*/ 0 h 2"/>
              </a:gdLst>
              <a:ahLst/>
              <a:cxnLst>
                <a:cxn ang="0">
                  <a:pos x="T0" y="T1"/>
                </a:cxn>
                <a:cxn ang="0">
                  <a:pos x="T2" y="T3"/>
                </a:cxn>
                <a:cxn ang="0">
                  <a:pos x="T4" y="T5"/>
                </a:cxn>
                <a:cxn ang="0">
                  <a:pos x="T6" y="T7"/>
                </a:cxn>
                <a:cxn ang="0">
                  <a:pos x="T8" y="T9"/>
                </a:cxn>
              </a:cxnLst>
              <a:rect l="0" t="0" r="r" b="b"/>
              <a:pathLst>
                <a:path w="4" h="2">
                  <a:moveTo>
                    <a:pt x="3" y="0"/>
                  </a:moveTo>
                  <a:cubicBezTo>
                    <a:pt x="1" y="0"/>
                    <a:pt x="1" y="1"/>
                    <a:pt x="0" y="2"/>
                  </a:cubicBezTo>
                  <a:cubicBezTo>
                    <a:pt x="0" y="2"/>
                    <a:pt x="0" y="2"/>
                    <a:pt x="1" y="2"/>
                  </a:cubicBezTo>
                  <a:cubicBezTo>
                    <a:pt x="2" y="2"/>
                    <a:pt x="3"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3748880" y="2911476"/>
              <a:ext cx="33338" cy="20638"/>
            </a:xfrm>
            <a:custGeom>
              <a:avLst/>
              <a:gdLst>
                <a:gd name="T0" fmla="*/ 3 w 5"/>
                <a:gd name="T1" fmla="*/ 0 h 3"/>
                <a:gd name="T2" fmla="*/ 2 w 5"/>
                <a:gd name="T3" fmla="*/ 0 h 3"/>
                <a:gd name="T4" fmla="*/ 1 w 5"/>
                <a:gd name="T5" fmla="*/ 1 h 3"/>
                <a:gd name="T6" fmla="*/ 1 w 5"/>
                <a:gd name="T7" fmla="*/ 0 h 3"/>
                <a:gd name="T8" fmla="*/ 3 w 5"/>
                <a:gd name="T9" fmla="*/ 3 h 3"/>
                <a:gd name="T10" fmla="*/ 4 w 5"/>
                <a:gd name="T11" fmla="*/ 1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cubicBezTo>
                    <a:pt x="3" y="0"/>
                    <a:pt x="3" y="0"/>
                    <a:pt x="2" y="0"/>
                  </a:cubicBezTo>
                  <a:cubicBezTo>
                    <a:pt x="2" y="1"/>
                    <a:pt x="2" y="1"/>
                    <a:pt x="1" y="1"/>
                  </a:cubicBezTo>
                  <a:cubicBezTo>
                    <a:pt x="1" y="1"/>
                    <a:pt x="1" y="1"/>
                    <a:pt x="1" y="0"/>
                  </a:cubicBezTo>
                  <a:cubicBezTo>
                    <a:pt x="0" y="2"/>
                    <a:pt x="1" y="3"/>
                    <a:pt x="3" y="3"/>
                  </a:cubicBezTo>
                  <a:cubicBezTo>
                    <a:pt x="4" y="3"/>
                    <a:pt x="5" y="2"/>
                    <a:pt x="4" y="1"/>
                  </a:cubicBezTo>
                  <a:cubicBezTo>
                    <a:pt x="4"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3494880" y="2967038"/>
              <a:ext cx="33338" cy="20638"/>
            </a:xfrm>
            <a:custGeom>
              <a:avLst/>
              <a:gdLst>
                <a:gd name="T0" fmla="*/ 2 w 5"/>
                <a:gd name="T1" fmla="*/ 0 h 3"/>
                <a:gd name="T2" fmla="*/ 1 w 5"/>
                <a:gd name="T3" fmla="*/ 0 h 3"/>
                <a:gd name="T4" fmla="*/ 2 w 5"/>
                <a:gd name="T5" fmla="*/ 3 h 3"/>
                <a:gd name="T6" fmla="*/ 5 w 5"/>
                <a:gd name="T7" fmla="*/ 1 h 3"/>
                <a:gd name="T8" fmla="*/ 4 w 5"/>
                <a:gd name="T9" fmla="*/ 1 h 3"/>
                <a:gd name="T10" fmla="*/ 3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cubicBezTo>
                    <a:pt x="2" y="0"/>
                    <a:pt x="2" y="0"/>
                    <a:pt x="1" y="0"/>
                  </a:cubicBezTo>
                  <a:cubicBezTo>
                    <a:pt x="2" y="2"/>
                    <a:pt x="0" y="2"/>
                    <a:pt x="2" y="3"/>
                  </a:cubicBezTo>
                  <a:cubicBezTo>
                    <a:pt x="2" y="2"/>
                    <a:pt x="5" y="3"/>
                    <a:pt x="5" y="1"/>
                  </a:cubicBezTo>
                  <a:cubicBezTo>
                    <a:pt x="5" y="1"/>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4717255" y="3063876"/>
              <a:ext cx="41275" cy="26988"/>
            </a:xfrm>
            <a:custGeom>
              <a:avLst/>
              <a:gdLst>
                <a:gd name="T0" fmla="*/ 1 w 6"/>
                <a:gd name="T1" fmla="*/ 0 h 4"/>
                <a:gd name="T2" fmla="*/ 0 w 6"/>
                <a:gd name="T3" fmla="*/ 0 h 4"/>
                <a:gd name="T4" fmla="*/ 4 w 6"/>
                <a:gd name="T5" fmla="*/ 4 h 4"/>
                <a:gd name="T6" fmla="*/ 6 w 6"/>
                <a:gd name="T7" fmla="*/ 2 h 4"/>
                <a:gd name="T8" fmla="*/ 1 w 6"/>
                <a:gd name="T9" fmla="*/ 0 h 4"/>
              </a:gdLst>
              <a:ahLst/>
              <a:cxnLst>
                <a:cxn ang="0">
                  <a:pos x="T0" y="T1"/>
                </a:cxn>
                <a:cxn ang="0">
                  <a:pos x="T2" y="T3"/>
                </a:cxn>
                <a:cxn ang="0">
                  <a:pos x="T4" y="T5"/>
                </a:cxn>
                <a:cxn ang="0">
                  <a:pos x="T6" y="T7"/>
                </a:cxn>
                <a:cxn ang="0">
                  <a:pos x="T8" y="T9"/>
                </a:cxn>
              </a:cxnLst>
              <a:rect l="0" t="0" r="r" b="b"/>
              <a:pathLst>
                <a:path w="6" h="4">
                  <a:moveTo>
                    <a:pt x="1" y="0"/>
                  </a:moveTo>
                  <a:cubicBezTo>
                    <a:pt x="1" y="0"/>
                    <a:pt x="0" y="0"/>
                    <a:pt x="0" y="0"/>
                  </a:cubicBezTo>
                  <a:cubicBezTo>
                    <a:pt x="1" y="2"/>
                    <a:pt x="3" y="3"/>
                    <a:pt x="4" y="4"/>
                  </a:cubicBezTo>
                  <a:cubicBezTo>
                    <a:pt x="4" y="2"/>
                    <a:pt x="5" y="2"/>
                    <a:pt x="6" y="2"/>
                  </a:cubicBezTo>
                  <a:cubicBezTo>
                    <a:pt x="4"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1"/>
            <p:cNvSpPr/>
            <p:nvPr/>
          </p:nvSpPr>
          <p:spPr bwMode="auto">
            <a:xfrm>
              <a:off x="3486943" y="3090863"/>
              <a:ext cx="28575" cy="41275"/>
            </a:xfrm>
            <a:custGeom>
              <a:avLst/>
              <a:gdLst>
                <a:gd name="T0" fmla="*/ 3 w 4"/>
                <a:gd name="T1" fmla="*/ 0 h 6"/>
                <a:gd name="T2" fmla="*/ 2 w 4"/>
                <a:gd name="T3" fmla="*/ 6 h 6"/>
                <a:gd name="T4" fmla="*/ 4 w 4"/>
                <a:gd name="T5" fmla="*/ 0 h 6"/>
                <a:gd name="T6" fmla="*/ 3 w 4"/>
                <a:gd name="T7" fmla="*/ 0 h 6"/>
              </a:gdLst>
              <a:ahLst/>
              <a:cxnLst>
                <a:cxn ang="0">
                  <a:pos x="T0" y="T1"/>
                </a:cxn>
                <a:cxn ang="0">
                  <a:pos x="T2" y="T3"/>
                </a:cxn>
                <a:cxn ang="0">
                  <a:pos x="T4" y="T5"/>
                </a:cxn>
                <a:cxn ang="0">
                  <a:pos x="T6" y="T7"/>
                </a:cxn>
              </a:cxnLst>
              <a:rect l="0" t="0" r="r" b="b"/>
              <a:pathLst>
                <a:path w="4" h="6">
                  <a:moveTo>
                    <a:pt x="3" y="0"/>
                  </a:moveTo>
                  <a:cubicBezTo>
                    <a:pt x="0" y="0"/>
                    <a:pt x="0" y="5"/>
                    <a:pt x="2" y="6"/>
                  </a:cubicBezTo>
                  <a:cubicBezTo>
                    <a:pt x="3" y="5"/>
                    <a:pt x="2" y="2"/>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2"/>
            <p:cNvSpPr/>
            <p:nvPr/>
          </p:nvSpPr>
          <p:spPr bwMode="auto">
            <a:xfrm>
              <a:off x="2842418" y="3284538"/>
              <a:ext cx="61913" cy="26988"/>
            </a:xfrm>
            <a:custGeom>
              <a:avLst/>
              <a:gdLst>
                <a:gd name="T0" fmla="*/ 2 w 9"/>
                <a:gd name="T1" fmla="*/ 0 h 4"/>
                <a:gd name="T2" fmla="*/ 0 w 9"/>
                <a:gd name="T3" fmla="*/ 1 h 4"/>
                <a:gd name="T4" fmla="*/ 1 w 9"/>
                <a:gd name="T5" fmla="*/ 1 h 4"/>
                <a:gd name="T6" fmla="*/ 4 w 9"/>
                <a:gd name="T7" fmla="*/ 2 h 4"/>
                <a:gd name="T8" fmla="*/ 7 w 9"/>
                <a:gd name="T9" fmla="*/ 4 h 4"/>
                <a:gd name="T10" fmla="*/ 9 w 9"/>
                <a:gd name="T11" fmla="*/ 3 h 4"/>
                <a:gd name="T12" fmla="*/ 9 w 9"/>
                <a:gd name="T13" fmla="*/ 3 h 4"/>
                <a:gd name="T14" fmla="*/ 5 w 9"/>
                <a:gd name="T15" fmla="*/ 2 h 4"/>
                <a:gd name="T16" fmla="*/ 2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2" y="0"/>
                  </a:moveTo>
                  <a:cubicBezTo>
                    <a:pt x="1" y="0"/>
                    <a:pt x="1" y="0"/>
                    <a:pt x="0" y="1"/>
                  </a:cubicBezTo>
                  <a:cubicBezTo>
                    <a:pt x="0" y="1"/>
                    <a:pt x="0" y="1"/>
                    <a:pt x="1" y="1"/>
                  </a:cubicBezTo>
                  <a:cubicBezTo>
                    <a:pt x="2" y="1"/>
                    <a:pt x="3" y="1"/>
                    <a:pt x="4" y="2"/>
                  </a:cubicBezTo>
                  <a:cubicBezTo>
                    <a:pt x="5" y="3"/>
                    <a:pt x="6" y="4"/>
                    <a:pt x="7" y="4"/>
                  </a:cubicBezTo>
                  <a:cubicBezTo>
                    <a:pt x="8" y="4"/>
                    <a:pt x="8" y="4"/>
                    <a:pt x="9" y="3"/>
                  </a:cubicBezTo>
                  <a:cubicBezTo>
                    <a:pt x="9" y="3"/>
                    <a:pt x="9" y="3"/>
                    <a:pt x="9" y="3"/>
                  </a:cubicBezTo>
                  <a:cubicBezTo>
                    <a:pt x="7" y="3"/>
                    <a:pt x="6" y="3"/>
                    <a:pt x="5" y="2"/>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3"/>
            <p:cNvSpPr/>
            <p:nvPr/>
          </p:nvSpPr>
          <p:spPr bwMode="auto">
            <a:xfrm>
              <a:off x="2910680" y="3317876"/>
              <a:ext cx="26988" cy="14288"/>
            </a:xfrm>
            <a:custGeom>
              <a:avLst/>
              <a:gdLst>
                <a:gd name="T0" fmla="*/ 3 w 4"/>
                <a:gd name="T1" fmla="*/ 0 h 2"/>
                <a:gd name="T2" fmla="*/ 2 w 4"/>
                <a:gd name="T3" fmla="*/ 1 h 2"/>
                <a:gd name="T4" fmla="*/ 2 w 4"/>
                <a:gd name="T5" fmla="*/ 1 h 2"/>
                <a:gd name="T6" fmla="*/ 3 w 4"/>
                <a:gd name="T7" fmla="*/ 1 h 2"/>
                <a:gd name="T8" fmla="*/ 4 w 4"/>
                <a:gd name="T9" fmla="*/ 2 h 2"/>
                <a:gd name="T10" fmla="*/ 4 w 4"/>
                <a:gd name="T11" fmla="*/ 2 h 2"/>
                <a:gd name="T12" fmla="*/ 4 w 4"/>
                <a:gd name="T13" fmla="*/ 0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2" y="0"/>
                    <a:pt x="0" y="0"/>
                    <a:pt x="2" y="1"/>
                  </a:cubicBezTo>
                  <a:cubicBezTo>
                    <a:pt x="2" y="1"/>
                    <a:pt x="2" y="1"/>
                    <a:pt x="2" y="1"/>
                  </a:cubicBezTo>
                  <a:cubicBezTo>
                    <a:pt x="2" y="1"/>
                    <a:pt x="3" y="1"/>
                    <a:pt x="3" y="1"/>
                  </a:cubicBezTo>
                  <a:cubicBezTo>
                    <a:pt x="3" y="1"/>
                    <a:pt x="4" y="2"/>
                    <a:pt x="4" y="2"/>
                  </a:cubicBezTo>
                  <a:cubicBezTo>
                    <a:pt x="4" y="2"/>
                    <a:pt x="4" y="2"/>
                    <a:pt x="4" y="2"/>
                  </a:cubicBezTo>
                  <a:cubicBezTo>
                    <a:pt x="4" y="1"/>
                    <a:pt x="4" y="0"/>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4"/>
            <p:cNvSpPr/>
            <p:nvPr/>
          </p:nvSpPr>
          <p:spPr bwMode="auto">
            <a:xfrm>
              <a:off x="4628355" y="3332163"/>
              <a:ext cx="33338" cy="41275"/>
            </a:xfrm>
            <a:custGeom>
              <a:avLst/>
              <a:gdLst>
                <a:gd name="T0" fmla="*/ 2 w 5"/>
                <a:gd name="T1" fmla="*/ 0 h 6"/>
                <a:gd name="T2" fmla="*/ 3 w 5"/>
                <a:gd name="T3" fmla="*/ 6 h 6"/>
                <a:gd name="T4" fmla="*/ 2 w 5"/>
                <a:gd name="T5" fmla="*/ 0 h 6"/>
              </a:gdLst>
              <a:ahLst/>
              <a:cxnLst>
                <a:cxn ang="0">
                  <a:pos x="T0" y="T1"/>
                </a:cxn>
                <a:cxn ang="0">
                  <a:pos x="T2" y="T3"/>
                </a:cxn>
                <a:cxn ang="0">
                  <a:pos x="T4" y="T5"/>
                </a:cxn>
              </a:cxnLst>
              <a:rect l="0" t="0" r="r" b="b"/>
              <a:pathLst>
                <a:path w="5" h="6">
                  <a:moveTo>
                    <a:pt x="2" y="0"/>
                  </a:moveTo>
                  <a:cubicBezTo>
                    <a:pt x="0" y="1"/>
                    <a:pt x="1" y="6"/>
                    <a:pt x="3" y="6"/>
                  </a:cubicBezTo>
                  <a:cubicBezTo>
                    <a:pt x="1" y="4"/>
                    <a:pt x="5"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5"/>
            <p:cNvSpPr/>
            <p:nvPr/>
          </p:nvSpPr>
          <p:spPr bwMode="auto">
            <a:xfrm>
              <a:off x="4277518" y="3422651"/>
              <a:ext cx="20638" cy="33338"/>
            </a:xfrm>
            <a:custGeom>
              <a:avLst/>
              <a:gdLst>
                <a:gd name="T0" fmla="*/ 1 w 3"/>
                <a:gd name="T1" fmla="*/ 0 h 5"/>
                <a:gd name="T2" fmla="*/ 0 w 3"/>
                <a:gd name="T3" fmla="*/ 3 h 5"/>
                <a:gd name="T4" fmla="*/ 2 w 3"/>
                <a:gd name="T5" fmla="*/ 5 h 5"/>
                <a:gd name="T6" fmla="*/ 2 w 3"/>
                <a:gd name="T7" fmla="*/ 5 h 5"/>
                <a:gd name="T8" fmla="*/ 2 w 3"/>
                <a:gd name="T9" fmla="*/ 0 h 5"/>
                <a:gd name="T10" fmla="*/ 1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1" y="0"/>
                  </a:moveTo>
                  <a:cubicBezTo>
                    <a:pt x="0" y="0"/>
                    <a:pt x="0" y="1"/>
                    <a:pt x="0" y="3"/>
                  </a:cubicBezTo>
                  <a:cubicBezTo>
                    <a:pt x="0" y="4"/>
                    <a:pt x="1" y="5"/>
                    <a:pt x="2" y="5"/>
                  </a:cubicBezTo>
                  <a:cubicBezTo>
                    <a:pt x="2" y="5"/>
                    <a:pt x="2" y="5"/>
                    <a:pt x="2" y="5"/>
                  </a:cubicBezTo>
                  <a:cubicBezTo>
                    <a:pt x="3" y="4"/>
                    <a:pt x="2" y="2"/>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
            <p:cNvSpPr/>
            <p:nvPr/>
          </p:nvSpPr>
          <p:spPr bwMode="auto">
            <a:xfrm>
              <a:off x="4675980" y="3429001"/>
              <a:ext cx="20638" cy="20638"/>
            </a:xfrm>
            <a:custGeom>
              <a:avLst/>
              <a:gdLst>
                <a:gd name="T0" fmla="*/ 2 w 3"/>
                <a:gd name="T1" fmla="*/ 0 h 3"/>
                <a:gd name="T2" fmla="*/ 0 w 3"/>
                <a:gd name="T3" fmla="*/ 1 h 3"/>
                <a:gd name="T4" fmla="*/ 1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1" y="0"/>
                    <a:pt x="1" y="0"/>
                    <a:pt x="0" y="1"/>
                  </a:cubicBezTo>
                  <a:cubicBezTo>
                    <a:pt x="0" y="2"/>
                    <a:pt x="0" y="3"/>
                    <a:pt x="1" y="3"/>
                  </a:cubicBezTo>
                  <a:cubicBezTo>
                    <a:pt x="1" y="2"/>
                    <a:pt x="3" y="3"/>
                    <a:pt x="3" y="1"/>
                  </a:cubicBezTo>
                  <a:cubicBezTo>
                    <a:pt x="2" y="1"/>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7"/>
            <p:cNvSpPr/>
            <p:nvPr/>
          </p:nvSpPr>
          <p:spPr bwMode="auto">
            <a:xfrm>
              <a:off x="4599780" y="3449638"/>
              <a:ext cx="28575" cy="20638"/>
            </a:xfrm>
            <a:custGeom>
              <a:avLst/>
              <a:gdLst>
                <a:gd name="T0" fmla="*/ 2 w 4"/>
                <a:gd name="T1" fmla="*/ 0 h 3"/>
                <a:gd name="T2" fmla="*/ 0 w 4"/>
                <a:gd name="T3" fmla="*/ 3 h 3"/>
                <a:gd name="T4" fmla="*/ 0 w 4"/>
                <a:gd name="T5" fmla="*/ 3 h 3"/>
                <a:gd name="T6" fmla="*/ 1 w 4"/>
                <a:gd name="T7" fmla="*/ 3 h 3"/>
                <a:gd name="T8" fmla="*/ 2 w 4"/>
                <a:gd name="T9" fmla="*/ 3 h 3"/>
                <a:gd name="T10" fmla="*/ 4 w 4"/>
                <a:gd name="T11" fmla="*/ 2 h 3"/>
                <a:gd name="T12" fmla="*/ 3 w 4"/>
                <a:gd name="T13" fmla="*/ 2 h 3"/>
                <a:gd name="T14" fmla="*/ 2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0"/>
                  </a:moveTo>
                  <a:cubicBezTo>
                    <a:pt x="2" y="2"/>
                    <a:pt x="0" y="1"/>
                    <a:pt x="0" y="3"/>
                  </a:cubicBezTo>
                  <a:cubicBezTo>
                    <a:pt x="0" y="3"/>
                    <a:pt x="0" y="3"/>
                    <a:pt x="0" y="3"/>
                  </a:cubicBezTo>
                  <a:cubicBezTo>
                    <a:pt x="0" y="3"/>
                    <a:pt x="1" y="3"/>
                    <a:pt x="1" y="3"/>
                  </a:cubicBezTo>
                  <a:cubicBezTo>
                    <a:pt x="1" y="3"/>
                    <a:pt x="2" y="3"/>
                    <a:pt x="2" y="3"/>
                  </a:cubicBezTo>
                  <a:cubicBezTo>
                    <a:pt x="3" y="3"/>
                    <a:pt x="4" y="3"/>
                    <a:pt x="4" y="2"/>
                  </a:cubicBezTo>
                  <a:cubicBezTo>
                    <a:pt x="4" y="2"/>
                    <a:pt x="4" y="2"/>
                    <a:pt x="3" y="2"/>
                  </a:cubicBezTo>
                  <a:cubicBezTo>
                    <a:pt x="2" y="2"/>
                    <a:pt x="2"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
            <p:cNvSpPr/>
            <p:nvPr/>
          </p:nvSpPr>
          <p:spPr bwMode="auto">
            <a:xfrm>
              <a:off x="4421980" y="3463926"/>
              <a:ext cx="88900" cy="109538"/>
            </a:xfrm>
            <a:custGeom>
              <a:avLst/>
              <a:gdLst>
                <a:gd name="T0" fmla="*/ 0 w 13"/>
                <a:gd name="T1" fmla="*/ 0 h 16"/>
                <a:gd name="T2" fmla="*/ 13 w 13"/>
                <a:gd name="T3" fmla="*/ 16 h 16"/>
                <a:gd name="T4" fmla="*/ 0 w 13"/>
                <a:gd name="T5" fmla="*/ 0 h 16"/>
              </a:gdLst>
              <a:ahLst/>
              <a:cxnLst>
                <a:cxn ang="0">
                  <a:pos x="T0" y="T1"/>
                </a:cxn>
                <a:cxn ang="0">
                  <a:pos x="T2" y="T3"/>
                </a:cxn>
                <a:cxn ang="0">
                  <a:pos x="T4" y="T5"/>
                </a:cxn>
              </a:cxnLst>
              <a:rect l="0" t="0" r="r" b="b"/>
              <a:pathLst>
                <a:path w="13" h="16">
                  <a:moveTo>
                    <a:pt x="0" y="0"/>
                  </a:moveTo>
                  <a:cubicBezTo>
                    <a:pt x="5" y="4"/>
                    <a:pt x="6" y="14"/>
                    <a:pt x="13" y="16"/>
                  </a:cubicBezTo>
                  <a:cubicBezTo>
                    <a:pt x="12" y="8"/>
                    <a:pt x="6"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9"/>
            <p:cNvSpPr/>
            <p:nvPr/>
          </p:nvSpPr>
          <p:spPr bwMode="auto">
            <a:xfrm>
              <a:off x="4744243" y="3525838"/>
              <a:ext cx="26988" cy="12700"/>
            </a:xfrm>
            <a:custGeom>
              <a:avLst/>
              <a:gdLst>
                <a:gd name="T0" fmla="*/ 2 w 4"/>
                <a:gd name="T1" fmla="*/ 0 h 2"/>
                <a:gd name="T2" fmla="*/ 0 w 4"/>
                <a:gd name="T3" fmla="*/ 1 h 2"/>
                <a:gd name="T4" fmla="*/ 3 w 4"/>
                <a:gd name="T5" fmla="*/ 2 h 2"/>
                <a:gd name="T6" fmla="*/ 4 w 4"/>
                <a:gd name="T7" fmla="*/ 2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1" y="0"/>
                    <a:pt x="0" y="1"/>
                  </a:cubicBezTo>
                  <a:cubicBezTo>
                    <a:pt x="1" y="1"/>
                    <a:pt x="2" y="2"/>
                    <a:pt x="3" y="2"/>
                  </a:cubicBezTo>
                  <a:cubicBezTo>
                    <a:pt x="3" y="2"/>
                    <a:pt x="3" y="2"/>
                    <a:pt x="4" y="2"/>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p:nvPr/>
          </p:nvSpPr>
          <p:spPr bwMode="auto">
            <a:xfrm>
              <a:off x="4188618" y="4186238"/>
              <a:ext cx="47625" cy="0"/>
            </a:xfrm>
            <a:custGeom>
              <a:avLst/>
              <a:gdLst>
                <a:gd name="T0" fmla="*/ 4 w 7"/>
                <a:gd name="T1" fmla="*/ 0 w 7"/>
                <a:gd name="T2" fmla="*/ 7 w 7"/>
                <a:gd name="T3" fmla="*/ 4 w 7"/>
              </a:gdLst>
              <a:ahLst/>
              <a:cxnLst>
                <a:cxn ang="0">
                  <a:pos x="T0" y="0"/>
                </a:cxn>
                <a:cxn ang="0">
                  <a:pos x="T1" y="0"/>
                </a:cxn>
                <a:cxn ang="0">
                  <a:pos x="T2" y="0"/>
                </a:cxn>
                <a:cxn ang="0">
                  <a:pos x="T3" y="0"/>
                </a:cxn>
              </a:cxnLst>
              <a:rect l="0" t="0" r="r" b="b"/>
              <a:pathLst>
                <a:path w="7">
                  <a:moveTo>
                    <a:pt x="4" y="0"/>
                  </a:moveTo>
                  <a:cubicBezTo>
                    <a:pt x="2" y="0"/>
                    <a:pt x="0" y="0"/>
                    <a:pt x="0" y="0"/>
                  </a:cubicBezTo>
                  <a:cubicBezTo>
                    <a:pt x="2" y="0"/>
                    <a:pt x="5" y="0"/>
                    <a:pt x="7"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2"/>
            <p:cNvSpPr/>
            <p:nvPr/>
          </p:nvSpPr>
          <p:spPr bwMode="auto">
            <a:xfrm>
              <a:off x="3191668" y="2725738"/>
              <a:ext cx="282575" cy="173038"/>
            </a:xfrm>
            <a:custGeom>
              <a:avLst/>
              <a:gdLst>
                <a:gd name="T0" fmla="*/ 37 w 41"/>
                <a:gd name="T1" fmla="*/ 0 h 25"/>
                <a:gd name="T2" fmla="*/ 34 w 41"/>
                <a:gd name="T3" fmla="*/ 1 h 25"/>
                <a:gd name="T4" fmla="*/ 24 w 41"/>
                <a:gd name="T5" fmla="*/ 0 h 25"/>
                <a:gd name="T6" fmla="*/ 0 w 41"/>
                <a:gd name="T7" fmla="*/ 4 h 25"/>
                <a:gd name="T8" fmla="*/ 1 w 41"/>
                <a:gd name="T9" fmla="*/ 4 h 25"/>
                <a:gd name="T10" fmla="*/ 2 w 41"/>
                <a:gd name="T11" fmla="*/ 6 h 25"/>
                <a:gd name="T12" fmla="*/ 3 w 41"/>
                <a:gd name="T13" fmla="*/ 6 h 25"/>
                <a:gd name="T14" fmla="*/ 5 w 41"/>
                <a:gd name="T15" fmla="*/ 6 h 25"/>
                <a:gd name="T16" fmla="*/ 7 w 41"/>
                <a:gd name="T17" fmla="*/ 6 h 25"/>
                <a:gd name="T18" fmla="*/ 7 w 41"/>
                <a:gd name="T19" fmla="*/ 6 h 25"/>
                <a:gd name="T20" fmla="*/ 6 w 41"/>
                <a:gd name="T21" fmla="*/ 19 h 25"/>
                <a:gd name="T22" fmla="*/ 8 w 41"/>
                <a:gd name="T23" fmla="*/ 25 h 25"/>
                <a:gd name="T24" fmla="*/ 9 w 41"/>
                <a:gd name="T25" fmla="*/ 25 h 25"/>
                <a:gd name="T26" fmla="*/ 11 w 41"/>
                <a:gd name="T27" fmla="*/ 25 h 25"/>
                <a:gd name="T28" fmla="*/ 33 w 41"/>
                <a:gd name="T29" fmla="*/ 14 h 25"/>
                <a:gd name="T30" fmla="*/ 33 w 41"/>
                <a:gd name="T31" fmla="*/ 14 h 25"/>
                <a:gd name="T32" fmla="*/ 32 w 41"/>
                <a:gd name="T33" fmla="*/ 14 h 25"/>
                <a:gd name="T34" fmla="*/ 31 w 41"/>
                <a:gd name="T35" fmla="*/ 14 h 25"/>
                <a:gd name="T36" fmla="*/ 30 w 41"/>
                <a:gd name="T37" fmla="*/ 13 h 25"/>
                <a:gd name="T38" fmla="*/ 32 w 41"/>
                <a:gd name="T39" fmla="*/ 11 h 25"/>
                <a:gd name="T40" fmla="*/ 36 w 41"/>
                <a:gd name="T41" fmla="*/ 13 h 25"/>
                <a:gd name="T42" fmla="*/ 32 w 41"/>
                <a:gd name="T43" fmla="*/ 9 h 25"/>
                <a:gd name="T44" fmla="*/ 35 w 41"/>
                <a:gd name="T45" fmla="*/ 9 h 25"/>
                <a:gd name="T46" fmla="*/ 37 w 41"/>
                <a:gd name="T47" fmla="*/ 9 h 25"/>
                <a:gd name="T48" fmla="*/ 41 w 41"/>
                <a:gd name="T49" fmla="*/ 2 h 25"/>
                <a:gd name="T50" fmla="*/ 41 w 41"/>
                <a:gd name="T51" fmla="*/ 2 h 25"/>
                <a:gd name="T52" fmla="*/ 37 w 41"/>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25">
                  <a:moveTo>
                    <a:pt x="37" y="0"/>
                  </a:moveTo>
                  <a:cubicBezTo>
                    <a:pt x="35" y="0"/>
                    <a:pt x="33" y="0"/>
                    <a:pt x="34" y="1"/>
                  </a:cubicBezTo>
                  <a:cubicBezTo>
                    <a:pt x="31" y="1"/>
                    <a:pt x="28" y="0"/>
                    <a:pt x="24" y="0"/>
                  </a:cubicBezTo>
                  <a:cubicBezTo>
                    <a:pt x="16" y="0"/>
                    <a:pt x="6" y="2"/>
                    <a:pt x="0" y="4"/>
                  </a:cubicBezTo>
                  <a:cubicBezTo>
                    <a:pt x="0" y="4"/>
                    <a:pt x="1" y="4"/>
                    <a:pt x="1" y="4"/>
                  </a:cubicBezTo>
                  <a:cubicBezTo>
                    <a:pt x="2" y="4"/>
                    <a:pt x="3" y="5"/>
                    <a:pt x="2" y="6"/>
                  </a:cubicBezTo>
                  <a:cubicBezTo>
                    <a:pt x="2" y="6"/>
                    <a:pt x="3" y="6"/>
                    <a:pt x="3" y="6"/>
                  </a:cubicBezTo>
                  <a:cubicBezTo>
                    <a:pt x="4" y="6"/>
                    <a:pt x="4" y="6"/>
                    <a:pt x="5" y="6"/>
                  </a:cubicBezTo>
                  <a:cubicBezTo>
                    <a:pt x="6" y="6"/>
                    <a:pt x="6" y="6"/>
                    <a:pt x="7" y="6"/>
                  </a:cubicBezTo>
                  <a:cubicBezTo>
                    <a:pt x="7" y="6"/>
                    <a:pt x="7" y="6"/>
                    <a:pt x="7" y="6"/>
                  </a:cubicBezTo>
                  <a:cubicBezTo>
                    <a:pt x="9" y="11"/>
                    <a:pt x="12" y="16"/>
                    <a:pt x="6" y="19"/>
                  </a:cubicBezTo>
                  <a:cubicBezTo>
                    <a:pt x="9" y="20"/>
                    <a:pt x="4" y="24"/>
                    <a:pt x="8" y="25"/>
                  </a:cubicBezTo>
                  <a:cubicBezTo>
                    <a:pt x="8" y="25"/>
                    <a:pt x="8" y="25"/>
                    <a:pt x="9" y="25"/>
                  </a:cubicBezTo>
                  <a:cubicBezTo>
                    <a:pt x="9" y="25"/>
                    <a:pt x="10" y="25"/>
                    <a:pt x="11" y="25"/>
                  </a:cubicBezTo>
                  <a:cubicBezTo>
                    <a:pt x="16" y="17"/>
                    <a:pt x="25" y="18"/>
                    <a:pt x="33" y="14"/>
                  </a:cubicBezTo>
                  <a:cubicBezTo>
                    <a:pt x="33" y="14"/>
                    <a:pt x="33" y="14"/>
                    <a:pt x="33" y="14"/>
                  </a:cubicBezTo>
                  <a:cubicBezTo>
                    <a:pt x="32" y="14"/>
                    <a:pt x="32" y="14"/>
                    <a:pt x="32" y="14"/>
                  </a:cubicBezTo>
                  <a:cubicBezTo>
                    <a:pt x="31" y="14"/>
                    <a:pt x="31" y="14"/>
                    <a:pt x="31" y="14"/>
                  </a:cubicBezTo>
                  <a:cubicBezTo>
                    <a:pt x="30" y="14"/>
                    <a:pt x="30" y="14"/>
                    <a:pt x="30" y="13"/>
                  </a:cubicBezTo>
                  <a:cubicBezTo>
                    <a:pt x="31" y="13"/>
                    <a:pt x="31" y="11"/>
                    <a:pt x="32" y="11"/>
                  </a:cubicBezTo>
                  <a:cubicBezTo>
                    <a:pt x="33" y="11"/>
                    <a:pt x="34" y="12"/>
                    <a:pt x="36" y="13"/>
                  </a:cubicBezTo>
                  <a:cubicBezTo>
                    <a:pt x="36" y="10"/>
                    <a:pt x="32" y="12"/>
                    <a:pt x="32" y="9"/>
                  </a:cubicBezTo>
                  <a:cubicBezTo>
                    <a:pt x="34" y="9"/>
                    <a:pt x="34" y="9"/>
                    <a:pt x="35" y="9"/>
                  </a:cubicBezTo>
                  <a:cubicBezTo>
                    <a:pt x="35" y="9"/>
                    <a:pt x="36" y="9"/>
                    <a:pt x="37" y="9"/>
                  </a:cubicBezTo>
                  <a:cubicBezTo>
                    <a:pt x="38" y="6"/>
                    <a:pt x="40" y="4"/>
                    <a:pt x="41" y="2"/>
                  </a:cubicBezTo>
                  <a:cubicBezTo>
                    <a:pt x="41" y="2"/>
                    <a:pt x="41" y="2"/>
                    <a:pt x="41" y="2"/>
                  </a:cubicBezTo>
                  <a:cubicBezTo>
                    <a:pt x="41" y="0"/>
                    <a:pt x="39"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3"/>
            <p:cNvSpPr/>
            <p:nvPr/>
          </p:nvSpPr>
          <p:spPr bwMode="auto">
            <a:xfrm>
              <a:off x="3432968" y="2857501"/>
              <a:ext cx="53975" cy="20638"/>
            </a:xfrm>
            <a:custGeom>
              <a:avLst/>
              <a:gdLst>
                <a:gd name="T0" fmla="*/ 5 w 8"/>
                <a:gd name="T1" fmla="*/ 0 h 3"/>
                <a:gd name="T2" fmla="*/ 0 w 8"/>
                <a:gd name="T3" fmla="*/ 2 h 3"/>
                <a:gd name="T4" fmla="*/ 2 w 8"/>
                <a:gd name="T5" fmla="*/ 3 h 3"/>
                <a:gd name="T6" fmla="*/ 8 w 8"/>
                <a:gd name="T7" fmla="*/ 2 h 3"/>
                <a:gd name="T8" fmla="*/ 5 w 8"/>
                <a:gd name="T9" fmla="*/ 0 h 3"/>
              </a:gdLst>
              <a:ahLst/>
              <a:cxnLst>
                <a:cxn ang="0">
                  <a:pos x="T0" y="T1"/>
                </a:cxn>
                <a:cxn ang="0">
                  <a:pos x="T2" y="T3"/>
                </a:cxn>
                <a:cxn ang="0">
                  <a:pos x="T4" y="T5"/>
                </a:cxn>
                <a:cxn ang="0">
                  <a:pos x="T6" y="T7"/>
                </a:cxn>
                <a:cxn ang="0">
                  <a:pos x="T8" y="T9"/>
                </a:cxn>
              </a:cxnLst>
              <a:rect l="0" t="0" r="r" b="b"/>
              <a:pathLst>
                <a:path w="8" h="3">
                  <a:moveTo>
                    <a:pt x="5" y="0"/>
                  </a:moveTo>
                  <a:cubicBezTo>
                    <a:pt x="3" y="0"/>
                    <a:pt x="0" y="1"/>
                    <a:pt x="0" y="2"/>
                  </a:cubicBezTo>
                  <a:cubicBezTo>
                    <a:pt x="1" y="3"/>
                    <a:pt x="1" y="3"/>
                    <a:pt x="2" y="3"/>
                  </a:cubicBezTo>
                  <a:cubicBezTo>
                    <a:pt x="4" y="3"/>
                    <a:pt x="5" y="2"/>
                    <a:pt x="8" y="2"/>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4"/>
            <p:cNvSpPr/>
            <p:nvPr/>
          </p:nvSpPr>
          <p:spPr bwMode="auto">
            <a:xfrm>
              <a:off x="3447255" y="3414713"/>
              <a:ext cx="19050" cy="28575"/>
            </a:xfrm>
            <a:custGeom>
              <a:avLst/>
              <a:gdLst>
                <a:gd name="T0" fmla="*/ 1 w 3"/>
                <a:gd name="T1" fmla="*/ 0 h 4"/>
                <a:gd name="T2" fmla="*/ 0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0" y="1"/>
                    <a:pt x="0" y="1"/>
                  </a:cubicBezTo>
                  <a:cubicBezTo>
                    <a:pt x="0" y="2"/>
                    <a:pt x="0" y="3"/>
                    <a:pt x="1" y="4"/>
                  </a:cubicBezTo>
                  <a:cubicBezTo>
                    <a:pt x="2" y="3"/>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4537868" y="3476626"/>
              <a:ext cx="90488" cy="76200"/>
            </a:xfrm>
            <a:custGeom>
              <a:avLst/>
              <a:gdLst>
                <a:gd name="T0" fmla="*/ 8 w 13"/>
                <a:gd name="T1" fmla="*/ 0 h 11"/>
                <a:gd name="T2" fmla="*/ 5 w 13"/>
                <a:gd name="T3" fmla="*/ 2 h 11"/>
                <a:gd name="T4" fmla="*/ 2 w 13"/>
                <a:gd name="T5" fmla="*/ 5 h 11"/>
                <a:gd name="T6" fmla="*/ 1 w 13"/>
                <a:gd name="T7" fmla="*/ 4 h 11"/>
                <a:gd name="T8" fmla="*/ 2 w 13"/>
                <a:gd name="T9" fmla="*/ 10 h 11"/>
                <a:gd name="T10" fmla="*/ 10 w 13"/>
                <a:gd name="T11" fmla="*/ 11 h 11"/>
                <a:gd name="T12" fmla="*/ 13 w 13"/>
                <a:gd name="T13" fmla="*/ 4 h 11"/>
                <a:gd name="T14" fmla="*/ 11 w 13"/>
                <a:gd name="T15" fmla="*/ 0 h 11"/>
                <a:gd name="T16" fmla="*/ 11 w 13"/>
                <a:gd name="T17" fmla="*/ 0 h 11"/>
                <a:gd name="T18" fmla="*/ 9 w 13"/>
                <a:gd name="T19" fmla="*/ 3 h 11"/>
                <a:gd name="T20" fmla="*/ 9 w 13"/>
                <a:gd name="T21" fmla="*/ 0 h 11"/>
                <a:gd name="T22" fmla="*/ 8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8" y="0"/>
                  </a:moveTo>
                  <a:cubicBezTo>
                    <a:pt x="7" y="0"/>
                    <a:pt x="6" y="1"/>
                    <a:pt x="5" y="2"/>
                  </a:cubicBezTo>
                  <a:cubicBezTo>
                    <a:pt x="4" y="3"/>
                    <a:pt x="3" y="5"/>
                    <a:pt x="2" y="5"/>
                  </a:cubicBezTo>
                  <a:cubicBezTo>
                    <a:pt x="2" y="5"/>
                    <a:pt x="2" y="4"/>
                    <a:pt x="1" y="4"/>
                  </a:cubicBezTo>
                  <a:cubicBezTo>
                    <a:pt x="0" y="7"/>
                    <a:pt x="3" y="7"/>
                    <a:pt x="2" y="10"/>
                  </a:cubicBezTo>
                  <a:cubicBezTo>
                    <a:pt x="6" y="10"/>
                    <a:pt x="7" y="10"/>
                    <a:pt x="10" y="11"/>
                  </a:cubicBezTo>
                  <a:cubicBezTo>
                    <a:pt x="9" y="7"/>
                    <a:pt x="12" y="6"/>
                    <a:pt x="13" y="4"/>
                  </a:cubicBezTo>
                  <a:cubicBezTo>
                    <a:pt x="12" y="3"/>
                    <a:pt x="12" y="1"/>
                    <a:pt x="11" y="0"/>
                  </a:cubicBezTo>
                  <a:cubicBezTo>
                    <a:pt x="11" y="0"/>
                    <a:pt x="11" y="0"/>
                    <a:pt x="11" y="0"/>
                  </a:cubicBezTo>
                  <a:cubicBezTo>
                    <a:pt x="9" y="0"/>
                    <a:pt x="10" y="2"/>
                    <a:pt x="9" y="3"/>
                  </a:cubicBezTo>
                  <a:cubicBezTo>
                    <a:pt x="8" y="1"/>
                    <a:pt x="11" y="0"/>
                    <a:pt x="9"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p:nvPr/>
          </p:nvSpPr>
          <p:spPr bwMode="auto">
            <a:xfrm>
              <a:off x="3940968" y="3656013"/>
              <a:ext cx="68263" cy="123825"/>
            </a:xfrm>
            <a:custGeom>
              <a:avLst/>
              <a:gdLst>
                <a:gd name="T0" fmla="*/ 9 w 10"/>
                <a:gd name="T1" fmla="*/ 0 h 18"/>
                <a:gd name="T2" fmla="*/ 4 w 10"/>
                <a:gd name="T3" fmla="*/ 4 h 18"/>
                <a:gd name="T4" fmla="*/ 3 w 10"/>
                <a:gd name="T5" fmla="*/ 4 h 18"/>
                <a:gd name="T6" fmla="*/ 1 w 10"/>
                <a:gd name="T7" fmla="*/ 17 h 18"/>
                <a:gd name="T8" fmla="*/ 1 w 10"/>
                <a:gd name="T9" fmla="*/ 17 h 18"/>
                <a:gd name="T10" fmla="*/ 3 w 10"/>
                <a:gd name="T11" fmla="*/ 18 h 18"/>
                <a:gd name="T12" fmla="*/ 10 w 10"/>
                <a:gd name="T13" fmla="*/ 2 h 18"/>
                <a:gd name="T14" fmla="*/ 9 w 10"/>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9" y="0"/>
                  </a:moveTo>
                  <a:cubicBezTo>
                    <a:pt x="7" y="1"/>
                    <a:pt x="6" y="4"/>
                    <a:pt x="4" y="4"/>
                  </a:cubicBezTo>
                  <a:cubicBezTo>
                    <a:pt x="3" y="4"/>
                    <a:pt x="3" y="4"/>
                    <a:pt x="3" y="4"/>
                  </a:cubicBezTo>
                  <a:cubicBezTo>
                    <a:pt x="3" y="9"/>
                    <a:pt x="0" y="12"/>
                    <a:pt x="1" y="17"/>
                  </a:cubicBezTo>
                  <a:cubicBezTo>
                    <a:pt x="1" y="17"/>
                    <a:pt x="1" y="17"/>
                    <a:pt x="1" y="17"/>
                  </a:cubicBezTo>
                  <a:cubicBezTo>
                    <a:pt x="2" y="17"/>
                    <a:pt x="3" y="17"/>
                    <a:pt x="3" y="18"/>
                  </a:cubicBezTo>
                  <a:cubicBezTo>
                    <a:pt x="7" y="14"/>
                    <a:pt x="7" y="7"/>
                    <a:pt x="10" y="2"/>
                  </a:cubicBezTo>
                  <a:cubicBezTo>
                    <a:pt x="10" y="1"/>
                    <a:pt x="9"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3" name="Freeform 86"/>
          <p:cNvSpPr/>
          <p:nvPr/>
        </p:nvSpPr>
        <p:spPr bwMode="auto">
          <a:xfrm>
            <a:off x="8153529" y="2272810"/>
            <a:ext cx="2194568" cy="1217674"/>
          </a:xfrm>
          <a:custGeom>
            <a:avLst/>
            <a:gdLst>
              <a:gd name="T0" fmla="*/ 66 w 132"/>
              <a:gd name="T1" fmla="*/ 0 h 72"/>
              <a:gd name="T2" fmla="*/ 0 w 132"/>
              <a:gd name="T3" fmla="*/ 34 h 72"/>
              <a:gd name="T4" fmla="*/ 18 w 132"/>
              <a:gd name="T5" fmla="*/ 58 h 72"/>
              <a:gd name="T6" fmla="*/ 10 w 132"/>
              <a:gd name="T7" fmla="*/ 68 h 72"/>
              <a:gd name="T8" fmla="*/ 12 w 132"/>
              <a:gd name="T9" fmla="*/ 70 h 72"/>
              <a:gd name="T10" fmla="*/ 30 w 132"/>
              <a:gd name="T11" fmla="*/ 63 h 72"/>
              <a:gd name="T12" fmla="*/ 66 w 132"/>
              <a:gd name="T13" fmla="*/ 68 h 72"/>
              <a:gd name="T14" fmla="*/ 132 w 132"/>
              <a:gd name="T15" fmla="*/ 34 h 72"/>
              <a:gd name="T16" fmla="*/ 66 w 13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66" y="0"/>
                </a:moveTo>
                <a:cubicBezTo>
                  <a:pt x="29" y="0"/>
                  <a:pt x="0" y="15"/>
                  <a:pt x="0" y="34"/>
                </a:cubicBezTo>
                <a:cubicBezTo>
                  <a:pt x="0" y="43"/>
                  <a:pt x="7" y="52"/>
                  <a:pt x="18" y="58"/>
                </a:cubicBezTo>
                <a:cubicBezTo>
                  <a:pt x="10" y="68"/>
                  <a:pt x="10" y="68"/>
                  <a:pt x="10" y="68"/>
                </a:cubicBezTo>
                <a:cubicBezTo>
                  <a:pt x="8" y="70"/>
                  <a:pt x="9" y="72"/>
                  <a:pt x="12" y="70"/>
                </a:cubicBezTo>
                <a:cubicBezTo>
                  <a:pt x="30" y="63"/>
                  <a:pt x="30" y="63"/>
                  <a:pt x="30" y="63"/>
                </a:cubicBezTo>
                <a:cubicBezTo>
                  <a:pt x="40" y="66"/>
                  <a:pt x="53" y="68"/>
                  <a:pt x="66" y="68"/>
                </a:cubicBezTo>
                <a:cubicBezTo>
                  <a:pt x="102" y="68"/>
                  <a:pt x="132" y="53"/>
                  <a:pt x="132" y="34"/>
                </a:cubicBezTo>
                <a:cubicBezTo>
                  <a:pt x="132" y="15"/>
                  <a:pt x="102" y="0"/>
                  <a:pt x="66" y="0"/>
                </a:cubicBezTo>
                <a:close/>
              </a:path>
            </a:pathLst>
          </a:custGeom>
          <a:gradFill>
            <a:gsLst>
              <a:gs pos="0">
                <a:srgbClr val="ECECEC"/>
              </a:gs>
              <a:gs pos="100000">
                <a:schemeClr val="bg1"/>
              </a:gs>
            </a:gsLst>
            <a:lin ang="8100000" scaled="0"/>
          </a:gradFill>
          <a:ln w="12700">
            <a:gradFill>
              <a:gsLst>
                <a:gs pos="0">
                  <a:schemeClr val="bg1"/>
                </a:gs>
                <a:gs pos="100000">
                  <a:schemeClr val="bg1">
                    <a:lumMod val="85000"/>
                  </a:schemeClr>
                </a:gs>
              </a:gsLst>
              <a:lin ang="8100000" scaled="0"/>
            </a:gradFill>
          </a:ln>
          <a:effectLst>
            <a:outerShdw blurRad="127000" dist="63500" dir="8100000" algn="tr" rotWithShape="0">
              <a:prstClr val="black">
                <a:alpha val="25000"/>
              </a:prstClr>
            </a:outerShdw>
          </a:effectLst>
        </p:spPr>
        <p:txBody>
          <a:bodyPr vert="horz" wrap="square" lIns="91440" tIns="45720" rIns="91440" bIns="45720" numCol="1" anchor="t" anchorCtr="0" compatLnSpc="1"/>
          <a:lstStyle/>
          <a:p>
            <a:endParaRPr lang="zh-CN" altLang="en-US"/>
          </a:p>
        </p:txBody>
      </p:sp>
      <p:sp>
        <p:nvSpPr>
          <p:cNvPr id="142" name="Freeform 86"/>
          <p:cNvSpPr/>
          <p:nvPr/>
        </p:nvSpPr>
        <p:spPr bwMode="auto">
          <a:xfrm>
            <a:off x="6537290" y="1056877"/>
            <a:ext cx="2194568" cy="1217674"/>
          </a:xfrm>
          <a:custGeom>
            <a:avLst/>
            <a:gdLst>
              <a:gd name="T0" fmla="*/ 66 w 132"/>
              <a:gd name="T1" fmla="*/ 0 h 72"/>
              <a:gd name="T2" fmla="*/ 0 w 132"/>
              <a:gd name="T3" fmla="*/ 34 h 72"/>
              <a:gd name="T4" fmla="*/ 18 w 132"/>
              <a:gd name="T5" fmla="*/ 58 h 72"/>
              <a:gd name="T6" fmla="*/ 10 w 132"/>
              <a:gd name="T7" fmla="*/ 68 h 72"/>
              <a:gd name="T8" fmla="*/ 12 w 132"/>
              <a:gd name="T9" fmla="*/ 70 h 72"/>
              <a:gd name="T10" fmla="*/ 30 w 132"/>
              <a:gd name="T11" fmla="*/ 63 h 72"/>
              <a:gd name="T12" fmla="*/ 66 w 132"/>
              <a:gd name="T13" fmla="*/ 68 h 72"/>
              <a:gd name="T14" fmla="*/ 132 w 132"/>
              <a:gd name="T15" fmla="*/ 34 h 72"/>
              <a:gd name="T16" fmla="*/ 66 w 13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66" y="0"/>
                </a:moveTo>
                <a:cubicBezTo>
                  <a:pt x="29" y="0"/>
                  <a:pt x="0" y="15"/>
                  <a:pt x="0" y="34"/>
                </a:cubicBezTo>
                <a:cubicBezTo>
                  <a:pt x="0" y="43"/>
                  <a:pt x="7" y="52"/>
                  <a:pt x="18" y="58"/>
                </a:cubicBezTo>
                <a:cubicBezTo>
                  <a:pt x="10" y="68"/>
                  <a:pt x="10" y="68"/>
                  <a:pt x="10" y="68"/>
                </a:cubicBezTo>
                <a:cubicBezTo>
                  <a:pt x="8" y="70"/>
                  <a:pt x="9" y="72"/>
                  <a:pt x="12" y="70"/>
                </a:cubicBezTo>
                <a:cubicBezTo>
                  <a:pt x="30" y="63"/>
                  <a:pt x="30" y="63"/>
                  <a:pt x="30" y="63"/>
                </a:cubicBezTo>
                <a:cubicBezTo>
                  <a:pt x="40" y="66"/>
                  <a:pt x="53" y="68"/>
                  <a:pt x="66" y="68"/>
                </a:cubicBezTo>
                <a:cubicBezTo>
                  <a:pt x="102" y="68"/>
                  <a:pt x="132" y="53"/>
                  <a:pt x="132" y="34"/>
                </a:cubicBezTo>
                <a:cubicBezTo>
                  <a:pt x="132" y="15"/>
                  <a:pt x="102" y="0"/>
                  <a:pt x="66" y="0"/>
                </a:cubicBezTo>
                <a:close/>
              </a:path>
            </a:pathLst>
          </a:custGeom>
          <a:gradFill>
            <a:gsLst>
              <a:gs pos="0">
                <a:srgbClr val="ECECEC"/>
              </a:gs>
              <a:gs pos="100000">
                <a:schemeClr val="bg1"/>
              </a:gs>
            </a:gsLst>
            <a:lin ang="8100000" scaled="0"/>
          </a:gradFill>
          <a:ln w="12700">
            <a:gradFill>
              <a:gsLst>
                <a:gs pos="0">
                  <a:schemeClr val="bg1"/>
                </a:gs>
                <a:gs pos="100000">
                  <a:schemeClr val="bg1">
                    <a:lumMod val="85000"/>
                  </a:schemeClr>
                </a:gs>
              </a:gsLst>
              <a:lin ang="8100000" scaled="0"/>
            </a:gradFill>
          </a:ln>
          <a:effectLst>
            <a:outerShdw blurRad="127000" dist="63500" dir="8100000" algn="tr" rotWithShape="0">
              <a:prstClr val="black">
                <a:alpha val="25000"/>
              </a:prstClr>
            </a:outerShdw>
          </a:effectLst>
        </p:spPr>
        <p:txBody>
          <a:bodyPr vert="horz" wrap="square" lIns="91440" tIns="45720" rIns="91440" bIns="45720" numCol="1" anchor="t" anchorCtr="0" compatLnSpc="1"/>
          <a:lstStyle/>
          <a:p>
            <a:endParaRPr lang="zh-CN" altLang="en-US"/>
          </a:p>
        </p:txBody>
      </p:sp>
      <p:sp>
        <p:nvSpPr>
          <p:cNvPr id="143" name="Freeform 86"/>
          <p:cNvSpPr/>
          <p:nvPr/>
        </p:nvSpPr>
        <p:spPr bwMode="auto">
          <a:xfrm flipH="1">
            <a:off x="3686212" y="1022129"/>
            <a:ext cx="2194568" cy="1217674"/>
          </a:xfrm>
          <a:custGeom>
            <a:avLst/>
            <a:gdLst>
              <a:gd name="T0" fmla="*/ 66 w 132"/>
              <a:gd name="T1" fmla="*/ 0 h 72"/>
              <a:gd name="T2" fmla="*/ 0 w 132"/>
              <a:gd name="T3" fmla="*/ 34 h 72"/>
              <a:gd name="T4" fmla="*/ 18 w 132"/>
              <a:gd name="T5" fmla="*/ 58 h 72"/>
              <a:gd name="T6" fmla="*/ 10 w 132"/>
              <a:gd name="T7" fmla="*/ 68 h 72"/>
              <a:gd name="T8" fmla="*/ 12 w 132"/>
              <a:gd name="T9" fmla="*/ 70 h 72"/>
              <a:gd name="T10" fmla="*/ 30 w 132"/>
              <a:gd name="T11" fmla="*/ 63 h 72"/>
              <a:gd name="T12" fmla="*/ 66 w 132"/>
              <a:gd name="T13" fmla="*/ 68 h 72"/>
              <a:gd name="T14" fmla="*/ 132 w 132"/>
              <a:gd name="T15" fmla="*/ 34 h 72"/>
              <a:gd name="T16" fmla="*/ 66 w 13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66" y="0"/>
                </a:moveTo>
                <a:cubicBezTo>
                  <a:pt x="29" y="0"/>
                  <a:pt x="0" y="15"/>
                  <a:pt x="0" y="34"/>
                </a:cubicBezTo>
                <a:cubicBezTo>
                  <a:pt x="0" y="43"/>
                  <a:pt x="7" y="52"/>
                  <a:pt x="18" y="58"/>
                </a:cubicBezTo>
                <a:cubicBezTo>
                  <a:pt x="10" y="68"/>
                  <a:pt x="10" y="68"/>
                  <a:pt x="10" y="68"/>
                </a:cubicBezTo>
                <a:cubicBezTo>
                  <a:pt x="8" y="70"/>
                  <a:pt x="9" y="72"/>
                  <a:pt x="12" y="70"/>
                </a:cubicBezTo>
                <a:cubicBezTo>
                  <a:pt x="30" y="63"/>
                  <a:pt x="30" y="63"/>
                  <a:pt x="30" y="63"/>
                </a:cubicBezTo>
                <a:cubicBezTo>
                  <a:pt x="40" y="66"/>
                  <a:pt x="53" y="68"/>
                  <a:pt x="66" y="68"/>
                </a:cubicBezTo>
                <a:cubicBezTo>
                  <a:pt x="102" y="68"/>
                  <a:pt x="132" y="53"/>
                  <a:pt x="132" y="34"/>
                </a:cubicBezTo>
                <a:cubicBezTo>
                  <a:pt x="132" y="15"/>
                  <a:pt x="102" y="0"/>
                  <a:pt x="66" y="0"/>
                </a:cubicBezTo>
                <a:close/>
              </a:path>
            </a:pathLst>
          </a:custGeom>
          <a:gradFill flip="none" rotWithShape="1">
            <a:gsLst>
              <a:gs pos="0">
                <a:srgbClr val="ECECEC"/>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27000" dist="63500" dir="8100000" algn="tr" rotWithShape="0">
              <a:prstClr val="black">
                <a:alpha val="25000"/>
              </a:prstClr>
            </a:outerShdw>
          </a:effectLst>
        </p:spPr>
        <p:txBody>
          <a:bodyPr vert="horz" wrap="square" lIns="91440" tIns="45720" rIns="91440" bIns="45720" numCol="1" anchor="t" anchorCtr="0" compatLnSpc="1"/>
          <a:lstStyle/>
          <a:p>
            <a:endParaRPr lang="zh-CN" altLang="en-US"/>
          </a:p>
        </p:txBody>
      </p:sp>
      <p:sp>
        <p:nvSpPr>
          <p:cNvPr id="144" name="Freeform 86"/>
          <p:cNvSpPr/>
          <p:nvPr/>
        </p:nvSpPr>
        <p:spPr bwMode="auto">
          <a:xfrm flipH="1">
            <a:off x="2028720" y="2263577"/>
            <a:ext cx="2194568" cy="1217674"/>
          </a:xfrm>
          <a:custGeom>
            <a:avLst/>
            <a:gdLst>
              <a:gd name="T0" fmla="*/ 66 w 132"/>
              <a:gd name="T1" fmla="*/ 0 h 72"/>
              <a:gd name="T2" fmla="*/ 0 w 132"/>
              <a:gd name="T3" fmla="*/ 34 h 72"/>
              <a:gd name="T4" fmla="*/ 18 w 132"/>
              <a:gd name="T5" fmla="*/ 58 h 72"/>
              <a:gd name="T6" fmla="*/ 10 w 132"/>
              <a:gd name="T7" fmla="*/ 68 h 72"/>
              <a:gd name="T8" fmla="*/ 12 w 132"/>
              <a:gd name="T9" fmla="*/ 70 h 72"/>
              <a:gd name="T10" fmla="*/ 30 w 132"/>
              <a:gd name="T11" fmla="*/ 63 h 72"/>
              <a:gd name="T12" fmla="*/ 66 w 132"/>
              <a:gd name="T13" fmla="*/ 68 h 72"/>
              <a:gd name="T14" fmla="*/ 132 w 132"/>
              <a:gd name="T15" fmla="*/ 34 h 72"/>
              <a:gd name="T16" fmla="*/ 66 w 13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66" y="0"/>
                </a:moveTo>
                <a:cubicBezTo>
                  <a:pt x="29" y="0"/>
                  <a:pt x="0" y="15"/>
                  <a:pt x="0" y="34"/>
                </a:cubicBezTo>
                <a:cubicBezTo>
                  <a:pt x="0" y="43"/>
                  <a:pt x="7" y="52"/>
                  <a:pt x="18" y="58"/>
                </a:cubicBezTo>
                <a:cubicBezTo>
                  <a:pt x="10" y="68"/>
                  <a:pt x="10" y="68"/>
                  <a:pt x="10" y="68"/>
                </a:cubicBezTo>
                <a:cubicBezTo>
                  <a:pt x="8" y="70"/>
                  <a:pt x="9" y="72"/>
                  <a:pt x="12" y="70"/>
                </a:cubicBezTo>
                <a:cubicBezTo>
                  <a:pt x="30" y="63"/>
                  <a:pt x="30" y="63"/>
                  <a:pt x="30" y="63"/>
                </a:cubicBezTo>
                <a:cubicBezTo>
                  <a:pt x="40" y="66"/>
                  <a:pt x="53" y="68"/>
                  <a:pt x="66" y="68"/>
                </a:cubicBezTo>
                <a:cubicBezTo>
                  <a:pt x="102" y="68"/>
                  <a:pt x="132" y="53"/>
                  <a:pt x="132" y="34"/>
                </a:cubicBezTo>
                <a:cubicBezTo>
                  <a:pt x="132" y="15"/>
                  <a:pt x="102" y="0"/>
                  <a:pt x="66" y="0"/>
                </a:cubicBezTo>
                <a:close/>
              </a:path>
            </a:pathLst>
          </a:custGeom>
          <a:gradFill flip="none" rotWithShape="1">
            <a:gsLst>
              <a:gs pos="0">
                <a:srgbClr val="ECECEC"/>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27000" dist="63500" dir="8100000" algn="tr"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146" name="组合 145"/>
          <p:cNvGrpSpPr/>
          <p:nvPr/>
        </p:nvGrpSpPr>
        <p:grpSpPr>
          <a:xfrm>
            <a:off x="5148247" y="3130573"/>
            <a:ext cx="283359" cy="283359"/>
            <a:chOff x="2387600" y="2311381"/>
            <a:chExt cx="1219603" cy="1219603"/>
          </a:xfrm>
        </p:grpSpPr>
        <p:sp>
          <p:nvSpPr>
            <p:cNvPr id="147" name="泪滴形 146"/>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01600" dist="508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2565783" y="2489564"/>
              <a:ext cx="863236" cy="863236"/>
            </a:xfrm>
            <a:prstGeom prst="ellipse">
              <a:avLst/>
            </a:prstGeom>
            <a:solidFill>
              <a:srgbClr val="FFD597"/>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组合 148"/>
          <p:cNvGrpSpPr/>
          <p:nvPr/>
        </p:nvGrpSpPr>
        <p:grpSpPr>
          <a:xfrm>
            <a:off x="5834863" y="3405266"/>
            <a:ext cx="283359" cy="283359"/>
            <a:chOff x="2387600" y="2311381"/>
            <a:chExt cx="1219603" cy="1219603"/>
          </a:xfrm>
        </p:grpSpPr>
        <p:sp>
          <p:nvSpPr>
            <p:cNvPr id="150" name="泪滴形 149"/>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01600" dist="508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椭圆 150"/>
            <p:cNvSpPr/>
            <p:nvPr/>
          </p:nvSpPr>
          <p:spPr>
            <a:xfrm>
              <a:off x="2565783" y="2489564"/>
              <a:ext cx="863236" cy="863236"/>
            </a:xfrm>
            <a:prstGeom prst="ellipse">
              <a:avLst/>
            </a:prstGeom>
            <a:solidFill>
              <a:srgbClr val="01ACBE"/>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2" name="组合 151"/>
          <p:cNvGrpSpPr/>
          <p:nvPr/>
        </p:nvGrpSpPr>
        <p:grpSpPr>
          <a:xfrm>
            <a:off x="6418251" y="3042941"/>
            <a:ext cx="283359" cy="283359"/>
            <a:chOff x="2387600" y="2311381"/>
            <a:chExt cx="1219603" cy="1219603"/>
          </a:xfrm>
        </p:grpSpPr>
        <p:sp>
          <p:nvSpPr>
            <p:cNvPr id="153" name="泪滴形 152"/>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01600" dist="508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椭圆 153"/>
            <p:cNvSpPr/>
            <p:nvPr/>
          </p:nvSpPr>
          <p:spPr>
            <a:xfrm>
              <a:off x="2565783" y="2489564"/>
              <a:ext cx="863236" cy="863236"/>
            </a:xfrm>
            <a:prstGeom prst="ellipse">
              <a:avLst/>
            </a:prstGeom>
            <a:solidFill>
              <a:srgbClr val="E87071"/>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5" name="组合 154"/>
          <p:cNvGrpSpPr/>
          <p:nvPr/>
        </p:nvGrpSpPr>
        <p:grpSpPr>
          <a:xfrm>
            <a:off x="6794904" y="3775096"/>
            <a:ext cx="283359" cy="283359"/>
            <a:chOff x="2387600" y="2311381"/>
            <a:chExt cx="1219603" cy="1219603"/>
          </a:xfrm>
        </p:grpSpPr>
        <p:sp>
          <p:nvSpPr>
            <p:cNvPr id="156" name="泪滴形 155"/>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01600" dist="508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椭圆 156"/>
            <p:cNvSpPr/>
            <p:nvPr/>
          </p:nvSpPr>
          <p:spPr>
            <a:xfrm>
              <a:off x="2565783" y="2489564"/>
              <a:ext cx="863236" cy="863236"/>
            </a:xfrm>
            <a:prstGeom prst="ellipse">
              <a:avLst/>
            </a:prstGeom>
            <a:solidFill>
              <a:srgbClr val="663A77"/>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9" name="Group 4"/>
          <p:cNvGrpSpPr>
            <a:grpSpLocks noChangeAspect="1"/>
          </p:cNvGrpSpPr>
          <p:nvPr/>
        </p:nvGrpSpPr>
        <p:grpSpPr bwMode="auto">
          <a:xfrm>
            <a:off x="2144217" y="2651443"/>
            <a:ext cx="287266" cy="336642"/>
            <a:chOff x="1776" y="1776"/>
            <a:chExt cx="64" cy="75"/>
          </a:xfrm>
          <a:solidFill>
            <a:srgbClr val="FFB850"/>
          </a:solidFill>
          <a:effectLst/>
        </p:grpSpPr>
        <p:sp>
          <p:nvSpPr>
            <p:cNvPr id="160"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64" name="Group 18"/>
          <p:cNvGrpSpPr>
            <a:grpSpLocks noChangeAspect="1"/>
          </p:cNvGrpSpPr>
          <p:nvPr/>
        </p:nvGrpSpPr>
        <p:grpSpPr bwMode="auto">
          <a:xfrm>
            <a:off x="9931046" y="2704638"/>
            <a:ext cx="320918" cy="299035"/>
            <a:chOff x="3802" y="2858"/>
            <a:chExt cx="616" cy="574"/>
          </a:xfrm>
          <a:solidFill>
            <a:srgbClr val="663A77"/>
          </a:solidFill>
          <a:effectLst/>
        </p:grpSpPr>
        <p:sp>
          <p:nvSpPr>
            <p:cNvPr id="165"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70" name="Group 13"/>
          <p:cNvGrpSpPr>
            <a:grpSpLocks noChangeAspect="1"/>
          </p:cNvGrpSpPr>
          <p:nvPr/>
        </p:nvGrpSpPr>
        <p:grpSpPr bwMode="auto">
          <a:xfrm>
            <a:off x="3766328" y="1411812"/>
            <a:ext cx="350312" cy="354448"/>
            <a:chOff x="2426" y="2781"/>
            <a:chExt cx="593" cy="600"/>
          </a:xfrm>
          <a:solidFill>
            <a:srgbClr val="01ACBE"/>
          </a:solidFill>
          <a:effectLst/>
        </p:grpSpPr>
        <p:sp>
          <p:nvSpPr>
            <p:cNvPr id="171"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73" name="组合 172"/>
          <p:cNvGrpSpPr/>
          <p:nvPr/>
        </p:nvGrpSpPr>
        <p:grpSpPr>
          <a:xfrm>
            <a:off x="8300286" y="1436490"/>
            <a:ext cx="331151" cy="360360"/>
            <a:chOff x="4873620" y="1965325"/>
            <a:chExt cx="269882" cy="293688"/>
          </a:xfrm>
          <a:solidFill>
            <a:srgbClr val="E87071"/>
          </a:solidFill>
          <a:effectLst/>
        </p:grpSpPr>
        <p:sp>
          <p:nvSpPr>
            <p:cNvPr id="174"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78" name="组合 177"/>
          <p:cNvGrpSpPr/>
          <p:nvPr/>
        </p:nvGrpSpPr>
        <p:grpSpPr>
          <a:xfrm>
            <a:off x="2451845" y="2428677"/>
            <a:ext cx="1923123" cy="684160"/>
            <a:chOff x="3776606" y="2004244"/>
            <a:chExt cx="1923123" cy="684160"/>
          </a:xfrm>
        </p:grpSpPr>
        <p:sp>
          <p:nvSpPr>
            <p:cNvPr id="179" name="文本框 178"/>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80" name="文本框 179"/>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1" name="组合 180"/>
          <p:cNvGrpSpPr/>
          <p:nvPr/>
        </p:nvGrpSpPr>
        <p:grpSpPr>
          <a:xfrm>
            <a:off x="8383056" y="2450703"/>
            <a:ext cx="1923123" cy="684160"/>
            <a:chOff x="3776606" y="2004244"/>
            <a:chExt cx="1923123" cy="684160"/>
          </a:xfrm>
        </p:grpSpPr>
        <p:sp>
          <p:nvSpPr>
            <p:cNvPr id="182" name="文本框 181"/>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183" name="文本框 18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4" name="组合 183"/>
          <p:cNvGrpSpPr/>
          <p:nvPr/>
        </p:nvGrpSpPr>
        <p:grpSpPr>
          <a:xfrm>
            <a:off x="6755039" y="1223726"/>
            <a:ext cx="1923123" cy="684160"/>
            <a:chOff x="3776606" y="2004244"/>
            <a:chExt cx="1923123" cy="684160"/>
          </a:xfrm>
        </p:grpSpPr>
        <p:sp>
          <p:nvSpPr>
            <p:cNvPr id="185" name="文本框 184"/>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86" name="文本框 185"/>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7" name="组合 186"/>
          <p:cNvGrpSpPr/>
          <p:nvPr/>
        </p:nvGrpSpPr>
        <p:grpSpPr>
          <a:xfrm>
            <a:off x="4096786" y="1169876"/>
            <a:ext cx="1923123" cy="684160"/>
            <a:chOff x="3776606" y="2004244"/>
            <a:chExt cx="1923123" cy="684160"/>
          </a:xfrm>
        </p:grpSpPr>
        <p:sp>
          <p:nvSpPr>
            <p:cNvPr id="188" name="文本框 187"/>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89" name="文本框 188"/>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任意多边形 31"/>
          <p:cNvSpPr/>
          <p:nvPr/>
        </p:nvSpPr>
        <p:spPr>
          <a:xfrm>
            <a:off x="3596847" y="1861364"/>
            <a:ext cx="4998306" cy="2553070"/>
          </a:xfrm>
          <a:custGeom>
            <a:avLst/>
            <a:gdLst>
              <a:gd name="connsiteX0" fmla="*/ 2499153 w 4998306"/>
              <a:gd name="connsiteY0" fmla="*/ 0 h 2553070"/>
              <a:gd name="connsiteX1" fmla="*/ 4998306 w 4998306"/>
              <a:gd name="connsiteY1" fmla="*/ 2499153 h 2553070"/>
              <a:gd name="connsiteX2" fmla="*/ 4995583 w 4998306"/>
              <a:gd name="connsiteY2" fmla="*/ 2553070 h 2553070"/>
              <a:gd name="connsiteX3" fmla="*/ 4831507 w 4998306"/>
              <a:gd name="connsiteY3" fmla="*/ 2553070 h 2553070"/>
              <a:gd name="connsiteX4" fmla="*/ 4834230 w 4998306"/>
              <a:gd name="connsiteY4" fmla="*/ 2499152 h 2553070"/>
              <a:gd name="connsiteX5" fmla="*/ 2495117 w 4998306"/>
              <a:gd name="connsiteY5" fmla="*/ 160039 h 2553070"/>
              <a:gd name="connsiteX6" fmla="*/ 156004 w 4998306"/>
              <a:gd name="connsiteY6" fmla="*/ 2499152 h 2553070"/>
              <a:gd name="connsiteX7" fmla="*/ 158727 w 4998306"/>
              <a:gd name="connsiteY7" fmla="*/ 2553070 h 2553070"/>
              <a:gd name="connsiteX8" fmla="*/ 2723 w 4998306"/>
              <a:gd name="connsiteY8" fmla="*/ 2553070 h 2553070"/>
              <a:gd name="connsiteX9" fmla="*/ 0 w 4998306"/>
              <a:gd name="connsiteY9" fmla="*/ 2499153 h 2553070"/>
              <a:gd name="connsiteX10" fmla="*/ 2499153 w 4998306"/>
              <a:gd name="connsiteY10" fmla="*/ 0 h 255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8306" h="2553070">
                <a:moveTo>
                  <a:pt x="2499153" y="0"/>
                </a:moveTo>
                <a:cubicBezTo>
                  <a:pt x="3879397" y="0"/>
                  <a:pt x="4998306" y="1118909"/>
                  <a:pt x="4998306" y="2499153"/>
                </a:cubicBezTo>
                <a:lnTo>
                  <a:pt x="4995583" y="2553070"/>
                </a:lnTo>
                <a:lnTo>
                  <a:pt x="4831507" y="2553070"/>
                </a:lnTo>
                <a:lnTo>
                  <a:pt x="4834230" y="2499152"/>
                </a:lnTo>
                <a:cubicBezTo>
                  <a:pt x="4834230" y="1207296"/>
                  <a:pt x="3786973" y="160039"/>
                  <a:pt x="2495117" y="160039"/>
                </a:cubicBezTo>
                <a:cubicBezTo>
                  <a:pt x="1203261" y="160039"/>
                  <a:pt x="156004" y="1207296"/>
                  <a:pt x="156004" y="2499152"/>
                </a:cubicBezTo>
                <a:lnTo>
                  <a:pt x="158727" y="2553070"/>
                </a:lnTo>
                <a:lnTo>
                  <a:pt x="2723" y="2553070"/>
                </a:lnTo>
                <a:lnTo>
                  <a:pt x="0" y="2499153"/>
                </a:lnTo>
                <a:cubicBezTo>
                  <a:pt x="0" y="1118909"/>
                  <a:pt x="1118909" y="0"/>
                  <a:pt x="2499153" y="0"/>
                </a:cubicBezTo>
                <a:close/>
              </a:path>
            </a:pathLst>
          </a:custGeom>
          <a:gradFill>
            <a:gsLst>
              <a:gs pos="92000">
                <a:srgbClr val="663A77"/>
              </a:gs>
              <a:gs pos="78000">
                <a:srgbClr val="FFD597"/>
              </a:gs>
              <a:gs pos="69000">
                <a:srgbClr val="FFD597"/>
              </a:gs>
              <a:gs pos="21000">
                <a:srgbClr val="E87071"/>
              </a:gs>
              <a:gs pos="19000">
                <a:srgbClr val="01ACBE"/>
              </a:gs>
            </a:gsLst>
            <a:lin ang="0" scaled="0"/>
          </a:gra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五项循环关系图表</a:t>
            </a:r>
            <a:endParaRPr lang="zh-CN" altLang="en-US" dirty="0"/>
          </a:p>
        </p:txBody>
      </p:sp>
      <p:grpSp>
        <p:nvGrpSpPr>
          <p:cNvPr id="26" name="组合 25"/>
          <p:cNvGrpSpPr/>
          <p:nvPr/>
        </p:nvGrpSpPr>
        <p:grpSpPr>
          <a:xfrm>
            <a:off x="3492983" y="3722986"/>
            <a:ext cx="964235" cy="1418629"/>
            <a:chOff x="2993266" y="1723328"/>
            <a:chExt cx="1411736" cy="2077014"/>
          </a:xfrm>
        </p:grpSpPr>
        <p:sp>
          <p:nvSpPr>
            <p:cNvPr id="8" name="圆角矩形 7"/>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椭圆 5"/>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椭圆 4"/>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4158817" y="2115520"/>
            <a:ext cx="964235" cy="1418629"/>
            <a:chOff x="2993266" y="1723328"/>
            <a:chExt cx="1411736" cy="2077014"/>
          </a:xfrm>
        </p:grpSpPr>
        <p:sp>
          <p:nvSpPr>
            <p:cNvPr id="34" name="圆角矩形 33"/>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5" name="椭圆 34"/>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7" name="椭圆 36"/>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p:cNvGrpSpPr/>
          <p:nvPr/>
        </p:nvGrpSpPr>
        <p:grpSpPr>
          <a:xfrm>
            <a:off x="5766283" y="1449686"/>
            <a:ext cx="964235" cy="1418629"/>
            <a:chOff x="2993266" y="1723328"/>
            <a:chExt cx="1411736" cy="2077014"/>
          </a:xfrm>
        </p:grpSpPr>
        <p:sp>
          <p:nvSpPr>
            <p:cNvPr id="39" name="圆角矩形 38"/>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0" name="椭圆 39"/>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40"/>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2" name="椭圆 41"/>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7373748" y="2115520"/>
            <a:ext cx="964235" cy="1418629"/>
            <a:chOff x="2993266" y="1723328"/>
            <a:chExt cx="1411736" cy="2077014"/>
          </a:xfrm>
        </p:grpSpPr>
        <p:sp>
          <p:nvSpPr>
            <p:cNvPr id="44" name="圆角矩形 43"/>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 name="椭圆 44"/>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7" name="椭圆 46"/>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组合 47"/>
          <p:cNvGrpSpPr/>
          <p:nvPr/>
        </p:nvGrpSpPr>
        <p:grpSpPr>
          <a:xfrm>
            <a:off x="8039582" y="3722986"/>
            <a:ext cx="964235" cy="1418629"/>
            <a:chOff x="2993266" y="1723328"/>
            <a:chExt cx="1411736" cy="2077014"/>
          </a:xfrm>
        </p:grpSpPr>
        <p:sp>
          <p:nvSpPr>
            <p:cNvPr id="49" name="圆角矩形 48"/>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 name="椭圆 49"/>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圆角矩形 50"/>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椭圆 51"/>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Group 4"/>
          <p:cNvGrpSpPr>
            <a:grpSpLocks noChangeAspect="1"/>
          </p:cNvGrpSpPr>
          <p:nvPr/>
        </p:nvGrpSpPr>
        <p:grpSpPr bwMode="auto">
          <a:xfrm>
            <a:off x="3688936" y="4021491"/>
            <a:ext cx="242633" cy="284336"/>
            <a:chOff x="1776" y="1776"/>
            <a:chExt cx="64" cy="75"/>
          </a:xfrm>
          <a:solidFill>
            <a:srgbClr val="E87071"/>
          </a:solidFill>
          <a:effectLst/>
        </p:grpSpPr>
        <p:sp>
          <p:nvSpPr>
            <p:cNvPr id="57"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1" name="Group 18"/>
          <p:cNvGrpSpPr>
            <a:grpSpLocks noChangeAspect="1"/>
          </p:cNvGrpSpPr>
          <p:nvPr/>
        </p:nvGrpSpPr>
        <p:grpSpPr bwMode="auto">
          <a:xfrm>
            <a:off x="5963619" y="1769316"/>
            <a:ext cx="265222" cy="247136"/>
            <a:chOff x="3802" y="2858"/>
            <a:chExt cx="616" cy="574"/>
          </a:xfrm>
          <a:solidFill>
            <a:srgbClr val="FFB850"/>
          </a:solidFill>
          <a:effectLst/>
        </p:grpSpPr>
        <p:sp>
          <p:nvSpPr>
            <p:cNvPr id="62"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7" name="Group 13"/>
          <p:cNvGrpSpPr>
            <a:grpSpLocks noChangeAspect="1"/>
          </p:cNvGrpSpPr>
          <p:nvPr/>
        </p:nvGrpSpPr>
        <p:grpSpPr bwMode="auto">
          <a:xfrm>
            <a:off x="8215083" y="4010935"/>
            <a:ext cx="304689" cy="308286"/>
            <a:chOff x="2426" y="2781"/>
            <a:chExt cx="593" cy="600"/>
          </a:xfrm>
          <a:solidFill>
            <a:srgbClr val="00AF92"/>
          </a:solidFill>
          <a:effectLst/>
        </p:grpSpPr>
        <p:sp>
          <p:nvSpPr>
            <p:cNvPr id="68"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0" name="组合 69"/>
          <p:cNvGrpSpPr/>
          <p:nvPr/>
        </p:nvGrpSpPr>
        <p:grpSpPr>
          <a:xfrm>
            <a:off x="4351758" y="2428884"/>
            <a:ext cx="273678" cy="297818"/>
            <a:chOff x="4873620" y="1965325"/>
            <a:chExt cx="269882" cy="293688"/>
          </a:xfrm>
          <a:solidFill>
            <a:srgbClr val="01ACBE"/>
          </a:solidFill>
          <a:effectLst/>
        </p:grpSpPr>
        <p:sp>
          <p:nvSpPr>
            <p:cNvPr id="71"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5" name="Group 62"/>
          <p:cNvGrpSpPr>
            <a:grpSpLocks noChangeAspect="1"/>
          </p:cNvGrpSpPr>
          <p:nvPr/>
        </p:nvGrpSpPr>
        <p:grpSpPr bwMode="auto">
          <a:xfrm>
            <a:off x="7541315" y="2436381"/>
            <a:ext cx="295528" cy="235965"/>
            <a:chOff x="3775" y="2110"/>
            <a:chExt cx="129" cy="103"/>
          </a:xfrm>
          <a:solidFill>
            <a:srgbClr val="663A77"/>
          </a:solidFill>
          <a:effectLst/>
        </p:grpSpPr>
        <p:sp>
          <p:nvSpPr>
            <p:cNvPr id="76"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7"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8"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9" name="组合 8"/>
          <p:cNvGrpSpPr/>
          <p:nvPr/>
        </p:nvGrpSpPr>
        <p:grpSpPr>
          <a:xfrm>
            <a:off x="5089121" y="2734445"/>
            <a:ext cx="2013758" cy="3215014"/>
            <a:chOff x="2628900" y="0"/>
            <a:chExt cx="3924300" cy="6265240"/>
          </a:xfrm>
        </p:grpSpPr>
        <p:sp>
          <p:nvSpPr>
            <p:cNvPr id="10" name="圆角矩形 9"/>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任意多边形 10"/>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任意多边形 11"/>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圆角矩形 12"/>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圆角矩形 13"/>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圆角矩形 14"/>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圆角矩形 15"/>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任意多边形 16"/>
            <p:cNvSpPr/>
            <p:nvPr/>
          </p:nvSpPr>
          <p:spPr>
            <a:xfrm>
              <a:off x="2628900" y="0"/>
              <a:ext cx="3924300" cy="4667248"/>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82000">
                  <a:schemeClr val="bg1"/>
                </a:gs>
                <a:gs pos="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圆角矩形 17"/>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圆角矩形 18"/>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圆角矩形 19"/>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圆角矩形 20"/>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2" name="圆角矩形 21"/>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3" name="圆角矩形 22"/>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4" name="圆角矩形 23"/>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圆角矩形 24"/>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7" name="椭圆 26"/>
          <p:cNvSpPr/>
          <p:nvPr/>
        </p:nvSpPr>
        <p:spPr>
          <a:xfrm>
            <a:off x="4344188" y="6004661"/>
            <a:ext cx="3503625" cy="373333"/>
          </a:xfrm>
          <a:prstGeom prst="ellipse">
            <a:avLst/>
          </a:prstGeom>
          <a:gradFill flip="none" rotWithShape="1">
            <a:gsLst>
              <a:gs pos="0">
                <a:schemeClr val="tx1">
                  <a:alpha val="25000"/>
                </a:schemeClr>
              </a:gs>
              <a:gs pos="100000">
                <a:srgbClr val="EFEFEF">
                  <a:alpha val="0"/>
                </a:srgbClr>
              </a:gs>
            </a:gsLst>
            <a:path path="shape">
              <a:fillToRect l="50000" t="50000" r="50000" b="50000"/>
            </a:path>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2026166" y="3233979"/>
            <a:ext cx="1923123" cy="684160"/>
            <a:chOff x="3776606" y="2004244"/>
            <a:chExt cx="1923123" cy="684160"/>
          </a:xfrm>
        </p:grpSpPr>
        <p:sp>
          <p:nvSpPr>
            <p:cNvPr id="80" name="文本框 79"/>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2" name="组合 81"/>
          <p:cNvGrpSpPr/>
          <p:nvPr/>
        </p:nvGrpSpPr>
        <p:grpSpPr>
          <a:xfrm>
            <a:off x="2859855" y="1512287"/>
            <a:ext cx="1923123" cy="684160"/>
            <a:chOff x="3776606" y="2004244"/>
            <a:chExt cx="1923123" cy="684160"/>
          </a:xfrm>
        </p:grpSpPr>
        <p:sp>
          <p:nvSpPr>
            <p:cNvPr id="83" name="文本框 82"/>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84" name="文本框 83"/>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5" name="组合 84"/>
          <p:cNvGrpSpPr/>
          <p:nvPr/>
        </p:nvGrpSpPr>
        <p:grpSpPr>
          <a:xfrm>
            <a:off x="5282469" y="700597"/>
            <a:ext cx="1923123" cy="684160"/>
            <a:chOff x="3776606" y="2004244"/>
            <a:chExt cx="1923123" cy="684160"/>
          </a:xfrm>
        </p:grpSpPr>
        <p:sp>
          <p:nvSpPr>
            <p:cNvPr id="86" name="文本框 85"/>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87" name="文本框 86"/>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8" name="组合 87"/>
          <p:cNvGrpSpPr/>
          <p:nvPr/>
        </p:nvGrpSpPr>
        <p:grpSpPr>
          <a:xfrm>
            <a:off x="8678669" y="3286761"/>
            <a:ext cx="1923123" cy="684160"/>
            <a:chOff x="3776606" y="2004244"/>
            <a:chExt cx="1923123" cy="684160"/>
          </a:xfrm>
        </p:grpSpPr>
        <p:sp>
          <p:nvSpPr>
            <p:cNvPr id="89" name="文本框 88"/>
            <p:cNvSpPr txBox="1"/>
            <p:nvPr/>
          </p:nvSpPr>
          <p:spPr>
            <a:xfrm>
              <a:off x="3776606" y="2004244"/>
              <a:ext cx="1923123"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90" name="文本框 89"/>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1" name="组合 90"/>
          <p:cNvGrpSpPr/>
          <p:nvPr/>
        </p:nvGrpSpPr>
        <p:grpSpPr>
          <a:xfrm>
            <a:off x="7967433" y="1547895"/>
            <a:ext cx="1923123" cy="684160"/>
            <a:chOff x="3776606" y="2004244"/>
            <a:chExt cx="1923123" cy="684160"/>
          </a:xfrm>
        </p:grpSpPr>
        <p:sp>
          <p:nvSpPr>
            <p:cNvPr id="92" name="文本框 91"/>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93" name="文本框 9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4" name="组合 53"/>
          <p:cNvGrpSpPr/>
          <p:nvPr/>
        </p:nvGrpSpPr>
        <p:grpSpPr>
          <a:xfrm>
            <a:off x="5249800" y="2895223"/>
            <a:ext cx="1692399" cy="1675643"/>
            <a:chOff x="5245265" y="2863322"/>
            <a:chExt cx="1538545" cy="1523312"/>
          </a:xfrm>
        </p:grpSpPr>
        <p:grpSp>
          <p:nvGrpSpPr>
            <p:cNvPr id="258" name="Group 35"/>
            <p:cNvGrpSpPr>
              <a:grpSpLocks noChangeAspect="1"/>
            </p:cNvGrpSpPr>
            <p:nvPr/>
          </p:nvGrpSpPr>
          <p:grpSpPr bwMode="auto">
            <a:xfrm>
              <a:off x="5329506" y="2866005"/>
              <a:ext cx="1431612" cy="1388230"/>
              <a:chOff x="3477" y="1809"/>
              <a:chExt cx="726" cy="704"/>
            </a:xfrm>
            <a:solidFill>
              <a:schemeClr val="bg1">
                <a:lumMod val="85000"/>
                <a:alpha val="76000"/>
              </a:schemeClr>
            </a:solidFill>
          </p:grpSpPr>
          <p:sp>
            <p:nvSpPr>
              <p:cNvPr id="259" name="Freeform 36"/>
              <p:cNvSpPr/>
              <p:nvPr/>
            </p:nvSpPr>
            <p:spPr bwMode="auto">
              <a:xfrm>
                <a:off x="3928" y="1833"/>
                <a:ext cx="15" cy="12"/>
              </a:xfrm>
              <a:custGeom>
                <a:avLst/>
                <a:gdLst>
                  <a:gd name="T0" fmla="*/ 5 w 6"/>
                  <a:gd name="T1" fmla="*/ 0 h 5"/>
                  <a:gd name="T2" fmla="*/ 0 w 6"/>
                  <a:gd name="T3" fmla="*/ 0 h 5"/>
                  <a:gd name="T4" fmla="*/ 0 w 6"/>
                  <a:gd name="T5" fmla="*/ 3 h 5"/>
                  <a:gd name="T6" fmla="*/ 0 w 6"/>
                  <a:gd name="T7" fmla="*/ 4 h 5"/>
                  <a:gd name="T8" fmla="*/ 0 w 6"/>
                  <a:gd name="T9" fmla="*/ 5 h 5"/>
                  <a:gd name="T10" fmla="*/ 1 w 6"/>
                  <a:gd name="T11" fmla="*/ 5 h 5"/>
                  <a:gd name="T12" fmla="*/ 5 w 6"/>
                  <a:gd name="T13" fmla="*/ 5 h 5"/>
                  <a:gd name="T14" fmla="*/ 6 w 6"/>
                  <a:gd name="T15" fmla="*/ 5 h 5"/>
                  <a:gd name="T16" fmla="*/ 6 w 6"/>
                  <a:gd name="T17" fmla="*/ 5 h 5"/>
                  <a:gd name="T18" fmla="*/ 6 w 6"/>
                  <a:gd name="T19" fmla="*/ 5 h 5"/>
                  <a:gd name="T20" fmla="*/ 6 w 6"/>
                  <a:gd name="T21" fmla="*/ 4 h 5"/>
                  <a:gd name="T22" fmla="*/ 6 w 6"/>
                  <a:gd name="T23" fmla="*/ 3 h 5"/>
                  <a:gd name="T24" fmla="*/ 6 w 6"/>
                  <a:gd name="T25" fmla="*/ 3 h 5"/>
                  <a:gd name="T26" fmla="*/ 5 w 6"/>
                  <a:gd name="T27" fmla="*/ 2 h 5"/>
                  <a:gd name="T28" fmla="*/ 5 w 6"/>
                  <a:gd name="T29" fmla="*/ 2 h 5"/>
                  <a:gd name="T30" fmla="*/ 5 w 6"/>
                  <a:gd name="T31" fmla="*/ 1 h 5"/>
                  <a:gd name="T32" fmla="*/ 5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5" y="0"/>
                    </a:moveTo>
                    <a:cubicBezTo>
                      <a:pt x="0" y="0"/>
                      <a:pt x="0" y="0"/>
                      <a:pt x="0" y="0"/>
                    </a:cubicBezTo>
                    <a:cubicBezTo>
                      <a:pt x="0" y="3"/>
                      <a:pt x="0" y="3"/>
                      <a:pt x="0" y="3"/>
                    </a:cubicBezTo>
                    <a:cubicBezTo>
                      <a:pt x="0" y="4"/>
                      <a:pt x="0" y="4"/>
                      <a:pt x="0" y="4"/>
                    </a:cubicBezTo>
                    <a:cubicBezTo>
                      <a:pt x="0" y="4"/>
                      <a:pt x="0" y="4"/>
                      <a:pt x="0" y="5"/>
                    </a:cubicBezTo>
                    <a:cubicBezTo>
                      <a:pt x="1" y="5"/>
                      <a:pt x="1" y="5"/>
                      <a:pt x="1"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3"/>
                    </a:cubicBezTo>
                    <a:cubicBezTo>
                      <a:pt x="6" y="3"/>
                      <a:pt x="6" y="3"/>
                      <a:pt x="6" y="3"/>
                    </a:cubicBezTo>
                    <a:cubicBezTo>
                      <a:pt x="6" y="3"/>
                      <a:pt x="6" y="3"/>
                      <a:pt x="5" y="2"/>
                    </a:cubicBezTo>
                    <a:cubicBezTo>
                      <a:pt x="5" y="2"/>
                      <a:pt x="5" y="2"/>
                      <a:pt x="5" y="2"/>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0" name="Freeform 37"/>
              <p:cNvSpPr/>
              <p:nvPr/>
            </p:nvSpPr>
            <p:spPr bwMode="auto">
              <a:xfrm>
                <a:off x="3928" y="1840"/>
                <a:ext cx="34" cy="33"/>
              </a:xfrm>
              <a:custGeom>
                <a:avLst/>
                <a:gdLst>
                  <a:gd name="T0" fmla="*/ 7 w 14"/>
                  <a:gd name="T1" fmla="*/ 0 h 14"/>
                  <a:gd name="T2" fmla="*/ 6 w 14"/>
                  <a:gd name="T3" fmla="*/ 0 h 14"/>
                  <a:gd name="T4" fmla="*/ 6 w 14"/>
                  <a:gd name="T5" fmla="*/ 1 h 14"/>
                  <a:gd name="T6" fmla="*/ 6 w 14"/>
                  <a:gd name="T7" fmla="*/ 2 h 14"/>
                  <a:gd name="T8" fmla="*/ 6 w 14"/>
                  <a:gd name="T9" fmla="*/ 2 h 14"/>
                  <a:gd name="T10" fmla="*/ 6 w 14"/>
                  <a:gd name="T11" fmla="*/ 2 h 14"/>
                  <a:gd name="T12" fmla="*/ 5 w 14"/>
                  <a:gd name="T13" fmla="*/ 3 h 14"/>
                  <a:gd name="T14" fmla="*/ 5 w 14"/>
                  <a:gd name="T15" fmla="*/ 3 h 14"/>
                  <a:gd name="T16" fmla="*/ 4 w 14"/>
                  <a:gd name="T17" fmla="*/ 3 h 14"/>
                  <a:gd name="T18" fmla="*/ 4 w 14"/>
                  <a:gd name="T19" fmla="*/ 3 h 14"/>
                  <a:gd name="T20" fmla="*/ 3 w 14"/>
                  <a:gd name="T21" fmla="*/ 3 h 14"/>
                  <a:gd name="T22" fmla="*/ 3 w 14"/>
                  <a:gd name="T23" fmla="*/ 4 h 14"/>
                  <a:gd name="T24" fmla="*/ 3 w 14"/>
                  <a:gd name="T25" fmla="*/ 4 h 14"/>
                  <a:gd name="T26" fmla="*/ 3 w 14"/>
                  <a:gd name="T27" fmla="*/ 4 h 14"/>
                  <a:gd name="T28" fmla="*/ 3 w 14"/>
                  <a:gd name="T29" fmla="*/ 4 h 14"/>
                  <a:gd name="T30" fmla="*/ 2 w 14"/>
                  <a:gd name="T31" fmla="*/ 4 h 14"/>
                  <a:gd name="T32" fmla="*/ 1 w 14"/>
                  <a:gd name="T33" fmla="*/ 4 h 14"/>
                  <a:gd name="T34" fmla="*/ 0 w 14"/>
                  <a:gd name="T35" fmla="*/ 5 h 14"/>
                  <a:gd name="T36" fmla="*/ 0 w 14"/>
                  <a:gd name="T37" fmla="*/ 6 h 14"/>
                  <a:gd name="T38" fmla="*/ 0 w 14"/>
                  <a:gd name="T39" fmla="*/ 6 h 14"/>
                  <a:gd name="T40" fmla="*/ 0 w 14"/>
                  <a:gd name="T41" fmla="*/ 9 h 14"/>
                  <a:gd name="T42" fmla="*/ 1 w 14"/>
                  <a:gd name="T43" fmla="*/ 9 h 14"/>
                  <a:gd name="T44" fmla="*/ 1 w 14"/>
                  <a:gd name="T45" fmla="*/ 9 h 14"/>
                  <a:gd name="T46" fmla="*/ 1 w 14"/>
                  <a:gd name="T47" fmla="*/ 9 h 14"/>
                  <a:gd name="T48" fmla="*/ 1 w 14"/>
                  <a:gd name="T49" fmla="*/ 9 h 14"/>
                  <a:gd name="T50" fmla="*/ 1 w 14"/>
                  <a:gd name="T51" fmla="*/ 11 h 14"/>
                  <a:gd name="T52" fmla="*/ 2 w 14"/>
                  <a:gd name="T53" fmla="*/ 11 h 14"/>
                  <a:gd name="T54" fmla="*/ 3 w 14"/>
                  <a:gd name="T55" fmla="*/ 11 h 14"/>
                  <a:gd name="T56" fmla="*/ 3 w 14"/>
                  <a:gd name="T57" fmla="*/ 11 h 14"/>
                  <a:gd name="T58" fmla="*/ 3 w 14"/>
                  <a:gd name="T59" fmla="*/ 11 h 14"/>
                  <a:gd name="T60" fmla="*/ 3 w 14"/>
                  <a:gd name="T61" fmla="*/ 13 h 14"/>
                  <a:gd name="T62" fmla="*/ 5 w 14"/>
                  <a:gd name="T63" fmla="*/ 13 h 14"/>
                  <a:gd name="T64" fmla="*/ 6 w 14"/>
                  <a:gd name="T65" fmla="*/ 14 h 14"/>
                  <a:gd name="T66" fmla="*/ 7 w 14"/>
                  <a:gd name="T67" fmla="*/ 14 h 14"/>
                  <a:gd name="T68" fmla="*/ 9 w 14"/>
                  <a:gd name="T69" fmla="*/ 13 h 14"/>
                  <a:gd name="T70" fmla="*/ 10 w 14"/>
                  <a:gd name="T71" fmla="*/ 13 h 14"/>
                  <a:gd name="T72" fmla="*/ 10 w 14"/>
                  <a:gd name="T73" fmla="*/ 12 h 14"/>
                  <a:gd name="T74" fmla="*/ 11 w 14"/>
                  <a:gd name="T75" fmla="*/ 12 h 14"/>
                  <a:gd name="T76" fmla="*/ 12 w 14"/>
                  <a:gd name="T77" fmla="*/ 12 h 14"/>
                  <a:gd name="T78" fmla="*/ 13 w 14"/>
                  <a:gd name="T79" fmla="*/ 8 h 14"/>
                  <a:gd name="T80" fmla="*/ 13 w 14"/>
                  <a:gd name="T81" fmla="*/ 7 h 14"/>
                  <a:gd name="T82" fmla="*/ 12 w 14"/>
                  <a:gd name="T83" fmla="*/ 5 h 14"/>
                  <a:gd name="T84" fmla="*/ 12 w 14"/>
                  <a:gd name="T85" fmla="*/ 5 h 14"/>
                  <a:gd name="T86" fmla="*/ 12 w 14"/>
                  <a:gd name="T87" fmla="*/ 5 h 14"/>
                  <a:gd name="T88" fmla="*/ 13 w 14"/>
                  <a:gd name="T89" fmla="*/ 4 h 14"/>
                  <a:gd name="T90" fmla="*/ 13 w 14"/>
                  <a:gd name="T91" fmla="*/ 2 h 14"/>
                  <a:gd name="T92" fmla="*/ 13 w 14"/>
                  <a:gd name="T93" fmla="*/ 2 h 14"/>
                  <a:gd name="T94" fmla="*/ 12 w 14"/>
                  <a:gd name="T95" fmla="*/ 2 h 14"/>
                  <a:gd name="T96" fmla="*/ 12 w 14"/>
                  <a:gd name="T97" fmla="*/ 1 h 14"/>
                  <a:gd name="T98" fmla="*/ 11 w 14"/>
                  <a:gd name="T99" fmla="*/ 1 h 14"/>
                  <a:gd name="T100" fmla="*/ 8 w 14"/>
                  <a:gd name="T101" fmla="*/ 0 h 14"/>
                  <a:gd name="T102" fmla="*/ 8 w 14"/>
                  <a:gd name="T103" fmla="*/ 0 h 14"/>
                  <a:gd name="T104" fmla="*/ 7 w 14"/>
                  <a:gd name="T105" fmla="*/ 0 h 14"/>
                  <a:gd name="T106" fmla="*/ 7 w 14"/>
                  <a:gd name="T107" fmla="*/ 0 h 14"/>
                  <a:gd name="T108" fmla="*/ 7 w 14"/>
                  <a:gd name="T10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4">
                    <a:moveTo>
                      <a:pt x="7" y="0"/>
                    </a:moveTo>
                    <a:cubicBezTo>
                      <a:pt x="7" y="0"/>
                      <a:pt x="6" y="0"/>
                      <a:pt x="6" y="0"/>
                    </a:cubicBezTo>
                    <a:cubicBezTo>
                      <a:pt x="6" y="1"/>
                      <a:pt x="6" y="1"/>
                      <a:pt x="6" y="1"/>
                    </a:cubicBezTo>
                    <a:cubicBezTo>
                      <a:pt x="6" y="2"/>
                      <a:pt x="6" y="2"/>
                      <a:pt x="6" y="2"/>
                    </a:cubicBezTo>
                    <a:cubicBezTo>
                      <a:pt x="6" y="2"/>
                      <a:pt x="6" y="2"/>
                      <a:pt x="6" y="2"/>
                    </a:cubicBezTo>
                    <a:cubicBezTo>
                      <a:pt x="6" y="2"/>
                      <a:pt x="6" y="2"/>
                      <a:pt x="6" y="2"/>
                    </a:cubicBezTo>
                    <a:cubicBezTo>
                      <a:pt x="5" y="3"/>
                      <a:pt x="5" y="3"/>
                      <a:pt x="5" y="3"/>
                    </a:cubicBezTo>
                    <a:cubicBezTo>
                      <a:pt x="5" y="3"/>
                      <a:pt x="5" y="3"/>
                      <a:pt x="5" y="3"/>
                    </a:cubicBezTo>
                    <a:cubicBezTo>
                      <a:pt x="4" y="3"/>
                      <a:pt x="4" y="3"/>
                      <a:pt x="4" y="3"/>
                    </a:cubicBezTo>
                    <a:cubicBezTo>
                      <a:pt x="4" y="3"/>
                      <a:pt x="4" y="3"/>
                      <a:pt x="4"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1" y="4"/>
                      <a:pt x="1" y="4"/>
                      <a:pt x="1" y="4"/>
                    </a:cubicBezTo>
                    <a:cubicBezTo>
                      <a:pt x="1" y="4"/>
                      <a:pt x="1" y="4"/>
                      <a:pt x="0" y="5"/>
                    </a:cubicBezTo>
                    <a:cubicBezTo>
                      <a:pt x="0" y="5"/>
                      <a:pt x="0" y="6"/>
                      <a:pt x="0" y="6"/>
                    </a:cubicBezTo>
                    <a:cubicBezTo>
                      <a:pt x="0" y="6"/>
                      <a:pt x="0" y="6"/>
                      <a:pt x="0" y="6"/>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11"/>
                      <a:pt x="1" y="11"/>
                      <a:pt x="1" y="11"/>
                    </a:cubicBezTo>
                    <a:cubicBezTo>
                      <a:pt x="2" y="11"/>
                      <a:pt x="2" y="11"/>
                      <a:pt x="2" y="11"/>
                    </a:cubicBezTo>
                    <a:cubicBezTo>
                      <a:pt x="3" y="11"/>
                      <a:pt x="3" y="11"/>
                      <a:pt x="3" y="11"/>
                    </a:cubicBezTo>
                    <a:cubicBezTo>
                      <a:pt x="3" y="11"/>
                      <a:pt x="3" y="11"/>
                      <a:pt x="3" y="11"/>
                    </a:cubicBezTo>
                    <a:cubicBezTo>
                      <a:pt x="3" y="11"/>
                      <a:pt x="3" y="11"/>
                      <a:pt x="3" y="11"/>
                    </a:cubicBezTo>
                    <a:cubicBezTo>
                      <a:pt x="3" y="12"/>
                      <a:pt x="3" y="12"/>
                      <a:pt x="3" y="13"/>
                    </a:cubicBezTo>
                    <a:cubicBezTo>
                      <a:pt x="4" y="13"/>
                      <a:pt x="5" y="13"/>
                      <a:pt x="5" y="13"/>
                    </a:cubicBezTo>
                    <a:cubicBezTo>
                      <a:pt x="6" y="14"/>
                      <a:pt x="6" y="14"/>
                      <a:pt x="6" y="14"/>
                    </a:cubicBezTo>
                    <a:cubicBezTo>
                      <a:pt x="7" y="14"/>
                      <a:pt x="7" y="14"/>
                      <a:pt x="7" y="14"/>
                    </a:cubicBezTo>
                    <a:cubicBezTo>
                      <a:pt x="8" y="14"/>
                      <a:pt x="9" y="13"/>
                      <a:pt x="9" y="13"/>
                    </a:cubicBezTo>
                    <a:cubicBezTo>
                      <a:pt x="10" y="13"/>
                      <a:pt x="10" y="13"/>
                      <a:pt x="10" y="13"/>
                    </a:cubicBezTo>
                    <a:cubicBezTo>
                      <a:pt x="10" y="12"/>
                      <a:pt x="10" y="12"/>
                      <a:pt x="10" y="12"/>
                    </a:cubicBezTo>
                    <a:cubicBezTo>
                      <a:pt x="11" y="12"/>
                      <a:pt x="11" y="12"/>
                      <a:pt x="11" y="12"/>
                    </a:cubicBezTo>
                    <a:cubicBezTo>
                      <a:pt x="12" y="12"/>
                      <a:pt x="12" y="12"/>
                      <a:pt x="12" y="12"/>
                    </a:cubicBezTo>
                    <a:cubicBezTo>
                      <a:pt x="13" y="11"/>
                      <a:pt x="14" y="9"/>
                      <a:pt x="13" y="8"/>
                    </a:cubicBezTo>
                    <a:cubicBezTo>
                      <a:pt x="13" y="7"/>
                      <a:pt x="13" y="7"/>
                      <a:pt x="13" y="7"/>
                    </a:cubicBezTo>
                    <a:cubicBezTo>
                      <a:pt x="12" y="6"/>
                      <a:pt x="12" y="6"/>
                      <a:pt x="12" y="5"/>
                    </a:cubicBezTo>
                    <a:cubicBezTo>
                      <a:pt x="12" y="5"/>
                      <a:pt x="12" y="5"/>
                      <a:pt x="12" y="5"/>
                    </a:cubicBezTo>
                    <a:cubicBezTo>
                      <a:pt x="12" y="5"/>
                      <a:pt x="12" y="5"/>
                      <a:pt x="12" y="5"/>
                    </a:cubicBezTo>
                    <a:cubicBezTo>
                      <a:pt x="13" y="5"/>
                      <a:pt x="13" y="5"/>
                      <a:pt x="13" y="4"/>
                    </a:cubicBezTo>
                    <a:cubicBezTo>
                      <a:pt x="13" y="2"/>
                      <a:pt x="13" y="2"/>
                      <a:pt x="13" y="2"/>
                    </a:cubicBezTo>
                    <a:cubicBezTo>
                      <a:pt x="13" y="2"/>
                      <a:pt x="13" y="2"/>
                      <a:pt x="13" y="2"/>
                    </a:cubicBezTo>
                    <a:cubicBezTo>
                      <a:pt x="12" y="2"/>
                      <a:pt x="12" y="2"/>
                      <a:pt x="12" y="2"/>
                    </a:cubicBezTo>
                    <a:cubicBezTo>
                      <a:pt x="12" y="1"/>
                      <a:pt x="12" y="1"/>
                      <a:pt x="12" y="1"/>
                    </a:cubicBezTo>
                    <a:cubicBezTo>
                      <a:pt x="11" y="1"/>
                      <a:pt x="11" y="1"/>
                      <a:pt x="11" y="1"/>
                    </a:cubicBezTo>
                    <a:cubicBezTo>
                      <a:pt x="10" y="0"/>
                      <a:pt x="9" y="0"/>
                      <a:pt x="8" y="0"/>
                    </a:cubicBezTo>
                    <a:cubicBezTo>
                      <a:pt x="8" y="0"/>
                      <a:pt x="8" y="0"/>
                      <a:pt x="8"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1" name="Freeform 38"/>
              <p:cNvSpPr/>
              <p:nvPr/>
            </p:nvSpPr>
            <p:spPr bwMode="auto">
              <a:xfrm>
                <a:off x="3959" y="1847"/>
                <a:ext cx="22" cy="19"/>
              </a:xfrm>
              <a:custGeom>
                <a:avLst/>
                <a:gdLst>
                  <a:gd name="T0" fmla="*/ 4 w 9"/>
                  <a:gd name="T1" fmla="*/ 0 h 8"/>
                  <a:gd name="T2" fmla="*/ 0 w 9"/>
                  <a:gd name="T3" fmla="*/ 1 h 8"/>
                  <a:gd name="T4" fmla="*/ 0 w 9"/>
                  <a:gd name="T5" fmla="*/ 2 h 8"/>
                  <a:gd name="T6" fmla="*/ 1 w 9"/>
                  <a:gd name="T7" fmla="*/ 3 h 8"/>
                  <a:gd name="T8" fmla="*/ 2 w 9"/>
                  <a:gd name="T9" fmla="*/ 4 h 8"/>
                  <a:gd name="T10" fmla="*/ 3 w 9"/>
                  <a:gd name="T11" fmla="*/ 5 h 8"/>
                  <a:gd name="T12" fmla="*/ 3 w 9"/>
                  <a:gd name="T13" fmla="*/ 6 h 8"/>
                  <a:gd name="T14" fmla="*/ 4 w 9"/>
                  <a:gd name="T15" fmla="*/ 6 h 8"/>
                  <a:gd name="T16" fmla="*/ 4 w 9"/>
                  <a:gd name="T17" fmla="*/ 6 h 8"/>
                  <a:gd name="T18" fmla="*/ 4 w 9"/>
                  <a:gd name="T19" fmla="*/ 7 h 8"/>
                  <a:gd name="T20" fmla="*/ 4 w 9"/>
                  <a:gd name="T21" fmla="*/ 7 h 8"/>
                  <a:gd name="T22" fmla="*/ 6 w 9"/>
                  <a:gd name="T23" fmla="*/ 7 h 8"/>
                  <a:gd name="T24" fmla="*/ 6 w 9"/>
                  <a:gd name="T25" fmla="*/ 8 h 8"/>
                  <a:gd name="T26" fmla="*/ 9 w 9"/>
                  <a:gd name="T27" fmla="*/ 6 h 8"/>
                  <a:gd name="T28" fmla="*/ 9 w 9"/>
                  <a:gd name="T29" fmla="*/ 3 h 8"/>
                  <a:gd name="T30" fmla="*/ 9 w 9"/>
                  <a:gd name="T31" fmla="*/ 2 h 8"/>
                  <a:gd name="T32" fmla="*/ 9 w 9"/>
                  <a:gd name="T33" fmla="*/ 1 h 8"/>
                  <a:gd name="T34" fmla="*/ 8 w 9"/>
                  <a:gd name="T35" fmla="*/ 1 h 8"/>
                  <a:gd name="T36" fmla="*/ 7 w 9"/>
                  <a:gd name="T37" fmla="*/ 1 h 8"/>
                  <a:gd name="T38" fmla="*/ 7 w 9"/>
                  <a:gd name="T39" fmla="*/ 1 h 8"/>
                  <a:gd name="T40" fmla="*/ 7 w 9"/>
                  <a:gd name="T41" fmla="*/ 1 h 8"/>
                  <a:gd name="T42" fmla="*/ 8 w 9"/>
                  <a:gd name="T43" fmla="*/ 0 h 8"/>
                  <a:gd name="T44" fmla="*/ 7 w 9"/>
                  <a:gd name="T45" fmla="*/ 0 h 8"/>
                  <a:gd name="T46" fmla="*/ 5 w 9"/>
                  <a:gd name="T47" fmla="*/ 0 h 8"/>
                  <a:gd name="T48" fmla="*/ 4 w 9"/>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8">
                    <a:moveTo>
                      <a:pt x="4" y="0"/>
                    </a:moveTo>
                    <a:cubicBezTo>
                      <a:pt x="3" y="0"/>
                      <a:pt x="1" y="0"/>
                      <a:pt x="0" y="1"/>
                    </a:cubicBezTo>
                    <a:cubicBezTo>
                      <a:pt x="0" y="1"/>
                      <a:pt x="0" y="2"/>
                      <a:pt x="0" y="2"/>
                    </a:cubicBezTo>
                    <a:cubicBezTo>
                      <a:pt x="0" y="3"/>
                      <a:pt x="0" y="3"/>
                      <a:pt x="1" y="3"/>
                    </a:cubicBezTo>
                    <a:cubicBezTo>
                      <a:pt x="2" y="4"/>
                      <a:pt x="2" y="4"/>
                      <a:pt x="2" y="4"/>
                    </a:cubicBezTo>
                    <a:cubicBezTo>
                      <a:pt x="2" y="4"/>
                      <a:pt x="3" y="5"/>
                      <a:pt x="3" y="5"/>
                    </a:cubicBezTo>
                    <a:cubicBezTo>
                      <a:pt x="3" y="6"/>
                      <a:pt x="3" y="6"/>
                      <a:pt x="3" y="6"/>
                    </a:cubicBezTo>
                    <a:cubicBezTo>
                      <a:pt x="4" y="6"/>
                      <a:pt x="4" y="6"/>
                      <a:pt x="4" y="6"/>
                    </a:cubicBezTo>
                    <a:cubicBezTo>
                      <a:pt x="4" y="6"/>
                      <a:pt x="4" y="6"/>
                      <a:pt x="4" y="6"/>
                    </a:cubicBezTo>
                    <a:cubicBezTo>
                      <a:pt x="4" y="6"/>
                      <a:pt x="4" y="6"/>
                      <a:pt x="4" y="7"/>
                    </a:cubicBezTo>
                    <a:cubicBezTo>
                      <a:pt x="4" y="7"/>
                      <a:pt x="4" y="7"/>
                      <a:pt x="4" y="7"/>
                    </a:cubicBezTo>
                    <a:cubicBezTo>
                      <a:pt x="6" y="7"/>
                      <a:pt x="6" y="7"/>
                      <a:pt x="6" y="7"/>
                    </a:cubicBezTo>
                    <a:cubicBezTo>
                      <a:pt x="6" y="8"/>
                      <a:pt x="6" y="8"/>
                      <a:pt x="6" y="8"/>
                    </a:cubicBezTo>
                    <a:cubicBezTo>
                      <a:pt x="7" y="8"/>
                      <a:pt x="8" y="7"/>
                      <a:pt x="9" y="6"/>
                    </a:cubicBezTo>
                    <a:cubicBezTo>
                      <a:pt x="9" y="5"/>
                      <a:pt x="9" y="4"/>
                      <a:pt x="9" y="3"/>
                    </a:cubicBezTo>
                    <a:cubicBezTo>
                      <a:pt x="9" y="2"/>
                      <a:pt x="9" y="2"/>
                      <a:pt x="9" y="2"/>
                    </a:cubicBezTo>
                    <a:cubicBezTo>
                      <a:pt x="9" y="1"/>
                      <a:pt x="9" y="1"/>
                      <a:pt x="9" y="1"/>
                    </a:cubicBezTo>
                    <a:cubicBezTo>
                      <a:pt x="8" y="1"/>
                      <a:pt x="8" y="1"/>
                      <a:pt x="8" y="1"/>
                    </a:cubicBezTo>
                    <a:cubicBezTo>
                      <a:pt x="8" y="1"/>
                      <a:pt x="8" y="1"/>
                      <a:pt x="7" y="1"/>
                    </a:cubicBezTo>
                    <a:cubicBezTo>
                      <a:pt x="7" y="1"/>
                      <a:pt x="7" y="1"/>
                      <a:pt x="7" y="1"/>
                    </a:cubicBezTo>
                    <a:cubicBezTo>
                      <a:pt x="7" y="1"/>
                      <a:pt x="7" y="1"/>
                      <a:pt x="7" y="1"/>
                    </a:cubicBezTo>
                    <a:cubicBezTo>
                      <a:pt x="8" y="0"/>
                      <a:pt x="8" y="0"/>
                      <a:pt x="8" y="0"/>
                    </a:cubicBezTo>
                    <a:cubicBezTo>
                      <a:pt x="7" y="0"/>
                      <a:pt x="7" y="0"/>
                      <a:pt x="7" y="0"/>
                    </a:cubicBezTo>
                    <a:cubicBezTo>
                      <a:pt x="6" y="0"/>
                      <a:pt x="6"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2" name="Freeform 39"/>
              <p:cNvSpPr/>
              <p:nvPr/>
            </p:nvSpPr>
            <p:spPr bwMode="auto">
              <a:xfrm>
                <a:off x="3959" y="1864"/>
                <a:ext cx="22" cy="14"/>
              </a:xfrm>
              <a:custGeom>
                <a:avLst/>
                <a:gdLst>
                  <a:gd name="T0" fmla="*/ 6 w 9"/>
                  <a:gd name="T1" fmla="*/ 0 h 6"/>
                  <a:gd name="T2" fmla="*/ 4 w 9"/>
                  <a:gd name="T3" fmla="*/ 0 h 6"/>
                  <a:gd name="T4" fmla="*/ 1 w 9"/>
                  <a:gd name="T5" fmla="*/ 0 h 6"/>
                  <a:gd name="T6" fmla="*/ 0 w 9"/>
                  <a:gd name="T7" fmla="*/ 1 h 6"/>
                  <a:gd name="T8" fmla="*/ 0 w 9"/>
                  <a:gd name="T9" fmla="*/ 2 h 6"/>
                  <a:gd name="T10" fmla="*/ 0 w 9"/>
                  <a:gd name="T11" fmla="*/ 2 h 6"/>
                  <a:gd name="T12" fmla="*/ 0 w 9"/>
                  <a:gd name="T13" fmla="*/ 5 h 6"/>
                  <a:gd name="T14" fmla="*/ 3 w 9"/>
                  <a:gd name="T15" fmla="*/ 5 h 6"/>
                  <a:gd name="T16" fmla="*/ 3 w 9"/>
                  <a:gd name="T17" fmla="*/ 6 h 6"/>
                  <a:gd name="T18" fmla="*/ 8 w 9"/>
                  <a:gd name="T19" fmla="*/ 6 h 6"/>
                  <a:gd name="T20" fmla="*/ 8 w 9"/>
                  <a:gd name="T21" fmla="*/ 6 h 6"/>
                  <a:gd name="T22" fmla="*/ 9 w 9"/>
                  <a:gd name="T23" fmla="*/ 6 h 6"/>
                  <a:gd name="T24" fmla="*/ 9 w 9"/>
                  <a:gd name="T25" fmla="*/ 5 h 6"/>
                  <a:gd name="T26" fmla="*/ 9 w 9"/>
                  <a:gd name="T27" fmla="*/ 5 h 6"/>
                  <a:gd name="T28" fmla="*/ 9 w 9"/>
                  <a:gd name="T29" fmla="*/ 3 h 6"/>
                  <a:gd name="T30" fmla="*/ 7 w 9"/>
                  <a:gd name="T31" fmla="*/ 2 h 6"/>
                  <a:gd name="T32" fmla="*/ 7 w 9"/>
                  <a:gd name="T33" fmla="*/ 2 h 6"/>
                  <a:gd name="T34" fmla="*/ 7 w 9"/>
                  <a:gd name="T35" fmla="*/ 2 h 6"/>
                  <a:gd name="T36" fmla="*/ 6 w 9"/>
                  <a:gd name="T37" fmla="*/ 2 h 6"/>
                  <a:gd name="T38" fmla="*/ 6 w 9"/>
                  <a:gd name="T39" fmla="*/ 1 h 6"/>
                  <a:gd name="T40" fmla="*/ 6 w 9"/>
                  <a:gd name="T41" fmla="*/ 1 h 6"/>
                  <a:gd name="T42" fmla="*/ 6 w 9"/>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6" y="0"/>
                    </a:moveTo>
                    <a:cubicBezTo>
                      <a:pt x="4" y="0"/>
                      <a:pt x="4" y="0"/>
                      <a:pt x="4" y="0"/>
                    </a:cubicBezTo>
                    <a:cubicBezTo>
                      <a:pt x="1" y="0"/>
                      <a:pt x="1" y="0"/>
                      <a:pt x="1" y="0"/>
                    </a:cubicBezTo>
                    <a:cubicBezTo>
                      <a:pt x="1" y="0"/>
                      <a:pt x="0" y="0"/>
                      <a:pt x="0" y="1"/>
                    </a:cubicBezTo>
                    <a:cubicBezTo>
                      <a:pt x="0" y="1"/>
                      <a:pt x="0" y="1"/>
                      <a:pt x="0" y="2"/>
                    </a:cubicBezTo>
                    <a:cubicBezTo>
                      <a:pt x="0" y="2"/>
                      <a:pt x="0" y="2"/>
                      <a:pt x="0" y="2"/>
                    </a:cubicBezTo>
                    <a:cubicBezTo>
                      <a:pt x="0" y="5"/>
                      <a:pt x="0" y="5"/>
                      <a:pt x="0" y="5"/>
                    </a:cubicBezTo>
                    <a:cubicBezTo>
                      <a:pt x="3" y="5"/>
                      <a:pt x="3" y="5"/>
                      <a:pt x="3" y="5"/>
                    </a:cubicBezTo>
                    <a:cubicBezTo>
                      <a:pt x="3" y="6"/>
                      <a:pt x="3" y="6"/>
                      <a:pt x="3" y="6"/>
                    </a:cubicBezTo>
                    <a:cubicBezTo>
                      <a:pt x="8" y="6"/>
                      <a:pt x="8" y="6"/>
                      <a:pt x="8" y="6"/>
                    </a:cubicBezTo>
                    <a:cubicBezTo>
                      <a:pt x="8" y="6"/>
                      <a:pt x="8" y="6"/>
                      <a:pt x="8" y="6"/>
                    </a:cubicBezTo>
                    <a:cubicBezTo>
                      <a:pt x="8" y="6"/>
                      <a:pt x="9" y="6"/>
                      <a:pt x="9" y="6"/>
                    </a:cubicBezTo>
                    <a:cubicBezTo>
                      <a:pt x="9" y="6"/>
                      <a:pt x="9" y="5"/>
                      <a:pt x="9" y="5"/>
                    </a:cubicBezTo>
                    <a:cubicBezTo>
                      <a:pt x="9" y="5"/>
                      <a:pt x="9" y="5"/>
                      <a:pt x="9" y="5"/>
                    </a:cubicBezTo>
                    <a:cubicBezTo>
                      <a:pt x="9" y="4"/>
                      <a:pt x="9" y="4"/>
                      <a:pt x="9" y="3"/>
                    </a:cubicBezTo>
                    <a:cubicBezTo>
                      <a:pt x="9" y="2"/>
                      <a:pt x="8" y="2"/>
                      <a:pt x="7" y="2"/>
                    </a:cubicBezTo>
                    <a:cubicBezTo>
                      <a:pt x="7" y="2"/>
                      <a:pt x="7" y="2"/>
                      <a:pt x="7" y="2"/>
                    </a:cubicBezTo>
                    <a:cubicBezTo>
                      <a:pt x="7" y="2"/>
                      <a:pt x="7" y="2"/>
                      <a:pt x="7" y="2"/>
                    </a:cubicBezTo>
                    <a:cubicBezTo>
                      <a:pt x="6" y="2"/>
                      <a:pt x="6" y="2"/>
                      <a:pt x="6" y="2"/>
                    </a:cubicBezTo>
                    <a:cubicBezTo>
                      <a:pt x="6" y="1"/>
                      <a:pt x="6" y="1"/>
                      <a:pt x="6" y="1"/>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3" name="Freeform 40"/>
              <p:cNvSpPr/>
              <p:nvPr/>
            </p:nvSpPr>
            <p:spPr bwMode="auto">
              <a:xfrm>
                <a:off x="3764" y="1809"/>
                <a:ext cx="81" cy="57"/>
              </a:xfrm>
              <a:custGeom>
                <a:avLst/>
                <a:gdLst>
                  <a:gd name="T0" fmla="*/ 14 w 34"/>
                  <a:gd name="T1" fmla="*/ 1 h 24"/>
                  <a:gd name="T2" fmla="*/ 2 w 34"/>
                  <a:gd name="T3" fmla="*/ 2 h 24"/>
                  <a:gd name="T4" fmla="*/ 2 w 34"/>
                  <a:gd name="T5" fmla="*/ 5 h 24"/>
                  <a:gd name="T6" fmla="*/ 4 w 34"/>
                  <a:gd name="T7" fmla="*/ 6 h 24"/>
                  <a:gd name="T8" fmla="*/ 4 w 34"/>
                  <a:gd name="T9" fmla="*/ 9 h 24"/>
                  <a:gd name="T10" fmla="*/ 4 w 34"/>
                  <a:gd name="T11" fmla="*/ 12 h 24"/>
                  <a:gd name="T12" fmla="*/ 3 w 34"/>
                  <a:gd name="T13" fmla="*/ 13 h 24"/>
                  <a:gd name="T14" fmla="*/ 0 w 34"/>
                  <a:gd name="T15" fmla="*/ 15 h 24"/>
                  <a:gd name="T16" fmla="*/ 0 w 34"/>
                  <a:gd name="T17" fmla="*/ 18 h 24"/>
                  <a:gd name="T18" fmla="*/ 2 w 34"/>
                  <a:gd name="T19" fmla="*/ 20 h 24"/>
                  <a:gd name="T20" fmla="*/ 5 w 34"/>
                  <a:gd name="T21" fmla="*/ 24 h 24"/>
                  <a:gd name="T22" fmla="*/ 11 w 34"/>
                  <a:gd name="T23" fmla="*/ 24 h 24"/>
                  <a:gd name="T24" fmla="*/ 13 w 34"/>
                  <a:gd name="T25" fmla="*/ 22 h 24"/>
                  <a:gd name="T26" fmla="*/ 14 w 34"/>
                  <a:gd name="T27" fmla="*/ 19 h 24"/>
                  <a:gd name="T28" fmla="*/ 15 w 34"/>
                  <a:gd name="T29" fmla="*/ 18 h 24"/>
                  <a:gd name="T30" fmla="*/ 16 w 34"/>
                  <a:gd name="T31" fmla="*/ 18 h 24"/>
                  <a:gd name="T32" fmla="*/ 17 w 34"/>
                  <a:gd name="T33" fmla="*/ 18 h 24"/>
                  <a:gd name="T34" fmla="*/ 21 w 34"/>
                  <a:gd name="T35" fmla="*/ 17 h 24"/>
                  <a:gd name="T36" fmla="*/ 21 w 34"/>
                  <a:gd name="T37" fmla="*/ 16 h 24"/>
                  <a:gd name="T38" fmla="*/ 22 w 34"/>
                  <a:gd name="T39" fmla="*/ 16 h 24"/>
                  <a:gd name="T40" fmla="*/ 25 w 34"/>
                  <a:gd name="T41" fmla="*/ 14 h 24"/>
                  <a:gd name="T42" fmla="*/ 28 w 34"/>
                  <a:gd name="T43" fmla="*/ 14 h 24"/>
                  <a:gd name="T44" fmla="*/ 29 w 34"/>
                  <a:gd name="T45" fmla="*/ 12 h 24"/>
                  <a:gd name="T46" fmla="*/ 29 w 34"/>
                  <a:gd name="T47" fmla="*/ 12 h 24"/>
                  <a:gd name="T48" fmla="*/ 31 w 34"/>
                  <a:gd name="T49" fmla="*/ 11 h 24"/>
                  <a:gd name="T50" fmla="*/ 31 w 34"/>
                  <a:gd name="T51" fmla="*/ 9 h 24"/>
                  <a:gd name="T52" fmla="*/ 31 w 34"/>
                  <a:gd name="T53" fmla="*/ 7 h 24"/>
                  <a:gd name="T54" fmla="*/ 33 w 34"/>
                  <a:gd name="T55" fmla="*/ 5 h 24"/>
                  <a:gd name="T56" fmla="*/ 34 w 34"/>
                  <a:gd name="T57" fmla="*/ 3 h 24"/>
                  <a:gd name="T58" fmla="*/ 34 w 34"/>
                  <a:gd name="T59" fmla="*/ 2 h 24"/>
                  <a:gd name="T60" fmla="*/ 32 w 34"/>
                  <a:gd name="T61" fmla="*/ 0 h 24"/>
                  <a:gd name="T62" fmla="*/ 27 w 3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24">
                    <a:moveTo>
                      <a:pt x="27" y="0"/>
                    </a:moveTo>
                    <a:cubicBezTo>
                      <a:pt x="23" y="0"/>
                      <a:pt x="18" y="0"/>
                      <a:pt x="14" y="1"/>
                    </a:cubicBezTo>
                    <a:cubicBezTo>
                      <a:pt x="10" y="1"/>
                      <a:pt x="6" y="2"/>
                      <a:pt x="3" y="2"/>
                    </a:cubicBezTo>
                    <a:cubicBezTo>
                      <a:pt x="2" y="2"/>
                      <a:pt x="2" y="2"/>
                      <a:pt x="2" y="2"/>
                    </a:cubicBezTo>
                    <a:cubicBezTo>
                      <a:pt x="2" y="4"/>
                      <a:pt x="2" y="4"/>
                      <a:pt x="2" y="4"/>
                    </a:cubicBezTo>
                    <a:cubicBezTo>
                      <a:pt x="2" y="4"/>
                      <a:pt x="2" y="5"/>
                      <a:pt x="2" y="5"/>
                    </a:cubicBezTo>
                    <a:cubicBezTo>
                      <a:pt x="3" y="5"/>
                      <a:pt x="3" y="5"/>
                      <a:pt x="3" y="5"/>
                    </a:cubicBezTo>
                    <a:cubicBezTo>
                      <a:pt x="3" y="5"/>
                      <a:pt x="3" y="5"/>
                      <a:pt x="4" y="6"/>
                    </a:cubicBezTo>
                    <a:cubicBezTo>
                      <a:pt x="4" y="6"/>
                      <a:pt x="4" y="7"/>
                      <a:pt x="4" y="8"/>
                    </a:cubicBezTo>
                    <a:cubicBezTo>
                      <a:pt x="4" y="9"/>
                      <a:pt x="4" y="9"/>
                      <a:pt x="4" y="9"/>
                    </a:cubicBezTo>
                    <a:cubicBezTo>
                      <a:pt x="5" y="10"/>
                      <a:pt x="5" y="11"/>
                      <a:pt x="4" y="12"/>
                    </a:cubicBezTo>
                    <a:cubicBezTo>
                      <a:pt x="4" y="12"/>
                      <a:pt x="4" y="12"/>
                      <a:pt x="4" y="12"/>
                    </a:cubicBezTo>
                    <a:cubicBezTo>
                      <a:pt x="4" y="12"/>
                      <a:pt x="3" y="12"/>
                      <a:pt x="3" y="12"/>
                    </a:cubicBezTo>
                    <a:cubicBezTo>
                      <a:pt x="3" y="13"/>
                      <a:pt x="3" y="13"/>
                      <a:pt x="3" y="13"/>
                    </a:cubicBezTo>
                    <a:cubicBezTo>
                      <a:pt x="2" y="14"/>
                      <a:pt x="2" y="14"/>
                      <a:pt x="1" y="15"/>
                    </a:cubicBezTo>
                    <a:cubicBezTo>
                      <a:pt x="0" y="15"/>
                      <a:pt x="0" y="15"/>
                      <a:pt x="0" y="15"/>
                    </a:cubicBezTo>
                    <a:cubicBezTo>
                      <a:pt x="0" y="18"/>
                      <a:pt x="0" y="18"/>
                      <a:pt x="0" y="18"/>
                    </a:cubicBezTo>
                    <a:cubicBezTo>
                      <a:pt x="0" y="18"/>
                      <a:pt x="0" y="18"/>
                      <a:pt x="0" y="18"/>
                    </a:cubicBezTo>
                    <a:cubicBezTo>
                      <a:pt x="0" y="18"/>
                      <a:pt x="0" y="19"/>
                      <a:pt x="1" y="19"/>
                    </a:cubicBezTo>
                    <a:cubicBezTo>
                      <a:pt x="2" y="20"/>
                      <a:pt x="2" y="20"/>
                      <a:pt x="2" y="20"/>
                    </a:cubicBezTo>
                    <a:cubicBezTo>
                      <a:pt x="3" y="21"/>
                      <a:pt x="4" y="22"/>
                      <a:pt x="5" y="23"/>
                    </a:cubicBezTo>
                    <a:cubicBezTo>
                      <a:pt x="5" y="24"/>
                      <a:pt x="5" y="24"/>
                      <a:pt x="5" y="24"/>
                    </a:cubicBezTo>
                    <a:cubicBezTo>
                      <a:pt x="10" y="24"/>
                      <a:pt x="10" y="24"/>
                      <a:pt x="10" y="24"/>
                    </a:cubicBezTo>
                    <a:cubicBezTo>
                      <a:pt x="11" y="24"/>
                      <a:pt x="11" y="24"/>
                      <a:pt x="11" y="24"/>
                    </a:cubicBezTo>
                    <a:cubicBezTo>
                      <a:pt x="11" y="24"/>
                      <a:pt x="11" y="24"/>
                      <a:pt x="11" y="24"/>
                    </a:cubicBezTo>
                    <a:cubicBezTo>
                      <a:pt x="13" y="24"/>
                      <a:pt x="13" y="23"/>
                      <a:pt x="13" y="22"/>
                    </a:cubicBezTo>
                    <a:cubicBezTo>
                      <a:pt x="13" y="22"/>
                      <a:pt x="14" y="21"/>
                      <a:pt x="14" y="21"/>
                    </a:cubicBezTo>
                    <a:cubicBezTo>
                      <a:pt x="14" y="20"/>
                      <a:pt x="14" y="20"/>
                      <a:pt x="14" y="19"/>
                    </a:cubicBezTo>
                    <a:cubicBezTo>
                      <a:pt x="14" y="19"/>
                      <a:pt x="14" y="19"/>
                      <a:pt x="14" y="19"/>
                    </a:cubicBezTo>
                    <a:cubicBezTo>
                      <a:pt x="15" y="19"/>
                      <a:pt x="15" y="19"/>
                      <a:pt x="15" y="18"/>
                    </a:cubicBezTo>
                    <a:cubicBezTo>
                      <a:pt x="15" y="18"/>
                      <a:pt x="15" y="18"/>
                      <a:pt x="15" y="18"/>
                    </a:cubicBezTo>
                    <a:cubicBezTo>
                      <a:pt x="15" y="18"/>
                      <a:pt x="15" y="18"/>
                      <a:pt x="16" y="18"/>
                    </a:cubicBezTo>
                    <a:cubicBezTo>
                      <a:pt x="16" y="18"/>
                      <a:pt x="16" y="18"/>
                      <a:pt x="16" y="18"/>
                    </a:cubicBezTo>
                    <a:cubicBezTo>
                      <a:pt x="17" y="18"/>
                      <a:pt x="17" y="18"/>
                      <a:pt x="17" y="18"/>
                    </a:cubicBezTo>
                    <a:cubicBezTo>
                      <a:pt x="19" y="18"/>
                      <a:pt x="19" y="18"/>
                      <a:pt x="19" y="18"/>
                    </a:cubicBezTo>
                    <a:cubicBezTo>
                      <a:pt x="20" y="18"/>
                      <a:pt x="21" y="18"/>
                      <a:pt x="21" y="17"/>
                    </a:cubicBezTo>
                    <a:cubicBezTo>
                      <a:pt x="21" y="16"/>
                      <a:pt x="21" y="16"/>
                      <a:pt x="21" y="16"/>
                    </a:cubicBezTo>
                    <a:cubicBezTo>
                      <a:pt x="21" y="16"/>
                      <a:pt x="21" y="16"/>
                      <a:pt x="21" y="16"/>
                    </a:cubicBezTo>
                    <a:cubicBezTo>
                      <a:pt x="21" y="16"/>
                      <a:pt x="22" y="16"/>
                      <a:pt x="22" y="16"/>
                    </a:cubicBezTo>
                    <a:cubicBezTo>
                      <a:pt x="22" y="16"/>
                      <a:pt x="22" y="16"/>
                      <a:pt x="22" y="16"/>
                    </a:cubicBezTo>
                    <a:cubicBezTo>
                      <a:pt x="23" y="16"/>
                      <a:pt x="23" y="16"/>
                      <a:pt x="24" y="15"/>
                    </a:cubicBezTo>
                    <a:cubicBezTo>
                      <a:pt x="24" y="15"/>
                      <a:pt x="25" y="14"/>
                      <a:pt x="25" y="14"/>
                    </a:cubicBezTo>
                    <a:cubicBezTo>
                      <a:pt x="25" y="14"/>
                      <a:pt x="26" y="14"/>
                      <a:pt x="26" y="14"/>
                    </a:cubicBezTo>
                    <a:cubicBezTo>
                      <a:pt x="28" y="14"/>
                      <a:pt x="28" y="14"/>
                      <a:pt x="28" y="14"/>
                    </a:cubicBezTo>
                    <a:cubicBezTo>
                      <a:pt x="28" y="14"/>
                      <a:pt x="28" y="14"/>
                      <a:pt x="28" y="14"/>
                    </a:cubicBezTo>
                    <a:cubicBezTo>
                      <a:pt x="29" y="14"/>
                      <a:pt x="29" y="13"/>
                      <a:pt x="29" y="12"/>
                    </a:cubicBezTo>
                    <a:cubicBezTo>
                      <a:pt x="29" y="12"/>
                      <a:pt x="29" y="12"/>
                      <a:pt x="29" y="12"/>
                    </a:cubicBezTo>
                    <a:cubicBezTo>
                      <a:pt x="29" y="12"/>
                      <a:pt x="29" y="12"/>
                      <a:pt x="29" y="12"/>
                    </a:cubicBezTo>
                    <a:cubicBezTo>
                      <a:pt x="30" y="12"/>
                      <a:pt x="30" y="12"/>
                      <a:pt x="30" y="12"/>
                    </a:cubicBezTo>
                    <a:cubicBezTo>
                      <a:pt x="30" y="12"/>
                      <a:pt x="31" y="12"/>
                      <a:pt x="31" y="11"/>
                    </a:cubicBezTo>
                    <a:cubicBezTo>
                      <a:pt x="32" y="11"/>
                      <a:pt x="32" y="10"/>
                      <a:pt x="31" y="10"/>
                    </a:cubicBezTo>
                    <a:cubicBezTo>
                      <a:pt x="31" y="9"/>
                      <a:pt x="31" y="9"/>
                      <a:pt x="31" y="9"/>
                    </a:cubicBezTo>
                    <a:cubicBezTo>
                      <a:pt x="31" y="9"/>
                      <a:pt x="31" y="9"/>
                      <a:pt x="31" y="9"/>
                    </a:cubicBezTo>
                    <a:cubicBezTo>
                      <a:pt x="31" y="8"/>
                      <a:pt x="31" y="7"/>
                      <a:pt x="31" y="7"/>
                    </a:cubicBezTo>
                    <a:cubicBezTo>
                      <a:pt x="31" y="6"/>
                      <a:pt x="31" y="6"/>
                      <a:pt x="32" y="5"/>
                    </a:cubicBezTo>
                    <a:cubicBezTo>
                      <a:pt x="33" y="5"/>
                      <a:pt x="33" y="5"/>
                      <a:pt x="33" y="5"/>
                    </a:cubicBezTo>
                    <a:cubicBezTo>
                      <a:pt x="34" y="5"/>
                      <a:pt x="34" y="3"/>
                      <a:pt x="34" y="3"/>
                    </a:cubicBezTo>
                    <a:cubicBezTo>
                      <a:pt x="34" y="3"/>
                      <a:pt x="34" y="3"/>
                      <a:pt x="34" y="3"/>
                    </a:cubicBezTo>
                    <a:cubicBezTo>
                      <a:pt x="34" y="2"/>
                      <a:pt x="34" y="2"/>
                      <a:pt x="34" y="2"/>
                    </a:cubicBezTo>
                    <a:cubicBezTo>
                      <a:pt x="34" y="2"/>
                      <a:pt x="34" y="2"/>
                      <a:pt x="34" y="2"/>
                    </a:cubicBezTo>
                    <a:cubicBezTo>
                      <a:pt x="34" y="1"/>
                      <a:pt x="34" y="1"/>
                      <a:pt x="33" y="1"/>
                    </a:cubicBezTo>
                    <a:cubicBezTo>
                      <a:pt x="33" y="0"/>
                      <a:pt x="33" y="0"/>
                      <a:pt x="32" y="0"/>
                    </a:cubicBezTo>
                    <a:cubicBezTo>
                      <a:pt x="32" y="0"/>
                      <a:pt x="31" y="0"/>
                      <a:pt x="31" y="0"/>
                    </a:cubicBezTo>
                    <a:cubicBezTo>
                      <a:pt x="29" y="0"/>
                      <a:pt x="28"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4" name="Freeform 41"/>
              <p:cNvSpPr>
                <a:spLocks noEditPoints="1"/>
              </p:cNvSpPr>
              <p:nvPr/>
            </p:nvSpPr>
            <p:spPr bwMode="auto">
              <a:xfrm>
                <a:off x="3902" y="1838"/>
                <a:ext cx="301" cy="585"/>
              </a:xfrm>
              <a:custGeom>
                <a:avLst/>
                <a:gdLst>
                  <a:gd name="T0" fmla="*/ 51 w 126"/>
                  <a:gd name="T1" fmla="*/ 38 h 245"/>
                  <a:gd name="T2" fmla="*/ 34 w 126"/>
                  <a:gd name="T3" fmla="*/ 3 h 245"/>
                  <a:gd name="T4" fmla="*/ 35 w 126"/>
                  <a:gd name="T5" fmla="*/ 9 h 245"/>
                  <a:gd name="T6" fmla="*/ 34 w 126"/>
                  <a:gd name="T7" fmla="*/ 18 h 245"/>
                  <a:gd name="T8" fmla="*/ 22 w 126"/>
                  <a:gd name="T9" fmla="*/ 26 h 245"/>
                  <a:gd name="T10" fmla="*/ 39 w 126"/>
                  <a:gd name="T11" fmla="*/ 42 h 245"/>
                  <a:gd name="T12" fmla="*/ 48 w 126"/>
                  <a:gd name="T13" fmla="*/ 45 h 245"/>
                  <a:gd name="T14" fmla="*/ 59 w 126"/>
                  <a:gd name="T15" fmla="*/ 54 h 245"/>
                  <a:gd name="T16" fmla="*/ 58 w 126"/>
                  <a:gd name="T17" fmla="*/ 43 h 245"/>
                  <a:gd name="T18" fmla="*/ 65 w 126"/>
                  <a:gd name="T19" fmla="*/ 49 h 245"/>
                  <a:gd name="T20" fmla="*/ 67 w 126"/>
                  <a:gd name="T21" fmla="*/ 34 h 245"/>
                  <a:gd name="T22" fmla="*/ 74 w 126"/>
                  <a:gd name="T23" fmla="*/ 44 h 245"/>
                  <a:gd name="T24" fmla="*/ 78 w 126"/>
                  <a:gd name="T25" fmla="*/ 55 h 245"/>
                  <a:gd name="T26" fmla="*/ 85 w 126"/>
                  <a:gd name="T27" fmla="*/ 56 h 245"/>
                  <a:gd name="T28" fmla="*/ 90 w 126"/>
                  <a:gd name="T29" fmla="*/ 63 h 245"/>
                  <a:gd name="T30" fmla="*/ 80 w 126"/>
                  <a:gd name="T31" fmla="*/ 65 h 245"/>
                  <a:gd name="T32" fmla="*/ 71 w 126"/>
                  <a:gd name="T33" fmla="*/ 66 h 245"/>
                  <a:gd name="T34" fmla="*/ 64 w 126"/>
                  <a:gd name="T35" fmla="*/ 63 h 245"/>
                  <a:gd name="T36" fmla="*/ 56 w 126"/>
                  <a:gd name="T37" fmla="*/ 58 h 245"/>
                  <a:gd name="T38" fmla="*/ 48 w 126"/>
                  <a:gd name="T39" fmla="*/ 53 h 245"/>
                  <a:gd name="T40" fmla="*/ 32 w 126"/>
                  <a:gd name="T41" fmla="*/ 54 h 245"/>
                  <a:gd name="T42" fmla="*/ 24 w 126"/>
                  <a:gd name="T43" fmla="*/ 58 h 245"/>
                  <a:gd name="T44" fmla="*/ 14 w 126"/>
                  <a:gd name="T45" fmla="*/ 72 h 245"/>
                  <a:gd name="T46" fmla="*/ 6 w 126"/>
                  <a:gd name="T47" fmla="*/ 80 h 245"/>
                  <a:gd name="T48" fmla="*/ 1 w 126"/>
                  <a:gd name="T49" fmla="*/ 96 h 245"/>
                  <a:gd name="T50" fmla="*/ 1 w 126"/>
                  <a:gd name="T51" fmla="*/ 109 h 245"/>
                  <a:gd name="T52" fmla="*/ 9 w 126"/>
                  <a:gd name="T53" fmla="*/ 120 h 245"/>
                  <a:gd name="T54" fmla="*/ 21 w 126"/>
                  <a:gd name="T55" fmla="*/ 132 h 245"/>
                  <a:gd name="T56" fmla="*/ 33 w 126"/>
                  <a:gd name="T57" fmla="*/ 138 h 245"/>
                  <a:gd name="T58" fmla="*/ 43 w 126"/>
                  <a:gd name="T59" fmla="*/ 139 h 245"/>
                  <a:gd name="T60" fmla="*/ 57 w 126"/>
                  <a:gd name="T61" fmla="*/ 135 h 245"/>
                  <a:gd name="T62" fmla="*/ 67 w 126"/>
                  <a:gd name="T63" fmla="*/ 140 h 245"/>
                  <a:gd name="T64" fmla="*/ 68 w 126"/>
                  <a:gd name="T65" fmla="*/ 153 h 245"/>
                  <a:gd name="T66" fmla="*/ 76 w 126"/>
                  <a:gd name="T67" fmla="*/ 168 h 245"/>
                  <a:gd name="T68" fmla="*/ 77 w 126"/>
                  <a:gd name="T69" fmla="*/ 181 h 245"/>
                  <a:gd name="T70" fmla="*/ 71 w 126"/>
                  <a:gd name="T71" fmla="*/ 194 h 245"/>
                  <a:gd name="T72" fmla="*/ 71 w 126"/>
                  <a:gd name="T73" fmla="*/ 214 h 245"/>
                  <a:gd name="T74" fmla="*/ 72 w 126"/>
                  <a:gd name="T75" fmla="*/ 234 h 245"/>
                  <a:gd name="T76" fmla="*/ 81 w 126"/>
                  <a:gd name="T77" fmla="*/ 242 h 245"/>
                  <a:gd name="T78" fmla="*/ 97 w 126"/>
                  <a:gd name="T79" fmla="*/ 232 h 245"/>
                  <a:gd name="T80" fmla="*/ 100 w 126"/>
                  <a:gd name="T81" fmla="*/ 221 h 245"/>
                  <a:gd name="T82" fmla="*/ 108 w 126"/>
                  <a:gd name="T83" fmla="*/ 206 h 245"/>
                  <a:gd name="T84" fmla="*/ 119 w 126"/>
                  <a:gd name="T85" fmla="*/ 181 h 245"/>
                  <a:gd name="T86" fmla="*/ 122 w 126"/>
                  <a:gd name="T87" fmla="*/ 158 h 245"/>
                  <a:gd name="T88" fmla="*/ 124 w 126"/>
                  <a:gd name="T89" fmla="*/ 142 h 245"/>
                  <a:gd name="T90" fmla="*/ 122 w 126"/>
                  <a:gd name="T91" fmla="*/ 116 h 245"/>
                  <a:gd name="T92" fmla="*/ 116 w 126"/>
                  <a:gd name="T93" fmla="*/ 107 h 245"/>
                  <a:gd name="T94" fmla="*/ 106 w 126"/>
                  <a:gd name="T95" fmla="*/ 90 h 245"/>
                  <a:gd name="T96" fmla="*/ 99 w 126"/>
                  <a:gd name="T97" fmla="*/ 76 h 245"/>
                  <a:gd name="T98" fmla="*/ 103 w 126"/>
                  <a:gd name="T99" fmla="*/ 82 h 245"/>
                  <a:gd name="T100" fmla="*/ 111 w 126"/>
                  <a:gd name="T101" fmla="*/ 95 h 245"/>
                  <a:gd name="T102" fmla="*/ 116 w 126"/>
                  <a:gd name="T103" fmla="*/ 105 h 245"/>
                  <a:gd name="T104" fmla="*/ 118 w 126"/>
                  <a:gd name="T105" fmla="*/ 84 h 245"/>
                  <a:gd name="T106" fmla="*/ 115 w 126"/>
                  <a:gd name="T107" fmla="*/ 77 h 245"/>
                  <a:gd name="T108" fmla="*/ 110 w 126"/>
                  <a:gd name="T109" fmla="*/ 69 h 245"/>
                  <a:gd name="T110" fmla="*/ 106 w 126"/>
                  <a:gd name="T111" fmla="*/ 62 h 245"/>
                  <a:gd name="T112" fmla="*/ 99 w 126"/>
                  <a:gd name="T113" fmla="*/ 52 h 245"/>
                  <a:gd name="T114" fmla="*/ 80 w 126"/>
                  <a:gd name="T115" fmla="*/ 31 h 245"/>
                  <a:gd name="T116" fmla="*/ 62 w 126"/>
                  <a:gd name="T117" fmla="*/ 1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 h="245">
                    <a:moveTo>
                      <a:pt x="49" y="38"/>
                    </a:moveTo>
                    <a:cubicBezTo>
                      <a:pt x="49" y="38"/>
                      <a:pt x="49" y="38"/>
                      <a:pt x="49" y="38"/>
                    </a:cubicBezTo>
                    <a:cubicBezTo>
                      <a:pt x="49" y="37"/>
                      <a:pt x="49" y="37"/>
                      <a:pt x="49" y="37"/>
                    </a:cubicBezTo>
                    <a:cubicBezTo>
                      <a:pt x="48" y="37"/>
                      <a:pt x="48" y="37"/>
                      <a:pt x="48" y="37"/>
                    </a:cubicBezTo>
                    <a:cubicBezTo>
                      <a:pt x="47" y="37"/>
                      <a:pt x="46" y="36"/>
                      <a:pt x="46" y="35"/>
                    </a:cubicBezTo>
                    <a:cubicBezTo>
                      <a:pt x="46" y="34"/>
                      <a:pt x="46" y="34"/>
                      <a:pt x="46" y="34"/>
                    </a:cubicBezTo>
                    <a:cubicBezTo>
                      <a:pt x="46" y="34"/>
                      <a:pt x="46" y="34"/>
                      <a:pt x="46" y="34"/>
                    </a:cubicBezTo>
                    <a:cubicBezTo>
                      <a:pt x="47" y="34"/>
                      <a:pt x="47" y="35"/>
                      <a:pt x="47" y="35"/>
                    </a:cubicBezTo>
                    <a:cubicBezTo>
                      <a:pt x="47" y="35"/>
                      <a:pt x="47" y="35"/>
                      <a:pt x="47" y="35"/>
                    </a:cubicBezTo>
                    <a:cubicBezTo>
                      <a:pt x="47" y="36"/>
                      <a:pt x="47" y="36"/>
                      <a:pt x="47" y="36"/>
                    </a:cubicBezTo>
                    <a:cubicBezTo>
                      <a:pt x="48" y="36"/>
                      <a:pt x="48" y="36"/>
                      <a:pt x="48" y="36"/>
                    </a:cubicBezTo>
                    <a:cubicBezTo>
                      <a:pt x="48" y="36"/>
                      <a:pt x="48" y="36"/>
                      <a:pt x="49" y="37"/>
                    </a:cubicBezTo>
                    <a:cubicBezTo>
                      <a:pt x="50" y="37"/>
                      <a:pt x="50" y="37"/>
                      <a:pt x="50" y="37"/>
                    </a:cubicBezTo>
                    <a:cubicBezTo>
                      <a:pt x="50" y="37"/>
                      <a:pt x="50" y="37"/>
                      <a:pt x="51" y="38"/>
                    </a:cubicBezTo>
                    <a:cubicBezTo>
                      <a:pt x="51" y="38"/>
                      <a:pt x="52" y="38"/>
                      <a:pt x="52" y="38"/>
                    </a:cubicBezTo>
                    <a:cubicBezTo>
                      <a:pt x="52" y="39"/>
                      <a:pt x="52" y="39"/>
                      <a:pt x="52" y="39"/>
                    </a:cubicBezTo>
                    <a:cubicBezTo>
                      <a:pt x="53" y="39"/>
                      <a:pt x="53" y="39"/>
                      <a:pt x="53" y="39"/>
                    </a:cubicBezTo>
                    <a:cubicBezTo>
                      <a:pt x="53" y="40"/>
                      <a:pt x="53" y="40"/>
                      <a:pt x="53" y="40"/>
                    </a:cubicBezTo>
                    <a:cubicBezTo>
                      <a:pt x="52" y="40"/>
                      <a:pt x="52" y="40"/>
                      <a:pt x="52" y="40"/>
                    </a:cubicBezTo>
                    <a:cubicBezTo>
                      <a:pt x="52" y="40"/>
                      <a:pt x="52" y="40"/>
                      <a:pt x="52" y="40"/>
                    </a:cubicBezTo>
                    <a:cubicBezTo>
                      <a:pt x="52" y="38"/>
                      <a:pt x="52" y="38"/>
                      <a:pt x="52" y="38"/>
                    </a:cubicBezTo>
                    <a:cubicBezTo>
                      <a:pt x="51" y="38"/>
                      <a:pt x="51" y="38"/>
                      <a:pt x="51" y="38"/>
                    </a:cubicBezTo>
                    <a:cubicBezTo>
                      <a:pt x="50" y="38"/>
                      <a:pt x="50" y="38"/>
                      <a:pt x="50" y="38"/>
                    </a:cubicBezTo>
                    <a:cubicBezTo>
                      <a:pt x="50" y="38"/>
                      <a:pt x="50" y="38"/>
                      <a:pt x="50" y="38"/>
                    </a:cubicBezTo>
                    <a:cubicBezTo>
                      <a:pt x="49" y="38"/>
                      <a:pt x="49" y="38"/>
                      <a:pt x="49" y="38"/>
                    </a:cubicBezTo>
                    <a:cubicBezTo>
                      <a:pt x="49" y="38"/>
                      <a:pt x="49" y="38"/>
                      <a:pt x="49" y="38"/>
                    </a:cubicBezTo>
                    <a:moveTo>
                      <a:pt x="34" y="0"/>
                    </a:moveTo>
                    <a:cubicBezTo>
                      <a:pt x="34" y="3"/>
                      <a:pt x="34" y="3"/>
                      <a:pt x="34" y="3"/>
                    </a:cubicBezTo>
                    <a:cubicBezTo>
                      <a:pt x="34" y="4"/>
                      <a:pt x="34" y="4"/>
                      <a:pt x="35" y="4"/>
                    </a:cubicBezTo>
                    <a:cubicBezTo>
                      <a:pt x="35" y="4"/>
                      <a:pt x="35" y="4"/>
                      <a:pt x="35" y="4"/>
                    </a:cubicBezTo>
                    <a:cubicBezTo>
                      <a:pt x="35" y="5"/>
                      <a:pt x="35" y="5"/>
                      <a:pt x="35" y="5"/>
                    </a:cubicBezTo>
                    <a:cubicBezTo>
                      <a:pt x="35" y="5"/>
                      <a:pt x="35" y="5"/>
                      <a:pt x="35" y="5"/>
                    </a:cubicBezTo>
                    <a:cubicBezTo>
                      <a:pt x="35" y="6"/>
                      <a:pt x="35" y="6"/>
                      <a:pt x="35" y="6"/>
                    </a:cubicBezTo>
                    <a:cubicBezTo>
                      <a:pt x="35" y="6"/>
                      <a:pt x="35" y="6"/>
                      <a:pt x="35" y="6"/>
                    </a:cubicBezTo>
                    <a:cubicBezTo>
                      <a:pt x="35" y="6"/>
                      <a:pt x="35" y="6"/>
                      <a:pt x="36" y="7"/>
                    </a:cubicBezTo>
                    <a:cubicBezTo>
                      <a:pt x="36" y="7"/>
                      <a:pt x="36" y="7"/>
                      <a:pt x="36" y="7"/>
                    </a:cubicBezTo>
                    <a:cubicBezTo>
                      <a:pt x="37" y="7"/>
                      <a:pt x="37" y="7"/>
                      <a:pt x="37" y="7"/>
                    </a:cubicBezTo>
                    <a:cubicBezTo>
                      <a:pt x="37" y="9"/>
                      <a:pt x="37" y="9"/>
                      <a:pt x="37" y="9"/>
                    </a:cubicBezTo>
                    <a:cubicBezTo>
                      <a:pt x="37" y="9"/>
                      <a:pt x="37" y="9"/>
                      <a:pt x="37" y="9"/>
                    </a:cubicBezTo>
                    <a:cubicBezTo>
                      <a:pt x="37" y="10"/>
                      <a:pt x="37" y="10"/>
                      <a:pt x="37" y="10"/>
                    </a:cubicBezTo>
                    <a:cubicBezTo>
                      <a:pt x="37" y="10"/>
                      <a:pt x="37" y="10"/>
                      <a:pt x="37" y="10"/>
                    </a:cubicBezTo>
                    <a:cubicBezTo>
                      <a:pt x="35" y="9"/>
                      <a:pt x="35" y="9"/>
                      <a:pt x="35" y="9"/>
                    </a:cubicBezTo>
                    <a:cubicBezTo>
                      <a:pt x="35" y="12"/>
                      <a:pt x="35" y="12"/>
                      <a:pt x="35" y="12"/>
                    </a:cubicBezTo>
                    <a:cubicBezTo>
                      <a:pt x="35" y="12"/>
                      <a:pt x="35" y="12"/>
                      <a:pt x="35" y="12"/>
                    </a:cubicBezTo>
                    <a:cubicBezTo>
                      <a:pt x="35" y="13"/>
                      <a:pt x="35" y="14"/>
                      <a:pt x="36" y="14"/>
                    </a:cubicBezTo>
                    <a:cubicBezTo>
                      <a:pt x="37" y="15"/>
                      <a:pt x="37" y="15"/>
                      <a:pt x="38" y="15"/>
                    </a:cubicBezTo>
                    <a:cubicBezTo>
                      <a:pt x="38" y="16"/>
                      <a:pt x="38" y="16"/>
                      <a:pt x="38" y="16"/>
                    </a:cubicBezTo>
                    <a:cubicBezTo>
                      <a:pt x="38" y="16"/>
                      <a:pt x="38" y="17"/>
                      <a:pt x="39" y="17"/>
                    </a:cubicBezTo>
                    <a:cubicBezTo>
                      <a:pt x="40" y="18"/>
                      <a:pt x="40" y="18"/>
                      <a:pt x="40" y="18"/>
                    </a:cubicBezTo>
                    <a:cubicBezTo>
                      <a:pt x="40" y="18"/>
                      <a:pt x="40" y="18"/>
                      <a:pt x="40" y="18"/>
                    </a:cubicBezTo>
                    <a:cubicBezTo>
                      <a:pt x="39" y="18"/>
                      <a:pt x="39" y="18"/>
                      <a:pt x="39" y="18"/>
                    </a:cubicBezTo>
                    <a:cubicBezTo>
                      <a:pt x="39" y="19"/>
                      <a:pt x="39" y="19"/>
                      <a:pt x="39" y="19"/>
                    </a:cubicBezTo>
                    <a:cubicBezTo>
                      <a:pt x="38" y="18"/>
                      <a:pt x="38" y="18"/>
                      <a:pt x="38" y="18"/>
                    </a:cubicBezTo>
                    <a:cubicBezTo>
                      <a:pt x="35" y="18"/>
                      <a:pt x="35" y="18"/>
                      <a:pt x="35" y="18"/>
                    </a:cubicBezTo>
                    <a:cubicBezTo>
                      <a:pt x="34" y="18"/>
                      <a:pt x="34" y="18"/>
                      <a:pt x="34" y="18"/>
                    </a:cubicBezTo>
                    <a:cubicBezTo>
                      <a:pt x="34" y="18"/>
                      <a:pt x="34" y="18"/>
                      <a:pt x="34" y="18"/>
                    </a:cubicBezTo>
                    <a:cubicBezTo>
                      <a:pt x="33" y="18"/>
                      <a:pt x="33" y="19"/>
                      <a:pt x="32" y="19"/>
                    </a:cubicBezTo>
                    <a:cubicBezTo>
                      <a:pt x="32" y="20"/>
                      <a:pt x="32" y="20"/>
                      <a:pt x="32" y="20"/>
                    </a:cubicBezTo>
                    <a:cubicBezTo>
                      <a:pt x="32" y="20"/>
                      <a:pt x="32" y="20"/>
                      <a:pt x="32" y="20"/>
                    </a:cubicBezTo>
                    <a:cubicBezTo>
                      <a:pt x="32" y="20"/>
                      <a:pt x="32" y="20"/>
                      <a:pt x="32" y="20"/>
                    </a:cubicBezTo>
                    <a:cubicBezTo>
                      <a:pt x="31" y="20"/>
                      <a:pt x="31" y="20"/>
                      <a:pt x="31" y="20"/>
                    </a:cubicBezTo>
                    <a:cubicBezTo>
                      <a:pt x="29" y="20"/>
                      <a:pt x="29" y="20"/>
                      <a:pt x="29" y="20"/>
                    </a:cubicBezTo>
                    <a:cubicBezTo>
                      <a:pt x="28" y="20"/>
                      <a:pt x="28" y="20"/>
                      <a:pt x="28" y="21"/>
                    </a:cubicBezTo>
                    <a:cubicBezTo>
                      <a:pt x="28" y="21"/>
                      <a:pt x="28" y="21"/>
                      <a:pt x="28" y="21"/>
                    </a:cubicBezTo>
                    <a:cubicBezTo>
                      <a:pt x="27" y="21"/>
                      <a:pt x="27" y="21"/>
                      <a:pt x="27" y="21"/>
                    </a:cubicBezTo>
                    <a:cubicBezTo>
                      <a:pt x="27" y="21"/>
                      <a:pt x="27" y="21"/>
                      <a:pt x="27" y="21"/>
                    </a:cubicBezTo>
                    <a:cubicBezTo>
                      <a:pt x="26" y="21"/>
                      <a:pt x="25" y="21"/>
                      <a:pt x="24" y="22"/>
                    </a:cubicBezTo>
                    <a:cubicBezTo>
                      <a:pt x="24" y="23"/>
                      <a:pt x="23" y="23"/>
                      <a:pt x="23" y="24"/>
                    </a:cubicBezTo>
                    <a:cubicBezTo>
                      <a:pt x="22" y="25"/>
                      <a:pt x="22" y="25"/>
                      <a:pt x="22" y="25"/>
                    </a:cubicBezTo>
                    <a:cubicBezTo>
                      <a:pt x="22" y="25"/>
                      <a:pt x="22" y="26"/>
                      <a:pt x="22" y="26"/>
                    </a:cubicBezTo>
                    <a:cubicBezTo>
                      <a:pt x="21" y="26"/>
                      <a:pt x="21" y="27"/>
                      <a:pt x="20" y="27"/>
                    </a:cubicBezTo>
                    <a:cubicBezTo>
                      <a:pt x="19" y="27"/>
                      <a:pt x="19" y="27"/>
                      <a:pt x="19" y="27"/>
                    </a:cubicBezTo>
                    <a:cubicBezTo>
                      <a:pt x="20" y="28"/>
                      <a:pt x="20" y="28"/>
                      <a:pt x="20" y="28"/>
                    </a:cubicBezTo>
                    <a:cubicBezTo>
                      <a:pt x="21" y="31"/>
                      <a:pt x="23" y="33"/>
                      <a:pt x="25" y="34"/>
                    </a:cubicBezTo>
                    <a:cubicBezTo>
                      <a:pt x="25" y="35"/>
                      <a:pt x="26" y="36"/>
                      <a:pt x="27" y="36"/>
                    </a:cubicBezTo>
                    <a:cubicBezTo>
                      <a:pt x="29" y="39"/>
                      <a:pt x="31" y="42"/>
                      <a:pt x="31" y="45"/>
                    </a:cubicBezTo>
                    <a:cubicBezTo>
                      <a:pt x="31" y="46"/>
                      <a:pt x="31" y="46"/>
                      <a:pt x="31" y="46"/>
                    </a:cubicBezTo>
                    <a:cubicBezTo>
                      <a:pt x="32" y="46"/>
                      <a:pt x="32" y="46"/>
                      <a:pt x="32" y="46"/>
                    </a:cubicBezTo>
                    <a:cubicBezTo>
                      <a:pt x="34" y="46"/>
                      <a:pt x="34" y="44"/>
                      <a:pt x="34" y="43"/>
                    </a:cubicBezTo>
                    <a:cubicBezTo>
                      <a:pt x="34" y="42"/>
                      <a:pt x="34" y="42"/>
                      <a:pt x="34" y="42"/>
                    </a:cubicBezTo>
                    <a:cubicBezTo>
                      <a:pt x="35" y="42"/>
                      <a:pt x="35" y="42"/>
                      <a:pt x="35" y="42"/>
                    </a:cubicBezTo>
                    <a:cubicBezTo>
                      <a:pt x="35" y="42"/>
                      <a:pt x="35" y="42"/>
                      <a:pt x="35" y="42"/>
                    </a:cubicBezTo>
                    <a:cubicBezTo>
                      <a:pt x="38" y="42"/>
                      <a:pt x="38" y="42"/>
                      <a:pt x="38" y="42"/>
                    </a:cubicBezTo>
                    <a:cubicBezTo>
                      <a:pt x="39" y="42"/>
                      <a:pt x="39" y="42"/>
                      <a:pt x="39" y="42"/>
                    </a:cubicBezTo>
                    <a:cubicBezTo>
                      <a:pt x="39" y="42"/>
                      <a:pt x="39" y="42"/>
                      <a:pt x="39" y="42"/>
                    </a:cubicBezTo>
                    <a:cubicBezTo>
                      <a:pt x="39" y="42"/>
                      <a:pt x="40" y="42"/>
                      <a:pt x="40" y="41"/>
                    </a:cubicBezTo>
                    <a:cubicBezTo>
                      <a:pt x="40" y="41"/>
                      <a:pt x="41" y="40"/>
                      <a:pt x="41" y="40"/>
                    </a:cubicBezTo>
                    <a:cubicBezTo>
                      <a:pt x="41" y="40"/>
                      <a:pt x="41" y="40"/>
                      <a:pt x="41" y="40"/>
                    </a:cubicBezTo>
                    <a:cubicBezTo>
                      <a:pt x="42" y="40"/>
                      <a:pt x="42" y="40"/>
                      <a:pt x="42" y="41"/>
                    </a:cubicBezTo>
                    <a:cubicBezTo>
                      <a:pt x="43" y="41"/>
                      <a:pt x="43" y="41"/>
                      <a:pt x="43" y="41"/>
                    </a:cubicBezTo>
                    <a:cubicBezTo>
                      <a:pt x="43" y="41"/>
                      <a:pt x="43" y="42"/>
                      <a:pt x="44" y="42"/>
                    </a:cubicBezTo>
                    <a:cubicBezTo>
                      <a:pt x="44" y="42"/>
                      <a:pt x="44" y="42"/>
                      <a:pt x="44" y="42"/>
                    </a:cubicBezTo>
                    <a:cubicBezTo>
                      <a:pt x="44" y="42"/>
                      <a:pt x="44" y="42"/>
                      <a:pt x="44" y="42"/>
                    </a:cubicBezTo>
                    <a:cubicBezTo>
                      <a:pt x="45" y="42"/>
                      <a:pt x="45" y="42"/>
                      <a:pt x="46" y="42"/>
                    </a:cubicBezTo>
                    <a:cubicBezTo>
                      <a:pt x="46" y="42"/>
                      <a:pt x="46" y="43"/>
                      <a:pt x="46" y="43"/>
                    </a:cubicBezTo>
                    <a:cubicBezTo>
                      <a:pt x="47" y="44"/>
                      <a:pt x="47" y="44"/>
                      <a:pt x="47" y="44"/>
                    </a:cubicBezTo>
                    <a:cubicBezTo>
                      <a:pt x="47" y="44"/>
                      <a:pt x="47" y="45"/>
                      <a:pt x="48" y="45"/>
                    </a:cubicBezTo>
                    <a:cubicBezTo>
                      <a:pt x="48" y="45"/>
                      <a:pt x="48" y="45"/>
                      <a:pt x="48" y="45"/>
                    </a:cubicBezTo>
                    <a:cubicBezTo>
                      <a:pt x="50" y="45"/>
                      <a:pt x="50" y="45"/>
                      <a:pt x="50" y="45"/>
                    </a:cubicBezTo>
                    <a:cubicBezTo>
                      <a:pt x="50" y="45"/>
                      <a:pt x="50" y="45"/>
                      <a:pt x="50" y="45"/>
                    </a:cubicBezTo>
                    <a:cubicBezTo>
                      <a:pt x="49" y="46"/>
                      <a:pt x="49" y="46"/>
                      <a:pt x="49" y="46"/>
                    </a:cubicBezTo>
                    <a:cubicBezTo>
                      <a:pt x="51" y="46"/>
                      <a:pt x="51" y="46"/>
                      <a:pt x="51" y="46"/>
                    </a:cubicBezTo>
                    <a:cubicBezTo>
                      <a:pt x="52" y="46"/>
                      <a:pt x="52" y="46"/>
                      <a:pt x="53" y="47"/>
                    </a:cubicBezTo>
                    <a:cubicBezTo>
                      <a:pt x="54" y="47"/>
                      <a:pt x="54" y="48"/>
                      <a:pt x="54" y="48"/>
                    </a:cubicBezTo>
                    <a:cubicBezTo>
                      <a:pt x="54" y="53"/>
                      <a:pt x="54" y="53"/>
                      <a:pt x="54" y="53"/>
                    </a:cubicBezTo>
                    <a:cubicBezTo>
                      <a:pt x="55" y="53"/>
                      <a:pt x="55" y="53"/>
                      <a:pt x="55" y="53"/>
                    </a:cubicBezTo>
                    <a:cubicBezTo>
                      <a:pt x="55" y="53"/>
                      <a:pt x="55" y="53"/>
                      <a:pt x="55" y="53"/>
                    </a:cubicBezTo>
                    <a:cubicBezTo>
                      <a:pt x="55" y="53"/>
                      <a:pt x="55" y="53"/>
                      <a:pt x="55" y="53"/>
                    </a:cubicBezTo>
                    <a:cubicBezTo>
                      <a:pt x="55" y="53"/>
                      <a:pt x="55" y="53"/>
                      <a:pt x="55" y="53"/>
                    </a:cubicBezTo>
                    <a:cubicBezTo>
                      <a:pt x="55" y="55"/>
                      <a:pt x="55" y="55"/>
                      <a:pt x="55" y="55"/>
                    </a:cubicBezTo>
                    <a:cubicBezTo>
                      <a:pt x="59" y="55"/>
                      <a:pt x="59" y="55"/>
                      <a:pt x="59" y="55"/>
                    </a:cubicBezTo>
                    <a:cubicBezTo>
                      <a:pt x="59" y="54"/>
                      <a:pt x="59" y="54"/>
                      <a:pt x="59" y="54"/>
                    </a:cubicBezTo>
                    <a:cubicBezTo>
                      <a:pt x="59" y="53"/>
                      <a:pt x="59" y="53"/>
                      <a:pt x="59" y="53"/>
                    </a:cubicBezTo>
                    <a:cubicBezTo>
                      <a:pt x="59" y="53"/>
                      <a:pt x="59" y="53"/>
                      <a:pt x="59" y="53"/>
                    </a:cubicBezTo>
                    <a:cubicBezTo>
                      <a:pt x="60" y="52"/>
                      <a:pt x="60" y="52"/>
                      <a:pt x="60" y="51"/>
                    </a:cubicBezTo>
                    <a:cubicBezTo>
                      <a:pt x="60" y="51"/>
                      <a:pt x="60" y="51"/>
                      <a:pt x="60" y="51"/>
                    </a:cubicBezTo>
                    <a:cubicBezTo>
                      <a:pt x="60" y="45"/>
                      <a:pt x="60" y="45"/>
                      <a:pt x="60" y="45"/>
                    </a:cubicBezTo>
                    <a:cubicBezTo>
                      <a:pt x="60" y="44"/>
                      <a:pt x="59" y="44"/>
                      <a:pt x="59" y="44"/>
                    </a:cubicBezTo>
                    <a:cubicBezTo>
                      <a:pt x="59" y="44"/>
                      <a:pt x="59" y="44"/>
                      <a:pt x="59" y="44"/>
                    </a:cubicBezTo>
                    <a:cubicBezTo>
                      <a:pt x="58" y="43"/>
                      <a:pt x="57" y="43"/>
                      <a:pt x="56" y="42"/>
                    </a:cubicBezTo>
                    <a:cubicBezTo>
                      <a:pt x="57" y="42"/>
                      <a:pt x="57" y="42"/>
                      <a:pt x="57" y="42"/>
                    </a:cubicBezTo>
                    <a:cubicBezTo>
                      <a:pt x="57" y="42"/>
                      <a:pt x="57" y="42"/>
                      <a:pt x="57" y="42"/>
                    </a:cubicBezTo>
                    <a:cubicBezTo>
                      <a:pt x="58" y="42"/>
                      <a:pt x="58" y="42"/>
                      <a:pt x="58" y="42"/>
                    </a:cubicBezTo>
                    <a:cubicBezTo>
                      <a:pt x="58" y="42"/>
                      <a:pt x="58" y="42"/>
                      <a:pt x="58" y="42"/>
                    </a:cubicBezTo>
                    <a:cubicBezTo>
                      <a:pt x="58" y="42"/>
                      <a:pt x="58" y="42"/>
                      <a:pt x="58" y="42"/>
                    </a:cubicBezTo>
                    <a:cubicBezTo>
                      <a:pt x="58" y="43"/>
                      <a:pt x="58" y="43"/>
                      <a:pt x="58" y="43"/>
                    </a:cubicBezTo>
                    <a:cubicBezTo>
                      <a:pt x="59" y="43"/>
                      <a:pt x="59" y="43"/>
                      <a:pt x="59" y="43"/>
                    </a:cubicBezTo>
                    <a:cubicBezTo>
                      <a:pt x="60" y="43"/>
                      <a:pt x="60" y="43"/>
                      <a:pt x="60" y="43"/>
                    </a:cubicBezTo>
                    <a:cubicBezTo>
                      <a:pt x="60" y="43"/>
                      <a:pt x="60" y="43"/>
                      <a:pt x="60" y="43"/>
                    </a:cubicBezTo>
                    <a:cubicBezTo>
                      <a:pt x="61" y="43"/>
                      <a:pt x="61" y="43"/>
                      <a:pt x="61" y="43"/>
                    </a:cubicBezTo>
                    <a:cubicBezTo>
                      <a:pt x="61" y="43"/>
                      <a:pt x="61" y="43"/>
                      <a:pt x="61" y="43"/>
                    </a:cubicBezTo>
                    <a:cubicBezTo>
                      <a:pt x="61" y="43"/>
                      <a:pt x="61" y="43"/>
                      <a:pt x="61" y="43"/>
                    </a:cubicBezTo>
                    <a:cubicBezTo>
                      <a:pt x="61" y="44"/>
                      <a:pt x="61" y="44"/>
                      <a:pt x="61" y="44"/>
                    </a:cubicBezTo>
                    <a:cubicBezTo>
                      <a:pt x="61" y="45"/>
                      <a:pt x="62" y="46"/>
                      <a:pt x="62" y="46"/>
                    </a:cubicBezTo>
                    <a:cubicBezTo>
                      <a:pt x="63" y="47"/>
                      <a:pt x="63" y="47"/>
                      <a:pt x="63" y="47"/>
                    </a:cubicBezTo>
                    <a:cubicBezTo>
                      <a:pt x="63" y="47"/>
                      <a:pt x="63" y="47"/>
                      <a:pt x="63" y="47"/>
                    </a:cubicBezTo>
                    <a:cubicBezTo>
                      <a:pt x="63" y="47"/>
                      <a:pt x="63" y="47"/>
                      <a:pt x="63" y="47"/>
                    </a:cubicBezTo>
                    <a:cubicBezTo>
                      <a:pt x="64" y="48"/>
                      <a:pt x="64" y="48"/>
                      <a:pt x="64" y="48"/>
                    </a:cubicBezTo>
                    <a:cubicBezTo>
                      <a:pt x="65" y="48"/>
                      <a:pt x="65" y="48"/>
                      <a:pt x="65" y="49"/>
                    </a:cubicBezTo>
                    <a:cubicBezTo>
                      <a:pt x="65" y="49"/>
                      <a:pt x="65" y="49"/>
                      <a:pt x="65" y="49"/>
                    </a:cubicBezTo>
                    <a:cubicBezTo>
                      <a:pt x="65" y="49"/>
                      <a:pt x="65" y="49"/>
                      <a:pt x="65" y="49"/>
                    </a:cubicBezTo>
                    <a:cubicBezTo>
                      <a:pt x="66" y="50"/>
                      <a:pt x="66" y="50"/>
                      <a:pt x="67" y="50"/>
                    </a:cubicBezTo>
                    <a:cubicBezTo>
                      <a:pt x="67" y="50"/>
                      <a:pt x="67" y="50"/>
                      <a:pt x="67" y="50"/>
                    </a:cubicBezTo>
                    <a:cubicBezTo>
                      <a:pt x="67" y="50"/>
                      <a:pt x="68" y="50"/>
                      <a:pt x="69" y="49"/>
                    </a:cubicBezTo>
                    <a:cubicBezTo>
                      <a:pt x="69" y="49"/>
                      <a:pt x="69" y="49"/>
                      <a:pt x="69" y="48"/>
                    </a:cubicBezTo>
                    <a:cubicBezTo>
                      <a:pt x="69" y="48"/>
                      <a:pt x="69" y="48"/>
                      <a:pt x="69" y="48"/>
                    </a:cubicBezTo>
                    <a:cubicBezTo>
                      <a:pt x="70" y="47"/>
                      <a:pt x="70" y="46"/>
                      <a:pt x="70" y="44"/>
                    </a:cubicBezTo>
                    <a:cubicBezTo>
                      <a:pt x="70" y="42"/>
                      <a:pt x="69" y="40"/>
                      <a:pt x="67" y="38"/>
                    </a:cubicBezTo>
                    <a:cubicBezTo>
                      <a:pt x="67" y="38"/>
                      <a:pt x="67" y="38"/>
                      <a:pt x="67" y="38"/>
                    </a:cubicBezTo>
                    <a:cubicBezTo>
                      <a:pt x="67" y="37"/>
                      <a:pt x="66" y="37"/>
                      <a:pt x="66" y="36"/>
                    </a:cubicBezTo>
                    <a:cubicBezTo>
                      <a:pt x="66" y="36"/>
                      <a:pt x="66" y="36"/>
                      <a:pt x="66" y="36"/>
                    </a:cubicBezTo>
                    <a:cubicBezTo>
                      <a:pt x="66" y="36"/>
                      <a:pt x="66" y="35"/>
                      <a:pt x="66" y="35"/>
                    </a:cubicBezTo>
                    <a:cubicBezTo>
                      <a:pt x="67" y="34"/>
                      <a:pt x="67" y="34"/>
                      <a:pt x="67" y="34"/>
                    </a:cubicBezTo>
                    <a:cubicBezTo>
                      <a:pt x="67" y="34"/>
                      <a:pt x="67" y="34"/>
                      <a:pt x="67" y="34"/>
                    </a:cubicBezTo>
                    <a:cubicBezTo>
                      <a:pt x="68" y="34"/>
                      <a:pt x="69" y="35"/>
                      <a:pt x="70" y="35"/>
                    </a:cubicBezTo>
                    <a:cubicBezTo>
                      <a:pt x="71" y="36"/>
                      <a:pt x="71" y="36"/>
                      <a:pt x="72" y="36"/>
                    </a:cubicBezTo>
                    <a:cubicBezTo>
                      <a:pt x="73" y="37"/>
                      <a:pt x="73" y="37"/>
                      <a:pt x="73" y="37"/>
                    </a:cubicBezTo>
                    <a:cubicBezTo>
                      <a:pt x="73" y="37"/>
                      <a:pt x="74" y="37"/>
                      <a:pt x="74" y="37"/>
                    </a:cubicBezTo>
                    <a:cubicBezTo>
                      <a:pt x="74" y="37"/>
                      <a:pt x="74" y="37"/>
                      <a:pt x="74" y="37"/>
                    </a:cubicBezTo>
                    <a:cubicBezTo>
                      <a:pt x="74" y="38"/>
                      <a:pt x="74" y="39"/>
                      <a:pt x="75" y="39"/>
                    </a:cubicBezTo>
                    <a:cubicBezTo>
                      <a:pt x="76" y="39"/>
                      <a:pt x="76" y="39"/>
                      <a:pt x="76" y="39"/>
                    </a:cubicBezTo>
                    <a:cubicBezTo>
                      <a:pt x="76" y="40"/>
                      <a:pt x="77" y="40"/>
                      <a:pt x="78" y="41"/>
                    </a:cubicBezTo>
                    <a:cubicBezTo>
                      <a:pt x="78" y="42"/>
                      <a:pt x="78" y="42"/>
                      <a:pt x="78" y="42"/>
                    </a:cubicBezTo>
                    <a:cubicBezTo>
                      <a:pt x="78" y="42"/>
                      <a:pt x="78" y="42"/>
                      <a:pt x="79" y="43"/>
                    </a:cubicBezTo>
                    <a:cubicBezTo>
                      <a:pt x="76" y="43"/>
                      <a:pt x="76" y="43"/>
                      <a:pt x="76" y="43"/>
                    </a:cubicBezTo>
                    <a:cubicBezTo>
                      <a:pt x="75" y="43"/>
                      <a:pt x="74" y="43"/>
                      <a:pt x="74" y="44"/>
                    </a:cubicBezTo>
                    <a:cubicBezTo>
                      <a:pt x="74" y="44"/>
                      <a:pt x="74" y="44"/>
                      <a:pt x="74" y="44"/>
                    </a:cubicBezTo>
                    <a:cubicBezTo>
                      <a:pt x="74" y="44"/>
                      <a:pt x="74" y="44"/>
                      <a:pt x="74" y="44"/>
                    </a:cubicBezTo>
                    <a:cubicBezTo>
                      <a:pt x="74" y="44"/>
                      <a:pt x="74" y="44"/>
                      <a:pt x="74" y="44"/>
                    </a:cubicBezTo>
                    <a:cubicBezTo>
                      <a:pt x="74" y="44"/>
                      <a:pt x="74" y="44"/>
                      <a:pt x="74" y="44"/>
                    </a:cubicBezTo>
                    <a:cubicBezTo>
                      <a:pt x="73" y="44"/>
                      <a:pt x="73" y="44"/>
                      <a:pt x="73" y="44"/>
                    </a:cubicBezTo>
                    <a:cubicBezTo>
                      <a:pt x="73" y="45"/>
                      <a:pt x="73" y="45"/>
                      <a:pt x="73" y="45"/>
                    </a:cubicBezTo>
                    <a:cubicBezTo>
                      <a:pt x="73" y="46"/>
                      <a:pt x="73" y="48"/>
                      <a:pt x="74" y="49"/>
                    </a:cubicBezTo>
                    <a:cubicBezTo>
                      <a:pt x="74" y="49"/>
                      <a:pt x="74" y="49"/>
                      <a:pt x="74" y="49"/>
                    </a:cubicBezTo>
                    <a:cubicBezTo>
                      <a:pt x="74" y="50"/>
                      <a:pt x="74" y="50"/>
                      <a:pt x="75" y="50"/>
                    </a:cubicBezTo>
                    <a:cubicBezTo>
                      <a:pt x="76" y="50"/>
                      <a:pt x="76" y="50"/>
                      <a:pt x="76" y="50"/>
                    </a:cubicBezTo>
                    <a:cubicBezTo>
                      <a:pt x="76" y="51"/>
                      <a:pt x="76" y="51"/>
                      <a:pt x="76" y="51"/>
                    </a:cubicBezTo>
                    <a:cubicBezTo>
                      <a:pt x="76" y="51"/>
                      <a:pt x="76" y="53"/>
                      <a:pt x="77" y="53"/>
                    </a:cubicBezTo>
                    <a:cubicBezTo>
                      <a:pt x="78" y="53"/>
                      <a:pt x="78" y="53"/>
                      <a:pt x="78" y="53"/>
                    </a:cubicBezTo>
                    <a:cubicBezTo>
                      <a:pt x="78" y="53"/>
                      <a:pt x="78" y="53"/>
                      <a:pt x="78" y="53"/>
                    </a:cubicBezTo>
                    <a:cubicBezTo>
                      <a:pt x="78" y="53"/>
                      <a:pt x="78" y="53"/>
                      <a:pt x="78" y="53"/>
                    </a:cubicBezTo>
                    <a:cubicBezTo>
                      <a:pt x="78" y="55"/>
                      <a:pt x="78" y="55"/>
                      <a:pt x="78" y="55"/>
                    </a:cubicBezTo>
                    <a:cubicBezTo>
                      <a:pt x="79" y="55"/>
                      <a:pt x="79" y="55"/>
                      <a:pt x="79" y="55"/>
                    </a:cubicBezTo>
                    <a:cubicBezTo>
                      <a:pt x="80" y="55"/>
                      <a:pt x="80" y="55"/>
                      <a:pt x="81" y="55"/>
                    </a:cubicBezTo>
                    <a:cubicBezTo>
                      <a:pt x="81" y="56"/>
                      <a:pt x="82" y="56"/>
                      <a:pt x="83" y="56"/>
                    </a:cubicBezTo>
                    <a:cubicBezTo>
                      <a:pt x="84" y="56"/>
                      <a:pt x="84" y="56"/>
                      <a:pt x="84" y="56"/>
                    </a:cubicBezTo>
                    <a:cubicBezTo>
                      <a:pt x="85" y="56"/>
                      <a:pt x="85" y="56"/>
                      <a:pt x="85" y="56"/>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6" y="55"/>
                      <a:pt x="86" y="55"/>
                    </a:cubicBezTo>
                    <a:cubicBezTo>
                      <a:pt x="86" y="55"/>
                      <a:pt x="86" y="55"/>
                      <a:pt x="86" y="55"/>
                    </a:cubicBezTo>
                    <a:cubicBezTo>
                      <a:pt x="85" y="56"/>
                      <a:pt x="85" y="56"/>
                      <a:pt x="85" y="56"/>
                    </a:cubicBezTo>
                    <a:cubicBezTo>
                      <a:pt x="86" y="56"/>
                      <a:pt x="86" y="56"/>
                      <a:pt x="86" y="56"/>
                    </a:cubicBezTo>
                    <a:cubicBezTo>
                      <a:pt x="87" y="56"/>
                      <a:pt x="87" y="56"/>
                      <a:pt x="87" y="56"/>
                    </a:cubicBezTo>
                    <a:cubicBezTo>
                      <a:pt x="87" y="56"/>
                      <a:pt x="87" y="56"/>
                      <a:pt x="87" y="56"/>
                    </a:cubicBezTo>
                    <a:cubicBezTo>
                      <a:pt x="87" y="57"/>
                      <a:pt x="87" y="57"/>
                      <a:pt x="87" y="57"/>
                    </a:cubicBezTo>
                    <a:cubicBezTo>
                      <a:pt x="87" y="59"/>
                      <a:pt x="87" y="59"/>
                      <a:pt x="87" y="59"/>
                    </a:cubicBezTo>
                    <a:cubicBezTo>
                      <a:pt x="87" y="59"/>
                      <a:pt x="87" y="59"/>
                      <a:pt x="87" y="59"/>
                    </a:cubicBezTo>
                    <a:cubicBezTo>
                      <a:pt x="87" y="59"/>
                      <a:pt x="87" y="60"/>
                      <a:pt x="88" y="60"/>
                    </a:cubicBezTo>
                    <a:cubicBezTo>
                      <a:pt x="88" y="60"/>
                      <a:pt x="88" y="60"/>
                      <a:pt x="88" y="60"/>
                    </a:cubicBezTo>
                    <a:cubicBezTo>
                      <a:pt x="88" y="60"/>
                      <a:pt x="88" y="60"/>
                      <a:pt x="88" y="60"/>
                    </a:cubicBezTo>
                    <a:cubicBezTo>
                      <a:pt x="88" y="62"/>
                      <a:pt x="88" y="62"/>
                      <a:pt x="88" y="62"/>
                    </a:cubicBezTo>
                    <a:cubicBezTo>
                      <a:pt x="88" y="62"/>
                      <a:pt x="88" y="62"/>
                      <a:pt x="88" y="62"/>
                    </a:cubicBezTo>
                    <a:cubicBezTo>
                      <a:pt x="88" y="63"/>
                      <a:pt x="88" y="63"/>
                      <a:pt x="88" y="63"/>
                    </a:cubicBezTo>
                    <a:cubicBezTo>
                      <a:pt x="89" y="63"/>
                      <a:pt x="89" y="63"/>
                      <a:pt x="89" y="63"/>
                    </a:cubicBezTo>
                    <a:cubicBezTo>
                      <a:pt x="90" y="63"/>
                      <a:pt x="90" y="63"/>
                      <a:pt x="90" y="63"/>
                    </a:cubicBezTo>
                    <a:cubicBezTo>
                      <a:pt x="90" y="65"/>
                      <a:pt x="90" y="65"/>
                      <a:pt x="90" y="65"/>
                    </a:cubicBezTo>
                    <a:cubicBezTo>
                      <a:pt x="90" y="65"/>
                      <a:pt x="90" y="65"/>
                      <a:pt x="90" y="65"/>
                    </a:cubicBezTo>
                    <a:cubicBezTo>
                      <a:pt x="90" y="66"/>
                      <a:pt x="89" y="66"/>
                      <a:pt x="89" y="66"/>
                    </a:cubicBezTo>
                    <a:cubicBezTo>
                      <a:pt x="88" y="66"/>
                      <a:pt x="88" y="66"/>
                      <a:pt x="88" y="66"/>
                    </a:cubicBezTo>
                    <a:cubicBezTo>
                      <a:pt x="87" y="65"/>
                      <a:pt x="87" y="65"/>
                      <a:pt x="87" y="65"/>
                    </a:cubicBezTo>
                    <a:cubicBezTo>
                      <a:pt x="87" y="67"/>
                      <a:pt x="87" y="67"/>
                      <a:pt x="87" y="67"/>
                    </a:cubicBezTo>
                    <a:cubicBezTo>
                      <a:pt x="87" y="67"/>
                      <a:pt x="86" y="67"/>
                      <a:pt x="86" y="67"/>
                    </a:cubicBezTo>
                    <a:cubicBezTo>
                      <a:pt x="85" y="67"/>
                      <a:pt x="85" y="67"/>
                      <a:pt x="85" y="67"/>
                    </a:cubicBezTo>
                    <a:cubicBezTo>
                      <a:pt x="85" y="66"/>
                      <a:pt x="85" y="66"/>
                      <a:pt x="85" y="66"/>
                    </a:cubicBezTo>
                    <a:cubicBezTo>
                      <a:pt x="84" y="66"/>
                      <a:pt x="83" y="66"/>
                      <a:pt x="83" y="66"/>
                    </a:cubicBezTo>
                    <a:cubicBezTo>
                      <a:pt x="82" y="66"/>
                      <a:pt x="82" y="66"/>
                      <a:pt x="82" y="66"/>
                    </a:cubicBezTo>
                    <a:cubicBezTo>
                      <a:pt x="81" y="66"/>
                      <a:pt x="81" y="66"/>
                      <a:pt x="81" y="66"/>
                    </a:cubicBezTo>
                    <a:cubicBezTo>
                      <a:pt x="80" y="66"/>
                      <a:pt x="80" y="66"/>
                      <a:pt x="80" y="66"/>
                    </a:cubicBezTo>
                    <a:cubicBezTo>
                      <a:pt x="80" y="65"/>
                      <a:pt x="80" y="65"/>
                      <a:pt x="80" y="65"/>
                    </a:cubicBezTo>
                    <a:cubicBezTo>
                      <a:pt x="80" y="64"/>
                      <a:pt x="80" y="64"/>
                      <a:pt x="80" y="64"/>
                    </a:cubicBezTo>
                    <a:cubicBezTo>
                      <a:pt x="79" y="64"/>
                      <a:pt x="79" y="64"/>
                      <a:pt x="79" y="64"/>
                    </a:cubicBezTo>
                    <a:cubicBezTo>
                      <a:pt x="79" y="64"/>
                      <a:pt x="79" y="64"/>
                      <a:pt x="78" y="64"/>
                    </a:cubicBezTo>
                    <a:cubicBezTo>
                      <a:pt x="78" y="63"/>
                      <a:pt x="77" y="63"/>
                      <a:pt x="77" y="63"/>
                    </a:cubicBezTo>
                    <a:cubicBezTo>
                      <a:pt x="76" y="63"/>
                      <a:pt x="76" y="63"/>
                      <a:pt x="76" y="63"/>
                    </a:cubicBezTo>
                    <a:cubicBezTo>
                      <a:pt x="76" y="64"/>
                      <a:pt x="76" y="64"/>
                      <a:pt x="76" y="64"/>
                    </a:cubicBezTo>
                    <a:cubicBezTo>
                      <a:pt x="76" y="65"/>
                      <a:pt x="76" y="66"/>
                      <a:pt x="75" y="67"/>
                    </a:cubicBezTo>
                    <a:cubicBezTo>
                      <a:pt x="75" y="67"/>
                      <a:pt x="75" y="67"/>
                      <a:pt x="74" y="67"/>
                    </a:cubicBezTo>
                    <a:cubicBezTo>
                      <a:pt x="74" y="67"/>
                      <a:pt x="74" y="67"/>
                      <a:pt x="74" y="67"/>
                    </a:cubicBezTo>
                    <a:cubicBezTo>
                      <a:pt x="73" y="67"/>
                      <a:pt x="73" y="67"/>
                      <a:pt x="73" y="67"/>
                    </a:cubicBezTo>
                    <a:cubicBezTo>
                      <a:pt x="73" y="67"/>
                      <a:pt x="73" y="67"/>
                      <a:pt x="73" y="67"/>
                    </a:cubicBezTo>
                    <a:cubicBezTo>
                      <a:pt x="72" y="67"/>
                      <a:pt x="72" y="67"/>
                      <a:pt x="72" y="67"/>
                    </a:cubicBezTo>
                    <a:cubicBezTo>
                      <a:pt x="72" y="66"/>
                      <a:pt x="72" y="66"/>
                      <a:pt x="72" y="66"/>
                    </a:cubicBezTo>
                    <a:cubicBezTo>
                      <a:pt x="71" y="66"/>
                      <a:pt x="71" y="66"/>
                      <a:pt x="71" y="66"/>
                    </a:cubicBezTo>
                    <a:cubicBezTo>
                      <a:pt x="70" y="66"/>
                      <a:pt x="70" y="66"/>
                      <a:pt x="70" y="66"/>
                    </a:cubicBezTo>
                    <a:cubicBezTo>
                      <a:pt x="70" y="66"/>
                      <a:pt x="70" y="66"/>
                      <a:pt x="70" y="66"/>
                    </a:cubicBezTo>
                    <a:cubicBezTo>
                      <a:pt x="69" y="66"/>
                      <a:pt x="69" y="66"/>
                      <a:pt x="69" y="66"/>
                    </a:cubicBezTo>
                    <a:cubicBezTo>
                      <a:pt x="69" y="66"/>
                      <a:pt x="69" y="66"/>
                      <a:pt x="69" y="66"/>
                    </a:cubicBezTo>
                    <a:cubicBezTo>
                      <a:pt x="69" y="65"/>
                      <a:pt x="69" y="65"/>
                      <a:pt x="69" y="65"/>
                    </a:cubicBezTo>
                    <a:cubicBezTo>
                      <a:pt x="69" y="64"/>
                      <a:pt x="69" y="64"/>
                      <a:pt x="69" y="64"/>
                    </a:cubicBezTo>
                    <a:cubicBezTo>
                      <a:pt x="68" y="64"/>
                      <a:pt x="68" y="64"/>
                      <a:pt x="68" y="64"/>
                    </a:cubicBezTo>
                    <a:cubicBezTo>
                      <a:pt x="68" y="64"/>
                      <a:pt x="67" y="64"/>
                      <a:pt x="67" y="64"/>
                    </a:cubicBezTo>
                    <a:cubicBezTo>
                      <a:pt x="67" y="64"/>
                      <a:pt x="67" y="64"/>
                      <a:pt x="67" y="64"/>
                    </a:cubicBezTo>
                    <a:cubicBezTo>
                      <a:pt x="67" y="64"/>
                      <a:pt x="67" y="64"/>
                      <a:pt x="67" y="64"/>
                    </a:cubicBezTo>
                    <a:cubicBezTo>
                      <a:pt x="68" y="63"/>
                      <a:pt x="68" y="63"/>
                      <a:pt x="68" y="63"/>
                    </a:cubicBezTo>
                    <a:cubicBezTo>
                      <a:pt x="66" y="63"/>
                      <a:pt x="66" y="63"/>
                      <a:pt x="66" y="63"/>
                    </a:cubicBezTo>
                    <a:cubicBezTo>
                      <a:pt x="66" y="63"/>
                      <a:pt x="66" y="63"/>
                      <a:pt x="66" y="63"/>
                    </a:cubicBezTo>
                    <a:cubicBezTo>
                      <a:pt x="65" y="63"/>
                      <a:pt x="65" y="63"/>
                      <a:pt x="64" y="63"/>
                    </a:cubicBezTo>
                    <a:cubicBezTo>
                      <a:pt x="63" y="63"/>
                      <a:pt x="63" y="63"/>
                      <a:pt x="63" y="63"/>
                    </a:cubicBezTo>
                    <a:cubicBezTo>
                      <a:pt x="63" y="63"/>
                      <a:pt x="63" y="63"/>
                      <a:pt x="63" y="63"/>
                    </a:cubicBezTo>
                    <a:cubicBezTo>
                      <a:pt x="63" y="62"/>
                      <a:pt x="63" y="62"/>
                      <a:pt x="63" y="62"/>
                    </a:cubicBezTo>
                    <a:cubicBezTo>
                      <a:pt x="63" y="61"/>
                      <a:pt x="63" y="61"/>
                      <a:pt x="63" y="61"/>
                    </a:cubicBezTo>
                    <a:cubicBezTo>
                      <a:pt x="62" y="61"/>
                      <a:pt x="62" y="61"/>
                      <a:pt x="62" y="61"/>
                    </a:cubicBezTo>
                    <a:cubicBezTo>
                      <a:pt x="61" y="61"/>
                      <a:pt x="61" y="61"/>
                      <a:pt x="61" y="61"/>
                    </a:cubicBezTo>
                    <a:cubicBezTo>
                      <a:pt x="61" y="61"/>
                      <a:pt x="60" y="61"/>
                      <a:pt x="60" y="61"/>
                    </a:cubicBezTo>
                    <a:cubicBezTo>
                      <a:pt x="59" y="61"/>
                      <a:pt x="59" y="61"/>
                      <a:pt x="58" y="61"/>
                    </a:cubicBezTo>
                    <a:cubicBezTo>
                      <a:pt x="58" y="61"/>
                      <a:pt x="58" y="61"/>
                      <a:pt x="58" y="61"/>
                    </a:cubicBezTo>
                    <a:cubicBezTo>
                      <a:pt x="57" y="61"/>
                      <a:pt x="57" y="61"/>
                      <a:pt x="57" y="61"/>
                    </a:cubicBezTo>
                    <a:cubicBezTo>
                      <a:pt x="57" y="61"/>
                      <a:pt x="57" y="60"/>
                      <a:pt x="57" y="60"/>
                    </a:cubicBezTo>
                    <a:cubicBezTo>
                      <a:pt x="58" y="59"/>
                      <a:pt x="58" y="59"/>
                      <a:pt x="58" y="59"/>
                    </a:cubicBezTo>
                    <a:cubicBezTo>
                      <a:pt x="56" y="58"/>
                      <a:pt x="56" y="58"/>
                      <a:pt x="56" y="58"/>
                    </a:cubicBezTo>
                    <a:cubicBezTo>
                      <a:pt x="56" y="58"/>
                      <a:pt x="56" y="58"/>
                      <a:pt x="56" y="58"/>
                    </a:cubicBezTo>
                    <a:cubicBezTo>
                      <a:pt x="56" y="58"/>
                      <a:pt x="56" y="58"/>
                      <a:pt x="56" y="58"/>
                    </a:cubicBezTo>
                    <a:cubicBezTo>
                      <a:pt x="56" y="58"/>
                      <a:pt x="56" y="58"/>
                      <a:pt x="56" y="58"/>
                    </a:cubicBezTo>
                    <a:cubicBezTo>
                      <a:pt x="56" y="56"/>
                      <a:pt x="56" y="56"/>
                      <a:pt x="56" y="56"/>
                    </a:cubicBezTo>
                    <a:cubicBezTo>
                      <a:pt x="55" y="56"/>
                      <a:pt x="55" y="56"/>
                      <a:pt x="55" y="56"/>
                    </a:cubicBezTo>
                    <a:cubicBezTo>
                      <a:pt x="55" y="56"/>
                      <a:pt x="55" y="56"/>
                      <a:pt x="55" y="56"/>
                    </a:cubicBezTo>
                    <a:cubicBezTo>
                      <a:pt x="54" y="56"/>
                      <a:pt x="54" y="56"/>
                      <a:pt x="54" y="56"/>
                    </a:cubicBezTo>
                    <a:cubicBezTo>
                      <a:pt x="54" y="55"/>
                      <a:pt x="54" y="55"/>
                      <a:pt x="54" y="55"/>
                    </a:cubicBezTo>
                    <a:cubicBezTo>
                      <a:pt x="55" y="55"/>
                      <a:pt x="55" y="54"/>
                      <a:pt x="54" y="54"/>
                    </a:cubicBezTo>
                    <a:cubicBezTo>
                      <a:pt x="54" y="53"/>
                      <a:pt x="53" y="53"/>
                      <a:pt x="52" y="53"/>
                    </a:cubicBezTo>
                    <a:cubicBezTo>
                      <a:pt x="52" y="53"/>
                      <a:pt x="52" y="53"/>
                      <a:pt x="52" y="53"/>
                    </a:cubicBezTo>
                    <a:cubicBezTo>
                      <a:pt x="52" y="52"/>
                      <a:pt x="52" y="52"/>
                      <a:pt x="52" y="52"/>
                    </a:cubicBezTo>
                    <a:cubicBezTo>
                      <a:pt x="52" y="51"/>
                      <a:pt x="52" y="51"/>
                      <a:pt x="52" y="51"/>
                    </a:cubicBezTo>
                    <a:cubicBezTo>
                      <a:pt x="51" y="51"/>
                      <a:pt x="51" y="51"/>
                      <a:pt x="51" y="51"/>
                    </a:cubicBezTo>
                    <a:cubicBezTo>
                      <a:pt x="49" y="51"/>
                      <a:pt x="48" y="52"/>
                      <a:pt x="48" y="53"/>
                    </a:cubicBezTo>
                    <a:cubicBezTo>
                      <a:pt x="47" y="54"/>
                      <a:pt x="47" y="54"/>
                      <a:pt x="46" y="54"/>
                    </a:cubicBezTo>
                    <a:cubicBezTo>
                      <a:pt x="46" y="54"/>
                      <a:pt x="46" y="54"/>
                      <a:pt x="46" y="54"/>
                    </a:cubicBezTo>
                    <a:cubicBezTo>
                      <a:pt x="46" y="54"/>
                      <a:pt x="45" y="54"/>
                      <a:pt x="44" y="54"/>
                    </a:cubicBezTo>
                    <a:cubicBezTo>
                      <a:pt x="44" y="53"/>
                      <a:pt x="43" y="53"/>
                      <a:pt x="43" y="53"/>
                    </a:cubicBezTo>
                    <a:cubicBezTo>
                      <a:pt x="41" y="53"/>
                      <a:pt x="40" y="53"/>
                      <a:pt x="39" y="53"/>
                    </a:cubicBezTo>
                    <a:cubicBezTo>
                      <a:pt x="39" y="53"/>
                      <a:pt x="38" y="53"/>
                      <a:pt x="38" y="53"/>
                    </a:cubicBezTo>
                    <a:cubicBezTo>
                      <a:pt x="37" y="53"/>
                      <a:pt x="37" y="53"/>
                      <a:pt x="36" y="53"/>
                    </a:cubicBezTo>
                    <a:cubicBezTo>
                      <a:pt x="35" y="53"/>
                      <a:pt x="35" y="53"/>
                      <a:pt x="35" y="53"/>
                    </a:cubicBezTo>
                    <a:cubicBezTo>
                      <a:pt x="35" y="54"/>
                      <a:pt x="35" y="54"/>
                      <a:pt x="35" y="54"/>
                    </a:cubicBezTo>
                    <a:cubicBezTo>
                      <a:pt x="35" y="54"/>
                      <a:pt x="35" y="54"/>
                      <a:pt x="35" y="54"/>
                    </a:cubicBezTo>
                    <a:cubicBezTo>
                      <a:pt x="35" y="54"/>
                      <a:pt x="35" y="54"/>
                      <a:pt x="34" y="54"/>
                    </a:cubicBezTo>
                    <a:cubicBezTo>
                      <a:pt x="34" y="54"/>
                      <a:pt x="34" y="54"/>
                      <a:pt x="34" y="54"/>
                    </a:cubicBezTo>
                    <a:cubicBezTo>
                      <a:pt x="33" y="54"/>
                      <a:pt x="33" y="54"/>
                      <a:pt x="33" y="54"/>
                    </a:cubicBezTo>
                    <a:cubicBezTo>
                      <a:pt x="32" y="54"/>
                      <a:pt x="32" y="54"/>
                      <a:pt x="32" y="54"/>
                    </a:cubicBezTo>
                    <a:cubicBezTo>
                      <a:pt x="32" y="55"/>
                      <a:pt x="32" y="55"/>
                      <a:pt x="32" y="55"/>
                    </a:cubicBezTo>
                    <a:cubicBezTo>
                      <a:pt x="32" y="56"/>
                      <a:pt x="32" y="56"/>
                      <a:pt x="32" y="56"/>
                    </a:cubicBezTo>
                    <a:cubicBezTo>
                      <a:pt x="32" y="56"/>
                      <a:pt x="32" y="56"/>
                      <a:pt x="31" y="56"/>
                    </a:cubicBezTo>
                    <a:cubicBezTo>
                      <a:pt x="31" y="56"/>
                      <a:pt x="30" y="56"/>
                      <a:pt x="30" y="56"/>
                    </a:cubicBezTo>
                    <a:cubicBezTo>
                      <a:pt x="29" y="56"/>
                      <a:pt x="29" y="56"/>
                      <a:pt x="29" y="56"/>
                    </a:cubicBezTo>
                    <a:cubicBezTo>
                      <a:pt x="29" y="55"/>
                      <a:pt x="28" y="55"/>
                      <a:pt x="27" y="55"/>
                    </a:cubicBezTo>
                    <a:cubicBezTo>
                      <a:pt x="27" y="55"/>
                      <a:pt x="27" y="55"/>
                      <a:pt x="26" y="56"/>
                    </a:cubicBezTo>
                    <a:cubicBezTo>
                      <a:pt x="26" y="56"/>
                      <a:pt x="26" y="56"/>
                      <a:pt x="26" y="56"/>
                    </a:cubicBezTo>
                    <a:cubicBezTo>
                      <a:pt x="26" y="57"/>
                      <a:pt x="26" y="57"/>
                      <a:pt x="26" y="57"/>
                    </a:cubicBezTo>
                    <a:cubicBezTo>
                      <a:pt x="26" y="56"/>
                      <a:pt x="26" y="56"/>
                      <a:pt x="26" y="56"/>
                    </a:cubicBezTo>
                    <a:cubicBezTo>
                      <a:pt x="26" y="56"/>
                      <a:pt x="25" y="56"/>
                      <a:pt x="24" y="57"/>
                    </a:cubicBezTo>
                    <a:cubicBezTo>
                      <a:pt x="24" y="57"/>
                      <a:pt x="24" y="57"/>
                      <a:pt x="24" y="58"/>
                    </a:cubicBezTo>
                    <a:cubicBezTo>
                      <a:pt x="24" y="58"/>
                      <a:pt x="24" y="58"/>
                      <a:pt x="24" y="58"/>
                    </a:cubicBezTo>
                    <a:cubicBezTo>
                      <a:pt x="24" y="58"/>
                      <a:pt x="24" y="58"/>
                      <a:pt x="24" y="58"/>
                    </a:cubicBezTo>
                    <a:cubicBezTo>
                      <a:pt x="23" y="60"/>
                      <a:pt x="22" y="60"/>
                      <a:pt x="21" y="60"/>
                    </a:cubicBezTo>
                    <a:cubicBezTo>
                      <a:pt x="20" y="60"/>
                      <a:pt x="20" y="60"/>
                      <a:pt x="20" y="61"/>
                    </a:cubicBezTo>
                    <a:cubicBezTo>
                      <a:pt x="20" y="61"/>
                      <a:pt x="20" y="61"/>
                      <a:pt x="20" y="61"/>
                    </a:cubicBezTo>
                    <a:cubicBezTo>
                      <a:pt x="19" y="61"/>
                      <a:pt x="19" y="61"/>
                      <a:pt x="19" y="61"/>
                    </a:cubicBezTo>
                    <a:cubicBezTo>
                      <a:pt x="19" y="61"/>
                      <a:pt x="19" y="61"/>
                      <a:pt x="19" y="61"/>
                    </a:cubicBezTo>
                    <a:cubicBezTo>
                      <a:pt x="19" y="61"/>
                      <a:pt x="19" y="61"/>
                      <a:pt x="19" y="61"/>
                    </a:cubicBezTo>
                    <a:cubicBezTo>
                      <a:pt x="18" y="61"/>
                      <a:pt x="18" y="61"/>
                      <a:pt x="18" y="61"/>
                    </a:cubicBezTo>
                    <a:cubicBezTo>
                      <a:pt x="17" y="62"/>
                      <a:pt x="17" y="64"/>
                      <a:pt x="17" y="65"/>
                    </a:cubicBezTo>
                    <a:cubicBezTo>
                      <a:pt x="17" y="65"/>
                      <a:pt x="17" y="65"/>
                      <a:pt x="17" y="65"/>
                    </a:cubicBezTo>
                    <a:cubicBezTo>
                      <a:pt x="17" y="66"/>
                      <a:pt x="16" y="67"/>
                      <a:pt x="16" y="67"/>
                    </a:cubicBezTo>
                    <a:cubicBezTo>
                      <a:pt x="15" y="67"/>
                      <a:pt x="15" y="67"/>
                      <a:pt x="15" y="67"/>
                    </a:cubicBezTo>
                    <a:cubicBezTo>
                      <a:pt x="15" y="68"/>
                      <a:pt x="15" y="68"/>
                      <a:pt x="15" y="68"/>
                    </a:cubicBezTo>
                    <a:cubicBezTo>
                      <a:pt x="16" y="70"/>
                      <a:pt x="16" y="71"/>
                      <a:pt x="15" y="71"/>
                    </a:cubicBezTo>
                    <a:cubicBezTo>
                      <a:pt x="15" y="72"/>
                      <a:pt x="14" y="72"/>
                      <a:pt x="14" y="72"/>
                    </a:cubicBezTo>
                    <a:cubicBezTo>
                      <a:pt x="13" y="72"/>
                      <a:pt x="13" y="72"/>
                      <a:pt x="13" y="72"/>
                    </a:cubicBezTo>
                    <a:cubicBezTo>
                      <a:pt x="13" y="72"/>
                      <a:pt x="13" y="72"/>
                      <a:pt x="13" y="72"/>
                    </a:cubicBezTo>
                    <a:cubicBezTo>
                      <a:pt x="12" y="71"/>
                      <a:pt x="12" y="71"/>
                      <a:pt x="12" y="71"/>
                    </a:cubicBezTo>
                    <a:cubicBezTo>
                      <a:pt x="11" y="71"/>
                      <a:pt x="11" y="72"/>
                      <a:pt x="11" y="72"/>
                    </a:cubicBezTo>
                    <a:cubicBezTo>
                      <a:pt x="11" y="73"/>
                      <a:pt x="11" y="73"/>
                      <a:pt x="11" y="73"/>
                    </a:cubicBezTo>
                    <a:cubicBezTo>
                      <a:pt x="10" y="73"/>
                      <a:pt x="10" y="73"/>
                      <a:pt x="10" y="73"/>
                    </a:cubicBezTo>
                    <a:cubicBezTo>
                      <a:pt x="10" y="73"/>
                      <a:pt x="10" y="73"/>
                      <a:pt x="10" y="73"/>
                    </a:cubicBezTo>
                    <a:cubicBezTo>
                      <a:pt x="10" y="73"/>
                      <a:pt x="10" y="73"/>
                      <a:pt x="10" y="73"/>
                    </a:cubicBezTo>
                    <a:cubicBezTo>
                      <a:pt x="9" y="73"/>
                      <a:pt x="9" y="73"/>
                      <a:pt x="9" y="73"/>
                    </a:cubicBezTo>
                    <a:cubicBezTo>
                      <a:pt x="9" y="73"/>
                      <a:pt x="8" y="73"/>
                      <a:pt x="8" y="73"/>
                    </a:cubicBezTo>
                    <a:cubicBezTo>
                      <a:pt x="8" y="74"/>
                      <a:pt x="8" y="74"/>
                      <a:pt x="8" y="74"/>
                    </a:cubicBezTo>
                    <a:cubicBezTo>
                      <a:pt x="7" y="75"/>
                      <a:pt x="7" y="77"/>
                      <a:pt x="7" y="78"/>
                    </a:cubicBezTo>
                    <a:cubicBezTo>
                      <a:pt x="7" y="79"/>
                      <a:pt x="7" y="79"/>
                      <a:pt x="7" y="79"/>
                    </a:cubicBezTo>
                    <a:cubicBezTo>
                      <a:pt x="6" y="79"/>
                      <a:pt x="6" y="80"/>
                      <a:pt x="6" y="80"/>
                    </a:cubicBezTo>
                    <a:cubicBezTo>
                      <a:pt x="6" y="80"/>
                      <a:pt x="6" y="80"/>
                      <a:pt x="6" y="80"/>
                    </a:cubicBezTo>
                    <a:cubicBezTo>
                      <a:pt x="5" y="80"/>
                      <a:pt x="5" y="80"/>
                      <a:pt x="5" y="80"/>
                    </a:cubicBezTo>
                    <a:cubicBezTo>
                      <a:pt x="5" y="83"/>
                      <a:pt x="5" y="83"/>
                      <a:pt x="5" y="83"/>
                    </a:cubicBezTo>
                    <a:cubicBezTo>
                      <a:pt x="5" y="84"/>
                      <a:pt x="5" y="85"/>
                      <a:pt x="4" y="85"/>
                    </a:cubicBezTo>
                    <a:cubicBezTo>
                      <a:pt x="3" y="86"/>
                      <a:pt x="3" y="86"/>
                      <a:pt x="3" y="86"/>
                    </a:cubicBezTo>
                    <a:cubicBezTo>
                      <a:pt x="2" y="86"/>
                      <a:pt x="2" y="86"/>
                      <a:pt x="2" y="86"/>
                    </a:cubicBezTo>
                    <a:cubicBezTo>
                      <a:pt x="2" y="87"/>
                      <a:pt x="2" y="87"/>
                      <a:pt x="2" y="87"/>
                    </a:cubicBezTo>
                    <a:cubicBezTo>
                      <a:pt x="2" y="87"/>
                      <a:pt x="2" y="88"/>
                      <a:pt x="2" y="88"/>
                    </a:cubicBezTo>
                    <a:cubicBezTo>
                      <a:pt x="2" y="89"/>
                      <a:pt x="2" y="89"/>
                      <a:pt x="1" y="90"/>
                    </a:cubicBezTo>
                    <a:cubicBezTo>
                      <a:pt x="1" y="90"/>
                      <a:pt x="1" y="90"/>
                      <a:pt x="0" y="90"/>
                    </a:cubicBezTo>
                    <a:cubicBezTo>
                      <a:pt x="0" y="90"/>
                      <a:pt x="0" y="90"/>
                      <a:pt x="0" y="90"/>
                    </a:cubicBezTo>
                    <a:cubicBezTo>
                      <a:pt x="0" y="93"/>
                      <a:pt x="0" y="93"/>
                      <a:pt x="0" y="93"/>
                    </a:cubicBezTo>
                    <a:cubicBezTo>
                      <a:pt x="0" y="94"/>
                      <a:pt x="0" y="95"/>
                      <a:pt x="0" y="96"/>
                    </a:cubicBezTo>
                    <a:cubicBezTo>
                      <a:pt x="1" y="96"/>
                      <a:pt x="1" y="96"/>
                      <a:pt x="1" y="96"/>
                    </a:cubicBezTo>
                    <a:cubicBezTo>
                      <a:pt x="1" y="97"/>
                      <a:pt x="1" y="97"/>
                      <a:pt x="1" y="97"/>
                    </a:cubicBezTo>
                    <a:cubicBezTo>
                      <a:pt x="1" y="97"/>
                      <a:pt x="1" y="98"/>
                      <a:pt x="2" y="98"/>
                    </a:cubicBezTo>
                    <a:cubicBezTo>
                      <a:pt x="2" y="98"/>
                      <a:pt x="2" y="98"/>
                      <a:pt x="2" y="98"/>
                    </a:cubicBezTo>
                    <a:cubicBezTo>
                      <a:pt x="2" y="98"/>
                      <a:pt x="2" y="98"/>
                      <a:pt x="2" y="98"/>
                    </a:cubicBezTo>
                    <a:cubicBezTo>
                      <a:pt x="2" y="99"/>
                      <a:pt x="2" y="99"/>
                      <a:pt x="2" y="99"/>
                    </a:cubicBezTo>
                    <a:cubicBezTo>
                      <a:pt x="2" y="99"/>
                      <a:pt x="2" y="99"/>
                      <a:pt x="2" y="99"/>
                    </a:cubicBezTo>
                    <a:cubicBezTo>
                      <a:pt x="2" y="100"/>
                      <a:pt x="3" y="100"/>
                      <a:pt x="4" y="101"/>
                    </a:cubicBezTo>
                    <a:cubicBezTo>
                      <a:pt x="4" y="101"/>
                      <a:pt x="4" y="101"/>
                      <a:pt x="4" y="101"/>
                    </a:cubicBezTo>
                    <a:cubicBezTo>
                      <a:pt x="4" y="101"/>
                      <a:pt x="4" y="101"/>
                      <a:pt x="4" y="101"/>
                    </a:cubicBezTo>
                    <a:cubicBezTo>
                      <a:pt x="4" y="101"/>
                      <a:pt x="4" y="102"/>
                      <a:pt x="4" y="102"/>
                    </a:cubicBezTo>
                    <a:cubicBezTo>
                      <a:pt x="4" y="103"/>
                      <a:pt x="4" y="103"/>
                      <a:pt x="4" y="103"/>
                    </a:cubicBezTo>
                    <a:cubicBezTo>
                      <a:pt x="4" y="104"/>
                      <a:pt x="4" y="105"/>
                      <a:pt x="3" y="106"/>
                    </a:cubicBezTo>
                    <a:cubicBezTo>
                      <a:pt x="3" y="106"/>
                      <a:pt x="3" y="107"/>
                      <a:pt x="2" y="107"/>
                    </a:cubicBezTo>
                    <a:cubicBezTo>
                      <a:pt x="2" y="108"/>
                      <a:pt x="1" y="108"/>
                      <a:pt x="1" y="109"/>
                    </a:cubicBezTo>
                    <a:cubicBezTo>
                      <a:pt x="0" y="110"/>
                      <a:pt x="0" y="110"/>
                      <a:pt x="0" y="110"/>
                    </a:cubicBezTo>
                    <a:cubicBezTo>
                      <a:pt x="2" y="111"/>
                      <a:pt x="2" y="111"/>
                      <a:pt x="2" y="111"/>
                    </a:cubicBezTo>
                    <a:cubicBezTo>
                      <a:pt x="2" y="111"/>
                      <a:pt x="2" y="111"/>
                      <a:pt x="2" y="111"/>
                    </a:cubicBezTo>
                    <a:cubicBezTo>
                      <a:pt x="2" y="111"/>
                      <a:pt x="2" y="111"/>
                      <a:pt x="2" y="111"/>
                    </a:cubicBezTo>
                    <a:cubicBezTo>
                      <a:pt x="2" y="112"/>
                      <a:pt x="2" y="112"/>
                      <a:pt x="2" y="112"/>
                    </a:cubicBezTo>
                    <a:cubicBezTo>
                      <a:pt x="2" y="112"/>
                      <a:pt x="2" y="112"/>
                      <a:pt x="2" y="112"/>
                    </a:cubicBezTo>
                    <a:cubicBezTo>
                      <a:pt x="2" y="112"/>
                      <a:pt x="2" y="113"/>
                      <a:pt x="3" y="113"/>
                    </a:cubicBezTo>
                    <a:cubicBezTo>
                      <a:pt x="4" y="114"/>
                      <a:pt x="4" y="114"/>
                      <a:pt x="4" y="114"/>
                    </a:cubicBezTo>
                    <a:cubicBezTo>
                      <a:pt x="4" y="114"/>
                      <a:pt x="4" y="115"/>
                      <a:pt x="5" y="116"/>
                    </a:cubicBezTo>
                    <a:cubicBezTo>
                      <a:pt x="5" y="116"/>
                      <a:pt x="5" y="116"/>
                      <a:pt x="5" y="116"/>
                    </a:cubicBezTo>
                    <a:cubicBezTo>
                      <a:pt x="5" y="117"/>
                      <a:pt x="5" y="117"/>
                      <a:pt x="6" y="118"/>
                    </a:cubicBezTo>
                    <a:cubicBezTo>
                      <a:pt x="6" y="118"/>
                      <a:pt x="7" y="118"/>
                      <a:pt x="7" y="118"/>
                    </a:cubicBezTo>
                    <a:cubicBezTo>
                      <a:pt x="7" y="119"/>
                      <a:pt x="7" y="119"/>
                      <a:pt x="7" y="119"/>
                    </a:cubicBezTo>
                    <a:cubicBezTo>
                      <a:pt x="8" y="119"/>
                      <a:pt x="9" y="120"/>
                      <a:pt x="9" y="120"/>
                    </a:cubicBezTo>
                    <a:cubicBezTo>
                      <a:pt x="11" y="121"/>
                      <a:pt x="11" y="123"/>
                      <a:pt x="11" y="125"/>
                    </a:cubicBezTo>
                    <a:cubicBezTo>
                      <a:pt x="11" y="125"/>
                      <a:pt x="11" y="125"/>
                      <a:pt x="11" y="125"/>
                    </a:cubicBezTo>
                    <a:cubicBezTo>
                      <a:pt x="11" y="126"/>
                      <a:pt x="11" y="129"/>
                      <a:pt x="13" y="129"/>
                    </a:cubicBezTo>
                    <a:cubicBezTo>
                      <a:pt x="13" y="129"/>
                      <a:pt x="13" y="129"/>
                      <a:pt x="13" y="129"/>
                    </a:cubicBezTo>
                    <a:cubicBezTo>
                      <a:pt x="14" y="129"/>
                      <a:pt x="14" y="129"/>
                      <a:pt x="14" y="129"/>
                    </a:cubicBezTo>
                    <a:cubicBezTo>
                      <a:pt x="14" y="129"/>
                      <a:pt x="14" y="129"/>
                      <a:pt x="14" y="129"/>
                    </a:cubicBezTo>
                    <a:cubicBezTo>
                      <a:pt x="14" y="131"/>
                      <a:pt x="14" y="131"/>
                      <a:pt x="14" y="131"/>
                    </a:cubicBezTo>
                    <a:cubicBezTo>
                      <a:pt x="15" y="131"/>
                      <a:pt x="15" y="131"/>
                      <a:pt x="15" y="131"/>
                    </a:cubicBezTo>
                    <a:cubicBezTo>
                      <a:pt x="16" y="131"/>
                      <a:pt x="16" y="131"/>
                      <a:pt x="16" y="131"/>
                    </a:cubicBezTo>
                    <a:cubicBezTo>
                      <a:pt x="18" y="131"/>
                      <a:pt x="18" y="131"/>
                      <a:pt x="18" y="131"/>
                    </a:cubicBezTo>
                    <a:cubicBezTo>
                      <a:pt x="18" y="131"/>
                      <a:pt x="18" y="132"/>
                      <a:pt x="20" y="132"/>
                    </a:cubicBezTo>
                    <a:cubicBezTo>
                      <a:pt x="20" y="132"/>
                      <a:pt x="20" y="132"/>
                      <a:pt x="20" y="132"/>
                    </a:cubicBezTo>
                    <a:cubicBezTo>
                      <a:pt x="20" y="132"/>
                      <a:pt x="20" y="132"/>
                      <a:pt x="20" y="132"/>
                    </a:cubicBezTo>
                    <a:cubicBezTo>
                      <a:pt x="21" y="132"/>
                      <a:pt x="21" y="132"/>
                      <a:pt x="21" y="132"/>
                    </a:cubicBezTo>
                    <a:cubicBezTo>
                      <a:pt x="21" y="132"/>
                      <a:pt x="21" y="132"/>
                      <a:pt x="21" y="132"/>
                    </a:cubicBezTo>
                    <a:cubicBezTo>
                      <a:pt x="21" y="132"/>
                      <a:pt x="21" y="132"/>
                      <a:pt x="21" y="132"/>
                    </a:cubicBezTo>
                    <a:cubicBezTo>
                      <a:pt x="21" y="133"/>
                      <a:pt x="21" y="134"/>
                      <a:pt x="22" y="134"/>
                    </a:cubicBezTo>
                    <a:cubicBezTo>
                      <a:pt x="22" y="134"/>
                      <a:pt x="22" y="134"/>
                      <a:pt x="22" y="134"/>
                    </a:cubicBezTo>
                    <a:cubicBezTo>
                      <a:pt x="22" y="135"/>
                      <a:pt x="23" y="136"/>
                      <a:pt x="24" y="136"/>
                    </a:cubicBezTo>
                    <a:cubicBezTo>
                      <a:pt x="25" y="136"/>
                      <a:pt x="26" y="137"/>
                      <a:pt x="26" y="137"/>
                    </a:cubicBezTo>
                    <a:cubicBezTo>
                      <a:pt x="27" y="138"/>
                      <a:pt x="27" y="138"/>
                      <a:pt x="27" y="138"/>
                    </a:cubicBezTo>
                    <a:cubicBezTo>
                      <a:pt x="27" y="138"/>
                      <a:pt x="27" y="138"/>
                      <a:pt x="27" y="138"/>
                    </a:cubicBezTo>
                    <a:cubicBezTo>
                      <a:pt x="27" y="139"/>
                      <a:pt x="28" y="139"/>
                      <a:pt x="28" y="139"/>
                    </a:cubicBezTo>
                    <a:cubicBezTo>
                      <a:pt x="30" y="139"/>
                      <a:pt x="30" y="139"/>
                      <a:pt x="30" y="139"/>
                    </a:cubicBezTo>
                    <a:cubicBezTo>
                      <a:pt x="30" y="138"/>
                      <a:pt x="30" y="138"/>
                      <a:pt x="30" y="138"/>
                    </a:cubicBezTo>
                    <a:cubicBezTo>
                      <a:pt x="30" y="138"/>
                      <a:pt x="30" y="138"/>
                      <a:pt x="30" y="138"/>
                    </a:cubicBezTo>
                    <a:cubicBezTo>
                      <a:pt x="31" y="138"/>
                      <a:pt x="31" y="138"/>
                      <a:pt x="32" y="138"/>
                    </a:cubicBezTo>
                    <a:cubicBezTo>
                      <a:pt x="33" y="138"/>
                      <a:pt x="33" y="138"/>
                      <a:pt x="33" y="138"/>
                    </a:cubicBezTo>
                    <a:cubicBezTo>
                      <a:pt x="33" y="137"/>
                      <a:pt x="33" y="137"/>
                      <a:pt x="33" y="137"/>
                    </a:cubicBezTo>
                    <a:cubicBezTo>
                      <a:pt x="33" y="137"/>
                      <a:pt x="33" y="137"/>
                      <a:pt x="33" y="137"/>
                    </a:cubicBezTo>
                    <a:cubicBezTo>
                      <a:pt x="33" y="137"/>
                      <a:pt x="34" y="136"/>
                      <a:pt x="34" y="136"/>
                    </a:cubicBezTo>
                    <a:cubicBezTo>
                      <a:pt x="34" y="136"/>
                      <a:pt x="35" y="137"/>
                      <a:pt x="35" y="137"/>
                    </a:cubicBezTo>
                    <a:cubicBezTo>
                      <a:pt x="35" y="137"/>
                      <a:pt x="35" y="137"/>
                      <a:pt x="35" y="137"/>
                    </a:cubicBezTo>
                    <a:cubicBezTo>
                      <a:pt x="35" y="137"/>
                      <a:pt x="36" y="138"/>
                      <a:pt x="37" y="138"/>
                    </a:cubicBezTo>
                    <a:cubicBezTo>
                      <a:pt x="38" y="138"/>
                      <a:pt x="38" y="138"/>
                      <a:pt x="38" y="138"/>
                    </a:cubicBezTo>
                    <a:cubicBezTo>
                      <a:pt x="38" y="138"/>
                      <a:pt x="38" y="138"/>
                      <a:pt x="38" y="138"/>
                    </a:cubicBezTo>
                    <a:cubicBezTo>
                      <a:pt x="38" y="138"/>
                      <a:pt x="38" y="138"/>
                      <a:pt x="38" y="138"/>
                    </a:cubicBezTo>
                    <a:cubicBezTo>
                      <a:pt x="39" y="138"/>
                      <a:pt x="39" y="138"/>
                      <a:pt x="39" y="139"/>
                    </a:cubicBezTo>
                    <a:cubicBezTo>
                      <a:pt x="40" y="139"/>
                      <a:pt x="41" y="139"/>
                      <a:pt x="42" y="139"/>
                    </a:cubicBezTo>
                    <a:cubicBezTo>
                      <a:pt x="42" y="139"/>
                      <a:pt x="42" y="139"/>
                      <a:pt x="42" y="139"/>
                    </a:cubicBezTo>
                    <a:cubicBezTo>
                      <a:pt x="43" y="139"/>
                      <a:pt x="43" y="139"/>
                      <a:pt x="43" y="139"/>
                    </a:cubicBezTo>
                    <a:cubicBezTo>
                      <a:pt x="43" y="139"/>
                      <a:pt x="43" y="139"/>
                      <a:pt x="43" y="139"/>
                    </a:cubicBezTo>
                    <a:cubicBezTo>
                      <a:pt x="44" y="139"/>
                      <a:pt x="44" y="139"/>
                      <a:pt x="44" y="139"/>
                    </a:cubicBezTo>
                    <a:cubicBezTo>
                      <a:pt x="46" y="139"/>
                      <a:pt x="46" y="139"/>
                      <a:pt x="46" y="138"/>
                    </a:cubicBezTo>
                    <a:cubicBezTo>
                      <a:pt x="46" y="138"/>
                      <a:pt x="46" y="138"/>
                      <a:pt x="46" y="138"/>
                    </a:cubicBezTo>
                    <a:cubicBezTo>
                      <a:pt x="46" y="138"/>
                      <a:pt x="46" y="138"/>
                      <a:pt x="46" y="138"/>
                    </a:cubicBezTo>
                    <a:cubicBezTo>
                      <a:pt x="46" y="138"/>
                      <a:pt x="46" y="138"/>
                      <a:pt x="46" y="138"/>
                    </a:cubicBezTo>
                    <a:cubicBezTo>
                      <a:pt x="47" y="138"/>
                      <a:pt x="47" y="138"/>
                      <a:pt x="47" y="138"/>
                    </a:cubicBezTo>
                    <a:cubicBezTo>
                      <a:pt x="47" y="137"/>
                      <a:pt x="47" y="137"/>
                      <a:pt x="47" y="137"/>
                    </a:cubicBezTo>
                    <a:cubicBezTo>
                      <a:pt x="47" y="136"/>
                      <a:pt x="47" y="136"/>
                      <a:pt x="48" y="135"/>
                    </a:cubicBezTo>
                    <a:cubicBezTo>
                      <a:pt x="48" y="134"/>
                      <a:pt x="48" y="134"/>
                      <a:pt x="49" y="134"/>
                    </a:cubicBezTo>
                    <a:cubicBezTo>
                      <a:pt x="49" y="134"/>
                      <a:pt x="49" y="133"/>
                      <a:pt x="50" y="133"/>
                    </a:cubicBezTo>
                    <a:cubicBezTo>
                      <a:pt x="50" y="133"/>
                      <a:pt x="50" y="133"/>
                      <a:pt x="50" y="133"/>
                    </a:cubicBezTo>
                    <a:cubicBezTo>
                      <a:pt x="51" y="133"/>
                      <a:pt x="51" y="133"/>
                      <a:pt x="51" y="133"/>
                    </a:cubicBezTo>
                    <a:cubicBezTo>
                      <a:pt x="54" y="133"/>
                      <a:pt x="54" y="133"/>
                      <a:pt x="54" y="133"/>
                    </a:cubicBezTo>
                    <a:cubicBezTo>
                      <a:pt x="55" y="133"/>
                      <a:pt x="56" y="134"/>
                      <a:pt x="57" y="135"/>
                    </a:cubicBezTo>
                    <a:cubicBezTo>
                      <a:pt x="57" y="136"/>
                      <a:pt x="57" y="136"/>
                      <a:pt x="58" y="136"/>
                    </a:cubicBezTo>
                    <a:cubicBezTo>
                      <a:pt x="59" y="136"/>
                      <a:pt x="59" y="136"/>
                      <a:pt x="59" y="136"/>
                    </a:cubicBezTo>
                    <a:cubicBezTo>
                      <a:pt x="60" y="136"/>
                      <a:pt x="60" y="136"/>
                      <a:pt x="60" y="136"/>
                    </a:cubicBezTo>
                    <a:cubicBezTo>
                      <a:pt x="60" y="136"/>
                      <a:pt x="60" y="136"/>
                      <a:pt x="60" y="136"/>
                    </a:cubicBezTo>
                    <a:cubicBezTo>
                      <a:pt x="60" y="137"/>
                      <a:pt x="60" y="137"/>
                      <a:pt x="60" y="137"/>
                    </a:cubicBezTo>
                    <a:cubicBezTo>
                      <a:pt x="60" y="138"/>
                      <a:pt x="60" y="138"/>
                      <a:pt x="60" y="138"/>
                    </a:cubicBezTo>
                    <a:cubicBezTo>
                      <a:pt x="61" y="138"/>
                      <a:pt x="61" y="138"/>
                      <a:pt x="61" y="138"/>
                    </a:cubicBezTo>
                    <a:cubicBezTo>
                      <a:pt x="61" y="138"/>
                      <a:pt x="61" y="138"/>
                      <a:pt x="61" y="138"/>
                    </a:cubicBezTo>
                    <a:cubicBezTo>
                      <a:pt x="62" y="138"/>
                      <a:pt x="62" y="138"/>
                      <a:pt x="63" y="138"/>
                    </a:cubicBezTo>
                    <a:cubicBezTo>
                      <a:pt x="64" y="138"/>
                      <a:pt x="64" y="138"/>
                      <a:pt x="64" y="138"/>
                    </a:cubicBezTo>
                    <a:cubicBezTo>
                      <a:pt x="64" y="138"/>
                      <a:pt x="64" y="138"/>
                      <a:pt x="64" y="138"/>
                    </a:cubicBezTo>
                    <a:cubicBezTo>
                      <a:pt x="64" y="139"/>
                      <a:pt x="64" y="139"/>
                      <a:pt x="64" y="139"/>
                    </a:cubicBezTo>
                    <a:cubicBezTo>
                      <a:pt x="65" y="139"/>
                      <a:pt x="65" y="139"/>
                      <a:pt x="65" y="139"/>
                    </a:cubicBezTo>
                    <a:cubicBezTo>
                      <a:pt x="66" y="139"/>
                      <a:pt x="66" y="139"/>
                      <a:pt x="67" y="140"/>
                    </a:cubicBezTo>
                    <a:cubicBezTo>
                      <a:pt x="67" y="140"/>
                      <a:pt x="68" y="140"/>
                      <a:pt x="68" y="141"/>
                    </a:cubicBezTo>
                    <a:cubicBezTo>
                      <a:pt x="69" y="141"/>
                      <a:pt x="70" y="143"/>
                      <a:pt x="70" y="144"/>
                    </a:cubicBezTo>
                    <a:cubicBezTo>
                      <a:pt x="70" y="145"/>
                      <a:pt x="70" y="145"/>
                      <a:pt x="69" y="146"/>
                    </a:cubicBezTo>
                    <a:cubicBezTo>
                      <a:pt x="69" y="147"/>
                      <a:pt x="69" y="147"/>
                      <a:pt x="69" y="147"/>
                    </a:cubicBezTo>
                    <a:cubicBezTo>
                      <a:pt x="69" y="147"/>
                      <a:pt x="69" y="148"/>
                      <a:pt x="68" y="148"/>
                    </a:cubicBezTo>
                    <a:cubicBezTo>
                      <a:pt x="68" y="149"/>
                      <a:pt x="68" y="149"/>
                      <a:pt x="68" y="149"/>
                    </a:cubicBezTo>
                    <a:cubicBezTo>
                      <a:pt x="68" y="149"/>
                      <a:pt x="68" y="149"/>
                      <a:pt x="68" y="149"/>
                    </a:cubicBezTo>
                    <a:cubicBezTo>
                      <a:pt x="67" y="149"/>
                      <a:pt x="67" y="149"/>
                      <a:pt x="67" y="149"/>
                    </a:cubicBezTo>
                    <a:cubicBezTo>
                      <a:pt x="67" y="151"/>
                      <a:pt x="67" y="151"/>
                      <a:pt x="67" y="151"/>
                    </a:cubicBezTo>
                    <a:cubicBezTo>
                      <a:pt x="67" y="152"/>
                      <a:pt x="67" y="152"/>
                      <a:pt x="67" y="152"/>
                    </a:cubicBezTo>
                    <a:cubicBezTo>
                      <a:pt x="68" y="152"/>
                      <a:pt x="68" y="152"/>
                      <a:pt x="68" y="152"/>
                    </a:cubicBezTo>
                    <a:cubicBezTo>
                      <a:pt x="68" y="152"/>
                      <a:pt x="68" y="152"/>
                      <a:pt x="68" y="152"/>
                    </a:cubicBezTo>
                    <a:cubicBezTo>
                      <a:pt x="68" y="153"/>
                      <a:pt x="68" y="153"/>
                      <a:pt x="68" y="153"/>
                    </a:cubicBezTo>
                    <a:cubicBezTo>
                      <a:pt x="68" y="153"/>
                      <a:pt x="68" y="153"/>
                      <a:pt x="68" y="153"/>
                    </a:cubicBezTo>
                    <a:cubicBezTo>
                      <a:pt x="68" y="154"/>
                      <a:pt x="68" y="154"/>
                      <a:pt x="68" y="154"/>
                    </a:cubicBezTo>
                    <a:cubicBezTo>
                      <a:pt x="68" y="154"/>
                      <a:pt x="69" y="155"/>
                      <a:pt x="70" y="155"/>
                    </a:cubicBezTo>
                    <a:cubicBezTo>
                      <a:pt x="70" y="155"/>
                      <a:pt x="70" y="155"/>
                      <a:pt x="70" y="155"/>
                    </a:cubicBezTo>
                    <a:cubicBezTo>
                      <a:pt x="70" y="156"/>
                      <a:pt x="71" y="156"/>
                      <a:pt x="71" y="157"/>
                    </a:cubicBezTo>
                    <a:cubicBezTo>
                      <a:pt x="71" y="157"/>
                      <a:pt x="71" y="157"/>
                      <a:pt x="72" y="158"/>
                    </a:cubicBezTo>
                    <a:cubicBezTo>
                      <a:pt x="72" y="159"/>
                      <a:pt x="72" y="159"/>
                      <a:pt x="73" y="160"/>
                    </a:cubicBezTo>
                    <a:cubicBezTo>
                      <a:pt x="73" y="161"/>
                      <a:pt x="73" y="161"/>
                      <a:pt x="73" y="161"/>
                    </a:cubicBezTo>
                    <a:cubicBezTo>
                      <a:pt x="73" y="161"/>
                      <a:pt x="73" y="162"/>
                      <a:pt x="73" y="162"/>
                    </a:cubicBezTo>
                    <a:cubicBezTo>
                      <a:pt x="73" y="163"/>
                      <a:pt x="73" y="163"/>
                      <a:pt x="74" y="164"/>
                    </a:cubicBezTo>
                    <a:cubicBezTo>
                      <a:pt x="75" y="164"/>
                      <a:pt x="75" y="164"/>
                      <a:pt x="75" y="164"/>
                    </a:cubicBezTo>
                    <a:cubicBezTo>
                      <a:pt x="75" y="165"/>
                      <a:pt x="75" y="165"/>
                      <a:pt x="76" y="165"/>
                    </a:cubicBezTo>
                    <a:cubicBezTo>
                      <a:pt x="76" y="165"/>
                      <a:pt x="76" y="166"/>
                      <a:pt x="76" y="166"/>
                    </a:cubicBezTo>
                    <a:cubicBezTo>
                      <a:pt x="76" y="166"/>
                      <a:pt x="76" y="166"/>
                      <a:pt x="76" y="166"/>
                    </a:cubicBezTo>
                    <a:cubicBezTo>
                      <a:pt x="76" y="167"/>
                      <a:pt x="76" y="167"/>
                      <a:pt x="76" y="168"/>
                    </a:cubicBezTo>
                    <a:cubicBezTo>
                      <a:pt x="76" y="169"/>
                      <a:pt x="76" y="169"/>
                      <a:pt x="76" y="169"/>
                    </a:cubicBezTo>
                    <a:cubicBezTo>
                      <a:pt x="76" y="169"/>
                      <a:pt x="76" y="169"/>
                      <a:pt x="76" y="169"/>
                    </a:cubicBezTo>
                    <a:cubicBezTo>
                      <a:pt x="77" y="169"/>
                      <a:pt x="77" y="169"/>
                      <a:pt x="77" y="169"/>
                    </a:cubicBezTo>
                    <a:cubicBezTo>
                      <a:pt x="77" y="169"/>
                      <a:pt x="77" y="169"/>
                      <a:pt x="77" y="169"/>
                    </a:cubicBezTo>
                    <a:cubicBezTo>
                      <a:pt x="77" y="170"/>
                      <a:pt x="77" y="170"/>
                      <a:pt x="77" y="170"/>
                    </a:cubicBezTo>
                    <a:cubicBezTo>
                      <a:pt x="77" y="170"/>
                      <a:pt x="77" y="170"/>
                      <a:pt x="77" y="170"/>
                    </a:cubicBezTo>
                    <a:cubicBezTo>
                      <a:pt x="77" y="173"/>
                      <a:pt x="77" y="173"/>
                      <a:pt x="77" y="173"/>
                    </a:cubicBezTo>
                    <a:cubicBezTo>
                      <a:pt x="77" y="174"/>
                      <a:pt x="77" y="174"/>
                      <a:pt x="77" y="174"/>
                    </a:cubicBezTo>
                    <a:cubicBezTo>
                      <a:pt x="77" y="174"/>
                      <a:pt x="77" y="176"/>
                      <a:pt x="77" y="176"/>
                    </a:cubicBezTo>
                    <a:cubicBezTo>
                      <a:pt x="77" y="176"/>
                      <a:pt x="77" y="176"/>
                      <a:pt x="77" y="176"/>
                    </a:cubicBezTo>
                    <a:cubicBezTo>
                      <a:pt x="76" y="176"/>
                      <a:pt x="76" y="176"/>
                      <a:pt x="76" y="176"/>
                    </a:cubicBezTo>
                    <a:cubicBezTo>
                      <a:pt x="76" y="181"/>
                      <a:pt x="76" y="181"/>
                      <a:pt x="76" y="181"/>
                    </a:cubicBezTo>
                    <a:cubicBezTo>
                      <a:pt x="76" y="181"/>
                      <a:pt x="76" y="181"/>
                      <a:pt x="76" y="181"/>
                    </a:cubicBezTo>
                    <a:cubicBezTo>
                      <a:pt x="77" y="181"/>
                      <a:pt x="77" y="181"/>
                      <a:pt x="77" y="181"/>
                    </a:cubicBezTo>
                    <a:cubicBezTo>
                      <a:pt x="78" y="182"/>
                      <a:pt x="78" y="182"/>
                      <a:pt x="78" y="182"/>
                    </a:cubicBezTo>
                    <a:cubicBezTo>
                      <a:pt x="77" y="182"/>
                      <a:pt x="77" y="182"/>
                      <a:pt x="77" y="183"/>
                    </a:cubicBezTo>
                    <a:cubicBezTo>
                      <a:pt x="77" y="183"/>
                      <a:pt x="77" y="183"/>
                      <a:pt x="77" y="183"/>
                    </a:cubicBezTo>
                    <a:cubicBezTo>
                      <a:pt x="77" y="183"/>
                      <a:pt x="76" y="184"/>
                      <a:pt x="76" y="184"/>
                    </a:cubicBezTo>
                    <a:cubicBezTo>
                      <a:pt x="75" y="185"/>
                      <a:pt x="75" y="185"/>
                      <a:pt x="75" y="185"/>
                    </a:cubicBezTo>
                    <a:cubicBezTo>
                      <a:pt x="74" y="186"/>
                      <a:pt x="74" y="186"/>
                      <a:pt x="74" y="187"/>
                    </a:cubicBezTo>
                    <a:cubicBezTo>
                      <a:pt x="74" y="188"/>
                      <a:pt x="74" y="188"/>
                      <a:pt x="74" y="188"/>
                    </a:cubicBezTo>
                    <a:cubicBezTo>
                      <a:pt x="74" y="188"/>
                      <a:pt x="74" y="188"/>
                      <a:pt x="74" y="188"/>
                    </a:cubicBezTo>
                    <a:cubicBezTo>
                      <a:pt x="73" y="187"/>
                      <a:pt x="73" y="187"/>
                      <a:pt x="73" y="187"/>
                    </a:cubicBezTo>
                    <a:cubicBezTo>
                      <a:pt x="73" y="193"/>
                      <a:pt x="73" y="193"/>
                      <a:pt x="73" y="193"/>
                    </a:cubicBezTo>
                    <a:cubicBezTo>
                      <a:pt x="73" y="193"/>
                      <a:pt x="73" y="193"/>
                      <a:pt x="73" y="193"/>
                    </a:cubicBezTo>
                    <a:cubicBezTo>
                      <a:pt x="72" y="193"/>
                      <a:pt x="72" y="193"/>
                      <a:pt x="72" y="193"/>
                    </a:cubicBezTo>
                    <a:cubicBezTo>
                      <a:pt x="71" y="193"/>
                      <a:pt x="71" y="193"/>
                      <a:pt x="71" y="193"/>
                    </a:cubicBezTo>
                    <a:cubicBezTo>
                      <a:pt x="71" y="194"/>
                      <a:pt x="71" y="194"/>
                      <a:pt x="71" y="194"/>
                    </a:cubicBezTo>
                    <a:cubicBezTo>
                      <a:pt x="71" y="195"/>
                      <a:pt x="71" y="195"/>
                      <a:pt x="71" y="195"/>
                    </a:cubicBezTo>
                    <a:cubicBezTo>
                      <a:pt x="70" y="196"/>
                      <a:pt x="70" y="196"/>
                      <a:pt x="70" y="196"/>
                    </a:cubicBezTo>
                    <a:cubicBezTo>
                      <a:pt x="70" y="197"/>
                      <a:pt x="70" y="197"/>
                      <a:pt x="70" y="197"/>
                    </a:cubicBezTo>
                    <a:cubicBezTo>
                      <a:pt x="70" y="198"/>
                      <a:pt x="70" y="198"/>
                      <a:pt x="70" y="198"/>
                    </a:cubicBezTo>
                    <a:cubicBezTo>
                      <a:pt x="69" y="198"/>
                      <a:pt x="69" y="198"/>
                      <a:pt x="69" y="198"/>
                    </a:cubicBezTo>
                    <a:cubicBezTo>
                      <a:pt x="68" y="197"/>
                      <a:pt x="68" y="197"/>
                      <a:pt x="68" y="197"/>
                    </a:cubicBezTo>
                    <a:cubicBezTo>
                      <a:pt x="68" y="211"/>
                      <a:pt x="68" y="211"/>
                      <a:pt x="68" y="211"/>
                    </a:cubicBezTo>
                    <a:cubicBezTo>
                      <a:pt x="69" y="211"/>
                      <a:pt x="69" y="211"/>
                      <a:pt x="69" y="211"/>
                    </a:cubicBezTo>
                    <a:cubicBezTo>
                      <a:pt x="70" y="211"/>
                      <a:pt x="70" y="211"/>
                      <a:pt x="70" y="211"/>
                    </a:cubicBezTo>
                    <a:cubicBezTo>
                      <a:pt x="70" y="211"/>
                      <a:pt x="70" y="211"/>
                      <a:pt x="70" y="211"/>
                    </a:cubicBezTo>
                    <a:cubicBezTo>
                      <a:pt x="70" y="211"/>
                      <a:pt x="70" y="211"/>
                      <a:pt x="70" y="211"/>
                    </a:cubicBezTo>
                    <a:cubicBezTo>
                      <a:pt x="70" y="212"/>
                      <a:pt x="70" y="212"/>
                      <a:pt x="70" y="212"/>
                    </a:cubicBezTo>
                    <a:cubicBezTo>
                      <a:pt x="70" y="213"/>
                      <a:pt x="70" y="213"/>
                      <a:pt x="70" y="213"/>
                    </a:cubicBezTo>
                    <a:cubicBezTo>
                      <a:pt x="70" y="213"/>
                      <a:pt x="70"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5"/>
                      <a:pt x="71" y="215"/>
                      <a:pt x="71" y="215"/>
                    </a:cubicBezTo>
                    <a:cubicBezTo>
                      <a:pt x="71" y="217"/>
                      <a:pt x="71" y="217"/>
                      <a:pt x="71" y="218"/>
                    </a:cubicBezTo>
                    <a:cubicBezTo>
                      <a:pt x="71" y="218"/>
                      <a:pt x="71" y="218"/>
                      <a:pt x="71" y="218"/>
                    </a:cubicBezTo>
                    <a:cubicBezTo>
                      <a:pt x="70" y="217"/>
                      <a:pt x="70" y="217"/>
                      <a:pt x="70" y="217"/>
                    </a:cubicBezTo>
                    <a:cubicBezTo>
                      <a:pt x="70" y="231"/>
                      <a:pt x="70" y="231"/>
                      <a:pt x="70" y="231"/>
                    </a:cubicBezTo>
                    <a:cubicBezTo>
                      <a:pt x="70" y="231"/>
                      <a:pt x="70" y="231"/>
                      <a:pt x="70" y="231"/>
                    </a:cubicBezTo>
                    <a:cubicBezTo>
                      <a:pt x="71" y="232"/>
                      <a:pt x="71" y="232"/>
                      <a:pt x="71" y="232"/>
                    </a:cubicBezTo>
                    <a:cubicBezTo>
                      <a:pt x="72" y="232"/>
                      <a:pt x="72" y="233"/>
                      <a:pt x="72" y="234"/>
                    </a:cubicBezTo>
                    <a:cubicBezTo>
                      <a:pt x="73" y="235"/>
                      <a:pt x="73" y="236"/>
                      <a:pt x="72" y="236"/>
                    </a:cubicBezTo>
                    <a:cubicBezTo>
                      <a:pt x="72" y="237"/>
                      <a:pt x="72" y="237"/>
                      <a:pt x="71" y="238"/>
                    </a:cubicBezTo>
                    <a:cubicBezTo>
                      <a:pt x="71" y="238"/>
                      <a:pt x="70" y="238"/>
                      <a:pt x="70" y="238"/>
                    </a:cubicBezTo>
                    <a:cubicBezTo>
                      <a:pt x="69" y="239"/>
                      <a:pt x="69" y="239"/>
                      <a:pt x="69" y="239"/>
                    </a:cubicBezTo>
                    <a:cubicBezTo>
                      <a:pt x="68" y="239"/>
                      <a:pt x="68" y="239"/>
                      <a:pt x="67" y="239"/>
                    </a:cubicBezTo>
                    <a:cubicBezTo>
                      <a:pt x="67" y="240"/>
                      <a:pt x="67" y="241"/>
                      <a:pt x="67" y="242"/>
                    </a:cubicBezTo>
                    <a:cubicBezTo>
                      <a:pt x="67" y="243"/>
                      <a:pt x="67" y="243"/>
                      <a:pt x="67" y="243"/>
                    </a:cubicBezTo>
                    <a:cubicBezTo>
                      <a:pt x="67" y="243"/>
                      <a:pt x="67" y="244"/>
                      <a:pt x="68" y="245"/>
                    </a:cubicBezTo>
                    <a:cubicBezTo>
                      <a:pt x="68" y="245"/>
                      <a:pt x="69" y="245"/>
                      <a:pt x="69" y="245"/>
                    </a:cubicBezTo>
                    <a:cubicBezTo>
                      <a:pt x="70" y="245"/>
                      <a:pt x="70" y="245"/>
                      <a:pt x="71" y="245"/>
                    </a:cubicBezTo>
                    <a:cubicBezTo>
                      <a:pt x="71" y="244"/>
                      <a:pt x="71" y="244"/>
                      <a:pt x="71" y="244"/>
                    </a:cubicBezTo>
                    <a:cubicBezTo>
                      <a:pt x="72" y="244"/>
                      <a:pt x="74" y="244"/>
                      <a:pt x="75" y="244"/>
                    </a:cubicBezTo>
                    <a:cubicBezTo>
                      <a:pt x="76" y="244"/>
                      <a:pt x="76" y="244"/>
                      <a:pt x="76" y="244"/>
                    </a:cubicBezTo>
                    <a:cubicBezTo>
                      <a:pt x="78" y="244"/>
                      <a:pt x="80" y="243"/>
                      <a:pt x="81" y="242"/>
                    </a:cubicBezTo>
                    <a:cubicBezTo>
                      <a:pt x="83" y="242"/>
                      <a:pt x="83" y="242"/>
                      <a:pt x="83" y="242"/>
                    </a:cubicBezTo>
                    <a:cubicBezTo>
                      <a:pt x="83" y="242"/>
                      <a:pt x="83" y="242"/>
                      <a:pt x="83" y="242"/>
                    </a:cubicBezTo>
                    <a:cubicBezTo>
                      <a:pt x="83" y="243"/>
                      <a:pt x="83" y="243"/>
                      <a:pt x="83" y="243"/>
                    </a:cubicBezTo>
                    <a:cubicBezTo>
                      <a:pt x="84" y="243"/>
                      <a:pt x="84" y="242"/>
                      <a:pt x="85" y="242"/>
                    </a:cubicBezTo>
                    <a:cubicBezTo>
                      <a:pt x="85" y="241"/>
                      <a:pt x="85" y="241"/>
                      <a:pt x="85" y="241"/>
                    </a:cubicBezTo>
                    <a:cubicBezTo>
                      <a:pt x="85" y="240"/>
                      <a:pt x="86" y="240"/>
                      <a:pt x="87" y="240"/>
                    </a:cubicBezTo>
                    <a:cubicBezTo>
                      <a:pt x="87" y="239"/>
                      <a:pt x="87" y="239"/>
                      <a:pt x="87" y="239"/>
                    </a:cubicBezTo>
                    <a:cubicBezTo>
                      <a:pt x="87" y="239"/>
                      <a:pt x="87" y="239"/>
                      <a:pt x="87" y="239"/>
                    </a:cubicBezTo>
                    <a:cubicBezTo>
                      <a:pt x="87" y="236"/>
                      <a:pt x="88" y="234"/>
                      <a:pt x="90" y="233"/>
                    </a:cubicBezTo>
                    <a:cubicBezTo>
                      <a:pt x="90" y="233"/>
                      <a:pt x="91" y="232"/>
                      <a:pt x="93" y="232"/>
                    </a:cubicBezTo>
                    <a:cubicBezTo>
                      <a:pt x="93" y="232"/>
                      <a:pt x="93" y="232"/>
                      <a:pt x="93" y="232"/>
                    </a:cubicBezTo>
                    <a:cubicBezTo>
                      <a:pt x="94" y="232"/>
                      <a:pt x="94" y="232"/>
                      <a:pt x="95" y="232"/>
                    </a:cubicBezTo>
                    <a:cubicBezTo>
                      <a:pt x="95" y="232"/>
                      <a:pt x="95" y="232"/>
                      <a:pt x="96" y="232"/>
                    </a:cubicBezTo>
                    <a:cubicBezTo>
                      <a:pt x="96" y="232"/>
                      <a:pt x="97" y="232"/>
                      <a:pt x="97" y="232"/>
                    </a:cubicBezTo>
                    <a:cubicBezTo>
                      <a:pt x="99" y="232"/>
                      <a:pt x="99" y="231"/>
                      <a:pt x="99" y="231"/>
                    </a:cubicBezTo>
                    <a:cubicBezTo>
                      <a:pt x="99" y="230"/>
                      <a:pt x="99" y="229"/>
                      <a:pt x="99" y="229"/>
                    </a:cubicBezTo>
                    <a:cubicBezTo>
                      <a:pt x="99" y="228"/>
                      <a:pt x="99" y="228"/>
                      <a:pt x="99" y="228"/>
                    </a:cubicBezTo>
                    <a:cubicBezTo>
                      <a:pt x="99" y="226"/>
                      <a:pt x="99" y="226"/>
                      <a:pt x="99" y="226"/>
                    </a:cubicBezTo>
                    <a:cubicBezTo>
                      <a:pt x="99" y="225"/>
                      <a:pt x="99" y="225"/>
                      <a:pt x="98" y="225"/>
                    </a:cubicBezTo>
                    <a:cubicBezTo>
                      <a:pt x="98" y="224"/>
                      <a:pt x="98" y="224"/>
                      <a:pt x="98" y="224"/>
                    </a:cubicBezTo>
                    <a:cubicBezTo>
                      <a:pt x="97" y="224"/>
                      <a:pt x="98" y="223"/>
                      <a:pt x="98" y="223"/>
                    </a:cubicBezTo>
                    <a:cubicBezTo>
                      <a:pt x="98" y="222"/>
                      <a:pt x="98" y="222"/>
                      <a:pt x="98" y="222"/>
                    </a:cubicBezTo>
                    <a:cubicBezTo>
                      <a:pt x="99" y="222"/>
                      <a:pt x="99" y="222"/>
                      <a:pt x="99" y="221"/>
                    </a:cubicBezTo>
                    <a:cubicBezTo>
                      <a:pt x="99" y="221"/>
                      <a:pt x="99" y="221"/>
                      <a:pt x="99" y="221"/>
                    </a:cubicBezTo>
                    <a:cubicBezTo>
                      <a:pt x="99" y="221"/>
                      <a:pt x="99" y="221"/>
                      <a:pt x="99" y="221"/>
                    </a:cubicBezTo>
                    <a:cubicBezTo>
                      <a:pt x="99" y="221"/>
                      <a:pt x="99" y="221"/>
                      <a:pt x="99" y="221"/>
                    </a:cubicBezTo>
                    <a:cubicBezTo>
                      <a:pt x="99" y="221"/>
                      <a:pt x="99" y="221"/>
                      <a:pt x="99" y="221"/>
                    </a:cubicBezTo>
                    <a:cubicBezTo>
                      <a:pt x="100" y="221"/>
                      <a:pt x="100" y="221"/>
                      <a:pt x="100" y="221"/>
                    </a:cubicBezTo>
                    <a:cubicBezTo>
                      <a:pt x="100" y="220"/>
                      <a:pt x="100" y="220"/>
                      <a:pt x="100" y="220"/>
                    </a:cubicBezTo>
                    <a:cubicBezTo>
                      <a:pt x="100" y="219"/>
                      <a:pt x="100" y="219"/>
                      <a:pt x="100" y="219"/>
                    </a:cubicBezTo>
                    <a:cubicBezTo>
                      <a:pt x="101" y="219"/>
                      <a:pt x="101" y="219"/>
                      <a:pt x="101" y="219"/>
                    </a:cubicBezTo>
                    <a:cubicBezTo>
                      <a:pt x="101" y="219"/>
                      <a:pt x="101" y="219"/>
                      <a:pt x="101" y="219"/>
                    </a:cubicBezTo>
                    <a:cubicBezTo>
                      <a:pt x="101" y="219"/>
                      <a:pt x="102" y="219"/>
                      <a:pt x="102" y="219"/>
                    </a:cubicBezTo>
                    <a:cubicBezTo>
                      <a:pt x="103" y="219"/>
                      <a:pt x="104" y="218"/>
                      <a:pt x="105" y="216"/>
                    </a:cubicBezTo>
                    <a:cubicBezTo>
                      <a:pt x="105" y="215"/>
                      <a:pt x="105" y="213"/>
                      <a:pt x="105" y="212"/>
                    </a:cubicBezTo>
                    <a:cubicBezTo>
                      <a:pt x="105" y="211"/>
                      <a:pt x="105" y="211"/>
                      <a:pt x="105" y="211"/>
                    </a:cubicBezTo>
                    <a:cubicBezTo>
                      <a:pt x="105" y="211"/>
                      <a:pt x="105" y="210"/>
                      <a:pt x="105" y="209"/>
                    </a:cubicBezTo>
                    <a:cubicBezTo>
                      <a:pt x="105" y="209"/>
                      <a:pt x="105" y="209"/>
                      <a:pt x="105" y="209"/>
                    </a:cubicBezTo>
                    <a:cubicBezTo>
                      <a:pt x="106" y="210"/>
                      <a:pt x="106" y="210"/>
                      <a:pt x="106" y="210"/>
                    </a:cubicBezTo>
                    <a:cubicBezTo>
                      <a:pt x="106" y="208"/>
                      <a:pt x="106" y="208"/>
                      <a:pt x="106" y="208"/>
                    </a:cubicBezTo>
                    <a:cubicBezTo>
                      <a:pt x="106" y="208"/>
                      <a:pt x="106" y="207"/>
                      <a:pt x="106" y="207"/>
                    </a:cubicBezTo>
                    <a:cubicBezTo>
                      <a:pt x="107" y="206"/>
                      <a:pt x="107" y="206"/>
                      <a:pt x="108" y="206"/>
                    </a:cubicBezTo>
                    <a:cubicBezTo>
                      <a:pt x="108" y="205"/>
                      <a:pt x="108" y="205"/>
                      <a:pt x="108" y="205"/>
                    </a:cubicBezTo>
                    <a:cubicBezTo>
                      <a:pt x="109" y="205"/>
                      <a:pt x="109" y="205"/>
                      <a:pt x="110" y="204"/>
                    </a:cubicBezTo>
                    <a:cubicBezTo>
                      <a:pt x="110" y="204"/>
                      <a:pt x="110" y="203"/>
                      <a:pt x="110" y="202"/>
                    </a:cubicBezTo>
                    <a:cubicBezTo>
                      <a:pt x="110" y="201"/>
                      <a:pt x="110" y="201"/>
                      <a:pt x="110" y="201"/>
                    </a:cubicBezTo>
                    <a:cubicBezTo>
                      <a:pt x="110" y="200"/>
                      <a:pt x="110" y="200"/>
                      <a:pt x="110" y="200"/>
                    </a:cubicBezTo>
                    <a:cubicBezTo>
                      <a:pt x="111" y="199"/>
                      <a:pt x="111" y="199"/>
                      <a:pt x="112" y="198"/>
                    </a:cubicBezTo>
                    <a:cubicBezTo>
                      <a:pt x="113" y="197"/>
                      <a:pt x="114" y="196"/>
                      <a:pt x="116" y="195"/>
                    </a:cubicBezTo>
                    <a:cubicBezTo>
                      <a:pt x="116" y="194"/>
                      <a:pt x="116" y="194"/>
                      <a:pt x="117" y="194"/>
                    </a:cubicBezTo>
                    <a:cubicBezTo>
                      <a:pt x="117" y="193"/>
                      <a:pt x="118" y="193"/>
                      <a:pt x="118" y="192"/>
                    </a:cubicBezTo>
                    <a:cubicBezTo>
                      <a:pt x="118" y="191"/>
                      <a:pt x="118" y="191"/>
                      <a:pt x="118" y="190"/>
                    </a:cubicBezTo>
                    <a:cubicBezTo>
                      <a:pt x="118" y="189"/>
                      <a:pt x="118" y="189"/>
                      <a:pt x="118" y="188"/>
                    </a:cubicBezTo>
                    <a:cubicBezTo>
                      <a:pt x="117" y="187"/>
                      <a:pt x="117" y="186"/>
                      <a:pt x="118" y="185"/>
                    </a:cubicBezTo>
                    <a:cubicBezTo>
                      <a:pt x="118" y="184"/>
                      <a:pt x="118" y="182"/>
                      <a:pt x="118" y="181"/>
                    </a:cubicBezTo>
                    <a:cubicBezTo>
                      <a:pt x="119" y="181"/>
                      <a:pt x="119" y="181"/>
                      <a:pt x="119" y="181"/>
                    </a:cubicBezTo>
                    <a:cubicBezTo>
                      <a:pt x="119" y="180"/>
                      <a:pt x="119" y="180"/>
                      <a:pt x="119" y="180"/>
                    </a:cubicBezTo>
                    <a:cubicBezTo>
                      <a:pt x="119" y="179"/>
                      <a:pt x="119" y="179"/>
                      <a:pt x="119" y="179"/>
                    </a:cubicBezTo>
                    <a:cubicBezTo>
                      <a:pt x="119" y="179"/>
                      <a:pt x="119" y="179"/>
                      <a:pt x="119" y="179"/>
                    </a:cubicBezTo>
                    <a:cubicBezTo>
                      <a:pt x="119" y="179"/>
                      <a:pt x="119" y="179"/>
                      <a:pt x="119" y="179"/>
                    </a:cubicBezTo>
                    <a:cubicBezTo>
                      <a:pt x="119" y="179"/>
                      <a:pt x="119" y="179"/>
                      <a:pt x="119" y="179"/>
                    </a:cubicBezTo>
                    <a:cubicBezTo>
                      <a:pt x="120" y="180"/>
                      <a:pt x="120" y="180"/>
                      <a:pt x="120" y="180"/>
                    </a:cubicBezTo>
                    <a:cubicBezTo>
                      <a:pt x="120" y="179"/>
                      <a:pt x="120" y="179"/>
                      <a:pt x="120" y="179"/>
                    </a:cubicBezTo>
                    <a:cubicBezTo>
                      <a:pt x="121" y="176"/>
                      <a:pt x="121" y="173"/>
                      <a:pt x="120" y="171"/>
                    </a:cubicBezTo>
                    <a:cubicBezTo>
                      <a:pt x="120" y="169"/>
                      <a:pt x="120" y="168"/>
                      <a:pt x="120" y="166"/>
                    </a:cubicBezTo>
                    <a:cubicBezTo>
                      <a:pt x="120" y="164"/>
                      <a:pt x="120" y="162"/>
                      <a:pt x="121" y="161"/>
                    </a:cubicBezTo>
                    <a:cubicBezTo>
                      <a:pt x="121" y="160"/>
                      <a:pt x="121" y="159"/>
                      <a:pt x="122" y="159"/>
                    </a:cubicBezTo>
                    <a:cubicBezTo>
                      <a:pt x="122" y="159"/>
                      <a:pt x="122" y="159"/>
                      <a:pt x="122" y="159"/>
                    </a:cubicBezTo>
                    <a:cubicBezTo>
                      <a:pt x="122" y="158"/>
                      <a:pt x="122" y="158"/>
                      <a:pt x="122" y="158"/>
                    </a:cubicBezTo>
                    <a:cubicBezTo>
                      <a:pt x="122" y="158"/>
                      <a:pt x="122" y="158"/>
                      <a:pt x="122" y="158"/>
                    </a:cubicBezTo>
                    <a:cubicBezTo>
                      <a:pt x="122" y="158"/>
                      <a:pt x="122" y="158"/>
                      <a:pt x="122" y="158"/>
                    </a:cubicBezTo>
                    <a:cubicBezTo>
                      <a:pt x="123" y="158"/>
                      <a:pt x="123" y="158"/>
                      <a:pt x="123" y="158"/>
                    </a:cubicBezTo>
                    <a:cubicBezTo>
                      <a:pt x="123" y="157"/>
                      <a:pt x="123" y="157"/>
                      <a:pt x="123" y="157"/>
                    </a:cubicBezTo>
                    <a:cubicBezTo>
                      <a:pt x="123" y="156"/>
                      <a:pt x="123" y="156"/>
                      <a:pt x="123" y="156"/>
                    </a:cubicBezTo>
                    <a:cubicBezTo>
                      <a:pt x="123" y="156"/>
                      <a:pt x="123" y="155"/>
                      <a:pt x="123" y="155"/>
                    </a:cubicBezTo>
                    <a:cubicBezTo>
                      <a:pt x="124" y="155"/>
                      <a:pt x="124" y="155"/>
                      <a:pt x="124" y="155"/>
                    </a:cubicBezTo>
                    <a:cubicBezTo>
                      <a:pt x="125" y="155"/>
                      <a:pt x="125" y="155"/>
                      <a:pt x="125" y="155"/>
                    </a:cubicBezTo>
                    <a:cubicBezTo>
                      <a:pt x="125" y="150"/>
                      <a:pt x="125" y="150"/>
                      <a:pt x="125" y="150"/>
                    </a:cubicBezTo>
                    <a:cubicBezTo>
                      <a:pt x="125" y="149"/>
                      <a:pt x="124" y="149"/>
                      <a:pt x="124" y="149"/>
                    </a:cubicBezTo>
                    <a:cubicBezTo>
                      <a:pt x="124" y="149"/>
                      <a:pt x="124" y="149"/>
                      <a:pt x="124" y="149"/>
                    </a:cubicBezTo>
                    <a:cubicBezTo>
                      <a:pt x="123" y="148"/>
                      <a:pt x="123" y="148"/>
                      <a:pt x="123" y="147"/>
                    </a:cubicBezTo>
                    <a:cubicBezTo>
                      <a:pt x="123" y="146"/>
                      <a:pt x="123" y="146"/>
                      <a:pt x="123" y="146"/>
                    </a:cubicBezTo>
                    <a:cubicBezTo>
                      <a:pt x="123" y="145"/>
                      <a:pt x="123" y="145"/>
                      <a:pt x="123" y="145"/>
                    </a:cubicBezTo>
                    <a:cubicBezTo>
                      <a:pt x="123" y="144"/>
                      <a:pt x="123" y="143"/>
                      <a:pt x="124" y="142"/>
                    </a:cubicBezTo>
                    <a:cubicBezTo>
                      <a:pt x="124" y="142"/>
                      <a:pt x="124" y="142"/>
                      <a:pt x="124" y="142"/>
                    </a:cubicBezTo>
                    <a:cubicBezTo>
                      <a:pt x="124" y="142"/>
                      <a:pt x="125" y="142"/>
                      <a:pt x="125" y="141"/>
                    </a:cubicBezTo>
                    <a:cubicBezTo>
                      <a:pt x="125" y="140"/>
                      <a:pt x="125" y="140"/>
                      <a:pt x="125" y="140"/>
                    </a:cubicBezTo>
                    <a:cubicBezTo>
                      <a:pt x="125" y="139"/>
                      <a:pt x="125" y="139"/>
                      <a:pt x="125" y="138"/>
                    </a:cubicBezTo>
                    <a:cubicBezTo>
                      <a:pt x="125" y="138"/>
                      <a:pt x="125" y="137"/>
                      <a:pt x="125" y="137"/>
                    </a:cubicBezTo>
                    <a:cubicBezTo>
                      <a:pt x="125" y="136"/>
                      <a:pt x="125" y="136"/>
                      <a:pt x="125" y="135"/>
                    </a:cubicBezTo>
                    <a:cubicBezTo>
                      <a:pt x="125" y="135"/>
                      <a:pt x="125" y="135"/>
                      <a:pt x="125" y="135"/>
                    </a:cubicBezTo>
                    <a:cubicBezTo>
                      <a:pt x="126" y="135"/>
                      <a:pt x="126" y="135"/>
                      <a:pt x="126" y="135"/>
                    </a:cubicBezTo>
                    <a:cubicBezTo>
                      <a:pt x="126" y="128"/>
                      <a:pt x="126" y="128"/>
                      <a:pt x="126" y="128"/>
                    </a:cubicBezTo>
                    <a:cubicBezTo>
                      <a:pt x="126" y="127"/>
                      <a:pt x="126" y="127"/>
                      <a:pt x="126" y="127"/>
                    </a:cubicBezTo>
                    <a:cubicBezTo>
                      <a:pt x="126" y="126"/>
                      <a:pt x="126" y="125"/>
                      <a:pt x="126" y="124"/>
                    </a:cubicBezTo>
                    <a:cubicBezTo>
                      <a:pt x="125" y="123"/>
                      <a:pt x="124" y="122"/>
                      <a:pt x="122" y="121"/>
                    </a:cubicBezTo>
                    <a:cubicBezTo>
                      <a:pt x="122" y="121"/>
                      <a:pt x="122" y="120"/>
                      <a:pt x="122" y="120"/>
                    </a:cubicBezTo>
                    <a:cubicBezTo>
                      <a:pt x="122" y="116"/>
                      <a:pt x="122" y="116"/>
                      <a:pt x="122" y="116"/>
                    </a:cubicBezTo>
                    <a:cubicBezTo>
                      <a:pt x="120" y="116"/>
                      <a:pt x="120" y="116"/>
                      <a:pt x="120" y="116"/>
                    </a:cubicBezTo>
                    <a:cubicBezTo>
                      <a:pt x="120" y="116"/>
                      <a:pt x="120" y="116"/>
                      <a:pt x="120" y="116"/>
                    </a:cubicBezTo>
                    <a:cubicBezTo>
                      <a:pt x="120" y="115"/>
                      <a:pt x="120" y="115"/>
                      <a:pt x="120" y="115"/>
                    </a:cubicBezTo>
                    <a:cubicBezTo>
                      <a:pt x="120" y="115"/>
                      <a:pt x="120" y="115"/>
                      <a:pt x="120" y="115"/>
                    </a:cubicBezTo>
                    <a:cubicBezTo>
                      <a:pt x="120" y="114"/>
                      <a:pt x="120" y="114"/>
                      <a:pt x="120" y="113"/>
                    </a:cubicBezTo>
                    <a:cubicBezTo>
                      <a:pt x="119" y="113"/>
                      <a:pt x="119" y="113"/>
                      <a:pt x="119" y="113"/>
                    </a:cubicBezTo>
                    <a:cubicBezTo>
                      <a:pt x="119" y="112"/>
                      <a:pt x="119" y="112"/>
                      <a:pt x="118" y="112"/>
                    </a:cubicBezTo>
                    <a:cubicBezTo>
                      <a:pt x="118" y="111"/>
                      <a:pt x="118" y="111"/>
                      <a:pt x="118" y="111"/>
                    </a:cubicBezTo>
                    <a:cubicBezTo>
                      <a:pt x="118" y="111"/>
                      <a:pt x="118" y="111"/>
                      <a:pt x="118" y="111"/>
                    </a:cubicBezTo>
                    <a:cubicBezTo>
                      <a:pt x="118" y="110"/>
                      <a:pt x="118" y="109"/>
                      <a:pt x="117" y="109"/>
                    </a:cubicBezTo>
                    <a:cubicBezTo>
                      <a:pt x="116" y="109"/>
                      <a:pt x="116" y="109"/>
                      <a:pt x="116" y="109"/>
                    </a:cubicBezTo>
                    <a:cubicBezTo>
                      <a:pt x="116" y="109"/>
                      <a:pt x="116" y="109"/>
                      <a:pt x="116" y="109"/>
                    </a:cubicBezTo>
                    <a:cubicBezTo>
                      <a:pt x="116" y="108"/>
                      <a:pt x="116" y="108"/>
                      <a:pt x="116" y="108"/>
                    </a:cubicBezTo>
                    <a:cubicBezTo>
                      <a:pt x="116" y="107"/>
                      <a:pt x="116" y="107"/>
                      <a:pt x="116" y="107"/>
                    </a:cubicBezTo>
                    <a:cubicBezTo>
                      <a:pt x="115" y="106"/>
                      <a:pt x="115" y="106"/>
                      <a:pt x="115" y="106"/>
                    </a:cubicBezTo>
                    <a:cubicBezTo>
                      <a:pt x="114" y="105"/>
                      <a:pt x="114" y="105"/>
                      <a:pt x="114" y="105"/>
                    </a:cubicBezTo>
                    <a:cubicBezTo>
                      <a:pt x="113" y="104"/>
                      <a:pt x="113" y="104"/>
                      <a:pt x="113" y="104"/>
                    </a:cubicBezTo>
                    <a:cubicBezTo>
                      <a:pt x="112" y="102"/>
                      <a:pt x="111" y="101"/>
                      <a:pt x="112" y="98"/>
                    </a:cubicBezTo>
                    <a:cubicBezTo>
                      <a:pt x="112" y="97"/>
                      <a:pt x="112" y="97"/>
                      <a:pt x="112" y="97"/>
                    </a:cubicBezTo>
                    <a:cubicBezTo>
                      <a:pt x="111" y="97"/>
                      <a:pt x="111" y="97"/>
                      <a:pt x="111" y="97"/>
                    </a:cubicBezTo>
                    <a:cubicBezTo>
                      <a:pt x="110" y="97"/>
                      <a:pt x="110" y="97"/>
                      <a:pt x="110" y="97"/>
                    </a:cubicBezTo>
                    <a:cubicBezTo>
                      <a:pt x="110" y="96"/>
                      <a:pt x="110" y="95"/>
                      <a:pt x="109" y="94"/>
                    </a:cubicBezTo>
                    <a:cubicBezTo>
                      <a:pt x="109" y="94"/>
                      <a:pt x="109" y="94"/>
                      <a:pt x="109" y="94"/>
                    </a:cubicBezTo>
                    <a:cubicBezTo>
                      <a:pt x="108" y="93"/>
                      <a:pt x="108" y="93"/>
                      <a:pt x="108" y="92"/>
                    </a:cubicBezTo>
                    <a:cubicBezTo>
                      <a:pt x="107" y="92"/>
                      <a:pt x="107" y="91"/>
                      <a:pt x="106" y="91"/>
                    </a:cubicBezTo>
                    <a:cubicBezTo>
                      <a:pt x="106" y="91"/>
                      <a:pt x="106" y="91"/>
                      <a:pt x="106" y="91"/>
                    </a:cubicBezTo>
                    <a:cubicBezTo>
                      <a:pt x="106" y="91"/>
                      <a:pt x="106" y="90"/>
                      <a:pt x="106" y="90"/>
                    </a:cubicBezTo>
                    <a:cubicBezTo>
                      <a:pt x="106" y="90"/>
                      <a:pt x="106" y="90"/>
                      <a:pt x="106" y="90"/>
                    </a:cubicBezTo>
                    <a:cubicBezTo>
                      <a:pt x="106" y="89"/>
                      <a:pt x="106" y="89"/>
                      <a:pt x="106" y="89"/>
                    </a:cubicBezTo>
                    <a:cubicBezTo>
                      <a:pt x="105" y="89"/>
                      <a:pt x="105" y="89"/>
                      <a:pt x="105" y="89"/>
                    </a:cubicBezTo>
                    <a:cubicBezTo>
                      <a:pt x="105" y="88"/>
                      <a:pt x="105" y="88"/>
                      <a:pt x="105" y="88"/>
                    </a:cubicBezTo>
                    <a:cubicBezTo>
                      <a:pt x="105" y="88"/>
                      <a:pt x="105" y="88"/>
                      <a:pt x="105" y="88"/>
                    </a:cubicBezTo>
                    <a:cubicBezTo>
                      <a:pt x="105" y="88"/>
                      <a:pt x="105" y="88"/>
                      <a:pt x="105" y="88"/>
                    </a:cubicBezTo>
                    <a:cubicBezTo>
                      <a:pt x="104" y="88"/>
                      <a:pt x="104" y="88"/>
                      <a:pt x="104" y="88"/>
                    </a:cubicBezTo>
                    <a:cubicBezTo>
                      <a:pt x="104" y="87"/>
                      <a:pt x="104" y="87"/>
                      <a:pt x="103" y="86"/>
                    </a:cubicBezTo>
                    <a:cubicBezTo>
                      <a:pt x="102" y="84"/>
                      <a:pt x="101" y="83"/>
                      <a:pt x="100" y="81"/>
                    </a:cubicBezTo>
                    <a:cubicBezTo>
                      <a:pt x="99" y="80"/>
                      <a:pt x="99" y="80"/>
                      <a:pt x="99" y="80"/>
                    </a:cubicBezTo>
                    <a:cubicBezTo>
                      <a:pt x="98" y="78"/>
                      <a:pt x="97" y="76"/>
                      <a:pt x="95" y="75"/>
                    </a:cubicBezTo>
                    <a:cubicBezTo>
                      <a:pt x="97" y="75"/>
                      <a:pt x="97" y="75"/>
                      <a:pt x="97" y="75"/>
                    </a:cubicBezTo>
                    <a:cubicBezTo>
                      <a:pt x="97" y="74"/>
                      <a:pt x="97" y="74"/>
                      <a:pt x="97" y="74"/>
                    </a:cubicBezTo>
                    <a:cubicBezTo>
                      <a:pt x="98" y="74"/>
                      <a:pt x="98" y="75"/>
                      <a:pt x="98" y="75"/>
                    </a:cubicBezTo>
                    <a:cubicBezTo>
                      <a:pt x="99" y="76"/>
                      <a:pt x="99" y="76"/>
                      <a:pt x="99" y="76"/>
                    </a:cubicBezTo>
                    <a:cubicBezTo>
                      <a:pt x="99" y="76"/>
                      <a:pt x="99" y="76"/>
                      <a:pt x="99" y="76"/>
                    </a:cubicBezTo>
                    <a:cubicBezTo>
                      <a:pt x="100" y="76"/>
                      <a:pt x="100" y="76"/>
                      <a:pt x="100" y="76"/>
                    </a:cubicBezTo>
                    <a:cubicBezTo>
                      <a:pt x="100" y="76"/>
                      <a:pt x="100" y="76"/>
                      <a:pt x="100" y="76"/>
                    </a:cubicBezTo>
                    <a:cubicBezTo>
                      <a:pt x="100" y="76"/>
                      <a:pt x="100" y="76"/>
                      <a:pt x="100" y="76"/>
                    </a:cubicBezTo>
                    <a:cubicBezTo>
                      <a:pt x="100" y="77"/>
                      <a:pt x="100" y="77"/>
                      <a:pt x="100" y="77"/>
                    </a:cubicBezTo>
                    <a:cubicBezTo>
                      <a:pt x="101" y="78"/>
                      <a:pt x="101" y="78"/>
                      <a:pt x="101" y="78"/>
                    </a:cubicBezTo>
                    <a:cubicBezTo>
                      <a:pt x="101" y="78"/>
                      <a:pt x="101" y="78"/>
                      <a:pt x="101" y="78"/>
                    </a:cubicBezTo>
                    <a:cubicBezTo>
                      <a:pt x="101" y="78"/>
                      <a:pt x="101" y="78"/>
                      <a:pt x="101" y="78"/>
                    </a:cubicBezTo>
                    <a:cubicBezTo>
                      <a:pt x="101" y="78"/>
                      <a:pt x="101" y="79"/>
                      <a:pt x="101" y="79"/>
                    </a:cubicBezTo>
                    <a:cubicBezTo>
                      <a:pt x="101" y="82"/>
                      <a:pt x="101" y="82"/>
                      <a:pt x="101" y="82"/>
                    </a:cubicBezTo>
                    <a:cubicBezTo>
                      <a:pt x="102" y="82"/>
                      <a:pt x="102" y="82"/>
                      <a:pt x="102" y="82"/>
                    </a:cubicBezTo>
                    <a:cubicBezTo>
                      <a:pt x="103" y="82"/>
                      <a:pt x="103" y="82"/>
                      <a:pt x="103" y="82"/>
                    </a:cubicBezTo>
                    <a:cubicBezTo>
                      <a:pt x="103" y="82"/>
                      <a:pt x="103" y="82"/>
                      <a:pt x="103" y="82"/>
                    </a:cubicBezTo>
                    <a:cubicBezTo>
                      <a:pt x="103" y="82"/>
                      <a:pt x="103" y="82"/>
                      <a:pt x="103" y="82"/>
                    </a:cubicBezTo>
                    <a:cubicBezTo>
                      <a:pt x="103" y="83"/>
                      <a:pt x="103" y="83"/>
                      <a:pt x="103" y="83"/>
                    </a:cubicBezTo>
                    <a:cubicBezTo>
                      <a:pt x="103" y="85"/>
                      <a:pt x="104" y="85"/>
                      <a:pt x="105" y="85"/>
                    </a:cubicBezTo>
                    <a:cubicBezTo>
                      <a:pt x="105" y="85"/>
                      <a:pt x="105" y="85"/>
                      <a:pt x="105" y="85"/>
                    </a:cubicBezTo>
                    <a:cubicBezTo>
                      <a:pt x="106" y="85"/>
                      <a:pt x="106" y="86"/>
                      <a:pt x="107" y="86"/>
                    </a:cubicBezTo>
                    <a:cubicBezTo>
                      <a:pt x="107" y="87"/>
                      <a:pt x="107" y="87"/>
                      <a:pt x="107" y="88"/>
                    </a:cubicBezTo>
                    <a:cubicBezTo>
                      <a:pt x="107" y="88"/>
                      <a:pt x="107" y="89"/>
                      <a:pt x="108" y="89"/>
                    </a:cubicBezTo>
                    <a:cubicBezTo>
                      <a:pt x="108" y="89"/>
                      <a:pt x="108" y="89"/>
                      <a:pt x="108" y="89"/>
                    </a:cubicBezTo>
                    <a:cubicBezTo>
                      <a:pt x="108" y="90"/>
                      <a:pt x="108" y="90"/>
                      <a:pt x="108" y="90"/>
                    </a:cubicBezTo>
                    <a:cubicBezTo>
                      <a:pt x="108" y="90"/>
                      <a:pt x="108" y="92"/>
                      <a:pt x="110" y="92"/>
                    </a:cubicBezTo>
                    <a:cubicBezTo>
                      <a:pt x="110" y="92"/>
                      <a:pt x="110" y="92"/>
                      <a:pt x="110" y="92"/>
                    </a:cubicBezTo>
                    <a:cubicBezTo>
                      <a:pt x="110" y="92"/>
                      <a:pt x="110" y="92"/>
                      <a:pt x="110" y="92"/>
                    </a:cubicBezTo>
                    <a:cubicBezTo>
                      <a:pt x="110" y="93"/>
                      <a:pt x="110" y="93"/>
                      <a:pt x="110" y="93"/>
                    </a:cubicBezTo>
                    <a:cubicBezTo>
                      <a:pt x="110" y="93"/>
                      <a:pt x="110" y="93"/>
                      <a:pt x="110" y="93"/>
                    </a:cubicBezTo>
                    <a:cubicBezTo>
                      <a:pt x="110" y="94"/>
                      <a:pt x="110" y="95"/>
                      <a:pt x="111" y="95"/>
                    </a:cubicBezTo>
                    <a:cubicBezTo>
                      <a:pt x="111" y="95"/>
                      <a:pt x="111" y="95"/>
                      <a:pt x="111" y="95"/>
                    </a:cubicBezTo>
                    <a:cubicBezTo>
                      <a:pt x="111" y="95"/>
                      <a:pt x="111" y="95"/>
                      <a:pt x="111" y="95"/>
                    </a:cubicBezTo>
                    <a:cubicBezTo>
                      <a:pt x="111" y="95"/>
                      <a:pt x="111" y="95"/>
                      <a:pt x="111" y="95"/>
                    </a:cubicBezTo>
                    <a:cubicBezTo>
                      <a:pt x="111" y="96"/>
                      <a:pt x="111" y="96"/>
                      <a:pt x="111" y="96"/>
                    </a:cubicBezTo>
                    <a:cubicBezTo>
                      <a:pt x="112" y="97"/>
                      <a:pt x="112" y="97"/>
                      <a:pt x="112" y="98"/>
                    </a:cubicBezTo>
                    <a:cubicBezTo>
                      <a:pt x="113" y="98"/>
                      <a:pt x="113" y="98"/>
                      <a:pt x="113" y="98"/>
                    </a:cubicBezTo>
                    <a:cubicBezTo>
                      <a:pt x="113" y="99"/>
                      <a:pt x="114" y="99"/>
                      <a:pt x="114" y="99"/>
                    </a:cubicBezTo>
                    <a:cubicBezTo>
                      <a:pt x="114" y="99"/>
                      <a:pt x="114" y="99"/>
                      <a:pt x="114" y="99"/>
                    </a:cubicBezTo>
                    <a:cubicBezTo>
                      <a:pt x="114" y="100"/>
                      <a:pt x="114" y="100"/>
                      <a:pt x="114" y="100"/>
                    </a:cubicBezTo>
                    <a:cubicBezTo>
                      <a:pt x="114" y="101"/>
                      <a:pt x="114" y="102"/>
                      <a:pt x="115" y="102"/>
                    </a:cubicBezTo>
                    <a:cubicBezTo>
                      <a:pt x="116" y="102"/>
                      <a:pt x="116" y="102"/>
                      <a:pt x="116" y="102"/>
                    </a:cubicBezTo>
                    <a:cubicBezTo>
                      <a:pt x="116" y="102"/>
                      <a:pt x="116" y="102"/>
                      <a:pt x="116" y="102"/>
                    </a:cubicBezTo>
                    <a:cubicBezTo>
                      <a:pt x="116" y="103"/>
                      <a:pt x="116" y="103"/>
                      <a:pt x="116" y="103"/>
                    </a:cubicBezTo>
                    <a:cubicBezTo>
                      <a:pt x="116" y="105"/>
                      <a:pt x="116" y="105"/>
                      <a:pt x="116" y="105"/>
                    </a:cubicBezTo>
                    <a:cubicBezTo>
                      <a:pt x="116" y="106"/>
                      <a:pt x="116" y="106"/>
                      <a:pt x="117" y="106"/>
                    </a:cubicBezTo>
                    <a:cubicBezTo>
                      <a:pt x="117" y="106"/>
                      <a:pt x="117" y="106"/>
                      <a:pt x="117" y="106"/>
                    </a:cubicBezTo>
                    <a:cubicBezTo>
                      <a:pt x="117" y="107"/>
                      <a:pt x="117" y="108"/>
                      <a:pt x="118" y="108"/>
                    </a:cubicBezTo>
                    <a:cubicBezTo>
                      <a:pt x="118" y="109"/>
                      <a:pt x="119" y="110"/>
                      <a:pt x="120" y="110"/>
                    </a:cubicBezTo>
                    <a:cubicBezTo>
                      <a:pt x="122" y="111"/>
                      <a:pt x="122" y="111"/>
                      <a:pt x="122" y="111"/>
                    </a:cubicBezTo>
                    <a:cubicBezTo>
                      <a:pt x="122" y="109"/>
                      <a:pt x="122" y="109"/>
                      <a:pt x="122" y="109"/>
                    </a:cubicBezTo>
                    <a:cubicBezTo>
                      <a:pt x="121" y="106"/>
                      <a:pt x="120" y="102"/>
                      <a:pt x="119" y="97"/>
                    </a:cubicBezTo>
                    <a:cubicBezTo>
                      <a:pt x="118" y="95"/>
                      <a:pt x="118" y="93"/>
                      <a:pt x="118" y="91"/>
                    </a:cubicBezTo>
                    <a:cubicBezTo>
                      <a:pt x="118" y="90"/>
                      <a:pt x="118" y="90"/>
                      <a:pt x="118" y="89"/>
                    </a:cubicBezTo>
                    <a:cubicBezTo>
                      <a:pt x="119" y="88"/>
                      <a:pt x="119" y="88"/>
                      <a:pt x="119" y="88"/>
                    </a:cubicBezTo>
                    <a:cubicBezTo>
                      <a:pt x="119" y="87"/>
                      <a:pt x="119" y="87"/>
                      <a:pt x="119" y="86"/>
                    </a:cubicBezTo>
                    <a:cubicBezTo>
                      <a:pt x="119" y="86"/>
                      <a:pt x="119" y="86"/>
                      <a:pt x="119" y="86"/>
                    </a:cubicBezTo>
                    <a:cubicBezTo>
                      <a:pt x="119" y="86"/>
                      <a:pt x="119" y="85"/>
                      <a:pt x="119" y="85"/>
                    </a:cubicBezTo>
                    <a:cubicBezTo>
                      <a:pt x="119" y="85"/>
                      <a:pt x="118" y="84"/>
                      <a:pt x="118" y="84"/>
                    </a:cubicBezTo>
                    <a:cubicBezTo>
                      <a:pt x="118" y="84"/>
                      <a:pt x="118" y="84"/>
                      <a:pt x="118" y="84"/>
                    </a:cubicBezTo>
                    <a:cubicBezTo>
                      <a:pt x="118" y="84"/>
                      <a:pt x="118" y="84"/>
                      <a:pt x="118" y="84"/>
                    </a:cubicBezTo>
                    <a:cubicBezTo>
                      <a:pt x="117" y="84"/>
                      <a:pt x="118" y="84"/>
                      <a:pt x="118" y="83"/>
                    </a:cubicBezTo>
                    <a:cubicBezTo>
                      <a:pt x="118" y="82"/>
                      <a:pt x="118" y="82"/>
                      <a:pt x="118" y="82"/>
                    </a:cubicBezTo>
                    <a:cubicBezTo>
                      <a:pt x="117" y="81"/>
                      <a:pt x="117" y="81"/>
                      <a:pt x="117" y="81"/>
                    </a:cubicBezTo>
                    <a:cubicBezTo>
                      <a:pt x="117" y="81"/>
                      <a:pt x="117" y="81"/>
                      <a:pt x="117" y="81"/>
                    </a:cubicBezTo>
                    <a:cubicBezTo>
                      <a:pt x="116" y="81"/>
                      <a:pt x="116" y="81"/>
                      <a:pt x="116" y="81"/>
                    </a:cubicBezTo>
                    <a:cubicBezTo>
                      <a:pt x="116" y="81"/>
                      <a:pt x="116" y="81"/>
                      <a:pt x="116" y="81"/>
                    </a:cubicBezTo>
                    <a:cubicBezTo>
                      <a:pt x="116" y="81"/>
                      <a:pt x="116" y="81"/>
                      <a:pt x="116" y="81"/>
                    </a:cubicBezTo>
                    <a:cubicBezTo>
                      <a:pt x="116" y="79"/>
                      <a:pt x="116" y="79"/>
                      <a:pt x="116" y="79"/>
                    </a:cubicBezTo>
                    <a:cubicBezTo>
                      <a:pt x="115" y="79"/>
                      <a:pt x="115" y="79"/>
                      <a:pt x="115" y="79"/>
                    </a:cubicBezTo>
                    <a:cubicBezTo>
                      <a:pt x="115" y="78"/>
                      <a:pt x="115" y="78"/>
                      <a:pt x="115" y="78"/>
                    </a:cubicBezTo>
                    <a:cubicBezTo>
                      <a:pt x="115" y="77"/>
                      <a:pt x="115" y="77"/>
                      <a:pt x="115" y="77"/>
                    </a:cubicBezTo>
                    <a:cubicBezTo>
                      <a:pt x="115" y="77"/>
                      <a:pt x="115" y="77"/>
                      <a:pt x="115" y="77"/>
                    </a:cubicBezTo>
                    <a:cubicBezTo>
                      <a:pt x="115" y="76"/>
                      <a:pt x="115" y="76"/>
                      <a:pt x="115" y="76"/>
                    </a:cubicBezTo>
                    <a:cubicBezTo>
                      <a:pt x="114" y="76"/>
                      <a:pt x="114" y="76"/>
                      <a:pt x="114" y="76"/>
                    </a:cubicBezTo>
                    <a:cubicBezTo>
                      <a:pt x="113" y="76"/>
                      <a:pt x="113" y="76"/>
                      <a:pt x="113" y="76"/>
                    </a:cubicBezTo>
                    <a:cubicBezTo>
                      <a:pt x="113" y="76"/>
                      <a:pt x="113" y="76"/>
                      <a:pt x="113" y="76"/>
                    </a:cubicBezTo>
                    <a:cubicBezTo>
                      <a:pt x="113" y="75"/>
                      <a:pt x="113" y="75"/>
                      <a:pt x="113" y="75"/>
                    </a:cubicBezTo>
                    <a:cubicBezTo>
                      <a:pt x="113" y="75"/>
                      <a:pt x="113" y="75"/>
                      <a:pt x="113" y="75"/>
                    </a:cubicBezTo>
                    <a:cubicBezTo>
                      <a:pt x="113" y="74"/>
                      <a:pt x="113" y="74"/>
                      <a:pt x="113" y="74"/>
                    </a:cubicBezTo>
                    <a:cubicBezTo>
                      <a:pt x="113" y="73"/>
                      <a:pt x="113" y="73"/>
                      <a:pt x="112" y="73"/>
                    </a:cubicBezTo>
                    <a:cubicBezTo>
                      <a:pt x="112" y="73"/>
                      <a:pt x="112" y="73"/>
                      <a:pt x="112" y="73"/>
                    </a:cubicBezTo>
                    <a:cubicBezTo>
                      <a:pt x="112" y="73"/>
                      <a:pt x="112" y="73"/>
                      <a:pt x="112" y="73"/>
                    </a:cubicBezTo>
                    <a:cubicBezTo>
                      <a:pt x="112" y="72"/>
                      <a:pt x="112" y="72"/>
                      <a:pt x="112" y="72"/>
                    </a:cubicBezTo>
                    <a:cubicBezTo>
                      <a:pt x="112" y="72"/>
                      <a:pt x="112" y="72"/>
                      <a:pt x="112" y="71"/>
                    </a:cubicBezTo>
                    <a:cubicBezTo>
                      <a:pt x="111" y="71"/>
                      <a:pt x="111" y="70"/>
                      <a:pt x="111" y="70"/>
                    </a:cubicBezTo>
                    <a:cubicBezTo>
                      <a:pt x="110" y="69"/>
                      <a:pt x="110" y="69"/>
                      <a:pt x="110" y="69"/>
                    </a:cubicBezTo>
                    <a:cubicBezTo>
                      <a:pt x="110" y="69"/>
                      <a:pt x="110" y="69"/>
                      <a:pt x="110" y="69"/>
                    </a:cubicBezTo>
                    <a:cubicBezTo>
                      <a:pt x="109" y="69"/>
                      <a:pt x="109" y="69"/>
                      <a:pt x="109" y="69"/>
                    </a:cubicBezTo>
                    <a:cubicBezTo>
                      <a:pt x="109" y="68"/>
                      <a:pt x="109" y="68"/>
                      <a:pt x="109" y="68"/>
                    </a:cubicBezTo>
                    <a:cubicBezTo>
                      <a:pt x="109" y="68"/>
                      <a:pt x="109" y="68"/>
                      <a:pt x="109" y="68"/>
                    </a:cubicBezTo>
                    <a:cubicBezTo>
                      <a:pt x="109" y="68"/>
                      <a:pt x="109" y="68"/>
                      <a:pt x="109" y="68"/>
                    </a:cubicBezTo>
                    <a:cubicBezTo>
                      <a:pt x="109" y="66"/>
                      <a:pt x="109" y="66"/>
                      <a:pt x="109" y="66"/>
                    </a:cubicBezTo>
                    <a:cubicBezTo>
                      <a:pt x="108" y="66"/>
                      <a:pt x="108" y="66"/>
                      <a:pt x="108" y="66"/>
                    </a:cubicBezTo>
                    <a:cubicBezTo>
                      <a:pt x="108" y="66"/>
                      <a:pt x="108" y="66"/>
                      <a:pt x="108" y="66"/>
                    </a:cubicBezTo>
                    <a:cubicBezTo>
                      <a:pt x="108" y="66"/>
                      <a:pt x="108" y="66"/>
                      <a:pt x="108" y="66"/>
                    </a:cubicBezTo>
                    <a:cubicBezTo>
                      <a:pt x="107" y="65"/>
                      <a:pt x="107" y="65"/>
                      <a:pt x="107" y="65"/>
                    </a:cubicBezTo>
                    <a:cubicBezTo>
                      <a:pt x="107" y="65"/>
                      <a:pt x="107" y="64"/>
                      <a:pt x="107" y="64"/>
                    </a:cubicBezTo>
                    <a:cubicBezTo>
                      <a:pt x="107" y="63"/>
                      <a:pt x="107" y="63"/>
                      <a:pt x="107" y="63"/>
                    </a:cubicBezTo>
                    <a:cubicBezTo>
                      <a:pt x="106" y="63"/>
                      <a:pt x="106" y="63"/>
                      <a:pt x="106" y="63"/>
                    </a:cubicBezTo>
                    <a:cubicBezTo>
                      <a:pt x="106" y="62"/>
                      <a:pt x="106" y="62"/>
                      <a:pt x="106" y="62"/>
                    </a:cubicBezTo>
                    <a:cubicBezTo>
                      <a:pt x="106" y="62"/>
                      <a:pt x="106" y="61"/>
                      <a:pt x="105" y="61"/>
                    </a:cubicBezTo>
                    <a:cubicBezTo>
                      <a:pt x="105" y="61"/>
                      <a:pt x="105" y="61"/>
                      <a:pt x="105" y="61"/>
                    </a:cubicBezTo>
                    <a:cubicBezTo>
                      <a:pt x="105" y="61"/>
                      <a:pt x="105" y="61"/>
                      <a:pt x="105" y="61"/>
                    </a:cubicBezTo>
                    <a:cubicBezTo>
                      <a:pt x="105" y="60"/>
                      <a:pt x="105" y="60"/>
                      <a:pt x="105" y="60"/>
                    </a:cubicBezTo>
                    <a:cubicBezTo>
                      <a:pt x="104" y="59"/>
                      <a:pt x="104" y="59"/>
                      <a:pt x="104" y="59"/>
                    </a:cubicBezTo>
                    <a:cubicBezTo>
                      <a:pt x="103" y="58"/>
                      <a:pt x="103" y="58"/>
                      <a:pt x="103" y="58"/>
                    </a:cubicBezTo>
                    <a:cubicBezTo>
                      <a:pt x="103" y="57"/>
                      <a:pt x="102" y="57"/>
                      <a:pt x="102" y="57"/>
                    </a:cubicBezTo>
                    <a:cubicBezTo>
                      <a:pt x="102" y="57"/>
                      <a:pt x="102" y="57"/>
                      <a:pt x="102" y="57"/>
                    </a:cubicBezTo>
                    <a:cubicBezTo>
                      <a:pt x="101" y="56"/>
                      <a:pt x="101" y="56"/>
                      <a:pt x="101" y="56"/>
                    </a:cubicBezTo>
                    <a:cubicBezTo>
                      <a:pt x="100" y="56"/>
                      <a:pt x="100" y="55"/>
                      <a:pt x="100" y="55"/>
                    </a:cubicBezTo>
                    <a:cubicBezTo>
                      <a:pt x="100" y="54"/>
                      <a:pt x="100" y="54"/>
                      <a:pt x="100" y="53"/>
                    </a:cubicBezTo>
                    <a:cubicBezTo>
                      <a:pt x="99" y="53"/>
                      <a:pt x="99" y="53"/>
                      <a:pt x="99" y="53"/>
                    </a:cubicBezTo>
                    <a:cubicBezTo>
                      <a:pt x="99" y="52"/>
                      <a:pt x="99" y="52"/>
                      <a:pt x="99" y="52"/>
                    </a:cubicBezTo>
                    <a:cubicBezTo>
                      <a:pt x="99" y="52"/>
                      <a:pt x="99" y="52"/>
                      <a:pt x="99" y="52"/>
                    </a:cubicBezTo>
                    <a:cubicBezTo>
                      <a:pt x="99" y="52"/>
                      <a:pt x="99" y="51"/>
                      <a:pt x="98" y="51"/>
                    </a:cubicBezTo>
                    <a:cubicBezTo>
                      <a:pt x="97" y="51"/>
                      <a:pt x="97" y="51"/>
                      <a:pt x="97" y="51"/>
                    </a:cubicBezTo>
                    <a:cubicBezTo>
                      <a:pt x="96" y="50"/>
                      <a:pt x="96" y="50"/>
                      <a:pt x="95" y="49"/>
                    </a:cubicBezTo>
                    <a:cubicBezTo>
                      <a:pt x="95" y="49"/>
                      <a:pt x="95" y="48"/>
                      <a:pt x="95" y="48"/>
                    </a:cubicBezTo>
                    <a:cubicBezTo>
                      <a:pt x="95" y="47"/>
                      <a:pt x="94" y="47"/>
                      <a:pt x="94" y="46"/>
                    </a:cubicBezTo>
                    <a:cubicBezTo>
                      <a:pt x="94" y="45"/>
                      <a:pt x="93" y="45"/>
                      <a:pt x="92" y="44"/>
                    </a:cubicBezTo>
                    <a:cubicBezTo>
                      <a:pt x="91" y="44"/>
                      <a:pt x="91" y="43"/>
                      <a:pt x="91" y="43"/>
                    </a:cubicBezTo>
                    <a:cubicBezTo>
                      <a:pt x="90" y="43"/>
                      <a:pt x="90" y="43"/>
                      <a:pt x="90" y="43"/>
                    </a:cubicBezTo>
                    <a:cubicBezTo>
                      <a:pt x="90" y="42"/>
                      <a:pt x="90" y="42"/>
                      <a:pt x="90" y="41"/>
                    </a:cubicBezTo>
                    <a:cubicBezTo>
                      <a:pt x="89" y="41"/>
                      <a:pt x="89" y="41"/>
                      <a:pt x="88" y="40"/>
                    </a:cubicBezTo>
                    <a:cubicBezTo>
                      <a:pt x="87" y="39"/>
                      <a:pt x="86" y="38"/>
                      <a:pt x="85" y="38"/>
                    </a:cubicBezTo>
                    <a:cubicBezTo>
                      <a:pt x="83" y="36"/>
                      <a:pt x="82" y="34"/>
                      <a:pt x="80" y="32"/>
                    </a:cubicBezTo>
                    <a:cubicBezTo>
                      <a:pt x="80" y="31"/>
                      <a:pt x="80" y="31"/>
                      <a:pt x="80" y="31"/>
                    </a:cubicBezTo>
                    <a:cubicBezTo>
                      <a:pt x="80" y="31"/>
                      <a:pt x="80" y="31"/>
                      <a:pt x="80" y="31"/>
                    </a:cubicBezTo>
                    <a:cubicBezTo>
                      <a:pt x="78" y="31"/>
                      <a:pt x="77" y="30"/>
                      <a:pt x="76" y="29"/>
                    </a:cubicBezTo>
                    <a:cubicBezTo>
                      <a:pt x="76" y="28"/>
                      <a:pt x="76" y="28"/>
                      <a:pt x="76" y="28"/>
                    </a:cubicBezTo>
                    <a:cubicBezTo>
                      <a:pt x="75" y="27"/>
                      <a:pt x="75" y="26"/>
                      <a:pt x="73" y="26"/>
                    </a:cubicBezTo>
                    <a:cubicBezTo>
                      <a:pt x="73" y="26"/>
                      <a:pt x="73" y="26"/>
                      <a:pt x="72" y="25"/>
                    </a:cubicBezTo>
                    <a:cubicBezTo>
                      <a:pt x="72" y="25"/>
                      <a:pt x="71" y="25"/>
                      <a:pt x="71" y="25"/>
                    </a:cubicBezTo>
                    <a:cubicBezTo>
                      <a:pt x="70" y="24"/>
                      <a:pt x="69" y="23"/>
                      <a:pt x="69" y="22"/>
                    </a:cubicBezTo>
                    <a:cubicBezTo>
                      <a:pt x="69" y="22"/>
                      <a:pt x="69" y="22"/>
                      <a:pt x="69" y="22"/>
                    </a:cubicBezTo>
                    <a:cubicBezTo>
                      <a:pt x="69" y="21"/>
                      <a:pt x="69" y="21"/>
                      <a:pt x="69" y="21"/>
                    </a:cubicBezTo>
                    <a:cubicBezTo>
                      <a:pt x="67" y="21"/>
                      <a:pt x="67" y="21"/>
                      <a:pt x="67" y="21"/>
                    </a:cubicBezTo>
                    <a:cubicBezTo>
                      <a:pt x="66" y="21"/>
                      <a:pt x="66" y="21"/>
                      <a:pt x="65" y="21"/>
                    </a:cubicBezTo>
                    <a:cubicBezTo>
                      <a:pt x="65" y="20"/>
                      <a:pt x="64" y="19"/>
                      <a:pt x="64" y="19"/>
                    </a:cubicBezTo>
                    <a:cubicBezTo>
                      <a:pt x="63" y="18"/>
                      <a:pt x="63" y="18"/>
                      <a:pt x="63" y="17"/>
                    </a:cubicBezTo>
                    <a:cubicBezTo>
                      <a:pt x="63" y="17"/>
                      <a:pt x="63" y="17"/>
                      <a:pt x="63" y="17"/>
                    </a:cubicBezTo>
                    <a:cubicBezTo>
                      <a:pt x="62" y="17"/>
                      <a:pt x="62" y="17"/>
                      <a:pt x="62" y="17"/>
                    </a:cubicBezTo>
                    <a:cubicBezTo>
                      <a:pt x="61" y="17"/>
                      <a:pt x="61" y="17"/>
                      <a:pt x="60" y="17"/>
                    </a:cubicBezTo>
                    <a:cubicBezTo>
                      <a:pt x="60" y="16"/>
                      <a:pt x="59" y="16"/>
                      <a:pt x="59" y="15"/>
                    </a:cubicBezTo>
                    <a:cubicBezTo>
                      <a:pt x="59" y="15"/>
                      <a:pt x="59" y="15"/>
                      <a:pt x="59" y="15"/>
                    </a:cubicBezTo>
                    <a:cubicBezTo>
                      <a:pt x="59" y="14"/>
                      <a:pt x="58" y="14"/>
                      <a:pt x="57" y="14"/>
                    </a:cubicBezTo>
                    <a:cubicBezTo>
                      <a:pt x="57" y="14"/>
                      <a:pt x="57" y="14"/>
                      <a:pt x="57" y="14"/>
                    </a:cubicBezTo>
                    <a:cubicBezTo>
                      <a:pt x="56" y="14"/>
                      <a:pt x="56" y="13"/>
                      <a:pt x="56" y="13"/>
                    </a:cubicBezTo>
                    <a:cubicBezTo>
                      <a:pt x="54" y="11"/>
                      <a:pt x="52" y="10"/>
                      <a:pt x="49" y="8"/>
                    </a:cubicBezTo>
                    <a:cubicBezTo>
                      <a:pt x="47" y="7"/>
                      <a:pt x="44" y="6"/>
                      <a:pt x="42" y="4"/>
                    </a:cubicBezTo>
                    <a:cubicBezTo>
                      <a:pt x="40" y="3"/>
                      <a:pt x="38" y="2"/>
                      <a:pt x="36" y="1"/>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5" name="Freeform 42"/>
              <p:cNvSpPr>
                <a:spLocks noEditPoints="1"/>
              </p:cNvSpPr>
              <p:nvPr/>
            </p:nvSpPr>
            <p:spPr bwMode="auto">
              <a:xfrm>
                <a:off x="3477" y="1838"/>
                <a:ext cx="322" cy="675"/>
              </a:xfrm>
              <a:custGeom>
                <a:avLst/>
                <a:gdLst>
                  <a:gd name="T0" fmla="*/ 3 w 135"/>
                  <a:gd name="T1" fmla="*/ 78 h 283"/>
                  <a:gd name="T2" fmla="*/ 0 w 135"/>
                  <a:gd name="T3" fmla="*/ 85 h 283"/>
                  <a:gd name="T4" fmla="*/ 9 w 135"/>
                  <a:gd name="T5" fmla="*/ 113 h 283"/>
                  <a:gd name="T6" fmla="*/ 14 w 135"/>
                  <a:gd name="T7" fmla="*/ 116 h 283"/>
                  <a:gd name="T8" fmla="*/ 18 w 135"/>
                  <a:gd name="T9" fmla="*/ 128 h 283"/>
                  <a:gd name="T10" fmla="*/ 25 w 135"/>
                  <a:gd name="T11" fmla="*/ 137 h 283"/>
                  <a:gd name="T12" fmla="*/ 22 w 135"/>
                  <a:gd name="T13" fmla="*/ 150 h 283"/>
                  <a:gd name="T14" fmla="*/ 20 w 135"/>
                  <a:gd name="T15" fmla="*/ 166 h 283"/>
                  <a:gd name="T16" fmla="*/ 29 w 135"/>
                  <a:gd name="T17" fmla="*/ 180 h 283"/>
                  <a:gd name="T18" fmla="*/ 32 w 135"/>
                  <a:gd name="T19" fmla="*/ 192 h 283"/>
                  <a:gd name="T20" fmla="*/ 42 w 135"/>
                  <a:gd name="T21" fmla="*/ 204 h 283"/>
                  <a:gd name="T22" fmla="*/ 48 w 135"/>
                  <a:gd name="T23" fmla="*/ 208 h 283"/>
                  <a:gd name="T24" fmla="*/ 51 w 135"/>
                  <a:gd name="T25" fmla="*/ 218 h 283"/>
                  <a:gd name="T26" fmla="*/ 54 w 135"/>
                  <a:gd name="T27" fmla="*/ 238 h 283"/>
                  <a:gd name="T28" fmla="*/ 57 w 135"/>
                  <a:gd name="T29" fmla="*/ 253 h 283"/>
                  <a:gd name="T30" fmla="*/ 66 w 135"/>
                  <a:gd name="T31" fmla="*/ 265 h 283"/>
                  <a:gd name="T32" fmla="*/ 74 w 135"/>
                  <a:gd name="T33" fmla="*/ 278 h 283"/>
                  <a:gd name="T34" fmla="*/ 80 w 135"/>
                  <a:gd name="T35" fmla="*/ 283 h 283"/>
                  <a:gd name="T36" fmla="*/ 84 w 135"/>
                  <a:gd name="T37" fmla="*/ 275 h 283"/>
                  <a:gd name="T38" fmla="*/ 79 w 135"/>
                  <a:gd name="T39" fmla="*/ 262 h 283"/>
                  <a:gd name="T40" fmla="*/ 85 w 135"/>
                  <a:gd name="T41" fmla="*/ 255 h 283"/>
                  <a:gd name="T42" fmla="*/ 90 w 135"/>
                  <a:gd name="T43" fmla="*/ 244 h 283"/>
                  <a:gd name="T44" fmla="*/ 98 w 135"/>
                  <a:gd name="T45" fmla="*/ 224 h 283"/>
                  <a:gd name="T46" fmla="*/ 111 w 135"/>
                  <a:gd name="T47" fmla="*/ 217 h 283"/>
                  <a:gd name="T48" fmla="*/ 119 w 135"/>
                  <a:gd name="T49" fmla="*/ 210 h 283"/>
                  <a:gd name="T50" fmla="*/ 124 w 135"/>
                  <a:gd name="T51" fmla="*/ 188 h 283"/>
                  <a:gd name="T52" fmla="*/ 134 w 135"/>
                  <a:gd name="T53" fmla="*/ 178 h 283"/>
                  <a:gd name="T54" fmla="*/ 133 w 135"/>
                  <a:gd name="T55" fmla="*/ 166 h 283"/>
                  <a:gd name="T56" fmla="*/ 120 w 135"/>
                  <a:gd name="T57" fmla="*/ 159 h 283"/>
                  <a:gd name="T58" fmla="*/ 104 w 135"/>
                  <a:gd name="T59" fmla="*/ 156 h 283"/>
                  <a:gd name="T60" fmla="*/ 91 w 135"/>
                  <a:gd name="T61" fmla="*/ 153 h 283"/>
                  <a:gd name="T62" fmla="*/ 95 w 135"/>
                  <a:gd name="T63" fmla="*/ 146 h 283"/>
                  <a:gd name="T64" fmla="*/ 85 w 135"/>
                  <a:gd name="T65" fmla="*/ 136 h 283"/>
                  <a:gd name="T66" fmla="*/ 70 w 135"/>
                  <a:gd name="T67" fmla="*/ 129 h 283"/>
                  <a:gd name="T68" fmla="*/ 60 w 135"/>
                  <a:gd name="T69" fmla="*/ 123 h 283"/>
                  <a:gd name="T70" fmla="*/ 44 w 135"/>
                  <a:gd name="T71" fmla="*/ 117 h 283"/>
                  <a:gd name="T72" fmla="*/ 32 w 135"/>
                  <a:gd name="T73" fmla="*/ 120 h 283"/>
                  <a:gd name="T74" fmla="*/ 29 w 135"/>
                  <a:gd name="T75" fmla="*/ 125 h 283"/>
                  <a:gd name="T76" fmla="*/ 20 w 135"/>
                  <a:gd name="T77" fmla="*/ 120 h 283"/>
                  <a:gd name="T78" fmla="*/ 19 w 135"/>
                  <a:gd name="T79" fmla="*/ 106 h 283"/>
                  <a:gd name="T80" fmla="*/ 18 w 135"/>
                  <a:gd name="T81" fmla="*/ 99 h 283"/>
                  <a:gd name="T82" fmla="*/ 14 w 135"/>
                  <a:gd name="T83" fmla="*/ 94 h 283"/>
                  <a:gd name="T84" fmla="*/ 7 w 135"/>
                  <a:gd name="T85" fmla="*/ 96 h 283"/>
                  <a:gd name="T86" fmla="*/ 10 w 135"/>
                  <a:gd name="T87" fmla="*/ 89 h 283"/>
                  <a:gd name="T88" fmla="*/ 15 w 135"/>
                  <a:gd name="T89" fmla="*/ 79 h 283"/>
                  <a:gd name="T90" fmla="*/ 27 w 135"/>
                  <a:gd name="T91" fmla="*/ 71 h 283"/>
                  <a:gd name="T92" fmla="*/ 32 w 135"/>
                  <a:gd name="T93" fmla="*/ 82 h 283"/>
                  <a:gd name="T94" fmla="*/ 39 w 135"/>
                  <a:gd name="T95" fmla="*/ 69 h 283"/>
                  <a:gd name="T96" fmla="*/ 43 w 135"/>
                  <a:gd name="T97" fmla="*/ 63 h 283"/>
                  <a:gd name="T98" fmla="*/ 56 w 135"/>
                  <a:gd name="T99" fmla="*/ 55 h 283"/>
                  <a:gd name="T100" fmla="*/ 68 w 135"/>
                  <a:gd name="T101" fmla="*/ 45 h 283"/>
                  <a:gd name="T102" fmla="*/ 74 w 135"/>
                  <a:gd name="T103" fmla="*/ 37 h 283"/>
                  <a:gd name="T104" fmla="*/ 83 w 135"/>
                  <a:gd name="T105" fmla="*/ 31 h 283"/>
                  <a:gd name="T106" fmla="*/ 80 w 135"/>
                  <a:gd name="T107" fmla="*/ 29 h 283"/>
                  <a:gd name="T108" fmla="*/ 96 w 135"/>
                  <a:gd name="T109" fmla="*/ 24 h 283"/>
                  <a:gd name="T110" fmla="*/ 102 w 135"/>
                  <a:gd name="T111" fmla="*/ 11 h 283"/>
                  <a:gd name="T112" fmla="*/ 96 w 135"/>
                  <a:gd name="T113" fmla="*/ 8 h 283"/>
                  <a:gd name="T114" fmla="*/ 80 w 135"/>
                  <a:gd name="T115" fmla="*/ 18 h 283"/>
                  <a:gd name="T116" fmla="*/ 72 w 135"/>
                  <a:gd name="T117" fmla="*/ 18 h 283"/>
                  <a:gd name="T118" fmla="*/ 76 w 135"/>
                  <a:gd name="T119" fmla="*/ 9 h 283"/>
                  <a:gd name="T120" fmla="*/ 86 w 135"/>
                  <a:gd name="T121"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283">
                    <a:moveTo>
                      <a:pt x="71" y="39"/>
                    </a:moveTo>
                    <a:cubicBezTo>
                      <a:pt x="71" y="39"/>
                      <a:pt x="71" y="39"/>
                      <a:pt x="71" y="39"/>
                    </a:cubicBezTo>
                    <a:cubicBezTo>
                      <a:pt x="71" y="39"/>
                      <a:pt x="71" y="39"/>
                      <a:pt x="71" y="39"/>
                    </a:cubicBezTo>
                    <a:moveTo>
                      <a:pt x="96" y="12"/>
                    </a:moveTo>
                    <a:cubicBezTo>
                      <a:pt x="96" y="12"/>
                      <a:pt x="96" y="12"/>
                      <a:pt x="96" y="12"/>
                    </a:cubicBezTo>
                    <a:moveTo>
                      <a:pt x="86" y="0"/>
                    </a:moveTo>
                    <a:cubicBezTo>
                      <a:pt x="84" y="0"/>
                      <a:pt x="84" y="0"/>
                      <a:pt x="84" y="0"/>
                    </a:cubicBezTo>
                    <a:cubicBezTo>
                      <a:pt x="83" y="0"/>
                      <a:pt x="82" y="0"/>
                      <a:pt x="81" y="0"/>
                    </a:cubicBezTo>
                    <a:cubicBezTo>
                      <a:pt x="72" y="5"/>
                      <a:pt x="63" y="10"/>
                      <a:pt x="56" y="16"/>
                    </a:cubicBezTo>
                    <a:cubicBezTo>
                      <a:pt x="39" y="28"/>
                      <a:pt x="25" y="41"/>
                      <a:pt x="14" y="57"/>
                    </a:cubicBezTo>
                    <a:cubicBezTo>
                      <a:pt x="9" y="63"/>
                      <a:pt x="5" y="69"/>
                      <a:pt x="1" y="76"/>
                    </a:cubicBezTo>
                    <a:cubicBezTo>
                      <a:pt x="0" y="78"/>
                      <a:pt x="0" y="78"/>
                      <a:pt x="0" y="78"/>
                    </a:cubicBezTo>
                    <a:cubicBezTo>
                      <a:pt x="2" y="78"/>
                      <a:pt x="2" y="78"/>
                      <a:pt x="2" y="78"/>
                    </a:cubicBezTo>
                    <a:cubicBezTo>
                      <a:pt x="3" y="78"/>
                      <a:pt x="3" y="78"/>
                      <a:pt x="3" y="78"/>
                    </a:cubicBezTo>
                    <a:cubicBezTo>
                      <a:pt x="3" y="78"/>
                      <a:pt x="3" y="78"/>
                      <a:pt x="3" y="78"/>
                    </a:cubicBezTo>
                    <a:cubicBezTo>
                      <a:pt x="4" y="78"/>
                      <a:pt x="4" y="78"/>
                      <a:pt x="4" y="78"/>
                    </a:cubicBezTo>
                    <a:cubicBezTo>
                      <a:pt x="4" y="78"/>
                      <a:pt x="4" y="78"/>
                      <a:pt x="4" y="78"/>
                    </a:cubicBezTo>
                    <a:cubicBezTo>
                      <a:pt x="4" y="78"/>
                      <a:pt x="4" y="78"/>
                      <a:pt x="4" y="78"/>
                    </a:cubicBezTo>
                    <a:cubicBezTo>
                      <a:pt x="3" y="79"/>
                      <a:pt x="3" y="79"/>
                      <a:pt x="3" y="80"/>
                    </a:cubicBezTo>
                    <a:cubicBezTo>
                      <a:pt x="3" y="82"/>
                      <a:pt x="3" y="82"/>
                      <a:pt x="3" y="82"/>
                    </a:cubicBezTo>
                    <a:cubicBezTo>
                      <a:pt x="3" y="83"/>
                      <a:pt x="2" y="83"/>
                      <a:pt x="2" y="83"/>
                    </a:cubicBezTo>
                    <a:cubicBezTo>
                      <a:pt x="2" y="83"/>
                      <a:pt x="2" y="83"/>
                      <a:pt x="2" y="83"/>
                    </a:cubicBezTo>
                    <a:cubicBezTo>
                      <a:pt x="1" y="83"/>
                      <a:pt x="1" y="83"/>
                      <a:pt x="1" y="83"/>
                    </a:cubicBezTo>
                    <a:cubicBezTo>
                      <a:pt x="1" y="84"/>
                      <a:pt x="1" y="84"/>
                      <a:pt x="1" y="84"/>
                    </a:cubicBezTo>
                    <a:cubicBezTo>
                      <a:pt x="1" y="84"/>
                      <a:pt x="1" y="84"/>
                      <a:pt x="1" y="84"/>
                    </a:cubicBezTo>
                    <a:cubicBezTo>
                      <a:pt x="1" y="85"/>
                      <a:pt x="1" y="86"/>
                      <a:pt x="1" y="86"/>
                    </a:cubicBezTo>
                    <a:cubicBezTo>
                      <a:pt x="1" y="86"/>
                      <a:pt x="1" y="86"/>
                      <a:pt x="1" y="86"/>
                    </a:cubicBezTo>
                    <a:cubicBezTo>
                      <a:pt x="0" y="85"/>
                      <a:pt x="0" y="85"/>
                      <a:pt x="0" y="85"/>
                    </a:cubicBezTo>
                    <a:cubicBezTo>
                      <a:pt x="0" y="105"/>
                      <a:pt x="0" y="105"/>
                      <a:pt x="0" y="105"/>
                    </a:cubicBezTo>
                    <a:cubicBezTo>
                      <a:pt x="0" y="105"/>
                      <a:pt x="0" y="106"/>
                      <a:pt x="1" y="106"/>
                    </a:cubicBezTo>
                    <a:cubicBezTo>
                      <a:pt x="1" y="106"/>
                      <a:pt x="1" y="106"/>
                      <a:pt x="1" y="106"/>
                    </a:cubicBezTo>
                    <a:cubicBezTo>
                      <a:pt x="2" y="107"/>
                      <a:pt x="2" y="107"/>
                      <a:pt x="2" y="107"/>
                    </a:cubicBezTo>
                    <a:cubicBezTo>
                      <a:pt x="2" y="107"/>
                      <a:pt x="2" y="107"/>
                      <a:pt x="2" y="107"/>
                    </a:cubicBezTo>
                    <a:cubicBezTo>
                      <a:pt x="3" y="108"/>
                      <a:pt x="4" y="108"/>
                      <a:pt x="4" y="108"/>
                    </a:cubicBezTo>
                    <a:cubicBezTo>
                      <a:pt x="5" y="108"/>
                      <a:pt x="5" y="108"/>
                      <a:pt x="5" y="108"/>
                    </a:cubicBezTo>
                    <a:cubicBezTo>
                      <a:pt x="5" y="108"/>
                      <a:pt x="5" y="108"/>
                      <a:pt x="5" y="108"/>
                    </a:cubicBezTo>
                    <a:cubicBezTo>
                      <a:pt x="6" y="109"/>
                      <a:pt x="6" y="109"/>
                      <a:pt x="6" y="109"/>
                    </a:cubicBezTo>
                    <a:cubicBezTo>
                      <a:pt x="5" y="109"/>
                      <a:pt x="5" y="109"/>
                      <a:pt x="5" y="109"/>
                    </a:cubicBezTo>
                    <a:cubicBezTo>
                      <a:pt x="5" y="110"/>
                      <a:pt x="6" y="110"/>
                      <a:pt x="6" y="111"/>
                    </a:cubicBezTo>
                    <a:cubicBezTo>
                      <a:pt x="7" y="111"/>
                      <a:pt x="7" y="111"/>
                      <a:pt x="7" y="111"/>
                    </a:cubicBezTo>
                    <a:cubicBezTo>
                      <a:pt x="7" y="111"/>
                      <a:pt x="8" y="112"/>
                      <a:pt x="8" y="113"/>
                    </a:cubicBezTo>
                    <a:cubicBezTo>
                      <a:pt x="9" y="113"/>
                      <a:pt x="9" y="113"/>
                      <a:pt x="9" y="113"/>
                    </a:cubicBezTo>
                    <a:cubicBezTo>
                      <a:pt x="9" y="113"/>
                      <a:pt x="9" y="113"/>
                      <a:pt x="9" y="113"/>
                    </a:cubicBezTo>
                    <a:cubicBezTo>
                      <a:pt x="10" y="113"/>
                      <a:pt x="10" y="113"/>
                      <a:pt x="10" y="113"/>
                    </a:cubicBezTo>
                    <a:cubicBezTo>
                      <a:pt x="10" y="113"/>
                      <a:pt x="10" y="113"/>
                      <a:pt x="10" y="113"/>
                    </a:cubicBezTo>
                    <a:cubicBezTo>
                      <a:pt x="11" y="113"/>
                      <a:pt x="11" y="114"/>
                      <a:pt x="11" y="114"/>
                    </a:cubicBezTo>
                    <a:cubicBezTo>
                      <a:pt x="11" y="114"/>
                      <a:pt x="11" y="114"/>
                      <a:pt x="11" y="114"/>
                    </a:cubicBezTo>
                    <a:cubicBezTo>
                      <a:pt x="11" y="114"/>
                      <a:pt x="11" y="114"/>
                      <a:pt x="11" y="114"/>
                    </a:cubicBezTo>
                    <a:cubicBezTo>
                      <a:pt x="11" y="115"/>
                      <a:pt x="11" y="115"/>
                      <a:pt x="11" y="115"/>
                    </a:cubicBezTo>
                    <a:cubicBezTo>
                      <a:pt x="12" y="115"/>
                      <a:pt x="12" y="115"/>
                      <a:pt x="12" y="115"/>
                    </a:cubicBezTo>
                    <a:cubicBezTo>
                      <a:pt x="12" y="115"/>
                      <a:pt x="13" y="115"/>
                      <a:pt x="13" y="115"/>
                    </a:cubicBezTo>
                    <a:cubicBezTo>
                      <a:pt x="13" y="115"/>
                      <a:pt x="13" y="115"/>
                      <a:pt x="13" y="115"/>
                    </a:cubicBezTo>
                    <a:cubicBezTo>
                      <a:pt x="13" y="115"/>
                      <a:pt x="13" y="115"/>
                      <a:pt x="13" y="115"/>
                    </a:cubicBezTo>
                    <a:cubicBezTo>
                      <a:pt x="12" y="116"/>
                      <a:pt x="12" y="116"/>
                      <a:pt x="12" y="116"/>
                    </a:cubicBezTo>
                    <a:cubicBezTo>
                      <a:pt x="13" y="116"/>
                      <a:pt x="13" y="116"/>
                      <a:pt x="13" y="116"/>
                    </a:cubicBezTo>
                    <a:cubicBezTo>
                      <a:pt x="14" y="116"/>
                      <a:pt x="14" y="116"/>
                      <a:pt x="14" y="116"/>
                    </a:cubicBezTo>
                    <a:cubicBezTo>
                      <a:pt x="14" y="117"/>
                      <a:pt x="14" y="117"/>
                      <a:pt x="14" y="117"/>
                    </a:cubicBezTo>
                    <a:cubicBezTo>
                      <a:pt x="14" y="117"/>
                      <a:pt x="14" y="118"/>
                      <a:pt x="15" y="119"/>
                    </a:cubicBezTo>
                    <a:cubicBezTo>
                      <a:pt x="15" y="119"/>
                      <a:pt x="15" y="119"/>
                      <a:pt x="15" y="119"/>
                    </a:cubicBezTo>
                    <a:cubicBezTo>
                      <a:pt x="15" y="120"/>
                      <a:pt x="15" y="120"/>
                      <a:pt x="15" y="120"/>
                    </a:cubicBezTo>
                    <a:cubicBezTo>
                      <a:pt x="16" y="120"/>
                      <a:pt x="16" y="120"/>
                      <a:pt x="16" y="120"/>
                    </a:cubicBezTo>
                    <a:cubicBezTo>
                      <a:pt x="16" y="121"/>
                      <a:pt x="16" y="121"/>
                      <a:pt x="16" y="121"/>
                    </a:cubicBezTo>
                    <a:cubicBezTo>
                      <a:pt x="17" y="121"/>
                      <a:pt x="17" y="121"/>
                      <a:pt x="17" y="121"/>
                    </a:cubicBezTo>
                    <a:cubicBezTo>
                      <a:pt x="17" y="122"/>
                      <a:pt x="17" y="123"/>
                      <a:pt x="17" y="124"/>
                    </a:cubicBezTo>
                    <a:cubicBezTo>
                      <a:pt x="17" y="124"/>
                      <a:pt x="17" y="124"/>
                      <a:pt x="17" y="125"/>
                    </a:cubicBezTo>
                    <a:cubicBezTo>
                      <a:pt x="17" y="125"/>
                      <a:pt x="17" y="125"/>
                      <a:pt x="17" y="125"/>
                    </a:cubicBezTo>
                    <a:cubicBezTo>
                      <a:pt x="17" y="126"/>
                      <a:pt x="17" y="126"/>
                      <a:pt x="17" y="126"/>
                    </a:cubicBezTo>
                    <a:cubicBezTo>
                      <a:pt x="17" y="126"/>
                      <a:pt x="17" y="126"/>
                      <a:pt x="17" y="126"/>
                    </a:cubicBezTo>
                    <a:cubicBezTo>
                      <a:pt x="17" y="127"/>
                      <a:pt x="17" y="128"/>
                      <a:pt x="18" y="128"/>
                    </a:cubicBezTo>
                    <a:cubicBezTo>
                      <a:pt x="18" y="128"/>
                      <a:pt x="18" y="128"/>
                      <a:pt x="18" y="128"/>
                    </a:cubicBezTo>
                    <a:cubicBezTo>
                      <a:pt x="18" y="128"/>
                      <a:pt x="18" y="128"/>
                      <a:pt x="18" y="128"/>
                    </a:cubicBezTo>
                    <a:cubicBezTo>
                      <a:pt x="18" y="128"/>
                      <a:pt x="18" y="128"/>
                      <a:pt x="18" y="128"/>
                    </a:cubicBezTo>
                    <a:cubicBezTo>
                      <a:pt x="18" y="128"/>
                      <a:pt x="18" y="128"/>
                      <a:pt x="18" y="128"/>
                    </a:cubicBezTo>
                    <a:cubicBezTo>
                      <a:pt x="18" y="129"/>
                      <a:pt x="18" y="129"/>
                      <a:pt x="18" y="129"/>
                    </a:cubicBezTo>
                    <a:cubicBezTo>
                      <a:pt x="23" y="129"/>
                      <a:pt x="23" y="129"/>
                      <a:pt x="23" y="129"/>
                    </a:cubicBezTo>
                    <a:cubicBezTo>
                      <a:pt x="23" y="129"/>
                      <a:pt x="23" y="129"/>
                      <a:pt x="23" y="129"/>
                    </a:cubicBezTo>
                    <a:cubicBezTo>
                      <a:pt x="23" y="129"/>
                      <a:pt x="23" y="129"/>
                      <a:pt x="23" y="129"/>
                    </a:cubicBezTo>
                    <a:cubicBezTo>
                      <a:pt x="24" y="129"/>
                      <a:pt x="24" y="129"/>
                      <a:pt x="24" y="129"/>
                    </a:cubicBezTo>
                    <a:cubicBezTo>
                      <a:pt x="24" y="131"/>
                      <a:pt x="24" y="131"/>
                      <a:pt x="24" y="131"/>
                    </a:cubicBezTo>
                    <a:cubicBezTo>
                      <a:pt x="24" y="132"/>
                      <a:pt x="25" y="132"/>
                      <a:pt x="25" y="132"/>
                    </a:cubicBezTo>
                    <a:cubicBezTo>
                      <a:pt x="25" y="132"/>
                      <a:pt x="25" y="132"/>
                      <a:pt x="25" y="132"/>
                    </a:cubicBezTo>
                    <a:cubicBezTo>
                      <a:pt x="26" y="133"/>
                      <a:pt x="26" y="134"/>
                      <a:pt x="26" y="135"/>
                    </a:cubicBezTo>
                    <a:cubicBezTo>
                      <a:pt x="25" y="135"/>
                      <a:pt x="25" y="135"/>
                      <a:pt x="25" y="135"/>
                    </a:cubicBezTo>
                    <a:cubicBezTo>
                      <a:pt x="25" y="137"/>
                      <a:pt x="25" y="137"/>
                      <a:pt x="25" y="137"/>
                    </a:cubicBezTo>
                    <a:cubicBezTo>
                      <a:pt x="27" y="136"/>
                      <a:pt x="27" y="136"/>
                      <a:pt x="27" y="136"/>
                    </a:cubicBezTo>
                    <a:cubicBezTo>
                      <a:pt x="27" y="136"/>
                      <a:pt x="27" y="137"/>
                      <a:pt x="27" y="138"/>
                    </a:cubicBezTo>
                    <a:cubicBezTo>
                      <a:pt x="27" y="139"/>
                      <a:pt x="27" y="140"/>
                      <a:pt x="27" y="140"/>
                    </a:cubicBezTo>
                    <a:cubicBezTo>
                      <a:pt x="25" y="140"/>
                      <a:pt x="25" y="140"/>
                      <a:pt x="25" y="140"/>
                    </a:cubicBezTo>
                    <a:cubicBezTo>
                      <a:pt x="26" y="145"/>
                      <a:pt x="26" y="145"/>
                      <a:pt x="26" y="145"/>
                    </a:cubicBezTo>
                    <a:cubicBezTo>
                      <a:pt x="25" y="146"/>
                      <a:pt x="25" y="146"/>
                      <a:pt x="25" y="146"/>
                    </a:cubicBezTo>
                    <a:cubicBezTo>
                      <a:pt x="25" y="146"/>
                      <a:pt x="25" y="146"/>
                      <a:pt x="25" y="146"/>
                    </a:cubicBezTo>
                    <a:cubicBezTo>
                      <a:pt x="24" y="146"/>
                      <a:pt x="24" y="146"/>
                      <a:pt x="24" y="146"/>
                    </a:cubicBezTo>
                    <a:cubicBezTo>
                      <a:pt x="24" y="147"/>
                      <a:pt x="24" y="147"/>
                      <a:pt x="24" y="147"/>
                    </a:cubicBezTo>
                    <a:cubicBezTo>
                      <a:pt x="24" y="147"/>
                      <a:pt x="24" y="147"/>
                      <a:pt x="24" y="148"/>
                    </a:cubicBezTo>
                    <a:cubicBezTo>
                      <a:pt x="23" y="148"/>
                      <a:pt x="23" y="149"/>
                      <a:pt x="23" y="149"/>
                    </a:cubicBezTo>
                    <a:cubicBezTo>
                      <a:pt x="23" y="150"/>
                      <a:pt x="23" y="150"/>
                      <a:pt x="23" y="150"/>
                    </a:cubicBezTo>
                    <a:cubicBezTo>
                      <a:pt x="22" y="150"/>
                      <a:pt x="22" y="150"/>
                      <a:pt x="22" y="150"/>
                    </a:cubicBezTo>
                    <a:cubicBezTo>
                      <a:pt x="22" y="150"/>
                      <a:pt x="22" y="150"/>
                      <a:pt x="22" y="150"/>
                    </a:cubicBezTo>
                    <a:cubicBezTo>
                      <a:pt x="21" y="150"/>
                      <a:pt x="21" y="150"/>
                      <a:pt x="21" y="150"/>
                    </a:cubicBezTo>
                    <a:cubicBezTo>
                      <a:pt x="21" y="153"/>
                      <a:pt x="21" y="153"/>
                      <a:pt x="21" y="153"/>
                    </a:cubicBezTo>
                    <a:cubicBezTo>
                      <a:pt x="21" y="154"/>
                      <a:pt x="21" y="154"/>
                      <a:pt x="21" y="154"/>
                    </a:cubicBezTo>
                    <a:cubicBezTo>
                      <a:pt x="21" y="155"/>
                      <a:pt x="21" y="156"/>
                      <a:pt x="22" y="156"/>
                    </a:cubicBezTo>
                    <a:cubicBezTo>
                      <a:pt x="22" y="157"/>
                      <a:pt x="22" y="157"/>
                      <a:pt x="22" y="157"/>
                    </a:cubicBezTo>
                    <a:cubicBezTo>
                      <a:pt x="22" y="157"/>
                      <a:pt x="22" y="157"/>
                      <a:pt x="22" y="157"/>
                    </a:cubicBezTo>
                    <a:cubicBezTo>
                      <a:pt x="22" y="157"/>
                      <a:pt x="22" y="157"/>
                      <a:pt x="22" y="157"/>
                    </a:cubicBezTo>
                    <a:cubicBezTo>
                      <a:pt x="21" y="158"/>
                      <a:pt x="21" y="158"/>
                      <a:pt x="21" y="159"/>
                    </a:cubicBezTo>
                    <a:cubicBezTo>
                      <a:pt x="21" y="159"/>
                      <a:pt x="21" y="159"/>
                      <a:pt x="21" y="159"/>
                    </a:cubicBezTo>
                    <a:cubicBezTo>
                      <a:pt x="21" y="160"/>
                      <a:pt x="21" y="160"/>
                      <a:pt x="21" y="160"/>
                    </a:cubicBezTo>
                    <a:cubicBezTo>
                      <a:pt x="21" y="160"/>
                      <a:pt x="21" y="160"/>
                      <a:pt x="21" y="160"/>
                    </a:cubicBezTo>
                    <a:cubicBezTo>
                      <a:pt x="20" y="160"/>
                      <a:pt x="20" y="160"/>
                      <a:pt x="20" y="160"/>
                    </a:cubicBezTo>
                    <a:cubicBezTo>
                      <a:pt x="20" y="165"/>
                      <a:pt x="20" y="165"/>
                      <a:pt x="20" y="165"/>
                    </a:cubicBezTo>
                    <a:cubicBezTo>
                      <a:pt x="20" y="166"/>
                      <a:pt x="20" y="166"/>
                      <a:pt x="20" y="166"/>
                    </a:cubicBezTo>
                    <a:cubicBezTo>
                      <a:pt x="20" y="166"/>
                      <a:pt x="20" y="168"/>
                      <a:pt x="21" y="168"/>
                    </a:cubicBezTo>
                    <a:cubicBezTo>
                      <a:pt x="21" y="168"/>
                      <a:pt x="21" y="168"/>
                      <a:pt x="22" y="169"/>
                    </a:cubicBezTo>
                    <a:cubicBezTo>
                      <a:pt x="23" y="169"/>
                      <a:pt x="24" y="171"/>
                      <a:pt x="24" y="172"/>
                    </a:cubicBezTo>
                    <a:cubicBezTo>
                      <a:pt x="24" y="172"/>
                      <a:pt x="25" y="173"/>
                      <a:pt x="25" y="173"/>
                    </a:cubicBezTo>
                    <a:cubicBezTo>
                      <a:pt x="25" y="174"/>
                      <a:pt x="25" y="174"/>
                      <a:pt x="26" y="175"/>
                    </a:cubicBezTo>
                    <a:cubicBezTo>
                      <a:pt x="26" y="175"/>
                      <a:pt x="26" y="176"/>
                      <a:pt x="27" y="176"/>
                    </a:cubicBezTo>
                    <a:cubicBezTo>
                      <a:pt x="27" y="177"/>
                      <a:pt x="27" y="177"/>
                      <a:pt x="27" y="177"/>
                    </a:cubicBezTo>
                    <a:cubicBezTo>
                      <a:pt x="27" y="178"/>
                      <a:pt x="27" y="178"/>
                      <a:pt x="28" y="178"/>
                    </a:cubicBezTo>
                    <a:cubicBezTo>
                      <a:pt x="28" y="178"/>
                      <a:pt x="28" y="178"/>
                      <a:pt x="28" y="178"/>
                    </a:cubicBezTo>
                    <a:cubicBezTo>
                      <a:pt x="28" y="178"/>
                      <a:pt x="28" y="178"/>
                      <a:pt x="28" y="178"/>
                    </a:cubicBezTo>
                    <a:cubicBezTo>
                      <a:pt x="28" y="179"/>
                      <a:pt x="28" y="179"/>
                      <a:pt x="28" y="179"/>
                    </a:cubicBezTo>
                    <a:cubicBezTo>
                      <a:pt x="28" y="179"/>
                      <a:pt x="28" y="179"/>
                      <a:pt x="28" y="179"/>
                    </a:cubicBezTo>
                    <a:cubicBezTo>
                      <a:pt x="28" y="179"/>
                      <a:pt x="28" y="179"/>
                      <a:pt x="28" y="179"/>
                    </a:cubicBezTo>
                    <a:cubicBezTo>
                      <a:pt x="28" y="180"/>
                      <a:pt x="28" y="180"/>
                      <a:pt x="29" y="180"/>
                    </a:cubicBezTo>
                    <a:cubicBezTo>
                      <a:pt x="29" y="181"/>
                      <a:pt x="29" y="181"/>
                      <a:pt x="29" y="181"/>
                    </a:cubicBezTo>
                    <a:cubicBezTo>
                      <a:pt x="30" y="181"/>
                      <a:pt x="30" y="181"/>
                      <a:pt x="30" y="181"/>
                    </a:cubicBezTo>
                    <a:cubicBezTo>
                      <a:pt x="30" y="182"/>
                      <a:pt x="30" y="182"/>
                      <a:pt x="30" y="182"/>
                    </a:cubicBezTo>
                    <a:cubicBezTo>
                      <a:pt x="30" y="183"/>
                      <a:pt x="30" y="183"/>
                      <a:pt x="30" y="183"/>
                    </a:cubicBezTo>
                    <a:cubicBezTo>
                      <a:pt x="30" y="184"/>
                      <a:pt x="30" y="184"/>
                      <a:pt x="30" y="184"/>
                    </a:cubicBezTo>
                    <a:cubicBezTo>
                      <a:pt x="31" y="184"/>
                      <a:pt x="31" y="184"/>
                      <a:pt x="31" y="184"/>
                    </a:cubicBezTo>
                    <a:cubicBezTo>
                      <a:pt x="31" y="184"/>
                      <a:pt x="31" y="184"/>
                      <a:pt x="31" y="184"/>
                    </a:cubicBezTo>
                    <a:cubicBezTo>
                      <a:pt x="31" y="184"/>
                      <a:pt x="31" y="184"/>
                      <a:pt x="31" y="184"/>
                    </a:cubicBezTo>
                    <a:cubicBezTo>
                      <a:pt x="32" y="184"/>
                      <a:pt x="31" y="186"/>
                      <a:pt x="31" y="187"/>
                    </a:cubicBezTo>
                    <a:cubicBezTo>
                      <a:pt x="31" y="188"/>
                      <a:pt x="31" y="189"/>
                      <a:pt x="31" y="189"/>
                    </a:cubicBezTo>
                    <a:cubicBezTo>
                      <a:pt x="31" y="190"/>
                      <a:pt x="31" y="190"/>
                      <a:pt x="31" y="190"/>
                    </a:cubicBezTo>
                    <a:cubicBezTo>
                      <a:pt x="31" y="190"/>
                      <a:pt x="31" y="190"/>
                      <a:pt x="31" y="190"/>
                    </a:cubicBezTo>
                    <a:cubicBezTo>
                      <a:pt x="31" y="192"/>
                      <a:pt x="31" y="192"/>
                      <a:pt x="31" y="192"/>
                    </a:cubicBezTo>
                    <a:cubicBezTo>
                      <a:pt x="32" y="192"/>
                      <a:pt x="32" y="192"/>
                      <a:pt x="32" y="192"/>
                    </a:cubicBezTo>
                    <a:cubicBezTo>
                      <a:pt x="33" y="192"/>
                      <a:pt x="33" y="192"/>
                      <a:pt x="33" y="192"/>
                    </a:cubicBezTo>
                    <a:cubicBezTo>
                      <a:pt x="33" y="193"/>
                      <a:pt x="33" y="193"/>
                      <a:pt x="34" y="194"/>
                    </a:cubicBezTo>
                    <a:cubicBezTo>
                      <a:pt x="34" y="194"/>
                      <a:pt x="34" y="195"/>
                      <a:pt x="34" y="195"/>
                    </a:cubicBezTo>
                    <a:cubicBezTo>
                      <a:pt x="34" y="195"/>
                      <a:pt x="34" y="195"/>
                      <a:pt x="34" y="195"/>
                    </a:cubicBezTo>
                    <a:cubicBezTo>
                      <a:pt x="34" y="196"/>
                      <a:pt x="34" y="196"/>
                      <a:pt x="35" y="197"/>
                    </a:cubicBezTo>
                    <a:cubicBezTo>
                      <a:pt x="35" y="197"/>
                      <a:pt x="35" y="197"/>
                      <a:pt x="35" y="197"/>
                    </a:cubicBezTo>
                    <a:cubicBezTo>
                      <a:pt x="36" y="197"/>
                      <a:pt x="36" y="198"/>
                      <a:pt x="36" y="198"/>
                    </a:cubicBezTo>
                    <a:cubicBezTo>
                      <a:pt x="35" y="199"/>
                      <a:pt x="35" y="199"/>
                      <a:pt x="35" y="199"/>
                    </a:cubicBezTo>
                    <a:cubicBezTo>
                      <a:pt x="41" y="199"/>
                      <a:pt x="41" y="199"/>
                      <a:pt x="41" y="199"/>
                    </a:cubicBezTo>
                    <a:cubicBezTo>
                      <a:pt x="41" y="200"/>
                      <a:pt x="41" y="200"/>
                      <a:pt x="41" y="200"/>
                    </a:cubicBezTo>
                    <a:cubicBezTo>
                      <a:pt x="41" y="200"/>
                      <a:pt x="41" y="200"/>
                      <a:pt x="41" y="200"/>
                    </a:cubicBezTo>
                    <a:cubicBezTo>
                      <a:pt x="41" y="200"/>
                      <a:pt x="41" y="200"/>
                      <a:pt x="41" y="200"/>
                    </a:cubicBezTo>
                    <a:cubicBezTo>
                      <a:pt x="41" y="202"/>
                      <a:pt x="41" y="202"/>
                      <a:pt x="41" y="202"/>
                    </a:cubicBezTo>
                    <a:cubicBezTo>
                      <a:pt x="41" y="203"/>
                      <a:pt x="42" y="204"/>
                      <a:pt x="42" y="204"/>
                    </a:cubicBezTo>
                    <a:cubicBezTo>
                      <a:pt x="43" y="204"/>
                      <a:pt x="43" y="204"/>
                      <a:pt x="43" y="204"/>
                    </a:cubicBezTo>
                    <a:cubicBezTo>
                      <a:pt x="43" y="204"/>
                      <a:pt x="43" y="204"/>
                      <a:pt x="43" y="204"/>
                    </a:cubicBezTo>
                    <a:cubicBezTo>
                      <a:pt x="43" y="204"/>
                      <a:pt x="43" y="204"/>
                      <a:pt x="43" y="204"/>
                    </a:cubicBezTo>
                    <a:cubicBezTo>
                      <a:pt x="44" y="204"/>
                      <a:pt x="44" y="204"/>
                      <a:pt x="44" y="204"/>
                    </a:cubicBezTo>
                    <a:cubicBezTo>
                      <a:pt x="44" y="204"/>
                      <a:pt x="44" y="204"/>
                      <a:pt x="44" y="204"/>
                    </a:cubicBezTo>
                    <a:cubicBezTo>
                      <a:pt x="45" y="204"/>
                      <a:pt x="45" y="204"/>
                      <a:pt x="46" y="204"/>
                    </a:cubicBezTo>
                    <a:cubicBezTo>
                      <a:pt x="46" y="205"/>
                      <a:pt x="46" y="205"/>
                      <a:pt x="47" y="205"/>
                    </a:cubicBezTo>
                    <a:cubicBezTo>
                      <a:pt x="47" y="205"/>
                      <a:pt x="47" y="205"/>
                      <a:pt x="47" y="205"/>
                    </a:cubicBezTo>
                    <a:cubicBezTo>
                      <a:pt x="47" y="205"/>
                      <a:pt x="47" y="205"/>
                      <a:pt x="47" y="205"/>
                    </a:cubicBezTo>
                    <a:cubicBezTo>
                      <a:pt x="48" y="205"/>
                      <a:pt x="48" y="205"/>
                      <a:pt x="48" y="205"/>
                    </a:cubicBezTo>
                    <a:cubicBezTo>
                      <a:pt x="48" y="205"/>
                      <a:pt x="48" y="205"/>
                      <a:pt x="48" y="205"/>
                    </a:cubicBezTo>
                    <a:cubicBezTo>
                      <a:pt x="48" y="205"/>
                      <a:pt x="48" y="205"/>
                      <a:pt x="48" y="205"/>
                    </a:cubicBezTo>
                    <a:cubicBezTo>
                      <a:pt x="49" y="206"/>
                      <a:pt x="49" y="206"/>
                      <a:pt x="49" y="206"/>
                    </a:cubicBezTo>
                    <a:cubicBezTo>
                      <a:pt x="49" y="207"/>
                      <a:pt x="49" y="207"/>
                      <a:pt x="48" y="208"/>
                    </a:cubicBezTo>
                    <a:cubicBezTo>
                      <a:pt x="48" y="209"/>
                      <a:pt x="48" y="210"/>
                      <a:pt x="48" y="210"/>
                    </a:cubicBezTo>
                    <a:cubicBezTo>
                      <a:pt x="48" y="211"/>
                      <a:pt x="48" y="211"/>
                      <a:pt x="48" y="212"/>
                    </a:cubicBezTo>
                    <a:cubicBezTo>
                      <a:pt x="48" y="212"/>
                      <a:pt x="48" y="212"/>
                      <a:pt x="48" y="212"/>
                    </a:cubicBezTo>
                    <a:cubicBezTo>
                      <a:pt x="48" y="212"/>
                      <a:pt x="48" y="214"/>
                      <a:pt x="49" y="214"/>
                    </a:cubicBezTo>
                    <a:cubicBezTo>
                      <a:pt x="50" y="214"/>
                      <a:pt x="50" y="214"/>
                      <a:pt x="50" y="214"/>
                    </a:cubicBezTo>
                    <a:cubicBezTo>
                      <a:pt x="50" y="214"/>
                      <a:pt x="50" y="214"/>
                      <a:pt x="50" y="214"/>
                    </a:cubicBezTo>
                    <a:cubicBezTo>
                      <a:pt x="50" y="215"/>
                      <a:pt x="50" y="215"/>
                      <a:pt x="50" y="215"/>
                    </a:cubicBezTo>
                    <a:cubicBezTo>
                      <a:pt x="50" y="215"/>
                      <a:pt x="50" y="215"/>
                      <a:pt x="50" y="215"/>
                    </a:cubicBezTo>
                    <a:cubicBezTo>
                      <a:pt x="50" y="215"/>
                      <a:pt x="50" y="215"/>
                      <a:pt x="50" y="215"/>
                    </a:cubicBezTo>
                    <a:cubicBezTo>
                      <a:pt x="50" y="215"/>
                      <a:pt x="50" y="216"/>
                      <a:pt x="50" y="216"/>
                    </a:cubicBezTo>
                    <a:cubicBezTo>
                      <a:pt x="50" y="216"/>
                      <a:pt x="50" y="217"/>
                      <a:pt x="51" y="217"/>
                    </a:cubicBezTo>
                    <a:cubicBezTo>
                      <a:pt x="51" y="217"/>
                      <a:pt x="51" y="217"/>
                      <a:pt x="51" y="217"/>
                    </a:cubicBezTo>
                    <a:cubicBezTo>
                      <a:pt x="51" y="217"/>
                      <a:pt x="51" y="217"/>
                      <a:pt x="51" y="217"/>
                    </a:cubicBezTo>
                    <a:cubicBezTo>
                      <a:pt x="51" y="217"/>
                      <a:pt x="51" y="217"/>
                      <a:pt x="51" y="218"/>
                    </a:cubicBezTo>
                    <a:cubicBezTo>
                      <a:pt x="51" y="219"/>
                      <a:pt x="51" y="219"/>
                      <a:pt x="51" y="219"/>
                    </a:cubicBezTo>
                    <a:cubicBezTo>
                      <a:pt x="51" y="219"/>
                      <a:pt x="51" y="219"/>
                      <a:pt x="51" y="219"/>
                    </a:cubicBezTo>
                    <a:cubicBezTo>
                      <a:pt x="52" y="220"/>
                      <a:pt x="52" y="220"/>
                      <a:pt x="52" y="220"/>
                    </a:cubicBezTo>
                    <a:cubicBezTo>
                      <a:pt x="53" y="220"/>
                      <a:pt x="53" y="220"/>
                      <a:pt x="53" y="220"/>
                    </a:cubicBezTo>
                    <a:cubicBezTo>
                      <a:pt x="53" y="220"/>
                      <a:pt x="53" y="221"/>
                      <a:pt x="53" y="221"/>
                    </a:cubicBezTo>
                    <a:cubicBezTo>
                      <a:pt x="53" y="222"/>
                      <a:pt x="53" y="222"/>
                      <a:pt x="53" y="223"/>
                    </a:cubicBezTo>
                    <a:cubicBezTo>
                      <a:pt x="53" y="223"/>
                      <a:pt x="53" y="224"/>
                      <a:pt x="53" y="225"/>
                    </a:cubicBezTo>
                    <a:cubicBezTo>
                      <a:pt x="53" y="236"/>
                      <a:pt x="53" y="236"/>
                      <a:pt x="53" y="236"/>
                    </a:cubicBezTo>
                    <a:cubicBezTo>
                      <a:pt x="53" y="237"/>
                      <a:pt x="53" y="237"/>
                      <a:pt x="53" y="237"/>
                    </a:cubicBezTo>
                    <a:cubicBezTo>
                      <a:pt x="54" y="237"/>
                      <a:pt x="54" y="237"/>
                      <a:pt x="54" y="237"/>
                    </a:cubicBezTo>
                    <a:cubicBezTo>
                      <a:pt x="54" y="237"/>
                      <a:pt x="54" y="237"/>
                      <a:pt x="54" y="237"/>
                    </a:cubicBezTo>
                    <a:cubicBezTo>
                      <a:pt x="54" y="237"/>
                      <a:pt x="54" y="237"/>
                      <a:pt x="54" y="237"/>
                    </a:cubicBezTo>
                    <a:cubicBezTo>
                      <a:pt x="54" y="237"/>
                      <a:pt x="54" y="237"/>
                      <a:pt x="54" y="237"/>
                    </a:cubicBezTo>
                    <a:cubicBezTo>
                      <a:pt x="54" y="238"/>
                      <a:pt x="54" y="238"/>
                      <a:pt x="54" y="238"/>
                    </a:cubicBezTo>
                    <a:cubicBezTo>
                      <a:pt x="54" y="239"/>
                      <a:pt x="54" y="239"/>
                      <a:pt x="55" y="240"/>
                    </a:cubicBezTo>
                    <a:cubicBezTo>
                      <a:pt x="55" y="240"/>
                      <a:pt x="55" y="240"/>
                      <a:pt x="55" y="240"/>
                    </a:cubicBezTo>
                    <a:cubicBezTo>
                      <a:pt x="56" y="240"/>
                      <a:pt x="56" y="241"/>
                      <a:pt x="56" y="241"/>
                    </a:cubicBezTo>
                    <a:cubicBezTo>
                      <a:pt x="56" y="242"/>
                      <a:pt x="56" y="243"/>
                      <a:pt x="56" y="244"/>
                    </a:cubicBezTo>
                    <a:cubicBezTo>
                      <a:pt x="56" y="245"/>
                      <a:pt x="56" y="245"/>
                      <a:pt x="56" y="246"/>
                    </a:cubicBezTo>
                    <a:cubicBezTo>
                      <a:pt x="56" y="247"/>
                      <a:pt x="56" y="247"/>
                      <a:pt x="56" y="247"/>
                    </a:cubicBezTo>
                    <a:cubicBezTo>
                      <a:pt x="57" y="247"/>
                      <a:pt x="57" y="247"/>
                      <a:pt x="57" y="247"/>
                    </a:cubicBezTo>
                    <a:cubicBezTo>
                      <a:pt x="57" y="247"/>
                      <a:pt x="57" y="247"/>
                      <a:pt x="57" y="247"/>
                    </a:cubicBezTo>
                    <a:cubicBezTo>
                      <a:pt x="57" y="247"/>
                      <a:pt x="57" y="247"/>
                      <a:pt x="57" y="247"/>
                    </a:cubicBezTo>
                    <a:cubicBezTo>
                      <a:pt x="57" y="247"/>
                      <a:pt x="57" y="247"/>
                      <a:pt x="57" y="249"/>
                    </a:cubicBezTo>
                    <a:cubicBezTo>
                      <a:pt x="57" y="249"/>
                      <a:pt x="57" y="249"/>
                      <a:pt x="57" y="250"/>
                    </a:cubicBezTo>
                    <a:cubicBezTo>
                      <a:pt x="57" y="250"/>
                      <a:pt x="57" y="251"/>
                      <a:pt x="57" y="251"/>
                    </a:cubicBezTo>
                    <a:cubicBezTo>
                      <a:pt x="57" y="251"/>
                      <a:pt x="57" y="252"/>
                      <a:pt x="57" y="252"/>
                    </a:cubicBezTo>
                    <a:cubicBezTo>
                      <a:pt x="57" y="253"/>
                      <a:pt x="57" y="253"/>
                      <a:pt x="57" y="253"/>
                    </a:cubicBezTo>
                    <a:cubicBezTo>
                      <a:pt x="57" y="255"/>
                      <a:pt x="58" y="257"/>
                      <a:pt x="59" y="258"/>
                    </a:cubicBezTo>
                    <a:cubicBezTo>
                      <a:pt x="59" y="258"/>
                      <a:pt x="59" y="258"/>
                      <a:pt x="59" y="258"/>
                    </a:cubicBezTo>
                    <a:cubicBezTo>
                      <a:pt x="61" y="259"/>
                      <a:pt x="61" y="259"/>
                      <a:pt x="61" y="260"/>
                    </a:cubicBezTo>
                    <a:cubicBezTo>
                      <a:pt x="61" y="261"/>
                      <a:pt x="61" y="261"/>
                      <a:pt x="61" y="261"/>
                    </a:cubicBezTo>
                    <a:cubicBezTo>
                      <a:pt x="62" y="261"/>
                      <a:pt x="62" y="261"/>
                      <a:pt x="62" y="261"/>
                    </a:cubicBezTo>
                    <a:cubicBezTo>
                      <a:pt x="63" y="261"/>
                      <a:pt x="63" y="261"/>
                      <a:pt x="63" y="261"/>
                    </a:cubicBezTo>
                    <a:cubicBezTo>
                      <a:pt x="63" y="261"/>
                      <a:pt x="63" y="261"/>
                      <a:pt x="63" y="261"/>
                    </a:cubicBezTo>
                    <a:cubicBezTo>
                      <a:pt x="63" y="261"/>
                      <a:pt x="63" y="261"/>
                      <a:pt x="63" y="261"/>
                    </a:cubicBezTo>
                    <a:cubicBezTo>
                      <a:pt x="63" y="262"/>
                      <a:pt x="63" y="262"/>
                      <a:pt x="63" y="262"/>
                    </a:cubicBezTo>
                    <a:cubicBezTo>
                      <a:pt x="63" y="262"/>
                      <a:pt x="63" y="262"/>
                      <a:pt x="63" y="262"/>
                    </a:cubicBezTo>
                    <a:cubicBezTo>
                      <a:pt x="63" y="263"/>
                      <a:pt x="63" y="263"/>
                      <a:pt x="64" y="263"/>
                    </a:cubicBezTo>
                    <a:cubicBezTo>
                      <a:pt x="64" y="264"/>
                      <a:pt x="64" y="264"/>
                      <a:pt x="64" y="264"/>
                    </a:cubicBezTo>
                    <a:cubicBezTo>
                      <a:pt x="64" y="265"/>
                      <a:pt x="65" y="265"/>
                      <a:pt x="65" y="265"/>
                    </a:cubicBezTo>
                    <a:cubicBezTo>
                      <a:pt x="66" y="265"/>
                      <a:pt x="66" y="265"/>
                      <a:pt x="66" y="265"/>
                    </a:cubicBezTo>
                    <a:cubicBezTo>
                      <a:pt x="66" y="265"/>
                      <a:pt x="66" y="265"/>
                      <a:pt x="66" y="265"/>
                    </a:cubicBezTo>
                    <a:cubicBezTo>
                      <a:pt x="66" y="267"/>
                      <a:pt x="66" y="268"/>
                      <a:pt x="67" y="269"/>
                    </a:cubicBezTo>
                    <a:cubicBezTo>
                      <a:pt x="67" y="269"/>
                      <a:pt x="68" y="269"/>
                      <a:pt x="68" y="270"/>
                    </a:cubicBezTo>
                    <a:cubicBezTo>
                      <a:pt x="69" y="270"/>
                      <a:pt x="70" y="271"/>
                      <a:pt x="70" y="272"/>
                    </a:cubicBezTo>
                    <a:cubicBezTo>
                      <a:pt x="70" y="273"/>
                      <a:pt x="70" y="273"/>
                      <a:pt x="70" y="273"/>
                    </a:cubicBezTo>
                    <a:cubicBezTo>
                      <a:pt x="70" y="273"/>
                      <a:pt x="70" y="273"/>
                      <a:pt x="70" y="273"/>
                    </a:cubicBezTo>
                    <a:cubicBezTo>
                      <a:pt x="70" y="273"/>
                      <a:pt x="70" y="273"/>
                      <a:pt x="70" y="274"/>
                    </a:cubicBezTo>
                    <a:cubicBezTo>
                      <a:pt x="70" y="274"/>
                      <a:pt x="70" y="274"/>
                      <a:pt x="70" y="274"/>
                    </a:cubicBezTo>
                    <a:cubicBezTo>
                      <a:pt x="70" y="274"/>
                      <a:pt x="70" y="274"/>
                      <a:pt x="70" y="274"/>
                    </a:cubicBezTo>
                    <a:cubicBezTo>
                      <a:pt x="70" y="274"/>
                      <a:pt x="70" y="275"/>
                      <a:pt x="71" y="275"/>
                    </a:cubicBezTo>
                    <a:cubicBezTo>
                      <a:pt x="72" y="276"/>
                      <a:pt x="72" y="276"/>
                      <a:pt x="72" y="276"/>
                    </a:cubicBezTo>
                    <a:cubicBezTo>
                      <a:pt x="72" y="276"/>
                      <a:pt x="72" y="277"/>
                      <a:pt x="73" y="277"/>
                    </a:cubicBezTo>
                    <a:cubicBezTo>
                      <a:pt x="73" y="277"/>
                      <a:pt x="73" y="277"/>
                      <a:pt x="73" y="277"/>
                    </a:cubicBezTo>
                    <a:cubicBezTo>
                      <a:pt x="73" y="278"/>
                      <a:pt x="73" y="278"/>
                      <a:pt x="74" y="278"/>
                    </a:cubicBezTo>
                    <a:cubicBezTo>
                      <a:pt x="74" y="279"/>
                      <a:pt x="74" y="279"/>
                      <a:pt x="74" y="279"/>
                    </a:cubicBezTo>
                    <a:cubicBezTo>
                      <a:pt x="75" y="280"/>
                      <a:pt x="76"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1"/>
                      <a:pt x="77" y="281"/>
                      <a:pt x="77" y="281"/>
                    </a:cubicBezTo>
                    <a:cubicBezTo>
                      <a:pt x="78" y="281"/>
                      <a:pt x="78" y="281"/>
                      <a:pt x="78" y="281"/>
                    </a:cubicBezTo>
                    <a:cubicBezTo>
                      <a:pt x="79" y="281"/>
                      <a:pt x="79" y="281"/>
                      <a:pt x="79" y="281"/>
                    </a:cubicBezTo>
                    <a:cubicBezTo>
                      <a:pt x="79" y="281"/>
                      <a:pt x="79" y="281"/>
                      <a:pt x="79" y="281"/>
                    </a:cubicBezTo>
                    <a:cubicBezTo>
                      <a:pt x="80" y="281"/>
                      <a:pt x="80" y="281"/>
                      <a:pt x="80" y="281"/>
                    </a:cubicBezTo>
                    <a:cubicBezTo>
                      <a:pt x="80" y="281"/>
                      <a:pt x="80" y="281"/>
                      <a:pt x="80" y="281"/>
                    </a:cubicBezTo>
                    <a:cubicBezTo>
                      <a:pt x="80" y="281"/>
                      <a:pt x="80" y="281"/>
                      <a:pt x="80" y="281"/>
                    </a:cubicBezTo>
                    <a:cubicBezTo>
                      <a:pt x="80" y="283"/>
                      <a:pt x="80" y="283"/>
                      <a:pt x="80" y="283"/>
                    </a:cubicBezTo>
                    <a:cubicBezTo>
                      <a:pt x="81" y="283"/>
                      <a:pt x="81" y="283"/>
                      <a:pt x="81" y="283"/>
                    </a:cubicBezTo>
                    <a:cubicBezTo>
                      <a:pt x="81" y="283"/>
                      <a:pt x="81" y="283"/>
                      <a:pt x="81" y="283"/>
                    </a:cubicBezTo>
                    <a:cubicBezTo>
                      <a:pt x="81" y="283"/>
                      <a:pt x="82" y="283"/>
                      <a:pt x="82" y="283"/>
                    </a:cubicBezTo>
                    <a:cubicBezTo>
                      <a:pt x="83" y="283"/>
                      <a:pt x="84" y="283"/>
                      <a:pt x="84" y="282"/>
                    </a:cubicBezTo>
                    <a:cubicBezTo>
                      <a:pt x="85" y="282"/>
                      <a:pt x="85" y="281"/>
                      <a:pt x="85" y="281"/>
                    </a:cubicBezTo>
                    <a:cubicBezTo>
                      <a:pt x="84" y="280"/>
                      <a:pt x="84" y="280"/>
                      <a:pt x="84" y="279"/>
                    </a:cubicBezTo>
                    <a:cubicBezTo>
                      <a:pt x="83" y="278"/>
                      <a:pt x="83" y="278"/>
                      <a:pt x="83" y="278"/>
                    </a:cubicBezTo>
                    <a:cubicBezTo>
                      <a:pt x="83" y="278"/>
                      <a:pt x="83" y="278"/>
                      <a:pt x="83" y="278"/>
                    </a:cubicBezTo>
                    <a:cubicBezTo>
                      <a:pt x="83" y="278"/>
                      <a:pt x="83" y="278"/>
                      <a:pt x="83" y="278"/>
                    </a:cubicBezTo>
                    <a:cubicBezTo>
                      <a:pt x="84" y="278"/>
                      <a:pt x="84" y="278"/>
                      <a:pt x="84" y="278"/>
                    </a:cubicBezTo>
                    <a:cubicBezTo>
                      <a:pt x="85" y="278"/>
                      <a:pt x="85" y="278"/>
                      <a:pt x="85" y="278"/>
                    </a:cubicBezTo>
                    <a:cubicBezTo>
                      <a:pt x="85" y="278"/>
                      <a:pt x="85" y="278"/>
                      <a:pt x="85" y="278"/>
                    </a:cubicBezTo>
                    <a:cubicBezTo>
                      <a:pt x="85" y="277"/>
                      <a:pt x="85" y="277"/>
                      <a:pt x="85" y="276"/>
                    </a:cubicBezTo>
                    <a:cubicBezTo>
                      <a:pt x="85" y="276"/>
                      <a:pt x="85" y="275"/>
                      <a:pt x="84" y="275"/>
                    </a:cubicBezTo>
                    <a:cubicBezTo>
                      <a:pt x="84" y="274"/>
                      <a:pt x="83" y="274"/>
                      <a:pt x="82" y="274"/>
                    </a:cubicBezTo>
                    <a:cubicBezTo>
                      <a:pt x="82" y="273"/>
                      <a:pt x="82" y="273"/>
                      <a:pt x="82" y="273"/>
                    </a:cubicBezTo>
                    <a:cubicBezTo>
                      <a:pt x="82" y="273"/>
                      <a:pt x="82" y="273"/>
                      <a:pt x="82" y="273"/>
                    </a:cubicBezTo>
                    <a:cubicBezTo>
                      <a:pt x="82" y="273"/>
                      <a:pt x="82" y="273"/>
                      <a:pt x="82" y="273"/>
                    </a:cubicBezTo>
                    <a:cubicBezTo>
                      <a:pt x="82" y="271"/>
                      <a:pt x="82" y="271"/>
                      <a:pt x="82" y="271"/>
                    </a:cubicBezTo>
                    <a:cubicBezTo>
                      <a:pt x="82" y="271"/>
                      <a:pt x="82" y="271"/>
                      <a:pt x="82" y="271"/>
                    </a:cubicBezTo>
                    <a:cubicBezTo>
                      <a:pt x="82" y="271"/>
                      <a:pt x="82" y="270"/>
                      <a:pt x="82" y="270"/>
                    </a:cubicBezTo>
                    <a:cubicBezTo>
                      <a:pt x="82" y="270"/>
                      <a:pt x="81" y="269"/>
                      <a:pt x="81" y="269"/>
                    </a:cubicBezTo>
                    <a:cubicBezTo>
                      <a:pt x="80" y="269"/>
                      <a:pt x="80" y="269"/>
                      <a:pt x="80" y="269"/>
                    </a:cubicBezTo>
                    <a:cubicBezTo>
                      <a:pt x="80" y="268"/>
                      <a:pt x="80" y="267"/>
                      <a:pt x="80" y="266"/>
                    </a:cubicBezTo>
                    <a:cubicBezTo>
                      <a:pt x="80" y="266"/>
                      <a:pt x="80" y="265"/>
                      <a:pt x="80" y="265"/>
                    </a:cubicBezTo>
                    <a:cubicBezTo>
                      <a:pt x="80" y="264"/>
                      <a:pt x="80" y="263"/>
                      <a:pt x="80" y="263"/>
                    </a:cubicBezTo>
                    <a:cubicBezTo>
                      <a:pt x="79" y="262"/>
                      <a:pt x="79" y="262"/>
                      <a:pt x="79" y="262"/>
                    </a:cubicBezTo>
                    <a:cubicBezTo>
                      <a:pt x="79" y="262"/>
                      <a:pt x="79" y="262"/>
                      <a:pt x="79" y="262"/>
                    </a:cubicBezTo>
                    <a:cubicBezTo>
                      <a:pt x="79" y="261"/>
                      <a:pt x="79" y="261"/>
                      <a:pt x="79" y="261"/>
                    </a:cubicBezTo>
                    <a:cubicBezTo>
                      <a:pt x="78" y="261"/>
                      <a:pt x="78" y="261"/>
                      <a:pt x="78" y="261"/>
                    </a:cubicBezTo>
                    <a:cubicBezTo>
                      <a:pt x="78" y="261"/>
                      <a:pt x="78" y="261"/>
                      <a:pt x="78" y="261"/>
                    </a:cubicBezTo>
                    <a:cubicBezTo>
                      <a:pt x="78" y="260"/>
                      <a:pt x="78" y="260"/>
                      <a:pt x="78" y="260"/>
                    </a:cubicBezTo>
                    <a:cubicBezTo>
                      <a:pt x="78" y="260"/>
                      <a:pt x="78" y="260"/>
                      <a:pt x="78" y="260"/>
                    </a:cubicBezTo>
                    <a:cubicBezTo>
                      <a:pt x="78" y="260"/>
                      <a:pt x="78" y="260"/>
                      <a:pt x="78" y="260"/>
                    </a:cubicBezTo>
                    <a:cubicBezTo>
                      <a:pt x="79" y="260"/>
                      <a:pt x="79" y="260"/>
                      <a:pt x="79" y="260"/>
                    </a:cubicBezTo>
                    <a:cubicBezTo>
                      <a:pt x="80" y="259"/>
                      <a:pt x="80" y="258"/>
                      <a:pt x="81" y="257"/>
                    </a:cubicBezTo>
                    <a:cubicBezTo>
                      <a:pt x="81" y="256"/>
                      <a:pt x="81" y="256"/>
                      <a:pt x="81" y="256"/>
                    </a:cubicBezTo>
                    <a:cubicBezTo>
                      <a:pt x="81" y="256"/>
                      <a:pt x="81" y="255"/>
                      <a:pt x="81" y="255"/>
                    </a:cubicBezTo>
                    <a:cubicBezTo>
                      <a:pt x="82" y="255"/>
                      <a:pt x="82" y="255"/>
                      <a:pt x="82" y="255"/>
                    </a:cubicBezTo>
                    <a:cubicBezTo>
                      <a:pt x="82" y="255"/>
                      <a:pt x="83" y="255"/>
                      <a:pt x="83" y="255"/>
                    </a:cubicBezTo>
                    <a:cubicBezTo>
                      <a:pt x="85" y="256"/>
                      <a:pt x="85" y="256"/>
                      <a:pt x="85" y="256"/>
                    </a:cubicBezTo>
                    <a:cubicBezTo>
                      <a:pt x="85" y="255"/>
                      <a:pt x="85" y="255"/>
                      <a:pt x="85" y="255"/>
                    </a:cubicBezTo>
                    <a:cubicBezTo>
                      <a:pt x="85" y="254"/>
                      <a:pt x="85" y="254"/>
                      <a:pt x="85" y="254"/>
                    </a:cubicBezTo>
                    <a:cubicBezTo>
                      <a:pt x="85" y="254"/>
                      <a:pt x="85" y="254"/>
                      <a:pt x="85" y="254"/>
                    </a:cubicBezTo>
                    <a:cubicBezTo>
                      <a:pt x="85" y="254"/>
                      <a:pt x="85" y="254"/>
                      <a:pt x="85" y="254"/>
                    </a:cubicBezTo>
                    <a:cubicBezTo>
                      <a:pt x="86" y="254"/>
                      <a:pt x="86" y="254"/>
                      <a:pt x="86" y="254"/>
                    </a:cubicBezTo>
                    <a:cubicBezTo>
                      <a:pt x="87" y="254"/>
                      <a:pt x="88" y="253"/>
                      <a:pt x="89" y="252"/>
                    </a:cubicBezTo>
                    <a:cubicBezTo>
                      <a:pt x="90" y="251"/>
                      <a:pt x="89" y="250"/>
                      <a:pt x="88" y="249"/>
                    </a:cubicBezTo>
                    <a:cubicBezTo>
                      <a:pt x="88" y="248"/>
                      <a:pt x="88" y="248"/>
                      <a:pt x="88" y="247"/>
                    </a:cubicBezTo>
                    <a:cubicBezTo>
                      <a:pt x="88" y="246"/>
                      <a:pt x="88" y="246"/>
                      <a:pt x="88" y="246"/>
                    </a:cubicBezTo>
                    <a:cubicBezTo>
                      <a:pt x="87" y="246"/>
                      <a:pt x="87" y="246"/>
                      <a:pt x="87" y="246"/>
                    </a:cubicBezTo>
                    <a:cubicBezTo>
                      <a:pt x="86" y="246"/>
                      <a:pt x="86" y="246"/>
                      <a:pt x="86" y="246"/>
                    </a:cubicBezTo>
                    <a:cubicBezTo>
                      <a:pt x="85" y="246"/>
                      <a:pt x="85" y="246"/>
                      <a:pt x="85" y="246"/>
                    </a:cubicBezTo>
                    <a:cubicBezTo>
                      <a:pt x="85" y="245"/>
                      <a:pt x="85" y="245"/>
                      <a:pt x="85" y="245"/>
                    </a:cubicBezTo>
                    <a:cubicBezTo>
                      <a:pt x="90" y="245"/>
                      <a:pt x="90" y="245"/>
                      <a:pt x="90" y="245"/>
                    </a:cubicBezTo>
                    <a:cubicBezTo>
                      <a:pt x="90" y="244"/>
                      <a:pt x="90" y="244"/>
                      <a:pt x="90" y="244"/>
                    </a:cubicBezTo>
                    <a:cubicBezTo>
                      <a:pt x="91" y="244"/>
                      <a:pt x="91" y="244"/>
                      <a:pt x="91" y="244"/>
                    </a:cubicBezTo>
                    <a:cubicBezTo>
                      <a:pt x="91" y="244"/>
                      <a:pt x="91" y="244"/>
                      <a:pt x="91" y="244"/>
                    </a:cubicBezTo>
                    <a:cubicBezTo>
                      <a:pt x="92" y="244"/>
                      <a:pt x="92" y="244"/>
                      <a:pt x="92" y="244"/>
                    </a:cubicBezTo>
                    <a:cubicBezTo>
                      <a:pt x="92" y="243"/>
                      <a:pt x="92" y="243"/>
                      <a:pt x="92" y="243"/>
                    </a:cubicBezTo>
                    <a:cubicBezTo>
                      <a:pt x="92" y="242"/>
                      <a:pt x="92" y="242"/>
                      <a:pt x="92" y="242"/>
                    </a:cubicBezTo>
                    <a:cubicBezTo>
                      <a:pt x="92" y="241"/>
                      <a:pt x="92" y="240"/>
                      <a:pt x="92" y="240"/>
                    </a:cubicBezTo>
                    <a:cubicBezTo>
                      <a:pt x="92" y="240"/>
                      <a:pt x="92" y="240"/>
                      <a:pt x="92" y="240"/>
                    </a:cubicBezTo>
                    <a:cubicBezTo>
                      <a:pt x="92" y="240"/>
                      <a:pt x="92" y="240"/>
                      <a:pt x="92" y="240"/>
                    </a:cubicBezTo>
                    <a:cubicBezTo>
                      <a:pt x="92" y="240"/>
                      <a:pt x="93" y="240"/>
                      <a:pt x="93" y="239"/>
                    </a:cubicBezTo>
                    <a:cubicBezTo>
                      <a:pt x="94" y="239"/>
                      <a:pt x="94" y="239"/>
                      <a:pt x="94" y="239"/>
                    </a:cubicBezTo>
                    <a:cubicBezTo>
                      <a:pt x="95" y="238"/>
                      <a:pt x="96" y="237"/>
                      <a:pt x="97" y="236"/>
                    </a:cubicBezTo>
                    <a:cubicBezTo>
                      <a:pt x="98" y="235"/>
                      <a:pt x="98" y="234"/>
                      <a:pt x="98" y="233"/>
                    </a:cubicBezTo>
                    <a:cubicBezTo>
                      <a:pt x="98" y="224"/>
                      <a:pt x="98" y="224"/>
                      <a:pt x="98" y="224"/>
                    </a:cubicBezTo>
                    <a:cubicBezTo>
                      <a:pt x="98" y="224"/>
                      <a:pt x="98" y="224"/>
                      <a:pt x="98" y="224"/>
                    </a:cubicBezTo>
                    <a:cubicBezTo>
                      <a:pt x="98" y="224"/>
                      <a:pt x="98" y="224"/>
                      <a:pt x="98" y="224"/>
                    </a:cubicBezTo>
                    <a:cubicBezTo>
                      <a:pt x="99" y="224"/>
                      <a:pt x="99" y="224"/>
                      <a:pt x="99" y="224"/>
                    </a:cubicBezTo>
                    <a:cubicBezTo>
                      <a:pt x="99" y="223"/>
                      <a:pt x="99" y="223"/>
                      <a:pt x="99" y="223"/>
                    </a:cubicBezTo>
                    <a:cubicBezTo>
                      <a:pt x="99" y="223"/>
                      <a:pt x="99" y="222"/>
                      <a:pt x="100" y="222"/>
                    </a:cubicBezTo>
                    <a:cubicBezTo>
                      <a:pt x="100" y="221"/>
                      <a:pt x="100" y="221"/>
                      <a:pt x="101" y="220"/>
                    </a:cubicBezTo>
                    <a:cubicBezTo>
                      <a:pt x="101" y="220"/>
                      <a:pt x="101" y="220"/>
                      <a:pt x="101" y="220"/>
                    </a:cubicBezTo>
                    <a:cubicBezTo>
                      <a:pt x="101" y="219"/>
                      <a:pt x="101" y="219"/>
                      <a:pt x="103" y="218"/>
                    </a:cubicBezTo>
                    <a:cubicBezTo>
                      <a:pt x="103" y="218"/>
                      <a:pt x="104" y="218"/>
                      <a:pt x="105" y="218"/>
                    </a:cubicBezTo>
                    <a:cubicBezTo>
                      <a:pt x="105" y="218"/>
                      <a:pt x="106" y="218"/>
                      <a:pt x="106" y="218"/>
                    </a:cubicBezTo>
                    <a:cubicBezTo>
                      <a:pt x="107" y="218"/>
                      <a:pt x="107" y="218"/>
                      <a:pt x="108" y="218"/>
                    </a:cubicBezTo>
                    <a:cubicBezTo>
                      <a:pt x="109" y="218"/>
                      <a:pt x="109" y="218"/>
                      <a:pt x="109" y="218"/>
                    </a:cubicBezTo>
                    <a:cubicBezTo>
                      <a:pt x="110" y="218"/>
                      <a:pt x="111" y="218"/>
                      <a:pt x="111" y="217"/>
                    </a:cubicBezTo>
                    <a:cubicBezTo>
                      <a:pt x="111" y="217"/>
                      <a:pt x="111" y="217"/>
                      <a:pt x="111" y="217"/>
                    </a:cubicBezTo>
                    <a:cubicBezTo>
                      <a:pt x="111" y="217"/>
                      <a:pt x="111" y="217"/>
                      <a:pt x="111" y="217"/>
                    </a:cubicBezTo>
                    <a:cubicBezTo>
                      <a:pt x="111" y="217"/>
                      <a:pt x="111" y="217"/>
                      <a:pt x="111" y="217"/>
                    </a:cubicBezTo>
                    <a:cubicBezTo>
                      <a:pt x="111" y="217"/>
                      <a:pt x="111" y="217"/>
                      <a:pt x="111" y="217"/>
                    </a:cubicBezTo>
                    <a:cubicBezTo>
                      <a:pt x="112" y="217"/>
                      <a:pt x="112" y="217"/>
                      <a:pt x="112" y="217"/>
                    </a:cubicBezTo>
                    <a:cubicBezTo>
                      <a:pt x="112" y="216"/>
                      <a:pt x="112" y="216"/>
                      <a:pt x="112" y="216"/>
                    </a:cubicBezTo>
                    <a:cubicBezTo>
                      <a:pt x="112" y="215"/>
                      <a:pt x="112" y="215"/>
                      <a:pt x="112" y="215"/>
                    </a:cubicBezTo>
                    <a:cubicBezTo>
                      <a:pt x="112" y="215"/>
                      <a:pt x="112" y="214"/>
                      <a:pt x="112" y="214"/>
                    </a:cubicBezTo>
                    <a:cubicBezTo>
                      <a:pt x="113" y="214"/>
                      <a:pt x="113" y="214"/>
                      <a:pt x="113" y="214"/>
                    </a:cubicBezTo>
                    <a:cubicBezTo>
                      <a:pt x="113" y="214"/>
                      <a:pt x="113" y="214"/>
                      <a:pt x="114" y="213"/>
                    </a:cubicBezTo>
                    <a:cubicBezTo>
                      <a:pt x="114" y="213"/>
                      <a:pt x="115" y="213"/>
                      <a:pt x="115" y="213"/>
                    </a:cubicBezTo>
                    <a:cubicBezTo>
                      <a:pt x="115" y="212"/>
                      <a:pt x="115" y="212"/>
                      <a:pt x="115" y="212"/>
                    </a:cubicBezTo>
                    <a:cubicBezTo>
                      <a:pt x="116" y="212"/>
                      <a:pt x="116" y="212"/>
                      <a:pt x="116" y="212"/>
                    </a:cubicBezTo>
                    <a:cubicBezTo>
                      <a:pt x="116" y="212"/>
                      <a:pt x="116" y="212"/>
                      <a:pt x="116" y="212"/>
                    </a:cubicBezTo>
                    <a:cubicBezTo>
                      <a:pt x="117" y="212"/>
                      <a:pt x="118" y="212"/>
                      <a:pt x="118" y="211"/>
                    </a:cubicBezTo>
                    <a:cubicBezTo>
                      <a:pt x="118" y="211"/>
                      <a:pt x="119" y="210"/>
                      <a:pt x="119" y="210"/>
                    </a:cubicBezTo>
                    <a:cubicBezTo>
                      <a:pt x="119" y="209"/>
                      <a:pt x="119" y="208"/>
                      <a:pt x="120" y="207"/>
                    </a:cubicBezTo>
                    <a:cubicBezTo>
                      <a:pt x="120" y="207"/>
                      <a:pt x="121" y="207"/>
                      <a:pt x="121" y="207"/>
                    </a:cubicBezTo>
                    <a:cubicBezTo>
                      <a:pt x="123" y="206"/>
                      <a:pt x="124" y="205"/>
                      <a:pt x="124" y="204"/>
                    </a:cubicBezTo>
                    <a:cubicBezTo>
                      <a:pt x="123" y="203"/>
                      <a:pt x="123" y="201"/>
                      <a:pt x="123" y="199"/>
                    </a:cubicBezTo>
                    <a:cubicBezTo>
                      <a:pt x="123" y="199"/>
                      <a:pt x="123" y="198"/>
                      <a:pt x="123" y="197"/>
                    </a:cubicBezTo>
                    <a:cubicBezTo>
                      <a:pt x="123" y="191"/>
                      <a:pt x="123" y="191"/>
                      <a:pt x="123" y="191"/>
                    </a:cubicBezTo>
                    <a:cubicBezTo>
                      <a:pt x="123" y="190"/>
                      <a:pt x="123" y="190"/>
                      <a:pt x="123" y="190"/>
                    </a:cubicBezTo>
                    <a:cubicBezTo>
                      <a:pt x="123" y="190"/>
                      <a:pt x="123" y="190"/>
                      <a:pt x="123" y="190"/>
                    </a:cubicBezTo>
                    <a:cubicBezTo>
                      <a:pt x="122" y="190"/>
                      <a:pt x="122" y="190"/>
                      <a:pt x="122" y="190"/>
                    </a:cubicBezTo>
                    <a:cubicBezTo>
                      <a:pt x="122" y="189"/>
                      <a:pt x="122" y="189"/>
                      <a:pt x="122" y="189"/>
                    </a:cubicBezTo>
                    <a:cubicBezTo>
                      <a:pt x="122" y="188"/>
                      <a:pt x="122" y="188"/>
                      <a:pt x="122" y="188"/>
                    </a:cubicBezTo>
                    <a:cubicBezTo>
                      <a:pt x="122" y="188"/>
                      <a:pt x="122" y="188"/>
                      <a:pt x="122" y="188"/>
                    </a:cubicBezTo>
                    <a:cubicBezTo>
                      <a:pt x="124" y="188"/>
                      <a:pt x="124" y="188"/>
                      <a:pt x="124" y="188"/>
                    </a:cubicBezTo>
                    <a:cubicBezTo>
                      <a:pt x="124" y="188"/>
                      <a:pt x="124" y="188"/>
                      <a:pt x="124" y="188"/>
                    </a:cubicBezTo>
                    <a:cubicBezTo>
                      <a:pt x="125" y="188"/>
                      <a:pt x="125" y="188"/>
                      <a:pt x="125" y="188"/>
                    </a:cubicBezTo>
                    <a:cubicBezTo>
                      <a:pt x="126" y="188"/>
                      <a:pt x="126" y="187"/>
                      <a:pt x="126" y="187"/>
                    </a:cubicBezTo>
                    <a:cubicBezTo>
                      <a:pt x="127" y="186"/>
                      <a:pt x="127" y="186"/>
                      <a:pt x="127" y="186"/>
                    </a:cubicBezTo>
                    <a:cubicBezTo>
                      <a:pt x="127" y="186"/>
                      <a:pt x="127" y="186"/>
                      <a:pt x="127" y="186"/>
                    </a:cubicBezTo>
                    <a:cubicBezTo>
                      <a:pt x="127" y="185"/>
                      <a:pt x="127" y="185"/>
                      <a:pt x="127" y="185"/>
                    </a:cubicBezTo>
                    <a:cubicBezTo>
                      <a:pt x="128" y="185"/>
                      <a:pt x="128" y="185"/>
                      <a:pt x="128" y="185"/>
                    </a:cubicBezTo>
                    <a:cubicBezTo>
                      <a:pt x="128" y="184"/>
                      <a:pt x="128" y="184"/>
                      <a:pt x="128" y="184"/>
                    </a:cubicBezTo>
                    <a:cubicBezTo>
                      <a:pt x="128" y="184"/>
                      <a:pt x="128" y="184"/>
                      <a:pt x="128" y="184"/>
                    </a:cubicBezTo>
                    <a:cubicBezTo>
                      <a:pt x="128" y="184"/>
                      <a:pt x="128" y="184"/>
                      <a:pt x="128" y="184"/>
                    </a:cubicBezTo>
                    <a:cubicBezTo>
                      <a:pt x="128" y="184"/>
                      <a:pt x="128" y="184"/>
                      <a:pt x="128" y="184"/>
                    </a:cubicBezTo>
                    <a:cubicBezTo>
                      <a:pt x="128" y="184"/>
                      <a:pt x="129" y="184"/>
                      <a:pt x="129" y="183"/>
                    </a:cubicBezTo>
                    <a:cubicBezTo>
                      <a:pt x="129" y="183"/>
                      <a:pt x="130" y="182"/>
                      <a:pt x="130" y="182"/>
                    </a:cubicBezTo>
                    <a:cubicBezTo>
                      <a:pt x="131" y="180"/>
                      <a:pt x="132" y="179"/>
                      <a:pt x="133" y="179"/>
                    </a:cubicBezTo>
                    <a:cubicBezTo>
                      <a:pt x="134" y="178"/>
                      <a:pt x="134" y="178"/>
                      <a:pt x="134" y="178"/>
                    </a:cubicBezTo>
                    <a:cubicBezTo>
                      <a:pt x="135" y="177"/>
                      <a:pt x="135" y="176"/>
                      <a:pt x="135" y="176"/>
                    </a:cubicBezTo>
                    <a:cubicBezTo>
                      <a:pt x="135" y="176"/>
                      <a:pt x="135" y="176"/>
                      <a:pt x="135" y="176"/>
                    </a:cubicBezTo>
                    <a:cubicBezTo>
                      <a:pt x="135" y="175"/>
                      <a:pt x="135" y="175"/>
                      <a:pt x="135" y="175"/>
                    </a:cubicBezTo>
                    <a:cubicBezTo>
                      <a:pt x="134" y="175"/>
                      <a:pt x="134" y="175"/>
                      <a:pt x="134" y="175"/>
                    </a:cubicBezTo>
                    <a:cubicBezTo>
                      <a:pt x="133" y="175"/>
                      <a:pt x="133" y="175"/>
                      <a:pt x="133" y="175"/>
                    </a:cubicBezTo>
                    <a:cubicBezTo>
                      <a:pt x="133" y="174"/>
                      <a:pt x="133" y="174"/>
                      <a:pt x="134" y="172"/>
                    </a:cubicBezTo>
                    <a:cubicBezTo>
                      <a:pt x="134" y="172"/>
                      <a:pt x="134" y="172"/>
                      <a:pt x="134" y="172"/>
                    </a:cubicBezTo>
                    <a:cubicBezTo>
                      <a:pt x="134" y="172"/>
                      <a:pt x="134" y="172"/>
                      <a:pt x="134" y="172"/>
                    </a:cubicBezTo>
                    <a:cubicBezTo>
                      <a:pt x="135" y="172"/>
                      <a:pt x="135" y="172"/>
                      <a:pt x="135" y="172"/>
                    </a:cubicBezTo>
                    <a:cubicBezTo>
                      <a:pt x="135" y="166"/>
                      <a:pt x="135" y="166"/>
                      <a:pt x="135" y="166"/>
                    </a:cubicBezTo>
                    <a:cubicBezTo>
                      <a:pt x="134" y="166"/>
                      <a:pt x="134" y="166"/>
                      <a:pt x="134" y="166"/>
                    </a:cubicBezTo>
                    <a:cubicBezTo>
                      <a:pt x="134" y="166"/>
                      <a:pt x="134" y="166"/>
                      <a:pt x="133" y="166"/>
                    </a:cubicBezTo>
                    <a:cubicBezTo>
                      <a:pt x="133" y="166"/>
                      <a:pt x="133" y="166"/>
                      <a:pt x="133" y="166"/>
                    </a:cubicBezTo>
                    <a:cubicBezTo>
                      <a:pt x="133" y="166"/>
                      <a:pt x="133" y="166"/>
                      <a:pt x="133" y="166"/>
                    </a:cubicBezTo>
                    <a:cubicBezTo>
                      <a:pt x="134" y="165"/>
                      <a:pt x="134" y="165"/>
                      <a:pt x="134" y="165"/>
                    </a:cubicBezTo>
                    <a:cubicBezTo>
                      <a:pt x="133" y="165"/>
                      <a:pt x="133" y="165"/>
                      <a:pt x="133" y="165"/>
                    </a:cubicBezTo>
                    <a:cubicBezTo>
                      <a:pt x="132" y="165"/>
                      <a:pt x="132" y="165"/>
                      <a:pt x="131" y="165"/>
                    </a:cubicBezTo>
                    <a:cubicBezTo>
                      <a:pt x="131" y="165"/>
                      <a:pt x="131" y="165"/>
                      <a:pt x="130" y="165"/>
                    </a:cubicBezTo>
                    <a:cubicBezTo>
                      <a:pt x="128" y="165"/>
                      <a:pt x="128" y="164"/>
                      <a:pt x="127" y="164"/>
                    </a:cubicBezTo>
                    <a:cubicBezTo>
                      <a:pt x="126" y="163"/>
                      <a:pt x="126" y="163"/>
                      <a:pt x="126" y="163"/>
                    </a:cubicBezTo>
                    <a:cubicBezTo>
                      <a:pt x="126" y="163"/>
                      <a:pt x="126" y="163"/>
                      <a:pt x="126" y="163"/>
                    </a:cubicBezTo>
                    <a:cubicBezTo>
                      <a:pt x="126" y="162"/>
                      <a:pt x="125" y="162"/>
                      <a:pt x="125" y="162"/>
                    </a:cubicBezTo>
                    <a:cubicBezTo>
                      <a:pt x="124" y="162"/>
                      <a:pt x="124" y="162"/>
                      <a:pt x="124" y="162"/>
                    </a:cubicBezTo>
                    <a:cubicBezTo>
                      <a:pt x="123" y="161"/>
                      <a:pt x="123" y="161"/>
                      <a:pt x="122" y="160"/>
                    </a:cubicBezTo>
                    <a:cubicBezTo>
                      <a:pt x="122" y="160"/>
                      <a:pt x="122" y="160"/>
                      <a:pt x="122" y="160"/>
                    </a:cubicBezTo>
                    <a:cubicBezTo>
                      <a:pt x="122" y="159"/>
                      <a:pt x="121" y="159"/>
                      <a:pt x="121" y="159"/>
                    </a:cubicBezTo>
                    <a:cubicBezTo>
                      <a:pt x="121" y="159"/>
                      <a:pt x="121" y="159"/>
                      <a:pt x="121" y="159"/>
                    </a:cubicBezTo>
                    <a:cubicBezTo>
                      <a:pt x="120" y="159"/>
                      <a:pt x="120" y="159"/>
                      <a:pt x="120" y="159"/>
                    </a:cubicBezTo>
                    <a:cubicBezTo>
                      <a:pt x="119" y="159"/>
                      <a:pt x="119" y="159"/>
                      <a:pt x="119" y="159"/>
                    </a:cubicBezTo>
                    <a:cubicBezTo>
                      <a:pt x="119" y="159"/>
                      <a:pt x="119" y="159"/>
                      <a:pt x="119" y="159"/>
                    </a:cubicBezTo>
                    <a:cubicBezTo>
                      <a:pt x="118" y="159"/>
                      <a:pt x="118" y="159"/>
                      <a:pt x="118" y="159"/>
                    </a:cubicBezTo>
                    <a:cubicBezTo>
                      <a:pt x="117" y="159"/>
                      <a:pt x="117" y="159"/>
                      <a:pt x="117" y="159"/>
                    </a:cubicBezTo>
                    <a:cubicBezTo>
                      <a:pt x="117" y="159"/>
                      <a:pt x="116" y="159"/>
                      <a:pt x="116" y="159"/>
                    </a:cubicBezTo>
                    <a:cubicBezTo>
                      <a:pt x="115" y="159"/>
                      <a:pt x="115" y="158"/>
                      <a:pt x="115" y="158"/>
                    </a:cubicBezTo>
                    <a:cubicBezTo>
                      <a:pt x="115" y="157"/>
                      <a:pt x="114" y="157"/>
                      <a:pt x="112" y="157"/>
                    </a:cubicBezTo>
                    <a:cubicBezTo>
                      <a:pt x="112" y="157"/>
                      <a:pt x="111" y="157"/>
                      <a:pt x="110" y="157"/>
                    </a:cubicBezTo>
                    <a:cubicBezTo>
                      <a:pt x="110" y="157"/>
                      <a:pt x="110" y="157"/>
                      <a:pt x="110" y="157"/>
                    </a:cubicBezTo>
                    <a:cubicBezTo>
                      <a:pt x="108" y="157"/>
                      <a:pt x="108" y="157"/>
                      <a:pt x="108" y="157"/>
                    </a:cubicBezTo>
                    <a:cubicBezTo>
                      <a:pt x="108" y="158"/>
                      <a:pt x="108" y="158"/>
                      <a:pt x="108" y="158"/>
                    </a:cubicBezTo>
                    <a:cubicBezTo>
                      <a:pt x="108" y="157"/>
                      <a:pt x="108" y="156"/>
                      <a:pt x="107" y="156"/>
                    </a:cubicBezTo>
                    <a:cubicBezTo>
                      <a:pt x="106" y="156"/>
                      <a:pt x="106" y="156"/>
                      <a:pt x="105" y="156"/>
                    </a:cubicBezTo>
                    <a:cubicBezTo>
                      <a:pt x="105" y="156"/>
                      <a:pt x="104" y="156"/>
                      <a:pt x="104" y="156"/>
                    </a:cubicBezTo>
                    <a:cubicBezTo>
                      <a:pt x="103" y="156"/>
                      <a:pt x="103" y="156"/>
                      <a:pt x="103" y="156"/>
                    </a:cubicBezTo>
                    <a:cubicBezTo>
                      <a:pt x="103" y="155"/>
                      <a:pt x="103" y="155"/>
                      <a:pt x="103" y="155"/>
                    </a:cubicBezTo>
                    <a:cubicBezTo>
                      <a:pt x="103" y="155"/>
                      <a:pt x="103" y="155"/>
                      <a:pt x="102" y="155"/>
                    </a:cubicBezTo>
                    <a:cubicBezTo>
                      <a:pt x="102" y="155"/>
                      <a:pt x="102" y="155"/>
                      <a:pt x="102" y="155"/>
                    </a:cubicBezTo>
                    <a:cubicBezTo>
                      <a:pt x="102" y="155"/>
                      <a:pt x="102" y="155"/>
                      <a:pt x="102" y="155"/>
                    </a:cubicBezTo>
                    <a:cubicBezTo>
                      <a:pt x="102" y="154"/>
                      <a:pt x="102" y="154"/>
                      <a:pt x="102" y="154"/>
                    </a:cubicBezTo>
                    <a:cubicBezTo>
                      <a:pt x="102" y="154"/>
                      <a:pt x="101" y="153"/>
                      <a:pt x="101" y="153"/>
                    </a:cubicBezTo>
                    <a:cubicBezTo>
                      <a:pt x="100" y="153"/>
                      <a:pt x="100" y="153"/>
                      <a:pt x="100" y="153"/>
                    </a:cubicBezTo>
                    <a:cubicBezTo>
                      <a:pt x="100" y="153"/>
                      <a:pt x="100" y="153"/>
                      <a:pt x="100" y="153"/>
                    </a:cubicBezTo>
                    <a:cubicBezTo>
                      <a:pt x="96" y="153"/>
                      <a:pt x="96" y="153"/>
                      <a:pt x="96" y="153"/>
                    </a:cubicBezTo>
                    <a:cubicBezTo>
                      <a:pt x="94" y="153"/>
                      <a:pt x="94" y="153"/>
                      <a:pt x="94" y="153"/>
                    </a:cubicBezTo>
                    <a:cubicBezTo>
                      <a:pt x="93" y="153"/>
                      <a:pt x="93" y="153"/>
                      <a:pt x="92" y="153"/>
                    </a:cubicBezTo>
                    <a:cubicBezTo>
                      <a:pt x="92" y="153"/>
                      <a:pt x="92" y="153"/>
                      <a:pt x="92" y="153"/>
                    </a:cubicBezTo>
                    <a:cubicBezTo>
                      <a:pt x="91" y="153"/>
                      <a:pt x="91" y="153"/>
                      <a:pt x="91" y="153"/>
                    </a:cubicBezTo>
                    <a:cubicBezTo>
                      <a:pt x="90" y="153"/>
                      <a:pt x="90" y="153"/>
                      <a:pt x="90" y="153"/>
                    </a:cubicBezTo>
                    <a:cubicBezTo>
                      <a:pt x="89" y="153"/>
                      <a:pt x="89" y="153"/>
                      <a:pt x="89" y="153"/>
                    </a:cubicBezTo>
                    <a:cubicBezTo>
                      <a:pt x="89" y="152"/>
                      <a:pt x="89" y="152"/>
                      <a:pt x="89" y="152"/>
                    </a:cubicBezTo>
                    <a:cubicBezTo>
                      <a:pt x="89" y="152"/>
                      <a:pt x="89" y="152"/>
                      <a:pt x="89" y="152"/>
                    </a:cubicBezTo>
                    <a:cubicBezTo>
                      <a:pt x="89" y="152"/>
                      <a:pt x="89" y="152"/>
                      <a:pt x="89" y="152"/>
                    </a:cubicBezTo>
                    <a:cubicBezTo>
                      <a:pt x="90" y="152"/>
                      <a:pt x="90" y="152"/>
                      <a:pt x="90" y="152"/>
                    </a:cubicBezTo>
                    <a:cubicBezTo>
                      <a:pt x="90" y="152"/>
                      <a:pt x="91" y="152"/>
                      <a:pt x="92" y="151"/>
                    </a:cubicBezTo>
                    <a:cubicBezTo>
                      <a:pt x="92" y="151"/>
                      <a:pt x="92" y="151"/>
                      <a:pt x="92" y="151"/>
                    </a:cubicBezTo>
                    <a:cubicBezTo>
                      <a:pt x="95" y="151"/>
                      <a:pt x="95" y="151"/>
                      <a:pt x="95" y="151"/>
                    </a:cubicBezTo>
                    <a:cubicBezTo>
                      <a:pt x="95" y="151"/>
                      <a:pt x="95" y="151"/>
                      <a:pt x="95" y="151"/>
                    </a:cubicBezTo>
                    <a:cubicBezTo>
                      <a:pt x="96" y="150"/>
                      <a:pt x="96" y="150"/>
                      <a:pt x="96" y="150"/>
                    </a:cubicBezTo>
                    <a:cubicBezTo>
                      <a:pt x="96" y="150"/>
                      <a:pt x="96" y="150"/>
                      <a:pt x="96" y="149"/>
                    </a:cubicBezTo>
                    <a:cubicBezTo>
                      <a:pt x="96" y="149"/>
                      <a:pt x="96" y="149"/>
                      <a:pt x="96" y="149"/>
                    </a:cubicBezTo>
                    <a:cubicBezTo>
                      <a:pt x="96" y="148"/>
                      <a:pt x="96" y="147"/>
                      <a:pt x="95" y="146"/>
                    </a:cubicBezTo>
                    <a:cubicBezTo>
                      <a:pt x="94" y="145"/>
                      <a:pt x="93" y="144"/>
                      <a:pt x="92" y="144"/>
                    </a:cubicBezTo>
                    <a:cubicBezTo>
                      <a:pt x="91" y="143"/>
                      <a:pt x="91" y="143"/>
                      <a:pt x="91" y="143"/>
                    </a:cubicBezTo>
                    <a:cubicBezTo>
                      <a:pt x="91" y="143"/>
                      <a:pt x="91" y="143"/>
                      <a:pt x="91" y="143"/>
                    </a:cubicBezTo>
                    <a:cubicBezTo>
                      <a:pt x="91" y="143"/>
                      <a:pt x="91" y="143"/>
                      <a:pt x="91" y="143"/>
                    </a:cubicBezTo>
                    <a:cubicBezTo>
                      <a:pt x="91" y="143"/>
                      <a:pt x="91" y="143"/>
                      <a:pt x="91" y="143"/>
                    </a:cubicBezTo>
                    <a:cubicBezTo>
                      <a:pt x="90" y="143"/>
                      <a:pt x="90" y="143"/>
                      <a:pt x="90" y="143"/>
                    </a:cubicBezTo>
                    <a:cubicBezTo>
                      <a:pt x="90" y="142"/>
                      <a:pt x="90" y="142"/>
                      <a:pt x="90" y="142"/>
                    </a:cubicBezTo>
                    <a:cubicBezTo>
                      <a:pt x="89" y="141"/>
                      <a:pt x="88" y="141"/>
                      <a:pt x="88" y="140"/>
                    </a:cubicBezTo>
                    <a:cubicBezTo>
                      <a:pt x="88" y="140"/>
                      <a:pt x="88" y="140"/>
                      <a:pt x="88" y="140"/>
                    </a:cubicBezTo>
                    <a:cubicBezTo>
                      <a:pt x="88" y="140"/>
                      <a:pt x="88" y="140"/>
                      <a:pt x="88" y="140"/>
                    </a:cubicBezTo>
                    <a:cubicBezTo>
                      <a:pt x="88" y="140"/>
                      <a:pt x="88" y="140"/>
                      <a:pt x="88" y="140"/>
                    </a:cubicBezTo>
                    <a:cubicBezTo>
                      <a:pt x="88" y="139"/>
                      <a:pt x="88" y="139"/>
                      <a:pt x="88" y="139"/>
                    </a:cubicBezTo>
                    <a:cubicBezTo>
                      <a:pt x="87" y="139"/>
                      <a:pt x="87" y="139"/>
                      <a:pt x="87" y="138"/>
                    </a:cubicBezTo>
                    <a:cubicBezTo>
                      <a:pt x="86" y="137"/>
                      <a:pt x="86" y="137"/>
                      <a:pt x="85" y="136"/>
                    </a:cubicBezTo>
                    <a:cubicBezTo>
                      <a:pt x="84" y="136"/>
                      <a:pt x="84" y="136"/>
                      <a:pt x="84" y="136"/>
                    </a:cubicBezTo>
                    <a:cubicBezTo>
                      <a:pt x="84" y="135"/>
                      <a:pt x="83" y="135"/>
                      <a:pt x="83" y="135"/>
                    </a:cubicBezTo>
                    <a:cubicBezTo>
                      <a:pt x="83" y="134"/>
                      <a:pt x="83" y="134"/>
                      <a:pt x="83" y="134"/>
                    </a:cubicBezTo>
                    <a:cubicBezTo>
                      <a:pt x="82" y="134"/>
                      <a:pt x="81" y="133"/>
                      <a:pt x="81" y="133"/>
                    </a:cubicBezTo>
                    <a:cubicBezTo>
                      <a:pt x="80" y="133"/>
                      <a:pt x="80" y="133"/>
                      <a:pt x="80" y="133"/>
                    </a:cubicBezTo>
                    <a:cubicBezTo>
                      <a:pt x="78" y="133"/>
                      <a:pt x="78" y="133"/>
                      <a:pt x="78" y="133"/>
                    </a:cubicBezTo>
                    <a:cubicBezTo>
                      <a:pt x="78" y="131"/>
                      <a:pt x="78" y="131"/>
                      <a:pt x="78" y="131"/>
                    </a:cubicBezTo>
                    <a:cubicBezTo>
                      <a:pt x="77" y="132"/>
                      <a:pt x="77" y="132"/>
                      <a:pt x="77" y="132"/>
                    </a:cubicBezTo>
                    <a:cubicBezTo>
                      <a:pt x="76" y="132"/>
                      <a:pt x="75" y="132"/>
                      <a:pt x="75" y="132"/>
                    </a:cubicBezTo>
                    <a:cubicBezTo>
                      <a:pt x="74" y="132"/>
                      <a:pt x="74" y="132"/>
                      <a:pt x="73" y="131"/>
                    </a:cubicBezTo>
                    <a:cubicBezTo>
                      <a:pt x="72" y="131"/>
                      <a:pt x="72" y="131"/>
                      <a:pt x="72" y="131"/>
                    </a:cubicBezTo>
                    <a:cubicBezTo>
                      <a:pt x="72" y="130"/>
                      <a:pt x="72" y="130"/>
                      <a:pt x="72" y="130"/>
                    </a:cubicBezTo>
                    <a:cubicBezTo>
                      <a:pt x="72" y="130"/>
                      <a:pt x="72" y="129"/>
                      <a:pt x="71" y="129"/>
                    </a:cubicBezTo>
                    <a:cubicBezTo>
                      <a:pt x="70" y="129"/>
                      <a:pt x="70" y="129"/>
                      <a:pt x="70" y="129"/>
                    </a:cubicBezTo>
                    <a:cubicBezTo>
                      <a:pt x="70" y="128"/>
                      <a:pt x="70" y="128"/>
                      <a:pt x="70" y="128"/>
                    </a:cubicBezTo>
                    <a:cubicBezTo>
                      <a:pt x="70" y="128"/>
                      <a:pt x="70" y="128"/>
                      <a:pt x="70" y="127"/>
                    </a:cubicBezTo>
                    <a:cubicBezTo>
                      <a:pt x="69" y="126"/>
                      <a:pt x="68" y="126"/>
                      <a:pt x="68" y="126"/>
                    </a:cubicBezTo>
                    <a:cubicBezTo>
                      <a:pt x="67" y="126"/>
                      <a:pt x="66" y="126"/>
                      <a:pt x="66" y="126"/>
                    </a:cubicBezTo>
                    <a:cubicBezTo>
                      <a:pt x="65" y="126"/>
                      <a:pt x="65" y="126"/>
                      <a:pt x="65" y="126"/>
                    </a:cubicBezTo>
                    <a:cubicBezTo>
                      <a:pt x="64" y="126"/>
                      <a:pt x="64" y="126"/>
                      <a:pt x="63" y="126"/>
                    </a:cubicBezTo>
                    <a:cubicBezTo>
                      <a:pt x="64" y="125"/>
                      <a:pt x="64" y="125"/>
                      <a:pt x="64" y="125"/>
                    </a:cubicBezTo>
                    <a:cubicBezTo>
                      <a:pt x="66" y="123"/>
                      <a:pt x="66" y="123"/>
                      <a:pt x="66" y="123"/>
                    </a:cubicBezTo>
                    <a:cubicBezTo>
                      <a:pt x="64" y="123"/>
                      <a:pt x="64" y="123"/>
                      <a:pt x="64" y="123"/>
                    </a:cubicBezTo>
                    <a:cubicBezTo>
                      <a:pt x="63" y="123"/>
                      <a:pt x="63" y="123"/>
                      <a:pt x="63" y="123"/>
                    </a:cubicBezTo>
                    <a:cubicBezTo>
                      <a:pt x="63" y="123"/>
                      <a:pt x="63" y="123"/>
                      <a:pt x="63" y="123"/>
                    </a:cubicBezTo>
                    <a:cubicBezTo>
                      <a:pt x="63" y="122"/>
                      <a:pt x="63" y="122"/>
                      <a:pt x="63" y="122"/>
                    </a:cubicBezTo>
                    <a:cubicBezTo>
                      <a:pt x="61" y="122"/>
                      <a:pt x="61" y="122"/>
                      <a:pt x="61" y="122"/>
                    </a:cubicBezTo>
                    <a:cubicBezTo>
                      <a:pt x="60" y="122"/>
                      <a:pt x="60" y="122"/>
                      <a:pt x="60" y="123"/>
                    </a:cubicBezTo>
                    <a:cubicBezTo>
                      <a:pt x="60" y="123"/>
                      <a:pt x="60" y="123"/>
                      <a:pt x="60" y="123"/>
                    </a:cubicBezTo>
                    <a:cubicBezTo>
                      <a:pt x="60" y="123"/>
                      <a:pt x="60" y="123"/>
                      <a:pt x="60" y="123"/>
                    </a:cubicBezTo>
                    <a:cubicBezTo>
                      <a:pt x="60" y="123"/>
                      <a:pt x="60" y="123"/>
                      <a:pt x="60" y="123"/>
                    </a:cubicBezTo>
                    <a:cubicBezTo>
                      <a:pt x="59" y="123"/>
                      <a:pt x="59" y="123"/>
                      <a:pt x="59" y="123"/>
                    </a:cubicBezTo>
                    <a:cubicBezTo>
                      <a:pt x="58" y="123"/>
                      <a:pt x="57" y="122"/>
                      <a:pt x="57" y="121"/>
                    </a:cubicBezTo>
                    <a:cubicBezTo>
                      <a:pt x="58" y="120"/>
                      <a:pt x="58" y="120"/>
                      <a:pt x="58" y="120"/>
                    </a:cubicBezTo>
                    <a:cubicBezTo>
                      <a:pt x="56" y="120"/>
                      <a:pt x="56" y="120"/>
                      <a:pt x="56" y="120"/>
                    </a:cubicBezTo>
                    <a:cubicBezTo>
                      <a:pt x="55" y="120"/>
                      <a:pt x="55" y="121"/>
                      <a:pt x="54" y="121"/>
                    </a:cubicBezTo>
                    <a:cubicBezTo>
                      <a:pt x="53" y="121"/>
                      <a:pt x="52" y="120"/>
                      <a:pt x="52" y="120"/>
                    </a:cubicBezTo>
                    <a:cubicBezTo>
                      <a:pt x="51" y="120"/>
                      <a:pt x="50" y="119"/>
                      <a:pt x="50" y="119"/>
                    </a:cubicBezTo>
                    <a:cubicBezTo>
                      <a:pt x="49" y="119"/>
                      <a:pt x="49" y="118"/>
                      <a:pt x="48" y="118"/>
                    </a:cubicBezTo>
                    <a:cubicBezTo>
                      <a:pt x="47" y="118"/>
                      <a:pt x="46" y="117"/>
                      <a:pt x="46" y="117"/>
                    </a:cubicBezTo>
                    <a:cubicBezTo>
                      <a:pt x="45" y="117"/>
                      <a:pt x="45" y="117"/>
                      <a:pt x="45" y="117"/>
                    </a:cubicBezTo>
                    <a:cubicBezTo>
                      <a:pt x="44" y="117"/>
                      <a:pt x="44" y="117"/>
                      <a:pt x="44" y="117"/>
                    </a:cubicBezTo>
                    <a:cubicBezTo>
                      <a:pt x="44" y="117"/>
                      <a:pt x="44" y="117"/>
                      <a:pt x="44" y="117"/>
                    </a:cubicBezTo>
                    <a:cubicBezTo>
                      <a:pt x="43" y="117"/>
                      <a:pt x="43" y="118"/>
                      <a:pt x="43" y="118"/>
                    </a:cubicBezTo>
                    <a:cubicBezTo>
                      <a:pt x="43" y="118"/>
                      <a:pt x="43" y="118"/>
                      <a:pt x="43" y="118"/>
                    </a:cubicBezTo>
                    <a:cubicBezTo>
                      <a:pt x="42" y="117"/>
                      <a:pt x="40" y="117"/>
                      <a:pt x="39" y="117"/>
                    </a:cubicBezTo>
                    <a:cubicBezTo>
                      <a:pt x="38" y="117"/>
                      <a:pt x="38" y="117"/>
                      <a:pt x="38" y="117"/>
                    </a:cubicBezTo>
                    <a:cubicBezTo>
                      <a:pt x="38" y="118"/>
                      <a:pt x="38" y="118"/>
                      <a:pt x="38" y="118"/>
                    </a:cubicBezTo>
                    <a:cubicBezTo>
                      <a:pt x="38" y="119"/>
                      <a:pt x="38" y="119"/>
                      <a:pt x="38" y="119"/>
                    </a:cubicBezTo>
                    <a:cubicBezTo>
                      <a:pt x="38" y="119"/>
                      <a:pt x="38" y="119"/>
                      <a:pt x="38" y="119"/>
                    </a:cubicBezTo>
                    <a:cubicBezTo>
                      <a:pt x="38" y="119"/>
                      <a:pt x="38" y="119"/>
                      <a:pt x="38" y="119"/>
                    </a:cubicBezTo>
                    <a:cubicBezTo>
                      <a:pt x="37" y="119"/>
                      <a:pt x="37" y="119"/>
                      <a:pt x="37" y="119"/>
                    </a:cubicBezTo>
                    <a:cubicBezTo>
                      <a:pt x="37" y="119"/>
                      <a:pt x="36" y="119"/>
                      <a:pt x="35" y="120"/>
                    </a:cubicBezTo>
                    <a:cubicBezTo>
                      <a:pt x="35" y="120"/>
                      <a:pt x="35" y="120"/>
                      <a:pt x="34" y="120"/>
                    </a:cubicBezTo>
                    <a:cubicBezTo>
                      <a:pt x="33" y="120"/>
                      <a:pt x="33" y="120"/>
                      <a:pt x="33" y="120"/>
                    </a:cubicBezTo>
                    <a:cubicBezTo>
                      <a:pt x="32" y="120"/>
                      <a:pt x="32" y="120"/>
                      <a:pt x="32" y="120"/>
                    </a:cubicBezTo>
                    <a:cubicBezTo>
                      <a:pt x="31" y="120"/>
                      <a:pt x="31" y="120"/>
                      <a:pt x="31" y="120"/>
                    </a:cubicBezTo>
                    <a:cubicBezTo>
                      <a:pt x="31" y="121"/>
                      <a:pt x="31" y="121"/>
                      <a:pt x="31" y="121"/>
                    </a:cubicBezTo>
                    <a:cubicBezTo>
                      <a:pt x="31" y="122"/>
                      <a:pt x="32" y="122"/>
                      <a:pt x="32" y="123"/>
                    </a:cubicBezTo>
                    <a:cubicBezTo>
                      <a:pt x="33" y="124"/>
                      <a:pt x="33" y="124"/>
                      <a:pt x="33" y="124"/>
                    </a:cubicBezTo>
                    <a:cubicBezTo>
                      <a:pt x="33" y="124"/>
                      <a:pt x="33" y="124"/>
                      <a:pt x="33" y="124"/>
                    </a:cubicBezTo>
                    <a:cubicBezTo>
                      <a:pt x="33" y="125"/>
                      <a:pt x="33" y="125"/>
                      <a:pt x="33" y="125"/>
                    </a:cubicBezTo>
                    <a:cubicBezTo>
                      <a:pt x="33" y="125"/>
                      <a:pt x="33" y="125"/>
                      <a:pt x="33" y="125"/>
                    </a:cubicBezTo>
                    <a:cubicBezTo>
                      <a:pt x="33" y="125"/>
                      <a:pt x="33" y="126"/>
                      <a:pt x="32" y="126"/>
                    </a:cubicBezTo>
                    <a:cubicBezTo>
                      <a:pt x="32" y="126"/>
                      <a:pt x="32" y="126"/>
                      <a:pt x="32" y="126"/>
                    </a:cubicBezTo>
                    <a:cubicBezTo>
                      <a:pt x="31" y="126"/>
                      <a:pt x="31" y="126"/>
                      <a:pt x="31" y="126"/>
                    </a:cubicBezTo>
                    <a:cubicBezTo>
                      <a:pt x="30" y="126"/>
                      <a:pt x="30" y="126"/>
                      <a:pt x="30" y="126"/>
                    </a:cubicBezTo>
                    <a:cubicBezTo>
                      <a:pt x="30" y="126"/>
                      <a:pt x="30" y="126"/>
                      <a:pt x="30" y="126"/>
                    </a:cubicBezTo>
                    <a:cubicBezTo>
                      <a:pt x="30" y="125"/>
                      <a:pt x="30" y="125"/>
                      <a:pt x="30" y="125"/>
                    </a:cubicBezTo>
                    <a:cubicBezTo>
                      <a:pt x="30" y="125"/>
                      <a:pt x="30" y="125"/>
                      <a:pt x="29" y="125"/>
                    </a:cubicBezTo>
                    <a:cubicBezTo>
                      <a:pt x="29" y="124"/>
                      <a:pt x="29" y="124"/>
                      <a:pt x="29" y="124"/>
                    </a:cubicBezTo>
                    <a:cubicBezTo>
                      <a:pt x="29" y="124"/>
                      <a:pt x="29" y="124"/>
                      <a:pt x="29" y="124"/>
                    </a:cubicBezTo>
                    <a:cubicBezTo>
                      <a:pt x="29" y="123"/>
                      <a:pt x="29" y="123"/>
                      <a:pt x="29" y="123"/>
                    </a:cubicBezTo>
                    <a:cubicBezTo>
                      <a:pt x="28" y="122"/>
                      <a:pt x="27" y="122"/>
                      <a:pt x="27" y="122"/>
                    </a:cubicBezTo>
                    <a:cubicBezTo>
                      <a:pt x="26" y="122"/>
                      <a:pt x="26" y="122"/>
                      <a:pt x="25" y="122"/>
                    </a:cubicBezTo>
                    <a:cubicBezTo>
                      <a:pt x="25" y="122"/>
                      <a:pt x="25" y="122"/>
                      <a:pt x="25" y="122"/>
                    </a:cubicBezTo>
                    <a:cubicBezTo>
                      <a:pt x="24" y="123"/>
                      <a:pt x="23" y="123"/>
                      <a:pt x="23" y="123"/>
                    </a:cubicBezTo>
                    <a:cubicBezTo>
                      <a:pt x="22" y="123"/>
                      <a:pt x="22" y="123"/>
                      <a:pt x="22" y="123"/>
                    </a:cubicBezTo>
                    <a:cubicBezTo>
                      <a:pt x="22" y="123"/>
                      <a:pt x="22" y="123"/>
                      <a:pt x="22" y="123"/>
                    </a:cubicBezTo>
                    <a:cubicBezTo>
                      <a:pt x="22" y="123"/>
                      <a:pt x="22" y="123"/>
                      <a:pt x="22" y="123"/>
                    </a:cubicBezTo>
                    <a:cubicBezTo>
                      <a:pt x="22" y="123"/>
                      <a:pt x="22" y="123"/>
                      <a:pt x="22" y="123"/>
                    </a:cubicBezTo>
                    <a:cubicBezTo>
                      <a:pt x="22" y="122"/>
                      <a:pt x="21" y="122"/>
                      <a:pt x="20" y="122"/>
                    </a:cubicBezTo>
                    <a:cubicBezTo>
                      <a:pt x="20" y="121"/>
                      <a:pt x="20" y="121"/>
                      <a:pt x="20" y="121"/>
                    </a:cubicBezTo>
                    <a:cubicBezTo>
                      <a:pt x="20" y="121"/>
                      <a:pt x="20" y="120"/>
                      <a:pt x="20" y="120"/>
                    </a:cubicBezTo>
                    <a:cubicBezTo>
                      <a:pt x="19" y="120"/>
                      <a:pt x="19" y="120"/>
                      <a:pt x="19" y="120"/>
                    </a:cubicBezTo>
                    <a:cubicBezTo>
                      <a:pt x="19" y="119"/>
                      <a:pt x="19" y="119"/>
                      <a:pt x="19" y="118"/>
                    </a:cubicBezTo>
                    <a:cubicBezTo>
                      <a:pt x="19" y="118"/>
                      <a:pt x="19" y="118"/>
                      <a:pt x="19" y="117"/>
                    </a:cubicBezTo>
                    <a:cubicBezTo>
                      <a:pt x="19" y="117"/>
                      <a:pt x="19" y="117"/>
                      <a:pt x="19" y="117"/>
                    </a:cubicBezTo>
                    <a:cubicBezTo>
                      <a:pt x="19" y="117"/>
                      <a:pt x="20" y="117"/>
                      <a:pt x="20" y="117"/>
                    </a:cubicBezTo>
                    <a:cubicBezTo>
                      <a:pt x="21" y="117"/>
                      <a:pt x="22" y="116"/>
                      <a:pt x="23" y="115"/>
                    </a:cubicBezTo>
                    <a:cubicBezTo>
                      <a:pt x="24" y="114"/>
                      <a:pt x="23" y="113"/>
                      <a:pt x="23" y="112"/>
                    </a:cubicBezTo>
                    <a:cubicBezTo>
                      <a:pt x="23" y="112"/>
                      <a:pt x="23" y="112"/>
                      <a:pt x="23" y="112"/>
                    </a:cubicBezTo>
                    <a:cubicBezTo>
                      <a:pt x="22" y="112"/>
                      <a:pt x="22" y="112"/>
                      <a:pt x="22" y="112"/>
                    </a:cubicBezTo>
                    <a:cubicBezTo>
                      <a:pt x="22" y="112"/>
                      <a:pt x="22" y="111"/>
                      <a:pt x="22" y="111"/>
                    </a:cubicBezTo>
                    <a:cubicBezTo>
                      <a:pt x="22" y="110"/>
                      <a:pt x="22" y="109"/>
                      <a:pt x="22" y="109"/>
                    </a:cubicBezTo>
                    <a:cubicBezTo>
                      <a:pt x="22" y="108"/>
                      <a:pt x="22" y="107"/>
                      <a:pt x="22" y="107"/>
                    </a:cubicBezTo>
                    <a:cubicBezTo>
                      <a:pt x="22" y="107"/>
                      <a:pt x="21" y="106"/>
                      <a:pt x="20" y="106"/>
                    </a:cubicBezTo>
                    <a:cubicBezTo>
                      <a:pt x="19" y="106"/>
                      <a:pt x="19" y="106"/>
                      <a:pt x="19" y="106"/>
                    </a:cubicBezTo>
                    <a:cubicBezTo>
                      <a:pt x="19" y="106"/>
                      <a:pt x="19" y="106"/>
                      <a:pt x="19" y="106"/>
                    </a:cubicBezTo>
                    <a:cubicBezTo>
                      <a:pt x="19" y="106"/>
                      <a:pt x="19" y="106"/>
                      <a:pt x="19" y="106"/>
                    </a:cubicBezTo>
                    <a:cubicBezTo>
                      <a:pt x="18" y="106"/>
                      <a:pt x="18" y="106"/>
                      <a:pt x="18" y="106"/>
                    </a:cubicBezTo>
                    <a:cubicBezTo>
                      <a:pt x="17" y="106"/>
                      <a:pt x="17" y="106"/>
                      <a:pt x="17" y="106"/>
                    </a:cubicBezTo>
                    <a:cubicBezTo>
                      <a:pt x="16" y="106"/>
                      <a:pt x="16" y="105"/>
                      <a:pt x="16" y="105"/>
                    </a:cubicBezTo>
                    <a:cubicBezTo>
                      <a:pt x="16" y="105"/>
                      <a:pt x="16" y="105"/>
                      <a:pt x="16" y="105"/>
                    </a:cubicBezTo>
                    <a:cubicBezTo>
                      <a:pt x="16" y="105"/>
                      <a:pt x="16" y="104"/>
                      <a:pt x="16" y="103"/>
                    </a:cubicBezTo>
                    <a:cubicBezTo>
                      <a:pt x="16" y="103"/>
                      <a:pt x="16" y="103"/>
                      <a:pt x="16" y="103"/>
                    </a:cubicBezTo>
                    <a:cubicBezTo>
                      <a:pt x="17" y="104"/>
                      <a:pt x="17" y="104"/>
                      <a:pt x="17" y="104"/>
                    </a:cubicBezTo>
                    <a:cubicBezTo>
                      <a:pt x="17" y="102"/>
                      <a:pt x="17" y="102"/>
                      <a:pt x="17" y="102"/>
                    </a:cubicBezTo>
                    <a:cubicBezTo>
                      <a:pt x="17" y="101"/>
                      <a:pt x="17" y="101"/>
                      <a:pt x="17" y="101"/>
                    </a:cubicBezTo>
                    <a:cubicBezTo>
                      <a:pt x="17" y="101"/>
                      <a:pt x="17" y="100"/>
                      <a:pt x="17" y="99"/>
                    </a:cubicBezTo>
                    <a:cubicBezTo>
                      <a:pt x="17" y="99"/>
                      <a:pt x="17" y="99"/>
                      <a:pt x="17" y="99"/>
                    </a:cubicBezTo>
                    <a:cubicBezTo>
                      <a:pt x="18" y="99"/>
                      <a:pt x="18" y="99"/>
                      <a:pt x="18" y="99"/>
                    </a:cubicBezTo>
                    <a:cubicBezTo>
                      <a:pt x="18" y="99"/>
                      <a:pt x="18" y="99"/>
                      <a:pt x="18" y="99"/>
                    </a:cubicBezTo>
                    <a:cubicBezTo>
                      <a:pt x="19" y="99"/>
                      <a:pt x="19" y="99"/>
                      <a:pt x="19" y="99"/>
                    </a:cubicBezTo>
                    <a:cubicBezTo>
                      <a:pt x="20" y="99"/>
                      <a:pt x="21" y="99"/>
                      <a:pt x="22" y="96"/>
                    </a:cubicBezTo>
                    <a:cubicBezTo>
                      <a:pt x="22" y="95"/>
                      <a:pt x="22" y="94"/>
                      <a:pt x="22" y="93"/>
                    </a:cubicBezTo>
                    <a:cubicBezTo>
                      <a:pt x="22" y="92"/>
                      <a:pt x="22" y="92"/>
                      <a:pt x="22" y="92"/>
                    </a:cubicBezTo>
                    <a:cubicBezTo>
                      <a:pt x="22" y="92"/>
                      <a:pt x="22" y="92"/>
                      <a:pt x="22" y="92"/>
                    </a:cubicBezTo>
                    <a:cubicBezTo>
                      <a:pt x="20" y="91"/>
                      <a:pt x="20" y="91"/>
                      <a:pt x="20" y="91"/>
                    </a:cubicBezTo>
                    <a:cubicBezTo>
                      <a:pt x="20" y="91"/>
                      <a:pt x="20" y="91"/>
                      <a:pt x="19" y="91"/>
                    </a:cubicBezTo>
                    <a:cubicBezTo>
                      <a:pt x="19" y="91"/>
                      <a:pt x="18" y="91"/>
                      <a:pt x="18" y="92"/>
                    </a:cubicBezTo>
                    <a:cubicBezTo>
                      <a:pt x="16" y="92"/>
                      <a:pt x="16" y="93"/>
                      <a:pt x="15" y="94"/>
                    </a:cubicBezTo>
                    <a:cubicBezTo>
                      <a:pt x="15" y="94"/>
                      <a:pt x="15" y="94"/>
                      <a:pt x="15" y="94"/>
                    </a:cubicBezTo>
                    <a:cubicBezTo>
                      <a:pt x="15" y="94"/>
                      <a:pt x="15" y="94"/>
                      <a:pt x="15" y="94"/>
                    </a:cubicBezTo>
                    <a:cubicBezTo>
                      <a:pt x="15" y="94"/>
                      <a:pt x="15" y="94"/>
                      <a:pt x="15" y="94"/>
                    </a:cubicBezTo>
                    <a:cubicBezTo>
                      <a:pt x="14" y="94"/>
                      <a:pt x="14" y="94"/>
                      <a:pt x="14" y="94"/>
                    </a:cubicBezTo>
                    <a:cubicBezTo>
                      <a:pt x="14" y="95"/>
                      <a:pt x="14" y="95"/>
                      <a:pt x="14" y="95"/>
                    </a:cubicBezTo>
                    <a:cubicBezTo>
                      <a:pt x="14" y="96"/>
                      <a:pt x="14" y="96"/>
                      <a:pt x="14" y="96"/>
                    </a:cubicBezTo>
                    <a:cubicBezTo>
                      <a:pt x="14" y="96"/>
                      <a:pt x="14" y="96"/>
                      <a:pt x="14" y="96"/>
                    </a:cubicBezTo>
                    <a:cubicBezTo>
                      <a:pt x="13" y="96"/>
                      <a:pt x="13" y="96"/>
                      <a:pt x="13" y="96"/>
                    </a:cubicBezTo>
                    <a:cubicBezTo>
                      <a:pt x="13" y="96"/>
                      <a:pt x="13" y="96"/>
                      <a:pt x="13" y="96"/>
                    </a:cubicBezTo>
                    <a:cubicBezTo>
                      <a:pt x="13" y="96"/>
                      <a:pt x="12" y="97"/>
                      <a:pt x="12" y="97"/>
                    </a:cubicBezTo>
                    <a:cubicBezTo>
                      <a:pt x="11" y="97"/>
                      <a:pt x="11" y="97"/>
                      <a:pt x="11" y="97"/>
                    </a:cubicBezTo>
                    <a:cubicBezTo>
                      <a:pt x="11" y="98"/>
                      <a:pt x="11" y="98"/>
                      <a:pt x="11" y="98"/>
                    </a:cubicBezTo>
                    <a:cubicBezTo>
                      <a:pt x="10" y="98"/>
                      <a:pt x="9" y="99"/>
                      <a:pt x="9" y="100"/>
                    </a:cubicBezTo>
                    <a:cubicBezTo>
                      <a:pt x="9" y="99"/>
                      <a:pt x="9" y="99"/>
                      <a:pt x="9" y="99"/>
                    </a:cubicBezTo>
                    <a:cubicBezTo>
                      <a:pt x="9" y="98"/>
                      <a:pt x="9" y="98"/>
                      <a:pt x="9" y="98"/>
                    </a:cubicBezTo>
                    <a:cubicBezTo>
                      <a:pt x="9" y="97"/>
                      <a:pt x="9" y="97"/>
                      <a:pt x="9" y="97"/>
                    </a:cubicBezTo>
                    <a:cubicBezTo>
                      <a:pt x="9" y="96"/>
                      <a:pt x="8" y="96"/>
                      <a:pt x="8" y="96"/>
                    </a:cubicBezTo>
                    <a:cubicBezTo>
                      <a:pt x="7" y="96"/>
                      <a:pt x="7" y="96"/>
                      <a:pt x="7" y="96"/>
                    </a:cubicBezTo>
                    <a:cubicBezTo>
                      <a:pt x="7" y="96"/>
                      <a:pt x="7" y="96"/>
                      <a:pt x="7" y="96"/>
                    </a:cubicBezTo>
                    <a:cubicBezTo>
                      <a:pt x="7" y="95"/>
                      <a:pt x="7" y="95"/>
                      <a:pt x="7" y="95"/>
                    </a:cubicBezTo>
                    <a:cubicBezTo>
                      <a:pt x="7" y="94"/>
                      <a:pt x="7" y="94"/>
                      <a:pt x="7" y="94"/>
                    </a:cubicBezTo>
                    <a:cubicBezTo>
                      <a:pt x="7" y="93"/>
                      <a:pt x="7" y="93"/>
                      <a:pt x="7" y="93"/>
                    </a:cubicBezTo>
                    <a:cubicBezTo>
                      <a:pt x="8" y="93"/>
                      <a:pt x="8" y="93"/>
                      <a:pt x="8" y="93"/>
                    </a:cubicBezTo>
                    <a:cubicBezTo>
                      <a:pt x="9" y="94"/>
                      <a:pt x="9" y="94"/>
                      <a:pt x="9" y="94"/>
                    </a:cubicBezTo>
                    <a:cubicBezTo>
                      <a:pt x="9" y="92"/>
                      <a:pt x="9" y="92"/>
                      <a:pt x="9" y="92"/>
                    </a:cubicBezTo>
                    <a:cubicBezTo>
                      <a:pt x="9" y="92"/>
                      <a:pt x="9" y="92"/>
                      <a:pt x="9" y="92"/>
                    </a:cubicBezTo>
                    <a:cubicBezTo>
                      <a:pt x="9" y="92"/>
                      <a:pt x="9" y="92"/>
                      <a:pt x="9" y="92"/>
                    </a:cubicBezTo>
                    <a:cubicBezTo>
                      <a:pt x="10" y="92"/>
                      <a:pt x="10" y="92"/>
                      <a:pt x="10" y="92"/>
                    </a:cubicBezTo>
                    <a:cubicBezTo>
                      <a:pt x="10" y="91"/>
                      <a:pt x="10" y="91"/>
                      <a:pt x="10" y="91"/>
                    </a:cubicBezTo>
                    <a:cubicBezTo>
                      <a:pt x="10" y="91"/>
                      <a:pt x="10" y="91"/>
                      <a:pt x="10" y="91"/>
                    </a:cubicBezTo>
                    <a:cubicBezTo>
                      <a:pt x="10" y="90"/>
                      <a:pt x="10" y="89"/>
                      <a:pt x="10" y="89"/>
                    </a:cubicBezTo>
                    <a:cubicBezTo>
                      <a:pt x="10" y="89"/>
                      <a:pt x="10" y="89"/>
                      <a:pt x="10" y="89"/>
                    </a:cubicBezTo>
                    <a:cubicBezTo>
                      <a:pt x="12" y="89"/>
                      <a:pt x="12" y="89"/>
                      <a:pt x="12" y="89"/>
                    </a:cubicBezTo>
                    <a:cubicBezTo>
                      <a:pt x="12" y="88"/>
                      <a:pt x="12" y="88"/>
                      <a:pt x="12" y="88"/>
                    </a:cubicBezTo>
                    <a:cubicBezTo>
                      <a:pt x="12" y="87"/>
                      <a:pt x="12" y="87"/>
                      <a:pt x="12" y="87"/>
                    </a:cubicBezTo>
                    <a:cubicBezTo>
                      <a:pt x="11" y="86"/>
                      <a:pt x="12" y="85"/>
                      <a:pt x="12" y="85"/>
                    </a:cubicBezTo>
                    <a:cubicBezTo>
                      <a:pt x="12" y="85"/>
                      <a:pt x="12" y="85"/>
                      <a:pt x="12" y="85"/>
                    </a:cubicBezTo>
                    <a:cubicBezTo>
                      <a:pt x="13" y="85"/>
                      <a:pt x="13" y="85"/>
                      <a:pt x="13" y="85"/>
                    </a:cubicBezTo>
                    <a:cubicBezTo>
                      <a:pt x="13" y="84"/>
                      <a:pt x="13" y="84"/>
                      <a:pt x="13" y="84"/>
                    </a:cubicBezTo>
                    <a:cubicBezTo>
                      <a:pt x="13" y="83"/>
                      <a:pt x="13" y="83"/>
                      <a:pt x="13" y="83"/>
                    </a:cubicBezTo>
                    <a:cubicBezTo>
                      <a:pt x="13" y="83"/>
                      <a:pt x="13" y="82"/>
                      <a:pt x="13" y="82"/>
                    </a:cubicBezTo>
                    <a:cubicBezTo>
                      <a:pt x="13" y="82"/>
                      <a:pt x="13" y="82"/>
                      <a:pt x="13" y="82"/>
                    </a:cubicBezTo>
                    <a:cubicBezTo>
                      <a:pt x="14" y="82"/>
                      <a:pt x="14" y="82"/>
                      <a:pt x="14" y="82"/>
                    </a:cubicBezTo>
                    <a:cubicBezTo>
                      <a:pt x="14" y="81"/>
                      <a:pt x="14" y="81"/>
                      <a:pt x="14" y="81"/>
                    </a:cubicBezTo>
                    <a:cubicBezTo>
                      <a:pt x="14" y="80"/>
                      <a:pt x="14" y="80"/>
                      <a:pt x="14" y="80"/>
                    </a:cubicBezTo>
                    <a:cubicBezTo>
                      <a:pt x="15" y="79"/>
                      <a:pt x="15" y="79"/>
                      <a:pt x="15" y="79"/>
                    </a:cubicBezTo>
                    <a:cubicBezTo>
                      <a:pt x="15" y="79"/>
                      <a:pt x="15" y="79"/>
                      <a:pt x="15" y="79"/>
                    </a:cubicBezTo>
                    <a:cubicBezTo>
                      <a:pt x="15" y="79"/>
                      <a:pt x="15" y="79"/>
                      <a:pt x="15" y="79"/>
                    </a:cubicBezTo>
                    <a:cubicBezTo>
                      <a:pt x="15" y="79"/>
                      <a:pt x="16" y="79"/>
                      <a:pt x="16" y="78"/>
                    </a:cubicBezTo>
                    <a:cubicBezTo>
                      <a:pt x="16" y="77"/>
                      <a:pt x="16" y="77"/>
                      <a:pt x="16" y="77"/>
                    </a:cubicBezTo>
                    <a:cubicBezTo>
                      <a:pt x="17" y="77"/>
                      <a:pt x="17" y="76"/>
                      <a:pt x="18" y="76"/>
                    </a:cubicBezTo>
                    <a:cubicBezTo>
                      <a:pt x="19" y="75"/>
                      <a:pt x="20" y="74"/>
                      <a:pt x="20" y="73"/>
                    </a:cubicBezTo>
                    <a:cubicBezTo>
                      <a:pt x="20" y="72"/>
                      <a:pt x="20" y="72"/>
                      <a:pt x="20" y="72"/>
                    </a:cubicBezTo>
                    <a:cubicBezTo>
                      <a:pt x="20" y="72"/>
                      <a:pt x="20" y="72"/>
                      <a:pt x="20" y="72"/>
                    </a:cubicBezTo>
                    <a:cubicBezTo>
                      <a:pt x="21" y="72"/>
                      <a:pt x="21" y="72"/>
                      <a:pt x="21" y="72"/>
                    </a:cubicBezTo>
                    <a:cubicBezTo>
                      <a:pt x="22" y="72"/>
                      <a:pt x="22" y="72"/>
                      <a:pt x="22" y="72"/>
                    </a:cubicBezTo>
                    <a:cubicBezTo>
                      <a:pt x="22" y="73"/>
                      <a:pt x="23" y="73"/>
                      <a:pt x="23" y="73"/>
                    </a:cubicBezTo>
                    <a:cubicBezTo>
                      <a:pt x="24" y="73"/>
                      <a:pt x="24" y="73"/>
                      <a:pt x="24" y="73"/>
                    </a:cubicBezTo>
                    <a:cubicBezTo>
                      <a:pt x="25" y="73"/>
                      <a:pt x="26" y="72"/>
                      <a:pt x="27" y="72"/>
                    </a:cubicBezTo>
                    <a:cubicBezTo>
                      <a:pt x="27" y="71"/>
                      <a:pt x="27" y="71"/>
                      <a:pt x="27" y="71"/>
                    </a:cubicBezTo>
                    <a:cubicBezTo>
                      <a:pt x="28" y="71"/>
                      <a:pt x="29" y="70"/>
                      <a:pt x="30" y="70"/>
                    </a:cubicBezTo>
                    <a:cubicBezTo>
                      <a:pt x="30" y="70"/>
                      <a:pt x="30" y="70"/>
                      <a:pt x="30" y="70"/>
                    </a:cubicBezTo>
                    <a:cubicBezTo>
                      <a:pt x="31" y="70"/>
                      <a:pt x="31" y="70"/>
                      <a:pt x="31" y="70"/>
                    </a:cubicBezTo>
                    <a:cubicBezTo>
                      <a:pt x="31" y="70"/>
                      <a:pt x="31" y="70"/>
                      <a:pt x="31" y="70"/>
                    </a:cubicBezTo>
                    <a:cubicBezTo>
                      <a:pt x="32" y="71"/>
                      <a:pt x="33" y="72"/>
                      <a:pt x="33" y="73"/>
                    </a:cubicBezTo>
                    <a:cubicBezTo>
                      <a:pt x="33" y="75"/>
                      <a:pt x="33" y="76"/>
                      <a:pt x="33" y="77"/>
                    </a:cubicBezTo>
                    <a:cubicBezTo>
                      <a:pt x="32" y="77"/>
                      <a:pt x="32" y="77"/>
                      <a:pt x="32" y="77"/>
                    </a:cubicBezTo>
                    <a:cubicBezTo>
                      <a:pt x="31" y="77"/>
                      <a:pt x="31" y="77"/>
                      <a:pt x="31" y="77"/>
                    </a:cubicBezTo>
                    <a:cubicBezTo>
                      <a:pt x="31" y="79"/>
                      <a:pt x="31" y="79"/>
                      <a:pt x="31" y="79"/>
                    </a:cubicBezTo>
                    <a:cubicBezTo>
                      <a:pt x="31" y="80"/>
                      <a:pt x="32" y="80"/>
                      <a:pt x="32" y="80"/>
                    </a:cubicBezTo>
                    <a:cubicBezTo>
                      <a:pt x="32" y="80"/>
                      <a:pt x="32" y="80"/>
                      <a:pt x="32" y="80"/>
                    </a:cubicBezTo>
                    <a:cubicBezTo>
                      <a:pt x="33" y="81"/>
                      <a:pt x="33" y="81"/>
                      <a:pt x="33" y="81"/>
                    </a:cubicBezTo>
                    <a:cubicBezTo>
                      <a:pt x="33" y="81"/>
                      <a:pt x="33" y="81"/>
                      <a:pt x="33" y="81"/>
                    </a:cubicBezTo>
                    <a:cubicBezTo>
                      <a:pt x="32" y="82"/>
                      <a:pt x="32" y="82"/>
                      <a:pt x="32" y="82"/>
                    </a:cubicBezTo>
                    <a:cubicBezTo>
                      <a:pt x="34" y="82"/>
                      <a:pt x="34" y="82"/>
                      <a:pt x="34" y="82"/>
                    </a:cubicBezTo>
                    <a:cubicBezTo>
                      <a:pt x="36" y="82"/>
                      <a:pt x="36" y="79"/>
                      <a:pt x="36" y="78"/>
                    </a:cubicBezTo>
                    <a:cubicBezTo>
                      <a:pt x="36" y="77"/>
                      <a:pt x="36" y="76"/>
                      <a:pt x="36" y="76"/>
                    </a:cubicBezTo>
                    <a:cubicBezTo>
                      <a:pt x="36" y="76"/>
                      <a:pt x="36" y="76"/>
                      <a:pt x="36" y="76"/>
                    </a:cubicBezTo>
                    <a:cubicBezTo>
                      <a:pt x="37" y="76"/>
                      <a:pt x="37" y="76"/>
                      <a:pt x="37" y="76"/>
                    </a:cubicBezTo>
                    <a:cubicBezTo>
                      <a:pt x="37" y="75"/>
                      <a:pt x="37" y="75"/>
                      <a:pt x="37" y="75"/>
                    </a:cubicBezTo>
                    <a:cubicBezTo>
                      <a:pt x="37" y="75"/>
                      <a:pt x="37" y="75"/>
                      <a:pt x="37" y="75"/>
                    </a:cubicBezTo>
                    <a:cubicBezTo>
                      <a:pt x="37" y="74"/>
                      <a:pt x="37" y="73"/>
                      <a:pt x="38" y="73"/>
                    </a:cubicBezTo>
                    <a:cubicBezTo>
                      <a:pt x="38" y="73"/>
                      <a:pt x="38" y="73"/>
                      <a:pt x="38" y="73"/>
                    </a:cubicBezTo>
                    <a:cubicBezTo>
                      <a:pt x="39" y="73"/>
                      <a:pt x="39" y="73"/>
                      <a:pt x="39" y="73"/>
                    </a:cubicBezTo>
                    <a:cubicBezTo>
                      <a:pt x="39" y="72"/>
                      <a:pt x="39" y="72"/>
                      <a:pt x="39" y="72"/>
                    </a:cubicBezTo>
                    <a:cubicBezTo>
                      <a:pt x="39" y="72"/>
                      <a:pt x="39" y="72"/>
                      <a:pt x="39" y="72"/>
                    </a:cubicBezTo>
                    <a:cubicBezTo>
                      <a:pt x="39" y="70"/>
                      <a:pt x="39" y="69"/>
                      <a:pt x="39" y="69"/>
                    </a:cubicBezTo>
                    <a:cubicBezTo>
                      <a:pt x="39" y="69"/>
                      <a:pt x="39" y="69"/>
                      <a:pt x="39" y="69"/>
                    </a:cubicBezTo>
                    <a:cubicBezTo>
                      <a:pt x="39" y="69"/>
                      <a:pt x="39" y="69"/>
                      <a:pt x="39" y="69"/>
                    </a:cubicBezTo>
                    <a:cubicBezTo>
                      <a:pt x="39" y="69"/>
                      <a:pt x="39" y="69"/>
                      <a:pt x="39" y="69"/>
                    </a:cubicBezTo>
                    <a:cubicBezTo>
                      <a:pt x="40" y="69"/>
                      <a:pt x="40" y="69"/>
                      <a:pt x="40" y="69"/>
                    </a:cubicBezTo>
                    <a:cubicBezTo>
                      <a:pt x="40" y="69"/>
                      <a:pt x="40" y="69"/>
                      <a:pt x="40" y="69"/>
                    </a:cubicBezTo>
                    <a:cubicBezTo>
                      <a:pt x="41" y="69"/>
                      <a:pt x="42" y="69"/>
                      <a:pt x="42" y="68"/>
                    </a:cubicBezTo>
                    <a:cubicBezTo>
                      <a:pt x="42" y="68"/>
                      <a:pt x="42" y="68"/>
                      <a:pt x="42" y="68"/>
                    </a:cubicBezTo>
                    <a:cubicBezTo>
                      <a:pt x="42" y="68"/>
                      <a:pt x="43" y="67"/>
                      <a:pt x="43" y="67"/>
                    </a:cubicBezTo>
                    <a:cubicBezTo>
                      <a:pt x="44" y="68"/>
                      <a:pt x="44" y="68"/>
                      <a:pt x="44" y="68"/>
                    </a:cubicBezTo>
                    <a:cubicBezTo>
                      <a:pt x="45" y="68"/>
                      <a:pt x="45" y="68"/>
                      <a:pt x="45" y="68"/>
                    </a:cubicBezTo>
                    <a:cubicBezTo>
                      <a:pt x="45" y="67"/>
                      <a:pt x="45" y="67"/>
                      <a:pt x="45" y="67"/>
                    </a:cubicBezTo>
                    <a:cubicBezTo>
                      <a:pt x="45" y="66"/>
                      <a:pt x="45" y="66"/>
                      <a:pt x="45" y="66"/>
                    </a:cubicBezTo>
                    <a:cubicBezTo>
                      <a:pt x="45" y="66"/>
                      <a:pt x="45" y="65"/>
                      <a:pt x="44" y="64"/>
                    </a:cubicBezTo>
                    <a:cubicBezTo>
                      <a:pt x="43" y="64"/>
                      <a:pt x="43" y="64"/>
                      <a:pt x="43" y="64"/>
                    </a:cubicBezTo>
                    <a:cubicBezTo>
                      <a:pt x="43" y="63"/>
                      <a:pt x="43" y="63"/>
                      <a:pt x="43" y="63"/>
                    </a:cubicBezTo>
                    <a:cubicBezTo>
                      <a:pt x="43" y="63"/>
                      <a:pt x="43" y="63"/>
                      <a:pt x="43" y="63"/>
                    </a:cubicBezTo>
                    <a:cubicBezTo>
                      <a:pt x="45" y="63"/>
                      <a:pt x="45" y="63"/>
                      <a:pt x="45" y="63"/>
                    </a:cubicBezTo>
                    <a:cubicBezTo>
                      <a:pt x="45" y="63"/>
                      <a:pt x="45" y="63"/>
                      <a:pt x="45" y="63"/>
                    </a:cubicBezTo>
                    <a:cubicBezTo>
                      <a:pt x="46" y="63"/>
                      <a:pt x="46" y="63"/>
                      <a:pt x="46" y="63"/>
                    </a:cubicBezTo>
                    <a:cubicBezTo>
                      <a:pt x="47" y="63"/>
                      <a:pt x="47" y="63"/>
                      <a:pt x="47" y="62"/>
                    </a:cubicBezTo>
                    <a:cubicBezTo>
                      <a:pt x="48" y="62"/>
                      <a:pt x="48" y="61"/>
                      <a:pt x="49" y="60"/>
                    </a:cubicBezTo>
                    <a:cubicBezTo>
                      <a:pt x="50" y="60"/>
                      <a:pt x="50" y="59"/>
                      <a:pt x="51" y="59"/>
                    </a:cubicBezTo>
                    <a:cubicBezTo>
                      <a:pt x="52" y="59"/>
                      <a:pt x="52" y="59"/>
                      <a:pt x="52" y="59"/>
                    </a:cubicBezTo>
                    <a:cubicBezTo>
                      <a:pt x="52" y="59"/>
                      <a:pt x="53" y="59"/>
                      <a:pt x="53" y="58"/>
                    </a:cubicBezTo>
                    <a:cubicBezTo>
                      <a:pt x="53" y="58"/>
                      <a:pt x="53" y="58"/>
                      <a:pt x="53" y="58"/>
                    </a:cubicBezTo>
                    <a:cubicBezTo>
                      <a:pt x="54" y="58"/>
                      <a:pt x="54" y="57"/>
                      <a:pt x="54" y="57"/>
                    </a:cubicBezTo>
                    <a:cubicBezTo>
                      <a:pt x="55" y="56"/>
                      <a:pt x="55" y="56"/>
                      <a:pt x="55" y="56"/>
                    </a:cubicBezTo>
                    <a:cubicBezTo>
                      <a:pt x="55" y="56"/>
                      <a:pt x="55" y="56"/>
                      <a:pt x="55" y="56"/>
                    </a:cubicBezTo>
                    <a:cubicBezTo>
                      <a:pt x="56" y="56"/>
                      <a:pt x="56" y="56"/>
                      <a:pt x="56" y="55"/>
                    </a:cubicBezTo>
                    <a:cubicBezTo>
                      <a:pt x="56" y="54"/>
                      <a:pt x="56" y="54"/>
                      <a:pt x="56" y="54"/>
                    </a:cubicBezTo>
                    <a:cubicBezTo>
                      <a:pt x="56" y="52"/>
                      <a:pt x="56" y="52"/>
                      <a:pt x="56" y="52"/>
                    </a:cubicBezTo>
                    <a:cubicBezTo>
                      <a:pt x="56" y="52"/>
                      <a:pt x="57" y="52"/>
                      <a:pt x="57" y="51"/>
                    </a:cubicBezTo>
                    <a:cubicBezTo>
                      <a:pt x="58" y="50"/>
                      <a:pt x="59" y="48"/>
                      <a:pt x="61" y="47"/>
                    </a:cubicBezTo>
                    <a:cubicBezTo>
                      <a:pt x="61" y="47"/>
                      <a:pt x="61" y="47"/>
                      <a:pt x="61" y="47"/>
                    </a:cubicBezTo>
                    <a:cubicBezTo>
                      <a:pt x="62" y="47"/>
                      <a:pt x="62" y="47"/>
                      <a:pt x="62" y="47"/>
                    </a:cubicBezTo>
                    <a:cubicBezTo>
                      <a:pt x="63" y="47"/>
                      <a:pt x="63" y="47"/>
                      <a:pt x="63" y="46"/>
                    </a:cubicBezTo>
                    <a:cubicBezTo>
                      <a:pt x="63" y="46"/>
                      <a:pt x="63" y="46"/>
                      <a:pt x="63" y="46"/>
                    </a:cubicBezTo>
                    <a:cubicBezTo>
                      <a:pt x="63" y="46"/>
                      <a:pt x="63" y="46"/>
                      <a:pt x="63" y="46"/>
                    </a:cubicBezTo>
                    <a:cubicBezTo>
                      <a:pt x="64" y="46"/>
                      <a:pt x="64" y="46"/>
                      <a:pt x="64" y="46"/>
                    </a:cubicBezTo>
                    <a:cubicBezTo>
                      <a:pt x="64" y="46"/>
                      <a:pt x="64" y="46"/>
                      <a:pt x="64" y="46"/>
                    </a:cubicBezTo>
                    <a:cubicBezTo>
                      <a:pt x="66" y="46"/>
                      <a:pt x="66" y="46"/>
                      <a:pt x="66" y="46"/>
                    </a:cubicBezTo>
                    <a:cubicBezTo>
                      <a:pt x="67" y="46"/>
                      <a:pt x="68" y="45"/>
                      <a:pt x="68" y="45"/>
                    </a:cubicBezTo>
                    <a:cubicBezTo>
                      <a:pt x="68" y="45"/>
                      <a:pt x="68" y="45"/>
                      <a:pt x="68" y="45"/>
                    </a:cubicBezTo>
                    <a:cubicBezTo>
                      <a:pt x="68" y="45"/>
                      <a:pt x="68" y="45"/>
                      <a:pt x="68" y="45"/>
                    </a:cubicBezTo>
                    <a:cubicBezTo>
                      <a:pt x="69" y="44"/>
                      <a:pt x="69" y="44"/>
                      <a:pt x="69" y="44"/>
                    </a:cubicBezTo>
                    <a:cubicBezTo>
                      <a:pt x="69" y="43"/>
                      <a:pt x="69" y="42"/>
                      <a:pt x="69" y="42"/>
                    </a:cubicBezTo>
                    <a:cubicBezTo>
                      <a:pt x="69" y="41"/>
                      <a:pt x="69" y="41"/>
                      <a:pt x="69" y="41"/>
                    </a:cubicBezTo>
                    <a:cubicBezTo>
                      <a:pt x="69" y="40"/>
                      <a:pt x="69" y="40"/>
                      <a:pt x="69" y="40"/>
                    </a:cubicBezTo>
                    <a:cubicBezTo>
                      <a:pt x="70" y="40"/>
                      <a:pt x="70" y="40"/>
                      <a:pt x="70" y="40"/>
                    </a:cubicBezTo>
                    <a:cubicBezTo>
                      <a:pt x="70" y="39"/>
                      <a:pt x="70" y="39"/>
                      <a:pt x="70" y="39"/>
                    </a:cubicBezTo>
                    <a:cubicBezTo>
                      <a:pt x="70" y="39"/>
                      <a:pt x="71" y="39"/>
                      <a:pt x="71" y="39"/>
                    </a:cubicBezTo>
                    <a:cubicBezTo>
                      <a:pt x="71" y="39"/>
                      <a:pt x="71" y="39"/>
                      <a:pt x="71" y="39"/>
                    </a:cubicBezTo>
                    <a:cubicBezTo>
                      <a:pt x="72" y="39"/>
                      <a:pt x="72" y="39"/>
                      <a:pt x="72" y="39"/>
                    </a:cubicBezTo>
                    <a:cubicBezTo>
                      <a:pt x="72" y="37"/>
                      <a:pt x="72" y="37"/>
                      <a:pt x="72" y="37"/>
                    </a:cubicBezTo>
                    <a:cubicBezTo>
                      <a:pt x="72" y="37"/>
                      <a:pt x="72" y="37"/>
                      <a:pt x="72" y="37"/>
                    </a:cubicBezTo>
                    <a:cubicBezTo>
                      <a:pt x="73" y="37"/>
                      <a:pt x="73" y="37"/>
                      <a:pt x="73" y="37"/>
                    </a:cubicBezTo>
                    <a:cubicBezTo>
                      <a:pt x="74" y="37"/>
                      <a:pt x="74" y="37"/>
                      <a:pt x="74" y="37"/>
                    </a:cubicBezTo>
                    <a:cubicBezTo>
                      <a:pt x="75" y="37"/>
                      <a:pt x="75" y="37"/>
                      <a:pt x="75" y="37"/>
                    </a:cubicBezTo>
                    <a:cubicBezTo>
                      <a:pt x="75" y="36"/>
                      <a:pt x="75" y="36"/>
                      <a:pt x="75" y="36"/>
                    </a:cubicBezTo>
                    <a:cubicBezTo>
                      <a:pt x="75" y="36"/>
                      <a:pt x="75" y="36"/>
                      <a:pt x="75" y="36"/>
                    </a:cubicBezTo>
                    <a:cubicBezTo>
                      <a:pt x="75" y="36"/>
                      <a:pt x="75" y="36"/>
                      <a:pt x="75" y="36"/>
                    </a:cubicBezTo>
                    <a:cubicBezTo>
                      <a:pt x="76" y="36"/>
                      <a:pt x="76" y="36"/>
                      <a:pt x="76" y="36"/>
                    </a:cubicBezTo>
                    <a:cubicBezTo>
                      <a:pt x="77" y="36"/>
                      <a:pt x="78" y="35"/>
                      <a:pt x="78" y="35"/>
                    </a:cubicBezTo>
                    <a:cubicBezTo>
                      <a:pt x="78" y="34"/>
                      <a:pt x="78" y="34"/>
                      <a:pt x="78" y="34"/>
                    </a:cubicBezTo>
                    <a:cubicBezTo>
                      <a:pt x="78" y="35"/>
                      <a:pt x="78" y="35"/>
                      <a:pt x="78" y="35"/>
                    </a:cubicBezTo>
                    <a:cubicBezTo>
                      <a:pt x="78" y="35"/>
                      <a:pt x="78" y="35"/>
                      <a:pt x="78" y="35"/>
                    </a:cubicBezTo>
                    <a:cubicBezTo>
                      <a:pt x="80" y="35"/>
                      <a:pt x="80" y="35"/>
                      <a:pt x="80" y="35"/>
                    </a:cubicBezTo>
                    <a:cubicBezTo>
                      <a:pt x="81" y="35"/>
                      <a:pt x="81" y="35"/>
                      <a:pt x="81" y="35"/>
                    </a:cubicBezTo>
                    <a:cubicBezTo>
                      <a:pt x="81" y="35"/>
                      <a:pt x="82" y="34"/>
                      <a:pt x="82" y="34"/>
                    </a:cubicBezTo>
                    <a:cubicBezTo>
                      <a:pt x="82" y="33"/>
                      <a:pt x="82" y="33"/>
                      <a:pt x="82" y="33"/>
                    </a:cubicBezTo>
                    <a:cubicBezTo>
                      <a:pt x="83" y="33"/>
                      <a:pt x="83" y="32"/>
                      <a:pt x="83" y="31"/>
                    </a:cubicBezTo>
                    <a:cubicBezTo>
                      <a:pt x="83" y="30"/>
                      <a:pt x="83" y="30"/>
                      <a:pt x="83" y="30"/>
                    </a:cubicBezTo>
                    <a:cubicBezTo>
                      <a:pt x="80" y="30"/>
                      <a:pt x="80" y="30"/>
                      <a:pt x="80" y="30"/>
                    </a:cubicBezTo>
                    <a:cubicBezTo>
                      <a:pt x="79" y="30"/>
                      <a:pt x="79" y="30"/>
                      <a:pt x="79" y="31"/>
                    </a:cubicBezTo>
                    <a:cubicBezTo>
                      <a:pt x="78" y="31"/>
                      <a:pt x="78" y="31"/>
                      <a:pt x="78" y="31"/>
                    </a:cubicBezTo>
                    <a:cubicBezTo>
                      <a:pt x="78" y="31"/>
                      <a:pt x="78" y="31"/>
                      <a:pt x="78" y="31"/>
                    </a:cubicBezTo>
                    <a:cubicBezTo>
                      <a:pt x="77" y="31"/>
                      <a:pt x="77" y="31"/>
                      <a:pt x="77" y="31"/>
                    </a:cubicBezTo>
                    <a:cubicBezTo>
                      <a:pt x="76" y="30"/>
                      <a:pt x="76" y="30"/>
                      <a:pt x="76" y="30"/>
                    </a:cubicBezTo>
                    <a:cubicBezTo>
                      <a:pt x="76" y="30"/>
                      <a:pt x="76" y="30"/>
                      <a:pt x="76" y="30"/>
                    </a:cubicBezTo>
                    <a:cubicBezTo>
                      <a:pt x="77" y="30"/>
                      <a:pt x="77" y="30"/>
                      <a:pt x="77" y="30"/>
                    </a:cubicBezTo>
                    <a:cubicBezTo>
                      <a:pt x="78" y="30"/>
                      <a:pt x="78" y="30"/>
                      <a:pt x="78" y="30"/>
                    </a:cubicBezTo>
                    <a:cubicBezTo>
                      <a:pt x="78" y="29"/>
                      <a:pt x="78" y="29"/>
                      <a:pt x="78" y="29"/>
                    </a:cubicBezTo>
                    <a:cubicBezTo>
                      <a:pt x="78" y="29"/>
                      <a:pt x="78" y="29"/>
                      <a:pt x="78" y="29"/>
                    </a:cubicBezTo>
                    <a:cubicBezTo>
                      <a:pt x="79" y="29"/>
                      <a:pt x="79" y="29"/>
                      <a:pt x="79" y="29"/>
                    </a:cubicBezTo>
                    <a:cubicBezTo>
                      <a:pt x="80" y="29"/>
                      <a:pt x="80" y="29"/>
                      <a:pt x="80" y="29"/>
                    </a:cubicBezTo>
                    <a:cubicBezTo>
                      <a:pt x="80" y="29"/>
                      <a:pt x="80" y="29"/>
                      <a:pt x="80" y="29"/>
                    </a:cubicBezTo>
                    <a:cubicBezTo>
                      <a:pt x="81" y="27"/>
                      <a:pt x="81" y="27"/>
                      <a:pt x="81" y="27"/>
                    </a:cubicBezTo>
                    <a:cubicBezTo>
                      <a:pt x="81" y="27"/>
                      <a:pt x="81" y="27"/>
                      <a:pt x="81" y="27"/>
                    </a:cubicBezTo>
                    <a:cubicBezTo>
                      <a:pt x="82" y="27"/>
                      <a:pt x="82" y="27"/>
                      <a:pt x="82" y="27"/>
                    </a:cubicBezTo>
                    <a:cubicBezTo>
                      <a:pt x="82" y="27"/>
                      <a:pt x="82" y="27"/>
                      <a:pt x="82" y="27"/>
                    </a:cubicBezTo>
                    <a:cubicBezTo>
                      <a:pt x="93" y="27"/>
                      <a:pt x="93" y="27"/>
                      <a:pt x="93" y="27"/>
                    </a:cubicBezTo>
                    <a:cubicBezTo>
                      <a:pt x="93" y="27"/>
                      <a:pt x="93" y="27"/>
                      <a:pt x="93" y="27"/>
                    </a:cubicBezTo>
                    <a:cubicBezTo>
                      <a:pt x="93" y="26"/>
                      <a:pt x="93" y="26"/>
                      <a:pt x="93" y="26"/>
                    </a:cubicBezTo>
                    <a:cubicBezTo>
                      <a:pt x="94" y="26"/>
                      <a:pt x="94" y="26"/>
                      <a:pt x="94" y="26"/>
                    </a:cubicBezTo>
                    <a:cubicBezTo>
                      <a:pt x="95" y="26"/>
                      <a:pt x="95" y="26"/>
                      <a:pt x="95" y="26"/>
                    </a:cubicBezTo>
                    <a:cubicBezTo>
                      <a:pt x="95" y="25"/>
                      <a:pt x="95" y="25"/>
                      <a:pt x="95" y="25"/>
                    </a:cubicBezTo>
                    <a:cubicBezTo>
                      <a:pt x="95" y="25"/>
                      <a:pt x="95" y="25"/>
                      <a:pt x="95" y="25"/>
                    </a:cubicBezTo>
                    <a:cubicBezTo>
                      <a:pt x="95" y="25"/>
                      <a:pt x="95" y="25"/>
                      <a:pt x="95" y="25"/>
                    </a:cubicBezTo>
                    <a:cubicBezTo>
                      <a:pt x="96" y="24"/>
                      <a:pt x="96" y="24"/>
                      <a:pt x="96" y="24"/>
                    </a:cubicBezTo>
                    <a:cubicBezTo>
                      <a:pt x="96" y="23"/>
                      <a:pt x="96" y="23"/>
                      <a:pt x="96" y="23"/>
                    </a:cubicBezTo>
                    <a:cubicBezTo>
                      <a:pt x="97" y="23"/>
                      <a:pt x="97" y="23"/>
                      <a:pt x="97" y="23"/>
                    </a:cubicBezTo>
                    <a:cubicBezTo>
                      <a:pt x="97" y="23"/>
                      <a:pt x="97" y="23"/>
                      <a:pt x="98" y="23"/>
                    </a:cubicBezTo>
                    <a:cubicBezTo>
                      <a:pt x="98" y="23"/>
                      <a:pt x="99" y="23"/>
                      <a:pt x="99" y="23"/>
                    </a:cubicBezTo>
                    <a:cubicBezTo>
                      <a:pt x="100" y="23"/>
                      <a:pt x="100" y="23"/>
                      <a:pt x="101" y="23"/>
                    </a:cubicBezTo>
                    <a:cubicBezTo>
                      <a:pt x="101" y="23"/>
                      <a:pt x="101" y="23"/>
                      <a:pt x="101" y="23"/>
                    </a:cubicBezTo>
                    <a:cubicBezTo>
                      <a:pt x="101" y="23"/>
                      <a:pt x="101" y="23"/>
                      <a:pt x="101" y="23"/>
                    </a:cubicBezTo>
                    <a:cubicBezTo>
                      <a:pt x="102" y="23"/>
                      <a:pt x="102" y="23"/>
                      <a:pt x="102" y="23"/>
                    </a:cubicBezTo>
                    <a:cubicBezTo>
                      <a:pt x="103" y="23"/>
                      <a:pt x="103" y="22"/>
                      <a:pt x="103" y="22"/>
                    </a:cubicBezTo>
                    <a:cubicBezTo>
                      <a:pt x="104" y="21"/>
                      <a:pt x="104" y="21"/>
                      <a:pt x="104" y="20"/>
                    </a:cubicBezTo>
                    <a:cubicBezTo>
                      <a:pt x="103" y="19"/>
                      <a:pt x="103" y="18"/>
                      <a:pt x="103" y="18"/>
                    </a:cubicBezTo>
                    <a:cubicBezTo>
                      <a:pt x="103" y="18"/>
                      <a:pt x="103" y="18"/>
                      <a:pt x="103" y="18"/>
                    </a:cubicBezTo>
                    <a:cubicBezTo>
                      <a:pt x="102" y="17"/>
                      <a:pt x="102" y="17"/>
                      <a:pt x="102" y="16"/>
                    </a:cubicBezTo>
                    <a:cubicBezTo>
                      <a:pt x="102" y="11"/>
                      <a:pt x="102" y="11"/>
                      <a:pt x="102" y="11"/>
                    </a:cubicBezTo>
                    <a:cubicBezTo>
                      <a:pt x="101" y="11"/>
                      <a:pt x="101" y="11"/>
                      <a:pt x="101" y="11"/>
                    </a:cubicBezTo>
                    <a:cubicBezTo>
                      <a:pt x="100" y="11"/>
                      <a:pt x="100" y="12"/>
                      <a:pt x="99" y="12"/>
                    </a:cubicBezTo>
                    <a:cubicBezTo>
                      <a:pt x="99" y="12"/>
                      <a:pt x="99" y="12"/>
                      <a:pt x="99" y="12"/>
                    </a:cubicBezTo>
                    <a:cubicBezTo>
                      <a:pt x="98" y="13"/>
                      <a:pt x="98" y="13"/>
                      <a:pt x="98" y="13"/>
                    </a:cubicBezTo>
                    <a:cubicBezTo>
                      <a:pt x="97" y="12"/>
                      <a:pt x="97" y="12"/>
                      <a:pt x="97" y="12"/>
                    </a:cubicBezTo>
                    <a:cubicBezTo>
                      <a:pt x="97" y="12"/>
                      <a:pt x="97" y="12"/>
                      <a:pt x="97" y="12"/>
                    </a:cubicBezTo>
                    <a:cubicBezTo>
                      <a:pt x="96" y="12"/>
                      <a:pt x="96" y="12"/>
                      <a:pt x="96" y="12"/>
                    </a:cubicBezTo>
                    <a:cubicBezTo>
                      <a:pt x="96" y="12"/>
                      <a:pt x="96" y="12"/>
                      <a:pt x="96" y="12"/>
                    </a:cubicBezTo>
                    <a:cubicBezTo>
                      <a:pt x="97" y="12"/>
                      <a:pt x="97" y="12"/>
                      <a:pt x="97" y="12"/>
                    </a:cubicBezTo>
                    <a:cubicBezTo>
                      <a:pt x="98" y="12"/>
                      <a:pt x="98" y="12"/>
                      <a:pt x="98" y="12"/>
                    </a:cubicBezTo>
                    <a:cubicBezTo>
                      <a:pt x="98" y="10"/>
                      <a:pt x="98" y="10"/>
                      <a:pt x="98" y="10"/>
                    </a:cubicBezTo>
                    <a:cubicBezTo>
                      <a:pt x="98" y="9"/>
                      <a:pt x="97" y="8"/>
                      <a:pt x="96" y="8"/>
                    </a:cubicBezTo>
                    <a:cubicBezTo>
                      <a:pt x="96" y="8"/>
                      <a:pt x="96" y="8"/>
                      <a:pt x="96" y="8"/>
                    </a:cubicBezTo>
                    <a:cubicBezTo>
                      <a:pt x="96" y="8"/>
                      <a:pt x="96" y="8"/>
                      <a:pt x="96" y="8"/>
                    </a:cubicBezTo>
                    <a:cubicBezTo>
                      <a:pt x="90" y="8"/>
                      <a:pt x="90" y="8"/>
                      <a:pt x="90" y="8"/>
                    </a:cubicBezTo>
                    <a:cubicBezTo>
                      <a:pt x="89" y="8"/>
                      <a:pt x="89" y="9"/>
                      <a:pt x="88" y="9"/>
                    </a:cubicBezTo>
                    <a:cubicBezTo>
                      <a:pt x="88" y="10"/>
                      <a:pt x="88" y="11"/>
                      <a:pt x="87" y="11"/>
                    </a:cubicBezTo>
                    <a:cubicBezTo>
                      <a:pt x="87" y="11"/>
                      <a:pt x="86" y="11"/>
                      <a:pt x="86" y="11"/>
                    </a:cubicBezTo>
                    <a:cubicBezTo>
                      <a:pt x="85" y="11"/>
                      <a:pt x="85" y="11"/>
                      <a:pt x="85" y="11"/>
                    </a:cubicBezTo>
                    <a:cubicBezTo>
                      <a:pt x="85" y="11"/>
                      <a:pt x="85" y="11"/>
                      <a:pt x="85" y="11"/>
                    </a:cubicBezTo>
                    <a:cubicBezTo>
                      <a:pt x="81" y="11"/>
                      <a:pt x="81" y="11"/>
                      <a:pt x="81" y="11"/>
                    </a:cubicBezTo>
                    <a:cubicBezTo>
                      <a:pt x="81" y="12"/>
                      <a:pt x="81" y="12"/>
                      <a:pt x="81" y="12"/>
                    </a:cubicBezTo>
                    <a:cubicBezTo>
                      <a:pt x="81" y="13"/>
                      <a:pt x="81" y="13"/>
                      <a:pt x="81" y="13"/>
                    </a:cubicBezTo>
                    <a:cubicBezTo>
                      <a:pt x="82" y="14"/>
                      <a:pt x="82" y="15"/>
                      <a:pt x="81" y="15"/>
                    </a:cubicBezTo>
                    <a:cubicBezTo>
                      <a:pt x="81" y="15"/>
                      <a:pt x="81" y="15"/>
                      <a:pt x="81" y="15"/>
                    </a:cubicBezTo>
                    <a:cubicBezTo>
                      <a:pt x="80" y="16"/>
                      <a:pt x="80" y="16"/>
                      <a:pt x="80" y="17"/>
                    </a:cubicBezTo>
                    <a:cubicBezTo>
                      <a:pt x="80" y="17"/>
                      <a:pt x="80" y="17"/>
                      <a:pt x="80" y="17"/>
                    </a:cubicBezTo>
                    <a:cubicBezTo>
                      <a:pt x="80" y="18"/>
                      <a:pt x="80" y="18"/>
                      <a:pt x="80" y="18"/>
                    </a:cubicBezTo>
                    <a:cubicBezTo>
                      <a:pt x="79" y="18"/>
                      <a:pt x="79" y="18"/>
                      <a:pt x="79" y="18"/>
                    </a:cubicBezTo>
                    <a:cubicBezTo>
                      <a:pt x="79" y="18"/>
                      <a:pt x="79" y="18"/>
                      <a:pt x="79" y="18"/>
                    </a:cubicBezTo>
                    <a:cubicBezTo>
                      <a:pt x="78" y="18"/>
                      <a:pt x="77" y="19"/>
                      <a:pt x="76" y="19"/>
                    </a:cubicBezTo>
                    <a:cubicBezTo>
                      <a:pt x="75" y="20"/>
                      <a:pt x="75" y="20"/>
                      <a:pt x="75" y="20"/>
                    </a:cubicBezTo>
                    <a:cubicBezTo>
                      <a:pt x="75" y="21"/>
                      <a:pt x="74" y="21"/>
                      <a:pt x="74" y="21"/>
                    </a:cubicBezTo>
                    <a:cubicBezTo>
                      <a:pt x="73" y="21"/>
                      <a:pt x="73" y="22"/>
                      <a:pt x="73" y="23"/>
                    </a:cubicBezTo>
                    <a:cubicBezTo>
                      <a:pt x="73" y="23"/>
                      <a:pt x="73" y="23"/>
                      <a:pt x="73" y="23"/>
                    </a:cubicBezTo>
                    <a:cubicBezTo>
                      <a:pt x="72" y="23"/>
                      <a:pt x="72" y="23"/>
                      <a:pt x="72" y="23"/>
                    </a:cubicBezTo>
                    <a:cubicBezTo>
                      <a:pt x="72" y="23"/>
                      <a:pt x="72" y="23"/>
                      <a:pt x="72" y="23"/>
                    </a:cubicBezTo>
                    <a:cubicBezTo>
                      <a:pt x="72" y="23"/>
                      <a:pt x="72" y="23"/>
                      <a:pt x="72" y="23"/>
                    </a:cubicBezTo>
                    <a:cubicBezTo>
                      <a:pt x="72" y="22"/>
                      <a:pt x="72" y="22"/>
                      <a:pt x="72" y="22"/>
                    </a:cubicBezTo>
                    <a:cubicBezTo>
                      <a:pt x="72" y="22"/>
                      <a:pt x="73" y="22"/>
                      <a:pt x="73" y="21"/>
                    </a:cubicBezTo>
                    <a:cubicBezTo>
                      <a:pt x="73" y="20"/>
                      <a:pt x="73" y="19"/>
                      <a:pt x="72" y="18"/>
                    </a:cubicBezTo>
                    <a:cubicBezTo>
                      <a:pt x="72" y="18"/>
                      <a:pt x="72" y="18"/>
                      <a:pt x="72" y="18"/>
                    </a:cubicBezTo>
                    <a:cubicBezTo>
                      <a:pt x="72" y="17"/>
                      <a:pt x="72" y="17"/>
                      <a:pt x="72" y="17"/>
                    </a:cubicBezTo>
                    <a:cubicBezTo>
                      <a:pt x="72" y="17"/>
                      <a:pt x="72" y="16"/>
                      <a:pt x="72" y="16"/>
                    </a:cubicBezTo>
                    <a:cubicBezTo>
                      <a:pt x="72" y="16"/>
                      <a:pt x="72" y="16"/>
                      <a:pt x="72" y="16"/>
                    </a:cubicBezTo>
                    <a:cubicBezTo>
                      <a:pt x="73" y="16"/>
                      <a:pt x="73" y="16"/>
                      <a:pt x="73" y="16"/>
                    </a:cubicBezTo>
                    <a:cubicBezTo>
                      <a:pt x="73" y="14"/>
                      <a:pt x="73" y="14"/>
                      <a:pt x="73" y="14"/>
                    </a:cubicBezTo>
                    <a:cubicBezTo>
                      <a:pt x="73" y="14"/>
                      <a:pt x="73" y="14"/>
                      <a:pt x="73" y="14"/>
                    </a:cubicBezTo>
                    <a:cubicBezTo>
                      <a:pt x="74" y="14"/>
                      <a:pt x="74" y="14"/>
                      <a:pt x="74" y="14"/>
                    </a:cubicBezTo>
                    <a:cubicBezTo>
                      <a:pt x="75" y="14"/>
                      <a:pt x="75" y="13"/>
                      <a:pt x="75" y="13"/>
                    </a:cubicBezTo>
                    <a:cubicBezTo>
                      <a:pt x="75" y="13"/>
                      <a:pt x="75" y="13"/>
                      <a:pt x="75" y="13"/>
                    </a:cubicBezTo>
                    <a:cubicBezTo>
                      <a:pt x="75" y="11"/>
                      <a:pt x="75" y="11"/>
                      <a:pt x="75" y="11"/>
                    </a:cubicBezTo>
                    <a:cubicBezTo>
                      <a:pt x="75" y="10"/>
                      <a:pt x="75" y="10"/>
                      <a:pt x="75" y="10"/>
                    </a:cubicBezTo>
                    <a:cubicBezTo>
                      <a:pt x="75" y="10"/>
                      <a:pt x="75" y="10"/>
                      <a:pt x="75" y="10"/>
                    </a:cubicBezTo>
                    <a:cubicBezTo>
                      <a:pt x="76" y="10"/>
                      <a:pt x="76" y="10"/>
                      <a:pt x="76" y="10"/>
                    </a:cubicBezTo>
                    <a:cubicBezTo>
                      <a:pt x="76" y="9"/>
                      <a:pt x="76" y="9"/>
                      <a:pt x="76" y="9"/>
                    </a:cubicBezTo>
                    <a:cubicBezTo>
                      <a:pt x="76" y="9"/>
                      <a:pt x="76" y="9"/>
                      <a:pt x="76" y="9"/>
                    </a:cubicBezTo>
                    <a:cubicBezTo>
                      <a:pt x="76" y="9"/>
                      <a:pt x="76" y="9"/>
                      <a:pt x="76" y="9"/>
                    </a:cubicBezTo>
                    <a:cubicBezTo>
                      <a:pt x="76" y="9"/>
                      <a:pt x="76" y="9"/>
                      <a:pt x="76" y="9"/>
                    </a:cubicBezTo>
                    <a:cubicBezTo>
                      <a:pt x="77" y="9"/>
                      <a:pt x="77" y="9"/>
                      <a:pt x="77" y="9"/>
                    </a:cubicBezTo>
                    <a:cubicBezTo>
                      <a:pt x="80" y="9"/>
                      <a:pt x="80" y="9"/>
                      <a:pt x="80" y="9"/>
                    </a:cubicBezTo>
                    <a:cubicBezTo>
                      <a:pt x="80" y="9"/>
                      <a:pt x="80" y="9"/>
                      <a:pt x="80" y="9"/>
                    </a:cubicBezTo>
                    <a:cubicBezTo>
                      <a:pt x="80" y="9"/>
                      <a:pt x="80" y="9"/>
                      <a:pt x="80" y="9"/>
                    </a:cubicBezTo>
                    <a:cubicBezTo>
                      <a:pt x="81" y="9"/>
                      <a:pt x="82" y="8"/>
                      <a:pt x="82" y="8"/>
                    </a:cubicBezTo>
                    <a:cubicBezTo>
                      <a:pt x="82" y="7"/>
                      <a:pt x="82" y="7"/>
                      <a:pt x="82" y="7"/>
                    </a:cubicBezTo>
                    <a:cubicBezTo>
                      <a:pt x="83" y="7"/>
                      <a:pt x="83" y="7"/>
                      <a:pt x="83" y="7"/>
                    </a:cubicBezTo>
                    <a:cubicBezTo>
                      <a:pt x="85" y="7"/>
                      <a:pt x="85" y="7"/>
                      <a:pt x="85" y="7"/>
                    </a:cubicBezTo>
                    <a:cubicBezTo>
                      <a:pt x="86" y="7"/>
                      <a:pt x="86" y="7"/>
                      <a:pt x="86" y="6"/>
                    </a:cubicBezTo>
                    <a:cubicBezTo>
                      <a:pt x="86" y="6"/>
                      <a:pt x="86" y="6"/>
                      <a:pt x="86" y="6"/>
                    </a:cubicBezTo>
                    <a:cubicBezTo>
                      <a:pt x="86" y="6"/>
                      <a:pt x="86" y="6"/>
                      <a:pt x="86" y="6"/>
                    </a:cubicBezTo>
                    <a:cubicBezTo>
                      <a:pt x="86" y="6"/>
                      <a:pt x="86" y="6"/>
                      <a:pt x="86" y="6"/>
                    </a:cubicBezTo>
                    <a:cubicBezTo>
                      <a:pt x="87" y="6"/>
                      <a:pt x="87" y="6"/>
                      <a:pt x="87" y="6"/>
                    </a:cubicBezTo>
                    <a:cubicBezTo>
                      <a:pt x="87" y="6"/>
                      <a:pt x="87" y="6"/>
                      <a:pt x="87" y="6"/>
                    </a:cubicBezTo>
                    <a:cubicBezTo>
                      <a:pt x="88" y="5"/>
                      <a:pt x="88" y="5"/>
                      <a:pt x="88" y="4"/>
                    </a:cubicBezTo>
                    <a:cubicBezTo>
                      <a:pt x="89" y="3"/>
                      <a:pt x="89" y="2"/>
                      <a:pt x="89" y="2"/>
                    </a:cubicBezTo>
                    <a:cubicBezTo>
                      <a:pt x="88" y="0"/>
                      <a:pt x="87" y="0"/>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6" name="Freeform 43"/>
              <p:cNvSpPr>
                <a:spLocks noEditPoints="1"/>
              </p:cNvSpPr>
              <p:nvPr/>
            </p:nvSpPr>
            <p:spPr bwMode="auto">
              <a:xfrm>
                <a:off x="4164" y="2301"/>
                <a:ext cx="31" cy="55"/>
              </a:xfrm>
              <a:custGeom>
                <a:avLst/>
                <a:gdLst>
                  <a:gd name="T0" fmla="*/ 12 w 13"/>
                  <a:gd name="T1" fmla="*/ 0 h 23"/>
                  <a:gd name="T2" fmla="*/ 12 w 13"/>
                  <a:gd name="T3" fmla="*/ 0 h 23"/>
                  <a:gd name="T4" fmla="*/ 12 w 13"/>
                  <a:gd name="T5" fmla="*/ 0 h 23"/>
                  <a:gd name="T6" fmla="*/ 12 w 13"/>
                  <a:gd name="T7" fmla="*/ 0 h 23"/>
                  <a:gd name="T8" fmla="*/ 9 w 13"/>
                  <a:gd name="T9" fmla="*/ 0 h 23"/>
                  <a:gd name="T10" fmla="*/ 7 w 13"/>
                  <a:gd name="T11" fmla="*/ 2 h 23"/>
                  <a:gd name="T12" fmla="*/ 6 w 13"/>
                  <a:gd name="T13" fmla="*/ 4 h 23"/>
                  <a:gd name="T14" fmla="*/ 5 w 13"/>
                  <a:gd name="T15" fmla="*/ 6 h 23"/>
                  <a:gd name="T16" fmla="*/ 5 w 13"/>
                  <a:gd name="T17" fmla="*/ 6 h 23"/>
                  <a:gd name="T18" fmla="*/ 4 w 13"/>
                  <a:gd name="T19" fmla="*/ 7 h 23"/>
                  <a:gd name="T20" fmla="*/ 3 w 13"/>
                  <a:gd name="T21" fmla="*/ 9 h 23"/>
                  <a:gd name="T22" fmla="*/ 3 w 13"/>
                  <a:gd name="T23" fmla="*/ 9 h 23"/>
                  <a:gd name="T24" fmla="*/ 3 w 13"/>
                  <a:gd name="T25" fmla="*/ 10 h 23"/>
                  <a:gd name="T26" fmla="*/ 2 w 13"/>
                  <a:gd name="T27" fmla="*/ 14 h 23"/>
                  <a:gd name="T28" fmla="*/ 2 w 13"/>
                  <a:gd name="T29" fmla="*/ 14 h 23"/>
                  <a:gd name="T30" fmla="*/ 1 w 13"/>
                  <a:gd name="T31" fmla="*/ 14 h 23"/>
                  <a:gd name="T32" fmla="*/ 0 w 13"/>
                  <a:gd name="T33" fmla="*/ 19 h 23"/>
                  <a:gd name="T34" fmla="*/ 1 w 13"/>
                  <a:gd name="T35" fmla="*/ 21 h 23"/>
                  <a:gd name="T36" fmla="*/ 0 w 13"/>
                  <a:gd name="T37" fmla="*/ 22 h 23"/>
                  <a:gd name="T38" fmla="*/ 1 w 13"/>
                  <a:gd name="T39" fmla="*/ 23 h 23"/>
                  <a:gd name="T40" fmla="*/ 2 w 13"/>
                  <a:gd name="T41" fmla="*/ 23 h 23"/>
                  <a:gd name="T42" fmla="*/ 6 w 13"/>
                  <a:gd name="T43" fmla="*/ 19 h 23"/>
                  <a:gd name="T44" fmla="*/ 6 w 13"/>
                  <a:gd name="T45" fmla="*/ 18 h 23"/>
                  <a:gd name="T46" fmla="*/ 7 w 13"/>
                  <a:gd name="T47" fmla="*/ 18 h 23"/>
                  <a:gd name="T48" fmla="*/ 7 w 13"/>
                  <a:gd name="T49" fmla="*/ 16 h 23"/>
                  <a:gd name="T50" fmla="*/ 7 w 13"/>
                  <a:gd name="T51" fmla="*/ 14 h 23"/>
                  <a:gd name="T52" fmla="*/ 7 w 13"/>
                  <a:gd name="T53" fmla="*/ 14 h 23"/>
                  <a:gd name="T54" fmla="*/ 7 w 13"/>
                  <a:gd name="T55" fmla="*/ 13 h 23"/>
                  <a:gd name="T56" fmla="*/ 7 w 13"/>
                  <a:gd name="T57" fmla="*/ 12 h 23"/>
                  <a:gd name="T58" fmla="*/ 7 w 13"/>
                  <a:gd name="T59" fmla="*/ 12 h 23"/>
                  <a:gd name="T60" fmla="*/ 8 w 13"/>
                  <a:gd name="T61" fmla="*/ 10 h 23"/>
                  <a:gd name="T62" fmla="*/ 8 w 13"/>
                  <a:gd name="T63" fmla="*/ 10 h 23"/>
                  <a:gd name="T64" fmla="*/ 8 w 13"/>
                  <a:gd name="T65" fmla="*/ 9 h 23"/>
                  <a:gd name="T66" fmla="*/ 8 w 13"/>
                  <a:gd name="T67" fmla="*/ 9 h 23"/>
                  <a:gd name="T68" fmla="*/ 9 w 13"/>
                  <a:gd name="T69" fmla="*/ 9 h 23"/>
                  <a:gd name="T70" fmla="*/ 12 w 13"/>
                  <a:gd name="T71" fmla="*/ 2 h 23"/>
                  <a:gd name="T72" fmla="*/ 12 w 13"/>
                  <a:gd name="T73" fmla="*/ 3 h 23"/>
                  <a:gd name="T74" fmla="*/ 11 w 13"/>
                  <a:gd name="T75" fmla="*/ 3 h 23"/>
                  <a:gd name="T76" fmla="*/ 11 w 13"/>
                  <a:gd name="T77" fmla="*/ 2 h 23"/>
                  <a:gd name="T78" fmla="*/ 10 w 13"/>
                  <a:gd name="T79" fmla="*/ 1 h 23"/>
                  <a:gd name="T80" fmla="*/ 10 w 13"/>
                  <a:gd name="T81" fmla="*/ 0 h 23"/>
                  <a:gd name="T82" fmla="*/ 9 w 13"/>
                  <a:gd name="T8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23">
                    <a:moveTo>
                      <a:pt x="12" y="0"/>
                    </a:moveTo>
                    <a:cubicBezTo>
                      <a:pt x="12" y="0"/>
                      <a:pt x="12" y="0"/>
                      <a:pt x="12" y="0"/>
                    </a:cubicBezTo>
                    <a:cubicBezTo>
                      <a:pt x="12" y="0"/>
                      <a:pt x="12" y="0"/>
                      <a:pt x="12" y="0"/>
                    </a:cubicBezTo>
                    <a:cubicBezTo>
                      <a:pt x="12" y="0"/>
                      <a:pt x="12" y="0"/>
                      <a:pt x="12" y="0"/>
                    </a:cubicBezTo>
                    <a:moveTo>
                      <a:pt x="9" y="0"/>
                    </a:moveTo>
                    <a:cubicBezTo>
                      <a:pt x="9" y="1"/>
                      <a:pt x="8" y="1"/>
                      <a:pt x="7" y="2"/>
                    </a:cubicBezTo>
                    <a:cubicBezTo>
                      <a:pt x="7" y="3"/>
                      <a:pt x="6" y="3"/>
                      <a:pt x="6" y="4"/>
                    </a:cubicBezTo>
                    <a:cubicBezTo>
                      <a:pt x="5" y="4"/>
                      <a:pt x="5" y="5"/>
                      <a:pt x="5" y="6"/>
                    </a:cubicBezTo>
                    <a:cubicBezTo>
                      <a:pt x="5" y="6"/>
                      <a:pt x="5" y="6"/>
                      <a:pt x="5" y="6"/>
                    </a:cubicBezTo>
                    <a:cubicBezTo>
                      <a:pt x="4" y="7"/>
                      <a:pt x="4" y="7"/>
                      <a:pt x="4" y="7"/>
                    </a:cubicBezTo>
                    <a:cubicBezTo>
                      <a:pt x="3" y="7"/>
                      <a:pt x="3" y="8"/>
                      <a:pt x="3" y="9"/>
                    </a:cubicBezTo>
                    <a:cubicBezTo>
                      <a:pt x="3" y="9"/>
                      <a:pt x="3" y="9"/>
                      <a:pt x="3" y="9"/>
                    </a:cubicBezTo>
                    <a:cubicBezTo>
                      <a:pt x="3" y="10"/>
                      <a:pt x="3" y="10"/>
                      <a:pt x="3" y="10"/>
                    </a:cubicBezTo>
                    <a:cubicBezTo>
                      <a:pt x="2" y="11"/>
                      <a:pt x="2" y="12"/>
                      <a:pt x="2" y="14"/>
                    </a:cubicBezTo>
                    <a:cubicBezTo>
                      <a:pt x="2" y="14"/>
                      <a:pt x="2" y="14"/>
                      <a:pt x="2" y="14"/>
                    </a:cubicBezTo>
                    <a:cubicBezTo>
                      <a:pt x="1" y="14"/>
                      <a:pt x="1" y="14"/>
                      <a:pt x="1" y="14"/>
                    </a:cubicBezTo>
                    <a:cubicBezTo>
                      <a:pt x="0" y="15"/>
                      <a:pt x="0" y="17"/>
                      <a:pt x="0" y="19"/>
                    </a:cubicBezTo>
                    <a:cubicBezTo>
                      <a:pt x="1" y="20"/>
                      <a:pt x="1" y="21"/>
                      <a:pt x="1" y="21"/>
                    </a:cubicBezTo>
                    <a:cubicBezTo>
                      <a:pt x="0" y="22"/>
                      <a:pt x="0" y="22"/>
                      <a:pt x="0" y="22"/>
                    </a:cubicBezTo>
                    <a:cubicBezTo>
                      <a:pt x="1" y="23"/>
                      <a:pt x="1" y="23"/>
                      <a:pt x="1" y="23"/>
                    </a:cubicBezTo>
                    <a:cubicBezTo>
                      <a:pt x="2" y="23"/>
                      <a:pt x="2" y="23"/>
                      <a:pt x="2" y="23"/>
                    </a:cubicBezTo>
                    <a:cubicBezTo>
                      <a:pt x="5" y="23"/>
                      <a:pt x="5" y="20"/>
                      <a:pt x="6" y="19"/>
                    </a:cubicBezTo>
                    <a:cubicBezTo>
                      <a:pt x="6" y="18"/>
                      <a:pt x="6" y="18"/>
                      <a:pt x="6" y="18"/>
                    </a:cubicBezTo>
                    <a:cubicBezTo>
                      <a:pt x="7" y="18"/>
                      <a:pt x="7" y="18"/>
                      <a:pt x="7" y="18"/>
                    </a:cubicBezTo>
                    <a:cubicBezTo>
                      <a:pt x="7" y="17"/>
                      <a:pt x="7" y="16"/>
                      <a:pt x="7" y="16"/>
                    </a:cubicBezTo>
                    <a:cubicBezTo>
                      <a:pt x="7" y="15"/>
                      <a:pt x="7" y="15"/>
                      <a:pt x="7" y="14"/>
                    </a:cubicBezTo>
                    <a:cubicBezTo>
                      <a:pt x="7" y="14"/>
                      <a:pt x="7" y="14"/>
                      <a:pt x="7" y="14"/>
                    </a:cubicBezTo>
                    <a:cubicBezTo>
                      <a:pt x="7" y="13"/>
                      <a:pt x="7" y="13"/>
                      <a:pt x="7" y="13"/>
                    </a:cubicBezTo>
                    <a:cubicBezTo>
                      <a:pt x="7" y="12"/>
                      <a:pt x="7" y="12"/>
                      <a:pt x="7" y="12"/>
                    </a:cubicBezTo>
                    <a:cubicBezTo>
                      <a:pt x="7" y="12"/>
                      <a:pt x="7" y="12"/>
                      <a:pt x="7" y="12"/>
                    </a:cubicBezTo>
                    <a:cubicBezTo>
                      <a:pt x="8" y="12"/>
                      <a:pt x="8" y="11"/>
                      <a:pt x="8" y="10"/>
                    </a:cubicBezTo>
                    <a:cubicBezTo>
                      <a:pt x="8" y="10"/>
                      <a:pt x="8" y="10"/>
                      <a:pt x="8" y="10"/>
                    </a:cubicBezTo>
                    <a:cubicBezTo>
                      <a:pt x="8" y="9"/>
                      <a:pt x="8" y="9"/>
                      <a:pt x="8" y="9"/>
                    </a:cubicBezTo>
                    <a:cubicBezTo>
                      <a:pt x="8" y="9"/>
                      <a:pt x="8" y="9"/>
                      <a:pt x="8" y="9"/>
                    </a:cubicBezTo>
                    <a:cubicBezTo>
                      <a:pt x="9" y="9"/>
                      <a:pt x="9" y="9"/>
                      <a:pt x="9" y="9"/>
                    </a:cubicBezTo>
                    <a:cubicBezTo>
                      <a:pt x="11" y="8"/>
                      <a:pt x="13" y="5"/>
                      <a:pt x="12" y="2"/>
                    </a:cubicBezTo>
                    <a:cubicBezTo>
                      <a:pt x="12" y="2"/>
                      <a:pt x="12" y="2"/>
                      <a:pt x="12" y="3"/>
                    </a:cubicBezTo>
                    <a:cubicBezTo>
                      <a:pt x="11" y="3"/>
                      <a:pt x="11" y="3"/>
                      <a:pt x="11" y="3"/>
                    </a:cubicBezTo>
                    <a:cubicBezTo>
                      <a:pt x="11" y="2"/>
                      <a:pt x="11" y="2"/>
                      <a:pt x="11" y="2"/>
                    </a:cubicBezTo>
                    <a:cubicBezTo>
                      <a:pt x="10" y="2"/>
                      <a:pt x="10" y="1"/>
                      <a:pt x="10" y="1"/>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67" name="Freeform 44"/>
              <p:cNvSpPr/>
              <p:nvPr/>
            </p:nvSpPr>
            <p:spPr bwMode="auto">
              <a:xfrm>
                <a:off x="4188" y="2298"/>
                <a:ext cx="7" cy="10"/>
              </a:xfrm>
              <a:custGeom>
                <a:avLst/>
                <a:gdLst>
                  <a:gd name="T0" fmla="*/ 1 w 3"/>
                  <a:gd name="T1" fmla="*/ 0 h 4"/>
                  <a:gd name="T2" fmla="*/ 0 w 3"/>
                  <a:gd name="T3" fmla="*/ 1 h 4"/>
                  <a:gd name="T4" fmla="*/ 0 w 3"/>
                  <a:gd name="T5" fmla="*/ 2 h 4"/>
                  <a:gd name="T6" fmla="*/ 1 w 3"/>
                  <a:gd name="T7" fmla="*/ 3 h 4"/>
                  <a:gd name="T8" fmla="*/ 1 w 3"/>
                  <a:gd name="T9" fmla="*/ 4 h 4"/>
                  <a:gd name="T10" fmla="*/ 2 w 3"/>
                  <a:gd name="T11" fmla="*/ 4 h 4"/>
                  <a:gd name="T12" fmla="*/ 2 w 3"/>
                  <a:gd name="T13" fmla="*/ 3 h 4"/>
                  <a:gd name="T14" fmla="*/ 3 w 3"/>
                  <a:gd name="T15" fmla="*/ 2 h 4"/>
                  <a:gd name="T16" fmla="*/ 2 w 3"/>
                  <a:gd name="T17" fmla="*/ 1 h 4"/>
                  <a:gd name="T18" fmla="*/ 2 w 3"/>
                  <a:gd name="T19" fmla="*/ 1 h 4"/>
                  <a:gd name="T20" fmla="*/ 1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1" y="0"/>
                    </a:moveTo>
                    <a:cubicBezTo>
                      <a:pt x="0" y="1"/>
                      <a:pt x="0" y="1"/>
                      <a:pt x="0" y="1"/>
                    </a:cubicBezTo>
                    <a:cubicBezTo>
                      <a:pt x="0" y="2"/>
                      <a:pt x="0" y="2"/>
                      <a:pt x="0" y="2"/>
                    </a:cubicBezTo>
                    <a:cubicBezTo>
                      <a:pt x="0" y="2"/>
                      <a:pt x="0" y="3"/>
                      <a:pt x="1" y="3"/>
                    </a:cubicBezTo>
                    <a:cubicBezTo>
                      <a:pt x="1" y="4"/>
                      <a:pt x="1" y="4"/>
                      <a:pt x="1" y="4"/>
                    </a:cubicBezTo>
                    <a:cubicBezTo>
                      <a:pt x="2" y="4"/>
                      <a:pt x="2" y="4"/>
                      <a:pt x="2" y="4"/>
                    </a:cubicBezTo>
                    <a:cubicBezTo>
                      <a:pt x="2" y="3"/>
                      <a:pt x="2" y="3"/>
                      <a:pt x="2" y="3"/>
                    </a:cubicBezTo>
                    <a:cubicBezTo>
                      <a:pt x="3" y="3"/>
                      <a:pt x="3" y="3"/>
                      <a:pt x="3" y="2"/>
                    </a:cubicBezTo>
                    <a:cubicBezTo>
                      <a:pt x="3" y="2"/>
                      <a:pt x="2" y="2"/>
                      <a:pt x="2" y="1"/>
                    </a:cubicBezTo>
                    <a:cubicBezTo>
                      <a:pt x="2"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68" name="椭圆 267"/>
            <p:cNvSpPr/>
            <p:nvPr/>
          </p:nvSpPr>
          <p:spPr>
            <a:xfrm>
              <a:off x="5245265" y="2863322"/>
              <a:ext cx="1538545" cy="1523312"/>
            </a:xfrm>
            <a:prstGeom prst="ellipse">
              <a:avLst/>
            </a:prstGeom>
            <a:gradFill flip="none" rotWithShape="1">
              <a:gsLst>
                <a:gs pos="66000">
                  <a:schemeClr val="tx1">
                    <a:alpha val="4000"/>
                  </a:schemeClr>
                </a:gs>
                <a:gs pos="26000">
                  <a:schemeClr val="bg1">
                    <a:alpha val="0"/>
                  </a:schemeClr>
                </a:gs>
                <a:gs pos="100000">
                  <a:schemeClr val="tx1">
                    <a:alpha val="7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双项对比关系图表</a:t>
            </a:r>
            <a:endParaRPr lang="zh-CN" altLang="en-US" dirty="0"/>
          </a:p>
        </p:txBody>
      </p:sp>
      <p:sp>
        <p:nvSpPr>
          <p:cNvPr id="15" name="圆角矩形 14"/>
          <p:cNvSpPr/>
          <p:nvPr/>
        </p:nvSpPr>
        <p:spPr>
          <a:xfrm flipV="1">
            <a:off x="6251069" y="2482487"/>
            <a:ext cx="3007231" cy="1836416"/>
          </a:xfrm>
          <a:prstGeom prst="roundRect">
            <a:avLst>
              <a:gd name="adj" fmla="val 7741"/>
            </a:avLst>
          </a:prstGeom>
          <a:gradFill flip="none" rotWithShape="1">
            <a:gsLst>
              <a:gs pos="0">
                <a:schemeClr val="bg1">
                  <a:lumMod val="85000"/>
                </a:schemeClr>
              </a:gs>
              <a:gs pos="100000">
                <a:schemeClr val="bg1"/>
              </a:gs>
            </a:gsLst>
            <a:lin ang="18900000" scaled="0"/>
            <a:tileRect/>
          </a:gradFill>
          <a:ln w="22225">
            <a:gradFill>
              <a:gsLst>
                <a:gs pos="0">
                  <a:schemeClr val="bg1"/>
                </a:gs>
                <a:gs pos="100000">
                  <a:schemeClr val="bg1">
                    <a:lumMod val="75000"/>
                  </a:schemeClr>
                </a:gs>
              </a:gsLst>
              <a:lin ang="18900000" scaled="0"/>
            </a:gradFill>
          </a:ln>
          <a:effectLst>
            <a:outerShdw blurRad="508000" dist="2413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nvSpPr>
        <p:spPr>
          <a:xfrm flipV="1">
            <a:off x="2933700" y="2482487"/>
            <a:ext cx="3007231" cy="1836416"/>
          </a:xfrm>
          <a:prstGeom prst="roundRect">
            <a:avLst>
              <a:gd name="adj" fmla="val 7741"/>
            </a:avLst>
          </a:prstGeom>
          <a:gradFill flip="none" rotWithShape="1">
            <a:gsLst>
              <a:gs pos="0">
                <a:schemeClr val="bg1">
                  <a:lumMod val="85000"/>
                </a:schemeClr>
              </a:gs>
              <a:gs pos="100000">
                <a:schemeClr val="bg1"/>
              </a:gs>
            </a:gsLst>
            <a:lin ang="18900000" scaled="0"/>
            <a:tileRect/>
          </a:gradFill>
          <a:ln w="22225">
            <a:gradFill>
              <a:gsLst>
                <a:gs pos="0">
                  <a:schemeClr val="bg1"/>
                </a:gs>
                <a:gs pos="100000">
                  <a:schemeClr val="bg1">
                    <a:lumMod val="75000"/>
                  </a:schemeClr>
                </a:gs>
              </a:gsLst>
              <a:lin ang="18900000" scaled="0"/>
            </a:gradFill>
          </a:ln>
          <a:effectLst>
            <a:outerShdw blurRad="508000" dist="2413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3142664" y="1414913"/>
            <a:ext cx="2589304" cy="1451302"/>
          </a:xfrm>
          <a:prstGeom prst="roundRect">
            <a:avLst>
              <a:gd name="adj" fmla="val 7741"/>
            </a:avLst>
          </a:prstGeom>
          <a:solidFill>
            <a:srgbClr val="01ACBE"/>
          </a:solidFill>
          <a:ln w="15875">
            <a:gradFill flip="none" rotWithShape="1">
              <a:gsLst>
                <a:gs pos="0">
                  <a:schemeClr val="bg1"/>
                </a:gs>
                <a:gs pos="100000">
                  <a:schemeClr val="bg1">
                    <a:lumMod val="85000"/>
                  </a:schemeClr>
                </a:gs>
              </a:gsLst>
              <a:lin ang="2700000" scaled="1"/>
              <a:tileRect/>
            </a:gradFill>
          </a:ln>
          <a:effectLst>
            <a:outerShdw blurRad="342900" dist="1651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3347083" y="1108584"/>
            <a:ext cx="2180465" cy="1352072"/>
          </a:xfrm>
          <a:prstGeom prst="roundRect">
            <a:avLst>
              <a:gd name="adj" fmla="val 7741"/>
            </a:avLst>
          </a:prstGeom>
          <a:gradFill flip="none" rotWithShape="1">
            <a:gsLst>
              <a:gs pos="100000">
                <a:schemeClr val="bg1"/>
              </a:gs>
              <a:gs pos="0">
                <a:schemeClr val="bg1">
                  <a:lumMod val="85000"/>
                </a:schemeClr>
              </a:gs>
            </a:gsLst>
            <a:lin ang="2700000" scaled="1"/>
            <a:tileRect/>
          </a:gradFill>
          <a:ln w="15875">
            <a:gradFill flip="none" rotWithShape="1">
              <a:gsLst>
                <a:gs pos="0">
                  <a:schemeClr val="bg1"/>
                </a:gs>
                <a:gs pos="100000">
                  <a:schemeClr val="bg1">
                    <a:lumMod val="75000"/>
                  </a:schemeClr>
                </a:gs>
              </a:gsLst>
              <a:lin ang="2700000" scaled="1"/>
              <a:tileRect/>
            </a:gradFill>
          </a:ln>
          <a:effectLst>
            <a:outerShdw blurRad="355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6460033" y="1414913"/>
            <a:ext cx="2589304" cy="1451302"/>
          </a:xfrm>
          <a:prstGeom prst="roundRect">
            <a:avLst>
              <a:gd name="adj" fmla="val 7741"/>
            </a:avLst>
          </a:prstGeom>
          <a:solidFill>
            <a:srgbClr val="E87071"/>
          </a:solidFill>
          <a:ln w="15875">
            <a:gradFill flip="none" rotWithShape="1">
              <a:gsLst>
                <a:gs pos="0">
                  <a:schemeClr val="bg1"/>
                </a:gs>
                <a:gs pos="100000">
                  <a:schemeClr val="bg1">
                    <a:lumMod val="85000"/>
                  </a:schemeClr>
                </a:gs>
              </a:gsLst>
              <a:lin ang="2700000" scaled="1"/>
              <a:tileRect/>
            </a:gradFill>
          </a:ln>
          <a:effectLst>
            <a:outerShdw blurRad="342900" dist="1651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6664453" y="1108584"/>
            <a:ext cx="2180465" cy="1352072"/>
          </a:xfrm>
          <a:prstGeom prst="roundRect">
            <a:avLst>
              <a:gd name="adj" fmla="val 7741"/>
            </a:avLst>
          </a:prstGeom>
          <a:gradFill flip="none" rotWithShape="1">
            <a:gsLst>
              <a:gs pos="100000">
                <a:schemeClr val="bg1"/>
              </a:gs>
              <a:gs pos="0">
                <a:schemeClr val="bg1">
                  <a:lumMod val="85000"/>
                </a:schemeClr>
              </a:gs>
            </a:gsLst>
            <a:lin ang="2700000" scaled="1"/>
            <a:tileRect/>
          </a:gradFill>
          <a:ln w="15875">
            <a:gradFill flip="none" rotWithShape="1">
              <a:gsLst>
                <a:gs pos="0">
                  <a:schemeClr val="bg1"/>
                </a:gs>
                <a:gs pos="100000">
                  <a:schemeClr val="bg1">
                    <a:lumMod val="75000"/>
                  </a:schemeClr>
                </a:gs>
              </a:gsLst>
              <a:lin ang="2700000" scaled="1"/>
              <a:tileRect/>
            </a:gradFill>
          </a:ln>
          <a:effectLst>
            <a:outerShdw blurRad="355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3142664" y="3989016"/>
            <a:ext cx="2589304" cy="1451302"/>
          </a:xfrm>
          <a:prstGeom prst="roundRect">
            <a:avLst>
              <a:gd name="adj" fmla="val 7741"/>
            </a:avLst>
          </a:prstGeom>
          <a:solidFill>
            <a:srgbClr val="01ACBE"/>
          </a:solidFill>
          <a:ln w="15875">
            <a:gradFill flip="none" rotWithShape="1">
              <a:gsLst>
                <a:gs pos="0">
                  <a:schemeClr val="bg1"/>
                </a:gs>
                <a:gs pos="100000">
                  <a:schemeClr val="bg1">
                    <a:lumMod val="85000"/>
                  </a:schemeClr>
                </a:gs>
              </a:gsLst>
              <a:lin ang="2700000" scaled="1"/>
              <a:tileRect/>
            </a:gradFill>
          </a:ln>
          <a:effectLst>
            <a:outerShdw blurRad="342900" dist="1651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flipV="1">
            <a:off x="3347083" y="4394574"/>
            <a:ext cx="2180465" cy="1352072"/>
          </a:xfrm>
          <a:prstGeom prst="roundRect">
            <a:avLst>
              <a:gd name="adj" fmla="val 7741"/>
            </a:avLst>
          </a:prstGeom>
          <a:gradFill flip="none" rotWithShape="1">
            <a:gsLst>
              <a:gs pos="100000">
                <a:schemeClr val="bg1"/>
              </a:gs>
              <a:gs pos="0">
                <a:schemeClr val="bg1">
                  <a:lumMod val="85000"/>
                </a:schemeClr>
              </a:gs>
            </a:gsLst>
            <a:lin ang="18900000" scaled="0"/>
            <a:tileRect/>
          </a:gradFill>
          <a:ln w="15875">
            <a:gradFill flip="none" rotWithShape="1">
              <a:gsLst>
                <a:gs pos="0">
                  <a:schemeClr val="bg1"/>
                </a:gs>
                <a:gs pos="100000">
                  <a:schemeClr val="bg1">
                    <a:lumMod val="75000"/>
                  </a:schemeClr>
                </a:gs>
              </a:gsLst>
              <a:lin ang="18900000" scaled="0"/>
              <a:tileRect/>
            </a:gradFill>
          </a:ln>
          <a:effectLst>
            <a:outerShdw blurRad="355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6460033" y="3989016"/>
            <a:ext cx="2589304" cy="1451302"/>
          </a:xfrm>
          <a:prstGeom prst="roundRect">
            <a:avLst>
              <a:gd name="adj" fmla="val 7741"/>
            </a:avLst>
          </a:prstGeom>
          <a:solidFill>
            <a:srgbClr val="E87071"/>
          </a:solidFill>
          <a:ln w="15875">
            <a:gradFill flip="none" rotWithShape="1">
              <a:gsLst>
                <a:gs pos="0">
                  <a:schemeClr val="bg1"/>
                </a:gs>
                <a:gs pos="100000">
                  <a:schemeClr val="bg1">
                    <a:lumMod val="85000"/>
                  </a:schemeClr>
                </a:gs>
              </a:gsLst>
              <a:lin ang="2700000" scaled="1"/>
              <a:tileRect/>
            </a:gradFill>
          </a:ln>
          <a:effectLst>
            <a:outerShdw blurRad="342900" dist="1651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flipV="1">
            <a:off x="6664453" y="4394574"/>
            <a:ext cx="2180465" cy="1352072"/>
          </a:xfrm>
          <a:prstGeom prst="roundRect">
            <a:avLst>
              <a:gd name="adj" fmla="val 7741"/>
            </a:avLst>
          </a:prstGeom>
          <a:gradFill flip="none" rotWithShape="1">
            <a:gsLst>
              <a:gs pos="100000">
                <a:schemeClr val="bg1"/>
              </a:gs>
              <a:gs pos="0">
                <a:schemeClr val="bg1">
                  <a:lumMod val="85000"/>
                </a:schemeClr>
              </a:gs>
            </a:gsLst>
            <a:lin ang="18900000" scaled="0"/>
            <a:tileRect/>
          </a:gradFill>
          <a:ln w="15875">
            <a:gradFill flip="none" rotWithShape="1">
              <a:gsLst>
                <a:gs pos="0">
                  <a:schemeClr val="bg1"/>
                </a:gs>
                <a:gs pos="100000">
                  <a:schemeClr val="bg1">
                    <a:lumMod val="75000"/>
                  </a:schemeClr>
                </a:gs>
              </a:gsLst>
              <a:lin ang="18900000" scaled="0"/>
              <a:tileRect/>
            </a:gradFill>
          </a:ln>
          <a:effectLst>
            <a:outerShdw blurRad="355600" dist="152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p:cNvSpPr txBox="1"/>
          <p:nvPr/>
        </p:nvSpPr>
        <p:spPr>
          <a:xfrm>
            <a:off x="3845499" y="2501691"/>
            <a:ext cx="1556353"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21" name="文本框 20"/>
          <p:cNvSpPr txBox="1"/>
          <p:nvPr/>
        </p:nvSpPr>
        <p:spPr>
          <a:xfrm>
            <a:off x="3568506" y="1507621"/>
            <a:ext cx="1727394" cy="460375"/>
          </a:xfrm>
          <a:prstGeom prst="rect">
            <a:avLst/>
          </a:prstGeom>
          <a:noFill/>
        </p:spPr>
        <p:txBody>
          <a:bodyPr wrap="square" rtlCol="0">
            <a:spAutoFit/>
          </a:bodyPr>
          <a:lstStyle/>
          <a:p>
            <a:pPr algn="just"/>
            <a:r>
              <a:rPr lang="zh-CN" altLang="en-US" sz="1200" dirty="0">
                <a:solidFill>
                  <a:srgbClr val="01ACBE"/>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rgbClr val="01ACBE"/>
              </a:solidFill>
              <a:latin typeface="微软雅黑" panose="020B0503020204020204" pitchFamily="34" charset="-122"/>
              <a:ea typeface="微软雅黑" panose="020B0503020204020204" pitchFamily="34" charset="-122"/>
            </a:endParaRPr>
          </a:p>
        </p:txBody>
      </p:sp>
      <p:sp>
        <p:nvSpPr>
          <p:cNvPr id="22" name="文本框 21"/>
          <p:cNvSpPr txBox="1"/>
          <p:nvPr/>
        </p:nvSpPr>
        <p:spPr>
          <a:xfrm>
            <a:off x="3568506" y="4747444"/>
            <a:ext cx="1727394" cy="460375"/>
          </a:xfrm>
          <a:prstGeom prst="rect">
            <a:avLst/>
          </a:prstGeom>
          <a:noFill/>
        </p:spPr>
        <p:txBody>
          <a:bodyPr wrap="square" rtlCol="0">
            <a:spAutoFit/>
          </a:bodyPr>
          <a:lstStyle/>
          <a:p>
            <a:pPr algn="just"/>
            <a:r>
              <a:rPr lang="zh-CN" altLang="en-US" sz="1200" dirty="0">
                <a:solidFill>
                  <a:srgbClr val="01ACBE"/>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rgbClr val="01ACBE"/>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6903276" y="1507621"/>
            <a:ext cx="1727394" cy="460375"/>
          </a:xfrm>
          <a:prstGeom prst="rect">
            <a:avLst/>
          </a:prstGeom>
          <a:noFill/>
        </p:spPr>
        <p:txBody>
          <a:bodyPr wrap="square" rtlCol="0">
            <a:spAutoFit/>
          </a:bodyPr>
          <a:lstStyle/>
          <a:p>
            <a:pPr algn="just"/>
            <a:r>
              <a:rPr lang="zh-CN" altLang="en-US" sz="1200" dirty="0">
                <a:solidFill>
                  <a:srgbClr val="E8707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rgbClr val="E87071"/>
              </a:solidFill>
              <a:latin typeface="微软雅黑" panose="020B0503020204020204" pitchFamily="34" charset="-122"/>
              <a:ea typeface="微软雅黑" panose="020B0503020204020204" pitchFamily="34" charset="-122"/>
            </a:endParaRPr>
          </a:p>
        </p:txBody>
      </p:sp>
      <p:sp>
        <p:nvSpPr>
          <p:cNvPr id="24" name="文本框 23"/>
          <p:cNvSpPr txBox="1"/>
          <p:nvPr/>
        </p:nvSpPr>
        <p:spPr>
          <a:xfrm>
            <a:off x="6903276" y="4747444"/>
            <a:ext cx="1727394" cy="460375"/>
          </a:xfrm>
          <a:prstGeom prst="rect">
            <a:avLst/>
          </a:prstGeom>
          <a:noFill/>
        </p:spPr>
        <p:txBody>
          <a:bodyPr wrap="square" rtlCol="0">
            <a:spAutoFit/>
          </a:bodyPr>
          <a:lstStyle/>
          <a:p>
            <a:pPr algn="just"/>
            <a:r>
              <a:rPr lang="zh-CN" altLang="en-US" sz="1200" dirty="0">
                <a:solidFill>
                  <a:srgbClr val="E8707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rgbClr val="E87071"/>
              </a:solidFill>
              <a:latin typeface="微软雅黑" panose="020B0503020204020204" pitchFamily="34" charset="-122"/>
              <a:ea typeface="微软雅黑" panose="020B0503020204020204" pitchFamily="34" charset="-122"/>
            </a:endParaRPr>
          </a:p>
        </p:txBody>
      </p:sp>
      <p:grpSp>
        <p:nvGrpSpPr>
          <p:cNvPr id="25" name="Group 4"/>
          <p:cNvGrpSpPr>
            <a:grpSpLocks noChangeAspect="1"/>
          </p:cNvGrpSpPr>
          <p:nvPr/>
        </p:nvGrpSpPr>
        <p:grpSpPr bwMode="auto">
          <a:xfrm>
            <a:off x="6940586" y="2553238"/>
            <a:ext cx="215827" cy="252924"/>
            <a:chOff x="1776" y="1776"/>
            <a:chExt cx="64" cy="75"/>
          </a:xfrm>
          <a:solidFill>
            <a:schemeClr val="bg1"/>
          </a:solidFill>
          <a:effectLst/>
        </p:grpSpPr>
        <p:sp>
          <p:nvSpPr>
            <p:cNvPr id="26"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0" name="Group 18"/>
          <p:cNvGrpSpPr>
            <a:grpSpLocks noChangeAspect="1"/>
          </p:cNvGrpSpPr>
          <p:nvPr/>
        </p:nvGrpSpPr>
        <p:grpSpPr bwMode="auto">
          <a:xfrm>
            <a:off x="6915889" y="4080132"/>
            <a:ext cx="265222" cy="247137"/>
            <a:chOff x="3802" y="2858"/>
            <a:chExt cx="616" cy="574"/>
          </a:xfrm>
          <a:solidFill>
            <a:schemeClr val="bg1"/>
          </a:solidFill>
          <a:effectLst/>
        </p:grpSpPr>
        <p:sp>
          <p:nvSpPr>
            <p:cNvPr id="3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6" name="Group 13"/>
          <p:cNvGrpSpPr>
            <a:grpSpLocks noChangeAspect="1"/>
          </p:cNvGrpSpPr>
          <p:nvPr/>
        </p:nvGrpSpPr>
        <p:grpSpPr bwMode="auto">
          <a:xfrm>
            <a:off x="3589503" y="2546548"/>
            <a:ext cx="263195" cy="266303"/>
            <a:chOff x="2426" y="2781"/>
            <a:chExt cx="593" cy="600"/>
          </a:xfrm>
          <a:solidFill>
            <a:schemeClr val="bg1"/>
          </a:solidFill>
          <a:effectLst/>
        </p:grpSpPr>
        <p:sp>
          <p:nvSpPr>
            <p:cNvPr id="37"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9" name="组合 38"/>
          <p:cNvGrpSpPr/>
          <p:nvPr/>
        </p:nvGrpSpPr>
        <p:grpSpPr>
          <a:xfrm>
            <a:off x="3596701" y="4081028"/>
            <a:ext cx="248798" cy="270744"/>
            <a:chOff x="4873620" y="1965325"/>
            <a:chExt cx="269882" cy="293688"/>
          </a:xfrm>
          <a:solidFill>
            <a:schemeClr val="bg1"/>
          </a:solidFill>
          <a:effectLst/>
        </p:grpSpPr>
        <p:sp>
          <p:nvSpPr>
            <p:cNvPr id="40"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4" name="文本框 43"/>
          <p:cNvSpPr txBox="1"/>
          <p:nvPr/>
        </p:nvSpPr>
        <p:spPr>
          <a:xfrm>
            <a:off x="3845499" y="4021557"/>
            <a:ext cx="1556353"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7206149" y="2501691"/>
            <a:ext cx="1556353"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7206149" y="4021557"/>
            <a:ext cx="1556353"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3132436" y="3173888"/>
            <a:ext cx="2599532"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effectLst>
                  <a:innerShdw blurRad="76200" dist="38100" dir="13500000">
                    <a:prstClr val="black">
                      <a:alpha val="50000"/>
                    </a:prstClr>
                  </a:innerShdw>
                </a:effectLst>
                <a:latin typeface="LiHei Pro" panose="020B0500000000000000" pitchFamily="34" charset="-122"/>
                <a:ea typeface="LiHei Pro" panose="020B0500000000000000" pitchFamily="34" charset="-122"/>
              </a:rPr>
              <a:t>YOUR TITLE HERE</a:t>
            </a:r>
            <a:endParaRPr lang="zh-CN" altLang="en-US" sz="2400" dirty="0">
              <a:solidFill>
                <a:schemeClr val="tx1">
                  <a:lumMod val="50000"/>
                  <a:lumOff val="50000"/>
                </a:schemeClr>
              </a:solidFill>
              <a:effectLst>
                <a:innerShdw blurRad="76200" dist="38100" dir="13500000">
                  <a:prstClr val="black">
                    <a:alpha val="50000"/>
                  </a:prstClr>
                </a:innerShdw>
              </a:effectLst>
              <a:latin typeface="LiHei Pro" panose="020B0500000000000000" pitchFamily="34" charset="-122"/>
              <a:ea typeface="LiHei Pro" panose="020B0500000000000000" pitchFamily="34" charset="-122"/>
            </a:endParaRPr>
          </a:p>
        </p:txBody>
      </p:sp>
      <p:sp>
        <p:nvSpPr>
          <p:cNvPr id="48" name="文本框 47"/>
          <p:cNvSpPr txBox="1"/>
          <p:nvPr/>
        </p:nvSpPr>
        <p:spPr>
          <a:xfrm>
            <a:off x="6449805" y="3173888"/>
            <a:ext cx="2599532"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effectLst>
                  <a:innerShdw blurRad="76200" dist="38100" dir="13500000">
                    <a:prstClr val="black">
                      <a:alpha val="50000"/>
                    </a:prstClr>
                  </a:innerShdw>
                </a:effectLst>
                <a:latin typeface="LiHei Pro" panose="020B0500000000000000" pitchFamily="34" charset="-122"/>
                <a:ea typeface="LiHei Pro" panose="020B0500000000000000" pitchFamily="34" charset="-122"/>
              </a:rPr>
              <a:t>YOUR TITLE HERE</a:t>
            </a:r>
            <a:endParaRPr lang="zh-CN" altLang="en-US" sz="2400" dirty="0">
              <a:solidFill>
                <a:schemeClr val="tx1">
                  <a:lumMod val="50000"/>
                  <a:lumOff val="50000"/>
                </a:schemeClr>
              </a:solidFill>
              <a:effectLst>
                <a:innerShdw blurRad="76200" dist="38100" dir="13500000">
                  <a:prstClr val="black">
                    <a:alpha val="50000"/>
                  </a:prstClr>
                </a:innerShdw>
              </a:effectLst>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三项并列关系图表</a:t>
            </a:r>
            <a:endParaRPr lang="zh-CN" altLang="en-US" dirty="0"/>
          </a:p>
        </p:txBody>
      </p:sp>
      <p:grpSp>
        <p:nvGrpSpPr>
          <p:cNvPr id="7" name="组合 6"/>
          <p:cNvGrpSpPr/>
          <p:nvPr/>
        </p:nvGrpSpPr>
        <p:grpSpPr>
          <a:xfrm>
            <a:off x="1018721" y="1945821"/>
            <a:ext cx="2902858" cy="2902858"/>
            <a:chOff x="4165600" y="1852139"/>
            <a:chExt cx="2902858" cy="2902858"/>
          </a:xfrm>
        </p:grpSpPr>
        <p:sp>
          <p:nvSpPr>
            <p:cNvPr id="5" name="圆角矩形 4"/>
            <p:cNvSpPr/>
            <p:nvPr/>
          </p:nvSpPr>
          <p:spPr>
            <a:xfrm>
              <a:off x="4165600" y="1852139"/>
              <a:ext cx="2902858" cy="2902858"/>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469900" dist="152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4321814" y="2008353"/>
              <a:ext cx="2590430" cy="2590430"/>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1370879" y="2321791"/>
            <a:ext cx="207818" cy="207818"/>
            <a:chOff x="4559531" y="2227811"/>
            <a:chExt cx="207818" cy="207818"/>
          </a:xfrm>
        </p:grpSpPr>
        <p:sp>
          <p:nvSpPr>
            <p:cNvPr id="8" name="椭圆 7"/>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六边形 8"/>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11" name="组合 10"/>
          <p:cNvGrpSpPr/>
          <p:nvPr/>
        </p:nvGrpSpPr>
        <p:grpSpPr>
          <a:xfrm>
            <a:off x="3361604" y="2321791"/>
            <a:ext cx="207818" cy="207818"/>
            <a:chOff x="4559531" y="2227811"/>
            <a:chExt cx="207818" cy="207818"/>
          </a:xfrm>
        </p:grpSpPr>
        <p:sp>
          <p:nvSpPr>
            <p:cNvPr id="12" name="椭圆 11"/>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六边形 12"/>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14" name="组合 13"/>
          <p:cNvGrpSpPr/>
          <p:nvPr/>
        </p:nvGrpSpPr>
        <p:grpSpPr>
          <a:xfrm>
            <a:off x="1370879" y="4264891"/>
            <a:ext cx="207818" cy="207818"/>
            <a:chOff x="4559531" y="2227811"/>
            <a:chExt cx="207818" cy="207818"/>
          </a:xfrm>
        </p:grpSpPr>
        <p:sp>
          <p:nvSpPr>
            <p:cNvPr id="15" name="椭圆 14"/>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六边形 15"/>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17" name="组合 16"/>
          <p:cNvGrpSpPr/>
          <p:nvPr/>
        </p:nvGrpSpPr>
        <p:grpSpPr>
          <a:xfrm>
            <a:off x="3361604" y="4264891"/>
            <a:ext cx="207818" cy="207818"/>
            <a:chOff x="4559531" y="2227811"/>
            <a:chExt cx="207818" cy="207818"/>
          </a:xfrm>
        </p:grpSpPr>
        <p:sp>
          <p:nvSpPr>
            <p:cNvPr id="18" name="椭圆 17"/>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六边形 18"/>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sp>
        <p:nvSpPr>
          <p:cNvPr id="21" name="矩形 20"/>
          <p:cNvSpPr/>
          <p:nvPr/>
        </p:nvSpPr>
        <p:spPr>
          <a:xfrm>
            <a:off x="1403208" y="2615679"/>
            <a:ext cx="2133884" cy="394206"/>
          </a:xfrm>
          <a:prstGeom prst="rect">
            <a:avLst/>
          </a:prstGeom>
          <a:solidFill>
            <a:srgbClr val="FFB850"/>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1403208" y="3792884"/>
            <a:ext cx="2133884" cy="394206"/>
          </a:xfrm>
          <a:prstGeom prst="rect">
            <a:avLst/>
          </a:prstGeom>
          <a:solidFill>
            <a:srgbClr val="E6E6E6"/>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4644571" y="1945821"/>
            <a:ext cx="2902858" cy="2902858"/>
            <a:chOff x="4644571" y="1977571"/>
            <a:chExt cx="2902858" cy="2902858"/>
          </a:xfrm>
        </p:grpSpPr>
        <p:grpSp>
          <p:nvGrpSpPr>
            <p:cNvPr id="26" name="组合 25"/>
            <p:cNvGrpSpPr/>
            <p:nvPr/>
          </p:nvGrpSpPr>
          <p:grpSpPr>
            <a:xfrm>
              <a:off x="4644571" y="1977571"/>
              <a:ext cx="2902858" cy="2902858"/>
              <a:chOff x="4165600" y="1852139"/>
              <a:chExt cx="2902858" cy="2902858"/>
            </a:xfrm>
          </p:grpSpPr>
          <p:sp>
            <p:nvSpPr>
              <p:cNvPr id="42" name="圆角矩形 41"/>
              <p:cNvSpPr/>
              <p:nvPr/>
            </p:nvSpPr>
            <p:spPr>
              <a:xfrm>
                <a:off x="4165600" y="1852139"/>
                <a:ext cx="2902858" cy="2902858"/>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469900" dist="152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角矩形 42"/>
              <p:cNvSpPr/>
              <p:nvPr/>
            </p:nvSpPr>
            <p:spPr>
              <a:xfrm>
                <a:off x="4321814" y="2008353"/>
                <a:ext cx="2590430" cy="2590430"/>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4996729" y="2353541"/>
              <a:ext cx="2198543" cy="2150918"/>
              <a:chOff x="4559531" y="2227811"/>
              <a:chExt cx="2198543" cy="2150918"/>
            </a:xfrm>
          </p:grpSpPr>
          <p:grpSp>
            <p:nvGrpSpPr>
              <p:cNvPr id="30" name="组合 29"/>
              <p:cNvGrpSpPr/>
              <p:nvPr/>
            </p:nvGrpSpPr>
            <p:grpSpPr>
              <a:xfrm>
                <a:off x="4559531" y="2227811"/>
                <a:ext cx="207818" cy="207818"/>
                <a:chOff x="4559531" y="2227811"/>
                <a:chExt cx="207818" cy="207818"/>
              </a:xfrm>
            </p:grpSpPr>
            <p:sp>
              <p:nvSpPr>
                <p:cNvPr id="40" name="椭圆 39"/>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六边形 40"/>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31" name="组合 30"/>
              <p:cNvGrpSpPr/>
              <p:nvPr/>
            </p:nvGrpSpPr>
            <p:grpSpPr>
              <a:xfrm>
                <a:off x="6550256" y="2227811"/>
                <a:ext cx="207818" cy="207818"/>
                <a:chOff x="4559531" y="2227811"/>
                <a:chExt cx="207818" cy="207818"/>
              </a:xfrm>
            </p:grpSpPr>
            <p:sp>
              <p:nvSpPr>
                <p:cNvPr id="38" name="椭圆 37"/>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六边形 38"/>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32" name="组合 31"/>
              <p:cNvGrpSpPr/>
              <p:nvPr/>
            </p:nvGrpSpPr>
            <p:grpSpPr>
              <a:xfrm>
                <a:off x="4559531" y="4170911"/>
                <a:ext cx="207818" cy="207818"/>
                <a:chOff x="4559531" y="2227811"/>
                <a:chExt cx="207818" cy="207818"/>
              </a:xfrm>
            </p:grpSpPr>
            <p:sp>
              <p:nvSpPr>
                <p:cNvPr id="36" name="椭圆 35"/>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六边形 36"/>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33" name="组合 32"/>
              <p:cNvGrpSpPr/>
              <p:nvPr/>
            </p:nvGrpSpPr>
            <p:grpSpPr>
              <a:xfrm>
                <a:off x="6550256" y="4170911"/>
                <a:ext cx="207818" cy="207818"/>
                <a:chOff x="4559531" y="2227811"/>
                <a:chExt cx="207818" cy="207818"/>
              </a:xfrm>
            </p:grpSpPr>
            <p:sp>
              <p:nvSpPr>
                <p:cNvPr id="34" name="椭圆 33"/>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六边形 34"/>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sp>
          <p:nvSpPr>
            <p:cNvPr id="28" name="矩形 27"/>
            <p:cNvSpPr/>
            <p:nvPr/>
          </p:nvSpPr>
          <p:spPr>
            <a:xfrm>
              <a:off x="5029058" y="2647429"/>
              <a:ext cx="2133884" cy="394206"/>
            </a:xfrm>
            <a:prstGeom prst="rect">
              <a:avLst/>
            </a:prstGeom>
            <a:solidFill>
              <a:srgbClr val="01ACBE"/>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nvSpPr>
          <p:spPr>
            <a:xfrm>
              <a:off x="5029058" y="3824634"/>
              <a:ext cx="2133884" cy="394206"/>
            </a:xfrm>
            <a:prstGeom prst="rect">
              <a:avLst/>
            </a:prstGeom>
            <a:solidFill>
              <a:srgbClr val="E6E6E6"/>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8270421" y="1945821"/>
            <a:ext cx="2902858" cy="2902858"/>
            <a:chOff x="4644571" y="1977571"/>
            <a:chExt cx="2902858" cy="2902858"/>
          </a:xfrm>
        </p:grpSpPr>
        <p:grpSp>
          <p:nvGrpSpPr>
            <p:cNvPr id="45" name="组合 44"/>
            <p:cNvGrpSpPr/>
            <p:nvPr/>
          </p:nvGrpSpPr>
          <p:grpSpPr>
            <a:xfrm>
              <a:off x="4644571" y="1977571"/>
              <a:ext cx="2902858" cy="2902858"/>
              <a:chOff x="4165600" y="1852139"/>
              <a:chExt cx="2902858" cy="2902858"/>
            </a:xfrm>
          </p:grpSpPr>
          <p:sp>
            <p:nvSpPr>
              <p:cNvPr id="61" name="圆角矩形 60"/>
              <p:cNvSpPr/>
              <p:nvPr/>
            </p:nvSpPr>
            <p:spPr>
              <a:xfrm>
                <a:off x="4165600" y="1852139"/>
                <a:ext cx="2902858" cy="2902858"/>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469900" dist="1524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圆角矩形 61"/>
              <p:cNvSpPr/>
              <p:nvPr/>
            </p:nvSpPr>
            <p:spPr>
              <a:xfrm>
                <a:off x="4321814" y="2008353"/>
                <a:ext cx="2590430" cy="2590430"/>
              </a:xfrm>
              <a:prstGeom prst="roundRect">
                <a:avLst>
                  <a:gd name="adj" fmla="val 18269"/>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p:cNvGrpSpPr/>
            <p:nvPr/>
          </p:nvGrpSpPr>
          <p:grpSpPr>
            <a:xfrm>
              <a:off x="4996729" y="2353541"/>
              <a:ext cx="2198543" cy="2150918"/>
              <a:chOff x="4559531" y="2227811"/>
              <a:chExt cx="2198543" cy="2150918"/>
            </a:xfrm>
          </p:grpSpPr>
          <p:grpSp>
            <p:nvGrpSpPr>
              <p:cNvPr id="49" name="组合 48"/>
              <p:cNvGrpSpPr/>
              <p:nvPr/>
            </p:nvGrpSpPr>
            <p:grpSpPr>
              <a:xfrm>
                <a:off x="4559531" y="2227811"/>
                <a:ext cx="207818" cy="207818"/>
                <a:chOff x="4559531" y="2227811"/>
                <a:chExt cx="207818" cy="207818"/>
              </a:xfrm>
            </p:grpSpPr>
            <p:sp>
              <p:nvSpPr>
                <p:cNvPr id="59" name="椭圆 58"/>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六边形 59"/>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50" name="组合 49"/>
              <p:cNvGrpSpPr/>
              <p:nvPr/>
            </p:nvGrpSpPr>
            <p:grpSpPr>
              <a:xfrm>
                <a:off x="6550256" y="2227811"/>
                <a:ext cx="207818" cy="207818"/>
                <a:chOff x="4559531" y="2227811"/>
                <a:chExt cx="207818" cy="207818"/>
              </a:xfrm>
            </p:grpSpPr>
            <p:sp>
              <p:nvSpPr>
                <p:cNvPr id="57" name="椭圆 56"/>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六边形 57"/>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51" name="组合 50"/>
              <p:cNvGrpSpPr/>
              <p:nvPr/>
            </p:nvGrpSpPr>
            <p:grpSpPr>
              <a:xfrm>
                <a:off x="4559531" y="4170911"/>
                <a:ext cx="207818" cy="207818"/>
                <a:chOff x="4559531" y="2227811"/>
                <a:chExt cx="207818" cy="207818"/>
              </a:xfrm>
            </p:grpSpPr>
            <p:sp>
              <p:nvSpPr>
                <p:cNvPr id="55" name="椭圆 54"/>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六边形 55"/>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52" name="组合 51"/>
              <p:cNvGrpSpPr/>
              <p:nvPr/>
            </p:nvGrpSpPr>
            <p:grpSpPr>
              <a:xfrm>
                <a:off x="6550256" y="4170911"/>
                <a:ext cx="207818" cy="207818"/>
                <a:chOff x="4559531" y="2227811"/>
                <a:chExt cx="207818" cy="207818"/>
              </a:xfrm>
            </p:grpSpPr>
            <p:sp>
              <p:nvSpPr>
                <p:cNvPr id="53" name="椭圆 52"/>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六边形 53"/>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sp>
          <p:nvSpPr>
            <p:cNvPr id="47" name="矩形 46"/>
            <p:cNvSpPr/>
            <p:nvPr/>
          </p:nvSpPr>
          <p:spPr>
            <a:xfrm>
              <a:off x="5029058" y="2647429"/>
              <a:ext cx="2133884" cy="394206"/>
            </a:xfrm>
            <a:prstGeom prst="rect">
              <a:avLst/>
            </a:prstGeom>
            <a:solidFill>
              <a:srgbClr val="E87071"/>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nvSpPr>
          <p:spPr>
            <a:xfrm>
              <a:off x="5029058" y="3824634"/>
              <a:ext cx="2133884" cy="394206"/>
            </a:xfrm>
            <a:prstGeom prst="rect">
              <a:avLst/>
            </a:prstGeom>
            <a:solidFill>
              <a:srgbClr val="E6E6E6"/>
            </a:solidFill>
            <a:ln w="15875">
              <a:gradFill flip="none" rotWithShape="1">
                <a:gsLst>
                  <a:gs pos="0">
                    <a:schemeClr val="bg1">
                      <a:lumMod val="75000"/>
                    </a:schemeClr>
                  </a:gs>
                  <a:gs pos="100000">
                    <a:schemeClr val="bg1"/>
                  </a:gs>
                </a:gsLst>
                <a:lin ang="2700000" scaled="1"/>
                <a:tileRect/>
              </a:gradFill>
            </a:ln>
            <a:effectLst>
              <a:innerShdw blurRad="635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691973" y="2630919"/>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5317823" y="2630919"/>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6" name="文本框 65"/>
          <p:cNvSpPr txBox="1"/>
          <p:nvPr/>
        </p:nvSpPr>
        <p:spPr>
          <a:xfrm>
            <a:off x="8943673" y="2630919"/>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1403206" y="3075791"/>
            <a:ext cx="2133886"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2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8" name="文本框 67"/>
          <p:cNvSpPr txBox="1"/>
          <p:nvPr/>
        </p:nvSpPr>
        <p:spPr>
          <a:xfrm>
            <a:off x="5045812" y="3075791"/>
            <a:ext cx="2133886"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2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9" name="文本框 68"/>
          <p:cNvSpPr txBox="1"/>
          <p:nvPr/>
        </p:nvSpPr>
        <p:spPr>
          <a:xfrm>
            <a:off x="8668938" y="3075791"/>
            <a:ext cx="2133886" cy="460375"/>
          </a:xfrm>
          <a:prstGeom prst="rect">
            <a:avLst/>
          </a:prstGeom>
          <a:noFill/>
        </p:spPr>
        <p:txBody>
          <a:bodyPr wrap="square" rtlCol="0">
            <a:spAutoFit/>
          </a:bodyPr>
          <a:lstStyle/>
          <a:p>
            <a:pPr algn="just"/>
            <a:r>
              <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2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2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70" name="文本框 69"/>
          <p:cNvSpPr txBox="1"/>
          <p:nvPr/>
        </p:nvSpPr>
        <p:spPr>
          <a:xfrm>
            <a:off x="1532337" y="3841336"/>
            <a:ext cx="1875628" cy="307777"/>
          </a:xfrm>
          <a:prstGeom prst="rect">
            <a:avLst/>
          </a:prstGeom>
          <a:noFill/>
        </p:spPr>
        <p:txBody>
          <a:bodyPr wrap="square" rtlCol="0">
            <a:spAutoFit/>
          </a:bodyPr>
          <a:lstStyle/>
          <a:p>
            <a:pPr algn="dist"/>
            <a:r>
              <a:rPr lang="en-US" altLang="zh-CN" sz="1400" dirty="0" smtClean="0">
                <a:solidFill>
                  <a:schemeClr val="tx1">
                    <a:lumMod val="65000"/>
                    <a:lumOff val="35000"/>
                  </a:schemeClr>
                </a:solidFill>
                <a:latin typeface="Digital dream" panose="00000400000000000000" pitchFamily="1" charset="0"/>
              </a:rPr>
              <a:t>0123456789</a:t>
            </a:r>
            <a:endParaRPr lang="zh-CN" altLang="en-US" sz="1400" dirty="0">
              <a:solidFill>
                <a:schemeClr val="tx1">
                  <a:lumMod val="65000"/>
                  <a:lumOff val="35000"/>
                </a:schemeClr>
              </a:solidFill>
              <a:latin typeface="Digital dream" panose="00000400000000000000" pitchFamily="1" charset="0"/>
            </a:endParaRPr>
          </a:p>
        </p:txBody>
      </p:sp>
      <p:sp>
        <p:nvSpPr>
          <p:cNvPr id="71" name="文本框 70"/>
          <p:cNvSpPr txBox="1"/>
          <p:nvPr/>
        </p:nvSpPr>
        <p:spPr>
          <a:xfrm>
            <a:off x="5174941" y="3841336"/>
            <a:ext cx="1875628" cy="307777"/>
          </a:xfrm>
          <a:prstGeom prst="rect">
            <a:avLst/>
          </a:prstGeom>
          <a:noFill/>
        </p:spPr>
        <p:txBody>
          <a:bodyPr wrap="square" rtlCol="0">
            <a:spAutoFit/>
          </a:bodyPr>
          <a:lstStyle/>
          <a:p>
            <a:pPr algn="dist"/>
            <a:r>
              <a:rPr lang="en-US" altLang="zh-CN" sz="1400" dirty="0" smtClean="0">
                <a:solidFill>
                  <a:schemeClr val="tx1">
                    <a:lumMod val="65000"/>
                    <a:lumOff val="35000"/>
                  </a:schemeClr>
                </a:solidFill>
                <a:latin typeface="Digital dream" panose="00000400000000000000" pitchFamily="1" charset="0"/>
              </a:rPr>
              <a:t>0123456789</a:t>
            </a:r>
            <a:endParaRPr lang="zh-CN" altLang="en-US" sz="1400" dirty="0">
              <a:solidFill>
                <a:schemeClr val="tx1">
                  <a:lumMod val="65000"/>
                  <a:lumOff val="35000"/>
                </a:schemeClr>
              </a:solidFill>
              <a:latin typeface="Digital dream" panose="00000400000000000000" pitchFamily="1" charset="0"/>
            </a:endParaRPr>
          </a:p>
        </p:txBody>
      </p:sp>
      <p:sp>
        <p:nvSpPr>
          <p:cNvPr id="72" name="文本框 71"/>
          <p:cNvSpPr txBox="1"/>
          <p:nvPr/>
        </p:nvSpPr>
        <p:spPr>
          <a:xfrm>
            <a:off x="8798507" y="3841336"/>
            <a:ext cx="1875628" cy="307777"/>
          </a:xfrm>
          <a:prstGeom prst="rect">
            <a:avLst/>
          </a:prstGeom>
          <a:noFill/>
        </p:spPr>
        <p:txBody>
          <a:bodyPr wrap="square" rtlCol="0">
            <a:spAutoFit/>
          </a:bodyPr>
          <a:lstStyle/>
          <a:p>
            <a:pPr algn="dist"/>
            <a:r>
              <a:rPr lang="en-US" altLang="zh-CN" sz="1400" dirty="0" smtClean="0">
                <a:solidFill>
                  <a:schemeClr val="tx1">
                    <a:lumMod val="65000"/>
                    <a:lumOff val="35000"/>
                  </a:schemeClr>
                </a:solidFill>
                <a:latin typeface="Digital dream" panose="00000400000000000000" pitchFamily="1" charset="0"/>
              </a:rPr>
              <a:t>0123456789</a:t>
            </a:r>
            <a:endParaRPr lang="zh-CN" altLang="en-US" sz="1400" dirty="0">
              <a:solidFill>
                <a:schemeClr val="tx1">
                  <a:lumMod val="65000"/>
                  <a:lumOff val="35000"/>
                </a:schemeClr>
              </a:solidFill>
              <a:latin typeface="Digital dream" panose="00000400000000000000" pitchFamily="1"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四</a:t>
            </a:r>
            <a:r>
              <a:rPr lang="zh-CN" altLang="en-US" dirty="0" smtClean="0"/>
              <a:t>项并列关系图表</a:t>
            </a:r>
            <a:endParaRPr lang="zh-CN" altLang="en-US" dirty="0"/>
          </a:p>
        </p:txBody>
      </p:sp>
      <p:grpSp>
        <p:nvGrpSpPr>
          <p:cNvPr id="20" name="组合 19"/>
          <p:cNvGrpSpPr/>
          <p:nvPr/>
        </p:nvGrpSpPr>
        <p:grpSpPr>
          <a:xfrm>
            <a:off x="1343209" y="1643238"/>
            <a:ext cx="4500445" cy="1404983"/>
            <a:chOff x="1617835" y="1852788"/>
            <a:chExt cx="4500445" cy="1404983"/>
          </a:xfrm>
        </p:grpSpPr>
        <p:sp>
          <p:nvSpPr>
            <p:cNvPr id="5" name="圆角矩形 4"/>
            <p:cNvSpPr/>
            <p:nvPr/>
          </p:nvSpPr>
          <p:spPr>
            <a:xfrm>
              <a:off x="1617835" y="1852788"/>
              <a:ext cx="4500445" cy="1404983"/>
            </a:xfrm>
            <a:prstGeom prst="roundRect">
              <a:avLst>
                <a:gd name="adj" fmla="val 50000"/>
              </a:avLst>
            </a:prstGeom>
            <a:gradFill flip="none" rotWithShape="1">
              <a:gsLst>
                <a:gs pos="0">
                  <a:srgbClr val="D5D5D5"/>
                </a:gs>
                <a:gs pos="100000">
                  <a:srgbClr val="FBFBFB"/>
                </a:gs>
              </a:gsLst>
              <a:lin ang="5400000" scaled="1"/>
              <a:tileRect/>
            </a:gradFill>
            <a:ln w="19050">
              <a:gradFill>
                <a:gsLst>
                  <a:gs pos="0">
                    <a:schemeClr val="bg1"/>
                  </a:gs>
                  <a:gs pos="100000">
                    <a:srgbClr val="CBCBCB"/>
                  </a:gs>
                </a:gsLst>
                <a:lin ang="5400000" scaled="0"/>
              </a:gradFill>
            </a:ln>
            <a:effectLst>
              <a:outerShdw blurRad="1270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2226254" y="2077029"/>
              <a:ext cx="373493" cy="373493"/>
            </a:xfrm>
            <a:prstGeom prst="rect">
              <a:avLst/>
            </a:prstGeom>
            <a:solidFill>
              <a:srgbClr val="FFB850"/>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744414" y="2077029"/>
              <a:ext cx="2757226" cy="373493"/>
            </a:xfrm>
            <a:prstGeom prst="rect">
              <a:avLst/>
            </a:prstGeom>
            <a:solidFill>
              <a:srgbClr val="FFB850"/>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1733888" y="2451370"/>
              <a:ext cx="207818" cy="207818"/>
              <a:chOff x="4559531" y="2227811"/>
              <a:chExt cx="207818" cy="207818"/>
            </a:xfrm>
          </p:grpSpPr>
          <p:sp>
            <p:nvSpPr>
              <p:cNvPr id="12" name="椭圆 11"/>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六边形 12"/>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14" name="组合 13"/>
            <p:cNvGrpSpPr/>
            <p:nvPr/>
          </p:nvGrpSpPr>
          <p:grpSpPr>
            <a:xfrm>
              <a:off x="5792932" y="2451370"/>
              <a:ext cx="207818" cy="207818"/>
              <a:chOff x="4559531" y="2227811"/>
              <a:chExt cx="207818" cy="207818"/>
            </a:xfrm>
          </p:grpSpPr>
          <p:sp>
            <p:nvSpPr>
              <p:cNvPr id="15" name="椭圆 14"/>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六边形 15"/>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sp>
          <p:nvSpPr>
            <p:cNvPr id="17" name="文本框 16"/>
            <p:cNvSpPr txBox="1"/>
            <p:nvPr/>
          </p:nvSpPr>
          <p:spPr>
            <a:xfrm>
              <a:off x="2811450" y="2081190"/>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8" name="文本框 17"/>
            <p:cNvSpPr txBox="1"/>
            <p:nvPr/>
          </p:nvSpPr>
          <p:spPr>
            <a:xfrm>
              <a:off x="2187575" y="2081190"/>
              <a:ext cx="450850"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01</a:t>
              </a:r>
              <a:endParaRPr lang="zh-CN" altLang="en-US" dirty="0">
                <a:solidFill>
                  <a:schemeClr val="bg1"/>
                </a:solidFill>
                <a:latin typeface="Impact" panose="020B0806030902050204" pitchFamily="34" charset="0"/>
              </a:endParaRPr>
            </a:p>
          </p:txBody>
        </p:sp>
        <p:sp>
          <p:nvSpPr>
            <p:cNvPr id="19" name="文本框 18"/>
            <p:cNvSpPr txBox="1"/>
            <p:nvPr/>
          </p:nvSpPr>
          <p:spPr>
            <a:xfrm>
              <a:off x="2141524" y="2594245"/>
              <a:ext cx="3459175"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4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1" name="组合 20"/>
          <p:cNvGrpSpPr/>
          <p:nvPr/>
        </p:nvGrpSpPr>
        <p:grpSpPr>
          <a:xfrm>
            <a:off x="6348346" y="1643238"/>
            <a:ext cx="4500445" cy="1404983"/>
            <a:chOff x="1617835" y="1852788"/>
            <a:chExt cx="4500445" cy="1404983"/>
          </a:xfrm>
        </p:grpSpPr>
        <p:sp>
          <p:nvSpPr>
            <p:cNvPr id="22" name="圆角矩形 21"/>
            <p:cNvSpPr/>
            <p:nvPr/>
          </p:nvSpPr>
          <p:spPr>
            <a:xfrm>
              <a:off x="1617835" y="1852788"/>
              <a:ext cx="4500445" cy="1404983"/>
            </a:xfrm>
            <a:prstGeom prst="roundRect">
              <a:avLst>
                <a:gd name="adj" fmla="val 50000"/>
              </a:avLst>
            </a:prstGeom>
            <a:gradFill flip="none" rotWithShape="1">
              <a:gsLst>
                <a:gs pos="0">
                  <a:srgbClr val="D5D5D5"/>
                </a:gs>
                <a:gs pos="100000">
                  <a:srgbClr val="FBFBFB"/>
                </a:gs>
              </a:gsLst>
              <a:lin ang="5400000" scaled="1"/>
              <a:tileRect/>
            </a:gradFill>
            <a:ln w="19050">
              <a:gradFill>
                <a:gsLst>
                  <a:gs pos="0">
                    <a:schemeClr val="bg1"/>
                  </a:gs>
                  <a:gs pos="100000">
                    <a:srgbClr val="CBCBCB"/>
                  </a:gs>
                </a:gsLst>
                <a:lin ang="5400000" scaled="0"/>
              </a:gradFill>
            </a:ln>
            <a:effectLst>
              <a:outerShdw blurRad="1270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2226254" y="2077029"/>
              <a:ext cx="373493" cy="373493"/>
            </a:xfrm>
            <a:prstGeom prst="rect">
              <a:avLst/>
            </a:prstGeom>
            <a:solidFill>
              <a:srgbClr val="E87071"/>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2744414" y="2077029"/>
              <a:ext cx="2757226" cy="373493"/>
            </a:xfrm>
            <a:prstGeom prst="rect">
              <a:avLst/>
            </a:prstGeom>
            <a:solidFill>
              <a:srgbClr val="E87071"/>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1733888" y="2451370"/>
              <a:ext cx="207818" cy="207818"/>
              <a:chOff x="4559531" y="2227811"/>
              <a:chExt cx="207818" cy="207818"/>
            </a:xfrm>
          </p:grpSpPr>
          <p:sp>
            <p:nvSpPr>
              <p:cNvPr id="32" name="椭圆 31"/>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六边形 32"/>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26" name="组合 25"/>
            <p:cNvGrpSpPr/>
            <p:nvPr/>
          </p:nvGrpSpPr>
          <p:grpSpPr>
            <a:xfrm>
              <a:off x="5792932" y="2451370"/>
              <a:ext cx="207818" cy="207818"/>
              <a:chOff x="4559531" y="2227811"/>
              <a:chExt cx="207818" cy="207818"/>
            </a:xfrm>
          </p:grpSpPr>
          <p:sp>
            <p:nvSpPr>
              <p:cNvPr id="30" name="椭圆 29"/>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六边形 30"/>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sp>
          <p:nvSpPr>
            <p:cNvPr id="27" name="文本框 26"/>
            <p:cNvSpPr txBox="1"/>
            <p:nvPr/>
          </p:nvSpPr>
          <p:spPr>
            <a:xfrm>
              <a:off x="2811450" y="2081190"/>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2187575" y="2081190"/>
              <a:ext cx="450850"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02</a:t>
              </a:r>
              <a:endParaRPr lang="zh-CN" altLang="en-US" dirty="0">
                <a:solidFill>
                  <a:schemeClr val="bg1"/>
                </a:solidFill>
                <a:latin typeface="Impact" panose="020B0806030902050204" pitchFamily="34" charset="0"/>
              </a:endParaRPr>
            </a:p>
          </p:txBody>
        </p:sp>
        <p:sp>
          <p:nvSpPr>
            <p:cNvPr id="29" name="文本框 28"/>
            <p:cNvSpPr txBox="1"/>
            <p:nvPr/>
          </p:nvSpPr>
          <p:spPr>
            <a:xfrm>
              <a:off x="2141524" y="2594245"/>
              <a:ext cx="3459175"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4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1343209" y="3712670"/>
            <a:ext cx="4500445" cy="1404983"/>
            <a:chOff x="1617835" y="1852788"/>
            <a:chExt cx="4500445" cy="1404983"/>
          </a:xfrm>
        </p:grpSpPr>
        <p:sp>
          <p:nvSpPr>
            <p:cNvPr id="35" name="圆角矩形 34"/>
            <p:cNvSpPr/>
            <p:nvPr/>
          </p:nvSpPr>
          <p:spPr>
            <a:xfrm>
              <a:off x="1617835" y="1852788"/>
              <a:ext cx="4500445" cy="1404983"/>
            </a:xfrm>
            <a:prstGeom prst="roundRect">
              <a:avLst>
                <a:gd name="adj" fmla="val 50000"/>
              </a:avLst>
            </a:prstGeom>
            <a:gradFill flip="none" rotWithShape="1">
              <a:gsLst>
                <a:gs pos="0">
                  <a:srgbClr val="D5D5D5"/>
                </a:gs>
                <a:gs pos="100000">
                  <a:srgbClr val="FBFBFB"/>
                </a:gs>
              </a:gsLst>
              <a:lin ang="5400000" scaled="1"/>
              <a:tileRect/>
            </a:gradFill>
            <a:ln w="19050">
              <a:gradFill>
                <a:gsLst>
                  <a:gs pos="0">
                    <a:schemeClr val="bg1"/>
                  </a:gs>
                  <a:gs pos="100000">
                    <a:srgbClr val="CBCBCB"/>
                  </a:gs>
                </a:gsLst>
                <a:lin ang="5400000" scaled="0"/>
              </a:gradFill>
            </a:ln>
            <a:effectLst>
              <a:outerShdw blurRad="1270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2226254" y="2077029"/>
              <a:ext cx="373493" cy="373493"/>
            </a:xfrm>
            <a:prstGeom prst="rect">
              <a:avLst/>
            </a:prstGeom>
            <a:solidFill>
              <a:srgbClr val="01ACBE"/>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2744414" y="2077029"/>
              <a:ext cx="2757226" cy="373493"/>
            </a:xfrm>
            <a:prstGeom prst="rect">
              <a:avLst/>
            </a:prstGeom>
            <a:solidFill>
              <a:srgbClr val="01ACBE"/>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1733888" y="2451370"/>
              <a:ext cx="207818" cy="207818"/>
              <a:chOff x="4559531" y="2227811"/>
              <a:chExt cx="207818" cy="207818"/>
            </a:xfrm>
          </p:grpSpPr>
          <p:sp>
            <p:nvSpPr>
              <p:cNvPr id="45" name="椭圆 44"/>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六边形 45"/>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39" name="组合 38"/>
            <p:cNvGrpSpPr/>
            <p:nvPr/>
          </p:nvGrpSpPr>
          <p:grpSpPr>
            <a:xfrm>
              <a:off x="5792932" y="2451370"/>
              <a:ext cx="207818" cy="207818"/>
              <a:chOff x="4559531" y="2227811"/>
              <a:chExt cx="207818" cy="207818"/>
            </a:xfrm>
          </p:grpSpPr>
          <p:sp>
            <p:nvSpPr>
              <p:cNvPr id="43" name="椭圆 42"/>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六边形 43"/>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sp>
          <p:nvSpPr>
            <p:cNvPr id="40" name="文本框 39"/>
            <p:cNvSpPr txBox="1"/>
            <p:nvPr/>
          </p:nvSpPr>
          <p:spPr>
            <a:xfrm>
              <a:off x="2811450" y="2081190"/>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2187575" y="2081190"/>
              <a:ext cx="450850"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03</a:t>
              </a:r>
              <a:endParaRPr lang="zh-CN" altLang="en-US" dirty="0">
                <a:solidFill>
                  <a:schemeClr val="bg1"/>
                </a:solidFill>
                <a:latin typeface="Impact" panose="020B0806030902050204" pitchFamily="34" charset="0"/>
              </a:endParaRPr>
            </a:p>
          </p:txBody>
        </p:sp>
        <p:sp>
          <p:nvSpPr>
            <p:cNvPr id="42" name="文本框 41"/>
            <p:cNvSpPr txBox="1"/>
            <p:nvPr/>
          </p:nvSpPr>
          <p:spPr>
            <a:xfrm>
              <a:off x="2141524" y="2594245"/>
              <a:ext cx="3459175"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4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7" name="组合 46"/>
          <p:cNvGrpSpPr/>
          <p:nvPr/>
        </p:nvGrpSpPr>
        <p:grpSpPr>
          <a:xfrm>
            <a:off x="6348346" y="3712670"/>
            <a:ext cx="4500445" cy="1404983"/>
            <a:chOff x="1617835" y="1852788"/>
            <a:chExt cx="4500445" cy="1404983"/>
          </a:xfrm>
        </p:grpSpPr>
        <p:sp>
          <p:nvSpPr>
            <p:cNvPr id="48" name="圆角矩形 47"/>
            <p:cNvSpPr/>
            <p:nvPr/>
          </p:nvSpPr>
          <p:spPr>
            <a:xfrm>
              <a:off x="1617835" y="1852788"/>
              <a:ext cx="4500445" cy="1404983"/>
            </a:xfrm>
            <a:prstGeom prst="roundRect">
              <a:avLst>
                <a:gd name="adj" fmla="val 50000"/>
              </a:avLst>
            </a:prstGeom>
            <a:gradFill flip="none" rotWithShape="1">
              <a:gsLst>
                <a:gs pos="0">
                  <a:srgbClr val="D5D5D5"/>
                </a:gs>
                <a:gs pos="100000">
                  <a:srgbClr val="FBFBFB"/>
                </a:gs>
              </a:gsLst>
              <a:lin ang="5400000" scaled="1"/>
              <a:tileRect/>
            </a:gradFill>
            <a:ln w="19050">
              <a:gradFill>
                <a:gsLst>
                  <a:gs pos="0">
                    <a:schemeClr val="bg1"/>
                  </a:gs>
                  <a:gs pos="100000">
                    <a:srgbClr val="CBCBCB"/>
                  </a:gs>
                </a:gsLst>
                <a:lin ang="5400000" scaled="0"/>
              </a:gradFill>
            </a:ln>
            <a:effectLst>
              <a:outerShdw blurRad="1270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2226254" y="2077029"/>
              <a:ext cx="373493" cy="373493"/>
            </a:xfrm>
            <a:prstGeom prst="rect">
              <a:avLst/>
            </a:prstGeom>
            <a:solidFill>
              <a:srgbClr val="663A77"/>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nvSpPr>
          <p:spPr>
            <a:xfrm>
              <a:off x="2744414" y="2077029"/>
              <a:ext cx="2757226" cy="373493"/>
            </a:xfrm>
            <a:prstGeom prst="rect">
              <a:avLst/>
            </a:prstGeom>
            <a:solidFill>
              <a:srgbClr val="663A77"/>
            </a:solidFill>
            <a:ln w="12700">
              <a:noFill/>
            </a:ln>
            <a:effectLst>
              <a:innerShdw blurRad="88900" dist="25400" dir="162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 name="组合 50"/>
            <p:cNvGrpSpPr/>
            <p:nvPr/>
          </p:nvGrpSpPr>
          <p:grpSpPr>
            <a:xfrm>
              <a:off x="1733888" y="2451370"/>
              <a:ext cx="207818" cy="207818"/>
              <a:chOff x="4559531" y="2227811"/>
              <a:chExt cx="207818" cy="207818"/>
            </a:xfrm>
          </p:grpSpPr>
          <p:sp>
            <p:nvSpPr>
              <p:cNvPr id="58" name="椭圆 57"/>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六边形 58"/>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grpSp>
          <p:nvGrpSpPr>
            <p:cNvPr id="52" name="组合 51"/>
            <p:cNvGrpSpPr/>
            <p:nvPr/>
          </p:nvGrpSpPr>
          <p:grpSpPr>
            <a:xfrm>
              <a:off x="5792932" y="2451370"/>
              <a:ext cx="207818" cy="207818"/>
              <a:chOff x="4559531" y="2227811"/>
              <a:chExt cx="207818" cy="207818"/>
            </a:xfrm>
          </p:grpSpPr>
          <p:sp>
            <p:nvSpPr>
              <p:cNvPr id="56" name="椭圆 55"/>
              <p:cNvSpPr/>
              <p:nvPr/>
            </p:nvSpPr>
            <p:spPr>
              <a:xfrm>
                <a:off x="4559531" y="2227811"/>
                <a:ext cx="207818" cy="207818"/>
              </a:xfrm>
              <a:prstGeom prst="ellipse">
                <a:avLst/>
              </a:prstGeom>
              <a:gradFill>
                <a:gsLst>
                  <a:gs pos="0">
                    <a:schemeClr val="bg1"/>
                  </a:gs>
                  <a:gs pos="100000">
                    <a:schemeClr val="bg1">
                      <a:lumMod val="75000"/>
                    </a:schemeClr>
                  </a:gs>
                </a:gsLst>
                <a:lin ang="2700000" scaled="1"/>
              </a:gradFill>
              <a:ln>
                <a:noFill/>
              </a:ln>
              <a:effectLst>
                <a:outerShdw blurRad="139700" dist="635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六边形 56"/>
              <p:cNvSpPr/>
              <p:nvPr/>
            </p:nvSpPr>
            <p:spPr>
              <a:xfrm>
                <a:off x="4605890" y="2272872"/>
                <a:ext cx="115099" cy="117695"/>
              </a:xfrm>
              <a:prstGeom prst="hexagon">
                <a:avLst/>
              </a:prstGeom>
              <a:solidFill>
                <a:schemeClr val="tx1">
                  <a:lumMod val="65000"/>
                  <a:lumOff val="35000"/>
                </a:schemeClr>
              </a:solidFill>
              <a:ln>
                <a:no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50000"/>
                      <a:lumOff val="50000"/>
                    </a:schemeClr>
                  </a:solidFill>
                </a:endParaRPr>
              </a:p>
            </p:txBody>
          </p:sp>
        </p:grpSp>
        <p:sp>
          <p:nvSpPr>
            <p:cNvPr id="53" name="文本框 52"/>
            <p:cNvSpPr txBox="1"/>
            <p:nvPr/>
          </p:nvSpPr>
          <p:spPr>
            <a:xfrm>
              <a:off x="2811450" y="2081190"/>
              <a:ext cx="1556353"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2187575" y="2081190"/>
              <a:ext cx="450850"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04</a:t>
              </a:r>
              <a:endParaRPr lang="zh-CN" altLang="en-US" dirty="0">
                <a:solidFill>
                  <a:schemeClr val="bg1"/>
                </a:solidFill>
                <a:latin typeface="Impact" panose="020B0806030902050204" pitchFamily="34" charset="0"/>
              </a:endParaRPr>
            </a:p>
          </p:txBody>
        </p:sp>
        <p:sp>
          <p:nvSpPr>
            <p:cNvPr id="55" name="文本框 54"/>
            <p:cNvSpPr txBox="1"/>
            <p:nvPr/>
          </p:nvSpPr>
          <p:spPr>
            <a:xfrm>
              <a:off x="2141524" y="2594245"/>
              <a:ext cx="3459175"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r>
                <a:rPr lang="zh-CN" altLang="en-US" sz="1400" dirty="0" smtClean="0">
                  <a:solidFill>
                    <a:schemeClr val="tx1">
                      <a:lumMod val="50000"/>
                      <a:lumOff val="50000"/>
                    </a:schemeClr>
                  </a:solidFill>
                  <a:latin typeface="微软雅黑" panose="020B0503020204020204" pitchFamily="34" charset="-122"/>
                  <a:ea typeface="微软雅黑" panose="020B0503020204020204" pitchFamily="34" charset="-122"/>
                </a:rPr>
                <a:t>，欢迎加入</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组合 79"/>
          <p:cNvGrpSpPr/>
          <p:nvPr/>
        </p:nvGrpSpPr>
        <p:grpSpPr>
          <a:xfrm>
            <a:off x="3607851" y="1182687"/>
            <a:ext cx="2196889" cy="984922"/>
            <a:chOff x="3607851" y="1182687"/>
            <a:chExt cx="2196889" cy="984922"/>
          </a:xfrm>
        </p:grpSpPr>
        <p:sp>
          <p:nvSpPr>
            <p:cNvPr id="74" name="圆角矩形 73"/>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881617" y="1251115"/>
              <a:ext cx="1923123" cy="684160"/>
              <a:chOff x="3776606" y="2004244"/>
              <a:chExt cx="1923123" cy="684160"/>
            </a:xfrm>
          </p:grpSpPr>
          <p:sp>
            <p:nvSpPr>
              <p:cNvPr id="72" name="文本框 71"/>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81" name="组合 80"/>
          <p:cNvGrpSpPr/>
          <p:nvPr/>
        </p:nvGrpSpPr>
        <p:grpSpPr>
          <a:xfrm>
            <a:off x="6568385" y="4766723"/>
            <a:ext cx="2196889" cy="984922"/>
            <a:chOff x="6568385" y="1182687"/>
            <a:chExt cx="2196889" cy="984922"/>
          </a:xfrm>
        </p:grpSpPr>
        <p:sp>
          <p:nvSpPr>
            <p:cNvPr id="82" name="圆角矩形 81"/>
            <p:cNvSpPr/>
            <p:nvPr/>
          </p:nvSpPr>
          <p:spPr>
            <a:xfrm>
              <a:off x="6568385"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3" name="组合 82"/>
            <p:cNvGrpSpPr/>
            <p:nvPr/>
          </p:nvGrpSpPr>
          <p:grpSpPr>
            <a:xfrm>
              <a:off x="6842151" y="1251115"/>
              <a:ext cx="1923123" cy="684160"/>
              <a:chOff x="3776606" y="2004244"/>
              <a:chExt cx="1923123" cy="684160"/>
            </a:xfrm>
          </p:grpSpPr>
          <p:sp>
            <p:nvSpPr>
              <p:cNvPr id="84" name="文本框 83"/>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85" name="文本框 84"/>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86" name="组合 85"/>
          <p:cNvGrpSpPr/>
          <p:nvPr/>
        </p:nvGrpSpPr>
        <p:grpSpPr>
          <a:xfrm>
            <a:off x="3607851" y="4766723"/>
            <a:ext cx="2196889" cy="984922"/>
            <a:chOff x="3607851" y="1182687"/>
            <a:chExt cx="2196889" cy="984922"/>
          </a:xfrm>
        </p:grpSpPr>
        <p:sp>
          <p:nvSpPr>
            <p:cNvPr id="87" name="圆角矩形 86"/>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 name="组合 87"/>
            <p:cNvGrpSpPr/>
            <p:nvPr/>
          </p:nvGrpSpPr>
          <p:grpSpPr>
            <a:xfrm>
              <a:off x="3881617" y="1251115"/>
              <a:ext cx="1923123" cy="684160"/>
              <a:chOff x="3776606" y="2004244"/>
              <a:chExt cx="1923123" cy="684160"/>
            </a:xfrm>
          </p:grpSpPr>
          <p:sp>
            <p:nvSpPr>
              <p:cNvPr id="89" name="文本框 88"/>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90" name="文本框 89"/>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79" name="组合 78"/>
          <p:cNvGrpSpPr/>
          <p:nvPr/>
        </p:nvGrpSpPr>
        <p:grpSpPr>
          <a:xfrm>
            <a:off x="6568385" y="1182687"/>
            <a:ext cx="2196889" cy="984922"/>
            <a:chOff x="6568385" y="1182687"/>
            <a:chExt cx="2196889" cy="984922"/>
          </a:xfrm>
        </p:grpSpPr>
        <p:sp>
          <p:nvSpPr>
            <p:cNvPr id="75" name="圆角矩形 74"/>
            <p:cNvSpPr/>
            <p:nvPr/>
          </p:nvSpPr>
          <p:spPr>
            <a:xfrm>
              <a:off x="6568385"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6" name="组合 75"/>
            <p:cNvGrpSpPr/>
            <p:nvPr/>
          </p:nvGrpSpPr>
          <p:grpSpPr>
            <a:xfrm>
              <a:off x="6842151" y="1251115"/>
              <a:ext cx="1923123" cy="684160"/>
              <a:chOff x="3776606" y="2004244"/>
              <a:chExt cx="1923123" cy="684160"/>
            </a:xfrm>
          </p:grpSpPr>
          <p:sp>
            <p:nvSpPr>
              <p:cNvPr id="77" name="文本框 76"/>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53" name="组合 52"/>
          <p:cNvGrpSpPr/>
          <p:nvPr/>
        </p:nvGrpSpPr>
        <p:grpSpPr>
          <a:xfrm>
            <a:off x="3444922" y="2227934"/>
            <a:ext cx="5302156" cy="2480679"/>
            <a:chOff x="2791188" y="1879600"/>
            <a:chExt cx="6623314" cy="3098800"/>
          </a:xfrm>
          <a:solidFill>
            <a:schemeClr val="bg1">
              <a:lumMod val="75000"/>
            </a:schemeClr>
          </a:solidFill>
        </p:grpSpPr>
        <p:sp>
          <p:nvSpPr>
            <p:cNvPr id="52" name="任意多边形 51"/>
            <p:cNvSpPr/>
            <p:nvPr/>
          </p:nvSpPr>
          <p:spPr>
            <a:xfrm flipH="1">
              <a:off x="7324759" y="1879600"/>
              <a:ext cx="2089743" cy="3098800"/>
            </a:xfrm>
            <a:custGeom>
              <a:avLst/>
              <a:gdLst>
                <a:gd name="connsiteX0" fmla="*/ 0 w 2089743"/>
                <a:gd name="connsiteY0" fmla="*/ 0 h 3098800"/>
                <a:gd name="connsiteX1" fmla="*/ 896251 w 2089743"/>
                <a:gd name="connsiteY1" fmla="*/ 0 h 3098800"/>
                <a:gd name="connsiteX2" fmla="*/ 1499804 w 2089743"/>
                <a:gd name="connsiteY2" fmla="*/ 603553 h 3098800"/>
                <a:gd name="connsiteX3" fmla="*/ 1499804 w 2089743"/>
                <a:gd name="connsiteY3" fmla="*/ 1424821 h 3098800"/>
                <a:gd name="connsiteX4" fmla="*/ 2089743 w 2089743"/>
                <a:gd name="connsiteY4" fmla="*/ 1424821 h 3098800"/>
                <a:gd name="connsiteX5" fmla="*/ 2089743 w 2089743"/>
                <a:gd name="connsiteY5" fmla="*/ 1667767 h 3098800"/>
                <a:gd name="connsiteX6" fmla="*/ 1499804 w 2089743"/>
                <a:gd name="connsiteY6" fmla="*/ 1667767 h 3098800"/>
                <a:gd name="connsiteX7" fmla="*/ 1499804 w 2089743"/>
                <a:gd name="connsiteY7" fmla="*/ 2495247 h 3098800"/>
                <a:gd name="connsiteX8" fmla="*/ 896251 w 2089743"/>
                <a:gd name="connsiteY8" fmla="*/ 3098800 h 3098800"/>
                <a:gd name="connsiteX9" fmla="*/ 0 w 2089743"/>
                <a:gd name="connsiteY9" fmla="*/ 3098800 h 3098800"/>
                <a:gd name="connsiteX10" fmla="*/ 0 w 2089743"/>
                <a:gd name="connsiteY10" fmla="*/ 2897517 h 3098800"/>
                <a:gd name="connsiteX11" fmla="*/ 779876 w 2089743"/>
                <a:gd name="connsiteY11" fmla="*/ 2897517 h 3098800"/>
                <a:gd name="connsiteX12" fmla="*/ 1287900 w 2089743"/>
                <a:gd name="connsiteY12" fmla="*/ 2389493 h 3098800"/>
                <a:gd name="connsiteX13" fmla="*/ 1287900 w 2089743"/>
                <a:gd name="connsiteY13" fmla="*/ 709307 h 3098800"/>
                <a:gd name="connsiteX14" fmla="*/ 779876 w 2089743"/>
                <a:gd name="connsiteY14" fmla="*/ 201283 h 3098800"/>
                <a:gd name="connsiteX15" fmla="*/ 0 w 2089743"/>
                <a:gd name="connsiteY15" fmla="*/ 201283 h 309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9743" h="3098800">
                  <a:moveTo>
                    <a:pt x="0" y="0"/>
                  </a:moveTo>
                  <a:lnTo>
                    <a:pt x="896251" y="0"/>
                  </a:lnTo>
                  <a:cubicBezTo>
                    <a:pt x="1229584" y="0"/>
                    <a:pt x="1499804" y="270220"/>
                    <a:pt x="1499804" y="603553"/>
                  </a:cubicBezTo>
                  <a:lnTo>
                    <a:pt x="1499804" y="1424821"/>
                  </a:lnTo>
                  <a:lnTo>
                    <a:pt x="2089743" y="1424821"/>
                  </a:lnTo>
                  <a:lnTo>
                    <a:pt x="2089743" y="1667767"/>
                  </a:lnTo>
                  <a:lnTo>
                    <a:pt x="1499804" y="1667767"/>
                  </a:lnTo>
                  <a:lnTo>
                    <a:pt x="1499804" y="2495247"/>
                  </a:lnTo>
                  <a:cubicBezTo>
                    <a:pt x="1499804" y="2828580"/>
                    <a:pt x="1229584" y="3098800"/>
                    <a:pt x="896251" y="3098800"/>
                  </a:cubicBezTo>
                  <a:lnTo>
                    <a:pt x="0" y="3098800"/>
                  </a:lnTo>
                  <a:lnTo>
                    <a:pt x="0" y="2897517"/>
                  </a:lnTo>
                  <a:lnTo>
                    <a:pt x="779876" y="2897517"/>
                  </a:lnTo>
                  <a:cubicBezTo>
                    <a:pt x="1060450" y="2897517"/>
                    <a:pt x="1287900" y="2670067"/>
                    <a:pt x="1287900" y="2389493"/>
                  </a:cubicBezTo>
                  <a:lnTo>
                    <a:pt x="1287900" y="709307"/>
                  </a:lnTo>
                  <a:cubicBezTo>
                    <a:pt x="1287900" y="428733"/>
                    <a:pt x="1060450" y="201283"/>
                    <a:pt x="779876" y="201283"/>
                  </a:cubicBezTo>
                  <a:lnTo>
                    <a:pt x="0" y="2012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2791188" y="1879600"/>
              <a:ext cx="2089743" cy="3098800"/>
            </a:xfrm>
            <a:custGeom>
              <a:avLst/>
              <a:gdLst>
                <a:gd name="connsiteX0" fmla="*/ 0 w 2089743"/>
                <a:gd name="connsiteY0" fmla="*/ 0 h 3098800"/>
                <a:gd name="connsiteX1" fmla="*/ 896251 w 2089743"/>
                <a:gd name="connsiteY1" fmla="*/ 0 h 3098800"/>
                <a:gd name="connsiteX2" fmla="*/ 1499804 w 2089743"/>
                <a:gd name="connsiteY2" fmla="*/ 603553 h 3098800"/>
                <a:gd name="connsiteX3" fmla="*/ 1499804 w 2089743"/>
                <a:gd name="connsiteY3" fmla="*/ 1424821 h 3098800"/>
                <a:gd name="connsiteX4" fmla="*/ 2089743 w 2089743"/>
                <a:gd name="connsiteY4" fmla="*/ 1424821 h 3098800"/>
                <a:gd name="connsiteX5" fmla="*/ 2089743 w 2089743"/>
                <a:gd name="connsiteY5" fmla="*/ 1667767 h 3098800"/>
                <a:gd name="connsiteX6" fmla="*/ 1499804 w 2089743"/>
                <a:gd name="connsiteY6" fmla="*/ 1667767 h 3098800"/>
                <a:gd name="connsiteX7" fmla="*/ 1499804 w 2089743"/>
                <a:gd name="connsiteY7" fmla="*/ 2495247 h 3098800"/>
                <a:gd name="connsiteX8" fmla="*/ 896251 w 2089743"/>
                <a:gd name="connsiteY8" fmla="*/ 3098800 h 3098800"/>
                <a:gd name="connsiteX9" fmla="*/ 0 w 2089743"/>
                <a:gd name="connsiteY9" fmla="*/ 3098800 h 3098800"/>
                <a:gd name="connsiteX10" fmla="*/ 0 w 2089743"/>
                <a:gd name="connsiteY10" fmla="*/ 2897517 h 3098800"/>
                <a:gd name="connsiteX11" fmla="*/ 779876 w 2089743"/>
                <a:gd name="connsiteY11" fmla="*/ 2897517 h 3098800"/>
                <a:gd name="connsiteX12" fmla="*/ 1287900 w 2089743"/>
                <a:gd name="connsiteY12" fmla="*/ 2389493 h 3098800"/>
                <a:gd name="connsiteX13" fmla="*/ 1287900 w 2089743"/>
                <a:gd name="connsiteY13" fmla="*/ 709307 h 3098800"/>
                <a:gd name="connsiteX14" fmla="*/ 779876 w 2089743"/>
                <a:gd name="connsiteY14" fmla="*/ 201283 h 3098800"/>
                <a:gd name="connsiteX15" fmla="*/ 0 w 2089743"/>
                <a:gd name="connsiteY15" fmla="*/ 201283 h 309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9743" h="3098800">
                  <a:moveTo>
                    <a:pt x="0" y="0"/>
                  </a:moveTo>
                  <a:lnTo>
                    <a:pt x="896251" y="0"/>
                  </a:lnTo>
                  <a:cubicBezTo>
                    <a:pt x="1229584" y="0"/>
                    <a:pt x="1499804" y="270220"/>
                    <a:pt x="1499804" y="603553"/>
                  </a:cubicBezTo>
                  <a:lnTo>
                    <a:pt x="1499804" y="1424821"/>
                  </a:lnTo>
                  <a:lnTo>
                    <a:pt x="2089743" y="1424821"/>
                  </a:lnTo>
                  <a:lnTo>
                    <a:pt x="2089743" y="1667767"/>
                  </a:lnTo>
                  <a:lnTo>
                    <a:pt x="1499804" y="1667767"/>
                  </a:lnTo>
                  <a:lnTo>
                    <a:pt x="1499804" y="2495247"/>
                  </a:lnTo>
                  <a:cubicBezTo>
                    <a:pt x="1499804" y="2828580"/>
                    <a:pt x="1229584" y="3098800"/>
                    <a:pt x="896251" y="3098800"/>
                  </a:cubicBezTo>
                  <a:lnTo>
                    <a:pt x="0" y="3098800"/>
                  </a:lnTo>
                  <a:lnTo>
                    <a:pt x="0" y="2897517"/>
                  </a:lnTo>
                  <a:lnTo>
                    <a:pt x="779876" y="2897517"/>
                  </a:lnTo>
                  <a:cubicBezTo>
                    <a:pt x="1060450" y="2897517"/>
                    <a:pt x="1287900" y="2670067"/>
                    <a:pt x="1287900" y="2389493"/>
                  </a:cubicBezTo>
                  <a:lnTo>
                    <a:pt x="1287900" y="709307"/>
                  </a:lnTo>
                  <a:cubicBezTo>
                    <a:pt x="1287900" y="428733"/>
                    <a:pt x="1060450" y="201283"/>
                    <a:pt x="779876" y="201283"/>
                  </a:cubicBezTo>
                  <a:lnTo>
                    <a:pt x="0" y="2012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圆角矩形 20"/>
          <p:cNvSpPr/>
          <p:nvPr/>
        </p:nvSpPr>
        <p:spPr>
          <a:xfrm rot="2700000">
            <a:off x="4872203" y="2905245"/>
            <a:ext cx="3760428" cy="2467085"/>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椭圆 5"/>
          <p:cNvSpPr/>
          <p:nvPr/>
        </p:nvSpPr>
        <p:spPr>
          <a:xfrm>
            <a:off x="4942163" y="2314437"/>
            <a:ext cx="2307674" cy="2307674"/>
          </a:xfrm>
          <a:prstGeom prst="ellipse">
            <a:avLst/>
          </a:pr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368300" dist="1397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rot="2700000">
            <a:off x="4886575" y="2981923"/>
            <a:ext cx="3509337" cy="2086799"/>
          </a:xfrm>
          <a:prstGeom prst="roundRect">
            <a:avLst>
              <a:gd name="adj" fmla="val 50000"/>
            </a:avLst>
          </a:prstGeom>
          <a:gradFill>
            <a:gsLst>
              <a:gs pos="0">
                <a:schemeClr val="tx1">
                  <a:alpha val="40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椭圆 6"/>
          <p:cNvSpPr/>
          <p:nvPr/>
        </p:nvSpPr>
        <p:spPr>
          <a:xfrm>
            <a:off x="5121441" y="2493714"/>
            <a:ext cx="1949119" cy="1949119"/>
          </a:xfrm>
          <a:prstGeom prst="ellipse">
            <a:avLst/>
          </a:prstGeom>
          <a:gradFill>
            <a:gsLst>
              <a:gs pos="0">
                <a:schemeClr val="bg1"/>
              </a:gs>
              <a:gs pos="100000">
                <a:schemeClr val="bg1">
                  <a:lumMod val="75000"/>
                </a:schemeClr>
              </a:gs>
            </a:gsLst>
            <a:lin ang="2700000" scaled="1"/>
          </a:gradFill>
          <a:ln>
            <a:noFill/>
          </a:ln>
          <a:effectLst>
            <a:outerShdw blurRad="3048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35"/>
          <p:cNvGrpSpPr>
            <a:grpSpLocks noChangeAspect="1"/>
          </p:cNvGrpSpPr>
          <p:nvPr/>
        </p:nvGrpSpPr>
        <p:grpSpPr bwMode="auto">
          <a:xfrm>
            <a:off x="5224341" y="2507866"/>
            <a:ext cx="1792121" cy="1737814"/>
            <a:chOff x="3477" y="1809"/>
            <a:chExt cx="726" cy="704"/>
          </a:xfrm>
          <a:solidFill>
            <a:schemeClr val="bg1">
              <a:lumMod val="65000"/>
              <a:alpha val="50000"/>
            </a:schemeClr>
          </a:solidFill>
        </p:grpSpPr>
        <p:sp>
          <p:nvSpPr>
            <p:cNvPr id="12" name="Freeform 36"/>
            <p:cNvSpPr/>
            <p:nvPr/>
          </p:nvSpPr>
          <p:spPr bwMode="auto">
            <a:xfrm>
              <a:off x="3928" y="1833"/>
              <a:ext cx="15" cy="12"/>
            </a:xfrm>
            <a:custGeom>
              <a:avLst/>
              <a:gdLst>
                <a:gd name="T0" fmla="*/ 5 w 6"/>
                <a:gd name="T1" fmla="*/ 0 h 5"/>
                <a:gd name="T2" fmla="*/ 0 w 6"/>
                <a:gd name="T3" fmla="*/ 0 h 5"/>
                <a:gd name="T4" fmla="*/ 0 w 6"/>
                <a:gd name="T5" fmla="*/ 3 h 5"/>
                <a:gd name="T6" fmla="*/ 0 w 6"/>
                <a:gd name="T7" fmla="*/ 4 h 5"/>
                <a:gd name="T8" fmla="*/ 0 w 6"/>
                <a:gd name="T9" fmla="*/ 5 h 5"/>
                <a:gd name="T10" fmla="*/ 1 w 6"/>
                <a:gd name="T11" fmla="*/ 5 h 5"/>
                <a:gd name="T12" fmla="*/ 5 w 6"/>
                <a:gd name="T13" fmla="*/ 5 h 5"/>
                <a:gd name="T14" fmla="*/ 6 w 6"/>
                <a:gd name="T15" fmla="*/ 5 h 5"/>
                <a:gd name="T16" fmla="*/ 6 w 6"/>
                <a:gd name="T17" fmla="*/ 5 h 5"/>
                <a:gd name="T18" fmla="*/ 6 w 6"/>
                <a:gd name="T19" fmla="*/ 5 h 5"/>
                <a:gd name="T20" fmla="*/ 6 w 6"/>
                <a:gd name="T21" fmla="*/ 4 h 5"/>
                <a:gd name="T22" fmla="*/ 6 w 6"/>
                <a:gd name="T23" fmla="*/ 3 h 5"/>
                <a:gd name="T24" fmla="*/ 6 w 6"/>
                <a:gd name="T25" fmla="*/ 3 h 5"/>
                <a:gd name="T26" fmla="*/ 5 w 6"/>
                <a:gd name="T27" fmla="*/ 2 h 5"/>
                <a:gd name="T28" fmla="*/ 5 w 6"/>
                <a:gd name="T29" fmla="*/ 2 h 5"/>
                <a:gd name="T30" fmla="*/ 5 w 6"/>
                <a:gd name="T31" fmla="*/ 1 h 5"/>
                <a:gd name="T32" fmla="*/ 5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5" y="0"/>
                  </a:moveTo>
                  <a:cubicBezTo>
                    <a:pt x="0" y="0"/>
                    <a:pt x="0" y="0"/>
                    <a:pt x="0" y="0"/>
                  </a:cubicBezTo>
                  <a:cubicBezTo>
                    <a:pt x="0" y="3"/>
                    <a:pt x="0" y="3"/>
                    <a:pt x="0" y="3"/>
                  </a:cubicBezTo>
                  <a:cubicBezTo>
                    <a:pt x="0" y="4"/>
                    <a:pt x="0" y="4"/>
                    <a:pt x="0" y="4"/>
                  </a:cubicBezTo>
                  <a:cubicBezTo>
                    <a:pt x="0" y="4"/>
                    <a:pt x="0" y="4"/>
                    <a:pt x="0" y="5"/>
                  </a:cubicBezTo>
                  <a:cubicBezTo>
                    <a:pt x="1" y="5"/>
                    <a:pt x="1" y="5"/>
                    <a:pt x="1"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3"/>
                  </a:cubicBezTo>
                  <a:cubicBezTo>
                    <a:pt x="6" y="3"/>
                    <a:pt x="6" y="3"/>
                    <a:pt x="6" y="3"/>
                  </a:cubicBezTo>
                  <a:cubicBezTo>
                    <a:pt x="6" y="3"/>
                    <a:pt x="6" y="3"/>
                    <a:pt x="5" y="2"/>
                  </a:cubicBezTo>
                  <a:cubicBezTo>
                    <a:pt x="5" y="2"/>
                    <a:pt x="5" y="2"/>
                    <a:pt x="5" y="2"/>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37"/>
            <p:cNvSpPr/>
            <p:nvPr/>
          </p:nvSpPr>
          <p:spPr bwMode="auto">
            <a:xfrm>
              <a:off x="3928" y="1840"/>
              <a:ext cx="34" cy="33"/>
            </a:xfrm>
            <a:custGeom>
              <a:avLst/>
              <a:gdLst>
                <a:gd name="T0" fmla="*/ 7 w 14"/>
                <a:gd name="T1" fmla="*/ 0 h 14"/>
                <a:gd name="T2" fmla="*/ 6 w 14"/>
                <a:gd name="T3" fmla="*/ 0 h 14"/>
                <a:gd name="T4" fmla="*/ 6 w 14"/>
                <a:gd name="T5" fmla="*/ 1 h 14"/>
                <a:gd name="T6" fmla="*/ 6 w 14"/>
                <a:gd name="T7" fmla="*/ 2 h 14"/>
                <a:gd name="T8" fmla="*/ 6 w 14"/>
                <a:gd name="T9" fmla="*/ 2 h 14"/>
                <a:gd name="T10" fmla="*/ 6 w 14"/>
                <a:gd name="T11" fmla="*/ 2 h 14"/>
                <a:gd name="T12" fmla="*/ 5 w 14"/>
                <a:gd name="T13" fmla="*/ 3 h 14"/>
                <a:gd name="T14" fmla="*/ 5 w 14"/>
                <a:gd name="T15" fmla="*/ 3 h 14"/>
                <a:gd name="T16" fmla="*/ 4 w 14"/>
                <a:gd name="T17" fmla="*/ 3 h 14"/>
                <a:gd name="T18" fmla="*/ 4 w 14"/>
                <a:gd name="T19" fmla="*/ 3 h 14"/>
                <a:gd name="T20" fmla="*/ 3 w 14"/>
                <a:gd name="T21" fmla="*/ 3 h 14"/>
                <a:gd name="T22" fmla="*/ 3 w 14"/>
                <a:gd name="T23" fmla="*/ 4 h 14"/>
                <a:gd name="T24" fmla="*/ 3 w 14"/>
                <a:gd name="T25" fmla="*/ 4 h 14"/>
                <a:gd name="T26" fmla="*/ 3 w 14"/>
                <a:gd name="T27" fmla="*/ 4 h 14"/>
                <a:gd name="T28" fmla="*/ 3 w 14"/>
                <a:gd name="T29" fmla="*/ 4 h 14"/>
                <a:gd name="T30" fmla="*/ 2 w 14"/>
                <a:gd name="T31" fmla="*/ 4 h 14"/>
                <a:gd name="T32" fmla="*/ 1 w 14"/>
                <a:gd name="T33" fmla="*/ 4 h 14"/>
                <a:gd name="T34" fmla="*/ 0 w 14"/>
                <a:gd name="T35" fmla="*/ 5 h 14"/>
                <a:gd name="T36" fmla="*/ 0 w 14"/>
                <a:gd name="T37" fmla="*/ 6 h 14"/>
                <a:gd name="T38" fmla="*/ 0 w 14"/>
                <a:gd name="T39" fmla="*/ 6 h 14"/>
                <a:gd name="T40" fmla="*/ 0 w 14"/>
                <a:gd name="T41" fmla="*/ 9 h 14"/>
                <a:gd name="T42" fmla="*/ 1 w 14"/>
                <a:gd name="T43" fmla="*/ 9 h 14"/>
                <a:gd name="T44" fmla="*/ 1 w 14"/>
                <a:gd name="T45" fmla="*/ 9 h 14"/>
                <a:gd name="T46" fmla="*/ 1 w 14"/>
                <a:gd name="T47" fmla="*/ 9 h 14"/>
                <a:gd name="T48" fmla="*/ 1 w 14"/>
                <a:gd name="T49" fmla="*/ 9 h 14"/>
                <a:gd name="T50" fmla="*/ 1 w 14"/>
                <a:gd name="T51" fmla="*/ 11 h 14"/>
                <a:gd name="T52" fmla="*/ 2 w 14"/>
                <a:gd name="T53" fmla="*/ 11 h 14"/>
                <a:gd name="T54" fmla="*/ 3 w 14"/>
                <a:gd name="T55" fmla="*/ 11 h 14"/>
                <a:gd name="T56" fmla="*/ 3 w 14"/>
                <a:gd name="T57" fmla="*/ 11 h 14"/>
                <a:gd name="T58" fmla="*/ 3 w 14"/>
                <a:gd name="T59" fmla="*/ 11 h 14"/>
                <a:gd name="T60" fmla="*/ 3 w 14"/>
                <a:gd name="T61" fmla="*/ 13 h 14"/>
                <a:gd name="T62" fmla="*/ 5 w 14"/>
                <a:gd name="T63" fmla="*/ 13 h 14"/>
                <a:gd name="T64" fmla="*/ 6 w 14"/>
                <a:gd name="T65" fmla="*/ 14 h 14"/>
                <a:gd name="T66" fmla="*/ 7 w 14"/>
                <a:gd name="T67" fmla="*/ 14 h 14"/>
                <a:gd name="T68" fmla="*/ 9 w 14"/>
                <a:gd name="T69" fmla="*/ 13 h 14"/>
                <a:gd name="T70" fmla="*/ 10 w 14"/>
                <a:gd name="T71" fmla="*/ 13 h 14"/>
                <a:gd name="T72" fmla="*/ 10 w 14"/>
                <a:gd name="T73" fmla="*/ 12 h 14"/>
                <a:gd name="T74" fmla="*/ 11 w 14"/>
                <a:gd name="T75" fmla="*/ 12 h 14"/>
                <a:gd name="T76" fmla="*/ 12 w 14"/>
                <a:gd name="T77" fmla="*/ 12 h 14"/>
                <a:gd name="T78" fmla="*/ 13 w 14"/>
                <a:gd name="T79" fmla="*/ 8 h 14"/>
                <a:gd name="T80" fmla="*/ 13 w 14"/>
                <a:gd name="T81" fmla="*/ 7 h 14"/>
                <a:gd name="T82" fmla="*/ 12 w 14"/>
                <a:gd name="T83" fmla="*/ 5 h 14"/>
                <a:gd name="T84" fmla="*/ 12 w 14"/>
                <a:gd name="T85" fmla="*/ 5 h 14"/>
                <a:gd name="T86" fmla="*/ 12 w 14"/>
                <a:gd name="T87" fmla="*/ 5 h 14"/>
                <a:gd name="T88" fmla="*/ 13 w 14"/>
                <a:gd name="T89" fmla="*/ 4 h 14"/>
                <a:gd name="T90" fmla="*/ 13 w 14"/>
                <a:gd name="T91" fmla="*/ 2 h 14"/>
                <a:gd name="T92" fmla="*/ 13 w 14"/>
                <a:gd name="T93" fmla="*/ 2 h 14"/>
                <a:gd name="T94" fmla="*/ 12 w 14"/>
                <a:gd name="T95" fmla="*/ 2 h 14"/>
                <a:gd name="T96" fmla="*/ 12 w 14"/>
                <a:gd name="T97" fmla="*/ 1 h 14"/>
                <a:gd name="T98" fmla="*/ 11 w 14"/>
                <a:gd name="T99" fmla="*/ 1 h 14"/>
                <a:gd name="T100" fmla="*/ 8 w 14"/>
                <a:gd name="T101" fmla="*/ 0 h 14"/>
                <a:gd name="T102" fmla="*/ 8 w 14"/>
                <a:gd name="T103" fmla="*/ 0 h 14"/>
                <a:gd name="T104" fmla="*/ 7 w 14"/>
                <a:gd name="T105" fmla="*/ 0 h 14"/>
                <a:gd name="T106" fmla="*/ 7 w 14"/>
                <a:gd name="T107" fmla="*/ 0 h 14"/>
                <a:gd name="T108" fmla="*/ 7 w 14"/>
                <a:gd name="T10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 h="14">
                  <a:moveTo>
                    <a:pt x="7" y="0"/>
                  </a:moveTo>
                  <a:cubicBezTo>
                    <a:pt x="7" y="0"/>
                    <a:pt x="6" y="0"/>
                    <a:pt x="6" y="0"/>
                  </a:cubicBezTo>
                  <a:cubicBezTo>
                    <a:pt x="6" y="1"/>
                    <a:pt x="6" y="1"/>
                    <a:pt x="6" y="1"/>
                  </a:cubicBezTo>
                  <a:cubicBezTo>
                    <a:pt x="6" y="2"/>
                    <a:pt x="6" y="2"/>
                    <a:pt x="6" y="2"/>
                  </a:cubicBezTo>
                  <a:cubicBezTo>
                    <a:pt x="6" y="2"/>
                    <a:pt x="6" y="2"/>
                    <a:pt x="6" y="2"/>
                  </a:cubicBezTo>
                  <a:cubicBezTo>
                    <a:pt x="6" y="2"/>
                    <a:pt x="6" y="2"/>
                    <a:pt x="6" y="2"/>
                  </a:cubicBezTo>
                  <a:cubicBezTo>
                    <a:pt x="5" y="3"/>
                    <a:pt x="5" y="3"/>
                    <a:pt x="5" y="3"/>
                  </a:cubicBezTo>
                  <a:cubicBezTo>
                    <a:pt x="5" y="3"/>
                    <a:pt x="5" y="3"/>
                    <a:pt x="5" y="3"/>
                  </a:cubicBezTo>
                  <a:cubicBezTo>
                    <a:pt x="4" y="3"/>
                    <a:pt x="4" y="3"/>
                    <a:pt x="4" y="3"/>
                  </a:cubicBezTo>
                  <a:cubicBezTo>
                    <a:pt x="4" y="3"/>
                    <a:pt x="4" y="3"/>
                    <a:pt x="4"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1" y="4"/>
                    <a:pt x="1" y="4"/>
                    <a:pt x="1" y="4"/>
                  </a:cubicBezTo>
                  <a:cubicBezTo>
                    <a:pt x="1" y="4"/>
                    <a:pt x="1" y="4"/>
                    <a:pt x="0" y="5"/>
                  </a:cubicBezTo>
                  <a:cubicBezTo>
                    <a:pt x="0" y="5"/>
                    <a:pt x="0" y="6"/>
                    <a:pt x="0" y="6"/>
                  </a:cubicBezTo>
                  <a:cubicBezTo>
                    <a:pt x="0" y="6"/>
                    <a:pt x="0" y="6"/>
                    <a:pt x="0" y="6"/>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11"/>
                    <a:pt x="1" y="11"/>
                    <a:pt x="1" y="11"/>
                  </a:cubicBezTo>
                  <a:cubicBezTo>
                    <a:pt x="2" y="11"/>
                    <a:pt x="2" y="11"/>
                    <a:pt x="2" y="11"/>
                  </a:cubicBezTo>
                  <a:cubicBezTo>
                    <a:pt x="3" y="11"/>
                    <a:pt x="3" y="11"/>
                    <a:pt x="3" y="11"/>
                  </a:cubicBezTo>
                  <a:cubicBezTo>
                    <a:pt x="3" y="11"/>
                    <a:pt x="3" y="11"/>
                    <a:pt x="3" y="11"/>
                  </a:cubicBezTo>
                  <a:cubicBezTo>
                    <a:pt x="3" y="11"/>
                    <a:pt x="3" y="11"/>
                    <a:pt x="3" y="11"/>
                  </a:cubicBezTo>
                  <a:cubicBezTo>
                    <a:pt x="3" y="12"/>
                    <a:pt x="3" y="12"/>
                    <a:pt x="3" y="13"/>
                  </a:cubicBezTo>
                  <a:cubicBezTo>
                    <a:pt x="4" y="13"/>
                    <a:pt x="5" y="13"/>
                    <a:pt x="5" y="13"/>
                  </a:cubicBezTo>
                  <a:cubicBezTo>
                    <a:pt x="6" y="14"/>
                    <a:pt x="6" y="14"/>
                    <a:pt x="6" y="14"/>
                  </a:cubicBezTo>
                  <a:cubicBezTo>
                    <a:pt x="7" y="14"/>
                    <a:pt x="7" y="14"/>
                    <a:pt x="7" y="14"/>
                  </a:cubicBezTo>
                  <a:cubicBezTo>
                    <a:pt x="8" y="14"/>
                    <a:pt x="9" y="13"/>
                    <a:pt x="9" y="13"/>
                  </a:cubicBezTo>
                  <a:cubicBezTo>
                    <a:pt x="10" y="13"/>
                    <a:pt x="10" y="13"/>
                    <a:pt x="10" y="13"/>
                  </a:cubicBezTo>
                  <a:cubicBezTo>
                    <a:pt x="10" y="12"/>
                    <a:pt x="10" y="12"/>
                    <a:pt x="10" y="12"/>
                  </a:cubicBezTo>
                  <a:cubicBezTo>
                    <a:pt x="11" y="12"/>
                    <a:pt x="11" y="12"/>
                    <a:pt x="11" y="12"/>
                  </a:cubicBezTo>
                  <a:cubicBezTo>
                    <a:pt x="12" y="12"/>
                    <a:pt x="12" y="12"/>
                    <a:pt x="12" y="12"/>
                  </a:cubicBezTo>
                  <a:cubicBezTo>
                    <a:pt x="13" y="11"/>
                    <a:pt x="14" y="9"/>
                    <a:pt x="13" y="8"/>
                  </a:cubicBezTo>
                  <a:cubicBezTo>
                    <a:pt x="13" y="7"/>
                    <a:pt x="13" y="7"/>
                    <a:pt x="13" y="7"/>
                  </a:cubicBezTo>
                  <a:cubicBezTo>
                    <a:pt x="12" y="6"/>
                    <a:pt x="12" y="6"/>
                    <a:pt x="12" y="5"/>
                  </a:cubicBezTo>
                  <a:cubicBezTo>
                    <a:pt x="12" y="5"/>
                    <a:pt x="12" y="5"/>
                    <a:pt x="12" y="5"/>
                  </a:cubicBezTo>
                  <a:cubicBezTo>
                    <a:pt x="12" y="5"/>
                    <a:pt x="12" y="5"/>
                    <a:pt x="12" y="5"/>
                  </a:cubicBezTo>
                  <a:cubicBezTo>
                    <a:pt x="13" y="5"/>
                    <a:pt x="13" y="5"/>
                    <a:pt x="13" y="4"/>
                  </a:cubicBezTo>
                  <a:cubicBezTo>
                    <a:pt x="13" y="2"/>
                    <a:pt x="13" y="2"/>
                    <a:pt x="13" y="2"/>
                  </a:cubicBezTo>
                  <a:cubicBezTo>
                    <a:pt x="13" y="2"/>
                    <a:pt x="13" y="2"/>
                    <a:pt x="13" y="2"/>
                  </a:cubicBezTo>
                  <a:cubicBezTo>
                    <a:pt x="12" y="2"/>
                    <a:pt x="12" y="2"/>
                    <a:pt x="12" y="2"/>
                  </a:cubicBezTo>
                  <a:cubicBezTo>
                    <a:pt x="12" y="1"/>
                    <a:pt x="12" y="1"/>
                    <a:pt x="12" y="1"/>
                  </a:cubicBezTo>
                  <a:cubicBezTo>
                    <a:pt x="11" y="1"/>
                    <a:pt x="11" y="1"/>
                    <a:pt x="11" y="1"/>
                  </a:cubicBezTo>
                  <a:cubicBezTo>
                    <a:pt x="10" y="0"/>
                    <a:pt x="9" y="0"/>
                    <a:pt x="8" y="0"/>
                  </a:cubicBezTo>
                  <a:cubicBezTo>
                    <a:pt x="8" y="0"/>
                    <a:pt x="8" y="0"/>
                    <a:pt x="8"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38"/>
            <p:cNvSpPr/>
            <p:nvPr/>
          </p:nvSpPr>
          <p:spPr bwMode="auto">
            <a:xfrm>
              <a:off x="3959" y="1847"/>
              <a:ext cx="22" cy="19"/>
            </a:xfrm>
            <a:custGeom>
              <a:avLst/>
              <a:gdLst>
                <a:gd name="T0" fmla="*/ 4 w 9"/>
                <a:gd name="T1" fmla="*/ 0 h 8"/>
                <a:gd name="T2" fmla="*/ 0 w 9"/>
                <a:gd name="T3" fmla="*/ 1 h 8"/>
                <a:gd name="T4" fmla="*/ 0 w 9"/>
                <a:gd name="T5" fmla="*/ 2 h 8"/>
                <a:gd name="T6" fmla="*/ 1 w 9"/>
                <a:gd name="T7" fmla="*/ 3 h 8"/>
                <a:gd name="T8" fmla="*/ 2 w 9"/>
                <a:gd name="T9" fmla="*/ 4 h 8"/>
                <a:gd name="T10" fmla="*/ 3 w 9"/>
                <a:gd name="T11" fmla="*/ 5 h 8"/>
                <a:gd name="T12" fmla="*/ 3 w 9"/>
                <a:gd name="T13" fmla="*/ 6 h 8"/>
                <a:gd name="T14" fmla="*/ 4 w 9"/>
                <a:gd name="T15" fmla="*/ 6 h 8"/>
                <a:gd name="T16" fmla="*/ 4 w 9"/>
                <a:gd name="T17" fmla="*/ 6 h 8"/>
                <a:gd name="T18" fmla="*/ 4 w 9"/>
                <a:gd name="T19" fmla="*/ 7 h 8"/>
                <a:gd name="T20" fmla="*/ 4 w 9"/>
                <a:gd name="T21" fmla="*/ 7 h 8"/>
                <a:gd name="T22" fmla="*/ 6 w 9"/>
                <a:gd name="T23" fmla="*/ 7 h 8"/>
                <a:gd name="T24" fmla="*/ 6 w 9"/>
                <a:gd name="T25" fmla="*/ 8 h 8"/>
                <a:gd name="T26" fmla="*/ 9 w 9"/>
                <a:gd name="T27" fmla="*/ 6 h 8"/>
                <a:gd name="T28" fmla="*/ 9 w 9"/>
                <a:gd name="T29" fmla="*/ 3 h 8"/>
                <a:gd name="T30" fmla="*/ 9 w 9"/>
                <a:gd name="T31" fmla="*/ 2 h 8"/>
                <a:gd name="T32" fmla="*/ 9 w 9"/>
                <a:gd name="T33" fmla="*/ 1 h 8"/>
                <a:gd name="T34" fmla="*/ 8 w 9"/>
                <a:gd name="T35" fmla="*/ 1 h 8"/>
                <a:gd name="T36" fmla="*/ 7 w 9"/>
                <a:gd name="T37" fmla="*/ 1 h 8"/>
                <a:gd name="T38" fmla="*/ 7 w 9"/>
                <a:gd name="T39" fmla="*/ 1 h 8"/>
                <a:gd name="T40" fmla="*/ 7 w 9"/>
                <a:gd name="T41" fmla="*/ 1 h 8"/>
                <a:gd name="T42" fmla="*/ 8 w 9"/>
                <a:gd name="T43" fmla="*/ 0 h 8"/>
                <a:gd name="T44" fmla="*/ 7 w 9"/>
                <a:gd name="T45" fmla="*/ 0 h 8"/>
                <a:gd name="T46" fmla="*/ 5 w 9"/>
                <a:gd name="T47" fmla="*/ 0 h 8"/>
                <a:gd name="T48" fmla="*/ 4 w 9"/>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8">
                  <a:moveTo>
                    <a:pt x="4" y="0"/>
                  </a:moveTo>
                  <a:cubicBezTo>
                    <a:pt x="3" y="0"/>
                    <a:pt x="1" y="0"/>
                    <a:pt x="0" y="1"/>
                  </a:cubicBezTo>
                  <a:cubicBezTo>
                    <a:pt x="0" y="1"/>
                    <a:pt x="0" y="2"/>
                    <a:pt x="0" y="2"/>
                  </a:cubicBezTo>
                  <a:cubicBezTo>
                    <a:pt x="0" y="3"/>
                    <a:pt x="0" y="3"/>
                    <a:pt x="1" y="3"/>
                  </a:cubicBezTo>
                  <a:cubicBezTo>
                    <a:pt x="2" y="4"/>
                    <a:pt x="2" y="4"/>
                    <a:pt x="2" y="4"/>
                  </a:cubicBezTo>
                  <a:cubicBezTo>
                    <a:pt x="2" y="4"/>
                    <a:pt x="3" y="5"/>
                    <a:pt x="3" y="5"/>
                  </a:cubicBezTo>
                  <a:cubicBezTo>
                    <a:pt x="3" y="6"/>
                    <a:pt x="3" y="6"/>
                    <a:pt x="3" y="6"/>
                  </a:cubicBezTo>
                  <a:cubicBezTo>
                    <a:pt x="4" y="6"/>
                    <a:pt x="4" y="6"/>
                    <a:pt x="4" y="6"/>
                  </a:cubicBezTo>
                  <a:cubicBezTo>
                    <a:pt x="4" y="6"/>
                    <a:pt x="4" y="6"/>
                    <a:pt x="4" y="6"/>
                  </a:cubicBezTo>
                  <a:cubicBezTo>
                    <a:pt x="4" y="6"/>
                    <a:pt x="4" y="6"/>
                    <a:pt x="4" y="7"/>
                  </a:cubicBezTo>
                  <a:cubicBezTo>
                    <a:pt x="4" y="7"/>
                    <a:pt x="4" y="7"/>
                    <a:pt x="4" y="7"/>
                  </a:cubicBezTo>
                  <a:cubicBezTo>
                    <a:pt x="6" y="7"/>
                    <a:pt x="6" y="7"/>
                    <a:pt x="6" y="7"/>
                  </a:cubicBezTo>
                  <a:cubicBezTo>
                    <a:pt x="6" y="8"/>
                    <a:pt x="6" y="8"/>
                    <a:pt x="6" y="8"/>
                  </a:cubicBezTo>
                  <a:cubicBezTo>
                    <a:pt x="7" y="8"/>
                    <a:pt x="8" y="7"/>
                    <a:pt x="9" y="6"/>
                  </a:cubicBezTo>
                  <a:cubicBezTo>
                    <a:pt x="9" y="5"/>
                    <a:pt x="9" y="4"/>
                    <a:pt x="9" y="3"/>
                  </a:cubicBezTo>
                  <a:cubicBezTo>
                    <a:pt x="9" y="2"/>
                    <a:pt x="9" y="2"/>
                    <a:pt x="9" y="2"/>
                  </a:cubicBezTo>
                  <a:cubicBezTo>
                    <a:pt x="9" y="1"/>
                    <a:pt x="9" y="1"/>
                    <a:pt x="9" y="1"/>
                  </a:cubicBezTo>
                  <a:cubicBezTo>
                    <a:pt x="8" y="1"/>
                    <a:pt x="8" y="1"/>
                    <a:pt x="8" y="1"/>
                  </a:cubicBezTo>
                  <a:cubicBezTo>
                    <a:pt x="8" y="1"/>
                    <a:pt x="8" y="1"/>
                    <a:pt x="7" y="1"/>
                  </a:cubicBezTo>
                  <a:cubicBezTo>
                    <a:pt x="7" y="1"/>
                    <a:pt x="7" y="1"/>
                    <a:pt x="7" y="1"/>
                  </a:cubicBezTo>
                  <a:cubicBezTo>
                    <a:pt x="7" y="1"/>
                    <a:pt x="7" y="1"/>
                    <a:pt x="7" y="1"/>
                  </a:cubicBezTo>
                  <a:cubicBezTo>
                    <a:pt x="8" y="0"/>
                    <a:pt x="8" y="0"/>
                    <a:pt x="8" y="0"/>
                  </a:cubicBezTo>
                  <a:cubicBezTo>
                    <a:pt x="7" y="0"/>
                    <a:pt x="7" y="0"/>
                    <a:pt x="7" y="0"/>
                  </a:cubicBezTo>
                  <a:cubicBezTo>
                    <a:pt x="6" y="0"/>
                    <a:pt x="6"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39"/>
            <p:cNvSpPr/>
            <p:nvPr/>
          </p:nvSpPr>
          <p:spPr bwMode="auto">
            <a:xfrm>
              <a:off x="3959" y="1864"/>
              <a:ext cx="22" cy="14"/>
            </a:xfrm>
            <a:custGeom>
              <a:avLst/>
              <a:gdLst>
                <a:gd name="T0" fmla="*/ 6 w 9"/>
                <a:gd name="T1" fmla="*/ 0 h 6"/>
                <a:gd name="T2" fmla="*/ 4 w 9"/>
                <a:gd name="T3" fmla="*/ 0 h 6"/>
                <a:gd name="T4" fmla="*/ 1 w 9"/>
                <a:gd name="T5" fmla="*/ 0 h 6"/>
                <a:gd name="T6" fmla="*/ 0 w 9"/>
                <a:gd name="T7" fmla="*/ 1 h 6"/>
                <a:gd name="T8" fmla="*/ 0 w 9"/>
                <a:gd name="T9" fmla="*/ 2 h 6"/>
                <a:gd name="T10" fmla="*/ 0 w 9"/>
                <a:gd name="T11" fmla="*/ 2 h 6"/>
                <a:gd name="T12" fmla="*/ 0 w 9"/>
                <a:gd name="T13" fmla="*/ 5 h 6"/>
                <a:gd name="T14" fmla="*/ 3 w 9"/>
                <a:gd name="T15" fmla="*/ 5 h 6"/>
                <a:gd name="T16" fmla="*/ 3 w 9"/>
                <a:gd name="T17" fmla="*/ 6 h 6"/>
                <a:gd name="T18" fmla="*/ 8 w 9"/>
                <a:gd name="T19" fmla="*/ 6 h 6"/>
                <a:gd name="T20" fmla="*/ 8 w 9"/>
                <a:gd name="T21" fmla="*/ 6 h 6"/>
                <a:gd name="T22" fmla="*/ 9 w 9"/>
                <a:gd name="T23" fmla="*/ 6 h 6"/>
                <a:gd name="T24" fmla="*/ 9 w 9"/>
                <a:gd name="T25" fmla="*/ 5 h 6"/>
                <a:gd name="T26" fmla="*/ 9 w 9"/>
                <a:gd name="T27" fmla="*/ 5 h 6"/>
                <a:gd name="T28" fmla="*/ 9 w 9"/>
                <a:gd name="T29" fmla="*/ 3 h 6"/>
                <a:gd name="T30" fmla="*/ 7 w 9"/>
                <a:gd name="T31" fmla="*/ 2 h 6"/>
                <a:gd name="T32" fmla="*/ 7 w 9"/>
                <a:gd name="T33" fmla="*/ 2 h 6"/>
                <a:gd name="T34" fmla="*/ 7 w 9"/>
                <a:gd name="T35" fmla="*/ 2 h 6"/>
                <a:gd name="T36" fmla="*/ 6 w 9"/>
                <a:gd name="T37" fmla="*/ 2 h 6"/>
                <a:gd name="T38" fmla="*/ 6 w 9"/>
                <a:gd name="T39" fmla="*/ 1 h 6"/>
                <a:gd name="T40" fmla="*/ 6 w 9"/>
                <a:gd name="T41" fmla="*/ 1 h 6"/>
                <a:gd name="T42" fmla="*/ 6 w 9"/>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6" y="0"/>
                  </a:moveTo>
                  <a:cubicBezTo>
                    <a:pt x="4" y="0"/>
                    <a:pt x="4" y="0"/>
                    <a:pt x="4" y="0"/>
                  </a:cubicBezTo>
                  <a:cubicBezTo>
                    <a:pt x="1" y="0"/>
                    <a:pt x="1" y="0"/>
                    <a:pt x="1" y="0"/>
                  </a:cubicBezTo>
                  <a:cubicBezTo>
                    <a:pt x="1" y="0"/>
                    <a:pt x="0" y="0"/>
                    <a:pt x="0" y="1"/>
                  </a:cubicBezTo>
                  <a:cubicBezTo>
                    <a:pt x="0" y="1"/>
                    <a:pt x="0" y="1"/>
                    <a:pt x="0" y="2"/>
                  </a:cubicBezTo>
                  <a:cubicBezTo>
                    <a:pt x="0" y="2"/>
                    <a:pt x="0" y="2"/>
                    <a:pt x="0" y="2"/>
                  </a:cubicBezTo>
                  <a:cubicBezTo>
                    <a:pt x="0" y="5"/>
                    <a:pt x="0" y="5"/>
                    <a:pt x="0" y="5"/>
                  </a:cubicBezTo>
                  <a:cubicBezTo>
                    <a:pt x="3" y="5"/>
                    <a:pt x="3" y="5"/>
                    <a:pt x="3" y="5"/>
                  </a:cubicBezTo>
                  <a:cubicBezTo>
                    <a:pt x="3" y="6"/>
                    <a:pt x="3" y="6"/>
                    <a:pt x="3" y="6"/>
                  </a:cubicBezTo>
                  <a:cubicBezTo>
                    <a:pt x="8" y="6"/>
                    <a:pt x="8" y="6"/>
                    <a:pt x="8" y="6"/>
                  </a:cubicBezTo>
                  <a:cubicBezTo>
                    <a:pt x="8" y="6"/>
                    <a:pt x="8" y="6"/>
                    <a:pt x="8" y="6"/>
                  </a:cubicBezTo>
                  <a:cubicBezTo>
                    <a:pt x="8" y="6"/>
                    <a:pt x="9" y="6"/>
                    <a:pt x="9" y="6"/>
                  </a:cubicBezTo>
                  <a:cubicBezTo>
                    <a:pt x="9" y="6"/>
                    <a:pt x="9" y="5"/>
                    <a:pt x="9" y="5"/>
                  </a:cubicBezTo>
                  <a:cubicBezTo>
                    <a:pt x="9" y="5"/>
                    <a:pt x="9" y="5"/>
                    <a:pt x="9" y="5"/>
                  </a:cubicBezTo>
                  <a:cubicBezTo>
                    <a:pt x="9" y="4"/>
                    <a:pt x="9" y="4"/>
                    <a:pt x="9" y="3"/>
                  </a:cubicBezTo>
                  <a:cubicBezTo>
                    <a:pt x="9" y="2"/>
                    <a:pt x="8" y="2"/>
                    <a:pt x="7" y="2"/>
                  </a:cubicBezTo>
                  <a:cubicBezTo>
                    <a:pt x="7" y="2"/>
                    <a:pt x="7" y="2"/>
                    <a:pt x="7" y="2"/>
                  </a:cubicBezTo>
                  <a:cubicBezTo>
                    <a:pt x="7" y="2"/>
                    <a:pt x="7" y="2"/>
                    <a:pt x="7" y="2"/>
                  </a:cubicBezTo>
                  <a:cubicBezTo>
                    <a:pt x="6" y="2"/>
                    <a:pt x="6" y="2"/>
                    <a:pt x="6" y="2"/>
                  </a:cubicBezTo>
                  <a:cubicBezTo>
                    <a:pt x="6" y="1"/>
                    <a:pt x="6" y="1"/>
                    <a:pt x="6" y="1"/>
                  </a:cubicBezTo>
                  <a:cubicBezTo>
                    <a:pt x="6" y="1"/>
                    <a:pt x="6" y="1"/>
                    <a:pt x="6"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 name="Freeform 40"/>
            <p:cNvSpPr/>
            <p:nvPr/>
          </p:nvSpPr>
          <p:spPr bwMode="auto">
            <a:xfrm>
              <a:off x="3764" y="1809"/>
              <a:ext cx="81" cy="57"/>
            </a:xfrm>
            <a:custGeom>
              <a:avLst/>
              <a:gdLst>
                <a:gd name="T0" fmla="*/ 14 w 34"/>
                <a:gd name="T1" fmla="*/ 1 h 24"/>
                <a:gd name="T2" fmla="*/ 2 w 34"/>
                <a:gd name="T3" fmla="*/ 2 h 24"/>
                <a:gd name="T4" fmla="*/ 2 w 34"/>
                <a:gd name="T5" fmla="*/ 5 h 24"/>
                <a:gd name="T6" fmla="*/ 4 w 34"/>
                <a:gd name="T7" fmla="*/ 6 h 24"/>
                <a:gd name="T8" fmla="*/ 4 w 34"/>
                <a:gd name="T9" fmla="*/ 9 h 24"/>
                <a:gd name="T10" fmla="*/ 4 w 34"/>
                <a:gd name="T11" fmla="*/ 12 h 24"/>
                <a:gd name="T12" fmla="*/ 3 w 34"/>
                <a:gd name="T13" fmla="*/ 13 h 24"/>
                <a:gd name="T14" fmla="*/ 0 w 34"/>
                <a:gd name="T15" fmla="*/ 15 h 24"/>
                <a:gd name="T16" fmla="*/ 0 w 34"/>
                <a:gd name="T17" fmla="*/ 18 h 24"/>
                <a:gd name="T18" fmla="*/ 2 w 34"/>
                <a:gd name="T19" fmla="*/ 20 h 24"/>
                <a:gd name="T20" fmla="*/ 5 w 34"/>
                <a:gd name="T21" fmla="*/ 24 h 24"/>
                <a:gd name="T22" fmla="*/ 11 w 34"/>
                <a:gd name="T23" fmla="*/ 24 h 24"/>
                <a:gd name="T24" fmla="*/ 13 w 34"/>
                <a:gd name="T25" fmla="*/ 22 h 24"/>
                <a:gd name="T26" fmla="*/ 14 w 34"/>
                <a:gd name="T27" fmla="*/ 19 h 24"/>
                <a:gd name="T28" fmla="*/ 15 w 34"/>
                <a:gd name="T29" fmla="*/ 18 h 24"/>
                <a:gd name="T30" fmla="*/ 16 w 34"/>
                <a:gd name="T31" fmla="*/ 18 h 24"/>
                <a:gd name="T32" fmla="*/ 17 w 34"/>
                <a:gd name="T33" fmla="*/ 18 h 24"/>
                <a:gd name="T34" fmla="*/ 21 w 34"/>
                <a:gd name="T35" fmla="*/ 17 h 24"/>
                <a:gd name="T36" fmla="*/ 21 w 34"/>
                <a:gd name="T37" fmla="*/ 16 h 24"/>
                <a:gd name="T38" fmla="*/ 22 w 34"/>
                <a:gd name="T39" fmla="*/ 16 h 24"/>
                <a:gd name="T40" fmla="*/ 25 w 34"/>
                <a:gd name="T41" fmla="*/ 14 h 24"/>
                <a:gd name="T42" fmla="*/ 28 w 34"/>
                <a:gd name="T43" fmla="*/ 14 h 24"/>
                <a:gd name="T44" fmla="*/ 29 w 34"/>
                <a:gd name="T45" fmla="*/ 12 h 24"/>
                <a:gd name="T46" fmla="*/ 29 w 34"/>
                <a:gd name="T47" fmla="*/ 12 h 24"/>
                <a:gd name="T48" fmla="*/ 31 w 34"/>
                <a:gd name="T49" fmla="*/ 11 h 24"/>
                <a:gd name="T50" fmla="*/ 31 w 34"/>
                <a:gd name="T51" fmla="*/ 9 h 24"/>
                <a:gd name="T52" fmla="*/ 31 w 34"/>
                <a:gd name="T53" fmla="*/ 7 h 24"/>
                <a:gd name="T54" fmla="*/ 33 w 34"/>
                <a:gd name="T55" fmla="*/ 5 h 24"/>
                <a:gd name="T56" fmla="*/ 34 w 34"/>
                <a:gd name="T57" fmla="*/ 3 h 24"/>
                <a:gd name="T58" fmla="*/ 34 w 34"/>
                <a:gd name="T59" fmla="*/ 2 h 24"/>
                <a:gd name="T60" fmla="*/ 32 w 34"/>
                <a:gd name="T61" fmla="*/ 0 h 24"/>
                <a:gd name="T62" fmla="*/ 27 w 3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24">
                  <a:moveTo>
                    <a:pt x="27" y="0"/>
                  </a:moveTo>
                  <a:cubicBezTo>
                    <a:pt x="23" y="0"/>
                    <a:pt x="18" y="0"/>
                    <a:pt x="14" y="1"/>
                  </a:cubicBezTo>
                  <a:cubicBezTo>
                    <a:pt x="10" y="1"/>
                    <a:pt x="6" y="2"/>
                    <a:pt x="3" y="2"/>
                  </a:cubicBezTo>
                  <a:cubicBezTo>
                    <a:pt x="2" y="2"/>
                    <a:pt x="2" y="2"/>
                    <a:pt x="2" y="2"/>
                  </a:cubicBezTo>
                  <a:cubicBezTo>
                    <a:pt x="2" y="4"/>
                    <a:pt x="2" y="4"/>
                    <a:pt x="2" y="4"/>
                  </a:cubicBezTo>
                  <a:cubicBezTo>
                    <a:pt x="2" y="4"/>
                    <a:pt x="2" y="5"/>
                    <a:pt x="2" y="5"/>
                  </a:cubicBezTo>
                  <a:cubicBezTo>
                    <a:pt x="3" y="5"/>
                    <a:pt x="3" y="5"/>
                    <a:pt x="3" y="5"/>
                  </a:cubicBezTo>
                  <a:cubicBezTo>
                    <a:pt x="3" y="5"/>
                    <a:pt x="3" y="5"/>
                    <a:pt x="4" y="6"/>
                  </a:cubicBezTo>
                  <a:cubicBezTo>
                    <a:pt x="4" y="6"/>
                    <a:pt x="4" y="7"/>
                    <a:pt x="4" y="8"/>
                  </a:cubicBezTo>
                  <a:cubicBezTo>
                    <a:pt x="4" y="9"/>
                    <a:pt x="4" y="9"/>
                    <a:pt x="4" y="9"/>
                  </a:cubicBezTo>
                  <a:cubicBezTo>
                    <a:pt x="5" y="10"/>
                    <a:pt x="5" y="11"/>
                    <a:pt x="4" y="12"/>
                  </a:cubicBezTo>
                  <a:cubicBezTo>
                    <a:pt x="4" y="12"/>
                    <a:pt x="4" y="12"/>
                    <a:pt x="4" y="12"/>
                  </a:cubicBezTo>
                  <a:cubicBezTo>
                    <a:pt x="4" y="12"/>
                    <a:pt x="3" y="12"/>
                    <a:pt x="3" y="12"/>
                  </a:cubicBezTo>
                  <a:cubicBezTo>
                    <a:pt x="3" y="13"/>
                    <a:pt x="3" y="13"/>
                    <a:pt x="3" y="13"/>
                  </a:cubicBezTo>
                  <a:cubicBezTo>
                    <a:pt x="2" y="14"/>
                    <a:pt x="2" y="14"/>
                    <a:pt x="1" y="15"/>
                  </a:cubicBezTo>
                  <a:cubicBezTo>
                    <a:pt x="0" y="15"/>
                    <a:pt x="0" y="15"/>
                    <a:pt x="0" y="15"/>
                  </a:cubicBezTo>
                  <a:cubicBezTo>
                    <a:pt x="0" y="18"/>
                    <a:pt x="0" y="18"/>
                    <a:pt x="0" y="18"/>
                  </a:cubicBezTo>
                  <a:cubicBezTo>
                    <a:pt x="0" y="18"/>
                    <a:pt x="0" y="18"/>
                    <a:pt x="0" y="18"/>
                  </a:cubicBezTo>
                  <a:cubicBezTo>
                    <a:pt x="0" y="18"/>
                    <a:pt x="0" y="19"/>
                    <a:pt x="1" y="19"/>
                  </a:cubicBezTo>
                  <a:cubicBezTo>
                    <a:pt x="2" y="20"/>
                    <a:pt x="2" y="20"/>
                    <a:pt x="2" y="20"/>
                  </a:cubicBezTo>
                  <a:cubicBezTo>
                    <a:pt x="3" y="21"/>
                    <a:pt x="4" y="22"/>
                    <a:pt x="5" y="23"/>
                  </a:cubicBezTo>
                  <a:cubicBezTo>
                    <a:pt x="5" y="24"/>
                    <a:pt x="5" y="24"/>
                    <a:pt x="5" y="24"/>
                  </a:cubicBezTo>
                  <a:cubicBezTo>
                    <a:pt x="10" y="24"/>
                    <a:pt x="10" y="24"/>
                    <a:pt x="10" y="24"/>
                  </a:cubicBezTo>
                  <a:cubicBezTo>
                    <a:pt x="11" y="24"/>
                    <a:pt x="11" y="24"/>
                    <a:pt x="11" y="24"/>
                  </a:cubicBezTo>
                  <a:cubicBezTo>
                    <a:pt x="11" y="24"/>
                    <a:pt x="11" y="24"/>
                    <a:pt x="11" y="24"/>
                  </a:cubicBezTo>
                  <a:cubicBezTo>
                    <a:pt x="13" y="24"/>
                    <a:pt x="13" y="23"/>
                    <a:pt x="13" y="22"/>
                  </a:cubicBezTo>
                  <a:cubicBezTo>
                    <a:pt x="13" y="22"/>
                    <a:pt x="14" y="21"/>
                    <a:pt x="14" y="21"/>
                  </a:cubicBezTo>
                  <a:cubicBezTo>
                    <a:pt x="14" y="20"/>
                    <a:pt x="14" y="20"/>
                    <a:pt x="14" y="19"/>
                  </a:cubicBezTo>
                  <a:cubicBezTo>
                    <a:pt x="14" y="19"/>
                    <a:pt x="14" y="19"/>
                    <a:pt x="14" y="19"/>
                  </a:cubicBezTo>
                  <a:cubicBezTo>
                    <a:pt x="15" y="19"/>
                    <a:pt x="15" y="19"/>
                    <a:pt x="15" y="18"/>
                  </a:cubicBezTo>
                  <a:cubicBezTo>
                    <a:pt x="15" y="18"/>
                    <a:pt x="15" y="18"/>
                    <a:pt x="15" y="18"/>
                  </a:cubicBezTo>
                  <a:cubicBezTo>
                    <a:pt x="15" y="18"/>
                    <a:pt x="15" y="18"/>
                    <a:pt x="16" y="18"/>
                  </a:cubicBezTo>
                  <a:cubicBezTo>
                    <a:pt x="16" y="18"/>
                    <a:pt x="16" y="18"/>
                    <a:pt x="16" y="18"/>
                  </a:cubicBezTo>
                  <a:cubicBezTo>
                    <a:pt x="17" y="18"/>
                    <a:pt x="17" y="18"/>
                    <a:pt x="17" y="18"/>
                  </a:cubicBezTo>
                  <a:cubicBezTo>
                    <a:pt x="19" y="18"/>
                    <a:pt x="19" y="18"/>
                    <a:pt x="19" y="18"/>
                  </a:cubicBezTo>
                  <a:cubicBezTo>
                    <a:pt x="20" y="18"/>
                    <a:pt x="21" y="18"/>
                    <a:pt x="21" y="17"/>
                  </a:cubicBezTo>
                  <a:cubicBezTo>
                    <a:pt x="21" y="16"/>
                    <a:pt x="21" y="16"/>
                    <a:pt x="21" y="16"/>
                  </a:cubicBezTo>
                  <a:cubicBezTo>
                    <a:pt x="21" y="16"/>
                    <a:pt x="21" y="16"/>
                    <a:pt x="21" y="16"/>
                  </a:cubicBezTo>
                  <a:cubicBezTo>
                    <a:pt x="21" y="16"/>
                    <a:pt x="22" y="16"/>
                    <a:pt x="22" y="16"/>
                  </a:cubicBezTo>
                  <a:cubicBezTo>
                    <a:pt x="22" y="16"/>
                    <a:pt x="22" y="16"/>
                    <a:pt x="22" y="16"/>
                  </a:cubicBezTo>
                  <a:cubicBezTo>
                    <a:pt x="23" y="16"/>
                    <a:pt x="23" y="16"/>
                    <a:pt x="24" y="15"/>
                  </a:cubicBezTo>
                  <a:cubicBezTo>
                    <a:pt x="24" y="15"/>
                    <a:pt x="25" y="14"/>
                    <a:pt x="25" y="14"/>
                  </a:cubicBezTo>
                  <a:cubicBezTo>
                    <a:pt x="25" y="14"/>
                    <a:pt x="26" y="14"/>
                    <a:pt x="26" y="14"/>
                  </a:cubicBezTo>
                  <a:cubicBezTo>
                    <a:pt x="28" y="14"/>
                    <a:pt x="28" y="14"/>
                    <a:pt x="28" y="14"/>
                  </a:cubicBezTo>
                  <a:cubicBezTo>
                    <a:pt x="28" y="14"/>
                    <a:pt x="28" y="14"/>
                    <a:pt x="28" y="14"/>
                  </a:cubicBezTo>
                  <a:cubicBezTo>
                    <a:pt x="29" y="14"/>
                    <a:pt x="29" y="13"/>
                    <a:pt x="29" y="12"/>
                  </a:cubicBezTo>
                  <a:cubicBezTo>
                    <a:pt x="29" y="12"/>
                    <a:pt x="29" y="12"/>
                    <a:pt x="29" y="12"/>
                  </a:cubicBezTo>
                  <a:cubicBezTo>
                    <a:pt x="29" y="12"/>
                    <a:pt x="29" y="12"/>
                    <a:pt x="29" y="12"/>
                  </a:cubicBezTo>
                  <a:cubicBezTo>
                    <a:pt x="30" y="12"/>
                    <a:pt x="30" y="12"/>
                    <a:pt x="30" y="12"/>
                  </a:cubicBezTo>
                  <a:cubicBezTo>
                    <a:pt x="30" y="12"/>
                    <a:pt x="31" y="12"/>
                    <a:pt x="31" y="11"/>
                  </a:cubicBezTo>
                  <a:cubicBezTo>
                    <a:pt x="32" y="11"/>
                    <a:pt x="32" y="10"/>
                    <a:pt x="31" y="10"/>
                  </a:cubicBezTo>
                  <a:cubicBezTo>
                    <a:pt x="31" y="9"/>
                    <a:pt x="31" y="9"/>
                    <a:pt x="31" y="9"/>
                  </a:cubicBezTo>
                  <a:cubicBezTo>
                    <a:pt x="31" y="9"/>
                    <a:pt x="31" y="9"/>
                    <a:pt x="31" y="9"/>
                  </a:cubicBezTo>
                  <a:cubicBezTo>
                    <a:pt x="31" y="8"/>
                    <a:pt x="31" y="7"/>
                    <a:pt x="31" y="7"/>
                  </a:cubicBezTo>
                  <a:cubicBezTo>
                    <a:pt x="31" y="6"/>
                    <a:pt x="31" y="6"/>
                    <a:pt x="32" y="5"/>
                  </a:cubicBezTo>
                  <a:cubicBezTo>
                    <a:pt x="33" y="5"/>
                    <a:pt x="33" y="5"/>
                    <a:pt x="33" y="5"/>
                  </a:cubicBezTo>
                  <a:cubicBezTo>
                    <a:pt x="34" y="5"/>
                    <a:pt x="34" y="3"/>
                    <a:pt x="34" y="3"/>
                  </a:cubicBezTo>
                  <a:cubicBezTo>
                    <a:pt x="34" y="3"/>
                    <a:pt x="34" y="3"/>
                    <a:pt x="34" y="3"/>
                  </a:cubicBezTo>
                  <a:cubicBezTo>
                    <a:pt x="34" y="2"/>
                    <a:pt x="34" y="2"/>
                    <a:pt x="34" y="2"/>
                  </a:cubicBezTo>
                  <a:cubicBezTo>
                    <a:pt x="34" y="2"/>
                    <a:pt x="34" y="2"/>
                    <a:pt x="34" y="2"/>
                  </a:cubicBezTo>
                  <a:cubicBezTo>
                    <a:pt x="34" y="1"/>
                    <a:pt x="34" y="1"/>
                    <a:pt x="33" y="1"/>
                  </a:cubicBezTo>
                  <a:cubicBezTo>
                    <a:pt x="33" y="0"/>
                    <a:pt x="33" y="0"/>
                    <a:pt x="32" y="0"/>
                  </a:cubicBezTo>
                  <a:cubicBezTo>
                    <a:pt x="32" y="0"/>
                    <a:pt x="31" y="0"/>
                    <a:pt x="31" y="0"/>
                  </a:cubicBezTo>
                  <a:cubicBezTo>
                    <a:pt x="29" y="0"/>
                    <a:pt x="28"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41"/>
            <p:cNvSpPr>
              <a:spLocks noEditPoints="1"/>
            </p:cNvSpPr>
            <p:nvPr/>
          </p:nvSpPr>
          <p:spPr bwMode="auto">
            <a:xfrm>
              <a:off x="3902" y="1838"/>
              <a:ext cx="301" cy="585"/>
            </a:xfrm>
            <a:custGeom>
              <a:avLst/>
              <a:gdLst>
                <a:gd name="T0" fmla="*/ 51 w 126"/>
                <a:gd name="T1" fmla="*/ 38 h 245"/>
                <a:gd name="T2" fmla="*/ 34 w 126"/>
                <a:gd name="T3" fmla="*/ 3 h 245"/>
                <a:gd name="T4" fmla="*/ 35 w 126"/>
                <a:gd name="T5" fmla="*/ 9 h 245"/>
                <a:gd name="T6" fmla="*/ 34 w 126"/>
                <a:gd name="T7" fmla="*/ 18 h 245"/>
                <a:gd name="T8" fmla="*/ 22 w 126"/>
                <a:gd name="T9" fmla="*/ 26 h 245"/>
                <a:gd name="T10" fmla="*/ 39 w 126"/>
                <a:gd name="T11" fmla="*/ 42 h 245"/>
                <a:gd name="T12" fmla="*/ 48 w 126"/>
                <a:gd name="T13" fmla="*/ 45 h 245"/>
                <a:gd name="T14" fmla="*/ 59 w 126"/>
                <a:gd name="T15" fmla="*/ 54 h 245"/>
                <a:gd name="T16" fmla="*/ 58 w 126"/>
                <a:gd name="T17" fmla="*/ 43 h 245"/>
                <a:gd name="T18" fmla="*/ 65 w 126"/>
                <a:gd name="T19" fmla="*/ 49 h 245"/>
                <a:gd name="T20" fmla="*/ 67 w 126"/>
                <a:gd name="T21" fmla="*/ 34 h 245"/>
                <a:gd name="T22" fmla="*/ 74 w 126"/>
                <a:gd name="T23" fmla="*/ 44 h 245"/>
                <a:gd name="T24" fmla="*/ 78 w 126"/>
                <a:gd name="T25" fmla="*/ 55 h 245"/>
                <a:gd name="T26" fmla="*/ 85 w 126"/>
                <a:gd name="T27" fmla="*/ 56 h 245"/>
                <a:gd name="T28" fmla="*/ 90 w 126"/>
                <a:gd name="T29" fmla="*/ 63 h 245"/>
                <a:gd name="T30" fmla="*/ 80 w 126"/>
                <a:gd name="T31" fmla="*/ 65 h 245"/>
                <a:gd name="T32" fmla="*/ 71 w 126"/>
                <a:gd name="T33" fmla="*/ 66 h 245"/>
                <a:gd name="T34" fmla="*/ 64 w 126"/>
                <a:gd name="T35" fmla="*/ 63 h 245"/>
                <a:gd name="T36" fmla="*/ 56 w 126"/>
                <a:gd name="T37" fmla="*/ 58 h 245"/>
                <a:gd name="T38" fmla="*/ 48 w 126"/>
                <a:gd name="T39" fmla="*/ 53 h 245"/>
                <a:gd name="T40" fmla="*/ 32 w 126"/>
                <a:gd name="T41" fmla="*/ 54 h 245"/>
                <a:gd name="T42" fmla="*/ 24 w 126"/>
                <a:gd name="T43" fmla="*/ 58 h 245"/>
                <a:gd name="T44" fmla="*/ 14 w 126"/>
                <a:gd name="T45" fmla="*/ 72 h 245"/>
                <a:gd name="T46" fmla="*/ 6 w 126"/>
                <a:gd name="T47" fmla="*/ 80 h 245"/>
                <a:gd name="T48" fmla="*/ 1 w 126"/>
                <a:gd name="T49" fmla="*/ 96 h 245"/>
                <a:gd name="T50" fmla="*/ 1 w 126"/>
                <a:gd name="T51" fmla="*/ 109 h 245"/>
                <a:gd name="T52" fmla="*/ 9 w 126"/>
                <a:gd name="T53" fmla="*/ 120 h 245"/>
                <a:gd name="T54" fmla="*/ 21 w 126"/>
                <a:gd name="T55" fmla="*/ 132 h 245"/>
                <a:gd name="T56" fmla="*/ 33 w 126"/>
                <a:gd name="T57" fmla="*/ 138 h 245"/>
                <a:gd name="T58" fmla="*/ 43 w 126"/>
                <a:gd name="T59" fmla="*/ 139 h 245"/>
                <a:gd name="T60" fmla="*/ 57 w 126"/>
                <a:gd name="T61" fmla="*/ 135 h 245"/>
                <a:gd name="T62" fmla="*/ 67 w 126"/>
                <a:gd name="T63" fmla="*/ 140 h 245"/>
                <a:gd name="T64" fmla="*/ 68 w 126"/>
                <a:gd name="T65" fmla="*/ 153 h 245"/>
                <a:gd name="T66" fmla="*/ 76 w 126"/>
                <a:gd name="T67" fmla="*/ 168 h 245"/>
                <a:gd name="T68" fmla="*/ 77 w 126"/>
                <a:gd name="T69" fmla="*/ 181 h 245"/>
                <a:gd name="T70" fmla="*/ 71 w 126"/>
                <a:gd name="T71" fmla="*/ 194 h 245"/>
                <a:gd name="T72" fmla="*/ 71 w 126"/>
                <a:gd name="T73" fmla="*/ 214 h 245"/>
                <a:gd name="T74" fmla="*/ 72 w 126"/>
                <a:gd name="T75" fmla="*/ 234 h 245"/>
                <a:gd name="T76" fmla="*/ 81 w 126"/>
                <a:gd name="T77" fmla="*/ 242 h 245"/>
                <a:gd name="T78" fmla="*/ 97 w 126"/>
                <a:gd name="T79" fmla="*/ 232 h 245"/>
                <a:gd name="T80" fmla="*/ 100 w 126"/>
                <a:gd name="T81" fmla="*/ 221 h 245"/>
                <a:gd name="T82" fmla="*/ 108 w 126"/>
                <a:gd name="T83" fmla="*/ 206 h 245"/>
                <a:gd name="T84" fmla="*/ 119 w 126"/>
                <a:gd name="T85" fmla="*/ 181 h 245"/>
                <a:gd name="T86" fmla="*/ 122 w 126"/>
                <a:gd name="T87" fmla="*/ 158 h 245"/>
                <a:gd name="T88" fmla="*/ 124 w 126"/>
                <a:gd name="T89" fmla="*/ 142 h 245"/>
                <a:gd name="T90" fmla="*/ 122 w 126"/>
                <a:gd name="T91" fmla="*/ 116 h 245"/>
                <a:gd name="T92" fmla="*/ 116 w 126"/>
                <a:gd name="T93" fmla="*/ 107 h 245"/>
                <a:gd name="T94" fmla="*/ 106 w 126"/>
                <a:gd name="T95" fmla="*/ 90 h 245"/>
                <a:gd name="T96" fmla="*/ 99 w 126"/>
                <a:gd name="T97" fmla="*/ 76 h 245"/>
                <a:gd name="T98" fmla="*/ 103 w 126"/>
                <a:gd name="T99" fmla="*/ 82 h 245"/>
                <a:gd name="T100" fmla="*/ 111 w 126"/>
                <a:gd name="T101" fmla="*/ 95 h 245"/>
                <a:gd name="T102" fmla="*/ 116 w 126"/>
                <a:gd name="T103" fmla="*/ 105 h 245"/>
                <a:gd name="T104" fmla="*/ 118 w 126"/>
                <a:gd name="T105" fmla="*/ 84 h 245"/>
                <a:gd name="T106" fmla="*/ 115 w 126"/>
                <a:gd name="T107" fmla="*/ 77 h 245"/>
                <a:gd name="T108" fmla="*/ 110 w 126"/>
                <a:gd name="T109" fmla="*/ 69 h 245"/>
                <a:gd name="T110" fmla="*/ 106 w 126"/>
                <a:gd name="T111" fmla="*/ 62 h 245"/>
                <a:gd name="T112" fmla="*/ 99 w 126"/>
                <a:gd name="T113" fmla="*/ 52 h 245"/>
                <a:gd name="T114" fmla="*/ 80 w 126"/>
                <a:gd name="T115" fmla="*/ 31 h 245"/>
                <a:gd name="T116" fmla="*/ 62 w 126"/>
                <a:gd name="T117" fmla="*/ 1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 h="245">
                  <a:moveTo>
                    <a:pt x="49" y="38"/>
                  </a:moveTo>
                  <a:cubicBezTo>
                    <a:pt x="49" y="38"/>
                    <a:pt x="49" y="38"/>
                    <a:pt x="49" y="38"/>
                  </a:cubicBezTo>
                  <a:cubicBezTo>
                    <a:pt x="49" y="37"/>
                    <a:pt x="49" y="37"/>
                    <a:pt x="49" y="37"/>
                  </a:cubicBezTo>
                  <a:cubicBezTo>
                    <a:pt x="48" y="37"/>
                    <a:pt x="48" y="37"/>
                    <a:pt x="48" y="37"/>
                  </a:cubicBezTo>
                  <a:cubicBezTo>
                    <a:pt x="47" y="37"/>
                    <a:pt x="46" y="36"/>
                    <a:pt x="46" y="35"/>
                  </a:cubicBezTo>
                  <a:cubicBezTo>
                    <a:pt x="46" y="34"/>
                    <a:pt x="46" y="34"/>
                    <a:pt x="46" y="34"/>
                  </a:cubicBezTo>
                  <a:cubicBezTo>
                    <a:pt x="46" y="34"/>
                    <a:pt x="46" y="34"/>
                    <a:pt x="46" y="34"/>
                  </a:cubicBezTo>
                  <a:cubicBezTo>
                    <a:pt x="47" y="34"/>
                    <a:pt x="47" y="35"/>
                    <a:pt x="47" y="35"/>
                  </a:cubicBezTo>
                  <a:cubicBezTo>
                    <a:pt x="47" y="35"/>
                    <a:pt x="47" y="35"/>
                    <a:pt x="47" y="35"/>
                  </a:cubicBezTo>
                  <a:cubicBezTo>
                    <a:pt x="47" y="36"/>
                    <a:pt x="47" y="36"/>
                    <a:pt x="47" y="36"/>
                  </a:cubicBezTo>
                  <a:cubicBezTo>
                    <a:pt x="48" y="36"/>
                    <a:pt x="48" y="36"/>
                    <a:pt x="48" y="36"/>
                  </a:cubicBezTo>
                  <a:cubicBezTo>
                    <a:pt x="48" y="36"/>
                    <a:pt x="48" y="36"/>
                    <a:pt x="49" y="37"/>
                  </a:cubicBezTo>
                  <a:cubicBezTo>
                    <a:pt x="50" y="37"/>
                    <a:pt x="50" y="37"/>
                    <a:pt x="50" y="37"/>
                  </a:cubicBezTo>
                  <a:cubicBezTo>
                    <a:pt x="50" y="37"/>
                    <a:pt x="50" y="37"/>
                    <a:pt x="51" y="38"/>
                  </a:cubicBezTo>
                  <a:cubicBezTo>
                    <a:pt x="51" y="38"/>
                    <a:pt x="52" y="38"/>
                    <a:pt x="52" y="38"/>
                  </a:cubicBezTo>
                  <a:cubicBezTo>
                    <a:pt x="52" y="39"/>
                    <a:pt x="52" y="39"/>
                    <a:pt x="52" y="39"/>
                  </a:cubicBezTo>
                  <a:cubicBezTo>
                    <a:pt x="53" y="39"/>
                    <a:pt x="53" y="39"/>
                    <a:pt x="53" y="39"/>
                  </a:cubicBezTo>
                  <a:cubicBezTo>
                    <a:pt x="53" y="40"/>
                    <a:pt x="53" y="40"/>
                    <a:pt x="53" y="40"/>
                  </a:cubicBezTo>
                  <a:cubicBezTo>
                    <a:pt x="52" y="40"/>
                    <a:pt x="52" y="40"/>
                    <a:pt x="52" y="40"/>
                  </a:cubicBezTo>
                  <a:cubicBezTo>
                    <a:pt x="52" y="40"/>
                    <a:pt x="52" y="40"/>
                    <a:pt x="52" y="40"/>
                  </a:cubicBezTo>
                  <a:cubicBezTo>
                    <a:pt x="52" y="38"/>
                    <a:pt x="52" y="38"/>
                    <a:pt x="52" y="38"/>
                  </a:cubicBezTo>
                  <a:cubicBezTo>
                    <a:pt x="51" y="38"/>
                    <a:pt x="51" y="38"/>
                    <a:pt x="51" y="38"/>
                  </a:cubicBezTo>
                  <a:cubicBezTo>
                    <a:pt x="50" y="38"/>
                    <a:pt x="50" y="38"/>
                    <a:pt x="50" y="38"/>
                  </a:cubicBezTo>
                  <a:cubicBezTo>
                    <a:pt x="50" y="38"/>
                    <a:pt x="50" y="38"/>
                    <a:pt x="50" y="38"/>
                  </a:cubicBezTo>
                  <a:cubicBezTo>
                    <a:pt x="49" y="38"/>
                    <a:pt x="49" y="38"/>
                    <a:pt x="49" y="38"/>
                  </a:cubicBezTo>
                  <a:cubicBezTo>
                    <a:pt x="49" y="38"/>
                    <a:pt x="49" y="38"/>
                    <a:pt x="49" y="38"/>
                  </a:cubicBezTo>
                  <a:moveTo>
                    <a:pt x="34" y="0"/>
                  </a:moveTo>
                  <a:cubicBezTo>
                    <a:pt x="34" y="3"/>
                    <a:pt x="34" y="3"/>
                    <a:pt x="34" y="3"/>
                  </a:cubicBezTo>
                  <a:cubicBezTo>
                    <a:pt x="34" y="4"/>
                    <a:pt x="34" y="4"/>
                    <a:pt x="35" y="4"/>
                  </a:cubicBezTo>
                  <a:cubicBezTo>
                    <a:pt x="35" y="4"/>
                    <a:pt x="35" y="4"/>
                    <a:pt x="35" y="4"/>
                  </a:cubicBezTo>
                  <a:cubicBezTo>
                    <a:pt x="35" y="5"/>
                    <a:pt x="35" y="5"/>
                    <a:pt x="35" y="5"/>
                  </a:cubicBezTo>
                  <a:cubicBezTo>
                    <a:pt x="35" y="5"/>
                    <a:pt x="35" y="5"/>
                    <a:pt x="35" y="5"/>
                  </a:cubicBezTo>
                  <a:cubicBezTo>
                    <a:pt x="35" y="6"/>
                    <a:pt x="35" y="6"/>
                    <a:pt x="35" y="6"/>
                  </a:cubicBezTo>
                  <a:cubicBezTo>
                    <a:pt x="35" y="6"/>
                    <a:pt x="35" y="6"/>
                    <a:pt x="35" y="6"/>
                  </a:cubicBezTo>
                  <a:cubicBezTo>
                    <a:pt x="35" y="6"/>
                    <a:pt x="35" y="6"/>
                    <a:pt x="36" y="7"/>
                  </a:cubicBezTo>
                  <a:cubicBezTo>
                    <a:pt x="36" y="7"/>
                    <a:pt x="36" y="7"/>
                    <a:pt x="36" y="7"/>
                  </a:cubicBezTo>
                  <a:cubicBezTo>
                    <a:pt x="37" y="7"/>
                    <a:pt x="37" y="7"/>
                    <a:pt x="37" y="7"/>
                  </a:cubicBezTo>
                  <a:cubicBezTo>
                    <a:pt x="37" y="9"/>
                    <a:pt x="37" y="9"/>
                    <a:pt x="37" y="9"/>
                  </a:cubicBezTo>
                  <a:cubicBezTo>
                    <a:pt x="37" y="9"/>
                    <a:pt x="37" y="9"/>
                    <a:pt x="37" y="9"/>
                  </a:cubicBezTo>
                  <a:cubicBezTo>
                    <a:pt x="37" y="10"/>
                    <a:pt x="37" y="10"/>
                    <a:pt x="37" y="10"/>
                  </a:cubicBezTo>
                  <a:cubicBezTo>
                    <a:pt x="37" y="10"/>
                    <a:pt x="37" y="10"/>
                    <a:pt x="37" y="10"/>
                  </a:cubicBezTo>
                  <a:cubicBezTo>
                    <a:pt x="35" y="9"/>
                    <a:pt x="35" y="9"/>
                    <a:pt x="35" y="9"/>
                  </a:cubicBezTo>
                  <a:cubicBezTo>
                    <a:pt x="35" y="12"/>
                    <a:pt x="35" y="12"/>
                    <a:pt x="35" y="12"/>
                  </a:cubicBezTo>
                  <a:cubicBezTo>
                    <a:pt x="35" y="12"/>
                    <a:pt x="35" y="12"/>
                    <a:pt x="35" y="12"/>
                  </a:cubicBezTo>
                  <a:cubicBezTo>
                    <a:pt x="35" y="13"/>
                    <a:pt x="35" y="14"/>
                    <a:pt x="36" y="14"/>
                  </a:cubicBezTo>
                  <a:cubicBezTo>
                    <a:pt x="37" y="15"/>
                    <a:pt x="37" y="15"/>
                    <a:pt x="38" y="15"/>
                  </a:cubicBezTo>
                  <a:cubicBezTo>
                    <a:pt x="38" y="16"/>
                    <a:pt x="38" y="16"/>
                    <a:pt x="38" y="16"/>
                  </a:cubicBezTo>
                  <a:cubicBezTo>
                    <a:pt x="38" y="16"/>
                    <a:pt x="38" y="17"/>
                    <a:pt x="39" y="17"/>
                  </a:cubicBezTo>
                  <a:cubicBezTo>
                    <a:pt x="40" y="18"/>
                    <a:pt x="40" y="18"/>
                    <a:pt x="40" y="18"/>
                  </a:cubicBezTo>
                  <a:cubicBezTo>
                    <a:pt x="40" y="18"/>
                    <a:pt x="40" y="18"/>
                    <a:pt x="40" y="18"/>
                  </a:cubicBezTo>
                  <a:cubicBezTo>
                    <a:pt x="39" y="18"/>
                    <a:pt x="39" y="18"/>
                    <a:pt x="39" y="18"/>
                  </a:cubicBezTo>
                  <a:cubicBezTo>
                    <a:pt x="39" y="19"/>
                    <a:pt x="39" y="19"/>
                    <a:pt x="39" y="19"/>
                  </a:cubicBezTo>
                  <a:cubicBezTo>
                    <a:pt x="38" y="18"/>
                    <a:pt x="38" y="18"/>
                    <a:pt x="38" y="18"/>
                  </a:cubicBezTo>
                  <a:cubicBezTo>
                    <a:pt x="35" y="18"/>
                    <a:pt x="35" y="18"/>
                    <a:pt x="35" y="18"/>
                  </a:cubicBezTo>
                  <a:cubicBezTo>
                    <a:pt x="34" y="18"/>
                    <a:pt x="34" y="18"/>
                    <a:pt x="34" y="18"/>
                  </a:cubicBezTo>
                  <a:cubicBezTo>
                    <a:pt x="34" y="18"/>
                    <a:pt x="34" y="18"/>
                    <a:pt x="34" y="18"/>
                  </a:cubicBezTo>
                  <a:cubicBezTo>
                    <a:pt x="33" y="18"/>
                    <a:pt x="33" y="19"/>
                    <a:pt x="32" y="19"/>
                  </a:cubicBezTo>
                  <a:cubicBezTo>
                    <a:pt x="32" y="20"/>
                    <a:pt x="32" y="20"/>
                    <a:pt x="32" y="20"/>
                  </a:cubicBezTo>
                  <a:cubicBezTo>
                    <a:pt x="32" y="20"/>
                    <a:pt x="32" y="20"/>
                    <a:pt x="32" y="20"/>
                  </a:cubicBezTo>
                  <a:cubicBezTo>
                    <a:pt x="32" y="20"/>
                    <a:pt x="32" y="20"/>
                    <a:pt x="32" y="20"/>
                  </a:cubicBezTo>
                  <a:cubicBezTo>
                    <a:pt x="31" y="20"/>
                    <a:pt x="31" y="20"/>
                    <a:pt x="31" y="20"/>
                  </a:cubicBezTo>
                  <a:cubicBezTo>
                    <a:pt x="29" y="20"/>
                    <a:pt x="29" y="20"/>
                    <a:pt x="29" y="20"/>
                  </a:cubicBezTo>
                  <a:cubicBezTo>
                    <a:pt x="28" y="20"/>
                    <a:pt x="28" y="20"/>
                    <a:pt x="28" y="21"/>
                  </a:cubicBezTo>
                  <a:cubicBezTo>
                    <a:pt x="28" y="21"/>
                    <a:pt x="28" y="21"/>
                    <a:pt x="28" y="21"/>
                  </a:cubicBezTo>
                  <a:cubicBezTo>
                    <a:pt x="27" y="21"/>
                    <a:pt x="27" y="21"/>
                    <a:pt x="27" y="21"/>
                  </a:cubicBezTo>
                  <a:cubicBezTo>
                    <a:pt x="27" y="21"/>
                    <a:pt x="27" y="21"/>
                    <a:pt x="27" y="21"/>
                  </a:cubicBezTo>
                  <a:cubicBezTo>
                    <a:pt x="26" y="21"/>
                    <a:pt x="25" y="21"/>
                    <a:pt x="24" y="22"/>
                  </a:cubicBezTo>
                  <a:cubicBezTo>
                    <a:pt x="24" y="23"/>
                    <a:pt x="23" y="23"/>
                    <a:pt x="23" y="24"/>
                  </a:cubicBezTo>
                  <a:cubicBezTo>
                    <a:pt x="22" y="25"/>
                    <a:pt x="22" y="25"/>
                    <a:pt x="22" y="25"/>
                  </a:cubicBezTo>
                  <a:cubicBezTo>
                    <a:pt x="22" y="25"/>
                    <a:pt x="22" y="26"/>
                    <a:pt x="22" y="26"/>
                  </a:cubicBezTo>
                  <a:cubicBezTo>
                    <a:pt x="21" y="26"/>
                    <a:pt x="21" y="27"/>
                    <a:pt x="20" y="27"/>
                  </a:cubicBezTo>
                  <a:cubicBezTo>
                    <a:pt x="19" y="27"/>
                    <a:pt x="19" y="27"/>
                    <a:pt x="19" y="27"/>
                  </a:cubicBezTo>
                  <a:cubicBezTo>
                    <a:pt x="20" y="28"/>
                    <a:pt x="20" y="28"/>
                    <a:pt x="20" y="28"/>
                  </a:cubicBezTo>
                  <a:cubicBezTo>
                    <a:pt x="21" y="31"/>
                    <a:pt x="23" y="33"/>
                    <a:pt x="25" y="34"/>
                  </a:cubicBezTo>
                  <a:cubicBezTo>
                    <a:pt x="25" y="35"/>
                    <a:pt x="26" y="36"/>
                    <a:pt x="27" y="36"/>
                  </a:cubicBezTo>
                  <a:cubicBezTo>
                    <a:pt x="29" y="39"/>
                    <a:pt x="31" y="42"/>
                    <a:pt x="31" y="45"/>
                  </a:cubicBezTo>
                  <a:cubicBezTo>
                    <a:pt x="31" y="46"/>
                    <a:pt x="31" y="46"/>
                    <a:pt x="31" y="46"/>
                  </a:cubicBezTo>
                  <a:cubicBezTo>
                    <a:pt x="32" y="46"/>
                    <a:pt x="32" y="46"/>
                    <a:pt x="32" y="46"/>
                  </a:cubicBezTo>
                  <a:cubicBezTo>
                    <a:pt x="34" y="46"/>
                    <a:pt x="34" y="44"/>
                    <a:pt x="34" y="43"/>
                  </a:cubicBezTo>
                  <a:cubicBezTo>
                    <a:pt x="34" y="42"/>
                    <a:pt x="34" y="42"/>
                    <a:pt x="34" y="42"/>
                  </a:cubicBezTo>
                  <a:cubicBezTo>
                    <a:pt x="35" y="42"/>
                    <a:pt x="35" y="42"/>
                    <a:pt x="35" y="42"/>
                  </a:cubicBezTo>
                  <a:cubicBezTo>
                    <a:pt x="35" y="42"/>
                    <a:pt x="35" y="42"/>
                    <a:pt x="35" y="42"/>
                  </a:cubicBezTo>
                  <a:cubicBezTo>
                    <a:pt x="38" y="42"/>
                    <a:pt x="38" y="42"/>
                    <a:pt x="38" y="42"/>
                  </a:cubicBezTo>
                  <a:cubicBezTo>
                    <a:pt x="39" y="42"/>
                    <a:pt x="39" y="42"/>
                    <a:pt x="39" y="42"/>
                  </a:cubicBezTo>
                  <a:cubicBezTo>
                    <a:pt x="39" y="42"/>
                    <a:pt x="39" y="42"/>
                    <a:pt x="39" y="42"/>
                  </a:cubicBezTo>
                  <a:cubicBezTo>
                    <a:pt x="39" y="42"/>
                    <a:pt x="40" y="42"/>
                    <a:pt x="40" y="41"/>
                  </a:cubicBezTo>
                  <a:cubicBezTo>
                    <a:pt x="40" y="41"/>
                    <a:pt x="41" y="40"/>
                    <a:pt x="41" y="40"/>
                  </a:cubicBezTo>
                  <a:cubicBezTo>
                    <a:pt x="41" y="40"/>
                    <a:pt x="41" y="40"/>
                    <a:pt x="41" y="40"/>
                  </a:cubicBezTo>
                  <a:cubicBezTo>
                    <a:pt x="42" y="40"/>
                    <a:pt x="42" y="40"/>
                    <a:pt x="42" y="41"/>
                  </a:cubicBezTo>
                  <a:cubicBezTo>
                    <a:pt x="43" y="41"/>
                    <a:pt x="43" y="41"/>
                    <a:pt x="43" y="41"/>
                  </a:cubicBezTo>
                  <a:cubicBezTo>
                    <a:pt x="43" y="41"/>
                    <a:pt x="43" y="42"/>
                    <a:pt x="44" y="42"/>
                  </a:cubicBezTo>
                  <a:cubicBezTo>
                    <a:pt x="44" y="42"/>
                    <a:pt x="44" y="42"/>
                    <a:pt x="44" y="42"/>
                  </a:cubicBezTo>
                  <a:cubicBezTo>
                    <a:pt x="44" y="42"/>
                    <a:pt x="44" y="42"/>
                    <a:pt x="44" y="42"/>
                  </a:cubicBezTo>
                  <a:cubicBezTo>
                    <a:pt x="45" y="42"/>
                    <a:pt x="45" y="42"/>
                    <a:pt x="46" y="42"/>
                  </a:cubicBezTo>
                  <a:cubicBezTo>
                    <a:pt x="46" y="42"/>
                    <a:pt x="46" y="43"/>
                    <a:pt x="46" y="43"/>
                  </a:cubicBezTo>
                  <a:cubicBezTo>
                    <a:pt x="47" y="44"/>
                    <a:pt x="47" y="44"/>
                    <a:pt x="47" y="44"/>
                  </a:cubicBezTo>
                  <a:cubicBezTo>
                    <a:pt x="47" y="44"/>
                    <a:pt x="47" y="45"/>
                    <a:pt x="48" y="45"/>
                  </a:cubicBezTo>
                  <a:cubicBezTo>
                    <a:pt x="48" y="45"/>
                    <a:pt x="48" y="45"/>
                    <a:pt x="48" y="45"/>
                  </a:cubicBezTo>
                  <a:cubicBezTo>
                    <a:pt x="50" y="45"/>
                    <a:pt x="50" y="45"/>
                    <a:pt x="50" y="45"/>
                  </a:cubicBezTo>
                  <a:cubicBezTo>
                    <a:pt x="50" y="45"/>
                    <a:pt x="50" y="45"/>
                    <a:pt x="50" y="45"/>
                  </a:cubicBezTo>
                  <a:cubicBezTo>
                    <a:pt x="49" y="46"/>
                    <a:pt x="49" y="46"/>
                    <a:pt x="49" y="46"/>
                  </a:cubicBezTo>
                  <a:cubicBezTo>
                    <a:pt x="51" y="46"/>
                    <a:pt x="51" y="46"/>
                    <a:pt x="51" y="46"/>
                  </a:cubicBezTo>
                  <a:cubicBezTo>
                    <a:pt x="52" y="46"/>
                    <a:pt x="52" y="46"/>
                    <a:pt x="53" y="47"/>
                  </a:cubicBezTo>
                  <a:cubicBezTo>
                    <a:pt x="54" y="47"/>
                    <a:pt x="54" y="48"/>
                    <a:pt x="54" y="48"/>
                  </a:cubicBezTo>
                  <a:cubicBezTo>
                    <a:pt x="54" y="53"/>
                    <a:pt x="54" y="53"/>
                    <a:pt x="54" y="53"/>
                  </a:cubicBezTo>
                  <a:cubicBezTo>
                    <a:pt x="55" y="53"/>
                    <a:pt x="55" y="53"/>
                    <a:pt x="55" y="53"/>
                  </a:cubicBezTo>
                  <a:cubicBezTo>
                    <a:pt x="55" y="53"/>
                    <a:pt x="55" y="53"/>
                    <a:pt x="55" y="53"/>
                  </a:cubicBezTo>
                  <a:cubicBezTo>
                    <a:pt x="55" y="53"/>
                    <a:pt x="55" y="53"/>
                    <a:pt x="55" y="53"/>
                  </a:cubicBezTo>
                  <a:cubicBezTo>
                    <a:pt x="55" y="53"/>
                    <a:pt x="55" y="53"/>
                    <a:pt x="55" y="53"/>
                  </a:cubicBezTo>
                  <a:cubicBezTo>
                    <a:pt x="55" y="55"/>
                    <a:pt x="55" y="55"/>
                    <a:pt x="55" y="55"/>
                  </a:cubicBezTo>
                  <a:cubicBezTo>
                    <a:pt x="59" y="55"/>
                    <a:pt x="59" y="55"/>
                    <a:pt x="59" y="55"/>
                  </a:cubicBezTo>
                  <a:cubicBezTo>
                    <a:pt x="59" y="54"/>
                    <a:pt x="59" y="54"/>
                    <a:pt x="59" y="54"/>
                  </a:cubicBezTo>
                  <a:cubicBezTo>
                    <a:pt x="59" y="53"/>
                    <a:pt x="59" y="53"/>
                    <a:pt x="59" y="53"/>
                  </a:cubicBezTo>
                  <a:cubicBezTo>
                    <a:pt x="59" y="53"/>
                    <a:pt x="59" y="53"/>
                    <a:pt x="59" y="53"/>
                  </a:cubicBezTo>
                  <a:cubicBezTo>
                    <a:pt x="60" y="52"/>
                    <a:pt x="60" y="52"/>
                    <a:pt x="60" y="51"/>
                  </a:cubicBezTo>
                  <a:cubicBezTo>
                    <a:pt x="60" y="51"/>
                    <a:pt x="60" y="51"/>
                    <a:pt x="60" y="51"/>
                  </a:cubicBezTo>
                  <a:cubicBezTo>
                    <a:pt x="60" y="45"/>
                    <a:pt x="60" y="45"/>
                    <a:pt x="60" y="45"/>
                  </a:cubicBezTo>
                  <a:cubicBezTo>
                    <a:pt x="60" y="44"/>
                    <a:pt x="59" y="44"/>
                    <a:pt x="59" y="44"/>
                  </a:cubicBezTo>
                  <a:cubicBezTo>
                    <a:pt x="59" y="44"/>
                    <a:pt x="59" y="44"/>
                    <a:pt x="59" y="44"/>
                  </a:cubicBezTo>
                  <a:cubicBezTo>
                    <a:pt x="58" y="43"/>
                    <a:pt x="57" y="43"/>
                    <a:pt x="56" y="42"/>
                  </a:cubicBezTo>
                  <a:cubicBezTo>
                    <a:pt x="57" y="42"/>
                    <a:pt x="57" y="42"/>
                    <a:pt x="57" y="42"/>
                  </a:cubicBezTo>
                  <a:cubicBezTo>
                    <a:pt x="57" y="42"/>
                    <a:pt x="57" y="42"/>
                    <a:pt x="57" y="42"/>
                  </a:cubicBezTo>
                  <a:cubicBezTo>
                    <a:pt x="58" y="42"/>
                    <a:pt x="58" y="42"/>
                    <a:pt x="58" y="42"/>
                  </a:cubicBezTo>
                  <a:cubicBezTo>
                    <a:pt x="58" y="42"/>
                    <a:pt x="58" y="42"/>
                    <a:pt x="58" y="42"/>
                  </a:cubicBezTo>
                  <a:cubicBezTo>
                    <a:pt x="58" y="42"/>
                    <a:pt x="58" y="42"/>
                    <a:pt x="58" y="42"/>
                  </a:cubicBezTo>
                  <a:cubicBezTo>
                    <a:pt x="58" y="43"/>
                    <a:pt x="58" y="43"/>
                    <a:pt x="58" y="43"/>
                  </a:cubicBezTo>
                  <a:cubicBezTo>
                    <a:pt x="59" y="43"/>
                    <a:pt x="59" y="43"/>
                    <a:pt x="59" y="43"/>
                  </a:cubicBezTo>
                  <a:cubicBezTo>
                    <a:pt x="60" y="43"/>
                    <a:pt x="60" y="43"/>
                    <a:pt x="60" y="43"/>
                  </a:cubicBezTo>
                  <a:cubicBezTo>
                    <a:pt x="60" y="43"/>
                    <a:pt x="60" y="43"/>
                    <a:pt x="60" y="43"/>
                  </a:cubicBezTo>
                  <a:cubicBezTo>
                    <a:pt x="61" y="43"/>
                    <a:pt x="61" y="43"/>
                    <a:pt x="61" y="43"/>
                  </a:cubicBezTo>
                  <a:cubicBezTo>
                    <a:pt x="61" y="43"/>
                    <a:pt x="61" y="43"/>
                    <a:pt x="61" y="43"/>
                  </a:cubicBezTo>
                  <a:cubicBezTo>
                    <a:pt x="61" y="43"/>
                    <a:pt x="61" y="43"/>
                    <a:pt x="61" y="43"/>
                  </a:cubicBezTo>
                  <a:cubicBezTo>
                    <a:pt x="61" y="44"/>
                    <a:pt x="61" y="44"/>
                    <a:pt x="61" y="44"/>
                  </a:cubicBezTo>
                  <a:cubicBezTo>
                    <a:pt x="61" y="45"/>
                    <a:pt x="62" y="46"/>
                    <a:pt x="62" y="46"/>
                  </a:cubicBezTo>
                  <a:cubicBezTo>
                    <a:pt x="63" y="47"/>
                    <a:pt x="63" y="47"/>
                    <a:pt x="63" y="47"/>
                  </a:cubicBezTo>
                  <a:cubicBezTo>
                    <a:pt x="63" y="47"/>
                    <a:pt x="63" y="47"/>
                    <a:pt x="63" y="47"/>
                  </a:cubicBezTo>
                  <a:cubicBezTo>
                    <a:pt x="63" y="47"/>
                    <a:pt x="63" y="47"/>
                    <a:pt x="63" y="47"/>
                  </a:cubicBezTo>
                  <a:cubicBezTo>
                    <a:pt x="64" y="48"/>
                    <a:pt x="64" y="48"/>
                    <a:pt x="64" y="48"/>
                  </a:cubicBezTo>
                  <a:cubicBezTo>
                    <a:pt x="65" y="48"/>
                    <a:pt x="65" y="48"/>
                    <a:pt x="65" y="49"/>
                  </a:cubicBezTo>
                  <a:cubicBezTo>
                    <a:pt x="65" y="49"/>
                    <a:pt x="65" y="49"/>
                    <a:pt x="65" y="49"/>
                  </a:cubicBezTo>
                  <a:cubicBezTo>
                    <a:pt x="65" y="49"/>
                    <a:pt x="65" y="49"/>
                    <a:pt x="65" y="49"/>
                  </a:cubicBezTo>
                  <a:cubicBezTo>
                    <a:pt x="66" y="50"/>
                    <a:pt x="66" y="50"/>
                    <a:pt x="67" y="50"/>
                  </a:cubicBezTo>
                  <a:cubicBezTo>
                    <a:pt x="67" y="50"/>
                    <a:pt x="67" y="50"/>
                    <a:pt x="67" y="50"/>
                  </a:cubicBezTo>
                  <a:cubicBezTo>
                    <a:pt x="67" y="50"/>
                    <a:pt x="68" y="50"/>
                    <a:pt x="69" y="49"/>
                  </a:cubicBezTo>
                  <a:cubicBezTo>
                    <a:pt x="69" y="49"/>
                    <a:pt x="69" y="49"/>
                    <a:pt x="69" y="48"/>
                  </a:cubicBezTo>
                  <a:cubicBezTo>
                    <a:pt x="69" y="48"/>
                    <a:pt x="69" y="48"/>
                    <a:pt x="69" y="48"/>
                  </a:cubicBezTo>
                  <a:cubicBezTo>
                    <a:pt x="70" y="47"/>
                    <a:pt x="70" y="46"/>
                    <a:pt x="70" y="44"/>
                  </a:cubicBezTo>
                  <a:cubicBezTo>
                    <a:pt x="70" y="42"/>
                    <a:pt x="69" y="40"/>
                    <a:pt x="67" y="38"/>
                  </a:cubicBezTo>
                  <a:cubicBezTo>
                    <a:pt x="67" y="38"/>
                    <a:pt x="67" y="38"/>
                    <a:pt x="67" y="38"/>
                  </a:cubicBezTo>
                  <a:cubicBezTo>
                    <a:pt x="67" y="37"/>
                    <a:pt x="66" y="37"/>
                    <a:pt x="66" y="36"/>
                  </a:cubicBezTo>
                  <a:cubicBezTo>
                    <a:pt x="66" y="36"/>
                    <a:pt x="66" y="36"/>
                    <a:pt x="66" y="36"/>
                  </a:cubicBezTo>
                  <a:cubicBezTo>
                    <a:pt x="66" y="36"/>
                    <a:pt x="66" y="35"/>
                    <a:pt x="66" y="35"/>
                  </a:cubicBezTo>
                  <a:cubicBezTo>
                    <a:pt x="67" y="34"/>
                    <a:pt x="67" y="34"/>
                    <a:pt x="67" y="34"/>
                  </a:cubicBezTo>
                  <a:cubicBezTo>
                    <a:pt x="67" y="34"/>
                    <a:pt x="67" y="34"/>
                    <a:pt x="67" y="34"/>
                  </a:cubicBezTo>
                  <a:cubicBezTo>
                    <a:pt x="68" y="34"/>
                    <a:pt x="69" y="35"/>
                    <a:pt x="70" y="35"/>
                  </a:cubicBezTo>
                  <a:cubicBezTo>
                    <a:pt x="71" y="36"/>
                    <a:pt x="71" y="36"/>
                    <a:pt x="72" y="36"/>
                  </a:cubicBezTo>
                  <a:cubicBezTo>
                    <a:pt x="73" y="37"/>
                    <a:pt x="73" y="37"/>
                    <a:pt x="73" y="37"/>
                  </a:cubicBezTo>
                  <a:cubicBezTo>
                    <a:pt x="73" y="37"/>
                    <a:pt x="74" y="37"/>
                    <a:pt x="74" y="37"/>
                  </a:cubicBezTo>
                  <a:cubicBezTo>
                    <a:pt x="74" y="37"/>
                    <a:pt x="74" y="37"/>
                    <a:pt x="74" y="37"/>
                  </a:cubicBezTo>
                  <a:cubicBezTo>
                    <a:pt x="74" y="38"/>
                    <a:pt x="74" y="39"/>
                    <a:pt x="75" y="39"/>
                  </a:cubicBezTo>
                  <a:cubicBezTo>
                    <a:pt x="76" y="39"/>
                    <a:pt x="76" y="39"/>
                    <a:pt x="76" y="39"/>
                  </a:cubicBezTo>
                  <a:cubicBezTo>
                    <a:pt x="76" y="40"/>
                    <a:pt x="77" y="40"/>
                    <a:pt x="78" y="41"/>
                  </a:cubicBezTo>
                  <a:cubicBezTo>
                    <a:pt x="78" y="42"/>
                    <a:pt x="78" y="42"/>
                    <a:pt x="78" y="42"/>
                  </a:cubicBezTo>
                  <a:cubicBezTo>
                    <a:pt x="78" y="42"/>
                    <a:pt x="78" y="42"/>
                    <a:pt x="79" y="43"/>
                  </a:cubicBezTo>
                  <a:cubicBezTo>
                    <a:pt x="76" y="43"/>
                    <a:pt x="76" y="43"/>
                    <a:pt x="76" y="43"/>
                  </a:cubicBezTo>
                  <a:cubicBezTo>
                    <a:pt x="75" y="43"/>
                    <a:pt x="74" y="43"/>
                    <a:pt x="74" y="44"/>
                  </a:cubicBezTo>
                  <a:cubicBezTo>
                    <a:pt x="74" y="44"/>
                    <a:pt x="74" y="44"/>
                    <a:pt x="74" y="44"/>
                  </a:cubicBezTo>
                  <a:cubicBezTo>
                    <a:pt x="74" y="44"/>
                    <a:pt x="74" y="44"/>
                    <a:pt x="74" y="44"/>
                  </a:cubicBezTo>
                  <a:cubicBezTo>
                    <a:pt x="74" y="44"/>
                    <a:pt x="74" y="44"/>
                    <a:pt x="74" y="44"/>
                  </a:cubicBezTo>
                  <a:cubicBezTo>
                    <a:pt x="74" y="44"/>
                    <a:pt x="74" y="44"/>
                    <a:pt x="74" y="44"/>
                  </a:cubicBezTo>
                  <a:cubicBezTo>
                    <a:pt x="73" y="44"/>
                    <a:pt x="73" y="44"/>
                    <a:pt x="73" y="44"/>
                  </a:cubicBezTo>
                  <a:cubicBezTo>
                    <a:pt x="73" y="45"/>
                    <a:pt x="73" y="45"/>
                    <a:pt x="73" y="45"/>
                  </a:cubicBezTo>
                  <a:cubicBezTo>
                    <a:pt x="73" y="46"/>
                    <a:pt x="73" y="48"/>
                    <a:pt x="74" y="49"/>
                  </a:cubicBezTo>
                  <a:cubicBezTo>
                    <a:pt x="74" y="49"/>
                    <a:pt x="74" y="49"/>
                    <a:pt x="74" y="49"/>
                  </a:cubicBezTo>
                  <a:cubicBezTo>
                    <a:pt x="74" y="50"/>
                    <a:pt x="74" y="50"/>
                    <a:pt x="75" y="50"/>
                  </a:cubicBezTo>
                  <a:cubicBezTo>
                    <a:pt x="76" y="50"/>
                    <a:pt x="76" y="50"/>
                    <a:pt x="76" y="50"/>
                  </a:cubicBezTo>
                  <a:cubicBezTo>
                    <a:pt x="76" y="51"/>
                    <a:pt x="76" y="51"/>
                    <a:pt x="76" y="51"/>
                  </a:cubicBezTo>
                  <a:cubicBezTo>
                    <a:pt x="76" y="51"/>
                    <a:pt x="76" y="53"/>
                    <a:pt x="77" y="53"/>
                  </a:cubicBezTo>
                  <a:cubicBezTo>
                    <a:pt x="78" y="53"/>
                    <a:pt x="78" y="53"/>
                    <a:pt x="78" y="53"/>
                  </a:cubicBezTo>
                  <a:cubicBezTo>
                    <a:pt x="78" y="53"/>
                    <a:pt x="78" y="53"/>
                    <a:pt x="78" y="53"/>
                  </a:cubicBezTo>
                  <a:cubicBezTo>
                    <a:pt x="78" y="53"/>
                    <a:pt x="78" y="53"/>
                    <a:pt x="78" y="53"/>
                  </a:cubicBezTo>
                  <a:cubicBezTo>
                    <a:pt x="78" y="55"/>
                    <a:pt x="78" y="55"/>
                    <a:pt x="78" y="55"/>
                  </a:cubicBezTo>
                  <a:cubicBezTo>
                    <a:pt x="79" y="55"/>
                    <a:pt x="79" y="55"/>
                    <a:pt x="79" y="55"/>
                  </a:cubicBezTo>
                  <a:cubicBezTo>
                    <a:pt x="80" y="55"/>
                    <a:pt x="80" y="55"/>
                    <a:pt x="81" y="55"/>
                  </a:cubicBezTo>
                  <a:cubicBezTo>
                    <a:pt x="81" y="56"/>
                    <a:pt x="82" y="56"/>
                    <a:pt x="83" y="56"/>
                  </a:cubicBezTo>
                  <a:cubicBezTo>
                    <a:pt x="84" y="56"/>
                    <a:pt x="84" y="56"/>
                    <a:pt x="84" y="56"/>
                  </a:cubicBezTo>
                  <a:cubicBezTo>
                    <a:pt x="85" y="56"/>
                    <a:pt x="85" y="56"/>
                    <a:pt x="85" y="56"/>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6" y="55"/>
                    <a:pt x="86" y="55"/>
                  </a:cubicBezTo>
                  <a:cubicBezTo>
                    <a:pt x="86" y="55"/>
                    <a:pt x="86" y="55"/>
                    <a:pt x="86" y="55"/>
                  </a:cubicBezTo>
                  <a:cubicBezTo>
                    <a:pt x="85" y="56"/>
                    <a:pt x="85" y="56"/>
                    <a:pt x="85" y="56"/>
                  </a:cubicBezTo>
                  <a:cubicBezTo>
                    <a:pt x="86" y="56"/>
                    <a:pt x="86" y="56"/>
                    <a:pt x="86" y="56"/>
                  </a:cubicBezTo>
                  <a:cubicBezTo>
                    <a:pt x="87" y="56"/>
                    <a:pt x="87" y="56"/>
                    <a:pt x="87" y="56"/>
                  </a:cubicBezTo>
                  <a:cubicBezTo>
                    <a:pt x="87" y="56"/>
                    <a:pt x="87" y="56"/>
                    <a:pt x="87" y="56"/>
                  </a:cubicBezTo>
                  <a:cubicBezTo>
                    <a:pt x="87" y="57"/>
                    <a:pt x="87" y="57"/>
                    <a:pt x="87" y="57"/>
                  </a:cubicBezTo>
                  <a:cubicBezTo>
                    <a:pt x="87" y="59"/>
                    <a:pt x="87" y="59"/>
                    <a:pt x="87" y="59"/>
                  </a:cubicBezTo>
                  <a:cubicBezTo>
                    <a:pt x="87" y="59"/>
                    <a:pt x="87" y="59"/>
                    <a:pt x="87" y="59"/>
                  </a:cubicBezTo>
                  <a:cubicBezTo>
                    <a:pt x="87" y="59"/>
                    <a:pt x="87" y="60"/>
                    <a:pt x="88" y="60"/>
                  </a:cubicBezTo>
                  <a:cubicBezTo>
                    <a:pt x="88" y="60"/>
                    <a:pt x="88" y="60"/>
                    <a:pt x="88" y="60"/>
                  </a:cubicBezTo>
                  <a:cubicBezTo>
                    <a:pt x="88" y="60"/>
                    <a:pt x="88" y="60"/>
                    <a:pt x="88" y="60"/>
                  </a:cubicBezTo>
                  <a:cubicBezTo>
                    <a:pt x="88" y="62"/>
                    <a:pt x="88" y="62"/>
                    <a:pt x="88" y="62"/>
                  </a:cubicBezTo>
                  <a:cubicBezTo>
                    <a:pt x="88" y="62"/>
                    <a:pt x="88" y="62"/>
                    <a:pt x="88" y="62"/>
                  </a:cubicBezTo>
                  <a:cubicBezTo>
                    <a:pt x="88" y="63"/>
                    <a:pt x="88" y="63"/>
                    <a:pt x="88" y="63"/>
                  </a:cubicBezTo>
                  <a:cubicBezTo>
                    <a:pt x="89" y="63"/>
                    <a:pt x="89" y="63"/>
                    <a:pt x="89" y="63"/>
                  </a:cubicBezTo>
                  <a:cubicBezTo>
                    <a:pt x="90" y="63"/>
                    <a:pt x="90" y="63"/>
                    <a:pt x="90" y="63"/>
                  </a:cubicBezTo>
                  <a:cubicBezTo>
                    <a:pt x="90" y="65"/>
                    <a:pt x="90" y="65"/>
                    <a:pt x="90" y="65"/>
                  </a:cubicBezTo>
                  <a:cubicBezTo>
                    <a:pt x="90" y="65"/>
                    <a:pt x="90" y="65"/>
                    <a:pt x="90" y="65"/>
                  </a:cubicBezTo>
                  <a:cubicBezTo>
                    <a:pt x="90" y="66"/>
                    <a:pt x="89" y="66"/>
                    <a:pt x="89" y="66"/>
                  </a:cubicBezTo>
                  <a:cubicBezTo>
                    <a:pt x="88" y="66"/>
                    <a:pt x="88" y="66"/>
                    <a:pt x="88" y="66"/>
                  </a:cubicBezTo>
                  <a:cubicBezTo>
                    <a:pt x="87" y="65"/>
                    <a:pt x="87" y="65"/>
                    <a:pt x="87" y="65"/>
                  </a:cubicBezTo>
                  <a:cubicBezTo>
                    <a:pt x="87" y="67"/>
                    <a:pt x="87" y="67"/>
                    <a:pt x="87" y="67"/>
                  </a:cubicBezTo>
                  <a:cubicBezTo>
                    <a:pt x="87" y="67"/>
                    <a:pt x="86" y="67"/>
                    <a:pt x="86" y="67"/>
                  </a:cubicBezTo>
                  <a:cubicBezTo>
                    <a:pt x="85" y="67"/>
                    <a:pt x="85" y="67"/>
                    <a:pt x="85" y="67"/>
                  </a:cubicBezTo>
                  <a:cubicBezTo>
                    <a:pt x="85" y="66"/>
                    <a:pt x="85" y="66"/>
                    <a:pt x="85" y="66"/>
                  </a:cubicBezTo>
                  <a:cubicBezTo>
                    <a:pt x="84" y="66"/>
                    <a:pt x="83" y="66"/>
                    <a:pt x="83" y="66"/>
                  </a:cubicBezTo>
                  <a:cubicBezTo>
                    <a:pt x="82" y="66"/>
                    <a:pt x="82" y="66"/>
                    <a:pt x="82" y="66"/>
                  </a:cubicBezTo>
                  <a:cubicBezTo>
                    <a:pt x="81" y="66"/>
                    <a:pt x="81" y="66"/>
                    <a:pt x="81" y="66"/>
                  </a:cubicBezTo>
                  <a:cubicBezTo>
                    <a:pt x="80" y="66"/>
                    <a:pt x="80" y="66"/>
                    <a:pt x="80" y="66"/>
                  </a:cubicBezTo>
                  <a:cubicBezTo>
                    <a:pt x="80" y="65"/>
                    <a:pt x="80" y="65"/>
                    <a:pt x="80" y="65"/>
                  </a:cubicBezTo>
                  <a:cubicBezTo>
                    <a:pt x="80" y="64"/>
                    <a:pt x="80" y="64"/>
                    <a:pt x="80" y="64"/>
                  </a:cubicBezTo>
                  <a:cubicBezTo>
                    <a:pt x="79" y="64"/>
                    <a:pt x="79" y="64"/>
                    <a:pt x="79" y="64"/>
                  </a:cubicBezTo>
                  <a:cubicBezTo>
                    <a:pt x="79" y="64"/>
                    <a:pt x="79" y="64"/>
                    <a:pt x="78" y="64"/>
                  </a:cubicBezTo>
                  <a:cubicBezTo>
                    <a:pt x="78" y="63"/>
                    <a:pt x="77" y="63"/>
                    <a:pt x="77" y="63"/>
                  </a:cubicBezTo>
                  <a:cubicBezTo>
                    <a:pt x="76" y="63"/>
                    <a:pt x="76" y="63"/>
                    <a:pt x="76" y="63"/>
                  </a:cubicBezTo>
                  <a:cubicBezTo>
                    <a:pt x="76" y="64"/>
                    <a:pt x="76" y="64"/>
                    <a:pt x="76" y="64"/>
                  </a:cubicBezTo>
                  <a:cubicBezTo>
                    <a:pt x="76" y="65"/>
                    <a:pt x="76" y="66"/>
                    <a:pt x="75" y="67"/>
                  </a:cubicBezTo>
                  <a:cubicBezTo>
                    <a:pt x="75" y="67"/>
                    <a:pt x="75" y="67"/>
                    <a:pt x="74" y="67"/>
                  </a:cubicBezTo>
                  <a:cubicBezTo>
                    <a:pt x="74" y="67"/>
                    <a:pt x="74" y="67"/>
                    <a:pt x="74" y="67"/>
                  </a:cubicBezTo>
                  <a:cubicBezTo>
                    <a:pt x="73" y="67"/>
                    <a:pt x="73" y="67"/>
                    <a:pt x="73" y="67"/>
                  </a:cubicBezTo>
                  <a:cubicBezTo>
                    <a:pt x="73" y="67"/>
                    <a:pt x="73" y="67"/>
                    <a:pt x="73" y="67"/>
                  </a:cubicBezTo>
                  <a:cubicBezTo>
                    <a:pt x="72" y="67"/>
                    <a:pt x="72" y="67"/>
                    <a:pt x="72" y="67"/>
                  </a:cubicBezTo>
                  <a:cubicBezTo>
                    <a:pt x="72" y="66"/>
                    <a:pt x="72" y="66"/>
                    <a:pt x="72" y="66"/>
                  </a:cubicBezTo>
                  <a:cubicBezTo>
                    <a:pt x="71" y="66"/>
                    <a:pt x="71" y="66"/>
                    <a:pt x="71" y="66"/>
                  </a:cubicBezTo>
                  <a:cubicBezTo>
                    <a:pt x="70" y="66"/>
                    <a:pt x="70" y="66"/>
                    <a:pt x="70" y="66"/>
                  </a:cubicBezTo>
                  <a:cubicBezTo>
                    <a:pt x="70" y="66"/>
                    <a:pt x="70" y="66"/>
                    <a:pt x="70" y="66"/>
                  </a:cubicBezTo>
                  <a:cubicBezTo>
                    <a:pt x="69" y="66"/>
                    <a:pt x="69" y="66"/>
                    <a:pt x="69" y="66"/>
                  </a:cubicBezTo>
                  <a:cubicBezTo>
                    <a:pt x="69" y="66"/>
                    <a:pt x="69" y="66"/>
                    <a:pt x="69" y="66"/>
                  </a:cubicBezTo>
                  <a:cubicBezTo>
                    <a:pt x="69" y="65"/>
                    <a:pt x="69" y="65"/>
                    <a:pt x="69" y="65"/>
                  </a:cubicBezTo>
                  <a:cubicBezTo>
                    <a:pt x="69" y="64"/>
                    <a:pt x="69" y="64"/>
                    <a:pt x="69" y="64"/>
                  </a:cubicBezTo>
                  <a:cubicBezTo>
                    <a:pt x="68" y="64"/>
                    <a:pt x="68" y="64"/>
                    <a:pt x="68" y="64"/>
                  </a:cubicBezTo>
                  <a:cubicBezTo>
                    <a:pt x="68" y="64"/>
                    <a:pt x="67" y="64"/>
                    <a:pt x="67" y="64"/>
                  </a:cubicBezTo>
                  <a:cubicBezTo>
                    <a:pt x="67" y="64"/>
                    <a:pt x="67" y="64"/>
                    <a:pt x="67" y="64"/>
                  </a:cubicBezTo>
                  <a:cubicBezTo>
                    <a:pt x="67" y="64"/>
                    <a:pt x="67" y="64"/>
                    <a:pt x="67" y="64"/>
                  </a:cubicBezTo>
                  <a:cubicBezTo>
                    <a:pt x="68" y="63"/>
                    <a:pt x="68" y="63"/>
                    <a:pt x="68" y="63"/>
                  </a:cubicBezTo>
                  <a:cubicBezTo>
                    <a:pt x="66" y="63"/>
                    <a:pt x="66" y="63"/>
                    <a:pt x="66" y="63"/>
                  </a:cubicBezTo>
                  <a:cubicBezTo>
                    <a:pt x="66" y="63"/>
                    <a:pt x="66" y="63"/>
                    <a:pt x="66" y="63"/>
                  </a:cubicBezTo>
                  <a:cubicBezTo>
                    <a:pt x="65" y="63"/>
                    <a:pt x="65" y="63"/>
                    <a:pt x="64" y="63"/>
                  </a:cubicBezTo>
                  <a:cubicBezTo>
                    <a:pt x="63" y="63"/>
                    <a:pt x="63" y="63"/>
                    <a:pt x="63" y="63"/>
                  </a:cubicBezTo>
                  <a:cubicBezTo>
                    <a:pt x="63" y="63"/>
                    <a:pt x="63" y="63"/>
                    <a:pt x="63" y="63"/>
                  </a:cubicBezTo>
                  <a:cubicBezTo>
                    <a:pt x="63" y="62"/>
                    <a:pt x="63" y="62"/>
                    <a:pt x="63" y="62"/>
                  </a:cubicBezTo>
                  <a:cubicBezTo>
                    <a:pt x="63" y="61"/>
                    <a:pt x="63" y="61"/>
                    <a:pt x="63" y="61"/>
                  </a:cubicBezTo>
                  <a:cubicBezTo>
                    <a:pt x="62" y="61"/>
                    <a:pt x="62" y="61"/>
                    <a:pt x="62" y="61"/>
                  </a:cubicBezTo>
                  <a:cubicBezTo>
                    <a:pt x="61" y="61"/>
                    <a:pt x="61" y="61"/>
                    <a:pt x="61" y="61"/>
                  </a:cubicBezTo>
                  <a:cubicBezTo>
                    <a:pt x="61" y="61"/>
                    <a:pt x="60" y="61"/>
                    <a:pt x="60" y="61"/>
                  </a:cubicBezTo>
                  <a:cubicBezTo>
                    <a:pt x="59" y="61"/>
                    <a:pt x="59" y="61"/>
                    <a:pt x="58" y="61"/>
                  </a:cubicBezTo>
                  <a:cubicBezTo>
                    <a:pt x="58" y="61"/>
                    <a:pt x="58" y="61"/>
                    <a:pt x="58" y="61"/>
                  </a:cubicBezTo>
                  <a:cubicBezTo>
                    <a:pt x="57" y="61"/>
                    <a:pt x="57" y="61"/>
                    <a:pt x="57" y="61"/>
                  </a:cubicBezTo>
                  <a:cubicBezTo>
                    <a:pt x="57" y="61"/>
                    <a:pt x="57" y="60"/>
                    <a:pt x="57" y="60"/>
                  </a:cubicBezTo>
                  <a:cubicBezTo>
                    <a:pt x="58" y="59"/>
                    <a:pt x="58" y="59"/>
                    <a:pt x="58" y="59"/>
                  </a:cubicBezTo>
                  <a:cubicBezTo>
                    <a:pt x="56" y="58"/>
                    <a:pt x="56" y="58"/>
                    <a:pt x="56" y="58"/>
                  </a:cubicBezTo>
                  <a:cubicBezTo>
                    <a:pt x="56" y="58"/>
                    <a:pt x="56" y="58"/>
                    <a:pt x="56" y="58"/>
                  </a:cubicBezTo>
                  <a:cubicBezTo>
                    <a:pt x="56" y="58"/>
                    <a:pt x="56" y="58"/>
                    <a:pt x="56" y="58"/>
                  </a:cubicBezTo>
                  <a:cubicBezTo>
                    <a:pt x="56" y="58"/>
                    <a:pt x="56" y="58"/>
                    <a:pt x="56" y="58"/>
                  </a:cubicBezTo>
                  <a:cubicBezTo>
                    <a:pt x="56" y="56"/>
                    <a:pt x="56" y="56"/>
                    <a:pt x="56" y="56"/>
                  </a:cubicBezTo>
                  <a:cubicBezTo>
                    <a:pt x="55" y="56"/>
                    <a:pt x="55" y="56"/>
                    <a:pt x="55" y="56"/>
                  </a:cubicBezTo>
                  <a:cubicBezTo>
                    <a:pt x="55" y="56"/>
                    <a:pt x="55" y="56"/>
                    <a:pt x="55" y="56"/>
                  </a:cubicBezTo>
                  <a:cubicBezTo>
                    <a:pt x="54" y="56"/>
                    <a:pt x="54" y="56"/>
                    <a:pt x="54" y="56"/>
                  </a:cubicBezTo>
                  <a:cubicBezTo>
                    <a:pt x="54" y="55"/>
                    <a:pt x="54" y="55"/>
                    <a:pt x="54" y="55"/>
                  </a:cubicBezTo>
                  <a:cubicBezTo>
                    <a:pt x="55" y="55"/>
                    <a:pt x="55" y="54"/>
                    <a:pt x="54" y="54"/>
                  </a:cubicBezTo>
                  <a:cubicBezTo>
                    <a:pt x="54" y="53"/>
                    <a:pt x="53" y="53"/>
                    <a:pt x="52" y="53"/>
                  </a:cubicBezTo>
                  <a:cubicBezTo>
                    <a:pt x="52" y="53"/>
                    <a:pt x="52" y="53"/>
                    <a:pt x="52" y="53"/>
                  </a:cubicBezTo>
                  <a:cubicBezTo>
                    <a:pt x="52" y="52"/>
                    <a:pt x="52" y="52"/>
                    <a:pt x="52" y="52"/>
                  </a:cubicBezTo>
                  <a:cubicBezTo>
                    <a:pt x="52" y="51"/>
                    <a:pt x="52" y="51"/>
                    <a:pt x="52" y="51"/>
                  </a:cubicBezTo>
                  <a:cubicBezTo>
                    <a:pt x="51" y="51"/>
                    <a:pt x="51" y="51"/>
                    <a:pt x="51" y="51"/>
                  </a:cubicBezTo>
                  <a:cubicBezTo>
                    <a:pt x="49" y="51"/>
                    <a:pt x="48" y="52"/>
                    <a:pt x="48" y="53"/>
                  </a:cubicBezTo>
                  <a:cubicBezTo>
                    <a:pt x="47" y="54"/>
                    <a:pt x="47" y="54"/>
                    <a:pt x="46" y="54"/>
                  </a:cubicBezTo>
                  <a:cubicBezTo>
                    <a:pt x="46" y="54"/>
                    <a:pt x="46" y="54"/>
                    <a:pt x="46" y="54"/>
                  </a:cubicBezTo>
                  <a:cubicBezTo>
                    <a:pt x="46" y="54"/>
                    <a:pt x="45" y="54"/>
                    <a:pt x="44" y="54"/>
                  </a:cubicBezTo>
                  <a:cubicBezTo>
                    <a:pt x="44" y="53"/>
                    <a:pt x="43" y="53"/>
                    <a:pt x="43" y="53"/>
                  </a:cubicBezTo>
                  <a:cubicBezTo>
                    <a:pt x="41" y="53"/>
                    <a:pt x="40" y="53"/>
                    <a:pt x="39" y="53"/>
                  </a:cubicBezTo>
                  <a:cubicBezTo>
                    <a:pt x="39" y="53"/>
                    <a:pt x="38" y="53"/>
                    <a:pt x="38" y="53"/>
                  </a:cubicBezTo>
                  <a:cubicBezTo>
                    <a:pt x="37" y="53"/>
                    <a:pt x="37" y="53"/>
                    <a:pt x="36" y="53"/>
                  </a:cubicBezTo>
                  <a:cubicBezTo>
                    <a:pt x="35" y="53"/>
                    <a:pt x="35" y="53"/>
                    <a:pt x="35" y="53"/>
                  </a:cubicBezTo>
                  <a:cubicBezTo>
                    <a:pt x="35" y="54"/>
                    <a:pt x="35" y="54"/>
                    <a:pt x="35" y="54"/>
                  </a:cubicBezTo>
                  <a:cubicBezTo>
                    <a:pt x="35" y="54"/>
                    <a:pt x="35" y="54"/>
                    <a:pt x="35" y="54"/>
                  </a:cubicBezTo>
                  <a:cubicBezTo>
                    <a:pt x="35" y="54"/>
                    <a:pt x="35" y="54"/>
                    <a:pt x="34" y="54"/>
                  </a:cubicBezTo>
                  <a:cubicBezTo>
                    <a:pt x="34" y="54"/>
                    <a:pt x="34" y="54"/>
                    <a:pt x="34" y="54"/>
                  </a:cubicBezTo>
                  <a:cubicBezTo>
                    <a:pt x="33" y="54"/>
                    <a:pt x="33" y="54"/>
                    <a:pt x="33" y="54"/>
                  </a:cubicBezTo>
                  <a:cubicBezTo>
                    <a:pt x="32" y="54"/>
                    <a:pt x="32" y="54"/>
                    <a:pt x="32" y="54"/>
                  </a:cubicBezTo>
                  <a:cubicBezTo>
                    <a:pt x="32" y="55"/>
                    <a:pt x="32" y="55"/>
                    <a:pt x="32" y="55"/>
                  </a:cubicBezTo>
                  <a:cubicBezTo>
                    <a:pt x="32" y="56"/>
                    <a:pt x="32" y="56"/>
                    <a:pt x="32" y="56"/>
                  </a:cubicBezTo>
                  <a:cubicBezTo>
                    <a:pt x="32" y="56"/>
                    <a:pt x="32" y="56"/>
                    <a:pt x="31" y="56"/>
                  </a:cubicBezTo>
                  <a:cubicBezTo>
                    <a:pt x="31" y="56"/>
                    <a:pt x="30" y="56"/>
                    <a:pt x="30" y="56"/>
                  </a:cubicBezTo>
                  <a:cubicBezTo>
                    <a:pt x="29" y="56"/>
                    <a:pt x="29" y="56"/>
                    <a:pt x="29" y="56"/>
                  </a:cubicBezTo>
                  <a:cubicBezTo>
                    <a:pt x="29" y="55"/>
                    <a:pt x="28" y="55"/>
                    <a:pt x="27" y="55"/>
                  </a:cubicBezTo>
                  <a:cubicBezTo>
                    <a:pt x="27" y="55"/>
                    <a:pt x="27" y="55"/>
                    <a:pt x="26" y="56"/>
                  </a:cubicBezTo>
                  <a:cubicBezTo>
                    <a:pt x="26" y="56"/>
                    <a:pt x="26" y="56"/>
                    <a:pt x="26" y="56"/>
                  </a:cubicBezTo>
                  <a:cubicBezTo>
                    <a:pt x="26" y="57"/>
                    <a:pt x="26" y="57"/>
                    <a:pt x="26" y="57"/>
                  </a:cubicBezTo>
                  <a:cubicBezTo>
                    <a:pt x="26" y="56"/>
                    <a:pt x="26" y="56"/>
                    <a:pt x="26" y="56"/>
                  </a:cubicBezTo>
                  <a:cubicBezTo>
                    <a:pt x="26" y="56"/>
                    <a:pt x="25" y="56"/>
                    <a:pt x="24" y="57"/>
                  </a:cubicBezTo>
                  <a:cubicBezTo>
                    <a:pt x="24" y="57"/>
                    <a:pt x="24" y="57"/>
                    <a:pt x="24" y="58"/>
                  </a:cubicBezTo>
                  <a:cubicBezTo>
                    <a:pt x="24" y="58"/>
                    <a:pt x="24" y="58"/>
                    <a:pt x="24" y="58"/>
                  </a:cubicBezTo>
                  <a:cubicBezTo>
                    <a:pt x="24" y="58"/>
                    <a:pt x="24" y="58"/>
                    <a:pt x="24" y="58"/>
                  </a:cubicBezTo>
                  <a:cubicBezTo>
                    <a:pt x="23" y="60"/>
                    <a:pt x="22" y="60"/>
                    <a:pt x="21" y="60"/>
                  </a:cubicBezTo>
                  <a:cubicBezTo>
                    <a:pt x="20" y="60"/>
                    <a:pt x="20" y="60"/>
                    <a:pt x="20" y="61"/>
                  </a:cubicBezTo>
                  <a:cubicBezTo>
                    <a:pt x="20" y="61"/>
                    <a:pt x="20" y="61"/>
                    <a:pt x="20" y="61"/>
                  </a:cubicBezTo>
                  <a:cubicBezTo>
                    <a:pt x="19" y="61"/>
                    <a:pt x="19" y="61"/>
                    <a:pt x="19" y="61"/>
                  </a:cubicBezTo>
                  <a:cubicBezTo>
                    <a:pt x="19" y="61"/>
                    <a:pt x="19" y="61"/>
                    <a:pt x="19" y="61"/>
                  </a:cubicBezTo>
                  <a:cubicBezTo>
                    <a:pt x="19" y="61"/>
                    <a:pt x="19" y="61"/>
                    <a:pt x="19" y="61"/>
                  </a:cubicBezTo>
                  <a:cubicBezTo>
                    <a:pt x="18" y="61"/>
                    <a:pt x="18" y="61"/>
                    <a:pt x="18" y="61"/>
                  </a:cubicBezTo>
                  <a:cubicBezTo>
                    <a:pt x="17" y="62"/>
                    <a:pt x="17" y="64"/>
                    <a:pt x="17" y="65"/>
                  </a:cubicBezTo>
                  <a:cubicBezTo>
                    <a:pt x="17" y="65"/>
                    <a:pt x="17" y="65"/>
                    <a:pt x="17" y="65"/>
                  </a:cubicBezTo>
                  <a:cubicBezTo>
                    <a:pt x="17" y="66"/>
                    <a:pt x="16" y="67"/>
                    <a:pt x="16" y="67"/>
                  </a:cubicBezTo>
                  <a:cubicBezTo>
                    <a:pt x="15" y="67"/>
                    <a:pt x="15" y="67"/>
                    <a:pt x="15" y="67"/>
                  </a:cubicBezTo>
                  <a:cubicBezTo>
                    <a:pt x="15" y="68"/>
                    <a:pt x="15" y="68"/>
                    <a:pt x="15" y="68"/>
                  </a:cubicBezTo>
                  <a:cubicBezTo>
                    <a:pt x="16" y="70"/>
                    <a:pt x="16" y="71"/>
                    <a:pt x="15" y="71"/>
                  </a:cubicBezTo>
                  <a:cubicBezTo>
                    <a:pt x="15" y="72"/>
                    <a:pt x="14" y="72"/>
                    <a:pt x="14" y="72"/>
                  </a:cubicBezTo>
                  <a:cubicBezTo>
                    <a:pt x="13" y="72"/>
                    <a:pt x="13" y="72"/>
                    <a:pt x="13" y="72"/>
                  </a:cubicBezTo>
                  <a:cubicBezTo>
                    <a:pt x="13" y="72"/>
                    <a:pt x="13" y="72"/>
                    <a:pt x="13" y="72"/>
                  </a:cubicBezTo>
                  <a:cubicBezTo>
                    <a:pt x="12" y="71"/>
                    <a:pt x="12" y="71"/>
                    <a:pt x="12" y="71"/>
                  </a:cubicBezTo>
                  <a:cubicBezTo>
                    <a:pt x="11" y="71"/>
                    <a:pt x="11" y="72"/>
                    <a:pt x="11" y="72"/>
                  </a:cubicBezTo>
                  <a:cubicBezTo>
                    <a:pt x="11" y="73"/>
                    <a:pt x="11" y="73"/>
                    <a:pt x="11" y="73"/>
                  </a:cubicBezTo>
                  <a:cubicBezTo>
                    <a:pt x="10" y="73"/>
                    <a:pt x="10" y="73"/>
                    <a:pt x="10" y="73"/>
                  </a:cubicBezTo>
                  <a:cubicBezTo>
                    <a:pt x="10" y="73"/>
                    <a:pt x="10" y="73"/>
                    <a:pt x="10" y="73"/>
                  </a:cubicBezTo>
                  <a:cubicBezTo>
                    <a:pt x="10" y="73"/>
                    <a:pt x="10" y="73"/>
                    <a:pt x="10" y="73"/>
                  </a:cubicBezTo>
                  <a:cubicBezTo>
                    <a:pt x="9" y="73"/>
                    <a:pt x="9" y="73"/>
                    <a:pt x="9" y="73"/>
                  </a:cubicBezTo>
                  <a:cubicBezTo>
                    <a:pt x="9" y="73"/>
                    <a:pt x="8" y="73"/>
                    <a:pt x="8" y="73"/>
                  </a:cubicBezTo>
                  <a:cubicBezTo>
                    <a:pt x="8" y="74"/>
                    <a:pt x="8" y="74"/>
                    <a:pt x="8" y="74"/>
                  </a:cubicBezTo>
                  <a:cubicBezTo>
                    <a:pt x="7" y="75"/>
                    <a:pt x="7" y="77"/>
                    <a:pt x="7" y="78"/>
                  </a:cubicBezTo>
                  <a:cubicBezTo>
                    <a:pt x="7" y="79"/>
                    <a:pt x="7" y="79"/>
                    <a:pt x="7" y="79"/>
                  </a:cubicBezTo>
                  <a:cubicBezTo>
                    <a:pt x="6" y="79"/>
                    <a:pt x="6" y="80"/>
                    <a:pt x="6" y="80"/>
                  </a:cubicBezTo>
                  <a:cubicBezTo>
                    <a:pt x="6" y="80"/>
                    <a:pt x="6" y="80"/>
                    <a:pt x="6" y="80"/>
                  </a:cubicBezTo>
                  <a:cubicBezTo>
                    <a:pt x="5" y="80"/>
                    <a:pt x="5" y="80"/>
                    <a:pt x="5" y="80"/>
                  </a:cubicBezTo>
                  <a:cubicBezTo>
                    <a:pt x="5" y="83"/>
                    <a:pt x="5" y="83"/>
                    <a:pt x="5" y="83"/>
                  </a:cubicBezTo>
                  <a:cubicBezTo>
                    <a:pt x="5" y="84"/>
                    <a:pt x="5" y="85"/>
                    <a:pt x="4" y="85"/>
                  </a:cubicBezTo>
                  <a:cubicBezTo>
                    <a:pt x="3" y="86"/>
                    <a:pt x="3" y="86"/>
                    <a:pt x="3" y="86"/>
                  </a:cubicBezTo>
                  <a:cubicBezTo>
                    <a:pt x="2" y="86"/>
                    <a:pt x="2" y="86"/>
                    <a:pt x="2" y="86"/>
                  </a:cubicBezTo>
                  <a:cubicBezTo>
                    <a:pt x="2" y="87"/>
                    <a:pt x="2" y="87"/>
                    <a:pt x="2" y="87"/>
                  </a:cubicBezTo>
                  <a:cubicBezTo>
                    <a:pt x="2" y="87"/>
                    <a:pt x="2" y="88"/>
                    <a:pt x="2" y="88"/>
                  </a:cubicBezTo>
                  <a:cubicBezTo>
                    <a:pt x="2" y="89"/>
                    <a:pt x="2" y="89"/>
                    <a:pt x="1" y="90"/>
                  </a:cubicBezTo>
                  <a:cubicBezTo>
                    <a:pt x="1" y="90"/>
                    <a:pt x="1" y="90"/>
                    <a:pt x="0" y="90"/>
                  </a:cubicBezTo>
                  <a:cubicBezTo>
                    <a:pt x="0" y="90"/>
                    <a:pt x="0" y="90"/>
                    <a:pt x="0" y="90"/>
                  </a:cubicBezTo>
                  <a:cubicBezTo>
                    <a:pt x="0" y="93"/>
                    <a:pt x="0" y="93"/>
                    <a:pt x="0" y="93"/>
                  </a:cubicBezTo>
                  <a:cubicBezTo>
                    <a:pt x="0" y="94"/>
                    <a:pt x="0" y="95"/>
                    <a:pt x="0" y="96"/>
                  </a:cubicBezTo>
                  <a:cubicBezTo>
                    <a:pt x="1" y="96"/>
                    <a:pt x="1" y="96"/>
                    <a:pt x="1" y="96"/>
                  </a:cubicBezTo>
                  <a:cubicBezTo>
                    <a:pt x="1" y="97"/>
                    <a:pt x="1" y="97"/>
                    <a:pt x="1" y="97"/>
                  </a:cubicBezTo>
                  <a:cubicBezTo>
                    <a:pt x="1" y="97"/>
                    <a:pt x="1" y="98"/>
                    <a:pt x="2" y="98"/>
                  </a:cubicBezTo>
                  <a:cubicBezTo>
                    <a:pt x="2" y="98"/>
                    <a:pt x="2" y="98"/>
                    <a:pt x="2" y="98"/>
                  </a:cubicBezTo>
                  <a:cubicBezTo>
                    <a:pt x="2" y="98"/>
                    <a:pt x="2" y="98"/>
                    <a:pt x="2" y="98"/>
                  </a:cubicBezTo>
                  <a:cubicBezTo>
                    <a:pt x="2" y="99"/>
                    <a:pt x="2" y="99"/>
                    <a:pt x="2" y="99"/>
                  </a:cubicBezTo>
                  <a:cubicBezTo>
                    <a:pt x="2" y="99"/>
                    <a:pt x="2" y="99"/>
                    <a:pt x="2" y="99"/>
                  </a:cubicBezTo>
                  <a:cubicBezTo>
                    <a:pt x="2" y="100"/>
                    <a:pt x="3" y="100"/>
                    <a:pt x="4" y="101"/>
                  </a:cubicBezTo>
                  <a:cubicBezTo>
                    <a:pt x="4" y="101"/>
                    <a:pt x="4" y="101"/>
                    <a:pt x="4" y="101"/>
                  </a:cubicBezTo>
                  <a:cubicBezTo>
                    <a:pt x="4" y="101"/>
                    <a:pt x="4" y="101"/>
                    <a:pt x="4" y="101"/>
                  </a:cubicBezTo>
                  <a:cubicBezTo>
                    <a:pt x="4" y="101"/>
                    <a:pt x="4" y="102"/>
                    <a:pt x="4" y="102"/>
                  </a:cubicBezTo>
                  <a:cubicBezTo>
                    <a:pt x="4" y="103"/>
                    <a:pt x="4" y="103"/>
                    <a:pt x="4" y="103"/>
                  </a:cubicBezTo>
                  <a:cubicBezTo>
                    <a:pt x="4" y="104"/>
                    <a:pt x="4" y="105"/>
                    <a:pt x="3" y="106"/>
                  </a:cubicBezTo>
                  <a:cubicBezTo>
                    <a:pt x="3" y="106"/>
                    <a:pt x="3" y="107"/>
                    <a:pt x="2" y="107"/>
                  </a:cubicBezTo>
                  <a:cubicBezTo>
                    <a:pt x="2" y="108"/>
                    <a:pt x="1" y="108"/>
                    <a:pt x="1" y="109"/>
                  </a:cubicBezTo>
                  <a:cubicBezTo>
                    <a:pt x="0" y="110"/>
                    <a:pt x="0" y="110"/>
                    <a:pt x="0" y="110"/>
                  </a:cubicBezTo>
                  <a:cubicBezTo>
                    <a:pt x="2" y="111"/>
                    <a:pt x="2" y="111"/>
                    <a:pt x="2" y="111"/>
                  </a:cubicBezTo>
                  <a:cubicBezTo>
                    <a:pt x="2" y="111"/>
                    <a:pt x="2" y="111"/>
                    <a:pt x="2" y="111"/>
                  </a:cubicBezTo>
                  <a:cubicBezTo>
                    <a:pt x="2" y="111"/>
                    <a:pt x="2" y="111"/>
                    <a:pt x="2" y="111"/>
                  </a:cubicBezTo>
                  <a:cubicBezTo>
                    <a:pt x="2" y="112"/>
                    <a:pt x="2" y="112"/>
                    <a:pt x="2" y="112"/>
                  </a:cubicBezTo>
                  <a:cubicBezTo>
                    <a:pt x="2" y="112"/>
                    <a:pt x="2" y="112"/>
                    <a:pt x="2" y="112"/>
                  </a:cubicBezTo>
                  <a:cubicBezTo>
                    <a:pt x="2" y="112"/>
                    <a:pt x="2" y="113"/>
                    <a:pt x="3" y="113"/>
                  </a:cubicBezTo>
                  <a:cubicBezTo>
                    <a:pt x="4" y="114"/>
                    <a:pt x="4" y="114"/>
                    <a:pt x="4" y="114"/>
                  </a:cubicBezTo>
                  <a:cubicBezTo>
                    <a:pt x="4" y="114"/>
                    <a:pt x="4" y="115"/>
                    <a:pt x="5" y="116"/>
                  </a:cubicBezTo>
                  <a:cubicBezTo>
                    <a:pt x="5" y="116"/>
                    <a:pt x="5" y="116"/>
                    <a:pt x="5" y="116"/>
                  </a:cubicBezTo>
                  <a:cubicBezTo>
                    <a:pt x="5" y="117"/>
                    <a:pt x="5" y="117"/>
                    <a:pt x="6" y="118"/>
                  </a:cubicBezTo>
                  <a:cubicBezTo>
                    <a:pt x="6" y="118"/>
                    <a:pt x="7" y="118"/>
                    <a:pt x="7" y="118"/>
                  </a:cubicBezTo>
                  <a:cubicBezTo>
                    <a:pt x="7" y="119"/>
                    <a:pt x="7" y="119"/>
                    <a:pt x="7" y="119"/>
                  </a:cubicBezTo>
                  <a:cubicBezTo>
                    <a:pt x="8" y="119"/>
                    <a:pt x="9" y="120"/>
                    <a:pt x="9" y="120"/>
                  </a:cubicBezTo>
                  <a:cubicBezTo>
                    <a:pt x="11" y="121"/>
                    <a:pt x="11" y="123"/>
                    <a:pt x="11" y="125"/>
                  </a:cubicBezTo>
                  <a:cubicBezTo>
                    <a:pt x="11" y="125"/>
                    <a:pt x="11" y="125"/>
                    <a:pt x="11" y="125"/>
                  </a:cubicBezTo>
                  <a:cubicBezTo>
                    <a:pt x="11" y="126"/>
                    <a:pt x="11" y="129"/>
                    <a:pt x="13" y="129"/>
                  </a:cubicBezTo>
                  <a:cubicBezTo>
                    <a:pt x="13" y="129"/>
                    <a:pt x="13" y="129"/>
                    <a:pt x="13" y="129"/>
                  </a:cubicBezTo>
                  <a:cubicBezTo>
                    <a:pt x="14" y="129"/>
                    <a:pt x="14" y="129"/>
                    <a:pt x="14" y="129"/>
                  </a:cubicBezTo>
                  <a:cubicBezTo>
                    <a:pt x="14" y="129"/>
                    <a:pt x="14" y="129"/>
                    <a:pt x="14" y="129"/>
                  </a:cubicBezTo>
                  <a:cubicBezTo>
                    <a:pt x="14" y="131"/>
                    <a:pt x="14" y="131"/>
                    <a:pt x="14" y="131"/>
                  </a:cubicBezTo>
                  <a:cubicBezTo>
                    <a:pt x="15" y="131"/>
                    <a:pt x="15" y="131"/>
                    <a:pt x="15" y="131"/>
                  </a:cubicBezTo>
                  <a:cubicBezTo>
                    <a:pt x="16" y="131"/>
                    <a:pt x="16" y="131"/>
                    <a:pt x="16" y="131"/>
                  </a:cubicBezTo>
                  <a:cubicBezTo>
                    <a:pt x="18" y="131"/>
                    <a:pt x="18" y="131"/>
                    <a:pt x="18" y="131"/>
                  </a:cubicBezTo>
                  <a:cubicBezTo>
                    <a:pt x="18" y="131"/>
                    <a:pt x="18" y="132"/>
                    <a:pt x="20" y="132"/>
                  </a:cubicBezTo>
                  <a:cubicBezTo>
                    <a:pt x="20" y="132"/>
                    <a:pt x="20" y="132"/>
                    <a:pt x="20" y="132"/>
                  </a:cubicBezTo>
                  <a:cubicBezTo>
                    <a:pt x="20" y="132"/>
                    <a:pt x="20" y="132"/>
                    <a:pt x="20" y="132"/>
                  </a:cubicBezTo>
                  <a:cubicBezTo>
                    <a:pt x="21" y="132"/>
                    <a:pt x="21" y="132"/>
                    <a:pt x="21" y="132"/>
                  </a:cubicBezTo>
                  <a:cubicBezTo>
                    <a:pt x="21" y="132"/>
                    <a:pt x="21" y="132"/>
                    <a:pt x="21" y="132"/>
                  </a:cubicBezTo>
                  <a:cubicBezTo>
                    <a:pt x="21" y="132"/>
                    <a:pt x="21" y="132"/>
                    <a:pt x="21" y="132"/>
                  </a:cubicBezTo>
                  <a:cubicBezTo>
                    <a:pt x="21" y="133"/>
                    <a:pt x="21" y="134"/>
                    <a:pt x="22" y="134"/>
                  </a:cubicBezTo>
                  <a:cubicBezTo>
                    <a:pt x="22" y="134"/>
                    <a:pt x="22" y="134"/>
                    <a:pt x="22" y="134"/>
                  </a:cubicBezTo>
                  <a:cubicBezTo>
                    <a:pt x="22" y="135"/>
                    <a:pt x="23" y="136"/>
                    <a:pt x="24" y="136"/>
                  </a:cubicBezTo>
                  <a:cubicBezTo>
                    <a:pt x="25" y="136"/>
                    <a:pt x="26" y="137"/>
                    <a:pt x="26" y="137"/>
                  </a:cubicBezTo>
                  <a:cubicBezTo>
                    <a:pt x="27" y="138"/>
                    <a:pt x="27" y="138"/>
                    <a:pt x="27" y="138"/>
                  </a:cubicBezTo>
                  <a:cubicBezTo>
                    <a:pt x="27" y="138"/>
                    <a:pt x="27" y="138"/>
                    <a:pt x="27" y="138"/>
                  </a:cubicBezTo>
                  <a:cubicBezTo>
                    <a:pt x="27" y="139"/>
                    <a:pt x="28" y="139"/>
                    <a:pt x="28" y="139"/>
                  </a:cubicBezTo>
                  <a:cubicBezTo>
                    <a:pt x="30" y="139"/>
                    <a:pt x="30" y="139"/>
                    <a:pt x="30" y="139"/>
                  </a:cubicBezTo>
                  <a:cubicBezTo>
                    <a:pt x="30" y="138"/>
                    <a:pt x="30" y="138"/>
                    <a:pt x="30" y="138"/>
                  </a:cubicBezTo>
                  <a:cubicBezTo>
                    <a:pt x="30" y="138"/>
                    <a:pt x="30" y="138"/>
                    <a:pt x="30" y="138"/>
                  </a:cubicBezTo>
                  <a:cubicBezTo>
                    <a:pt x="31" y="138"/>
                    <a:pt x="31" y="138"/>
                    <a:pt x="32" y="138"/>
                  </a:cubicBezTo>
                  <a:cubicBezTo>
                    <a:pt x="33" y="138"/>
                    <a:pt x="33" y="138"/>
                    <a:pt x="33" y="138"/>
                  </a:cubicBezTo>
                  <a:cubicBezTo>
                    <a:pt x="33" y="137"/>
                    <a:pt x="33" y="137"/>
                    <a:pt x="33" y="137"/>
                  </a:cubicBezTo>
                  <a:cubicBezTo>
                    <a:pt x="33" y="137"/>
                    <a:pt x="33" y="137"/>
                    <a:pt x="33" y="137"/>
                  </a:cubicBezTo>
                  <a:cubicBezTo>
                    <a:pt x="33" y="137"/>
                    <a:pt x="34" y="136"/>
                    <a:pt x="34" y="136"/>
                  </a:cubicBezTo>
                  <a:cubicBezTo>
                    <a:pt x="34" y="136"/>
                    <a:pt x="35" y="137"/>
                    <a:pt x="35" y="137"/>
                  </a:cubicBezTo>
                  <a:cubicBezTo>
                    <a:pt x="35" y="137"/>
                    <a:pt x="35" y="137"/>
                    <a:pt x="35" y="137"/>
                  </a:cubicBezTo>
                  <a:cubicBezTo>
                    <a:pt x="35" y="137"/>
                    <a:pt x="36" y="138"/>
                    <a:pt x="37" y="138"/>
                  </a:cubicBezTo>
                  <a:cubicBezTo>
                    <a:pt x="38" y="138"/>
                    <a:pt x="38" y="138"/>
                    <a:pt x="38" y="138"/>
                  </a:cubicBezTo>
                  <a:cubicBezTo>
                    <a:pt x="38" y="138"/>
                    <a:pt x="38" y="138"/>
                    <a:pt x="38" y="138"/>
                  </a:cubicBezTo>
                  <a:cubicBezTo>
                    <a:pt x="38" y="138"/>
                    <a:pt x="38" y="138"/>
                    <a:pt x="38" y="138"/>
                  </a:cubicBezTo>
                  <a:cubicBezTo>
                    <a:pt x="39" y="138"/>
                    <a:pt x="39" y="138"/>
                    <a:pt x="39" y="139"/>
                  </a:cubicBezTo>
                  <a:cubicBezTo>
                    <a:pt x="40" y="139"/>
                    <a:pt x="41" y="139"/>
                    <a:pt x="42" y="139"/>
                  </a:cubicBezTo>
                  <a:cubicBezTo>
                    <a:pt x="42" y="139"/>
                    <a:pt x="42" y="139"/>
                    <a:pt x="42" y="139"/>
                  </a:cubicBezTo>
                  <a:cubicBezTo>
                    <a:pt x="43" y="139"/>
                    <a:pt x="43" y="139"/>
                    <a:pt x="43" y="139"/>
                  </a:cubicBezTo>
                  <a:cubicBezTo>
                    <a:pt x="43" y="139"/>
                    <a:pt x="43" y="139"/>
                    <a:pt x="43" y="139"/>
                  </a:cubicBezTo>
                  <a:cubicBezTo>
                    <a:pt x="44" y="139"/>
                    <a:pt x="44" y="139"/>
                    <a:pt x="44" y="139"/>
                  </a:cubicBezTo>
                  <a:cubicBezTo>
                    <a:pt x="46" y="139"/>
                    <a:pt x="46" y="139"/>
                    <a:pt x="46" y="138"/>
                  </a:cubicBezTo>
                  <a:cubicBezTo>
                    <a:pt x="46" y="138"/>
                    <a:pt x="46" y="138"/>
                    <a:pt x="46" y="138"/>
                  </a:cubicBezTo>
                  <a:cubicBezTo>
                    <a:pt x="46" y="138"/>
                    <a:pt x="46" y="138"/>
                    <a:pt x="46" y="138"/>
                  </a:cubicBezTo>
                  <a:cubicBezTo>
                    <a:pt x="46" y="138"/>
                    <a:pt x="46" y="138"/>
                    <a:pt x="46" y="138"/>
                  </a:cubicBezTo>
                  <a:cubicBezTo>
                    <a:pt x="47" y="138"/>
                    <a:pt x="47" y="138"/>
                    <a:pt x="47" y="138"/>
                  </a:cubicBezTo>
                  <a:cubicBezTo>
                    <a:pt x="47" y="137"/>
                    <a:pt x="47" y="137"/>
                    <a:pt x="47" y="137"/>
                  </a:cubicBezTo>
                  <a:cubicBezTo>
                    <a:pt x="47" y="136"/>
                    <a:pt x="47" y="136"/>
                    <a:pt x="48" y="135"/>
                  </a:cubicBezTo>
                  <a:cubicBezTo>
                    <a:pt x="48" y="134"/>
                    <a:pt x="48" y="134"/>
                    <a:pt x="49" y="134"/>
                  </a:cubicBezTo>
                  <a:cubicBezTo>
                    <a:pt x="49" y="134"/>
                    <a:pt x="49" y="133"/>
                    <a:pt x="50" y="133"/>
                  </a:cubicBezTo>
                  <a:cubicBezTo>
                    <a:pt x="50" y="133"/>
                    <a:pt x="50" y="133"/>
                    <a:pt x="50" y="133"/>
                  </a:cubicBezTo>
                  <a:cubicBezTo>
                    <a:pt x="51" y="133"/>
                    <a:pt x="51" y="133"/>
                    <a:pt x="51" y="133"/>
                  </a:cubicBezTo>
                  <a:cubicBezTo>
                    <a:pt x="54" y="133"/>
                    <a:pt x="54" y="133"/>
                    <a:pt x="54" y="133"/>
                  </a:cubicBezTo>
                  <a:cubicBezTo>
                    <a:pt x="55" y="133"/>
                    <a:pt x="56" y="134"/>
                    <a:pt x="57" y="135"/>
                  </a:cubicBezTo>
                  <a:cubicBezTo>
                    <a:pt x="57" y="136"/>
                    <a:pt x="57" y="136"/>
                    <a:pt x="58" y="136"/>
                  </a:cubicBezTo>
                  <a:cubicBezTo>
                    <a:pt x="59" y="136"/>
                    <a:pt x="59" y="136"/>
                    <a:pt x="59" y="136"/>
                  </a:cubicBezTo>
                  <a:cubicBezTo>
                    <a:pt x="60" y="136"/>
                    <a:pt x="60" y="136"/>
                    <a:pt x="60" y="136"/>
                  </a:cubicBezTo>
                  <a:cubicBezTo>
                    <a:pt x="60" y="136"/>
                    <a:pt x="60" y="136"/>
                    <a:pt x="60" y="136"/>
                  </a:cubicBezTo>
                  <a:cubicBezTo>
                    <a:pt x="60" y="137"/>
                    <a:pt x="60" y="137"/>
                    <a:pt x="60" y="137"/>
                  </a:cubicBezTo>
                  <a:cubicBezTo>
                    <a:pt x="60" y="138"/>
                    <a:pt x="60" y="138"/>
                    <a:pt x="60" y="138"/>
                  </a:cubicBezTo>
                  <a:cubicBezTo>
                    <a:pt x="61" y="138"/>
                    <a:pt x="61" y="138"/>
                    <a:pt x="61" y="138"/>
                  </a:cubicBezTo>
                  <a:cubicBezTo>
                    <a:pt x="61" y="138"/>
                    <a:pt x="61" y="138"/>
                    <a:pt x="61" y="138"/>
                  </a:cubicBezTo>
                  <a:cubicBezTo>
                    <a:pt x="62" y="138"/>
                    <a:pt x="62" y="138"/>
                    <a:pt x="63" y="138"/>
                  </a:cubicBezTo>
                  <a:cubicBezTo>
                    <a:pt x="64" y="138"/>
                    <a:pt x="64" y="138"/>
                    <a:pt x="64" y="138"/>
                  </a:cubicBezTo>
                  <a:cubicBezTo>
                    <a:pt x="64" y="138"/>
                    <a:pt x="64" y="138"/>
                    <a:pt x="64" y="138"/>
                  </a:cubicBezTo>
                  <a:cubicBezTo>
                    <a:pt x="64" y="139"/>
                    <a:pt x="64" y="139"/>
                    <a:pt x="64" y="139"/>
                  </a:cubicBezTo>
                  <a:cubicBezTo>
                    <a:pt x="65" y="139"/>
                    <a:pt x="65" y="139"/>
                    <a:pt x="65" y="139"/>
                  </a:cubicBezTo>
                  <a:cubicBezTo>
                    <a:pt x="66" y="139"/>
                    <a:pt x="66" y="139"/>
                    <a:pt x="67" y="140"/>
                  </a:cubicBezTo>
                  <a:cubicBezTo>
                    <a:pt x="67" y="140"/>
                    <a:pt x="68" y="140"/>
                    <a:pt x="68" y="141"/>
                  </a:cubicBezTo>
                  <a:cubicBezTo>
                    <a:pt x="69" y="141"/>
                    <a:pt x="70" y="143"/>
                    <a:pt x="70" y="144"/>
                  </a:cubicBezTo>
                  <a:cubicBezTo>
                    <a:pt x="70" y="145"/>
                    <a:pt x="70" y="145"/>
                    <a:pt x="69" y="146"/>
                  </a:cubicBezTo>
                  <a:cubicBezTo>
                    <a:pt x="69" y="147"/>
                    <a:pt x="69" y="147"/>
                    <a:pt x="69" y="147"/>
                  </a:cubicBezTo>
                  <a:cubicBezTo>
                    <a:pt x="69" y="147"/>
                    <a:pt x="69" y="148"/>
                    <a:pt x="68" y="148"/>
                  </a:cubicBezTo>
                  <a:cubicBezTo>
                    <a:pt x="68" y="149"/>
                    <a:pt x="68" y="149"/>
                    <a:pt x="68" y="149"/>
                  </a:cubicBezTo>
                  <a:cubicBezTo>
                    <a:pt x="68" y="149"/>
                    <a:pt x="68" y="149"/>
                    <a:pt x="68" y="149"/>
                  </a:cubicBezTo>
                  <a:cubicBezTo>
                    <a:pt x="67" y="149"/>
                    <a:pt x="67" y="149"/>
                    <a:pt x="67" y="149"/>
                  </a:cubicBezTo>
                  <a:cubicBezTo>
                    <a:pt x="67" y="151"/>
                    <a:pt x="67" y="151"/>
                    <a:pt x="67" y="151"/>
                  </a:cubicBezTo>
                  <a:cubicBezTo>
                    <a:pt x="67" y="152"/>
                    <a:pt x="67" y="152"/>
                    <a:pt x="67" y="152"/>
                  </a:cubicBezTo>
                  <a:cubicBezTo>
                    <a:pt x="68" y="152"/>
                    <a:pt x="68" y="152"/>
                    <a:pt x="68" y="152"/>
                  </a:cubicBezTo>
                  <a:cubicBezTo>
                    <a:pt x="68" y="152"/>
                    <a:pt x="68" y="152"/>
                    <a:pt x="68" y="152"/>
                  </a:cubicBezTo>
                  <a:cubicBezTo>
                    <a:pt x="68" y="153"/>
                    <a:pt x="68" y="153"/>
                    <a:pt x="68" y="153"/>
                  </a:cubicBezTo>
                  <a:cubicBezTo>
                    <a:pt x="68" y="153"/>
                    <a:pt x="68" y="153"/>
                    <a:pt x="68" y="153"/>
                  </a:cubicBezTo>
                  <a:cubicBezTo>
                    <a:pt x="68" y="154"/>
                    <a:pt x="68" y="154"/>
                    <a:pt x="68" y="154"/>
                  </a:cubicBezTo>
                  <a:cubicBezTo>
                    <a:pt x="68" y="154"/>
                    <a:pt x="69" y="155"/>
                    <a:pt x="70" y="155"/>
                  </a:cubicBezTo>
                  <a:cubicBezTo>
                    <a:pt x="70" y="155"/>
                    <a:pt x="70" y="155"/>
                    <a:pt x="70" y="155"/>
                  </a:cubicBezTo>
                  <a:cubicBezTo>
                    <a:pt x="70" y="156"/>
                    <a:pt x="71" y="156"/>
                    <a:pt x="71" y="157"/>
                  </a:cubicBezTo>
                  <a:cubicBezTo>
                    <a:pt x="71" y="157"/>
                    <a:pt x="71" y="157"/>
                    <a:pt x="72" y="158"/>
                  </a:cubicBezTo>
                  <a:cubicBezTo>
                    <a:pt x="72" y="159"/>
                    <a:pt x="72" y="159"/>
                    <a:pt x="73" y="160"/>
                  </a:cubicBezTo>
                  <a:cubicBezTo>
                    <a:pt x="73" y="161"/>
                    <a:pt x="73" y="161"/>
                    <a:pt x="73" y="161"/>
                  </a:cubicBezTo>
                  <a:cubicBezTo>
                    <a:pt x="73" y="161"/>
                    <a:pt x="73" y="162"/>
                    <a:pt x="73" y="162"/>
                  </a:cubicBezTo>
                  <a:cubicBezTo>
                    <a:pt x="73" y="163"/>
                    <a:pt x="73" y="163"/>
                    <a:pt x="74" y="164"/>
                  </a:cubicBezTo>
                  <a:cubicBezTo>
                    <a:pt x="75" y="164"/>
                    <a:pt x="75" y="164"/>
                    <a:pt x="75" y="164"/>
                  </a:cubicBezTo>
                  <a:cubicBezTo>
                    <a:pt x="75" y="165"/>
                    <a:pt x="75" y="165"/>
                    <a:pt x="76" y="165"/>
                  </a:cubicBezTo>
                  <a:cubicBezTo>
                    <a:pt x="76" y="165"/>
                    <a:pt x="76" y="166"/>
                    <a:pt x="76" y="166"/>
                  </a:cubicBezTo>
                  <a:cubicBezTo>
                    <a:pt x="76" y="166"/>
                    <a:pt x="76" y="166"/>
                    <a:pt x="76" y="166"/>
                  </a:cubicBezTo>
                  <a:cubicBezTo>
                    <a:pt x="76" y="167"/>
                    <a:pt x="76" y="167"/>
                    <a:pt x="76" y="168"/>
                  </a:cubicBezTo>
                  <a:cubicBezTo>
                    <a:pt x="76" y="169"/>
                    <a:pt x="76" y="169"/>
                    <a:pt x="76" y="169"/>
                  </a:cubicBezTo>
                  <a:cubicBezTo>
                    <a:pt x="76" y="169"/>
                    <a:pt x="76" y="169"/>
                    <a:pt x="76" y="169"/>
                  </a:cubicBezTo>
                  <a:cubicBezTo>
                    <a:pt x="77" y="169"/>
                    <a:pt x="77" y="169"/>
                    <a:pt x="77" y="169"/>
                  </a:cubicBezTo>
                  <a:cubicBezTo>
                    <a:pt x="77" y="169"/>
                    <a:pt x="77" y="169"/>
                    <a:pt x="77" y="169"/>
                  </a:cubicBezTo>
                  <a:cubicBezTo>
                    <a:pt x="77" y="170"/>
                    <a:pt x="77" y="170"/>
                    <a:pt x="77" y="170"/>
                  </a:cubicBezTo>
                  <a:cubicBezTo>
                    <a:pt x="77" y="170"/>
                    <a:pt x="77" y="170"/>
                    <a:pt x="77" y="170"/>
                  </a:cubicBezTo>
                  <a:cubicBezTo>
                    <a:pt x="77" y="173"/>
                    <a:pt x="77" y="173"/>
                    <a:pt x="77" y="173"/>
                  </a:cubicBezTo>
                  <a:cubicBezTo>
                    <a:pt x="77" y="174"/>
                    <a:pt x="77" y="174"/>
                    <a:pt x="77" y="174"/>
                  </a:cubicBezTo>
                  <a:cubicBezTo>
                    <a:pt x="77" y="174"/>
                    <a:pt x="77" y="176"/>
                    <a:pt x="77" y="176"/>
                  </a:cubicBezTo>
                  <a:cubicBezTo>
                    <a:pt x="77" y="176"/>
                    <a:pt x="77" y="176"/>
                    <a:pt x="77" y="176"/>
                  </a:cubicBezTo>
                  <a:cubicBezTo>
                    <a:pt x="76" y="176"/>
                    <a:pt x="76" y="176"/>
                    <a:pt x="76" y="176"/>
                  </a:cubicBezTo>
                  <a:cubicBezTo>
                    <a:pt x="76" y="181"/>
                    <a:pt x="76" y="181"/>
                    <a:pt x="76" y="181"/>
                  </a:cubicBezTo>
                  <a:cubicBezTo>
                    <a:pt x="76" y="181"/>
                    <a:pt x="76" y="181"/>
                    <a:pt x="76" y="181"/>
                  </a:cubicBezTo>
                  <a:cubicBezTo>
                    <a:pt x="77" y="181"/>
                    <a:pt x="77" y="181"/>
                    <a:pt x="77" y="181"/>
                  </a:cubicBezTo>
                  <a:cubicBezTo>
                    <a:pt x="78" y="182"/>
                    <a:pt x="78" y="182"/>
                    <a:pt x="78" y="182"/>
                  </a:cubicBezTo>
                  <a:cubicBezTo>
                    <a:pt x="77" y="182"/>
                    <a:pt x="77" y="182"/>
                    <a:pt x="77" y="183"/>
                  </a:cubicBezTo>
                  <a:cubicBezTo>
                    <a:pt x="77" y="183"/>
                    <a:pt x="77" y="183"/>
                    <a:pt x="77" y="183"/>
                  </a:cubicBezTo>
                  <a:cubicBezTo>
                    <a:pt x="77" y="183"/>
                    <a:pt x="76" y="184"/>
                    <a:pt x="76" y="184"/>
                  </a:cubicBezTo>
                  <a:cubicBezTo>
                    <a:pt x="75" y="185"/>
                    <a:pt x="75" y="185"/>
                    <a:pt x="75" y="185"/>
                  </a:cubicBezTo>
                  <a:cubicBezTo>
                    <a:pt x="74" y="186"/>
                    <a:pt x="74" y="186"/>
                    <a:pt x="74" y="187"/>
                  </a:cubicBezTo>
                  <a:cubicBezTo>
                    <a:pt x="74" y="188"/>
                    <a:pt x="74" y="188"/>
                    <a:pt x="74" y="188"/>
                  </a:cubicBezTo>
                  <a:cubicBezTo>
                    <a:pt x="74" y="188"/>
                    <a:pt x="74" y="188"/>
                    <a:pt x="74" y="188"/>
                  </a:cubicBezTo>
                  <a:cubicBezTo>
                    <a:pt x="73" y="187"/>
                    <a:pt x="73" y="187"/>
                    <a:pt x="73" y="187"/>
                  </a:cubicBezTo>
                  <a:cubicBezTo>
                    <a:pt x="73" y="193"/>
                    <a:pt x="73" y="193"/>
                    <a:pt x="73" y="193"/>
                  </a:cubicBezTo>
                  <a:cubicBezTo>
                    <a:pt x="73" y="193"/>
                    <a:pt x="73" y="193"/>
                    <a:pt x="73" y="193"/>
                  </a:cubicBezTo>
                  <a:cubicBezTo>
                    <a:pt x="72" y="193"/>
                    <a:pt x="72" y="193"/>
                    <a:pt x="72" y="193"/>
                  </a:cubicBezTo>
                  <a:cubicBezTo>
                    <a:pt x="71" y="193"/>
                    <a:pt x="71" y="193"/>
                    <a:pt x="71" y="193"/>
                  </a:cubicBezTo>
                  <a:cubicBezTo>
                    <a:pt x="71" y="194"/>
                    <a:pt x="71" y="194"/>
                    <a:pt x="71" y="194"/>
                  </a:cubicBezTo>
                  <a:cubicBezTo>
                    <a:pt x="71" y="195"/>
                    <a:pt x="71" y="195"/>
                    <a:pt x="71" y="195"/>
                  </a:cubicBezTo>
                  <a:cubicBezTo>
                    <a:pt x="70" y="196"/>
                    <a:pt x="70" y="196"/>
                    <a:pt x="70" y="196"/>
                  </a:cubicBezTo>
                  <a:cubicBezTo>
                    <a:pt x="70" y="197"/>
                    <a:pt x="70" y="197"/>
                    <a:pt x="70" y="197"/>
                  </a:cubicBezTo>
                  <a:cubicBezTo>
                    <a:pt x="70" y="198"/>
                    <a:pt x="70" y="198"/>
                    <a:pt x="70" y="198"/>
                  </a:cubicBezTo>
                  <a:cubicBezTo>
                    <a:pt x="69" y="198"/>
                    <a:pt x="69" y="198"/>
                    <a:pt x="69" y="198"/>
                  </a:cubicBezTo>
                  <a:cubicBezTo>
                    <a:pt x="68" y="197"/>
                    <a:pt x="68" y="197"/>
                    <a:pt x="68" y="197"/>
                  </a:cubicBezTo>
                  <a:cubicBezTo>
                    <a:pt x="68" y="211"/>
                    <a:pt x="68" y="211"/>
                    <a:pt x="68" y="211"/>
                  </a:cubicBezTo>
                  <a:cubicBezTo>
                    <a:pt x="69" y="211"/>
                    <a:pt x="69" y="211"/>
                    <a:pt x="69" y="211"/>
                  </a:cubicBezTo>
                  <a:cubicBezTo>
                    <a:pt x="70" y="211"/>
                    <a:pt x="70" y="211"/>
                    <a:pt x="70" y="211"/>
                  </a:cubicBezTo>
                  <a:cubicBezTo>
                    <a:pt x="70" y="211"/>
                    <a:pt x="70" y="211"/>
                    <a:pt x="70" y="211"/>
                  </a:cubicBezTo>
                  <a:cubicBezTo>
                    <a:pt x="70" y="211"/>
                    <a:pt x="70" y="211"/>
                    <a:pt x="70" y="211"/>
                  </a:cubicBezTo>
                  <a:cubicBezTo>
                    <a:pt x="70" y="212"/>
                    <a:pt x="70" y="212"/>
                    <a:pt x="70" y="212"/>
                  </a:cubicBezTo>
                  <a:cubicBezTo>
                    <a:pt x="70" y="213"/>
                    <a:pt x="70" y="213"/>
                    <a:pt x="70" y="213"/>
                  </a:cubicBezTo>
                  <a:cubicBezTo>
                    <a:pt x="70" y="213"/>
                    <a:pt x="70"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4"/>
                    <a:pt x="71" y="214"/>
                    <a:pt x="71" y="214"/>
                  </a:cubicBezTo>
                  <a:cubicBezTo>
                    <a:pt x="71" y="215"/>
                    <a:pt x="71" y="215"/>
                    <a:pt x="71" y="215"/>
                  </a:cubicBezTo>
                  <a:cubicBezTo>
                    <a:pt x="71" y="217"/>
                    <a:pt x="71" y="217"/>
                    <a:pt x="71" y="218"/>
                  </a:cubicBezTo>
                  <a:cubicBezTo>
                    <a:pt x="71" y="218"/>
                    <a:pt x="71" y="218"/>
                    <a:pt x="71" y="218"/>
                  </a:cubicBezTo>
                  <a:cubicBezTo>
                    <a:pt x="70" y="217"/>
                    <a:pt x="70" y="217"/>
                    <a:pt x="70" y="217"/>
                  </a:cubicBezTo>
                  <a:cubicBezTo>
                    <a:pt x="70" y="231"/>
                    <a:pt x="70" y="231"/>
                    <a:pt x="70" y="231"/>
                  </a:cubicBezTo>
                  <a:cubicBezTo>
                    <a:pt x="70" y="231"/>
                    <a:pt x="70" y="231"/>
                    <a:pt x="70" y="231"/>
                  </a:cubicBezTo>
                  <a:cubicBezTo>
                    <a:pt x="71" y="232"/>
                    <a:pt x="71" y="232"/>
                    <a:pt x="71" y="232"/>
                  </a:cubicBezTo>
                  <a:cubicBezTo>
                    <a:pt x="72" y="232"/>
                    <a:pt x="72" y="233"/>
                    <a:pt x="72" y="234"/>
                  </a:cubicBezTo>
                  <a:cubicBezTo>
                    <a:pt x="73" y="235"/>
                    <a:pt x="73" y="236"/>
                    <a:pt x="72" y="236"/>
                  </a:cubicBezTo>
                  <a:cubicBezTo>
                    <a:pt x="72" y="237"/>
                    <a:pt x="72" y="237"/>
                    <a:pt x="71" y="238"/>
                  </a:cubicBezTo>
                  <a:cubicBezTo>
                    <a:pt x="71" y="238"/>
                    <a:pt x="70" y="238"/>
                    <a:pt x="70" y="238"/>
                  </a:cubicBezTo>
                  <a:cubicBezTo>
                    <a:pt x="69" y="239"/>
                    <a:pt x="69" y="239"/>
                    <a:pt x="69" y="239"/>
                  </a:cubicBezTo>
                  <a:cubicBezTo>
                    <a:pt x="68" y="239"/>
                    <a:pt x="68" y="239"/>
                    <a:pt x="67" y="239"/>
                  </a:cubicBezTo>
                  <a:cubicBezTo>
                    <a:pt x="67" y="240"/>
                    <a:pt x="67" y="241"/>
                    <a:pt x="67" y="242"/>
                  </a:cubicBezTo>
                  <a:cubicBezTo>
                    <a:pt x="67" y="243"/>
                    <a:pt x="67" y="243"/>
                    <a:pt x="67" y="243"/>
                  </a:cubicBezTo>
                  <a:cubicBezTo>
                    <a:pt x="67" y="243"/>
                    <a:pt x="67" y="244"/>
                    <a:pt x="68" y="245"/>
                  </a:cubicBezTo>
                  <a:cubicBezTo>
                    <a:pt x="68" y="245"/>
                    <a:pt x="69" y="245"/>
                    <a:pt x="69" y="245"/>
                  </a:cubicBezTo>
                  <a:cubicBezTo>
                    <a:pt x="70" y="245"/>
                    <a:pt x="70" y="245"/>
                    <a:pt x="71" y="245"/>
                  </a:cubicBezTo>
                  <a:cubicBezTo>
                    <a:pt x="71" y="244"/>
                    <a:pt x="71" y="244"/>
                    <a:pt x="71" y="244"/>
                  </a:cubicBezTo>
                  <a:cubicBezTo>
                    <a:pt x="72" y="244"/>
                    <a:pt x="74" y="244"/>
                    <a:pt x="75" y="244"/>
                  </a:cubicBezTo>
                  <a:cubicBezTo>
                    <a:pt x="76" y="244"/>
                    <a:pt x="76" y="244"/>
                    <a:pt x="76" y="244"/>
                  </a:cubicBezTo>
                  <a:cubicBezTo>
                    <a:pt x="78" y="244"/>
                    <a:pt x="80" y="243"/>
                    <a:pt x="81" y="242"/>
                  </a:cubicBezTo>
                  <a:cubicBezTo>
                    <a:pt x="83" y="242"/>
                    <a:pt x="83" y="242"/>
                    <a:pt x="83" y="242"/>
                  </a:cubicBezTo>
                  <a:cubicBezTo>
                    <a:pt x="83" y="242"/>
                    <a:pt x="83" y="242"/>
                    <a:pt x="83" y="242"/>
                  </a:cubicBezTo>
                  <a:cubicBezTo>
                    <a:pt x="83" y="243"/>
                    <a:pt x="83" y="243"/>
                    <a:pt x="83" y="243"/>
                  </a:cubicBezTo>
                  <a:cubicBezTo>
                    <a:pt x="84" y="243"/>
                    <a:pt x="84" y="242"/>
                    <a:pt x="85" y="242"/>
                  </a:cubicBezTo>
                  <a:cubicBezTo>
                    <a:pt x="85" y="241"/>
                    <a:pt x="85" y="241"/>
                    <a:pt x="85" y="241"/>
                  </a:cubicBezTo>
                  <a:cubicBezTo>
                    <a:pt x="85" y="240"/>
                    <a:pt x="86" y="240"/>
                    <a:pt x="87" y="240"/>
                  </a:cubicBezTo>
                  <a:cubicBezTo>
                    <a:pt x="87" y="239"/>
                    <a:pt x="87" y="239"/>
                    <a:pt x="87" y="239"/>
                  </a:cubicBezTo>
                  <a:cubicBezTo>
                    <a:pt x="87" y="239"/>
                    <a:pt x="87" y="239"/>
                    <a:pt x="87" y="239"/>
                  </a:cubicBezTo>
                  <a:cubicBezTo>
                    <a:pt x="87" y="236"/>
                    <a:pt x="88" y="234"/>
                    <a:pt x="90" y="233"/>
                  </a:cubicBezTo>
                  <a:cubicBezTo>
                    <a:pt x="90" y="233"/>
                    <a:pt x="91" y="232"/>
                    <a:pt x="93" y="232"/>
                  </a:cubicBezTo>
                  <a:cubicBezTo>
                    <a:pt x="93" y="232"/>
                    <a:pt x="93" y="232"/>
                    <a:pt x="93" y="232"/>
                  </a:cubicBezTo>
                  <a:cubicBezTo>
                    <a:pt x="94" y="232"/>
                    <a:pt x="94" y="232"/>
                    <a:pt x="95" y="232"/>
                  </a:cubicBezTo>
                  <a:cubicBezTo>
                    <a:pt x="95" y="232"/>
                    <a:pt x="95" y="232"/>
                    <a:pt x="96" y="232"/>
                  </a:cubicBezTo>
                  <a:cubicBezTo>
                    <a:pt x="96" y="232"/>
                    <a:pt x="97" y="232"/>
                    <a:pt x="97" y="232"/>
                  </a:cubicBezTo>
                  <a:cubicBezTo>
                    <a:pt x="99" y="232"/>
                    <a:pt x="99" y="231"/>
                    <a:pt x="99" y="231"/>
                  </a:cubicBezTo>
                  <a:cubicBezTo>
                    <a:pt x="99" y="230"/>
                    <a:pt x="99" y="229"/>
                    <a:pt x="99" y="229"/>
                  </a:cubicBezTo>
                  <a:cubicBezTo>
                    <a:pt x="99" y="228"/>
                    <a:pt x="99" y="228"/>
                    <a:pt x="99" y="228"/>
                  </a:cubicBezTo>
                  <a:cubicBezTo>
                    <a:pt x="99" y="226"/>
                    <a:pt x="99" y="226"/>
                    <a:pt x="99" y="226"/>
                  </a:cubicBezTo>
                  <a:cubicBezTo>
                    <a:pt x="99" y="225"/>
                    <a:pt x="99" y="225"/>
                    <a:pt x="98" y="225"/>
                  </a:cubicBezTo>
                  <a:cubicBezTo>
                    <a:pt x="98" y="224"/>
                    <a:pt x="98" y="224"/>
                    <a:pt x="98" y="224"/>
                  </a:cubicBezTo>
                  <a:cubicBezTo>
                    <a:pt x="97" y="224"/>
                    <a:pt x="98" y="223"/>
                    <a:pt x="98" y="223"/>
                  </a:cubicBezTo>
                  <a:cubicBezTo>
                    <a:pt x="98" y="222"/>
                    <a:pt x="98" y="222"/>
                    <a:pt x="98" y="222"/>
                  </a:cubicBezTo>
                  <a:cubicBezTo>
                    <a:pt x="99" y="222"/>
                    <a:pt x="99" y="222"/>
                    <a:pt x="99" y="221"/>
                  </a:cubicBezTo>
                  <a:cubicBezTo>
                    <a:pt x="99" y="221"/>
                    <a:pt x="99" y="221"/>
                    <a:pt x="99" y="221"/>
                  </a:cubicBezTo>
                  <a:cubicBezTo>
                    <a:pt x="99" y="221"/>
                    <a:pt x="99" y="221"/>
                    <a:pt x="99" y="221"/>
                  </a:cubicBezTo>
                  <a:cubicBezTo>
                    <a:pt x="99" y="221"/>
                    <a:pt x="99" y="221"/>
                    <a:pt x="99" y="221"/>
                  </a:cubicBezTo>
                  <a:cubicBezTo>
                    <a:pt x="99" y="221"/>
                    <a:pt x="99" y="221"/>
                    <a:pt x="99" y="221"/>
                  </a:cubicBezTo>
                  <a:cubicBezTo>
                    <a:pt x="100" y="221"/>
                    <a:pt x="100" y="221"/>
                    <a:pt x="100" y="221"/>
                  </a:cubicBezTo>
                  <a:cubicBezTo>
                    <a:pt x="100" y="220"/>
                    <a:pt x="100" y="220"/>
                    <a:pt x="100" y="220"/>
                  </a:cubicBezTo>
                  <a:cubicBezTo>
                    <a:pt x="100" y="219"/>
                    <a:pt x="100" y="219"/>
                    <a:pt x="100" y="219"/>
                  </a:cubicBezTo>
                  <a:cubicBezTo>
                    <a:pt x="101" y="219"/>
                    <a:pt x="101" y="219"/>
                    <a:pt x="101" y="219"/>
                  </a:cubicBezTo>
                  <a:cubicBezTo>
                    <a:pt x="101" y="219"/>
                    <a:pt x="101" y="219"/>
                    <a:pt x="101" y="219"/>
                  </a:cubicBezTo>
                  <a:cubicBezTo>
                    <a:pt x="101" y="219"/>
                    <a:pt x="102" y="219"/>
                    <a:pt x="102" y="219"/>
                  </a:cubicBezTo>
                  <a:cubicBezTo>
                    <a:pt x="103" y="219"/>
                    <a:pt x="104" y="218"/>
                    <a:pt x="105" y="216"/>
                  </a:cubicBezTo>
                  <a:cubicBezTo>
                    <a:pt x="105" y="215"/>
                    <a:pt x="105" y="213"/>
                    <a:pt x="105" y="212"/>
                  </a:cubicBezTo>
                  <a:cubicBezTo>
                    <a:pt x="105" y="211"/>
                    <a:pt x="105" y="211"/>
                    <a:pt x="105" y="211"/>
                  </a:cubicBezTo>
                  <a:cubicBezTo>
                    <a:pt x="105" y="211"/>
                    <a:pt x="105" y="210"/>
                    <a:pt x="105" y="209"/>
                  </a:cubicBezTo>
                  <a:cubicBezTo>
                    <a:pt x="105" y="209"/>
                    <a:pt x="105" y="209"/>
                    <a:pt x="105" y="209"/>
                  </a:cubicBezTo>
                  <a:cubicBezTo>
                    <a:pt x="106" y="210"/>
                    <a:pt x="106" y="210"/>
                    <a:pt x="106" y="210"/>
                  </a:cubicBezTo>
                  <a:cubicBezTo>
                    <a:pt x="106" y="208"/>
                    <a:pt x="106" y="208"/>
                    <a:pt x="106" y="208"/>
                  </a:cubicBezTo>
                  <a:cubicBezTo>
                    <a:pt x="106" y="208"/>
                    <a:pt x="106" y="207"/>
                    <a:pt x="106" y="207"/>
                  </a:cubicBezTo>
                  <a:cubicBezTo>
                    <a:pt x="107" y="206"/>
                    <a:pt x="107" y="206"/>
                    <a:pt x="108" y="206"/>
                  </a:cubicBezTo>
                  <a:cubicBezTo>
                    <a:pt x="108" y="205"/>
                    <a:pt x="108" y="205"/>
                    <a:pt x="108" y="205"/>
                  </a:cubicBezTo>
                  <a:cubicBezTo>
                    <a:pt x="109" y="205"/>
                    <a:pt x="109" y="205"/>
                    <a:pt x="110" y="204"/>
                  </a:cubicBezTo>
                  <a:cubicBezTo>
                    <a:pt x="110" y="204"/>
                    <a:pt x="110" y="203"/>
                    <a:pt x="110" y="202"/>
                  </a:cubicBezTo>
                  <a:cubicBezTo>
                    <a:pt x="110" y="201"/>
                    <a:pt x="110" y="201"/>
                    <a:pt x="110" y="201"/>
                  </a:cubicBezTo>
                  <a:cubicBezTo>
                    <a:pt x="110" y="200"/>
                    <a:pt x="110" y="200"/>
                    <a:pt x="110" y="200"/>
                  </a:cubicBezTo>
                  <a:cubicBezTo>
                    <a:pt x="111" y="199"/>
                    <a:pt x="111" y="199"/>
                    <a:pt x="112" y="198"/>
                  </a:cubicBezTo>
                  <a:cubicBezTo>
                    <a:pt x="113" y="197"/>
                    <a:pt x="114" y="196"/>
                    <a:pt x="116" y="195"/>
                  </a:cubicBezTo>
                  <a:cubicBezTo>
                    <a:pt x="116" y="194"/>
                    <a:pt x="116" y="194"/>
                    <a:pt x="117" y="194"/>
                  </a:cubicBezTo>
                  <a:cubicBezTo>
                    <a:pt x="117" y="193"/>
                    <a:pt x="118" y="193"/>
                    <a:pt x="118" y="192"/>
                  </a:cubicBezTo>
                  <a:cubicBezTo>
                    <a:pt x="118" y="191"/>
                    <a:pt x="118" y="191"/>
                    <a:pt x="118" y="190"/>
                  </a:cubicBezTo>
                  <a:cubicBezTo>
                    <a:pt x="118" y="189"/>
                    <a:pt x="118" y="189"/>
                    <a:pt x="118" y="188"/>
                  </a:cubicBezTo>
                  <a:cubicBezTo>
                    <a:pt x="117" y="187"/>
                    <a:pt x="117" y="186"/>
                    <a:pt x="118" y="185"/>
                  </a:cubicBezTo>
                  <a:cubicBezTo>
                    <a:pt x="118" y="184"/>
                    <a:pt x="118" y="182"/>
                    <a:pt x="118" y="181"/>
                  </a:cubicBezTo>
                  <a:cubicBezTo>
                    <a:pt x="119" y="181"/>
                    <a:pt x="119" y="181"/>
                    <a:pt x="119" y="181"/>
                  </a:cubicBezTo>
                  <a:cubicBezTo>
                    <a:pt x="119" y="180"/>
                    <a:pt x="119" y="180"/>
                    <a:pt x="119" y="180"/>
                  </a:cubicBezTo>
                  <a:cubicBezTo>
                    <a:pt x="119" y="179"/>
                    <a:pt x="119" y="179"/>
                    <a:pt x="119" y="179"/>
                  </a:cubicBezTo>
                  <a:cubicBezTo>
                    <a:pt x="119" y="179"/>
                    <a:pt x="119" y="179"/>
                    <a:pt x="119" y="179"/>
                  </a:cubicBezTo>
                  <a:cubicBezTo>
                    <a:pt x="119" y="179"/>
                    <a:pt x="119" y="179"/>
                    <a:pt x="119" y="179"/>
                  </a:cubicBezTo>
                  <a:cubicBezTo>
                    <a:pt x="119" y="179"/>
                    <a:pt x="119" y="179"/>
                    <a:pt x="119" y="179"/>
                  </a:cubicBezTo>
                  <a:cubicBezTo>
                    <a:pt x="120" y="180"/>
                    <a:pt x="120" y="180"/>
                    <a:pt x="120" y="180"/>
                  </a:cubicBezTo>
                  <a:cubicBezTo>
                    <a:pt x="120" y="179"/>
                    <a:pt x="120" y="179"/>
                    <a:pt x="120" y="179"/>
                  </a:cubicBezTo>
                  <a:cubicBezTo>
                    <a:pt x="121" y="176"/>
                    <a:pt x="121" y="173"/>
                    <a:pt x="120" y="171"/>
                  </a:cubicBezTo>
                  <a:cubicBezTo>
                    <a:pt x="120" y="169"/>
                    <a:pt x="120" y="168"/>
                    <a:pt x="120" y="166"/>
                  </a:cubicBezTo>
                  <a:cubicBezTo>
                    <a:pt x="120" y="164"/>
                    <a:pt x="120" y="162"/>
                    <a:pt x="121" y="161"/>
                  </a:cubicBezTo>
                  <a:cubicBezTo>
                    <a:pt x="121" y="160"/>
                    <a:pt x="121" y="159"/>
                    <a:pt x="122" y="159"/>
                  </a:cubicBezTo>
                  <a:cubicBezTo>
                    <a:pt x="122" y="159"/>
                    <a:pt x="122" y="159"/>
                    <a:pt x="122" y="159"/>
                  </a:cubicBezTo>
                  <a:cubicBezTo>
                    <a:pt x="122" y="158"/>
                    <a:pt x="122" y="158"/>
                    <a:pt x="122" y="158"/>
                  </a:cubicBezTo>
                  <a:cubicBezTo>
                    <a:pt x="122" y="158"/>
                    <a:pt x="122" y="158"/>
                    <a:pt x="122" y="158"/>
                  </a:cubicBezTo>
                  <a:cubicBezTo>
                    <a:pt x="122" y="158"/>
                    <a:pt x="122" y="158"/>
                    <a:pt x="122" y="158"/>
                  </a:cubicBezTo>
                  <a:cubicBezTo>
                    <a:pt x="123" y="158"/>
                    <a:pt x="123" y="158"/>
                    <a:pt x="123" y="158"/>
                  </a:cubicBezTo>
                  <a:cubicBezTo>
                    <a:pt x="123" y="157"/>
                    <a:pt x="123" y="157"/>
                    <a:pt x="123" y="157"/>
                  </a:cubicBezTo>
                  <a:cubicBezTo>
                    <a:pt x="123" y="156"/>
                    <a:pt x="123" y="156"/>
                    <a:pt x="123" y="156"/>
                  </a:cubicBezTo>
                  <a:cubicBezTo>
                    <a:pt x="123" y="156"/>
                    <a:pt x="123" y="155"/>
                    <a:pt x="123" y="155"/>
                  </a:cubicBezTo>
                  <a:cubicBezTo>
                    <a:pt x="124" y="155"/>
                    <a:pt x="124" y="155"/>
                    <a:pt x="124" y="155"/>
                  </a:cubicBezTo>
                  <a:cubicBezTo>
                    <a:pt x="125" y="155"/>
                    <a:pt x="125" y="155"/>
                    <a:pt x="125" y="155"/>
                  </a:cubicBezTo>
                  <a:cubicBezTo>
                    <a:pt x="125" y="150"/>
                    <a:pt x="125" y="150"/>
                    <a:pt x="125" y="150"/>
                  </a:cubicBezTo>
                  <a:cubicBezTo>
                    <a:pt x="125" y="149"/>
                    <a:pt x="124" y="149"/>
                    <a:pt x="124" y="149"/>
                  </a:cubicBezTo>
                  <a:cubicBezTo>
                    <a:pt x="124" y="149"/>
                    <a:pt x="124" y="149"/>
                    <a:pt x="124" y="149"/>
                  </a:cubicBezTo>
                  <a:cubicBezTo>
                    <a:pt x="123" y="148"/>
                    <a:pt x="123" y="148"/>
                    <a:pt x="123" y="147"/>
                  </a:cubicBezTo>
                  <a:cubicBezTo>
                    <a:pt x="123" y="146"/>
                    <a:pt x="123" y="146"/>
                    <a:pt x="123" y="146"/>
                  </a:cubicBezTo>
                  <a:cubicBezTo>
                    <a:pt x="123" y="145"/>
                    <a:pt x="123" y="145"/>
                    <a:pt x="123" y="145"/>
                  </a:cubicBezTo>
                  <a:cubicBezTo>
                    <a:pt x="123" y="144"/>
                    <a:pt x="123" y="143"/>
                    <a:pt x="124" y="142"/>
                  </a:cubicBezTo>
                  <a:cubicBezTo>
                    <a:pt x="124" y="142"/>
                    <a:pt x="124" y="142"/>
                    <a:pt x="124" y="142"/>
                  </a:cubicBezTo>
                  <a:cubicBezTo>
                    <a:pt x="124" y="142"/>
                    <a:pt x="125" y="142"/>
                    <a:pt x="125" y="141"/>
                  </a:cubicBezTo>
                  <a:cubicBezTo>
                    <a:pt x="125" y="140"/>
                    <a:pt x="125" y="140"/>
                    <a:pt x="125" y="140"/>
                  </a:cubicBezTo>
                  <a:cubicBezTo>
                    <a:pt x="125" y="139"/>
                    <a:pt x="125" y="139"/>
                    <a:pt x="125" y="138"/>
                  </a:cubicBezTo>
                  <a:cubicBezTo>
                    <a:pt x="125" y="138"/>
                    <a:pt x="125" y="137"/>
                    <a:pt x="125" y="137"/>
                  </a:cubicBezTo>
                  <a:cubicBezTo>
                    <a:pt x="125" y="136"/>
                    <a:pt x="125" y="136"/>
                    <a:pt x="125" y="135"/>
                  </a:cubicBezTo>
                  <a:cubicBezTo>
                    <a:pt x="125" y="135"/>
                    <a:pt x="125" y="135"/>
                    <a:pt x="125" y="135"/>
                  </a:cubicBezTo>
                  <a:cubicBezTo>
                    <a:pt x="126" y="135"/>
                    <a:pt x="126" y="135"/>
                    <a:pt x="126" y="135"/>
                  </a:cubicBezTo>
                  <a:cubicBezTo>
                    <a:pt x="126" y="128"/>
                    <a:pt x="126" y="128"/>
                    <a:pt x="126" y="128"/>
                  </a:cubicBezTo>
                  <a:cubicBezTo>
                    <a:pt x="126" y="127"/>
                    <a:pt x="126" y="127"/>
                    <a:pt x="126" y="127"/>
                  </a:cubicBezTo>
                  <a:cubicBezTo>
                    <a:pt x="126" y="126"/>
                    <a:pt x="126" y="125"/>
                    <a:pt x="126" y="124"/>
                  </a:cubicBezTo>
                  <a:cubicBezTo>
                    <a:pt x="125" y="123"/>
                    <a:pt x="124" y="122"/>
                    <a:pt x="122" y="121"/>
                  </a:cubicBezTo>
                  <a:cubicBezTo>
                    <a:pt x="122" y="121"/>
                    <a:pt x="122" y="120"/>
                    <a:pt x="122" y="120"/>
                  </a:cubicBezTo>
                  <a:cubicBezTo>
                    <a:pt x="122" y="116"/>
                    <a:pt x="122" y="116"/>
                    <a:pt x="122" y="116"/>
                  </a:cubicBezTo>
                  <a:cubicBezTo>
                    <a:pt x="120" y="116"/>
                    <a:pt x="120" y="116"/>
                    <a:pt x="120" y="116"/>
                  </a:cubicBezTo>
                  <a:cubicBezTo>
                    <a:pt x="120" y="116"/>
                    <a:pt x="120" y="116"/>
                    <a:pt x="120" y="116"/>
                  </a:cubicBezTo>
                  <a:cubicBezTo>
                    <a:pt x="120" y="115"/>
                    <a:pt x="120" y="115"/>
                    <a:pt x="120" y="115"/>
                  </a:cubicBezTo>
                  <a:cubicBezTo>
                    <a:pt x="120" y="115"/>
                    <a:pt x="120" y="115"/>
                    <a:pt x="120" y="115"/>
                  </a:cubicBezTo>
                  <a:cubicBezTo>
                    <a:pt x="120" y="114"/>
                    <a:pt x="120" y="114"/>
                    <a:pt x="120" y="113"/>
                  </a:cubicBezTo>
                  <a:cubicBezTo>
                    <a:pt x="119" y="113"/>
                    <a:pt x="119" y="113"/>
                    <a:pt x="119" y="113"/>
                  </a:cubicBezTo>
                  <a:cubicBezTo>
                    <a:pt x="119" y="112"/>
                    <a:pt x="119" y="112"/>
                    <a:pt x="118" y="112"/>
                  </a:cubicBezTo>
                  <a:cubicBezTo>
                    <a:pt x="118" y="111"/>
                    <a:pt x="118" y="111"/>
                    <a:pt x="118" y="111"/>
                  </a:cubicBezTo>
                  <a:cubicBezTo>
                    <a:pt x="118" y="111"/>
                    <a:pt x="118" y="111"/>
                    <a:pt x="118" y="111"/>
                  </a:cubicBezTo>
                  <a:cubicBezTo>
                    <a:pt x="118" y="110"/>
                    <a:pt x="118" y="109"/>
                    <a:pt x="117" y="109"/>
                  </a:cubicBezTo>
                  <a:cubicBezTo>
                    <a:pt x="116" y="109"/>
                    <a:pt x="116" y="109"/>
                    <a:pt x="116" y="109"/>
                  </a:cubicBezTo>
                  <a:cubicBezTo>
                    <a:pt x="116" y="109"/>
                    <a:pt x="116" y="109"/>
                    <a:pt x="116" y="109"/>
                  </a:cubicBezTo>
                  <a:cubicBezTo>
                    <a:pt x="116" y="108"/>
                    <a:pt x="116" y="108"/>
                    <a:pt x="116" y="108"/>
                  </a:cubicBezTo>
                  <a:cubicBezTo>
                    <a:pt x="116" y="107"/>
                    <a:pt x="116" y="107"/>
                    <a:pt x="116" y="107"/>
                  </a:cubicBezTo>
                  <a:cubicBezTo>
                    <a:pt x="115" y="106"/>
                    <a:pt x="115" y="106"/>
                    <a:pt x="115" y="106"/>
                  </a:cubicBezTo>
                  <a:cubicBezTo>
                    <a:pt x="114" y="105"/>
                    <a:pt x="114" y="105"/>
                    <a:pt x="114" y="105"/>
                  </a:cubicBezTo>
                  <a:cubicBezTo>
                    <a:pt x="113" y="104"/>
                    <a:pt x="113" y="104"/>
                    <a:pt x="113" y="104"/>
                  </a:cubicBezTo>
                  <a:cubicBezTo>
                    <a:pt x="112" y="102"/>
                    <a:pt x="111" y="101"/>
                    <a:pt x="112" y="98"/>
                  </a:cubicBezTo>
                  <a:cubicBezTo>
                    <a:pt x="112" y="97"/>
                    <a:pt x="112" y="97"/>
                    <a:pt x="112" y="97"/>
                  </a:cubicBezTo>
                  <a:cubicBezTo>
                    <a:pt x="111" y="97"/>
                    <a:pt x="111" y="97"/>
                    <a:pt x="111" y="97"/>
                  </a:cubicBezTo>
                  <a:cubicBezTo>
                    <a:pt x="110" y="97"/>
                    <a:pt x="110" y="97"/>
                    <a:pt x="110" y="97"/>
                  </a:cubicBezTo>
                  <a:cubicBezTo>
                    <a:pt x="110" y="96"/>
                    <a:pt x="110" y="95"/>
                    <a:pt x="109" y="94"/>
                  </a:cubicBezTo>
                  <a:cubicBezTo>
                    <a:pt x="109" y="94"/>
                    <a:pt x="109" y="94"/>
                    <a:pt x="109" y="94"/>
                  </a:cubicBezTo>
                  <a:cubicBezTo>
                    <a:pt x="108" y="93"/>
                    <a:pt x="108" y="93"/>
                    <a:pt x="108" y="92"/>
                  </a:cubicBezTo>
                  <a:cubicBezTo>
                    <a:pt x="107" y="92"/>
                    <a:pt x="107" y="91"/>
                    <a:pt x="106" y="91"/>
                  </a:cubicBezTo>
                  <a:cubicBezTo>
                    <a:pt x="106" y="91"/>
                    <a:pt x="106" y="91"/>
                    <a:pt x="106" y="91"/>
                  </a:cubicBezTo>
                  <a:cubicBezTo>
                    <a:pt x="106" y="91"/>
                    <a:pt x="106" y="90"/>
                    <a:pt x="106" y="90"/>
                  </a:cubicBezTo>
                  <a:cubicBezTo>
                    <a:pt x="106" y="90"/>
                    <a:pt x="106" y="90"/>
                    <a:pt x="106" y="90"/>
                  </a:cubicBezTo>
                  <a:cubicBezTo>
                    <a:pt x="106" y="89"/>
                    <a:pt x="106" y="89"/>
                    <a:pt x="106" y="89"/>
                  </a:cubicBezTo>
                  <a:cubicBezTo>
                    <a:pt x="105" y="89"/>
                    <a:pt x="105" y="89"/>
                    <a:pt x="105" y="89"/>
                  </a:cubicBezTo>
                  <a:cubicBezTo>
                    <a:pt x="105" y="88"/>
                    <a:pt x="105" y="88"/>
                    <a:pt x="105" y="88"/>
                  </a:cubicBezTo>
                  <a:cubicBezTo>
                    <a:pt x="105" y="88"/>
                    <a:pt x="105" y="88"/>
                    <a:pt x="105" y="88"/>
                  </a:cubicBezTo>
                  <a:cubicBezTo>
                    <a:pt x="105" y="88"/>
                    <a:pt x="105" y="88"/>
                    <a:pt x="105" y="88"/>
                  </a:cubicBezTo>
                  <a:cubicBezTo>
                    <a:pt x="104" y="88"/>
                    <a:pt x="104" y="88"/>
                    <a:pt x="104" y="88"/>
                  </a:cubicBezTo>
                  <a:cubicBezTo>
                    <a:pt x="104" y="87"/>
                    <a:pt x="104" y="87"/>
                    <a:pt x="103" y="86"/>
                  </a:cubicBezTo>
                  <a:cubicBezTo>
                    <a:pt x="102" y="84"/>
                    <a:pt x="101" y="83"/>
                    <a:pt x="100" y="81"/>
                  </a:cubicBezTo>
                  <a:cubicBezTo>
                    <a:pt x="99" y="80"/>
                    <a:pt x="99" y="80"/>
                    <a:pt x="99" y="80"/>
                  </a:cubicBezTo>
                  <a:cubicBezTo>
                    <a:pt x="98" y="78"/>
                    <a:pt x="97" y="76"/>
                    <a:pt x="95" y="75"/>
                  </a:cubicBezTo>
                  <a:cubicBezTo>
                    <a:pt x="97" y="75"/>
                    <a:pt x="97" y="75"/>
                    <a:pt x="97" y="75"/>
                  </a:cubicBezTo>
                  <a:cubicBezTo>
                    <a:pt x="97" y="74"/>
                    <a:pt x="97" y="74"/>
                    <a:pt x="97" y="74"/>
                  </a:cubicBezTo>
                  <a:cubicBezTo>
                    <a:pt x="98" y="74"/>
                    <a:pt x="98" y="75"/>
                    <a:pt x="98" y="75"/>
                  </a:cubicBezTo>
                  <a:cubicBezTo>
                    <a:pt x="99" y="76"/>
                    <a:pt x="99" y="76"/>
                    <a:pt x="99" y="76"/>
                  </a:cubicBezTo>
                  <a:cubicBezTo>
                    <a:pt x="99" y="76"/>
                    <a:pt x="99" y="76"/>
                    <a:pt x="99" y="76"/>
                  </a:cubicBezTo>
                  <a:cubicBezTo>
                    <a:pt x="100" y="76"/>
                    <a:pt x="100" y="76"/>
                    <a:pt x="100" y="76"/>
                  </a:cubicBezTo>
                  <a:cubicBezTo>
                    <a:pt x="100" y="76"/>
                    <a:pt x="100" y="76"/>
                    <a:pt x="100" y="76"/>
                  </a:cubicBezTo>
                  <a:cubicBezTo>
                    <a:pt x="100" y="76"/>
                    <a:pt x="100" y="76"/>
                    <a:pt x="100" y="76"/>
                  </a:cubicBezTo>
                  <a:cubicBezTo>
                    <a:pt x="100" y="77"/>
                    <a:pt x="100" y="77"/>
                    <a:pt x="100" y="77"/>
                  </a:cubicBezTo>
                  <a:cubicBezTo>
                    <a:pt x="101" y="78"/>
                    <a:pt x="101" y="78"/>
                    <a:pt x="101" y="78"/>
                  </a:cubicBezTo>
                  <a:cubicBezTo>
                    <a:pt x="101" y="78"/>
                    <a:pt x="101" y="78"/>
                    <a:pt x="101" y="78"/>
                  </a:cubicBezTo>
                  <a:cubicBezTo>
                    <a:pt x="101" y="78"/>
                    <a:pt x="101" y="78"/>
                    <a:pt x="101" y="78"/>
                  </a:cubicBezTo>
                  <a:cubicBezTo>
                    <a:pt x="101" y="78"/>
                    <a:pt x="101" y="79"/>
                    <a:pt x="101" y="79"/>
                  </a:cubicBezTo>
                  <a:cubicBezTo>
                    <a:pt x="101" y="82"/>
                    <a:pt x="101" y="82"/>
                    <a:pt x="101" y="82"/>
                  </a:cubicBezTo>
                  <a:cubicBezTo>
                    <a:pt x="102" y="82"/>
                    <a:pt x="102" y="82"/>
                    <a:pt x="102" y="82"/>
                  </a:cubicBezTo>
                  <a:cubicBezTo>
                    <a:pt x="103" y="82"/>
                    <a:pt x="103" y="82"/>
                    <a:pt x="103" y="82"/>
                  </a:cubicBezTo>
                  <a:cubicBezTo>
                    <a:pt x="103" y="82"/>
                    <a:pt x="103" y="82"/>
                    <a:pt x="103" y="82"/>
                  </a:cubicBezTo>
                  <a:cubicBezTo>
                    <a:pt x="103" y="82"/>
                    <a:pt x="103" y="82"/>
                    <a:pt x="103" y="82"/>
                  </a:cubicBezTo>
                  <a:cubicBezTo>
                    <a:pt x="103" y="83"/>
                    <a:pt x="103" y="83"/>
                    <a:pt x="103" y="83"/>
                  </a:cubicBezTo>
                  <a:cubicBezTo>
                    <a:pt x="103" y="85"/>
                    <a:pt x="104" y="85"/>
                    <a:pt x="105" y="85"/>
                  </a:cubicBezTo>
                  <a:cubicBezTo>
                    <a:pt x="105" y="85"/>
                    <a:pt x="105" y="85"/>
                    <a:pt x="105" y="85"/>
                  </a:cubicBezTo>
                  <a:cubicBezTo>
                    <a:pt x="106" y="85"/>
                    <a:pt x="106" y="86"/>
                    <a:pt x="107" y="86"/>
                  </a:cubicBezTo>
                  <a:cubicBezTo>
                    <a:pt x="107" y="87"/>
                    <a:pt x="107" y="87"/>
                    <a:pt x="107" y="88"/>
                  </a:cubicBezTo>
                  <a:cubicBezTo>
                    <a:pt x="107" y="88"/>
                    <a:pt x="107" y="89"/>
                    <a:pt x="108" y="89"/>
                  </a:cubicBezTo>
                  <a:cubicBezTo>
                    <a:pt x="108" y="89"/>
                    <a:pt x="108" y="89"/>
                    <a:pt x="108" y="89"/>
                  </a:cubicBezTo>
                  <a:cubicBezTo>
                    <a:pt x="108" y="90"/>
                    <a:pt x="108" y="90"/>
                    <a:pt x="108" y="90"/>
                  </a:cubicBezTo>
                  <a:cubicBezTo>
                    <a:pt x="108" y="90"/>
                    <a:pt x="108" y="92"/>
                    <a:pt x="110" y="92"/>
                  </a:cubicBezTo>
                  <a:cubicBezTo>
                    <a:pt x="110" y="92"/>
                    <a:pt x="110" y="92"/>
                    <a:pt x="110" y="92"/>
                  </a:cubicBezTo>
                  <a:cubicBezTo>
                    <a:pt x="110" y="92"/>
                    <a:pt x="110" y="92"/>
                    <a:pt x="110" y="92"/>
                  </a:cubicBezTo>
                  <a:cubicBezTo>
                    <a:pt x="110" y="93"/>
                    <a:pt x="110" y="93"/>
                    <a:pt x="110" y="93"/>
                  </a:cubicBezTo>
                  <a:cubicBezTo>
                    <a:pt x="110" y="93"/>
                    <a:pt x="110" y="93"/>
                    <a:pt x="110" y="93"/>
                  </a:cubicBezTo>
                  <a:cubicBezTo>
                    <a:pt x="110" y="94"/>
                    <a:pt x="110" y="95"/>
                    <a:pt x="111" y="95"/>
                  </a:cubicBezTo>
                  <a:cubicBezTo>
                    <a:pt x="111" y="95"/>
                    <a:pt x="111" y="95"/>
                    <a:pt x="111" y="95"/>
                  </a:cubicBezTo>
                  <a:cubicBezTo>
                    <a:pt x="111" y="95"/>
                    <a:pt x="111" y="95"/>
                    <a:pt x="111" y="95"/>
                  </a:cubicBezTo>
                  <a:cubicBezTo>
                    <a:pt x="111" y="95"/>
                    <a:pt x="111" y="95"/>
                    <a:pt x="111" y="95"/>
                  </a:cubicBezTo>
                  <a:cubicBezTo>
                    <a:pt x="111" y="96"/>
                    <a:pt x="111" y="96"/>
                    <a:pt x="111" y="96"/>
                  </a:cubicBezTo>
                  <a:cubicBezTo>
                    <a:pt x="112" y="97"/>
                    <a:pt x="112" y="97"/>
                    <a:pt x="112" y="98"/>
                  </a:cubicBezTo>
                  <a:cubicBezTo>
                    <a:pt x="113" y="98"/>
                    <a:pt x="113" y="98"/>
                    <a:pt x="113" y="98"/>
                  </a:cubicBezTo>
                  <a:cubicBezTo>
                    <a:pt x="113" y="99"/>
                    <a:pt x="114" y="99"/>
                    <a:pt x="114" y="99"/>
                  </a:cubicBezTo>
                  <a:cubicBezTo>
                    <a:pt x="114" y="99"/>
                    <a:pt x="114" y="99"/>
                    <a:pt x="114" y="99"/>
                  </a:cubicBezTo>
                  <a:cubicBezTo>
                    <a:pt x="114" y="100"/>
                    <a:pt x="114" y="100"/>
                    <a:pt x="114" y="100"/>
                  </a:cubicBezTo>
                  <a:cubicBezTo>
                    <a:pt x="114" y="101"/>
                    <a:pt x="114" y="102"/>
                    <a:pt x="115" y="102"/>
                  </a:cubicBezTo>
                  <a:cubicBezTo>
                    <a:pt x="116" y="102"/>
                    <a:pt x="116" y="102"/>
                    <a:pt x="116" y="102"/>
                  </a:cubicBezTo>
                  <a:cubicBezTo>
                    <a:pt x="116" y="102"/>
                    <a:pt x="116" y="102"/>
                    <a:pt x="116" y="102"/>
                  </a:cubicBezTo>
                  <a:cubicBezTo>
                    <a:pt x="116" y="103"/>
                    <a:pt x="116" y="103"/>
                    <a:pt x="116" y="103"/>
                  </a:cubicBezTo>
                  <a:cubicBezTo>
                    <a:pt x="116" y="105"/>
                    <a:pt x="116" y="105"/>
                    <a:pt x="116" y="105"/>
                  </a:cubicBezTo>
                  <a:cubicBezTo>
                    <a:pt x="116" y="106"/>
                    <a:pt x="116" y="106"/>
                    <a:pt x="117" y="106"/>
                  </a:cubicBezTo>
                  <a:cubicBezTo>
                    <a:pt x="117" y="106"/>
                    <a:pt x="117" y="106"/>
                    <a:pt x="117" y="106"/>
                  </a:cubicBezTo>
                  <a:cubicBezTo>
                    <a:pt x="117" y="107"/>
                    <a:pt x="117" y="108"/>
                    <a:pt x="118" y="108"/>
                  </a:cubicBezTo>
                  <a:cubicBezTo>
                    <a:pt x="118" y="109"/>
                    <a:pt x="119" y="110"/>
                    <a:pt x="120" y="110"/>
                  </a:cubicBezTo>
                  <a:cubicBezTo>
                    <a:pt x="122" y="111"/>
                    <a:pt x="122" y="111"/>
                    <a:pt x="122" y="111"/>
                  </a:cubicBezTo>
                  <a:cubicBezTo>
                    <a:pt x="122" y="109"/>
                    <a:pt x="122" y="109"/>
                    <a:pt x="122" y="109"/>
                  </a:cubicBezTo>
                  <a:cubicBezTo>
                    <a:pt x="121" y="106"/>
                    <a:pt x="120" y="102"/>
                    <a:pt x="119" y="97"/>
                  </a:cubicBezTo>
                  <a:cubicBezTo>
                    <a:pt x="118" y="95"/>
                    <a:pt x="118" y="93"/>
                    <a:pt x="118" y="91"/>
                  </a:cubicBezTo>
                  <a:cubicBezTo>
                    <a:pt x="118" y="90"/>
                    <a:pt x="118" y="90"/>
                    <a:pt x="118" y="89"/>
                  </a:cubicBezTo>
                  <a:cubicBezTo>
                    <a:pt x="119" y="88"/>
                    <a:pt x="119" y="88"/>
                    <a:pt x="119" y="88"/>
                  </a:cubicBezTo>
                  <a:cubicBezTo>
                    <a:pt x="119" y="87"/>
                    <a:pt x="119" y="87"/>
                    <a:pt x="119" y="86"/>
                  </a:cubicBezTo>
                  <a:cubicBezTo>
                    <a:pt x="119" y="86"/>
                    <a:pt x="119" y="86"/>
                    <a:pt x="119" y="86"/>
                  </a:cubicBezTo>
                  <a:cubicBezTo>
                    <a:pt x="119" y="86"/>
                    <a:pt x="119" y="85"/>
                    <a:pt x="119" y="85"/>
                  </a:cubicBezTo>
                  <a:cubicBezTo>
                    <a:pt x="119" y="85"/>
                    <a:pt x="118" y="84"/>
                    <a:pt x="118" y="84"/>
                  </a:cubicBezTo>
                  <a:cubicBezTo>
                    <a:pt x="118" y="84"/>
                    <a:pt x="118" y="84"/>
                    <a:pt x="118" y="84"/>
                  </a:cubicBezTo>
                  <a:cubicBezTo>
                    <a:pt x="118" y="84"/>
                    <a:pt x="118" y="84"/>
                    <a:pt x="118" y="84"/>
                  </a:cubicBezTo>
                  <a:cubicBezTo>
                    <a:pt x="117" y="84"/>
                    <a:pt x="118" y="84"/>
                    <a:pt x="118" y="83"/>
                  </a:cubicBezTo>
                  <a:cubicBezTo>
                    <a:pt x="118" y="82"/>
                    <a:pt x="118" y="82"/>
                    <a:pt x="118" y="82"/>
                  </a:cubicBezTo>
                  <a:cubicBezTo>
                    <a:pt x="117" y="81"/>
                    <a:pt x="117" y="81"/>
                    <a:pt x="117" y="81"/>
                  </a:cubicBezTo>
                  <a:cubicBezTo>
                    <a:pt x="117" y="81"/>
                    <a:pt x="117" y="81"/>
                    <a:pt x="117" y="81"/>
                  </a:cubicBezTo>
                  <a:cubicBezTo>
                    <a:pt x="116" y="81"/>
                    <a:pt x="116" y="81"/>
                    <a:pt x="116" y="81"/>
                  </a:cubicBezTo>
                  <a:cubicBezTo>
                    <a:pt x="116" y="81"/>
                    <a:pt x="116" y="81"/>
                    <a:pt x="116" y="81"/>
                  </a:cubicBezTo>
                  <a:cubicBezTo>
                    <a:pt x="116" y="81"/>
                    <a:pt x="116" y="81"/>
                    <a:pt x="116" y="81"/>
                  </a:cubicBezTo>
                  <a:cubicBezTo>
                    <a:pt x="116" y="79"/>
                    <a:pt x="116" y="79"/>
                    <a:pt x="116" y="79"/>
                  </a:cubicBezTo>
                  <a:cubicBezTo>
                    <a:pt x="115" y="79"/>
                    <a:pt x="115" y="79"/>
                    <a:pt x="115" y="79"/>
                  </a:cubicBezTo>
                  <a:cubicBezTo>
                    <a:pt x="115" y="78"/>
                    <a:pt x="115" y="78"/>
                    <a:pt x="115" y="78"/>
                  </a:cubicBezTo>
                  <a:cubicBezTo>
                    <a:pt x="115" y="77"/>
                    <a:pt x="115" y="77"/>
                    <a:pt x="115" y="77"/>
                  </a:cubicBezTo>
                  <a:cubicBezTo>
                    <a:pt x="115" y="77"/>
                    <a:pt x="115" y="77"/>
                    <a:pt x="115" y="77"/>
                  </a:cubicBezTo>
                  <a:cubicBezTo>
                    <a:pt x="115" y="76"/>
                    <a:pt x="115" y="76"/>
                    <a:pt x="115" y="76"/>
                  </a:cubicBezTo>
                  <a:cubicBezTo>
                    <a:pt x="114" y="76"/>
                    <a:pt x="114" y="76"/>
                    <a:pt x="114" y="76"/>
                  </a:cubicBezTo>
                  <a:cubicBezTo>
                    <a:pt x="113" y="76"/>
                    <a:pt x="113" y="76"/>
                    <a:pt x="113" y="76"/>
                  </a:cubicBezTo>
                  <a:cubicBezTo>
                    <a:pt x="113" y="76"/>
                    <a:pt x="113" y="76"/>
                    <a:pt x="113" y="76"/>
                  </a:cubicBezTo>
                  <a:cubicBezTo>
                    <a:pt x="113" y="75"/>
                    <a:pt x="113" y="75"/>
                    <a:pt x="113" y="75"/>
                  </a:cubicBezTo>
                  <a:cubicBezTo>
                    <a:pt x="113" y="75"/>
                    <a:pt x="113" y="75"/>
                    <a:pt x="113" y="75"/>
                  </a:cubicBezTo>
                  <a:cubicBezTo>
                    <a:pt x="113" y="74"/>
                    <a:pt x="113" y="74"/>
                    <a:pt x="113" y="74"/>
                  </a:cubicBezTo>
                  <a:cubicBezTo>
                    <a:pt x="113" y="73"/>
                    <a:pt x="113" y="73"/>
                    <a:pt x="112" y="73"/>
                  </a:cubicBezTo>
                  <a:cubicBezTo>
                    <a:pt x="112" y="73"/>
                    <a:pt x="112" y="73"/>
                    <a:pt x="112" y="73"/>
                  </a:cubicBezTo>
                  <a:cubicBezTo>
                    <a:pt x="112" y="73"/>
                    <a:pt x="112" y="73"/>
                    <a:pt x="112" y="73"/>
                  </a:cubicBezTo>
                  <a:cubicBezTo>
                    <a:pt x="112" y="72"/>
                    <a:pt x="112" y="72"/>
                    <a:pt x="112" y="72"/>
                  </a:cubicBezTo>
                  <a:cubicBezTo>
                    <a:pt x="112" y="72"/>
                    <a:pt x="112" y="72"/>
                    <a:pt x="112" y="71"/>
                  </a:cubicBezTo>
                  <a:cubicBezTo>
                    <a:pt x="111" y="71"/>
                    <a:pt x="111" y="70"/>
                    <a:pt x="111" y="70"/>
                  </a:cubicBezTo>
                  <a:cubicBezTo>
                    <a:pt x="110" y="69"/>
                    <a:pt x="110" y="69"/>
                    <a:pt x="110" y="69"/>
                  </a:cubicBezTo>
                  <a:cubicBezTo>
                    <a:pt x="110" y="69"/>
                    <a:pt x="110" y="69"/>
                    <a:pt x="110" y="69"/>
                  </a:cubicBezTo>
                  <a:cubicBezTo>
                    <a:pt x="109" y="69"/>
                    <a:pt x="109" y="69"/>
                    <a:pt x="109" y="69"/>
                  </a:cubicBezTo>
                  <a:cubicBezTo>
                    <a:pt x="109" y="68"/>
                    <a:pt x="109" y="68"/>
                    <a:pt x="109" y="68"/>
                  </a:cubicBezTo>
                  <a:cubicBezTo>
                    <a:pt x="109" y="68"/>
                    <a:pt x="109" y="68"/>
                    <a:pt x="109" y="68"/>
                  </a:cubicBezTo>
                  <a:cubicBezTo>
                    <a:pt x="109" y="68"/>
                    <a:pt x="109" y="68"/>
                    <a:pt x="109" y="68"/>
                  </a:cubicBezTo>
                  <a:cubicBezTo>
                    <a:pt x="109" y="66"/>
                    <a:pt x="109" y="66"/>
                    <a:pt x="109" y="66"/>
                  </a:cubicBezTo>
                  <a:cubicBezTo>
                    <a:pt x="108" y="66"/>
                    <a:pt x="108" y="66"/>
                    <a:pt x="108" y="66"/>
                  </a:cubicBezTo>
                  <a:cubicBezTo>
                    <a:pt x="108" y="66"/>
                    <a:pt x="108" y="66"/>
                    <a:pt x="108" y="66"/>
                  </a:cubicBezTo>
                  <a:cubicBezTo>
                    <a:pt x="108" y="66"/>
                    <a:pt x="108" y="66"/>
                    <a:pt x="108" y="66"/>
                  </a:cubicBezTo>
                  <a:cubicBezTo>
                    <a:pt x="107" y="65"/>
                    <a:pt x="107" y="65"/>
                    <a:pt x="107" y="65"/>
                  </a:cubicBezTo>
                  <a:cubicBezTo>
                    <a:pt x="107" y="65"/>
                    <a:pt x="107" y="64"/>
                    <a:pt x="107" y="64"/>
                  </a:cubicBezTo>
                  <a:cubicBezTo>
                    <a:pt x="107" y="63"/>
                    <a:pt x="107" y="63"/>
                    <a:pt x="107" y="63"/>
                  </a:cubicBezTo>
                  <a:cubicBezTo>
                    <a:pt x="106" y="63"/>
                    <a:pt x="106" y="63"/>
                    <a:pt x="106" y="63"/>
                  </a:cubicBezTo>
                  <a:cubicBezTo>
                    <a:pt x="106" y="62"/>
                    <a:pt x="106" y="62"/>
                    <a:pt x="106" y="62"/>
                  </a:cubicBezTo>
                  <a:cubicBezTo>
                    <a:pt x="106" y="62"/>
                    <a:pt x="106" y="61"/>
                    <a:pt x="105" y="61"/>
                  </a:cubicBezTo>
                  <a:cubicBezTo>
                    <a:pt x="105" y="61"/>
                    <a:pt x="105" y="61"/>
                    <a:pt x="105" y="61"/>
                  </a:cubicBezTo>
                  <a:cubicBezTo>
                    <a:pt x="105" y="61"/>
                    <a:pt x="105" y="61"/>
                    <a:pt x="105" y="61"/>
                  </a:cubicBezTo>
                  <a:cubicBezTo>
                    <a:pt x="105" y="60"/>
                    <a:pt x="105" y="60"/>
                    <a:pt x="105" y="60"/>
                  </a:cubicBezTo>
                  <a:cubicBezTo>
                    <a:pt x="104" y="59"/>
                    <a:pt x="104" y="59"/>
                    <a:pt x="104" y="59"/>
                  </a:cubicBezTo>
                  <a:cubicBezTo>
                    <a:pt x="103" y="58"/>
                    <a:pt x="103" y="58"/>
                    <a:pt x="103" y="58"/>
                  </a:cubicBezTo>
                  <a:cubicBezTo>
                    <a:pt x="103" y="57"/>
                    <a:pt x="102" y="57"/>
                    <a:pt x="102" y="57"/>
                  </a:cubicBezTo>
                  <a:cubicBezTo>
                    <a:pt x="102" y="57"/>
                    <a:pt x="102" y="57"/>
                    <a:pt x="102" y="57"/>
                  </a:cubicBezTo>
                  <a:cubicBezTo>
                    <a:pt x="101" y="56"/>
                    <a:pt x="101" y="56"/>
                    <a:pt x="101" y="56"/>
                  </a:cubicBezTo>
                  <a:cubicBezTo>
                    <a:pt x="100" y="56"/>
                    <a:pt x="100" y="55"/>
                    <a:pt x="100" y="55"/>
                  </a:cubicBezTo>
                  <a:cubicBezTo>
                    <a:pt x="100" y="54"/>
                    <a:pt x="100" y="54"/>
                    <a:pt x="100" y="53"/>
                  </a:cubicBezTo>
                  <a:cubicBezTo>
                    <a:pt x="99" y="53"/>
                    <a:pt x="99" y="53"/>
                    <a:pt x="99" y="53"/>
                  </a:cubicBezTo>
                  <a:cubicBezTo>
                    <a:pt x="99" y="52"/>
                    <a:pt x="99" y="52"/>
                    <a:pt x="99" y="52"/>
                  </a:cubicBezTo>
                  <a:cubicBezTo>
                    <a:pt x="99" y="52"/>
                    <a:pt x="99" y="52"/>
                    <a:pt x="99" y="52"/>
                  </a:cubicBezTo>
                  <a:cubicBezTo>
                    <a:pt x="99" y="52"/>
                    <a:pt x="99" y="51"/>
                    <a:pt x="98" y="51"/>
                  </a:cubicBezTo>
                  <a:cubicBezTo>
                    <a:pt x="97" y="51"/>
                    <a:pt x="97" y="51"/>
                    <a:pt x="97" y="51"/>
                  </a:cubicBezTo>
                  <a:cubicBezTo>
                    <a:pt x="96" y="50"/>
                    <a:pt x="96" y="50"/>
                    <a:pt x="95" y="49"/>
                  </a:cubicBezTo>
                  <a:cubicBezTo>
                    <a:pt x="95" y="49"/>
                    <a:pt x="95" y="48"/>
                    <a:pt x="95" y="48"/>
                  </a:cubicBezTo>
                  <a:cubicBezTo>
                    <a:pt x="95" y="47"/>
                    <a:pt x="94" y="47"/>
                    <a:pt x="94" y="46"/>
                  </a:cubicBezTo>
                  <a:cubicBezTo>
                    <a:pt x="94" y="45"/>
                    <a:pt x="93" y="45"/>
                    <a:pt x="92" y="44"/>
                  </a:cubicBezTo>
                  <a:cubicBezTo>
                    <a:pt x="91" y="44"/>
                    <a:pt x="91" y="43"/>
                    <a:pt x="91" y="43"/>
                  </a:cubicBezTo>
                  <a:cubicBezTo>
                    <a:pt x="90" y="43"/>
                    <a:pt x="90" y="43"/>
                    <a:pt x="90" y="43"/>
                  </a:cubicBezTo>
                  <a:cubicBezTo>
                    <a:pt x="90" y="42"/>
                    <a:pt x="90" y="42"/>
                    <a:pt x="90" y="41"/>
                  </a:cubicBezTo>
                  <a:cubicBezTo>
                    <a:pt x="89" y="41"/>
                    <a:pt x="89" y="41"/>
                    <a:pt x="88" y="40"/>
                  </a:cubicBezTo>
                  <a:cubicBezTo>
                    <a:pt x="87" y="39"/>
                    <a:pt x="86" y="38"/>
                    <a:pt x="85" y="38"/>
                  </a:cubicBezTo>
                  <a:cubicBezTo>
                    <a:pt x="83" y="36"/>
                    <a:pt x="82" y="34"/>
                    <a:pt x="80" y="32"/>
                  </a:cubicBezTo>
                  <a:cubicBezTo>
                    <a:pt x="80" y="31"/>
                    <a:pt x="80" y="31"/>
                    <a:pt x="80" y="31"/>
                  </a:cubicBezTo>
                  <a:cubicBezTo>
                    <a:pt x="80" y="31"/>
                    <a:pt x="80" y="31"/>
                    <a:pt x="80" y="31"/>
                  </a:cubicBezTo>
                  <a:cubicBezTo>
                    <a:pt x="78" y="31"/>
                    <a:pt x="77" y="30"/>
                    <a:pt x="76" y="29"/>
                  </a:cubicBezTo>
                  <a:cubicBezTo>
                    <a:pt x="76" y="28"/>
                    <a:pt x="76" y="28"/>
                    <a:pt x="76" y="28"/>
                  </a:cubicBezTo>
                  <a:cubicBezTo>
                    <a:pt x="75" y="27"/>
                    <a:pt x="75" y="26"/>
                    <a:pt x="73" y="26"/>
                  </a:cubicBezTo>
                  <a:cubicBezTo>
                    <a:pt x="73" y="26"/>
                    <a:pt x="73" y="26"/>
                    <a:pt x="72" y="25"/>
                  </a:cubicBezTo>
                  <a:cubicBezTo>
                    <a:pt x="72" y="25"/>
                    <a:pt x="71" y="25"/>
                    <a:pt x="71" y="25"/>
                  </a:cubicBezTo>
                  <a:cubicBezTo>
                    <a:pt x="70" y="24"/>
                    <a:pt x="69" y="23"/>
                    <a:pt x="69" y="22"/>
                  </a:cubicBezTo>
                  <a:cubicBezTo>
                    <a:pt x="69" y="22"/>
                    <a:pt x="69" y="22"/>
                    <a:pt x="69" y="22"/>
                  </a:cubicBezTo>
                  <a:cubicBezTo>
                    <a:pt x="69" y="21"/>
                    <a:pt x="69" y="21"/>
                    <a:pt x="69" y="21"/>
                  </a:cubicBezTo>
                  <a:cubicBezTo>
                    <a:pt x="67" y="21"/>
                    <a:pt x="67" y="21"/>
                    <a:pt x="67" y="21"/>
                  </a:cubicBezTo>
                  <a:cubicBezTo>
                    <a:pt x="66" y="21"/>
                    <a:pt x="66" y="21"/>
                    <a:pt x="65" y="21"/>
                  </a:cubicBezTo>
                  <a:cubicBezTo>
                    <a:pt x="65" y="20"/>
                    <a:pt x="64" y="19"/>
                    <a:pt x="64" y="19"/>
                  </a:cubicBezTo>
                  <a:cubicBezTo>
                    <a:pt x="63" y="18"/>
                    <a:pt x="63" y="18"/>
                    <a:pt x="63" y="17"/>
                  </a:cubicBezTo>
                  <a:cubicBezTo>
                    <a:pt x="63" y="17"/>
                    <a:pt x="63" y="17"/>
                    <a:pt x="63" y="17"/>
                  </a:cubicBezTo>
                  <a:cubicBezTo>
                    <a:pt x="62" y="17"/>
                    <a:pt x="62" y="17"/>
                    <a:pt x="62" y="17"/>
                  </a:cubicBezTo>
                  <a:cubicBezTo>
                    <a:pt x="61" y="17"/>
                    <a:pt x="61" y="17"/>
                    <a:pt x="60" y="17"/>
                  </a:cubicBezTo>
                  <a:cubicBezTo>
                    <a:pt x="60" y="16"/>
                    <a:pt x="59" y="16"/>
                    <a:pt x="59" y="15"/>
                  </a:cubicBezTo>
                  <a:cubicBezTo>
                    <a:pt x="59" y="15"/>
                    <a:pt x="59" y="15"/>
                    <a:pt x="59" y="15"/>
                  </a:cubicBezTo>
                  <a:cubicBezTo>
                    <a:pt x="59" y="14"/>
                    <a:pt x="58" y="14"/>
                    <a:pt x="57" y="14"/>
                  </a:cubicBezTo>
                  <a:cubicBezTo>
                    <a:pt x="57" y="14"/>
                    <a:pt x="57" y="14"/>
                    <a:pt x="57" y="14"/>
                  </a:cubicBezTo>
                  <a:cubicBezTo>
                    <a:pt x="56" y="14"/>
                    <a:pt x="56" y="13"/>
                    <a:pt x="56" y="13"/>
                  </a:cubicBezTo>
                  <a:cubicBezTo>
                    <a:pt x="54" y="11"/>
                    <a:pt x="52" y="10"/>
                    <a:pt x="49" y="8"/>
                  </a:cubicBezTo>
                  <a:cubicBezTo>
                    <a:pt x="47" y="7"/>
                    <a:pt x="44" y="6"/>
                    <a:pt x="42" y="4"/>
                  </a:cubicBezTo>
                  <a:cubicBezTo>
                    <a:pt x="40" y="3"/>
                    <a:pt x="38" y="2"/>
                    <a:pt x="36" y="1"/>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42"/>
            <p:cNvSpPr>
              <a:spLocks noEditPoints="1"/>
            </p:cNvSpPr>
            <p:nvPr/>
          </p:nvSpPr>
          <p:spPr bwMode="auto">
            <a:xfrm>
              <a:off x="3477" y="1838"/>
              <a:ext cx="322" cy="675"/>
            </a:xfrm>
            <a:custGeom>
              <a:avLst/>
              <a:gdLst>
                <a:gd name="T0" fmla="*/ 3 w 135"/>
                <a:gd name="T1" fmla="*/ 78 h 283"/>
                <a:gd name="T2" fmla="*/ 0 w 135"/>
                <a:gd name="T3" fmla="*/ 85 h 283"/>
                <a:gd name="T4" fmla="*/ 9 w 135"/>
                <a:gd name="T5" fmla="*/ 113 h 283"/>
                <a:gd name="T6" fmla="*/ 14 w 135"/>
                <a:gd name="T7" fmla="*/ 116 h 283"/>
                <a:gd name="T8" fmla="*/ 18 w 135"/>
                <a:gd name="T9" fmla="*/ 128 h 283"/>
                <a:gd name="T10" fmla="*/ 25 w 135"/>
                <a:gd name="T11" fmla="*/ 137 h 283"/>
                <a:gd name="T12" fmla="*/ 22 w 135"/>
                <a:gd name="T13" fmla="*/ 150 h 283"/>
                <a:gd name="T14" fmla="*/ 20 w 135"/>
                <a:gd name="T15" fmla="*/ 166 h 283"/>
                <a:gd name="T16" fmla="*/ 29 w 135"/>
                <a:gd name="T17" fmla="*/ 180 h 283"/>
                <a:gd name="T18" fmla="*/ 32 w 135"/>
                <a:gd name="T19" fmla="*/ 192 h 283"/>
                <a:gd name="T20" fmla="*/ 42 w 135"/>
                <a:gd name="T21" fmla="*/ 204 h 283"/>
                <a:gd name="T22" fmla="*/ 48 w 135"/>
                <a:gd name="T23" fmla="*/ 208 h 283"/>
                <a:gd name="T24" fmla="*/ 51 w 135"/>
                <a:gd name="T25" fmla="*/ 218 h 283"/>
                <a:gd name="T26" fmla="*/ 54 w 135"/>
                <a:gd name="T27" fmla="*/ 238 h 283"/>
                <a:gd name="T28" fmla="*/ 57 w 135"/>
                <a:gd name="T29" fmla="*/ 253 h 283"/>
                <a:gd name="T30" fmla="*/ 66 w 135"/>
                <a:gd name="T31" fmla="*/ 265 h 283"/>
                <a:gd name="T32" fmla="*/ 74 w 135"/>
                <a:gd name="T33" fmla="*/ 278 h 283"/>
                <a:gd name="T34" fmla="*/ 80 w 135"/>
                <a:gd name="T35" fmla="*/ 283 h 283"/>
                <a:gd name="T36" fmla="*/ 84 w 135"/>
                <a:gd name="T37" fmla="*/ 275 h 283"/>
                <a:gd name="T38" fmla="*/ 79 w 135"/>
                <a:gd name="T39" fmla="*/ 262 h 283"/>
                <a:gd name="T40" fmla="*/ 85 w 135"/>
                <a:gd name="T41" fmla="*/ 255 h 283"/>
                <a:gd name="T42" fmla="*/ 90 w 135"/>
                <a:gd name="T43" fmla="*/ 244 h 283"/>
                <a:gd name="T44" fmla="*/ 98 w 135"/>
                <a:gd name="T45" fmla="*/ 224 h 283"/>
                <a:gd name="T46" fmla="*/ 111 w 135"/>
                <a:gd name="T47" fmla="*/ 217 h 283"/>
                <a:gd name="T48" fmla="*/ 119 w 135"/>
                <a:gd name="T49" fmla="*/ 210 h 283"/>
                <a:gd name="T50" fmla="*/ 124 w 135"/>
                <a:gd name="T51" fmla="*/ 188 h 283"/>
                <a:gd name="T52" fmla="*/ 134 w 135"/>
                <a:gd name="T53" fmla="*/ 178 h 283"/>
                <a:gd name="T54" fmla="*/ 133 w 135"/>
                <a:gd name="T55" fmla="*/ 166 h 283"/>
                <a:gd name="T56" fmla="*/ 120 w 135"/>
                <a:gd name="T57" fmla="*/ 159 h 283"/>
                <a:gd name="T58" fmla="*/ 104 w 135"/>
                <a:gd name="T59" fmla="*/ 156 h 283"/>
                <a:gd name="T60" fmla="*/ 91 w 135"/>
                <a:gd name="T61" fmla="*/ 153 h 283"/>
                <a:gd name="T62" fmla="*/ 95 w 135"/>
                <a:gd name="T63" fmla="*/ 146 h 283"/>
                <a:gd name="T64" fmla="*/ 85 w 135"/>
                <a:gd name="T65" fmla="*/ 136 h 283"/>
                <a:gd name="T66" fmla="*/ 70 w 135"/>
                <a:gd name="T67" fmla="*/ 129 h 283"/>
                <a:gd name="T68" fmla="*/ 60 w 135"/>
                <a:gd name="T69" fmla="*/ 123 h 283"/>
                <a:gd name="T70" fmla="*/ 44 w 135"/>
                <a:gd name="T71" fmla="*/ 117 h 283"/>
                <a:gd name="T72" fmla="*/ 32 w 135"/>
                <a:gd name="T73" fmla="*/ 120 h 283"/>
                <a:gd name="T74" fmla="*/ 29 w 135"/>
                <a:gd name="T75" fmla="*/ 125 h 283"/>
                <a:gd name="T76" fmla="*/ 20 w 135"/>
                <a:gd name="T77" fmla="*/ 120 h 283"/>
                <a:gd name="T78" fmla="*/ 19 w 135"/>
                <a:gd name="T79" fmla="*/ 106 h 283"/>
                <a:gd name="T80" fmla="*/ 18 w 135"/>
                <a:gd name="T81" fmla="*/ 99 h 283"/>
                <a:gd name="T82" fmla="*/ 14 w 135"/>
                <a:gd name="T83" fmla="*/ 94 h 283"/>
                <a:gd name="T84" fmla="*/ 7 w 135"/>
                <a:gd name="T85" fmla="*/ 96 h 283"/>
                <a:gd name="T86" fmla="*/ 10 w 135"/>
                <a:gd name="T87" fmla="*/ 89 h 283"/>
                <a:gd name="T88" fmla="*/ 15 w 135"/>
                <a:gd name="T89" fmla="*/ 79 h 283"/>
                <a:gd name="T90" fmla="*/ 27 w 135"/>
                <a:gd name="T91" fmla="*/ 71 h 283"/>
                <a:gd name="T92" fmla="*/ 32 w 135"/>
                <a:gd name="T93" fmla="*/ 82 h 283"/>
                <a:gd name="T94" fmla="*/ 39 w 135"/>
                <a:gd name="T95" fmla="*/ 69 h 283"/>
                <a:gd name="T96" fmla="*/ 43 w 135"/>
                <a:gd name="T97" fmla="*/ 63 h 283"/>
                <a:gd name="T98" fmla="*/ 56 w 135"/>
                <a:gd name="T99" fmla="*/ 55 h 283"/>
                <a:gd name="T100" fmla="*/ 68 w 135"/>
                <a:gd name="T101" fmla="*/ 45 h 283"/>
                <a:gd name="T102" fmla="*/ 74 w 135"/>
                <a:gd name="T103" fmla="*/ 37 h 283"/>
                <a:gd name="T104" fmla="*/ 83 w 135"/>
                <a:gd name="T105" fmla="*/ 31 h 283"/>
                <a:gd name="T106" fmla="*/ 80 w 135"/>
                <a:gd name="T107" fmla="*/ 29 h 283"/>
                <a:gd name="T108" fmla="*/ 96 w 135"/>
                <a:gd name="T109" fmla="*/ 24 h 283"/>
                <a:gd name="T110" fmla="*/ 102 w 135"/>
                <a:gd name="T111" fmla="*/ 11 h 283"/>
                <a:gd name="T112" fmla="*/ 96 w 135"/>
                <a:gd name="T113" fmla="*/ 8 h 283"/>
                <a:gd name="T114" fmla="*/ 80 w 135"/>
                <a:gd name="T115" fmla="*/ 18 h 283"/>
                <a:gd name="T116" fmla="*/ 72 w 135"/>
                <a:gd name="T117" fmla="*/ 18 h 283"/>
                <a:gd name="T118" fmla="*/ 76 w 135"/>
                <a:gd name="T119" fmla="*/ 9 h 283"/>
                <a:gd name="T120" fmla="*/ 86 w 135"/>
                <a:gd name="T121" fmla="*/ 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283">
                  <a:moveTo>
                    <a:pt x="71" y="39"/>
                  </a:moveTo>
                  <a:cubicBezTo>
                    <a:pt x="71" y="39"/>
                    <a:pt x="71" y="39"/>
                    <a:pt x="71" y="39"/>
                  </a:cubicBezTo>
                  <a:cubicBezTo>
                    <a:pt x="71" y="39"/>
                    <a:pt x="71" y="39"/>
                    <a:pt x="71" y="39"/>
                  </a:cubicBezTo>
                  <a:moveTo>
                    <a:pt x="96" y="12"/>
                  </a:moveTo>
                  <a:cubicBezTo>
                    <a:pt x="96" y="12"/>
                    <a:pt x="96" y="12"/>
                    <a:pt x="96" y="12"/>
                  </a:cubicBezTo>
                  <a:moveTo>
                    <a:pt x="86" y="0"/>
                  </a:moveTo>
                  <a:cubicBezTo>
                    <a:pt x="84" y="0"/>
                    <a:pt x="84" y="0"/>
                    <a:pt x="84" y="0"/>
                  </a:cubicBezTo>
                  <a:cubicBezTo>
                    <a:pt x="83" y="0"/>
                    <a:pt x="82" y="0"/>
                    <a:pt x="81" y="0"/>
                  </a:cubicBezTo>
                  <a:cubicBezTo>
                    <a:pt x="72" y="5"/>
                    <a:pt x="63" y="10"/>
                    <a:pt x="56" y="16"/>
                  </a:cubicBezTo>
                  <a:cubicBezTo>
                    <a:pt x="39" y="28"/>
                    <a:pt x="25" y="41"/>
                    <a:pt x="14" y="57"/>
                  </a:cubicBezTo>
                  <a:cubicBezTo>
                    <a:pt x="9" y="63"/>
                    <a:pt x="5" y="69"/>
                    <a:pt x="1" y="76"/>
                  </a:cubicBezTo>
                  <a:cubicBezTo>
                    <a:pt x="0" y="78"/>
                    <a:pt x="0" y="78"/>
                    <a:pt x="0" y="78"/>
                  </a:cubicBezTo>
                  <a:cubicBezTo>
                    <a:pt x="2" y="78"/>
                    <a:pt x="2" y="78"/>
                    <a:pt x="2" y="78"/>
                  </a:cubicBezTo>
                  <a:cubicBezTo>
                    <a:pt x="3" y="78"/>
                    <a:pt x="3" y="78"/>
                    <a:pt x="3" y="78"/>
                  </a:cubicBezTo>
                  <a:cubicBezTo>
                    <a:pt x="3" y="78"/>
                    <a:pt x="3" y="78"/>
                    <a:pt x="3" y="78"/>
                  </a:cubicBezTo>
                  <a:cubicBezTo>
                    <a:pt x="4" y="78"/>
                    <a:pt x="4" y="78"/>
                    <a:pt x="4" y="78"/>
                  </a:cubicBezTo>
                  <a:cubicBezTo>
                    <a:pt x="4" y="78"/>
                    <a:pt x="4" y="78"/>
                    <a:pt x="4" y="78"/>
                  </a:cubicBezTo>
                  <a:cubicBezTo>
                    <a:pt x="4" y="78"/>
                    <a:pt x="4" y="78"/>
                    <a:pt x="4" y="78"/>
                  </a:cubicBezTo>
                  <a:cubicBezTo>
                    <a:pt x="3" y="79"/>
                    <a:pt x="3" y="79"/>
                    <a:pt x="3" y="80"/>
                  </a:cubicBezTo>
                  <a:cubicBezTo>
                    <a:pt x="3" y="82"/>
                    <a:pt x="3" y="82"/>
                    <a:pt x="3" y="82"/>
                  </a:cubicBezTo>
                  <a:cubicBezTo>
                    <a:pt x="3" y="83"/>
                    <a:pt x="2" y="83"/>
                    <a:pt x="2" y="83"/>
                  </a:cubicBezTo>
                  <a:cubicBezTo>
                    <a:pt x="2" y="83"/>
                    <a:pt x="2" y="83"/>
                    <a:pt x="2" y="83"/>
                  </a:cubicBezTo>
                  <a:cubicBezTo>
                    <a:pt x="1" y="83"/>
                    <a:pt x="1" y="83"/>
                    <a:pt x="1" y="83"/>
                  </a:cubicBezTo>
                  <a:cubicBezTo>
                    <a:pt x="1" y="84"/>
                    <a:pt x="1" y="84"/>
                    <a:pt x="1" y="84"/>
                  </a:cubicBezTo>
                  <a:cubicBezTo>
                    <a:pt x="1" y="84"/>
                    <a:pt x="1" y="84"/>
                    <a:pt x="1" y="84"/>
                  </a:cubicBezTo>
                  <a:cubicBezTo>
                    <a:pt x="1" y="85"/>
                    <a:pt x="1" y="86"/>
                    <a:pt x="1" y="86"/>
                  </a:cubicBezTo>
                  <a:cubicBezTo>
                    <a:pt x="1" y="86"/>
                    <a:pt x="1" y="86"/>
                    <a:pt x="1" y="86"/>
                  </a:cubicBezTo>
                  <a:cubicBezTo>
                    <a:pt x="0" y="85"/>
                    <a:pt x="0" y="85"/>
                    <a:pt x="0" y="85"/>
                  </a:cubicBezTo>
                  <a:cubicBezTo>
                    <a:pt x="0" y="105"/>
                    <a:pt x="0" y="105"/>
                    <a:pt x="0" y="105"/>
                  </a:cubicBezTo>
                  <a:cubicBezTo>
                    <a:pt x="0" y="105"/>
                    <a:pt x="0" y="106"/>
                    <a:pt x="1" y="106"/>
                  </a:cubicBezTo>
                  <a:cubicBezTo>
                    <a:pt x="1" y="106"/>
                    <a:pt x="1" y="106"/>
                    <a:pt x="1" y="106"/>
                  </a:cubicBezTo>
                  <a:cubicBezTo>
                    <a:pt x="2" y="107"/>
                    <a:pt x="2" y="107"/>
                    <a:pt x="2" y="107"/>
                  </a:cubicBezTo>
                  <a:cubicBezTo>
                    <a:pt x="2" y="107"/>
                    <a:pt x="2" y="107"/>
                    <a:pt x="2" y="107"/>
                  </a:cubicBezTo>
                  <a:cubicBezTo>
                    <a:pt x="3" y="108"/>
                    <a:pt x="4" y="108"/>
                    <a:pt x="4" y="108"/>
                  </a:cubicBezTo>
                  <a:cubicBezTo>
                    <a:pt x="5" y="108"/>
                    <a:pt x="5" y="108"/>
                    <a:pt x="5" y="108"/>
                  </a:cubicBezTo>
                  <a:cubicBezTo>
                    <a:pt x="5" y="108"/>
                    <a:pt x="5" y="108"/>
                    <a:pt x="5" y="108"/>
                  </a:cubicBezTo>
                  <a:cubicBezTo>
                    <a:pt x="6" y="109"/>
                    <a:pt x="6" y="109"/>
                    <a:pt x="6" y="109"/>
                  </a:cubicBezTo>
                  <a:cubicBezTo>
                    <a:pt x="5" y="109"/>
                    <a:pt x="5" y="109"/>
                    <a:pt x="5" y="109"/>
                  </a:cubicBezTo>
                  <a:cubicBezTo>
                    <a:pt x="5" y="110"/>
                    <a:pt x="6" y="110"/>
                    <a:pt x="6" y="111"/>
                  </a:cubicBezTo>
                  <a:cubicBezTo>
                    <a:pt x="7" y="111"/>
                    <a:pt x="7" y="111"/>
                    <a:pt x="7" y="111"/>
                  </a:cubicBezTo>
                  <a:cubicBezTo>
                    <a:pt x="7" y="111"/>
                    <a:pt x="8" y="112"/>
                    <a:pt x="8" y="113"/>
                  </a:cubicBezTo>
                  <a:cubicBezTo>
                    <a:pt x="9" y="113"/>
                    <a:pt x="9" y="113"/>
                    <a:pt x="9" y="113"/>
                  </a:cubicBezTo>
                  <a:cubicBezTo>
                    <a:pt x="9" y="113"/>
                    <a:pt x="9" y="113"/>
                    <a:pt x="9" y="113"/>
                  </a:cubicBezTo>
                  <a:cubicBezTo>
                    <a:pt x="10" y="113"/>
                    <a:pt x="10" y="113"/>
                    <a:pt x="10" y="113"/>
                  </a:cubicBezTo>
                  <a:cubicBezTo>
                    <a:pt x="10" y="113"/>
                    <a:pt x="10" y="113"/>
                    <a:pt x="10" y="113"/>
                  </a:cubicBezTo>
                  <a:cubicBezTo>
                    <a:pt x="11" y="113"/>
                    <a:pt x="11" y="114"/>
                    <a:pt x="11" y="114"/>
                  </a:cubicBezTo>
                  <a:cubicBezTo>
                    <a:pt x="11" y="114"/>
                    <a:pt x="11" y="114"/>
                    <a:pt x="11" y="114"/>
                  </a:cubicBezTo>
                  <a:cubicBezTo>
                    <a:pt x="11" y="114"/>
                    <a:pt x="11" y="114"/>
                    <a:pt x="11" y="114"/>
                  </a:cubicBezTo>
                  <a:cubicBezTo>
                    <a:pt x="11" y="115"/>
                    <a:pt x="11" y="115"/>
                    <a:pt x="11" y="115"/>
                  </a:cubicBezTo>
                  <a:cubicBezTo>
                    <a:pt x="12" y="115"/>
                    <a:pt x="12" y="115"/>
                    <a:pt x="12" y="115"/>
                  </a:cubicBezTo>
                  <a:cubicBezTo>
                    <a:pt x="12" y="115"/>
                    <a:pt x="13" y="115"/>
                    <a:pt x="13" y="115"/>
                  </a:cubicBezTo>
                  <a:cubicBezTo>
                    <a:pt x="13" y="115"/>
                    <a:pt x="13" y="115"/>
                    <a:pt x="13" y="115"/>
                  </a:cubicBezTo>
                  <a:cubicBezTo>
                    <a:pt x="13" y="115"/>
                    <a:pt x="13" y="115"/>
                    <a:pt x="13" y="115"/>
                  </a:cubicBezTo>
                  <a:cubicBezTo>
                    <a:pt x="12" y="116"/>
                    <a:pt x="12" y="116"/>
                    <a:pt x="12" y="116"/>
                  </a:cubicBezTo>
                  <a:cubicBezTo>
                    <a:pt x="13" y="116"/>
                    <a:pt x="13" y="116"/>
                    <a:pt x="13" y="116"/>
                  </a:cubicBezTo>
                  <a:cubicBezTo>
                    <a:pt x="14" y="116"/>
                    <a:pt x="14" y="116"/>
                    <a:pt x="14" y="116"/>
                  </a:cubicBezTo>
                  <a:cubicBezTo>
                    <a:pt x="14" y="117"/>
                    <a:pt x="14" y="117"/>
                    <a:pt x="14" y="117"/>
                  </a:cubicBezTo>
                  <a:cubicBezTo>
                    <a:pt x="14" y="117"/>
                    <a:pt x="14" y="118"/>
                    <a:pt x="15" y="119"/>
                  </a:cubicBezTo>
                  <a:cubicBezTo>
                    <a:pt x="15" y="119"/>
                    <a:pt x="15" y="119"/>
                    <a:pt x="15" y="119"/>
                  </a:cubicBezTo>
                  <a:cubicBezTo>
                    <a:pt x="15" y="120"/>
                    <a:pt x="15" y="120"/>
                    <a:pt x="15" y="120"/>
                  </a:cubicBezTo>
                  <a:cubicBezTo>
                    <a:pt x="16" y="120"/>
                    <a:pt x="16" y="120"/>
                    <a:pt x="16" y="120"/>
                  </a:cubicBezTo>
                  <a:cubicBezTo>
                    <a:pt x="16" y="121"/>
                    <a:pt x="16" y="121"/>
                    <a:pt x="16" y="121"/>
                  </a:cubicBezTo>
                  <a:cubicBezTo>
                    <a:pt x="17" y="121"/>
                    <a:pt x="17" y="121"/>
                    <a:pt x="17" y="121"/>
                  </a:cubicBezTo>
                  <a:cubicBezTo>
                    <a:pt x="17" y="122"/>
                    <a:pt x="17" y="123"/>
                    <a:pt x="17" y="124"/>
                  </a:cubicBezTo>
                  <a:cubicBezTo>
                    <a:pt x="17" y="124"/>
                    <a:pt x="17" y="124"/>
                    <a:pt x="17" y="125"/>
                  </a:cubicBezTo>
                  <a:cubicBezTo>
                    <a:pt x="17" y="125"/>
                    <a:pt x="17" y="125"/>
                    <a:pt x="17" y="125"/>
                  </a:cubicBezTo>
                  <a:cubicBezTo>
                    <a:pt x="17" y="126"/>
                    <a:pt x="17" y="126"/>
                    <a:pt x="17" y="126"/>
                  </a:cubicBezTo>
                  <a:cubicBezTo>
                    <a:pt x="17" y="126"/>
                    <a:pt x="17" y="126"/>
                    <a:pt x="17" y="126"/>
                  </a:cubicBezTo>
                  <a:cubicBezTo>
                    <a:pt x="17" y="127"/>
                    <a:pt x="17" y="128"/>
                    <a:pt x="18" y="128"/>
                  </a:cubicBezTo>
                  <a:cubicBezTo>
                    <a:pt x="18" y="128"/>
                    <a:pt x="18" y="128"/>
                    <a:pt x="18" y="128"/>
                  </a:cubicBezTo>
                  <a:cubicBezTo>
                    <a:pt x="18" y="128"/>
                    <a:pt x="18" y="128"/>
                    <a:pt x="18" y="128"/>
                  </a:cubicBezTo>
                  <a:cubicBezTo>
                    <a:pt x="18" y="128"/>
                    <a:pt x="18" y="128"/>
                    <a:pt x="18" y="128"/>
                  </a:cubicBezTo>
                  <a:cubicBezTo>
                    <a:pt x="18" y="128"/>
                    <a:pt x="18" y="128"/>
                    <a:pt x="18" y="128"/>
                  </a:cubicBezTo>
                  <a:cubicBezTo>
                    <a:pt x="18" y="129"/>
                    <a:pt x="18" y="129"/>
                    <a:pt x="18" y="129"/>
                  </a:cubicBezTo>
                  <a:cubicBezTo>
                    <a:pt x="23" y="129"/>
                    <a:pt x="23" y="129"/>
                    <a:pt x="23" y="129"/>
                  </a:cubicBezTo>
                  <a:cubicBezTo>
                    <a:pt x="23" y="129"/>
                    <a:pt x="23" y="129"/>
                    <a:pt x="23" y="129"/>
                  </a:cubicBezTo>
                  <a:cubicBezTo>
                    <a:pt x="23" y="129"/>
                    <a:pt x="23" y="129"/>
                    <a:pt x="23" y="129"/>
                  </a:cubicBezTo>
                  <a:cubicBezTo>
                    <a:pt x="24" y="129"/>
                    <a:pt x="24" y="129"/>
                    <a:pt x="24" y="129"/>
                  </a:cubicBezTo>
                  <a:cubicBezTo>
                    <a:pt x="24" y="131"/>
                    <a:pt x="24" y="131"/>
                    <a:pt x="24" y="131"/>
                  </a:cubicBezTo>
                  <a:cubicBezTo>
                    <a:pt x="24" y="132"/>
                    <a:pt x="25" y="132"/>
                    <a:pt x="25" y="132"/>
                  </a:cubicBezTo>
                  <a:cubicBezTo>
                    <a:pt x="25" y="132"/>
                    <a:pt x="25" y="132"/>
                    <a:pt x="25" y="132"/>
                  </a:cubicBezTo>
                  <a:cubicBezTo>
                    <a:pt x="26" y="133"/>
                    <a:pt x="26" y="134"/>
                    <a:pt x="26" y="135"/>
                  </a:cubicBezTo>
                  <a:cubicBezTo>
                    <a:pt x="25" y="135"/>
                    <a:pt x="25" y="135"/>
                    <a:pt x="25" y="135"/>
                  </a:cubicBezTo>
                  <a:cubicBezTo>
                    <a:pt x="25" y="137"/>
                    <a:pt x="25" y="137"/>
                    <a:pt x="25" y="137"/>
                  </a:cubicBezTo>
                  <a:cubicBezTo>
                    <a:pt x="27" y="136"/>
                    <a:pt x="27" y="136"/>
                    <a:pt x="27" y="136"/>
                  </a:cubicBezTo>
                  <a:cubicBezTo>
                    <a:pt x="27" y="136"/>
                    <a:pt x="27" y="137"/>
                    <a:pt x="27" y="138"/>
                  </a:cubicBezTo>
                  <a:cubicBezTo>
                    <a:pt x="27" y="139"/>
                    <a:pt x="27" y="140"/>
                    <a:pt x="27" y="140"/>
                  </a:cubicBezTo>
                  <a:cubicBezTo>
                    <a:pt x="25" y="140"/>
                    <a:pt x="25" y="140"/>
                    <a:pt x="25" y="140"/>
                  </a:cubicBezTo>
                  <a:cubicBezTo>
                    <a:pt x="26" y="145"/>
                    <a:pt x="26" y="145"/>
                    <a:pt x="26" y="145"/>
                  </a:cubicBezTo>
                  <a:cubicBezTo>
                    <a:pt x="25" y="146"/>
                    <a:pt x="25" y="146"/>
                    <a:pt x="25" y="146"/>
                  </a:cubicBezTo>
                  <a:cubicBezTo>
                    <a:pt x="25" y="146"/>
                    <a:pt x="25" y="146"/>
                    <a:pt x="25" y="146"/>
                  </a:cubicBezTo>
                  <a:cubicBezTo>
                    <a:pt x="24" y="146"/>
                    <a:pt x="24" y="146"/>
                    <a:pt x="24" y="146"/>
                  </a:cubicBezTo>
                  <a:cubicBezTo>
                    <a:pt x="24" y="147"/>
                    <a:pt x="24" y="147"/>
                    <a:pt x="24" y="147"/>
                  </a:cubicBezTo>
                  <a:cubicBezTo>
                    <a:pt x="24" y="147"/>
                    <a:pt x="24" y="147"/>
                    <a:pt x="24" y="148"/>
                  </a:cubicBezTo>
                  <a:cubicBezTo>
                    <a:pt x="23" y="148"/>
                    <a:pt x="23" y="149"/>
                    <a:pt x="23" y="149"/>
                  </a:cubicBezTo>
                  <a:cubicBezTo>
                    <a:pt x="23" y="150"/>
                    <a:pt x="23" y="150"/>
                    <a:pt x="23" y="150"/>
                  </a:cubicBezTo>
                  <a:cubicBezTo>
                    <a:pt x="22" y="150"/>
                    <a:pt x="22" y="150"/>
                    <a:pt x="22" y="150"/>
                  </a:cubicBezTo>
                  <a:cubicBezTo>
                    <a:pt x="22" y="150"/>
                    <a:pt x="22" y="150"/>
                    <a:pt x="22" y="150"/>
                  </a:cubicBezTo>
                  <a:cubicBezTo>
                    <a:pt x="21" y="150"/>
                    <a:pt x="21" y="150"/>
                    <a:pt x="21" y="150"/>
                  </a:cubicBezTo>
                  <a:cubicBezTo>
                    <a:pt x="21" y="153"/>
                    <a:pt x="21" y="153"/>
                    <a:pt x="21" y="153"/>
                  </a:cubicBezTo>
                  <a:cubicBezTo>
                    <a:pt x="21" y="154"/>
                    <a:pt x="21" y="154"/>
                    <a:pt x="21" y="154"/>
                  </a:cubicBezTo>
                  <a:cubicBezTo>
                    <a:pt x="21" y="155"/>
                    <a:pt x="21" y="156"/>
                    <a:pt x="22" y="156"/>
                  </a:cubicBezTo>
                  <a:cubicBezTo>
                    <a:pt x="22" y="157"/>
                    <a:pt x="22" y="157"/>
                    <a:pt x="22" y="157"/>
                  </a:cubicBezTo>
                  <a:cubicBezTo>
                    <a:pt x="22" y="157"/>
                    <a:pt x="22" y="157"/>
                    <a:pt x="22" y="157"/>
                  </a:cubicBezTo>
                  <a:cubicBezTo>
                    <a:pt x="22" y="157"/>
                    <a:pt x="22" y="157"/>
                    <a:pt x="22" y="157"/>
                  </a:cubicBezTo>
                  <a:cubicBezTo>
                    <a:pt x="21" y="158"/>
                    <a:pt x="21" y="158"/>
                    <a:pt x="21" y="159"/>
                  </a:cubicBezTo>
                  <a:cubicBezTo>
                    <a:pt x="21" y="159"/>
                    <a:pt x="21" y="159"/>
                    <a:pt x="21" y="159"/>
                  </a:cubicBezTo>
                  <a:cubicBezTo>
                    <a:pt x="21" y="160"/>
                    <a:pt x="21" y="160"/>
                    <a:pt x="21" y="160"/>
                  </a:cubicBezTo>
                  <a:cubicBezTo>
                    <a:pt x="21" y="160"/>
                    <a:pt x="21" y="160"/>
                    <a:pt x="21" y="160"/>
                  </a:cubicBezTo>
                  <a:cubicBezTo>
                    <a:pt x="20" y="160"/>
                    <a:pt x="20" y="160"/>
                    <a:pt x="20" y="160"/>
                  </a:cubicBezTo>
                  <a:cubicBezTo>
                    <a:pt x="20" y="165"/>
                    <a:pt x="20" y="165"/>
                    <a:pt x="20" y="165"/>
                  </a:cubicBezTo>
                  <a:cubicBezTo>
                    <a:pt x="20" y="166"/>
                    <a:pt x="20" y="166"/>
                    <a:pt x="20" y="166"/>
                  </a:cubicBezTo>
                  <a:cubicBezTo>
                    <a:pt x="20" y="166"/>
                    <a:pt x="20" y="168"/>
                    <a:pt x="21" y="168"/>
                  </a:cubicBezTo>
                  <a:cubicBezTo>
                    <a:pt x="21" y="168"/>
                    <a:pt x="21" y="168"/>
                    <a:pt x="22" y="169"/>
                  </a:cubicBezTo>
                  <a:cubicBezTo>
                    <a:pt x="23" y="169"/>
                    <a:pt x="24" y="171"/>
                    <a:pt x="24" y="172"/>
                  </a:cubicBezTo>
                  <a:cubicBezTo>
                    <a:pt x="24" y="172"/>
                    <a:pt x="25" y="173"/>
                    <a:pt x="25" y="173"/>
                  </a:cubicBezTo>
                  <a:cubicBezTo>
                    <a:pt x="25" y="174"/>
                    <a:pt x="25" y="174"/>
                    <a:pt x="26" y="175"/>
                  </a:cubicBezTo>
                  <a:cubicBezTo>
                    <a:pt x="26" y="175"/>
                    <a:pt x="26" y="176"/>
                    <a:pt x="27" y="176"/>
                  </a:cubicBezTo>
                  <a:cubicBezTo>
                    <a:pt x="27" y="177"/>
                    <a:pt x="27" y="177"/>
                    <a:pt x="27" y="177"/>
                  </a:cubicBezTo>
                  <a:cubicBezTo>
                    <a:pt x="27" y="178"/>
                    <a:pt x="27" y="178"/>
                    <a:pt x="28" y="178"/>
                  </a:cubicBezTo>
                  <a:cubicBezTo>
                    <a:pt x="28" y="178"/>
                    <a:pt x="28" y="178"/>
                    <a:pt x="28" y="178"/>
                  </a:cubicBezTo>
                  <a:cubicBezTo>
                    <a:pt x="28" y="178"/>
                    <a:pt x="28" y="178"/>
                    <a:pt x="28" y="178"/>
                  </a:cubicBezTo>
                  <a:cubicBezTo>
                    <a:pt x="28" y="179"/>
                    <a:pt x="28" y="179"/>
                    <a:pt x="28" y="179"/>
                  </a:cubicBezTo>
                  <a:cubicBezTo>
                    <a:pt x="28" y="179"/>
                    <a:pt x="28" y="179"/>
                    <a:pt x="28" y="179"/>
                  </a:cubicBezTo>
                  <a:cubicBezTo>
                    <a:pt x="28" y="179"/>
                    <a:pt x="28" y="179"/>
                    <a:pt x="28" y="179"/>
                  </a:cubicBezTo>
                  <a:cubicBezTo>
                    <a:pt x="28" y="180"/>
                    <a:pt x="28" y="180"/>
                    <a:pt x="29" y="180"/>
                  </a:cubicBezTo>
                  <a:cubicBezTo>
                    <a:pt x="29" y="181"/>
                    <a:pt x="29" y="181"/>
                    <a:pt x="29" y="181"/>
                  </a:cubicBezTo>
                  <a:cubicBezTo>
                    <a:pt x="30" y="181"/>
                    <a:pt x="30" y="181"/>
                    <a:pt x="30" y="181"/>
                  </a:cubicBezTo>
                  <a:cubicBezTo>
                    <a:pt x="30" y="182"/>
                    <a:pt x="30" y="182"/>
                    <a:pt x="30" y="182"/>
                  </a:cubicBezTo>
                  <a:cubicBezTo>
                    <a:pt x="30" y="183"/>
                    <a:pt x="30" y="183"/>
                    <a:pt x="30" y="183"/>
                  </a:cubicBezTo>
                  <a:cubicBezTo>
                    <a:pt x="30" y="184"/>
                    <a:pt x="30" y="184"/>
                    <a:pt x="30" y="184"/>
                  </a:cubicBezTo>
                  <a:cubicBezTo>
                    <a:pt x="31" y="184"/>
                    <a:pt x="31" y="184"/>
                    <a:pt x="31" y="184"/>
                  </a:cubicBezTo>
                  <a:cubicBezTo>
                    <a:pt x="31" y="184"/>
                    <a:pt x="31" y="184"/>
                    <a:pt x="31" y="184"/>
                  </a:cubicBezTo>
                  <a:cubicBezTo>
                    <a:pt x="31" y="184"/>
                    <a:pt x="31" y="184"/>
                    <a:pt x="31" y="184"/>
                  </a:cubicBezTo>
                  <a:cubicBezTo>
                    <a:pt x="32" y="184"/>
                    <a:pt x="31" y="186"/>
                    <a:pt x="31" y="187"/>
                  </a:cubicBezTo>
                  <a:cubicBezTo>
                    <a:pt x="31" y="188"/>
                    <a:pt x="31" y="189"/>
                    <a:pt x="31" y="189"/>
                  </a:cubicBezTo>
                  <a:cubicBezTo>
                    <a:pt x="31" y="190"/>
                    <a:pt x="31" y="190"/>
                    <a:pt x="31" y="190"/>
                  </a:cubicBezTo>
                  <a:cubicBezTo>
                    <a:pt x="31" y="190"/>
                    <a:pt x="31" y="190"/>
                    <a:pt x="31" y="190"/>
                  </a:cubicBezTo>
                  <a:cubicBezTo>
                    <a:pt x="31" y="192"/>
                    <a:pt x="31" y="192"/>
                    <a:pt x="31" y="192"/>
                  </a:cubicBezTo>
                  <a:cubicBezTo>
                    <a:pt x="32" y="192"/>
                    <a:pt x="32" y="192"/>
                    <a:pt x="32" y="192"/>
                  </a:cubicBezTo>
                  <a:cubicBezTo>
                    <a:pt x="33" y="192"/>
                    <a:pt x="33" y="192"/>
                    <a:pt x="33" y="192"/>
                  </a:cubicBezTo>
                  <a:cubicBezTo>
                    <a:pt x="33" y="193"/>
                    <a:pt x="33" y="193"/>
                    <a:pt x="34" y="194"/>
                  </a:cubicBezTo>
                  <a:cubicBezTo>
                    <a:pt x="34" y="194"/>
                    <a:pt x="34" y="195"/>
                    <a:pt x="34" y="195"/>
                  </a:cubicBezTo>
                  <a:cubicBezTo>
                    <a:pt x="34" y="195"/>
                    <a:pt x="34" y="195"/>
                    <a:pt x="34" y="195"/>
                  </a:cubicBezTo>
                  <a:cubicBezTo>
                    <a:pt x="34" y="196"/>
                    <a:pt x="34" y="196"/>
                    <a:pt x="35" y="197"/>
                  </a:cubicBezTo>
                  <a:cubicBezTo>
                    <a:pt x="35" y="197"/>
                    <a:pt x="35" y="197"/>
                    <a:pt x="35" y="197"/>
                  </a:cubicBezTo>
                  <a:cubicBezTo>
                    <a:pt x="36" y="197"/>
                    <a:pt x="36" y="198"/>
                    <a:pt x="36" y="198"/>
                  </a:cubicBezTo>
                  <a:cubicBezTo>
                    <a:pt x="35" y="199"/>
                    <a:pt x="35" y="199"/>
                    <a:pt x="35" y="199"/>
                  </a:cubicBezTo>
                  <a:cubicBezTo>
                    <a:pt x="41" y="199"/>
                    <a:pt x="41" y="199"/>
                    <a:pt x="41" y="199"/>
                  </a:cubicBezTo>
                  <a:cubicBezTo>
                    <a:pt x="41" y="200"/>
                    <a:pt x="41" y="200"/>
                    <a:pt x="41" y="200"/>
                  </a:cubicBezTo>
                  <a:cubicBezTo>
                    <a:pt x="41" y="200"/>
                    <a:pt x="41" y="200"/>
                    <a:pt x="41" y="200"/>
                  </a:cubicBezTo>
                  <a:cubicBezTo>
                    <a:pt x="41" y="200"/>
                    <a:pt x="41" y="200"/>
                    <a:pt x="41" y="200"/>
                  </a:cubicBezTo>
                  <a:cubicBezTo>
                    <a:pt x="41" y="202"/>
                    <a:pt x="41" y="202"/>
                    <a:pt x="41" y="202"/>
                  </a:cubicBezTo>
                  <a:cubicBezTo>
                    <a:pt x="41" y="203"/>
                    <a:pt x="42" y="204"/>
                    <a:pt x="42" y="204"/>
                  </a:cubicBezTo>
                  <a:cubicBezTo>
                    <a:pt x="43" y="204"/>
                    <a:pt x="43" y="204"/>
                    <a:pt x="43" y="204"/>
                  </a:cubicBezTo>
                  <a:cubicBezTo>
                    <a:pt x="43" y="204"/>
                    <a:pt x="43" y="204"/>
                    <a:pt x="43" y="204"/>
                  </a:cubicBezTo>
                  <a:cubicBezTo>
                    <a:pt x="43" y="204"/>
                    <a:pt x="43" y="204"/>
                    <a:pt x="43" y="204"/>
                  </a:cubicBezTo>
                  <a:cubicBezTo>
                    <a:pt x="44" y="204"/>
                    <a:pt x="44" y="204"/>
                    <a:pt x="44" y="204"/>
                  </a:cubicBezTo>
                  <a:cubicBezTo>
                    <a:pt x="44" y="204"/>
                    <a:pt x="44" y="204"/>
                    <a:pt x="44" y="204"/>
                  </a:cubicBezTo>
                  <a:cubicBezTo>
                    <a:pt x="45" y="204"/>
                    <a:pt x="45" y="204"/>
                    <a:pt x="46" y="204"/>
                  </a:cubicBezTo>
                  <a:cubicBezTo>
                    <a:pt x="46" y="205"/>
                    <a:pt x="46" y="205"/>
                    <a:pt x="47" y="205"/>
                  </a:cubicBezTo>
                  <a:cubicBezTo>
                    <a:pt x="47" y="205"/>
                    <a:pt x="47" y="205"/>
                    <a:pt x="47" y="205"/>
                  </a:cubicBezTo>
                  <a:cubicBezTo>
                    <a:pt x="47" y="205"/>
                    <a:pt x="47" y="205"/>
                    <a:pt x="47" y="205"/>
                  </a:cubicBezTo>
                  <a:cubicBezTo>
                    <a:pt x="48" y="205"/>
                    <a:pt x="48" y="205"/>
                    <a:pt x="48" y="205"/>
                  </a:cubicBezTo>
                  <a:cubicBezTo>
                    <a:pt x="48" y="205"/>
                    <a:pt x="48" y="205"/>
                    <a:pt x="48" y="205"/>
                  </a:cubicBezTo>
                  <a:cubicBezTo>
                    <a:pt x="48" y="205"/>
                    <a:pt x="48" y="205"/>
                    <a:pt x="48" y="205"/>
                  </a:cubicBezTo>
                  <a:cubicBezTo>
                    <a:pt x="49" y="206"/>
                    <a:pt x="49" y="206"/>
                    <a:pt x="49" y="206"/>
                  </a:cubicBezTo>
                  <a:cubicBezTo>
                    <a:pt x="49" y="207"/>
                    <a:pt x="49" y="207"/>
                    <a:pt x="48" y="208"/>
                  </a:cubicBezTo>
                  <a:cubicBezTo>
                    <a:pt x="48" y="209"/>
                    <a:pt x="48" y="210"/>
                    <a:pt x="48" y="210"/>
                  </a:cubicBezTo>
                  <a:cubicBezTo>
                    <a:pt x="48" y="211"/>
                    <a:pt x="48" y="211"/>
                    <a:pt x="48" y="212"/>
                  </a:cubicBezTo>
                  <a:cubicBezTo>
                    <a:pt x="48" y="212"/>
                    <a:pt x="48" y="212"/>
                    <a:pt x="48" y="212"/>
                  </a:cubicBezTo>
                  <a:cubicBezTo>
                    <a:pt x="48" y="212"/>
                    <a:pt x="48" y="214"/>
                    <a:pt x="49" y="214"/>
                  </a:cubicBezTo>
                  <a:cubicBezTo>
                    <a:pt x="50" y="214"/>
                    <a:pt x="50" y="214"/>
                    <a:pt x="50" y="214"/>
                  </a:cubicBezTo>
                  <a:cubicBezTo>
                    <a:pt x="50" y="214"/>
                    <a:pt x="50" y="214"/>
                    <a:pt x="50" y="214"/>
                  </a:cubicBezTo>
                  <a:cubicBezTo>
                    <a:pt x="50" y="215"/>
                    <a:pt x="50" y="215"/>
                    <a:pt x="50" y="215"/>
                  </a:cubicBezTo>
                  <a:cubicBezTo>
                    <a:pt x="50" y="215"/>
                    <a:pt x="50" y="215"/>
                    <a:pt x="50" y="215"/>
                  </a:cubicBezTo>
                  <a:cubicBezTo>
                    <a:pt x="50" y="215"/>
                    <a:pt x="50" y="215"/>
                    <a:pt x="50" y="215"/>
                  </a:cubicBezTo>
                  <a:cubicBezTo>
                    <a:pt x="50" y="215"/>
                    <a:pt x="50" y="216"/>
                    <a:pt x="50" y="216"/>
                  </a:cubicBezTo>
                  <a:cubicBezTo>
                    <a:pt x="50" y="216"/>
                    <a:pt x="50" y="217"/>
                    <a:pt x="51" y="217"/>
                  </a:cubicBezTo>
                  <a:cubicBezTo>
                    <a:pt x="51" y="217"/>
                    <a:pt x="51" y="217"/>
                    <a:pt x="51" y="217"/>
                  </a:cubicBezTo>
                  <a:cubicBezTo>
                    <a:pt x="51" y="217"/>
                    <a:pt x="51" y="217"/>
                    <a:pt x="51" y="217"/>
                  </a:cubicBezTo>
                  <a:cubicBezTo>
                    <a:pt x="51" y="217"/>
                    <a:pt x="51" y="217"/>
                    <a:pt x="51" y="218"/>
                  </a:cubicBezTo>
                  <a:cubicBezTo>
                    <a:pt x="51" y="219"/>
                    <a:pt x="51" y="219"/>
                    <a:pt x="51" y="219"/>
                  </a:cubicBezTo>
                  <a:cubicBezTo>
                    <a:pt x="51" y="219"/>
                    <a:pt x="51" y="219"/>
                    <a:pt x="51" y="219"/>
                  </a:cubicBezTo>
                  <a:cubicBezTo>
                    <a:pt x="52" y="220"/>
                    <a:pt x="52" y="220"/>
                    <a:pt x="52" y="220"/>
                  </a:cubicBezTo>
                  <a:cubicBezTo>
                    <a:pt x="53" y="220"/>
                    <a:pt x="53" y="220"/>
                    <a:pt x="53" y="220"/>
                  </a:cubicBezTo>
                  <a:cubicBezTo>
                    <a:pt x="53" y="220"/>
                    <a:pt x="53" y="221"/>
                    <a:pt x="53" y="221"/>
                  </a:cubicBezTo>
                  <a:cubicBezTo>
                    <a:pt x="53" y="222"/>
                    <a:pt x="53" y="222"/>
                    <a:pt x="53" y="223"/>
                  </a:cubicBezTo>
                  <a:cubicBezTo>
                    <a:pt x="53" y="223"/>
                    <a:pt x="53" y="224"/>
                    <a:pt x="53" y="225"/>
                  </a:cubicBezTo>
                  <a:cubicBezTo>
                    <a:pt x="53" y="236"/>
                    <a:pt x="53" y="236"/>
                    <a:pt x="53" y="236"/>
                  </a:cubicBezTo>
                  <a:cubicBezTo>
                    <a:pt x="53" y="237"/>
                    <a:pt x="53" y="237"/>
                    <a:pt x="53" y="237"/>
                  </a:cubicBezTo>
                  <a:cubicBezTo>
                    <a:pt x="54" y="237"/>
                    <a:pt x="54" y="237"/>
                    <a:pt x="54" y="237"/>
                  </a:cubicBezTo>
                  <a:cubicBezTo>
                    <a:pt x="54" y="237"/>
                    <a:pt x="54" y="237"/>
                    <a:pt x="54" y="237"/>
                  </a:cubicBezTo>
                  <a:cubicBezTo>
                    <a:pt x="54" y="237"/>
                    <a:pt x="54" y="237"/>
                    <a:pt x="54" y="237"/>
                  </a:cubicBezTo>
                  <a:cubicBezTo>
                    <a:pt x="54" y="237"/>
                    <a:pt x="54" y="237"/>
                    <a:pt x="54" y="237"/>
                  </a:cubicBezTo>
                  <a:cubicBezTo>
                    <a:pt x="54" y="238"/>
                    <a:pt x="54" y="238"/>
                    <a:pt x="54" y="238"/>
                  </a:cubicBezTo>
                  <a:cubicBezTo>
                    <a:pt x="54" y="239"/>
                    <a:pt x="54" y="239"/>
                    <a:pt x="55" y="240"/>
                  </a:cubicBezTo>
                  <a:cubicBezTo>
                    <a:pt x="55" y="240"/>
                    <a:pt x="55" y="240"/>
                    <a:pt x="55" y="240"/>
                  </a:cubicBezTo>
                  <a:cubicBezTo>
                    <a:pt x="56" y="240"/>
                    <a:pt x="56" y="241"/>
                    <a:pt x="56" y="241"/>
                  </a:cubicBezTo>
                  <a:cubicBezTo>
                    <a:pt x="56" y="242"/>
                    <a:pt x="56" y="243"/>
                    <a:pt x="56" y="244"/>
                  </a:cubicBezTo>
                  <a:cubicBezTo>
                    <a:pt x="56" y="245"/>
                    <a:pt x="56" y="245"/>
                    <a:pt x="56" y="246"/>
                  </a:cubicBezTo>
                  <a:cubicBezTo>
                    <a:pt x="56" y="247"/>
                    <a:pt x="56" y="247"/>
                    <a:pt x="56" y="247"/>
                  </a:cubicBezTo>
                  <a:cubicBezTo>
                    <a:pt x="57" y="247"/>
                    <a:pt x="57" y="247"/>
                    <a:pt x="57" y="247"/>
                  </a:cubicBezTo>
                  <a:cubicBezTo>
                    <a:pt x="57" y="247"/>
                    <a:pt x="57" y="247"/>
                    <a:pt x="57" y="247"/>
                  </a:cubicBezTo>
                  <a:cubicBezTo>
                    <a:pt x="57" y="247"/>
                    <a:pt x="57" y="247"/>
                    <a:pt x="57" y="247"/>
                  </a:cubicBezTo>
                  <a:cubicBezTo>
                    <a:pt x="57" y="247"/>
                    <a:pt x="57" y="247"/>
                    <a:pt x="57" y="249"/>
                  </a:cubicBezTo>
                  <a:cubicBezTo>
                    <a:pt x="57" y="249"/>
                    <a:pt x="57" y="249"/>
                    <a:pt x="57" y="250"/>
                  </a:cubicBezTo>
                  <a:cubicBezTo>
                    <a:pt x="57" y="250"/>
                    <a:pt x="57" y="251"/>
                    <a:pt x="57" y="251"/>
                  </a:cubicBezTo>
                  <a:cubicBezTo>
                    <a:pt x="57" y="251"/>
                    <a:pt x="57" y="252"/>
                    <a:pt x="57" y="252"/>
                  </a:cubicBezTo>
                  <a:cubicBezTo>
                    <a:pt x="57" y="253"/>
                    <a:pt x="57" y="253"/>
                    <a:pt x="57" y="253"/>
                  </a:cubicBezTo>
                  <a:cubicBezTo>
                    <a:pt x="57" y="255"/>
                    <a:pt x="58" y="257"/>
                    <a:pt x="59" y="258"/>
                  </a:cubicBezTo>
                  <a:cubicBezTo>
                    <a:pt x="59" y="258"/>
                    <a:pt x="59" y="258"/>
                    <a:pt x="59" y="258"/>
                  </a:cubicBezTo>
                  <a:cubicBezTo>
                    <a:pt x="61" y="259"/>
                    <a:pt x="61" y="259"/>
                    <a:pt x="61" y="260"/>
                  </a:cubicBezTo>
                  <a:cubicBezTo>
                    <a:pt x="61" y="261"/>
                    <a:pt x="61" y="261"/>
                    <a:pt x="61" y="261"/>
                  </a:cubicBezTo>
                  <a:cubicBezTo>
                    <a:pt x="62" y="261"/>
                    <a:pt x="62" y="261"/>
                    <a:pt x="62" y="261"/>
                  </a:cubicBezTo>
                  <a:cubicBezTo>
                    <a:pt x="63" y="261"/>
                    <a:pt x="63" y="261"/>
                    <a:pt x="63" y="261"/>
                  </a:cubicBezTo>
                  <a:cubicBezTo>
                    <a:pt x="63" y="261"/>
                    <a:pt x="63" y="261"/>
                    <a:pt x="63" y="261"/>
                  </a:cubicBezTo>
                  <a:cubicBezTo>
                    <a:pt x="63" y="261"/>
                    <a:pt x="63" y="261"/>
                    <a:pt x="63" y="261"/>
                  </a:cubicBezTo>
                  <a:cubicBezTo>
                    <a:pt x="63" y="262"/>
                    <a:pt x="63" y="262"/>
                    <a:pt x="63" y="262"/>
                  </a:cubicBezTo>
                  <a:cubicBezTo>
                    <a:pt x="63" y="262"/>
                    <a:pt x="63" y="262"/>
                    <a:pt x="63" y="262"/>
                  </a:cubicBezTo>
                  <a:cubicBezTo>
                    <a:pt x="63" y="263"/>
                    <a:pt x="63" y="263"/>
                    <a:pt x="64" y="263"/>
                  </a:cubicBezTo>
                  <a:cubicBezTo>
                    <a:pt x="64" y="264"/>
                    <a:pt x="64" y="264"/>
                    <a:pt x="64" y="264"/>
                  </a:cubicBezTo>
                  <a:cubicBezTo>
                    <a:pt x="64" y="265"/>
                    <a:pt x="65" y="265"/>
                    <a:pt x="65" y="265"/>
                  </a:cubicBezTo>
                  <a:cubicBezTo>
                    <a:pt x="66" y="265"/>
                    <a:pt x="66" y="265"/>
                    <a:pt x="66" y="265"/>
                  </a:cubicBezTo>
                  <a:cubicBezTo>
                    <a:pt x="66" y="265"/>
                    <a:pt x="66" y="265"/>
                    <a:pt x="66" y="265"/>
                  </a:cubicBezTo>
                  <a:cubicBezTo>
                    <a:pt x="66" y="267"/>
                    <a:pt x="66" y="268"/>
                    <a:pt x="67" y="269"/>
                  </a:cubicBezTo>
                  <a:cubicBezTo>
                    <a:pt x="67" y="269"/>
                    <a:pt x="68" y="269"/>
                    <a:pt x="68" y="270"/>
                  </a:cubicBezTo>
                  <a:cubicBezTo>
                    <a:pt x="69" y="270"/>
                    <a:pt x="70" y="271"/>
                    <a:pt x="70" y="272"/>
                  </a:cubicBezTo>
                  <a:cubicBezTo>
                    <a:pt x="70" y="273"/>
                    <a:pt x="70" y="273"/>
                    <a:pt x="70" y="273"/>
                  </a:cubicBezTo>
                  <a:cubicBezTo>
                    <a:pt x="70" y="273"/>
                    <a:pt x="70" y="273"/>
                    <a:pt x="70" y="273"/>
                  </a:cubicBezTo>
                  <a:cubicBezTo>
                    <a:pt x="70" y="273"/>
                    <a:pt x="70" y="273"/>
                    <a:pt x="70" y="274"/>
                  </a:cubicBezTo>
                  <a:cubicBezTo>
                    <a:pt x="70" y="274"/>
                    <a:pt x="70" y="274"/>
                    <a:pt x="70" y="274"/>
                  </a:cubicBezTo>
                  <a:cubicBezTo>
                    <a:pt x="70" y="274"/>
                    <a:pt x="70" y="274"/>
                    <a:pt x="70" y="274"/>
                  </a:cubicBezTo>
                  <a:cubicBezTo>
                    <a:pt x="70" y="274"/>
                    <a:pt x="70" y="275"/>
                    <a:pt x="71" y="275"/>
                  </a:cubicBezTo>
                  <a:cubicBezTo>
                    <a:pt x="72" y="276"/>
                    <a:pt x="72" y="276"/>
                    <a:pt x="72" y="276"/>
                  </a:cubicBezTo>
                  <a:cubicBezTo>
                    <a:pt x="72" y="276"/>
                    <a:pt x="72" y="277"/>
                    <a:pt x="73" y="277"/>
                  </a:cubicBezTo>
                  <a:cubicBezTo>
                    <a:pt x="73" y="277"/>
                    <a:pt x="73" y="277"/>
                    <a:pt x="73" y="277"/>
                  </a:cubicBezTo>
                  <a:cubicBezTo>
                    <a:pt x="73" y="278"/>
                    <a:pt x="73" y="278"/>
                    <a:pt x="74" y="278"/>
                  </a:cubicBezTo>
                  <a:cubicBezTo>
                    <a:pt x="74" y="279"/>
                    <a:pt x="74" y="279"/>
                    <a:pt x="74" y="279"/>
                  </a:cubicBezTo>
                  <a:cubicBezTo>
                    <a:pt x="75" y="280"/>
                    <a:pt x="76"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1"/>
                    <a:pt x="77" y="281"/>
                    <a:pt x="77" y="281"/>
                  </a:cubicBezTo>
                  <a:cubicBezTo>
                    <a:pt x="78" y="281"/>
                    <a:pt x="78" y="281"/>
                    <a:pt x="78" y="281"/>
                  </a:cubicBezTo>
                  <a:cubicBezTo>
                    <a:pt x="79" y="281"/>
                    <a:pt x="79" y="281"/>
                    <a:pt x="79" y="281"/>
                  </a:cubicBezTo>
                  <a:cubicBezTo>
                    <a:pt x="79" y="281"/>
                    <a:pt x="79" y="281"/>
                    <a:pt x="79" y="281"/>
                  </a:cubicBezTo>
                  <a:cubicBezTo>
                    <a:pt x="80" y="281"/>
                    <a:pt x="80" y="281"/>
                    <a:pt x="80" y="281"/>
                  </a:cubicBezTo>
                  <a:cubicBezTo>
                    <a:pt x="80" y="281"/>
                    <a:pt x="80" y="281"/>
                    <a:pt x="80" y="281"/>
                  </a:cubicBezTo>
                  <a:cubicBezTo>
                    <a:pt x="80" y="281"/>
                    <a:pt x="80" y="281"/>
                    <a:pt x="80" y="281"/>
                  </a:cubicBezTo>
                  <a:cubicBezTo>
                    <a:pt x="80" y="283"/>
                    <a:pt x="80" y="283"/>
                    <a:pt x="80" y="283"/>
                  </a:cubicBezTo>
                  <a:cubicBezTo>
                    <a:pt x="81" y="283"/>
                    <a:pt x="81" y="283"/>
                    <a:pt x="81" y="283"/>
                  </a:cubicBezTo>
                  <a:cubicBezTo>
                    <a:pt x="81" y="283"/>
                    <a:pt x="81" y="283"/>
                    <a:pt x="81" y="283"/>
                  </a:cubicBezTo>
                  <a:cubicBezTo>
                    <a:pt x="81" y="283"/>
                    <a:pt x="82" y="283"/>
                    <a:pt x="82" y="283"/>
                  </a:cubicBezTo>
                  <a:cubicBezTo>
                    <a:pt x="83" y="283"/>
                    <a:pt x="84" y="283"/>
                    <a:pt x="84" y="282"/>
                  </a:cubicBezTo>
                  <a:cubicBezTo>
                    <a:pt x="85" y="282"/>
                    <a:pt x="85" y="281"/>
                    <a:pt x="85" y="281"/>
                  </a:cubicBezTo>
                  <a:cubicBezTo>
                    <a:pt x="84" y="280"/>
                    <a:pt x="84" y="280"/>
                    <a:pt x="84" y="279"/>
                  </a:cubicBezTo>
                  <a:cubicBezTo>
                    <a:pt x="83" y="278"/>
                    <a:pt x="83" y="278"/>
                    <a:pt x="83" y="278"/>
                  </a:cubicBezTo>
                  <a:cubicBezTo>
                    <a:pt x="83" y="278"/>
                    <a:pt x="83" y="278"/>
                    <a:pt x="83" y="278"/>
                  </a:cubicBezTo>
                  <a:cubicBezTo>
                    <a:pt x="83" y="278"/>
                    <a:pt x="83" y="278"/>
                    <a:pt x="83" y="278"/>
                  </a:cubicBezTo>
                  <a:cubicBezTo>
                    <a:pt x="84" y="278"/>
                    <a:pt x="84" y="278"/>
                    <a:pt x="84" y="278"/>
                  </a:cubicBezTo>
                  <a:cubicBezTo>
                    <a:pt x="85" y="278"/>
                    <a:pt x="85" y="278"/>
                    <a:pt x="85" y="278"/>
                  </a:cubicBezTo>
                  <a:cubicBezTo>
                    <a:pt x="85" y="278"/>
                    <a:pt x="85" y="278"/>
                    <a:pt x="85" y="278"/>
                  </a:cubicBezTo>
                  <a:cubicBezTo>
                    <a:pt x="85" y="277"/>
                    <a:pt x="85" y="277"/>
                    <a:pt x="85" y="276"/>
                  </a:cubicBezTo>
                  <a:cubicBezTo>
                    <a:pt x="85" y="276"/>
                    <a:pt x="85" y="275"/>
                    <a:pt x="84" y="275"/>
                  </a:cubicBezTo>
                  <a:cubicBezTo>
                    <a:pt x="84" y="274"/>
                    <a:pt x="83" y="274"/>
                    <a:pt x="82" y="274"/>
                  </a:cubicBezTo>
                  <a:cubicBezTo>
                    <a:pt x="82" y="273"/>
                    <a:pt x="82" y="273"/>
                    <a:pt x="82" y="273"/>
                  </a:cubicBezTo>
                  <a:cubicBezTo>
                    <a:pt x="82" y="273"/>
                    <a:pt x="82" y="273"/>
                    <a:pt x="82" y="273"/>
                  </a:cubicBezTo>
                  <a:cubicBezTo>
                    <a:pt x="82" y="273"/>
                    <a:pt x="82" y="273"/>
                    <a:pt x="82" y="273"/>
                  </a:cubicBezTo>
                  <a:cubicBezTo>
                    <a:pt x="82" y="271"/>
                    <a:pt x="82" y="271"/>
                    <a:pt x="82" y="271"/>
                  </a:cubicBezTo>
                  <a:cubicBezTo>
                    <a:pt x="82" y="271"/>
                    <a:pt x="82" y="271"/>
                    <a:pt x="82" y="271"/>
                  </a:cubicBezTo>
                  <a:cubicBezTo>
                    <a:pt x="82" y="271"/>
                    <a:pt x="82" y="270"/>
                    <a:pt x="82" y="270"/>
                  </a:cubicBezTo>
                  <a:cubicBezTo>
                    <a:pt x="82" y="270"/>
                    <a:pt x="81" y="269"/>
                    <a:pt x="81" y="269"/>
                  </a:cubicBezTo>
                  <a:cubicBezTo>
                    <a:pt x="80" y="269"/>
                    <a:pt x="80" y="269"/>
                    <a:pt x="80" y="269"/>
                  </a:cubicBezTo>
                  <a:cubicBezTo>
                    <a:pt x="80" y="268"/>
                    <a:pt x="80" y="267"/>
                    <a:pt x="80" y="266"/>
                  </a:cubicBezTo>
                  <a:cubicBezTo>
                    <a:pt x="80" y="266"/>
                    <a:pt x="80" y="265"/>
                    <a:pt x="80" y="265"/>
                  </a:cubicBezTo>
                  <a:cubicBezTo>
                    <a:pt x="80" y="264"/>
                    <a:pt x="80" y="263"/>
                    <a:pt x="80" y="263"/>
                  </a:cubicBezTo>
                  <a:cubicBezTo>
                    <a:pt x="79" y="262"/>
                    <a:pt x="79" y="262"/>
                    <a:pt x="79" y="262"/>
                  </a:cubicBezTo>
                  <a:cubicBezTo>
                    <a:pt x="79" y="262"/>
                    <a:pt x="79" y="262"/>
                    <a:pt x="79" y="262"/>
                  </a:cubicBezTo>
                  <a:cubicBezTo>
                    <a:pt x="79" y="261"/>
                    <a:pt x="79" y="261"/>
                    <a:pt x="79" y="261"/>
                  </a:cubicBezTo>
                  <a:cubicBezTo>
                    <a:pt x="78" y="261"/>
                    <a:pt x="78" y="261"/>
                    <a:pt x="78" y="261"/>
                  </a:cubicBezTo>
                  <a:cubicBezTo>
                    <a:pt x="78" y="261"/>
                    <a:pt x="78" y="261"/>
                    <a:pt x="78" y="261"/>
                  </a:cubicBezTo>
                  <a:cubicBezTo>
                    <a:pt x="78" y="260"/>
                    <a:pt x="78" y="260"/>
                    <a:pt x="78" y="260"/>
                  </a:cubicBezTo>
                  <a:cubicBezTo>
                    <a:pt x="78" y="260"/>
                    <a:pt x="78" y="260"/>
                    <a:pt x="78" y="260"/>
                  </a:cubicBezTo>
                  <a:cubicBezTo>
                    <a:pt x="78" y="260"/>
                    <a:pt x="78" y="260"/>
                    <a:pt x="78" y="260"/>
                  </a:cubicBezTo>
                  <a:cubicBezTo>
                    <a:pt x="79" y="260"/>
                    <a:pt x="79" y="260"/>
                    <a:pt x="79" y="260"/>
                  </a:cubicBezTo>
                  <a:cubicBezTo>
                    <a:pt x="80" y="259"/>
                    <a:pt x="80" y="258"/>
                    <a:pt x="81" y="257"/>
                  </a:cubicBezTo>
                  <a:cubicBezTo>
                    <a:pt x="81" y="256"/>
                    <a:pt x="81" y="256"/>
                    <a:pt x="81" y="256"/>
                  </a:cubicBezTo>
                  <a:cubicBezTo>
                    <a:pt x="81" y="256"/>
                    <a:pt x="81" y="255"/>
                    <a:pt x="81" y="255"/>
                  </a:cubicBezTo>
                  <a:cubicBezTo>
                    <a:pt x="82" y="255"/>
                    <a:pt x="82" y="255"/>
                    <a:pt x="82" y="255"/>
                  </a:cubicBezTo>
                  <a:cubicBezTo>
                    <a:pt x="82" y="255"/>
                    <a:pt x="83" y="255"/>
                    <a:pt x="83" y="255"/>
                  </a:cubicBezTo>
                  <a:cubicBezTo>
                    <a:pt x="85" y="256"/>
                    <a:pt x="85" y="256"/>
                    <a:pt x="85" y="256"/>
                  </a:cubicBezTo>
                  <a:cubicBezTo>
                    <a:pt x="85" y="255"/>
                    <a:pt x="85" y="255"/>
                    <a:pt x="85" y="255"/>
                  </a:cubicBezTo>
                  <a:cubicBezTo>
                    <a:pt x="85" y="254"/>
                    <a:pt x="85" y="254"/>
                    <a:pt x="85" y="254"/>
                  </a:cubicBezTo>
                  <a:cubicBezTo>
                    <a:pt x="85" y="254"/>
                    <a:pt x="85" y="254"/>
                    <a:pt x="85" y="254"/>
                  </a:cubicBezTo>
                  <a:cubicBezTo>
                    <a:pt x="85" y="254"/>
                    <a:pt x="85" y="254"/>
                    <a:pt x="85" y="254"/>
                  </a:cubicBezTo>
                  <a:cubicBezTo>
                    <a:pt x="86" y="254"/>
                    <a:pt x="86" y="254"/>
                    <a:pt x="86" y="254"/>
                  </a:cubicBezTo>
                  <a:cubicBezTo>
                    <a:pt x="87" y="254"/>
                    <a:pt x="88" y="253"/>
                    <a:pt x="89" y="252"/>
                  </a:cubicBezTo>
                  <a:cubicBezTo>
                    <a:pt x="90" y="251"/>
                    <a:pt x="89" y="250"/>
                    <a:pt x="88" y="249"/>
                  </a:cubicBezTo>
                  <a:cubicBezTo>
                    <a:pt x="88" y="248"/>
                    <a:pt x="88" y="248"/>
                    <a:pt x="88" y="247"/>
                  </a:cubicBezTo>
                  <a:cubicBezTo>
                    <a:pt x="88" y="246"/>
                    <a:pt x="88" y="246"/>
                    <a:pt x="88" y="246"/>
                  </a:cubicBezTo>
                  <a:cubicBezTo>
                    <a:pt x="87" y="246"/>
                    <a:pt x="87" y="246"/>
                    <a:pt x="87" y="246"/>
                  </a:cubicBezTo>
                  <a:cubicBezTo>
                    <a:pt x="86" y="246"/>
                    <a:pt x="86" y="246"/>
                    <a:pt x="86" y="246"/>
                  </a:cubicBezTo>
                  <a:cubicBezTo>
                    <a:pt x="85" y="246"/>
                    <a:pt x="85" y="246"/>
                    <a:pt x="85" y="246"/>
                  </a:cubicBezTo>
                  <a:cubicBezTo>
                    <a:pt x="85" y="245"/>
                    <a:pt x="85" y="245"/>
                    <a:pt x="85" y="245"/>
                  </a:cubicBezTo>
                  <a:cubicBezTo>
                    <a:pt x="90" y="245"/>
                    <a:pt x="90" y="245"/>
                    <a:pt x="90" y="245"/>
                  </a:cubicBezTo>
                  <a:cubicBezTo>
                    <a:pt x="90" y="244"/>
                    <a:pt x="90" y="244"/>
                    <a:pt x="90" y="244"/>
                  </a:cubicBezTo>
                  <a:cubicBezTo>
                    <a:pt x="91" y="244"/>
                    <a:pt x="91" y="244"/>
                    <a:pt x="91" y="244"/>
                  </a:cubicBezTo>
                  <a:cubicBezTo>
                    <a:pt x="91" y="244"/>
                    <a:pt x="91" y="244"/>
                    <a:pt x="91" y="244"/>
                  </a:cubicBezTo>
                  <a:cubicBezTo>
                    <a:pt x="92" y="244"/>
                    <a:pt x="92" y="244"/>
                    <a:pt x="92" y="244"/>
                  </a:cubicBezTo>
                  <a:cubicBezTo>
                    <a:pt x="92" y="243"/>
                    <a:pt x="92" y="243"/>
                    <a:pt x="92" y="243"/>
                  </a:cubicBezTo>
                  <a:cubicBezTo>
                    <a:pt x="92" y="242"/>
                    <a:pt x="92" y="242"/>
                    <a:pt x="92" y="242"/>
                  </a:cubicBezTo>
                  <a:cubicBezTo>
                    <a:pt x="92" y="241"/>
                    <a:pt x="92" y="240"/>
                    <a:pt x="92" y="240"/>
                  </a:cubicBezTo>
                  <a:cubicBezTo>
                    <a:pt x="92" y="240"/>
                    <a:pt x="92" y="240"/>
                    <a:pt x="92" y="240"/>
                  </a:cubicBezTo>
                  <a:cubicBezTo>
                    <a:pt x="92" y="240"/>
                    <a:pt x="92" y="240"/>
                    <a:pt x="92" y="240"/>
                  </a:cubicBezTo>
                  <a:cubicBezTo>
                    <a:pt x="92" y="240"/>
                    <a:pt x="93" y="240"/>
                    <a:pt x="93" y="239"/>
                  </a:cubicBezTo>
                  <a:cubicBezTo>
                    <a:pt x="94" y="239"/>
                    <a:pt x="94" y="239"/>
                    <a:pt x="94" y="239"/>
                  </a:cubicBezTo>
                  <a:cubicBezTo>
                    <a:pt x="95" y="238"/>
                    <a:pt x="96" y="237"/>
                    <a:pt x="97" y="236"/>
                  </a:cubicBezTo>
                  <a:cubicBezTo>
                    <a:pt x="98" y="235"/>
                    <a:pt x="98" y="234"/>
                    <a:pt x="98" y="233"/>
                  </a:cubicBezTo>
                  <a:cubicBezTo>
                    <a:pt x="98" y="224"/>
                    <a:pt x="98" y="224"/>
                    <a:pt x="98" y="224"/>
                  </a:cubicBezTo>
                  <a:cubicBezTo>
                    <a:pt x="98" y="224"/>
                    <a:pt x="98" y="224"/>
                    <a:pt x="98" y="224"/>
                  </a:cubicBezTo>
                  <a:cubicBezTo>
                    <a:pt x="98" y="224"/>
                    <a:pt x="98" y="224"/>
                    <a:pt x="98" y="224"/>
                  </a:cubicBezTo>
                  <a:cubicBezTo>
                    <a:pt x="99" y="224"/>
                    <a:pt x="99" y="224"/>
                    <a:pt x="99" y="224"/>
                  </a:cubicBezTo>
                  <a:cubicBezTo>
                    <a:pt x="99" y="223"/>
                    <a:pt x="99" y="223"/>
                    <a:pt x="99" y="223"/>
                  </a:cubicBezTo>
                  <a:cubicBezTo>
                    <a:pt x="99" y="223"/>
                    <a:pt x="99" y="222"/>
                    <a:pt x="100" y="222"/>
                  </a:cubicBezTo>
                  <a:cubicBezTo>
                    <a:pt x="100" y="221"/>
                    <a:pt x="100" y="221"/>
                    <a:pt x="101" y="220"/>
                  </a:cubicBezTo>
                  <a:cubicBezTo>
                    <a:pt x="101" y="220"/>
                    <a:pt x="101" y="220"/>
                    <a:pt x="101" y="220"/>
                  </a:cubicBezTo>
                  <a:cubicBezTo>
                    <a:pt x="101" y="219"/>
                    <a:pt x="101" y="219"/>
                    <a:pt x="103" y="218"/>
                  </a:cubicBezTo>
                  <a:cubicBezTo>
                    <a:pt x="103" y="218"/>
                    <a:pt x="104" y="218"/>
                    <a:pt x="105" y="218"/>
                  </a:cubicBezTo>
                  <a:cubicBezTo>
                    <a:pt x="105" y="218"/>
                    <a:pt x="106" y="218"/>
                    <a:pt x="106" y="218"/>
                  </a:cubicBezTo>
                  <a:cubicBezTo>
                    <a:pt x="107" y="218"/>
                    <a:pt x="107" y="218"/>
                    <a:pt x="108" y="218"/>
                  </a:cubicBezTo>
                  <a:cubicBezTo>
                    <a:pt x="109" y="218"/>
                    <a:pt x="109" y="218"/>
                    <a:pt x="109" y="218"/>
                  </a:cubicBezTo>
                  <a:cubicBezTo>
                    <a:pt x="110" y="218"/>
                    <a:pt x="111" y="218"/>
                    <a:pt x="111" y="217"/>
                  </a:cubicBezTo>
                  <a:cubicBezTo>
                    <a:pt x="111" y="217"/>
                    <a:pt x="111" y="217"/>
                    <a:pt x="111" y="217"/>
                  </a:cubicBezTo>
                  <a:cubicBezTo>
                    <a:pt x="111" y="217"/>
                    <a:pt x="111" y="217"/>
                    <a:pt x="111" y="217"/>
                  </a:cubicBezTo>
                  <a:cubicBezTo>
                    <a:pt x="111" y="217"/>
                    <a:pt x="111" y="217"/>
                    <a:pt x="111" y="217"/>
                  </a:cubicBezTo>
                  <a:cubicBezTo>
                    <a:pt x="111" y="217"/>
                    <a:pt x="111" y="217"/>
                    <a:pt x="111" y="217"/>
                  </a:cubicBezTo>
                  <a:cubicBezTo>
                    <a:pt x="112" y="217"/>
                    <a:pt x="112" y="217"/>
                    <a:pt x="112" y="217"/>
                  </a:cubicBezTo>
                  <a:cubicBezTo>
                    <a:pt x="112" y="216"/>
                    <a:pt x="112" y="216"/>
                    <a:pt x="112" y="216"/>
                  </a:cubicBezTo>
                  <a:cubicBezTo>
                    <a:pt x="112" y="215"/>
                    <a:pt x="112" y="215"/>
                    <a:pt x="112" y="215"/>
                  </a:cubicBezTo>
                  <a:cubicBezTo>
                    <a:pt x="112" y="215"/>
                    <a:pt x="112" y="214"/>
                    <a:pt x="112" y="214"/>
                  </a:cubicBezTo>
                  <a:cubicBezTo>
                    <a:pt x="113" y="214"/>
                    <a:pt x="113" y="214"/>
                    <a:pt x="113" y="214"/>
                  </a:cubicBezTo>
                  <a:cubicBezTo>
                    <a:pt x="113" y="214"/>
                    <a:pt x="113" y="214"/>
                    <a:pt x="114" y="213"/>
                  </a:cubicBezTo>
                  <a:cubicBezTo>
                    <a:pt x="114" y="213"/>
                    <a:pt x="115" y="213"/>
                    <a:pt x="115" y="213"/>
                  </a:cubicBezTo>
                  <a:cubicBezTo>
                    <a:pt x="115" y="212"/>
                    <a:pt x="115" y="212"/>
                    <a:pt x="115" y="212"/>
                  </a:cubicBezTo>
                  <a:cubicBezTo>
                    <a:pt x="116" y="212"/>
                    <a:pt x="116" y="212"/>
                    <a:pt x="116" y="212"/>
                  </a:cubicBezTo>
                  <a:cubicBezTo>
                    <a:pt x="116" y="212"/>
                    <a:pt x="116" y="212"/>
                    <a:pt x="116" y="212"/>
                  </a:cubicBezTo>
                  <a:cubicBezTo>
                    <a:pt x="117" y="212"/>
                    <a:pt x="118" y="212"/>
                    <a:pt x="118" y="211"/>
                  </a:cubicBezTo>
                  <a:cubicBezTo>
                    <a:pt x="118" y="211"/>
                    <a:pt x="119" y="210"/>
                    <a:pt x="119" y="210"/>
                  </a:cubicBezTo>
                  <a:cubicBezTo>
                    <a:pt x="119" y="209"/>
                    <a:pt x="119" y="208"/>
                    <a:pt x="120" y="207"/>
                  </a:cubicBezTo>
                  <a:cubicBezTo>
                    <a:pt x="120" y="207"/>
                    <a:pt x="121" y="207"/>
                    <a:pt x="121" y="207"/>
                  </a:cubicBezTo>
                  <a:cubicBezTo>
                    <a:pt x="123" y="206"/>
                    <a:pt x="124" y="205"/>
                    <a:pt x="124" y="204"/>
                  </a:cubicBezTo>
                  <a:cubicBezTo>
                    <a:pt x="123" y="203"/>
                    <a:pt x="123" y="201"/>
                    <a:pt x="123" y="199"/>
                  </a:cubicBezTo>
                  <a:cubicBezTo>
                    <a:pt x="123" y="199"/>
                    <a:pt x="123" y="198"/>
                    <a:pt x="123" y="197"/>
                  </a:cubicBezTo>
                  <a:cubicBezTo>
                    <a:pt x="123" y="191"/>
                    <a:pt x="123" y="191"/>
                    <a:pt x="123" y="191"/>
                  </a:cubicBezTo>
                  <a:cubicBezTo>
                    <a:pt x="123" y="190"/>
                    <a:pt x="123" y="190"/>
                    <a:pt x="123" y="190"/>
                  </a:cubicBezTo>
                  <a:cubicBezTo>
                    <a:pt x="123" y="190"/>
                    <a:pt x="123" y="190"/>
                    <a:pt x="123" y="190"/>
                  </a:cubicBezTo>
                  <a:cubicBezTo>
                    <a:pt x="122" y="190"/>
                    <a:pt x="122" y="190"/>
                    <a:pt x="122" y="190"/>
                  </a:cubicBezTo>
                  <a:cubicBezTo>
                    <a:pt x="122" y="189"/>
                    <a:pt x="122" y="189"/>
                    <a:pt x="122" y="189"/>
                  </a:cubicBezTo>
                  <a:cubicBezTo>
                    <a:pt x="122" y="188"/>
                    <a:pt x="122" y="188"/>
                    <a:pt x="122" y="188"/>
                  </a:cubicBezTo>
                  <a:cubicBezTo>
                    <a:pt x="122" y="188"/>
                    <a:pt x="122" y="188"/>
                    <a:pt x="122" y="188"/>
                  </a:cubicBezTo>
                  <a:cubicBezTo>
                    <a:pt x="124" y="188"/>
                    <a:pt x="124" y="188"/>
                    <a:pt x="124" y="188"/>
                  </a:cubicBezTo>
                  <a:cubicBezTo>
                    <a:pt x="124" y="188"/>
                    <a:pt x="124" y="188"/>
                    <a:pt x="124" y="188"/>
                  </a:cubicBezTo>
                  <a:cubicBezTo>
                    <a:pt x="125" y="188"/>
                    <a:pt x="125" y="188"/>
                    <a:pt x="125" y="188"/>
                  </a:cubicBezTo>
                  <a:cubicBezTo>
                    <a:pt x="126" y="188"/>
                    <a:pt x="126" y="187"/>
                    <a:pt x="126" y="187"/>
                  </a:cubicBezTo>
                  <a:cubicBezTo>
                    <a:pt x="127" y="186"/>
                    <a:pt x="127" y="186"/>
                    <a:pt x="127" y="186"/>
                  </a:cubicBezTo>
                  <a:cubicBezTo>
                    <a:pt x="127" y="186"/>
                    <a:pt x="127" y="186"/>
                    <a:pt x="127" y="186"/>
                  </a:cubicBezTo>
                  <a:cubicBezTo>
                    <a:pt x="127" y="185"/>
                    <a:pt x="127" y="185"/>
                    <a:pt x="127" y="185"/>
                  </a:cubicBezTo>
                  <a:cubicBezTo>
                    <a:pt x="128" y="185"/>
                    <a:pt x="128" y="185"/>
                    <a:pt x="128" y="185"/>
                  </a:cubicBezTo>
                  <a:cubicBezTo>
                    <a:pt x="128" y="184"/>
                    <a:pt x="128" y="184"/>
                    <a:pt x="128" y="184"/>
                  </a:cubicBezTo>
                  <a:cubicBezTo>
                    <a:pt x="128" y="184"/>
                    <a:pt x="128" y="184"/>
                    <a:pt x="128" y="184"/>
                  </a:cubicBezTo>
                  <a:cubicBezTo>
                    <a:pt x="128" y="184"/>
                    <a:pt x="128" y="184"/>
                    <a:pt x="128" y="184"/>
                  </a:cubicBezTo>
                  <a:cubicBezTo>
                    <a:pt x="128" y="184"/>
                    <a:pt x="128" y="184"/>
                    <a:pt x="128" y="184"/>
                  </a:cubicBezTo>
                  <a:cubicBezTo>
                    <a:pt x="128" y="184"/>
                    <a:pt x="129" y="184"/>
                    <a:pt x="129" y="183"/>
                  </a:cubicBezTo>
                  <a:cubicBezTo>
                    <a:pt x="129" y="183"/>
                    <a:pt x="130" y="182"/>
                    <a:pt x="130" y="182"/>
                  </a:cubicBezTo>
                  <a:cubicBezTo>
                    <a:pt x="131" y="180"/>
                    <a:pt x="132" y="179"/>
                    <a:pt x="133" y="179"/>
                  </a:cubicBezTo>
                  <a:cubicBezTo>
                    <a:pt x="134" y="178"/>
                    <a:pt x="134" y="178"/>
                    <a:pt x="134" y="178"/>
                  </a:cubicBezTo>
                  <a:cubicBezTo>
                    <a:pt x="135" y="177"/>
                    <a:pt x="135" y="176"/>
                    <a:pt x="135" y="176"/>
                  </a:cubicBezTo>
                  <a:cubicBezTo>
                    <a:pt x="135" y="176"/>
                    <a:pt x="135" y="176"/>
                    <a:pt x="135" y="176"/>
                  </a:cubicBezTo>
                  <a:cubicBezTo>
                    <a:pt x="135" y="175"/>
                    <a:pt x="135" y="175"/>
                    <a:pt x="135" y="175"/>
                  </a:cubicBezTo>
                  <a:cubicBezTo>
                    <a:pt x="134" y="175"/>
                    <a:pt x="134" y="175"/>
                    <a:pt x="134" y="175"/>
                  </a:cubicBezTo>
                  <a:cubicBezTo>
                    <a:pt x="133" y="175"/>
                    <a:pt x="133" y="175"/>
                    <a:pt x="133" y="175"/>
                  </a:cubicBezTo>
                  <a:cubicBezTo>
                    <a:pt x="133" y="174"/>
                    <a:pt x="133" y="174"/>
                    <a:pt x="134" y="172"/>
                  </a:cubicBezTo>
                  <a:cubicBezTo>
                    <a:pt x="134" y="172"/>
                    <a:pt x="134" y="172"/>
                    <a:pt x="134" y="172"/>
                  </a:cubicBezTo>
                  <a:cubicBezTo>
                    <a:pt x="134" y="172"/>
                    <a:pt x="134" y="172"/>
                    <a:pt x="134" y="172"/>
                  </a:cubicBezTo>
                  <a:cubicBezTo>
                    <a:pt x="135" y="172"/>
                    <a:pt x="135" y="172"/>
                    <a:pt x="135" y="172"/>
                  </a:cubicBezTo>
                  <a:cubicBezTo>
                    <a:pt x="135" y="166"/>
                    <a:pt x="135" y="166"/>
                    <a:pt x="135" y="166"/>
                  </a:cubicBezTo>
                  <a:cubicBezTo>
                    <a:pt x="134" y="166"/>
                    <a:pt x="134" y="166"/>
                    <a:pt x="134" y="166"/>
                  </a:cubicBezTo>
                  <a:cubicBezTo>
                    <a:pt x="134" y="166"/>
                    <a:pt x="134" y="166"/>
                    <a:pt x="133" y="166"/>
                  </a:cubicBezTo>
                  <a:cubicBezTo>
                    <a:pt x="133" y="166"/>
                    <a:pt x="133" y="166"/>
                    <a:pt x="133" y="166"/>
                  </a:cubicBezTo>
                  <a:cubicBezTo>
                    <a:pt x="133" y="166"/>
                    <a:pt x="133" y="166"/>
                    <a:pt x="133" y="166"/>
                  </a:cubicBezTo>
                  <a:cubicBezTo>
                    <a:pt x="134" y="165"/>
                    <a:pt x="134" y="165"/>
                    <a:pt x="134" y="165"/>
                  </a:cubicBezTo>
                  <a:cubicBezTo>
                    <a:pt x="133" y="165"/>
                    <a:pt x="133" y="165"/>
                    <a:pt x="133" y="165"/>
                  </a:cubicBezTo>
                  <a:cubicBezTo>
                    <a:pt x="132" y="165"/>
                    <a:pt x="132" y="165"/>
                    <a:pt x="131" y="165"/>
                  </a:cubicBezTo>
                  <a:cubicBezTo>
                    <a:pt x="131" y="165"/>
                    <a:pt x="131" y="165"/>
                    <a:pt x="130" y="165"/>
                  </a:cubicBezTo>
                  <a:cubicBezTo>
                    <a:pt x="128" y="165"/>
                    <a:pt x="128" y="164"/>
                    <a:pt x="127" y="164"/>
                  </a:cubicBezTo>
                  <a:cubicBezTo>
                    <a:pt x="126" y="163"/>
                    <a:pt x="126" y="163"/>
                    <a:pt x="126" y="163"/>
                  </a:cubicBezTo>
                  <a:cubicBezTo>
                    <a:pt x="126" y="163"/>
                    <a:pt x="126" y="163"/>
                    <a:pt x="126" y="163"/>
                  </a:cubicBezTo>
                  <a:cubicBezTo>
                    <a:pt x="126" y="162"/>
                    <a:pt x="125" y="162"/>
                    <a:pt x="125" y="162"/>
                  </a:cubicBezTo>
                  <a:cubicBezTo>
                    <a:pt x="124" y="162"/>
                    <a:pt x="124" y="162"/>
                    <a:pt x="124" y="162"/>
                  </a:cubicBezTo>
                  <a:cubicBezTo>
                    <a:pt x="123" y="161"/>
                    <a:pt x="123" y="161"/>
                    <a:pt x="122" y="160"/>
                  </a:cubicBezTo>
                  <a:cubicBezTo>
                    <a:pt x="122" y="160"/>
                    <a:pt x="122" y="160"/>
                    <a:pt x="122" y="160"/>
                  </a:cubicBezTo>
                  <a:cubicBezTo>
                    <a:pt x="122" y="159"/>
                    <a:pt x="121" y="159"/>
                    <a:pt x="121" y="159"/>
                  </a:cubicBezTo>
                  <a:cubicBezTo>
                    <a:pt x="121" y="159"/>
                    <a:pt x="121" y="159"/>
                    <a:pt x="121" y="159"/>
                  </a:cubicBezTo>
                  <a:cubicBezTo>
                    <a:pt x="120" y="159"/>
                    <a:pt x="120" y="159"/>
                    <a:pt x="120" y="159"/>
                  </a:cubicBezTo>
                  <a:cubicBezTo>
                    <a:pt x="119" y="159"/>
                    <a:pt x="119" y="159"/>
                    <a:pt x="119" y="159"/>
                  </a:cubicBezTo>
                  <a:cubicBezTo>
                    <a:pt x="119" y="159"/>
                    <a:pt x="119" y="159"/>
                    <a:pt x="119" y="159"/>
                  </a:cubicBezTo>
                  <a:cubicBezTo>
                    <a:pt x="118" y="159"/>
                    <a:pt x="118" y="159"/>
                    <a:pt x="118" y="159"/>
                  </a:cubicBezTo>
                  <a:cubicBezTo>
                    <a:pt x="117" y="159"/>
                    <a:pt x="117" y="159"/>
                    <a:pt x="117" y="159"/>
                  </a:cubicBezTo>
                  <a:cubicBezTo>
                    <a:pt x="117" y="159"/>
                    <a:pt x="116" y="159"/>
                    <a:pt x="116" y="159"/>
                  </a:cubicBezTo>
                  <a:cubicBezTo>
                    <a:pt x="115" y="159"/>
                    <a:pt x="115" y="158"/>
                    <a:pt x="115" y="158"/>
                  </a:cubicBezTo>
                  <a:cubicBezTo>
                    <a:pt x="115" y="157"/>
                    <a:pt x="114" y="157"/>
                    <a:pt x="112" y="157"/>
                  </a:cubicBezTo>
                  <a:cubicBezTo>
                    <a:pt x="112" y="157"/>
                    <a:pt x="111" y="157"/>
                    <a:pt x="110" y="157"/>
                  </a:cubicBezTo>
                  <a:cubicBezTo>
                    <a:pt x="110" y="157"/>
                    <a:pt x="110" y="157"/>
                    <a:pt x="110" y="157"/>
                  </a:cubicBezTo>
                  <a:cubicBezTo>
                    <a:pt x="108" y="157"/>
                    <a:pt x="108" y="157"/>
                    <a:pt x="108" y="157"/>
                  </a:cubicBezTo>
                  <a:cubicBezTo>
                    <a:pt x="108" y="158"/>
                    <a:pt x="108" y="158"/>
                    <a:pt x="108" y="158"/>
                  </a:cubicBezTo>
                  <a:cubicBezTo>
                    <a:pt x="108" y="157"/>
                    <a:pt x="108" y="156"/>
                    <a:pt x="107" y="156"/>
                  </a:cubicBezTo>
                  <a:cubicBezTo>
                    <a:pt x="106" y="156"/>
                    <a:pt x="106" y="156"/>
                    <a:pt x="105" y="156"/>
                  </a:cubicBezTo>
                  <a:cubicBezTo>
                    <a:pt x="105" y="156"/>
                    <a:pt x="104" y="156"/>
                    <a:pt x="104" y="156"/>
                  </a:cubicBezTo>
                  <a:cubicBezTo>
                    <a:pt x="103" y="156"/>
                    <a:pt x="103" y="156"/>
                    <a:pt x="103" y="156"/>
                  </a:cubicBezTo>
                  <a:cubicBezTo>
                    <a:pt x="103" y="155"/>
                    <a:pt x="103" y="155"/>
                    <a:pt x="103" y="155"/>
                  </a:cubicBezTo>
                  <a:cubicBezTo>
                    <a:pt x="103" y="155"/>
                    <a:pt x="103" y="155"/>
                    <a:pt x="102" y="155"/>
                  </a:cubicBezTo>
                  <a:cubicBezTo>
                    <a:pt x="102" y="155"/>
                    <a:pt x="102" y="155"/>
                    <a:pt x="102" y="155"/>
                  </a:cubicBezTo>
                  <a:cubicBezTo>
                    <a:pt x="102" y="155"/>
                    <a:pt x="102" y="155"/>
                    <a:pt x="102" y="155"/>
                  </a:cubicBezTo>
                  <a:cubicBezTo>
                    <a:pt x="102" y="154"/>
                    <a:pt x="102" y="154"/>
                    <a:pt x="102" y="154"/>
                  </a:cubicBezTo>
                  <a:cubicBezTo>
                    <a:pt x="102" y="154"/>
                    <a:pt x="101" y="153"/>
                    <a:pt x="101" y="153"/>
                  </a:cubicBezTo>
                  <a:cubicBezTo>
                    <a:pt x="100" y="153"/>
                    <a:pt x="100" y="153"/>
                    <a:pt x="100" y="153"/>
                  </a:cubicBezTo>
                  <a:cubicBezTo>
                    <a:pt x="100" y="153"/>
                    <a:pt x="100" y="153"/>
                    <a:pt x="100" y="153"/>
                  </a:cubicBezTo>
                  <a:cubicBezTo>
                    <a:pt x="96" y="153"/>
                    <a:pt x="96" y="153"/>
                    <a:pt x="96" y="153"/>
                  </a:cubicBezTo>
                  <a:cubicBezTo>
                    <a:pt x="94" y="153"/>
                    <a:pt x="94" y="153"/>
                    <a:pt x="94" y="153"/>
                  </a:cubicBezTo>
                  <a:cubicBezTo>
                    <a:pt x="93" y="153"/>
                    <a:pt x="93" y="153"/>
                    <a:pt x="92" y="153"/>
                  </a:cubicBezTo>
                  <a:cubicBezTo>
                    <a:pt x="92" y="153"/>
                    <a:pt x="92" y="153"/>
                    <a:pt x="92" y="153"/>
                  </a:cubicBezTo>
                  <a:cubicBezTo>
                    <a:pt x="91" y="153"/>
                    <a:pt x="91" y="153"/>
                    <a:pt x="91" y="153"/>
                  </a:cubicBezTo>
                  <a:cubicBezTo>
                    <a:pt x="90" y="153"/>
                    <a:pt x="90" y="153"/>
                    <a:pt x="90" y="153"/>
                  </a:cubicBezTo>
                  <a:cubicBezTo>
                    <a:pt x="89" y="153"/>
                    <a:pt x="89" y="153"/>
                    <a:pt x="89" y="153"/>
                  </a:cubicBezTo>
                  <a:cubicBezTo>
                    <a:pt x="89" y="152"/>
                    <a:pt x="89" y="152"/>
                    <a:pt x="89" y="152"/>
                  </a:cubicBezTo>
                  <a:cubicBezTo>
                    <a:pt x="89" y="152"/>
                    <a:pt x="89" y="152"/>
                    <a:pt x="89" y="152"/>
                  </a:cubicBezTo>
                  <a:cubicBezTo>
                    <a:pt x="89" y="152"/>
                    <a:pt x="89" y="152"/>
                    <a:pt x="89" y="152"/>
                  </a:cubicBezTo>
                  <a:cubicBezTo>
                    <a:pt x="90" y="152"/>
                    <a:pt x="90" y="152"/>
                    <a:pt x="90" y="152"/>
                  </a:cubicBezTo>
                  <a:cubicBezTo>
                    <a:pt x="90" y="152"/>
                    <a:pt x="91" y="152"/>
                    <a:pt x="92" y="151"/>
                  </a:cubicBezTo>
                  <a:cubicBezTo>
                    <a:pt x="92" y="151"/>
                    <a:pt x="92" y="151"/>
                    <a:pt x="92" y="151"/>
                  </a:cubicBezTo>
                  <a:cubicBezTo>
                    <a:pt x="95" y="151"/>
                    <a:pt x="95" y="151"/>
                    <a:pt x="95" y="151"/>
                  </a:cubicBezTo>
                  <a:cubicBezTo>
                    <a:pt x="95" y="151"/>
                    <a:pt x="95" y="151"/>
                    <a:pt x="95" y="151"/>
                  </a:cubicBezTo>
                  <a:cubicBezTo>
                    <a:pt x="96" y="150"/>
                    <a:pt x="96" y="150"/>
                    <a:pt x="96" y="150"/>
                  </a:cubicBezTo>
                  <a:cubicBezTo>
                    <a:pt x="96" y="150"/>
                    <a:pt x="96" y="150"/>
                    <a:pt x="96" y="149"/>
                  </a:cubicBezTo>
                  <a:cubicBezTo>
                    <a:pt x="96" y="149"/>
                    <a:pt x="96" y="149"/>
                    <a:pt x="96" y="149"/>
                  </a:cubicBezTo>
                  <a:cubicBezTo>
                    <a:pt x="96" y="148"/>
                    <a:pt x="96" y="147"/>
                    <a:pt x="95" y="146"/>
                  </a:cubicBezTo>
                  <a:cubicBezTo>
                    <a:pt x="94" y="145"/>
                    <a:pt x="93" y="144"/>
                    <a:pt x="92" y="144"/>
                  </a:cubicBezTo>
                  <a:cubicBezTo>
                    <a:pt x="91" y="143"/>
                    <a:pt x="91" y="143"/>
                    <a:pt x="91" y="143"/>
                  </a:cubicBezTo>
                  <a:cubicBezTo>
                    <a:pt x="91" y="143"/>
                    <a:pt x="91" y="143"/>
                    <a:pt x="91" y="143"/>
                  </a:cubicBezTo>
                  <a:cubicBezTo>
                    <a:pt x="91" y="143"/>
                    <a:pt x="91" y="143"/>
                    <a:pt x="91" y="143"/>
                  </a:cubicBezTo>
                  <a:cubicBezTo>
                    <a:pt x="91" y="143"/>
                    <a:pt x="91" y="143"/>
                    <a:pt x="91" y="143"/>
                  </a:cubicBezTo>
                  <a:cubicBezTo>
                    <a:pt x="90" y="143"/>
                    <a:pt x="90" y="143"/>
                    <a:pt x="90" y="143"/>
                  </a:cubicBezTo>
                  <a:cubicBezTo>
                    <a:pt x="90" y="142"/>
                    <a:pt x="90" y="142"/>
                    <a:pt x="90" y="142"/>
                  </a:cubicBezTo>
                  <a:cubicBezTo>
                    <a:pt x="89" y="141"/>
                    <a:pt x="88" y="141"/>
                    <a:pt x="88" y="140"/>
                  </a:cubicBezTo>
                  <a:cubicBezTo>
                    <a:pt x="88" y="140"/>
                    <a:pt x="88" y="140"/>
                    <a:pt x="88" y="140"/>
                  </a:cubicBezTo>
                  <a:cubicBezTo>
                    <a:pt x="88" y="140"/>
                    <a:pt x="88" y="140"/>
                    <a:pt x="88" y="140"/>
                  </a:cubicBezTo>
                  <a:cubicBezTo>
                    <a:pt x="88" y="140"/>
                    <a:pt x="88" y="140"/>
                    <a:pt x="88" y="140"/>
                  </a:cubicBezTo>
                  <a:cubicBezTo>
                    <a:pt x="88" y="139"/>
                    <a:pt x="88" y="139"/>
                    <a:pt x="88" y="139"/>
                  </a:cubicBezTo>
                  <a:cubicBezTo>
                    <a:pt x="87" y="139"/>
                    <a:pt x="87" y="139"/>
                    <a:pt x="87" y="138"/>
                  </a:cubicBezTo>
                  <a:cubicBezTo>
                    <a:pt x="86" y="137"/>
                    <a:pt x="86" y="137"/>
                    <a:pt x="85" y="136"/>
                  </a:cubicBezTo>
                  <a:cubicBezTo>
                    <a:pt x="84" y="136"/>
                    <a:pt x="84" y="136"/>
                    <a:pt x="84" y="136"/>
                  </a:cubicBezTo>
                  <a:cubicBezTo>
                    <a:pt x="84" y="135"/>
                    <a:pt x="83" y="135"/>
                    <a:pt x="83" y="135"/>
                  </a:cubicBezTo>
                  <a:cubicBezTo>
                    <a:pt x="83" y="134"/>
                    <a:pt x="83" y="134"/>
                    <a:pt x="83" y="134"/>
                  </a:cubicBezTo>
                  <a:cubicBezTo>
                    <a:pt x="82" y="134"/>
                    <a:pt x="81" y="133"/>
                    <a:pt x="81" y="133"/>
                  </a:cubicBezTo>
                  <a:cubicBezTo>
                    <a:pt x="80" y="133"/>
                    <a:pt x="80" y="133"/>
                    <a:pt x="80" y="133"/>
                  </a:cubicBezTo>
                  <a:cubicBezTo>
                    <a:pt x="78" y="133"/>
                    <a:pt x="78" y="133"/>
                    <a:pt x="78" y="133"/>
                  </a:cubicBezTo>
                  <a:cubicBezTo>
                    <a:pt x="78" y="131"/>
                    <a:pt x="78" y="131"/>
                    <a:pt x="78" y="131"/>
                  </a:cubicBezTo>
                  <a:cubicBezTo>
                    <a:pt x="77" y="132"/>
                    <a:pt x="77" y="132"/>
                    <a:pt x="77" y="132"/>
                  </a:cubicBezTo>
                  <a:cubicBezTo>
                    <a:pt x="76" y="132"/>
                    <a:pt x="75" y="132"/>
                    <a:pt x="75" y="132"/>
                  </a:cubicBezTo>
                  <a:cubicBezTo>
                    <a:pt x="74" y="132"/>
                    <a:pt x="74" y="132"/>
                    <a:pt x="73" y="131"/>
                  </a:cubicBezTo>
                  <a:cubicBezTo>
                    <a:pt x="72" y="131"/>
                    <a:pt x="72" y="131"/>
                    <a:pt x="72" y="131"/>
                  </a:cubicBezTo>
                  <a:cubicBezTo>
                    <a:pt x="72" y="130"/>
                    <a:pt x="72" y="130"/>
                    <a:pt x="72" y="130"/>
                  </a:cubicBezTo>
                  <a:cubicBezTo>
                    <a:pt x="72" y="130"/>
                    <a:pt x="72" y="129"/>
                    <a:pt x="71" y="129"/>
                  </a:cubicBezTo>
                  <a:cubicBezTo>
                    <a:pt x="70" y="129"/>
                    <a:pt x="70" y="129"/>
                    <a:pt x="70" y="129"/>
                  </a:cubicBezTo>
                  <a:cubicBezTo>
                    <a:pt x="70" y="128"/>
                    <a:pt x="70" y="128"/>
                    <a:pt x="70" y="128"/>
                  </a:cubicBezTo>
                  <a:cubicBezTo>
                    <a:pt x="70" y="128"/>
                    <a:pt x="70" y="128"/>
                    <a:pt x="70" y="127"/>
                  </a:cubicBezTo>
                  <a:cubicBezTo>
                    <a:pt x="69" y="126"/>
                    <a:pt x="68" y="126"/>
                    <a:pt x="68" y="126"/>
                  </a:cubicBezTo>
                  <a:cubicBezTo>
                    <a:pt x="67" y="126"/>
                    <a:pt x="66" y="126"/>
                    <a:pt x="66" y="126"/>
                  </a:cubicBezTo>
                  <a:cubicBezTo>
                    <a:pt x="65" y="126"/>
                    <a:pt x="65" y="126"/>
                    <a:pt x="65" y="126"/>
                  </a:cubicBezTo>
                  <a:cubicBezTo>
                    <a:pt x="64" y="126"/>
                    <a:pt x="64" y="126"/>
                    <a:pt x="63" y="126"/>
                  </a:cubicBezTo>
                  <a:cubicBezTo>
                    <a:pt x="64" y="125"/>
                    <a:pt x="64" y="125"/>
                    <a:pt x="64" y="125"/>
                  </a:cubicBezTo>
                  <a:cubicBezTo>
                    <a:pt x="66" y="123"/>
                    <a:pt x="66" y="123"/>
                    <a:pt x="66" y="123"/>
                  </a:cubicBezTo>
                  <a:cubicBezTo>
                    <a:pt x="64" y="123"/>
                    <a:pt x="64" y="123"/>
                    <a:pt x="64" y="123"/>
                  </a:cubicBezTo>
                  <a:cubicBezTo>
                    <a:pt x="63" y="123"/>
                    <a:pt x="63" y="123"/>
                    <a:pt x="63" y="123"/>
                  </a:cubicBezTo>
                  <a:cubicBezTo>
                    <a:pt x="63" y="123"/>
                    <a:pt x="63" y="123"/>
                    <a:pt x="63" y="123"/>
                  </a:cubicBezTo>
                  <a:cubicBezTo>
                    <a:pt x="63" y="122"/>
                    <a:pt x="63" y="122"/>
                    <a:pt x="63" y="122"/>
                  </a:cubicBezTo>
                  <a:cubicBezTo>
                    <a:pt x="61" y="122"/>
                    <a:pt x="61" y="122"/>
                    <a:pt x="61" y="122"/>
                  </a:cubicBezTo>
                  <a:cubicBezTo>
                    <a:pt x="60" y="122"/>
                    <a:pt x="60" y="122"/>
                    <a:pt x="60" y="123"/>
                  </a:cubicBezTo>
                  <a:cubicBezTo>
                    <a:pt x="60" y="123"/>
                    <a:pt x="60" y="123"/>
                    <a:pt x="60" y="123"/>
                  </a:cubicBezTo>
                  <a:cubicBezTo>
                    <a:pt x="60" y="123"/>
                    <a:pt x="60" y="123"/>
                    <a:pt x="60" y="123"/>
                  </a:cubicBezTo>
                  <a:cubicBezTo>
                    <a:pt x="60" y="123"/>
                    <a:pt x="60" y="123"/>
                    <a:pt x="60" y="123"/>
                  </a:cubicBezTo>
                  <a:cubicBezTo>
                    <a:pt x="59" y="123"/>
                    <a:pt x="59" y="123"/>
                    <a:pt x="59" y="123"/>
                  </a:cubicBezTo>
                  <a:cubicBezTo>
                    <a:pt x="58" y="123"/>
                    <a:pt x="57" y="122"/>
                    <a:pt x="57" y="121"/>
                  </a:cubicBezTo>
                  <a:cubicBezTo>
                    <a:pt x="58" y="120"/>
                    <a:pt x="58" y="120"/>
                    <a:pt x="58" y="120"/>
                  </a:cubicBezTo>
                  <a:cubicBezTo>
                    <a:pt x="56" y="120"/>
                    <a:pt x="56" y="120"/>
                    <a:pt x="56" y="120"/>
                  </a:cubicBezTo>
                  <a:cubicBezTo>
                    <a:pt x="55" y="120"/>
                    <a:pt x="55" y="121"/>
                    <a:pt x="54" y="121"/>
                  </a:cubicBezTo>
                  <a:cubicBezTo>
                    <a:pt x="53" y="121"/>
                    <a:pt x="52" y="120"/>
                    <a:pt x="52" y="120"/>
                  </a:cubicBezTo>
                  <a:cubicBezTo>
                    <a:pt x="51" y="120"/>
                    <a:pt x="50" y="119"/>
                    <a:pt x="50" y="119"/>
                  </a:cubicBezTo>
                  <a:cubicBezTo>
                    <a:pt x="49" y="119"/>
                    <a:pt x="49" y="118"/>
                    <a:pt x="48" y="118"/>
                  </a:cubicBezTo>
                  <a:cubicBezTo>
                    <a:pt x="47" y="118"/>
                    <a:pt x="46" y="117"/>
                    <a:pt x="46" y="117"/>
                  </a:cubicBezTo>
                  <a:cubicBezTo>
                    <a:pt x="45" y="117"/>
                    <a:pt x="45" y="117"/>
                    <a:pt x="45" y="117"/>
                  </a:cubicBezTo>
                  <a:cubicBezTo>
                    <a:pt x="44" y="117"/>
                    <a:pt x="44" y="117"/>
                    <a:pt x="44" y="117"/>
                  </a:cubicBezTo>
                  <a:cubicBezTo>
                    <a:pt x="44" y="117"/>
                    <a:pt x="44" y="117"/>
                    <a:pt x="44" y="117"/>
                  </a:cubicBezTo>
                  <a:cubicBezTo>
                    <a:pt x="43" y="117"/>
                    <a:pt x="43" y="118"/>
                    <a:pt x="43" y="118"/>
                  </a:cubicBezTo>
                  <a:cubicBezTo>
                    <a:pt x="43" y="118"/>
                    <a:pt x="43" y="118"/>
                    <a:pt x="43" y="118"/>
                  </a:cubicBezTo>
                  <a:cubicBezTo>
                    <a:pt x="42" y="117"/>
                    <a:pt x="40" y="117"/>
                    <a:pt x="39" y="117"/>
                  </a:cubicBezTo>
                  <a:cubicBezTo>
                    <a:pt x="38" y="117"/>
                    <a:pt x="38" y="117"/>
                    <a:pt x="38" y="117"/>
                  </a:cubicBezTo>
                  <a:cubicBezTo>
                    <a:pt x="38" y="118"/>
                    <a:pt x="38" y="118"/>
                    <a:pt x="38" y="118"/>
                  </a:cubicBezTo>
                  <a:cubicBezTo>
                    <a:pt x="38" y="119"/>
                    <a:pt x="38" y="119"/>
                    <a:pt x="38" y="119"/>
                  </a:cubicBezTo>
                  <a:cubicBezTo>
                    <a:pt x="38" y="119"/>
                    <a:pt x="38" y="119"/>
                    <a:pt x="38" y="119"/>
                  </a:cubicBezTo>
                  <a:cubicBezTo>
                    <a:pt x="38" y="119"/>
                    <a:pt x="38" y="119"/>
                    <a:pt x="38" y="119"/>
                  </a:cubicBezTo>
                  <a:cubicBezTo>
                    <a:pt x="37" y="119"/>
                    <a:pt x="37" y="119"/>
                    <a:pt x="37" y="119"/>
                  </a:cubicBezTo>
                  <a:cubicBezTo>
                    <a:pt x="37" y="119"/>
                    <a:pt x="36" y="119"/>
                    <a:pt x="35" y="120"/>
                  </a:cubicBezTo>
                  <a:cubicBezTo>
                    <a:pt x="35" y="120"/>
                    <a:pt x="35" y="120"/>
                    <a:pt x="34" y="120"/>
                  </a:cubicBezTo>
                  <a:cubicBezTo>
                    <a:pt x="33" y="120"/>
                    <a:pt x="33" y="120"/>
                    <a:pt x="33" y="120"/>
                  </a:cubicBezTo>
                  <a:cubicBezTo>
                    <a:pt x="32" y="120"/>
                    <a:pt x="32" y="120"/>
                    <a:pt x="32" y="120"/>
                  </a:cubicBezTo>
                  <a:cubicBezTo>
                    <a:pt x="31" y="120"/>
                    <a:pt x="31" y="120"/>
                    <a:pt x="31" y="120"/>
                  </a:cubicBezTo>
                  <a:cubicBezTo>
                    <a:pt x="31" y="121"/>
                    <a:pt x="31" y="121"/>
                    <a:pt x="31" y="121"/>
                  </a:cubicBezTo>
                  <a:cubicBezTo>
                    <a:pt x="31" y="122"/>
                    <a:pt x="32" y="122"/>
                    <a:pt x="32" y="123"/>
                  </a:cubicBezTo>
                  <a:cubicBezTo>
                    <a:pt x="33" y="124"/>
                    <a:pt x="33" y="124"/>
                    <a:pt x="33" y="124"/>
                  </a:cubicBezTo>
                  <a:cubicBezTo>
                    <a:pt x="33" y="124"/>
                    <a:pt x="33" y="124"/>
                    <a:pt x="33" y="124"/>
                  </a:cubicBezTo>
                  <a:cubicBezTo>
                    <a:pt x="33" y="125"/>
                    <a:pt x="33" y="125"/>
                    <a:pt x="33" y="125"/>
                  </a:cubicBezTo>
                  <a:cubicBezTo>
                    <a:pt x="33" y="125"/>
                    <a:pt x="33" y="125"/>
                    <a:pt x="33" y="125"/>
                  </a:cubicBezTo>
                  <a:cubicBezTo>
                    <a:pt x="33" y="125"/>
                    <a:pt x="33" y="126"/>
                    <a:pt x="32" y="126"/>
                  </a:cubicBezTo>
                  <a:cubicBezTo>
                    <a:pt x="32" y="126"/>
                    <a:pt x="32" y="126"/>
                    <a:pt x="32" y="126"/>
                  </a:cubicBezTo>
                  <a:cubicBezTo>
                    <a:pt x="31" y="126"/>
                    <a:pt x="31" y="126"/>
                    <a:pt x="31" y="126"/>
                  </a:cubicBezTo>
                  <a:cubicBezTo>
                    <a:pt x="30" y="126"/>
                    <a:pt x="30" y="126"/>
                    <a:pt x="30" y="126"/>
                  </a:cubicBezTo>
                  <a:cubicBezTo>
                    <a:pt x="30" y="126"/>
                    <a:pt x="30" y="126"/>
                    <a:pt x="30" y="126"/>
                  </a:cubicBezTo>
                  <a:cubicBezTo>
                    <a:pt x="30" y="125"/>
                    <a:pt x="30" y="125"/>
                    <a:pt x="30" y="125"/>
                  </a:cubicBezTo>
                  <a:cubicBezTo>
                    <a:pt x="30" y="125"/>
                    <a:pt x="30" y="125"/>
                    <a:pt x="29" y="125"/>
                  </a:cubicBezTo>
                  <a:cubicBezTo>
                    <a:pt x="29" y="124"/>
                    <a:pt x="29" y="124"/>
                    <a:pt x="29" y="124"/>
                  </a:cubicBezTo>
                  <a:cubicBezTo>
                    <a:pt x="29" y="124"/>
                    <a:pt x="29" y="124"/>
                    <a:pt x="29" y="124"/>
                  </a:cubicBezTo>
                  <a:cubicBezTo>
                    <a:pt x="29" y="123"/>
                    <a:pt x="29" y="123"/>
                    <a:pt x="29" y="123"/>
                  </a:cubicBezTo>
                  <a:cubicBezTo>
                    <a:pt x="28" y="122"/>
                    <a:pt x="27" y="122"/>
                    <a:pt x="27" y="122"/>
                  </a:cubicBezTo>
                  <a:cubicBezTo>
                    <a:pt x="26" y="122"/>
                    <a:pt x="26" y="122"/>
                    <a:pt x="25" y="122"/>
                  </a:cubicBezTo>
                  <a:cubicBezTo>
                    <a:pt x="25" y="122"/>
                    <a:pt x="25" y="122"/>
                    <a:pt x="25" y="122"/>
                  </a:cubicBezTo>
                  <a:cubicBezTo>
                    <a:pt x="24" y="123"/>
                    <a:pt x="23" y="123"/>
                    <a:pt x="23" y="123"/>
                  </a:cubicBezTo>
                  <a:cubicBezTo>
                    <a:pt x="22" y="123"/>
                    <a:pt x="22" y="123"/>
                    <a:pt x="22" y="123"/>
                  </a:cubicBezTo>
                  <a:cubicBezTo>
                    <a:pt x="22" y="123"/>
                    <a:pt x="22" y="123"/>
                    <a:pt x="22" y="123"/>
                  </a:cubicBezTo>
                  <a:cubicBezTo>
                    <a:pt x="22" y="123"/>
                    <a:pt x="22" y="123"/>
                    <a:pt x="22" y="123"/>
                  </a:cubicBezTo>
                  <a:cubicBezTo>
                    <a:pt x="22" y="123"/>
                    <a:pt x="22" y="123"/>
                    <a:pt x="22" y="123"/>
                  </a:cubicBezTo>
                  <a:cubicBezTo>
                    <a:pt x="22" y="122"/>
                    <a:pt x="21" y="122"/>
                    <a:pt x="20" y="122"/>
                  </a:cubicBezTo>
                  <a:cubicBezTo>
                    <a:pt x="20" y="121"/>
                    <a:pt x="20" y="121"/>
                    <a:pt x="20" y="121"/>
                  </a:cubicBezTo>
                  <a:cubicBezTo>
                    <a:pt x="20" y="121"/>
                    <a:pt x="20" y="120"/>
                    <a:pt x="20" y="120"/>
                  </a:cubicBezTo>
                  <a:cubicBezTo>
                    <a:pt x="19" y="120"/>
                    <a:pt x="19" y="120"/>
                    <a:pt x="19" y="120"/>
                  </a:cubicBezTo>
                  <a:cubicBezTo>
                    <a:pt x="19" y="119"/>
                    <a:pt x="19" y="119"/>
                    <a:pt x="19" y="118"/>
                  </a:cubicBezTo>
                  <a:cubicBezTo>
                    <a:pt x="19" y="118"/>
                    <a:pt x="19" y="118"/>
                    <a:pt x="19" y="117"/>
                  </a:cubicBezTo>
                  <a:cubicBezTo>
                    <a:pt x="19" y="117"/>
                    <a:pt x="19" y="117"/>
                    <a:pt x="19" y="117"/>
                  </a:cubicBezTo>
                  <a:cubicBezTo>
                    <a:pt x="19" y="117"/>
                    <a:pt x="20" y="117"/>
                    <a:pt x="20" y="117"/>
                  </a:cubicBezTo>
                  <a:cubicBezTo>
                    <a:pt x="21" y="117"/>
                    <a:pt x="22" y="116"/>
                    <a:pt x="23" y="115"/>
                  </a:cubicBezTo>
                  <a:cubicBezTo>
                    <a:pt x="24" y="114"/>
                    <a:pt x="23" y="113"/>
                    <a:pt x="23" y="112"/>
                  </a:cubicBezTo>
                  <a:cubicBezTo>
                    <a:pt x="23" y="112"/>
                    <a:pt x="23" y="112"/>
                    <a:pt x="23" y="112"/>
                  </a:cubicBezTo>
                  <a:cubicBezTo>
                    <a:pt x="22" y="112"/>
                    <a:pt x="22" y="112"/>
                    <a:pt x="22" y="112"/>
                  </a:cubicBezTo>
                  <a:cubicBezTo>
                    <a:pt x="22" y="112"/>
                    <a:pt x="22" y="111"/>
                    <a:pt x="22" y="111"/>
                  </a:cubicBezTo>
                  <a:cubicBezTo>
                    <a:pt x="22" y="110"/>
                    <a:pt x="22" y="109"/>
                    <a:pt x="22" y="109"/>
                  </a:cubicBezTo>
                  <a:cubicBezTo>
                    <a:pt x="22" y="108"/>
                    <a:pt x="22" y="107"/>
                    <a:pt x="22" y="107"/>
                  </a:cubicBezTo>
                  <a:cubicBezTo>
                    <a:pt x="22" y="107"/>
                    <a:pt x="21" y="106"/>
                    <a:pt x="20" y="106"/>
                  </a:cubicBezTo>
                  <a:cubicBezTo>
                    <a:pt x="19" y="106"/>
                    <a:pt x="19" y="106"/>
                    <a:pt x="19" y="106"/>
                  </a:cubicBezTo>
                  <a:cubicBezTo>
                    <a:pt x="19" y="106"/>
                    <a:pt x="19" y="106"/>
                    <a:pt x="19" y="106"/>
                  </a:cubicBezTo>
                  <a:cubicBezTo>
                    <a:pt x="19" y="106"/>
                    <a:pt x="19" y="106"/>
                    <a:pt x="19" y="106"/>
                  </a:cubicBezTo>
                  <a:cubicBezTo>
                    <a:pt x="18" y="106"/>
                    <a:pt x="18" y="106"/>
                    <a:pt x="18" y="106"/>
                  </a:cubicBezTo>
                  <a:cubicBezTo>
                    <a:pt x="17" y="106"/>
                    <a:pt x="17" y="106"/>
                    <a:pt x="17" y="106"/>
                  </a:cubicBezTo>
                  <a:cubicBezTo>
                    <a:pt x="16" y="106"/>
                    <a:pt x="16" y="105"/>
                    <a:pt x="16" y="105"/>
                  </a:cubicBezTo>
                  <a:cubicBezTo>
                    <a:pt x="16" y="105"/>
                    <a:pt x="16" y="105"/>
                    <a:pt x="16" y="105"/>
                  </a:cubicBezTo>
                  <a:cubicBezTo>
                    <a:pt x="16" y="105"/>
                    <a:pt x="16" y="104"/>
                    <a:pt x="16" y="103"/>
                  </a:cubicBezTo>
                  <a:cubicBezTo>
                    <a:pt x="16" y="103"/>
                    <a:pt x="16" y="103"/>
                    <a:pt x="16" y="103"/>
                  </a:cubicBezTo>
                  <a:cubicBezTo>
                    <a:pt x="17" y="104"/>
                    <a:pt x="17" y="104"/>
                    <a:pt x="17" y="104"/>
                  </a:cubicBezTo>
                  <a:cubicBezTo>
                    <a:pt x="17" y="102"/>
                    <a:pt x="17" y="102"/>
                    <a:pt x="17" y="102"/>
                  </a:cubicBezTo>
                  <a:cubicBezTo>
                    <a:pt x="17" y="101"/>
                    <a:pt x="17" y="101"/>
                    <a:pt x="17" y="101"/>
                  </a:cubicBezTo>
                  <a:cubicBezTo>
                    <a:pt x="17" y="101"/>
                    <a:pt x="17" y="100"/>
                    <a:pt x="17" y="99"/>
                  </a:cubicBezTo>
                  <a:cubicBezTo>
                    <a:pt x="17" y="99"/>
                    <a:pt x="17" y="99"/>
                    <a:pt x="17" y="99"/>
                  </a:cubicBezTo>
                  <a:cubicBezTo>
                    <a:pt x="18" y="99"/>
                    <a:pt x="18" y="99"/>
                    <a:pt x="18" y="99"/>
                  </a:cubicBezTo>
                  <a:cubicBezTo>
                    <a:pt x="18" y="99"/>
                    <a:pt x="18" y="99"/>
                    <a:pt x="18" y="99"/>
                  </a:cubicBezTo>
                  <a:cubicBezTo>
                    <a:pt x="19" y="99"/>
                    <a:pt x="19" y="99"/>
                    <a:pt x="19" y="99"/>
                  </a:cubicBezTo>
                  <a:cubicBezTo>
                    <a:pt x="20" y="99"/>
                    <a:pt x="21" y="99"/>
                    <a:pt x="22" y="96"/>
                  </a:cubicBezTo>
                  <a:cubicBezTo>
                    <a:pt x="22" y="95"/>
                    <a:pt x="22" y="94"/>
                    <a:pt x="22" y="93"/>
                  </a:cubicBezTo>
                  <a:cubicBezTo>
                    <a:pt x="22" y="92"/>
                    <a:pt x="22" y="92"/>
                    <a:pt x="22" y="92"/>
                  </a:cubicBezTo>
                  <a:cubicBezTo>
                    <a:pt x="22" y="92"/>
                    <a:pt x="22" y="92"/>
                    <a:pt x="22" y="92"/>
                  </a:cubicBezTo>
                  <a:cubicBezTo>
                    <a:pt x="20" y="91"/>
                    <a:pt x="20" y="91"/>
                    <a:pt x="20" y="91"/>
                  </a:cubicBezTo>
                  <a:cubicBezTo>
                    <a:pt x="20" y="91"/>
                    <a:pt x="20" y="91"/>
                    <a:pt x="19" y="91"/>
                  </a:cubicBezTo>
                  <a:cubicBezTo>
                    <a:pt x="19" y="91"/>
                    <a:pt x="18" y="91"/>
                    <a:pt x="18" y="92"/>
                  </a:cubicBezTo>
                  <a:cubicBezTo>
                    <a:pt x="16" y="92"/>
                    <a:pt x="16" y="93"/>
                    <a:pt x="15" y="94"/>
                  </a:cubicBezTo>
                  <a:cubicBezTo>
                    <a:pt x="15" y="94"/>
                    <a:pt x="15" y="94"/>
                    <a:pt x="15" y="94"/>
                  </a:cubicBezTo>
                  <a:cubicBezTo>
                    <a:pt x="15" y="94"/>
                    <a:pt x="15" y="94"/>
                    <a:pt x="15" y="94"/>
                  </a:cubicBezTo>
                  <a:cubicBezTo>
                    <a:pt x="15" y="94"/>
                    <a:pt x="15" y="94"/>
                    <a:pt x="15" y="94"/>
                  </a:cubicBezTo>
                  <a:cubicBezTo>
                    <a:pt x="14" y="94"/>
                    <a:pt x="14" y="94"/>
                    <a:pt x="14" y="94"/>
                  </a:cubicBezTo>
                  <a:cubicBezTo>
                    <a:pt x="14" y="95"/>
                    <a:pt x="14" y="95"/>
                    <a:pt x="14" y="95"/>
                  </a:cubicBezTo>
                  <a:cubicBezTo>
                    <a:pt x="14" y="96"/>
                    <a:pt x="14" y="96"/>
                    <a:pt x="14" y="96"/>
                  </a:cubicBezTo>
                  <a:cubicBezTo>
                    <a:pt x="14" y="96"/>
                    <a:pt x="14" y="96"/>
                    <a:pt x="14" y="96"/>
                  </a:cubicBezTo>
                  <a:cubicBezTo>
                    <a:pt x="13" y="96"/>
                    <a:pt x="13" y="96"/>
                    <a:pt x="13" y="96"/>
                  </a:cubicBezTo>
                  <a:cubicBezTo>
                    <a:pt x="13" y="96"/>
                    <a:pt x="13" y="96"/>
                    <a:pt x="13" y="96"/>
                  </a:cubicBezTo>
                  <a:cubicBezTo>
                    <a:pt x="13" y="96"/>
                    <a:pt x="12" y="97"/>
                    <a:pt x="12" y="97"/>
                  </a:cubicBezTo>
                  <a:cubicBezTo>
                    <a:pt x="11" y="97"/>
                    <a:pt x="11" y="97"/>
                    <a:pt x="11" y="97"/>
                  </a:cubicBezTo>
                  <a:cubicBezTo>
                    <a:pt x="11" y="98"/>
                    <a:pt x="11" y="98"/>
                    <a:pt x="11" y="98"/>
                  </a:cubicBezTo>
                  <a:cubicBezTo>
                    <a:pt x="10" y="98"/>
                    <a:pt x="9" y="99"/>
                    <a:pt x="9" y="100"/>
                  </a:cubicBezTo>
                  <a:cubicBezTo>
                    <a:pt x="9" y="99"/>
                    <a:pt x="9" y="99"/>
                    <a:pt x="9" y="99"/>
                  </a:cubicBezTo>
                  <a:cubicBezTo>
                    <a:pt x="9" y="98"/>
                    <a:pt x="9" y="98"/>
                    <a:pt x="9" y="98"/>
                  </a:cubicBezTo>
                  <a:cubicBezTo>
                    <a:pt x="9" y="97"/>
                    <a:pt x="9" y="97"/>
                    <a:pt x="9" y="97"/>
                  </a:cubicBezTo>
                  <a:cubicBezTo>
                    <a:pt x="9" y="96"/>
                    <a:pt x="8" y="96"/>
                    <a:pt x="8" y="96"/>
                  </a:cubicBezTo>
                  <a:cubicBezTo>
                    <a:pt x="7" y="96"/>
                    <a:pt x="7" y="96"/>
                    <a:pt x="7" y="96"/>
                  </a:cubicBezTo>
                  <a:cubicBezTo>
                    <a:pt x="7" y="96"/>
                    <a:pt x="7" y="96"/>
                    <a:pt x="7" y="96"/>
                  </a:cubicBezTo>
                  <a:cubicBezTo>
                    <a:pt x="7" y="95"/>
                    <a:pt x="7" y="95"/>
                    <a:pt x="7" y="95"/>
                  </a:cubicBezTo>
                  <a:cubicBezTo>
                    <a:pt x="7" y="94"/>
                    <a:pt x="7" y="94"/>
                    <a:pt x="7" y="94"/>
                  </a:cubicBezTo>
                  <a:cubicBezTo>
                    <a:pt x="7" y="93"/>
                    <a:pt x="7" y="93"/>
                    <a:pt x="7" y="93"/>
                  </a:cubicBezTo>
                  <a:cubicBezTo>
                    <a:pt x="8" y="93"/>
                    <a:pt x="8" y="93"/>
                    <a:pt x="8" y="93"/>
                  </a:cubicBezTo>
                  <a:cubicBezTo>
                    <a:pt x="9" y="94"/>
                    <a:pt x="9" y="94"/>
                    <a:pt x="9" y="94"/>
                  </a:cubicBezTo>
                  <a:cubicBezTo>
                    <a:pt x="9" y="92"/>
                    <a:pt x="9" y="92"/>
                    <a:pt x="9" y="92"/>
                  </a:cubicBezTo>
                  <a:cubicBezTo>
                    <a:pt x="9" y="92"/>
                    <a:pt x="9" y="92"/>
                    <a:pt x="9" y="92"/>
                  </a:cubicBezTo>
                  <a:cubicBezTo>
                    <a:pt x="9" y="92"/>
                    <a:pt x="9" y="92"/>
                    <a:pt x="9" y="92"/>
                  </a:cubicBezTo>
                  <a:cubicBezTo>
                    <a:pt x="10" y="92"/>
                    <a:pt x="10" y="92"/>
                    <a:pt x="10" y="92"/>
                  </a:cubicBezTo>
                  <a:cubicBezTo>
                    <a:pt x="10" y="91"/>
                    <a:pt x="10" y="91"/>
                    <a:pt x="10" y="91"/>
                  </a:cubicBezTo>
                  <a:cubicBezTo>
                    <a:pt x="10" y="91"/>
                    <a:pt x="10" y="91"/>
                    <a:pt x="10" y="91"/>
                  </a:cubicBezTo>
                  <a:cubicBezTo>
                    <a:pt x="10" y="90"/>
                    <a:pt x="10" y="89"/>
                    <a:pt x="10" y="89"/>
                  </a:cubicBezTo>
                  <a:cubicBezTo>
                    <a:pt x="10" y="89"/>
                    <a:pt x="10" y="89"/>
                    <a:pt x="10" y="89"/>
                  </a:cubicBezTo>
                  <a:cubicBezTo>
                    <a:pt x="12" y="89"/>
                    <a:pt x="12" y="89"/>
                    <a:pt x="12" y="89"/>
                  </a:cubicBezTo>
                  <a:cubicBezTo>
                    <a:pt x="12" y="88"/>
                    <a:pt x="12" y="88"/>
                    <a:pt x="12" y="88"/>
                  </a:cubicBezTo>
                  <a:cubicBezTo>
                    <a:pt x="12" y="87"/>
                    <a:pt x="12" y="87"/>
                    <a:pt x="12" y="87"/>
                  </a:cubicBezTo>
                  <a:cubicBezTo>
                    <a:pt x="11" y="86"/>
                    <a:pt x="12" y="85"/>
                    <a:pt x="12" y="85"/>
                  </a:cubicBezTo>
                  <a:cubicBezTo>
                    <a:pt x="12" y="85"/>
                    <a:pt x="12" y="85"/>
                    <a:pt x="12" y="85"/>
                  </a:cubicBezTo>
                  <a:cubicBezTo>
                    <a:pt x="13" y="85"/>
                    <a:pt x="13" y="85"/>
                    <a:pt x="13" y="85"/>
                  </a:cubicBezTo>
                  <a:cubicBezTo>
                    <a:pt x="13" y="84"/>
                    <a:pt x="13" y="84"/>
                    <a:pt x="13" y="84"/>
                  </a:cubicBezTo>
                  <a:cubicBezTo>
                    <a:pt x="13" y="83"/>
                    <a:pt x="13" y="83"/>
                    <a:pt x="13" y="83"/>
                  </a:cubicBezTo>
                  <a:cubicBezTo>
                    <a:pt x="13" y="83"/>
                    <a:pt x="13" y="82"/>
                    <a:pt x="13" y="82"/>
                  </a:cubicBezTo>
                  <a:cubicBezTo>
                    <a:pt x="13" y="82"/>
                    <a:pt x="13" y="82"/>
                    <a:pt x="13" y="82"/>
                  </a:cubicBezTo>
                  <a:cubicBezTo>
                    <a:pt x="14" y="82"/>
                    <a:pt x="14" y="82"/>
                    <a:pt x="14" y="82"/>
                  </a:cubicBezTo>
                  <a:cubicBezTo>
                    <a:pt x="14" y="81"/>
                    <a:pt x="14" y="81"/>
                    <a:pt x="14" y="81"/>
                  </a:cubicBezTo>
                  <a:cubicBezTo>
                    <a:pt x="14" y="80"/>
                    <a:pt x="14" y="80"/>
                    <a:pt x="14" y="80"/>
                  </a:cubicBezTo>
                  <a:cubicBezTo>
                    <a:pt x="15" y="79"/>
                    <a:pt x="15" y="79"/>
                    <a:pt x="15" y="79"/>
                  </a:cubicBezTo>
                  <a:cubicBezTo>
                    <a:pt x="15" y="79"/>
                    <a:pt x="15" y="79"/>
                    <a:pt x="15" y="79"/>
                  </a:cubicBezTo>
                  <a:cubicBezTo>
                    <a:pt x="15" y="79"/>
                    <a:pt x="15" y="79"/>
                    <a:pt x="15" y="79"/>
                  </a:cubicBezTo>
                  <a:cubicBezTo>
                    <a:pt x="15" y="79"/>
                    <a:pt x="16" y="79"/>
                    <a:pt x="16" y="78"/>
                  </a:cubicBezTo>
                  <a:cubicBezTo>
                    <a:pt x="16" y="77"/>
                    <a:pt x="16" y="77"/>
                    <a:pt x="16" y="77"/>
                  </a:cubicBezTo>
                  <a:cubicBezTo>
                    <a:pt x="17" y="77"/>
                    <a:pt x="17" y="76"/>
                    <a:pt x="18" y="76"/>
                  </a:cubicBezTo>
                  <a:cubicBezTo>
                    <a:pt x="19" y="75"/>
                    <a:pt x="20" y="74"/>
                    <a:pt x="20" y="73"/>
                  </a:cubicBezTo>
                  <a:cubicBezTo>
                    <a:pt x="20" y="72"/>
                    <a:pt x="20" y="72"/>
                    <a:pt x="20" y="72"/>
                  </a:cubicBezTo>
                  <a:cubicBezTo>
                    <a:pt x="20" y="72"/>
                    <a:pt x="20" y="72"/>
                    <a:pt x="20" y="72"/>
                  </a:cubicBezTo>
                  <a:cubicBezTo>
                    <a:pt x="21" y="72"/>
                    <a:pt x="21" y="72"/>
                    <a:pt x="21" y="72"/>
                  </a:cubicBezTo>
                  <a:cubicBezTo>
                    <a:pt x="22" y="72"/>
                    <a:pt x="22" y="72"/>
                    <a:pt x="22" y="72"/>
                  </a:cubicBezTo>
                  <a:cubicBezTo>
                    <a:pt x="22" y="73"/>
                    <a:pt x="23" y="73"/>
                    <a:pt x="23" y="73"/>
                  </a:cubicBezTo>
                  <a:cubicBezTo>
                    <a:pt x="24" y="73"/>
                    <a:pt x="24" y="73"/>
                    <a:pt x="24" y="73"/>
                  </a:cubicBezTo>
                  <a:cubicBezTo>
                    <a:pt x="25" y="73"/>
                    <a:pt x="26" y="72"/>
                    <a:pt x="27" y="72"/>
                  </a:cubicBezTo>
                  <a:cubicBezTo>
                    <a:pt x="27" y="71"/>
                    <a:pt x="27" y="71"/>
                    <a:pt x="27" y="71"/>
                  </a:cubicBezTo>
                  <a:cubicBezTo>
                    <a:pt x="28" y="71"/>
                    <a:pt x="29" y="70"/>
                    <a:pt x="30" y="70"/>
                  </a:cubicBezTo>
                  <a:cubicBezTo>
                    <a:pt x="30" y="70"/>
                    <a:pt x="30" y="70"/>
                    <a:pt x="30" y="70"/>
                  </a:cubicBezTo>
                  <a:cubicBezTo>
                    <a:pt x="31" y="70"/>
                    <a:pt x="31" y="70"/>
                    <a:pt x="31" y="70"/>
                  </a:cubicBezTo>
                  <a:cubicBezTo>
                    <a:pt x="31" y="70"/>
                    <a:pt x="31" y="70"/>
                    <a:pt x="31" y="70"/>
                  </a:cubicBezTo>
                  <a:cubicBezTo>
                    <a:pt x="32" y="71"/>
                    <a:pt x="33" y="72"/>
                    <a:pt x="33" y="73"/>
                  </a:cubicBezTo>
                  <a:cubicBezTo>
                    <a:pt x="33" y="75"/>
                    <a:pt x="33" y="76"/>
                    <a:pt x="33" y="77"/>
                  </a:cubicBezTo>
                  <a:cubicBezTo>
                    <a:pt x="32" y="77"/>
                    <a:pt x="32" y="77"/>
                    <a:pt x="32" y="77"/>
                  </a:cubicBezTo>
                  <a:cubicBezTo>
                    <a:pt x="31" y="77"/>
                    <a:pt x="31" y="77"/>
                    <a:pt x="31" y="77"/>
                  </a:cubicBezTo>
                  <a:cubicBezTo>
                    <a:pt x="31" y="79"/>
                    <a:pt x="31" y="79"/>
                    <a:pt x="31" y="79"/>
                  </a:cubicBezTo>
                  <a:cubicBezTo>
                    <a:pt x="31" y="80"/>
                    <a:pt x="32" y="80"/>
                    <a:pt x="32" y="80"/>
                  </a:cubicBezTo>
                  <a:cubicBezTo>
                    <a:pt x="32" y="80"/>
                    <a:pt x="32" y="80"/>
                    <a:pt x="32" y="80"/>
                  </a:cubicBezTo>
                  <a:cubicBezTo>
                    <a:pt x="33" y="81"/>
                    <a:pt x="33" y="81"/>
                    <a:pt x="33" y="81"/>
                  </a:cubicBezTo>
                  <a:cubicBezTo>
                    <a:pt x="33" y="81"/>
                    <a:pt x="33" y="81"/>
                    <a:pt x="33" y="81"/>
                  </a:cubicBezTo>
                  <a:cubicBezTo>
                    <a:pt x="32" y="82"/>
                    <a:pt x="32" y="82"/>
                    <a:pt x="32" y="82"/>
                  </a:cubicBezTo>
                  <a:cubicBezTo>
                    <a:pt x="34" y="82"/>
                    <a:pt x="34" y="82"/>
                    <a:pt x="34" y="82"/>
                  </a:cubicBezTo>
                  <a:cubicBezTo>
                    <a:pt x="36" y="82"/>
                    <a:pt x="36" y="79"/>
                    <a:pt x="36" y="78"/>
                  </a:cubicBezTo>
                  <a:cubicBezTo>
                    <a:pt x="36" y="77"/>
                    <a:pt x="36" y="76"/>
                    <a:pt x="36" y="76"/>
                  </a:cubicBezTo>
                  <a:cubicBezTo>
                    <a:pt x="36" y="76"/>
                    <a:pt x="36" y="76"/>
                    <a:pt x="36" y="76"/>
                  </a:cubicBezTo>
                  <a:cubicBezTo>
                    <a:pt x="37" y="76"/>
                    <a:pt x="37" y="76"/>
                    <a:pt x="37" y="76"/>
                  </a:cubicBezTo>
                  <a:cubicBezTo>
                    <a:pt x="37" y="75"/>
                    <a:pt x="37" y="75"/>
                    <a:pt x="37" y="75"/>
                  </a:cubicBezTo>
                  <a:cubicBezTo>
                    <a:pt x="37" y="75"/>
                    <a:pt x="37" y="75"/>
                    <a:pt x="37" y="75"/>
                  </a:cubicBezTo>
                  <a:cubicBezTo>
                    <a:pt x="37" y="74"/>
                    <a:pt x="37" y="73"/>
                    <a:pt x="38" y="73"/>
                  </a:cubicBezTo>
                  <a:cubicBezTo>
                    <a:pt x="38" y="73"/>
                    <a:pt x="38" y="73"/>
                    <a:pt x="38" y="73"/>
                  </a:cubicBezTo>
                  <a:cubicBezTo>
                    <a:pt x="39" y="73"/>
                    <a:pt x="39" y="73"/>
                    <a:pt x="39" y="73"/>
                  </a:cubicBezTo>
                  <a:cubicBezTo>
                    <a:pt x="39" y="72"/>
                    <a:pt x="39" y="72"/>
                    <a:pt x="39" y="72"/>
                  </a:cubicBezTo>
                  <a:cubicBezTo>
                    <a:pt x="39" y="72"/>
                    <a:pt x="39" y="72"/>
                    <a:pt x="39" y="72"/>
                  </a:cubicBezTo>
                  <a:cubicBezTo>
                    <a:pt x="39" y="70"/>
                    <a:pt x="39" y="69"/>
                    <a:pt x="39" y="69"/>
                  </a:cubicBezTo>
                  <a:cubicBezTo>
                    <a:pt x="39" y="69"/>
                    <a:pt x="39" y="69"/>
                    <a:pt x="39" y="69"/>
                  </a:cubicBezTo>
                  <a:cubicBezTo>
                    <a:pt x="39" y="69"/>
                    <a:pt x="39" y="69"/>
                    <a:pt x="39" y="69"/>
                  </a:cubicBezTo>
                  <a:cubicBezTo>
                    <a:pt x="39" y="69"/>
                    <a:pt x="39" y="69"/>
                    <a:pt x="39" y="69"/>
                  </a:cubicBezTo>
                  <a:cubicBezTo>
                    <a:pt x="40" y="69"/>
                    <a:pt x="40" y="69"/>
                    <a:pt x="40" y="69"/>
                  </a:cubicBezTo>
                  <a:cubicBezTo>
                    <a:pt x="40" y="69"/>
                    <a:pt x="40" y="69"/>
                    <a:pt x="40" y="69"/>
                  </a:cubicBezTo>
                  <a:cubicBezTo>
                    <a:pt x="41" y="69"/>
                    <a:pt x="42" y="69"/>
                    <a:pt x="42" y="68"/>
                  </a:cubicBezTo>
                  <a:cubicBezTo>
                    <a:pt x="42" y="68"/>
                    <a:pt x="42" y="68"/>
                    <a:pt x="42" y="68"/>
                  </a:cubicBezTo>
                  <a:cubicBezTo>
                    <a:pt x="42" y="68"/>
                    <a:pt x="43" y="67"/>
                    <a:pt x="43" y="67"/>
                  </a:cubicBezTo>
                  <a:cubicBezTo>
                    <a:pt x="44" y="68"/>
                    <a:pt x="44" y="68"/>
                    <a:pt x="44" y="68"/>
                  </a:cubicBezTo>
                  <a:cubicBezTo>
                    <a:pt x="45" y="68"/>
                    <a:pt x="45" y="68"/>
                    <a:pt x="45" y="68"/>
                  </a:cubicBezTo>
                  <a:cubicBezTo>
                    <a:pt x="45" y="67"/>
                    <a:pt x="45" y="67"/>
                    <a:pt x="45" y="67"/>
                  </a:cubicBezTo>
                  <a:cubicBezTo>
                    <a:pt x="45" y="66"/>
                    <a:pt x="45" y="66"/>
                    <a:pt x="45" y="66"/>
                  </a:cubicBezTo>
                  <a:cubicBezTo>
                    <a:pt x="45" y="66"/>
                    <a:pt x="45" y="65"/>
                    <a:pt x="44" y="64"/>
                  </a:cubicBezTo>
                  <a:cubicBezTo>
                    <a:pt x="43" y="64"/>
                    <a:pt x="43" y="64"/>
                    <a:pt x="43" y="64"/>
                  </a:cubicBezTo>
                  <a:cubicBezTo>
                    <a:pt x="43" y="63"/>
                    <a:pt x="43" y="63"/>
                    <a:pt x="43" y="63"/>
                  </a:cubicBezTo>
                  <a:cubicBezTo>
                    <a:pt x="43" y="63"/>
                    <a:pt x="43" y="63"/>
                    <a:pt x="43" y="63"/>
                  </a:cubicBezTo>
                  <a:cubicBezTo>
                    <a:pt x="45" y="63"/>
                    <a:pt x="45" y="63"/>
                    <a:pt x="45" y="63"/>
                  </a:cubicBezTo>
                  <a:cubicBezTo>
                    <a:pt x="45" y="63"/>
                    <a:pt x="45" y="63"/>
                    <a:pt x="45" y="63"/>
                  </a:cubicBezTo>
                  <a:cubicBezTo>
                    <a:pt x="46" y="63"/>
                    <a:pt x="46" y="63"/>
                    <a:pt x="46" y="63"/>
                  </a:cubicBezTo>
                  <a:cubicBezTo>
                    <a:pt x="47" y="63"/>
                    <a:pt x="47" y="63"/>
                    <a:pt x="47" y="62"/>
                  </a:cubicBezTo>
                  <a:cubicBezTo>
                    <a:pt x="48" y="62"/>
                    <a:pt x="48" y="61"/>
                    <a:pt x="49" y="60"/>
                  </a:cubicBezTo>
                  <a:cubicBezTo>
                    <a:pt x="50" y="60"/>
                    <a:pt x="50" y="59"/>
                    <a:pt x="51" y="59"/>
                  </a:cubicBezTo>
                  <a:cubicBezTo>
                    <a:pt x="52" y="59"/>
                    <a:pt x="52" y="59"/>
                    <a:pt x="52" y="59"/>
                  </a:cubicBezTo>
                  <a:cubicBezTo>
                    <a:pt x="52" y="59"/>
                    <a:pt x="53" y="59"/>
                    <a:pt x="53" y="58"/>
                  </a:cubicBezTo>
                  <a:cubicBezTo>
                    <a:pt x="53" y="58"/>
                    <a:pt x="53" y="58"/>
                    <a:pt x="53" y="58"/>
                  </a:cubicBezTo>
                  <a:cubicBezTo>
                    <a:pt x="54" y="58"/>
                    <a:pt x="54" y="57"/>
                    <a:pt x="54" y="57"/>
                  </a:cubicBezTo>
                  <a:cubicBezTo>
                    <a:pt x="55" y="56"/>
                    <a:pt x="55" y="56"/>
                    <a:pt x="55" y="56"/>
                  </a:cubicBezTo>
                  <a:cubicBezTo>
                    <a:pt x="55" y="56"/>
                    <a:pt x="55" y="56"/>
                    <a:pt x="55" y="56"/>
                  </a:cubicBezTo>
                  <a:cubicBezTo>
                    <a:pt x="56" y="56"/>
                    <a:pt x="56" y="56"/>
                    <a:pt x="56" y="55"/>
                  </a:cubicBezTo>
                  <a:cubicBezTo>
                    <a:pt x="56" y="54"/>
                    <a:pt x="56" y="54"/>
                    <a:pt x="56" y="54"/>
                  </a:cubicBezTo>
                  <a:cubicBezTo>
                    <a:pt x="56" y="52"/>
                    <a:pt x="56" y="52"/>
                    <a:pt x="56" y="52"/>
                  </a:cubicBezTo>
                  <a:cubicBezTo>
                    <a:pt x="56" y="52"/>
                    <a:pt x="57" y="52"/>
                    <a:pt x="57" y="51"/>
                  </a:cubicBezTo>
                  <a:cubicBezTo>
                    <a:pt x="58" y="50"/>
                    <a:pt x="59" y="48"/>
                    <a:pt x="61" y="47"/>
                  </a:cubicBezTo>
                  <a:cubicBezTo>
                    <a:pt x="61" y="47"/>
                    <a:pt x="61" y="47"/>
                    <a:pt x="61" y="47"/>
                  </a:cubicBezTo>
                  <a:cubicBezTo>
                    <a:pt x="62" y="47"/>
                    <a:pt x="62" y="47"/>
                    <a:pt x="62" y="47"/>
                  </a:cubicBezTo>
                  <a:cubicBezTo>
                    <a:pt x="63" y="47"/>
                    <a:pt x="63" y="47"/>
                    <a:pt x="63" y="46"/>
                  </a:cubicBezTo>
                  <a:cubicBezTo>
                    <a:pt x="63" y="46"/>
                    <a:pt x="63" y="46"/>
                    <a:pt x="63" y="46"/>
                  </a:cubicBezTo>
                  <a:cubicBezTo>
                    <a:pt x="63" y="46"/>
                    <a:pt x="63" y="46"/>
                    <a:pt x="63" y="46"/>
                  </a:cubicBezTo>
                  <a:cubicBezTo>
                    <a:pt x="64" y="46"/>
                    <a:pt x="64" y="46"/>
                    <a:pt x="64" y="46"/>
                  </a:cubicBezTo>
                  <a:cubicBezTo>
                    <a:pt x="64" y="46"/>
                    <a:pt x="64" y="46"/>
                    <a:pt x="64" y="46"/>
                  </a:cubicBezTo>
                  <a:cubicBezTo>
                    <a:pt x="66" y="46"/>
                    <a:pt x="66" y="46"/>
                    <a:pt x="66" y="46"/>
                  </a:cubicBezTo>
                  <a:cubicBezTo>
                    <a:pt x="67" y="46"/>
                    <a:pt x="68" y="45"/>
                    <a:pt x="68" y="45"/>
                  </a:cubicBezTo>
                  <a:cubicBezTo>
                    <a:pt x="68" y="45"/>
                    <a:pt x="68" y="45"/>
                    <a:pt x="68" y="45"/>
                  </a:cubicBezTo>
                  <a:cubicBezTo>
                    <a:pt x="68" y="45"/>
                    <a:pt x="68" y="45"/>
                    <a:pt x="68" y="45"/>
                  </a:cubicBezTo>
                  <a:cubicBezTo>
                    <a:pt x="69" y="44"/>
                    <a:pt x="69" y="44"/>
                    <a:pt x="69" y="44"/>
                  </a:cubicBezTo>
                  <a:cubicBezTo>
                    <a:pt x="69" y="43"/>
                    <a:pt x="69" y="42"/>
                    <a:pt x="69" y="42"/>
                  </a:cubicBezTo>
                  <a:cubicBezTo>
                    <a:pt x="69" y="41"/>
                    <a:pt x="69" y="41"/>
                    <a:pt x="69" y="41"/>
                  </a:cubicBezTo>
                  <a:cubicBezTo>
                    <a:pt x="69" y="40"/>
                    <a:pt x="69" y="40"/>
                    <a:pt x="69" y="40"/>
                  </a:cubicBezTo>
                  <a:cubicBezTo>
                    <a:pt x="70" y="40"/>
                    <a:pt x="70" y="40"/>
                    <a:pt x="70" y="40"/>
                  </a:cubicBezTo>
                  <a:cubicBezTo>
                    <a:pt x="70" y="39"/>
                    <a:pt x="70" y="39"/>
                    <a:pt x="70" y="39"/>
                  </a:cubicBezTo>
                  <a:cubicBezTo>
                    <a:pt x="70" y="39"/>
                    <a:pt x="71" y="39"/>
                    <a:pt x="71" y="39"/>
                  </a:cubicBezTo>
                  <a:cubicBezTo>
                    <a:pt x="71" y="39"/>
                    <a:pt x="71" y="39"/>
                    <a:pt x="71" y="39"/>
                  </a:cubicBezTo>
                  <a:cubicBezTo>
                    <a:pt x="72" y="39"/>
                    <a:pt x="72" y="39"/>
                    <a:pt x="72" y="39"/>
                  </a:cubicBezTo>
                  <a:cubicBezTo>
                    <a:pt x="72" y="37"/>
                    <a:pt x="72" y="37"/>
                    <a:pt x="72" y="37"/>
                  </a:cubicBezTo>
                  <a:cubicBezTo>
                    <a:pt x="72" y="37"/>
                    <a:pt x="72" y="37"/>
                    <a:pt x="72" y="37"/>
                  </a:cubicBezTo>
                  <a:cubicBezTo>
                    <a:pt x="73" y="37"/>
                    <a:pt x="73" y="37"/>
                    <a:pt x="73" y="37"/>
                  </a:cubicBezTo>
                  <a:cubicBezTo>
                    <a:pt x="74" y="37"/>
                    <a:pt x="74" y="37"/>
                    <a:pt x="74" y="37"/>
                  </a:cubicBezTo>
                  <a:cubicBezTo>
                    <a:pt x="75" y="37"/>
                    <a:pt x="75" y="37"/>
                    <a:pt x="75" y="37"/>
                  </a:cubicBezTo>
                  <a:cubicBezTo>
                    <a:pt x="75" y="36"/>
                    <a:pt x="75" y="36"/>
                    <a:pt x="75" y="36"/>
                  </a:cubicBezTo>
                  <a:cubicBezTo>
                    <a:pt x="75" y="36"/>
                    <a:pt x="75" y="36"/>
                    <a:pt x="75" y="36"/>
                  </a:cubicBezTo>
                  <a:cubicBezTo>
                    <a:pt x="75" y="36"/>
                    <a:pt x="75" y="36"/>
                    <a:pt x="75" y="36"/>
                  </a:cubicBezTo>
                  <a:cubicBezTo>
                    <a:pt x="76" y="36"/>
                    <a:pt x="76" y="36"/>
                    <a:pt x="76" y="36"/>
                  </a:cubicBezTo>
                  <a:cubicBezTo>
                    <a:pt x="77" y="36"/>
                    <a:pt x="78" y="35"/>
                    <a:pt x="78" y="35"/>
                  </a:cubicBezTo>
                  <a:cubicBezTo>
                    <a:pt x="78" y="34"/>
                    <a:pt x="78" y="34"/>
                    <a:pt x="78" y="34"/>
                  </a:cubicBezTo>
                  <a:cubicBezTo>
                    <a:pt x="78" y="35"/>
                    <a:pt x="78" y="35"/>
                    <a:pt x="78" y="35"/>
                  </a:cubicBezTo>
                  <a:cubicBezTo>
                    <a:pt x="78" y="35"/>
                    <a:pt x="78" y="35"/>
                    <a:pt x="78" y="35"/>
                  </a:cubicBezTo>
                  <a:cubicBezTo>
                    <a:pt x="80" y="35"/>
                    <a:pt x="80" y="35"/>
                    <a:pt x="80" y="35"/>
                  </a:cubicBezTo>
                  <a:cubicBezTo>
                    <a:pt x="81" y="35"/>
                    <a:pt x="81" y="35"/>
                    <a:pt x="81" y="35"/>
                  </a:cubicBezTo>
                  <a:cubicBezTo>
                    <a:pt x="81" y="35"/>
                    <a:pt x="82" y="34"/>
                    <a:pt x="82" y="34"/>
                  </a:cubicBezTo>
                  <a:cubicBezTo>
                    <a:pt x="82" y="33"/>
                    <a:pt x="82" y="33"/>
                    <a:pt x="82" y="33"/>
                  </a:cubicBezTo>
                  <a:cubicBezTo>
                    <a:pt x="83" y="33"/>
                    <a:pt x="83" y="32"/>
                    <a:pt x="83" y="31"/>
                  </a:cubicBezTo>
                  <a:cubicBezTo>
                    <a:pt x="83" y="30"/>
                    <a:pt x="83" y="30"/>
                    <a:pt x="83" y="30"/>
                  </a:cubicBezTo>
                  <a:cubicBezTo>
                    <a:pt x="80" y="30"/>
                    <a:pt x="80" y="30"/>
                    <a:pt x="80" y="30"/>
                  </a:cubicBezTo>
                  <a:cubicBezTo>
                    <a:pt x="79" y="30"/>
                    <a:pt x="79" y="30"/>
                    <a:pt x="79" y="31"/>
                  </a:cubicBezTo>
                  <a:cubicBezTo>
                    <a:pt x="78" y="31"/>
                    <a:pt x="78" y="31"/>
                    <a:pt x="78" y="31"/>
                  </a:cubicBezTo>
                  <a:cubicBezTo>
                    <a:pt x="78" y="31"/>
                    <a:pt x="78" y="31"/>
                    <a:pt x="78" y="31"/>
                  </a:cubicBezTo>
                  <a:cubicBezTo>
                    <a:pt x="77" y="31"/>
                    <a:pt x="77" y="31"/>
                    <a:pt x="77" y="31"/>
                  </a:cubicBezTo>
                  <a:cubicBezTo>
                    <a:pt x="76" y="30"/>
                    <a:pt x="76" y="30"/>
                    <a:pt x="76" y="30"/>
                  </a:cubicBezTo>
                  <a:cubicBezTo>
                    <a:pt x="76" y="30"/>
                    <a:pt x="76" y="30"/>
                    <a:pt x="76" y="30"/>
                  </a:cubicBezTo>
                  <a:cubicBezTo>
                    <a:pt x="77" y="30"/>
                    <a:pt x="77" y="30"/>
                    <a:pt x="77" y="30"/>
                  </a:cubicBezTo>
                  <a:cubicBezTo>
                    <a:pt x="78" y="30"/>
                    <a:pt x="78" y="30"/>
                    <a:pt x="78" y="30"/>
                  </a:cubicBezTo>
                  <a:cubicBezTo>
                    <a:pt x="78" y="29"/>
                    <a:pt x="78" y="29"/>
                    <a:pt x="78" y="29"/>
                  </a:cubicBezTo>
                  <a:cubicBezTo>
                    <a:pt x="78" y="29"/>
                    <a:pt x="78" y="29"/>
                    <a:pt x="78" y="29"/>
                  </a:cubicBezTo>
                  <a:cubicBezTo>
                    <a:pt x="79" y="29"/>
                    <a:pt x="79" y="29"/>
                    <a:pt x="79" y="29"/>
                  </a:cubicBezTo>
                  <a:cubicBezTo>
                    <a:pt x="80" y="29"/>
                    <a:pt x="80" y="29"/>
                    <a:pt x="80" y="29"/>
                  </a:cubicBezTo>
                  <a:cubicBezTo>
                    <a:pt x="80" y="29"/>
                    <a:pt x="80" y="29"/>
                    <a:pt x="80" y="29"/>
                  </a:cubicBezTo>
                  <a:cubicBezTo>
                    <a:pt x="81" y="27"/>
                    <a:pt x="81" y="27"/>
                    <a:pt x="81" y="27"/>
                  </a:cubicBezTo>
                  <a:cubicBezTo>
                    <a:pt x="81" y="27"/>
                    <a:pt x="81" y="27"/>
                    <a:pt x="81" y="27"/>
                  </a:cubicBezTo>
                  <a:cubicBezTo>
                    <a:pt x="82" y="27"/>
                    <a:pt x="82" y="27"/>
                    <a:pt x="82" y="27"/>
                  </a:cubicBezTo>
                  <a:cubicBezTo>
                    <a:pt x="82" y="27"/>
                    <a:pt x="82" y="27"/>
                    <a:pt x="82" y="27"/>
                  </a:cubicBezTo>
                  <a:cubicBezTo>
                    <a:pt x="93" y="27"/>
                    <a:pt x="93" y="27"/>
                    <a:pt x="93" y="27"/>
                  </a:cubicBezTo>
                  <a:cubicBezTo>
                    <a:pt x="93" y="27"/>
                    <a:pt x="93" y="27"/>
                    <a:pt x="93" y="27"/>
                  </a:cubicBezTo>
                  <a:cubicBezTo>
                    <a:pt x="93" y="26"/>
                    <a:pt x="93" y="26"/>
                    <a:pt x="93" y="26"/>
                  </a:cubicBezTo>
                  <a:cubicBezTo>
                    <a:pt x="94" y="26"/>
                    <a:pt x="94" y="26"/>
                    <a:pt x="94" y="26"/>
                  </a:cubicBezTo>
                  <a:cubicBezTo>
                    <a:pt x="95" y="26"/>
                    <a:pt x="95" y="26"/>
                    <a:pt x="95" y="26"/>
                  </a:cubicBezTo>
                  <a:cubicBezTo>
                    <a:pt x="95" y="25"/>
                    <a:pt x="95" y="25"/>
                    <a:pt x="95" y="25"/>
                  </a:cubicBezTo>
                  <a:cubicBezTo>
                    <a:pt x="95" y="25"/>
                    <a:pt x="95" y="25"/>
                    <a:pt x="95" y="25"/>
                  </a:cubicBezTo>
                  <a:cubicBezTo>
                    <a:pt x="95" y="25"/>
                    <a:pt x="95" y="25"/>
                    <a:pt x="95" y="25"/>
                  </a:cubicBezTo>
                  <a:cubicBezTo>
                    <a:pt x="96" y="24"/>
                    <a:pt x="96" y="24"/>
                    <a:pt x="96" y="24"/>
                  </a:cubicBezTo>
                  <a:cubicBezTo>
                    <a:pt x="96" y="23"/>
                    <a:pt x="96" y="23"/>
                    <a:pt x="96" y="23"/>
                  </a:cubicBezTo>
                  <a:cubicBezTo>
                    <a:pt x="97" y="23"/>
                    <a:pt x="97" y="23"/>
                    <a:pt x="97" y="23"/>
                  </a:cubicBezTo>
                  <a:cubicBezTo>
                    <a:pt x="97" y="23"/>
                    <a:pt x="97" y="23"/>
                    <a:pt x="98" y="23"/>
                  </a:cubicBezTo>
                  <a:cubicBezTo>
                    <a:pt x="98" y="23"/>
                    <a:pt x="99" y="23"/>
                    <a:pt x="99" y="23"/>
                  </a:cubicBezTo>
                  <a:cubicBezTo>
                    <a:pt x="100" y="23"/>
                    <a:pt x="100" y="23"/>
                    <a:pt x="101" y="23"/>
                  </a:cubicBezTo>
                  <a:cubicBezTo>
                    <a:pt x="101" y="23"/>
                    <a:pt x="101" y="23"/>
                    <a:pt x="101" y="23"/>
                  </a:cubicBezTo>
                  <a:cubicBezTo>
                    <a:pt x="101" y="23"/>
                    <a:pt x="101" y="23"/>
                    <a:pt x="101" y="23"/>
                  </a:cubicBezTo>
                  <a:cubicBezTo>
                    <a:pt x="102" y="23"/>
                    <a:pt x="102" y="23"/>
                    <a:pt x="102" y="23"/>
                  </a:cubicBezTo>
                  <a:cubicBezTo>
                    <a:pt x="103" y="23"/>
                    <a:pt x="103" y="22"/>
                    <a:pt x="103" y="22"/>
                  </a:cubicBezTo>
                  <a:cubicBezTo>
                    <a:pt x="104" y="21"/>
                    <a:pt x="104" y="21"/>
                    <a:pt x="104" y="20"/>
                  </a:cubicBezTo>
                  <a:cubicBezTo>
                    <a:pt x="103" y="19"/>
                    <a:pt x="103" y="18"/>
                    <a:pt x="103" y="18"/>
                  </a:cubicBezTo>
                  <a:cubicBezTo>
                    <a:pt x="103" y="18"/>
                    <a:pt x="103" y="18"/>
                    <a:pt x="103" y="18"/>
                  </a:cubicBezTo>
                  <a:cubicBezTo>
                    <a:pt x="102" y="17"/>
                    <a:pt x="102" y="17"/>
                    <a:pt x="102" y="16"/>
                  </a:cubicBezTo>
                  <a:cubicBezTo>
                    <a:pt x="102" y="11"/>
                    <a:pt x="102" y="11"/>
                    <a:pt x="102" y="11"/>
                  </a:cubicBezTo>
                  <a:cubicBezTo>
                    <a:pt x="101" y="11"/>
                    <a:pt x="101" y="11"/>
                    <a:pt x="101" y="11"/>
                  </a:cubicBezTo>
                  <a:cubicBezTo>
                    <a:pt x="100" y="11"/>
                    <a:pt x="100" y="12"/>
                    <a:pt x="99" y="12"/>
                  </a:cubicBezTo>
                  <a:cubicBezTo>
                    <a:pt x="99" y="12"/>
                    <a:pt x="99" y="12"/>
                    <a:pt x="99" y="12"/>
                  </a:cubicBezTo>
                  <a:cubicBezTo>
                    <a:pt x="98" y="13"/>
                    <a:pt x="98" y="13"/>
                    <a:pt x="98" y="13"/>
                  </a:cubicBezTo>
                  <a:cubicBezTo>
                    <a:pt x="97" y="12"/>
                    <a:pt x="97" y="12"/>
                    <a:pt x="97" y="12"/>
                  </a:cubicBezTo>
                  <a:cubicBezTo>
                    <a:pt x="97" y="12"/>
                    <a:pt x="97" y="12"/>
                    <a:pt x="97" y="12"/>
                  </a:cubicBezTo>
                  <a:cubicBezTo>
                    <a:pt x="96" y="12"/>
                    <a:pt x="96" y="12"/>
                    <a:pt x="96" y="12"/>
                  </a:cubicBezTo>
                  <a:cubicBezTo>
                    <a:pt x="96" y="12"/>
                    <a:pt x="96" y="12"/>
                    <a:pt x="96" y="12"/>
                  </a:cubicBezTo>
                  <a:cubicBezTo>
                    <a:pt x="97" y="12"/>
                    <a:pt x="97" y="12"/>
                    <a:pt x="97" y="12"/>
                  </a:cubicBezTo>
                  <a:cubicBezTo>
                    <a:pt x="98" y="12"/>
                    <a:pt x="98" y="12"/>
                    <a:pt x="98" y="12"/>
                  </a:cubicBezTo>
                  <a:cubicBezTo>
                    <a:pt x="98" y="10"/>
                    <a:pt x="98" y="10"/>
                    <a:pt x="98" y="10"/>
                  </a:cubicBezTo>
                  <a:cubicBezTo>
                    <a:pt x="98" y="9"/>
                    <a:pt x="97" y="8"/>
                    <a:pt x="96" y="8"/>
                  </a:cubicBezTo>
                  <a:cubicBezTo>
                    <a:pt x="96" y="8"/>
                    <a:pt x="96" y="8"/>
                    <a:pt x="96" y="8"/>
                  </a:cubicBezTo>
                  <a:cubicBezTo>
                    <a:pt x="96" y="8"/>
                    <a:pt x="96" y="8"/>
                    <a:pt x="96" y="8"/>
                  </a:cubicBezTo>
                  <a:cubicBezTo>
                    <a:pt x="90" y="8"/>
                    <a:pt x="90" y="8"/>
                    <a:pt x="90" y="8"/>
                  </a:cubicBezTo>
                  <a:cubicBezTo>
                    <a:pt x="89" y="8"/>
                    <a:pt x="89" y="9"/>
                    <a:pt x="88" y="9"/>
                  </a:cubicBezTo>
                  <a:cubicBezTo>
                    <a:pt x="88" y="10"/>
                    <a:pt x="88" y="11"/>
                    <a:pt x="87" y="11"/>
                  </a:cubicBezTo>
                  <a:cubicBezTo>
                    <a:pt x="87" y="11"/>
                    <a:pt x="86" y="11"/>
                    <a:pt x="86" y="11"/>
                  </a:cubicBezTo>
                  <a:cubicBezTo>
                    <a:pt x="85" y="11"/>
                    <a:pt x="85" y="11"/>
                    <a:pt x="85" y="11"/>
                  </a:cubicBezTo>
                  <a:cubicBezTo>
                    <a:pt x="85" y="11"/>
                    <a:pt x="85" y="11"/>
                    <a:pt x="85" y="11"/>
                  </a:cubicBezTo>
                  <a:cubicBezTo>
                    <a:pt x="81" y="11"/>
                    <a:pt x="81" y="11"/>
                    <a:pt x="81" y="11"/>
                  </a:cubicBezTo>
                  <a:cubicBezTo>
                    <a:pt x="81" y="12"/>
                    <a:pt x="81" y="12"/>
                    <a:pt x="81" y="12"/>
                  </a:cubicBezTo>
                  <a:cubicBezTo>
                    <a:pt x="81" y="13"/>
                    <a:pt x="81" y="13"/>
                    <a:pt x="81" y="13"/>
                  </a:cubicBezTo>
                  <a:cubicBezTo>
                    <a:pt x="82" y="14"/>
                    <a:pt x="82" y="15"/>
                    <a:pt x="81" y="15"/>
                  </a:cubicBezTo>
                  <a:cubicBezTo>
                    <a:pt x="81" y="15"/>
                    <a:pt x="81" y="15"/>
                    <a:pt x="81" y="15"/>
                  </a:cubicBezTo>
                  <a:cubicBezTo>
                    <a:pt x="80" y="16"/>
                    <a:pt x="80" y="16"/>
                    <a:pt x="80" y="17"/>
                  </a:cubicBezTo>
                  <a:cubicBezTo>
                    <a:pt x="80" y="17"/>
                    <a:pt x="80" y="17"/>
                    <a:pt x="80" y="17"/>
                  </a:cubicBezTo>
                  <a:cubicBezTo>
                    <a:pt x="80" y="18"/>
                    <a:pt x="80" y="18"/>
                    <a:pt x="80" y="18"/>
                  </a:cubicBezTo>
                  <a:cubicBezTo>
                    <a:pt x="79" y="18"/>
                    <a:pt x="79" y="18"/>
                    <a:pt x="79" y="18"/>
                  </a:cubicBezTo>
                  <a:cubicBezTo>
                    <a:pt x="79" y="18"/>
                    <a:pt x="79" y="18"/>
                    <a:pt x="79" y="18"/>
                  </a:cubicBezTo>
                  <a:cubicBezTo>
                    <a:pt x="78" y="18"/>
                    <a:pt x="77" y="19"/>
                    <a:pt x="76" y="19"/>
                  </a:cubicBezTo>
                  <a:cubicBezTo>
                    <a:pt x="75" y="20"/>
                    <a:pt x="75" y="20"/>
                    <a:pt x="75" y="20"/>
                  </a:cubicBezTo>
                  <a:cubicBezTo>
                    <a:pt x="75" y="21"/>
                    <a:pt x="74" y="21"/>
                    <a:pt x="74" y="21"/>
                  </a:cubicBezTo>
                  <a:cubicBezTo>
                    <a:pt x="73" y="21"/>
                    <a:pt x="73" y="22"/>
                    <a:pt x="73" y="23"/>
                  </a:cubicBezTo>
                  <a:cubicBezTo>
                    <a:pt x="73" y="23"/>
                    <a:pt x="73" y="23"/>
                    <a:pt x="73" y="23"/>
                  </a:cubicBezTo>
                  <a:cubicBezTo>
                    <a:pt x="72" y="23"/>
                    <a:pt x="72" y="23"/>
                    <a:pt x="72" y="23"/>
                  </a:cubicBezTo>
                  <a:cubicBezTo>
                    <a:pt x="72" y="23"/>
                    <a:pt x="72" y="23"/>
                    <a:pt x="72" y="23"/>
                  </a:cubicBezTo>
                  <a:cubicBezTo>
                    <a:pt x="72" y="23"/>
                    <a:pt x="72" y="23"/>
                    <a:pt x="72" y="23"/>
                  </a:cubicBezTo>
                  <a:cubicBezTo>
                    <a:pt x="72" y="22"/>
                    <a:pt x="72" y="22"/>
                    <a:pt x="72" y="22"/>
                  </a:cubicBezTo>
                  <a:cubicBezTo>
                    <a:pt x="72" y="22"/>
                    <a:pt x="73" y="22"/>
                    <a:pt x="73" y="21"/>
                  </a:cubicBezTo>
                  <a:cubicBezTo>
                    <a:pt x="73" y="20"/>
                    <a:pt x="73" y="19"/>
                    <a:pt x="72" y="18"/>
                  </a:cubicBezTo>
                  <a:cubicBezTo>
                    <a:pt x="72" y="18"/>
                    <a:pt x="72" y="18"/>
                    <a:pt x="72" y="18"/>
                  </a:cubicBezTo>
                  <a:cubicBezTo>
                    <a:pt x="72" y="17"/>
                    <a:pt x="72" y="17"/>
                    <a:pt x="72" y="17"/>
                  </a:cubicBezTo>
                  <a:cubicBezTo>
                    <a:pt x="72" y="17"/>
                    <a:pt x="72" y="16"/>
                    <a:pt x="72" y="16"/>
                  </a:cubicBezTo>
                  <a:cubicBezTo>
                    <a:pt x="72" y="16"/>
                    <a:pt x="72" y="16"/>
                    <a:pt x="72" y="16"/>
                  </a:cubicBezTo>
                  <a:cubicBezTo>
                    <a:pt x="73" y="16"/>
                    <a:pt x="73" y="16"/>
                    <a:pt x="73" y="16"/>
                  </a:cubicBezTo>
                  <a:cubicBezTo>
                    <a:pt x="73" y="14"/>
                    <a:pt x="73" y="14"/>
                    <a:pt x="73" y="14"/>
                  </a:cubicBezTo>
                  <a:cubicBezTo>
                    <a:pt x="73" y="14"/>
                    <a:pt x="73" y="14"/>
                    <a:pt x="73" y="14"/>
                  </a:cubicBezTo>
                  <a:cubicBezTo>
                    <a:pt x="74" y="14"/>
                    <a:pt x="74" y="14"/>
                    <a:pt x="74" y="14"/>
                  </a:cubicBezTo>
                  <a:cubicBezTo>
                    <a:pt x="75" y="14"/>
                    <a:pt x="75" y="13"/>
                    <a:pt x="75" y="13"/>
                  </a:cubicBezTo>
                  <a:cubicBezTo>
                    <a:pt x="75" y="13"/>
                    <a:pt x="75" y="13"/>
                    <a:pt x="75" y="13"/>
                  </a:cubicBezTo>
                  <a:cubicBezTo>
                    <a:pt x="75" y="11"/>
                    <a:pt x="75" y="11"/>
                    <a:pt x="75" y="11"/>
                  </a:cubicBezTo>
                  <a:cubicBezTo>
                    <a:pt x="75" y="10"/>
                    <a:pt x="75" y="10"/>
                    <a:pt x="75" y="10"/>
                  </a:cubicBezTo>
                  <a:cubicBezTo>
                    <a:pt x="75" y="10"/>
                    <a:pt x="75" y="10"/>
                    <a:pt x="75" y="10"/>
                  </a:cubicBezTo>
                  <a:cubicBezTo>
                    <a:pt x="76" y="10"/>
                    <a:pt x="76" y="10"/>
                    <a:pt x="76" y="10"/>
                  </a:cubicBezTo>
                  <a:cubicBezTo>
                    <a:pt x="76" y="9"/>
                    <a:pt x="76" y="9"/>
                    <a:pt x="76" y="9"/>
                  </a:cubicBezTo>
                  <a:cubicBezTo>
                    <a:pt x="76" y="9"/>
                    <a:pt x="76" y="9"/>
                    <a:pt x="76" y="9"/>
                  </a:cubicBezTo>
                  <a:cubicBezTo>
                    <a:pt x="76" y="9"/>
                    <a:pt x="76" y="9"/>
                    <a:pt x="76" y="9"/>
                  </a:cubicBezTo>
                  <a:cubicBezTo>
                    <a:pt x="76" y="9"/>
                    <a:pt x="76" y="9"/>
                    <a:pt x="76" y="9"/>
                  </a:cubicBezTo>
                  <a:cubicBezTo>
                    <a:pt x="77" y="9"/>
                    <a:pt x="77" y="9"/>
                    <a:pt x="77" y="9"/>
                  </a:cubicBezTo>
                  <a:cubicBezTo>
                    <a:pt x="80" y="9"/>
                    <a:pt x="80" y="9"/>
                    <a:pt x="80" y="9"/>
                  </a:cubicBezTo>
                  <a:cubicBezTo>
                    <a:pt x="80" y="9"/>
                    <a:pt x="80" y="9"/>
                    <a:pt x="80" y="9"/>
                  </a:cubicBezTo>
                  <a:cubicBezTo>
                    <a:pt x="80" y="9"/>
                    <a:pt x="80" y="9"/>
                    <a:pt x="80" y="9"/>
                  </a:cubicBezTo>
                  <a:cubicBezTo>
                    <a:pt x="81" y="9"/>
                    <a:pt x="82" y="8"/>
                    <a:pt x="82" y="8"/>
                  </a:cubicBezTo>
                  <a:cubicBezTo>
                    <a:pt x="82" y="7"/>
                    <a:pt x="82" y="7"/>
                    <a:pt x="82" y="7"/>
                  </a:cubicBezTo>
                  <a:cubicBezTo>
                    <a:pt x="83" y="7"/>
                    <a:pt x="83" y="7"/>
                    <a:pt x="83" y="7"/>
                  </a:cubicBezTo>
                  <a:cubicBezTo>
                    <a:pt x="85" y="7"/>
                    <a:pt x="85" y="7"/>
                    <a:pt x="85" y="7"/>
                  </a:cubicBezTo>
                  <a:cubicBezTo>
                    <a:pt x="86" y="7"/>
                    <a:pt x="86" y="7"/>
                    <a:pt x="86" y="6"/>
                  </a:cubicBezTo>
                  <a:cubicBezTo>
                    <a:pt x="86" y="6"/>
                    <a:pt x="86" y="6"/>
                    <a:pt x="86" y="6"/>
                  </a:cubicBezTo>
                  <a:cubicBezTo>
                    <a:pt x="86" y="6"/>
                    <a:pt x="86" y="6"/>
                    <a:pt x="86" y="6"/>
                  </a:cubicBezTo>
                  <a:cubicBezTo>
                    <a:pt x="86" y="6"/>
                    <a:pt x="86" y="6"/>
                    <a:pt x="86" y="6"/>
                  </a:cubicBezTo>
                  <a:cubicBezTo>
                    <a:pt x="87" y="6"/>
                    <a:pt x="87" y="6"/>
                    <a:pt x="87" y="6"/>
                  </a:cubicBezTo>
                  <a:cubicBezTo>
                    <a:pt x="87" y="6"/>
                    <a:pt x="87" y="6"/>
                    <a:pt x="87" y="6"/>
                  </a:cubicBezTo>
                  <a:cubicBezTo>
                    <a:pt x="88" y="5"/>
                    <a:pt x="88" y="5"/>
                    <a:pt x="88" y="4"/>
                  </a:cubicBezTo>
                  <a:cubicBezTo>
                    <a:pt x="89" y="3"/>
                    <a:pt x="89" y="2"/>
                    <a:pt x="89" y="2"/>
                  </a:cubicBezTo>
                  <a:cubicBezTo>
                    <a:pt x="88" y="0"/>
                    <a:pt x="87" y="0"/>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43"/>
            <p:cNvSpPr>
              <a:spLocks noEditPoints="1"/>
            </p:cNvSpPr>
            <p:nvPr/>
          </p:nvSpPr>
          <p:spPr bwMode="auto">
            <a:xfrm>
              <a:off x="4164" y="2301"/>
              <a:ext cx="31" cy="55"/>
            </a:xfrm>
            <a:custGeom>
              <a:avLst/>
              <a:gdLst>
                <a:gd name="T0" fmla="*/ 12 w 13"/>
                <a:gd name="T1" fmla="*/ 0 h 23"/>
                <a:gd name="T2" fmla="*/ 12 w 13"/>
                <a:gd name="T3" fmla="*/ 0 h 23"/>
                <a:gd name="T4" fmla="*/ 12 w 13"/>
                <a:gd name="T5" fmla="*/ 0 h 23"/>
                <a:gd name="T6" fmla="*/ 12 w 13"/>
                <a:gd name="T7" fmla="*/ 0 h 23"/>
                <a:gd name="T8" fmla="*/ 9 w 13"/>
                <a:gd name="T9" fmla="*/ 0 h 23"/>
                <a:gd name="T10" fmla="*/ 7 w 13"/>
                <a:gd name="T11" fmla="*/ 2 h 23"/>
                <a:gd name="T12" fmla="*/ 6 w 13"/>
                <a:gd name="T13" fmla="*/ 4 h 23"/>
                <a:gd name="T14" fmla="*/ 5 w 13"/>
                <a:gd name="T15" fmla="*/ 6 h 23"/>
                <a:gd name="T16" fmla="*/ 5 w 13"/>
                <a:gd name="T17" fmla="*/ 6 h 23"/>
                <a:gd name="T18" fmla="*/ 4 w 13"/>
                <a:gd name="T19" fmla="*/ 7 h 23"/>
                <a:gd name="T20" fmla="*/ 3 w 13"/>
                <a:gd name="T21" fmla="*/ 9 h 23"/>
                <a:gd name="T22" fmla="*/ 3 w 13"/>
                <a:gd name="T23" fmla="*/ 9 h 23"/>
                <a:gd name="T24" fmla="*/ 3 w 13"/>
                <a:gd name="T25" fmla="*/ 10 h 23"/>
                <a:gd name="T26" fmla="*/ 2 w 13"/>
                <a:gd name="T27" fmla="*/ 14 h 23"/>
                <a:gd name="T28" fmla="*/ 2 w 13"/>
                <a:gd name="T29" fmla="*/ 14 h 23"/>
                <a:gd name="T30" fmla="*/ 1 w 13"/>
                <a:gd name="T31" fmla="*/ 14 h 23"/>
                <a:gd name="T32" fmla="*/ 0 w 13"/>
                <a:gd name="T33" fmla="*/ 19 h 23"/>
                <a:gd name="T34" fmla="*/ 1 w 13"/>
                <a:gd name="T35" fmla="*/ 21 h 23"/>
                <a:gd name="T36" fmla="*/ 0 w 13"/>
                <a:gd name="T37" fmla="*/ 22 h 23"/>
                <a:gd name="T38" fmla="*/ 1 w 13"/>
                <a:gd name="T39" fmla="*/ 23 h 23"/>
                <a:gd name="T40" fmla="*/ 2 w 13"/>
                <a:gd name="T41" fmla="*/ 23 h 23"/>
                <a:gd name="T42" fmla="*/ 6 w 13"/>
                <a:gd name="T43" fmla="*/ 19 h 23"/>
                <a:gd name="T44" fmla="*/ 6 w 13"/>
                <a:gd name="T45" fmla="*/ 18 h 23"/>
                <a:gd name="T46" fmla="*/ 7 w 13"/>
                <a:gd name="T47" fmla="*/ 18 h 23"/>
                <a:gd name="T48" fmla="*/ 7 w 13"/>
                <a:gd name="T49" fmla="*/ 16 h 23"/>
                <a:gd name="T50" fmla="*/ 7 w 13"/>
                <a:gd name="T51" fmla="*/ 14 h 23"/>
                <a:gd name="T52" fmla="*/ 7 w 13"/>
                <a:gd name="T53" fmla="*/ 14 h 23"/>
                <a:gd name="T54" fmla="*/ 7 w 13"/>
                <a:gd name="T55" fmla="*/ 13 h 23"/>
                <a:gd name="T56" fmla="*/ 7 w 13"/>
                <a:gd name="T57" fmla="*/ 12 h 23"/>
                <a:gd name="T58" fmla="*/ 7 w 13"/>
                <a:gd name="T59" fmla="*/ 12 h 23"/>
                <a:gd name="T60" fmla="*/ 8 w 13"/>
                <a:gd name="T61" fmla="*/ 10 h 23"/>
                <a:gd name="T62" fmla="*/ 8 w 13"/>
                <a:gd name="T63" fmla="*/ 10 h 23"/>
                <a:gd name="T64" fmla="*/ 8 w 13"/>
                <a:gd name="T65" fmla="*/ 9 h 23"/>
                <a:gd name="T66" fmla="*/ 8 w 13"/>
                <a:gd name="T67" fmla="*/ 9 h 23"/>
                <a:gd name="T68" fmla="*/ 9 w 13"/>
                <a:gd name="T69" fmla="*/ 9 h 23"/>
                <a:gd name="T70" fmla="*/ 12 w 13"/>
                <a:gd name="T71" fmla="*/ 2 h 23"/>
                <a:gd name="T72" fmla="*/ 12 w 13"/>
                <a:gd name="T73" fmla="*/ 3 h 23"/>
                <a:gd name="T74" fmla="*/ 11 w 13"/>
                <a:gd name="T75" fmla="*/ 3 h 23"/>
                <a:gd name="T76" fmla="*/ 11 w 13"/>
                <a:gd name="T77" fmla="*/ 2 h 23"/>
                <a:gd name="T78" fmla="*/ 10 w 13"/>
                <a:gd name="T79" fmla="*/ 1 h 23"/>
                <a:gd name="T80" fmla="*/ 10 w 13"/>
                <a:gd name="T81" fmla="*/ 0 h 23"/>
                <a:gd name="T82" fmla="*/ 9 w 13"/>
                <a:gd name="T8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23">
                  <a:moveTo>
                    <a:pt x="12" y="0"/>
                  </a:moveTo>
                  <a:cubicBezTo>
                    <a:pt x="12" y="0"/>
                    <a:pt x="12" y="0"/>
                    <a:pt x="12" y="0"/>
                  </a:cubicBezTo>
                  <a:cubicBezTo>
                    <a:pt x="12" y="0"/>
                    <a:pt x="12" y="0"/>
                    <a:pt x="12" y="0"/>
                  </a:cubicBezTo>
                  <a:cubicBezTo>
                    <a:pt x="12" y="0"/>
                    <a:pt x="12" y="0"/>
                    <a:pt x="12" y="0"/>
                  </a:cubicBezTo>
                  <a:moveTo>
                    <a:pt x="9" y="0"/>
                  </a:moveTo>
                  <a:cubicBezTo>
                    <a:pt x="9" y="1"/>
                    <a:pt x="8" y="1"/>
                    <a:pt x="7" y="2"/>
                  </a:cubicBezTo>
                  <a:cubicBezTo>
                    <a:pt x="7" y="3"/>
                    <a:pt x="6" y="3"/>
                    <a:pt x="6" y="4"/>
                  </a:cubicBezTo>
                  <a:cubicBezTo>
                    <a:pt x="5" y="4"/>
                    <a:pt x="5" y="5"/>
                    <a:pt x="5" y="6"/>
                  </a:cubicBezTo>
                  <a:cubicBezTo>
                    <a:pt x="5" y="6"/>
                    <a:pt x="5" y="6"/>
                    <a:pt x="5" y="6"/>
                  </a:cubicBezTo>
                  <a:cubicBezTo>
                    <a:pt x="4" y="7"/>
                    <a:pt x="4" y="7"/>
                    <a:pt x="4" y="7"/>
                  </a:cubicBezTo>
                  <a:cubicBezTo>
                    <a:pt x="3" y="7"/>
                    <a:pt x="3" y="8"/>
                    <a:pt x="3" y="9"/>
                  </a:cubicBezTo>
                  <a:cubicBezTo>
                    <a:pt x="3" y="9"/>
                    <a:pt x="3" y="9"/>
                    <a:pt x="3" y="9"/>
                  </a:cubicBezTo>
                  <a:cubicBezTo>
                    <a:pt x="3" y="10"/>
                    <a:pt x="3" y="10"/>
                    <a:pt x="3" y="10"/>
                  </a:cubicBezTo>
                  <a:cubicBezTo>
                    <a:pt x="2" y="11"/>
                    <a:pt x="2" y="12"/>
                    <a:pt x="2" y="14"/>
                  </a:cubicBezTo>
                  <a:cubicBezTo>
                    <a:pt x="2" y="14"/>
                    <a:pt x="2" y="14"/>
                    <a:pt x="2" y="14"/>
                  </a:cubicBezTo>
                  <a:cubicBezTo>
                    <a:pt x="1" y="14"/>
                    <a:pt x="1" y="14"/>
                    <a:pt x="1" y="14"/>
                  </a:cubicBezTo>
                  <a:cubicBezTo>
                    <a:pt x="0" y="15"/>
                    <a:pt x="0" y="17"/>
                    <a:pt x="0" y="19"/>
                  </a:cubicBezTo>
                  <a:cubicBezTo>
                    <a:pt x="1" y="20"/>
                    <a:pt x="1" y="21"/>
                    <a:pt x="1" y="21"/>
                  </a:cubicBezTo>
                  <a:cubicBezTo>
                    <a:pt x="0" y="22"/>
                    <a:pt x="0" y="22"/>
                    <a:pt x="0" y="22"/>
                  </a:cubicBezTo>
                  <a:cubicBezTo>
                    <a:pt x="1" y="23"/>
                    <a:pt x="1" y="23"/>
                    <a:pt x="1" y="23"/>
                  </a:cubicBezTo>
                  <a:cubicBezTo>
                    <a:pt x="2" y="23"/>
                    <a:pt x="2" y="23"/>
                    <a:pt x="2" y="23"/>
                  </a:cubicBezTo>
                  <a:cubicBezTo>
                    <a:pt x="5" y="23"/>
                    <a:pt x="5" y="20"/>
                    <a:pt x="6" y="19"/>
                  </a:cubicBezTo>
                  <a:cubicBezTo>
                    <a:pt x="6" y="18"/>
                    <a:pt x="6" y="18"/>
                    <a:pt x="6" y="18"/>
                  </a:cubicBezTo>
                  <a:cubicBezTo>
                    <a:pt x="7" y="18"/>
                    <a:pt x="7" y="18"/>
                    <a:pt x="7" y="18"/>
                  </a:cubicBezTo>
                  <a:cubicBezTo>
                    <a:pt x="7" y="17"/>
                    <a:pt x="7" y="16"/>
                    <a:pt x="7" y="16"/>
                  </a:cubicBezTo>
                  <a:cubicBezTo>
                    <a:pt x="7" y="15"/>
                    <a:pt x="7" y="15"/>
                    <a:pt x="7" y="14"/>
                  </a:cubicBezTo>
                  <a:cubicBezTo>
                    <a:pt x="7" y="14"/>
                    <a:pt x="7" y="14"/>
                    <a:pt x="7" y="14"/>
                  </a:cubicBezTo>
                  <a:cubicBezTo>
                    <a:pt x="7" y="13"/>
                    <a:pt x="7" y="13"/>
                    <a:pt x="7" y="13"/>
                  </a:cubicBezTo>
                  <a:cubicBezTo>
                    <a:pt x="7" y="12"/>
                    <a:pt x="7" y="12"/>
                    <a:pt x="7" y="12"/>
                  </a:cubicBezTo>
                  <a:cubicBezTo>
                    <a:pt x="7" y="12"/>
                    <a:pt x="7" y="12"/>
                    <a:pt x="7" y="12"/>
                  </a:cubicBezTo>
                  <a:cubicBezTo>
                    <a:pt x="8" y="12"/>
                    <a:pt x="8" y="11"/>
                    <a:pt x="8" y="10"/>
                  </a:cubicBezTo>
                  <a:cubicBezTo>
                    <a:pt x="8" y="10"/>
                    <a:pt x="8" y="10"/>
                    <a:pt x="8" y="10"/>
                  </a:cubicBezTo>
                  <a:cubicBezTo>
                    <a:pt x="8" y="9"/>
                    <a:pt x="8" y="9"/>
                    <a:pt x="8" y="9"/>
                  </a:cubicBezTo>
                  <a:cubicBezTo>
                    <a:pt x="8" y="9"/>
                    <a:pt x="8" y="9"/>
                    <a:pt x="8" y="9"/>
                  </a:cubicBezTo>
                  <a:cubicBezTo>
                    <a:pt x="9" y="9"/>
                    <a:pt x="9" y="9"/>
                    <a:pt x="9" y="9"/>
                  </a:cubicBezTo>
                  <a:cubicBezTo>
                    <a:pt x="11" y="8"/>
                    <a:pt x="13" y="5"/>
                    <a:pt x="12" y="2"/>
                  </a:cubicBezTo>
                  <a:cubicBezTo>
                    <a:pt x="12" y="2"/>
                    <a:pt x="12" y="2"/>
                    <a:pt x="12" y="3"/>
                  </a:cubicBezTo>
                  <a:cubicBezTo>
                    <a:pt x="11" y="3"/>
                    <a:pt x="11" y="3"/>
                    <a:pt x="11" y="3"/>
                  </a:cubicBezTo>
                  <a:cubicBezTo>
                    <a:pt x="11" y="2"/>
                    <a:pt x="11" y="2"/>
                    <a:pt x="11" y="2"/>
                  </a:cubicBezTo>
                  <a:cubicBezTo>
                    <a:pt x="10" y="2"/>
                    <a:pt x="10" y="1"/>
                    <a:pt x="10" y="1"/>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44"/>
            <p:cNvSpPr/>
            <p:nvPr/>
          </p:nvSpPr>
          <p:spPr bwMode="auto">
            <a:xfrm>
              <a:off x="4188" y="2298"/>
              <a:ext cx="7" cy="10"/>
            </a:xfrm>
            <a:custGeom>
              <a:avLst/>
              <a:gdLst>
                <a:gd name="T0" fmla="*/ 1 w 3"/>
                <a:gd name="T1" fmla="*/ 0 h 4"/>
                <a:gd name="T2" fmla="*/ 0 w 3"/>
                <a:gd name="T3" fmla="*/ 1 h 4"/>
                <a:gd name="T4" fmla="*/ 0 w 3"/>
                <a:gd name="T5" fmla="*/ 2 h 4"/>
                <a:gd name="T6" fmla="*/ 1 w 3"/>
                <a:gd name="T7" fmla="*/ 3 h 4"/>
                <a:gd name="T8" fmla="*/ 1 w 3"/>
                <a:gd name="T9" fmla="*/ 4 h 4"/>
                <a:gd name="T10" fmla="*/ 2 w 3"/>
                <a:gd name="T11" fmla="*/ 4 h 4"/>
                <a:gd name="T12" fmla="*/ 2 w 3"/>
                <a:gd name="T13" fmla="*/ 3 h 4"/>
                <a:gd name="T14" fmla="*/ 3 w 3"/>
                <a:gd name="T15" fmla="*/ 2 h 4"/>
                <a:gd name="T16" fmla="*/ 2 w 3"/>
                <a:gd name="T17" fmla="*/ 1 h 4"/>
                <a:gd name="T18" fmla="*/ 2 w 3"/>
                <a:gd name="T19" fmla="*/ 1 h 4"/>
                <a:gd name="T20" fmla="*/ 1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1" y="0"/>
                  </a:moveTo>
                  <a:cubicBezTo>
                    <a:pt x="0" y="1"/>
                    <a:pt x="0" y="1"/>
                    <a:pt x="0" y="1"/>
                  </a:cubicBezTo>
                  <a:cubicBezTo>
                    <a:pt x="0" y="2"/>
                    <a:pt x="0" y="2"/>
                    <a:pt x="0" y="2"/>
                  </a:cubicBezTo>
                  <a:cubicBezTo>
                    <a:pt x="0" y="2"/>
                    <a:pt x="0" y="3"/>
                    <a:pt x="1" y="3"/>
                  </a:cubicBezTo>
                  <a:cubicBezTo>
                    <a:pt x="1" y="4"/>
                    <a:pt x="1" y="4"/>
                    <a:pt x="1" y="4"/>
                  </a:cubicBezTo>
                  <a:cubicBezTo>
                    <a:pt x="2" y="4"/>
                    <a:pt x="2" y="4"/>
                    <a:pt x="2" y="4"/>
                  </a:cubicBezTo>
                  <a:cubicBezTo>
                    <a:pt x="2" y="3"/>
                    <a:pt x="2" y="3"/>
                    <a:pt x="2" y="3"/>
                  </a:cubicBezTo>
                  <a:cubicBezTo>
                    <a:pt x="3" y="3"/>
                    <a:pt x="3" y="3"/>
                    <a:pt x="3" y="2"/>
                  </a:cubicBezTo>
                  <a:cubicBezTo>
                    <a:pt x="3" y="2"/>
                    <a:pt x="2" y="2"/>
                    <a:pt x="2" y="1"/>
                  </a:cubicBezTo>
                  <a:cubicBezTo>
                    <a:pt x="2" y="1"/>
                    <a:pt x="2" y="1"/>
                    <a:pt x="2" y="1"/>
                  </a:cubicBezTo>
                  <a:cubicBezTo>
                    <a:pt x="2" y="1"/>
                    <a:pt x="1"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3" name="组合 32"/>
          <p:cNvGrpSpPr/>
          <p:nvPr/>
        </p:nvGrpSpPr>
        <p:grpSpPr>
          <a:xfrm>
            <a:off x="3075297" y="1684749"/>
            <a:ext cx="1266206" cy="1862902"/>
            <a:chOff x="2993266" y="1723328"/>
            <a:chExt cx="1411736" cy="2077014"/>
          </a:xfrm>
        </p:grpSpPr>
        <p:sp>
          <p:nvSpPr>
            <p:cNvPr id="34" name="圆角矩形 33"/>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5" name="椭圆 34"/>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7" name="椭圆 36"/>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3075297" y="3996149"/>
            <a:ext cx="1266206" cy="1862902"/>
            <a:chOff x="2993266" y="1723328"/>
            <a:chExt cx="1411736" cy="2077014"/>
          </a:xfrm>
        </p:grpSpPr>
        <p:sp>
          <p:nvSpPr>
            <p:cNvPr id="56" name="圆角矩形 55"/>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7" name="椭圆 56"/>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圆角矩形 57"/>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9" name="椭圆 58"/>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p:cNvGrpSpPr/>
          <p:nvPr/>
        </p:nvGrpSpPr>
        <p:grpSpPr>
          <a:xfrm>
            <a:off x="8282297" y="1684749"/>
            <a:ext cx="1266206" cy="1862902"/>
            <a:chOff x="2993266" y="1723328"/>
            <a:chExt cx="1411736" cy="2077014"/>
          </a:xfrm>
        </p:grpSpPr>
        <p:sp>
          <p:nvSpPr>
            <p:cNvPr id="61" name="圆角矩形 60"/>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2" name="椭圆 61"/>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圆角矩形 62"/>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4" name="椭圆 63"/>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a:off x="8282297" y="3996149"/>
            <a:ext cx="1266206" cy="1862902"/>
            <a:chOff x="2993266" y="1723328"/>
            <a:chExt cx="1411736" cy="2077014"/>
          </a:xfrm>
        </p:grpSpPr>
        <p:sp>
          <p:nvSpPr>
            <p:cNvPr id="66" name="圆角矩形 65"/>
            <p:cNvSpPr/>
            <p:nvPr/>
          </p:nvSpPr>
          <p:spPr>
            <a:xfrm rot="2700000">
              <a:off x="2800568" y="2195908"/>
              <a:ext cx="2077014" cy="1131854"/>
            </a:xfrm>
            <a:prstGeom prst="roundRect">
              <a:avLst>
                <a:gd name="adj" fmla="val 50000"/>
              </a:avLst>
            </a:prstGeom>
            <a:gradFill>
              <a:gsLst>
                <a:gs pos="0">
                  <a:schemeClr val="tx1">
                    <a:alpha val="69000"/>
                  </a:schemeClr>
                </a:gs>
                <a:gs pos="100000">
                  <a:srgbClr val="F2F2F2">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7" name="椭圆 66"/>
            <p:cNvSpPr/>
            <p:nvPr/>
          </p:nvSpPr>
          <p:spPr>
            <a:xfrm>
              <a:off x="2993266" y="1901066"/>
              <a:ext cx="947668" cy="947668"/>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254000" dist="1016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67"/>
            <p:cNvSpPr/>
            <p:nvPr/>
          </p:nvSpPr>
          <p:spPr>
            <a:xfrm rot="2700000">
              <a:off x="2918202" y="2295926"/>
              <a:ext cx="1827603" cy="902439"/>
            </a:xfrm>
            <a:prstGeom prst="roundRect">
              <a:avLst>
                <a:gd name="adj" fmla="val 50000"/>
              </a:avLst>
            </a:prstGeom>
            <a:gradFill>
              <a:gsLst>
                <a:gs pos="0">
                  <a:schemeClr val="tx1">
                    <a:alpha val="55000"/>
                  </a:schemeClr>
                </a:gs>
                <a:gs pos="100000">
                  <a:srgbClr val="F2F2F2">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椭圆 68"/>
            <p:cNvSpPr/>
            <p:nvPr/>
          </p:nvSpPr>
          <p:spPr>
            <a:xfrm>
              <a:off x="3086100" y="1993900"/>
              <a:ext cx="762000" cy="762000"/>
            </a:xfrm>
            <a:prstGeom prst="ellipse">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a:outerShdw blurRad="165100" dist="76200" dir="2700000" sx="97000" sy="97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3145018" y="1958461"/>
            <a:ext cx="685800" cy="602332"/>
            <a:chOff x="3145018" y="1958461"/>
            <a:chExt cx="685800" cy="602332"/>
          </a:xfrm>
        </p:grpSpPr>
        <p:sp>
          <p:nvSpPr>
            <p:cNvPr id="70" name="文本框 69"/>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01</a:t>
              </a:r>
              <a:endParaRPr lang="zh-CN" altLang="en-US" sz="2800" dirty="0">
                <a:solidFill>
                  <a:srgbClr val="01ACBE"/>
                </a:solidFill>
                <a:latin typeface="Impact" panose="020B0806030902050204" pitchFamily="34" charset="0"/>
              </a:endParaRPr>
            </a:p>
          </p:txBody>
        </p:sp>
        <p:sp>
          <p:nvSpPr>
            <p:cNvPr id="91" name="文本框 90"/>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nvGrpSpPr>
          <p:cNvPr id="94" name="组合 93"/>
          <p:cNvGrpSpPr/>
          <p:nvPr/>
        </p:nvGrpSpPr>
        <p:grpSpPr>
          <a:xfrm>
            <a:off x="3145018" y="4265255"/>
            <a:ext cx="685800" cy="602332"/>
            <a:chOff x="3145018" y="1958461"/>
            <a:chExt cx="685800" cy="602332"/>
          </a:xfrm>
        </p:grpSpPr>
        <p:sp>
          <p:nvSpPr>
            <p:cNvPr id="95" name="文本框 94"/>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03</a:t>
              </a:r>
              <a:endParaRPr lang="zh-CN" altLang="en-US" sz="2800" dirty="0">
                <a:solidFill>
                  <a:srgbClr val="FFB850"/>
                </a:solidFill>
                <a:latin typeface="Impact" panose="020B0806030902050204" pitchFamily="34" charset="0"/>
              </a:endParaRPr>
            </a:p>
          </p:txBody>
        </p:sp>
        <p:sp>
          <p:nvSpPr>
            <p:cNvPr id="96" name="文本框 95"/>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nvGrpSpPr>
          <p:cNvPr id="97" name="组合 96"/>
          <p:cNvGrpSpPr/>
          <p:nvPr/>
        </p:nvGrpSpPr>
        <p:grpSpPr>
          <a:xfrm>
            <a:off x="8344684" y="1958461"/>
            <a:ext cx="685800" cy="602332"/>
            <a:chOff x="3145018" y="1958461"/>
            <a:chExt cx="685800" cy="602332"/>
          </a:xfrm>
        </p:grpSpPr>
        <p:sp>
          <p:nvSpPr>
            <p:cNvPr id="98" name="文本框 97"/>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02</a:t>
              </a:r>
              <a:endParaRPr lang="zh-CN" altLang="en-US" sz="2800" dirty="0">
                <a:solidFill>
                  <a:srgbClr val="E87071"/>
                </a:solidFill>
                <a:latin typeface="Impact" panose="020B0806030902050204" pitchFamily="34" charset="0"/>
              </a:endParaRPr>
            </a:p>
          </p:txBody>
        </p:sp>
        <p:sp>
          <p:nvSpPr>
            <p:cNvPr id="99" name="文本框 98"/>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nvGrpSpPr>
          <p:cNvPr id="100" name="组合 99"/>
          <p:cNvGrpSpPr/>
          <p:nvPr/>
        </p:nvGrpSpPr>
        <p:grpSpPr>
          <a:xfrm>
            <a:off x="8344684" y="4265255"/>
            <a:ext cx="685800" cy="602332"/>
            <a:chOff x="3145018" y="1958461"/>
            <a:chExt cx="685800" cy="602332"/>
          </a:xfrm>
        </p:grpSpPr>
        <p:sp>
          <p:nvSpPr>
            <p:cNvPr id="101" name="文本框 100"/>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663A77"/>
                  </a:solidFill>
                  <a:latin typeface="Impact" panose="020B0806030902050204" pitchFamily="34" charset="0"/>
                </a:rPr>
                <a:t>04</a:t>
              </a:r>
              <a:endParaRPr lang="zh-CN" altLang="en-US" sz="2800" dirty="0">
                <a:solidFill>
                  <a:srgbClr val="663A77"/>
                </a:solidFill>
                <a:latin typeface="Impact" panose="020B0806030902050204" pitchFamily="34" charset="0"/>
              </a:endParaRPr>
            </a:p>
          </p:txBody>
        </p:sp>
        <p:sp>
          <p:nvSpPr>
            <p:cNvPr id="102" name="文本框 101"/>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立体问号并列关系图表</a:t>
            </a:r>
            <a:endParaRPr lang="zh-CN" altLang="en-US" dirty="0"/>
          </a:p>
        </p:txBody>
      </p:sp>
      <p:grpSp>
        <p:nvGrpSpPr>
          <p:cNvPr id="6" name="组合 5"/>
          <p:cNvGrpSpPr/>
          <p:nvPr/>
        </p:nvGrpSpPr>
        <p:grpSpPr>
          <a:xfrm>
            <a:off x="4864894" y="1440207"/>
            <a:ext cx="2462213" cy="3782371"/>
            <a:chOff x="3297768" y="1382151"/>
            <a:chExt cx="2462213" cy="3782371"/>
          </a:xfrm>
        </p:grpSpPr>
        <p:sp>
          <p:nvSpPr>
            <p:cNvPr id="11" name="Rectangle 7"/>
            <p:cNvSpPr>
              <a:spLocks noChangeArrowheads="1"/>
            </p:cNvSpPr>
            <p:nvPr/>
          </p:nvSpPr>
          <p:spPr bwMode="auto">
            <a:xfrm>
              <a:off x="4165600" y="4495652"/>
              <a:ext cx="702736" cy="668870"/>
            </a:xfrm>
            <a:prstGeom prst="rect">
              <a:avLst/>
            </a:pr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921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sp>
          <p:nvSpPr>
            <p:cNvPr id="18" name="任意多边形 17"/>
            <p:cNvSpPr/>
            <p:nvPr/>
          </p:nvSpPr>
          <p:spPr>
            <a:xfrm>
              <a:off x="3297768" y="1382151"/>
              <a:ext cx="1219200" cy="1320160"/>
            </a:xfrm>
            <a:custGeom>
              <a:avLst/>
              <a:gdLst>
                <a:gd name="connsiteX0" fmla="*/ 1219200 w 1219200"/>
                <a:gd name="connsiteY0" fmla="*/ 0 h 1307089"/>
                <a:gd name="connsiteX1" fmla="*/ 1219200 w 1219200"/>
                <a:gd name="connsiteY1" fmla="*/ 502643 h 1307089"/>
                <a:gd name="connsiteX2" fmla="*/ 1169971 w 1219200"/>
                <a:gd name="connsiteY2" fmla="*/ 504954 h 1307089"/>
                <a:gd name="connsiteX3" fmla="*/ 765658 w 1219200"/>
                <a:gd name="connsiteY3" fmla="*/ 722722 h 1307089"/>
                <a:gd name="connsiteX4" fmla="*/ 604480 w 1219200"/>
                <a:gd name="connsiteY4" fmla="*/ 1307089 h 1307089"/>
                <a:gd name="connsiteX5" fmla="*/ 0 w 1219200"/>
                <a:gd name="connsiteY5" fmla="*/ 1307089 h 1307089"/>
                <a:gd name="connsiteX6" fmla="*/ 342595 w 1219200"/>
                <a:gd name="connsiteY6" fmla="*/ 360139 h 1307089"/>
                <a:gd name="connsiteX7" fmla="*/ 1143172 w 1219200"/>
                <a:gd name="connsiteY7" fmla="*/ 2945 h 130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 h="1307089">
                  <a:moveTo>
                    <a:pt x="1219200" y="0"/>
                  </a:moveTo>
                  <a:lnTo>
                    <a:pt x="1219200" y="502643"/>
                  </a:lnTo>
                  <a:lnTo>
                    <a:pt x="1169971" y="504954"/>
                  </a:lnTo>
                  <a:cubicBezTo>
                    <a:pt x="992806" y="522275"/>
                    <a:pt x="871484" y="599274"/>
                    <a:pt x="765658" y="722722"/>
                  </a:cubicBezTo>
                  <a:cubicBezTo>
                    <a:pt x="664952" y="863805"/>
                    <a:pt x="604480" y="1065272"/>
                    <a:pt x="604480" y="1307089"/>
                  </a:cubicBezTo>
                  <a:lnTo>
                    <a:pt x="0" y="1307089"/>
                  </a:lnTo>
                  <a:cubicBezTo>
                    <a:pt x="0" y="904156"/>
                    <a:pt x="120945" y="601956"/>
                    <a:pt x="342595" y="360139"/>
                  </a:cubicBezTo>
                  <a:cubicBezTo>
                    <a:pt x="554249" y="148550"/>
                    <a:pt x="812014" y="29421"/>
                    <a:pt x="1143172" y="2945"/>
                  </a:cubicBezTo>
                  <a:close/>
                </a:path>
              </a:pathLst>
            </a:custGeom>
            <a:gradFill flip="none" rotWithShape="1">
              <a:gsLst>
                <a:gs pos="0">
                  <a:schemeClr val="bg1">
                    <a:lumMod val="85000"/>
                  </a:schemeClr>
                </a:gs>
                <a:gs pos="100000">
                  <a:schemeClr val="bg1"/>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921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4540781" y="1385958"/>
              <a:ext cx="1219200" cy="1430869"/>
            </a:xfrm>
            <a:custGeom>
              <a:avLst/>
              <a:gdLst>
                <a:gd name="connsiteX0" fmla="*/ 70470 w 1219200"/>
                <a:gd name="connsiteY0" fmla="*/ 0 h 1430869"/>
                <a:gd name="connsiteX1" fmla="*/ 876605 w 1219200"/>
                <a:gd name="connsiteY1" fmla="*/ 282167 h 1430869"/>
                <a:gd name="connsiteX2" fmla="*/ 1219200 w 1219200"/>
                <a:gd name="connsiteY2" fmla="*/ 1088319 h 1430869"/>
                <a:gd name="connsiteX3" fmla="*/ 1186465 w 1219200"/>
                <a:gd name="connsiteY3" fmla="*/ 1405722 h 1430869"/>
                <a:gd name="connsiteX4" fmla="*/ 1177630 w 1219200"/>
                <a:gd name="connsiteY4" fmla="*/ 1430869 h 1430869"/>
                <a:gd name="connsiteX5" fmla="*/ 478610 w 1219200"/>
                <a:gd name="connsiteY5" fmla="*/ 1430869 h 1430869"/>
                <a:gd name="connsiteX6" fmla="*/ 487109 w 1219200"/>
                <a:gd name="connsiteY6" fmla="*/ 1417338 h 1430869"/>
                <a:gd name="connsiteX7" fmla="*/ 554249 w 1219200"/>
                <a:gd name="connsiteY7" fmla="*/ 1108351 h 1430869"/>
                <a:gd name="connsiteX8" fmla="*/ 391851 w 1219200"/>
                <a:gd name="connsiteY8" fmla="*/ 645036 h 1430869"/>
                <a:gd name="connsiteX9" fmla="*/ 30236 w 1219200"/>
                <a:gd name="connsiteY9" fmla="*/ 503952 h 1430869"/>
                <a:gd name="connsiteX10" fmla="*/ 0 w 1219200"/>
                <a:gd name="connsiteY10" fmla="*/ 505372 h 1430869"/>
                <a:gd name="connsiteX11" fmla="*/ 0 w 1219200"/>
                <a:gd name="connsiteY11" fmla="*/ 2729 h 14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 h="1430869">
                  <a:moveTo>
                    <a:pt x="70470" y="0"/>
                  </a:moveTo>
                  <a:cubicBezTo>
                    <a:pt x="393070" y="0"/>
                    <a:pt x="654954" y="100733"/>
                    <a:pt x="876605" y="282167"/>
                  </a:cubicBezTo>
                  <a:cubicBezTo>
                    <a:pt x="1098255" y="463602"/>
                    <a:pt x="1219200" y="725451"/>
                    <a:pt x="1219200" y="1088319"/>
                  </a:cubicBezTo>
                  <a:cubicBezTo>
                    <a:pt x="1219200" y="1209228"/>
                    <a:pt x="1209142" y="1315040"/>
                    <a:pt x="1186465" y="1405722"/>
                  </a:cubicBezTo>
                  <a:lnTo>
                    <a:pt x="1177630" y="1430869"/>
                  </a:lnTo>
                  <a:lnTo>
                    <a:pt x="478610" y="1430869"/>
                  </a:lnTo>
                  <a:lnTo>
                    <a:pt x="487109" y="1417338"/>
                  </a:lnTo>
                  <a:cubicBezTo>
                    <a:pt x="534040" y="1331406"/>
                    <a:pt x="559369" y="1214164"/>
                    <a:pt x="554249" y="1108351"/>
                  </a:cubicBezTo>
                  <a:cubicBezTo>
                    <a:pt x="547421" y="967268"/>
                    <a:pt x="531815" y="796994"/>
                    <a:pt x="391851" y="645036"/>
                  </a:cubicBezTo>
                  <a:cubicBezTo>
                    <a:pt x="245791" y="545161"/>
                    <a:pt x="259446" y="542013"/>
                    <a:pt x="30236" y="503952"/>
                  </a:cubicBezTo>
                  <a:lnTo>
                    <a:pt x="0" y="505372"/>
                  </a:lnTo>
                  <a:lnTo>
                    <a:pt x="0" y="2729"/>
                  </a:lnTo>
                  <a:close/>
                </a:path>
              </a:pathLst>
            </a:custGeom>
            <a:gradFill flip="none" rotWithShape="1">
              <a:gsLst>
                <a:gs pos="0">
                  <a:schemeClr val="bg1">
                    <a:lumMod val="85000"/>
                  </a:schemeClr>
                </a:gs>
                <a:gs pos="100000">
                  <a:schemeClr val="bg1"/>
                </a:gs>
              </a:gsLst>
              <a:lin ang="8100000" scaled="1"/>
              <a:tileRect/>
            </a:gradFill>
            <a:ln w="19050">
              <a:gradFill flip="none" rotWithShape="1">
                <a:gsLst>
                  <a:gs pos="0">
                    <a:schemeClr val="bg1"/>
                  </a:gs>
                  <a:gs pos="100000">
                    <a:schemeClr val="bg1">
                      <a:lumMod val="85000"/>
                    </a:schemeClr>
                  </a:gs>
                </a:gsLst>
                <a:lin ang="8100000" scaled="1"/>
                <a:tileRect/>
              </a:gradFill>
            </a:ln>
            <a:effectLst>
              <a:outerShdw blurRad="2921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4248661" y="2839052"/>
              <a:ext cx="1469750" cy="1430869"/>
            </a:xfrm>
            <a:custGeom>
              <a:avLst/>
              <a:gdLst>
                <a:gd name="connsiteX0" fmla="*/ 770730 w 1469750"/>
                <a:gd name="connsiteY0" fmla="*/ 0 h 1430869"/>
                <a:gd name="connsiteX1" fmla="*/ 1469750 w 1469750"/>
                <a:gd name="connsiteY1" fmla="*/ 0 h 1430869"/>
                <a:gd name="connsiteX2" fmla="*/ 1434785 w 1469750"/>
                <a:gd name="connsiteY2" fmla="*/ 99522 h 1430869"/>
                <a:gd name="connsiteX3" fmla="*/ 1370137 w 1469750"/>
                <a:gd name="connsiteY3" fmla="*/ 201467 h 1430869"/>
                <a:gd name="connsiteX4" fmla="*/ 1047780 w 1469750"/>
                <a:gd name="connsiteY4" fmla="*/ 523984 h 1430869"/>
                <a:gd name="connsiteX5" fmla="*/ 705185 w 1469750"/>
                <a:gd name="connsiteY5" fmla="*/ 866534 h 1430869"/>
                <a:gd name="connsiteX6" fmla="*/ 584241 w 1469750"/>
                <a:gd name="connsiteY6" fmla="*/ 1430869 h 1430869"/>
                <a:gd name="connsiteX7" fmla="*/ 0 w 1469750"/>
                <a:gd name="connsiteY7" fmla="*/ 1430869 h 1430869"/>
                <a:gd name="connsiteX8" fmla="*/ 100706 w 1469750"/>
                <a:gd name="connsiteY8" fmla="*/ 745769 h 1430869"/>
                <a:gd name="connsiteX9" fmla="*/ 423062 w 1469750"/>
                <a:gd name="connsiteY9" fmla="*/ 342550 h 1430869"/>
                <a:gd name="connsiteX10" fmla="*/ 725424 w 1469750"/>
                <a:gd name="connsiteY10" fmla="*/ 60383 h 1430869"/>
                <a:gd name="connsiteX11" fmla="*/ 754003 w 1469750"/>
                <a:gd name="connsiteY11" fmla="*/ 26629 h 143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9750" h="1430869">
                  <a:moveTo>
                    <a:pt x="770730" y="0"/>
                  </a:moveTo>
                  <a:lnTo>
                    <a:pt x="1469750" y="0"/>
                  </a:lnTo>
                  <a:lnTo>
                    <a:pt x="1434785" y="99522"/>
                  </a:lnTo>
                  <a:cubicBezTo>
                    <a:pt x="1416817" y="137292"/>
                    <a:pt x="1395374" y="171275"/>
                    <a:pt x="1370137" y="201467"/>
                  </a:cubicBezTo>
                  <a:cubicBezTo>
                    <a:pt x="1269431" y="322518"/>
                    <a:pt x="1168725" y="423251"/>
                    <a:pt x="1047780" y="523984"/>
                  </a:cubicBezTo>
                  <a:cubicBezTo>
                    <a:pt x="906841" y="645036"/>
                    <a:pt x="805891" y="765801"/>
                    <a:pt x="705185" y="866534"/>
                  </a:cubicBezTo>
                  <a:cubicBezTo>
                    <a:pt x="624718" y="987586"/>
                    <a:pt x="584241" y="1169020"/>
                    <a:pt x="584241" y="1430869"/>
                  </a:cubicBezTo>
                  <a:lnTo>
                    <a:pt x="0" y="1430869"/>
                  </a:lnTo>
                  <a:cubicBezTo>
                    <a:pt x="0" y="1108351"/>
                    <a:pt x="40233" y="886853"/>
                    <a:pt x="100706" y="745769"/>
                  </a:cubicBezTo>
                  <a:cubicBezTo>
                    <a:pt x="161178" y="604685"/>
                    <a:pt x="282123" y="463602"/>
                    <a:pt x="423062" y="342550"/>
                  </a:cubicBezTo>
                  <a:cubicBezTo>
                    <a:pt x="523768" y="241817"/>
                    <a:pt x="624718" y="161116"/>
                    <a:pt x="725424" y="60383"/>
                  </a:cubicBezTo>
                  <a:cubicBezTo>
                    <a:pt x="735482" y="50331"/>
                    <a:pt x="745022" y="39014"/>
                    <a:pt x="754003" y="26629"/>
                  </a:cubicBezTo>
                  <a:close/>
                </a:path>
              </a:pathLst>
            </a:custGeom>
            <a:gradFill>
              <a:gsLst>
                <a:gs pos="100000">
                  <a:schemeClr val="bg1"/>
                </a:gs>
                <a:gs pos="0">
                  <a:schemeClr val="bg1">
                    <a:lumMod val="85000"/>
                  </a:schemeClr>
                </a:gs>
              </a:gsLst>
              <a:lin ang="2700000" scaled="1"/>
            </a:gradFill>
            <a:ln w="19050">
              <a:gradFill flip="none" rotWithShape="1">
                <a:gsLst>
                  <a:gs pos="0">
                    <a:schemeClr val="bg1"/>
                  </a:gs>
                  <a:gs pos="100000">
                    <a:schemeClr val="bg1">
                      <a:lumMod val="85000"/>
                    </a:schemeClr>
                  </a:gs>
                </a:gsLst>
                <a:lin ang="2700000" scaled="1"/>
                <a:tileRect/>
              </a:gradFill>
            </a:ln>
            <a:effectLst>
              <a:outerShdw blurRad="2921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 name="组合 11"/>
          <p:cNvGrpSpPr/>
          <p:nvPr/>
        </p:nvGrpSpPr>
        <p:grpSpPr>
          <a:xfrm>
            <a:off x="5041901" y="1738337"/>
            <a:ext cx="685800" cy="541148"/>
            <a:chOff x="3145018" y="1958461"/>
            <a:chExt cx="685800" cy="541148"/>
          </a:xfrm>
        </p:grpSpPr>
        <p:sp>
          <p:nvSpPr>
            <p:cNvPr id="13" name="文本框 12"/>
            <p:cNvSpPr txBox="1"/>
            <p:nvPr/>
          </p:nvSpPr>
          <p:spPr>
            <a:xfrm>
              <a:off x="3145018" y="1958461"/>
              <a:ext cx="685800"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01</a:t>
              </a:r>
              <a:endParaRPr lang="zh-CN" altLang="en-US" sz="2400" dirty="0">
                <a:solidFill>
                  <a:srgbClr val="01ACBE"/>
                </a:solidFill>
                <a:latin typeface="Impact" panose="020B0806030902050204" pitchFamily="34" charset="0"/>
              </a:endParaRPr>
            </a:p>
          </p:txBody>
        </p:sp>
        <p:sp>
          <p:nvSpPr>
            <p:cNvPr id="14" name="文本框 13"/>
            <p:cNvSpPr txBox="1"/>
            <p:nvPr/>
          </p:nvSpPr>
          <p:spPr>
            <a:xfrm>
              <a:off x="3245423" y="2268777"/>
              <a:ext cx="584875" cy="230832"/>
            </a:xfrm>
            <a:prstGeom prst="rect">
              <a:avLst/>
            </a:prstGeom>
            <a:noFill/>
          </p:spPr>
          <p:txBody>
            <a:bodyPr wrap="square" rtlCol="0">
              <a:spAutoFit/>
            </a:bodyPr>
            <a:lstStyle/>
            <a:p>
              <a:r>
                <a:rPr lang="en-US" altLang="zh-CN" sz="900" dirty="0" smtClean="0">
                  <a:solidFill>
                    <a:schemeClr val="bg1">
                      <a:lumMod val="65000"/>
                    </a:schemeClr>
                  </a:solidFill>
                  <a:latin typeface="Impact" panose="020B0806030902050204" pitchFamily="34" charset="0"/>
                </a:rPr>
                <a:t>OPTION</a:t>
              </a:r>
              <a:endParaRPr lang="zh-CN" altLang="en-US" sz="900" dirty="0">
                <a:solidFill>
                  <a:schemeClr val="bg1">
                    <a:lumMod val="65000"/>
                  </a:schemeClr>
                </a:solidFill>
                <a:latin typeface="Impact" panose="020B0806030902050204" pitchFamily="34" charset="0"/>
              </a:endParaRPr>
            </a:p>
          </p:txBody>
        </p:sp>
      </p:grpSp>
      <p:grpSp>
        <p:nvGrpSpPr>
          <p:cNvPr id="15" name="组合 14"/>
          <p:cNvGrpSpPr/>
          <p:nvPr/>
        </p:nvGrpSpPr>
        <p:grpSpPr>
          <a:xfrm>
            <a:off x="6637837" y="2241193"/>
            <a:ext cx="685800" cy="541148"/>
            <a:chOff x="3145018" y="1958461"/>
            <a:chExt cx="685800" cy="541148"/>
          </a:xfrm>
        </p:grpSpPr>
        <p:sp>
          <p:nvSpPr>
            <p:cNvPr id="16" name="文本框 15"/>
            <p:cNvSpPr txBox="1"/>
            <p:nvPr/>
          </p:nvSpPr>
          <p:spPr>
            <a:xfrm>
              <a:off x="3145018" y="1958461"/>
              <a:ext cx="685800"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02</a:t>
              </a:r>
              <a:endParaRPr lang="zh-CN" altLang="en-US" sz="2400" dirty="0">
                <a:solidFill>
                  <a:srgbClr val="FFB850"/>
                </a:solidFill>
                <a:latin typeface="Impact" panose="020B0806030902050204" pitchFamily="34" charset="0"/>
              </a:endParaRPr>
            </a:p>
          </p:txBody>
        </p:sp>
        <p:sp>
          <p:nvSpPr>
            <p:cNvPr id="17" name="文本框 16"/>
            <p:cNvSpPr txBox="1"/>
            <p:nvPr/>
          </p:nvSpPr>
          <p:spPr>
            <a:xfrm>
              <a:off x="3245423" y="2268777"/>
              <a:ext cx="584875" cy="230832"/>
            </a:xfrm>
            <a:prstGeom prst="rect">
              <a:avLst/>
            </a:prstGeom>
            <a:noFill/>
          </p:spPr>
          <p:txBody>
            <a:bodyPr wrap="square" rtlCol="0">
              <a:spAutoFit/>
            </a:bodyPr>
            <a:lstStyle/>
            <a:p>
              <a:r>
                <a:rPr lang="en-US" altLang="zh-CN" sz="900" dirty="0" smtClean="0">
                  <a:solidFill>
                    <a:schemeClr val="bg1">
                      <a:lumMod val="65000"/>
                    </a:schemeClr>
                  </a:solidFill>
                  <a:latin typeface="Impact" panose="020B0806030902050204" pitchFamily="34" charset="0"/>
                </a:rPr>
                <a:t>OPTION</a:t>
              </a:r>
              <a:endParaRPr lang="zh-CN" altLang="en-US" sz="900" dirty="0">
                <a:solidFill>
                  <a:schemeClr val="bg1">
                    <a:lumMod val="65000"/>
                  </a:schemeClr>
                </a:solidFill>
                <a:latin typeface="Impact" panose="020B0806030902050204" pitchFamily="34" charset="0"/>
              </a:endParaRPr>
            </a:p>
          </p:txBody>
        </p:sp>
      </p:grpSp>
      <p:grpSp>
        <p:nvGrpSpPr>
          <p:cNvPr id="19" name="组合 18"/>
          <p:cNvGrpSpPr/>
          <p:nvPr/>
        </p:nvGrpSpPr>
        <p:grpSpPr>
          <a:xfrm>
            <a:off x="5909787" y="3336883"/>
            <a:ext cx="685800" cy="541148"/>
            <a:chOff x="3145018" y="1958461"/>
            <a:chExt cx="685800" cy="541148"/>
          </a:xfrm>
        </p:grpSpPr>
        <p:sp>
          <p:nvSpPr>
            <p:cNvPr id="21" name="文本框 20"/>
            <p:cNvSpPr txBox="1"/>
            <p:nvPr/>
          </p:nvSpPr>
          <p:spPr>
            <a:xfrm>
              <a:off x="3145018" y="1958461"/>
              <a:ext cx="685800" cy="461665"/>
            </a:xfrm>
            <a:prstGeom prst="rect">
              <a:avLst/>
            </a:prstGeom>
            <a:noFill/>
          </p:spPr>
          <p:txBody>
            <a:bodyPr wrap="square" rtlCol="0">
              <a:spAutoFit/>
            </a:bodyPr>
            <a:lstStyle/>
            <a:p>
              <a:pPr algn="ctr"/>
              <a:r>
                <a:rPr lang="en-US" altLang="zh-CN" sz="2400" dirty="0" smtClean="0">
                  <a:solidFill>
                    <a:srgbClr val="E87071"/>
                  </a:solidFill>
                  <a:latin typeface="Impact" panose="020B0806030902050204" pitchFamily="34" charset="0"/>
                </a:rPr>
                <a:t>03</a:t>
              </a:r>
              <a:endParaRPr lang="zh-CN" altLang="en-US" sz="2400" dirty="0">
                <a:solidFill>
                  <a:srgbClr val="E87071"/>
                </a:solidFill>
                <a:latin typeface="Impact" panose="020B0806030902050204" pitchFamily="34" charset="0"/>
              </a:endParaRPr>
            </a:p>
          </p:txBody>
        </p:sp>
        <p:sp>
          <p:nvSpPr>
            <p:cNvPr id="23" name="文本框 22"/>
            <p:cNvSpPr txBox="1"/>
            <p:nvPr/>
          </p:nvSpPr>
          <p:spPr>
            <a:xfrm>
              <a:off x="3245423" y="2268777"/>
              <a:ext cx="584875" cy="230832"/>
            </a:xfrm>
            <a:prstGeom prst="rect">
              <a:avLst/>
            </a:prstGeom>
            <a:noFill/>
          </p:spPr>
          <p:txBody>
            <a:bodyPr wrap="square" rtlCol="0">
              <a:spAutoFit/>
            </a:bodyPr>
            <a:lstStyle/>
            <a:p>
              <a:r>
                <a:rPr lang="en-US" altLang="zh-CN" sz="900" dirty="0" smtClean="0">
                  <a:solidFill>
                    <a:schemeClr val="bg1">
                      <a:lumMod val="65000"/>
                    </a:schemeClr>
                  </a:solidFill>
                  <a:latin typeface="Impact" panose="020B0806030902050204" pitchFamily="34" charset="0"/>
                </a:rPr>
                <a:t>OPTION</a:t>
              </a:r>
              <a:endParaRPr lang="zh-CN" altLang="en-US" sz="900" dirty="0">
                <a:solidFill>
                  <a:schemeClr val="bg1">
                    <a:lumMod val="65000"/>
                  </a:schemeClr>
                </a:solidFill>
                <a:latin typeface="Impact" panose="020B0806030902050204" pitchFamily="34" charset="0"/>
              </a:endParaRPr>
            </a:p>
          </p:txBody>
        </p:sp>
      </p:grpSp>
      <p:grpSp>
        <p:nvGrpSpPr>
          <p:cNvPr id="24" name="组合 23"/>
          <p:cNvGrpSpPr/>
          <p:nvPr/>
        </p:nvGrpSpPr>
        <p:grpSpPr>
          <a:xfrm>
            <a:off x="5734527" y="4617569"/>
            <a:ext cx="685800" cy="541148"/>
            <a:chOff x="3145018" y="1958461"/>
            <a:chExt cx="685800" cy="541148"/>
          </a:xfrm>
        </p:grpSpPr>
        <p:sp>
          <p:nvSpPr>
            <p:cNvPr id="25" name="文本框 24"/>
            <p:cNvSpPr txBox="1"/>
            <p:nvPr/>
          </p:nvSpPr>
          <p:spPr>
            <a:xfrm>
              <a:off x="3145018" y="1958461"/>
              <a:ext cx="685800" cy="461665"/>
            </a:xfrm>
            <a:prstGeom prst="rect">
              <a:avLst/>
            </a:prstGeom>
            <a:noFill/>
          </p:spPr>
          <p:txBody>
            <a:bodyPr wrap="square" rtlCol="0">
              <a:spAutoFit/>
            </a:bodyPr>
            <a:lstStyle/>
            <a:p>
              <a:pPr algn="ctr"/>
              <a:r>
                <a:rPr lang="en-US" altLang="zh-CN" sz="2400" dirty="0" smtClean="0">
                  <a:solidFill>
                    <a:srgbClr val="663A77"/>
                  </a:solidFill>
                  <a:latin typeface="Impact" panose="020B0806030902050204" pitchFamily="34" charset="0"/>
                </a:rPr>
                <a:t>04</a:t>
              </a:r>
              <a:endParaRPr lang="zh-CN" altLang="en-US" sz="2400" dirty="0">
                <a:solidFill>
                  <a:srgbClr val="663A77"/>
                </a:solidFill>
                <a:latin typeface="Impact" panose="020B0806030902050204" pitchFamily="34" charset="0"/>
              </a:endParaRPr>
            </a:p>
          </p:txBody>
        </p:sp>
        <p:sp>
          <p:nvSpPr>
            <p:cNvPr id="26" name="文本框 25"/>
            <p:cNvSpPr txBox="1"/>
            <p:nvPr/>
          </p:nvSpPr>
          <p:spPr>
            <a:xfrm>
              <a:off x="3245423" y="2268777"/>
              <a:ext cx="584875" cy="230832"/>
            </a:xfrm>
            <a:prstGeom prst="rect">
              <a:avLst/>
            </a:prstGeom>
            <a:noFill/>
          </p:spPr>
          <p:txBody>
            <a:bodyPr wrap="square" rtlCol="0">
              <a:spAutoFit/>
            </a:bodyPr>
            <a:lstStyle/>
            <a:p>
              <a:r>
                <a:rPr lang="en-US" altLang="zh-CN" sz="900" dirty="0" smtClean="0">
                  <a:solidFill>
                    <a:schemeClr val="bg1">
                      <a:lumMod val="65000"/>
                    </a:schemeClr>
                  </a:solidFill>
                  <a:latin typeface="Impact" panose="020B0806030902050204" pitchFamily="34" charset="0"/>
                </a:rPr>
                <a:t>OPTION</a:t>
              </a:r>
              <a:endParaRPr lang="zh-CN" altLang="en-US" sz="900" dirty="0">
                <a:solidFill>
                  <a:schemeClr val="bg1">
                    <a:lumMod val="65000"/>
                  </a:schemeClr>
                </a:solidFill>
                <a:latin typeface="Impact" panose="020B0806030902050204" pitchFamily="34" charset="0"/>
              </a:endParaRPr>
            </a:p>
          </p:txBody>
        </p:sp>
      </p:grpSp>
      <p:grpSp>
        <p:nvGrpSpPr>
          <p:cNvPr id="27" name="组合 26"/>
          <p:cNvGrpSpPr/>
          <p:nvPr/>
        </p:nvGrpSpPr>
        <p:grpSpPr>
          <a:xfrm>
            <a:off x="2718552" y="1486919"/>
            <a:ext cx="2196889" cy="984922"/>
            <a:chOff x="3607851" y="1182687"/>
            <a:chExt cx="2196889" cy="984922"/>
          </a:xfrm>
        </p:grpSpPr>
        <p:sp>
          <p:nvSpPr>
            <p:cNvPr id="28" name="圆角矩形 27"/>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9" name="组合 28"/>
            <p:cNvGrpSpPr/>
            <p:nvPr/>
          </p:nvGrpSpPr>
          <p:grpSpPr>
            <a:xfrm>
              <a:off x="3881617" y="1251115"/>
              <a:ext cx="1923123" cy="684160"/>
              <a:chOff x="3776606" y="2004244"/>
              <a:chExt cx="1923123" cy="684160"/>
            </a:xfrm>
          </p:grpSpPr>
          <p:sp>
            <p:nvSpPr>
              <p:cNvPr id="30" name="文本框 29"/>
              <p:cNvSpPr txBox="1"/>
              <p:nvPr/>
            </p:nvSpPr>
            <p:spPr>
              <a:xfrm>
                <a:off x="3776606" y="200424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32" name="组合 31"/>
          <p:cNvGrpSpPr/>
          <p:nvPr/>
        </p:nvGrpSpPr>
        <p:grpSpPr>
          <a:xfrm>
            <a:off x="3567578" y="3129196"/>
            <a:ext cx="2196889" cy="984922"/>
            <a:chOff x="3607851" y="1182687"/>
            <a:chExt cx="2196889" cy="984922"/>
          </a:xfrm>
        </p:grpSpPr>
        <p:sp>
          <p:nvSpPr>
            <p:cNvPr id="33" name="圆角矩形 32"/>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881617" y="1251115"/>
              <a:ext cx="1923123" cy="684160"/>
              <a:chOff x="3776606" y="2004244"/>
              <a:chExt cx="1923123" cy="684160"/>
            </a:xfrm>
          </p:grpSpPr>
          <p:sp>
            <p:nvSpPr>
              <p:cNvPr id="35" name="文本框 34"/>
              <p:cNvSpPr txBox="1"/>
              <p:nvPr/>
            </p:nvSpPr>
            <p:spPr>
              <a:xfrm>
                <a:off x="3776606" y="200424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36" name="文本框 35"/>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37" name="组合 36"/>
          <p:cNvGrpSpPr/>
          <p:nvPr/>
        </p:nvGrpSpPr>
        <p:grpSpPr>
          <a:xfrm>
            <a:off x="6717507" y="4374363"/>
            <a:ext cx="2196889" cy="984922"/>
            <a:chOff x="3607851" y="1182687"/>
            <a:chExt cx="2196889" cy="984922"/>
          </a:xfrm>
        </p:grpSpPr>
        <p:sp>
          <p:nvSpPr>
            <p:cNvPr id="38" name="圆角矩形 37"/>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881617" y="1251115"/>
              <a:ext cx="1923123" cy="684160"/>
              <a:chOff x="3776606" y="2004244"/>
              <a:chExt cx="1923123" cy="684160"/>
            </a:xfrm>
          </p:grpSpPr>
          <p:sp>
            <p:nvSpPr>
              <p:cNvPr id="40" name="文本框 39"/>
              <p:cNvSpPr txBox="1"/>
              <p:nvPr/>
            </p:nvSpPr>
            <p:spPr>
              <a:xfrm>
                <a:off x="3776606" y="2004244"/>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42" name="组合 41"/>
          <p:cNvGrpSpPr/>
          <p:nvPr/>
        </p:nvGrpSpPr>
        <p:grpSpPr>
          <a:xfrm>
            <a:off x="7488545" y="1979380"/>
            <a:ext cx="2196889" cy="984922"/>
            <a:chOff x="3607851" y="1182687"/>
            <a:chExt cx="2196889" cy="984922"/>
          </a:xfrm>
        </p:grpSpPr>
        <p:sp>
          <p:nvSpPr>
            <p:cNvPr id="43" name="圆角矩形 42"/>
            <p:cNvSpPr/>
            <p:nvPr/>
          </p:nvSpPr>
          <p:spPr>
            <a:xfrm>
              <a:off x="3607851" y="1182687"/>
              <a:ext cx="2086801" cy="984922"/>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 name="组合 43"/>
            <p:cNvGrpSpPr/>
            <p:nvPr/>
          </p:nvGrpSpPr>
          <p:grpSpPr>
            <a:xfrm>
              <a:off x="3881617" y="1251115"/>
              <a:ext cx="1923123" cy="684160"/>
              <a:chOff x="3776606" y="2004244"/>
              <a:chExt cx="1923123" cy="684160"/>
            </a:xfrm>
          </p:grpSpPr>
          <p:sp>
            <p:nvSpPr>
              <p:cNvPr id="45" name="文本框 44"/>
              <p:cNvSpPr txBox="1"/>
              <p:nvPr/>
            </p:nvSpPr>
            <p:spPr>
              <a:xfrm>
                <a:off x="3776606" y="200424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3782527" y="228962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t> </a:t>
            </a:r>
            <a:endParaRPr lang="en-US" dirty="0"/>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72" name="标题 71"/>
          <p:cNvSpPr>
            <a:spLocks noGrp="1"/>
          </p:cNvSpPr>
          <p:nvPr>
            <p:ph type="title"/>
          </p:nvPr>
        </p:nvSpPr>
        <p:spPr/>
        <p:txBody>
          <a:bodyPr/>
          <a:lstStyle/>
          <a:p>
            <a:r>
              <a:rPr lang="zh-CN" altLang="en-US" dirty="0" smtClean="0"/>
              <a:t>质感六边形联动关系图表</a:t>
            </a:r>
            <a:endParaRPr lang="zh-CN" altLang="en-US" dirty="0"/>
          </a:p>
        </p:txBody>
      </p:sp>
      <p:grpSp>
        <p:nvGrpSpPr>
          <p:cNvPr id="79" name="组合 78"/>
          <p:cNvGrpSpPr/>
          <p:nvPr/>
        </p:nvGrpSpPr>
        <p:grpSpPr>
          <a:xfrm>
            <a:off x="2905125" y="1190409"/>
            <a:ext cx="6381750" cy="2343366"/>
            <a:chOff x="2086660" y="2136420"/>
            <a:chExt cx="6694369" cy="2458160"/>
          </a:xfrm>
        </p:grpSpPr>
        <p:sp>
          <p:nvSpPr>
            <p:cNvPr id="11" name="任意多边形 10"/>
            <p:cNvSpPr/>
            <p:nvPr/>
          </p:nvSpPr>
          <p:spPr bwMode="auto">
            <a:xfrm rot="10800000">
              <a:off x="2090170" y="2136420"/>
              <a:ext cx="2753859" cy="2458160"/>
            </a:xfrm>
            <a:custGeom>
              <a:avLst/>
              <a:gdLst>
                <a:gd name="connsiteX0" fmla="*/ 1825136 w 2753859"/>
                <a:gd name="connsiteY0" fmla="*/ 2205644 h 2458160"/>
                <a:gd name="connsiteX1" fmla="*/ 1998226 w 2753859"/>
                <a:gd name="connsiteY1" fmla="*/ 2106224 h 2458160"/>
                <a:gd name="connsiteX2" fmla="*/ 2446980 w 2753859"/>
                <a:gd name="connsiteY2" fmla="*/ 1328500 h 2458160"/>
                <a:gd name="connsiteX3" fmla="*/ 2446980 w 2753859"/>
                <a:gd name="connsiteY3" fmla="*/ 1129660 h 2458160"/>
                <a:gd name="connsiteX4" fmla="*/ 1998226 w 2753859"/>
                <a:gd name="connsiteY4" fmla="*/ 351937 h 2458160"/>
                <a:gd name="connsiteX5" fmla="*/ 1825136 w 2753859"/>
                <a:gd name="connsiteY5" fmla="*/ 252516 h 2458160"/>
                <a:gd name="connsiteX6" fmla="*/ 927628 w 2753859"/>
                <a:gd name="connsiteY6" fmla="*/ 252516 h 2458160"/>
                <a:gd name="connsiteX7" fmla="*/ 754537 w 2753859"/>
                <a:gd name="connsiteY7" fmla="*/ 351937 h 2458160"/>
                <a:gd name="connsiteX8" fmla="*/ 305783 w 2753859"/>
                <a:gd name="connsiteY8" fmla="*/ 1129660 h 2458160"/>
                <a:gd name="connsiteX9" fmla="*/ 305783 w 2753859"/>
                <a:gd name="connsiteY9" fmla="*/ 1328500 h 2458160"/>
                <a:gd name="connsiteX10" fmla="*/ 754537 w 2753859"/>
                <a:gd name="connsiteY10" fmla="*/ 2106224 h 2458160"/>
                <a:gd name="connsiteX11" fmla="*/ 927628 w 2753859"/>
                <a:gd name="connsiteY11" fmla="*/ 2205644 h 2458160"/>
                <a:gd name="connsiteX12" fmla="*/ 1940964 w 2753859"/>
                <a:gd name="connsiteY12" fmla="*/ 2458160 h 2458160"/>
                <a:gd name="connsiteX13" fmla="*/ 811383 w 2753859"/>
                <a:gd name="connsiteY13" fmla="*/ 2458160 h 2458160"/>
                <a:gd name="connsiteX14" fmla="*/ 593535 w 2753859"/>
                <a:gd name="connsiteY14" fmla="*/ 2333032 h 2458160"/>
                <a:gd name="connsiteX15" fmla="*/ 28744 w 2753859"/>
                <a:gd name="connsiteY15" fmla="*/ 1354208 h 2458160"/>
                <a:gd name="connsiteX16" fmla="*/ 28744 w 2753859"/>
                <a:gd name="connsiteY16" fmla="*/ 1103952 h 2458160"/>
                <a:gd name="connsiteX17" fmla="*/ 593535 w 2753859"/>
                <a:gd name="connsiteY17" fmla="*/ 125128 h 2458160"/>
                <a:gd name="connsiteX18" fmla="*/ 811383 w 2753859"/>
                <a:gd name="connsiteY18" fmla="*/ 0 h 2458160"/>
                <a:gd name="connsiteX19" fmla="*/ 1940964 w 2753859"/>
                <a:gd name="connsiteY19" fmla="*/ 0 h 2458160"/>
                <a:gd name="connsiteX20" fmla="*/ 2158812 w 2753859"/>
                <a:gd name="connsiteY20" fmla="*/ 125128 h 2458160"/>
                <a:gd name="connsiteX21" fmla="*/ 2723603 w 2753859"/>
                <a:gd name="connsiteY21" fmla="*/ 1103952 h 2458160"/>
                <a:gd name="connsiteX22" fmla="*/ 2723603 w 2753859"/>
                <a:gd name="connsiteY22" fmla="*/ 1354208 h 2458160"/>
                <a:gd name="connsiteX23" fmla="*/ 2158812 w 2753859"/>
                <a:gd name="connsiteY23" fmla="*/ 2333032 h 2458160"/>
                <a:gd name="connsiteX24" fmla="*/ 1940964 w 2753859"/>
                <a:gd name="connsiteY24" fmla="*/ 2458160 h 245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859" h="2458160">
                  <a:moveTo>
                    <a:pt x="1825136" y="2205644"/>
                  </a:moveTo>
                  <a:cubicBezTo>
                    <a:pt x="1889243" y="2205644"/>
                    <a:pt x="1966173" y="2160745"/>
                    <a:pt x="1998226" y="2106224"/>
                  </a:cubicBezTo>
                  <a:cubicBezTo>
                    <a:pt x="1998226" y="2106224"/>
                    <a:pt x="1998226" y="2106224"/>
                    <a:pt x="2446980" y="1328500"/>
                  </a:cubicBezTo>
                  <a:cubicBezTo>
                    <a:pt x="2479034" y="1273980"/>
                    <a:pt x="2479034" y="1184181"/>
                    <a:pt x="2446980" y="1129660"/>
                  </a:cubicBezTo>
                  <a:cubicBezTo>
                    <a:pt x="2446980" y="1129660"/>
                    <a:pt x="2446980" y="1129660"/>
                    <a:pt x="1998226" y="351937"/>
                  </a:cubicBezTo>
                  <a:cubicBezTo>
                    <a:pt x="1966173" y="297416"/>
                    <a:pt x="1889243" y="252516"/>
                    <a:pt x="1825136" y="252516"/>
                  </a:cubicBezTo>
                  <a:cubicBezTo>
                    <a:pt x="1825136" y="252516"/>
                    <a:pt x="1825136" y="252516"/>
                    <a:pt x="927628" y="252516"/>
                  </a:cubicBezTo>
                  <a:cubicBezTo>
                    <a:pt x="865123" y="252516"/>
                    <a:pt x="786591" y="297416"/>
                    <a:pt x="754537" y="351937"/>
                  </a:cubicBezTo>
                  <a:cubicBezTo>
                    <a:pt x="754537" y="351937"/>
                    <a:pt x="754537" y="351937"/>
                    <a:pt x="305783" y="1129660"/>
                  </a:cubicBezTo>
                  <a:cubicBezTo>
                    <a:pt x="275332" y="1184181"/>
                    <a:pt x="275332" y="1273980"/>
                    <a:pt x="305783" y="1328500"/>
                  </a:cubicBezTo>
                  <a:cubicBezTo>
                    <a:pt x="305783" y="1328500"/>
                    <a:pt x="305783" y="1328500"/>
                    <a:pt x="754537" y="2106224"/>
                  </a:cubicBezTo>
                  <a:cubicBezTo>
                    <a:pt x="786591" y="2160745"/>
                    <a:pt x="865123" y="2205644"/>
                    <a:pt x="927628" y="2205644"/>
                  </a:cubicBezTo>
                  <a:close/>
                  <a:moveTo>
                    <a:pt x="1940964" y="2458160"/>
                  </a:moveTo>
                  <a:lnTo>
                    <a:pt x="811383" y="2458160"/>
                  </a:lnTo>
                  <a:cubicBezTo>
                    <a:pt x="732716" y="2458160"/>
                    <a:pt x="633877" y="2401651"/>
                    <a:pt x="593535" y="2333032"/>
                  </a:cubicBezTo>
                  <a:cubicBezTo>
                    <a:pt x="28744" y="1354208"/>
                    <a:pt x="28744" y="1354208"/>
                    <a:pt x="28744" y="1354208"/>
                  </a:cubicBezTo>
                  <a:cubicBezTo>
                    <a:pt x="-9581" y="1285590"/>
                    <a:pt x="-9581" y="1172571"/>
                    <a:pt x="28744" y="1103952"/>
                  </a:cubicBezTo>
                  <a:cubicBezTo>
                    <a:pt x="593535" y="125128"/>
                    <a:pt x="593535" y="125128"/>
                    <a:pt x="593535" y="125128"/>
                  </a:cubicBezTo>
                  <a:cubicBezTo>
                    <a:pt x="633877" y="56510"/>
                    <a:pt x="732716" y="0"/>
                    <a:pt x="811383" y="0"/>
                  </a:cubicBezTo>
                  <a:cubicBezTo>
                    <a:pt x="1940964" y="0"/>
                    <a:pt x="1940964" y="0"/>
                    <a:pt x="1940964" y="0"/>
                  </a:cubicBezTo>
                  <a:cubicBezTo>
                    <a:pt x="2021649" y="0"/>
                    <a:pt x="2118470" y="56510"/>
                    <a:pt x="2158812" y="125128"/>
                  </a:cubicBezTo>
                  <a:cubicBezTo>
                    <a:pt x="2723603" y="1103952"/>
                    <a:pt x="2723603" y="1103952"/>
                    <a:pt x="2723603" y="1103952"/>
                  </a:cubicBezTo>
                  <a:cubicBezTo>
                    <a:pt x="2763945" y="1172571"/>
                    <a:pt x="2763945" y="1285590"/>
                    <a:pt x="2723603" y="1354208"/>
                  </a:cubicBezTo>
                  <a:cubicBezTo>
                    <a:pt x="2158812" y="2333032"/>
                    <a:pt x="2158812" y="2333032"/>
                    <a:pt x="2158812" y="2333032"/>
                  </a:cubicBezTo>
                  <a:cubicBezTo>
                    <a:pt x="2118470" y="2401651"/>
                    <a:pt x="2021649" y="2458160"/>
                    <a:pt x="1940964" y="2458160"/>
                  </a:cubicBezTo>
                  <a:close/>
                </a:path>
              </a:pathLst>
            </a:custGeom>
            <a:gradFill>
              <a:gsLst>
                <a:gs pos="100000">
                  <a:srgbClr val="DEDEDE"/>
                </a:gs>
                <a:gs pos="25000">
                  <a:srgbClr val="FDFDFD"/>
                </a:gs>
              </a:gsLst>
              <a:lin ang="2700000" scaled="1"/>
            </a:gradFill>
            <a:ln w="22225">
              <a:noFill/>
            </a:ln>
            <a:effectLst>
              <a:outerShdw blurRad="254000" dist="101600" dir="2700000" algn="tl" rotWithShape="0">
                <a:prstClr val="black">
                  <a:alpha val="2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任意多边形 11"/>
            <p:cNvSpPr/>
            <p:nvPr/>
          </p:nvSpPr>
          <p:spPr bwMode="auto">
            <a:xfrm rot="10800000">
              <a:off x="4058670" y="2136420"/>
              <a:ext cx="2753859" cy="2458160"/>
            </a:xfrm>
            <a:custGeom>
              <a:avLst/>
              <a:gdLst>
                <a:gd name="connsiteX0" fmla="*/ 1825136 w 2753859"/>
                <a:gd name="connsiteY0" fmla="*/ 2205644 h 2458160"/>
                <a:gd name="connsiteX1" fmla="*/ 1998226 w 2753859"/>
                <a:gd name="connsiteY1" fmla="*/ 2106224 h 2458160"/>
                <a:gd name="connsiteX2" fmla="*/ 2446980 w 2753859"/>
                <a:gd name="connsiteY2" fmla="*/ 1328500 h 2458160"/>
                <a:gd name="connsiteX3" fmla="*/ 2446980 w 2753859"/>
                <a:gd name="connsiteY3" fmla="*/ 1129660 h 2458160"/>
                <a:gd name="connsiteX4" fmla="*/ 1998226 w 2753859"/>
                <a:gd name="connsiteY4" fmla="*/ 351937 h 2458160"/>
                <a:gd name="connsiteX5" fmla="*/ 1825136 w 2753859"/>
                <a:gd name="connsiteY5" fmla="*/ 252516 h 2458160"/>
                <a:gd name="connsiteX6" fmla="*/ 927628 w 2753859"/>
                <a:gd name="connsiteY6" fmla="*/ 252516 h 2458160"/>
                <a:gd name="connsiteX7" fmla="*/ 754537 w 2753859"/>
                <a:gd name="connsiteY7" fmla="*/ 351937 h 2458160"/>
                <a:gd name="connsiteX8" fmla="*/ 305783 w 2753859"/>
                <a:gd name="connsiteY8" fmla="*/ 1129660 h 2458160"/>
                <a:gd name="connsiteX9" fmla="*/ 305783 w 2753859"/>
                <a:gd name="connsiteY9" fmla="*/ 1328500 h 2458160"/>
                <a:gd name="connsiteX10" fmla="*/ 754537 w 2753859"/>
                <a:gd name="connsiteY10" fmla="*/ 2106224 h 2458160"/>
                <a:gd name="connsiteX11" fmla="*/ 927628 w 2753859"/>
                <a:gd name="connsiteY11" fmla="*/ 2205644 h 2458160"/>
                <a:gd name="connsiteX12" fmla="*/ 1940964 w 2753859"/>
                <a:gd name="connsiteY12" fmla="*/ 2458160 h 2458160"/>
                <a:gd name="connsiteX13" fmla="*/ 811383 w 2753859"/>
                <a:gd name="connsiteY13" fmla="*/ 2458160 h 2458160"/>
                <a:gd name="connsiteX14" fmla="*/ 593535 w 2753859"/>
                <a:gd name="connsiteY14" fmla="*/ 2333032 h 2458160"/>
                <a:gd name="connsiteX15" fmla="*/ 28744 w 2753859"/>
                <a:gd name="connsiteY15" fmla="*/ 1354208 h 2458160"/>
                <a:gd name="connsiteX16" fmla="*/ 28744 w 2753859"/>
                <a:gd name="connsiteY16" fmla="*/ 1103952 h 2458160"/>
                <a:gd name="connsiteX17" fmla="*/ 593535 w 2753859"/>
                <a:gd name="connsiteY17" fmla="*/ 125128 h 2458160"/>
                <a:gd name="connsiteX18" fmla="*/ 811383 w 2753859"/>
                <a:gd name="connsiteY18" fmla="*/ 0 h 2458160"/>
                <a:gd name="connsiteX19" fmla="*/ 1940964 w 2753859"/>
                <a:gd name="connsiteY19" fmla="*/ 0 h 2458160"/>
                <a:gd name="connsiteX20" fmla="*/ 2158812 w 2753859"/>
                <a:gd name="connsiteY20" fmla="*/ 125128 h 2458160"/>
                <a:gd name="connsiteX21" fmla="*/ 2723603 w 2753859"/>
                <a:gd name="connsiteY21" fmla="*/ 1103952 h 2458160"/>
                <a:gd name="connsiteX22" fmla="*/ 2723603 w 2753859"/>
                <a:gd name="connsiteY22" fmla="*/ 1354208 h 2458160"/>
                <a:gd name="connsiteX23" fmla="*/ 2158812 w 2753859"/>
                <a:gd name="connsiteY23" fmla="*/ 2333032 h 2458160"/>
                <a:gd name="connsiteX24" fmla="*/ 1940964 w 2753859"/>
                <a:gd name="connsiteY24" fmla="*/ 2458160 h 245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859" h="2458160">
                  <a:moveTo>
                    <a:pt x="1825136" y="2205644"/>
                  </a:moveTo>
                  <a:cubicBezTo>
                    <a:pt x="1889243" y="2205644"/>
                    <a:pt x="1966173" y="2160745"/>
                    <a:pt x="1998226" y="2106224"/>
                  </a:cubicBezTo>
                  <a:cubicBezTo>
                    <a:pt x="1998226" y="2106224"/>
                    <a:pt x="1998226" y="2106224"/>
                    <a:pt x="2446980" y="1328500"/>
                  </a:cubicBezTo>
                  <a:cubicBezTo>
                    <a:pt x="2479034" y="1273980"/>
                    <a:pt x="2479034" y="1184181"/>
                    <a:pt x="2446980" y="1129660"/>
                  </a:cubicBezTo>
                  <a:cubicBezTo>
                    <a:pt x="2446980" y="1129660"/>
                    <a:pt x="2446980" y="1129660"/>
                    <a:pt x="1998226" y="351937"/>
                  </a:cubicBezTo>
                  <a:cubicBezTo>
                    <a:pt x="1966173" y="297416"/>
                    <a:pt x="1889243" y="252516"/>
                    <a:pt x="1825136" y="252516"/>
                  </a:cubicBezTo>
                  <a:cubicBezTo>
                    <a:pt x="1825136" y="252516"/>
                    <a:pt x="1825136" y="252516"/>
                    <a:pt x="927628" y="252516"/>
                  </a:cubicBezTo>
                  <a:cubicBezTo>
                    <a:pt x="865123" y="252516"/>
                    <a:pt x="786591" y="297416"/>
                    <a:pt x="754537" y="351937"/>
                  </a:cubicBezTo>
                  <a:cubicBezTo>
                    <a:pt x="754537" y="351937"/>
                    <a:pt x="754537" y="351937"/>
                    <a:pt x="305783" y="1129660"/>
                  </a:cubicBezTo>
                  <a:cubicBezTo>
                    <a:pt x="275332" y="1184181"/>
                    <a:pt x="275332" y="1273980"/>
                    <a:pt x="305783" y="1328500"/>
                  </a:cubicBezTo>
                  <a:cubicBezTo>
                    <a:pt x="305783" y="1328500"/>
                    <a:pt x="305783" y="1328500"/>
                    <a:pt x="754537" y="2106224"/>
                  </a:cubicBezTo>
                  <a:cubicBezTo>
                    <a:pt x="786591" y="2160745"/>
                    <a:pt x="865123" y="2205644"/>
                    <a:pt x="927628" y="2205644"/>
                  </a:cubicBezTo>
                  <a:close/>
                  <a:moveTo>
                    <a:pt x="1940964" y="2458160"/>
                  </a:moveTo>
                  <a:lnTo>
                    <a:pt x="811383" y="2458160"/>
                  </a:lnTo>
                  <a:cubicBezTo>
                    <a:pt x="732716" y="2458160"/>
                    <a:pt x="633877" y="2401651"/>
                    <a:pt x="593535" y="2333032"/>
                  </a:cubicBezTo>
                  <a:cubicBezTo>
                    <a:pt x="28744" y="1354208"/>
                    <a:pt x="28744" y="1354208"/>
                    <a:pt x="28744" y="1354208"/>
                  </a:cubicBezTo>
                  <a:cubicBezTo>
                    <a:pt x="-9581" y="1285590"/>
                    <a:pt x="-9581" y="1172571"/>
                    <a:pt x="28744" y="1103952"/>
                  </a:cubicBezTo>
                  <a:cubicBezTo>
                    <a:pt x="593535" y="125128"/>
                    <a:pt x="593535" y="125128"/>
                    <a:pt x="593535" y="125128"/>
                  </a:cubicBezTo>
                  <a:cubicBezTo>
                    <a:pt x="633877" y="56510"/>
                    <a:pt x="732716" y="0"/>
                    <a:pt x="811383" y="0"/>
                  </a:cubicBezTo>
                  <a:cubicBezTo>
                    <a:pt x="1940964" y="0"/>
                    <a:pt x="1940964" y="0"/>
                    <a:pt x="1940964" y="0"/>
                  </a:cubicBezTo>
                  <a:cubicBezTo>
                    <a:pt x="2021649" y="0"/>
                    <a:pt x="2118470" y="56510"/>
                    <a:pt x="2158812" y="125128"/>
                  </a:cubicBezTo>
                  <a:cubicBezTo>
                    <a:pt x="2723603" y="1103952"/>
                    <a:pt x="2723603" y="1103952"/>
                    <a:pt x="2723603" y="1103952"/>
                  </a:cubicBezTo>
                  <a:cubicBezTo>
                    <a:pt x="2763945" y="1172571"/>
                    <a:pt x="2763945" y="1285590"/>
                    <a:pt x="2723603" y="1354208"/>
                  </a:cubicBezTo>
                  <a:cubicBezTo>
                    <a:pt x="2158812" y="2333032"/>
                    <a:pt x="2158812" y="2333032"/>
                    <a:pt x="2158812" y="2333032"/>
                  </a:cubicBezTo>
                  <a:cubicBezTo>
                    <a:pt x="2118470" y="2401651"/>
                    <a:pt x="2021649" y="2458160"/>
                    <a:pt x="1940964" y="2458160"/>
                  </a:cubicBezTo>
                  <a:close/>
                </a:path>
              </a:pathLst>
            </a:custGeom>
            <a:gradFill>
              <a:gsLst>
                <a:gs pos="100000">
                  <a:srgbClr val="DEDEDE"/>
                </a:gs>
                <a:gs pos="25000">
                  <a:srgbClr val="FDFDFD"/>
                </a:gs>
              </a:gsLst>
              <a:lin ang="2700000" scaled="1"/>
            </a:gradFill>
            <a:ln w="22225">
              <a:noFill/>
            </a:ln>
            <a:effectLst>
              <a:outerShdw blurRad="254000" dist="101600" dir="2700000" algn="tl" rotWithShape="0">
                <a:prstClr val="black">
                  <a:alpha val="2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任意多边形 12"/>
            <p:cNvSpPr/>
            <p:nvPr/>
          </p:nvSpPr>
          <p:spPr bwMode="auto">
            <a:xfrm rot="10800000">
              <a:off x="6027170" y="2136420"/>
              <a:ext cx="2753859" cy="2458160"/>
            </a:xfrm>
            <a:custGeom>
              <a:avLst/>
              <a:gdLst>
                <a:gd name="connsiteX0" fmla="*/ 1825136 w 2753859"/>
                <a:gd name="connsiteY0" fmla="*/ 2205644 h 2458160"/>
                <a:gd name="connsiteX1" fmla="*/ 1998226 w 2753859"/>
                <a:gd name="connsiteY1" fmla="*/ 2106224 h 2458160"/>
                <a:gd name="connsiteX2" fmla="*/ 2446980 w 2753859"/>
                <a:gd name="connsiteY2" fmla="*/ 1328500 h 2458160"/>
                <a:gd name="connsiteX3" fmla="*/ 2446980 w 2753859"/>
                <a:gd name="connsiteY3" fmla="*/ 1129660 h 2458160"/>
                <a:gd name="connsiteX4" fmla="*/ 1998226 w 2753859"/>
                <a:gd name="connsiteY4" fmla="*/ 351937 h 2458160"/>
                <a:gd name="connsiteX5" fmla="*/ 1825136 w 2753859"/>
                <a:gd name="connsiteY5" fmla="*/ 252516 h 2458160"/>
                <a:gd name="connsiteX6" fmla="*/ 927628 w 2753859"/>
                <a:gd name="connsiteY6" fmla="*/ 252516 h 2458160"/>
                <a:gd name="connsiteX7" fmla="*/ 754537 w 2753859"/>
                <a:gd name="connsiteY7" fmla="*/ 351937 h 2458160"/>
                <a:gd name="connsiteX8" fmla="*/ 305783 w 2753859"/>
                <a:gd name="connsiteY8" fmla="*/ 1129660 h 2458160"/>
                <a:gd name="connsiteX9" fmla="*/ 305783 w 2753859"/>
                <a:gd name="connsiteY9" fmla="*/ 1328500 h 2458160"/>
                <a:gd name="connsiteX10" fmla="*/ 754537 w 2753859"/>
                <a:gd name="connsiteY10" fmla="*/ 2106224 h 2458160"/>
                <a:gd name="connsiteX11" fmla="*/ 927628 w 2753859"/>
                <a:gd name="connsiteY11" fmla="*/ 2205644 h 2458160"/>
                <a:gd name="connsiteX12" fmla="*/ 1940964 w 2753859"/>
                <a:gd name="connsiteY12" fmla="*/ 2458160 h 2458160"/>
                <a:gd name="connsiteX13" fmla="*/ 811383 w 2753859"/>
                <a:gd name="connsiteY13" fmla="*/ 2458160 h 2458160"/>
                <a:gd name="connsiteX14" fmla="*/ 593535 w 2753859"/>
                <a:gd name="connsiteY14" fmla="*/ 2333032 h 2458160"/>
                <a:gd name="connsiteX15" fmla="*/ 28744 w 2753859"/>
                <a:gd name="connsiteY15" fmla="*/ 1354208 h 2458160"/>
                <a:gd name="connsiteX16" fmla="*/ 28744 w 2753859"/>
                <a:gd name="connsiteY16" fmla="*/ 1103952 h 2458160"/>
                <a:gd name="connsiteX17" fmla="*/ 593535 w 2753859"/>
                <a:gd name="connsiteY17" fmla="*/ 125128 h 2458160"/>
                <a:gd name="connsiteX18" fmla="*/ 811383 w 2753859"/>
                <a:gd name="connsiteY18" fmla="*/ 0 h 2458160"/>
                <a:gd name="connsiteX19" fmla="*/ 1940964 w 2753859"/>
                <a:gd name="connsiteY19" fmla="*/ 0 h 2458160"/>
                <a:gd name="connsiteX20" fmla="*/ 2158812 w 2753859"/>
                <a:gd name="connsiteY20" fmla="*/ 125128 h 2458160"/>
                <a:gd name="connsiteX21" fmla="*/ 2723603 w 2753859"/>
                <a:gd name="connsiteY21" fmla="*/ 1103952 h 2458160"/>
                <a:gd name="connsiteX22" fmla="*/ 2723603 w 2753859"/>
                <a:gd name="connsiteY22" fmla="*/ 1354208 h 2458160"/>
                <a:gd name="connsiteX23" fmla="*/ 2158812 w 2753859"/>
                <a:gd name="connsiteY23" fmla="*/ 2333032 h 2458160"/>
                <a:gd name="connsiteX24" fmla="*/ 1940964 w 2753859"/>
                <a:gd name="connsiteY24" fmla="*/ 2458160 h 245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859" h="2458160">
                  <a:moveTo>
                    <a:pt x="1825136" y="2205644"/>
                  </a:moveTo>
                  <a:cubicBezTo>
                    <a:pt x="1889243" y="2205644"/>
                    <a:pt x="1966173" y="2160745"/>
                    <a:pt x="1998226" y="2106224"/>
                  </a:cubicBezTo>
                  <a:cubicBezTo>
                    <a:pt x="1998226" y="2106224"/>
                    <a:pt x="1998226" y="2106224"/>
                    <a:pt x="2446980" y="1328500"/>
                  </a:cubicBezTo>
                  <a:cubicBezTo>
                    <a:pt x="2479034" y="1273980"/>
                    <a:pt x="2479034" y="1184181"/>
                    <a:pt x="2446980" y="1129660"/>
                  </a:cubicBezTo>
                  <a:cubicBezTo>
                    <a:pt x="2446980" y="1129660"/>
                    <a:pt x="2446980" y="1129660"/>
                    <a:pt x="1998226" y="351937"/>
                  </a:cubicBezTo>
                  <a:cubicBezTo>
                    <a:pt x="1966173" y="297416"/>
                    <a:pt x="1889243" y="252516"/>
                    <a:pt x="1825136" y="252516"/>
                  </a:cubicBezTo>
                  <a:cubicBezTo>
                    <a:pt x="1825136" y="252516"/>
                    <a:pt x="1825136" y="252516"/>
                    <a:pt x="927628" y="252516"/>
                  </a:cubicBezTo>
                  <a:cubicBezTo>
                    <a:pt x="865123" y="252516"/>
                    <a:pt x="786591" y="297416"/>
                    <a:pt x="754537" y="351937"/>
                  </a:cubicBezTo>
                  <a:cubicBezTo>
                    <a:pt x="754537" y="351937"/>
                    <a:pt x="754537" y="351937"/>
                    <a:pt x="305783" y="1129660"/>
                  </a:cubicBezTo>
                  <a:cubicBezTo>
                    <a:pt x="275332" y="1184181"/>
                    <a:pt x="275332" y="1273980"/>
                    <a:pt x="305783" y="1328500"/>
                  </a:cubicBezTo>
                  <a:cubicBezTo>
                    <a:pt x="305783" y="1328500"/>
                    <a:pt x="305783" y="1328500"/>
                    <a:pt x="754537" y="2106224"/>
                  </a:cubicBezTo>
                  <a:cubicBezTo>
                    <a:pt x="786591" y="2160745"/>
                    <a:pt x="865123" y="2205644"/>
                    <a:pt x="927628" y="2205644"/>
                  </a:cubicBezTo>
                  <a:close/>
                  <a:moveTo>
                    <a:pt x="1940964" y="2458160"/>
                  </a:moveTo>
                  <a:lnTo>
                    <a:pt x="811383" y="2458160"/>
                  </a:lnTo>
                  <a:cubicBezTo>
                    <a:pt x="732716" y="2458160"/>
                    <a:pt x="633877" y="2401651"/>
                    <a:pt x="593535" y="2333032"/>
                  </a:cubicBezTo>
                  <a:cubicBezTo>
                    <a:pt x="28744" y="1354208"/>
                    <a:pt x="28744" y="1354208"/>
                    <a:pt x="28744" y="1354208"/>
                  </a:cubicBezTo>
                  <a:cubicBezTo>
                    <a:pt x="-9581" y="1285590"/>
                    <a:pt x="-9581" y="1172571"/>
                    <a:pt x="28744" y="1103952"/>
                  </a:cubicBezTo>
                  <a:cubicBezTo>
                    <a:pt x="593535" y="125128"/>
                    <a:pt x="593535" y="125128"/>
                    <a:pt x="593535" y="125128"/>
                  </a:cubicBezTo>
                  <a:cubicBezTo>
                    <a:pt x="633877" y="56510"/>
                    <a:pt x="732716" y="0"/>
                    <a:pt x="811383" y="0"/>
                  </a:cubicBezTo>
                  <a:cubicBezTo>
                    <a:pt x="1940964" y="0"/>
                    <a:pt x="1940964" y="0"/>
                    <a:pt x="1940964" y="0"/>
                  </a:cubicBezTo>
                  <a:cubicBezTo>
                    <a:pt x="2021649" y="0"/>
                    <a:pt x="2118470" y="56510"/>
                    <a:pt x="2158812" y="125128"/>
                  </a:cubicBezTo>
                  <a:cubicBezTo>
                    <a:pt x="2723603" y="1103952"/>
                    <a:pt x="2723603" y="1103952"/>
                    <a:pt x="2723603" y="1103952"/>
                  </a:cubicBezTo>
                  <a:cubicBezTo>
                    <a:pt x="2763945" y="1172571"/>
                    <a:pt x="2763945" y="1285590"/>
                    <a:pt x="2723603" y="1354208"/>
                  </a:cubicBezTo>
                  <a:cubicBezTo>
                    <a:pt x="2158812" y="2333032"/>
                    <a:pt x="2158812" y="2333032"/>
                    <a:pt x="2158812" y="2333032"/>
                  </a:cubicBezTo>
                  <a:cubicBezTo>
                    <a:pt x="2118470" y="2401651"/>
                    <a:pt x="2021649" y="2458160"/>
                    <a:pt x="1940964" y="2458160"/>
                  </a:cubicBezTo>
                  <a:close/>
                </a:path>
              </a:pathLst>
            </a:custGeom>
            <a:gradFill>
              <a:gsLst>
                <a:gs pos="100000">
                  <a:srgbClr val="DEDEDE"/>
                </a:gs>
                <a:gs pos="25000">
                  <a:srgbClr val="FDFDFD"/>
                </a:gs>
              </a:gsLst>
              <a:lin ang="2700000" scaled="1"/>
            </a:gradFill>
            <a:ln w="22225">
              <a:noFill/>
            </a:ln>
            <a:effectLst>
              <a:outerShdw blurRad="254000" dist="101600" dir="2700000" algn="tl" rotWithShape="0">
                <a:prstClr val="black">
                  <a:alpha val="2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60" name="组合 59"/>
            <p:cNvGrpSpPr/>
            <p:nvPr/>
          </p:nvGrpSpPr>
          <p:grpSpPr>
            <a:xfrm>
              <a:off x="4123256" y="3419962"/>
              <a:ext cx="695702" cy="959447"/>
              <a:chOff x="4118493" y="3419962"/>
              <a:chExt cx="695702" cy="959447"/>
            </a:xfrm>
          </p:grpSpPr>
          <p:sp>
            <p:nvSpPr>
              <p:cNvPr id="58" name="任意多边形 57"/>
              <p:cNvSpPr/>
              <p:nvPr/>
            </p:nvSpPr>
            <p:spPr bwMode="auto">
              <a:xfrm rot="10800000">
                <a:off x="4356745" y="3839835"/>
                <a:ext cx="457450" cy="539574"/>
              </a:xfrm>
              <a:custGeom>
                <a:avLst/>
                <a:gdLst>
                  <a:gd name="connsiteX0" fmla="*/ 238666 w 457450"/>
                  <a:gd name="connsiteY0" fmla="*/ 539574 h 539574"/>
                  <a:gd name="connsiteX1" fmla="*/ 228283 w 457450"/>
                  <a:gd name="connsiteY1" fmla="*/ 521578 h 539574"/>
                  <a:gd name="connsiteX2" fmla="*/ 46013 w 457450"/>
                  <a:gd name="connsiteY2" fmla="*/ 205692 h 539574"/>
                  <a:gd name="connsiteX3" fmla="*/ 0 w 457450"/>
                  <a:gd name="connsiteY3" fmla="*/ 125948 h 539574"/>
                  <a:gd name="connsiteX4" fmla="*/ 218784 w 457450"/>
                  <a:gd name="connsiteY4" fmla="*/ 0 h 539574"/>
                  <a:gd name="connsiteX5" fmla="*/ 226318 w 457450"/>
                  <a:gd name="connsiteY5" fmla="*/ 13058 h 539574"/>
                  <a:gd name="connsiteX6" fmla="*/ 446886 w 457450"/>
                  <a:gd name="connsiteY6" fmla="*/ 395318 h 539574"/>
                  <a:gd name="connsiteX7" fmla="*/ 457450 w 457450"/>
                  <a:gd name="connsiteY7" fmla="*/ 413626 h 5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450" h="539574">
                    <a:moveTo>
                      <a:pt x="238666" y="539574"/>
                    </a:moveTo>
                    <a:lnTo>
                      <a:pt x="228283" y="521578"/>
                    </a:lnTo>
                    <a:cubicBezTo>
                      <a:pt x="189458" y="454292"/>
                      <a:pt x="131759" y="354296"/>
                      <a:pt x="46013" y="205692"/>
                    </a:cubicBezTo>
                    <a:lnTo>
                      <a:pt x="0" y="125948"/>
                    </a:lnTo>
                    <a:lnTo>
                      <a:pt x="218784" y="0"/>
                    </a:lnTo>
                    <a:lnTo>
                      <a:pt x="226318" y="13058"/>
                    </a:lnTo>
                    <a:cubicBezTo>
                      <a:pt x="324079" y="182484"/>
                      <a:pt x="395178" y="305704"/>
                      <a:pt x="446886" y="395318"/>
                    </a:cubicBezTo>
                    <a:lnTo>
                      <a:pt x="457450" y="413626"/>
                    </a:lnTo>
                    <a:close/>
                  </a:path>
                </a:pathLst>
              </a:custGeom>
              <a:gradFill>
                <a:gsLst>
                  <a:gs pos="100000">
                    <a:schemeClr val="tx1">
                      <a:alpha val="93000"/>
                    </a:schemeClr>
                  </a:gs>
                  <a:gs pos="0">
                    <a:srgbClr val="FBFBFB">
                      <a:alpha val="0"/>
                    </a:srgbClr>
                  </a:gs>
                </a:gsLst>
                <a:lin ang="2700000" scaled="1"/>
              </a:gra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任意多边形 58"/>
              <p:cNvSpPr/>
              <p:nvPr/>
            </p:nvSpPr>
            <p:spPr bwMode="auto">
              <a:xfrm rot="10800000">
                <a:off x="4118493" y="3419962"/>
                <a:ext cx="457450" cy="539574"/>
              </a:xfrm>
              <a:custGeom>
                <a:avLst/>
                <a:gdLst>
                  <a:gd name="connsiteX0" fmla="*/ 238666 w 457450"/>
                  <a:gd name="connsiteY0" fmla="*/ 539574 h 539574"/>
                  <a:gd name="connsiteX1" fmla="*/ 228283 w 457450"/>
                  <a:gd name="connsiteY1" fmla="*/ 521578 h 539574"/>
                  <a:gd name="connsiteX2" fmla="*/ 46013 w 457450"/>
                  <a:gd name="connsiteY2" fmla="*/ 205692 h 539574"/>
                  <a:gd name="connsiteX3" fmla="*/ 0 w 457450"/>
                  <a:gd name="connsiteY3" fmla="*/ 125948 h 539574"/>
                  <a:gd name="connsiteX4" fmla="*/ 218784 w 457450"/>
                  <a:gd name="connsiteY4" fmla="*/ 0 h 539574"/>
                  <a:gd name="connsiteX5" fmla="*/ 226318 w 457450"/>
                  <a:gd name="connsiteY5" fmla="*/ 13058 h 539574"/>
                  <a:gd name="connsiteX6" fmla="*/ 446886 w 457450"/>
                  <a:gd name="connsiteY6" fmla="*/ 395318 h 539574"/>
                  <a:gd name="connsiteX7" fmla="*/ 457450 w 457450"/>
                  <a:gd name="connsiteY7" fmla="*/ 413626 h 5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450" h="539574">
                    <a:moveTo>
                      <a:pt x="238666" y="539574"/>
                    </a:moveTo>
                    <a:lnTo>
                      <a:pt x="228283" y="521578"/>
                    </a:lnTo>
                    <a:cubicBezTo>
                      <a:pt x="189458" y="454292"/>
                      <a:pt x="131759" y="354296"/>
                      <a:pt x="46013" y="205692"/>
                    </a:cubicBezTo>
                    <a:lnTo>
                      <a:pt x="0" y="125948"/>
                    </a:lnTo>
                    <a:lnTo>
                      <a:pt x="218784" y="0"/>
                    </a:lnTo>
                    <a:lnTo>
                      <a:pt x="226318" y="13058"/>
                    </a:lnTo>
                    <a:cubicBezTo>
                      <a:pt x="324079" y="182484"/>
                      <a:pt x="395178" y="305704"/>
                      <a:pt x="446886" y="395318"/>
                    </a:cubicBezTo>
                    <a:lnTo>
                      <a:pt x="457450" y="413626"/>
                    </a:lnTo>
                    <a:close/>
                  </a:path>
                </a:pathLst>
              </a:custGeom>
              <a:gradFill>
                <a:gsLst>
                  <a:gs pos="0">
                    <a:schemeClr val="tx1">
                      <a:alpha val="43000"/>
                    </a:schemeClr>
                  </a:gs>
                  <a:gs pos="100000">
                    <a:srgbClr val="ECECEC">
                      <a:alpha val="0"/>
                    </a:srgbClr>
                  </a:gs>
                </a:gsLst>
                <a:lin ang="2700000" scaled="1"/>
              </a:gra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1" name="组合 60"/>
            <p:cNvGrpSpPr/>
            <p:nvPr/>
          </p:nvGrpSpPr>
          <p:grpSpPr>
            <a:xfrm>
              <a:off x="6092531" y="3419962"/>
              <a:ext cx="695702" cy="959447"/>
              <a:chOff x="4118493" y="3419962"/>
              <a:chExt cx="695702" cy="959447"/>
            </a:xfrm>
          </p:grpSpPr>
          <p:sp>
            <p:nvSpPr>
              <p:cNvPr id="62" name="任意多边形 61"/>
              <p:cNvSpPr/>
              <p:nvPr/>
            </p:nvSpPr>
            <p:spPr bwMode="auto">
              <a:xfrm rot="10800000">
                <a:off x="4356745" y="3839835"/>
                <a:ext cx="457450" cy="539574"/>
              </a:xfrm>
              <a:custGeom>
                <a:avLst/>
                <a:gdLst>
                  <a:gd name="connsiteX0" fmla="*/ 238666 w 457450"/>
                  <a:gd name="connsiteY0" fmla="*/ 539574 h 539574"/>
                  <a:gd name="connsiteX1" fmla="*/ 228283 w 457450"/>
                  <a:gd name="connsiteY1" fmla="*/ 521578 h 539574"/>
                  <a:gd name="connsiteX2" fmla="*/ 46013 w 457450"/>
                  <a:gd name="connsiteY2" fmla="*/ 205692 h 539574"/>
                  <a:gd name="connsiteX3" fmla="*/ 0 w 457450"/>
                  <a:gd name="connsiteY3" fmla="*/ 125948 h 539574"/>
                  <a:gd name="connsiteX4" fmla="*/ 218784 w 457450"/>
                  <a:gd name="connsiteY4" fmla="*/ 0 h 539574"/>
                  <a:gd name="connsiteX5" fmla="*/ 226318 w 457450"/>
                  <a:gd name="connsiteY5" fmla="*/ 13058 h 539574"/>
                  <a:gd name="connsiteX6" fmla="*/ 446886 w 457450"/>
                  <a:gd name="connsiteY6" fmla="*/ 395318 h 539574"/>
                  <a:gd name="connsiteX7" fmla="*/ 457450 w 457450"/>
                  <a:gd name="connsiteY7" fmla="*/ 413626 h 5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450" h="539574">
                    <a:moveTo>
                      <a:pt x="238666" y="539574"/>
                    </a:moveTo>
                    <a:lnTo>
                      <a:pt x="228283" y="521578"/>
                    </a:lnTo>
                    <a:cubicBezTo>
                      <a:pt x="189458" y="454292"/>
                      <a:pt x="131759" y="354296"/>
                      <a:pt x="46013" y="205692"/>
                    </a:cubicBezTo>
                    <a:lnTo>
                      <a:pt x="0" y="125948"/>
                    </a:lnTo>
                    <a:lnTo>
                      <a:pt x="218784" y="0"/>
                    </a:lnTo>
                    <a:lnTo>
                      <a:pt x="226318" y="13058"/>
                    </a:lnTo>
                    <a:cubicBezTo>
                      <a:pt x="324079" y="182484"/>
                      <a:pt x="395178" y="305704"/>
                      <a:pt x="446886" y="395318"/>
                    </a:cubicBezTo>
                    <a:lnTo>
                      <a:pt x="457450" y="413626"/>
                    </a:lnTo>
                    <a:close/>
                  </a:path>
                </a:pathLst>
              </a:custGeom>
              <a:gradFill>
                <a:gsLst>
                  <a:gs pos="100000">
                    <a:schemeClr val="tx1">
                      <a:alpha val="93000"/>
                    </a:schemeClr>
                  </a:gs>
                  <a:gs pos="0">
                    <a:srgbClr val="FBFBFB">
                      <a:alpha val="0"/>
                    </a:srgbClr>
                  </a:gs>
                </a:gsLst>
                <a:lin ang="2700000" scaled="1"/>
              </a:gra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任意多边形 62"/>
              <p:cNvSpPr/>
              <p:nvPr/>
            </p:nvSpPr>
            <p:spPr bwMode="auto">
              <a:xfrm rot="10800000">
                <a:off x="4118493" y="3419962"/>
                <a:ext cx="457450" cy="539574"/>
              </a:xfrm>
              <a:custGeom>
                <a:avLst/>
                <a:gdLst>
                  <a:gd name="connsiteX0" fmla="*/ 238666 w 457450"/>
                  <a:gd name="connsiteY0" fmla="*/ 539574 h 539574"/>
                  <a:gd name="connsiteX1" fmla="*/ 228283 w 457450"/>
                  <a:gd name="connsiteY1" fmla="*/ 521578 h 539574"/>
                  <a:gd name="connsiteX2" fmla="*/ 46013 w 457450"/>
                  <a:gd name="connsiteY2" fmla="*/ 205692 h 539574"/>
                  <a:gd name="connsiteX3" fmla="*/ 0 w 457450"/>
                  <a:gd name="connsiteY3" fmla="*/ 125948 h 539574"/>
                  <a:gd name="connsiteX4" fmla="*/ 218784 w 457450"/>
                  <a:gd name="connsiteY4" fmla="*/ 0 h 539574"/>
                  <a:gd name="connsiteX5" fmla="*/ 226318 w 457450"/>
                  <a:gd name="connsiteY5" fmla="*/ 13058 h 539574"/>
                  <a:gd name="connsiteX6" fmla="*/ 446886 w 457450"/>
                  <a:gd name="connsiteY6" fmla="*/ 395318 h 539574"/>
                  <a:gd name="connsiteX7" fmla="*/ 457450 w 457450"/>
                  <a:gd name="connsiteY7" fmla="*/ 413626 h 5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450" h="539574">
                    <a:moveTo>
                      <a:pt x="238666" y="539574"/>
                    </a:moveTo>
                    <a:lnTo>
                      <a:pt x="228283" y="521578"/>
                    </a:lnTo>
                    <a:cubicBezTo>
                      <a:pt x="189458" y="454292"/>
                      <a:pt x="131759" y="354296"/>
                      <a:pt x="46013" y="205692"/>
                    </a:cubicBezTo>
                    <a:lnTo>
                      <a:pt x="0" y="125948"/>
                    </a:lnTo>
                    <a:lnTo>
                      <a:pt x="218784" y="0"/>
                    </a:lnTo>
                    <a:lnTo>
                      <a:pt x="226318" y="13058"/>
                    </a:lnTo>
                    <a:cubicBezTo>
                      <a:pt x="324079" y="182484"/>
                      <a:pt x="395178" y="305704"/>
                      <a:pt x="446886" y="395318"/>
                    </a:cubicBezTo>
                    <a:lnTo>
                      <a:pt x="457450" y="413626"/>
                    </a:lnTo>
                    <a:close/>
                  </a:path>
                </a:pathLst>
              </a:custGeom>
              <a:gradFill>
                <a:gsLst>
                  <a:gs pos="0">
                    <a:schemeClr val="tx1">
                      <a:alpha val="43000"/>
                    </a:schemeClr>
                  </a:gs>
                  <a:gs pos="100000">
                    <a:srgbClr val="ECECEC">
                      <a:alpha val="0"/>
                    </a:srgbClr>
                  </a:gs>
                </a:gsLst>
                <a:lin ang="2700000" scaled="1"/>
              </a:gra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6" name="Freeform 5"/>
            <p:cNvSpPr/>
            <p:nvPr/>
          </p:nvSpPr>
          <p:spPr bwMode="auto">
            <a:xfrm rot="10800000">
              <a:off x="2086660" y="2136420"/>
              <a:ext cx="2773526" cy="24581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25400">
              <a:gradFill flip="none" rotWithShape="1">
                <a:gsLst>
                  <a:gs pos="0">
                    <a:schemeClr val="bg1">
                      <a:lumMod val="85000"/>
                    </a:schemeClr>
                  </a:gs>
                  <a:gs pos="100000">
                    <a:schemeClr val="bg1"/>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5"/>
            <p:cNvSpPr/>
            <p:nvPr/>
          </p:nvSpPr>
          <p:spPr bwMode="auto">
            <a:xfrm rot="10800000">
              <a:off x="4047276" y="2136420"/>
              <a:ext cx="2773526" cy="24581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25400">
              <a:gradFill flip="none" rotWithShape="1">
                <a:gsLst>
                  <a:gs pos="0">
                    <a:schemeClr val="bg1">
                      <a:lumMod val="85000"/>
                    </a:schemeClr>
                  </a:gs>
                  <a:gs pos="100000">
                    <a:schemeClr val="bg1"/>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5"/>
            <p:cNvSpPr/>
            <p:nvPr/>
          </p:nvSpPr>
          <p:spPr bwMode="auto">
            <a:xfrm rot="10800000">
              <a:off x="6002647" y="2136420"/>
              <a:ext cx="2773526" cy="245816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25400">
              <a:gradFill flip="none" rotWithShape="1">
                <a:gsLst>
                  <a:gs pos="0">
                    <a:schemeClr val="bg1">
                      <a:lumMod val="85000"/>
                    </a:schemeClr>
                  </a:gs>
                  <a:gs pos="100000">
                    <a:schemeClr val="bg1"/>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1" name="任意多边形 50"/>
            <p:cNvSpPr/>
            <p:nvPr/>
          </p:nvSpPr>
          <p:spPr bwMode="auto">
            <a:xfrm rot="10800000">
              <a:off x="4031679" y="3423138"/>
              <a:ext cx="808695" cy="1056302"/>
            </a:xfrm>
            <a:custGeom>
              <a:avLst/>
              <a:gdLst>
                <a:gd name="connsiteX0" fmla="*/ 284569 w 808695"/>
                <a:gd name="connsiteY0" fmla="*/ 1056302 h 1056302"/>
                <a:gd name="connsiteX1" fmla="*/ 0 w 808695"/>
                <a:gd name="connsiteY1" fmla="*/ 1056302 h 1056302"/>
                <a:gd name="connsiteX2" fmla="*/ 806 w 808695"/>
                <a:gd name="connsiteY2" fmla="*/ 1048810 h 1056302"/>
                <a:gd name="connsiteX3" fmla="*/ 22364 w 808695"/>
                <a:gd name="connsiteY3" fmla="*/ 990408 h 1056302"/>
                <a:gd name="connsiteX4" fmla="*/ 587155 w 808695"/>
                <a:gd name="connsiteY4" fmla="*/ 11584 h 1056302"/>
                <a:gd name="connsiteX5" fmla="*/ 596709 w 808695"/>
                <a:gd name="connsiteY5" fmla="*/ 0 h 1056302"/>
                <a:gd name="connsiteX6" fmla="*/ 808695 w 808695"/>
                <a:gd name="connsiteY6" fmla="*/ 178879 h 1056302"/>
                <a:gd name="connsiteX7" fmla="*/ 779936 w 808695"/>
                <a:gd name="connsiteY7" fmla="*/ 199858 h 1056302"/>
                <a:gd name="connsiteX8" fmla="*/ 748157 w 808695"/>
                <a:gd name="connsiteY8" fmla="*/ 238393 h 1056302"/>
                <a:gd name="connsiteX9" fmla="*/ 299403 w 808695"/>
                <a:gd name="connsiteY9" fmla="*/ 1016116 h 10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695" h="1056302">
                  <a:moveTo>
                    <a:pt x="284569" y="1056302"/>
                  </a:moveTo>
                  <a:lnTo>
                    <a:pt x="0" y="1056302"/>
                  </a:lnTo>
                  <a:lnTo>
                    <a:pt x="806" y="1048810"/>
                  </a:lnTo>
                  <a:cubicBezTo>
                    <a:pt x="5597" y="1027493"/>
                    <a:pt x="12783" y="1007563"/>
                    <a:pt x="22364" y="990408"/>
                  </a:cubicBezTo>
                  <a:cubicBezTo>
                    <a:pt x="587155" y="11584"/>
                    <a:pt x="587155" y="11584"/>
                    <a:pt x="587155" y="11584"/>
                  </a:cubicBezTo>
                  <a:lnTo>
                    <a:pt x="596709" y="0"/>
                  </a:lnTo>
                  <a:lnTo>
                    <a:pt x="808695" y="178879"/>
                  </a:lnTo>
                  <a:lnTo>
                    <a:pt x="779936" y="199858"/>
                  </a:lnTo>
                  <a:cubicBezTo>
                    <a:pt x="767089" y="211734"/>
                    <a:pt x="756171" y="224763"/>
                    <a:pt x="748157" y="238393"/>
                  </a:cubicBezTo>
                  <a:cubicBezTo>
                    <a:pt x="748157" y="238393"/>
                    <a:pt x="748157" y="238393"/>
                    <a:pt x="299403" y="1016116"/>
                  </a:cubicBezTo>
                  <a:close/>
                </a:path>
              </a:pathLst>
            </a:custGeom>
            <a:solidFill>
              <a:srgbClr val="FDFDFD"/>
            </a:soli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任意多边形 65"/>
            <p:cNvSpPr/>
            <p:nvPr/>
          </p:nvSpPr>
          <p:spPr bwMode="auto">
            <a:xfrm rot="10800000">
              <a:off x="5993547" y="3423138"/>
              <a:ext cx="808695" cy="1056302"/>
            </a:xfrm>
            <a:custGeom>
              <a:avLst/>
              <a:gdLst>
                <a:gd name="connsiteX0" fmla="*/ 284569 w 808695"/>
                <a:gd name="connsiteY0" fmla="*/ 1056302 h 1056302"/>
                <a:gd name="connsiteX1" fmla="*/ 0 w 808695"/>
                <a:gd name="connsiteY1" fmla="*/ 1056302 h 1056302"/>
                <a:gd name="connsiteX2" fmla="*/ 806 w 808695"/>
                <a:gd name="connsiteY2" fmla="*/ 1048810 h 1056302"/>
                <a:gd name="connsiteX3" fmla="*/ 22364 w 808695"/>
                <a:gd name="connsiteY3" fmla="*/ 990408 h 1056302"/>
                <a:gd name="connsiteX4" fmla="*/ 587155 w 808695"/>
                <a:gd name="connsiteY4" fmla="*/ 11584 h 1056302"/>
                <a:gd name="connsiteX5" fmla="*/ 596709 w 808695"/>
                <a:gd name="connsiteY5" fmla="*/ 0 h 1056302"/>
                <a:gd name="connsiteX6" fmla="*/ 808695 w 808695"/>
                <a:gd name="connsiteY6" fmla="*/ 178879 h 1056302"/>
                <a:gd name="connsiteX7" fmla="*/ 779936 w 808695"/>
                <a:gd name="connsiteY7" fmla="*/ 199858 h 1056302"/>
                <a:gd name="connsiteX8" fmla="*/ 748157 w 808695"/>
                <a:gd name="connsiteY8" fmla="*/ 238393 h 1056302"/>
                <a:gd name="connsiteX9" fmla="*/ 299403 w 808695"/>
                <a:gd name="connsiteY9" fmla="*/ 1016116 h 10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695" h="1056302">
                  <a:moveTo>
                    <a:pt x="284569" y="1056302"/>
                  </a:moveTo>
                  <a:lnTo>
                    <a:pt x="0" y="1056302"/>
                  </a:lnTo>
                  <a:lnTo>
                    <a:pt x="806" y="1048810"/>
                  </a:lnTo>
                  <a:cubicBezTo>
                    <a:pt x="5597" y="1027493"/>
                    <a:pt x="12783" y="1007563"/>
                    <a:pt x="22364" y="990408"/>
                  </a:cubicBezTo>
                  <a:cubicBezTo>
                    <a:pt x="587155" y="11584"/>
                    <a:pt x="587155" y="11584"/>
                    <a:pt x="587155" y="11584"/>
                  </a:cubicBezTo>
                  <a:lnTo>
                    <a:pt x="596709" y="0"/>
                  </a:lnTo>
                  <a:lnTo>
                    <a:pt x="808695" y="178879"/>
                  </a:lnTo>
                  <a:lnTo>
                    <a:pt x="779936" y="199858"/>
                  </a:lnTo>
                  <a:cubicBezTo>
                    <a:pt x="767089" y="211734"/>
                    <a:pt x="756171" y="224763"/>
                    <a:pt x="748157" y="238393"/>
                  </a:cubicBezTo>
                  <a:cubicBezTo>
                    <a:pt x="748157" y="238393"/>
                    <a:pt x="748157" y="238393"/>
                    <a:pt x="299403" y="1016116"/>
                  </a:cubicBezTo>
                  <a:close/>
                </a:path>
              </a:pathLst>
            </a:custGeom>
            <a:solidFill>
              <a:srgbClr val="FDFDFD"/>
            </a:solidFill>
            <a:ln w="2222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7" name="矩形 76"/>
            <p:cNvSpPr/>
            <p:nvPr/>
          </p:nvSpPr>
          <p:spPr>
            <a:xfrm rot="18000000">
              <a:off x="4397086" y="2629576"/>
              <a:ext cx="269684" cy="23899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p:cNvSpPr/>
            <p:nvPr/>
          </p:nvSpPr>
          <p:spPr>
            <a:xfrm rot="18000000">
              <a:off x="6352559" y="2629576"/>
              <a:ext cx="269684" cy="238990"/>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4" name="Freeform 48"/>
          <p:cNvSpPr>
            <a:spLocks noEditPoints="1"/>
          </p:cNvSpPr>
          <p:nvPr/>
        </p:nvSpPr>
        <p:spPr bwMode="auto">
          <a:xfrm>
            <a:off x="5830194" y="1939458"/>
            <a:ext cx="607812" cy="661057"/>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nvGrpSpPr>
          <p:cNvPr id="113" name="组合 112"/>
          <p:cNvGrpSpPr/>
          <p:nvPr/>
        </p:nvGrpSpPr>
        <p:grpSpPr>
          <a:xfrm>
            <a:off x="3778616" y="4008200"/>
            <a:ext cx="875568" cy="987900"/>
            <a:chOff x="2467340" y="4639232"/>
            <a:chExt cx="875568" cy="987900"/>
          </a:xfrm>
        </p:grpSpPr>
        <p:sp>
          <p:nvSpPr>
            <p:cNvPr id="80" name="Freeform 5"/>
            <p:cNvSpPr/>
            <p:nvPr/>
          </p:nvSpPr>
          <p:spPr bwMode="auto">
            <a:xfrm rot="5400000">
              <a:off x="2411174" y="4695398"/>
              <a:ext cx="987900" cy="87556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85000"/>
                  </a:schemeClr>
                </a:gs>
                <a:gs pos="100000">
                  <a:schemeClr val="bg1"/>
                </a:gs>
              </a:gsLst>
              <a:lin ang="18900000" scaled="1"/>
              <a:tileRect/>
            </a:gradFill>
            <a:ln w="15875">
              <a:gradFill flip="none" rotWithShape="1">
                <a:gsLst>
                  <a:gs pos="0">
                    <a:schemeClr val="bg1"/>
                  </a:gs>
                  <a:gs pos="100000">
                    <a:schemeClr val="bg1">
                      <a:lumMod val="85000"/>
                    </a:schemeClr>
                  </a:gs>
                </a:gsLst>
                <a:lin ang="18900000" scaled="0"/>
                <a:tileRect/>
              </a:gradFill>
            </a:ln>
            <a:effectLst>
              <a:outerShdw blurRad="139700" dist="635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95" name="组合 94"/>
            <p:cNvGrpSpPr/>
            <p:nvPr/>
          </p:nvGrpSpPr>
          <p:grpSpPr>
            <a:xfrm>
              <a:off x="2562224" y="4832016"/>
              <a:ext cx="685800" cy="602332"/>
              <a:chOff x="3145018" y="1958461"/>
              <a:chExt cx="685800" cy="602332"/>
            </a:xfrm>
          </p:grpSpPr>
          <p:sp>
            <p:nvSpPr>
              <p:cNvPr id="96" name="文本框 95"/>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FDC26B"/>
                    </a:solidFill>
                    <a:latin typeface="Impact" panose="020B0806030902050204" pitchFamily="34" charset="0"/>
                  </a:rPr>
                  <a:t>01</a:t>
                </a:r>
                <a:endParaRPr lang="zh-CN" altLang="en-US" sz="2800" dirty="0">
                  <a:solidFill>
                    <a:srgbClr val="FDC26B"/>
                  </a:solidFill>
                  <a:latin typeface="Impact" panose="020B0806030902050204" pitchFamily="34" charset="0"/>
                </a:endParaRPr>
              </a:p>
            </p:txBody>
          </p:sp>
          <p:sp>
            <p:nvSpPr>
              <p:cNvPr id="97" name="文本框 96"/>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grpSp>
        <p:nvGrpSpPr>
          <p:cNvPr id="114" name="组合 113"/>
          <p:cNvGrpSpPr/>
          <p:nvPr/>
        </p:nvGrpSpPr>
        <p:grpSpPr>
          <a:xfrm>
            <a:off x="5677266" y="4008200"/>
            <a:ext cx="875568" cy="987900"/>
            <a:chOff x="2467340" y="4639232"/>
            <a:chExt cx="875568" cy="987900"/>
          </a:xfrm>
        </p:grpSpPr>
        <p:sp>
          <p:nvSpPr>
            <p:cNvPr id="115" name="Freeform 5"/>
            <p:cNvSpPr/>
            <p:nvPr/>
          </p:nvSpPr>
          <p:spPr bwMode="auto">
            <a:xfrm rot="5400000">
              <a:off x="2411174" y="4695398"/>
              <a:ext cx="987900" cy="87556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85000"/>
                  </a:schemeClr>
                </a:gs>
                <a:gs pos="100000">
                  <a:schemeClr val="bg1"/>
                </a:gs>
              </a:gsLst>
              <a:lin ang="18900000" scaled="1"/>
              <a:tileRect/>
            </a:gradFill>
            <a:ln w="15875">
              <a:gradFill flip="none" rotWithShape="1">
                <a:gsLst>
                  <a:gs pos="0">
                    <a:schemeClr val="bg1"/>
                  </a:gs>
                  <a:gs pos="100000">
                    <a:schemeClr val="bg1">
                      <a:lumMod val="85000"/>
                    </a:schemeClr>
                  </a:gs>
                </a:gsLst>
                <a:lin ang="18900000" scaled="0"/>
                <a:tileRect/>
              </a:gradFill>
            </a:ln>
            <a:effectLst>
              <a:outerShdw blurRad="139700" dist="635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16" name="组合 115"/>
            <p:cNvGrpSpPr/>
            <p:nvPr/>
          </p:nvGrpSpPr>
          <p:grpSpPr>
            <a:xfrm>
              <a:off x="2562224" y="4832016"/>
              <a:ext cx="685800" cy="602332"/>
              <a:chOff x="3145018" y="1958461"/>
              <a:chExt cx="685800" cy="602332"/>
            </a:xfrm>
          </p:grpSpPr>
          <p:sp>
            <p:nvSpPr>
              <p:cNvPr id="120" name="文本框 119"/>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02</a:t>
                </a:r>
                <a:endParaRPr lang="zh-CN" altLang="en-US" sz="2800" dirty="0">
                  <a:solidFill>
                    <a:srgbClr val="01ACBE"/>
                  </a:solidFill>
                  <a:latin typeface="Impact" panose="020B0806030902050204" pitchFamily="34" charset="0"/>
                </a:endParaRPr>
              </a:p>
            </p:txBody>
          </p:sp>
          <p:sp>
            <p:nvSpPr>
              <p:cNvPr id="121" name="文本框 120"/>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grpSp>
        <p:nvGrpSpPr>
          <p:cNvPr id="122" name="组合 121"/>
          <p:cNvGrpSpPr/>
          <p:nvPr/>
        </p:nvGrpSpPr>
        <p:grpSpPr>
          <a:xfrm>
            <a:off x="7575916" y="4008200"/>
            <a:ext cx="875568" cy="987900"/>
            <a:chOff x="2467340" y="4639232"/>
            <a:chExt cx="875568" cy="987900"/>
          </a:xfrm>
        </p:grpSpPr>
        <p:sp>
          <p:nvSpPr>
            <p:cNvPr id="123" name="Freeform 5"/>
            <p:cNvSpPr/>
            <p:nvPr/>
          </p:nvSpPr>
          <p:spPr bwMode="auto">
            <a:xfrm rot="5400000">
              <a:off x="2411174" y="4695398"/>
              <a:ext cx="987900" cy="87556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85000"/>
                  </a:schemeClr>
                </a:gs>
                <a:gs pos="100000">
                  <a:schemeClr val="bg1"/>
                </a:gs>
              </a:gsLst>
              <a:lin ang="18900000" scaled="1"/>
              <a:tileRect/>
            </a:gradFill>
            <a:ln w="15875">
              <a:gradFill flip="none" rotWithShape="1">
                <a:gsLst>
                  <a:gs pos="0">
                    <a:schemeClr val="bg1"/>
                  </a:gs>
                  <a:gs pos="100000">
                    <a:schemeClr val="bg1">
                      <a:lumMod val="85000"/>
                    </a:schemeClr>
                  </a:gs>
                </a:gsLst>
                <a:lin ang="18900000" scaled="0"/>
                <a:tileRect/>
              </a:gradFill>
            </a:ln>
            <a:effectLst>
              <a:outerShdw blurRad="139700" dist="635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124" name="组合 123"/>
            <p:cNvGrpSpPr/>
            <p:nvPr/>
          </p:nvGrpSpPr>
          <p:grpSpPr>
            <a:xfrm>
              <a:off x="2562224" y="4832016"/>
              <a:ext cx="685800" cy="602332"/>
              <a:chOff x="3145018" y="1958461"/>
              <a:chExt cx="685800" cy="602332"/>
            </a:xfrm>
          </p:grpSpPr>
          <p:sp>
            <p:nvSpPr>
              <p:cNvPr id="128" name="文本框 127"/>
              <p:cNvSpPr txBox="1"/>
              <p:nvPr/>
            </p:nvSpPr>
            <p:spPr>
              <a:xfrm>
                <a:off x="3145018" y="1958461"/>
                <a:ext cx="685800"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03</a:t>
                </a:r>
                <a:endParaRPr lang="zh-CN" altLang="en-US" sz="2800" dirty="0">
                  <a:solidFill>
                    <a:srgbClr val="E87071"/>
                  </a:solidFill>
                  <a:latin typeface="Impact" panose="020B0806030902050204" pitchFamily="34" charset="0"/>
                </a:endParaRPr>
              </a:p>
            </p:txBody>
          </p:sp>
          <p:sp>
            <p:nvSpPr>
              <p:cNvPr id="129" name="文本框 128"/>
              <p:cNvSpPr txBox="1"/>
              <p:nvPr/>
            </p:nvSpPr>
            <p:spPr>
              <a:xfrm>
                <a:off x="3220023" y="2306877"/>
                <a:ext cx="584875" cy="253916"/>
              </a:xfrm>
              <a:prstGeom prst="rect">
                <a:avLst/>
              </a:prstGeom>
              <a:noFill/>
            </p:spPr>
            <p:txBody>
              <a:bodyPr wrap="square" rtlCol="0">
                <a:spAutoFit/>
              </a:bodyPr>
              <a:lstStyle/>
              <a:p>
                <a:r>
                  <a:rPr lang="en-US" altLang="zh-CN" sz="1000" dirty="0" smtClean="0">
                    <a:solidFill>
                      <a:schemeClr val="bg1">
                        <a:lumMod val="65000"/>
                      </a:schemeClr>
                    </a:solidFill>
                    <a:latin typeface="Impact" panose="020B0806030902050204" pitchFamily="34" charset="0"/>
                  </a:rPr>
                  <a:t>OPTION</a:t>
                </a:r>
                <a:endParaRPr lang="zh-CN" altLang="en-US" sz="1000" dirty="0">
                  <a:solidFill>
                    <a:schemeClr val="bg1">
                      <a:lumMod val="65000"/>
                    </a:schemeClr>
                  </a:solidFill>
                  <a:latin typeface="Impact" panose="020B0806030902050204" pitchFamily="34" charset="0"/>
                </a:endParaRPr>
              </a:p>
            </p:txBody>
          </p:sp>
        </p:grpSp>
      </p:grpSp>
      <p:grpSp>
        <p:nvGrpSpPr>
          <p:cNvPr id="135" name="组合 134"/>
          <p:cNvGrpSpPr/>
          <p:nvPr/>
        </p:nvGrpSpPr>
        <p:grpSpPr>
          <a:xfrm>
            <a:off x="3440627" y="5072620"/>
            <a:ext cx="1923123" cy="684160"/>
            <a:chOff x="223455" y="2766059"/>
            <a:chExt cx="1923123" cy="684160"/>
          </a:xfrm>
        </p:grpSpPr>
        <p:sp>
          <p:nvSpPr>
            <p:cNvPr id="133" name="文本框 132"/>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34" name="文本框 133"/>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6" name="组合 135"/>
          <p:cNvGrpSpPr/>
          <p:nvPr/>
        </p:nvGrpSpPr>
        <p:grpSpPr>
          <a:xfrm>
            <a:off x="5338492" y="5072620"/>
            <a:ext cx="1923123" cy="684160"/>
            <a:chOff x="223455" y="2766059"/>
            <a:chExt cx="1923123" cy="684160"/>
          </a:xfrm>
        </p:grpSpPr>
        <p:sp>
          <p:nvSpPr>
            <p:cNvPr id="137" name="文本框 136"/>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38" name="文本框 13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9" name="组合 138"/>
          <p:cNvGrpSpPr/>
          <p:nvPr/>
        </p:nvGrpSpPr>
        <p:grpSpPr>
          <a:xfrm>
            <a:off x="7241997" y="5072620"/>
            <a:ext cx="1923123" cy="684160"/>
            <a:chOff x="223455" y="2766059"/>
            <a:chExt cx="1923123" cy="684160"/>
          </a:xfrm>
        </p:grpSpPr>
        <p:sp>
          <p:nvSpPr>
            <p:cNvPr id="140" name="文本框 139"/>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41" name="文本框 140"/>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3" name="组合 142"/>
          <p:cNvGrpSpPr/>
          <p:nvPr/>
        </p:nvGrpSpPr>
        <p:grpSpPr>
          <a:xfrm>
            <a:off x="3977508" y="2085452"/>
            <a:ext cx="533322" cy="580364"/>
            <a:chOff x="4873620" y="1965325"/>
            <a:chExt cx="269882" cy="293688"/>
          </a:xfrm>
          <a:solidFill>
            <a:schemeClr val="bg1">
              <a:lumMod val="65000"/>
            </a:schemeClr>
          </a:solidFill>
          <a:effectLst/>
        </p:grpSpPr>
        <p:sp>
          <p:nvSpPr>
            <p:cNvPr id="144"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48" name="Group 62"/>
          <p:cNvGrpSpPr>
            <a:grpSpLocks noChangeAspect="1"/>
          </p:cNvGrpSpPr>
          <p:nvPr/>
        </p:nvGrpSpPr>
        <p:grpSpPr bwMode="auto">
          <a:xfrm>
            <a:off x="7775724" y="2210155"/>
            <a:ext cx="475951" cy="380025"/>
            <a:chOff x="3775" y="2110"/>
            <a:chExt cx="129" cy="103"/>
          </a:xfrm>
          <a:solidFill>
            <a:schemeClr val="bg1">
              <a:lumMod val="65000"/>
            </a:schemeClr>
          </a:solidFill>
          <a:effectLst/>
        </p:grpSpPr>
        <p:sp>
          <p:nvSpPr>
            <p:cNvPr id="149"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50"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151"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质感六边形聚合关系图表</a:t>
            </a:r>
            <a:endParaRPr lang="zh-CN" altLang="en-US" dirty="0"/>
          </a:p>
        </p:txBody>
      </p:sp>
      <p:grpSp>
        <p:nvGrpSpPr>
          <p:cNvPr id="38" name="组合 37"/>
          <p:cNvGrpSpPr/>
          <p:nvPr/>
        </p:nvGrpSpPr>
        <p:grpSpPr>
          <a:xfrm>
            <a:off x="3581570" y="1194419"/>
            <a:ext cx="4690484" cy="4301376"/>
            <a:chOff x="3701624" y="1274766"/>
            <a:chExt cx="4690484" cy="4301376"/>
          </a:xfrm>
        </p:grpSpPr>
        <p:grpSp>
          <p:nvGrpSpPr>
            <p:cNvPr id="32" name="组合 31"/>
            <p:cNvGrpSpPr/>
            <p:nvPr/>
          </p:nvGrpSpPr>
          <p:grpSpPr>
            <a:xfrm>
              <a:off x="5693255" y="1274766"/>
              <a:ext cx="2698853" cy="2391971"/>
              <a:chOff x="5663333" y="1128032"/>
              <a:chExt cx="2968738" cy="2631168"/>
            </a:xfrm>
          </p:grpSpPr>
          <p:sp>
            <p:nvSpPr>
              <p:cNvPr id="30" name="任意多边形 29"/>
              <p:cNvSpPr/>
              <p:nvPr/>
            </p:nvSpPr>
            <p:spPr bwMode="auto">
              <a:xfrm>
                <a:off x="5668982" y="1128032"/>
                <a:ext cx="2947687" cy="2631168"/>
              </a:xfrm>
              <a:custGeom>
                <a:avLst/>
                <a:gdLst>
                  <a:gd name="connsiteX0" fmla="*/ 923001 w 2947687"/>
                  <a:gd name="connsiteY0" fmla="*/ 118199 h 2631168"/>
                  <a:gd name="connsiteX1" fmla="*/ 710913 w 2947687"/>
                  <a:gd name="connsiteY1" fmla="*/ 240019 h 2631168"/>
                  <a:gd name="connsiteX2" fmla="*/ 161052 w 2947687"/>
                  <a:gd name="connsiteY2" fmla="*/ 1192965 h 2631168"/>
                  <a:gd name="connsiteX3" fmla="*/ 161052 w 2947687"/>
                  <a:gd name="connsiteY3" fmla="*/ 1436605 h 2631168"/>
                  <a:gd name="connsiteX4" fmla="*/ 710913 w 2947687"/>
                  <a:gd name="connsiteY4" fmla="*/ 2389551 h 2631168"/>
                  <a:gd name="connsiteX5" fmla="*/ 923001 w 2947687"/>
                  <a:gd name="connsiteY5" fmla="*/ 2511371 h 2631168"/>
                  <a:gd name="connsiteX6" fmla="*/ 2022722 w 2947687"/>
                  <a:gd name="connsiteY6" fmla="*/ 2511371 h 2631168"/>
                  <a:gd name="connsiteX7" fmla="*/ 2234811 w 2947687"/>
                  <a:gd name="connsiteY7" fmla="*/ 2389551 h 2631168"/>
                  <a:gd name="connsiteX8" fmla="*/ 2784671 w 2947687"/>
                  <a:gd name="connsiteY8" fmla="*/ 1436605 h 2631168"/>
                  <a:gd name="connsiteX9" fmla="*/ 2784671 w 2947687"/>
                  <a:gd name="connsiteY9" fmla="*/ 1192965 h 2631168"/>
                  <a:gd name="connsiteX10" fmla="*/ 2234811 w 2947687"/>
                  <a:gd name="connsiteY10" fmla="*/ 240019 h 2631168"/>
                  <a:gd name="connsiteX11" fmla="*/ 2022722 w 2947687"/>
                  <a:gd name="connsiteY11" fmla="*/ 118199 h 2631168"/>
                  <a:gd name="connsiteX12" fmla="*/ 923001 w 2947687"/>
                  <a:gd name="connsiteY12" fmla="*/ 118199 h 2631168"/>
                  <a:gd name="connsiteX13" fmla="*/ 868491 w 2947687"/>
                  <a:gd name="connsiteY13" fmla="*/ 0 h 2631168"/>
                  <a:gd name="connsiteX14" fmla="*/ 2077578 w 2947687"/>
                  <a:gd name="connsiteY14" fmla="*/ 0 h 2631168"/>
                  <a:gd name="connsiteX15" fmla="*/ 2310758 w 2947687"/>
                  <a:gd name="connsiteY15" fmla="*/ 133935 h 2631168"/>
                  <a:gd name="connsiteX16" fmla="*/ 2915301 w 2947687"/>
                  <a:gd name="connsiteY16" fmla="*/ 1181649 h 2631168"/>
                  <a:gd name="connsiteX17" fmla="*/ 2915301 w 2947687"/>
                  <a:gd name="connsiteY17" fmla="*/ 1449519 h 2631168"/>
                  <a:gd name="connsiteX18" fmla="*/ 2310758 w 2947687"/>
                  <a:gd name="connsiteY18" fmla="*/ 2497233 h 2631168"/>
                  <a:gd name="connsiteX19" fmla="*/ 2077578 w 2947687"/>
                  <a:gd name="connsiteY19" fmla="*/ 2631168 h 2631168"/>
                  <a:gd name="connsiteX20" fmla="*/ 868491 w 2947687"/>
                  <a:gd name="connsiteY20" fmla="*/ 2631168 h 2631168"/>
                  <a:gd name="connsiteX21" fmla="*/ 635311 w 2947687"/>
                  <a:gd name="connsiteY21" fmla="*/ 2497233 h 2631168"/>
                  <a:gd name="connsiteX22" fmla="*/ 30768 w 2947687"/>
                  <a:gd name="connsiteY22" fmla="*/ 1449519 h 2631168"/>
                  <a:gd name="connsiteX23" fmla="*/ 30768 w 2947687"/>
                  <a:gd name="connsiteY23" fmla="*/ 1181649 h 2631168"/>
                  <a:gd name="connsiteX24" fmla="*/ 635311 w 2947687"/>
                  <a:gd name="connsiteY24" fmla="*/ 133935 h 2631168"/>
                  <a:gd name="connsiteX25" fmla="*/ 868491 w 2947687"/>
                  <a:gd name="connsiteY25" fmla="*/ 0 h 263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47687" h="2631168">
                    <a:moveTo>
                      <a:pt x="923001" y="118199"/>
                    </a:moveTo>
                    <a:cubicBezTo>
                      <a:pt x="846414" y="118199"/>
                      <a:pt x="750188" y="173215"/>
                      <a:pt x="710913" y="240019"/>
                    </a:cubicBezTo>
                    <a:cubicBezTo>
                      <a:pt x="710913" y="240019"/>
                      <a:pt x="710913" y="240019"/>
                      <a:pt x="161052" y="1192965"/>
                    </a:cubicBezTo>
                    <a:cubicBezTo>
                      <a:pt x="123740" y="1259770"/>
                      <a:pt x="123740" y="1369801"/>
                      <a:pt x="161052" y="1436605"/>
                    </a:cubicBezTo>
                    <a:cubicBezTo>
                      <a:pt x="161052" y="1436605"/>
                      <a:pt x="161052" y="1436605"/>
                      <a:pt x="710913" y="2389551"/>
                    </a:cubicBezTo>
                    <a:cubicBezTo>
                      <a:pt x="750188" y="2456356"/>
                      <a:pt x="846414" y="2511371"/>
                      <a:pt x="923001" y="2511371"/>
                    </a:cubicBezTo>
                    <a:lnTo>
                      <a:pt x="2022722" y="2511371"/>
                    </a:lnTo>
                    <a:cubicBezTo>
                      <a:pt x="2101274" y="2511371"/>
                      <a:pt x="2195535" y="2456356"/>
                      <a:pt x="2234811" y="2389551"/>
                    </a:cubicBezTo>
                    <a:cubicBezTo>
                      <a:pt x="2234811" y="2389551"/>
                      <a:pt x="2234811" y="2389551"/>
                      <a:pt x="2784671" y="1436605"/>
                    </a:cubicBezTo>
                    <a:cubicBezTo>
                      <a:pt x="2823947" y="1369801"/>
                      <a:pt x="2823947" y="1259770"/>
                      <a:pt x="2784671" y="1192965"/>
                    </a:cubicBezTo>
                    <a:cubicBezTo>
                      <a:pt x="2784671" y="1192965"/>
                      <a:pt x="2784671" y="1192965"/>
                      <a:pt x="2234811" y="240019"/>
                    </a:cubicBezTo>
                    <a:cubicBezTo>
                      <a:pt x="2195535" y="173215"/>
                      <a:pt x="2101274" y="118199"/>
                      <a:pt x="2022722" y="118199"/>
                    </a:cubicBezTo>
                    <a:cubicBezTo>
                      <a:pt x="2022722" y="118199"/>
                      <a:pt x="2022722" y="118199"/>
                      <a:pt x="923001" y="118199"/>
                    </a:cubicBezTo>
                    <a:close/>
                    <a:moveTo>
                      <a:pt x="868491" y="0"/>
                    </a:moveTo>
                    <a:cubicBezTo>
                      <a:pt x="2077578" y="0"/>
                      <a:pt x="2077578" y="0"/>
                      <a:pt x="2077578" y="0"/>
                    </a:cubicBezTo>
                    <a:cubicBezTo>
                      <a:pt x="2163941" y="0"/>
                      <a:pt x="2267577" y="60487"/>
                      <a:pt x="2310758" y="133935"/>
                    </a:cubicBezTo>
                    <a:cubicBezTo>
                      <a:pt x="2915301" y="1181649"/>
                      <a:pt x="2915301" y="1181649"/>
                      <a:pt x="2915301" y="1181649"/>
                    </a:cubicBezTo>
                    <a:cubicBezTo>
                      <a:pt x="2958483" y="1255097"/>
                      <a:pt x="2958483" y="1376071"/>
                      <a:pt x="2915301" y="1449519"/>
                    </a:cubicBezTo>
                    <a:cubicBezTo>
                      <a:pt x="2310758" y="2497233"/>
                      <a:pt x="2310758" y="2497233"/>
                      <a:pt x="2310758" y="2497233"/>
                    </a:cubicBezTo>
                    <a:cubicBezTo>
                      <a:pt x="2267577" y="2570681"/>
                      <a:pt x="2163941" y="2631168"/>
                      <a:pt x="2077578" y="2631168"/>
                    </a:cubicBezTo>
                    <a:lnTo>
                      <a:pt x="868491" y="2631168"/>
                    </a:lnTo>
                    <a:cubicBezTo>
                      <a:pt x="784287" y="2631168"/>
                      <a:pt x="678492" y="2570681"/>
                      <a:pt x="635311" y="2497233"/>
                    </a:cubicBezTo>
                    <a:cubicBezTo>
                      <a:pt x="30768" y="1449519"/>
                      <a:pt x="30768" y="1449519"/>
                      <a:pt x="30768" y="1449519"/>
                    </a:cubicBezTo>
                    <a:cubicBezTo>
                      <a:pt x="-10256" y="1376071"/>
                      <a:pt x="-10256" y="1255097"/>
                      <a:pt x="30768" y="1181649"/>
                    </a:cubicBezTo>
                    <a:cubicBezTo>
                      <a:pt x="635311" y="133935"/>
                      <a:pt x="635311" y="133935"/>
                      <a:pt x="635311" y="133935"/>
                    </a:cubicBezTo>
                    <a:cubicBezTo>
                      <a:pt x="678492" y="60487"/>
                      <a:pt x="784287" y="0"/>
                      <a:pt x="868491" y="0"/>
                    </a:cubicBezTo>
                    <a:close/>
                  </a:path>
                </a:pathLst>
              </a:custGeom>
              <a:gradFill flip="none" rotWithShape="1">
                <a:gsLst>
                  <a:gs pos="0">
                    <a:srgbClr val="E4E4E4"/>
                  </a:gs>
                  <a:gs pos="100000">
                    <a:schemeClr val="bg1"/>
                  </a:gs>
                </a:gsLst>
                <a:lin ang="2700000" scaled="1"/>
                <a:tileRect/>
              </a:gradFill>
              <a:ln w="15875">
                <a:noFill/>
              </a:ln>
              <a:effectLst>
                <a:outerShdw blurRad="139700" dist="63500" dir="2700000" algn="tl" rotWithShape="0">
                  <a:prstClr val="black">
                    <a:alpha val="3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Freeform 5"/>
              <p:cNvSpPr/>
              <p:nvPr/>
            </p:nvSpPr>
            <p:spPr bwMode="auto">
              <a:xfrm>
                <a:off x="5663333" y="1128032"/>
                <a:ext cx="2968738" cy="263116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9050">
                <a:gradFill flip="none" rotWithShape="1">
                  <a:gsLst>
                    <a:gs pos="0">
                      <a:schemeClr val="bg1"/>
                    </a:gs>
                    <a:gs pos="100000">
                      <a:schemeClr val="bg1">
                        <a:lumMod val="85000"/>
                      </a:schemeClr>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3" name="组合 32"/>
            <p:cNvGrpSpPr/>
            <p:nvPr/>
          </p:nvGrpSpPr>
          <p:grpSpPr>
            <a:xfrm>
              <a:off x="5693255" y="3108704"/>
              <a:ext cx="2598826" cy="2303318"/>
              <a:chOff x="5340560" y="3378200"/>
              <a:chExt cx="2858708" cy="2533650"/>
            </a:xfrm>
          </p:grpSpPr>
          <p:sp>
            <p:nvSpPr>
              <p:cNvPr id="31" name="任意多边形 30"/>
              <p:cNvSpPr/>
              <p:nvPr/>
            </p:nvSpPr>
            <p:spPr bwMode="auto">
              <a:xfrm>
                <a:off x="5345999" y="3378200"/>
                <a:ext cx="2838437" cy="2533650"/>
              </a:xfrm>
              <a:custGeom>
                <a:avLst/>
                <a:gdLst>
                  <a:gd name="connsiteX0" fmla="*/ 908386 w 2838437"/>
                  <a:gd name="connsiteY0" fmla="*/ 157155 h 2533650"/>
                  <a:gd name="connsiteX1" fmla="*/ 711702 w 2838437"/>
                  <a:gd name="connsiteY1" fmla="*/ 270127 h 2533650"/>
                  <a:gd name="connsiteX2" fmla="*/ 201782 w 2838437"/>
                  <a:gd name="connsiteY2" fmla="*/ 1153854 h 2533650"/>
                  <a:gd name="connsiteX3" fmla="*/ 201782 w 2838437"/>
                  <a:gd name="connsiteY3" fmla="*/ 1379797 h 2533650"/>
                  <a:gd name="connsiteX4" fmla="*/ 711702 w 2838437"/>
                  <a:gd name="connsiteY4" fmla="*/ 2263525 h 2533650"/>
                  <a:gd name="connsiteX5" fmla="*/ 908386 w 2838437"/>
                  <a:gd name="connsiteY5" fmla="*/ 2376496 h 2533650"/>
                  <a:gd name="connsiteX6" fmla="*/ 1928227 w 2838437"/>
                  <a:gd name="connsiteY6" fmla="*/ 2376496 h 2533650"/>
                  <a:gd name="connsiteX7" fmla="*/ 2124911 w 2838437"/>
                  <a:gd name="connsiteY7" fmla="*/ 2263525 h 2533650"/>
                  <a:gd name="connsiteX8" fmla="*/ 2634831 w 2838437"/>
                  <a:gd name="connsiteY8" fmla="*/ 1379797 h 2533650"/>
                  <a:gd name="connsiteX9" fmla="*/ 2634831 w 2838437"/>
                  <a:gd name="connsiteY9" fmla="*/ 1153854 h 2533650"/>
                  <a:gd name="connsiteX10" fmla="*/ 2124911 w 2838437"/>
                  <a:gd name="connsiteY10" fmla="*/ 270127 h 2533650"/>
                  <a:gd name="connsiteX11" fmla="*/ 1928227 w 2838437"/>
                  <a:gd name="connsiteY11" fmla="*/ 157155 h 2533650"/>
                  <a:gd name="connsiteX12" fmla="*/ 908386 w 2838437"/>
                  <a:gd name="connsiteY12" fmla="*/ 157155 h 2533650"/>
                  <a:gd name="connsiteX13" fmla="*/ 836303 w 2838437"/>
                  <a:gd name="connsiteY13" fmla="*/ 0 h 2533650"/>
                  <a:gd name="connsiteX14" fmla="*/ 2000576 w 2838437"/>
                  <a:gd name="connsiteY14" fmla="*/ 0 h 2533650"/>
                  <a:gd name="connsiteX15" fmla="*/ 2225115 w 2838437"/>
                  <a:gd name="connsiteY15" fmla="*/ 128971 h 2533650"/>
                  <a:gd name="connsiteX16" fmla="*/ 2807252 w 2838437"/>
                  <a:gd name="connsiteY16" fmla="*/ 1137854 h 2533650"/>
                  <a:gd name="connsiteX17" fmla="*/ 2807252 w 2838437"/>
                  <a:gd name="connsiteY17" fmla="*/ 1395796 h 2533650"/>
                  <a:gd name="connsiteX18" fmla="*/ 2225115 w 2838437"/>
                  <a:gd name="connsiteY18" fmla="*/ 2404679 h 2533650"/>
                  <a:gd name="connsiteX19" fmla="*/ 2000576 w 2838437"/>
                  <a:gd name="connsiteY19" fmla="*/ 2533650 h 2533650"/>
                  <a:gd name="connsiteX20" fmla="*/ 836303 w 2838437"/>
                  <a:gd name="connsiteY20" fmla="*/ 2533650 h 2533650"/>
                  <a:gd name="connsiteX21" fmla="*/ 611764 w 2838437"/>
                  <a:gd name="connsiteY21" fmla="*/ 2404679 h 2533650"/>
                  <a:gd name="connsiteX22" fmla="*/ 29627 w 2838437"/>
                  <a:gd name="connsiteY22" fmla="*/ 1395796 h 2533650"/>
                  <a:gd name="connsiteX23" fmla="*/ 29627 w 2838437"/>
                  <a:gd name="connsiteY23" fmla="*/ 1137854 h 2533650"/>
                  <a:gd name="connsiteX24" fmla="*/ 611764 w 2838437"/>
                  <a:gd name="connsiteY24" fmla="*/ 128971 h 2533650"/>
                  <a:gd name="connsiteX25" fmla="*/ 836303 w 2838437"/>
                  <a:gd name="connsiteY25" fmla="*/ 0 h 253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38437" h="2533650">
                    <a:moveTo>
                      <a:pt x="908386" y="157155"/>
                    </a:moveTo>
                    <a:cubicBezTo>
                      <a:pt x="837361" y="157155"/>
                      <a:pt x="748125" y="208174"/>
                      <a:pt x="711702" y="270127"/>
                    </a:cubicBezTo>
                    <a:cubicBezTo>
                      <a:pt x="711702" y="270127"/>
                      <a:pt x="711702" y="270127"/>
                      <a:pt x="201782" y="1153854"/>
                    </a:cubicBezTo>
                    <a:cubicBezTo>
                      <a:pt x="167180" y="1215806"/>
                      <a:pt x="167180" y="1317845"/>
                      <a:pt x="201782" y="1379797"/>
                    </a:cubicBezTo>
                    <a:cubicBezTo>
                      <a:pt x="201782" y="1379797"/>
                      <a:pt x="201782" y="1379797"/>
                      <a:pt x="711702" y="2263525"/>
                    </a:cubicBezTo>
                    <a:cubicBezTo>
                      <a:pt x="748125" y="2325477"/>
                      <a:pt x="837361" y="2376496"/>
                      <a:pt x="908386" y="2376496"/>
                    </a:cubicBezTo>
                    <a:lnTo>
                      <a:pt x="1928227" y="2376496"/>
                    </a:lnTo>
                    <a:cubicBezTo>
                      <a:pt x="2001073" y="2376496"/>
                      <a:pt x="2088488" y="2325477"/>
                      <a:pt x="2124911" y="2263525"/>
                    </a:cubicBezTo>
                    <a:cubicBezTo>
                      <a:pt x="2124911" y="2263525"/>
                      <a:pt x="2124911" y="2263525"/>
                      <a:pt x="2634831" y="1379797"/>
                    </a:cubicBezTo>
                    <a:cubicBezTo>
                      <a:pt x="2671254" y="1317845"/>
                      <a:pt x="2671254" y="1215806"/>
                      <a:pt x="2634831" y="1153854"/>
                    </a:cubicBezTo>
                    <a:cubicBezTo>
                      <a:pt x="2634831" y="1153854"/>
                      <a:pt x="2634831" y="1153854"/>
                      <a:pt x="2124911" y="270127"/>
                    </a:cubicBezTo>
                    <a:cubicBezTo>
                      <a:pt x="2088488" y="208174"/>
                      <a:pt x="2001073" y="157155"/>
                      <a:pt x="1928227" y="157155"/>
                    </a:cubicBezTo>
                    <a:cubicBezTo>
                      <a:pt x="1928227" y="157155"/>
                      <a:pt x="1928227" y="157155"/>
                      <a:pt x="908386" y="157155"/>
                    </a:cubicBezTo>
                    <a:close/>
                    <a:moveTo>
                      <a:pt x="836303" y="0"/>
                    </a:moveTo>
                    <a:cubicBezTo>
                      <a:pt x="2000576" y="0"/>
                      <a:pt x="2000576" y="0"/>
                      <a:pt x="2000576" y="0"/>
                    </a:cubicBezTo>
                    <a:cubicBezTo>
                      <a:pt x="2083739" y="0"/>
                      <a:pt x="2183534" y="58245"/>
                      <a:pt x="2225115" y="128971"/>
                    </a:cubicBezTo>
                    <a:cubicBezTo>
                      <a:pt x="2807252" y="1137854"/>
                      <a:pt x="2807252" y="1137854"/>
                      <a:pt x="2807252" y="1137854"/>
                    </a:cubicBezTo>
                    <a:cubicBezTo>
                      <a:pt x="2848833" y="1208580"/>
                      <a:pt x="2848833" y="1325070"/>
                      <a:pt x="2807252" y="1395796"/>
                    </a:cubicBezTo>
                    <a:cubicBezTo>
                      <a:pt x="2225115" y="2404679"/>
                      <a:pt x="2225115" y="2404679"/>
                      <a:pt x="2225115" y="2404679"/>
                    </a:cubicBezTo>
                    <a:cubicBezTo>
                      <a:pt x="2183534" y="2475405"/>
                      <a:pt x="2083739" y="2533650"/>
                      <a:pt x="2000576" y="2533650"/>
                    </a:cubicBezTo>
                    <a:lnTo>
                      <a:pt x="836303" y="2533650"/>
                    </a:lnTo>
                    <a:cubicBezTo>
                      <a:pt x="755219" y="2533650"/>
                      <a:pt x="653346" y="2475405"/>
                      <a:pt x="611764" y="2404679"/>
                    </a:cubicBezTo>
                    <a:cubicBezTo>
                      <a:pt x="29627" y="1395796"/>
                      <a:pt x="29627" y="1395796"/>
                      <a:pt x="29627" y="1395796"/>
                    </a:cubicBezTo>
                    <a:cubicBezTo>
                      <a:pt x="-9876" y="1325070"/>
                      <a:pt x="-9876" y="1208580"/>
                      <a:pt x="29627" y="1137854"/>
                    </a:cubicBezTo>
                    <a:cubicBezTo>
                      <a:pt x="611764" y="128971"/>
                      <a:pt x="611764" y="128971"/>
                      <a:pt x="611764" y="128971"/>
                    </a:cubicBezTo>
                    <a:cubicBezTo>
                      <a:pt x="653346" y="58245"/>
                      <a:pt x="755219" y="0"/>
                      <a:pt x="836303" y="0"/>
                    </a:cubicBezTo>
                    <a:close/>
                  </a:path>
                </a:pathLst>
              </a:custGeom>
              <a:gradFill flip="none" rotWithShape="1">
                <a:gsLst>
                  <a:gs pos="0">
                    <a:srgbClr val="E4E4E4"/>
                  </a:gs>
                  <a:gs pos="100000">
                    <a:schemeClr val="bg1"/>
                  </a:gs>
                </a:gsLst>
                <a:lin ang="2700000" scaled="1"/>
                <a:tileRect/>
              </a:gradFill>
              <a:ln w="15875">
                <a:noFill/>
              </a:ln>
              <a:effectLst>
                <a:outerShdw blurRad="139700" dist="63500" dir="2700000" algn="tl" rotWithShape="0">
                  <a:prstClr val="black">
                    <a:alpha val="3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5"/>
              <p:cNvSpPr/>
              <p:nvPr/>
            </p:nvSpPr>
            <p:spPr bwMode="auto">
              <a:xfrm>
                <a:off x="5340560" y="3378200"/>
                <a:ext cx="2858708" cy="253365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9050">
                <a:gradFill flip="none" rotWithShape="1">
                  <a:gsLst>
                    <a:gs pos="0">
                      <a:schemeClr val="bg1"/>
                    </a:gs>
                    <a:gs pos="100000">
                      <a:schemeClr val="bg1">
                        <a:lumMod val="85000"/>
                      </a:schemeClr>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 name="组合 12"/>
            <p:cNvGrpSpPr/>
            <p:nvPr/>
          </p:nvGrpSpPr>
          <p:grpSpPr>
            <a:xfrm>
              <a:off x="3713045" y="1464930"/>
              <a:ext cx="2598826" cy="2303318"/>
              <a:chOff x="1471332" y="1363638"/>
              <a:chExt cx="4004692" cy="3549326"/>
            </a:xfrm>
          </p:grpSpPr>
          <p:sp>
            <p:nvSpPr>
              <p:cNvPr id="14" name="任意多边形 13"/>
              <p:cNvSpPr/>
              <p:nvPr/>
            </p:nvSpPr>
            <p:spPr bwMode="auto">
              <a:xfrm>
                <a:off x="1478952" y="1363638"/>
                <a:ext cx="3976295" cy="3549326"/>
              </a:xfrm>
              <a:custGeom>
                <a:avLst/>
                <a:gdLst>
                  <a:gd name="connsiteX0" fmla="*/ 1337948 w 3976295"/>
                  <a:gd name="connsiteY0" fmla="*/ 361453 h 3549326"/>
                  <a:gd name="connsiteX1" fmla="*/ 1087463 w 3976295"/>
                  <a:gd name="connsiteY1" fmla="*/ 505327 h 3549326"/>
                  <a:gd name="connsiteX2" fmla="*/ 438059 w 3976295"/>
                  <a:gd name="connsiteY2" fmla="*/ 1630790 h 3549326"/>
                  <a:gd name="connsiteX3" fmla="*/ 438059 w 3976295"/>
                  <a:gd name="connsiteY3" fmla="*/ 1918537 h 3549326"/>
                  <a:gd name="connsiteX4" fmla="*/ 1087463 w 3976295"/>
                  <a:gd name="connsiteY4" fmla="*/ 3044000 h 3549326"/>
                  <a:gd name="connsiteX5" fmla="*/ 1337948 w 3976295"/>
                  <a:gd name="connsiteY5" fmla="*/ 3187873 h 3549326"/>
                  <a:gd name="connsiteX6" fmla="*/ 2636757 w 3976295"/>
                  <a:gd name="connsiteY6" fmla="*/ 3187873 h 3549326"/>
                  <a:gd name="connsiteX7" fmla="*/ 2887242 w 3976295"/>
                  <a:gd name="connsiteY7" fmla="*/ 3044000 h 3549326"/>
                  <a:gd name="connsiteX8" fmla="*/ 3536646 w 3976295"/>
                  <a:gd name="connsiteY8" fmla="*/ 1918537 h 3549326"/>
                  <a:gd name="connsiteX9" fmla="*/ 3536646 w 3976295"/>
                  <a:gd name="connsiteY9" fmla="*/ 1630790 h 3549326"/>
                  <a:gd name="connsiteX10" fmla="*/ 2887242 w 3976295"/>
                  <a:gd name="connsiteY10" fmla="*/ 505327 h 3549326"/>
                  <a:gd name="connsiteX11" fmla="*/ 2636757 w 3976295"/>
                  <a:gd name="connsiteY11" fmla="*/ 361453 h 3549326"/>
                  <a:gd name="connsiteX12" fmla="*/ 1337948 w 3976295"/>
                  <a:gd name="connsiteY12" fmla="*/ 361453 h 3549326"/>
                  <a:gd name="connsiteX13" fmla="*/ 1171555 w 3976295"/>
                  <a:gd name="connsiteY13" fmla="*/ 0 h 3549326"/>
                  <a:gd name="connsiteX14" fmla="*/ 2802557 w 3976295"/>
                  <a:gd name="connsiteY14" fmla="*/ 0 h 3549326"/>
                  <a:gd name="connsiteX15" fmla="*/ 3117107 w 3976295"/>
                  <a:gd name="connsiteY15" fmla="*/ 180672 h 3549326"/>
                  <a:gd name="connsiteX16" fmla="*/ 3932608 w 3976295"/>
                  <a:gd name="connsiteY16" fmla="*/ 1593991 h 3549326"/>
                  <a:gd name="connsiteX17" fmla="*/ 3932608 w 3976295"/>
                  <a:gd name="connsiteY17" fmla="*/ 1955335 h 3549326"/>
                  <a:gd name="connsiteX18" fmla="*/ 3117107 w 3976295"/>
                  <a:gd name="connsiteY18" fmla="*/ 3368654 h 3549326"/>
                  <a:gd name="connsiteX19" fmla="*/ 2802557 w 3976295"/>
                  <a:gd name="connsiteY19" fmla="*/ 3549326 h 3549326"/>
                  <a:gd name="connsiteX20" fmla="*/ 1171555 w 3976295"/>
                  <a:gd name="connsiteY20" fmla="*/ 3549326 h 3549326"/>
                  <a:gd name="connsiteX21" fmla="*/ 857005 w 3976295"/>
                  <a:gd name="connsiteY21" fmla="*/ 3368654 h 3549326"/>
                  <a:gd name="connsiteX22" fmla="*/ 41504 w 3976295"/>
                  <a:gd name="connsiteY22" fmla="*/ 1955335 h 3549326"/>
                  <a:gd name="connsiteX23" fmla="*/ 41504 w 3976295"/>
                  <a:gd name="connsiteY23" fmla="*/ 1593991 h 3549326"/>
                  <a:gd name="connsiteX24" fmla="*/ 857005 w 3976295"/>
                  <a:gd name="connsiteY24" fmla="*/ 180672 h 3549326"/>
                  <a:gd name="connsiteX25" fmla="*/ 1171555 w 3976295"/>
                  <a:gd name="connsiteY25" fmla="*/ 0 h 354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76295" h="3549326">
                    <a:moveTo>
                      <a:pt x="1337948" y="361453"/>
                    </a:moveTo>
                    <a:cubicBezTo>
                      <a:pt x="1247495" y="361453"/>
                      <a:pt x="1133849" y="426428"/>
                      <a:pt x="1087463" y="505327"/>
                    </a:cubicBezTo>
                    <a:cubicBezTo>
                      <a:pt x="1087463" y="505327"/>
                      <a:pt x="1087463" y="505327"/>
                      <a:pt x="438059" y="1630790"/>
                    </a:cubicBezTo>
                    <a:cubicBezTo>
                      <a:pt x="393992" y="1709688"/>
                      <a:pt x="393992" y="1839638"/>
                      <a:pt x="438059" y="1918537"/>
                    </a:cubicBezTo>
                    <a:cubicBezTo>
                      <a:pt x="438059" y="1918537"/>
                      <a:pt x="438059" y="1918537"/>
                      <a:pt x="1087463" y="3044000"/>
                    </a:cubicBezTo>
                    <a:cubicBezTo>
                      <a:pt x="1133849" y="3122898"/>
                      <a:pt x="1247495" y="3187873"/>
                      <a:pt x="1337948" y="3187873"/>
                    </a:cubicBezTo>
                    <a:lnTo>
                      <a:pt x="2636757" y="3187873"/>
                    </a:lnTo>
                    <a:cubicBezTo>
                      <a:pt x="2729529" y="3187873"/>
                      <a:pt x="2840856" y="3122898"/>
                      <a:pt x="2887242" y="3044000"/>
                    </a:cubicBezTo>
                    <a:cubicBezTo>
                      <a:pt x="2887242" y="3044000"/>
                      <a:pt x="2887242" y="3044000"/>
                      <a:pt x="3536646" y="1918537"/>
                    </a:cubicBezTo>
                    <a:cubicBezTo>
                      <a:pt x="3583032" y="1839638"/>
                      <a:pt x="3583032" y="1709688"/>
                      <a:pt x="3536646" y="1630790"/>
                    </a:cubicBezTo>
                    <a:cubicBezTo>
                      <a:pt x="3536646" y="1630790"/>
                      <a:pt x="3536646" y="1630790"/>
                      <a:pt x="2887242" y="505327"/>
                    </a:cubicBezTo>
                    <a:cubicBezTo>
                      <a:pt x="2840856" y="426428"/>
                      <a:pt x="2729529" y="361453"/>
                      <a:pt x="2636757" y="361453"/>
                    </a:cubicBezTo>
                    <a:cubicBezTo>
                      <a:pt x="2636757" y="361453"/>
                      <a:pt x="2636757" y="361453"/>
                      <a:pt x="1337948" y="361453"/>
                    </a:cubicBezTo>
                    <a:close/>
                    <a:moveTo>
                      <a:pt x="1171555" y="0"/>
                    </a:moveTo>
                    <a:cubicBezTo>
                      <a:pt x="2802557" y="0"/>
                      <a:pt x="2802557" y="0"/>
                      <a:pt x="2802557" y="0"/>
                    </a:cubicBezTo>
                    <a:cubicBezTo>
                      <a:pt x="2919057" y="0"/>
                      <a:pt x="3058857" y="81594"/>
                      <a:pt x="3117107" y="180672"/>
                    </a:cubicBezTo>
                    <a:cubicBezTo>
                      <a:pt x="3932608" y="1593991"/>
                      <a:pt x="3932608" y="1593991"/>
                      <a:pt x="3932608" y="1593991"/>
                    </a:cubicBezTo>
                    <a:cubicBezTo>
                      <a:pt x="3990858" y="1693069"/>
                      <a:pt x="3990858" y="1856257"/>
                      <a:pt x="3932608" y="1955335"/>
                    </a:cubicBezTo>
                    <a:cubicBezTo>
                      <a:pt x="3117107" y="3368654"/>
                      <a:pt x="3117107" y="3368654"/>
                      <a:pt x="3117107" y="3368654"/>
                    </a:cubicBezTo>
                    <a:cubicBezTo>
                      <a:pt x="3058857" y="3467732"/>
                      <a:pt x="2919057" y="3549326"/>
                      <a:pt x="2802557" y="3549326"/>
                    </a:cubicBezTo>
                    <a:lnTo>
                      <a:pt x="1171555" y="3549326"/>
                    </a:lnTo>
                    <a:cubicBezTo>
                      <a:pt x="1057967" y="3549326"/>
                      <a:pt x="915255" y="3467732"/>
                      <a:pt x="857005" y="3368654"/>
                    </a:cubicBezTo>
                    <a:cubicBezTo>
                      <a:pt x="41504" y="1955335"/>
                      <a:pt x="41504" y="1955335"/>
                      <a:pt x="41504" y="1955335"/>
                    </a:cubicBezTo>
                    <a:cubicBezTo>
                      <a:pt x="-13834" y="1856257"/>
                      <a:pt x="-13834" y="1693069"/>
                      <a:pt x="41504" y="1593991"/>
                    </a:cubicBezTo>
                    <a:cubicBezTo>
                      <a:pt x="857005" y="180672"/>
                      <a:pt x="857005" y="180672"/>
                      <a:pt x="857005" y="180672"/>
                    </a:cubicBezTo>
                    <a:cubicBezTo>
                      <a:pt x="915255" y="81594"/>
                      <a:pt x="1057967" y="0"/>
                      <a:pt x="1171555" y="0"/>
                    </a:cubicBezTo>
                    <a:close/>
                  </a:path>
                </a:pathLst>
              </a:custGeom>
              <a:gradFill flip="none" rotWithShape="1">
                <a:gsLst>
                  <a:gs pos="0">
                    <a:srgbClr val="E4E4E4"/>
                  </a:gs>
                  <a:gs pos="100000">
                    <a:schemeClr val="bg1"/>
                  </a:gs>
                </a:gsLst>
                <a:lin ang="2700000" scaled="1"/>
                <a:tileRect/>
              </a:gradFill>
              <a:ln w="15875">
                <a:noFill/>
              </a:ln>
              <a:effectLst>
                <a:outerShdw blurRad="139700" dist="63500" dir="2700000" algn="tl" rotWithShape="0">
                  <a:prstClr val="black">
                    <a:alpha val="3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Freeform 5"/>
              <p:cNvSpPr/>
              <p:nvPr/>
            </p:nvSpPr>
            <p:spPr bwMode="auto">
              <a:xfrm>
                <a:off x="1471332" y="1363638"/>
                <a:ext cx="4004692" cy="354932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9050">
                <a:gradFill flip="none" rotWithShape="1">
                  <a:gsLst>
                    <a:gs pos="0">
                      <a:schemeClr val="bg1"/>
                    </a:gs>
                    <a:gs pos="100000">
                      <a:schemeClr val="bg1">
                        <a:lumMod val="85000"/>
                      </a:schemeClr>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5" name="组合 24"/>
            <p:cNvGrpSpPr/>
            <p:nvPr/>
          </p:nvGrpSpPr>
          <p:grpSpPr>
            <a:xfrm>
              <a:off x="3701624" y="3307029"/>
              <a:ext cx="2560233" cy="2269113"/>
              <a:chOff x="2169261" y="1984630"/>
              <a:chExt cx="3628624" cy="3216020"/>
            </a:xfrm>
          </p:grpSpPr>
          <p:sp>
            <p:nvSpPr>
              <p:cNvPr id="24" name="任意多边形 23"/>
              <p:cNvSpPr/>
              <p:nvPr/>
            </p:nvSpPr>
            <p:spPr bwMode="auto">
              <a:xfrm>
                <a:off x="2176165" y="1984630"/>
                <a:ext cx="3602895" cy="3216020"/>
              </a:xfrm>
              <a:custGeom>
                <a:avLst/>
                <a:gdLst>
                  <a:gd name="connsiteX0" fmla="*/ 1112075 w 3602895"/>
                  <a:gd name="connsiteY0" fmla="*/ 97549 h 3216020"/>
                  <a:gd name="connsiteX1" fmla="*/ 844353 w 3602895"/>
                  <a:gd name="connsiteY1" fmla="*/ 251324 h 3216020"/>
                  <a:gd name="connsiteX2" fmla="*/ 150258 w 3602895"/>
                  <a:gd name="connsiteY2" fmla="*/ 1454236 h 3216020"/>
                  <a:gd name="connsiteX3" fmla="*/ 150258 w 3602895"/>
                  <a:gd name="connsiteY3" fmla="*/ 1761785 h 3216020"/>
                  <a:gd name="connsiteX4" fmla="*/ 844353 w 3602895"/>
                  <a:gd name="connsiteY4" fmla="*/ 2964698 h 3216020"/>
                  <a:gd name="connsiteX5" fmla="*/ 1112075 w 3602895"/>
                  <a:gd name="connsiteY5" fmla="*/ 3118472 h 3216020"/>
                  <a:gd name="connsiteX6" fmla="*/ 2500263 w 3602895"/>
                  <a:gd name="connsiteY6" fmla="*/ 3118472 h 3216020"/>
                  <a:gd name="connsiteX7" fmla="*/ 2767985 w 3602895"/>
                  <a:gd name="connsiteY7" fmla="*/ 2964698 h 3216020"/>
                  <a:gd name="connsiteX8" fmla="*/ 3462079 w 3602895"/>
                  <a:gd name="connsiteY8" fmla="*/ 1761785 h 3216020"/>
                  <a:gd name="connsiteX9" fmla="*/ 3462079 w 3602895"/>
                  <a:gd name="connsiteY9" fmla="*/ 1454236 h 3216020"/>
                  <a:gd name="connsiteX10" fmla="*/ 2767985 w 3602895"/>
                  <a:gd name="connsiteY10" fmla="*/ 251324 h 3216020"/>
                  <a:gd name="connsiteX11" fmla="*/ 2500263 w 3602895"/>
                  <a:gd name="connsiteY11" fmla="*/ 97549 h 3216020"/>
                  <a:gd name="connsiteX12" fmla="*/ 1112075 w 3602895"/>
                  <a:gd name="connsiteY12" fmla="*/ 97549 h 3216020"/>
                  <a:gd name="connsiteX13" fmla="*/ 1061538 w 3602895"/>
                  <a:gd name="connsiteY13" fmla="*/ 0 h 3216020"/>
                  <a:gd name="connsiteX14" fmla="*/ 2539378 w 3602895"/>
                  <a:gd name="connsiteY14" fmla="*/ 0 h 3216020"/>
                  <a:gd name="connsiteX15" fmla="*/ 2824390 w 3602895"/>
                  <a:gd name="connsiteY15" fmla="*/ 163706 h 3216020"/>
                  <a:gd name="connsiteX16" fmla="*/ 3563310 w 3602895"/>
                  <a:gd name="connsiteY16" fmla="*/ 1444305 h 3216020"/>
                  <a:gd name="connsiteX17" fmla="*/ 3563310 w 3602895"/>
                  <a:gd name="connsiteY17" fmla="*/ 1771716 h 3216020"/>
                  <a:gd name="connsiteX18" fmla="*/ 2824390 w 3602895"/>
                  <a:gd name="connsiteY18" fmla="*/ 3052314 h 3216020"/>
                  <a:gd name="connsiteX19" fmla="*/ 2539378 w 3602895"/>
                  <a:gd name="connsiteY19" fmla="*/ 3216020 h 3216020"/>
                  <a:gd name="connsiteX20" fmla="*/ 1061538 w 3602895"/>
                  <a:gd name="connsiteY20" fmla="*/ 3216020 h 3216020"/>
                  <a:gd name="connsiteX21" fmla="*/ 776527 w 3602895"/>
                  <a:gd name="connsiteY21" fmla="*/ 3052314 h 3216020"/>
                  <a:gd name="connsiteX22" fmla="*/ 37607 w 3602895"/>
                  <a:gd name="connsiteY22" fmla="*/ 1771716 h 3216020"/>
                  <a:gd name="connsiteX23" fmla="*/ 37607 w 3602895"/>
                  <a:gd name="connsiteY23" fmla="*/ 1444305 h 3216020"/>
                  <a:gd name="connsiteX24" fmla="*/ 776527 w 3602895"/>
                  <a:gd name="connsiteY24" fmla="*/ 163706 h 3216020"/>
                  <a:gd name="connsiteX25" fmla="*/ 1061538 w 3602895"/>
                  <a:gd name="connsiteY25" fmla="*/ 0 h 321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02895" h="3216020">
                    <a:moveTo>
                      <a:pt x="1112075" y="97549"/>
                    </a:moveTo>
                    <a:cubicBezTo>
                      <a:pt x="1015397" y="97549"/>
                      <a:pt x="893931" y="166996"/>
                      <a:pt x="844353" y="251324"/>
                    </a:cubicBezTo>
                    <a:cubicBezTo>
                      <a:pt x="844353" y="251324"/>
                      <a:pt x="844353" y="251324"/>
                      <a:pt x="150258" y="1454236"/>
                    </a:cubicBezTo>
                    <a:cubicBezTo>
                      <a:pt x="103159" y="1538564"/>
                      <a:pt x="103159" y="1677457"/>
                      <a:pt x="150258" y="1761785"/>
                    </a:cubicBezTo>
                    <a:cubicBezTo>
                      <a:pt x="150258" y="1761785"/>
                      <a:pt x="150258" y="1761785"/>
                      <a:pt x="844353" y="2964698"/>
                    </a:cubicBezTo>
                    <a:cubicBezTo>
                      <a:pt x="893931" y="3049026"/>
                      <a:pt x="1015397" y="3118472"/>
                      <a:pt x="1112075" y="3118472"/>
                    </a:cubicBezTo>
                    <a:lnTo>
                      <a:pt x="2500263" y="3118472"/>
                    </a:lnTo>
                    <a:cubicBezTo>
                      <a:pt x="2599419" y="3118472"/>
                      <a:pt x="2718407" y="3049026"/>
                      <a:pt x="2767985" y="2964698"/>
                    </a:cubicBezTo>
                    <a:cubicBezTo>
                      <a:pt x="2767985" y="2964698"/>
                      <a:pt x="2767985" y="2964698"/>
                      <a:pt x="3462079" y="1761785"/>
                    </a:cubicBezTo>
                    <a:cubicBezTo>
                      <a:pt x="3511657" y="1677457"/>
                      <a:pt x="3511657" y="1538564"/>
                      <a:pt x="3462079" y="1454236"/>
                    </a:cubicBezTo>
                    <a:cubicBezTo>
                      <a:pt x="3462079" y="1454236"/>
                      <a:pt x="3462079" y="1454236"/>
                      <a:pt x="2767985" y="251324"/>
                    </a:cubicBezTo>
                    <a:cubicBezTo>
                      <a:pt x="2718407" y="166996"/>
                      <a:pt x="2599419" y="97549"/>
                      <a:pt x="2500263" y="97549"/>
                    </a:cubicBezTo>
                    <a:cubicBezTo>
                      <a:pt x="2500263" y="97549"/>
                      <a:pt x="2500263" y="97549"/>
                      <a:pt x="1112075" y="97549"/>
                    </a:cubicBezTo>
                    <a:close/>
                    <a:moveTo>
                      <a:pt x="1061538" y="0"/>
                    </a:moveTo>
                    <a:cubicBezTo>
                      <a:pt x="2539378" y="0"/>
                      <a:pt x="2539378" y="0"/>
                      <a:pt x="2539378" y="0"/>
                    </a:cubicBezTo>
                    <a:cubicBezTo>
                      <a:pt x="2644938" y="0"/>
                      <a:pt x="2771610" y="73932"/>
                      <a:pt x="2824390" y="163706"/>
                    </a:cubicBezTo>
                    <a:cubicBezTo>
                      <a:pt x="3563310" y="1444305"/>
                      <a:pt x="3563310" y="1444305"/>
                      <a:pt x="3563310" y="1444305"/>
                    </a:cubicBezTo>
                    <a:cubicBezTo>
                      <a:pt x="3616090" y="1534078"/>
                      <a:pt x="3616090" y="1681942"/>
                      <a:pt x="3563310" y="1771716"/>
                    </a:cubicBezTo>
                    <a:cubicBezTo>
                      <a:pt x="2824390" y="3052314"/>
                      <a:pt x="2824390" y="3052314"/>
                      <a:pt x="2824390" y="3052314"/>
                    </a:cubicBezTo>
                    <a:cubicBezTo>
                      <a:pt x="2771610" y="3142088"/>
                      <a:pt x="2644938" y="3216020"/>
                      <a:pt x="2539378" y="3216020"/>
                    </a:cubicBezTo>
                    <a:lnTo>
                      <a:pt x="1061538" y="3216020"/>
                    </a:lnTo>
                    <a:cubicBezTo>
                      <a:pt x="958617" y="3216020"/>
                      <a:pt x="829307" y="3142088"/>
                      <a:pt x="776527" y="3052314"/>
                    </a:cubicBezTo>
                    <a:cubicBezTo>
                      <a:pt x="37607" y="1771716"/>
                      <a:pt x="37607" y="1771716"/>
                      <a:pt x="37607" y="1771716"/>
                    </a:cubicBezTo>
                    <a:cubicBezTo>
                      <a:pt x="-12535" y="1681942"/>
                      <a:pt x="-12535" y="1534078"/>
                      <a:pt x="37607" y="1444305"/>
                    </a:cubicBezTo>
                    <a:cubicBezTo>
                      <a:pt x="776527" y="163706"/>
                      <a:pt x="776527" y="163706"/>
                      <a:pt x="776527" y="163706"/>
                    </a:cubicBezTo>
                    <a:cubicBezTo>
                      <a:pt x="829307" y="73932"/>
                      <a:pt x="958617" y="0"/>
                      <a:pt x="1061538" y="0"/>
                    </a:cubicBezTo>
                    <a:close/>
                  </a:path>
                </a:pathLst>
              </a:custGeom>
              <a:gradFill flip="none" rotWithShape="1">
                <a:gsLst>
                  <a:gs pos="0">
                    <a:srgbClr val="E4E4E4"/>
                  </a:gs>
                  <a:gs pos="100000">
                    <a:schemeClr val="bg1"/>
                  </a:gs>
                </a:gsLst>
                <a:lin ang="2700000" scaled="1"/>
                <a:tileRect/>
              </a:gradFill>
              <a:ln w="15875">
                <a:noFill/>
              </a:ln>
              <a:effectLst>
                <a:outerShdw blurRad="139700" dist="63500" dir="2700000" algn="tl" rotWithShape="0">
                  <a:prstClr val="black">
                    <a:alpha val="30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Freeform 5"/>
              <p:cNvSpPr/>
              <p:nvPr/>
            </p:nvSpPr>
            <p:spPr bwMode="auto">
              <a:xfrm>
                <a:off x="2169261" y="1984630"/>
                <a:ext cx="3628624" cy="321602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9050">
                <a:gradFill flip="none" rotWithShape="1">
                  <a:gsLst>
                    <a:gs pos="0">
                      <a:schemeClr val="bg1"/>
                    </a:gs>
                    <a:gs pos="100000">
                      <a:schemeClr val="bg1">
                        <a:lumMod val="85000"/>
                      </a:schemeClr>
                    </a:gs>
                  </a:gsLst>
                  <a:lin ang="27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40" name="Freeform 5"/>
          <p:cNvSpPr/>
          <p:nvPr/>
        </p:nvSpPr>
        <p:spPr bwMode="auto">
          <a:xfrm>
            <a:off x="3528241" y="4097084"/>
            <a:ext cx="2239918" cy="198522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9050">
            <a:gradFill flip="none" rotWithShape="1">
              <a:gsLst>
                <a:gs pos="0">
                  <a:schemeClr val="bg1"/>
                </a:gs>
                <a:gs pos="100000">
                  <a:schemeClr val="bg1">
                    <a:lumMod val="85000"/>
                  </a:schemeClr>
                </a:gs>
              </a:gsLst>
              <a:lin ang="2700000" scaled="1"/>
              <a:tileRect/>
            </a:gradFill>
          </a:ln>
          <a:effectLst>
            <a:outerShdw blurRad="3175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Freeform 5"/>
          <p:cNvSpPr/>
          <p:nvPr/>
        </p:nvSpPr>
        <p:spPr bwMode="auto">
          <a:xfrm>
            <a:off x="6423841" y="960184"/>
            <a:ext cx="2239918" cy="198522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9050">
            <a:gradFill flip="none" rotWithShape="1">
              <a:gsLst>
                <a:gs pos="0">
                  <a:schemeClr val="bg1"/>
                </a:gs>
                <a:gs pos="100000">
                  <a:schemeClr val="bg1">
                    <a:lumMod val="85000"/>
                  </a:schemeClr>
                </a:gs>
              </a:gsLst>
              <a:lin ang="2700000" scaled="1"/>
              <a:tileRect/>
            </a:gradFill>
          </a:ln>
          <a:effectLst>
            <a:outerShdw blurRad="3175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Freeform 5"/>
          <p:cNvSpPr/>
          <p:nvPr/>
        </p:nvSpPr>
        <p:spPr bwMode="auto">
          <a:xfrm>
            <a:off x="4711112" y="2220494"/>
            <a:ext cx="2760252" cy="244638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9050">
            <a:gradFill flip="none" rotWithShape="1">
              <a:gsLst>
                <a:gs pos="0">
                  <a:schemeClr val="bg1"/>
                </a:gs>
                <a:gs pos="100000">
                  <a:schemeClr val="bg1">
                    <a:lumMod val="85000"/>
                  </a:schemeClr>
                </a:gs>
              </a:gsLst>
              <a:lin ang="2700000" scaled="1"/>
              <a:tileRect/>
            </a:gradFill>
          </a:ln>
          <a:effectLst>
            <a:outerShdw blurRad="3175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Freeform 5"/>
          <p:cNvSpPr/>
          <p:nvPr/>
        </p:nvSpPr>
        <p:spPr bwMode="auto">
          <a:xfrm>
            <a:off x="6423841" y="4097084"/>
            <a:ext cx="2239918" cy="198522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9050">
            <a:gradFill flip="none" rotWithShape="1">
              <a:gsLst>
                <a:gs pos="0">
                  <a:schemeClr val="bg1"/>
                </a:gs>
                <a:gs pos="100000">
                  <a:schemeClr val="bg1">
                    <a:lumMod val="85000"/>
                  </a:schemeClr>
                </a:gs>
              </a:gsLst>
              <a:lin ang="2700000" scaled="1"/>
              <a:tileRect/>
            </a:gradFill>
          </a:ln>
          <a:effectLst>
            <a:outerShdw blurRad="3175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1" name="Freeform 5"/>
          <p:cNvSpPr/>
          <p:nvPr/>
        </p:nvSpPr>
        <p:spPr bwMode="auto">
          <a:xfrm>
            <a:off x="3528241" y="960184"/>
            <a:ext cx="2239918" cy="1985220"/>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9050">
            <a:gradFill flip="none" rotWithShape="1">
              <a:gsLst>
                <a:gs pos="0">
                  <a:schemeClr val="bg1"/>
                </a:gs>
                <a:gs pos="100000">
                  <a:schemeClr val="bg1">
                    <a:lumMod val="85000"/>
                  </a:schemeClr>
                </a:gs>
              </a:gsLst>
              <a:lin ang="2700000" scaled="1"/>
              <a:tileRect/>
            </a:gradFill>
          </a:ln>
          <a:effectLst>
            <a:outerShdw blurRad="317500" dist="127000" dir="2700000" algn="tl" rotWithShape="0">
              <a:prstClr val="black">
                <a:alpha val="30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49" name="组合 48"/>
          <p:cNvGrpSpPr/>
          <p:nvPr/>
        </p:nvGrpSpPr>
        <p:grpSpPr>
          <a:xfrm>
            <a:off x="3695180" y="1736894"/>
            <a:ext cx="423926" cy="431800"/>
            <a:chOff x="3741674" y="1736894"/>
            <a:chExt cx="423926" cy="431800"/>
          </a:xfrm>
        </p:grpSpPr>
        <p:sp>
          <p:nvSpPr>
            <p:cNvPr id="48" name="椭圆 47"/>
            <p:cNvSpPr/>
            <p:nvPr/>
          </p:nvSpPr>
          <p:spPr>
            <a:xfrm>
              <a:off x="3756101" y="1755258"/>
              <a:ext cx="395072" cy="395072"/>
            </a:xfrm>
            <a:prstGeom prst="ellipse">
              <a:avLst/>
            </a:prstGeom>
            <a:gradFill>
              <a:gsLst>
                <a:gs pos="0">
                  <a:srgbClr val="FDC26B">
                    <a:alpha val="0"/>
                  </a:srgbClr>
                </a:gs>
                <a:gs pos="100000">
                  <a:srgbClr val="FCA52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0" name="组合 49"/>
          <p:cNvGrpSpPr/>
          <p:nvPr/>
        </p:nvGrpSpPr>
        <p:grpSpPr>
          <a:xfrm>
            <a:off x="3695180" y="4873794"/>
            <a:ext cx="423926" cy="431800"/>
            <a:chOff x="3741674" y="1736894"/>
            <a:chExt cx="423926" cy="431800"/>
          </a:xfrm>
        </p:grpSpPr>
        <p:sp>
          <p:nvSpPr>
            <p:cNvPr id="51" name="椭圆 50"/>
            <p:cNvSpPr/>
            <p:nvPr/>
          </p:nvSpPr>
          <p:spPr>
            <a:xfrm>
              <a:off x="3756101" y="1755258"/>
              <a:ext cx="395072" cy="395072"/>
            </a:xfrm>
            <a:prstGeom prst="ellipse">
              <a:avLst/>
            </a:prstGeom>
            <a:gradFill>
              <a:gsLst>
                <a:gs pos="0">
                  <a:srgbClr val="01ACBE">
                    <a:alpha val="0"/>
                  </a:srgbClr>
                </a:gs>
                <a:gs pos="100000">
                  <a:srgbClr val="01AC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6579378" y="1736894"/>
            <a:ext cx="423926" cy="431800"/>
            <a:chOff x="3741674" y="1736894"/>
            <a:chExt cx="423926" cy="431800"/>
          </a:xfrm>
        </p:grpSpPr>
        <p:sp>
          <p:nvSpPr>
            <p:cNvPr id="54" name="椭圆 53"/>
            <p:cNvSpPr/>
            <p:nvPr/>
          </p:nvSpPr>
          <p:spPr>
            <a:xfrm>
              <a:off x="3756101" y="1755258"/>
              <a:ext cx="395072" cy="395072"/>
            </a:xfrm>
            <a:prstGeom prst="ellipse">
              <a:avLst/>
            </a:prstGeom>
            <a:gradFill>
              <a:gsLst>
                <a:gs pos="0">
                  <a:srgbClr val="E87071">
                    <a:alpha val="0"/>
                  </a:srgbClr>
                </a:gs>
                <a:gs pos="100000">
                  <a:srgbClr val="E8707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6579378" y="4873794"/>
            <a:ext cx="423926" cy="431800"/>
            <a:chOff x="3741674" y="1736894"/>
            <a:chExt cx="423926" cy="431800"/>
          </a:xfrm>
        </p:grpSpPr>
        <p:sp>
          <p:nvSpPr>
            <p:cNvPr id="57" name="椭圆 56"/>
            <p:cNvSpPr/>
            <p:nvPr/>
          </p:nvSpPr>
          <p:spPr>
            <a:xfrm>
              <a:off x="3756101" y="1755258"/>
              <a:ext cx="395072" cy="395072"/>
            </a:xfrm>
            <a:prstGeom prst="ellipse">
              <a:avLst/>
            </a:prstGeom>
            <a:gradFill>
              <a:gsLst>
                <a:gs pos="0">
                  <a:srgbClr val="00AF92">
                    <a:alpha val="0"/>
                  </a:srgbClr>
                </a:gs>
                <a:gs pos="100000">
                  <a:srgbClr val="00AF9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4985392" y="3224213"/>
            <a:ext cx="423926" cy="431800"/>
            <a:chOff x="3741674" y="1736894"/>
            <a:chExt cx="423926" cy="431800"/>
          </a:xfrm>
        </p:grpSpPr>
        <p:sp>
          <p:nvSpPr>
            <p:cNvPr id="60" name="椭圆 59"/>
            <p:cNvSpPr/>
            <p:nvPr/>
          </p:nvSpPr>
          <p:spPr>
            <a:xfrm>
              <a:off x="3756101" y="1755258"/>
              <a:ext cx="395072" cy="395072"/>
            </a:xfrm>
            <a:prstGeom prst="ellipse">
              <a:avLst/>
            </a:prstGeom>
            <a:gradFill>
              <a:gsLst>
                <a:gs pos="0">
                  <a:srgbClr val="663A77">
                    <a:alpha val="0"/>
                  </a:srgbClr>
                </a:gs>
                <a:gs pos="100000">
                  <a:srgbClr val="663A7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3" name="组合 62"/>
          <p:cNvGrpSpPr/>
          <p:nvPr/>
        </p:nvGrpSpPr>
        <p:grpSpPr>
          <a:xfrm>
            <a:off x="5409860" y="3018470"/>
            <a:ext cx="1923123" cy="684160"/>
            <a:chOff x="223455" y="2766059"/>
            <a:chExt cx="1923123" cy="684160"/>
          </a:xfrm>
        </p:grpSpPr>
        <p:sp>
          <p:nvSpPr>
            <p:cNvPr id="64" name="文本框 63"/>
            <p:cNvSpPr txBox="1"/>
            <p:nvPr/>
          </p:nvSpPr>
          <p:spPr>
            <a:xfrm>
              <a:off x="223455" y="2766059"/>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9" name="组合 68"/>
          <p:cNvGrpSpPr/>
          <p:nvPr/>
        </p:nvGrpSpPr>
        <p:grpSpPr>
          <a:xfrm>
            <a:off x="4067040" y="4733315"/>
            <a:ext cx="1410099" cy="667854"/>
            <a:chOff x="163130" y="2781934"/>
            <a:chExt cx="1410099" cy="667854"/>
          </a:xfrm>
        </p:grpSpPr>
        <p:sp>
          <p:nvSpPr>
            <p:cNvPr id="70" name="文本框 69"/>
            <p:cNvSpPr txBox="1"/>
            <p:nvPr/>
          </p:nvSpPr>
          <p:spPr>
            <a:xfrm>
              <a:off x="163130" y="2781934"/>
              <a:ext cx="1410099"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71" name="文本框 70"/>
            <p:cNvSpPr txBox="1"/>
            <p:nvPr/>
          </p:nvSpPr>
          <p:spPr>
            <a:xfrm>
              <a:off x="177698" y="3051008"/>
              <a:ext cx="1395531"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2" name="组合 71"/>
          <p:cNvGrpSpPr/>
          <p:nvPr/>
        </p:nvGrpSpPr>
        <p:grpSpPr>
          <a:xfrm>
            <a:off x="6960947" y="4733315"/>
            <a:ext cx="1410099" cy="667854"/>
            <a:chOff x="163130" y="2781934"/>
            <a:chExt cx="1410099" cy="667854"/>
          </a:xfrm>
        </p:grpSpPr>
        <p:sp>
          <p:nvSpPr>
            <p:cNvPr id="73" name="文本框 72"/>
            <p:cNvSpPr txBox="1"/>
            <p:nvPr/>
          </p:nvSpPr>
          <p:spPr>
            <a:xfrm>
              <a:off x="163130" y="2781934"/>
              <a:ext cx="1410099"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74" name="文本框 73"/>
            <p:cNvSpPr txBox="1"/>
            <p:nvPr/>
          </p:nvSpPr>
          <p:spPr>
            <a:xfrm>
              <a:off x="177698" y="3051008"/>
              <a:ext cx="1395531"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5" name="组合 74"/>
          <p:cNvGrpSpPr/>
          <p:nvPr/>
        </p:nvGrpSpPr>
        <p:grpSpPr>
          <a:xfrm>
            <a:off x="4067040" y="1546150"/>
            <a:ext cx="1410099" cy="667854"/>
            <a:chOff x="163130" y="2781934"/>
            <a:chExt cx="1410099" cy="667854"/>
          </a:xfrm>
        </p:grpSpPr>
        <p:sp>
          <p:nvSpPr>
            <p:cNvPr id="76" name="文本框 75"/>
            <p:cNvSpPr txBox="1"/>
            <p:nvPr/>
          </p:nvSpPr>
          <p:spPr>
            <a:xfrm>
              <a:off x="163130" y="2781934"/>
              <a:ext cx="1410099" cy="338554"/>
            </a:xfrm>
            <a:prstGeom prst="rect">
              <a:avLst/>
            </a:prstGeom>
            <a:noFill/>
          </p:spPr>
          <p:txBody>
            <a:bodyPr wrap="square" rtlCol="0">
              <a:spAutoFit/>
            </a:bodyPr>
            <a:lstStyle/>
            <a:p>
              <a:r>
                <a:rPr lang="zh-CN" altLang="en-US" sz="1600" dirty="0">
                  <a:solidFill>
                    <a:srgbClr val="FDC26B"/>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DC26B"/>
                </a:solidFill>
                <a:latin typeface="时尚中黑简体" panose="01010104010101010101" pitchFamily="2" charset="-122"/>
                <a:ea typeface="时尚中黑简体" panose="01010104010101010101" pitchFamily="2" charset="-122"/>
              </a:endParaRPr>
            </a:p>
          </p:txBody>
        </p:sp>
        <p:sp>
          <p:nvSpPr>
            <p:cNvPr id="77" name="文本框 76"/>
            <p:cNvSpPr txBox="1"/>
            <p:nvPr/>
          </p:nvSpPr>
          <p:spPr>
            <a:xfrm>
              <a:off x="177698" y="3051008"/>
              <a:ext cx="1395531"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8" name="组合 77"/>
          <p:cNvGrpSpPr/>
          <p:nvPr/>
        </p:nvGrpSpPr>
        <p:grpSpPr>
          <a:xfrm>
            <a:off x="6960947" y="1546150"/>
            <a:ext cx="1410099" cy="667854"/>
            <a:chOff x="163130" y="2781934"/>
            <a:chExt cx="1410099" cy="667854"/>
          </a:xfrm>
        </p:grpSpPr>
        <p:sp>
          <p:nvSpPr>
            <p:cNvPr id="79" name="文本框 78"/>
            <p:cNvSpPr txBox="1"/>
            <p:nvPr/>
          </p:nvSpPr>
          <p:spPr>
            <a:xfrm>
              <a:off x="163130" y="2781934"/>
              <a:ext cx="1410099"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80" name="文本框 79"/>
            <p:cNvSpPr txBox="1"/>
            <p:nvPr/>
          </p:nvSpPr>
          <p:spPr>
            <a:xfrm>
              <a:off x="177698" y="3051008"/>
              <a:ext cx="1395531"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1" name="Group 4"/>
          <p:cNvGrpSpPr>
            <a:grpSpLocks noChangeAspect="1"/>
          </p:cNvGrpSpPr>
          <p:nvPr/>
        </p:nvGrpSpPr>
        <p:grpSpPr bwMode="auto">
          <a:xfrm>
            <a:off x="2755758" y="1692107"/>
            <a:ext cx="406684" cy="476586"/>
            <a:chOff x="1776" y="1776"/>
            <a:chExt cx="64" cy="75"/>
          </a:xfrm>
          <a:solidFill>
            <a:srgbClr val="FFB850"/>
          </a:solidFill>
          <a:effectLst/>
        </p:grpSpPr>
        <p:sp>
          <p:nvSpPr>
            <p:cNvPr id="82"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6" name="Group 18"/>
          <p:cNvGrpSpPr>
            <a:grpSpLocks noChangeAspect="1"/>
          </p:cNvGrpSpPr>
          <p:nvPr/>
        </p:nvGrpSpPr>
        <p:grpSpPr bwMode="auto">
          <a:xfrm>
            <a:off x="9018437" y="1718727"/>
            <a:ext cx="454326" cy="423346"/>
            <a:chOff x="3802" y="2858"/>
            <a:chExt cx="616" cy="574"/>
          </a:xfrm>
          <a:solidFill>
            <a:srgbClr val="E87071"/>
          </a:solidFill>
          <a:effectLst/>
        </p:grpSpPr>
        <p:sp>
          <p:nvSpPr>
            <p:cNvPr id="87"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2" name="Group 13"/>
          <p:cNvGrpSpPr>
            <a:grpSpLocks noChangeAspect="1"/>
          </p:cNvGrpSpPr>
          <p:nvPr/>
        </p:nvGrpSpPr>
        <p:grpSpPr bwMode="auto">
          <a:xfrm>
            <a:off x="2711131" y="4854503"/>
            <a:ext cx="495938" cy="501794"/>
            <a:chOff x="2426" y="2781"/>
            <a:chExt cx="593" cy="600"/>
          </a:xfrm>
          <a:solidFill>
            <a:srgbClr val="01ACBE"/>
          </a:solidFill>
          <a:effectLst/>
        </p:grpSpPr>
        <p:sp>
          <p:nvSpPr>
            <p:cNvPr id="93"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5" name="组合 94"/>
          <p:cNvGrpSpPr/>
          <p:nvPr/>
        </p:nvGrpSpPr>
        <p:grpSpPr>
          <a:xfrm>
            <a:off x="9011194" y="4850318"/>
            <a:ext cx="468812" cy="510164"/>
            <a:chOff x="4873620" y="1965325"/>
            <a:chExt cx="269882" cy="293688"/>
          </a:xfrm>
          <a:solidFill>
            <a:srgbClr val="00AF92"/>
          </a:solidFill>
          <a:effectLst/>
        </p:grpSpPr>
        <p:sp>
          <p:nvSpPr>
            <p:cNvPr id="96"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cxnSp>
        <p:nvCxnSpPr>
          <p:cNvPr id="102" name="直接连接符 101"/>
          <p:cNvCxnSpPr/>
          <p:nvPr/>
        </p:nvCxnSpPr>
        <p:spPr>
          <a:xfrm>
            <a:off x="3326674" y="1660644"/>
            <a:ext cx="0" cy="57721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326674" y="4803803"/>
            <a:ext cx="0" cy="57721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8825774" y="1660644"/>
            <a:ext cx="0" cy="57721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8825774" y="4803803"/>
            <a:ext cx="0" cy="577214"/>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椭圆 66"/>
          <p:cNvSpPr/>
          <p:nvPr/>
        </p:nvSpPr>
        <p:spPr>
          <a:xfrm>
            <a:off x="3394098" y="968460"/>
            <a:ext cx="993692" cy="993692"/>
          </a:xfrm>
          <a:prstGeom prst="ellipse">
            <a:avLst/>
          </a:prstGeom>
          <a:gradFill>
            <a:gsLst>
              <a:gs pos="51000">
                <a:srgbClr val="ECECEC">
                  <a:alpha val="41000"/>
                </a:srgbClr>
              </a:gs>
              <a:gs pos="24000">
                <a:srgbClr val="F6F6F6"/>
              </a:gs>
              <a:gs pos="0">
                <a:schemeClr val="bg1"/>
              </a:gs>
              <a:gs pos="100000">
                <a:schemeClr val="bg1">
                  <a:lumMod val="85000"/>
                  <a:alpha val="5700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椭圆 159"/>
          <p:cNvSpPr/>
          <p:nvPr/>
        </p:nvSpPr>
        <p:spPr>
          <a:xfrm>
            <a:off x="4495825" y="968460"/>
            <a:ext cx="993692" cy="993692"/>
          </a:xfrm>
          <a:prstGeom prst="ellipse">
            <a:avLst/>
          </a:prstGeom>
          <a:gradFill>
            <a:gsLst>
              <a:gs pos="51000">
                <a:srgbClr val="ECECEC">
                  <a:alpha val="41000"/>
                </a:srgbClr>
              </a:gs>
              <a:gs pos="24000">
                <a:srgbClr val="F6F6F6"/>
              </a:gs>
              <a:gs pos="0">
                <a:schemeClr val="bg1"/>
              </a:gs>
              <a:gs pos="100000">
                <a:schemeClr val="bg1">
                  <a:lumMod val="85000"/>
                  <a:alpha val="5700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椭圆 160"/>
          <p:cNvSpPr/>
          <p:nvPr/>
        </p:nvSpPr>
        <p:spPr>
          <a:xfrm>
            <a:off x="5599154" y="968460"/>
            <a:ext cx="993692" cy="993692"/>
          </a:xfrm>
          <a:prstGeom prst="ellipse">
            <a:avLst/>
          </a:prstGeom>
          <a:gradFill>
            <a:gsLst>
              <a:gs pos="51000">
                <a:srgbClr val="ECECEC">
                  <a:alpha val="41000"/>
                </a:srgbClr>
              </a:gs>
              <a:gs pos="24000">
                <a:srgbClr val="F6F6F6"/>
              </a:gs>
              <a:gs pos="0">
                <a:schemeClr val="bg1"/>
              </a:gs>
              <a:gs pos="100000">
                <a:schemeClr val="bg1">
                  <a:lumMod val="85000"/>
                  <a:alpha val="5700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椭圆 161"/>
          <p:cNvSpPr/>
          <p:nvPr/>
        </p:nvSpPr>
        <p:spPr>
          <a:xfrm>
            <a:off x="6702483" y="968460"/>
            <a:ext cx="993692" cy="993692"/>
          </a:xfrm>
          <a:prstGeom prst="ellipse">
            <a:avLst/>
          </a:prstGeom>
          <a:gradFill>
            <a:gsLst>
              <a:gs pos="51000">
                <a:srgbClr val="ECECEC">
                  <a:alpha val="41000"/>
                </a:srgbClr>
              </a:gs>
              <a:gs pos="24000">
                <a:srgbClr val="F6F6F6"/>
              </a:gs>
              <a:gs pos="0">
                <a:schemeClr val="bg1"/>
              </a:gs>
              <a:gs pos="100000">
                <a:schemeClr val="bg1">
                  <a:lumMod val="85000"/>
                  <a:alpha val="5700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椭圆 162"/>
          <p:cNvSpPr/>
          <p:nvPr/>
        </p:nvSpPr>
        <p:spPr>
          <a:xfrm>
            <a:off x="7810488" y="968460"/>
            <a:ext cx="993692" cy="993692"/>
          </a:xfrm>
          <a:prstGeom prst="ellipse">
            <a:avLst/>
          </a:prstGeom>
          <a:gradFill>
            <a:gsLst>
              <a:gs pos="51000">
                <a:srgbClr val="ECECEC">
                  <a:alpha val="41000"/>
                </a:srgbClr>
              </a:gs>
              <a:gs pos="24000">
                <a:srgbClr val="F6F6F6"/>
              </a:gs>
              <a:gs pos="0">
                <a:schemeClr val="bg1"/>
              </a:gs>
              <a:gs pos="100000">
                <a:schemeClr val="bg1">
                  <a:lumMod val="85000"/>
                  <a:alpha val="5700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文本框 75"/>
          <p:cNvSpPr txBox="1"/>
          <p:nvPr/>
        </p:nvSpPr>
        <p:spPr>
          <a:xfrm>
            <a:off x="3539480" y="1234473"/>
            <a:ext cx="702927"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26</a:t>
            </a:r>
            <a:r>
              <a:rPr lang="en-US" altLang="zh-CN" sz="1400" dirty="0" smtClean="0">
                <a:solidFill>
                  <a:srgbClr val="01ACBE"/>
                </a:solidFill>
                <a:latin typeface="Impact" panose="020B0806030902050204" pitchFamily="34" charset="0"/>
              </a:rPr>
              <a:t>%</a:t>
            </a:r>
            <a:endParaRPr lang="zh-CN" altLang="en-US" sz="2400" dirty="0">
              <a:solidFill>
                <a:srgbClr val="01ACBE"/>
              </a:solidFill>
              <a:latin typeface="Impact" panose="020B0806030902050204" pitchFamily="34" charset="0"/>
            </a:endParaRPr>
          </a:p>
        </p:txBody>
      </p:sp>
      <p:sp>
        <p:nvSpPr>
          <p:cNvPr id="166" name="文本框 165"/>
          <p:cNvSpPr txBox="1"/>
          <p:nvPr/>
        </p:nvSpPr>
        <p:spPr>
          <a:xfrm>
            <a:off x="4641207" y="1234473"/>
            <a:ext cx="702927" cy="461665"/>
          </a:xfrm>
          <a:prstGeom prst="rect">
            <a:avLst/>
          </a:prstGeom>
          <a:noFill/>
        </p:spPr>
        <p:txBody>
          <a:bodyPr wrap="square" rtlCol="0">
            <a:spAutoFit/>
          </a:bodyPr>
          <a:lstStyle/>
          <a:p>
            <a:pPr algn="ctr"/>
            <a:r>
              <a:rPr lang="en-US" altLang="zh-CN" sz="2400" dirty="0" smtClean="0">
                <a:solidFill>
                  <a:srgbClr val="E87071"/>
                </a:solidFill>
                <a:latin typeface="Impact" panose="020B0806030902050204" pitchFamily="34" charset="0"/>
              </a:rPr>
              <a:t>37</a:t>
            </a:r>
            <a:r>
              <a:rPr lang="en-US" altLang="zh-CN" sz="1400" dirty="0" smtClean="0">
                <a:solidFill>
                  <a:srgbClr val="E87071"/>
                </a:solidFill>
                <a:latin typeface="Impact" panose="020B0806030902050204" pitchFamily="34" charset="0"/>
              </a:rPr>
              <a:t>%</a:t>
            </a:r>
            <a:endParaRPr lang="zh-CN" altLang="en-US" sz="2400" dirty="0">
              <a:solidFill>
                <a:srgbClr val="E87071"/>
              </a:solidFill>
              <a:latin typeface="Impact" panose="020B0806030902050204" pitchFamily="34" charset="0"/>
            </a:endParaRPr>
          </a:p>
        </p:txBody>
      </p:sp>
      <p:sp>
        <p:nvSpPr>
          <p:cNvPr id="167" name="文本框 166"/>
          <p:cNvSpPr txBox="1"/>
          <p:nvPr/>
        </p:nvSpPr>
        <p:spPr>
          <a:xfrm>
            <a:off x="5745899" y="1234473"/>
            <a:ext cx="702927"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54</a:t>
            </a:r>
            <a:r>
              <a:rPr lang="en-US" altLang="zh-CN" sz="1400" dirty="0" smtClean="0">
                <a:solidFill>
                  <a:srgbClr val="FFB850"/>
                </a:solidFill>
                <a:latin typeface="Impact" panose="020B0806030902050204" pitchFamily="34" charset="0"/>
              </a:rPr>
              <a:t>%</a:t>
            </a:r>
            <a:endParaRPr lang="zh-CN" altLang="en-US" sz="2400" dirty="0">
              <a:solidFill>
                <a:srgbClr val="FFB850"/>
              </a:solidFill>
              <a:latin typeface="Impact" panose="020B0806030902050204" pitchFamily="34" charset="0"/>
            </a:endParaRPr>
          </a:p>
        </p:txBody>
      </p:sp>
      <p:sp>
        <p:nvSpPr>
          <p:cNvPr id="168" name="文本框 167"/>
          <p:cNvSpPr txBox="1"/>
          <p:nvPr/>
        </p:nvSpPr>
        <p:spPr>
          <a:xfrm>
            <a:off x="6843035" y="1234473"/>
            <a:ext cx="702927" cy="461665"/>
          </a:xfrm>
          <a:prstGeom prst="rect">
            <a:avLst/>
          </a:prstGeom>
          <a:noFill/>
        </p:spPr>
        <p:txBody>
          <a:bodyPr wrap="square" rtlCol="0">
            <a:spAutoFit/>
          </a:bodyPr>
          <a:lstStyle/>
          <a:p>
            <a:pPr algn="ctr"/>
            <a:r>
              <a:rPr lang="en-US" altLang="zh-CN" sz="2400" dirty="0" smtClean="0">
                <a:solidFill>
                  <a:srgbClr val="01AF92"/>
                </a:solidFill>
                <a:latin typeface="Impact" panose="020B0806030902050204" pitchFamily="34" charset="0"/>
              </a:rPr>
              <a:t>79</a:t>
            </a:r>
            <a:r>
              <a:rPr lang="en-US" altLang="zh-CN" sz="1400" dirty="0" smtClean="0">
                <a:solidFill>
                  <a:srgbClr val="01AF92"/>
                </a:solidFill>
                <a:latin typeface="Impact" panose="020B0806030902050204" pitchFamily="34" charset="0"/>
              </a:rPr>
              <a:t>%</a:t>
            </a:r>
            <a:endParaRPr lang="zh-CN" altLang="en-US" sz="2400" dirty="0">
              <a:solidFill>
                <a:srgbClr val="01AF92"/>
              </a:solidFill>
              <a:latin typeface="Impact" panose="020B0806030902050204" pitchFamily="34" charset="0"/>
            </a:endParaRPr>
          </a:p>
        </p:txBody>
      </p:sp>
      <p:sp>
        <p:nvSpPr>
          <p:cNvPr id="169" name="文本框 168"/>
          <p:cNvSpPr txBox="1"/>
          <p:nvPr/>
        </p:nvSpPr>
        <p:spPr>
          <a:xfrm>
            <a:off x="7955870" y="1234473"/>
            <a:ext cx="702927" cy="461665"/>
          </a:xfrm>
          <a:prstGeom prst="rect">
            <a:avLst/>
          </a:prstGeom>
          <a:noFill/>
        </p:spPr>
        <p:txBody>
          <a:bodyPr wrap="square" rtlCol="0">
            <a:spAutoFit/>
          </a:bodyPr>
          <a:lstStyle/>
          <a:p>
            <a:pPr algn="ctr"/>
            <a:r>
              <a:rPr lang="en-US" altLang="zh-CN" sz="2400" dirty="0" smtClean="0">
                <a:solidFill>
                  <a:srgbClr val="663A77"/>
                </a:solidFill>
                <a:latin typeface="Impact" panose="020B0806030902050204" pitchFamily="34" charset="0"/>
              </a:rPr>
              <a:t>96</a:t>
            </a:r>
            <a:r>
              <a:rPr lang="en-US" altLang="zh-CN" sz="1400" dirty="0" smtClean="0">
                <a:solidFill>
                  <a:srgbClr val="663A77"/>
                </a:solidFill>
                <a:latin typeface="Impact" panose="020B0806030902050204" pitchFamily="34" charset="0"/>
              </a:rPr>
              <a:t>%</a:t>
            </a:r>
            <a:endParaRPr lang="zh-CN" altLang="en-US" sz="2400" dirty="0">
              <a:solidFill>
                <a:srgbClr val="663A77"/>
              </a:solidFill>
              <a:latin typeface="Impact" panose="020B0806030902050204" pitchFamily="34" charset="0"/>
            </a:endParaRPr>
          </a:p>
        </p:txBody>
      </p:sp>
      <p:sp>
        <p:nvSpPr>
          <p:cNvPr id="64" name="矩形 63"/>
          <p:cNvSpPr/>
          <p:nvPr/>
        </p:nvSpPr>
        <p:spPr>
          <a:xfrm>
            <a:off x="0" y="3580206"/>
            <a:ext cx="12192000" cy="1547441"/>
          </a:xfrm>
          <a:prstGeom prst="rect">
            <a:avLst/>
          </a:prstGeom>
          <a:gradFill flip="none" rotWithShape="1">
            <a:gsLst>
              <a:gs pos="0">
                <a:srgbClr val="8D8D8D">
                  <a:alpha val="37000"/>
                </a:srgbClr>
              </a:gs>
              <a:gs pos="100000">
                <a:schemeClr val="bg1">
                  <a:lumMod val="85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铅笔百分比对比关系图表</a:t>
            </a:r>
            <a:endParaRPr lang="zh-CN" altLang="en-US" dirty="0"/>
          </a:p>
        </p:txBody>
      </p:sp>
      <p:grpSp>
        <p:nvGrpSpPr>
          <p:cNvPr id="5" name="组合 4"/>
          <p:cNvGrpSpPr/>
          <p:nvPr/>
        </p:nvGrpSpPr>
        <p:grpSpPr>
          <a:xfrm>
            <a:off x="3561507" y="2058276"/>
            <a:ext cx="655737" cy="2792252"/>
            <a:chOff x="3561507" y="2363074"/>
            <a:chExt cx="655737" cy="2792252"/>
          </a:xfrm>
        </p:grpSpPr>
        <p:sp>
          <p:nvSpPr>
            <p:cNvPr id="1087" name="椭圆 1086"/>
            <p:cNvSpPr/>
            <p:nvPr/>
          </p:nvSpPr>
          <p:spPr>
            <a:xfrm>
              <a:off x="3564648" y="4859000"/>
              <a:ext cx="652596" cy="296326"/>
            </a:xfrm>
            <a:prstGeom prst="ellipse">
              <a:avLst/>
            </a:prstGeom>
            <a:gradFill flip="none" rotWithShape="1">
              <a:gsLst>
                <a:gs pos="0">
                  <a:schemeClr val="tx1">
                    <a:lumMod val="75000"/>
                    <a:lumOff val="25000"/>
                    <a:alpha val="75000"/>
                  </a:schemeClr>
                </a:gs>
                <a:gs pos="40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5" name="组合 1084"/>
            <p:cNvGrpSpPr/>
            <p:nvPr/>
          </p:nvGrpSpPr>
          <p:grpSpPr>
            <a:xfrm>
              <a:off x="3561507" y="2363074"/>
              <a:ext cx="649456" cy="2646578"/>
              <a:chOff x="2302797" y="1460107"/>
              <a:chExt cx="921416" cy="3754831"/>
            </a:xfrm>
          </p:grpSpPr>
          <p:sp>
            <p:nvSpPr>
              <p:cNvPr id="1033"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102" name="Freeform 35"/>
              <p:cNvSpPr/>
              <p:nvPr/>
            </p:nvSpPr>
            <p:spPr bwMode="auto">
              <a:xfrm>
                <a:off x="2302797" y="1548976"/>
                <a:ext cx="908050" cy="3512389"/>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gradFill>
                <a:gsLst>
                  <a:gs pos="0">
                    <a:schemeClr val="tx1">
                      <a:lumMod val="65000"/>
                      <a:lumOff val="35000"/>
                      <a:alpha val="30000"/>
                    </a:schemeClr>
                  </a:gs>
                  <a:gs pos="52000">
                    <a:schemeClr val="bg1">
                      <a:alpha val="30000"/>
                    </a:schemeClr>
                  </a:gs>
                  <a:gs pos="100000">
                    <a:schemeClr val="tx1">
                      <a:lumMod val="65000"/>
                      <a:lumOff val="35000"/>
                      <a:alpha val="30000"/>
                    </a:schemeClr>
                  </a:gs>
                </a:gsLst>
                <a:lin ang="0" scaled="0"/>
              </a:gradFill>
              <a:ln>
                <a:noFill/>
              </a:ln>
            </p:spPr>
            <p:txBody>
              <a:bodyPr vert="horz" wrap="square" lIns="91440" tIns="45720" rIns="91440" bIns="45720" numCol="1" anchor="t" anchorCtr="0" compatLnSpc="1"/>
              <a:lstStyle/>
              <a:p>
                <a:endParaRPr lang="zh-CN" altLang="en-US"/>
              </a:p>
            </p:txBody>
          </p:sp>
          <p:sp>
            <p:nvSpPr>
              <p:cNvPr id="100" name="任意多边形 99"/>
              <p:cNvSpPr/>
              <p:nvPr/>
            </p:nvSpPr>
            <p:spPr bwMode="auto">
              <a:xfrm>
                <a:off x="2316163" y="4360464"/>
                <a:ext cx="908050" cy="811613"/>
              </a:xfrm>
              <a:custGeom>
                <a:avLst/>
                <a:gdLst>
                  <a:gd name="connsiteX0" fmla="*/ 0 w 908050"/>
                  <a:gd name="connsiteY0" fmla="*/ 10715 h 672332"/>
                  <a:gd name="connsiteX1" fmla="*/ 151342 w 908050"/>
                  <a:gd name="connsiteY1" fmla="*/ 133376 h 672332"/>
                  <a:gd name="connsiteX2" fmla="*/ 302684 w 908050"/>
                  <a:gd name="connsiteY2" fmla="*/ 10715 h 672332"/>
                  <a:gd name="connsiteX3" fmla="*/ 454026 w 908050"/>
                  <a:gd name="connsiteY3" fmla="*/ 133376 h 672332"/>
                  <a:gd name="connsiteX4" fmla="*/ 593475 w 908050"/>
                  <a:gd name="connsiteY4" fmla="*/ 58460 h 672332"/>
                  <a:gd name="connsiteX5" fmla="*/ 605367 w 908050"/>
                  <a:gd name="connsiteY5" fmla="*/ 10719 h 672332"/>
                  <a:gd name="connsiteX6" fmla="*/ 617259 w 908050"/>
                  <a:gd name="connsiteY6" fmla="*/ 58460 h 672332"/>
                  <a:gd name="connsiteX7" fmla="*/ 756708 w 908050"/>
                  <a:gd name="connsiteY7" fmla="*/ 133376 h 672332"/>
                  <a:gd name="connsiteX8" fmla="*/ 908050 w 908050"/>
                  <a:gd name="connsiteY8" fmla="*/ 10715 h 672332"/>
                  <a:gd name="connsiteX9" fmla="*/ 908050 w 908050"/>
                  <a:gd name="connsiteY9" fmla="*/ 31661 h 672332"/>
                  <a:gd name="connsiteX10" fmla="*/ 861082 w 908050"/>
                  <a:gd name="connsiteY10" fmla="*/ 152258 h 672332"/>
                  <a:gd name="connsiteX11" fmla="*/ 500993 w 908050"/>
                  <a:gd name="connsiteY11" fmla="*/ 649721 h 672332"/>
                  <a:gd name="connsiteX12" fmla="*/ 407057 w 908050"/>
                  <a:gd name="connsiteY12" fmla="*/ 649721 h 672332"/>
                  <a:gd name="connsiteX13" fmla="*/ 46968 w 908050"/>
                  <a:gd name="connsiteY13" fmla="*/ 152258 h 672332"/>
                  <a:gd name="connsiteX14" fmla="*/ 0 w 908050"/>
                  <a:gd name="connsiteY14" fmla="*/ 31661 h 672332"/>
                  <a:gd name="connsiteX15" fmla="*/ 0 w 908050"/>
                  <a:gd name="connsiteY15" fmla="*/ 13179 h 672332"/>
                  <a:gd name="connsiteX16" fmla="*/ 905381 w 908050"/>
                  <a:gd name="connsiteY16" fmla="*/ 0 h 672332"/>
                  <a:gd name="connsiteX17" fmla="*/ 908050 w 908050"/>
                  <a:gd name="connsiteY17" fmla="*/ 0 h 672332"/>
                  <a:gd name="connsiteX18" fmla="*/ 908050 w 908050"/>
                  <a:gd name="connsiteY18" fmla="*/ 10715 h 672332"/>
                  <a:gd name="connsiteX19" fmla="*/ 602699 w 908050"/>
                  <a:gd name="connsiteY19" fmla="*/ 0 h 672332"/>
                  <a:gd name="connsiteX20" fmla="*/ 608035 w 908050"/>
                  <a:gd name="connsiteY20" fmla="*/ 0 h 672332"/>
                  <a:gd name="connsiteX21" fmla="*/ 605367 w 908050"/>
                  <a:gd name="connsiteY21" fmla="*/ 10711 h 672332"/>
                  <a:gd name="connsiteX22" fmla="*/ 300015 w 908050"/>
                  <a:gd name="connsiteY22" fmla="*/ 0 h 672332"/>
                  <a:gd name="connsiteX23" fmla="*/ 305353 w 908050"/>
                  <a:gd name="connsiteY23" fmla="*/ 0 h 672332"/>
                  <a:gd name="connsiteX24" fmla="*/ 302684 w 908050"/>
                  <a:gd name="connsiteY24" fmla="*/ 10715 h 672332"/>
                  <a:gd name="connsiteX25" fmla="*/ 0 w 908050"/>
                  <a:gd name="connsiteY25" fmla="*/ 0 h 672332"/>
                  <a:gd name="connsiteX26" fmla="*/ 2669 w 908050"/>
                  <a:gd name="connsiteY26" fmla="*/ 0 h 672332"/>
                  <a:gd name="connsiteX27" fmla="*/ 0 w 908050"/>
                  <a:gd name="connsiteY27" fmla="*/ 10715 h 67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050" h="672332">
                    <a:moveTo>
                      <a:pt x="0" y="10715"/>
                    </a:moveTo>
                    <a:cubicBezTo>
                      <a:pt x="0" y="78459"/>
                      <a:pt x="67758" y="133376"/>
                      <a:pt x="151342" y="133376"/>
                    </a:cubicBezTo>
                    <a:cubicBezTo>
                      <a:pt x="234926" y="133376"/>
                      <a:pt x="302684" y="78459"/>
                      <a:pt x="302684" y="10715"/>
                    </a:cubicBezTo>
                    <a:cubicBezTo>
                      <a:pt x="302684" y="78459"/>
                      <a:pt x="370442" y="133376"/>
                      <a:pt x="454026" y="133376"/>
                    </a:cubicBezTo>
                    <a:cubicBezTo>
                      <a:pt x="516714" y="133376"/>
                      <a:pt x="570500" y="102485"/>
                      <a:pt x="593475" y="58460"/>
                    </a:cubicBezTo>
                    <a:lnTo>
                      <a:pt x="605367" y="10719"/>
                    </a:lnTo>
                    <a:lnTo>
                      <a:pt x="617259" y="58460"/>
                    </a:lnTo>
                    <a:cubicBezTo>
                      <a:pt x="640234" y="102485"/>
                      <a:pt x="694020" y="133376"/>
                      <a:pt x="756708" y="133376"/>
                    </a:cubicBezTo>
                    <a:cubicBezTo>
                      <a:pt x="840292" y="133376"/>
                      <a:pt x="908050" y="78459"/>
                      <a:pt x="908050" y="10715"/>
                    </a:cubicBezTo>
                    <a:lnTo>
                      <a:pt x="908050" y="31661"/>
                    </a:lnTo>
                    <a:cubicBezTo>
                      <a:pt x="908050" y="61810"/>
                      <a:pt x="876738" y="122109"/>
                      <a:pt x="861082" y="152258"/>
                    </a:cubicBezTo>
                    <a:cubicBezTo>
                      <a:pt x="861082" y="152258"/>
                      <a:pt x="861082" y="152258"/>
                      <a:pt x="500993" y="649721"/>
                    </a:cubicBezTo>
                    <a:cubicBezTo>
                      <a:pt x="469681" y="679870"/>
                      <a:pt x="438369" y="679870"/>
                      <a:pt x="407057" y="649721"/>
                    </a:cubicBezTo>
                    <a:cubicBezTo>
                      <a:pt x="407057" y="649721"/>
                      <a:pt x="407057" y="649721"/>
                      <a:pt x="46968" y="152258"/>
                    </a:cubicBezTo>
                    <a:cubicBezTo>
                      <a:pt x="15656" y="122109"/>
                      <a:pt x="0" y="61810"/>
                      <a:pt x="0" y="31661"/>
                    </a:cubicBezTo>
                    <a:cubicBezTo>
                      <a:pt x="0" y="31661"/>
                      <a:pt x="0" y="31661"/>
                      <a:pt x="0" y="13179"/>
                    </a:cubicBezTo>
                    <a:close/>
                    <a:moveTo>
                      <a:pt x="905381" y="0"/>
                    </a:moveTo>
                    <a:lnTo>
                      <a:pt x="908050" y="0"/>
                    </a:lnTo>
                    <a:lnTo>
                      <a:pt x="908050" y="10715"/>
                    </a:lnTo>
                    <a:close/>
                    <a:moveTo>
                      <a:pt x="602699" y="0"/>
                    </a:moveTo>
                    <a:lnTo>
                      <a:pt x="608035" y="0"/>
                    </a:lnTo>
                    <a:lnTo>
                      <a:pt x="605367" y="10711"/>
                    </a:lnTo>
                    <a:close/>
                    <a:moveTo>
                      <a:pt x="300015" y="0"/>
                    </a:moveTo>
                    <a:lnTo>
                      <a:pt x="305353" y="0"/>
                    </a:lnTo>
                    <a:lnTo>
                      <a:pt x="302684" y="10715"/>
                    </a:lnTo>
                    <a:close/>
                    <a:moveTo>
                      <a:pt x="0" y="0"/>
                    </a:moveTo>
                    <a:lnTo>
                      <a:pt x="2669" y="0"/>
                    </a:lnTo>
                    <a:lnTo>
                      <a:pt x="0" y="10715"/>
                    </a:lnTo>
                    <a:close/>
                  </a:path>
                </a:pathLst>
              </a:custGeom>
              <a:gradFill>
                <a:gsLst>
                  <a:gs pos="32000">
                    <a:srgbClr val="ECDCC2"/>
                  </a:gs>
                  <a:gs pos="65000">
                    <a:srgbClr val="CFA96C"/>
                  </a:gs>
                  <a:gs pos="0">
                    <a:srgbClr val="E9D1A9"/>
                  </a:gs>
                  <a:gs pos="100000">
                    <a:srgbClr val="B4812E"/>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082" name="椭圆 1081"/>
              <p:cNvSpPr/>
              <p:nvPr/>
            </p:nvSpPr>
            <p:spPr>
              <a:xfrm>
                <a:off x="2329516" y="1460107"/>
                <a:ext cx="881344" cy="177740"/>
              </a:xfrm>
              <a:prstGeom prst="ellipse">
                <a:avLst/>
              </a:prstGeom>
              <a:solidFill>
                <a:srgbClr val="E9D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2613370" y="1510502"/>
                <a:ext cx="313635" cy="81710"/>
              </a:xfrm>
              <a:prstGeom prst="ellipse">
                <a:avLst/>
              </a:prstGeom>
              <a:solidFill>
                <a:srgbClr val="B481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107"/>
              <p:cNvSpPr/>
              <p:nvPr/>
            </p:nvSpPr>
            <p:spPr bwMode="auto">
              <a:xfrm>
                <a:off x="2656069" y="5032795"/>
                <a:ext cx="228236" cy="18214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6" h="139281">
                    <a:moveTo>
                      <a:pt x="0" y="0"/>
                    </a:moveTo>
                    <a:lnTo>
                      <a:pt x="228236" y="0"/>
                    </a:lnTo>
                    <a:lnTo>
                      <a:pt x="224471" y="6279"/>
                    </a:lnTo>
                    <a:cubicBezTo>
                      <a:pt x="204691" y="39266"/>
                      <a:pt x="183592" y="74453"/>
                      <a:pt x="161086" y="111985"/>
                    </a:cubicBezTo>
                    <a:cubicBezTo>
                      <a:pt x="129774" y="148380"/>
                      <a:pt x="98462" y="148380"/>
                      <a:pt x="67150" y="111985"/>
                    </a:cubicBezTo>
                    <a:cubicBezTo>
                      <a:pt x="67150" y="111985"/>
                      <a:pt x="67150" y="111985"/>
                      <a:pt x="3062" y="5106"/>
                    </a:cubicBezTo>
                    <a:close/>
                  </a:path>
                </a:pathLst>
              </a:custGeom>
              <a:gradFill>
                <a:gsLst>
                  <a:gs pos="66000">
                    <a:schemeClr val="bg1">
                      <a:lumMod val="50000"/>
                    </a:schemeClr>
                  </a:gs>
                  <a:gs pos="37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grpSp>
      </p:grpSp>
      <p:grpSp>
        <p:nvGrpSpPr>
          <p:cNvPr id="73" name="组合 72"/>
          <p:cNvGrpSpPr/>
          <p:nvPr/>
        </p:nvGrpSpPr>
        <p:grpSpPr>
          <a:xfrm>
            <a:off x="4666373" y="2058276"/>
            <a:ext cx="652596" cy="2792252"/>
            <a:chOff x="4807643" y="2367331"/>
            <a:chExt cx="652596" cy="2792252"/>
          </a:xfrm>
        </p:grpSpPr>
        <p:grpSp>
          <p:nvGrpSpPr>
            <p:cNvPr id="110" name="组合 109"/>
            <p:cNvGrpSpPr/>
            <p:nvPr/>
          </p:nvGrpSpPr>
          <p:grpSpPr>
            <a:xfrm>
              <a:off x="4817098" y="2367331"/>
              <a:ext cx="640035" cy="2646578"/>
              <a:chOff x="2316163" y="1460107"/>
              <a:chExt cx="908050" cy="3754831"/>
            </a:xfrm>
          </p:grpSpPr>
          <p:sp>
            <p:nvSpPr>
              <p:cNvPr id="111"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113"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gradFill>
                <a:gsLst>
                  <a:gs pos="0">
                    <a:schemeClr val="tx1">
                      <a:lumMod val="65000"/>
                      <a:lumOff val="35000"/>
                      <a:alpha val="30000"/>
                    </a:schemeClr>
                  </a:gs>
                  <a:gs pos="52000">
                    <a:schemeClr val="bg1">
                      <a:alpha val="30000"/>
                    </a:schemeClr>
                  </a:gs>
                  <a:gs pos="100000">
                    <a:schemeClr val="tx1">
                      <a:lumMod val="65000"/>
                      <a:lumOff val="35000"/>
                      <a:alpha val="30000"/>
                    </a:schemeClr>
                  </a:gs>
                </a:gsLst>
                <a:lin ang="0" scaled="0"/>
              </a:gradFill>
              <a:ln>
                <a:noFill/>
              </a:ln>
            </p:spPr>
            <p:txBody>
              <a:bodyPr vert="horz" wrap="square" lIns="91440" tIns="45720" rIns="91440" bIns="45720" numCol="1" anchor="t" anchorCtr="0" compatLnSpc="1"/>
              <a:lstStyle/>
              <a:p>
                <a:endParaRPr lang="zh-CN" altLang="en-US"/>
              </a:p>
            </p:txBody>
          </p:sp>
          <p:sp>
            <p:nvSpPr>
              <p:cNvPr id="114" name="任意多边形 113"/>
              <p:cNvSpPr/>
              <p:nvPr/>
            </p:nvSpPr>
            <p:spPr bwMode="auto">
              <a:xfrm>
                <a:off x="2316163" y="4360463"/>
                <a:ext cx="908050" cy="811612"/>
              </a:xfrm>
              <a:custGeom>
                <a:avLst/>
                <a:gdLst>
                  <a:gd name="connsiteX0" fmla="*/ 0 w 908050"/>
                  <a:gd name="connsiteY0" fmla="*/ 10715 h 672332"/>
                  <a:gd name="connsiteX1" fmla="*/ 151342 w 908050"/>
                  <a:gd name="connsiteY1" fmla="*/ 133376 h 672332"/>
                  <a:gd name="connsiteX2" fmla="*/ 302684 w 908050"/>
                  <a:gd name="connsiteY2" fmla="*/ 10715 h 672332"/>
                  <a:gd name="connsiteX3" fmla="*/ 454026 w 908050"/>
                  <a:gd name="connsiteY3" fmla="*/ 133376 h 672332"/>
                  <a:gd name="connsiteX4" fmla="*/ 593475 w 908050"/>
                  <a:gd name="connsiteY4" fmla="*/ 58460 h 672332"/>
                  <a:gd name="connsiteX5" fmla="*/ 605367 w 908050"/>
                  <a:gd name="connsiteY5" fmla="*/ 10719 h 672332"/>
                  <a:gd name="connsiteX6" fmla="*/ 617259 w 908050"/>
                  <a:gd name="connsiteY6" fmla="*/ 58460 h 672332"/>
                  <a:gd name="connsiteX7" fmla="*/ 756708 w 908050"/>
                  <a:gd name="connsiteY7" fmla="*/ 133376 h 672332"/>
                  <a:gd name="connsiteX8" fmla="*/ 908050 w 908050"/>
                  <a:gd name="connsiteY8" fmla="*/ 10715 h 672332"/>
                  <a:gd name="connsiteX9" fmla="*/ 908050 w 908050"/>
                  <a:gd name="connsiteY9" fmla="*/ 31661 h 672332"/>
                  <a:gd name="connsiteX10" fmla="*/ 861082 w 908050"/>
                  <a:gd name="connsiteY10" fmla="*/ 152258 h 672332"/>
                  <a:gd name="connsiteX11" fmla="*/ 500993 w 908050"/>
                  <a:gd name="connsiteY11" fmla="*/ 649721 h 672332"/>
                  <a:gd name="connsiteX12" fmla="*/ 407057 w 908050"/>
                  <a:gd name="connsiteY12" fmla="*/ 649721 h 672332"/>
                  <a:gd name="connsiteX13" fmla="*/ 46968 w 908050"/>
                  <a:gd name="connsiteY13" fmla="*/ 152258 h 672332"/>
                  <a:gd name="connsiteX14" fmla="*/ 0 w 908050"/>
                  <a:gd name="connsiteY14" fmla="*/ 31661 h 672332"/>
                  <a:gd name="connsiteX15" fmla="*/ 0 w 908050"/>
                  <a:gd name="connsiteY15" fmla="*/ 13179 h 672332"/>
                  <a:gd name="connsiteX16" fmla="*/ 905381 w 908050"/>
                  <a:gd name="connsiteY16" fmla="*/ 0 h 672332"/>
                  <a:gd name="connsiteX17" fmla="*/ 908050 w 908050"/>
                  <a:gd name="connsiteY17" fmla="*/ 0 h 672332"/>
                  <a:gd name="connsiteX18" fmla="*/ 908050 w 908050"/>
                  <a:gd name="connsiteY18" fmla="*/ 10715 h 672332"/>
                  <a:gd name="connsiteX19" fmla="*/ 602699 w 908050"/>
                  <a:gd name="connsiteY19" fmla="*/ 0 h 672332"/>
                  <a:gd name="connsiteX20" fmla="*/ 608035 w 908050"/>
                  <a:gd name="connsiteY20" fmla="*/ 0 h 672332"/>
                  <a:gd name="connsiteX21" fmla="*/ 605367 w 908050"/>
                  <a:gd name="connsiteY21" fmla="*/ 10711 h 672332"/>
                  <a:gd name="connsiteX22" fmla="*/ 300015 w 908050"/>
                  <a:gd name="connsiteY22" fmla="*/ 0 h 672332"/>
                  <a:gd name="connsiteX23" fmla="*/ 305353 w 908050"/>
                  <a:gd name="connsiteY23" fmla="*/ 0 h 672332"/>
                  <a:gd name="connsiteX24" fmla="*/ 302684 w 908050"/>
                  <a:gd name="connsiteY24" fmla="*/ 10715 h 672332"/>
                  <a:gd name="connsiteX25" fmla="*/ 0 w 908050"/>
                  <a:gd name="connsiteY25" fmla="*/ 0 h 672332"/>
                  <a:gd name="connsiteX26" fmla="*/ 2669 w 908050"/>
                  <a:gd name="connsiteY26" fmla="*/ 0 h 672332"/>
                  <a:gd name="connsiteX27" fmla="*/ 0 w 908050"/>
                  <a:gd name="connsiteY27" fmla="*/ 10715 h 67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050" h="672332">
                    <a:moveTo>
                      <a:pt x="0" y="10715"/>
                    </a:moveTo>
                    <a:cubicBezTo>
                      <a:pt x="0" y="78459"/>
                      <a:pt x="67758" y="133376"/>
                      <a:pt x="151342" y="133376"/>
                    </a:cubicBezTo>
                    <a:cubicBezTo>
                      <a:pt x="234926" y="133376"/>
                      <a:pt x="302684" y="78459"/>
                      <a:pt x="302684" y="10715"/>
                    </a:cubicBezTo>
                    <a:cubicBezTo>
                      <a:pt x="302684" y="78459"/>
                      <a:pt x="370442" y="133376"/>
                      <a:pt x="454026" y="133376"/>
                    </a:cubicBezTo>
                    <a:cubicBezTo>
                      <a:pt x="516714" y="133376"/>
                      <a:pt x="570500" y="102485"/>
                      <a:pt x="593475" y="58460"/>
                    </a:cubicBezTo>
                    <a:lnTo>
                      <a:pt x="605367" y="10719"/>
                    </a:lnTo>
                    <a:lnTo>
                      <a:pt x="617259" y="58460"/>
                    </a:lnTo>
                    <a:cubicBezTo>
                      <a:pt x="640234" y="102485"/>
                      <a:pt x="694020" y="133376"/>
                      <a:pt x="756708" y="133376"/>
                    </a:cubicBezTo>
                    <a:cubicBezTo>
                      <a:pt x="840292" y="133376"/>
                      <a:pt x="908050" y="78459"/>
                      <a:pt x="908050" y="10715"/>
                    </a:cubicBezTo>
                    <a:lnTo>
                      <a:pt x="908050" y="31661"/>
                    </a:lnTo>
                    <a:cubicBezTo>
                      <a:pt x="908050" y="61810"/>
                      <a:pt x="876738" y="122109"/>
                      <a:pt x="861082" y="152258"/>
                    </a:cubicBezTo>
                    <a:cubicBezTo>
                      <a:pt x="861082" y="152258"/>
                      <a:pt x="861082" y="152258"/>
                      <a:pt x="500993" y="649721"/>
                    </a:cubicBezTo>
                    <a:cubicBezTo>
                      <a:pt x="469681" y="679870"/>
                      <a:pt x="438369" y="679870"/>
                      <a:pt x="407057" y="649721"/>
                    </a:cubicBezTo>
                    <a:cubicBezTo>
                      <a:pt x="407057" y="649721"/>
                      <a:pt x="407057" y="649721"/>
                      <a:pt x="46968" y="152258"/>
                    </a:cubicBezTo>
                    <a:cubicBezTo>
                      <a:pt x="15656" y="122109"/>
                      <a:pt x="0" y="61810"/>
                      <a:pt x="0" y="31661"/>
                    </a:cubicBezTo>
                    <a:cubicBezTo>
                      <a:pt x="0" y="31661"/>
                      <a:pt x="0" y="31661"/>
                      <a:pt x="0" y="13179"/>
                    </a:cubicBezTo>
                    <a:close/>
                    <a:moveTo>
                      <a:pt x="905381" y="0"/>
                    </a:moveTo>
                    <a:lnTo>
                      <a:pt x="908050" y="0"/>
                    </a:lnTo>
                    <a:lnTo>
                      <a:pt x="908050" y="10715"/>
                    </a:lnTo>
                    <a:close/>
                    <a:moveTo>
                      <a:pt x="602699" y="0"/>
                    </a:moveTo>
                    <a:lnTo>
                      <a:pt x="608035" y="0"/>
                    </a:lnTo>
                    <a:lnTo>
                      <a:pt x="605367" y="10711"/>
                    </a:lnTo>
                    <a:close/>
                    <a:moveTo>
                      <a:pt x="300015" y="0"/>
                    </a:moveTo>
                    <a:lnTo>
                      <a:pt x="305353" y="0"/>
                    </a:lnTo>
                    <a:lnTo>
                      <a:pt x="302684" y="10715"/>
                    </a:lnTo>
                    <a:close/>
                    <a:moveTo>
                      <a:pt x="0" y="0"/>
                    </a:moveTo>
                    <a:lnTo>
                      <a:pt x="2669" y="0"/>
                    </a:lnTo>
                    <a:lnTo>
                      <a:pt x="0" y="10715"/>
                    </a:lnTo>
                    <a:close/>
                  </a:path>
                </a:pathLst>
              </a:custGeom>
              <a:gradFill>
                <a:gsLst>
                  <a:gs pos="32000">
                    <a:srgbClr val="ECDCC2"/>
                  </a:gs>
                  <a:gs pos="65000">
                    <a:srgbClr val="CFA96C"/>
                  </a:gs>
                  <a:gs pos="0">
                    <a:srgbClr val="E9D1A9"/>
                  </a:gs>
                  <a:gs pos="100000">
                    <a:srgbClr val="B4812E"/>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15" name="椭圆 114"/>
              <p:cNvSpPr/>
              <p:nvPr/>
            </p:nvSpPr>
            <p:spPr>
              <a:xfrm>
                <a:off x="2329516" y="1460107"/>
                <a:ext cx="881344" cy="177740"/>
              </a:xfrm>
              <a:prstGeom prst="ellipse">
                <a:avLst/>
              </a:prstGeom>
              <a:solidFill>
                <a:srgbClr val="E9D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2613370" y="1510502"/>
                <a:ext cx="313635" cy="81710"/>
              </a:xfrm>
              <a:prstGeom prst="ellipse">
                <a:avLst/>
              </a:prstGeom>
              <a:solidFill>
                <a:srgbClr val="B481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116"/>
              <p:cNvSpPr/>
              <p:nvPr/>
            </p:nvSpPr>
            <p:spPr bwMode="auto">
              <a:xfrm>
                <a:off x="2656069" y="5032795"/>
                <a:ext cx="228236" cy="18214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6" h="139281">
                    <a:moveTo>
                      <a:pt x="0" y="0"/>
                    </a:moveTo>
                    <a:lnTo>
                      <a:pt x="228236" y="0"/>
                    </a:lnTo>
                    <a:lnTo>
                      <a:pt x="224471" y="6279"/>
                    </a:lnTo>
                    <a:cubicBezTo>
                      <a:pt x="204691" y="39266"/>
                      <a:pt x="183592" y="74453"/>
                      <a:pt x="161086" y="111985"/>
                    </a:cubicBezTo>
                    <a:cubicBezTo>
                      <a:pt x="129774" y="148380"/>
                      <a:pt x="98462" y="148380"/>
                      <a:pt x="67150" y="111985"/>
                    </a:cubicBezTo>
                    <a:cubicBezTo>
                      <a:pt x="67150" y="111985"/>
                      <a:pt x="67150" y="111985"/>
                      <a:pt x="3062" y="5106"/>
                    </a:cubicBezTo>
                    <a:close/>
                  </a:path>
                </a:pathLst>
              </a:custGeom>
              <a:gradFill>
                <a:gsLst>
                  <a:gs pos="66000">
                    <a:schemeClr val="bg1">
                      <a:lumMod val="50000"/>
                    </a:schemeClr>
                  </a:gs>
                  <a:gs pos="37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grpSp>
        <p:sp>
          <p:nvSpPr>
            <p:cNvPr id="145" name="椭圆 144"/>
            <p:cNvSpPr/>
            <p:nvPr/>
          </p:nvSpPr>
          <p:spPr>
            <a:xfrm>
              <a:off x="4807643" y="4863257"/>
              <a:ext cx="652596" cy="296326"/>
            </a:xfrm>
            <a:prstGeom prst="ellipse">
              <a:avLst/>
            </a:prstGeom>
            <a:gradFill flip="none" rotWithShape="1">
              <a:gsLst>
                <a:gs pos="0">
                  <a:schemeClr val="tx1">
                    <a:lumMod val="75000"/>
                    <a:lumOff val="25000"/>
                    <a:alpha val="75000"/>
                  </a:schemeClr>
                </a:gs>
                <a:gs pos="40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5768064" y="2058276"/>
            <a:ext cx="652665" cy="2792252"/>
            <a:chOff x="5766493" y="2367331"/>
            <a:chExt cx="652665" cy="2792252"/>
          </a:xfrm>
        </p:grpSpPr>
        <p:grpSp>
          <p:nvGrpSpPr>
            <p:cNvPr id="118" name="组合 117"/>
            <p:cNvGrpSpPr/>
            <p:nvPr/>
          </p:nvGrpSpPr>
          <p:grpSpPr>
            <a:xfrm>
              <a:off x="5779123" y="2367331"/>
              <a:ext cx="640035" cy="2646578"/>
              <a:chOff x="2316163" y="1460107"/>
              <a:chExt cx="908050" cy="3754831"/>
            </a:xfrm>
          </p:grpSpPr>
          <p:sp>
            <p:nvSpPr>
              <p:cNvPr id="119"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solidFill>
                <a:srgbClr val="FFB850"/>
              </a:solidFill>
              <a:ln>
                <a:noFill/>
              </a:ln>
            </p:spPr>
            <p:txBody>
              <a:bodyPr vert="horz" wrap="square" lIns="91440" tIns="45720" rIns="91440" bIns="45720" numCol="1" anchor="t" anchorCtr="0" compatLnSpc="1"/>
              <a:lstStyle/>
              <a:p>
                <a:endParaRPr lang="zh-CN" altLang="en-US"/>
              </a:p>
            </p:txBody>
          </p:sp>
          <p:sp>
            <p:nvSpPr>
              <p:cNvPr id="121"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gradFill>
                <a:gsLst>
                  <a:gs pos="0">
                    <a:schemeClr val="tx1">
                      <a:lumMod val="65000"/>
                      <a:lumOff val="35000"/>
                      <a:alpha val="30000"/>
                    </a:schemeClr>
                  </a:gs>
                  <a:gs pos="52000">
                    <a:schemeClr val="bg1">
                      <a:alpha val="30000"/>
                    </a:schemeClr>
                  </a:gs>
                  <a:gs pos="100000">
                    <a:schemeClr val="tx1">
                      <a:lumMod val="65000"/>
                      <a:lumOff val="35000"/>
                      <a:alpha val="30000"/>
                    </a:schemeClr>
                  </a:gs>
                </a:gsLst>
                <a:lin ang="0" scaled="0"/>
              </a:gradFill>
              <a:ln>
                <a:noFill/>
              </a:ln>
            </p:spPr>
            <p:txBody>
              <a:bodyPr vert="horz" wrap="square" lIns="91440" tIns="45720" rIns="91440" bIns="45720" numCol="1" anchor="t" anchorCtr="0" compatLnSpc="1"/>
              <a:lstStyle/>
              <a:p>
                <a:endParaRPr lang="zh-CN" altLang="en-US"/>
              </a:p>
            </p:txBody>
          </p:sp>
          <p:sp>
            <p:nvSpPr>
              <p:cNvPr id="122" name="任意多边形 121"/>
              <p:cNvSpPr/>
              <p:nvPr/>
            </p:nvSpPr>
            <p:spPr bwMode="auto">
              <a:xfrm>
                <a:off x="2316163" y="4360463"/>
                <a:ext cx="908050" cy="811612"/>
              </a:xfrm>
              <a:custGeom>
                <a:avLst/>
                <a:gdLst>
                  <a:gd name="connsiteX0" fmla="*/ 0 w 908050"/>
                  <a:gd name="connsiteY0" fmla="*/ 10715 h 672332"/>
                  <a:gd name="connsiteX1" fmla="*/ 151342 w 908050"/>
                  <a:gd name="connsiteY1" fmla="*/ 133376 h 672332"/>
                  <a:gd name="connsiteX2" fmla="*/ 302684 w 908050"/>
                  <a:gd name="connsiteY2" fmla="*/ 10715 h 672332"/>
                  <a:gd name="connsiteX3" fmla="*/ 454026 w 908050"/>
                  <a:gd name="connsiteY3" fmla="*/ 133376 h 672332"/>
                  <a:gd name="connsiteX4" fmla="*/ 593475 w 908050"/>
                  <a:gd name="connsiteY4" fmla="*/ 58460 h 672332"/>
                  <a:gd name="connsiteX5" fmla="*/ 605367 w 908050"/>
                  <a:gd name="connsiteY5" fmla="*/ 10719 h 672332"/>
                  <a:gd name="connsiteX6" fmla="*/ 617259 w 908050"/>
                  <a:gd name="connsiteY6" fmla="*/ 58460 h 672332"/>
                  <a:gd name="connsiteX7" fmla="*/ 756708 w 908050"/>
                  <a:gd name="connsiteY7" fmla="*/ 133376 h 672332"/>
                  <a:gd name="connsiteX8" fmla="*/ 908050 w 908050"/>
                  <a:gd name="connsiteY8" fmla="*/ 10715 h 672332"/>
                  <a:gd name="connsiteX9" fmla="*/ 908050 w 908050"/>
                  <a:gd name="connsiteY9" fmla="*/ 31661 h 672332"/>
                  <a:gd name="connsiteX10" fmla="*/ 861082 w 908050"/>
                  <a:gd name="connsiteY10" fmla="*/ 152258 h 672332"/>
                  <a:gd name="connsiteX11" fmla="*/ 500993 w 908050"/>
                  <a:gd name="connsiteY11" fmla="*/ 649721 h 672332"/>
                  <a:gd name="connsiteX12" fmla="*/ 407057 w 908050"/>
                  <a:gd name="connsiteY12" fmla="*/ 649721 h 672332"/>
                  <a:gd name="connsiteX13" fmla="*/ 46968 w 908050"/>
                  <a:gd name="connsiteY13" fmla="*/ 152258 h 672332"/>
                  <a:gd name="connsiteX14" fmla="*/ 0 w 908050"/>
                  <a:gd name="connsiteY14" fmla="*/ 31661 h 672332"/>
                  <a:gd name="connsiteX15" fmla="*/ 0 w 908050"/>
                  <a:gd name="connsiteY15" fmla="*/ 13179 h 672332"/>
                  <a:gd name="connsiteX16" fmla="*/ 905381 w 908050"/>
                  <a:gd name="connsiteY16" fmla="*/ 0 h 672332"/>
                  <a:gd name="connsiteX17" fmla="*/ 908050 w 908050"/>
                  <a:gd name="connsiteY17" fmla="*/ 0 h 672332"/>
                  <a:gd name="connsiteX18" fmla="*/ 908050 w 908050"/>
                  <a:gd name="connsiteY18" fmla="*/ 10715 h 672332"/>
                  <a:gd name="connsiteX19" fmla="*/ 602699 w 908050"/>
                  <a:gd name="connsiteY19" fmla="*/ 0 h 672332"/>
                  <a:gd name="connsiteX20" fmla="*/ 608035 w 908050"/>
                  <a:gd name="connsiteY20" fmla="*/ 0 h 672332"/>
                  <a:gd name="connsiteX21" fmla="*/ 605367 w 908050"/>
                  <a:gd name="connsiteY21" fmla="*/ 10711 h 672332"/>
                  <a:gd name="connsiteX22" fmla="*/ 300015 w 908050"/>
                  <a:gd name="connsiteY22" fmla="*/ 0 h 672332"/>
                  <a:gd name="connsiteX23" fmla="*/ 305353 w 908050"/>
                  <a:gd name="connsiteY23" fmla="*/ 0 h 672332"/>
                  <a:gd name="connsiteX24" fmla="*/ 302684 w 908050"/>
                  <a:gd name="connsiteY24" fmla="*/ 10715 h 672332"/>
                  <a:gd name="connsiteX25" fmla="*/ 0 w 908050"/>
                  <a:gd name="connsiteY25" fmla="*/ 0 h 672332"/>
                  <a:gd name="connsiteX26" fmla="*/ 2669 w 908050"/>
                  <a:gd name="connsiteY26" fmla="*/ 0 h 672332"/>
                  <a:gd name="connsiteX27" fmla="*/ 0 w 908050"/>
                  <a:gd name="connsiteY27" fmla="*/ 10715 h 67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050" h="672332">
                    <a:moveTo>
                      <a:pt x="0" y="10715"/>
                    </a:moveTo>
                    <a:cubicBezTo>
                      <a:pt x="0" y="78459"/>
                      <a:pt x="67758" y="133376"/>
                      <a:pt x="151342" y="133376"/>
                    </a:cubicBezTo>
                    <a:cubicBezTo>
                      <a:pt x="234926" y="133376"/>
                      <a:pt x="302684" y="78459"/>
                      <a:pt x="302684" y="10715"/>
                    </a:cubicBezTo>
                    <a:cubicBezTo>
                      <a:pt x="302684" y="78459"/>
                      <a:pt x="370442" y="133376"/>
                      <a:pt x="454026" y="133376"/>
                    </a:cubicBezTo>
                    <a:cubicBezTo>
                      <a:pt x="516714" y="133376"/>
                      <a:pt x="570500" y="102485"/>
                      <a:pt x="593475" y="58460"/>
                    </a:cubicBezTo>
                    <a:lnTo>
                      <a:pt x="605367" y="10719"/>
                    </a:lnTo>
                    <a:lnTo>
                      <a:pt x="617259" y="58460"/>
                    </a:lnTo>
                    <a:cubicBezTo>
                      <a:pt x="640234" y="102485"/>
                      <a:pt x="694020" y="133376"/>
                      <a:pt x="756708" y="133376"/>
                    </a:cubicBezTo>
                    <a:cubicBezTo>
                      <a:pt x="840292" y="133376"/>
                      <a:pt x="908050" y="78459"/>
                      <a:pt x="908050" y="10715"/>
                    </a:cubicBezTo>
                    <a:lnTo>
                      <a:pt x="908050" y="31661"/>
                    </a:lnTo>
                    <a:cubicBezTo>
                      <a:pt x="908050" y="61810"/>
                      <a:pt x="876738" y="122109"/>
                      <a:pt x="861082" y="152258"/>
                    </a:cubicBezTo>
                    <a:cubicBezTo>
                      <a:pt x="861082" y="152258"/>
                      <a:pt x="861082" y="152258"/>
                      <a:pt x="500993" y="649721"/>
                    </a:cubicBezTo>
                    <a:cubicBezTo>
                      <a:pt x="469681" y="679870"/>
                      <a:pt x="438369" y="679870"/>
                      <a:pt x="407057" y="649721"/>
                    </a:cubicBezTo>
                    <a:cubicBezTo>
                      <a:pt x="407057" y="649721"/>
                      <a:pt x="407057" y="649721"/>
                      <a:pt x="46968" y="152258"/>
                    </a:cubicBezTo>
                    <a:cubicBezTo>
                      <a:pt x="15656" y="122109"/>
                      <a:pt x="0" y="61810"/>
                      <a:pt x="0" y="31661"/>
                    </a:cubicBezTo>
                    <a:cubicBezTo>
                      <a:pt x="0" y="31661"/>
                      <a:pt x="0" y="31661"/>
                      <a:pt x="0" y="13179"/>
                    </a:cubicBezTo>
                    <a:close/>
                    <a:moveTo>
                      <a:pt x="905381" y="0"/>
                    </a:moveTo>
                    <a:lnTo>
                      <a:pt x="908050" y="0"/>
                    </a:lnTo>
                    <a:lnTo>
                      <a:pt x="908050" y="10715"/>
                    </a:lnTo>
                    <a:close/>
                    <a:moveTo>
                      <a:pt x="602699" y="0"/>
                    </a:moveTo>
                    <a:lnTo>
                      <a:pt x="608035" y="0"/>
                    </a:lnTo>
                    <a:lnTo>
                      <a:pt x="605367" y="10711"/>
                    </a:lnTo>
                    <a:close/>
                    <a:moveTo>
                      <a:pt x="300015" y="0"/>
                    </a:moveTo>
                    <a:lnTo>
                      <a:pt x="305353" y="0"/>
                    </a:lnTo>
                    <a:lnTo>
                      <a:pt x="302684" y="10715"/>
                    </a:lnTo>
                    <a:close/>
                    <a:moveTo>
                      <a:pt x="0" y="0"/>
                    </a:moveTo>
                    <a:lnTo>
                      <a:pt x="2669" y="0"/>
                    </a:lnTo>
                    <a:lnTo>
                      <a:pt x="0" y="10715"/>
                    </a:lnTo>
                    <a:close/>
                  </a:path>
                </a:pathLst>
              </a:custGeom>
              <a:gradFill>
                <a:gsLst>
                  <a:gs pos="32000">
                    <a:srgbClr val="ECDCC2"/>
                  </a:gs>
                  <a:gs pos="65000">
                    <a:srgbClr val="CFA96C"/>
                  </a:gs>
                  <a:gs pos="0">
                    <a:srgbClr val="E9D1A9"/>
                  </a:gs>
                  <a:gs pos="100000">
                    <a:srgbClr val="B4812E"/>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23" name="椭圆 122"/>
              <p:cNvSpPr/>
              <p:nvPr/>
            </p:nvSpPr>
            <p:spPr>
              <a:xfrm>
                <a:off x="2329516" y="1460107"/>
                <a:ext cx="881344" cy="177740"/>
              </a:xfrm>
              <a:prstGeom prst="ellipse">
                <a:avLst/>
              </a:prstGeom>
              <a:solidFill>
                <a:srgbClr val="E9D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2613370" y="1510502"/>
                <a:ext cx="313635" cy="81710"/>
              </a:xfrm>
              <a:prstGeom prst="ellipse">
                <a:avLst/>
              </a:prstGeom>
              <a:solidFill>
                <a:srgbClr val="B481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124"/>
              <p:cNvSpPr/>
              <p:nvPr/>
            </p:nvSpPr>
            <p:spPr bwMode="auto">
              <a:xfrm>
                <a:off x="2656069" y="5032795"/>
                <a:ext cx="228236" cy="18214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6" h="139281">
                    <a:moveTo>
                      <a:pt x="0" y="0"/>
                    </a:moveTo>
                    <a:lnTo>
                      <a:pt x="228236" y="0"/>
                    </a:lnTo>
                    <a:lnTo>
                      <a:pt x="224471" y="6279"/>
                    </a:lnTo>
                    <a:cubicBezTo>
                      <a:pt x="204691" y="39266"/>
                      <a:pt x="183592" y="74453"/>
                      <a:pt x="161086" y="111985"/>
                    </a:cubicBezTo>
                    <a:cubicBezTo>
                      <a:pt x="129774" y="148380"/>
                      <a:pt x="98462" y="148380"/>
                      <a:pt x="67150" y="111985"/>
                    </a:cubicBezTo>
                    <a:cubicBezTo>
                      <a:pt x="67150" y="111985"/>
                      <a:pt x="67150" y="111985"/>
                      <a:pt x="3062" y="5106"/>
                    </a:cubicBezTo>
                    <a:close/>
                  </a:path>
                </a:pathLst>
              </a:custGeom>
              <a:gradFill>
                <a:gsLst>
                  <a:gs pos="66000">
                    <a:schemeClr val="bg1">
                      <a:lumMod val="50000"/>
                    </a:schemeClr>
                  </a:gs>
                  <a:gs pos="37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grpSp>
        <p:sp>
          <p:nvSpPr>
            <p:cNvPr id="146" name="椭圆 145"/>
            <p:cNvSpPr/>
            <p:nvPr/>
          </p:nvSpPr>
          <p:spPr>
            <a:xfrm>
              <a:off x="5766493" y="4863257"/>
              <a:ext cx="652596" cy="296326"/>
            </a:xfrm>
            <a:prstGeom prst="ellipse">
              <a:avLst/>
            </a:prstGeom>
            <a:gradFill flip="none" rotWithShape="1">
              <a:gsLst>
                <a:gs pos="0">
                  <a:schemeClr val="tx1">
                    <a:lumMod val="75000"/>
                    <a:lumOff val="25000"/>
                    <a:alpha val="75000"/>
                  </a:schemeClr>
                </a:gs>
                <a:gs pos="40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a:off x="6868201" y="2058276"/>
            <a:ext cx="655840" cy="2792252"/>
            <a:chOff x="6725343" y="2367331"/>
            <a:chExt cx="655840" cy="2792252"/>
          </a:xfrm>
        </p:grpSpPr>
        <p:grpSp>
          <p:nvGrpSpPr>
            <p:cNvPr id="126" name="组合 125"/>
            <p:cNvGrpSpPr/>
            <p:nvPr/>
          </p:nvGrpSpPr>
          <p:grpSpPr>
            <a:xfrm>
              <a:off x="6741148" y="2367331"/>
              <a:ext cx="640035" cy="2646578"/>
              <a:chOff x="2316163" y="1460107"/>
              <a:chExt cx="908050" cy="3754831"/>
            </a:xfrm>
          </p:grpSpPr>
          <p:sp>
            <p:nvSpPr>
              <p:cNvPr id="127"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solidFill>
                <a:srgbClr val="01AF92"/>
              </a:solidFill>
              <a:ln>
                <a:noFill/>
              </a:ln>
            </p:spPr>
            <p:txBody>
              <a:bodyPr vert="horz" wrap="square" lIns="91440" tIns="45720" rIns="91440" bIns="45720" numCol="1" anchor="t" anchorCtr="0" compatLnSpc="1"/>
              <a:lstStyle/>
              <a:p>
                <a:endParaRPr lang="zh-CN" altLang="en-US"/>
              </a:p>
            </p:txBody>
          </p:sp>
          <p:sp>
            <p:nvSpPr>
              <p:cNvPr id="129"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gradFill>
                <a:gsLst>
                  <a:gs pos="0">
                    <a:schemeClr val="tx1">
                      <a:lumMod val="65000"/>
                      <a:lumOff val="35000"/>
                      <a:alpha val="30000"/>
                    </a:schemeClr>
                  </a:gs>
                  <a:gs pos="52000">
                    <a:schemeClr val="bg1">
                      <a:alpha val="30000"/>
                    </a:schemeClr>
                  </a:gs>
                  <a:gs pos="100000">
                    <a:schemeClr val="tx1">
                      <a:lumMod val="65000"/>
                      <a:lumOff val="35000"/>
                      <a:alpha val="30000"/>
                    </a:schemeClr>
                  </a:gs>
                </a:gsLst>
                <a:lin ang="0" scaled="0"/>
              </a:gradFill>
              <a:ln>
                <a:noFill/>
              </a:ln>
            </p:spPr>
            <p:txBody>
              <a:bodyPr vert="horz" wrap="square" lIns="91440" tIns="45720" rIns="91440" bIns="45720" numCol="1" anchor="t" anchorCtr="0" compatLnSpc="1"/>
              <a:lstStyle/>
              <a:p>
                <a:endParaRPr lang="zh-CN" altLang="en-US"/>
              </a:p>
            </p:txBody>
          </p:sp>
          <p:sp>
            <p:nvSpPr>
              <p:cNvPr id="130" name="任意多边形 129"/>
              <p:cNvSpPr/>
              <p:nvPr/>
            </p:nvSpPr>
            <p:spPr bwMode="auto">
              <a:xfrm>
                <a:off x="2316163" y="4360463"/>
                <a:ext cx="908050" cy="811612"/>
              </a:xfrm>
              <a:custGeom>
                <a:avLst/>
                <a:gdLst>
                  <a:gd name="connsiteX0" fmla="*/ 0 w 908050"/>
                  <a:gd name="connsiteY0" fmla="*/ 10715 h 672332"/>
                  <a:gd name="connsiteX1" fmla="*/ 151342 w 908050"/>
                  <a:gd name="connsiteY1" fmla="*/ 133376 h 672332"/>
                  <a:gd name="connsiteX2" fmla="*/ 302684 w 908050"/>
                  <a:gd name="connsiteY2" fmla="*/ 10715 h 672332"/>
                  <a:gd name="connsiteX3" fmla="*/ 454026 w 908050"/>
                  <a:gd name="connsiteY3" fmla="*/ 133376 h 672332"/>
                  <a:gd name="connsiteX4" fmla="*/ 593475 w 908050"/>
                  <a:gd name="connsiteY4" fmla="*/ 58460 h 672332"/>
                  <a:gd name="connsiteX5" fmla="*/ 605367 w 908050"/>
                  <a:gd name="connsiteY5" fmla="*/ 10719 h 672332"/>
                  <a:gd name="connsiteX6" fmla="*/ 617259 w 908050"/>
                  <a:gd name="connsiteY6" fmla="*/ 58460 h 672332"/>
                  <a:gd name="connsiteX7" fmla="*/ 756708 w 908050"/>
                  <a:gd name="connsiteY7" fmla="*/ 133376 h 672332"/>
                  <a:gd name="connsiteX8" fmla="*/ 908050 w 908050"/>
                  <a:gd name="connsiteY8" fmla="*/ 10715 h 672332"/>
                  <a:gd name="connsiteX9" fmla="*/ 908050 w 908050"/>
                  <a:gd name="connsiteY9" fmla="*/ 31661 h 672332"/>
                  <a:gd name="connsiteX10" fmla="*/ 861082 w 908050"/>
                  <a:gd name="connsiteY10" fmla="*/ 152258 h 672332"/>
                  <a:gd name="connsiteX11" fmla="*/ 500993 w 908050"/>
                  <a:gd name="connsiteY11" fmla="*/ 649721 h 672332"/>
                  <a:gd name="connsiteX12" fmla="*/ 407057 w 908050"/>
                  <a:gd name="connsiteY12" fmla="*/ 649721 h 672332"/>
                  <a:gd name="connsiteX13" fmla="*/ 46968 w 908050"/>
                  <a:gd name="connsiteY13" fmla="*/ 152258 h 672332"/>
                  <a:gd name="connsiteX14" fmla="*/ 0 w 908050"/>
                  <a:gd name="connsiteY14" fmla="*/ 31661 h 672332"/>
                  <a:gd name="connsiteX15" fmla="*/ 0 w 908050"/>
                  <a:gd name="connsiteY15" fmla="*/ 13179 h 672332"/>
                  <a:gd name="connsiteX16" fmla="*/ 905381 w 908050"/>
                  <a:gd name="connsiteY16" fmla="*/ 0 h 672332"/>
                  <a:gd name="connsiteX17" fmla="*/ 908050 w 908050"/>
                  <a:gd name="connsiteY17" fmla="*/ 0 h 672332"/>
                  <a:gd name="connsiteX18" fmla="*/ 908050 w 908050"/>
                  <a:gd name="connsiteY18" fmla="*/ 10715 h 672332"/>
                  <a:gd name="connsiteX19" fmla="*/ 602699 w 908050"/>
                  <a:gd name="connsiteY19" fmla="*/ 0 h 672332"/>
                  <a:gd name="connsiteX20" fmla="*/ 608035 w 908050"/>
                  <a:gd name="connsiteY20" fmla="*/ 0 h 672332"/>
                  <a:gd name="connsiteX21" fmla="*/ 605367 w 908050"/>
                  <a:gd name="connsiteY21" fmla="*/ 10711 h 672332"/>
                  <a:gd name="connsiteX22" fmla="*/ 300015 w 908050"/>
                  <a:gd name="connsiteY22" fmla="*/ 0 h 672332"/>
                  <a:gd name="connsiteX23" fmla="*/ 305353 w 908050"/>
                  <a:gd name="connsiteY23" fmla="*/ 0 h 672332"/>
                  <a:gd name="connsiteX24" fmla="*/ 302684 w 908050"/>
                  <a:gd name="connsiteY24" fmla="*/ 10715 h 672332"/>
                  <a:gd name="connsiteX25" fmla="*/ 0 w 908050"/>
                  <a:gd name="connsiteY25" fmla="*/ 0 h 672332"/>
                  <a:gd name="connsiteX26" fmla="*/ 2669 w 908050"/>
                  <a:gd name="connsiteY26" fmla="*/ 0 h 672332"/>
                  <a:gd name="connsiteX27" fmla="*/ 0 w 908050"/>
                  <a:gd name="connsiteY27" fmla="*/ 10715 h 67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050" h="672332">
                    <a:moveTo>
                      <a:pt x="0" y="10715"/>
                    </a:moveTo>
                    <a:cubicBezTo>
                      <a:pt x="0" y="78459"/>
                      <a:pt x="67758" y="133376"/>
                      <a:pt x="151342" y="133376"/>
                    </a:cubicBezTo>
                    <a:cubicBezTo>
                      <a:pt x="234926" y="133376"/>
                      <a:pt x="302684" y="78459"/>
                      <a:pt x="302684" y="10715"/>
                    </a:cubicBezTo>
                    <a:cubicBezTo>
                      <a:pt x="302684" y="78459"/>
                      <a:pt x="370442" y="133376"/>
                      <a:pt x="454026" y="133376"/>
                    </a:cubicBezTo>
                    <a:cubicBezTo>
                      <a:pt x="516714" y="133376"/>
                      <a:pt x="570500" y="102485"/>
                      <a:pt x="593475" y="58460"/>
                    </a:cubicBezTo>
                    <a:lnTo>
                      <a:pt x="605367" y="10719"/>
                    </a:lnTo>
                    <a:lnTo>
                      <a:pt x="617259" y="58460"/>
                    </a:lnTo>
                    <a:cubicBezTo>
                      <a:pt x="640234" y="102485"/>
                      <a:pt x="694020" y="133376"/>
                      <a:pt x="756708" y="133376"/>
                    </a:cubicBezTo>
                    <a:cubicBezTo>
                      <a:pt x="840292" y="133376"/>
                      <a:pt x="908050" y="78459"/>
                      <a:pt x="908050" y="10715"/>
                    </a:cubicBezTo>
                    <a:lnTo>
                      <a:pt x="908050" y="31661"/>
                    </a:lnTo>
                    <a:cubicBezTo>
                      <a:pt x="908050" y="61810"/>
                      <a:pt x="876738" y="122109"/>
                      <a:pt x="861082" y="152258"/>
                    </a:cubicBezTo>
                    <a:cubicBezTo>
                      <a:pt x="861082" y="152258"/>
                      <a:pt x="861082" y="152258"/>
                      <a:pt x="500993" y="649721"/>
                    </a:cubicBezTo>
                    <a:cubicBezTo>
                      <a:pt x="469681" y="679870"/>
                      <a:pt x="438369" y="679870"/>
                      <a:pt x="407057" y="649721"/>
                    </a:cubicBezTo>
                    <a:cubicBezTo>
                      <a:pt x="407057" y="649721"/>
                      <a:pt x="407057" y="649721"/>
                      <a:pt x="46968" y="152258"/>
                    </a:cubicBezTo>
                    <a:cubicBezTo>
                      <a:pt x="15656" y="122109"/>
                      <a:pt x="0" y="61810"/>
                      <a:pt x="0" y="31661"/>
                    </a:cubicBezTo>
                    <a:cubicBezTo>
                      <a:pt x="0" y="31661"/>
                      <a:pt x="0" y="31661"/>
                      <a:pt x="0" y="13179"/>
                    </a:cubicBezTo>
                    <a:close/>
                    <a:moveTo>
                      <a:pt x="905381" y="0"/>
                    </a:moveTo>
                    <a:lnTo>
                      <a:pt x="908050" y="0"/>
                    </a:lnTo>
                    <a:lnTo>
                      <a:pt x="908050" y="10715"/>
                    </a:lnTo>
                    <a:close/>
                    <a:moveTo>
                      <a:pt x="602699" y="0"/>
                    </a:moveTo>
                    <a:lnTo>
                      <a:pt x="608035" y="0"/>
                    </a:lnTo>
                    <a:lnTo>
                      <a:pt x="605367" y="10711"/>
                    </a:lnTo>
                    <a:close/>
                    <a:moveTo>
                      <a:pt x="300015" y="0"/>
                    </a:moveTo>
                    <a:lnTo>
                      <a:pt x="305353" y="0"/>
                    </a:lnTo>
                    <a:lnTo>
                      <a:pt x="302684" y="10715"/>
                    </a:lnTo>
                    <a:close/>
                    <a:moveTo>
                      <a:pt x="0" y="0"/>
                    </a:moveTo>
                    <a:lnTo>
                      <a:pt x="2669" y="0"/>
                    </a:lnTo>
                    <a:lnTo>
                      <a:pt x="0" y="10715"/>
                    </a:lnTo>
                    <a:close/>
                  </a:path>
                </a:pathLst>
              </a:custGeom>
              <a:gradFill>
                <a:gsLst>
                  <a:gs pos="32000">
                    <a:srgbClr val="ECDCC2"/>
                  </a:gs>
                  <a:gs pos="65000">
                    <a:srgbClr val="CFA96C"/>
                  </a:gs>
                  <a:gs pos="0">
                    <a:srgbClr val="E9D1A9"/>
                  </a:gs>
                  <a:gs pos="100000">
                    <a:srgbClr val="B4812E"/>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31" name="椭圆 130"/>
              <p:cNvSpPr/>
              <p:nvPr/>
            </p:nvSpPr>
            <p:spPr>
              <a:xfrm>
                <a:off x="2329516" y="1460107"/>
                <a:ext cx="881344" cy="177740"/>
              </a:xfrm>
              <a:prstGeom prst="ellipse">
                <a:avLst/>
              </a:prstGeom>
              <a:solidFill>
                <a:srgbClr val="E9D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2613370" y="1510502"/>
                <a:ext cx="313635" cy="81710"/>
              </a:xfrm>
              <a:prstGeom prst="ellipse">
                <a:avLst/>
              </a:prstGeom>
              <a:solidFill>
                <a:srgbClr val="B481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132"/>
              <p:cNvSpPr/>
              <p:nvPr/>
            </p:nvSpPr>
            <p:spPr bwMode="auto">
              <a:xfrm>
                <a:off x="2656069" y="5032795"/>
                <a:ext cx="228236" cy="18214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6" h="139281">
                    <a:moveTo>
                      <a:pt x="0" y="0"/>
                    </a:moveTo>
                    <a:lnTo>
                      <a:pt x="228236" y="0"/>
                    </a:lnTo>
                    <a:lnTo>
                      <a:pt x="224471" y="6279"/>
                    </a:lnTo>
                    <a:cubicBezTo>
                      <a:pt x="204691" y="39266"/>
                      <a:pt x="183592" y="74453"/>
                      <a:pt x="161086" y="111985"/>
                    </a:cubicBezTo>
                    <a:cubicBezTo>
                      <a:pt x="129774" y="148380"/>
                      <a:pt x="98462" y="148380"/>
                      <a:pt x="67150" y="111985"/>
                    </a:cubicBezTo>
                    <a:cubicBezTo>
                      <a:pt x="67150" y="111985"/>
                      <a:pt x="67150" y="111985"/>
                      <a:pt x="3062" y="5106"/>
                    </a:cubicBezTo>
                    <a:close/>
                  </a:path>
                </a:pathLst>
              </a:custGeom>
              <a:gradFill>
                <a:gsLst>
                  <a:gs pos="66000">
                    <a:schemeClr val="bg1">
                      <a:lumMod val="50000"/>
                    </a:schemeClr>
                  </a:gs>
                  <a:gs pos="37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grpSp>
        <p:sp>
          <p:nvSpPr>
            <p:cNvPr id="147" name="椭圆 146"/>
            <p:cNvSpPr/>
            <p:nvPr/>
          </p:nvSpPr>
          <p:spPr>
            <a:xfrm>
              <a:off x="6725343" y="4863257"/>
              <a:ext cx="652596" cy="296326"/>
            </a:xfrm>
            <a:prstGeom prst="ellipse">
              <a:avLst/>
            </a:prstGeom>
            <a:gradFill flip="none" rotWithShape="1">
              <a:gsLst>
                <a:gs pos="0">
                  <a:schemeClr val="tx1">
                    <a:lumMod val="75000"/>
                    <a:lumOff val="25000"/>
                    <a:alpha val="75000"/>
                  </a:schemeClr>
                </a:gs>
                <a:gs pos="40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a:off x="7968338" y="2058276"/>
            <a:ext cx="659015" cy="2792252"/>
            <a:chOff x="7684193" y="2367331"/>
            <a:chExt cx="659015" cy="2792252"/>
          </a:xfrm>
        </p:grpSpPr>
        <p:grpSp>
          <p:nvGrpSpPr>
            <p:cNvPr id="134" name="组合 133"/>
            <p:cNvGrpSpPr/>
            <p:nvPr/>
          </p:nvGrpSpPr>
          <p:grpSpPr>
            <a:xfrm>
              <a:off x="7703173" y="2367331"/>
              <a:ext cx="640035" cy="2646578"/>
              <a:chOff x="2316163" y="1460107"/>
              <a:chExt cx="908050" cy="3754831"/>
            </a:xfrm>
          </p:grpSpPr>
          <p:sp>
            <p:nvSpPr>
              <p:cNvPr id="135"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solidFill>
                <a:srgbClr val="663A77"/>
              </a:solidFill>
              <a:ln>
                <a:noFill/>
              </a:ln>
            </p:spPr>
            <p:txBody>
              <a:bodyPr vert="horz" wrap="square" lIns="91440" tIns="45720" rIns="91440" bIns="45720" numCol="1" anchor="t" anchorCtr="0" compatLnSpc="1"/>
              <a:lstStyle/>
              <a:p>
                <a:endParaRPr lang="zh-CN" altLang="en-US"/>
              </a:p>
            </p:txBody>
          </p:sp>
          <p:sp>
            <p:nvSpPr>
              <p:cNvPr id="137" name="Freeform 35"/>
              <p:cNvSpPr/>
              <p:nvPr/>
            </p:nvSpPr>
            <p:spPr bwMode="auto">
              <a:xfrm>
                <a:off x="2316163" y="1520405"/>
                <a:ext cx="908050" cy="3512390"/>
              </a:xfrm>
              <a:custGeom>
                <a:avLst/>
                <a:gdLst>
                  <a:gd name="T0" fmla="*/ 53 w 58"/>
                  <a:gd name="T1" fmla="*/ 0 h 233"/>
                  <a:gd name="T2" fmla="*/ 5 w 58"/>
                  <a:gd name="T3" fmla="*/ 0 h 233"/>
                  <a:gd name="T4" fmla="*/ 0 w 58"/>
                  <a:gd name="T5" fmla="*/ 4 h 233"/>
                  <a:gd name="T6" fmla="*/ 0 w 58"/>
                  <a:gd name="T7" fmla="*/ 190 h 233"/>
                  <a:gd name="T8" fmla="*/ 3 w 58"/>
                  <a:gd name="T9" fmla="*/ 198 h 233"/>
                  <a:gd name="T10" fmla="*/ 26 w 58"/>
                  <a:gd name="T11" fmla="*/ 231 h 233"/>
                  <a:gd name="T12" fmla="*/ 32 w 58"/>
                  <a:gd name="T13" fmla="*/ 231 h 233"/>
                  <a:gd name="T14" fmla="*/ 55 w 58"/>
                  <a:gd name="T15" fmla="*/ 198 h 233"/>
                  <a:gd name="T16" fmla="*/ 58 w 58"/>
                  <a:gd name="T17" fmla="*/ 190 h 233"/>
                  <a:gd name="T18" fmla="*/ 58 w 58"/>
                  <a:gd name="T19" fmla="*/ 4 h 233"/>
                  <a:gd name="T20" fmla="*/ 53 w 58"/>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33">
                    <a:moveTo>
                      <a:pt x="53" y="0"/>
                    </a:moveTo>
                    <a:cubicBezTo>
                      <a:pt x="5" y="0"/>
                      <a:pt x="5" y="0"/>
                      <a:pt x="5" y="0"/>
                    </a:cubicBezTo>
                    <a:cubicBezTo>
                      <a:pt x="2" y="0"/>
                      <a:pt x="0" y="2"/>
                      <a:pt x="0" y="4"/>
                    </a:cubicBezTo>
                    <a:cubicBezTo>
                      <a:pt x="0" y="190"/>
                      <a:pt x="0" y="190"/>
                      <a:pt x="0" y="190"/>
                    </a:cubicBezTo>
                    <a:cubicBezTo>
                      <a:pt x="0" y="192"/>
                      <a:pt x="1" y="196"/>
                      <a:pt x="3" y="198"/>
                    </a:cubicBezTo>
                    <a:cubicBezTo>
                      <a:pt x="26" y="231"/>
                      <a:pt x="26" y="231"/>
                      <a:pt x="26" y="231"/>
                    </a:cubicBezTo>
                    <a:cubicBezTo>
                      <a:pt x="28" y="233"/>
                      <a:pt x="30" y="233"/>
                      <a:pt x="32" y="231"/>
                    </a:cubicBezTo>
                    <a:cubicBezTo>
                      <a:pt x="55" y="198"/>
                      <a:pt x="55" y="198"/>
                      <a:pt x="55" y="198"/>
                    </a:cubicBezTo>
                    <a:cubicBezTo>
                      <a:pt x="56" y="196"/>
                      <a:pt x="58" y="192"/>
                      <a:pt x="58" y="190"/>
                    </a:cubicBezTo>
                    <a:cubicBezTo>
                      <a:pt x="58" y="4"/>
                      <a:pt x="58" y="4"/>
                      <a:pt x="58" y="4"/>
                    </a:cubicBezTo>
                    <a:cubicBezTo>
                      <a:pt x="58" y="2"/>
                      <a:pt x="56" y="0"/>
                      <a:pt x="53" y="0"/>
                    </a:cubicBezTo>
                    <a:close/>
                  </a:path>
                </a:pathLst>
              </a:custGeom>
              <a:gradFill>
                <a:gsLst>
                  <a:gs pos="0">
                    <a:schemeClr val="tx1">
                      <a:lumMod val="65000"/>
                      <a:lumOff val="35000"/>
                      <a:alpha val="30000"/>
                    </a:schemeClr>
                  </a:gs>
                  <a:gs pos="52000">
                    <a:schemeClr val="bg1">
                      <a:alpha val="30000"/>
                    </a:schemeClr>
                  </a:gs>
                  <a:gs pos="100000">
                    <a:schemeClr val="tx1">
                      <a:lumMod val="65000"/>
                      <a:lumOff val="35000"/>
                      <a:alpha val="30000"/>
                    </a:schemeClr>
                  </a:gs>
                </a:gsLst>
                <a:lin ang="0" scaled="0"/>
              </a:gradFill>
              <a:ln>
                <a:noFill/>
              </a:ln>
            </p:spPr>
            <p:txBody>
              <a:bodyPr vert="horz" wrap="square" lIns="91440" tIns="45720" rIns="91440" bIns="45720" numCol="1" anchor="t" anchorCtr="0" compatLnSpc="1"/>
              <a:lstStyle/>
              <a:p>
                <a:endParaRPr lang="zh-CN" altLang="en-US"/>
              </a:p>
            </p:txBody>
          </p:sp>
          <p:sp>
            <p:nvSpPr>
              <p:cNvPr id="138" name="任意多边形 137"/>
              <p:cNvSpPr/>
              <p:nvPr/>
            </p:nvSpPr>
            <p:spPr bwMode="auto">
              <a:xfrm>
                <a:off x="2316163" y="4360463"/>
                <a:ext cx="908050" cy="811612"/>
              </a:xfrm>
              <a:custGeom>
                <a:avLst/>
                <a:gdLst>
                  <a:gd name="connsiteX0" fmla="*/ 0 w 908050"/>
                  <a:gd name="connsiteY0" fmla="*/ 10715 h 672332"/>
                  <a:gd name="connsiteX1" fmla="*/ 151342 w 908050"/>
                  <a:gd name="connsiteY1" fmla="*/ 133376 h 672332"/>
                  <a:gd name="connsiteX2" fmla="*/ 302684 w 908050"/>
                  <a:gd name="connsiteY2" fmla="*/ 10715 h 672332"/>
                  <a:gd name="connsiteX3" fmla="*/ 454026 w 908050"/>
                  <a:gd name="connsiteY3" fmla="*/ 133376 h 672332"/>
                  <a:gd name="connsiteX4" fmla="*/ 593475 w 908050"/>
                  <a:gd name="connsiteY4" fmla="*/ 58460 h 672332"/>
                  <a:gd name="connsiteX5" fmla="*/ 605367 w 908050"/>
                  <a:gd name="connsiteY5" fmla="*/ 10719 h 672332"/>
                  <a:gd name="connsiteX6" fmla="*/ 617259 w 908050"/>
                  <a:gd name="connsiteY6" fmla="*/ 58460 h 672332"/>
                  <a:gd name="connsiteX7" fmla="*/ 756708 w 908050"/>
                  <a:gd name="connsiteY7" fmla="*/ 133376 h 672332"/>
                  <a:gd name="connsiteX8" fmla="*/ 908050 w 908050"/>
                  <a:gd name="connsiteY8" fmla="*/ 10715 h 672332"/>
                  <a:gd name="connsiteX9" fmla="*/ 908050 w 908050"/>
                  <a:gd name="connsiteY9" fmla="*/ 31661 h 672332"/>
                  <a:gd name="connsiteX10" fmla="*/ 861082 w 908050"/>
                  <a:gd name="connsiteY10" fmla="*/ 152258 h 672332"/>
                  <a:gd name="connsiteX11" fmla="*/ 500993 w 908050"/>
                  <a:gd name="connsiteY11" fmla="*/ 649721 h 672332"/>
                  <a:gd name="connsiteX12" fmla="*/ 407057 w 908050"/>
                  <a:gd name="connsiteY12" fmla="*/ 649721 h 672332"/>
                  <a:gd name="connsiteX13" fmla="*/ 46968 w 908050"/>
                  <a:gd name="connsiteY13" fmla="*/ 152258 h 672332"/>
                  <a:gd name="connsiteX14" fmla="*/ 0 w 908050"/>
                  <a:gd name="connsiteY14" fmla="*/ 31661 h 672332"/>
                  <a:gd name="connsiteX15" fmla="*/ 0 w 908050"/>
                  <a:gd name="connsiteY15" fmla="*/ 13179 h 672332"/>
                  <a:gd name="connsiteX16" fmla="*/ 905381 w 908050"/>
                  <a:gd name="connsiteY16" fmla="*/ 0 h 672332"/>
                  <a:gd name="connsiteX17" fmla="*/ 908050 w 908050"/>
                  <a:gd name="connsiteY17" fmla="*/ 0 h 672332"/>
                  <a:gd name="connsiteX18" fmla="*/ 908050 w 908050"/>
                  <a:gd name="connsiteY18" fmla="*/ 10715 h 672332"/>
                  <a:gd name="connsiteX19" fmla="*/ 602699 w 908050"/>
                  <a:gd name="connsiteY19" fmla="*/ 0 h 672332"/>
                  <a:gd name="connsiteX20" fmla="*/ 608035 w 908050"/>
                  <a:gd name="connsiteY20" fmla="*/ 0 h 672332"/>
                  <a:gd name="connsiteX21" fmla="*/ 605367 w 908050"/>
                  <a:gd name="connsiteY21" fmla="*/ 10711 h 672332"/>
                  <a:gd name="connsiteX22" fmla="*/ 300015 w 908050"/>
                  <a:gd name="connsiteY22" fmla="*/ 0 h 672332"/>
                  <a:gd name="connsiteX23" fmla="*/ 305353 w 908050"/>
                  <a:gd name="connsiteY23" fmla="*/ 0 h 672332"/>
                  <a:gd name="connsiteX24" fmla="*/ 302684 w 908050"/>
                  <a:gd name="connsiteY24" fmla="*/ 10715 h 672332"/>
                  <a:gd name="connsiteX25" fmla="*/ 0 w 908050"/>
                  <a:gd name="connsiteY25" fmla="*/ 0 h 672332"/>
                  <a:gd name="connsiteX26" fmla="*/ 2669 w 908050"/>
                  <a:gd name="connsiteY26" fmla="*/ 0 h 672332"/>
                  <a:gd name="connsiteX27" fmla="*/ 0 w 908050"/>
                  <a:gd name="connsiteY27" fmla="*/ 10715 h 67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08050" h="672332">
                    <a:moveTo>
                      <a:pt x="0" y="10715"/>
                    </a:moveTo>
                    <a:cubicBezTo>
                      <a:pt x="0" y="78459"/>
                      <a:pt x="67758" y="133376"/>
                      <a:pt x="151342" y="133376"/>
                    </a:cubicBezTo>
                    <a:cubicBezTo>
                      <a:pt x="234926" y="133376"/>
                      <a:pt x="302684" y="78459"/>
                      <a:pt x="302684" y="10715"/>
                    </a:cubicBezTo>
                    <a:cubicBezTo>
                      <a:pt x="302684" y="78459"/>
                      <a:pt x="370442" y="133376"/>
                      <a:pt x="454026" y="133376"/>
                    </a:cubicBezTo>
                    <a:cubicBezTo>
                      <a:pt x="516714" y="133376"/>
                      <a:pt x="570500" y="102485"/>
                      <a:pt x="593475" y="58460"/>
                    </a:cubicBezTo>
                    <a:lnTo>
                      <a:pt x="605367" y="10719"/>
                    </a:lnTo>
                    <a:lnTo>
                      <a:pt x="617259" y="58460"/>
                    </a:lnTo>
                    <a:cubicBezTo>
                      <a:pt x="640234" y="102485"/>
                      <a:pt x="694020" y="133376"/>
                      <a:pt x="756708" y="133376"/>
                    </a:cubicBezTo>
                    <a:cubicBezTo>
                      <a:pt x="840292" y="133376"/>
                      <a:pt x="908050" y="78459"/>
                      <a:pt x="908050" y="10715"/>
                    </a:cubicBezTo>
                    <a:lnTo>
                      <a:pt x="908050" y="31661"/>
                    </a:lnTo>
                    <a:cubicBezTo>
                      <a:pt x="908050" y="61810"/>
                      <a:pt x="876738" y="122109"/>
                      <a:pt x="861082" y="152258"/>
                    </a:cubicBezTo>
                    <a:cubicBezTo>
                      <a:pt x="861082" y="152258"/>
                      <a:pt x="861082" y="152258"/>
                      <a:pt x="500993" y="649721"/>
                    </a:cubicBezTo>
                    <a:cubicBezTo>
                      <a:pt x="469681" y="679870"/>
                      <a:pt x="438369" y="679870"/>
                      <a:pt x="407057" y="649721"/>
                    </a:cubicBezTo>
                    <a:cubicBezTo>
                      <a:pt x="407057" y="649721"/>
                      <a:pt x="407057" y="649721"/>
                      <a:pt x="46968" y="152258"/>
                    </a:cubicBezTo>
                    <a:cubicBezTo>
                      <a:pt x="15656" y="122109"/>
                      <a:pt x="0" y="61810"/>
                      <a:pt x="0" y="31661"/>
                    </a:cubicBezTo>
                    <a:cubicBezTo>
                      <a:pt x="0" y="31661"/>
                      <a:pt x="0" y="31661"/>
                      <a:pt x="0" y="13179"/>
                    </a:cubicBezTo>
                    <a:close/>
                    <a:moveTo>
                      <a:pt x="905381" y="0"/>
                    </a:moveTo>
                    <a:lnTo>
                      <a:pt x="908050" y="0"/>
                    </a:lnTo>
                    <a:lnTo>
                      <a:pt x="908050" y="10715"/>
                    </a:lnTo>
                    <a:close/>
                    <a:moveTo>
                      <a:pt x="602699" y="0"/>
                    </a:moveTo>
                    <a:lnTo>
                      <a:pt x="608035" y="0"/>
                    </a:lnTo>
                    <a:lnTo>
                      <a:pt x="605367" y="10711"/>
                    </a:lnTo>
                    <a:close/>
                    <a:moveTo>
                      <a:pt x="300015" y="0"/>
                    </a:moveTo>
                    <a:lnTo>
                      <a:pt x="305353" y="0"/>
                    </a:lnTo>
                    <a:lnTo>
                      <a:pt x="302684" y="10715"/>
                    </a:lnTo>
                    <a:close/>
                    <a:moveTo>
                      <a:pt x="0" y="0"/>
                    </a:moveTo>
                    <a:lnTo>
                      <a:pt x="2669" y="0"/>
                    </a:lnTo>
                    <a:lnTo>
                      <a:pt x="0" y="10715"/>
                    </a:lnTo>
                    <a:close/>
                  </a:path>
                </a:pathLst>
              </a:custGeom>
              <a:gradFill>
                <a:gsLst>
                  <a:gs pos="32000">
                    <a:srgbClr val="ECDCC2"/>
                  </a:gs>
                  <a:gs pos="65000">
                    <a:srgbClr val="CFA96C"/>
                  </a:gs>
                  <a:gs pos="0">
                    <a:srgbClr val="E9D1A9"/>
                  </a:gs>
                  <a:gs pos="100000">
                    <a:srgbClr val="B4812E"/>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39" name="椭圆 138"/>
              <p:cNvSpPr/>
              <p:nvPr/>
            </p:nvSpPr>
            <p:spPr>
              <a:xfrm>
                <a:off x="2329516" y="1460107"/>
                <a:ext cx="881344" cy="177740"/>
              </a:xfrm>
              <a:prstGeom prst="ellipse">
                <a:avLst/>
              </a:prstGeom>
              <a:solidFill>
                <a:srgbClr val="E9D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p:cNvSpPr/>
              <p:nvPr/>
            </p:nvSpPr>
            <p:spPr>
              <a:xfrm>
                <a:off x="2613370" y="1510502"/>
                <a:ext cx="313635" cy="81710"/>
              </a:xfrm>
              <a:prstGeom prst="ellipse">
                <a:avLst/>
              </a:prstGeom>
              <a:solidFill>
                <a:srgbClr val="B481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140"/>
              <p:cNvSpPr/>
              <p:nvPr/>
            </p:nvSpPr>
            <p:spPr bwMode="auto">
              <a:xfrm>
                <a:off x="2656069" y="5032795"/>
                <a:ext cx="228236" cy="18214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6" h="139281">
                    <a:moveTo>
                      <a:pt x="0" y="0"/>
                    </a:moveTo>
                    <a:lnTo>
                      <a:pt x="228236" y="0"/>
                    </a:lnTo>
                    <a:lnTo>
                      <a:pt x="224471" y="6279"/>
                    </a:lnTo>
                    <a:cubicBezTo>
                      <a:pt x="204691" y="39266"/>
                      <a:pt x="183592" y="74453"/>
                      <a:pt x="161086" y="111985"/>
                    </a:cubicBezTo>
                    <a:cubicBezTo>
                      <a:pt x="129774" y="148380"/>
                      <a:pt x="98462" y="148380"/>
                      <a:pt x="67150" y="111985"/>
                    </a:cubicBezTo>
                    <a:cubicBezTo>
                      <a:pt x="67150" y="111985"/>
                      <a:pt x="67150" y="111985"/>
                      <a:pt x="3062" y="5106"/>
                    </a:cubicBezTo>
                    <a:close/>
                  </a:path>
                </a:pathLst>
              </a:custGeom>
              <a:gradFill>
                <a:gsLst>
                  <a:gs pos="66000">
                    <a:schemeClr val="bg1">
                      <a:lumMod val="50000"/>
                    </a:schemeClr>
                  </a:gs>
                  <a:gs pos="37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grpSp>
        <p:sp>
          <p:nvSpPr>
            <p:cNvPr id="148" name="椭圆 147"/>
            <p:cNvSpPr/>
            <p:nvPr/>
          </p:nvSpPr>
          <p:spPr>
            <a:xfrm>
              <a:off x="7684193" y="4863257"/>
              <a:ext cx="652596" cy="296326"/>
            </a:xfrm>
            <a:prstGeom prst="ellipse">
              <a:avLst/>
            </a:prstGeom>
            <a:gradFill flip="none" rotWithShape="1">
              <a:gsLst>
                <a:gs pos="0">
                  <a:schemeClr val="tx1">
                    <a:lumMod val="75000"/>
                    <a:lumOff val="25000"/>
                    <a:alpha val="75000"/>
                  </a:schemeClr>
                </a:gs>
                <a:gs pos="40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文本框 7"/>
          <p:cNvSpPr txBox="1"/>
          <p:nvPr/>
        </p:nvSpPr>
        <p:spPr>
          <a:xfrm>
            <a:off x="3587052" y="2894616"/>
            <a:ext cx="60410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86" name="文本框 85"/>
          <p:cNvSpPr txBox="1"/>
          <p:nvPr/>
        </p:nvSpPr>
        <p:spPr>
          <a:xfrm>
            <a:off x="4702349" y="2894616"/>
            <a:ext cx="60410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87" name="文本框 86"/>
          <p:cNvSpPr txBox="1"/>
          <p:nvPr/>
        </p:nvSpPr>
        <p:spPr>
          <a:xfrm>
            <a:off x="5798200" y="2894616"/>
            <a:ext cx="60410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88" name="文本框 87"/>
          <p:cNvSpPr txBox="1"/>
          <p:nvPr/>
        </p:nvSpPr>
        <p:spPr>
          <a:xfrm>
            <a:off x="6901971" y="2894616"/>
            <a:ext cx="60410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89" name="文本框 88"/>
          <p:cNvSpPr txBox="1"/>
          <p:nvPr/>
        </p:nvSpPr>
        <p:spPr>
          <a:xfrm>
            <a:off x="7996730" y="2894616"/>
            <a:ext cx="60410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05</a:t>
            </a:r>
            <a:endParaRPr lang="zh-CN" altLang="en-US" sz="2400" dirty="0">
              <a:solidFill>
                <a:schemeClr val="bg1"/>
              </a:solidFill>
              <a:latin typeface="Impact" panose="020B0806030902050204" pitchFamily="34" charset="0"/>
            </a:endParaRPr>
          </a:p>
        </p:txBody>
      </p:sp>
      <p:grpSp>
        <p:nvGrpSpPr>
          <p:cNvPr id="90" name="组合 89"/>
          <p:cNvGrpSpPr/>
          <p:nvPr/>
        </p:nvGrpSpPr>
        <p:grpSpPr>
          <a:xfrm>
            <a:off x="5318769" y="5177595"/>
            <a:ext cx="1565237" cy="684160"/>
            <a:chOff x="7109327" y="3179834"/>
            <a:chExt cx="1565237" cy="684160"/>
          </a:xfrm>
        </p:grpSpPr>
        <p:sp>
          <p:nvSpPr>
            <p:cNvPr id="91" name="文本框 90"/>
            <p:cNvSpPr txBox="1"/>
            <p:nvPr/>
          </p:nvSpPr>
          <p:spPr>
            <a:xfrm>
              <a:off x="7109327" y="3179834"/>
              <a:ext cx="156523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3" name="组合 92"/>
          <p:cNvGrpSpPr/>
          <p:nvPr/>
        </p:nvGrpSpPr>
        <p:grpSpPr>
          <a:xfrm>
            <a:off x="650810" y="4530956"/>
            <a:ext cx="1565237" cy="684160"/>
            <a:chOff x="7109327" y="3179834"/>
            <a:chExt cx="1565237" cy="684160"/>
          </a:xfrm>
        </p:grpSpPr>
        <p:sp>
          <p:nvSpPr>
            <p:cNvPr id="94" name="文本框 93"/>
            <p:cNvSpPr txBox="1"/>
            <p:nvPr/>
          </p:nvSpPr>
          <p:spPr>
            <a:xfrm>
              <a:off x="7109327" y="3179834"/>
              <a:ext cx="156523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95" name="文本框 94"/>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6" name="组合 95"/>
          <p:cNvGrpSpPr/>
          <p:nvPr/>
        </p:nvGrpSpPr>
        <p:grpSpPr>
          <a:xfrm>
            <a:off x="1731898" y="3573014"/>
            <a:ext cx="1565237" cy="684160"/>
            <a:chOff x="7109327" y="3179834"/>
            <a:chExt cx="1565237" cy="684160"/>
          </a:xfrm>
        </p:grpSpPr>
        <p:sp>
          <p:nvSpPr>
            <p:cNvPr id="97" name="文本框 96"/>
            <p:cNvSpPr txBox="1"/>
            <p:nvPr/>
          </p:nvSpPr>
          <p:spPr>
            <a:xfrm>
              <a:off x="7109327" y="3179834"/>
              <a:ext cx="156523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9" name="组合 98"/>
          <p:cNvGrpSpPr/>
          <p:nvPr/>
        </p:nvGrpSpPr>
        <p:grpSpPr>
          <a:xfrm>
            <a:off x="9978900" y="4530956"/>
            <a:ext cx="1565237" cy="684160"/>
            <a:chOff x="7109327" y="3179834"/>
            <a:chExt cx="1565237" cy="684160"/>
          </a:xfrm>
        </p:grpSpPr>
        <p:sp>
          <p:nvSpPr>
            <p:cNvPr id="101" name="文本框 100"/>
            <p:cNvSpPr txBox="1"/>
            <p:nvPr/>
          </p:nvSpPr>
          <p:spPr>
            <a:xfrm>
              <a:off x="7109327" y="3179834"/>
              <a:ext cx="1565237"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103" name="文本框 102"/>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4" name="组合 103"/>
          <p:cNvGrpSpPr/>
          <p:nvPr/>
        </p:nvGrpSpPr>
        <p:grpSpPr>
          <a:xfrm>
            <a:off x="8901944" y="3573014"/>
            <a:ext cx="1565237" cy="684160"/>
            <a:chOff x="7109327" y="3179834"/>
            <a:chExt cx="1565237" cy="684160"/>
          </a:xfrm>
        </p:grpSpPr>
        <p:sp>
          <p:nvSpPr>
            <p:cNvPr id="106" name="文本框 105"/>
            <p:cNvSpPr txBox="1"/>
            <p:nvPr/>
          </p:nvSpPr>
          <p:spPr>
            <a:xfrm>
              <a:off x="7109327" y="3179834"/>
              <a:ext cx="1565237"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107" name="文本框 106"/>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9" name="任意多边形 8"/>
          <p:cNvSpPr/>
          <p:nvPr/>
        </p:nvSpPr>
        <p:spPr>
          <a:xfrm>
            <a:off x="1465943" y="4818743"/>
            <a:ext cx="3541486" cy="812800"/>
          </a:xfrm>
          <a:custGeom>
            <a:avLst/>
            <a:gdLst>
              <a:gd name="connsiteX0" fmla="*/ 3541486 w 3541486"/>
              <a:gd name="connsiteY0" fmla="*/ 0 h 812800"/>
              <a:gd name="connsiteX1" fmla="*/ 3541486 w 3541486"/>
              <a:gd name="connsiteY1" fmla="*/ 812800 h 812800"/>
              <a:gd name="connsiteX2" fmla="*/ 0 w 3541486"/>
              <a:gd name="connsiteY2" fmla="*/ 812800 h 812800"/>
              <a:gd name="connsiteX3" fmla="*/ 0 w 3541486"/>
              <a:gd name="connsiteY3" fmla="*/ 522514 h 812800"/>
            </a:gdLst>
            <a:ahLst/>
            <a:cxnLst>
              <a:cxn ang="0">
                <a:pos x="connsiteX0" y="connsiteY0"/>
              </a:cxn>
              <a:cxn ang="0">
                <a:pos x="connsiteX1" y="connsiteY1"/>
              </a:cxn>
              <a:cxn ang="0">
                <a:pos x="connsiteX2" y="connsiteY2"/>
              </a:cxn>
              <a:cxn ang="0">
                <a:pos x="connsiteX3" y="connsiteY3"/>
              </a:cxn>
            </a:cxnLst>
            <a:rect l="l" t="t" r="r" b="b"/>
            <a:pathLst>
              <a:path w="3541486" h="812800">
                <a:moveTo>
                  <a:pt x="3541486" y="0"/>
                </a:moveTo>
                <a:lnTo>
                  <a:pt x="3541486" y="812800"/>
                </a:lnTo>
                <a:lnTo>
                  <a:pt x="0" y="812800"/>
                </a:lnTo>
                <a:lnTo>
                  <a:pt x="0" y="522514"/>
                </a:lnTo>
              </a:path>
            </a:pathLst>
          </a:cu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108"/>
          <p:cNvSpPr/>
          <p:nvPr/>
        </p:nvSpPr>
        <p:spPr>
          <a:xfrm flipH="1">
            <a:off x="7216547" y="4818743"/>
            <a:ext cx="3541486" cy="812800"/>
          </a:xfrm>
          <a:custGeom>
            <a:avLst/>
            <a:gdLst>
              <a:gd name="connsiteX0" fmla="*/ 3541486 w 3541486"/>
              <a:gd name="connsiteY0" fmla="*/ 0 h 812800"/>
              <a:gd name="connsiteX1" fmla="*/ 3541486 w 3541486"/>
              <a:gd name="connsiteY1" fmla="*/ 812800 h 812800"/>
              <a:gd name="connsiteX2" fmla="*/ 0 w 3541486"/>
              <a:gd name="connsiteY2" fmla="*/ 812800 h 812800"/>
              <a:gd name="connsiteX3" fmla="*/ 0 w 3541486"/>
              <a:gd name="connsiteY3" fmla="*/ 522514 h 812800"/>
            </a:gdLst>
            <a:ahLst/>
            <a:cxnLst>
              <a:cxn ang="0">
                <a:pos x="connsiteX0" y="connsiteY0"/>
              </a:cxn>
              <a:cxn ang="0">
                <a:pos x="connsiteX1" y="connsiteY1"/>
              </a:cxn>
              <a:cxn ang="0">
                <a:pos x="connsiteX2" y="connsiteY2"/>
              </a:cxn>
              <a:cxn ang="0">
                <a:pos x="connsiteX3" y="connsiteY3"/>
              </a:cxn>
            </a:cxnLst>
            <a:rect l="l" t="t" r="r" b="b"/>
            <a:pathLst>
              <a:path w="3541486" h="812800">
                <a:moveTo>
                  <a:pt x="3541486" y="0"/>
                </a:moveTo>
                <a:lnTo>
                  <a:pt x="3541486" y="812800"/>
                </a:lnTo>
                <a:lnTo>
                  <a:pt x="0" y="812800"/>
                </a:lnTo>
                <a:lnTo>
                  <a:pt x="0" y="522514"/>
                </a:lnTo>
              </a:path>
            </a:pathLst>
          </a:cu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2540000" y="4412343"/>
            <a:ext cx="1364343" cy="740228"/>
          </a:xfrm>
          <a:custGeom>
            <a:avLst/>
            <a:gdLst>
              <a:gd name="connsiteX0" fmla="*/ 1364343 w 1364343"/>
              <a:gd name="connsiteY0" fmla="*/ 391886 h 740228"/>
              <a:gd name="connsiteX1" fmla="*/ 1364343 w 1364343"/>
              <a:gd name="connsiteY1" fmla="*/ 740228 h 740228"/>
              <a:gd name="connsiteX2" fmla="*/ 0 w 1364343"/>
              <a:gd name="connsiteY2" fmla="*/ 740228 h 740228"/>
              <a:gd name="connsiteX3" fmla="*/ 0 w 1364343"/>
              <a:gd name="connsiteY3" fmla="*/ 0 h 740228"/>
            </a:gdLst>
            <a:ahLst/>
            <a:cxnLst>
              <a:cxn ang="0">
                <a:pos x="connsiteX0" y="connsiteY0"/>
              </a:cxn>
              <a:cxn ang="0">
                <a:pos x="connsiteX1" y="connsiteY1"/>
              </a:cxn>
              <a:cxn ang="0">
                <a:pos x="connsiteX2" y="connsiteY2"/>
              </a:cxn>
              <a:cxn ang="0">
                <a:pos x="connsiteX3" y="connsiteY3"/>
              </a:cxn>
            </a:cxnLst>
            <a:rect l="l" t="t" r="r" b="b"/>
            <a:pathLst>
              <a:path w="1364343" h="740228">
                <a:moveTo>
                  <a:pt x="1364343" y="391886"/>
                </a:moveTo>
                <a:lnTo>
                  <a:pt x="1364343" y="740228"/>
                </a:lnTo>
                <a:lnTo>
                  <a:pt x="0" y="740228"/>
                </a:lnTo>
                <a:lnTo>
                  <a:pt x="0" y="0"/>
                </a:lnTo>
              </a:path>
            </a:pathLst>
          </a:cu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111"/>
          <p:cNvSpPr/>
          <p:nvPr/>
        </p:nvSpPr>
        <p:spPr>
          <a:xfrm flipH="1">
            <a:off x="8305118" y="4412343"/>
            <a:ext cx="1364343" cy="740228"/>
          </a:xfrm>
          <a:custGeom>
            <a:avLst/>
            <a:gdLst>
              <a:gd name="connsiteX0" fmla="*/ 1364343 w 1364343"/>
              <a:gd name="connsiteY0" fmla="*/ 391886 h 740228"/>
              <a:gd name="connsiteX1" fmla="*/ 1364343 w 1364343"/>
              <a:gd name="connsiteY1" fmla="*/ 740228 h 740228"/>
              <a:gd name="connsiteX2" fmla="*/ 0 w 1364343"/>
              <a:gd name="connsiteY2" fmla="*/ 740228 h 740228"/>
              <a:gd name="connsiteX3" fmla="*/ 0 w 1364343"/>
              <a:gd name="connsiteY3" fmla="*/ 0 h 740228"/>
            </a:gdLst>
            <a:ahLst/>
            <a:cxnLst>
              <a:cxn ang="0">
                <a:pos x="connsiteX0" y="connsiteY0"/>
              </a:cxn>
              <a:cxn ang="0">
                <a:pos x="connsiteX1" y="connsiteY1"/>
              </a:cxn>
              <a:cxn ang="0">
                <a:pos x="connsiteX2" y="connsiteY2"/>
              </a:cxn>
              <a:cxn ang="0">
                <a:pos x="connsiteX3" y="connsiteY3"/>
              </a:cxn>
            </a:cxnLst>
            <a:rect l="l" t="t" r="r" b="b"/>
            <a:pathLst>
              <a:path w="1364343" h="740228">
                <a:moveTo>
                  <a:pt x="1364343" y="391886"/>
                </a:moveTo>
                <a:lnTo>
                  <a:pt x="1364343" y="740228"/>
                </a:lnTo>
                <a:lnTo>
                  <a:pt x="0" y="740228"/>
                </a:lnTo>
                <a:lnTo>
                  <a:pt x="0" y="0"/>
                </a:lnTo>
              </a:path>
            </a:pathLst>
          </a:cu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6081486" y="4804229"/>
            <a:ext cx="0" cy="362857"/>
          </a:xfrm>
          <a:custGeom>
            <a:avLst/>
            <a:gdLst>
              <a:gd name="connsiteX0" fmla="*/ 0 w 0"/>
              <a:gd name="connsiteY0" fmla="*/ 0 h 362857"/>
              <a:gd name="connsiteX1" fmla="*/ 0 w 0"/>
              <a:gd name="connsiteY1" fmla="*/ 362857 h 362857"/>
            </a:gdLst>
            <a:ahLst/>
            <a:cxnLst>
              <a:cxn ang="0">
                <a:pos x="connsiteX0" y="connsiteY0"/>
              </a:cxn>
              <a:cxn ang="0">
                <a:pos x="connsiteX1" y="connsiteY1"/>
              </a:cxn>
            </a:cxnLst>
            <a:rect l="l" t="t" r="r" b="b"/>
            <a:pathLst>
              <a:path h="362857">
                <a:moveTo>
                  <a:pt x="0" y="0"/>
                </a:moveTo>
                <a:lnTo>
                  <a:pt x="0" y="362857"/>
                </a:lnTo>
              </a:path>
            </a:pathLst>
          </a:cu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质感齿轮循环关系图表</a:t>
            </a:r>
            <a:endParaRPr lang="zh-CN" altLang="en-US" dirty="0"/>
          </a:p>
        </p:txBody>
      </p:sp>
      <p:sp>
        <p:nvSpPr>
          <p:cNvPr id="123" name="任意多边形 122"/>
          <p:cNvSpPr/>
          <p:nvPr/>
        </p:nvSpPr>
        <p:spPr>
          <a:xfrm>
            <a:off x="4484590" y="1830621"/>
            <a:ext cx="3222820" cy="3220668"/>
          </a:xfrm>
          <a:custGeom>
            <a:avLst/>
            <a:gdLst>
              <a:gd name="connsiteX0" fmla="*/ 1915056 w 3943482"/>
              <a:gd name="connsiteY0" fmla="*/ 0 h 3940850"/>
              <a:gd name="connsiteX1" fmla="*/ 2028427 w 3943482"/>
              <a:gd name="connsiteY1" fmla="*/ 0 h 3940850"/>
              <a:gd name="connsiteX2" fmla="*/ 2056468 w 3943482"/>
              <a:gd name="connsiteY2" fmla="*/ 112163 h 3940850"/>
              <a:gd name="connsiteX3" fmla="*/ 2159501 w 3943482"/>
              <a:gd name="connsiteY3" fmla="*/ 117366 h 3940850"/>
              <a:gd name="connsiteX4" fmla="*/ 2202638 w 3943482"/>
              <a:gd name="connsiteY4" fmla="*/ 12751 h 3940850"/>
              <a:gd name="connsiteX5" fmla="*/ 2314801 w 3943482"/>
              <a:gd name="connsiteY5" fmla="*/ 29258 h 3940850"/>
              <a:gd name="connsiteX6" fmla="*/ 2325982 w 3943482"/>
              <a:gd name="connsiteY6" fmla="*/ 141996 h 3940850"/>
              <a:gd name="connsiteX7" fmla="*/ 2335353 w 3943482"/>
              <a:gd name="connsiteY7" fmla="*/ 143397 h 3940850"/>
              <a:gd name="connsiteX8" fmla="*/ 2426657 w 3943482"/>
              <a:gd name="connsiteY8" fmla="*/ 165685 h 3940850"/>
              <a:gd name="connsiteX9" fmla="*/ 2485298 w 3943482"/>
              <a:gd name="connsiteY9" fmla="*/ 67238 h 3940850"/>
              <a:gd name="connsiteX10" fmla="*/ 2593863 w 3943482"/>
              <a:gd name="connsiteY10" fmla="*/ 99899 h 3940850"/>
              <a:gd name="connsiteX11" fmla="*/ 2588454 w 3943482"/>
              <a:gd name="connsiteY11" fmla="*/ 214249 h 3940850"/>
              <a:gd name="connsiteX12" fmla="*/ 2644728 w 3943482"/>
              <a:gd name="connsiteY12" fmla="*/ 233323 h 3940850"/>
              <a:gd name="connsiteX13" fmla="*/ 2685013 w 3943482"/>
              <a:gd name="connsiteY13" fmla="*/ 250731 h 3940850"/>
              <a:gd name="connsiteX14" fmla="*/ 2757014 w 3943482"/>
              <a:gd name="connsiteY14" fmla="*/ 162301 h 3940850"/>
              <a:gd name="connsiteX15" fmla="*/ 2859665 w 3943482"/>
              <a:gd name="connsiteY15" fmla="*/ 210422 h 3940850"/>
              <a:gd name="connsiteX16" fmla="*/ 2837677 w 3943482"/>
              <a:gd name="connsiteY16" fmla="*/ 322703 h 3940850"/>
              <a:gd name="connsiteX17" fmla="*/ 2895287 w 3943482"/>
              <a:gd name="connsiteY17" fmla="*/ 352909 h 3940850"/>
              <a:gd name="connsiteX18" fmla="*/ 2926879 w 3943482"/>
              <a:gd name="connsiteY18" fmla="*/ 373835 h 3940850"/>
              <a:gd name="connsiteX19" fmla="*/ 3011992 w 3943482"/>
              <a:gd name="connsiteY19" fmla="*/ 295911 h 3940850"/>
              <a:gd name="connsiteX20" fmla="*/ 3106543 w 3943482"/>
              <a:gd name="connsiteY20" fmla="*/ 358465 h 3940850"/>
              <a:gd name="connsiteX21" fmla="*/ 3068081 w 3943482"/>
              <a:gd name="connsiteY21" fmla="*/ 467365 h 3940850"/>
              <a:gd name="connsiteX22" fmla="*/ 3096294 w 3943482"/>
              <a:gd name="connsiteY22" fmla="*/ 486053 h 3940850"/>
              <a:gd name="connsiteX23" fmla="*/ 3148414 w 3943482"/>
              <a:gd name="connsiteY23" fmla="*/ 530489 h 3940850"/>
              <a:gd name="connsiteX24" fmla="*/ 3244800 w 3943482"/>
              <a:gd name="connsiteY24" fmla="*/ 465224 h 3940850"/>
              <a:gd name="connsiteX25" fmla="*/ 3329235 w 3943482"/>
              <a:gd name="connsiteY25" fmla="*/ 540878 h 3940850"/>
              <a:gd name="connsiteX26" fmla="*/ 3275405 w 3943482"/>
              <a:gd name="connsiteY26" fmla="*/ 642870 h 3940850"/>
              <a:gd name="connsiteX27" fmla="*/ 3345159 w 3943482"/>
              <a:gd name="connsiteY27" fmla="*/ 717383 h 3940850"/>
              <a:gd name="connsiteX28" fmla="*/ 3450473 w 3943482"/>
              <a:gd name="connsiteY28" fmla="*/ 666628 h 3940850"/>
              <a:gd name="connsiteX29" fmla="*/ 3522993 w 3943482"/>
              <a:gd name="connsiteY29" fmla="*/ 753770 h 3940850"/>
              <a:gd name="connsiteX30" fmla="*/ 3454610 w 3943482"/>
              <a:gd name="connsiteY30" fmla="*/ 847216 h 3940850"/>
              <a:gd name="connsiteX31" fmla="*/ 3496065 w 3943482"/>
              <a:gd name="connsiteY31" fmla="*/ 901301 h 3940850"/>
              <a:gd name="connsiteX32" fmla="*/ 3514759 w 3943482"/>
              <a:gd name="connsiteY32" fmla="*/ 930179 h 3940850"/>
              <a:gd name="connsiteX33" fmla="*/ 3624631 w 3943482"/>
              <a:gd name="connsiteY33" fmla="*/ 895834 h 3940850"/>
              <a:gd name="connsiteX34" fmla="*/ 3683691 w 3943482"/>
              <a:gd name="connsiteY34" fmla="*/ 992607 h 3940850"/>
              <a:gd name="connsiteX35" fmla="*/ 3602636 w 3943482"/>
              <a:gd name="connsiteY35" fmla="*/ 1074892 h 3940850"/>
              <a:gd name="connsiteX36" fmla="*/ 3638012 w 3943482"/>
              <a:gd name="connsiteY36" fmla="*/ 1139673 h 3940850"/>
              <a:gd name="connsiteX37" fmla="*/ 3649326 w 3943482"/>
              <a:gd name="connsiteY37" fmla="*/ 1166020 h 3940850"/>
              <a:gd name="connsiteX38" fmla="*/ 3763560 w 3943482"/>
              <a:gd name="connsiteY38" fmla="*/ 1147954 h 3940850"/>
              <a:gd name="connsiteX39" fmla="*/ 3807900 w 3943482"/>
              <a:gd name="connsiteY39" fmla="*/ 1252295 h 3940850"/>
              <a:gd name="connsiteX40" fmla="*/ 3716131 w 3943482"/>
              <a:gd name="connsiteY40" fmla="*/ 1321596 h 3940850"/>
              <a:gd name="connsiteX41" fmla="*/ 3720852 w 3943482"/>
              <a:gd name="connsiteY41" fmla="*/ 1332589 h 3940850"/>
              <a:gd name="connsiteX42" fmla="*/ 3748078 w 3943482"/>
              <a:gd name="connsiteY42" fmla="*/ 1418863 h 3940850"/>
              <a:gd name="connsiteX43" fmla="*/ 3864299 w 3943482"/>
              <a:gd name="connsiteY43" fmla="*/ 1417616 h 3940850"/>
              <a:gd name="connsiteX44" fmla="*/ 3892975 w 3943482"/>
              <a:gd name="connsiteY44" fmla="*/ 1527300 h 3940850"/>
              <a:gd name="connsiteX45" fmla="*/ 3790754 w 3943482"/>
              <a:gd name="connsiteY45" fmla="*/ 1583235 h 3940850"/>
              <a:gd name="connsiteX46" fmla="*/ 3803659 w 3943482"/>
              <a:gd name="connsiteY46" fmla="*/ 1641191 h 3940850"/>
              <a:gd name="connsiteX47" fmla="*/ 3809245 w 3943482"/>
              <a:gd name="connsiteY47" fmla="*/ 1683343 h 3940850"/>
              <a:gd name="connsiteX48" fmla="*/ 3924702 w 3943482"/>
              <a:gd name="connsiteY48" fmla="*/ 1699071 h 3940850"/>
              <a:gd name="connsiteX49" fmla="*/ 3937102 w 3943482"/>
              <a:gd name="connsiteY49" fmla="*/ 1811762 h 3940850"/>
              <a:gd name="connsiteX50" fmla="*/ 3827257 w 3943482"/>
              <a:gd name="connsiteY50" fmla="*/ 1852428 h 3940850"/>
              <a:gd name="connsiteX51" fmla="*/ 3831718 w 3943482"/>
              <a:gd name="connsiteY51" fmla="*/ 1954001 h 3940850"/>
              <a:gd name="connsiteX52" fmla="*/ 3943482 w 3943482"/>
              <a:gd name="connsiteY52" fmla="*/ 1986322 h 3940850"/>
              <a:gd name="connsiteX53" fmla="*/ 3939342 w 3943482"/>
              <a:gd name="connsiteY53" fmla="*/ 2099618 h 3940850"/>
              <a:gd name="connsiteX54" fmla="*/ 3824507 w 3943482"/>
              <a:gd name="connsiteY54" fmla="*/ 2123907 h 3940850"/>
              <a:gd name="connsiteX55" fmla="*/ 3822748 w 3943482"/>
              <a:gd name="connsiteY55" fmla="*/ 2158733 h 3940850"/>
              <a:gd name="connsiteX56" fmla="*/ 3812944 w 3943482"/>
              <a:gd name="connsiteY56" fmla="*/ 2224348 h 3940850"/>
              <a:gd name="connsiteX57" fmla="*/ 3920236 w 3943482"/>
              <a:gd name="connsiteY57" fmla="*/ 2273247 h 3940850"/>
              <a:gd name="connsiteX58" fmla="*/ 3899644 w 3943482"/>
              <a:gd name="connsiteY58" fmla="*/ 2384732 h 3940850"/>
              <a:gd name="connsiteX59" fmla="*/ 3782019 w 3943482"/>
              <a:gd name="connsiteY59" fmla="*/ 2392072 h 3940850"/>
              <a:gd name="connsiteX60" fmla="*/ 3757679 w 3943482"/>
              <a:gd name="connsiteY60" fmla="*/ 2490535 h 3940850"/>
              <a:gd name="connsiteX61" fmla="*/ 3855462 w 3943482"/>
              <a:gd name="connsiteY61" fmla="*/ 2553729 h 3940850"/>
              <a:gd name="connsiteX62" fmla="*/ 3818857 w 3943482"/>
              <a:gd name="connsiteY62" fmla="*/ 2661028 h 3940850"/>
              <a:gd name="connsiteX63" fmla="*/ 3702658 w 3943482"/>
              <a:gd name="connsiteY63" fmla="*/ 2651268 h 3940850"/>
              <a:gd name="connsiteX64" fmla="*/ 3662175 w 3943482"/>
              <a:gd name="connsiteY64" fmla="*/ 2744308 h 3940850"/>
              <a:gd name="connsiteX65" fmla="*/ 3750540 w 3943482"/>
              <a:gd name="connsiteY65" fmla="*/ 2821791 h 3940850"/>
              <a:gd name="connsiteX66" fmla="*/ 3698702 w 3943482"/>
              <a:gd name="connsiteY66" fmla="*/ 2922617 h 3940850"/>
              <a:gd name="connsiteX67" fmla="*/ 3584889 w 3943482"/>
              <a:gd name="connsiteY67" fmla="*/ 2895978 h 3940850"/>
              <a:gd name="connsiteX68" fmla="*/ 3531498 w 3943482"/>
              <a:gd name="connsiteY68" fmla="*/ 2982119 h 3940850"/>
              <a:gd name="connsiteX69" fmla="*/ 3607705 w 3943482"/>
              <a:gd name="connsiteY69" fmla="*/ 3071719 h 3940850"/>
              <a:gd name="connsiteX70" fmla="*/ 3541739 w 3943482"/>
              <a:gd name="connsiteY70" fmla="*/ 3163922 h 3940850"/>
              <a:gd name="connsiteX71" fmla="*/ 3429706 w 3943482"/>
              <a:gd name="connsiteY71" fmla="*/ 3119689 h 3940850"/>
              <a:gd name="connsiteX72" fmla="*/ 3383625 w 3943482"/>
              <a:gd name="connsiteY72" fmla="*/ 3180349 h 3940850"/>
              <a:gd name="connsiteX73" fmla="*/ 3367137 w 3943482"/>
              <a:gd name="connsiteY73" fmla="*/ 3197620 h 3940850"/>
              <a:gd name="connsiteX74" fmla="*/ 3430003 w 3943482"/>
              <a:gd name="connsiteY74" fmla="*/ 3298187 h 3940850"/>
              <a:gd name="connsiteX75" fmla="*/ 3351315 w 3943482"/>
              <a:gd name="connsiteY75" fmla="*/ 3379803 h 3940850"/>
              <a:gd name="connsiteX76" fmla="*/ 3249272 w 3943482"/>
              <a:gd name="connsiteY76" fmla="*/ 3321085 h 3940850"/>
              <a:gd name="connsiteX77" fmla="*/ 3248150 w 3943482"/>
              <a:gd name="connsiteY77" fmla="*/ 3322261 h 3940850"/>
              <a:gd name="connsiteX78" fmla="*/ 3173221 w 3943482"/>
              <a:gd name="connsiteY78" fmla="*/ 3386699 h 3940850"/>
              <a:gd name="connsiteX79" fmla="*/ 3221221 w 3943482"/>
              <a:gd name="connsiteY79" fmla="*/ 3496369 h 3940850"/>
              <a:gd name="connsiteX80" fmla="*/ 3131488 w 3943482"/>
              <a:gd name="connsiteY80" fmla="*/ 3565658 h 3940850"/>
              <a:gd name="connsiteX81" fmla="*/ 3037497 w 3943482"/>
              <a:gd name="connsiteY81" fmla="*/ 3491456 h 3940850"/>
              <a:gd name="connsiteX82" fmla="*/ 2977645 w 3943482"/>
              <a:gd name="connsiteY82" fmla="*/ 3534024 h 3940850"/>
              <a:gd name="connsiteX83" fmla="*/ 2954614 w 3943482"/>
              <a:gd name="connsiteY83" fmla="*/ 3547743 h 3940850"/>
              <a:gd name="connsiteX84" fmla="*/ 2985808 w 3943482"/>
              <a:gd name="connsiteY84" fmla="*/ 3662039 h 3940850"/>
              <a:gd name="connsiteX85" fmla="*/ 2886943 w 3943482"/>
              <a:gd name="connsiteY85" fmla="*/ 3717525 h 3940850"/>
              <a:gd name="connsiteX86" fmla="*/ 2805378 w 3943482"/>
              <a:gd name="connsiteY86" fmla="*/ 3631085 h 3940850"/>
              <a:gd name="connsiteX87" fmla="*/ 2750230 w 3943482"/>
              <a:gd name="connsiteY87" fmla="*/ 3658912 h 3940850"/>
              <a:gd name="connsiteX88" fmla="*/ 2714455 w 3943482"/>
              <a:gd name="connsiteY88" fmla="*/ 3673163 h 3940850"/>
              <a:gd name="connsiteX89" fmla="*/ 2728782 w 3943482"/>
              <a:gd name="connsiteY89" fmla="*/ 3791668 h 3940850"/>
              <a:gd name="connsiteX90" fmla="*/ 2622892 w 3943482"/>
              <a:gd name="connsiteY90" fmla="*/ 3832167 h 3940850"/>
              <a:gd name="connsiteX91" fmla="*/ 2555041 w 3943482"/>
              <a:gd name="connsiteY91" fmla="*/ 3735145 h 3940850"/>
              <a:gd name="connsiteX92" fmla="*/ 2458730 w 3943482"/>
              <a:gd name="connsiteY92" fmla="*/ 3762012 h 3940850"/>
              <a:gd name="connsiteX93" fmla="*/ 2455621 w 3943482"/>
              <a:gd name="connsiteY93" fmla="*/ 3882491 h 3940850"/>
              <a:gd name="connsiteX94" fmla="*/ 2344963 w 3943482"/>
              <a:gd name="connsiteY94" fmla="*/ 3907141 h 3940850"/>
              <a:gd name="connsiteX95" fmla="*/ 2290880 w 3943482"/>
              <a:gd name="connsiteY95" fmla="*/ 3799113 h 3940850"/>
              <a:gd name="connsiteX96" fmla="*/ 2192498 w 3943482"/>
              <a:gd name="connsiteY96" fmla="*/ 3815372 h 3940850"/>
              <a:gd name="connsiteX97" fmla="*/ 2172148 w 3943482"/>
              <a:gd name="connsiteY97" fmla="*/ 3932575 h 3940850"/>
              <a:gd name="connsiteX98" fmla="*/ 2059079 w 3943482"/>
              <a:gd name="connsiteY98" fmla="*/ 3940850 h 3940850"/>
              <a:gd name="connsiteX99" fmla="*/ 2021400 w 3943482"/>
              <a:gd name="connsiteY99" fmla="*/ 3826396 h 3940850"/>
              <a:gd name="connsiteX100" fmla="*/ 1971742 w 3943482"/>
              <a:gd name="connsiteY100" fmla="*/ 3829108 h 3940850"/>
              <a:gd name="connsiteX101" fmla="*/ 1922016 w 3943482"/>
              <a:gd name="connsiteY101" fmla="*/ 3826597 h 3940850"/>
              <a:gd name="connsiteX102" fmla="*/ 1884402 w 3943482"/>
              <a:gd name="connsiteY102" fmla="*/ 3940850 h 3940850"/>
              <a:gd name="connsiteX103" fmla="*/ 1771334 w 3943482"/>
              <a:gd name="connsiteY103" fmla="*/ 3932575 h 3940850"/>
              <a:gd name="connsiteX104" fmla="*/ 1750890 w 3943482"/>
              <a:gd name="connsiteY104" fmla="*/ 3814830 h 3940850"/>
              <a:gd name="connsiteX105" fmla="*/ 1652269 w 3943482"/>
              <a:gd name="connsiteY105" fmla="*/ 3799778 h 3940850"/>
              <a:gd name="connsiteX106" fmla="*/ 1598519 w 3943482"/>
              <a:gd name="connsiteY106" fmla="*/ 3907141 h 3940850"/>
              <a:gd name="connsiteX107" fmla="*/ 1487860 w 3943482"/>
              <a:gd name="connsiteY107" fmla="*/ 3882491 h 3940850"/>
              <a:gd name="connsiteX108" fmla="*/ 1484784 w 3943482"/>
              <a:gd name="connsiteY108" fmla="*/ 3763253 h 3940850"/>
              <a:gd name="connsiteX109" fmla="*/ 1440358 w 3943482"/>
              <a:gd name="connsiteY109" fmla="*/ 3752123 h 3940850"/>
              <a:gd name="connsiteX110" fmla="*/ 1388885 w 3943482"/>
              <a:gd name="connsiteY110" fmla="*/ 3734510 h 3940850"/>
              <a:gd name="connsiteX111" fmla="*/ 1320590 w 3943482"/>
              <a:gd name="connsiteY111" fmla="*/ 3832167 h 3940850"/>
              <a:gd name="connsiteX112" fmla="*/ 1214699 w 3943482"/>
              <a:gd name="connsiteY112" fmla="*/ 3791667 h 3940850"/>
              <a:gd name="connsiteX113" fmla="*/ 1229008 w 3943482"/>
              <a:gd name="connsiteY113" fmla="*/ 3673322 h 3940850"/>
              <a:gd name="connsiteX114" fmla="*/ 1162549 w 3943482"/>
              <a:gd name="connsiteY114" fmla="*/ 3644405 h 3940850"/>
              <a:gd name="connsiteX115" fmla="*/ 1137837 w 3943482"/>
              <a:gd name="connsiteY115" fmla="*/ 3631369 h 3940850"/>
              <a:gd name="connsiteX116" fmla="*/ 1056538 w 3943482"/>
              <a:gd name="connsiteY116" fmla="*/ 3717524 h 3940850"/>
              <a:gd name="connsiteX117" fmla="*/ 957673 w 3943482"/>
              <a:gd name="connsiteY117" fmla="*/ 3662038 h 3940850"/>
              <a:gd name="connsiteX118" fmla="*/ 988970 w 3943482"/>
              <a:gd name="connsiteY118" fmla="*/ 3547373 h 3940850"/>
              <a:gd name="connsiteX119" fmla="*/ 938718 w 3943482"/>
              <a:gd name="connsiteY119" fmla="*/ 3516226 h 3940850"/>
              <a:gd name="connsiteX120" fmla="*/ 906047 w 3943482"/>
              <a:gd name="connsiteY120" fmla="*/ 3491407 h 3940850"/>
              <a:gd name="connsiteX121" fmla="*/ 811993 w 3943482"/>
              <a:gd name="connsiteY121" fmla="*/ 3565658 h 3940850"/>
              <a:gd name="connsiteX122" fmla="*/ 722260 w 3943482"/>
              <a:gd name="connsiteY122" fmla="*/ 3496368 h 3940850"/>
              <a:gd name="connsiteX123" fmla="*/ 769749 w 3943482"/>
              <a:gd name="connsiteY123" fmla="*/ 3387869 h 3940850"/>
              <a:gd name="connsiteX124" fmla="*/ 759890 w 3943482"/>
              <a:gd name="connsiteY124" fmla="*/ 3380379 h 3940850"/>
              <a:gd name="connsiteX125" fmla="*/ 696436 w 3943482"/>
              <a:gd name="connsiteY125" fmla="*/ 3319803 h 3940850"/>
              <a:gd name="connsiteX126" fmla="*/ 592166 w 3943482"/>
              <a:gd name="connsiteY126" fmla="*/ 3379803 h 3940850"/>
              <a:gd name="connsiteX127" fmla="*/ 513478 w 3943482"/>
              <a:gd name="connsiteY127" fmla="*/ 3298187 h 3940850"/>
              <a:gd name="connsiteX128" fmla="*/ 576983 w 3943482"/>
              <a:gd name="connsiteY128" fmla="*/ 3196598 h 3940850"/>
              <a:gd name="connsiteX129" fmla="*/ 512233 w 3943482"/>
              <a:gd name="connsiteY129" fmla="*/ 3120298 h 3940850"/>
              <a:gd name="connsiteX130" fmla="*/ 401743 w 3943482"/>
              <a:gd name="connsiteY130" fmla="*/ 3163921 h 3940850"/>
              <a:gd name="connsiteX131" fmla="*/ 335777 w 3943482"/>
              <a:gd name="connsiteY131" fmla="*/ 3071718 h 3940850"/>
              <a:gd name="connsiteX132" fmla="*/ 411789 w 3943482"/>
              <a:gd name="connsiteY132" fmla="*/ 2982348 h 3940850"/>
              <a:gd name="connsiteX133" fmla="*/ 406214 w 3943482"/>
              <a:gd name="connsiteY133" fmla="*/ 2974399 h 3940850"/>
              <a:gd name="connsiteX134" fmla="*/ 359390 w 3943482"/>
              <a:gd name="connsiteY134" fmla="*/ 2895791 h 3940850"/>
              <a:gd name="connsiteX135" fmla="*/ 244780 w 3943482"/>
              <a:gd name="connsiteY135" fmla="*/ 2922616 h 3940850"/>
              <a:gd name="connsiteX136" fmla="*/ 192942 w 3943482"/>
              <a:gd name="connsiteY136" fmla="*/ 2821790 h 3940850"/>
              <a:gd name="connsiteX137" fmla="*/ 280501 w 3943482"/>
              <a:gd name="connsiteY137" fmla="*/ 2745015 h 3940850"/>
              <a:gd name="connsiteX138" fmla="*/ 241200 w 3943482"/>
              <a:gd name="connsiteY138" fmla="*/ 2651236 h 3940850"/>
              <a:gd name="connsiteX139" fmla="*/ 124626 w 3943482"/>
              <a:gd name="connsiteY139" fmla="*/ 2661027 h 3940850"/>
              <a:gd name="connsiteX140" fmla="*/ 88020 w 3943482"/>
              <a:gd name="connsiteY140" fmla="*/ 2553728 h 3940850"/>
              <a:gd name="connsiteX141" fmla="*/ 186163 w 3943482"/>
              <a:gd name="connsiteY141" fmla="*/ 2490302 h 3940850"/>
              <a:gd name="connsiteX142" fmla="*/ 179464 w 3943482"/>
              <a:gd name="connsiteY142" fmla="*/ 2469871 h 3940850"/>
              <a:gd name="connsiteX143" fmla="*/ 160538 w 3943482"/>
              <a:gd name="connsiteY143" fmla="*/ 2392014 h 3940850"/>
              <a:gd name="connsiteX144" fmla="*/ 43837 w 3943482"/>
              <a:gd name="connsiteY144" fmla="*/ 2384731 h 3940850"/>
              <a:gd name="connsiteX145" fmla="*/ 23245 w 3943482"/>
              <a:gd name="connsiteY145" fmla="*/ 2273246 h 3940850"/>
              <a:gd name="connsiteX146" fmla="*/ 128714 w 3943482"/>
              <a:gd name="connsiteY146" fmla="*/ 2225178 h 3940850"/>
              <a:gd name="connsiteX147" fmla="*/ 128599 w 3943482"/>
              <a:gd name="connsiteY147" fmla="*/ 2224510 h 3940850"/>
              <a:gd name="connsiteX148" fmla="*/ 118228 w 3943482"/>
              <a:gd name="connsiteY148" fmla="*/ 2123749 h 3940850"/>
              <a:gd name="connsiteX149" fmla="*/ 4141 w 3943482"/>
              <a:gd name="connsiteY149" fmla="*/ 2099617 h 3940850"/>
              <a:gd name="connsiteX150" fmla="*/ 0 w 3943482"/>
              <a:gd name="connsiteY150" fmla="*/ 1986321 h 3940850"/>
              <a:gd name="connsiteX151" fmla="*/ 111817 w 3943482"/>
              <a:gd name="connsiteY151" fmla="*/ 1953986 h 3940850"/>
              <a:gd name="connsiteX152" fmla="*/ 116619 w 3943482"/>
              <a:gd name="connsiteY152" fmla="*/ 1852574 h 3940850"/>
              <a:gd name="connsiteX153" fmla="*/ 6380 w 3943482"/>
              <a:gd name="connsiteY153" fmla="*/ 1811761 h 3940850"/>
              <a:gd name="connsiteX154" fmla="*/ 18779 w 3943482"/>
              <a:gd name="connsiteY154" fmla="*/ 1699070 h 3940850"/>
              <a:gd name="connsiteX155" fmla="*/ 134519 w 3943482"/>
              <a:gd name="connsiteY155" fmla="*/ 1683304 h 3940850"/>
              <a:gd name="connsiteX156" fmla="*/ 142404 w 3943482"/>
              <a:gd name="connsiteY156" fmla="*/ 1626981 h 3940850"/>
              <a:gd name="connsiteX157" fmla="*/ 152435 w 3943482"/>
              <a:gd name="connsiteY157" fmla="*/ 1583074 h 3940850"/>
              <a:gd name="connsiteX158" fmla="*/ 50508 w 3943482"/>
              <a:gd name="connsiteY158" fmla="*/ 1527299 h 3940850"/>
              <a:gd name="connsiteX159" fmla="*/ 79183 w 3943482"/>
              <a:gd name="connsiteY159" fmla="*/ 1417615 h 3940850"/>
              <a:gd name="connsiteX160" fmla="*/ 195212 w 3943482"/>
              <a:gd name="connsiteY160" fmla="*/ 1418860 h 3940850"/>
              <a:gd name="connsiteX161" fmla="*/ 221811 w 3943482"/>
              <a:gd name="connsiteY161" fmla="*/ 1334855 h 3940850"/>
              <a:gd name="connsiteX162" fmla="*/ 227198 w 3943482"/>
              <a:gd name="connsiteY162" fmla="*/ 1321480 h 3940850"/>
              <a:gd name="connsiteX163" fmla="*/ 135583 w 3943482"/>
              <a:gd name="connsiteY163" fmla="*/ 1252294 h 3940850"/>
              <a:gd name="connsiteX164" fmla="*/ 179923 w 3943482"/>
              <a:gd name="connsiteY164" fmla="*/ 1147953 h 3940850"/>
              <a:gd name="connsiteX165" fmla="*/ 293847 w 3943482"/>
              <a:gd name="connsiteY165" fmla="*/ 1165971 h 3940850"/>
              <a:gd name="connsiteX166" fmla="*/ 327711 w 3943482"/>
              <a:gd name="connsiteY166" fmla="*/ 1096478 h 3940850"/>
              <a:gd name="connsiteX167" fmla="*/ 340898 w 3943482"/>
              <a:gd name="connsiteY167" fmla="*/ 1074943 h 3940850"/>
              <a:gd name="connsiteX168" fmla="*/ 259793 w 3943482"/>
              <a:gd name="connsiteY168" fmla="*/ 992606 h 3940850"/>
              <a:gd name="connsiteX169" fmla="*/ 318852 w 3943482"/>
              <a:gd name="connsiteY169" fmla="*/ 895833 h 3940850"/>
              <a:gd name="connsiteX170" fmla="*/ 429416 w 3943482"/>
              <a:gd name="connsiteY170" fmla="*/ 930396 h 3940850"/>
              <a:gd name="connsiteX171" fmla="*/ 445944 w 3943482"/>
              <a:gd name="connsiteY171" fmla="*/ 903407 h 3940850"/>
              <a:gd name="connsiteX172" fmla="*/ 489340 w 3943482"/>
              <a:gd name="connsiteY172" fmla="*/ 847854 h 3940850"/>
              <a:gd name="connsiteX173" fmla="*/ 420490 w 3943482"/>
              <a:gd name="connsiteY173" fmla="*/ 753770 h 3940850"/>
              <a:gd name="connsiteX174" fmla="*/ 493010 w 3943482"/>
              <a:gd name="connsiteY174" fmla="*/ 666627 h 3940850"/>
              <a:gd name="connsiteX175" fmla="*/ 597372 w 3943482"/>
              <a:gd name="connsiteY175" fmla="*/ 716923 h 3940850"/>
              <a:gd name="connsiteX176" fmla="*/ 668396 w 3943482"/>
              <a:gd name="connsiteY176" fmla="*/ 643473 h 3940850"/>
              <a:gd name="connsiteX177" fmla="*/ 614248 w 3943482"/>
              <a:gd name="connsiteY177" fmla="*/ 540877 h 3940850"/>
              <a:gd name="connsiteX178" fmla="*/ 698684 w 3943482"/>
              <a:gd name="connsiteY178" fmla="*/ 465223 h 3940850"/>
              <a:gd name="connsiteX179" fmla="*/ 793647 w 3943482"/>
              <a:gd name="connsiteY179" fmla="*/ 529526 h 3940850"/>
              <a:gd name="connsiteX180" fmla="*/ 816571 w 3943482"/>
              <a:gd name="connsiteY180" fmla="*/ 509822 h 3940850"/>
              <a:gd name="connsiteX181" fmla="*/ 875133 w 3943482"/>
              <a:gd name="connsiteY181" fmla="*/ 466606 h 3940850"/>
              <a:gd name="connsiteX182" fmla="*/ 836940 w 3943482"/>
              <a:gd name="connsiteY182" fmla="*/ 358464 h 3940850"/>
              <a:gd name="connsiteX183" fmla="*/ 931492 w 3943482"/>
              <a:gd name="connsiteY183" fmla="*/ 295910 h 3940850"/>
              <a:gd name="connsiteX184" fmla="*/ 1015428 w 3943482"/>
              <a:gd name="connsiteY184" fmla="*/ 372758 h 3940850"/>
              <a:gd name="connsiteX185" fmla="*/ 1030539 w 3943482"/>
              <a:gd name="connsiteY185" fmla="*/ 363154 h 3940850"/>
              <a:gd name="connsiteX186" fmla="*/ 1106058 w 3943482"/>
              <a:gd name="connsiteY186" fmla="*/ 323986 h 3940850"/>
              <a:gd name="connsiteX187" fmla="*/ 1083818 w 3943482"/>
              <a:gd name="connsiteY187" fmla="*/ 210421 h 3940850"/>
              <a:gd name="connsiteX188" fmla="*/ 1186470 w 3943482"/>
              <a:gd name="connsiteY188" fmla="*/ 162300 h 3940850"/>
              <a:gd name="connsiteX189" fmla="*/ 1259179 w 3943482"/>
              <a:gd name="connsiteY189" fmla="*/ 251602 h 3940850"/>
              <a:gd name="connsiteX190" fmla="*/ 1355026 w 3943482"/>
              <a:gd name="connsiteY190" fmla="*/ 214184 h 3940850"/>
              <a:gd name="connsiteX191" fmla="*/ 1349621 w 3943482"/>
              <a:gd name="connsiteY191" fmla="*/ 99899 h 3940850"/>
              <a:gd name="connsiteX192" fmla="*/ 1458185 w 3943482"/>
              <a:gd name="connsiteY192" fmla="*/ 67237 h 3940850"/>
              <a:gd name="connsiteX193" fmla="*/ 1517180 w 3943482"/>
              <a:gd name="connsiteY193" fmla="*/ 166278 h 3940850"/>
              <a:gd name="connsiteX194" fmla="*/ 1581028 w 3943482"/>
              <a:gd name="connsiteY194" fmla="*/ 148977 h 3940850"/>
              <a:gd name="connsiteX195" fmla="*/ 1617374 w 3943482"/>
              <a:gd name="connsiteY195" fmla="*/ 143269 h 3940850"/>
              <a:gd name="connsiteX196" fmla="*/ 1628682 w 3943482"/>
              <a:gd name="connsiteY196" fmla="*/ 29258 h 3940850"/>
              <a:gd name="connsiteX197" fmla="*/ 1740845 w 3943482"/>
              <a:gd name="connsiteY197" fmla="*/ 12751 h 3940850"/>
              <a:gd name="connsiteX198" fmla="*/ 1783982 w 3943482"/>
              <a:gd name="connsiteY198" fmla="*/ 117366 h 3940850"/>
              <a:gd name="connsiteX199" fmla="*/ 1887015 w 3943482"/>
              <a:gd name="connsiteY199" fmla="*/ 112163 h 394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943482" h="3940850">
                <a:moveTo>
                  <a:pt x="1915056" y="0"/>
                </a:moveTo>
                <a:lnTo>
                  <a:pt x="2028427" y="0"/>
                </a:lnTo>
                <a:lnTo>
                  <a:pt x="2056468" y="112163"/>
                </a:lnTo>
                <a:lnTo>
                  <a:pt x="2159501" y="117366"/>
                </a:lnTo>
                <a:lnTo>
                  <a:pt x="2202638" y="12751"/>
                </a:lnTo>
                <a:lnTo>
                  <a:pt x="2314801" y="29258"/>
                </a:lnTo>
                <a:lnTo>
                  <a:pt x="2325982" y="141996"/>
                </a:lnTo>
                <a:lnTo>
                  <a:pt x="2335353" y="143397"/>
                </a:lnTo>
                <a:lnTo>
                  <a:pt x="2426657" y="165685"/>
                </a:lnTo>
                <a:lnTo>
                  <a:pt x="2485298" y="67238"/>
                </a:lnTo>
                <a:lnTo>
                  <a:pt x="2593863" y="99899"/>
                </a:lnTo>
                <a:lnTo>
                  <a:pt x="2588454" y="214249"/>
                </a:lnTo>
                <a:lnTo>
                  <a:pt x="2644728" y="233323"/>
                </a:lnTo>
                <a:lnTo>
                  <a:pt x="2685013" y="250731"/>
                </a:lnTo>
                <a:lnTo>
                  <a:pt x="2757014" y="162301"/>
                </a:lnTo>
                <a:lnTo>
                  <a:pt x="2859665" y="210422"/>
                </a:lnTo>
                <a:lnTo>
                  <a:pt x="2837677" y="322703"/>
                </a:lnTo>
                <a:lnTo>
                  <a:pt x="2895287" y="352909"/>
                </a:lnTo>
                <a:lnTo>
                  <a:pt x="2926879" y="373835"/>
                </a:lnTo>
                <a:lnTo>
                  <a:pt x="3011992" y="295911"/>
                </a:lnTo>
                <a:lnTo>
                  <a:pt x="3106543" y="358465"/>
                </a:lnTo>
                <a:lnTo>
                  <a:pt x="3068081" y="467365"/>
                </a:lnTo>
                <a:lnTo>
                  <a:pt x="3096294" y="486053"/>
                </a:lnTo>
                <a:lnTo>
                  <a:pt x="3148414" y="530489"/>
                </a:lnTo>
                <a:lnTo>
                  <a:pt x="3244800" y="465224"/>
                </a:lnTo>
                <a:lnTo>
                  <a:pt x="3329235" y="540878"/>
                </a:lnTo>
                <a:lnTo>
                  <a:pt x="3275405" y="642870"/>
                </a:lnTo>
                <a:lnTo>
                  <a:pt x="3345159" y="717383"/>
                </a:lnTo>
                <a:lnTo>
                  <a:pt x="3450473" y="666628"/>
                </a:lnTo>
                <a:lnTo>
                  <a:pt x="3522993" y="753770"/>
                </a:lnTo>
                <a:lnTo>
                  <a:pt x="3454610" y="847216"/>
                </a:lnTo>
                <a:lnTo>
                  <a:pt x="3496065" y="901301"/>
                </a:lnTo>
                <a:lnTo>
                  <a:pt x="3514759" y="930179"/>
                </a:lnTo>
                <a:lnTo>
                  <a:pt x="3624631" y="895834"/>
                </a:lnTo>
                <a:lnTo>
                  <a:pt x="3683691" y="992607"/>
                </a:lnTo>
                <a:lnTo>
                  <a:pt x="3602636" y="1074892"/>
                </a:lnTo>
                <a:lnTo>
                  <a:pt x="3638012" y="1139673"/>
                </a:lnTo>
                <a:lnTo>
                  <a:pt x="3649326" y="1166020"/>
                </a:lnTo>
                <a:lnTo>
                  <a:pt x="3763560" y="1147954"/>
                </a:lnTo>
                <a:lnTo>
                  <a:pt x="3807900" y="1252295"/>
                </a:lnTo>
                <a:lnTo>
                  <a:pt x="3716131" y="1321596"/>
                </a:lnTo>
                <a:lnTo>
                  <a:pt x="3720852" y="1332589"/>
                </a:lnTo>
                <a:lnTo>
                  <a:pt x="3748078" y="1418863"/>
                </a:lnTo>
                <a:lnTo>
                  <a:pt x="3864299" y="1417616"/>
                </a:lnTo>
                <a:lnTo>
                  <a:pt x="3892975" y="1527300"/>
                </a:lnTo>
                <a:lnTo>
                  <a:pt x="3790754" y="1583235"/>
                </a:lnTo>
                <a:lnTo>
                  <a:pt x="3803659" y="1641191"/>
                </a:lnTo>
                <a:lnTo>
                  <a:pt x="3809245" y="1683343"/>
                </a:lnTo>
                <a:lnTo>
                  <a:pt x="3924702" y="1699071"/>
                </a:lnTo>
                <a:lnTo>
                  <a:pt x="3937102" y="1811762"/>
                </a:lnTo>
                <a:lnTo>
                  <a:pt x="3827257" y="1852428"/>
                </a:lnTo>
                <a:lnTo>
                  <a:pt x="3831718" y="1954001"/>
                </a:lnTo>
                <a:lnTo>
                  <a:pt x="3943482" y="1986322"/>
                </a:lnTo>
                <a:lnTo>
                  <a:pt x="3939342" y="2099618"/>
                </a:lnTo>
                <a:lnTo>
                  <a:pt x="3824507" y="2123907"/>
                </a:lnTo>
                <a:lnTo>
                  <a:pt x="3822748" y="2158733"/>
                </a:lnTo>
                <a:lnTo>
                  <a:pt x="3812944" y="2224348"/>
                </a:lnTo>
                <a:lnTo>
                  <a:pt x="3920236" y="2273247"/>
                </a:lnTo>
                <a:lnTo>
                  <a:pt x="3899644" y="2384732"/>
                </a:lnTo>
                <a:lnTo>
                  <a:pt x="3782019" y="2392072"/>
                </a:lnTo>
                <a:lnTo>
                  <a:pt x="3757679" y="2490535"/>
                </a:lnTo>
                <a:lnTo>
                  <a:pt x="3855462" y="2553729"/>
                </a:lnTo>
                <a:lnTo>
                  <a:pt x="3818857" y="2661028"/>
                </a:lnTo>
                <a:lnTo>
                  <a:pt x="3702658" y="2651268"/>
                </a:lnTo>
                <a:lnTo>
                  <a:pt x="3662175" y="2744308"/>
                </a:lnTo>
                <a:lnTo>
                  <a:pt x="3750540" y="2821791"/>
                </a:lnTo>
                <a:lnTo>
                  <a:pt x="3698702" y="2922617"/>
                </a:lnTo>
                <a:lnTo>
                  <a:pt x="3584889" y="2895978"/>
                </a:lnTo>
                <a:lnTo>
                  <a:pt x="3531498" y="2982119"/>
                </a:lnTo>
                <a:lnTo>
                  <a:pt x="3607705" y="3071719"/>
                </a:lnTo>
                <a:lnTo>
                  <a:pt x="3541739" y="3163922"/>
                </a:lnTo>
                <a:lnTo>
                  <a:pt x="3429706" y="3119689"/>
                </a:lnTo>
                <a:lnTo>
                  <a:pt x="3383625" y="3180349"/>
                </a:lnTo>
                <a:lnTo>
                  <a:pt x="3367137" y="3197620"/>
                </a:lnTo>
                <a:lnTo>
                  <a:pt x="3430003" y="3298187"/>
                </a:lnTo>
                <a:lnTo>
                  <a:pt x="3351315" y="3379803"/>
                </a:lnTo>
                <a:lnTo>
                  <a:pt x="3249272" y="3321085"/>
                </a:lnTo>
                <a:lnTo>
                  <a:pt x="3248150" y="3322261"/>
                </a:lnTo>
                <a:lnTo>
                  <a:pt x="3173221" y="3386699"/>
                </a:lnTo>
                <a:lnTo>
                  <a:pt x="3221221" y="3496369"/>
                </a:lnTo>
                <a:lnTo>
                  <a:pt x="3131488" y="3565658"/>
                </a:lnTo>
                <a:lnTo>
                  <a:pt x="3037497" y="3491456"/>
                </a:lnTo>
                <a:lnTo>
                  <a:pt x="2977645" y="3534024"/>
                </a:lnTo>
                <a:lnTo>
                  <a:pt x="2954614" y="3547743"/>
                </a:lnTo>
                <a:lnTo>
                  <a:pt x="2985808" y="3662039"/>
                </a:lnTo>
                <a:lnTo>
                  <a:pt x="2886943" y="3717525"/>
                </a:lnTo>
                <a:lnTo>
                  <a:pt x="2805378" y="3631085"/>
                </a:lnTo>
                <a:lnTo>
                  <a:pt x="2750230" y="3658912"/>
                </a:lnTo>
                <a:lnTo>
                  <a:pt x="2714455" y="3673163"/>
                </a:lnTo>
                <a:lnTo>
                  <a:pt x="2728782" y="3791668"/>
                </a:lnTo>
                <a:lnTo>
                  <a:pt x="2622892" y="3832167"/>
                </a:lnTo>
                <a:lnTo>
                  <a:pt x="2555041" y="3735145"/>
                </a:lnTo>
                <a:lnTo>
                  <a:pt x="2458730" y="3762012"/>
                </a:lnTo>
                <a:lnTo>
                  <a:pt x="2455621" y="3882491"/>
                </a:lnTo>
                <a:lnTo>
                  <a:pt x="2344963" y="3907141"/>
                </a:lnTo>
                <a:lnTo>
                  <a:pt x="2290880" y="3799113"/>
                </a:lnTo>
                <a:lnTo>
                  <a:pt x="2192498" y="3815372"/>
                </a:lnTo>
                <a:lnTo>
                  <a:pt x="2172148" y="3932575"/>
                </a:lnTo>
                <a:lnTo>
                  <a:pt x="2059079" y="3940850"/>
                </a:lnTo>
                <a:lnTo>
                  <a:pt x="2021400" y="3826396"/>
                </a:lnTo>
                <a:lnTo>
                  <a:pt x="1971742" y="3829108"/>
                </a:lnTo>
                <a:lnTo>
                  <a:pt x="1922016" y="3826597"/>
                </a:lnTo>
                <a:lnTo>
                  <a:pt x="1884402" y="3940850"/>
                </a:lnTo>
                <a:lnTo>
                  <a:pt x="1771334" y="3932575"/>
                </a:lnTo>
                <a:lnTo>
                  <a:pt x="1750890" y="3814830"/>
                </a:lnTo>
                <a:lnTo>
                  <a:pt x="1652269" y="3799778"/>
                </a:lnTo>
                <a:lnTo>
                  <a:pt x="1598519" y="3907141"/>
                </a:lnTo>
                <a:lnTo>
                  <a:pt x="1487860" y="3882491"/>
                </a:lnTo>
                <a:lnTo>
                  <a:pt x="1484784" y="3763253"/>
                </a:lnTo>
                <a:lnTo>
                  <a:pt x="1440358" y="3752123"/>
                </a:lnTo>
                <a:lnTo>
                  <a:pt x="1388885" y="3734510"/>
                </a:lnTo>
                <a:lnTo>
                  <a:pt x="1320590" y="3832167"/>
                </a:lnTo>
                <a:lnTo>
                  <a:pt x="1214699" y="3791667"/>
                </a:lnTo>
                <a:lnTo>
                  <a:pt x="1229008" y="3673322"/>
                </a:lnTo>
                <a:lnTo>
                  <a:pt x="1162549" y="3644405"/>
                </a:lnTo>
                <a:lnTo>
                  <a:pt x="1137837" y="3631369"/>
                </a:lnTo>
                <a:lnTo>
                  <a:pt x="1056538" y="3717524"/>
                </a:lnTo>
                <a:lnTo>
                  <a:pt x="957673" y="3662038"/>
                </a:lnTo>
                <a:lnTo>
                  <a:pt x="988970" y="3547373"/>
                </a:lnTo>
                <a:lnTo>
                  <a:pt x="938718" y="3516226"/>
                </a:lnTo>
                <a:lnTo>
                  <a:pt x="906047" y="3491407"/>
                </a:lnTo>
                <a:lnTo>
                  <a:pt x="811993" y="3565658"/>
                </a:lnTo>
                <a:lnTo>
                  <a:pt x="722260" y="3496368"/>
                </a:lnTo>
                <a:lnTo>
                  <a:pt x="769749" y="3387869"/>
                </a:lnTo>
                <a:lnTo>
                  <a:pt x="759890" y="3380379"/>
                </a:lnTo>
                <a:lnTo>
                  <a:pt x="696436" y="3319803"/>
                </a:lnTo>
                <a:lnTo>
                  <a:pt x="592166" y="3379803"/>
                </a:lnTo>
                <a:lnTo>
                  <a:pt x="513478" y="3298187"/>
                </a:lnTo>
                <a:lnTo>
                  <a:pt x="576983" y="3196598"/>
                </a:lnTo>
                <a:lnTo>
                  <a:pt x="512233" y="3120298"/>
                </a:lnTo>
                <a:lnTo>
                  <a:pt x="401743" y="3163921"/>
                </a:lnTo>
                <a:lnTo>
                  <a:pt x="335777" y="3071718"/>
                </a:lnTo>
                <a:lnTo>
                  <a:pt x="411789" y="2982348"/>
                </a:lnTo>
                <a:lnTo>
                  <a:pt x="406214" y="2974399"/>
                </a:lnTo>
                <a:lnTo>
                  <a:pt x="359390" y="2895791"/>
                </a:lnTo>
                <a:lnTo>
                  <a:pt x="244780" y="2922616"/>
                </a:lnTo>
                <a:lnTo>
                  <a:pt x="192942" y="2821790"/>
                </a:lnTo>
                <a:lnTo>
                  <a:pt x="280501" y="2745015"/>
                </a:lnTo>
                <a:lnTo>
                  <a:pt x="241200" y="2651236"/>
                </a:lnTo>
                <a:lnTo>
                  <a:pt x="124626" y="2661027"/>
                </a:lnTo>
                <a:lnTo>
                  <a:pt x="88020" y="2553728"/>
                </a:lnTo>
                <a:lnTo>
                  <a:pt x="186163" y="2490302"/>
                </a:lnTo>
                <a:lnTo>
                  <a:pt x="179464" y="2469871"/>
                </a:lnTo>
                <a:lnTo>
                  <a:pt x="160538" y="2392014"/>
                </a:lnTo>
                <a:lnTo>
                  <a:pt x="43837" y="2384731"/>
                </a:lnTo>
                <a:lnTo>
                  <a:pt x="23245" y="2273246"/>
                </a:lnTo>
                <a:lnTo>
                  <a:pt x="128714" y="2225178"/>
                </a:lnTo>
                <a:lnTo>
                  <a:pt x="128599" y="2224510"/>
                </a:lnTo>
                <a:lnTo>
                  <a:pt x="118228" y="2123749"/>
                </a:lnTo>
                <a:lnTo>
                  <a:pt x="4141" y="2099617"/>
                </a:lnTo>
                <a:lnTo>
                  <a:pt x="0" y="1986321"/>
                </a:lnTo>
                <a:lnTo>
                  <a:pt x="111817" y="1953986"/>
                </a:lnTo>
                <a:lnTo>
                  <a:pt x="116619" y="1852574"/>
                </a:lnTo>
                <a:lnTo>
                  <a:pt x="6380" y="1811761"/>
                </a:lnTo>
                <a:lnTo>
                  <a:pt x="18779" y="1699070"/>
                </a:lnTo>
                <a:lnTo>
                  <a:pt x="134519" y="1683304"/>
                </a:lnTo>
                <a:lnTo>
                  <a:pt x="142404" y="1626981"/>
                </a:lnTo>
                <a:lnTo>
                  <a:pt x="152435" y="1583074"/>
                </a:lnTo>
                <a:lnTo>
                  <a:pt x="50508" y="1527299"/>
                </a:lnTo>
                <a:lnTo>
                  <a:pt x="79183" y="1417615"/>
                </a:lnTo>
                <a:lnTo>
                  <a:pt x="195212" y="1418860"/>
                </a:lnTo>
                <a:lnTo>
                  <a:pt x="221811" y="1334855"/>
                </a:lnTo>
                <a:lnTo>
                  <a:pt x="227198" y="1321480"/>
                </a:lnTo>
                <a:lnTo>
                  <a:pt x="135583" y="1252294"/>
                </a:lnTo>
                <a:lnTo>
                  <a:pt x="179923" y="1147953"/>
                </a:lnTo>
                <a:lnTo>
                  <a:pt x="293847" y="1165971"/>
                </a:lnTo>
                <a:lnTo>
                  <a:pt x="327711" y="1096478"/>
                </a:lnTo>
                <a:lnTo>
                  <a:pt x="340898" y="1074943"/>
                </a:lnTo>
                <a:lnTo>
                  <a:pt x="259793" y="992606"/>
                </a:lnTo>
                <a:lnTo>
                  <a:pt x="318852" y="895833"/>
                </a:lnTo>
                <a:lnTo>
                  <a:pt x="429416" y="930396"/>
                </a:lnTo>
                <a:lnTo>
                  <a:pt x="445944" y="903407"/>
                </a:lnTo>
                <a:lnTo>
                  <a:pt x="489340" y="847854"/>
                </a:lnTo>
                <a:lnTo>
                  <a:pt x="420490" y="753770"/>
                </a:lnTo>
                <a:lnTo>
                  <a:pt x="493010" y="666627"/>
                </a:lnTo>
                <a:lnTo>
                  <a:pt x="597372" y="716923"/>
                </a:lnTo>
                <a:lnTo>
                  <a:pt x="668396" y="643473"/>
                </a:lnTo>
                <a:lnTo>
                  <a:pt x="614248" y="540877"/>
                </a:lnTo>
                <a:lnTo>
                  <a:pt x="698684" y="465223"/>
                </a:lnTo>
                <a:lnTo>
                  <a:pt x="793647" y="529526"/>
                </a:lnTo>
                <a:lnTo>
                  <a:pt x="816571" y="509822"/>
                </a:lnTo>
                <a:lnTo>
                  <a:pt x="875133" y="466606"/>
                </a:lnTo>
                <a:lnTo>
                  <a:pt x="836940" y="358464"/>
                </a:lnTo>
                <a:lnTo>
                  <a:pt x="931492" y="295910"/>
                </a:lnTo>
                <a:lnTo>
                  <a:pt x="1015428" y="372758"/>
                </a:lnTo>
                <a:lnTo>
                  <a:pt x="1030539" y="363154"/>
                </a:lnTo>
                <a:lnTo>
                  <a:pt x="1106058" y="323986"/>
                </a:lnTo>
                <a:lnTo>
                  <a:pt x="1083818" y="210421"/>
                </a:lnTo>
                <a:lnTo>
                  <a:pt x="1186470" y="162300"/>
                </a:lnTo>
                <a:lnTo>
                  <a:pt x="1259179" y="251602"/>
                </a:lnTo>
                <a:lnTo>
                  <a:pt x="1355026" y="214184"/>
                </a:lnTo>
                <a:lnTo>
                  <a:pt x="1349621" y="99899"/>
                </a:lnTo>
                <a:lnTo>
                  <a:pt x="1458185" y="67237"/>
                </a:lnTo>
                <a:lnTo>
                  <a:pt x="1517180" y="166278"/>
                </a:lnTo>
                <a:lnTo>
                  <a:pt x="1581028" y="148977"/>
                </a:lnTo>
                <a:lnTo>
                  <a:pt x="1617374" y="143269"/>
                </a:lnTo>
                <a:lnTo>
                  <a:pt x="1628682" y="29258"/>
                </a:lnTo>
                <a:lnTo>
                  <a:pt x="1740845" y="12751"/>
                </a:lnTo>
                <a:lnTo>
                  <a:pt x="1783982" y="117366"/>
                </a:lnTo>
                <a:lnTo>
                  <a:pt x="1887015" y="112163"/>
                </a:lnTo>
                <a:close/>
              </a:path>
            </a:pathLst>
          </a:custGeom>
          <a:gradFill>
            <a:gsLst>
              <a:gs pos="100000">
                <a:srgbClr val="E0E0E0"/>
              </a:gs>
              <a:gs pos="0">
                <a:srgbClr val="F9F9F9"/>
              </a:gs>
            </a:gsLst>
            <a:lin ang="2700000" scaled="1"/>
          </a:gradFill>
          <a:ln>
            <a:no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4694822" y="2038201"/>
            <a:ext cx="2802357" cy="2802357"/>
          </a:xfrm>
          <a:prstGeom prst="ellipse">
            <a:avLst/>
          </a:prstGeom>
          <a:solidFill>
            <a:schemeClr val="bg1">
              <a:lumMod val="95000"/>
            </a:schemeClr>
          </a:solidFill>
          <a:ln w="25400">
            <a:gradFill flip="none" rotWithShape="1">
              <a:gsLst>
                <a:gs pos="0">
                  <a:schemeClr val="bg1">
                    <a:lumMod val="85000"/>
                  </a:schemeClr>
                </a:gs>
                <a:gs pos="100000">
                  <a:schemeClr val="bg1"/>
                </a:gs>
              </a:gsLst>
              <a:lin ang="2700000" scaled="1"/>
              <a:tileRect/>
            </a:gradFill>
          </a:ln>
          <a:effectLst>
            <a:innerShdw blurRad="152400" dist="635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0" name="组合 49"/>
          <p:cNvGrpSpPr/>
          <p:nvPr/>
        </p:nvGrpSpPr>
        <p:grpSpPr>
          <a:xfrm>
            <a:off x="5146840" y="3523352"/>
            <a:ext cx="741535" cy="739808"/>
            <a:chOff x="5096275" y="2435252"/>
            <a:chExt cx="1999451" cy="1994792"/>
          </a:xfrm>
        </p:grpSpPr>
        <p:sp>
          <p:nvSpPr>
            <p:cNvPr id="51" name="任意多边形 50"/>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5725242" y="2408016"/>
            <a:ext cx="741535" cy="739808"/>
            <a:chOff x="5096275" y="2435252"/>
            <a:chExt cx="1999451" cy="1994792"/>
          </a:xfrm>
        </p:grpSpPr>
        <p:sp>
          <p:nvSpPr>
            <p:cNvPr id="57" name="任意多边形 56"/>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p:cNvGrpSpPr/>
          <p:nvPr/>
        </p:nvGrpSpPr>
        <p:grpSpPr>
          <a:xfrm>
            <a:off x="5754248" y="3145437"/>
            <a:ext cx="683525" cy="681934"/>
            <a:chOff x="5096275" y="2435252"/>
            <a:chExt cx="1999451" cy="1994792"/>
          </a:xfrm>
        </p:grpSpPr>
        <p:sp>
          <p:nvSpPr>
            <p:cNvPr id="47" name="任意多边形 46"/>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 name="组合 52"/>
          <p:cNvGrpSpPr/>
          <p:nvPr/>
        </p:nvGrpSpPr>
        <p:grpSpPr>
          <a:xfrm>
            <a:off x="6303627" y="3523352"/>
            <a:ext cx="741535" cy="739808"/>
            <a:chOff x="5096275" y="2435252"/>
            <a:chExt cx="1999451" cy="1994792"/>
          </a:xfrm>
        </p:grpSpPr>
        <p:sp>
          <p:nvSpPr>
            <p:cNvPr id="54" name="任意多边形 53"/>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9" name="组合 168"/>
          <p:cNvGrpSpPr/>
          <p:nvPr/>
        </p:nvGrpSpPr>
        <p:grpSpPr>
          <a:xfrm>
            <a:off x="4031460" y="1103296"/>
            <a:ext cx="4129080" cy="4651408"/>
            <a:chOff x="4044160" y="1065196"/>
            <a:chExt cx="4129080" cy="4651408"/>
          </a:xfrm>
        </p:grpSpPr>
        <p:grpSp>
          <p:nvGrpSpPr>
            <p:cNvPr id="124" name="组合 123"/>
            <p:cNvGrpSpPr/>
            <p:nvPr/>
          </p:nvGrpSpPr>
          <p:grpSpPr>
            <a:xfrm>
              <a:off x="7431705" y="3998896"/>
              <a:ext cx="741535" cy="739808"/>
              <a:chOff x="5096275" y="2435252"/>
              <a:chExt cx="1999451" cy="1994792"/>
            </a:xfrm>
          </p:grpSpPr>
          <p:sp>
            <p:nvSpPr>
              <p:cNvPr id="125" name="任意多边形 124"/>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7" name="组合 126"/>
            <p:cNvGrpSpPr/>
            <p:nvPr/>
          </p:nvGrpSpPr>
          <p:grpSpPr>
            <a:xfrm>
              <a:off x="5737932" y="4976796"/>
              <a:ext cx="741535" cy="739808"/>
              <a:chOff x="5096275" y="2435252"/>
              <a:chExt cx="1999451" cy="1994792"/>
            </a:xfrm>
          </p:grpSpPr>
          <p:sp>
            <p:nvSpPr>
              <p:cNvPr id="128" name="任意多边形 127"/>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0" name="组合 129"/>
            <p:cNvGrpSpPr/>
            <p:nvPr/>
          </p:nvGrpSpPr>
          <p:grpSpPr>
            <a:xfrm>
              <a:off x="4044160" y="2043096"/>
              <a:ext cx="741535" cy="739808"/>
              <a:chOff x="5096275" y="2435252"/>
              <a:chExt cx="1999451" cy="1994792"/>
            </a:xfrm>
          </p:grpSpPr>
          <p:sp>
            <p:nvSpPr>
              <p:cNvPr id="131" name="任意多边形 130"/>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3" name="组合 132"/>
            <p:cNvGrpSpPr/>
            <p:nvPr/>
          </p:nvGrpSpPr>
          <p:grpSpPr>
            <a:xfrm>
              <a:off x="5737932" y="1065196"/>
              <a:ext cx="741535" cy="739808"/>
              <a:chOff x="5096275" y="2435252"/>
              <a:chExt cx="1999451" cy="1994792"/>
            </a:xfrm>
          </p:grpSpPr>
          <p:sp>
            <p:nvSpPr>
              <p:cNvPr id="134" name="任意多边形 133"/>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4044160" y="3998896"/>
              <a:ext cx="741535" cy="739808"/>
              <a:chOff x="5096275" y="2435252"/>
              <a:chExt cx="1999451" cy="1994792"/>
            </a:xfrm>
          </p:grpSpPr>
          <p:sp>
            <p:nvSpPr>
              <p:cNvPr id="137" name="任意多边形 136"/>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9" name="组合 138"/>
            <p:cNvGrpSpPr/>
            <p:nvPr/>
          </p:nvGrpSpPr>
          <p:grpSpPr>
            <a:xfrm>
              <a:off x="7431705" y="2043096"/>
              <a:ext cx="741535" cy="739808"/>
              <a:chOff x="5096275" y="2435252"/>
              <a:chExt cx="1999451" cy="1994792"/>
            </a:xfrm>
          </p:grpSpPr>
          <p:sp>
            <p:nvSpPr>
              <p:cNvPr id="140" name="任意多边形 139"/>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95" name="任意多边形 194"/>
          <p:cNvSpPr/>
          <p:nvPr/>
        </p:nvSpPr>
        <p:spPr>
          <a:xfrm>
            <a:off x="3560442" y="1112933"/>
            <a:ext cx="5071116" cy="4632134"/>
          </a:xfrm>
          <a:custGeom>
            <a:avLst/>
            <a:gdLst>
              <a:gd name="connsiteX0" fmla="*/ 3348358 w 5071116"/>
              <a:gd name="connsiteY0" fmla="*/ 3033736 h 4632134"/>
              <a:gd name="connsiteX1" fmla="*/ 2658216 w 5071116"/>
              <a:gd name="connsiteY1" fmla="*/ 3723878 h 4632134"/>
              <a:gd name="connsiteX2" fmla="*/ 3348358 w 5071116"/>
              <a:gd name="connsiteY2" fmla="*/ 4414020 h 4632134"/>
              <a:gd name="connsiteX3" fmla="*/ 4038500 w 5071116"/>
              <a:gd name="connsiteY3" fmla="*/ 3723878 h 4632134"/>
              <a:gd name="connsiteX4" fmla="*/ 3348358 w 5071116"/>
              <a:gd name="connsiteY4" fmla="*/ 3033736 h 4632134"/>
              <a:gd name="connsiteX5" fmla="*/ 1722758 w 5071116"/>
              <a:gd name="connsiteY5" fmla="*/ 3033736 h 4632134"/>
              <a:gd name="connsiteX6" fmla="*/ 1032616 w 5071116"/>
              <a:gd name="connsiteY6" fmla="*/ 3723878 h 4632134"/>
              <a:gd name="connsiteX7" fmla="*/ 1722758 w 5071116"/>
              <a:gd name="connsiteY7" fmla="*/ 4414020 h 4632134"/>
              <a:gd name="connsiteX8" fmla="*/ 2412900 w 5071116"/>
              <a:gd name="connsiteY8" fmla="*/ 3723878 h 4632134"/>
              <a:gd name="connsiteX9" fmla="*/ 1722758 w 5071116"/>
              <a:gd name="connsiteY9" fmla="*/ 3033736 h 4632134"/>
              <a:gd name="connsiteX10" fmla="*/ 2535559 w 5071116"/>
              <a:gd name="connsiteY10" fmla="*/ 1669522 h 4632134"/>
              <a:gd name="connsiteX11" fmla="*/ 1889013 w 5071116"/>
              <a:gd name="connsiteY11" fmla="*/ 2316068 h 4632134"/>
              <a:gd name="connsiteX12" fmla="*/ 2535559 w 5071116"/>
              <a:gd name="connsiteY12" fmla="*/ 2962614 h 4632134"/>
              <a:gd name="connsiteX13" fmla="*/ 3182105 w 5071116"/>
              <a:gd name="connsiteY13" fmla="*/ 2316068 h 4632134"/>
              <a:gd name="connsiteX14" fmla="*/ 2535559 w 5071116"/>
              <a:gd name="connsiteY14" fmla="*/ 1669522 h 4632134"/>
              <a:gd name="connsiteX15" fmla="*/ 4161158 w 5071116"/>
              <a:gd name="connsiteY15" fmla="*/ 1625925 h 4632134"/>
              <a:gd name="connsiteX16" fmla="*/ 3471016 w 5071116"/>
              <a:gd name="connsiteY16" fmla="*/ 2316067 h 4632134"/>
              <a:gd name="connsiteX17" fmla="*/ 4161158 w 5071116"/>
              <a:gd name="connsiteY17" fmla="*/ 3006209 h 4632134"/>
              <a:gd name="connsiteX18" fmla="*/ 4851300 w 5071116"/>
              <a:gd name="connsiteY18" fmla="*/ 2316067 h 4632134"/>
              <a:gd name="connsiteX19" fmla="*/ 4161158 w 5071116"/>
              <a:gd name="connsiteY19" fmla="*/ 1625925 h 4632134"/>
              <a:gd name="connsiteX20" fmla="*/ 909958 w 5071116"/>
              <a:gd name="connsiteY20" fmla="*/ 1625925 h 4632134"/>
              <a:gd name="connsiteX21" fmla="*/ 219816 w 5071116"/>
              <a:gd name="connsiteY21" fmla="*/ 2316067 h 4632134"/>
              <a:gd name="connsiteX22" fmla="*/ 909958 w 5071116"/>
              <a:gd name="connsiteY22" fmla="*/ 3006209 h 4632134"/>
              <a:gd name="connsiteX23" fmla="*/ 1600100 w 5071116"/>
              <a:gd name="connsiteY23" fmla="*/ 2316067 h 4632134"/>
              <a:gd name="connsiteX24" fmla="*/ 909958 w 5071116"/>
              <a:gd name="connsiteY24" fmla="*/ 1625925 h 4632134"/>
              <a:gd name="connsiteX25" fmla="*/ 1722758 w 5071116"/>
              <a:gd name="connsiteY25" fmla="*/ 218114 h 4632134"/>
              <a:gd name="connsiteX26" fmla="*/ 1032616 w 5071116"/>
              <a:gd name="connsiteY26" fmla="*/ 908256 h 4632134"/>
              <a:gd name="connsiteX27" fmla="*/ 1722758 w 5071116"/>
              <a:gd name="connsiteY27" fmla="*/ 1598398 h 4632134"/>
              <a:gd name="connsiteX28" fmla="*/ 2412900 w 5071116"/>
              <a:gd name="connsiteY28" fmla="*/ 908256 h 4632134"/>
              <a:gd name="connsiteX29" fmla="*/ 1722758 w 5071116"/>
              <a:gd name="connsiteY29" fmla="*/ 218114 h 4632134"/>
              <a:gd name="connsiteX30" fmla="*/ 3348358 w 5071116"/>
              <a:gd name="connsiteY30" fmla="*/ 218114 h 4632134"/>
              <a:gd name="connsiteX31" fmla="*/ 2658216 w 5071116"/>
              <a:gd name="connsiteY31" fmla="*/ 908256 h 4632134"/>
              <a:gd name="connsiteX32" fmla="*/ 3348358 w 5071116"/>
              <a:gd name="connsiteY32" fmla="*/ 1598398 h 4632134"/>
              <a:gd name="connsiteX33" fmla="*/ 4038500 w 5071116"/>
              <a:gd name="connsiteY33" fmla="*/ 908256 h 4632134"/>
              <a:gd name="connsiteX34" fmla="*/ 3348358 w 5071116"/>
              <a:gd name="connsiteY34" fmla="*/ 218114 h 4632134"/>
              <a:gd name="connsiteX35" fmla="*/ 1716408 w 5071116"/>
              <a:gd name="connsiteY35" fmla="*/ 0 h 4632134"/>
              <a:gd name="connsiteX36" fmla="*/ 2460429 w 5071116"/>
              <a:gd name="connsiteY36" fmla="*/ 395592 h 4632134"/>
              <a:gd name="connsiteX37" fmla="*/ 2532280 w 5071116"/>
              <a:gd name="connsiteY37" fmla="*/ 527969 h 4632134"/>
              <a:gd name="connsiteX38" fmla="*/ 2539021 w 5071116"/>
              <a:gd name="connsiteY38" fmla="*/ 527629 h 4632134"/>
              <a:gd name="connsiteX39" fmla="*/ 2610688 w 5071116"/>
              <a:gd name="connsiteY39" fmla="*/ 395592 h 4632134"/>
              <a:gd name="connsiteX40" fmla="*/ 3354708 w 5071116"/>
              <a:gd name="connsiteY40" fmla="*/ 0 h 4632134"/>
              <a:gd name="connsiteX41" fmla="*/ 4251966 w 5071116"/>
              <a:gd name="connsiteY41" fmla="*/ 897258 h 4632134"/>
              <a:gd name="connsiteX42" fmla="*/ 4098729 w 5071116"/>
              <a:gd name="connsiteY42" fmla="*/ 1398923 h 4632134"/>
              <a:gd name="connsiteX43" fmla="*/ 4089153 w 5071116"/>
              <a:gd name="connsiteY43" fmla="*/ 1410529 h 4632134"/>
              <a:gd name="connsiteX44" fmla="*/ 4096555 w 5071116"/>
              <a:gd name="connsiteY44" fmla="*/ 1422713 h 4632134"/>
              <a:gd name="connsiteX45" fmla="*/ 4173858 w 5071116"/>
              <a:gd name="connsiteY45" fmla="*/ 1418809 h 4632134"/>
              <a:gd name="connsiteX46" fmla="*/ 5071116 w 5071116"/>
              <a:gd name="connsiteY46" fmla="*/ 2316067 h 4632134"/>
              <a:gd name="connsiteX47" fmla="*/ 4173858 w 5071116"/>
              <a:gd name="connsiteY47" fmla="*/ 3213325 h 4632134"/>
              <a:gd name="connsiteX48" fmla="*/ 4096556 w 5071116"/>
              <a:gd name="connsiteY48" fmla="*/ 3209422 h 4632134"/>
              <a:gd name="connsiteX49" fmla="*/ 4089154 w 5071116"/>
              <a:gd name="connsiteY49" fmla="*/ 3221606 h 4632134"/>
              <a:gd name="connsiteX50" fmla="*/ 4098729 w 5071116"/>
              <a:gd name="connsiteY50" fmla="*/ 3233211 h 4632134"/>
              <a:gd name="connsiteX51" fmla="*/ 4251966 w 5071116"/>
              <a:gd name="connsiteY51" fmla="*/ 3734876 h 4632134"/>
              <a:gd name="connsiteX52" fmla="*/ 3354708 w 5071116"/>
              <a:gd name="connsiteY52" fmla="*/ 4632134 h 4632134"/>
              <a:gd name="connsiteX53" fmla="*/ 2610688 w 5071116"/>
              <a:gd name="connsiteY53" fmla="*/ 4236542 h 4632134"/>
              <a:gd name="connsiteX54" fmla="*/ 2539022 w 5071116"/>
              <a:gd name="connsiteY54" fmla="*/ 4104508 h 4632134"/>
              <a:gd name="connsiteX55" fmla="*/ 2532279 w 5071116"/>
              <a:gd name="connsiteY55" fmla="*/ 4104167 h 4632134"/>
              <a:gd name="connsiteX56" fmla="*/ 2460429 w 5071116"/>
              <a:gd name="connsiteY56" fmla="*/ 4236542 h 4632134"/>
              <a:gd name="connsiteX57" fmla="*/ 1716408 w 5071116"/>
              <a:gd name="connsiteY57" fmla="*/ 4632134 h 4632134"/>
              <a:gd name="connsiteX58" fmla="*/ 819150 w 5071116"/>
              <a:gd name="connsiteY58" fmla="*/ 3734876 h 4632134"/>
              <a:gd name="connsiteX59" fmla="*/ 972388 w 5071116"/>
              <a:gd name="connsiteY59" fmla="*/ 3233211 h 4632134"/>
              <a:gd name="connsiteX60" fmla="*/ 993138 w 5071116"/>
              <a:gd name="connsiteY60" fmla="*/ 3208061 h 4632134"/>
              <a:gd name="connsiteX61" fmla="*/ 988998 w 5071116"/>
              <a:gd name="connsiteY61" fmla="*/ 3208693 h 4632134"/>
              <a:gd name="connsiteX62" fmla="*/ 897258 w 5071116"/>
              <a:gd name="connsiteY62" fmla="*/ 3213325 h 4632134"/>
              <a:gd name="connsiteX63" fmla="*/ 0 w 5071116"/>
              <a:gd name="connsiteY63" fmla="*/ 2316067 h 4632134"/>
              <a:gd name="connsiteX64" fmla="*/ 897258 w 5071116"/>
              <a:gd name="connsiteY64" fmla="*/ 1418809 h 4632134"/>
              <a:gd name="connsiteX65" fmla="*/ 988998 w 5071116"/>
              <a:gd name="connsiteY65" fmla="*/ 1423442 h 4632134"/>
              <a:gd name="connsiteX66" fmla="*/ 993138 w 5071116"/>
              <a:gd name="connsiteY66" fmla="*/ 1424074 h 4632134"/>
              <a:gd name="connsiteX67" fmla="*/ 972388 w 5071116"/>
              <a:gd name="connsiteY67" fmla="*/ 1398923 h 4632134"/>
              <a:gd name="connsiteX68" fmla="*/ 819150 w 5071116"/>
              <a:gd name="connsiteY68" fmla="*/ 897258 h 4632134"/>
              <a:gd name="connsiteX69" fmla="*/ 1716408 w 5071116"/>
              <a:gd name="connsiteY69" fmla="*/ 0 h 463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071116" h="4632134">
                <a:moveTo>
                  <a:pt x="3348358" y="3033736"/>
                </a:moveTo>
                <a:cubicBezTo>
                  <a:pt x="2967203" y="3033736"/>
                  <a:pt x="2658216" y="3342723"/>
                  <a:pt x="2658216" y="3723878"/>
                </a:cubicBezTo>
                <a:cubicBezTo>
                  <a:pt x="2658216" y="4105033"/>
                  <a:pt x="2967203" y="4414020"/>
                  <a:pt x="3348358" y="4414020"/>
                </a:cubicBezTo>
                <a:cubicBezTo>
                  <a:pt x="3729513" y="4414020"/>
                  <a:pt x="4038500" y="4105033"/>
                  <a:pt x="4038500" y="3723878"/>
                </a:cubicBezTo>
                <a:cubicBezTo>
                  <a:pt x="4038500" y="3342723"/>
                  <a:pt x="3729513" y="3033736"/>
                  <a:pt x="3348358" y="3033736"/>
                </a:cubicBezTo>
                <a:close/>
                <a:moveTo>
                  <a:pt x="1722758" y="3033736"/>
                </a:moveTo>
                <a:cubicBezTo>
                  <a:pt x="1341603" y="3033736"/>
                  <a:pt x="1032616" y="3342723"/>
                  <a:pt x="1032616" y="3723878"/>
                </a:cubicBezTo>
                <a:cubicBezTo>
                  <a:pt x="1032616" y="4105033"/>
                  <a:pt x="1341603" y="4414020"/>
                  <a:pt x="1722758" y="4414020"/>
                </a:cubicBezTo>
                <a:cubicBezTo>
                  <a:pt x="2103913" y="4414020"/>
                  <a:pt x="2412900" y="4105033"/>
                  <a:pt x="2412900" y="3723878"/>
                </a:cubicBezTo>
                <a:cubicBezTo>
                  <a:pt x="2412900" y="3342723"/>
                  <a:pt x="2103913" y="3033736"/>
                  <a:pt x="1722758" y="3033736"/>
                </a:cubicBezTo>
                <a:close/>
                <a:moveTo>
                  <a:pt x="2535559" y="1669522"/>
                </a:moveTo>
                <a:cubicBezTo>
                  <a:pt x="2178482" y="1669522"/>
                  <a:pt x="1889013" y="1958991"/>
                  <a:pt x="1889013" y="2316068"/>
                </a:cubicBezTo>
                <a:cubicBezTo>
                  <a:pt x="1889013" y="2673145"/>
                  <a:pt x="2178482" y="2962614"/>
                  <a:pt x="2535559" y="2962614"/>
                </a:cubicBezTo>
                <a:cubicBezTo>
                  <a:pt x="2892636" y="2962614"/>
                  <a:pt x="3182105" y="2673145"/>
                  <a:pt x="3182105" y="2316068"/>
                </a:cubicBezTo>
                <a:cubicBezTo>
                  <a:pt x="3182105" y="1958991"/>
                  <a:pt x="2892636" y="1669522"/>
                  <a:pt x="2535559" y="1669522"/>
                </a:cubicBezTo>
                <a:close/>
                <a:moveTo>
                  <a:pt x="4161158" y="1625925"/>
                </a:moveTo>
                <a:cubicBezTo>
                  <a:pt x="3780003" y="1625925"/>
                  <a:pt x="3471016" y="1934912"/>
                  <a:pt x="3471016" y="2316067"/>
                </a:cubicBezTo>
                <a:cubicBezTo>
                  <a:pt x="3471016" y="2697222"/>
                  <a:pt x="3780003" y="3006209"/>
                  <a:pt x="4161158" y="3006209"/>
                </a:cubicBezTo>
                <a:cubicBezTo>
                  <a:pt x="4542313" y="3006209"/>
                  <a:pt x="4851300" y="2697222"/>
                  <a:pt x="4851300" y="2316067"/>
                </a:cubicBezTo>
                <a:cubicBezTo>
                  <a:pt x="4851300" y="1934912"/>
                  <a:pt x="4542313" y="1625925"/>
                  <a:pt x="4161158" y="1625925"/>
                </a:cubicBezTo>
                <a:close/>
                <a:moveTo>
                  <a:pt x="909958" y="1625925"/>
                </a:moveTo>
                <a:cubicBezTo>
                  <a:pt x="528803" y="1625925"/>
                  <a:pt x="219816" y="1934912"/>
                  <a:pt x="219816" y="2316067"/>
                </a:cubicBezTo>
                <a:cubicBezTo>
                  <a:pt x="219816" y="2697222"/>
                  <a:pt x="528803" y="3006209"/>
                  <a:pt x="909958" y="3006209"/>
                </a:cubicBezTo>
                <a:cubicBezTo>
                  <a:pt x="1291113" y="3006209"/>
                  <a:pt x="1600100" y="2697222"/>
                  <a:pt x="1600100" y="2316067"/>
                </a:cubicBezTo>
                <a:cubicBezTo>
                  <a:pt x="1600100" y="1934912"/>
                  <a:pt x="1291113" y="1625925"/>
                  <a:pt x="909958" y="1625925"/>
                </a:cubicBezTo>
                <a:close/>
                <a:moveTo>
                  <a:pt x="1722758" y="218114"/>
                </a:moveTo>
                <a:cubicBezTo>
                  <a:pt x="1341603" y="218114"/>
                  <a:pt x="1032616" y="527101"/>
                  <a:pt x="1032616" y="908256"/>
                </a:cubicBezTo>
                <a:cubicBezTo>
                  <a:pt x="1032616" y="1289411"/>
                  <a:pt x="1341603" y="1598398"/>
                  <a:pt x="1722758" y="1598398"/>
                </a:cubicBezTo>
                <a:cubicBezTo>
                  <a:pt x="2103913" y="1598398"/>
                  <a:pt x="2412900" y="1289411"/>
                  <a:pt x="2412900" y="908256"/>
                </a:cubicBezTo>
                <a:cubicBezTo>
                  <a:pt x="2412900" y="527101"/>
                  <a:pt x="2103913" y="218114"/>
                  <a:pt x="1722758" y="218114"/>
                </a:cubicBezTo>
                <a:close/>
                <a:moveTo>
                  <a:pt x="3348358" y="218114"/>
                </a:moveTo>
                <a:cubicBezTo>
                  <a:pt x="2967203" y="218114"/>
                  <a:pt x="2658216" y="527101"/>
                  <a:pt x="2658216" y="908256"/>
                </a:cubicBezTo>
                <a:cubicBezTo>
                  <a:pt x="2658216" y="1289411"/>
                  <a:pt x="2967203" y="1598398"/>
                  <a:pt x="3348358" y="1598398"/>
                </a:cubicBezTo>
                <a:cubicBezTo>
                  <a:pt x="3729513" y="1598398"/>
                  <a:pt x="4038500" y="1289411"/>
                  <a:pt x="4038500" y="908256"/>
                </a:cubicBezTo>
                <a:cubicBezTo>
                  <a:pt x="4038500" y="527101"/>
                  <a:pt x="3729513" y="218114"/>
                  <a:pt x="3348358" y="218114"/>
                </a:cubicBezTo>
                <a:close/>
                <a:moveTo>
                  <a:pt x="1716408" y="0"/>
                </a:moveTo>
                <a:cubicBezTo>
                  <a:pt x="2026122" y="0"/>
                  <a:pt x="2299185" y="156920"/>
                  <a:pt x="2460429" y="395592"/>
                </a:cubicBezTo>
                <a:lnTo>
                  <a:pt x="2532280" y="527969"/>
                </a:lnTo>
                <a:lnTo>
                  <a:pt x="2539021" y="527629"/>
                </a:lnTo>
                <a:lnTo>
                  <a:pt x="2610688" y="395592"/>
                </a:lnTo>
                <a:cubicBezTo>
                  <a:pt x="2771932" y="156920"/>
                  <a:pt x="3044995" y="0"/>
                  <a:pt x="3354708" y="0"/>
                </a:cubicBezTo>
                <a:cubicBezTo>
                  <a:pt x="3850250" y="0"/>
                  <a:pt x="4251966" y="401716"/>
                  <a:pt x="4251966" y="897258"/>
                </a:cubicBezTo>
                <a:cubicBezTo>
                  <a:pt x="4251966" y="1083086"/>
                  <a:pt x="4195475" y="1255720"/>
                  <a:pt x="4098729" y="1398923"/>
                </a:cubicBezTo>
                <a:lnTo>
                  <a:pt x="4089153" y="1410529"/>
                </a:lnTo>
                <a:lnTo>
                  <a:pt x="4096555" y="1422713"/>
                </a:lnTo>
                <a:lnTo>
                  <a:pt x="4173858" y="1418809"/>
                </a:lnTo>
                <a:cubicBezTo>
                  <a:pt x="4669400" y="1418809"/>
                  <a:pt x="5071116" y="1820525"/>
                  <a:pt x="5071116" y="2316067"/>
                </a:cubicBezTo>
                <a:cubicBezTo>
                  <a:pt x="5071116" y="2811609"/>
                  <a:pt x="4669400" y="3213325"/>
                  <a:pt x="4173858" y="3213325"/>
                </a:cubicBezTo>
                <a:lnTo>
                  <a:pt x="4096556" y="3209422"/>
                </a:lnTo>
                <a:lnTo>
                  <a:pt x="4089154" y="3221606"/>
                </a:lnTo>
                <a:lnTo>
                  <a:pt x="4098729" y="3233211"/>
                </a:lnTo>
                <a:cubicBezTo>
                  <a:pt x="4195475" y="3376414"/>
                  <a:pt x="4251966" y="3549048"/>
                  <a:pt x="4251966" y="3734876"/>
                </a:cubicBezTo>
                <a:cubicBezTo>
                  <a:pt x="4251966" y="4230418"/>
                  <a:pt x="3850250" y="4632134"/>
                  <a:pt x="3354708" y="4632134"/>
                </a:cubicBezTo>
                <a:cubicBezTo>
                  <a:pt x="3044994" y="4632134"/>
                  <a:pt x="2771932" y="4475214"/>
                  <a:pt x="2610688" y="4236542"/>
                </a:cubicBezTo>
                <a:lnTo>
                  <a:pt x="2539022" y="4104508"/>
                </a:lnTo>
                <a:lnTo>
                  <a:pt x="2532279" y="4104167"/>
                </a:lnTo>
                <a:lnTo>
                  <a:pt x="2460429" y="4236542"/>
                </a:lnTo>
                <a:cubicBezTo>
                  <a:pt x="2299185" y="4475214"/>
                  <a:pt x="2026122" y="4632134"/>
                  <a:pt x="1716408" y="4632134"/>
                </a:cubicBezTo>
                <a:cubicBezTo>
                  <a:pt x="1220866" y="4632134"/>
                  <a:pt x="819150" y="4230418"/>
                  <a:pt x="819150" y="3734876"/>
                </a:cubicBezTo>
                <a:cubicBezTo>
                  <a:pt x="819150" y="3549048"/>
                  <a:pt x="875642" y="3376414"/>
                  <a:pt x="972388" y="3233211"/>
                </a:cubicBezTo>
                <a:lnTo>
                  <a:pt x="993138" y="3208061"/>
                </a:lnTo>
                <a:lnTo>
                  <a:pt x="988998" y="3208693"/>
                </a:lnTo>
                <a:cubicBezTo>
                  <a:pt x="958835" y="3211756"/>
                  <a:pt x="928230" y="3213325"/>
                  <a:pt x="897258" y="3213325"/>
                </a:cubicBezTo>
                <a:cubicBezTo>
                  <a:pt x="401716" y="3213325"/>
                  <a:pt x="0" y="2811609"/>
                  <a:pt x="0" y="2316067"/>
                </a:cubicBezTo>
                <a:cubicBezTo>
                  <a:pt x="0" y="1820525"/>
                  <a:pt x="401716" y="1418809"/>
                  <a:pt x="897258" y="1418809"/>
                </a:cubicBezTo>
                <a:cubicBezTo>
                  <a:pt x="928230" y="1418809"/>
                  <a:pt x="958835" y="1420378"/>
                  <a:pt x="988998" y="1423442"/>
                </a:cubicBezTo>
                <a:lnTo>
                  <a:pt x="993138" y="1424074"/>
                </a:lnTo>
                <a:lnTo>
                  <a:pt x="972388" y="1398923"/>
                </a:lnTo>
                <a:cubicBezTo>
                  <a:pt x="875642" y="1255720"/>
                  <a:pt x="819150" y="1083086"/>
                  <a:pt x="819150" y="897258"/>
                </a:cubicBezTo>
                <a:cubicBezTo>
                  <a:pt x="819150" y="401716"/>
                  <a:pt x="1220866" y="0"/>
                  <a:pt x="1716408" y="0"/>
                </a:cubicBezTo>
                <a:close/>
              </a:path>
            </a:pathLst>
          </a:custGeom>
          <a:gradFill>
            <a:gsLst>
              <a:gs pos="0">
                <a:srgbClr val="E0E0E0"/>
              </a:gs>
              <a:gs pos="100000">
                <a:srgbClr val="F9F9F9"/>
              </a:gs>
            </a:gsLst>
            <a:lin ang="2700000" scaled="1"/>
          </a:gradFill>
          <a:ln w="25400">
            <a:noFill/>
          </a:ln>
          <a:effectLst>
            <a:outerShdw blurRad="2286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椭圆 186"/>
          <p:cNvSpPr/>
          <p:nvPr/>
        </p:nvSpPr>
        <p:spPr>
          <a:xfrm>
            <a:off x="6218658" y="1331047"/>
            <a:ext cx="1380284" cy="1380284"/>
          </a:xfrm>
          <a:prstGeom prst="ellipse">
            <a:avLst/>
          </a:prstGeom>
          <a:solidFill>
            <a:srgbClr val="C65885">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椭圆 187"/>
          <p:cNvSpPr/>
          <p:nvPr/>
        </p:nvSpPr>
        <p:spPr>
          <a:xfrm>
            <a:off x="7031458" y="2738858"/>
            <a:ext cx="1380284" cy="1380284"/>
          </a:xfrm>
          <a:prstGeom prst="ellipse">
            <a:avLst/>
          </a:prstGeom>
          <a:solidFill>
            <a:srgbClr val="00AF92">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椭圆 188"/>
          <p:cNvSpPr/>
          <p:nvPr/>
        </p:nvSpPr>
        <p:spPr>
          <a:xfrm>
            <a:off x="6218658" y="4146669"/>
            <a:ext cx="1380284" cy="1380284"/>
          </a:xfrm>
          <a:prstGeom prst="ellipse">
            <a:avLst/>
          </a:prstGeom>
          <a:solidFill>
            <a:srgbClr val="E87071">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椭圆 189"/>
          <p:cNvSpPr/>
          <p:nvPr/>
        </p:nvSpPr>
        <p:spPr>
          <a:xfrm>
            <a:off x="4593058" y="4146669"/>
            <a:ext cx="1380284" cy="1380284"/>
          </a:xfrm>
          <a:prstGeom prst="ellipse">
            <a:avLst/>
          </a:prstGeom>
          <a:solidFill>
            <a:srgbClr val="01ACBE">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椭圆 190"/>
          <p:cNvSpPr/>
          <p:nvPr/>
        </p:nvSpPr>
        <p:spPr>
          <a:xfrm>
            <a:off x="3780258" y="2738858"/>
            <a:ext cx="1380284" cy="1380284"/>
          </a:xfrm>
          <a:prstGeom prst="ellipse">
            <a:avLst/>
          </a:prstGeom>
          <a:solidFill>
            <a:srgbClr val="FDC26B">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椭圆 191"/>
          <p:cNvSpPr/>
          <p:nvPr/>
        </p:nvSpPr>
        <p:spPr>
          <a:xfrm>
            <a:off x="4593058" y="1331047"/>
            <a:ext cx="1380284" cy="1380284"/>
          </a:xfrm>
          <a:prstGeom prst="ellipse">
            <a:avLst/>
          </a:prstGeom>
          <a:solidFill>
            <a:srgbClr val="663A77">
              <a:alpha val="40000"/>
            </a:srgb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椭圆 192"/>
          <p:cNvSpPr/>
          <p:nvPr/>
        </p:nvSpPr>
        <p:spPr>
          <a:xfrm>
            <a:off x="5449455" y="2782455"/>
            <a:ext cx="1293091" cy="1293091"/>
          </a:xfrm>
          <a:prstGeom prst="ellipse">
            <a:avLst/>
          </a:prstGeom>
          <a:solidFill>
            <a:schemeClr val="bg1">
              <a:alpha val="25000"/>
            </a:schemeClr>
          </a:solidFill>
          <a:ln w="28575">
            <a:gradFill flip="none" rotWithShape="1">
              <a:gsLst>
                <a:gs pos="0">
                  <a:schemeClr val="bg1">
                    <a:lumMod val="7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193"/>
          <p:cNvSpPr/>
          <p:nvPr/>
        </p:nvSpPr>
        <p:spPr>
          <a:xfrm>
            <a:off x="3560442" y="1112933"/>
            <a:ext cx="5071116" cy="4632134"/>
          </a:xfrm>
          <a:custGeom>
            <a:avLst/>
            <a:gdLst>
              <a:gd name="connsiteX0" fmla="*/ 1716408 w 5071116"/>
              <a:gd name="connsiteY0" fmla="*/ 0 h 4632134"/>
              <a:gd name="connsiteX1" fmla="*/ 2460429 w 5071116"/>
              <a:gd name="connsiteY1" fmla="*/ 395592 h 4632134"/>
              <a:gd name="connsiteX2" fmla="*/ 2532280 w 5071116"/>
              <a:gd name="connsiteY2" fmla="*/ 527969 h 4632134"/>
              <a:gd name="connsiteX3" fmla="*/ 2539021 w 5071116"/>
              <a:gd name="connsiteY3" fmla="*/ 527629 h 4632134"/>
              <a:gd name="connsiteX4" fmla="*/ 2610688 w 5071116"/>
              <a:gd name="connsiteY4" fmla="*/ 395592 h 4632134"/>
              <a:gd name="connsiteX5" fmla="*/ 3354708 w 5071116"/>
              <a:gd name="connsiteY5" fmla="*/ 0 h 4632134"/>
              <a:gd name="connsiteX6" fmla="*/ 4251966 w 5071116"/>
              <a:gd name="connsiteY6" fmla="*/ 897258 h 4632134"/>
              <a:gd name="connsiteX7" fmla="*/ 4098729 w 5071116"/>
              <a:gd name="connsiteY7" fmla="*/ 1398923 h 4632134"/>
              <a:gd name="connsiteX8" fmla="*/ 4089153 w 5071116"/>
              <a:gd name="connsiteY8" fmla="*/ 1410529 h 4632134"/>
              <a:gd name="connsiteX9" fmla="*/ 4096555 w 5071116"/>
              <a:gd name="connsiteY9" fmla="*/ 1422713 h 4632134"/>
              <a:gd name="connsiteX10" fmla="*/ 4173858 w 5071116"/>
              <a:gd name="connsiteY10" fmla="*/ 1418809 h 4632134"/>
              <a:gd name="connsiteX11" fmla="*/ 5071116 w 5071116"/>
              <a:gd name="connsiteY11" fmla="*/ 2316067 h 4632134"/>
              <a:gd name="connsiteX12" fmla="*/ 4173858 w 5071116"/>
              <a:gd name="connsiteY12" fmla="*/ 3213325 h 4632134"/>
              <a:gd name="connsiteX13" fmla="*/ 4096556 w 5071116"/>
              <a:gd name="connsiteY13" fmla="*/ 3209422 h 4632134"/>
              <a:gd name="connsiteX14" fmla="*/ 4089154 w 5071116"/>
              <a:gd name="connsiteY14" fmla="*/ 3221606 h 4632134"/>
              <a:gd name="connsiteX15" fmla="*/ 4098729 w 5071116"/>
              <a:gd name="connsiteY15" fmla="*/ 3233211 h 4632134"/>
              <a:gd name="connsiteX16" fmla="*/ 4251966 w 5071116"/>
              <a:gd name="connsiteY16" fmla="*/ 3734876 h 4632134"/>
              <a:gd name="connsiteX17" fmla="*/ 3354708 w 5071116"/>
              <a:gd name="connsiteY17" fmla="*/ 4632134 h 4632134"/>
              <a:gd name="connsiteX18" fmla="*/ 2610688 w 5071116"/>
              <a:gd name="connsiteY18" fmla="*/ 4236542 h 4632134"/>
              <a:gd name="connsiteX19" fmla="*/ 2539022 w 5071116"/>
              <a:gd name="connsiteY19" fmla="*/ 4104508 h 4632134"/>
              <a:gd name="connsiteX20" fmla="*/ 2532279 w 5071116"/>
              <a:gd name="connsiteY20" fmla="*/ 4104167 h 4632134"/>
              <a:gd name="connsiteX21" fmla="*/ 2460429 w 5071116"/>
              <a:gd name="connsiteY21" fmla="*/ 4236542 h 4632134"/>
              <a:gd name="connsiteX22" fmla="*/ 1716408 w 5071116"/>
              <a:gd name="connsiteY22" fmla="*/ 4632134 h 4632134"/>
              <a:gd name="connsiteX23" fmla="*/ 819150 w 5071116"/>
              <a:gd name="connsiteY23" fmla="*/ 3734876 h 4632134"/>
              <a:gd name="connsiteX24" fmla="*/ 972388 w 5071116"/>
              <a:gd name="connsiteY24" fmla="*/ 3233211 h 4632134"/>
              <a:gd name="connsiteX25" fmla="*/ 993138 w 5071116"/>
              <a:gd name="connsiteY25" fmla="*/ 3208061 h 4632134"/>
              <a:gd name="connsiteX26" fmla="*/ 988998 w 5071116"/>
              <a:gd name="connsiteY26" fmla="*/ 3208693 h 4632134"/>
              <a:gd name="connsiteX27" fmla="*/ 897258 w 5071116"/>
              <a:gd name="connsiteY27" fmla="*/ 3213325 h 4632134"/>
              <a:gd name="connsiteX28" fmla="*/ 0 w 5071116"/>
              <a:gd name="connsiteY28" fmla="*/ 2316067 h 4632134"/>
              <a:gd name="connsiteX29" fmla="*/ 897258 w 5071116"/>
              <a:gd name="connsiteY29" fmla="*/ 1418809 h 4632134"/>
              <a:gd name="connsiteX30" fmla="*/ 988998 w 5071116"/>
              <a:gd name="connsiteY30" fmla="*/ 1423442 h 4632134"/>
              <a:gd name="connsiteX31" fmla="*/ 993138 w 5071116"/>
              <a:gd name="connsiteY31" fmla="*/ 1424074 h 4632134"/>
              <a:gd name="connsiteX32" fmla="*/ 972388 w 5071116"/>
              <a:gd name="connsiteY32" fmla="*/ 1398923 h 4632134"/>
              <a:gd name="connsiteX33" fmla="*/ 819150 w 5071116"/>
              <a:gd name="connsiteY33" fmla="*/ 897258 h 4632134"/>
              <a:gd name="connsiteX34" fmla="*/ 1716408 w 5071116"/>
              <a:gd name="connsiteY34" fmla="*/ 0 h 463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71116" h="4632134">
                <a:moveTo>
                  <a:pt x="1716408" y="0"/>
                </a:moveTo>
                <a:cubicBezTo>
                  <a:pt x="2026122" y="0"/>
                  <a:pt x="2299185" y="156920"/>
                  <a:pt x="2460429" y="395592"/>
                </a:cubicBezTo>
                <a:lnTo>
                  <a:pt x="2532280" y="527969"/>
                </a:lnTo>
                <a:lnTo>
                  <a:pt x="2539021" y="527629"/>
                </a:lnTo>
                <a:lnTo>
                  <a:pt x="2610688" y="395592"/>
                </a:lnTo>
                <a:cubicBezTo>
                  <a:pt x="2771932" y="156920"/>
                  <a:pt x="3044995" y="0"/>
                  <a:pt x="3354708" y="0"/>
                </a:cubicBezTo>
                <a:cubicBezTo>
                  <a:pt x="3850250" y="0"/>
                  <a:pt x="4251966" y="401716"/>
                  <a:pt x="4251966" y="897258"/>
                </a:cubicBezTo>
                <a:cubicBezTo>
                  <a:pt x="4251966" y="1083086"/>
                  <a:pt x="4195475" y="1255720"/>
                  <a:pt x="4098729" y="1398923"/>
                </a:cubicBezTo>
                <a:lnTo>
                  <a:pt x="4089153" y="1410529"/>
                </a:lnTo>
                <a:lnTo>
                  <a:pt x="4096555" y="1422713"/>
                </a:lnTo>
                <a:lnTo>
                  <a:pt x="4173858" y="1418809"/>
                </a:lnTo>
                <a:cubicBezTo>
                  <a:pt x="4669400" y="1418809"/>
                  <a:pt x="5071116" y="1820525"/>
                  <a:pt x="5071116" y="2316067"/>
                </a:cubicBezTo>
                <a:cubicBezTo>
                  <a:pt x="5071116" y="2811609"/>
                  <a:pt x="4669400" y="3213325"/>
                  <a:pt x="4173858" y="3213325"/>
                </a:cubicBezTo>
                <a:lnTo>
                  <a:pt x="4096556" y="3209422"/>
                </a:lnTo>
                <a:lnTo>
                  <a:pt x="4089154" y="3221606"/>
                </a:lnTo>
                <a:lnTo>
                  <a:pt x="4098729" y="3233211"/>
                </a:lnTo>
                <a:cubicBezTo>
                  <a:pt x="4195475" y="3376414"/>
                  <a:pt x="4251966" y="3549048"/>
                  <a:pt x="4251966" y="3734876"/>
                </a:cubicBezTo>
                <a:cubicBezTo>
                  <a:pt x="4251966" y="4230418"/>
                  <a:pt x="3850250" y="4632134"/>
                  <a:pt x="3354708" y="4632134"/>
                </a:cubicBezTo>
                <a:cubicBezTo>
                  <a:pt x="3044994" y="4632134"/>
                  <a:pt x="2771932" y="4475214"/>
                  <a:pt x="2610688" y="4236542"/>
                </a:cubicBezTo>
                <a:lnTo>
                  <a:pt x="2539022" y="4104508"/>
                </a:lnTo>
                <a:lnTo>
                  <a:pt x="2532279" y="4104167"/>
                </a:lnTo>
                <a:lnTo>
                  <a:pt x="2460429" y="4236542"/>
                </a:lnTo>
                <a:cubicBezTo>
                  <a:pt x="2299185" y="4475214"/>
                  <a:pt x="2026122" y="4632134"/>
                  <a:pt x="1716408" y="4632134"/>
                </a:cubicBezTo>
                <a:cubicBezTo>
                  <a:pt x="1220866" y="4632134"/>
                  <a:pt x="819150" y="4230418"/>
                  <a:pt x="819150" y="3734876"/>
                </a:cubicBezTo>
                <a:cubicBezTo>
                  <a:pt x="819150" y="3549048"/>
                  <a:pt x="875642" y="3376414"/>
                  <a:pt x="972388" y="3233211"/>
                </a:cubicBezTo>
                <a:lnTo>
                  <a:pt x="993138" y="3208061"/>
                </a:lnTo>
                <a:lnTo>
                  <a:pt x="988998" y="3208693"/>
                </a:lnTo>
                <a:cubicBezTo>
                  <a:pt x="958835" y="3211756"/>
                  <a:pt x="928230" y="3213325"/>
                  <a:pt x="897258" y="3213325"/>
                </a:cubicBezTo>
                <a:cubicBezTo>
                  <a:pt x="401716" y="3213325"/>
                  <a:pt x="0" y="2811609"/>
                  <a:pt x="0" y="2316067"/>
                </a:cubicBezTo>
                <a:cubicBezTo>
                  <a:pt x="0" y="1820525"/>
                  <a:pt x="401716" y="1418809"/>
                  <a:pt x="897258" y="1418809"/>
                </a:cubicBezTo>
                <a:cubicBezTo>
                  <a:pt x="928230" y="1418809"/>
                  <a:pt x="958835" y="1420378"/>
                  <a:pt x="988998" y="1423442"/>
                </a:cubicBezTo>
                <a:lnTo>
                  <a:pt x="993138" y="1424074"/>
                </a:lnTo>
                <a:lnTo>
                  <a:pt x="972388" y="1398923"/>
                </a:lnTo>
                <a:cubicBezTo>
                  <a:pt x="875642" y="1255720"/>
                  <a:pt x="819150" y="1083086"/>
                  <a:pt x="819150" y="897258"/>
                </a:cubicBezTo>
                <a:cubicBezTo>
                  <a:pt x="819150" y="401716"/>
                  <a:pt x="1220866" y="0"/>
                  <a:pt x="1716408" y="0"/>
                </a:cubicBezTo>
                <a:close/>
              </a:path>
            </a:pathLst>
          </a:custGeom>
          <a:noFill/>
          <a:ln w="25400">
            <a:gradFill flip="none" rotWithShape="1">
              <a:gsLst>
                <a:gs pos="0">
                  <a:schemeClr val="bg1"/>
                </a:gs>
                <a:gs pos="100000">
                  <a:schemeClr val="bg1">
                    <a:lumMod val="8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0" name="组合 199"/>
          <p:cNvGrpSpPr/>
          <p:nvPr/>
        </p:nvGrpSpPr>
        <p:grpSpPr>
          <a:xfrm>
            <a:off x="6677821" y="1503527"/>
            <a:ext cx="487358" cy="381730"/>
            <a:chOff x="5028423" y="1539606"/>
            <a:chExt cx="487358" cy="381730"/>
          </a:xfrm>
        </p:grpSpPr>
        <p:sp>
          <p:nvSpPr>
            <p:cNvPr id="198" name="椭圆 197"/>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99" name="文本框 198"/>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03</a:t>
              </a:r>
              <a:endParaRPr lang="zh-CN" altLang="en-US" sz="1400" dirty="0">
                <a:solidFill>
                  <a:schemeClr val="tx1">
                    <a:lumMod val="50000"/>
                    <a:lumOff val="50000"/>
                  </a:schemeClr>
                </a:solidFill>
                <a:latin typeface="Impact" panose="020B0806030902050204" pitchFamily="34" charset="0"/>
              </a:endParaRPr>
            </a:p>
          </p:txBody>
        </p:sp>
      </p:grpSp>
      <p:grpSp>
        <p:nvGrpSpPr>
          <p:cNvPr id="201" name="组合 200"/>
          <p:cNvGrpSpPr/>
          <p:nvPr/>
        </p:nvGrpSpPr>
        <p:grpSpPr>
          <a:xfrm>
            <a:off x="7503321" y="2933335"/>
            <a:ext cx="487358" cy="381730"/>
            <a:chOff x="5028423" y="1539606"/>
            <a:chExt cx="487358" cy="381730"/>
          </a:xfrm>
        </p:grpSpPr>
        <p:sp>
          <p:nvSpPr>
            <p:cNvPr id="202" name="椭圆 201"/>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203" name="文本框 202"/>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04</a:t>
              </a:r>
              <a:endParaRPr lang="zh-CN" altLang="en-US" sz="1400" dirty="0">
                <a:solidFill>
                  <a:schemeClr val="tx1">
                    <a:lumMod val="50000"/>
                    <a:lumOff val="50000"/>
                  </a:schemeClr>
                </a:solidFill>
                <a:latin typeface="Impact" panose="020B0806030902050204" pitchFamily="34" charset="0"/>
              </a:endParaRPr>
            </a:p>
          </p:txBody>
        </p:sp>
      </p:grpSp>
      <p:grpSp>
        <p:nvGrpSpPr>
          <p:cNvPr id="208" name="组合 207"/>
          <p:cNvGrpSpPr/>
          <p:nvPr/>
        </p:nvGrpSpPr>
        <p:grpSpPr>
          <a:xfrm>
            <a:off x="6677821" y="4363143"/>
            <a:ext cx="487358" cy="381730"/>
            <a:chOff x="5028423" y="1539606"/>
            <a:chExt cx="487358" cy="381730"/>
          </a:xfrm>
        </p:grpSpPr>
        <p:sp>
          <p:nvSpPr>
            <p:cNvPr id="209" name="椭圆 208"/>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210" name="文本框 209"/>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05</a:t>
              </a:r>
              <a:endParaRPr lang="zh-CN" altLang="en-US" sz="1400" dirty="0">
                <a:solidFill>
                  <a:schemeClr val="tx1">
                    <a:lumMod val="50000"/>
                    <a:lumOff val="50000"/>
                  </a:schemeClr>
                </a:solidFill>
                <a:latin typeface="Impact" panose="020B0806030902050204" pitchFamily="34" charset="0"/>
              </a:endParaRPr>
            </a:p>
          </p:txBody>
        </p:sp>
      </p:grpSp>
      <p:grpSp>
        <p:nvGrpSpPr>
          <p:cNvPr id="211" name="组合 210"/>
          <p:cNvGrpSpPr/>
          <p:nvPr/>
        </p:nvGrpSpPr>
        <p:grpSpPr>
          <a:xfrm>
            <a:off x="5026821" y="4363143"/>
            <a:ext cx="487358" cy="381730"/>
            <a:chOff x="5028423" y="1539606"/>
            <a:chExt cx="487358" cy="381730"/>
          </a:xfrm>
        </p:grpSpPr>
        <p:sp>
          <p:nvSpPr>
            <p:cNvPr id="212" name="椭圆 211"/>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213" name="文本框 212"/>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06</a:t>
              </a:r>
              <a:endParaRPr lang="zh-CN" altLang="en-US" sz="1400" dirty="0">
                <a:solidFill>
                  <a:schemeClr val="tx1">
                    <a:lumMod val="50000"/>
                    <a:lumOff val="50000"/>
                  </a:schemeClr>
                </a:solidFill>
                <a:latin typeface="Impact" panose="020B0806030902050204" pitchFamily="34" charset="0"/>
              </a:endParaRPr>
            </a:p>
          </p:txBody>
        </p:sp>
      </p:grpSp>
      <p:grpSp>
        <p:nvGrpSpPr>
          <p:cNvPr id="214" name="组合 213"/>
          <p:cNvGrpSpPr/>
          <p:nvPr/>
        </p:nvGrpSpPr>
        <p:grpSpPr>
          <a:xfrm>
            <a:off x="4201321" y="2933335"/>
            <a:ext cx="487358" cy="381730"/>
            <a:chOff x="5028423" y="1539606"/>
            <a:chExt cx="487358" cy="381730"/>
          </a:xfrm>
        </p:grpSpPr>
        <p:sp>
          <p:nvSpPr>
            <p:cNvPr id="215" name="椭圆 214"/>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216" name="文本框 215"/>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01</a:t>
              </a:r>
              <a:endParaRPr lang="zh-CN" altLang="en-US" sz="1400" dirty="0">
                <a:solidFill>
                  <a:schemeClr val="tx1">
                    <a:lumMod val="50000"/>
                    <a:lumOff val="50000"/>
                  </a:schemeClr>
                </a:solidFill>
                <a:latin typeface="Impact" panose="020B0806030902050204" pitchFamily="34" charset="0"/>
              </a:endParaRPr>
            </a:p>
          </p:txBody>
        </p:sp>
      </p:grpSp>
      <p:grpSp>
        <p:nvGrpSpPr>
          <p:cNvPr id="217" name="组合 216"/>
          <p:cNvGrpSpPr/>
          <p:nvPr/>
        </p:nvGrpSpPr>
        <p:grpSpPr>
          <a:xfrm>
            <a:off x="5026821" y="1503527"/>
            <a:ext cx="487358" cy="381730"/>
            <a:chOff x="5028423" y="1539606"/>
            <a:chExt cx="487358" cy="381730"/>
          </a:xfrm>
        </p:grpSpPr>
        <p:sp>
          <p:nvSpPr>
            <p:cNvPr id="218" name="椭圆 217"/>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219" name="文本框 218"/>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02</a:t>
              </a:r>
              <a:endParaRPr lang="zh-CN" altLang="en-US" sz="1400" dirty="0">
                <a:solidFill>
                  <a:schemeClr val="tx1">
                    <a:lumMod val="50000"/>
                    <a:lumOff val="50000"/>
                  </a:schemeClr>
                </a:solidFill>
                <a:latin typeface="Impact" panose="020B0806030902050204" pitchFamily="34" charset="0"/>
              </a:endParaRPr>
            </a:p>
          </p:txBody>
        </p:sp>
      </p:grpSp>
      <p:sp>
        <p:nvSpPr>
          <p:cNvPr id="231" name="文本框 230"/>
          <p:cNvSpPr txBox="1"/>
          <p:nvPr/>
        </p:nvSpPr>
        <p:spPr>
          <a:xfrm>
            <a:off x="3770674" y="3356273"/>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2" name="文本框 231"/>
          <p:cNvSpPr txBox="1"/>
          <p:nvPr/>
        </p:nvSpPr>
        <p:spPr>
          <a:xfrm>
            <a:off x="7021555" y="3356273"/>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3" name="文本框 232"/>
          <p:cNvSpPr txBox="1"/>
          <p:nvPr/>
        </p:nvSpPr>
        <p:spPr>
          <a:xfrm>
            <a:off x="4567298" y="4793995"/>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4" name="文本框 233"/>
          <p:cNvSpPr txBox="1"/>
          <p:nvPr/>
        </p:nvSpPr>
        <p:spPr>
          <a:xfrm>
            <a:off x="6206322" y="4793995"/>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5" name="文本框 234"/>
          <p:cNvSpPr txBox="1"/>
          <p:nvPr/>
        </p:nvSpPr>
        <p:spPr>
          <a:xfrm>
            <a:off x="4567298" y="1919865"/>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6" name="文本框 235"/>
          <p:cNvSpPr txBox="1"/>
          <p:nvPr/>
        </p:nvSpPr>
        <p:spPr>
          <a:xfrm>
            <a:off x="6206322" y="1919865"/>
            <a:ext cx="1410099" cy="307777"/>
          </a:xfrm>
          <a:prstGeom prst="rect">
            <a:avLst/>
          </a:prstGeom>
          <a:noFill/>
        </p:spPr>
        <p:txBody>
          <a:bodyPr wrap="square" rtlCol="0">
            <a:spAutoFit/>
          </a:bodyPr>
          <a:lstStyle/>
          <a:p>
            <a:pPr algn="ctr"/>
            <a:r>
              <a:rPr lang="zh-CN" altLang="en-US" sz="1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bg1"/>
              </a:solidFill>
              <a:latin typeface="时尚中黑简体" panose="01010104010101010101" pitchFamily="2" charset="-122"/>
              <a:ea typeface="时尚中黑简体" panose="01010104010101010101" pitchFamily="2" charset="-122"/>
            </a:endParaRPr>
          </a:p>
        </p:txBody>
      </p:sp>
      <p:sp>
        <p:nvSpPr>
          <p:cNvPr id="237" name="文本框 236"/>
          <p:cNvSpPr txBox="1"/>
          <p:nvPr/>
        </p:nvSpPr>
        <p:spPr>
          <a:xfrm>
            <a:off x="2773130" y="5120319"/>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38" name="文本框 237"/>
          <p:cNvSpPr txBox="1"/>
          <p:nvPr/>
        </p:nvSpPr>
        <p:spPr>
          <a:xfrm>
            <a:off x="1756264" y="3105834"/>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39" name="文本框 238"/>
          <p:cNvSpPr txBox="1"/>
          <p:nvPr/>
        </p:nvSpPr>
        <p:spPr>
          <a:xfrm>
            <a:off x="2773130" y="976329"/>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41" name="文本框 240"/>
          <p:cNvSpPr txBox="1"/>
          <p:nvPr/>
        </p:nvSpPr>
        <p:spPr>
          <a:xfrm>
            <a:off x="8811114" y="3105834"/>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46" name="文本框 245"/>
          <p:cNvSpPr txBox="1"/>
          <p:nvPr/>
        </p:nvSpPr>
        <p:spPr>
          <a:xfrm>
            <a:off x="7841174" y="5120319"/>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247" name="文本框 246"/>
          <p:cNvSpPr txBox="1"/>
          <p:nvPr/>
        </p:nvSpPr>
        <p:spPr>
          <a:xfrm>
            <a:off x="7841174" y="976329"/>
            <a:ext cx="1605572"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直角三角形 41"/>
          <p:cNvSpPr/>
          <p:nvPr/>
        </p:nvSpPr>
        <p:spPr>
          <a:xfrm flipH="1" flipV="1">
            <a:off x="4149123" y="5530746"/>
            <a:ext cx="4571024" cy="1024902"/>
          </a:xfrm>
          <a:prstGeom prst="rtTriangle">
            <a:avLst/>
          </a:prstGeom>
          <a:gradFill>
            <a:gsLst>
              <a:gs pos="100000">
                <a:schemeClr val="tx1">
                  <a:alpha val="50000"/>
                </a:schemeClr>
              </a:gs>
              <a:gs pos="0">
                <a:srgbClr val="F0F0F0">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4626708" y="4500950"/>
            <a:ext cx="4316278" cy="1102394"/>
            <a:chOff x="2305049" y="1588866"/>
            <a:chExt cx="4625975" cy="1181492"/>
          </a:xfrm>
        </p:grpSpPr>
        <p:sp>
          <p:nvSpPr>
            <p:cNvPr id="37" name="同侧圆角矩形 36"/>
            <p:cNvSpPr/>
            <p:nvPr/>
          </p:nvSpPr>
          <p:spPr>
            <a:xfrm rot="5400000">
              <a:off x="4027291" y="-133376"/>
              <a:ext cx="1181492" cy="4625975"/>
            </a:xfrm>
            <a:prstGeom prst="round2SameRect">
              <a:avLst>
                <a:gd name="adj1" fmla="val 50000"/>
                <a:gd name="adj2" fmla="val 0"/>
              </a:avLst>
            </a:prstGeom>
            <a:solidFill>
              <a:srgbClr val="F9F9F9"/>
            </a:solidFill>
            <a:ln>
              <a:noFill/>
            </a:ln>
            <a:effectLst>
              <a:outerShdw blurRad="254000" dist="508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椭圆 37"/>
            <p:cNvSpPr/>
            <p:nvPr/>
          </p:nvSpPr>
          <p:spPr>
            <a:xfrm>
              <a:off x="5873318" y="1729338"/>
              <a:ext cx="900545" cy="900545"/>
            </a:xfrm>
            <a:prstGeom prst="ellipse">
              <a:avLst/>
            </a:prstGeom>
            <a:solidFill>
              <a:srgbClr val="673B77"/>
            </a:solidFill>
            <a:ln w="12700">
              <a:gradFill flip="none" rotWithShape="1">
                <a:gsLst>
                  <a:gs pos="0">
                    <a:schemeClr val="bg1">
                      <a:lumMod val="85000"/>
                    </a:schemeClr>
                  </a:gs>
                  <a:gs pos="100000">
                    <a:schemeClr val="bg1">
                      <a:lumMod val="89000"/>
                      <a:lumOff val="11000"/>
                    </a:schemeClr>
                  </a:gs>
                </a:gsLst>
                <a:lin ang="2700000" scaled="1"/>
                <a:tileRect/>
              </a:gradFill>
            </a:ln>
            <a:effectLst>
              <a:innerShdw blurRad="101600" dist="508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9" name="文本框 38"/>
            <p:cNvSpPr txBox="1"/>
            <p:nvPr/>
          </p:nvSpPr>
          <p:spPr>
            <a:xfrm>
              <a:off x="6015615" y="1917694"/>
              <a:ext cx="615950" cy="560762"/>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26" name="直角三角形 25"/>
          <p:cNvSpPr/>
          <p:nvPr/>
        </p:nvSpPr>
        <p:spPr>
          <a:xfrm flipH="1" flipV="1">
            <a:off x="3163289" y="4442979"/>
            <a:ext cx="4571024" cy="1024902"/>
          </a:xfrm>
          <a:prstGeom prst="rtTriangle">
            <a:avLst/>
          </a:prstGeom>
          <a:gradFill>
            <a:gsLst>
              <a:gs pos="100000">
                <a:schemeClr val="tx1">
                  <a:alpha val="50000"/>
                </a:schemeClr>
              </a:gs>
              <a:gs pos="0">
                <a:srgbClr val="F0F0F0">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 name="组合 13"/>
          <p:cNvGrpSpPr/>
          <p:nvPr/>
        </p:nvGrpSpPr>
        <p:grpSpPr>
          <a:xfrm>
            <a:off x="4626708" y="2292296"/>
            <a:ext cx="4316278" cy="1102394"/>
            <a:chOff x="2305049" y="1588866"/>
            <a:chExt cx="4625975" cy="1181492"/>
          </a:xfrm>
        </p:grpSpPr>
        <p:sp>
          <p:nvSpPr>
            <p:cNvPr id="15" name="同侧圆角矩形 14"/>
            <p:cNvSpPr/>
            <p:nvPr/>
          </p:nvSpPr>
          <p:spPr>
            <a:xfrm rot="5400000">
              <a:off x="4027291" y="-133376"/>
              <a:ext cx="1181492" cy="4625975"/>
            </a:xfrm>
            <a:prstGeom prst="round2SameRect">
              <a:avLst>
                <a:gd name="adj1" fmla="val 50000"/>
                <a:gd name="adj2" fmla="val 0"/>
              </a:avLst>
            </a:prstGeom>
            <a:solidFill>
              <a:srgbClr val="F9F9F9"/>
            </a:solidFill>
            <a:ln>
              <a:noFill/>
            </a:ln>
            <a:effectLst>
              <a:outerShdw blurRad="254000" dist="508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 name="椭圆 15"/>
            <p:cNvSpPr/>
            <p:nvPr/>
          </p:nvSpPr>
          <p:spPr>
            <a:xfrm>
              <a:off x="5873318" y="1729338"/>
              <a:ext cx="900545" cy="900545"/>
            </a:xfrm>
            <a:prstGeom prst="ellipse">
              <a:avLst/>
            </a:prstGeom>
            <a:solidFill>
              <a:srgbClr val="01ACBE"/>
            </a:solidFill>
            <a:ln w="12700">
              <a:gradFill flip="none" rotWithShape="1">
                <a:gsLst>
                  <a:gs pos="0">
                    <a:schemeClr val="bg1">
                      <a:lumMod val="85000"/>
                    </a:schemeClr>
                  </a:gs>
                  <a:gs pos="100000">
                    <a:schemeClr val="bg1">
                      <a:lumMod val="89000"/>
                      <a:lumOff val="11000"/>
                    </a:schemeClr>
                  </a:gs>
                </a:gsLst>
                <a:lin ang="2700000" scaled="1"/>
                <a:tileRect/>
              </a:gradFill>
            </a:ln>
            <a:effectLst>
              <a:innerShdw blurRad="101600" dist="508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7" name="文本框 16"/>
            <p:cNvSpPr txBox="1"/>
            <p:nvPr/>
          </p:nvSpPr>
          <p:spPr>
            <a:xfrm>
              <a:off x="6015615" y="1917694"/>
              <a:ext cx="615950" cy="560762"/>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grpSp>
      <p:sp>
        <p:nvSpPr>
          <p:cNvPr id="10" name="直角三角形 9"/>
          <p:cNvSpPr/>
          <p:nvPr/>
        </p:nvSpPr>
        <p:spPr>
          <a:xfrm flipH="1" flipV="1">
            <a:off x="3163289" y="2229931"/>
            <a:ext cx="4571024" cy="1024902"/>
          </a:xfrm>
          <a:prstGeom prst="rtTriangle">
            <a:avLst/>
          </a:prstGeom>
          <a:gradFill>
            <a:gsLst>
              <a:gs pos="100000">
                <a:schemeClr val="tx1">
                  <a:alpha val="50000"/>
                </a:schemeClr>
              </a:gs>
              <a:gs pos="0">
                <a:srgbClr val="F0F0F0">
                  <a:alpha val="0"/>
                </a:srgbClr>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p:nvGrpSpPr>
        <p:grpSpPr>
          <a:xfrm>
            <a:off x="3578004" y="1182013"/>
            <a:ext cx="4316278" cy="1102394"/>
            <a:chOff x="2305049" y="1588866"/>
            <a:chExt cx="4625975" cy="1181492"/>
          </a:xfrm>
        </p:grpSpPr>
        <p:sp>
          <p:nvSpPr>
            <p:cNvPr id="5" name="同侧圆角矩形 4"/>
            <p:cNvSpPr/>
            <p:nvPr/>
          </p:nvSpPr>
          <p:spPr>
            <a:xfrm rot="5400000">
              <a:off x="4027291" y="-133376"/>
              <a:ext cx="1181492" cy="4625975"/>
            </a:xfrm>
            <a:prstGeom prst="round2SameRect">
              <a:avLst>
                <a:gd name="adj1" fmla="val 50000"/>
                <a:gd name="adj2" fmla="val 0"/>
              </a:avLst>
            </a:prstGeom>
            <a:solidFill>
              <a:srgbClr val="F9F9F9"/>
            </a:solidFill>
            <a:ln>
              <a:noFill/>
            </a:ln>
            <a:effectLst>
              <a:outerShdw blurRad="254000" dist="508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椭圆 5"/>
            <p:cNvSpPr/>
            <p:nvPr/>
          </p:nvSpPr>
          <p:spPr>
            <a:xfrm>
              <a:off x="5873318" y="1729338"/>
              <a:ext cx="900545" cy="900545"/>
            </a:xfrm>
            <a:prstGeom prst="ellipse">
              <a:avLst/>
            </a:prstGeom>
            <a:solidFill>
              <a:srgbClr val="FDC26B"/>
            </a:solidFill>
            <a:ln w="12700">
              <a:gradFill flip="none" rotWithShape="1">
                <a:gsLst>
                  <a:gs pos="0">
                    <a:schemeClr val="bg1">
                      <a:lumMod val="85000"/>
                    </a:schemeClr>
                  </a:gs>
                  <a:gs pos="100000">
                    <a:schemeClr val="bg1">
                      <a:lumMod val="89000"/>
                      <a:lumOff val="11000"/>
                    </a:schemeClr>
                  </a:gs>
                </a:gsLst>
                <a:lin ang="2700000" scaled="1"/>
                <a:tileRect/>
              </a:gradFill>
            </a:ln>
            <a:effectLst>
              <a:innerShdw blurRad="101600" dist="508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2" name="文本框 11"/>
            <p:cNvSpPr txBox="1"/>
            <p:nvPr/>
          </p:nvSpPr>
          <p:spPr>
            <a:xfrm>
              <a:off x="6015615" y="1917694"/>
              <a:ext cx="615950" cy="560762"/>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grpSp>
      <p:grpSp>
        <p:nvGrpSpPr>
          <p:cNvPr id="27" name="组合 26"/>
          <p:cNvGrpSpPr/>
          <p:nvPr/>
        </p:nvGrpSpPr>
        <p:grpSpPr>
          <a:xfrm>
            <a:off x="3578004" y="3390297"/>
            <a:ext cx="4316278" cy="1102394"/>
            <a:chOff x="2305049" y="1588866"/>
            <a:chExt cx="4625975" cy="1181492"/>
          </a:xfrm>
        </p:grpSpPr>
        <p:sp>
          <p:nvSpPr>
            <p:cNvPr id="28" name="同侧圆角矩形 27"/>
            <p:cNvSpPr/>
            <p:nvPr/>
          </p:nvSpPr>
          <p:spPr>
            <a:xfrm rot="5400000">
              <a:off x="4027291" y="-133376"/>
              <a:ext cx="1181492" cy="4625975"/>
            </a:xfrm>
            <a:prstGeom prst="round2SameRect">
              <a:avLst>
                <a:gd name="adj1" fmla="val 50000"/>
                <a:gd name="adj2" fmla="val 0"/>
              </a:avLst>
            </a:prstGeom>
            <a:solidFill>
              <a:srgbClr val="F9F9F9"/>
            </a:solidFill>
            <a:ln>
              <a:noFill/>
            </a:ln>
            <a:effectLst>
              <a:outerShdw blurRad="254000" dist="508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椭圆 28"/>
            <p:cNvSpPr/>
            <p:nvPr/>
          </p:nvSpPr>
          <p:spPr>
            <a:xfrm>
              <a:off x="5873318" y="1729338"/>
              <a:ext cx="900545" cy="900545"/>
            </a:xfrm>
            <a:prstGeom prst="ellipse">
              <a:avLst/>
            </a:prstGeom>
            <a:solidFill>
              <a:srgbClr val="E87071"/>
            </a:solidFill>
            <a:ln w="12700">
              <a:gradFill flip="none" rotWithShape="1">
                <a:gsLst>
                  <a:gs pos="0">
                    <a:schemeClr val="bg1">
                      <a:lumMod val="85000"/>
                    </a:schemeClr>
                  </a:gs>
                  <a:gs pos="100000">
                    <a:schemeClr val="bg1">
                      <a:lumMod val="89000"/>
                      <a:lumOff val="11000"/>
                    </a:schemeClr>
                  </a:gs>
                </a:gsLst>
                <a:lin ang="2700000" scaled="1"/>
                <a:tileRect/>
              </a:gradFill>
            </a:ln>
            <a:effectLst>
              <a:innerShdw blurRad="101600" dist="508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0" name="文本框 29"/>
            <p:cNvSpPr txBox="1"/>
            <p:nvPr/>
          </p:nvSpPr>
          <p:spPr>
            <a:xfrm>
              <a:off x="6015615" y="1917694"/>
              <a:ext cx="615950" cy="560762"/>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grpSp>
      <p:grpSp>
        <p:nvGrpSpPr>
          <p:cNvPr id="44" name="Group 4"/>
          <p:cNvGrpSpPr>
            <a:grpSpLocks noChangeAspect="1"/>
          </p:cNvGrpSpPr>
          <p:nvPr/>
        </p:nvGrpSpPr>
        <p:grpSpPr bwMode="auto">
          <a:xfrm>
            <a:off x="3889464" y="1419596"/>
            <a:ext cx="425272" cy="498368"/>
            <a:chOff x="1776" y="1776"/>
            <a:chExt cx="64" cy="75"/>
          </a:xfrm>
          <a:solidFill>
            <a:schemeClr val="bg1">
              <a:lumMod val="65000"/>
            </a:schemeClr>
          </a:solidFill>
          <a:effectLst>
            <a:reflection blurRad="6350" stA="52000" endA="300" endPos="35000" dir="5400000" sy="-100000" algn="bl" rotWithShape="0"/>
          </a:effectLst>
        </p:grpSpPr>
        <p:sp>
          <p:nvSpPr>
            <p:cNvPr id="4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9" name="Group 18"/>
          <p:cNvGrpSpPr>
            <a:grpSpLocks noChangeAspect="1"/>
          </p:cNvGrpSpPr>
          <p:nvPr/>
        </p:nvGrpSpPr>
        <p:grpSpPr bwMode="auto">
          <a:xfrm>
            <a:off x="3864556" y="2628533"/>
            <a:ext cx="475088" cy="442694"/>
            <a:chOff x="3802" y="2858"/>
            <a:chExt cx="616" cy="574"/>
          </a:xfrm>
          <a:solidFill>
            <a:schemeClr val="bg1">
              <a:lumMod val="65000"/>
            </a:schemeClr>
          </a:solidFill>
          <a:effectLst>
            <a:reflection blurRad="6350" stA="52000" endA="300" endPos="35000" dir="5400000" sy="-100000" algn="bl" rotWithShape="0"/>
          </a:effectLst>
        </p:grpSpPr>
        <p:sp>
          <p:nvSpPr>
            <p:cNvPr id="5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5" name="Group 13"/>
          <p:cNvGrpSpPr>
            <a:grpSpLocks noChangeAspect="1"/>
          </p:cNvGrpSpPr>
          <p:nvPr/>
        </p:nvGrpSpPr>
        <p:grpSpPr bwMode="auto">
          <a:xfrm>
            <a:off x="3842798" y="3641616"/>
            <a:ext cx="518604" cy="524728"/>
            <a:chOff x="2426" y="2781"/>
            <a:chExt cx="593" cy="600"/>
          </a:xfrm>
          <a:solidFill>
            <a:schemeClr val="bg1">
              <a:lumMod val="65000"/>
            </a:schemeClr>
          </a:solidFill>
          <a:effectLst>
            <a:reflection blurRad="6350" stA="52000" endA="300" endPos="35000" dir="5400000" sy="-100000" algn="bl" rotWithShape="0"/>
          </a:effectLst>
        </p:grpSpPr>
        <p:sp>
          <p:nvSpPr>
            <p:cNvPr id="5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8" name="组合 57"/>
          <p:cNvGrpSpPr/>
          <p:nvPr/>
        </p:nvGrpSpPr>
        <p:grpSpPr>
          <a:xfrm>
            <a:off x="3856981" y="4818341"/>
            <a:ext cx="490238" cy="533478"/>
            <a:chOff x="4873620" y="1965325"/>
            <a:chExt cx="269882" cy="293688"/>
          </a:xfrm>
          <a:solidFill>
            <a:schemeClr val="bg1">
              <a:lumMod val="65000"/>
            </a:schemeClr>
          </a:solidFill>
          <a:effectLst>
            <a:reflection blurRad="6350" stA="52000" endA="300" endPos="35000" dir="5400000" sy="-100000" algn="bl" rotWithShape="0"/>
          </a:effectLst>
        </p:grpSpPr>
        <p:sp>
          <p:nvSpPr>
            <p:cNvPr id="59"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3" name="组合 62"/>
          <p:cNvGrpSpPr/>
          <p:nvPr/>
        </p:nvGrpSpPr>
        <p:grpSpPr>
          <a:xfrm>
            <a:off x="4780905" y="1316718"/>
            <a:ext cx="1923123" cy="684160"/>
            <a:chOff x="223455" y="2766059"/>
            <a:chExt cx="1923123" cy="684160"/>
          </a:xfrm>
        </p:grpSpPr>
        <p:sp>
          <p:nvSpPr>
            <p:cNvPr id="64" name="文本框 63"/>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6" name="组合 65"/>
          <p:cNvGrpSpPr/>
          <p:nvPr/>
        </p:nvGrpSpPr>
        <p:grpSpPr>
          <a:xfrm>
            <a:off x="4780905" y="2441031"/>
            <a:ext cx="1923123" cy="684160"/>
            <a:chOff x="223455" y="2766059"/>
            <a:chExt cx="1923123" cy="684160"/>
          </a:xfrm>
        </p:grpSpPr>
        <p:sp>
          <p:nvSpPr>
            <p:cNvPr id="67" name="文本框 66"/>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68" name="文本框 6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6" name="组合 75"/>
          <p:cNvGrpSpPr/>
          <p:nvPr/>
        </p:nvGrpSpPr>
        <p:grpSpPr>
          <a:xfrm>
            <a:off x="4780905" y="3544908"/>
            <a:ext cx="1923123" cy="684160"/>
            <a:chOff x="223455" y="2766059"/>
            <a:chExt cx="1923123" cy="684160"/>
          </a:xfrm>
        </p:grpSpPr>
        <p:sp>
          <p:nvSpPr>
            <p:cNvPr id="77" name="文本框 76"/>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9" name="组合 78"/>
          <p:cNvGrpSpPr/>
          <p:nvPr/>
        </p:nvGrpSpPr>
        <p:grpSpPr>
          <a:xfrm>
            <a:off x="4780905" y="4645687"/>
            <a:ext cx="1923123" cy="684160"/>
            <a:chOff x="223455" y="2766059"/>
            <a:chExt cx="1923123" cy="684160"/>
          </a:xfrm>
        </p:grpSpPr>
        <p:sp>
          <p:nvSpPr>
            <p:cNvPr id="80" name="文本框 79"/>
            <p:cNvSpPr txBox="1"/>
            <p:nvPr/>
          </p:nvSpPr>
          <p:spPr>
            <a:xfrm>
              <a:off x="223455" y="2766059"/>
              <a:ext cx="1923123" cy="369332"/>
            </a:xfrm>
            <a:prstGeom prst="rect">
              <a:avLst/>
            </a:prstGeom>
            <a:noFill/>
          </p:spPr>
          <p:txBody>
            <a:bodyPr wrap="square" rtlCol="0">
              <a:spAutoFit/>
            </a:bodyPr>
            <a:lstStyle/>
            <a:p>
              <a:r>
                <a:rPr lang="zh-CN" altLang="en-US" dirty="0">
                  <a:solidFill>
                    <a:srgbClr val="673B77"/>
                  </a:solidFill>
                  <a:latin typeface="时尚中黑简体" panose="01010104010101010101" pitchFamily="2" charset="-122"/>
                  <a:ea typeface="时尚中黑简体" panose="01010104010101010101" pitchFamily="2" charset="-122"/>
                </a:rPr>
                <a:t>在此添加标题</a:t>
              </a:r>
              <a:endParaRPr lang="zh-CN" altLang="en-US" dirty="0">
                <a:solidFill>
                  <a:srgbClr val="673B77"/>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normAutofit/>
          </a:bodyPr>
          <a:lstStyle/>
          <a:p>
            <a:r>
              <a:rPr lang="zh-CN" altLang="en-US" dirty="0" smtClean="0"/>
              <a:t>三项循环关系图表</a:t>
            </a:r>
            <a:endParaRPr lang="zh-CN" altLang="en-US" dirty="0"/>
          </a:p>
        </p:txBody>
      </p:sp>
      <p:grpSp>
        <p:nvGrpSpPr>
          <p:cNvPr id="355" name="组合 354"/>
          <p:cNvGrpSpPr/>
          <p:nvPr/>
        </p:nvGrpSpPr>
        <p:grpSpPr>
          <a:xfrm>
            <a:off x="3388965" y="1077673"/>
            <a:ext cx="5427858" cy="4726667"/>
            <a:chOff x="3826258" y="2468593"/>
            <a:chExt cx="3743930" cy="3260276"/>
          </a:xfrm>
          <a:effectLst>
            <a:outerShdw blurRad="254000" dist="127000" dir="2700000" algn="tl" rotWithShape="0">
              <a:prstClr val="black">
                <a:alpha val="20000"/>
              </a:prstClr>
            </a:outerShdw>
          </a:effectLst>
        </p:grpSpPr>
        <p:sp>
          <p:nvSpPr>
            <p:cNvPr id="69" name="Freeform 5"/>
            <p:cNvSpPr/>
            <p:nvPr/>
          </p:nvSpPr>
          <p:spPr bwMode="auto">
            <a:xfrm>
              <a:off x="4236955" y="293439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5"/>
            <p:cNvSpPr/>
            <p:nvPr/>
          </p:nvSpPr>
          <p:spPr bwMode="auto">
            <a:xfrm>
              <a:off x="4248852" y="294493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CECEC"/>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5"/>
            <p:cNvSpPr/>
            <p:nvPr/>
          </p:nvSpPr>
          <p:spPr bwMode="auto">
            <a:xfrm>
              <a:off x="3830666" y="31674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5"/>
            <p:cNvSpPr/>
            <p:nvPr/>
          </p:nvSpPr>
          <p:spPr bwMode="auto">
            <a:xfrm>
              <a:off x="3842564" y="3178030"/>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3" name="Freeform 5"/>
            <p:cNvSpPr/>
            <p:nvPr/>
          </p:nvSpPr>
          <p:spPr bwMode="auto">
            <a:xfrm>
              <a:off x="4635215" y="2702104"/>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54" name="Freeform 5"/>
            <p:cNvSpPr/>
            <p:nvPr/>
          </p:nvSpPr>
          <p:spPr bwMode="auto">
            <a:xfrm>
              <a:off x="4647113" y="2712649"/>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5" name="Freeform 5"/>
            <p:cNvSpPr/>
            <p:nvPr/>
          </p:nvSpPr>
          <p:spPr bwMode="auto">
            <a:xfrm>
              <a:off x="4633057" y="31674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6" name="Freeform 5"/>
            <p:cNvSpPr/>
            <p:nvPr/>
          </p:nvSpPr>
          <p:spPr bwMode="auto">
            <a:xfrm>
              <a:off x="4644955" y="3178030"/>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6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3" name="Freeform 5"/>
            <p:cNvSpPr/>
            <p:nvPr/>
          </p:nvSpPr>
          <p:spPr bwMode="auto">
            <a:xfrm>
              <a:off x="5034747" y="293209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44" name="Freeform 5"/>
            <p:cNvSpPr/>
            <p:nvPr/>
          </p:nvSpPr>
          <p:spPr bwMode="auto">
            <a:xfrm>
              <a:off x="5046645" y="294263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5" name="Freeform 5"/>
            <p:cNvSpPr/>
            <p:nvPr/>
          </p:nvSpPr>
          <p:spPr bwMode="auto">
            <a:xfrm>
              <a:off x="5433888" y="2702104"/>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26" name="Freeform 5"/>
            <p:cNvSpPr/>
            <p:nvPr/>
          </p:nvSpPr>
          <p:spPr bwMode="auto">
            <a:xfrm>
              <a:off x="5445786" y="2712649"/>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5"/>
            <p:cNvSpPr/>
            <p:nvPr/>
          </p:nvSpPr>
          <p:spPr bwMode="auto">
            <a:xfrm>
              <a:off x="5833421" y="293209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5"/>
            <p:cNvSpPr/>
            <p:nvPr/>
          </p:nvSpPr>
          <p:spPr bwMode="auto">
            <a:xfrm>
              <a:off x="5845318" y="294263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1" name="Freeform 5"/>
            <p:cNvSpPr/>
            <p:nvPr/>
          </p:nvSpPr>
          <p:spPr bwMode="auto">
            <a:xfrm>
              <a:off x="6234399" y="2702262"/>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2" name="Freeform 5"/>
            <p:cNvSpPr/>
            <p:nvPr/>
          </p:nvSpPr>
          <p:spPr bwMode="auto">
            <a:xfrm>
              <a:off x="6246297" y="2712807"/>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7" name="Freeform 5"/>
            <p:cNvSpPr/>
            <p:nvPr/>
          </p:nvSpPr>
          <p:spPr bwMode="auto">
            <a:xfrm>
              <a:off x="6638271" y="293209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Freeform 5"/>
            <p:cNvSpPr/>
            <p:nvPr/>
          </p:nvSpPr>
          <p:spPr bwMode="auto">
            <a:xfrm>
              <a:off x="6650169" y="294263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69" name="Freeform 5"/>
            <p:cNvSpPr/>
            <p:nvPr/>
          </p:nvSpPr>
          <p:spPr bwMode="auto">
            <a:xfrm>
              <a:off x="6236751" y="31674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0" name="Freeform 5"/>
            <p:cNvSpPr/>
            <p:nvPr/>
          </p:nvSpPr>
          <p:spPr bwMode="auto">
            <a:xfrm>
              <a:off x="6248649" y="3178030"/>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6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Freeform 5"/>
            <p:cNvSpPr/>
            <p:nvPr/>
          </p:nvSpPr>
          <p:spPr bwMode="auto">
            <a:xfrm>
              <a:off x="5434360" y="31674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2" name="Freeform 5"/>
            <p:cNvSpPr/>
            <p:nvPr/>
          </p:nvSpPr>
          <p:spPr bwMode="auto">
            <a:xfrm>
              <a:off x="5446258" y="3178030"/>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3" name="Freeform 5"/>
            <p:cNvSpPr/>
            <p:nvPr/>
          </p:nvSpPr>
          <p:spPr bwMode="auto">
            <a:xfrm>
              <a:off x="7035891" y="31674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4" name="Freeform 5"/>
            <p:cNvSpPr/>
            <p:nvPr/>
          </p:nvSpPr>
          <p:spPr bwMode="auto">
            <a:xfrm>
              <a:off x="7047789" y="3178030"/>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5" name="Freeform 5"/>
            <p:cNvSpPr/>
            <p:nvPr/>
          </p:nvSpPr>
          <p:spPr bwMode="auto">
            <a:xfrm>
              <a:off x="3826258" y="316311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6" name="Freeform 5"/>
            <p:cNvSpPr/>
            <p:nvPr/>
          </p:nvSpPr>
          <p:spPr bwMode="auto">
            <a:xfrm>
              <a:off x="3838156" y="317366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3" name="Freeform 5"/>
            <p:cNvSpPr/>
            <p:nvPr/>
          </p:nvSpPr>
          <p:spPr bwMode="auto">
            <a:xfrm>
              <a:off x="4230909" y="3394089"/>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04" name="Freeform 5"/>
            <p:cNvSpPr/>
            <p:nvPr/>
          </p:nvSpPr>
          <p:spPr bwMode="auto">
            <a:xfrm>
              <a:off x="4242807" y="3404634"/>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1" name="Freeform 5"/>
            <p:cNvSpPr/>
            <p:nvPr/>
          </p:nvSpPr>
          <p:spPr bwMode="auto">
            <a:xfrm>
              <a:off x="4633145" y="362957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2" name="Freeform 5"/>
            <p:cNvSpPr/>
            <p:nvPr/>
          </p:nvSpPr>
          <p:spPr bwMode="auto">
            <a:xfrm>
              <a:off x="4645042" y="364011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3" name="Freeform 5"/>
            <p:cNvSpPr/>
            <p:nvPr/>
          </p:nvSpPr>
          <p:spPr bwMode="auto">
            <a:xfrm>
              <a:off x="4633145" y="409401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4" name="Freeform 5"/>
            <p:cNvSpPr/>
            <p:nvPr/>
          </p:nvSpPr>
          <p:spPr bwMode="auto">
            <a:xfrm>
              <a:off x="4645042" y="410456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7" name="Freeform 5"/>
            <p:cNvSpPr/>
            <p:nvPr/>
          </p:nvSpPr>
          <p:spPr bwMode="auto">
            <a:xfrm>
              <a:off x="5031405" y="33972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8" name="Freeform 5"/>
            <p:cNvSpPr/>
            <p:nvPr/>
          </p:nvSpPr>
          <p:spPr bwMode="auto">
            <a:xfrm>
              <a:off x="5043303" y="3407831"/>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CECEC"/>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9" name="Freeform 5"/>
            <p:cNvSpPr/>
            <p:nvPr/>
          </p:nvSpPr>
          <p:spPr bwMode="auto">
            <a:xfrm>
              <a:off x="5031405" y="3861730"/>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0" name="Freeform 5"/>
            <p:cNvSpPr/>
            <p:nvPr/>
          </p:nvSpPr>
          <p:spPr bwMode="auto">
            <a:xfrm>
              <a:off x="5043303" y="3872275"/>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1" name="Freeform 5"/>
            <p:cNvSpPr/>
            <p:nvPr/>
          </p:nvSpPr>
          <p:spPr bwMode="auto">
            <a:xfrm>
              <a:off x="5031405" y="432550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2" name="Freeform 5"/>
            <p:cNvSpPr/>
            <p:nvPr/>
          </p:nvSpPr>
          <p:spPr bwMode="auto">
            <a:xfrm>
              <a:off x="5043303" y="433604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CECEC"/>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3" name="Freeform 5"/>
            <p:cNvSpPr/>
            <p:nvPr/>
          </p:nvSpPr>
          <p:spPr bwMode="auto">
            <a:xfrm>
              <a:off x="5031405" y="4789946"/>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4" name="Freeform 5"/>
            <p:cNvSpPr/>
            <p:nvPr/>
          </p:nvSpPr>
          <p:spPr bwMode="auto">
            <a:xfrm>
              <a:off x="5043303" y="4800491"/>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5" name="Freeform 5"/>
            <p:cNvSpPr/>
            <p:nvPr/>
          </p:nvSpPr>
          <p:spPr bwMode="auto">
            <a:xfrm>
              <a:off x="5430937" y="362727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6" name="Freeform 5"/>
            <p:cNvSpPr/>
            <p:nvPr/>
          </p:nvSpPr>
          <p:spPr bwMode="auto">
            <a:xfrm>
              <a:off x="5442835" y="363781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7" name="Freeform 5"/>
            <p:cNvSpPr/>
            <p:nvPr/>
          </p:nvSpPr>
          <p:spPr bwMode="auto">
            <a:xfrm>
              <a:off x="5430937" y="409171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8" name="Freeform 5"/>
            <p:cNvSpPr/>
            <p:nvPr/>
          </p:nvSpPr>
          <p:spPr bwMode="auto">
            <a:xfrm>
              <a:off x="5442835" y="410226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39" name="Freeform 5"/>
            <p:cNvSpPr/>
            <p:nvPr/>
          </p:nvSpPr>
          <p:spPr bwMode="auto">
            <a:xfrm>
              <a:off x="5430937" y="4555489"/>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0" name="Freeform 5"/>
            <p:cNvSpPr/>
            <p:nvPr/>
          </p:nvSpPr>
          <p:spPr bwMode="auto">
            <a:xfrm>
              <a:off x="5442835" y="4566034"/>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6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1" name="Freeform 5"/>
            <p:cNvSpPr/>
            <p:nvPr/>
          </p:nvSpPr>
          <p:spPr bwMode="auto">
            <a:xfrm>
              <a:off x="5029247" y="525532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2" name="Freeform 5"/>
            <p:cNvSpPr/>
            <p:nvPr/>
          </p:nvSpPr>
          <p:spPr bwMode="auto">
            <a:xfrm>
              <a:off x="5041145" y="526587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3" name="Freeform 5"/>
            <p:cNvSpPr/>
            <p:nvPr/>
          </p:nvSpPr>
          <p:spPr bwMode="auto">
            <a:xfrm>
              <a:off x="5430937" y="501993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4" name="Freeform 5"/>
            <p:cNvSpPr/>
            <p:nvPr/>
          </p:nvSpPr>
          <p:spPr bwMode="auto">
            <a:xfrm>
              <a:off x="5442835" y="503047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7" name="Freeform 5"/>
            <p:cNvSpPr/>
            <p:nvPr/>
          </p:nvSpPr>
          <p:spPr bwMode="auto">
            <a:xfrm>
              <a:off x="5830078" y="3397285"/>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8" name="Freeform 5"/>
            <p:cNvSpPr/>
            <p:nvPr/>
          </p:nvSpPr>
          <p:spPr bwMode="auto">
            <a:xfrm>
              <a:off x="5841976" y="3407831"/>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8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99" name="Freeform 5"/>
            <p:cNvSpPr/>
            <p:nvPr/>
          </p:nvSpPr>
          <p:spPr bwMode="auto">
            <a:xfrm>
              <a:off x="5830078" y="3861730"/>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0" name="Freeform 5"/>
            <p:cNvSpPr/>
            <p:nvPr/>
          </p:nvSpPr>
          <p:spPr bwMode="auto">
            <a:xfrm>
              <a:off x="5841976" y="3872275"/>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1" name="Freeform 5"/>
            <p:cNvSpPr/>
            <p:nvPr/>
          </p:nvSpPr>
          <p:spPr bwMode="auto">
            <a:xfrm>
              <a:off x="5830078" y="432550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2" name="Freeform 5"/>
            <p:cNvSpPr/>
            <p:nvPr/>
          </p:nvSpPr>
          <p:spPr bwMode="auto">
            <a:xfrm>
              <a:off x="5841976" y="433604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3" name="Freeform 5"/>
            <p:cNvSpPr/>
            <p:nvPr/>
          </p:nvSpPr>
          <p:spPr bwMode="auto">
            <a:xfrm>
              <a:off x="5830078" y="4789946"/>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4" name="Freeform 5"/>
            <p:cNvSpPr/>
            <p:nvPr/>
          </p:nvSpPr>
          <p:spPr bwMode="auto">
            <a:xfrm>
              <a:off x="5841976" y="4800491"/>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5" name="Freeform 5"/>
            <p:cNvSpPr/>
            <p:nvPr/>
          </p:nvSpPr>
          <p:spPr bwMode="auto">
            <a:xfrm>
              <a:off x="6229611" y="362727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6" name="Freeform 5"/>
            <p:cNvSpPr/>
            <p:nvPr/>
          </p:nvSpPr>
          <p:spPr bwMode="auto">
            <a:xfrm>
              <a:off x="6241508" y="363781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7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7" name="Freeform 5"/>
            <p:cNvSpPr/>
            <p:nvPr/>
          </p:nvSpPr>
          <p:spPr bwMode="auto">
            <a:xfrm>
              <a:off x="6229611" y="409171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08" name="Freeform 5"/>
            <p:cNvSpPr/>
            <p:nvPr/>
          </p:nvSpPr>
          <p:spPr bwMode="auto">
            <a:xfrm>
              <a:off x="6241508" y="410226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3" name="Freeform 5"/>
            <p:cNvSpPr/>
            <p:nvPr/>
          </p:nvSpPr>
          <p:spPr bwMode="auto">
            <a:xfrm>
              <a:off x="6630589" y="3397444"/>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14" name="Freeform 5"/>
            <p:cNvSpPr/>
            <p:nvPr/>
          </p:nvSpPr>
          <p:spPr bwMode="auto">
            <a:xfrm>
              <a:off x="6642487" y="3407989"/>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ECECEC"/>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1" name="Freeform 5"/>
            <p:cNvSpPr/>
            <p:nvPr/>
          </p:nvSpPr>
          <p:spPr bwMode="auto">
            <a:xfrm>
              <a:off x="7031483" y="316311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22" name="Freeform 5"/>
            <p:cNvSpPr/>
            <p:nvPr/>
          </p:nvSpPr>
          <p:spPr bwMode="auto">
            <a:xfrm>
              <a:off x="7043381" y="317366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49" name="Freeform 5"/>
            <p:cNvSpPr/>
            <p:nvPr/>
          </p:nvSpPr>
          <p:spPr bwMode="auto">
            <a:xfrm>
              <a:off x="5830550" y="5255327"/>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0" name="Freeform 5"/>
            <p:cNvSpPr/>
            <p:nvPr/>
          </p:nvSpPr>
          <p:spPr bwMode="auto">
            <a:xfrm>
              <a:off x="5842448" y="5265872"/>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49" name="组合 348"/>
            <p:cNvGrpSpPr/>
            <p:nvPr/>
          </p:nvGrpSpPr>
          <p:grpSpPr>
            <a:xfrm>
              <a:off x="4233677" y="2468593"/>
              <a:ext cx="538705" cy="477910"/>
              <a:chOff x="4220977" y="2455893"/>
              <a:chExt cx="538705" cy="477910"/>
            </a:xfrm>
          </p:grpSpPr>
          <p:sp>
            <p:nvSpPr>
              <p:cNvPr id="345" name="Freeform 5"/>
              <p:cNvSpPr/>
              <p:nvPr/>
            </p:nvSpPr>
            <p:spPr bwMode="auto">
              <a:xfrm>
                <a:off x="4225385" y="246026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6" name="Freeform 5"/>
              <p:cNvSpPr/>
              <p:nvPr/>
            </p:nvSpPr>
            <p:spPr bwMode="auto">
              <a:xfrm>
                <a:off x="4237283" y="247080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7" name="Freeform 5"/>
              <p:cNvSpPr/>
              <p:nvPr/>
            </p:nvSpPr>
            <p:spPr bwMode="auto">
              <a:xfrm>
                <a:off x="4220977" y="245589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48" name="Freeform 5"/>
              <p:cNvSpPr/>
              <p:nvPr/>
            </p:nvSpPr>
            <p:spPr bwMode="auto">
              <a:xfrm>
                <a:off x="4232875" y="246643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50" name="组合 349"/>
            <p:cNvGrpSpPr/>
            <p:nvPr/>
          </p:nvGrpSpPr>
          <p:grpSpPr>
            <a:xfrm>
              <a:off x="6633863" y="2468593"/>
              <a:ext cx="538705" cy="477910"/>
              <a:chOff x="4220977" y="2455893"/>
              <a:chExt cx="538705" cy="477910"/>
            </a:xfrm>
          </p:grpSpPr>
          <p:sp>
            <p:nvSpPr>
              <p:cNvPr id="351" name="Freeform 5"/>
              <p:cNvSpPr/>
              <p:nvPr/>
            </p:nvSpPr>
            <p:spPr bwMode="auto">
              <a:xfrm>
                <a:off x="4225385" y="2460261"/>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2" name="Freeform 5"/>
              <p:cNvSpPr/>
              <p:nvPr/>
            </p:nvSpPr>
            <p:spPr bwMode="auto">
              <a:xfrm>
                <a:off x="4237283" y="2470806"/>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3" name="Freeform 5"/>
              <p:cNvSpPr/>
              <p:nvPr/>
            </p:nvSpPr>
            <p:spPr bwMode="auto">
              <a:xfrm>
                <a:off x="4220977" y="2455893"/>
                <a:ext cx="534297" cy="47354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solidFill>
              <a:ln w="19050">
                <a:no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4" name="Freeform 5"/>
              <p:cNvSpPr/>
              <p:nvPr/>
            </p:nvSpPr>
            <p:spPr bwMode="auto">
              <a:xfrm>
                <a:off x="4232875" y="2466438"/>
                <a:ext cx="510501" cy="4524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19050">
                <a:noFill/>
              </a:ln>
              <a:effectLst>
                <a:innerShdw blurRad="38100" dist="12700" dir="13500000">
                  <a:prstClr val="black">
                    <a:alpha val="20000"/>
                  </a:prstClr>
                </a:inn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sp>
        <p:nvSpPr>
          <p:cNvPr id="356" name="Freeform 5"/>
          <p:cNvSpPr/>
          <p:nvPr/>
        </p:nvSpPr>
        <p:spPr bwMode="auto">
          <a:xfrm>
            <a:off x="4951751" y="847320"/>
            <a:ext cx="2288498" cy="202827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5875">
            <a:gradFill flip="none" rotWithShape="1">
              <a:gsLst>
                <a:gs pos="0">
                  <a:schemeClr val="bg1"/>
                </a:gs>
                <a:gs pos="100000">
                  <a:schemeClr val="bg1">
                    <a:lumMod val="85000"/>
                  </a:schemeClr>
                </a:gs>
              </a:gsLst>
              <a:lin ang="2700000" scaled="1"/>
              <a:tileRect/>
            </a:gradFill>
          </a:ln>
          <a:effectLst>
            <a:outerShdw blurRad="381000" dist="127000" dir="2700000" algn="tl" rotWithShape="0">
              <a:prstClr val="black">
                <a:alpha val="25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7" name="Freeform 5"/>
          <p:cNvSpPr/>
          <p:nvPr/>
        </p:nvSpPr>
        <p:spPr bwMode="auto">
          <a:xfrm>
            <a:off x="6480546" y="3495270"/>
            <a:ext cx="2288498" cy="202827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5875">
            <a:gradFill flip="none" rotWithShape="1">
              <a:gsLst>
                <a:gs pos="0">
                  <a:schemeClr val="bg1"/>
                </a:gs>
                <a:gs pos="100000">
                  <a:schemeClr val="bg1">
                    <a:lumMod val="85000"/>
                  </a:schemeClr>
                </a:gs>
              </a:gsLst>
              <a:lin ang="2700000" scaled="1"/>
              <a:tileRect/>
            </a:gradFill>
          </a:ln>
          <a:effectLst>
            <a:outerShdw blurRad="381000" dist="127000" dir="2700000" algn="tl" rotWithShape="0">
              <a:prstClr val="black">
                <a:alpha val="25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58" name="Freeform 5"/>
          <p:cNvSpPr/>
          <p:nvPr/>
        </p:nvSpPr>
        <p:spPr bwMode="auto">
          <a:xfrm>
            <a:off x="3422957" y="3495270"/>
            <a:ext cx="2288498" cy="202827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15875">
            <a:gradFill flip="none" rotWithShape="1">
              <a:gsLst>
                <a:gs pos="0">
                  <a:schemeClr val="bg1"/>
                </a:gs>
                <a:gs pos="100000">
                  <a:schemeClr val="bg1">
                    <a:lumMod val="85000"/>
                  </a:schemeClr>
                </a:gs>
              </a:gsLst>
              <a:lin ang="2700000" scaled="1"/>
              <a:tileRect/>
            </a:gradFill>
          </a:ln>
          <a:effectLst>
            <a:outerShdw blurRad="381000" dist="127000" dir="2700000" algn="tl" rotWithShape="0">
              <a:prstClr val="black">
                <a:alpha val="25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361" name="组合 360"/>
          <p:cNvGrpSpPr/>
          <p:nvPr/>
        </p:nvGrpSpPr>
        <p:grpSpPr>
          <a:xfrm>
            <a:off x="5896766" y="1076127"/>
            <a:ext cx="423926" cy="431800"/>
            <a:chOff x="3741674" y="1736894"/>
            <a:chExt cx="423926" cy="431800"/>
          </a:xfrm>
        </p:grpSpPr>
        <p:sp>
          <p:nvSpPr>
            <p:cNvPr id="362" name="椭圆 361"/>
            <p:cNvSpPr/>
            <p:nvPr/>
          </p:nvSpPr>
          <p:spPr>
            <a:xfrm>
              <a:off x="3756101" y="1755258"/>
              <a:ext cx="395072" cy="395072"/>
            </a:xfrm>
            <a:prstGeom prst="ellipse">
              <a:avLst/>
            </a:prstGeom>
            <a:gradFill>
              <a:gsLst>
                <a:gs pos="0">
                  <a:srgbClr val="FDC26B">
                    <a:alpha val="0"/>
                  </a:srgbClr>
                </a:gs>
                <a:gs pos="100000">
                  <a:srgbClr val="FCA52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任意多边形 362"/>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4" name="组合 363"/>
          <p:cNvGrpSpPr/>
          <p:nvPr/>
        </p:nvGrpSpPr>
        <p:grpSpPr>
          <a:xfrm>
            <a:off x="7413828" y="3721461"/>
            <a:ext cx="423926" cy="431800"/>
            <a:chOff x="3741674" y="1736894"/>
            <a:chExt cx="423926" cy="431800"/>
          </a:xfrm>
        </p:grpSpPr>
        <p:sp>
          <p:nvSpPr>
            <p:cNvPr id="365" name="椭圆 364"/>
            <p:cNvSpPr/>
            <p:nvPr/>
          </p:nvSpPr>
          <p:spPr>
            <a:xfrm>
              <a:off x="3756101" y="1755258"/>
              <a:ext cx="395072" cy="395072"/>
            </a:xfrm>
            <a:prstGeom prst="ellipse">
              <a:avLst/>
            </a:prstGeom>
            <a:gradFill>
              <a:gsLst>
                <a:gs pos="0">
                  <a:srgbClr val="01ACBE">
                    <a:alpha val="0"/>
                  </a:srgbClr>
                </a:gs>
                <a:gs pos="100000">
                  <a:srgbClr val="01AC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6" name="任意多边形 365"/>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7" name="组合 366"/>
          <p:cNvGrpSpPr/>
          <p:nvPr/>
        </p:nvGrpSpPr>
        <p:grpSpPr>
          <a:xfrm>
            <a:off x="4350931" y="3720474"/>
            <a:ext cx="423926" cy="431800"/>
            <a:chOff x="3741674" y="1736894"/>
            <a:chExt cx="423926" cy="431800"/>
          </a:xfrm>
        </p:grpSpPr>
        <p:sp>
          <p:nvSpPr>
            <p:cNvPr id="368" name="椭圆 367"/>
            <p:cNvSpPr/>
            <p:nvPr/>
          </p:nvSpPr>
          <p:spPr>
            <a:xfrm>
              <a:off x="3756101" y="1755258"/>
              <a:ext cx="395072" cy="395072"/>
            </a:xfrm>
            <a:prstGeom prst="ellipse">
              <a:avLst/>
            </a:prstGeom>
            <a:gradFill>
              <a:gsLst>
                <a:gs pos="0">
                  <a:srgbClr val="E87071">
                    <a:alpha val="0"/>
                  </a:srgbClr>
                </a:gs>
                <a:gs pos="100000">
                  <a:srgbClr val="E8707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9" name="任意多边形 368"/>
            <p:cNvSpPr/>
            <p:nvPr/>
          </p:nvSpPr>
          <p:spPr>
            <a:xfrm>
              <a:off x="3741674" y="1736894"/>
              <a:ext cx="423926" cy="431800"/>
            </a:xfrm>
            <a:custGeom>
              <a:avLst/>
              <a:gdLst>
                <a:gd name="connsiteX0" fmla="*/ 208026 w 423926"/>
                <a:gd name="connsiteY0" fmla="*/ 0 h 431800"/>
                <a:gd name="connsiteX1" fmla="*/ 423926 w 423926"/>
                <a:gd name="connsiteY1" fmla="*/ 215900 h 431800"/>
                <a:gd name="connsiteX2" fmla="*/ 208026 w 423926"/>
                <a:gd name="connsiteY2" fmla="*/ 431800 h 431800"/>
                <a:gd name="connsiteX3" fmla="*/ 9093 w 423926"/>
                <a:gd name="connsiteY3" fmla="*/ 299938 h 431800"/>
                <a:gd name="connsiteX4" fmla="*/ 0 w 423926"/>
                <a:gd name="connsiteY4" fmla="*/ 270645 h 431800"/>
                <a:gd name="connsiteX5" fmla="*/ 18085 w 423926"/>
                <a:gd name="connsiteY5" fmla="*/ 278482 h 431800"/>
                <a:gd name="connsiteX6" fmla="*/ 41440 w 423926"/>
                <a:gd name="connsiteY6" fmla="*/ 278482 h 431800"/>
                <a:gd name="connsiteX7" fmla="*/ 52447 w 423926"/>
                <a:gd name="connsiteY7" fmla="*/ 278482 h 431800"/>
                <a:gd name="connsiteX8" fmla="*/ 60431 w 423926"/>
                <a:gd name="connsiteY8" fmla="*/ 278482 h 431800"/>
                <a:gd name="connsiteX9" fmla="*/ 61365 w 423926"/>
                <a:gd name="connsiteY9" fmla="*/ 278482 h 431800"/>
                <a:gd name="connsiteX10" fmla="*/ 75803 w 423926"/>
                <a:gd name="connsiteY10" fmla="*/ 278482 h 431800"/>
                <a:gd name="connsiteX11" fmla="*/ 89786 w 423926"/>
                <a:gd name="connsiteY11" fmla="*/ 278482 h 431800"/>
                <a:gd name="connsiteX12" fmla="*/ 94794 w 423926"/>
                <a:gd name="connsiteY12" fmla="*/ 278482 h 431800"/>
                <a:gd name="connsiteX13" fmla="*/ 95728 w 423926"/>
                <a:gd name="connsiteY13" fmla="*/ 278482 h 431800"/>
                <a:gd name="connsiteX14" fmla="*/ 113142 w 423926"/>
                <a:gd name="connsiteY14" fmla="*/ 278482 h 431800"/>
                <a:gd name="connsiteX15" fmla="*/ 132133 w 423926"/>
                <a:gd name="connsiteY15" fmla="*/ 278482 h 431800"/>
                <a:gd name="connsiteX16" fmla="*/ 133067 w 423926"/>
                <a:gd name="connsiteY16" fmla="*/ 278482 h 431800"/>
                <a:gd name="connsiteX17" fmla="*/ 143418 w 423926"/>
                <a:gd name="connsiteY17" fmla="*/ 278482 h 431800"/>
                <a:gd name="connsiteX18" fmla="*/ 219019 w 423926"/>
                <a:gd name="connsiteY18" fmla="*/ 278482 h 431800"/>
                <a:gd name="connsiteX19" fmla="*/ 250558 w 423926"/>
                <a:gd name="connsiteY19" fmla="*/ 310928 h 431800"/>
                <a:gd name="connsiteX20" fmla="*/ 270629 w 423926"/>
                <a:gd name="connsiteY20" fmla="*/ 319777 h 431800"/>
                <a:gd name="connsiteX21" fmla="*/ 350911 w 423926"/>
                <a:gd name="connsiteY21" fmla="*/ 237187 h 431800"/>
                <a:gd name="connsiteX22" fmla="*/ 350911 w 423926"/>
                <a:gd name="connsiteY22" fmla="*/ 192943 h 431800"/>
                <a:gd name="connsiteX23" fmla="*/ 270629 w 423926"/>
                <a:gd name="connsiteY23" fmla="*/ 113303 h 431800"/>
                <a:gd name="connsiteX24" fmla="*/ 259239 w 423926"/>
                <a:gd name="connsiteY24" fmla="*/ 104955 h 431800"/>
                <a:gd name="connsiteX25" fmla="*/ 250558 w 423926"/>
                <a:gd name="connsiteY25" fmla="*/ 122152 h 431800"/>
                <a:gd name="connsiteX26" fmla="*/ 219019 w 423926"/>
                <a:gd name="connsiteY26" fmla="*/ 151648 h 431800"/>
                <a:gd name="connsiteX27" fmla="*/ 138736 w 423926"/>
                <a:gd name="connsiteY27" fmla="*/ 151648 h 431800"/>
                <a:gd name="connsiteX28" fmla="*/ 133067 w 423926"/>
                <a:gd name="connsiteY28" fmla="*/ 151648 h 431800"/>
                <a:gd name="connsiteX29" fmla="*/ 128320 w 423926"/>
                <a:gd name="connsiteY29" fmla="*/ 151648 h 431800"/>
                <a:gd name="connsiteX30" fmla="*/ 99194 w 423926"/>
                <a:gd name="connsiteY30" fmla="*/ 151648 h 431800"/>
                <a:gd name="connsiteX31" fmla="*/ 95728 w 423926"/>
                <a:gd name="connsiteY31" fmla="*/ 151648 h 431800"/>
                <a:gd name="connsiteX32" fmla="*/ 94603 w 423926"/>
                <a:gd name="connsiteY32" fmla="*/ 151648 h 431800"/>
                <a:gd name="connsiteX33" fmla="*/ 91818 w 423926"/>
                <a:gd name="connsiteY33" fmla="*/ 151648 h 431800"/>
                <a:gd name="connsiteX34" fmla="*/ 90981 w 423926"/>
                <a:gd name="connsiteY34" fmla="*/ 151648 h 431800"/>
                <a:gd name="connsiteX35" fmla="*/ 90388 w 423926"/>
                <a:gd name="connsiteY35" fmla="*/ 151648 h 431800"/>
                <a:gd name="connsiteX36" fmla="*/ 89786 w 423926"/>
                <a:gd name="connsiteY36" fmla="*/ 151648 h 431800"/>
                <a:gd name="connsiteX37" fmla="*/ 78262 w 423926"/>
                <a:gd name="connsiteY37" fmla="*/ 151648 h 431800"/>
                <a:gd name="connsiteX38" fmla="*/ 63338 w 423926"/>
                <a:gd name="connsiteY38" fmla="*/ 151648 h 431800"/>
                <a:gd name="connsiteX39" fmla="*/ 61365 w 423926"/>
                <a:gd name="connsiteY39" fmla="*/ 151648 h 431800"/>
                <a:gd name="connsiteX40" fmla="*/ 58750 w 423926"/>
                <a:gd name="connsiteY40" fmla="*/ 151648 h 431800"/>
                <a:gd name="connsiteX41" fmla="*/ 56618 w 423926"/>
                <a:gd name="connsiteY41" fmla="*/ 151648 h 431800"/>
                <a:gd name="connsiteX42" fmla="*/ 55674 w 423926"/>
                <a:gd name="connsiteY42" fmla="*/ 151648 h 431800"/>
                <a:gd name="connsiteX43" fmla="*/ 52447 w 423926"/>
                <a:gd name="connsiteY43" fmla="*/ 151648 h 431800"/>
                <a:gd name="connsiteX44" fmla="*/ 43899 w 423926"/>
                <a:gd name="connsiteY44" fmla="*/ 151648 h 431800"/>
                <a:gd name="connsiteX45" fmla="*/ 18085 w 423926"/>
                <a:gd name="connsiteY45" fmla="*/ 151648 h 431800"/>
                <a:gd name="connsiteX46" fmla="*/ 599 w 423926"/>
                <a:gd name="connsiteY46" fmla="*/ 159226 h 431800"/>
                <a:gd name="connsiteX47" fmla="*/ 9093 w 423926"/>
                <a:gd name="connsiteY47" fmla="*/ 131862 h 431800"/>
                <a:gd name="connsiteX48" fmla="*/ 208026 w 423926"/>
                <a:gd name="connsiteY48"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3926" h="431800">
                  <a:moveTo>
                    <a:pt x="208026" y="0"/>
                  </a:moveTo>
                  <a:cubicBezTo>
                    <a:pt x="327264" y="0"/>
                    <a:pt x="423926" y="96662"/>
                    <a:pt x="423926" y="215900"/>
                  </a:cubicBezTo>
                  <a:cubicBezTo>
                    <a:pt x="423926" y="335138"/>
                    <a:pt x="327264" y="431800"/>
                    <a:pt x="208026" y="431800"/>
                  </a:cubicBezTo>
                  <a:cubicBezTo>
                    <a:pt x="118598" y="431800"/>
                    <a:pt x="41868" y="377428"/>
                    <a:pt x="9093" y="299938"/>
                  </a:cubicBezTo>
                  <a:lnTo>
                    <a:pt x="0" y="270645"/>
                  </a:lnTo>
                  <a:lnTo>
                    <a:pt x="18085" y="278482"/>
                  </a:lnTo>
                  <a:cubicBezTo>
                    <a:pt x="26648" y="278482"/>
                    <a:pt x="34408" y="278482"/>
                    <a:pt x="41440" y="278482"/>
                  </a:cubicBezTo>
                  <a:lnTo>
                    <a:pt x="52447" y="278482"/>
                  </a:lnTo>
                  <a:lnTo>
                    <a:pt x="60431" y="278482"/>
                  </a:lnTo>
                  <a:lnTo>
                    <a:pt x="61365" y="278482"/>
                  </a:lnTo>
                  <a:lnTo>
                    <a:pt x="75803" y="278482"/>
                  </a:lnTo>
                  <a:lnTo>
                    <a:pt x="89786" y="278482"/>
                  </a:lnTo>
                  <a:lnTo>
                    <a:pt x="94794" y="278482"/>
                  </a:lnTo>
                  <a:lnTo>
                    <a:pt x="95728" y="278482"/>
                  </a:lnTo>
                  <a:lnTo>
                    <a:pt x="113142" y="278482"/>
                  </a:lnTo>
                  <a:cubicBezTo>
                    <a:pt x="120175" y="278482"/>
                    <a:pt x="126480" y="278482"/>
                    <a:pt x="132133" y="278482"/>
                  </a:cubicBezTo>
                  <a:lnTo>
                    <a:pt x="133067" y="278482"/>
                  </a:lnTo>
                  <a:lnTo>
                    <a:pt x="143418" y="278482"/>
                  </a:lnTo>
                  <a:cubicBezTo>
                    <a:pt x="219019" y="278482"/>
                    <a:pt x="219019" y="278482"/>
                    <a:pt x="219019" y="278482"/>
                  </a:cubicBezTo>
                  <a:cubicBezTo>
                    <a:pt x="236222" y="278482"/>
                    <a:pt x="250558" y="293230"/>
                    <a:pt x="250558" y="310928"/>
                  </a:cubicBezTo>
                  <a:cubicBezTo>
                    <a:pt x="250558" y="328626"/>
                    <a:pt x="259160" y="331576"/>
                    <a:pt x="270629" y="319777"/>
                  </a:cubicBezTo>
                  <a:lnTo>
                    <a:pt x="350911" y="237187"/>
                  </a:lnTo>
                  <a:cubicBezTo>
                    <a:pt x="362380" y="225389"/>
                    <a:pt x="362380" y="204741"/>
                    <a:pt x="350911" y="192943"/>
                  </a:cubicBezTo>
                  <a:cubicBezTo>
                    <a:pt x="270629" y="113303"/>
                    <a:pt x="270629" y="113303"/>
                    <a:pt x="270629" y="113303"/>
                  </a:cubicBezTo>
                  <a:cubicBezTo>
                    <a:pt x="266328" y="107772"/>
                    <a:pt x="262431" y="105145"/>
                    <a:pt x="259239" y="104955"/>
                  </a:cubicBezTo>
                  <a:cubicBezTo>
                    <a:pt x="253919" y="104638"/>
                    <a:pt x="250558" y="111091"/>
                    <a:pt x="250558" y="122152"/>
                  </a:cubicBezTo>
                  <a:cubicBezTo>
                    <a:pt x="250558" y="139849"/>
                    <a:pt x="236222" y="151648"/>
                    <a:pt x="219019" y="151648"/>
                  </a:cubicBezTo>
                  <a:cubicBezTo>
                    <a:pt x="173143" y="151648"/>
                    <a:pt x="150205" y="151648"/>
                    <a:pt x="138736" y="151648"/>
                  </a:cubicBezTo>
                  <a:lnTo>
                    <a:pt x="133067" y="151648"/>
                  </a:lnTo>
                  <a:lnTo>
                    <a:pt x="128320" y="151648"/>
                  </a:lnTo>
                  <a:cubicBezTo>
                    <a:pt x="113870" y="151648"/>
                    <a:pt x="104838" y="151648"/>
                    <a:pt x="99194" y="151648"/>
                  </a:cubicBezTo>
                  <a:lnTo>
                    <a:pt x="95728" y="151648"/>
                  </a:lnTo>
                  <a:lnTo>
                    <a:pt x="94603" y="151648"/>
                  </a:lnTo>
                  <a:lnTo>
                    <a:pt x="91818" y="151648"/>
                  </a:lnTo>
                  <a:lnTo>
                    <a:pt x="90981" y="151648"/>
                  </a:lnTo>
                  <a:lnTo>
                    <a:pt x="90388" y="151648"/>
                  </a:lnTo>
                  <a:lnTo>
                    <a:pt x="89786" y="151648"/>
                  </a:lnTo>
                  <a:lnTo>
                    <a:pt x="78262" y="151648"/>
                  </a:lnTo>
                  <a:cubicBezTo>
                    <a:pt x="71808" y="151648"/>
                    <a:pt x="66968" y="151648"/>
                    <a:pt x="63338" y="151648"/>
                  </a:cubicBezTo>
                  <a:lnTo>
                    <a:pt x="61365" y="151648"/>
                  </a:lnTo>
                  <a:lnTo>
                    <a:pt x="58750" y="151648"/>
                  </a:lnTo>
                  <a:lnTo>
                    <a:pt x="56618" y="151648"/>
                  </a:lnTo>
                  <a:lnTo>
                    <a:pt x="55674" y="151648"/>
                  </a:lnTo>
                  <a:cubicBezTo>
                    <a:pt x="52447" y="151648"/>
                    <a:pt x="52447" y="151648"/>
                    <a:pt x="52447" y="151648"/>
                  </a:cubicBezTo>
                  <a:lnTo>
                    <a:pt x="43899" y="151648"/>
                  </a:lnTo>
                  <a:cubicBezTo>
                    <a:pt x="18085" y="151648"/>
                    <a:pt x="18085" y="151648"/>
                    <a:pt x="18085" y="151648"/>
                  </a:cubicBezTo>
                  <a:lnTo>
                    <a:pt x="599" y="159226"/>
                  </a:lnTo>
                  <a:lnTo>
                    <a:pt x="9093" y="131862"/>
                  </a:lnTo>
                  <a:cubicBezTo>
                    <a:pt x="41868" y="54372"/>
                    <a:pt x="118598" y="0"/>
                    <a:pt x="208026" y="0"/>
                  </a:cubicBezTo>
                  <a:close/>
                </a:path>
              </a:pathLst>
            </a:custGeom>
            <a:gradFill>
              <a:gsLst>
                <a:gs pos="0">
                  <a:schemeClr val="bg1"/>
                </a:gs>
                <a:gs pos="100000">
                  <a:schemeClr val="bg1">
                    <a:lumMod val="85000"/>
                  </a:schemeClr>
                </a:gs>
              </a:gsLst>
              <a:lin ang="2700000" scaled="1"/>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8" name="组合 387"/>
          <p:cNvGrpSpPr/>
          <p:nvPr/>
        </p:nvGrpSpPr>
        <p:grpSpPr>
          <a:xfrm>
            <a:off x="5328140" y="1628286"/>
            <a:ext cx="1923123" cy="684160"/>
            <a:chOff x="223455" y="2766059"/>
            <a:chExt cx="1923123" cy="684160"/>
          </a:xfrm>
        </p:grpSpPr>
        <p:sp>
          <p:nvSpPr>
            <p:cNvPr id="389" name="文本框 388"/>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390" name="文本框 389"/>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91" name="组合 390"/>
          <p:cNvGrpSpPr/>
          <p:nvPr/>
        </p:nvGrpSpPr>
        <p:grpSpPr>
          <a:xfrm>
            <a:off x="3799560" y="4248662"/>
            <a:ext cx="1923123" cy="684160"/>
            <a:chOff x="223455" y="2766059"/>
            <a:chExt cx="1923123" cy="684160"/>
          </a:xfrm>
        </p:grpSpPr>
        <p:sp>
          <p:nvSpPr>
            <p:cNvPr id="392" name="文本框 391"/>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393" name="文本框 392"/>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94" name="组合 393"/>
          <p:cNvGrpSpPr/>
          <p:nvPr/>
        </p:nvGrpSpPr>
        <p:grpSpPr>
          <a:xfrm>
            <a:off x="6839546" y="4248662"/>
            <a:ext cx="1923123" cy="684160"/>
            <a:chOff x="223455" y="2766059"/>
            <a:chExt cx="1923123" cy="684160"/>
          </a:xfrm>
        </p:grpSpPr>
        <p:sp>
          <p:nvSpPr>
            <p:cNvPr id="395" name="文本框 394"/>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396" name="文本框 395"/>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立体质感</a:t>
            </a:r>
            <a:r>
              <a:rPr lang="zh-CN" altLang="en-US" dirty="0"/>
              <a:t>三</a:t>
            </a:r>
            <a:r>
              <a:rPr lang="zh-CN" altLang="en-US" dirty="0" smtClean="0"/>
              <a:t>项并列图表</a:t>
            </a:r>
            <a:endParaRPr lang="zh-CN" altLang="en-US" dirty="0"/>
          </a:p>
        </p:txBody>
      </p:sp>
      <p:grpSp>
        <p:nvGrpSpPr>
          <p:cNvPr id="12" name="组合 11"/>
          <p:cNvGrpSpPr/>
          <p:nvPr/>
        </p:nvGrpSpPr>
        <p:grpSpPr>
          <a:xfrm>
            <a:off x="1496207" y="2082583"/>
            <a:ext cx="3084650" cy="3118938"/>
            <a:chOff x="1838891" y="2142672"/>
            <a:chExt cx="3084650" cy="3118938"/>
          </a:xfrm>
        </p:grpSpPr>
        <p:sp>
          <p:nvSpPr>
            <p:cNvPr id="11" name="平行四边形 10"/>
            <p:cNvSpPr/>
            <p:nvPr/>
          </p:nvSpPr>
          <p:spPr>
            <a:xfrm rot="5400000" flipH="1" flipV="1">
              <a:off x="3035391" y="3382101"/>
              <a:ext cx="3118938" cy="640080"/>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flipH="1">
              <a:off x="1838891" y="4633142"/>
              <a:ext cx="3084650"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圆角矩形 5"/>
          <p:cNvSpPr/>
          <p:nvPr/>
        </p:nvSpPr>
        <p:spPr>
          <a:xfrm>
            <a:off x="1514691" y="2095283"/>
            <a:ext cx="2616200" cy="2616200"/>
          </a:xfrm>
          <a:prstGeom prst="roundRect">
            <a:avLst>
              <a:gd name="adj" fmla="val 12783"/>
            </a:avLst>
          </a:prstGeom>
          <a:solidFill>
            <a:srgbClr val="C9C9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1400844" y="1993683"/>
            <a:ext cx="2616200" cy="2616200"/>
          </a:xfrm>
          <a:prstGeom prst="roundRect">
            <a:avLst>
              <a:gd name="adj" fmla="val 12783"/>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1662464" y="2203650"/>
            <a:ext cx="2210923" cy="712610"/>
            <a:chOff x="1992448" y="2251039"/>
            <a:chExt cx="2210923" cy="712610"/>
          </a:xfrm>
        </p:grpSpPr>
        <p:grpSp>
          <p:nvGrpSpPr>
            <p:cNvPr id="16" name="组合 15"/>
            <p:cNvGrpSpPr/>
            <p:nvPr/>
          </p:nvGrpSpPr>
          <p:grpSpPr>
            <a:xfrm>
              <a:off x="1994501" y="2251039"/>
              <a:ext cx="2208870" cy="712610"/>
              <a:chOff x="-3729752" y="2394136"/>
              <a:chExt cx="8752092" cy="2823536"/>
            </a:xfrm>
          </p:grpSpPr>
          <p:sp>
            <p:nvSpPr>
              <p:cNvPr id="17" name="平行四边形 16"/>
              <p:cNvSpPr/>
              <p:nvPr/>
            </p:nvSpPr>
            <p:spPr>
              <a:xfrm rot="5400000" flipH="1" flipV="1">
                <a:off x="3205317" y="3438387"/>
                <a:ext cx="2823536" cy="735033"/>
              </a:xfrm>
              <a:prstGeom prst="parallelogram">
                <a:avLst>
                  <a:gd name="adj" fmla="val 72798"/>
                </a:avLst>
              </a:prstGeom>
              <a:gradFill>
                <a:gsLst>
                  <a:gs pos="0">
                    <a:schemeClr val="tx1">
                      <a:alpha val="40000"/>
                    </a:schemeClr>
                  </a:gs>
                  <a:gs pos="60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平行四边形 17"/>
              <p:cNvSpPr/>
              <p:nvPr/>
            </p:nvSpPr>
            <p:spPr>
              <a:xfrm flipH="1">
                <a:off x="-3729752" y="4595402"/>
                <a:ext cx="8752092" cy="537027"/>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圆角矩形 13"/>
            <p:cNvSpPr/>
            <p:nvPr/>
          </p:nvSpPr>
          <p:spPr>
            <a:xfrm>
              <a:off x="2013089" y="2306633"/>
              <a:ext cx="2092960" cy="533400"/>
            </a:xfrm>
            <a:prstGeom prst="roundRect">
              <a:avLst/>
            </a:prstGeom>
            <a:solidFill>
              <a:srgbClr val="FFA01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1992448" y="2279650"/>
              <a:ext cx="2092960" cy="533400"/>
            </a:xfrm>
            <a:prstGeom prst="round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文本框 19"/>
          <p:cNvSpPr txBox="1"/>
          <p:nvPr/>
        </p:nvSpPr>
        <p:spPr>
          <a:xfrm>
            <a:off x="1676672" y="2243432"/>
            <a:ext cx="509587" cy="523220"/>
          </a:xfrm>
          <a:prstGeom prst="rect">
            <a:avLst/>
          </a:prstGeom>
          <a:noFill/>
          <a:effectLst>
            <a:outerShdw blurRad="76200" dist="38100" dir="2700000" algn="tl" rotWithShape="0">
              <a:srgbClr val="D07C00">
                <a:alpha val="40000"/>
              </a:srgbClr>
            </a:outerShdw>
          </a:effectLst>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sp>
        <p:nvSpPr>
          <p:cNvPr id="21" name="文本框 20"/>
          <p:cNvSpPr txBox="1"/>
          <p:nvPr/>
        </p:nvSpPr>
        <p:spPr>
          <a:xfrm>
            <a:off x="2093921" y="2314295"/>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22" name="文本框 21"/>
          <p:cNvSpPr txBox="1"/>
          <p:nvPr/>
        </p:nvSpPr>
        <p:spPr>
          <a:xfrm>
            <a:off x="2284384" y="3105404"/>
            <a:ext cx="1540890" cy="901700"/>
          </a:xfrm>
          <a:prstGeom prst="rect">
            <a:avLst/>
          </a:prstGeom>
          <a:noFill/>
        </p:spPr>
        <p:txBody>
          <a:bodyPr wrap="square" rtlCol="0">
            <a:spAutoFit/>
          </a:bodyPr>
          <a:lstStyle/>
          <a:p>
            <a:pPr algn="just">
              <a:lnSpc>
                <a:spcPct val="120000"/>
              </a:lnSpc>
            </a:pP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23" name="Group 4"/>
          <p:cNvGrpSpPr>
            <a:grpSpLocks noChangeAspect="1"/>
          </p:cNvGrpSpPr>
          <p:nvPr/>
        </p:nvGrpSpPr>
        <p:grpSpPr bwMode="auto">
          <a:xfrm>
            <a:off x="1797555" y="3165909"/>
            <a:ext cx="351465" cy="411875"/>
            <a:chOff x="1776" y="1776"/>
            <a:chExt cx="64" cy="75"/>
          </a:xfrm>
          <a:solidFill>
            <a:srgbClr val="FFB850"/>
          </a:solidFill>
          <a:effectLst/>
        </p:grpSpPr>
        <p:sp>
          <p:nvSpPr>
            <p:cNvPr id="24"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9" name="组合 28"/>
          <p:cNvGrpSpPr/>
          <p:nvPr/>
        </p:nvGrpSpPr>
        <p:grpSpPr>
          <a:xfrm>
            <a:off x="4620295" y="1993683"/>
            <a:ext cx="3180013" cy="3207838"/>
            <a:chOff x="1730828" y="2041072"/>
            <a:chExt cx="3180013" cy="3207838"/>
          </a:xfrm>
        </p:grpSpPr>
        <p:grpSp>
          <p:nvGrpSpPr>
            <p:cNvPr id="30" name="组合 29"/>
            <p:cNvGrpSpPr/>
            <p:nvPr/>
          </p:nvGrpSpPr>
          <p:grpSpPr>
            <a:xfrm>
              <a:off x="1826191" y="2129972"/>
              <a:ext cx="3084650" cy="3118938"/>
              <a:chOff x="1838891" y="2142672"/>
              <a:chExt cx="3084650" cy="3118938"/>
            </a:xfrm>
          </p:grpSpPr>
          <p:sp>
            <p:nvSpPr>
              <p:cNvPr id="47" name="平行四边形 46"/>
              <p:cNvSpPr/>
              <p:nvPr/>
            </p:nvSpPr>
            <p:spPr>
              <a:xfrm rot="5400000" flipH="1" flipV="1">
                <a:off x="3035391" y="3382101"/>
                <a:ext cx="3118938" cy="640080"/>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平行四边形 47"/>
              <p:cNvSpPr/>
              <p:nvPr/>
            </p:nvSpPr>
            <p:spPr>
              <a:xfrm flipH="1">
                <a:off x="1838891" y="4633142"/>
                <a:ext cx="3084650"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圆角矩形 30"/>
            <p:cNvSpPr/>
            <p:nvPr/>
          </p:nvSpPr>
          <p:spPr>
            <a:xfrm>
              <a:off x="1844675" y="2142672"/>
              <a:ext cx="2616200" cy="2616200"/>
            </a:xfrm>
            <a:prstGeom prst="roundRect">
              <a:avLst>
                <a:gd name="adj" fmla="val 12783"/>
              </a:avLst>
            </a:prstGeom>
            <a:solidFill>
              <a:srgbClr val="C9C9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1730828" y="2041072"/>
              <a:ext cx="2616200" cy="2616200"/>
            </a:xfrm>
            <a:prstGeom prst="roundRect">
              <a:avLst>
                <a:gd name="adj" fmla="val 12783"/>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 name="组合 32"/>
            <p:cNvGrpSpPr/>
            <p:nvPr/>
          </p:nvGrpSpPr>
          <p:grpSpPr>
            <a:xfrm>
              <a:off x="1992448" y="2251039"/>
              <a:ext cx="2210923" cy="712610"/>
              <a:chOff x="1992448" y="2251039"/>
              <a:chExt cx="2210923" cy="712610"/>
            </a:xfrm>
          </p:grpSpPr>
          <p:grpSp>
            <p:nvGrpSpPr>
              <p:cNvPr id="42" name="组合 41"/>
              <p:cNvGrpSpPr/>
              <p:nvPr/>
            </p:nvGrpSpPr>
            <p:grpSpPr>
              <a:xfrm>
                <a:off x="1994501" y="2251039"/>
                <a:ext cx="2208870" cy="712610"/>
                <a:chOff x="-3729752" y="2394136"/>
                <a:chExt cx="8752092" cy="2823536"/>
              </a:xfrm>
            </p:grpSpPr>
            <p:sp>
              <p:nvSpPr>
                <p:cNvPr id="45" name="平行四边形 44"/>
                <p:cNvSpPr/>
                <p:nvPr/>
              </p:nvSpPr>
              <p:spPr>
                <a:xfrm rot="5400000" flipH="1" flipV="1">
                  <a:off x="3205317" y="3438387"/>
                  <a:ext cx="2823536" cy="735033"/>
                </a:xfrm>
                <a:prstGeom prst="parallelogram">
                  <a:avLst>
                    <a:gd name="adj" fmla="val 72798"/>
                  </a:avLst>
                </a:prstGeom>
                <a:gradFill>
                  <a:gsLst>
                    <a:gs pos="0">
                      <a:schemeClr val="tx1">
                        <a:alpha val="40000"/>
                      </a:schemeClr>
                    </a:gs>
                    <a:gs pos="60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平行四边形 45"/>
                <p:cNvSpPr/>
                <p:nvPr/>
              </p:nvSpPr>
              <p:spPr>
                <a:xfrm flipH="1">
                  <a:off x="-3729752" y="4595402"/>
                  <a:ext cx="8752092" cy="537027"/>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圆角矩形 42"/>
              <p:cNvSpPr/>
              <p:nvPr/>
            </p:nvSpPr>
            <p:spPr>
              <a:xfrm>
                <a:off x="2013089" y="2306633"/>
                <a:ext cx="2092960" cy="533400"/>
              </a:xfrm>
              <a:prstGeom prst="roundRect">
                <a:avLst/>
              </a:prstGeom>
              <a:solidFill>
                <a:srgbClr val="0187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圆角矩形 43"/>
              <p:cNvSpPr/>
              <p:nvPr/>
            </p:nvSpPr>
            <p:spPr>
              <a:xfrm>
                <a:off x="1992448" y="2279650"/>
                <a:ext cx="2092960" cy="533400"/>
              </a:xfrm>
              <a:prstGeom prst="round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文本框 33"/>
            <p:cNvSpPr txBox="1"/>
            <p:nvPr/>
          </p:nvSpPr>
          <p:spPr>
            <a:xfrm>
              <a:off x="1994708" y="2290821"/>
              <a:ext cx="609684" cy="523220"/>
            </a:xfrm>
            <a:prstGeom prst="rect">
              <a:avLst/>
            </a:prstGeom>
            <a:noFill/>
            <a:effectLst>
              <a:outerShdw blurRad="76200" dist="38100" dir="2700000" algn="tl" rotWithShape="0">
                <a:srgbClr val="017885">
                  <a:alpha val="40000"/>
                </a:srgbClr>
              </a:outerShdw>
            </a:effectLst>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35" name="文本框 34"/>
            <p:cNvSpPr txBox="1"/>
            <p:nvPr/>
          </p:nvSpPr>
          <p:spPr>
            <a:xfrm>
              <a:off x="2452480" y="2361684"/>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36" name="文本框 35"/>
            <p:cNvSpPr txBox="1"/>
            <p:nvPr/>
          </p:nvSpPr>
          <p:spPr>
            <a:xfrm>
              <a:off x="2614368" y="3152793"/>
              <a:ext cx="1540890" cy="901700"/>
            </a:xfrm>
            <a:prstGeom prst="rect">
              <a:avLst/>
            </a:prstGeom>
            <a:noFill/>
          </p:spPr>
          <p:txBody>
            <a:bodyPr wrap="square" rtlCol="0">
              <a:spAutoFit/>
            </a:bodyPr>
            <a:lstStyle/>
            <a:p>
              <a:pPr algn="just">
                <a:lnSpc>
                  <a:spcPct val="120000"/>
                </a:lnSpc>
              </a:pP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7839744" y="1993683"/>
            <a:ext cx="3180013" cy="3207838"/>
            <a:chOff x="1730828" y="2041072"/>
            <a:chExt cx="3180013" cy="3207838"/>
          </a:xfrm>
        </p:grpSpPr>
        <p:grpSp>
          <p:nvGrpSpPr>
            <p:cNvPr id="50" name="组合 49"/>
            <p:cNvGrpSpPr/>
            <p:nvPr/>
          </p:nvGrpSpPr>
          <p:grpSpPr>
            <a:xfrm>
              <a:off x="1826191" y="2129972"/>
              <a:ext cx="3084650" cy="3118938"/>
              <a:chOff x="1838891" y="2142672"/>
              <a:chExt cx="3084650" cy="3118938"/>
            </a:xfrm>
          </p:grpSpPr>
          <p:sp>
            <p:nvSpPr>
              <p:cNvPr id="67" name="平行四边形 66"/>
              <p:cNvSpPr/>
              <p:nvPr/>
            </p:nvSpPr>
            <p:spPr>
              <a:xfrm rot="5400000" flipH="1" flipV="1">
                <a:off x="3035391" y="3382101"/>
                <a:ext cx="3118938" cy="640080"/>
              </a:xfrm>
              <a:prstGeom prst="parallelogram">
                <a:avLst>
                  <a:gd name="adj" fmla="val 85166"/>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平行四边形 67"/>
              <p:cNvSpPr/>
              <p:nvPr/>
            </p:nvSpPr>
            <p:spPr>
              <a:xfrm flipH="1">
                <a:off x="1838891" y="4633142"/>
                <a:ext cx="3084650" cy="537028"/>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圆角矩形 50"/>
            <p:cNvSpPr/>
            <p:nvPr/>
          </p:nvSpPr>
          <p:spPr>
            <a:xfrm>
              <a:off x="1844675" y="2142672"/>
              <a:ext cx="2616200" cy="2616200"/>
            </a:xfrm>
            <a:prstGeom prst="roundRect">
              <a:avLst>
                <a:gd name="adj" fmla="val 12783"/>
              </a:avLst>
            </a:prstGeom>
            <a:solidFill>
              <a:srgbClr val="C9C9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圆角矩形 51"/>
            <p:cNvSpPr/>
            <p:nvPr/>
          </p:nvSpPr>
          <p:spPr>
            <a:xfrm>
              <a:off x="1730828" y="2041072"/>
              <a:ext cx="2616200" cy="2616200"/>
            </a:xfrm>
            <a:prstGeom prst="roundRect">
              <a:avLst>
                <a:gd name="adj" fmla="val 12783"/>
              </a:avLst>
            </a:prstGeom>
            <a:gradFill flip="none" rotWithShape="1">
              <a:gsLst>
                <a:gs pos="0">
                  <a:schemeClr val="bg1">
                    <a:lumMod val="85000"/>
                  </a:schemeClr>
                </a:gs>
                <a:gs pos="100000">
                  <a:schemeClr val="bg1"/>
                </a:gs>
              </a:gsLst>
              <a:lin ang="2700000" scaled="1"/>
              <a:tileRect/>
            </a:gradFill>
            <a:ln w="12700">
              <a:gradFill flip="none" rotWithShape="1">
                <a:gsLst>
                  <a:gs pos="0">
                    <a:schemeClr val="bg1"/>
                  </a:gs>
                  <a:gs pos="100000">
                    <a:schemeClr val="bg1">
                      <a:lumMod val="8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1992448" y="2251039"/>
              <a:ext cx="2210923" cy="712610"/>
              <a:chOff x="1992448" y="2251039"/>
              <a:chExt cx="2210923" cy="712610"/>
            </a:xfrm>
          </p:grpSpPr>
          <p:grpSp>
            <p:nvGrpSpPr>
              <p:cNvPr id="62" name="组合 61"/>
              <p:cNvGrpSpPr/>
              <p:nvPr/>
            </p:nvGrpSpPr>
            <p:grpSpPr>
              <a:xfrm>
                <a:off x="1994501" y="2251039"/>
                <a:ext cx="2208870" cy="712610"/>
                <a:chOff x="-3729752" y="2394136"/>
                <a:chExt cx="8752092" cy="2823536"/>
              </a:xfrm>
            </p:grpSpPr>
            <p:sp>
              <p:nvSpPr>
                <p:cNvPr id="65" name="平行四边形 64"/>
                <p:cNvSpPr/>
                <p:nvPr/>
              </p:nvSpPr>
              <p:spPr>
                <a:xfrm rot="5400000" flipH="1" flipV="1">
                  <a:off x="3205317" y="3438387"/>
                  <a:ext cx="2823536" cy="735033"/>
                </a:xfrm>
                <a:prstGeom prst="parallelogram">
                  <a:avLst>
                    <a:gd name="adj" fmla="val 72798"/>
                  </a:avLst>
                </a:prstGeom>
                <a:gradFill>
                  <a:gsLst>
                    <a:gs pos="0">
                      <a:schemeClr val="tx1">
                        <a:alpha val="40000"/>
                      </a:schemeClr>
                    </a:gs>
                    <a:gs pos="60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平行四边形 65"/>
                <p:cNvSpPr/>
                <p:nvPr/>
              </p:nvSpPr>
              <p:spPr>
                <a:xfrm flipH="1">
                  <a:off x="-3729752" y="4595402"/>
                  <a:ext cx="8752092" cy="537027"/>
                </a:xfrm>
                <a:prstGeom prst="parallelogram">
                  <a:avLst>
                    <a:gd name="adj" fmla="val 106824"/>
                  </a:avLst>
                </a:prstGeom>
                <a:gradFill>
                  <a:gsLst>
                    <a:gs pos="0">
                      <a:schemeClr val="tx1">
                        <a:alpha val="40000"/>
                      </a:schemeClr>
                    </a:gs>
                    <a:gs pos="51000">
                      <a:srgbClr val="6D6D6D">
                        <a:alpha val="20000"/>
                      </a:srgbClr>
                    </a:gs>
                    <a:gs pos="100000">
                      <a:schemeClr val="bg1">
                        <a:lumMod val="85000"/>
                        <a:alpha val="0"/>
                      </a:scheme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 name="圆角矩形 62"/>
              <p:cNvSpPr/>
              <p:nvPr/>
            </p:nvSpPr>
            <p:spPr>
              <a:xfrm>
                <a:off x="2013089" y="2306633"/>
                <a:ext cx="2092960" cy="533400"/>
              </a:xfrm>
              <a:prstGeom prst="roundRect">
                <a:avLst/>
              </a:prstGeom>
              <a:solidFill>
                <a:srgbClr val="E143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圆角矩形 63"/>
              <p:cNvSpPr/>
              <p:nvPr/>
            </p:nvSpPr>
            <p:spPr>
              <a:xfrm>
                <a:off x="1992448" y="2279650"/>
                <a:ext cx="2092960" cy="533400"/>
              </a:xfrm>
              <a:prstGeom prst="round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文本框 53"/>
            <p:cNvSpPr txBox="1"/>
            <p:nvPr/>
          </p:nvSpPr>
          <p:spPr>
            <a:xfrm>
              <a:off x="2006655" y="2290821"/>
              <a:ext cx="638715" cy="523220"/>
            </a:xfrm>
            <a:prstGeom prst="rect">
              <a:avLst/>
            </a:prstGeom>
            <a:noFill/>
            <a:effectLst>
              <a:outerShdw blurRad="76200" dist="38100" dir="2700000" algn="tl" rotWithShape="0">
                <a:srgbClr val="DB2323">
                  <a:alpha val="40000"/>
                </a:srgbClr>
              </a:outerShdw>
            </a:effectLst>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sp>
          <p:nvSpPr>
            <p:cNvPr id="55" name="文本框 54"/>
            <p:cNvSpPr txBox="1"/>
            <p:nvPr/>
          </p:nvSpPr>
          <p:spPr>
            <a:xfrm>
              <a:off x="2481055" y="2361684"/>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56" name="文本框 55"/>
            <p:cNvSpPr txBox="1"/>
            <p:nvPr/>
          </p:nvSpPr>
          <p:spPr>
            <a:xfrm>
              <a:off x="2614368" y="3152793"/>
              <a:ext cx="1540890" cy="901700"/>
            </a:xfrm>
            <a:prstGeom prst="rect">
              <a:avLst/>
            </a:prstGeom>
            <a:noFill/>
          </p:spPr>
          <p:txBody>
            <a:bodyPr wrap="square" rtlCol="0">
              <a:spAutoFit/>
            </a:bodyPr>
            <a:lstStyle/>
            <a:p>
              <a:pPr algn="just">
                <a:lnSpc>
                  <a:spcPct val="120000"/>
                </a:lnSpc>
              </a:pP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0" name="Group 18"/>
          <p:cNvGrpSpPr>
            <a:grpSpLocks noChangeAspect="1"/>
          </p:cNvGrpSpPr>
          <p:nvPr/>
        </p:nvGrpSpPr>
        <p:grpSpPr bwMode="auto">
          <a:xfrm>
            <a:off x="5002008" y="3182520"/>
            <a:ext cx="392635" cy="365863"/>
            <a:chOff x="3802" y="2858"/>
            <a:chExt cx="616" cy="574"/>
          </a:xfrm>
          <a:solidFill>
            <a:srgbClr val="01ACBE"/>
          </a:solidFill>
          <a:effectLst/>
        </p:grpSpPr>
        <p:sp>
          <p:nvSpPr>
            <p:cNvPr id="7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6" name="组合 75"/>
          <p:cNvGrpSpPr/>
          <p:nvPr/>
        </p:nvGrpSpPr>
        <p:grpSpPr>
          <a:xfrm>
            <a:off x="8221648" y="3170758"/>
            <a:ext cx="368323" cy="400810"/>
            <a:chOff x="4873620" y="1965325"/>
            <a:chExt cx="269882" cy="293688"/>
          </a:xfrm>
          <a:solidFill>
            <a:srgbClr val="E87071"/>
          </a:solidFill>
          <a:effectLst/>
        </p:grpSpPr>
        <p:sp>
          <p:nvSpPr>
            <p:cNvPr id="77"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三</a:t>
            </a:r>
            <a:r>
              <a:rPr lang="zh-CN" altLang="en-US" dirty="0" smtClean="0"/>
              <a:t>项并列关系图表</a:t>
            </a:r>
            <a:endParaRPr lang="zh-CN" altLang="en-US" dirty="0"/>
          </a:p>
        </p:txBody>
      </p:sp>
      <p:grpSp>
        <p:nvGrpSpPr>
          <p:cNvPr id="28" name="组合 27"/>
          <p:cNvGrpSpPr/>
          <p:nvPr/>
        </p:nvGrpSpPr>
        <p:grpSpPr>
          <a:xfrm>
            <a:off x="1615471" y="1480553"/>
            <a:ext cx="2318959" cy="4379494"/>
            <a:chOff x="2129152" y="1475874"/>
            <a:chExt cx="2318959" cy="4379494"/>
          </a:xfrm>
        </p:grpSpPr>
        <p:grpSp>
          <p:nvGrpSpPr>
            <p:cNvPr id="27" name="组合 26"/>
            <p:cNvGrpSpPr/>
            <p:nvPr/>
          </p:nvGrpSpPr>
          <p:grpSpPr>
            <a:xfrm>
              <a:off x="2143441" y="5566716"/>
              <a:ext cx="2273266" cy="148046"/>
              <a:chOff x="2129152" y="5812944"/>
              <a:chExt cx="2318959" cy="196222"/>
            </a:xfrm>
            <a:effectLst>
              <a:outerShdw blurRad="63500" dist="241300" dir="5400000" algn="t" rotWithShape="0">
                <a:prstClr val="black">
                  <a:alpha val="30000"/>
                </a:prstClr>
              </a:outerShdw>
            </a:effectLst>
          </p:grpSpPr>
          <p:sp>
            <p:nvSpPr>
              <p:cNvPr id="24" name="直角三角形 23"/>
              <p:cNvSpPr/>
              <p:nvPr/>
            </p:nvSpPr>
            <p:spPr>
              <a:xfrm flipV="1">
                <a:off x="2129152" y="5812944"/>
                <a:ext cx="1497743"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直角三角形 25"/>
              <p:cNvSpPr/>
              <p:nvPr/>
            </p:nvSpPr>
            <p:spPr>
              <a:xfrm flipH="1" flipV="1">
                <a:off x="2931326" y="5812944"/>
                <a:ext cx="1516785"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2129153" y="1475874"/>
              <a:ext cx="2318957" cy="4379494"/>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2129153" y="3228975"/>
              <a:ext cx="2318957" cy="1673225"/>
            </a:xfrm>
            <a:prstGeom prst="rect">
              <a:avLst/>
            </a:prstGeom>
            <a:gradFill flip="none" rotWithShape="1">
              <a:gsLst>
                <a:gs pos="32000">
                  <a:srgbClr val="E7E7E7"/>
                </a:gs>
                <a:gs pos="0">
                  <a:srgbClr val="BEBEBE"/>
                </a:gs>
                <a:gs pos="86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20"/>
            <p:cNvSpPr/>
            <p:nvPr/>
          </p:nvSpPr>
          <p:spPr>
            <a:xfrm flipV="1">
              <a:off x="2918988" y="3537139"/>
              <a:ext cx="733426" cy="632264"/>
            </a:xfrm>
            <a:prstGeom prst="triangl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2129152" y="1620520"/>
              <a:ext cx="2318959" cy="2140010"/>
              <a:chOff x="2129151" y="1604132"/>
              <a:chExt cx="2318959" cy="2318958"/>
            </a:xfrm>
            <a:effectLst>
              <a:outerShdw blurRad="114300" dist="38100" dir="5400000" algn="t" rotWithShape="0">
                <a:prstClr val="black">
                  <a:alpha val="35000"/>
                </a:prstClr>
              </a:outerShdw>
            </a:effectLst>
          </p:grpSpPr>
          <p:sp>
            <p:nvSpPr>
              <p:cNvPr id="8" name="圆角矩形 7"/>
              <p:cNvSpPr/>
              <p:nvPr/>
            </p:nvSpPr>
            <p:spPr>
              <a:xfrm>
                <a:off x="2129152" y="1604132"/>
                <a:ext cx="2318958" cy="2318958"/>
              </a:xfrm>
              <a:prstGeom prst="roundRect">
                <a:avLst>
                  <a:gd name="adj" fmla="val 26525"/>
                </a:avLst>
              </a:prstGeom>
              <a:gradFill flip="none" rotWithShape="1">
                <a:gsLst>
                  <a:gs pos="100000">
                    <a:schemeClr val="bg1">
                      <a:lumMod val="75000"/>
                    </a:schemeClr>
                  </a:gs>
                  <a:gs pos="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2129151" y="1604132"/>
                <a:ext cx="2318958" cy="2318958"/>
              </a:xfrm>
              <a:prstGeom prst="roundRect">
                <a:avLst>
                  <a:gd name="adj" fmla="val 26525"/>
                </a:avLst>
              </a:prstGeom>
              <a:gradFill flip="none" rotWithShape="1">
                <a:gsLst>
                  <a:gs pos="0">
                    <a:schemeClr val="bg1">
                      <a:lumMod val="85000"/>
                    </a:schemeClr>
                  </a:gs>
                  <a:gs pos="100000">
                    <a:schemeClr val="bg1"/>
                  </a:gs>
                </a:gsLst>
                <a:lin ang="5400000" scaled="1"/>
                <a:tileRect/>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圆角矩形 11"/>
            <p:cNvSpPr/>
            <p:nvPr/>
          </p:nvSpPr>
          <p:spPr>
            <a:xfrm>
              <a:off x="2379997" y="1852008"/>
              <a:ext cx="1817268" cy="1677034"/>
            </a:xfrm>
            <a:prstGeom prst="roundRect">
              <a:avLst>
                <a:gd name="adj" fmla="val 26525"/>
              </a:avLst>
            </a:prstGeom>
            <a:noFill/>
            <a:ln w="38100">
              <a:solidFill>
                <a:srgbClr val="01ACBE"/>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单圆角矩形 13"/>
            <p:cNvSpPr/>
            <p:nvPr/>
          </p:nvSpPr>
          <p:spPr>
            <a:xfrm flipH="1">
              <a:off x="2379995" y="1860866"/>
              <a:ext cx="893430" cy="714060"/>
            </a:xfrm>
            <a:prstGeom prst="round1Rect">
              <a:avLst>
                <a:gd name="adj" fmla="val 5000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2480925" y="1988954"/>
              <a:ext cx="706776"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grpSp>
          <p:nvGrpSpPr>
            <p:cNvPr id="16" name="组合 15"/>
            <p:cNvGrpSpPr/>
            <p:nvPr/>
          </p:nvGrpSpPr>
          <p:grpSpPr>
            <a:xfrm>
              <a:off x="2500122" y="2597144"/>
              <a:ext cx="1923123" cy="684160"/>
              <a:chOff x="223455" y="2766059"/>
              <a:chExt cx="1923123" cy="684160"/>
            </a:xfrm>
          </p:grpSpPr>
          <p:sp>
            <p:nvSpPr>
              <p:cNvPr id="17" name="文本框 16"/>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8" name="文本框 1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cxnSp>
          <p:nvCxnSpPr>
            <p:cNvPr id="20" name="直接连接符 19"/>
            <p:cNvCxnSpPr/>
            <p:nvPr/>
          </p:nvCxnSpPr>
          <p:spPr>
            <a:xfrm>
              <a:off x="3385189" y="2565400"/>
              <a:ext cx="647781" cy="0"/>
            </a:xfrm>
            <a:prstGeom prst="line">
              <a:avLst/>
            </a:prstGeom>
            <a:ln w="15875">
              <a:solidFill>
                <a:srgbClr val="01ACBE"/>
              </a:solidFil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2129152" y="4902200"/>
              <a:ext cx="2318958" cy="346451"/>
            </a:xfrm>
            <a:prstGeom prst="rect">
              <a:avLst/>
            </a:prstGeom>
            <a:gradFill>
              <a:gsLst>
                <a:gs pos="0">
                  <a:srgbClr val="014F57">
                    <a:alpha val="60000"/>
                  </a:srgbClr>
                </a:gs>
                <a:gs pos="100000">
                  <a:srgbClr val="01ACBE">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4936521" y="1480553"/>
            <a:ext cx="2318959" cy="4379494"/>
            <a:chOff x="2129152" y="1475874"/>
            <a:chExt cx="2318959" cy="4379494"/>
          </a:xfrm>
        </p:grpSpPr>
        <p:grpSp>
          <p:nvGrpSpPr>
            <p:cNvPr id="30" name="组合 29"/>
            <p:cNvGrpSpPr/>
            <p:nvPr/>
          </p:nvGrpSpPr>
          <p:grpSpPr>
            <a:xfrm>
              <a:off x="2143441" y="5566716"/>
              <a:ext cx="2273266" cy="148046"/>
              <a:chOff x="2129152" y="5812944"/>
              <a:chExt cx="2318959" cy="196222"/>
            </a:xfrm>
            <a:effectLst>
              <a:outerShdw blurRad="63500" dist="241300" dir="5400000" algn="t" rotWithShape="0">
                <a:prstClr val="black">
                  <a:alpha val="30000"/>
                </a:prstClr>
              </a:outerShdw>
            </a:effectLst>
          </p:grpSpPr>
          <p:sp>
            <p:nvSpPr>
              <p:cNvPr id="45" name="直角三角形 44"/>
              <p:cNvSpPr/>
              <p:nvPr/>
            </p:nvSpPr>
            <p:spPr>
              <a:xfrm flipV="1">
                <a:off x="2129152" y="5812944"/>
                <a:ext cx="1497743"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直角三角形 45"/>
              <p:cNvSpPr/>
              <p:nvPr/>
            </p:nvSpPr>
            <p:spPr>
              <a:xfrm flipH="1" flipV="1">
                <a:off x="2931326" y="5812944"/>
                <a:ext cx="1516785"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矩形 30"/>
            <p:cNvSpPr/>
            <p:nvPr/>
          </p:nvSpPr>
          <p:spPr>
            <a:xfrm>
              <a:off x="2129153" y="1475874"/>
              <a:ext cx="2318957" cy="4379494"/>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nvSpPr>
          <p:spPr>
            <a:xfrm>
              <a:off x="2129153" y="3228975"/>
              <a:ext cx="2318957" cy="1673225"/>
            </a:xfrm>
            <a:prstGeom prst="rect">
              <a:avLst/>
            </a:prstGeom>
            <a:gradFill flip="none" rotWithShape="1">
              <a:gsLst>
                <a:gs pos="32000">
                  <a:srgbClr val="E7E7E7"/>
                </a:gs>
                <a:gs pos="0">
                  <a:srgbClr val="BEBEBE"/>
                </a:gs>
                <a:gs pos="86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等腰三角形 32"/>
            <p:cNvSpPr/>
            <p:nvPr/>
          </p:nvSpPr>
          <p:spPr>
            <a:xfrm flipV="1">
              <a:off x="2918988" y="3537139"/>
              <a:ext cx="733426" cy="632264"/>
            </a:xfrm>
            <a:prstGeom prst="triangl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2129152" y="1620520"/>
              <a:ext cx="2318959" cy="2140010"/>
              <a:chOff x="2129151" y="1604132"/>
              <a:chExt cx="2318959" cy="2318958"/>
            </a:xfrm>
            <a:effectLst>
              <a:outerShdw blurRad="114300" dist="38100" dir="5400000" algn="t" rotWithShape="0">
                <a:prstClr val="black">
                  <a:alpha val="35000"/>
                </a:prstClr>
              </a:outerShdw>
            </a:effectLst>
          </p:grpSpPr>
          <p:sp>
            <p:nvSpPr>
              <p:cNvPr id="43" name="圆角矩形 42"/>
              <p:cNvSpPr/>
              <p:nvPr/>
            </p:nvSpPr>
            <p:spPr>
              <a:xfrm>
                <a:off x="2129152" y="1604132"/>
                <a:ext cx="2318958" cy="2318958"/>
              </a:xfrm>
              <a:prstGeom prst="roundRect">
                <a:avLst>
                  <a:gd name="adj" fmla="val 26525"/>
                </a:avLst>
              </a:prstGeom>
              <a:gradFill flip="none" rotWithShape="1">
                <a:gsLst>
                  <a:gs pos="100000">
                    <a:schemeClr val="bg1">
                      <a:lumMod val="75000"/>
                    </a:schemeClr>
                  </a:gs>
                  <a:gs pos="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圆角矩形 43"/>
              <p:cNvSpPr/>
              <p:nvPr/>
            </p:nvSpPr>
            <p:spPr>
              <a:xfrm>
                <a:off x="2129151" y="1604132"/>
                <a:ext cx="2318958" cy="2318958"/>
              </a:xfrm>
              <a:prstGeom prst="roundRect">
                <a:avLst>
                  <a:gd name="adj" fmla="val 26525"/>
                </a:avLst>
              </a:prstGeom>
              <a:gradFill flip="none" rotWithShape="1">
                <a:gsLst>
                  <a:gs pos="0">
                    <a:schemeClr val="bg1">
                      <a:lumMod val="85000"/>
                    </a:schemeClr>
                  </a:gs>
                  <a:gs pos="100000">
                    <a:schemeClr val="bg1"/>
                  </a:gs>
                </a:gsLst>
                <a:lin ang="5400000" scaled="1"/>
                <a:tileRect/>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圆角矩形 34"/>
            <p:cNvSpPr/>
            <p:nvPr/>
          </p:nvSpPr>
          <p:spPr>
            <a:xfrm>
              <a:off x="2379997" y="1852008"/>
              <a:ext cx="1817268" cy="1677034"/>
            </a:xfrm>
            <a:prstGeom prst="roundRect">
              <a:avLst>
                <a:gd name="adj" fmla="val 26525"/>
              </a:avLst>
            </a:prstGeom>
            <a:noFill/>
            <a:ln w="38100">
              <a:solidFill>
                <a:srgbClr val="E8707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单圆角矩形 35"/>
            <p:cNvSpPr/>
            <p:nvPr/>
          </p:nvSpPr>
          <p:spPr>
            <a:xfrm flipH="1">
              <a:off x="2379995" y="1860866"/>
              <a:ext cx="893430" cy="714060"/>
            </a:xfrm>
            <a:prstGeom prst="round1Rect">
              <a:avLst>
                <a:gd name="adj" fmla="val 5000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2480925" y="1988954"/>
              <a:ext cx="706776"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grpSp>
          <p:nvGrpSpPr>
            <p:cNvPr id="38" name="组合 37"/>
            <p:cNvGrpSpPr/>
            <p:nvPr/>
          </p:nvGrpSpPr>
          <p:grpSpPr>
            <a:xfrm>
              <a:off x="2500122" y="2597144"/>
              <a:ext cx="1923123" cy="684160"/>
              <a:chOff x="223455" y="2766059"/>
              <a:chExt cx="1923123" cy="684160"/>
            </a:xfrm>
          </p:grpSpPr>
          <p:sp>
            <p:nvSpPr>
              <p:cNvPr id="41" name="文本框 40"/>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2" name="文本框 41"/>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cxnSp>
          <p:nvCxnSpPr>
            <p:cNvPr id="39" name="直接连接符 38"/>
            <p:cNvCxnSpPr/>
            <p:nvPr/>
          </p:nvCxnSpPr>
          <p:spPr>
            <a:xfrm>
              <a:off x="3385189" y="2565400"/>
              <a:ext cx="647781" cy="0"/>
            </a:xfrm>
            <a:prstGeom prst="line">
              <a:avLst/>
            </a:prstGeom>
            <a:ln w="15875">
              <a:solidFill>
                <a:srgbClr val="E87071"/>
              </a:solidFill>
            </a:ln>
          </p:spPr>
          <p:style>
            <a:lnRef idx="1">
              <a:schemeClr val="accent1"/>
            </a:lnRef>
            <a:fillRef idx="0">
              <a:schemeClr val="accent1"/>
            </a:fillRef>
            <a:effectRef idx="0">
              <a:schemeClr val="accent1"/>
            </a:effectRef>
            <a:fontRef idx="minor">
              <a:schemeClr val="tx1"/>
            </a:fontRef>
          </p:style>
        </p:cxnSp>
        <p:sp>
          <p:nvSpPr>
            <p:cNvPr id="40" name="矩形 39"/>
            <p:cNvSpPr/>
            <p:nvPr/>
          </p:nvSpPr>
          <p:spPr>
            <a:xfrm>
              <a:off x="2129152" y="4902200"/>
              <a:ext cx="2318958" cy="346451"/>
            </a:xfrm>
            <a:prstGeom prst="rect">
              <a:avLst/>
            </a:prstGeom>
            <a:gradFill>
              <a:gsLst>
                <a:gs pos="0">
                  <a:srgbClr val="911717">
                    <a:alpha val="74902"/>
                  </a:srgbClr>
                </a:gs>
                <a:gs pos="100000">
                  <a:srgbClr val="E87071">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8257571" y="1480553"/>
            <a:ext cx="2318959" cy="4379494"/>
            <a:chOff x="2129152" y="1475874"/>
            <a:chExt cx="2318959" cy="4379494"/>
          </a:xfrm>
        </p:grpSpPr>
        <p:grpSp>
          <p:nvGrpSpPr>
            <p:cNvPr id="48" name="组合 47"/>
            <p:cNvGrpSpPr/>
            <p:nvPr/>
          </p:nvGrpSpPr>
          <p:grpSpPr>
            <a:xfrm>
              <a:off x="2143441" y="5566716"/>
              <a:ext cx="2273266" cy="148046"/>
              <a:chOff x="2129152" y="5812944"/>
              <a:chExt cx="2318959" cy="196222"/>
            </a:xfrm>
            <a:effectLst>
              <a:outerShdw blurRad="63500" dist="241300" dir="5400000" algn="t" rotWithShape="0">
                <a:prstClr val="black">
                  <a:alpha val="30000"/>
                </a:prstClr>
              </a:outerShdw>
            </a:effectLst>
          </p:grpSpPr>
          <p:sp>
            <p:nvSpPr>
              <p:cNvPr id="63" name="直角三角形 62"/>
              <p:cNvSpPr/>
              <p:nvPr/>
            </p:nvSpPr>
            <p:spPr>
              <a:xfrm flipV="1">
                <a:off x="2129152" y="5812944"/>
                <a:ext cx="1497743"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直角三角形 63"/>
              <p:cNvSpPr/>
              <p:nvPr/>
            </p:nvSpPr>
            <p:spPr>
              <a:xfrm flipH="1" flipV="1">
                <a:off x="2931326" y="5812944"/>
                <a:ext cx="1516785" cy="19622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矩形 48"/>
            <p:cNvSpPr/>
            <p:nvPr/>
          </p:nvSpPr>
          <p:spPr>
            <a:xfrm>
              <a:off x="2129153" y="1475874"/>
              <a:ext cx="2318957" cy="4379494"/>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nvSpPr>
          <p:spPr>
            <a:xfrm>
              <a:off x="2129153" y="3228975"/>
              <a:ext cx="2318957" cy="1673225"/>
            </a:xfrm>
            <a:prstGeom prst="rect">
              <a:avLst/>
            </a:prstGeom>
            <a:gradFill flip="none" rotWithShape="1">
              <a:gsLst>
                <a:gs pos="32000">
                  <a:srgbClr val="E7E7E7"/>
                </a:gs>
                <a:gs pos="0">
                  <a:srgbClr val="BEBEBE"/>
                </a:gs>
                <a:gs pos="86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等腰三角形 50"/>
            <p:cNvSpPr/>
            <p:nvPr/>
          </p:nvSpPr>
          <p:spPr>
            <a:xfrm flipV="1">
              <a:off x="2918988" y="3537139"/>
              <a:ext cx="733426" cy="632264"/>
            </a:xfrm>
            <a:prstGeom prst="triangl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2129152" y="1620520"/>
              <a:ext cx="2318959" cy="2140010"/>
              <a:chOff x="2129151" y="1604132"/>
              <a:chExt cx="2318959" cy="2318958"/>
            </a:xfrm>
            <a:effectLst>
              <a:outerShdw blurRad="114300" dist="38100" dir="5400000" algn="t" rotWithShape="0">
                <a:prstClr val="black">
                  <a:alpha val="35000"/>
                </a:prstClr>
              </a:outerShdw>
            </a:effectLst>
          </p:grpSpPr>
          <p:sp>
            <p:nvSpPr>
              <p:cNvPr id="61" name="圆角矩形 60"/>
              <p:cNvSpPr/>
              <p:nvPr/>
            </p:nvSpPr>
            <p:spPr>
              <a:xfrm>
                <a:off x="2129152" y="1604132"/>
                <a:ext cx="2318958" cy="2318958"/>
              </a:xfrm>
              <a:prstGeom prst="roundRect">
                <a:avLst>
                  <a:gd name="adj" fmla="val 26525"/>
                </a:avLst>
              </a:prstGeom>
              <a:gradFill flip="none" rotWithShape="1">
                <a:gsLst>
                  <a:gs pos="100000">
                    <a:schemeClr val="bg1">
                      <a:lumMod val="75000"/>
                    </a:schemeClr>
                  </a:gs>
                  <a:gs pos="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圆角矩形 61"/>
              <p:cNvSpPr/>
              <p:nvPr/>
            </p:nvSpPr>
            <p:spPr>
              <a:xfrm>
                <a:off x="2129151" y="1604132"/>
                <a:ext cx="2318958" cy="2318958"/>
              </a:xfrm>
              <a:prstGeom prst="roundRect">
                <a:avLst>
                  <a:gd name="adj" fmla="val 26525"/>
                </a:avLst>
              </a:prstGeom>
              <a:gradFill flip="none" rotWithShape="1">
                <a:gsLst>
                  <a:gs pos="0">
                    <a:schemeClr val="bg1">
                      <a:lumMod val="85000"/>
                    </a:schemeClr>
                  </a:gs>
                  <a:gs pos="100000">
                    <a:schemeClr val="bg1"/>
                  </a:gs>
                </a:gsLst>
                <a:lin ang="5400000" scaled="1"/>
                <a:tileRect/>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圆角矩形 52"/>
            <p:cNvSpPr/>
            <p:nvPr/>
          </p:nvSpPr>
          <p:spPr>
            <a:xfrm>
              <a:off x="2379997" y="1852008"/>
              <a:ext cx="1817268" cy="1677034"/>
            </a:xfrm>
            <a:prstGeom prst="roundRect">
              <a:avLst>
                <a:gd name="adj" fmla="val 26525"/>
              </a:avLst>
            </a:prstGeom>
            <a:noFill/>
            <a:ln w="38100">
              <a:solidFill>
                <a:srgbClr val="FFB850"/>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单圆角矩形 53"/>
            <p:cNvSpPr/>
            <p:nvPr/>
          </p:nvSpPr>
          <p:spPr>
            <a:xfrm flipH="1">
              <a:off x="2379995" y="1860866"/>
              <a:ext cx="893430" cy="714060"/>
            </a:xfrm>
            <a:prstGeom prst="round1Rect">
              <a:avLst>
                <a:gd name="adj" fmla="val 5000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文本框 54"/>
            <p:cNvSpPr txBox="1"/>
            <p:nvPr/>
          </p:nvSpPr>
          <p:spPr>
            <a:xfrm>
              <a:off x="2480925" y="1988954"/>
              <a:ext cx="706776"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grpSp>
          <p:nvGrpSpPr>
            <p:cNvPr id="56" name="组合 55"/>
            <p:cNvGrpSpPr/>
            <p:nvPr/>
          </p:nvGrpSpPr>
          <p:grpSpPr>
            <a:xfrm>
              <a:off x="2500122" y="2597144"/>
              <a:ext cx="1923123" cy="684160"/>
              <a:chOff x="223455" y="2766059"/>
              <a:chExt cx="1923123" cy="684160"/>
            </a:xfrm>
          </p:grpSpPr>
          <p:sp>
            <p:nvSpPr>
              <p:cNvPr id="59" name="文本框 58"/>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60" name="文本框 59"/>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cxnSp>
          <p:nvCxnSpPr>
            <p:cNvPr id="57" name="直接连接符 56"/>
            <p:cNvCxnSpPr/>
            <p:nvPr/>
          </p:nvCxnSpPr>
          <p:spPr>
            <a:xfrm>
              <a:off x="3385189" y="2565400"/>
              <a:ext cx="647781" cy="0"/>
            </a:xfrm>
            <a:prstGeom prst="line">
              <a:avLst/>
            </a:prstGeom>
            <a:ln w="15875">
              <a:solidFill>
                <a:srgbClr val="FFB850"/>
              </a:solidFill>
            </a:ln>
          </p:spPr>
          <p:style>
            <a:lnRef idx="1">
              <a:schemeClr val="accent1"/>
            </a:lnRef>
            <a:fillRef idx="0">
              <a:schemeClr val="accent1"/>
            </a:fillRef>
            <a:effectRef idx="0">
              <a:schemeClr val="accent1"/>
            </a:effectRef>
            <a:fontRef idx="minor">
              <a:schemeClr val="tx1"/>
            </a:fontRef>
          </p:style>
        </p:cxnSp>
        <p:sp>
          <p:nvSpPr>
            <p:cNvPr id="58" name="矩形 57"/>
            <p:cNvSpPr/>
            <p:nvPr/>
          </p:nvSpPr>
          <p:spPr>
            <a:xfrm>
              <a:off x="2129152" y="4902200"/>
              <a:ext cx="2318958" cy="346451"/>
            </a:xfrm>
            <a:prstGeom prst="rect">
              <a:avLst/>
            </a:prstGeom>
            <a:gradFill>
              <a:gsLst>
                <a:gs pos="0">
                  <a:srgbClr val="925700">
                    <a:alpha val="60000"/>
                  </a:srgbClr>
                </a:gs>
                <a:gs pos="100000">
                  <a:srgbClr val="FFB850">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6" name="文本框 65"/>
          <p:cNvSpPr txBox="1"/>
          <p:nvPr/>
        </p:nvSpPr>
        <p:spPr>
          <a:xfrm>
            <a:off x="1913850" y="4357981"/>
            <a:ext cx="171634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TEXT HERE</a:t>
            </a:r>
            <a:endParaRPr lang="zh-CN" altLang="en-US" sz="2400" dirty="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sp>
        <p:nvSpPr>
          <p:cNvPr id="67" name="文本框 66"/>
          <p:cNvSpPr txBox="1"/>
          <p:nvPr/>
        </p:nvSpPr>
        <p:spPr>
          <a:xfrm>
            <a:off x="5234900" y="4357981"/>
            <a:ext cx="171634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TEXT HERE</a:t>
            </a:r>
            <a:endParaRPr lang="zh-CN" altLang="en-US" sz="2400" dirty="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sp>
        <p:nvSpPr>
          <p:cNvPr id="68" name="文本框 67"/>
          <p:cNvSpPr txBox="1"/>
          <p:nvPr/>
        </p:nvSpPr>
        <p:spPr>
          <a:xfrm>
            <a:off x="8555950" y="4357981"/>
            <a:ext cx="1716340"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TEXT HERE</a:t>
            </a:r>
            <a:endParaRPr lang="zh-CN" altLang="en-US" sz="2400" dirty="0">
              <a:solidFill>
                <a:schemeClr val="tx1">
                  <a:lumMod val="50000"/>
                  <a:lumOff val="50000"/>
                </a:scheme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grpSp>
        <p:nvGrpSpPr>
          <p:cNvPr id="69" name="Group 4"/>
          <p:cNvGrpSpPr>
            <a:grpSpLocks noChangeAspect="1"/>
          </p:cNvGrpSpPr>
          <p:nvPr/>
        </p:nvGrpSpPr>
        <p:grpSpPr bwMode="auto">
          <a:xfrm>
            <a:off x="2999268" y="2080063"/>
            <a:ext cx="351465" cy="411875"/>
            <a:chOff x="1776" y="1776"/>
            <a:chExt cx="64" cy="75"/>
          </a:xfrm>
          <a:solidFill>
            <a:srgbClr val="01ACBE"/>
          </a:solidFill>
          <a:effectLst/>
        </p:grpSpPr>
        <p:sp>
          <p:nvSpPr>
            <p:cNvPr id="70"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4" name="Group 18"/>
          <p:cNvGrpSpPr>
            <a:grpSpLocks noChangeAspect="1"/>
          </p:cNvGrpSpPr>
          <p:nvPr/>
        </p:nvGrpSpPr>
        <p:grpSpPr bwMode="auto">
          <a:xfrm>
            <a:off x="6312433" y="2103069"/>
            <a:ext cx="392635" cy="365863"/>
            <a:chOff x="3802" y="2858"/>
            <a:chExt cx="616" cy="574"/>
          </a:xfrm>
          <a:solidFill>
            <a:srgbClr val="E87071"/>
          </a:solidFill>
          <a:effectLst/>
        </p:grpSpPr>
        <p:sp>
          <p:nvSpPr>
            <p:cNvPr id="75"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0" name="组合 79"/>
          <p:cNvGrpSpPr/>
          <p:nvPr/>
        </p:nvGrpSpPr>
        <p:grpSpPr>
          <a:xfrm>
            <a:off x="9658338" y="2085595"/>
            <a:ext cx="368323" cy="400810"/>
            <a:chOff x="4873620" y="1965325"/>
            <a:chExt cx="269882" cy="293688"/>
          </a:xfrm>
          <a:solidFill>
            <a:srgbClr val="FFB850"/>
          </a:solidFill>
          <a:effectLst/>
        </p:grpSpPr>
        <p:sp>
          <p:nvSpPr>
            <p:cNvPr id="81"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19" name="组合 18"/>
          <p:cNvGrpSpPr/>
          <p:nvPr/>
        </p:nvGrpSpPr>
        <p:grpSpPr>
          <a:xfrm>
            <a:off x="1003299" y="1432378"/>
            <a:ext cx="2286002" cy="4183743"/>
            <a:chOff x="1458685" y="1491343"/>
            <a:chExt cx="2286002" cy="4183743"/>
          </a:xfrm>
        </p:grpSpPr>
        <p:sp>
          <p:nvSpPr>
            <p:cNvPr id="5" name="圆角矩形 4"/>
            <p:cNvSpPr/>
            <p:nvPr/>
          </p:nvSpPr>
          <p:spPr>
            <a:xfrm>
              <a:off x="1458685" y="1491343"/>
              <a:ext cx="2286002" cy="4183743"/>
            </a:xfrm>
            <a:prstGeom prst="roundRect">
              <a:avLst/>
            </a:prstGeom>
            <a:solidFill>
              <a:srgbClr val="FFB850"/>
            </a:solidFill>
            <a:ln w="25400">
              <a:gradFill flip="none" rotWithShape="1">
                <a:gsLst>
                  <a:gs pos="0">
                    <a:schemeClr val="bg1">
                      <a:lumMod val="85000"/>
                    </a:schemeClr>
                  </a:gs>
                  <a:gs pos="100000">
                    <a:schemeClr val="bg1"/>
                  </a:gs>
                </a:gsLst>
                <a:lin ang="2700000" scaled="1"/>
                <a:tileRect/>
              </a:gradFill>
            </a:ln>
            <a:effectLst>
              <a:innerShdw blurRad="2032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a:off x="1636052" y="1690048"/>
              <a:ext cx="1931267" cy="1915166"/>
            </a:xfrm>
            <a:prstGeom prst="roundRect">
              <a:avLst>
                <a:gd name="adj" fmla="val 11735"/>
              </a:avLst>
            </a:prstGeom>
            <a:gradFill>
              <a:gsLst>
                <a:gs pos="0">
                  <a:schemeClr val="bg1">
                    <a:lumMod val="85000"/>
                  </a:schemeClr>
                </a:gs>
                <a:gs pos="100000">
                  <a:schemeClr val="bg1"/>
                </a:gs>
              </a:gsLst>
              <a:lin ang="2700000" scaled="1"/>
            </a:gradFill>
            <a:ln w="19050">
              <a:gradFill flip="none" rotWithShape="1">
                <a:gsLst>
                  <a:gs pos="0">
                    <a:schemeClr val="bg1"/>
                  </a:gs>
                  <a:gs pos="100000">
                    <a:schemeClr val="bg1">
                      <a:lumMod val="75000"/>
                    </a:schemeClr>
                  </a:gs>
                </a:gsLst>
                <a:lin ang="2700000" scaled="1"/>
                <a:tileRect/>
              </a:gradFill>
            </a:ln>
            <a:effectLst>
              <a:outerShdw blurRad="127000" dist="63500" dir="2700000" algn="tl" rotWithShape="0">
                <a:srgbClr val="865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1782535" y="1854200"/>
              <a:ext cx="1638300" cy="393700"/>
            </a:xfrm>
            <a:prstGeom prst="roundRect">
              <a:avLst>
                <a:gd name="adj" fmla="val 15054"/>
              </a:avLst>
            </a:prstGeom>
            <a:solidFill>
              <a:srgbClr val="FFB850"/>
            </a:solidFill>
            <a:ln w="15875">
              <a:gradFill flip="none" rotWithShape="1">
                <a:gsLst>
                  <a:gs pos="0">
                    <a:srgbClr val="C9C9C9"/>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1636051" y="1879084"/>
              <a:ext cx="706776"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01</a:t>
              </a:r>
              <a:endParaRPr lang="zh-CN" altLang="en-US" dirty="0">
                <a:solidFill>
                  <a:schemeClr val="bg1"/>
                </a:solidFill>
                <a:latin typeface="Impact" panose="020B0806030902050204" pitchFamily="34" charset="0"/>
              </a:endParaRPr>
            </a:p>
          </p:txBody>
        </p:sp>
        <p:sp>
          <p:nvSpPr>
            <p:cNvPr id="13" name="文本框 12"/>
            <p:cNvSpPr txBox="1"/>
            <p:nvPr/>
          </p:nvSpPr>
          <p:spPr>
            <a:xfrm>
              <a:off x="2046593" y="1887635"/>
              <a:ext cx="1379005" cy="323165"/>
            </a:xfrm>
            <a:prstGeom prst="rect">
              <a:avLst/>
            </a:prstGeom>
            <a:noFill/>
          </p:spPr>
          <p:txBody>
            <a:bodyPr wrap="square" rtlCol="0">
              <a:spAutoFit/>
            </a:bodyPr>
            <a:lstStyle/>
            <a:p>
              <a:pPr algn="ctr"/>
              <a:r>
                <a:rPr lang="zh-CN" altLang="en-US" sz="15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500" dirty="0">
                <a:solidFill>
                  <a:schemeClr val="bg1"/>
                </a:solidFill>
                <a:latin typeface="时尚中黑简体" panose="01010104010101010101" pitchFamily="2" charset="-122"/>
                <a:ea typeface="时尚中黑简体" panose="01010104010101010101" pitchFamily="2" charset="-122"/>
              </a:endParaRPr>
            </a:p>
          </p:txBody>
        </p:sp>
        <p:sp>
          <p:nvSpPr>
            <p:cNvPr id="14" name="文本框 13"/>
            <p:cNvSpPr txBox="1"/>
            <p:nvPr/>
          </p:nvSpPr>
          <p:spPr>
            <a:xfrm>
              <a:off x="1756329" y="4247999"/>
              <a:ext cx="1730830" cy="901700"/>
            </a:xfrm>
            <a:prstGeom prst="rect">
              <a:avLst/>
            </a:prstGeom>
            <a:noFill/>
          </p:spPr>
          <p:txBody>
            <a:bodyPr wrap="square" rtlCol="0">
              <a:spAutoFit/>
            </a:bodyPr>
            <a:lstStyle/>
            <a:p>
              <a:pPr algn="just">
                <a:lnSpc>
                  <a:spcPct val="120000"/>
                </a:lnSpc>
              </a:pPr>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sp>
          <p:nvSpPr>
            <p:cNvPr id="16" name="文本框 15"/>
            <p:cNvSpPr txBox="1"/>
            <p:nvPr/>
          </p:nvSpPr>
          <p:spPr>
            <a:xfrm>
              <a:off x="1771196" y="3948056"/>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8" name="文本框 17"/>
            <p:cNvSpPr txBox="1"/>
            <p:nvPr/>
          </p:nvSpPr>
          <p:spPr>
            <a:xfrm>
              <a:off x="1781660" y="2408429"/>
              <a:ext cx="162936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0" name="组合 19"/>
          <p:cNvGrpSpPr/>
          <p:nvPr/>
        </p:nvGrpSpPr>
        <p:grpSpPr>
          <a:xfrm>
            <a:off x="3636432" y="1432378"/>
            <a:ext cx="2286002" cy="4183743"/>
            <a:chOff x="1458685" y="1491343"/>
            <a:chExt cx="2286002" cy="4183743"/>
          </a:xfrm>
        </p:grpSpPr>
        <p:sp>
          <p:nvSpPr>
            <p:cNvPr id="21" name="圆角矩形 20"/>
            <p:cNvSpPr/>
            <p:nvPr/>
          </p:nvSpPr>
          <p:spPr>
            <a:xfrm>
              <a:off x="1458685" y="1491343"/>
              <a:ext cx="2286002" cy="4183743"/>
            </a:xfrm>
            <a:prstGeom prst="roundRect">
              <a:avLst/>
            </a:prstGeom>
            <a:solidFill>
              <a:srgbClr val="01ACBE"/>
            </a:solidFill>
            <a:ln w="25400">
              <a:gradFill flip="none" rotWithShape="1">
                <a:gsLst>
                  <a:gs pos="0">
                    <a:schemeClr val="bg1">
                      <a:lumMod val="85000"/>
                    </a:schemeClr>
                  </a:gs>
                  <a:gs pos="100000">
                    <a:schemeClr val="bg1"/>
                  </a:gs>
                </a:gsLst>
                <a:lin ang="2700000" scaled="1"/>
                <a:tileRect/>
              </a:gradFill>
            </a:ln>
            <a:effectLst>
              <a:innerShdw blurRad="2032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1636052" y="1690048"/>
              <a:ext cx="1931267" cy="1915166"/>
            </a:xfrm>
            <a:prstGeom prst="roundRect">
              <a:avLst>
                <a:gd name="adj" fmla="val 11735"/>
              </a:avLst>
            </a:prstGeom>
            <a:gradFill>
              <a:gsLst>
                <a:gs pos="0">
                  <a:schemeClr val="bg1">
                    <a:lumMod val="85000"/>
                  </a:schemeClr>
                </a:gs>
                <a:gs pos="100000">
                  <a:schemeClr val="bg1"/>
                </a:gs>
              </a:gsLst>
              <a:lin ang="2700000" scaled="1"/>
            </a:gradFill>
            <a:ln w="19050">
              <a:gradFill flip="none" rotWithShape="1">
                <a:gsLst>
                  <a:gs pos="0">
                    <a:schemeClr val="bg1"/>
                  </a:gs>
                  <a:gs pos="100000">
                    <a:schemeClr val="bg1">
                      <a:lumMod val="75000"/>
                    </a:schemeClr>
                  </a:gs>
                </a:gsLst>
                <a:lin ang="2700000" scaled="1"/>
                <a:tileRect/>
              </a:gradFill>
            </a:ln>
            <a:effectLst>
              <a:outerShdw blurRad="127000" dist="63500" dir="2700000" algn="tl" rotWithShape="0">
                <a:srgbClr val="01525B">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1782535" y="1854200"/>
              <a:ext cx="1638300" cy="393700"/>
            </a:xfrm>
            <a:prstGeom prst="roundRect">
              <a:avLst>
                <a:gd name="adj" fmla="val 15054"/>
              </a:avLst>
            </a:prstGeom>
            <a:solidFill>
              <a:srgbClr val="01ACBE"/>
            </a:solidFill>
            <a:ln w="15875">
              <a:gradFill flip="none" rotWithShape="1">
                <a:gsLst>
                  <a:gs pos="0">
                    <a:srgbClr val="C9C9C9"/>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a:off x="1636051" y="1879084"/>
              <a:ext cx="706776"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02</a:t>
              </a:r>
              <a:endParaRPr lang="zh-CN" altLang="en-US" dirty="0">
                <a:solidFill>
                  <a:schemeClr val="bg1"/>
                </a:solidFill>
                <a:latin typeface="Impact" panose="020B0806030902050204" pitchFamily="34" charset="0"/>
              </a:endParaRPr>
            </a:p>
          </p:txBody>
        </p:sp>
        <p:sp>
          <p:nvSpPr>
            <p:cNvPr id="25" name="文本框 24"/>
            <p:cNvSpPr txBox="1"/>
            <p:nvPr/>
          </p:nvSpPr>
          <p:spPr>
            <a:xfrm>
              <a:off x="2046593" y="1887635"/>
              <a:ext cx="1379005" cy="323165"/>
            </a:xfrm>
            <a:prstGeom prst="rect">
              <a:avLst/>
            </a:prstGeom>
            <a:noFill/>
          </p:spPr>
          <p:txBody>
            <a:bodyPr wrap="square" rtlCol="0">
              <a:spAutoFit/>
            </a:bodyPr>
            <a:lstStyle/>
            <a:p>
              <a:pPr algn="ctr"/>
              <a:r>
                <a:rPr lang="zh-CN" altLang="en-US" sz="15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500" dirty="0">
                <a:solidFill>
                  <a:schemeClr val="bg1"/>
                </a:solidFill>
                <a:latin typeface="时尚中黑简体" panose="01010104010101010101" pitchFamily="2" charset="-122"/>
                <a:ea typeface="时尚中黑简体" panose="01010104010101010101" pitchFamily="2" charset="-122"/>
              </a:endParaRPr>
            </a:p>
          </p:txBody>
        </p:sp>
        <p:sp>
          <p:nvSpPr>
            <p:cNvPr id="26" name="文本框 25"/>
            <p:cNvSpPr txBox="1"/>
            <p:nvPr/>
          </p:nvSpPr>
          <p:spPr>
            <a:xfrm>
              <a:off x="1756329" y="4247999"/>
              <a:ext cx="1730830" cy="901700"/>
            </a:xfrm>
            <a:prstGeom prst="rect">
              <a:avLst/>
            </a:prstGeom>
            <a:noFill/>
          </p:spPr>
          <p:txBody>
            <a:bodyPr wrap="square" rtlCol="0">
              <a:spAutoFit/>
            </a:bodyPr>
            <a:lstStyle/>
            <a:p>
              <a:pPr algn="just">
                <a:lnSpc>
                  <a:spcPct val="120000"/>
                </a:lnSpc>
              </a:pPr>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sp>
          <p:nvSpPr>
            <p:cNvPr id="27" name="文本框 26"/>
            <p:cNvSpPr txBox="1"/>
            <p:nvPr/>
          </p:nvSpPr>
          <p:spPr>
            <a:xfrm>
              <a:off x="1771196" y="3948056"/>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1781660" y="2408429"/>
              <a:ext cx="162936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9" name="组合 28"/>
          <p:cNvGrpSpPr/>
          <p:nvPr/>
        </p:nvGrpSpPr>
        <p:grpSpPr>
          <a:xfrm>
            <a:off x="6269565" y="1432378"/>
            <a:ext cx="2286002" cy="4183743"/>
            <a:chOff x="1458685" y="1491343"/>
            <a:chExt cx="2286002" cy="4183743"/>
          </a:xfrm>
        </p:grpSpPr>
        <p:sp>
          <p:nvSpPr>
            <p:cNvPr id="30" name="圆角矩形 29"/>
            <p:cNvSpPr/>
            <p:nvPr/>
          </p:nvSpPr>
          <p:spPr>
            <a:xfrm>
              <a:off x="1458685" y="1491343"/>
              <a:ext cx="2286002" cy="4183743"/>
            </a:xfrm>
            <a:prstGeom prst="roundRect">
              <a:avLst/>
            </a:prstGeom>
            <a:solidFill>
              <a:srgbClr val="E87071"/>
            </a:solidFill>
            <a:ln w="25400">
              <a:gradFill flip="none" rotWithShape="1">
                <a:gsLst>
                  <a:gs pos="0">
                    <a:schemeClr val="bg1">
                      <a:lumMod val="85000"/>
                    </a:schemeClr>
                  </a:gs>
                  <a:gs pos="100000">
                    <a:schemeClr val="bg1"/>
                  </a:gs>
                </a:gsLst>
                <a:lin ang="2700000" scaled="1"/>
                <a:tileRect/>
              </a:gradFill>
            </a:ln>
            <a:effectLst>
              <a:innerShdw blurRad="2032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圆角矩形 30"/>
            <p:cNvSpPr/>
            <p:nvPr/>
          </p:nvSpPr>
          <p:spPr>
            <a:xfrm>
              <a:off x="1636052" y="1690048"/>
              <a:ext cx="1931267" cy="1915166"/>
            </a:xfrm>
            <a:prstGeom prst="roundRect">
              <a:avLst>
                <a:gd name="adj" fmla="val 11735"/>
              </a:avLst>
            </a:prstGeom>
            <a:gradFill>
              <a:gsLst>
                <a:gs pos="0">
                  <a:schemeClr val="bg1">
                    <a:lumMod val="85000"/>
                  </a:schemeClr>
                </a:gs>
                <a:gs pos="100000">
                  <a:schemeClr val="bg1"/>
                </a:gs>
              </a:gsLst>
              <a:lin ang="2700000" scaled="1"/>
            </a:gradFill>
            <a:ln w="19050">
              <a:gradFill flip="none" rotWithShape="1">
                <a:gsLst>
                  <a:gs pos="0">
                    <a:schemeClr val="bg1"/>
                  </a:gs>
                  <a:gs pos="100000">
                    <a:schemeClr val="bg1">
                      <a:lumMod val="75000"/>
                    </a:schemeClr>
                  </a:gs>
                </a:gsLst>
                <a:lin ang="2700000" scaled="1"/>
                <a:tileRect/>
              </a:gradFill>
            </a:ln>
            <a:effectLst>
              <a:outerShdw blurRad="127000" dist="63500" dir="2700000" algn="tl" rotWithShape="0">
                <a:srgbClr val="A21A1A">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1782535" y="1854200"/>
              <a:ext cx="1638300" cy="393700"/>
            </a:xfrm>
            <a:prstGeom prst="roundRect">
              <a:avLst>
                <a:gd name="adj" fmla="val 15054"/>
              </a:avLst>
            </a:prstGeom>
            <a:solidFill>
              <a:srgbClr val="E87071"/>
            </a:solidFill>
            <a:ln w="15875">
              <a:gradFill flip="none" rotWithShape="1">
                <a:gsLst>
                  <a:gs pos="0">
                    <a:srgbClr val="C9C9C9"/>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p:cNvSpPr txBox="1"/>
            <p:nvPr/>
          </p:nvSpPr>
          <p:spPr>
            <a:xfrm>
              <a:off x="1636051" y="1879084"/>
              <a:ext cx="706776"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03</a:t>
              </a:r>
              <a:endParaRPr lang="zh-CN" altLang="en-US" dirty="0">
                <a:solidFill>
                  <a:schemeClr val="bg1"/>
                </a:solidFill>
                <a:latin typeface="Impact" panose="020B0806030902050204" pitchFamily="34" charset="0"/>
              </a:endParaRPr>
            </a:p>
          </p:txBody>
        </p:sp>
        <p:sp>
          <p:nvSpPr>
            <p:cNvPr id="34" name="文本框 33"/>
            <p:cNvSpPr txBox="1"/>
            <p:nvPr/>
          </p:nvSpPr>
          <p:spPr>
            <a:xfrm>
              <a:off x="2046593" y="1887635"/>
              <a:ext cx="1379005" cy="323165"/>
            </a:xfrm>
            <a:prstGeom prst="rect">
              <a:avLst/>
            </a:prstGeom>
            <a:noFill/>
          </p:spPr>
          <p:txBody>
            <a:bodyPr wrap="square" rtlCol="0">
              <a:spAutoFit/>
            </a:bodyPr>
            <a:lstStyle/>
            <a:p>
              <a:pPr algn="ctr"/>
              <a:r>
                <a:rPr lang="zh-CN" altLang="en-US" sz="15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500" dirty="0">
                <a:solidFill>
                  <a:schemeClr val="bg1"/>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1756329" y="4247999"/>
              <a:ext cx="1730830" cy="901700"/>
            </a:xfrm>
            <a:prstGeom prst="rect">
              <a:avLst/>
            </a:prstGeom>
            <a:noFill/>
          </p:spPr>
          <p:txBody>
            <a:bodyPr wrap="square" rtlCol="0">
              <a:spAutoFit/>
            </a:bodyPr>
            <a:lstStyle/>
            <a:p>
              <a:pPr algn="just">
                <a:lnSpc>
                  <a:spcPct val="120000"/>
                </a:lnSpc>
              </a:pPr>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sp>
          <p:nvSpPr>
            <p:cNvPr id="36" name="文本框 35"/>
            <p:cNvSpPr txBox="1"/>
            <p:nvPr/>
          </p:nvSpPr>
          <p:spPr>
            <a:xfrm>
              <a:off x="1771196" y="3948056"/>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1781660" y="2408429"/>
              <a:ext cx="162936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8" name="组合 37"/>
          <p:cNvGrpSpPr/>
          <p:nvPr/>
        </p:nvGrpSpPr>
        <p:grpSpPr>
          <a:xfrm>
            <a:off x="8902699" y="1432378"/>
            <a:ext cx="2286002" cy="4183743"/>
            <a:chOff x="1458685" y="1491343"/>
            <a:chExt cx="2286002" cy="4183743"/>
          </a:xfrm>
        </p:grpSpPr>
        <p:sp>
          <p:nvSpPr>
            <p:cNvPr id="39" name="圆角矩形 38"/>
            <p:cNvSpPr/>
            <p:nvPr/>
          </p:nvSpPr>
          <p:spPr>
            <a:xfrm>
              <a:off x="1458685" y="1491343"/>
              <a:ext cx="2286002" cy="4183743"/>
            </a:xfrm>
            <a:prstGeom prst="roundRect">
              <a:avLst/>
            </a:prstGeom>
            <a:solidFill>
              <a:srgbClr val="663A77"/>
            </a:solidFill>
            <a:ln w="25400">
              <a:gradFill flip="none" rotWithShape="1">
                <a:gsLst>
                  <a:gs pos="0">
                    <a:schemeClr val="bg1">
                      <a:lumMod val="85000"/>
                    </a:schemeClr>
                  </a:gs>
                  <a:gs pos="100000">
                    <a:schemeClr val="bg1"/>
                  </a:gs>
                </a:gsLst>
                <a:lin ang="2700000" scaled="1"/>
                <a:tileRect/>
              </a:gradFill>
            </a:ln>
            <a:effectLst>
              <a:innerShdw blurRad="2032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圆角矩形 39"/>
            <p:cNvSpPr/>
            <p:nvPr/>
          </p:nvSpPr>
          <p:spPr>
            <a:xfrm>
              <a:off x="1636052" y="1690048"/>
              <a:ext cx="1931267" cy="1915166"/>
            </a:xfrm>
            <a:prstGeom prst="roundRect">
              <a:avLst>
                <a:gd name="adj" fmla="val 11735"/>
              </a:avLst>
            </a:prstGeom>
            <a:gradFill>
              <a:gsLst>
                <a:gs pos="0">
                  <a:schemeClr val="bg1">
                    <a:lumMod val="85000"/>
                  </a:schemeClr>
                </a:gs>
                <a:gs pos="100000">
                  <a:schemeClr val="bg1"/>
                </a:gs>
              </a:gsLst>
              <a:lin ang="2700000" scaled="1"/>
            </a:gradFill>
            <a:ln w="19050">
              <a:gradFill flip="none" rotWithShape="1">
                <a:gsLst>
                  <a:gs pos="0">
                    <a:schemeClr val="bg1"/>
                  </a:gs>
                  <a:gs pos="100000">
                    <a:schemeClr val="bg1">
                      <a:lumMod val="75000"/>
                    </a:schemeClr>
                  </a:gs>
                </a:gsLst>
                <a:lin ang="2700000" scaled="1"/>
                <a:tileRect/>
              </a:gradFill>
            </a:ln>
            <a:effectLst>
              <a:outerShdw blurRad="127000" dist="63500" dir="2700000" algn="tl" rotWithShape="0">
                <a:srgbClr val="24142A">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40"/>
            <p:cNvSpPr/>
            <p:nvPr/>
          </p:nvSpPr>
          <p:spPr>
            <a:xfrm>
              <a:off x="1782535" y="1854200"/>
              <a:ext cx="1638300" cy="393700"/>
            </a:xfrm>
            <a:prstGeom prst="roundRect">
              <a:avLst>
                <a:gd name="adj" fmla="val 15054"/>
              </a:avLst>
            </a:prstGeom>
            <a:solidFill>
              <a:srgbClr val="663A77"/>
            </a:solidFill>
            <a:ln w="15875">
              <a:gradFill flip="none" rotWithShape="1">
                <a:gsLst>
                  <a:gs pos="0">
                    <a:srgbClr val="C9C9C9"/>
                  </a:gs>
                  <a:gs pos="100000">
                    <a:schemeClr val="bg1"/>
                  </a:gs>
                </a:gsLst>
                <a:lin ang="2700000" scaled="1"/>
                <a:tileRect/>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p:cNvSpPr txBox="1"/>
            <p:nvPr/>
          </p:nvSpPr>
          <p:spPr>
            <a:xfrm>
              <a:off x="1636051" y="1879084"/>
              <a:ext cx="706776"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04</a:t>
              </a:r>
              <a:endParaRPr lang="zh-CN" altLang="en-US" dirty="0">
                <a:solidFill>
                  <a:schemeClr val="bg1"/>
                </a:solidFill>
                <a:latin typeface="Impact" panose="020B0806030902050204" pitchFamily="34" charset="0"/>
              </a:endParaRPr>
            </a:p>
          </p:txBody>
        </p:sp>
        <p:sp>
          <p:nvSpPr>
            <p:cNvPr id="43" name="文本框 42"/>
            <p:cNvSpPr txBox="1"/>
            <p:nvPr/>
          </p:nvSpPr>
          <p:spPr>
            <a:xfrm>
              <a:off x="2046593" y="1887635"/>
              <a:ext cx="1379005" cy="323165"/>
            </a:xfrm>
            <a:prstGeom prst="rect">
              <a:avLst/>
            </a:prstGeom>
            <a:noFill/>
          </p:spPr>
          <p:txBody>
            <a:bodyPr wrap="square" rtlCol="0">
              <a:spAutoFit/>
            </a:bodyPr>
            <a:lstStyle/>
            <a:p>
              <a:pPr algn="ctr"/>
              <a:r>
                <a:rPr lang="zh-CN" altLang="en-US" sz="15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500" dirty="0">
                <a:solidFill>
                  <a:schemeClr val="bg1"/>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1756329" y="4247999"/>
              <a:ext cx="1730830" cy="901700"/>
            </a:xfrm>
            <a:prstGeom prst="rect">
              <a:avLst/>
            </a:prstGeom>
            <a:noFill/>
          </p:spPr>
          <p:txBody>
            <a:bodyPr wrap="square" rtlCol="0">
              <a:spAutoFit/>
            </a:bodyPr>
            <a:lstStyle/>
            <a:p>
              <a:pPr algn="just">
                <a:lnSpc>
                  <a:spcPct val="120000"/>
                </a:lnSpc>
              </a:pPr>
              <a:r>
                <a:rPr lang="zh-CN" altLang="en-US" sz="1100" dirty="0">
                  <a:solidFill>
                    <a:schemeClr val="bg1"/>
                  </a:solidFill>
                  <a:latin typeface="微软雅黑" panose="020B0503020204020204" pitchFamily="34" charset="-122"/>
                  <a:ea typeface="微软雅黑" panose="020B0503020204020204" pitchFamily="34" charset="-122"/>
                </a:rPr>
                <a:t>点击即可编辑点击即可编辑点击即可编辑点击即可编辑点击即可编辑点击即可编辑</a:t>
              </a:r>
              <a:endParaRPr lang="zh-CN" altLang="en-US" sz="1100" dirty="0">
                <a:solidFill>
                  <a:schemeClr val="bg1"/>
                </a:solidFill>
                <a:latin typeface="微软雅黑" panose="020B0503020204020204" pitchFamily="34" charset="-122"/>
                <a:ea typeface="微软雅黑" panose="020B0503020204020204" pitchFamily="34" charset="-122"/>
              </a:endParaRPr>
            </a:p>
          </p:txBody>
        </p:sp>
        <p:sp>
          <p:nvSpPr>
            <p:cNvPr id="45" name="文本框 44"/>
            <p:cNvSpPr txBox="1"/>
            <p:nvPr/>
          </p:nvSpPr>
          <p:spPr>
            <a:xfrm>
              <a:off x="1771196" y="3948056"/>
              <a:ext cx="1923123"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1781660" y="2408429"/>
              <a:ext cx="162936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9" name="Group 4"/>
          <p:cNvGrpSpPr>
            <a:grpSpLocks noChangeAspect="1"/>
          </p:cNvGrpSpPr>
          <p:nvPr/>
        </p:nvGrpSpPr>
        <p:grpSpPr bwMode="auto">
          <a:xfrm>
            <a:off x="1996728" y="3063219"/>
            <a:ext cx="299144" cy="350562"/>
            <a:chOff x="1776" y="1776"/>
            <a:chExt cx="64" cy="75"/>
          </a:xfrm>
          <a:solidFill>
            <a:srgbClr val="FFB850"/>
          </a:solidFill>
          <a:effectLst/>
        </p:grpSpPr>
        <p:sp>
          <p:nvSpPr>
            <p:cNvPr id="50"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4" name="Group 18"/>
          <p:cNvGrpSpPr>
            <a:grpSpLocks noChangeAspect="1"/>
          </p:cNvGrpSpPr>
          <p:nvPr/>
        </p:nvGrpSpPr>
        <p:grpSpPr bwMode="auto">
          <a:xfrm>
            <a:off x="4616574" y="3082800"/>
            <a:ext cx="334186" cy="311400"/>
            <a:chOff x="3802" y="2858"/>
            <a:chExt cx="616" cy="574"/>
          </a:xfrm>
          <a:solidFill>
            <a:srgbClr val="01ACBE"/>
          </a:solidFill>
          <a:effectLst/>
        </p:grpSpPr>
        <p:sp>
          <p:nvSpPr>
            <p:cNvPr id="55"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0" name="Group 13"/>
          <p:cNvGrpSpPr>
            <a:grpSpLocks noChangeAspect="1"/>
          </p:cNvGrpSpPr>
          <p:nvPr/>
        </p:nvGrpSpPr>
        <p:grpSpPr bwMode="auto">
          <a:xfrm>
            <a:off x="7238636" y="3053948"/>
            <a:ext cx="364796" cy="369104"/>
            <a:chOff x="2426" y="2781"/>
            <a:chExt cx="593" cy="600"/>
          </a:xfrm>
          <a:solidFill>
            <a:srgbClr val="E87071"/>
          </a:solidFill>
          <a:effectLst/>
        </p:grpSpPr>
        <p:sp>
          <p:nvSpPr>
            <p:cNvPr id="61"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3" name="组合 62"/>
          <p:cNvGrpSpPr/>
          <p:nvPr/>
        </p:nvGrpSpPr>
        <p:grpSpPr>
          <a:xfrm>
            <a:off x="9885978" y="3050870"/>
            <a:ext cx="344844" cy="375260"/>
            <a:chOff x="4873620" y="1965325"/>
            <a:chExt cx="269882" cy="293688"/>
          </a:xfrm>
          <a:solidFill>
            <a:srgbClr val="663A77"/>
          </a:solidFill>
          <a:effectLst/>
        </p:grpSpPr>
        <p:sp>
          <p:nvSpPr>
            <p:cNvPr id="64"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三项并列关系图表</a:t>
            </a:r>
            <a:endParaRPr lang="zh-CN" altLang="en-US" dirty="0"/>
          </a:p>
        </p:txBody>
      </p:sp>
      <p:grpSp>
        <p:nvGrpSpPr>
          <p:cNvPr id="12" name="组合 11"/>
          <p:cNvGrpSpPr/>
          <p:nvPr/>
        </p:nvGrpSpPr>
        <p:grpSpPr>
          <a:xfrm>
            <a:off x="1267278" y="2111828"/>
            <a:ext cx="2710544" cy="2710544"/>
            <a:chOff x="1632856" y="2106385"/>
            <a:chExt cx="2710544" cy="2710544"/>
          </a:xfrm>
        </p:grpSpPr>
        <p:sp>
          <p:nvSpPr>
            <p:cNvPr id="5" name="椭圆 4"/>
            <p:cNvSpPr/>
            <p:nvPr/>
          </p:nvSpPr>
          <p:spPr>
            <a:xfrm>
              <a:off x="1632856" y="2106385"/>
              <a:ext cx="2710544" cy="2710544"/>
            </a:xfrm>
            <a:prstGeom prst="ellipse">
              <a:avLst/>
            </a:prstGeom>
            <a:gradFill flip="none" rotWithShape="1">
              <a:gsLst>
                <a:gs pos="0">
                  <a:srgbClr val="F9F9F9"/>
                </a:gs>
                <a:gs pos="100000">
                  <a:schemeClr val="bg1">
                    <a:lumMod val="85000"/>
                  </a:schemeClr>
                </a:gs>
              </a:gsLst>
              <a:lin ang="2700000" scaled="1"/>
              <a:tileRect/>
            </a:gradFill>
            <a:ln w="31750">
              <a:gradFill flip="none" rotWithShape="1">
                <a:gsLst>
                  <a:gs pos="0">
                    <a:schemeClr val="bg1"/>
                  </a:gs>
                  <a:gs pos="100000">
                    <a:schemeClr val="bg1">
                      <a:lumMod val="75000"/>
                    </a:schemeClr>
                  </a:gs>
                </a:gsLst>
                <a:lin ang="2700000" scaled="1"/>
                <a:tileRect/>
              </a:gradFill>
            </a:ln>
            <a:effectLst>
              <a:outerShdw blurRad="2413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784922" y="2258451"/>
              <a:ext cx="2406413" cy="2406413"/>
            </a:xfrm>
            <a:prstGeom prst="ellipse">
              <a:avLst/>
            </a:prstGeom>
            <a:solidFill>
              <a:srgbClr val="01ACBE"/>
            </a:solidFill>
            <a:ln w="25400">
              <a:gradFill flip="none" rotWithShape="1">
                <a:gsLst>
                  <a:gs pos="0">
                    <a:srgbClr val="CFCFCF"/>
                  </a:gs>
                  <a:gs pos="100000">
                    <a:schemeClr val="bg1"/>
                  </a:gs>
                </a:gsLst>
                <a:lin ang="2700000" scaled="1"/>
                <a:tileRect/>
              </a:gradFill>
            </a:ln>
            <a:effectLst>
              <a:innerShdw blurRad="1397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1919423" y="2392952"/>
              <a:ext cx="2137410" cy="2137410"/>
            </a:xfrm>
            <a:prstGeom prst="ellipse">
              <a:avLst/>
            </a:prstGeom>
            <a:solidFill>
              <a:schemeClr val="bg1">
                <a:lumMod val="95000"/>
              </a:schemeClr>
            </a:solidFill>
            <a:ln>
              <a:gradFill flip="none" rotWithShape="1">
                <a:gsLst>
                  <a:gs pos="0">
                    <a:schemeClr val="bg1"/>
                  </a:gs>
                  <a:gs pos="100000">
                    <a:schemeClr val="bg1">
                      <a:lumMod val="75000"/>
                    </a:schemeClr>
                  </a:gs>
                </a:gsLst>
                <a:lin ang="2700000" scaled="1"/>
                <a:tileRect/>
              </a:grad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2208581" y="3263809"/>
              <a:ext cx="1923123" cy="684160"/>
              <a:chOff x="223455" y="2766059"/>
              <a:chExt cx="1923123" cy="684160"/>
            </a:xfrm>
          </p:grpSpPr>
          <p:sp>
            <p:nvSpPr>
              <p:cNvPr id="9" name="文本框 8"/>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0" name="文本框 9"/>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1" name="文本框 10"/>
            <p:cNvSpPr txBox="1"/>
            <p:nvPr/>
          </p:nvSpPr>
          <p:spPr>
            <a:xfrm>
              <a:off x="2614056" y="2663794"/>
              <a:ext cx="748144" cy="646331"/>
            </a:xfrm>
            <a:prstGeom prst="rect">
              <a:avLst/>
            </a:prstGeom>
            <a:noFill/>
          </p:spPr>
          <p:txBody>
            <a:bodyPr wrap="square" rtlCol="0">
              <a:spAutoFit/>
            </a:bodyPr>
            <a:lstStyle/>
            <a:p>
              <a:pPr algn="ctr"/>
              <a:r>
                <a:rPr lang="en-US" altLang="zh-CN" sz="3600" dirty="0" smtClean="0">
                  <a:solidFill>
                    <a:srgbClr val="01ACBE"/>
                  </a:solidFill>
                  <a:effectLst>
                    <a:innerShdw blurRad="63500" dist="50800" dir="13500000">
                      <a:prstClr val="black">
                        <a:alpha val="50000"/>
                      </a:prstClr>
                    </a:innerShdw>
                  </a:effectLst>
                  <a:latin typeface="Impact" panose="020B0806030902050204" pitchFamily="34" charset="0"/>
                </a:rPr>
                <a:t>01</a:t>
              </a:r>
              <a:endParaRPr lang="zh-CN" altLang="en-US" sz="3600" dirty="0">
                <a:solidFill>
                  <a:srgbClr val="01ACBE"/>
                </a:solidFill>
                <a:effectLst>
                  <a:innerShdw blurRad="63500" dist="50800" dir="13500000">
                    <a:prstClr val="black">
                      <a:alpha val="50000"/>
                    </a:prstClr>
                  </a:innerShdw>
                </a:effectLst>
                <a:latin typeface="Impact" panose="020B0806030902050204" pitchFamily="34" charset="0"/>
              </a:endParaRPr>
            </a:p>
          </p:txBody>
        </p:sp>
      </p:grpSp>
      <p:grpSp>
        <p:nvGrpSpPr>
          <p:cNvPr id="13" name="组合 12"/>
          <p:cNvGrpSpPr/>
          <p:nvPr/>
        </p:nvGrpSpPr>
        <p:grpSpPr>
          <a:xfrm>
            <a:off x="4740728" y="2111828"/>
            <a:ext cx="2710544" cy="2710544"/>
            <a:chOff x="1632856" y="2106385"/>
            <a:chExt cx="2710544" cy="2710544"/>
          </a:xfrm>
        </p:grpSpPr>
        <p:sp>
          <p:nvSpPr>
            <p:cNvPr id="14" name="椭圆 13"/>
            <p:cNvSpPr/>
            <p:nvPr/>
          </p:nvSpPr>
          <p:spPr>
            <a:xfrm>
              <a:off x="1632856" y="2106385"/>
              <a:ext cx="2710544" cy="2710544"/>
            </a:xfrm>
            <a:prstGeom prst="ellipse">
              <a:avLst/>
            </a:prstGeom>
            <a:gradFill flip="none" rotWithShape="1">
              <a:gsLst>
                <a:gs pos="0">
                  <a:srgbClr val="F9F9F9"/>
                </a:gs>
                <a:gs pos="100000">
                  <a:schemeClr val="bg1">
                    <a:lumMod val="85000"/>
                  </a:schemeClr>
                </a:gs>
              </a:gsLst>
              <a:lin ang="2700000" scaled="1"/>
              <a:tileRect/>
            </a:gradFill>
            <a:ln w="31750">
              <a:gradFill flip="none" rotWithShape="1">
                <a:gsLst>
                  <a:gs pos="0">
                    <a:schemeClr val="bg1"/>
                  </a:gs>
                  <a:gs pos="100000">
                    <a:schemeClr val="bg1">
                      <a:lumMod val="75000"/>
                    </a:schemeClr>
                  </a:gs>
                </a:gsLst>
                <a:lin ang="2700000" scaled="1"/>
                <a:tileRect/>
              </a:gradFill>
            </a:ln>
            <a:effectLst>
              <a:outerShdw blurRad="2413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1784922" y="2258451"/>
              <a:ext cx="2406413" cy="2406413"/>
            </a:xfrm>
            <a:prstGeom prst="ellipse">
              <a:avLst/>
            </a:prstGeom>
            <a:solidFill>
              <a:srgbClr val="FFB850"/>
            </a:solidFill>
            <a:ln w="25400">
              <a:gradFill flip="none" rotWithShape="1">
                <a:gsLst>
                  <a:gs pos="0">
                    <a:srgbClr val="CFCFCF"/>
                  </a:gs>
                  <a:gs pos="100000">
                    <a:schemeClr val="bg1"/>
                  </a:gs>
                </a:gsLst>
                <a:lin ang="2700000" scaled="1"/>
                <a:tileRect/>
              </a:gradFill>
            </a:ln>
            <a:effectLst>
              <a:innerShdw blurRad="1397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B850"/>
                </a:solidFill>
              </a:endParaRPr>
            </a:p>
          </p:txBody>
        </p:sp>
        <p:sp>
          <p:nvSpPr>
            <p:cNvPr id="16" name="椭圆 15"/>
            <p:cNvSpPr/>
            <p:nvPr/>
          </p:nvSpPr>
          <p:spPr>
            <a:xfrm>
              <a:off x="1919423" y="2392952"/>
              <a:ext cx="2137410" cy="2137410"/>
            </a:xfrm>
            <a:prstGeom prst="ellipse">
              <a:avLst/>
            </a:prstGeom>
            <a:solidFill>
              <a:schemeClr val="bg1">
                <a:lumMod val="95000"/>
              </a:schemeClr>
            </a:solidFill>
            <a:ln>
              <a:gradFill flip="none" rotWithShape="1">
                <a:gsLst>
                  <a:gs pos="0">
                    <a:schemeClr val="bg1"/>
                  </a:gs>
                  <a:gs pos="100000">
                    <a:schemeClr val="bg1">
                      <a:lumMod val="75000"/>
                    </a:schemeClr>
                  </a:gs>
                </a:gsLst>
                <a:lin ang="2700000" scaled="1"/>
                <a:tileRect/>
              </a:grad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2208581" y="3263809"/>
              <a:ext cx="1923123" cy="684160"/>
              <a:chOff x="223455" y="2766059"/>
              <a:chExt cx="1923123" cy="684160"/>
            </a:xfrm>
          </p:grpSpPr>
          <p:sp>
            <p:nvSpPr>
              <p:cNvPr id="19" name="文本框 18"/>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20" name="文本框 19"/>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8" name="文本框 17"/>
            <p:cNvSpPr txBox="1"/>
            <p:nvPr/>
          </p:nvSpPr>
          <p:spPr>
            <a:xfrm>
              <a:off x="2614056" y="2663794"/>
              <a:ext cx="748144" cy="646331"/>
            </a:xfrm>
            <a:prstGeom prst="rect">
              <a:avLst/>
            </a:prstGeom>
            <a:noFill/>
          </p:spPr>
          <p:txBody>
            <a:bodyPr wrap="square" rtlCol="0">
              <a:spAutoFit/>
            </a:bodyPr>
            <a:lstStyle/>
            <a:p>
              <a:pPr algn="ctr"/>
              <a:r>
                <a:rPr lang="en-US" altLang="zh-CN" sz="3600" dirty="0" smtClean="0">
                  <a:solidFill>
                    <a:srgbClr val="FFB850"/>
                  </a:solidFill>
                  <a:effectLst>
                    <a:innerShdw blurRad="63500" dist="50800" dir="13500000">
                      <a:prstClr val="black">
                        <a:alpha val="50000"/>
                      </a:prstClr>
                    </a:innerShdw>
                  </a:effectLst>
                  <a:latin typeface="Impact" panose="020B0806030902050204" pitchFamily="34" charset="0"/>
                </a:rPr>
                <a:t>02</a:t>
              </a:r>
              <a:endParaRPr lang="zh-CN" altLang="en-US" sz="3600" dirty="0">
                <a:solidFill>
                  <a:srgbClr val="FFB850"/>
                </a:solidFill>
                <a:effectLst>
                  <a:innerShdw blurRad="63500" dist="50800" dir="13500000">
                    <a:prstClr val="black">
                      <a:alpha val="50000"/>
                    </a:prstClr>
                  </a:innerShdw>
                </a:effectLst>
                <a:latin typeface="Impact" panose="020B0806030902050204" pitchFamily="34" charset="0"/>
              </a:endParaRPr>
            </a:p>
          </p:txBody>
        </p:sp>
      </p:grpSp>
      <p:grpSp>
        <p:nvGrpSpPr>
          <p:cNvPr id="21" name="组合 20"/>
          <p:cNvGrpSpPr/>
          <p:nvPr/>
        </p:nvGrpSpPr>
        <p:grpSpPr>
          <a:xfrm>
            <a:off x="8214178" y="2111828"/>
            <a:ext cx="2710544" cy="2710544"/>
            <a:chOff x="1632856" y="2106385"/>
            <a:chExt cx="2710544" cy="2710544"/>
          </a:xfrm>
        </p:grpSpPr>
        <p:sp>
          <p:nvSpPr>
            <p:cNvPr id="22" name="椭圆 21"/>
            <p:cNvSpPr/>
            <p:nvPr/>
          </p:nvSpPr>
          <p:spPr>
            <a:xfrm>
              <a:off x="1632856" y="2106385"/>
              <a:ext cx="2710544" cy="2710544"/>
            </a:xfrm>
            <a:prstGeom prst="ellipse">
              <a:avLst/>
            </a:prstGeom>
            <a:gradFill flip="none" rotWithShape="1">
              <a:gsLst>
                <a:gs pos="0">
                  <a:srgbClr val="F9F9F9"/>
                </a:gs>
                <a:gs pos="100000">
                  <a:schemeClr val="bg1">
                    <a:lumMod val="85000"/>
                  </a:schemeClr>
                </a:gs>
              </a:gsLst>
              <a:lin ang="2700000" scaled="1"/>
              <a:tileRect/>
            </a:gradFill>
            <a:ln w="31750">
              <a:gradFill flip="none" rotWithShape="1">
                <a:gsLst>
                  <a:gs pos="0">
                    <a:schemeClr val="bg1"/>
                  </a:gs>
                  <a:gs pos="100000">
                    <a:schemeClr val="bg1">
                      <a:lumMod val="75000"/>
                    </a:schemeClr>
                  </a:gs>
                </a:gsLst>
                <a:lin ang="2700000" scaled="1"/>
                <a:tileRect/>
              </a:gradFill>
            </a:ln>
            <a:effectLst>
              <a:outerShdw blurRad="2413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1784922" y="2258451"/>
              <a:ext cx="2406413" cy="2406413"/>
            </a:xfrm>
            <a:prstGeom prst="ellipse">
              <a:avLst/>
            </a:prstGeom>
            <a:solidFill>
              <a:srgbClr val="E87071"/>
            </a:solidFill>
            <a:ln w="25400">
              <a:gradFill flip="none" rotWithShape="1">
                <a:gsLst>
                  <a:gs pos="0">
                    <a:srgbClr val="CFCFCF"/>
                  </a:gs>
                  <a:gs pos="100000">
                    <a:schemeClr val="bg1"/>
                  </a:gs>
                </a:gsLst>
                <a:lin ang="2700000" scaled="1"/>
                <a:tileRect/>
              </a:gradFill>
            </a:ln>
            <a:effectLst>
              <a:innerShdw blurRad="1397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1919423" y="2392952"/>
              <a:ext cx="2137410" cy="2137410"/>
            </a:xfrm>
            <a:prstGeom prst="ellipse">
              <a:avLst/>
            </a:prstGeom>
            <a:solidFill>
              <a:schemeClr val="bg1">
                <a:lumMod val="95000"/>
              </a:schemeClr>
            </a:solidFill>
            <a:ln>
              <a:gradFill flip="none" rotWithShape="1">
                <a:gsLst>
                  <a:gs pos="0">
                    <a:schemeClr val="bg1"/>
                  </a:gs>
                  <a:gs pos="100000">
                    <a:schemeClr val="bg1">
                      <a:lumMod val="75000"/>
                    </a:schemeClr>
                  </a:gs>
                </a:gsLst>
                <a:lin ang="2700000" scaled="1"/>
                <a:tileRect/>
              </a:grad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2208581" y="3263809"/>
              <a:ext cx="1923123" cy="684160"/>
              <a:chOff x="223455" y="2766059"/>
              <a:chExt cx="1923123" cy="684160"/>
            </a:xfrm>
          </p:grpSpPr>
          <p:sp>
            <p:nvSpPr>
              <p:cNvPr id="27" name="文本框 26"/>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26" name="文本框 25"/>
            <p:cNvSpPr txBox="1"/>
            <p:nvPr/>
          </p:nvSpPr>
          <p:spPr>
            <a:xfrm>
              <a:off x="2614056" y="2663794"/>
              <a:ext cx="748144" cy="646331"/>
            </a:xfrm>
            <a:prstGeom prst="rect">
              <a:avLst/>
            </a:prstGeom>
            <a:noFill/>
          </p:spPr>
          <p:txBody>
            <a:bodyPr wrap="square" rtlCol="0">
              <a:spAutoFit/>
            </a:bodyPr>
            <a:lstStyle/>
            <a:p>
              <a:pPr algn="ctr"/>
              <a:r>
                <a:rPr lang="en-US" altLang="zh-CN" sz="3600" dirty="0" smtClean="0">
                  <a:solidFill>
                    <a:srgbClr val="E87071"/>
                  </a:solidFill>
                  <a:effectLst>
                    <a:innerShdw blurRad="63500" dist="50800" dir="13500000">
                      <a:prstClr val="black">
                        <a:alpha val="50000"/>
                      </a:prstClr>
                    </a:innerShdw>
                  </a:effectLst>
                  <a:latin typeface="Impact" panose="020B0806030902050204" pitchFamily="34" charset="0"/>
                </a:rPr>
                <a:t>03</a:t>
              </a:r>
              <a:endParaRPr lang="zh-CN" altLang="en-US" sz="3600" dirty="0">
                <a:solidFill>
                  <a:srgbClr val="E87071"/>
                </a:solidFill>
                <a:effectLst>
                  <a:innerShdw blurRad="63500" dist="50800" dir="13500000">
                    <a:prstClr val="black">
                      <a:alpha val="50000"/>
                    </a:prstClr>
                  </a:innerShdw>
                </a:effectLst>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微凸系列并列关系图表</a:t>
            </a:r>
            <a:endParaRPr lang="zh-CN" altLang="en-US" dirty="0"/>
          </a:p>
        </p:txBody>
      </p:sp>
      <p:grpSp>
        <p:nvGrpSpPr>
          <p:cNvPr id="5" name="组合 4"/>
          <p:cNvGrpSpPr/>
          <p:nvPr/>
        </p:nvGrpSpPr>
        <p:grpSpPr>
          <a:xfrm>
            <a:off x="1678758" y="753308"/>
            <a:ext cx="2903584" cy="2903584"/>
            <a:chOff x="5219336" y="1411604"/>
            <a:chExt cx="2903584" cy="2903584"/>
          </a:xfrm>
        </p:grpSpPr>
        <p:sp>
          <p:nvSpPr>
            <p:cNvPr id="7" name="椭圆 6"/>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956263" y="2148531"/>
              <a:ext cx="1429731" cy="1429731"/>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4644208" y="753308"/>
            <a:ext cx="2903584" cy="2903584"/>
            <a:chOff x="5219336" y="1411604"/>
            <a:chExt cx="2903584" cy="2903584"/>
          </a:xfrm>
        </p:grpSpPr>
        <p:sp>
          <p:nvSpPr>
            <p:cNvPr id="14" name="椭圆 13"/>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5956263" y="2148531"/>
              <a:ext cx="1429731" cy="1429731"/>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a:off x="7609658" y="753308"/>
            <a:ext cx="2903584" cy="2903584"/>
            <a:chOff x="5219336" y="1411604"/>
            <a:chExt cx="2903584" cy="2903584"/>
          </a:xfrm>
        </p:grpSpPr>
        <p:sp>
          <p:nvSpPr>
            <p:cNvPr id="20" name="椭圆 19"/>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5956263" y="2148531"/>
              <a:ext cx="1429731" cy="1429731"/>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任意多边形 26"/>
          <p:cNvSpPr/>
          <p:nvPr/>
        </p:nvSpPr>
        <p:spPr>
          <a:xfrm rot="5400000">
            <a:off x="1937355" y="3758444"/>
            <a:ext cx="2389242" cy="1867988"/>
          </a:xfrm>
          <a:custGeom>
            <a:avLst/>
            <a:gdLst>
              <a:gd name="connsiteX0" fmla="*/ 0 w 2389242"/>
              <a:gd name="connsiteY0" fmla="*/ 933994 h 1867988"/>
              <a:gd name="connsiteX1" fmla="*/ 933994 w 2389242"/>
              <a:gd name="connsiteY1" fmla="*/ 0 h 1867988"/>
              <a:gd name="connsiteX2" fmla="*/ 2331170 w 2389242"/>
              <a:gd name="connsiteY2" fmla="*/ 0 h 1867988"/>
              <a:gd name="connsiteX3" fmla="*/ 2389242 w 2389242"/>
              <a:gd name="connsiteY3" fmla="*/ 2933 h 1867988"/>
              <a:gd name="connsiteX4" fmla="*/ 2389242 w 2389242"/>
              <a:gd name="connsiteY4" fmla="*/ 1865056 h 1867988"/>
              <a:gd name="connsiteX5" fmla="*/ 2331170 w 2389242"/>
              <a:gd name="connsiteY5" fmla="*/ 1867988 h 1867988"/>
              <a:gd name="connsiteX6" fmla="*/ 933994 w 2389242"/>
              <a:gd name="connsiteY6" fmla="*/ 1867988 h 1867988"/>
              <a:gd name="connsiteX7" fmla="*/ 0 w 2389242"/>
              <a:gd name="connsiteY7" fmla="*/ 933994 h 186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242" h="1867988">
                <a:moveTo>
                  <a:pt x="0" y="933994"/>
                </a:moveTo>
                <a:cubicBezTo>
                  <a:pt x="0" y="418163"/>
                  <a:pt x="418163" y="0"/>
                  <a:pt x="933994" y="0"/>
                </a:cubicBezTo>
                <a:lnTo>
                  <a:pt x="2331170" y="0"/>
                </a:lnTo>
                <a:lnTo>
                  <a:pt x="2389242" y="2933"/>
                </a:lnTo>
                <a:lnTo>
                  <a:pt x="2389242" y="1865056"/>
                </a:lnTo>
                <a:lnTo>
                  <a:pt x="2331170" y="1867988"/>
                </a:lnTo>
                <a:lnTo>
                  <a:pt x="933994" y="1867988"/>
                </a:lnTo>
                <a:cubicBezTo>
                  <a:pt x="418163" y="1867988"/>
                  <a:pt x="0" y="1449825"/>
                  <a:pt x="0" y="933994"/>
                </a:cubicBezTo>
                <a:close/>
              </a:path>
            </a:pathLst>
          </a:custGeom>
          <a:gradFill flip="none" rotWithShape="1">
            <a:gsLst>
              <a:gs pos="100000">
                <a:srgbClr val="F3F3F3">
                  <a:alpha val="0"/>
                </a:srgbClr>
              </a:gs>
              <a:gs pos="0">
                <a:srgbClr val="D1D1D1">
                  <a:alpha val="18000"/>
                </a:srgbClr>
              </a:gs>
            </a:gsLst>
            <a:lin ang="0" scaled="0"/>
            <a:tileRect/>
          </a:gradFill>
          <a:ln w="28575">
            <a:gradFill>
              <a:gsLst>
                <a:gs pos="0">
                  <a:schemeClr val="bg1">
                    <a:lumMod val="75000"/>
                  </a:schemeClr>
                </a:gs>
                <a:gs pos="100000">
                  <a:srgbClr val="F2F2F2">
                    <a:alpha val="0"/>
                  </a:srgbClr>
                </a:gs>
              </a:gsLst>
              <a:lin ang="0" scaled="0"/>
            </a:gradFill>
          </a:ln>
          <a:effectLst>
            <a:innerShdw blurRad="38100" dist="50800" dir="10800000">
              <a:prstClr val="black">
                <a:alpha val="4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rot="5400000">
            <a:off x="4901379" y="3758444"/>
            <a:ext cx="2389242" cy="1867988"/>
          </a:xfrm>
          <a:custGeom>
            <a:avLst/>
            <a:gdLst>
              <a:gd name="connsiteX0" fmla="*/ 0 w 2389242"/>
              <a:gd name="connsiteY0" fmla="*/ 933994 h 1867988"/>
              <a:gd name="connsiteX1" fmla="*/ 933994 w 2389242"/>
              <a:gd name="connsiteY1" fmla="*/ 0 h 1867988"/>
              <a:gd name="connsiteX2" fmla="*/ 2331170 w 2389242"/>
              <a:gd name="connsiteY2" fmla="*/ 0 h 1867988"/>
              <a:gd name="connsiteX3" fmla="*/ 2389242 w 2389242"/>
              <a:gd name="connsiteY3" fmla="*/ 2933 h 1867988"/>
              <a:gd name="connsiteX4" fmla="*/ 2389242 w 2389242"/>
              <a:gd name="connsiteY4" fmla="*/ 1865056 h 1867988"/>
              <a:gd name="connsiteX5" fmla="*/ 2331170 w 2389242"/>
              <a:gd name="connsiteY5" fmla="*/ 1867988 h 1867988"/>
              <a:gd name="connsiteX6" fmla="*/ 933994 w 2389242"/>
              <a:gd name="connsiteY6" fmla="*/ 1867988 h 1867988"/>
              <a:gd name="connsiteX7" fmla="*/ 0 w 2389242"/>
              <a:gd name="connsiteY7" fmla="*/ 933994 h 186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242" h="1867988">
                <a:moveTo>
                  <a:pt x="0" y="933994"/>
                </a:moveTo>
                <a:cubicBezTo>
                  <a:pt x="0" y="418163"/>
                  <a:pt x="418163" y="0"/>
                  <a:pt x="933994" y="0"/>
                </a:cubicBezTo>
                <a:lnTo>
                  <a:pt x="2331170" y="0"/>
                </a:lnTo>
                <a:lnTo>
                  <a:pt x="2389242" y="2933"/>
                </a:lnTo>
                <a:lnTo>
                  <a:pt x="2389242" y="1865056"/>
                </a:lnTo>
                <a:lnTo>
                  <a:pt x="2331170" y="1867988"/>
                </a:lnTo>
                <a:lnTo>
                  <a:pt x="933994" y="1867988"/>
                </a:lnTo>
                <a:cubicBezTo>
                  <a:pt x="418163" y="1867988"/>
                  <a:pt x="0" y="1449825"/>
                  <a:pt x="0" y="933994"/>
                </a:cubicBezTo>
                <a:close/>
              </a:path>
            </a:pathLst>
          </a:custGeom>
          <a:gradFill flip="none" rotWithShape="1">
            <a:gsLst>
              <a:gs pos="100000">
                <a:srgbClr val="F3F3F3">
                  <a:alpha val="0"/>
                </a:srgbClr>
              </a:gs>
              <a:gs pos="0">
                <a:srgbClr val="D1D1D1">
                  <a:alpha val="18000"/>
                </a:srgbClr>
              </a:gs>
            </a:gsLst>
            <a:lin ang="0" scaled="0"/>
            <a:tileRect/>
          </a:gradFill>
          <a:ln w="28575">
            <a:gradFill>
              <a:gsLst>
                <a:gs pos="0">
                  <a:schemeClr val="bg1">
                    <a:lumMod val="75000"/>
                  </a:schemeClr>
                </a:gs>
                <a:gs pos="100000">
                  <a:srgbClr val="F2F2F2">
                    <a:alpha val="0"/>
                  </a:srgbClr>
                </a:gs>
              </a:gsLst>
              <a:lin ang="0" scaled="0"/>
            </a:gradFill>
          </a:ln>
          <a:effectLst>
            <a:innerShdw blurRad="38100" dist="50800" dir="10800000">
              <a:prstClr val="black">
                <a:alpha val="4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rot="5400000">
            <a:off x="7867192" y="3758444"/>
            <a:ext cx="2389242" cy="1867988"/>
          </a:xfrm>
          <a:custGeom>
            <a:avLst/>
            <a:gdLst>
              <a:gd name="connsiteX0" fmla="*/ 0 w 2389242"/>
              <a:gd name="connsiteY0" fmla="*/ 933994 h 1867988"/>
              <a:gd name="connsiteX1" fmla="*/ 933994 w 2389242"/>
              <a:gd name="connsiteY1" fmla="*/ 0 h 1867988"/>
              <a:gd name="connsiteX2" fmla="*/ 2331170 w 2389242"/>
              <a:gd name="connsiteY2" fmla="*/ 0 h 1867988"/>
              <a:gd name="connsiteX3" fmla="*/ 2389242 w 2389242"/>
              <a:gd name="connsiteY3" fmla="*/ 2933 h 1867988"/>
              <a:gd name="connsiteX4" fmla="*/ 2389242 w 2389242"/>
              <a:gd name="connsiteY4" fmla="*/ 1865056 h 1867988"/>
              <a:gd name="connsiteX5" fmla="*/ 2331170 w 2389242"/>
              <a:gd name="connsiteY5" fmla="*/ 1867988 h 1867988"/>
              <a:gd name="connsiteX6" fmla="*/ 933994 w 2389242"/>
              <a:gd name="connsiteY6" fmla="*/ 1867988 h 1867988"/>
              <a:gd name="connsiteX7" fmla="*/ 0 w 2389242"/>
              <a:gd name="connsiteY7" fmla="*/ 933994 h 186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242" h="1867988">
                <a:moveTo>
                  <a:pt x="0" y="933994"/>
                </a:moveTo>
                <a:cubicBezTo>
                  <a:pt x="0" y="418163"/>
                  <a:pt x="418163" y="0"/>
                  <a:pt x="933994" y="0"/>
                </a:cubicBezTo>
                <a:lnTo>
                  <a:pt x="2331170" y="0"/>
                </a:lnTo>
                <a:lnTo>
                  <a:pt x="2389242" y="2933"/>
                </a:lnTo>
                <a:lnTo>
                  <a:pt x="2389242" y="1865056"/>
                </a:lnTo>
                <a:lnTo>
                  <a:pt x="2331170" y="1867988"/>
                </a:lnTo>
                <a:lnTo>
                  <a:pt x="933994" y="1867988"/>
                </a:lnTo>
                <a:cubicBezTo>
                  <a:pt x="418163" y="1867988"/>
                  <a:pt x="0" y="1449825"/>
                  <a:pt x="0" y="933994"/>
                </a:cubicBezTo>
                <a:close/>
              </a:path>
            </a:pathLst>
          </a:custGeom>
          <a:gradFill flip="none" rotWithShape="1">
            <a:gsLst>
              <a:gs pos="100000">
                <a:srgbClr val="F3F3F3">
                  <a:alpha val="0"/>
                </a:srgbClr>
              </a:gs>
              <a:gs pos="0">
                <a:srgbClr val="D1D1D1">
                  <a:alpha val="18000"/>
                </a:srgbClr>
              </a:gs>
            </a:gsLst>
            <a:lin ang="0" scaled="0"/>
            <a:tileRect/>
          </a:gradFill>
          <a:ln w="28575">
            <a:gradFill>
              <a:gsLst>
                <a:gs pos="0">
                  <a:schemeClr val="bg1">
                    <a:lumMod val="75000"/>
                  </a:schemeClr>
                </a:gs>
                <a:gs pos="100000">
                  <a:srgbClr val="F2F2F2">
                    <a:alpha val="0"/>
                  </a:srgbClr>
                </a:gs>
              </a:gsLst>
              <a:lin ang="0" scaled="0"/>
            </a:gradFill>
          </a:ln>
          <a:effectLst>
            <a:innerShdw blurRad="38100" dist="50800" dir="10800000">
              <a:prstClr val="black">
                <a:alpha val="4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2401033" y="4272749"/>
            <a:ext cx="1923123" cy="684160"/>
            <a:chOff x="223455" y="2766059"/>
            <a:chExt cx="1923123" cy="684160"/>
          </a:xfrm>
        </p:grpSpPr>
        <p:sp>
          <p:nvSpPr>
            <p:cNvPr id="31" name="文本框 30"/>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32" name="文本框 31"/>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2615293" y="1775288"/>
            <a:ext cx="1048472" cy="793783"/>
            <a:chOff x="2615293" y="1775288"/>
            <a:chExt cx="1048472" cy="793783"/>
          </a:xfrm>
        </p:grpSpPr>
        <p:sp>
          <p:nvSpPr>
            <p:cNvPr id="33" name="文本框 32"/>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01</a:t>
              </a:r>
              <a:endParaRPr lang="zh-CN" altLang="en-US" sz="4000" dirty="0">
                <a:solidFill>
                  <a:srgbClr val="01ACBE"/>
                </a:solidFill>
                <a:latin typeface="Impact" panose="020B0806030902050204" pitchFamily="34" charset="0"/>
              </a:endParaRPr>
            </a:p>
          </p:txBody>
        </p:sp>
        <p:sp>
          <p:nvSpPr>
            <p:cNvPr id="34" name="文本框 33"/>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6" name="组合 35"/>
          <p:cNvGrpSpPr/>
          <p:nvPr/>
        </p:nvGrpSpPr>
        <p:grpSpPr>
          <a:xfrm>
            <a:off x="5571764" y="1775288"/>
            <a:ext cx="1048472" cy="793783"/>
            <a:chOff x="2615293" y="1775288"/>
            <a:chExt cx="1048472" cy="793783"/>
          </a:xfrm>
        </p:grpSpPr>
        <p:sp>
          <p:nvSpPr>
            <p:cNvPr id="37" name="文本框 36"/>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02</a:t>
              </a:r>
              <a:endParaRPr lang="zh-CN" altLang="en-US" sz="4000" dirty="0">
                <a:solidFill>
                  <a:srgbClr val="FFB850"/>
                </a:solidFill>
                <a:latin typeface="Impact" panose="020B0806030902050204" pitchFamily="34" charset="0"/>
              </a:endParaRPr>
            </a:p>
          </p:txBody>
        </p:sp>
        <p:sp>
          <p:nvSpPr>
            <p:cNvPr id="38" name="文本框 37"/>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9" name="组合 38"/>
          <p:cNvGrpSpPr/>
          <p:nvPr/>
        </p:nvGrpSpPr>
        <p:grpSpPr>
          <a:xfrm>
            <a:off x="8537214" y="1775288"/>
            <a:ext cx="1048472" cy="793783"/>
            <a:chOff x="2615293" y="1775288"/>
            <a:chExt cx="1048472" cy="793783"/>
          </a:xfrm>
        </p:grpSpPr>
        <p:sp>
          <p:nvSpPr>
            <p:cNvPr id="40" name="文本框 39"/>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03</a:t>
              </a:r>
              <a:endParaRPr lang="zh-CN" altLang="en-US" sz="4000" dirty="0">
                <a:solidFill>
                  <a:srgbClr val="E87071"/>
                </a:solidFill>
                <a:latin typeface="Impact" panose="020B0806030902050204" pitchFamily="34" charset="0"/>
              </a:endParaRPr>
            </a:p>
          </p:txBody>
        </p:sp>
        <p:sp>
          <p:nvSpPr>
            <p:cNvPr id="41" name="文本框 40"/>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2" name="组合 41"/>
          <p:cNvGrpSpPr/>
          <p:nvPr/>
        </p:nvGrpSpPr>
        <p:grpSpPr>
          <a:xfrm>
            <a:off x="5356063" y="4272749"/>
            <a:ext cx="1923123" cy="684160"/>
            <a:chOff x="223455" y="2766059"/>
            <a:chExt cx="1923123" cy="684160"/>
          </a:xfrm>
        </p:grpSpPr>
        <p:sp>
          <p:nvSpPr>
            <p:cNvPr id="43" name="文本框 42"/>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8302826" y="4272749"/>
            <a:ext cx="1923123" cy="684160"/>
            <a:chOff x="223455" y="2766059"/>
            <a:chExt cx="1923123" cy="684160"/>
          </a:xfrm>
        </p:grpSpPr>
        <p:sp>
          <p:nvSpPr>
            <p:cNvPr id="46" name="文本框 45"/>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8" name="Group 4"/>
          <p:cNvGrpSpPr>
            <a:grpSpLocks noChangeAspect="1"/>
          </p:cNvGrpSpPr>
          <p:nvPr/>
        </p:nvGrpSpPr>
        <p:grpSpPr bwMode="auto">
          <a:xfrm>
            <a:off x="2951990" y="3808843"/>
            <a:ext cx="395220" cy="463152"/>
            <a:chOff x="1776" y="1776"/>
            <a:chExt cx="64" cy="75"/>
          </a:xfrm>
          <a:solidFill>
            <a:srgbClr val="01ACBE"/>
          </a:solidFill>
          <a:effectLst/>
        </p:grpSpPr>
        <p:sp>
          <p:nvSpPr>
            <p:cNvPr id="49"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3" name="Group 18"/>
          <p:cNvGrpSpPr>
            <a:grpSpLocks noChangeAspect="1"/>
          </p:cNvGrpSpPr>
          <p:nvPr/>
        </p:nvGrpSpPr>
        <p:grpSpPr bwMode="auto">
          <a:xfrm>
            <a:off x="5894292" y="3834713"/>
            <a:ext cx="441516" cy="411412"/>
            <a:chOff x="3802" y="2858"/>
            <a:chExt cx="616" cy="574"/>
          </a:xfrm>
          <a:solidFill>
            <a:srgbClr val="FFB850"/>
          </a:solidFill>
          <a:effectLst/>
        </p:grpSpPr>
        <p:sp>
          <p:nvSpPr>
            <p:cNvPr id="54"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9" name="Group 13"/>
          <p:cNvGrpSpPr>
            <a:grpSpLocks noChangeAspect="1"/>
          </p:cNvGrpSpPr>
          <p:nvPr/>
        </p:nvGrpSpPr>
        <p:grpSpPr bwMode="auto">
          <a:xfrm>
            <a:off x="8839522" y="3796596"/>
            <a:ext cx="481956" cy="487646"/>
            <a:chOff x="2426" y="2781"/>
            <a:chExt cx="593" cy="600"/>
          </a:xfrm>
          <a:solidFill>
            <a:srgbClr val="E87071"/>
          </a:solidFill>
          <a:effectLst/>
        </p:grpSpPr>
        <p:sp>
          <p:nvSpPr>
            <p:cNvPr id="60"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微凸系列并列关系图表</a:t>
            </a:r>
            <a:endParaRPr lang="zh-CN" altLang="en-US" dirty="0"/>
          </a:p>
        </p:txBody>
      </p:sp>
      <p:sp>
        <p:nvSpPr>
          <p:cNvPr id="5" name="圆角矩形 4"/>
          <p:cNvSpPr/>
          <p:nvPr/>
        </p:nvSpPr>
        <p:spPr>
          <a:xfrm>
            <a:off x="1572265" y="1549399"/>
            <a:ext cx="1821437" cy="3772353"/>
          </a:xfrm>
          <a:prstGeom prst="roundRect">
            <a:avLst>
              <a:gd name="adj" fmla="val 10427"/>
            </a:avLst>
          </a:prstGeom>
          <a:solidFill>
            <a:srgbClr val="F5F5F5"/>
          </a:solidFill>
          <a:ln w="19050">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1644362" y="1447969"/>
            <a:ext cx="1677242" cy="1677242"/>
            <a:chOff x="5219336" y="1411604"/>
            <a:chExt cx="2903584" cy="2903584"/>
          </a:xfrm>
        </p:grpSpPr>
        <p:sp>
          <p:nvSpPr>
            <p:cNvPr id="9" name="椭圆 8"/>
            <p:cNvSpPr/>
            <p:nvPr/>
          </p:nvSpPr>
          <p:spPr>
            <a:xfrm>
              <a:off x="5219336" y="1411604"/>
              <a:ext cx="2903584" cy="2903584"/>
            </a:xfrm>
            <a:prstGeom prst="ellipse">
              <a:avLst/>
            </a:prstGeom>
            <a:gradFill flip="none" rotWithShape="1">
              <a:gsLst>
                <a:gs pos="0">
                  <a:srgbClr val="F9F9F9"/>
                </a:gs>
                <a:gs pos="100000">
                  <a:srgbClr val="E0E0E0"/>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956263" y="2148531"/>
              <a:ext cx="1429731" cy="1429731"/>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1961128" y="2015172"/>
            <a:ext cx="1034186" cy="508570"/>
            <a:chOff x="2615293" y="1775288"/>
            <a:chExt cx="1034186" cy="508570"/>
          </a:xfrm>
        </p:grpSpPr>
        <p:sp>
          <p:nvSpPr>
            <p:cNvPr id="21" name="文本框 20"/>
            <p:cNvSpPr txBox="1"/>
            <p:nvPr/>
          </p:nvSpPr>
          <p:spPr>
            <a:xfrm>
              <a:off x="2615293" y="1775288"/>
              <a:ext cx="1030514"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01</a:t>
              </a:r>
              <a:endParaRPr lang="zh-CN" altLang="en-US" sz="2400" dirty="0">
                <a:solidFill>
                  <a:srgbClr val="FFB850"/>
                </a:solidFill>
                <a:latin typeface="Impact" panose="020B0806030902050204" pitchFamily="34" charset="0"/>
              </a:endParaRPr>
            </a:p>
          </p:txBody>
        </p:sp>
        <p:sp>
          <p:nvSpPr>
            <p:cNvPr id="22" name="文本框 21"/>
            <p:cNvSpPr txBox="1"/>
            <p:nvPr/>
          </p:nvSpPr>
          <p:spPr>
            <a:xfrm>
              <a:off x="2618965" y="2068414"/>
              <a:ext cx="1030514" cy="215444"/>
            </a:xfrm>
            <a:prstGeom prst="rect">
              <a:avLst/>
            </a:prstGeom>
            <a:noFill/>
          </p:spPr>
          <p:txBody>
            <a:bodyPr wrap="square" rtlCol="0">
              <a:spAutoFit/>
            </a:bodyPr>
            <a:lstStyle/>
            <a:p>
              <a:pPr algn="ctr"/>
              <a:r>
                <a:rPr lang="en-US" altLang="zh-CN" sz="8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8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23" name="矩形 22"/>
          <p:cNvSpPr/>
          <p:nvPr/>
        </p:nvSpPr>
        <p:spPr>
          <a:xfrm>
            <a:off x="1562910" y="3127125"/>
            <a:ext cx="1839650" cy="2703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1562910" y="4817454"/>
            <a:ext cx="1839650" cy="2457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1700116" y="3747223"/>
            <a:ext cx="1565237" cy="684160"/>
            <a:chOff x="1891878" y="3593218"/>
            <a:chExt cx="1565237" cy="684160"/>
          </a:xfrm>
        </p:grpSpPr>
        <p:sp>
          <p:nvSpPr>
            <p:cNvPr id="28" name="文本框 27"/>
            <p:cNvSpPr txBox="1"/>
            <p:nvPr/>
          </p:nvSpPr>
          <p:spPr>
            <a:xfrm>
              <a:off x="1891878" y="3593218"/>
              <a:ext cx="156523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29" name="文本框 28"/>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38" name="圆角矩形 37"/>
          <p:cNvSpPr/>
          <p:nvPr/>
        </p:nvSpPr>
        <p:spPr>
          <a:xfrm>
            <a:off x="3965539" y="1549399"/>
            <a:ext cx="1821437" cy="3772353"/>
          </a:xfrm>
          <a:prstGeom prst="roundRect">
            <a:avLst>
              <a:gd name="adj" fmla="val 10427"/>
            </a:avLst>
          </a:prstGeom>
          <a:solidFill>
            <a:srgbClr val="F5F5F5"/>
          </a:solidFill>
          <a:ln w="19050">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4037636" y="1447969"/>
            <a:ext cx="1677242" cy="1677242"/>
            <a:chOff x="5219336" y="1411604"/>
            <a:chExt cx="2903584" cy="2903584"/>
          </a:xfrm>
        </p:grpSpPr>
        <p:sp>
          <p:nvSpPr>
            <p:cNvPr id="48" name="椭圆 47"/>
            <p:cNvSpPr/>
            <p:nvPr/>
          </p:nvSpPr>
          <p:spPr>
            <a:xfrm>
              <a:off x="5219336" y="1411604"/>
              <a:ext cx="2903584" cy="2903584"/>
            </a:xfrm>
            <a:prstGeom prst="ellipse">
              <a:avLst/>
            </a:prstGeom>
            <a:gradFill flip="none" rotWithShape="1">
              <a:gsLst>
                <a:gs pos="0">
                  <a:srgbClr val="F9F9F9"/>
                </a:gs>
                <a:gs pos="100000">
                  <a:srgbClr val="E0E0E0"/>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5956263" y="2148531"/>
              <a:ext cx="1429731" cy="1429731"/>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a:off x="4354402" y="2015172"/>
            <a:ext cx="1034186" cy="508570"/>
            <a:chOff x="2615293" y="1775288"/>
            <a:chExt cx="1034186" cy="508570"/>
          </a:xfrm>
        </p:grpSpPr>
        <p:sp>
          <p:nvSpPr>
            <p:cNvPr id="46" name="文本框 45"/>
            <p:cNvSpPr txBox="1"/>
            <p:nvPr/>
          </p:nvSpPr>
          <p:spPr>
            <a:xfrm>
              <a:off x="2615293" y="1775288"/>
              <a:ext cx="1030514" cy="461665"/>
            </a:xfrm>
            <a:prstGeom prst="rect">
              <a:avLst/>
            </a:prstGeom>
            <a:noFill/>
          </p:spPr>
          <p:txBody>
            <a:bodyPr wrap="square" rtlCol="0">
              <a:spAutoFit/>
            </a:bodyPr>
            <a:lstStyle/>
            <a:p>
              <a:pPr algn="ctr"/>
              <a:r>
                <a:rPr lang="en-US" altLang="zh-CN" sz="2400" dirty="0" smtClean="0">
                  <a:solidFill>
                    <a:srgbClr val="01ACBE"/>
                  </a:solidFill>
                  <a:latin typeface="Impact" panose="020B0806030902050204" pitchFamily="34" charset="0"/>
                </a:rPr>
                <a:t>02</a:t>
              </a:r>
              <a:endParaRPr lang="zh-CN" altLang="en-US" sz="2400" dirty="0">
                <a:solidFill>
                  <a:srgbClr val="01ACBE"/>
                </a:solidFill>
                <a:latin typeface="Impact" panose="020B0806030902050204" pitchFamily="34" charset="0"/>
              </a:endParaRPr>
            </a:p>
          </p:txBody>
        </p:sp>
        <p:sp>
          <p:nvSpPr>
            <p:cNvPr id="47" name="文本框 46"/>
            <p:cNvSpPr txBox="1"/>
            <p:nvPr/>
          </p:nvSpPr>
          <p:spPr>
            <a:xfrm>
              <a:off x="2618965" y="2068414"/>
              <a:ext cx="1030514" cy="215444"/>
            </a:xfrm>
            <a:prstGeom prst="rect">
              <a:avLst/>
            </a:prstGeom>
            <a:noFill/>
          </p:spPr>
          <p:txBody>
            <a:bodyPr wrap="square" rtlCol="0">
              <a:spAutoFit/>
            </a:bodyPr>
            <a:lstStyle/>
            <a:p>
              <a:pPr algn="ctr"/>
              <a:r>
                <a:rPr lang="en-US" altLang="zh-CN" sz="8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8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41" name="矩形 40"/>
          <p:cNvSpPr/>
          <p:nvPr/>
        </p:nvSpPr>
        <p:spPr>
          <a:xfrm>
            <a:off x="3956184" y="3127125"/>
            <a:ext cx="1839650" cy="2703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3956184" y="4817454"/>
            <a:ext cx="1839650" cy="2457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p:cNvGrpSpPr/>
          <p:nvPr/>
        </p:nvGrpSpPr>
        <p:grpSpPr>
          <a:xfrm>
            <a:off x="4093390" y="3747223"/>
            <a:ext cx="1565237" cy="684160"/>
            <a:chOff x="1891878" y="3593218"/>
            <a:chExt cx="1565237" cy="684160"/>
          </a:xfrm>
        </p:grpSpPr>
        <p:sp>
          <p:nvSpPr>
            <p:cNvPr id="44" name="文本框 43"/>
            <p:cNvSpPr txBox="1"/>
            <p:nvPr/>
          </p:nvSpPr>
          <p:spPr>
            <a:xfrm>
              <a:off x="1891878" y="3593218"/>
              <a:ext cx="156523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54" name="圆角矩形 53"/>
          <p:cNvSpPr/>
          <p:nvPr/>
        </p:nvSpPr>
        <p:spPr>
          <a:xfrm>
            <a:off x="6333182" y="1549399"/>
            <a:ext cx="1821437" cy="3772353"/>
          </a:xfrm>
          <a:prstGeom prst="roundRect">
            <a:avLst>
              <a:gd name="adj" fmla="val 10427"/>
            </a:avLst>
          </a:prstGeom>
          <a:solidFill>
            <a:srgbClr val="F5F5F5"/>
          </a:solidFill>
          <a:ln w="19050">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p:nvPr/>
        </p:nvGrpSpPr>
        <p:grpSpPr>
          <a:xfrm>
            <a:off x="6405279" y="1447969"/>
            <a:ext cx="1677242" cy="1677242"/>
            <a:chOff x="5219336" y="1411604"/>
            <a:chExt cx="2903584" cy="2903584"/>
          </a:xfrm>
        </p:grpSpPr>
        <p:sp>
          <p:nvSpPr>
            <p:cNvPr id="64" name="椭圆 63"/>
            <p:cNvSpPr/>
            <p:nvPr/>
          </p:nvSpPr>
          <p:spPr>
            <a:xfrm>
              <a:off x="5219336" y="1411604"/>
              <a:ext cx="2903584" cy="2903584"/>
            </a:xfrm>
            <a:prstGeom prst="ellipse">
              <a:avLst/>
            </a:prstGeom>
            <a:gradFill flip="none" rotWithShape="1">
              <a:gsLst>
                <a:gs pos="0">
                  <a:srgbClr val="F9F9F9"/>
                </a:gs>
                <a:gs pos="100000">
                  <a:srgbClr val="E0E0E0"/>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5956263" y="2148531"/>
              <a:ext cx="1429731" cy="1429731"/>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6722045" y="2015172"/>
            <a:ext cx="1034186" cy="508570"/>
            <a:chOff x="2615293" y="1775288"/>
            <a:chExt cx="1034186" cy="508570"/>
          </a:xfrm>
        </p:grpSpPr>
        <p:sp>
          <p:nvSpPr>
            <p:cNvPr id="62" name="文本框 61"/>
            <p:cNvSpPr txBox="1"/>
            <p:nvPr/>
          </p:nvSpPr>
          <p:spPr>
            <a:xfrm>
              <a:off x="2615293" y="1775288"/>
              <a:ext cx="1030514" cy="461665"/>
            </a:xfrm>
            <a:prstGeom prst="rect">
              <a:avLst/>
            </a:prstGeom>
            <a:noFill/>
          </p:spPr>
          <p:txBody>
            <a:bodyPr wrap="square" rtlCol="0">
              <a:spAutoFit/>
            </a:bodyPr>
            <a:lstStyle/>
            <a:p>
              <a:pPr algn="ctr"/>
              <a:r>
                <a:rPr lang="en-US" altLang="zh-CN" sz="2400" dirty="0" smtClean="0">
                  <a:solidFill>
                    <a:srgbClr val="E87071"/>
                  </a:solidFill>
                  <a:latin typeface="Impact" panose="020B0806030902050204" pitchFamily="34" charset="0"/>
                </a:rPr>
                <a:t>03</a:t>
              </a:r>
              <a:endParaRPr lang="zh-CN" altLang="en-US" sz="2400" dirty="0">
                <a:solidFill>
                  <a:srgbClr val="E87071"/>
                </a:solidFill>
                <a:latin typeface="Impact" panose="020B0806030902050204" pitchFamily="34" charset="0"/>
              </a:endParaRPr>
            </a:p>
          </p:txBody>
        </p:sp>
        <p:sp>
          <p:nvSpPr>
            <p:cNvPr id="63" name="文本框 62"/>
            <p:cNvSpPr txBox="1"/>
            <p:nvPr/>
          </p:nvSpPr>
          <p:spPr>
            <a:xfrm>
              <a:off x="2618965" y="2068414"/>
              <a:ext cx="1030514" cy="215444"/>
            </a:xfrm>
            <a:prstGeom prst="rect">
              <a:avLst/>
            </a:prstGeom>
            <a:noFill/>
          </p:spPr>
          <p:txBody>
            <a:bodyPr wrap="square" rtlCol="0">
              <a:spAutoFit/>
            </a:bodyPr>
            <a:lstStyle/>
            <a:p>
              <a:pPr algn="ctr"/>
              <a:r>
                <a:rPr lang="en-US" altLang="zh-CN" sz="8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8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57" name="矩形 56"/>
          <p:cNvSpPr/>
          <p:nvPr/>
        </p:nvSpPr>
        <p:spPr>
          <a:xfrm>
            <a:off x="6323827" y="3127125"/>
            <a:ext cx="1839650" cy="2703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6323827" y="4817454"/>
            <a:ext cx="1839650" cy="2457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p:cNvGrpSpPr/>
          <p:nvPr/>
        </p:nvGrpSpPr>
        <p:grpSpPr>
          <a:xfrm>
            <a:off x="6461033" y="3747223"/>
            <a:ext cx="1565237" cy="684160"/>
            <a:chOff x="1891878" y="3593218"/>
            <a:chExt cx="1565237" cy="684160"/>
          </a:xfrm>
        </p:grpSpPr>
        <p:sp>
          <p:nvSpPr>
            <p:cNvPr id="60" name="文本框 59"/>
            <p:cNvSpPr txBox="1"/>
            <p:nvPr/>
          </p:nvSpPr>
          <p:spPr>
            <a:xfrm>
              <a:off x="1891878" y="3593218"/>
              <a:ext cx="156523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61" name="文本框 60"/>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70" name="圆角矩形 69"/>
          <p:cNvSpPr/>
          <p:nvPr/>
        </p:nvSpPr>
        <p:spPr>
          <a:xfrm>
            <a:off x="8798796" y="1549399"/>
            <a:ext cx="1821437" cy="3772353"/>
          </a:xfrm>
          <a:prstGeom prst="roundRect">
            <a:avLst>
              <a:gd name="adj" fmla="val 10427"/>
            </a:avLst>
          </a:prstGeom>
          <a:solidFill>
            <a:srgbClr val="F5F5F5"/>
          </a:solidFill>
          <a:ln w="19050">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8870893" y="1447969"/>
            <a:ext cx="1677242" cy="1677242"/>
            <a:chOff x="5219336" y="1411604"/>
            <a:chExt cx="2903584" cy="2903584"/>
          </a:xfrm>
        </p:grpSpPr>
        <p:sp>
          <p:nvSpPr>
            <p:cNvPr id="80" name="椭圆 79"/>
            <p:cNvSpPr/>
            <p:nvPr/>
          </p:nvSpPr>
          <p:spPr>
            <a:xfrm>
              <a:off x="5219336" y="1411604"/>
              <a:ext cx="2903584" cy="2903584"/>
            </a:xfrm>
            <a:prstGeom prst="ellipse">
              <a:avLst/>
            </a:prstGeom>
            <a:gradFill flip="none" rotWithShape="1">
              <a:gsLst>
                <a:gs pos="0">
                  <a:srgbClr val="F9F9F9"/>
                </a:gs>
                <a:gs pos="100000">
                  <a:srgbClr val="E0E0E0"/>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5956263" y="2148531"/>
              <a:ext cx="1429731" cy="1429731"/>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9187659" y="2015172"/>
            <a:ext cx="1034186" cy="508570"/>
            <a:chOff x="2615293" y="1775288"/>
            <a:chExt cx="1034186" cy="508570"/>
          </a:xfrm>
        </p:grpSpPr>
        <p:sp>
          <p:nvSpPr>
            <p:cNvPr id="78" name="文本框 77"/>
            <p:cNvSpPr txBox="1"/>
            <p:nvPr/>
          </p:nvSpPr>
          <p:spPr>
            <a:xfrm>
              <a:off x="2615293" y="1775288"/>
              <a:ext cx="1030514" cy="461665"/>
            </a:xfrm>
            <a:prstGeom prst="rect">
              <a:avLst/>
            </a:prstGeom>
            <a:noFill/>
          </p:spPr>
          <p:txBody>
            <a:bodyPr wrap="square" rtlCol="0">
              <a:spAutoFit/>
            </a:bodyPr>
            <a:lstStyle/>
            <a:p>
              <a:pPr algn="ctr"/>
              <a:r>
                <a:rPr lang="en-US" altLang="zh-CN" sz="2400" dirty="0" smtClean="0">
                  <a:solidFill>
                    <a:srgbClr val="663A77"/>
                  </a:solidFill>
                  <a:latin typeface="Impact" panose="020B0806030902050204" pitchFamily="34" charset="0"/>
                </a:rPr>
                <a:t>04</a:t>
              </a:r>
              <a:endParaRPr lang="zh-CN" altLang="en-US" sz="2400" dirty="0">
                <a:solidFill>
                  <a:srgbClr val="663A77"/>
                </a:solidFill>
                <a:latin typeface="Impact" panose="020B0806030902050204" pitchFamily="34" charset="0"/>
              </a:endParaRPr>
            </a:p>
          </p:txBody>
        </p:sp>
        <p:sp>
          <p:nvSpPr>
            <p:cNvPr id="79" name="文本框 78"/>
            <p:cNvSpPr txBox="1"/>
            <p:nvPr/>
          </p:nvSpPr>
          <p:spPr>
            <a:xfrm>
              <a:off x="2618965" y="2068414"/>
              <a:ext cx="1030514" cy="215444"/>
            </a:xfrm>
            <a:prstGeom prst="rect">
              <a:avLst/>
            </a:prstGeom>
            <a:noFill/>
          </p:spPr>
          <p:txBody>
            <a:bodyPr wrap="square" rtlCol="0">
              <a:spAutoFit/>
            </a:bodyPr>
            <a:lstStyle/>
            <a:p>
              <a:pPr algn="ctr"/>
              <a:r>
                <a:rPr lang="en-US" altLang="zh-CN" sz="8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8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73" name="矩形 72"/>
          <p:cNvSpPr/>
          <p:nvPr/>
        </p:nvSpPr>
        <p:spPr>
          <a:xfrm>
            <a:off x="8789441" y="3127125"/>
            <a:ext cx="1839650" cy="2703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矩形 73"/>
          <p:cNvSpPr/>
          <p:nvPr/>
        </p:nvSpPr>
        <p:spPr>
          <a:xfrm>
            <a:off x="8789441" y="4817454"/>
            <a:ext cx="1839650" cy="2457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5" name="组合 74"/>
          <p:cNvGrpSpPr/>
          <p:nvPr/>
        </p:nvGrpSpPr>
        <p:grpSpPr>
          <a:xfrm>
            <a:off x="8926647" y="3747223"/>
            <a:ext cx="1565237" cy="684160"/>
            <a:chOff x="1891878" y="3593218"/>
            <a:chExt cx="1565237" cy="684160"/>
          </a:xfrm>
        </p:grpSpPr>
        <p:sp>
          <p:nvSpPr>
            <p:cNvPr id="76" name="文本框 75"/>
            <p:cNvSpPr txBox="1"/>
            <p:nvPr/>
          </p:nvSpPr>
          <p:spPr>
            <a:xfrm>
              <a:off x="1891878" y="3593218"/>
              <a:ext cx="1565237"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77" name="文本框 76"/>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5" name="Group 4"/>
          <p:cNvGrpSpPr>
            <a:grpSpLocks noChangeAspect="1"/>
          </p:cNvGrpSpPr>
          <p:nvPr/>
        </p:nvGrpSpPr>
        <p:grpSpPr bwMode="auto">
          <a:xfrm>
            <a:off x="2335228" y="3409747"/>
            <a:ext cx="299144" cy="350562"/>
            <a:chOff x="1776" y="1776"/>
            <a:chExt cx="64" cy="75"/>
          </a:xfrm>
          <a:solidFill>
            <a:srgbClr val="FFB850"/>
          </a:solidFill>
          <a:effectLst/>
        </p:grpSpPr>
        <p:sp>
          <p:nvSpPr>
            <p:cNvPr id="86"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0" name="Group 18"/>
          <p:cNvGrpSpPr>
            <a:grpSpLocks noChangeAspect="1"/>
          </p:cNvGrpSpPr>
          <p:nvPr/>
        </p:nvGrpSpPr>
        <p:grpSpPr bwMode="auto">
          <a:xfrm>
            <a:off x="4734940" y="3429328"/>
            <a:ext cx="334186" cy="311400"/>
            <a:chOff x="3802" y="2858"/>
            <a:chExt cx="616" cy="574"/>
          </a:xfrm>
          <a:solidFill>
            <a:srgbClr val="01ACBE"/>
          </a:solidFill>
          <a:effectLst/>
        </p:grpSpPr>
        <p:sp>
          <p:nvSpPr>
            <p:cNvPr id="9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6" name="Group 13"/>
          <p:cNvGrpSpPr>
            <a:grpSpLocks noChangeAspect="1"/>
          </p:cNvGrpSpPr>
          <p:nvPr/>
        </p:nvGrpSpPr>
        <p:grpSpPr bwMode="auto">
          <a:xfrm>
            <a:off x="7098769" y="3400476"/>
            <a:ext cx="364796" cy="369104"/>
            <a:chOff x="2426" y="2781"/>
            <a:chExt cx="593" cy="600"/>
          </a:xfrm>
          <a:solidFill>
            <a:srgbClr val="E87071"/>
          </a:solidFill>
          <a:effectLst/>
        </p:grpSpPr>
        <p:sp>
          <p:nvSpPr>
            <p:cNvPr id="97"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9" name="组合 98"/>
          <p:cNvGrpSpPr/>
          <p:nvPr/>
        </p:nvGrpSpPr>
        <p:grpSpPr>
          <a:xfrm>
            <a:off x="9564078" y="3397398"/>
            <a:ext cx="344844" cy="375260"/>
            <a:chOff x="4873620" y="1965325"/>
            <a:chExt cx="269882" cy="293688"/>
          </a:xfrm>
          <a:solidFill>
            <a:srgbClr val="663A77"/>
          </a:solidFill>
          <a:effectLst/>
        </p:grpSpPr>
        <p:sp>
          <p:nvSpPr>
            <p:cNvPr id="100"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六项循环关系图表</a:t>
            </a:r>
            <a:endParaRPr lang="zh-CN" altLang="en-US" dirty="0"/>
          </a:p>
        </p:txBody>
      </p:sp>
      <p:grpSp>
        <p:nvGrpSpPr>
          <p:cNvPr id="7" name="组合 6"/>
          <p:cNvGrpSpPr/>
          <p:nvPr/>
        </p:nvGrpSpPr>
        <p:grpSpPr>
          <a:xfrm>
            <a:off x="4023811" y="1141533"/>
            <a:ext cx="4148515" cy="4578911"/>
            <a:chOff x="3794017" y="887899"/>
            <a:chExt cx="4608102" cy="5086177"/>
          </a:xfrm>
        </p:grpSpPr>
        <p:grpSp>
          <p:nvGrpSpPr>
            <p:cNvPr id="30" name="组合 29"/>
            <p:cNvGrpSpPr/>
            <p:nvPr/>
          </p:nvGrpSpPr>
          <p:grpSpPr>
            <a:xfrm rot="3600000">
              <a:off x="5319355" y="1152309"/>
              <a:ext cx="1582327" cy="1053508"/>
              <a:chOff x="3467100" y="2027834"/>
              <a:chExt cx="1646575" cy="1096284"/>
            </a:xfrm>
          </p:grpSpPr>
          <p:sp>
            <p:nvSpPr>
              <p:cNvPr id="31" name="任意多边形 30"/>
              <p:cNvSpPr/>
              <p:nvPr/>
            </p:nvSpPr>
            <p:spPr>
              <a:xfrm rot="1800000">
                <a:off x="3467100" y="2058120"/>
                <a:ext cx="1646575" cy="1065998"/>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150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18000000">
                <a:off x="3618507" y="2027834"/>
                <a:ext cx="830663" cy="830663"/>
              </a:xfrm>
              <a:prstGeom prst="ellipse">
                <a:avLst/>
              </a:prstGeom>
              <a:solidFill>
                <a:srgbClr val="00AF92"/>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18000000">
                <a:off x="3693843" y="2103171"/>
                <a:ext cx="679991" cy="679991"/>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p:cNvGrpSpPr/>
            <p:nvPr/>
          </p:nvGrpSpPr>
          <p:grpSpPr>
            <a:xfrm rot="-3600000" flipV="1">
              <a:off x="5319355" y="4656159"/>
              <a:ext cx="1582327" cy="1053508"/>
              <a:chOff x="3467100" y="2027834"/>
              <a:chExt cx="1646575" cy="1096284"/>
            </a:xfrm>
          </p:grpSpPr>
          <p:sp>
            <p:nvSpPr>
              <p:cNvPr id="27" name="任意多边形 26"/>
              <p:cNvSpPr/>
              <p:nvPr/>
            </p:nvSpPr>
            <p:spPr>
              <a:xfrm rot="1800000">
                <a:off x="3467100" y="2058120"/>
                <a:ext cx="1646575" cy="1065998"/>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54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rot="18000000" flipV="1">
                <a:off x="3618507" y="2027834"/>
                <a:ext cx="830663" cy="830663"/>
              </a:xfrm>
              <a:prstGeom prst="ellipse">
                <a:avLst/>
              </a:prstGeom>
              <a:solidFill>
                <a:srgbClr val="E87071"/>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rot="18000000" flipV="1">
                <a:off x="3693843" y="2103170"/>
                <a:ext cx="679991" cy="679991"/>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flipV="1">
              <a:off x="6819792" y="3793598"/>
              <a:ext cx="1582327" cy="1053509"/>
              <a:chOff x="7003942" y="2016233"/>
              <a:chExt cx="1582327" cy="1053509"/>
            </a:xfrm>
          </p:grpSpPr>
          <p:sp>
            <p:nvSpPr>
              <p:cNvPr id="16" name="任意多边形 15"/>
              <p:cNvSpPr/>
              <p:nvPr/>
            </p:nvSpPr>
            <p:spPr>
              <a:xfrm rot="19800000" flipH="1">
                <a:off x="7003942" y="2045338"/>
                <a:ext cx="1582327" cy="1024404"/>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180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flipV="1">
                <a:off x="7642519" y="2016233"/>
                <a:ext cx="798251" cy="798251"/>
              </a:xfrm>
              <a:prstGeom prst="ellipse">
                <a:avLst/>
              </a:prstGeom>
              <a:solidFill>
                <a:srgbClr val="01ACBE"/>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flipV="1">
                <a:off x="7714915" y="2088629"/>
                <a:ext cx="653458" cy="653458"/>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flipV="1">
              <a:off x="3794017" y="3793598"/>
              <a:ext cx="1582327" cy="1053509"/>
              <a:chOff x="3467100" y="2027833"/>
              <a:chExt cx="1646575" cy="1096285"/>
            </a:xfrm>
          </p:grpSpPr>
          <p:sp>
            <p:nvSpPr>
              <p:cNvPr id="20" name="任意多边形 19"/>
              <p:cNvSpPr/>
              <p:nvPr/>
            </p:nvSpPr>
            <p:spPr>
              <a:xfrm rot="1800000">
                <a:off x="3467100" y="2058120"/>
                <a:ext cx="1646575" cy="1065998"/>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18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flipV="1">
                <a:off x="3618507" y="2027833"/>
                <a:ext cx="830663" cy="830663"/>
              </a:xfrm>
              <a:prstGeom prst="ellipse">
                <a:avLst/>
              </a:prstGeom>
              <a:solidFill>
                <a:srgbClr val="663A77"/>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flipV="1">
                <a:off x="3693843" y="2103170"/>
                <a:ext cx="679991" cy="679991"/>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 name="组合 5"/>
            <p:cNvGrpSpPr/>
            <p:nvPr/>
          </p:nvGrpSpPr>
          <p:grpSpPr>
            <a:xfrm>
              <a:off x="6819792" y="2016233"/>
              <a:ext cx="1582327" cy="1053509"/>
              <a:chOff x="7003942" y="2016233"/>
              <a:chExt cx="1582327" cy="1053509"/>
            </a:xfrm>
          </p:grpSpPr>
          <p:sp>
            <p:nvSpPr>
              <p:cNvPr id="11" name="任意多边形 10"/>
              <p:cNvSpPr/>
              <p:nvPr/>
            </p:nvSpPr>
            <p:spPr>
              <a:xfrm rot="19800000" flipH="1">
                <a:off x="7003942" y="2045338"/>
                <a:ext cx="1582327" cy="1024404"/>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18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7642519" y="2016233"/>
                <a:ext cx="798251" cy="798251"/>
              </a:xfrm>
              <a:prstGeom prst="ellipse">
                <a:avLst/>
              </a:prstGeom>
              <a:solidFill>
                <a:srgbClr val="C65885"/>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7714915" y="2088629"/>
                <a:ext cx="653458" cy="653458"/>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3794017" y="2016233"/>
              <a:ext cx="1582327" cy="1053509"/>
              <a:chOff x="3467100" y="2027833"/>
              <a:chExt cx="1646575" cy="1096285"/>
            </a:xfrm>
          </p:grpSpPr>
          <p:sp>
            <p:nvSpPr>
              <p:cNvPr id="23" name="任意多边形 22"/>
              <p:cNvSpPr/>
              <p:nvPr/>
            </p:nvSpPr>
            <p:spPr>
              <a:xfrm rot="1800000">
                <a:off x="3467100" y="2058120"/>
                <a:ext cx="1646575" cy="1065998"/>
              </a:xfrm>
              <a:custGeom>
                <a:avLst/>
                <a:gdLst>
                  <a:gd name="connsiteX0" fmla="*/ 532999 w 1646575"/>
                  <a:gd name="connsiteY0" fmla="*/ 0 h 1065998"/>
                  <a:gd name="connsiteX1" fmla="*/ 1024112 w 1646575"/>
                  <a:gd name="connsiteY1" fmla="*/ 325532 h 1065998"/>
                  <a:gd name="connsiteX2" fmla="*/ 1048537 w 1646575"/>
                  <a:gd name="connsiteY2" fmla="*/ 404216 h 1065998"/>
                  <a:gd name="connsiteX3" fmla="*/ 1048984 w 1646575"/>
                  <a:gd name="connsiteY3" fmla="*/ 404216 h 1065998"/>
                  <a:gd name="connsiteX4" fmla="*/ 1052938 w 1646575"/>
                  <a:gd name="connsiteY4" fmla="*/ 404216 h 1065998"/>
                  <a:gd name="connsiteX5" fmla="*/ 1082850 w 1646575"/>
                  <a:gd name="connsiteY5" fmla="*/ 404216 h 1065998"/>
                  <a:gd name="connsiteX6" fmla="*/ 1105950 w 1646575"/>
                  <a:gd name="connsiteY6" fmla="*/ 404216 h 1065998"/>
                  <a:gd name="connsiteX7" fmla="*/ 1107156 w 1646575"/>
                  <a:gd name="connsiteY7" fmla="*/ 404216 h 1065998"/>
                  <a:gd name="connsiteX8" fmla="*/ 1108343 w 1646575"/>
                  <a:gd name="connsiteY8" fmla="*/ 404216 h 1065998"/>
                  <a:gd name="connsiteX9" fmla="*/ 1110023 w 1646575"/>
                  <a:gd name="connsiteY9" fmla="*/ 404216 h 1065998"/>
                  <a:gd name="connsiteX10" fmla="*/ 1115604 w 1646575"/>
                  <a:gd name="connsiteY10" fmla="*/ 404216 h 1065998"/>
                  <a:gd name="connsiteX11" fmla="*/ 1117859 w 1646575"/>
                  <a:gd name="connsiteY11" fmla="*/ 404216 h 1065998"/>
                  <a:gd name="connsiteX12" fmla="*/ 1124806 w 1646575"/>
                  <a:gd name="connsiteY12" fmla="*/ 404216 h 1065998"/>
                  <a:gd name="connsiteX13" fmla="*/ 1183184 w 1646575"/>
                  <a:gd name="connsiteY13" fmla="*/ 404216 h 1065998"/>
                  <a:gd name="connsiteX14" fmla="*/ 1192699 w 1646575"/>
                  <a:gd name="connsiteY14" fmla="*/ 404216 h 1065998"/>
                  <a:gd name="connsiteX15" fmla="*/ 1204062 w 1646575"/>
                  <a:gd name="connsiteY15" fmla="*/ 404216 h 1065998"/>
                  <a:gd name="connsiteX16" fmla="*/ 1364976 w 1646575"/>
                  <a:gd name="connsiteY16" fmla="*/ 404216 h 1065998"/>
                  <a:gd name="connsiteX17" fmla="*/ 1428192 w 1646575"/>
                  <a:gd name="connsiteY17" fmla="*/ 345095 h 1065998"/>
                  <a:gd name="connsiteX18" fmla="*/ 1445590 w 1646575"/>
                  <a:gd name="connsiteY18" fmla="*/ 310627 h 1065998"/>
                  <a:gd name="connsiteX19" fmla="*/ 1468421 w 1646575"/>
                  <a:gd name="connsiteY19" fmla="*/ 327359 h 1065998"/>
                  <a:gd name="connsiteX20" fmla="*/ 1629335 w 1646575"/>
                  <a:gd name="connsiteY20" fmla="*/ 486985 h 1065998"/>
                  <a:gd name="connsiteX21" fmla="*/ 1629335 w 1646575"/>
                  <a:gd name="connsiteY21" fmla="*/ 575666 h 1065998"/>
                  <a:gd name="connsiteX22" fmla="*/ 1468421 w 1646575"/>
                  <a:gd name="connsiteY22" fmla="*/ 741204 h 1065998"/>
                  <a:gd name="connsiteX23" fmla="*/ 1428192 w 1646575"/>
                  <a:gd name="connsiteY23" fmla="*/ 723468 h 1065998"/>
                  <a:gd name="connsiteX24" fmla="*/ 1364976 w 1646575"/>
                  <a:gd name="connsiteY24" fmla="*/ 658435 h 1065998"/>
                  <a:gd name="connsiteX25" fmla="*/ 1213446 w 1646575"/>
                  <a:gd name="connsiteY25" fmla="*/ 658435 h 1065998"/>
                  <a:gd name="connsiteX26" fmla="*/ 1192699 w 1646575"/>
                  <a:gd name="connsiteY26" fmla="*/ 658435 h 1065998"/>
                  <a:gd name="connsiteX27" fmla="*/ 1190826 w 1646575"/>
                  <a:gd name="connsiteY27" fmla="*/ 658435 h 1065998"/>
                  <a:gd name="connsiteX28" fmla="*/ 1152763 w 1646575"/>
                  <a:gd name="connsiteY28" fmla="*/ 658435 h 1065998"/>
                  <a:gd name="connsiteX29" fmla="*/ 1117859 w 1646575"/>
                  <a:gd name="connsiteY29" fmla="*/ 658435 h 1065998"/>
                  <a:gd name="connsiteX30" fmla="*/ 1115986 w 1646575"/>
                  <a:gd name="connsiteY30" fmla="*/ 658435 h 1065998"/>
                  <a:gd name="connsiteX31" fmla="*/ 1105950 w 1646575"/>
                  <a:gd name="connsiteY31" fmla="*/ 658435 h 1065998"/>
                  <a:gd name="connsiteX32" fmla="*/ 1077922 w 1646575"/>
                  <a:gd name="connsiteY32" fmla="*/ 658435 h 1065998"/>
                  <a:gd name="connsiteX33" fmla="*/ 1049576 w 1646575"/>
                  <a:gd name="connsiteY33" fmla="*/ 658435 h 1065998"/>
                  <a:gd name="connsiteX34" fmla="*/ 1024112 w 1646575"/>
                  <a:gd name="connsiteY34" fmla="*/ 740466 h 1065998"/>
                  <a:gd name="connsiteX35" fmla="*/ 532999 w 1646575"/>
                  <a:gd name="connsiteY35" fmla="*/ 1065998 h 1065998"/>
                  <a:gd name="connsiteX36" fmla="*/ 0 w 1646575"/>
                  <a:gd name="connsiteY36" fmla="*/ 532999 h 1065998"/>
                  <a:gd name="connsiteX37" fmla="*/ 532999 w 1646575"/>
                  <a:gd name="connsiteY37" fmla="*/ 0 h 10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46575" h="1065998">
                    <a:moveTo>
                      <a:pt x="532999" y="0"/>
                    </a:moveTo>
                    <a:cubicBezTo>
                      <a:pt x="753774" y="0"/>
                      <a:pt x="943199" y="134231"/>
                      <a:pt x="1024112" y="325532"/>
                    </a:cubicBezTo>
                    <a:lnTo>
                      <a:pt x="1048537" y="404216"/>
                    </a:lnTo>
                    <a:lnTo>
                      <a:pt x="1048984" y="404216"/>
                    </a:lnTo>
                    <a:lnTo>
                      <a:pt x="1052938" y="404216"/>
                    </a:lnTo>
                    <a:cubicBezTo>
                      <a:pt x="1060214" y="404216"/>
                      <a:pt x="1069915" y="404216"/>
                      <a:pt x="1082850" y="404216"/>
                    </a:cubicBezTo>
                    <a:lnTo>
                      <a:pt x="1105950" y="404216"/>
                    </a:lnTo>
                    <a:lnTo>
                      <a:pt x="1107156" y="404216"/>
                    </a:lnTo>
                    <a:lnTo>
                      <a:pt x="1108343" y="404216"/>
                    </a:lnTo>
                    <a:lnTo>
                      <a:pt x="1110023" y="404216"/>
                    </a:lnTo>
                    <a:lnTo>
                      <a:pt x="1115604" y="404216"/>
                    </a:lnTo>
                    <a:lnTo>
                      <a:pt x="1117859" y="404216"/>
                    </a:lnTo>
                    <a:lnTo>
                      <a:pt x="1124806" y="404216"/>
                    </a:lnTo>
                    <a:cubicBezTo>
                      <a:pt x="1136119" y="404216"/>
                      <a:pt x="1154221" y="404216"/>
                      <a:pt x="1183184" y="404216"/>
                    </a:cubicBezTo>
                    <a:lnTo>
                      <a:pt x="1192699" y="404216"/>
                    </a:lnTo>
                    <a:lnTo>
                      <a:pt x="1204062" y="404216"/>
                    </a:lnTo>
                    <a:cubicBezTo>
                      <a:pt x="1227050" y="404216"/>
                      <a:pt x="1273026" y="404216"/>
                      <a:pt x="1364976" y="404216"/>
                    </a:cubicBezTo>
                    <a:cubicBezTo>
                      <a:pt x="1399458" y="404216"/>
                      <a:pt x="1428192" y="380567"/>
                      <a:pt x="1428192" y="345095"/>
                    </a:cubicBezTo>
                    <a:cubicBezTo>
                      <a:pt x="1428192" y="322925"/>
                      <a:pt x="1434927" y="309992"/>
                      <a:pt x="1445590" y="310627"/>
                    </a:cubicBezTo>
                    <a:cubicBezTo>
                      <a:pt x="1451988" y="311008"/>
                      <a:pt x="1459801" y="316274"/>
                      <a:pt x="1468421" y="327359"/>
                    </a:cubicBezTo>
                    <a:cubicBezTo>
                      <a:pt x="1468421" y="327359"/>
                      <a:pt x="1468421" y="327359"/>
                      <a:pt x="1629335" y="486985"/>
                    </a:cubicBezTo>
                    <a:cubicBezTo>
                      <a:pt x="1652322" y="510633"/>
                      <a:pt x="1652322" y="552018"/>
                      <a:pt x="1629335" y="575666"/>
                    </a:cubicBezTo>
                    <a:lnTo>
                      <a:pt x="1468421" y="741204"/>
                    </a:lnTo>
                    <a:cubicBezTo>
                      <a:pt x="1445433" y="764853"/>
                      <a:pt x="1428192" y="758941"/>
                      <a:pt x="1428192" y="723468"/>
                    </a:cubicBezTo>
                    <a:cubicBezTo>
                      <a:pt x="1428192" y="687996"/>
                      <a:pt x="1399458" y="658435"/>
                      <a:pt x="1364976" y="658435"/>
                    </a:cubicBezTo>
                    <a:cubicBezTo>
                      <a:pt x="1364976" y="658435"/>
                      <a:pt x="1364976" y="658435"/>
                      <a:pt x="1213446" y="658435"/>
                    </a:cubicBezTo>
                    <a:lnTo>
                      <a:pt x="1192699" y="658435"/>
                    </a:lnTo>
                    <a:lnTo>
                      <a:pt x="1190826" y="658435"/>
                    </a:lnTo>
                    <a:cubicBezTo>
                      <a:pt x="1179496" y="658435"/>
                      <a:pt x="1166859" y="658435"/>
                      <a:pt x="1152763" y="658435"/>
                    </a:cubicBezTo>
                    <a:lnTo>
                      <a:pt x="1117859" y="658435"/>
                    </a:lnTo>
                    <a:lnTo>
                      <a:pt x="1115986" y="658435"/>
                    </a:lnTo>
                    <a:lnTo>
                      <a:pt x="1105950" y="658435"/>
                    </a:lnTo>
                    <a:lnTo>
                      <a:pt x="1077922" y="658435"/>
                    </a:lnTo>
                    <a:lnTo>
                      <a:pt x="1049576" y="658435"/>
                    </a:lnTo>
                    <a:lnTo>
                      <a:pt x="1024112" y="740466"/>
                    </a:lnTo>
                    <a:cubicBezTo>
                      <a:pt x="943199" y="931768"/>
                      <a:pt x="753774" y="1065998"/>
                      <a:pt x="532999" y="1065998"/>
                    </a:cubicBezTo>
                    <a:cubicBezTo>
                      <a:pt x="238632" y="1065998"/>
                      <a:pt x="0" y="827366"/>
                      <a:pt x="0" y="532999"/>
                    </a:cubicBezTo>
                    <a:cubicBezTo>
                      <a:pt x="0" y="238632"/>
                      <a:pt x="238632" y="0"/>
                      <a:pt x="532999" y="0"/>
                    </a:cubicBezTo>
                    <a:close/>
                  </a:path>
                </a:pathLst>
              </a:custGeom>
              <a:solidFill>
                <a:srgbClr val="EEEEEE"/>
              </a:solidFill>
              <a:ln w="19050">
                <a:noFill/>
              </a:ln>
              <a:effectLst>
                <a:outerShdw blurRad="127000" dist="50800" dir="2700000" algn="tl" rotWithShape="0">
                  <a:prstClr val="black">
                    <a:alpha val="30000"/>
                  </a:prstClr>
                </a:outerShdw>
              </a:effectLst>
              <a:scene3d>
                <a:camera prst="orthographicFront"/>
                <a:lightRig rig="threePt" dir="t">
                  <a:rot lat="0" lon="0" rev="18000000"/>
                </a:lightRig>
              </a:scene3d>
              <a:sp3d prstMaterial="softEdge">
                <a:bevelT w="1905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3618507" y="2027833"/>
                <a:ext cx="830663" cy="830663"/>
              </a:xfrm>
              <a:prstGeom prst="ellipse">
                <a:avLst/>
              </a:prstGeom>
              <a:solidFill>
                <a:srgbClr val="FFB850"/>
              </a:solidFill>
              <a:ln w="19050">
                <a:gradFill flip="none" rotWithShape="1">
                  <a:gsLst>
                    <a:gs pos="0">
                      <a:srgbClr val="CFCFCF"/>
                    </a:gs>
                    <a:gs pos="71000">
                      <a:schemeClr val="bg1">
                        <a:lumMod val="86000"/>
                        <a:lumOff val="14000"/>
                      </a:schemeClr>
                    </a:gs>
                  </a:gsLst>
                  <a:lin ang="2700000" scaled="1"/>
                  <a:tileRect/>
                </a:gradFill>
              </a:ln>
              <a:effectLst>
                <a:innerShdw blurRad="508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3693843" y="2103169"/>
                <a:ext cx="679991" cy="679991"/>
              </a:xfrm>
              <a:prstGeom prst="ellipse">
                <a:avLst/>
              </a:prstGeom>
              <a:solidFill>
                <a:srgbClr val="F5F5F5"/>
              </a:solidFill>
              <a:ln w="19050">
                <a:gradFill flip="none" rotWithShape="1">
                  <a:gsLst>
                    <a:gs pos="0">
                      <a:schemeClr val="bg1"/>
                    </a:gs>
                    <a:gs pos="100000">
                      <a:srgbClr val="D9D9D9"/>
                    </a:gs>
                  </a:gsLst>
                  <a:lin ang="2700000" scaled="1"/>
                  <a:tileRect/>
                </a:grad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4" name="任意多边形 73"/>
            <p:cNvSpPr/>
            <p:nvPr/>
          </p:nvSpPr>
          <p:spPr>
            <a:xfrm>
              <a:off x="4817438" y="2156941"/>
              <a:ext cx="2557124" cy="2544118"/>
            </a:xfrm>
            <a:custGeom>
              <a:avLst/>
              <a:gdLst>
                <a:gd name="connsiteX0" fmla="*/ 1407346 w 2557124"/>
                <a:gd name="connsiteY0" fmla="*/ 0 h 2544118"/>
                <a:gd name="connsiteX1" fmla="*/ 1409288 w 2557124"/>
                <a:gd name="connsiteY1" fmla="*/ 98 h 2544118"/>
                <a:gd name="connsiteX2" fmla="*/ 2298499 w 2557124"/>
                <a:gd name="connsiteY2" fmla="*/ 500936 h 2544118"/>
                <a:gd name="connsiteX3" fmla="*/ 2316939 w 2557124"/>
                <a:gd name="connsiteY3" fmla="*/ 527711 h 2544118"/>
                <a:gd name="connsiteX4" fmla="*/ 2312022 w 2557124"/>
                <a:gd name="connsiteY4" fmla="*/ 530550 h 2544118"/>
                <a:gd name="connsiteX5" fmla="*/ 2279984 w 2557124"/>
                <a:gd name="connsiteY5" fmla="*/ 549047 h 2544118"/>
                <a:gd name="connsiteX6" fmla="*/ 2192721 w 2557124"/>
                <a:gd name="connsiteY6" fmla="*/ 524335 h 2544118"/>
                <a:gd name="connsiteX7" fmla="*/ 2149014 w 2557124"/>
                <a:gd name="connsiteY7" fmla="*/ 529089 h 2544118"/>
                <a:gd name="connsiteX8" fmla="*/ 2092427 w 2557124"/>
                <a:gd name="connsiteY8" fmla="*/ 752906 h 2544118"/>
                <a:gd name="connsiteX9" fmla="*/ 2136768 w 2557124"/>
                <a:gd name="connsiteY9" fmla="*/ 829706 h 2544118"/>
                <a:gd name="connsiteX10" fmla="*/ 2355936 w 2557124"/>
                <a:gd name="connsiteY10" fmla="*/ 887490 h 2544118"/>
                <a:gd name="connsiteX11" fmla="*/ 2384074 w 2557124"/>
                <a:gd name="connsiteY11" fmla="*/ 890564 h 2544118"/>
                <a:gd name="connsiteX12" fmla="*/ 2381907 w 2557124"/>
                <a:gd name="connsiteY12" fmla="*/ 852015 h 2544118"/>
                <a:gd name="connsiteX13" fmla="*/ 2407093 w 2557124"/>
                <a:gd name="connsiteY13" fmla="*/ 769207 h 2544118"/>
                <a:gd name="connsiteX14" fmla="*/ 2443703 w 2557124"/>
                <a:gd name="connsiteY14" fmla="*/ 748071 h 2544118"/>
                <a:gd name="connsiteX15" fmla="*/ 2468439 w 2557124"/>
                <a:gd name="connsiteY15" fmla="*/ 803243 h 2544118"/>
                <a:gd name="connsiteX16" fmla="*/ 2557124 w 2557124"/>
                <a:gd name="connsiteY16" fmla="*/ 1272059 h 2544118"/>
                <a:gd name="connsiteX17" fmla="*/ 2456648 w 2557124"/>
                <a:gd name="connsiteY17" fmla="*/ 1769733 h 2544118"/>
                <a:gd name="connsiteX18" fmla="*/ 2442457 w 2557124"/>
                <a:gd name="connsiteY18" fmla="*/ 1799193 h 2544118"/>
                <a:gd name="connsiteX19" fmla="*/ 2437458 w 2557124"/>
                <a:gd name="connsiteY19" fmla="*/ 1796307 h 2544118"/>
                <a:gd name="connsiteX20" fmla="*/ 2405420 w 2557124"/>
                <a:gd name="connsiteY20" fmla="*/ 1777810 h 2544118"/>
                <a:gd name="connsiteX21" fmla="*/ 2383190 w 2557124"/>
                <a:gd name="connsiteY21" fmla="*/ 1689882 h 2544118"/>
                <a:gd name="connsiteX22" fmla="*/ 2357219 w 2557124"/>
                <a:gd name="connsiteY22" fmla="*/ 1654407 h 2544118"/>
                <a:gd name="connsiteX23" fmla="*/ 2135094 w 2557124"/>
                <a:gd name="connsiteY23" fmla="*/ 1717311 h 2544118"/>
                <a:gd name="connsiteX24" fmla="*/ 2090754 w 2557124"/>
                <a:gd name="connsiteY24" fmla="*/ 1794111 h 2544118"/>
                <a:gd name="connsiteX25" fmla="*/ 2150296 w 2557124"/>
                <a:gd name="connsiteY25" fmla="*/ 2012808 h 2544118"/>
                <a:gd name="connsiteX26" fmla="*/ 2161702 w 2557124"/>
                <a:gd name="connsiteY26" fmla="*/ 2038713 h 2544118"/>
                <a:gd name="connsiteX27" fmla="*/ 2194003 w 2557124"/>
                <a:gd name="connsiteY27" fmla="*/ 2017562 h 2544118"/>
                <a:gd name="connsiteX28" fmla="*/ 2278310 w 2557124"/>
                <a:gd name="connsiteY28" fmla="*/ 1997970 h 2544118"/>
                <a:gd name="connsiteX29" fmla="*/ 2314762 w 2557124"/>
                <a:gd name="connsiteY29" fmla="*/ 2019015 h 2544118"/>
                <a:gd name="connsiteX30" fmla="*/ 2265163 w 2557124"/>
                <a:gd name="connsiteY30" fmla="*/ 2085343 h 2544118"/>
                <a:gd name="connsiteX31" fmla="*/ 1425376 w 2557124"/>
                <a:gd name="connsiteY31" fmla="*/ 2542284 h 2544118"/>
                <a:gd name="connsiteX32" fmla="*/ 1403998 w 2557124"/>
                <a:gd name="connsiteY32" fmla="*/ 2543498 h 2544118"/>
                <a:gd name="connsiteX33" fmla="*/ 1403998 w 2557124"/>
                <a:gd name="connsiteY33" fmla="*/ 2537817 h 2544118"/>
                <a:gd name="connsiteX34" fmla="*/ 1403998 w 2557124"/>
                <a:gd name="connsiteY34" fmla="*/ 2500822 h 2544118"/>
                <a:gd name="connsiteX35" fmla="*/ 1469031 w 2557124"/>
                <a:gd name="connsiteY35" fmla="*/ 2437606 h 2544118"/>
                <a:gd name="connsiteX36" fmla="*/ 1486767 w 2557124"/>
                <a:gd name="connsiteY36" fmla="*/ 2397378 h 2544118"/>
                <a:gd name="connsiteX37" fmla="*/ 1321229 w 2557124"/>
                <a:gd name="connsiteY37" fmla="*/ 2236464 h 2544118"/>
                <a:gd name="connsiteX38" fmla="*/ 1232548 w 2557124"/>
                <a:gd name="connsiteY38" fmla="*/ 2236464 h 2544118"/>
                <a:gd name="connsiteX39" fmla="*/ 1072922 w 2557124"/>
                <a:gd name="connsiteY39" fmla="*/ 2397378 h 2544118"/>
                <a:gd name="connsiteX40" fmla="*/ 1056190 w 2557124"/>
                <a:gd name="connsiteY40" fmla="*/ 2420208 h 2544118"/>
                <a:gd name="connsiteX41" fmla="*/ 1090658 w 2557124"/>
                <a:gd name="connsiteY41" fmla="*/ 2437606 h 2544118"/>
                <a:gd name="connsiteX42" fmla="*/ 1149779 w 2557124"/>
                <a:gd name="connsiteY42" fmla="*/ 2500822 h 2544118"/>
                <a:gd name="connsiteX43" fmla="*/ 1149779 w 2557124"/>
                <a:gd name="connsiteY43" fmla="*/ 2544118 h 2544118"/>
                <a:gd name="connsiteX44" fmla="*/ 1147837 w 2557124"/>
                <a:gd name="connsiteY44" fmla="*/ 2544020 h 2544118"/>
                <a:gd name="connsiteX45" fmla="*/ 258625 w 2557124"/>
                <a:gd name="connsiteY45" fmla="*/ 2043182 h 2544118"/>
                <a:gd name="connsiteX46" fmla="*/ 240185 w 2557124"/>
                <a:gd name="connsiteY46" fmla="*/ 2016408 h 2544118"/>
                <a:gd name="connsiteX47" fmla="*/ 245102 w 2557124"/>
                <a:gd name="connsiteY47" fmla="*/ 2013569 h 2544118"/>
                <a:gd name="connsiteX48" fmla="*/ 277141 w 2557124"/>
                <a:gd name="connsiteY48" fmla="*/ 1995071 h 2544118"/>
                <a:gd name="connsiteX49" fmla="*/ 364404 w 2557124"/>
                <a:gd name="connsiteY49" fmla="*/ 2019783 h 2544118"/>
                <a:gd name="connsiteX50" fmla="*/ 408111 w 2557124"/>
                <a:gd name="connsiteY50" fmla="*/ 2015029 h 2544118"/>
                <a:gd name="connsiteX51" fmla="*/ 464697 w 2557124"/>
                <a:gd name="connsiteY51" fmla="*/ 1791212 h 2544118"/>
                <a:gd name="connsiteX52" fmla="*/ 420357 w 2557124"/>
                <a:gd name="connsiteY52" fmla="*/ 1714412 h 2544118"/>
                <a:gd name="connsiteX53" fmla="*/ 201188 w 2557124"/>
                <a:gd name="connsiteY53" fmla="*/ 1656629 h 2544118"/>
                <a:gd name="connsiteX54" fmla="*/ 173051 w 2557124"/>
                <a:gd name="connsiteY54" fmla="*/ 1653554 h 2544118"/>
                <a:gd name="connsiteX55" fmla="*/ 175217 w 2557124"/>
                <a:gd name="connsiteY55" fmla="*/ 1692103 h 2544118"/>
                <a:gd name="connsiteX56" fmla="*/ 150031 w 2557124"/>
                <a:gd name="connsiteY56" fmla="*/ 1774911 h 2544118"/>
                <a:gd name="connsiteX57" fmla="*/ 113421 w 2557124"/>
                <a:gd name="connsiteY57" fmla="*/ 1796048 h 2544118"/>
                <a:gd name="connsiteX58" fmla="*/ 88686 w 2557124"/>
                <a:gd name="connsiteY58" fmla="*/ 1740876 h 2544118"/>
                <a:gd name="connsiteX59" fmla="*/ 0 w 2557124"/>
                <a:gd name="connsiteY59" fmla="*/ 1272059 h 2544118"/>
                <a:gd name="connsiteX60" fmla="*/ 100476 w 2557124"/>
                <a:gd name="connsiteY60" fmla="*/ 774385 h 2544118"/>
                <a:gd name="connsiteX61" fmla="*/ 114668 w 2557124"/>
                <a:gd name="connsiteY61" fmla="*/ 744925 h 2544118"/>
                <a:gd name="connsiteX62" fmla="*/ 119666 w 2557124"/>
                <a:gd name="connsiteY62" fmla="*/ 747811 h 2544118"/>
                <a:gd name="connsiteX63" fmla="*/ 151705 w 2557124"/>
                <a:gd name="connsiteY63" fmla="*/ 766309 h 2544118"/>
                <a:gd name="connsiteX64" fmla="*/ 173935 w 2557124"/>
                <a:gd name="connsiteY64" fmla="*/ 854237 h 2544118"/>
                <a:gd name="connsiteX65" fmla="*/ 199906 w 2557124"/>
                <a:gd name="connsiteY65" fmla="*/ 889711 h 2544118"/>
                <a:gd name="connsiteX66" fmla="*/ 422030 w 2557124"/>
                <a:gd name="connsiteY66" fmla="*/ 826808 h 2544118"/>
                <a:gd name="connsiteX67" fmla="*/ 466371 w 2557124"/>
                <a:gd name="connsiteY67" fmla="*/ 750007 h 2544118"/>
                <a:gd name="connsiteX68" fmla="*/ 406828 w 2557124"/>
                <a:gd name="connsiteY68" fmla="*/ 531310 h 2544118"/>
                <a:gd name="connsiteX69" fmla="*/ 395422 w 2557124"/>
                <a:gd name="connsiteY69" fmla="*/ 505405 h 2544118"/>
                <a:gd name="connsiteX70" fmla="*/ 363121 w 2557124"/>
                <a:gd name="connsiteY70" fmla="*/ 526556 h 2544118"/>
                <a:gd name="connsiteX71" fmla="*/ 278814 w 2557124"/>
                <a:gd name="connsiteY71" fmla="*/ 546148 h 2544118"/>
                <a:gd name="connsiteX72" fmla="*/ 242363 w 2557124"/>
                <a:gd name="connsiteY72" fmla="*/ 525103 h 2544118"/>
                <a:gd name="connsiteX73" fmla="*/ 291962 w 2557124"/>
                <a:gd name="connsiteY73" fmla="*/ 458775 h 2544118"/>
                <a:gd name="connsiteX74" fmla="*/ 1131748 w 2557124"/>
                <a:gd name="connsiteY74" fmla="*/ 1835 h 2544118"/>
                <a:gd name="connsiteX75" fmla="*/ 1153126 w 2557124"/>
                <a:gd name="connsiteY75" fmla="*/ 621 h 2544118"/>
                <a:gd name="connsiteX76" fmla="*/ 1153126 w 2557124"/>
                <a:gd name="connsiteY76" fmla="*/ 6301 h 2544118"/>
                <a:gd name="connsiteX77" fmla="*/ 1153126 w 2557124"/>
                <a:gd name="connsiteY77" fmla="*/ 43296 h 2544118"/>
                <a:gd name="connsiteX78" fmla="*/ 1088093 w 2557124"/>
                <a:gd name="connsiteY78" fmla="*/ 106512 h 2544118"/>
                <a:gd name="connsiteX79" fmla="*/ 1070357 w 2557124"/>
                <a:gd name="connsiteY79" fmla="*/ 146741 h 2544118"/>
                <a:gd name="connsiteX80" fmla="*/ 1235895 w 2557124"/>
                <a:gd name="connsiteY80" fmla="*/ 307654 h 2544118"/>
                <a:gd name="connsiteX81" fmla="*/ 1324576 w 2557124"/>
                <a:gd name="connsiteY81" fmla="*/ 307654 h 2544118"/>
                <a:gd name="connsiteX82" fmla="*/ 1484202 w 2557124"/>
                <a:gd name="connsiteY82" fmla="*/ 146741 h 2544118"/>
                <a:gd name="connsiteX83" fmla="*/ 1500934 w 2557124"/>
                <a:gd name="connsiteY83" fmla="*/ 123910 h 2544118"/>
                <a:gd name="connsiteX84" fmla="*/ 1466466 w 2557124"/>
                <a:gd name="connsiteY84" fmla="*/ 106512 h 2544118"/>
                <a:gd name="connsiteX85" fmla="*/ 1407346 w 2557124"/>
                <a:gd name="connsiteY85" fmla="*/ 43296 h 2544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557124" h="2544118">
                  <a:moveTo>
                    <a:pt x="1407346" y="0"/>
                  </a:moveTo>
                  <a:lnTo>
                    <a:pt x="1409288" y="98"/>
                  </a:lnTo>
                  <a:cubicBezTo>
                    <a:pt x="1771944" y="36928"/>
                    <a:pt x="2089795" y="225321"/>
                    <a:pt x="2298499" y="500936"/>
                  </a:cubicBezTo>
                  <a:lnTo>
                    <a:pt x="2316939" y="527711"/>
                  </a:lnTo>
                  <a:lnTo>
                    <a:pt x="2312022" y="530550"/>
                  </a:lnTo>
                  <a:cubicBezTo>
                    <a:pt x="2279984" y="549047"/>
                    <a:pt x="2279984" y="549047"/>
                    <a:pt x="2279984" y="549047"/>
                  </a:cubicBezTo>
                  <a:cubicBezTo>
                    <a:pt x="2250122" y="566288"/>
                    <a:pt x="2210457" y="555055"/>
                    <a:pt x="2192721" y="524335"/>
                  </a:cubicBezTo>
                  <a:cubicBezTo>
                    <a:pt x="2174984" y="493615"/>
                    <a:pt x="2157097" y="497115"/>
                    <a:pt x="2149014" y="529089"/>
                  </a:cubicBezTo>
                  <a:lnTo>
                    <a:pt x="2092427" y="752906"/>
                  </a:lnTo>
                  <a:cubicBezTo>
                    <a:pt x="2084344" y="784880"/>
                    <a:pt x="2105036" y="820720"/>
                    <a:pt x="2136768" y="829706"/>
                  </a:cubicBezTo>
                  <a:cubicBezTo>
                    <a:pt x="2355936" y="887490"/>
                    <a:pt x="2355936" y="887490"/>
                    <a:pt x="2355936" y="887490"/>
                  </a:cubicBezTo>
                  <a:cubicBezTo>
                    <a:pt x="2368944" y="892780"/>
                    <a:pt x="2378343" y="893433"/>
                    <a:pt x="2384074" y="890564"/>
                  </a:cubicBezTo>
                  <a:cubicBezTo>
                    <a:pt x="2393626" y="885783"/>
                    <a:pt x="2392992" y="871215"/>
                    <a:pt x="2381907" y="852015"/>
                  </a:cubicBezTo>
                  <a:cubicBezTo>
                    <a:pt x="2364171" y="821295"/>
                    <a:pt x="2377232" y="786448"/>
                    <a:pt x="2407093" y="769207"/>
                  </a:cubicBezTo>
                  <a:lnTo>
                    <a:pt x="2443703" y="748071"/>
                  </a:lnTo>
                  <a:lnTo>
                    <a:pt x="2468439" y="803243"/>
                  </a:lnTo>
                  <a:cubicBezTo>
                    <a:pt x="2525680" y="948405"/>
                    <a:pt x="2557124" y="1106560"/>
                    <a:pt x="2557124" y="1272059"/>
                  </a:cubicBezTo>
                  <a:cubicBezTo>
                    <a:pt x="2557124" y="1448592"/>
                    <a:pt x="2521347" y="1616768"/>
                    <a:pt x="2456648" y="1769733"/>
                  </a:cubicBezTo>
                  <a:lnTo>
                    <a:pt x="2442457" y="1799193"/>
                  </a:lnTo>
                  <a:lnTo>
                    <a:pt x="2437458" y="1796307"/>
                  </a:lnTo>
                  <a:cubicBezTo>
                    <a:pt x="2405420" y="1777810"/>
                    <a:pt x="2405420" y="1777810"/>
                    <a:pt x="2405420" y="1777810"/>
                  </a:cubicBezTo>
                  <a:cubicBezTo>
                    <a:pt x="2375558" y="1760569"/>
                    <a:pt x="2365453" y="1720602"/>
                    <a:pt x="2383190" y="1689882"/>
                  </a:cubicBezTo>
                  <a:cubicBezTo>
                    <a:pt x="2400926" y="1659162"/>
                    <a:pt x="2388951" y="1645421"/>
                    <a:pt x="2357219" y="1654407"/>
                  </a:cubicBezTo>
                  <a:lnTo>
                    <a:pt x="2135094" y="1717311"/>
                  </a:lnTo>
                  <a:cubicBezTo>
                    <a:pt x="2103362" y="1726297"/>
                    <a:pt x="2082670" y="1762137"/>
                    <a:pt x="2090754" y="1794111"/>
                  </a:cubicBezTo>
                  <a:cubicBezTo>
                    <a:pt x="2150296" y="2012808"/>
                    <a:pt x="2150296" y="2012808"/>
                    <a:pt x="2150296" y="2012808"/>
                  </a:cubicBezTo>
                  <a:cubicBezTo>
                    <a:pt x="2152219" y="2026718"/>
                    <a:pt x="2156352" y="2035184"/>
                    <a:pt x="2161702" y="2038713"/>
                  </a:cubicBezTo>
                  <a:cubicBezTo>
                    <a:pt x="2170619" y="2044595"/>
                    <a:pt x="2182918" y="2036762"/>
                    <a:pt x="2194003" y="2017562"/>
                  </a:cubicBezTo>
                  <a:cubicBezTo>
                    <a:pt x="2211739" y="1986842"/>
                    <a:pt x="2248448" y="1980729"/>
                    <a:pt x="2278310" y="1997970"/>
                  </a:cubicBezTo>
                  <a:lnTo>
                    <a:pt x="2314762" y="2019015"/>
                  </a:lnTo>
                  <a:lnTo>
                    <a:pt x="2265163" y="2085343"/>
                  </a:lnTo>
                  <a:cubicBezTo>
                    <a:pt x="2059969" y="2333981"/>
                    <a:pt x="1762603" y="2503731"/>
                    <a:pt x="1425376" y="2542284"/>
                  </a:cubicBezTo>
                  <a:lnTo>
                    <a:pt x="1403998" y="2543498"/>
                  </a:lnTo>
                  <a:lnTo>
                    <a:pt x="1403998" y="2537817"/>
                  </a:lnTo>
                  <a:cubicBezTo>
                    <a:pt x="1403998" y="2500822"/>
                    <a:pt x="1403998" y="2500822"/>
                    <a:pt x="1403998" y="2500822"/>
                  </a:cubicBezTo>
                  <a:cubicBezTo>
                    <a:pt x="1403998" y="2466341"/>
                    <a:pt x="1433559" y="2437606"/>
                    <a:pt x="1469031" y="2437606"/>
                  </a:cubicBezTo>
                  <a:cubicBezTo>
                    <a:pt x="1504504" y="2437606"/>
                    <a:pt x="1510416" y="2420365"/>
                    <a:pt x="1486767" y="2397378"/>
                  </a:cubicBezTo>
                  <a:lnTo>
                    <a:pt x="1321229" y="2236464"/>
                  </a:lnTo>
                  <a:cubicBezTo>
                    <a:pt x="1297581" y="2213476"/>
                    <a:pt x="1256196" y="2213476"/>
                    <a:pt x="1232548" y="2236464"/>
                  </a:cubicBezTo>
                  <a:cubicBezTo>
                    <a:pt x="1072922" y="2397378"/>
                    <a:pt x="1072922" y="2397378"/>
                    <a:pt x="1072922" y="2397378"/>
                  </a:cubicBezTo>
                  <a:cubicBezTo>
                    <a:pt x="1061837" y="2405998"/>
                    <a:pt x="1056571" y="2413810"/>
                    <a:pt x="1056190" y="2420208"/>
                  </a:cubicBezTo>
                  <a:cubicBezTo>
                    <a:pt x="1055555" y="2430871"/>
                    <a:pt x="1068488" y="2437606"/>
                    <a:pt x="1090658" y="2437606"/>
                  </a:cubicBezTo>
                  <a:cubicBezTo>
                    <a:pt x="1126131" y="2437606"/>
                    <a:pt x="1149779" y="2466341"/>
                    <a:pt x="1149779" y="2500822"/>
                  </a:cubicBezTo>
                  <a:lnTo>
                    <a:pt x="1149779" y="2544118"/>
                  </a:lnTo>
                  <a:lnTo>
                    <a:pt x="1147837" y="2544020"/>
                  </a:lnTo>
                  <a:cubicBezTo>
                    <a:pt x="785180" y="2507190"/>
                    <a:pt x="467330" y="2318798"/>
                    <a:pt x="258625" y="2043182"/>
                  </a:cubicBezTo>
                  <a:lnTo>
                    <a:pt x="240185" y="2016408"/>
                  </a:lnTo>
                  <a:lnTo>
                    <a:pt x="245102" y="2013569"/>
                  </a:lnTo>
                  <a:cubicBezTo>
                    <a:pt x="277141" y="1995071"/>
                    <a:pt x="277141" y="1995071"/>
                    <a:pt x="277141" y="1995071"/>
                  </a:cubicBezTo>
                  <a:cubicBezTo>
                    <a:pt x="307003" y="1977831"/>
                    <a:pt x="346668" y="1989063"/>
                    <a:pt x="364404" y="2019783"/>
                  </a:cubicBezTo>
                  <a:cubicBezTo>
                    <a:pt x="382140" y="2050504"/>
                    <a:pt x="400027" y="2047003"/>
                    <a:pt x="408111" y="2015029"/>
                  </a:cubicBezTo>
                  <a:lnTo>
                    <a:pt x="464697" y="1791212"/>
                  </a:lnTo>
                  <a:cubicBezTo>
                    <a:pt x="472781" y="1759238"/>
                    <a:pt x="452089" y="1723398"/>
                    <a:pt x="420357" y="1714412"/>
                  </a:cubicBezTo>
                  <a:cubicBezTo>
                    <a:pt x="201188" y="1656629"/>
                    <a:pt x="201188" y="1656629"/>
                    <a:pt x="201188" y="1656629"/>
                  </a:cubicBezTo>
                  <a:cubicBezTo>
                    <a:pt x="188180" y="1651339"/>
                    <a:pt x="178782" y="1650685"/>
                    <a:pt x="173051" y="1653554"/>
                  </a:cubicBezTo>
                  <a:cubicBezTo>
                    <a:pt x="163498" y="1658336"/>
                    <a:pt x="164132" y="1672903"/>
                    <a:pt x="175217" y="1692103"/>
                  </a:cubicBezTo>
                  <a:cubicBezTo>
                    <a:pt x="192954" y="1722823"/>
                    <a:pt x="179893" y="1757670"/>
                    <a:pt x="150031" y="1774911"/>
                  </a:cubicBezTo>
                  <a:lnTo>
                    <a:pt x="113421" y="1796048"/>
                  </a:lnTo>
                  <a:lnTo>
                    <a:pt x="88686" y="1740876"/>
                  </a:lnTo>
                  <a:cubicBezTo>
                    <a:pt x="31445" y="1595713"/>
                    <a:pt x="0" y="1437558"/>
                    <a:pt x="0" y="1272059"/>
                  </a:cubicBezTo>
                  <a:cubicBezTo>
                    <a:pt x="0" y="1095527"/>
                    <a:pt x="35777" y="927350"/>
                    <a:pt x="100476" y="774385"/>
                  </a:cubicBezTo>
                  <a:lnTo>
                    <a:pt x="114668" y="744925"/>
                  </a:lnTo>
                  <a:lnTo>
                    <a:pt x="119666" y="747811"/>
                  </a:lnTo>
                  <a:cubicBezTo>
                    <a:pt x="151705" y="766309"/>
                    <a:pt x="151705" y="766309"/>
                    <a:pt x="151705" y="766309"/>
                  </a:cubicBezTo>
                  <a:cubicBezTo>
                    <a:pt x="181566" y="783549"/>
                    <a:pt x="191671" y="823517"/>
                    <a:pt x="173935" y="854237"/>
                  </a:cubicBezTo>
                  <a:cubicBezTo>
                    <a:pt x="156199" y="884957"/>
                    <a:pt x="168174" y="898697"/>
                    <a:pt x="199906" y="889711"/>
                  </a:cubicBezTo>
                  <a:lnTo>
                    <a:pt x="422030" y="826808"/>
                  </a:lnTo>
                  <a:cubicBezTo>
                    <a:pt x="453762" y="817821"/>
                    <a:pt x="474455" y="781981"/>
                    <a:pt x="466371" y="750007"/>
                  </a:cubicBezTo>
                  <a:cubicBezTo>
                    <a:pt x="406828" y="531310"/>
                    <a:pt x="406828" y="531310"/>
                    <a:pt x="406828" y="531310"/>
                  </a:cubicBezTo>
                  <a:cubicBezTo>
                    <a:pt x="404906" y="517400"/>
                    <a:pt x="400773" y="508934"/>
                    <a:pt x="395422" y="505405"/>
                  </a:cubicBezTo>
                  <a:cubicBezTo>
                    <a:pt x="386505" y="499523"/>
                    <a:pt x="374207" y="507356"/>
                    <a:pt x="363121" y="526556"/>
                  </a:cubicBezTo>
                  <a:cubicBezTo>
                    <a:pt x="345385" y="557276"/>
                    <a:pt x="308676" y="563389"/>
                    <a:pt x="278814" y="546148"/>
                  </a:cubicBezTo>
                  <a:lnTo>
                    <a:pt x="242363" y="525103"/>
                  </a:lnTo>
                  <a:lnTo>
                    <a:pt x="291962" y="458775"/>
                  </a:lnTo>
                  <a:cubicBezTo>
                    <a:pt x="497155" y="210138"/>
                    <a:pt x="794521" y="40387"/>
                    <a:pt x="1131748" y="1835"/>
                  </a:cubicBezTo>
                  <a:lnTo>
                    <a:pt x="1153126" y="621"/>
                  </a:lnTo>
                  <a:lnTo>
                    <a:pt x="1153126" y="6301"/>
                  </a:lnTo>
                  <a:cubicBezTo>
                    <a:pt x="1153126" y="43296"/>
                    <a:pt x="1153126" y="43296"/>
                    <a:pt x="1153126" y="43296"/>
                  </a:cubicBezTo>
                  <a:cubicBezTo>
                    <a:pt x="1153126" y="77778"/>
                    <a:pt x="1123566" y="106512"/>
                    <a:pt x="1088093" y="106512"/>
                  </a:cubicBezTo>
                  <a:cubicBezTo>
                    <a:pt x="1052621" y="106512"/>
                    <a:pt x="1046709" y="123753"/>
                    <a:pt x="1070357" y="146741"/>
                  </a:cubicBezTo>
                  <a:lnTo>
                    <a:pt x="1235895" y="307654"/>
                  </a:lnTo>
                  <a:cubicBezTo>
                    <a:pt x="1259543" y="330642"/>
                    <a:pt x="1300928" y="330642"/>
                    <a:pt x="1324576" y="307654"/>
                  </a:cubicBezTo>
                  <a:cubicBezTo>
                    <a:pt x="1484202" y="146741"/>
                    <a:pt x="1484202" y="146741"/>
                    <a:pt x="1484202" y="146741"/>
                  </a:cubicBezTo>
                  <a:cubicBezTo>
                    <a:pt x="1495288" y="138120"/>
                    <a:pt x="1500553" y="130308"/>
                    <a:pt x="1500934" y="123910"/>
                  </a:cubicBezTo>
                  <a:cubicBezTo>
                    <a:pt x="1501569" y="113247"/>
                    <a:pt x="1488637" y="106512"/>
                    <a:pt x="1466466" y="106512"/>
                  </a:cubicBezTo>
                  <a:cubicBezTo>
                    <a:pt x="1430994" y="106512"/>
                    <a:pt x="1407346" y="77778"/>
                    <a:pt x="1407346" y="43296"/>
                  </a:cubicBezTo>
                  <a:close/>
                </a:path>
              </a:pathLst>
            </a:custGeom>
            <a:solidFill>
              <a:srgbClr val="F9F9F9"/>
            </a:solidFill>
            <a:ln>
              <a:noFill/>
            </a:ln>
            <a:effectLst>
              <a:outerShdw blurRad="228600" dist="101600" dir="2700000" algn="tl" rotWithShape="0">
                <a:prstClr val="black">
                  <a:alpha val="3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3633665" y="1198033"/>
            <a:ext cx="1565237" cy="684160"/>
            <a:chOff x="1891878" y="3593218"/>
            <a:chExt cx="1565237" cy="684160"/>
          </a:xfrm>
        </p:grpSpPr>
        <p:sp>
          <p:nvSpPr>
            <p:cNvPr id="36" name="文本框 35"/>
            <p:cNvSpPr txBox="1"/>
            <p:nvPr/>
          </p:nvSpPr>
          <p:spPr>
            <a:xfrm>
              <a:off x="1891878" y="3593218"/>
              <a:ext cx="156523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8" name="组合 37"/>
          <p:cNvGrpSpPr/>
          <p:nvPr/>
        </p:nvGrpSpPr>
        <p:grpSpPr>
          <a:xfrm>
            <a:off x="2723866" y="3217373"/>
            <a:ext cx="1565237" cy="684160"/>
            <a:chOff x="1891878" y="3593218"/>
            <a:chExt cx="1565237" cy="684160"/>
          </a:xfrm>
        </p:grpSpPr>
        <p:sp>
          <p:nvSpPr>
            <p:cNvPr id="39" name="文本框 38"/>
            <p:cNvSpPr txBox="1"/>
            <p:nvPr/>
          </p:nvSpPr>
          <p:spPr>
            <a:xfrm>
              <a:off x="1891878" y="3593218"/>
              <a:ext cx="1565237"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1" name="组合 40"/>
          <p:cNvGrpSpPr/>
          <p:nvPr/>
        </p:nvGrpSpPr>
        <p:grpSpPr>
          <a:xfrm>
            <a:off x="7942980" y="2892057"/>
            <a:ext cx="1565237" cy="684160"/>
            <a:chOff x="1891878" y="3593218"/>
            <a:chExt cx="1565237" cy="684160"/>
          </a:xfrm>
        </p:grpSpPr>
        <p:sp>
          <p:nvSpPr>
            <p:cNvPr id="42" name="文本框 41"/>
            <p:cNvSpPr txBox="1"/>
            <p:nvPr/>
          </p:nvSpPr>
          <p:spPr>
            <a:xfrm>
              <a:off x="1891878" y="3593218"/>
              <a:ext cx="1565237" cy="369332"/>
            </a:xfrm>
            <a:prstGeom prst="rect">
              <a:avLst/>
            </a:prstGeom>
            <a:noFill/>
          </p:spPr>
          <p:txBody>
            <a:bodyPr wrap="square" rtlCol="0">
              <a:spAutoFit/>
            </a:bodyPr>
            <a:lstStyle/>
            <a:p>
              <a:r>
                <a:rPr lang="zh-CN" altLang="en-US"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dirty="0">
                <a:solidFill>
                  <a:srgbClr val="C65885"/>
                </a:solidFill>
                <a:latin typeface="时尚中黑简体" panose="01010104010101010101" pitchFamily="2" charset="-122"/>
                <a:ea typeface="时尚中黑简体" panose="01010104010101010101" pitchFamily="2" charset="-122"/>
              </a:endParaRPr>
            </a:p>
          </p:txBody>
        </p:sp>
        <p:sp>
          <p:nvSpPr>
            <p:cNvPr id="43" name="文本框 42"/>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4" name="组合 43"/>
          <p:cNvGrpSpPr/>
          <p:nvPr/>
        </p:nvGrpSpPr>
        <p:grpSpPr>
          <a:xfrm>
            <a:off x="7409918" y="4885352"/>
            <a:ext cx="1565237" cy="684160"/>
            <a:chOff x="1891878" y="3593218"/>
            <a:chExt cx="1565237" cy="684160"/>
          </a:xfrm>
        </p:grpSpPr>
        <p:sp>
          <p:nvSpPr>
            <p:cNvPr id="45" name="文本框 44"/>
            <p:cNvSpPr txBox="1"/>
            <p:nvPr/>
          </p:nvSpPr>
          <p:spPr>
            <a:xfrm>
              <a:off x="1891878" y="3593218"/>
              <a:ext cx="156523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7" name="组合 46"/>
          <p:cNvGrpSpPr/>
          <p:nvPr/>
        </p:nvGrpSpPr>
        <p:grpSpPr>
          <a:xfrm>
            <a:off x="4044776" y="5306283"/>
            <a:ext cx="1565237" cy="684160"/>
            <a:chOff x="1891878" y="3593218"/>
            <a:chExt cx="1565237" cy="684160"/>
          </a:xfrm>
        </p:grpSpPr>
        <p:sp>
          <p:nvSpPr>
            <p:cNvPr id="48" name="文本框 47"/>
            <p:cNvSpPr txBox="1"/>
            <p:nvPr/>
          </p:nvSpPr>
          <p:spPr>
            <a:xfrm>
              <a:off x="1891878" y="3593218"/>
              <a:ext cx="156523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9" name="文本框 48"/>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0" name="组合 49"/>
          <p:cNvGrpSpPr/>
          <p:nvPr/>
        </p:nvGrpSpPr>
        <p:grpSpPr>
          <a:xfrm>
            <a:off x="6608681" y="739766"/>
            <a:ext cx="1565237" cy="684160"/>
            <a:chOff x="1891878" y="3593218"/>
            <a:chExt cx="1565237" cy="684160"/>
          </a:xfrm>
        </p:grpSpPr>
        <p:sp>
          <p:nvSpPr>
            <p:cNvPr id="51" name="文本框 50"/>
            <p:cNvSpPr txBox="1"/>
            <p:nvPr/>
          </p:nvSpPr>
          <p:spPr>
            <a:xfrm>
              <a:off x="1891878" y="3593218"/>
              <a:ext cx="1565237"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1897799" y="3878598"/>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5" name="组合 64"/>
          <p:cNvGrpSpPr/>
          <p:nvPr/>
        </p:nvGrpSpPr>
        <p:grpSpPr>
          <a:xfrm>
            <a:off x="4246852" y="2299522"/>
            <a:ext cx="528816" cy="447937"/>
            <a:chOff x="2866142" y="1775288"/>
            <a:chExt cx="528816" cy="447937"/>
          </a:xfrm>
        </p:grpSpPr>
        <p:sp>
          <p:nvSpPr>
            <p:cNvPr id="66" name="文本框 65"/>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06</a:t>
              </a:r>
              <a:endParaRPr lang="zh-CN" altLang="en-US" sz="2000" dirty="0">
                <a:solidFill>
                  <a:srgbClr val="FFB850"/>
                </a:solidFill>
                <a:latin typeface="Impact" panose="020B0806030902050204" pitchFamily="34" charset="0"/>
              </a:endParaRPr>
            </a:p>
          </p:txBody>
        </p:sp>
        <p:sp>
          <p:nvSpPr>
            <p:cNvPr id="67" name="文本框 66"/>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68" name="组合 67"/>
          <p:cNvGrpSpPr/>
          <p:nvPr/>
        </p:nvGrpSpPr>
        <p:grpSpPr>
          <a:xfrm>
            <a:off x="5828556" y="1380565"/>
            <a:ext cx="528816" cy="447937"/>
            <a:chOff x="2866142" y="1775288"/>
            <a:chExt cx="528816" cy="447937"/>
          </a:xfrm>
        </p:grpSpPr>
        <p:sp>
          <p:nvSpPr>
            <p:cNvPr id="69" name="文本框 68"/>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00AF92"/>
                  </a:solidFill>
                  <a:latin typeface="Impact" panose="020B0806030902050204" pitchFamily="34" charset="0"/>
                </a:rPr>
                <a:t>01</a:t>
              </a:r>
              <a:endParaRPr lang="zh-CN" altLang="en-US" sz="2000" dirty="0">
                <a:solidFill>
                  <a:srgbClr val="00AF92"/>
                </a:solidFill>
                <a:latin typeface="Impact" panose="020B0806030902050204" pitchFamily="34" charset="0"/>
              </a:endParaRPr>
            </a:p>
          </p:txBody>
        </p:sp>
        <p:sp>
          <p:nvSpPr>
            <p:cNvPr id="70" name="文本框 69"/>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1" name="组合 70"/>
          <p:cNvGrpSpPr/>
          <p:nvPr/>
        </p:nvGrpSpPr>
        <p:grpSpPr>
          <a:xfrm>
            <a:off x="7421805" y="2299522"/>
            <a:ext cx="528816" cy="447937"/>
            <a:chOff x="2866142" y="1775288"/>
            <a:chExt cx="528816" cy="447937"/>
          </a:xfrm>
        </p:grpSpPr>
        <p:sp>
          <p:nvSpPr>
            <p:cNvPr id="72" name="文本框 71"/>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C65885"/>
                  </a:solidFill>
                  <a:latin typeface="Impact" panose="020B0806030902050204" pitchFamily="34" charset="0"/>
                </a:rPr>
                <a:t>02</a:t>
              </a:r>
              <a:endParaRPr lang="zh-CN" altLang="en-US" sz="2000" dirty="0">
                <a:solidFill>
                  <a:srgbClr val="C65885"/>
                </a:solidFill>
                <a:latin typeface="Impact" panose="020B0806030902050204" pitchFamily="34" charset="0"/>
              </a:endParaRPr>
            </a:p>
          </p:txBody>
        </p:sp>
        <p:sp>
          <p:nvSpPr>
            <p:cNvPr id="73" name="文本框 72"/>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5" name="组合 74"/>
          <p:cNvGrpSpPr/>
          <p:nvPr/>
        </p:nvGrpSpPr>
        <p:grpSpPr>
          <a:xfrm>
            <a:off x="4246852" y="4128779"/>
            <a:ext cx="528816" cy="447937"/>
            <a:chOff x="2866142" y="1775288"/>
            <a:chExt cx="528816" cy="447937"/>
          </a:xfrm>
        </p:grpSpPr>
        <p:sp>
          <p:nvSpPr>
            <p:cNvPr id="76" name="文本框 75"/>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663A77"/>
                  </a:solidFill>
                  <a:latin typeface="Impact" panose="020B0806030902050204" pitchFamily="34" charset="0"/>
                </a:rPr>
                <a:t>05</a:t>
              </a:r>
              <a:endParaRPr lang="zh-CN" altLang="en-US" sz="2000" dirty="0">
                <a:solidFill>
                  <a:srgbClr val="663A77"/>
                </a:solidFill>
                <a:latin typeface="Impact" panose="020B0806030902050204" pitchFamily="34" charset="0"/>
              </a:endParaRPr>
            </a:p>
          </p:txBody>
        </p:sp>
        <p:sp>
          <p:nvSpPr>
            <p:cNvPr id="77" name="文本框 76"/>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78" name="组合 77"/>
          <p:cNvGrpSpPr/>
          <p:nvPr/>
        </p:nvGrpSpPr>
        <p:grpSpPr>
          <a:xfrm>
            <a:off x="7421805" y="4128779"/>
            <a:ext cx="528816" cy="447937"/>
            <a:chOff x="2866142" y="1775288"/>
            <a:chExt cx="528816" cy="447937"/>
          </a:xfrm>
        </p:grpSpPr>
        <p:sp>
          <p:nvSpPr>
            <p:cNvPr id="79" name="文本框 78"/>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03</a:t>
              </a:r>
              <a:endParaRPr lang="zh-CN" altLang="en-US" sz="2000" dirty="0">
                <a:solidFill>
                  <a:srgbClr val="01ACBE"/>
                </a:solidFill>
                <a:latin typeface="Impact" panose="020B0806030902050204" pitchFamily="34" charset="0"/>
              </a:endParaRPr>
            </a:p>
          </p:txBody>
        </p:sp>
        <p:sp>
          <p:nvSpPr>
            <p:cNvPr id="80" name="文本框 79"/>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81" name="组合 80"/>
          <p:cNvGrpSpPr/>
          <p:nvPr/>
        </p:nvGrpSpPr>
        <p:grpSpPr>
          <a:xfrm>
            <a:off x="5828556" y="5027780"/>
            <a:ext cx="528816" cy="447937"/>
            <a:chOff x="2866142" y="1775288"/>
            <a:chExt cx="528816" cy="447937"/>
          </a:xfrm>
        </p:grpSpPr>
        <p:sp>
          <p:nvSpPr>
            <p:cNvPr id="82" name="文本框 81"/>
            <p:cNvSpPr txBox="1"/>
            <p:nvPr/>
          </p:nvSpPr>
          <p:spPr>
            <a:xfrm>
              <a:off x="2866142" y="1775288"/>
              <a:ext cx="528816"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04</a:t>
              </a:r>
              <a:endParaRPr lang="zh-CN" altLang="en-US" sz="2000" dirty="0">
                <a:solidFill>
                  <a:srgbClr val="E87071"/>
                </a:solidFill>
                <a:latin typeface="Impact" panose="020B0806030902050204" pitchFamily="34" charset="0"/>
              </a:endParaRPr>
            </a:p>
          </p:txBody>
        </p:sp>
        <p:sp>
          <p:nvSpPr>
            <p:cNvPr id="83" name="文本框 82"/>
            <p:cNvSpPr txBox="1"/>
            <p:nvPr/>
          </p:nvSpPr>
          <p:spPr>
            <a:xfrm>
              <a:off x="2915759" y="2023170"/>
              <a:ext cx="451212" cy="200055"/>
            </a:xfrm>
            <a:prstGeom prst="rect">
              <a:avLst/>
            </a:prstGeom>
            <a:noFill/>
          </p:spPr>
          <p:txBody>
            <a:bodyPr wrap="square" rtlCol="0">
              <a:spAutoFit/>
            </a:bodyPr>
            <a:lstStyle/>
            <a:p>
              <a:pPr algn="ctr"/>
              <a:r>
                <a:rPr lang="en-US" altLang="zh-CN" sz="7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7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
        <p:nvSpPr>
          <p:cNvPr id="84" name="Freeform 48"/>
          <p:cNvSpPr>
            <a:spLocks noEditPoints="1"/>
          </p:cNvSpPr>
          <p:nvPr/>
        </p:nvSpPr>
        <p:spPr bwMode="auto">
          <a:xfrm>
            <a:off x="5893749" y="2950661"/>
            <a:ext cx="404502" cy="43993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5" name="文本框 84"/>
          <p:cNvSpPr txBox="1"/>
          <p:nvPr/>
        </p:nvSpPr>
        <p:spPr>
          <a:xfrm>
            <a:off x="5244200" y="3392392"/>
            <a:ext cx="1735606" cy="338554"/>
          </a:xfrm>
          <a:prstGeom prst="rect">
            <a:avLst/>
          </a:prstGeom>
          <a:noFill/>
        </p:spPr>
        <p:txBody>
          <a:bodyPr wrap="square" rtlCol="0">
            <a:spAutoFit/>
          </a:bodyPr>
          <a:lstStyle/>
          <a:p>
            <a:pPr algn="ctr"/>
            <a:r>
              <a:rPr lang="en-US" altLang="zh-CN" sz="1600" dirty="0" smtClean="0">
                <a:solidFill>
                  <a:prstClr val="black">
                    <a:lumMod val="50000"/>
                    <a:lumOff val="50000"/>
                  </a:prst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rPr>
              <a:t>YOUR TITLE HERE</a:t>
            </a:r>
            <a:endParaRPr lang="zh-CN" altLang="en-US" sz="1600" dirty="0">
              <a:solidFill>
                <a:prstClr val="black">
                  <a:lumMod val="50000"/>
                  <a:lumOff val="50000"/>
                </a:prstClr>
              </a:solidFill>
              <a:effectLst>
                <a:innerShdw blurRad="63500" dist="50800" dir="13500000">
                  <a:prstClr val="black">
                    <a:alpha val="50000"/>
                  </a:prstClr>
                </a:innerShdw>
              </a:effectLst>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3580206"/>
            <a:ext cx="12192000" cy="1547441"/>
          </a:xfrm>
          <a:prstGeom prst="rect">
            <a:avLst/>
          </a:prstGeom>
          <a:gradFill flip="none" rotWithShape="1">
            <a:gsLst>
              <a:gs pos="0">
                <a:srgbClr val="8D8D8D">
                  <a:alpha val="37000"/>
                </a:srgbClr>
              </a:gs>
              <a:gs pos="100000">
                <a:schemeClr val="bg1">
                  <a:lumMod val="85000"/>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铅笔可编辑数据图表</a:t>
            </a:r>
            <a:endParaRPr lang="zh-CN" altLang="en-US" dirty="0"/>
          </a:p>
        </p:txBody>
      </p:sp>
      <p:cxnSp>
        <p:nvCxnSpPr>
          <p:cNvPr id="11" name="直接连接符 10"/>
          <p:cNvCxnSpPr/>
          <p:nvPr/>
        </p:nvCxnSpPr>
        <p:spPr>
          <a:xfrm>
            <a:off x="1710190" y="5445125"/>
            <a:ext cx="8771621" cy="0"/>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1874403" y="5531123"/>
            <a:ext cx="8443195" cy="337185"/>
          </a:xfrm>
          <a:prstGeom prst="rect">
            <a:avLst/>
          </a:prstGeom>
          <a:noFill/>
        </p:spPr>
        <p:txBody>
          <a:bodyPr wrap="square" rtlCol="0">
            <a:spAutoFit/>
          </a:bodyPr>
          <a:lstStyle/>
          <a:p>
            <a:pPr algn="just"/>
            <a:r>
              <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6" name="组合 15"/>
          <p:cNvGrpSpPr/>
          <p:nvPr/>
        </p:nvGrpSpPr>
        <p:grpSpPr>
          <a:xfrm>
            <a:off x="3158530" y="1580349"/>
            <a:ext cx="5874940" cy="3691957"/>
            <a:chOff x="3091255" y="1290789"/>
            <a:chExt cx="5874940" cy="3691957"/>
          </a:xfrm>
        </p:grpSpPr>
        <p:graphicFrame>
          <p:nvGraphicFramePr>
            <p:cNvPr id="5" name="图表 4"/>
            <p:cNvGraphicFramePr/>
            <p:nvPr/>
          </p:nvGraphicFramePr>
          <p:xfrm>
            <a:off x="3225805" y="1316454"/>
            <a:ext cx="5740390" cy="3666292"/>
          </p:xfrm>
          <a:graphic>
            <a:graphicData uri="http://schemas.openxmlformats.org/drawingml/2006/chart">
              <c:chart xmlns:c="http://schemas.openxmlformats.org/drawingml/2006/chart" xmlns:r="http://schemas.openxmlformats.org/officeDocument/2006/relationships" r:id="rId1"/>
            </a:graphicData>
          </a:graphic>
        </p:graphicFrame>
        <p:grpSp>
          <p:nvGrpSpPr>
            <p:cNvPr id="13" name="组合 12"/>
            <p:cNvGrpSpPr/>
            <p:nvPr/>
          </p:nvGrpSpPr>
          <p:grpSpPr>
            <a:xfrm>
              <a:off x="3091255" y="1290789"/>
              <a:ext cx="109875" cy="3295575"/>
              <a:chOff x="3649344" y="1383505"/>
              <a:chExt cx="127000" cy="3809208"/>
            </a:xfrm>
          </p:grpSpPr>
          <p:sp>
            <p:nvSpPr>
              <p:cNvPr id="14" name="上箭头 13"/>
              <p:cNvSpPr/>
              <p:nvPr/>
            </p:nvSpPr>
            <p:spPr>
              <a:xfrm>
                <a:off x="3655694" y="1383505"/>
                <a:ext cx="114301" cy="3809161"/>
              </a:xfrm>
              <a:prstGeom prst="upArrow">
                <a:avLst>
                  <a:gd name="adj1" fmla="val 50000"/>
                  <a:gd name="adj2" fmla="val 90978"/>
                </a:avLst>
              </a:prstGeom>
              <a:gradFill>
                <a:gsLst>
                  <a:gs pos="100000">
                    <a:schemeClr val="bg1">
                      <a:lumMod val="75000"/>
                    </a:schemeClr>
                  </a:gs>
                  <a:gs pos="0">
                    <a:schemeClr val="tx1">
                      <a:lumMod val="50000"/>
                      <a:lumOff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椭圆 14"/>
              <p:cNvSpPr/>
              <p:nvPr/>
            </p:nvSpPr>
            <p:spPr>
              <a:xfrm>
                <a:off x="3649344" y="506571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en-US" altLang="zh-CN" dirty="0" smtClean="0"/>
              <a:t>UI</a:t>
            </a:r>
            <a:r>
              <a:rPr lang="zh-CN" altLang="en-US" dirty="0" smtClean="0"/>
              <a:t>质感并列关心图表</a:t>
            </a:r>
            <a:endParaRPr lang="zh-CN" altLang="en-US" dirty="0"/>
          </a:p>
        </p:txBody>
      </p:sp>
      <p:grpSp>
        <p:nvGrpSpPr>
          <p:cNvPr id="12" name="组合 11"/>
          <p:cNvGrpSpPr/>
          <p:nvPr/>
        </p:nvGrpSpPr>
        <p:grpSpPr>
          <a:xfrm>
            <a:off x="4273550" y="1981200"/>
            <a:ext cx="1397000" cy="1397000"/>
            <a:chOff x="2417513" y="2139021"/>
            <a:chExt cx="2099175" cy="2099175"/>
          </a:xfrm>
        </p:grpSpPr>
        <p:sp>
          <p:nvSpPr>
            <p:cNvPr id="5" name="圆角矩形 4"/>
            <p:cNvSpPr/>
            <p:nvPr/>
          </p:nvSpPr>
          <p:spPr>
            <a:xfrm>
              <a:off x="2417513" y="2139021"/>
              <a:ext cx="2099175" cy="2099175"/>
            </a:xfrm>
            <a:prstGeom prst="roundRect">
              <a:avLst>
                <a:gd name="adj" fmla="val 18662"/>
              </a:avLst>
            </a:prstGeom>
            <a:gradFill flip="none" rotWithShape="1">
              <a:gsLst>
                <a:gs pos="0">
                  <a:srgbClr val="F7F7F7"/>
                </a:gs>
                <a:gs pos="100000">
                  <a:schemeClr val="bg1">
                    <a:lumMod val="85000"/>
                  </a:schemeClr>
                </a:gs>
              </a:gsLst>
              <a:lin ang="2700000" scaled="1"/>
              <a:tileRect/>
            </a:gradFill>
            <a:ln w="19050">
              <a:gradFill flip="none" rotWithShape="1">
                <a:gsLst>
                  <a:gs pos="0">
                    <a:schemeClr val="bg1"/>
                  </a:gs>
                  <a:gs pos="100000">
                    <a:srgbClr val="C7C7C7"/>
                  </a:gs>
                </a:gsLst>
                <a:lin ang="2700000" scaled="1"/>
                <a:tileRect/>
              </a:gradFill>
            </a:ln>
            <a:effectLst>
              <a:outerShdw blurRad="1143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6" name="组合 5"/>
            <p:cNvGrpSpPr/>
            <p:nvPr/>
          </p:nvGrpSpPr>
          <p:grpSpPr>
            <a:xfrm>
              <a:off x="2583294" y="2304802"/>
              <a:ext cx="1767610" cy="1767610"/>
              <a:chOff x="5787323" y="1979591"/>
              <a:chExt cx="1767610" cy="1767610"/>
            </a:xfrm>
          </p:grpSpPr>
          <p:sp>
            <p:nvSpPr>
              <p:cNvPr id="8" name="椭圆 7"/>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956263" y="2148531"/>
                <a:ext cx="1429731" cy="1429731"/>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6078822" y="2271090"/>
                <a:ext cx="1184612" cy="1184612"/>
              </a:xfrm>
              <a:prstGeom prst="ellipse">
                <a:avLst/>
              </a:prstGeom>
              <a:gradFill>
                <a:gsLst>
                  <a:gs pos="0">
                    <a:schemeClr val="bg1"/>
                  </a:gs>
                  <a:gs pos="100000">
                    <a:srgbClr val="D1D1D1"/>
                  </a:gs>
                </a:gsLst>
                <a:lin ang="2700000" scaled="1"/>
              </a:gradFill>
              <a:ln w="28575">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 name="组合 12"/>
          <p:cNvGrpSpPr/>
          <p:nvPr/>
        </p:nvGrpSpPr>
        <p:grpSpPr>
          <a:xfrm>
            <a:off x="6521450" y="1981200"/>
            <a:ext cx="1397000" cy="1397000"/>
            <a:chOff x="2417513" y="2139021"/>
            <a:chExt cx="2099175" cy="2099175"/>
          </a:xfrm>
        </p:grpSpPr>
        <p:sp>
          <p:nvSpPr>
            <p:cNvPr id="14" name="圆角矩形 13"/>
            <p:cNvSpPr/>
            <p:nvPr/>
          </p:nvSpPr>
          <p:spPr>
            <a:xfrm>
              <a:off x="2417513" y="2139021"/>
              <a:ext cx="2099175" cy="2099175"/>
            </a:xfrm>
            <a:prstGeom prst="roundRect">
              <a:avLst>
                <a:gd name="adj" fmla="val 18662"/>
              </a:avLst>
            </a:prstGeom>
            <a:gradFill flip="none" rotWithShape="1">
              <a:gsLst>
                <a:gs pos="0">
                  <a:srgbClr val="F7F7F7"/>
                </a:gs>
                <a:gs pos="100000">
                  <a:schemeClr val="bg1">
                    <a:lumMod val="85000"/>
                  </a:schemeClr>
                </a:gs>
              </a:gsLst>
              <a:lin ang="2700000" scaled="1"/>
              <a:tileRect/>
            </a:gradFill>
            <a:ln w="19050">
              <a:gradFill flip="none" rotWithShape="1">
                <a:gsLst>
                  <a:gs pos="0">
                    <a:schemeClr val="bg1"/>
                  </a:gs>
                  <a:gs pos="100000">
                    <a:srgbClr val="C7C7C7"/>
                  </a:gs>
                </a:gsLst>
                <a:lin ang="2700000" scaled="1"/>
                <a:tileRect/>
              </a:gradFill>
            </a:ln>
            <a:effectLst>
              <a:outerShdw blurRad="1143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 name="组合 14"/>
            <p:cNvGrpSpPr/>
            <p:nvPr/>
          </p:nvGrpSpPr>
          <p:grpSpPr>
            <a:xfrm>
              <a:off x="2583294" y="2304802"/>
              <a:ext cx="1767610" cy="1767610"/>
              <a:chOff x="5787323" y="1979591"/>
              <a:chExt cx="1767610" cy="1767610"/>
            </a:xfrm>
          </p:grpSpPr>
          <p:sp>
            <p:nvSpPr>
              <p:cNvPr id="16" name="椭圆 15"/>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5956263" y="2148531"/>
                <a:ext cx="1429731" cy="1429731"/>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6078822" y="2271090"/>
                <a:ext cx="1184612" cy="1184612"/>
              </a:xfrm>
              <a:prstGeom prst="ellipse">
                <a:avLst/>
              </a:prstGeom>
              <a:gradFill>
                <a:gsLst>
                  <a:gs pos="0">
                    <a:schemeClr val="bg1"/>
                  </a:gs>
                  <a:gs pos="100000">
                    <a:srgbClr val="D1D1D1"/>
                  </a:gs>
                </a:gsLst>
                <a:lin ang="2700000" scaled="1"/>
              </a:gradFill>
              <a:ln w="28575">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0" name="组合 19"/>
          <p:cNvGrpSpPr/>
          <p:nvPr/>
        </p:nvGrpSpPr>
        <p:grpSpPr>
          <a:xfrm>
            <a:off x="8769350" y="1981200"/>
            <a:ext cx="1397000" cy="1397000"/>
            <a:chOff x="2417513" y="2139021"/>
            <a:chExt cx="2099175" cy="2099175"/>
          </a:xfrm>
        </p:grpSpPr>
        <p:sp>
          <p:nvSpPr>
            <p:cNvPr id="21" name="圆角矩形 20"/>
            <p:cNvSpPr/>
            <p:nvPr/>
          </p:nvSpPr>
          <p:spPr>
            <a:xfrm>
              <a:off x="2417513" y="2139021"/>
              <a:ext cx="2099175" cy="2099175"/>
            </a:xfrm>
            <a:prstGeom prst="roundRect">
              <a:avLst>
                <a:gd name="adj" fmla="val 18662"/>
              </a:avLst>
            </a:prstGeom>
            <a:gradFill flip="none" rotWithShape="1">
              <a:gsLst>
                <a:gs pos="0">
                  <a:srgbClr val="F7F7F7"/>
                </a:gs>
                <a:gs pos="100000">
                  <a:schemeClr val="bg1">
                    <a:lumMod val="85000"/>
                  </a:schemeClr>
                </a:gs>
              </a:gsLst>
              <a:lin ang="2700000" scaled="1"/>
              <a:tileRect/>
            </a:gradFill>
            <a:ln w="19050">
              <a:gradFill flip="none" rotWithShape="1">
                <a:gsLst>
                  <a:gs pos="0">
                    <a:schemeClr val="bg1"/>
                  </a:gs>
                  <a:gs pos="100000">
                    <a:srgbClr val="C7C7C7"/>
                  </a:gs>
                </a:gsLst>
                <a:lin ang="2700000" scaled="1"/>
                <a:tileRect/>
              </a:gradFill>
            </a:ln>
            <a:effectLst>
              <a:outerShdw blurRad="1143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22" name="组合 21"/>
            <p:cNvGrpSpPr/>
            <p:nvPr/>
          </p:nvGrpSpPr>
          <p:grpSpPr>
            <a:xfrm>
              <a:off x="2583294" y="2304802"/>
              <a:ext cx="1767610" cy="1767610"/>
              <a:chOff x="5787323" y="1979591"/>
              <a:chExt cx="1767610" cy="1767610"/>
            </a:xfrm>
          </p:grpSpPr>
          <p:sp>
            <p:nvSpPr>
              <p:cNvPr id="23" name="椭圆 22"/>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5956263" y="2148531"/>
                <a:ext cx="1429731" cy="1429731"/>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6078822" y="2271090"/>
                <a:ext cx="1184612" cy="1184612"/>
              </a:xfrm>
              <a:prstGeom prst="ellipse">
                <a:avLst/>
              </a:prstGeom>
              <a:gradFill>
                <a:gsLst>
                  <a:gs pos="0">
                    <a:schemeClr val="bg1"/>
                  </a:gs>
                  <a:gs pos="100000">
                    <a:srgbClr val="D1D1D1"/>
                  </a:gs>
                </a:gsLst>
                <a:lin ang="2700000" scaled="1"/>
              </a:gradFill>
              <a:ln w="28575">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7" name="组合 26"/>
          <p:cNvGrpSpPr/>
          <p:nvPr/>
        </p:nvGrpSpPr>
        <p:grpSpPr>
          <a:xfrm>
            <a:off x="2025650" y="1981200"/>
            <a:ext cx="1397000" cy="1397000"/>
            <a:chOff x="2417513" y="2139021"/>
            <a:chExt cx="2099175" cy="2099175"/>
          </a:xfrm>
        </p:grpSpPr>
        <p:sp>
          <p:nvSpPr>
            <p:cNvPr id="28" name="圆角矩形 27"/>
            <p:cNvSpPr/>
            <p:nvPr/>
          </p:nvSpPr>
          <p:spPr>
            <a:xfrm>
              <a:off x="2417513" y="2139021"/>
              <a:ext cx="2099175" cy="2099175"/>
            </a:xfrm>
            <a:prstGeom prst="roundRect">
              <a:avLst>
                <a:gd name="adj" fmla="val 18662"/>
              </a:avLst>
            </a:prstGeom>
            <a:gradFill flip="none" rotWithShape="1">
              <a:gsLst>
                <a:gs pos="0">
                  <a:srgbClr val="F7F7F7"/>
                </a:gs>
                <a:gs pos="100000">
                  <a:schemeClr val="bg1">
                    <a:lumMod val="85000"/>
                  </a:schemeClr>
                </a:gs>
              </a:gsLst>
              <a:lin ang="2700000" scaled="1"/>
              <a:tileRect/>
            </a:gradFill>
            <a:ln w="19050">
              <a:gradFill flip="none" rotWithShape="1">
                <a:gsLst>
                  <a:gs pos="0">
                    <a:schemeClr val="bg1"/>
                  </a:gs>
                  <a:gs pos="100000">
                    <a:srgbClr val="C7C7C7"/>
                  </a:gs>
                </a:gsLst>
                <a:lin ang="2700000" scaled="1"/>
                <a:tileRect/>
              </a:gradFill>
            </a:ln>
            <a:effectLst>
              <a:outerShdw blurRad="1143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29" name="组合 28"/>
            <p:cNvGrpSpPr/>
            <p:nvPr/>
          </p:nvGrpSpPr>
          <p:grpSpPr>
            <a:xfrm>
              <a:off x="2583294" y="2304802"/>
              <a:ext cx="1767610" cy="1767610"/>
              <a:chOff x="5787323" y="1979591"/>
              <a:chExt cx="1767610" cy="1767610"/>
            </a:xfrm>
          </p:grpSpPr>
          <p:sp>
            <p:nvSpPr>
              <p:cNvPr id="30" name="椭圆 29"/>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5956263" y="2148531"/>
                <a:ext cx="1429731" cy="1429731"/>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6078822" y="2271090"/>
                <a:ext cx="1184612" cy="1184612"/>
              </a:xfrm>
              <a:prstGeom prst="ellipse">
                <a:avLst/>
              </a:prstGeom>
              <a:gradFill>
                <a:gsLst>
                  <a:gs pos="0">
                    <a:schemeClr val="bg1"/>
                  </a:gs>
                  <a:gs pos="100000">
                    <a:srgbClr val="D1D1D1"/>
                  </a:gs>
                </a:gsLst>
                <a:lin ang="2700000" scaled="1"/>
              </a:gradFill>
              <a:ln w="28575">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5" name="Group 4"/>
          <p:cNvGrpSpPr>
            <a:grpSpLocks noChangeAspect="1"/>
          </p:cNvGrpSpPr>
          <p:nvPr/>
        </p:nvGrpSpPr>
        <p:grpSpPr bwMode="auto">
          <a:xfrm>
            <a:off x="2580928" y="2491719"/>
            <a:ext cx="299144" cy="350562"/>
            <a:chOff x="1776" y="1776"/>
            <a:chExt cx="64" cy="75"/>
          </a:xfrm>
          <a:solidFill>
            <a:srgbClr val="FFB850"/>
          </a:solidFill>
          <a:effectLst/>
        </p:grpSpPr>
        <p:sp>
          <p:nvSpPr>
            <p:cNvPr id="36"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0" name="Group 18"/>
          <p:cNvGrpSpPr>
            <a:grpSpLocks noChangeAspect="1"/>
          </p:cNvGrpSpPr>
          <p:nvPr/>
        </p:nvGrpSpPr>
        <p:grpSpPr bwMode="auto">
          <a:xfrm>
            <a:off x="4807074" y="2511300"/>
            <a:ext cx="334186" cy="311400"/>
            <a:chOff x="3802" y="2858"/>
            <a:chExt cx="616" cy="574"/>
          </a:xfrm>
          <a:solidFill>
            <a:srgbClr val="E87071"/>
          </a:solidFill>
          <a:effectLst/>
        </p:grpSpPr>
        <p:sp>
          <p:nvSpPr>
            <p:cNvPr id="4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6" name="Group 13"/>
          <p:cNvGrpSpPr>
            <a:grpSpLocks noChangeAspect="1"/>
          </p:cNvGrpSpPr>
          <p:nvPr/>
        </p:nvGrpSpPr>
        <p:grpSpPr bwMode="auto">
          <a:xfrm>
            <a:off x="7035436" y="2482448"/>
            <a:ext cx="364796" cy="369104"/>
            <a:chOff x="2426" y="2781"/>
            <a:chExt cx="593" cy="600"/>
          </a:xfrm>
          <a:solidFill>
            <a:srgbClr val="01ACBE"/>
          </a:solidFill>
          <a:effectLst/>
        </p:grpSpPr>
        <p:sp>
          <p:nvSpPr>
            <p:cNvPr id="47"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9" name="组合 48"/>
          <p:cNvGrpSpPr/>
          <p:nvPr/>
        </p:nvGrpSpPr>
        <p:grpSpPr>
          <a:xfrm>
            <a:off x="9289078" y="2479370"/>
            <a:ext cx="344844" cy="375260"/>
            <a:chOff x="4873620" y="1965325"/>
            <a:chExt cx="269882" cy="293688"/>
          </a:xfrm>
          <a:solidFill>
            <a:srgbClr val="663A77"/>
          </a:solidFill>
          <a:effectLst/>
        </p:grpSpPr>
        <p:sp>
          <p:nvSpPr>
            <p:cNvPr id="50"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57" name="组合 56"/>
          <p:cNvGrpSpPr/>
          <p:nvPr/>
        </p:nvGrpSpPr>
        <p:grpSpPr>
          <a:xfrm>
            <a:off x="1652844" y="3618969"/>
            <a:ext cx="2169333" cy="907435"/>
            <a:chOff x="3776606" y="2004244"/>
            <a:chExt cx="2169333" cy="907435"/>
          </a:xfrm>
        </p:grpSpPr>
        <p:sp>
          <p:nvSpPr>
            <p:cNvPr id="58" name="文本框 57"/>
            <p:cNvSpPr txBox="1"/>
            <p:nvPr/>
          </p:nvSpPr>
          <p:spPr>
            <a:xfrm>
              <a:off x="3776606" y="2004244"/>
              <a:ext cx="2169333" cy="461665"/>
            </a:xfrm>
            <a:prstGeom prst="rect">
              <a:avLst/>
            </a:prstGeom>
            <a:noFill/>
          </p:spPr>
          <p:txBody>
            <a:bodyPr wrap="square" rtlCol="0">
              <a:spAutoFit/>
            </a:bodyPr>
            <a:lstStyle/>
            <a:p>
              <a:r>
                <a:rPr lang="zh-CN" altLang="en-US" sz="2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FFB850"/>
                </a:solidFill>
                <a:latin typeface="时尚中黑简体" panose="01010104010101010101" pitchFamily="2" charset="-122"/>
                <a:ea typeface="时尚中黑简体" panose="01010104010101010101" pitchFamily="2" charset="-122"/>
              </a:endParaRPr>
            </a:p>
          </p:txBody>
        </p:sp>
        <p:sp>
          <p:nvSpPr>
            <p:cNvPr id="59" name="文本框 58"/>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0" name="组合 59"/>
          <p:cNvGrpSpPr/>
          <p:nvPr/>
        </p:nvGrpSpPr>
        <p:grpSpPr>
          <a:xfrm>
            <a:off x="3917856" y="3618969"/>
            <a:ext cx="2169333" cy="907435"/>
            <a:chOff x="3776606" y="2004244"/>
            <a:chExt cx="2169333" cy="907435"/>
          </a:xfrm>
        </p:grpSpPr>
        <p:sp>
          <p:nvSpPr>
            <p:cNvPr id="61" name="文本框 60"/>
            <p:cNvSpPr txBox="1"/>
            <p:nvPr/>
          </p:nvSpPr>
          <p:spPr>
            <a:xfrm>
              <a:off x="3776606" y="2004244"/>
              <a:ext cx="2169333" cy="461665"/>
            </a:xfrm>
            <a:prstGeom prst="rect">
              <a:avLst/>
            </a:prstGeom>
            <a:noFill/>
          </p:spPr>
          <p:txBody>
            <a:bodyPr wrap="square" rtlCol="0">
              <a:spAutoFit/>
            </a:bodyPr>
            <a:lstStyle/>
            <a:p>
              <a:r>
                <a:rPr lang="zh-CN" altLang="en-US" sz="24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E87071"/>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3" name="组合 62"/>
          <p:cNvGrpSpPr/>
          <p:nvPr/>
        </p:nvGrpSpPr>
        <p:grpSpPr>
          <a:xfrm>
            <a:off x="6193541" y="3618969"/>
            <a:ext cx="2169333" cy="907435"/>
            <a:chOff x="3776606" y="2004244"/>
            <a:chExt cx="2169333" cy="907435"/>
          </a:xfrm>
        </p:grpSpPr>
        <p:sp>
          <p:nvSpPr>
            <p:cNvPr id="64" name="文本框 63"/>
            <p:cNvSpPr txBox="1"/>
            <p:nvPr/>
          </p:nvSpPr>
          <p:spPr>
            <a:xfrm>
              <a:off x="3776606" y="2004244"/>
              <a:ext cx="2169333" cy="461665"/>
            </a:xfrm>
            <a:prstGeom prst="rect">
              <a:avLst/>
            </a:prstGeom>
            <a:noFill/>
          </p:spPr>
          <p:txBody>
            <a:bodyPr wrap="square" rtlCol="0">
              <a:spAutoFit/>
            </a:bodyPr>
            <a:lstStyle/>
            <a:p>
              <a:r>
                <a:rPr lang="zh-CN" altLang="en-US" sz="24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01ACBE"/>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6" name="组合 65"/>
          <p:cNvGrpSpPr/>
          <p:nvPr/>
        </p:nvGrpSpPr>
        <p:grpSpPr>
          <a:xfrm>
            <a:off x="8417722" y="3618969"/>
            <a:ext cx="2169333" cy="907435"/>
            <a:chOff x="3776606" y="2004244"/>
            <a:chExt cx="2169333" cy="907435"/>
          </a:xfrm>
        </p:grpSpPr>
        <p:sp>
          <p:nvSpPr>
            <p:cNvPr id="67" name="文本框 66"/>
            <p:cNvSpPr txBox="1"/>
            <p:nvPr/>
          </p:nvSpPr>
          <p:spPr>
            <a:xfrm>
              <a:off x="3776606" y="2004244"/>
              <a:ext cx="2169333" cy="461665"/>
            </a:xfrm>
            <a:prstGeom prst="rect">
              <a:avLst/>
            </a:prstGeom>
            <a:noFill/>
          </p:spPr>
          <p:txBody>
            <a:bodyPr wrap="square" rtlCol="0">
              <a:spAutoFit/>
            </a:bodyPr>
            <a:lstStyle/>
            <a:p>
              <a:r>
                <a:rPr lang="zh-CN" altLang="en-US" sz="24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663A77"/>
                </a:solidFill>
                <a:latin typeface="时尚中黑简体" panose="01010104010101010101" pitchFamily="2" charset="-122"/>
                <a:ea typeface="时尚中黑简体" panose="01010104010101010101" pitchFamily="2" charset="-122"/>
              </a:endParaRPr>
            </a:p>
          </p:txBody>
        </p:sp>
        <p:sp>
          <p:nvSpPr>
            <p:cNvPr id="68" name="文本框 67"/>
            <p:cNvSpPr txBox="1"/>
            <p:nvPr/>
          </p:nvSpPr>
          <p:spPr>
            <a:xfrm>
              <a:off x="3782527" y="2389709"/>
              <a:ext cx="2011012" cy="521970"/>
            </a:xfrm>
            <a:prstGeom prst="rect">
              <a:avLst/>
            </a:prstGeom>
            <a:noFill/>
          </p:spPr>
          <p:txBody>
            <a:bodyPr wrap="square" rtlCol="0">
              <a:spAutoFit/>
            </a:bodyPr>
            <a:lstStyle/>
            <a:p>
              <a:pPr algn="ctr"/>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三</a:t>
            </a:r>
            <a:r>
              <a:rPr lang="zh-CN" altLang="en-US" dirty="0" smtClean="0"/>
              <a:t>项并列关系图表</a:t>
            </a:r>
            <a:endParaRPr lang="zh-CN" altLang="en-US" dirty="0"/>
          </a:p>
        </p:txBody>
      </p:sp>
      <p:grpSp>
        <p:nvGrpSpPr>
          <p:cNvPr id="10" name="组合 9"/>
          <p:cNvGrpSpPr/>
          <p:nvPr/>
        </p:nvGrpSpPr>
        <p:grpSpPr>
          <a:xfrm>
            <a:off x="765163" y="1523122"/>
            <a:ext cx="3722857" cy="3722857"/>
            <a:chOff x="2133347" y="1881161"/>
            <a:chExt cx="2417134" cy="2417134"/>
          </a:xfrm>
        </p:grpSpPr>
        <p:sp>
          <p:nvSpPr>
            <p:cNvPr id="5" name="圆角矩形 4"/>
            <p:cNvSpPr/>
            <p:nvPr/>
          </p:nvSpPr>
          <p:spPr>
            <a:xfrm>
              <a:off x="2133347" y="1881161"/>
              <a:ext cx="2417134" cy="2417134"/>
            </a:xfrm>
            <a:prstGeom prst="roundRect">
              <a:avLst>
                <a:gd name="adj" fmla="val 23662"/>
              </a:avLst>
            </a:prstGeom>
            <a:gradFill flip="none" rotWithShape="1">
              <a:gsLst>
                <a:gs pos="0">
                  <a:srgbClr val="F7F7F7"/>
                </a:gs>
                <a:gs pos="100000">
                  <a:schemeClr val="bg1">
                    <a:lumMod val="85000"/>
                  </a:schemeClr>
                </a:gs>
              </a:gsLst>
              <a:lin ang="27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2453714" y="2201528"/>
              <a:ext cx="1776403" cy="1776403"/>
            </a:xfrm>
            <a:prstGeom prst="roundRect">
              <a:avLst>
                <a:gd name="adj" fmla="val 21671"/>
              </a:avLst>
            </a:prstGeom>
            <a:gradFill>
              <a:gsLst>
                <a:gs pos="100000">
                  <a:srgbClr val="F7F7F7"/>
                </a:gs>
                <a:gs pos="0">
                  <a:schemeClr val="bg1">
                    <a:lumMod val="85000"/>
                  </a:schemeClr>
                </a:gs>
              </a:gsLst>
              <a:lin ang="2700000" scaled="1"/>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2574406" y="2322220"/>
              <a:ext cx="1535015" cy="1535015"/>
            </a:xfrm>
            <a:prstGeom prst="round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2601389" y="2349203"/>
              <a:ext cx="1481048" cy="1481048"/>
            </a:xfrm>
            <a:prstGeom prst="roundRect">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2648175" y="2395989"/>
              <a:ext cx="1387474" cy="1387474"/>
            </a:xfrm>
            <a:prstGeom prst="roundRect">
              <a:avLst/>
            </a:prstGeom>
            <a:gradFill>
              <a:gsLst>
                <a:gs pos="0">
                  <a:srgbClr val="F7F7F7"/>
                </a:gs>
                <a:gs pos="100000">
                  <a:schemeClr val="bg1">
                    <a:lumMod val="85000"/>
                  </a:schemeClr>
                </a:gs>
              </a:gsLst>
              <a:lin ang="2700000" scaled="1"/>
            </a:gradFill>
            <a:ln w="73025">
              <a:gradFill flip="none" rotWithShape="1">
                <a:gsLst>
                  <a:gs pos="0">
                    <a:srgbClr val="D5D5D5"/>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4234572" y="1523122"/>
            <a:ext cx="3722857" cy="3722857"/>
            <a:chOff x="2133347" y="1881161"/>
            <a:chExt cx="2417134" cy="2417134"/>
          </a:xfrm>
        </p:grpSpPr>
        <p:sp>
          <p:nvSpPr>
            <p:cNvPr id="19" name="圆角矩形 18"/>
            <p:cNvSpPr/>
            <p:nvPr/>
          </p:nvSpPr>
          <p:spPr>
            <a:xfrm>
              <a:off x="2133347" y="1881161"/>
              <a:ext cx="2417134" cy="2417134"/>
            </a:xfrm>
            <a:prstGeom prst="roundRect">
              <a:avLst>
                <a:gd name="adj" fmla="val 23662"/>
              </a:avLst>
            </a:prstGeom>
            <a:gradFill flip="none" rotWithShape="1">
              <a:gsLst>
                <a:gs pos="0">
                  <a:srgbClr val="F7F7F7"/>
                </a:gs>
                <a:gs pos="100000">
                  <a:schemeClr val="bg1">
                    <a:lumMod val="85000"/>
                  </a:schemeClr>
                </a:gs>
              </a:gsLst>
              <a:lin ang="27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2453714" y="2201528"/>
              <a:ext cx="1776403" cy="1776403"/>
            </a:xfrm>
            <a:prstGeom prst="roundRect">
              <a:avLst>
                <a:gd name="adj" fmla="val 21671"/>
              </a:avLst>
            </a:prstGeom>
            <a:gradFill>
              <a:gsLst>
                <a:gs pos="100000">
                  <a:srgbClr val="F7F7F7"/>
                </a:gs>
                <a:gs pos="0">
                  <a:schemeClr val="bg1">
                    <a:lumMod val="85000"/>
                  </a:schemeClr>
                </a:gs>
              </a:gsLst>
              <a:lin ang="2700000" scaled="1"/>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2574406" y="2322220"/>
              <a:ext cx="1535015" cy="1535015"/>
            </a:xfrm>
            <a:prstGeom prst="round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2601389" y="2349203"/>
              <a:ext cx="1481048" cy="1481048"/>
            </a:xfrm>
            <a:prstGeom prst="roundRect">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2648175" y="2395989"/>
              <a:ext cx="1387474" cy="1387474"/>
            </a:xfrm>
            <a:prstGeom prst="roundRect">
              <a:avLst/>
            </a:prstGeom>
            <a:gradFill>
              <a:gsLst>
                <a:gs pos="0">
                  <a:srgbClr val="F7F7F7"/>
                </a:gs>
                <a:gs pos="100000">
                  <a:schemeClr val="bg1">
                    <a:lumMod val="85000"/>
                  </a:schemeClr>
                </a:gs>
              </a:gsLst>
              <a:lin ang="2700000" scaled="1"/>
            </a:gradFill>
            <a:ln w="73025">
              <a:gradFill flip="none" rotWithShape="1">
                <a:gsLst>
                  <a:gs pos="0">
                    <a:srgbClr val="D5D5D5"/>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7703981" y="1523122"/>
            <a:ext cx="3722857" cy="3722857"/>
            <a:chOff x="2133347" y="1881161"/>
            <a:chExt cx="2417134" cy="2417134"/>
          </a:xfrm>
        </p:grpSpPr>
        <p:sp>
          <p:nvSpPr>
            <p:cNvPr id="25" name="圆角矩形 24"/>
            <p:cNvSpPr/>
            <p:nvPr/>
          </p:nvSpPr>
          <p:spPr>
            <a:xfrm>
              <a:off x="2133347" y="1881161"/>
              <a:ext cx="2417134" cy="2417134"/>
            </a:xfrm>
            <a:prstGeom prst="roundRect">
              <a:avLst>
                <a:gd name="adj" fmla="val 23662"/>
              </a:avLst>
            </a:prstGeom>
            <a:gradFill flip="none" rotWithShape="1">
              <a:gsLst>
                <a:gs pos="0">
                  <a:srgbClr val="F7F7F7"/>
                </a:gs>
                <a:gs pos="100000">
                  <a:schemeClr val="bg1">
                    <a:lumMod val="85000"/>
                  </a:schemeClr>
                </a:gs>
              </a:gsLst>
              <a:lin ang="27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2453714" y="2201528"/>
              <a:ext cx="1776403" cy="1776403"/>
            </a:xfrm>
            <a:prstGeom prst="roundRect">
              <a:avLst>
                <a:gd name="adj" fmla="val 21671"/>
              </a:avLst>
            </a:prstGeom>
            <a:gradFill>
              <a:gsLst>
                <a:gs pos="100000">
                  <a:srgbClr val="F7F7F7"/>
                </a:gs>
                <a:gs pos="0">
                  <a:schemeClr val="bg1">
                    <a:lumMod val="85000"/>
                  </a:schemeClr>
                </a:gs>
              </a:gsLst>
              <a:lin ang="2700000" scaled="1"/>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圆角矩形 26"/>
            <p:cNvSpPr/>
            <p:nvPr/>
          </p:nvSpPr>
          <p:spPr>
            <a:xfrm>
              <a:off x="2574406" y="2322220"/>
              <a:ext cx="1535015" cy="1535015"/>
            </a:xfrm>
            <a:prstGeom prst="round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 27"/>
            <p:cNvSpPr/>
            <p:nvPr/>
          </p:nvSpPr>
          <p:spPr>
            <a:xfrm>
              <a:off x="2601389" y="2349203"/>
              <a:ext cx="1481048" cy="1481048"/>
            </a:xfrm>
            <a:prstGeom prst="roundRect">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a:off x="2648175" y="2395989"/>
              <a:ext cx="1387474" cy="1387474"/>
            </a:xfrm>
            <a:prstGeom prst="roundRect">
              <a:avLst/>
            </a:prstGeom>
            <a:gradFill>
              <a:gsLst>
                <a:gs pos="0">
                  <a:srgbClr val="F7F7F7"/>
                </a:gs>
                <a:gs pos="100000">
                  <a:schemeClr val="bg1">
                    <a:lumMod val="85000"/>
                  </a:schemeClr>
                </a:gs>
              </a:gsLst>
              <a:lin ang="2700000" scaled="1"/>
            </a:gradFill>
            <a:ln w="73025">
              <a:gradFill flip="none" rotWithShape="1">
                <a:gsLst>
                  <a:gs pos="0">
                    <a:srgbClr val="D5D5D5"/>
                  </a:gs>
                  <a:gs pos="100000">
                    <a:schemeClr val="bg1"/>
                  </a:gs>
                </a:gsLst>
                <a:lin ang="2700000" scaled="1"/>
                <a:tileRect/>
              </a:gradFill>
            </a:ln>
            <a:effectLst>
              <a:innerShdw blurRad="152400" dist="762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a:off x="2102352" y="2387610"/>
            <a:ext cx="1048472" cy="793783"/>
            <a:chOff x="2615293" y="1775288"/>
            <a:chExt cx="1048472" cy="793783"/>
          </a:xfrm>
        </p:grpSpPr>
        <p:sp>
          <p:nvSpPr>
            <p:cNvPr id="32" name="文本框 31"/>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01</a:t>
              </a:r>
              <a:endParaRPr lang="zh-CN" altLang="en-US" sz="4000" dirty="0">
                <a:solidFill>
                  <a:srgbClr val="01ACBE"/>
                </a:solidFill>
                <a:latin typeface="Impact" panose="020B0806030902050204" pitchFamily="34" charset="0"/>
              </a:endParaRPr>
            </a:p>
          </p:txBody>
        </p:sp>
        <p:sp>
          <p:nvSpPr>
            <p:cNvPr id="33" name="文本框 32"/>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4" name="组合 33"/>
          <p:cNvGrpSpPr/>
          <p:nvPr/>
        </p:nvGrpSpPr>
        <p:grpSpPr>
          <a:xfrm>
            <a:off x="5571764" y="2387610"/>
            <a:ext cx="1048472" cy="793783"/>
            <a:chOff x="2615293" y="1775288"/>
            <a:chExt cx="1048472" cy="793783"/>
          </a:xfrm>
        </p:grpSpPr>
        <p:sp>
          <p:nvSpPr>
            <p:cNvPr id="35" name="文本框 34"/>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02</a:t>
              </a:r>
              <a:endParaRPr lang="zh-CN" altLang="en-US" sz="4000" dirty="0">
                <a:solidFill>
                  <a:srgbClr val="FFB850"/>
                </a:solidFill>
                <a:latin typeface="Impact" panose="020B0806030902050204" pitchFamily="34" charset="0"/>
              </a:endParaRPr>
            </a:p>
          </p:txBody>
        </p:sp>
        <p:sp>
          <p:nvSpPr>
            <p:cNvPr id="36" name="文本框 35"/>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7" name="组合 36"/>
          <p:cNvGrpSpPr/>
          <p:nvPr/>
        </p:nvGrpSpPr>
        <p:grpSpPr>
          <a:xfrm>
            <a:off x="9041170" y="2387610"/>
            <a:ext cx="1048472" cy="793783"/>
            <a:chOff x="2615293" y="1775288"/>
            <a:chExt cx="1048472" cy="793783"/>
          </a:xfrm>
        </p:grpSpPr>
        <p:sp>
          <p:nvSpPr>
            <p:cNvPr id="38" name="文本框 37"/>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03</a:t>
              </a:r>
              <a:endParaRPr lang="zh-CN" altLang="en-US" sz="4000" dirty="0">
                <a:solidFill>
                  <a:srgbClr val="E87071"/>
                </a:solidFill>
                <a:latin typeface="Impact" panose="020B0806030902050204" pitchFamily="34" charset="0"/>
              </a:endParaRPr>
            </a:p>
          </p:txBody>
        </p:sp>
        <p:sp>
          <p:nvSpPr>
            <p:cNvPr id="39" name="文本框 38"/>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1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40" name="组合 39"/>
          <p:cNvGrpSpPr/>
          <p:nvPr/>
        </p:nvGrpSpPr>
        <p:grpSpPr>
          <a:xfrm>
            <a:off x="1854649" y="3233366"/>
            <a:ext cx="1923123" cy="684160"/>
            <a:chOff x="223455" y="2766059"/>
            <a:chExt cx="1923123" cy="684160"/>
          </a:xfrm>
        </p:grpSpPr>
        <p:sp>
          <p:nvSpPr>
            <p:cNvPr id="41" name="文本框 40"/>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42" name="文本框 41"/>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3" name="组合 42"/>
          <p:cNvGrpSpPr/>
          <p:nvPr/>
        </p:nvGrpSpPr>
        <p:grpSpPr>
          <a:xfrm>
            <a:off x="5328851" y="3233366"/>
            <a:ext cx="1923123" cy="684160"/>
            <a:chOff x="223455" y="2766059"/>
            <a:chExt cx="1923123" cy="684160"/>
          </a:xfrm>
        </p:grpSpPr>
        <p:sp>
          <p:nvSpPr>
            <p:cNvPr id="44" name="文本框 43"/>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6" name="组合 45"/>
          <p:cNvGrpSpPr/>
          <p:nvPr/>
        </p:nvGrpSpPr>
        <p:grpSpPr>
          <a:xfrm>
            <a:off x="8806167" y="3233366"/>
            <a:ext cx="1923123" cy="684160"/>
            <a:chOff x="223455" y="2766059"/>
            <a:chExt cx="1923123" cy="684160"/>
          </a:xfrm>
        </p:grpSpPr>
        <p:sp>
          <p:nvSpPr>
            <p:cNvPr id="47" name="文本框 46"/>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微凸系列年份对比图表</a:t>
            </a:r>
            <a:endParaRPr lang="zh-CN" altLang="en-US" dirty="0"/>
          </a:p>
        </p:txBody>
      </p:sp>
      <p:grpSp>
        <p:nvGrpSpPr>
          <p:cNvPr id="9" name="组合 8"/>
          <p:cNvGrpSpPr/>
          <p:nvPr/>
        </p:nvGrpSpPr>
        <p:grpSpPr>
          <a:xfrm>
            <a:off x="-197959" y="2596595"/>
            <a:ext cx="12587918" cy="1910092"/>
            <a:chOff x="107514" y="2596595"/>
            <a:chExt cx="11976972" cy="1910092"/>
          </a:xfrm>
        </p:grpSpPr>
        <p:pic>
          <p:nvPicPr>
            <p:cNvPr id="7" name="图片 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107514" y="4234205"/>
              <a:ext cx="11976972" cy="272482"/>
            </a:xfrm>
            <a:prstGeom prst="rect">
              <a:avLst/>
            </a:prstGeom>
          </p:spPr>
        </p:pic>
        <p:pic>
          <p:nvPicPr>
            <p:cNvPr id="8" name="图片 7"/>
            <p:cNvPicPr>
              <a:picLocks noChangeAspect="1"/>
            </p:cNvPicPr>
            <p:nvPr/>
          </p:nvPicPr>
          <p:blipFill rotWithShape="1">
            <a:blip r:embed="rId3">
              <a:extLst>
                <a:ext uri="{BEBA8EAE-BF5A-486C-A8C5-ECC9F3942E4B}">
                  <a14:imgProps xmlns:a14="http://schemas.microsoft.com/office/drawing/2010/main">
                    <a14:imgLayer r:embed="rId2">
                      <a14:imgEffect>
                        <a14:colorTemperature colorTemp="5900"/>
                      </a14:imgEffect>
                      <a14:imgEffect>
                        <a14:saturation sat="66000"/>
                      </a14:imgEffect>
                    </a14:imgLayer>
                  </a14:imgProps>
                </a:ext>
              </a:extLst>
            </a:blip>
            <a:srcRect t="76775"/>
            <a:stretch>
              <a:fillRect/>
            </a:stretch>
          </p:blipFill>
          <p:spPr>
            <a:xfrm flipV="1">
              <a:off x="107514" y="2596595"/>
              <a:ext cx="11976972" cy="278773"/>
            </a:xfrm>
            <a:prstGeom prst="rect">
              <a:avLst/>
            </a:prstGeom>
          </p:spPr>
        </p:pic>
      </p:grpSp>
      <p:grpSp>
        <p:nvGrpSpPr>
          <p:cNvPr id="88" name="组合 87"/>
          <p:cNvGrpSpPr/>
          <p:nvPr/>
        </p:nvGrpSpPr>
        <p:grpSpPr>
          <a:xfrm>
            <a:off x="1051153" y="2733903"/>
            <a:ext cx="1644194" cy="1644194"/>
            <a:chOff x="435203" y="2733903"/>
            <a:chExt cx="1644194" cy="1644194"/>
          </a:xfrm>
        </p:grpSpPr>
        <p:grpSp>
          <p:nvGrpSpPr>
            <p:cNvPr id="42" name="组合 41"/>
            <p:cNvGrpSpPr/>
            <p:nvPr/>
          </p:nvGrpSpPr>
          <p:grpSpPr>
            <a:xfrm>
              <a:off x="435203" y="2733903"/>
              <a:ext cx="1644194" cy="1644194"/>
              <a:chOff x="5219336" y="1411604"/>
              <a:chExt cx="2903584" cy="2903584"/>
            </a:xfrm>
          </p:grpSpPr>
          <p:sp>
            <p:nvSpPr>
              <p:cNvPr id="43" name="椭圆 42"/>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p:cNvSpPr/>
              <p:nvPr/>
            </p:nvSpPr>
            <p:spPr>
              <a:xfrm>
                <a:off x="5956263" y="2148531"/>
                <a:ext cx="1429731" cy="1429731"/>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3" name="文本框 82"/>
            <p:cNvSpPr txBox="1"/>
            <p:nvPr/>
          </p:nvSpPr>
          <p:spPr>
            <a:xfrm>
              <a:off x="742042" y="3370120"/>
              <a:ext cx="1030514"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mpact" panose="020B0806030902050204" pitchFamily="34" charset="0"/>
                </a:rPr>
                <a:t>2011</a:t>
              </a:r>
              <a:endParaRPr lang="zh-CN" altLang="en-US" dirty="0">
                <a:solidFill>
                  <a:schemeClr val="tx1">
                    <a:lumMod val="50000"/>
                    <a:lumOff val="50000"/>
                  </a:schemeClr>
                </a:solidFill>
                <a:latin typeface="Impact" panose="020B0806030902050204" pitchFamily="34" charset="0"/>
              </a:endParaRPr>
            </a:p>
          </p:txBody>
        </p:sp>
      </p:grpSp>
      <p:grpSp>
        <p:nvGrpSpPr>
          <p:cNvPr id="89" name="组合 88"/>
          <p:cNvGrpSpPr/>
          <p:nvPr/>
        </p:nvGrpSpPr>
        <p:grpSpPr>
          <a:xfrm>
            <a:off x="3162528" y="2733903"/>
            <a:ext cx="1644194" cy="1644194"/>
            <a:chOff x="2854553" y="2733903"/>
            <a:chExt cx="1644194" cy="1644194"/>
          </a:xfrm>
        </p:grpSpPr>
        <p:grpSp>
          <p:nvGrpSpPr>
            <p:cNvPr id="48" name="组合 47"/>
            <p:cNvGrpSpPr/>
            <p:nvPr/>
          </p:nvGrpSpPr>
          <p:grpSpPr>
            <a:xfrm>
              <a:off x="2854553" y="2733903"/>
              <a:ext cx="1644194" cy="1644194"/>
              <a:chOff x="5219336" y="1411604"/>
              <a:chExt cx="2903584" cy="2903584"/>
            </a:xfrm>
          </p:grpSpPr>
          <p:sp>
            <p:nvSpPr>
              <p:cNvPr id="49" name="椭圆 48"/>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5956263" y="2148531"/>
                <a:ext cx="1429731" cy="1429731"/>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4" name="文本框 83"/>
            <p:cNvSpPr txBox="1"/>
            <p:nvPr/>
          </p:nvSpPr>
          <p:spPr>
            <a:xfrm>
              <a:off x="3161392" y="3370120"/>
              <a:ext cx="1030514"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mpact" panose="020B0806030902050204" pitchFamily="34" charset="0"/>
                </a:rPr>
                <a:t>2012</a:t>
              </a:r>
              <a:endParaRPr lang="zh-CN" altLang="en-US" dirty="0">
                <a:solidFill>
                  <a:schemeClr val="tx1">
                    <a:lumMod val="50000"/>
                    <a:lumOff val="50000"/>
                  </a:schemeClr>
                </a:solidFill>
                <a:latin typeface="Impact" panose="020B0806030902050204" pitchFamily="34" charset="0"/>
              </a:endParaRPr>
            </a:p>
          </p:txBody>
        </p:sp>
      </p:grpSp>
      <p:grpSp>
        <p:nvGrpSpPr>
          <p:cNvPr id="90" name="组合 89"/>
          <p:cNvGrpSpPr/>
          <p:nvPr/>
        </p:nvGrpSpPr>
        <p:grpSpPr>
          <a:xfrm>
            <a:off x="5273903" y="2733903"/>
            <a:ext cx="1644194" cy="1644194"/>
            <a:chOff x="5273903" y="2733903"/>
            <a:chExt cx="1644194" cy="1644194"/>
          </a:xfrm>
        </p:grpSpPr>
        <p:grpSp>
          <p:nvGrpSpPr>
            <p:cNvPr id="63" name="组合 62"/>
            <p:cNvGrpSpPr/>
            <p:nvPr/>
          </p:nvGrpSpPr>
          <p:grpSpPr>
            <a:xfrm>
              <a:off x="5273903" y="2733903"/>
              <a:ext cx="1644194" cy="1644194"/>
              <a:chOff x="5219336" y="1411604"/>
              <a:chExt cx="2903584" cy="2903584"/>
            </a:xfrm>
          </p:grpSpPr>
          <p:sp>
            <p:nvSpPr>
              <p:cNvPr id="64" name="椭圆 63"/>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5956263" y="2148531"/>
                <a:ext cx="1429731" cy="1429731"/>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文本框 84"/>
            <p:cNvSpPr txBox="1"/>
            <p:nvPr/>
          </p:nvSpPr>
          <p:spPr>
            <a:xfrm>
              <a:off x="5575359" y="3370120"/>
              <a:ext cx="1030514"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mpact" panose="020B0806030902050204" pitchFamily="34" charset="0"/>
                </a:rPr>
                <a:t>2013</a:t>
              </a:r>
              <a:endParaRPr lang="zh-CN" altLang="en-US" dirty="0">
                <a:solidFill>
                  <a:schemeClr val="tx1">
                    <a:lumMod val="50000"/>
                    <a:lumOff val="50000"/>
                  </a:schemeClr>
                </a:solidFill>
                <a:latin typeface="Impact" panose="020B0806030902050204" pitchFamily="34" charset="0"/>
              </a:endParaRPr>
            </a:p>
          </p:txBody>
        </p:sp>
      </p:grpSp>
      <p:grpSp>
        <p:nvGrpSpPr>
          <p:cNvPr id="91" name="组合 90"/>
          <p:cNvGrpSpPr/>
          <p:nvPr/>
        </p:nvGrpSpPr>
        <p:grpSpPr>
          <a:xfrm>
            <a:off x="7385278" y="2733903"/>
            <a:ext cx="1644194" cy="1644194"/>
            <a:chOff x="7693253" y="2733903"/>
            <a:chExt cx="1644194" cy="1644194"/>
          </a:xfrm>
        </p:grpSpPr>
        <p:grpSp>
          <p:nvGrpSpPr>
            <p:cNvPr id="69" name="组合 68"/>
            <p:cNvGrpSpPr/>
            <p:nvPr/>
          </p:nvGrpSpPr>
          <p:grpSpPr>
            <a:xfrm>
              <a:off x="7693253" y="2733903"/>
              <a:ext cx="1644194" cy="1644194"/>
              <a:chOff x="5219336" y="1411604"/>
              <a:chExt cx="2903584" cy="2903584"/>
            </a:xfrm>
          </p:grpSpPr>
          <p:sp>
            <p:nvSpPr>
              <p:cNvPr id="70" name="椭圆 69"/>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5956263" y="2148531"/>
                <a:ext cx="1429731" cy="1429731"/>
              </a:xfrm>
              <a:prstGeom prst="ellipse">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6" name="文本框 85"/>
            <p:cNvSpPr txBox="1"/>
            <p:nvPr/>
          </p:nvSpPr>
          <p:spPr>
            <a:xfrm>
              <a:off x="8000092" y="3370120"/>
              <a:ext cx="1030514"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mpact" panose="020B0806030902050204" pitchFamily="34" charset="0"/>
                </a:rPr>
                <a:t>2014</a:t>
              </a:r>
              <a:endParaRPr lang="zh-CN" altLang="en-US" dirty="0">
                <a:solidFill>
                  <a:schemeClr val="tx1">
                    <a:lumMod val="50000"/>
                    <a:lumOff val="50000"/>
                  </a:schemeClr>
                </a:solidFill>
                <a:latin typeface="Impact" panose="020B0806030902050204" pitchFamily="34" charset="0"/>
              </a:endParaRPr>
            </a:p>
          </p:txBody>
        </p:sp>
      </p:grpSp>
      <p:grpSp>
        <p:nvGrpSpPr>
          <p:cNvPr id="92" name="组合 91"/>
          <p:cNvGrpSpPr/>
          <p:nvPr/>
        </p:nvGrpSpPr>
        <p:grpSpPr>
          <a:xfrm>
            <a:off x="9496653" y="2733903"/>
            <a:ext cx="1644194" cy="1644194"/>
            <a:chOff x="10112603" y="2733903"/>
            <a:chExt cx="1644194" cy="1644194"/>
          </a:xfrm>
        </p:grpSpPr>
        <p:grpSp>
          <p:nvGrpSpPr>
            <p:cNvPr id="75" name="组合 74"/>
            <p:cNvGrpSpPr/>
            <p:nvPr/>
          </p:nvGrpSpPr>
          <p:grpSpPr>
            <a:xfrm>
              <a:off x="10112603" y="2733903"/>
              <a:ext cx="1644194" cy="1644194"/>
              <a:chOff x="5219336" y="1411604"/>
              <a:chExt cx="2903584" cy="2903584"/>
            </a:xfrm>
          </p:grpSpPr>
          <p:sp>
            <p:nvSpPr>
              <p:cNvPr id="76" name="椭圆 75"/>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5956263" y="2148531"/>
                <a:ext cx="1429731" cy="1429731"/>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7" name="文本框 86"/>
            <p:cNvSpPr txBox="1"/>
            <p:nvPr/>
          </p:nvSpPr>
          <p:spPr>
            <a:xfrm>
              <a:off x="10419442" y="3370120"/>
              <a:ext cx="1030514" cy="369332"/>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mpact" panose="020B0806030902050204" pitchFamily="34" charset="0"/>
                </a:rPr>
                <a:t>2015</a:t>
              </a:r>
              <a:endParaRPr lang="zh-CN" altLang="en-US" dirty="0">
                <a:solidFill>
                  <a:schemeClr val="tx1">
                    <a:lumMod val="50000"/>
                    <a:lumOff val="50000"/>
                  </a:schemeClr>
                </a:solidFill>
                <a:latin typeface="Impact" panose="020B0806030902050204" pitchFamily="34" charset="0"/>
              </a:endParaRPr>
            </a:p>
          </p:txBody>
        </p:sp>
      </p:grpSp>
      <p:grpSp>
        <p:nvGrpSpPr>
          <p:cNvPr id="94" name="组合 93"/>
          <p:cNvGrpSpPr/>
          <p:nvPr/>
        </p:nvGrpSpPr>
        <p:grpSpPr>
          <a:xfrm>
            <a:off x="1111524" y="1891168"/>
            <a:ext cx="1923123" cy="684160"/>
            <a:chOff x="223455" y="2766059"/>
            <a:chExt cx="1923123" cy="684160"/>
          </a:xfrm>
        </p:grpSpPr>
        <p:sp>
          <p:nvSpPr>
            <p:cNvPr id="95" name="文本框 94"/>
            <p:cNvSpPr txBox="1"/>
            <p:nvPr/>
          </p:nvSpPr>
          <p:spPr>
            <a:xfrm>
              <a:off x="223455" y="2766059"/>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96" name="文本框 95"/>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7" name="组合 96"/>
          <p:cNvGrpSpPr/>
          <p:nvPr/>
        </p:nvGrpSpPr>
        <p:grpSpPr>
          <a:xfrm>
            <a:off x="5314999" y="1891168"/>
            <a:ext cx="1923123" cy="684160"/>
            <a:chOff x="223455" y="2766059"/>
            <a:chExt cx="1923123" cy="684160"/>
          </a:xfrm>
        </p:grpSpPr>
        <p:sp>
          <p:nvSpPr>
            <p:cNvPr id="98" name="文本框 97"/>
            <p:cNvSpPr txBox="1"/>
            <p:nvPr/>
          </p:nvSpPr>
          <p:spPr>
            <a:xfrm>
              <a:off x="223455" y="2766059"/>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99" name="文本框 98"/>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0" name="组合 99"/>
          <p:cNvGrpSpPr/>
          <p:nvPr/>
        </p:nvGrpSpPr>
        <p:grpSpPr>
          <a:xfrm>
            <a:off x="9432331" y="1891168"/>
            <a:ext cx="1923123" cy="684160"/>
            <a:chOff x="223455" y="2766059"/>
            <a:chExt cx="1923123" cy="684160"/>
          </a:xfrm>
        </p:grpSpPr>
        <p:sp>
          <p:nvSpPr>
            <p:cNvPr id="101" name="文本框 100"/>
            <p:cNvSpPr txBox="1"/>
            <p:nvPr/>
          </p:nvSpPr>
          <p:spPr>
            <a:xfrm>
              <a:off x="223455" y="2766059"/>
              <a:ext cx="1923123" cy="369332"/>
            </a:xfrm>
            <a:prstGeom prst="rect">
              <a:avLst/>
            </a:prstGeom>
            <a:noFill/>
          </p:spPr>
          <p:txBody>
            <a:bodyPr wrap="square" rtlCol="0">
              <a:spAutoFit/>
            </a:bodyPr>
            <a:lstStyle/>
            <a:p>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3" name="组合 102"/>
          <p:cNvGrpSpPr/>
          <p:nvPr/>
        </p:nvGrpSpPr>
        <p:grpSpPr>
          <a:xfrm>
            <a:off x="7448671" y="4403627"/>
            <a:ext cx="1923123" cy="684160"/>
            <a:chOff x="223455" y="2766059"/>
            <a:chExt cx="1923123" cy="684160"/>
          </a:xfrm>
        </p:grpSpPr>
        <p:sp>
          <p:nvSpPr>
            <p:cNvPr id="104" name="文本框 103"/>
            <p:cNvSpPr txBox="1"/>
            <p:nvPr/>
          </p:nvSpPr>
          <p:spPr>
            <a:xfrm>
              <a:off x="223455" y="2766059"/>
              <a:ext cx="1923123"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105" name="文本框 104"/>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6" name="组合 105"/>
          <p:cNvGrpSpPr/>
          <p:nvPr/>
        </p:nvGrpSpPr>
        <p:grpSpPr>
          <a:xfrm>
            <a:off x="3208815" y="4403627"/>
            <a:ext cx="1923123" cy="684160"/>
            <a:chOff x="223455" y="2766059"/>
            <a:chExt cx="1923123" cy="684160"/>
          </a:xfrm>
        </p:grpSpPr>
        <p:sp>
          <p:nvSpPr>
            <p:cNvPr id="107" name="文本框 106"/>
            <p:cNvSpPr txBox="1"/>
            <p:nvPr/>
          </p:nvSpPr>
          <p:spPr>
            <a:xfrm>
              <a:off x="223455" y="2766059"/>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229376" y="3051439"/>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矩形 38"/>
          <p:cNvSpPr/>
          <p:nvPr/>
        </p:nvSpPr>
        <p:spPr>
          <a:xfrm>
            <a:off x="4614031" y="796001"/>
            <a:ext cx="346392" cy="5287413"/>
          </a:xfrm>
          <a:prstGeom prst="rect">
            <a:avLst/>
          </a:prstGeom>
          <a:gradFill>
            <a:gsLst>
              <a:gs pos="0">
                <a:schemeClr val="tx1">
                  <a:alpha val="8000"/>
                </a:schemeClr>
              </a:gs>
              <a:gs pos="100000">
                <a:srgbClr val="F2F2F2">
                  <a:alpha val="0"/>
                </a:srgbClr>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3227162" y="2343653"/>
            <a:ext cx="1098550" cy="958123"/>
            <a:chOff x="2857499" y="1149477"/>
            <a:chExt cx="1098550" cy="958123"/>
          </a:xfrm>
        </p:grpSpPr>
        <p:sp>
          <p:nvSpPr>
            <p:cNvPr id="25" name="圆角矩形 24"/>
            <p:cNvSpPr/>
            <p:nvPr/>
          </p:nvSpPr>
          <p:spPr>
            <a:xfrm>
              <a:off x="2857499" y="1149477"/>
              <a:ext cx="1076325" cy="958123"/>
            </a:xfrm>
            <a:prstGeom prst="roundRect">
              <a:avLst>
                <a:gd name="adj" fmla="val 138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2892834" y="1178024"/>
              <a:ext cx="1063215" cy="901028"/>
            </a:xfrm>
            <a:prstGeom prst="roundRect">
              <a:avLst>
                <a:gd name="adj" fmla="val 13889"/>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3227162" y="3591385"/>
            <a:ext cx="1098550" cy="958123"/>
            <a:chOff x="2857499" y="1149477"/>
            <a:chExt cx="1098550" cy="958123"/>
          </a:xfrm>
        </p:grpSpPr>
        <p:sp>
          <p:nvSpPr>
            <p:cNvPr id="28" name="圆角矩形 27"/>
            <p:cNvSpPr/>
            <p:nvPr/>
          </p:nvSpPr>
          <p:spPr>
            <a:xfrm>
              <a:off x="2857499" y="1149477"/>
              <a:ext cx="1076325" cy="958123"/>
            </a:xfrm>
            <a:prstGeom prst="roundRect">
              <a:avLst>
                <a:gd name="adj" fmla="val 138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a:off x="2892834" y="1178024"/>
              <a:ext cx="1063215" cy="901028"/>
            </a:xfrm>
            <a:prstGeom prst="roundRect">
              <a:avLst>
                <a:gd name="adj" fmla="val 13889"/>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3227162" y="4807549"/>
            <a:ext cx="1098550" cy="958123"/>
            <a:chOff x="2857499" y="1149477"/>
            <a:chExt cx="1098550" cy="958123"/>
          </a:xfrm>
        </p:grpSpPr>
        <p:sp>
          <p:nvSpPr>
            <p:cNvPr id="31" name="圆角矩形 30"/>
            <p:cNvSpPr/>
            <p:nvPr/>
          </p:nvSpPr>
          <p:spPr>
            <a:xfrm>
              <a:off x="2857499" y="1149477"/>
              <a:ext cx="1076325" cy="958123"/>
            </a:xfrm>
            <a:prstGeom prst="roundRect">
              <a:avLst>
                <a:gd name="adj" fmla="val 138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2892834" y="1178024"/>
              <a:ext cx="1063215" cy="901028"/>
            </a:xfrm>
            <a:prstGeom prst="roundRect">
              <a:avLst>
                <a:gd name="adj" fmla="val 13889"/>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8" name="图片 1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600150" y="2665847"/>
            <a:ext cx="958122" cy="346394"/>
          </a:xfrm>
          <a:prstGeom prst="rect">
            <a:avLst/>
          </a:prstGeom>
        </p:spPr>
      </p:pic>
      <p:pic>
        <p:nvPicPr>
          <p:cNvPr id="19" name="图片 1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600151" y="3917172"/>
            <a:ext cx="958122" cy="346394"/>
          </a:xfrm>
          <a:prstGeom prst="rect">
            <a:avLst/>
          </a:prstGeom>
        </p:spPr>
      </p:pic>
      <p:pic>
        <p:nvPicPr>
          <p:cNvPr id="20" name="图片 1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600150" y="5129743"/>
            <a:ext cx="958122" cy="346393"/>
          </a:xfrm>
          <a:prstGeom prst="rect">
            <a:avLst/>
          </a:prstGeom>
        </p:spPr>
      </p:pic>
      <p:pic>
        <p:nvPicPr>
          <p:cNvPr id="14" name="图片 1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4926460" y="3287762"/>
            <a:ext cx="3646270" cy="201307"/>
          </a:xfrm>
          <a:prstGeom prst="rect">
            <a:avLst/>
          </a:prstGeom>
        </p:spPr>
      </p:pic>
      <p:pic>
        <p:nvPicPr>
          <p:cNvPr id="15" name="图片 1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4926460" y="4544376"/>
            <a:ext cx="3646270" cy="201307"/>
          </a:xfrm>
          <a:prstGeom prst="rect">
            <a:avLst/>
          </a:prstGeom>
        </p:spPr>
      </p:pic>
      <p:pic>
        <p:nvPicPr>
          <p:cNvPr id="16" name="图片 1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4926460" y="5749050"/>
            <a:ext cx="3646270" cy="201307"/>
          </a:xfrm>
          <a:prstGeom prst="rect">
            <a:avLst/>
          </a:prstGeom>
        </p:spPr>
      </p:pic>
      <p:pic>
        <p:nvPicPr>
          <p:cNvPr id="17" name="图片 1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a:off x="8600149" y="1414521"/>
            <a:ext cx="958122" cy="346394"/>
          </a:xfrm>
          <a:prstGeom prst="rect">
            <a:avLst/>
          </a:prstGeom>
        </p:spPr>
      </p:pic>
      <p:pic>
        <p:nvPicPr>
          <p:cNvPr id="13" name="图片 1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4926460" y="2041830"/>
            <a:ext cx="3646270" cy="201307"/>
          </a:xfrm>
          <a:prstGeom prst="rect">
            <a:avLst/>
          </a:prstGeom>
        </p:spPr>
      </p:pic>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标签质感并列关系图表</a:t>
            </a:r>
            <a:endParaRPr lang="zh-CN" altLang="en-US" dirty="0"/>
          </a:p>
        </p:txBody>
      </p:sp>
      <p:sp>
        <p:nvSpPr>
          <p:cNvPr id="5" name="圆角矩形 4"/>
          <p:cNvSpPr/>
          <p:nvPr/>
        </p:nvSpPr>
        <p:spPr>
          <a:xfrm>
            <a:off x="4555084" y="1092328"/>
            <a:ext cx="4389024" cy="958122"/>
          </a:xfrm>
          <a:prstGeom prst="roundRect">
            <a:avLst>
              <a:gd name="adj" fmla="val 9218"/>
            </a:avLst>
          </a:prstGeom>
          <a:gradFill>
            <a:gsLst>
              <a:gs pos="47000">
                <a:srgbClr val="FDFDFD"/>
              </a:gs>
              <a:gs pos="53000">
                <a:srgbClr val="E8E8E8"/>
              </a:gs>
              <a:gs pos="100000">
                <a:srgbClr val="ECECEC"/>
              </a:gs>
            </a:gsLst>
            <a:lin ang="5400000" scaled="1"/>
          </a:gradFill>
          <a:ln>
            <a:noFill/>
          </a:ln>
          <a:effectLst>
            <a:outerShdw blurRad="76200" dist="381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圆角矩形 8"/>
          <p:cNvSpPr/>
          <p:nvPr/>
        </p:nvSpPr>
        <p:spPr>
          <a:xfrm>
            <a:off x="4555084" y="2343654"/>
            <a:ext cx="4389024" cy="958122"/>
          </a:xfrm>
          <a:prstGeom prst="roundRect">
            <a:avLst>
              <a:gd name="adj" fmla="val 9218"/>
            </a:avLst>
          </a:prstGeom>
          <a:gradFill>
            <a:gsLst>
              <a:gs pos="47000">
                <a:srgbClr val="FDFDFD"/>
              </a:gs>
              <a:gs pos="53000">
                <a:srgbClr val="E8E8E8"/>
              </a:gs>
              <a:gs pos="100000">
                <a:srgbClr val="ECECEC"/>
              </a:gs>
            </a:gsLst>
            <a:lin ang="5400000" scaled="1"/>
          </a:gradFill>
          <a:ln>
            <a:noFill/>
          </a:ln>
          <a:effectLst>
            <a:outerShdw blurRad="76200" dist="381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圆角矩形 9"/>
          <p:cNvSpPr/>
          <p:nvPr/>
        </p:nvSpPr>
        <p:spPr>
          <a:xfrm>
            <a:off x="4555084" y="3594980"/>
            <a:ext cx="4389024" cy="958122"/>
          </a:xfrm>
          <a:prstGeom prst="roundRect">
            <a:avLst>
              <a:gd name="adj" fmla="val 9218"/>
            </a:avLst>
          </a:prstGeom>
          <a:gradFill>
            <a:gsLst>
              <a:gs pos="47000">
                <a:srgbClr val="FDFDFD"/>
              </a:gs>
              <a:gs pos="53000">
                <a:srgbClr val="E8E8E8"/>
              </a:gs>
              <a:gs pos="100000">
                <a:srgbClr val="ECECEC"/>
              </a:gs>
            </a:gsLst>
            <a:lin ang="5400000" scaled="1"/>
          </a:gradFill>
          <a:ln>
            <a:noFill/>
          </a:ln>
          <a:effectLst>
            <a:outerShdw blurRad="76200" dist="381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8" name="组合 7"/>
          <p:cNvGrpSpPr/>
          <p:nvPr/>
        </p:nvGrpSpPr>
        <p:grpSpPr>
          <a:xfrm>
            <a:off x="3227162" y="1092327"/>
            <a:ext cx="1098550" cy="958123"/>
            <a:chOff x="2857499" y="1149477"/>
            <a:chExt cx="1098550" cy="958123"/>
          </a:xfrm>
        </p:grpSpPr>
        <p:sp>
          <p:nvSpPr>
            <p:cNvPr id="7" name="圆角矩形 6"/>
            <p:cNvSpPr/>
            <p:nvPr/>
          </p:nvSpPr>
          <p:spPr>
            <a:xfrm>
              <a:off x="2857499" y="1149477"/>
              <a:ext cx="1076325" cy="958123"/>
            </a:xfrm>
            <a:prstGeom prst="roundRect">
              <a:avLst>
                <a:gd name="adj" fmla="val 138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2892834" y="1178024"/>
              <a:ext cx="1063215" cy="901028"/>
            </a:xfrm>
            <a:prstGeom prst="roundRect">
              <a:avLst>
                <a:gd name="adj" fmla="val 13889"/>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圆角矩形 10"/>
          <p:cNvSpPr/>
          <p:nvPr/>
        </p:nvSpPr>
        <p:spPr>
          <a:xfrm>
            <a:off x="4555084" y="4807551"/>
            <a:ext cx="4389024" cy="958122"/>
          </a:xfrm>
          <a:prstGeom prst="roundRect">
            <a:avLst>
              <a:gd name="adj" fmla="val 9218"/>
            </a:avLst>
          </a:prstGeom>
          <a:gradFill>
            <a:gsLst>
              <a:gs pos="47000">
                <a:srgbClr val="FDFDFD"/>
              </a:gs>
              <a:gs pos="53000">
                <a:srgbClr val="E8E8E8"/>
              </a:gs>
              <a:gs pos="100000">
                <a:srgbClr val="ECECEC"/>
              </a:gs>
            </a:gsLst>
            <a:lin ang="5400000" scaled="1"/>
          </a:gradFill>
          <a:ln>
            <a:noFill/>
          </a:ln>
          <a:effectLst>
            <a:outerShdw blurRad="76200" dist="381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5"/>
          <p:cNvSpPr/>
          <p:nvPr/>
        </p:nvSpPr>
        <p:spPr>
          <a:xfrm>
            <a:off x="4178614" y="796001"/>
            <a:ext cx="452661" cy="5287413"/>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片 2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a:off x="1404452" y="3362569"/>
            <a:ext cx="5338505" cy="205371"/>
          </a:xfrm>
          <a:prstGeom prst="rect">
            <a:avLst/>
          </a:prstGeom>
        </p:spPr>
      </p:pic>
      <p:sp>
        <p:nvSpPr>
          <p:cNvPr id="33" name="流程图: 手动输入 32"/>
          <p:cNvSpPr/>
          <p:nvPr/>
        </p:nvSpPr>
        <p:spPr>
          <a:xfrm flipH="1" flipV="1">
            <a:off x="4614203" y="796001"/>
            <a:ext cx="345594" cy="920797"/>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1" fmla="*/ 0 w 10000"/>
              <a:gd name="connsiteY0-2" fmla="*/ 6677 h 10000"/>
              <a:gd name="connsiteX1-3" fmla="*/ 10000 w 10000"/>
              <a:gd name="connsiteY1-4" fmla="*/ 0 h 10000"/>
              <a:gd name="connsiteX2-5" fmla="*/ 10000 w 10000"/>
              <a:gd name="connsiteY2-6" fmla="*/ 10000 h 10000"/>
              <a:gd name="connsiteX3-7" fmla="*/ 0 w 10000"/>
              <a:gd name="connsiteY3-8" fmla="*/ 10000 h 10000"/>
              <a:gd name="connsiteX4-9" fmla="*/ 0 w 10000"/>
              <a:gd name="connsiteY4-10" fmla="*/ 6677 h 10000"/>
              <a:gd name="connsiteX0-11" fmla="*/ 0 w 10000"/>
              <a:gd name="connsiteY0-12" fmla="*/ 6875 h 10000"/>
              <a:gd name="connsiteX1-13" fmla="*/ 10000 w 10000"/>
              <a:gd name="connsiteY1-14" fmla="*/ 0 h 10000"/>
              <a:gd name="connsiteX2-15" fmla="*/ 10000 w 10000"/>
              <a:gd name="connsiteY2-16" fmla="*/ 10000 h 10000"/>
              <a:gd name="connsiteX3-17" fmla="*/ 0 w 10000"/>
              <a:gd name="connsiteY3-18" fmla="*/ 10000 h 10000"/>
              <a:gd name="connsiteX4-19" fmla="*/ 0 w 10000"/>
              <a:gd name="connsiteY4-20" fmla="*/ 6875 h 10000"/>
              <a:gd name="connsiteX0-21" fmla="*/ 0 w 10185"/>
              <a:gd name="connsiteY0-22" fmla="*/ 6624 h 10000"/>
              <a:gd name="connsiteX1-23" fmla="*/ 10185 w 10185"/>
              <a:gd name="connsiteY1-24" fmla="*/ 0 h 10000"/>
              <a:gd name="connsiteX2-25" fmla="*/ 10185 w 10185"/>
              <a:gd name="connsiteY2-26" fmla="*/ 10000 h 10000"/>
              <a:gd name="connsiteX3-27" fmla="*/ 185 w 10185"/>
              <a:gd name="connsiteY3-28" fmla="*/ 10000 h 10000"/>
              <a:gd name="connsiteX4-29" fmla="*/ 0 w 10185"/>
              <a:gd name="connsiteY4-30" fmla="*/ 6624 h 10000"/>
              <a:gd name="connsiteX0-31" fmla="*/ 0 w 10092"/>
              <a:gd name="connsiteY0-32" fmla="*/ 8092 h 10000"/>
              <a:gd name="connsiteX1-33" fmla="*/ 10092 w 10092"/>
              <a:gd name="connsiteY1-34" fmla="*/ 0 h 10000"/>
              <a:gd name="connsiteX2-35" fmla="*/ 10092 w 10092"/>
              <a:gd name="connsiteY2-36" fmla="*/ 10000 h 10000"/>
              <a:gd name="connsiteX3-37" fmla="*/ 92 w 10092"/>
              <a:gd name="connsiteY3-38" fmla="*/ 10000 h 10000"/>
              <a:gd name="connsiteX4-39" fmla="*/ 0 w 10092"/>
              <a:gd name="connsiteY4-40" fmla="*/ 8092 h 10000"/>
              <a:gd name="connsiteX0-41" fmla="*/ 0 w 10092"/>
              <a:gd name="connsiteY0-42" fmla="*/ 8736 h 10000"/>
              <a:gd name="connsiteX1-43" fmla="*/ 10092 w 10092"/>
              <a:gd name="connsiteY1-44" fmla="*/ 0 h 10000"/>
              <a:gd name="connsiteX2-45" fmla="*/ 10092 w 10092"/>
              <a:gd name="connsiteY2-46" fmla="*/ 10000 h 10000"/>
              <a:gd name="connsiteX3-47" fmla="*/ 92 w 10092"/>
              <a:gd name="connsiteY3-48" fmla="*/ 10000 h 10000"/>
              <a:gd name="connsiteX4-49" fmla="*/ 0 w 10092"/>
              <a:gd name="connsiteY4-50" fmla="*/ 8736 h 10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92" h="10000">
                <a:moveTo>
                  <a:pt x="0" y="8736"/>
                </a:moveTo>
                <a:lnTo>
                  <a:pt x="10092" y="0"/>
                </a:lnTo>
                <a:lnTo>
                  <a:pt x="10092" y="10000"/>
                </a:lnTo>
                <a:lnTo>
                  <a:pt x="92" y="10000"/>
                </a:lnTo>
                <a:cubicBezTo>
                  <a:pt x="30" y="8875"/>
                  <a:pt x="62" y="9861"/>
                  <a:pt x="0" y="8736"/>
                </a:cubicBezTo>
                <a:close/>
              </a:path>
            </a:pathLst>
          </a:custGeom>
          <a:gradFill>
            <a:gsLst>
              <a:gs pos="0">
                <a:schemeClr val="tx1">
                  <a:alpha val="21000"/>
                </a:schemeClr>
              </a:gs>
              <a:gs pos="100000">
                <a:srgbClr val="F2F2F2">
                  <a:alpha val="0"/>
                </a:srgbClr>
              </a:gs>
            </a:gsLst>
            <a:lin ang="108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梯形 33"/>
          <p:cNvSpPr/>
          <p:nvPr/>
        </p:nvSpPr>
        <p:spPr>
          <a:xfrm rot="5400000">
            <a:off x="4085362" y="2026910"/>
            <a:ext cx="1396262" cy="345868"/>
          </a:xfrm>
          <a:prstGeom prst="trapezoid">
            <a:avLst>
              <a:gd name="adj" fmla="val 173951"/>
            </a:avLst>
          </a:prstGeom>
          <a:gradFill>
            <a:gsLst>
              <a:gs pos="100000">
                <a:schemeClr val="tx1">
                  <a:alpha val="21000"/>
                </a:schemeClr>
              </a:gs>
              <a:gs pos="0">
                <a:srgbClr val="F2F2F2">
                  <a:alpha val="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梯形 34"/>
          <p:cNvSpPr/>
          <p:nvPr/>
        </p:nvSpPr>
        <p:spPr>
          <a:xfrm rot="5400000">
            <a:off x="4085362" y="3275907"/>
            <a:ext cx="1396262" cy="345868"/>
          </a:xfrm>
          <a:prstGeom prst="trapezoid">
            <a:avLst>
              <a:gd name="adj" fmla="val 173951"/>
            </a:avLst>
          </a:prstGeom>
          <a:gradFill>
            <a:gsLst>
              <a:gs pos="100000">
                <a:schemeClr val="tx1">
                  <a:alpha val="21000"/>
                </a:schemeClr>
              </a:gs>
              <a:gs pos="0">
                <a:srgbClr val="F2F2F2">
                  <a:alpha val="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梯形 35"/>
          <p:cNvSpPr/>
          <p:nvPr/>
        </p:nvSpPr>
        <p:spPr>
          <a:xfrm rot="5400000">
            <a:off x="4085362" y="4502881"/>
            <a:ext cx="1396262" cy="345868"/>
          </a:xfrm>
          <a:prstGeom prst="trapezoid">
            <a:avLst>
              <a:gd name="adj" fmla="val 173951"/>
            </a:avLst>
          </a:prstGeom>
          <a:gradFill>
            <a:gsLst>
              <a:gs pos="100000">
                <a:schemeClr val="tx1">
                  <a:alpha val="21000"/>
                </a:schemeClr>
              </a:gs>
              <a:gs pos="0">
                <a:srgbClr val="F2F2F2">
                  <a:alpha val="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流程图: 手动输入 32"/>
          <p:cNvSpPr/>
          <p:nvPr/>
        </p:nvSpPr>
        <p:spPr>
          <a:xfrm flipH="1">
            <a:off x="4614203" y="5187950"/>
            <a:ext cx="345594" cy="895464"/>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1" fmla="*/ 0 w 10000"/>
              <a:gd name="connsiteY0-2" fmla="*/ 6677 h 10000"/>
              <a:gd name="connsiteX1-3" fmla="*/ 10000 w 10000"/>
              <a:gd name="connsiteY1-4" fmla="*/ 0 h 10000"/>
              <a:gd name="connsiteX2-5" fmla="*/ 10000 w 10000"/>
              <a:gd name="connsiteY2-6" fmla="*/ 10000 h 10000"/>
              <a:gd name="connsiteX3-7" fmla="*/ 0 w 10000"/>
              <a:gd name="connsiteY3-8" fmla="*/ 10000 h 10000"/>
              <a:gd name="connsiteX4-9" fmla="*/ 0 w 10000"/>
              <a:gd name="connsiteY4-10" fmla="*/ 6677 h 10000"/>
              <a:gd name="connsiteX0-11" fmla="*/ 0 w 10000"/>
              <a:gd name="connsiteY0-12" fmla="*/ 6875 h 10000"/>
              <a:gd name="connsiteX1-13" fmla="*/ 10000 w 10000"/>
              <a:gd name="connsiteY1-14" fmla="*/ 0 h 10000"/>
              <a:gd name="connsiteX2-15" fmla="*/ 10000 w 10000"/>
              <a:gd name="connsiteY2-16" fmla="*/ 10000 h 10000"/>
              <a:gd name="connsiteX3-17" fmla="*/ 0 w 10000"/>
              <a:gd name="connsiteY3-18" fmla="*/ 10000 h 10000"/>
              <a:gd name="connsiteX4-19" fmla="*/ 0 w 10000"/>
              <a:gd name="connsiteY4-20" fmla="*/ 6875 h 10000"/>
              <a:gd name="connsiteX0-21" fmla="*/ 0 w 10185"/>
              <a:gd name="connsiteY0-22" fmla="*/ 6624 h 10000"/>
              <a:gd name="connsiteX1-23" fmla="*/ 10185 w 10185"/>
              <a:gd name="connsiteY1-24" fmla="*/ 0 h 10000"/>
              <a:gd name="connsiteX2-25" fmla="*/ 10185 w 10185"/>
              <a:gd name="connsiteY2-26" fmla="*/ 10000 h 10000"/>
              <a:gd name="connsiteX3-27" fmla="*/ 185 w 10185"/>
              <a:gd name="connsiteY3-28" fmla="*/ 10000 h 10000"/>
              <a:gd name="connsiteX4-29" fmla="*/ 0 w 10185"/>
              <a:gd name="connsiteY4-30" fmla="*/ 6624 h 10000"/>
              <a:gd name="connsiteX0-31" fmla="*/ 0 w 10092"/>
              <a:gd name="connsiteY0-32" fmla="*/ 8092 h 10000"/>
              <a:gd name="connsiteX1-33" fmla="*/ 10092 w 10092"/>
              <a:gd name="connsiteY1-34" fmla="*/ 0 h 10000"/>
              <a:gd name="connsiteX2-35" fmla="*/ 10092 w 10092"/>
              <a:gd name="connsiteY2-36" fmla="*/ 10000 h 10000"/>
              <a:gd name="connsiteX3-37" fmla="*/ 92 w 10092"/>
              <a:gd name="connsiteY3-38" fmla="*/ 10000 h 10000"/>
              <a:gd name="connsiteX4-39" fmla="*/ 0 w 10092"/>
              <a:gd name="connsiteY4-40" fmla="*/ 8092 h 10000"/>
              <a:gd name="connsiteX0-41" fmla="*/ 0 w 10092"/>
              <a:gd name="connsiteY0-42" fmla="*/ 8736 h 10000"/>
              <a:gd name="connsiteX1-43" fmla="*/ 10092 w 10092"/>
              <a:gd name="connsiteY1-44" fmla="*/ 0 h 10000"/>
              <a:gd name="connsiteX2-45" fmla="*/ 10092 w 10092"/>
              <a:gd name="connsiteY2-46" fmla="*/ 10000 h 10000"/>
              <a:gd name="connsiteX3-47" fmla="*/ 92 w 10092"/>
              <a:gd name="connsiteY3-48" fmla="*/ 10000 h 10000"/>
              <a:gd name="connsiteX4-49" fmla="*/ 0 w 10092"/>
              <a:gd name="connsiteY4-50" fmla="*/ 8736 h 10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92" h="10000">
                <a:moveTo>
                  <a:pt x="0" y="8736"/>
                </a:moveTo>
                <a:lnTo>
                  <a:pt x="10092" y="0"/>
                </a:lnTo>
                <a:lnTo>
                  <a:pt x="10092" y="10000"/>
                </a:lnTo>
                <a:lnTo>
                  <a:pt x="92" y="10000"/>
                </a:lnTo>
                <a:cubicBezTo>
                  <a:pt x="30" y="8875"/>
                  <a:pt x="62" y="9861"/>
                  <a:pt x="0" y="8736"/>
                </a:cubicBezTo>
                <a:close/>
              </a:path>
            </a:pathLst>
          </a:custGeom>
          <a:gradFill>
            <a:gsLst>
              <a:gs pos="0">
                <a:schemeClr val="tx1">
                  <a:alpha val="21000"/>
                </a:schemeClr>
              </a:gs>
              <a:gs pos="100000">
                <a:srgbClr val="F2F2F2">
                  <a:alpha val="0"/>
                </a:srgbClr>
              </a:gs>
            </a:gsLst>
            <a:lin ang="108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3190518" y="1178238"/>
            <a:ext cx="1048472" cy="793783"/>
            <a:chOff x="2615293" y="1775288"/>
            <a:chExt cx="1048472" cy="793783"/>
          </a:xfrm>
        </p:grpSpPr>
        <p:sp>
          <p:nvSpPr>
            <p:cNvPr id="41" name="文本框 40"/>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01</a:t>
              </a:r>
              <a:endParaRPr lang="zh-CN" altLang="en-US" sz="4000" dirty="0">
                <a:solidFill>
                  <a:schemeClr val="bg1"/>
                </a:solidFill>
                <a:latin typeface="Impact" panose="020B0806030902050204" pitchFamily="34" charset="0"/>
              </a:endParaRPr>
            </a:p>
          </p:txBody>
        </p:sp>
        <p:sp>
          <p:nvSpPr>
            <p:cNvPr id="42" name="文本框 41"/>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43" name="组合 42"/>
          <p:cNvGrpSpPr/>
          <p:nvPr/>
        </p:nvGrpSpPr>
        <p:grpSpPr>
          <a:xfrm>
            <a:off x="3190518" y="2425822"/>
            <a:ext cx="1048472" cy="793783"/>
            <a:chOff x="2615293" y="1775288"/>
            <a:chExt cx="1048472" cy="793783"/>
          </a:xfrm>
        </p:grpSpPr>
        <p:sp>
          <p:nvSpPr>
            <p:cNvPr id="44" name="文本框 43"/>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02</a:t>
              </a:r>
              <a:endParaRPr lang="zh-CN" altLang="en-US" sz="4000" dirty="0">
                <a:solidFill>
                  <a:schemeClr val="bg1"/>
                </a:solidFill>
                <a:latin typeface="Impact" panose="020B0806030902050204" pitchFamily="34" charset="0"/>
              </a:endParaRPr>
            </a:p>
          </p:txBody>
        </p:sp>
        <p:sp>
          <p:nvSpPr>
            <p:cNvPr id="45" name="文本框 44"/>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46" name="组合 45"/>
          <p:cNvGrpSpPr/>
          <p:nvPr/>
        </p:nvGrpSpPr>
        <p:grpSpPr>
          <a:xfrm>
            <a:off x="3190518" y="3674102"/>
            <a:ext cx="1048472" cy="793783"/>
            <a:chOff x="2615293" y="1775288"/>
            <a:chExt cx="1048472" cy="793783"/>
          </a:xfrm>
        </p:grpSpPr>
        <p:sp>
          <p:nvSpPr>
            <p:cNvPr id="47" name="文本框 46"/>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03</a:t>
              </a:r>
              <a:endParaRPr lang="zh-CN" altLang="en-US" sz="4000" dirty="0">
                <a:solidFill>
                  <a:schemeClr val="bg1"/>
                </a:solidFill>
                <a:latin typeface="Impact" panose="020B0806030902050204" pitchFamily="34" charset="0"/>
              </a:endParaRPr>
            </a:p>
          </p:txBody>
        </p:sp>
        <p:sp>
          <p:nvSpPr>
            <p:cNvPr id="48" name="文本框 47"/>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49" name="组合 48"/>
          <p:cNvGrpSpPr/>
          <p:nvPr/>
        </p:nvGrpSpPr>
        <p:grpSpPr>
          <a:xfrm>
            <a:off x="3190518" y="4893611"/>
            <a:ext cx="1048472" cy="793783"/>
            <a:chOff x="2615293" y="1775288"/>
            <a:chExt cx="1048472" cy="793783"/>
          </a:xfrm>
        </p:grpSpPr>
        <p:sp>
          <p:nvSpPr>
            <p:cNvPr id="50" name="文本框 49"/>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04</a:t>
              </a:r>
              <a:endParaRPr lang="zh-CN" altLang="en-US" sz="4000" dirty="0">
                <a:solidFill>
                  <a:schemeClr val="bg1"/>
                </a:solidFill>
                <a:latin typeface="Impact" panose="020B0806030902050204" pitchFamily="34" charset="0"/>
              </a:endParaRPr>
            </a:p>
          </p:txBody>
        </p:sp>
        <p:sp>
          <p:nvSpPr>
            <p:cNvPr id="51" name="文本框 50"/>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sp>
        <p:nvSpPr>
          <p:cNvPr id="53" name="文本框 52"/>
          <p:cNvSpPr txBox="1"/>
          <p:nvPr/>
        </p:nvSpPr>
        <p:spPr>
          <a:xfrm>
            <a:off x="6120102" y="1152439"/>
            <a:ext cx="156523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5681897" y="1607655"/>
            <a:ext cx="2129057" cy="429895"/>
          </a:xfrm>
          <a:prstGeom prst="rect">
            <a:avLst/>
          </a:prstGeom>
          <a:noFill/>
        </p:spPr>
        <p:txBody>
          <a:bodyPr wrap="square" rtlCol="0">
            <a:spAutoFit/>
          </a:bodyPr>
          <a:lstStyle/>
          <a:p>
            <a:pPr algn="just"/>
            <a:r>
              <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55" name="Group 4"/>
          <p:cNvGrpSpPr>
            <a:grpSpLocks noChangeAspect="1"/>
          </p:cNvGrpSpPr>
          <p:nvPr/>
        </p:nvGrpSpPr>
        <p:grpSpPr bwMode="auto">
          <a:xfrm>
            <a:off x="5788132" y="1164569"/>
            <a:ext cx="299144" cy="350562"/>
            <a:chOff x="1776" y="1776"/>
            <a:chExt cx="64" cy="75"/>
          </a:xfrm>
          <a:solidFill>
            <a:srgbClr val="FFB850"/>
          </a:solidFill>
          <a:effectLst/>
        </p:grpSpPr>
        <p:sp>
          <p:nvSpPr>
            <p:cNvPr id="56"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0" name="Group 18"/>
          <p:cNvGrpSpPr>
            <a:grpSpLocks noChangeAspect="1"/>
          </p:cNvGrpSpPr>
          <p:nvPr/>
        </p:nvGrpSpPr>
        <p:grpSpPr bwMode="auto">
          <a:xfrm>
            <a:off x="5770611" y="2420283"/>
            <a:ext cx="334186" cy="311400"/>
            <a:chOff x="3802" y="2858"/>
            <a:chExt cx="616" cy="574"/>
          </a:xfrm>
          <a:solidFill>
            <a:srgbClr val="01ACBE"/>
          </a:solidFill>
          <a:effectLst/>
        </p:grpSpPr>
        <p:sp>
          <p:nvSpPr>
            <p:cNvPr id="61"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6" name="Group 13"/>
          <p:cNvGrpSpPr>
            <a:grpSpLocks noChangeAspect="1"/>
          </p:cNvGrpSpPr>
          <p:nvPr/>
        </p:nvGrpSpPr>
        <p:grpSpPr bwMode="auto">
          <a:xfrm>
            <a:off x="5755306" y="3627565"/>
            <a:ext cx="364796" cy="369104"/>
            <a:chOff x="2426" y="2781"/>
            <a:chExt cx="593" cy="600"/>
          </a:xfrm>
          <a:solidFill>
            <a:srgbClr val="E87071"/>
          </a:solidFill>
          <a:effectLst/>
        </p:grpSpPr>
        <p:sp>
          <p:nvSpPr>
            <p:cNvPr id="67"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9" name="组合 68"/>
          <p:cNvGrpSpPr/>
          <p:nvPr/>
        </p:nvGrpSpPr>
        <p:grpSpPr>
          <a:xfrm>
            <a:off x="5765282" y="4860620"/>
            <a:ext cx="344844" cy="375260"/>
            <a:chOff x="4873620" y="1965325"/>
            <a:chExt cx="269882" cy="293688"/>
          </a:xfrm>
          <a:solidFill>
            <a:srgbClr val="663A77"/>
          </a:solidFill>
          <a:effectLst/>
        </p:grpSpPr>
        <p:sp>
          <p:nvSpPr>
            <p:cNvPr id="70"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74" name="文本框 73"/>
          <p:cNvSpPr txBox="1"/>
          <p:nvPr/>
        </p:nvSpPr>
        <p:spPr>
          <a:xfrm>
            <a:off x="6120102" y="2385283"/>
            <a:ext cx="156523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5681897" y="2840499"/>
            <a:ext cx="2129057" cy="429895"/>
          </a:xfrm>
          <a:prstGeom prst="rect">
            <a:avLst/>
          </a:prstGeom>
          <a:noFill/>
        </p:spPr>
        <p:txBody>
          <a:bodyPr wrap="square" rtlCol="0">
            <a:spAutoFit/>
          </a:bodyPr>
          <a:lstStyle/>
          <a:p>
            <a:pPr algn="just"/>
            <a:r>
              <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6" name="文本框 75"/>
          <p:cNvSpPr txBox="1"/>
          <p:nvPr/>
        </p:nvSpPr>
        <p:spPr>
          <a:xfrm>
            <a:off x="6120102" y="3643362"/>
            <a:ext cx="156523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7" name="文本框 76"/>
          <p:cNvSpPr txBox="1"/>
          <p:nvPr/>
        </p:nvSpPr>
        <p:spPr>
          <a:xfrm>
            <a:off x="5681897" y="4098578"/>
            <a:ext cx="2129057" cy="429895"/>
          </a:xfrm>
          <a:prstGeom prst="rect">
            <a:avLst/>
          </a:prstGeom>
          <a:noFill/>
        </p:spPr>
        <p:txBody>
          <a:bodyPr wrap="square" rtlCol="0">
            <a:spAutoFit/>
          </a:bodyPr>
          <a:lstStyle/>
          <a:p>
            <a:pPr algn="just"/>
            <a:r>
              <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8" name="文本框 77"/>
          <p:cNvSpPr txBox="1"/>
          <p:nvPr/>
        </p:nvSpPr>
        <p:spPr>
          <a:xfrm>
            <a:off x="6120102" y="4849932"/>
            <a:ext cx="1565237"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5681897" y="5305148"/>
            <a:ext cx="2129057" cy="429895"/>
          </a:xfrm>
          <a:prstGeom prst="rect">
            <a:avLst/>
          </a:prstGeom>
          <a:noFill/>
        </p:spPr>
        <p:txBody>
          <a:bodyPr wrap="square" rtlCol="0">
            <a:spAutoFit/>
          </a:bodyPr>
          <a:lstStyle/>
          <a:p>
            <a:pPr algn="just"/>
            <a:r>
              <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双项对比关系图表</a:t>
            </a:r>
            <a:endParaRPr lang="zh-CN" altLang="en-US" dirty="0"/>
          </a:p>
        </p:txBody>
      </p:sp>
      <p:grpSp>
        <p:nvGrpSpPr>
          <p:cNvPr id="17" name="组合 16"/>
          <p:cNvGrpSpPr/>
          <p:nvPr/>
        </p:nvGrpSpPr>
        <p:grpSpPr>
          <a:xfrm>
            <a:off x="3225103" y="1271909"/>
            <a:ext cx="5741795" cy="1962865"/>
            <a:chOff x="3225103" y="1271909"/>
            <a:chExt cx="5741795" cy="1962865"/>
          </a:xfrm>
        </p:grpSpPr>
        <p:sp>
          <p:nvSpPr>
            <p:cNvPr id="16" name="圆角矩形 15"/>
            <p:cNvSpPr/>
            <p:nvPr/>
          </p:nvSpPr>
          <p:spPr>
            <a:xfrm>
              <a:off x="7679551" y="1805996"/>
              <a:ext cx="1254250" cy="902124"/>
            </a:xfrm>
            <a:prstGeom prst="roundRect">
              <a:avLst>
                <a:gd name="adj" fmla="val 11292"/>
              </a:avLst>
            </a:prstGeom>
            <a:solidFill>
              <a:srgbClr val="01ACBE"/>
            </a:soli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6471759" y="1684630"/>
              <a:ext cx="1591729" cy="1144856"/>
            </a:xfrm>
            <a:prstGeom prst="roundRect">
              <a:avLst>
                <a:gd name="adj" fmla="val 11292"/>
              </a:avLst>
            </a:prstGeom>
            <a:gradFill flip="none" rotWithShape="1">
              <a:gsLst>
                <a:gs pos="100000">
                  <a:schemeClr val="bg1"/>
                </a:gs>
                <a:gs pos="0">
                  <a:schemeClr val="bg1">
                    <a:lumMod val="85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5638620" y="1805996"/>
              <a:ext cx="1254250" cy="902124"/>
            </a:xfrm>
            <a:prstGeom prst="roundRect">
              <a:avLst>
                <a:gd name="adj" fmla="val 11292"/>
              </a:avLst>
            </a:prstGeom>
            <a:solidFill>
              <a:srgbClr val="01ACBE"/>
            </a:soli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3225103" y="1271909"/>
              <a:ext cx="1962864" cy="1962865"/>
            </a:xfrm>
            <a:prstGeom prst="ellipse">
              <a:avLst/>
            </a:prstGeom>
            <a:gradFill flip="none" rotWithShape="1">
              <a:gsLst>
                <a:gs pos="0">
                  <a:schemeClr val="bg1">
                    <a:lumMod val="85000"/>
                  </a:schemeClr>
                </a:gs>
                <a:gs pos="100000">
                  <a:schemeClr val="bg1"/>
                </a:gs>
              </a:gsLst>
              <a:lin ang="2700000" scaled="1"/>
              <a:tileRect/>
            </a:gradFill>
            <a:ln w="22225">
              <a:gradFill>
                <a:gsLst>
                  <a:gs pos="0">
                    <a:schemeClr val="bg1"/>
                  </a:gs>
                  <a:gs pos="100000">
                    <a:schemeClr val="bg1">
                      <a:lumMod val="85000"/>
                    </a:schemeClr>
                  </a:gs>
                </a:gsLst>
                <a:lin ang="5400000" scaled="1"/>
              </a:gradFill>
            </a:ln>
            <a:effectLst>
              <a:outerShdw blurRad="292100" dist="1397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a:off x="4441980" y="1684630"/>
              <a:ext cx="1591729" cy="1144856"/>
            </a:xfrm>
            <a:prstGeom prst="roundRect">
              <a:avLst>
                <a:gd name="adj" fmla="val 11292"/>
              </a:avLst>
            </a:prstGeom>
            <a:gradFill flip="none" rotWithShape="1">
              <a:gsLst>
                <a:gs pos="100000">
                  <a:schemeClr val="bg1"/>
                </a:gs>
                <a:gs pos="0">
                  <a:schemeClr val="bg1">
                    <a:lumMod val="85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460366" y="1507172"/>
              <a:ext cx="1492339" cy="1492339"/>
              <a:chOff x="2706461" y="2004333"/>
              <a:chExt cx="2228850" cy="2228850"/>
            </a:xfrm>
            <a:effectLst/>
          </p:grpSpPr>
          <p:sp>
            <p:nvSpPr>
              <p:cNvPr id="6" name="椭圆 5"/>
              <p:cNvSpPr/>
              <p:nvPr/>
            </p:nvSpPr>
            <p:spPr>
              <a:xfrm>
                <a:off x="2706461" y="2004333"/>
                <a:ext cx="2228850" cy="222885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2819402" y="2117274"/>
                <a:ext cx="2002968" cy="2002968"/>
              </a:xfrm>
              <a:prstGeom prst="ellipse">
                <a:avLst/>
              </a:prstGeom>
              <a:gradFill flip="none" rotWithShape="1">
                <a:gsLst>
                  <a:gs pos="0">
                    <a:schemeClr val="bg1"/>
                  </a:gs>
                  <a:gs pos="100000">
                    <a:srgbClr val="D5D5D5"/>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2977244" y="2275116"/>
                <a:ext cx="1687284" cy="1687284"/>
              </a:xfrm>
              <a:prstGeom prst="ellipse">
                <a:avLst/>
              </a:prstGeom>
              <a:solidFill>
                <a:srgbClr val="01ACBE"/>
              </a:solidFill>
              <a:ln w="38100">
                <a:gradFill flip="none" rotWithShape="1">
                  <a:gsLst>
                    <a:gs pos="0">
                      <a:schemeClr val="bg1">
                        <a:lumMod val="85000"/>
                      </a:schemeClr>
                    </a:gs>
                    <a:gs pos="100000">
                      <a:schemeClr val="bg1"/>
                    </a:gs>
                  </a:gsLst>
                  <a:lin ang="2700000" scaled="1"/>
                  <a:tileRect/>
                </a:gradFill>
              </a:ln>
              <a:effectLst>
                <a:innerShdw blurRad="1778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文本框 17"/>
            <p:cNvSpPr txBox="1"/>
            <p:nvPr/>
          </p:nvSpPr>
          <p:spPr>
            <a:xfrm>
              <a:off x="4877674" y="2102072"/>
              <a:ext cx="1156035" cy="553085"/>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6905541" y="2102072"/>
              <a:ext cx="1156035" cy="553085"/>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21" name="组合 20"/>
            <p:cNvGrpSpPr/>
            <p:nvPr/>
          </p:nvGrpSpPr>
          <p:grpSpPr>
            <a:xfrm>
              <a:off x="3682299" y="1861679"/>
              <a:ext cx="1048472" cy="793783"/>
              <a:chOff x="2615293" y="1775288"/>
              <a:chExt cx="1048472" cy="793783"/>
            </a:xfrm>
          </p:grpSpPr>
          <p:sp>
            <p:nvSpPr>
              <p:cNvPr id="22" name="文本框 21"/>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01</a:t>
                </a:r>
                <a:endParaRPr lang="zh-CN" altLang="en-US" sz="4000" dirty="0">
                  <a:solidFill>
                    <a:schemeClr val="bg1"/>
                  </a:solidFill>
                  <a:latin typeface="Impact" panose="020B0806030902050204" pitchFamily="34" charset="0"/>
                </a:endParaRPr>
              </a:p>
            </p:txBody>
          </p:sp>
          <p:sp>
            <p:nvSpPr>
              <p:cNvPr id="23" name="文本框 22"/>
              <p:cNvSpPr txBox="1"/>
              <p:nvPr/>
            </p:nvSpPr>
            <p:spPr>
              <a:xfrm>
                <a:off x="2633251" y="2261294"/>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sp>
          <p:nvSpPr>
            <p:cNvPr id="24" name="文本框 23"/>
            <p:cNvSpPr txBox="1"/>
            <p:nvPr/>
          </p:nvSpPr>
          <p:spPr>
            <a:xfrm>
              <a:off x="5173813" y="1822823"/>
              <a:ext cx="845742" cy="307777"/>
            </a:xfrm>
            <a:prstGeom prst="rect">
              <a:avLst/>
            </a:prstGeom>
            <a:noFill/>
          </p:spPr>
          <p:txBody>
            <a:bodyPr wrap="square" rtlCol="0">
              <a:spAutoFit/>
            </a:bodyPr>
            <a:lstStyle/>
            <a:p>
              <a:pPr algn="r"/>
              <a:r>
                <a:rPr lang="en-US" altLang="zh-CN" sz="1400" dirty="0" smtClean="0">
                  <a:solidFill>
                    <a:schemeClr val="tx1">
                      <a:lumMod val="50000"/>
                      <a:lumOff val="50000"/>
                    </a:schemeClr>
                  </a:solidFill>
                  <a:latin typeface="Impact" panose="020B0806030902050204" pitchFamily="34" charset="0"/>
                </a:rPr>
                <a:t>01.1</a:t>
              </a:r>
              <a:endParaRPr lang="zh-CN" altLang="en-US" sz="1400" dirty="0">
                <a:solidFill>
                  <a:schemeClr val="tx1">
                    <a:lumMod val="50000"/>
                    <a:lumOff val="50000"/>
                  </a:schemeClr>
                </a:solidFill>
                <a:latin typeface="Impact" panose="020B0806030902050204" pitchFamily="34" charset="0"/>
              </a:endParaRPr>
            </a:p>
          </p:txBody>
        </p:sp>
        <p:sp>
          <p:nvSpPr>
            <p:cNvPr id="25" name="文本框 24"/>
            <p:cNvSpPr txBox="1"/>
            <p:nvPr/>
          </p:nvSpPr>
          <p:spPr>
            <a:xfrm>
              <a:off x="7199463" y="1822823"/>
              <a:ext cx="845742" cy="307777"/>
            </a:xfrm>
            <a:prstGeom prst="rect">
              <a:avLst/>
            </a:prstGeom>
            <a:noFill/>
          </p:spPr>
          <p:txBody>
            <a:bodyPr wrap="square" rtlCol="0">
              <a:spAutoFit/>
            </a:bodyPr>
            <a:lstStyle/>
            <a:p>
              <a:pPr algn="r"/>
              <a:r>
                <a:rPr lang="en-US" altLang="zh-CN" sz="1400" dirty="0" smtClean="0">
                  <a:solidFill>
                    <a:schemeClr val="tx1">
                      <a:lumMod val="50000"/>
                      <a:lumOff val="50000"/>
                    </a:schemeClr>
                  </a:solidFill>
                  <a:latin typeface="Impact" panose="020B0806030902050204" pitchFamily="34" charset="0"/>
                </a:rPr>
                <a:t>01.2</a:t>
              </a:r>
              <a:endParaRPr lang="zh-CN" altLang="en-US" sz="1400" dirty="0">
                <a:solidFill>
                  <a:schemeClr val="tx1">
                    <a:lumMod val="50000"/>
                    <a:lumOff val="50000"/>
                  </a:schemeClr>
                </a:solidFill>
                <a:latin typeface="Impact" panose="020B0806030902050204" pitchFamily="34" charset="0"/>
              </a:endParaRPr>
            </a:p>
          </p:txBody>
        </p:sp>
        <p:grpSp>
          <p:nvGrpSpPr>
            <p:cNvPr id="26" name="Group 4"/>
            <p:cNvGrpSpPr>
              <a:grpSpLocks noChangeAspect="1"/>
            </p:cNvGrpSpPr>
            <p:nvPr/>
          </p:nvGrpSpPr>
          <p:grpSpPr bwMode="auto">
            <a:xfrm>
              <a:off x="6302783" y="1977215"/>
              <a:ext cx="247226" cy="289721"/>
              <a:chOff x="1776" y="1776"/>
              <a:chExt cx="64" cy="75"/>
            </a:xfrm>
            <a:solidFill>
              <a:schemeClr val="bg1"/>
            </a:solidFill>
            <a:effectLst/>
          </p:grpSpPr>
          <p:sp>
            <p:nvSpPr>
              <p:cNvPr id="27"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1" name="Group 18"/>
            <p:cNvGrpSpPr>
              <a:grpSpLocks noChangeAspect="1"/>
            </p:cNvGrpSpPr>
            <p:nvPr/>
          </p:nvGrpSpPr>
          <p:grpSpPr bwMode="auto">
            <a:xfrm>
              <a:off x="8335676" y="1987839"/>
              <a:ext cx="276186" cy="257355"/>
              <a:chOff x="3802" y="2858"/>
              <a:chExt cx="616" cy="574"/>
            </a:xfrm>
            <a:solidFill>
              <a:schemeClr val="bg1"/>
            </a:solidFill>
            <a:effectLst/>
          </p:grpSpPr>
          <p:sp>
            <p:nvSpPr>
              <p:cNvPr id="32"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8" name="文本框 47"/>
            <p:cNvSpPr txBox="1"/>
            <p:nvPr/>
          </p:nvSpPr>
          <p:spPr>
            <a:xfrm>
              <a:off x="5929690" y="2271910"/>
              <a:ext cx="1006739" cy="261610"/>
            </a:xfrm>
            <a:prstGeom prst="rect">
              <a:avLst/>
            </a:prstGeom>
            <a:noFill/>
          </p:spPr>
          <p:txBody>
            <a:bodyPr wrap="square" rtlCol="0">
              <a:spAutoFit/>
            </a:bodyPr>
            <a:lstStyle/>
            <a:p>
              <a:pPr algn="ctr"/>
              <a:r>
                <a:rPr lang="zh-CN" altLang="en-US" sz="1100" dirty="0" smtClean="0">
                  <a:solidFill>
                    <a:schemeClr val="bg1"/>
                  </a:solidFill>
                  <a:latin typeface="时尚中黑简体" panose="01010104010101010101" pitchFamily="2" charset="-122"/>
                  <a:ea typeface="时尚中黑简体" panose="01010104010101010101" pitchFamily="2" charset="-122"/>
                </a:rPr>
                <a:t>添加</a:t>
              </a:r>
              <a:r>
                <a:rPr lang="zh-CN" altLang="en-US" sz="1100" dirty="0">
                  <a:solidFill>
                    <a:schemeClr val="bg1"/>
                  </a:solidFill>
                  <a:latin typeface="时尚中黑简体" panose="01010104010101010101" pitchFamily="2" charset="-122"/>
                  <a:ea typeface="时尚中黑简体" panose="01010104010101010101" pitchFamily="2" charset="-122"/>
                </a:rPr>
                <a:t>标题</a:t>
              </a:r>
              <a:endParaRPr lang="zh-CN" altLang="en-US" sz="1100" dirty="0">
                <a:solidFill>
                  <a:schemeClr val="bg1"/>
                </a:solidFill>
                <a:latin typeface="时尚中黑简体" panose="01010104010101010101" pitchFamily="2" charset="-122"/>
                <a:ea typeface="时尚中黑简体" panose="01010104010101010101" pitchFamily="2" charset="-122"/>
              </a:endParaRPr>
            </a:p>
          </p:txBody>
        </p:sp>
        <p:sp>
          <p:nvSpPr>
            <p:cNvPr id="49" name="文本框 48"/>
            <p:cNvSpPr txBox="1"/>
            <p:nvPr/>
          </p:nvSpPr>
          <p:spPr>
            <a:xfrm>
              <a:off x="7960159" y="2271910"/>
              <a:ext cx="1006739" cy="261610"/>
            </a:xfrm>
            <a:prstGeom prst="rect">
              <a:avLst/>
            </a:prstGeom>
            <a:noFill/>
          </p:spPr>
          <p:txBody>
            <a:bodyPr wrap="square" rtlCol="0">
              <a:spAutoFit/>
            </a:bodyPr>
            <a:lstStyle/>
            <a:p>
              <a:pPr algn="ctr"/>
              <a:r>
                <a:rPr lang="zh-CN" altLang="en-US" sz="1100" dirty="0" smtClean="0">
                  <a:solidFill>
                    <a:schemeClr val="bg1"/>
                  </a:solidFill>
                  <a:latin typeface="时尚中黑简体" panose="01010104010101010101" pitchFamily="2" charset="-122"/>
                  <a:ea typeface="时尚中黑简体" panose="01010104010101010101" pitchFamily="2" charset="-122"/>
                </a:rPr>
                <a:t>添加</a:t>
              </a:r>
              <a:r>
                <a:rPr lang="zh-CN" altLang="en-US" sz="1100" dirty="0">
                  <a:solidFill>
                    <a:schemeClr val="bg1"/>
                  </a:solidFill>
                  <a:latin typeface="时尚中黑简体" panose="01010104010101010101" pitchFamily="2" charset="-122"/>
                  <a:ea typeface="时尚中黑简体" panose="01010104010101010101" pitchFamily="2" charset="-122"/>
                </a:rPr>
                <a:t>标题</a:t>
              </a:r>
              <a:endParaRPr lang="zh-CN" altLang="en-US" sz="1100" dirty="0">
                <a:solidFill>
                  <a:schemeClr val="bg1"/>
                </a:solidFill>
                <a:latin typeface="时尚中黑简体" panose="01010104010101010101" pitchFamily="2" charset="-122"/>
                <a:ea typeface="时尚中黑简体" panose="01010104010101010101" pitchFamily="2" charset="-122"/>
              </a:endParaRPr>
            </a:p>
          </p:txBody>
        </p:sp>
      </p:grpSp>
      <p:grpSp>
        <p:nvGrpSpPr>
          <p:cNvPr id="14" name="组合 13"/>
          <p:cNvGrpSpPr/>
          <p:nvPr/>
        </p:nvGrpSpPr>
        <p:grpSpPr>
          <a:xfrm>
            <a:off x="3225103" y="3507109"/>
            <a:ext cx="5741795" cy="1962865"/>
            <a:chOff x="3225103" y="3507109"/>
            <a:chExt cx="5741795" cy="1962865"/>
          </a:xfrm>
        </p:grpSpPr>
        <p:sp>
          <p:nvSpPr>
            <p:cNvPr id="51" name="圆角矩形 50"/>
            <p:cNvSpPr/>
            <p:nvPr/>
          </p:nvSpPr>
          <p:spPr>
            <a:xfrm>
              <a:off x="3258200" y="4041196"/>
              <a:ext cx="1254250" cy="902124"/>
            </a:xfrm>
            <a:prstGeom prst="roundRect">
              <a:avLst>
                <a:gd name="adj" fmla="val 11292"/>
              </a:avLst>
            </a:prstGeom>
            <a:solidFill>
              <a:srgbClr val="E87071"/>
            </a:soli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圆角矩形 51"/>
            <p:cNvSpPr/>
            <p:nvPr/>
          </p:nvSpPr>
          <p:spPr>
            <a:xfrm>
              <a:off x="4128513" y="3919830"/>
              <a:ext cx="1591729" cy="1144856"/>
            </a:xfrm>
            <a:prstGeom prst="roundRect">
              <a:avLst>
                <a:gd name="adj" fmla="val 11292"/>
              </a:avLst>
            </a:prstGeom>
            <a:gradFill flip="none" rotWithShape="1">
              <a:gsLst>
                <a:gs pos="100000">
                  <a:schemeClr val="bg1"/>
                </a:gs>
                <a:gs pos="0">
                  <a:schemeClr val="bg1">
                    <a:lumMod val="85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圆角矩形 52"/>
            <p:cNvSpPr/>
            <p:nvPr/>
          </p:nvSpPr>
          <p:spPr>
            <a:xfrm>
              <a:off x="5299131" y="4041196"/>
              <a:ext cx="1254250" cy="902124"/>
            </a:xfrm>
            <a:prstGeom prst="roundRect">
              <a:avLst>
                <a:gd name="adj" fmla="val 11292"/>
              </a:avLst>
            </a:prstGeom>
            <a:solidFill>
              <a:srgbClr val="E87071"/>
            </a:soli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7004034" y="3507109"/>
              <a:ext cx="1962864" cy="1962865"/>
            </a:xfrm>
            <a:prstGeom prst="ellipse">
              <a:avLst/>
            </a:prstGeom>
            <a:gradFill flip="none" rotWithShape="1">
              <a:gsLst>
                <a:gs pos="0">
                  <a:schemeClr val="bg1">
                    <a:lumMod val="85000"/>
                  </a:schemeClr>
                </a:gs>
                <a:gs pos="100000">
                  <a:schemeClr val="bg1"/>
                </a:gs>
              </a:gsLst>
              <a:lin ang="2700000" scaled="1"/>
              <a:tileRect/>
            </a:gradFill>
            <a:ln w="22225">
              <a:gradFill>
                <a:gsLst>
                  <a:gs pos="0">
                    <a:schemeClr val="bg1"/>
                  </a:gs>
                  <a:gs pos="100000">
                    <a:schemeClr val="bg1">
                      <a:lumMod val="85000"/>
                    </a:schemeClr>
                  </a:gs>
                </a:gsLst>
                <a:lin ang="5400000" scaled="1"/>
              </a:gradFill>
            </a:ln>
            <a:effectLst>
              <a:outerShdw blurRad="292100" dist="1397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圆角矩形 54"/>
            <p:cNvSpPr/>
            <p:nvPr/>
          </p:nvSpPr>
          <p:spPr>
            <a:xfrm>
              <a:off x="6158292" y="3919830"/>
              <a:ext cx="1591729" cy="1144856"/>
            </a:xfrm>
            <a:prstGeom prst="roundRect">
              <a:avLst>
                <a:gd name="adj" fmla="val 11292"/>
              </a:avLst>
            </a:prstGeom>
            <a:gradFill flip="none" rotWithShape="1">
              <a:gsLst>
                <a:gs pos="100000">
                  <a:schemeClr val="bg1"/>
                </a:gs>
                <a:gs pos="0">
                  <a:schemeClr val="bg1">
                    <a:lumMod val="85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540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7239296" y="3742372"/>
              <a:ext cx="1492339" cy="1492339"/>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7314916" y="3817992"/>
              <a:ext cx="1341098" cy="1341098"/>
            </a:xfrm>
            <a:prstGeom prst="ellipse">
              <a:avLst/>
            </a:prstGeom>
            <a:gradFill flip="none" rotWithShape="1">
              <a:gsLst>
                <a:gs pos="0">
                  <a:schemeClr val="bg1"/>
                </a:gs>
                <a:gs pos="100000">
                  <a:srgbClr val="D5D5D5"/>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7420600" y="3923676"/>
              <a:ext cx="1129730" cy="1129730"/>
            </a:xfrm>
            <a:prstGeom prst="ellipse">
              <a:avLst/>
            </a:prstGeom>
            <a:solidFill>
              <a:srgbClr val="E87071"/>
            </a:solidFill>
            <a:ln w="38100">
              <a:gradFill flip="none" rotWithShape="1">
                <a:gsLst>
                  <a:gs pos="0">
                    <a:schemeClr val="bg1">
                      <a:lumMod val="85000"/>
                    </a:schemeClr>
                  </a:gs>
                  <a:gs pos="100000">
                    <a:schemeClr val="bg1"/>
                  </a:gs>
                </a:gsLst>
                <a:lin ang="2700000" scaled="1"/>
                <a:tileRect/>
              </a:gradFill>
            </a:ln>
            <a:effectLst>
              <a:innerShdw blurRad="177800" dist="762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p:cNvSpPr txBox="1"/>
            <p:nvPr/>
          </p:nvSpPr>
          <p:spPr>
            <a:xfrm>
              <a:off x="6104952" y="4337272"/>
              <a:ext cx="1156035" cy="553085"/>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58" name="文本框 57"/>
            <p:cNvSpPr txBox="1"/>
            <p:nvPr/>
          </p:nvSpPr>
          <p:spPr>
            <a:xfrm>
              <a:off x="4130425" y="4337272"/>
              <a:ext cx="1156035" cy="553085"/>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75" name="文本框 74"/>
            <p:cNvSpPr txBox="1"/>
            <p:nvPr/>
          </p:nvSpPr>
          <p:spPr>
            <a:xfrm>
              <a:off x="7461230" y="4096879"/>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02</a:t>
              </a:r>
              <a:endParaRPr lang="zh-CN" altLang="en-US" sz="4000" dirty="0">
                <a:solidFill>
                  <a:schemeClr val="bg1"/>
                </a:solidFill>
                <a:latin typeface="Impact" panose="020B0806030902050204" pitchFamily="34" charset="0"/>
              </a:endParaRPr>
            </a:p>
          </p:txBody>
        </p:sp>
        <p:sp>
          <p:nvSpPr>
            <p:cNvPr id="76" name="文本框 75"/>
            <p:cNvSpPr txBox="1"/>
            <p:nvPr/>
          </p:nvSpPr>
          <p:spPr>
            <a:xfrm>
              <a:off x="7479188" y="4582885"/>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sp>
          <p:nvSpPr>
            <p:cNvPr id="60" name="文本框 59"/>
            <p:cNvSpPr txBox="1"/>
            <p:nvPr/>
          </p:nvSpPr>
          <p:spPr>
            <a:xfrm>
              <a:off x="6408666" y="4058023"/>
              <a:ext cx="845742" cy="307777"/>
            </a:xfrm>
            <a:prstGeom prst="rect">
              <a:avLst/>
            </a:prstGeom>
            <a:noFill/>
          </p:spPr>
          <p:txBody>
            <a:bodyPr wrap="square" rtlCol="0">
              <a:spAutoFit/>
            </a:bodyPr>
            <a:lstStyle/>
            <a:p>
              <a:pPr algn="r"/>
              <a:r>
                <a:rPr lang="en-US" altLang="zh-CN" sz="1400" dirty="0" smtClean="0">
                  <a:solidFill>
                    <a:schemeClr val="tx1">
                      <a:lumMod val="50000"/>
                      <a:lumOff val="50000"/>
                    </a:schemeClr>
                  </a:solidFill>
                  <a:latin typeface="Impact" panose="020B0806030902050204" pitchFamily="34" charset="0"/>
                </a:rPr>
                <a:t>02.1</a:t>
              </a:r>
              <a:endParaRPr lang="zh-CN" altLang="en-US" sz="1400" dirty="0">
                <a:solidFill>
                  <a:schemeClr val="tx1">
                    <a:lumMod val="50000"/>
                    <a:lumOff val="50000"/>
                  </a:schemeClr>
                </a:solidFill>
                <a:latin typeface="Impact" panose="020B0806030902050204" pitchFamily="34" charset="0"/>
              </a:endParaRPr>
            </a:p>
          </p:txBody>
        </p:sp>
        <p:sp>
          <p:nvSpPr>
            <p:cNvPr id="61" name="文本框 60"/>
            <p:cNvSpPr txBox="1"/>
            <p:nvPr/>
          </p:nvSpPr>
          <p:spPr>
            <a:xfrm>
              <a:off x="4436356" y="4058023"/>
              <a:ext cx="845742" cy="307777"/>
            </a:xfrm>
            <a:prstGeom prst="rect">
              <a:avLst/>
            </a:prstGeom>
            <a:noFill/>
          </p:spPr>
          <p:txBody>
            <a:bodyPr wrap="square" rtlCol="0">
              <a:spAutoFit/>
            </a:bodyPr>
            <a:lstStyle/>
            <a:p>
              <a:pPr algn="r"/>
              <a:r>
                <a:rPr lang="en-US" altLang="zh-CN" sz="1400" dirty="0" smtClean="0">
                  <a:solidFill>
                    <a:schemeClr val="tx1">
                      <a:lumMod val="50000"/>
                      <a:lumOff val="50000"/>
                    </a:schemeClr>
                  </a:solidFill>
                  <a:latin typeface="Impact" panose="020B0806030902050204" pitchFamily="34" charset="0"/>
                </a:rPr>
                <a:t>02.2</a:t>
              </a:r>
              <a:endParaRPr lang="zh-CN" altLang="en-US" sz="1400" dirty="0">
                <a:solidFill>
                  <a:schemeClr val="tx1">
                    <a:lumMod val="50000"/>
                    <a:lumOff val="50000"/>
                  </a:schemeClr>
                </a:solidFill>
                <a:latin typeface="Impact" panose="020B0806030902050204" pitchFamily="34" charset="0"/>
              </a:endParaRPr>
            </a:p>
          </p:txBody>
        </p:sp>
        <p:sp>
          <p:nvSpPr>
            <p:cNvPr id="64" name="文本框 63"/>
            <p:cNvSpPr txBox="1"/>
            <p:nvPr/>
          </p:nvSpPr>
          <p:spPr>
            <a:xfrm>
              <a:off x="5255572" y="4507110"/>
              <a:ext cx="1006739" cy="261610"/>
            </a:xfrm>
            <a:prstGeom prst="rect">
              <a:avLst/>
            </a:prstGeom>
            <a:noFill/>
          </p:spPr>
          <p:txBody>
            <a:bodyPr wrap="square" rtlCol="0">
              <a:spAutoFit/>
            </a:bodyPr>
            <a:lstStyle/>
            <a:p>
              <a:pPr algn="ctr"/>
              <a:r>
                <a:rPr lang="zh-CN" altLang="en-US" sz="1100" dirty="0" smtClean="0">
                  <a:solidFill>
                    <a:schemeClr val="bg1"/>
                  </a:solidFill>
                  <a:latin typeface="时尚中黑简体" panose="01010104010101010101" pitchFamily="2" charset="-122"/>
                  <a:ea typeface="时尚中黑简体" panose="01010104010101010101" pitchFamily="2" charset="-122"/>
                </a:rPr>
                <a:t>添加</a:t>
              </a:r>
              <a:r>
                <a:rPr lang="zh-CN" altLang="en-US" sz="1100" dirty="0">
                  <a:solidFill>
                    <a:schemeClr val="bg1"/>
                  </a:solidFill>
                  <a:latin typeface="时尚中黑简体" panose="01010104010101010101" pitchFamily="2" charset="-122"/>
                  <a:ea typeface="时尚中黑简体" panose="01010104010101010101" pitchFamily="2" charset="-122"/>
                </a:rPr>
                <a:t>标题</a:t>
              </a:r>
              <a:endParaRPr lang="zh-CN" altLang="en-US" sz="1100" dirty="0">
                <a:solidFill>
                  <a:schemeClr val="bg1"/>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3225103" y="4507110"/>
              <a:ext cx="1006739" cy="261610"/>
            </a:xfrm>
            <a:prstGeom prst="rect">
              <a:avLst/>
            </a:prstGeom>
            <a:noFill/>
          </p:spPr>
          <p:txBody>
            <a:bodyPr wrap="square" rtlCol="0">
              <a:spAutoFit/>
            </a:bodyPr>
            <a:lstStyle/>
            <a:p>
              <a:pPr algn="ctr"/>
              <a:r>
                <a:rPr lang="zh-CN" altLang="en-US" sz="1100" dirty="0" smtClean="0">
                  <a:solidFill>
                    <a:schemeClr val="bg1"/>
                  </a:solidFill>
                  <a:latin typeface="时尚中黑简体" panose="01010104010101010101" pitchFamily="2" charset="-122"/>
                  <a:ea typeface="时尚中黑简体" panose="01010104010101010101" pitchFamily="2" charset="-122"/>
                </a:rPr>
                <a:t>添加</a:t>
              </a:r>
              <a:r>
                <a:rPr lang="zh-CN" altLang="en-US" sz="1100" dirty="0">
                  <a:solidFill>
                    <a:schemeClr val="bg1"/>
                  </a:solidFill>
                  <a:latin typeface="时尚中黑简体" panose="01010104010101010101" pitchFamily="2" charset="-122"/>
                  <a:ea typeface="时尚中黑简体" panose="01010104010101010101" pitchFamily="2" charset="-122"/>
                </a:rPr>
                <a:t>标题</a:t>
              </a:r>
              <a:endParaRPr lang="zh-CN" altLang="en-US" sz="1100" dirty="0">
                <a:solidFill>
                  <a:schemeClr val="bg1"/>
                </a:solidFill>
                <a:latin typeface="时尚中黑简体" panose="01010104010101010101" pitchFamily="2" charset="-122"/>
                <a:ea typeface="时尚中黑简体" panose="01010104010101010101" pitchFamily="2" charset="-122"/>
              </a:endParaRPr>
            </a:p>
          </p:txBody>
        </p:sp>
        <p:sp>
          <p:nvSpPr>
            <p:cNvPr id="81" name="Freeform 14"/>
            <p:cNvSpPr/>
            <p:nvPr/>
          </p:nvSpPr>
          <p:spPr bwMode="auto">
            <a:xfrm>
              <a:off x="3565801" y="4202071"/>
              <a:ext cx="293350" cy="292843"/>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5"/>
            <p:cNvSpPr>
              <a:spLocks noEditPoints="1"/>
            </p:cNvSpPr>
            <p:nvPr/>
          </p:nvSpPr>
          <p:spPr bwMode="auto">
            <a:xfrm>
              <a:off x="3557666" y="4189869"/>
              <a:ext cx="139812" cy="138795"/>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502"/>
            <p:cNvSpPr/>
            <p:nvPr/>
          </p:nvSpPr>
          <p:spPr bwMode="auto">
            <a:xfrm>
              <a:off x="5639646" y="4361829"/>
              <a:ext cx="98368" cy="114992"/>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503"/>
            <p:cNvSpPr/>
            <p:nvPr/>
          </p:nvSpPr>
          <p:spPr bwMode="auto">
            <a:xfrm>
              <a:off x="5649348" y="4227442"/>
              <a:ext cx="36022" cy="127461"/>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504"/>
            <p:cNvSpPr/>
            <p:nvPr/>
          </p:nvSpPr>
          <p:spPr bwMode="auto">
            <a:xfrm>
              <a:off x="5697842" y="4220514"/>
              <a:ext cx="155171" cy="256307"/>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505"/>
            <p:cNvSpPr/>
            <p:nvPr/>
          </p:nvSpPr>
          <p:spPr bwMode="auto">
            <a:xfrm>
              <a:off x="5790666" y="4332735"/>
              <a:ext cx="84513" cy="98367"/>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创意字母循环关系图表</a:t>
            </a:r>
            <a:endParaRPr lang="zh-CN" altLang="en-US" dirty="0"/>
          </a:p>
        </p:txBody>
      </p:sp>
      <p:sp>
        <p:nvSpPr>
          <p:cNvPr id="16" name="任意多边形 15"/>
          <p:cNvSpPr/>
          <p:nvPr/>
        </p:nvSpPr>
        <p:spPr bwMode="auto">
          <a:xfrm rot="18000000" flipH="1">
            <a:off x="665354" y="2633661"/>
            <a:ext cx="5640076" cy="1665874"/>
          </a:xfrm>
          <a:custGeom>
            <a:avLst/>
            <a:gdLst>
              <a:gd name="connsiteX0" fmla="*/ 549867 w 5640076"/>
              <a:gd name="connsiteY0" fmla="*/ 0 h 1665874"/>
              <a:gd name="connsiteX1" fmla="*/ 660256 w 5640076"/>
              <a:gd name="connsiteY1" fmla="*/ 0 h 1665874"/>
              <a:gd name="connsiteX2" fmla="*/ 802545 w 5640076"/>
              <a:gd name="connsiteY2" fmla="*/ 0 h 1665874"/>
              <a:gd name="connsiteX3" fmla="*/ 1315377 w 5640076"/>
              <a:gd name="connsiteY3" fmla="*/ 0 h 1665874"/>
              <a:gd name="connsiteX4" fmla="*/ 2429468 w 5640076"/>
              <a:gd name="connsiteY4" fmla="*/ 0 h 1665874"/>
              <a:gd name="connsiteX5" fmla="*/ 3194978 w 5640076"/>
              <a:gd name="connsiteY5" fmla="*/ 0 h 1665874"/>
              <a:gd name="connsiteX6" fmla="*/ 4323673 w 5640076"/>
              <a:gd name="connsiteY6" fmla="*/ 0 h 1665874"/>
              <a:gd name="connsiteX7" fmla="*/ 4576351 w 5640076"/>
              <a:gd name="connsiteY7" fmla="*/ 0 h 1665874"/>
              <a:gd name="connsiteX8" fmla="*/ 4766233 w 5640076"/>
              <a:gd name="connsiteY8" fmla="*/ 0 h 1665874"/>
              <a:gd name="connsiteX9" fmla="*/ 4902290 w 5640076"/>
              <a:gd name="connsiteY9" fmla="*/ 0 h 1665874"/>
              <a:gd name="connsiteX10" fmla="*/ 4965556 w 5640076"/>
              <a:gd name="connsiteY10" fmla="*/ 0 h 1665874"/>
              <a:gd name="connsiteX11" fmla="*/ 4993493 w 5640076"/>
              <a:gd name="connsiteY11" fmla="*/ 0 h 1665874"/>
              <a:gd name="connsiteX12" fmla="*/ 5089182 w 5640076"/>
              <a:gd name="connsiteY12" fmla="*/ 0 h 1665874"/>
              <a:gd name="connsiteX13" fmla="*/ 5236816 w 5640076"/>
              <a:gd name="connsiteY13" fmla="*/ 84798 h 1665874"/>
              <a:gd name="connsiteX14" fmla="*/ 5619571 w 5640076"/>
              <a:gd name="connsiteY14" fmla="*/ 748139 h 1665874"/>
              <a:gd name="connsiteX15" fmla="*/ 5619571 w 5640076"/>
              <a:gd name="connsiteY15" fmla="*/ 917735 h 1665874"/>
              <a:gd name="connsiteX16" fmla="*/ 5236816 w 5640076"/>
              <a:gd name="connsiteY16" fmla="*/ 1581076 h 1665874"/>
              <a:gd name="connsiteX17" fmla="*/ 5089182 w 5640076"/>
              <a:gd name="connsiteY17" fmla="*/ 1665874 h 1665874"/>
              <a:gd name="connsiteX18" fmla="*/ 4965556 w 5640076"/>
              <a:gd name="connsiteY18" fmla="*/ 1665874 h 1665874"/>
              <a:gd name="connsiteX19" fmla="*/ 4323673 w 5640076"/>
              <a:gd name="connsiteY19" fmla="*/ 1665874 h 1665874"/>
              <a:gd name="connsiteX20" fmla="*/ 3194978 w 5640076"/>
              <a:gd name="connsiteY20" fmla="*/ 1665874 h 1665874"/>
              <a:gd name="connsiteX21" fmla="*/ 2429468 w 5640076"/>
              <a:gd name="connsiteY21" fmla="*/ 1665874 h 1665874"/>
              <a:gd name="connsiteX22" fmla="*/ 1315377 w 5640076"/>
              <a:gd name="connsiteY22" fmla="*/ 1665874 h 1665874"/>
              <a:gd name="connsiteX23" fmla="*/ 660256 w 5640076"/>
              <a:gd name="connsiteY23" fmla="*/ 1665874 h 1665874"/>
              <a:gd name="connsiteX24" fmla="*/ 549867 w 5640076"/>
              <a:gd name="connsiteY24" fmla="*/ 1665874 h 1665874"/>
              <a:gd name="connsiteX25" fmla="*/ 402233 w 5640076"/>
              <a:gd name="connsiteY25" fmla="*/ 1581076 h 1665874"/>
              <a:gd name="connsiteX26" fmla="*/ 19479 w 5640076"/>
              <a:gd name="connsiteY26" fmla="*/ 917735 h 1665874"/>
              <a:gd name="connsiteX27" fmla="*/ 19479 w 5640076"/>
              <a:gd name="connsiteY27" fmla="*/ 748139 h 1665874"/>
              <a:gd name="connsiteX28" fmla="*/ 402233 w 5640076"/>
              <a:gd name="connsiteY28" fmla="*/ 84798 h 1665874"/>
              <a:gd name="connsiteX29" fmla="*/ 549867 w 5640076"/>
              <a:gd name="connsiteY29" fmla="*/ 0 h 166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0076" h="1665874">
                <a:moveTo>
                  <a:pt x="549867" y="0"/>
                </a:moveTo>
                <a:lnTo>
                  <a:pt x="660256" y="0"/>
                </a:lnTo>
                <a:lnTo>
                  <a:pt x="802545" y="0"/>
                </a:lnTo>
                <a:cubicBezTo>
                  <a:pt x="1315377" y="0"/>
                  <a:pt x="1315377" y="0"/>
                  <a:pt x="1315377" y="0"/>
                </a:cubicBezTo>
                <a:lnTo>
                  <a:pt x="2429468" y="0"/>
                </a:lnTo>
                <a:cubicBezTo>
                  <a:pt x="3194978" y="0"/>
                  <a:pt x="3194978" y="0"/>
                  <a:pt x="3194978" y="0"/>
                </a:cubicBezTo>
                <a:lnTo>
                  <a:pt x="4323673" y="0"/>
                </a:lnTo>
                <a:lnTo>
                  <a:pt x="4576351" y="0"/>
                </a:lnTo>
                <a:lnTo>
                  <a:pt x="4766233" y="0"/>
                </a:lnTo>
                <a:lnTo>
                  <a:pt x="4902290" y="0"/>
                </a:lnTo>
                <a:lnTo>
                  <a:pt x="4965556" y="0"/>
                </a:lnTo>
                <a:lnTo>
                  <a:pt x="4993493" y="0"/>
                </a:lnTo>
                <a:cubicBezTo>
                  <a:pt x="5089182" y="0"/>
                  <a:pt x="5089182" y="0"/>
                  <a:pt x="5089182" y="0"/>
                </a:cubicBezTo>
                <a:cubicBezTo>
                  <a:pt x="5143862" y="0"/>
                  <a:pt x="5209477" y="38296"/>
                  <a:pt x="5236816" y="84798"/>
                </a:cubicBezTo>
                <a:cubicBezTo>
                  <a:pt x="5619571" y="748139"/>
                  <a:pt x="5619571" y="748139"/>
                  <a:pt x="5619571" y="748139"/>
                </a:cubicBezTo>
                <a:cubicBezTo>
                  <a:pt x="5646911" y="794641"/>
                  <a:pt x="5646911" y="871233"/>
                  <a:pt x="5619571" y="917735"/>
                </a:cubicBezTo>
                <a:cubicBezTo>
                  <a:pt x="5236816" y="1581076"/>
                  <a:pt x="5236816" y="1581076"/>
                  <a:pt x="5236816" y="1581076"/>
                </a:cubicBezTo>
                <a:cubicBezTo>
                  <a:pt x="5209477" y="1627578"/>
                  <a:pt x="5143862" y="1665874"/>
                  <a:pt x="5089182" y="1665874"/>
                </a:cubicBezTo>
                <a:lnTo>
                  <a:pt x="4965556" y="1665874"/>
                </a:lnTo>
                <a:lnTo>
                  <a:pt x="4323673" y="1665874"/>
                </a:lnTo>
                <a:lnTo>
                  <a:pt x="3194978" y="1665874"/>
                </a:lnTo>
                <a:lnTo>
                  <a:pt x="2429468" y="1665874"/>
                </a:lnTo>
                <a:lnTo>
                  <a:pt x="1315377" y="1665874"/>
                </a:lnTo>
                <a:lnTo>
                  <a:pt x="660256" y="1665874"/>
                </a:lnTo>
                <a:lnTo>
                  <a:pt x="549867" y="1665874"/>
                </a:lnTo>
                <a:cubicBezTo>
                  <a:pt x="496555" y="1665874"/>
                  <a:pt x="429573" y="1627578"/>
                  <a:pt x="402233" y="1581076"/>
                </a:cubicBezTo>
                <a:cubicBezTo>
                  <a:pt x="19479" y="917735"/>
                  <a:pt x="19479" y="917735"/>
                  <a:pt x="19479" y="917735"/>
                </a:cubicBezTo>
                <a:cubicBezTo>
                  <a:pt x="-6494" y="871233"/>
                  <a:pt x="-6494" y="794641"/>
                  <a:pt x="19479" y="748139"/>
                </a:cubicBezTo>
                <a:cubicBezTo>
                  <a:pt x="402233" y="84798"/>
                  <a:pt x="402233" y="84798"/>
                  <a:pt x="402233" y="84798"/>
                </a:cubicBezTo>
                <a:cubicBezTo>
                  <a:pt x="429573" y="38296"/>
                  <a:pt x="496555" y="0"/>
                  <a:pt x="549867" y="0"/>
                </a:cubicBezTo>
                <a:close/>
              </a:path>
            </a:pathLst>
          </a:custGeom>
          <a:gradFill>
            <a:gsLst>
              <a:gs pos="0">
                <a:schemeClr val="bg1"/>
              </a:gs>
              <a:gs pos="94000">
                <a:srgbClr val="ECECEC"/>
              </a:gs>
            </a:gsLst>
            <a:lin ang="7800000" scaled="0"/>
          </a:gradFill>
          <a:ln w="19050">
            <a:gradFill>
              <a:gsLst>
                <a:gs pos="100000">
                  <a:schemeClr val="bg1"/>
                </a:gs>
                <a:gs pos="0">
                  <a:srgbClr val="ECECEC"/>
                </a:gs>
              </a:gsLst>
              <a:lin ang="7800000" scaled="0"/>
            </a:gradFill>
          </a:ln>
          <a:effectLst>
            <a:outerShdw blurRad="114300" dist="63500" dir="8100000" algn="tr" rotWithShape="0">
              <a:prstClr val="black">
                <a:alpha val="13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任意多边形 12"/>
          <p:cNvSpPr/>
          <p:nvPr/>
        </p:nvSpPr>
        <p:spPr bwMode="auto">
          <a:xfrm>
            <a:off x="1611883" y="4264420"/>
            <a:ext cx="5640076" cy="1665874"/>
          </a:xfrm>
          <a:custGeom>
            <a:avLst/>
            <a:gdLst>
              <a:gd name="connsiteX0" fmla="*/ 549867 w 5640076"/>
              <a:gd name="connsiteY0" fmla="*/ 0 h 1665874"/>
              <a:gd name="connsiteX1" fmla="*/ 660256 w 5640076"/>
              <a:gd name="connsiteY1" fmla="*/ 0 h 1665874"/>
              <a:gd name="connsiteX2" fmla="*/ 802545 w 5640076"/>
              <a:gd name="connsiteY2" fmla="*/ 0 h 1665874"/>
              <a:gd name="connsiteX3" fmla="*/ 1315377 w 5640076"/>
              <a:gd name="connsiteY3" fmla="*/ 0 h 1665874"/>
              <a:gd name="connsiteX4" fmla="*/ 2429468 w 5640076"/>
              <a:gd name="connsiteY4" fmla="*/ 0 h 1665874"/>
              <a:gd name="connsiteX5" fmla="*/ 3194978 w 5640076"/>
              <a:gd name="connsiteY5" fmla="*/ 0 h 1665874"/>
              <a:gd name="connsiteX6" fmla="*/ 4323673 w 5640076"/>
              <a:gd name="connsiteY6" fmla="*/ 0 h 1665874"/>
              <a:gd name="connsiteX7" fmla="*/ 4576351 w 5640076"/>
              <a:gd name="connsiteY7" fmla="*/ 0 h 1665874"/>
              <a:gd name="connsiteX8" fmla="*/ 4766233 w 5640076"/>
              <a:gd name="connsiteY8" fmla="*/ 0 h 1665874"/>
              <a:gd name="connsiteX9" fmla="*/ 4902290 w 5640076"/>
              <a:gd name="connsiteY9" fmla="*/ 0 h 1665874"/>
              <a:gd name="connsiteX10" fmla="*/ 4965556 w 5640076"/>
              <a:gd name="connsiteY10" fmla="*/ 0 h 1665874"/>
              <a:gd name="connsiteX11" fmla="*/ 4993493 w 5640076"/>
              <a:gd name="connsiteY11" fmla="*/ 0 h 1665874"/>
              <a:gd name="connsiteX12" fmla="*/ 5089182 w 5640076"/>
              <a:gd name="connsiteY12" fmla="*/ 0 h 1665874"/>
              <a:gd name="connsiteX13" fmla="*/ 5236816 w 5640076"/>
              <a:gd name="connsiteY13" fmla="*/ 84798 h 1665874"/>
              <a:gd name="connsiteX14" fmla="*/ 5619571 w 5640076"/>
              <a:gd name="connsiteY14" fmla="*/ 748139 h 1665874"/>
              <a:gd name="connsiteX15" fmla="*/ 5619571 w 5640076"/>
              <a:gd name="connsiteY15" fmla="*/ 917735 h 1665874"/>
              <a:gd name="connsiteX16" fmla="*/ 5236816 w 5640076"/>
              <a:gd name="connsiteY16" fmla="*/ 1581076 h 1665874"/>
              <a:gd name="connsiteX17" fmla="*/ 5089182 w 5640076"/>
              <a:gd name="connsiteY17" fmla="*/ 1665874 h 1665874"/>
              <a:gd name="connsiteX18" fmla="*/ 4965556 w 5640076"/>
              <a:gd name="connsiteY18" fmla="*/ 1665874 h 1665874"/>
              <a:gd name="connsiteX19" fmla="*/ 4323673 w 5640076"/>
              <a:gd name="connsiteY19" fmla="*/ 1665874 h 1665874"/>
              <a:gd name="connsiteX20" fmla="*/ 3194978 w 5640076"/>
              <a:gd name="connsiteY20" fmla="*/ 1665874 h 1665874"/>
              <a:gd name="connsiteX21" fmla="*/ 2429468 w 5640076"/>
              <a:gd name="connsiteY21" fmla="*/ 1665874 h 1665874"/>
              <a:gd name="connsiteX22" fmla="*/ 1315377 w 5640076"/>
              <a:gd name="connsiteY22" fmla="*/ 1665874 h 1665874"/>
              <a:gd name="connsiteX23" fmla="*/ 660256 w 5640076"/>
              <a:gd name="connsiteY23" fmla="*/ 1665874 h 1665874"/>
              <a:gd name="connsiteX24" fmla="*/ 549867 w 5640076"/>
              <a:gd name="connsiteY24" fmla="*/ 1665874 h 1665874"/>
              <a:gd name="connsiteX25" fmla="*/ 402233 w 5640076"/>
              <a:gd name="connsiteY25" fmla="*/ 1581076 h 1665874"/>
              <a:gd name="connsiteX26" fmla="*/ 19479 w 5640076"/>
              <a:gd name="connsiteY26" fmla="*/ 917735 h 1665874"/>
              <a:gd name="connsiteX27" fmla="*/ 19479 w 5640076"/>
              <a:gd name="connsiteY27" fmla="*/ 748139 h 1665874"/>
              <a:gd name="connsiteX28" fmla="*/ 402233 w 5640076"/>
              <a:gd name="connsiteY28" fmla="*/ 84798 h 1665874"/>
              <a:gd name="connsiteX29" fmla="*/ 549867 w 5640076"/>
              <a:gd name="connsiteY29" fmla="*/ 0 h 166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0076" h="1665874">
                <a:moveTo>
                  <a:pt x="549867" y="0"/>
                </a:moveTo>
                <a:lnTo>
                  <a:pt x="660256" y="0"/>
                </a:lnTo>
                <a:lnTo>
                  <a:pt x="802545" y="0"/>
                </a:lnTo>
                <a:cubicBezTo>
                  <a:pt x="1315377" y="0"/>
                  <a:pt x="1315377" y="0"/>
                  <a:pt x="1315377" y="0"/>
                </a:cubicBezTo>
                <a:lnTo>
                  <a:pt x="2429468" y="0"/>
                </a:lnTo>
                <a:cubicBezTo>
                  <a:pt x="3194978" y="0"/>
                  <a:pt x="3194978" y="0"/>
                  <a:pt x="3194978" y="0"/>
                </a:cubicBezTo>
                <a:lnTo>
                  <a:pt x="4323673" y="0"/>
                </a:lnTo>
                <a:lnTo>
                  <a:pt x="4576351" y="0"/>
                </a:lnTo>
                <a:lnTo>
                  <a:pt x="4766233" y="0"/>
                </a:lnTo>
                <a:lnTo>
                  <a:pt x="4902290" y="0"/>
                </a:lnTo>
                <a:lnTo>
                  <a:pt x="4965556" y="0"/>
                </a:lnTo>
                <a:lnTo>
                  <a:pt x="4993493" y="0"/>
                </a:lnTo>
                <a:cubicBezTo>
                  <a:pt x="5089182" y="0"/>
                  <a:pt x="5089182" y="0"/>
                  <a:pt x="5089182" y="0"/>
                </a:cubicBezTo>
                <a:cubicBezTo>
                  <a:pt x="5143862" y="0"/>
                  <a:pt x="5209477" y="38296"/>
                  <a:pt x="5236816" y="84798"/>
                </a:cubicBezTo>
                <a:cubicBezTo>
                  <a:pt x="5619571" y="748139"/>
                  <a:pt x="5619571" y="748139"/>
                  <a:pt x="5619571" y="748139"/>
                </a:cubicBezTo>
                <a:cubicBezTo>
                  <a:pt x="5646911" y="794641"/>
                  <a:pt x="5646911" y="871233"/>
                  <a:pt x="5619571" y="917735"/>
                </a:cubicBezTo>
                <a:cubicBezTo>
                  <a:pt x="5236816" y="1581076"/>
                  <a:pt x="5236816" y="1581076"/>
                  <a:pt x="5236816" y="1581076"/>
                </a:cubicBezTo>
                <a:cubicBezTo>
                  <a:pt x="5209477" y="1627578"/>
                  <a:pt x="5143862" y="1665874"/>
                  <a:pt x="5089182" y="1665874"/>
                </a:cubicBezTo>
                <a:lnTo>
                  <a:pt x="4965556" y="1665874"/>
                </a:lnTo>
                <a:lnTo>
                  <a:pt x="4323673" y="1665874"/>
                </a:lnTo>
                <a:lnTo>
                  <a:pt x="3194978" y="1665874"/>
                </a:lnTo>
                <a:lnTo>
                  <a:pt x="2429468" y="1665874"/>
                </a:lnTo>
                <a:lnTo>
                  <a:pt x="1315377" y="1665874"/>
                </a:lnTo>
                <a:lnTo>
                  <a:pt x="660256" y="1665874"/>
                </a:lnTo>
                <a:lnTo>
                  <a:pt x="549867" y="1665874"/>
                </a:lnTo>
                <a:cubicBezTo>
                  <a:pt x="496555" y="1665874"/>
                  <a:pt x="429573" y="1627578"/>
                  <a:pt x="402233" y="1581076"/>
                </a:cubicBezTo>
                <a:cubicBezTo>
                  <a:pt x="19479" y="917735"/>
                  <a:pt x="19479" y="917735"/>
                  <a:pt x="19479" y="917735"/>
                </a:cubicBezTo>
                <a:cubicBezTo>
                  <a:pt x="-6494" y="871233"/>
                  <a:pt x="-6494" y="794641"/>
                  <a:pt x="19479" y="748139"/>
                </a:cubicBezTo>
                <a:cubicBezTo>
                  <a:pt x="402233" y="84798"/>
                  <a:pt x="402233" y="84798"/>
                  <a:pt x="402233" y="84798"/>
                </a:cubicBezTo>
                <a:cubicBezTo>
                  <a:pt x="429573" y="38296"/>
                  <a:pt x="496555" y="0"/>
                  <a:pt x="549867" y="0"/>
                </a:cubicBezTo>
                <a:close/>
              </a:path>
            </a:pathLst>
          </a:custGeom>
          <a:gradFill flip="none" rotWithShape="1">
            <a:gsLst>
              <a:gs pos="0">
                <a:srgbClr val="ECECEC"/>
              </a:gs>
              <a:gs pos="100000">
                <a:schemeClr val="bg1"/>
              </a:gs>
            </a:gsLst>
            <a:lin ang="2700000" scaled="1"/>
            <a:tileRect/>
          </a:gradFill>
          <a:ln w="19050">
            <a:gradFill flip="none" rotWithShape="1">
              <a:gsLst>
                <a:gs pos="0">
                  <a:schemeClr val="bg1"/>
                </a:gs>
                <a:gs pos="100000">
                  <a:srgbClr val="ECECEC"/>
                </a:gs>
              </a:gsLst>
              <a:lin ang="2700000" scaled="1"/>
              <a:tileRect/>
            </a:gradFill>
          </a:ln>
          <a:effectLst>
            <a:outerShdw blurRad="114300" dist="63500" dir="8100000" algn="tr" rotWithShape="0">
              <a:prstClr val="black">
                <a:alpha val="13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0" name="Freeform 5"/>
          <p:cNvSpPr/>
          <p:nvPr/>
        </p:nvSpPr>
        <p:spPr bwMode="auto">
          <a:xfrm>
            <a:off x="1591419" y="4270937"/>
            <a:ext cx="1879600" cy="16658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chemeClr val="bg1"/>
              </a:gs>
              <a:gs pos="0">
                <a:srgbClr val="ECECEC"/>
              </a:gs>
            </a:gsLst>
            <a:lin ang="2700000" scaled="1"/>
            <a:tileRect/>
          </a:gradFill>
          <a:ln w="15875">
            <a:gradFill flip="none" rotWithShape="1">
              <a:gsLst>
                <a:gs pos="0">
                  <a:schemeClr val="bg1"/>
                </a:gs>
                <a:gs pos="100000">
                  <a:srgbClr val="ECECEC"/>
                </a:gs>
              </a:gsLst>
              <a:lin ang="81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5" name="任意多边形 14"/>
          <p:cNvSpPr/>
          <p:nvPr/>
        </p:nvSpPr>
        <p:spPr bwMode="auto">
          <a:xfrm rot="3600000">
            <a:off x="2539619" y="2633662"/>
            <a:ext cx="5640076" cy="1665874"/>
          </a:xfrm>
          <a:custGeom>
            <a:avLst/>
            <a:gdLst>
              <a:gd name="connsiteX0" fmla="*/ 549867 w 5640076"/>
              <a:gd name="connsiteY0" fmla="*/ 0 h 1665874"/>
              <a:gd name="connsiteX1" fmla="*/ 660256 w 5640076"/>
              <a:gd name="connsiteY1" fmla="*/ 0 h 1665874"/>
              <a:gd name="connsiteX2" fmla="*/ 802545 w 5640076"/>
              <a:gd name="connsiteY2" fmla="*/ 0 h 1665874"/>
              <a:gd name="connsiteX3" fmla="*/ 1315377 w 5640076"/>
              <a:gd name="connsiteY3" fmla="*/ 0 h 1665874"/>
              <a:gd name="connsiteX4" fmla="*/ 2429468 w 5640076"/>
              <a:gd name="connsiteY4" fmla="*/ 0 h 1665874"/>
              <a:gd name="connsiteX5" fmla="*/ 3194978 w 5640076"/>
              <a:gd name="connsiteY5" fmla="*/ 0 h 1665874"/>
              <a:gd name="connsiteX6" fmla="*/ 4323673 w 5640076"/>
              <a:gd name="connsiteY6" fmla="*/ 0 h 1665874"/>
              <a:gd name="connsiteX7" fmla="*/ 4576351 w 5640076"/>
              <a:gd name="connsiteY7" fmla="*/ 0 h 1665874"/>
              <a:gd name="connsiteX8" fmla="*/ 4766233 w 5640076"/>
              <a:gd name="connsiteY8" fmla="*/ 0 h 1665874"/>
              <a:gd name="connsiteX9" fmla="*/ 4902290 w 5640076"/>
              <a:gd name="connsiteY9" fmla="*/ 0 h 1665874"/>
              <a:gd name="connsiteX10" fmla="*/ 4965556 w 5640076"/>
              <a:gd name="connsiteY10" fmla="*/ 0 h 1665874"/>
              <a:gd name="connsiteX11" fmla="*/ 4993493 w 5640076"/>
              <a:gd name="connsiteY11" fmla="*/ 0 h 1665874"/>
              <a:gd name="connsiteX12" fmla="*/ 5089182 w 5640076"/>
              <a:gd name="connsiteY12" fmla="*/ 0 h 1665874"/>
              <a:gd name="connsiteX13" fmla="*/ 5236816 w 5640076"/>
              <a:gd name="connsiteY13" fmla="*/ 84798 h 1665874"/>
              <a:gd name="connsiteX14" fmla="*/ 5619571 w 5640076"/>
              <a:gd name="connsiteY14" fmla="*/ 748139 h 1665874"/>
              <a:gd name="connsiteX15" fmla="*/ 5619571 w 5640076"/>
              <a:gd name="connsiteY15" fmla="*/ 917735 h 1665874"/>
              <a:gd name="connsiteX16" fmla="*/ 5236816 w 5640076"/>
              <a:gd name="connsiteY16" fmla="*/ 1581076 h 1665874"/>
              <a:gd name="connsiteX17" fmla="*/ 5089182 w 5640076"/>
              <a:gd name="connsiteY17" fmla="*/ 1665874 h 1665874"/>
              <a:gd name="connsiteX18" fmla="*/ 4965556 w 5640076"/>
              <a:gd name="connsiteY18" fmla="*/ 1665874 h 1665874"/>
              <a:gd name="connsiteX19" fmla="*/ 4323673 w 5640076"/>
              <a:gd name="connsiteY19" fmla="*/ 1665874 h 1665874"/>
              <a:gd name="connsiteX20" fmla="*/ 3194978 w 5640076"/>
              <a:gd name="connsiteY20" fmla="*/ 1665874 h 1665874"/>
              <a:gd name="connsiteX21" fmla="*/ 2429468 w 5640076"/>
              <a:gd name="connsiteY21" fmla="*/ 1665874 h 1665874"/>
              <a:gd name="connsiteX22" fmla="*/ 1315377 w 5640076"/>
              <a:gd name="connsiteY22" fmla="*/ 1665874 h 1665874"/>
              <a:gd name="connsiteX23" fmla="*/ 660256 w 5640076"/>
              <a:gd name="connsiteY23" fmla="*/ 1665874 h 1665874"/>
              <a:gd name="connsiteX24" fmla="*/ 549867 w 5640076"/>
              <a:gd name="connsiteY24" fmla="*/ 1665874 h 1665874"/>
              <a:gd name="connsiteX25" fmla="*/ 402233 w 5640076"/>
              <a:gd name="connsiteY25" fmla="*/ 1581076 h 1665874"/>
              <a:gd name="connsiteX26" fmla="*/ 19479 w 5640076"/>
              <a:gd name="connsiteY26" fmla="*/ 917735 h 1665874"/>
              <a:gd name="connsiteX27" fmla="*/ 19479 w 5640076"/>
              <a:gd name="connsiteY27" fmla="*/ 748139 h 1665874"/>
              <a:gd name="connsiteX28" fmla="*/ 402233 w 5640076"/>
              <a:gd name="connsiteY28" fmla="*/ 84798 h 1665874"/>
              <a:gd name="connsiteX29" fmla="*/ 549867 w 5640076"/>
              <a:gd name="connsiteY29" fmla="*/ 0 h 166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0076" h="1665874">
                <a:moveTo>
                  <a:pt x="549867" y="0"/>
                </a:moveTo>
                <a:lnTo>
                  <a:pt x="660256" y="0"/>
                </a:lnTo>
                <a:lnTo>
                  <a:pt x="802545" y="0"/>
                </a:lnTo>
                <a:cubicBezTo>
                  <a:pt x="1315377" y="0"/>
                  <a:pt x="1315377" y="0"/>
                  <a:pt x="1315377" y="0"/>
                </a:cubicBezTo>
                <a:lnTo>
                  <a:pt x="2429468" y="0"/>
                </a:lnTo>
                <a:cubicBezTo>
                  <a:pt x="3194978" y="0"/>
                  <a:pt x="3194978" y="0"/>
                  <a:pt x="3194978" y="0"/>
                </a:cubicBezTo>
                <a:lnTo>
                  <a:pt x="4323673" y="0"/>
                </a:lnTo>
                <a:lnTo>
                  <a:pt x="4576351" y="0"/>
                </a:lnTo>
                <a:lnTo>
                  <a:pt x="4766233" y="0"/>
                </a:lnTo>
                <a:lnTo>
                  <a:pt x="4902290" y="0"/>
                </a:lnTo>
                <a:lnTo>
                  <a:pt x="4965556" y="0"/>
                </a:lnTo>
                <a:lnTo>
                  <a:pt x="4993493" y="0"/>
                </a:lnTo>
                <a:cubicBezTo>
                  <a:pt x="5089182" y="0"/>
                  <a:pt x="5089182" y="0"/>
                  <a:pt x="5089182" y="0"/>
                </a:cubicBezTo>
                <a:cubicBezTo>
                  <a:pt x="5143862" y="0"/>
                  <a:pt x="5209477" y="38296"/>
                  <a:pt x="5236816" y="84798"/>
                </a:cubicBezTo>
                <a:cubicBezTo>
                  <a:pt x="5619571" y="748139"/>
                  <a:pt x="5619571" y="748139"/>
                  <a:pt x="5619571" y="748139"/>
                </a:cubicBezTo>
                <a:cubicBezTo>
                  <a:pt x="5646911" y="794641"/>
                  <a:pt x="5646911" y="871233"/>
                  <a:pt x="5619571" y="917735"/>
                </a:cubicBezTo>
                <a:cubicBezTo>
                  <a:pt x="5236816" y="1581076"/>
                  <a:pt x="5236816" y="1581076"/>
                  <a:pt x="5236816" y="1581076"/>
                </a:cubicBezTo>
                <a:cubicBezTo>
                  <a:pt x="5209477" y="1627578"/>
                  <a:pt x="5143862" y="1665874"/>
                  <a:pt x="5089182" y="1665874"/>
                </a:cubicBezTo>
                <a:lnTo>
                  <a:pt x="4965556" y="1665874"/>
                </a:lnTo>
                <a:lnTo>
                  <a:pt x="4323673" y="1665874"/>
                </a:lnTo>
                <a:lnTo>
                  <a:pt x="3194978" y="1665874"/>
                </a:lnTo>
                <a:lnTo>
                  <a:pt x="2429468" y="1665874"/>
                </a:lnTo>
                <a:lnTo>
                  <a:pt x="1315377" y="1665874"/>
                </a:lnTo>
                <a:lnTo>
                  <a:pt x="660256" y="1665874"/>
                </a:lnTo>
                <a:lnTo>
                  <a:pt x="549867" y="1665874"/>
                </a:lnTo>
                <a:cubicBezTo>
                  <a:pt x="496555" y="1665874"/>
                  <a:pt x="429573" y="1627578"/>
                  <a:pt x="402233" y="1581076"/>
                </a:cubicBezTo>
                <a:cubicBezTo>
                  <a:pt x="19479" y="917735"/>
                  <a:pt x="19479" y="917735"/>
                  <a:pt x="19479" y="917735"/>
                </a:cubicBezTo>
                <a:cubicBezTo>
                  <a:pt x="-6494" y="871233"/>
                  <a:pt x="-6494" y="794641"/>
                  <a:pt x="19479" y="748139"/>
                </a:cubicBezTo>
                <a:cubicBezTo>
                  <a:pt x="402233" y="84798"/>
                  <a:pt x="402233" y="84798"/>
                  <a:pt x="402233" y="84798"/>
                </a:cubicBezTo>
                <a:cubicBezTo>
                  <a:pt x="429573" y="38296"/>
                  <a:pt x="496555" y="0"/>
                  <a:pt x="549867" y="0"/>
                </a:cubicBezTo>
                <a:close/>
              </a:path>
            </a:pathLst>
          </a:custGeom>
          <a:gradFill flip="none" rotWithShape="1">
            <a:gsLst>
              <a:gs pos="100000">
                <a:schemeClr val="bg1"/>
              </a:gs>
              <a:gs pos="0">
                <a:srgbClr val="ECECEC"/>
              </a:gs>
            </a:gsLst>
            <a:lin ang="4500000" scaled="0"/>
            <a:tileRect/>
          </a:gradFill>
          <a:ln w="19050">
            <a:gradFill>
              <a:gsLst>
                <a:gs pos="100000">
                  <a:schemeClr val="bg1">
                    <a:lumMod val="85000"/>
                  </a:schemeClr>
                </a:gs>
                <a:gs pos="0">
                  <a:schemeClr val="bg1"/>
                </a:gs>
              </a:gsLst>
              <a:lin ang="4500000" scaled="0"/>
            </a:gradFill>
          </a:ln>
          <a:effectLst>
            <a:outerShdw blurRad="114300" dist="63500" dir="8100000" algn="tr" rotWithShape="0">
              <a:prstClr val="black">
                <a:alpha val="13000"/>
              </a:prstClr>
            </a:outerShdw>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4" name="Freeform 5"/>
          <p:cNvSpPr/>
          <p:nvPr/>
        </p:nvSpPr>
        <p:spPr bwMode="auto">
          <a:xfrm>
            <a:off x="5362834" y="4273945"/>
            <a:ext cx="1879600" cy="16658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100000">
                <a:schemeClr val="bg1"/>
              </a:gs>
              <a:gs pos="0">
                <a:srgbClr val="ECECEC"/>
              </a:gs>
            </a:gsLst>
            <a:lin ang="2700000" scaled="1"/>
            <a:tileRect/>
          </a:gradFill>
          <a:ln w="15875">
            <a:gradFill flip="none" rotWithShape="1">
              <a:gsLst>
                <a:gs pos="0">
                  <a:schemeClr val="bg1"/>
                </a:gs>
                <a:gs pos="100000">
                  <a:srgbClr val="ECECEC"/>
                </a:gs>
              </a:gsLst>
              <a:lin ang="81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Freeform 5"/>
          <p:cNvSpPr/>
          <p:nvPr/>
        </p:nvSpPr>
        <p:spPr bwMode="auto">
          <a:xfrm>
            <a:off x="3473634" y="1000390"/>
            <a:ext cx="1879600" cy="16658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chemeClr val="bg1"/>
              </a:gs>
              <a:gs pos="0">
                <a:srgbClr val="ECECEC"/>
              </a:gs>
            </a:gsLst>
            <a:lin ang="2700000" scaled="1"/>
          </a:gradFill>
          <a:ln w="15875">
            <a:gradFill flip="none" rotWithShape="1">
              <a:gsLst>
                <a:gs pos="0">
                  <a:schemeClr val="bg1"/>
                </a:gs>
                <a:gs pos="100000">
                  <a:srgbClr val="ECECEC"/>
                </a:gs>
              </a:gsLst>
              <a:lin ang="8100000" scaled="1"/>
              <a:tileRect/>
            </a:gradFill>
          </a:ln>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26" name="组合 25"/>
          <p:cNvGrpSpPr/>
          <p:nvPr/>
        </p:nvGrpSpPr>
        <p:grpSpPr>
          <a:xfrm>
            <a:off x="1581894" y="4305806"/>
            <a:ext cx="1399717" cy="1647048"/>
            <a:chOff x="3246680" y="4152423"/>
            <a:chExt cx="1399717" cy="1647048"/>
          </a:xfrm>
        </p:grpSpPr>
        <p:sp>
          <p:nvSpPr>
            <p:cNvPr id="22" name="任意多边形 21"/>
            <p:cNvSpPr/>
            <p:nvPr/>
          </p:nvSpPr>
          <p:spPr bwMode="auto">
            <a:xfrm>
              <a:off x="3246680" y="4152423"/>
              <a:ext cx="1394041" cy="1637522"/>
            </a:xfrm>
            <a:custGeom>
              <a:avLst/>
              <a:gdLst>
                <a:gd name="connsiteX0" fmla="*/ 461664 w 1394041"/>
                <a:gd name="connsiteY0" fmla="*/ 0 h 1637522"/>
                <a:gd name="connsiteX1" fmla="*/ 1394041 w 1394041"/>
                <a:gd name="connsiteY1" fmla="*/ 1614924 h 1637522"/>
                <a:gd name="connsiteX2" fmla="*/ 1357670 w 1394041"/>
                <a:gd name="connsiteY2" fmla="*/ 1630812 h 1637522"/>
                <a:gd name="connsiteX3" fmla="*/ 1315379 w 1394041"/>
                <a:gd name="connsiteY3" fmla="*/ 1637522 h 1637522"/>
                <a:gd name="connsiteX4" fmla="*/ 549869 w 1394041"/>
                <a:gd name="connsiteY4" fmla="*/ 1637522 h 1637522"/>
                <a:gd name="connsiteX5" fmla="*/ 402235 w 1394041"/>
                <a:gd name="connsiteY5" fmla="*/ 1552724 h 1637522"/>
                <a:gd name="connsiteX6" fmla="*/ 19480 w 1394041"/>
                <a:gd name="connsiteY6" fmla="*/ 889383 h 1637522"/>
                <a:gd name="connsiteX7" fmla="*/ 19480 w 1394041"/>
                <a:gd name="connsiteY7" fmla="*/ 719787 h 1637522"/>
                <a:gd name="connsiteX8" fmla="*/ 402235 w 1394041"/>
                <a:gd name="connsiteY8" fmla="*/ 56446 h 1637522"/>
                <a:gd name="connsiteX9" fmla="*/ 429339 w 1394041"/>
                <a:gd name="connsiteY9" fmla="*/ 23579 h 16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041" h="1637522">
                  <a:moveTo>
                    <a:pt x="461664" y="0"/>
                  </a:moveTo>
                  <a:lnTo>
                    <a:pt x="1394041" y="1614924"/>
                  </a:lnTo>
                  <a:lnTo>
                    <a:pt x="1357670" y="1630812"/>
                  </a:lnTo>
                  <a:cubicBezTo>
                    <a:pt x="1343402" y="1635129"/>
                    <a:pt x="1329048" y="1637522"/>
                    <a:pt x="1315379" y="1637522"/>
                  </a:cubicBezTo>
                  <a:lnTo>
                    <a:pt x="549869" y="1637522"/>
                  </a:lnTo>
                  <a:cubicBezTo>
                    <a:pt x="496556" y="1637522"/>
                    <a:pt x="429574" y="1599226"/>
                    <a:pt x="402235" y="1552724"/>
                  </a:cubicBezTo>
                  <a:cubicBezTo>
                    <a:pt x="19480" y="889383"/>
                    <a:pt x="19480" y="889383"/>
                    <a:pt x="19480" y="889383"/>
                  </a:cubicBezTo>
                  <a:cubicBezTo>
                    <a:pt x="-6493" y="842881"/>
                    <a:pt x="-6493" y="766289"/>
                    <a:pt x="19480" y="719787"/>
                  </a:cubicBezTo>
                  <a:cubicBezTo>
                    <a:pt x="402235" y="56446"/>
                    <a:pt x="402235" y="56446"/>
                    <a:pt x="402235" y="56446"/>
                  </a:cubicBezTo>
                  <a:cubicBezTo>
                    <a:pt x="409070" y="44821"/>
                    <a:pt x="418382" y="33708"/>
                    <a:pt x="429339" y="23579"/>
                  </a:cubicBezTo>
                  <a:close/>
                </a:path>
              </a:pathLst>
            </a:custGeom>
            <a:solidFill>
              <a:srgbClr val="ECECEC"/>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任意多边形 24"/>
            <p:cNvSpPr/>
            <p:nvPr/>
          </p:nvSpPr>
          <p:spPr bwMode="auto">
            <a:xfrm>
              <a:off x="3718563" y="4972126"/>
              <a:ext cx="927834" cy="827345"/>
            </a:xfrm>
            <a:custGeom>
              <a:avLst/>
              <a:gdLst>
                <a:gd name="connsiteX0" fmla="*/ 463213 w 927834"/>
                <a:gd name="connsiteY0" fmla="*/ 0 h 827345"/>
                <a:gd name="connsiteX1" fmla="*/ 927834 w 927834"/>
                <a:gd name="connsiteY1" fmla="*/ 804747 h 827345"/>
                <a:gd name="connsiteX2" fmla="*/ 891463 w 927834"/>
                <a:gd name="connsiteY2" fmla="*/ 820635 h 827345"/>
                <a:gd name="connsiteX3" fmla="*/ 849172 w 927834"/>
                <a:gd name="connsiteY3" fmla="*/ 827345 h 827345"/>
                <a:gd name="connsiteX4" fmla="*/ 83662 w 927834"/>
                <a:gd name="connsiteY4" fmla="*/ 827345 h 827345"/>
                <a:gd name="connsiteX5" fmla="*/ 105 w 927834"/>
                <a:gd name="connsiteY5" fmla="*/ 802384 h 827345"/>
                <a:gd name="connsiteX6" fmla="*/ 0 w 927834"/>
                <a:gd name="connsiteY6" fmla="*/ 802308 h 82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834" h="827345">
                  <a:moveTo>
                    <a:pt x="463213" y="0"/>
                  </a:moveTo>
                  <a:lnTo>
                    <a:pt x="927834" y="804747"/>
                  </a:lnTo>
                  <a:lnTo>
                    <a:pt x="891463" y="820635"/>
                  </a:lnTo>
                  <a:cubicBezTo>
                    <a:pt x="877195" y="824952"/>
                    <a:pt x="862841" y="827345"/>
                    <a:pt x="849172" y="827345"/>
                  </a:cubicBezTo>
                  <a:lnTo>
                    <a:pt x="83662" y="827345"/>
                  </a:lnTo>
                  <a:cubicBezTo>
                    <a:pt x="57006" y="827345"/>
                    <a:pt x="26932" y="817771"/>
                    <a:pt x="105" y="802384"/>
                  </a:cubicBezTo>
                  <a:lnTo>
                    <a:pt x="0" y="802308"/>
                  </a:lnTo>
                  <a:close/>
                </a:path>
              </a:pathLst>
            </a:custGeom>
            <a:solidFill>
              <a:srgbClr val="E6E6E6"/>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8" name="任意多边形 27"/>
          <p:cNvSpPr/>
          <p:nvPr/>
        </p:nvSpPr>
        <p:spPr bwMode="auto">
          <a:xfrm>
            <a:off x="5358108" y="4298186"/>
            <a:ext cx="1394041" cy="1637522"/>
          </a:xfrm>
          <a:custGeom>
            <a:avLst/>
            <a:gdLst>
              <a:gd name="connsiteX0" fmla="*/ 461664 w 1394041"/>
              <a:gd name="connsiteY0" fmla="*/ 0 h 1637522"/>
              <a:gd name="connsiteX1" fmla="*/ 1394041 w 1394041"/>
              <a:gd name="connsiteY1" fmla="*/ 1614924 h 1637522"/>
              <a:gd name="connsiteX2" fmla="*/ 1357670 w 1394041"/>
              <a:gd name="connsiteY2" fmla="*/ 1630812 h 1637522"/>
              <a:gd name="connsiteX3" fmla="*/ 1315379 w 1394041"/>
              <a:gd name="connsiteY3" fmla="*/ 1637522 h 1637522"/>
              <a:gd name="connsiteX4" fmla="*/ 549869 w 1394041"/>
              <a:gd name="connsiteY4" fmla="*/ 1637522 h 1637522"/>
              <a:gd name="connsiteX5" fmla="*/ 402235 w 1394041"/>
              <a:gd name="connsiteY5" fmla="*/ 1552724 h 1637522"/>
              <a:gd name="connsiteX6" fmla="*/ 19480 w 1394041"/>
              <a:gd name="connsiteY6" fmla="*/ 889383 h 1637522"/>
              <a:gd name="connsiteX7" fmla="*/ 19480 w 1394041"/>
              <a:gd name="connsiteY7" fmla="*/ 719787 h 1637522"/>
              <a:gd name="connsiteX8" fmla="*/ 402235 w 1394041"/>
              <a:gd name="connsiteY8" fmla="*/ 56446 h 1637522"/>
              <a:gd name="connsiteX9" fmla="*/ 429339 w 1394041"/>
              <a:gd name="connsiteY9" fmla="*/ 23579 h 16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041" h="1637522">
                <a:moveTo>
                  <a:pt x="461664" y="0"/>
                </a:moveTo>
                <a:lnTo>
                  <a:pt x="1394041" y="1614924"/>
                </a:lnTo>
                <a:lnTo>
                  <a:pt x="1357670" y="1630812"/>
                </a:lnTo>
                <a:cubicBezTo>
                  <a:pt x="1343402" y="1635129"/>
                  <a:pt x="1329048" y="1637522"/>
                  <a:pt x="1315379" y="1637522"/>
                </a:cubicBezTo>
                <a:lnTo>
                  <a:pt x="549869" y="1637522"/>
                </a:lnTo>
                <a:cubicBezTo>
                  <a:pt x="496556" y="1637522"/>
                  <a:pt x="429574" y="1599226"/>
                  <a:pt x="402235" y="1552724"/>
                </a:cubicBezTo>
                <a:cubicBezTo>
                  <a:pt x="19480" y="889383"/>
                  <a:pt x="19480" y="889383"/>
                  <a:pt x="19480" y="889383"/>
                </a:cubicBezTo>
                <a:cubicBezTo>
                  <a:pt x="-6493" y="842881"/>
                  <a:pt x="-6493" y="766289"/>
                  <a:pt x="19480" y="719787"/>
                </a:cubicBezTo>
                <a:cubicBezTo>
                  <a:pt x="402235" y="56446"/>
                  <a:pt x="402235" y="56446"/>
                  <a:pt x="402235" y="56446"/>
                </a:cubicBezTo>
                <a:cubicBezTo>
                  <a:pt x="409070" y="44821"/>
                  <a:pt x="418382" y="33708"/>
                  <a:pt x="429339" y="23579"/>
                </a:cubicBezTo>
                <a:close/>
              </a:path>
            </a:pathLst>
          </a:custGeom>
          <a:solidFill>
            <a:srgbClr val="ECECEC"/>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29" name="任意多边形 28"/>
          <p:cNvSpPr/>
          <p:nvPr/>
        </p:nvSpPr>
        <p:spPr bwMode="auto">
          <a:xfrm>
            <a:off x="5829991" y="5117889"/>
            <a:ext cx="927834" cy="827345"/>
          </a:xfrm>
          <a:custGeom>
            <a:avLst/>
            <a:gdLst>
              <a:gd name="connsiteX0" fmla="*/ 463213 w 927834"/>
              <a:gd name="connsiteY0" fmla="*/ 0 h 827345"/>
              <a:gd name="connsiteX1" fmla="*/ 927834 w 927834"/>
              <a:gd name="connsiteY1" fmla="*/ 804747 h 827345"/>
              <a:gd name="connsiteX2" fmla="*/ 891463 w 927834"/>
              <a:gd name="connsiteY2" fmla="*/ 820635 h 827345"/>
              <a:gd name="connsiteX3" fmla="*/ 849172 w 927834"/>
              <a:gd name="connsiteY3" fmla="*/ 827345 h 827345"/>
              <a:gd name="connsiteX4" fmla="*/ 83662 w 927834"/>
              <a:gd name="connsiteY4" fmla="*/ 827345 h 827345"/>
              <a:gd name="connsiteX5" fmla="*/ 105 w 927834"/>
              <a:gd name="connsiteY5" fmla="*/ 802384 h 827345"/>
              <a:gd name="connsiteX6" fmla="*/ 0 w 927834"/>
              <a:gd name="connsiteY6" fmla="*/ 802308 h 82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834" h="827345">
                <a:moveTo>
                  <a:pt x="463213" y="0"/>
                </a:moveTo>
                <a:lnTo>
                  <a:pt x="927834" y="804747"/>
                </a:lnTo>
                <a:lnTo>
                  <a:pt x="891463" y="820635"/>
                </a:lnTo>
                <a:cubicBezTo>
                  <a:pt x="877195" y="824952"/>
                  <a:pt x="862841" y="827345"/>
                  <a:pt x="849172" y="827345"/>
                </a:cubicBezTo>
                <a:lnTo>
                  <a:pt x="83662" y="827345"/>
                </a:lnTo>
                <a:cubicBezTo>
                  <a:pt x="57006" y="827345"/>
                  <a:pt x="26932" y="817771"/>
                  <a:pt x="105" y="802384"/>
                </a:cubicBezTo>
                <a:lnTo>
                  <a:pt x="0" y="802308"/>
                </a:lnTo>
                <a:close/>
              </a:path>
            </a:pathLst>
          </a:custGeom>
          <a:solidFill>
            <a:srgbClr val="E6E6E6"/>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任意多边形 30"/>
          <p:cNvSpPr/>
          <p:nvPr/>
        </p:nvSpPr>
        <p:spPr bwMode="auto">
          <a:xfrm>
            <a:off x="3471019" y="1029240"/>
            <a:ext cx="1394041" cy="1637522"/>
          </a:xfrm>
          <a:custGeom>
            <a:avLst/>
            <a:gdLst>
              <a:gd name="connsiteX0" fmla="*/ 461664 w 1394041"/>
              <a:gd name="connsiteY0" fmla="*/ 0 h 1637522"/>
              <a:gd name="connsiteX1" fmla="*/ 1394041 w 1394041"/>
              <a:gd name="connsiteY1" fmla="*/ 1614924 h 1637522"/>
              <a:gd name="connsiteX2" fmla="*/ 1357670 w 1394041"/>
              <a:gd name="connsiteY2" fmla="*/ 1630812 h 1637522"/>
              <a:gd name="connsiteX3" fmla="*/ 1315379 w 1394041"/>
              <a:gd name="connsiteY3" fmla="*/ 1637522 h 1637522"/>
              <a:gd name="connsiteX4" fmla="*/ 549869 w 1394041"/>
              <a:gd name="connsiteY4" fmla="*/ 1637522 h 1637522"/>
              <a:gd name="connsiteX5" fmla="*/ 402235 w 1394041"/>
              <a:gd name="connsiteY5" fmla="*/ 1552724 h 1637522"/>
              <a:gd name="connsiteX6" fmla="*/ 19480 w 1394041"/>
              <a:gd name="connsiteY6" fmla="*/ 889383 h 1637522"/>
              <a:gd name="connsiteX7" fmla="*/ 19480 w 1394041"/>
              <a:gd name="connsiteY7" fmla="*/ 719787 h 1637522"/>
              <a:gd name="connsiteX8" fmla="*/ 402235 w 1394041"/>
              <a:gd name="connsiteY8" fmla="*/ 56446 h 1637522"/>
              <a:gd name="connsiteX9" fmla="*/ 429339 w 1394041"/>
              <a:gd name="connsiteY9" fmla="*/ 23579 h 16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041" h="1637522">
                <a:moveTo>
                  <a:pt x="461664" y="0"/>
                </a:moveTo>
                <a:lnTo>
                  <a:pt x="1394041" y="1614924"/>
                </a:lnTo>
                <a:lnTo>
                  <a:pt x="1357670" y="1630812"/>
                </a:lnTo>
                <a:cubicBezTo>
                  <a:pt x="1343402" y="1635129"/>
                  <a:pt x="1329048" y="1637522"/>
                  <a:pt x="1315379" y="1637522"/>
                </a:cubicBezTo>
                <a:lnTo>
                  <a:pt x="549869" y="1637522"/>
                </a:lnTo>
                <a:cubicBezTo>
                  <a:pt x="496556" y="1637522"/>
                  <a:pt x="429574" y="1599226"/>
                  <a:pt x="402235" y="1552724"/>
                </a:cubicBezTo>
                <a:cubicBezTo>
                  <a:pt x="19480" y="889383"/>
                  <a:pt x="19480" y="889383"/>
                  <a:pt x="19480" y="889383"/>
                </a:cubicBezTo>
                <a:cubicBezTo>
                  <a:pt x="-6493" y="842881"/>
                  <a:pt x="-6493" y="766289"/>
                  <a:pt x="19480" y="719787"/>
                </a:cubicBezTo>
                <a:cubicBezTo>
                  <a:pt x="402235" y="56446"/>
                  <a:pt x="402235" y="56446"/>
                  <a:pt x="402235" y="56446"/>
                </a:cubicBezTo>
                <a:cubicBezTo>
                  <a:pt x="409070" y="44821"/>
                  <a:pt x="418382" y="33708"/>
                  <a:pt x="429339" y="23579"/>
                </a:cubicBezTo>
                <a:close/>
              </a:path>
            </a:pathLst>
          </a:custGeom>
          <a:solidFill>
            <a:srgbClr val="ECECEC"/>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任意多边形 31"/>
          <p:cNvSpPr/>
          <p:nvPr/>
        </p:nvSpPr>
        <p:spPr bwMode="auto">
          <a:xfrm>
            <a:off x="3942902" y="1848943"/>
            <a:ext cx="927834" cy="827345"/>
          </a:xfrm>
          <a:custGeom>
            <a:avLst/>
            <a:gdLst>
              <a:gd name="connsiteX0" fmla="*/ 463213 w 927834"/>
              <a:gd name="connsiteY0" fmla="*/ 0 h 827345"/>
              <a:gd name="connsiteX1" fmla="*/ 927834 w 927834"/>
              <a:gd name="connsiteY1" fmla="*/ 804747 h 827345"/>
              <a:gd name="connsiteX2" fmla="*/ 891463 w 927834"/>
              <a:gd name="connsiteY2" fmla="*/ 820635 h 827345"/>
              <a:gd name="connsiteX3" fmla="*/ 849172 w 927834"/>
              <a:gd name="connsiteY3" fmla="*/ 827345 h 827345"/>
              <a:gd name="connsiteX4" fmla="*/ 83662 w 927834"/>
              <a:gd name="connsiteY4" fmla="*/ 827345 h 827345"/>
              <a:gd name="connsiteX5" fmla="*/ 105 w 927834"/>
              <a:gd name="connsiteY5" fmla="*/ 802384 h 827345"/>
              <a:gd name="connsiteX6" fmla="*/ 0 w 927834"/>
              <a:gd name="connsiteY6" fmla="*/ 802308 h 82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834" h="827345">
                <a:moveTo>
                  <a:pt x="463213" y="0"/>
                </a:moveTo>
                <a:lnTo>
                  <a:pt x="927834" y="804747"/>
                </a:lnTo>
                <a:lnTo>
                  <a:pt x="891463" y="820635"/>
                </a:lnTo>
                <a:cubicBezTo>
                  <a:pt x="877195" y="824952"/>
                  <a:pt x="862841" y="827345"/>
                  <a:pt x="849172" y="827345"/>
                </a:cubicBezTo>
                <a:lnTo>
                  <a:pt x="83662" y="827345"/>
                </a:lnTo>
                <a:cubicBezTo>
                  <a:pt x="57006" y="827345"/>
                  <a:pt x="26932" y="817771"/>
                  <a:pt x="105" y="802384"/>
                </a:cubicBezTo>
                <a:lnTo>
                  <a:pt x="0" y="802308"/>
                </a:lnTo>
                <a:close/>
              </a:path>
            </a:pathLst>
          </a:custGeom>
          <a:solidFill>
            <a:srgbClr val="E6E6E6"/>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5" name="组合 4"/>
          <p:cNvGrpSpPr/>
          <p:nvPr/>
        </p:nvGrpSpPr>
        <p:grpSpPr>
          <a:xfrm>
            <a:off x="4032114" y="1511219"/>
            <a:ext cx="748350" cy="644216"/>
            <a:chOff x="4032114" y="1511219"/>
            <a:chExt cx="748350" cy="644216"/>
          </a:xfrm>
        </p:grpSpPr>
        <p:sp>
          <p:nvSpPr>
            <p:cNvPr id="34" name="等腰三角形 33"/>
            <p:cNvSpPr/>
            <p:nvPr/>
          </p:nvSpPr>
          <p:spPr>
            <a:xfrm>
              <a:off x="4033174" y="1511219"/>
              <a:ext cx="747290" cy="644216"/>
            </a:xfrm>
            <a:prstGeom prst="triangl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bwMode="auto">
            <a:xfrm>
              <a:off x="4032114" y="1680455"/>
              <a:ext cx="549718" cy="474980"/>
            </a:xfrm>
            <a:custGeom>
              <a:avLst/>
              <a:gdLst>
                <a:gd name="connsiteX0" fmla="*/ 275488 w 549718"/>
                <a:gd name="connsiteY0" fmla="*/ 0 h 474980"/>
                <a:gd name="connsiteX1" fmla="*/ 549718 w 549718"/>
                <a:gd name="connsiteY1" fmla="*/ 474980 h 474980"/>
                <a:gd name="connsiteX2" fmla="*/ 0 w 549718"/>
                <a:gd name="connsiteY2" fmla="*/ 474980 h 474980"/>
              </a:gdLst>
              <a:ahLst/>
              <a:cxnLst>
                <a:cxn ang="0">
                  <a:pos x="connsiteX0" y="connsiteY0"/>
                </a:cxn>
                <a:cxn ang="0">
                  <a:pos x="connsiteX1" y="connsiteY1"/>
                </a:cxn>
                <a:cxn ang="0">
                  <a:pos x="connsiteX2" y="connsiteY2"/>
                </a:cxn>
              </a:cxnLst>
              <a:rect l="l" t="t" r="r" b="b"/>
              <a:pathLst>
                <a:path w="549718" h="474980">
                  <a:moveTo>
                    <a:pt x="275488" y="0"/>
                  </a:moveTo>
                  <a:lnTo>
                    <a:pt x="549718" y="474980"/>
                  </a:lnTo>
                  <a:lnTo>
                    <a:pt x="0" y="474980"/>
                  </a:lnTo>
                  <a:close/>
                </a:path>
              </a:pathLst>
            </a:custGeom>
            <a:solidFill>
              <a:srgbClr val="0194A3"/>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任意多边形 36"/>
            <p:cNvSpPr/>
            <p:nvPr/>
          </p:nvSpPr>
          <p:spPr bwMode="auto">
            <a:xfrm>
              <a:off x="4231718" y="1847496"/>
              <a:ext cx="353907" cy="306492"/>
            </a:xfrm>
            <a:custGeom>
              <a:avLst/>
              <a:gdLst>
                <a:gd name="connsiteX0" fmla="*/ 176953 w 353907"/>
                <a:gd name="connsiteY0" fmla="*/ 0 h 306492"/>
                <a:gd name="connsiteX1" fmla="*/ 353907 w 353907"/>
                <a:gd name="connsiteY1" fmla="*/ 306492 h 306492"/>
                <a:gd name="connsiteX2" fmla="*/ 0 w 353907"/>
                <a:gd name="connsiteY2" fmla="*/ 306492 h 306492"/>
              </a:gdLst>
              <a:ahLst/>
              <a:cxnLst>
                <a:cxn ang="0">
                  <a:pos x="connsiteX0" y="connsiteY0"/>
                </a:cxn>
                <a:cxn ang="0">
                  <a:pos x="connsiteX1" y="connsiteY1"/>
                </a:cxn>
                <a:cxn ang="0">
                  <a:pos x="connsiteX2" y="connsiteY2"/>
                </a:cxn>
              </a:cxnLst>
              <a:rect l="l" t="t" r="r" b="b"/>
              <a:pathLst>
                <a:path w="353907" h="306492">
                  <a:moveTo>
                    <a:pt x="176953" y="0"/>
                  </a:moveTo>
                  <a:lnTo>
                    <a:pt x="353907" y="306492"/>
                  </a:lnTo>
                  <a:lnTo>
                    <a:pt x="0" y="306492"/>
                  </a:lnTo>
                  <a:close/>
                </a:path>
              </a:pathLst>
            </a:custGeom>
            <a:solidFill>
              <a:srgbClr val="017581"/>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 name="组合 5"/>
          <p:cNvGrpSpPr/>
          <p:nvPr/>
        </p:nvGrpSpPr>
        <p:grpSpPr>
          <a:xfrm>
            <a:off x="2240054" y="4754062"/>
            <a:ext cx="582329" cy="731486"/>
            <a:chOff x="2240054" y="4754062"/>
            <a:chExt cx="582329" cy="731486"/>
          </a:xfrm>
        </p:grpSpPr>
        <p:sp>
          <p:nvSpPr>
            <p:cNvPr id="44" name="任意多边形 43"/>
            <p:cNvSpPr/>
            <p:nvPr/>
          </p:nvSpPr>
          <p:spPr>
            <a:xfrm rot="5400000">
              <a:off x="2166354" y="4827763"/>
              <a:ext cx="729729" cy="582329"/>
            </a:xfrm>
            <a:custGeom>
              <a:avLst/>
              <a:gdLst>
                <a:gd name="connsiteX0" fmla="*/ 379917 w 729729"/>
                <a:gd name="connsiteY0" fmla="*/ 582329 h 582329"/>
                <a:gd name="connsiteX1" fmla="*/ 379917 w 729729"/>
                <a:gd name="connsiteY1" fmla="*/ 174906 h 582329"/>
                <a:gd name="connsiteX2" fmla="*/ 554823 w 729729"/>
                <a:gd name="connsiteY2" fmla="*/ 0 h 582329"/>
                <a:gd name="connsiteX3" fmla="*/ 729729 w 729729"/>
                <a:gd name="connsiteY3" fmla="*/ 174906 h 582329"/>
                <a:gd name="connsiteX4" fmla="*/ 729728 w 729729"/>
                <a:gd name="connsiteY4" fmla="*/ 582329 h 582329"/>
                <a:gd name="connsiteX5" fmla="*/ 0 w 729729"/>
                <a:gd name="connsiteY5" fmla="*/ 582329 h 582329"/>
                <a:gd name="connsiteX6" fmla="*/ 0 w 729729"/>
                <a:gd name="connsiteY6" fmla="*/ 174906 h 582329"/>
                <a:gd name="connsiteX7" fmla="*/ 174906 w 729729"/>
                <a:gd name="connsiteY7" fmla="*/ 0 h 582329"/>
                <a:gd name="connsiteX8" fmla="*/ 349812 w 729729"/>
                <a:gd name="connsiteY8" fmla="*/ 174906 h 582329"/>
                <a:gd name="connsiteX9" fmla="*/ 349811 w 729729"/>
                <a:gd name="connsiteY9" fmla="*/ 582329 h 58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729" h="582329">
                  <a:moveTo>
                    <a:pt x="379917" y="582329"/>
                  </a:moveTo>
                  <a:lnTo>
                    <a:pt x="379917" y="174906"/>
                  </a:lnTo>
                  <a:cubicBezTo>
                    <a:pt x="379917" y="78308"/>
                    <a:pt x="458225" y="0"/>
                    <a:pt x="554823" y="0"/>
                  </a:cubicBezTo>
                  <a:cubicBezTo>
                    <a:pt x="651421" y="0"/>
                    <a:pt x="729729" y="78308"/>
                    <a:pt x="729729" y="174906"/>
                  </a:cubicBezTo>
                  <a:cubicBezTo>
                    <a:pt x="729729" y="310714"/>
                    <a:pt x="729728" y="446521"/>
                    <a:pt x="729728" y="582329"/>
                  </a:cubicBezTo>
                  <a:close/>
                  <a:moveTo>
                    <a:pt x="0" y="582329"/>
                  </a:moveTo>
                  <a:lnTo>
                    <a:pt x="0" y="174906"/>
                  </a:lnTo>
                  <a:cubicBezTo>
                    <a:pt x="0" y="78308"/>
                    <a:pt x="78308" y="0"/>
                    <a:pt x="174906" y="0"/>
                  </a:cubicBezTo>
                  <a:cubicBezTo>
                    <a:pt x="271504" y="0"/>
                    <a:pt x="349812" y="78308"/>
                    <a:pt x="349812" y="174906"/>
                  </a:cubicBezTo>
                  <a:cubicBezTo>
                    <a:pt x="349812" y="310714"/>
                    <a:pt x="349811" y="446521"/>
                    <a:pt x="349811" y="582329"/>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5400000">
              <a:off x="2113004" y="4881606"/>
              <a:ext cx="729729" cy="475630"/>
            </a:xfrm>
            <a:custGeom>
              <a:avLst/>
              <a:gdLst>
                <a:gd name="connsiteX0" fmla="*/ 379917 w 729729"/>
                <a:gd name="connsiteY0" fmla="*/ 475630 h 475630"/>
                <a:gd name="connsiteX1" fmla="*/ 379917 w 729729"/>
                <a:gd name="connsiteY1" fmla="*/ 193980 h 475630"/>
                <a:gd name="connsiteX2" fmla="*/ 715900 w 729729"/>
                <a:gd name="connsiteY2" fmla="*/ 0 h 475630"/>
                <a:gd name="connsiteX3" fmla="*/ 715984 w 729729"/>
                <a:gd name="connsiteY3" fmla="*/ 126 h 475630"/>
                <a:gd name="connsiteX4" fmla="*/ 729729 w 729729"/>
                <a:gd name="connsiteY4" fmla="*/ 68207 h 475630"/>
                <a:gd name="connsiteX5" fmla="*/ 729728 w 729729"/>
                <a:gd name="connsiteY5" fmla="*/ 475630 h 475630"/>
                <a:gd name="connsiteX6" fmla="*/ 0 w 729729"/>
                <a:gd name="connsiteY6" fmla="*/ 475630 h 475630"/>
                <a:gd name="connsiteX7" fmla="*/ 0 w 729729"/>
                <a:gd name="connsiteY7" fmla="*/ 413325 h 475630"/>
                <a:gd name="connsiteX8" fmla="*/ 349812 w 729729"/>
                <a:gd name="connsiteY8" fmla="*/ 211361 h 475630"/>
                <a:gd name="connsiteX9" fmla="*/ 349811 w 729729"/>
                <a:gd name="connsiteY9" fmla="*/ 475630 h 47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729" h="475630">
                  <a:moveTo>
                    <a:pt x="379917" y="475630"/>
                  </a:moveTo>
                  <a:lnTo>
                    <a:pt x="379917" y="193980"/>
                  </a:lnTo>
                  <a:lnTo>
                    <a:pt x="715900" y="0"/>
                  </a:lnTo>
                  <a:lnTo>
                    <a:pt x="715984" y="126"/>
                  </a:lnTo>
                  <a:cubicBezTo>
                    <a:pt x="724835" y="21051"/>
                    <a:pt x="729729" y="44058"/>
                    <a:pt x="729729" y="68207"/>
                  </a:cubicBezTo>
                  <a:cubicBezTo>
                    <a:pt x="729729" y="204015"/>
                    <a:pt x="729728" y="339822"/>
                    <a:pt x="729728" y="475630"/>
                  </a:cubicBezTo>
                  <a:close/>
                  <a:moveTo>
                    <a:pt x="0" y="475630"/>
                  </a:moveTo>
                  <a:lnTo>
                    <a:pt x="0" y="413325"/>
                  </a:lnTo>
                  <a:lnTo>
                    <a:pt x="349812" y="211361"/>
                  </a:lnTo>
                  <a:lnTo>
                    <a:pt x="349811" y="475630"/>
                  </a:lnTo>
                  <a:close/>
                </a:path>
              </a:pathLst>
            </a:custGeom>
            <a:solidFill>
              <a:srgbClr val="E35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5400000">
              <a:off x="2342778" y="5107725"/>
              <a:ext cx="349812" cy="405833"/>
            </a:xfrm>
            <a:custGeom>
              <a:avLst/>
              <a:gdLst>
                <a:gd name="connsiteX0" fmla="*/ 0 w 349812"/>
                <a:gd name="connsiteY0" fmla="*/ 203869 h 405833"/>
                <a:gd name="connsiteX1" fmla="*/ 0 w 349812"/>
                <a:gd name="connsiteY1" fmla="*/ 193980 h 405833"/>
                <a:gd name="connsiteX2" fmla="*/ 335983 w 349812"/>
                <a:gd name="connsiteY2" fmla="*/ 0 h 405833"/>
                <a:gd name="connsiteX3" fmla="*/ 336067 w 349812"/>
                <a:gd name="connsiteY3" fmla="*/ 126 h 405833"/>
                <a:gd name="connsiteX4" fmla="*/ 349812 w 349812"/>
                <a:gd name="connsiteY4" fmla="*/ 68207 h 405833"/>
                <a:gd name="connsiteX5" fmla="*/ 349811 w 349812"/>
                <a:gd name="connsiteY5" fmla="*/ 405833 h 4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812" h="405833">
                  <a:moveTo>
                    <a:pt x="0" y="203869"/>
                  </a:moveTo>
                  <a:lnTo>
                    <a:pt x="0" y="193980"/>
                  </a:lnTo>
                  <a:lnTo>
                    <a:pt x="335983" y="0"/>
                  </a:lnTo>
                  <a:lnTo>
                    <a:pt x="336067" y="126"/>
                  </a:lnTo>
                  <a:cubicBezTo>
                    <a:pt x="344918" y="21051"/>
                    <a:pt x="349812" y="44058"/>
                    <a:pt x="349812" y="68207"/>
                  </a:cubicBezTo>
                  <a:lnTo>
                    <a:pt x="349811" y="405833"/>
                  </a:lnTo>
                  <a:close/>
                </a:path>
              </a:pathLst>
            </a:custGeom>
            <a:solidFill>
              <a:srgbClr val="E34F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等腰三角形 54"/>
            <p:cNvSpPr/>
            <p:nvPr/>
          </p:nvSpPr>
          <p:spPr>
            <a:xfrm rot="5400000">
              <a:off x="1950108" y="5046049"/>
              <a:ext cx="729730" cy="145756"/>
            </a:xfrm>
            <a:prstGeom prst="triangle">
              <a:avLst/>
            </a:prstGeom>
            <a:solidFill>
              <a:srgbClr val="D723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a:off x="5971313" y="4752081"/>
            <a:ext cx="589769" cy="732113"/>
            <a:chOff x="5971313" y="4752081"/>
            <a:chExt cx="589769" cy="732113"/>
          </a:xfrm>
        </p:grpSpPr>
        <p:sp>
          <p:nvSpPr>
            <p:cNvPr id="65" name="任意多边形 64"/>
            <p:cNvSpPr/>
            <p:nvPr/>
          </p:nvSpPr>
          <p:spPr>
            <a:xfrm rot="16200000">
              <a:off x="5902528" y="4824041"/>
              <a:ext cx="729732" cy="585812"/>
            </a:xfrm>
            <a:custGeom>
              <a:avLst/>
              <a:gdLst>
                <a:gd name="connsiteX0" fmla="*/ 729732 w 729732"/>
                <a:gd name="connsiteY0" fmla="*/ 364866 h 585812"/>
                <a:gd name="connsiteX1" fmla="*/ 729732 w 729732"/>
                <a:gd name="connsiteY1" fmla="*/ 585812 h 585812"/>
                <a:gd name="connsiteX2" fmla="*/ 723770 w 729732"/>
                <a:gd name="connsiteY2" fmla="*/ 585812 h 585812"/>
                <a:gd name="connsiteX3" fmla="*/ 364867 w 729732"/>
                <a:gd name="connsiteY3" fmla="*/ 442438 h 585812"/>
                <a:gd name="connsiteX4" fmla="*/ 5964 w 729732"/>
                <a:gd name="connsiteY4" fmla="*/ 585812 h 585812"/>
                <a:gd name="connsiteX5" fmla="*/ 0 w 729732"/>
                <a:gd name="connsiteY5" fmla="*/ 585812 h 585812"/>
                <a:gd name="connsiteX6" fmla="*/ 0 w 729732"/>
                <a:gd name="connsiteY6" fmla="*/ 364866 h 585812"/>
                <a:gd name="connsiteX7" fmla="*/ 364866 w 729732"/>
                <a:gd name="connsiteY7" fmla="*/ 0 h 585812"/>
                <a:gd name="connsiteX8" fmla="*/ 729732 w 729732"/>
                <a:gd name="connsiteY8" fmla="*/ 364866 h 5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9732" h="585812">
                  <a:moveTo>
                    <a:pt x="729732" y="364866"/>
                  </a:moveTo>
                  <a:lnTo>
                    <a:pt x="729732" y="585812"/>
                  </a:lnTo>
                  <a:lnTo>
                    <a:pt x="723770" y="585812"/>
                  </a:lnTo>
                  <a:lnTo>
                    <a:pt x="364867" y="442438"/>
                  </a:lnTo>
                  <a:lnTo>
                    <a:pt x="5964" y="585812"/>
                  </a:lnTo>
                  <a:lnTo>
                    <a:pt x="0" y="585812"/>
                  </a:lnTo>
                  <a:lnTo>
                    <a:pt x="0" y="364866"/>
                  </a:lnTo>
                  <a:cubicBezTo>
                    <a:pt x="0" y="163356"/>
                    <a:pt x="163356" y="0"/>
                    <a:pt x="364866" y="0"/>
                  </a:cubicBezTo>
                  <a:cubicBezTo>
                    <a:pt x="566376" y="0"/>
                    <a:pt x="729732" y="163356"/>
                    <a:pt x="729732" y="364866"/>
                  </a:cubicBezTo>
                  <a:close/>
                </a:path>
              </a:pathLst>
            </a:custGeom>
            <a:solidFill>
              <a:srgbClr val="FFC9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bwMode="auto">
            <a:xfrm>
              <a:off x="5971313" y="4824202"/>
              <a:ext cx="528652" cy="657611"/>
            </a:xfrm>
            <a:custGeom>
              <a:avLst/>
              <a:gdLst>
                <a:gd name="connsiteX0" fmla="*/ 148979 w 528652"/>
                <a:gd name="connsiteY0" fmla="*/ 0 h 657611"/>
                <a:gd name="connsiteX1" fmla="*/ 528652 w 528652"/>
                <a:gd name="connsiteY1" fmla="*/ 657611 h 657611"/>
                <a:gd name="connsiteX2" fmla="*/ 364866 w 528652"/>
                <a:gd name="connsiteY2" fmla="*/ 657611 h 657611"/>
                <a:gd name="connsiteX3" fmla="*/ 0 w 528652"/>
                <a:gd name="connsiteY3" fmla="*/ 292745 h 657611"/>
                <a:gd name="connsiteX4" fmla="*/ 106867 w 528652"/>
                <a:gd name="connsiteY4" fmla="*/ 34746 h 65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52" h="657611">
                  <a:moveTo>
                    <a:pt x="148979" y="0"/>
                  </a:moveTo>
                  <a:lnTo>
                    <a:pt x="528652" y="657611"/>
                  </a:lnTo>
                  <a:lnTo>
                    <a:pt x="364866" y="657611"/>
                  </a:lnTo>
                  <a:cubicBezTo>
                    <a:pt x="163356" y="657611"/>
                    <a:pt x="0" y="494255"/>
                    <a:pt x="0" y="292745"/>
                  </a:cubicBezTo>
                  <a:cubicBezTo>
                    <a:pt x="0" y="191990"/>
                    <a:pt x="40839" y="100774"/>
                    <a:pt x="106867" y="34746"/>
                  </a:cubicBezTo>
                  <a:close/>
                </a:path>
              </a:pathLst>
            </a:custGeom>
            <a:solidFill>
              <a:srgbClr val="FFB850"/>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任意多边形 67"/>
            <p:cNvSpPr/>
            <p:nvPr/>
          </p:nvSpPr>
          <p:spPr>
            <a:xfrm rot="16200000">
              <a:off x="6056430" y="4979542"/>
              <a:ext cx="727400" cy="281904"/>
            </a:xfrm>
            <a:custGeom>
              <a:avLst/>
              <a:gdLst>
                <a:gd name="connsiteX0" fmla="*/ 362745 w 727400"/>
                <a:gd name="connsiteY0" fmla="*/ 139378 h 281904"/>
                <a:gd name="connsiteX1" fmla="*/ 5964 w 727400"/>
                <a:gd name="connsiteY1" fmla="*/ 281904 h 281904"/>
                <a:gd name="connsiteX2" fmla="*/ 0 w 727400"/>
                <a:gd name="connsiteY2" fmla="*/ 281904 h 281904"/>
                <a:gd name="connsiteX3" fmla="*/ 0 w 727400"/>
                <a:gd name="connsiteY3" fmla="*/ 60958 h 281904"/>
                <a:gd name="connsiteX4" fmla="*/ 6145 w 727400"/>
                <a:gd name="connsiteY4" fmla="*/ 0 h 281904"/>
                <a:gd name="connsiteX5" fmla="*/ 727400 w 727400"/>
                <a:gd name="connsiteY5" fmla="*/ 281904 h 281904"/>
                <a:gd name="connsiteX6" fmla="*/ 723770 w 727400"/>
                <a:gd name="connsiteY6" fmla="*/ 281904 h 281904"/>
                <a:gd name="connsiteX7" fmla="*/ 559330 w 727400"/>
                <a:gd name="connsiteY7" fmla="*/ 216214 h 2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400" h="281904">
                  <a:moveTo>
                    <a:pt x="362745" y="139378"/>
                  </a:moveTo>
                  <a:lnTo>
                    <a:pt x="5964" y="281904"/>
                  </a:lnTo>
                  <a:lnTo>
                    <a:pt x="0" y="281904"/>
                  </a:lnTo>
                  <a:lnTo>
                    <a:pt x="0" y="60958"/>
                  </a:lnTo>
                  <a:lnTo>
                    <a:pt x="6145" y="0"/>
                  </a:lnTo>
                  <a:close/>
                  <a:moveTo>
                    <a:pt x="727400" y="281904"/>
                  </a:moveTo>
                  <a:lnTo>
                    <a:pt x="723770" y="281904"/>
                  </a:lnTo>
                  <a:lnTo>
                    <a:pt x="559330" y="216214"/>
                  </a:lnTo>
                  <a:close/>
                </a:path>
              </a:pathLst>
            </a:custGeom>
            <a:solidFill>
              <a:srgbClr val="FFA7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bwMode="auto">
            <a:xfrm>
              <a:off x="6278847" y="5247604"/>
              <a:ext cx="225512" cy="235399"/>
            </a:xfrm>
            <a:custGeom>
              <a:avLst/>
              <a:gdLst>
                <a:gd name="connsiteX0" fmla="*/ 89605 w 225512"/>
                <a:gd name="connsiteY0" fmla="*/ 0 h 235399"/>
                <a:gd name="connsiteX1" fmla="*/ 225512 w 225512"/>
                <a:gd name="connsiteY1" fmla="*/ 235399 h 235399"/>
                <a:gd name="connsiteX2" fmla="*/ 60958 w 225512"/>
                <a:gd name="connsiteY2" fmla="*/ 235399 h 235399"/>
                <a:gd name="connsiteX3" fmla="*/ 0 w 225512"/>
                <a:gd name="connsiteY3" fmla="*/ 229254 h 235399"/>
              </a:gdLst>
              <a:ahLst/>
              <a:cxnLst>
                <a:cxn ang="0">
                  <a:pos x="connsiteX0" y="connsiteY0"/>
                </a:cxn>
                <a:cxn ang="0">
                  <a:pos x="connsiteX1" y="connsiteY1"/>
                </a:cxn>
                <a:cxn ang="0">
                  <a:pos x="connsiteX2" y="connsiteY2"/>
                </a:cxn>
                <a:cxn ang="0">
                  <a:pos x="connsiteX3" y="connsiteY3"/>
                </a:cxn>
              </a:cxnLst>
              <a:rect l="l" t="t" r="r" b="b"/>
              <a:pathLst>
                <a:path w="225512" h="235399">
                  <a:moveTo>
                    <a:pt x="89605" y="0"/>
                  </a:moveTo>
                  <a:lnTo>
                    <a:pt x="225512" y="235399"/>
                  </a:lnTo>
                  <a:lnTo>
                    <a:pt x="60958" y="235399"/>
                  </a:lnTo>
                  <a:lnTo>
                    <a:pt x="0" y="229254"/>
                  </a:lnTo>
                  <a:close/>
                </a:path>
              </a:pathLst>
            </a:custGeom>
            <a:solidFill>
              <a:srgbClr val="F29000"/>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5" name="组合 74"/>
          <p:cNvGrpSpPr/>
          <p:nvPr/>
        </p:nvGrpSpPr>
        <p:grpSpPr>
          <a:xfrm>
            <a:off x="4069754" y="4704344"/>
            <a:ext cx="643978" cy="386984"/>
            <a:chOff x="5516773" y="4614140"/>
            <a:chExt cx="643978" cy="386984"/>
          </a:xfrm>
        </p:grpSpPr>
        <p:sp>
          <p:nvSpPr>
            <p:cNvPr id="73" name="右箭头 72"/>
            <p:cNvSpPr/>
            <p:nvPr/>
          </p:nvSpPr>
          <p:spPr>
            <a:xfrm rot="16200000">
              <a:off x="5511805" y="4619108"/>
              <a:ext cx="329834" cy="319897"/>
            </a:xfrm>
            <a:prstGeom prst="rightArrow">
              <a:avLst>
                <a:gd name="adj1" fmla="val 52983"/>
                <a:gd name="adj2" fmla="val 5318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右箭头 73"/>
            <p:cNvSpPr/>
            <p:nvPr/>
          </p:nvSpPr>
          <p:spPr>
            <a:xfrm rot="5400000" flipV="1">
              <a:off x="5835886" y="4676258"/>
              <a:ext cx="329834" cy="319897"/>
            </a:xfrm>
            <a:prstGeom prst="rightArrow">
              <a:avLst>
                <a:gd name="adj1" fmla="val 52983"/>
                <a:gd name="adj2" fmla="val 53182"/>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79" name="图表 78"/>
          <p:cNvGraphicFramePr/>
          <p:nvPr/>
        </p:nvGraphicFramePr>
        <p:xfrm>
          <a:off x="2975935" y="3004765"/>
          <a:ext cx="809403" cy="720904"/>
        </p:xfrm>
        <a:graphic>
          <a:graphicData uri="http://schemas.openxmlformats.org/drawingml/2006/chart">
            <c:chart xmlns:c="http://schemas.openxmlformats.org/drawingml/2006/chart" xmlns:r="http://schemas.openxmlformats.org/officeDocument/2006/relationships" r:id="rId1"/>
          </a:graphicData>
        </a:graphic>
      </p:graphicFrame>
      <p:grpSp>
        <p:nvGrpSpPr>
          <p:cNvPr id="96" name="组合 95"/>
          <p:cNvGrpSpPr/>
          <p:nvPr/>
        </p:nvGrpSpPr>
        <p:grpSpPr>
          <a:xfrm>
            <a:off x="5315637" y="3173073"/>
            <a:ext cx="469690" cy="430330"/>
            <a:chOff x="6663210" y="3015386"/>
            <a:chExt cx="469690" cy="430330"/>
          </a:xfrm>
        </p:grpSpPr>
        <p:sp>
          <p:nvSpPr>
            <p:cNvPr id="91" name="圆角矩形 90"/>
            <p:cNvSpPr/>
            <p:nvPr/>
          </p:nvSpPr>
          <p:spPr>
            <a:xfrm>
              <a:off x="6667184" y="3015386"/>
              <a:ext cx="90084" cy="345932"/>
            </a:xfrm>
            <a:prstGeom prst="roundRect">
              <a:avLst>
                <a:gd name="adj" fmla="val 2933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圆角矩形 91"/>
            <p:cNvSpPr/>
            <p:nvPr/>
          </p:nvSpPr>
          <p:spPr>
            <a:xfrm>
              <a:off x="6792688" y="3063874"/>
              <a:ext cx="90084" cy="297443"/>
            </a:xfrm>
            <a:prstGeom prst="roundRect">
              <a:avLst>
                <a:gd name="adj" fmla="val 2933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圆角矩形 92"/>
            <p:cNvSpPr/>
            <p:nvPr/>
          </p:nvSpPr>
          <p:spPr>
            <a:xfrm>
              <a:off x="6914977" y="3103562"/>
              <a:ext cx="90084" cy="257755"/>
            </a:xfrm>
            <a:prstGeom prst="roundRect">
              <a:avLst>
                <a:gd name="adj" fmla="val 29338"/>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圆角矩形 93"/>
            <p:cNvSpPr/>
            <p:nvPr/>
          </p:nvSpPr>
          <p:spPr>
            <a:xfrm>
              <a:off x="7039370" y="3140074"/>
              <a:ext cx="90084" cy="221243"/>
            </a:xfrm>
            <a:prstGeom prst="roundRect">
              <a:avLst>
                <a:gd name="adj" fmla="val 2933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圆角矩形 94"/>
            <p:cNvSpPr/>
            <p:nvPr/>
          </p:nvSpPr>
          <p:spPr>
            <a:xfrm rot="5400000">
              <a:off x="6863875" y="3176692"/>
              <a:ext cx="68359" cy="469690"/>
            </a:xfrm>
            <a:prstGeom prst="roundRect">
              <a:avLst>
                <a:gd name="adj" fmla="val 29338"/>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7" name="文本框 96"/>
          <p:cNvSpPr txBox="1"/>
          <p:nvPr/>
        </p:nvSpPr>
        <p:spPr>
          <a:xfrm>
            <a:off x="2383850" y="3618803"/>
            <a:ext cx="1923123" cy="369332"/>
          </a:xfrm>
          <a:prstGeom prst="rect">
            <a:avLst/>
          </a:prstGeom>
          <a:noFill/>
        </p:spPr>
        <p:txBody>
          <a:bodyPr wrap="square" rtlCol="0">
            <a:spAutoFit/>
          </a:bodyPr>
          <a:lstStyle/>
          <a:p>
            <a:pPr algn="ctr"/>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4588921" y="3618803"/>
            <a:ext cx="1923123" cy="369332"/>
          </a:xfrm>
          <a:prstGeom prst="rect">
            <a:avLst/>
          </a:prstGeom>
          <a:noFill/>
        </p:spPr>
        <p:txBody>
          <a:bodyPr wrap="square" rtlCol="0">
            <a:spAutoFit/>
          </a:bodyPr>
          <a:lstStyle/>
          <a:p>
            <a:pPr algn="ctr"/>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99" name="文本框 98"/>
          <p:cNvSpPr txBox="1"/>
          <p:nvPr/>
        </p:nvSpPr>
        <p:spPr>
          <a:xfrm>
            <a:off x="3459711" y="5040695"/>
            <a:ext cx="1923123" cy="369332"/>
          </a:xfrm>
          <a:prstGeom prst="rect">
            <a:avLst/>
          </a:prstGeom>
          <a:noFill/>
        </p:spPr>
        <p:txBody>
          <a:bodyPr wrap="square" rtlCol="0">
            <a:spAutoFit/>
          </a:bodyPr>
          <a:lstStyle/>
          <a:p>
            <a:pPr algn="ctr"/>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104" name="文本框 103"/>
          <p:cNvSpPr txBox="1"/>
          <p:nvPr/>
        </p:nvSpPr>
        <p:spPr>
          <a:xfrm>
            <a:off x="7493338" y="2425048"/>
            <a:ext cx="1024998"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2000"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112" name="文本框 111"/>
          <p:cNvSpPr txBox="1"/>
          <p:nvPr/>
        </p:nvSpPr>
        <p:spPr>
          <a:xfrm>
            <a:off x="8459289" y="1923972"/>
            <a:ext cx="2129057"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13" name="文本框 112"/>
          <p:cNvSpPr txBox="1"/>
          <p:nvPr/>
        </p:nvSpPr>
        <p:spPr>
          <a:xfrm>
            <a:off x="8459289" y="3039738"/>
            <a:ext cx="2129057"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14" name="文本框 113"/>
          <p:cNvSpPr txBox="1"/>
          <p:nvPr/>
        </p:nvSpPr>
        <p:spPr>
          <a:xfrm>
            <a:off x="8459289" y="4312459"/>
            <a:ext cx="2129057" cy="521970"/>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58" name="组合 57"/>
          <p:cNvGrpSpPr/>
          <p:nvPr/>
        </p:nvGrpSpPr>
        <p:grpSpPr>
          <a:xfrm>
            <a:off x="7633581" y="1851635"/>
            <a:ext cx="748350" cy="644216"/>
            <a:chOff x="4032114" y="1511219"/>
            <a:chExt cx="748350" cy="644216"/>
          </a:xfrm>
        </p:grpSpPr>
        <p:sp>
          <p:nvSpPr>
            <p:cNvPr id="59" name="等腰三角形 58"/>
            <p:cNvSpPr/>
            <p:nvPr/>
          </p:nvSpPr>
          <p:spPr>
            <a:xfrm>
              <a:off x="4033174" y="1511219"/>
              <a:ext cx="747290" cy="644216"/>
            </a:xfrm>
            <a:prstGeom prst="triangl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bwMode="auto">
            <a:xfrm>
              <a:off x="4032114" y="1680455"/>
              <a:ext cx="549718" cy="474980"/>
            </a:xfrm>
            <a:custGeom>
              <a:avLst/>
              <a:gdLst>
                <a:gd name="connsiteX0" fmla="*/ 275488 w 549718"/>
                <a:gd name="connsiteY0" fmla="*/ 0 h 474980"/>
                <a:gd name="connsiteX1" fmla="*/ 549718 w 549718"/>
                <a:gd name="connsiteY1" fmla="*/ 474980 h 474980"/>
                <a:gd name="connsiteX2" fmla="*/ 0 w 549718"/>
                <a:gd name="connsiteY2" fmla="*/ 474980 h 474980"/>
              </a:gdLst>
              <a:ahLst/>
              <a:cxnLst>
                <a:cxn ang="0">
                  <a:pos x="connsiteX0" y="connsiteY0"/>
                </a:cxn>
                <a:cxn ang="0">
                  <a:pos x="connsiteX1" y="connsiteY1"/>
                </a:cxn>
                <a:cxn ang="0">
                  <a:pos x="connsiteX2" y="connsiteY2"/>
                </a:cxn>
              </a:cxnLst>
              <a:rect l="l" t="t" r="r" b="b"/>
              <a:pathLst>
                <a:path w="549718" h="474980">
                  <a:moveTo>
                    <a:pt x="275488" y="0"/>
                  </a:moveTo>
                  <a:lnTo>
                    <a:pt x="549718" y="474980"/>
                  </a:lnTo>
                  <a:lnTo>
                    <a:pt x="0" y="474980"/>
                  </a:lnTo>
                  <a:close/>
                </a:path>
              </a:pathLst>
            </a:custGeom>
            <a:solidFill>
              <a:srgbClr val="0194A3"/>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61" name="任意多边形 60"/>
            <p:cNvSpPr/>
            <p:nvPr/>
          </p:nvSpPr>
          <p:spPr bwMode="auto">
            <a:xfrm>
              <a:off x="4231718" y="1847496"/>
              <a:ext cx="353907" cy="306492"/>
            </a:xfrm>
            <a:custGeom>
              <a:avLst/>
              <a:gdLst>
                <a:gd name="connsiteX0" fmla="*/ 176953 w 353907"/>
                <a:gd name="connsiteY0" fmla="*/ 0 h 306492"/>
                <a:gd name="connsiteX1" fmla="*/ 353907 w 353907"/>
                <a:gd name="connsiteY1" fmla="*/ 306492 h 306492"/>
                <a:gd name="connsiteX2" fmla="*/ 0 w 353907"/>
                <a:gd name="connsiteY2" fmla="*/ 306492 h 306492"/>
              </a:gdLst>
              <a:ahLst/>
              <a:cxnLst>
                <a:cxn ang="0">
                  <a:pos x="connsiteX0" y="connsiteY0"/>
                </a:cxn>
                <a:cxn ang="0">
                  <a:pos x="connsiteX1" y="connsiteY1"/>
                </a:cxn>
                <a:cxn ang="0">
                  <a:pos x="connsiteX2" y="connsiteY2"/>
                </a:cxn>
              </a:cxnLst>
              <a:rect l="l" t="t" r="r" b="b"/>
              <a:pathLst>
                <a:path w="353907" h="306492">
                  <a:moveTo>
                    <a:pt x="176953" y="0"/>
                  </a:moveTo>
                  <a:lnTo>
                    <a:pt x="353907" y="306492"/>
                  </a:lnTo>
                  <a:lnTo>
                    <a:pt x="0" y="306492"/>
                  </a:lnTo>
                  <a:close/>
                </a:path>
              </a:pathLst>
            </a:custGeom>
            <a:solidFill>
              <a:srgbClr val="017581"/>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2" name="组合 61"/>
          <p:cNvGrpSpPr/>
          <p:nvPr/>
        </p:nvGrpSpPr>
        <p:grpSpPr>
          <a:xfrm>
            <a:off x="7761502" y="2974781"/>
            <a:ext cx="582329" cy="731486"/>
            <a:chOff x="2240054" y="4754062"/>
            <a:chExt cx="582329" cy="731486"/>
          </a:xfrm>
        </p:grpSpPr>
        <p:sp>
          <p:nvSpPr>
            <p:cNvPr id="64" name="任意多边形 63"/>
            <p:cNvSpPr/>
            <p:nvPr/>
          </p:nvSpPr>
          <p:spPr>
            <a:xfrm rot="5400000">
              <a:off x="2166354" y="4827763"/>
              <a:ext cx="729729" cy="582329"/>
            </a:xfrm>
            <a:custGeom>
              <a:avLst/>
              <a:gdLst>
                <a:gd name="connsiteX0" fmla="*/ 379917 w 729729"/>
                <a:gd name="connsiteY0" fmla="*/ 582329 h 582329"/>
                <a:gd name="connsiteX1" fmla="*/ 379917 w 729729"/>
                <a:gd name="connsiteY1" fmla="*/ 174906 h 582329"/>
                <a:gd name="connsiteX2" fmla="*/ 554823 w 729729"/>
                <a:gd name="connsiteY2" fmla="*/ 0 h 582329"/>
                <a:gd name="connsiteX3" fmla="*/ 729729 w 729729"/>
                <a:gd name="connsiteY3" fmla="*/ 174906 h 582329"/>
                <a:gd name="connsiteX4" fmla="*/ 729728 w 729729"/>
                <a:gd name="connsiteY4" fmla="*/ 582329 h 582329"/>
                <a:gd name="connsiteX5" fmla="*/ 0 w 729729"/>
                <a:gd name="connsiteY5" fmla="*/ 582329 h 582329"/>
                <a:gd name="connsiteX6" fmla="*/ 0 w 729729"/>
                <a:gd name="connsiteY6" fmla="*/ 174906 h 582329"/>
                <a:gd name="connsiteX7" fmla="*/ 174906 w 729729"/>
                <a:gd name="connsiteY7" fmla="*/ 0 h 582329"/>
                <a:gd name="connsiteX8" fmla="*/ 349812 w 729729"/>
                <a:gd name="connsiteY8" fmla="*/ 174906 h 582329"/>
                <a:gd name="connsiteX9" fmla="*/ 349811 w 729729"/>
                <a:gd name="connsiteY9" fmla="*/ 582329 h 58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729" h="582329">
                  <a:moveTo>
                    <a:pt x="379917" y="582329"/>
                  </a:moveTo>
                  <a:lnTo>
                    <a:pt x="379917" y="174906"/>
                  </a:lnTo>
                  <a:cubicBezTo>
                    <a:pt x="379917" y="78308"/>
                    <a:pt x="458225" y="0"/>
                    <a:pt x="554823" y="0"/>
                  </a:cubicBezTo>
                  <a:cubicBezTo>
                    <a:pt x="651421" y="0"/>
                    <a:pt x="729729" y="78308"/>
                    <a:pt x="729729" y="174906"/>
                  </a:cubicBezTo>
                  <a:cubicBezTo>
                    <a:pt x="729729" y="310714"/>
                    <a:pt x="729728" y="446521"/>
                    <a:pt x="729728" y="582329"/>
                  </a:cubicBezTo>
                  <a:close/>
                  <a:moveTo>
                    <a:pt x="0" y="582329"/>
                  </a:moveTo>
                  <a:lnTo>
                    <a:pt x="0" y="174906"/>
                  </a:lnTo>
                  <a:cubicBezTo>
                    <a:pt x="0" y="78308"/>
                    <a:pt x="78308" y="0"/>
                    <a:pt x="174906" y="0"/>
                  </a:cubicBezTo>
                  <a:cubicBezTo>
                    <a:pt x="271504" y="0"/>
                    <a:pt x="349812" y="78308"/>
                    <a:pt x="349812" y="174906"/>
                  </a:cubicBezTo>
                  <a:cubicBezTo>
                    <a:pt x="349812" y="310714"/>
                    <a:pt x="349811" y="446521"/>
                    <a:pt x="349811" y="582329"/>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5400000">
              <a:off x="2113004" y="4881606"/>
              <a:ext cx="729729" cy="475630"/>
            </a:xfrm>
            <a:custGeom>
              <a:avLst/>
              <a:gdLst>
                <a:gd name="connsiteX0" fmla="*/ 379917 w 729729"/>
                <a:gd name="connsiteY0" fmla="*/ 475630 h 475630"/>
                <a:gd name="connsiteX1" fmla="*/ 379917 w 729729"/>
                <a:gd name="connsiteY1" fmla="*/ 193980 h 475630"/>
                <a:gd name="connsiteX2" fmla="*/ 715900 w 729729"/>
                <a:gd name="connsiteY2" fmla="*/ 0 h 475630"/>
                <a:gd name="connsiteX3" fmla="*/ 715984 w 729729"/>
                <a:gd name="connsiteY3" fmla="*/ 126 h 475630"/>
                <a:gd name="connsiteX4" fmla="*/ 729729 w 729729"/>
                <a:gd name="connsiteY4" fmla="*/ 68207 h 475630"/>
                <a:gd name="connsiteX5" fmla="*/ 729728 w 729729"/>
                <a:gd name="connsiteY5" fmla="*/ 475630 h 475630"/>
                <a:gd name="connsiteX6" fmla="*/ 0 w 729729"/>
                <a:gd name="connsiteY6" fmla="*/ 475630 h 475630"/>
                <a:gd name="connsiteX7" fmla="*/ 0 w 729729"/>
                <a:gd name="connsiteY7" fmla="*/ 413325 h 475630"/>
                <a:gd name="connsiteX8" fmla="*/ 349812 w 729729"/>
                <a:gd name="connsiteY8" fmla="*/ 211361 h 475630"/>
                <a:gd name="connsiteX9" fmla="*/ 349811 w 729729"/>
                <a:gd name="connsiteY9" fmla="*/ 475630 h 47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729" h="475630">
                  <a:moveTo>
                    <a:pt x="379917" y="475630"/>
                  </a:moveTo>
                  <a:lnTo>
                    <a:pt x="379917" y="193980"/>
                  </a:lnTo>
                  <a:lnTo>
                    <a:pt x="715900" y="0"/>
                  </a:lnTo>
                  <a:lnTo>
                    <a:pt x="715984" y="126"/>
                  </a:lnTo>
                  <a:cubicBezTo>
                    <a:pt x="724835" y="21051"/>
                    <a:pt x="729729" y="44058"/>
                    <a:pt x="729729" y="68207"/>
                  </a:cubicBezTo>
                  <a:cubicBezTo>
                    <a:pt x="729729" y="204015"/>
                    <a:pt x="729728" y="339822"/>
                    <a:pt x="729728" y="475630"/>
                  </a:cubicBezTo>
                  <a:close/>
                  <a:moveTo>
                    <a:pt x="0" y="475630"/>
                  </a:moveTo>
                  <a:lnTo>
                    <a:pt x="0" y="413325"/>
                  </a:lnTo>
                  <a:lnTo>
                    <a:pt x="349812" y="211361"/>
                  </a:lnTo>
                  <a:lnTo>
                    <a:pt x="349811" y="475630"/>
                  </a:lnTo>
                  <a:close/>
                </a:path>
              </a:pathLst>
            </a:custGeom>
            <a:solidFill>
              <a:srgbClr val="E35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rot="5400000">
              <a:off x="2342778" y="5107725"/>
              <a:ext cx="349812" cy="405833"/>
            </a:xfrm>
            <a:custGeom>
              <a:avLst/>
              <a:gdLst>
                <a:gd name="connsiteX0" fmla="*/ 0 w 349812"/>
                <a:gd name="connsiteY0" fmla="*/ 203869 h 405833"/>
                <a:gd name="connsiteX1" fmla="*/ 0 w 349812"/>
                <a:gd name="connsiteY1" fmla="*/ 193980 h 405833"/>
                <a:gd name="connsiteX2" fmla="*/ 335983 w 349812"/>
                <a:gd name="connsiteY2" fmla="*/ 0 h 405833"/>
                <a:gd name="connsiteX3" fmla="*/ 336067 w 349812"/>
                <a:gd name="connsiteY3" fmla="*/ 126 h 405833"/>
                <a:gd name="connsiteX4" fmla="*/ 349812 w 349812"/>
                <a:gd name="connsiteY4" fmla="*/ 68207 h 405833"/>
                <a:gd name="connsiteX5" fmla="*/ 349811 w 349812"/>
                <a:gd name="connsiteY5" fmla="*/ 405833 h 4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812" h="405833">
                  <a:moveTo>
                    <a:pt x="0" y="203869"/>
                  </a:moveTo>
                  <a:lnTo>
                    <a:pt x="0" y="193980"/>
                  </a:lnTo>
                  <a:lnTo>
                    <a:pt x="335983" y="0"/>
                  </a:lnTo>
                  <a:lnTo>
                    <a:pt x="336067" y="126"/>
                  </a:lnTo>
                  <a:cubicBezTo>
                    <a:pt x="344918" y="21051"/>
                    <a:pt x="349812" y="44058"/>
                    <a:pt x="349812" y="68207"/>
                  </a:cubicBezTo>
                  <a:lnTo>
                    <a:pt x="349811" y="405833"/>
                  </a:lnTo>
                  <a:close/>
                </a:path>
              </a:pathLst>
            </a:custGeom>
            <a:solidFill>
              <a:srgbClr val="E34F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等腰三角形 68"/>
            <p:cNvSpPr/>
            <p:nvPr/>
          </p:nvSpPr>
          <p:spPr>
            <a:xfrm rot="5400000">
              <a:off x="1950108" y="5046049"/>
              <a:ext cx="729730" cy="145756"/>
            </a:xfrm>
            <a:prstGeom prst="triangle">
              <a:avLst/>
            </a:prstGeom>
            <a:solidFill>
              <a:srgbClr val="D723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文本框 69"/>
          <p:cNvSpPr txBox="1"/>
          <p:nvPr/>
        </p:nvSpPr>
        <p:spPr>
          <a:xfrm>
            <a:off x="7493338" y="3644855"/>
            <a:ext cx="1024998"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20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nvGrpSpPr>
          <p:cNvPr id="72" name="组合 71"/>
          <p:cNvGrpSpPr/>
          <p:nvPr/>
        </p:nvGrpSpPr>
        <p:grpSpPr>
          <a:xfrm>
            <a:off x="7675776" y="4181011"/>
            <a:ext cx="589769" cy="732113"/>
            <a:chOff x="5971313" y="4752081"/>
            <a:chExt cx="589769" cy="732113"/>
          </a:xfrm>
        </p:grpSpPr>
        <p:sp>
          <p:nvSpPr>
            <p:cNvPr id="76" name="任意多边形 75"/>
            <p:cNvSpPr/>
            <p:nvPr/>
          </p:nvSpPr>
          <p:spPr>
            <a:xfrm rot="16200000">
              <a:off x="5902528" y="4824041"/>
              <a:ext cx="729732" cy="585812"/>
            </a:xfrm>
            <a:custGeom>
              <a:avLst/>
              <a:gdLst>
                <a:gd name="connsiteX0" fmla="*/ 729732 w 729732"/>
                <a:gd name="connsiteY0" fmla="*/ 364866 h 585812"/>
                <a:gd name="connsiteX1" fmla="*/ 729732 w 729732"/>
                <a:gd name="connsiteY1" fmla="*/ 585812 h 585812"/>
                <a:gd name="connsiteX2" fmla="*/ 723770 w 729732"/>
                <a:gd name="connsiteY2" fmla="*/ 585812 h 585812"/>
                <a:gd name="connsiteX3" fmla="*/ 364867 w 729732"/>
                <a:gd name="connsiteY3" fmla="*/ 442438 h 585812"/>
                <a:gd name="connsiteX4" fmla="*/ 5964 w 729732"/>
                <a:gd name="connsiteY4" fmla="*/ 585812 h 585812"/>
                <a:gd name="connsiteX5" fmla="*/ 0 w 729732"/>
                <a:gd name="connsiteY5" fmla="*/ 585812 h 585812"/>
                <a:gd name="connsiteX6" fmla="*/ 0 w 729732"/>
                <a:gd name="connsiteY6" fmla="*/ 364866 h 585812"/>
                <a:gd name="connsiteX7" fmla="*/ 364866 w 729732"/>
                <a:gd name="connsiteY7" fmla="*/ 0 h 585812"/>
                <a:gd name="connsiteX8" fmla="*/ 729732 w 729732"/>
                <a:gd name="connsiteY8" fmla="*/ 364866 h 58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9732" h="585812">
                  <a:moveTo>
                    <a:pt x="729732" y="364866"/>
                  </a:moveTo>
                  <a:lnTo>
                    <a:pt x="729732" y="585812"/>
                  </a:lnTo>
                  <a:lnTo>
                    <a:pt x="723770" y="585812"/>
                  </a:lnTo>
                  <a:lnTo>
                    <a:pt x="364867" y="442438"/>
                  </a:lnTo>
                  <a:lnTo>
                    <a:pt x="5964" y="585812"/>
                  </a:lnTo>
                  <a:lnTo>
                    <a:pt x="0" y="585812"/>
                  </a:lnTo>
                  <a:lnTo>
                    <a:pt x="0" y="364866"/>
                  </a:lnTo>
                  <a:cubicBezTo>
                    <a:pt x="0" y="163356"/>
                    <a:pt x="163356" y="0"/>
                    <a:pt x="364866" y="0"/>
                  </a:cubicBezTo>
                  <a:cubicBezTo>
                    <a:pt x="566376" y="0"/>
                    <a:pt x="729732" y="163356"/>
                    <a:pt x="729732" y="364866"/>
                  </a:cubicBezTo>
                  <a:close/>
                </a:path>
              </a:pathLst>
            </a:custGeom>
            <a:solidFill>
              <a:srgbClr val="FFC9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bwMode="auto">
            <a:xfrm>
              <a:off x="5971313" y="4824202"/>
              <a:ext cx="528652" cy="657611"/>
            </a:xfrm>
            <a:custGeom>
              <a:avLst/>
              <a:gdLst>
                <a:gd name="connsiteX0" fmla="*/ 148979 w 528652"/>
                <a:gd name="connsiteY0" fmla="*/ 0 h 657611"/>
                <a:gd name="connsiteX1" fmla="*/ 528652 w 528652"/>
                <a:gd name="connsiteY1" fmla="*/ 657611 h 657611"/>
                <a:gd name="connsiteX2" fmla="*/ 364866 w 528652"/>
                <a:gd name="connsiteY2" fmla="*/ 657611 h 657611"/>
                <a:gd name="connsiteX3" fmla="*/ 0 w 528652"/>
                <a:gd name="connsiteY3" fmla="*/ 292745 h 657611"/>
                <a:gd name="connsiteX4" fmla="*/ 106867 w 528652"/>
                <a:gd name="connsiteY4" fmla="*/ 34746 h 65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52" h="657611">
                  <a:moveTo>
                    <a:pt x="148979" y="0"/>
                  </a:moveTo>
                  <a:lnTo>
                    <a:pt x="528652" y="657611"/>
                  </a:lnTo>
                  <a:lnTo>
                    <a:pt x="364866" y="657611"/>
                  </a:lnTo>
                  <a:cubicBezTo>
                    <a:pt x="163356" y="657611"/>
                    <a:pt x="0" y="494255"/>
                    <a:pt x="0" y="292745"/>
                  </a:cubicBezTo>
                  <a:cubicBezTo>
                    <a:pt x="0" y="191990"/>
                    <a:pt x="40839" y="100774"/>
                    <a:pt x="106867" y="34746"/>
                  </a:cubicBezTo>
                  <a:close/>
                </a:path>
              </a:pathLst>
            </a:custGeom>
            <a:solidFill>
              <a:srgbClr val="FFB850"/>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任意多边形 77"/>
            <p:cNvSpPr/>
            <p:nvPr/>
          </p:nvSpPr>
          <p:spPr>
            <a:xfrm rot="16200000">
              <a:off x="6056430" y="4979542"/>
              <a:ext cx="727400" cy="281904"/>
            </a:xfrm>
            <a:custGeom>
              <a:avLst/>
              <a:gdLst>
                <a:gd name="connsiteX0" fmla="*/ 362745 w 727400"/>
                <a:gd name="connsiteY0" fmla="*/ 139378 h 281904"/>
                <a:gd name="connsiteX1" fmla="*/ 5964 w 727400"/>
                <a:gd name="connsiteY1" fmla="*/ 281904 h 281904"/>
                <a:gd name="connsiteX2" fmla="*/ 0 w 727400"/>
                <a:gd name="connsiteY2" fmla="*/ 281904 h 281904"/>
                <a:gd name="connsiteX3" fmla="*/ 0 w 727400"/>
                <a:gd name="connsiteY3" fmla="*/ 60958 h 281904"/>
                <a:gd name="connsiteX4" fmla="*/ 6145 w 727400"/>
                <a:gd name="connsiteY4" fmla="*/ 0 h 281904"/>
                <a:gd name="connsiteX5" fmla="*/ 727400 w 727400"/>
                <a:gd name="connsiteY5" fmla="*/ 281904 h 281904"/>
                <a:gd name="connsiteX6" fmla="*/ 723770 w 727400"/>
                <a:gd name="connsiteY6" fmla="*/ 281904 h 281904"/>
                <a:gd name="connsiteX7" fmla="*/ 559330 w 727400"/>
                <a:gd name="connsiteY7" fmla="*/ 216214 h 2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400" h="281904">
                  <a:moveTo>
                    <a:pt x="362745" y="139378"/>
                  </a:moveTo>
                  <a:lnTo>
                    <a:pt x="5964" y="281904"/>
                  </a:lnTo>
                  <a:lnTo>
                    <a:pt x="0" y="281904"/>
                  </a:lnTo>
                  <a:lnTo>
                    <a:pt x="0" y="60958"/>
                  </a:lnTo>
                  <a:lnTo>
                    <a:pt x="6145" y="0"/>
                  </a:lnTo>
                  <a:close/>
                  <a:moveTo>
                    <a:pt x="727400" y="281904"/>
                  </a:moveTo>
                  <a:lnTo>
                    <a:pt x="723770" y="281904"/>
                  </a:lnTo>
                  <a:lnTo>
                    <a:pt x="559330" y="216214"/>
                  </a:lnTo>
                  <a:close/>
                </a:path>
              </a:pathLst>
            </a:custGeom>
            <a:solidFill>
              <a:srgbClr val="FFA7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bwMode="auto">
            <a:xfrm>
              <a:off x="6278847" y="5247604"/>
              <a:ext cx="225512" cy="235399"/>
            </a:xfrm>
            <a:custGeom>
              <a:avLst/>
              <a:gdLst>
                <a:gd name="connsiteX0" fmla="*/ 89605 w 225512"/>
                <a:gd name="connsiteY0" fmla="*/ 0 h 235399"/>
                <a:gd name="connsiteX1" fmla="*/ 225512 w 225512"/>
                <a:gd name="connsiteY1" fmla="*/ 235399 h 235399"/>
                <a:gd name="connsiteX2" fmla="*/ 60958 w 225512"/>
                <a:gd name="connsiteY2" fmla="*/ 235399 h 235399"/>
                <a:gd name="connsiteX3" fmla="*/ 0 w 225512"/>
                <a:gd name="connsiteY3" fmla="*/ 229254 h 235399"/>
              </a:gdLst>
              <a:ahLst/>
              <a:cxnLst>
                <a:cxn ang="0">
                  <a:pos x="connsiteX0" y="connsiteY0"/>
                </a:cxn>
                <a:cxn ang="0">
                  <a:pos x="connsiteX1" y="connsiteY1"/>
                </a:cxn>
                <a:cxn ang="0">
                  <a:pos x="connsiteX2" y="connsiteY2"/>
                </a:cxn>
                <a:cxn ang="0">
                  <a:pos x="connsiteX3" y="connsiteY3"/>
                </a:cxn>
              </a:cxnLst>
              <a:rect l="l" t="t" r="r" b="b"/>
              <a:pathLst>
                <a:path w="225512" h="235399">
                  <a:moveTo>
                    <a:pt x="89605" y="0"/>
                  </a:moveTo>
                  <a:lnTo>
                    <a:pt x="225512" y="235399"/>
                  </a:lnTo>
                  <a:lnTo>
                    <a:pt x="60958" y="235399"/>
                  </a:lnTo>
                  <a:lnTo>
                    <a:pt x="0" y="229254"/>
                  </a:lnTo>
                  <a:close/>
                </a:path>
              </a:pathLst>
            </a:custGeom>
            <a:solidFill>
              <a:srgbClr val="F29000"/>
            </a:solidFill>
            <a:ln w="15875">
              <a:noFill/>
            </a:ln>
            <a:effectLst/>
          </p:spPr>
          <p:txBody>
            <a:bodyPr vert="horz" wrap="square" lIns="91440" tIns="45720" rIns="91440" bIns="45720" numCol="1" anchor="t" anchorCtr="0" compatLnSpc="1">
              <a:noAutofit/>
            </a:bodyPr>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1" name="文本框 80"/>
          <p:cNvSpPr txBox="1"/>
          <p:nvPr/>
        </p:nvSpPr>
        <p:spPr>
          <a:xfrm>
            <a:off x="7493338" y="4882448"/>
            <a:ext cx="1024998" cy="400110"/>
          </a:xfrm>
          <a:prstGeom prst="rect">
            <a:avLst/>
          </a:prstGeom>
          <a:noFill/>
        </p:spPr>
        <p:txBody>
          <a:bodyPr wrap="square" rtlCol="0">
            <a:spAutoFit/>
          </a:bodyPr>
          <a:lstStyle/>
          <a:p>
            <a:pPr algn="ctr"/>
            <a:r>
              <a:rPr lang="en-US" altLang="zh-CN" sz="2000" dirty="0" smtClean="0">
                <a:solidFill>
                  <a:schemeClr val="tx1">
                    <a:lumMod val="50000"/>
                    <a:lumOff val="50000"/>
                  </a:schemeClr>
                </a:solidFill>
                <a:latin typeface="LiHei Pro" panose="020B0500000000000000" pitchFamily="34" charset="-122"/>
                <a:ea typeface="LiHei Pro" panose="020B0500000000000000" pitchFamily="34" charset="-122"/>
              </a:rPr>
              <a:t>OPTION</a:t>
            </a:r>
            <a:endParaRPr lang="zh-CN" altLang="en-US" sz="2000" dirty="0">
              <a:solidFill>
                <a:schemeClr val="tx1">
                  <a:lumMod val="50000"/>
                  <a:lumOff val="50000"/>
                </a:schemeClr>
              </a:solidFill>
              <a:latin typeface="LiHei Pro" panose="020B0500000000000000" pitchFamily="34" charset="-122"/>
              <a:ea typeface="LiHei Pro" panose="020B0500000000000000" pitchFamily="34" charset="-122"/>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三项并列关系图表</a:t>
            </a:r>
            <a:endParaRPr lang="zh-CN" altLang="en-US" dirty="0"/>
          </a:p>
        </p:txBody>
      </p:sp>
      <p:sp>
        <p:nvSpPr>
          <p:cNvPr id="5" name="圆角矩形 4"/>
          <p:cNvSpPr/>
          <p:nvPr/>
        </p:nvSpPr>
        <p:spPr>
          <a:xfrm>
            <a:off x="1149350" y="1975303"/>
            <a:ext cx="2901950" cy="2901950"/>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1252327" y="2078280"/>
            <a:ext cx="2695997" cy="2695997"/>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773481" y="1940076"/>
            <a:ext cx="1653688" cy="1653688"/>
            <a:chOff x="435203" y="2733903"/>
            <a:chExt cx="1644194" cy="1644194"/>
          </a:xfrm>
        </p:grpSpPr>
        <p:grpSp>
          <p:nvGrpSpPr>
            <p:cNvPr id="9" name="组合 8"/>
            <p:cNvGrpSpPr/>
            <p:nvPr/>
          </p:nvGrpSpPr>
          <p:grpSpPr>
            <a:xfrm>
              <a:off x="435203" y="2733903"/>
              <a:ext cx="1644194" cy="1644194"/>
              <a:chOff x="5219336" y="1411604"/>
              <a:chExt cx="2903584" cy="2903584"/>
            </a:xfrm>
          </p:grpSpPr>
          <p:sp>
            <p:nvSpPr>
              <p:cNvPr id="11" name="椭圆 10"/>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5956263" y="2148531"/>
                <a:ext cx="1429731" cy="1429731"/>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文本框 9"/>
            <p:cNvSpPr txBox="1"/>
            <p:nvPr/>
          </p:nvSpPr>
          <p:spPr>
            <a:xfrm>
              <a:off x="734830" y="3299204"/>
              <a:ext cx="1030514" cy="520216"/>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01</a:t>
              </a:r>
              <a:endParaRPr lang="zh-CN" altLang="en-US" sz="2800" dirty="0">
                <a:solidFill>
                  <a:srgbClr val="01ACBE"/>
                </a:solidFill>
                <a:latin typeface="Impact" panose="020B0806030902050204" pitchFamily="34" charset="0"/>
              </a:endParaRPr>
            </a:p>
          </p:txBody>
        </p:sp>
      </p:grpSp>
      <p:grpSp>
        <p:nvGrpSpPr>
          <p:cNvPr id="16" name="组合 15"/>
          <p:cNvGrpSpPr/>
          <p:nvPr/>
        </p:nvGrpSpPr>
        <p:grpSpPr>
          <a:xfrm>
            <a:off x="1494447" y="3583367"/>
            <a:ext cx="1923123" cy="776235"/>
            <a:chOff x="223455" y="2735579"/>
            <a:chExt cx="1923123" cy="776235"/>
          </a:xfrm>
        </p:grpSpPr>
        <p:sp>
          <p:nvSpPr>
            <p:cNvPr id="17" name="文本框 16"/>
            <p:cNvSpPr txBox="1"/>
            <p:nvPr/>
          </p:nvSpPr>
          <p:spPr>
            <a:xfrm>
              <a:off x="223455" y="2735579"/>
              <a:ext cx="1923123"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8" name="文本框 17"/>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9" name="Group 4"/>
          <p:cNvGrpSpPr>
            <a:grpSpLocks noChangeAspect="1"/>
          </p:cNvGrpSpPr>
          <p:nvPr/>
        </p:nvGrpSpPr>
        <p:grpSpPr bwMode="auto">
          <a:xfrm>
            <a:off x="3343275" y="3669158"/>
            <a:ext cx="412056" cy="482882"/>
            <a:chOff x="1776" y="1776"/>
            <a:chExt cx="64" cy="75"/>
          </a:xfrm>
          <a:solidFill>
            <a:schemeClr val="bg1">
              <a:lumMod val="75000"/>
            </a:schemeClr>
          </a:solidFill>
          <a:effectLst/>
        </p:grpSpPr>
        <p:sp>
          <p:nvSpPr>
            <p:cNvPr id="20"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35" name="圆角矩形 34"/>
          <p:cNvSpPr/>
          <p:nvPr/>
        </p:nvSpPr>
        <p:spPr>
          <a:xfrm>
            <a:off x="4656283" y="1975303"/>
            <a:ext cx="2901950" cy="2901950"/>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4759260" y="2078280"/>
            <a:ext cx="2695997" cy="2695997"/>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5280414" y="1940076"/>
            <a:ext cx="1653688" cy="1653688"/>
            <a:chOff x="435203" y="2733903"/>
            <a:chExt cx="1644194" cy="1644194"/>
          </a:xfrm>
        </p:grpSpPr>
        <p:grpSp>
          <p:nvGrpSpPr>
            <p:cNvPr id="38" name="组合 37"/>
            <p:cNvGrpSpPr/>
            <p:nvPr/>
          </p:nvGrpSpPr>
          <p:grpSpPr>
            <a:xfrm>
              <a:off x="435203" y="2733903"/>
              <a:ext cx="1644194" cy="1644194"/>
              <a:chOff x="5219336" y="1411604"/>
              <a:chExt cx="2903584" cy="2903584"/>
            </a:xfrm>
          </p:grpSpPr>
          <p:sp>
            <p:nvSpPr>
              <p:cNvPr id="40" name="椭圆 39"/>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956263" y="2148531"/>
                <a:ext cx="1429731" cy="1429731"/>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文本框 38"/>
            <p:cNvSpPr txBox="1"/>
            <p:nvPr/>
          </p:nvSpPr>
          <p:spPr>
            <a:xfrm>
              <a:off x="734830" y="3299204"/>
              <a:ext cx="1030514" cy="520216"/>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02</a:t>
              </a:r>
              <a:endParaRPr lang="zh-CN" altLang="en-US" sz="2800" dirty="0">
                <a:solidFill>
                  <a:srgbClr val="FFB850"/>
                </a:solidFill>
                <a:latin typeface="Impact" panose="020B0806030902050204" pitchFamily="34" charset="0"/>
              </a:endParaRPr>
            </a:p>
          </p:txBody>
        </p:sp>
      </p:grpSp>
      <p:grpSp>
        <p:nvGrpSpPr>
          <p:cNvPr id="45" name="组合 44"/>
          <p:cNvGrpSpPr/>
          <p:nvPr/>
        </p:nvGrpSpPr>
        <p:grpSpPr>
          <a:xfrm>
            <a:off x="5001380" y="3583367"/>
            <a:ext cx="1923123" cy="776235"/>
            <a:chOff x="223455" y="2735579"/>
            <a:chExt cx="1923123" cy="776235"/>
          </a:xfrm>
        </p:grpSpPr>
        <p:sp>
          <p:nvSpPr>
            <p:cNvPr id="46" name="文本框 45"/>
            <p:cNvSpPr txBox="1"/>
            <p:nvPr/>
          </p:nvSpPr>
          <p:spPr>
            <a:xfrm>
              <a:off x="223455" y="2735579"/>
              <a:ext cx="1923123"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8" name="圆角矩形 47"/>
          <p:cNvSpPr/>
          <p:nvPr/>
        </p:nvSpPr>
        <p:spPr>
          <a:xfrm>
            <a:off x="8163217" y="1975303"/>
            <a:ext cx="2901950" cy="2901950"/>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圆角矩形 48"/>
          <p:cNvSpPr/>
          <p:nvPr/>
        </p:nvSpPr>
        <p:spPr>
          <a:xfrm>
            <a:off x="8266194" y="2078280"/>
            <a:ext cx="2695997" cy="2695997"/>
          </a:xfrm>
          <a:prstGeom prst="roundRect">
            <a:avLst>
              <a:gd name="adj" fmla="val 14698"/>
            </a:avLst>
          </a:prstGeom>
          <a:gradFill>
            <a:gsLst>
              <a:gs pos="100000">
                <a:schemeClr val="bg1"/>
              </a:gs>
              <a:gs pos="0">
                <a:schemeClr val="bg1">
                  <a:lumMod val="85000"/>
                </a:schemeClr>
              </a:gs>
            </a:gsLst>
            <a:lin ang="2700000" scaled="1"/>
          </a:gradFill>
          <a:ln w="22225">
            <a:gradFill flip="none" rotWithShape="1">
              <a:gsLst>
                <a:gs pos="0">
                  <a:schemeClr val="bg1"/>
                </a:gs>
                <a:gs pos="100000">
                  <a:schemeClr val="bg1">
                    <a:lumMod val="7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0" name="组合 49"/>
          <p:cNvGrpSpPr/>
          <p:nvPr/>
        </p:nvGrpSpPr>
        <p:grpSpPr>
          <a:xfrm>
            <a:off x="8787348" y="1940076"/>
            <a:ext cx="1653688" cy="1653688"/>
            <a:chOff x="435203" y="2733903"/>
            <a:chExt cx="1644194" cy="1644194"/>
          </a:xfrm>
        </p:grpSpPr>
        <p:grpSp>
          <p:nvGrpSpPr>
            <p:cNvPr id="51" name="组合 50"/>
            <p:cNvGrpSpPr/>
            <p:nvPr/>
          </p:nvGrpSpPr>
          <p:grpSpPr>
            <a:xfrm>
              <a:off x="435203" y="2733903"/>
              <a:ext cx="1644194" cy="1644194"/>
              <a:chOff x="5219336" y="1411604"/>
              <a:chExt cx="2903584" cy="2903584"/>
            </a:xfrm>
          </p:grpSpPr>
          <p:sp>
            <p:nvSpPr>
              <p:cNvPr id="53" name="椭圆 52"/>
              <p:cNvSpPr/>
              <p:nvPr/>
            </p:nvSpPr>
            <p:spPr>
              <a:xfrm>
                <a:off x="5219336" y="1411604"/>
                <a:ext cx="2903584" cy="2903584"/>
              </a:xfrm>
              <a:prstGeom prst="ellipse">
                <a:avLst/>
              </a:prstGeom>
              <a:gradFill flip="none" rotWithShape="1">
                <a:gsLst>
                  <a:gs pos="0">
                    <a:srgbClr val="F9F9F9"/>
                  </a:gs>
                  <a:gs pos="100000">
                    <a:schemeClr val="bg1">
                      <a:lumMod val="85000"/>
                    </a:schemeClr>
                  </a:gs>
                </a:gsLst>
                <a:lin ang="2700000" scaled="1"/>
                <a:tileRect/>
              </a:gradFill>
              <a:ln w="31750">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787323" y="1979591"/>
                <a:ext cx="1767610" cy="1767610"/>
              </a:xfrm>
              <a:prstGeom prst="ellipse">
                <a:avLst/>
              </a:prstGeom>
              <a:gradFill>
                <a:gsLst>
                  <a:gs pos="100000">
                    <a:schemeClr val="bg1"/>
                  </a:gs>
                  <a:gs pos="0">
                    <a:srgbClr val="D1D1D1"/>
                  </a:gs>
                </a:gsLst>
                <a:lin ang="27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956263" y="2148531"/>
                <a:ext cx="1429731" cy="1429731"/>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6014084" y="2206352"/>
                <a:ext cx="1314088" cy="1314088"/>
              </a:xfrm>
              <a:prstGeom prst="ellipse">
                <a:avLst/>
              </a:prstGeom>
              <a:gradFill>
                <a:gsLst>
                  <a:gs pos="0">
                    <a:srgbClr val="F7F7F7"/>
                  </a:gs>
                  <a:gs pos="100000">
                    <a:srgbClr val="D1D1D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6078822" y="2271090"/>
                <a:ext cx="1184612" cy="1184612"/>
              </a:xfrm>
              <a:prstGeom prst="ellipse">
                <a:avLst/>
              </a:prstGeom>
              <a:gradFill>
                <a:gsLst>
                  <a:gs pos="0">
                    <a:schemeClr val="bg1"/>
                  </a:gs>
                  <a:gs pos="100000">
                    <a:srgbClr val="D1D1D1"/>
                  </a:gs>
                </a:gsLst>
                <a:lin ang="2700000" scaled="1"/>
              </a:gradFill>
              <a:ln w="31750">
                <a:gradFill flip="none" rotWithShape="1">
                  <a:gsLst>
                    <a:gs pos="0">
                      <a:schemeClr val="bg1">
                        <a:lumMod val="75000"/>
                      </a:schemeClr>
                    </a:gs>
                    <a:gs pos="100000">
                      <a:schemeClr val="bg1"/>
                    </a:gs>
                  </a:gsLst>
                  <a:lin ang="2700000" scaled="1"/>
                  <a:tileRect/>
                </a:grad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文本框 51"/>
            <p:cNvSpPr txBox="1"/>
            <p:nvPr/>
          </p:nvSpPr>
          <p:spPr>
            <a:xfrm>
              <a:off x="734830" y="3299204"/>
              <a:ext cx="1030514" cy="520216"/>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03</a:t>
              </a:r>
              <a:endParaRPr lang="zh-CN" altLang="en-US" sz="2800" dirty="0">
                <a:solidFill>
                  <a:srgbClr val="E87071"/>
                </a:solidFill>
                <a:latin typeface="Impact" panose="020B0806030902050204" pitchFamily="34" charset="0"/>
              </a:endParaRPr>
            </a:p>
          </p:txBody>
        </p:sp>
      </p:grpSp>
      <p:grpSp>
        <p:nvGrpSpPr>
          <p:cNvPr id="58" name="组合 57"/>
          <p:cNvGrpSpPr/>
          <p:nvPr/>
        </p:nvGrpSpPr>
        <p:grpSpPr>
          <a:xfrm>
            <a:off x="8508314" y="3583367"/>
            <a:ext cx="1923123" cy="776235"/>
            <a:chOff x="223455" y="2735579"/>
            <a:chExt cx="1923123" cy="776235"/>
          </a:xfrm>
        </p:grpSpPr>
        <p:sp>
          <p:nvSpPr>
            <p:cNvPr id="59" name="文本框 58"/>
            <p:cNvSpPr txBox="1"/>
            <p:nvPr/>
          </p:nvSpPr>
          <p:spPr>
            <a:xfrm>
              <a:off x="223455" y="2735579"/>
              <a:ext cx="1923123"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60" name="文本框 59"/>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0" name="组合 29"/>
          <p:cNvGrpSpPr/>
          <p:nvPr/>
        </p:nvGrpSpPr>
        <p:grpSpPr>
          <a:xfrm>
            <a:off x="6834907" y="3688473"/>
            <a:ext cx="464644" cy="505626"/>
            <a:chOff x="4873620" y="1965325"/>
            <a:chExt cx="269882" cy="293688"/>
          </a:xfrm>
          <a:solidFill>
            <a:schemeClr val="bg1">
              <a:lumMod val="75000"/>
            </a:schemeClr>
          </a:solidFill>
          <a:effectLst/>
        </p:grpSpPr>
        <p:sp>
          <p:nvSpPr>
            <p:cNvPr id="31"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4" name="Group 18"/>
          <p:cNvGrpSpPr>
            <a:grpSpLocks noChangeAspect="1"/>
          </p:cNvGrpSpPr>
          <p:nvPr/>
        </p:nvGrpSpPr>
        <p:grpSpPr bwMode="auto">
          <a:xfrm>
            <a:off x="10308615" y="3692226"/>
            <a:ext cx="451598" cy="420807"/>
            <a:chOff x="3802" y="2858"/>
            <a:chExt cx="616" cy="574"/>
          </a:xfrm>
          <a:solidFill>
            <a:schemeClr val="bg1">
              <a:lumMod val="75000"/>
            </a:schemeClr>
          </a:solidFill>
          <a:effectLst/>
        </p:grpSpPr>
        <p:sp>
          <p:nvSpPr>
            <p:cNvPr id="25"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九宫</a:t>
            </a:r>
            <a:r>
              <a:rPr lang="zh-CN" altLang="en-US" dirty="0" smtClean="0"/>
              <a:t>格并列关系图表</a:t>
            </a:r>
            <a:endParaRPr lang="zh-CN" altLang="en-US" dirty="0"/>
          </a:p>
        </p:txBody>
      </p:sp>
      <p:sp>
        <p:nvSpPr>
          <p:cNvPr id="5" name="任意多边形 4"/>
          <p:cNvSpPr/>
          <p:nvPr/>
        </p:nvSpPr>
        <p:spPr>
          <a:xfrm>
            <a:off x="4484590" y="1830621"/>
            <a:ext cx="3222820" cy="3220668"/>
          </a:xfrm>
          <a:custGeom>
            <a:avLst/>
            <a:gdLst>
              <a:gd name="connsiteX0" fmla="*/ 1915056 w 3943482"/>
              <a:gd name="connsiteY0" fmla="*/ 0 h 3940850"/>
              <a:gd name="connsiteX1" fmla="*/ 2028427 w 3943482"/>
              <a:gd name="connsiteY1" fmla="*/ 0 h 3940850"/>
              <a:gd name="connsiteX2" fmla="*/ 2056468 w 3943482"/>
              <a:gd name="connsiteY2" fmla="*/ 112163 h 3940850"/>
              <a:gd name="connsiteX3" fmla="*/ 2159501 w 3943482"/>
              <a:gd name="connsiteY3" fmla="*/ 117366 h 3940850"/>
              <a:gd name="connsiteX4" fmla="*/ 2202638 w 3943482"/>
              <a:gd name="connsiteY4" fmla="*/ 12751 h 3940850"/>
              <a:gd name="connsiteX5" fmla="*/ 2314801 w 3943482"/>
              <a:gd name="connsiteY5" fmla="*/ 29258 h 3940850"/>
              <a:gd name="connsiteX6" fmla="*/ 2325982 w 3943482"/>
              <a:gd name="connsiteY6" fmla="*/ 141996 h 3940850"/>
              <a:gd name="connsiteX7" fmla="*/ 2335353 w 3943482"/>
              <a:gd name="connsiteY7" fmla="*/ 143397 h 3940850"/>
              <a:gd name="connsiteX8" fmla="*/ 2426657 w 3943482"/>
              <a:gd name="connsiteY8" fmla="*/ 165685 h 3940850"/>
              <a:gd name="connsiteX9" fmla="*/ 2485298 w 3943482"/>
              <a:gd name="connsiteY9" fmla="*/ 67238 h 3940850"/>
              <a:gd name="connsiteX10" fmla="*/ 2593863 w 3943482"/>
              <a:gd name="connsiteY10" fmla="*/ 99899 h 3940850"/>
              <a:gd name="connsiteX11" fmla="*/ 2588454 w 3943482"/>
              <a:gd name="connsiteY11" fmla="*/ 214249 h 3940850"/>
              <a:gd name="connsiteX12" fmla="*/ 2644728 w 3943482"/>
              <a:gd name="connsiteY12" fmla="*/ 233323 h 3940850"/>
              <a:gd name="connsiteX13" fmla="*/ 2685013 w 3943482"/>
              <a:gd name="connsiteY13" fmla="*/ 250731 h 3940850"/>
              <a:gd name="connsiteX14" fmla="*/ 2757014 w 3943482"/>
              <a:gd name="connsiteY14" fmla="*/ 162301 h 3940850"/>
              <a:gd name="connsiteX15" fmla="*/ 2859665 w 3943482"/>
              <a:gd name="connsiteY15" fmla="*/ 210422 h 3940850"/>
              <a:gd name="connsiteX16" fmla="*/ 2837677 w 3943482"/>
              <a:gd name="connsiteY16" fmla="*/ 322703 h 3940850"/>
              <a:gd name="connsiteX17" fmla="*/ 2895287 w 3943482"/>
              <a:gd name="connsiteY17" fmla="*/ 352909 h 3940850"/>
              <a:gd name="connsiteX18" fmla="*/ 2926879 w 3943482"/>
              <a:gd name="connsiteY18" fmla="*/ 373835 h 3940850"/>
              <a:gd name="connsiteX19" fmla="*/ 3011992 w 3943482"/>
              <a:gd name="connsiteY19" fmla="*/ 295911 h 3940850"/>
              <a:gd name="connsiteX20" fmla="*/ 3106543 w 3943482"/>
              <a:gd name="connsiteY20" fmla="*/ 358465 h 3940850"/>
              <a:gd name="connsiteX21" fmla="*/ 3068081 w 3943482"/>
              <a:gd name="connsiteY21" fmla="*/ 467365 h 3940850"/>
              <a:gd name="connsiteX22" fmla="*/ 3096294 w 3943482"/>
              <a:gd name="connsiteY22" fmla="*/ 486053 h 3940850"/>
              <a:gd name="connsiteX23" fmla="*/ 3148414 w 3943482"/>
              <a:gd name="connsiteY23" fmla="*/ 530489 h 3940850"/>
              <a:gd name="connsiteX24" fmla="*/ 3244800 w 3943482"/>
              <a:gd name="connsiteY24" fmla="*/ 465224 h 3940850"/>
              <a:gd name="connsiteX25" fmla="*/ 3329235 w 3943482"/>
              <a:gd name="connsiteY25" fmla="*/ 540878 h 3940850"/>
              <a:gd name="connsiteX26" fmla="*/ 3275405 w 3943482"/>
              <a:gd name="connsiteY26" fmla="*/ 642870 h 3940850"/>
              <a:gd name="connsiteX27" fmla="*/ 3345159 w 3943482"/>
              <a:gd name="connsiteY27" fmla="*/ 717383 h 3940850"/>
              <a:gd name="connsiteX28" fmla="*/ 3450473 w 3943482"/>
              <a:gd name="connsiteY28" fmla="*/ 666628 h 3940850"/>
              <a:gd name="connsiteX29" fmla="*/ 3522993 w 3943482"/>
              <a:gd name="connsiteY29" fmla="*/ 753770 h 3940850"/>
              <a:gd name="connsiteX30" fmla="*/ 3454610 w 3943482"/>
              <a:gd name="connsiteY30" fmla="*/ 847216 h 3940850"/>
              <a:gd name="connsiteX31" fmla="*/ 3496065 w 3943482"/>
              <a:gd name="connsiteY31" fmla="*/ 901301 h 3940850"/>
              <a:gd name="connsiteX32" fmla="*/ 3514759 w 3943482"/>
              <a:gd name="connsiteY32" fmla="*/ 930179 h 3940850"/>
              <a:gd name="connsiteX33" fmla="*/ 3624631 w 3943482"/>
              <a:gd name="connsiteY33" fmla="*/ 895834 h 3940850"/>
              <a:gd name="connsiteX34" fmla="*/ 3683691 w 3943482"/>
              <a:gd name="connsiteY34" fmla="*/ 992607 h 3940850"/>
              <a:gd name="connsiteX35" fmla="*/ 3602636 w 3943482"/>
              <a:gd name="connsiteY35" fmla="*/ 1074892 h 3940850"/>
              <a:gd name="connsiteX36" fmla="*/ 3638012 w 3943482"/>
              <a:gd name="connsiteY36" fmla="*/ 1139673 h 3940850"/>
              <a:gd name="connsiteX37" fmla="*/ 3649326 w 3943482"/>
              <a:gd name="connsiteY37" fmla="*/ 1166020 h 3940850"/>
              <a:gd name="connsiteX38" fmla="*/ 3763560 w 3943482"/>
              <a:gd name="connsiteY38" fmla="*/ 1147954 h 3940850"/>
              <a:gd name="connsiteX39" fmla="*/ 3807900 w 3943482"/>
              <a:gd name="connsiteY39" fmla="*/ 1252295 h 3940850"/>
              <a:gd name="connsiteX40" fmla="*/ 3716131 w 3943482"/>
              <a:gd name="connsiteY40" fmla="*/ 1321596 h 3940850"/>
              <a:gd name="connsiteX41" fmla="*/ 3720852 w 3943482"/>
              <a:gd name="connsiteY41" fmla="*/ 1332589 h 3940850"/>
              <a:gd name="connsiteX42" fmla="*/ 3748078 w 3943482"/>
              <a:gd name="connsiteY42" fmla="*/ 1418863 h 3940850"/>
              <a:gd name="connsiteX43" fmla="*/ 3864299 w 3943482"/>
              <a:gd name="connsiteY43" fmla="*/ 1417616 h 3940850"/>
              <a:gd name="connsiteX44" fmla="*/ 3892975 w 3943482"/>
              <a:gd name="connsiteY44" fmla="*/ 1527300 h 3940850"/>
              <a:gd name="connsiteX45" fmla="*/ 3790754 w 3943482"/>
              <a:gd name="connsiteY45" fmla="*/ 1583235 h 3940850"/>
              <a:gd name="connsiteX46" fmla="*/ 3803659 w 3943482"/>
              <a:gd name="connsiteY46" fmla="*/ 1641191 h 3940850"/>
              <a:gd name="connsiteX47" fmla="*/ 3809245 w 3943482"/>
              <a:gd name="connsiteY47" fmla="*/ 1683343 h 3940850"/>
              <a:gd name="connsiteX48" fmla="*/ 3924702 w 3943482"/>
              <a:gd name="connsiteY48" fmla="*/ 1699071 h 3940850"/>
              <a:gd name="connsiteX49" fmla="*/ 3937102 w 3943482"/>
              <a:gd name="connsiteY49" fmla="*/ 1811762 h 3940850"/>
              <a:gd name="connsiteX50" fmla="*/ 3827257 w 3943482"/>
              <a:gd name="connsiteY50" fmla="*/ 1852428 h 3940850"/>
              <a:gd name="connsiteX51" fmla="*/ 3831718 w 3943482"/>
              <a:gd name="connsiteY51" fmla="*/ 1954001 h 3940850"/>
              <a:gd name="connsiteX52" fmla="*/ 3943482 w 3943482"/>
              <a:gd name="connsiteY52" fmla="*/ 1986322 h 3940850"/>
              <a:gd name="connsiteX53" fmla="*/ 3939342 w 3943482"/>
              <a:gd name="connsiteY53" fmla="*/ 2099618 h 3940850"/>
              <a:gd name="connsiteX54" fmla="*/ 3824507 w 3943482"/>
              <a:gd name="connsiteY54" fmla="*/ 2123907 h 3940850"/>
              <a:gd name="connsiteX55" fmla="*/ 3822748 w 3943482"/>
              <a:gd name="connsiteY55" fmla="*/ 2158733 h 3940850"/>
              <a:gd name="connsiteX56" fmla="*/ 3812944 w 3943482"/>
              <a:gd name="connsiteY56" fmla="*/ 2224348 h 3940850"/>
              <a:gd name="connsiteX57" fmla="*/ 3920236 w 3943482"/>
              <a:gd name="connsiteY57" fmla="*/ 2273247 h 3940850"/>
              <a:gd name="connsiteX58" fmla="*/ 3899644 w 3943482"/>
              <a:gd name="connsiteY58" fmla="*/ 2384732 h 3940850"/>
              <a:gd name="connsiteX59" fmla="*/ 3782019 w 3943482"/>
              <a:gd name="connsiteY59" fmla="*/ 2392072 h 3940850"/>
              <a:gd name="connsiteX60" fmla="*/ 3757679 w 3943482"/>
              <a:gd name="connsiteY60" fmla="*/ 2490535 h 3940850"/>
              <a:gd name="connsiteX61" fmla="*/ 3855462 w 3943482"/>
              <a:gd name="connsiteY61" fmla="*/ 2553729 h 3940850"/>
              <a:gd name="connsiteX62" fmla="*/ 3818857 w 3943482"/>
              <a:gd name="connsiteY62" fmla="*/ 2661028 h 3940850"/>
              <a:gd name="connsiteX63" fmla="*/ 3702658 w 3943482"/>
              <a:gd name="connsiteY63" fmla="*/ 2651268 h 3940850"/>
              <a:gd name="connsiteX64" fmla="*/ 3662175 w 3943482"/>
              <a:gd name="connsiteY64" fmla="*/ 2744308 h 3940850"/>
              <a:gd name="connsiteX65" fmla="*/ 3750540 w 3943482"/>
              <a:gd name="connsiteY65" fmla="*/ 2821791 h 3940850"/>
              <a:gd name="connsiteX66" fmla="*/ 3698702 w 3943482"/>
              <a:gd name="connsiteY66" fmla="*/ 2922617 h 3940850"/>
              <a:gd name="connsiteX67" fmla="*/ 3584889 w 3943482"/>
              <a:gd name="connsiteY67" fmla="*/ 2895978 h 3940850"/>
              <a:gd name="connsiteX68" fmla="*/ 3531498 w 3943482"/>
              <a:gd name="connsiteY68" fmla="*/ 2982119 h 3940850"/>
              <a:gd name="connsiteX69" fmla="*/ 3607705 w 3943482"/>
              <a:gd name="connsiteY69" fmla="*/ 3071719 h 3940850"/>
              <a:gd name="connsiteX70" fmla="*/ 3541739 w 3943482"/>
              <a:gd name="connsiteY70" fmla="*/ 3163922 h 3940850"/>
              <a:gd name="connsiteX71" fmla="*/ 3429706 w 3943482"/>
              <a:gd name="connsiteY71" fmla="*/ 3119689 h 3940850"/>
              <a:gd name="connsiteX72" fmla="*/ 3383625 w 3943482"/>
              <a:gd name="connsiteY72" fmla="*/ 3180349 h 3940850"/>
              <a:gd name="connsiteX73" fmla="*/ 3367137 w 3943482"/>
              <a:gd name="connsiteY73" fmla="*/ 3197620 h 3940850"/>
              <a:gd name="connsiteX74" fmla="*/ 3430003 w 3943482"/>
              <a:gd name="connsiteY74" fmla="*/ 3298187 h 3940850"/>
              <a:gd name="connsiteX75" fmla="*/ 3351315 w 3943482"/>
              <a:gd name="connsiteY75" fmla="*/ 3379803 h 3940850"/>
              <a:gd name="connsiteX76" fmla="*/ 3249272 w 3943482"/>
              <a:gd name="connsiteY76" fmla="*/ 3321085 h 3940850"/>
              <a:gd name="connsiteX77" fmla="*/ 3248150 w 3943482"/>
              <a:gd name="connsiteY77" fmla="*/ 3322261 h 3940850"/>
              <a:gd name="connsiteX78" fmla="*/ 3173221 w 3943482"/>
              <a:gd name="connsiteY78" fmla="*/ 3386699 h 3940850"/>
              <a:gd name="connsiteX79" fmla="*/ 3221221 w 3943482"/>
              <a:gd name="connsiteY79" fmla="*/ 3496369 h 3940850"/>
              <a:gd name="connsiteX80" fmla="*/ 3131488 w 3943482"/>
              <a:gd name="connsiteY80" fmla="*/ 3565658 h 3940850"/>
              <a:gd name="connsiteX81" fmla="*/ 3037497 w 3943482"/>
              <a:gd name="connsiteY81" fmla="*/ 3491456 h 3940850"/>
              <a:gd name="connsiteX82" fmla="*/ 2977645 w 3943482"/>
              <a:gd name="connsiteY82" fmla="*/ 3534024 h 3940850"/>
              <a:gd name="connsiteX83" fmla="*/ 2954614 w 3943482"/>
              <a:gd name="connsiteY83" fmla="*/ 3547743 h 3940850"/>
              <a:gd name="connsiteX84" fmla="*/ 2985808 w 3943482"/>
              <a:gd name="connsiteY84" fmla="*/ 3662039 h 3940850"/>
              <a:gd name="connsiteX85" fmla="*/ 2886943 w 3943482"/>
              <a:gd name="connsiteY85" fmla="*/ 3717525 h 3940850"/>
              <a:gd name="connsiteX86" fmla="*/ 2805378 w 3943482"/>
              <a:gd name="connsiteY86" fmla="*/ 3631085 h 3940850"/>
              <a:gd name="connsiteX87" fmla="*/ 2750230 w 3943482"/>
              <a:gd name="connsiteY87" fmla="*/ 3658912 h 3940850"/>
              <a:gd name="connsiteX88" fmla="*/ 2714455 w 3943482"/>
              <a:gd name="connsiteY88" fmla="*/ 3673163 h 3940850"/>
              <a:gd name="connsiteX89" fmla="*/ 2728782 w 3943482"/>
              <a:gd name="connsiteY89" fmla="*/ 3791668 h 3940850"/>
              <a:gd name="connsiteX90" fmla="*/ 2622892 w 3943482"/>
              <a:gd name="connsiteY90" fmla="*/ 3832167 h 3940850"/>
              <a:gd name="connsiteX91" fmla="*/ 2555041 w 3943482"/>
              <a:gd name="connsiteY91" fmla="*/ 3735145 h 3940850"/>
              <a:gd name="connsiteX92" fmla="*/ 2458730 w 3943482"/>
              <a:gd name="connsiteY92" fmla="*/ 3762012 h 3940850"/>
              <a:gd name="connsiteX93" fmla="*/ 2455621 w 3943482"/>
              <a:gd name="connsiteY93" fmla="*/ 3882491 h 3940850"/>
              <a:gd name="connsiteX94" fmla="*/ 2344963 w 3943482"/>
              <a:gd name="connsiteY94" fmla="*/ 3907141 h 3940850"/>
              <a:gd name="connsiteX95" fmla="*/ 2290880 w 3943482"/>
              <a:gd name="connsiteY95" fmla="*/ 3799113 h 3940850"/>
              <a:gd name="connsiteX96" fmla="*/ 2192498 w 3943482"/>
              <a:gd name="connsiteY96" fmla="*/ 3815372 h 3940850"/>
              <a:gd name="connsiteX97" fmla="*/ 2172148 w 3943482"/>
              <a:gd name="connsiteY97" fmla="*/ 3932575 h 3940850"/>
              <a:gd name="connsiteX98" fmla="*/ 2059079 w 3943482"/>
              <a:gd name="connsiteY98" fmla="*/ 3940850 h 3940850"/>
              <a:gd name="connsiteX99" fmla="*/ 2021400 w 3943482"/>
              <a:gd name="connsiteY99" fmla="*/ 3826396 h 3940850"/>
              <a:gd name="connsiteX100" fmla="*/ 1971742 w 3943482"/>
              <a:gd name="connsiteY100" fmla="*/ 3829108 h 3940850"/>
              <a:gd name="connsiteX101" fmla="*/ 1922016 w 3943482"/>
              <a:gd name="connsiteY101" fmla="*/ 3826597 h 3940850"/>
              <a:gd name="connsiteX102" fmla="*/ 1884402 w 3943482"/>
              <a:gd name="connsiteY102" fmla="*/ 3940850 h 3940850"/>
              <a:gd name="connsiteX103" fmla="*/ 1771334 w 3943482"/>
              <a:gd name="connsiteY103" fmla="*/ 3932575 h 3940850"/>
              <a:gd name="connsiteX104" fmla="*/ 1750890 w 3943482"/>
              <a:gd name="connsiteY104" fmla="*/ 3814830 h 3940850"/>
              <a:gd name="connsiteX105" fmla="*/ 1652269 w 3943482"/>
              <a:gd name="connsiteY105" fmla="*/ 3799778 h 3940850"/>
              <a:gd name="connsiteX106" fmla="*/ 1598519 w 3943482"/>
              <a:gd name="connsiteY106" fmla="*/ 3907141 h 3940850"/>
              <a:gd name="connsiteX107" fmla="*/ 1487860 w 3943482"/>
              <a:gd name="connsiteY107" fmla="*/ 3882491 h 3940850"/>
              <a:gd name="connsiteX108" fmla="*/ 1484784 w 3943482"/>
              <a:gd name="connsiteY108" fmla="*/ 3763253 h 3940850"/>
              <a:gd name="connsiteX109" fmla="*/ 1440358 w 3943482"/>
              <a:gd name="connsiteY109" fmla="*/ 3752123 h 3940850"/>
              <a:gd name="connsiteX110" fmla="*/ 1388885 w 3943482"/>
              <a:gd name="connsiteY110" fmla="*/ 3734510 h 3940850"/>
              <a:gd name="connsiteX111" fmla="*/ 1320590 w 3943482"/>
              <a:gd name="connsiteY111" fmla="*/ 3832167 h 3940850"/>
              <a:gd name="connsiteX112" fmla="*/ 1214699 w 3943482"/>
              <a:gd name="connsiteY112" fmla="*/ 3791667 h 3940850"/>
              <a:gd name="connsiteX113" fmla="*/ 1229008 w 3943482"/>
              <a:gd name="connsiteY113" fmla="*/ 3673322 h 3940850"/>
              <a:gd name="connsiteX114" fmla="*/ 1162549 w 3943482"/>
              <a:gd name="connsiteY114" fmla="*/ 3644405 h 3940850"/>
              <a:gd name="connsiteX115" fmla="*/ 1137837 w 3943482"/>
              <a:gd name="connsiteY115" fmla="*/ 3631369 h 3940850"/>
              <a:gd name="connsiteX116" fmla="*/ 1056538 w 3943482"/>
              <a:gd name="connsiteY116" fmla="*/ 3717524 h 3940850"/>
              <a:gd name="connsiteX117" fmla="*/ 957673 w 3943482"/>
              <a:gd name="connsiteY117" fmla="*/ 3662038 h 3940850"/>
              <a:gd name="connsiteX118" fmla="*/ 988970 w 3943482"/>
              <a:gd name="connsiteY118" fmla="*/ 3547373 h 3940850"/>
              <a:gd name="connsiteX119" fmla="*/ 938718 w 3943482"/>
              <a:gd name="connsiteY119" fmla="*/ 3516226 h 3940850"/>
              <a:gd name="connsiteX120" fmla="*/ 906047 w 3943482"/>
              <a:gd name="connsiteY120" fmla="*/ 3491407 h 3940850"/>
              <a:gd name="connsiteX121" fmla="*/ 811993 w 3943482"/>
              <a:gd name="connsiteY121" fmla="*/ 3565658 h 3940850"/>
              <a:gd name="connsiteX122" fmla="*/ 722260 w 3943482"/>
              <a:gd name="connsiteY122" fmla="*/ 3496368 h 3940850"/>
              <a:gd name="connsiteX123" fmla="*/ 769749 w 3943482"/>
              <a:gd name="connsiteY123" fmla="*/ 3387869 h 3940850"/>
              <a:gd name="connsiteX124" fmla="*/ 759890 w 3943482"/>
              <a:gd name="connsiteY124" fmla="*/ 3380379 h 3940850"/>
              <a:gd name="connsiteX125" fmla="*/ 696436 w 3943482"/>
              <a:gd name="connsiteY125" fmla="*/ 3319803 h 3940850"/>
              <a:gd name="connsiteX126" fmla="*/ 592166 w 3943482"/>
              <a:gd name="connsiteY126" fmla="*/ 3379803 h 3940850"/>
              <a:gd name="connsiteX127" fmla="*/ 513478 w 3943482"/>
              <a:gd name="connsiteY127" fmla="*/ 3298187 h 3940850"/>
              <a:gd name="connsiteX128" fmla="*/ 576983 w 3943482"/>
              <a:gd name="connsiteY128" fmla="*/ 3196598 h 3940850"/>
              <a:gd name="connsiteX129" fmla="*/ 512233 w 3943482"/>
              <a:gd name="connsiteY129" fmla="*/ 3120298 h 3940850"/>
              <a:gd name="connsiteX130" fmla="*/ 401743 w 3943482"/>
              <a:gd name="connsiteY130" fmla="*/ 3163921 h 3940850"/>
              <a:gd name="connsiteX131" fmla="*/ 335777 w 3943482"/>
              <a:gd name="connsiteY131" fmla="*/ 3071718 h 3940850"/>
              <a:gd name="connsiteX132" fmla="*/ 411789 w 3943482"/>
              <a:gd name="connsiteY132" fmla="*/ 2982348 h 3940850"/>
              <a:gd name="connsiteX133" fmla="*/ 406214 w 3943482"/>
              <a:gd name="connsiteY133" fmla="*/ 2974399 h 3940850"/>
              <a:gd name="connsiteX134" fmla="*/ 359390 w 3943482"/>
              <a:gd name="connsiteY134" fmla="*/ 2895791 h 3940850"/>
              <a:gd name="connsiteX135" fmla="*/ 244780 w 3943482"/>
              <a:gd name="connsiteY135" fmla="*/ 2922616 h 3940850"/>
              <a:gd name="connsiteX136" fmla="*/ 192942 w 3943482"/>
              <a:gd name="connsiteY136" fmla="*/ 2821790 h 3940850"/>
              <a:gd name="connsiteX137" fmla="*/ 280501 w 3943482"/>
              <a:gd name="connsiteY137" fmla="*/ 2745015 h 3940850"/>
              <a:gd name="connsiteX138" fmla="*/ 241200 w 3943482"/>
              <a:gd name="connsiteY138" fmla="*/ 2651236 h 3940850"/>
              <a:gd name="connsiteX139" fmla="*/ 124626 w 3943482"/>
              <a:gd name="connsiteY139" fmla="*/ 2661027 h 3940850"/>
              <a:gd name="connsiteX140" fmla="*/ 88020 w 3943482"/>
              <a:gd name="connsiteY140" fmla="*/ 2553728 h 3940850"/>
              <a:gd name="connsiteX141" fmla="*/ 186163 w 3943482"/>
              <a:gd name="connsiteY141" fmla="*/ 2490302 h 3940850"/>
              <a:gd name="connsiteX142" fmla="*/ 179464 w 3943482"/>
              <a:gd name="connsiteY142" fmla="*/ 2469871 h 3940850"/>
              <a:gd name="connsiteX143" fmla="*/ 160538 w 3943482"/>
              <a:gd name="connsiteY143" fmla="*/ 2392014 h 3940850"/>
              <a:gd name="connsiteX144" fmla="*/ 43837 w 3943482"/>
              <a:gd name="connsiteY144" fmla="*/ 2384731 h 3940850"/>
              <a:gd name="connsiteX145" fmla="*/ 23245 w 3943482"/>
              <a:gd name="connsiteY145" fmla="*/ 2273246 h 3940850"/>
              <a:gd name="connsiteX146" fmla="*/ 128714 w 3943482"/>
              <a:gd name="connsiteY146" fmla="*/ 2225178 h 3940850"/>
              <a:gd name="connsiteX147" fmla="*/ 128599 w 3943482"/>
              <a:gd name="connsiteY147" fmla="*/ 2224510 h 3940850"/>
              <a:gd name="connsiteX148" fmla="*/ 118228 w 3943482"/>
              <a:gd name="connsiteY148" fmla="*/ 2123749 h 3940850"/>
              <a:gd name="connsiteX149" fmla="*/ 4141 w 3943482"/>
              <a:gd name="connsiteY149" fmla="*/ 2099617 h 3940850"/>
              <a:gd name="connsiteX150" fmla="*/ 0 w 3943482"/>
              <a:gd name="connsiteY150" fmla="*/ 1986321 h 3940850"/>
              <a:gd name="connsiteX151" fmla="*/ 111817 w 3943482"/>
              <a:gd name="connsiteY151" fmla="*/ 1953986 h 3940850"/>
              <a:gd name="connsiteX152" fmla="*/ 116619 w 3943482"/>
              <a:gd name="connsiteY152" fmla="*/ 1852574 h 3940850"/>
              <a:gd name="connsiteX153" fmla="*/ 6380 w 3943482"/>
              <a:gd name="connsiteY153" fmla="*/ 1811761 h 3940850"/>
              <a:gd name="connsiteX154" fmla="*/ 18779 w 3943482"/>
              <a:gd name="connsiteY154" fmla="*/ 1699070 h 3940850"/>
              <a:gd name="connsiteX155" fmla="*/ 134519 w 3943482"/>
              <a:gd name="connsiteY155" fmla="*/ 1683304 h 3940850"/>
              <a:gd name="connsiteX156" fmla="*/ 142404 w 3943482"/>
              <a:gd name="connsiteY156" fmla="*/ 1626981 h 3940850"/>
              <a:gd name="connsiteX157" fmla="*/ 152435 w 3943482"/>
              <a:gd name="connsiteY157" fmla="*/ 1583074 h 3940850"/>
              <a:gd name="connsiteX158" fmla="*/ 50508 w 3943482"/>
              <a:gd name="connsiteY158" fmla="*/ 1527299 h 3940850"/>
              <a:gd name="connsiteX159" fmla="*/ 79183 w 3943482"/>
              <a:gd name="connsiteY159" fmla="*/ 1417615 h 3940850"/>
              <a:gd name="connsiteX160" fmla="*/ 195212 w 3943482"/>
              <a:gd name="connsiteY160" fmla="*/ 1418860 h 3940850"/>
              <a:gd name="connsiteX161" fmla="*/ 221811 w 3943482"/>
              <a:gd name="connsiteY161" fmla="*/ 1334855 h 3940850"/>
              <a:gd name="connsiteX162" fmla="*/ 227198 w 3943482"/>
              <a:gd name="connsiteY162" fmla="*/ 1321480 h 3940850"/>
              <a:gd name="connsiteX163" fmla="*/ 135583 w 3943482"/>
              <a:gd name="connsiteY163" fmla="*/ 1252294 h 3940850"/>
              <a:gd name="connsiteX164" fmla="*/ 179923 w 3943482"/>
              <a:gd name="connsiteY164" fmla="*/ 1147953 h 3940850"/>
              <a:gd name="connsiteX165" fmla="*/ 293847 w 3943482"/>
              <a:gd name="connsiteY165" fmla="*/ 1165971 h 3940850"/>
              <a:gd name="connsiteX166" fmla="*/ 327711 w 3943482"/>
              <a:gd name="connsiteY166" fmla="*/ 1096478 h 3940850"/>
              <a:gd name="connsiteX167" fmla="*/ 340898 w 3943482"/>
              <a:gd name="connsiteY167" fmla="*/ 1074943 h 3940850"/>
              <a:gd name="connsiteX168" fmla="*/ 259793 w 3943482"/>
              <a:gd name="connsiteY168" fmla="*/ 992606 h 3940850"/>
              <a:gd name="connsiteX169" fmla="*/ 318852 w 3943482"/>
              <a:gd name="connsiteY169" fmla="*/ 895833 h 3940850"/>
              <a:gd name="connsiteX170" fmla="*/ 429416 w 3943482"/>
              <a:gd name="connsiteY170" fmla="*/ 930396 h 3940850"/>
              <a:gd name="connsiteX171" fmla="*/ 445944 w 3943482"/>
              <a:gd name="connsiteY171" fmla="*/ 903407 h 3940850"/>
              <a:gd name="connsiteX172" fmla="*/ 489340 w 3943482"/>
              <a:gd name="connsiteY172" fmla="*/ 847854 h 3940850"/>
              <a:gd name="connsiteX173" fmla="*/ 420490 w 3943482"/>
              <a:gd name="connsiteY173" fmla="*/ 753770 h 3940850"/>
              <a:gd name="connsiteX174" fmla="*/ 493010 w 3943482"/>
              <a:gd name="connsiteY174" fmla="*/ 666627 h 3940850"/>
              <a:gd name="connsiteX175" fmla="*/ 597372 w 3943482"/>
              <a:gd name="connsiteY175" fmla="*/ 716923 h 3940850"/>
              <a:gd name="connsiteX176" fmla="*/ 668396 w 3943482"/>
              <a:gd name="connsiteY176" fmla="*/ 643473 h 3940850"/>
              <a:gd name="connsiteX177" fmla="*/ 614248 w 3943482"/>
              <a:gd name="connsiteY177" fmla="*/ 540877 h 3940850"/>
              <a:gd name="connsiteX178" fmla="*/ 698684 w 3943482"/>
              <a:gd name="connsiteY178" fmla="*/ 465223 h 3940850"/>
              <a:gd name="connsiteX179" fmla="*/ 793647 w 3943482"/>
              <a:gd name="connsiteY179" fmla="*/ 529526 h 3940850"/>
              <a:gd name="connsiteX180" fmla="*/ 816571 w 3943482"/>
              <a:gd name="connsiteY180" fmla="*/ 509822 h 3940850"/>
              <a:gd name="connsiteX181" fmla="*/ 875133 w 3943482"/>
              <a:gd name="connsiteY181" fmla="*/ 466606 h 3940850"/>
              <a:gd name="connsiteX182" fmla="*/ 836940 w 3943482"/>
              <a:gd name="connsiteY182" fmla="*/ 358464 h 3940850"/>
              <a:gd name="connsiteX183" fmla="*/ 931492 w 3943482"/>
              <a:gd name="connsiteY183" fmla="*/ 295910 h 3940850"/>
              <a:gd name="connsiteX184" fmla="*/ 1015428 w 3943482"/>
              <a:gd name="connsiteY184" fmla="*/ 372758 h 3940850"/>
              <a:gd name="connsiteX185" fmla="*/ 1030539 w 3943482"/>
              <a:gd name="connsiteY185" fmla="*/ 363154 h 3940850"/>
              <a:gd name="connsiteX186" fmla="*/ 1106058 w 3943482"/>
              <a:gd name="connsiteY186" fmla="*/ 323986 h 3940850"/>
              <a:gd name="connsiteX187" fmla="*/ 1083818 w 3943482"/>
              <a:gd name="connsiteY187" fmla="*/ 210421 h 3940850"/>
              <a:gd name="connsiteX188" fmla="*/ 1186470 w 3943482"/>
              <a:gd name="connsiteY188" fmla="*/ 162300 h 3940850"/>
              <a:gd name="connsiteX189" fmla="*/ 1259179 w 3943482"/>
              <a:gd name="connsiteY189" fmla="*/ 251602 h 3940850"/>
              <a:gd name="connsiteX190" fmla="*/ 1355026 w 3943482"/>
              <a:gd name="connsiteY190" fmla="*/ 214184 h 3940850"/>
              <a:gd name="connsiteX191" fmla="*/ 1349621 w 3943482"/>
              <a:gd name="connsiteY191" fmla="*/ 99899 h 3940850"/>
              <a:gd name="connsiteX192" fmla="*/ 1458185 w 3943482"/>
              <a:gd name="connsiteY192" fmla="*/ 67237 h 3940850"/>
              <a:gd name="connsiteX193" fmla="*/ 1517180 w 3943482"/>
              <a:gd name="connsiteY193" fmla="*/ 166278 h 3940850"/>
              <a:gd name="connsiteX194" fmla="*/ 1581028 w 3943482"/>
              <a:gd name="connsiteY194" fmla="*/ 148977 h 3940850"/>
              <a:gd name="connsiteX195" fmla="*/ 1617374 w 3943482"/>
              <a:gd name="connsiteY195" fmla="*/ 143269 h 3940850"/>
              <a:gd name="connsiteX196" fmla="*/ 1628682 w 3943482"/>
              <a:gd name="connsiteY196" fmla="*/ 29258 h 3940850"/>
              <a:gd name="connsiteX197" fmla="*/ 1740845 w 3943482"/>
              <a:gd name="connsiteY197" fmla="*/ 12751 h 3940850"/>
              <a:gd name="connsiteX198" fmla="*/ 1783982 w 3943482"/>
              <a:gd name="connsiteY198" fmla="*/ 117366 h 3940850"/>
              <a:gd name="connsiteX199" fmla="*/ 1887015 w 3943482"/>
              <a:gd name="connsiteY199" fmla="*/ 112163 h 394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3943482" h="3940850">
                <a:moveTo>
                  <a:pt x="1915056" y="0"/>
                </a:moveTo>
                <a:lnTo>
                  <a:pt x="2028427" y="0"/>
                </a:lnTo>
                <a:lnTo>
                  <a:pt x="2056468" y="112163"/>
                </a:lnTo>
                <a:lnTo>
                  <a:pt x="2159501" y="117366"/>
                </a:lnTo>
                <a:lnTo>
                  <a:pt x="2202638" y="12751"/>
                </a:lnTo>
                <a:lnTo>
                  <a:pt x="2314801" y="29258"/>
                </a:lnTo>
                <a:lnTo>
                  <a:pt x="2325982" y="141996"/>
                </a:lnTo>
                <a:lnTo>
                  <a:pt x="2335353" y="143397"/>
                </a:lnTo>
                <a:lnTo>
                  <a:pt x="2426657" y="165685"/>
                </a:lnTo>
                <a:lnTo>
                  <a:pt x="2485298" y="67238"/>
                </a:lnTo>
                <a:lnTo>
                  <a:pt x="2593863" y="99899"/>
                </a:lnTo>
                <a:lnTo>
                  <a:pt x="2588454" y="214249"/>
                </a:lnTo>
                <a:lnTo>
                  <a:pt x="2644728" y="233323"/>
                </a:lnTo>
                <a:lnTo>
                  <a:pt x="2685013" y="250731"/>
                </a:lnTo>
                <a:lnTo>
                  <a:pt x="2757014" y="162301"/>
                </a:lnTo>
                <a:lnTo>
                  <a:pt x="2859665" y="210422"/>
                </a:lnTo>
                <a:lnTo>
                  <a:pt x="2837677" y="322703"/>
                </a:lnTo>
                <a:lnTo>
                  <a:pt x="2895287" y="352909"/>
                </a:lnTo>
                <a:lnTo>
                  <a:pt x="2926879" y="373835"/>
                </a:lnTo>
                <a:lnTo>
                  <a:pt x="3011992" y="295911"/>
                </a:lnTo>
                <a:lnTo>
                  <a:pt x="3106543" y="358465"/>
                </a:lnTo>
                <a:lnTo>
                  <a:pt x="3068081" y="467365"/>
                </a:lnTo>
                <a:lnTo>
                  <a:pt x="3096294" y="486053"/>
                </a:lnTo>
                <a:lnTo>
                  <a:pt x="3148414" y="530489"/>
                </a:lnTo>
                <a:lnTo>
                  <a:pt x="3244800" y="465224"/>
                </a:lnTo>
                <a:lnTo>
                  <a:pt x="3329235" y="540878"/>
                </a:lnTo>
                <a:lnTo>
                  <a:pt x="3275405" y="642870"/>
                </a:lnTo>
                <a:lnTo>
                  <a:pt x="3345159" y="717383"/>
                </a:lnTo>
                <a:lnTo>
                  <a:pt x="3450473" y="666628"/>
                </a:lnTo>
                <a:lnTo>
                  <a:pt x="3522993" y="753770"/>
                </a:lnTo>
                <a:lnTo>
                  <a:pt x="3454610" y="847216"/>
                </a:lnTo>
                <a:lnTo>
                  <a:pt x="3496065" y="901301"/>
                </a:lnTo>
                <a:lnTo>
                  <a:pt x="3514759" y="930179"/>
                </a:lnTo>
                <a:lnTo>
                  <a:pt x="3624631" y="895834"/>
                </a:lnTo>
                <a:lnTo>
                  <a:pt x="3683691" y="992607"/>
                </a:lnTo>
                <a:lnTo>
                  <a:pt x="3602636" y="1074892"/>
                </a:lnTo>
                <a:lnTo>
                  <a:pt x="3638012" y="1139673"/>
                </a:lnTo>
                <a:lnTo>
                  <a:pt x="3649326" y="1166020"/>
                </a:lnTo>
                <a:lnTo>
                  <a:pt x="3763560" y="1147954"/>
                </a:lnTo>
                <a:lnTo>
                  <a:pt x="3807900" y="1252295"/>
                </a:lnTo>
                <a:lnTo>
                  <a:pt x="3716131" y="1321596"/>
                </a:lnTo>
                <a:lnTo>
                  <a:pt x="3720852" y="1332589"/>
                </a:lnTo>
                <a:lnTo>
                  <a:pt x="3748078" y="1418863"/>
                </a:lnTo>
                <a:lnTo>
                  <a:pt x="3864299" y="1417616"/>
                </a:lnTo>
                <a:lnTo>
                  <a:pt x="3892975" y="1527300"/>
                </a:lnTo>
                <a:lnTo>
                  <a:pt x="3790754" y="1583235"/>
                </a:lnTo>
                <a:lnTo>
                  <a:pt x="3803659" y="1641191"/>
                </a:lnTo>
                <a:lnTo>
                  <a:pt x="3809245" y="1683343"/>
                </a:lnTo>
                <a:lnTo>
                  <a:pt x="3924702" y="1699071"/>
                </a:lnTo>
                <a:lnTo>
                  <a:pt x="3937102" y="1811762"/>
                </a:lnTo>
                <a:lnTo>
                  <a:pt x="3827257" y="1852428"/>
                </a:lnTo>
                <a:lnTo>
                  <a:pt x="3831718" y="1954001"/>
                </a:lnTo>
                <a:lnTo>
                  <a:pt x="3943482" y="1986322"/>
                </a:lnTo>
                <a:lnTo>
                  <a:pt x="3939342" y="2099618"/>
                </a:lnTo>
                <a:lnTo>
                  <a:pt x="3824507" y="2123907"/>
                </a:lnTo>
                <a:lnTo>
                  <a:pt x="3822748" y="2158733"/>
                </a:lnTo>
                <a:lnTo>
                  <a:pt x="3812944" y="2224348"/>
                </a:lnTo>
                <a:lnTo>
                  <a:pt x="3920236" y="2273247"/>
                </a:lnTo>
                <a:lnTo>
                  <a:pt x="3899644" y="2384732"/>
                </a:lnTo>
                <a:lnTo>
                  <a:pt x="3782019" y="2392072"/>
                </a:lnTo>
                <a:lnTo>
                  <a:pt x="3757679" y="2490535"/>
                </a:lnTo>
                <a:lnTo>
                  <a:pt x="3855462" y="2553729"/>
                </a:lnTo>
                <a:lnTo>
                  <a:pt x="3818857" y="2661028"/>
                </a:lnTo>
                <a:lnTo>
                  <a:pt x="3702658" y="2651268"/>
                </a:lnTo>
                <a:lnTo>
                  <a:pt x="3662175" y="2744308"/>
                </a:lnTo>
                <a:lnTo>
                  <a:pt x="3750540" y="2821791"/>
                </a:lnTo>
                <a:lnTo>
                  <a:pt x="3698702" y="2922617"/>
                </a:lnTo>
                <a:lnTo>
                  <a:pt x="3584889" y="2895978"/>
                </a:lnTo>
                <a:lnTo>
                  <a:pt x="3531498" y="2982119"/>
                </a:lnTo>
                <a:lnTo>
                  <a:pt x="3607705" y="3071719"/>
                </a:lnTo>
                <a:lnTo>
                  <a:pt x="3541739" y="3163922"/>
                </a:lnTo>
                <a:lnTo>
                  <a:pt x="3429706" y="3119689"/>
                </a:lnTo>
                <a:lnTo>
                  <a:pt x="3383625" y="3180349"/>
                </a:lnTo>
                <a:lnTo>
                  <a:pt x="3367137" y="3197620"/>
                </a:lnTo>
                <a:lnTo>
                  <a:pt x="3430003" y="3298187"/>
                </a:lnTo>
                <a:lnTo>
                  <a:pt x="3351315" y="3379803"/>
                </a:lnTo>
                <a:lnTo>
                  <a:pt x="3249272" y="3321085"/>
                </a:lnTo>
                <a:lnTo>
                  <a:pt x="3248150" y="3322261"/>
                </a:lnTo>
                <a:lnTo>
                  <a:pt x="3173221" y="3386699"/>
                </a:lnTo>
                <a:lnTo>
                  <a:pt x="3221221" y="3496369"/>
                </a:lnTo>
                <a:lnTo>
                  <a:pt x="3131488" y="3565658"/>
                </a:lnTo>
                <a:lnTo>
                  <a:pt x="3037497" y="3491456"/>
                </a:lnTo>
                <a:lnTo>
                  <a:pt x="2977645" y="3534024"/>
                </a:lnTo>
                <a:lnTo>
                  <a:pt x="2954614" y="3547743"/>
                </a:lnTo>
                <a:lnTo>
                  <a:pt x="2985808" y="3662039"/>
                </a:lnTo>
                <a:lnTo>
                  <a:pt x="2886943" y="3717525"/>
                </a:lnTo>
                <a:lnTo>
                  <a:pt x="2805378" y="3631085"/>
                </a:lnTo>
                <a:lnTo>
                  <a:pt x="2750230" y="3658912"/>
                </a:lnTo>
                <a:lnTo>
                  <a:pt x="2714455" y="3673163"/>
                </a:lnTo>
                <a:lnTo>
                  <a:pt x="2728782" y="3791668"/>
                </a:lnTo>
                <a:lnTo>
                  <a:pt x="2622892" y="3832167"/>
                </a:lnTo>
                <a:lnTo>
                  <a:pt x="2555041" y="3735145"/>
                </a:lnTo>
                <a:lnTo>
                  <a:pt x="2458730" y="3762012"/>
                </a:lnTo>
                <a:lnTo>
                  <a:pt x="2455621" y="3882491"/>
                </a:lnTo>
                <a:lnTo>
                  <a:pt x="2344963" y="3907141"/>
                </a:lnTo>
                <a:lnTo>
                  <a:pt x="2290880" y="3799113"/>
                </a:lnTo>
                <a:lnTo>
                  <a:pt x="2192498" y="3815372"/>
                </a:lnTo>
                <a:lnTo>
                  <a:pt x="2172148" y="3932575"/>
                </a:lnTo>
                <a:lnTo>
                  <a:pt x="2059079" y="3940850"/>
                </a:lnTo>
                <a:lnTo>
                  <a:pt x="2021400" y="3826396"/>
                </a:lnTo>
                <a:lnTo>
                  <a:pt x="1971742" y="3829108"/>
                </a:lnTo>
                <a:lnTo>
                  <a:pt x="1922016" y="3826597"/>
                </a:lnTo>
                <a:lnTo>
                  <a:pt x="1884402" y="3940850"/>
                </a:lnTo>
                <a:lnTo>
                  <a:pt x="1771334" y="3932575"/>
                </a:lnTo>
                <a:lnTo>
                  <a:pt x="1750890" y="3814830"/>
                </a:lnTo>
                <a:lnTo>
                  <a:pt x="1652269" y="3799778"/>
                </a:lnTo>
                <a:lnTo>
                  <a:pt x="1598519" y="3907141"/>
                </a:lnTo>
                <a:lnTo>
                  <a:pt x="1487860" y="3882491"/>
                </a:lnTo>
                <a:lnTo>
                  <a:pt x="1484784" y="3763253"/>
                </a:lnTo>
                <a:lnTo>
                  <a:pt x="1440358" y="3752123"/>
                </a:lnTo>
                <a:lnTo>
                  <a:pt x="1388885" y="3734510"/>
                </a:lnTo>
                <a:lnTo>
                  <a:pt x="1320590" y="3832167"/>
                </a:lnTo>
                <a:lnTo>
                  <a:pt x="1214699" y="3791667"/>
                </a:lnTo>
                <a:lnTo>
                  <a:pt x="1229008" y="3673322"/>
                </a:lnTo>
                <a:lnTo>
                  <a:pt x="1162549" y="3644405"/>
                </a:lnTo>
                <a:lnTo>
                  <a:pt x="1137837" y="3631369"/>
                </a:lnTo>
                <a:lnTo>
                  <a:pt x="1056538" y="3717524"/>
                </a:lnTo>
                <a:lnTo>
                  <a:pt x="957673" y="3662038"/>
                </a:lnTo>
                <a:lnTo>
                  <a:pt x="988970" y="3547373"/>
                </a:lnTo>
                <a:lnTo>
                  <a:pt x="938718" y="3516226"/>
                </a:lnTo>
                <a:lnTo>
                  <a:pt x="906047" y="3491407"/>
                </a:lnTo>
                <a:lnTo>
                  <a:pt x="811993" y="3565658"/>
                </a:lnTo>
                <a:lnTo>
                  <a:pt x="722260" y="3496368"/>
                </a:lnTo>
                <a:lnTo>
                  <a:pt x="769749" y="3387869"/>
                </a:lnTo>
                <a:lnTo>
                  <a:pt x="759890" y="3380379"/>
                </a:lnTo>
                <a:lnTo>
                  <a:pt x="696436" y="3319803"/>
                </a:lnTo>
                <a:lnTo>
                  <a:pt x="592166" y="3379803"/>
                </a:lnTo>
                <a:lnTo>
                  <a:pt x="513478" y="3298187"/>
                </a:lnTo>
                <a:lnTo>
                  <a:pt x="576983" y="3196598"/>
                </a:lnTo>
                <a:lnTo>
                  <a:pt x="512233" y="3120298"/>
                </a:lnTo>
                <a:lnTo>
                  <a:pt x="401743" y="3163921"/>
                </a:lnTo>
                <a:lnTo>
                  <a:pt x="335777" y="3071718"/>
                </a:lnTo>
                <a:lnTo>
                  <a:pt x="411789" y="2982348"/>
                </a:lnTo>
                <a:lnTo>
                  <a:pt x="406214" y="2974399"/>
                </a:lnTo>
                <a:lnTo>
                  <a:pt x="359390" y="2895791"/>
                </a:lnTo>
                <a:lnTo>
                  <a:pt x="244780" y="2922616"/>
                </a:lnTo>
                <a:lnTo>
                  <a:pt x="192942" y="2821790"/>
                </a:lnTo>
                <a:lnTo>
                  <a:pt x="280501" y="2745015"/>
                </a:lnTo>
                <a:lnTo>
                  <a:pt x="241200" y="2651236"/>
                </a:lnTo>
                <a:lnTo>
                  <a:pt x="124626" y="2661027"/>
                </a:lnTo>
                <a:lnTo>
                  <a:pt x="88020" y="2553728"/>
                </a:lnTo>
                <a:lnTo>
                  <a:pt x="186163" y="2490302"/>
                </a:lnTo>
                <a:lnTo>
                  <a:pt x="179464" y="2469871"/>
                </a:lnTo>
                <a:lnTo>
                  <a:pt x="160538" y="2392014"/>
                </a:lnTo>
                <a:lnTo>
                  <a:pt x="43837" y="2384731"/>
                </a:lnTo>
                <a:lnTo>
                  <a:pt x="23245" y="2273246"/>
                </a:lnTo>
                <a:lnTo>
                  <a:pt x="128714" y="2225178"/>
                </a:lnTo>
                <a:lnTo>
                  <a:pt x="128599" y="2224510"/>
                </a:lnTo>
                <a:lnTo>
                  <a:pt x="118228" y="2123749"/>
                </a:lnTo>
                <a:lnTo>
                  <a:pt x="4141" y="2099617"/>
                </a:lnTo>
                <a:lnTo>
                  <a:pt x="0" y="1986321"/>
                </a:lnTo>
                <a:lnTo>
                  <a:pt x="111817" y="1953986"/>
                </a:lnTo>
                <a:lnTo>
                  <a:pt x="116619" y="1852574"/>
                </a:lnTo>
                <a:lnTo>
                  <a:pt x="6380" y="1811761"/>
                </a:lnTo>
                <a:lnTo>
                  <a:pt x="18779" y="1699070"/>
                </a:lnTo>
                <a:lnTo>
                  <a:pt x="134519" y="1683304"/>
                </a:lnTo>
                <a:lnTo>
                  <a:pt x="142404" y="1626981"/>
                </a:lnTo>
                <a:lnTo>
                  <a:pt x="152435" y="1583074"/>
                </a:lnTo>
                <a:lnTo>
                  <a:pt x="50508" y="1527299"/>
                </a:lnTo>
                <a:lnTo>
                  <a:pt x="79183" y="1417615"/>
                </a:lnTo>
                <a:lnTo>
                  <a:pt x="195212" y="1418860"/>
                </a:lnTo>
                <a:lnTo>
                  <a:pt x="221811" y="1334855"/>
                </a:lnTo>
                <a:lnTo>
                  <a:pt x="227198" y="1321480"/>
                </a:lnTo>
                <a:lnTo>
                  <a:pt x="135583" y="1252294"/>
                </a:lnTo>
                <a:lnTo>
                  <a:pt x="179923" y="1147953"/>
                </a:lnTo>
                <a:lnTo>
                  <a:pt x="293847" y="1165971"/>
                </a:lnTo>
                <a:lnTo>
                  <a:pt x="327711" y="1096478"/>
                </a:lnTo>
                <a:lnTo>
                  <a:pt x="340898" y="1074943"/>
                </a:lnTo>
                <a:lnTo>
                  <a:pt x="259793" y="992606"/>
                </a:lnTo>
                <a:lnTo>
                  <a:pt x="318852" y="895833"/>
                </a:lnTo>
                <a:lnTo>
                  <a:pt x="429416" y="930396"/>
                </a:lnTo>
                <a:lnTo>
                  <a:pt x="445944" y="903407"/>
                </a:lnTo>
                <a:lnTo>
                  <a:pt x="489340" y="847854"/>
                </a:lnTo>
                <a:lnTo>
                  <a:pt x="420490" y="753770"/>
                </a:lnTo>
                <a:lnTo>
                  <a:pt x="493010" y="666627"/>
                </a:lnTo>
                <a:lnTo>
                  <a:pt x="597372" y="716923"/>
                </a:lnTo>
                <a:lnTo>
                  <a:pt x="668396" y="643473"/>
                </a:lnTo>
                <a:lnTo>
                  <a:pt x="614248" y="540877"/>
                </a:lnTo>
                <a:lnTo>
                  <a:pt x="698684" y="465223"/>
                </a:lnTo>
                <a:lnTo>
                  <a:pt x="793647" y="529526"/>
                </a:lnTo>
                <a:lnTo>
                  <a:pt x="816571" y="509822"/>
                </a:lnTo>
                <a:lnTo>
                  <a:pt x="875133" y="466606"/>
                </a:lnTo>
                <a:lnTo>
                  <a:pt x="836940" y="358464"/>
                </a:lnTo>
                <a:lnTo>
                  <a:pt x="931492" y="295910"/>
                </a:lnTo>
                <a:lnTo>
                  <a:pt x="1015428" y="372758"/>
                </a:lnTo>
                <a:lnTo>
                  <a:pt x="1030539" y="363154"/>
                </a:lnTo>
                <a:lnTo>
                  <a:pt x="1106058" y="323986"/>
                </a:lnTo>
                <a:lnTo>
                  <a:pt x="1083818" y="210421"/>
                </a:lnTo>
                <a:lnTo>
                  <a:pt x="1186470" y="162300"/>
                </a:lnTo>
                <a:lnTo>
                  <a:pt x="1259179" y="251602"/>
                </a:lnTo>
                <a:lnTo>
                  <a:pt x="1355026" y="214184"/>
                </a:lnTo>
                <a:lnTo>
                  <a:pt x="1349621" y="99899"/>
                </a:lnTo>
                <a:lnTo>
                  <a:pt x="1458185" y="67237"/>
                </a:lnTo>
                <a:lnTo>
                  <a:pt x="1517180" y="166278"/>
                </a:lnTo>
                <a:lnTo>
                  <a:pt x="1581028" y="148977"/>
                </a:lnTo>
                <a:lnTo>
                  <a:pt x="1617374" y="143269"/>
                </a:lnTo>
                <a:lnTo>
                  <a:pt x="1628682" y="29258"/>
                </a:lnTo>
                <a:lnTo>
                  <a:pt x="1740845" y="12751"/>
                </a:lnTo>
                <a:lnTo>
                  <a:pt x="1783982" y="117366"/>
                </a:lnTo>
                <a:lnTo>
                  <a:pt x="1887015" y="112163"/>
                </a:lnTo>
                <a:close/>
              </a:path>
            </a:pathLst>
          </a:custGeom>
          <a:gradFill>
            <a:gsLst>
              <a:gs pos="100000">
                <a:srgbClr val="E0E0E0"/>
              </a:gs>
              <a:gs pos="0">
                <a:srgbClr val="F9F9F9"/>
              </a:gs>
            </a:gsLst>
            <a:lin ang="2700000" scaled="1"/>
          </a:gradFill>
          <a:ln>
            <a:no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694822" y="2038201"/>
            <a:ext cx="2802357" cy="2802357"/>
          </a:xfrm>
          <a:prstGeom prst="ellipse">
            <a:avLst/>
          </a:prstGeom>
          <a:solidFill>
            <a:schemeClr val="bg1">
              <a:lumMod val="95000"/>
            </a:schemeClr>
          </a:solidFill>
          <a:ln w="25400">
            <a:gradFill flip="none" rotWithShape="1">
              <a:gsLst>
                <a:gs pos="0">
                  <a:schemeClr val="bg1">
                    <a:lumMod val="85000"/>
                  </a:schemeClr>
                </a:gs>
                <a:gs pos="100000">
                  <a:schemeClr val="bg1"/>
                </a:gs>
              </a:gsLst>
              <a:lin ang="2700000" scaled="1"/>
              <a:tileRect/>
            </a:gradFill>
          </a:ln>
          <a:effectLst>
            <a:innerShdw blurRad="152400" dist="635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5114374" y="2548144"/>
            <a:ext cx="741535" cy="739808"/>
            <a:chOff x="5096275" y="2435252"/>
            <a:chExt cx="1999451" cy="1994792"/>
          </a:xfrm>
        </p:grpSpPr>
        <p:sp>
          <p:nvSpPr>
            <p:cNvPr id="8" name="任意多边形 7"/>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7521983" y="4096759"/>
            <a:ext cx="1053614" cy="1051159"/>
            <a:chOff x="5096275" y="2435252"/>
            <a:chExt cx="1999451" cy="1994792"/>
          </a:xfrm>
        </p:grpSpPr>
        <p:sp>
          <p:nvSpPr>
            <p:cNvPr id="34" name="任意多边形 33"/>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4272094" y="1680145"/>
            <a:ext cx="741535" cy="739808"/>
            <a:chOff x="5096275" y="2435252"/>
            <a:chExt cx="1999451" cy="1994792"/>
          </a:xfrm>
        </p:grpSpPr>
        <p:sp>
          <p:nvSpPr>
            <p:cNvPr id="32" name="任意多边形 31"/>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a:off x="7120222" y="1351756"/>
            <a:ext cx="1199182" cy="1196388"/>
            <a:chOff x="5096275" y="2435252"/>
            <a:chExt cx="1999451" cy="1994792"/>
          </a:xfrm>
        </p:grpSpPr>
        <p:sp>
          <p:nvSpPr>
            <p:cNvPr id="30" name="任意多边形 29"/>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3775184" y="4181572"/>
            <a:ext cx="1122908" cy="1120292"/>
            <a:chOff x="5096275" y="2435252"/>
            <a:chExt cx="1999451" cy="1994792"/>
          </a:xfrm>
        </p:grpSpPr>
        <p:sp>
          <p:nvSpPr>
            <p:cNvPr id="28" name="任意多边形 27"/>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5" name="组合 74"/>
          <p:cNvGrpSpPr/>
          <p:nvPr/>
        </p:nvGrpSpPr>
        <p:grpSpPr>
          <a:xfrm>
            <a:off x="6213126" y="3376340"/>
            <a:ext cx="1032968" cy="1030560"/>
            <a:chOff x="5096275" y="2435252"/>
            <a:chExt cx="1999451" cy="1994792"/>
          </a:xfrm>
        </p:grpSpPr>
        <p:sp>
          <p:nvSpPr>
            <p:cNvPr id="76" name="任意多边形 75"/>
            <p:cNvSpPr/>
            <p:nvPr/>
          </p:nvSpPr>
          <p:spPr>
            <a:xfrm>
              <a:off x="5096275" y="2435252"/>
              <a:ext cx="1999451" cy="1994792"/>
            </a:xfrm>
            <a:custGeom>
              <a:avLst/>
              <a:gdLst>
                <a:gd name="connsiteX0" fmla="*/ 941301 w 1999451"/>
                <a:gd name="connsiteY0" fmla="*/ 0 h 1994792"/>
                <a:gd name="connsiteX1" fmla="*/ 1058149 w 1999451"/>
                <a:gd name="connsiteY1" fmla="*/ 0 h 1994792"/>
                <a:gd name="connsiteX2" fmla="*/ 1077100 w 1999451"/>
                <a:gd name="connsiteY2" fmla="*/ 99641 h 1994792"/>
                <a:gd name="connsiteX3" fmla="*/ 1091542 w 1999451"/>
                <a:gd name="connsiteY3" fmla="*/ 100371 h 1994792"/>
                <a:gd name="connsiteX4" fmla="*/ 1166114 w 1999451"/>
                <a:gd name="connsiteY4" fmla="*/ 115099 h 1994792"/>
                <a:gd name="connsiteX5" fmla="*/ 1212743 w 1999451"/>
                <a:gd name="connsiteY5" fmla="*/ 21249 h 1994792"/>
                <a:gd name="connsiteX6" fmla="*/ 1325258 w 1999451"/>
                <a:gd name="connsiteY6" fmla="*/ 52774 h 1994792"/>
                <a:gd name="connsiteX7" fmla="*/ 1316352 w 1999451"/>
                <a:gd name="connsiteY7" fmla="*/ 157011 h 1994792"/>
                <a:gd name="connsiteX8" fmla="*/ 1400099 w 1999451"/>
                <a:gd name="connsiteY8" fmla="*/ 190589 h 1994792"/>
                <a:gd name="connsiteX9" fmla="*/ 1468386 w 1999451"/>
                <a:gd name="connsiteY9" fmla="*/ 114943 h 1994792"/>
                <a:gd name="connsiteX10" fmla="*/ 1568223 w 1999451"/>
                <a:gd name="connsiteY10" fmla="*/ 175656 h 1994792"/>
                <a:gd name="connsiteX11" fmla="*/ 1532091 w 1999451"/>
                <a:gd name="connsiteY11" fmla="*/ 272114 h 1994792"/>
                <a:gd name="connsiteX12" fmla="*/ 1602707 w 1999451"/>
                <a:gd name="connsiteY12" fmla="*/ 328805 h 1994792"/>
                <a:gd name="connsiteX13" fmla="*/ 1689271 w 1999451"/>
                <a:gd name="connsiteY13" fmla="*/ 274135 h 1994792"/>
                <a:gd name="connsiteX14" fmla="*/ 1769026 w 1999451"/>
                <a:gd name="connsiteY14" fmla="*/ 359531 h 1994792"/>
                <a:gd name="connsiteX15" fmla="*/ 1706872 w 1999451"/>
                <a:gd name="connsiteY15" fmla="*/ 444491 h 1994792"/>
                <a:gd name="connsiteX16" fmla="*/ 1728128 w 1999451"/>
                <a:gd name="connsiteY16" fmla="*/ 468413 h 1994792"/>
                <a:gd name="connsiteX17" fmla="*/ 1757986 w 1999451"/>
                <a:gd name="connsiteY17" fmla="*/ 517179 h 1994792"/>
                <a:gd name="connsiteX18" fmla="*/ 1859015 w 1999451"/>
                <a:gd name="connsiteY18" fmla="*/ 487017 h 1994792"/>
                <a:gd name="connsiteX19" fmla="*/ 1912772 w 1999451"/>
                <a:gd name="connsiteY19" fmla="*/ 590765 h 1994792"/>
                <a:gd name="connsiteX20" fmla="*/ 1829333 w 1999451"/>
                <a:gd name="connsiteY20" fmla="*/ 656330 h 1994792"/>
                <a:gd name="connsiteX21" fmla="*/ 1852953 w 1999451"/>
                <a:gd name="connsiteY21" fmla="*/ 712915 h 1994792"/>
                <a:gd name="connsiteX22" fmla="*/ 1859446 w 1999451"/>
                <a:gd name="connsiteY22" fmla="*/ 739590 h 1994792"/>
                <a:gd name="connsiteX23" fmla="*/ 1965029 w 1999451"/>
                <a:gd name="connsiteY23" fmla="*/ 737801 h 1994792"/>
                <a:gd name="connsiteX24" fmla="*/ 1988802 w 1999451"/>
                <a:gd name="connsiteY24" fmla="*/ 852205 h 1994792"/>
                <a:gd name="connsiteX25" fmla="*/ 1889722 w 1999451"/>
                <a:gd name="connsiteY25" fmla="*/ 893261 h 1994792"/>
                <a:gd name="connsiteX26" fmla="*/ 1896720 w 1999451"/>
                <a:gd name="connsiteY26" fmla="*/ 980973 h 1994792"/>
                <a:gd name="connsiteX27" fmla="*/ 1999451 w 1999451"/>
                <a:gd name="connsiteY27" fmla="*/ 1007889 h 1994792"/>
                <a:gd name="connsiteX28" fmla="*/ 1991477 w 1999451"/>
                <a:gd name="connsiteY28" fmla="*/ 1124464 h 1994792"/>
                <a:gd name="connsiteX29" fmla="*/ 1885216 w 1999451"/>
                <a:gd name="connsiteY29" fmla="*/ 1137240 h 1994792"/>
                <a:gd name="connsiteX30" fmla="*/ 1879495 w 1999451"/>
                <a:gd name="connsiteY30" fmla="*/ 1174729 h 1994792"/>
                <a:gd name="connsiteX31" fmla="*/ 1865434 w 1999451"/>
                <a:gd name="connsiteY31" fmla="*/ 1222071 h 1994792"/>
                <a:gd name="connsiteX32" fmla="*/ 1959729 w 1999451"/>
                <a:gd name="connsiteY32" fmla="*/ 1277247 h 1994792"/>
                <a:gd name="connsiteX33" fmla="*/ 1920599 w 1999451"/>
                <a:gd name="connsiteY33" fmla="*/ 1387348 h 1994792"/>
                <a:gd name="connsiteX34" fmla="*/ 1811865 w 1999451"/>
                <a:gd name="connsiteY34" fmla="*/ 1370522 h 1994792"/>
                <a:gd name="connsiteX35" fmla="*/ 1773443 w 1999451"/>
                <a:gd name="connsiteY35" fmla="*/ 1447897 h 1994792"/>
                <a:gd name="connsiteX36" fmla="*/ 1848807 w 1999451"/>
                <a:gd name="connsiteY36" fmla="*/ 1525900 h 1994792"/>
                <a:gd name="connsiteX37" fmla="*/ 1781423 w 1999451"/>
                <a:gd name="connsiteY37" fmla="*/ 1621362 h 1994792"/>
                <a:gd name="connsiteX38" fmla="*/ 1681572 w 1999451"/>
                <a:gd name="connsiteY38" fmla="*/ 1575965 h 1994792"/>
                <a:gd name="connsiteX39" fmla="*/ 1627054 w 1999451"/>
                <a:gd name="connsiteY39" fmla="*/ 1636312 h 1994792"/>
                <a:gd name="connsiteX40" fmla="*/ 1623129 w 1999451"/>
                <a:gd name="connsiteY40" fmla="*/ 1639482 h 1994792"/>
                <a:gd name="connsiteX41" fmla="*/ 1674913 w 1999451"/>
                <a:gd name="connsiteY41" fmla="*/ 1735407 h 1994792"/>
                <a:gd name="connsiteX42" fmla="*/ 1584273 w 1999451"/>
                <a:gd name="connsiteY42" fmla="*/ 1809148 h 1994792"/>
                <a:gd name="connsiteX43" fmla="*/ 1500451 w 1999451"/>
                <a:gd name="connsiteY43" fmla="*/ 1738561 h 1994792"/>
                <a:gd name="connsiteX44" fmla="*/ 1495073 w 1999451"/>
                <a:gd name="connsiteY44" fmla="*/ 1742905 h 1994792"/>
                <a:gd name="connsiteX45" fmla="*/ 1426450 w 1999451"/>
                <a:gd name="connsiteY45" fmla="*/ 1781627 h 1994792"/>
                <a:gd name="connsiteX46" fmla="*/ 1450943 w 1999451"/>
                <a:gd name="connsiteY46" fmla="*/ 1890227 h 1994792"/>
                <a:gd name="connsiteX47" fmla="*/ 1343769 w 1999451"/>
                <a:gd name="connsiteY47" fmla="*/ 1936779 h 1994792"/>
                <a:gd name="connsiteX48" fmla="*/ 1281530 w 1999451"/>
                <a:gd name="connsiteY48" fmla="*/ 1845358 h 1994792"/>
                <a:gd name="connsiteX49" fmla="*/ 1262809 w 1999451"/>
                <a:gd name="connsiteY49" fmla="*/ 1852610 h 1994792"/>
                <a:gd name="connsiteX50" fmla="*/ 1199258 w 1999451"/>
                <a:gd name="connsiteY50" fmla="*/ 1867022 h 1994792"/>
                <a:gd name="connsiteX51" fmla="*/ 1193508 w 1999451"/>
                <a:gd name="connsiteY51" fmla="*/ 1978881 h 1994792"/>
                <a:gd name="connsiteX52" fmla="*/ 1077749 w 1999451"/>
                <a:gd name="connsiteY52" fmla="*/ 1994792 h 1994792"/>
                <a:gd name="connsiteX53" fmla="*/ 1042026 w 1999451"/>
                <a:gd name="connsiteY53" fmla="*/ 1888612 h 1994792"/>
                <a:gd name="connsiteX54" fmla="*/ 999725 w 1999451"/>
                <a:gd name="connsiteY54" fmla="*/ 1891762 h 1994792"/>
                <a:gd name="connsiteX55" fmla="*/ 957089 w 1999451"/>
                <a:gd name="connsiteY55" fmla="*/ 1889609 h 1994792"/>
                <a:gd name="connsiteX56" fmla="*/ 921702 w 1999451"/>
                <a:gd name="connsiteY56" fmla="*/ 1994792 h 1994792"/>
                <a:gd name="connsiteX57" fmla="*/ 805942 w 1999451"/>
                <a:gd name="connsiteY57" fmla="*/ 1978881 h 1994792"/>
                <a:gd name="connsiteX58" fmla="*/ 800282 w 1999451"/>
                <a:gd name="connsiteY58" fmla="*/ 1868771 h 1994792"/>
                <a:gd name="connsiteX59" fmla="*/ 732684 w 1999451"/>
                <a:gd name="connsiteY59" fmla="*/ 1851389 h 1994792"/>
                <a:gd name="connsiteX60" fmla="*/ 717862 w 1999451"/>
                <a:gd name="connsiteY60" fmla="*/ 1845445 h 1994792"/>
                <a:gd name="connsiteX61" fmla="*/ 655683 w 1999451"/>
                <a:gd name="connsiteY61" fmla="*/ 1936779 h 1994792"/>
                <a:gd name="connsiteX62" fmla="*/ 548508 w 1999451"/>
                <a:gd name="connsiteY62" fmla="*/ 1890227 h 1994792"/>
                <a:gd name="connsiteX63" fmla="*/ 572952 w 1999451"/>
                <a:gd name="connsiteY63" fmla="*/ 1781847 h 1994792"/>
                <a:gd name="connsiteX64" fmla="*/ 499708 w 1999451"/>
                <a:gd name="connsiteY64" fmla="*/ 1737965 h 1994792"/>
                <a:gd name="connsiteX65" fmla="*/ 415179 w 1999451"/>
                <a:gd name="connsiteY65" fmla="*/ 1809148 h 1994792"/>
                <a:gd name="connsiteX66" fmla="*/ 324539 w 1999451"/>
                <a:gd name="connsiteY66" fmla="*/ 1735407 h 1994792"/>
                <a:gd name="connsiteX67" fmla="*/ 376713 w 1999451"/>
                <a:gd name="connsiteY67" fmla="*/ 1638760 h 1994792"/>
                <a:gd name="connsiteX68" fmla="*/ 324235 w 1999451"/>
                <a:gd name="connsiteY68" fmla="*/ 1585494 h 1994792"/>
                <a:gd name="connsiteX69" fmla="*/ 317410 w 1999451"/>
                <a:gd name="connsiteY69" fmla="*/ 1576178 h 1994792"/>
                <a:gd name="connsiteX70" fmla="*/ 218029 w 1999451"/>
                <a:gd name="connsiteY70" fmla="*/ 1621362 h 1994792"/>
                <a:gd name="connsiteX71" fmla="*/ 150645 w 1999451"/>
                <a:gd name="connsiteY71" fmla="*/ 1525900 h 1994792"/>
                <a:gd name="connsiteX72" fmla="*/ 225969 w 1999451"/>
                <a:gd name="connsiteY72" fmla="*/ 1447938 h 1994792"/>
                <a:gd name="connsiteX73" fmla="*/ 188010 w 1999451"/>
                <a:gd name="connsiteY73" fmla="*/ 1370456 h 1994792"/>
                <a:gd name="connsiteX74" fmla="*/ 78852 w 1999451"/>
                <a:gd name="connsiteY74" fmla="*/ 1387348 h 1994792"/>
                <a:gd name="connsiteX75" fmla="*/ 39722 w 1999451"/>
                <a:gd name="connsiteY75" fmla="*/ 1277247 h 1994792"/>
                <a:gd name="connsiteX76" fmla="*/ 134561 w 1999451"/>
                <a:gd name="connsiteY76" fmla="*/ 1221753 h 1994792"/>
                <a:gd name="connsiteX77" fmla="*/ 116998 w 1999451"/>
                <a:gd name="connsiteY77" fmla="*/ 1159612 h 1994792"/>
                <a:gd name="connsiteX78" fmla="*/ 113873 w 1999451"/>
                <a:gd name="connsiteY78" fmla="*/ 1137196 h 1994792"/>
                <a:gd name="connsiteX79" fmla="*/ 7974 w 1999451"/>
                <a:gd name="connsiteY79" fmla="*/ 1124464 h 1994792"/>
                <a:gd name="connsiteX80" fmla="*/ 0 w 1999451"/>
                <a:gd name="connsiteY80" fmla="*/ 1007889 h 1994792"/>
                <a:gd name="connsiteX81" fmla="*/ 102311 w 1999451"/>
                <a:gd name="connsiteY81" fmla="*/ 981083 h 1994792"/>
                <a:gd name="connsiteX82" fmla="*/ 105790 w 1999451"/>
                <a:gd name="connsiteY82" fmla="*/ 907597 h 1994792"/>
                <a:gd name="connsiteX83" fmla="*/ 108534 w 1999451"/>
                <a:gd name="connsiteY83" fmla="*/ 892766 h 1994792"/>
                <a:gd name="connsiteX84" fmla="*/ 10648 w 1999451"/>
                <a:gd name="connsiteY84" fmla="*/ 852205 h 1994792"/>
                <a:gd name="connsiteX85" fmla="*/ 34421 w 1999451"/>
                <a:gd name="connsiteY85" fmla="*/ 737801 h 1994792"/>
                <a:gd name="connsiteX86" fmla="*/ 139326 w 1999451"/>
                <a:gd name="connsiteY86" fmla="*/ 739579 h 1994792"/>
                <a:gd name="connsiteX87" fmla="*/ 170385 w 1999451"/>
                <a:gd name="connsiteY87" fmla="*/ 656539 h 1994792"/>
                <a:gd name="connsiteX88" fmla="*/ 86679 w 1999451"/>
                <a:gd name="connsiteY88" fmla="*/ 590765 h 1994792"/>
                <a:gd name="connsiteX89" fmla="*/ 140437 w 1999451"/>
                <a:gd name="connsiteY89" fmla="*/ 487017 h 1994792"/>
                <a:gd name="connsiteX90" fmla="*/ 239495 w 1999451"/>
                <a:gd name="connsiteY90" fmla="*/ 516590 h 1994792"/>
                <a:gd name="connsiteX91" fmla="*/ 244191 w 1999451"/>
                <a:gd name="connsiteY91" fmla="*/ 508163 h 1994792"/>
                <a:gd name="connsiteX92" fmla="*/ 291472 w 1999451"/>
                <a:gd name="connsiteY92" fmla="*/ 442977 h 1994792"/>
                <a:gd name="connsiteX93" fmla="*/ 230426 w 1999451"/>
                <a:gd name="connsiteY93" fmla="*/ 359531 h 1994792"/>
                <a:gd name="connsiteX94" fmla="*/ 310181 w 1999451"/>
                <a:gd name="connsiteY94" fmla="*/ 274135 h 1994792"/>
                <a:gd name="connsiteX95" fmla="*/ 397526 w 1999451"/>
                <a:gd name="connsiteY95" fmla="*/ 329299 h 1994792"/>
                <a:gd name="connsiteX96" fmla="*/ 444095 w 1999451"/>
                <a:gd name="connsiteY96" fmla="*/ 288220 h 1994792"/>
                <a:gd name="connsiteX97" fmla="*/ 467432 w 1999451"/>
                <a:gd name="connsiteY97" fmla="*/ 272304 h 1994792"/>
                <a:gd name="connsiteX98" fmla="*/ 431228 w 1999451"/>
                <a:gd name="connsiteY98" fmla="*/ 175656 h 1994792"/>
                <a:gd name="connsiteX99" fmla="*/ 531065 w 1999451"/>
                <a:gd name="connsiteY99" fmla="*/ 114943 h 1994792"/>
                <a:gd name="connsiteX100" fmla="*/ 600331 w 1999451"/>
                <a:gd name="connsiteY100" fmla="*/ 191674 h 1994792"/>
                <a:gd name="connsiteX101" fmla="*/ 659559 w 1999451"/>
                <a:gd name="connsiteY101" fmla="*/ 162400 h 1994792"/>
                <a:gd name="connsiteX102" fmla="*/ 682905 w 1999451"/>
                <a:gd name="connsiteY102" fmla="*/ 154730 h 1994792"/>
                <a:gd name="connsiteX103" fmla="*/ 674194 w 1999451"/>
                <a:gd name="connsiteY103" fmla="*/ 52774 h 1994792"/>
                <a:gd name="connsiteX104" fmla="*/ 786708 w 1999451"/>
                <a:gd name="connsiteY104" fmla="*/ 21249 h 1994792"/>
                <a:gd name="connsiteX105" fmla="*/ 832580 w 1999451"/>
                <a:gd name="connsiteY105" fmla="*/ 113573 h 1994792"/>
                <a:gd name="connsiteX106" fmla="*/ 907909 w 1999451"/>
                <a:gd name="connsiteY106" fmla="*/ 100371 h 1994792"/>
                <a:gd name="connsiteX107" fmla="*/ 922350 w 1999451"/>
                <a:gd name="connsiteY107" fmla="*/ 99641 h 199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99451" h="1994792">
                  <a:moveTo>
                    <a:pt x="941301" y="0"/>
                  </a:moveTo>
                  <a:lnTo>
                    <a:pt x="1058149" y="0"/>
                  </a:lnTo>
                  <a:lnTo>
                    <a:pt x="1077100" y="99641"/>
                  </a:lnTo>
                  <a:lnTo>
                    <a:pt x="1091542" y="100371"/>
                  </a:lnTo>
                  <a:lnTo>
                    <a:pt x="1166114" y="115099"/>
                  </a:lnTo>
                  <a:lnTo>
                    <a:pt x="1212743" y="21249"/>
                  </a:lnTo>
                  <a:lnTo>
                    <a:pt x="1325258" y="52774"/>
                  </a:lnTo>
                  <a:lnTo>
                    <a:pt x="1316352" y="157011"/>
                  </a:lnTo>
                  <a:lnTo>
                    <a:pt x="1400099" y="190589"/>
                  </a:lnTo>
                  <a:lnTo>
                    <a:pt x="1468386" y="114943"/>
                  </a:lnTo>
                  <a:lnTo>
                    <a:pt x="1568223" y="175656"/>
                  </a:lnTo>
                  <a:lnTo>
                    <a:pt x="1532091" y="272114"/>
                  </a:lnTo>
                  <a:lnTo>
                    <a:pt x="1602707" y="328805"/>
                  </a:lnTo>
                  <a:lnTo>
                    <a:pt x="1689271" y="274135"/>
                  </a:lnTo>
                  <a:lnTo>
                    <a:pt x="1769026" y="359531"/>
                  </a:lnTo>
                  <a:lnTo>
                    <a:pt x="1706872" y="444491"/>
                  </a:lnTo>
                  <a:lnTo>
                    <a:pt x="1728128" y="468413"/>
                  </a:lnTo>
                  <a:lnTo>
                    <a:pt x="1757986" y="517179"/>
                  </a:lnTo>
                  <a:lnTo>
                    <a:pt x="1859015" y="487017"/>
                  </a:lnTo>
                  <a:lnTo>
                    <a:pt x="1912772" y="590765"/>
                  </a:lnTo>
                  <a:lnTo>
                    <a:pt x="1829333" y="656330"/>
                  </a:lnTo>
                  <a:lnTo>
                    <a:pt x="1852953" y="712915"/>
                  </a:lnTo>
                  <a:lnTo>
                    <a:pt x="1859446" y="739590"/>
                  </a:lnTo>
                  <a:lnTo>
                    <a:pt x="1965029" y="737801"/>
                  </a:lnTo>
                  <a:lnTo>
                    <a:pt x="1988802" y="852205"/>
                  </a:lnTo>
                  <a:lnTo>
                    <a:pt x="1889722" y="893261"/>
                  </a:lnTo>
                  <a:lnTo>
                    <a:pt x="1896720" y="980973"/>
                  </a:lnTo>
                  <a:lnTo>
                    <a:pt x="1999451" y="1007889"/>
                  </a:lnTo>
                  <a:lnTo>
                    <a:pt x="1991477" y="1124464"/>
                  </a:lnTo>
                  <a:lnTo>
                    <a:pt x="1885216" y="1137240"/>
                  </a:lnTo>
                  <a:lnTo>
                    <a:pt x="1879495" y="1174729"/>
                  </a:lnTo>
                  <a:lnTo>
                    <a:pt x="1865434" y="1222071"/>
                  </a:lnTo>
                  <a:lnTo>
                    <a:pt x="1959729" y="1277247"/>
                  </a:lnTo>
                  <a:lnTo>
                    <a:pt x="1920599" y="1387348"/>
                  </a:lnTo>
                  <a:lnTo>
                    <a:pt x="1811865" y="1370522"/>
                  </a:lnTo>
                  <a:lnTo>
                    <a:pt x="1773443" y="1447897"/>
                  </a:lnTo>
                  <a:lnTo>
                    <a:pt x="1848807" y="1525900"/>
                  </a:lnTo>
                  <a:lnTo>
                    <a:pt x="1781423" y="1621362"/>
                  </a:lnTo>
                  <a:lnTo>
                    <a:pt x="1681572" y="1575965"/>
                  </a:lnTo>
                  <a:lnTo>
                    <a:pt x="1627054" y="1636312"/>
                  </a:lnTo>
                  <a:lnTo>
                    <a:pt x="1623129" y="1639482"/>
                  </a:lnTo>
                  <a:lnTo>
                    <a:pt x="1674913" y="1735407"/>
                  </a:lnTo>
                  <a:lnTo>
                    <a:pt x="1584273" y="1809148"/>
                  </a:lnTo>
                  <a:lnTo>
                    <a:pt x="1500451" y="1738561"/>
                  </a:lnTo>
                  <a:lnTo>
                    <a:pt x="1495073" y="1742905"/>
                  </a:lnTo>
                  <a:lnTo>
                    <a:pt x="1426450" y="1781627"/>
                  </a:lnTo>
                  <a:lnTo>
                    <a:pt x="1450943" y="1890227"/>
                  </a:lnTo>
                  <a:lnTo>
                    <a:pt x="1343769" y="1936779"/>
                  </a:lnTo>
                  <a:lnTo>
                    <a:pt x="1281530" y="1845358"/>
                  </a:lnTo>
                  <a:lnTo>
                    <a:pt x="1262809" y="1852610"/>
                  </a:lnTo>
                  <a:lnTo>
                    <a:pt x="1199258" y="1867022"/>
                  </a:lnTo>
                  <a:lnTo>
                    <a:pt x="1193508" y="1978881"/>
                  </a:lnTo>
                  <a:lnTo>
                    <a:pt x="1077749" y="1994792"/>
                  </a:lnTo>
                  <a:lnTo>
                    <a:pt x="1042026" y="1888612"/>
                  </a:lnTo>
                  <a:lnTo>
                    <a:pt x="999725" y="1891762"/>
                  </a:lnTo>
                  <a:lnTo>
                    <a:pt x="957089" y="1889609"/>
                  </a:lnTo>
                  <a:lnTo>
                    <a:pt x="921702" y="1994792"/>
                  </a:lnTo>
                  <a:lnTo>
                    <a:pt x="805942" y="1978881"/>
                  </a:lnTo>
                  <a:lnTo>
                    <a:pt x="800282" y="1868771"/>
                  </a:lnTo>
                  <a:lnTo>
                    <a:pt x="732684" y="1851389"/>
                  </a:lnTo>
                  <a:lnTo>
                    <a:pt x="717862" y="1845445"/>
                  </a:lnTo>
                  <a:lnTo>
                    <a:pt x="655683" y="1936779"/>
                  </a:lnTo>
                  <a:lnTo>
                    <a:pt x="548508" y="1890227"/>
                  </a:lnTo>
                  <a:lnTo>
                    <a:pt x="572952" y="1781847"/>
                  </a:lnTo>
                  <a:lnTo>
                    <a:pt x="499708" y="1737965"/>
                  </a:lnTo>
                  <a:lnTo>
                    <a:pt x="415179" y="1809148"/>
                  </a:lnTo>
                  <a:lnTo>
                    <a:pt x="324539" y="1735407"/>
                  </a:lnTo>
                  <a:lnTo>
                    <a:pt x="376713" y="1638760"/>
                  </a:lnTo>
                  <a:lnTo>
                    <a:pt x="324235" y="1585494"/>
                  </a:lnTo>
                  <a:lnTo>
                    <a:pt x="317410" y="1576178"/>
                  </a:lnTo>
                  <a:lnTo>
                    <a:pt x="218029" y="1621362"/>
                  </a:lnTo>
                  <a:lnTo>
                    <a:pt x="150645" y="1525900"/>
                  </a:lnTo>
                  <a:lnTo>
                    <a:pt x="225969" y="1447938"/>
                  </a:lnTo>
                  <a:lnTo>
                    <a:pt x="188010" y="1370456"/>
                  </a:lnTo>
                  <a:lnTo>
                    <a:pt x="78852" y="1387348"/>
                  </a:lnTo>
                  <a:lnTo>
                    <a:pt x="39722" y="1277247"/>
                  </a:lnTo>
                  <a:lnTo>
                    <a:pt x="134561" y="1221753"/>
                  </a:lnTo>
                  <a:lnTo>
                    <a:pt x="116998" y="1159612"/>
                  </a:lnTo>
                  <a:lnTo>
                    <a:pt x="113873" y="1137196"/>
                  </a:lnTo>
                  <a:lnTo>
                    <a:pt x="7974" y="1124464"/>
                  </a:lnTo>
                  <a:lnTo>
                    <a:pt x="0" y="1007889"/>
                  </a:lnTo>
                  <a:lnTo>
                    <a:pt x="102311" y="981083"/>
                  </a:lnTo>
                  <a:lnTo>
                    <a:pt x="105790" y="907597"/>
                  </a:lnTo>
                  <a:lnTo>
                    <a:pt x="108534" y="892766"/>
                  </a:lnTo>
                  <a:lnTo>
                    <a:pt x="10648" y="852205"/>
                  </a:lnTo>
                  <a:lnTo>
                    <a:pt x="34421" y="737801"/>
                  </a:lnTo>
                  <a:lnTo>
                    <a:pt x="139326" y="739579"/>
                  </a:lnTo>
                  <a:lnTo>
                    <a:pt x="170385" y="656539"/>
                  </a:lnTo>
                  <a:lnTo>
                    <a:pt x="86679" y="590765"/>
                  </a:lnTo>
                  <a:lnTo>
                    <a:pt x="140437" y="487017"/>
                  </a:lnTo>
                  <a:lnTo>
                    <a:pt x="239495" y="516590"/>
                  </a:lnTo>
                  <a:lnTo>
                    <a:pt x="244191" y="508163"/>
                  </a:lnTo>
                  <a:lnTo>
                    <a:pt x="291472" y="442977"/>
                  </a:lnTo>
                  <a:lnTo>
                    <a:pt x="230426" y="359531"/>
                  </a:lnTo>
                  <a:lnTo>
                    <a:pt x="310181" y="274135"/>
                  </a:lnTo>
                  <a:lnTo>
                    <a:pt x="397526" y="329299"/>
                  </a:lnTo>
                  <a:lnTo>
                    <a:pt x="444095" y="288220"/>
                  </a:lnTo>
                  <a:lnTo>
                    <a:pt x="467432" y="272304"/>
                  </a:lnTo>
                  <a:lnTo>
                    <a:pt x="431228" y="175656"/>
                  </a:lnTo>
                  <a:lnTo>
                    <a:pt x="531065" y="114943"/>
                  </a:lnTo>
                  <a:lnTo>
                    <a:pt x="600331" y="191674"/>
                  </a:lnTo>
                  <a:lnTo>
                    <a:pt x="659559" y="162400"/>
                  </a:lnTo>
                  <a:lnTo>
                    <a:pt x="682905" y="154730"/>
                  </a:lnTo>
                  <a:lnTo>
                    <a:pt x="674194" y="52774"/>
                  </a:lnTo>
                  <a:lnTo>
                    <a:pt x="786708" y="21249"/>
                  </a:lnTo>
                  <a:lnTo>
                    <a:pt x="832580" y="113573"/>
                  </a:lnTo>
                  <a:lnTo>
                    <a:pt x="907909" y="100371"/>
                  </a:lnTo>
                  <a:lnTo>
                    <a:pt x="922350" y="99641"/>
                  </a:lnTo>
                  <a:close/>
                </a:path>
              </a:pathLst>
            </a:custGeom>
            <a:gradFill flip="none" rotWithShape="1">
              <a:gsLst>
                <a:gs pos="100000">
                  <a:srgbClr val="E0E0E0"/>
                </a:gs>
                <a:gs pos="0">
                  <a:srgbClr val="F9F9F9"/>
                </a:gs>
              </a:gsLst>
              <a:lin ang="2700000" scaled="1"/>
              <a:tileRect/>
            </a:gradFill>
            <a:ln>
              <a:noFill/>
            </a:ln>
            <a:effectLst>
              <a:outerShdw blurRad="1016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5397595" y="2734243"/>
              <a:ext cx="1396811" cy="1396811"/>
            </a:xfrm>
            <a:prstGeom prst="ellipse">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889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4" name="任意多边形 113"/>
          <p:cNvSpPr/>
          <p:nvPr/>
        </p:nvSpPr>
        <p:spPr>
          <a:xfrm>
            <a:off x="3496740" y="828815"/>
            <a:ext cx="5198521" cy="5191305"/>
          </a:xfrm>
          <a:custGeom>
            <a:avLst/>
            <a:gdLst>
              <a:gd name="connsiteX0" fmla="*/ 3725134 w 5198521"/>
              <a:gd name="connsiteY0" fmla="*/ 3530221 h 5191305"/>
              <a:gd name="connsiteX1" fmla="*/ 3529295 w 5198521"/>
              <a:gd name="connsiteY1" fmla="*/ 3726060 h 5191305"/>
              <a:gd name="connsiteX2" fmla="*/ 3529295 w 5198521"/>
              <a:gd name="connsiteY2" fmla="*/ 4852512 h 5191305"/>
              <a:gd name="connsiteX3" fmla="*/ 3725134 w 5198521"/>
              <a:gd name="connsiteY3" fmla="*/ 5048351 h 5191305"/>
              <a:gd name="connsiteX4" fmla="*/ 4851586 w 5198521"/>
              <a:gd name="connsiteY4" fmla="*/ 5048351 h 5191305"/>
              <a:gd name="connsiteX5" fmla="*/ 5047425 w 5198521"/>
              <a:gd name="connsiteY5" fmla="*/ 4852512 h 5191305"/>
              <a:gd name="connsiteX6" fmla="*/ 5047425 w 5198521"/>
              <a:gd name="connsiteY6" fmla="*/ 3726060 h 5191305"/>
              <a:gd name="connsiteX7" fmla="*/ 4851586 w 5198521"/>
              <a:gd name="connsiteY7" fmla="*/ 3530221 h 5191305"/>
              <a:gd name="connsiteX8" fmla="*/ 2023334 w 5198521"/>
              <a:gd name="connsiteY8" fmla="*/ 3530221 h 5191305"/>
              <a:gd name="connsiteX9" fmla="*/ 1827495 w 5198521"/>
              <a:gd name="connsiteY9" fmla="*/ 3726060 h 5191305"/>
              <a:gd name="connsiteX10" fmla="*/ 1827495 w 5198521"/>
              <a:gd name="connsiteY10" fmla="*/ 4852512 h 5191305"/>
              <a:gd name="connsiteX11" fmla="*/ 2023334 w 5198521"/>
              <a:gd name="connsiteY11" fmla="*/ 5048351 h 5191305"/>
              <a:gd name="connsiteX12" fmla="*/ 3149786 w 5198521"/>
              <a:gd name="connsiteY12" fmla="*/ 5048351 h 5191305"/>
              <a:gd name="connsiteX13" fmla="*/ 3345625 w 5198521"/>
              <a:gd name="connsiteY13" fmla="*/ 4852512 h 5191305"/>
              <a:gd name="connsiteX14" fmla="*/ 3345625 w 5198521"/>
              <a:gd name="connsiteY14" fmla="*/ 3726060 h 5191305"/>
              <a:gd name="connsiteX15" fmla="*/ 3149786 w 5198521"/>
              <a:gd name="connsiteY15" fmla="*/ 3530221 h 5191305"/>
              <a:gd name="connsiteX16" fmla="*/ 321534 w 5198521"/>
              <a:gd name="connsiteY16" fmla="*/ 3530221 h 5191305"/>
              <a:gd name="connsiteX17" fmla="*/ 125695 w 5198521"/>
              <a:gd name="connsiteY17" fmla="*/ 3726060 h 5191305"/>
              <a:gd name="connsiteX18" fmla="*/ 125695 w 5198521"/>
              <a:gd name="connsiteY18" fmla="*/ 4852512 h 5191305"/>
              <a:gd name="connsiteX19" fmla="*/ 321534 w 5198521"/>
              <a:gd name="connsiteY19" fmla="*/ 5048351 h 5191305"/>
              <a:gd name="connsiteX20" fmla="*/ 1447986 w 5198521"/>
              <a:gd name="connsiteY20" fmla="*/ 5048351 h 5191305"/>
              <a:gd name="connsiteX21" fmla="*/ 1643825 w 5198521"/>
              <a:gd name="connsiteY21" fmla="*/ 4852512 h 5191305"/>
              <a:gd name="connsiteX22" fmla="*/ 1643825 w 5198521"/>
              <a:gd name="connsiteY22" fmla="*/ 3726060 h 5191305"/>
              <a:gd name="connsiteX23" fmla="*/ 1447986 w 5198521"/>
              <a:gd name="connsiteY23" fmla="*/ 3530221 h 5191305"/>
              <a:gd name="connsiteX24" fmla="*/ 3725134 w 5198521"/>
              <a:gd name="connsiteY24" fmla="*/ 1822071 h 5191305"/>
              <a:gd name="connsiteX25" fmla="*/ 3529295 w 5198521"/>
              <a:gd name="connsiteY25" fmla="*/ 2017910 h 5191305"/>
              <a:gd name="connsiteX26" fmla="*/ 3529295 w 5198521"/>
              <a:gd name="connsiteY26" fmla="*/ 3144362 h 5191305"/>
              <a:gd name="connsiteX27" fmla="*/ 3725134 w 5198521"/>
              <a:gd name="connsiteY27" fmla="*/ 3340201 h 5191305"/>
              <a:gd name="connsiteX28" fmla="*/ 4851586 w 5198521"/>
              <a:gd name="connsiteY28" fmla="*/ 3340201 h 5191305"/>
              <a:gd name="connsiteX29" fmla="*/ 5047425 w 5198521"/>
              <a:gd name="connsiteY29" fmla="*/ 3144362 h 5191305"/>
              <a:gd name="connsiteX30" fmla="*/ 5047425 w 5198521"/>
              <a:gd name="connsiteY30" fmla="*/ 2017910 h 5191305"/>
              <a:gd name="connsiteX31" fmla="*/ 4851586 w 5198521"/>
              <a:gd name="connsiteY31" fmla="*/ 1822071 h 5191305"/>
              <a:gd name="connsiteX32" fmla="*/ 2023334 w 5198521"/>
              <a:gd name="connsiteY32" fmla="*/ 1822071 h 5191305"/>
              <a:gd name="connsiteX33" fmla="*/ 1827495 w 5198521"/>
              <a:gd name="connsiteY33" fmla="*/ 2017910 h 5191305"/>
              <a:gd name="connsiteX34" fmla="*/ 1827495 w 5198521"/>
              <a:gd name="connsiteY34" fmla="*/ 3144362 h 5191305"/>
              <a:gd name="connsiteX35" fmla="*/ 2023334 w 5198521"/>
              <a:gd name="connsiteY35" fmla="*/ 3340201 h 5191305"/>
              <a:gd name="connsiteX36" fmla="*/ 3149786 w 5198521"/>
              <a:gd name="connsiteY36" fmla="*/ 3340201 h 5191305"/>
              <a:gd name="connsiteX37" fmla="*/ 3345625 w 5198521"/>
              <a:gd name="connsiteY37" fmla="*/ 3144362 h 5191305"/>
              <a:gd name="connsiteX38" fmla="*/ 3345625 w 5198521"/>
              <a:gd name="connsiteY38" fmla="*/ 2017910 h 5191305"/>
              <a:gd name="connsiteX39" fmla="*/ 3149786 w 5198521"/>
              <a:gd name="connsiteY39" fmla="*/ 1822071 h 5191305"/>
              <a:gd name="connsiteX40" fmla="*/ 321534 w 5198521"/>
              <a:gd name="connsiteY40" fmla="*/ 1822071 h 5191305"/>
              <a:gd name="connsiteX41" fmla="*/ 125695 w 5198521"/>
              <a:gd name="connsiteY41" fmla="*/ 2017910 h 5191305"/>
              <a:gd name="connsiteX42" fmla="*/ 125695 w 5198521"/>
              <a:gd name="connsiteY42" fmla="*/ 3144362 h 5191305"/>
              <a:gd name="connsiteX43" fmla="*/ 321534 w 5198521"/>
              <a:gd name="connsiteY43" fmla="*/ 3340201 h 5191305"/>
              <a:gd name="connsiteX44" fmla="*/ 1447986 w 5198521"/>
              <a:gd name="connsiteY44" fmla="*/ 3340201 h 5191305"/>
              <a:gd name="connsiteX45" fmla="*/ 1643825 w 5198521"/>
              <a:gd name="connsiteY45" fmla="*/ 3144362 h 5191305"/>
              <a:gd name="connsiteX46" fmla="*/ 1643825 w 5198521"/>
              <a:gd name="connsiteY46" fmla="*/ 2017910 h 5191305"/>
              <a:gd name="connsiteX47" fmla="*/ 1447986 w 5198521"/>
              <a:gd name="connsiteY47" fmla="*/ 1822071 h 5191305"/>
              <a:gd name="connsiteX48" fmla="*/ 321534 w 5198521"/>
              <a:gd name="connsiteY48" fmla="*/ 113922 h 5191305"/>
              <a:gd name="connsiteX49" fmla="*/ 125695 w 5198521"/>
              <a:gd name="connsiteY49" fmla="*/ 309761 h 5191305"/>
              <a:gd name="connsiteX50" fmla="*/ 125695 w 5198521"/>
              <a:gd name="connsiteY50" fmla="*/ 1436212 h 5191305"/>
              <a:gd name="connsiteX51" fmla="*/ 321534 w 5198521"/>
              <a:gd name="connsiteY51" fmla="*/ 1632051 h 5191305"/>
              <a:gd name="connsiteX52" fmla="*/ 1447986 w 5198521"/>
              <a:gd name="connsiteY52" fmla="*/ 1632051 h 5191305"/>
              <a:gd name="connsiteX53" fmla="*/ 1643825 w 5198521"/>
              <a:gd name="connsiteY53" fmla="*/ 1436212 h 5191305"/>
              <a:gd name="connsiteX54" fmla="*/ 1643825 w 5198521"/>
              <a:gd name="connsiteY54" fmla="*/ 309761 h 5191305"/>
              <a:gd name="connsiteX55" fmla="*/ 1447986 w 5198521"/>
              <a:gd name="connsiteY55" fmla="*/ 113922 h 5191305"/>
              <a:gd name="connsiteX56" fmla="*/ 2023334 w 5198521"/>
              <a:gd name="connsiteY56" fmla="*/ 113922 h 5191305"/>
              <a:gd name="connsiteX57" fmla="*/ 1827495 w 5198521"/>
              <a:gd name="connsiteY57" fmla="*/ 309761 h 5191305"/>
              <a:gd name="connsiteX58" fmla="*/ 1827495 w 5198521"/>
              <a:gd name="connsiteY58" fmla="*/ 1436212 h 5191305"/>
              <a:gd name="connsiteX59" fmla="*/ 2023334 w 5198521"/>
              <a:gd name="connsiteY59" fmla="*/ 1632051 h 5191305"/>
              <a:gd name="connsiteX60" fmla="*/ 3149786 w 5198521"/>
              <a:gd name="connsiteY60" fmla="*/ 1632051 h 5191305"/>
              <a:gd name="connsiteX61" fmla="*/ 3345625 w 5198521"/>
              <a:gd name="connsiteY61" fmla="*/ 1436212 h 5191305"/>
              <a:gd name="connsiteX62" fmla="*/ 3345625 w 5198521"/>
              <a:gd name="connsiteY62" fmla="*/ 309761 h 5191305"/>
              <a:gd name="connsiteX63" fmla="*/ 3149786 w 5198521"/>
              <a:gd name="connsiteY63" fmla="*/ 113922 h 5191305"/>
              <a:gd name="connsiteX64" fmla="*/ 3725134 w 5198521"/>
              <a:gd name="connsiteY64" fmla="*/ 113921 h 5191305"/>
              <a:gd name="connsiteX65" fmla="*/ 3529295 w 5198521"/>
              <a:gd name="connsiteY65" fmla="*/ 309760 h 5191305"/>
              <a:gd name="connsiteX66" fmla="*/ 3529295 w 5198521"/>
              <a:gd name="connsiteY66" fmla="*/ 1436212 h 5191305"/>
              <a:gd name="connsiteX67" fmla="*/ 3725134 w 5198521"/>
              <a:gd name="connsiteY67" fmla="*/ 1632051 h 5191305"/>
              <a:gd name="connsiteX68" fmla="*/ 4851586 w 5198521"/>
              <a:gd name="connsiteY68" fmla="*/ 1632051 h 5191305"/>
              <a:gd name="connsiteX69" fmla="*/ 5047425 w 5198521"/>
              <a:gd name="connsiteY69" fmla="*/ 1436212 h 5191305"/>
              <a:gd name="connsiteX70" fmla="*/ 5047425 w 5198521"/>
              <a:gd name="connsiteY70" fmla="*/ 309760 h 5191305"/>
              <a:gd name="connsiteX71" fmla="*/ 4851586 w 5198521"/>
              <a:gd name="connsiteY71" fmla="*/ 113921 h 5191305"/>
              <a:gd name="connsiteX72" fmla="*/ 232429 w 5198521"/>
              <a:gd name="connsiteY72" fmla="*/ 0 h 5191305"/>
              <a:gd name="connsiteX73" fmla="*/ 1504969 w 5198521"/>
              <a:gd name="connsiteY73" fmla="*/ 0 h 5191305"/>
              <a:gd name="connsiteX74" fmla="*/ 1719133 w 5198521"/>
              <a:gd name="connsiteY74" fmla="*/ 141958 h 5191305"/>
              <a:gd name="connsiteX75" fmla="*/ 1730611 w 5198521"/>
              <a:gd name="connsiteY75" fmla="*/ 198813 h 5191305"/>
              <a:gd name="connsiteX76" fmla="*/ 1738132 w 5198521"/>
              <a:gd name="connsiteY76" fmla="*/ 198813 h 5191305"/>
              <a:gd name="connsiteX77" fmla="*/ 1749611 w 5198521"/>
              <a:gd name="connsiteY77" fmla="*/ 141958 h 5191305"/>
              <a:gd name="connsiteX78" fmla="*/ 1963774 w 5198521"/>
              <a:gd name="connsiteY78" fmla="*/ 0 h 5191305"/>
              <a:gd name="connsiteX79" fmla="*/ 3236314 w 5198521"/>
              <a:gd name="connsiteY79" fmla="*/ 0 h 5191305"/>
              <a:gd name="connsiteX80" fmla="*/ 3450478 w 5198521"/>
              <a:gd name="connsiteY80" fmla="*/ 141958 h 5191305"/>
              <a:gd name="connsiteX81" fmla="*/ 3461956 w 5198521"/>
              <a:gd name="connsiteY81" fmla="*/ 198813 h 5191305"/>
              <a:gd name="connsiteX82" fmla="*/ 3467910 w 5198521"/>
              <a:gd name="connsiteY82" fmla="*/ 198813 h 5191305"/>
              <a:gd name="connsiteX83" fmla="*/ 3479389 w 5198521"/>
              <a:gd name="connsiteY83" fmla="*/ 141958 h 5191305"/>
              <a:gd name="connsiteX84" fmla="*/ 3693552 w 5198521"/>
              <a:gd name="connsiteY84" fmla="*/ 0 h 5191305"/>
              <a:gd name="connsiteX85" fmla="*/ 4966092 w 5198521"/>
              <a:gd name="connsiteY85" fmla="*/ 0 h 5191305"/>
              <a:gd name="connsiteX86" fmla="*/ 5198521 w 5198521"/>
              <a:gd name="connsiteY86" fmla="*/ 232430 h 5191305"/>
              <a:gd name="connsiteX87" fmla="*/ 5198521 w 5198521"/>
              <a:gd name="connsiteY87" fmla="*/ 1504968 h 5191305"/>
              <a:gd name="connsiteX88" fmla="*/ 5056564 w 5198521"/>
              <a:gd name="connsiteY88" fmla="*/ 1719132 h 5191305"/>
              <a:gd name="connsiteX89" fmla="*/ 5014545 w 5198521"/>
              <a:gd name="connsiteY89" fmla="*/ 1732175 h 5191305"/>
              <a:gd name="connsiteX90" fmla="*/ 5056564 w 5198521"/>
              <a:gd name="connsiteY90" fmla="*/ 1745219 h 5191305"/>
              <a:gd name="connsiteX91" fmla="*/ 5198521 w 5198521"/>
              <a:gd name="connsiteY91" fmla="*/ 1959382 h 5191305"/>
              <a:gd name="connsiteX92" fmla="*/ 5198521 w 5198521"/>
              <a:gd name="connsiteY92" fmla="*/ 3231922 h 5191305"/>
              <a:gd name="connsiteX93" fmla="*/ 5056564 w 5198521"/>
              <a:gd name="connsiteY93" fmla="*/ 3446086 h 5191305"/>
              <a:gd name="connsiteX94" fmla="*/ 5014545 w 5198521"/>
              <a:gd name="connsiteY94" fmla="*/ 3459129 h 5191305"/>
              <a:gd name="connsiteX95" fmla="*/ 5056564 w 5198521"/>
              <a:gd name="connsiteY95" fmla="*/ 3472173 h 5191305"/>
              <a:gd name="connsiteX96" fmla="*/ 5198521 w 5198521"/>
              <a:gd name="connsiteY96" fmla="*/ 3686336 h 5191305"/>
              <a:gd name="connsiteX97" fmla="*/ 5198521 w 5198521"/>
              <a:gd name="connsiteY97" fmla="*/ 4958876 h 5191305"/>
              <a:gd name="connsiteX98" fmla="*/ 4966092 w 5198521"/>
              <a:gd name="connsiteY98" fmla="*/ 5191305 h 5191305"/>
              <a:gd name="connsiteX99" fmla="*/ 3693552 w 5198521"/>
              <a:gd name="connsiteY99" fmla="*/ 5191305 h 5191305"/>
              <a:gd name="connsiteX100" fmla="*/ 3494773 w 5198521"/>
              <a:gd name="connsiteY100" fmla="*/ 5079400 h 5191305"/>
              <a:gd name="connsiteX101" fmla="*/ 3483494 w 5198521"/>
              <a:gd name="connsiteY101" fmla="*/ 5050671 h 5191305"/>
              <a:gd name="connsiteX102" fmla="*/ 3446373 w 5198521"/>
              <a:gd name="connsiteY102" fmla="*/ 5050671 h 5191305"/>
              <a:gd name="connsiteX103" fmla="*/ 3435094 w 5198521"/>
              <a:gd name="connsiteY103" fmla="*/ 5079400 h 5191305"/>
              <a:gd name="connsiteX104" fmla="*/ 3236314 w 5198521"/>
              <a:gd name="connsiteY104" fmla="*/ 5191305 h 5191305"/>
              <a:gd name="connsiteX105" fmla="*/ 1963774 w 5198521"/>
              <a:gd name="connsiteY105" fmla="*/ 5191305 h 5191305"/>
              <a:gd name="connsiteX106" fmla="*/ 1764995 w 5198521"/>
              <a:gd name="connsiteY106" fmla="*/ 5079400 h 5191305"/>
              <a:gd name="connsiteX107" fmla="*/ 1753716 w 5198521"/>
              <a:gd name="connsiteY107" fmla="*/ 5050671 h 5191305"/>
              <a:gd name="connsiteX108" fmla="*/ 1715028 w 5198521"/>
              <a:gd name="connsiteY108" fmla="*/ 5050671 h 5191305"/>
              <a:gd name="connsiteX109" fmla="*/ 1703749 w 5198521"/>
              <a:gd name="connsiteY109" fmla="*/ 5079400 h 5191305"/>
              <a:gd name="connsiteX110" fmla="*/ 1504969 w 5198521"/>
              <a:gd name="connsiteY110" fmla="*/ 5191305 h 5191305"/>
              <a:gd name="connsiteX111" fmla="*/ 232429 w 5198521"/>
              <a:gd name="connsiteY111" fmla="*/ 5191305 h 5191305"/>
              <a:gd name="connsiteX112" fmla="*/ 0 w 5198521"/>
              <a:gd name="connsiteY112" fmla="*/ 4958876 h 5191305"/>
              <a:gd name="connsiteX113" fmla="*/ 0 w 5198521"/>
              <a:gd name="connsiteY113" fmla="*/ 3686336 h 5191305"/>
              <a:gd name="connsiteX114" fmla="*/ 141957 w 5198521"/>
              <a:gd name="connsiteY114" fmla="*/ 3472173 h 5191305"/>
              <a:gd name="connsiteX115" fmla="*/ 183976 w 5198521"/>
              <a:gd name="connsiteY115" fmla="*/ 3459129 h 5191305"/>
              <a:gd name="connsiteX116" fmla="*/ 141957 w 5198521"/>
              <a:gd name="connsiteY116" fmla="*/ 3446086 h 5191305"/>
              <a:gd name="connsiteX117" fmla="*/ 0 w 5198521"/>
              <a:gd name="connsiteY117" fmla="*/ 3231922 h 5191305"/>
              <a:gd name="connsiteX118" fmla="*/ 0 w 5198521"/>
              <a:gd name="connsiteY118" fmla="*/ 1959382 h 5191305"/>
              <a:gd name="connsiteX119" fmla="*/ 141957 w 5198521"/>
              <a:gd name="connsiteY119" fmla="*/ 1745219 h 5191305"/>
              <a:gd name="connsiteX120" fmla="*/ 183976 w 5198521"/>
              <a:gd name="connsiteY120" fmla="*/ 1732175 h 5191305"/>
              <a:gd name="connsiteX121" fmla="*/ 141957 w 5198521"/>
              <a:gd name="connsiteY121" fmla="*/ 1719132 h 5191305"/>
              <a:gd name="connsiteX122" fmla="*/ 0 w 5198521"/>
              <a:gd name="connsiteY122" fmla="*/ 1504968 h 5191305"/>
              <a:gd name="connsiteX123" fmla="*/ 0 w 5198521"/>
              <a:gd name="connsiteY123" fmla="*/ 232430 h 5191305"/>
              <a:gd name="connsiteX124" fmla="*/ 232429 w 5198521"/>
              <a:gd name="connsiteY124" fmla="*/ 0 h 519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198521" h="5191305">
                <a:moveTo>
                  <a:pt x="3725134" y="3530221"/>
                </a:moveTo>
                <a:cubicBezTo>
                  <a:pt x="3616975" y="3530221"/>
                  <a:pt x="3529295" y="3617901"/>
                  <a:pt x="3529295" y="3726060"/>
                </a:cubicBezTo>
                <a:lnTo>
                  <a:pt x="3529295" y="4852512"/>
                </a:lnTo>
                <a:cubicBezTo>
                  <a:pt x="3529295" y="4960671"/>
                  <a:pt x="3616975" y="5048351"/>
                  <a:pt x="3725134" y="5048351"/>
                </a:cubicBezTo>
                <a:lnTo>
                  <a:pt x="4851586" y="5048351"/>
                </a:lnTo>
                <a:cubicBezTo>
                  <a:pt x="4959745" y="5048351"/>
                  <a:pt x="5047425" y="4960671"/>
                  <a:pt x="5047425" y="4852512"/>
                </a:cubicBezTo>
                <a:lnTo>
                  <a:pt x="5047425" y="3726060"/>
                </a:lnTo>
                <a:cubicBezTo>
                  <a:pt x="5047425" y="3617901"/>
                  <a:pt x="4959745" y="3530221"/>
                  <a:pt x="4851586" y="3530221"/>
                </a:cubicBezTo>
                <a:close/>
                <a:moveTo>
                  <a:pt x="2023334" y="3530221"/>
                </a:moveTo>
                <a:cubicBezTo>
                  <a:pt x="1915175" y="3530221"/>
                  <a:pt x="1827495" y="3617901"/>
                  <a:pt x="1827495" y="3726060"/>
                </a:cubicBezTo>
                <a:lnTo>
                  <a:pt x="1827495" y="4852512"/>
                </a:lnTo>
                <a:cubicBezTo>
                  <a:pt x="1827495" y="4960671"/>
                  <a:pt x="1915175" y="5048351"/>
                  <a:pt x="2023334" y="5048351"/>
                </a:cubicBezTo>
                <a:lnTo>
                  <a:pt x="3149786" y="5048351"/>
                </a:lnTo>
                <a:cubicBezTo>
                  <a:pt x="3257945" y="5048351"/>
                  <a:pt x="3345625" y="4960671"/>
                  <a:pt x="3345625" y="4852512"/>
                </a:cubicBezTo>
                <a:lnTo>
                  <a:pt x="3345625" y="3726060"/>
                </a:lnTo>
                <a:cubicBezTo>
                  <a:pt x="3345625" y="3617901"/>
                  <a:pt x="3257945" y="3530221"/>
                  <a:pt x="3149786" y="3530221"/>
                </a:cubicBezTo>
                <a:close/>
                <a:moveTo>
                  <a:pt x="321534" y="3530221"/>
                </a:moveTo>
                <a:cubicBezTo>
                  <a:pt x="213375" y="3530221"/>
                  <a:pt x="125695" y="3617901"/>
                  <a:pt x="125695" y="3726060"/>
                </a:cubicBezTo>
                <a:lnTo>
                  <a:pt x="125695" y="4852512"/>
                </a:lnTo>
                <a:cubicBezTo>
                  <a:pt x="125695" y="4960671"/>
                  <a:pt x="213375" y="5048351"/>
                  <a:pt x="321534" y="5048351"/>
                </a:cubicBezTo>
                <a:lnTo>
                  <a:pt x="1447986" y="5048351"/>
                </a:lnTo>
                <a:cubicBezTo>
                  <a:pt x="1556145" y="5048351"/>
                  <a:pt x="1643825" y="4960671"/>
                  <a:pt x="1643825" y="4852512"/>
                </a:cubicBezTo>
                <a:lnTo>
                  <a:pt x="1643825" y="3726060"/>
                </a:lnTo>
                <a:cubicBezTo>
                  <a:pt x="1643825" y="3617901"/>
                  <a:pt x="1556145" y="3530221"/>
                  <a:pt x="1447986" y="3530221"/>
                </a:cubicBezTo>
                <a:close/>
                <a:moveTo>
                  <a:pt x="3725134" y="1822071"/>
                </a:moveTo>
                <a:cubicBezTo>
                  <a:pt x="3616975" y="1822071"/>
                  <a:pt x="3529295" y="1909751"/>
                  <a:pt x="3529295" y="2017910"/>
                </a:cubicBezTo>
                <a:lnTo>
                  <a:pt x="3529295" y="3144362"/>
                </a:lnTo>
                <a:cubicBezTo>
                  <a:pt x="3529295" y="3252521"/>
                  <a:pt x="3616975" y="3340201"/>
                  <a:pt x="3725134" y="3340201"/>
                </a:cubicBezTo>
                <a:lnTo>
                  <a:pt x="4851586" y="3340201"/>
                </a:lnTo>
                <a:cubicBezTo>
                  <a:pt x="4959745" y="3340201"/>
                  <a:pt x="5047425" y="3252521"/>
                  <a:pt x="5047425" y="3144362"/>
                </a:cubicBezTo>
                <a:lnTo>
                  <a:pt x="5047425" y="2017910"/>
                </a:lnTo>
                <a:cubicBezTo>
                  <a:pt x="5047425" y="1909751"/>
                  <a:pt x="4959745" y="1822071"/>
                  <a:pt x="4851586" y="1822071"/>
                </a:cubicBezTo>
                <a:close/>
                <a:moveTo>
                  <a:pt x="2023334" y="1822071"/>
                </a:moveTo>
                <a:cubicBezTo>
                  <a:pt x="1915175" y="1822071"/>
                  <a:pt x="1827495" y="1909751"/>
                  <a:pt x="1827495" y="2017910"/>
                </a:cubicBezTo>
                <a:lnTo>
                  <a:pt x="1827495" y="3144362"/>
                </a:lnTo>
                <a:cubicBezTo>
                  <a:pt x="1827495" y="3252521"/>
                  <a:pt x="1915175" y="3340201"/>
                  <a:pt x="2023334" y="3340201"/>
                </a:cubicBezTo>
                <a:lnTo>
                  <a:pt x="3149786" y="3340201"/>
                </a:lnTo>
                <a:cubicBezTo>
                  <a:pt x="3257945" y="3340201"/>
                  <a:pt x="3345625" y="3252521"/>
                  <a:pt x="3345625" y="3144362"/>
                </a:cubicBezTo>
                <a:lnTo>
                  <a:pt x="3345625" y="2017910"/>
                </a:lnTo>
                <a:cubicBezTo>
                  <a:pt x="3345625" y="1909751"/>
                  <a:pt x="3257945" y="1822071"/>
                  <a:pt x="3149786" y="1822071"/>
                </a:cubicBezTo>
                <a:close/>
                <a:moveTo>
                  <a:pt x="321534" y="1822071"/>
                </a:moveTo>
                <a:cubicBezTo>
                  <a:pt x="213375" y="1822071"/>
                  <a:pt x="125695" y="1909751"/>
                  <a:pt x="125695" y="2017910"/>
                </a:cubicBezTo>
                <a:lnTo>
                  <a:pt x="125695" y="3144362"/>
                </a:lnTo>
                <a:cubicBezTo>
                  <a:pt x="125695" y="3252521"/>
                  <a:pt x="213375" y="3340201"/>
                  <a:pt x="321534" y="3340201"/>
                </a:cubicBezTo>
                <a:lnTo>
                  <a:pt x="1447986" y="3340201"/>
                </a:lnTo>
                <a:cubicBezTo>
                  <a:pt x="1556145" y="3340201"/>
                  <a:pt x="1643825" y="3252521"/>
                  <a:pt x="1643825" y="3144362"/>
                </a:cubicBezTo>
                <a:lnTo>
                  <a:pt x="1643825" y="2017910"/>
                </a:lnTo>
                <a:cubicBezTo>
                  <a:pt x="1643825" y="1909751"/>
                  <a:pt x="1556145" y="1822071"/>
                  <a:pt x="1447986" y="1822071"/>
                </a:cubicBezTo>
                <a:close/>
                <a:moveTo>
                  <a:pt x="321534" y="113922"/>
                </a:moveTo>
                <a:cubicBezTo>
                  <a:pt x="213375" y="113922"/>
                  <a:pt x="125695" y="201602"/>
                  <a:pt x="125695" y="309761"/>
                </a:cubicBezTo>
                <a:lnTo>
                  <a:pt x="125695" y="1436212"/>
                </a:lnTo>
                <a:cubicBezTo>
                  <a:pt x="125695" y="1544371"/>
                  <a:pt x="213375" y="1632051"/>
                  <a:pt x="321534" y="1632051"/>
                </a:cubicBezTo>
                <a:lnTo>
                  <a:pt x="1447986" y="1632051"/>
                </a:lnTo>
                <a:cubicBezTo>
                  <a:pt x="1556145" y="1632051"/>
                  <a:pt x="1643825" y="1544371"/>
                  <a:pt x="1643825" y="1436212"/>
                </a:cubicBezTo>
                <a:lnTo>
                  <a:pt x="1643825" y="309761"/>
                </a:lnTo>
                <a:cubicBezTo>
                  <a:pt x="1643825" y="201602"/>
                  <a:pt x="1556145" y="113922"/>
                  <a:pt x="1447986" y="113922"/>
                </a:cubicBezTo>
                <a:close/>
                <a:moveTo>
                  <a:pt x="2023334" y="113922"/>
                </a:moveTo>
                <a:cubicBezTo>
                  <a:pt x="1915175" y="113922"/>
                  <a:pt x="1827495" y="201602"/>
                  <a:pt x="1827495" y="309761"/>
                </a:cubicBezTo>
                <a:lnTo>
                  <a:pt x="1827495" y="1436212"/>
                </a:lnTo>
                <a:cubicBezTo>
                  <a:pt x="1827495" y="1544371"/>
                  <a:pt x="1915175" y="1632051"/>
                  <a:pt x="2023334" y="1632051"/>
                </a:cubicBezTo>
                <a:lnTo>
                  <a:pt x="3149786" y="1632051"/>
                </a:lnTo>
                <a:cubicBezTo>
                  <a:pt x="3257945" y="1632051"/>
                  <a:pt x="3345625" y="1544371"/>
                  <a:pt x="3345625" y="1436212"/>
                </a:cubicBezTo>
                <a:lnTo>
                  <a:pt x="3345625" y="309761"/>
                </a:lnTo>
                <a:cubicBezTo>
                  <a:pt x="3345625" y="201602"/>
                  <a:pt x="3257945" y="113922"/>
                  <a:pt x="3149786" y="113922"/>
                </a:cubicBezTo>
                <a:close/>
                <a:moveTo>
                  <a:pt x="3725134" y="113921"/>
                </a:moveTo>
                <a:cubicBezTo>
                  <a:pt x="3616975" y="113921"/>
                  <a:pt x="3529295" y="201601"/>
                  <a:pt x="3529295" y="309760"/>
                </a:cubicBezTo>
                <a:lnTo>
                  <a:pt x="3529295" y="1436212"/>
                </a:lnTo>
                <a:cubicBezTo>
                  <a:pt x="3529295" y="1544371"/>
                  <a:pt x="3616975" y="1632051"/>
                  <a:pt x="3725134" y="1632051"/>
                </a:cubicBezTo>
                <a:lnTo>
                  <a:pt x="4851586" y="1632051"/>
                </a:lnTo>
                <a:cubicBezTo>
                  <a:pt x="4959745" y="1632051"/>
                  <a:pt x="5047425" y="1544371"/>
                  <a:pt x="5047425" y="1436212"/>
                </a:cubicBezTo>
                <a:lnTo>
                  <a:pt x="5047425" y="309760"/>
                </a:lnTo>
                <a:cubicBezTo>
                  <a:pt x="5047425" y="201601"/>
                  <a:pt x="4959745" y="113921"/>
                  <a:pt x="4851586" y="113921"/>
                </a:cubicBezTo>
                <a:close/>
                <a:moveTo>
                  <a:pt x="232429" y="0"/>
                </a:moveTo>
                <a:lnTo>
                  <a:pt x="1504969" y="0"/>
                </a:lnTo>
                <a:cubicBezTo>
                  <a:pt x="1601245" y="0"/>
                  <a:pt x="1683848" y="58536"/>
                  <a:pt x="1719133" y="141958"/>
                </a:cubicBezTo>
                <a:lnTo>
                  <a:pt x="1730611" y="198813"/>
                </a:lnTo>
                <a:lnTo>
                  <a:pt x="1738132" y="198813"/>
                </a:lnTo>
                <a:lnTo>
                  <a:pt x="1749611" y="141958"/>
                </a:lnTo>
                <a:cubicBezTo>
                  <a:pt x="1784895" y="58536"/>
                  <a:pt x="1867499" y="0"/>
                  <a:pt x="1963774" y="0"/>
                </a:cubicBezTo>
                <a:lnTo>
                  <a:pt x="3236314" y="0"/>
                </a:lnTo>
                <a:cubicBezTo>
                  <a:pt x="3332590" y="0"/>
                  <a:pt x="3415193" y="58535"/>
                  <a:pt x="3450478" y="141958"/>
                </a:cubicBezTo>
                <a:lnTo>
                  <a:pt x="3461956" y="198813"/>
                </a:lnTo>
                <a:lnTo>
                  <a:pt x="3467910" y="198813"/>
                </a:lnTo>
                <a:lnTo>
                  <a:pt x="3479389" y="141958"/>
                </a:lnTo>
                <a:cubicBezTo>
                  <a:pt x="3514673" y="58535"/>
                  <a:pt x="3597277" y="0"/>
                  <a:pt x="3693552" y="0"/>
                </a:cubicBezTo>
                <a:lnTo>
                  <a:pt x="4966092" y="0"/>
                </a:lnTo>
                <a:cubicBezTo>
                  <a:pt x="5094459" y="0"/>
                  <a:pt x="5198521" y="104063"/>
                  <a:pt x="5198521" y="232430"/>
                </a:cubicBezTo>
                <a:lnTo>
                  <a:pt x="5198521" y="1504968"/>
                </a:lnTo>
                <a:cubicBezTo>
                  <a:pt x="5198521" y="1601243"/>
                  <a:pt x="5139986" y="1683847"/>
                  <a:pt x="5056564" y="1719132"/>
                </a:cubicBezTo>
                <a:lnTo>
                  <a:pt x="5014545" y="1732175"/>
                </a:lnTo>
                <a:lnTo>
                  <a:pt x="5056564" y="1745219"/>
                </a:lnTo>
                <a:cubicBezTo>
                  <a:pt x="5139986" y="1780503"/>
                  <a:pt x="5198521" y="1863107"/>
                  <a:pt x="5198521" y="1959382"/>
                </a:cubicBezTo>
                <a:lnTo>
                  <a:pt x="5198521" y="3231922"/>
                </a:lnTo>
                <a:cubicBezTo>
                  <a:pt x="5198521" y="3328198"/>
                  <a:pt x="5139986" y="3410801"/>
                  <a:pt x="5056564" y="3446086"/>
                </a:cubicBezTo>
                <a:lnTo>
                  <a:pt x="5014545" y="3459129"/>
                </a:lnTo>
                <a:lnTo>
                  <a:pt x="5056564" y="3472173"/>
                </a:lnTo>
                <a:cubicBezTo>
                  <a:pt x="5139986" y="3507457"/>
                  <a:pt x="5198521" y="3590061"/>
                  <a:pt x="5198521" y="3686336"/>
                </a:cubicBezTo>
                <a:lnTo>
                  <a:pt x="5198521" y="4958876"/>
                </a:lnTo>
                <a:cubicBezTo>
                  <a:pt x="5198521" y="5087243"/>
                  <a:pt x="5094459" y="5191305"/>
                  <a:pt x="4966092" y="5191305"/>
                </a:cubicBezTo>
                <a:lnTo>
                  <a:pt x="3693552" y="5191305"/>
                </a:lnTo>
                <a:cubicBezTo>
                  <a:pt x="3609311" y="5191305"/>
                  <a:pt x="3535538" y="5146490"/>
                  <a:pt x="3494773" y="5079400"/>
                </a:cubicBezTo>
                <a:lnTo>
                  <a:pt x="3483494" y="5050671"/>
                </a:lnTo>
                <a:lnTo>
                  <a:pt x="3446373" y="5050671"/>
                </a:lnTo>
                <a:lnTo>
                  <a:pt x="3435094" y="5079400"/>
                </a:lnTo>
                <a:cubicBezTo>
                  <a:pt x="3394329" y="5146490"/>
                  <a:pt x="3320555" y="5191305"/>
                  <a:pt x="3236314" y="5191305"/>
                </a:cubicBezTo>
                <a:lnTo>
                  <a:pt x="1963774" y="5191305"/>
                </a:lnTo>
                <a:cubicBezTo>
                  <a:pt x="1879534" y="5191305"/>
                  <a:pt x="1805760" y="5146490"/>
                  <a:pt x="1764995" y="5079400"/>
                </a:cubicBezTo>
                <a:lnTo>
                  <a:pt x="1753716" y="5050671"/>
                </a:lnTo>
                <a:lnTo>
                  <a:pt x="1715028" y="5050671"/>
                </a:lnTo>
                <a:lnTo>
                  <a:pt x="1703749" y="5079400"/>
                </a:lnTo>
                <a:cubicBezTo>
                  <a:pt x="1662984" y="5146490"/>
                  <a:pt x="1589210" y="5191305"/>
                  <a:pt x="1504969" y="5191305"/>
                </a:cubicBezTo>
                <a:lnTo>
                  <a:pt x="232429" y="5191305"/>
                </a:lnTo>
                <a:cubicBezTo>
                  <a:pt x="104062" y="5191305"/>
                  <a:pt x="0" y="5087243"/>
                  <a:pt x="0" y="4958876"/>
                </a:cubicBezTo>
                <a:lnTo>
                  <a:pt x="0" y="3686336"/>
                </a:lnTo>
                <a:cubicBezTo>
                  <a:pt x="0" y="3590061"/>
                  <a:pt x="58535" y="3507457"/>
                  <a:pt x="141957" y="3472173"/>
                </a:cubicBezTo>
                <a:lnTo>
                  <a:pt x="183976" y="3459129"/>
                </a:lnTo>
                <a:lnTo>
                  <a:pt x="141957" y="3446086"/>
                </a:lnTo>
                <a:cubicBezTo>
                  <a:pt x="58535" y="3410801"/>
                  <a:pt x="0" y="3328197"/>
                  <a:pt x="0" y="3231922"/>
                </a:cubicBezTo>
                <a:lnTo>
                  <a:pt x="0" y="1959382"/>
                </a:lnTo>
                <a:cubicBezTo>
                  <a:pt x="0" y="1863107"/>
                  <a:pt x="58535" y="1780503"/>
                  <a:pt x="141957" y="1745219"/>
                </a:cubicBezTo>
                <a:lnTo>
                  <a:pt x="183976" y="1732175"/>
                </a:lnTo>
                <a:lnTo>
                  <a:pt x="141957" y="1719132"/>
                </a:lnTo>
                <a:cubicBezTo>
                  <a:pt x="58535" y="1683847"/>
                  <a:pt x="0" y="1601243"/>
                  <a:pt x="0" y="1504968"/>
                </a:cubicBezTo>
                <a:lnTo>
                  <a:pt x="0" y="232430"/>
                </a:lnTo>
                <a:cubicBezTo>
                  <a:pt x="0" y="104063"/>
                  <a:pt x="104062" y="0"/>
                  <a:pt x="232429" y="0"/>
                </a:cubicBezTo>
                <a:close/>
              </a:path>
            </a:pathLst>
          </a:custGeom>
          <a:gradFill>
            <a:gsLst>
              <a:gs pos="100000">
                <a:srgbClr val="EEEEEE"/>
              </a:gs>
              <a:gs pos="0">
                <a:srgbClr val="E2E2E2"/>
              </a:gs>
            </a:gsLst>
            <a:lin ang="2700000" scaled="1"/>
          </a:gradFill>
          <a:ln w="31750">
            <a:noFill/>
          </a:ln>
          <a:effectLst>
            <a:outerShdw blurRad="292100" dist="127000" dir="2700000" algn="tl" rotWithShape="0">
              <a:prstClr val="black">
                <a:alpha val="30000"/>
              </a:prstClr>
            </a:outerShdw>
          </a:effectLst>
          <a:scene3d>
            <a:camera prst="orthographicFront"/>
            <a:lightRig rig="threePt" dir="t"/>
          </a:scene3d>
          <a:sp3d>
            <a:bevelT w="2540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圆角矩形 115"/>
          <p:cNvSpPr/>
          <p:nvPr/>
        </p:nvSpPr>
        <p:spPr>
          <a:xfrm>
            <a:off x="7040059" y="940875"/>
            <a:ext cx="1503099" cy="1518130"/>
          </a:xfrm>
          <a:prstGeom prst="roundRect">
            <a:avLst>
              <a:gd name="adj" fmla="val 12900"/>
            </a:avLst>
          </a:prstGeom>
          <a:solidFill>
            <a:srgbClr val="00AF9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圆角矩形 117"/>
          <p:cNvSpPr/>
          <p:nvPr/>
        </p:nvSpPr>
        <p:spPr>
          <a:xfrm>
            <a:off x="7040059" y="4360774"/>
            <a:ext cx="1503099" cy="1518130"/>
          </a:xfrm>
          <a:prstGeom prst="roundRect">
            <a:avLst>
              <a:gd name="adj" fmla="val 12900"/>
            </a:avLst>
          </a:prstGeom>
          <a:solidFill>
            <a:srgbClr val="E8707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圆角矩形 118"/>
          <p:cNvSpPr/>
          <p:nvPr/>
        </p:nvSpPr>
        <p:spPr>
          <a:xfrm>
            <a:off x="3628866" y="940875"/>
            <a:ext cx="1503099" cy="1518130"/>
          </a:xfrm>
          <a:prstGeom prst="roundRect">
            <a:avLst>
              <a:gd name="adj" fmla="val 12900"/>
            </a:avLst>
          </a:prstGeom>
          <a:solidFill>
            <a:srgbClr val="FFB8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圆角矩形 119"/>
          <p:cNvSpPr/>
          <p:nvPr/>
        </p:nvSpPr>
        <p:spPr>
          <a:xfrm>
            <a:off x="3628866" y="4360774"/>
            <a:ext cx="1503099" cy="1518130"/>
          </a:xfrm>
          <a:prstGeom prst="roundRect">
            <a:avLst>
              <a:gd name="adj" fmla="val 12900"/>
            </a:avLst>
          </a:prstGeom>
          <a:solidFill>
            <a:srgbClr val="01ACBE">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圆角矩形 120"/>
          <p:cNvSpPr/>
          <p:nvPr/>
        </p:nvSpPr>
        <p:spPr>
          <a:xfrm>
            <a:off x="5322886" y="2662236"/>
            <a:ext cx="1503099" cy="1518130"/>
          </a:xfrm>
          <a:prstGeom prst="roundRect">
            <a:avLst>
              <a:gd name="adj" fmla="val 12900"/>
            </a:avLst>
          </a:prstGeom>
          <a:solidFill>
            <a:srgbClr val="663A7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3" name="组合 122"/>
          <p:cNvGrpSpPr/>
          <p:nvPr/>
        </p:nvGrpSpPr>
        <p:grpSpPr>
          <a:xfrm>
            <a:off x="3642529" y="1995575"/>
            <a:ext cx="487358" cy="381730"/>
            <a:chOff x="5028423" y="1539606"/>
            <a:chExt cx="487358" cy="381730"/>
          </a:xfrm>
        </p:grpSpPr>
        <p:sp>
          <p:nvSpPr>
            <p:cNvPr id="124" name="椭圆 123"/>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25" name="文本框 124"/>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01</a:t>
              </a:r>
              <a:endParaRPr lang="zh-CN" altLang="en-US" sz="1400" dirty="0">
                <a:solidFill>
                  <a:schemeClr val="tx1">
                    <a:lumMod val="50000"/>
                    <a:lumOff val="50000"/>
                  </a:schemeClr>
                </a:solidFill>
                <a:latin typeface="Impact" panose="020B0806030902050204" pitchFamily="34" charset="0"/>
              </a:endParaRPr>
            </a:p>
          </p:txBody>
        </p:sp>
      </p:grpSp>
      <p:grpSp>
        <p:nvGrpSpPr>
          <p:cNvPr id="126" name="组合 125"/>
          <p:cNvGrpSpPr/>
          <p:nvPr/>
        </p:nvGrpSpPr>
        <p:grpSpPr>
          <a:xfrm>
            <a:off x="3601414" y="1148050"/>
            <a:ext cx="1601626" cy="681299"/>
            <a:chOff x="223455" y="2735579"/>
            <a:chExt cx="1601626" cy="681299"/>
          </a:xfrm>
        </p:grpSpPr>
        <p:sp>
          <p:nvSpPr>
            <p:cNvPr id="127" name="文本框 126"/>
            <p:cNvSpPr txBox="1"/>
            <p:nvPr/>
          </p:nvSpPr>
          <p:spPr>
            <a:xfrm>
              <a:off x="223455" y="2735579"/>
              <a:ext cx="1601626"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28" name="文本框 127"/>
            <p:cNvSpPr txBox="1"/>
            <p:nvPr/>
          </p:nvSpPr>
          <p:spPr>
            <a:xfrm>
              <a:off x="229376" y="3018098"/>
              <a:ext cx="153689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29" name="组合 128"/>
          <p:cNvGrpSpPr/>
          <p:nvPr/>
        </p:nvGrpSpPr>
        <p:grpSpPr>
          <a:xfrm>
            <a:off x="3642529" y="5400284"/>
            <a:ext cx="487358" cy="381730"/>
            <a:chOff x="5028423" y="1539606"/>
            <a:chExt cx="487358" cy="381730"/>
          </a:xfrm>
        </p:grpSpPr>
        <p:sp>
          <p:nvSpPr>
            <p:cNvPr id="130" name="椭圆 129"/>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31" name="文本框 130"/>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04</a:t>
              </a:r>
              <a:endParaRPr lang="zh-CN" altLang="en-US" sz="1400" dirty="0">
                <a:solidFill>
                  <a:schemeClr val="tx1">
                    <a:lumMod val="50000"/>
                    <a:lumOff val="50000"/>
                  </a:schemeClr>
                </a:solidFill>
                <a:latin typeface="Impact" panose="020B0806030902050204" pitchFamily="34" charset="0"/>
              </a:endParaRPr>
            </a:p>
          </p:txBody>
        </p:sp>
      </p:grpSp>
      <p:grpSp>
        <p:nvGrpSpPr>
          <p:cNvPr id="132" name="组合 131"/>
          <p:cNvGrpSpPr/>
          <p:nvPr/>
        </p:nvGrpSpPr>
        <p:grpSpPr>
          <a:xfrm>
            <a:off x="7054583" y="1995575"/>
            <a:ext cx="487358" cy="381730"/>
            <a:chOff x="5028423" y="1539606"/>
            <a:chExt cx="487358" cy="381730"/>
          </a:xfrm>
        </p:grpSpPr>
        <p:sp>
          <p:nvSpPr>
            <p:cNvPr id="133" name="椭圆 132"/>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34" name="文本框 133"/>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02</a:t>
              </a:r>
              <a:endParaRPr lang="zh-CN" altLang="en-US" sz="1400" dirty="0">
                <a:solidFill>
                  <a:schemeClr val="tx1">
                    <a:lumMod val="50000"/>
                    <a:lumOff val="50000"/>
                  </a:schemeClr>
                </a:solidFill>
                <a:latin typeface="Impact" panose="020B0806030902050204" pitchFamily="34" charset="0"/>
              </a:endParaRPr>
            </a:p>
          </p:txBody>
        </p:sp>
      </p:grpSp>
      <p:grpSp>
        <p:nvGrpSpPr>
          <p:cNvPr id="135" name="组合 134"/>
          <p:cNvGrpSpPr/>
          <p:nvPr/>
        </p:nvGrpSpPr>
        <p:grpSpPr>
          <a:xfrm>
            <a:off x="7054583" y="5400284"/>
            <a:ext cx="487358" cy="381730"/>
            <a:chOff x="5028423" y="1539606"/>
            <a:chExt cx="487358" cy="381730"/>
          </a:xfrm>
        </p:grpSpPr>
        <p:sp>
          <p:nvSpPr>
            <p:cNvPr id="136" name="椭圆 135"/>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37" name="文本框 136"/>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05</a:t>
              </a:r>
              <a:endParaRPr lang="zh-CN" altLang="en-US" sz="1400" dirty="0">
                <a:solidFill>
                  <a:schemeClr val="tx1">
                    <a:lumMod val="50000"/>
                    <a:lumOff val="50000"/>
                  </a:schemeClr>
                </a:solidFill>
                <a:latin typeface="Impact" panose="020B0806030902050204" pitchFamily="34" charset="0"/>
              </a:endParaRPr>
            </a:p>
          </p:txBody>
        </p:sp>
      </p:grpSp>
      <p:grpSp>
        <p:nvGrpSpPr>
          <p:cNvPr id="138" name="组合 137"/>
          <p:cNvGrpSpPr/>
          <p:nvPr/>
        </p:nvGrpSpPr>
        <p:grpSpPr>
          <a:xfrm>
            <a:off x="7021275" y="1148050"/>
            <a:ext cx="1601626" cy="681299"/>
            <a:chOff x="223455" y="2735579"/>
            <a:chExt cx="1601626" cy="681299"/>
          </a:xfrm>
        </p:grpSpPr>
        <p:sp>
          <p:nvSpPr>
            <p:cNvPr id="139" name="文本框 138"/>
            <p:cNvSpPr txBox="1"/>
            <p:nvPr/>
          </p:nvSpPr>
          <p:spPr>
            <a:xfrm>
              <a:off x="223455" y="2735579"/>
              <a:ext cx="1601626"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0" name="文本框 139"/>
            <p:cNvSpPr txBox="1"/>
            <p:nvPr/>
          </p:nvSpPr>
          <p:spPr>
            <a:xfrm>
              <a:off x="229376" y="3018098"/>
              <a:ext cx="153689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41" name="组合 140"/>
          <p:cNvGrpSpPr/>
          <p:nvPr/>
        </p:nvGrpSpPr>
        <p:grpSpPr>
          <a:xfrm>
            <a:off x="5357003" y="3695899"/>
            <a:ext cx="487358" cy="381730"/>
            <a:chOff x="5028423" y="1539606"/>
            <a:chExt cx="487358" cy="381730"/>
          </a:xfrm>
        </p:grpSpPr>
        <p:sp>
          <p:nvSpPr>
            <p:cNvPr id="142" name="椭圆 141"/>
            <p:cNvSpPr/>
            <p:nvPr/>
          </p:nvSpPr>
          <p:spPr>
            <a:xfrm>
              <a:off x="5085761" y="1539606"/>
              <a:ext cx="381730" cy="381730"/>
            </a:xfrm>
            <a:prstGeom prst="ellipse">
              <a:avLst/>
            </a:prstGeom>
            <a:gradFill>
              <a:gsLst>
                <a:gs pos="100000">
                  <a:schemeClr val="bg1">
                    <a:lumMod val="75000"/>
                  </a:schemeClr>
                </a:gs>
                <a:gs pos="0">
                  <a:schemeClr val="bg1"/>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Impact" panose="020B0806030902050204" pitchFamily="34" charset="0"/>
              </a:endParaRPr>
            </a:p>
          </p:txBody>
        </p:sp>
        <p:sp>
          <p:nvSpPr>
            <p:cNvPr id="143" name="文本框 142"/>
            <p:cNvSpPr txBox="1"/>
            <p:nvPr/>
          </p:nvSpPr>
          <p:spPr>
            <a:xfrm>
              <a:off x="5028423" y="1575819"/>
              <a:ext cx="487358" cy="307777"/>
            </a:xfrm>
            <a:prstGeom prst="rect">
              <a:avLst/>
            </a:prstGeom>
            <a:noFill/>
          </p:spPr>
          <p:txBody>
            <a:bodyPr wrap="square" rtlCol="0">
              <a:spAutoFit/>
            </a:bodyPr>
            <a:lstStyle/>
            <a:p>
              <a:pPr algn="ctr"/>
              <a:r>
                <a:rPr lang="en-US" altLang="zh-CN" sz="1400" dirty="0" smtClean="0">
                  <a:solidFill>
                    <a:schemeClr val="tx1">
                      <a:lumMod val="50000"/>
                      <a:lumOff val="50000"/>
                    </a:schemeClr>
                  </a:solidFill>
                  <a:latin typeface="Impact" panose="020B0806030902050204" pitchFamily="34" charset="0"/>
                </a:rPr>
                <a:t>03</a:t>
              </a:r>
              <a:endParaRPr lang="zh-CN" altLang="en-US" sz="1400" dirty="0">
                <a:solidFill>
                  <a:schemeClr val="tx1">
                    <a:lumMod val="50000"/>
                    <a:lumOff val="50000"/>
                  </a:schemeClr>
                </a:solidFill>
                <a:latin typeface="Impact" panose="020B0806030902050204" pitchFamily="34" charset="0"/>
              </a:endParaRPr>
            </a:p>
          </p:txBody>
        </p:sp>
      </p:grpSp>
      <p:grpSp>
        <p:nvGrpSpPr>
          <p:cNvPr id="144" name="组合 143"/>
          <p:cNvGrpSpPr/>
          <p:nvPr/>
        </p:nvGrpSpPr>
        <p:grpSpPr>
          <a:xfrm>
            <a:off x="3601414" y="4535714"/>
            <a:ext cx="1601626" cy="681299"/>
            <a:chOff x="223455" y="2735579"/>
            <a:chExt cx="1601626" cy="681299"/>
          </a:xfrm>
        </p:grpSpPr>
        <p:sp>
          <p:nvSpPr>
            <p:cNvPr id="145" name="文本框 144"/>
            <p:cNvSpPr txBox="1"/>
            <p:nvPr/>
          </p:nvSpPr>
          <p:spPr>
            <a:xfrm>
              <a:off x="223455" y="2735579"/>
              <a:ext cx="1601626"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6" name="文本框 145"/>
            <p:cNvSpPr txBox="1"/>
            <p:nvPr/>
          </p:nvSpPr>
          <p:spPr>
            <a:xfrm>
              <a:off x="229376" y="3018098"/>
              <a:ext cx="153689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47" name="组合 146"/>
          <p:cNvGrpSpPr/>
          <p:nvPr/>
        </p:nvGrpSpPr>
        <p:grpSpPr>
          <a:xfrm>
            <a:off x="7021275" y="4535714"/>
            <a:ext cx="1601626" cy="681299"/>
            <a:chOff x="223455" y="2735579"/>
            <a:chExt cx="1601626" cy="681299"/>
          </a:xfrm>
        </p:grpSpPr>
        <p:sp>
          <p:nvSpPr>
            <p:cNvPr id="148" name="文本框 147"/>
            <p:cNvSpPr txBox="1"/>
            <p:nvPr/>
          </p:nvSpPr>
          <p:spPr>
            <a:xfrm>
              <a:off x="223455" y="2735579"/>
              <a:ext cx="1601626"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9" name="文本框 148"/>
            <p:cNvSpPr txBox="1"/>
            <p:nvPr/>
          </p:nvSpPr>
          <p:spPr>
            <a:xfrm>
              <a:off x="229376" y="3018098"/>
              <a:ext cx="153689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54" name="组合 153"/>
          <p:cNvGrpSpPr/>
          <p:nvPr/>
        </p:nvGrpSpPr>
        <p:grpSpPr>
          <a:xfrm>
            <a:off x="5306775" y="2851558"/>
            <a:ext cx="1601626" cy="681299"/>
            <a:chOff x="223455" y="2735579"/>
            <a:chExt cx="1601626" cy="681299"/>
          </a:xfrm>
        </p:grpSpPr>
        <p:sp>
          <p:nvSpPr>
            <p:cNvPr id="155" name="文本框 154"/>
            <p:cNvSpPr txBox="1"/>
            <p:nvPr/>
          </p:nvSpPr>
          <p:spPr>
            <a:xfrm>
              <a:off x="223455" y="2735579"/>
              <a:ext cx="1601626"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56" name="文本框 155"/>
            <p:cNvSpPr txBox="1"/>
            <p:nvPr/>
          </p:nvSpPr>
          <p:spPr>
            <a:xfrm>
              <a:off x="229376" y="3018098"/>
              <a:ext cx="1536894"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创意数字并列关系图表</a:t>
            </a:r>
            <a:endParaRPr lang="zh-CN" altLang="en-US" dirty="0"/>
          </a:p>
        </p:txBody>
      </p:sp>
      <p:sp>
        <p:nvSpPr>
          <p:cNvPr id="25" name="任意多边形 24"/>
          <p:cNvSpPr/>
          <p:nvPr/>
        </p:nvSpPr>
        <p:spPr>
          <a:xfrm>
            <a:off x="1700277" y="1335123"/>
            <a:ext cx="3685604" cy="1716378"/>
          </a:xfrm>
          <a:custGeom>
            <a:avLst/>
            <a:gdLst>
              <a:gd name="connsiteX0" fmla="*/ 702018 w 793458"/>
              <a:gd name="connsiteY0" fmla="*/ 1664080 h 1755520"/>
              <a:gd name="connsiteX1" fmla="*/ 286769 w 793458"/>
              <a:gd name="connsiteY1" fmla="*/ 1664080 h 1755520"/>
              <a:gd name="connsiteX2" fmla="*/ 286769 w 793458"/>
              <a:gd name="connsiteY2" fmla="*/ 771911 h 1755520"/>
              <a:gd name="connsiteX3" fmla="*/ 277518 w 793458"/>
              <a:gd name="connsiteY3" fmla="*/ 539619 h 1755520"/>
              <a:gd name="connsiteX4" fmla="*/ 226640 w 793458"/>
              <a:gd name="connsiteY4" fmla="*/ 480518 h 1755520"/>
              <a:gd name="connsiteX5" fmla="*/ 41114 w 793458"/>
              <a:gd name="connsiteY5" fmla="*/ 460475 h 1755520"/>
              <a:gd name="connsiteX6" fmla="*/ 0 w 793458"/>
              <a:gd name="connsiteY6" fmla="*/ 460475 h 1755520"/>
              <a:gd name="connsiteX7" fmla="*/ 0 w 793458"/>
              <a:gd name="connsiteY7" fmla="*/ 266469 h 1755520"/>
              <a:gd name="connsiteX8" fmla="*/ 457391 w 793458"/>
              <a:gd name="connsiteY8" fmla="*/ 0 h 1755520"/>
              <a:gd name="connsiteX9" fmla="*/ 702018 w 793458"/>
              <a:gd name="connsiteY9" fmla="*/ 0 h 1755520"/>
              <a:gd name="connsiteX10" fmla="*/ 793458 w 793458"/>
              <a:gd name="connsiteY10" fmla="*/ 1755520 h 1755520"/>
              <a:gd name="connsiteX0-1" fmla="*/ 0 w 1958340"/>
              <a:gd name="connsiteY0-2" fmla="*/ 1676780 h 1755520"/>
              <a:gd name="connsiteX1-3" fmla="*/ 1451651 w 1958340"/>
              <a:gd name="connsiteY1-4" fmla="*/ 1664080 h 1755520"/>
              <a:gd name="connsiteX2-5" fmla="*/ 1451651 w 1958340"/>
              <a:gd name="connsiteY2-6" fmla="*/ 771911 h 1755520"/>
              <a:gd name="connsiteX3-7" fmla="*/ 1442400 w 1958340"/>
              <a:gd name="connsiteY3-8" fmla="*/ 539619 h 1755520"/>
              <a:gd name="connsiteX4-9" fmla="*/ 1391522 w 1958340"/>
              <a:gd name="connsiteY4-10" fmla="*/ 480518 h 1755520"/>
              <a:gd name="connsiteX5-11" fmla="*/ 1205996 w 1958340"/>
              <a:gd name="connsiteY5-12" fmla="*/ 460475 h 1755520"/>
              <a:gd name="connsiteX6-13" fmla="*/ 1164882 w 1958340"/>
              <a:gd name="connsiteY6-14" fmla="*/ 460475 h 1755520"/>
              <a:gd name="connsiteX7-15" fmla="*/ 1164882 w 1958340"/>
              <a:gd name="connsiteY7-16" fmla="*/ 266469 h 1755520"/>
              <a:gd name="connsiteX8-17" fmla="*/ 1622273 w 1958340"/>
              <a:gd name="connsiteY8-18" fmla="*/ 0 h 1755520"/>
              <a:gd name="connsiteX9-19" fmla="*/ 1866900 w 1958340"/>
              <a:gd name="connsiteY9-20" fmla="*/ 0 h 1755520"/>
              <a:gd name="connsiteX10-21" fmla="*/ 1958340 w 1958340"/>
              <a:gd name="connsiteY10-22" fmla="*/ 1755520 h 1755520"/>
              <a:gd name="connsiteX0-23" fmla="*/ 0 w 1901190"/>
              <a:gd name="connsiteY0-24" fmla="*/ 1676780 h 1676780"/>
              <a:gd name="connsiteX1-25" fmla="*/ 1451651 w 1901190"/>
              <a:gd name="connsiteY1-26" fmla="*/ 1664080 h 1676780"/>
              <a:gd name="connsiteX2-27" fmla="*/ 1451651 w 1901190"/>
              <a:gd name="connsiteY2-28" fmla="*/ 771911 h 1676780"/>
              <a:gd name="connsiteX3-29" fmla="*/ 1442400 w 1901190"/>
              <a:gd name="connsiteY3-30" fmla="*/ 539619 h 1676780"/>
              <a:gd name="connsiteX4-31" fmla="*/ 1391522 w 1901190"/>
              <a:gd name="connsiteY4-32" fmla="*/ 480518 h 1676780"/>
              <a:gd name="connsiteX5-33" fmla="*/ 1205996 w 1901190"/>
              <a:gd name="connsiteY5-34" fmla="*/ 460475 h 1676780"/>
              <a:gd name="connsiteX6-35" fmla="*/ 1164882 w 1901190"/>
              <a:gd name="connsiteY6-36" fmla="*/ 460475 h 1676780"/>
              <a:gd name="connsiteX7-37" fmla="*/ 1164882 w 1901190"/>
              <a:gd name="connsiteY7-38" fmla="*/ 266469 h 1676780"/>
              <a:gd name="connsiteX8-39" fmla="*/ 1622273 w 1901190"/>
              <a:gd name="connsiteY8-40" fmla="*/ 0 h 1676780"/>
              <a:gd name="connsiteX9-41" fmla="*/ 1866900 w 1901190"/>
              <a:gd name="connsiteY9-42" fmla="*/ 0 h 1676780"/>
              <a:gd name="connsiteX10-43" fmla="*/ 1901190 w 1901190"/>
              <a:gd name="connsiteY10-44" fmla="*/ 1666620 h 1676780"/>
              <a:gd name="connsiteX0-45" fmla="*/ 0 w 1901190"/>
              <a:gd name="connsiteY0-46" fmla="*/ 1676780 h 1687854"/>
              <a:gd name="connsiteX1-47" fmla="*/ 1451651 w 1901190"/>
              <a:gd name="connsiteY1-48" fmla="*/ 1664080 h 1687854"/>
              <a:gd name="connsiteX2-49" fmla="*/ 1451651 w 1901190"/>
              <a:gd name="connsiteY2-50" fmla="*/ 771911 h 1687854"/>
              <a:gd name="connsiteX3-51" fmla="*/ 1442400 w 1901190"/>
              <a:gd name="connsiteY3-52" fmla="*/ 539619 h 1687854"/>
              <a:gd name="connsiteX4-53" fmla="*/ 1391522 w 1901190"/>
              <a:gd name="connsiteY4-54" fmla="*/ 480518 h 1687854"/>
              <a:gd name="connsiteX5-55" fmla="*/ 1205996 w 1901190"/>
              <a:gd name="connsiteY5-56" fmla="*/ 460475 h 1687854"/>
              <a:gd name="connsiteX6-57" fmla="*/ 1164882 w 1901190"/>
              <a:gd name="connsiteY6-58" fmla="*/ 460475 h 1687854"/>
              <a:gd name="connsiteX7-59" fmla="*/ 1164882 w 1901190"/>
              <a:gd name="connsiteY7-60" fmla="*/ 266469 h 1687854"/>
              <a:gd name="connsiteX8-61" fmla="*/ 1622273 w 1901190"/>
              <a:gd name="connsiteY8-62" fmla="*/ 0 h 1687854"/>
              <a:gd name="connsiteX9-63" fmla="*/ 1866900 w 1901190"/>
              <a:gd name="connsiteY9-64" fmla="*/ 0 h 1687854"/>
              <a:gd name="connsiteX10-65" fmla="*/ 1882773 w 1901190"/>
              <a:gd name="connsiteY10-66" fmla="*/ 1519154 h 1687854"/>
              <a:gd name="connsiteX11" fmla="*/ 1901190 w 1901190"/>
              <a:gd name="connsiteY11" fmla="*/ 1666620 h 1687854"/>
              <a:gd name="connsiteX0-67" fmla="*/ 0 w 2517140"/>
              <a:gd name="connsiteY0-68" fmla="*/ 1676780 h 1681863"/>
              <a:gd name="connsiteX1-69" fmla="*/ 1451651 w 2517140"/>
              <a:gd name="connsiteY1-70" fmla="*/ 1664080 h 1681863"/>
              <a:gd name="connsiteX2-71" fmla="*/ 1451651 w 2517140"/>
              <a:gd name="connsiteY2-72" fmla="*/ 771911 h 1681863"/>
              <a:gd name="connsiteX3-73" fmla="*/ 1442400 w 2517140"/>
              <a:gd name="connsiteY3-74" fmla="*/ 539619 h 1681863"/>
              <a:gd name="connsiteX4-75" fmla="*/ 1391522 w 2517140"/>
              <a:gd name="connsiteY4-76" fmla="*/ 480518 h 1681863"/>
              <a:gd name="connsiteX5-77" fmla="*/ 1205996 w 2517140"/>
              <a:gd name="connsiteY5-78" fmla="*/ 460475 h 1681863"/>
              <a:gd name="connsiteX6-79" fmla="*/ 1164882 w 2517140"/>
              <a:gd name="connsiteY6-80" fmla="*/ 460475 h 1681863"/>
              <a:gd name="connsiteX7-81" fmla="*/ 1164882 w 2517140"/>
              <a:gd name="connsiteY7-82" fmla="*/ 266469 h 1681863"/>
              <a:gd name="connsiteX8-83" fmla="*/ 1622273 w 2517140"/>
              <a:gd name="connsiteY8-84" fmla="*/ 0 h 1681863"/>
              <a:gd name="connsiteX9-85" fmla="*/ 1866900 w 2517140"/>
              <a:gd name="connsiteY9-86" fmla="*/ 0 h 1681863"/>
              <a:gd name="connsiteX10-87" fmla="*/ 1882773 w 2517140"/>
              <a:gd name="connsiteY10-88" fmla="*/ 1519154 h 1681863"/>
              <a:gd name="connsiteX11-89" fmla="*/ 2517140 w 2517140"/>
              <a:gd name="connsiteY11-90" fmla="*/ 1653920 h 1681863"/>
              <a:gd name="connsiteX0-91" fmla="*/ 0 w 2517140"/>
              <a:gd name="connsiteY0-92" fmla="*/ 1676780 h 1752086"/>
              <a:gd name="connsiteX1-93" fmla="*/ 1451651 w 2517140"/>
              <a:gd name="connsiteY1-94" fmla="*/ 1664080 h 1752086"/>
              <a:gd name="connsiteX2-95" fmla="*/ 1451651 w 2517140"/>
              <a:gd name="connsiteY2-96" fmla="*/ 771911 h 1752086"/>
              <a:gd name="connsiteX3-97" fmla="*/ 1442400 w 2517140"/>
              <a:gd name="connsiteY3-98" fmla="*/ 539619 h 1752086"/>
              <a:gd name="connsiteX4-99" fmla="*/ 1391522 w 2517140"/>
              <a:gd name="connsiteY4-100" fmla="*/ 480518 h 1752086"/>
              <a:gd name="connsiteX5-101" fmla="*/ 1205996 w 2517140"/>
              <a:gd name="connsiteY5-102" fmla="*/ 460475 h 1752086"/>
              <a:gd name="connsiteX6-103" fmla="*/ 1164882 w 2517140"/>
              <a:gd name="connsiteY6-104" fmla="*/ 460475 h 1752086"/>
              <a:gd name="connsiteX7-105" fmla="*/ 1164882 w 2517140"/>
              <a:gd name="connsiteY7-106" fmla="*/ 266469 h 1752086"/>
              <a:gd name="connsiteX8-107" fmla="*/ 1622273 w 2517140"/>
              <a:gd name="connsiteY8-108" fmla="*/ 0 h 1752086"/>
              <a:gd name="connsiteX9-109" fmla="*/ 1866900 w 2517140"/>
              <a:gd name="connsiteY9-110" fmla="*/ 0 h 1752086"/>
              <a:gd name="connsiteX10-111" fmla="*/ 1882773 w 2517140"/>
              <a:gd name="connsiteY10-112" fmla="*/ 1627104 h 1752086"/>
              <a:gd name="connsiteX11-113" fmla="*/ 2517140 w 2517140"/>
              <a:gd name="connsiteY11-114" fmla="*/ 1653920 h 1752086"/>
              <a:gd name="connsiteX0-115" fmla="*/ 0 w 2517140"/>
              <a:gd name="connsiteY0-116" fmla="*/ 1676780 h 1752086"/>
              <a:gd name="connsiteX1-117" fmla="*/ 1451651 w 2517140"/>
              <a:gd name="connsiteY1-118" fmla="*/ 1664080 h 1752086"/>
              <a:gd name="connsiteX2-119" fmla="*/ 1451651 w 2517140"/>
              <a:gd name="connsiteY2-120" fmla="*/ 771911 h 1752086"/>
              <a:gd name="connsiteX3-121" fmla="*/ 1442400 w 2517140"/>
              <a:gd name="connsiteY3-122" fmla="*/ 539619 h 1752086"/>
              <a:gd name="connsiteX4-123" fmla="*/ 1391522 w 2517140"/>
              <a:gd name="connsiteY4-124" fmla="*/ 480518 h 1752086"/>
              <a:gd name="connsiteX5-125" fmla="*/ 1205996 w 2517140"/>
              <a:gd name="connsiteY5-126" fmla="*/ 460475 h 1752086"/>
              <a:gd name="connsiteX6-127" fmla="*/ 1164882 w 2517140"/>
              <a:gd name="connsiteY6-128" fmla="*/ 460475 h 1752086"/>
              <a:gd name="connsiteX7-129" fmla="*/ 1164882 w 2517140"/>
              <a:gd name="connsiteY7-130" fmla="*/ 266469 h 1752086"/>
              <a:gd name="connsiteX8-131" fmla="*/ 1622273 w 2517140"/>
              <a:gd name="connsiteY8-132" fmla="*/ 0 h 1752086"/>
              <a:gd name="connsiteX9-133" fmla="*/ 1866900 w 2517140"/>
              <a:gd name="connsiteY9-134" fmla="*/ 0 h 1752086"/>
              <a:gd name="connsiteX10-135" fmla="*/ 1882773 w 2517140"/>
              <a:gd name="connsiteY10-136" fmla="*/ 1627104 h 1752086"/>
              <a:gd name="connsiteX11-137" fmla="*/ 2517140 w 2517140"/>
              <a:gd name="connsiteY11-138" fmla="*/ 1653920 h 1752086"/>
              <a:gd name="connsiteX0-139" fmla="*/ 0 w 2517140"/>
              <a:gd name="connsiteY0-140" fmla="*/ 1676780 h 1752086"/>
              <a:gd name="connsiteX1-141" fmla="*/ 1451651 w 2517140"/>
              <a:gd name="connsiteY1-142" fmla="*/ 1664080 h 1752086"/>
              <a:gd name="connsiteX2-143" fmla="*/ 1451651 w 2517140"/>
              <a:gd name="connsiteY2-144" fmla="*/ 771911 h 1752086"/>
              <a:gd name="connsiteX3-145" fmla="*/ 1442400 w 2517140"/>
              <a:gd name="connsiteY3-146" fmla="*/ 539619 h 1752086"/>
              <a:gd name="connsiteX4-147" fmla="*/ 1391522 w 2517140"/>
              <a:gd name="connsiteY4-148" fmla="*/ 480518 h 1752086"/>
              <a:gd name="connsiteX5-149" fmla="*/ 1205996 w 2517140"/>
              <a:gd name="connsiteY5-150" fmla="*/ 460475 h 1752086"/>
              <a:gd name="connsiteX6-151" fmla="*/ 1164882 w 2517140"/>
              <a:gd name="connsiteY6-152" fmla="*/ 460475 h 1752086"/>
              <a:gd name="connsiteX7-153" fmla="*/ 1164882 w 2517140"/>
              <a:gd name="connsiteY7-154" fmla="*/ 266469 h 1752086"/>
              <a:gd name="connsiteX8-155" fmla="*/ 1622273 w 2517140"/>
              <a:gd name="connsiteY8-156" fmla="*/ 0 h 1752086"/>
              <a:gd name="connsiteX9-157" fmla="*/ 1866900 w 2517140"/>
              <a:gd name="connsiteY9-158" fmla="*/ 0 h 1752086"/>
              <a:gd name="connsiteX10-159" fmla="*/ 1882773 w 2517140"/>
              <a:gd name="connsiteY10-160" fmla="*/ 1627104 h 1752086"/>
              <a:gd name="connsiteX11-161" fmla="*/ 2517140 w 2517140"/>
              <a:gd name="connsiteY11-162" fmla="*/ 1653920 h 1752086"/>
              <a:gd name="connsiteX0-163" fmla="*/ 0 w 2929890"/>
              <a:gd name="connsiteY0-164" fmla="*/ 1676780 h 1744818"/>
              <a:gd name="connsiteX1-165" fmla="*/ 1451651 w 2929890"/>
              <a:gd name="connsiteY1-166" fmla="*/ 1664080 h 1744818"/>
              <a:gd name="connsiteX2-167" fmla="*/ 1451651 w 2929890"/>
              <a:gd name="connsiteY2-168" fmla="*/ 771911 h 1744818"/>
              <a:gd name="connsiteX3-169" fmla="*/ 1442400 w 2929890"/>
              <a:gd name="connsiteY3-170" fmla="*/ 539619 h 1744818"/>
              <a:gd name="connsiteX4-171" fmla="*/ 1391522 w 2929890"/>
              <a:gd name="connsiteY4-172" fmla="*/ 480518 h 1744818"/>
              <a:gd name="connsiteX5-173" fmla="*/ 1205996 w 2929890"/>
              <a:gd name="connsiteY5-174" fmla="*/ 460475 h 1744818"/>
              <a:gd name="connsiteX6-175" fmla="*/ 1164882 w 2929890"/>
              <a:gd name="connsiteY6-176" fmla="*/ 460475 h 1744818"/>
              <a:gd name="connsiteX7-177" fmla="*/ 1164882 w 2929890"/>
              <a:gd name="connsiteY7-178" fmla="*/ 266469 h 1744818"/>
              <a:gd name="connsiteX8-179" fmla="*/ 1622273 w 2929890"/>
              <a:gd name="connsiteY8-180" fmla="*/ 0 h 1744818"/>
              <a:gd name="connsiteX9-181" fmla="*/ 1866900 w 2929890"/>
              <a:gd name="connsiteY9-182" fmla="*/ 0 h 1744818"/>
              <a:gd name="connsiteX10-183" fmla="*/ 1882773 w 2929890"/>
              <a:gd name="connsiteY10-184" fmla="*/ 1627104 h 1744818"/>
              <a:gd name="connsiteX11-185" fmla="*/ 2929890 w 2929890"/>
              <a:gd name="connsiteY11-186" fmla="*/ 1634870 h 1744818"/>
              <a:gd name="connsiteX0-187" fmla="*/ 0 w 2929890"/>
              <a:gd name="connsiteY0-188" fmla="*/ 1676780 h 1767931"/>
              <a:gd name="connsiteX1-189" fmla="*/ 1451651 w 2929890"/>
              <a:gd name="connsiteY1-190" fmla="*/ 1664080 h 1767931"/>
              <a:gd name="connsiteX2-191" fmla="*/ 1451651 w 2929890"/>
              <a:gd name="connsiteY2-192" fmla="*/ 771911 h 1767931"/>
              <a:gd name="connsiteX3-193" fmla="*/ 1442400 w 2929890"/>
              <a:gd name="connsiteY3-194" fmla="*/ 539619 h 1767931"/>
              <a:gd name="connsiteX4-195" fmla="*/ 1391522 w 2929890"/>
              <a:gd name="connsiteY4-196" fmla="*/ 480518 h 1767931"/>
              <a:gd name="connsiteX5-197" fmla="*/ 1205996 w 2929890"/>
              <a:gd name="connsiteY5-198" fmla="*/ 460475 h 1767931"/>
              <a:gd name="connsiteX6-199" fmla="*/ 1164882 w 2929890"/>
              <a:gd name="connsiteY6-200" fmla="*/ 460475 h 1767931"/>
              <a:gd name="connsiteX7-201" fmla="*/ 1164882 w 2929890"/>
              <a:gd name="connsiteY7-202" fmla="*/ 266469 h 1767931"/>
              <a:gd name="connsiteX8-203" fmla="*/ 1622273 w 2929890"/>
              <a:gd name="connsiteY8-204" fmla="*/ 0 h 1767931"/>
              <a:gd name="connsiteX9-205" fmla="*/ 1866900 w 2929890"/>
              <a:gd name="connsiteY9-206" fmla="*/ 0 h 1767931"/>
              <a:gd name="connsiteX10-207" fmla="*/ 1882773 w 2929890"/>
              <a:gd name="connsiteY10-208" fmla="*/ 1627104 h 1767931"/>
              <a:gd name="connsiteX11-209" fmla="*/ 2929890 w 2929890"/>
              <a:gd name="connsiteY11-210" fmla="*/ 1634870 h 1767931"/>
              <a:gd name="connsiteX0-211" fmla="*/ 0 w 2929890"/>
              <a:gd name="connsiteY0-212" fmla="*/ 1676780 h 1768155"/>
              <a:gd name="connsiteX1-213" fmla="*/ 1451651 w 2929890"/>
              <a:gd name="connsiteY1-214" fmla="*/ 1664080 h 1768155"/>
              <a:gd name="connsiteX2-215" fmla="*/ 1451651 w 2929890"/>
              <a:gd name="connsiteY2-216" fmla="*/ 771911 h 1768155"/>
              <a:gd name="connsiteX3-217" fmla="*/ 1442400 w 2929890"/>
              <a:gd name="connsiteY3-218" fmla="*/ 539619 h 1768155"/>
              <a:gd name="connsiteX4-219" fmla="*/ 1391522 w 2929890"/>
              <a:gd name="connsiteY4-220" fmla="*/ 480518 h 1768155"/>
              <a:gd name="connsiteX5-221" fmla="*/ 1205996 w 2929890"/>
              <a:gd name="connsiteY5-222" fmla="*/ 460475 h 1768155"/>
              <a:gd name="connsiteX6-223" fmla="*/ 1164882 w 2929890"/>
              <a:gd name="connsiteY6-224" fmla="*/ 460475 h 1768155"/>
              <a:gd name="connsiteX7-225" fmla="*/ 1164882 w 2929890"/>
              <a:gd name="connsiteY7-226" fmla="*/ 266469 h 1768155"/>
              <a:gd name="connsiteX8-227" fmla="*/ 1622273 w 2929890"/>
              <a:gd name="connsiteY8-228" fmla="*/ 0 h 1768155"/>
              <a:gd name="connsiteX9-229" fmla="*/ 1866900 w 2929890"/>
              <a:gd name="connsiteY9-230" fmla="*/ 0 h 1768155"/>
              <a:gd name="connsiteX10-231" fmla="*/ 1882773 w 2929890"/>
              <a:gd name="connsiteY10-232" fmla="*/ 1627104 h 1768155"/>
              <a:gd name="connsiteX11-233" fmla="*/ 2929890 w 2929890"/>
              <a:gd name="connsiteY11-234" fmla="*/ 1634870 h 1768155"/>
              <a:gd name="connsiteX0-235" fmla="*/ 0 w 2929890"/>
              <a:gd name="connsiteY0-236" fmla="*/ 1676780 h 1792399"/>
              <a:gd name="connsiteX1-237" fmla="*/ 1451651 w 2929890"/>
              <a:gd name="connsiteY1-238" fmla="*/ 1664080 h 1792399"/>
              <a:gd name="connsiteX2-239" fmla="*/ 1451651 w 2929890"/>
              <a:gd name="connsiteY2-240" fmla="*/ 771911 h 1792399"/>
              <a:gd name="connsiteX3-241" fmla="*/ 1442400 w 2929890"/>
              <a:gd name="connsiteY3-242" fmla="*/ 539619 h 1792399"/>
              <a:gd name="connsiteX4-243" fmla="*/ 1391522 w 2929890"/>
              <a:gd name="connsiteY4-244" fmla="*/ 480518 h 1792399"/>
              <a:gd name="connsiteX5-245" fmla="*/ 1205996 w 2929890"/>
              <a:gd name="connsiteY5-246" fmla="*/ 460475 h 1792399"/>
              <a:gd name="connsiteX6-247" fmla="*/ 1164882 w 2929890"/>
              <a:gd name="connsiteY6-248" fmla="*/ 460475 h 1792399"/>
              <a:gd name="connsiteX7-249" fmla="*/ 1164882 w 2929890"/>
              <a:gd name="connsiteY7-250" fmla="*/ 266469 h 1792399"/>
              <a:gd name="connsiteX8-251" fmla="*/ 1622273 w 2929890"/>
              <a:gd name="connsiteY8-252" fmla="*/ 0 h 1792399"/>
              <a:gd name="connsiteX9-253" fmla="*/ 1866900 w 2929890"/>
              <a:gd name="connsiteY9-254" fmla="*/ 0 h 1792399"/>
              <a:gd name="connsiteX10-255" fmla="*/ 1895473 w 2929890"/>
              <a:gd name="connsiteY10-256" fmla="*/ 1658854 h 1792399"/>
              <a:gd name="connsiteX11-257" fmla="*/ 2929890 w 2929890"/>
              <a:gd name="connsiteY11-258" fmla="*/ 1634870 h 1792399"/>
              <a:gd name="connsiteX0-259" fmla="*/ 0 w 2929890"/>
              <a:gd name="connsiteY0-260" fmla="*/ 1676780 h 1792399"/>
              <a:gd name="connsiteX1-261" fmla="*/ 1451651 w 2929890"/>
              <a:gd name="connsiteY1-262" fmla="*/ 1664080 h 1792399"/>
              <a:gd name="connsiteX2-263" fmla="*/ 1451651 w 2929890"/>
              <a:gd name="connsiteY2-264" fmla="*/ 771911 h 1792399"/>
              <a:gd name="connsiteX3-265" fmla="*/ 1442400 w 2929890"/>
              <a:gd name="connsiteY3-266" fmla="*/ 539619 h 1792399"/>
              <a:gd name="connsiteX4-267" fmla="*/ 1391522 w 2929890"/>
              <a:gd name="connsiteY4-268" fmla="*/ 480518 h 1792399"/>
              <a:gd name="connsiteX5-269" fmla="*/ 1205996 w 2929890"/>
              <a:gd name="connsiteY5-270" fmla="*/ 460475 h 1792399"/>
              <a:gd name="connsiteX6-271" fmla="*/ 1164882 w 2929890"/>
              <a:gd name="connsiteY6-272" fmla="*/ 460475 h 1792399"/>
              <a:gd name="connsiteX7-273" fmla="*/ 1164882 w 2929890"/>
              <a:gd name="connsiteY7-274" fmla="*/ 266469 h 1792399"/>
              <a:gd name="connsiteX8-275" fmla="*/ 1622273 w 2929890"/>
              <a:gd name="connsiteY8-276" fmla="*/ 0 h 1792399"/>
              <a:gd name="connsiteX9-277" fmla="*/ 1866900 w 2929890"/>
              <a:gd name="connsiteY9-278" fmla="*/ 0 h 1792399"/>
              <a:gd name="connsiteX10-279" fmla="*/ 1895473 w 2929890"/>
              <a:gd name="connsiteY10-280" fmla="*/ 1658854 h 1792399"/>
              <a:gd name="connsiteX11-281" fmla="*/ 2929890 w 2929890"/>
              <a:gd name="connsiteY11-282" fmla="*/ 1634870 h 1792399"/>
              <a:gd name="connsiteX0-283" fmla="*/ 0 w 2929890"/>
              <a:gd name="connsiteY0-284" fmla="*/ 1676780 h 1792399"/>
              <a:gd name="connsiteX1-285" fmla="*/ 1451651 w 2929890"/>
              <a:gd name="connsiteY1-286" fmla="*/ 1664080 h 1792399"/>
              <a:gd name="connsiteX2-287" fmla="*/ 1451651 w 2929890"/>
              <a:gd name="connsiteY2-288" fmla="*/ 771911 h 1792399"/>
              <a:gd name="connsiteX3-289" fmla="*/ 1442400 w 2929890"/>
              <a:gd name="connsiteY3-290" fmla="*/ 539619 h 1792399"/>
              <a:gd name="connsiteX4-291" fmla="*/ 1391522 w 2929890"/>
              <a:gd name="connsiteY4-292" fmla="*/ 480518 h 1792399"/>
              <a:gd name="connsiteX5-293" fmla="*/ 1205996 w 2929890"/>
              <a:gd name="connsiteY5-294" fmla="*/ 460475 h 1792399"/>
              <a:gd name="connsiteX6-295" fmla="*/ 1164882 w 2929890"/>
              <a:gd name="connsiteY6-296" fmla="*/ 460475 h 1792399"/>
              <a:gd name="connsiteX7-297" fmla="*/ 1164882 w 2929890"/>
              <a:gd name="connsiteY7-298" fmla="*/ 266469 h 1792399"/>
              <a:gd name="connsiteX8-299" fmla="*/ 1622273 w 2929890"/>
              <a:gd name="connsiteY8-300" fmla="*/ 0 h 1792399"/>
              <a:gd name="connsiteX9-301" fmla="*/ 1866900 w 2929890"/>
              <a:gd name="connsiteY9-302" fmla="*/ 0 h 1792399"/>
              <a:gd name="connsiteX10-303" fmla="*/ 1895473 w 2929890"/>
              <a:gd name="connsiteY10-304" fmla="*/ 1658854 h 1792399"/>
              <a:gd name="connsiteX11-305" fmla="*/ 2929890 w 2929890"/>
              <a:gd name="connsiteY11-306" fmla="*/ 1634870 h 1792399"/>
              <a:gd name="connsiteX0-307" fmla="*/ 0 w 2929890"/>
              <a:gd name="connsiteY0-308" fmla="*/ 1676780 h 1807315"/>
              <a:gd name="connsiteX1-309" fmla="*/ 1451651 w 2929890"/>
              <a:gd name="connsiteY1-310" fmla="*/ 1664080 h 1807315"/>
              <a:gd name="connsiteX2-311" fmla="*/ 1451651 w 2929890"/>
              <a:gd name="connsiteY2-312" fmla="*/ 771911 h 1807315"/>
              <a:gd name="connsiteX3-313" fmla="*/ 1442400 w 2929890"/>
              <a:gd name="connsiteY3-314" fmla="*/ 539619 h 1807315"/>
              <a:gd name="connsiteX4-315" fmla="*/ 1391522 w 2929890"/>
              <a:gd name="connsiteY4-316" fmla="*/ 480518 h 1807315"/>
              <a:gd name="connsiteX5-317" fmla="*/ 1205996 w 2929890"/>
              <a:gd name="connsiteY5-318" fmla="*/ 460475 h 1807315"/>
              <a:gd name="connsiteX6-319" fmla="*/ 1164882 w 2929890"/>
              <a:gd name="connsiteY6-320" fmla="*/ 460475 h 1807315"/>
              <a:gd name="connsiteX7-321" fmla="*/ 1164882 w 2929890"/>
              <a:gd name="connsiteY7-322" fmla="*/ 266469 h 1807315"/>
              <a:gd name="connsiteX8-323" fmla="*/ 1622273 w 2929890"/>
              <a:gd name="connsiteY8-324" fmla="*/ 0 h 1807315"/>
              <a:gd name="connsiteX9-325" fmla="*/ 1866900 w 2929890"/>
              <a:gd name="connsiteY9-326" fmla="*/ 0 h 1807315"/>
              <a:gd name="connsiteX10-327" fmla="*/ 1876423 w 2929890"/>
              <a:gd name="connsiteY10-328" fmla="*/ 1677904 h 1807315"/>
              <a:gd name="connsiteX11-329" fmla="*/ 2929890 w 2929890"/>
              <a:gd name="connsiteY11-330" fmla="*/ 1634870 h 1807315"/>
              <a:gd name="connsiteX0-331" fmla="*/ 0 w 2929890"/>
              <a:gd name="connsiteY0-332" fmla="*/ 1676780 h 1807316"/>
              <a:gd name="connsiteX1-333" fmla="*/ 1451651 w 2929890"/>
              <a:gd name="connsiteY1-334" fmla="*/ 1664080 h 1807316"/>
              <a:gd name="connsiteX2-335" fmla="*/ 1451651 w 2929890"/>
              <a:gd name="connsiteY2-336" fmla="*/ 771911 h 1807316"/>
              <a:gd name="connsiteX3-337" fmla="*/ 1442400 w 2929890"/>
              <a:gd name="connsiteY3-338" fmla="*/ 539619 h 1807316"/>
              <a:gd name="connsiteX4-339" fmla="*/ 1391522 w 2929890"/>
              <a:gd name="connsiteY4-340" fmla="*/ 480518 h 1807316"/>
              <a:gd name="connsiteX5-341" fmla="*/ 1205996 w 2929890"/>
              <a:gd name="connsiteY5-342" fmla="*/ 460475 h 1807316"/>
              <a:gd name="connsiteX6-343" fmla="*/ 1164882 w 2929890"/>
              <a:gd name="connsiteY6-344" fmla="*/ 460475 h 1807316"/>
              <a:gd name="connsiteX7-345" fmla="*/ 1164882 w 2929890"/>
              <a:gd name="connsiteY7-346" fmla="*/ 266469 h 1807316"/>
              <a:gd name="connsiteX8-347" fmla="*/ 1622273 w 2929890"/>
              <a:gd name="connsiteY8-348" fmla="*/ 0 h 1807316"/>
              <a:gd name="connsiteX9-349" fmla="*/ 1866900 w 2929890"/>
              <a:gd name="connsiteY9-350" fmla="*/ 0 h 1807316"/>
              <a:gd name="connsiteX10-351" fmla="*/ 1876423 w 2929890"/>
              <a:gd name="connsiteY10-352" fmla="*/ 1677904 h 1807316"/>
              <a:gd name="connsiteX11-353" fmla="*/ 2929890 w 2929890"/>
              <a:gd name="connsiteY11-354" fmla="*/ 1634870 h 1807316"/>
              <a:gd name="connsiteX0-355" fmla="*/ 0 w 2929890"/>
              <a:gd name="connsiteY0-356" fmla="*/ 1676780 h 1807316"/>
              <a:gd name="connsiteX1-357" fmla="*/ 1451651 w 2929890"/>
              <a:gd name="connsiteY1-358" fmla="*/ 1664080 h 1807316"/>
              <a:gd name="connsiteX2-359" fmla="*/ 1451651 w 2929890"/>
              <a:gd name="connsiteY2-360" fmla="*/ 771911 h 1807316"/>
              <a:gd name="connsiteX3-361" fmla="*/ 1442400 w 2929890"/>
              <a:gd name="connsiteY3-362" fmla="*/ 539619 h 1807316"/>
              <a:gd name="connsiteX4-363" fmla="*/ 1391522 w 2929890"/>
              <a:gd name="connsiteY4-364" fmla="*/ 480518 h 1807316"/>
              <a:gd name="connsiteX5-365" fmla="*/ 1205996 w 2929890"/>
              <a:gd name="connsiteY5-366" fmla="*/ 460475 h 1807316"/>
              <a:gd name="connsiteX6-367" fmla="*/ 1164882 w 2929890"/>
              <a:gd name="connsiteY6-368" fmla="*/ 460475 h 1807316"/>
              <a:gd name="connsiteX7-369" fmla="*/ 1164882 w 2929890"/>
              <a:gd name="connsiteY7-370" fmla="*/ 266469 h 1807316"/>
              <a:gd name="connsiteX8-371" fmla="*/ 1622273 w 2929890"/>
              <a:gd name="connsiteY8-372" fmla="*/ 0 h 1807316"/>
              <a:gd name="connsiteX9-373" fmla="*/ 1866900 w 2929890"/>
              <a:gd name="connsiteY9-374" fmla="*/ 0 h 1807316"/>
              <a:gd name="connsiteX10-375" fmla="*/ 1876423 w 2929890"/>
              <a:gd name="connsiteY10-376" fmla="*/ 1677904 h 1807316"/>
              <a:gd name="connsiteX11-377" fmla="*/ 2929890 w 2929890"/>
              <a:gd name="connsiteY11-378" fmla="*/ 1634870 h 1807316"/>
              <a:gd name="connsiteX0-379" fmla="*/ 0 w 2929890"/>
              <a:gd name="connsiteY0-380" fmla="*/ 1676780 h 1807316"/>
              <a:gd name="connsiteX1-381" fmla="*/ 1451651 w 2929890"/>
              <a:gd name="connsiteY1-382" fmla="*/ 1664080 h 1807316"/>
              <a:gd name="connsiteX2-383" fmla="*/ 1451651 w 2929890"/>
              <a:gd name="connsiteY2-384" fmla="*/ 771911 h 1807316"/>
              <a:gd name="connsiteX3-385" fmla="*/ 1442400 w 2929890"/>
              <a:gd name="connsiteY3-386" fmla="*/ 539619 h 1807316"/>
              <a:gd name="connsiteX4-387" fmla="*/ 1391522 w 2929890"/>
              <a:gd name="connsiteY4-388" fmla="*/ 480518 h 1807316"/>
              <a:gd name="connsiteX5-389" fmla="*/ 1205996 w 2929890"/>
              <a:gd name="connsiteY5-390" fmla="*/ 460475 h 1807316"/>
              <a:gd name="connsiteX6-391" fmla="*/ 1164882 w 2929890"/>
              <a:gd name="connsiteY6-392" fmla="*/ 460475 h 1807316"/>
              <a:gd name="connsiteX7-393" fmla="*/ 1164882 w 2929890"/>
              <a:gd name="connsiteY7-394" fmla="*/ 266469 h 1807316"/>
              <a:gd name="connsiteX8-395" fmla="*/ 1622273 w 2929890"/>
              <a:gd name="connsiteY8-396" fmla="*/ 0 h 1807316"/>
              <a:gd name="connsiteX9-397" fmla="*/ 1866900 w 2929890"/>
              <a:gd name="connsiteY9-398" fmla="*/ 0 h 1807316"/>
              <a:gd name="connsiteX10-399" fmla="*/ 1876423 w 2929890"/>
              <a:gd name="connsiteY10-400" fmla="*/ 1677904 h 1807316"/>
              <a:gd name="connsiteX11-401" fmla="*/ 2929890 w 2929890"/>
              <a:gd name="connsiteY11-402" fmla="*/ 1634870 h 1807316"/>
              <a:gd name="connsiteX0-403" fmla="*/ 0 w 2929890"/>
              <a:gd name="connsiteY0-404" fmla="*/ 1676780 h 1677904"/>
              <a:gd name="connsiteX1-405" fmla="*/ 1451651 w 2929890"/>
              <a:gd name="connsiteY1-406" fmla="*/ 1664080 h 1677904"/>
              <a:gd name="connsiteX2-407" fmla="*/ 1451651 w 2929890"/>
              <a:gd name="connsiteY2-408" fmla="*/ 771911 h 1677904"/>
              <a:gd name="connsiteX3-409" fmla="*/ 1442400 w 2929890"/>
              <a:gd name="connsiteY3-410" fmla="*/ 539619 h 1677904"/>
              <a:gd name="connsiteX4-411" fmla="*/ 1391522 w 2929890"/>
              <a:gd name="connsiteY4-412" fmla="*/ 480518 h 1677904"/>
              <a:gd name="connsiteX5-413" fmla="*/ 1205996 w 2929890"/>
              <a:gd name="connsiteY5-414" fmla="*/ 460475 h 1677904"/>
              <a:gd name="connsiteX6-415" fmla="*/ 1164882 w 2929890"/>
              <a:gd name="connsiteY6-416" fmla="*/ 460475 h 1677904"/>
              <a:gd name="connsiteX7-417" fmla="*/ 1164882 w 2929890"/>
              <a:gd name="connsiteY7-418" fmla="*/ 266469 h 1677904"/>
              <a:gd name="connsiteX8-419" fmla="*/ 1622273 w 2929890"/>
              <a:gd name="connsiteY8-420" fmla="*/ 0 h 1677904"/>
              <a:gd name="connsiteX9-421" fmla="*/ 1866900 w 2929890"/>
              <a:gd name="connsiteY9-422" fmla="*/ 0 h 1677904"/>
              <a:gd name="connsiteX10-423" fmla="*/ 1876423 w 2929890"/>
              <a:gd name="connsiteY10-424" fmla="*/ 1677904 h 1677904"/>
              <a:gd name="connsiteX11-425" fmla="*/ 2929890 w 2929890"/>
              <a:gd name="connsiteY11-426" fmla="*/ 1634870 h 1677904"/>
              <a:gd name="connsiteX0-427" fmla="*/ 0 w 2942590"/>
              <a:gd name="connsiteY0-428" fmla="*/ 1676780 h 1677904"/>
              <a:gd name="connsiteX1-429" fmla="*/ 1451651 w 2942590"/>
              <a:gd name="connsiteY1-430" fmla="*/ 1664080 h 1677904"/>
              <a:gd name="connsiteX2-431" fmla="*/ 1451651 w 2942590"/>
              <a:gd name="connsiteY2-432" fmla="*/ 771911 h 1677904"/>
              <a:gd name="connsiteX3-433" fmla="*/ 1442400 w 2942590"/>
              <a:gd name="connsiteY3-434" fmla="*/ 539619 h 1677904"/>
              <a:gd name="connsiteX4-435" fmla="*/ 1391522 w 2942590"/>
              <a:gd name="connsiteY4-436" fmla="*/ 480518 h 1677904"/>
              <a:gd name="connsiteX5-437" fmla="*/ 1205996 w 2942590"/>
              <a:gd name="connsiteY5-438" fmla="*/ 460475 h 1677904"/>
              <a:gd name="connsiteX6-439" fmla="*/ 1164882 w 2942590"/>
              <a:gd name="connsiteY6-440" fmla="*/ 460475 h 1677904"/>
              <a:gd name="connsiteX7-441" fmla="*/ 1164882 w 2942590"/>
              <a:gd name="connsiteY7-442" fmla="*/ 266469 h 1677904"/>
              <a:gd name="connsiteX8-443" fmla="*/ 1622273 w 2942590"/>
              <a:gd name="connsiteY8-444" fmla="*/ 0 h 1677904"/>
              <a:gd name="connsiteX9-445" fmla="*/ 1866900 w 2942590"/>
              <a:gd name="connsiteY9-446" fmla="*/ 0 h 1677904"/>
              <a:gd name="connsiteX10-447" fmla="*/ 1876423 w 2942590"/>
              <a:gd name="connsiteY10-448" fmla="*/ 1677904 h 1677904"/>
              <a:gd name="connsiteX11-449" fmla="*/ 2942590 w 2942590"/>
              <a:gd name="connsiteY11-450" fmla="*/ 1653920 h 1677904"/>
              <a:gd name="connsiteX0-451" fmla="*/ 0 w 2580640"/>
              <a:gd name="connsiteY0-452" fmla="*/ 1676780 h 1692020"/>
              <a:gd name="connsiteX1-453" fmla="*/ 1451651 w 2580640"/>
              <a:gd name="connsiteY1-454" fmla="*/ 1664080 h 1692020"/>
              <a:gd name="connsiteX2-455" fmla="*/ 1451651 w 2580640"/>
              <a:gd name="connsiteY2-456" fmla="*/ 771911 h 1692020"/>
              <a:gd name="connsiteX3-457" fmla="*/ 1442400 w 2580640"/>
              <a:gd name="connsiteY3-458" fmla="*/ 539619 h 1692020"/>
              <a:gd name="connsiteX4-459" fmla="*/ 1391522 w 2580640"/>
              <a:gd name="connsiteY4-460" fmla="*/ 480518 h 1692020"/>
              <a:gd name="connsiteX5-461" fmla="*/ 1205996 w 2580640"/>
              <a:gd name="connsiteY5-462" fmla="*/ 460475 h 1692020"/>
              <a:gd name="connsiteX6-463" fmla="*/ 1164882 w 2580640"/>
              <a:gd name="connsiteY6-464" fmla="*/ 460475 h 1692020"/>
              <a:gd name="connsiteX7-465" fmla="*/ 1164882 w 2580640"/>
              <a:gd name="connsiteY7-466" fmla="*/ 266469 h 1692020"/>
              <a:gd name="connsiteX8-467" fmla="*/ 1622273 w 2580640"/>
              <a:gd name="connsiteY8-468" fmla="*/ 0 h 1692020"/>
              <a:gd name="connsiteX9-469" fmla="*/ 1866900 w 2580640"/>
              <a:gd name="connsiteY9-470" fmla="*/ 0 h 1692020"/>
              <a:gd name="connsiteX10-471" fmla="*/ 1876423 w 2580640"/>
              <a:gd name="connsiteY10-472" fmla="*/ 1677904 h 1692020"/>
              <a:gd name="connsiteX11-473" fmla="*/ 2580640 w 2580640"/>
              <a:gd name="connsiteY11-474" fmla="*/ 1692020 h 1692020"/>
              <a:gd name="connsiteX0-475" fmla="*/ 0 w 2574290"/>
              <a:gd name="connsiteY0-476" fmla="*/ 1676780 h 1677904"/>
              <a:gd name="connsiteX1-477" fmla="*/ 1451651 w 2574290"/>
              <a:gd name="connsiteY1-478" fmla="*/ 1664080 h 1677904"/>
              <a:gd name="connsiteX2-479" fmla="*/ 1451651 w 2574290"/>
              <a:gd name="connsiteY2-480" fmla="*/ 771911 h 1677904"/>
              <a:gd name="connsiteX3-481" fmla="*/ 1442400 w 2574290"/>
              <a:gd name="connsiteY3-482" fmla="*/ 539619 h 1677904"/>
              <a:gd name="connsiteX4-483" fmla="*/ 1391522 w 2574290"/>
              <a:gd name="connsiteY4-484" fmla="*/ 480518 h 1677904"/>
              <a:gd name="connsiteX5-485" fmla="*/ 1205996 w 2574290"/>
              <a:gd name="connsiteY5-486" fmla="*/ 460475 h 1677904"/>
              <a:gd name="connsiteX6-487" fmla="*/ 1164882 w 2574290"/>
              <a:gd name="connsiteY6-488" fmla="*/ 460475 h 1677904"/>
              <a:gd name="connsiteX7-489" fmla="*/ 1164882 w 2574290"/>
              <a:gd name="connsiteY7-490" fmla="*/ 266469 h 1677904"/>
              <a:gd name="connsiteX8-491" fmla="*/ 1622273 w 2574290"/>
              <a:gd name="connsiteY8-492" fmla="*/ 0 h 1677904"/>
              <a:gd name="connsiteX9-493" fmla="*/ 1866900 w 2574290"/>
              <a:gd name="connsiteY9-494" fmla="*/ 0 h 1677904"/>
              <a:gd name="connsiteX10-495" fmla="*/ 1876423 w 2574290"/>
              <a:gd name="connsiteY10-496" fmla="*/ 1677904 h 1677904"/>
              <a:gd name="connsiteX11-497" fmla="*/ 2574290 w 2574290"/>
              <a:gd name="connsiteY11-498" fmla="*/ 1672970 h 1677904"/>
              <a:gd name="connsiteX0-499" fmla="*/ 0 w 2580640"/>
              <a:gd name="connsiteY0-500" fmla="*/ 1670430 h 1677904"/>
              <a:gd name="connsiteX1-501" fmla="*/ 1458001 w 2580640"/>
              <a:gd name="connsiteY1-502" fmla="*/ 1664080 h 1677904"/>
              <a:gd name="connsiteX2-503" fmla="*/ 1458001 w 2580640"/>
              <a:gd name="connsiteY2-504" fmla="*/ 771911 h 1677904"/>
              <a:gd name="connsiteX3-505" fmla="*/ 1448750 w 2580640"/>
              <a:gd name="connsiteY3-506" fmla="*/ 539619 h 1677904"/>
              <a:gd name="connsiteX4-507" fmla="*/ 1397872 w 2580640"/>
              <a:gd name="connsiteY4-508" fmla="*/ 480518 h 1677904"/>
              <a:gd name="connsiteX5-509" fmla="*/ 1212346 w 2580640"/>
              <a:gd name="connsiteY5-510" fmla="*/ 460475 h 1677904"/>
              <a:gd name="connsiteX6-511" fmla="*/ 1171232 w 2580640"/>
              <a:gd name="connsiteY6-512" fmla="*/ 460475 h 1677904"/>
              <a:gd name="connsiteX7-513" fmla="*/ 1171232 w 2580640"/>
              <a:gd name="connsiteY7-514" fmla="*/ 266469 h 1677904"/>
              <a:gd name="connsiteX8-515" fmla="*/ 1628623 w 2580640"/>
              <a:gd name="connsiteY8-516" fmla="*/ 0 h 1677904"/>
              <a:gd name="connsiteX9-517" fmla="*/ 1873250 w 2580640"/>
              <a:gd name="connsiteY9-518" fmla="*/ 0 h 1677904"/>
              <a:gd name="connsiteX10-519" fmla="*/ 1882773 w 2580640"/>
              <a:gd name="connsiteY10-520" fmla="*/ 1677904 h 1677904"/>
              <a:gd name="connsiteX11-521" fmla="*/ 2580640 w 2580640"/>
              <a:gd name="connsiteY11-522" fmla="*/ 1672970 h 1677904"/>
              <a:gd name="connsiteX0-523" fmla="*/ 0 w 3602990"/>
              <a:gd name="connsiteY0-524" fmla="*/ 1683130 h 1683130"/>
              <a:gd name="connsiteX1-525" fmla="*/ 2480351 w 3602990"/>
              <a:gd name="connsiteY1-526" fmla="*/ 1664080 h 1683130"/>
              <a:gd name="connsiteX2-527" fmla="*/ 2480351 w 3602990"/>
              <a:gd name="connsiteY2-528" fmla="*/ 771911 h 1683130"/>
              <a:gd name="connsiteX3-529" fmla="*/ 2471100 w 3602990"/>
              <a:gd name="connsiteY3-530" fmla="*/ 539619 h 1683130"/>
              <a:gd name="connsiteX4-531" fmla="*/ 2420222 w 3602990"/>
              <a:gd name="connsiteY4-532" fmla="*/ 480518 h 1683130"/>
              <a:gd name="connsiteX5-533" fmla="*/ 2234696 w 3602990"/>
              <a:gd name="connsiteY5-534" fmla="*/ 460475 h 1683130"/>
              <a:gd name="connsiteX6-535" fmla="*/ 2193582 w 3602990"/>
              <a:gd name="connsiteY6-536" fmla="*/ 460475 h 1683130"/>
              <a:gd name="connsiteX7-537" fmla="*/ 2193582 w 3602990"/>
              <a:gd name="connsiteY7-538" fmla="*/ 266469 h 1683130"/>
              <a:gd name="connsiteX8-539" fmla="*/ 2650973 w 3602990"/>
              <a:gd name="connsiteY8-540" fmla="*/ 0 h 1683130"/>
              <a:gd name="connsiteX9-541" fmla="*/ 2895600 w 3602990"/>
              <a:gd name="connsiteY9-542" fmla="*/ 0 h 1683130"/>
              <a:gd name="connsiteX10-543" fmla="*/ 2905123 w 3602990"/>
              <a:gd name="connsiteY10-544" fmla="*/ 1677904 h 1683130"/>
              <a:gd name="connsiteX11-545" fmla="*/ 3602990 w 3602990"/>
              <a:gd name="connsiteY11-546" fmla="*/ 1672970 h 1683130"/>
              <a:gd name="connsiteX0-547" fmla="*/ 0 w 3602990"/>
              <a:gd name="connsiteY0-548" fmla="*/ 1676780 h 1677904"/>
              <a:gd name="connsiteX1-549" fmla="*/ 2480351 w 3602990"/>
              <a:gd name="connsiteY1-550" fmla="*/ 1664080 h 1677904"/>
              <a:gd name="connsiteX2-551" fmla="*/ 2480351 w 3602990"/>
              <a:gd name="connsiteY2-552" fmla="*/ 771911 h 1677904"/>
              <a:gd name="connsiteX3-553" fmla="*/ 2471100 w 3602990"/>
              <a:gd name="connsiteY3-554" fmla="*/ 539619 h 1677904"/>
              <a:gd name="connsiteX4-555" fmla="*/ 2420222 w 3602990"/>
              <a:gd name="connsiteY4-556" fmla="*/ 480518 h 1677904"/>
              <a:gd name="connsiteX5-557" fmla="*/ 2234696 w 3602990"/>
              <a:gd name="connsiteY5-558" fmla="*/ 460475 h 1677904"/>
              <a:gd name="connsiteX6-559" fmla="*/ 2193582 w 3602990"/>
              <a:gd name="connsiteY6-560" fmla="*/ 460475 h 1677904"/>
              <a:gd name="connsiteX7-561" fmla="*/ 2193582 w 3602990"/>
              <a:gd name="connsiteY7-562" fmla="*/ 266469 h 1677904"/>
              <a:gd name="connsiteX8-563" fmla="*/ 2650973 w 3602990"/>
              <a:gd name="connsiteY8-564" fmla="*/ 0 h 1677904"/>
              <a:gd name="connsiteX9-565" fmla="*/ 2895600 w 3602990"/>
              <a:gd name="connsiteY9-566" fmla="*/ 0 h 1677904"/>
              <a:gd name="connsiteX10-567" fmla="*/ 2905123 w 3602990"/>
              <a:gd name="connsiteY10-568" fmla="*/ 1677904 h 1677904"/>
              <a:gd name="connsiteX11-569" fmla="*/ 3602990 w 3602990"/>
              <a:gd name="connsiteY11-570" fmla="*/ 1672970 h 167790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89" y="connsiteY11-90"/>
              </a:cxn>
            </a:cxnLst>
            <a:rect l="l" t="t" r="r" b="b"/>
            <a:pathLst>
              <a:path w="3602990" h="1677904">
                <a:moveTo>
                  <a:pt x="0" y="1676780"/>
                </a:moveTo>
                <a:lnTo>
                  <a:pt x="2480351" y="1664080"/>
                </a:lnTo>
                <a:lnTo>
                  <a:pt x="2480351" y="771911"/>
                </a:lnTo>
                <a:cubicBezTo>
                  <a:pt x="2480351" y="643088"/>
                  <a:pt x="2477267" y="565657"/>
                  <a:pt x="2471100" y="539619"/>
                </a:cubicBezTo>
                <a:cubicBezTo>
                  <a:pt x="2464933" y="513580"/>
                  <a:pt x="2447974" y="493880"/>
                  <a:pt x="2420222" y="480518"/>
                </a:cubicBezTo>
                <a:cubicBezTo>
                  <a:pt x="2392470" y="467156"/>
                  <a:pt x="2330628" y="460475"/>
                  <a:pt x="2234696" y="460475"/>
                </a:cubicBezTo>
                <a:lnTo>
                  <a:pt x="2193582" y="460475"/>
                </a:lnTo>
                <a:lnTo>
                  <a:pt x="2193582" y="266469"/>
                </a:lnTo>
                <a:cubicBezTo>
                  <a:pt x="2394355" y="223257"/>
                  <a:pt x="2546818" y="134434"/>
                  <a:pt x="2650973" y="0"/>
                </a:cubicBezTo>
                <a:lnTo>
                  <a:pt x="2895600" y="0"/>
                </a:lnTo>
                <a:cubicBezTo>
                  <a:pt x="2907267" y="614084"/>
                  <a:pt x="2905758" y="859326"/>
                  <a:pt x="2905123" y="1677904"/>
                </a:cubicBezTo>
                <a:lnTo>
                  <a:pt x="3602990" y="1672970"/>
                </a:lnTo>
              </a:path>
            </a:pathLst>
          </a:custGeom>
          <a:noFill/>
          <a:ln w="38100">
            <a:solidFill>
              <a:schemeClr val="bg1"/>
            </a:solidFill>
          </a:ln>
          <a:effectLst>
            <a:outerShdw blurRad="152400" dist="381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accent1"/>
                </a:solidFill>
              </a:ln>
              <a:noFill/>
            </a:endParaRPr>
          </a:p>
        </p:txBody>
      </p:sp>
      <p:grpSp>
        <p:nvGrpSpPr>
          <p:cNvPr id="11" name="组合 10"/>
          <p:cNvGrpSpPr/>
          <p:nvPr/>
        </p:nvGrpSpPr>
        <p:grpSpPr>
          <a:xfrm>
            <a:off x="1490077" y="2943370"/>
            <a:ext cx="216261" cy="216261"/>
            <a:chOff x="2218721" y="3717673"/>
            <a:chExt cx="248226" cy="248226"/>
          </a:xfrm>
        </p:grpSpPr>
        <p:sp>
          <p:nvSpPr>
            <p:cNvPr id="10" name="椭圆 9"/>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2262420" y="3763753"/>
              <a:ext cx="156066" cy="156066"/>
            </a:xfrm>
            <a:prstGeom prst="ellipse">
              <a:avLst/>
            </a:prstGeom>
            <a:solidFill>
              <a:srgbClr val="01ACBE"/>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5394180" y="2943370"/>
            <a:ext cx="216261" cy="216261"/>
            <a:chOff x="2218721" y="3717673"/>
            <a:chExt cx="248226" cy="248226"/>
          </a:xfrm>
        </p:grpSpPr>
        <p:sp>
          <p:nvSpPr>
            <p:cNvPr id="19" name="椭圆 18"/>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2262420" y="3763753"/>
              <a:ext cx="156066" cy="156066"/>
            </a:xfrm>
            <a:prstGeom prst="ellipse">
              <a:avLst/>
            </a:prstGeom>
            <a:solidFill>
              <a:srgbClr val="01ACBE"/>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1719720" y="2030196"/>
            <a:ext cx="1923123" cy="776235"/>
            <a:chOff x="223455" y="2735579"/>
            <a:chExt cx="1923123" cy="776235"/>
          </a:xfrm>
        </p:grpSpPr>
        <p:sp>
          <p:nvSpPr>
            <p:cNvPr id="23" name="文本框 22"/>
            <p:cNvSpPr txBox="1"/>
            <p:nvPr/>
          </p:nvSpPr>
          <p:spPr>
            <a:xfrm>
              <a:off x="223455" y="2735579"/>
              <a:ext cx="1923123"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24" name="文本框 23"/>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6" name="组合 25"/>
          <p:cNvGrpSpPr/>
          <p:nvPr/>
        </p:nvGrpSpPr>
        <p:grpSpPr>
          <a:xfrm>
            <a:off x="3507218" y="2114899"/>
            <a:ext cx="384004" cy="417873"/>
            <a:chOff x="4873620" y="1965325"/>
            <a:chExt cx="269882" cy="293688"/>
          </a:xfrm>
          <a:solidFill>
            <a:schemeClr val="bg1">
              <a:lumMod val="65000"/>
            </a:schemeClr>
          </a:solidFill>
          <a:effectLst/>
        </p:grpSpPr>
        <p:sp>
          <p:nvSpPr>
            <p:cNvPr id="27"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4" name="组合 33"/>
          <p:cNvGrpSpPr/>
          <p:nvPr/>
        </p:nvGrpSpPr>
        <p:grpSpPr>
          <a:xfrm>
            <a:off x="1809676" y="1447290"/>
            <a:ext cx="1442304" cy="655815"/>
            <a:chOff x="4806096" y="2627316"/>
            <a:chExt cx="1442304" cy="655815"/>
          </a:xfrm>
        </p:grpSpPr>
        <p:sp>
          <p:nvSpPr>
            <p:cNvPr id="31" name="矩形 30"/>
            <p:cNvSpPr/>
            <p:nvPr/>
          </p:nvSpPr>
          <p:spPr>
            <a:xfrm>
              <a:off x="4806316" y="2705100"/>
              <a:ext cx="1442084" cy="495300"/>
            </a:xfrm>
            <a:prstGeom prst="rect">
              <a:avLst/>
            </a:prstGeom>
            <a:gradFill flip="none" rotWithShape="1">
              <a:gsLst>
                <a:gs pos="19000">
                  <a:srgbClr val="01ACBE">
                    <a:alpha val="59000"/>
                  </a:srgbClr>
                </a:gs>
                <a:gs pos="100000">
                  <a:srgbClr val="F3F3F3">
                    <a:alpha val="3500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2" name="图片 3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4505604" y="2927808"/>
              <a:ext cx="655815" cy="54832"/>
            </a:xfrm>
            <a:prstGeom prst="rect">
              <a:avLst/>
            </a:prstGeom>
          </p:spPr>
        </p:pic>
        <p:sp>
          <p:nvSpPr>
            <p:cNvPr id="33" name="文本框 32"/>
            <p:cNvSpPr txBox="1"/>
            <p:nvPr/>
          </p:nvSpPr>
          <p:spPr>
            <a:xfrm>
              <a:off x="4901582" y="2768084"/>
              <a:ext cx="997568" cy="400110"/>
            </a:xfrm>
            <a:prstGeom prst="rect">
              <a:avLst/>
            </a:prstGeom>
            <a:noFill/>
          </p:spPr>
          <p:txBody>
            <a:bodyPr wrap="square" rtlCol="0">
              <a:spAutoFit/>
            </a:bodyPr>
            <a:lstStyle/>
            <a:p>
              <a:r>
                <a:rPr lang="en-US" altLang="zh-CN" sz="2000" dirty="0" smtClean="0">
                  <a:solidFill>
                    <a:schemeClr val="bg1"/>
                  </a:solidFill>
                  <a:latin typeface="Impact" panose="020B0806030902050204" pitchFamily="34" charset="0"/>
                </a:rPr>
                <a:t>OPTION</a:t>
              </a:r>
              <a:endParaRPr lang="zh-CN" altLang="en-US" sz="2000" dirty="0">
                <a:solidFill>
                  <a:schemeClr val="bg1"/>
                </a:solidFill>
                <a:latin typeface="Impact" panose="020B0806030902050204" pitchFamily="34" charset="0"/>
              </a:endParaRPr>
            </a:p>
          </p:txBody>
        </p:sp>
      </p:grpSp>
      <p:sp>
        <p:nvSpPr>
          <p:cNvPr id="38" name="任意多边形 37"/>
          <p:cNvSpPr/>
          <p:nvPr/>
        </p:nvSpPr>
        <p:spPr>
          <a:xfrm>
            <a:off x="6330080" y="1275689"/>
            <a:ext cx="4239939" cy="1771721"/>
          </a:xfrm>
          <a:custGeom>
            <a:avLst/>
            <a:gdLst>
              <a:gd name="connsiteX0" fmla="*/ 1095678 w 1187118"/>
              <a:gd name="connsiteY0" fmla="*/ 2033597 h 2125037"/>
              <a:gd name="connsiteX1" fmla="*/ 0 w 1187118"/>
              <a:gd name="connsiteY1" fmla="*/ 2033597 h 2125037"/>
              <a:gd name="connsiteX2" fmla="*/ 308 w 1187118"/>
              <a:gd name="connsiteY2" fmla="*/ 1748894 h 2125037"/>
              <a:gd name="connsiteX3" fmla="*/ 578959 w 1187118"/>
              <a:gd name="connsiteY3" fmla="*/ 763524 h 2125037"/>
              <a:gd name="connsiteX4" fmla="*/ 670779 w 1187118"/>
              <a:gd name="connsiteY4" fmla="*/ 468344 h 2125037"/>
              <a:gd name="connsiteX5" fmla="*/ 643010 w 1187118"/>
              <a:gd name="connsiteY5" fmla="*/ 346944 h 2125037"/>
              <a:gd name="connsiteX6" fmla="*/ 558469 w 1187118"/>
              <a:gd name="connsiteY6" fmla="*/ 306889 h 2125037"/>
              <a:gd name="connsiteX7" fmla="*/ 473928 w 1187118"/>
              <a:gd name="connsiteY7" fmla="*/ 351258 h 2125037"/>
              <a:gd name="connsiteX8" fmla="*/ 446159 w 1187118"/>
              <a:gd name="connsiteY8" fmla="*/ 527503 h 2125037"/>
              <a:gd name="connsiteX9" fmla="*/ 446159 w 1187118"/>
              <a:gd name="connsiteY9" fmla="*/ 717305 h 2125037"/>
              <a:gd name="connsiteX10" fmla="*/ 0 w 1187118"/>
              <a:gd name="connsiteY10" fmla="*/ 717305 h 2125037"/>
              <a:gd name="connsiteX11" fmla="*/ 0 w 1187118"/>
              <a:gd name="connsiteY11" fmla="*/ 644589 h 2125037"/>
              <a:gd name="connsiteX12" fmla="*/ 17255 w 1187118"/>
              <a:gd name="connsiteY12" fmla="*/ 380221 h 2125037"/>
              <a:gd name="connsiteX13" fmla="*/ 102296 w 1187118"/>
              <a:gd name="connsiteY13" fmla="*/ 189803 h 2125037"/>
              <a:gd name="connsiteX14" fmla="*/ 278541 w 1187118"/>
              <a:gd name="connsiteY14" fmla="*/ 48067 h 2125037"/>
              <a:gd name="connsiteX15" fmla="*/ 538595 w 1187118"/>
              <a:gd name="connsiteY15" fmla="*/ 0 h 2125037"/>
              <a:gd name="connsiteX16" fmla="*/ 987835 w 1187118"/>
              <a:gd name="connsiteY16" fmla="*/ 147282 h 2125037"/>
              <a:gd name="connsiteX17" fmla="*/ 1140047 w 1187118"/>
              <a:gd name="connsiteY17" fmla="*/ 520108 h 2125037"/>
              <a:gd name="connsiteX18" fmla="*/ 1054380 w 1187118"/>
              <a:gd name="connsiteY18" fmla="*/ 882458 h 2125037"/>
              <a:gd name="connsiteX19" fmla="*/ 549649 w 1187118"/>
              <a:gd name="connsiteY19" fmla="*/ 1693432 h 2125037"/>
              <a:gd name="connsiteX20" fmla="*/ 1095678 w 1187118"/>
              <a:gd name="connsiteY20" fmla="*/ 1693432 h 2125037"/>
              <a:gd name="connsiteX21" fmla="*/ 1187118 w 1187118"/>
              <a:gd name="connsiteY21" fmla="*/ 2125037 h 2125037"/>
              <a:gd name="connsiteX0-1" fmla="*/ 0 w 3901440"/>
              <a:gd name="connsiteY0-2" fmla="*/ 2033597 h 2125037"/>
              <a:gd name="connsiteX1-3" fmla="*/ 2714322 w 3901440"/>
              <a:gd name="connsiteY1-4" fmla="*/ 2033597 h 2125037"/>
              <a:gd name="connsiteX2-5" fmla="*/ 2714630 w 3901440"/>
              <a:gd name="connsiteY2-6" fmla="*/ 1748894 h 2125037"/>
              <a:gd name="connsiteX3-7" fmla="*/ 3293281 w 3901440"/>
              <a:gd name="connsiteY3-8" fmla="*/ 763524 h 2125037"/>
              <a:gd name="connsiteX4-9" fmla="*/ 3385101 w 3901440"/>
              <a:gd name="connsiteY4-10" fmla="*/ 468344 h 2125037"/>
              <a:gd name="connsiteX5-11" fmla="*/ 3357332 w 3901440"/>
              <a:gd name="connsiteY5-12" fmla="*/ 346944 h 2125037"/>
              <a:gd name="connsiteX6-13" fmla="*/ 3272791 w 3901440"/>
              <a:gd name="connsiteY6-14" fmla="*/ 306889 h 2125037"/>
              <a:gd name="connsiteX7-15" fmla="*/ 3188250 w 3901440"/>
              <a:gd name="connsiteY7-16" fmla="*/ 351258 h 2125037"/>
              <a:gd name="connsiteX8-17" fmla="*/ 3160481 w 3901440"/>
              <a:gd name="connsiteY8-18" fmla="*/ 527503 h 2125037"/>
              <a:gd name="connsiteX9-19" fmla="*/ 3160481 w 3901440"/>
              <a:gd name="connsiteY9-20" fmla="*/ 717305 h 2125037"/>
              <a:gd name="connsiteX10-21" fmla="*/ 2714322 w 3901440"/>
              <a:gd name="connsiteY10-22" fmla="*/ 717305 h 2125037"/>
              <a:gd name="connsiteX11-23" fmla="*/ 2714322 w 3901440"/>
              <a:gd name="connsiteY11-24" fmla="*/ 644589 h 2125037"/>
              <a:gd name="connsiteX12-25" fmla="*/ 2731577 w 3901440"/>
              <a:gd name="connsiteY12-26" fmla="*/ 380221 h 2125037"/>
              <a:gd name="connsiteX13-27" fmla="*/ 2816618 w 3901440"/>
              <a:gd name="connsiteY13-28" fmla="*/ 189803 h 2125037"/>
              <a:gd name="connsiteX14-29" fmla="*/ 2992863 w 3901440"/>
              <a:gd name="connsiteY14-30" fmla="*/ 48067 h 2125037"/>
              <a:gd name="connsiteX15-31" fmla="*/ 3252917 w 3901440"/>
              <a:gd name="connsiteY15-32" fmla="*/ 0 h 2125037"/>
              <a:gd name="connsiteX16-33" fmla="*/ 3702157 w 3901440"/>
              <a:gd name="connsiteY16-34" fmla="*/ 147282 h 2125037"/>
              <a:gd name="connsiteX17-35" fmla="*/ 3854369 w 3901440"/>
              <a:gd name="connsiteY17-36" fmla="*/ 520108 h 2125037"/>
              <a:gd name="connsiteX18-37" fmla="*/ 3768702 w 3901440"/>
              <a:gd name="connsiteY18-38" fmla="*/ 882458 h 2125037"/>
              <a:gd name="connsiteX19-39" fmla="*/ 3263971 w 3901440"/>
              <a:gd name="connsiteY19-40" fmla="*/ 1693432 h 2125037"/>
              <a:gd name="connsiteX20-41" fmla="*/ 3810000 w 3901440"/>
              <a:gd name="connsiteY20-42" fmla="*/ 1693432 h 2125037"/>
              <a:gd name="connsiteX21-43" fmla="*/ 3901440 w 3901440"/>
              <a:gd name="connsiteY21-44" fmla="*/ 2125037 h 2125037"/>
              <a:gd name="connsiteX0-45" fmla="*/ 0 w 4148183"/>
              <a:gd name="connsiteY0-46" fmla="*/ 2033597 h 2125037"/>
              <a:gd name="connsiteX1-47" fmla="*/ 2961065 w 4148183"/>
              <a:gd name="connsiteY1-48" fmla="*/ 2033597 h 2125037"/>
              <a:gd name="connsiteX2-49" fmla="*/ 2961373 w 4148183"/>
              <a:gd name="connsiteY2-50" fmla="*/ 1748894 h 2125037"/>
              <a:gd name="connsiteX3-51" fmla="*/ 3540024 w 4148183"/>
              <a:gd name="connsiteY3-52" fmla="*/ 763524 h 2125037"/>
              <a:gd name="connsiteX4-53" fmla="*/ 3631844 w 4148183"/>
              <a:gd name="connsiteY4-54" fmla="*/ 468344 h 2125037"/>
              <a:gd name="connsiteX5-55" fmla="*/ 3604075 w 4148183"/>
              <a:gd name="connsiteY5-56" fmla="*/ 346944 h 2125037"/>
              <a:gd name="connsiteX6-57" fmla="*/ 3519534 w 4148183"/>
              <a:gd name="connsiteY6-58" fmla="*/ 306889 h 2125037"/>
              <a:gd name="connsiteX7-59" fmla="*/ 3434993 w 4148183"/>
              <a:gd name="connsiteY7-60" fmla="*/ 351258 h 2125037"/>
              <a:gd name="connsiteX8-61" fmla="*/ 3407224 w 4148183"/>
              <a:gd name="connsiteY8-62" fmla="*/ 527503 h 2125037"/>
              <a:gd name="connsiteX9-63" fmla="*/ 3407224 w 4148183"/>
              <a:gd name="connsiteY9-64" fmla="*/ 717305 h 2125037"/>
              <a:gd name="connsiteX10-65" fmla="*/ 2961065 w 4148183"/>
              <a:gd name="connsiteY10-66" fmla="*/ 717305 h 2125037"/>
              <a:gd name="connsiteX11-67" fmla="*/ 2961065 w 4148183"/>
              <a:gd name="connsiteY11-68" fmla="*/ 644589 h 2125037"/>
              <a:gd name="connsiteX12-69" fmla="*/ 2978320 w 4148183"/>
              <a:gd name="connsiteY12-70" fmla="*/ 380221 h 2125037"/>
              <a:gd name="connsiteX13-71" fmla="*/ 3063361 w 4148183"/>
              <a:gd name="connsiteY13-72" fmla="*/ 189803 h 2125037"/>
              <a:gd name="connsiteX14-73" fmla="*/ 3239606 w 4148183"/>
              <a:gd name="connsiteY14-74" fmla="*/ 48067 h 2125037"/>
              <a:gd name="connsiteX15-75" fmla="*/ 3499660 w 4148183"/>
              <a:gd name="connsiteY15-76" fmla="*/ 0 h 2125037"/>
              <a:gd name="connsiteX16-77" fmla="*/ 3948900 w 4148183"/>
              <a:gd name="connsiteY16-78" fmla="*/ 147282 h 2125037"/>
              <a:gd name="connsiteX17-79" fmla="*/ 4101112 w 4148183"/>
              <a:gd name="connsiteY17-80" fmla="*/ 520108 h 2125037"/>
              <a:gd name="connsiteX18-81" fmla="*/ 4015445 w 4148183"/>
              <a:gd name="connsiteY18-82" fmla="*/ 882458 h 2125037"/>
              <a:gd name="connsiteX19-83" fmla="*/ 3510714 w 4148183"/>
              <a:gd name="connsiteY19-84" fmla="*/ 1693432 h 2125037"/>
              <a:gd name="connsiteX20-85" fmla="*/ 4056743 w 4148183"/>
              <a:gd name="connsiteY20-86" fmla="*/ 1693432 h 2125037"/>
              <a:gd name="connsiteX21-87" fmla="*/ 4148183 w 4148183"/>
              <a:gd name="connsiteY21-88" fmla="*/ 2125037 h 2125037"/>
              <a:gd name="connsiteX0-89" fmla="*/ 0 w 4003040"/>
              <a:gd name="connsiteY0-90" fmla="*/ 2033597 h 2125037"/>
              <a:gd name="connsiteX1-91" fmla="*/ 2815922 w 4003040"/>
              <a:gd name="connsiteY1-92" fmla="*/ 2033597 h 2125037"/>
              <a:gd name="connsiteX2-93" fmla="*/ 2816230 w 4003040"/>
              <a:gd name="connsiteY2-94" fmla="*/ 1748894 h 2125037"/>
              <a:gd name="connsiteX3-95" fmla="*/ 3394881 w 4003040"/>
              <a:gd name="connsiteY3-96" fmla="*/ 763524 h 2125037"/>
              <a:gd name="connsiteX4-97" fmla="*/ 3486701 w 4003040"/>
              <a:gd name="connsiteY4-98" fmla="*/ 468344 h 2125037"/>
              <a:gd name="connsiteX5-99" fmla="*/ 3458932 w 4003040"/>
              <a:gd name="connsiteY5-100" fmla="*/ 346944 h 2125037"/>
              <a:gd name="connsiteX6-101" fmla="*/ 3374391 w 4003040"/>
              <a:gd name="connsiteY6-102" fmla="*/ 306889 h 2125037"/>
              <a:gd name="connsiteX7-103" fmla="*/ 3289850 w 4003040"/>
              <a:gd name="connsiteY7-104" fmla="*/ 351258 h 2125037"/>
              <a:gd name="connsiteX8-105" fmla="*/ 3262081 w 4003040"/>
              <a:gd name="connsiteY8-106" fmla="*/ 527503 h 2125037"/>
              <a:gd name="connsiteX9-107" fmla="*/ 3262081 w 4003040"/>
              <a:gd name="connsiteY9-108" fmla="*/ 717305 h 2125037"/>
              <a:gd name="connsiteX10-109" fmla="*/ 2815922 w 4003040"/>
              <a:gd name="connsiteY10-110" fmla="*/ 717305 h 2125037"/>
              <a:gd name="connsiteX11-111" fmla="*/ 2815922 w 4003040"/>
              <a:gd name="connsiteY11-112" fmla="*/ 644589 h 2125037"/>
              <a:gd name="connsiteX12-113" fmla="*/ 2833177 w 4003040"/>
              <a:gd name="connsiteY12-114" fmla="*/ 380221 h 2125037"/>
              <a:gd name="connsiteX13-115" fmla="*/ 2918218 w 4003040"/>
              <a:gd name="connsiteY13-116" fmla="*/ 189803 h 2125037"/>
              <a:gd name="connsiteX14-117" fmla="*/ 3094463 w 4003040"/>
              <a:gd name="connsiteY14-118" fmla="*/ 48067 h 2125037"/>
              <a:gd name="connsiteX15-119" fmla="*/ 3354517 w 4003040"/>
              <a:gd name="connsiteY15-120" fmla="*/ 0 h 2125037"/>
              <a:gd name="connsiteX16-121" fmla="*/ 3803757 w 4003040"/>
              <a:gd name="connsiteY16-122" fmla="*/ 147282 h 2125037"/>
              <a:gd name="connsiteX17-123" fmla="*/ 3955969 w 4003040"/>
              <a:gd name="connsiteY17-124" fmla="*/ 520108 h 2125037"/>
              <a:gd name="connsiteX18-125" fmla="*/ 3870302 w 4003040"/>
              <a:gd name="connsiteY18-126" fmla="*/ 882458 h 2125037"/>
              <a:gd name="connsiteX19-127" fmla="*/ 3365571 w 4003040"/>
              <a:gd name="connsiteY19-128" fmla="*/ 1693432 h 2125037"/>
              <a:gd name="connsiteX20-129" fmla="*/ 3911600 w 4003040"/>
              <a:gd name="connsiteY20-130" fmla="*/ 1693432 h 2125037"/>
              <a:gd name="connsiteX21-131" fmla="*/ 4003040 w 4003040"/>
              <a:gd name="connsiteY21-132" fmla="*/ 2125037 h 2125037"/>
              <a:gd name="connsiteX0-133" fmla="*/ 0 w 4003040"/>
              <a:gd name="connsiteY0-134" fmla="*/ 2033597 h 2125037"/>
              <a:gd name="connsiteX1-135" fmla="*/ 2815922 w 4003040"/>
              <a:gd name="connsiteY1-136" fmla="*/ 2033597 h 2125037"/>
              <a:gd name="connsiteX2-137" fmla="*/ 2816230 w 4003040"/>
              <a:gd name="connsiteY2-138" fmla="*/ 1748894 h 2125037"/>
              <a:gd name="connsiteX3-139" fmla="*/ 3394881 w 4003040"/>
              <a:gd name="connsiteY3-140" fmla="*/ 763524 h 2125037"/>
              <a:gd name="connsiteX4-141" fmla="*/ 3486701 w 4003040"/>
              <a:gd name="connsiteY4-142" fmla="*/ 468344 h 2125037"/>
              <a:gd name="connsiteX5-143" fmla="*/ 3458932 w 4003040"/>
              <a:gd name="connsiteY5-144" fmla="*/ 346944 h 2125037"/>
              <a:gd name="connsiteX6-145" fmla="*/ 3374391 w 4003040"/>
              <a:gd name="connsiteY6-146" fmla="*/ 306889 h 2125037"/>
              <a:gd name="connsiteX7-147" fmla="*/ 3289850 w 4003040"/>
              <a:gd name="connsiteY7-148" fmla="*/ 351258 h 2125037"/>
              <a:gd name="connsiteX8-149" fmla="*/ 3262081 w 4003040"/>
              <a:gd name="connsiteY8-150" fmla="*/ 527503 h 2125037"/>
              <a:gd name="connsiteX9-151" fmla="*/ 3262081 w 4003040"/>
              <a:gd name="connsiteY9-152" fmla="*/ 717305 h 2125037"/>
              <a:gd name="connsiteX10-153" fmla="*/ 2815922 w 4003040"/>
              <a:gd name="connsiteY10-154" fmla="*/ 717305 h 2125037"/>
              <a:gd name="connsiteX11-155" fmla="*/ 2815922 w 4003040"/>
              <a:gd name="connsiteY11-156" fmla="*/ 644589 h 2125037"/>
              <a:gd name="connsiteX12-157" fmla="*/ 2833177 w 4003040"/>
              <a:gd name="connsiteY12-158" fmla="*/ 380221 h 2125037"/>
              <a:gd name="connsiteX13-159" fmla="*/ 2918218 w 4003040"/>
              <a:gd name="connsiteY13-160" fmla="*/ 189803 h 2125037"/>
              <a:gd name="connsiteX14-161" fmla="*/ 3094463 w 4003040"/>
              <a:gd name="connsiteY14-162" fmla="*/ 48067 h 2125037"/>
              <a:gd name="connsiteX15-163" fmla="*/ 3354517 w 4003040"/>
              <a:gd name="connsiteY15-164" fmla="*/ 0 h 2125037"/>
              <a:gd name="connsiteX16-165" fmla="*/ 3803757 w 4003040"/>
              <a:gd name="connsiteY16-166" fmla="*/ 147282 h 2125037"/>
              <a:gd name="connsiteX17-167" fmla="*/ 3955969 w 4003040"/>
              <a:gd name="connsiteY17-168" fmla="*/ 520108 h 2125037"/>
              <a:gd name="connsiteX18-169" fmla="*/ 3870302 w 4003040"/>
              <a:gd name="connsiteY18-170" fmla="*/ 882458 h 2125037"/>
              <a:gd name="connsiteX19-171" fmla="*/ 3365571 w 4003040"/>
              <a:gd name="connsiteY19-172" fmla="*/ 1693432 h 2125037"/>
              <a:gd name="connsiteX20-173" fmla="*/ 3911600 w 4003040"/>
              <a:gd name="connsiteY20-174" fmla="*/ 1693432 h 2125037"/>
              <a:gd name="connsiteX21-175" fmla="*/ 3956897 w 4003040"/>
              <a:gd name="connsiteY21-176" fmla="*/ 1974406 h 2125037"/>
              <a:gd name="connsiteX22" fmla="*/ 4003040 w 4003040"/>
              <a:gd name="connsiteY22" fmla="*/ 2125037 h 2125037"/>
              <a:gd name="connsiteX0-177" fmla="*/ 0 w 4923790"/>
              <a:gd name="connsiteY0-178" fmla="*/ 2033597 h 2033597"/>
              <a:gd name="connsiteX1-179" fmla="*/ 2815922 w 4923790"/>
              <a:gd name="connsiteY1-180" fmla="*/ 2033597 h 2033597"/>
              <a:gd name="connsiteX2-181" fmla="*/ 2816230 w 4923790"/>
              <a:gd name="connsiteY2-182" fmla="*/ 1748894 h 2033597"/>
              <a:gd name="connsiteX3-183" fmla="*/ 3394881 w 4923790"/>
              <a:gd name="connsiteY3-184" fmla="*/ 763524 h 2033597"/>
              <a:gd name="connsiteX4-185" fmla="*/ 3486701 w 4923790"/>
              <a:gd name="connsiteY4-186" fmla="*/ 468344 h 2033597"/>
              <a:gd name="connsiteX5-187" fmla="*/ 3458932 w 4923790"/>
              <a:gd name="connsiteY5-188" fmla="*/ 346944 h 2033597"/>
              <a:gd name="connsiteX6-189" fmla="*/ 3374391 w 4923790"/>
              <a:gd name="connsiteY6-190" fmla="*/ 306889 h 2033597"/>
              <a:gd name="connsiteX7-191" fmla="*/ 3289850 w 4923790"/>
              <a:gd name="connsiteY7-192" fmla="*/ 351258 h 2033597"/>
              <a:gd name="connsiteX8-193" fmla="*/ 3262081 w 4923790"/>
              <a:gd name="connsiteY8-194" fmla="*/ 527503 h 2033597"/>
              <a:gd name="connsiteX9-195" fmla="*/ 3262081 w 4923790"/>
              <a:gd name="connsiteY9-196" fmla="*/ 717305 h 2033597"/>
              <a:gd name="connsiteX10-197" fmla="*/ 2815922 w 4923790"/>
              <a:gd name="connsiteY10-198" fmla="*/ 717305 h 2033597"/>
              <a:gd name="connsiteX11-199" fmla="*/ 2815922 w 4923790"/>
              <a:gd name="connsiteY11-200" fmla="*/ 644589 h 2033597"/>
              <a:gd name="connsiteX12-201" fmla="*/ 2833177 w 4923790"/>
              <a:gd name="connsiteY12-202" fmla="*/ 380221 h 2033597"/>
              <a:gd name="connsiteX13-203" fmla="*/ 2918218 w 4923790"/>
              <a:gd name="connsiteY13-204" fmla="*/ 189803 h 2033597"/>
              <a:gd name="connsiteX14-205" fmla="*/ 3094463 w 4923790"/>
              <a:gd name="connsiteY14-206" fmla="*/ 48067 h 2033597"/>
              <a:gd name="connsiteX15-207" fmla="*/ 3354517 w 4923790"/>
              <a:gd name="connsiteY15-208" fmla="*/ 0 h 2033597"/>
              <a:gd name="connsiteX16-209" fmla="*/ 3803757 w 4923790"/>
              <a:gd name="connsiteY16-210" fmla="*/ 147282 h 2033597"/>
              <a:gd name="connsiteX17-211" fmla="*/ 3955969 w 4923790"/>
              <a:gd name="connsiteY17-212" fmla="*/ 520108 h 2033597"/>
              <a:gd name="connsiteX18-213" fmla="*/ 3870302 w 4923790"/>
              <a:gd name="connsiteY18-214" fmla="*/ 882458 h 2033597"/>
              <a:gd name="connsiteX19-215" fmla="*/ 3365571 w 4923790"/>
              <a:gd name="connsiteY19-216" fmla="*/ 1693432 h 2033597"/>
              <a:gd name="connsiteX20-217" fmla="*/ 3911600 w 4923790"/>
              <a:gd name="connsiteY20-218" fmla="*/ 1693432 h 2033597"/>
              <a:gd name="connsiteX21-219" fmla="*/ 3956897 w 4923790"/>
              <a:gd name="connsiteY21-220" fmla="*/ 1974406 h 2033597"/>
              <a:gd name="connsiteX22-221" fmla="*/ 4923790 w 4923790"/>
              <a:gd name="connsiteY22-222" fmla="*/ 1998037 h 2033597"/>
              <a:gd name="connsiteX0-223" fmla="*/ 0 w 4923790"/>
              <a:gd name="connsiteY0-224" fmla="*/ 2033597 h 2042452"/>
              <a:gd name="connsiteX1-225" fmla="*/ 2815922 w 4923790"/>
              <a:gd name="connsiteY1-226" fmla="*/ 2033597 h 2042452"/>
              <a:gd name="connsiteX2-227" fmla="*/ 2816230 w 4923790"/>
              <a:gd name="connsiteY2-228" fmla="*/ 1748894 h 2042452"/>
              <a:gd name="connsiteX3-229" fmla="*/ 3394881 w 4923790"/>
              <a:gd name="connsiteY3-230" fmla="*/ 763524 h 2042452"/>
              <a:gd name="connsiteX4-231" fmla="*/ 3486701 w 4923790"/>
              <a:gd name="connsiteY4-232" fmla="*/ 468344 h 2042452"/>
              <a:gd name="connsiteX5-233" fmla="*/ 3458932 w 4923790"/>
              <a:gd name="connsiteY5-234" fmla="*/ 346944 h 2042452"/>
              <a:gd name="connsiteX6-235" fmla="*/ 3374391 w 4923790"/>
              <a:gd name="connsiteY6-236" fmla="*/ 306889 h 2042452"/>
              <a:gd name="connsiteX7-237" fmla="*/ 3289850 w 4923790"/>
              <a:gd name="connsiteY7-238" fmla="*/ 351258 h 2042452"/>
              <a:gd name="connsiteX8-239" fmla="*/ 3262081 w 4923790"/>
              <a:gd name="connsiteY8-240" fmla="*/ 527503 h 2042452"/>
              <a:gd name="connsiteX9-241" fmla="*/ 3262081 w 4923790"/>
              <a:gd name="connsiteY9-242" fmla="*/ 717305 h 2042452"/>
              <a:gd name="connsiteX10-243" fmla="*/ 2815922 w 4923790"/>
              <a:gd name="connsiteY10-244" fmla="*/ 717305 h 2042452"/>
              <a:gd name="connsiteX11-245" fmla="*/ 2815922 w 4923790"/>
              <a:gd name="connsiteY11-246" fmla="*/ 644589 h 2042452"/>
              <a:gd name="connsiteX12-247" fmla="*/ 2833177 w 4923790"/>
              <a:gd name="connsiteY12-248" fmla="*/ 380221 h 2042452"/>
              <a:gd name="connsiteX13-249" fmla="*/ 2918218 w 4923790"/>
              <a:gd name="connsiteY13-250" fmla="*/ 189803 h 2042452"/>
              <a:gd name="connsiteX14-251" fmla="*/ 3094463 w 4923790"/>
              <a:gd name="connsiteY14-252" fmla="*/ 48067 h 2042452"/>
              <a:gd name="connsiteX15-253" fmla="*/ 3354517 w 4923790"/>
              <a:gd name="connsiteY15-254" fmla="*/ 0 h 2042452"/>
              <a:gd name="connsiteX16-255" fmla="*/ 3803757 w 4923790"/>
              <a:gd name="connsiteY16-256" fmla="*/ 147282 h 2042452"/>
              <a:gd name="connsiteX17-257" fmla="*/ 3955969 w 4923790"/>
              <a:gd name="connsiteY17-258" fmla="*/ 520108 h 2042452"/>
              <a:gd name="connsiteX18-259" fmla="*/ 3870302 w 4923790"/>
              <a:gd name="connsiteY18-260" fmla="*/ 882458 h 2042452"/>
              <a:gd name="connsiteX19-261" fmla="*/ 3365571 w 4923790"/>
              <a:gd name="connsiteY19-262" fmla="*/ 1693432 h 2042452"/>
              <a:gd name="connsiteX20-263" fmla="*/ 3911600 w 4923790"/>
              <a:gd name="connsiteY20-264" fmla="*/ 1693432 h 2042452"/>
              <a:gd name="connsiteX21-265" fmla="*/ 3944197 w 4923790"/>
              <a:gd name="connsiteY21-266" fmla="*/ 2018856 h 2042452"/>
              <a:gd name="connsiteX22-267" fmla="*/ 4923790 w 4923790"/>
              <a:gd name="connsiteY22-268" fmla="*/ 1998037 h 2042452"/>
              <a:gd name="connsiteX0-269" fmla="*/ 0 w 4923790"/>
              <a:gd name="connsiteY0-270" fmla="*/ 2033597 h 2042452"/>
              <a:gd name="connsiteX1-271" fmla="*/ 2815922 w 4923790"/>
              <a:gd name="connsiteY1-272" fmla="*/ 2033597 h 2042452"/>
              <a:gd name="connsiteX2-273" fmla="*/ 2816230 w 4923790"/>
              <a:gd name="connsiteY2-274" fmla="*/ 1748894 h 2042452"/>
              <a:gd name="connsiteX3-275" fmla="*/ 3394881 w 4923790"/>
              <a:gd name="connsiteY3-276" fmla="*/ 763524 h 2042452"/>
              <a:gd name="connsiteX4-277" fmla="*/ 3486701 w 4923790"/>
              <a:gd name="connsiteY4-278" fmla="*/ 468344 h 2042452"/>
              <a:gd name="connsiteX5-279" fmla="*/ 3458932 w 4923790"/>
              <a:gd name="connsiteY5-280" fmla="*/ 346944 h 2042452"/>
              <a:gd name="connsiteX6-281" fmla="*/ 3374391 w 4923790"/>
              <a:gd name="connsiteY6-282" fmla="*/ 306889 h 2042452"/>
              <a:gd name="connsiteX7-283" fmla="*/ 3289850 w 4923790"/>
              <a:gd name="connsiteY7-284" fmla="*/ 351258 h 2042452"/>
              <a:gd name="connsiteX8-285" fmla="*/ 3262081 w 4923790"/>
              <a:gd name="connsiteY8-286" fmla="*/ 527503 h 2042452"/>
              <a:gd name="connsiteX9-287" fmla="*/ 3262081 w 4923790"/>
              <a:gd name="connsiteY9-288" fmla="*/ 717305 h 2042452"/>
              <a:gd name="connsiteX10-289" fmla="*/ 2815922 w 4923790"/>
              <a:gd name="connsiteY10-290" fmla="*/ 717305 h 2042452"/>
              <a:gd name="connsiteX11-291" fmla="*/ 2815922 w 4923790"/>
              <a:gd name="connsiteY11-292" fmla="*/ 644589 h 2042452"/>
              <a:gd name="connsiteX12-293" fmla="*/ 2833177 w 4923790"/>
              <a:gd name="connsiteY12-294" fmla="*/ 380221 h 2042452"/>
              <a:gd name="connsiteX13-295" fmla="*/ 2918218 w 4923790"/>
              <a:gd name="connsiteY13-296" fmla="*/ 189803 h 2042452"/>
              <a:gd name="connsiteX14-297" fmla="*/ 3094463 w 4923790"/>
              <a:gd name="connsiteY14-298" fmla="*/ 48067 h 2042452"/>
              <a:gd name="connsiteX15-299" fmla="*/ 3354517 w 4923790"/>
              <a:gd name="connsiteY15-300" fmla="*/ 0 h 2042452"/>
              <a:gd name="connsiteX16-301" fmla="*/ 3803757 w 4923790"/>
              <a:gd name="connsiteY16-302" fmla="*/ 147282 h 2042452"/>
              <a:gd name="connsiteX17-303" fmla="*/ 3955969 w 4923790"/>
              <a:gd name="connsiteY17-304" fmla="*/ 520108 h 2042452"/>
              <a:gd name="connsiteX18-305" fmla="*/ 3870302 w 4923790"/>
              <a:gd name="connsiteY18-306" fmla="*/ 882458 h 2042452"/>
              <a:gd name="connsiteX19-307" fmla="*/ 3365571 w 4923790"/>
              <a:gd name="connsiteY19-308" fmla="*/ 1693432 h 2042452"/>
              <a:gd name="connsiteX20-309" fmla="*/ 3911600 w 4923790"/>
              <a:gd name="connsiteY20-310" fmla="*/ 1693432 h 2042452"/>
              <a:gd name="connsiteX21-311" fmla="*/ 3944197 w 4923790"/>
              <a:gd name="connsiteY21-312" fmla="*/ 2018856 h 2042452"/>
              <a:gd name="connsiteX22-313" fmla="*/ 4923790 w 4923790"/>
              <a:gd name="connsiteY22-314" fmla="*/ 1998037 h 2042452"/>
              <a:gd name="connsiteX0-315" fmla="*/ 0 w 4923790"/>
              <a:gd name="connsiteY0-316" fmla="*/ 2033597 h 2042452"/>
              <a:gd name="connsiteX1-317" fmla="*/ 2815922 w 4923790"/>
              <a:gd name="connsiteY1-318" fmla="*/ 2033597 h 2042452"/>
              <a:gd name="connsiteX2-319" fmla="*/ 2816230 w 4923790"/>
              <a:gd name="connsiteY2-320" fmla="*/ 1748894 h 2042452"/>
              <a:gd name="connsiteX3-321" fmla="*/ 3394881 w 4923790"/>
              <a:gd name="connsiteY3-322" fmla="*/ 763524 h 2042452"/>
              <a:gd name="connsiteX4-323" fmla="*/ 3486701 w 4923790"/>
              <a:gd name="connsiteY4-324" fmla="*/ 468344 h 2042452"/>
              <a:gd name="connsiteX5-325" fmla="*/ 3458932 w 4923790"/>
              <a:gd name="connsiteY5-326" fmla="*/ 346944 h 2042452"/>
              <a:gd name="connsiteX6-327" fmla="*/ 3374391 w 4923790"/>
              <a:gd name="connsiteY6-328" fmla="*/ 306889 h 2042452"/>
              <a:gd name="connsiteX7-329" fmla="*/ 3289850 w 4923790"/>
              <a:gd name="connsiteY7-330" fmla="*/ 351258 h 2042452"/>
              <a:gd name="connsiteX8-331" fmla="*/ 3262081 w 4923790"/>
              <a:gd name="connsiteY8-332" fmla="*/ 527503 h 2042452"/>
              <a:gd name="connsiteX9-333" fmla="*/ 3262081 w 4923790"/>
              <a:gd name="connsiteY9-334" fmla="*/ 717305 h 2042452"/>
              <a:gd name="connsiteX10-335" fmla="*/ 2815922 w 4923790"/>
              <a:gd name="connsiteY10-336" fmla="*/ 717305 h 2042452"/>
              <a:gd name="connsiteX11-337" fmla="*/ 2815922 w 4923790"/>
              <a:gd name="connsiteY11-338" fmla="*/ 644589 h 2042452"/>
              <a:gd name="connsiteX12-339" fmla="*/ 2833177 w 4923790"/>
              <a:gd name="connsiteY12-340" fmla="*/ 380221 h 2042452"/>
              <a:gd name="connsiteX13-341" fmla="*/ 2918218 w 4923790"/>
              <a:gd name="connsiteY13-342" fmla="*/ 189803 h 2042452"/>
              <a:gd name="connsiteX14-343" fmla="*/ 3094463 w 4923790"/>
              <a:gd name="connsiteY14-344" fmla="*/ 48067 h 2042452"/>
              <a:gd name="connsiteX15-345" fmla="*/ 3354517 w 4923790"/>
              <a:gd name="connsiteY15-346" fmla="*/ 0 h 2042452"/>
              <a:gd name="connsiteX16-347" fmla="*/ 3803757 w 4923790"/>
              <a:gd name="connsiteY16-348" fmla="*/ 147282 h 2042452"/>
              <a:gd name="connsiteX17-349" fmla="*/ 3955969 w 4923790"/>
              <a:gd name="connsiteY17-350" fmla="*/ 520108 h 2042452"/>
              <a:gd name="connsiteX18-351" fmla="*/ 3870302 w 4923790"/>
              <a:gd name="connsiteY18-352" fmla="*/ 882458 h 2042452"/>
              <a:gd name="connsiteX19-353" fmla="*/ 3365571 w 4923790"/>
              <a:gd name="connsiteY19-354" fmla="*/ 1693432 h 2042452"/>
              <a:gd name="connsiteX20-355" fmla="*/ 3911600 w 4923790"/>
              <a:gd name="connsiteY20-356" fmla="*/ 1693432 h 2042452"/>
              <a:gd name="connsiteX21-357" fmla="*/ 3944197 w 4923790"/>
              <a:gd name="connsiteY21-358" fmla="*/ 2018856 h 2042452"/>
              <a:gd name="connsiteX22-359" fmla="*/ 4923790 w 4923790"/>
              <a:gd name="connsiteY22-360" fmla="*/ 1998037 h 2042452"/>
              <a:gd name="connsiteX0-361" fmla="*/ 0 w 4923790"/>
              <a:gd name="connsiteY0-362" fmla="*/ 2033597 h 2034670"/>
              <a:gd name="connsiteX1-363" fmla="*/ 2815922 w 4923790"/>
              <a:gd name="connsiteY1-364" fmla="*/ 2033597 h 2034670"/>
              <a:gd name="connsiteX2-365" fmla="*/ 2816230 w 4923790"/>
              <a:gd name="connsiteY2-366" fmla="*/ 1748894 h 2034670"/>
              <a:gd name="connsiteX3-367" fmla="*/ 3394881 w 4923790"/>
              <a:gd name="connsiteY3-368" fmla="*/ 763524 h 2034670"/>
              <a:gd name="connsiteX4-369" fmla="*/ 3486701 w 4923790"/>
              <a:gd name="connsiteY4-370" fmla="*/ 468344 h 2034670"/>
              <a:gd name="connsiteX5-371" fmla="*/ 3458932 w 4923790"/>
              <a:gd name="connsiteY5-372" fmla="*/ 346944 h 2034670"/>
              <a:gd name="connsiteX6-373" fmla="*/ 3374391 w 4923790"/>
              <a:gd name="connsiteY6-374" fmla="*/ 306889 h 2034670"/>
              <a:gd name="connsiteX7-375" fmla="*/ 3289850 w 4923790"/>
              <a:gd name="connsiteY7-376" fmla="*/ 351258 h 2034670"/>
              <a:gd name="connsiteX8-377" fmla="*/ 3262081 w 4923790"/>
              <a:gd name="connsiteY8-378" fmla="*/ 527503 h 2034670"/>
              <a:gd name="connsiteX9-379" fmla="*/ 3262081 w 4923790"/>
              <a:gd name="connsiteY9-380" fmla="*/ 717305 h 2034670"/>
              <a:gd name="connsiteX10-381" fmla="*/ 2815922 w 4923790"/>
              <a:gd name="connsiteY10-382" fmla="*/ 717305 h 2034670"/>
              <a:gd name="connsiteX11-383" fmla="*/ 2815922 w 4923790"/>
              <a:gd name="connsiteY11-384" fmla="*/ 644589 h 2034670"/>
              <a:gd name="connsiteX12-385" fmla="*/ 2833177 w 4923790"/>
              <a:gd name="connsiteY12-386" fmla="*/ 380221 h 2034670"/>
              <a:gd name="connsiteX13-387" fmla="*/ 2918218 w 4923790"/>
              <a:gd name="connsiteY13-388" fmla="*/ 189803 h 2034670"/>
              <a:gd name="connsiteX14-389" fmla="*/ 3094463 w 4923790"/>
              <a:gd name="connsiteY14-390" fmla="*/ 48067 h 2034670"/>
              <a:gd name="connsiteX15-391" fmla="*/ 3354517 w 4923790"/>
              <a:gd name="connsiteY15-392" fmla="*/ 0 h 2034670"/>
              <a:gd name="connsiteX16-393" fmla="*/ 3803757 w 4923790"/>
              <a:gd name="connsiteY16-394" fmla="*/ 147282 h 2034670"/>
              <a:gd name="connsiteX17-395" fmla="*/ 3955969 w 4923790"/>
              <a:gd name="connsiteY17-396" fmla="*/ 520108 h 2034670"/>
              <a:gd name="connsiteX18-397" fmla="*/ 3870302 w 4923790"/>
              <a:gd name="connsiteY18-398" fmla="*/ 882458 h 2034670"/>
              <a:gd name="connsiteX19-399" fmla="*/ 3365571 w 4923790"/>
              <a:gd name="connsiteY19-400" fmla="*/ 1693432 h 2034670"/>
              <a:gd name="connsiteX20-401" fmla="*/ 3911600 w 4923790"/>
              <a:gd name="connsiteY20-402" fmla="*/ 1693432 h 2034670"/>
              <a:gd name="connsiteX21-403" fmla="*/ 3944197 w 4923790"/>
              <a:gd name="connsiteY21-404" fmla="*/ 2018856 h 2034670"/>
              <a:gd name="connsiteX22-405" fmla="*/ 4923790 w 4923790"/>
              <a:gd name="connsiteY22-406" fmla="*/ 1998037 h 2034670"/>
              <a:gd name="connsiteX0-407" fmla="*/ 0 w 4923790"/>
              <a:gd name="connsiteY0-408" fmla="*/ 2033597 h 2034670"/>
              <a:gd name="connsiteX1-409" fmla="*/ 2815922 w 4923790"/>
              <a:gd name="connsiteY1-410" fmla="*/ 2033597 h 2034670"/>
              <a:gd name="connsiteX2-411" fmla="*/ 2816230 w 4923790"/>
              <a:gd name="connsiteY2-412" fmla="*/ 1748894 h 2034670"/>
              <a:gd name="connsiteX3-413" fmla="*/ 3394881 w 4923790"/>
              <a:gd name="connsiteY3-414" fmla="*/ 763524 h 2034670"/>
              <a:gd name="connsiteX4-415" fmla="*/ 3486701 w 4923790"/>
              <a:gd name="connsiteY4-416" fmla="*/ 468344 h 2034670"/>
              <a:gd name="connsiteX5-417" fmla="*/ 3458932 w 4923790"/>
              <a:gd name="connsiteY5-418" fmla="*/ 346944 h 2034670"/>
              <a:gd name="connsiteX6-419" fmla="*/ 3374391 w 4923790"/>
              <a:gd name="connsiteY6-420" fmla="*/ 306889 h 2034670"/>
              <a:gd name="connsiteX7-421" fmla="*/ 3289850 w 4923790"/>
              <a:gd name="connsiteY7-422" fmla="*/ 351258 h 2034670"/>
              <a:gd name="connsiteX8-423" fmla="*/ 3262081 w 4923790"/>
              <a:gd name="connsiteY8-424" fmla="*/ 527503 h 2034670"/>
              <a:gd name="connsiteX9-425" fmla="*/ 3262081 w 4923790"/>
              <a:gd name="connsiteY9-426" fmla="*/ 717305 h 2034670"/>
              <a:gd name="connsiteX10-427" fmla="*/ 2815922 w 4923790"/>
              <a:gd name="connsiteY10-428" fmla="*/ 717305 h 2034670"/>
              <a:gd name="connsiteX11-429" fmla="*/ 2815922 w 4923790"/>
              <a:gd name="connsiteY11-430" fmla="*/ 644589 h 2034670"/>
              <a:gd name="connsiteX12-431" fmla="*/ 2833177 w 4923790"/>
              <a:gd name="connsiteY12-432" fmla="*/ 380221 h 2034670"/>
              <a:gd name="connsiteX13-433" fmla="*/ 2918218 w 4923790"/>
              <a:gd name="connsiteY13-434" fmla="*/ 189803 h 2034670"/>
              <a:gd name="connsiteX14-435" fmla="*/ 3094463 w 4923790"/>
              <a:gd name="connsiteY14-436" fmla="*/ 48067 h 2034670"/>
              <a:gd name="connsiteX15-437" fmla="*/ 3354517 w 4923790"/>
              <a:gd name="connsiteY15-438" fmla="*/ 0 h 2034670"/>
              <a:gd name="connsiteX16-439" fmla="*/ 3803757 w 4923790"/>
              <a:gd name="connsiteY16-440" fmla="*/ 147282 h 2034670"/>
              <a:gd name="connsiteX17-441" fmla="*/ 3955969 w 4923790"/>
              <a:gd name="connsiteY17-442" fmla="*/ 520108 h 2034670"/>
              <a:gd name="connsiteX18-443" fmla="*/ 3870302 w 4923790"/>
              <a:gd name="connsiteY18-444" fmla="*/ 882458 h 2034670"/>
              <a:gd name="connsiteX19-445" fmla="*/ 3365571 w 4923790"/>
              <a:gd name="connsiteY19-446" fmla="*/ 1693432 h 2034670"/>
              <a:gd name="connsiteX20-447" fmla="*/ 3911600 w 4923790"/>
              <a:gd name="connsiteY20-448" fmla="*/ 1693432 h 2034670"/>
              <a:gd name="connsiteX21-449" fmla="*/ 3944197 w 4923790"/>
              <a:gd name="connsiteY21-450" fmla="*/ 2018856 h 2034670"/>
              <a:gd name="connsiteX22-451" fmla="*/ 4923790 w 4923790"/>
              <a:gd name="connsiteY22-452" fmla="*/ 1998037 h 2034670"/>
              <a:gd name="connsiteX0-453" fmla="*/ 0 w 4923790"/>
              <a:gd name="connsiteY0-454" fmla="*/ 2033597 h 2034670"/>
              <a:gd name="connsiteX1-455" fmla="*/ 2815922 w 4923790"/>
              <a:gd name="connsiteY1-456" fmla="*/ 2033597 h 2034670"/>
              <a:gd name="connsiteX2-457" fmla="*/ 2816230 w 4923790"/>
              <a:gd name="connsiteY2-458" fmla="*/ 1748894 h 2034670"/>
              <a:gd name="connsiteX3-459" fmla="*/ 3394881 w 4923790"/>
              <a:gd name="connsiteY3-460" fmla="*/ 763524 h 2034670"/>
              <a:gd name="connsiteX4-461" fmla="*/ 3486701 w 4923790"/>
              <a:gd name="connsiteY4-462" fmla="*/ 468344 h 2034670"/>
              <a:gd name="connsiteX5-463" fmla="*/ 3458932 w 4923790"/>
              <a:gd name="connsiteY5-464" fmla="*/ 346944 h 2034670"/>
              <a:gd name="connsiteX6-465" fmla="*/ 3374391 w 4923790"/>
              <a:gd name="connsiteY6-466" fmla="*/ 306889 h 2034670"/>
              <a:gd name="connsiteX7-467" fmla="*/ 3289850 w 4923790"/>
              <a:gd name="connsiteY7-468" fmla="*/ 351258 h 2034670"/>
              <a:gd name="connsiteX8-469" fmla="*/ 3262081 w 4923790"/>
              <a:gd name="connsiteY8-470" fmla="*/ 527503 h 2034670"/>
              <a:gd name="connsiteX9-471" fmla="*/ 3262081 w 4923790"/>
              <a:gd name="connsiteY9-472" fmla="*/ 717305 h 2034670"/>
              <a:gd name="connsiteX10-473" fmla="*/ 2815922 w 4923790"/>
              <a:gd name="connsiteY10-474" fmla="*/ 717305 h 2034670"/>
              <a:gd name="connsiteX11-475" fmla="*/ 2815922 w 4923790"/>
              <a:gd name="connsiteY11-476" fmla="*/ 644589 h 2034670"/>
              <a:gd name="connsiteX12-477" fmla="*/ 2833177 w 4923790"/>
              <a:gd name="connsiteY12-478" fmla="*/ 380221 h 2034670"/>
              <a:gd name="connsiteX13-479" fmla="*/ 2918218 w 4923790"/>
              <a:gd name="connsiteY13-480" fmla="*/ 189803 h 2034670"/>
              <a:gd name="connsiteX14-481" fmla="*/ 3094463 w 4923790"/>
              <a:gd name="connsiteY14-482" fmla="*/ 48067 h 2034670"/>
              <a:gd name="connsiteX15-483" fmla="*/ 3354517 w 4923790"/>
              <a:gd name="connsiteY15-484" fmla="*/ 0 h 2034670"/>
              <a:gd name="connsiteX16-485" fmla="*/ 3803757 w 4923790"/>
              <a:gd name="connsiteY16-486" fmla="*/ 147282 h 2034670"/>
              <a:gd name="connsiteX17-487" fmla="*/ 3955969 w 4923790"/>
              <a:gd name="connsiteY17-488" fmla="*/ 520108 h 2034670"/>
              <a:gd name="connsiteX18-489" fmla="*/ 3870302 w 4923790"/>
              <a:gd name="connsiteY18-490" fmla="*/ 882458 h 2034670"/>
              <a:gd name="connsiteX19-491" fmla="*/ 3365571 w 4923790"/>
              <a:gd name="connsiteY19-492" fmla="*/ 1693432 h 2034670"/>
              <a:gd name="connsiteX20-493" fmla="*/ 3911600 w 4923790"/>
              <a:gd name="connsiteY20-494" fmla="*/ 1693432 h 2034670"/>
              <a:gd name="connsiteX21-495" fmla="*/ 3912447 w 4923790"/>
              <a:gd name="connsiteY21-496" fmla="*/ 2018856 h 2034670"/>
              <a:gd name="connsiteX22-497" fmla="*/ 4923790 w 4923790"/>
              <a:gd name="connsiteY22-498" fmla="*/ 1998037 h 2034670"/>
              <a:gd name="connsiteX0-499" fmla="*/ 0 w 4923790"/>
              <a:gd name="connsiteY0-500" fmla="*/ 2033597 h 2034670"/>
              <a:gd name="connsiteX1-501" fmla="*/ 2815922 w 4923790"/>
              <a:gd name="connsiteY1-502" fmla="*/ 2033597 h 2034670"/>
              <a:gd name="connsiteX2-503" fmla="*/ 2816230 w 4923790"/>
              <a:gd name="connsiteY2-504" fmla="*/ 1748894 h 2034670"/>
              <a:gd name="connsiteX3-505" fmla="*/ 3394881 w 4923790"/>
              <a:gd name="connsiteY3-506" fmla="*/ 763524 h 2034670"/>
              <a:gd name="connsiteX4-507" fmla="*/ 3486701 w 4923790"/>
              <a:gd name="connsiteY4-508" fmla="*/ 468344 h 2034670"/>
              <a:gd name="connsiteX5-509" fmla="*/ 3458932 w 4923790"/>
              <a:gd name="connsiteY5-510" fmla="*/ 346944 h 2034670"/>
              <a:gd name="connsiteX6-511" fmla="*/ 3374391 w 4923790"/>
              <a:gd name="connsiteY6-512" fmla="*/ 306889 h 2034670"/>
              <a:gd name="connsiteX7-513" fmla="*/ 3289850 w 4923790"/>
              <a:gd name="connsiteY7-514" fmla="*/ 351258 h 2034670"/>
              <a:gd name="connsiteX8-515" fmla="*/ 3262081 w 4923790"/>
              <a:gd name="connsiteY8-516" fmla="*/ 527503 h 2034670"/>
              <a:gd name="connsiteX9-517" fmla="*/ 3262081 w 4923790"/>
              <a:gd name="connsiteY9-518" fmla="*/ 717305 h 2034670"/>
              <a:gd name="connsiteX10-519" fmla="*/ 2815922 w 4923790"/>
              <a:gd name="connsiteY10-520" fmla="*/ 717305 h 2034670"/>
              <a:gd name="connsiteX11-521" fmla="*/ 2815922 w 4923790"/>
              <a:gd name="connsiteY11-522" fmla="*/ 644589 h 2034670"/>
              <a:gd name="connsiteX12-523" fmla="*/ 2833177 w 4923790"/>
              <a:gd name="connsiteY12-524" fmla="*/ 380221 h 2034670"/>
              <a:gd name="connsiteX13-525" fmla="*/ 2918218 w 4923790"/>
              <a:gd name="connsiteY13-526" fmla="*/ 189803 h 2034670"/>
              <a:gd name="connsiteX14-527" fmla="*/ 3094463 w 4923790"/>
              <a:gd name="connsiteY14-528" fmla="*/ 48067 h 2034670"/>
              <a:gd name="connsiteX15-529" fmla="*/ 3354517 w 4923790"/>
              <a:gd name="connsiteY15-530" fmla="*/ 0 h 2034670"/>
              <a:gd name="connsiteX16-531" fmla="*/ 3803757 w 4923790"/>
              <a:gd name="connsiteY16-532" fmla="*/ 147282 h 2034670"/>
              <a:gd name="connsiteX17-533" fmla="*/ 3955969 w 4923790"/>
              <a:gd name="connsiteY17-534" fmla="*/ 520108 h 2034670"/>
              <a:gd name="connsiteX18-535" fmla="*/ 3870302 w 4923790"/>
              <a:gd name="connsiteY18-536" fmla="*/ 882458 h 2034670"/>
              <a:gd name="connsiteX19-537" fmla="*/ 3365571 w 4923790"/>
              <a:gd name="connsiteY19-538" fmla="*/ 1693432 h 2034670"/>
              <a:gd name="connsiteX20-539" fmla="*/ 3911600 w 4923790"/>
              <a:gd name="connsiteY20-540" fmla="*/ 1693432 h 2034670"/>
              <a:gd name="connsiteX21-541" fmla="*/ 3912447 w 4923790"/>
              <a:gd name="connsiteY21-542" fmla="*/ 2018856 h 2034670"/>
              <a:gd name="connsiteX22-543" fmla="*/ 4923790 w 4923790"/>
              <a:gd name="connsiteY22-544" fmla="*/ 1998037 h 2034670"/>
              <a:gd name="connsiteX0-545" fmla="*/ 0 w 4923790"/>
              <a:gd name="connsiteY0-546" fmla="*/ 2033597 h 2034670"/>
              <a:gd name="connsiteX1-547" fmla="*/ 2815922 w 4923790"/>
              <a:gd name="connsiteY1-548" fmla="*/ 2033597 h 2034670"/>
              <a:gd name="connsiteX2-549" fmla="*/ 2816230 w 4923790"/>
              <a:gd name="connsiteY2-550" fmla="*/ 1748894 h 2034670"/>
              <a:gd name="connsiteX3-551" fmla="*/ 3394881 w 4923790"/>
              <a:gd name="connsiteY3-552" fmla="*/ 763524 h 2034670"/>
              <a:gd name="connsiteX4-553" fmla="*/ 3486701 w 4923790"/>
              <a:gd name="connsiteY4-554" fmla="*/ 468344 h 2034670"/>
              <a:gd name="connsiteX5-555" fmla="*/ 3458932 w 4923790"/>
              <a:gd name="connsiteY5-556" fmla="*/ 346944 h 2034670"/>
              <a:gd name="connsiteX6-557" fmla="*/ 3374391 w 4923790"/>
              <a:gd name="connsiteY6-558" fmla="*/ 306889 h 2034670"/>
              <a:gd name="connsiteX7-559" fmla="*/ 3289850 w 4923790"/>
              <a:gd name="connsiteY7-560" fmla="*/ 351258 h 2034670"/>
              <a:gd name="connsiteX8-561" fmla="*/ 3262081 w 4923790"/>
              <a:gd name="connsiteY8-562" fmla="*/ 527503 h 2034670"/>
              <a:gd name="connsiteX9-563" fmla="*/ 3262081 w 4923790"/>
              <a:gd name="connsiteY9-564" fmla="*/ 717305 h 2034670"/>
              <a:gd name="connsiteX10-565" fmla="*/ 2815922 w 4923790"/>
              <a:gd name="connsiteY10-566" fmla="*/ 717305 h 2034670"/>
              <a:gd name="connsiteX11-567" fmla="*/ 2815922 w 4923790"/>
              <a:gd name="connsiteY11-568" fmla="*/ 644589 h 2034670"/>
              <a:gd name="connsiteX12-569" fmla="*/ 2833177 w 4923790"/>
              <a:gd name="connsiteY12-570" fmla="*/ 380221 h 2034670"/>
              <a:gd name="connsiteX13-571" fmla="*/ 2918218 w 4923790"/>
              <a:gd name="connsiteY13-572" fmla="*/ 189803 h 2034670"/>
              <a:gd name="connsiteX14-573" fmla="*/ 3094463 w 4923790"/>
              <a:gd name="connsiteY14-574" fmla="*/ 48067 h 2034670"/>
              <a:gd name="connsiteX15-575" fmla="*/ 3354517 w 4923790"/>
              <a:gd name="connsiteY15-576" fmla="*/ 0 h 2034670"/>
              <a:gd name="connsiteX16-577" fmla="*/ 3803757 w 4923790"/>
              <a:gd name="connsiteY16-578" fmla="*/ 147282 h 2034670"/>
              <a:gd name="connsiteX17-579" fmla="*/ 3955969 w 4923790"/>
              <a:gd name="connsiteY17-580" fmla="*/ 520108 h 2034670"/>
              <a:gd name="connsiteX18-581" fmla="*/ 3870302 w 4923790"/>
              <a:gd name="connsiteY18-582" fmla="*/ 882458 h 2034670"/>
              <a:gd name="connsiteX19-583" fmla="*/ 3365571 w 4923790"/>
              <a:gd name="connsiteY19-584" fmla="*/ 1693432 h 2034670"/>
              <a:gd name="connsiteX20-585" fmla="*/ 3911600 w 4923790"/>
              <a:gd name="connsiteY20-586" fmla="*/ 1693432 h 2034670"/>
              <a:gd name="connsiteX21-587" fmla="*/ 3912447 w 4923790"/>
              <a:gd name="connsiteY21-588" fmla="*/ 2018856 h 2034670"/>
              <a:gd name="connsiteX22-589" fmla="*/ 4923790 w 4923790"/>
              <a:gd name="connsiteY22-590" fmla="*/ 1998037 h 2034670"/>
              <a:gd name="connsiteX0-591" fmla="*/ 0 w 4923790"/>
              <a:gd name="connsiteY0-592" fmla="*/ 2033597 h 2034670"/>
              <a:gd name="connsiteX1-593" fmla="*/ 2815922 w 4923790"/>
              <a:gd name="connsiteY1-594" fmla="*/ 2033597 h 2034670"/>
              <a:gd name="connsiteX2-595" fmla="*/ 2816230 w 4923790"/>
              <a:gd name="connsiteY2-596" fmla="*/ 1748894 h 2034670"/>
              <a:gd name="connsiteX3-597" fmla="*/ 3394881 w 4923790"/>
              <a:gd name="connsiteY3-598" fmla="*/ 763524 h 2034670"/>
              <a:gd name="connsiteX4-599" fmla="*/ 3486701 w 4923790"/>
              <a:gd name="connsiteY4-600" fmla="*/ 468344 h 2034670"/>
              <a:gd name="connsiteX5-601" fmla="*/ 3458932 w 4923790"/>
              <a:gd name="connsiteY5-602" fmla="*/ 346944 h 2034670"/>
              <a:gd name="connsiteX6-603" fmla="*/ 3374391 w 4923790"/>
              <a:gd name="connsiteY6-604" fmla="*/ 306889 h 2034670"/>
              <a:gd name="connsiteX7-605" fmla="*/ 3289850 w 4923790"/>
              <a:gd name="connsiteY7-606" fmla="*/ 351258 h 2034670"/>
              <a:gd name="connsiteX8-607" fmla="*/ 3262081 w 4923790"/>
              <a:gd name="connsiteY8-608" fmla="*/ 527503 h 2034670"/>
              <a:gd name="connsiteX9-609" fmla="*/ 3262081 w 4923790"/>
              <a:gd name="connsiteY9-610" fmla="*/ 717305 h 2034670"/>
              <a:gd name="connsiteX10-611" fmla="*/ 2815922 w 4923790"/>
              <a:gd name="connsiteY10-612" fmla="*/ 717305 h 2034670"/>
              <a:gd name="connsiteX11-613" fmla="*/ 2815922 w 4923790"/>
              <a:gd name="connsiteY11-614" fmla="*/ 644589 h 2034670"/>
              <a:gd name="connsiteX12-615" fmla="*/ 2833177 w 4923790"/>
              <a:gd name="connsiteY12-616" fmla="*/ 380221 h 2034670"/>
              <a:gd name="connsiteX13-617" fmla="*/ 2918218 w 4923790"/>
              <a:gd name="connsiteY13-618" fmla="*/ 189803 h 2034670"/>
              <a:gd name="connsiteX14-619" fmla="*/ 3094463 w 4923790"/>
              <a:gd name="connsiteY14-620" fmla="*/ 48067 h 2034670"/>
              <a:gd name="connsiteX15-621" fmla="*/ 3354517 w 4923790"/>
              <a:gd name="connsiteY15-622" fmla="*/ 0 h 2034670"/>
              <a:gd name="connsiteX16-623" fmla="*/ 3803757 w 4923790"/>
              <a:gd name="connsiteY16-624" fmla="*/ 147282 h 2034670"/>
              <a:gd name="connsiteX17-625" fmla="*/ 3955969 w 4923790"/>
              <a:gd name="connsiteY17-626" fmla="*/ 520108 h 2034670"/>
              <a:gd name="connsiteX18-627" fmla="*/ 3870302 w 4923790"/>
              <a:gd name="connsiteY18-628" fmla="*/ 882458 h 2034670"/>
              <a:gd name="connsiteX19-629" fmla="*/ 3365571 w 4923790"/>
              <a:gd name="connsiteY19-630" fmla="*/ 1693432 h 2034670"/>
              <a:gd name="connsiteX20-631" fmla="*/ 3911600 w 4923790"/>
              <a:gd name="connsiteY20-632" fmla="*/ 1693432 h 2034670"/>
              <a:gd name="connsiteX21-633" fmla="*/ 3912447 w 4923790"/>
              <a:gd name="connsiteY21-634" fmla="*/ 2018856 h 2034670"/>
              <a:gd name="connsiteX22-635" fmla="*/ 4923790 w 4923790"/>
              <a:gd name="connsiteY22-636" fmla="*/ 1998037 h 2034670"/>
              <a:gd name="connsiteX0-637" fmla="*/ 0 w 4923790"/>
              <a:gd name="connsiteY0-638" fmla="*/ 2033597 h 2045972"/>
              <a:gd name="connsiteX1-639" fmla="*/ 2815922 w 4923790"/>
              <a:gd name="connsiteY1-640" fmla="*/ 2033597 h 2045972"/>
              <a:gd name="connsiteX2-641" fmla="*/ 2816230 w 4923790"/>
              <a:gd name="connsiteY2-642" fmla="*/ 1748894 h 2045972"/>
              <a:gd name="connsiteX3-643" fmla="*/ 3394881 w 4923790"/>
              <a:gd name="connsiteY3-644" fmla="*/ 763524 h 2045972"/>
              <a:gd name="connsiteX4-645" fmla="*/ 3486701 w 4923790"/>
              <a:gd name="connsiteY4-646" fmla="*/ 468344 h 2045972"/>
              <a:gd name="connsiteX5-647" fmla="*/ 3458932 w 4923790"/>
              <a:gd name="connsiteY5-648" fmla="*/ 346944 h 2045972"/>
              <a:gd name="connsiteX6-649" fmla="*/ 3374391 w 4923790"/>
              <a:gd name="connsiteY6-650" fmla="*/ 306889 h 2045972"/>
              <a:gd name="connsiteX7-651" fmla="*/ 3289850 w 4923790"/>
              <a:gd name="connsiteY7-652" fmla="*/ 351258 h 2045972"/>
              <a:gd name="connsiteX8-653" fmla="*/ 3262081 w 4923790"/>
              <a:gd name="connsiteY8-654" fmla="*/ 527503 h 2045972"/>
              <a:gd name="connsiteX9-655" fmla="*/ 3262081 w 4923790"/>
              <a:gd name="connsiteY9-656" fmla="*/ 717305 h 2045972"/>
              <a:gd name="connsiteX10-657" fmla="*/ 2815922 w 4923790"/>
              <a:gd name="connsiteY10-658" fmla="*/ 717305 h 2045972"/>
              <a:gd name="connsiteX11-659" fmla="*/ 2815922 w 4923790"/>
              <a:gd name="connsiteY11-660" fmla="*/ 644589 h 2045972"/>
              <a:gd name="connsiteX12-661" fmla="*/ 2833177 w 4923790"/>
              <a:gd name="connsiteY12-662" fmla="*/ 380221 h 2045972"/>
              <a:gd name="connsiteX13-663" fmla="*/ 2918218 w 4923790"/>
              <a:gd name="connsiteY13-664" fmla="*/ 189803 h 2045972"/>
              <a:gd name="connsiteX14-665" fmla="*/ 3094463 w 4923790"/>
              <a:gd name="connsiteY14-666" fmla="*/ 48067 h 2045972"/>
              <a:gd name="connsiteX15-667" fmla="*/ 3354517 w 4923790"/>
              <a:gd name="connsiteY15-668" fmla="*/ 0 h 2045972"/>
              <a:gd name="connsiteX16-669" fmla="*/ 3803757 w 4923790"/>
              <a:gd name="connsiteY16-670" fmla="*/ 147282 h 2045972"/>
              <a:gd name="connsiteX17-671" fmla="*/ 3955969 w 4923790"/>
              <a:gd name="connsiteY17-672" fmla="*/ 520108 h 2045972"/>
              <a:gd name="connsiteX18-673" fmla="*/ 3870302 w 4923790"/>
              <a:gd name="connsiteY18-674" fmla="*/ 882458 h 2045972"/>
              <a:gd name="connsiteX19-675" fmla="*/ 3365571 w 4923790"/>
              <a:gd name="connsiteY19-676" fmla="*/ 1693432 h 2045972"/>
              <a:gd name="connsiteX20-677" fmla="*/ 3911600 w 4923790"/>
              <a:gd name="connsiteY20-678" fmla="*/ 1693432 h 2045972"/>
              <a:gd name="connsiteX21-679" fmla="*/ 3906097 w 4923790"/>
              <a:gd name="connsiteY21-680" fmla="*/ 2031556 h 2045972"/>
              <a:gd name="connsiteX22-681" fmla="*/ 4923790 w 4923790"/>
              <a:gd name="connsiteY22-682" fmla="*/ 1998037 h 2045972"/>
              <a:gd name="connsiteX0-683" fmla="*/ 0 w 4923790"/>
              <a:gd name="connsiteY0-684" fmla="*/ 2033597 h 2045972"/>
              <a:gd name="connsiteX1-685" fmla="*/ 2815922 w 4923790"/>
              <a:gd name="connsiteY1-686" fmla="*/ 2033597 h 2045972"/>
              <a:gd name="connsiteX2-687" fmla="*/ 2816230 w 4923790"/>
              <a:gd name="connsiteY2-688" fmla="*/ 1748894 h 2045972"/>
              <a:gd name="connsiteX3-689" fmla="*/ 3394881 w 4923790"/>
              <a:gd name="connsiteY3-690" fmla="*/ 763524 h 2045972"/>
              <a:gd name="connsiteX4-691" fmla="*/ 3486701 w 4923790"/>
              <a:gd name="connsiteY4-692" fmla="*/ 468344 h 2045972"/>
              <a:gd name="connsiteX5-693" fmla="*/ 3458932 w 4923790"/>
              <a:gd name="connsiteY5-694" fmla="*/ 346944 h 2045972"/>
              <a:gd name="connsiteX6-695" fmla="*/ 3374391 w 4923790"/>
              <a:gd name="connsiteY6-696" fmla="*/ 306889 h 2045972"/>
              <a:gd name="connsiteX7-697" fmla="*/ 3289850 w 4923790"/>
              <a:gd name="connsiteY7-698" fmla="*/ 351258 h 2045972"/>
              <a:gd name="connsiteX8-699" fmla="*/ 3262081 w 4923790"/>
              <a:gd name="connsiteY8-700" fmla="*/ 527503 h 2045972"/>
              <a:gd name="connsiteX9-701" fmla="*/ 3262081 w 4923790"/>
              <a:gd name="connsiteY9-702" fmla="*/ 717305 h 2045972"/>
              <a:gd name="connsiteX10-703" fmla="*/ 2815922 w 4923790"/>
              <a:gd name="connsiteY10-704" fmla="*/ 717305 h 2045972"/>
              <a:gd name="connsiteX11-705" fmla="*/ 2815922 w 4923790"/>
              <a:gd name="connsiteY11-706" fmla="*/ 644589 h 2045972"/>
              <a:gd name="connsiteX12-707" fmla="*/ 2833177 w 4923790"/>
              <a:gd name="connsiteY12-708" fmla="*/ 380221 h 2045972"/>
              <a:gd name="connsiteX13-709" fmla="*/ 2918218 w 4923790"/>
              <a:gd name="connsiteY13-710" fmla="*/ 189803 h 2045972"/>
              <a:gd name="connsiteX14-711" fmla="*/ 3094463 w 4923790"/>
              <a:gd name="connsiteY14-712" fmla="*/ 48067 h 2045972"/>
              <a:gd name="connsiteX15-713" fmla="*/ 3354517 w 4923790"/>
              <a:gd name="connsiteY15-714" fmla="*/ 0 h 2045972"/>
              <a:gd name="connsiteX16-715" fmla="*/ 3803757 w 4923790"/>
              <a:gd name="connsiteY16-716" fmla="*/ 147282 h 2045972"/>
              <a:gd name="connsiteX17-717" fmla="*/ 3955969 w 4923790"/>
              <a:gd name="connsiteY17-718" fmla="*/ 520108 h 2045972"/>
              <a:gd name="connsiteX18-719" fmla="*/ 3870302 w 4923790"/>
              <a:gd name="connsiteY18-720" fmla="*/ 882458 h 2045972"/>
              <a:gd name="connsiteX19-721" fmla="*/ 3365571 w 4923790"/>
              <a:gd name="connsiteY19-722" fmla="*/ 1693432 h 2045972"/>
              <a:gd name="connsiteX20-723" fmla="*/ 3911600 w 4923790"/>
              <a:gd name="connsiteY20-724" fmla="*/ 1693432 h 2045972"/>
              <a:gd name="connsiteX21-725" fmla="*/ 3906097 w 4923790"/>
              <a:gd name="connsiteY21-726" fmla="*/ 2031556 h 2045972"/>
              <a:gd name="connsiteX22-727" fmla="*/ 4923790 w 4923790"/>
              <a:gd name="connsiteY22-728" fmla="*/ 1998037 h 2045972"/>
              <a:gd name="connsiteX0-729" fmla="*/ 0 w 4923790"/>
              <a:gd name="connsiteY0-730" fmla="*/ 2033597 h 2033597"/>
              <a:gd name="connsiteX1-731" fmla="*/ 2815922 w 4923790"/>
              <a:gd name="connsiteY1-732" fmla="*/ 2033597 h 2033597"/>
              <a:gd name="connsiteX2-733" fmla="*/ 2816230 w 4923790"/>
              <a:gd name="connsiteY2-734" fmla="*/ 1748894 h 2033597"/>
              <a:gd name="connsiteX3-735" fmla="*/ 3394881 w 4923790"/>
              <a:gd name="connsiteY3-736" fmla="*/ 763524 h 2033597"/>
              <a:gd name="connsiteX4-737" fmla="*/ 3486701 w 4923790"/>
              <a:gd name="connsiteY4-738" fmla="*/ 468344 h 2033597"/>
              <a:gd name="connsiteX5-739" fmla="*/ 3458932 w 4923790"/>
              <a:gd name="connsiteY5-740" fmla="*/ 346944 h 2033597"/>
              <a:gd name="connsiteX6-741" fmla="*/ 3374391 w 4923790"/>
              <a:gd name="connsiteY6-742" fmla="*/ 306889 h 2033597"/>
              <a:gd name="connsiteX7-743" fmla="*/ 3289850 w 4923790"/>
              <a:gd name="connsiteY7-744" fmla="*/ 351258 h 2033597"/>
              <a:gd name="connsiteX8-745" fmla="*/ 3262081 w 4923790"/>
              <a:gd name="connsiteY8-746" fmla="*/ 527503 h 2033597"/>
              <a:gd name="connsiteX9-747" fmla="*/ 3262081 w 4923790"/>
              <a:gd name="connsiteY9-748" fmla="*/ 717305 h 2033597"/>
              <a:gd name="connsiteX10-749" fmla="*/ 2815922 w 4923790"/>
              <a:gd name="connsiteY10-750" fmla="*/ 717305 h 2033597"/>
              <a:gd name="connsiteX11-751" fmla="*/ 2815922 w 4923790"/>
              <a:gd name="connsiteY11-752" fmla="*/ 644589 h 2033597"/>
              <a:gd name="connsiteX12-753" fmla="*/ 2833177 w 4923790"/>
              <a:gd name="connsiteY12-754" fmla="*/ 380221 h 2033597"/>
              <a:gd name="connsiteX13-755" fmla="*/ 2918218 w 4923790"/>
              <a:gd name="connsiteY13-756" fmla="*/ 189803 h 2033597"/>
              <a:gd name="connsiteX14-757" fmla="*/ 3094463 w 4923790"/>
              <a:gd name="connsiteY14-758" fmla="*/ 48067 h 2033597"/>
              <a:gd name="connsiteX15-759" fmla="*/ 3354517 w 4923790"/>
              <a:gd name="connsiteY15-760" fmla="*/ 0 h 2033597"/>
              <a:gd name="connsiteX16-761" fmla="*/ 3803757 w 4923790"/>
              <a:gd name="connsiteY16-762" fmla="*/ 147282 h 2033597"/>
              <a:gd name="connsiteX17-763" fmla="*/ 3955969 w 4923790"/>
              <a:gd name="connsiteY17-764" fmla="*/ 520108 h 2033597"/>
              <a:gd name="connsiteX18-765" fmla="*/ 3870302 w 4923790"/>
              <a:gd name="connsiteY18-766" fmla="*/ 882458 h 2033597"/>
              <a:gd name="connsiteX19-767" fmla="*/ 3365571 w 4923790"/>
              <a:gd name="connsiteY19-768" fmla="*/ 1693432 h 2033597"/>
              <a:gd name="connsiteX20-769" fmla="*/ 3911600 w 4923790"/>
              <a:gd name="connsiteY20-770" fmla="*/ 1693432 h 2033597"/>
              <a:gd name="connsiteX21-771" fmla="*/ 3906097 w 4923790"/>
              <a:gd name="connsiteY21-772" fmla="*/ 2031556 h 2033597"/>
              <a:gd name="connsiteX22-773" fmla="*/ 4923790 w 4923790"/>
              <a:gd name="connsiteY22-774" fmla="*/ 1998037 h 2033597"/>
              <a:gd name="connsiteX0-775" fmla="*/ 0 w 4968240"/>
              <a:gd name="connsiteY0-776" fmla="*/ 2033597 h 2036137"/>
              <a:gd name="connsiteX1-777" fmla="*/ 2815922 w 4968240"/>
              <a:gd name="connsiteY1-778" fmla="*/ 2033597 h 2036137"/>
              <a:gd name="connsiteX2-779" fmla="*/ 2816230 w 4968240"/>
              <a:gd name="connsiteY2-780" fmla="*/ 1748894 h 2036137"/>
              <a:gd name="connsiteX3-781" fmla="*/ 3394881 w 4968240"/>
              <a:gd name="connsiteY3-782" fmla="*/ 763524 h 2036137"/>
              <a:gd name="connsiteX4-783" fmla="*/ 3486701 w 4968240"/>
              <a:gd name="connsiteY4-784" fmla="*/ 468344 h 2036137"/>
              <a:gd name="connsiteX5-785" fmla="*/ 3458932 w 4968240"/>
              <a:gd name="connsiteY5-786" fmla="*/ 346944 h 2036137"/>
              <a:gd name="connsiteX6-787" fmla="*/ 3374391 w 4968240"/>
              <a:gd name="connsiteY6-788" fmla="*/ 306889 h 2036137"/>
              <a:gd name="connsiteX7-789" fmla="*/ 3289850 w 4968240"/>
              <a:gd name="connsiteY7-790" fmla="*/ 351258 h 2036137"/>
              <a:gd name="connsiteX8-791" fmla="*/ 3262081 w 4968240"/>
              <a:gd name="connsiteY8-792" fmla="*/ 527503 h 2036137"/>
              <a:gd name="connsiteX9-793" fmla="*/ 3262081 w 4968240"/>
              <a:gd name="connsiteY9-794" fmla="*/ 717305 h 2036137"/>
              <a:gd name="connsiteX10-795" fmla="*/ 2815922 w 4968240"/>
              <a:gd name="connsiteY10-796" fmla="*/ 717305 h 2036137"/>
              <a:gd name="connsiteX11-797" fmla="*/ 2815922 w 4968240"/>
              <a:gd name="connsiteY11-798" fmla="*/ 644589 h 2036137"/>
              <a:gd name="connsiteX12-799" fmla="*/ 2833177 w 4968240"/>
              <a:gd name="connsiteY12-800" fmla="*/ 380221 h 2036137"/>
              <a:gd name="connsiteX13-801" fmla="*/ 2918218 w 4968240"/>
              <a:gd name="connsiteY13-802" fmla="*/ 189803 h 2036137"/>
              <a:gd name="connsiteX14-803" fmla="*/ 3094463 w 4968240"/>
              <a:gd name="connsiteY14-804" fmla="*/ 48067 h 2036137"/>
              <a:gd name="connsiteX15-805" fmla="*/ 3354517 w 4968240"/>
              <a:gd name="connsiteY15-806" fmla="*/ 0 h 2036137"/>
              <a:gd name="connsiteX16-807" fmla="*/ 3803757 w 4968240"/>
              <a:gd name="connsiteY16-808" fmla="*/ 147282 h 2036137"/>
              <a:gd name="connsiteX17-809" fmla="*/ 3955969 w 4968240"/>
              <a:gd name="connsiteY17-810" fmla="*/ 520108 h 2036137"/>
              <a:gd name="connsiteX18-811" fmla="*/ 3870302 w 4968240"/>
              <a:gd name="connsiteY18-812" fmla="*/ 882458 h 2036137"/>
              <a:gd name="connsiteX19-813" fmla="*/ 3365571 w 4968240"/>
              <a:gd name="connsiteY19-814" fmla="*/ 1693432 h 2036137"/>
              <a:gd name="connsiteX20-815" fmla="*/ 3911600 w 4968240"/>
              <a:gd name="connsiteY20-816" fmla="*/ 1693432 h 2036137"/>
              <a:gd name="connsiteX21-817" fmla="*/ 3906097 w 4968240"/>
              <a:gd name="connsiteY21-818" fmla="*/ 2031556 h 2036137"/>
              <a:gd name="connsiteX22-819" fmla="*/ 4968240 w 4968240"/>
              <a:gd name="connsiteY22-820" fmla="*/ 2036137 h 2036137"/>
              <a:gd name="connsiteX0-821" fmla="*/ 0 w 4968240"/>
              <a:gd name="connsiteY0-822" fmla="*/ 2033597 h 2041886"/>
              <a:gd name="connsiteX1-823" fmla="*/ 2815922 w 4968240"/>
              <a:gd name="connsiteY1-824" fmla="*/ 2033597 h 2041886"/>
              <a:gd name="connsiteX2-825" fmla="*/ 2816230 w 4968240"/>
              <a:gd name="connsiteY2-826" fmla="*/ 1748894 h 2041886"/>
              <a:gd name="connsiteX3-827" fmla="*/ 3394881 w 4968240"/>
              <a:gd name="connsiteY3-828" fmla="*/ 763524 h 2041886"/>
              <a:gd name="connsiteX4-829" fmla="*/ 3486701 w 4968240"/>
              <a:gd name="connsiteY4-830" fmla="*/ 468344 h 2041886"/>
              <a:gd name="connsiteX5-831" fmla="*/ 3458932 w 4968240"/>
              <a:gd name="connsiteY5-832" fmla="*/ 346944 h 2041886"/>
              <a:gd name="connsiteX6-833" fmla="*/ 3374391 w 4968240"/>
              <a:gd name="connsiteY6-834" fmla="*/ 306889 h 2041886"/>
              <a:gd name="connsiteX7-835" fmla="*/ 3289850 w 4968240"/>
              <a:gd name="connsiteY7-836" fmla="*/ 351258 h 2041886"/>
              <a:gd name="connsiteX8-837" fmla="*/ 3262081 w 4968240"/>
              <a:gd name="connsiteY8-838" fmla="*/ 527503 h 2041886"/>
              <a:gd name="connsiteX9-839" fmla="*/ 3262081 w 4968240"/>
              <a:gd name="connsiteY9-840" fmla="*/ 717305 h 2041886"/>
              <a:gd name="connsiteX10-841" fmla="*/ 2815922 w 4968240"/>
              <a:gd name="connsiteY10-842" fmla="*/ 717305 h 2041886"/>
              <a:gd name="connsiteX11-843" fmla="*/ 2815922 w 4968240"/>
              <a:gd name="connsiteY11-844" fmla="*/ 644589 h 2041886"/>
              <a:gd name="connsiteX12-845" fmla="*/ 2833177 w 4968240"/>
              <a:gd name="connsiteY12-846" fmla="*/ 380221 h 2041886"/>
              <a:gd name="connsiteX13-847" fmla="*/ 2918218 w 4968240"/>
              <a:gd name="connsiteY13-848" fmla="*/ 189803 h 2041886"/>
              <a:gd name="connsiteX14-849" fmla="*/ 3094463 w 4968240"/>
              <a:gd name="connsiteY14-850" fmla="*/ 48067 h 2041886"/>
              <a:gd name="connsiteX15-851" fmla="*/ 3354517 w 4968240"/>
              <a:gd name="connsiteY15-852" fmla="*/ 0 h 2041886"/>
              <a:gd name="connsiteX16-853" fmla="*/ 3803757 w 4968240"/>
              <a:gd name="connsiteY16-854" fmla="*/ 147282 h 2041886"/>
              <a:gd name="connsiteX17-855" fmla="*/ 3955969 w 4968240"/>
              <a:gd name="connsiteY17-856" fmla="*/ 520108 h 2041886"/>
              <a:gd name="connsiteX18-857" fmla="*/ 3870302 w 4968240"/>
              <a:gd name="connsiteY18-858" fmla="*/ 882458 h 2041886"/>
              <a:gd name="connsiteX19-859" fmla="*/ 3365571 w 4968240"/>
              <a:gd name="connsiteY19-860" fmla="*/ 1693432 h 2041886"/>
              <a:gd name="connsiteX20-861" fmla="*/ 3911600 w 4968240"/>
              <a:gd name="connsiteY20-862" fmla="*/ 1693432 h 2041886"/>
              <a:gd name="connsiteX21-863" fmla="*/ 3906097 w 4968240"/>
              <a:gd name="connsiteY21-864" fmla="*/ 2031556 h 2041886"/>
              <a:gd name="connsiteX22-865" fmla="*/ 4968240 w 4968240"/>
              <a:gd name="connsiteY22-866" fmla="*/ 2036137 h 2041886"/>
              <a:gd name="connsiteX0-867" fmla="*/ 0 w 4866640"/>
              <a:gd name="connsiteY0-868" fmla="*/ 2033597 h 2039247"/>
              <a:gd name="connsiteX1-869" fmla="*/ 2815922 w 4866640"/>
              <a:gd name="connsiteY1-870" fmla="*/ 2033597 h 2039247"/>
              <a:gd name="connsiteX2-871" fmla="*/ 2816230 w 4866640"/>
              <a:gd name="connsiteY2-872" fmla="*/ 1748894 h 2039247"/>
              <a:gd name="connsiteX3-873" fmla="*/ 3394881 w 4866640"/>
              <a:gd name="connsiteY3-874" fmla="*/ 763524 h 2039247"/>
              <a:gd name="connsiteX4-875" fmla="*/ 3486701 w 4866640"/>
              <a:gd name="connsiteY4-876" fmla="*/ 468344 h 2039247"/>
              <a:gd name="connsiteX5-877" fmla="*/ 3458932 w 4866640"/>
              <a:gd name="connsiteY5-878" fmla="*/ 346944 h 2039247"/>
              <a:gd name="connsiteX6-879" fmla="*/ 3374391 w 4866640"/>
              <a:gd name="connsiteY6-880" fmla="*/ 306889 h 2039247"/>
              <a:gd name="connsiteX7-881" fmla="*/ 3289850 w 4866640"/>
              <a:gd name="connsiteY7-882" fmla="*/ 351258 h 2039247"/>
              <a:gd name="connsiteX8-883" fmla="*/ 3262081 w 4866640"/>
              <a:gd name="connsiteY8-884" fmla="*/ 527503 h 2039247"/>
              <a:gd name="connsiteX9-885" fmla="*/ 3262081 w 4866640"/>
              <a:gd name="connsiteY9-886" fmla="*/ 717305 h 2039247"/>
              <a:gd name="connsiteX10-887" fmla="*/ 2815922 w 4866640"/>
              <a:gd name="connsiteY10-888" fmla="*/ 717305 h 2039247"/>
              <a:gd name="connsiteX11-889" fmla="*/ 2815922 w 4866640"/>
              <a:gd name="connsiteY11-890" fmla="*/ 644589 h 2039247"/>
              <a:gd name="connsiteX12-891" fmla="*/ 2833177 w 4866640"/>
              <a:gd name="connsiteY12-892" fmla="*/ 380221 h 2039247"/>
              <a:gd name="connsiteX13-893" fmla="*/ 2918218 w 4866640"/>
              <a:gd name="connsiteY13-894" fmla="*/ 189803 h 2039247"/>
              <a:gd name="connsiteX14-895" fmla="*/ 3094463 w 4866640"/>
              <a:gd name="connsiteY14-896" fmla="*/ 48067 h 2039247"/>
              <a:gd name="connsiteX15-897" fmla="*/ 3354517 w 4866640"/>
              <a:gd name="connsiteY15-898" fmla="*/ 0 h 2039247"/>
              <a:gd name="connsiteX16-899" fmla="*/ 3803757 w 4866640"/>
              <a:gd name="connsiteY16-900" fmla="*/ 147282 h 2039247"/>
              <a:gd name="connsiteX17-901" fmla="*/ 3955969 w 4866640"/>
              <a:gd name="connsiteY17-902" fmla="*/ 520108 h 2039247"/>
              <a:gd name="connsiteX18-903" fmla="*/ 3870302 w 4866640"/>
              <a:gd name="connsiteY18-904" fmla="*/ 882458 h 2039247"/>
              <a:gd name="connsiteX19-905" fmla="*/ 3365571 w 4866640"/>
              <a:gd name="connsiteY19-906" fmla="*/ 1693432 h 2039247"/>
              <a:gd name="connsiteX20-907" fmla="*/ 3911600 w 4866640"/>
              <a:gd name="connsiteY20-908" fmla="*/ 1693432 h 2039247"/>
              <a:gd name="connsiteX21-909" fmla="*/ 3906097 w 4866640"/>
              <a:gd name="connsiteY21-910" fmla="*/ 2031556 h 2039247"/>
              <a:gd name="connsiteX22-911" fmla="*/ 4866640 w 4866640"/>
              <a:gd name="connsiteY22-912" fmla="*/ 2029787 h 2039247"/>
              <a:gd name="connsiteX0-913" fmla="*/ 0 w 4866640"/>
              <a:gd name="connsiteY0-914" fmla="*/ 2033597 h 2037756"/>
              <a:gd name="connsiteX1-915" fmla="*/ 2815922 w 4866640"/>
              <a:gd name="connsiteY1-916" fmla="*/ 2033597 h 2037756"/>
              <a:gd name="connsiteX2-917" fmla="*/ 2816230 w 4866640"/>
              <a:gd name="connsiteY2-918" fmla="*/ 1748894 h 2037756"/>
              <a:gd name="connsiteX3-919" fmla="*/ 3394881 w 4866640"/>
              <a:gd name="connsiteY3-920" fmla="*/ 763524 h 2037756"/>
              <a:gd name="connsiteX4-921" fmla="*/ 3486701 w 4866640"/>
              <a:gd name="connsiteY4-922" fmla="*/ 468344 h 2037756"/>
              <a:gd name="connsiteX5-923" fmla="*/ 3458932 w 4866640"/>
              <a:gd name="connsiteY5-924" fmla="*/ 346944 h 2037756"/>
              <a:gd name="connsiteX6-925" fmla="*/ 3374391 w 4866640"/>
              <a:gd name="connsiteY6-926" fmla="*/ 306889 h 2037756"/>
              <a:gd name="connsiteX7-927" fmla="*/ 3289850 w 4866640"/>
              <a:gd name="connsiteY7-928" fmla="*/ 351258 h 2037756"/>
              <a:gd name="connsiteX8-929" fmla="*/ 3262081 w 4866640"/>
              <a:gd name="connsiteY8-930" fmla="*/ 527503 h 2037756"/>
              <a:gd name="connsiteX9-931" fmla="*/ 3262081 w 4866640"/>
              <a:gd name="connsiteY9-932" fmla="*/ 717305 h 2037756"/>
              <a:gd name="connsiteX10-933" fmla="*/ 2815922 w 4866640"/>
              <a:gd name="connsiteY10-934" fmla="*/ 717305 h 2037756"/>
              <a:gd name="connsiteX11-935" fmla="*/ 2815922 w 4866640"/>
              <a:gd name="connsiteY11-936" fmla="*/ 644589 h 2037756"/>
              <a:gd name="connsiteX12-937" fmla="*/ 2833177 w 4866640"/>
              <a:gd name="connsiteY12-938" fmla="*/ 380221 h 2037756"/>
              <a:gd name="connsiteX13-939" fmla="*/ 2918218 w 4866640"/>
              <a:gd name="connsiteY13-940" fmla="*/ 189803 h 2037756"/>
              <a:gd name="connsiteX14-941" fmla="*/ 3094463 w 4866640"/>
              <a:gd name="connsiteY14-942" fmla="*/ 48067 h 2037756"/>
              <a:gd name="connsiteX15-943" fmla="*/ 3354517 w 4866640"/>
              <a:gd name="connsiteY15-944" fmla="*/ 0 h 2037756"/>
              <a:gd name="connsiteX16-945" fmla="*/ 3803757 w 4866640"/>
              <a:gd name="connsiteY16-946" fmla="*/ 147282 h 2037756"/>
              <a:gd name="connsiteX17-947" fmla="*/ 3955969 w 4866640"/>
              <a:gd name="connsiteY17-948" fmla="*/ 520108 h 2037756"/>
              <a:gd name="connsiteX18-949" fmla="*/ 3870302 w 4866640"/>
              <a:gd name="connsiteY18-950" fmla="*/ 882458 h 2037756"/>
              <a:gd name="connsiteX19-951" fmla="*/ 3365571 w 4866640"/>
              <a:gd name="connsiteY19-952" fmla="*/ 1693432 h 2037756"/>
              <a:gd name="connsiteX20-953" fmla="*/ 3911600 w 4866640"/>
              <a:gd name="connsiteY20-954" fmla="*/ 1693432 h 2037756"/>
              <a:gd name="connsiteX21-955" fmla="*/ 3906097 w 4866640"/>
              <a:gd name="connsiteY21-956" fmla="*/ 2031556 h 2037756"/>
              <a:gd name="connsiteX22-957" fmla="*/ 4866640 w 4866640"/>
              <a:gd name="connsiteY22-958" fmla="*/ 2029787 h 2037756"/>
              <a:gd name="connsiteX0-959" fmla="*/ 0 w 4866640"/>
              <a:gd name="connsiteY0-960" fmla="*/ 2033597 h 2033597"/>
              <a:gd name="connsiteX1-961" fmla="*/ 2815922 w 4866640"/>
              <a:gd name="connsiteY1-962" fmla="*/ 2033597 h 2033597"/>
              <a:gd name="connsiteX2-963" fmla="*/ 2816230 w 4866640"/>
              <a:gd name="connsiteY2-964" fmla="*/ 1748894 h 2033597"/>
              <a:gd name="connsiteX3-965" fmla="*/ 3394881 w 4866640"/>
              <a:gd name="connsiteY3-966" fmla="*/ 763524 h 2033597"/>
              <a:gd name="connsiteX4-967" fmla="*/ 3486701 w 4866640"/>
              <a:gd name="connsiteY4-968" fmla="*/ 468344 h 2033597"/>
              <a:gd name="connsiteX5-969" fmla="*/ 3458932 w 4866640"/>
              <a:gd name="connsiteY5-970" fmla="*/ 346944 h 2033597"/>
              <a:gd name="connsiteX6-971" fmla="*/ 3374391 w 4866640"/>
              <a:gd name="connsiteY6-972" fmla="*/ 306889 h 2033597"/>
              <a:gd name="connsiteX7-973" fmla="*/ 3289850 w 4866640"/>
              <a:gd name="connsiteY7-974" fmla="*/ 351258 h 2033597"/>
              <a:gd name="connsiteX8-975" fmla="*/ 3262081 w 4866640"/>
              <a:gd name="connsiteY8-976" fmla="*/ 527503 h 2033597"/>
              <a:gd name="connsiteX9-977" fmla="*/ 3262081 w 4866640"/>
              <a:gd name="connsiteY9-978" fmla="*/ 717305 h 2033597"/>
              <a:gd name="connsiteX10-979" fmla="*/ 2815922 w 4866640"/>
              <a:gd name="connsiteY10-980" fmla="*/ 717305 h 2033597"/>
              <a:gd name="connsiteX11-981" fmla="*/ 2815922 w 4866640"/>
              <a:gd name="connsiteY11-982" fmla="*/ 644589 h 2033597"/>
              <a:gd name="connsiteX12-983" fmla="*/ 2833177 w 4866640"/>
              <a:gd name="connsiteY12-984" fmla="*/ 380221 h 2033597"/>
              <a:gd name="connsiteX13-985" fmla="*/ 2918218 w 4866640"/>
              <a:gd name="connsiteY13-986" fmla="*/ 189803 h 2033597"/>
              <a:gd name="connsiteX14-987" fmla="*/ 3094463 w 4866640"/>
              <a:gd name="connsiteY14-988" fmla="*/ 48067 h 2033597"/>
              <a:gd name="connsiteX15-989" fmla="*/ 3354517 w 4866640"/>
              <a:gd name="connsiteY15-990" fmla="*/ 0 h 2033597"/>
              <a:gd name="connsiteX16-991" fmla="*/ 3803757 w 4866640"/>
              <a:gd name="connsiteY16-992" fmla="*/ 147282 h 2033597"/>
              <a:gd name="connsiteX17-993" fmla="*/ 3955969 w 4866640"/>
              <a:gd name="connsiteY17-994" fmla="*/ 520108 h 2033597"/>
              <a:gd name="connsiteX18-995" fmla="*/ 3870302 w 4866640"/>
              <a:gd name="connsiteY18-996" fmla="*/ 882458 h 2033597"/>
              <a:gd name="connsiteX19-997" fmla="*/ 3365571 w 4866640"/>
              <a:gd name="connsiteY19-998" fmla="*/ 1693432 h 2033597"/>
              <a:gd name="connsiteX20-999" fmla="*/ 3911600 w 4866640"/>
              <a:gd name="connsiteY20-1000" fmla="*/ 1693432 h 2033597"/>
              <a:gd name="connsiteX21-1001" fmla="*/ 3906097 w 4866640"/>
              <a:gd name="connsiteY21-1002" fmla="*/ 2031556 h 2033597"/>
              <a:gd name="connsiteX22-1003" fmla="*/ 4866640 w 4866640"/>
              <a:gd name="connsiteY22-1004" fmla="*/ 2029787 h 20335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221" y="connsiteY22-222"/>
              </a:cxn>
            </a:cxnLst>
            <a:rect l="l" t="t" r="r" b="b"/>
            <a:pathLst>
              <a:path w="4866640" h="2033597">
                <a:moveTo>
                  <a:pt x="0" y="2033597"/>
                </a:moveTo>
                <a:lnTo>
                  <a:pt x="2815922" y="2033597"/>
                </a:lnTo>
                <a:cubicBezTo>
                  <a:pt x="2816025" y="1938696"/>
                  <a:pt x="2816127" y="1843795"/>
                  <a:pt x="2816230" y="1748894"/>
                </a:cubicBezTo>
                <a:cubicBezTo>
                  <a:pt x="3140784" y="1218104"/>
                  <a:pt x="3333668" y="889648"/>
                  <a:pt x="3394881" y="763524"/>
                </a:cubicBezTo>
                <a:cubicBezTo>
                  <a:pt x="3456094" y="637399"/>
                  <a:pt x="3486701" y="539006"/>
                  <a:pt x="3486701" y="468344"/>
                </a:cubicBezTo>
                <a:cubicBezTo>
                  <a:pt x="3486701" y="414115"/>
                  <a:pt x="3477445" y="373648"/>
                  <a:pt x="3458932" y="346944"/>
                </a:cubicBezTo>
                <a:cubicBezTo>
                  <a:pt x="3440419" y="320241"/>
                  <a:pt x="3412239" y="306889"/>
                  <a:pt x="3374391" y="306889"/>
                </a:cubicBezTo>
                <a:cubicBezTo>
                  <a:pt x="3336544" y="306889"/>
                  <a:pt x="3308363" y="321678"/>
                  <a:pt x="3289850" y="351258"/>
                </a:cubicBezTo>
                <a:cubicBezTo>
                  <a:pt x="3271338" y="380838"/>
                  <a:pt x="3262081" y="439586"/>
                  <a:pt x="3262081" y="527503"/>
                </a:cubicBezTo>
                <a:lnTo>
                  <a:pt x="3262081" y="717305"/>
                </a:lnTo>
                <a:lnTo>
                  <a:pt x="2815922" y="717305"/>
                </a:lnTo>
                <a:lnTo>
                  <a:pt x="2815922" y="644589"/>
                </a:lnTo>
                <a:cubicBezTo>
                  <a:pt x="2815922" y="532844"/>
                  <a:pt x="2821674" y="444721"/>
                  <a:pt x="2833177" y="380221"/>
                </a:cubicBezTo>
                <a:cubicBezTo>
                  <a:pt x="2844680" y="315721"/>
                  <a:pt x="2873027" y="252248"/>
                  <a:pt x="2918218" y="189803"/>
                </a:cubicBezTo>
                <a:cubicBezTo>
                  <a:pt x="2963409" y="127357"/>
                  <a:pt x="3022158" y="80112"/>
                  <a:pt x="3094463" y="48067"/>
                </a:cubicBezTo>
                <a:cubicBezTo>
                  <a:pt x="3166769" y="16023"/>
                  <a:pt x="3253454" y="0"/>
                  <a:pt x="3354517" y="0"/>
                </a:cubicBezTo>
                <a:cubicBezTo>
                  <a:pt x="3552536" y="0"/>
                  <a:pt x="3702283" y="49094"/>
                  <a:pt x="3803757" y="147282"/>
                </a:cubicBezTo>
                <a:cubicBezTo>
                  <a:pt x="3905232" y="245470"/>
                  <a:pt x="3955969" y="369745"/>
                  <a:pt x="3955969" y="520108"/>
                </a:cubicBezTo>
                <a:cubicBezTo>
                  <a:pt x="3955969" y="634318"/>
                  <a:pt x="3927413" y="755102"/>
                  <a:pt x="3870302" y="882458"/>
                </a:cubicBezTo>
                <a:cubicBezTo>
                  <a:pt x="3813190" y="1009815"/>
                  <a:pt x="3644947" y="1280139"/>
                  <a:pt x="3365571" y="1693432"/>
                </a:cubicBezTo>
                <a:lnTo>
                  <a:pt x="3911600" y="1693432"/>
                </a:lnTo>
                <a:cubicBezTo>
                  <a:pt x="3912788" y="1861969"/>
                  <a:pt x="3907263" y="1910192"/>
                  <a:pt x="3906097" y="2031556"/>
                </a:cubicBezTo>
                <a:lnTo>
                  <a:pt x="4866640" y="2029787"/>
                </a:lnTo>
              </a:path>
            </a:pathLst>
          </a:custGeom>
          <a:noFill/>
          <a:ln w="38100">
            <a:solidFill>
              <a:schemeClr val="bg1"/>
            </a:solid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6221950" y="2939280"/>
            <a:ext cx="216261" cy="216261"/>
            <a:chOff x="2218721" y="3717673"/>
            <a:chExt cx="248226" cy="248226"/>
          </a:xfrm>
        </p:grpSpPr>
        <p:sp>
          <p:nvSpPr>
            <p:cNvPr id="40" name="椭圆 39"/>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2262420" y="3763753"/>
              <a:ext cx="156066" cy="156066"/>
            </a:xfrm>
            <a:prstGeom prst="ellipse">
              <a:avLst/>
            </a:prstGeom>
            <a:solidFill>
              <a:srgbClr val="E87071"/>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10444043" y="2939280"/>
            <a:ext cx="216261" cy="216261"/>
            <a:chOff x="2218721" y="3717673"/>
            <a:chExt cx="248226" cy="248226"/>
          </a:xfrm>
        </p:grpSpPr>
        <p:sp>
          <p:nvSpPr>
            <p:cNvPr id="43" name="椭圆 42"/>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2262420" y="3763753"/>
              <a:ext cx="156066" cy="156066"/>
            </a:xfrm>
            <a:prstGeom prst="ellipse">
              <a:avLst/>
            </a:prstGeom>
            <a:solidFill>
              <a:srgbClr val="E87071"/>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p:cNvGrpSpPr/>
          <p:nvPr/>
        </p:nvGrpSpPr>
        <p:grpSpPr>
          <a:xfrm>
            <a:off x="6479403" y="2030196"/>
            <a:ext cx="1923123" cy="776235"/>
            <a:chOff x="223455" y="2735579"/>
            <a:chExt cx="1923123" cy="776235"/>
          </a:xfrm>
        </p:grpSpPr>
        <p:sp>
          <p:nvSpPr>
            <p:cNvPr id="46" name="文本框 45"/>
            <p:cNvSpPr txBox="1"/>
            <p:nvPr/>
          </p:nvSpPr>
          <p:spPr>
            <a:xfrm>
              <a:off x="223455" y="2735579"/>
              <a:ext cx="1923123"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6569359" y="1447290"/>
            <a:ext cx="1442304" cy="655815"/>
            <a:chOff x="4806096" y="2627316"/>
            <a:chExt cx="1442304" cy="655815"/>
          </a:xfrm>
        </p:grpSpPr>
        <p:sp>
          <p:nvSpPr>
            <p:cNvPr id="49" name="矩形 48"/>
            <p:cNvSpPr/>
            <p:nvPr/>
          </p:nvSpPr>
          <p:spPr>
            <a:xfrm>
              <a:off x="4806316" y="2705100"/>
              <a:ext cx="1442084" cy="495300"/>
            </a:xfrm>
            <a:prstGeom prst="rect">
              <a:avLst/>
            </a:prstGeom>
            <a:gradFill flip="none" rotWithShape="1">
              <a:gsLst>
                <a:gs pos="19000">
                  <a:srgbClr val="E87071">
                    <a:alpha val="68000"/>
                  </a:srgbClr>
                </a:gs>
                <a:gs pos="100000">
                  <a:srgbClr val="F3F3F3">
                    <a:alpha val="3500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0" name="图片 4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4505604" y="2927808"/>
              <a:ext cx="655815" cy="54832"/>
            </a:xfrm>
            <a:prstGeom prst="rect">
              <a:avLst/>
            </a:prstGeom>
          </p:spPr>
        </p:pic>
        <p:sp>
          <p:nvSpPr>
            <p:cNvPr id="51" name="文本框 50"/>
            <p:cNvSpPr txBox="1"/>
            <p:nvPr/>
          </p:nvSpPr>
          <p:spPr>
            <a:xfrm>
              <a:off x="4901582" y="2768084"/>
              <a:ext cx="997568" cy="400110"/>
            </a:xfrm>
            <a:prstGeom prst="rect">
              <a:avLst/>
            </a:prstGeom>
            <a:noFill/>
          </p:spPr>
          <p:txBody>
            <a:bodyPr wrap="square" rtlCol="0">
              <a:spAutoFit/>
            </a:bodyPr>
            <a:lstStyle/>
            <a:p>
              <a:r>
                <a:rPr lang="en-US" altLang="zh-CN" sz="2000" dirty="0" smtClean="0">
                  <a:solidFill>
                    <a:schemeClr val="bg1"/>
                  </a:solidFill>
                  <a:latin typeface="Impact" panose="020B0806030902050204" pitchFamily="34" charset="0"/>
                </a:rPr>
                <a:t>OPTION</a:t>
              </a:r>
              <a:endParaRPr lang="zh-CN" altLang="en-US" sz="2000" dirty="0">
                <a:solidFill>
                  <a:schemeClr val="bg1"/>
                </a:solidFill>
                <a:latin typeface="Impact" panose="020B0806030902050204" pitchFamily="34" charset="0"/>
              </a:endParaRPr>
            </a:p>
          </p:txBody>
        </p:sp>
      </p:grpSp>
      <p:sp>
        <p:nvSpPr>
          <p:cNvPr id="53" name="文本框 52"/>
          <p:cNvSpPr txBox="1"/>
          <p:nvPr/>
        </p:nvSpPr>
        <p:spPr>
          <a:xfrm>
            <a:off x="1646866" y="3973029"/>
            <a:ext cx="3795077" cy="1656090"/>
          </a:xfrm>
          <a:custGeom>
            <a:avLst/>
            <a:gdLst>
              <a:gd name="connsiteX0" fmla="*/ 564803 w 1121369"/>
              <a:gd name="connsiteY0" fmla="*/ 1980340 h 2086095"/>
              <a:gd name="connsiteX1" fmla="*/ 210037 w 1121369"/>
              <a:gd name="connsiteY1" fmla="*/ 1904444 h 2086095"/>
              <a:gd name="connsiteX2" fmla="*/ 40595 w 1121369"/>
              <a:gd name="connsiteY2" fmla="*/ 1718530 h 2086095"/>
              <a:gd name="connsiteX3" fmla="*/ 0 w 1121369"/>
              <a:gd name="connsiteY3" fmla="*/ 1336700 h 2086095"/>
              <a:gd name="connsiteX4" fmla="*/ 0 w 1121369"/>
              <a:gd name="connsiteY4" fmla="*/ 1186086 h 2086095"/>
              <a:gd name="connsiteX5" fmla="*/ 475376 w 1121369"/>
              <a:gd name="connsiteY5" fmla="*/ 1186086 h 2086095"/>
              <a:gd name="connsiteX6" fmla="*/ 475376 w 1121369"/>
              <a:gd name="connsiteY6" fmla="*/ 1495551 h 2086095"/>
              <a:gd name="connsiteX7" fmla="*/ 490085 w 1121369"/>
              <a:gd name="connsiteY7" fmla="*/ 1652636 h 2086095"/>
              <a:gd name="connsiteX8" fmla="*/ 555390 w 1121369"/>
              <a:gd name="connsiteY8" fmla="*/ 1686172 h 2086095"/>
              <a:gd name="connsiteX9" fmla="*/ 628344 w 1121369"/>
              <a:gd name="connsiteY9" fmla="*/ 1643811 h 2086095"/>
              <a:gd name="connsiteX10" fmla="*/ 645994 w 1121369"/>
              <a:gd name="connsiteY10" fmla="*/ 1422597 h 2086095"/>
              <a:gd name="connsiteX11" fmla="*/ 645994 w 1121369"/>
              <a:gd name="connsiteY11" fmla="*/ 1290810 h 2086095"/>
              <a:gd name="connsiteX12" fmla="*/ 621284 w 1121369"/>
              <a:gd name="connsiteY12" fmla="*/ 1130782 h 2086095"/>
              <a:gd name="connsiteX13" fmla="*/ 548330 w 1121369"/>
              <a:gd name="connsiteY13" fmla="*/ 1064300 h 2086095"/>
              <a:gd name="connsiteX14" fmla="*/ 361239 w 1121369"/>
              <a:gd name="connsiteY14" fmla="*/ 1046062 h 2086095"/>
              <a:gd name="connsiteX15" fmla="*/ 361239 w 1121369"/>
              <a:gd name="connsiteY15" fmla="*/ 769544 h 2086095"/>
              <a:gd name="connsiteX16" fmla="*/ 570687 w 1121369"/>
              <a:gd name="connsiteY16" fmla="*/ 756600 h 2086095"/>
              <a:gd name="connsiteX17" fmla="*/ 628344 w 1121369"/>
              <a:gd name="connsiteY17" fmla="*/ 700120 h 2086095"/>
              <a:gd name="connsiteX18" fmla="*/ 645994 w 1121369"/>
              <a:gd name="connsiteY18" fmla="*/ 563626 h 2086095"/>
              <a:gd name="connsiteX19" fmla="*/ 645994 w 1121369"/>
              <a:gd name="connsiteY19" fmla="*/ 457726 h 2086095"/>
              <a:gd name="connsiteX20" fmla="*/ 625402 w 1121369"/>
              <a:gd name="connsiteY20" fmla="*/ 325938 h 2086095"/>
              <a:gd name="connsiteX21" fmla="*/ 561273 w 1121369"/>
              <a:gd name="connsiteY21" fmla="*/ 294168 h 2086095"/>
              <a:gd name="connsiteX22" fmla="*/ 493615 w 1121369"/>
              <a:gd name="connsiteY22" fmla="*/ 327703 h 2086095"/>
              <a:gd name="connsiteX23" fmla="*/ 475376 w 1121369"/>
              <a:gd name="connsiteY23" fmla="*/ 470669 h 2086095"/>
              <a:gd name="connsiteX24" fmla="*/ 475376 w 1121369"/>
              <a:gd name="connsiteY24" fmla="*/ 627167 h 2086095"/>
              <a:gd name="connsiteX25" fmla="*/ 0 w 1121369"/>
              <a:gd name="connsiteY25" fmla="*/ 627167 h 2086095"/>
              <a:gd name="connsiteX26" fmla="*/ 0 w 1121369"/>
              <a:gd name="connsiteY26" fmla="*/ 464786 h 2086095"/>
              <a:gd name="connsiteX27" fmla="*/ 124728 w 1121369"/>
              <a:gd name="connsiteY27" fmla="*/ 95899 h 2086095"/>
              <a:gd name="connsiteX28" fmla="*/ 521266 w 1121369"/>
              <a:gd name="connsiteY28" fmla="*/ 0 h 2086095"/>
              <a:gd name="connsiteX29" fmla="*/ 982522 w 1121369"/>
              <a:gd name="connsiteY29" fmla="*/ 132872 h 2086095"/>
              <a:gd name="connsiteX30" fmla="*/ 1103719 w 1121369"/>
              <a:gd name="connsiteY30" fmla="*/ 502090 h 2086095"/>
              <a:gd name="connsiteX31" fmla="*/ 1060182 w 1121369"/>
              <a:gd name="connsiteY31" fmla="*/ 733150 h 2086095"/>
              <a:gd name="connsiteX32" fmla="*/ 907215 w 1121369"/>
              <a:gd name="connsiteY32" fmla="*/ 863089 h 2086095"/>
              <a:gd name="connsiteX33" fmla="*/ 1068419 w 1121369"/>
              <a:gd name="connsiteY33" fmla="*/ 982586 h 2086095"/>
              <a:gd name="connsiteX34" fmla="*/ 1121369 w 1121369"/>
              <a:gd name="connsiteY34" fmla="*/ 1371687 h 2086095"/>
              <a:gd name="connsiteX35" fmla="*/ 1069596 w 1121369"/>
              <a:gd name="connsiteY35" fmla="*/ 1724276 h 2086095"/>
              <a:gd name="connsiteX36" fmla="*/ 890742 w 1121369"/>
              <a:gd name="connsiteY36" fmla="*/ 1914998 h 2086095"/>
              <a:gd name="connsiteX37" fmla="*/ 670558 w 1121369"/>
              <a:gd name="connsiteY37" fmla="*/ 2086095 h 2086095"/>
              <a:gd name="connsiteX0-1" fmla="*/ 564803 w 1121369"/>
              <a:gd name="connsiteY0-2" fmla="*/ 1980340 h 2086095"/>
              <a:gd name="connsiteX1-3" fmla="*/ 210037 w 1121369"/>
              <a:gd name="connsiteY1-4" fmla="*/ 1904444 h 2086095"/>
              <a:gd name="connsiteX2-5" fmla="*/ 40595 w 1121369"/>
              <a:gd name="connsiteY2-6" fmla="*/ 1718530 h 2086095"/>
              <a:gd name="connsiteX3-7" fmla="*/ 0 w 1121369"/>
              <a:gd name="connsiteY3-8" fmla="*/ 1336700 h 2086095"/>
              <a:gd name="connsiteX4-9" fmla="*/ 0 w 1121369"/>
              <a:gd name="connsiteY4-10" fmla="*/ 1186086 h 2086095"/>
              <a:gd name="connsiteX5-11" fmla="*/ 475376 w 1121369"/>
              <a:gd name="connsiteY5-12" fmla="*/ 1186086 h 2086095"/>
              <a:gd name="connsiteX6-13" fmla="*/ 475376 w 1121369"/>
              <a:gd name="connsiteY6-14" fmla="*/ 1495551 h 2086095"/>
              <a:gd name="connsiteX7-15" fmla="*/ 490085 w 1121369"/>
              <a:gd name="connsiteY7-16" fmla="*/ 1652636 h 2086095"/>
              <a:gd name="connsiteX8-17" fmla="*/ 555390 w 1121369"/>
              <a:gd name="connsiteY8-18" fmla="*/ 1686172 h 2086095"/>
              <a:gd name="connsiteX9-19" fmla="*/ 628344 w 1121369"/>
              <a:gd name="connsiteY9-20" fmla="*/ 1643811 h 2086095"/>
              <a:gd name="connsiteX10-21" fmla="*/ 645994 w 1121369"/>
              <a:gd name="connsiteY10-22" fmla="*/ 1422597 h 2086095"/>
              <a:gd name="connsiteX11-23" fmla="*/ 645994 w 1121369"/>
              <a:gd name="connsiteY11-24" fmla="*/ 1290810 h 2086095"/>
              <a:gd name="connsiteX12-25" fmla="*/ 621284 w 1121369"/>
              <a:gd name="connsiteY12-26" fmla="*/ 1130782 h 2086095"/>
              <a:gd name="connsiteX13-27" fmla="*/ 548330 w 1121369"/>
              <a:gd name="connsiteY13-28" fmla="*/ 1064300 h 2086095"/>
              <a:gd name="connsiteX14-29" fmla="*/ 361239 w 1121369"/>
              <a:gd name="connsiteY14-30" fmla="*/ 1046062 h 2086095"/>
              <a:gd name="connsiteX15-31" fmla="*/ 361239 w 1121369"/>
              <a:gd name="connsiteY15-32" fmla="*/ 769544 h 2086095"/>
              <a:gd name="connsiteX16-33" fmla="*/ 570687 w 1121369"/>
              <a:gd name="connsiteY16-34" fmla="*/ 756600 h 2086095"/>
              <a:gd name="connsiteX17-35" fmla="*/ 628344 w 1121369"/>
              <a:gd name="connsiteY17-36" fmla="*/ 700120 h 2086095"/>
              <a:gd name="connsiteX18-37" fmla="*/ 645994 w 1121369"/>
              <a:gd name="connsiteY18-38" fmla="*/ 563626 h 2086095"/>
              <a:gd name="connsiteX19-39" fmla="*/ 645994 w 1121369"/>
              <a:gd name="connsiteY19-40" fmla="*/ 457726 h 2086095"/>
              <a:gd name="connsiteX20-41" fmla="*/ 625402 w 1121369"/>
              <a:gd name="connsiteY20-42" fmla="*/ 325938 h 2086095"/>
              <a:gd name="connsiteX21-43" fmla="*/ 561273 w 1121369"/>
              <a:gd name="connsiteY21-44" fmla="*/ 294168 h 2086095"/>
              <a:gd name="connsiteX22-45" fmla="*/ 493615 w 1121369"/>
              <a:gd name="connsiteY22-46" fmla="*/ 327703 h 2086095"/>
              <a:gd name="connsiteX23-47" fmla="*/ 475376 w 1121369"/>
              <a:gd name="connsiteY23-48" fmla="*/ 470669 h 2086095"/>
              <a:gd name="connsiteX24-49" fmla="*/ 475376 w 1121369"/>
              <a:gd name="connsiteY24-50" fmla="*/ 627167 h 2086095"/>
              <a:gd name="connsiteX25-51" fmla="*/ 0 w 1121369"/>
              <a:gd name="connsiteY25-52" fmla="*/ 627167 h 2086095"/>
              <a:gd name="connsiteX26-53" fmla="*/ 0 w 1121369"/>
              <a:gd name="connsiteY26-54" fmla="*/ 464786 h 2086095"/>
              <a:gd name="connsiteX27-55" fmla="*/ 124728 w 1121369"/>
              <a:gd name="connsiteY27-56" fmla="*/ 95899 h 2086095"/>
              <a:gd name="connsiteX28-57" fmla="*/ 521266 w 1121369"/>
              <a:gd name="connsiteY28-58" fmla="*/ 0 h 2086095"/>
              <a:gd name="connsiteX29-59" fmla="*/ 982522 w 1121369"/>
              <a:gd name="connsiteY29-60" fmla="*/ 132872 h 2086095"/>
              <a:gd name="connsiteX30-61" fmla="*/ 1103719 w 1121369"/>
              <a:gd name="connsiteY30-62" fmla="*/ 502090 h 2086095"/>
              <a:gd name="connsiteX31-63" fmla="*/ 1060182 w 1121369"/>
              <a:gd name="connsiteY31-64" fmla="*/ 733150 h 2086095"/>
              <a:gd name="connsiteX32-65" fmla="*/ 907215 w 1121369"/>
              <a:gd name="connsiteY32-66" fmla="*/ 863089 h 2086095"/>
              <a:gd name="connsiteX33-67" fmla="*/ 1068419 w 1121369"/>
              <a:gd name="connsiteY33-68" fmla="*/ 982586 h 2086095"/>
              <a:gd name="connsiteX34-69" fmla="*/ 1121369 w 1121369"/>
              <a:gd name="connsiteY34-70" fmla="*/ 1371687 h 2086095"/>
              <a:gd name="connsiteX35-71" fmla="*/ 1069596 w 1121369"/>
              <a:gd name="connsiteY35-72" fmla="*/ 1724276 h 2086095"/>
              <a:gd name="connsiteX36-73" fmla="*/ 890742 w 1121369"/>
              <a:gd name="connsiteY36-74" fmla="*/ 1914998 h 2086095"/>
              <a:gd name="connsiteX37-75" fmla="*/ 670558 w 1121369"/>
              <a:gd name="connsiteY37-76" fmla="*/ 2086095 h 2086095"/>
              <a:gd name="connsiteX0-77" fmla="*/ 564803 w 1121369"/>
              <a:gd name="connsiteY0-78" fmla="*/ 1980340 h 2086095"/>
              <a:gd name="connsiteX1-79" fmla="*/ 210037 w 1121369"/>
              <a:gd name="connsiteY1-80" fmla="*/ 1904444 h 2086095"/>
              <a:gd name="connsiteX2-81" fmla="*/ 40595 w 1121369"/>
              <a:gd name="connsiteY2-82" fmla="*/ 1718530 h 2086095"/>
              <a:gd name="connsiteX3-83" fmla="*/ 0 w 1121369"/>
              <a:gd name="connsiteY3-84" fmla="*/ 1336700 h 2086095"/>
              <a:gd name="connsiteX4-85" fmla="*/ 0 w 1121369"/>
              <a:gd name="connsiteY4-86" fmla="*/ 1186086 h 2086095"/>
              <a:gd name="connsiteX5-87" fmla="*/ 475376 w 1121369"/>
              <a:gd name="connsiteY5-88" fmla="*/ 1186086 h 2086095"/>
              <a:gd name="connsiteX6-89" fmla="*/ 475376 w 1121369"/>
              <a:gd name="connsiteY6-90" fmla="*/ 1495551 h 2086095"/>
              <a:gd name="connsiteX7-91" fmla="*/ 490085 w 1121369"/>
              <a:gd name="connsiteY7-92" fmla="*/ 1652636 h 2086095"/>
              <a:gd name="connsiteX8-93" fmla="*/ 555390 w 1121369"/>
              <a:gd name="connsiteY8-94" fmla="*/ 1686172 h 2086095"/>
              <a:gd name="connsiteX9-95" fmla="*/ 628344 w 1121369"/>
              <a:gd name="connsiteY9-96" fmla="*/ 1643811 h 2086095"/>
              <a:gd name="connsiteX10-97" fmla="*/ 645994 w 1121369"/>
              <a:gd name="connsiteY10-98" fmla="*/ 1422597 h 2086095"/>
              <a:gd name="connsiteX11-99" fmla="*/ 645994 w 1121369"/>
              <a:gd name="connsiteY11-100" fmla="*/ 1290810 h 2086095"/>
              <a:gd name="connsiteX12-101" fmla="*/ 621284 w 1121369"/>
              <a:gd name="connsiteY12-102" fmla="*/ 1130782 h 2086095"/>
              <a:gd name="connsiteX13-103" fmla="*/ 548330 w 1121369"/>
              <a:gd name="connsiteY13-104" fmla="*/ 1064300 h 2086095"/>
              <a:gd name="connsiteX14-105" fmla="*/ 361239 w 1121369"/>
              <a:gd name="connsiteY14-106" fmla="*/ 1046062 h 2086095"/>
              <a:gd name="connsiteX15-107" fmla="*/ 361239 w 1121369"/>
              <a:gd name="connsiteY15-108" fmla="*/ 769544 h 2086095"/>
              <a:gd name="connsiteX16-109" fmla="*/ 570687 w 1121369"/>
              <a:gd name="connsiteY16-110" fmla="*/ 756600 h 2086095"/>
              <a:gd name="connsiteX17-111" fmla="*/ 628344 w 1121369"/>
              <a:gd name="connsiteY17-112" fmla="*/ 700120 h 2086095"/>
              <a:gd name="connsiteX18-113" fmla="*/ 645994 w 1121369"/>
              <a:gd name="connsiteY18-114" fmla="*/ 563626 h 2086095"/>
              <a:gd name="connsiteX19-115" fmla="*/ 645994 w 1121369"/>
              <a:gd name="connsiteY19-116" fmla="*/ 457726 h 2086095"/>
              <a:gd name="connsiteX20-117" fmla="*/ 625402 w 1121369"/>
              <a:gd name="connsiteY20-118" fmla="*/ 325938 h 2086095"/>
              <a:gd name="connsiteX21-119" fmla="*/ 561273 w 1121369"/>
              <a:gd name="connsiteY21-120" fmla="*/ 294168 h 2086095"/>
              <a:gd name="connsiteX22-121" fmla="*/ 493615 w 1121369"/>
              <a:gd name="connsiteY22-122" fmla="*/ 327703 h 2086095"/>
              <a:gd name="connsiteX23-123" fmla="*/ 475376 w 1121369"/>
              <a:gd name="connsiteY23-124" fmla="*/ 470669 h 2086095"/>
              <a:gd name="connsiteX24-125" fmla="*/ 475376 w 1121369"/>
              <a:gd name="connsiteY24-126" fmla="*/ 627167 h 2086095"/>
              <a:gd name="connsiteX25-127" fmla="*/ 0 w 1121369"/>
              <a:gd name="connsiteY25-128" fmla="*/ 627167 h 2086095"/>
              <a:gd name="connsiteX26-129" fmla="*/ 0 w 1121369"/>
              <a:gd name="connsiteY26-130" fmla="*/ 464786 h 2086095"/>
              <a:gd name="connsiteX27-131" fmla="*/ 124728 w 1121369"/>
              <a:gd name="connsiteY27-132" fmla="*/ 95899 h 2086095"/>
              <a:gd name="connsiteX28-133" fmla="*/ 521266 w 1121369"/>
              <a:gd name="connsiteY28-134" fmla="*/ 0 h 2086095"/>
              <a:gd name="connsiteX29-135" fmla="*/ 982522 w 1121369"/>
              <a:gd name="connsiteY29-136" fmla="*/ 132872 h 2086095"/>
              <a:gd name="connsiteX30-137" fmla="*/ 1103719 w 1121369"/>
              <a:gd name="connsiteY30-138" fmla="*/ 502090 h 2086095"/>
              <a:gd name="connsiteX31-139" fmla="*/ 1060182 w 1121369"/>
              <a:gd name="connsiteY31-140" fmla="*/ 733150 h 2086095"/>
              <a:gd name="connsiteX32-141" fmla="*/ 907215 w 1121369"/>
              <a:gd name="connsiteY32-142" fmla="*/ 863089 h 2086095"/>
              <a:gd name="connsiteX33-143" fmla="*/ 1068419 w 1121369"/>
              <a:gd name="connsiteY33-144" fmla="*/ 982586 h 2086095"/>
              <a:gd name="connsiteX34-145" fmla="*/ 1121369 w 1121369"/>
              <a:gd name="connsiteY34-146" fmla="*/ 1371687 h 2086095"/>
              <a:gd name="connsiteX35-147" fmla="*/ 1069596 w 1121369"/>
              <a:gd name="connsiteY35-148" fmla="*/ 1724276 h 2086095"/>
              <a:gd name="connsiteX36-149" fmla="*/ 890742 w 1121369"/>
              <a:gd name="connsiteY36-150" fmla="*/ 1914998 h 2086095"/>
              <a:gd name="connsiteX37-151" fmla="*/ 670558 w 1121369"/>
              <a:gd name="connsiteY37-152" fmla="*/ 2086095 h 2086095"/>
              <a:gd name="connsiteX0-153" fmla="*/ 564803 w 1618734"/>
              <a:gd name="connsiteY0-154" fmla="*/ 1980340 h 1986950"/>
              <a:gd name="connsiteX1-155" fmla="*/ 210037 w 1618734"/>
              <a:gd name="connsiteY1-156" fmla="*/ 1904444 h 1986950"/>
              <a:gd name="connsiteX2-157" fmla="*/ 40595 w 1618734"/>
              <a:gd name="connsiteY2-158" fmla="*/ 1718530 h 1986950"/>
              <a:gd name="connsiteX3-159" fmla="*/ 0 w 1618734"/>
              <a:gd name="connsiteY3-160" fmla="*/ 1336700 h 1986950"/>
              <a:gd name="connsiteX4-161" fmla="*/ 0 w 1618734"/>
              <a:gd name="connsiteY4-162" fmla="*/ 1186086 h 1986950"/>
              <a:gd name="connsiteX5-163" fmla="*/ 475376 w 1618734"/>
              <a:gd name="connsiteY5-164" fmla="*/ 1186086 h 1986950"/>
              <a:gd name="connsiteX6-165" fmla="*/ 475376 w 1618734"/>
              <a:gd name="connsiteY6-166" fmla="*/ 1495551 h 1986950"/>
              <a:gd name="connsiteX7-167" fmla="*/ 490085 w 1618734"/>
              <a:gd name="connsiteY7-168" fmla="*/ 1652636 h 1986950"/>
              <a:gd name="connsiteX8-169" fmla="*/ 555390 w 1618734"/>
              <a:gd name="connsiteY8-170" fmla="*/ 1686172 h 1986950"/>
              <a:gd name="connsiteX9-171" fmla="*/ 628344 w 1618734"/>
              <a:gd name="connsiteY9-172" fmla="*/ 1643811 h 1986950"/>
              <a:gd name="connsiteX10-173" fmla="*/ 645994 w 1618734"/>
              <a:gd name="connsiteY10-174" fmla="*/ 1422597 h 1986950"/>
              <a:gd name="connsiteX11-175" fmla="*/ 645994 w 1618734"/>
              <a:gd name="connsiteY11-176" fmla="*/ 1290810 h 1986950"/>
              <a:gd name="connsiteX12-177" fmla="*/ 621284 w 1618734"/>
              <a:gd name="connsiteY12-178" fmla="*/ 1130782 h 1986950"/>
              <a:gd name="connsiteX13-179" fmla="*/ 548330 w 1618734"/>
              <a:gd name="connsiteY13-180" fmla="*/ 1064300 h 1986950"/>
              <a:gd name="connsiteX14-181" fmla="*/ 361239 w 1618734"/>
              <a:gd name="connsiteY14-182" fmla="*/ 1046062 h 1986950"/>
              <a:gd name="connsiteX15-183" fmla="*/ 361239 w 1618734"/>
              <a:gd name="connsiteY15-184" fmla="*/ 769544 h 1986950"/>
              <a:gd name="connsiteX16-185" fmla="*/ 570687 w 1618734"/>
              <a:gd name="connsiteY16-186" fmla="*/ 756600 h 1986950"/>
              <a:gd name="connsiteX17-187" fmla="*/ 628344 w 1618734"/>
              <a:gd name="connsiteY17-188" fmla="*/ 700120 h 1986950"/>
              <a:gd name="connsiteX18-189" fmla="*/ 645994 w 1618734"/>
              <a:gd name="connsiteY18-190" fmla="*/ 563626 h 1986950"/>
              <a:gd name="connsiteX19-191" fmla="*/ 645994 w 1618734"/>
              <a:gd name="connsiteY19-192" fmla="*/ 457726 h 1986950"/>
              <a:gd name="connsiteX20-193" fmla="*/ 625402 w 1618734"/>
              <a:gd name="connsiteY20-194" fmla="*/ 325938 h 1986950"/>
              <a:gd name="connsiteX21-195" fmla="*/ 561273 w 1618734"/>
              <a:gd name="connsiteY21-196" fmla="*/ 294168 h 1986950"/>
              <a:gd name="connsiteX22-197" fmla="*/ 493615 w 1618734"/>
              <a:gd name="connsiteY22-198" fmla="*/ 327703 h 1986950"/>
              <a:gd name="connsiteX23-199" fmla="*/ 475376 w 1618734"/>
              <a:gd name="connsiteY23-200" fmla="*/ 470669 h 1986950"/>
              <a:gd name="connsiteX24-201" fmla="*/ 475376 w 1618734"/>
              <a:gd name="connsiteY24-202" fmla="*/ 627167 h 1986950"/>
              <a:gd name="connsiteX25-203" fmla="*/ 0 w 1618734"/>
              <a:gd name="connsiteY25-204" fmla="*/ 627167 h 1986950"/>
              <a:gd name="connsiteX26-205" fmla="*/ 0 w 1618734"/>
              <a:gd name="connsiteY26-206" fmla="*/ 464786 h 1986950"/>
              <a:gd name="connsiteX27-207" fmla="*/ 124728 w 1618734"/>
              <a:gd name="connsiteY27-208" fmla="*/ 95899 h 1986950"/>
              <a:gd name="connsiteX28-209" fmla="*/ 521266 w 1618734"/>
              <a:gd name="connsiteY28-210" fmla="*/ 0 h 1986950"/>
              <a:gd name="connsiteX29-211" fmla="*/ 982522 w 1618734"/>
              <a:gd name="connsiteY29-212" fmla="*/ 132872 h 1986950"/>
              <a:gd name="connsiteX30-213" fmla="*/ 1103719 w 1618734"/>
              <a:gd name="connsiteY30-214" fmla="*/ 502090 h 1986950"/>
              <a:gd name="connsiteX31-215" fmla="*/ 1060182 w 1618734"/>
              <a:gd name="connsiteY31-216" fmla="*/ 733150 h 1986950"/>
              <a:gd name="connsiteX32-217" fmla="*/ 907215 w 1618734"/>
              <a:gd name="connsiteY32-218" fmla="*/ 863089 h 1986950"/>
              <a:gd name="connsiteX33-219" fmla="*/ 1068419 w 1618734"/>
              <a:gd name="connsiteY33-220" fmla="*/ 982586 h 1986950"/>
              <a:gd name="connsiteX34-221" fmla="*/ 1121369 w 1618734"/>
              <a:gd name="connsiteY34-222" fmla="*/ 1371687 h 1986950"/>
              <a:gd name="connsiteX35-223" fmla="*/ 1069596 w 1618734"/>
              <a:gd name="connsiteY35-224" fmla="*/ 1724276 h 1986950"/>
              <a:gd name="connsiteX36-225" fmla="*/ 890742 w 1618734"/>
              <a:gd name="connsiteY36-226" fmla="*/ 1914998 h 1986950"/>
              <a:gd name="connsiteX37-227" fmla="*/ 1617943 w 1618734"/>
              <a:gd name="connsiteY37-228" fmla="*/ 1986950 h 1986950"/>
              <a:gd name="connsiteX0-229" fmla="*/ 564803 w 1617943"/>
              <a:gd name="connsiteY0-230" fmla="*/ 1980340 h 1986950"/>
              <a:gd name="connsiteX1-231" fmla="*/ 210037 w 1617943"/>
              <a:gd name="connsiteY1-232" fmla="*/ 1904444 h 1986950"/>
              <a:gd name="connsiteX2-233" fmla="*/ 40595 w 1617943"/>
              <a:gd name="connsiteY2-234" fmla="*/ 1718530 h 1986950"/>
              <a:gd name="connsiteX3-235" fmla="*/ 0 w 1617943"/>
              <a:gd name="connsiteY3-236" fmla="*/ 1336700 h 1986950"/>
              <a:gd name="connsiteX4-237" fmla="*/ 0 w 1617943"/>
              <a:gd name="connsiteY4-238" fmla="*/ 1186086 h 1986950"/>
              <a:gd name="connsiteX5-239" fmla="*/ 475376 w 1617943"/>
              <a:gd name="connsiteY5-240" fmla="*/ 1186086 h 1986950"/>
              <a:gd name="connsiteX6-241" fmla="*/ 475376 w 1617943"/>
              <a:gd name="connsiteY6-242" fmla="*/ 1495551 h 1986950"/>
              <a:gd name="connsiteX7-243" fmla="*/ 490085 w 1617943"/>
              <a:gd name="connsiteY7-244" fmla="*/ 1652636 h 1986950"/>
              <a:gd name="connsiteX8-245" fmla="*/ 555390 w 1617943"/>
              <a:gd name="connsiteY8-246" fmla="*/ 1686172 h 1986950"/>
              <a:gd name="connsiteX9-247" fmla="*/ 628344 w 1617943"/>
              <a:gd name="connsiteY9-248" fmla="*/ 1643811 h 1986950"/>
              <a:gd name="connsiteX10-249" fmla="*/ 645994 w 1617943"/>
              <a:gd name="connsiteY10-250" fmla="*/ 1422597 h 1986950"/>
              <a:gd name="connsiteX11-251" fmla="*/ 645994 w 1617943"/>
              <a:gd name="connsiteY11-252" fmla="*/ 1290810 h 1986950"/>
              <a:gd name="connsiteX12-253" fmla="*/ 621284 w 1617943"/>
              <a:gd name="connsiteY12-254" fmla="*/ 1130782 h 1986950"/>
              <a:gd name="connsiteX13-255" fmla="*/ 548330 w 1617943"/>
              <a:gd name="connsiteY13-256" fmla="*/ 1064300 h 1986950"/>
              <a:gd name="connsiteX14-257" fmla="*/ 361239 w 1617943"/>
              <a:gd name="connsiteY14-258" fmla="*/ 1046062 h 1986950"/>
              <a:gd name="connsiteX15-259" fmla="*/ 361239 w 1617943"/>
              <a:gd name="connsiteY15-260" fmla="*/ 769544 h 1986950"/>
              <a:gd name="connsiteX16-261" fmla="*/ 570687 w 1617943"/>
              <a:gd name="connsiteY16-262" fmla="*/ 756600 h 1986950"/>
              <a:gd name="connsiteX17-263" fmla="*/ 628344 w 1617943"/>
              <a:gd name="connsiteY17-264" fmla="*/ 700120 h 1986950"/>
              <a:gd name="connsiteX18-265" fmla="*/ 645994 w 1617943"/>
              <a:gd name="connsiteY18-266" fmla="*/ 563626 h 1986950"/>
              <a:gd name="connsiteX19-267" fmla="*/ 645994 w 1617943"/>
              <a:gd name="connsiteY19-268" fmla="*/ 457726 h 1986950"/>
              <a:gd name="connsiteX20-269" fmla="*/ 625402 w 1617943"/>
              <a:gd name="connsiteY20-270" fmla="*/ 325938 h 1986950"/>
              <a:gd name="connsiteX21-271" fmla="*/ 561273 w 1617943"/>
              <a:gd name="connsiteY21-272" fmla="*/ 294168 h 1986950"/>
              <a:gd name="connsiteX22-273" fmla="*/ 493615 w 1617943"/>
              <a:gd name="connsiteY22-274" fmla="*/ 327703 h 1986950"/>
              <a:gd name="connsiteX23-275" fmla="*/ 475376 w 1617943"/>
              <a:gd name="connsiteY23-276" fmla="*/ 470669 h 1986950"/>
              <a:gd name="connsiteX24-277" fmla="*/ 475376 w 1617943"/>
              <a:gd name="connsiteY24-278" fmla="*/ 627167 h 1986950"/>
              <a:gd name="connsiteX25-279" fmla="*/ 0 w 1617943"/>
              <a:gd name="connsiteY25-280" fmla="*/ 627167 h 1986950"/>
              <a:gd name="connsiteX26-281" fmla="*/ 0 w 1617943"/>
              <a:gd name="connsiteY26-282" fmla="*/ 464786 h 1986950"/>
              <a:gd name="connsiteX27-283" fmla="*/ 124728 w 1617943"/>
              <a:gd name="connsiteY27-284" fmla="*/ 95899 h 1986950"/>
              <a:gd name="connsiteX28-285" fmla="*/ 521266 w 1617943"/>
              <a:gd name="connsiteY28-286" fmla="*/ 0 h 1986950"/>
              <a:gd name="connsiteX29-287" fmla="*/ 982522 w 1617943"/>
              <a:gd name="connsiteY29-288" fmla="*/ 132872 h 1986950"/>
              <a:gd name="connsiteX30-289" fmla="*/ 1103719 w 1617943"/>
              <a:gd name="connsiteY30-290" fmla="*/ 502090 h 1986950"/>
              <a:gd name="connsiteX31-291" fmla="*/ 1060182 w 1617943"/>
              <a:gd name="connsiteY31-292" fmla="*/ 733150 h 1986950"/>
              <a:gd name="connsiteX32-293" fmla="*/ 907215 w 1617943"/>
              <a:gd name="connsiteY32-294" fmla="*/ 863089 h 1986950"/>
              <a:gd name="connsiteX33-295" fmla="*/ 1068419 w 1617943"/>
              <a:gd name="connsiteY33-296" fmla="*/ 982586 h 1986950"/>
              <a:gd name="connsiteX34-297" fmla="*/ 1121369 w 1617943"/>
              <a:gd name="connsiteY34-298" fmla="*/ 1371687 h 1986950"/>
              <a:gd name="connsiteX35-299" fmla="*/ 1069596 w 1617943"/>
              <a:gd name="connsiteY35-300" fmla="*/ 1724276 h 1986950"/>
              <a:gd name="connsiteX36-301" fmla="*/ 890742 w 1617943"/>
              <a:gd name="connsiteY36-302" fmla="*/ 1914998 h 1986950"/>
              <a:gd name="connsiteX37-303" fmla="*/ 1617943 w 1617943"/>
              <a:gd name="connsiteY37-304" fmla="*/ 1986950 h 1986950"/>
              <a:gd name="connsiteX0-305" fmla="*/ 564803 w 1656500"/>
              <a:gd name="connsiteY0-306" fmla="*/ 1980340 h 1980340"/>
              <a:gd name="connsiteX1-307" fmla="*/ 210037 w 1656500"/>
              <a:gd name="connsiteY1-308" fmla="*/ 1904444 h 1980340"/>
              <a:gd name="connsiteX2-309" fmla="*/ 40595 w 1656500"/>
              <a:gd name="connsiteY2-310" fmla="*/ 1718530 h 1980340"/>
              <a:gd name="connsiteX3-311" fmla="*/ 0 w 1656500"/>
              <a:gd name="connsiteY3-312" fmla="*/ 1336700 h 1980340"/>
              <a:gd name="connsiteX4-313" fmla="*/ 0 w 1656500"/>
              <a:gd name="connsiteY4-314" fmla="*/ 1186086 h 1980340"/>
              <a:gd name="connsiteX5-315" fmla="*/ 475376 w 1656500"/>
              <a:gd name="connsiteY5-316" fmla="*/ 1186086 h 1980340"/>
              <a:gd name="connsiteX6-317" fmla="*/ 475376 w 1656500"/>
              <a:gd name="connsiteY6-318" fmla="*/ 1495551 h 1980340"/>
              <a:gd name="connsiteX7-319" fmla="*/ 490085 w 1656500"/>
              <a:gd name="connsiteY7-320" fmla="*/ 1652636 h 1980340"/>
              <a:gd name="connsiteX8-321" fmla="*/ 555390 w 1656500"/>
              <a:gd name="connsiteY8-322" fmla="*/ 1686172 h 1980340"/>
              <a:gd name="connsiteX9-323" fmla="*/ 628344 w 1656500"/>
              <a:gd name="connsiteY9-324" fmla="*/ 1643811 h 1980340"/>
              <a:gd name="connsiteX10-325" fmla="*/ 645994 w 1656500"/>
              <a:gd name="connsiteY10-326" fmla="*/ 1422597 h 1980340"/>
              <a:gd name="connsiteX11-327" fmla="*/ 645994 w 1656500"/>
              <a:gd name="connsiteY11-328" fmla="*/ 1290810 h 1980340"/>
              <a:gd name="connsiteX12-329" fmla="*/ 621284 w 1656500"/>
              <a:gd name="connsiteY12-330" fmla="*/ 1130782 h 1980340"/>
              <a:gd name="connsiteX13-331" fmla="*/ 548330 w 1656500"/>
              <a:gd name="connsiteY13-332" fmla="*/ 1064300 h 1980340"/>
              <a:gd name="connsiteX14-333" fmla="*/ 361239 w 1656500"/>
              <a:gd name="connsiteY14-334" fmla="*/ 1046062 h 1980340"/>
              <a:gd name="connsiteX15-335" fmla="*/ 361239 w 1656500"/>
              <a:gd name="connsiteY15-336" fmla="*/ 769544 h 1980340"/>
              <a:gd name="connsiteX16-337" fmla="*/ 570687 w 1656500"/>
              <a:gd name="connsiteY16-338" fmla="*/ 756600 h 1980340"/>
              <a:gd name="connsiteX17-339" fmla="*/ 628344 w 1656500"/>
              <a:gd name="connsiteY17-340" fmla="*/ 700120 h 1980340"/>
              <a:gd name="connsiteX18-341" fmla="*/ 645994 w 1656500"/>
              <a:gd name="connsiteY18-342" fmla="*/ 563626 h 1980340"/>
              <a:gd name="connsiteX19-343" fmla="*/ 645994 w 1656500"/>
              <a:gd name="connsiteY19-344" fmla="*/ 457726 h 1980340"/>
              <a:gd name="connsiteX20-345" fmla="*/ 625402 w 1656500"/>
              <a:gd name="connsiteY20-346" fmla="*/ 325938 h 1980340"/>
              <a:gd name="connsiteX21-347" fmla="*/ 561273 w 1656500"/>
              <a:gd name="connsiteY21-348" fmla="*/ 294168 h 1980340"/>
              <a:gd name="connsiteX22-349" fmla="*/ 493615 w 1656500"/>
              <a:gd name="connsiteY22-350" fmla="*/ 327703 h 1980340"/>
              <a:gd name="connsiteX23-351" fmla="*/ 475376 w 1656500"/>
              <a:gd name="connsiteY23-352" fmla="*/ 470669 h 1980340"/>
              <a:gd name="connsiteX24-353" fmla="*/ 475376 w 1656500"/>
              <a:gd name="connsiteY24-354" fmla="*/ 627167 h 1980340"/>
              <a:gd name="connsiteX25-355" fmla="*/ 0 w 1656500"/>
              <a:gd name="connsiteY25-356" fmla="*/ 627167 h 1980340"/>
              <a:gd name="connsiteX26-357" fmla="*/ 0 w 1656500"/>
              <a:gd name="connsiteY26-358" fmla="*/ 464786 h 1980340"/>
              <a:gd name="connsiteX27-359" fmla="*/ 124728 w 1656500"/>
              <a:gd name="connsiteY27-360" fmla="*/ 95899 h 1980340"/>
              <a:gd name="connsiteX28-361" fmla="*/ 521266 w 1656500"/>
              <a:gd name="connsiteY28-362" fmla="*/ 0 h 1980340"/>
              <a:gd name="connsiteX29-363" fmla="*/ 982522 w 1656500"/>
              <a:gd name="connsiteY29-364" fmla="*/ 132872 h 1980340"/>
              <a:gd name="connsiteX30-365" fmla="*/ 1103719 w 1656500"/>
              <a:gd name="connsiteY30-366" fmla="*/ 502090 h 1980340"/>
              <a:gd name="connsiteX31-367" fmla="*/ 1060182 w 1656500"/>
              <a:gd name="connsiteY31-368" fmla="*/ 733150 h 1980340"/>
              <a:gd name="connsiteX32-369" fmla="*/ 907215 w 1656500"/>
              <a:gd name="connsiteY32-370" fmla="*/ 863089 h 1980340"/>
              <a:gd name="connsiteX33-371" fmla="*/ 1068419 w 1656500"/>
              <a:gd name="connsiteY33-372" fmla="*/ 982586 h 1980340"/>
              <a:gd name="connsiteX34-373" fmla="*/ 1121369 w 1656500"/>
              <a:gd name="connsiteY34-374" fmla="*/ 1371687 h 1980340"/>
              <a:gd name="connsiteX35-375" fmla="*/ 1069596 w 1656500"/>
              <a:gd name="connsiteY35-376" fmla="*/ 1724276 h 1980340"/>
              <a:gd name="connsiteX36-377" fmla="*/ 890742 w 1656500"/>
              <a:gd name="connsiteY36-378" fmla="*/ 1914998 h 1980340"/>
              <a:gd name="connsiteX37-379" fmla="*/ 1656500 w 1656500"/>
              <a:gd name="connsiteY37-380" fmla="*/ 1926362 h 1980340"/>
              <a:gd name="connsiteX0-381" fmla="*/ 564803 w 1656500"/>
              <a:gd name="connsiteY0-382" fmla="*/ 1980340 h 1980340"/>
              <a:gd name="connsiteX1-383" fmla="*/ 210037 w 1656500"/>
              <a:gd name="connsiteY1-384" fmla="*/ 1904444 h 1980340"/>
              <a:gd name="connsiteX2-385" fmla="*/ 40595 w 1656500"/>
              <a:gd name="connsiteY2-386" fmla="*/ 1718530 h 1980340"/>
              <a:gd name="connsiteX3-387" fmla="*/ 0 w 1656500"/>
              <a:gd name="connsiteY3-388" fmla="*/ 1336700 h 1980340"/>
              <a:gd name="connsiteX4-389" fmla="*/ 0 w 1656500"/>
              <a:gd name="connsiteY4-390" fmla="*/ 1186086 h 1980340"/>
              <a:gd name="connsiteX5-391" fmla="*/ 475376 w 1656500"/>
              <a:gd name="connsiteY5-392" fmla="*/ 1186086 h 1980340"/>
              <a:gd name="connsiteX6-393" fmla="*/ 475376 w 1656500"/>
              <a:gd name="connsiteY6-394" fmla="*/ 1495551 h 1980340"/>
              <a:gd name="connsiteX7-395" fmla="*/ 490085 w 1656500"/>
              <a:gd name="connsiteY7-396" fmla="*/ 1652636 h 1980340"/>
              <a:gd name="connsiteX8-397" fmla="*/ 555390 w 1656500"/>
              <a:gd name="connsiteY8-398" fmla="*/ 1686172 h 1980340"/>
              <a:gd name="connsiteX9-399" fmla="*/ 628344 w 1656500"/>
              <a:gd name="connsiteY9-400" fmla="*/ 1643811 h 1980340"/>
              <a:gd name="connsiteX10-401" fmla="*/ 645994 w 1656500"/>
              <a:gd name="connsiteY10-402" fmla="*/ 1422597 h 1980340"/>
              <a:gd name="connsiteX11-403" fmla="*/ 645994 w 1656500"/>
              <a:gd name="connsiteY11-404" fmla="*/ 1290810 h 1980340"/>
              <a:gd name="connsiteX12-405" fmla="*/ 621284 w 1656500"/>
              <a:gd name="connsiteY12-406" fmla="*/ 1130782 h 1980340"/>
              <a:gd name="connsiteX13-407" fmla="*/ 548330 w 1656500"/>
              <a:gd name="connsiteY13-408" fmla="*/ 1064300 h 1980340"/>
              <a:gd name="connsiteX14-409" fmla="*/ 361239 w 1656500"/>
              <a:gd name="connsiteY14-410" fmla="*/ 1046062 h 1980340"/>
              <a:gd name="connsiteX15-411" fmla="*/ 361239 w 1656500"/>
              <a:gd name="connsiteY15-412" fmla="*/ 769544 h 1980340"/>
              <a:gd name="connsiteX16-413" fmla="*/ 570687 w 1656500"/>
              <a:gd name="connsiteY16-414" fmla="*/ 756600 h 1980340"/>
              <a:gd name="connsiteX17-415" fmla="*/ 628344 w 1656500"/>
              <a:gd name="connsiteY17-416" fmla="*/ 700120 h 1980340"/>
              <a:gd name="connsiteX18-417" fmla="*/ 645994 w 1656500"/>
              <a:gd name="connsiteY18-418" fmla="*/ 563626 h 1980340"/>
              <a:gd name="connsiteX19-419" fmla="*/ 645994 w 1656500"/>
              <a:gd name="connsiteY19-420" fmla="*/ 457726 h 1980340"/>
              <a:gd name="connsiteX20-421" fmla="*/ 625402 w 1656500"/>
              <a:gd name="connsiteY20-422" fmla="*/ 325938 h 1980340"/>
              <a:gd name="connsiteX21-423" fmla="*/ 561273 w 1656500"/>
              <a:gd name="connsiteY21-424" fmla="*/ 294168 h 1980340"/>
              <a:gd name="connsiteX22-425" fmla="*/ 493615 w 1656500"/>
              <a:gd name="connsiteY22-426" fmla="*/ 327703 h 1980340"/>
              <a:gd name="connsiteX23-427" fmla="*/ 475376 w 1656500"/>
              <a:gd name="connsiteY23-428" fmla="*/ 470669 h 1980340"/>
              <a:gd name="connsiteX24-429" fmla="*/ 475376 w 1656500"/>
              <a:gd name="connsiteY24-430" fmla="*/ 627167 h 1980340"/>
              <a:gd name="connsiteX25-431" fmla="*/ 0 w 1656500"/>
              <a:gd name="connsiteY25-432" fmla="*/ 627167 h 1980340"/>
              <a:gd name="connsiteX26-433" fmla="*/ 0 w 1656500"/>
              <a:gd name="connsiteY26-434" fmla="*/ 464786 h 1980340"/>
              <a:gd name="connsiteX27-435" fmla="*/ 124728 w 1656500"/>
              <a:gd name="connsiteY27-436" fmla="*/ 95899 h 1980340"/>
              <a:gd name="connsiteX28-437" fmla="*/ 521266 w 1656500"/>
              <a:gd name="connsiteY28-438" fmla="*/ 0 h 1980340"/>
              <a:gd name="connsiteX29-439" fmla="*/ 982522 w 1656500"/>
              <a:gd name="connsiteY29-440" fmla="*/ 132872 h 1980340"/>
              <a:gd name="connsiteX30-441" fmla="*/ 1103719 w 1656500"/>
              <a:gd name="connsiteY30-442" fmla="*/ 502090 h 1980340"/>
              <a:gd name="connsiteX31-443" fmla="*/ 1060182 w 1656500"/>
              <a:gd name="connsiteY31-444" fmla="*/ 733150 h 1980340"/>
              <a:gd name="connsiteX32-445" fmla="*/ 907215 w 1656500"/>
              <a:gd name="connsiteY32-446" fmla="*/ 863089 h 1980340"/>
              <a:gd name="connsiteX33-447" fmla="*/ 1068419 w 1656500"/>
              <a:gd name="connsiteY33-448" fmla="*/ 982586 h 1980340"/>
              <a:gd name="connsiteX34-449" fmla="*/ 1121369 w 1656500"/>
              <a:gd name="connsiteY34-450" fmla="*/ 1371687 h 1980340"/>
              <a:gd name="connsiteX35-451" fmla="*/ 1069596 w 1656500"/>
              <a:gd name="connsiteY35-452" fmla="*/ 1724276 h 1980340"/>
              <a:gd name="connsiteX36-453" fmla="*/ 890742 w 1656500"/>
              <a:gd name="connsiteY36-454" fmla="*/ 1914998 h 1980340"/>
              <a:gd name="connsiteX37-455" fmla="*/ 1656500 w 1656500"/>
              <a:gd name="connsiteY37-456" fmla="*/ 1926362 h 1980340"/>
              <a:gd name="connsiteX0-457" fmla="*/ 564803 w 1684040"/>
              <a:gd name="connsiteY0-458" fmla="*/ 1980340 h 1980340"/>
              <a:gd name="connsiteX1-459" fmla="*/ 210037 w 1684040"/>
              <a:gd name="connsiteY1-460" fmla="*/ 1904444 h 1980340"/>
              <a:gd name="connsiteX2-461" fmla="*/ 40595 w 1684040"/>
              <a:gd name="connsiteY2-462" fmla="*/ 1718530 h 1980340"/>
              <a:gd name="connsiteX3-463" fmla="*/ 0 w 1684040"/>
              <a:gd name="connsiteY3-464" fmla="*/ 1336700 h 1980340"/>
              <a:gd name="connsiteX4-465" fmla="*/ 0 w 1684040"/>
              <a:gd name="connsiteY4-466" fmla="*/ 1186086 h 1980340"/>
              <a:gd name="connsiteX5-467" fmla="*/ 475376 w 1684040"/>
              <a:gd name="connsiteY5-468" fmla="*/ 1186086 h 1980340"/>
              <a:gd name="connsiteX6-469" fmla="*/ 475376 w 1684040"/>
              <a:gd name="connsiteY6-470" fmla="*/ 1495551 h 1980340"/>
              <a:gd name="connsiteX7-471" fmla="*/ 490085 w 1684040"/>
              <a:gd name="connsiteY7-472" fmla="*/ 1652636 h 1980340"/>
              <a:gd name="connsiteX8-473" fmla="*/ 555390 w 1684040"/>
              <a:gd name="connsiteY8-474" fmla="*/ 1686172 h 1980340"/>
              <a:gd name="connsiteX9-475" fmla="*/ 628344 w 1684040"/>
              <a:gd name="connsiteY9-476" fmla="*/ 1643811 h 1980340"/>
              <a:gd name="connsiteX10-477" fmla="*/ 645994 w 1684040"/>
              <a:gd name="connsiteY10-478" fmla="*/ 1422597 h 1980340"/>
              <a:gd name="connsiteX11-479" fmla="*/ 645994 w 1684040"/>
              <a:gd name="connsiteY11-480" fmla="*/ 1290810 h 1980340"/>
              <a:gd name="connsiteX12-481" fmla="*/ 621284 w 1684040"/>
              <a:gd name="connsiteY12-482" fmla="*/ 1130782 h 1980340"/>
              <a:gd name="connsiteX13-483" fmla="*/ 548330 w 1684040"/>
              <a:gd name="connsiteY13-484" fmla="*/ 1064300 h 1980340"/>
              <a:gd name="connsiteX14-485" fmla="*/ 361239 w 1684040"/>
              <a:gd name="connsiteY14-486" fmla="*/ 1046062 h 1980340"/>
              <a:gd name="connsiteX15-487" fmla="*/ 361239 w 1684040"/>
              <a:gd name="connsiteY15-488" fmla="*/ 769544 h 1980340"/>
              <a:gd name="connsiteX16-489" fmla="*/ 570687 w 1684040"/>
              <a:gd name="connsiteY16-490" fmla="*/ 756600 h 1980340"/>
              <a:gd name="connsiteX17-491" fmla="*/ 628344 w 1684040"/>
              <a:gd name="connsiteY17-492" fmla="*/ 700120 h 1980340"/>
              <a:gd name="connsiteX18-493" fmla="*/ 645994 w 1684040"/>
              <a:gd name="connsiteY18-494" fmla="*/ 563626 h 1980340"/>
              <a:gd name="connsiteX19-495" fmla="*/ 645994 w 1684040"/>
              <a:gd name="connsiteY19-496" fmla="*/ 457726 h 1980340"/>
              <a:gd name="connsiteX20-497" fmla="*/ 625402 w 1684040"/>
              <a:gd name="connsiteY20-498" fmla="*/ 325938 h 1980340"/>
              <a:gd name="connsiteX21-499" fmla="*/ 561273 w 1684040"/>
              <a:gd name="connsiteY21-500" fmla="*/ 294168 h 1980340"/>
              <a:gd name="connsiteX22-501" fmla="*/ 493615 w 1684040"/>
              <a:gd name="connsiteY22-502" fmla="*/ 327703 h 1980340"/>
              <a:gd name="connsiteX23-503" fmla="*/ 475376 w 1684040"/>
              <a:gd name="connsiteY23-504" fmla="*/ 470669 h 1980340"/>
              <a:gd name="connsiteX24-505" fmla="*/ 475376 w 1684040"/>
              <a:gd name="connsiteY24-506" fmla="*/ 627167 h 1980340"/>
              <a:gd name="connsiteX25-507" fmla="*/ 0 w 1684040"/>
              <a:gd name="connsiteY25-508" fmla="*/ 627167 h 1980340"/>
              <a:gd name="connsiteX26-509" fmla="*/ 0 w 1684040"/>
              <a:gd name="connsiteY26-510" fmla="*/ 464786 h 1980340"/>
              <a:gd name="connsiteX27-511" fmla="*/ 124728 w 1684040"/>
              <a:gd name="connsiteY27-512" fmla="*/ 95899 h 1980340"/>
              <a:gd name="connsiteX28-513" fmla="*/ 521266 w 1684040"/>
              <a:gd name="connsiteY28-514" fmla="*/ 0 h 1980340"/>
              <a:gd name="connsiteX29-515" fmla="*/ 982522 w 1684040"/>
              <a:gd name="connsiteY29-516" fmla="*/ 132872 h 1980340"/>
              <a:gd name="connsiteX30-517" fmla="*/ 1103719 w 1684040"/>
              <a:gd name="connsiteY30-518" fmla="*/ 502090 h 1980340"/>
              <a:gd name="connsiteX31-519" fmla="*/ 1060182 w 1684040"/>
              <a:gd name="connsiteY31-520" fmla="*/ 733150 h 1980340"/>
              <a:gd name="connsiteX32-521" fmla="*/ 907215 w 1684040"/>
              <a:gd name="connsiteY32-522" fmla="*/ 863089 h 1980340"/>
              <a:gd name="connsiteX33-523" fmla="*/ 1068419 w 1684040"/>
              <a:gd name="connsiteY33-524" fmla="*/ 982586 h 1980340"/>
              <a:gd name="connsiteX34-525" fmla="*/ 1121369 w 1684040"/>
              <a:gd name="connsiteY34-526" fmla="*/ 1371687 h 1980340"/>
              <a:gd name="connsiteX35-527" fmla="*/ 1069596 w 1684040"/>
              <a:gd name="connsiteY35-528" fmla="*/ 1724276 h 1980340"/>
              <a:gd name="connsiteX36-529" fmla="*/ 890742 w 1684040"/>
              <a:gd name="connsiteY36-530" fmla="*/ 1914998 h 1980340"/>
              <a:gd name="connsiteX37-531" fmla="*/ 1684040 w 1684040"/>
              <a:gd name="connsiteY37-532" fmla="*/ 1948394 h 1980340"/>
              <a:gd name="connsiteX0-533" fmla="*/ 21144 w 2440282"/>
              <a:gd name="connsiteY0-534" fmla="*/ 1952799 h 1952799"/>
              <a:gd name="connsiteX1-535" fmla="*/ 966279 w 2440282"/>
              <a:gd name="connsiteY1-536" fmla="*/ 1904444 h 1952799"/>
              <a:gd name="connsiteX2-537" fmla="*/ 796837 w 2440282"/>
              <a:gd name="connsiteY2-538" fmla="*/ 1718530 h 1952799"/>
              <a:gd name="connsiteX3-539" fmla="*/ 756242 w 2440282"/>
              <a:gd name="connsiteY3-540" fmla="*/ 1336700 h 1952799"/>
              <a:gd name="connsiteX4-541" fmla="*/ 756242 w 2440282"/>
              <a:gd name="connsiteY4-542" fmla="*/ 1186086 h 1952799"/>
              <a:gd name="connsiteX5-543" fmla="*/ 1231618 w 2440282"/>
              <a:gd name="connsiteY5-544" fmla="*/ 1186086 h 1952799"/>
              <a:gd name="connsiteX6-545" fmla="*/ 1231618 w 2440282"/>
              <a:gd name="connsiteY6-546" fmla="*/ 1495551 h 1952799"/>
              <a:gd name="connsiteX7-547" fmla="*/ 1246327 w 2440282"/>
              <a:gd name="connsiteY7-548" fmla="*/ 1652636 h 1952799"/>
              <a:gd name="connsiteX8-549" fmla="*/ 1311632 w 2440282"/>
              <a:gd name="connsiteY8-550" fmla="*/ 1686172 h 1952799"/>
              <a:gd name="connsiteX9-551" fmla="*/ 1384586 w 2440282"/>
              <a:gd name="connsiteY9-552" fmla="*/ 1643811 h 1952799"/>
              <a:gd name="connsiteX10-553" fmla="*/ 1402236 w 2440282"/>
              <a:gd name="connsiteY10-554" fmla="*/ 1422597 h 1952799"/>
              <a:gd name="connsiteX11-555" fmla="*/ 1402236 w 2440282"/>
              <a:gd name="connsiteY11-556" fmla="*/ 1290810 h 1952799"/>
              <a:gd name="connsiteX12-557" fmla="*/ 1377526 w 2440282"/>
              <a:gd name="connsiteY12-558" fmla="*/ 1130782 h 1952799"/>
              <a:gd name="connsiteX13-559" fmla="*/ 1304572 w 2440282"/>
              <a:gd name="connsiteY13-560" fmla="*/ 1064300 h 1952799"/>
              <a:gd name="connsiteX14-561" fmla="*/ 1117481 w 2440282"/>
              <a:gd name="connsiteY14-562" fmla="*/ 1046062 h 1952799"/>
              <a:gd name="connsiteX15-563" fmla="*/ 1117481 w 2440282"/>
              <a:gd name="connsiteY15-564" fmla="*/ 769544 h 1952799"/>
              <a:gd name="connsiteX16-565" fmla="*/ 1326929 w 2440282"/>
              <a:gd name="connsiteY16-566" fmla="*/ 756600 h 1952799"/>
              <a:gd name="connsiteX17-567" fmla="*/ 1384586 w 2440282"/>
              <a:gd name="connsiteY17-568" fmla="*/ 700120 h 1952799"/>
              <a:gd name="connsiteX18-569" fmla="*/ 1402236 w 2440282"/>
              <a:gd name="connsiteY18-570" fmla="*/ 563626 h 1952799"/>
              <a:gd name="connsiteX19-571" fmla="*/ 1402236 w 2440282"/>
              <a:gd name="connsiteY19-572" fmla="*/ 457726 h 1952799"/>
              <a:gd name="connsiteX20-573" fmla="*/ 1381644 w 2440282"/>
              <a:gd name="connsiteY20-574" fmla="*/ 325938 h 1952799"/>
              <a:gd name="connsiteX21-575" fmla="*/ 1317515 w 2440282"/>
              <a:gd name="connsiteY21-576" fmla="*/ 294168 h 1952799"/>
              <a:gd name="connsiteX22-577" fmla="*/ 1249857 w 2440282"/>
              <a:gd name="connsiteY22-578" fmla="*/ 327703 h 1952799"/>
              <a:gd name="connsiteX23-579" fmla="*/ 1231618 w 2440282"/>
              <a:gd name="connsiteY23-580" fmla="*/ 470669 h 1952799"/>
              <a:gd name="connsiteX24-581" fmla="*/ 1231618 w 2440282"/>
              <a:gd name="connsiteY24-582" fmla="*/ 627167 h 1952799"/>
              <a:gd name="connsiteX25-583" fmla="*/ 756242 w 2440282"/>
              <a:gd name="connsiteY25-584" fmla="*/ 627167 h 1952799"/>
              <a:gd name="connsiteX26-585" fmla="*/ 756242 w 2440282"/>
              <a:gd name="connsiteY26-586" fmla="*/ 464786 h 1952799"/>
              <a:gd name="connsiteX27-587" fmla="*/ 880970 w 2440282"/>
              <a:gd name="connsiteY27-588" fmla="*/ 95899 h 1952799"/>
              <a:gd name="connsiteX28-589" fmla="*/ 1277508 w 2440282"/>
              <a:gd name="connsiteY28-590" fmla="*/ 0 h 1952799"/>
              <a:gd name="connsiteX29-591" fmla="*/ 1738764 w 2440282"/>
              <a:gd name="connsiteY29-592" fmla="*/ 132872 h 1952799"/>
              <a:gd name="connsiteX30-593" fmla="*/ 1859961 w 2440282"/>
              <a:gd name="connsiteY30-594" fmla="*/ 502090 h 1952799"/>
              <a:gd name="connsiteX31-595" fmla="*/ 1816424 w 2440282"/>
              <a:gd name="connsiteY31-596" fmla="*/ 733150 h 1952799"/>
              <a:gd name="connsiteX32-597" fmla="*/ 1663457 w 2440282"/>
              <a:gd name="connsiteY32-598" fmla="*/ 863089 h 1952799"/>
              <a:gd name="connsiteX33-599" fmla="*/ 1824661 w 2440282"/>
              <a:gd name="connsiteY33-600" fmla="*/ 982586 h 1952799"/>
              <a:gd name="connsiteX34-601" fmla="*/ 1877611 w 2440282"/>
              <a:gd name="connsiteY34-602" fmla="*/ 1371687 h 1952799"/>
              <a:gd name="connsiteX35-603" fmla="*/ 1825838 w 2440282"/>
              <a:gd name="connsiteY35-604" fmla="*/ 1724276 h 1952799"/>
              <a:gd name="connsiteX36-605" fmla="*/ 1646984 w 2440282"/>
              <a:gd name="connsiteY36-606" fmla="*/ 1914998 h 1952799"/>
              <a:gd name="connsiteX37-607" fmla="*/ 2440282 w 2440282"/>
              <a:gd name="connsiteY37-608" fmla="*/ 1948394 h 1952799"/>
              <a:gd name="connsiteX0-609" fmla="*/ 0 w 2419138"/>
              <a:gd name="connsiteY0-610" fmla="*/ 1952799 h 1952799"/>
              <a:gd name="connsiteX1-611" fmla="*/ 945135 w 2419138"/>
              <a:gd name="connsiteY1-612" fmla="*/ 1904444 h 1952799"/>
              <a:gd name="connsiteX2-613" fmla="*/ 775693 w 2419138"/>
              <a:gd name="connsiteY2-614" fmla="*/ 1718530 h 1952799"/>
              <a:gd name="connsiteX3-615" fmla="*/ 735098 w 2419138"/>
              <a:gd name="connsiteY3-616" fmla="*/ 1336700 h 1952799"/>
              <a:gd name="connsiteX4-617" fmla="*/ 735098 w 2419138"/>
              <a:gd name="connsiteY4-618" fmla="*/ 1186086 h 1952799"/>
              <a:gd name="connsiteX5-619" fmla="*/ 1210474 w 2419138"/>
              <a:gd name="connsiteY5-620" fmla="*/ 1186086 h 1952799"/>
              <a:gd name="connsiteX6-621" fmla="*/ 1210474 w 2419138"/>
              <a:gd name="connsiteY6-622" fmla="*/ 1495551 h 1952799"/>
              <a:gd name="connsiteX7-623" fmla="*/ 1225183 w 2419138"/>
              <a:gd name="connsiteY7-624" fmla="*/ 1652636 h 1952799"/>
              <a:gd name="connsiteX8-625" fmla="*/ 1290488 w 2419138"/>
              <a:gd name="connsiteY8-626" fmla="*/ 1686172 h 1952799"/>
              <a:gd name="connsiteX9-627" fmla="*/ 1363442 w 2419138"/>
              <a:gd name="connsiteY9-628" fmla="*/ 1643811 h 1952799"/>
              <a:gd name="connsiteX10-629" fmla="*/ 1381092 w 2419138"/>
              <a:gd name="connsiteY10-630" fmla="*/ 1422597 h 1952799"/>
              <a:gd name="connsiteX11-631" fmla="*/ 1381092 w 2419138"/>
              <a:gd name="connsiteY11-632" fmla="*/ 1290810 h 1952799"/>
              <a:gd name="connsiteX12-633" fmla="*/ 1356382 w 2419138"/>
              <a:gd name="connsiteY12-634" fmla="*/ 1130782 h 1952799"/>
              <a:gd name="connsiteX13-635" fmla="*/ 1283428 w 2419138"/>
              <a:gd name="connsiteY13-636" fmla="*/ 1064300 h 1952799"/>
              <a:gd name="connsiteX14-637" fmla="*/ 1096337 w 2419138"/>
              <a:gd name="connsiteY14-638" fmla="*/ 1046062 h 1952799"/>
              <a:gd name="connsiteX15-639" fmla="*/ 1096337 w 2419138"/>
              <a:gd name="connsiteY15-640" fmla="*/ 769544 h 1952799"/>
              <a:gd name="connsiteX16-641" fmla="*/ 1305785 w 2419138"/>
              <a:gd name="connsiteY16-642" fmla="*/ 756600 h 1952799"/>
              <a:gd name="connsiteX17-643" fmla="*/ 1363442 w 2419138"/>
              <a:gd name="connsiteY17-644" fmla="*/ 700120 h 1952799"/>
              <a:gd name="connsiteX18-645" fmla="*/ 1381092 w 2419138"/>
              <a:gd name="connsiteY18-646" fmla="*/ 563626 h 1952799"/>
              <a:gd name="connsiteX19-647" fmla="*/ 1381092 w 2419138"/>
              <a:gd name="connsiteY19-648" fmla="*/ 457726 h 1952799"/>
              <a:gd name="connsiteX20-649" fmla="*/ 1360500 w 2419138"/>
              <a:gd name="connsiteY20-650" fmla="*/ 325938 h 1952799"/>
              <a:gd name="connsiteX21-651" fmla="*/ 1296371 w 2419138"/>
              <a:gd name="connsiteY21-652" fmla="*/ 294168 h 1952799"/>
              <a:gd name="connsiteX22-653" fmla="*/ 1228713 w 2419138"/>
              <a:gd name="connsiteY22-654" fmla="*/ 327703 h 1952799"/>
              <a:gd name="connsiteX23-655" fmla="*/ 1210474 w 2419138"/>
              <a:gd name="connsiteY23-656" fmla="*/ 470669 h 1952799"/>
              <a:gd name="connsiteX24-657" fmla="*/ 1210474 w 2419138"/>
              <a:gd name="connsiteY24-658" fmla="*/ 627167 h 1952799"/>
              <a:gd name="connsiteX25-659" fmla="*/ 735098 w 2419138"/>
              <a:gd name="connsiteY25-660" fmla="*/ 627167 h 1952799"/>
              <a:gd name="connsiteX26-661" fmla="*/ 735098 w 2419138"/>
              <a:gd name="connsiteY26-662" fmla="*/ 464786 h 1952799"/>
              <a:gd name="connsiteX27-663" fmla="*/ 859826 w 2419138"/>
              <a:gd name="connsiteY27-664" fmla="*/ 95899 h 1952799"/>
              <a:gd name="connsiteX28-665" fmla="*/ 1256364 w 2419138"/>
              <a:gd name="connsiteY28-666" fmla="*/ 0 h 1952799"/>
              <a:gd name="connsiteX29-667" fmla="*/ 1717620 w 2419138"/>
              <a:gd name="connsiteY29-668" fmla="*/ 132872 h 1952799"/>
              <a:gd name="connsiteX30-669" fmla="*/ 1838817 w 2419138"/>
              <a:gd name="connsiteY30-670" fmla="*/ 502090 h 1952799"/>
              <a:gd name="connsiteX31-671" fmla="*/ 1795280 w 2419138"/>
              <a:gd name="connsiteY31-672" fmla="*/ 733150 h 1952799"/>
              <a:gd name="connsiteX32-673" fmla="*/ 1642313 w 2419138"/>
              <a:gd name="connsiteY32-674" fmla="*/ 863089 h 1952799"/>
              <a:gd name="connsiteX33-675" fmla="*/ 1803517 w 2419138"/>
              <a:gd name="connsiteY33-676" fmla="*/ 982586 h 1952799"/>
              <a:gd name="connsiteX34-677" fmla="*/ 1856467 w 2419138"/>
              <a:gd name="connsiteY34-678" fmla="*/ 1371687 h 1952799"/>
              <a:gd name="connsiteX35-679" fmla="*/ 1804694 w 2419138"/>
              <a:gd name="connsiteY35-680" fmla="*/ 1724276 h 1952799"/>
              <a:gd name="connsiteX36-681" fmla="*/ 1625840 w 2419138"/>
              <a:gd name="connsiteY36-682" fmla="*/ 1914998 h 1952799"/>
              <a:gd name="connsiteX37-683" fmla="*/ 2419138 w 2419138"/>
              <a:gd name="connsiteY37-684" fmla="*/ 1948394 h 1952799"/>
              <a:gd name="connsiteX0-685" fmla="*/ 0 w 2446678"/>
              <a:gd name="connsiteY0-686" fmla="*/ 1919751 h 1948394"/>
              <a:gd name="connsiteX1-687" fmla="*/ 972675 w 2446678"/>
              <a:gd name="connsiteY1-688" fmla="*/ 1904444 h 1948394"/>
              <a:gd name="connsiteX2-689" fmla="*/ 803233 w 2446678"/>
              <a:gd name="connsiteY2-690" fmla="*/ 1718530 h 1948394"/>
              <a:gd name="connsiteX3-691" fmla="*/ 762638 w 2446678"/>
              <a:gd name="connsiteY3-692" fmla="*/ 1336700 h 1948394"/>
              <a:gd name="connsiteX4-693" fmla="*/ 762638 w 2446678"/>
              <a:gd name="connsiteY4-694" fmla="*/ 1186086 h 1948394"/>
              <a:gd name="connsiteX5-695" fmla="*/ 1238014 w 2446678"/>
              <a:gd name="connsiteY5-696" fmla="*/ 1186086 h 1948394"/>
              <a:gd name="connsiteX6-697" fmla="*/ 1238014 w 2446678"/>
              <a:gd name="connsiteY6-698" fmla="*/ 1495551 h 1948394"/>
              <a:gd name="connsiteX7-699" fmla="*/ 1252723 w 2446678"/>
              <a:gd name="connsiteY7-700" fmla="*/ 1652636 h 1948394"/>
              <a:gd name="connsiteX8-701" fmla="*/ 1318028 w 2446678"/>
              <a:gd name="connsiteY8-702" fmla="*/ 1686172 h 1948394"/>
              <a:gd name="connsiteX9-703" fmla="*/ 1390982 w 2446678"/>
              <a:gd name="connsiteY9-704" fmla="*/ 1643811 h 1948394"/>
              <a:gd name="connsiteX10-705" fmla="*/ 1408632 w 2446678"/>
              <a:gd name="connsiteY10-706" fmla="*/ 1422597 h 1948394"/>
              <a:gd name="connsiteX11-707" fmla="*/ 1408632 w 2446678"/>
              <a:gd name="connsiteY11-708" fmla="*/ 1290810 h 1948394"/>
              <a:gd name="connsiteX12-709" fmla="*/ 1383922 w 2446678"/>
              <a:gd name="connsiteY12-710" fmla="*/ 1130782 h 1948394"/>
              <a:gd name="connsiteX13-711" fmla="*/ 1310968 w 2446678"/>
              <a:gd name="connsiteY13-712" fmla="*/ 1064300 h 1948394"/>
              <a:gd name="connsiteX14-713" fmla="*/ 1123877 w 2446678"/>
              <a:gd name="connsiteY14-714" fmla="*/ 1046062 h 1948394"/>
              <a:gd name="connsiteX15-715" fmla="*/ 1123877 w 2446678"/>
              <a:gd name="connsiteY15-716" fmla="*/ 769544 h 1948394"/>
              <a:gd name="connsiteX16-717" fmla="*/ 1333325 w 2446678"/>
              <a:gd name="connsiteY16-718" fmla="*/ 756600 h 1948394"/>
              <a:gd name="connsiteX17-719" fmla="*/ 1390982 w 2446678"/>
              <a:gd name="connsiteY17-720" fmla="*/ 700120 h 1948394"/>
              <a:gd name="connsiteX18-721" fmla="*/ 1408632 w 2446678"/>
              <a:gd name="connsiteY18-722" fmla="*/ 563626 h 1948394"/>
              <a:gd name="connsiteX19-723" fmla="*/ 1408632 w 2446678"/>
              <a:gd name="connsiteY19-724" fmla="*/ 457726 h 1948394"/>
              <a:gd name="connsiteX20-725" fmla="*/ 1388040 w 2446678"/>
              <a:gd name="connsiteY20-726" fmla="*/ 325938 h 1948394"/>
              <a:gd name="connsiteX21-727" fmla="*/ 1323911 w 2446678"/>
              <a:gd name="connsiteY21-728" fmla="*/ 294168 h 1948394"/>
              <a:gd name="connsiteX22-729" fmla="*/ 1256253 w 2446678"/>
              <a:gd name="connsiteY22-730" fmla="*/ 327703 h 1948394"/>
              <a:gd name="connsiteX23-731" fmla="*/ 1238014 w 2446678"/>
              <a:gd name="connsiteY23-732" fmla="*/ 470669 h 1948394"/>
              <a:gd name="connsiteX24-733" fmla="*/ 1238014 w 2446678"/>
              <a:gd name="connsiteY24-734" fmla="*/ 627167 h 1948394"/>
              <a:gd name="connsiteX25-735" fmla="*/ 762638 w 2446678"/>
              <a:gd name="connsiteY25-736" fmla="*/ 627167 h 1948394"/>
              <a:gd name="connsiteX26-737" fmla="*/ 762638 w 2446678"/>
              <a:gd name="connsiteY26-738" fmla="*/ 464786 h 1948394"/>
              <a:gd name="connsiteX27-739" fmla="*/ 887366 w 2446678"/>
              <a:gd name="connsiteY27-740" fmla="*/ 95899 h 1948394"/>
              <a:gd name="connsiteX28-741" fmla="*/ 1283904 w 2446678"/>
              <a:gd name="connsiteY28-742" fmla="*/ 0 h 1948394"/>
              <a:gd name="connsiteX29-743" fmla="*/ 1745160 w 2446678"/>
              <a:gd name="connsiteY29-744" fmla="*/ 132872 h 1948394"/>
              <a:gd name="connsiteX30-745" fmla="*/ 1866357 w 2446678"/>
              <a:gd name="connsiteY30-746" fmla="*/ 502090 h 1948394"/>
              <a:gd name="connsiteX31-747" fmla="*/ 1822820 w 2446678"/>
              <a:gd name="connsiteY31-748" fmla="*/ 733150 h 1948394"/>
              <a:gd name="connsiteX32-749" fmla="*/ 1669853 w 2446678"/>
              <a:gd name="connsiteY32-750" fmla="*/ 863089 h 1948394"/>
              <a:gd name="connsiteX33-751" fmla="*/ 1831057 w 2446678"/>
              <a:gd name="connsiteY33-752" fmla="*/ 982586 h 1948394"/>
              <a:gd name="connsiteX34-753" fmla="*/ 1884007 w 2446678"/>
              <a:gd name="connsiteY34-754" fmla="*/ 1371687 h 1948394"/>
              <a:gd name="connsiteX35-755" fmla="*/ 1832234 w 2446678"/>
              <a:gd name="connsiteY35-756" fmla="*/ 1724276 h 1948394"/>
              <a:gd name="connsiteX36-757" fmla="*/ 1653380 w 2446678"/>
              <a:gd name="connsiteY36-758" fmla="*/ 1914998 h 1948394"/>
              <a:gd name="connsiteX37-759" fmla="*/ 2446678 w 2446678"/>
              <a:gd name="connsiteY37-760" fmla="*/ 1948394 h 1948394"/>
              <a:gd name="connsiteX0-761" fmla="*/ 0 w 2516447"/>
              <a:gd name="connsiteY0-762" fmla="*/ 1908735 h 1948394"/>
              <a:gd name="connsiteX1-763" fmla="*/ 1042444 w 2516447"/>
              <a:gd name="connsiteY1-764" fmla="*/ 1904444 h 1948394"/>
              <a:gd name="connsiteX2-765" fmla="*/ 873002 w 2516447"/>
              <a:gd name="connsiteY2-766" fmla="*/ 1718530 h 1948394"/>
              <a:gd name="connsiteX3-767" fmla="*/ 832407 w 2516447"/>
              <a:gd name="connsiteY3-768" fmla="*/ 1336700 h 1948394"/>
              <a:gd name="connsiteX4-769" fmla="*/ 832407 w 2516447"/>
              <a:gd name="connsiteY4-770" fmla="*/ 1186086 h 1948394"/>
              <a:gd name="connsiteX5-771" fmla="*/ 1307783 w 2516447"/>
              <a:gd name="connsiteY5-772" fmla="*/ 1186086 h 1948394"/>
              <a:gd name="connsiteX6-773" fmla="*/ 1307783 w 2516447"/>
              <a:gd name="connsiteY6-774" fmla="*/ 1495551 h 1948394"/>
              <a:gd name="connsiteX7-775" fmla="*/ 1322492 w 2516447"/>
              <a:gd name="connsiteY7-776" fmla="*/ 1652636 h 1948394"/>
              <a:gd name="connsiteX8-777" fmla="*/ 1387797 w 2516447"/>
              <a:gd name="connsiteY8-778" fmla="*/ 1686172 h 1948394"/>
              <a:gd name="connsiteX9-779" fmla="*/ 1460751 w 2516447"/>
              <a:gd name="connsiteY9-780" fmla="*/ 1643811 h 1948394"/>
              <a:gd name="connsiteX10-781" fmla="*/ 1478401 w 2516447"/>
              <a:gd name="connsiteY10-782" fmla="*/ 1422597 h 1948394"/>
              <a:gd name="connsiteX11-783" fmla="*/ 1478401 w 2516447"/>
              <a:gd name="connsiteY11-784" fmla="*/ 1290810 h 1948394"/>
              <a:gd name="connsiteX12-785" fmla="*/ 1453691 w 2516447"/>
              <a:gd name="connsiteY12-786" fmla="*/ 1130782 h 1948394"/>
              <a:gd name="connsiteX13-787" fmla="*/ 1380737 w 2516447"/>
              <a:gd name="connsiteY13-788" fmla="*/ 1064300 h 1948394"/>
              <a:gd name="connsiteX14-789" fmla="*/ 1193646 w 2516447"/>
              <a:gd name="connsiteY14-790" fmla="*/ 1046062 h 1948394"/>
              <a:gd name="connsiteX15-791" fmla="*/ 1193646 w 2516447"/>
              <a:gd name="connsiteY15-792" fmla="*/ 769544 h 1948394"/>
              <a:gd name="connsiteX16-793" fmla="*/ 1403094 w 2516447"/>
              <a:gd name="connsiteY16-794" fmla="*/ 756600 h 1948394"/>
              <a:gd name="connsiteX17-795" fmla="*/ 1460751 w 2516447"/>
              <a:gd name="connsiteY17-796" fmla="*/ 700120 h 1948394"/>
              <a:gd name="connsiteX18-797" fmla="*/ 1478401 w 2516447"/>
              <a:gd name="connsiteY18-798" fmla="*/ 563626 h 1948394"/>
              <a:gd name="connsiteX19-799" fmla="*/ 1478401 w 2516447"/>
              <a:gd name="connsiteY19-800" fmla="*/ 457726 h 1948394"/>
              <a:gd name="connsiteX20-801" fmla="*/ 1457809 w 2516447"/>
              <a:gd name="connsiteY20-802" fmla="*/ 325938 h 1948394"/>
              <a:gd name="connsiteX21-803" fmla="*/ 1393680 w 2516447"/>
              <a:gd name="connsiteY21-804" fmla="*/ 294168 h 1948394"/>
              <a:gd name="connsiteX22-805" fmla="*/ 1326022 w 2516447"/>
              <a:gd name="connsiteY22-806" fmla="*/ 327703 h 1948394"/>
              <a:gd name="connsiteX23-807" fmla="*/ 1307783 w 2516447"/>
              <a:gd name="connsiteY23-808" fmla="*/ 470669 h 1948394"/>
              <a:gd name="connsiteX24-809" fmla="*/ 1307783 w 2516447"/>
              <a:gd name="connsiteY24-810" fmla="*/ 627167 h 1948394"/>
              <a:gd name="connsiteX25-811" fmla="*/ 832407 w 2516447"/>
              <a:gd name="connsiteY25-812" fmla="*/ 627167 h 1948394"/>
              <a:gd name="connsiteX26-813" fmla="*/ 832407 w 2516447"/>
              <a:gd name="connsiteY26-814" fmla="*/ 464786 h 1948394"/>
              <a:gd name="connsiteX27-815" fmla="*/ 957135 w 2516447"/>
              <a:gd name="connsiteY27-816" fmla="*/ 95899 h 1948394"/>
              <a:gd name="connsiteX28-817" fmla="*/ 1353673 w 2516447"/>
              <a:gd name="connsiteY28-818" fmla="*/ 0 h 1948394"/>
              <a:gd name="connsiteX29-819" fmla="*/ 1814929 w 2516447"/>
              <a:gd name="connsiteY29-820" fmla="*/ 132872 h 1948394"/>
              <a:gd name="connsiteX30-821" fmla="*/ 1936126 w 2516447"/>
              <a:gd name="connsiteY30-822" fmla="*/ 502090 h 1948394"/>
              <a:gd name="connsiteX31-823" fmla="*/ 1892589 w 2516447"/>
              <a:gd name="connsiteY31-824" fmla="*/ 733150 h 1948394"/>
              <a:gd name="connsiteX32-825" fmla="*/ 1739622 w 2516447"/>
              <a:gd name="connsiteY32-826" fmla="*/ 863089 h 1948394"/>
              <a:gd name="connsiteX33-827" fmla="*/ 1900826 w 2516447"/>
              <a:gd name="connsiteY33-828" fmla="*/ 982586 h 1948394"/>
              <a:gd name="connsiteX34-829" fmla="*/ 1953776 w 2516447"/>
              <a:gd name="connsiteY34-830" fmla="*/ 1371687 h 1948394"/>
              <a:gd name="connsiteX35-831" fmla="*/ 1902003 w 2516447"/>
              <a:gd name="connsiteY35-832" fmla="*/ 1724276 h 1948394"/>
              <a:gd name="connsiteX36-833" fmla="*/ 1723149 w 2516447"/>
              <a:gd name="connsiteY36-834" fmla="*/ 1914998 h 1948394"/>
              <a:gd name="connsiteX37-835" fmla="*/ 2516447 w 2516447"/>
              <a:gd name="connsiteY37-836" fmla="*/ 1948394 h 1948394"/>
              <a:gd name="connsiteX0-837" fmla="*/ 0 w 2516447"/>
              <a:gd name="connsiteY0-838" fmla="*/ 1908735 h 1948394"/>
              <a:gd name="connsiteX1-839" fmla="*/ 1042444 w 2516447"/>
              <a:gd name="connsiteY1-840" fmla="*/ 1904444 h 1948394"/>
              <a:gd name="connsiteX2-841" fmla="*/ 873002 w 2516447"/>
              <a:gd name="connsiteY2-842" fmla="*/ 1718530 h 1948394"/>
              <a:gd name="connsiteX3-843" fmla="*/ 832407 w 2516447"/>
              <a:gd name="connsiteY3-844" fmla="*/ 1336700 h 1948394"/>
              <a:gd name="connsiteX4-845" fmla="*/ 832407 w 2516447"/>
              <a:gd name="connsiteY4-846" fmla="*/ 1186086 h 1948394"/>
              <a:gd name="connsiteX5-847" fmla="*/ 1307783 w 2516447"/>
              <a:gd name="connsiteY5-848" fmla="*/ 1186086 h 1948394"/>
              <a:gd name="connsiteX6-849" fmla="*/ 1307783 w 2516447"/>
              <a:gd name="connsiteY6-850" fmla="*/ 1495551 h 1948394"/>
              <a:gd name="connsiteX7-851" fmla="*/ 1322492 w 2516447"/>
              <a:gd name="connsiteY7-852" fmla="*/ 1652636 h 1948394"/>
              <a:gd name="connsiteX8-853" fmla="*/ 1387797 w 2516447"/>
              <a:gd name="connsiteY8-854" fmla="*/ 1686172 h 1948394"/>
              <a:gd name="connsiteX9-855" fmla="*/ 1460751 w 2516447"/>
              <a:gd name="connsiteY9-856" fmla="*/ 1643811 h 1948394"/>
              <a:gd name="connsiteX10-857" fmla="*/ 1478401 w 2516447"/>
              <a:gd name="connsiteY10-858" fmla="*/ 1422597 h 1948394"/>
              <a:gd name="connsiteX11-859" fmla="*/ 1478401 w 2516447"/>
              <a:gd name="connsiteY11-860" fmla="*/ 1290810 h 1948394"/>
              <a:gd name="connsiteX12-861" fmla="*/ 1453691 w 2516447"/>
              <a:gd name="connsiteY12-862" fmla="*/ 1130782 h 1948394"/>
              <a:gd name="connsiteX13-863" fmla="*/ 1380737 w 2516447"/>
              <a:gd name="connsiteY13-864" fmla="*/ 1064300 h 1948394"/>
              <a:gd name="connsiteX14-865" fmla="*/ 1193646 w 2516447"/>
              <a:gd name="connsiteY14-866" fmla="*/ 1046062 h 1948394"/>
              <a:gd name="connsiteX15-867" fmla="*/ 1193646 w 2516447"/>
              <a:gd name="connsiteY15-868" fmla="*/ 769544 h 1948394"/>
              <a:gd name="connsiteX16-869" fmla="*/ 1403094 w 2516447"/>
              <a:gd name="connsiteY16-870" fmla="*/ 756600 h 1948394"/>
              <a:gd name="connsiteX17-871" fmla="*/ 1460751 w 2516447"/>
              <a:gd name="connsiteY17-872" fmla="*/ 700120 h 1948394"/>
              <a:gd name="connsiteX18-873" fmla="*/ 1478401 w 2516447"/>
              <a:gd name="connsiteY18-874" fmla="*/ 563626 h 1948394"/>
              <a:gd name="connsiteX19-875" fmla="*/ 1478401 w 2516447"/>
              <a:gd name="connsiteY19-876" fmla="*/ 457726 h 1948394"/>
              <a:gd name="connsiteX20-877" fmla="*/ 1457809 w 2516447"/>
              <a:gd name="connsiteY20-878" fmla="*/ 325938 h 1948394"/>
              <a:gd name="connsiteX21-879" fmla="*/ 1393680 w 2516447"/>
              <a:gd name="connsiteY21-880" fmla="*/ 294168 h 1948394"/>
              <a:gd name="connsiteX22-881" fmla="*/ 1326022 w 2516447"/>
              <a:gd name="connsiteY22-882" fmla="*/ 327703 h 1948394"/>
              <a:gd name="connsiteX23-883" fmla="*/ 1307783 w 2516447"/>
              <a:gd name="connsiteY23-884" fmla="*/ 470669 h 1948394"/>
              <a:gd name="connsiteX24-885" fmla="*/ 1307783 w 2516447"/>
              <a:gd name="connsiteY24-886" fmla="*/ 627167 h 1948394"/>
              <a:gd name="connsiteX25-887" fmla="*/ 832407 w 2516447"/>
              <a:gd name="connsiteY25-888" fmla="*/ 627167 h 1948394"/>
              <a:gd name="connsiteX26-889" fmla="*/ 832407 w 2516447"/>
              <a:gd name="connsiteY26-890" fmla="*/ 464786 h 1948394"/>
              <a:gd name="connsiteX27-891" fmla="*/ 957135 w 2516447"/>
              <a:gd name="connsiteY27-892" fmla="*/ 95899 h 1948394"/>
              <a:gd name="connsiteX28-893" fmla="*/ 1353673 w 2516447"/>
              <a:gd name="connsiteY28-894" fmla="*/ 0 h 1948394"/>
              <a:gd name="connsiteX29-895" fmla="*/ 1814929 w 2516447"/>
              <a:gd name="connsiteY29-896" fmla="*/ 132872 h 1948394"/>
              <a:gd name="connsiteX30-897" fmla="*/ 1936126 w 2516447"/>
              <a:gd name="connsiteY30-898" fmla="*/ 502090 h 1948394"/>
              <a:gd name="connsiteX31-899" fmla="*/ 1892589 w 2516447"/>
              <a:gd name="connsiteY31-900" fmla="*/ 733150 h 1948394"/>
              <a:gd name="connsiteX32-901" fmla="*/ 1739622 w 2516447"/>
              <a:gd name="connsiteY32-902" fmla="*/ 863089 h 1948394"/>
              <a:gd name="connsiteX33-903" fmla="*/ 1900826 w 2516447"/>
              <a:gd name="connsiteY33-904" fmla="*/ 982586 h 1948394"/>
              <a:gd name="connsiteX34-905" fmla="*/ 1953776 w 2516447"/>
              <a:gd name="connsiteY34-906" fmla="*/ 1371687 h 1948394"/>
              <a:gd name="connsiteX35-907" fmla="*/ 1902003 w 2516447"/>
              <a:gd name="connsiteY35-908" fmla="*/ 1724276 h 1948394"/>
              <a:gd name="connsiteX36-909" fmla="*/ 1723149 w 2516447"/>
              <a:gd name="connsiteY36-910" fmla="*/ 1914998 h 1948394"/>
              <a:gd name="connsiteX37-911" fmla="*/ 2516447 w 2516447"/>
              <a:gd name="connsiteY37-912" fmla="*/ 1948394 h 1948394"/>
              <a:gd name="connsiteX0-913" fmla="*/ 0 w 2516447"/>
              <a:gd name="connsiteY0-914" fmla="*/ 1908735 h 1948394"/>
              <a:gd name="connsiteX1-915" fmla="*/ 1042444 w 2516447"/>
              <a:gd name="connsiteY1-916" fmla="*/ 1904444 h 1948394"/>
              <a:gd name="connsiteX2-917" fmla="*/ 873002 w 2516447"/>
              <a:gd name="connsiteY2-918" fmla="*/ 1718530 h 1948394"/>
              <a:gd name="connsiteX3-919" fmla="*/ 832407 w 2516447"/>
              <a:gd name="connsiteY3-920" fmla="*/ 1336700 h 1948394"/>
              <a:gd name="connsiteX4-921" fmla="*/ 832407 w 2516447"/>
              <a:gd name="connsiteY4-922" fmla="*/ 1186086 h 1948394"/>
              <a:gd name="connsiteX5-923" fmla="*/ 1307783 w 2516447"/>
              <a:gd name="connsiteY5-924" fmla="*/ 1186086 h 1948394"/>
              <a:gd name="connsiteX6-925" fmla="*/ 1307783 w 2516447"/>
              <a:gd name="connsiteY6-926" fmla="*/ 1495551 h 1948394"/>
              <a:gd name="connsiteX7-927" fmla="*/ 1322492 w 2516447"/>
              <a:gd name="connsiteY7-928" fmla="*/ 1652636 h 1948394"/>
              <a:gd name="connsiteX8-929" fmla="*/ 1387797 w 2516447"/>
              <a:gd name="connsiteY8-930" fmla="*/ 1686172 h 1948394"/>
              <a:gd name="connsiteX9-931" fmla="*/ 1460751 w 2516447"/>
              <a:gd name="connsiteY9-932" fmla="*/ 1643811 h 1948394"/>
              <a:gd name="connsiteX10-933" fmla="*/ 1478401 w 2516447"/>
              <a:gd name="connsiteY10-934" fmla="*/ 1422597 h 1948394"/>
              <a:gd name="connsiteX11-935" fmla="*/ 1478401 w 2516447"/>
              <a:gd name="connsiteY11-936" fmla="*/ 1290810 h 1948394"/>
              <a:gd name="connsiteX12-937" fmla="*/ 1453691 w 2516447"/>
              <a:gd name="connsiteY12-938" fmla="*/ 1130782 h 1948394"/>
              <a:gd name="connsiteX13-939" fmla="*/ 1380737 w 2516447"/>
              <a:gd name="connsiteY13-940" fmla="*/ 1064300 h 1948394"/>
              <a:gd name="connsiteX14-941" fmla="*/ 1193646 w 2516447"/>
              <a:gd name="connsiteY14-942" fmla="*/ 1046062 h 1948394"/>
              <a:gd name="connsiteX15-943" fmla="*/ 1193646 w 2516447"/>
              <a:gd name="connsiteY15-944" fmla="*/ 769544 h 1948394"/>
              <a:gd name="connsiteX16-945" fmla="*/ 1403094 w 2516447"/>
              <a:gd name="connsiteY16-946" fmla="*/ 756600 h 1948394"/>
              <a:gd name="connsiteX17-947" fmla="*/ 1460751 w 2516447"/>
              <a:gd name="connsiteY17-948" fmla="*/ 700120 h 1948394"/>
              <a:gd name="connsiteX18-949" fmla="*/ 1478401 w 2516447"/>
              <a:gd name="connsiteY18-950" fmla="*/ 563626 h 1948394"/>
              <a:gd name="connsiteX19-951" fmla="*/ 1478401 w 2516447"/>
              <a:gd name="connsiteY19-952" fmla="*/ 457726 h 1948394"/>
              <a:gd name="connsiteX20-953" fmla="*/ 1457809 w 2516447"/>
              <a:gd name="connsiteY20-954" fmla="*/ 325938 h 1948394"/>
              <a:gd name="connsiteX21-955" fmla="*/ 1393680 w 2516447"/>
              <a:gd name="connsiteY21-956" fmla="*/ 294168 h 1948394"/>
              <a:gd name="connsiteX22-957" fmla="*/ 1326022 w 2516447"/>
              <a:gd name="connsiteY22-958" fmla="*/ 327703 h 1948394"/>
              <a:gd name="connsiteX23-959" fmla="*/ 1307783 w 2516447"/>
              <a:gd name="connsiteY23-960" fmla="*/ 470669 h 1948394"/>
              <a:gd name="connsiteX24-961" fmla="*/ 1307783 w 2516447"/>
              <a:gd name="connsiteY24-962" fmla="*/ 627167 h 1948394"/>
              <a:gd name="connsiteX25-963" fmla="*/ 832407 w 2516447"/>
              <a:gd name="connsiteY25-964" fmla="*/ 627167 h 1948394"/>
              <a:gd name="connsiteX26-965" fmla="*/ 832407 w 2516447"/>
              <a:gd name="connsiteY26-966" fmla="*/ 464786 h 1948394"/>
              <a:gd name="connsiteX27-967" fmla="*/ 957135 w 2516447"/>
              <a:gd name="connsiteY27-968" fmla="*/ 95899 h 1948394"/>
              <a:gd name="connsiteX28-969" fmla="*/ 1353673 w 2516447"/>
              <a:gd name="connsiteY28-970" fmla="*/ 0 h 1948394"/>
              <a:gd name="connsiteX29-971" fmla="*/ 1814929 w 2516447"/>
              <a:gd name="connsiteY29-972" fmla="*/ 132872 h 1948394"/>
              <a:gd name="connsiteX30-973" fmla="*/ 1936126 w 2516447"/>
              <a:gd name="connsiteY30-974" fmla="*/ 502090 h 1948394"/>
              <a:gd name="connsiteX31-975" fmla="*/ 1892589 w 2516447"/>
              <a:gd name="connsiteY31-976" fmla="*/ 733150 h 1948394"/>
              <a:gd name="connsiteX32-977" fmla="*/ 1739622 w 2516447"/>
              <a:gd name="connsiteY32-978" fmla="*/ 863089 h 1948394"/>
              <a:gd name="connsiteX33-979" fmla="*/ 1900826 w 2516447"/>
              <a:gd name="connsiteY33-980" fmla="*/ 982586 h 1948394"/>
              <a:gd name="connsiteX34-981" fmla="*/ 1953776 w 2516447"/>
              <a:gd name="connsiteY34-982" fmla="*/ 1371687 h 1948394"/>
              <a:gd name="connsiteX35-983" fmla="*/ 1902003 w 2516447"/>
              <a:gd name="connsiteY35-984" fmla="*/ 1724276 h 1948394"/>
              <a:gd name="connsiteX36-985" fmla="*/ 1723149 w 2516447"/>
              <a:gd name="connsiteY36-986" fmla="*/ 1914998 h 1948394"/>
              <a:gd name="connsiteX37-987" fmla="*/ 2516447 w 2516447"/>
              <a:gd name="connsiteY37-988" fmla="*/ 1948394 h 1948394"/>
              <a:gd name="connsiteX0-989" fmla="*/ 0 w 2516447"/>
              <a:gd name="connsiteY0-990" fmla="*/ 1908735 h 1948394"/>
              <a:gd name="connsiteX1-991" fmla="*/ 1042444 w 2516447"/>
              <a:gd name="connsiteY1-992" fmla="*/ 1904444 h 1948394"/>
              <a:gd name="connsiteX2-993" fmla="*/ 873002 w 2516447"/>
              <a:gd name="connsiteY2-994" fmla="*/ 1718530 h 1948394"/>
              <a:gd name="connsiteX3-995" fmla="*/ 832407 w 2516447"/>
              <a:gd name="connsiteY3-996" fmla="*/ 1336700 h 1948394"/>
              <a:gd name="connsiteX4-997" fmla="*/ 832407 w 2516447"/>
              <a:gd name="connsiteY4-998" fmla="*/ 1186086 h 1948394"/>
              <a:gd name="connsiteX5-999" fmla="*/ 1307783 w 2516447"/>
              <a:gd name="connsiteY5-1000" fmla="*/ 1186086 h 1948394"/>
              <a:gd name="connsiteX6-1001" fmla="*/ 1307783 w 2516447"/>
              <a:gd name="connsiteY6-1002" fmla="*/ 1495551 h 1948394"/>
              <a:gd name="connsiteX7-1003" fmla="*/ 1322492 w 2516447"/>
              <a:gd name="connsiteY7-1004" fmla="*/ 1652636 h 1948394"/>
              <a:gd name="connsiteX8-1005" fmla="*/ 1387797 w 2516447"/>
              <a:gd name="connsiteY8-1006" fmla="*/ 1686172 h 1948394"/>
              <a:gd name="connsiteX9-1007" fmla="*/ 1460751 w 2516447"/>
              <a:gd name="connsiteY9-1008" fmla="*/ 1643811 h 1948394"/>
              <a:gd name="connsiteX10-1009" fmla="*/ 1478401 w 2516447"/>
              <a:gd name="connsiteY10-1010" fmla="*/ 1422597 h 1948394"/>
              <a:gd name="connsiteX11-1011" fmla="*/ 1478401 w 2516447"/>
              <a:gd name="connsiteY11-1012" fmla="*/ 1290810 h 1948394"/>
              <a:gd name="connsiteX12-1013" fmla="*/ 1453691 w 2516447"/>
              <a:gd name="connsiteY12-1014" fmla="*/ 1130782 h 1948394"/>
              <a:gd name="connsiteX13-1015" fmla="*/ 1380737 w 2516447"/>
              <a:gd name="connsiteY13-1016" fmla="*/ 1064300 h 1948394"/>
              <a:gd name="connsiteX14-1017" fmla="*/ 1193646 w 2516447"/>
              <a:gd name="connsiteY14-1018" fmla="*/ 1046062 h 1948394"/>
              <a:gd name="connsiteX15-1019" fmla="*/ 1193646 w 2516447"/>
              <a:gd name="connsiteY15-1020" fmla="*/ 769544 h 1948394"/>
              <a:gd name="connsiteX16-1021" fmla="*/ 1403094 w 2516447"/>
              <a:gd name="connsiteY16-1022" fmla="*/ 756600 h 1948394"/>
              <a:gd name="connsiteX17-1023" fmla="*/ 1460751 w 2516447"/>
              <a:gd name="connsiteY17-1024" fmla="*/ 700120 h 1948394"/>
              <a:gd name="connsiteX18-1025" fmla="*/ 1478401 w 2516447"/>
              <a:gd name="connsiteY18-1026" fmla="*/ 563626 h 1948394"/>
              <a:gd name="connsiteX19-1027" fmla="*/ 1478401 w 2516447"/>
              <a:gd name="connsiteY19-1028" fmla="*/ 457726 h 1948394"/>
              <a:gd name="connsiteX20-1029" fmla="*/ 1457809 w 2516447"/>
              <a:gd name="connsiteY20-1030" fmla="*/ 325938 h 1948394"/>
              <a:gd name="connsiteX21-1031" fmla="*/ 1393680 w 2516447"/>
              <a:gd name="connsiteY21-1032" fmla="*/ 294168 h 1948394"/>
              <a:gd name="connsiteX22-1033" fmla="*/ 1326022 w 2516447"/>
              <a:gd name="connsiteY22-1034" fmla="*/ 327703 h 1948394"/>
              <a:gd name="connsiteX23-1035" fmla="*/ 1307783 w 2516447"/>
              <a:gd name="connsiteY23-1036" fmla="*/ 470669 h 1948394"/>
              <a:gd name="connsiteX24-1037" fmla="*/ 1307783 w 2516447"/>
              <a:gd name="connsiteY24-1038" fmla="*/ 627167 h 1948394"/>
              <a:gd name="connsiteX25-1039" fmla="*/ 832407 w 2516447"/>
              <a:gd name="connsiteY25-1040" fmla="*/ 627167 h 1948394"/>
              <a:gd name="connsiteX26-1041" fmla="*/ 832407 w 2516447"/>
              <a:gd name="connsiteY26-1042" fmla="*/ 464786 h 1948394"/>
              <a:gd name="connsiteX27-1043" fmla="*/ 957135 w 2516447"/>
              <a:gd name="connsiteY27-1044" fmla="*/ 95899 h 1948394"/>
              <a:gd name="connsiteX28-1045" fmla="*/ 1353673 w 2516447"/>
              <a:gd name="connsiteY28-1046" fmla="*/ 0 h 1948394"/>
              <a:gd name="connsiteX29-1047" fmla="*/ 1814929 w 2516447"/>
              <a:gd name="connsiteY29-1048" fmla="*/ 132872 h 1948394"/>
              <a:gd name="connsiteX30-1049" fmla="*/ 1936126 w 2516447"/>
              <a:gd name="connsiteY30-1050" fmla="*/ 502090 h 1948394"/>
              <a:gd name="connsiteX31-1051" fmla="*/ 1892589 w 2516447"/>
              <a:gd name="connsiteY31-1052" fmla="*/ 733150 h 1948394"/>
              <a:gd name="connsiteX32-1053" fmla="*/ 1739622 w 2516447"/>
              <a:gd name="connsiteY32-1054" fmla="*/ 863089 h 1948394"/>
              <a:gd name="connsiteX33-1055" fmla="*/ 1900826 w 2516447"/>
              <a:gd name="connsiteY33-1056" fmla="*/ 982586 h 1948394"/>
              <a:gd name="connsiteX34-1057" fmla="*/ 1953776 w 2516447"/>
              <a:gd name="connsiteY34-1058" fmla="*/ 1371687 h 1948394"/>
              <a:gd name="connsiteX35-1059" fmla="*/ 1902003 w 2516447"/>
              <a:gd name="connsiteY35-1060" fmla="*/ 1724276 h 1948394"/>
              <a:gd name="connsiteX36-1061" fmla="*/ 1723149 w 2516447"/>
              <a:gd name="connsiteY36-1062" fmla="*/ 1914998 h 1948394"/>
              <a:gd name="connsiteX37-1063" fmla="*/ 2516447 w 2516447"/>
              <a:gd name="connsiteY37-1064" fmla="*/ 1948394 h 1948394"/>
              <a:gd name="connsiteX0-1065" fmla="*/ 0 w 2523791"/>
              <a:gd name="connsiteY0-1066" fmla="*/ 1905063 h 1948394"/>
              <a:gd name="connsiteX1-1067" fmla="*/ 1049788 w 2523791"/>
              <a:gd name="connsiteY1-1068" fmla="*/ 1904444 h 1948394"/>
              <a:gd name="connsiteX2-1069" fmla="*/ 880346 w 2523791"/>
              <a:gd name="connsiteY2-1070" fmla="*/ 1718530 h 1948394"/>
              <a:gd name="connsiteX3-1071" fmla="*/ 839751 w 2523791"/>
              <a:gd name="connsiteY3-1072" fmla="*/ 1336700 h 1948394"/>
              <a:gd name="connsiteX4-1073" fmla="*/ 839751 w 2523791"/>
              <a:gd name="connsiteY4-1074" fmla="*/ 1186086 h 1948394"/>
              <a:gd name="connsiteX5-1075" fmla="*/ 1315127 w 2523791"/>
              <a:gd name="connsiteY5-1076" fmla="*/ 1186086 h 1948394"/>
              <a:gd name="connsiteX6-1077" fmla="*/ 1315127 w 2523791"/>
              <a:gd name="connsiteY6-1078" fmla="*/ 1495551 h 1948394"/>
              <a:gd name="connsiteX7-1079" fmla="*/ 1329836 w 2523791"/>
              <a:gd name="connsiteY7-1080" fmla="*/ 1652636 h 1948394"/>
              <a:gd name="connsiteX8-1081" fmla="*/ 1395141 w 2523791"/>
              <a:gd name="connsiteY8-1082" fmla="*/ 1686172 h 1948394"/>
              <a:gd name="connsiteX9-1083" fmla="*/ 1468095 w 2523791"/>
              <a:gd name="connsiteY9-1084" fmla="*/ 1643811 h 1948394"/>
              <a:gd name="connsiteX10-1085" fmla="*/ 1485745 w 2523791"/>
              <a:gd name="connsiteY10-1086" fmla="*/ 1422597 h 1948394"/>
              <a:gd name="connsiteX11-1087" fmla="*/ 1485745 w 2523791"/>
              <a:gd name="connsiteY11-1088" fmla="*/ 1290810 h 1948394"/>
              <a:gd name="connsiteX12-1089" fmla="*/ 1461035 w 2523791"/>
              <a:gd name="connsiteY12-1090" fmla="*/ 1130782 h 1948394"/>
              <a:gd name="connsiteX13-1091" fmla="*/ 1388081 w 2523791"/>
              <a:gd name="connsiteY13-1092" fmla="*/ 1064300 h 1948394"/>
              <a:gd name="connsiteX14-1093" fmla="*/ 1200990 w 2523791"/>
              <a:gd name="connsiteY14-1094" fmla="*/ 1046062 h 1948394"/>
              <a:gd name="connsiteX15-1095" fmla="*/ 1200990 w 2523791"/>
              <a:gd name="connsiteY15-1096" fmla="*/ 769544 h 1948394"/>
              <a:gd name="connsiteX16-1097" fmla="*/ 1410438 w 2523791"/>
              <a:gd name="connsiteY16-1098" fmla="*/ 756600 h 1948394"/>
              <a:gd name="connsiteX17-1099" fmla="*/ 1468095 w 2523791"/>
              <a:gd name="connsiteY17-1100" fmla="*/ 700120 h 1948394"/>
              <a:gd name="connsiteX18-1101" fmla="*/ 1485745 w 2523791"/>
              <a:gd name="connsiteY18-1102" fmla="*/ 563626 h 1948394"/>
              <a:gd name="connsiteX19-1103" fmla="*/ 1485745 w 2523791"/>
              <a:gd name="connsiteY19-1104" fmla="*/ 457726 h 1948394"/>
              <a:gd name="connsiteX20-1105" fmla="*/ 1465153 w 2523791"/>
              <a:gd name="connsiteY20-1106" fmla="*/ 325938 h 1948394"/>
              <a:gd name="connsiteX21-1107" fmla="*/ 1401024 w 2523791"/>
              <a:gd name="connsiteY21-1108" fmla="*/ 294168 h 1948394"/>
              <a:gd name="connsiteX22-1109" fmla="*/ 1333366 w 2523791"/>
              <a:gd name="connsiteY22-1110" fmla="*/ 327703 h 1948394"/>
              <a:gd name="connsiteX23-1111" fmla="*/ 1315127 w 2523791"/>
              <a:gd name="connsiteY23-1112" fmla="*/ 470669 h 1948394"/>
              <a:gd name="connsiteX24-1113" fmla="*/ 1315127 w 2523791"/>
              <a:gd name="connsiteY24-1114" fmla="*/ 627167 h 1948394"/>
              <a:gd name="connsiteX25-1115" fmla="*/ 839751 w 2523791"/>
              <a:gd name="connsiteY25-1116" fmla="*/ 627167 h 1948394"/>
              <a:gd name="connsiteX26-1117" fmla="*/ 839751 w 2523791"/>
              <a:gd name="connsiteY26-1118" fmla="*/ 464786 h 1948394"/>
              <a:gd name="connsiteX27-1119" fmla="*/ 964479 w 2523791"/>
              <a:gd name="connsiteY27-1120" fmla="*/ 95899 h 1948394"/>
              <a:gd name="connsiteX28-1121" fmla="*/ 1361017 w 2523791"/>
              <a:gd name="connsiteY28-1122" fmla="*/ 0 h 1948394"/>
              <a:gd name="connsiteX29-1123" fmla="*/ 1822273 w 2523791"/>
              <a:gd name="connsiteY29-1124" fmla="*/ 132872 h 1948394"/>
              <a:gd name="connsiteX30-1125" fmla="*/ 1943470 w 2523791"/>
              <a:gd name="connsiteY30-1126" fmla="*/ 502090 h 1948394"/>
              <a:gd name="connsiteX31-1127" fmla="*/ 1899933 w 2523791"/>
              <a:gd name="connsiteY31-1128" fmla="*/ 733150 h 1948394"/>
              <a:gd name="connsiteX32-1129" fmla="*/ 1746966 w 2523791"/>
              <a:gd name="connsiteY32-1130" fmla="*/ 863089 h 1948394"/>
              <a:gd name="connsiteX33-1131" fmla="*/ 1908170 w 2523791"/>
              <a:gd name="connsiteY33-1132" fmla="*/ 982586 h 1948394"/>
              <a:gd name="connsiteX34-1133" fmla="*/ 1961120 w 2523791"/>
              <a:gd name="connsiteY34-1134" fmla="*/ 1371687 h 1948394"/>
              <a:gd name="connsiteX35-1135" fmla="*/ 1909347 w 2523791"/>
              <a:gd name="connsiteY35-1136" fmla="*/ 1724276 h 1948394"/>
              <a:gd name="connsiteX36-1137" fmla="*/ 1730493 w 2523791"/>
              <a:gd name="connsiteY36-1138" fmla="*/ 1914998 h 1948394"/>
              <a:gd name="connsiteX37-1139" fmla="*/ 2523791 w 2523791"/>
              <a:gd name="connsiteY37-1140" fmla="*/ 1948394 h 1948394"/>
              <a:gd name="connsiteX0-1141" fmla="*/ 0 w 2523791"/>
              <a:gd name="connsiteY0-1142" fmla="*/ 1905063 h 1948394"/>
              <a:gd name="connsiteX1-1143" fmla="*/ 1049788 w 2523791"/>
              <a:gd name="connsiteY1-1144" fmla="*/ 1904444 h 1948394"/>
              <a:gd name="connsiteX2-1145" fmla="*/ 880346 w 2523791"/>
              <a:gd name="connsiteY2-1146" fmla="*/ 1718530 h 1948394"/>
              <a:gd name="connsiteX3-1147" fmla="*/ 839751 w 2523791"/>
              <a:gd name="connsiteY3-1148" fmla="*/ 1336700 h 1948394"/>
              <a:gd name="connsiteX4-1149" fmla="*/ 839751 w 2523791"/>
              <a:gd name="connsiteY4-1150" fmla="*/ 1186086 h 1948394"/>
              <a:gd name="connsiteX5-1151" fmla="*/ 1315127 w 2523791"/>
              <a:gd name="connsiteY5-1152" fmla="*/ 1186086 h 1948394"/>
              <a:gd name="connsiteX6-1153" fmla="*/ 1315127 w 2523791"/>
              <a:gd name="connsiteY6-1154" fmla="*/ 1495551 h 1948394"/>
              <a:gd name="connsiteX7-1155" fmla="*/ 1329836 w 2523791"/>
              <a:gd name="connsiteY7-1156" fmla="*/ 1652636 h 1948394"/>
              <a:gd name="connsiteX8-1157" fmla="*/ 1395141 w 2523791"/>
              <a:gd name="connsiteY8-1158" fmla="*/ 1686172 h 1948394"/>
              <a:gd name="connsiteX9-1159" fmla="*/ 1468095 w 2523791"/>
              <a:gd name="connsiteY9-1160" fmla="*/ 1643811 h 1948394"/>
              <a:gd name="connsiteX10-1161" fmla="*/ 1485745 w 2523791"/>
              <a:gd name="connsiteY10-1162" fmla="*/ 1422597 h 1948394"/>
              <a:gd name="connsiteX11-1163" fmla="*/ 1485745 w 2523791"/>
              <a:gd name="connsiteY11-1164" fmla="*/ 1290810 h 1948394"/>
              <a:gd name="connsiteX12-1165" fmla="*/ 1461035 w 2523791"/>
              <a:gd name="connsiteY12-1166" fmla="*/ 1130782 h 1948394"/>
              <a:gd name="connsiteX13-1167" fmla="*/ 1388081 w 2523791"/>
              <a:gd name="connsiteY13-1168" fmla="*/ 1064300 h 1948394"/>
              <a:gd name="connsiteX14-1169" fmla="*/ 1200990 w 2523791"/>
              <a:gd name="connsiteY14-1170" fmla="*/ 1046062 h 1948394"/>
              <a:gd name="connsiteX15-1171" fmla="*/ 1200990 w 2523791"/>
              <a:gd name="connsiteY15-1172" fmla="*/ 769544 h 1948394"/>
              <a:gd name="connsiteX16-1173" fmla="*/ 1410438 w 2523791"/>
              <a:gd name="connsiteY16-1174" fmla="*/ 756600 h 1948394"/>
              <a:gd name="connsiteX17-1175" fmla="*/ 1468095 w 2523791"/>
              <a:gd name="connsiteY17-1176" fmla="*/ 700120 h 1948394"/>
              <a:gd name="connsiteX18-1177" fmla="*/ 1485745 w 2523791"/>
              <a:gd name="connsiteY18-1178" fmla="*/ 563626 h 1948394"/>
              <a:gd name="connsiteX19-1179" fmla="*/ 1485745 w 2523791"/>
              <a:gd name="connsiteY19-1180" fmla="*/ 457726 h 1948394"/>
              <a:gd name="connsiteX20-1181" fmla="*/ 1465153 w 2523791"/>
              <a:gd name="connsiteY20-1182" fmla="*/ 325938 h 1948394"/>
              <a:gd name="connsiteX21-1183" fmla="*/ 1401024 w 2523791"/>
              <a:gd name="connsiteY21-1184" fmla="*/ 294168 h 1948394"/>
              <a:gd name="connsiteX22-1185" fmla="*/ 1333366 w 2523791"/>
              <a:gd name="connsiteY22-1186" fmla="*/ 327703 h 1948394"/>
              <a:gd name="connsiteX23-1187" fmla="*/ 1315127 w 2523791"/>
              <a:gd name="connsiteY23-1188" fmla="*/ 470669 h 1948394"/>
              <a:gd name="connsiteX24-1189" fmla="*/ 1315127 w 2523791"/>
              <a:gd name="connsiteY24-1190" fmla="*/ 627167 h 1948394"/>
              <a:gd name="connsiteX25-1191" fmla="*/ 839751 w 2523791"/>
              <a:gd name="connsiteY25-1192" fmla="*/ 627167 h 1948394"/>
              <a:gd name="connsiteX26-1193" fmla="*/ 839751 w 2523791"/>
              <a:gd name="connsiteY26-1194" fmla="*/ 464786 h 1948394"/>
              <a:gd name="connsiteX27-1195" fmla="*/ 964479 w 2523791"/>
              <a:gd name="connsiteY27-1196" fmla="*/ 95899 h 1948394"/>
              <a:gd name="connsiteX28-1197" fmla="*/ 1361017 w 2523791"/>
              <a:gd name="connsiteY28-1198" fmla="*/ 0 h 1948394"/>
              <a:gd name="connsiteX29-1199" fmla="*/ 1822273 w 2523791"/>
              <a:gd name="connsiteY29-1200" fmla="*/ 132872 h 1948394"/>
              <a:gd name="connsiteX30-1201" fmla="*/ 1943470 w 2523791"/>
              <a:gd name="connsiteY30-1202" fmla="*/ 502090 h 1948394"/>
              <a:gd name="connsiteX31-1203" fmla="*/ 1899933 w 2523791"/>
              <a:gd name="connsiteY31-1204" fmla="*/ 733150 h 1948394"/>
              <a:gd name="connsiteX32-1205" fmla="*/ 1746966 w 2523791"/>
              <a:gd name="connsiteY32-1206" fmla="*/ 863089 h 1948394"/>
              <a:gd name="connsiteX33-1207" fmla="*/ 1908170 w 2523791"/>
              <a:gd name="connsiteY33-1208" fmla="*/ 982586 h 1948394"/>
              <a:gd name="connsiteX34-1209" fmla="*/ 1961120 w 2523791"/>
              <a:gd name="connsiteY34-1210" fmla="*/ 1371687 h 1948394"/>
              <a:gd name="connsiteX35-1211" fmla="*/ 1909347 w 2523791"/>
              <a:gd name="connsiteY35-1212" fmla="*/ 1724276 h 1948394"/>
              <a:gd name="connsiteX36-1213" fmla="*/ 1730493 w 2523791"/>
              <a:gd name="connsiteY36-1214" fmla="*/ 1914998 h 1948394"/>
              <a:gd name="connsiteX37-1215" fmla="*/ 2523791 w 2523791"/>
              <a:gd name="connsiteY37-1216" fmla="*/ 1948394 h 1948394"/>
              <a:gd name="connsiteX0-1217" fmla="*/ 0 w 2523791"/>
              <a:gd name="connsiteY0-1218" fmla="*/ 1905063 h 1948394"/>
              <a:gd name="connsiteX1-1219" fmla="*/ 1049788 w 2523791"/>
              <a:gd name="connsiteY1-1220" fmla="*/ 1904444 h 1948394"/>
              <a:gd name="connsiteX2-1221" fmla="*/ 880346 w 2523791"/>
              <a:gd name="connsiteY2-1222" fmla="*/ 1718530 h 1948394"/>
              <a:gd name="connsiteX3-1223" fmla="*/ 839751 w 2523791"/>
              <a:gd name="connsiteY3-1224" fmla="*/ 1336700 h 1948394"/>
              <a:gd name="connsiteX4-1225" fmla="*/ 839751 w 2523791"/>
              <a:gd name="connsiteY4-1226" fmla="*/ 1186086 h 1948394"/>
              <a:gd name="connsiteX5-1227" fmla="*/ 1315127 w 2523791"/>
              <a:gd name="connsiteY5-1228" fmla="*/ 1186086 h 1948394"/>
              <a:gd name="connsiteX6-1229" fmla="*/ 1315127 w 2523791"/>
              <a:gd name="connsiteY6-1230" fmla="*/ 1495551 h 1948394"/>
              <a:gd name="connsiteX7-1231" fmla="*/ 1329836 w 2523791"/>
              <a:gd name="connsiteY7-1232" fmla="*/ 1652636 h 1948394"/>
              <a:gd name="connsiteX8-1233" fmla="*/ 1395141 w 2523791"/>
              <a:gd name="connsiteY8-1234" fmla="*/ 1686172 h 1948394"/>
              <a:gd name="connsiteX9-1235" fmla="*/ 1468095 w 2523791"/>
              <a:gd name="connsiteY9-1236" fmla="*/ 1643811 h 1948394"/>
              <a:gd name="connsiteX10-1237" fmla="*/ 1485745 w 2523791"/>
              <a:gd name="connsiteY10-1238" fmla="*/ 1422597 h 1948394"/>
              <a:gd name="connsiteX11-1239" fmla="*/ 1485745 w 2523791"/>
              <a:gd name="connsiteY11-1240" fmla="*/ 1290810 h 1948394"/>
              <a:gd name="connsiteX12-1241" fmla="*/ 1461035 w 2523791"/>
              <a:gd name="connsiteY12-1242" fmla="*/ 1130782 h 1948394"/>
              <a:gd name="connsiteX13-1243" fmla="*/ 1388081 w 2523791"/>
              <a:gd name="connsiteY13-1244" fmla="*/ 1064300 h 1948394"/>
              <a:gd name="connsiteX14-1245" fmla="*/ 1200990 w 2523791"/>
              <a:gd name="connsiteY14-1246" fmla="*/ 1046062 h 1948394"/>
              <a:gd name="connsiteX15-1247" fmla="*/ 1200990 w 2523791"/>
              <a:gd name="connsiteY15-1248" fmla="*/ 769544 h 1948394"/>
              <a:gd name="connsiteX16-1249" fmla="*/ 1410438 w 2523791"/>
              <a:gd name="connsiteY16-1250" fmla="*/ 756600 h 1948394"/>
              <a:gd name="connsiteX17-1251" fmla="*/ 1468095 w 2523791"/>
              <a:gd name="connsiteY17-1252" fmla="*/ 700120 h 1948394"/>
              <a:gd name="connsiteX18-1253" fmla="*/ 1485745 w 2523791"/>
              <a:gd name="connsiteY18-1254" fmla="*/ 563626 h 1948394"/>
              <a:gd name="connsiteX19-1255" fmla="*/ 1485745 w 2523791"/>
              <a:gd name="connsiteY19-1256" fmla="*/ 457726 h 1948394"/>
              <a:gd name="connsiteX20-1257" fmla="*/ 1465153 w 2523791"/>
              <a:gd name="connsiteY20-1258" fmla="*/ 325938 h 1948394"/>
              <a:gd name="connsiteX21-1259" fmla="*/ 1401024 w 2523791"/>
              <a:gd name="connsiteY21-1260" fmla="*/ 294168 h 1948394"/>
              <a:gd name="connsiteX22-1261" fmla="*/ 1333366 w 2523791"/>
              <a:gd name="connsiteY22-1262" fmla="*/ 327703 h 1948394"/>
              <a:gd name="connsiteX23-1263" fmla="*/ 1315127 w 2523791"/>
              <a:gd name="connsiteY23-1264" fmla="*/ 470669 h 1948394"/>
              <a:gd name="connsiteX24-1265" fmla="*/ 1315127 w 2523791"/>
              <a:gd name="connsiteY24-1266" fmla="*/ 627167 h 1948394"/>
              <a:gd name="connsiteX25-1267" fmla="*/ 839751 w 2523791"/>
              <a:gd name="connsiteY25-1268" fmla="*/ 627167 h 1948394"/>
              <a:gd name="connsiteX26-1269" fmla="*/ 839751 w 2523791"/>
              <a:gd name="connsiteY26-1270" fmla="*/ 464786 h 1948394"/>
              <a:gd name="connsiteX27-1271" fmla="*/ 964479 w 2523791"/>
              <a:gd name="connsiteY27-1272" fmla="*/ 95899 h 1948394"/>
              <a:gd name="connsiteX28-1273" fmla="*/ 1361017 w 2523791"/>
              <a:gd name="connsiteY28-1274" fmla="*/ 0 h 1948394"/>
              <a:gd name="connsiteX29-1275" fmla="*/ 1822273 w 2523791"/>
              <a:gd name="connsiteY29-1276" fmla="*/ 132872 h 1948394"/>
              <a:gd name="connsiteX30-1277" fmla="*/ 1943470 w 2523791"/>
              <a:gd name="connsiteY30-1278" fmla="*/ 502090 h 1948394"/>
              <a:gd name="connsiteX31-1279" fmla="*/ 1899933 w 2523791"/>
              <a:gd name="connsiteY31-1280" fmla="*/ 733150 h 1948394"/>
              <a:gd name="connsiteX32-1281" fmla="*/ 1746966 w 2523791"/>
              <a:gd name="connsiteY32-1282" fmla="*/ 863089 h 1948394"/>
              <a:gd name="connsiteX33-1283" fmla="*/ 1908170 w 2523791"/>
              <a:gd name="connsiteY33-1284" fmla="*/ 982586 h 1948394"/>
              <a:gd name="connsiteX34-1285" fmla="*/ 1961120 w 2523791"/>
              <a:gd name="connsiteY34-1286" fmla="*/ 1371687 h 1948394"/>
              <a:gd name="connsiteX35-1287" fmla="*/ 1909347 w 2523791"/>
              <a:gd name="connsiteY35-1288" fmla="*/ 1724276 h 1948394"/>
              <a:gd name="connsiteX36-1289" fmla="*/ 1730493 w 2523791"/>
              <a:gd name="connsiteY36-1290" fmla="*/ 1914998 h 1948394"/>
              <a:gd name="connsiteX37-1291" fmla="*/ 2523791 w 2523791"/>
              <a:gd name="connsiteY37-1292" fmla="*/ 1948394 h 1948394"/>
              <a:gd name="connsiteX0-1293" fmla="*/ 0 w 2523791"/>
              <a:gd name="connsiteY0-1294" fmla="*/ 1905063 h 1948394"/>
              <a:gd name="connsiteX1-1295" fmla="*/ 1049788 w 2523791"/>
              <a:gd name="connsiteY1-1296" fmla="*/ 1904444 h 1948394"/>
              <a:gd name="connsiteX2-1297" fmla="*/ 880346 w 2523791"/>
              <a:gd name="connsiteY2-1298" fmla="*/ 1718530 h 1948394"/>
              <a:gd name="connsiteX3-1299" fmla="*/ 839751 w 2523791"/>
              <a:gd name="connsiteY3-1300" fmla="*/ 1336700 h 1948394"/>
              <a:gd name="connsiteX4-1301" fmla="*/ 839751 w 2523791"/>
              <a:gd name="connsiteY4-1302" fmla="*/ 1186086 h 1948394"/>
              <a:gd name="connsiteX5-1303" fmla="*/ 1315127 w 2523791"/>
              <a:gd name="connsiteY5-1304" fmla="*/ 1186086 h 1948394"/>
              <a:gd name="connsiteX6-1305" fmla="*/ 1315127 w 2523791"/>
              <a:gd name="connsiteY6-1306" fmla="*/ 1495551 h 1948394"/>
              <a:gd name="connsiteX7-1307" fmla="*/ 1329836 w 2523791"/>
              <a:gd name="connsiteY7-1308" fmla="*/ 1652636 h 1948394"/>
              <a:gd name="connsiteX8-1309" fmla="*/ 1395141 w 2523791"/>
              <a:gd name="connsiteY8-1310" fmla="*/ 1686172 h 1948394"/>
              <a:gd name="connsiteX9-1311" fmla="*/ 1468095 w 2523791"/>
              <a:gd name="connsiteY9-1312" fmla="*/ 1643811 h 1948394"/>
              <a:gd name="connsiteX10-1313" fmla="*/ 1485745 w 2523791"/>
              <a:gd name="connsiteY10-1314" fmla="*/ 1422597 h 1948394"/>
              <a:gd name="connsiteX11-1315" fmla="*/ 1485745 w 2523791"/>
              <a:gd name="connsiteY11-1316" fmla="*/ 1290810 h 1948394"/>
              <a:gd name="connsiteX12-1317" fmla="*/ 1461035 w 2523791"/>
              <a:gd name="connsiteY12-1318" fmla="*/ 1130782 h 1948394"/>
              <a:gd name="connsiteX13-1319" fmla="*/ 1388081 w 2523791"/>
              <a:gd name="connsiteY13-1320" fmla="*/ 1064300 h 1948394"/>
              <a:gd name="connsiteX14-1321" fmla="*/ 1200990 w 2523791"/>
              <a:gd name="connsiteY14-1322" fmla="*/ 1046062 h 1948394"/>
              <a:gd name="connsiteX15-1323" fmla="*/ 1200990 w 2523791"/>
              <a:gd name="connsiteY15-1324" fmla="*/ 769544 h 1948394"/>
              <a:gd name="connsiteX16-1325" fmla="*/ 1410438 w 2523791"/>
              <a:gd name="connsiteY16-1326" fmla="*/ 756600 h 1948394"/>
              <a:gd name="connsiteX17-1327" fmla="*/ 1468095 w 2523791"/>
              <a:gd name="connsiteY17-1328" fmla="*/ 700120 h 1948394"/>
              <a:gd name="connsiteX18-1329" fmla="*/ 1485745 w 2523791"/>
              <a:gd name="connsiteY18-1330" fmla="*/ 563626 h 1948394"/>
              <a:gd name="connsiteX19-1331" fmla="*/ 1485745 w 2523791"/>
              <a:gd name="connsiteY19-1332" fmla="*/ 457726 h 1948394"/>
              <a:gd name="connsiteX20-1333" fmla="*/ 1465153 w 2523791"/>
              <a:gd name="connsiteY20-1334" fmla="*/ 325938 h 1948394"/>
              <a:gd name="connsiteX21-1335" fmla="*/ 1401024 w 2523791"/>
              <a:gd name="connsiteY21-1336" fmla="*/ 294168 h 1948394"/>
              <a:gd name="connsiteX22-1337" fmla="*/ 1333366 w 2523791"/>
              <a:gd name="connsiteY22-1338" fmla="*/ 327703 h 1948394"/>
              <a:gd name="connsiteX23-1339" fmla="*/ 1315127 w 2523791"/>
              <a:gd name="connsiteY23-1340" fmla="*/ 470669 h 1948394"/>
              <a:gd name="connsiteX24-1341" fmla="*/ 1315127 w 2523791"/>
              <a:gd name="connsiteY24-1342" fmla="*/ 627167 h 1948394"/>
              <a:gd name="connsiteX25-1343" fmla="*/ 839751 w 2523791"/>
              <a:gd name="connsiteY25-1344" fmla="*/ 627167 h 1948394"/>
              <a:gd name="connsiteX26-1345" fmla="*/ 839751 w 2523791"/>
              <a:gd name="connsiteY26-1346" fmla="*/ 464786 h 1948394"/>
              <a:gd name="connsiteX27-1347" fmla="*/ 964479 w 2523791"/>
              <a:gd name="connsiteY27-1348" fmla="*/ 95899 h 1948394"/>
              <a:gd name="connsiteX28-1349" fmla="*/ 1361017 w 2523791"/>
              <a:gd name="connsiteY28-1350" fmla="*/ 0 h 1948394"/>
              <a:gd name="connsiteX29-1351" fmla="*/ 1822273 w 2523791"/>
              <a:gd name="connsiteY29-1352" fmla="*/ 132872 h 1948394"/>
              <a:gd name="connsiteX30-1353" fmla="*/ 1943470 w 2523791"/>
              <a:gd name="connsiteY30-1354" fmla="*/ 502090 h 1948394"/>
              <a:gd name="connsiteX31-1355" fmla="*/ 1899933 w 2523791"/>
              <a:gd name="connsiteY31-1356" fmla="*/ 733150 h 1948394"/>
              <a:gd name="connsiteX32-1357" fmla="*/ 1746966 w 2523791"/>
              <a:gd name="connsiteY32-1358" fmla="*/ 863089 h 1948394"/>
              <a:gd name="connsiteX33-1359" fmla="*/ 1908170 w 2523791"/>
              <a:gd name="connsiteY33-1360" fmla="*/ 982586 h 1948394"/>
              <a:gd name="connsiteX34-1361" fmla="*/ 1961120 w 2523791"/>
              <a:gd name="connsiteY34-1362" fmla="*/ 1371687 h 1948394"/>
              <a:gd name="connsiteX35-1363" fmla="*/ 1909347 w 2523791"/>
              <a:gd name="connsiteY35-1364" fmla="*/ 1724276 h 1948394"/>
              <a:gd name="connsiteX36-1365" fmla="*/ 1730493 w 2523791"/>
              <a:gd name="connsiteY36-1366" fmla="*/ 1914998 h 1948394"/>
              <a:gd name="connsiteX37-1367" fmla="*/ 2523791 w 2523791"/>
              <a:gd name="connsiteY37-1368" fmla="*/ 1948394 h 1948394"/>
              <a:gd name="connsiteX0-1369" fmla="*/ 0 w 2542151"/>
              <a:gd name="connsiteY0-1370" fmla="*/ 1905063 h 1914998"/>
              <a:gd name="connsiteX1-1371" fmla="*/ 1049788 w 2542151"/>
              <a:gd name="connsiteY1-1372" fmla="*/ 1904444 h 1914998"/>
              <a:gd name="connsiteX2-1373" fmla="*/ 880346 w 2542151"/>
              <a:gd name="connsiteY2-1374" fmla="*/ 1718530 h 1914998"/>
              <a:gd name="connsiteX3-1375" fmla="*/ 839751 w 2542151"/>
              <a:gd name="connsiteY3-1376" fmla="*/ 1336700 h 1914998"/>
              <a:gd name="connsiteX4-1377" fmla="*/ 839751 w 2542151"/>
              <a:gd name="connsiteY4-1378" fmla="*/ 1186086 h 1914998"/>
              <a:gd name="connsiteX5-1379" fmla="*/ 1315127 w 2542151"/>
              <a:gd name="connsiteY5-1380" fmla="*/ 1186086 h 1914998"/>
              <a:gd name="connsiteX6-1381" fmla="*/ 1315127 w 2542151"/>
              <a:gd name="connsiteY6-1382" fmla="*/ 1495551 h 1914998"/>
              <a:gd name="connsiteX7-1383" fmla="*/ 1329836 w 2542151"/>
              <a:gd name="connsiteY7-1384" fmla="*/ 1652636 h 1914998"/>
              <a:gd name="connsiteX8-1385" fmla="*/ 1395141 w 2542151"/>
              <a:gd name="connsiteY8-1386" fmla="*/ 1686172 h 1914998"/>
              <a:gd name="connsiteX9-1387" fmla="*/ 1468095 w 2542151"/>
              <a:gd name="connsiteY9-1388" fmla="*/ 1643811 h 1914998"/>
              <a:gd name="connsiteX10-1389" fmla="*/ 1485745 w 2542151"/>
              <a:gd name="connsiteY10-1390" fmla="*/ 1422597 h 1914998"/>
              <a:gd name="connsiteX11-1391" fmla="*/ 1485745 w 2542151"/>
              <a:gd name="connsiteY11-1392" fmla="*/ 1290810 h 1914998"/>
              <a:gd name="connsiteX12-1393" fmla="*/ 1461035 w 2542151"/>
              <a:gd name="connsiteY12-1394" fmla="*/ 1130782 h 1914998"/>
              <a:gd name="connsiteX13-1395" fmla="*/ 1388081 w 2542151"/>
              <a:gd name="connsiteY13-1396" fmla="*/ 1064300 h 1914998"/>
              <a:gd name="connsiteX14-1397" fmla="*/ 1200990 w 2542151"/>
              <a:gd name="connsiteY14-1398" fmla="*/ 1046062 h 1914998"/>
              <a:gd name="connsiteX15-1399" fmla="*/ 1200990 w 2542151"/>
              <a:gd name="connsiteY15-1400" fmla="*/ 769544 h 1914998"/>
              <a:gd name="connsiteX16-1401" fmla="*/ 1410438 w 2542151"/>
              <a:gd name="connsiteY16-1402" fmla="*/ 756600 h 1914998"/>
              <a:gd name="connsiteX17-1403" fmla="*/ 1468095 w 2542151"/>
              <a:gd name="connsiteY17-1404" fmla="*/ 700120 h 1914998"/>
              <a:gd name="connsiteX18-1405" fmla="*/ 1485745 w 2542151"/>
              <a:gd name="connsiteY18-1406" fmla="*/ 563626 h 1914998"/>
              <a:gd name="connsiteX19-1407" fmla="*/ 1485745 w 2542151"/>
              <a:gd name="connsiteY19-1408" fmla="*/ 457726 h 1914998"/>
              <a:gd name="connsiteX20-1409" fmla="*/ 1465153 w 2542151"/>
              <a:gd name="connsiteY20-1410" fmla="*/ 325938 h 1914998"/>
              <a:gd name="connsiteX21-1411" fmla="*/ 1401024 w 2542151"/>
              <a:gd name="connsiteY21-1412" fmla="*/ 294168 h 1914998"/>
              <a:gd name="connsiteX22-1413" fmla="*/ 1333366 w 2542151"/>
              <a:gd name="connsiteY22-1414" fmla="*/ 327703 h 1914998"/>
              <a:gd name="connsiteX23-1415" fmla="*/ 1315127 w 2542151"/>
              <a:gd name="connsiteY23-1416" fmla="*/ 470669 h 1914998"/>
              <a:gd name="connsiteX24-1417" fmla="*/ 1315127 w 2542151"/>
              <a:gd name="connsiteY24-1418" fmla="*/ 627167 h 1914998"/>
              <a:gd name="connsiteX25-1419" fmla="*/ 839751 w 2542151"/>
              <a:gd name="connsiteY25-1420" fmla="*/ 627167 h 1914998"/>
              <a:gd name="connsiteX26-1421" fmla="*/ 839751 w 2542151"/>
              <a:gd name="connsiteY26-1422" fmla="*/ 464786 h 1914998"/>
              <a:gd name="connsiteX27-1423" fmla="*/ 964479 w 2542151"/>
              <a:gd name="connsiteY27-1424" fmla="*/ 95899 h 1914998"/>
              <a:gd name="connsiteX28-1425" fmla="*/ 1361017 w 2542151"/>
              <a:gd name="connsiteY28-1426" fmla="*/ 0 h 1914998"/>
              <a:gd name="connsiteX29-1427" fmla="*/ 1822273 w 2542151"/>
              <a:gd name="connsiteY29-1428" fmla="*/ 132872 h 1914998"/>
              <a:gd name="connsiteX30-1429" fmla="*/ 1943470 w 2542151"/>
              <a:gd name="connsiteY30-1430" fmla="*/ 502090 h 1914998"/>
              <a:gd name="connsiteX31-1431" fmla="*/ 1899933 w 2542151"/>
              <a:gd name="connsiteY31-1432" fmla="*/ 733150 h 1914998"/>
              <a:gd name="connsiteX32-1433" fmla="*/ 1746966 w 2542151"/>
              <a:gd name="connsiteY32-1434" fmla="*/ 863089 h 1914998"/>
              <a:gd name="connsiteX33-1435" fmla="*/ 1908170 w 2542151"/>
              <a:gd name="connsiteY33-1436" fmla="*/ 982586 h 1914998"/>
              <a:gd name="connsiteX34-1437" fmla="*/ 1961120 w 2542151"/>
              <a:gd name="connsiteY34-1438" fmla="*/ 1371687 h 1914998"/>
              <a:gd name="connsiteX35-1439" fmla="*/ 1909347 w 2542151"/>
              <a:gd name="connsiteY35-1440" fmla="*/ 1724276 h 1914998"/>
              <a:gd name="connsiteX36-1441" fmla="*/ 1730493 w 2542151"/>
              <a:gd name="connsiteY36-1442" fmla="*/ 1914998 h 1914998"/>
              <a:gd name="connsiteX37-1443" fmla="*/ 2542151 w 2542151"/>
              <a:gd name="connsiteY37-1444" fmla="*/ 1911674 h 1914998"/>
              <a:gd name="connsiteX0-1445" fmla="*/ 0 w 2542151"/>
              <a:gd name="connsiteY0-1446" fmla="*/ 1905063 h 1914998"/>
              <a:gd name="connsiteX1-1447" fmla="*/ 1049788 w 2542151"/>
              <a:gd name="connsiteY1-1448" fmla="*/ 1904444 h 1914998"/>
              <a:gd name="connsiteX2-1449" fmla="*/ 880346 w 2542151"/>
              <a:gd name="connsiteY2-1450" fmla="*/ 1718530 h 1914998"/>
              <a:gd name="connsiteX3-1451" fmla="*/ 839751 w 2542151"/>
              <a:gd name="connsiteY3-1452" fmla="*/ 1336700 h 1914998"/>
              <a:gd name="connsiteX4-1453" fmla="*/ 839751 w 2542151"/>
              <a:gd name="connsiteY4-1454" fmla="*/ 1186086 h 1914998"/>
              <a:gd name="connsiteX5-1455" fmla="*/ 1315127 w 2542151"/>
              <a:gd name="connsiteY5-1456" fmla="*/ 1186086 h 1914998"/>
              <a:gd name="connsiteX6-1457" fmla="*/ 1315127 w 2542151"/>
              <a:gd name="connsiteY6-1458" fmla="*/ 1495551 h 1914998"/>
              <a:gd name="connsiteX7-1459" fmla="*/ 1329836 w 2542151"/>
              <a:gd name="connsiteY7-1460" fmla="*/ 1652636 h 1914998"/>
              <a:gd name="connsiteX8-1461" fmla="*/ 1395141 w 2542151"/>
              <a:gd name="connsiteY8-1462" fmla="*/ 1686172 h 1914998"/>
              <a:gd name="connsiteX9-1463" fmla="*/ 1468095 w 2542151"/>
              <a:gd name="connsiteY9-1464" fmla="*/ 1643811 h 1914998"/>
              <a:gd name="connsiteX10-1465" fmla="*/ 1485745 w 2542151"/>
              <a:gd name="connsiteY10-1466" fmla="*/ 1422597 h 1914998"/>
              <a:gd name="connsiteX11-1467" fmla="*/ 1485745 w 2542151"/>
              <a:gd name="connsiteY11-1468" fmla="*/ 1290810 h 1914998"/>
              <a:gd name="connsiteX12-1469" fmla="*/ 1461035 w 2542151"/>
              <a:gd name="connsiteY12-1470" fmla="*/ 1130782 h 1914998"/>
              <a:gd name="connsiteX13-1471" fmla="*/ 1388081 w 2542151"/>
              <a:gd name="connsiteY13-1472" fmla="*/ 1064300 h 1914998"/>
              <a:gd name="connsiteX14-1473" fmla="*/ 1200990 w 2542151"/>
              <a:gd name="connsiteY14-1474" fmla="*/ 1046062 h 1914998"/>
              <a:gd name="connsiteX15-1475" fmla="*/ 1200990 w 2542151"/>
              <a:gd name="connsiteY15-1476" fmla="*/ 769544 h 1914998"/>
              <a:gd name="connsiteX16-1477" fmla="*/ 1410438 w 2542151"/>
              <a:gd name="connsiteY16-1478" fmla="*/ 756600 h 1914998"/>
              <a:gd name="connsiteX17-1479" fmla="*/ 1468095 w 2542151"/>
              <a:gd name="connsiteY17-1480" fmla="*/ 700120 h 1914998"/>
              <a:gd name="connsiteX18-1481" fmla="*/ 1485745 w 2542151"/>
              <a:gd name="connsiteY18-1482" fmla="*/ 563626 h 1914998"/>
              <a:gd name="connsiteX19-1483" fmla="*/ 1485745 w 2542151"/>
              <a:gd name="connsiteY19-1484" fmla="*/ 457726 h 1914998"/>
              <a:gd name="connsiteX20-1485" fmla="*/ 1465153 w 2542151"/>
              <a:gd name="connsiteY20-1486" fmla="*/ 325938 h 1914998"/>
              <a:gd name="connsiteX21-1487" fmla="*/ 1401024 w 2542151"/>
              <a:gd name="connsiteY21-1488" fmla="*/ 294168 h 1914998"/>
              <a:gd name="connsiteX22-1489" fmla="*/ 1333366 w 2542151"/>
              <a:gd name="connsiteY22-1490" fmla="*/ 327703 h 1914998"/>
              <a:gd name="connsiteX23-1491" fmla="*/ 1315127 w 2542151"/>
              <a:gd name="connsiteY23-1492" fmla="*/ 470669 h 1914998"/>
              <a:gd name="connsiteX24-1493" fmla="*/ 1315127 w 2542151"/>
              <a:gd name="connsiteY24-1494" fmla="*/ 627167 h 1914998"/>
              <a:gd name="connsiteX25-1495" fmla="*/ 839751 w 2542151"/>
              <a:gd name="connsiteY25-1496" fmla="*/ 627167 h 1914998"/>
              <a:gd name="connsiteX26-1497" fmla="*/ 839751 w 2542151"/>
              <a:gd name="connsiteY26-1498" fmla="*/ 464786 h 1914998"/>
              <a:gd name="connsiteX27-1499" fmla="*/ 964479 w 2542151"/>
              <a:gd name="connsiteY27-1500" fmla="*/ 95899 h 1914998"/>
              <a:gd name="connsiteX28-1501" fmla="*/ 1361017 w 2542151"/>
              <a:gd name="connsiteY28-1502" fmla="*/ 0 h 1914998"/>
              <a:gd name="connsiteX29-1503" fmla="*/ 1822273 w 2542151"/>
              <a:gd name="connsiteY29-1504" fmla="*/ 132872 h 1914998"/>
              <a:gd name="connsiteX30-1505" fmla="*/ 1943470 w 2542151"/>
              <a:gd name="connsiteY30-1506" fmla="*/ 502090 h 1914998"/>
              <a:gd name="connsiteX31-1507" fmla="*/ 1899933 w 2542151"/>
              <a:gd name="connsiteY31-1508" fmla="*/ 733150 h 1914998"/>
              <a:gd name="connsiteX32-1509" fmla="*/ 1746966 w 2542151"/>
              <a:gd name="connsiteY32-1510" fmla="*/ 863089 h 1914998"/>
              <a:gd name="connsiteX33-1511" fmla="*/ 1908170 w 2542151"/>
              <a:gd name="connsiteY33-1512" fmla="*/ 982586 h 1914998"/>
              <a:gd name="connsiteX34-1513" fmla="*/ 1961120 w 2542151"/>
              <a:gd name="connsiteY34-1514" fmla="*/ 1371687 h 1914998"/>
              <a:gd name="connsiteX35-1515" fmla="*/ 1909347 w 2542151"/>
              <a:gd name="connsiteY35-1516" fmla="*/ 1724276 h 1914998"/>
              <a:gd name="connsiteX36-1517" fmla="*/ 1730493 w 2542151"/>
              <a:gd name="connsiteY36-1518" fmla="*/ 1914998 h 1914998"/>
              <a:gd name="connsiteX37-1519" fmla="*/ 2542151 w 2542151"/>
              <a:gd name="connsiteY37-1520" fmla="*/ 1911674 h 1914998"/>
              <a:gd name="connsiteX0-1521" fmla="*/ 0 w 2542151"/>
              <a:gd name="connsiteY0-1522" fmla="*/ 1905063 h 1915032"/>
              <a:gd name="connsiteX1-1523" fmla="*/ 1049788 w 2542151"/>
              <a:gd name="connsiteY1-1524" fmla="*/ 1904444 h 1915032"/>
              <a:gd name="connsiteX2-1525" fmla="*/ 880346 w 2542151"/>
              <a:gd name="connsiteY2-1526" fmla="*/ 1718530 h 1915032"/>
              <a:gd name="connsiteX3-1527" fmla="*/ 839751 w 2542151"/>
              <a:gd name="connsiteY3-1528" fmla="*/ 1336700 h 1915032"/>
              <a:gd name="connsiteX4-1529" fmla="*/ 839751 w 2542151"/>
              <a:gd name="connsiteY4-1530" fmla="*/ 1186086 h 1915032"/>
              <a:gd name="connsiteX5-1531" fmla="*/ 1315127 w 2542151"/>
              <a:gd name="connsiteY5-1532" fmla="*/ 1186086 h 1915032"/>
              <a:gd name="connsiteX6-1533" fmla="*/ 1315127 w 2542151"/>
              <a:gd name="connsiteY6-1534" fmla="*/ 1495551 h 1915032"/>
              <a:gd name="connsiteX7-1535" fmla="*/ 1329836 w 2542151"/>
              <a:gd name="connsiteY7-1536" fmla="*/ 1652636 h 1915032"/>
              <a:gd name="connsiteX8-1537" fmla="*/ 1395141 w 2542151"/>
              <a:gd name="connsiteY8-1538" fmla="*/ 1686172 h 1915032"/>
              <a:gd name="connsiteX9-1539" fmla="*/ 1468095 w 2542151"/>
              <a:gd name="connsiteY9-1540" fmla="*/ 1643811 h 1915032"/>
              <a:gd name="connsiteX10-1541" fmla="*/ 1485745 w 2542151"/>
              <a:gd name="connsiteY10-1542" fmla="*/ 1422597 h 1915032"/>
              <a:gd name="connsiteX11-1543" fmla="*/ 1485745 w 2542151"/>
              <a:gd name="connsiteY11-1544" fmla="*/ 1290810 h 1915032"/>
              <a:gd name="connsiteX12-1545" fmla="*/ 1461035 w 2542151"/>
              <a:gd name="connsiteY12-1546" fmla="*/ 1130782 h 1915032"/>
              <a:gd name="connsiteX13-1547" fmla="*/ 1388081 w 2542151"/>
              <a:gd name="connsiteY13-1548" fmla="*/ 1064300 h 1915032"/>
              <a:gd name="connsiteX14-1549" fmla="*/ 1200990 w 2542151"/>
              <a:gd name="connsiteY14-1550" fmla="*/ 1046062 h 1915032"/>
              <a:gd name="connsiteX15-1551" fmla="*/ 1200990 w 2542151"/>
              <a:gd name="connsiteY15-1552" fmla="*/ 769544 h 1915032"/>
              <a:gd name="connsiteX16-1553" fmla="*/ 1410438 w 2542151"/>
              <a:gd name="connsiteY16-1554" fmla="*/ 756600 h 1915032"/>
              <a:gd name="connsiteX17-1555" fmla="*/ 1468095 w 2542151"/>
              <a:gd name="connsiteY17-1556" fmla="*/ 700120 h 1915032"/>
              <a:gd name="connsiteX18-1557" fmla="*/ 1485745 w 2542151"/>
              <a:gd name="connsiteY18-1558" fmla="*/ 563626 h 1915032"/>
              <a:gd name="connsiteX19-1559" fmla="*/ 1485745 w 2542151"/>
              <a:gd name="connsiteY19-1560" fmla="*/ 457726 h 1915032"/>
              <a:gd name="connsiteX20-1561" fmla="*/ 1465153 w 2542151"/>
              <a:gd name="connsiteY20-1562" fmla="*/ 325938 h 1915032"/>
              <a:gd name="connsiteX21-1563" fmla="*/ 1401024 w 2542151"/>
              <a:gd name="connsiteY21-1564" fmla="*/ 294168 h 1915032"/>
              <a:gd name="connsiteX22-1565" fmla="*/ 1333366 w 2542151"/>
              <a:gd name="connsiteY22-1566" fmla="*/ 327703 h 1915032"/>
              <a:gd name="connsiteX23-1567" fmla="*/ 1315127 w 2542151"/>
              <a:gd name="connsiteY23-1568" fmla="*/ 470669 h 1915032"/>
              <a:gd name="connsiteX24-1569" fmla="*/ 1315127 w 2542151"/>
              <a:gd name="connsiteY24-1570" fmla="*/ 627167 h 1915032"/>
              <a:gd name="connsiteX25-1571" fmla="*/ 839751 w 2542151"/>
              <a:gd name="connsiteY25-1572" fmla="*/ 627167 h 1915032"/>
              <a:gd name="connsiteX26-1573" fmla="*/ 839751 w 2542151"/>
              <a:gd name="connsiteY26-1574" fmla="*/ 464786 h 1915032"/>
              <a:gd name="connsiteX27-1575" fmla="*/ 964479 w 2542151"/>
              <a:gd name="connsiteY27-1576" fmla="*/ 95899 h 1915032"/>
              <a:gd name="connsiteX28-1577" fmla="*/ 1361017 w 2542151"/>
              <a:gd name="connsiteY28-1578" fmla="*/ 0 h 1915032"/>
              <a:gd name="connsiteX29-1579" fmla="*/ 1822273 w 2542151"/>
              <a:gd name="connsiteY29-1580" fmla="*/ 132872 h 1915032"/>
              <a:gd name="connsiteX30-1581" fmla="*/ 1943470 w 2542151"/>
              <a:gd name="connsiteY30-1582" fmla="*/ 502090 h 1915032"/>
              <a:gd name="connsiteX31-1583" fmla="*/ 1899933 w 2542151"/>
              <a:gd name="connsiteY31-1584" fmla="*/ 733150 h 1915032"/>
              <a:gd name="connsiteX32-1585" fmla="*/ 1746966 w 2542151"/>
              <a:gd name="connsiteY32-1586" fmla="*/ 863089 h 1915032"/>
              <a:gd name="connsiteX33-1587" fmla="*/ 1908170 w 2542151"/>
              <a:gd name="connsiteY33-1588" fmla="*/ 982586 h 1915032"/>
              <a:gd name="connsiteX34-1589" fmla="*/ 1961120 w 2542151"/>
              <a:gd name="connsiteY34-1590" fmla="*/ 1371687 h 1915032"/>
              <a:gd name="connsiteX35-1591" fmla="*/ 1909347 w 2542151"/>
              <a:gd name="connsiteY35-1592" fmla="*/ 1724276 h 1915032"/>
              <a:gd name="connsiteX36-1593" fmla="*/ 1730493 w 2542151"/>
              <a:gd name="connsiteY36-1594" fmla="*/ 1914998 h 1915032"/>
              <a:gd name="connsiteX37-1595" fmla="*/ 2542151 w 2542151"/>
              <a:gd name="connsiteY37-1596" fmla="*/ 1911674 h 1915032"/>
              <a:gd name="connsiteX0-1597" fmla="*/ 0 w 2549495"/>
              <a:gd name="connsiteY0-1598" fmla="*/ 1905063 h 1915347"/>
              <a:gd name="connsiteX1-1599" fmla="*/ 1049788 w 2549495"/>
              <a:gd name="connsiteY1-1600" fmla="*/ 1904444 h 1915347"/>
              <a:gd name="connsiteX2-1601" fmla="*/ 880346 w 2549495"/>
              <a:gd name="connsiteY2-1602" fmla="*/ 1718530 h 1915347"/>
              <a:gd name="connsiteX3-1603" fmla="*/ 839751 w 2549495"/>
              <a:gd name="connsiteY3-1604" fmla="*/ 1336700 h 1915347"/>
              <a:gd name="connsiteX4-1605" fmla="*/ 839751 w 2549495"/>
              <a:gd name="connsiteY4-1606" fmla="*/ 1186086 h 1915347"/>
              <a:gd name="connsiteX5-1607" fmla="*/ 1315127 w 2549495"/>
              <a:gd name="connsiteY5-1608" fmla="*/ 1186086 h 1915347"/>
              <a:gd name="connsiteX6-1609" fmla="*/ 1315127 w 2549495"/>
              <a:gd name="connsiteY6-1610" fmla="*/ 1495551 h 1915347"/>
              <a:gd name="connsiteX7-1611" fmla="*/ 1329836 w 2549495"/>
              <a:gd name="connsiteY7-1612" fmla="*/ 1652636 h 1915347"/>
              <a:gd name="connsiteX8-1613" fmla="*/ 1395141 w 2549495"/>
              <a:gd name="connsiteY8-1614" fmla="*/ 1686172 h 1915347"/>
              <a:gd name="connsiteX9-1615" fmla="*/ 1468095 w 2549495"/>
              <a:gd name="connsiteY9-1616" fmla="*/ 1643811 h 1915347"/>
              <a:gd name="connsiteX10-1617" fmla="*/ 1485745 w 2549495"/>
              <a:gd name="connsiteY10-1618" fmla="*/ 1422597 h 1915347"/>
              <a:gd name="connsiteX11-1619" fmla="*/ 1485745 w 2549495"/>
              <a:gd name="connsiteY11-1620" fmla="*/ 1290810 h 1915347"/>
              <a:gd name="connsiteX12-1621" fmla="*/ 1461035 w 2549495"/>
              <a:gd name="connsiteY12-1622" fmla="*/ 1130782 h 1915347"/>
              <a:gd name="connsiteX13-1623" fmla="*/ 1388081 w 2549495"/>
              <a:gd name="connsiteY13-1624" fmla="*/ 1064300 h 1915347"/>
              <a:gd name="connsiteX14-1625" fmla="*/ 1200990 w 2549495"/>
              <a:gd name="connsiteY14-1626" fmla="*/ 1046062 h 1915347"/>
              <a:gd name="connsiteX15-1627" fmla="*/ 1200990 w 2549495"/>
              <a:gd name="connsiteY15-1628" fmla="*/ 769544 h 1915347"/>
              <a:gd name="connsiteX16-1629" fmla="*/ 1410438 w 2549495"/>
              <a:gd name="connsiteY16-1630" fmla="*/ 756600 h 1915347"/>
              <a:gd name="connsiteX17-1631" fmla="*/ 1468095 w 2549495"/>
              <a:gd name="connsiteY17-1632" fmla="*/ 700120 h 1915347"/>
              <a:gd name="connsiteX18-1633" fmla="*/ 1485745 w 2549495"/>
              <a:gd name="connsiteY18-1634" fmla="*/ 563626 h 1915347"/>
              <a:gd name="connsiteX19-1635" fmla="*/ 1485745 w 2549495"/>
              <a:gd name="connsiteY19-1636" fmla="*/ 457726 h 1915347"/>
              <a:gd name="connsiteX20-1637" fmla="*/ 1465153 w 2549495"/>
              <a:gd name="connsiteY20-1638" fmla="*/ 325938 h 1915347"/>
              <a:gd name="connsiteX21-1639" fmla="*/ 1401024 w 2549495"/>
              <a:gd name="connsiteY21-1640" fmla="*/ 294168 h 1915347"/>
              <a:gd name="connsiteX22-1641" fmla="*/ 1333366 w 2549495"/>
              <a:gd name="connsiteY22-1642" fmla="*/ 327703 h 1915347"/>
              <a:gd name="connsiteX23-1643" fmla="*/ 1315127 w 2549495"/>
              <a:gd name="connsiteY23-1644" fmla="*/ 470669 h 1915347"/>
              <a:gd name="connsiteX24-1645" fmla="*/ 1315127 w 2549495"/>
              <a:gd name="connsiteY24-1646" fmla="*/ 627167 h 1915347"/>
              <a:gd name="connsiteX25-1647" fmla="*/ 839751 w 2549495"/>
              <a:gd name="connsiteY25-1648" fmla="*/ 627167 h 1915347"/>
              <a:gd name="connsiteX26-1649" fmla="*/ 839751 w 2549495"/>
              <a:gd name="connsiteY26-1650" fmla="*/ 464786 h 1915347"/>
              <a:gd name="connsiteX27-1651" fmla="*/ 964479 w 2549495"/>
              <a:gd name="connsiteY27-1652" fmla="*/ 95899 h 1915347"/>
              <a:gd name="connsiteX28-1653" fmla="*/ 1361017 w 2549495"/>
              <a:gd name="connsiteY28-1654" fmla="*/ 0 h 1915347"/>
              <a:gd name="connsiteX29-1655" fmla="*/ 1822273 w 2549495"/>
              <a:gd name="connsiteY29-1656" fmla="*/ 132872 h 1915347"/>
              <a:gd name="connsiteX30-1657" fmla="*/ 1943470 w 2549495"/>
              <a:gd name="connsiteY30-1658" fmla="*/ 502090 h 1915347"/>
              <a:gd name="connsiteX31-1659" fmla="*/ 1899933 w 2549495"/>
              <a:gd name="connsiteY31-1660" fmla="*/ 733150 h 1915347"/>
              <a:gd name="connsiteX32-1661" fmla="*/ 1746966 w 2549495"/>
              <a:gd name="connsiteY32-1662" fmla="*/ 863089 h 1915347"/>
              <a:gd name="connsiteX33-1663" fmla="*/ 1908170 w 2549495"/>
              <a:gd name="connsiteY33-1664" fmla="*/ 982586 h 1915347"/>
              <a:gd name="connsiteX34-1665" fmla="*/ 1961120 w 2549495"/>
              <a:gd name="connsiteY34-1666" fmla="*/ 1371687 h 1915347"/>
              <a:gd name="connsiteX35-1667" fmla="*/ 1909347 w 2549495"/>
              <a:gd name="connsiteY35-1668" fmla="*/ 1724276 h 1915347"/>
              <a:gd name="connsiteX36-1669" fmla="*/ 1730493 w 2549495"/>
              <a:gd name="connsiteY36-1670" fmla="*/ 1914998 h 1915347"/>
              <a:gd name="connsiteX37-1671" fmla="*/ 2549495 w 2549495"/>
              <a:gd name="connsiteY37-1672" fmla="*/ 1915347 h 1915347"/>
              <a:gd name="connsiteX0-1673" fmla="*/ 0 w 2549495"/>
              <a:gd name="connsiteY0-1674" fmla="*/ 1905063 h 1915347"/>
              <a:gd name="connsiteX1-1675" fmla="*/ 1049788 w 2549495"/>
              <a:gd name="connsiteY1-1676" fmla="*/ 1904444 h 1915347"/>
              <a:gd name="connsiteX2-1677" fmla="*/ 880346 w 2549495"/>
              <a:gd name="connsiteY2-1678" fmla="*/ 1718530 h 1915347"/>
              <a:gd name="connsiteX3-1679" fmla="*/ 839751 w 2549495"/>
              <a:gd name="connsiteY3-1680" fmla="*/ 1336700 h 1915347"/>
              <a:gd name="connsiteX4-1681" fmla="*/ 839751 w 2549495"/>
              <a:gd name="connsiteY4-1682" fmla="*/ 1186086 h 1915347"/>
              <a:gd name="connsiteX5-1683" fmla="*/ 1315127 w 2549495"/>
              <a:gd name="connsiteY5-1684" fmla="*/ 1186086 h 1915347"/>
              <a:gd name="connsiteX6-1685" fmla="*/ 1315127 w 2549495"/>
              <a:gd name="connsiteY6-1686" fmla="*/ 1495551 h 1915347"/>
              <a:gd name="connsiteX7-1687" fmla="*/ 1329836 w 2549495"/>
              <a:gd name="connsiteY7-1688" fmla="*/ 1652636 h 1915347"/>
              <a:gd name="connsiteX8-1689" fmla="*/ 1395141 w 2549495"/>
              <a:gd name="connsiteY8-1690" fmla="*/ 1686172 h 1915347"/>
              <a:gd name="connsiteX9-1691" fmla="*/ 1468095 w 2549495"/>
              <a:gd name="connsiteY9-1692" fmla="*/ 1643811 h 1915347"/>
              <a:gd name="connsiteX10-1693" fmla="*/ 1485745 w 2549495"/>
              <a:gd name="connsiteY10-1694" fmla="*/ 1422597 h 1915347"/>
              <a:gd name="connsiteX11-1695" fmla="*/ 1485745 w 2549495"/>
              <a:gd name="connsiteY11-1696" fmla="*/ 1290810 h 1915347"/>
              <a:gd name="connsiteX12-1697" fmla="*/ 1461035 w 2549495"/>
              <a:gd name="connsiteY12-1698" fmla="*/ 1130782 h 1915347"/>
              <a:gd name="connsiteX13-1699" fmla="*/ 1388081 w 2549495"/>
              <a:gd name="connsiteY13-1700" fmla="*/ 1064300 h 1915347"/>
              <a:gd name="connsiteX14-1701" fmla="*/ 1200990 w 2549495"/>
              <a:gd name="connsiteY14-1702" fmla="*/ 1046062 h 1915347"/>
              <a:gd name="connsiteX15-1703" fmla="*/ 1200990 w 2549495"/>
              <a:gd name="connsiteY15-1704" fmla="*/ 769544 h 1915347"/>
              <a:gd name="connsiteX16-1705" fmla="*/ 1410438 w 2549495"/>
              <a:gd name="connsiteY16-1706" fmla="*/ 756600 h 1915347"/>
              <a:gd name="connsiteX17-1707" fmla="*/ 1468095 w 2549495"/>
              <a:gd name="connsiteY17-1708" fmla="*/ 700120 h 1915347"/>
              <a:gd name="connsiteX18-1709" fmla="*/ 1485745 w 2549495"/>
              <a:gd name="connsiteY18-1710" fmla="*/ 563626 h 1915347"/>
              <a:gd name="connsiteX19-1711" fmla="*/ 1485745 w 2549495"/>
              <a:gd name="connsiteY19-1712" fmla="*/ 457726 h 1915347"/>
              <a:gd name="connsiteX20-1713" fmla="*/ 1465153 w 2549495"/>
              <a:gd name="connsiteY20-1714" fmla="*/ 325938 h 1915347"/>
              <a:gd name="connsiteX21-1715" fmla="*/ 1401024 w 2549495"/>
              <a:gd name="connsiteY21-1716" fmla="*/ 294168 h 1915347"/>
              <a:gd name="connsiteX22-1717" fmla="*/ 1333366 w 2549495"/>
              <a:gd name="connsiteY22-1718" fmla="*/ 327703 h 1915347"/>
              <a:gd name="connsiteX23-1719" fmla="*/ 1315127 w 2549495"/>
              <a:gd name="connsiteY23-1720" fmla="*/ 470669 h 1915347"/>
              <a:gd name="connsiteX24-1721" fmla="*/ 1315127 w 2549495"/>
              <a:gd name="connsiteY24-1722" fmla="*/ 627167 h 1915347"/>
              <a:gd name="connsiteX25-1723" fmla="*/ 839751 w 2549495"/>
              <a:gd name="connsiteY25-1724" fmla="*/ 627167 h 1915347"/>
              <a:gd name="connsiteX26-1725" fmla="*/ 839751 w 2549495"/>
              <a:gd name="connsiteY26-1726" fmla="*/ 464786 h 1915347"/>
              <a:gd name="connsiteX27-1727" fmla="*/ 964479 w 2549495"/>
              <a:gd name="connsiteY27-1728" fmla="*/ 95899 h 1915347"/>
              <a:gd name="connsiteX28-1729" fmla="*/ 1361017 w 2549495"/>
              <a:gd name="connsiteY28-1730" fmla="*/ 0 h 1915347"/>
              <a:gd name="connsiteX29-1731" fmla="*/ 1822273 w 2549495"/>
              <a:gd name="connsiteY29-1732" fmla="*/ 132872 h 1915347"/>
              <a:gd name="connsiteX30-1733" fmla="*/ 1943470 w 2549495"/>
              <a:gd name="connsiteY30-1734" fmla="*/ 502090 h 1915347"/>
              <a:gd name="connsiteX31-1735" fmla="*/ 1899933 w 2549495"/>
              <a:gd name="connsiteY31-1736" fmla="*/ 733150 h 1915347"/>
              <a:gd name="connsiteX32-1737" fmla="*/ 1746966 w 2549495"/>
              <a:gd name="connsiteY32-1738" fmla="*/ 863089 h 1915347"/>
              <a:gd name="connsiteX33-1739" fmla="*/ 1908170 w 2549495"/>
              <a:gd name="connsiteY33-1740" fmla="*/ 982586 h 1915347"/>
              <a:gd name="connsiteX34-1741" fmla="*/ 1961120 w 2549495"/>
              <a:gd name="connsiteY34-1742" fmla="*/ 1371687 h 1915347"/>
              <a:gd name="connsiteX35-1743" fmla="*/ 1909347 w 2549495"/>
              <a:gd name="connsiteY35-1744" fmla="*/ 1724276 h 1915347"/>
              <a:gd name="connsiteX36-1745" fmla="*/ 1730493 w 2549495"/>
              <a:gd name="connsiteY36-1746" fmla="*/ 1914998 h 1915347"/>
              <a:gd name="connsiteX37-1747" fmla="*/ 2549495 w 2549495"/>
              <a:gd name="connsiteY37-1748" fmla="*/ 1915347 h 1915347"/>
              <a:gd name="connsiteX0-1749" fmla="*/ 0 w 4146831"/>
              <a:gd name="connsiteY0-1750" fmla="*/ 1921587 h 1921587"/>
              <a:gd name="connsiteX1-1751" fmla="*/ 2647124 w 4146831"/>
              <a:gd name="connsiteY1-1752" fmla="*/ 1904444 h 1921587"/>
              <a:gd name="connsiteX2-1753" fmla="*/ 2477682 w 4146831"/>
              <a:gd name="connsiteY2-1754" fmla="*/ 1718530 h 1921587"/>
              <a:gd name="connsiteX3-1755" fmla="*/ 2437087 w 4146831"/>
              <a:gd name="connsiteY3-1756" fmla="*/ 1336700 h 1921587"/>
              <a:gd name="connsiteX4-1757" fmla="*/ 2437087 w 4146831"/>
              <a:gd name="connsiteY4-1758" fmla="*/ 1186086 h 1921587"/>
              <a:gd name="connsiteX5-1759" fmla="*/ 2912463 w 4146831"/>
              <a:gd name="connsiteY5-1760" fmla="*/ 1186086 h 1921587"/>
              <a:gd name="connsiteX6-1761" fmla="*/ 2912463 w 4146831"/>
              <a:gd name="connsiteY6-1762" fmla="*/ 1495551 h 1921587"/>
              <a:gd name="connsiteX7-1763" fmla="*/ 2927172 w 4146831"/>
              <a:gd name="connsiteY7-1764" fmla="*/ 1652636 h 1921587"/>
              <a:gd name="connsiteX8-1765" fmla="*/ 2992477 w 4146831"/>
              <a:gd name="connsiteY8-1766" fmla="*/ 1686172 h 1921587"/>
              <a:gd name="connsiteX9-1767" fmla="*/ 3065431 w 4146831"/>
              <a:gd name="connsiteY9-1768" fmla="*/ 1643811 h 1921587"/>
              <a:gd name="connsiteX10-1769" fmla="*/ 3083081 w 4146831"/>
              <a:gd name="connsiteY10-1770" fmla="*/ 1422597 h 1921587"/>
              <a:gd name="connsiteX11-1771" fmla="*/ 3083081 w 4146831"/>
              <a:gd name="connsiteY11-1772" fmla="*/ 1290810 h 1921587"/>
              <a:gd name="connsiteX12-1773" fmla="*/ 3058371 w 4146831"/>
              <a:gd name="connsiteY12-1774" fmla="*/ 1130782 h 1921587"/>
              <a:gd name="connsiteX13-1775" fmla="*/ 2985417 w 4146831"/>
              <a:gd name="connsiteY13-1776" fmla="*/ 1064300 h 1921587"/>
              <a:gd name="connsiteX14-1777" fmla="*/ 2798326 w 4146831"/>
              <a:gd name="connsiteY14-1778" fmla="*/ 1046062 h 1921587"/>
              <a:gd name="connsiteX15-1779" fmla="*/ 2798326 w 4146831"/>
              <a:gd name="connsiteY15-1780" fmla="*/ 769544 h 1921587"/>
              <a:gd name="connsiteX16-1781" fmla="*/ 3007774 w 4146831"/>
              <a:gd name="connsiteY16-1782" fmla="*/ 756600 h 1921587"/>
              <a:gd name="connsiteX17-1783" fmla="*/ 3065431 w 4146831"/>
              <a:gd name="connsiteY17-1784" fmla="*/ 700120 h 1921587"/>
              <a:gd name="connsiteX18-1785" fmla="*/ 3083081 w 4146831"/>
              <a:gd name="connsiteY18-1786" fmla="*/ 563626 h 1921587"/>
              <a:gd name="connsiteX19-1787" fmla="*/ 3083081 w 4146831"/>
              <a:gd name="connsiteY19-1788" fmla="*/ 457726 h 1921587"/>
              <a:gd name="connsiteX20-1789" fmla="*/ 3062489 w 4146831"/>
              <a:gd name="connsiteY20-1790" fmla="*/ 325938 h 1921587"/>
              <a:gd name="connsiteX21-1791" fmla="*/ 2998360 w 4146831"/>
              <a:gd name="connsiteY21-1792" fmla="*/ 294168 h 1921587"/>
              <a:gd name="connsiteX22-1793" fmla="*/ 2930702 w 4146831"/>
              <a:gd name="connsiteY22-1794" fmla="*/ 327703 h 1921587"/>
              <a:gd name="connsiteX23-1795" fmla="*/ 2912463 w 4146831"/>
              <a:gd name="connsiteY23-1796" fmla="*/ 470669 h 1921587"/>
              <a:gd name="connsiteX24-1797" fmla="*/ 2912463 w 4146831"/>
              <a:gd name="connsiteY24-1798" fmla="*/ 627167 h 1921587"/>
              <a:gd name="connsiteX25-1799" fmla="*/ 2437087 w 4146831"/>
              <a:gd name="connsiteY25-1800" fmla="*/ 627167 h 1921587"/>
              <a:gd name="connsiteX26-1801" fmla="*/ 2437087 w 4146831"/>
              <a:gd name="connsiteY26-1802" fmla="*/ 464786 h 1921587"/>
              <a:gd name="connsiteX27-1803" fmla="*/ 2561815 w 4146831"/>
              <a:gd name="connsiteY27-1804" fmla="*/ 95899 h 1921587"/>
              <a:gd name="connsiteX28-1805" fmla="*/ 2958353 w 4146831"/>
              <a:gd name="connsiteY28-1806" fmla="*/ 0 h 1921587"/>
              <a:gd name="connsiteX29-1807" fmla="*/ 3419609 w 4146831"/>
              <a:gd name="connsiteY29-1808" fmla="*/ 132872 h 1921587"/>
              <a:gd name="connsiteX30-1809" fmla="*/ 3540806 w 4146831"/>
              <a:gd name="connsiteY30-1810" fmla="*/ 502090 h 1921587"/>
              <a:gd name="connsiteX31-1811" fmla="*/ 3497269 w 4146831"/>
              <a:gd name="connsiteY31-1812" fmla="*/ 733150 h 1921587"/>
              <a:gd name="connsiteX32-1813" fmla="*/ 3344302 w 4146831"/>
              <a:gd name="connsiteY32-1814" fmla="*/ 863089 h 1921587"/>
              <a:gd name="connsiteX33-1815" fmla="*/ 3505506 w 4146831"/>
              <a:gd name="connsiteY33-1816" fmla="*/ 982586 h 1921587"/>
              <a:gd name="connsiteX34-1817" fmla="*/ 3558456 w 4146831"/>
              <a:gd name="connsiteY34-1818" fmla="*/ 1371687 h 1921587"/>
              <a:gd name="connsiteX35-1819" fmla="*/ 3506683 w 4146831"/>
              <a:gd name="connsiteY35-1820" fmla="*/ 1724276 h 1921587"/>
              <a:gd name="connsiteX36-1821" fmla="*/ 3327829 w 4146831"/>
              <a:gd name="connsiteY36-1822" fmla="*/ 1914998 h 1921587"/>
              <a:gd name="connsiteX37-1823" fmla="*/ 4146831 w 4146831"/>
              <a:gd name="connsiteY37-1824" fmla="*/ 1915347 h 1921587"/>
              <a:gd name="connsiteX0-1825" fmla="*/ 0 w 4389185"/>
              <a:gd name="connsiteY0-1826" fmla="*/ 1906899 h 1915347"/>
              <a:gd name="connsiteX1-1827" fmla="*/ 2889478 w 4389185"/>
              <a:gd name="connsiteY1-1828" fmla="*/ 1904444 h 1915347"/>
              <a:gd name="connsiteX2-1829" fmla="*/ 2720036 w 4389185"/>
              <a:gd name="connsiteY2-1830" fmla="*/ 1718530 h 1915347"/>
              <a:gd name="connsiteX3-1831" fmla="*/ 2679441 w 4389185"/>
              <a:gd name="connsiteY3-1832" fmla="*/ 1336700 h 1915347"/>
              <a:gd name="connsiteX4-1833" fmla="*/ 2679441 w 4389185"/>
              <a:gd name="connsiteY4-1834" fmla="*/ 1186086 h 1915347"/>
              <a:gd name="connsiteX5-1835" fmla="*/ 3154817 w 4389185"/>
              <a:gd name="connsiteY5-1836" fmla="*/ 1186086 h 1915347"/>
              <a:gd name="connsiteX6-1837" fmla="*/ 3154817 w 4389185"/>
              <a:gd name="connsiteY6-1838" fmla="*/ 1495551 h 1915347"/>
              <a:gd name="connsiteX7-1839" fmla="*/ 3169526 w 4389185"/>
              <a:gd name="connsiteY7-1840" fmla="*/ 1652636 h 1915347"/>
              <a:gd name="connsiteX8-1841" fmla="*/ 3234831 w 4389185"/>
              <a:gd name="connsiteY8-1842" fmla="*/ 1686172 h 1915347"/>
              <a:gd name="connsiteX9-1843" fmla="*/ 3307785 w 4389185"/>
              <a:gd name="connsiteY9-1844" fmla="*/ 1643811 h 1915347"/>
              <a:gd name="connsiteX10-1845" fmla="*/ 3325435 w 4389185"/>
              <a:gd name="connsiteY10-1846" fmla="*/ 1422597 h 1915347"/>
              <a:gd name="connsiteX11-1847" fmla="*/ 3325435 w 4389185"/>
              <a:gd name="connsiteY11-1848" fmla="*/ 1290810 h 1915347"/>
              <a:gd name="connsiteX12-1849" fmla="*/ 3300725 w 4389185"/>
              <a:gd name="connsiteY12-1850" fmla="*/ 1130782 h 1915347"/>
              <a:gd name="connsiteX13-1851" fmla="*/ 3227771 w 4389185"/>
              <a:gd name="connsiteY13-1852" fmla="*/ 1064300 h 1915347"/>
              <a:gd name="connsiteX14-1853" fmla="*/ 3040680 w 4389185"/>
              <a:gd name="connsiteY14-1854" fmla="*/ 1046062 h 1915347"/>
              <a:gd name="connsiteX15-1855" fmla="*/ 3040680 w 4389185"/>
              <a:gd name="connsiteY15-1856" fmla="*/ 769544 h 1915347"/>
              <a:gd name="connsiteX16-1857" fmla="*/ 3250128 w 4389185"/>
              <a:gd name="connsiteY16-1858" fmla="*/ 756600 h 1915347"/>
              <a:gd name="connsiteX17-1859" fmla="*/ 3307785 w 4389185"/>
              <a:gd name="connsiteY17-1860" fmla="*/ 700120 h 1915347"/>
              <a:gd name="connsiteX18-1861" fmla="*/ 3325435 w 4389185"/>
              <a:gd name="connsiteY18-1862" fmla="*/ 563626 h 1915347"/>
              <a:gd name="connsiteX19-1863" fmla="*/ 3325435 w 4389185"/>
              <a:gd name="connsiteY19-1864" fmla="*/ 457726 h 1915347"/>
              <a:gd name="connsiteX20-1865" fmla="*/ 3304843 w 4389185"/>
              <a:gd name="connsiteY20-1866" fmla="*/ 325938 h 1915347"/>
              <a:gd name="connsiteX21-1867" fmla="*/ 3240714 w 4389185"/>
              <a:gd name="connsiteY21-1868" fmla="*/ 294168 h 1915347"/>
              <a:gd name="connsiteX22-1869" fmla="*/ 3173056 w 4389185"/>
              <a:gd name="connsiteY22-1870" fmla="*/ 327703 h 1915347"/>
              <a:gd name="connsiteX23-1871" fmla="*/ 3154817 w 4389185"/>
              <a:gd name="connsiteY23-1872" fmla="*/ 470669 h 1915347"/>
              <a:gd name="connsiteX24-1873" fmla="*/ 3154817 w 4389185"/>
              <a:gd name="connsiteY24-1874" fmla="*/ 627167 h 1915347"/>
              <a:gd name="connsiteX25-1875" fmla="*/ 2679441 w 4389185"/>
              <a:gd name="connsiteY25-1876" fmla="*/ 627167 h 1915347"/>
              <a:gd name="connsiteX26-1877" fmla="*/ 2679441 w 4389185"/>
              <a:gd name="connsiteY26-1878" fmla="*/ 464786 h 1915347"/>
              <a:gd name="connsiteX27-1879" fmla="*/ 2804169 w 4389185"/>
              <a:gd name="connsiteY27-1880" fmla="*/ 95899 h 1915347"/>
              <a:gd name="connsiteX28-1881" fmla="*/ 3200707 w 4389185"/>
              <a:gd name="connsiteY28-1882" fmla="*/ 0 h 1915347"/>
              <a:gd name="connsiteX29-1883" fmla="*/ 3661963 w 4389185"/>
              <a:gd name="connsiteY29-1884" fmla="*/ 132872 h 1915347"/>
              <a:gd name="connsiteX30-1885" fmla="*/ 3783160 w 4389185"/>
              <a:gd name="connsiteY30-1886" fmla="*/ 502090 h 1915347"/>
              <a:gd name="connsiteX31-1887" fmla="*/ 3739623 w 4389185"/>
              <a:gd name="connsiteY31-1888" fmla="*/ 733150 h 1915347"/>
              <a:gd name="connsiteX32-1889" fmla="*/ 3586656 w 4389185"/>
              <a:gd name="connsiteY32-1890" fmla="*/ 863089 h 1915347"/>
              <a:gd name="connsiteX33-1891" fmla="*/ 3747860 w 4389185"/>
              <a:gd name="connsiteY33-1892" fmla="*/ 982586 h 1915347"/>
              <a:gd name="connsiteX34-1893" fmla="*/ 3800810 w 4389185"/>
              <a:gd name="connsiteY34-1894" fmla="*/ 1371687 h 1915347"/>
              <a:gd name="connsiteX35-1895" fmla="*/ 3749037 w 4389185"/>
              <a:gd name="connsiteY35-1896" fmla="*/ 1724276 h 1915347"/>
              <a:gd name="connsiteX36-1897" fmla="*/ 3570183 w 4389185"/>
              <a:gd name="connsiteY36-1898" fmla="*/ 1914998 h 1915347"/>
              <a:gd name="connsiteX37-1899" fmla="*/ 4389185 w 4389185"/>
              <a:gd name="connsiteY37-1900" fmla="*/ 1915347 h 19153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Lst>
            <a:rect l="l" t="t" r="r" b="b"/>
            <a:pathLst>
              <a:path w="4389185" h="1915347">
                <a:moveTo>
                  <a:pt x="0" y="1906899"/>
                </a:moveTo>
                <a:lnTo>
                  <a:pt x="2889478" y="1904444"/>
                </a:lnTo>
                <a:cubicBezTo>
                  <a:pt x="2851376" y="1865399"/>
                  <a:pt x="2747100" y="1791876"/>
                  <a:pt x="2720036" y="1718530"/>
                </a:cubicBezTo>
                <a:cubicBezTo>
                  <a:pt x="2692973" y="1645184"/>
                  <a:pt x="2679441" y="1517907"/>
                  <a:pt x="2679441" y="1336700"/>
                </a:cubicBezTo>
                <a:lnTo>
                  <a:pt x="2679441" y="1186086"/>
                </a:lnTo>
                <a:lnTo>
                  <a:pt x="3154817" y="1186086"/>
                </a:lnTo>
                <a:lnTo>
                  <a:pt x="3154817" y="1495551"/>
                </a:lnTo>
                <a:cubicBezTo>
                  <a:pt x="3154817" y="1577918"/>
                  <a:pt x="3159720" y="1630280"/>
                  <a:pt x="3169526" y="1652636"/>
                </a:cubicBezTo>
                <a:cubicBezTo>
                  <a:pt x="3179331" y="1674993"/>
                  <a:pt x="3201100" y="1686172"/>
                  <a:pt x="3234831" y="1686172"/>
                </a:cubicBezTo>
                <a:cubicBezTo>
                  <a:pt x="3271700" y="1686172"/>
                  <a:pt x="3296018" y="1672052"/>
                  <a:pt x="3307785" y="1643811"/>
                </a:cubicBezTo>
                <a:cubicBezTo>
                  <a:pt x="3319551" y="1615571"/>
                  <a:pt x="3325435" y="1541833"/>
                  <a:pt x="3325435" y="1422597"/>
                </a:cubicBezTo>
                <a:lnTo>
                  <a:pt x="3325435" y="1290810"/>
                </a:lnTo>
                <a:cubicBezTo>
                  <a:pt x="3325435" y="1217856"/>
                  <a:pt x="3317198" y="1164514"/>
                  <a:pt x="3300725" y="1130782"/>
                </a:cubicBezTo>
                <a:cubicBezTo>
                  <a:pt x="3284251" y="1097051"/>
                  <a:pt x="3259933" y="1074890"/>
                  <a:pt x="3227771" y="1064300"/>
                </a:cubicBezTo>
                <a:cubicBezTo>
                  <a:pt x="3195609" y="1053710"/>
                  <a:pt x="3133245" y="1047631"/>
                  <a:pt x="3040680" y="1046062"/>
                </a:cubicBezTo>
                <a:lnTo>
                  <a:pt x="3040680" y="769544"/>
                </a:lnTo>
                <a:cubicBezTo>
                  <a:pt x="3153641" y="769544"/>
                  <a:pt x="3223456" y="765229"/>
                  <a:pt x="3250128" y="756600"/>
                </a:cubicBezTo>
                <a:cubicBezTo>
                  <a:pt x="3276799" y="747971"/>
                  <a:pt x="3296018" y="729145"/>
                  <a:pt x="3307785" y="700120"/>
                </a:cubicBezTo>
                <a:cubicBezTo>
                  <a:pt x="3319551" y="671096"/>
                  <a:pt x="3325435" y="625598"/>
                  <a:pt x="3325435" y="563626"/>
                </a:cubicBezTo>
                <a:lnTo>
                  <a:pt x="3325435" y="457726"/>
                </a:lnTo>
                <a:cubicBezTo>
                  <a:pt x="3325435" y="391048"/>
                  <a:pt x="3318571" y="347118"/>
                  <a:pt x="3304843" y="325938"/>
                </a:cubicBezTo>
                <a:cubicBezTo>
                  <a:pt x="3291115" y="304758"/>
                  <a:pt x="3269739" y="294168"/>
                  <a:pt x="3240714" y="294168"/>
                </a:cubicBezTo>
                <a:cubicBezTo>
                  <a:pt x="3207767" y="294168"/>
                  <a:pt x="3185215" y="305347"/>
                  <a:pt x="3173056" y="327703"/>
                </a:cubicBezTo>
                <a:cubicBezTo>
                  <a:pt x="3160897" y="350060"/>
                  <a:pt x="3154817" y="397715"/>
                  <a:pt x="3154817" y="470669"/>
                </a:cubicBezTo>
                <a:lnTo>
                  <a:pt x="3154817" y="627167"/>
                </a:lnTo>
                <a:lnTo>
                  <a:pt x="2679441" y="627167"/>
                </a:lnTo>
                <a:lnTo>
                  <a:pt x="2679441" y="464786"/>
                </a:lnTo>
                <a:cubicBezTo>
                  <a:pt x="2679441" y="282794"/>
                  <a:pt x="2721017" y="159831"/>
                  <a:pt x="2804169" y="95899"/>
                </a:cubicBezTo>
                <a:cubicBezTo>
                  <a:pt x="2887320" y="31966"/>
                  <a:pt x="3019500" y="0"/>
                  <a:pt x="3200707" y="0"/>
                </a:cubicBezTo>
                <a:cubicBezTo>
                  <a:pt x="3427413" y="0"/>
                  <a:pt x="3581165" y="44291"/>
                  <a:pt x="3661963" y="132872"/>
                </a:cubicBezTo>
                <a:cubicBezTo>
                  <a:pt x="3742761" y="221453"/>
                  <a:pt x="3783160" y="344526"/>
                  <a:pt x="3783160" y="502090"/>
                </a:cubicBezTo>
                <a:cubicBezTo>
                  <a:pt x="3783160" y="608701"/>
                  <a:pt x="3768648" y="685721"/>
                  <a:pt x="3739623" y="733150"/>
                </a:cubicBezTo>
                <a:cubicBezTo>
                  <a:pt x="3710599" y="780578"/>
                  <a:pt x="3659610" y="823891"/>
                  <a:pt x="3586656" y="863089"/>
                </a:cubicBezTo>
                <a:cubicBezTo>
                  <a:pt x="3658825" y="887419"/>
                  <a:pt x="3712560" y="927252"/>
                  <a:pt x="3747860" y="982586"/>
                </a:cubicBezTo>
                <a:cubicBezTo>
                  <a:pt x="3783160" y="1037920"/>
                  <a:pt x="3800810" y="1167621"/>
                  <a:pt x="3800810" y="1371687"/>
                </a:cubicBezTo>
                <a:cubicBezTo>
                  <a:pt x="3800810" y="1523160"/>
                  <a:pt x="3783552" y="1640689"/>
                  <a:pt x="3749037" y="1724276"/>
                </a:cubicBezTo>
                <a:cubicBezTo>
                  <a:pt x="3714521" y="1807862"/>
                  <a:pt x="3647705" y="1851940"/>
                  <a:pt x="3570183" y="1914998"/>
                </a:cubicBezTo>
                <a:lnTo>
                  <a:pt x="4389185" y="1915347"/>
                </a:lnTo>
              </a:path>
            </a:pathLst>
          </a:custGeom>
          <a:noFill/>
          <a:ln w="38100">
            <a:solidFill>
              <a:schemeClr val="bg1"/>
            </a:solidFill>
          </a:ln>
          <a:effectLst>
            <a:outerShdw blurRad="1524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15800" dirty="0">
              <a:latin typeface="Impact" panose="020B0806030902050204" pitchFamily="34" charset="0"/>
            </a:endParaRPr>
          </a:p>
        </p:txBody>
      </p:sp>
      <p:grpSp>
        <p:nvGrpSpPr>
          <p:cNvPr id="54" name="组合 53"/>
          <p:cNvGrpSpPr/>
          <p:nvPr/>
        </p:nvGrpSpPr>
        <p:grpSpPr>
          <a:xfrm>
            <a:off x="1490077" y="5514794"/>
            <a:ext cx="216261" cy="216261"/>
            <a:chOff x="2218721" y="3717673"/>
            <a:chExt cx="248226" cy="248226"/>
          </a:xfrm>
        </p:grpSpPr>
        <p:sp>
          <p:nvSpPr>
            <p:cNvPr id="55" name="椭圆 54"/>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2262420" y="3763753"/>
              <a:ext cx="156066" cy="156066"/>
            </a:xfrm>
            <a:prstGeom prst="ellipse">
              <a:avLst/>
            </a:prstGeom>
            <a:solidFill>
              <a:srgbClr val="FFB850"/>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7" name="组合 56"/>
          <p:cNvGrpSpPr/>
          <p:nvPr/>
        </p:nvGrpSpPr>
        <p:grpSpPr>
          <a:xfrm>
            <a:off x="5394180" y="5514793"/>
            <a:ext cx="216261" cy="216261"/>
            <a:chOff x="2218721" y="3717673"/>
            <a:chExt cx="248226" cy="248226"/>
          </a:xfrm>
        </p:grpSpPr>
        <p:sp>
          <p:nvSpPr>
            <p:cNvPr id="58" name="椭圆 57"/>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2262420" y="3763753"/>
              <a:ext cx="156066" cy="156066"/>
            </a:xfrm>
            <a:prstGeom prst="ellipse">
              <a:avLst/>
            </a:prstGeom>
            <a:solidFill>
              <a:srgbClr val="FFB850"/>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p:cNvGrpSpPr/>
          <p:nvPr/>
        </p:nvGrpSpPr>
        <p:grpSpPr>
          <a:xfrm>
            <a:off x="1719720" y="4632747"/>
            <a:ext cx="1923123" cy="776235"/>
            <a:chOff x="223455" y="2735579"/>
            <a:chExt cx="1923123" cy="776235"/>
          </a:xfrm>
        </p:grpSpPr>
        <p:sp>
          <p:nvSpPr>
            <p:cNvPr id="61" name="文本框 60"/>
            <p:cNvSpPr txBox="1"/>
            <p:nvPr/>
          </p:nvSpPr>
          <p:spPr>
            <a:xfrm>
              <a:off x="223455" y="2735579"/>
              <a:ext cx="1923123"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3" name="组合 62"/>
          <p:cNvGrpSpPr/>
          <p:nvPr/>
        </p:nvGrpSpPr>
        <p:grpSpPr>
          <a:xfrm>
            <a:off x="1809676" y="4049841"/>
            <a:ext cx="1442304" cy="655815"/>
            <a:chOff x="4806096" y="2627316"/>
            <a:chExt cx="1442304" cy="655815"/>
          </a:xfrm>
        </p:grpSpPr>
        <p:sp>
          <p:nvSpPr>
            <p:cNvPr id="64" name="矩形 63"/>
            <p:cNvSpPr/>
            <p:nvPr/>
          </p:nvSpPr>
          <p:spPr>
            <a:xfrm>
              <a:off x="4806316" y="2705100"/>
              <a:ext cx="1442084" cy="495300"/>
            </a:xfrm>
            <a:prstGeom prst="rect">
              <a:avLst/>
            </a:prstGeom>
            <a:gradFill flip="none" rotWithShape="1">
              <a:gsLst>
                <a:gs pos="19000">
                  <a:srgbClr val="FFB850">
                    <a:alpha val="70000"/>
                  </a:srgbClr>
                </a:gs>
                <a:gs pos="100000">
                  <a:srgbClr val="F3F3F3">
                    <a:alpha val="3500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5" name="图片 6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4505604" y="2927808"/>
              <a:ext cx="655815" cy="54832"/>
            </a:xfrm>
            <a:prstGeom prst="rect">
              <a:avLst/>
            </a:prstGeom>
          </p:spPr>
        </p:pic>
        <p:sp>
          <p:nvSpPr>
            <p:cNvPr id="66" name="文本框 65"/>
            <p:cNvSpPr txBox="1"/>
            <p:nvPr/>
          </p:nvSpPr>
          <p:spPr>
            <a:xfrm>
              <a:off x="4901582" y="2768084"/>
              <a:ext cx="997568" cy="400110"/>
            </a:xfrm>
            <a:prstGeom prst="rect">
              <a:avLst/>
            </a:prstGeom>
            <a:noFill/>
          </p:spPr>
          <p:txBody>
            <a:bodyPr wrap="square" rtlCol="0">
              <a:spAutoFit/>
            </a:bodyPr>
            <a:lstStyle/>
            <a:p>
              <a:r>
                <a:rPr lang="en-US" altLang="zh-CN" sz="2000" dirty="0" smtClean="0">
                  <a:solidFill>
                    <a:schemeClr val="bg1"/>
                  </a:solidFill>
                  <a:latin typeface="Impact" panose="020B0806030902050204" pitchFamily="34" charset="0"/>
                </a:rPr>
                <a:t>OPTION</a:t>
              </a:r>
              <a:endParaRPr lang="zh-CN" altLang="en-US" sz="2000" dirty="0">
                <a:solidFill>
                  <a:schemeClr val="bg1"/>
                </a:solidFill>
                <a:latin typeface="Impact" panose="020B0806030902050204" pitchFamily="34" charset="0"/>
              </a:endParaRPr>
            </a:p>
          </p:txBody>
        </p:sp>
      </p:grpSp>
      <p:sp>
        <p:nvSpPr>
          <p:cNvPr id="70" name="文本框 69"/>
          <p:cNvSpPr txBox="1"/>
          <p:nvPr/>
        </p:nvSpPr>
        <p:spPr>
          <a:xfrm>
            <a:off x="6401266" y="3922878"/>
            <a:ext cx="4136390" cy="1709572"/>
          </a:xfrm>
          <a:custGeom>
            <a:avLst/>
            <a:gdLst>
              <a:gd name="connsiteX0" fmla="*/ 368349 w 1054387"/>
              <a:gd name="connsiteY0" fmla="*/ 0 h 1708761"/>
              <a:gd name="connsiteX1" fmla="*/ 933011 w 1054387"/>
              <a:gd name="connsiteY1" fmla="*/ 0 h 1708761"/>
              <a:gd name="connsiteX2" fmla="*/ 933011 w 1054387"/>
              <a:gd name="connsiteY2" fmla="*/ 1116658 h 1708761"/>
              <a:gd name="connsiteX3" fmla="*/ 1054387 w 1054387"/>
              <a:gd name="connsiteY3" fmla="*/ 1116658 h 1708761"/>
              <a:gd name="connsiteX4" fmla="*/ 1054387 w 1054387"/>
              <a:gd name="connsiteY4" fmla="*/ 1407960 h 1708761"/>
              <a:gd name="connsiteX5" fmla="*/ 933011 w 1054387"/>
              <a:gd name="connsiteY5" fmla="*/ 1407960 h 1708761"/>
              <a:gd name="connsiteX6" fmla="*/ 933011 w 1054387"/>
              <a:gd name="connsiteY6" fmla="*/ 1708761 h 1708761"/>
              <a:gd name="connsiteX7" fmla="*/ 506613 w 1054387"/>
              <a:gd name="connsiteY7" fmla="*/ 1708761 h 1708761"/>
              <a:gd name="connsiteX8" fmla="*/ 506613 w 1054387"/>
              <a:gd name="connsiteY8" fmla="*/ 1407960 h 1708761"/>
              <a:gd name="connsiteX9" fmla="*/ 0 w 1054387"/>
              <a:gd name="connsiteY9" fmla="*/ 1407960 h 1708761"/>
              <a:gd name="connsiteX10" fmla="*/ 0 w 1054387"/>
              <a:gd name="connsiteY10" fmla="*/ 1116658 h 1708761"/>
              <a:gd name="connsiteX0-1" fmla="*/ 933011 w 1054387"/>
              <a:gd name="connsiteY0-2" fmla="*/ 1708761 h 1800201"/>
              <a:gd name="connsiteX1-3" fmla="*/ 506613 w 1054387"/>
              <a:gd name="connsiteY1-4" fmla="*/ 1708761 h 1800201"/>
              <a:gd name="connsiteX2-5" fmla="*/ 506613 w 1054387"/>
              <a:gd name="connsiteY2-6" fmla="*/ 1407960 h 1800201"/>
              <a:gd name="connsiteX3-7" fmla="*/ 0 w 1054387"/>
              <a:gd name="connsiteY3-8" fmla="*/ 1407960 h 1800201"/>
              <a:gd name="connsiteX4-9" fmla="*/ 0 w 1054387"/>
              <a:gd name="connsiteY4-10" fmla="*/ 1116658 h 1800201"/>
              <a:gd name="connsiteX5-11" fmla="*/ 368349 w 1054387"/>
              <a:gd name="connsiteY5-12" fmla="*/ 0 h 1800201"/>
              <a:gd name="connsiteX6-13" fmla="*/ 933011 w 1054387"/>
              <a:gd name="connsiteY6-14" fmla="*/ 0 h 1800201"/>
              <a:gd name="connsiteX7-15" fmla="*/ 933011 w 1054387"/>
              <a:gd name="connsiteY7-16" fmla="*/ 1116658 h 1800201"/>
              <a:gd name="connsiteX8-17" fmla="*/ 1054387 w 1054387"/>
              <a:gd name="connsiteY8-18" fmla="*/ 1116658 h 1800201"/>
              <a:gd name="connsiteX9-19" fmla="*/ 1054387 w 1054387"/>
              <a:gd name="connsiteY9-20" fmla="*/ 1407960 h 1800201"/>
              <a:gd name="connsiteX10-21" fmla="*/ 933011 w 1054387"/>
              <a:gd name="connsiteY10-22" fmla="*/ 1407960 h 1800201"/>
              <a:gd name="connsiteX11" fmla="*/ 1024451 w 1054387"/>
              <a:gd name="connsiteY11" fmla="*/ 1800201 h 1800201"/>
              <a:gd name="connsiteX0-23" fmla="*/ 933011 w 1054387"/>
              <a:gd name="connsiteY0-24" fmla="*/ 1708761 h 1708761"/>
              <a:gd name="connsiteX1-25" fmla="*/ 506613 w 1054387"/>
              <a:gd name="connsiteY1-26" fmla="*/ 1708761 h 1708761"/>
              <a:gd name="connsiteX2-27" fmla="*/ 506613 w 1054387"/>
              <a:gd name="connsiteY2-28" fmla="*/ 1407960 h 1708761"/>
              <a:gd name="connsiteX3-29" fmla="*/ 0 w 1054387"/>
              <a:gd name="connsiteY3-30" fmla="*/ 1407960 h 1708761"/>
              <a:gd name="connsiteX4-31" fmla="*/ 0 w 1054387"/>
              <a:gd name="connsiteY4-32" fmla="*/ 1116658 h 1708761"/>
              <a:gd name="connsiteX5-33" fmla="*/ 368349 w 1054387"/>
              <a:gd name="connsiteY5-34" fmla="*/ 0 h 1708761"/>
              <a:gd name="connsiteX6-35" fmla="*/ 933011 w 1054387"/>
              <a:gd name="connsiteY6-36" fmla="*/ 0 h 1708761"/>
              <a:gd name="connsiteX7-37" fmla="*/ 933011 w 1054387"/>
              <a:gd name="connsiteY7-38" fmla="*/ 1116658 h 1708761"/>
              <a:gd name="connsiteX8-39" fmla="*/ 1054387 w 1054387"/>
              <a:gd name="connsiteY8-40" fmla="*/ 1116658 h 1708761"/>
              <a:gd name="connsiteX9-41" fmla="*/ 1054387 w 1054387"/>
              <a:gd name="connsiteY9-42" fmla="*/ 1407960 h 1708761"/>
              <a:gd name="connsiteX10-43" fmla="*/ 933011 w 1054387"/>
              <a:gd name="connsiteY10-44" fmla="*/ 1407960 h 1708761"/>
              <a:gd name="connsiteX11-45" fmla="*/ 948251 w 1054387"/>
              <a:gd name="connsiteY11-46" fmla="*/ 1690663 h 1708761"/>
              <a:gd name="connsiteX0-47" fmla="*/ 0 w 1159601"/>
              <a:gd name="connsiteY0-48" fmla="*/ 1708761 h 1708761"/>
              <a:gd name="connsiteX1-49" fmla="*/ 611827 w 1159601"/>
              <a:gd name="connsiteY1-50" fmla="*/ 1708761 h 1708761"/>
              <a:gd name="connsiteX2-51" fmla="*/ 611827 w 1159601"/>
              <a:gd name="connsiteY2-52" fmla="*/ 1407960 h 1708761"/>
              <a:gd name="connsiteX3-53" fmla="*/ 105214 w 1159601"/>
              <a:gd name="connsiteY3-54" fmla="*/ 1407960 h 1708761"/>
              <a:gd name="connsiteX4-55" fmla="*/ 105214 w 1159601"/>
              <a:gd name="connsiteY4-56" fmla="*/ 1116658 h 1708761"/>
              <a:gd name="connsiteX5-57" fmla="*/ 473563 w 1159601"/>
              <a:gd name="connsiteY5-58" fmla="*/ 0 h 1708761"/>
              <a:gd name="connsiteX6-59" fmla="*/ 1038225 w 1159601"/>
              <a:gd name="connsiteY6-60" fmla="*/ 0 h 1708761"/>
              <a:gd name="connsiteX7-61" fmla="*/ 1038225 w 1159601"/>
              <a:gd name="connsiteY7-62" fmla="*/ 1116658 h 1708761"/>
              <a:gd name="connsiteX8-63" fmla="*/ 1159601 w 1159601"/>
              <a:gd name="connsiteY8-64" fmla="*/ 1116658 h 1708761"/>
              <a:gd name="connsiteX9-65" fmla="*/ 1159601 w 1159601"/>
              <a:gd name="connsiteY9-66" fmla="*/ 1407960 h 1708761"/>
              <a:gd name="connsiteX10-67" fmla="*/ 1038225 w 1159601"/>
              <a:gd name="connsiteY10-68" fmla="*/ 1407960 h 1708761"/>
              <a:gd name="connsiteX11-69" fmla="*/ 1053465 w 1159601"/>
              <a:gd name="connsiteY11-70" fmla="*/ 1690663 h 1708761"/>
              <a:gd name="connsiteX0-71" fmla="*/ 0 w 1159601"/>
              <a:gd name="connsiteY0-72" fmla="*/ 1708761 h 1857351"/>
              <a:gd name="connsiteX1-73" fmla="*/ 611827 w 1159601"/>
              <a:gd name="connsiteY1-74" fmla="*/ 1708761 h 1857351"/>
              <a:gd name="connsiteX2-75" fmla="*/ 611827 w 1159601"/>
              <a:gd name="connsiteY2-76" fmla="*/ 1407960 h 1857351"/>
              <a:gd name="connsiteX3-77" fmla="*/ 105214 w 1159601"/>
              <a:gd name="connsiteY3-78" fmla="*/ 1407960 h 1857351"/>
              <a:gd name="connsiteX4-79" fmla="*/ 105214 w 1159601"/>
              <a:gd name="connsiteY4-80" fmla="*/ 1116658 h 1857351"/>
              <a:gd name="connsiteX5-81" fmla="*/ 473563 w 1159601"/>
              <a:gd name="connsiteY5-82" fmla="*/ 0 h 1857351"/>
              <a:gd name="connsiteX6-83" fmla="*/ 1038225 w 1159601"/>
              <a:gd name="connsiteY6-84" fmla="*/ 0 h 1857351"/>
              <a:gd name="connsiteX7-85" fmla="*/ 1038225 w 1159601"/>
              <a:gd name="connsiteY7-86" fmla="*/ 1116658 h 1857351"/>
              <a:gd name="connsiteX8-87" fmla="*/ 1159601 w 1159601"/>
              <a:gd name="connsiteY8-88" fmla="*/ 1116658 h 1857351"/>
              <a:gd name="connsiteX9-89" fmla="*/ 1159601 w 1159601"/>
              <a:gd name="connsiteY9-90" fmla="*/ 1407960 h 1857351"/>
              <a:gd name="connsiteX10-91" fmla="*/ 1038225 w 1159601"/>
              <a:gd name="connsiteY10-92" fmla="*/ 1407960 h 1857351"/>
              <a:gd name="connsiteX11-93" fmla="*/ 1048703 w 1159601"/>
              <a:gd name="connsiteY11-94" fmla="*/ 1857351 h 1857351"/>
              <a:gd name="connsiteX0-95" fmla="*/ 0 w 1159601"/>
              <a:gd name="connsiteY0-96" fmla="*/ 1708761 h 1857351"/>
              <a:gd name="connsiteX1-97" fmla="*/ 611827 w 1159601"/>
              <a:gd name="connsiteY1-98" fmla="*/ 1708761 h 1857351"/>
              <a:gd name="connsiteX2-99" fmla="*/ 611827 w 1159601"/>
              <a:gd name="connsiteY2-100" fmla="*/ 1407960 h 1857351"/>
              <a:gd name="connsiteX3-101" fmla="*/ 105214 w 1159601"/>
              <a:gd name="connsiteY3-102" fmla="*/ 1407960 h 1857351"/>
              <a:gd name="connsiteX4-103" fmla="*/ 105214 w 1159601"/>
              <a:gd name="connsiteY4-104" fmla="*/ 1116658 h 1857351"/>
              <a:gd name="connsiteX5-105" fmla="*/ 473563 w 1159601"/>
              <a:gd name="connsiteY5-106" fmla="*/ 0 h 1857351"/>
              <a:gd name="connsiteX6-107" fmla="*/ 1038225 w 1159601"/>
              <a:gd name="connsiteY6-108" fmla="*/ 0 h 1857351"/>
              <a:gd name="connsiteX7-109" fmla="*/ 1038225 w 1159601"/>
              <a:gd name="connsiteY7-110" fmla="*/ 1116658 h 1857351"/>
              <a:gd name="connsiteX8-111" fmla="*/ 1159601 w 1159601"/>
              <a:gd name="connsiteY8-112" fmla="*/ 1116658 h 1857351"/>
              <a:gd name="connsiteX9-113" fmla="*/ 1159601 w 1159601"/>
              <a:gd name="connsiteY9-114" fmla="*/ 1407960 h 1857351"/>
              <a:gd name="connsiteX10-115" fmla="*/ 1038225 w 1159601"/>
              <a:gd name="connsiteY10-116" fmla="*/ 1407960 h 1857351"/>
              <a:gd name="connsiteX11-117" fmla="*/ 1039178 w 1159601"/>
              <a:gd name="connsiteY11-118" fmla="*/ 1857351 h 1857351"/>
              <a:gd name="connsiteX0-119" fmla="*/ 0 w 1159601"/>
              <a:gd name="connsiteY0-120" fmla="*/ 1708761 h 1857351"/>
              <a:gd name="connsiteX1-121" fmla="*/ 611827 w 1159601"/>
              <a:gd name="connsiteY1-122" fmla="*/ 1708761 h 1857351"/>
              <a:gd name="connsiteX2-123" fmla="*/ 611827 w 1159601"/>
              <a:gd name="connsiteY2-124" fmla="*/ 1407960 h 1857351"/>
              <a:gd name="connsiteX3-125" fmla="*/ 105214 w 1159601"/>
              <a:gd name="connsiteY3-126" fmla="*/ 1407960 h 1857351"/>
              <a:gd name="connsiteX4-127" fmla="*/ 105214 w 1159601"/>
              <a:gd name="connsiteY4-128" fmla="*/ 1116658 h 1857351"/>
              <a:gd name="connsiteX5-129" fmla="*/ 473563 w 1159601"/>
              <a:gd name="connsiteY5-130" fmla="*/ 0 h 1857351"/>
              <a:gd name="connsiteX6-131" fmla="*/ 1038225 w 1159601"/>
              <a:gd name="connsiteY6-132" fmla="*/ 0 h 1857351"/>
              <a:gd name="connsiteX7-133" fmla="*/ 1038225 w 1159601"/>
              <a:gd name="connsiteY7-134" fmla="*/ 1116658 h 1857351"/>
              <a:gd name="connsiteX8-135" fmla="*/ 1159601 w 1159601"/>
              <a:gd name="connsiteY8-136" fmla="*/ 1116658 h 1857351"/>
              <a:gd name="connsiteX9-137" fmla="*/ 1159601 w 1159601"/>
              <a:gd name="connsiteY9-138" fmla="*/ 1407960 h 1857351"/>
              <a:gd name="connsiteX10-139" fmla="*/ 1038225 w 1159601"/>
              <a:gd name="connsiteY10-140" fmla="*/ 1407960 h 1857351"/>
              <a:gd name="connsiteX11-141" fmla="*/ 1039348 w 1159601"/>
              <a:gd name="connsiteY11-142" fmla="*/ 1706397 h 1857351"/>
              <a:gd name="connsiteX12" fmla="*/ 1039178 w 1159601"/>
              <a:gd name="connsiteY12" fmla="*/ 1857351 h 1857351"/>
              <a:gd name="connsiteX0-143" fmla="*/ 0 w 1634490"/>
              <a:gd name="connsiteY0-144" fmla="*/ 1708761 h 1737497"/>
              <a:gd name="connsiteX1-145" fmla="*/ 611827 w 1634490"/>
              <a:gd name="connsiteY1-146" fmla="*/ 1708761 h 1737497"/>
              <a:gd name="connsiteX2-147" fmla="*/ 611827 w 1634490"/>
              <a:gd name="connsiteY2-148" fmla="*/ 1407960 h 1737497"/>
              <a:gd name="connsiteX3-149" fmla="*/ 105214 w 1634490"/>
              <a:gd name="connsiteY3-150" fmla="*/ 1407960 h 1737497"/>
              <a:gd name="connsiteX4-151" fmla="*/ 105214 w 1634490"/>
              <a:gd name="connsiteY4-152" fmla="*/ 1116658 h 1737497"/>
              <a:gd name="connsiteX5-153" fmla="*/ 473563 w 1634490"/>
              <a:gd name="connsiteY5-154" fmla="*/ 0 h 1737497"/>
              <a:gd name="connsiteX6-155" fmla="*/ 1038225 w 1634490"/>
              <a:gd name="connsiteY6-156" fmla="*/ 0 h 1737497"/>
              <a:gd name="connsiteX7-157" fmla="*/ 1038225 w 1634490"/>
              <a:gd name="connsiteY7-158" fmla="*/ 1116658 h 1737497"/>
              <a:gd name="connsiteX8-159" fmla="*/ 1159601 w 1634490"/>
              <a:gd name="connsiteY8-160" fmla="*/ 1116658 h 1737497"/>
              <a:gd name="connsiteX9-161" fmla="*/ 1159601 w 1634490"/>
              <a:gd name="connsiteY9-162" fmla="*/ 1407960 h 1737497"/>
              <a:gd name="connsiteX10-163" fmla="*/ 1038225 w 1634490"/>
              <a:gd name="connsiteY10-164" fmla="*/ 1407960 h 1737497"/>
              <a:gd name="connsiteX11-165" fmla="*/ 1039348 w 1634490"/>
              <a:gd name="connsiteY11-166" fmla="*/ 1706397 h 1737497"/>
              <a:gd name="connsiteX12-167" fmla="*/ 1634490 w 1634490"/>
              <a:gd name="connsiteY12-168" fmla="*/ 1719238 h 1737497"/>
              <a:gd name="connsiteX0-169" fmla="*/ 0 w 1634490"/>
              <a:gd name="connsiteY0-170" fmla="*/ 1708761 h 1737497"/>
              <a:gd name="connsiteX1-171" fmla="*/ 611827 w 1634490"/>
              <a:gd name="connsiteY1-172" fmla="*/ 1708761 h 1737497"/>
              <a:gd name="connsiteX2-173" fmla="*/ 611827 w 1634490"/>
              <a:gd name="connsiteY2-174" fmla="*/ 1407960 h 1737497"/>
              <a:gd name="connsiteX3-175" fmla="*/ 105214 w 1634490"/>
              <a:gd name="connsiteY3-176" fmla="*/ 1407960 h 1737497"/>
              <a:gd name="connsiteX4-177" fmla="*/ 105214 w 1634490"/>
              <a:gd name="connsiteY4-178" fmla="*/ 1116658 h 1737497"/>
              <a:gd name="connsiteX5-179" fmla="*/ 473563 w 1634490"/>
              <a:gd name="connsiteY5-180" fmla="*/ 0 h 1737497"/>
              <a:gd name="connsiteX6-181" fmla="*/ 1038225 w 1634490"/>
              <a:gd name="connsiteY6-182" fmla="*/ 0 h 1737497"/>
              <a:gd name="connsiteX7-183" fmla="*/ 1038225 w 1634490"/>
              <a:gd name="connsiteY7-184" fmla="*/ 1116658 h 1737497"/>
              <a:gd name="connsiteX8-185" fmla="*/ 1159601 w 1634490"/>
              <a:gd name="connsiteY8-186" fmla="*/ 1116658 h 1737497"/>
              <a:gd name="connsiteX9-187" fmla="*/ 1159601 w 1634490"/>
              <a:gd name="connsiteY9-188" fmla="*/ 1407960 h 1737497"/>
              <a:gd name="connsiteX10-189" fmla="*/ 1038225 w 1634490"/>
              <a:gd name="connsiteY10-190" fmla="*/ 1407960 h 1737497"/>
              <a:gd name="connsiteX11-191" fmla="*/ 1039348 w 1634490"/>
              <a:gd name="connsiteY11-192" fmla="*/ 1706397 h 1737497"/>
              <a:gd name="connsiteX12-193" fmla="*/ 1634490 w 1634490"/>
              <a:gd name="connsiteY12-194" fmla="*/ 1719238 h 1737497"/>
              <a:gd name="connsiteX0-195" fmla="*/ 0 w 1820227"/>
              <a:gd name="connsiteY0-196" fmla="*/ 1708761 h 1736418"/>
              <a:gd name="connsiteX1-197" fmla="*/ 611827 w 1820227"/>
              <a:gd name="connsiteY1-198" fmla="*/ 1708761 h 1736418"/>
              <a:gd name="connsiteX2-199" fmla="*/ 611827 w 1820227"/>
              <a:gd name="connsiteY2-200" fmla="*/ 1407960 h 1736418"/>
              <a:gd name="connsiteX3-201" fmla="*/ 105214 w 1820227"/>
              <a:gd name="connsiteY3-202" fmla="*/ 1407960 h 1736418"/>
              <a:gd name="connsiteX4-203" fmla="*/ 105214 w 1820227"/>
              <a:gd name="connsiteY4-204" fmla="*/ 1116658 h 1736418"/>
              <a:gd name="connsiteX5-205" fmla="*/ 473563 w 1820227"/>
              <a:gd name="connsiteY5-206" fmla="*/ 0 h 1736418"/>
              <a:gd name="connsiteX6-207" fmla="*/ 1038225 w 1820227"/>
              <a:gd name="connsiteY6-208" fmla="*/ 0 h 1736418"/>
              <a:gd name="connsiteX7-209" fmla="*/ 1038225 w 1820227"/>
              <a:gd name="connsiteY7-210" fmla="*/ 1116658 h 1736418"/>
              <a:gd name="connsiteX8-211" fmla="*/ 1159601 w 1820227"/>
              <a:gd name="connsiteY8-212" fmla="*/ 1116658 h 1736418"/>
              <a:gd name="connsiteX9-213" fmla="*/ 1159601 w 1820227"/>
              <a:gd name="connsiteY9-214" fmla="*/ 1407960 h 1736418"/>
              <a:gd name="connsiteX10-215" fmla="*/ 1038225 w 1820227"/>
              <a:gd name="connsiteY10-216" fmla="*/ 1407960 h 1736418"/>
              <a:gd name="connsiteX11-217" fmla="*/ 1039348 w 1820227"/>
              <a:gd name="connsiteY11-218" fmla="*/ 1706397 h 1736418"/>
              <a:gd name="connsiteX12-219" fmla="*/ 1820227 w 1820227"/>
              <a:gd name="connsiteY12-220" fmla="*/ 1714476 h 1736418"/>
              <a:gd name="connsiteX0-221" fmla="*/ 0 w 1910715"/>
              <a:gd name="connsiteY0-222" fmla="*/ 1708761 h 1736418"/>
              <a:gd name="connsiteX1-223" fmla="*/ 611827 w 1910715"/>
              <a:gd name="connsiteY1-224" fmla="*/ 1708761 h 1736418"/>
              <a:gd name="connsiteX2-225" fmla="*/ 611827 w 1910715"/>
              <a:gd name="connsiteY2-226" fmla="*/ 1407960 h 1736418"/>
              <a:gd name="connsiteX3-227" fmla="*/ 105214 w 1910715"/>
              <a:gd name="connsiteY3-228" fmla="*/ 1407960 h 1736418"/>
              <a:gd name="connsiteX4-229" fmla="*/ 105214 w 1910715"/>
              <a:gd name="connsiteY4-230" fmla="*/ 1116658 h 1736418"/>
              <a:gd name="connsiteX5-231" fmla="*/ 473563 w 1910715"/>
              <a:gd name="connsiteY5-232" fmla="*/ 0 h 1736418"/>
              <a:gd name="connsiteX6-233" fmla="*/ 1038225 w 1910715"/>
              <a:gd name="connsiteY6-234" fmla="*/ 0 h 1736418"/>
              <a:gd name="connsiteX7-235" fmla="*/ 1038225 w 1910715"/>
              <a:gd name="connsiteY7-236" fmla="*/ 1116658 h 1736418"/>
              <a:gd name="connsiteX8-237" fmla="*/ 1159601 w 1910715"/>
              <a:gd name="connsiteY8-238" fmla="*/ 1116658 h 1736418"/>
              <a:gd name="connsiteX9-239" fmla="*/ 1159601 w 1910715"/>
              <a:gd name="connsiteY9-240" fmla="*/ 1407960 h 1736418"/>
              <a:gd name="connsiteX10-241" fmla="*/ 1038225 w 1910715"/>
              <a:gd name="connsiteY10-242" fmla="*/ 1407960 h 1736418"/>
              <a:gd name="connsiteX11-243" fmla="*/ 1039348 w 1910715"/>
              <a:gd name="connsiteY11-244" fmla="*/ 1706397 h 1736418"/>
              <a:gd name="connsiteX12-245" fmla="*/ 1910715 w 1910715"/>
              <a:gd name="connsiteY12-246" fmla="*/ 1714476 h 1736418"/>
              <a:gd name="connsiteX0-247" fmla="*/ 0 w 1910715"/>
              <a:gd name="connsiteY0-248" fmla="*/ 1708761 h 1736418"/>
              <a:gd name="connsiteX1-249" fmla="*/ 611827 w 1910715"/>
              <a:gd name="connsiteY1-250" fmla="*/ 1708761 h 1736418"/>
              <a:gd name="connsiteX2-251" fmla="*/ 611827 w 1910715"/>
              <a:gd name="connsiteY2-252" fmla="*/ 1407960 h 1736418"/>
              <a:gd name="connsiteX3-253" fmla="*/ 105214 w 1910715"/>
              <a:gd name="connsiteY3-254" fmla="*/ 1407960 h 1736418"/>
              <a:gd name="connsiteX4-255" fmla="*/ 105214 w 1910715"/>
              <a:gd name="connsiteY4-256" fmla="*/ 1116658 h 1736418"/>
              <a:gd name="connsiteX5-257" fmla="*/ 473563 w 1910715"/>
              <a:gd name="connsiteY5-258" fmla="*/ 0 h 1736418"/>
              <a:gd name="connsiteX6-259" fmla="*/ 1038225 w 1910715"/>
              <a:gd name="connsiteY6-260" fmla="*/ 0 h 1736418"/>
              <a:gd name="connsiteX7-261" fmla="*/ 1038225 w 1910715"/>
              <a:gd name="connsiteY7-262" fmla="*/ 1116658 h 1736418"/>
              <a:gd name="connsiteX8-263" fmla="*/ 1159601 w 1910715"/>
              <a:gd name="connsiteY8-264" fmla="*/ 1116658 h 1736418"/>
              <a:gd name="connsiteX9-265" fmla="*/ 1159601 w 1910715"/>
              <a:gd name="connsiteY9-266" fmla="*/ 1407960 h 1736418"/>
              <a:gd name="connsiteX10-267" fmla="*/ 1038225 w 1910715"/>
              <a:gd name="connsiteY10-268" fmla="*/ 1407960 h 1736418"/>
              <a:gd name="connsiteX11-269" fmla="*/ 1039348 w 1910715"/>
              <a:gd name="connsiteY11-270" fmla="*/ 1706397 h 1736418"/>
              <a:gd name="connsiteX12-271" fmla="*/ 1910715 w 1910715"/>
              <a:gd name="connsiteY12-272" fmla="*/ 1714476 h 1736418"/>
              <a:gd name="connsiteX0-273" fmla="*/ 0 w 1910715"/>
              <a:gd name="connsiteY0-274" fmla="*/ 1708761 h 1742778"/>
              <a:gd name="connsiteX1-275" fmla="*/ 611827 w 1910715"/>
              <a:gd name="connsiteY1-276" fmla="*/ 1708761 h 1742778"/>
              <a:gd name="connsiteX2-277" fmla="*/ 611827 w 1910715"/>
              <a:gd name="connsiteY2-278" fmla="*/ 1407960 h 1742778"/>
              <a:gd name="connsiteX3-279" fmla="*/ 105214 w 1910715"/>
              <a:gd name="connsiteY3-280" fmla="*/ 1407960 h 1742778"/>
              <a:gd name="connsiteX4-281" fmla="*/ 105214 w 1910715"/>
              <a:gd name="connsiteY4-282" fmla="*/ 1116658 h 1742778"/>
              <a:gd name="connsiteX5-283" fmla="*/ 473563 w 1910715"/>
              <a:gd name="connsiteY5-284" fmla="*/ 0 h 1742778"/>
              <a:gd name="connsiteX6-285" fmla="*/ 1038225 w 1910715"/>
              <a:gd name="connsiteY6-286" fmla="*/ 0 h 1742778"/>
              <a:gd name="connsiteX7-287" fmla="*/ 1038225 w 1910715"/>
              <a:gd name="connsiteY7-288" fmla="*/ 1116658 h 1742778"/>
              <a:gd name="connsiteX8-289" fmla="*/ 1159601 w 1910715"/>
              <a:gd name="connsiteY8-290" fmla="*/ 1116658 h 1742778"/>
              <a:gd name="connsiteX9-291" fmla="*/ 1159601 w 1910715"/>
              <a:gd name="connsiteY9-292" fmla="*/ 1407960 h 1742778"/>
              <a:gd name="connsiteX10-293" fmla="*/ 1038225 w 1910715"/>
              <a:gd name="connsiteY10-294" fmla="*/ 1407960 h 1742778"/>
              <a:gd name="connsiteX11-295" fmla="*/ 1039348 w 1910715"/>
              <a:gd name="connsiteY11-296" fmla="*/ 1706397 h 1742778"/>
              <a:gd name="connsiteX12-297" fmla="*/ 1910715 w 1910715"/>
              <a:gd name="connsiteY12-298" fmla="*/ 1714476 h 1742778"/>
              <a:gd name="connsiteX0-299" fmla="*/ 0 w 1910715"/>
              <a:gd name="connsiteY0-300" fmla="*/ 1708761 h 1714959"/>
              <a:gd name="connsiteX1-301" fmla="*/ 611827 w 1910715"/>
              <a:gd name="connsiteY1-302" fmla="*/ 1708761 h 1714959"/>
              <a:gd name="connsiteX2-303" fmla="*/ 611827 w 1910715"/>
              <a:gd name="connsiteY2-304" fmla="*/ 1407960 h 1714959"/>
              <a:gd name="connsiteX3-305" fmla="*/ 105214 w 1910715"/>
              <a:gd name="connsiteY3-306" fmla="*/ 1407960 h 1714959"/>
              <a:gd name="connsiteX4-307" fmla="*/ 105214 w 1910715"/>
              <a:gd name="connsiteY4-308" fmla="*/ 1116658 h 1714959"/>
              <a:gd name="connsiteX5-309" fmla="*/ 473563 w 1910715"/>
              <a:gd name="connsiteY5-310" fmla="*/ 0 h 1714959"/>
              <a:gd name="connsiteX6-311" fmla="*/ 1038225 w 1910715"/>
              <a:gd name="connsiteY6-312" fmla="*/ 0 h 1714959"/>
              <a:gd name="connsiteX7-313" fmla="*/ 1038225 w 1910715"/>
              <a:gd name="connsiteY7-314" fmla="*/ 1116658 h 1714959"/>
              <a:gd name="connsiteX8-315" fmla="*/ 1159601 w 1910715"/>
              <a:gd name="connsiteY8-316" fmla="*/ 1116658 h 1714959"/>
              <a:gd name="connsiteX9-317" fmla="*/ 1159601 w 1910715"/>
              <a:gd name="connsiteY9-318" fmla="*/ 1407960 h 1714959"/>
              <a:gd name="connsiteX10-319" fmla="*/ 1038225 w 1910715"/>
              <a:gd name="connsiteY10-320" fmla="*/ 1407960 h 1714959"/>
              <a:gd name="connsiteX11-321" fmla="*/ 1039348 w 1910715"/>
              <a:gd name="connsiteY11-322" fmla="*/ 1706397 h 1714959"/>
              <a:gd name="connsiteX12-323" fmla="*/ 1910715 w 1910715"/>
              <a:gd name="connsiteY12-324" fmla="*/ 1714476 h 1714959"/>
              <a:gd name="connsiteX0-325" fmla="*/ 0 w 1917065"/>
              <a:gd name="connsiteY0-326" fmla="*/ 1708761 h 1708761"/>
              <a:gd name="connsiteX1-327" fmla="*/ 611827 w 1917065"/>
              <a:gd name="connsiteY1-328" fmla="*/ 1708761 h 1708761"/>
              <a:gd name="connsiteX2-329" fmla="*/ 611827 w 1917065"/>
              <a:gd name="connsiteY2-330" fmla="*/ 1407960 h 1708761"/>
              <a:gd name="connsiteX3-331" fmla="*/ 105214 w 1917065"/>
              <a:gd name="connsiteY3-332" fmla="*/ 1407960 h 1708761"/>
              <a:gd name="connsiteX4-333" fmla="*/ 105214 w 1917065"/>
              <a:gd name="connsiteY4-334" fmla="*/ 1116658 h 1708761"/>
              <a:gd name="connsiteX5-335" fmla="*/ 473563 w 1917065"/>
              <a:gd name="connsiteY5-336" fmla="*/ 0 h 1708761"/>
              <a:gd name="connsiteX6-337" fmla="*/ 1038225 w 1917065"/>
              <a:gd name="connsiteY6-338" fmla="*/ 0 h 1708761"/>
              <a:gd name="connsiteX7-339" fmla="*/ 1038225 w 1917065"/>
              <a:gd name="connsiteY7-340" fmla="*/ 1116658 h 1708761"/>
              <a:gd name="connsiteX8-341" fmla="*/ 1159601 w 1917065"/>
              <a:gd name="connsiteY8-342" fmla="*/ 1116658 h 1708761"/>
              <a:gd name="connsiteX9-343" fmla="*/ 1159601 w 1917065"/>
              <a:gd name="connsiteY9-344" fmla="*/ 1407960 h 1708761"/>
              <a:gd name="connsiteX10-345" fmla="*/ 1038225 w 1917065"/>
              <a:gd name="connsiteY10-346" fmla="*/ 1407960 h 1708761"/>
              <a:gd name="connsiteX11-347" fmla="*/ 1039348 w 1917065"/>
              <a:gd name="connsiteY11-348" fmla="*/ 1706397 h 1708761"/>
              <a:gd name="connsiteX12-349" fmla="*/ 1917065 w 1917065"/>
              <a:gd name="connsiteY12-350" fmla="*/ 1701776 h 1708761"/>
              <a:gd name="connsiteX0-351" fmla="*/ 0 w 1917065"/>
              <a:gd name="connsiteY0-352" fmla="*/ 1708761 h 1708761"/>
              <a:gd name="connsiteX1-353" fmla="*/ 611827 w 1917065"/>
              <a:gd name="connsiteY1-354" fmla="*/ 1708761 h 1708761"/>
              <a:gd name="connsiteX2-355" fmla="*/ 611827 w 1917065"/>
              <a:gd name="connsiteY2-356" fmla="*/ 1407960 h 1708761"/>
              <a:gd name="connsiteX3-357" fmla="*/ 105214 w 1917065"/>
              <a:gd name="connsiteY3-358" fmla="*/ 1407960 h 1708761"/>
              <a:gd name="connsiteX4-359" fmla="*/ 105214 w 1917065"/>
              <a:gd name="connsiteY4-360" fmla="*/ 1116658 h 1708761"/>
              <a:gd name="connsiteX5-361" fmla="*/ 473563 w 1917065"/>
              <a:gd name="connsiteY5-362" fmla="*/ 0 h 1708761"/>
              <a:gd name="connsiteX6-363" fmla="*/ 1038225 w 1917065"/>
              <a:gd name="connsiteY6-364" fmla="*/ 0 h 1708761"/>
              <a:gd name="connsiteX7-365" fmla="*/ 1038225 w 1917065"/>
              <a:gd name="connsiteY7-366" fmla="*/ 1116658 h 1708761"/>
              <a:gd name="connsiteX8-367" fmla="*/ 1159601 w 1917065"/>
              <a:gd name="connsiteY8-368" fmla="*/ 1116658 h 1708761"/>
              <a:gd name="connsiteX9-369" fmla="*/ 1159601 w 1917065"/>
              <a:gd name="connsiteY9-370" fmla="*/ 1407960 h 1708761"/>
              <a:gd name="connsiteX10-371" fmla="*/ 1038225 w 1917065"/>
              <a:gd name="connsiteY10-372" fmla="*/ 1407960 h 1708761"/>
              <a:gd name="connsiteX11-373" fmla="*/ 1039348 w 1917065"/>
              <a:gd name="connsiteY11-374" fmla="*/ 1706397 h 1708761"/>
              <a:gd name="connsiteX12-375" fmla="*/ 1917065 w 1917065"/>
              <a:gd name="connsiteY12-376" fmla="*/ 1701776 h 1708761"/>
              <a:gd name="connsiteX0-377" fmla="*/ 0 w 1917065"/>
              <a:gd name="connsiteY0-378" fmla="*/ 1708761 h 1708761"/>
              <a:gd name="connsiteX1-379" fmla="*/ 611827 w 1917065"/>
              <a:gd name="connsiteY1-380" fmla="*/ 1708761 h 1708761"/>
              <a:gd name="connsiteX2-381" fmla="*/ 611827 w 1917065"/>
              <a:gd name="connsiteY2-382" fmla="*/ 1407960 h 1708761"/>
              <a:gd name="connsiteX3-383" fmla="*/ 105214 w 1917065"/>
              <a:gd name="connsiteY3-384" fmla="*/ 1407960 h 1708761"/>
              <a:gd name="connsiteX4-385" fmla="*/ 105214 w 1917065"/>
              <a:gd name="connsiteY4-386" fmla="*/ 1116658 h 1708761"/>
              <a:gd name="connsiteX5-387" fmla="*/ 473563 w 1917065"/>
              <a:gd name="connsiteY5-388" fmla="*/ 0 h 1708761"/>
              <a:gd name="connsiteX6-389" fmla="*/ 1038225 w 1917065"/>
              <a:gd name="connsiteY6-390" fmla="*/ 0 h 1708761"/>
              <a:gd name="connsiteX7-391" fmla="*/ 1038225 w 1917065"/>
              <a:gd name="connsiteY7-392" fmla="*/ 1116658 h 1708761"/>
              <a:gd name="connsiteX8-393" fmla="*/ 1159601 w 1917065"/>
              <a:gd name="connsiteY8-394" fmla="*/ 1116658 h 1708761"/>
              <a:gd name="connsiteX9-395" fmla="*/ 1159601 w 1917065"/>
              <a:gd name="connsiteY9-396" fmla="*/ 1407960 h 1708761"/>
              <a:gd name="connsiteX10-397" fmla="*/ 1038225 w 1917065"/>
              <a:gd name="connsiteY10-398" fmla="*/ 1407960 h 1708761"/>
              <a:gd name="connsiteX11-399" fmla="*/ 1039348 w 1917065"/>
              <a:gd name="connsiteY11-400" fmla="*/ 1706397 h 1708761"/>
              <a:gd name="connsiteX12-401" fmla="*/ 1917065 w 1917065"/>
              <a:gd name="connsiteY12-402" fmla="*/ 1701776 h 1708761"/>
              <a:gd name="connsiteX0-403" fmla="*/ 0 w 1913890"/>
              <a:gd name="connsiteY0-404" fmla="*/ 1708761 h 1708761"/>
              <a:gd name="connsiteX1-405" fmla="*/ 611827 w 1913890"/>
              <a:gd name="connsiteY1-406" fmla="*/ 1708761 h 1708761"/>
              <a:gd name="connsiteX2-407" fmla="*/ 611827 w 1913890"/>
              <a:gd name="connsiteY2-408" fmla="*/ 1407960 h 1708761"/>
              <a:gd name="connsiteX3-409" fmla="*/ 105214 w 1913890"/>
              <a:gd name="connsiteY3-410" fmla="*/ 1407960 h 1708761"/>
              <a:gd name="connsiteX4-411" fmla="*/ 105214 w 1913890"/>
              <a:gd name="connsiteY4-412" fmla="*/ 1116658 h 1708761"/>
              <a:gd name="connsiteX5-413" fmla="*/ 473563 w 1913890"/>
              <a:gd name="connsiteY5-414" fmla="*/ 0 h 1708761"/>
              <a:gd name="connsiteX6-415" fmla="*/ 1038225 w 1913890"/>
              <a:gd name="connsiteY6-416" fmla="*/ 0 h 1708761"/>
              <a:gd name="connsiteX7-417" fmla="*/ 1038225 w 1913890"/>
              <a:gd name="connsiteY7-418" fmla="*/ 1116658 h 1708761"/>
              <a:gd name="connsiteX8-419" fmla="*/ 1159601 w 1913890"/>
              <a:gd name="connsiteY8-420" fmla="*/ 1116658 h 1708761"/>
              <a:gd name="connsiteX9-421" fmla="*/ 1159601 w 1913890"/>
              <a:gd name="connsiteY9-422" fmla="*/ 1407960 h 1708761"/>
              <a:gd name="connsiteX10-423" fmla="*/ 1038225 w 1913890"/>
              <a:gd name="connsiteY10-424" fmla="*/ 1407960 h 1708761"/>
              <a:gd name="connsiteX11-425" fmla="*/ 1039348 w 1913890"/>
              <a:gd name="connsiteY11-426" fmla="*/ 1706397 h 1708761"/>
              <a:gd name="connsiteX12-427" fmla="*/ 1913890 w 1913890"/>
              <a:gd name="connsiteY12-428" fmla="*/ 1704951 h 1708761"/>
              <a:gd name="connsiteX0-429" fmla="*/ 0 w 1913890"/>
              <a:gd name="connsiteY0-430" fmla="*/ 1708761 h 1708761"/>
              <a:gd name="connsiteX1-431" fmla="*/ 611827 w 1913890"/>
              <a:gd name="connsiteY1-432" fmla="*/ 1708761 h 1708761"/>
              <a:gd name="connsiteX2-433" fmla="*/ 611827 w 1913890"/>
              <a:gd name="connsiteY2-434" fmla="*/ 1407960 h 1708761"/>
              <a:gd name="connsiteX3-435" fmla="*/ 105214 w 1913890"/>
              <a:gd name="connsiteY3-436" fmla="*/ 1407960 h 1708761"/>
              <a:gd name="connsiteX4-437" fmla="*/ 105214 w 1913890"/>
              <a:gd name="connsiteY4-438" fmla="*/ 1116658 h 1708761"/>
              <a:gd name="connsiteX5-439" fmla="*/ 473563 w 1913890"/>
              <a:gd name="connsiteY5-440" fmla="*/ 0 h 1708761"/>
              <a:gd name="connsiteX6-441" fmla="*/ 1038225 w 1913890"/>
              <a:gd name="connsiteY6-442" fmla="*/ 0 h 1708761"/>
              <a:gd name="connsiteX7-443" fmla="*/ 1038225 w 1913890"/>
              <a:gd name="connsiteY7-444" fmla="*/ 1116658 h 1708761"/>
              <a:gd name="connsiteX8-445" fmla="*/ 1159601 w 1913890"/>
              <a:gd name="connsiteY8-446" fmla="*/ 1116658 h 1708761"/>
              <a:gd name="connsiteX9-447" fmla="*/ 1159601 w 1913890"/>
              <a:gd name="connsiteY9-448" fmla="*/ 1407960 h 1708761"/>
              <a:gd name="connsiteX10-449" fmla="*/ 1038225 w 1913890"/>
              <a:gd name="connsiteY10-450" fmla="*/ 1407960 h 1708761"/>
              <a:gd name="connsiteX11-451" fmla="*/ 1039348 w 1913890"/>
              <a:gd name="connsiteY11-452" fmla="*/ 1706397 h 1708761"/>
              <a:gd name="connsiteX12-453" fmla="*/ 1913890 w 1913890"/>
              <a:gd name="connsiteY12-454" fmla="*/ 1704951 h 1708761"/>
              <a:gd name="connsiteX0-455" fmla="*/ 0 w 1913890"/>
              <a:gd name="connsiteY0-456" fmla="*/ 1708761 h 1708761"/>
              <a:gd name="connsiteX1-457" fmla="*/ 611827 w 1913890"/>
              <a:gd name="connsiteY1-458" fmla="*/ 1708761 h 1708761"/>
              <a:gd name="connsiteX2-459" fmla="*/ 611827 w 1913890"/>
              <a:gd name="connsiteY2-460" fmla="*/ 1407960 h 1708761"/>
              <a:gd name="connsiteX3-461" fmla="*/ 105214 w 1913890"/>
              <a:gd name="connsiteY3-462" fmla="*/ 1407960 h 1708761"/>
              <a:gd name="connsiteX4-463" fmla="*/ 105214 w 1913890"/>
              <a:gd name="connsiteY4-464" fmla="*/ 1116658 h 1708761"/>
              <a:gd name="connsiteX5-465" fmla="*/ 473563 w 1913890"/>
              <a:gd name="connsiteY5-466" fmla="*/ 0 h 1708761"/>
              <a:gd name="connsiteX6-467" fmla="*/ 1038225 w 1913890"/>
              <a:gd name="connsiteY6-468" fmla="*/ 0 h 1708761"/>
              <a:gd name="connsiteX7-469" fmla="*/ 1038225 w 1913890"/>
              <a:gd name="connsiteY7-470" fmla="*/ 1116658 h 1708761"/>
              <a:gd name="connsiteX8-471" fmla="*/ 1159601 w 1913890"/>
              <a:gd name="connsiteY8-472" fmla="*/ 1116658 h 1708761"/>
              <a:gd name="connsiteX9-473" fmla="*/ 1159601 w 1913890"/>
              <a:gd name="connsiteY9-474" fmla="*/ 1407960 h 1708761"/>
              <a:gd name="connsiteX10-475" fmla="*/ 1038225 w 1913890"/>
              <a:gd name="connsiteY10-476" fmla="*/ 1407960 h 1708761"/>
              <a:gd name="connsiteX11-477" fmla="*/ 1039348 w 1913890"/>
              <a:gd name="connsiteY11-478" fmla="*/ 1706397 h 1708761"/>
              <a:gd name="connsiteX12-479" fmla="*/ 1913890 w 1913890"/>
              <a:gd name="connsiteY12-480" fmla="*/ 1704951 h 1708761"/>
              <a:gd name="connsiteX0-481" fmla="*/ 0 w 1913890"/>
              <a:gd name="connsiteY0-482" fmla="*/ 1708761 h 1708761"/>
              <a:gd name="connsiteX1-483" fmla="*/ 611827 w 1913890"/>
              <a:gd name="connsiteY1-484" fmla="*/ 1708761 h 1708761"/>
              <a:gd name="connsiteX2-485" fmla="*/ 611827 w 1913890"/>
              <a:gd name="connsiteY2-486" fmla="*/ 1407960 h 1708761"/>
              <a:gd name="connsiteX3-487" fmla="*/ 105214 w 1913890"/>
              <a:gd name="connsiteY3-488" fmla="*/ 1407960 h 1708761"/>
              <a:gd name="connsiteX4-489" fmla="*/ 105214 w 1913890"/>
              <a:gd name="connsiteY4-490" fmla="*/ 1116658 h 1708761"/>
              <a:gd name="connsiteX5-491" fmla="*/ 473563 w 1913890"/>
              <a:gd name="connsiteY5-492" fmla="*/ 0 h 1708761"/>
              <a:gd name="connsiteX6-493" fmla="*/ 1038225 w 1913890"/>
              <a:gd name="connsiteY6-494" fmla="*/ 0 h 1708761"/>
              <a:gd name="connsiteX7-495" fmla="*/ 1038225 w 1913890"/>
              <a:gd name="connsiteY7-496" fmla="*/ 1116658 h 1708761"/>
              <a:gd name="connsiteX8-497" fmla="*/ 1159601 w 1913890"/>
              <a:gd name="connsiteY8-498" fmla="*/ 1116658 h 1708761"/>
              <a:gd name="connsiteX9-499" fmla="*/ 1159601 w 1913890"/>
              <a:gd name="connsiteY9-500" fmla="*/ 1407960 h 1708761"/>
              <a:gd name="connsiteX10-501" fmla="*/ 1038225 w 1913890"/>
              <a:gd name="connsiteY10-502" fmla="*/ 1407960 h 1708761"/>
              <a:gd name="connsiteX11-503" fmla="*/ 1039348 w 1913890"/>
              <a:gd name="connsiteY11-504" fmla="*/ 1706397 h 1708761"/>
              <a:gd name="connsiteX12-505" fmla="*/ 1913890 w 1913890"/>
              <a:gd name="connsiteY12-506" fmla="*/ 1704951 h 1708761"/>
              <a:gd name="connsiteX0-507" fmla="*/ 0 w 1913890"/>
              <a:gd name="connsiteY0-508" fmla="*/ 1708761 h 1709572"/>
              <a:gd name="connsiteX1-509" fmla="*/ 611827 w 1913890"/>
              <a:gd name="connsiteY1-510" fmla="*/ 1708761 h 1709572"/>
              <a:gd name="connsiteX2-511" fmla="*/ 611827 w 1913890"/>
              <a:gd name="connsiteY2-512" fmla="*/ 1407960 h 1709572"/>
              <a:gd name="connsiteX3-513" fmla="*/ 105214 w 1913890"/>
              <a:gd name="connsiteY3-514" fmla="*/ 1407960 h 1709572"/>
              <a:gd name="connsiteX4-515" fmla="*/ 105214 w 1913890"/>
              <a:gd name="connsiteY4-516" fmla="*/ 1116658 h 1709572"/>
              <a:gd name="connsiteX5-517" fmla="*/ 473563 w 1913890"/>
              <a:gd name="connsiteY5-518" fmla="*/ 0 h 1709572"/>
              <a:gd name="connsiteX6-519" fmla="*/ 1038225 w 1913890"/>
              <a:gd name="connsiteY6-520" fmla="*/ 0 h 1709572"/>
              <a:gd name="connsiteX7-521" fmla="*/ 1038225 w 1913890"/>
              <a:gd name="connsiteY7-522" fmla="*/ 1116658 h 1709572"/>
              <a:gd name="connsiteX8-523" fmla="*/ 1159601 w 1913890"/>
              <a:gd name="connsiteY8-524" fmla="*/ 1116658 h 1709572"/>
              <a:gd name="connsiteX9-525" fmla="*/ 1159601 w 1913890"/>
              <a:gd name="connsiteY9-526" fmla="*/ 1407960 h 1709572"/>
              <a:gd name="connsiteX10-527" fmla="*/ 1038225 w 1913890"/>
              <a:gd name="connsiteY10-528" fmla="*/ 1407960 h 1709572"/>
              <a:gd name="connsiteX11-529" fmla="*/ 1036173 w 1913890"/>
              <a:gd name="connsiteY11-530" fmla="*/ 1709572 h 1709572"/>
              <a:gd name="connsiteX12-531" fmla="*/ 1913890 w 1913890"/>
              <a:gd name="connsiteY12-532" fmla="*/ 1704951 h 1709572"/>
              <a:gd name="connsiteX0-533" fmla="*/ 0 w 1913890"/>
              <a:gd name="connsiteY0-534" fmla="*/ 1708761 h 1709572"/>
              <a:gd name="connsiteX1-535" fmla="*/ 611827 w 1913890"/>
              <a:gd name="connsiteY1-536" fmla="*/ 1708761 h 1709572"/>
              <a:gd name="connsiteX2-537" fmla="*/ 611827 w 1913890"/>
              <a:gd name="connsiteY2-538" fmla="*/ 1407960 h 1709572"/>
              <a:gd name="connsiteX3-539" fmla="*/ 105214 w 1913890"/>
              <a:gd name="connsiteY3-540" fmla="*/ 1407960 h 1709572"/>
              <a:gd name="connsiteX4-541" fmla="*/ 105214 w 1913890"/>
              <a:gd name="connsiteY4-542" fmla="*/ 1116658 h 1709572"/>
              <a:gd name="connsiteX5-543" fmla="*/ 473563 w 1913890"/>
              <a:gd name="connsiteY5-544" fmla="*/ 0 h 1709572"/>
              <a:gd name="connsiteX6-545" fmla="*/ 1038225 w 1913890"/>
              <a:gd name="connsiteY6-546" fmla="*/ 0 h 1709572"/>
              <a:gd name="connsiteX7-547" fmla="*/ 1038225 w 1913890"/>
              <a:gd name="connsiteY7-548" fmla="*/ 1116658 h 1709572"/>
              <a:gd name="connsiteX8-549" fmla="*/ 1159601 w 1913890"/>
              <a:gd name="connsiteY8-550" fmla="*/ 1116658 h 1709572"/>
              <a:gd name="connsiteX9-551" fmla="*/ 1159601 w 1913890"/>
              <a:gd name="connsiteY9-552" fmla="*/ 1407960 h 1709572"/>
              <a:gd name="connsiteX10-553" fmla="*/ 1038225 w 1913890"/>
              <a:gd name="connsiteY10-554" fmla="*/ 1407960 h 1709572"/>
              <a:gd name="connsiteX11-555" fmla="*/ 1036173 w 1913890"/>
              <a:gd name="connsiteY11-556" fmla="*/ 1709572 h 1709572"/>
              <a:gd name="connsiteX12-557" fmla="*/ 1913890 w 1913890"/>
              <a:gd name="connsiteY12-558" fmla="*/ 1704951 h 1709572"/>
              <a:gd name="connsiteX0-559" fmla="*/ 0 w 4047490"/>
              <a:gd name="connsiteY0-560" fmla="*/ 1708761 h 1709572"/>
              <a:gd name="connsiteX1-561" fmla="*/ 2745427 w 4047490"/>
              <a:gd name="connsiteY1-562" fmla="*/ 1708761 h 1709572"/>
              <a:gd name="connsiteX2-563" fmla="*/ 2745427 w 4047490"/>
              <a:gd name="connsiteY2-564" fmla="*/ 1407960 h 1709572"/>
              <a:gd name="connsiteX3-565" fmla="*/ 2238814 w 4047490"/>
              <a:gd name="connsiteY3-566" fmla="*/ 1407960 h 1709572"/>
              <a:gd name="connsiteX4-567" fmla="*/ 2238814 w 4047490"/>
              <a:gd name="connsiteY4-568" fmla="*/ 1116658 h 1709572"/>
              <a:gd name="connsiteX5-569" fmla="*/ 2607163 w 4047490"/>
              <a:gd name="connsiteY5-570" fmla="*/ 0 h 1709572"/>
              <a:gd name="connsiteX6-571" fmla="*/ 3171825 w 4047490"/>
              <a:gd name="connsiteY6-572" fmla="*/ 0 h 1709572"/>
              <a:gd name="connsiteX7-573" fmla="*/ 3171825 w 4047490"/>
              <a:gd name="connsiteY7-574" fmla="*/ 1116658 h 1709572"/>
              <a:gd name="connsiteX8-575" fmla="*/ 3293201 w 4047490"/>
              <a:gd name="connsiteY8-576" fmla="*/ 1116658 h 1709572"/>
              <a:gd name="connsiteX9-577" fmla="*/ 3293201 w 4047490"/>
              <a:gd name="connsiteY9-578" fmla="*/ 1407960 h 1709572"/>
              <a:gd name="connsiteX10-579" fmla="*/ 3171825 w 4047490"/>
              <a:gd name="connsiteY10-580" fmla="*/ 1407960 h 1709572"/>
              <a:gd name="connsiteX11-581" fmla="*/ 3169773 w 4047490"/>
              <a:gd name="connsiteY11-582" fmla="*/ 1709572 h 1709572"/>
              <a:gd name="connsiteX12-583" fmla="*/ 4047490 w 4047490"/>
              <a:gd name="connsiteY12-584" fmla="*/ 1704951 h 1709572"/>
              <a:gd name="connsiteX0-585" fmla="*/ 0 w 4136390"/>
              <a:gd name="connsiteY0-586" fmla="*/ 1708761 h 1709572"/>
              <a:gd name="connsiteX1-587" fmla="*/ 2834327 w 4136390"/>
              <a:gd name="connsiteY1-588" fmla="*/ 1708761 h 1709572"/>
              <a:gd name="connsiteX2-589" fmla="*/ 2834327 w 4136390"/>
              <a:gd name="connsiteY2-590" fmla="*/ 1407960 h 1709572"/>
              <a:gd name="connsiteX3-591" fmla="*/ 2327714 w 4136390"/>
              <a:gd name="connsiteY3-592" fmla="*/ 1407960 h 1709572"/>
              <a:gd name="connsiteX4-593" fmla="*/ 2327714 w 4136390"/>
              <a:gd name="connsiteY4-594" fmla="*/ 1116658 h 1709572"/>
              <a:gd name="connsiteX5-595" fmla="*/ 2696063 w 4136390"/>
              <a:gd name="connsiteY5-596" fmla="*/ 0 h 1709572"/>
              <a:gd name="connsiteX6-597" fmla="*/ 3260725 w 4136390"/>
              <a:gd name="connsiteY6-598" fmla="*/ 0 h 1709572"/>
              <a:gd name="connsiteX7-599" fmla="*/ 3260725 w 4136390"/>
              <a:gd name="connsiteY7-600" fmla="*/ 1116658 h 1709572"/>
              <a:gd name="connsiteX8-601" fmla="*/ 3382101 w 4136390"/>
              <a:gd name="connsiteY8-602" fmla="*/ 1116658 h 1709572"/>
              <a:gd name="connsiteX9-603" fmla="*/ 3382101 w 4136390"/>
              <a:gd name="connsiteY9-604" fmla="*/ 1407960 h 1709572"/>
              <a:gd name="connsiteX10-605" fmla="*/ 3260725 w 4136390"/>
              <a:gd name="connsiteY10-606" fmla="*/ 1407960 h 1709572"/>
              <a:gd name="connsiteX11-607" fmla="*/ 3258673 w 4136390"/>
              <a:gd name="connsiteY11-608" fmla="*/ 1709572 h 1709572"/>
              <a:gd name="connsiteX12-609" fmla="*/ 4136390 w 4136390"/>
              <a:gd name="connsiteY12-610" fmla="*/ 1704951 h 17095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45" y="connsiteY11-46"/>
              </a:cxn>
              <a:cxn ang="0">
                <a:pos x="connsiteX12-167" y="connsiteY12-168"/>
              </a:cxn>
            </a:cxnLst>
            <a:rect l="l" t="t" r="r" b="b"/>
            <a:pathLst>
              <a:path w="4136390" h="1709572">
                <a:moveTo>
                  <a:pt x="0" y="1708761"/>
                </a:moveTo>
                <a:lnTo>
                  <a:pt x="2834327" y="1708761"/>
                </a:lnTo>
                <a:lnTo>
                  <a:pt x="2834327" y="1407960"/>
                </a:lnTo>
                <a:lnTo>
                  <a:pt x="2327714" y="1407960"/>
                </a:lnTo>
                <a:lnTo>
                  <a:pt x="2327714" y="1116658"/>
                </a:lnTo>
                <a:lnTo>
                  <a:pt x="2696063" y="0"/>
                </a:lnTo>
                <a:lnTo>
                  <a:pt x="3260725" y="0"/>
                </a:lnTo>
                <a:lnTo>
                  <a:pt x="3260725" y="1116658"/>
                </a:lnTo>
                <a:lnTo>
                  <a:pt x="3382101" y="1116658"/>
                </a:lnTo>
                <a:lnTo>
                  <a:pt x="3382101" y="1407960"/>
                </a:lnTo>
                <a:lnTo>
                  <a:pt x="3260725" y="1407960"/>
                </a:lnTo>
                <a:cubicBezTo>
                  <a:pt x="3256558" y="1571999"/>
                  <a:pt x="3261689" y="1618799"/>
                  <a:pt x="3258673" y="1709572"/>
                </a:cubicBezTo>
                <a:lnTo>
                  <a:pt x="4136390" y="1704951"/>
                </a:lnTo>
              </a:path>
            </a:pathLst>
          </a:custGeom>
          <a:noFill/>
          <a:ln w="38100">
            <a:solidFill>
              <a:schemeClr val="bg1"/>
            </a:solidFill>
          </a:ln>
          <a:effectLst>
            <a:outerShdw blurRad="1524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23000" dirty="0">
              <a:latin typeface="Impact" panose="020B0806030902050204" pitchFamily="34" charset="0"/>
            </a:endParaRPr>
          </a:p>
        </p:txBody>
      </p:sp>
      <p:sp>
        <p:nvSpPr>
          <p:cNvPr id="14" name="直角三角形 13"/>
          <p:cNvSpPr/>
          <p:nvPr/>
        </p:nvSpPr>
        <p:spPr>
          <a:xfrm flipH="1">
            <a:off x="9167261" y="4320035"/>
            <a:ext cx="197666" cy="712822"/>
          </a:xfrm>
          <a:prstGeom prst="rtTriangle">
            <a:avLst/>
          </a:prstGeom>
          <a:noFill/>
          <a:ln w="38100">
            <a:solidFill>
              <a:schemeClr val="bg1"/>
            </a:solid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6221950" y="5529676"/>
            <a:ext cx="216261" cy="216261"/>
            <a:chOff x="2218721" y="3717673"/>
            <a:chExt cx="248226" cy="248226"/>
          </a:xfrm>
        </p:grpSpPr>
        <p:sp>
          <p:nvSpPr>
            <p:cNvPr id="72" name="椭圆 71"/>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p:cNvSpPr/>
            <p:nvPr/>
          </p:nvSpPr>
          <p:spPr>
            <a:xfrm>
              <a:off x="2262420" y="3763753"/>
              <a:ext cx="156066" cy="156066"/>
            </a:xfrm>
            <a:prstGeom prst="ellipse">
              <a:avLst/>
            </a:prstGeom>
            <a:solidFill>
              <a:srgbClr val="663A77"/>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a:off x="10444043" y="5529676"/>
            <a:ext cx="216261" cy="216261"/>
            <a:chOff x="2218721" y="3717673"/>
            <a:chExt cx="248226" cy="248226"/>
          </a:xfrm>
        </p:grpSpPr>
        <p:sp>
          <p:nvSpPr>
            <p:cNvPr id="75" name="椭圆 74"/>
            <p:cNvSpPr/>
            <p:nvPr/>
          </p:nvSpPr>
          <p:spPr>
            <a:xfrm>
              <a:off x="2218721" y="3717673"/>
              <a:ext cx="248226" cy="248226"/>
            </a:xfrm>
            <a:prstGeom prst="ellipse">
              <a:avLst/>
            </a:prstGeom>
            <a:solidFill>
              <a:schemeClr val="bg1"/>
            </a:solidFill>
            <a:ln>
              <a:noFill/>
            </a:ln>
            <a:effectLst>
              <a:outerShdw blurRad="1524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2262420" y="3763753"/>
              <a:ext cx="156066" cy="156066"/>
            </a:xfrm>
            <a:prstGeom prst="ellipse">
              <a:avLst/>
            </a:prstGeom>
            <a:solidFill>
              <a:srgbClr val="663A77"/>
            </a:solidFill>
            <a:ln>
              <a:noFill/>
            </a:ln>
            <a:effectLst>
              <a:innerShdw blurRad="76200" dist="25400" dir="13500000">
                <a:prstClr val="black">
                  <a:alpha val="44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6479403" y="4647031"/>
            <a:ext cx="1923123" cy="776235"/>
            <a:chOff x="223455" y="2735579"/>
            <a:chExt cx="1923123" cy="776235"/>
          </a:xfrm>
        </p:grpSpPr>
        <p:sp>
          <p:nvSpPr>
            <p:cNvPr id="78" name="文本框 77"/>
            <p:cNvSpPr txBox="1"/>
            <p:nvPr/>
          </p:nvSpPr>
          <p:spPr>
            <a:xfrm>
              <a:off x="223455" y="2735579"/>
              <a:ext cx="1923123"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6569359" y="4064125"/>
            <a:ext cx="1442304" cy="655815"/>
            <a:chOff x="4806096" y="2627316"/>
            <a:chExt cx="1442304" cy="655815"/>
          </a:xfrm>
        </p:grpSpPr>
        <p:sp>
          <p:nvSpPr>
            <p:cNvPr id="81" name="矩形 80"/>
            <p:cNvSpPr/>
            <p:nvPr/>
          </p:nvSpPr>
          <p:spPr>
            <a:xfrm>
              <a:off x="4806316" y="2705100"/>
              <a:ext cx="1442084" cy="495300"/>
            </a:xfrm>
            <a:prstGeom prst="rect">
              <a:avLst/>
            </a:prstGeom>
            <a:gradFill flip="none" rotWithShape="1">
              <a:gsLst>
                <a:gs pos="19000">
                  <a:srgbClr val="663A77">
                    <a:alpha val="70000"/>
                  </a:srgbClr>
                </a:gs>
                <a:gs pos="100000">
                  <a:srgbClr val="F3F3F3">
                    <a:alpha val="3500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2" name="图片 8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4505604" y="2927808"/>
              <a:ext cx="655815" cy="54832"/>
            </a:xfrm>
            <a:prstGeom prst="rect">
              <a:avLst/>
            </a:prstGeom>
          </p:spPr>
        </p:pic>
        <p:sp>
          <p:nvSpPr>
            <p:cNvPr id="83" name="文本框 82"/>
            <p:cNvSpPr txBox="1"/>
            <p:nvPr/>
          </p:nvSpPr>
          <p:spPr>
            <a:xfrm>
              <a:off x="4901582" y="2768084"/>
              <a:ext cx="997568" cy="400110"/>
            </a:xfrm>
            <a:prstGeom prst="rect">
              <a:avLst/>
            </a:prstGeom>
            <a:noFill/>
          </p:spPr>
          <p:txBody>
            <a:bodyPr wrap="square" rtlCol="0">
              <a:spAutoFit/>
            </a:bodyPr>
            <a:lstStyle/>
            <a:p>
              <a:r>
                <a:rPr lang="en-US" altLang="zh-CN" sz="2000" dirty="0" smtClean="0">
                  <a:solidFill>
                    <a:schemeClr val="bg1"/>
                  </a:solidFill>
                  <a:latin typeface="Impact" panose="020B0806030902050204" pitchFamily="34" charset="0"/>
                </a:rPr>
                <a:t>OPTION</a:t>
              </a:r>
              <a:endParaRPr lang="zh-CN" altLang="en-US" sz="2000" dirty="0">
                <a:solidFill>
                  <a:schemeClr val="bg1"/>
                </a:solidFill>
                <a:latin typeface="Impact" panose="020B0806030902050204" pitchFamily="34" charset="0"/>
              </a:endParaRPr>
            </a:p>
          </p:txBody>
        </p:sp>
      </p:grpSp>
      <p:grpSp>
        <p:nvGrpSpPr>
          <p:cNvPr id="84" name="Group 4"/>
          <p:cNvGrpSpPr>
            <a:grpSpLocks noChangeAspect="1"/>
          </p:cNvGrpSpPr>
          <p:nvPr/>
        </p:nvGrpSpPr>
        <p:grpSpPr bwMode="auto">
          <a:xfrm>
            <a:off x="8243928" y="2114558"/>
            <a:ext cx="367709" cy="430913"/>
            <a:chOff x="1776" y="1776"/>
            <a:chExt cx="64" cy="75"/>
          </a:xfrm>
          <a:solidFill>
            <a:srgbClr val="A6A6A6"/>
          </a:solidFill>
          <a:effectLst/>
        </p:grpSpPr>
        <p:sp>
          <p:nvSpPr>
            <p:cNvPr id="85" name="Freeform 5"/>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6"/>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7"/>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8"/>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9" name="Group 18"/>
          <p:cNvGrpSpPr>
            <a:grpSpLocks noChangeAspect="1"/>
          </p:cNvGrpSpPr>
          <p:nvPr/>
        </p:nvGrpSpPr>
        <p:grpSpPr bwMode="auto">
          <a:xfrm>
            <a:off x="8185978" y="4780734"/>
            <a:ext cx="373440" cy="347977"/>
            <a:chOff x="3802" y="2858"/>
            <a:chExt cx="616" cy="574"/>
          </a:xfrm>
          <a:solidFill>
            <a:srgbClr val="A6A6A6"/>
          </a:solidFill>
          <a:effectLst/>
        </p:grpSpPr>
        <p:sp>
          <p:nvSpPr>
            <p:cNvPr id="90"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23"/>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5" name="Group 13"/>
          <p:cNvGrpSpPr>
            <a:grpSpLocks noChangeAspect="1"/>
          </p:cNvGrpSpPr>
          <p:nvPr/>
        </p:nvGrpSpPr>
        <p:grpSpPr bwMode="auto">
          <a:xfrm>
            <a:off x="3484400" y="4734041"/>
            <a:ext cx="370585" cy="374963"/>
            <a:chOff x="2426" y="2781"/>
            <a:chExt cx="593" cy="600"/>
          </a:xfrm>
          <a:solidFill>
            <a:srgbClr val="A6A6A6"/>
          </a:solidFill>
          <a:effectLst/>
        </p:grpSpPr>
        <p:sp>
          <p:nvSpPr>
            <p:cNvPr id="96" name="Freeform 14"/>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半水晶质感聚合关系图表</a:t>
            </a:r>
            <a:endParaRPr lang="zh-CN" altLang="en-US" dirty="0"/>
          </a:p>
        </p:txBody>
      </p:sp>
      <p:grpSp>
        <p:nvGrpSpPr>
          <p:cNvPr id="70" name="组合 69"/>
          <p:cNvGrpSpPr/>
          <p:nvPr/>
        </p:nvGrpSpPr>
        <p:grpSpPr>
          <a:xfrm>
            <a:off x="4183948" y="1659698"/>
            <a:ext cx="1982604" cy="2858998"/>
            <a:chOff x="2475798" y="1342260"/>
            <a:chExt cx="1982604" cy="2858998"/>
          </a:xfrm>
        </p:grpSpPr>
        <p:grpSp>
          <p:nvGrpSpPr>
            <p:cNvPr id="22" name="组合 21"/>
            <p:cNvGrpSpPr/>
            <p:nvPr/>
          </p:nvGrpSpPr>
          <p:grpSpPr>
            <a:xfrm>
              <a:off x="2475798" y="1342260"/>
              <a:ext cx="1982604" cy="2858998"/>
              <a:chOff x="3319399" y="1670050"/>
              <a:chExt cx="2398950" cy="3459388"/>
            </a:xfrm>
          </p:grpSpPr>
          <p:sp>
            <p:nvSpPr>
              <p:cNvPr id="20" name="圆角矩形 19"/>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3547324" y="1670050"/>
                <a:ext cx="1943100" cy="1943100"/>
                <a:chOff x="5124450" y="2171700"/>
                <a:chExt cx="1943100" cy="1943100"/>
              </a:xfrm>
            </p:grpSpPr>
            <p:sp>
              <p:nvSpPr>
                <p:cNvPr id="12" name="椭圆 11"/>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圆角矩形 20"/>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4027130" y="2149856"/>
                <a:ext cx="983488" cy="983488"/>
              </a:xfrm>
              <a:prstGeom prst="ellipse">
                <a:avLst/>
              </a:prstGeom>
              <a:gradFill>
                <a:gsLst>
                  <a:gs pos="100000">
                    <a:srgbClr val="FFB850"/>
                  </a:gs>
                  <a:gs pos="53000">
                    <a:srgbClr val="FFC46D"/>
                  </a:gs>
                  <a:gs pos="0">
                    <a:srgbClr val="FFD08B"/>
                  </a:gs>
                </a:gsLst>
                <a:lin ang="5400000" scaled="1"/>
              </a:gradFill>
              <a:ln>
                <a:noFill/>
              </a:ln>
              <a:effectLst>
                <a:innerShdw blurRad="304800" dist="63500" dir="5400000">
                  <a:srgbClr val="AC66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1" fmla="*/ 0 w 812800"/>
                <a:gd name="connsiteY0-2" fmla="*/ 406400 h 457199"/>
                <a:gd name="connsiteX1-3" fmla="*/ 406400 w 812800"/>
                <a:gd name="connsiteY1-4" fmla="*/ 0 h 457199"/>
                <a:gd name="connsiteX2-5" fmla="*/ 812800 w 812800"/>
                <a:gd name="connsiteY2-6" fmla="*/ 406400 h 457199"/>
                <a:gd name="connsiteX3-7" fmla="*/ 0 w 812800"/>
                <a:gd name="connsiteY3-8" fmla="*/ 406400 h 457199"/>
                <a:gd name="connsiteX0-9" fmla="*/ 0 w 812800"/>
                <a:gd name="connsiteY0-10" fmla="*/ 406400 h 421420"/>
                <a:gd name="connsiteX1-11" fmla="*/ 406400 w 812800"/>
                <a:gd name="connsiteY1-12" fmla="*/ 0 h 421420"/>
                <a:gd name="connsiteX2-13" fmla="*/ 812800 w 812800"/>
                <a:gd name="connsiteY2-14" fmla="*/ 406400 h 421420"/>
                <a:gd name="connsiteX3-15" fmla="*/ 0 w 812800"/>
                <a:gd name="connsiteY3-16" fmla="*/ 406400 h 421420"/>
                <a:gd name="connsiteX0-17" fmla="*/ 0 w 812800"/>
                <a:gd name="connsiteY0-18" fmla="*/ 406400 h 406400"/>
                <a:gd name="connsiteX1-19" fmla="*/ 406400 w 812800"/>
                <a:gd name="connsiteY1-20" fmla="*/ 0 h 406400"/>
                <a:gd name="connsiteX2-21" fmla="*/ 812800 w 812800"/>
                <a:gd name="connsiteY2-22" fmla="*/ 406400 h 406400"/>
                <a:gd name="connsiteX3-23" fmla="*/ 0 w 812800"/>
                <a:gd name="connsiteY3-24" fmla="*/ 406400 h 406400"/>
                <a:gd name="connsiteX0-25" fmla="*/ 0 w 812800"/>
                <a:gd name="connsiteY0-26" fmla="*/ 406400 h 406400"/>
                <a:gd name="connsiteX1-27" fmla="*/ 406400 w 812800"/>
                <a:gd name="connsiteY1-28" fmla="*/ 0 h 406400"/>
                <a:gd name="connsiteX2-29" fmla="*/ 812800 w 812800"/>
                <a:gd name="connsiteY2-30" fmla="*/ 406400 h 406400"/>
                <a:gd name="connsiteX3-31" fmla="*/ 0 w 812800"/>
                <a:gd name="connsiteY3-32" fmla="*/ 406400 h 406400"/>
                <a:gd name="connsiteX0-33" fmla="*/ 0 w 812800"/>
                <a:gd name="connsiteY0-34" fmla="*/ 406400 h 406400"/>
                <a:gd name="connsiteX1-35" fmla="*/ 406400 w 812800"/>
                <a:gd name="connsiteY1-36" fmla="*/ 0 h 406400"/>
                <a:gd name="connsiteX2-37" fmla="*/ 812800 w 812800"/>
                <a:gd name="connsiteY2-38" fmla="*/ 406400 h 406400"/>
                <a:gd name="connsiteX3-39" fmla="*/ 0 w 812800"/>
                <a:gd name="connsiteY3-40" fmla="*/ 406400 h 406400"/>
              </a:gdLst>
              <a:ahLst/>
              <a:cxnLst>
                <a:cxn ang="0">
                  <a:pos x="connsiteX0-1" y="connsiteY0-2"/>
                </a:cxn>
                <a:cxn ang="0">
                  <a:pos x="connsiteX1-3" y="connsiteY1-4"/>
                </a:cxn>
                <a:cxn ang="0">
                  <a:pos x="connsiteX2-5" y="connsiteY2-6"/>
                </a:cxn>
                <a:cxn ang="0">
                  <a:pos x="connsiteX3-7" y="connsiteY3-8"/>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a:off x="3186973" y="1883584"/>
              <a:ext cx="522151"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grpSp>
      <p:grpSp>
        <p:nvGrpSpPr>
          <p:cNvPr id="83" name="组合 82"/>
          <p:cNvGrpSpPr/>
          <p:nvPr/>
        </p:nvGrpSpPr>
        <p:grpSpPr>
          <a:xfrm>
            <a:off x="6025448" y="1659698"/>
            <a:ext cx="1982604" cy="2858998"/>
            <a:chOff x="2475798" y="1342260"/>
            <a:chExt cx="1982604" cy="2858998"/>
          </a:xfrm>
        </p:grpSpPr>
        <p:grpSp>
          <p:nvGrpSpPr>
            <p:cNvPr id="84" name="组合 83"/>
            <p:cNvGrpSpPr/>
            <p:nvPr/>
          </p:nvGrpSpPr>
          <p:grpSpPr>
            <a:xfrm>
              <a:off x="2475798" y="1342260"/>
              <a:ext cx="1982604" cy="2858998"/>
              <a:chOff x="3319399" y="1670050"/>
              <a:chExt cx="2398950" cy="3459388"/>
            </a:xfrm>
          </p:grpSpPr>
          <p:sp>
            <p:nvSpPr>
              <p:cNvPr id="87" name="圆角矩形 86"/>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 name="组合 87"/>
              <p:cNvGrpSpPr/>
              <p:nvPr/>
            </p:nvGrpSpPr>
            <p:grpSpPr>
              <a:xfrm>
                <a:off x="3547324" y="1670050"/>
                <a:ext cx="1943100" cy="1943100"/>
                <a:chOff x="5124450" y="2171700"/>
                <a:chExt cx="1943100" cy="1943100"/>
              </a:xfrm>
            </p:grpSpPr>
            <p:sp>
              <p:nvSpPr>
                <p:cNvPr id="92" name="椭圆 91"/>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9" name="圆角矩形 88"/>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innerShdw blurRad="304800" dist="63500" dir="5400000">
                  <a:srgbClr val="00485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1" fmla="*/ 0 w 812800"/>
                <a:gd name="connsiteY0-2" fmla="*/ 406400 h 457199"/>
                <a:gd name="connsiteX1-3" fmla="*/ 406400 w 812800"/>
                <a:gd name="connsiteY1-4" fmla="*/ 0 h 457199"/>
                <a:gd name="connsiteX2-5" fmla="*/ 812800 w 812800"/>
                <a:gd name="connsiteY2-6" fmla="*/ 406400 h 457199"/>
                <a:gd name="connsiteX3-7" fmla="*/ 0 w 812800"/>
                <a:gd name="connsiteY3-8" fmla="*/ 406400 h 457199"/>
                <a:gd name="connsiteX0-9" fmla="*/ 0 w 812800"/>
                <a:gd name="connsiteY0-10" fmla="*/ 406400 h 421420"/>
                <a:gd name="connsiteX1-11" fmla="*/ 406400 w 812800"/>
                <a:gd name="connsiteY1-12" fmla="*/ 0 h 421420"/>
                <a:gd name="connsiteX2-13" fmla="*/ 812800 w 812800"/>
                <a:gd name="connsiteY2-14" fmla="*/ 406400 h 421420"/>
                <a:gd name="connsiteX3-15" fmla="*/ 0 w 812800"/>
                <a:gd name="connsiteY3-16" fmla="*/ 406400 h 421420"/>
                <a:gd name="connsiteX0-17" fmla="*/ 0 w 812800"/>
                <a:gd name="connsiteY0-18" fmla="*/ 406400 h 406400"/>
                <a:gd name="connsiteX1-19" fmla="*/ 406400 w 812800"/>
                <a:gd name="connsiteY1-20" fmla="*/ 0 h 406400"/>
                <a:gd name="connsiteX2-21" fmla="*/ 812800 w 812800"/>
                <a:gd name="connsiteY2-22" fmla="*/ 406400 h 406400"/>
                <a:gd name="connsiteX3-23" fmla="*/ 0 w 812800"/>
                <a:gd name="connsiteY3-24" fmla="*/ 406400 h 406400"/>
                <a:gd name="connsiteX0-25" fmla="*/ 0 w 812800"/>
                <a:gd name="connsiteY0-26" fmla="*/ 406400 h 406400"/>
                <a:gd name="connsiteX1-27" fmla="*/ 406400 w 812800"/>
                <a:gd name="connsiteY1-28" fmla="*/ 0 h 406400"/>
                <a:gd name="connsiteX2-29" fmla="*/ 812800 w 812800"/>
                <a:gd name="connsiteY2-30" fmla="*/ 406400 h 406400"/>
                <a:gd name="connsiteX3-31" fmla="*/ 0 w 812800"/>
                <a:gd name="connsiteY3-32" fmla="*/ 406400 h 406400"/>
                <a:gd name="connsiteX0-33" fmla="*/ 0 w 812800"/>
                <a:gd name="connsiteY0-34" fmla="*/ 406400 h 406400"/>
                <a:gd name="connsiteX1-35" fmla="*/ 406400 w 812800"/>
                <a:gd name="connsiteY1-36" fmla="*/ 0 h 406400"/>
                <a:gd name="connsiteX2-37" fmla="*/ 812800 w 812800"/>
                <a:gd name="connsiteY2-38" fmla="*/ 406400 h 406400"/>
                <a:gd name="connsiteX3-39" fmla="*/ 0 w 812800"/>
                <a:gd name="connsiteY3-40" fmla="*/ 406400 h 406400"/>
              </a:gdLst>
              <a:ahLst/>
              <a:cxnLst>
                <a:cxn ang="0">
                  <a:pos x="connsiteX0-1" y="connsiteY0-2"/>
                </a:cxn>
                <a:cxn ang="0">
                  <a:pos x="connsiteX1-3" y="connsiteY1-4"/>
                </a:cxn>
                <a:cxn ang="0">
                  <a:pos x="connsiteX2-5" y="connsiteY2-6"/>
                </a:cxn>
                <a:cxn ang="0">
                  <a:pos x="connsiteX3-7" y="connsiteY3-8"/>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文本框 85"/>
            <p:cNvSpPr txBox="1"/>
            <p:nvPr/>
          </p:nvSpPr>
          <p:spPr>
            <a:xfrm>
              <a:off x="3170911" y="1883584"/>
              <a:ext cx="554275" cy="954107"/>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grpSp>
      <p:grpSp>
        <p:nvGrpSpPr>
          <p:cNvPr id="95" name="组合 94"/>
          <p:cNvGrpSpPr/>
          <p:nvPr/>
        </p:nvGrpSpPr>
        <p:grpSpPr>
          <a:xfrm>
            <a:off x="4183948" y="3513898"/>
            <a:ext cx="1982604" cy="2858998"/>
            <a:chOff x="2475798" y="1342260"/>
            <a:chExt cx="1982604" cy="2858998"/>
          </a:xfrm>
        </p:grpSpPr>
        <p:grpSp>
          <p:nvGrpSpPr>
            <p:cNvPr id="96" name="组合 95"/>
            <p:cNvGrpSpPr/>
            <p:nvPr/>
          </p:nvGrpSpPr>
          <p:grpSpPr>
            <a:xfrm>
              <a:off x="2475798" y="1342260"/>
              <a:ext cx="1982604" cy="2858998"/>
              <a:chOff x="3319399" y="1670050"/>
              <a:chExt cx="2398950" cy="3459388"/>
            </a:xfrm>
          </p:grpSpPr>
          <p:sp>
            <p:nvSpPr>
              <p:cNvPr id="99" name="圆角矩形 98"/>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0" name="组合 99"/>
              <p:cNvGrpSpPr/>
              <p:nvPr/>
            </p:nvGrpSpPr>
            <p:grpSpPr>
              <a:xfrm>
                <a:off x="3547324" y="1670050"/>
                <a:ext cx="1943100" cy="1943100"/>
                <a:chOff x="5124450" y="2171700"/>
                <a:chExt cx="1943100" cy="1943100"/>
              </a:xfrm>
            </p:grpSpPr>
            <p:sp>
              <p:nvSpPr>
                <p:cNvPr id="104" name="椭圆 103"/>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 name="圆角矩形 100"/>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p:nvPr/>
            </p:nvSpPr>
            <p:spPr>
              <a:xfrm>
                <a:off x="4027130" y="2149856"/>
                <a:ext cx="983488" cy="983488"/>
              </a:xfrm>
              <a:prstGeom prst="ellipse">
                <a:avLst/>
              </a:prstGeom>
              <a:gradFill>
                <a:gsLst>
                  <a:gs pos="100000">
                    <a:srgbClr val="E87071"/>
                  </a:gs>
                  <a:gs pos="53000">
                    <a:srgbClr val="EB8585"/>
                  </a:gs>
                  <a:gs pos="0">
                    <a:srgbClr val="EF9F9F"/>
                  </a:gs>
                </a:gsLst>
                <a:lin ang="5400000" scaled="1"/>
              </a:gradFill>
              <a:ln>
                <a:noFill/>
              </a:ln>
              <a:effectLst>
                <a:innerShdw blurRad="304800" dist="63500" dir="5400000">
                  <a:srgbClr val="7B1313">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7"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1" fmla="*/ 0 w 812800"/>
                <a:gd name="connsiteY0-2" fmla="*/ 406400 h 457199"/>
                <a:gd name="connsiteX1-3" fmla="*/ 406400 w 812800"/>
                <a:gd name="connsiteY1-4" fmla="*/ 0 h 457199"/>
                <a:gd name="connsiteX2-5" fmla="*/ 812800 w 812800"/>
                <a:gd name="connsiteY2-6" fmla="*/ 406400 h 457199"/>
                <a:gd name="connsiteX3-7" fmla="*/ 0 w 812800"/>
                <a:gd name="connsiteY3-8" fmla="*/ 406400 h 457199"/>
                <a:gd name="connsiteX0-9" fmla="*/ 0 w 812800"/>
                <a:gd name="connsiteY0-10" fmla="*/ 406400 h 421420"/>
                <a:gd name="connsiteX1-11" fmla="*/ 406400 w 812800"/>
                <a:gd name="connsiteY1-12" fmla="*/ 0 h 421420"/>
                <a:gd name="connsiteX2-13" fmla="*/ 812800 w 812800"/>
                <a:gd name="connsiteY2-14" fmla="*/ 406400 h 421420"/>
                <a:gd name="connsiteX3-15" fmla="*/ 0 w 812800"/>
                <a:gd name="connsiteY3-16" fmla="*/ 406400 h 421420"/>
                <a:gd name="connsiteX0-17" fmla="*/ 0 w 812800"/>
                <a:gd name="connsiteY0-18" fmla="*/ 406400 h 406400"/>
                <a:gd name="connsiteX1-19" fmla="*/ 406400 w 812800"/>
                <a:gd name="connsiteY1-20" fmla="*/ 0 h 406400"/>
                <a:gd name="connsiteX2-21" fmla="*/ 812800 w 812800"/>
                <a:gd name="connsiteY2-22" fmla="*/ 406400 h 406400"/>
                <a:gd name="connsiteX3-23" fmla="*/ 0 w 812800"/>
                <a:gd name="connsiteY3-24" fmla="*/ 406400 h 406400"/>
                <a:gd name="connsiteX0-25" fmla="*/ 0 w 812800"/>
                <a:gd name="connsiteY0-26" fmla="*/ 406400 h 406400"/>
                <a:gd name="connsiteX1-27" fmla="*/ 406400 w 812800"/>
                <a:gd name="connsiteY1-28" fmla="*/ 0 h 406400"/>
                <a:gd name="connsiteX2-29" fmla="*/ 812800 w 812800"/>
                <a:gd name="connsiteY2-30" fmla="*/ 406400 h 406400"/>
                <a:gd name="connsiteX3-31" fmla="*/ 0 w 812800"/>
                <a:gd name="connsiteY3-32" fmla="*/ 406400 h 406400"/>
                <a:gd name="connsiteX0-33" fmla="*/ 0 w 812800"/>
                <a:gd name="connsiteY0-34" fmla="*/ 406400 h 406400"/>
                <a:gd name="connsiteX1-35" fmla="*/ 406400 w 812800"/>
                <a:gd name="connsiteY1-36" fmla="*/ 0 h 406400"/>
                <a:gd name="connsiteX2-37" fmla="*/ 812800 w 812800"/>
                <a:gd name="connsiteY2-38" fmla="*/ 406400 h 406400"/>
                <a:gd name="connsiteX3-39" fmla="*/ 0 w 812800"/>
                <a:gd name="connsiteY3-40" fmla="*/ 406400 h 406400"/>
              </a:gdLst>
              <a:ahLst/>
              <a:cxnLst>
                <a:cxn ang="0">
                  <a:pos x="connsiteX0-1" y="connsiteY0-2"/>
                </a:cxn>
                <a:cxn ang="0">
                  <a:pos x="connsiteX1-3" y="connsiteY1-4"/>
                </a:cxn>
                <a:cxn ang="0">
                  <a:pos x="connsiteX2-5" y="connsiteY2-6"/>
                </a:cxn>
                <a:cxn ang="0">
                  <a:pos x="connsiteX3-7" y="connsiteY3-8"/>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文本框 97"/>
            <p:cNvSpPr txBox="1"/>
            <p:nvPr/>
          </p:nvSpPr>
          <p:spPr>
            <a:xfrm>
              <a:off x="3160865" y="1883584"/>
              <a:ext cx="574366" cy="954107"/>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grpSp>
      <p:grpSp>
        <p:nvGrpSpPr>
          <p:cNvPr id="107" name="组合 106"/>
          <p:cNvGrpSpPr/>
          <p:nvPr/>
        </p:nvGrpSpPr>
        <p:grpSpPr>
          <a:xfrm>
            <a:off x="6025448" y="3513898"/>
            <a:ext cx="1982604" cy="2858998"/>
            <a:chOff x="2475798" y="1342260"/>
            <a:chExt cx="1982604" cy="2858998"/>
          </a:xfrm>
        </p:grpSpPr>
        <p:grpSp>
          <p:nvGrpSpPr>
            <p:cNvPr id="108" name="组合 107"/>
            <p:cNvGrpSpPr/>
            <p:nvPr/>
          </p:nvGrpSpPr>
          <p:grpSpPr>
            <a:xfrm>
              <a:off x="2475798" y="1342260"/>
              <a:ext cx="1982604" cy="2858998"/>
              <a:chOff x="3319399" y="1670050"/>
              <a:chExt cx="2398950" cy="3459388"/>
            </a:xfrm>
          </p:grpSpPr>
          <p:sp>
            <p:nvSpPr>
              <p:cNvPr id="111" name="圆角矩形 110"/>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2" name="组合 111"/>
              <p:cNvGrpSpPr/>
              <p:nvPr/>
            </p:nvGrpSpPr>
            <p:grpSpPr>
              <a:xfrm>
                <a:off x="3547324" y="1670050"/>
                <a:ext cx="1943100" cy="1943100"/>
                <a:chOff x="5124450" y="2171700"/>
                <a:chExt cx="1943100" cy="1943100"/>
              </a:xfrm>
            </p:grpSpPr>
            <p:sp>
              <p:nvSpPr>
                <p:cNvPr id="116" name="椭圆 115"/>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3" name="圆角矩形 112"/>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椭圆 113"/>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114"/>
              <p:cNvSpPr/>
              <p:nvPr/>
            </p:nvSpPr>
            <p:spPr>
              <a:xfrm>
                <a:off x="4027130" y="2149856"/>
                <a:ext cx="983488" cy="983488"/>
              </a:xfrm>
              <a:prstGeom prst="ellipse">
                <a:avLst/>
              </a:prstGeom>
              <a:gradFill>
                <a:gsLst>
                  <a:gs pos="100000">
                    <a:srgbClr val="663A77"/>
                  </a:gs>
                  <a:gs pos="53000">
                    <a:srgbClr val="824A98"/>
                  </a:gs>
                  <a:gs pos="0">
                    <a:srgbClr val="A26CB8"/>
                  </a:gs>
                </a:gsLst>
                <a:lin ang="5400000" scaled="1"/>
              </a:gradFill>
              <a:ln>
                <a:noFill/>
              </a:ln>
              <a:effectLst>
                <a:innerShdw blurRad="304800" dist="63500" dir="5400000">
                  <a:srgbClr val="392143">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9"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1" fmla="*/ 0 w 812800"/>
                <a:gd name="connsiteY0-2" fmla="*/ 406400 h 457199"/>
                <a:gd name="connsiteX1-3" fmla="*/ 406400 w 812800"/>
                <a:gd name="connsiteY1-4" fmla="*/ 0 h 457199"/>
                <a:gd name="connsiteX2-5" fmla="*/ 812800 w 812800"/>
                <a:gd name="connsiteY2-6" fmla="*/ 406400 h 457199"/>
                <a:gd name="connsiteX3-7" fmla="*/ 0 w 812800"/>
                <a:gd name="connsiteY3-8" fmla="*/ 406400 h 457199"/>
                <a:gd name="connsiteX0-9" fmla="*/ 0 w 812800"/>
                <a:gd name="connsiteY0-10" fmla="*/ 406400 h 421420"/>
                <a:gd name="connsiteX1-11" fmla="*/ 406400 w 812800"/>
                <a:gd name="connsiteY1-12" fmla="*/ 0 h 421420"/>
                <a:gd name="connsiteX2-13" fmla="*/ 812800 w 812800"/>
                <a:gd name="connsiteY2-14" fmla="*/ 406400 h 421420"/>
                <a:gd name="connsiteX3-15" fmla="*/ 0 w 812800"/>
                <a:gd name="connsiteY3-16" fmla="*/ 406400 h 421420"/>
                <a:gd name="connsiteX0-17" fmla="*/ 0 w 812800"/>
                <a:gd name="connsiteY0-18" fmla="*/ 406400 h 406400"/>
                <a:gd name="connsiteX1-19" fmla="*/ 406400 w 812800"/>
                <a:gd name="connsiteY1-20" fmla="*/ 0 h 406400"/>
                <a:gd name="connsiteX2-21" fmla="*/ 812800 w 812800"/>
                <a:gd name="connsiteY2-22" fmla="*/ 406400 h 406400"/>
                <a:gd name="connsiteX3-23" fmla="*/ 0 w 812800"/>
                <a:gd name="connsiteY3-24" fmla="*/ 406400 h 406400"/>
                <a:gd name="connsiteX0-25" fmla="*/ 0 w 812800"/>
                <a:gd name="connsiteY0-26" fmla="*/ 406400 h 406400"/>
                <a:gd name="connsiteX1-27" fmla="*/ 406400 w 812800"/>
                <a:gd name="connsiteY1-28" fmla="*/ 0 h 406400"/>
                <a:gd name="connsiteX2-29" fmla="*/ 812800 w 812800"/>
                <a:gd name="connsiteY2-30" fmla="*/ 406400 h 406400"/>
                <a:gd name="connsiteX3-31" fmla="*/ 0 w 812800"/>
                <a:gd name="connsiteY3-32" fmla="*/ 406400 h 406400"/>
                <a:gd name="connsiteX0-33" fmla="*/ 0 w 812800"/>
                <a:gd name="connsiteY0-34" fmla="*/ 406400 h 406400"/>
                <a:gd name="connsiteX1-35" fmla="*/ 406400 w 812800"/>
                <a:gd name="connsiteY1-36" fmla="*/ 0 h 406400"/>
                <a:gd name="connsiteX2-37" fmla="*/ 812800 w 812800"/>
                <a:gd name="connsiteY2-38" fmla="*/ 406400 h 406400"/>
                <a:gd name="connsiteX3-39" fmla="*/ 0 w 812800"/>
                <a:gd name="connsiteY3-40" fmla="*/ 406400 h 406400"/>
              </a:gdLst>
              <a:ahLst/>
              <a:cxnLst>
                <a:cxn ang="0">
                  <a:pos x="connsiteX0-1" y="connsiteY0-2"/>
                </a:cxn>
                <a:cxn ang="0">
                  <a:pos x="connsiteX1-3" y="connsiteY1-4"/>
                </a:cxn>
                <a:cxn ang="0">
                  <a:pos x="connsiteX2-5" y="connsiteY2-6"/>
                </a:cxn>
                <a:cxn ang="0">
                  <a:pos x="connsiteX3-7" y="connsiteY3-8"/>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文本框 109"/>
            <p:cNvSpPr txBox="1"/>
            <p:nvPr/>
          </p:nvSpPr>
          <p:spPr>
            <a:xfrm>
              <a:off x="3160865" y="1883584"/>
              <a:ext cx="574366" cy="954107"/>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grpSp>
      <p:grpSp>
        <p:nvGrpSpPr>
          <p:cNvPr id="54" name="组合 53"/>
          <p:cNvGrpSpPr/>
          <p:nvPr/>
        </p:nvGrpSpPr>
        <p:grpSpPr>
          <a:xfrm flipH="1" flipV="1">
            <a:off x="2288474" y="1330468"/>
            <a:ext cx="2438687" cy="732476"/>
            <a:chOff x="5246304" y="4593021"/>
            <a:chExt cx="2438687" cy="732476"/>
          </a:xfrm>
        </p:grpSpPr>
        <p:sp>
          <p:nvSpPr>
            <p:cNvPr id="55" name="椭圆 54"/>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任意多边形 55"/>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7" name="组合 56"/>
          <p:cNvGrpSpPr/>
          <p:nvPr/>
        </p:nvGrpSpPr>
        <p:grpSpPr>
          <a:xfrm flipH="1">
            <a:off x="2288474" y="4776348"/>
            <a:ext cx="2438687" cy="732476"/>
            <a:chOff x="5246304" y="4593021"/>
            <a:chExt cx="2438687" cy="732476"/>
          </a:xfrm>
        </p:grpSpPr>
        <p:sp>
          <p:nvSpPr>
            <p:cNvPr id="58" name="椭圆 57"/>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任意多边形 58"/>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组合 59"/>
          <p:cNvGrpSpPr/>
          <p:nvPr/>
        </p:nvGrpSpPr>
        <p:grpSpPr>
          <a:xfrm flipV="1">
            <a:off x="7443703" y="1330468"/>
            <a:ext cx="2438687" cy="732476"/>
            <a:chOff x="5246304" y="4593021"/>
            <a:chExt cx="2438687" cy="732476"/>
          </a:xfrm>
        </p:grpSpPr>
        <p:sp>
          <p:nvSpPr>
            <p:cNvPr id="61" name="椭圆 60"/>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任意多边形 61"/>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3" name="组合 62"/>
          <p:cNvGrpSpPr/>
          <p:nvPr/>
        </p:nvGrpSpPr>
        <p:grpSpPr>
          <a:xfrm>
            <a:off x="7443703" y="4776348"/>
            <a:ext cx="2438687" cy="732476"/>
            <a:chOff x="5246304" y="4593021"/>
            <a:chExt cx="2438687" cy="732476"/>
          </a:xfrm>
        </p:grpSpPr>
        <p:sp>
          <p:nvSpPr>
            <p:cNvPr id="64" name="椭圆 63"/>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任意多边形 64"/>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 name="组合 4"/>
          <p:cNvGrpSpPr/>
          <p:nvPr/>
        </p:nvGrpSpPr>
        <p:grpSpPr>
          <a:xfrm>
            <a:off x="2229627" y="1405516"/>
            <a:ext cx="1978313" cy="722948"/>
            <a:chOff x="1938928" y="1900398"/>
            <a:chExt cx="1978313" cy="722948"/>
          </a:xfrm>
        </p:grpSpPr>
        <p:sp>
          <p:nvSpPr>
            <p:cNvPr id="77" name="文本框 76"/>
            <p:cNvSpPr txBox="1"/>
            <p:nvPr/>
          </p:nvSpPr>
          <p:spPr>
            <a:xfrm>
              <a:off x="2423392" y="1900398"/>
              <a:ext cx="1493849" cy="338554"/>
            </a:xfrm>
            <a:prstGeom prst="rect">
              <a:avLst/>
            </a:prstGeom>
            <a:noFill/>
          </p:spPr>
          <p:txBody>
            <a:bodyPr wrap="square" rtlCol="0">
              <a:spAutoFit/>
            </a:bodyPr>
            <a:lstStyle/>
            <a:p>
              <a:r>
                <a:rPr lang="zh-CN" altLang="en-US" sz="1600" dirty="0" smtClean="0">
                  <a:solidFill>
                    <a:srgbClr val="FFB850"/>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78" name="文本框 77"/>
            <p:cNvSpPr txBox="1"/>
            <p:nvPr/>
          </p:nvSpPr>
          <p:spPr>
            <a:xfrm>
              <a:off x="1938928" y="2162971"/>
              <a:ext cx="1898853"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9" name="组合 78"/>
          <p:cNvGrpSpPr/>
          <p:nvPr/>
        </p:nvGrpSpPr>
        <p:grpSpPr>
          <a:xfrm>
            <a:off x="2405633" y="4605054"/>
            <a:ext cx="306520" cy="262005"/>
            <a:chOff x="1179499" y="5126995"/>
            <a:chExt cx="695313" cy="594335"/>
          </a:xfrm>
          <a:solidFill>
            <a:schemeClr val="tx1">
              <a:lumMod val="50000"/>
              <a:lumOff val="50000"/>
            </a:schemeClr>
          </a:solidFill>
        </p:grpSpPr>
        <p:sp>
          <p:nvSpPr>
            <p:cNvPr id="80" name="Freeform 131"/>
            <p:cNvSpPr/>
            <p:nvPr/>
          </p:nvSpPr>
          <p:spPr bwMode="auto">
            <a:xfrm>
              <a:off x="1179499" y="5632612"/>
              <a:ext cx="695313" cy="88718"/>
            </a:xfrm>
            <a:custGeom>
              <a:avLst/>
              <a:gdLst>
                <a:gd name="T0" fmla="*/ 383 w 408"/>
                <a:gd name="T1" fmla="*/ 0 h 52"/>
                <a:gd name="T2" fmla="*/ 363 w 408"/>
                <a:gd name="T3" fmla="*/ 0 h 52"/>
                <a:gd name="T4" fmla="*/ 363 w 408"/>
                <a:gd name="T5" fmla="*/ 17 h 52"/>
                <a:gd name="T6" fmla="*/ 283 w 408"/>
                <a:gd name="T7" fmla="*/ 17 h 52"/>
                <a:gd name="T8" fmla="*/ 283 w 408"/>
                <a:gd name="T9" fmla="*/ 0 h 52"/>
                <a:gd name="T10" fmla="*/ 238 w 408"/>
                <a:gd name="T11" fmla="*/ 0 h 52"/>
                <a:gd name="T12" fmla="*/ 238 w 408"/>
                <a:gd name="T13" fmla="*/ 14 h 52"/>
                <a:gd name="T14" fmla="*/ 158 w 408"/>
                <a:gd name="T15" fmla="*/ 14 h 52"/>
                <a:gd name="T16" fmla="*/ 158 w 408"/>
                <a:gd name="T17" fmla="*/ 0 h 52"/>
                <a:gd name="T18" fmla="*/ 115 w 408"/>
                <a:gd name="T19" fmla="*/ 0 h 52"/>
                <a:gd name="T20" fmla="*/ 115 w 408"/>
                <a:gd name="T21" fmla="*/ 15 h 52"/>
                <a:gd name="T22" fmla="*/ 35 w 408"/>
                <a:gd name="T23" fmla="*/ 15 h 52"/>
                <a:gd name="T24" fmla="*/ 35 w 408"/>
                <a:gd name="T25" fmla="*/ 0 h 52"/>
                <a:gd name="T26" fmla="*/ 26 w 408"/>
                <a:gd name="T27" fmla="*/ 0 h 52"/>
                <a:gd name="T28" fmla="*/ 0 w 408"/>
                <a:gd name="T29" fmla="*/ 26 h 52"/>
                <a:gd name="T30" fmla="*/ 0 w 408"/>
                <a:gd name="T31" fmla="*/ 27 h 52"/>
                <a:gd name="T32" fmla="*/ 26 w 408"/>
                <a:gd name="T33" fmla="*/ 52 h 52"/>
                <a:gd name="T34" fmla="*/ 383 w 408"/>
                <a:gd name="T35" fmla="*/ 52 h 52"/>
                <a:gd name="T36" fmla="*/ 408 w 408"/>
                <a:gd name="T37" fmla="*/ 27 h 52"/>
                <a:gd name="T38" fmla="*/ 408 w 408"/>
                <a:gd name="T39" fmla="*/ 26 h 52"/>
                <a:gd name="T40" fmla="*/ 383 w 40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52">
                  <a:moveTo>
                    <a:pt x="383" y="0"/>
                  </a:moveTo>
                  <a:cubicBezTo>
                    <a:pt x="363" y="0"/>
                    <a:pt x="363" y="0"/>
                    <a:pt x="363" y="0"/>
                  </a:cubicBezTo>
                  <a:cubicBezTo>
                    <a:pt x="363" y="17"/>
                    <a:pt x="363" y="17"/>
                    <a:pt x="363" y="17"/>
                  </a:cubicBezTo>
                  <a:cubicBezTo>
                    <a:pt x="283" y="17"/>
                    <a:pt x="283" y="17"/>
                    <a:pt x="283" y="17"/>
                  </a:cubicBezTo>
                  <a:cubicBezTo>
                    <a:pt x="283" y="0"/>
                    <a:pt x="283" y="0"/>
                    <a:pt x="283" y="0"/>
                  </a:cubicBezTo>
                  <a:cubicBezTo>
                    <a:pt x="238" y="0"/>
                    <a:pt x="238" y="0"/>
                    <a:pt x="238" y="0"/>
                  </a:cubicBezTo>
                  <a:cubicBezTo>
                    <a:pt x="238" y="14"/>
                    <a:pt x="238" y="14"/>
                    <a:pt x="238" y="14"/>
                  </a:cubicBezTo>
                  <a:cubicBezTo>
                    <a:pt x="158" y="14"/>
                    <a:pt x="158" y="14"/>
                    <a:pt x="158" y="14"/>
                  </a:cubicBezTo>
                  <a:cubicBezTo>
                    <a:pt x="158" y="0"/>
                    <a:pt x="158" y="0"/>
                    <a:pt x="158" y="0"/>
                  </a:cubicBezTo>
                  <a:cubicBezTo>
                    <a:pt x="115" y="0"/>
                    <a:pt x="115" y="0"/>
                    <a:pt x="115" y="0"/>
                  </a:cubicBezTo>
                  <a:cubicBezTo>
                    <a:pt x="115" y="15"/>
                    <a:pt x="115" y="15"/>
                    <a:pt x="115" y="15"/>
                  </a:cubicBezTo>
                  <a:cubicBezTo>
                    <a:pt x="35" y="15"/>
                    <a:pt x="35" y="15"/>
                    <a:pt x="35" y="15"/>
                  </a:cubicBezTo>
                  <a:cubicBezTo>
                    <a:pt x="35" y="0"/>
                    <a:pt x="35" y="0"/>
                    <a:pt x="35" y="0"/>
                  </a:cubicBezTo>
                  <a:cubicBezTo>
                    <a:pt x="26" y="0"/>
                    <a:pt x="26" y="0"/>
                    <a:pt x="26" y="0"/>
                  </a:cubicBezTo>
                  <a:cubicBezTo>
                    <a:pt x="12" y="0"/>
                    <a:pt x="0" y="12"/>
                    <a:pt x="0" y="26"/>
                  </a:cubicBezTo>
                  <a:cubicBezTo>
                    <a:pt x="0" y="27"/>
                    <a:pt x="0" y="27"/>
                    <a:pt x="0" y="27"/>
                  </a:cubicBezTo>
                  <a:cubicBezTo>
                    <a:pt x="0" y="41"/>
                    <a:pt x="12" y="52"/>
                    <a:pt x="26" y="52"/>
                  </a:cubicBezTo>
                  <a:cubicBezTo>
                    <a:pt x="383" y="52"/>
                    <a:pt x="383" y="52"/>
                    <a:pt x="383" y="52"/>
                  </a:cubicBezTo>
                  <a:cubicBezTo>
                    <a:pt x="397" y="52"/>
                    <a:pt x="408" y="41"/>
                    <a:pt x="408" y="27"/>
                  </a:cubicBezTo>
                  <a:cubicBezTo>
                    <a:pt x="408" y="26"/>
                    <a:pt x="408" y="26"/>
                    <a:pt x="408" y="26"/>
                  </a:cubicBezTo>
                  <a:cubicBezTo>
                    <a:pt x="408" y="12"/>
                    <a:pt x="397" y="0"/>
                    <a:pt x="383" y="0"/>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1" name="Rectangle 132"/>
            <p:cNvSpPr>
              <a:spLocks noChangeArrowheads="1"/>
            </p:cNvSpPr>
            <p:nvPr/>
          </p:nvSpPr>
          <p:spPr bwMode="auto">
            <a:xfrm>
              <a:off x="1662036" y="5126995"/>
              <a:ext cx="136322" cy="5056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2" name="Rectangle 133"/>
            <p:cNvSpPr>
              <a:spLocks noChangeArrowheads="1"/>
            </p:cNvSpPr>
            <p:nvPr/>
          </p:nvSpPr>
          <p:spPr bwMode="auto">
            <a:xfrm>
              <a:off x="1449258" y="5274857"/>
              <a:ext cx="136322" cy="357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9" name="Rectangle 134"/>
            <p:cNvSpPr>
              <a:spLocks noChangeArrowheads="1"/>
            </p:cNvSpPr>
            <p:nvPr/>
          </p:nvSpPr>
          <p:spPr bwMode="auto">
            <a:xfrm>
              <a:off x="1239366" y="5401081"/>
              <a:ext cx="136322" cy="23153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0" name="组合 119"/>
          <p:cNvGrpSpPr/>
          <p:nvPr/>
        </p:nvGrpSpPr>
        <p:grpSpPr>
          <a:xfrm>
            <a:off x="8252603" y="4565674"/>
            <a:ext cx="304260" cy="304260"/>
            <a:chOff x="6858828" y="3790714"/>
            <a:chExt cx="731377" cy="731377"/>
          </a:xfrm>
        </p:grpSpPr>
        <p:sp>
          <p:nvSpPr>
            <p:cNvPr id="122" name="Freeform 578"/>
            <p:cNvSpPr/>
            <p:nvPr/>
          </p:nvSpPr>
          <p:spPr bwMode="auto">
            <a:xfrm>
              <a:off x="7450277" y="4178041"/>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3" name="Freeform 579"/>
            <p:cNvSpPr/>
            <p:nvPr/>
          </p:nvSpPr>
          <p:spPr bwMode="auto">
            <a:xfrm>
              <a:off x="7228844" y="3790714"/>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solidFill>
              <a:srgbClr val="663A77"/>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4" name="Freeform 580"/>
            <p:cNvSpPr/>
            <p:nvPr/>
          </p:nvSpPr>
          <p:spPr bwMode="auto">
            <a:xfrm>
              <a:off x="6858828" y="3833269"/>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5" name="组合 124"/>
          <p:cNvGrpSpPr/>
          <p:nvPr/>
        </p:nvGrpSpPr>
        <p:grpSpPr>
          <a:xfrm>
            <a:off x="2378759" y="1381299"/>
            <a:ext cx="331478" cy="329031"/>
            <a:chOff x="8400062" y="4884922"/>
            <a:chExt cx="683773" cy="678724"/>
          </a:xfrm>
        </p:grpSpPr>
        <p:sp>
          <p:nvSpPr>
            <p:cNvPr id="126" name="Freeform 378"/>
            <p:cNvSpPr>
              <a:spLocks noEditPoints="1"/>
            </p:cNvSpPr>
            <p:nvPr/>
          </p:nvSpPr>
          <p:spPr bwMode="auto">
            <a:xfrm>
              <a:off x="8927317" y="5146025"/>
              <a:ext cx="156518" cy="156518"/>
            </a:xfrm>
            <a:custGeom>
              <a:avLst/>
              <a:gdLst>
                <a:gd name="T0" fmla="*/ 46 w 92"/>
                <a:gd name="T1" fmla="*/ 0 h 92"/>
                <a:gd name="T2" fmla="*/ 0 w 92"/>
                <a:gd name="T3" fmla="*/ 46 h 92"/>
                <a:gd name="T4" fmla="*/ 46 w 92"/>
                <a:gd name="T5" fmla="*/ 92 h 92"/>
                <a:gd name="T6" fmla="*/ 92 w 92"/>
                <a:gd name="T7" fmla="*/ 46 h 92"/>
                <a:gd name="T8" fmla="*/ 46 w 92"/>
                <a:gd name="T9" fmla="*/ 0 h 92"/>
                <a:gd name="T10" fmla="*/ 46 w 92"/>
                <a:gd name="T11" fmla="*/ 78 h 92"/>
                <a:gd name="T12" fmla="*/ 14 w 92"/>
                <a:gd name="T13" fmla="*/ 46 h 92"/>
                <a:gd name="T14" fmla="*/ 46 w 92"/>
                <a:gd name="T15" fmla="*/ 14 h 92"/>
                <a:gd name="T16" fmla="*/ 78 w 92"/>
                <a:gd name="T17" fmla="*/ 46 h 92"/>
                <a:gd name="T18" fmla="*/ 46 w 92"/>
                <a:gd name="T19"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0"/>
                  </a:moveTo>
                  <a:cubicBezTo>
                    <a:pt x="20" y="0"/>
                    <a:pt x="0" y="21"/>
                    <a:pt x="0" y="46"/>
                  </a:cubicBezTo>
                  <a:cubicBezTo>
                    <a:pt x="0" y="72"/>
                    <a:pt x="20" y="92"/>
                    <a:pt x="46" y="92"/>
                  </a:cubicBezTo>
                  <a:cubicBezTo>
                    <a:pt x="71" y="92"/>
                    <a:pt x="92" y="72"/>
                    <a:pt x="92" y="46"/>
                  </a:cubicBezTo>
                  <a:cubicBezTo>
                    <a:pt x="92" y="21"/>
                    <a:pt x="71" y="0"/>
                    <a:pt x="46" y="0"/>
                  </a:cubicBezTo>
                  <a:close/>
                  <a:moveTo>
                    <a:pt x="46" y="78"/>
                  </a:moveTo>
                  <a:cubicBezTo>
                    <a:pt x="28" y="78"/>
                    <a:pt x="14" y="64"/>
                    <a:pt x="14" y="46"/>
                  </a:cubicBezTo>
                  <a:cubicBezTo>
                    <a:pt x="14" y="28"/>
                    <a:pt x="28" y="14"/>
                    <a:pt x="46" y="14"/>
                  </a:cubicBezTo>
                  <a:cubicBezTo>
                    <a:pt x="64" y="14"/>
                    <a:pt x="78" y="28"/>
                    <a:pt x="78" y="46"/>
                  </a:cubicBezTo>
                  <a:cubicBezTo>
                    <a:pt x="78" y="64"/>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7" name="Freeform 379"/>
            <p:cNvSpPr/>
            <p:nvPr/>
          </p:nvSpPr>
          <p:spPr bwMode="auto">
            <a:xfrm>
              <a:off x="8852304" y="5217432"/>
              <a:ext cx="66358" cy="8655"/>
            </a:xfrm>
            <a:custGeom>
              <a:avLst/>
              <a:gdLst>
                <a:gd name="T0" fmla="*/ 37 w 39"/>
                <a:gd name="T1" fmla="*/ 0 h 5"/>
                <a:gd name="T2" fmla="*/ 2 w 39"/>
                <a:gd name="T3" fmla="*/ 0 h 5"/>
                <a:gd name="T4" fmla="*/ 1 w 39"/>
                <a:gd name="T5" fmla="*/ 1 h 5"/>
                <a:gd name="T6" fmla="*/ 0 w 39"/>
                <a:gd name="T7" fmla="*/ 3 h 5"/>
                <a:gd name="T8" fmla="*/ 2 w 39"/>
                <a:gd name="T9" fmla="*/ 5 h 5"/>
                <a:gd name="T10" fmla="*/ 37 w 39"/>
                <a:gd name="T11" fmla="*/ 5 h 5"/>
                <a:gd name="T12" fmla="*/ 39 w 39"/>
                <a:gd name="T13" fmla="*/ 3 h 5"/>
                <a:gd name="T14" fmla="*/ 37 w 3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
                  <a:moveTo>
                    <a:pt x="37" y="0"/>
                  </a:moveTo>
                  <a:cubicBezTo>
                    <a:pt x="2" y="0"/>
                    <a:pt x="2" y="0"/>
                    <a:pt x="2" y="0"/>
                  </a:cubicBezTo>
                  <a:cubicBezTo>
                    <a:pt x="2" y="0"/>
                    <a:pt x="1" y="0"/>
                    <a:pt x="1" y="1"/>
                  </a:cubicBezTo>
                  <a:cubicBezTo>
                    <a:pt x="0" y="1"/>
                    <a:pt x="0" y="2"/>
                    <a:pt x="0" y="3"/>
                  </a:cubicBezTo>
                  <a:cubicBezTo>
                    <a:pt x="0" y="4"/>
                    <a:pt x="1" y="5"/>
                    <a:pt x="2" y="5"/>
                  </a:cubicBezTo>
                  <a:cubicBezTo>
                    <a:pt x="37" y="5"/>
                    <a:pt x="37" y="5"/>
                    <a:pt x="37" y="5"/>
                  </a:cubicBezTo>
                  <a:cubicBezTo>
                    <a:pt x="38" y="5"/>
                    <a:pt x="39" y="4"/>
                    <a:pt x="39" y="3"/>
                  </a:cubicBezTo>
                  <a:cubicBezTo>
                    <a:pt x="39" y="1"/>
                    <a:pt x="38" y="0"/>
                    <a:pt x="37" y="0"/>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8" name="Freeform 380"/>
            <p:cNvSpPr/>
            <p:nvPr/>
          </p:nvSpPr>
          <p:spPr bwMode="auto">
            <a:xfrm>
              <a:off x="8739784" y="5048652"/>
              <a:ext cx="7934" cy="67079"/>
            </a:xfrm>
            <a:custGeom>
              <a:avLst/>
              <a:gdLst>
                <a:gd name="T0" fmla="*/ 0 w 5"/>
                <a:gd name="T1" fmla="*/ 3 h 39"/>
                <a:gd name="T2" fmla="*/ 0 w 5"/>
                <a:gd name="T3" fmla="*/ 37 h 39"/>
                <a:gd name="T4" fmla="*/ 0 w 5"/>
                <a:gd name="T5" fmla="*/ 39 h 39"/>
                <a:gd name="T6" fmla="*/ 2 w 5"/>
                <a:gd name="T7" fmla="*/ 39 h 39"/>
                <a:gd name="T8" fmla="*/ 5 w 5"/>
                <a:gd name="T9" fmla="*/ 37 h 39"/>
                <a:gd name="T10" fmla="*/ 5 w 5"/>
                <a:gd name="T11" fmla="*/ 3 h 39"/>
                <a:gd name="T12" fmla="*/ 2 w 5"/>
                <a:gd name="T13" fmla="*/ 0 h 39"/>
                <a:gd name="T14" fmla="*/ 0 w 5"/>
                <a:gd name="T15" fmla="*/ 3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9">
                  <a:moveTo>
                    <a:pt x="0" y="3"/>
                  </a:moveTo>
                  <a:cubicBezTo>
                    <a:pt x="0" y="37"/>
                    <a:pt x="0" y="37"/>
                    <a:pt x="0" y="37"/>
                  </a:cubicBezTo>
                  <a:cubicBezTo>
                    <a:pt x="0" y="38"/>
                    <a:pt x="0" y="38"/>
                    <a:pt x="0" y="39"/>
                  </a:cubicBezTo>
                  <a:cubicBezTo>
                    <a:pt x="1" y="39"/>
                    <a:pt x="2" y="39"/>
                    <a:pt x="2" y="39"/>
                  </a:cubicBezTo>
                  <a:cubicBezTo>
                    <a:pt x="4" y="39"/>
                    <a:pt x="5" y="38"/>
                    <a:pt x="5" y="37"/>
                  </a:cubicBezTo>
                  <a:cubicBezTo>
                    <a:pt x="5" y="3"/>
                    <a:pt x="5" y="3"/>
                    <a:pt x="5" y="3"/>
                  </a:cubicBezTo>
                  <a:cubicBezTo>
                    <a:pt x="5" y="1"/>
                    <a:pt x="4" y="0"/>
                    <a:pt x="2" y="0"/>
                  </a:cubicBezTo>
                  <a:cubicBezTo>
                    <a:pt x="1" y="0"/>
                    <a:pt x="0" y="1"/>
                    <a:pt x="0" y="3"/>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9" name="Freeform 381"/>
            <p:cNvSpPr/>
            <p:nvPr/>
          </p:nvSpPr>
          <p:spPr bwMode="auto">
            <a:xfrm>
              <a:off x="8736178" y="5335000"/>
              <a:ext cx="8655" cy="68522"/>
            </a:xfrm>
            <a:custGeom>
              <a:avLst/>
              <a:gdLst>
                <a:gd name="T0" fmla="*/ 5 w 5"/>
                <a:gd name="T1" fmla="*/ 37 h 40"/>
                <a:gd name="T2" fmla="*/ 5 w 5"/>
                <a:gd name="T3" fmla="*/ 3 h 40"/>
                <a:gd name="T4" fmla="*/ 3 w 5"/>
                <a:gd name="T5" fmla="*/ 0 h 40"/>
                <a:gd name="T6" fmla="*/ 0 w 5"/>
                <a:gd name="T7" fmla="*/ 3 h 40"/>
                <a:gd name="T8" fmla="*/ 0 w 5"/>
                <a:gd name="T9" fmla="*/ 37 h 40"/>
                <a:gd name="T10" fmla="*/ 1 w 5"/>
                <a:gd name="T11" fmla="*/ 39 h 40"/>
                <a:gd name="T12" fmla="*/ 3 w 5"/>
                <a:gd name="T13" fmla="*/ 40 h 40"/>
                <a:gd name="T14" fmla="*/ 5 w 5"/>
                <a:gd name="T15" fmla="*/ 3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0">
                  <a:moveTo>
                    <a:pt x="5" y="37"/>
                  </a:moveTo>
                  <a:cubicBezTo>
                    <a:pt x="5" y="3"/>
                    <a:pt x="5" y="3"/>
                    <a:pt x="5" y="3"/>
                  </a:cubicBezTo>
                  <a:cubicBezTo>
                    <a:pt x="5" y="1"/>
                    <a:pt x="4" y="0"/>
                    <a:pt x="3" y="0"/>
                  </a:cubicBezTo>
                  <a:cubicBezTo>
                    <a:pt x="1" y="0"/>
                    <a:pt x="0" y="1"/>
                    <a:pt x="0" y="3"/>
                  </a:cubicBezTo>
                  <a:cubicBezTo>
                    <a:pt x="0" y="37"/>
                    <a:pt x="0" y="37"/>
                    <a:pt x="0" y="37"/>
                  </a:cubicBezTo>
                  <a:cubicBezTo>
                    <a:pt x="0" y="38"/>
                    <a:pt x="0" y="38"/>
                    <a:pt x="1" y="39"/>
                  </a:cubicBezTo>
                  <a:cubicBezTo>
                    <a:pt x="1" y="39"/>
                    <a:pt x="2" y="40"/>
                    <a:pt x="3" y="40"/>
                  </a:cubicBezTo>
                  <a:cubicBezTo>
                    <a:pt x="4" y="40"/>
                    <a:pt x="5" y="38"/>
                    <a:pt x="5" y="37"/>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0" name="Freeform 382"/>
            <p:cNvSpPr>
              <a:spLocks noEditPoints="1"/>
            </p:cNvSpPr>
            <p:nvPr/>
          </p:nvSpPr>
          <p:spPr bwMode="auto">
            <a:xfrm>
              <a:off x="8664771" y="4884922"/>
              <a:ext cx="156518" cy="157239"/>
            </a:xfrm>
            <a:custGeom>
              <a:avLst/>
              <a:gdLst>
                <a:gd name="T0" fmla="*/ 46 w 92"/>
                <a:gd name="T1" fmla="*/ 92 h 92"/>
                <a:gd name="T2" fmla="*/ 92 w 92"/>
                <a:gd name="T3" fmla="*/ 46 h 92"/>
                <a:gd name="T4" fmla="*/ 46 w 92"/>
                <a:gd name="T5" fmla="*/ 0 h 92"/>
                <a:gd name="T6" fmla="*/ 0 w 92"/>
                <a:gd name="T7" fmla="*/ 46 h 92"/>
                <a:gd name="T8" fmla="*/ 46 w 92"/>
                <a:gd name="T9" fmla="*/ 92 h 92"/>
                <a:gd name="T10" fmla="*/ 46 w 92"/>
                <a:gd name="T11" fmla="*/ 14 h 92"/>
                <a:gd name="T12" fmla="*/ 79 w 92"/>
                <a:gd name="T13" fmla="*/ 46 h 92"/>
                <a:gd name="T14" fmla="*/ 46 w 92"/>
                <a:gd name="T15" fmla="*/ 78 h 92"/>
                <a:gd name="T16" fmla="*/ 14 w 92"/>
                <a:gd name="T17" fmla="*/ 46 h 92"/>
                <a:gd name="T18" fmla="*/ 46 w 92"/>
                <a:gd name="T19"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72" y="92"/>
                    <a:pt x="92" y="71"/>
                    <a:pt x="92" y="46"/>
                  </a:cubicBezTo>
                  <a:cubicBezTo>
                    <a:pt x="92" y="21"/>
                    <a:pt x="72" y="0"/>
                    <a:pt x="46" y="0"/>
                  </a:cubicBezTo>
                  <a:cubicBezTo>
                    <a:pt x="21" y="0"/>
                    <a:pt x="0" y="21"/>
                    <a:pt x="0" y="46"/>
                  </a:cubicBezTo>
                  <a:cubicBezTo>
                    <a:pt x="0" y="71"/>
                    <a:pt x="21" y="92"/>
                    <a:pt x="46" y="92"/>
                  </a:cubicBezTo>
                  <a:close/>
                  <a:moveTo>
                    <a:pt x="46" y="14"/>
                  </a:moveTo>
                  <a:cubicBezTo>
                    <a:pt x="64" y="14"/>
                    <a:pt x="79" y="28"/>
                    <a:pt x="79" y="46"/>
                  </a:cubicBezTo>
                  <a:cubicBezTo>
                    <a:pt x="79" y="64"/>
                    <a:pt x="64" y="78"/>
                    <a:pt x="46" y="78"/>
                  </a:cubicBezTo>
                  <a:cubicBezTo>
                    <a:pt x="29" y="78"/>
                    <a:pt x="14" y="64"/>
                    <a:pt x="14" y="46"/>
                  </a:cubicBezTo>
                  <a:cubicBezTo>
                    <a:pt x="14" y="28"/>
                    <a:pt x="29" y="14"/>
                    <a:pt x="46" y="14"/>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1" name="Freeform 383"/>
            <p:cNvSpPr>
              <a:spLocks noEditPoints="1"/>
            </p:cNvSpPr>
            <p:nvPr/>
          </p:nvSpPr>
          <p:spPr bwMode="auto">
            <a:xfrm>
              <a:off x="8664771" y="5408571"/>
              <a:ext cx="156518" cy="155075"/>
            </a:xfrm>
            <a:custGeom>
              <a:avLst/>
              <a:gdLst>
                <a:gd name="T0" fmla="*/ 46 w 92"/>
                <a:gd name="T1" fmla="*/ 0 h 91"/>
                <a:gd name="T2" fmla="*/ 0 w 92"/>
                <a:gd name="T3" fmla="*/ 46 h 91"/>
                <a:gd name="T4" fmla="*/ 46 w 92"/>
                <a:gd name="T5" fmla="*/ 91 h 91"/>
                <a:gd name="T6" fmla="*/ 92 w 92"/>
                <a:gd name="T7" fmla="*/ 46 h 91"/>
                <a:gd name="T8" fmla="*/ 46 w 92"/>
                <a:gd name="T9" fmla="*/ 0 h 91"/>
                <a:gd name="T10" fmla="*/ 46 w 92"/>
                <a:gd name="T11" fmla="*/ 78 h 91"/>
                <a:gd name="T12" fmla="*/ 14 w 92"/>
                <a:gd name="T13" fmla="*/ 46 h 91"/>
                <a:gd name="T14" fmla="*/ 46 w 92"/>
                <a:gd name="T15" fmla="*/ 13 h 91"/>
                <a:gd name="T16" fmla="*/ 79 w 92"/>
                <a:gd name="T17" fmla="*/ 46 h 91"/>
                <a:gd name="T18" fmla="*/ 46 w 92"/>
                <a:gd name="T19"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46" y="0"/>
                  </a:moveTo>
                  <a:cubicBezTo>
                    <a:pt x="21" y="0"/>
                    <a:pt x="0" y="20"/>
                    <a:pt x="0" y="46"/>
                  </a:cubicBezTo>
                  <a:cubicBezTo>
                    <a:pt x="0" y="71"/>
                    <a:pt x="21" y="91"/>
                    <a:pt x="46" y="91"/>
                  </a:cubicBezTo>
                  <a:cubicBezTo>
                    <a:pt x="72" y="91"/>
                    <a:pt x="92" y="71"/>
                    <a:pt x="92" y="46"/>
                  </a:cubicBezTo>
                  <a:cubicBezTo>
                    <a:pt x="92" y="20"/>
                    <a:pt x="72" y="0"/>
                    <a:pt x="46" y="0"/>
                  </a:cubicBezTo>
                  <a:close/>
                  <a:moveTo>
                    <a:pt x="46" y="78"/>
                  </a:moveTo>
                  <a:cubicBezTo>
                    <a:pt x="29" y="78"/>
                    <a:pt x="14" y="63"/>
                    <a:pt x="14" y="46"/>
                  </a:cubicBezTo>
                  <a:cubicBezTo>
                    <a:pt x="14" y="28"/>
                    <a:pt x="29" y="13"/>
                    <a:pt x="46" y="13"/>
                  </a:cubicBezTo>
                  <a:cubicBezTo>
                    <a:pt x="64" y="13"/>
                    <a:pt x="79" y="28"/>
                    <a:pt x="79" y="46"/>
                  </a:cubicBezTo>
                  <a:cubicBezTo>
                    <a:pt x="79" y="63"/>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2" name="Freeform 384"/>
            <p:cNvSpPr>
              <a:spLocks noEditPoints="1"/>
            </p:cNvSpPr>
            <p:nvPr/>
          </p:nvSpPr>
          <p:spPr bwMode="auto">
            <a:xfrm>
              <a:off x="8633756" y="5120780"/>
              <a:ext cx="209893" cy="209171"/>
            </a:xfrm>
            <a:custGeom>
              <a:avLst/>
              <a:gdLst>
                <a:gd name="T0" fmla="*/ 62 w 123"/>
                <a:gd name="T1" fmla="*/ 0 h 123"/>
                <a:gd name="T2" fmla="*/ 0 w 123"/>
                <a:gd name="T3" fmla="*/ 61 h 123"/>
                <a:gd name="T4" fmla="*/ 62 w 123"/>
                <a:gd name="T5" fmla="*/ 123 h 123"/>
                <a:gd name="T6" fmla="*/ 123 w 123"/>
                <a:gd name="T7" fmla="*/ 61 h 123"/>
                <a:gd name="T8" fmla="*/ 62 w 123"/>
                <a:gd name="T9" fmla="*/ 0 h 123"/>
                <a:gd name="T10" fmla="*/ 62 w 123"/>
                <a:gd name="T11" fmla="*/ 105 h 123"/>
                <a:gd name="T12" fmla="*/ 18 w 123"/>
                <a:gd name="T13" fmla="*/ 61 h 123"/>
                <a:gd name="T14" fmla="*/ 62 w 123"/>
                <a:gd name="T15" fmla="*/ 18 h 123"/>
                <a:gd name="T16" fmla="*/ 105 w 123"/>
                <a:gd name="T17" fmla="*/ 61 h 123"/>
                <a:gd name="T18" fmla="*/ 62 w 123"/>
                <a:gd name="T19" fmla="*/ 10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23">
                  <a:moveTo>
                    <a:pt x="62" y="0"/>
                  </a:moveTo>
                  <a:cubicBezTo>
                    <a:pt x="28" y="0"/>
                    <a:pt x="0" y="27"/>
                    <a:pt x="0" y="61"/>
                  </a:cubicBezTo>
                  <a:cubicBezTo>
                    <a:pt x="0" y="95"/>
                    <a:pt x="28" y="123"/>
                    <a:pt x="62" y="123"/>
                  </a:cubicBezTo>
                  <a:cubicBezTo>
                    <a:pt x="96" y="123"/>
                    <a:pt x="123" y="95"/>
                    <a:pt x="123" y="61"/>
                  </a:cubicBezTo>
                  <a:cubicBezTo>
                    <a:pt x="123" y="27"/>
                    <a:pt x="96" y="0"/>
                    <a:pt x="62" y="0"/>
                  </a:cubicBezTo>
                  <a:close/>
                  <a:moveTo>
                    <a:pt x="62" y="105"/>
                  </a:moveTo>
                  <a:cubicBezTo>
                    <a:pt x="38" y="105"/>
                    <a:pt x="18" y="85"/>
                    <a:pt x="18" y="61"/>
                  </a:cubicBezTo>
                  <a:cubicBezTo>
                    <a:pt x="18" y="37"/>
                    <a:pt x="38" y="18"/>
                    <a:pt x="62" y="18"/>
                  </a:cubicBezTo>
                  <a:cubicBezTo>
                    <a:pt x="86" y="18"/>
                    <a:pt x="105" y="37"/>
                    <a:pt x="105" y="61"/>
                  </a:cubicBezTo>
                  <a:cubicBezTo>
                    <a:pt x="105" y="85"/>
                    <a:pt x="86" y="105"/>
                    <a:pt x="62" y="105"/>
                  </a:cubicBez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3" name="Freeform 385"/>
            <p:cNvSpPr/>
            <p:nvPr/>
          </p:nvSpPr>
          <p:spPr bwMode="auto">
            <a:xfrm>
              <a:off x="8562350" y="5221038"/>
              <a:ext cx="67800" cy="8655"/>
            </a:xfrm>
            <a:custGeom>
              <a:avLst/>
              <a:gdLst>
                <a:gd name="T0" fmla="*/ 37 w 40"/>
                <a:gd name="T1" fmla="*/ 0 h 5"/>
                <a:gd name="T2" fmla="*/ 3 w 40"/>
                <a:gd name="T3" fmla="*/ 0 h 5"/>
                <a:gd name="T4" fmla="*/ 1 w 40"/>
                <a:gd name="T5" fmla="*/ 0 h 5"/>
                <a:gd name="T6" fmla="*/ 0 w 40"/>
                <a:gd name="T7" fmla="*/ 2 h 5"/>
                <a:gd name="T8" fmla="*/ 3 w 40"/>
                <a:gd name="T9" fmla="*/ 5 h 5"/>
                <a:gd name="T10" fmla="*/ 37 w 40"/>
                <a:gd name="T11" fmla="*/ 5 h 5"/>
                <a:gd name="T12" fmla="*/ 40 w 40"/>
                <a:gd name="T13" fmla="*/ 2 h 5"/>
                <a:gd name="T14" fmla="*/ 37 w 4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37" y="0"/>
                  </a:moveTo>
                  <a:cubicBezTo>
                    <a:pt x="3" y="0"/>
                    <a:pt x="3" y="0"/>
                    <a:pt x="3" y="0"/>
                  </a:cubicBezTo>
                  <a:cubicBezTo>
                    <a:pt x="2" y="0"/>
                    <a:pt x="1" y="0"/>
                    <a:pt x="1" y="0"/>
                  </a:cubicBezTo>
                  <a:cubicBezTo>
                    <a:pt x="0" y="1"/>
                    <a:pt x="0" y="1"/>
                    <a:pt x="0" y="2"/>
                  </a:cubicBezTo>
                  <a:cubicBezTo>
                    <a:pt x="0" y="4"/>
                    <a:pt x="1" y="5"/>
                    <a:pt x="3" y="5"/>
                  </a:cubicBezTo>
                  <a:cubicBezTo>
                    <a:pt x="37" y="5"/>
                    <a:pt x="37" y="5"/>
                    <a:pt x="37" y="5"/>
                  </a:cubicBezTo>
                  <a:cubicBezTo>
                    <a:pt x="38" y="5"/>
                    <a:pt x="40" y="4"/>
                    <a:pt x="40" y="2"/>
                  </a:cubicBezTo>
                  <a:cubicBezTo>
                    <a:pt x="40" y="1"/>
                    <a:pt x="38" y="0"/>
                    <a:pt x="37" y="0"/>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4" name="Freeform 386"/>
            <p:cNvSpPr>
              <a:spLocks noEditPoints="1"/>
            </p:cNvSpPr>
            <p:nvPr/>
          </p:nvSpPr>
          <p:spPr bwMode="auto">
            <a:xfrm>
              <a:off x="8400062" y="5146025"/>
              <a:ext cx="157239" cy="156518"/>
            </a:xfrm>
            <a:custGeom>
              <a:avLst/>
              <a:gdLst>
                <a:gd name="T0" fmla="*/ 46 w 92"/>
                <a:gd name="T1" fmla="*/ 0 h 92"/>
                <a:gd name="T2" fmla="*/ 0 w 92"/>
                <a:gd name="T3" fmla="*/ 46 h 92"/>
                <a:gd name="T4" fmla="*/ 46 w 92"/>
                <a:gd name="T5" fmla="*/ 92 h 92"/>
                <a:gd name="T6" fmla="*/ 92 w 92"/>
                <a:gd name="T7" fmla="*/ 46 h 92"/>
                <a:gd name="T8" fmla="*/ 46 w 92"/>
                <a:gd name="T9" fmla="*/ 0 h 92"/>
                <a:gd name="T10" fmla="*/ 46 w 92"/>
                <a:gd name="T11" fmla="*/ 78 h 92"/>
                <a:gd name="T12" fmla="*/ 14 w 92"/>
                <a:gd name="T13" fmla="*/ 46 h 92"/>
                <a:gd name="T14" fmla="*/ 46 w 92"/>
                <a:gd name="T15" fmla="*/ 14 h 92"/>
                <a:gd name="T16" fmla="*/ 78 w 92"/>
                <a:gd name="T17" fmla="*/ 46 h 92"/>
                <a:gd name="T18" fmla="*/ 46 w 92"/>
                <a:gd name="T19"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0"/>
                  </a:moveTo>
                  <a:cubicBezTo>
                    <a:pt x="21" y="0"/>
                    <a:pt x="0" y="21"/>
                    <a:pt x="0" y="46"/>
                  </a:cubicBezTo>
                  <a:cubicBezTo>
                    <a:pt x="0" y="72"/>
                    <a:pt x="21" y="92"/>
                    <a:pt x="46" y="92"/>
                  </a:cubicBezTo>
                  <a:cubicBezTo>
                    <a:pt x="71" y="92"/>
                    <a:pt x="92" y="72"/>
                    <a:pt x="92" y="46"/>
                  </a:cubicBezTo>
                  <a:cubicBezTo>
                    <a:pt x="92" y="21"/>
                    <a:pt x="71" y="0"/>
                    <a:pt x="46" y="0"/>
                  </a:cubicBezTo>
                  <a:close/>
                  <a:moveTo>
                    <a:pt x="46" y="78"/>
                  </a:moveTo>
                  <a:cubicBezTo>
                    <a:pt x="28" y="78"/>
                    <a:pt x="14" y="64"/>
                    <a:pt x="14" y="46"/>
                  </a:cubicBezTo>
                  <a:cubicBezTo>
                    <a:pt x="14" y="28"/>
                    <a:pt x="28" y="14"/>
                    <a:pt x="46" y="14"/>
                  </a:cubicBezTo>
                  <a:cubicBezTo>
                    <a:pt x="64" y="14"/>
                    <a:pt x="78" y="28"/>
                    <a:pt x="78" y="46"/>
                  </a:cubicBezTo>
                  <a:cubicBezTo>
                    <a:pt x="78" y="64"/>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35" name="组合 134"/>
          <p:cNvGrpSpPr/>
          <p:nvPr/>
        </p:nvGrpSpPr>
        <p:grpSpPr>
          <a:xfrm>
            <a:off x="8256449" y="1412086"/>
            <a:ext cx="310188" cy="298244"/>
            <a:chOff x="3620725" y="5138333"/>
            <a:chExt cx="702937" cy="675873"/>
          </a:xfrm>
          <a:solidFill>
            <a:schemeClr val="bg1">
              <a:lumMod val="50000"/>
            </a:schemeClr>
          </a:solidFill>
        </p:grpSpPr>
        <p:sp>
          <p:nvSpPr>
            <p:cNvPr id="136" name="Freeform 18"/>
            <p:cNvSpPr/>
            <p:nvPr/>
          </p:nvSpPr>
          <p:spPr bwMode="auto">
            <a:xfrm>
              <a:off x="3620725" y="5360332"/>
              <a:ext cx="702937" cy="280151"/>
            </a:xfrm>
            <a:custGeom>
              <a:avLst/>
              <a:gdLst>
                <a:gd name="T0" fmla="*/ 699 w 813"/>
                <a:gd name="T1" fmla="*/ 96 h 324"/>
                <a:gd name="T2" fmla="*/ 661 w 813"/>
                <a:gd name="T3" fmla="*/ 96 h 324"/>
                <a:gd name="T4" fmla="*/ 661 w 813"/>
                <a:gd name="T5" fmla="*/ 178 h 324"/>
                <a:gd name="T6" fmla="*/ 632 w 813"/>
                <a:gd name="T7" fmla="*/ 207 h 324"/>
                <a:gd name="T8" fmla="*/ 317 w 813"/>
                <a:gd name="T9" fmla="*/ 207 h 324"/>
                <a:gd name="T10" fmla="*/ 317 w 813"/>
                <a:gd name="T11" fmla="*/ 296 h 324"/>
                <a:gd name="T12" fmla="*/ 289 w 813"/>
                <a:gd name="T13" fmla="*/ 324 h 324"/>
                <a:gd name="T14" fmla="*/ 120 w 813"/>
                <a:gd name="T15" fmla="*/ 324 h 324"/>
                <a:gd name="T16" fmla="*/ 92 w 813"/>
                <a:gd name="T17" fmla="*/ 296 h 324"/>
                <a:gd name="T18" fmla="*/ 92 w 813"/>
                <a:gd name="T19" fmla="*/ 204 h 324"/>
                <a:gd name="T20" fmla="*/ 0 w 813"/>
                <a:gd name="T21" fmla="*/ 204 h 324"/>
                <a:gd name="T22" fmla="*/ 0 w 813"/>
                <a:gd name="T23" fmla="*/ 147 h 324"/>
                <a:gd name="T24" fmla="*/ 120 w 813"/>
                <a:gd name="T25" fmla="*/ 147 h 324"/>
                <a:gd name="T26" fmla="*/ 149 w 813"/>
                <a:gd name="T27" fmla="*/ 175 h 324"/>
                <a:gd name="T28" fmla="*/ 149 w 813"/>
                <a:gd name="T29" fmla="*/ 267 h 324"/>
                <a:gd name="T30" fmla="*/ 260 w 813"/>
                <a:gd name="T31" fmla="*/ 267 h 324"/>
                <a:gd name="T32" fmla="*/ 260 w 813"/>
                <a:gd name="T33" fmla="*/ 178 h 324"/>
                <a:gd name="T34" fmla="*/ 289 w 813"/>
                <a:gd name="T35" fmla="*/ 150 h 324"/>
                <a:gd name="T36" fmla="*/ 603 w 813"/>
                <a:gd name="T37" fmla="*/ 150 h 324"/>
                <a:gd name="T38" fmla="*/ 603 w 813"/>
                <a:gd name="T39" fmla="*/ 67 h 324"/>
                <a:gd name="T40" fmla="*/ 632 w 813"/>
                <a:gd name="T41" fmla="*/ 39 h 324"/>
                <a:gd name="T42" fmla="*/ 699 w 813"/>
                <a:gd name="T43" fmla="*/ 39 h 324"/>
                <a:gd name="T44" fmla="*/ 699 w 813"/>
                <a:gd name="T45" fmla="*/ 0 h 324"/>
                <a:gd name="T46" fmla="*/ 813 w 813"/>
                <a:gd name="T47" fmla="*/ 67 h 324"/>
                <a:gd name="T48" fmla="*/ 699 w 813"/>
                <a:gd name="T49" fmla="*/ 134 h 324"/>
                <a:gd name="T50" fmla="*/ 699 w 813"/>
                <a:gd name="T51" fmla="*/ 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3" h="324">
                  <a:moveTo>
                    <a:pt x="699" y="96"/>
                  </a:moveTo>
                  <a:cubicBezTo>
                    <a:pt x="661" y="96"/>
                    <a:pt x="661" y="96"/>
                    <a:pt x="661" y="96"/>
                  </a:cubicBezTo>
                  <a:cubicBezTo>
                    <a:pt x="661" y="123"/>
                    <a:pt x="661" y="151"/>
                    <a:pt x="661" y="178"/>
                  </a:cubicBezTo>
                  <a:cubicBezTo>
                    <a:pt x="661" y="194"/>
                    <a:pt x="648" y="207"/>
                    <a:pt x="632" y="207"/>
                  </a:cubicBezTo>
                  <a:cubicBezTo>
                    <a:pt x="317" y="207"/>
                    <a:pt x="317" y="207"/>
                    <a:pt x="317" y="207"/>
                  </a:cubicBezTo>
                  <a:cubicBezTo>
                    <a:pt x="317" y="296"/>
                    <a:pt x="317" y="296"/>
                    <a:pt x="317" y="296"/>
                  </a:cubicBezTo>
                  <a:cubicBezTo>
                    <a:pt x="317" y="312"/>
                    <a:pt x="305" y="324"/>
                    <a:pt x="289" y="324"/>
                  </a:cubicBezTo>
                  <a:cubicBezTo>
                    <a:pt x="120" y="324"/>
                    <a:pt x="120" y="324"/>
                    <a:pt x="120" y="324"/>
                  </a:cubicBezTo>
                  <a:cubicBezTo>
                    <a:pt x="105" y="324"/>
                    <a:pt x="92" y="312"/>
                    <a:pt x="92" y="296"/>
                  </a:cubicBezTo>
                  <a:cubicBezTo>
                    <a:pt x="92" y="204"/>
                    <a:pt x="92" y="204"/>
                    <a:pt x="92" y="204"/>
                  </a:cubicBezTo>
                  <a:cubicBezTo>
                    <a:pt x="0" y="204"/>
                    <a:pt x="0" y="204"/>
                    <a:pt x="0" y="204"/>
                  </a:cubicBezTo>
                  <a:cubicBezTo>
                    <a:pt x="0" y="147"/>
                    <a:pt x="0" y="147"/>
                    <a:pt x="0" y="147"/>
                  </a:cubicBezTo>
                  <a:cubicBezTo>
                    <a:pt x="28" y="147"/>
                    <a:pt x="92" y="147"/>
                    <a:pt x="120" y="147"/>
                  </a:cubicBezTo>
                  <a:cubicBezTo>
                    <a:pt x="136" y="147"/>
                    <a:pt x="149" y="159"/>
                    <a:pt x="149" y="175"/>
                  </a:cubicBezTo>
                  <a:cubicBezTo>
                    <a:pt x="149" y="267"/>
                    <a:pt x="149" y="267"/>
                    <a:pt x="149" y="267"/>
                  </a:cubicBezTo>
                  <a:cubicBezTo>
                    <a:pt x="260" y="267"/>
                    <a:pt x="260" y="267"/>
                    <a:pt x="260" y="267"/>
                  </a:cubicBezTo>
                  <a:cubicBezTo>
                    <a:pt x="260" y="178"/>
                    <a:pt x="260" y="178"/>
                    <a:pt x="260" y="178"/>
                  </a:cubicBezTo>
                  <a:cubicBezTo>
                    <a:pt x="260" y="162"/>
                    <a:pt x="273" y="150"/>
                    <a:pt x="289" y="150"/>
                  </a:cubicBezTo>
                  <a:cubicBezTo>
                    <a:pt x="603" y="150"/>
                    <a:pt x="603" y="150"/>
                    <a:pt x="603" y="150"/>
                  </a:cubicBezTo>
                  <a:cubicBezTo>
                    <a:pt x="603" y="67"/>
                    <a:pt x="603" y="67"/>
                    <a:pt x="603" y="67"/>
                  </a:cubicBezTo>
                  <a:cubicBezTo>
                    <a:pt x="603" y="51"/>
                    <a:pt x="616" y="39"/>
                    <a:pt x="632" y="39"/>
                  </a:cubicBezTo>
                  <a:cubicBezTo>
                    <a:pt x="699" y="39"/>
                    <a:pt x="699" y="39"/>
                    <a:pt x="699" y="39"/>
                  </a:cubicBezTo>
                  <a:cubicBezTo>
                    <a:pt x="699" y="0"/>
                    <a:pt x="699" y="0"/>
                    <a:pt x="699" y="0"/>
                  </a:cubicBezTo>
                  <a:cubicBezTo>
                    <a:pt x="813" y="67"/>
                    <a:pt x="813" y="67"/>
                    <a:pt x="813" y="67"/>
                  </a:cubicBezTo>
                  <a:cubicBezTo>
                    <a:pt x="699" y="134"/>
                    <a:pt x="699" y="134"/>
                    <a:pt x="699" y="134"/>
                  </a:cubicBezTo>
                  <a:cubicBezTo>
                    <a:pt x="699" y="96"/>
                    <a:pt x="699" y="96"/>
                    <a:pt x="699" y="96"/>
                  </a:cubicBez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7" name="Freeform 19"/>
            <p:cNvSpPr>
              <a:spLocks noEditPoints="1"/>
            </p:cNvSpPr>
            <p:nvPr/>
          </p:nvSpPr>
          <p:spPr bwMode="auto">
            <a:xfrm>
              <a:off x="3620725" y="5138333"/>
              <a:ext cx="653563" cy="675873"/>
            </a:xfrm>
            <a:custGeom>
              <a:avLst/>
              <a:gdLst>
                <a:gd name="T0" fmla="*/ 502 w 756"/>
                <a:gd name="T1" fmla="*/ 57 h 782"/>
                <a:gd name="T2" fmla="*/ 569 w 756"/>
                <a:gd name="T3" fmla="*/ 331 h 782"/>
                <a:gd name="T4" fmla="*/ 464 w 756"/>
                <a:gd name="T5" fmla="*/ 369 h 782"/>
                <a:gd name="T6" fmla="*/ 381 w 756"/>
                <a:gd name="T7" fmla="*/ 57 h 782"/>
                <a:gd name="T8" fmla="*/ 343 w 756"/>
                <a:gd name="T9" fmla="*/ 146 h 782"/>
                <a:gd name="T10" fmla="*/ 165 w 756"/>
                <a:gd name="T11" fmla="*/ 57 h 782"/>
                <a:gd name="T12" fmla="*/ 127 w 756"/>
                <a:gd name="T13" fmla="*/ 146 h 782"/>
                <a:gd name="T14" fmla="*/ 57 w 756"/>
                <a:gd name="T15" fmla="*/ 57 h 782"/>
                <a:gd name="T16" fmla="*/ 235 w 756"/>
                <a:gd name="T17" fmla="*/ 222 h 782"/>
                <a:gd name="T18" fmla="*/ 273 w 756"/>
                <a:gd name="T19" fmla="*/ 102 h 782"/>
                <a:gd name="T20" fmla="*/ 381 w 756"/>
                <a:gd name="T21" fmla="*/ 222 h 782"/>
                <a:gd name="T22" fmla="*/ 225 w 756"/>
                <a:gd name="T23" fmla="*/ 369 h 782"/>
                <a:gd name="T24" fmla="*/ 187 w 756"/>
                <a:gd name="T25" fmla="*/ 486 h 782"/>
                <a:gd name="T26" fmla="*/ 343 w 756"/>
                <a:gd name="T27" fmla="*/ 331 h 782"/>
                <a:gd name="T28" fmla="*/ 57 w 756"/>
                <a:gd name="T29" fmla="*/ 260 h 782"/>
                <a:gd name="T30" fmla="*/ 0 w 756"/>
                <a:gd name="T31" fmla="*/ 365 h 782"/>
                <a:gd name="T32" fmla="*/ 28 w 756"/>
                <a:gd name="T33" fmla="*/ 0 h 782"/>
                <a:gd name="T34" fmla="*/ 756 w 756"/>
                <a:gd name="T35" fmla="*/ 29 h 782"/>
                <a:gd name="T36" fmla="*/ 699 w 756"/>
                <a:gd name="T37" fmla="*/ 213 h 782"/>
                <a:gd name="T38" fmla="*/ 616 w 756"/>
                <a:gd name="T39" fmla="*/ 146 h 782"/>
                <a:gd name="T40" fmla="*/ 578 w 756"/>
                <a:gd name="T41" fmla="*/ 261 h 782"/>
                <a:gd name="T42" fmla="*/ 699 w 756"/>
                <a:gd name="T43" fmla="*/ 108 h 782"/>
                <a:gd name="T44" fmla="*/ 168 w 756"/>
                <a:gd name="T45" fmla="*/ 655 h 782"/>
                <a:gd name="T46" fmla="*/ 149 w 756"/>
                <a:gd name="T47" fmla="*/ 616 h 782"/>
                <a:gd name="T48" fmla="*/ 352 w 756"/>
                <a:gd name="T49" fmla="*/ 502 h 782"/>
                <a:gd name="T50" fmla="*/ 391 w 756"/>
                <a:gd name="T51" fmla="*/ 655 h 782"/>
                <a:gd name="T52" fmla="*/ 273 w 756"/>
                <a:gd name="T53" fmla="*/ 725 h 782"/>
                <a:gd name="T54" fmla="*/ 464 w 756"/>
                <a:gd name="T55" fmla="*/ 616 h 782"/>
                <a:gd name="T56" fmla="*/ 578 w 756"/>
                <a:gd name="T57" fmla="*/ 540 h 782"/>
                <a:gd name="T58" fmla="*/ 464 w 756"/>
                <a:gd name="T59" fmla="*/ 502 h 782"/>
                <a:gd name="T60" fmla="*/ 616 w 756"/>
                <a:gd name="T61" fmla="*/ 655 h 782"/>
                <a:gd name="T62" fmla="*/ 502 w 756"/>
                <a:gd name="T63" fmla="*/ 725 h 782"/>
                <a:gd name="T64" fmla="*/ 699 w 756"/>
                <a:gd name="T65" fmla="*/ 435 h 782"/>
                <a:gd name="T66" fmla="*/ 756 w 756"/>
                <a:gd name="T67" fmla="*/ 753 h 782"/>
                <a:gd name="T68" fmla="*/ 28 w 756"/>
                <a:gd name="T69" fmla="*/ 782 h 782"/>
                <a:gd name="T70" fmla="*/ 0 w 756"/>
                <a:gd name="T71" fmla="*/ 499 h 782"/>
                <a:gd name="T72" fmla="*/ 57 w 756"/>
                <a:gd name="T73" fmla="*/ 725 h 782"/>
                <a:gd name="T74" fmla="*/ 235 w 756"/>
                <a:gd name="T75" fmla="*/ 65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6" h="782">
                  <a:moveTo>
                    <a:pt x="699" y="57"/>
                  </a:moveTo>
                  <a:cubicBezTo>
                    <a:pt x="502" y="57"/>
                    <a:pt x="502" y="57"/>
                    <a:pt x="502" y="57"/>
                  </a:cubicBezTo>
                  <a:cubicBezTo>
                    <a:pt x="502" y="331"/>
                    <a:pt x="502" y="331"/>
                    <a:pt x="502" y="331"/>
                  </a:cubicBezTo>
                  <a:cubicBezTo>
                    <a:pt x="569" y="331"/>
                    <a:pt x="569" y="331"/>
                    <a:pt x="569" y="331"/>
                  </a:cubicBezTo>
                  <a:cubicBezTo>
                    <a:pt x="569" y="369"/>
                    <a:pt x="569" y="369"/>
                    <a:pt x="569" y="369"/>
                  </a:cubicBezTo>
                  <a:cubicBezTo>
                    <a:pt x="464" y="369"/>
                    <a:pt x="464" y="369"/>
                    <a:pt x="464" y="369"/>
                  </a:cubicBezTo>
                  <a:cubicBezTo>
                    <a:pt x="464" y="57"/>
                    <a:pt x="464" y="57"/>
                    <a:pt x="464" y="57"/>
                  </a:cubicBezTo>
                  <a:cubicBezTo>
                    <a:pt x="381" y="57"/>
                    <a:pt x="381" y="57"/>
                    <a:pt x="381" y="57"/>
                  </a:cubicBezTo>
                  <a:cubicBezTo>
                    <a:pt x="381" y="146"/>
                    <a:pt x="381" y="146"/>
                    <a:pt x="381" y="146"/>
                  </a:cubicBezTo>
                  <a:cubicBezTo>
                    <a:pt x="343" y="146"/>
                    <a:pt x="343" y="146"/>
                    <a:pt x="343" y="146"/>
                  </a:cubicBezTo>
                  <a:cubicBezTo>
                    <a:pt x="343" y="57"/>
                    <a:pt x="343" y="57"/>
                    <a:pt x="343" y="57"/>
                  </a:cubicBezTo>
                  <a:cubicBezTo>
                    <a:pt x="165" y="57"/>
                    <a:pt x="165" y="57"/>
                    <a:pt x="165" y="57"/>
                  </a:cubicBezTo>
                  <a:cubicBezTo>
                    <a:pt x="165" y="146"/>
                    <a:pt x="165" y="146"/>
                    <a:pt x="165" y="146"/>
                  </a:cubicBezTo>
                  <a:cubicBezTo>
                    <a:pt x="127" y="146"/>
                    <a:pt x="127" y="146"/>
                    <a:pt x="127" y="146"/>
                  </a:cubicBezTo>
                  <a:cubicBezTo>
                    <a:pt x="127" y="57"/>
                    <a:pt x="127" y="57"/>
                    <a:pt x="127" y="57"/>
                  </a:cubicBezTo>
                  <a:cubicBezTo>
                    <a:pt x="57" y="57"/>
                    <a:pt x="57" y="57"/>
                    <a:pt x="57" y="57"/>
                  </a:cubicBezTo>
                  <a:cubicBezTo>
                    <a:pt x="57" y="222"/>
                    <a:pt x="57" y="222"/>
                    <a:pt x="57" y="222"/>
                  </a:cubicBezTo>
                  <a:cubicBezTo>
                    <a:pt x="235" y="222"/>
                    <a:pt x="235" y="222"/>
                    <a:pt x="235" y="222"/>
                  </a:cubicBezTo>
                  <a:cubicBezTo>
                    <a:pt x="235" y="102"/>
                    <a:pt x="235" y="102"/>
                    <a:pt x="235" y="102"/>
                  </a:cubicBezTo>
                  <a:cubicBezTo>
                    <a:pt x="273" y="102"/>
                    <a:pt x="273" y="102"/>
                    <a:pt x="273" y="102"/>
                  </a:cubicBezTo>
                  <a:cubicBezTo>
                    <a:pt x="273" y="222"/>
                    <a:pt x="273" y="222"/>
                    <a:pt x="273" y="222"/>
                  </a:cubicBezTo>
                  <a:cubicBezTo>
                    <a:pt x="381" y="222"/>
                    <a:pt x="381" y="222"/>
                    <a:pt x="381" y="222"/>
                  </a:cubicBezTo>
                  <a:cubicBezTo>
                    <a:pt x="381" y="369"/>
                    <a:pt x="381" y="369"/>
                    <a:pt x="381" y="369"/>
                  </a:cubicBezTo>
                  <a:cubicBezTo>
                    <a:pt x="225" y="369"/>
                    <a:pt x="225" y="369"/>
                    <a:pt x="225" y="369"/>
                  </a:cubicBezTo>
                  <a:cubicBezTo>
                    <a:pt x="225" y="486"/>
                    <a:pt x="225" y="486"/>
                    <a:pt x="225" y="486"/>
                  </a:cubicBezTo>
                  <a:cubicBezTo>
                    <a:pt x="187" y="486"/>
                    <a:pt x="187" y="486"/>
                    <a:pt x="187" y="486"/>
                  </a:cubicBezTo>
                  <a:cubicBezTo>
                    <a:pt x="187" y="331"/>
                    <a:pt x="187" y="331"/>
                    <a:pt x="187" y="331"/>
                  </a:cubicBezTo>
                  <a:cubicBezTo>
                    <a:pt x="343" y="331"/>
                    <a:pt x="343" y="331"/>
                    <a:pt x="343" y="331"/>
                  </a:cubicBezTo>
                  <a:cubicBezTo>
                    <a:pt x="343" y="260"/>
                    <a:pt x="343" y="260"/>
                    <a:pt x="343" y="260"/>
                  </a:cubicBezTo>
                  <a:cubicBezTo>
                    <a:pt x="57" y="260"/>
                    <a:pt x="57" y="260"/>
                    <a:pt x="57" y="260"/>
                  </a:cubicBezTo>
                  <a:cubicBezTo>
                    <a:pt x="57" y="365"/>
                    <a:pt x="57" y="365"/>
                    <a:pt x="57" y="365"/>
                  </a:cubicBezTo>
                  <a:cubicBezTo>
                    <a:pt x="0" y="365"/>
                    <a:pt x="0" y="365"/>
                    <a:pt x="0" y="365"/>
                  </a:cubicBezTo>
                  <a:cubicBezTo>
                    <a:pt x="0" y="29"/>
                    <a:pt x="0" y="29"/>
                    <a:pt x="0" y="29"/>
                  </a:cubicBezTo>
                  <a:cubicBezTo>
                    <a:pt x="0" y="13"/>
                    <a:pt x="12" y="0"/>
                    <a:pt x="28" y="0"/>
                  </a:cubicBezTo>
                  <a:cubicBezTo>
                    <a:pt x="727" y="0"/>
                    <a:pt x="727" y="0"/>
                    <a:pt x="727" y="0"/>
                  </a:cubicBezTo>
                  <a:cubicBezTo>
                    <a:pt x="743" y="0"/>
                    <a:pt x="756" y="13"/>
                    <a:pt x="756" y="29"/>
                  </a:cubicBezTo>
                  <a:cubicBezTo>
                    <a:pt x="756" y="247"/>
                    <a:pt x="756" y="247"/>
                    <a:pt x="756" y="247"/>
                  </a:cubicBezTo>
                  <a:cubicBezTo>
                    <a:pt x="699" y="213"/>
                    <a:pt x="699" y="213"/>
                    <a:pt x="699" y="213"/>
                  </a:cubicBezTo>
                  <a:cubicBezTo>
                    <a:pt x="699" y="146"/>
                    <a:pt x="699" y="146"/>
                    <a:pt x="699" y="146"/>
                  </a:cubicBezTo>
                  <a:cubicBezTo>
                    <a:pt x="616" y="146"/>
                    <a:pt x="616" y="146"/>
                    <a:pt x="616" y="146"/>
                  </a:cubicBezTo>
                  <a:cubicBezTo>
                    <a:pt x="616" y="261"/>
                    <a:pt x="616" y="261"/>
                    <a:pt x="616" y="261"/>
                  </a:cubicBezTo>
                  <a:cubicBezTo>
                    <a:pt x="578" y="261"/>
                    <a:pt x="578" y="261"/>
                    <a:pt x="578" y="261"/>
                  </a:cubicBezTo>
                  <a:cubicBezTo>
                    <a:pt x="578" y="108"/>
                    <a:pt x="578" y="108"/>
                    <a:pt x="578" y="108"/>
                  </a:cubicBezTo>
                  <a:cubicBezTo>
                    <a:pt x="618" y="108"/>
                    <a:pt x="658" y="108"/>
                    <a:pt x="699" y="108"/>
                  </a:cubicBezTo>
                  <a:cubicBezTo>
                    <a:pt x="699" y="57"/>
                    <a:pt x="699" y="57"/>
                    <a:pt x="699" y="57"/>
                  </a:cubicBezTo>
                  <a:close/>
                  <a:moveTo>
                    <a:pt x="168" y="655"/>
                  </a:moveTo>
                  <a:cubicBezTo>
                    <a:pt x="149" y="655"/>
                    <a:pt x="149" y="655"/>
                    <a:pt x="149" y="655"/>
                  </a:cubicBezTo>
                  <a:cubicBezTo>
                    <a:pt x="149" y="616"/>
                    <a:pt x="149" y="616"/>
                    <a:pt x="149" y="616"/>
                  </a:cubicBezTo>
                  <a:cubicBezTo>
                    <a:pt x="352" y="616"/>
                    <a:pt x="352" y="616"/>
                    <a:pt x="352" y="616"/>
                  </a:cubicBezTo>
                  <a:cubicBezTo>
                    <a:pt x="352" y="502"/>
                    <a:pt x="352" y="502"/>
                    <a:pt x="352" y="502"/>
                  </a:cubicBezTo>
                  <a:cubicBezTo>
                    <a:pt x="391" y="502"/>
                    <a:pt x="391" y="502"/>
                    <a:pt x="391" y="502"/>
                  </a:cubicBezTo>
                  <a:cubicBezTo>
                    <a:pt x="391" y="655"/>
                    <a:pt x="391" y="655"/>
                    <a:pt x="391" y="655"/>
                  </a:cubicBezTo>
                  <a:cubicBezTo>
                    <a:pt x="273" y="655"/>
                    <a:pt x="273" y="655"/>
                    <a:pt x="273" y="655"/>
                  </a:cubicBezTo>
                  <a:cubicBezTo>
                    <a:pt x="273" y="725"/>
                    <a:pt x="273" y="725"/>
                    <a:pt x="273" y="725"/>
                  </a:cubicBezTo>
                  <a:cubicBezTo>
                    <a:pt x="464" y="725"/>
                    <a:pt x="464" y="725"/>
                    <a:pt x="464" y="725"/>
                  </a:cubicBezTo>
                  <a:cubicBezTo>
                    <a:pt x="464" y="616"/>
                    <a:pt x="464" y="616"/>
                    <a:pt x="464" y="616"/>
                  </a:cubicBezTo>
                  <a:cubicBezTo>
                    <a:pt x="578" y="616"/>
                    <a:pt x="578" y="616"/>
                    <a:pt x="578" y="616"/>
                  </a:cubicBezTo>
                  <a:cubicBezTo>
                    <a:pt x="578" y="540"/>
                    <a:pt x="578" y="540"/>
                    <a:pt x="578" y="540"/>
                  </a:cubicBezTo>
                  <a:cubicBezTo>
                    <a:pt x="464" y="540"/>
                    <a:pt x="464" y="540"/>
                    <a:pt x="464" y="540"/>
                  </a:cubicBezTo>
                  <a:cubicBezTo>
                    <a:pt x="464" y="502"/>
                    <a:pt x="464" y="502"/>
                    <a:pt x="464" y="502"/>
                  </a:cubicBezTo>
                  <a:cubicBezTo>
                    <a:pt x="616" y="502"/>
                    <a:pt x="616" y="502"/>
                    <a:pt x="616" y="502"/>
                  </a:cubicBezTo>
                  <a:cubicBezTo>
                    <a:pt x="616" y="655"/>
                    <a:pt x="616" y="655"/>
                    <a:pt x="616" y="655"/>
                  </a:cubicBezTo>
                  <a:cubicBezTo>
                    <a:pt x="502" y="655"/>
                    <a:pt x="502" y="655"/>
                    <a:pt x="502" y="655"/>
                  </a:cubicBezTo>
                  <a:cubicBezTo>
                    <a:pt x="502" y="725"/>
                    <a:pt x="502" y="725"/>
                    <a:pt x="502" y="725"/>
                  </a:cubicBezTo>
                  <a:cubicBezTo>
                    <a:pt x="699" y="725"/>
                    <a:pt x="699" y="725"/>
                    <a:pt x="699" y="725"/>
                  </a:cubicBezTo>
                  <a:cubicBezTo>
                    <a:pt x="699" y="435"/>
                    <a:pt x="699" y="435"/>
                    <a:pt x="699" y="435"/>
                  </a:cubicBezTo>
                  <a:cubicBezTo>
                    <a:pt x="756" y="402"/>
                    <a:pt x="756" y="402"/>
                    <a:pt x="756" y="402"/>
                  </a:cubicBezTo>
                  <a:cubicBezTo>
                    <a:pt x="756" y="753"/>
                    <a:pt x="756" y="753"/>
                    <a:pt x="756" y="753"/>
                  </a:cubicBezTo>
                  <a:cubicBezTo>
                    <a:pt x="756" y="769"/>
                    <a:pt x="743" y="782"/>
                    <a:pt x="727" y="782"/>
                  </a:cubicBezTo>
                  <a:cubicBezTo>
                    <a:pt x="28" y="782"/>
                    <a:pt x="28" y="782"/>
                    <a:pt x="28" y="782"/>
                  </a:cubicBezTo>
                  <a:cubicBezTo>
                    <a:pt x="12" y="782"/>
                    <a:pt x="0" y="769"/>
                    <a:pt x="0" y="753"/>
                  </a:cubicBezTo>
                  <a:cubicBezTo>
                    <a:pt x="0" y="499"/>
                    <a:pt x="0" y="499"/>
                    <a:pt x="0" y="499"/>
                  </a:cubicBezTo>
                  <a:cubicBezTo>
                    <a:pt x="57" y="499"/>
                    <a:pt x="57" y="499"/>
                    <a:pt x="57" y="499"/>
                  </a:cubicBezTo>
                  <a:cubicBezTo>
                    <a:pt x="57" y="725"/>
                    <a:pt x="57" y="725"/>
                    <a:pt x="57" y="725"/>
                  </a:cubicBezTo>
                  <a:cubicBezTo>
                    <a:pt x="235" y="725"/>
                    <a:pt x="235" y="725"/>
                    <a:pt x="235" y="725"/>
                  </a:cubicBezTo>
                  <a:cubicBezTo>
                    <a:pt x="235" y="655"/>
                    <a:pt x="235" y="655"/>
                    <a:pt x="235" y="655"/>
                  </a:cubicBezTo>
                  <a:cubicBezTo>
                    <a:pt x="168" y="655"/>
                    <a:pt x="168" y="655"/>
                    <a:pt x="168" y="6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3" name="组合 152"/>
          <p:cNvGrpSpPr/>
          <p:nvPr/>
        </p:nvGrpSpPr>
        <p:grpSpPr>
          <a:xfrm>
            <a:off x="2229627" y="4567468"/>
            <a:ext cx="1978313" cy="722948"/>
            <a:chOff x="1938928" y="1900398"/>
            <a:chExt cx="1978313" cy="722948"/>
          </a:xfrm>
        </p:grpSpPr>
        <p:sp>
          <p:nvSpPr>
            <p:cNvPr id="154" name="文本框 153"/>
            <p:cNvSpPr txBox="1"/>
            <p:nvPr/>
          </p:nvSpPr>
          <p:spPr>
            <a:xfrm>
              <a:off x="2423392" y="1900398"/>
              <a:ext cx="1493849" cy="338554"/>
            </a:xfrm>
            <a:prstGeom prst="rect">
              <a:avLst/>
            </a:prstGeom>
            <a:noFill/>
          </p:spPr>
          <p:txBody>
            <a:bodyPr wrap="square" rtlCol="0">
              <a:spAutoFit/>
            </a:bodyPr>
            <a:lstStyle/>
            <a:p>
              <a:r>
                <a:rPr lang="zh-CN" altLang="en-US" sz="1600" dirty="0" smtClean="0">
                  <a:solidFill>
                    <a:srgbClr val="E8707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55" name="文本框 154"/>
            <p:cNvSpPr txBox="1"/>
            <p:nvPr/>
          </p:nvSpPr>
          <p:spPr>
            <a:xfrm>
              <a:off x="1938928" y="2162971"/>
              <a:ext cx="1898853"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6" name="组合 155"/>
          <p:cNvGrpSpPr/>
          <p:nvPr/>
        </p:nvGrpSpPr>
        <p:grpSpPr>
          <a:xfrm>
            <a:off x="8080672" y="1405516"/>
            <a:ext cx="1978313" cy="722948"/>
            <a:chOff x="1938928" y="1900398"/>
            <a:chExt cx="1978313" cy="722948"/>
          </a:xfrm>
        </p:grpSpPr>
        <p:sp>
          <p:nvSpPr>
            <p:cNvPr id="157" name="文本框 156"/>
            <p:cNvSpPr txBox="1"/>
            <p:nvPr/>
          </p:nvSpPr>
          <p:spPr>
            <a:xfrm>
              <a:off x="2423392" y="1900398"/>
              <a:ext cx="1493849" cy="338554"/>
            </a:xfrm>
            <a:prstGeom prst="rect">
              <a:avLst/>
            </a:prstGeom>
            <a:noFill/>
          </p:spPr>
          <p:txBody>
            <a:bodyPr wrap="square" rtlCol="0">
              <a:spAutoFit/>
            </a:bodyPr>
            <a:lstStyle/>
            <a:p>
              <a:r>
                <a:rPr lang="zh-CN" altLang="en-US" sz="1600" dirty="0" smtClean="0">
                  <a:solidFill>
                    <a:srgbClr val="01ACBE"/>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58" name="文本框 157"/>
            <p:cNvSpPr txBox="1"/>
            <p:nvPr/>
          </p:nvSpPr>
          <p:spPr>
            <a:xfrm>
              <a:off x="1938928" y="2162971"/>
              <a:ext cx="1898853"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59" name="组合 158"/>
          <p:cNvGrpSpPr/>
          <p:nvPr/>
        </p:nvGrpSpPr>
        <p:grpSpPr>
          <a:xfrm>
            <a:off x="8080672" y="4567468"/>
            <a:ext cx="1978313" cy="722948"/>
            <a:chOff x="1938928" y="1900398"/>
            <a:chExt cx="1978313" cy="722948"/>
          </a:xfrm>
        </p:grpSpPr>
        <p:sp>
          <p:nvSpPr>
            <p:cNvPr id="160" name="文本框 159"/>
            <p:cNvSpPr txBox="1"/>
            <p:nvPr/>
          </p:nvSpPr>
          <p:spPr>
            <a:xfrm>
              <a:off x="2423392" y="1900398"/>
              <a:ext cx="1493849" cy="338554"/>
            </a:xfrm>
            <a:prstGeom prst="rect">
              <a:avLst/>
            </a:prstGeom>
            <a:noFill/>
          </p:spPr>
          <p:txBody>
            <a:bodyPr wrap="square" rtlCol="0">
              <a:spAutoFit/>
            </a:bodyPr>
            <a:lstStyle/>
            <a:p>
              <a:r>
                <a:rPr lang="zh-CN" altLang="en-US" sz="1600" dirty="0" smtClean="0">
                  <a:solidFill>
                    <a:srgbClr val="663A77"/>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61" name="文本框 160"/>
            <p:cNvSpPr txBox="1"/>
            <p:nvPr/>
          </p:nvSpPr>
          <p:spPr>
            <a:xfrm>
              <a:off x="1938928" y="2162971"/>
              <a:ext cx="1898853"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 name="文本框 6"/>
          <p:cNvSpPr txBox="1"/>
          <p:nvPr/>
        </p:nvSpPr>
        <p:spPr>
          <a:xfrm rot="5400000">
            <a:off x="4831274" y="2132117"/>
            <a:ext cx="1104860" cy="672111"/>
          </a:xfrm>
          <a:prstGeom prst="rect">
            <a:avLst/>
          </a:prstGeom>
          <a:noFill/>
        </p:spPr>
        <p:txBody>
          <a:bodyPr wrap="square" rtlCol="0">
            <a:prstTxWarp prst="textArchUp">
              <a:avLst>
                <a:gd name="adj" fmla="val 10774553"/>
              </a:avLst>
            </a:prstTxWarp>
            <a:spAutoFit/>
          </a:bodyPr>
          <a:lstStyle/>
          <a:p>
            <a:pPr algn="ctr"/>
            <a:r>
              <a:rPr lang="en-US" altLang="zh-CN" sz="1400" dirty="0" smtClean="0">
                <a:solidFill>
                  <a:schemeClr val="tx1">
                    <a:lumMod val="50000"/>
                    <a:lumOff val="50000"/>
                  </a:schemeClr>
                </a:solidFill>
                <a:latin typeface="Impact" panose="020B0806030902050204" pitchFamily="34" charset="0"/>
              </a:rPr>
              <a:t>OPTION</a:t>
            </a:r>
            <a:endParaRPr lang="zh-CN" altLang="en-US" sz="1400" dirty="0">
              <a:solidFill>
                <a:schemeClr val="tx1">
                  <a:lumMod val="50000"/>
                  <a:lumOff val="50000"/>
                </a:schemeClr>
              </a:solidFill>
              <a:latin typeface="Impact" panose="020B0806030902050204" pitchFamily="34" charset="0"/>
            </a:endParaRPr>
          </a:p>
        </p:txBody>
      </p:sp>
      <p:sp>
        <p:nvSpPr>
          <p:cNvPr id="162" name="文本框 161"/>
          <p:cNvSpPr txBox="1"/>
          <p:nvPr/>
        </p:nvSpPr>
        <p:spPr>
          <a:xfrm rot="5400000">
            <a:off x="6682155" y="2132118"/>
            <a:ext cx="1104860" cy="672111"/>
          </a:xfrm>
          <a:prstGeom prst="rect">
            <a:avLst/>
          </a:prstGeom>
          <a:noFill/>
        </p:spPr>
        <p:txBody>
          <a:bodyPr wrap="square" rtlCol="0">
            <a:prstTxWarp prst="textArchUp">
              <a:avLst>
                <a:gd name="adj" fmla="val 10774553"/>
              </a:avLst>
            </a:prstTxWarp>
            <a:spAutoFit/>
          </a:bodyPr>
          <a:lstStyle/>
          <a:p>
            <a:pPr algn="ctr"/>
            <a:r>
              <a:rPr lang="en-US" altLang="zh-CN" sz="1400" dirty="0" smtClean="0">
                <a:solidFill>
                  <a:schemeClr val="tx1">
                    <a:lumMod val="50000"/>
                    <a:lumOff val="50000"/>
                  </a:schemeClr>
                </a:solidFill>
                <a:latin typeface="Impact" panose="020B0806030902050204" pitchFamily="34" charset="0"/>
              </a:rPr>
              <a:t>OPTION</a:t>
            </a:r>
            <a:endParaRPr lang="zh-CN" altLang="en-US" sz="1400" dirty="0">
              <a:solidFill>
                <a:schemeClr val="tx1">
                  <a:lumMod val="50000"/>
                  <a:lumOff val="50000"/>
                </a:schemeClr>
              </a:solidFill>
              <a:latin typeface="Impact" panose="020B0806030902050204" pitchFamily="34" charset="0"/>
            </a:endParaRPr>
          </a:p>
        </p:txBody>
      </p:sp>
      <p:sp>
        <p:nvSpPr>
          <p:cNvPr id="163" name="文本框 162"/>
          <p:cNvSpPr txBox="1"/>
          <p:nvPr/>
        </p:nvSpPr>
        <p:spPr>
          <a:xfrm rot="5400000">
            <a:off x="4831274" y="3988676"/>
            <a:ext cx="1104860" cy="672111"/>
          </a:xfrm>
          <a:prstGeom prst="rect">
            <a:avLst/>
          </a:prstGeom>
          <a:noFill/>
        </p:spPr>
        <p:txBody>
          <a:bodyPr wrap="square" rtlCol="0">
            <a:prstTxWarp prst="textArchUp">
              <a:avLst>
                <a:gd name="adj" fmla="val 10774553"/>
              </a:avLst>
            </a:prstTxWarp>
            <a:spAutoFit/>
          </a:bodyPr>
          <a:lstStyle/>
          <a:p>
            <a:pPr algn="ctr"/>
            <a:r>
              <a:rPr lang="en-US" altLang="zh-CN" sz="1400" dirty="0" smtClean="0">
                <a:solidFill>
                  <a:schemeClr val="tx1">
                    <a:lumMod val="50000"/>
                    <a:lumOff val="50000"/>
                  </a:schemeClr>
                </a:solidFill>
                <a:latin typeface="Impact" panose="020B0806030902050204" pitchFamily="34" charset="0"/>
              </a:rPr>
              <a:t>OPTION</a:t>
            </a:r>
            <a:endParaRPr lang="zh-CN" altLang="en-US" sz="1400" dirty="0">
              <a:solidFill>
                <a:schemeClr val="tx1">
                  <a:lumMod val="50000"/>
                  <a:lumOff val="50000"/>
                </a:schemeClr>
              </a:solidFill>
              <a:latin typeface="Impact" panose="020B0806030902050204" pitchFamily="34" charset="0"/>
            </a:endParaRPr>
          </a:p>
        </p:txBody>
      </p:sp>
      <p:sp>
        <p:nvSpPr>
          <p:cNvPr id="164" name="文本框 163"/>
          <p:cNvSpPr txBox="1"/>
          <p:nvPr/>
        </p:nvSpPr>
        <p:spPr>
          <a:xfrm rot="5400000">
            <a:off x="6682155" y="3988677"/>
            <a:ext cx="1104860" cy="672111"/>
          </a:xfrm>
          <a:prstGeom prst="rect">
            <a:avLst/>
          </a:prstGeom>
          <a:noFill/>
        </p:spPr>
        <p:txBody>
          <a:bodyPr wrap="square" rtlCol="0">
            <a:prstTxWarp prst="textArchUp">
              <a:avLst>
                <a:gd name="adj" fmla="val 10774553"/>
              </a:avLst>
            </a:prstTxWarp>
            <a:spAutoFit/>
          </a:bodyPr>
          <a:lstStyle/>
          <a:p>
            <a:pPr algn="ctr"/>
            <a:r>
              <a:rPr lang="en-US" altLang="zh-CN" sz="1400" dirty="0" smtClean="0">
                <a:solidFill>
                  <a:schemeClr val="tx1">
                    <a:lumMod val="50000"/>
                    <a:lumOff val="50000"/>
                  </a:schemeClr>
                </a:solidFill>
                <a:latin typeface="Impact" panose="020B0806030902050204" pitchFamily="34" charset="0"/>
              </a:rPr>
              <a:t>OPTION</a:t>
            </a:r>
            <a:endParaRPr lang="zh-CN" altLang="en-US" sz="1400" dirty="0">
              <a:solidFill>
                <a:schemeClr val="tx1">
                  <a:lumMod val="50000"/>
                  <a:lumOff val="50000"/>
                </a:schemeClr>
              </a:solidFill>
              <a:latin typeface="Impact" panose="020B0806030902050204" pitchFamily="34" charset="0"/>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铅笔系列并列关系图表</a:t>
            </a:r>
            <a:endParaRPr lang="zh-CN" altLang="en-US" dirty="0"/>
          </a:p>
        </p:txBody>
      </p:sp>
      <p:grpSp>
        <p:nvGrpSpPr>
          <p:cNvPr id="11" name="组合 10"/>
          <p:cNvGrpSpPr/>
          <p:nvPr/>
        </p:nvGrpSpPr>
        <p:grpSpPr>
          <a:xfrm rot="2700000">
            <a:off x="5540783" y="901615"/>
            <a:ext cx="871495" cy="5512084"/>
            <a:chOff x="6614659" y="807814"/>
            <a:chExt cx="990827" cy="5217005"/>
          </a:xfrm>
          <a:effectLst>
            <a:outerShdw blurRad="317500" dist="63500" dir="2700000" algn="tl" rotWithShape="0">
              <a:prstClr val="black">
                <a:alpha val="40000"/>
              </a:prstClr>
            </a:outerShdw>
          </a:effectLst>
        </p:grpSpPr>
        <p:grpSp>
          <p:nvGrpSpPr>
            <p:cNvPr id="25" name="组合 24"/>
            <p:cNvGrpSpPr/>
            <p:nvPr/>
          </p:nvGrpSpPr>
          <p:grpSpPr>
            <a:xfrm>
              <a:off x="6633507" y="845838"/>
              <a:ext cx="969736" cy="5178981"/>
              <a:chOff x="6633507" y="845838"/>
              <a:chExt cx="969736" cy="5178981"/>
            </a:xfrm>
          </p:grpSpPr>
          <p:sp>
            <p:nvSpPr>
              <p:cNvPr id="14" name="任意多边形 13"/>
              <p:cNvSpPr/>
              <p:nvPr/>
            </p:nvSpPr>
            <p:spPr>
              <a:xfrm>
                <a:off x="6635749" y="4732736"/>
                <a:ext cx="957632" cy="1267998"/>
              </a:xfrm>
              <a:custGeom>
                <a:avLst/>
                <a:gdLst>
                  <a:gd name="connsiteX0" fmla="*/ 0 w 969736"/>
                  <a:gd name="connsiteY0" fmla="*/ 0 h 1267998"/>
                  <a:gd name="connsiteX1" fmla="*/ 969736 w 969736"/>
                  <a:gd name="connsiteY1" fmla="*/ 0 h 1267998"/>
                  <a:gd name="connsiteX2" fmla="*/ 969736 w 969736"/>
                  <a:gd name="connsiteY2" fmla="*/ 381000 h 1267998"/>
                  <a:gd name="connsiteX3" fmla="*/ 484868 w 969736"/>
                  <a:gd name="connsiteY3" fmla="*/ 1267998 h 1267998"/>
                  <a:gd name="connsiteX4" fmla="*/ 0 w 969736"/>
                  <a:gd name="connsiteY4" fmla="*/ 381000 h 1267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736" h="1267998">
                    <a:moveTo>
                      <a:pt x="0" y="0"/>
                    </a:moveTo>
                    <a:lnTo>
                      <a:pt x="969736" y="0"/>
                    </a:lnTo>
                    <a:lnTo>
                      <a:pt x="969736" y="381000"/>
                    </a:lnTo>
                    <a:lnTo>
                      <a:pt x="484868" y="1267998"/>
                    </a:lnTo>
                    <a:lnTo>
                      <a:pt x="0" y="381000"/>
                    </a:lnTo>
                    <a:close/>
                  </a:path>
                </a:pathLst>
              </a:custGeom>
              <a:gradFill>
                <a:gsLst>
                  <a:gs pos="32000">
                    <a:srgbClr val="ECDCC2"/>
                  </a:gs>
                  <a:gs pos="65000">
                    <a:srgbClr val="C39549"/>
                  </a:gs>
                  <a:gs pos="0">
                    <a:srgbClr val="E9D1A9"/>
                  </a:gs>
                  <a:gs pos="100000">
                    <a:srgbClr val="815C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5400000">
                <a:off x="4666969" y="2912659"/>
                <a:ext cx="4302125" cy="353786"/>
              </a:xfrm>
              <a:custGeom>
                <a:avLst/>
                <a:gdLst>
                  <a:gd name="connsiteX0" fmla="*/ 0 w 4302125"/>
                  <a:gd name="connsiteY0" fmla="*/ 353786 h 353786"/>
                  <a:gd name="connsiteX1" fmla="*/ 0 w 4302125"/>
                  <a:gd name="connsiteY1" fmla="*/ 0 h 353786"/>
                  <a:gd name="connsiteX2" fmla="*/ 4125232 w 4302125"/>
                  <a:gd name="connsiteY2" fmla="*/ 0 h 353786"/>
                  <a:gd name="connsiteX3" fmla="*/ 4302125 w 4302125"/>
                  <a:gd name="connsiteY3" fmla="*/ 176893 h 353786"/>
                  <a:gd name="connsiteX4" fmla="*/ 4125232 w 4302125"/>
                  <a:gd name="connsiteY4" fmla="*/ 353786 h 353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2125" h="353786">
                    <a:moveTo>
                      <a:pt x="0" y="353786"/>
                    </a:moveTo>
                    <a:lnTo>
                      <a:pt x="0" y="0"/>
                    </a:lnTo>
                    <a:lnTo>
                      <a:pt x="4125232" y="0"/>
                    </a:lnTo>
                    <a:cubicBezTo>
                      <a:pt x="4222927" y="0"/>
                      <a:pt x="4302125" y="79198"/>
                      <a:pt x="4302125" y="176893"/>
                    </a:cubicBezTo>
                    <a:cubicBezTo>
                      <a:pt x="4302125" y="274588"/>
                      <a:pt x="4222927" y="353786"/>
                      <a:pt x="4125232" y="353786"/>
                    </a:cubicBezTo>
                    <a:close/>
                  </a:path>
                </a:pathLst>
              </a:custGeom>
              <a:gradFill>
                <a:gsLst>
                  <a:gs pos="0">
                    <a:srgbClr val="FFD08B"/>
                  </a:gs>
                  <a:gs pos="100000">
                    <a:srgbClr val="FF9A0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5400000">
                <a:off x="4969556" y="2962956"/>
                <a:ext cx="4302125" cy="262164"/>
              </a:xfrm>
              <a:custGeom>
                <a:avLst/>
                <a:gdLst>
                  <a:gd name="connsiteX0" fmla="*/ 0 w 4302125"/>
                  <a:gd name="connsiteY0" fmla="*/ 262164 h 262164"/>
                  <a:gd name="connsiteX1" fmla="*/ 0 w 4302125"/>
                  <a:gd name="connsiteY1" fmla="*/ 0 h 262164"/>
                  <a:gd name="connsiteX2" fmla="*/ 4171043 w 4302125"/>
                  <a:gd name="connsiteY2" fmla="*/ 0 h 262164"/>
                  <a:gd name="connsiteX3" fmla="*/ 4302125 w 4302125"/>
                  <a:gd name="connsiteY3" fmla="*/ 131082 h 262164"/>
                  <a:gd name="connsiteX4" fmla="*/ 4171043 w 4302125"/>
                  <a:gd name="connsiteY4" fmla="*/ 262164 h 262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2125" h="262164">
                    <a:moveTo>
                      <a:pt x="0" y="262164"/>
                    </a:moveTo>
                    <a:lnTo>
                      <a:pt x="0" y="0"/>
                    </a:lnTo>
                    <a:lnTo>
                      <a:pt x="4171043" y="0"/>
                    </a:lnTo>
                    <a:cubicBezTo>
                      <a:pt x="4243438" y="0"/>
                      <a:pt x="4302125" y="58687"/>
                      <a:pt x="4302125" y="131082"/>
                    </a:cubicBezTo>
                    <a:cubicBezTo>
                      <a:pt x="4302125" y="203477"/>
                      <a:pt x="4243438" y="262164"/>
                      <a:pt x="4171043" y="262164"/>
                    </a:cubicBezTo>
                    <a:close/>
                  </a:path>
                </a:pathLst>
              </a:custGeom>
              <a:gradFill>
                <a:gsLst>
                  <a:gs pos="0">
                    <a:srgbClr val="FFC979"/>
                  </a:gs>
                  <a:gs pos="100000">
                    <a:srgbClr val="F29000"/>
                  </a:gs>
                </a:gsLs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5400000">
                <a:off x="5272142" y="2921630"/>
                <a:ext cx="4302125" cy="353786"/>
              </a:xfrm>
              <a:custGeom>
                <a:avLst/>
                <a:gdLst>
                  <a:gd name="connsiteX0" fmla="*/ 0 w 4302125"/>
                  <a:gd name="connsiteY0" fmla="*/ 353786 h 353786"/>
                  <a:gd name="connsiteX1" fmla="*/ 0 w 4302125"/>
                  <a:gd name="connsiteY1" fmla="*/ 0 h 353786"/>
                  <a:gd name="connsiteX2" fmla="*/ 4125232 w 4302125"/>
                  <a:gd name="connsiteY2" fmla="*/ 0 h 353786"/>
                  <a:gd name="connsiteX3" fmla="*/ 4302125 w 4302125"/>
                  <a:gd name="connsiteY3" fmla="*/ 176893 h 353786"/>
                  <a:gd name="connsiteX4" fmla="*/ 4125232 w 4302125"/>
                  <a:gd name="connsiteY4" fmla="*/ 353786 h 353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2125" h="353786">
                    <a:moveTo>
                      <a:pt x="0" y="353786"/>
                    </a:moveTo>
                    <a:lnTo>
                      <a:pt x="0" y="0"/>
                    </a:lnTo>
                    <a:lnTo>
                      <a:pt x="4125232" y="0"/>
                    </a:lnTo>
                    <a:cubicBezTo>
                      <a:pt x="4222927" y="0"/>
                      <a:pt x="4302125" y="79198"/>
                      <a:pt x="4302125" y="176893"/>
                    </a:cubicBezTo>
                    <a:cubicBezTo>
                      <a:pt x="4302125" y="274588"/>
                      <a:pt x="4222927" y="353786"/>
                      <a:pt x="4125232" y="353786"/>
                    </a:cubicBezTo>
                    <a:close/>
                  </a:path>
                </a:pathLst>
              </a:custGeom>
              <a:gradFill>
                <a:gsLst>
                  <a:gs pos="0">
                    <a:srgbClr val="FFBD5B"/>
                  </a:gs>
                  <a:gs pos="100000">
                    <a:srgbClr val="DE8400"/>
                  </a:gs>
                </a:gsLs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bwMode="auto">
              <a:xfrm>
                <a:off x="7023974" y="5814006"/>
                <a:ext cx="198358" cy="210813"/>
              </a:xfrm>
              <a:custGeom>
                <a:avLst/>
                <a:gdLst>
                  <a:gd name="connsiteX0" fmla="*/ 0 w 228236"/>
                  <a:gd name="connsiteY0" fmla="*/ 0 h 139281"/>
                  <a:gd name="connsiteX1" fmla="*/ 228236 w 228236"/>
                  <a:gd name="connsiteY1" fmla="*/ 0 h 139281"/>
                  <a:gd name="connsiteX2" fmla="*/ 224471 w 228236"/>
                  <a:gd name="connsiteY2" fmla="*/ 6279 h 139281"/>
                  <a:gd name="connsiteX3" fmla="*/ 161086 w 228236"/>
                  <a:gd name="connsiteY3" fmla="*/ 111985 h 139281"/>
                  <a:gd name="connsiteX4" fmla="*/ 67150 w 228236"/>
                  <a:gd name="connsiteY4" fmla="*/ 111985 h 139281"/>
                  <a:gd name="connsiteX5" fmla="*/ 3062 w 228236"/>
                  <a:gd name="connsiteY5" fmla="*/ 5106 h 139281"/>
                  <a:gd name="connsiteX0-1" fmla="*/ 0 w 228236"/>
                  <a:gd name="connsiteY0-2" fmla="*/ 0 h 157647"/>
                  <a:gd name="connsiteX1-3" fmla="*/ 228236 w 228236"/>
                  <a:gd name="connsiteY1-4" fmla="*/ 0 h 157647"/>
                  <a:gd name="connsiteX2-5" fmla="*/ 224471 w 228236"/>
                  <a:gd name="connsiteY2-6" fmla="*/ 6279 h 157647"/>
                  <a:gd name="connsiteX3-7" fmla="*/ 161086 w 228236"/>
                  <a:gd name="connsiteY3-8" fmla="*/ 111985 h 157647"/>
                  <a:gd name="connsiteX4-9" fmla="*/ 107678 w 228236"/>
                  <a:gd name="connsiteY4-10" fmla="*/ 157647 h 157647"/>
                  <a:gd name="connsiteX5-11" fmla="*/ 67150 w 228236"/>
                  <a:gd name="connsiteY5-12" fmla="*/ 111985 h 157647"/>
                  <a:gd name="connsiteX6" fmla="*/ 3062 w 228236"/>
                  <a:gd name="connsiteY6" fmla="*/ 5106 h 157647"/>
                  <a:gd name="connsiteX7" fmla="*/ 0 w 228236"/>
                  <a:gd name="connsiteY7" fmla="*/ 0 h 157647"/>
                  <a:gd name="connsiteX0-13" fmla="*/ 0 w 228236"/>
                  <a:gd name="connsiteY0-14" fmla="*/ 0 h 160986"/>
                  <a:gd name="connsiteX1-15" fmla="*/ 228236 w 228236"/>
                  <a:gd name="connsiteY1-16" fmla="*/ 0 h 160986"/>
                  <a:gd name="connsiteX2-17" fmla="*/ 224471 w 228236"/>
                  <a:gd name="connsiteY2-18" fmla="*/ 6279 h 160986"/>
                  <a:gd name="connsiteX3-19" fmla="*/ 161086 w 228236"/>
                  <a:gd name="connsiteY3-20" fmla="*/ 111985 h 160986"/>
                  <a:gd name="connsiteX4-21" fmla="*/ 118638 w 228236"/>
                  <a:gd name="connsiteY4-22" fmla="*/ 160986 h 160986"/>
                  <a:gd name="connsiteX5-23" fmla="*/ 67150 w 228236"/>
                  <a:gd name="connsiteY5-24" fmla="*/ 111985 h 160986"/>
                  <a:gd name="connsiteX6-25" fmla="*/ 3062 w 228236"/>
                  <a:gd name="connsiteY6-26" fmla="*/ 5106 h 160986"/>
                  <a:gd name="connsiteX7-27" fmla="*/ 0 w 228236"/>
                  <a:gd name="connsiteY7-28" fmla="*/ 0 h 160986"/>
                  <a:gd name="connsiteX0-29" fmla="*/ 0 w 228236"/>
                  <a:gd name="connsiteY0-30" fmla="*/ 0 h 125271"/>
                  <a:gd name="connsiteX1-31" fmla="*/ 228236 w 228236"/>
                  <a:gd name="connsiteY1-32" fmla="*/ 0 h 125271"/>
                  <a:gd name="connsiteX2-33" fmla="*/ 224471 w 228236"/>
                  <a:gd name="connsiteY2-34" fmla="*/ 6279 h 125271"/>
                  <a:gd name="connsiteX3-35" fmla="*/ 161086 w 228236"/>
                  <a:gd name="connsiteY3-36" fmla="*/ 111985 h 125271"/>
                  <a:gd name="connsiteX4-37" fmla="*/ 67150 w 228236"/>
                  <a:gd name="connsiteY4-38" fmla="*/ 111985 h 125271"/>
                  <a:gd name="connsiteX5-39" fmla="*/ 3062 w 228236"/>
                  <a:gd name="connsiteY5-40" fmla="*/ 5106 h 125271"/>
                  <a:gd name="connsiteX6-41" fmla="*/ 0 w 228236"/>
                  <a:gd name="connsiteY6-42" fmla="*/ 0 h 125271"/>
                  <a:gd name="connsiteX0-43" fmla="*/ 0 w 228236"/>
                  <a:gd name="connsiteY0-44" fmla="*/ 0 h 137737"/>
                  <a:gd name="connsiteX1-45" fmla="*/ 228236 w 228236"/>
                  <a:gd name="connsiteY1-46" fmla="*/ 0 h 137737"/>
                  <a:gd name="connsiteX2-47" fmla="*/ 224471 w 228236"/>
                  <a:gd name="connsiteY2-48" fmla="*/ 6279 h 137737"/>
                  <a:gd name="connsiteX3-49" fmla="*/ 161086 w 228236"/>
                  <a:gd name="connsiteY3-50" fmla="*/ 111985 h 137737"/>
                  <a:gd name="connsiteX4-51" fmla="*/ 67150 w 228236"/>
                  <a:gd name="connsiteY4-52" fmla="*/ 111985 h 137737"/>
                  <a:gd name="connsiteX5-53" fmla="*/ 3062 w 228236"/>
                  <a:gd name="connsiteY5-54" fmla="*/ 5106 h 137737"/>
                  <a:gd name="connsiteX6-55" fmla="*/ 0 w 228236"/>
                  <a:gd name="connsiteY6-56" fmla="*/ 0 h 137737"/>
                  <a:gd name="connsiteX0-57" fmla="*/ 0 w 228236"/>
                  <a:gd name="connsiteY0-58" fmla="*/ 0 h 147811"/>
                  <a:gd name="connsiteX1-59" fmla="*/ 228236 w 228236"/>
                  <a:gd name="connsiteY1-60" fmla="*/ 0 h 147811"/>
                  <a:gd name="connsiteX2-61" fmla="*/ 224471 w 228236"/>
                  <a:gd name="connsiteY2-62" fmla="*/ 6279 h 147811"/>
                  <a:gd name="connsiteX3-63" fmla="*/ 161086 w 228236"/>
                  <a:gd name="connsiteY3-64" fmla="*/ 111985 h 147811"/>
                  <a:gd name="connsiteX4-65" fmla="*/ 67150 w 228236"/>
                  <a:gd name="connsiteY4-66" fmla="*/ 111985 h 147811"/>
                  <a:gd name="connsiteX5-67" fmla="*/ 3062 w 228236"/>
                  <a:gd name="connsiteY5-68" fmla="*/ 5106 h 147811"/>
                  <a:gd name="connsiteX6-69" fmla="*/ 0 w 228236"/>
                  <a:gd name="connsiteY6-70" fmla="*/ 0 h 14781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25" y="connsiteY6-26"/>
                  </a:cxn>
                </a:cxnLst>
                <a:rect l="l" t="t" r="r" b="b"/>
                <a:pathLst>
                  <a:path w="228236" h="147811">
                    <a:moveTo>
                      <a:pt x="0" y="0"/>
                    </a:moveTo>
                    <a:lnTo>
                      <a:pt x="228236" y="0"/>
                    </a:lnTo>
                    <a:lnTo>
                      <a:pt x="224471" y="6279"/>
                    </a:lnTo>
                    <a:lnTo>
                      <a:pt x="161086" y="111985"/>
                    </a:lnTo>
                    <a:cubicBezTo>
                      <a:pt x="121167" y="159656"/>
                      <a:pt x="98967" y="159852"/>
                      <a:pt x="67150" y="111985"/>
                    </a:cubicBezTo>
                    <a:lnTo>
                      <a:pt x="3062" y="5106"/>
                    </a:lnTo>
                    <a:lnTo>
                      <a:pt x="0" y="0"/>
                    </a:lnTo>
                    <a:close/>
                  </a:path>
                </a:pathLst>
              </a:custGeom>
              <a:gradFill>
                <a:gsLst>
                  <a:gs pos="44000">
                    <a:schemeClr val="bg1">
                      <a:lumMod val="50000"/>
                    </a:schemeClr>
                  </a:gs>
                  <a:gs pos="15000">
                    <a:schemeClr val="tx1">
                      <a:lumMod val="75000"/>
                      <a:lumOff val="25000"/>
                    </a:schemeClr>
                  </a:gs>
                  <a:gs pos="0">
                    <a:schemeClr val="tx1">
                      <a:lumMod val="95000"/>
                      <a:lumOff val="5000"/>
                    </a:schemeClr>
                  </a:gs>
                  <a:gs pos="100000">
                    <a:schemeClr val="tx1"/>
                  </a:gs>
                </a:gsLst>
                <a:lin ang="0" scaled="0"/>
              </a:gradFill>
              <a:ln>
                <a:noFill/>
              </a:ln>
            </p:spPr>
            <p:txBody>
              <a:bodyPr vert="horz" wrap="square" lIns="91440" tIns="45720" rIns="91440" bIns="45720" numCol="1" anchor="t" anchorCtr="0" compatLnSpc="1">
                <a:noAutofit/>
              </a:bodyPr>
              <a:lstStyle/>
              <a:p>
                <a:endParaRPr lang="zh-CN" altLang="en-US"/>
              </a:p>
            </p:txBody>
          </p:sp>
          <p:sp>
            <p:nvSpPr>
              <p:cNvPr id="16" name="六边形 15"/>
              <p:cNvSpPr/>
              <p:nvPr/>
            </p:nvSpPr>
            <p:spPr>
              <a:xfrm>
                <a:off x="6633507" y="845838"/>
                <a:ext cx="969736" cy="192977"/>
              </a:xfrm>
              <a:prstGeom prst="hexagon">
                <a:avLst>
                  <a:gd name="adj" fmla="val 151691"/>
                  <a:gd name="vf" fmla="val 115470"/>
                </a:avLst>
              </a:prstGeom>
              <a:solidFill>
                <a:srgbClr val="CCBC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CBCA7"/>
                  </a:solidFill>
                </a:endParaRPr>
              </a:p>
            </p:txBody>
          </p:sp>
          <p:sp>
            <p:nvSpPr>
              <p:cNvPr id="24" name="椭圆 23"/>
              <p:cNvSpPr/>
              <p:nvPr/>
            </p:nvSpPr>
            <p:spPr>
              <a:xfrm>
                <a:off x="7008896" y="899824"/>
                <a:ext cx="223444" cy="86299"/>
              </a:xfrm>
              <a:prstGeom prst="ellipse">
                <a:avLst/>
              </a:prstGeom>
              <a:solidFill>
                <a:srgbClr val="815C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任意多边形 34"/>
            <p:cNvSpPr/>
            <p:nvPr/>
          </p:nvSpPr>
          <p:spPr>
            <a:xfrm rot="5400000">
              <a:off x="6278879" y="2471647"/>
              <a:ext cx="1067528" cy="353786"/>
            </a:xfrm>
            <a:custGeom>
              <a:avLst/>
              <a:gdLst>
                <a:gd name="connsiteX0" fmla="*/ 0 w 2103846"/>
                <a:gd name="connsiteY0" fmla="*/ 353786 h 353786"/>
                <a:gd name="connsiteX1" fmla="*/ 0 w 2103846"/>
                <a:gd name="connsiteY1" fmla="*/ 0 h 353786"/>
                <a:gd name="connsiteX2" fmla="*/ 2103846 w 2103846"/>
                <a:gd name="connsiteY2" fmla="*/ 0 h 353786"/>
                <a:gd name="connsiteX3" fmla="*/ 2103846 w 2103846"/>
                <a:gd name="connsiteY3" fmla="*/ 353786 h 353786"/>
              </a:gdLst>
              <a:ahLst/>
              <a:cxnLst>
                <a:cxn ang="0">
                  <a:pos x="connsiteX0" y="connsiteY0"/>
                </a:cxn>
                <a:cxn ang="0">
                  <a:pos x="connsiteX1" y="connsiteY1"/>
                </a:cxn>
                <a:cxn ang="0">
                  <a:pos x="connsiteX2" y="connsiteY2"/>
                </a:cxn>
                <a:cxn ang="0">
                  <a:pos x="connsiteX3" y="connsiteY3"/>
                </a:cxn>
              </a:cxnLst>
              <a:rect l="l" t="t" r="r" b="b"/>
              <a:pathLst>
                <a:path w="2103846" h="353786">
                  <a:moveTo>
                    <a:pt x="0" y="353786"/>
                  </a:moveTo>
                  <a:lnTo>
                    <a:pt x="0" y="0"/>
                  </a:lnTo>
                  <a:lnTo>
                    <a:pt x="2103846" y="0"/>
                  </a:lnTo>
                  <a:lnTo>
                    <a:pt x="2103846" y="353786"/>
                  </a:lnTo>
                  <a:close/>
                </a:path>
              </a:pathLst>
            </a:custGeom>
            <a:solidFill>
              <a:srgbClr val="01C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5400000">
              <a:off x="6586855" y="2517459"/>
              <a:ext cx="1067528" cy="262164"/>
            </a:xfrm>
            <a:custGeom>
              <a:avLst/>
              <a:gdLst>
                <a:gd name="connsiteX0" fmla="*/ 0 w 2103846"/>
                <a:gd name="connsiteY0" fmla="*/ 262164 h 262164"/>
                <a:gd name="connsiteX1" fmla="*/ 0 w 2103846"/>
                <a:gd name="connsiteY1" fmla="*/ 0 h 262164"/>
                <a:gd name="connsiteX2" fmla="*/ 2103846 w 2103846"/>
                <a:gd name="connsiteY2" fmla="*/ 0 h 262164"/>
                <a:gd name="connsiteX3" fmla="*/ 2103846 w 2103846"/>
                <a:gd name="connsiteY3" fmla="*/ 262164 h 262164"/>
              </a:gdLst>
              <a:ahLst/>
              <a:cxnLst>
                <a:cxn ang="0">
                  <a:pos x="connsiteX0" y="connsiteY0"/>
                </a:cxn>
                <a:cxn ang="0">
                  <a:pos x="connsiteX1" y="connsiteY1"/>
                </a:cxn>
                <a:cxn ang="0">
                  <a:pos x="connsiteX2" y="connsiteY2"/>
                </a:cxn>
                <a:cxn ang="0">
                  <a:pos x="connsiteX3" y="connsiteY3"/>
                </a:cxn>
              </a:cxnLst>
              <a:rect l="l" t="t" r="r" b="b"/>
              <a:pathLst>
                <a:path w="2103846" h="262164">
                  <a:moveTo>
                    <a:pt x="0" y="262164"/>
                  </a:moveTo>
                  <a:lnTo>
                    <a:pt x="0" y="0"/>
                  </a:lnTo>
                  <a:lnTo>
                    <a:pt x="2103846" y="0"/>
                  </a:lnTo>
                  <a:lnTo>
                    <a:pt x="2103846" y="262164"/>
                  </a:lnTo>
                  <a:close/>
                </a:path>
              </a:pathLst>
            </a:custGeom>
            <a:solidFill>
              <a:srgbClr val="01C4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rot="5400000">
              <a:off x="6894829" y="2471648"/>
              <a:ext cx="1067528" cy="353786"/>
            </a:xfrm>
            <a:custGeom>
              <a:avLst/>
              <a:gdLst>
                <a:gd name="connsiteX0" fmla="*/ 0 w 2103846"/>
                <a:gd name="connsiteY0" fmla="*/ 353786 h 353786"/>
                <a:gd name="connsiteX1" fmla="*/ 0 w 2103846"/>
                <a:gd name="connsiteY1" fmla="*/ 0 h 353786"/>
                <a:gd name="connsiteX2" fmla="*/ 2103846 w 2103846"/>
                <a:gd name="connsiteY2" fmla="*/ 0 h 353786"/>
                <a:gd name="connsiteX3" fmla="*/ 2103846 w 2103846"/>
                <a:gd name="connsiteY3" fmla="*/ 353786 h 353786"/>
              </a:gdLst>
              <a:ahLst/>
              <a:cxnLst>
                <a:cxn ang="0">
                  <a:pos x="connsiteX0" y="connsiteY0"/>
                </a:cxn>
                <a:cxn ang="0">
                  <a:pos x="connsiteX1" y="connsiteY1"/>
                </a:cxn>
                <a:cxn ang="0">
                  <a:pos x="connsiteX2" y="connsiteY2"/>
                </a:cxn>
                <a:cxn ang="0">
                  <a:pos x="connsiteX3" y="connsiteY3"/>
                </a:cxn>
              </a:cxnLst>
              <a:rect l="l" t="t" r="r" b="b"/>
              <a:pathLst>
                <a:path w="2103846" h="353786">
                  <a:moveTo>
                    <a:pt x="0" y="353786"/>
                  </a:moveTo>
                  <a:lnTo>
                    <a:pt x="0" y="0"/>
                  </a:lnTo>
                  <a:lnTo>
                    <a:pt x="2103846" y="0"/>
                  </a:lnTo>
                  <a:lnTo>
                    <a:pt x="2103846" y="353786"/>
                  </a:lnTo>
                  <a:close/>
                </a:path>
              </a:pathLst>
            </a:custGeom>
            <a:solidFill>
              <a:srgbClr val="01B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5400000">
              <a:off x="6278879" y="3539176"/>
              <a:ext cx="1067528" cy="353786"/>
            </a:xfrm>
            <a:custGeom>
              <a:avLst/>
              <a:gdLst>
                <a:gd name="connsiteX0" fmla="*/ 0 w 2103846"/>
                <a:gd name="connsiteY0" fmla="*/ 353786 h 353786"/>
                <a:gd name="connsiteX1" fmla="*/ 0 w 2103846"/>
                <a:gd name="connsiteY1" fmla="*/ 0 h 353786"/>
                <a:gd name="connsiteX2" fmla="*/ 2103846 w 2103846"/>
                <a:gd name="connsiteY2" fmla="*/ 0 h 353786"/>
                <a:gd name="connsiteX3" fmla="*/ 2103846 w 2103846"/>
                <a:gd name="connsiteY3" fmla="*/ 353786 h 353786"/>
              </a:gdLst>
              <a:ahLst/>
              <a:cxnLst>
                <a:cxn ang="0">
                  <a:pos x="connsiteX0" y="connsiteY0"/>
                </a:cxn>
                <a:cxn ang="0">
                  <a:pos x="connsiteX1" y="connsiteY1"/>
                </a:cxn>
                <a:cxn ang="0">
                  <a:pos x="connsiteX2" y="connsiteY2"/>
                </a:cxn>
                <a:cxn ang="0">
                  <a:pos x="connsiteX3" y="connsiteY3"/>
                </a:cxn>
              </a:cxnLst>
              <a:rect l="l" t="t" r="r" b="b"/>
              <a:pathLst>
                <a:path w="2103846" h="353786">
                  <a:moveTo>
                    <a:pt x="0" y="353786"/>
                  </a:moveTo>
                  <a:lnTo>
                    <a:pt x="0" y="0"/>
                  </a:lnTo>
                  <a:lnTo>
                    <a:pt x="2103846" y="0"/>
                  </a:lnTo>
                  <a:lnTo>
                    <a:pt x="2103846" y="353786"/>
                  </a:lnTo>
                  <a:close/>
                </a:path>
              </a:pathLst>
            </a:custGeom>
            <a:solidFill>
              <a:srgbClr val="01B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p:nvPr/>
          </p:nvSpPr>
          <p:spPr>
            <a:xfrm rot="5400000">
              <a:off x="6586854" y="3584987"/>
              <a:ext cx="1067528" cy="262164"/>
            </a:xfrm>
            <a:custGeom>
              <a:avLst/>
              <a:gdLst>
                <a:gd name="connsiteX0" fmla="*/ 0 w 2103846"/>
                <a:gd name="connsiteY0" fmla="*/ 262164 h 262164"/>
                <a:gd name="connsiteX1" fmla="*/ 0 w 2103846"/>
                <a:gd name="connsiteY1" fmla="*/ 0 h 262164"/>
                <a:gd name="connsiteX2" fmla="*/ 2103846 w 2103846"/>
                <a:gd name="connsiteY2" fmla="*/ 0 h 262164"/>
                <a:gd name="connsiteX3" fmla="*/ 2103846 w 2103846"/>
                <a:gd name="connsiteY3" fmla="*/ 262164 h 262164"/>
              </a:gdLst>
              <a:ahLst/>
              <a:cxnLst>
                <a:cxn ang="0">
                  <a:pos x="connsiteX0" y="connsiteY0"/>
                </a:cxn>
                <a:cxn ang="0">
                  <a:pos x="connsiteX1" y="connsiteY1"/>
                </a:cxn>
                <a:cxn ang="0">
                  <a:pos x="connsiteX2" y="connsiteY2"/>
                </a:cxn>
                <a:cxn ang="0">
                  <a:pos x="connsiteX3" y="connsiteY3"/>
                </a:cxn>
              </a:cxnLst>
              <a:rect l="l" t="t" r="r" b="b"/>
              <a:pathLst>
                <a:path w="2103846" h="262164">
                  <a:moveTo>
                    <a:pt x="0" y="262164"/>
                  </a:moveTo>
                  <a:lnTo>
                    <a:pt x="0" y="0"/>
                  </a:lnTo>
                  <a:lnTo>
                    <a:pt x="2103846" y="0"/>
                  </a:lnTo>
                  <a:lnTo>
                    <a:pt x="2103846" y="262164"/>
                  </a:lnTo>
                  <a:close/>
                </a:path>
              </a:pathLst>
            </a:custGeom>
            <a:solidFill>
              <a:srgbClr val="01A6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rot="5400000">
              <a:off x="6894829" y="3539176"/>
              <a:ext cx="1067528" cy="353786"/>
            </a:xfrm>
            <a:custGeom>
              <a:avLst/>
              <a:gdLst>
                <a:gd name="connsiteX0" fmla="*/ 0 w 2103846"/>
                <a:gd name="connsiteY0" fmla="*/ 353786 h 353786"/>
                <a:gd name="connsiteX1" fmla="*/ 0 w 2103846"/>
                <a:gd name="connsiteY1" fmla="*/ 0 h 353786"/>
                <a:gd name="connsiteX2" fmla="*/ 2103846 w 2103846"/>
                <a:gd name="connsiteY2" fmla="*/ 0 h 353786"/>
                <a:gd name="connsiteX3" fmla="*/ 2103846 w 2103846"/>
                <a:gd name="connsiteY3" fmla="*/ 353786 h 353786"/>
              </a:gdLst>
              <a:ahLst/>
              <a:cxnLst>
                <a:cxn ang="0">
                  <a:pos x="connsiteX0" y="connsiteY0"/>
                </a:cxn>
                <a:cxn ang="0">
                  <a:pos x="connsiteX1" y="connsiteY1"/>
                </a:cxn>
                <a:cxn ang="0">
                  <a:pos x="connsiteX2" y="connsiteY2"/>
                </a:cxn>
                <a:cxn ang="0">
                  <a:pos x="connsiteX3" y="connsiteY3"/>
                </a:cxn>
              </a:cxnLst>
              <a:rect l="l" t="t" r="r" b="b"/>
              <a:pathLst>
                <a:path w="2103846" h="353786">
                  <a:moveTo>
                    <a:pt x="0" y="353786"/>
                  </a:moveTo>
                  <a:lnTo>
                    <a:pt x="0" y="0"/>
                  </a:lnTo>
                  <a:lnTo>
                    <a:pt x="2103846" y="0"/>
                  </a:lnTo>
                  <a:lnTo>
                    <a:pt x="2103846" y="353786"/>
                  </a:lnTo>
                  <a:close/>
                </a:path>
              </a:pathLst>
            </a:custGeom>
            <a:solidFill>
              <a:srgbClr val="019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rot="5400000">
              <a:off x="4411947" y="3010526"/>
              <a:ext cx="4578915" cy="173491"/>
            </a:xfrm>
            <a:custGeom>
              <a:avLst/>
              <a:gdLst>
                <a:gd name="connsiteX0" fmla="*/ 1892113 w 3784226"/>
                <a:gd name="connsiteY0" fmla="*/ 0 h 189252"/>
                <a:gd name="connsiteX1" fmla="*/ 3755547 w 3784226"/>
                <a:gd name="connsiteY1" fmla="*/ 176081 h 189252"/>
                <a:gd name="connsiteX2" fmla="*/ 3784226 w 3784226"/>
                <a:gd name="connsiteY2" fmla="*/ 189252 h 189252"/>
                <a:gd name="connsiteX3" fmla="*/ 0 w 3784226"/>
                <a:gd name="connsiteY3" fmla="*/ 189252 h 189252"/>
                <a:gd name="connsiteX4" fmla="*/ 28679 w 3784226"/>
                <a:gd name="connsiteY4" fmla="*/ 176081 h 189252"/>
                <a:gd name="connsiteX5" fmla="*/ 1892113 w 3784226"/>
                <a:gd name="connsiteY5" fmla="*/ 0 h 18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4226" h="189252">
                  <a:moveTo>
                    <a:pt x="1892113" y="0"/>
                  </a:moveTo>
                  <a:cubicBezTo>
                    <a:pt x="2729802" y="0"/>
                    <a:pt x="3448536" y="72606"/>
                    <a:pt x="3755547" y="176081"/>
                  </a:cubicBezTo>
                  <a:lnTo>
                    <a:pt x="3784226" y="189252"/>
                  </a:lnTo>
                  <a:lnTo>
                    <a:pt x="0" y="189252"/>
                  </a:lnTo>
                  <a:lnTo>
                    <a:pt x="28679" y="176081"/>
                  </a:lnTo>
                  <a:cubicBezTo>
                    <a:pt x="335691" y="72606"/>
                    <a:pt x="1054424" y="0"/>
                    <a:pt x="1892113" y="0"/>
                  </a:cubicBezTo>
                  <a:close/>
                </a:path>
              </a:pathLst>
            </a:custGeom>
            <a:gradFill>
              <a:gsLst>
                <a:gs pos="0">
                  <a:schemeClr val="bg1">
                    <a:alpha val="7000"/>
                  </a:schemeClr>
                </a:gs>
                <a:gs pos="100000">
                  <a:schemeClr val="bg1">
                    <a:alpha val="60000"/>
                  </a:schemeClr>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椭圆 28"/>
          <p:cNvSpPr/>
          <p:nvPr/>
        </p:nvSpPr>
        <p:spPr>
          <a:xfrm>
            <a:off x="3411326" y="5482865"/>
            <a:ext cx="1399420" cy="286701"/>
          </a:xfrm>
          <a:prstGeom prst="ellipse">
            <a:avLst/>
          </a:prstGeom>
          <a:gradFill flip="none" rotWithShape="1">
            <a:gsLst>
              <a:gs pos="0">
                <a:schemeClr val="tx1">
                  <a:lumMod val="75000"/>
                  <a:lumOff val="25000"/>
                  <a:alpha val="59000"/>
                </a:schemeClr>
              </a:gs>
              <a:gs pos="44000">
                <a:srgbClr val="8D8D8D">
                  <a:alpha val="37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p:cNvSpPr txBox="1"/>
          <p:nvPr/>
        </p:nvSpPr>
        <p:spPr>
          <a:xfrm>
            <a:off x="4668048" y="4331371"/>
            <a:ext cx="699710" cy="514346"/>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01</a:t>
            </a:r>
            <a:endParaRPr lang="zh-CN" altLang="en-US" sz="3200" dirty="0">
              <a:solidFill>
                <a:schemeClr val="bg1"/>
              </a:solidFill>
              <a:latin typeface="Impact" panose="020B0806030902050204" pitchFamily="34" charset="0"/>
            </a:endParaRPr>
          </a:p>
        </p:txBody>
      </p:sp>
      <p:sp>
        <p:nvSpPr>
          <p:cNvPr id="69" name="文本框 68"/>
          <p:cNvSpPr txBox="1"/>
          <p:nvPr/>
        </p:nvSpPr>
        <p:spPr>
          <a:xfrm>
            <a:off x="5409288" y="3607738"/>
            <a:ext cx="699710" cy="514346"/>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02</a:t>
            </a:r>
            <a:endParaRPr lang="zh-CN" altLang="en-US" sz="3200" dirty="0">
              <a:solidFill>
                <a:schemeClr val="bg1"/>
              </a:solidFill>
              <a:latin typeface="Impact" panose="020B0806030902050204" pitchFamily="34" charset="0"/>
            </a:endParaRPr>
          </a:p>
        </p:txBody>
      </p:sp>
      <p:sp>
        <p:nvSpPr>
          <p:cNvPr id="70" name="文本框 69"/>
          <p:cNvSpPr txBox="1"/>
          <p:nvPr/>
        </p:nvSpPr>
        <p:spPr>
          <a:xfrm>
            <a:off x="6178317" y="2836748"/>
            <a:ext cx="699710" cy="514346"/>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03</a:t>
            </a:r>
            <a:endParaRPr lang="zh-CN" altLang="en-US" sz="3200" dirty="0">
              <a:solidFill>
                <a:schemeClr val="bg1"/>
              </a:solidFill>
              <a:latin typeface="Impact" panose="020B0806030902050204" pitchFamily="34" charset="0"/>
            </a:endParaRPr>
          </a:p>
        </p:txBody>
      </p:sp>
      <p:sp>
        <p:nvSpPr>
          <p:cNvPr id="71" name="文本框 70"/>
          <p:cNvSpPr txBox="1"/>
          <p:nvPr/>
        </p:nvSpPr>
        <p:spPr>
          <a:xfrm>
            <a:off x="6958808" y="2059135"/>
            <a:ext cx="699710" cy="514346"/>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04</a:t>
            </a:r>
            <a:endParaRPr lang="zh-CN" altLang="en-US" sz="3200" dirty="0">
              <a:solidFill>
                <a:schemeClr val="bg1"/>
              </a:solidFill>
              <a:latin typeface="Impact" panose="020B0806030902050204" pitchFamily="34" charset="0"/>
            </a:endParaRPr>
          </a:p>
        </p:txBody>
      </p:sp>
      <p:sp>
        <p:nvSpPr>
          <p:cNvPr id="74" name="任意多边形 73"/>
          <p:cNvSpPr/>
          <p:nvPr/>
        </p:nvSpPr>
        <p:spPr bwMode="auto">
          <a:xfrm rot="10800000">
            <a:off x="3922388" y="1177334"/>
            <a:ext cx="2867968" cy="978625"/>
          </a:xfrm>
          <a:custGeom>
            <a:avLst/>
            <a:gdLst>
              <a:gd name="connsiteX0" fmla="*/ 3671470 w 4138458"/>
              <a:gd name="connsiteY0" fmla="*/ 1412149 h 1412149"/>
              <a:gd name="connsiteX1" fmla="*/ 3163470 w 4138458"/>
              <a:gd name="connsiteY1" fmla="*/ 1412149 h 1412149"/>
              <a:gd name="connsiteX2" fmla="*/ 3022552 w 4138458"/>
              <a:gd name="connsiteY2" fmla="*/ 1412149 h 1412149"/>
              <a:gd name="connsiteX3" fmla="*/ 2554799 w 4138458"/>
              <a:gd name="connsiteY3" fmla="*/ 1412149 h 1412149"/>
              <a:gd name="connsiteX4" fmla="*/ 2514552 w 4138458"/>
              <a:gd name="connsiteY4" fmla="*/ 1412149 h 1412149"/>
              <a:gd name="connsiteX5" fmla="*/ 2266137 w 4138458"/>
              <a:gd name="connsiteY5" fmla="*/ 1412149 h 1412149"/>
              <a:gd name="connsiteX6" fmla="*/ 1905881 w 4138458"/>
              <a:gd name="connsiteY6" fmla="*/ 1412149 h 1412149"/>
              <a:gd name="connsiteX7" fmla="*/ 1809866 w 4138458"/>
              <a:gd name="connsiteY7" fmla="*/ 1412149 h 1412149"/>
              <a:gd name="connsiteX8" fmla="*/ 1617219 w 4138458"/>
              <a:gd name="connsiteY8" fmla="*/ 1412149 h 1412149"/>
              <a:gd name="connsiteX9" fmla="*/ 1489857 w 4138458"/>
              <a:gd name="connsiteY9" fmla="*/ 1412149 h 1412149"/>
              <a:gd name="connsiteX10" fmla="*/ 1301866 w 4138458"/>
              <a:gd name="connsiteY10" fmla="*/ 1412149 h 1412149"/>
              <a:gd name="connsiteX11" fmla="*/ 1160948 w 4138458"/>
              <a:gd name="connsiteY11" fmla="*/ 1412149 h 1412149"/>
              <a:gd name="connsiteX12" fmla="*/ 1115038 w 4138458"/>
              <a:gd name="connsiteY12" fmla="*/ 1412149 h 1412149"/>
              <a:gd name="connsiteX13" fmla="*/ 840939 w 4138458"/>
              <a:gd name="connsiteY13" fmla="*/ 1412149 h 1412149"/>
              <a:gd name="connsiteX14" fmla="*/ 652948 w 4138458"/>
              <a:gd name="connsiteY14" fmla="*/ 1412149 h 1412149"/>
              <a:gd name="connsiteX15" fmla="*/ 466120 w 4138458"/>
              <a:gd name="connsiteY15" fmla="*/ 1412149 h 1412149"/>
              <a:gd name="connsiteX16" fmla="*/ 340972 w 4138458"/>
              <a:gd name="connsiteY16" fmla="*/ 1340266 h 1412149"/>
              <a:gd name="connsiteX17" fmla="*/ 16513 w 4138458"/>
              <a:gd name="connsiteY17" fmla="*/ 777957 h 1412149"/>
              <a:gd name="connsiteX18" fmla="*/ 16513 w 4138458"/>
              <a:gd name="connsiteY18" fmla="*/ 634192 h 1412149"/>
              <a:gd name="connsiteX19" fmla="*/ 340972 w 4138458"/>
              <a:gd name="connsiteY19" fmla="*/ 71883 h 1412149"/>
              <a:gd name="connsiteX20" fmla="*/ 466120 w 4138458"/>
              <a:gd name="connsiteY20" fmla="*/ 0 h 1412149"/>
              <a:gd name="connsiteX21" fmla="*/ 652948 w 4138458"/>
              <a:gd name="connsiteY21" fmla="*/ 0 h 1412149"/>
              <a:gd name="connsiteX22" fmla="*/ 680314 w 4138458"/>
              <a:gd name="connsiteY22" fmla="*/ 0 h 1412149"/>
              <a:gd name="connsiteX23" fmla="*/ 840939 w 4138458"/>
              <a:gd name="connsiteY23" fmla="*/ 0 h 1412149"/>
              <a:gd name="connsiteX24" fmla="*/ 841276 w 4138458"/>
              <a:gd name="connsiteY24" fmla="*/ 0 h 1412149"/>
              <a:gd name="connsiteX25" fmla="*/ 867142 w 4138458"/>
              <a:gd name="connsiteY25" fmla="*/ 0 h 1412149"/>
              <a:gd name="connsiteX26" fmla="*/ 956611 w 4138458"/>
              <a:gd name="connsiteY26" fmla="*/ 0 h 1412149"/>
              <a:gd name="connsiteX27" fmla="*/ 1028104 w 4138458"/>
              <a:gd name="connsiteY27" fmla="*/ 0 h 1412149"/>
              <a:gd name="connsiteX28" fmla="*/ 1033923 w 4138458"/>
              <a:gd name="connsiteY28" fmla="*/ 0 h 1412149"/>
              <a:gd name="connsiteX29" fmla="*/ 1055133 w 4138458"/>
              <a:gd name="connsiteY29" fmla="*/ 0 h 1412149"/>
              <a:gd name="connsiteX30" fmla="*/ 1080817 w 4138458"/>
              <a:gd name="connsiteY30" fmla="*/ 0 h 1412149"/>
              <a:gd name="connsiteX31" fmla="*/ 1115038 w 4138458"/>
              <a:gd name="connsiteY31" fmla="*/ 0 h 1412149"/>
              <a:gd name="connsiteX32" fmla="*/ 1143439 w 4138458"/>
              <a:gd name="connsiteY32" fmla="*/ 0 h 1412149"/>
              <a:gd name="connsiteX33" fmla="*/ 1160948 w 4138458"/>
              <a:gd name="connsiteY33" fmla="*/ 0 h 1412149"/>
              <a:gd name="connsiteX34" fmla="*/ 1216095 w 4138458"/>
              <a:gd name="connsiteY34" fmla="*/ 0 h 1412149"/>
              <a:gd name="connsiteX35" fmla="*/ 1220751 w 4138458"/>
              <a:gd name="connsiteY35" fmla="*/ 0 h 1412149"/>
              <a:gd name="connsiteX36" fmla="*/ 1267645 w 4138458"/>
              <a:gd name="connsiteY36" fmla="*/ 0 h 1412149"/>
              <a:gd name="connsiteX37" fmla="*/ 1291726 w 4138458"/>
              <a:gd name="connsiteY37" fmla="*/ 0 h 1412149"/>
              <a:gd name="connsiteX38" fmla="*/ 1301866 w 4138458"/>
              <a:gd name="connsiteY38" fmla="*/ 0 h 1412149"/>
              <a:gd name="connsiteX39" fmla="*/ 1331430 w 4138458"/>
              <a:gd name="connsiteY39" fmla="*/ 0 h 1412149"/>
              <a:gd name="connsiteX40" fmla="*/ 1375142 w 4138458"/>
              <a:gd name="connsiteY40" fmla="*/ 0 h 1412149"/>
              <a:gd name="connsiteX41" fmla="*/ 1408742 w 4138458"/>
              <a:gd name="connsiteY41" fmla="*/ 0 h 1412149"/>
              <a:gd name="connsiteX42" fmla="*/ 1455636 w 4138458"/>
              <a:gd name="connsiteY42" fmla="*/ 0 h 1412149"/>
              <a:gd name="connsiteX43" fmla="*/ 1479717 w 4138458"/>
              <a:gd name="connsiteY43" fmla="*/ 0 h 1412149"/>
              <a:gd name="connsiteX44" fmla="*/ 1489857 w 4138458"/>
              <a:gd name="connsiteY44" fmla="*/ 0 h 1412149"/>
              <a:gd name="connsiteX45" fmla="*/ 1536104 w 4138458"/>
              <a:gd name="connsiteY45" fmla="*/ 0 h 1412149"/>
              <a:gd name="connsiteX46" fmla="*/ 1617219 w 4138458"/>
              <a:gd name="connsiteY46" fmla="*/ 0 h 1412149"/>
              <a:gd name="connsiteX47" fmla="*/ 1651439 w 4138458"/>
              <a:gd name="connsiteY47" fmla="*/ 0 h 1412149"/>
              <a:gd name="connsiteX48" fmla="*/ 1728751 w 4138458"/>
              <a:gd name="connsiteY48" fmla="*/ 0 h 1412149"/>
              <a:gd name="connsiteX49" fmla="*/ 1775645 w 4138458"/>
              <a:gd name="connsiteY49" fmla="*/ 0 h 1412149"/>
              <a:gd name="connsiteX50" fmla="*/ 1799726 w 4138458"/>
              <a:gd name="connsiteY50" fmla="*/ 0 h 1412149"/>
              <a:gd name="connsiteX51" fmla="*/ 1809866 w 4138458"/>
              <a:gd name="connsiteY51" fmla="*/ 0 h 1412149"/>
              <a:gd name="connsiteX52" fmla="*/ 1831413 w 4138458"/>
              <a:gd name="connsiteY52" fmla="*/ 0 h 1412149"/>
              <a:gd name="connsiteX53" fmla="*/ 1905881 w 4138458"/>
              <a:gd name="connsiteY53" fmla="*/ 0 h 1412149"/>
              <a:gd name="connsiteX54" fmla="*/ 1992375 w 4138458"/>
              <a:gd name="connsiteY54" fmla="*/ 0 h 1412149"/>
              <a:gd name="connsiteX55" fmla="*/ 2107709 w 4138458"/>
              <a:gd name="connsiteY55" fmla="*/ 0 h 1412149"/>
              <a:gd name="connsiteX56" fmla="*/ 2120075 w 4138458"/>
              <a:gd name="connsiteY56" fmla="*/ 0 h 1412149"/>
              <a:gd name="connsiteX57" fmla="*/ 2185022 w 4138458"/>
              <a:gd name="connsiteY57" fmla="*/ 0 h 1412149"/>
              <a:gd name="connsiteX58" fmla="*/ 2231916 w 4138458"/>
              <a:gd name="connsiteY58" fmla="*/ 0 h 1412149"/>
              <a:gd name="connsiteX59" fmla="*/ 2255997 w 4138458"/>
              <a:gd name="connsiteY59" fmla="*/ 0 h 1412149"/>
              <a:gd name="connsiteX60" fmla="*/ 2266137 w 4138458"/>
              <a:gd name="connsiteY60" fmla="*/ 0 h 1412149"/>
              <a:gd name="connsiteX61" fmla="*/ 2281036 w 4138458"/>
              <a:gd name="connsiteY61" fmla="*/ 0 h 1412149"/>
              <a:gd name="connsiteX62" fmla="*/ 2473684 w 4138458"/>
              <a:gd name="connsiteY62" fmla="*/ 0 h 1412149"/>
              <a:gd name="connsiteX63" fmla="*/ 2514552 w 4138458"/>
              <a:gd name="connsiteY63" fmla="*/ 0 h 1412149"/>
              <a:gd name="connsiteX64" fmla="*/ 2520578 w 4138458"/>
              <a:gd name="connsiteY64" fmla="*/ 0 h 1412149"/>
              <a:gd name="connsiteX65" fmla="*/ 2544659 w 4138458"/>
              <a:gd name="connsiteY65" fmla="*/ 0 h 1412149"/>
              <a:gd name="connsiteX66" fmla="*/ 2554799 w 4138458"/>
              <a:gd name="connsiteY66" fmla="*/ 0 h 1412149"/>
              <a:gd name="connsiteX67" fmla="*/ 2680485 w 4138458"/>
              <a:gd name="connsiteY67" fmla="*/ 0 h 1412149"/>
              <a:gd name="connsiteX68" fmla="*/ 3005042 w 4138458"/>
              <a:gd name="connsiteY68" fmla="*/ 0 h 1412149"/>
              <a:gd name="connsiteX69" fmla="*/ 3022552 w 4138458"/>
              <a:gd name="connsiteY69" fmla="*/ 0 h 1412149"/>
              <a:gd name="connsiteX70" fmla="*/ 3082355 w 4138458"/>
              <a:gd name="connsiteY70" fmla="*/ 0 h 1412149"/>
              <a:gd name="connsiteX71" fmla="*/ 3129249 w 4138458"/>
              <a:gd name="connsiteY71" fmla="*/ 0 h 1412149"/>
              <a:gd name="connsiteX72" fmla="*/ 3153330 w 4138458"/>
              <a:gd name="connsiteY72" fmla="*/ 0 h 1412149"/>
              <a:gd name="connsiteX73" fmla="*/ 3163470 w 4138458"/>
              <a:gd name="connsiteY73" fmla="*/ 0 h 1412149"/>
              <a:gd name="connsiteX74" fmla="*/ 3236746 w 4138458"/>
              <a:gd name="connsiteY74" fmla="*/ 0 h 1412149"/>
              <a:gd name="connsiteX75" fmla="*/ 3671470 w 4138458"/>
              <a:gd name="connsiteY75" fmla="*/ 0 h 1412149"/>
              <a:gd name="connsiteX76" fmla="*/ 3796617 w 4138458"/>
              <a:gd name="connsiteY76" fmla="*/ 71883 h 1412149"/>
              <a:gd name="connsiteX77" fmla="*/ 4121076 w 4138458"/>
              <a:gd name="connsiteY77" fmla="*/ 634192 h 1412149"/>
              <a:gd name="connsiteX78" fmla="*/ 4121076 w 4138458"/>
              <a:gd name="connsiteY78" fmla="*/ 777957 h 1412149"/>
              <a:gd name="connsiteX79" fmla="*/ 3796617 w 4138458"/>
              <a:gd name="connsiteY79" fmla="*/ 1340266 h 1412149"/>
              <a:gd name="connsiteX80" fmla="*/ 3671470 w 4138458"/>
              <a:gd name="connsiteY80" fmla="*/ 1412149 h 14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38458" h="1412149">
                <a:moveTo>
                  <a:pt x="3671470" y="1412149"/>
                </a:moveTo>
                <a:lnTo>
                  <a:pt x="3163470" y="1412149"/>
                </a:lnTo>
                <a:lnTo>
                  <a:pt x="3022552" y="1412149"/>
                </a:lnTo>
                <a:lnTo>
                  <a:pt x="2554799" y="1412149"/>
                </a:lnTo>
                <a:lnTo>
                  <a:pt x="2514552" y="1412149"/>
                </a:lnTo>
                <a:lnTo>
                  <a:pt x="2266137" y="1412149"/>
                </a:lnTo>
                <a:lnTo>
                  <a:pt x="1905881" y="1412149"/>
                </a:lnTo>
                <a:lnTo>
                  <a:pt x="1809866" y="1412149"/>
                </a:lnTo>
                <a:lnTo>
                  <a:pt x="1617219" y="1412149"/>
                </a:lnTo>
                <a:lnTo>
                  <a:pt x="1489857" y="1412149"/>
                </a:lnTo>
                <a:lnTo>
                  <a:pt x="1301866" y="1412149"/>
                </a:lnTo>
                <a:lnTo>
                  <a:pt x="1160948" y="1412149"/>
                </a:lnTo>
                <a:lnTo>
                  <a:pt x="1115038" y="1412149"/>
                </a:lnTo>
                <a:lnTo>
                  <a:pt x="840939" y="1412149"/>
                </a:lnTo>
                <a:lnTo>
                  <a:pt x="652948" y="1412149"/>
                </a:lnTo>
                <a:lnTo>
                  <a:pt x="466120" y="1412149"/>
                </a:lnTo>
                <a:cubicBezTo>
                  <a:pt x="420928" y="1412149"/>
                  <a:pt x="364147" y="1379686"/>
                  <a:pt x="340972" y="1340266"/>
                </a:cubicBezTo>
                <a:cubicBezTo>
                  <a:pt x="16513" y="777957"/>
                  <a:pt x="16513" y="777957"/>
                  <a:pt x="16513" y="777957"/>
                </a:cubicBezTo>
                <a:cubicBezTo>
                  <a:pt x="-5504" y="738538"/>
                  <a:pt x="-5504" y="673611"/>
                  <a:pt x="16513" y="634192"/>
                </a:cubicBezTo>
                <a:cubicBezTo>
                  <a:pt x="340972" y="71883"/>
                  <a:pt x="340972" y="71883"/>
                  <a:pt x="340972" y="71883"/>
                </a:cubicBezTo>
                <a:cubicBezTo>
                  <a:pt x="364147" y="32463"/>
                  <a:pt x="420928" y="0"/>
                  <a:pt x="466120" y="0"/>
                </a:cubicBezTo>
                <a:lnTo>
                  <a:pt x="652948" y="0"/>
                </a:lnTo>
                <a:lnTo>
                  <a:pt x="680314" y="0"/>
                </a:lnTo>
                <a:lnTo>
                  <a:pt x="840939" y="0"/>
                </a:lnTo>
                <a:lnTo>
                  <a:pt x="841276" y="0"/>
                </a:lnTo>
                <a:lnTo>
                  <a:pt x="867142" y="0"/>
                </a:lnTo>
                <a:lnTo>
                  <a:pt x="956611" y="0"/>
                </a:lnTo>
                <a:lnTo>
                  <a:pt x="1028104" y="0"/>
                </a:lnTo>
                <a:lnTo>
                  <a:pt x="1033923" y="0"/>
                </a:lnTo>
                <a:lnTo>
                  <a:pt x="1055133" y="0"/>
                </a:lnTo>
                <a:lnTo>
                  <a:pt x="1080817" y="0"/>
                </a:lnTo>
                <a:cubicBezTo>
                  <a:pt x="1115038" y="0"/>
                  <a:pt x="1115038" y="0"/>
                  <a:pt x="1115038" y="0"/>
                </a:cubicBezTo>
                <a:lnTo>
                  <a:pt x="1143439" y="0"/>
                </a:lnTo>
                <a:lnTo>
                  <a:pt x="1160948" y="0"/>
                </a:lnTo>
                <a:lnTo>
                  <a:pt x="1216095" y="0"/>
                </a:lnTo>
                <a:lnTo>
                  <a:pt x="1220751" y="0"/>
                </a:lnTo>
                <a:lnTo>
                  <a:pt x="1267645" y="0"/>
                </a:lnTo>
                <a:lnTo>
                  <a:pt x="1291726" y="0"/>
                </a:lnTo>
                <a:lnTo>
                  <a:pt x="1301866" y="0"/>
                </a:lnTo>
                <a:lnTo>
                  <a:pt x="1331430" y="0"/>
                </a:lnTo>
                <a:lnTo>
                  <a:pt x="1375142" y="0"/>
                </a:lnTo>
                <a:lnTo>
                  <a:pt x="1408742" y="0"/>
                </a:lnTo>
                <a:lnTo>
                  <a:pt x="1455636" y="0"/>
                </a:lnTo>
                <a:lnTo>
                  <a:pt x="1479717" y="0"/>
                </a:lnTo>
                <a:lnTo>
                  <a:pt x="1489857" y="0"/>
                </a:lnTo>
                <a:lnTo>
                  <a:pt x="1536104" y="0"/>
                </a:lnTo>
                <a:lnTo>
                  <a:pt x="1617219" y="0"/>
                </a:lnTo>
                <a:lnTo>
                  <a:pt x="1651439" y="0"/>
                </a:lnTo>
                <a:lnTo>
                  <a:pt x="1728751" y="0"/>
                </a:lnTo>
                <a:lnTo>
                  <a:pt x="1775645" y="0"/>
                </a:lnTo>
                <a:lnTo>
                  <a:pt x="1799726" y="0"/>
                </a:lnTo>
                <a:lnTo>
                  <a:pt x="1809866" y="0"/>
                </a:lnTo>
                <a:lnTo>
                  <a:pt x="1831413" y="0"/>
                </a:lnTo>
                <a:lnTo>
                  <a:pt x="1905881" y="0"/>
                </a:lnTo>
                <a:lnTo>
                  <a:pt x="1992375" y="0"/>
                </a:lnTo>
                <a:lnTo>
                  <a:pt x="2107709" y="0"/>
                </a:lnTo>
                <a:lnTo>
                  <a:pt x="2120075" y="0"/>
                </a:lnTo>
                <a:lnTo>
                  <a:pt x="2185022" y="0"/>
                </a:lnTo>
                <a:lnTo>
                  <a:pt x="2231916" y="0"/>
                </a:lnTo>
                <a:lnTo>
                  <a:pt x="2255997" y="0"/>
                </a:lnTo>
                <a:lnTo>
                  <a:pt x="2266137" y="0"/>
                </a:lnTo>
                <a:lnTo>
                  <a:pt x="2281036" y="0"/>
                </a:lnTo>
                <a:cubicBezTo>
                  <a:pt x="2372290" y="0"/>
                  <a:pt x="2433126" y="0"/>
                  <a:pt x="2473684" y="0"/>
                </a:cubicBezTo>
                <a:lnTo>
                  <a:pt x="2514552" y="0"/>
                </a:lnTo>
                <a:lnTo>
                  <a:pt x="2520578" y="0"/>
                </a:lnTo>
                <a:lnTo>
                  <a:pt x="2544659" y="0"/>
                </a:lnTo>
                <a:lnTo>
                  <a:pt x="2554799" y="0"/>
                </a:lnTo>
                <a:lnTo>
                  <a:pt x="2680485" y="0"/>
                </a:lnTo>
                <a:cubicBezTo>
                  <a:pt x="2830376" y="0"/>
                  <a:pt x="2933750" y="0"/>
                  <a:pt x="3005042" y="0"/>
                </a:cubicBezTo>
                <a:lnTo>
                  <a:pt x="3022552" y="0"/>
                </a:lnTo>
                <a:lnTo>
                  <a:pt x="3082355" y="0"/>
                </a:lnTo>
                <a:lnTo>
                  <a:pt x="3129249" y="0"/>
                </a:lnTo>
                <a:lnTo>
                  <a:pt x="3153330" y="0"/>
                </a:lnTo>
                <a:lnTo>
                  <a:pt x="3163470" y="0"/>
                </a:lnTo>
                <a:lnTo>
                  <a:pt x="3236746" y="0"/>
                </a:lnTo>
                <a:cubicBezTo>
                  <a:pt x="3671470" y="0"/>
                  <a:pt x="3671470" y="0"/>
                  <a:pt x="3671470" y="0"/>
                </a:cubicBezTo>
                <a:cubicBezTo>
                  <a:pt x="3717821" y="0"/>
                  <a:pt x="3773442" y="32463"/>
                  <a:pt x="3796617" y="71883"/>
                </a:cubicBezTo>
                <a:cubicBezTo>
                  <a:pt x="4121076" y="634192"/>
                  <a:pt x="4121076" y="634192"/>
                  <a:pt x="4121076" y="634192"/>
                </a:cubicBezTo>
                <a:cubicBezTo>
                  <a:pt x="4144252" y="673611"/>
                  <a:pt x="4144252" y="738538"/>
                  <a:pt x="4121076" y="777957"/>
                </a:cubicBezTo>
                <a:cubicBezTo>
                  <a:pt x="3796617" y="1340266"/>
                  <a:pt x="3796617" y="1340266"/>
                  <a:pt x="3796617" y="1340266"/>
                </a:cubicBezTo>
                <a:cubicBezTo>
                  <a:pt x="3773442" y="1379686"/>
                  <a:pt x="3717821" y="1412149"/>
                  <a:pt x="3671470" y="1412149"/>
                </a:cubicBezTo>
                <a:close/>
              </a:path>
            </a:pathLst>
          </a:custGeom>
          <a:solidFill>
            <a:srgbClr val="FFBD5B"/>
          </a:solidFill>
          <a:ln w="38100">
            <a:noFill/>
          </a:ln>
          <a:effectLst>
            <a:outerShdw blurRad="152400" dist="76200" dir="2700000" algn="tl" rotWithShape="0">
              <a:prstClr val="black">
                <a:alpha val="30000"/>
              </a:prstClr>
            </a:outerShdw>
          </a:effectLst>
          <a:scene3d>
            <a:camera prst="orthographicFront"/>
            <a:lightRig rig="threePt" dir="t">
              <a:rot lat="0" lon="0" rev="10800000"/>
            </a:lightRig>
          </a:scene3d>
          <a:sp3d prstMaterial="softEdge">
            <a:bevelT w="25400" h="12700"/>
          </a:sp3d>
        </p:spPr>
        <p:txBody>
          <a:bodyPr vert="horz" wrap="square" lIns="91440" tIns="45720" rIns="91440" bIns="45720" numCol="1" anchor="t" anchorCtr="0" compatLnSpc="1">
            <a:noAutofit/>
          </a:bodyPr>
          <a:lstStyle/>
          <a:p>
            <a:endParaRPr lang="zh-CN" altLang="en-US"/>
          </a:p>
        </p:txBody>
      </p:sp>
      <p:sp>
        <p:nvSpPr>
          <p:cNvPr id="76" name="任意多边形 75"/>
          <p:cNvSpPr/>
          <p:nvPr/>
        </p:nvSpPr>
        <p:spPr bwMode="auto">
          <a:xfrm rot="10800000">
            <a:off x="2172362" y="2835251"/>
            <a:ext cx="2867968" cy="978625"/>
          </a:xfrm>
          <a:custGeom>
            <a:avLst/>
            <a:gdLst>
              <a:gd name="connsiteX0" fmla="*/ 3671470 w 4138458"/>
              <a:gd name="connsiteY0" fmla="*/ 1412149 h 1412149"/>
              <a:gd name="connsiteX1" fmla="*/ 3163470 w 4138458"/>
              <a:gd name="connsiteY1" fmla="*/ 1412149 h 1412149"/>
              <a:gd name="connsiteX2" fmla="*/ 3022552 w 4138458"/>
              <a:gd name="connsiteY2" fmla="*/ 1412149 h 1412149"/>
              <a:gd name="connsiteX3" fmla="*/ 2554799 w 4138458"/>
              <a:gd name="connsiteY3" fmla="*/ 1412149 h 1412149"/>
              <a:gd name="connsiteX4" fmla="*/ 2514552 w 4138458"/>
              <a:gd name="connsiteY4" fmla="*/ 1412149 h 1412149"/>
              <a:gd name="connsiteX5" fmla="*/ 2266137 w 4138458"/>
              <a:gd name="connsiteY5" fmla="*/ 1412149 h 1412149"/>
              <a:gd name="connsiteX6" fmla="*/ 1905881 w 4138458"/>
              <a:gd name="connsiteY6" fmla="*/ 1412149 h 1412149"/>
              <a:gd name="connsiteX7" fmla="*/ 1809866 w 4138458"/>
              <a:gd name="connsiteY7" fmla="*/ 1412149 h 1412149"/>
              <a:gd name="connsiteX8" fmla="*/ 1617219 w 4138458"/>
              <a:gd name="connsiteY8" fmla="*/ 1412149 h 1412149"/>
              <a:gd name="connsiteX9" fmla="*/ 1489857 w 4138458"/>
              <a:gd name="connsiteY9" fmla="*/ 1412149 h 1412149"/>
              <a:gd name="connsiteX10" fmla="*/ 1301866 w 4138458"/>
              <a:gd name="connsiteY10" fmla="*/ 1412149 h 1412149"/>
              <a:gd name="connsiteX11" fmla="*/ 1160948 w 4138458"/>
              <a:gd name="connsiteY11" fmla="*/ 1412149 h 1412149"/>
              <a:gd name="connsiteX12" fmla="*/ 1115038 w 4138458"/>
              <a:gd name="connsiteY12" fmla="*/ 1412149 h 1412149"/>
              <a:gd name="connsiteX13" fmla="*/ 840939 w 4138458"/>
              <a:gd name="connsiteY13" fmla="*/ 1412149 h 1412149"/>
              <a:gd name="connsiteX14" fmla="*/ 652948 w 4138458"/>
              <a:gd name="connsiteY14" fmla="*/ 1412149 h 1412149"/>
              <a:gd name="connsiteX15" fmla="*/ 466120 w 4138458"/>
              <a:gd name="connsiteY15" fmla="*/ 1412149 h 1412149"/>
              <a:gd name="connsiteX16" fmla="*/ 340972 w 4138458"/>
              <a:gd name="connsiteY16" fmla="*/ 1340266 h 1412149"/>
              <a:gd name="connsiteX17" fmla="*/ 16513 w 4138458"/>
              <a:gd name="connsiteY17" fmla="*/ 777957 h 1412149"/>
              <a:gd name="connsiteX18" fmla="*/ 16513 w 4138458"/>
              <a:gd name="connsiteY18" fmla="*/ 634192 h 1412149"/>
              <a:gd name="connsiteX19" fmla="*/ 340972 w 4138458"/>
              <a:gd name="connsiteY19" fmla="*/ 71883 h 1412149"/>
              <a:gd name="connsiteX20" fmla="*/ 466120 w 4138458"/>
              <a:gd name="connsiteY20" fmla="*/ 0 h 1412149"/>
              <a:gd name="connsiteX21" fmla="*/ 652948 w 4138458"/>
              <a:gd name="connsiteY21" fmla="*/ 0 h 1412149"/>
              <a:gd name="connsiteX22" fmla="*/ 680314 w 4138458"/>
              <a:gd name="connsiteY22" fmla="*/ 0 h 1412149"/>
              <a:gd name="connsiteX23" fmla="*/ 840939 w 4138458"/>
              <a:gd name="connsiteY23" fmla="*/ 0 h 1412149"/>
              <a:gd name="connsiteX24" fmla="*/ 841276 w 4138458"/>
              <a:gd name="connsiteY24" fmla="*/ 0 h 1412149"/>
              <a:gd name="connsiteX25" fmla="*/ 867142 w 4138458"/>
              <a:gd name="connsiteY25" fmla="*/ 0 h 1412149"/>
              <a:gd name="connsiteX26" fmla="*/ 956611 w 4138458"/>
              <a:gd name="connsiteY26" fmla="*/ 0 h 1412149"/>
              <a:gd name="connsiteX27" fmla="*/ 1028104 w 4138458"/>
              <a:gd name="connsiteY27" fmla="*/ 0 h 1412149"/>
              <a:gd name="connsiteX28" fmla="*/ 1033923 w 4138458"/>
              <a:gd name="connsiteY28" fmla="*/ 0 h 1412149"/>
              <a:gd name="connsiteX29" fmla="*/ 1055133 w 4138458"/>
              <a:gd name="connsiteY29" fmla="*/ 0 h 1412149"/>
              <a:gd name="connsiteX30" fmla="*/ 1080817 w 4138458"/>
              <a:gd name="connsiteY30" fmla="*/ 0 h 1412149"/>
              <a:gd name="connsiteX31" fmla="*/ 1115038 w 4138458"/>
              <a:gd name="connsiteY31" fmla="*/ 0 h 1412149"/>
              <a:gd name="connsiteX32" fmla="*/ 1143439 w 4138458"/>
              <a:gd name="connsiteY32" fmla="*/ 0 h 1412149"/>
              <a:gd name="connsiteX33" fmla="*/ 1160948 w 4138458"/>
              <a:gd name="connsiteY33" fmla="*/ 0 h 1412149"/>
              <a:gd name="connsiteX34" fmla="*/ 1216095 w 4138458"/>
              <a:gd name="connsiteY34" fmla="*/ 0 h 1412149"/>
              <a:gd name="connsiteX35" fmla="*/ 1220751 w 4138458"/>
              <a:gd name="connsiteY35" fmla="*/ 0 h 1412149"/>
              <a:gd name="connsiteX36" fmla="*/ 1267645 w 4138458"/>
              <a:gd name="connsiteY36" fmla="*/ 0 h 1412149"/>
              <a:gd name="connsiteX37" fmla="*/ 1291726 w 4138458"/>
              <a:gd name="connsiteY37" fmla="*/ 0 h 1412149"/>
              <a:gd name="connsiteX38" fmla="*/ 1301866 w 4138458"/>
              <a:gd name="connsiteY38" fmla="*/ 0 h 1412149"/>
              <a:gd name="connsiteX39" fmla="*/ 1331430 w 4138458"/>
              <a:gd name="connsiteY39" fmla="*/ 0 h 1412149"/>
              <a:gd name="connsiteX40" fmla="*/ 1375142 w 4138458"/>
              <a:gd name="connsiteY40" fmla="*/ 0 h 1412149"/>
              <a:gd name="connsiteX41" fmla="*/ 1408742 w 4138458"/>
              <a:gd name="connsiteY41" fmla="*/ 0 h 1412149"/>
              <a:gd name="connsiteX42" fmla="*/ 1455636 w 4138458"/>
              <a:gd name="connsiteY42" fmla="*/ 0 h 1412149"/>
              <a:gd name="connsiteX43" fmla="*/ 1479717 w 4138458"/>
              <a:gd name="connsiteY43" fmla="*/ 0 h 1412149"/>
              <a:gd name="connsiteX44" fmla="*/ 1489857 w 4138458"/>
              <a:gd name="connsiteY44" fmla="*/ 0 h 1412149"/>
              <a:gd name="connsiteX45" fmla="*/ 1536104 w 4138458"/>
              <a:gd name="connsiteY45" fmla="*/ 0 h 1412149"/>
              <a:gd name="connsiteX46" fmla="*/ 1617219 w 4138458"/>
              <a:gd name="connsiteY46" fmla="*/ 0 h 1412149"/>
              <a:gd name="connsiteX47" fmla="*/ 1651439 w 4138458"/>
              <a:gd name="connsiteY47" fmla="*/ 0 h 1412149"/>
              <a:gd name="connsiteX48" fmla="*/ 1728751 w 4138458"/>
              <a:gd name="connsiteY48" fmla="*/ 0 h 1412149"/>
              <a:gd name="connsiteX49" fmla="*/ 1775645 w 4138458"/>
              <a:gd name="connsiteY49" fmla="*/ 0 h 1412149"/>
              <a:gd name="connsiteX50" fmla="*/ 1799726 w 4138458"/>
              <a:gd name="connsiteY50" fmla="*/ 0 h 1412149"/>
              <a:gd name="connsiteX51" fmla="*/ 1809866 w 4138458"/>
              <a:gd name="connsiteY51" fmla="*/ 0 h 1412149"/>
              <a:gd name="connsiteX52" fmla="*/ 1831413 w 4138458"/>
              <a:gd name="connsiteY52" fmla="*/ 0 h 1412149"/>
              <a:gd name="connsiteX53" fmla="*/ 1905881 w 4138458"/>
              <a:gd name="connsiteY53" fmla="*/ 0 h 1412149"/>
              <a:gd name="connsiteX54" fmla="*/ 1992375 w 4138458"/>
              <a:gd name="connsiteY54" fmla="*/ 0 h 1412149"/>
              <a:gd name="connsiteX55" fmla="*/ 2107709 w 4138458"/>
              <a:gd name="connsiteY55" fmla="*/ 0 h 1412149"/>
              <a:gd name="connsiteX56" fmla="*/ 2120075 w 4138458"/>
              <a:gd name="connsiteY56" fmla="*/ 0 h 1412149"/>
              <a:gd name="connsiteX57" fmla="*/ 2185022 w 4138458"/>
              <a:gd name="connsiteY57" fmla="*/ 0 h 1412149"/>
              <a:gd name="connsiteX58" fmla="*/ 2231916 w 4138458"/>
              <a:gd name="connsiteY58" fmla="*/ 0 h 1412149"/>
              <a:gd name="connsiteX59" fmla="*/ 2255997 w 4138458"/>
              <a:gd name="connsiteY59" fmla="*/ 0 h 1412149"/>
              <a:gd name="connsiteX60" fmla="*/ 2266137 w 4138458"/>
              <a:gd name="connsiteY60" fmla="*/ 0 h 1412149"/>
              <a:gd name="connsiteX61" fmla="*/ 2281036 w 4138458"/>
              <a:gd name="connsiteY61" fmla="*/ 0 h 1412149"/>
              <a:gd name="connsiteX62" fmla="*/ 2473684 w 4138458"/>
              <a:gd name="connsiteY62" fmla="*/ 0 h 1412149"/>
              <a:gd name="connsiteX63" fmla="*/ 2514552 w 4138458"/>
              <a:gd name="connsiteY63" fmla="*/ 0 h 1412149"/>
              <a:gd name="connsiteX64" fmla="*/ 2520578 w 4138458"/>
              <a:gd name="connsiteY64" fmla="*/ 0 h 1412149"/>
              <a:gd name="connsiteX65" fmla="*/ 2544659 w 4138458"/>
              <a:gd name="connsiteY65" fmla="*/ 0 h 1412149"/>
              <a:gd name="connsiteX66" fmla="*/ 2554799 w 4138458"/>
              <a:gd name="connsiteY66" fmla="*/ 0 h 1412149"/>
              <a:gd name="connsiteX67" fmla="*/ 2680485 w 4138458"/>
              <a:gd name="connsiteY67" fmla="*/ 0 h 1412149"/>
              <a:gd name="connsiteX68" fmla="*/ 3005042 w 4138458"/>
              <a:gd name="connsiteY68" fmla="*/ 0 h 1412149"/>
              <a:gd name="connsiteX69" fmla="*/ 3022552 w 4138458"/>
              <a:gd name="connsiteY69" fmla="*/ 0 h 1412149"/>
              <a:gd name="connsiteX70" fmla="*/ 3082355 w 4138458"/>
              <a:gd name="connsiteY70" fmla="*/ 0 h 1412149"/>
              <a:gd name="connsiteX71" fmla="*/ 3129249 w 4138458"/>
              <a:gd name="connsiteY71" fmla="*/ 0 h 1412149"/>
              <a:gd name="connsiteX72" fmla="*/ 3153330 w 4138458"/>
              <a:gd name="connsiteY72" fmla="*/ 0 h 1412149"/>
              <a:gd name="connsiteX73" fmla="*/ 3163470 w 4138458"/>
              <a:gd name="connsiteY73" fmla="*/ 0 h 1412149"/>
              <a:gd name="connsiteX74" fmla="*/ 3236746 w 4138458"/>
              <a:gd name="connsiteY74" fmla="*/ 0 h 1412149"/>
              <a:gd name="connsiteX75" fmla="*/ 3671470 w 4138458"/>
              <a:gd name="connsiteY75" fmla="*/ 0 h 1412149"/>
              <a:gd name="connsiteX76" fmla="*/ 3796617 w 4138458"/>
              <a:gd name="connsiteY76" fmla="*/ 71883 h 1412149"/>
              <a:gd name="connsiteX77" fmla="*/ 4121076 w 4138458"/>
              <a:gd name="connsiteY77" fmla="*/ 634192 h 1412149"/>
              <a:gd name="connsiteX78" fmla="*/ 4121076 w 4138458"/>
              <a:gd name="connsiteY78" fmla="*/ 777957 h 1412149"/>
              <a:gd name="connsiteX79" fmla="*/ 3796617 w 4138458"/>
              <a:gd name="connsiteY79" fmla="*/ 1340266 h 1412149"/>
              <a:gd name="connsiteX80" fmla="*/ 3671470 w 4138458"/>
              <a:gd name="connsiteY80" fmla="*/ 1412149 h 14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38458" h="1412149">
                <a:moveTo>
                  <a:pt x="3671470" y="1412149"/>
                </a:moveTo>
                <a:lnTo>
                  <a:pt x="3163470" y="1412149"/>
                </a:lnTo>
                <a:lnTo>
                  <a:pt x="3022552" y="1412149"/>
                </a:lnTo>
                <a:lnTo>
                  <a:pt x="2554799" y="1412149"/>
                </a:lnTo>
                <a:lnTo>
                  <a:pt x="2514552" y="1412149"/>
                </a:lnTo>
                <a:lnTo>
                  <a:pt x="2266137" y="1412149"/>
                </a:lnTo>
                <a:lnTo>
                  <a:pt x="1905881" y="1412149"/>
                </a:lnTo>
                <a:lnTo>
                  <a:pt x="1809866" y="1412149"/>
                </a:lnTo>
                <a:lnTo>
                  <a:pt x="1617219" y="1412149"/>
                </a:lnTo>
                <a:lnTo>
                  <a:pt x="1489857" y="1412149"/>
                </a:lnTo>
                <a:lnTo>
                  <a:pt x="1301866" y="1412149"/>
                </a:lnTo>
                <a:lnTo>
                  <a:pt x="1160948" y="1412149"/>
                </a:lnTo>
                <a:lnTo>
                  <a:pt x="1115038" y="1412149"/>
                </a:lnTo>
                <a:lnTo>
                  <a:pt x="840939" y="1412149"/>
                </a:lnTo>
                <a:lnTo>
                  <a:pt x="652948" y="1412149"/>
                </a:lnTo>
                <a:lnTo>
                  <a:pt x="466120" y="1412149"/>
                </a:lnTo>
                <a:cubicBezTo>
                  <a:pt x="420928" y="1412149"/>
                  <a:pt x="364147" y="1379686"/>
                  <a:pt x="340972" y="1340266"/>
                </a:cubicBezTo>
                <a:cubicBezTo>
                  <a:pt x="16513" y="777957"/>
                  <a:pt x="16513" y="777957"/>
                  <a:pt x="16513" y="777957"/>
                </a:cubicBezTo>
                <a:cubicBezTo>
                  <a:pt x="-5504" y="738538"/>
                  <a:pt x="-5504" y="673611"/>
                  <a:pt x="16513" y="634192"/>
                </a:cubicBezTo>
                <a:cubicBezTo>
                  <a:pt x="340972" y="71883"/>
                  <a:pt x="340972" y="71883"/>
                  <a:pt x="340972" y="71883"/>
                </a:cubicBezTo>
                <a:cubicBezTo>
                  <a:pt x="364147" y="32463"/>
                  <a:pt x="420928" y="0"/>
                  <a:pt x="466120" y="0"/>
                </a:cubicBezTo>
                <a:lnTo>
                  <a:pt x="652948" y="0"/>
                </a:lnTo>
                <a:lnTo>
                  <a:pt x="680314" y="0"/>
                </a:lnTo>
                <a:lnTo>
                  <a:pt x="840939" y="0"/>
                </a:lnTo>
                <a:lnTo>
                  <a:pt x="841276" y="0"/>
                </a:lnTo>
                <a:lnTo>
                  <a:pt x="867142" y="0"/>
                </a:lnTo>
                <a:lnTo>
                  <a:pt x="956611" y="0"/>
                </a:lnTo>
                <a:lnTo>
                  <a:pt x="1028104" y="0"/>
                </a:lnTo>
                <a:lnTo>
                  <a:pt x="1033923" y="0"/>
                </a:lnTo>
                <a:lnTo>
                  <a:pt x="1055133" y="0"/>
                </a:lnTo>
                <a:lnTo>
                  <a:pt x="1080817" y="0"/>
                </a:lnTo>
                <a:cubicBezTo>
                  <a:pt x="1115038" y="0"/>
                  <a:pt x="1115038" y="0"/>
                  <a:pt x="1115038" y="0"/>
                </a:cubicBezTo>
                <a:lnTo>
                  <a:pt x="1143439" y="0"/>
                </a:lnTo>
                <a:lnTo>
                  <a:pt x="1160948" y="0"/>
                </a:lnTo>
                <a:lnTo>
                  <a:pt x="1216095" y="0"/>
                </a:lnTo>
                <a:lnTo>
                  <a:pt x="1220751" y="0"/>
                </a:lnTo>
                <a:lnTo>
                  <a:pt x="1267645" y="0"/>
                </a:lnTo>
                <a:lnTo>
                  <a:pt x="1291726" y="0"/>
                </a:lnTo>
                <a:lnTo>
                  <a:pt x="1301866" y="0"/>
                </a:lnTo>
                <a:lnTo>
                  <a:pt x="1331430" y="0"/>
                </a:lnTo>
                <a:lnTo>
                  <a:pt x="1375142" y="0"/>
                </a:lnTo>
                <a:lnTo>
                  <a:pt x="1408742" y="0"/>
                </a:lnTo>
                <a:lnTo>
                  <a:pt x="1455636" y="0"/>
                </a:lnTo>
                <a:lnTo>
                  <a:pt x="1479717" y="0"/>
                </a:lnTo>
                <a:lnTo>
                  <a:pt x="1489857" y="0"/>
                </a:lnTo>
                <a:lnTo>
                  <a:pt x="1536104" y="0"/>
                </a:lnTo>
                <a:lnTo>
                  <a:pt x="1617219" y="0"/>
                </a:lnTo>
                <a:lnTo>
                  <a:pt x="1651439" y="0"/>
                </a:lnTo>
                <a:lnTo>
                  <a:pt x="1728751" y="0"/>
                </a:lnTo>
                <a:lnTo>
                  <a:pt x="1775645" y="0"/>
                </a:lnTo>
                <a:lnTo>
                  <a:pt x="1799726" y="0"/>
                </a:lnTo>
                <a:lnTo>
                  <a:pt x="1809866" y="0"/>
                </a:lnTo>
                <a:lnTo>
                  <a:pt x="1831413" y="0"/>
                </a:lnTo>
                <a:lnTo>
                  <a:pt x="1905881" y="0"/>
                </a:lnTo>
                <a:lnTo>
                  <a:pt x="1992375" y="0"/>
                </a:lnTo>
                <a:lnTo>
                  <a:pt x="2107709" y="0"/>
                </a:lnTo>
                <a:lnTo>
                  <a:pt x="2120075" y="0"/>
                </a:lnTo>
                <a:lnTo>
                  <a:pt x="2185022" y="0"/>
                </a:lnTo>
                <a:lnTo>
                  <a:pt x="2231916" y="0"/>
                </a:lnTo>
                <a:lnTo>
                  <a:pt x="2255997" y="0"/>
                </a:lnTo>
                <a:lnTo>
                  <a:pt x="2266137" y="0"/>
                </a:lnTo>
                <a:lnTo>
                  <a:pt x="2281036" y="0"/>
                </a:lnTo>
                <a:cubicBezTo>
                  <a:pt x="2372290" y="0"/>
                  <a:pt x="2433126" y="0"/>
                  <a:pt x="2473684" y="0"/>
                </a:cubicBezTo>
                <a:lnTo>
                  <a:pt x="2514552" y="0"/>
                </a:lnTo>
                <a:lnTo>
                  <a:pt x="2520578" y="0"/>
                </a:lnTo>
                <a:lnTo>
                  <a:pt x="2544659" y="0"/>
                </a:lnTo>
                <a:lnTo>
                  <a:pt x="2554799" y="0"/>
                </a:lnTo>
                <a:lnTo>
                  <a:pt x="2680485" y="0"/>
                </a:lnTo>
                <a:cubicBezTo>
                  <a:pt x="2830376" y="0"/>
                  <a:pt x="2933750" y="0"/>
                  <a:pt x="3005042" y="0"/>
                </a:cubicBezTo>
                <a:lnTo>
                  <a:pt x="3022552" y="0"/>
                </a:lnTo>
                <a:lnTo>
                  <a:pt x="3082355" y="0"/>
                </a:lnTo>
                <a:lnTo>
                  <a:pt x="3129249" y="0"/>
                </a:lnTo>
                <a:lnTo>
                  <a:pt x="3153330" y="0"/>
                </a:lnTo>
                <a:lnTo>
                  <a:pt x="3163470" y="0"/>
                </a:lnTo>
                <a:lnTo>
                  <a:pt x="3236746" y="0"/>
                </a:lnTo>
                <a:cubicBezTo>
                  <a:pt x="3671470" y="0"/>
                  <a:pt x="3671470" y="0"/>
                  <a:pt x="3671470" y="0"/>
                </a:cubicBezTo>
                <a:cubicBezTo>
                  <a:pt x="3717821" y="0"/>
                  <a:pt x="3773442" y="32463"/>
                  <a:pt x="3796617" y="71883"/>
                </a:cubicBezTo>
                <a:cubicBezTo>
                  <a:pt x="4121076" y="634192"/>
                  <a:pt x="4121076" y="634192"/>
                  <a:pt x="4121076" y="634192"/>
                </a:cubicBezTo>
                <a:cubicBezTo>
                  <a:pt x="4144252" y="673611"/>
                  <a:pt x="4144252" y="738538"/>
                  <a:pt x="4121076" y="777957"/>
                </a:cubicBezTo>
                <a:cubicBezTo>
                  <a:pt x="3796617" y="1340266"/>
                  <a:pt x="3796617" y="1340266"/>
                  <a:pt x="3796617" y="1340266"/>
                </a:cubicBezTo>
                <a:cubicBezTo>
                  <a:pt x="3773442" y="1379686"/>
                  <a:pt x="3717821" y="1412149"/>
                  <a:pt x="3671470" y="1412149"/>
                </a:cubicBezTo>
                <a:close/>
              </a:path>
            </a:pathLst>
          </a:custGeom>
          <a:solidFill>
            <a:srgbClr val="01A6B7"/>
          </a:solidFill>
          <a:ln w="38100">
            <a:noFill/>
          </a:ln>
          <a:effectLst>
            <a:outerShdw blurRad="152400" dist="76200" dir="2700000" algn="tl" rotWithShape="0">
              <a:prstClr val="black">
                <a:alpha val="30000"/>
              </a:prstClr>
            </a:outerShdw>
          </a:effectLst>
          <a:scene3d>
            <a:camera prst="orthographicFront"/>
            <a:lightRig rig="threePt" dir="t">
              <a:rot lat="0" lon="0" rev="10800000"/>
            </a:lightRig>
          </a:scene3d>
          <a:sp3d prstMaterial="softEdge">
            <a:bevelT w="25400" h="12700"/>
          </a:sp3d>
        </p:spPr>
        <p:txBody>
          <a:bodyPr vert="horz" wrap="square" lIns="91440" tIns="45720" rIns="91440" bIns="45720" numCol="1" anchor="t" anchorCtr="0" compatLnSpc="1">
            <a:noAutofit/>
          </a:bodyPr>
          <a:lstStyle/>
          <a:p>
            <a:endParaRPr lang="zh-CN" altLang="en-US"/>
          </a:p>
        </p:txBody>
      </p:sp>
      <p:sp>
        <p:nvSpPr>
          <p:cNvPr id="77" name="任意多边形 76"/>
          <p:cNvSpPr/>
          <p:nvPr/>
        </p:nvSpPr>
        <p:spPr bwMode="auto">
          <a:xfrm rot="10800000">
            <a:off x="7151670" y="3141141"/>
            <a:ext cx="2867968" cy="978625"/>
          </a:xfrm>
          <a:custGeom>
            <a:avLst/>
            <a:gdLst>
              <a:gd name="connsiteX0" fmla="*/ 3671470 w 4138458"/>
              <a:gd name="connsiteY0" fmla="*/ 1412149 h 1412149"/>
              <a:gd name="connsiteX1" fmla="*/ 3163470 w 4138458"/>
              <a:gd name="connsiteY1" fmla="*/ 1412149 h 1412149"/>
              <a:gd name="connsiteX2" fmla="*/ 3022552 w 4138458"/>
              <a:gd name="connsiteY2" fmla="*/ 1412149 h 1412149"/>
              <a:gd name="connsiteX3" fmla="*/ 2554799 w 4138458"/>
              <a:gd name="connsiteY3" fmla="*/ 1412149 h 1412149"/>
              <a:gd name="connsiteX4" fmla="*/ 2514552 w 4138458"/>
              <a:gd name="connsiteY4" fmla="*/ 1412149 h 1412149"/>
              <a:gd name="connsiteX5" fmla="*/ 2266137 w 4138458"/>
              <a:gd name="connsiteY5" fmla="*/ 1412149 h 1412149"/>
              <a:gd name="connsiteX6" fmla="*/ 1905881 w 4138458"/>
              <a:gd name="connsiteY6" fmla="*/ 1412149 h 1412149"/>
              <a:gd name="connsiteX7" fmla="*/ 1809866 w 4138458"/>
              <a:gd name="connsiteY7" fmla="*/ 1412149 h 1412149"/>
              <a:gd name="connsiteX8" fmla="*/ 1617219 w 4138458"/>
              <a:gd name="connsiteY8" fmla="*/ 1412149 h 1412149"/>
              <a:gd name="connsiteX9" fmla="*/ 1489857 w 4138458"/>
              <a:gd name="connsiteY9" fmla="*/ 1412149 h 1412149"/>
              <a:gd name="connsiteX10" fmla="*/ 1301866 w 4138458"/>
              <a:gd name="connsiteY10" fmla="*/ 1412149 h 1412149"/>
              <a:gd name="connsiteX11" fmla="*/ 1160948 w 4138458"/>
              <a:gd name="connsiteY11" fmla="*/ 1412149 h 1412149"/>
              <a:gd name="connsiteX12" fmla="*/ 1115038 w 4138458"/>
              <a:gd name="connsiteY12" fmla="*/ 1412149 h 1412149"/>
              <a:gd name="connsiteX13" fmla="*/ 840939 w 4138458"/>
              <a:gd name="connsiteY13" fmla="*/ 1412149 h 1412149"/>
              <a:gd name="connsiteX14" fmla="*/ 652948 w 4138458"/>
              <a:gd name="connsiteY14" fmla="*/ 1412149 h 1412149"/>
              <a:gd name="connsiteX15" fmla="*/ 466120 w 4138458"/>
              <a:gd name="connsiteY15" fmla="*/ 1412149 h 1412149"/>
              <a:gd name="connsiteX16" fmla="*/ 340972 w 4138458"/>
              <a:gd name="connsiteY16" fmla="*/ 1340266 h 1412149"/>
              <a:gd name="connsiteX17" fmla="*/ 16513 w 4138458"/>
              <a:gd name="connsiteY17" fmla="*/ 777957 h 1412149"/>
              <a:gd name="connsiteX18" fmla="*/ 16513 w 4138458"/>
              <a:gd name="connsiteY18" fmla="*/ 634192 h 1412149"/>
              <a:gd name="connsiteX19" fmla="*/ 340972 w 4138458"/>
              <a:gd name="connsiteY19" fmla="*/ 71883 h 1412149"/>
              <a:gd name="connsiteX20" fmla="*/ 466120 w 4138458"/>
              <a:gd name="connsiteY20" fmla="*/ 0 h 1412149"/>
              <a:gd name="connsiteX21" fmla="*/ 652948 w 4138458"/>
              <a:gd name="connsiteY21" fmla="*/ 0 h 1412149"/>
              <a:gd name="connsiteX22" fmla="*/ 680314 w 4138458"/>
              <a:gd name="connsiteY22" fmla="*/ 0 h 1412149"/>
              <a:gd name="connsiteX23" fmla="*/ 840939 w 4138458"/>
              <a:gd name="connsiteY23" fmla="*/ 0 h 1412149"/>
              <a:gd name="connsiteX24" fmla="*/ 841276 w 4138458"/>
              <a:gd name="connsiteY24" fmla="*/ 0 h 1412149"/>
              <a:gd name="connsiteX25" fmla="*/ 867142 w 4138458"/>
              <a:gd name="connsiteY25" fmla="*/ 0 h 1412149"/>
              <a:gd name="connsiteX26" fmla="*/ 956611 w 4138458"/>
              <a:gd name="connsiteY26" fmla="*/ 0 h 1412149"/>
              <a:gd name="connsiteX27" fmla="*/ 1028104 w 4138458"/>
              <a:gd name="connsiteY27" fmla="*/ 0 h 1412149"/>
              <a:gd name="connsiteX28" fmla="*/ 1033923 w 4138458"/>
              <a:gd name="connsiteY28" fmla="*/ 0 h 1412149"/>
              <a:gd name="connsiteX29" fmla="*/ 1055133 w 4138458"/>
              <a:gd name="connsiteY29" fmla="*/ 0 h 1412149"/>
              <a:gd name="connsiteX30" fmla="*/ 1080817 w 4138458"/>
              <a:gd name="connsiteY30" fmla="*/ 0 h 1412149"/>
              <a:gd name="connsiteX31" fmla="*/ 1115038 w 4138458"/>
              <a:gd name="connsiteY31" fmla="*/ 0 h 1412149"/>
              <a:gd name="connsiteX32" fmla="*/ 1143439 w 4138458"/>
              <a:gd name="connsiteY32" fmla="*/ 0 h 1412149"/>
              <a:gd name="connsiteX33" fmla="*/ 1160948 w 4138458"/>
              <a:gd name="connsiteY33" fmla="*/ 0 h 1412149"/>
              <a:gd name="connsiteX34" fmla="*/ 1216095 w 4138458"/>
              <a:gd name="connsiteY34" fmla="*/ 0 h 1412149"/>
              <a:gd name="connsiteX35" fmla="*/ 1220751 w 4138458"/>
              <a:gd name="connsiteY35" fmla="*/ 0 h 1412149"/>
              <a:gd name="connsiteX36" fmla="*/ 1267645 w 4138458"/>
              <a:gd name="connsiteY36" fmla="*/ 0 h 1412149"/>
              <a:gd name="connsiteX37" fmla="*/ 1291726 w 4138458"/>
              <a:gd name="connsiteY37" fmla="*/ 0 h 1412149"/>
              <a:gd name="connsiteX38" fmla="*/ 1301866 w 4138458"/>
              <a:gd name="connsiteY38" fmla="*/ 0 h 1412149"/>
              <a:gd name="connsiteX39" fmla="*/ 1331430 w 4138458"/>
              <a:gd name="connsiteY39" fmla="*/ 0 h 1412149"/>
              <a:gd name="connsiteX40" fmla="*/ 1375142 w 4138458"/>
              <a:gd name="connsiteY40" fmla="*/ 0 h 1412149"/>
              <a:gd name="connsiteX41" fmla="*/ 1408742 w 4138458"/>
              <a:gd name="connsiteY41" fmla="*/ 0 h 1412149"/>
              <a:gd name="connsiteX42" fmla="*/ 1455636 w 4138458"/>
              <a:gd name="connsiteY42" fmla="*/ 0 h 1412149"/>
              <a:gd name="connsiteX43" fmla="*/ 1479717 w 4138458"/>
              <a:gd name="connsiteY43" fmla="*/ 0 h 1412149"/>
              <a:gd name="connsiteX44" fmla="*/ 1489857 w 4138458"/>
              <a:gd name="connsiteY44" fmla="*/ 0 h 1412149"/>
              <a:gd name="connsiteX45" fmla="*/ 1536104 w 4138458"/>
              <a:gd name="connsiteY45" fmla="*/ 0 h 1412149"/>
              <a:gd name="connsiteX46" fmla="*/ 1617219 w 4138458"/>
              <a:gd name="connsiteY46" fmla="*/ 0 h 1412149"/>
              <a:gd name="connsiteX47" fmla="*/ 1651439 w 4138458"/>
              <a:gd name="connsiteY47" fmla="*/ 0 h 1412149"/>
              <a:gd name="connsiteX48" fmla="*/ 1728751 w 4138458"/>
              <a:gd name="connsiteY48" fmla="*/ 0 h 1412149"/>
              <a:gd name="connsiteX49" fmla="*/ 1775645 w 4138458"/>
              <a:gd name="connsiteY49" fmla="*/ 0 h 1412149"/>
              <a:gd name="connsiteX50" fmla="*/ 1799726 w 4138458"/>
              <a:gd name="connsiteY50" fmla="*/ 0 h 1412149"/>
              <a:gd name="connsiteX51" fmla="*/ 1809866 w 4138458"/>
              <a:gd name="connsiteY51" fmla="*/ 0 h 1412149"/>
              <a:gd name="connsiteX52" fmla="*/ 1831413 w 4138458"/>
              <a:gd name="connsiteY52" fmla="*/ 0 h 1412149"/>
              <a:gd name="connsiteX53" fmla="*/ 1905881 w 4138458"/>
              <a:gd name="connsiteY53" fmla="*/ 0 h 1412149"/>
              <a:gd name="connsiteX54" fmla="*/ 1992375 w 4138458"/>
              <a:gd name="connsiteY54" fmla="*/ 0 h 1412149"/>
              <a:gd name="connsiteX55" fmla="*/ 2107709 w 4138458"/>
              <a:gd name="connsiteY55" fmla="*/ 0 h 1412149"/>
              <a:gd name="connsiteX56" fmla="*/ 2120075 w 4138458"/>
              <a:gd name="connsiteY56" fmla="*/ 0 h 1412149"/>
              <a:gd name="connsiteX57" fmla="*/ 2185022 w 4138458"/>
              <a:gd name="connsiteY57" fmla="*/ 0 h 1412149"/>
              <a:gd name="connsiteX58" fmla="*/ 2231916 w 4138458"/>
              <a:gd name="connsiteY58" fmla="*/ 0 h 1412149"/>
              <a:gd name="connsiteX59" fmla="*/ 2255997 w 4138458"/>
              <a:gd name="connsiteY59" fmla="*/ 0 h 1412149"/>
              <a:gd name="connsiteX60" fmla="*/ 2266137 w 4138458"/>
              <a:gd name="connsiteY60" fmla="*/ 0 h 1412149"/>
              <a:gd name="connsiteX61" fmla="*/ 2281036 w 4138458"/>
              <a:gd name="connsiteY61" fmla="*/ 0 h 1412149"/>
              <a:gd name="connsiteX62" fmla="*/ 2473684 w 4138458"/>
              <a:gd name="connsiteY62" fmla="*/ 0 h 1412149"/>
              <a:gd name="connsiteX63" fmla="*/ 2514552 w 4138458"/>
              <a:gd name="connsiteY63" fmla="*/ 0 h 1412149"/>
              <a:gd name="connsiteX64" fmla="*/ 2520578 w 4138458"/>
              <a:gd name="connsiteY64" fmla="*/ 0 h 1412149"/>
              <a:gd name="connsiteX65" fmla="*/ 2544659 w 4138458"/>
              <a:gd name="connsiteY65" fmla="*/ 0 h 1412149"/>
              <a:gd name="connsiteX66" fmla="*/ 2554799 w 4138458"/>
              <a:gd name="connsiteY66" fmla="*/ 0 h 1412149"/>
              <a:gd name="connsiteX67" fmla="*/ 2680485 w 4138458"/>
              <a:gd name="connsiteY67" fmla="*/ 0 h 1412149"/>
              <a:gd name="connsiteX68" fmla="*/ 3005042 w 4138458"/>
              <a:gd name="connsiteY68" fmla="*/ 0 h 1412149"/>
              <a:gd name="connsiteX69" fmla="*/ 3022552 w 4138458"/>
              <a:gd name="connsiteY69" fmla="*/ 0 h 1412149"/>
              <a:gd name="connsiteX70" fmla="*/ 3082355 w 4138458"/>
              <a:gd name="connsiteY70" fmla="*/ 0 h 1412149"/>
              <a:gd name="connsiteX71" fmla="*/ 3129249 w 4138458"/>
              <a:gd name="connsiteY71" fmla="*/ 0 h 1412149"/>
              <a:gd name="connsiteX72" fmla="*/ 3153330 w 4138458"/>
              <a:gd name="connsiteY72" fmla="*/ 0 h 1412149"/>
              <a:gd name="connsiteX73" fmla="*/ 3163470 w 4138458"/>
              <a:gd name="connsiteY73" fmla="*/ 0 h 1412149"/>
              <a:gd name="connsiteX74" fmla="*/ 3236746 w 4138458"/>
              <a:gd name="connsiteY74" fmla="*/ 0 h 1412149"/>
              <a:gd name="connsiteX75" fmla="*/ 3671470 w 4138458"/>
              <a:gd name="connsiteY75" fmla="*/ 0 h 1412149"/>
              <a:gd name="connsiteX76" fmla="*/ 3796617 w 4138458"/>
              <a:gd name="connsiteY76" fmla="*/ 71883 h 1412149"/>
              <a:gd name="connsiteX77" fmla="*/ 4121076 w 4138458"/>
              <a:gd name="connsiteY77" fmla="*/ 634192 h 1412149"/>
              <a:gd name="connsiteX78" fmla="*/ 4121076 w 4138458"/>
              <a:gd name="connsiteY78" fmla="*/ 777957 h 1412149"/>
              <a:gd name="connsiteX79" fmla="*/ 3796617 w 4138458"/>
              <a:gd name="connsiteY79" fmla="*/ 1340266 h 1412149"/>
              <a:gd name="connsiteX80" fmla="*/ 3671470 w 4138458"/>
              <a:gd name="connsiteY80" fmla="*/ 1412149 h 14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38458" h="1412149">
                <a:moveTo>
                  <a:pt x="3671470" y="1412149"/>
                </a:moveTo>
                <a:lnTo>
                  <a:pt x="3163470" y="1412149"/>
                </a:lnTo>
                <a:lnTo>
                  <a:pt x="3022552" y="1412149"/>
                </a:lnTo>
                <a:lnTo>
                  <a:pt x="2554799" y="1412149"/>
                </a:lnTo>
                <a:lnTo>
                  <a:pt x="2514552" y="1412149"/>
                </a:lnTo>
                <a:lnTo>
                  <a:pt x="2266137" y="1412149"/>
                </a:lnTo>
                <a:lnTo>
                  <a:pt x="1905881" y="1412149"/>
                </a:lnTo>
                <a:lnTo>
                  <a:pt x="1809866" y="1412149"/>
                </a:lnTo>
                <a:lnTo>
                  <a:pt x="1617219" y="1412149"/>
                </a:lnTo>
                <a:lnTo>
                  <a:pt x="1489857" y="1412149"/>
                </a:lnTo>
                <a:lnTo>
                  <a:pt x="1301866" y="1412149"/>
                </a:lnTo>
                <a:lnTo>
                  <a:pt x="1160948" y="1412149"/>
                </a:lnTo>
                <a:lnTo>
                  <a:pt x="1115038" y="1412149"/>
                </a:lnTo>
                <a:lnTo>
                  <a:pt x="840939" y="1412149"/>
                </a:lnTo>
                <a:lnTo>
                  <a:pt x="652948" y="1412149"/>
                </a:lnTo>
                <a:lnTo>
                  <a:pt x="466120" y="1412149"/>
                </a:lnTo>
                <a:cubicBezTo>
                  <a:pt x="420928" y="1412149"/>
                  <a:pt x="364147" y="1379686"/>
                  <a:pt x="340972" y="1340266"/>
                </a:cubicBezTo>
                <a:cubicBezTo>
                  <a:pt x="16513" y="777957"/>
                  <a:pt x="16513" y="777957"/>
                  <a:pt x="16513" y="777957"/>
                </a:cubicBezTo>
                <a:cubicBezTo>
                  <a:pt x="-5504" y="738538"/>
                  <a:pt x="-5504" y="673611"/>
                  <a:pt x="16513" y="634192"/>
                </a:cubicBezTo>
                <a:cubicBezTo>
                  <a:pt x="340972" y="71883"/>
                  <a:pt x="340972" y="71883"/>
                  <a:pt x="340972" y="71883"/>
                </a:cubicBezTo>
                <a:cubicBezTo>
                  <a:pt x="364147" y="32463"/>
                  <a:pt x="420928" y="0"/>
                  <a:pt x="466120" y="0"/>
                </a:cubicBezTo>
                <a:lnTo>
                  <a:pt x="652948" y="0"/>
                </a:lnTo>
                <a:lnTo>
                  <a:pt x="680314" y="0"/>
                </a:lnTo>
                <a:lnTo>
                  <a:pt x="840939" y="0"/>
                </a:lnTo>
                <a:lnTo>
                  <a:pt x="841276" y="0"/>
                </a:lnTo>
                <a:lnTo>
                  <a:pt x="867142" y="0"/>
                </a:lnTo>
                <a:lnTo>
                  <a:pt x="956611" y="0"/>
                </a:lnTo>
                <a:lnTo>
                  <a:pt x="1028104" y="0"/>
                </a:lnTo>
                <a:lnTo>
                  <a:pt x="1033923" y="0"/>
                </a:lnTo>
                <a:lnTo>
                  <a:pt x="1055133" y="0"/>
                </a:lnTo>
                <a:lnTo>
                  <a:pt x="1080817" y="0"/>
                </a:lnTo>
                <a:cubicBezTo>
                  <a:pt x="1115038" y="0"/>
                  <a:pt x="1115038" y="0"/>
                  <a:pt x="1115038" y="0"/>
                </a:cubicBezTo>
                <a:lnTo>
                  <a:pt x="1143439" y="0"/>
                </a:lnTo>
                <a:lnTo>
                  <a:pt x="1160948" y="0"/>
                </a:lnTo>
                <a:lnTo>
                  <a:pt x="1216095" y="0"/>
                </a:lnTo>
                <a:lnTo>
                  <a:pt x="1220751" y="0"/>
                </a:lnTo>
                <a:lnTo>
                  <a:pt x="1267645" y="0"/>
                </a:lnTo>
                <a:lnTo>
                  <a:pt x="1291726" y="0"/>
                </a:lnTo>
                <a:lnTo>
                  <a:pt x="1301866" y="0"/>
                </a:lnTo>
                <a:lnTo>
                  <a:pt x="1331430" y="0"/>
                </a:lnTo>
                <a:lnTo>
                  <a:pt x="1375142" y="0"/>
                </a:lnTo>
                <a:lnTo>
                  <a:pt x="1408742" y="0"/>
                </a:lnTo>
                <a:lnTo>
                  <a:pt x="1455636" y="0"/>
                </a:lnTo>
                <a:lnTo>
                  <a:pt x="1479717" y="0"/>
                </a:lnTo>
                <a:lnTo>
                  <a:pt x="1489857" y="0"/>
                </a:lnTo>
                <a:lnTo>
                  <a:pt x="1536104" y="0"/>
                </a:lnTo>
                <a:lnTo>
                  <a:pt x="1617219" y="0"/>
                </a:lnTo>
                <a:lnTo>
                  <a:pt x="1651439" y="0"/>
                </a:lnTo>
                <a:lnTo>
                  <a:pt x="1728751" y="0"/>
                </a:lnTo>
                <a:lnTo>
                  <a:pt x="1775645" y="0"/>
                </a:lnTo>
                <a:lnTo>
                  <a:pt x="1799726" y="0"/>
                </a:lnTo>
                <a:lnTo>
                  <a:pt x="1809866" y="0"/>
                </a:lnTo>
                <a:lnTo>
                  <a:pt x="1831413" y="0"/>
                </a:lnTo>
                <a:lnTo>
                  <a:pt x="1905881" y="0"/>
                </a:lnTo>
                <a:lnTo>
                  <a:pt x="1992375" y="0"/>
                </a:lnTo>
                <a:lnTo>
                  <a:pt x="2107709" y="0"/>
                </a:lnTo>
                <a:lnTo>
                  <a:pt x="2120075" y="0"/>
                </a:lnTo>
                <a:lnTo>
                  <a:pt x="2185022" y="0"/>
                </a:lnTo>
                <a:lnTo>
                  <a:pt x="2231916" y="0"/>
                </a:lnTo>
                <a:lnTo>
                  <a:pt x="2255997" y="0"/>
                </a:lnTo>
                <a:lnTo>
                  <a:pt x="2266137" y="0"/>
                </a:lnTo>
                <a:lnTo>
                  <a:pt x="2281036" y="0"/>
                </a:lnTo>
                <a:cubicBezTo>
                  <a:pt x="2372290" y="0"/>
                  <a:pt x="2433126" y="0"/>
                  <a:pt x="2473684" y="0"/>
                </a:cubicBezTo>
                <a:lnTo>
                  <a:pt x="2514552" y="0"/>
                </a:lnTo>
                <a:lnTo>
                  <a:pt x="2520578" y="0"/>
                </a:lnTo>
                <a:lnTo>
                  <a:pt x="2544659" y="0"/>
                </a:lnTo>
                <a:lnTo>
                  <a:pt x="2554799" y="0"/>
                </a:lnTo>
                <a:lnTo>
                  <a:pt x="2680485" y="0"/>
                </a:lnTo>
                <a:cubicBezTo>
                  <a:pt x="2830376" y="0"/>
                  <a:pt x="2933750" y="0"/>
                  <a:pt x="3005042" y="0"/>
                </a:cubicBezTo>
                <a:lnTo>
                  <a:pt x="3022552" y="0"/>
                </a:lnTo>
                <a:lnTo>
                  <a:pt x="3082355" y="0"/>
                </a:lnTo>
                <a:lnTo>
                  <a:pt x="3129249" y="0"/>
                </a:lnTo>
                <a:lnTo>
                  <a:pt x="3153330" y="0"/>
                </a:lnTo>
                <a:lnTo>
                  <a:pt x="3163470" y="0"/>
                </a:lnTo>
                <a:lnTo>
                  <a:pt x="3236746" y="0"/>
                </a:lnTo>
                <a:cubicBezTo>
                  <a:pt x="3671470" y="0"/>
                  <a:pt x="3671470" y="0"/>
                  <a:pt x="3671470" y="0"/>
                </a:cubicBezTo>
                <a:cubicBezTo>
                  <a:pt x="3717821" y="0"/>
                  <a:pt x="3773442" y="32463"/>
                  <a:pt x="3796617" y="71883"/>
                </a:cubicBezTo>
                <a:cubicBezTo>
                  <a:pt x="4121076" y="634192"/>
                  <a:pt x="4121076" y="634192"/>
                  <a:pt x="4121076" y="634192"/>
                </a:cubicBezTo>
                <a:cubicBezTo>
                  <a:pt x="4144252" y="673611"/>
                  <a:pt x="4144252" y="738538"/>
                  <a:pt x="4121076" y="777957"/>
                </a:cubicBezTo>
                <a:cubicBezTo>
                  <a:pt x="3796617" y="1340266"/>
                  <a:pt x="3796617" y="1340266"/>
                  <a:pt x="3796617" y="1340266"/>
                </a:cubicBezTo>
                <a:cubicBezTo>
                  <a:pt x="3773442" y="1379686"/>
                  <a:pt x="3717821" y="1412149"/>
                  <a:pt x="3671470" y="1412149"/>
                </a:cubicBezTo>
                <a:close/>
              </a:path>
            </a:pathLst>
          </a:custGeom>
          <a:solidFill>
            <a:srgbClr val="01C4D9"/>
          </a:solidFill>
          <a:ln w="38100">
            <a:noFill/>
          </a:ln>
          <a:effectLst>
            <a:outerShdw blurRad="152400" dist="76200" dir="2700000" algn="tl" rotWithShape="0">
              <a:prstClr val="black">
                <a:alpha val="30000"/>
              </a:prstClr>
            </a:outerShdw>
          </a:effectLst>
          <a:scene3d>
            <a:camera prst="orthographicFront"/>
            <a:lightRig rig="threePt" dir="t">
              <a:rot lat="0" lon="0" rev="10800000"/>
            </a:lightRig>
          </a:scene3d>
          <a:sp3d prstMaterial="softEdge">
            <a:bevelT w="25400" h="12700"/>
          </a:sp3d>
        </p:spPr>
        <p:txBody>
          <a:bodyPr vert="horz" wrap="square" lIns="91440" tIns="45720" rIns="91440" bIns="45720" numCol="1" anchor="t" anchorCtr="0" compatLnSpc="1">
            <a:noAutofit/>
          </a:bodyPr>
          <a:lstStyle/>
          <a:p>
            <a:endParaRPr lang="zh-CN" altLang="en-US"/>
          </a:p>
        </p:txBody>
      </p:sp>
      <p:sp>
        <p:nvSpPr>
          <p:cNvPr id="78" name="任意多边形 77"/>
          <p:cNvSpPr/>
          <p:nvPr/>
        </p:nvSpPr>
        <p:spPr bwMode="auto">
          <a:xfrm rot="10800000">
            <a:off x="5695575" y="4714030"/>
            <a:ext cx="2867968" cy="978625"/>
          </a:xfrm>
          <a:custGeom>
            <a:avLst/>
            <a:gdLst>
              <a:gd name="connsiteX0" fmla="*/ 3671470 w 4138458"/>
              <a:gd name="connsiteY0" fmla="*/ 1412149 h 1412149"/>
              <a:gd name="connsiteX1" fmla="*/ 3163470 w 4138458"/>
              <a:gd name="connsiteY1" fmla="*/ 1412149 h 1412149"/>
              <a:gd name="connsiteX2" fmla="*/ 3022552 w 4138458"/>
              <a:gd name="connsiteY2" fmla="*/ 1412149 h 1412149"/>
              <a:gd name="connsiteX3" fmla="*/ 2554799 w 4138458"/>
              <a:gd name="connsiteY3" fmla="*/ 1412149 h 1412149"/>
              <a:gd name="connsiteX4" fmla="*/ 2514552 w 4138458"/>
              <a:gd name="connsiteY4" fmla="*/ 1412149 h 1412149"/>
              <a:gd name="connsiteX5" fmla="*/ 2266137 w 4138458"/>
              <a:gd name="connsiteY5" fmla="*/ 1412149 h 1412149"/>
              <a:gd name="connsiteX6" fmla="*/ 1905881 w 4138458"/>
              <a:gd name="connsiteY6" fmla="*/ 1412149 h 1412149"/>
              <a:gd name="connsiteX7" fmla="*/ 1809866 w 4138458"/>
              <a:gd name="connsiteY7" fmla="*/ 1412149 h 1412149"/>
              <a:gd name="connsiteX8" fmla="*/ 1617219 w 4138458"/>
              <a:gd name="connsiteY8" fmla="*/ 1412149 h 1412149"/>
              <a:gd name="connsiteX9" fmla="*/ 1489857 w 4138458"/>
              <a:gd name="connsiteY9" fmla="*/ 1412149 h 1412149"/>
              <a:gd name="connsiteX10" fmla="*/ 1301866 w 4138458"/>
              <a:gd name="connsiteY10" fmla="*/ 1412149 h 1412149"/>
              <a:gd name="connsiteX11" fmla="*/ 1160948 w 4138458"/>
              <a:gd name="connsiteY11" fmla="*/ 1412149 h 1412149"/>
              <a:gd name="connsiteX12" fmla="*/ 1115038 w 4138458"/>
              <a:gd name="connsiteY12" fmla="*/ 1412149 h 1412149"/>
              <a:gd name="connsiteX13" fmla="*/ 840939 w 4138458"/>
              <a:gd name="connsiteY13" fmla="*/ 1412149 h 1412149"/>
              <a:gd name="connsiteX14" fmla="*/ 652948 w 4138458"/>
              <a:gd name="connsiteY14" fmla="*/ 1412149 h 1412149"/>
              <a:gd name="connsiteX15" fmla="*/ 466120 w 4138458"/>
              <a:gd name="connsiteY15" fmla="*/ 1412149 h 1412149"/>
              <a:gd name="connsiteX16" fmla="*/ 340972 w 4138458"/>
              <a:gd name="connsiteY16" fmla="*/ 1340266 h 1412149"/>
              <a:gd name="connsiteX17" fmla="*/ 16513 w 4138458"/>
              <a:gd name="connsiteY17" fmla="*/ 777957 h 1412149"/>
              <a:gd name="connsiteX18" fmla="*/ 16513 w 4138458"/>
              <a:gd name="connsiteY18" fmla="*/ 634192 h 1412149"/>
              <a:gd name="connsiteX19" fmla="*/ 340972 w 4138458"/>
              <a:gd name="connsiteY19" fmla="*/ 71883 h 1412149"/>
              <a:gd name="connsiteX20" fmla="*/ 466120 w 4138458"/>
              <a:gd name="connsiteY20" fmla="*/ 0 h 1412149"/>
              <a:gd name="connsiteX21" fmla="*/ 652948 w 4138458"/>
              <a:gd name="connsiteY21" fmla="*/ 0 h 1412149"/>
              <a:gd name="connsiteX22" fmla="*/ 680314 w 4138458"/>
              <a:gd name="connsiteY22" fmla="*/ 0 h 1412149"/>
              <a:gd name="connsiteX23" fmla="*/ 840939 w 4138458"/>
              <a:gd name="connsiteY23" fmla="*/ 0 h 1412149"/>
              <a:gd name="connsiteX24" fmla="*/ 841276 w 4138458"/>
              <a:gd name="connsiteY24" fmla="*/ 0 h 1412149"/>
              <a:gd name="connsiteX25" fmla="*/ 867142 w 4138458"/>
              <a:gd name="connsiteY25" fmla="*/ 0 h 1412149"/>
              <a:gd name="connsiteX26" fmla="*/ 956611 w 4138458"/>
              <a:gd name="connsiteY26" fmla="*/ 0 h 1412149"/>
              <a:gd name="connsiteX27" fmla="*/ 1028104 w 4138458"/>
              <a:gd name="connsiteY27" fmla="*/ 0 h 1412149"/>
              <a:gd name="connsiteX28" fmla="*/ 1033923 w 4138458"/>
              <a:gd name="connsiteY28" fmla="*/ 0 h 1412149"/>
              <a:gd name="connsiteX29" fmla="*/ 1055133 w 4138458"/>
              <a:gd name="connsiteY29" fmla="*/ 0 h 1412149"/>
              <a:gd name="connsiteX30" fmla="*/ 1080817 w 4138458"/>
              <a:gd name="connsiteY30" fmla="*/ 0 h 1412149"/>
              <a:gd name="connsiteX31" fmla="*/ 1115038 w 4138458"/>
              <a:gd name="connsiteY31" fmla="*/ 0 h 1412149"/>
              <a:gd name="connsiteX32" fmla="*/ 1143439 w 4138458"/>
              <a:gd name="connsiteY32" fmla="*/ 0 h 1412149"/>
              <a:gd name="connsiteX33" fmla="*/ 1160948 w 4138458"/>
              <a:gd name="connsiteY33" fmla="*/ 0 h 1412149"/>
              <a:gd name="connsiteX34" fmla="*/ 1216095 w 4138458"/>
              <a:gd name="connsiteY34" fmla="*/ 0 h 1412149"/>
              <a:gd name="connsiteX35" fmla="*/ 1220751 w 4138458"/>
              <a:gd name="connsiteY35" fmla="*/ 0 h 1412149"/>
              <a:gd name="connsiteX36" fmla="*/ 1267645 w 4138458"/>
              <a:gd name="connsiteY36" fmla="*/ 0 h 1412149"/>
              <a:gd name="connsiteX37" fmla="*/ 1291726 w 4138458"/>
              <a:gd name="connsiteY37" fmla="*/ 0 h 1412149"/>
              <a:gd name="connsiteX38" fmla="*/ 1301866 w 4138458"/>
              <a:gd name="connsiteY38" fmla="*/ 0 h 1412149"/>
              <a:gd name="connsiteX39" fmla="*/ 1331430 w 4138458"/>
              <a:gd name="connsiteY39" fmla="*/ 0 h 1412149"/>
              <a:gd name="connsiteX40" fmla="*/ 1375142 w 4138458"/>
              <a:gd name="connsiteY40" fmla="*/ 0 h 1412149"/>
              <a:gd name="connsiteX41" fmla="*/ 1408742 w 4138458"/>
              <a:gd name="connsiteY41" fmla="*/ 0 h 1412149"/>
              <a:gd name="connsiteX42" fmla="*/ 1455636 w 4138458"/>
              <a:gd name="connsiteY42" fmla="*/ 0 h 1412149"/>
              <a:gd name="connsiteX43" fmla="*/ 1479717 w 4138458"/>
              <a:gd name="connsiteY43" fmla="*/ 0 h 1412149"/>
              <a:gd name="connsiteX44" fmla="*/ 1489857 w 4138458"/>
              <a:gd name="connsiteY44" fmla="*/ 0 h 1412149"/>
              <a:gd name="connsiteX45" fmla="*/ 1536104 w 4138458"/>
              <a:gd name="connsiteY45" fmla="*/ 0 h 1412149"/>
              <a:gd name="connsiteX46" fmla="*/ 1617219 w 4138458"/>
              <a:gd name="connsiteY46" fmla="*/ 0 h 1412149"/>
              <a:gd name="connsiteX47" fmla="*/ 1651439 w 4138458"/>
              <a:gd name="connsiteY47" fmla="*/ 0 h 1412149"/>
              <a:gd name="connsiteX48" fmla="*/ 1728751 w 4138458"/>
              <a:gd name="connsiteY48" fmla="*/ 0 h 1412149"/>
              <a:gd name="connsiteX49" fmla="*/ 1775645 w 4138458"/>
              <a:gd name="connsiteY49" fmla="*/ 0 h 1412149"/>
              <a:gd name="connsiteX50" fmla="*/ 1799726 w 4138458"/>
              <a:gd name="connsiteY50" fmla="*/ 0 h 1412149"/>
              <a:gd name="connsiteX51" fmla="*/ 1809866 w 4138458"/>
              <a:gd name="connsiteY51" fmla="*/ 0 h 1412149"/>
              <a:gd name="connsiteX52" fmla="*/ 1831413 w 4138458"/>
              <a:gd name="connsiteY52" fmla="*/ 0 h 1412149"/>
              <a:gd name="connsiteX53" fmla="*/ 1905881 w 4138458"/>
              <a:gd name="connsiteY53" fmla="*/ 0 h 1412149"/>
              <a:gd name="connsiteX54" fmla="*/ 1992375 w 4138458"/>
              <a:gd name="connsiteY54" fmla="*/ 0 h 1412149"/>
              <a:gd name="connsiteX55" fmla="*/ 2107709 w 4138458"/>
              <a:gd name="connsiteY55" fmla="*/ 0 h 1412149"/>
              <a:gd name="connsiteX56" fmla="*/ 2120075 w 4138458"/>
              <a:gd name="connsiteY56" fmla="*/ 0 h 1412149"/>
              <a:gd name="connsiteX57" fmla="*/ 2185022 w 4138458"/>
              <a:gd name="connsiteY57" fmla="*/ 0 h 1412149"/>
              <a:gd name="connsiteX58" fmla="*/ 2231916 w 4138458"/>
              <a:gd name="connsiteY58" fmla="*/ 0 h 1412149"/>
              <a:gd name="connsiteX59" fmla="*/ 2255997 w 4138458"/>
              <a:gd name="connsiteY59" fmla="*/ 0 h 1412149"/>
              <a:gd name="connsiteX60" fmla="*/ 2266137 w 4138458"/>
              <a:gd name="connsiteY60" fmla="*/ 0 h 1412149"/>
              <a:gd name="connsiteX61" fmla="*/ 2281036 w 4138458"/>
              <a:gd name="connsiteY61" fmla="*/ 0 h 1412149"/>
              <a:gd name="connsiteX62" fmla="*/ 2473684 w 4138458"/>
              <a:gd name="connsiteY62" fmla="*/ 0 h 1412149"/>
              <a:gd name="connsiteX63" fmla="*/ 2514552 w 4138458"/>
              <a:gd name="connsiteY63" fmla="*/ 0 h 1412149"/>
              <a:gd name="connsiteX64" fmla="*/ 2520578 w 4138458"/>
              <a:gd name="connsiteY64" fmla="*/ 0 h 1412149"/>
              <a:gd name="connsiteX65" fmla="*/ 2544659 w 4138458"/>
              <a:gd name="connsiteY65" fmla="*/ 0 h 1412149"/>
              <a:gd name="connsiteX66" fmla="*/ 2554799 w 4138458"/>
              <a:gd name="connsiteY66" fmla="*/ 0 h 1412149"/>
              <a:gd name="connsiteX67" fmla="*/ 2680485 w 4138458"/>
              <a:gd name="connsiteY67" fmla="*/ 0 h 1412149"/>
              <a:gd name="connsiteX68" fmla="*/ 3005042 w 4138458"/>
              <a:gd name="connsiteY68" fmla="*/ 0 h 1412149"/>
              <a:gd name="connsiteX69" fmla="*/ 3022552 w 4138458"/>
              <a:gd name="connsiteY69" fmla="*/ 0 h 1412149"/>
              <a:gd name="connsiteX70" fmla="*/ 3082355 w 4138458"/>
              <a:gd name="connsiteY70" fmla="*/ 0 h 1412149"/>
              <a:gd name="connsiteX71" fmla="*/ 3129249 w 4138458"/>
              <a:gd name="connsiteY71" fmla="*/ 0 h 1412149"/>
              <a:gd name="connsiteX72" fmla="*/ 3153330 w 4138458"/>
              <a:gd name="connsiteY72" fmla="*/ 0 h 1412149"/>
              <a:gd name="connsiteX73" fmla="*/ 3163470 w 4138458"/>
              <a:gd name="connsiteY73" fmla="*/ 0 h 1412149"/>
              <a:gd name="connsiteX74" fmla="*/ 3236746 w 4138458"/>
              <a:gd name="connsiteY74" fmla="*/ 0 h 1412149"/>
              <a:gd name="connsiteX75" fmla="*/ 3671470 w 4138458"/>
              <a:gd name="connsiteY75" fmla="*/ 0 h 1412149"/>
              <a:gd name="connsiteX76" fmla="*/ 3796617 w 4138458"/>
              <a:gd name="connsiteY76" fmla="*/ 71883 h 1412149"/>
              <a:gd name="connsiteX77" fmla="*/ 4121076 w 4138458"/>
              <a:gd name="connsiteY77" fmla="*/ 634192 h 1412149"/>
              <a:gd name="connsiteX78" fmla="*/ 4121076 w 4138458"/>
              <a:gd name="connsiteY78" fmla="*/ 777957 h 1412149"/>
              <a:gd name="connsiteX79" fmla="*/ 3796617 w 4138458"/>
              <a:gd name="connsiteY79" fmla="*/ 1340266 h 1412149"/>
              <a:gd name="connsiteX80" fmla="*/ 3671470 w 4138458"/>
              <a:gd name="connsiteY80" fmla="*/ 1412149 h 14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38458" h="1412149">
                <a:moveTo>
                  <a:pt x="3671470" y="1412149"/>
                </a:moveTo>
                <a:lnTo>
                  <a:pt x="3163470" y="1412149"/>
                </a:lnTo>
                <a:lnTo>
                  <a:pt x="3022552" y="1412149"/>
                </a:lnTo>
                <a:lnTo>
                  <a:pt x="2554799" y="1412149"/>
                </a:lnTo>
                <a:lnTo>
                  <a:pt x="2514552" y="1412149"/>
                </a:lnTo>
                <a:lnTo>
                  <a:pt x="2266137" y="1412149"/>
                </a:lnTo>
                <a:lnTo>
                  <a:pt x="1905881" y="1412149"/>
                </a:lnTo>
                <a:lnTo>
                  <a:pt x="1809866" y="1412149"/>
                </a:lnTo>
                <a:lnTo>
                  <a:pt x="1617219" y="1412149"/>
                </a:lnTo>
                <a:lnTo>
                  <a:pt x="1489857" y="1412149"/>
                </a:lnTo>
                <a:lnTo>
                  <a:pt x="1301866" y="1412149"/>
                </a:lnTo>
                <a:lnTo>
                  <a:pt x="1160948" y="1412149"/>
                </a:lnTo>
                <a:lnTo>
                  <a:pt x="1115038" y="1412149"/>
                </a:lnTo>
                <a:lnTo>
                  <a:pt x="840939" y="1412149"/>
                </a:lnTo>
                <a:lnTo>
                  <a:pt x="652948" y="1412149"/>
                </a:lnTo>
                <a:lnTo>
                  <a:pt x="466120" y="1412149"/>
                </a:lnTo>
                <a:cubicBezTo>
                  <a:pt x="420928" y="1412149"/>
                  <a:pt x="364147" y="1379686"/>
                  <a:pt x="340972" y="1340266"/>
                </a:cubicBezTo>
                <a:cubicBezTo>
                  <a:pt x="16513" y="777957"/>
                  <a:pt x="16513" y="777957"/>
                  <a:pt x="16513" y="777957"/>
                </a:cubicBezTo>
                <a:cubicBezTo>
                  <a:pt x="-5504" y="738538"/>
                  <a:pt x="-5504" y="673611"/>
                  <a:pt x="16513" y="634192"/>
                </a:cubicBezTo>
                <a:cubicBezTo>
                  <a:pt x="340972" y="71883"/>
                  <a:pt x="340972" y="71883"/>
                  <a:pt x="340972" y="71883"/>
                </a:cubicBezTo>
                <a:cubicBezTo>
                  <a:pt x="364147" y="32463"/>
                  <a:pt x="420928" y="0"/>
                  <a:pt x="466120" y="0"/>
                </a:cubicBezTo>
                <a:lnTo>
                  <a:pt x="652948" y="0"/>
                </a:lnTo>
                <a:lnTo>
                  <a:pt x="680314" y="0"/>
                </a:lnTo>
                <a:lnTo>
                  <a:pt x="840939" y="0"/>
                </a:lnTo>
                <a:lnTo>
                  <a:pt x="841276" y="0"/>
                </a:lnTo>
                <a:lnTo>
                  <a:pt x="867142" y="0"/>
                </a:lnTo>
                <a:lnTo>
                  <a:pt x="956611" y="0"/>
                </a:lnTo>
                <a:lnTo>
                  <a:pt x="1028104" y="0"/>
                </a:lnTo>
                <a:lnTo>
                  <a:pt x="1033923" y="0"/>
                </a:lnTo>
                <a:lnTo>
                  <a:pt x="1055133" y="0"/>
                </a:lnTo>
                <a:lnTo>
                  <a:pt x="1080817" y="0"/>
                </a:lnTo>
                <a:cubicBezTo>
                  <a:pt x="1115038" y="0"/>
                  <a:pt x="1115038" y="0"/>
                  <a:pt x="1115038" y="0"/>
                </a:cubicBezTo>
                <a:lnTo>
                  <a:pt x="1143439" y="0"/>
                </a:lnTo>
                <a:lnTo>
                  <a:pt x="1160948" y="0"/>
                </a:lnTo>
                <a:lnTo>
                  <a:pt x="1216095" y="0"/>
                </a:lnTo>
                <a:lnTo>
                  <a:pt x="1220751" y="0"/>
                </a:lnTo>
                <a:lnTo>
                  <a:pt x="1267645" y="0"/>
                </a:lnTo>
                <a:lnTo>
                  <a:pt x="1291726" y="0"/>
                </a:lnTo>
                <a:lnTo>
                  <a:pt x="1301866" y="0"/>
                </a:lnTo>
                <a:lnTo>
                  <a:pt x="1331430" y="0"/>
                </a:lnTo>
                <a:lnTo>
                  <a:pt x="1375142" y="0"/>
                </a:lnTo>
                <a:lnTo>
                  <a:pt x="1408742" y="0"/>
                </a:lnTo>
                <a:lnTo>
                  <a:pt x="1455636" y="0"/>
                </a:lnTo>
                <a:lnTo>
                  <a:pt x="1479717" y="0"/>
                </a:lnTo>
                <a:lnTo>
                  <a:pt x="1489857" y="0"/>
                </a:lnTo>
                <a:lnTo>
                  <a:pt x="1536104" y="0"/>
                </a:lnTo>
                <a:lnTo>
                  <a:pt x="1617219" y="0"/>
                </a:lnTo>
                <a:lnTo>
                  <a:pt x="1651439" y="0"/>
                </a:lnTo>
                <a:lnTo>
                  <a:pt x="1728751" y="0"/>
                </a:lnTo>
                <a:lnTo>
                  <a:pt x="1775645" y="0"/>
                </a:lnTo>
                <a:lnTo>
                  <a:pt x="1799726" y="0"/>
                </a:lnTo>
                <a:lnTo>
                  <a:pt x="1809866" y="0"/>
                </a:lnTo>
                <a:lnTo>
                  <a:pt x="1831413" y="0"/>
                </a:lnTo>
                <a:lnTo>
                  <a:pt x="1905881" y="0"/>
                </a:lnTo>
                <a:lnTo>
                  <a:pt x="1992375" y="0"/>
                </a:lnTo>
                <a:lnTo>
                  <a:pt x="2107709" y="0"/>
                </a:lnTo>
                <a:lnTo>
                  <a:pt x="2120075" y="0"/>
                </a:lnTo>
                <a:lnTo>
                  <a:pt x="2185022" y="0"/>
                </a:lnTo>
                <a:lnTo>
                  <a:pt x="2231916" y="0"/>
                </a:lnTo>
                <a:lnTo>
                  <a:pt x="2255997" y="0"/>
                </a:lnTo>
                <a:lnTo>
                  <a:pt x="2266137" y="0"/>
                </a:lnTo>
                <a:lnTo>
                  <a:pt x="2281036" y="0"/>
                </a:lnTo>
                <a:cubicBezTo>
                  <a:pt x="2372290" y="0"/>
                  <a:pt x="2433126" y="0"/>
                  <a:pt x="2473684" y="0"/>
                </a:cubicBezTo>
                <a:lnTo>
                  <a:pt x="2514552" y="0"/>
                </a:lnTo>
                <a:lnTo>
                  <a:pt x="2520578" y="0"/>
                </a:lnTo>
                <a:lnTo>
                  <a:pt x="2544659" y="0"/>
                </a:lnTo>
                <a:lnTo>
                  <a:pt x="2554799" y="0"/>
                </a:lnTo>
                <a:lnTo>
                  <a:pt x="2680485" y="0"/>
                </a:lnTo>
                <a:cubicBezTo>
                  <a:pt x="2830376" y="0"/>
                  <a:pt x="2933750" y="0"/>
                  <a:pt x="3005042" y="0"/>
                </a:cubicBezTo>
                <a:lnTo>
                  <a:pt x="3022552" y="0"/>
                </a:lnTo>
                <a:lnTo>
                  <a:pt x="3082355" y="0"/>
                </a:lnTo>
                <a:lnTo>
                  <a:pt x="3129249" y="0"/>
                </a:lnTo>
                <a:lnTo>
                  <a:pt x="3153330" y="0"/>
                </a:lnTo>
                <a:lnTo>
                  <a:pt x="3163470" y="0"/>
                </a:lnTo>
                <a:lnTo>
                  <a:pt x="3236746" y="0"/>
                </a:lnTo>
                <a:cubicBezTo>
                  <a:pt x="3671470" y="0"/>
                  <a:pt x="3671470" y="0"/>
                  <a:pt x="3671470" y="0"/>
                </a:cubicBezTo>
                <a:cubicBezTo>
                  <a:pt x="3717821" y="0"/>
                  <a:pt x="3773442" y="32463"/>
                  <a:pt x="3796617" y="71883"/>
                </a:cubicBezTo>
                <a:cubicBezTo>
                  <a:pt x="4121076" y="634192"/>
                  <a:pt x="4121076" y="634192"/>
                  <a:pt x="4121076" y="634192"/>
                </a:cubicBezTo>
                <a:cubicBezTo>
                  <a:pt x="4144252" y="673611"/>
                  <a:pt x="4144252" y="738538"/>
                  <a:pt x="4121076" y="777957"/>
                </a:cubicBezTo>
                <a:cubicBezTo>
                  <a:pt x="3796617" y="1340266"/>
                  <a:pt x="3796617" y="1340266"/>
                  <a:pt x="3796617" y="1340266"/>
                </a:cubicBezTo>
                <a:cubicBezTo>
                  <a:pt x="3773442" y="1379686"/>
                  <a:pt x="3717821" y="1412149"/>
                  <a:pt x="3671470" y="1412149"/>
                </a:cubicBezTo>
                <a:close/>
              </a:path>
            </a:pathLst>
          </a:custGeom>
          <a:solidFill>
            <a:srgbClr val="F6A329"/>
          </a:solidFill>
          <a:ln w="38100">
            <a:noFill/>
          </a:ln>
          <a:effectLst>
            <a:outerShdw blurRad="152400" dist="76200" dir="2700000" algn="tl" rotWithShape="0">
              <a:prstClr val="black">
                <a:alpha val="30000"/>
              </a:prstClr>
            </a:outerShdw>
          </a:effectLst>
          <a:scene3d>
            <a:camera prst="orthographicFront"/>
            <a:lightRig rig="threePt" dir="t">
              <a:rot lat="0" lon="0" rev="10800000"/>
            </a:lightRig>
          </a:scene3d>
          <a:sp3d prstMaterial="softEdge">
            <a:bevelT w="25400" h="12700"/>
          </a:sp3d>
        </p:spPr>
        <p:txBody>
          <a:bodyPr vert="horz" wrap="square" lIns="91440" tIns="45720" rIns="91440" bIns="45720" numCol="1" anchor="t" anchorCtr="0" compatLnSpc="1">
            <a:noAutofit/>
          </a:bodyPr>
          <a:lstStyle/>
          <a:p>
            <a:endParaRPr lang="zh-CN" altLang="en-US"/>
          </a:p>
        </p:txBody>
      </p:sp>
      <p:grpSp>
        <p:nvGrpSpPr>
          <p:cNvPr id="79" name="组合 78"/>
          <p:cNvGrpSpPr/>
          <p:nvPr/>
        </p:nvGrpSpPr>
        <p:grpSpPr>
          <a:xfrm>
            <a:off x="3120967" y="2904875"/>
            <a:ext cx="1565237" cy="684160"/>
            <a:chOff x="7109327" y="3179834"/>
            <a:chExt cx="1565237" cy="684160"/>
          </a:xfrm>
        </p:grpSpPr>
        <p:sp>
          <p:nvSpPr>
            <p:cNvPr id="80" name="文本框 79"/>
            <p:cNvSpPr txBox="1"/>
            <p:nvPr/>
          </p:nvSpPr>
          <p:spPr>
            <a:xfrm>
              <a:off x="7109327" y="3179834"/>
              <a:ext cx="156523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82" name="组合 81"/>
          <p:cNvGrpSpPr/>
          <p:nvPr/>
        </p:nvGrpSpPr>
        <p:grpSpPr>
          <a:xfrm>
            <a:off x="8081997" y="3210765"/>
            <a:ext cx="1565237" cy="684160"/>
            <a:chOff x="7109327" y="3179834"/>
            <a:chExt cx="1565237" cy="684160"/>
          </a:xfrm>
        </p:grpSpPr>
        <p:sp>
          <p:nvSpPr>
            <p:cNvPr id="83" name="文本框 82"/>
            <p:cNvSpPr txBox="1"/>
            <p:nvPr/>
          </p:nvSpPr>
          <p:spPr>
            <a:xfrm>
              <a:off x="7109327" y="3179834"/>
              <a:ext cx="156523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4" name="文本框 83"/>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85" name="组合 84"/>
          <p:cNvGrpSpPr/>
          <p:nvPr/>
        </p:nvGrpSpPr>
        <p:grpSpPr>
          <a:xfrm>
            <a:off x="6686731" y="4786837"/>
            <a:ext cx="1565237" cy="684160"/>
            <a:chOff x="7109327" y="3179834"/>
            <a:chExt cx="1565237" cy="684160"/>
          </a:xfrm>
        </p:grpSpPr>
        <p:sp>
          <p:nvSpPr>
            <p:cNvPr id="86" name="文本框 85"/>
            <p:cNvSpPr txBox="1"/>
            <p:nvPr/>
          </p:nvSpPr>
          <p:spPr>
            <a:xfrm>
              <a:off x="7109327" y="3179834"/>
              <a:ext cx="156523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7" name="文本框 86"/>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88" name="组合 87"/>
          <p:cNvGrpSpPr/>
          <p:nvPr/>
        </p:nvGrpSpPr>
        <p:grpSpPr>
          <a:xfrm>
            <a:off x="4937786" y="1230953"/>
            <a:ext cx="1565237" cy="684160"/>
            <a:chOff x="7109327" y="3179834"/>
            <a:chExt cx="1565237" cy="684160"/>
          </a:xfrm>
        </p:grpSpPr>
        <p:sp>
          <p:nvSpPr>
            <p:cNvPr id="89" name="文本框 88"/>
            <p:cNvSpPr txBox="1"/>
            <p:nvPr/>
          </p:nvSpPr>
          <p:spPr>
            <a:xfrm>
              <a:off x="7109327" y="3179834"/>
              <a:ext cx="1565237" cy="369332"/>
            </a:xfrm>
            <a:prstGeom prst="rect">
              <a:avLst/>
            </a:prstGeom>
            <a:noFill/>
          </p:spPr>
          <p:txBody>
            <a:bodyPr wrap="square" rtlCol="0">
              <a:spAutoFit/>
            </a:bodyPr>
            <a:lstStyle/>
            <a:p>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90" name="文本框 89"/>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3" name="组合 12"/>
          <p:cNvGrpSpPr/>
          <p:nvPr/>
        </p:nvGrpSpPr>
        <p:grpSpPr>
          <a:xfrm>
            <a:off x="2543003" y="3048732"/>
            <a:ext cx="556113" cy="581617"/>
            <a:chOff x="8390603" y="2118597"/>
            <a:chExt cx="459597" cy="528743"/>
          </a:xfrm>
          <a:solidFill>
            <a:schemeClr val="bg1"/>
          </a:solidFill>
        </p:grpSpPr>
        <p:sp>
          <p:nvSpPr>
            <p:cNvPr id="92" name="Rectangle 121"/>
            <p:cNvSpPr>
              <a:spLocks noChangeArrowheads="1"/>
            </p:cNvSpPr>
            <p:nvPr/>
          </p:nvSpPr>
          <p:spPr bwMode="auto">
            <a:xfrm>
              <a:off x="8432632" y="2578196"/>
              <a:ext cx="51518" cy="691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 name="Rectangle 122"/>
            <p:cNvSpPr>
              <a:spLocks noChangeArrowheads="1"/>
            </p:cNvSpPr>
            <p:nvPr/>
          </p:nvSpPr>
          <p:spPr bwMode="auto">
            <a:xfrm>
              <a:off x="8524823" y="2506341"/>
              <a:ext cx="50163" cy="1409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 name="Rectangle 123"/>
            <p:cNvSpPr>
              <a:spLocks noChangeArrowheads="1"/>
            </p:cNvSpPr>
            <p:nvPr/>
          </p:nvSpPr>
          <p:spPr bwMode="auto">
            <a:xfrm>
              <a:off x="8615658" y="2396526"/>
              <a:ext cx="51518" cy="2508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Rectangle 124"/>
            <p:cNvSpPr>
              <a:spLocks noChangeArrowheads="1"/>
            </p:cNvSpPr>
            <p:nvPr/>
          </p:nvSpPr>
          <p:spPr bwMode="auto">
            <a:xfrm>
              <a:off x="8707847" y="2326028"/>
              <a:ext cx="51518" cy="3213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 name="Rectangle 125"/>
            <p:cNvSpPr>
              <a:spLocks noChangeArrowheads="1"/>
            </p:cNvSpPr>
            <p:nvPr/>
          </p:nvSpPr>
          <p:spPr bwMode="auto">
            <a:xfrm>
              <a:off x="8800037" y="2262308"/>
              <a:ext cx="50163" cy="385032"/>
            </a:xfrm>
            <a:prstGeom prst="rect">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 name="Freeform 126"/>
            <p:cNvSpPr/>
            <p:nvPr/>
          </p:nvSpPr>
          <p:spPr bwMode="auto">
            <a:xfrm>
              <a:off x="8390603" y="2118597"/>
              <a:ext cx="446039" cy="408079"/>
            </a:xfrm>
            <a:custGeom>
              <a:avLst/>
              <a:gdLst>
                <a:gd name="T0" fmla="*/ 678 w 678"/>
                <a:gd name="T1" fmla="*/ 0 h 618"/>
                <a:gd name="T2" fmla="*/ 597 w 678"/>
                <a:gd name="T3" fmla="*/ 0 h 618"/>
                <a:gd name="T4" fmla="*/ 634 w 678"/>
                <a:gd name="T5" fmla="*/ 37 h 618"/>
                <a:gd name="T6" fmla="*/ 518 w 678"/>
                <a:gd name="T7" fmla="*/ 221 h 618"/>
                <a:gd name="T8" fmla="*/ 434 w 678"/>
                <a:gd name="T9" fmla="*/ 230 h 618"/>
                <a:gd name="T10" fmla="*/ 356 w 678"/>
                <a:gd name="T11" fmla="*/ 389 h 618"/>
                <a:gd name="T12" fmla="*/ 239 w 678"/>
                <a:gd name="T13" fmla="*/ 389 h 618"/>
                <a:gd name="T14" fmla="*/ 190 w 678"/>
                <a:gd name="T15" fmla="*/ 504 h 618"/>
                <a:gd name="T16" fmla="*/ 122 w 678"/>
                <a:gd name="T17" fmla="*/ 486 h 618"/>
                <a:gd name="T18" fmla="*/ 2 w 678"/>
                <a:gd name="T19" fmla="*/ 609 h 618"/>
                <a:gd name="T20" fmla="*/ 2 w 678"/>
                <a:gd name="T21" fmla="*/ 616 h 618"/>
                <a:gd name="T22" fmla="*/ 5 w 678"/>
                <a:gd name="T23" fmla="*/ 618 h 618"/>
                <a:gd name="T24" fmla="*/ 9 w 678"/>
                <a:gd name="T25" fmla="*/ 616 h 618"/>
                <a:gd name="T26" fmla="*/ 126 w 678"/>
                <a:gd name="T27" fmla="*/ 497 h 618"/>
                <a:gd name="T28" fmla="*/ 196 w 678"/>
                <a:gd name="T29" fmla="*/ 516 h 618"/>
                <a:gd name="T30" fmla="*/ 246 w 678"/>
                <a:gd name="T31" fmla="*/ 400 h 618"/>
                <a:gd name="T32" fmla="*/ 363 w 678"/>
                <a:gd name="T33" fmla="*/ 400 h 618"/>
                <a:gd name="T34" fmla="*/ 440 w 678"/>
                <a:gd name="T35" fmla="*/ 240 h 618"/>
                <a:gd name="T36" fmla="*/ 524 w 678"/>
                <a:gd name="T37" fmla="*/ 231 h 618"/>
                <a:gd name="T38" fmla="*/ 641 w 678"/>
                <a:gd name="T39" fmla="*/ 44 h 618"/>
                <a:gd name="T40" fmla="*/ 677 w 678"/>
                <a:gd name="T41" fmla="*/ 81 h 618"/>
                <a:gd name="T42" fmla="*/ 678 w 678"/>
                <a:gd name="T43"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8" h="618">
                  <a:moveTo>
                    <a:pt x="678" y="0"/>
                  </a:moveTo>
                  <a:cubicBezTo>
                    <a:pt x="597" y="0"/>
                    <a:pt x="597" y="0"/>
                    <a:pt x="597" y="0"/>
                  </a:cubicBezTo>
                  <a:cubicBezTo>
                    <a:pt x="634" y="37"/>
                    <a:pt x="634" y="37"/>
                    <a:pt x="634" y="37"/>
                  </a:cubicBezTo>
                  <a:cubicBezTo>
                    <a:pt x="518" y="221"/>
                    <a:pt x="518" y="221"/>
                    <a:pt x="518" y="221"/>
                  </a:cubicBezTo>
                  <a:cubicBezTo>
                    <a:pt x="434" y="230"/>
                    <a:pt x="434" y="230"/>
                    <a:pt x="434" y="230"/>
                  </a:cubicBezTo>
                  <a:cubicBezTo>
                    <a:pt x="356" y="389"/>
                    <a:pt x="356" y="389"/>
                    <a:pt x="356" y="389"/>
                  </a:cubicBezTo>
                  <a:cubicBezTo>
                    <a:pt x="239" y="389"/>
                    <a:pt x="239" y="389"/>
                    <a:pt x="239" y="389"/>
                  </a:cubicBezTo>
                  <a:cubicBezTo>
                    <a:pt x="190" y="504"/>
                    <a:pt x="190" y="504"/>
                    <a:pt x="190" y="504"/>
                  </a:cubicBezTo>
                  <a:cubicBezTo>
                    <a:pt x="122" y="486"/>
                    <a:pt x="122" y="486"/>
                    <a:pt x="122" y="486"/>
                  </a:cubicBezTo>
                  <a:cubicBezTo>
                    <a:pt x="2" y="609"/>
                    <a:pt x="2" y="609"/>
                    <a:pt x="2" y="609"/>
                  </a:cubicBezTo>
                  <a:cubicBezTo>
                    <a:pt x="0" y="611"/>
                    <a:pt x="0" y="614"/>
                    <a:pt x="2" y="616"/>
                  </a:cubicBezTo>
                  <a:cubicBezTo>
                    <a:pt x="3" y="617"/>
                    <a:pt x="4" y="618"/>
                    <a:pt x="5" y="618"/>
                  </a:cubicBezTo>
                  <a:cubicBezTo>
                    <a:pt x="7" y="618"/>
                    <a:pt x="8" y="617"/>
                    <a:pt x="9" y="616"/>
                  </a:cubicBezTo>
                  <a:cubicBezTo>
                    <a:pt x="126" y="497"/>
                    <a:pt x="126" y="497"/>
                    <a:pt x="126" y="497"/>
                  </a:cubicBezTo>
                  <a:cubicBezTo>
                    <a:pt x="196" y="516"/>
                    <a:pt x="196" y="516"/>
                    <a:pt x="196" y="516"/>
                  </a:cubicBezTo>
                  <a:cubicBezTo>
                    <a:pt x="246" y="400"/>
                    <a:pt x="246" y="400"/>
                    <a:pt x="246" y="400"/>
                  </a:cubicBezTo>
                  <a:cubicBezTo>
                    <a:pt x="363" y="400"/>
                    <a:pt x="363" y="400"/>
                    <a:pt x="363" y="400"/>
                  </a:cubicBezTo>
                  <a:cubicBezTo>
                    <a:pt x="440" y="240"/>
                    <a:pt x="440" y="240"/>
                    <a:pt x="440" y="240"/>
                  </a:cubicBezTo>
                  <a:cubicBezTo>
                    <a:pt x="524" y="231"/>
                    <a:pt x="524" y="231"/>
                    <a:pt x="524" y="231"/>
                  </a:cubicBezTo>
                  <a:cubicBezTo>
                    <a:pt x="641" y="44"/>
                    <a:pt x="641" y="44"/>
                    <a:pt x="641" y="44"/>
                  </a:cubicBezTo>
                  <a:cubicBezTo>
                    <a:pt x="677" y="81"/>
                    <a:pt x="677" y="81"/>
                    <a:pt x="677" y="81"/>
                  </a:cubicBezTo>
                  <a:lnTo>
                    <a:pt x="67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p:nvGrpSpPr>
        <p:grpSpPr>
          <a:xfrm>
            <a:off x="4350920" y="1431360"/>
            <a:ext cx="575366" cy="520839"/>
            <a:chOff x="4287420" y="1431360"/>
            <a:chExt cx="575366" cy="520839"/>
          </a:xfrm>
        </p:grpSpPr>
        <p:sp>
          <p:nvSpPr>
            <p:cNvPr id="98" name="Rectangle 131"/>
            <p:cNvSpPr>
              <a:spLocks noChangeArrowheads="1"/>
            </p:cNvSpPr>
            <p:nvPr/>
          </p:nvSpPr>
          <p:spPr bwMode="auto">
            <a:xfrm>
              <a:off x="4485709" y="1431360"/>
              <a:ext cx="41251"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99" name="Rectangle 133"/>
            <p:cNvSpPr>
              <a:spLocks noChangeArrowheads="1"/>
            </p:cNvSpPr>
            <p:nvPr/>
          </p:nvSpPr>
          <p:spPr bwMode="auto">
            <a:xfrm>
              <a:off x="4287420" y="1719266"/>
              <a:ext cx="41251"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0" name="Rectangle 134"/>
            <p:cNvSpPr>
              <a:spLocks noChangeArrowheads="1"/>
            </p:cNvSpPr>
            <p:nvPr/>
          </p:nvSpPr>
          <p:spPr bwMode="auto">
            <a:xfrm>
              <a:off x="4287420" y="1767123"/>
              <a:ext cx="41251"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1" name="Rectangle 135"/>
            <p:cNvSpPr>
              <a:spLocks noChangeArrowheads="1"/>
            </p:cNvSpPr>
            <p:nvPr/>
          </p:nvSpPr>
          <p:spPr bwMode="auto">
            <a:xfrm>
              <a:off x="4287420" y="1815149"/>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02" name="Rectangle 136"/>
            <p:cNvSpPr>
              <a:spLocks noChangeArrowheads="1"/>
            </p:cNvSpPr>
            <p:nvPr/>
          </p:nvSpPr>
          <p:spPr bwMode="auto">
            <a:xfrm>
              <a:off x="4287420" y="1862922"/>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03" name="Rectangle 137"/>
            <p:cNvSpPr>
              <a:spLocks noChangeArrowheads="1"/>
            </p:cNvSpPr>
            <p:nvPr/>
          </p:nvSpPr>
          <p:spPr bwMode="auto">
            <a:xfrm>
              <a:off x="4287420" y="1910948"/>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04" name="Rectangle 138"/>
            <p:cNvSpPr>
              <a:spLocks noChangeArrowheads="1"/>
            </p:cNvSpPr>
            <p:nvPr/>
          </p:nvSpPr>
          <p:spPr bwMode="auto">
            <a:xfrm>
              <a:off x="4348914" y="1527243"/>
              <a:ext cx="41166" cy="411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5" name="Rectangle 139"/>
            <p:cNvSpPr>
              <a:spLocks noChangeArrowheads="1"/>
            </p:cNvSpPr>
            <p:nvPr/>
          </p:nvSpPr>
          <p:spPr bwMode="auto">
            <a:xfrm>
              <a:off x="4348914" y="1575270"/>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6" name="Rectangle 140"/>
            <p:cNvSpPr>
              <a:spLocks noChangeArrowheads="1"/>
            </p:cNvSpPr>
            <p:nvPr/>
          </p:nvSpPr>
          <p:spPr bwMode="auto">
            <a:xfrm>
              <a:off x="4348914" y="1623297"/>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7" name="Rectangle 141"/>
            <p:cNvSpPr>
              <a:spLocks noChangeArrowheads="1"/>
            </p:cNvSpPr>
            <p:nvPr/>
          </p:nvSpPr>
          <p:spPr bwMode="auto">
            <a:xfrm>
              <a:off x="4348914" y="1671492"/>
              <a:ext cx="41166" cy="409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8" name="Rectangle 142"/>
            <p:cNvSpPr>
              <a:spLocks noChangeArrowheads="1"/>
            </p:cNvSpPr>
            <p:nvPr/>
          </p:nvSpPr>
          <p:spPr bwMode="auto">
            <a:xfrm>
              <a:off x="4348914" y="1719266"/>
              <a:ext cx="41166"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09" name="Rectangle 143"/>
            <p:cNvSpPr>
              <a:spLocks noChangeArrowheads="1"/>
            </p:cNvSpPr>
            <p:nvPr/>
          </p:nvSpPr>
          <p:spPr bwMode="auto">
            <a:xfrm>
              <a:off x="4348914" y="1767123"/>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10" name="Rectangle 144"/>
            <p:cNvSpPr>
              <a:spLocks noChangeArrowheads="1"/>
            </p:cNvSpPr>
            <p:nvPr/>
          </p:nvSpPr>
          <p:spPr bwMode="auto">
            <a:xfrm>
              <a:off x="4348914" y="1815149"/>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1" name="Rectangle 145"/>
            <p:cNvSpPr>
              <a:spLocks noChangeArrowheads="1"/>
            </p:cNvSpPr>
            <p:nvPr/>
          </p:nvSpPr>
          <p:spPr bwMode="auto">
            <a:xfrm>
              <a:off x="4348914" y="1862922"/>
              <a:ext cx="41166"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2" name="Rectangle 146"/>
            <p:cNvSpPr>
              <a:spLocks noChangeArrowheads="1"/>
            </p:cNvSpPr>
            <p:nvPr/>
          </p:nvSpPr>
          <p:spPr bwMode="auto">
            <a:xfrm>
              <a:off x="4348914" y="1910948"/>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3" name="Rectangle 147"/>
            <p:cNvSpPr>
              <a:spLocks noChangeArrowheads="1"/>
            </p:cNvSpPr>
            <p:nvPr/>
          </p:nvSpPr>
          <p:spPr bwMode="auto">
            <a:xfrm>
              <a:off x="4410324" y="1862922"/>
              <a:ext cx="41166"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4" name="Rectangle 148"/>
            <p:cNvSpPr>
              <a:spLocks noChangeArrowheads="1"/>
            </p:cNvSpPr>
            <p:nvPr/>
          </p:nvSpPr>
          <p:spPr bwMode="auto">
            <a:xfrm>
              <a:off x="4410324" y="1910948"/>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5" name="Rectangle 149"/>
            <p:cNvSpPr>
              <a:spLocks noChangeArrowheads="1"/>
            </p:cNvSpPr>
            <p:nvPr/>
          </p:nvSpPr>
          <p:spPr bwMode="auto">
            <a:xfrm>
              <a:off x="4485709" y="1479386"/>
              <a:ext cx="41251" cy="41251"/>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6" name="Rectangle 150"/>
            <p:cNvSpPr>
              <a:spLocks noChangeArrowheads="1"/>
            </p:cNvSpPr>
            <p:nvPr/>
          </p:nvSpPr>
          <p:spPr bwMode="auto">
            <a:xfrm>
              <a:off x="4485709" y="1527243"/>
              <a:ext cx="41251" cy="41166"/>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7" name="Rectangle 151"/>
            <p:cNvSpPr>
              <a:spLocks noChangeArrowheads="1"/>
            </p:cNvSpPr>
            <p:nvPr/>
          </p:nvSpPr>
          <p:spPr bwMode="auto">
            <a:xfrm>
              <a:off x="4485709" y="1575270"/>
              <a:ext cx="41251"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8" name="Rectangle 152"/>
            <p:cNvSpPr>
              <a:spLocks noChangeArrowheads="1"/>
            </p:cNvSpPr>
            <p:nvPr/>
          </p:nvSpPr>
          <p:spPr bwMode="auto">
            <a:xfrm>
              <a:off x="4485709" y="1623297"/>
              <a:ext cx="41251"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19" name="Rectangle 153"/>
            <p:cNvSpPr>
              <a:spLocks noChangeArrowheads="1"/>
            </p:cNvSpPr>
            <p:nvPr/>
          </p:nvSpPr>
          <p:spPr bwMode="auto">
            <a:xfrm>
              <a:off x="4485709" y="1671492"/>
              <a:ext cx="41251" cy="40996"/>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0" name="Rectangle 154"/>
            <p:cNvSpPr>
              <a:spLocks noChangeArrowheads="1"/>
            </p:cNvSpPr>
            <p:nvPr/>
          </p:nvSpPr>
          <p:spPr bwMode="auto">
            <a:xfrm>
              <a:off x="4485709" y="1719266"/>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1" name="Rectangle 155"/>
            <p:cNvSpPr>
              <a:spLocks noChangeArrowheads="1"/>
            </p:cNvSpPr>
            <p:nvPr/>
          </p:nvSpPr>
          <p:spPr bwMode="auto">
            <a:xfrm>
              <a:off x="4485709" y="1767123"/>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2" name="Rectangle 156"/>
            <p:cNvSpPr>
              <a:spLocks noChangeArrowheads="1"/>
            </p:cNvSpPr>
            <p:nvPr/>
          </p:nvSpPr>
          <p:spPr bwMode="auto">
            <a:xfrm>
              <a:off x="4485709" y="1815149"/>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3" name="Rectangle 157"/>
            <p:cNvSpPr>
              <a:spLocks noChangeArrowheads="1"/>
            </p:cNvSpPr>
            <p:nvPr/>
          </p:nvSpPr>
          <p:spPr bwMode="auto">
            <a:xfrm>
              <a:off x="4485709" y="1862922"/>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4" name="Rectangle 158"/>
            <p:cNvSpPr>
              <a:spLocks noChangeArrowheads="1"/>
            </p:cNvSpPr>
            <p:nvPr/>
          </p:nvSpPr>
          <p:spPr bwMode="auto">
            <a:xfrm>
              <a:off x="4485709" y="1910948"/>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5" name="Rectangle 159"/>
            <p:cNvSpPr>
              <a:spLocks noChangeArrowheads="1"/>
            </p:cNvSpPr>
            <p:nvPr/>
          </p:nvSpPr>
          <p:spPr bwMode="auto">
            <a:xfrm>
              <a:off x="4547119" y="1527243"/>
              <a:ext cx="41251" cy="41166"/>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6" name="Rectangle 160"/>
            <p:cNvSpPr>
              <a:spLocks noChangeArrowheads="1"/>
            </p:cNvSpPr>
            <p:nvPr/>
          </p:nvSpPr>
          <p:spPr bwMode="auto">
            <a:xfrm>
              <a:off x="4547119" y="1575270"/>
              <a:ext cx="41251"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7" name="Rectangle 161"/>
            <p:cNvSpPr>
              <a:spLocks noChangeArrowheads="1"/>
            </p:cNvSpPr>
            <p:nvPr/>
          </p:nvSpPr>
          <p:spPr bwMode="auto">
            <a:xfrm>
              <a:off x="4547119" y="1623297"/>
              <a:ext cx="41251"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8" name="Rectangle 162"/>
            <p:cNvSpPr>
              <a:spLocks noChangeArrowheads="1"/>
            </p:cNvSpPr>
            <p:nvPr/>
          </p:nvSpPr>
          <p:spPr bwMode="auto">
            <a:xfrm>
              <a:off x="4547119" y="1671492"/>
              <a:ext cx="41251" cy="40996"/>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29" name="Rectangle 163"/>
            <p:cNvSpPr>
              <a:spLocks noChangeArrowheads="1"/>
            </p:cNvSpPr>
            <p:nvPr/>
          </p:nvSpPr>
          <p:spPr bwMode="auto">
            <a:xfrm>
              <a:off x="4547119" y="1719266"/>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0" name="Rectangle 164"/>
            <p:cNvSpPr>
              <a:spLocks noChangeArrowheads="1"/>
            </p:cNvSpPr>
            <p:nvPr/>
          </p:nvSpPr>
          <p:spPr bwMode="auto">
            <a:xfrm>
              <a:off x="4547119" y="1767123"/>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1" name="Rectangle 165"/>
            <p:cNvSpPr>
              <a:spLocks noChangeArrowheads="1"/>
            </p:cNvSpPr>
            <p:nvPr/>
          </p:nvSpPr>
          <p:spPr bwMode="auto">
            <a:xfrm>
              <a:off x="4547119" y="1815149"/>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2" name="Rectangle 166"/>
            <p:cNvSpPr>
              <a:spLocks noChangeArrowheads="1"/>
            </p:cNvSpPr>
            <p:nvPr/>
          </p:nvSpPr>
          <p:spPr bwMode="auto">
            <a:xfrm>
              <a:off x="4547119" y="1862922"/>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3" name="Rectangle 167"/>
            <p:cNvSpPr>
              <a:spLocks noChangeArrowheads="1"/>
            </p:cNvSpPr>
            <p:nvPr/>
          </p:nvSpPr>
          <p:spPr bwMode="auto">
            <a:xfrm>
              <a:off x="4547119" y="1910948"/>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4" name="Rectangle 168"/>
            <p:cNvSpPr>
              <a:spLocks noChangeArrowheads="1"/>
            </p:cNvSpPr>
            <p:nvPr/>
          </p:nvSpPr>
          <p:spPr bwMode="auto">
            <a:xfrm>
              <a:off x="4608613" y="1671492"/>
              <a:ext cx="41166" cy="40996"/>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5" name="Rectangle 169"/>
            <p:cNvSpPr>
              <a:spLocks noChangeArrowheads="1"/>
            </p:cNvSpPr>
            <p:nvPr/>
          </p:nvSpPr>
          <p:spPr bwMode="auto">
            <a:xfrm>
              <a:off x="4608613" y="1719266"/>
              <a:ext cx="41166" cy="41251"/>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6" name="Rectangle 170"/>
            <p:cNvSpPr>
              <a:spLocks noChangeArrowheads="1"/>
            </p:cNvSpPr>
            <p:nvPr/>
          </p:nvSpPr>
          <p:spPr bwMode="auto">
            <a:xfrm>
              <a:off x="4608613" y="1767123"/>
              <a:ext cx="41166"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7" name="Rectangle 171"/>
            <p:cNvSpPr>
              <a:spLocks noChangeArrowheads="1"/>
            </p:cNvSpPr>
            <p:nvPr/>
          </p:nvSpPr>
          <p:spPr bwMode="auto">
            <a:xfrm>
              <a:off x="4608613" y="1815149"/>
              <a:ext cx="41166" cy="41251"/>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8" name="Rectangle 172"/>
            <p:cNvSpPr>
              <a:spLocks noChangeArrowheads="1"/>
            </p:cNvSpPr>
            <p:nvPr/>
          </p:nvSpPr>
          <p:spPr bwMode="auto">
            <a:xfrm>
              <a:off x="4608613" y="1862922"/>
              <a:ext cx="41166" cy="41420"/>
            </a:xfrm>
            <a:prstGeom prst="rect">
              <a:avLst/>
            </a:prstGeom>
            <a:solidFill>
              <a:schemeClr val="bg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39" name="Rectangle 173"/>
            <p:cNvSpPr>
              <a:spLocks noChangeArrowheads="1"/>
            </p:cNvSpPr>
            <p:nvPr/>
          </p:nvSpPr>
          <p:spPr bwMode="auto">
            <a:xfrm>
              <a:off x="4608613" y="1910948"/>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40" name="Rectangle 195"/>
            <p:cNvSpPr>
              <a:spLocks noChangeArrowheads="1"/>
            </p:cNvSpPr>
            <p:nvPr/>
          </p:nvSpPr>
          <p:spPr bwMode="auto">
            <a:xfrm>
              <a:off x="4698716" y="1719266"/>
              <a:ext cx="41251"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1" name="Rectangle 196"/>
            <p:cNvSpPr>
              <a:spLocks noChangeArrowheads="1"/>
            </p:cNvSpPr>
            <p:nvPr/>
          </p:nvSpPr>
          <p:spPr bwMode="auto">
            <a:xfrm>
              <a:off x="4698716" y="1767123"/>
              <a:ext cx="41251"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2" name="Rectangle 197"/>
            <p:cNvSpPr>
              <a:spLocks noChangeArrowheads="1"/>
            </p:cNvSpPr>
            <p:nvPr/>
          </p:nvSpPr>
          <p:spPr bwMode="auto">
            <a:xfrm>
              <a:off x="4698716" y="1815149"/>
              <a:ext cx="41251"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3" name="Rectangle 198"/>
            <p:cNvSpPr>
              <a:spLocks noChangeArrowheads="1"/>
            </p:cNvSpPr>
            <p:nvPr/>
          </p:nvSpPr>
          <p:spPr bwMode="auto">
            <a:xfrm>
              <a:off x="4698716" y="1862922"/>
              <a:ext cx="41251"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44" name="Rectangle 199"/>
            <p:cNvSpPr>
              <a:spLocks noChangeArrowheads="1"/>
            </p:cNvSpPr>
            <p:nvPr/>
          </p:nvSpPr>
          <p:spPr bwMode="auto">
            <a:xfrm>
              <a:off x="4698716" y="1910948"/>
              <a:ext cx="41251"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45" name="Rectangle 200"/>
            <p:cNvSpPr>
              <a:spLocks noChangeArrowheads="1"/>
            </p:cNvSpPr>
            <p:nvPr/>
          </p:nvSpPr>
          <p:spPr bwMode="auto">
            <a:xfrm>
              <a:off x="4760210" y="1479386"/>
              <a:ext cx="41166"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6" name="Rectangle 201"/>
            <p:cNvSpPr>
              <a:spLocks noChangeArrowheads="1"/>
            </p:cNvSpPr>
            <p:nvPr/>
          </p:nvSpPr>
          <p:spPr bwMode="auto">
            <a:xfrm>
              <a:off x="4760210" y="1527243"/>
              <a:ext cx="41166" cy="411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7" name="Rectangle 202"/>
            <p:cNvSpPr>
              <a:spLocks noChangeArrowheads="1"/>
            </p:cNvSpPr>
            <p:nvPr/>
          </p:nvSpPr>
          <p:spPr bwMode="auto">
            <a:xfrm>
              <a:off x="4760210" y="1575270"/>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8" name="Rectangle 203"/>
            <p:cNvSpPr>
              <a:spLocks noChangeArrowheads="1"/>
            </p:cNvSpPr>
            <p:nvPr/>
          </p:nvSpPr>
          <p:spPr bwMode="auto">
            <a:xfrm>
              <a:off x="4760210" y="1623297"/>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9" name="Rectangle 204"/>
            <p:cNvSpPr>
              <a:spLocks noChangeArrowheads="1"/>
            </p:cNvSpPr>
            <p:nvPr/>
          </p:nvSpPr>
          <p:spPr bwMode="auto">
            <a:xfrm>
              <a:off x="4760210" y="1671492"/>
              <a:ext cx="41166" cy="409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0" name="Rectangle 205"/>
            <p:cNvSpPr>
              <a:spLocks noChangeArrowheads="1"/>
            </p:cNvSpPr>
            <p:nvPr/>
          </p:nvSpPr>
          <p:spPr bwMode="auto">
            <a:xfrm>
              <a:off x="4760210" y="1719266"/>
              <a:ext cx="41166"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1" name="Rectangle 206"/>
            <p:cNvSpPr>
              <a:spLocks noChangeArrowheads="1"/>
            </p:cNvSpPr>
            <p:nvPr/>
          </p:nvSpPr>
          <p:spPr bwMode="auto">
            <a:xfrm>
              <a:off x="4760210" y="1767123"/>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2" name="Rectangle 207"/>
            <p:cNvSpPr>
              <a:spLocks noChangeArrowheads="1"/>
            </p:cNvSpPr>
            <p:nvPr/>
          </p:nvSpPr>
          <p:spPr bwMode="auto">
            <a:xfrm>
              <a:off x="4760210" y="1815149"/>
              <a:ext cx="41166"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3" name="Rectangle 208"/>
            <p:cNvSpPr>
              <a:spLocks noChangeArrowheads="1"/>
            </p:cNvSpPr>
            <p:nvPr/>
          </p:nvSpPr>
          <p:spPr bwMode="auto">
            <a:xfrm>
              <a:off x="4760210" y="1862922"/>
              <a:ext cx="41166"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54" name="Rectangle 209"/>
            <p:cNvSpPr>
              <a:spLocks noChangeArrowheads="1"/>
            </p:cNvSpPr>
            <p:nvPr/>
          </p:nvSpPr>
          <p:spPr bwMode="auto">
            <a:xfrm>
              <a:off x="4760210" y="1910948"/>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55" name="Rectangle 210"/>
            <p:cNvSpPr>
              <a:spLocks noChangeArrowheads="1"/>
            </p:cNvSpPr>
            <p:nvPr/>
          </p:nvSpPr>
          <p:spPr bwMode="auto">
            <a:xfrm>
              <a:off x="4821620" y="1767123"/>
              <a:ext cx="41166" cy="414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6" name="Rectangle 211"/>
            <p:cNvSpPr>
              <a:spLocks noChangeArrowheads="1"/>
            </p:cNvSpPr>
            <p:nvPr/>
          </p:nvSpPr>
          <p:spPr bwMode="auto">
            <a:xfrm>
              <a:off x="4821620" y="1815149"/>
              <a:ext cx="41166" cy="412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7" name="Rectangle 212"/>
            <p:cNvSpPr>
              <a:spLocks noChangeArrowheads="1"/>
            </p:cNvSpPr>
            <p:nvPr/>
          </p:nvSpPr>
          <p:spPr bwMode="auto">
            <a:xfrm>
              <a:off x="4821620" y="1862922"/>
              <a:ext cx="41166" cy="41420"/>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58" name="Rectangle 213"/>
            <p:cNvSpPr>
              <a:spLocks noChangeArrowheads="1"/>
            </p:cNvSpPr>
            <p:nvPr/>
          </p:nvSpPr>
          <p:spPr bwMode="auto">
            <a:xfrm>
              <a:off x="4821620" y="1910948"/>
              <a:ext cx="41166" cy="41251"/>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zh-CN" altLang="en-US">
                <a:solidFill>
                  <a:schemeClr val="bg1"/>
                </a:solidFill>
              </a:endParaRPr>
            </a:p>
          </p:txBody>
        </p:sp>
      </p:grpSp>
      <p:grpSp>
        <p:nvGrpSpPr>
          <p:cNvPr id="10" name="组合 9"/>
          <p:cNvGrpSpPr/>
          <p:nvPr/>
        </p:nvGrpSpPr>
        <p:grpSpPr>
          <a:xfrm>
            <a:off x="7414553" y="3372786"/>
            <a:ext cx="656260" cy="548255"/>
            <a:chOff x="9791613" y="2122840"/>
            <a:chExt cx="656260" cy="548255"/>
          </a:xfrm>
          <a:solidFill>
            <a:schemeClr val="bg1"/>
          </a:solidFill>
        </p:grpSpPr>
        <p:sp>
          <p:nvSpPr>
            <p:cNvPr id="160" name="Freeform 218"/>
            <p:cNvSpPr/>
            <p:nvPr/>
          </p:nvSpPr>
          <p:spPr bwMode="auto">
            <a:xfrm>
              <a:off x="10419775" y="2298573"/>
              <a:ext cx="28098" cy="27554"/>
            </a:xfrm>
            <a:custGeom>
              <a:avLst/>
              <a:gdLst>
                <a:gd name="T0" fmla="*/ 238 w 826"/>
                <a:gd name="T1" fmla="*/ 810 h 810"/>
                <a:gd name="T2" fmla="*/ 0 w 826"/>
                <a:gd name="T3" fmla="*/ 555 h 810"/>
                <a:gd name="T4" fmla="*/ 588 w 826"/>
                <a:gd name="T5" fmla="*/ 0 h 810"/>
                <a:gd name="T6" fmla="*/ 826 w 826"/>
                <a:gd name="T7" fmla="*/ 255 h 810"/>
                <a:gd name="T8" fmla="*/ 238 w 826"/>
                <a:gd name="T9" fmla="*/ 810 h 810"/>
              </a:gdLst>
              <a:ahLst/>
              <a:cxnLst>
                <a:cxn ang="0">
                  <a:pos x="T0" y="T1"/>
                </a:cxn>
                <a:cxn ang="0">
                  <a:pos x="T2" y="T3"/>
                </a:cxn>
                <a:cxn ang="0">
                  <a:pos x="T4" y="T5"/>
                </a:cxn>
                <a:cxn ang="0">
                  <a:pos x="T6" y="T7"/>
                </a:cxn>
                <a:cxn ang="0">
                  <a:pos x="T8" y="T9"/>
                </a:cxn>
              </a:cxnLst>
              <a:rect l="0" t="0" r="r" b="b"/>
              <a:pathLst>
                <a:path w="826" h="810">
                  <a:moveTo>
                    <a:pt x="238" y="810"/>
                  </a:moveTo>
                  <a:lnTo>
                    <a:pt x="0" y="555"/>
                  </a:lnTo>
                  <a:lnTo>
                    <a:pt x="588" y="0"/>
                  </a:lnTo>
                  <a:lnTo>
                    <a:pt x="826" y="255"/>
                  </a:lnTo>
                  <a:lnTo>
                    <a:pt x="238" y="8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9"/>
            <p:cNvSpPr/>
            <p:nvPr/>
          </p:nvSpPr>
          <p:spPr bwMode="auto">
            <a:xfrm>
              <a:off x="10414706" y="2319868"/>
              <a:ext cx="10511" cy="10443"/>
            </a:xfrm>
            <a:custGeom>
              <a:avLst/>
              <a:gdLst>
                <a:gd name="T0" fmla="*/ 73 w 309"/>
                <a:gd name="T1" fmla="*/ 0 h 307"/>
                <a:gd name="T2" fmla="*/ 0 w 309"/>
                <a:gd name="T3" fmla="*/ 307 h 307"/>
                <a:gd name="T4" fmla="*/ 309 w 309"/>
                <a:gd name="T5" fmla="*/ 255 h 307"/>
                <a:gd name="T6" fmla="*/ 73 w 309"/>
                <a:gd name="T7" fmla="*/ 0 h 307"/>
              </a:gdLst>
              <a:ahLst/>
              <a:cxnLst>
                <a:cxn ang="0">
                  <a:pos x="T0" y="T1"/>
                </a:cxn>
                <a:cxn ang="0">
                  <a:pos x="T2" y="T3"/>
                </a:cxn>
                <a:cxn ang="0">
                  <a:pos x="T4" y="T5"/>
                </a:cxn>
                <a:cxn ang="0">
                  <a:pos x="T6" y="T7"/>
                </a:cxn>
              </a:cxnLst>
              <a:rect l="0" t="0" r="r" b="b"/>
              <a:pathLst>
                <a:path w="309" h="307">
                  <a:moveTo>
                    <a:pt x="73" y="0"/>
                  </a:moveTo>
                  <a:lnTo>
                    <a:pt x="0" y="307"/>
                  </a:lnTo>
                  <a:lnTo>
                    <a:pt x="309" y="255"/>
                  </a:lnTo>
                  <a:lnTo>
                    <a:pt x="7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0"/>
            <p:cNvSpPr/>
            <p:nvPr/>
          </p:nvSpPr>
          <p:spPr bwMode="auto">
            <a:xfrm>
              <a:off x="10316261" y="2291191"/>
              <a:ext cx="7722" cy="39120"/>
            </a:xfrm>
            <a:custGeom>
              <a:avLst/>
              <a:gdLst>
                <a:gd name="T0" fmla="*/ 96 w 96"/>
                <a:gd name="T1" fmla="*/ 439 h 487"/>
                <a:gd name="T2" fmla="*/ 48 w 96"/>
                <a:gd name="T3" fmla="*/ 487 h 487"/>
                <a:gd name="T4" fmla="*/ 0 w 96"/>
                <a:gd name="T5" fmla="*/ 439 h 487"/>
                <a:gd name="T6" fmla="*/ 0 w 96"/>
                <a:gd name="T7" fmla="*/ 47 h 487"/>
                <a:gd name="T8" fmla="*/ 48 w 96"/>
                <a:gd name="T9" fmla="*/ 0 h 487"/>
                <a:gd name="T10" fmla="*/ 96 w 96"/>
                <a:gd name="T11" fmla="*/ 47 h 487"/>
                <a:gd name="T12" fmla="*/ 96 w 96"/>
                <a:gd name="T13" fmla="*/ 439 h 487"/>
              </a:gdLst>
              <a:ahLst/>
              <a:cxnLst>
                <a:cxn ang="0">
                  <a:pos x="T0" y="T1"/>
                </a:cxn>
                <a:cxn ang="0">
                  <a:pos x="T2" y="T3"/>
                </a:cxn>
                <a:cxn ang="0">
                  <a:pos x="T4" y="T5"/>
                </a:cxn>
                <a:cxn ang="0">
                  <a:pos x="T6" y="T7"/>
                </a:cxn>
                <a:cxn ang="0">
                  <a:pos x="T8" y="T9"/>
                </a:cxn>
                <a:cxn ang="0">
                  <a:pos x="T10" y="T11"/>
                </a:cxn>
                <a:cxn ang="0">
                  <a:pos x="T12" y="T13"/>
                </a:cxn>
              </a:cxnLst>
              <a:rect l="0" t="0" r="r" b="b"/>
              <a:pathLst>
                <a:path w="96" h="487">
                  <a:moveTo>
                    <a:pt x="96" y="439"/>
                  </a:moveTo>
                  <a:cubicBezTo>
                    <a:pt x="96" y="466"/>
                    <a:pt x="74" y="487"/>
                    <a:pt x="48" y="487"/>
                  </a:cubicBezTo>
                  <a:cubicBezTo>
                    <a:pt x="21" y="487"/>
                    <a:pt x="0" y="466"/>
                    <a:pt x="0" y="439"/>
                  </a:cubicBezTo>
                  <a:cubicBezTo>
                    <a:pt x="0" y="47"/>
                    <a:pt x="0" y="47"/>
                    <a:pt x="0" y="47"/>
                  </a:cubicBezTo>
                  <a:cubicBezTo>
                    <a:pt x="0" y="21"/>
                    <a:pt x="21" y="0"/>
                    <a:pt x="48" y="0"/>
                  </a:cubicBezTo>
                  <a:cubicBezTo>
                    <a:pt x="74" y="0"/>
                    <a:pt x="96" y="21"/>
                    <a:pt x="96" y="47"/>
                  </a:cubicBezTo>
                  <a:lnTo>
                    <a:pt x="96" y="4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1"/>
            <p:cNvSpPr/>
            <p:nvPr/>
          </p:nvSpPr>
          <p:spPr bwMode="auto">
            <a:xfrm>
              <a:off x="10304831" y="2315105"/>
              <a:ext cx="7722" cy="15206"/>
            </a:xfrm>
            <a:custGeom>
              <a:avLst/>
              <a:gdLst>
                <a:gd name="T0" fmla="*/ 96 w 96"/>
                <a:gd name="T1" fmla="*/ 141 h 189"/>
                <a:gd name="T2" fmla="*/ 48 w 96"/>
                <a:gd name="T3" fmla="*/ 189 h 189"/>
                <a:gd name="T4" fmla="*/ 0 w 96"/>
                <a:gd name="T5" fmla="*/ 141 h 189"/>
                <a:gd name="T6" fmla="*/ 0 w 96"/>
                <a:gd name="T7" fmla="*/ 48 h 189"/>
                <a:gd name="T8" fmla="*/ 48 w 96"/>
                <a:gd name="T9" fmla="*/ 0 h 189"/>
                <a:gd name="T10" fmla="*/ 96 w 96"/>
                <a:gd name="T11" fmla="*/ 48 h 189"/>
                <a:gd name="T12" fmla="*/ 96 w 96"/>
                <a:gd name="T13" fmla="*/ 141 h 189"/>
              </a:gdLst>
              <a:ahLst/>
              <a:cxnLst>
                <a:cxn ang="0">
                  <a:pos x="T0" y="T1"/>
                </a:cxn>
                <a:cxn ang="0">
                  <a:pos x="T2" y="T3"/>
                </a:cxn>
                <a:cxn ang="0">
                  <a:pos x="T4" y="T5"/>
                </a:cxn>
                <a:cxn ang="0">
                  <a:pos x="T6" y="T7"/>
                </a:cxn>
                <a:cxn ang="0">
                  <a:pos x="T8" y="T9"/>
                </a:cxn>
                <a:cxn ang="0">
                  <a:pos x="T10" y="T11"/>
                </a:cxn>
                <a:cxn ang="0">
                  <a:pos x="T12" y="T13"/>
                </a:cxn>
              </a:cxnLst>
              <a:rect l="0" t="0" r="r" b="b"/>
              <a:pathLst>
                <a:path w="96" h="189">
                  <a:moveTo>
                    <a:pt x="96" y="141"/>
                  </a:moveTo>
                  <a:cubicBezTo>
                    <a:pt x="96" y="168"/>
                    <a:pt x="75" y="189"/>
                    <a:pt x="48" y="189"/>
                  </a:cubicBezTo>
                  <a:cubicBezTo>
                    <a:pt x="21" y="189"/>
                    <a:pt x="0" y="168"/>
                    <a:pt x="0" y="141"/>
                  </a:cubicBezTo>
                  <a:cubicBezTo>
                    <a:pt x="0" y="48"/>
                    <a:pt x="0" y="48"/>
                    <a:pt x="0" y="48"/>
                  </a:cubicBezTo>
                  <a:cubicBezTo>
                    <a:pt x="0" y="21"/>
                    <a:pt x="21" y="0"/>
                    <a:pt x="48" y="0"/>
                  </a:cubicBezTo>
                  <a:cubicBezTo>
                    <a:pt x="75" y="0"/>
                    <a:pt x="96" y="21"/>
                    <a:pt x="96" y="48"/>
                  </a:cubicBezTo>
                  <a:lnTo>
                    <a:pt x="96"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2"/>
            <p:cNvSpPr/>
            <p:nvPr/>
          </p:nvSpPr>
          <p:spPr bwMode="auto">
            <a:xfrm>
              <a:off x="10327657" y="2303709"/>
              <a:ext cx="7790" cy="26601"/>
            </a:xfrm>
            <a:custGeom>
              <a:avLst/>
              <a:gdLst>
                <a:gd name="T0" fmla="*/ 97 w 97"/>
                <a:gd name="T1" fmla="*/ 283 h 331"/>
                <a:gd name="T2" fmla="*/ 48 w 97"/>
                <a:gd name="T3" fmla="*/ 331 h 331"/>
                <a:gd name="T4" fmla="*/ 0 w 97"/>
                <a:gd name="T5" fmla="*/ 283 h 331"/>
                <a:gd name="T6" fmla="*/ 0 w 97"/>
                <a:gd name="T7" fmla="*/ 48 h 331"/>
                <a:gd name="T8" fmla="*/ 48 w 97"/>
                <a:gd name="T9" fmla="*/ 0 h 331"/>
                <a:gd name="T10" fmla="*/ 97 w 97"/>
                <a:gd name="T11" fmla="*/ 48 h 331"/>
                <a:gd name="T12" fmla="*/ 97 w 97"/>
                <a:gd name="T13" fmla="*/ 283 h 331"/>
              </a:gdLst>
              <a:ahLst/>
              <a:cxnLst>
                <a:cxn ang="0">
                  <a:pos x="T0" y="T1"/>
                </a:cxn>
                <a:cxn ang="0">
                  <a:pos x="T2" y="T3"/>
                </a:cxn>
                <a:cxn ang="0">
                  <a:pos x="T4" y="T5"/>
                </a:cxn>
                <a:cxn ang="0">
                  <a:pos x="T6" y="T7"/>
                </a:cxn>
                <a:cxn ang="0">
                  <a:pos x="T8" y="T9"/>
                </a:cxn>
                <a:cxn ang="0">
                  <a:pos x="T10" y="T11"/>
                </a:cxn>
                <a:cxn ang="0">
                  <a:pos x="T12" y="T13"/>
                </a:cxn>
              </a:cxnLst>
              <a:rect l="0" t="0" r="r" b="b"/>
              <a:pathLst>
                <a:path w="97" h="331">
                  <a:moveTo>
                    <a:pt x="97" y="283"/>
                  </a:moveTo>
                  <a:cubicBezTo>
                    <a:pt x="97" y="310"/>
                    <a:pt x="75" y="331"/>
                    <a:pt x="48" y="331"/>
                  </a:cubicBezTo>
                  <a:cubicBezTo>
                    <a:pt x="21" y="331"/>
                    <a:pt x="0" y="310"/>
                    <a:pt x="0" y="283"/>
                  </a:cubicBezTo>
                  <a:cubicBezTo>
                    <a:pt x="0" y="48"/>
                    <a:pt x="0" y="48"/>
                    <a:pt x="0" y="48"/>
                  </a:cubicBezTo>
                  <a:cubicBezTo>
                    <a:pt x="0" y="21"/>
                    <a:pt x="21" y="0"/>
                    <a:pt x="48" y="0"/>
                  </a:cubicBezTo>
                  <a:cubicBezTo>
                    <a:pt x="75" y="0"/>
                    <a:pt x="97" y="21"/>
                    <a:pt x="97" y="48"/>
                  </a:cubicBezTo>
                  <a:lnTo>
                    <a:pt x="97" y="2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3"/>
            <p:cNvSpPr/>
            <p:nvPr/>
          </p:nvSpPr>
          <p:spPr bwMode="auto">
            <a:xfrm>
              <a:off x="10250370" y="2283538"/>
              <a:ext cx="28268" cy="46773"/>
            </a:xfrm>
            <a:custGeom>
              <a:avLst/>
              <a:gdLst>
                <a:gd name="T0" fmla="*/ 334 w 352"/>
                <a:gd name="T1" fmla="*/ 327 h 582"/>
                <a:gd name="T2" fmla="*/ 277 w 352"/>
                <a:gd name="T3" fmla="*/ 282 h 582"/>
                <a:gd name="T4" fmla="*/ 179 w 352"/>
                <a:gd name="T5" fmla="*/ 253 h 582"/>
                <a:gd name="T6" fmla="*/ 91 w 352"/>
                <a:gd name="T7" fmla="*/ 222 h 582"/>
                <a:gd name="T8" fmla="*/ 73 w 352"/>
                <a:gd name="T9" fmla="*/ 183 h 582"/>
                <a:gd name="T10" fmla="*/ 99 w 352"/>
                <a:gd name="T11" fmla="*/ 136 h 582"/>
                <a:gd name="T12" fmla="*/ 176 w 352"/>
                <a:gd name="T13" fmla="*/ 116 h 582"/>
                <a:gd name="T14" fmla="*/ 252 w 352"/>
                <a:gd name="T15" fmla="*/ 138 h 582"/>
                <a:gd name="T16" fmla="*/ 283 w 352"/>
                <a:gd name="T17" fmla="*/ 201 h 582"/>
                <a:gd name="T18" fmla="*/ 339 w 352"/>
                <a:gd name="T19" fmla="*/ 197 h 582"/>
                <a:gd name="T20" fmla="*/ 317 w 352"/>
                <a:gd name="T21" fmla="*/ 127 h 582"/>
                <a:gd name="T22" fmla="*/ 260 w 352"/>
                <a:gd name="T23" fmla="*/ 81 h 582"/>
                <a:gd name="T24" fmla="*/ 224 w 352"/>
                <a:gd name="T25" fmla="*/ 71 h 582"/>
                <a:gd name="T26" fmla="*/ 224 w 352"/>
                <a:gd name="T27" fmla="*/ 0 h 582"/>
                <a:gd name="T28" fmla="*/ 129 w 352"/>
                <a:gd name="T29" fmla="*/ 0 h 582"/>
                <a:gd name="T30" fmla="*/ 129 w 352"/>
                <a:gd name="T31" fmla="*/ 69 h 582"/>
                <a:gd name="T32" fmla="*/ 91 w 352"/>
                <a:gd name="T33" fmla="*/ 80 h 582"/>
                <a:gd name="T34" fmla="*/ 37 w 352"/>
                <a:gd name="T35" fmla="*/ 124 h 582"/>
                <a:gd name="T36" fmla="*/ 17 w 352"/>
                <a:gd name="T37" fmla="*/ 187 h 582"/>
                <a:gd name="T38" fmla="*/ 33 w 352"/>
                <a:gd name="T39" fmla="*/ 242 h 582"/>
                <a:gd name="T40" fmla="*/ 80 w 352"/>
                <a:gd name="T41" fmla="*/ 283 h 582"/>
                <a:gd name="T42" fmla="*/ 165 w 352"/>
                <a:gd name="T43" fmla="*/ 311 h 582"/>
                <a:gd name="T44" fmla="*/ 244 w 352"/>
                <a:gd name="T45" fmla="*/ 332 h 582"/>
                <a:gd name="T46" fmla="*/ 284 w 352"/>
                <a:gd name="T47" fmla="*/ 358 h 582"/>
                <a:gd name="T48" fmla="*/ 296 w 352"/>
                <a:gd name="T49" fmla="*/ 395 h 582"/>
                <a:gd name="T50" fmla="*/ 283 w 352"/>
                <a:gd name="T51" fmla="*/ 432 h 582"/>
                <a:gd name="T52" fmla="*/ 246 w 352"/>
                <a:gd name="T53" fmla="*/ 460 h 582"/>
                <a:gd name="T54" fmla="*/ 186 w 352"/>
                <a:gd name="T55" fmla="*/ 470 h 582"/>
                <a:gd name="T56" fmla="*/ 118 w 352"/>
                <a:gd name="T57" fmla="*/ 457 h 582"/>
                <a:gd name="T58" fmla="*/ 74 w 352"/>
                <a:gd name="T59" fmla="*/ 422 h 582"/>
                <a:gd name="T60" fmla="*/ 55 w 352"/>
                <a:gd name="T61" fmla="*/ 368 h 582"/>
                <a:gd name="T62" fmla="*/ 0 w 352"/>
                <a:gd name="T63" fmla="*/ 373 h 582"/>
                <a:gd name="T64" fmla="*/ 25 w 352"/>
                <a:gd name="T65" fmla="*/ 452 h 582"/>
                <a:gd name="T66" fmla="*/ 88 w 352"/>
                <a:gd name="T67" fmla="*/ 504 h 582"/>
                <a:gd name="T68" fmla="*/ 129 w 352"/>
                <a:gd name="T69" fmla="*/ 516 h 582"/>
                <a:gd name="T70" fmla="*/ 129 w 352"/>
                <a:gd name="T71" fmla="*/ 582 h 582"/>
                <a:gd name="T72" fmla="*/ 224 w 352"/>
                <a:gd name="T73" fmla="*/ 582 h 582"/>
                <a:gd name="T74" fmla="*/ 224 w 352"/>
                <a:gd name="T75" fmla="*/ 519 h 582"/>
                <a:gd name="T76" fmla="*/ 274 w 352"/>
                <a:gd name="T77" fmla="*/ 504 h 582"/>
                <a:gd name="T78" fmla="*/ 332 w 352"/>
                <a:gd name="T79" fmla="*/ 456 h 582"/>
                <a:gd name="T80" fmla="*/ 352 w 352"/>
                <a:gd name="T81" fmla="*/ 390 h 582"/>
                <a:gd name="T82" fmla="*/ 334 w 352"/>
                <a:gd name="T83" fmla="*/ 32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2" h="582">
                  <a:moveTo>
                    <a:pt x="334" y="327"/>
                  </a:moveTo>
                  <a:cubicBezTo>
                    <a:pt x="322" y="309"/>
                    <a:pt x="303" y="294"/>
                    <a:pt x="277" y="282"/>
                  </a:cubicBezTo>
                  <a:cubicBezTo>
                    <a:pt x="259" y="274"/>
                    <a:pt x="227" y="265"/>
                    <a:pt x="179" y="253"/>
                  </a:cubicBezTo>
                  <a:cubicBezTo>
                    <a:pt x="131" y="243"/>
                    <a:pt x="102" y="232"/>
                    <a:pt x="91" y="222"/>
                  </a:cubicBezTo>
                  <a:cubicBezTo>
                    <a:pt x="80" y="212"/>
                    <a:pt x="73" y="199"/>
                    <a:pt x="73" y="183"/>
                  </a:cubicBezTo>
                  <a:cubicBezTo>
                    <a:pt x="73" y="164"/>
                    <a:pt x="82" y="149"/>
                    <a:pt x="99" y="136"/>
                  </a:cubicBezTo>
                  <a:cubicBezTo>
                    <a:pt x="114" y="123"/>
                    <a:pt x="140" y="116"/>
                    <a:pt x="176" y="116"/>
                  </a:cubicBezTo>
                  <a:cubicBezTo>
                    <a:pt x="209" y="116"/>
                    <a:pt x="235" y="123"/>
                    <a:pt x="252" y="138"/>
                  </a:cubicBezTo>
                  <a:cubicBezTo>
                    <a:pt x="269" y="152"/>
                    <a:pt x="280" y="173"/>
                    <a:pt x="283" y="201"/>
                  </a:cubicBezTo>
                  <a:cubicBezTo>
                    <a:pt x="339" y="197"/>
                    <a:pt x="339" y="197"/>
                    <a:pt x="339" y="197"/>
                  </a:cubicBezTo>
                  <a:cubicBezTo>
                    <a:pt x="338" y="171"/>
                    <a:pt x="331" y="148"/>
                    <a:pt x="317" y="127"/>
                  </a:cubicBezTo>
                  <a:cubicBezTo>
                    <a:pt x="304" y="107"/>
                    <a:pt x="285" y="91"/>
                    <a:pt x="260" y="81"/>
                  </a:cubicBezTo>
                  <a:cubicBezTo>
                    <a:pt x="249" y="77"/>
                    <a:pt x="236" y="73"/>
                    <a:pt x="224" y="71"/>
                  </a:cubicBezTo>
                  <a:cubicBezTo>
                    <a:pt x="224" y="0"/>
                    <a:pt x="224" y="0"/>
                    <a:pt x="224" y="0"/>
                  </a:cubicBezTo>
                  <a:cubicBezTo>
                    <a:pt x="129" y="0"/>
                    <a:pt x="129" y="0"/>
                    <a:pt x="129" y="0"/>
                  </a:cubicBezTo>
                  <a:cubicBezTo>
                    <a:pt x="129" y="69"/>
                    <a:pt x="129" y="69"/>
                    <a:pt x="129" y="69"/>
                  </a:cubicBezTo>
                  <a:cubicBezTo>
                    <a:pt x="116" y="72"/>
                    <a:pt x="104" y="75"/>
                    <a:pt x="91" y="80"/>
                  </a:cubicBezTo>
                  <a:cubicBezTo>
                    <a:pt x="68" y="90"/>
                    <a:pt x="49" y="105"/>
                    <a:pt x="37" y="124"/>
                  </a:cubicBezTo>
                  <a:cubicBezTo>
                    <a:pt x="24" y="144"/>
                    <a:pt x="17" y="164"/>
                    <a:pt x="17" y="187"/>
                  </a:cubicBezTo>
                  <a:cubicBezTo>
                    <a:pt x="17" y="207"/>
                    <a:pt x="22" y="226"/>
                    <a:pt x="33" y="242"/>
                  </a:cubicBezTo>
                  <a:cubicBezTo>
                    <a:pt x="43" y="258"/>
                    <a:pt x="59" y="272"/>
                    <a:pt x="80" y="283"/>
                  </a:cubicBezTo>
                  <a:cubicBezTo>
                    <a:pt x="96" y="292"/>
                    <a:pt x="124" y="300"/>
                    <a:pt x="165" y="311"/>
                  </a:cubicBezTo>
                  <a:cubicBezTo>
                    <a:pt x="206" y="320"/>
                    <a:pt x="232" y="327"/>
                    <a:pt x="244" y="332"/>
                  </a:cubicBezTo>
                  <a:cubicBezTo>
                    <a:pt x="263" y="339"/>
                    <a:pt x="277" y="348"/>
                    <a:pt x="284" y="358"/>
                  </a:cubicBezTo>
                  <a:cubicBezTo>
                    <a:pt x="292" y="368"/>
                    <a:pt x="296" y="381"/>
                    <a:pt x="296" y="395"/>
                  </a:cubicBezTo>
                  <a:cubicBezTo>
                    <a:pt x="296" y="409"/>
                    <a:pt x="292" y="420"/>
                    <a:pt x="283" y="432"/>
                  </a:cubicBezTo>
                  <a:cubicBezTo>
                    <a:pt x="275" y="443"/>
                    <a:pt x="263" y="453"/>
                    <a:pt x="246" y="460"/>
                  </a:cubicBezTo>
                  <a:cubicBezTo>
                    <a:pt x="229" y="466"/>
                    <a:pt x="209" y="470"/>
                    <a:pt x="186" y="470"/>
                  </a:cubicBezTo>
                  <a:cubicBezTo>
                    <a:pt x="161" y="470"/>
                    <a:pt x="139" y="465"/>
                    <a:pt x="118" y="457"/>
                  </a:cubicBezTo>
                  <a:cubicBezTo>
                    <a:pt x="99" y="448"/>
                    <a:pt x="83" y="437"/>
                    <a:pt x="74" y="422"/>
                  </a:cubicBezTo>
                  <a:cubicBezTo>
                    <a:pt x="65" y="408"/>
                    <a:pt x="58" y="390"/>
                    <a:pt x="55" y="368"/>
                  </a:cubicBezTo>
                  <a:cubicBezTo>
                    <a:pt x="0" y="373"/>
                    <a:pt x="0" y="373"/>
                    <a:pt x="0" y="373"/>
                  </a:cubicBezTo>
                  <a:cubicBezTo>
                    <a:pt x="1" y="402"/>
                    <a:pt x="10" y="429"/>
                    <a:pt x="25" y="452"/>
                  </a:cubicBezTo>
                  <a:cubicBezTo>
                    <a:pt x="40" y="476"/>
                    <a:pt x="62" y="493"/>
                    <a:pt x="88" y="504"/>
                  </a:cubicBezTo>
                  <a:cubicBezTo>
                    <a:pt x="100" y="509"/>
                    <a:pt x="114" y="513"/>
                    <a:pt x="129" y="516"/>
                  </a:cubicBezTo>
                  <a:cubicBezTo>
                    <a:pt x="129" y="582"/>
                    <a:pt x="129" y="582"/>
                    <a:pt x="129" y="582"/>
                  </a:cubicBezTo>
                  <a:cubicBezTo>
                    <a:pt x="224" y="582"/>
                    <a:pt x="224" y="582"/>
                    <a:pt x="224" y="582"/>
                  </a:cubicBezTo>
                  <a:cubicBezTo>
                    <a:pt x="224" y="519"/>
                    <a:pt x="224" y="519"/>
                    <a:pt x="224" y="519"/>
                  </a:cubicBezTo>
                  <a:cubicBezTo>
                    <a:pt x="242" y="516"/>
                    <a:pt x="259" y="512"/>
                    <a:pt x="274" y="504"/>
                  </a:cubicBezTo>
                  <a:cubicBezTo>
                    <a:pt x="299" y="493"/>
                    <a:pt x="319" y="477"/>
                    <a:pt x="332" y="456"/>
                  </a:cubicBezTo>
                  <a:cubicBezTo>
                    <a:pt x="346" y="435"/>
                    <a:pt x="352" y="413"/>
                    <a:pt x="352" y="390"/>
                  </a:cubicBezTo>
                  <a:cubicBezTo>
                    <a:pt x="352" y="366"/>
                    <a:pt x="346" y="345"/>
                    <a:pt x="334"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24"/>
            <p:cNvSpPr/>
            <p:nvPr/>
          </p:nvSpPr>
          <p:spPr bwMode="auto">
            <a:xfrm>
              <a:off x="10376778" y="2295681"/>
              <a:ext cx="16294" cy="16294"/>
            </a:xfrm>
            <a:custGeom>
              <a:avLst/>
              <a:gdLst>
                <a:gd name="T0" fmla="*/ 0 w 203"/>
                <a:gd name="T1" fmla="*/ 0 h 203"/>
                <a:gd name="T2" fmla="*/ 0 w 203"/>
                <a:gd name="T3" fmla="*/ 203 h 203"/>
                <a:gd name="T4" fmla="*/ 203 w 203"/>
                <a:gd name="T5" fmla="*/ 203 h 203"/>
                <a:gd name="T6" fmla="*/ 0 w 203"/>
                <a:gd name="T7" fmla="*/ 0 h 203"/>
              </a:gdLst>
              <a:ahLst/>
              <a:cxnLst>
                <a:cxn ang="0">
                  <a:pos x="T0" y="T1"/>
                </a:cxn>
                <a:cxn ang="0">
                  <a:pos x="T2" y="T3"/>
                </a:cxn>
                <a:cxn ang="0">
                  <a:pos x="T4" y="T5"/>
                </a:cxn>
                <a:cxn ang="0">
                  <a:pos x="T6" y="T7"/>
                </a:cxn>
              </a:cxnLst>
              <a:rect l="0" t="0" r="r" b="b"/>
              <a:pathLst>
                <a:path w="203" h="203">
                  <a:moveTo>
                    <a:pt x="0" y="0"/>
                  </a:moveTo>
                  <a:cubicBezTo>
                    <a:pt x="0" y="203"/>
                    <a:pt x="0" y="203"/>
                    <a:pt x="0" y="203"/>
                  </a:cubicBezTo>
                  <a:cubicBezTo>
                    <a:pt x="203" y="203"/>
                    <a:pt x="203" y="203"/>
                    <a:pt x="203" y="203"/>
                  </a:cubicBezTo>
                  <a:cubicBezTo>
                    <a:pt x="196" y="94"/>
                    <a:pt x="109"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25"/>
            <p:cNvSpPr/>
            <p:nvPr/>
          </p:nvSpPr>
          <p:spPr bwMode="auto">
            <a:xfrm>
              <a:off x="10358374" y="2295681"/>
              <a:ext cx="34697" cy="34630"/>
            </a:xfrm>
            <a:custGeom>
              <a:avLst/>
              <a:gdLst>
                <a:gd name="T0" fmla="*/ 204 w 432"/>
                <a:gd name="T1" fmla="*/ 228 h 431"/>
                <a:gd name="T2" fmla="*/ 204 w 432"/>
                <a:gd name="T3" fmla="*/ 0 h 431"/>
                <a:gd name="T4" fmla="*/ 0 w 432"/>
                <a:gd name="T5" fmla="*/ 216 h 431"/>
                <a:gd name="T6" fmla="*/ 216 w 432"/>
                <a:gd name="T7" fmla="*/ 431 h 431"/>
                <a:gd name="T8" fmla="*/ 432 w 432"/>
                <a:gd name="T9" fmla="*/ 228 h 431"/>
                <a:gd name="T10" fmla="*/ 204 w 432"/>
                <a:gd name="T11" fmla="*/ 228 h 431"/>
              </a:gdLst>
              <a:ahLst/>
              <a:cxnLst>
                <a:cxn ang="0">
                  <a:pos x="T0" y="T1"/>
                </a:cxn>
                <a:cxn ang="0">
                  <a:pos x="T2" y="T3"/>
                </a:cxn>
                <a:cxn ang="0">
                  <a:pos x="T4" y="T5"/>
                </a:cxn>
                <a:cxn ang="0">
                  <a:pos x="T6" y="T7"/>
                </a:cxn>
                <a:cxn ang="0">
                  <a:pos x="T8" y="T9"/>
                </a:cxn>
                <a:cxn ang="0">
                  <a:pos x="T10" y="T11"/>
                </a:cxn>
              </a:cxnLst>
              <a:rect l="0" t="0" r="r" b="b"/>
              <a:pathLst>
                <a:path w="432" h="431">
                  <a:moveTo>
                    <a:pt x="204" y="228"/>
                  </a:moveTo>
                  <a:cubicBezTo>
                    <a:pt x="204" y="0"/>
                    <a:pt x="204" y="0"/>
                    <a:pt x="204" y="0"/>
                  </a:cubicBezTo>
                  <a:cubicBezTo>
                    <a:pt x="90" y="7"/>
                    <a:pt x="0" y="101"/>
                    <a:pt x="0" y="216"/>
                  </a:cubicBezTo>
                  <a:cubicBezTo>
                    <a:pt x="0" y="335"/>
                    <a:pt x="97" y="431"/>
                    <a:pt x="216" y="431"/>
                  </a:cubicBezTo>
                  <a:cubicBezTo>
                    <a:pt x="331" y="431"/>
                    <a:pt x="425" y="341"/>
                    <a:pt x="432" y="228"/>
                  </a:cubicBezTo>
                  <a:lnTo>
                    <a:pt x="204" y="2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26"/>
            <p:cNvSpPr/>
            <p:nvPr/>
          </p:nvSpPr>
          <p:spPr bwMode="auto">
            <a:xfrm>
              <a:off x="9791613" y="2122840"/>
              <a:ext cx="645817" cy="548255"/>
            </a:xfrm>
            <a:custGeom>
              <a:avLst/>
              <a:gdLst>
                <a:gd name="T0" fmla="*/ 6882 w 8037"/>
                <a:gd name="T1" fmla="*/ 5608 h 6823"/>
                <a:gd name="T2" fmla="*/ 4060 w 8037"/>
                <a:gd name="T3" fmla="*/ 6812 h 6823"/>
                <a:gd name="T4" fmla="*/ 1215 w 8037"/>
                <a:gd name="T5" fmla="*/ 5668 h 6823"/>
                <a:gd name="T6" fmla="*/ 11 w 8037"/>
                <a:gd name="T7" fmla="*/ 2846 h 6823"/>
                <a:gd name="T8" fmla="*/ 1156 w 8037"/>
                <a:gd name="T9" fmla="*/ 0 h 6823"/>
                <a:gd name="T10" fmla="*/ 1431 w 8037"/>
                <a:gd name="T11" fmla="*/ 270 h 6823"/>
                <a:gd name="T12" fmla="*/ 397 w 8037"/>
                <a:gd name="T13" fmla="*/ 2842 h 6823"/>
                <a:gd name="T14" fmla="*/ 1485 w 8037"/>
                <a:gd name="T15" fmla="*/ 5392 h 6823"/>
                <a:gd name="T16" fmla="*/ 4056 w 8037"/>
                <a:gd name="T17" fmla="*/ 6426 h 6823"/>
                <a:gd name="T18" fmla="*/ 6606 w 8037"/>
                <a:gd name="T19" fmla="*/ 5338 h 6823"/>
                <a:gd name="T20" fmla="*/ 7640 w 8037"/>
                <a:gd name="T21" fmla="*/ 2767 h 6823"/>
                <a:gd name="T22" fmla="*/ 8026 w 8037"/>
                <a:gd name="T23" fmla="*/ 2763 h 6823"/>
                <a:gd name="T24" fmla="*/ 6882 w 8037"/>
                <a:gd name="T25" fmla="*/ 5608 h 6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37" h="6823">
                  <a:moveTo>
                    <a:pt x="6882" y="5608"/>
                  </a:moveTo>
                  <a:cubicBezTo>
                    <a:pt x="6133" y="6373"/>
                    <a:pt x="5132" y="6800"/>
                    <a:pt x="4060" y="6812"/>
                  </a:cubicBezTo>
                  <a:cubicBezTo>
                    <a:pt x="2990" y="6823"/>
                    <a:pt x="1980" y="6416"/>
                    <a:pt x="1215" y="5668"/>
                  </a:cubicBezTo>
                  <a:cubicBezTo>
                    <a:pt x="450" y="4919"/>
                    <a:pt x="22" y="3917"/>
                    <a:pt x="11" y="2846"/>
                  </a:cubicBezTo>
                  <a:cubicBezTo>
                    <a:pt x="0" y="1776"/>
                    <a:pt x="407" y="765"/>
                    <a:pt x="1156" y="0"/>
                  </a:cubicBezTo>
                  <a:cubicBezTo>
                    <a:pt x="1431" y="270"/>
                    <a:pt x="1431" y="270"/>
                    <a:pt x="1431" y="270"/>
                  </a:cubicBezTo>
                  <a:cubicBezTo>
                    <a:pt x="754" y="961"/>
                    <a:pt x="387" y="1875"/>
                    <a:pt x="397" y="2842"/>
                  </a:cubicBezTo>
                  <a:cubicBezTo>
                    <a:pt x="408" y="3810"/>
                    <a:pt x="794" y="4715"/>
                    <a:pt x="1485" y="5392"/>
                  </a:cubicBezTo>
                  <a:cubicBezTo>
                    <a:pt x="2176" y="6068"/>
                    <a:pt x="3090" y="6436"/>
                    <a:pt x="4056" y="6426"/>
                  </a:cubicBezTo>
                  <a:cubicBezTo>
                    <a:pt x="5024" y="6416"/>
                    <a:pt x="5929" y="6029"/>
                    <a:pt x="6606" y="5338"/>
                  </a:cubicBezTo>
                  <a:cubicBezTo>
                    <a:pt x="7283" y="4647"/>
                    <a:pt x="7650" y="3734"/>
                    <a:pt x="7640" y="2767"/>
                  </a:cubicBezTo>
                  <a:cubicBezTo>
                    <a:pt x="8026" y="2763"/>
                    <a:pt x="8026" y="2763"/>
                    <a:pt x="8026" y="2763"/>
                  </a:cubicBezTo>
                  <a:cubicBezTo>
                    <a:pt x="8037" y="3833"/>
                    <a:pt x="7631" y="4844"/>
                    <a:pt x="6882" y="56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27"/>
            <p:cNvSpPr/>
            <p:nvPr/>
          </p:nvSpPr>
          <p:spPr bwMode="auto">
            <a:xfrm>
              <a:off x="9840938" y="2345346"/>
              <a:ext cx="548051" cy="277207"/>
            </a:xfrm>
            <a:custGeom>
              <a:avLst/>
              <a:gdLst>
                <a:gd name="T0" fmla="*/ 5838 w 6820"/>
                <a:gd name="T1" fmla="*/ 2418 h 3450"/>
                <a:gd name="T2" fmla="*/ 3441 w 6820"/>
                <a:gd name="T3" fmla="*/ 3441 h 3450"/>
                <a:gd name="T4" fmla="*/ 1022 w 6820"/>
                <a:gd name="T5" fmla="*/ 2468 h 3450"/>
                <a:gd name="T6" fmla="*/ 0 w 6820"/>
                <a:gd name="T7" fmla="*/ 71 h 3450"/>
                <a:gd name="T8" fmla="*/ 385 w 6820"/>
                <a:gd name="T9" fmla="*/ 67 h 3450"/>
                <a:gd name="T10" fmla="*/ 1292 w 6820"/>
                <a:gd name="T11" fmla="*/ 2193 h 3450"/>
                <a:gd name="T12" fmla="*/ 3437 w 6820"/>
                <a:gd name="T13" fmla="*/ 3055 h 3450"/>
                <a:gd name="T14" fmla="*/ 5563 w 6820"/>
                <a:gd name="T15" fmla="*/ 2149 h 3450"/>
                <a:gd name="T16" fmla="*/ 6424 w 6820"/>
                <a:gd name="T17" fmla="*/ 4 h 3450"/>
                <a:gd name="T18" fmla="*/ 6810 w 6820"/>
                <a:gd name="T19" fmla="*/ 0 h 3450"/>
                <a:gd name="T20" fmla="*/ 5838 w 6820"/>
                <a:gd name="T21" fmla="*/ 2418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20" h="3450">
                  <a:moveTo>
                    <a:pt x="5838" y="2418"/>
                  </a:moveTo>
                  <a:cubicBezTo>
                    <a:pt x="5201" y="3068"/>
                    <a:pt x="4351" y="3431"/>
                    <a:pt x="3441" y="3441"/>
                  </a:cubicBezTo>
                  <a:cubicBezTo>
                    <a:pt x="2531" y="3450"/>
                    <a:pt x="1672" y="3105"/>
                    <a:pt x="1022" y="2468"/>
                  </a:cubicBezTo>
                  <a:cubicBezTo>
                    <a:pt x="372" y="1832"/>
                    <a:pt x="9" y="980"/>
                    <a:pt x="0" y="71"/>
                  </a:cubicBezTo>
                  <a:cubicBezTo>
                    <a:pt x="385" y="67"/>
                    <a:pt x="385" y="67"/>
                    <a:pt x="385" y="67"/>
                  </a:cubicBezTo>
                  <a:cubicBezTo>
                    <a:pt x="394" y="873"/>
                    <a:pt x="716" y="1628"/>
                    <a:pt x="1292" y="2193"/>
                  </a:cubicBezTo>
                  <a:cubicBezTo>
                    <a:pt x="1869" y="2757"/>
                    <a:pt x="2630" y="3063"/>
                    <a:pt x="3437" y="3055"/>
                  </a:cubicBezTo>
                  <a:cubicBezTo>
                    <a:pt x="4243" y="3047"/>
                    <a:pt x="4998" y="2724"/>
                    <a:pt x="5563" y="2149"/>
                  </a:cubicBezTo>
                  <a:cubicBezTo>
                    <a:pt x="6126" y="1572"/>
                    <a:pt x="6433" y="810"/>
                    <a:pt x="6424" y="4"/>
                  </a:cubicBezTo>
                  <a:cubicBezTo>
                    <a:pt x="6810" y="0"/>
                    <a:pt x="6810" y="0"/>
                    <a:pt x="6810" y="0"/>
                  </a:cubicBezTo>
                  <a:cubicBezTo>
                    <a:pt x="6820" y="909"/>
                    <a:pt x="6474" y="1768"/>
                    <a:pt x="5838" y="24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28"/>
            <p:cNvSpPr/>
            <p:nvPr/>
          </p:nvSpPr>
          <p:spPr bwMode="auto">
            <a:xfrm>
              <a:off x="9898496" y="2197406"/>
              <a:ext cx="432155" cy="366909"/>
            </a:xfrm>
            <a:custGeom>
              <a:avLst/>
              <a:gdLst>
                <a:gd name="T0" fmla="*/ 4605 w 5378"/>
                <a:gd name="T1" fmla="*/ 3754 h 4566"/>
                <a:gd name="T2" fmla="*/ 2717 w 5378"/>
                <a:gd name="T3" fmla="*/ 4558 h 4566"/>
                <a:gd name="T4" fmla="*/ 812 w 5378"/>
                <a:gd name="T5" fmla="*/ 3793 h 4566"/>
                <a:gd name="T6" fmla="*/ 7 w 5378"/>
                <a:gd name="T7" fmla="*/ 1904 h 4566"/>
                <a:gd name="T8" fmla="*/ 773 w 5378"/>
                <a:gd name="T9" fmla="*/ 0 h 4566"/>
                <a:gd name="T10" fmla="*/ 1048 w 5378"/>
                <a:gd name="T11" fmla="*/ 270 h 4566"/>
                <a:gd name="T12" fmla="*/ 392 w 5378"/>
                <a:gd name="T13" fmla="*/ 1900 h 4566"/>
                <a:gd name="T14" fmla="*/ 1082 w 5378"/>
                <a:gd name="T15" fmla="*/ 3517 h 4566"/>
                <a:gd name="T16" fmla="*/ 2713 w 5378"/>
                <a:gd name="T17" fmla="*/ 4173 h 4566"/>
                <a:gd name="T18" fmla="*/ 4329 w 5378"/>
                <a:gd name="T19" fmla="*/ 3483 h 4566"/>
                <a:gd name="T20" fmla="*/ 4985 w 5378"/>
                <a:gd name="T21" fmla="*/ 1852 h 4566"/>
                <a:gd name="T22" fmla="*/ 5371 w 5378"/>
                <a:gd name="T23" fmla="*/ 1848 h 4566"/>
                <a:gd name="T24" fmla="*/ 4605 w 5378"/>
                <a:gd name="T25" fmla="*/ 3754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8" h="4566">
                  <a:moveTo>
                    <a:pt x="4605" y="3754"/>
                  </a:moveTo>
                  <a:cubicBezTo>
                    <a:pt x="4104" y="4265"/>
                    <a:pt x="3433" y="4551"/>
                    <a:pt x="2717" y="4558"/>
                  </a:cubicBezTo>
                  <a:cubicBezTo>
                    <a:pt x="2000" y="4566"/>
                    <a:pt x="1324" y="4293"/>
                    <a:pt x="812" y="3793"/>
                  </a:cubicBezTo>
                  <a:cubicBezTo>
                    <a:pt x="301" y="3291"/>
                    <a:pt x="14" y="2621"/>
                    <a:pt x="7" y="1904"/>
                  </a:cubicBezTo>
                  <a:cubicBezTo>
                    <a:pt x="0" y="1188"/>
                    <a:pt x="272" y="512"/>
                    <a:pt x="773" y="0"/>
                  </a:cubicBezTo>
                  <a:cubicBezTo>
                    <a:pt x="1048" y="270"/>
                    <a:pt x="1048" y="270"/>
                    <a:pt x="1048" y="270"/>
                  </a:cubicBezTo>
                  <a:cubicBezTo>
                    <a:pt x="619" y="708"/>
                    <a:pt x="386" y="1287"/>
                    <a:pt x="392" y="1900"/>
                  </a:cubicBezTo>
                  <a:cubicBezTo>
                    <a:pt x="400" y="2513"/>
                    <a:pt x="644" y="3088"/>
                    <a:pt x="1082" y="3517"/>
                  </a:cubicBezTo>
                  <a:cubicBezTo>
                    <a:pt x="1520" y="3946"/>
                    <a:pt x="2100" y="4179"/>
                    <a:pt x="2713" y="4173"/>
                  </a:cubicBezTo>
                  <a:cubicBezTo>
                    <a:pt x="3326" y="4166"/>
                    <a:pt x="3900" y="3921"/>
                    <a:pt x="4329" y="3483"/>
                  </a:cubicBezTo>
                  <a:cubicBezTo>
                    <a:pt x="4759" y="3044"/>
                    <a:pt x="4991" y="2466"/>
                    <a:pt x="4985" y="1852"/>
                  </a:cubicBezTo>
                  <a:cubicBezTo>
                    <a:pt x="5371" y="1848"/>
                    <a:pt x="5371" y="1848"/>
                    <a:pt x="5371" y="1848"/>
                  </a:cubicBezTo>
                  <a:cubicBezTo>
                    <a:pt x="5378" y="2564"/>
                    <a:pt x="5106" y="3241"/>
                    <a:pt x="4605" y="3754"/>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29"/>
            <p:cNvSpPr/>
            <p:nvPr/>
          </p:nvSpPr>
          <p:spPr bwMode="auto">
            <a:xfrm>
              <a:off x="9996907" y="2346469"/>
              <a:ext cx="286255" cy="170359"/>
            </a:xfrm>
            <a:custGeom>
              <a:avLst/>
              <a:gdLst>
                <a:gd name="T0" fmla="*/ 2959 w 3562"/>
                <a:gd name="T1" fmla="*/ 1485 h 2120"/>
                <a:gd name="T2" fmla="*/ 1486 w 3562"/>
                <a:gd name="T3" fmla="*/ 2113 h 2120"/>
                <a:gd name="T4" fmla="*/ 0 w 3562"/>
                <a:gd name="T5" fmla="*/ 1516 h 2120"/>
                <a:gd name="T6" fmla="*/ 270 w 3562"/>
                <a:gd name="T7" fmla="*/ 1240 h 2120"/>
                <a:gd name="T8" fmla="*/ 1482 w 3562"/>
                <a:gd name="T9" fmla="*/ 1728 h 2120"/>
                <a:gd name="T10" fmla="*/ 2683 w 3562"/>
                <a:gd name="T11" fmla="*/ 1216 h 2120"/>
                <a:gd name="T12" fmla="*/ 3170 w 3562"/>
                <a:gd name="T13" fmla="*/ 3 h 2120"/>
                <a:gd name="T14" fmla="*/ 3556 w 3562"/>
                <a:gd name="T15" fmla="*/ 0 h 2120"/>
                <a:gd name="T16" fmla="*/ 2959 w 3562"/>
                <a:gd name="T17" fmla="*/ 1485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2" h="2120">
                  <a:moveTo>
                    <a:pt x="2959" y="1485"/>
                  </a:moveTo>
                  <a:cubicBezTo>
                    <a:pt x="2568" y="1884"/>
                    <a:pt x="2045" y="2109"/>
                    <a:pt x="1486" y="2113"/>
                  </a:cubicBezTo>
                  <a:cubicBezTo>
                    <a:pt x="927" y="2120"/>
                    <a:pt x="399" y="1907"/>
                    <a:pt x="0" y="1516"/>
                  </a:cubicBezTo>
                  <a:cubicBezTo>
                    <a:pt x="270" y="1240"/>
                    <a:pt x="270" y="1240"/>
                    <a:pt x="270" y="1240"/>
                  </a:cubicBezTo>
                  <a:cubicBezTo>
                    <a:pt x="595" y="1559"/>
                    <a:pt x="1026" y="1733"/>
                    <a:pt x="1482" y="1728"/>
                  </a:cubicBezTo>
                  <a:cubicBezTo>
                    <a:pt x="1937" y="1723"/>
                    <a:pt x="2364" y="1541"/>
                    <a:pt x="2683" y="1216"/>
                  </a:cubicBezTo>
                  <a:cubicBezTo>
                    <a:pt x="3002" y="890"/>
                    <a:pt x="3175" y="459"/>
                    <a:pt x="3170" y="3"/>
                  </a:cubicBezTo>
                  <a:cubicBezTo>
                    <a:pt x="3556" y="0"/>
                    <a:pt x="3556" y="0"/>
                    <a:pt x="3556" y="0"/>
                  </a:cubicBezTo>
                  <a:cubicBezTo>
                    <a:pt x="3562" y="558"/>
                    <a:pt x="3350" y="1086"/>
                    <a:pt x="2959" y="1485"/>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5930480" y="4958502"/>
            <a:ext cx="743107" cy="509322"/>
            <a:chOff x="10517146" y="2120253"/>
            <a:chExt cx="743107" cy="509322"/>
          </a:xfrm>
          <a:solidFill>
            <a:schemeClr val="tx1">
              <a:lumMod val="65000"/>
              <a:lumOff val="35000"/>
            </a:schemeClr>
          </a:solidFill>
        </p:grpSpPr>
        <p:sp>
          <p:nvSpPr>
            <p:cNvPr id="173" name="Freeform 234"/>
            <p:cNvSpPr/>
            <p:nvPr/>
          </p:nvSpPr>
          <p:spPr bwMode="auto">
            <a:xfrm>
              <a:off x="10747461" y="2382355"/>
              <a:ext cx="285366" cy="247220"/>
            </a:xfrm>
            <a:custGeom>
              <a:avLst/>
              <a:gdLst>
                <a:gd name="T0" fmla="*/ 494 w 1975"/>
                <a:gd name="T1" fmla="*/ 1711 h 1711"/>
                <a:gd name="T2" fmla="*/ 0 w 1975"/>
                <a:gd name="T3" fmla="*/ 855 h 1711"/>
                <a:gd name="T4" fmla="*/ 494 w 1975"/>
                <a:gd name="T5" fmla="*/ 0 h 1711"/>
                <a:gd name="T6" fmla="*/ 1482 w 1975"/>
                <a:gd name="T7" fmla="*/ 0 h 1711"/>
                <a:gd name="T8" fmla="*/ 1975 w 1975"/>
                <a:gd name="T9" fmla="*/ 855 h 1711"/>
                <a:gd name="T10" fmla="*/ 1482 w 1975"/>
                <a:gd name="T11" fmla="*/ 1711 h 1711"/>
                <a:gd name="T12" fmla="*/ 494 w 1975"/>
                <a:gd name="T13" fmla="*/ 1711 h 1711"/>
              </a:gdLst>
              <a:ahLst/>
              <a:cxnLst>
                <a:cxn ang="0">
                  <a:pos x="T0" y="T1"/>
                </a:cxn>
                <a:cxn ang="0">
                  <a:pos x="T2" y="T3"/>
                </a:cxn>
                <a:cxn ang="0">
                  <a:pos x="T4" y="T5"/>
                </a:cxn>
                <a:cxn ang="0">
                  <a:pos x="T6" y="T7"/>
                </a:cxn>
                <a:cxn ang="0">
                  <a:pos x="T8" y="T9"/>
                </a:cxn>
                <a:cxn ang="0">
                  <a:pos x="T10" y="T11"/>
                </a:cxn>
                <a:cxn ang="0">
                  <a:pos x="T12" y="T13"/>
                </a:cxn>
              </a:cxnLst>
              <a:rect l="0" t="0" r="r" b="b"/>
              <a:pathLst>
                <a:path w="1975" h="1711">
                  <a:moveTo>
                    <a:pt x="494" y="1711"/>
                  </a:moveTo>
                  <a:lnTo>
                    <a:pt x="0" y="855"/>
                  </a:lnTo>
                  <a:lnTo>
                    <a:pt x="494" y="0"/>
                  </a:lnTo>
                  <a:lnTo>
                    <a:pt x="1482" y="0"/>
                  </a:lnTo>
                  <a:lnTo>
                    <a:pt x="1975" y="855"/>
                  </a:lnTo>
                  <a:lnTo>
                    <a:pt x="1482" y="1711"/>
                  </a:lnTo>
                  <a:lnTo>
                    <a:pt x="494" y="17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35"/>
            <p:cNvSpPr/>
            <p:nvPr/>
          </p:nvSpPr>
          <p:spPr bwMode="auto">
            <a:xfrm>
              <a:off x="10747461" y="2120253"/>
              <a:ext cx="285366" cy="246787"/>
            </a:xfrm>
            <a:custGeom>
              <a:avLst/>
              <a:gdLst>
                <a:gd name="T0" fmla="*/ 494 w 1975"/>
                <a:gd name="T1" fmla="*/ 1708 h 1708"/>
                <a:gd name="T2" fmla="*/ 0 w 1975"/>
                <a:gd name="T3" fmla="*/ 855 h 1708"/>
                <a:gd name="T4" fmla="*/ 494 w 1975"/>
                <a:gd name="T5" fmla="*/ 0 h 1708"/>
                <a:gd name="T6" fmla="*/ 1482 w 1975"/>
                <a:gd name="T7" fmla="*/ 0 h 1708"/>
                <a:gd name="T8" fmla="*/ 1975 w 1975"/>
                <a:gd name="T9" fmla="*/ 855 h 1708"/>
                <a:gd name="T10" fmla="*/ 1482 w 1975"/>
                <a:gd name="T11" fmla="*/ 1708 h 1708"/>
                <a:gd name="T12" fmla="*/ 494 w 1975"/>
                <a:gd name="T13" fmla="*/ 1708 h 1708"/>
              </a:gdLst>
              <a:ahLst/>
              <a:cxnLst>
                <a:cxn ang="0">
                  <a:pos x="T0" y="T1"/>
                </a:cxn>
                <a:cxn ang="0">
                  <a:pos x="T2" y="T3"/>
                </a:cxn>
                <a:cxn ang="0">
                  <a:pos x="T4" y="T5"/>
                </a:cxn>
                <a:cxn ang="0">
                  <a:pos x="T6" y="T7"/>
                </a:cxn>
                <a:cxn ang="0">
                  <a:pos x="T8" y="T9"/>
                </a:cxn>
                <a:cxn ang="0">
                  <a:pos x="T10" y="T11"/>
                </a:cxn>
                <a:cxn ang="0">
                  <a:pos x="T12" y="T13"/>
                </a:cxn>
              </a:cxnLst>
              <a:rect l="0" t="0" r="r" b="b"/>
              <a:pathLst>
                <a:path w="1975" h="1708">
                  <a:moveTo>
                    <a:pt x="494" y="1708"/>
                  </a:moveTo>
                  <a:lnTo>
                    <a:pt x="0" y="855"/>
                  </a:lnTo>
                  <a:lnTo>
                    <a:pt x="494" y="0"/>
                  </a:lnTo>
                  <a:lnTo>
                    <a:pt x="1482" y="0"/>
                  </a:lnTo>
                  <a:lnTo>
                    <a:pt x="1975" y="855"/>
                  </a:lnTo>
                  <a:lnTo>
                    <a:pt x="1482" y="1708"/>
                  </a:lnTo>
                  <a:lnTo>
                    <a:pt x="494" y="170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36"/>
            <p:cNvSpPr/>
            <p:nvPr/>
          </p:nvSpPr>
          <p:spPr bwMode="auto">
            <a:xfrm>
              <a:off x="10517146" y="2253472"/>
              <a:ext cx="285366" cy="246643"/>
            </a:xfrm>
            <a:custGeom>
              <a:avLst/>
              <a:gdLst>
                <a:gd name="T0" fmla="*/ 494 w 1975"/>
                <a:gd name="T1" fmla="*/ 1707 h 1707"/>
                <a:gd name="T2" fmla="*/ 0 w 1975"/>
                <a:gd name="T3" fmla="*/ 852 h 1707"/>
                <a:gd name="T4" fmla="*/ 494 w 1975"/>
                <a:gd name="T5" fmla="*/ 0 h 1707"/>
                <a:gd name="T6" fmla="*/ 1481 w 1975"/>
                <a:gd name="T7" fmla="*/ 0 h 1707"/>
                <a:gd name="T8" fmla="*/ 1975 w 1975"/>
                <a:gd name="T9" fmla="*/ 852 h 1707"/>
                <a:gd name="T10" fmla="*/ 1481 w 1975"/>
                <a:gd name="T11" fmla="*/ 1707 h 1707"/>
                <a:gd name="T12" fmla="*/ 494 w 1975"/>
                <a:gd name="T13" fmla="*/ 1707 h 1707"/>
              </a:gdLst>
              <a:ahLst/>
              <a:cxnLst>
                <a:cxn ang="0">
                  <a:pos x="T0" y="T1"/>
                </a:cxn>
                <a:cxn ang="0">
                  <a:pos x="T2" y="T3"/>
                </a:cxn>
                <a:cxn ang="0">
                  <a:pos x="T4" y="T5"/>
                </a:cxn>
                <a:cxn ang="0">
                  <a:pos x="T6" y="T7"/>
                </a:cxn>
                <a:cxn ang="0">
                  <a:pos x="T8" y="T9"/>
                </a:cxn>
                <a:cxn ang="0">
                  <a:pos x="T10" y="T11"/>
                </a:cxn>
                <a:cxn ang="0">
                  <a:pos x="T12" y="T13"/>
                </a:cxn>
              </a:cxnLst>
              <a:rect l="0" t="0" r="r" b="b"/>
              <a:pathLst>
                <a:path w="1975" h="1707">
                  <a:moveTo>
                    <a:pt x="494" y="1707"/>
                  </a:moveTo>
                  <a:lnTo>
                    <a:pt x="0" y="852"/>
                  </a:lnTo>
                  <a:lnTo>
                    <a:pt x="494" y="0"/>
                  </a:lnTo>
                  <a:lnTo>
                    <a:pt x="1481" y="0"/>
                  </a:lnTo>
                  <a:lnTo>
                    <a:pt x="1975" y="852"/>
                  </a:lnTo>
                  <a:lnTo>
                    <a:pt x="1481" y="1707"/>
                  </a:lnTo>
                  <a:lnTo>
                    <a:pt x="494" y="17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37"/>
            <p:cNvSpPr/>
            <p:nvPr/>
          </p:nvSpPr>
          <p:spPr bwMode="auto">
            <a:xfrm>
              <a:off x="10974887" y="2253472"/>
              <a:ext cx="285366" cy="246643"/>
            </a:xfrm>
            <a:custGeom>
              <a:avLst/>
              <a:gdLst>
                <a:gd name="T0" fmla="*/ 493 w 1975"/>
                <a:gd name="T1" fmla="*/ 1707 h 1707"/>
                <a:gd name="T2" fmla="*/ 0 w 1975"/>
                <a:gd name="T3" fmla="*/ 852 h 1707"/>
                <a:gd name="T4" fmla="*/ 493 w 1975"/>
                <a:gd name="T5" fmla="*/ 0 h 1707"/>
                <a:gd name="T6" fmla="*/ 1481 w 1975"/>
                <a:gd name="T7" fmla="*/ 0 h 1707"/>
                <a:gd name="T8" fmla="*/ 1975 w 1975"/>
                <a:gd name="T9" fmla="*/ 852 h 1707"/>
                <a:gd name="T10" fmla="*/ 1481 w 1975"/>
                <a:gd name="T11" fmla="*/ 1707 h 1707"/>
                <a:gd name="T12" fmla="*/ 493 w 1975"/>
                <a:gd name="T13" fmla="*/ 1707 h 1707"/>
              </a:gdLst>
              <a:ahLst/>
              <a:cxnLst>
                <a:cxn ang="0">
                  <a:pos x="T0" y="T1"/>
                </a:cxn>
                <a:cxn ang="0">
                  <a:pos x="T2" y="T3"/>
                </a:cxn>
                <a:cxn ang="0">
                  <a:pos x="T4" y="T5"/>
                </a:cxn>
                <a:cxn ang="0">
                  <a:pos x="T6" y="T7"/>
                </a:cxn>
                <a:cxn ang="0">
                  <a:pos x="T8" y="T9"/>
                </a:cxn>
                <a:cxn ang="0">
                  <a:pos x="T10" y="T11"/>
                </a:cxn>
                <a:cxn ang="0">
                  <a:pos x="T12" y="T13"/>
                </a:cxn>
              </a:cxnLst>
              <a:rect l="0" t="0" r="r" b="b"/>
              <a:pathLst>
                <a:path w="1975" h="1707">
                  <a:moveTo>
                    <a:pt x="493" y="1707"/>
                  </a:moveTo>
                  <a:lnTo>
                    <a:pt x="0" y="852"/>
                  </a:lnTo>
                  <a:lnTo>
                    <a:pt x="493" y="0"/>
                  </a:lnTo>
                  <a:lnTo>
                    <a:pt x="1481" y="0"/>
                  </a:lnTo>
                  <a:lnTo>
                    <a:pt x="1975" y="852"/>
                  </a:lnTo>
                  <a:lnTo>
                    <a:pt x="1481" y="1707"/>
                  </a:lnTo>
                  <a:lnTo>
                    <a:pt x="493" y="17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38"/>
            <p:cNvSpPr/>
            <p:nvPr/>
          </p:nvSpPr>
          <p:spPr bwMode="auto">
            <a:xfrm>
              <a:off x="11096402" y="2346233"/>
              <a:ext cx="66898" cy="65164"/>
            </a:xfrm>
            <a:custGeom>
              <a:avLst/>
              <a:gdLst>
                <a:gd name="T0" fmla="*/ 134 w 463"/>
                <a:gd name="T1" fmla="*/ 451 h 451"/>
                <a:gd name="T2" fmla="*/ 0 w 463"/>
                <a:gd name="T3" fmla="*/ 309 h 451"/>
                <a:gd name="T4" fmla="*/ 330 w 463"/>
                <a:gd name="T5" fmla="*/ 0 h 451"/>
                <a:gd name="T6" fmla="*/ 463 w 463"/>
                <a:gd name="T7" fmla="*/ 142 h 451"/>
                <a:gd name="T8" fmla="*/ 134 w 463"/>
                <a:gd name="T9" fmla="*/ 451 h 451"/>
              </a:gdLst>
              <a:ahLst/>
              <a:cxnLst>
                <a:cxn ang="0">
                  <a:pos x="T0" y="T1"/>
                </a:cxn>
                <a:cxn ang="0">
                  <a:pos x="T2" y="T3"/>
                </a:cxn>
                <a:cxn ang="0">
                  <a:pos x="T4" y="T5"/>
                </a:cxn>
                <a:cxn ang="0">
                  <a:pos x="T6" y="T7"/>
                </a:cxn>
                <a:cxn ang="0">
                  <a:pos x="T8" y="T9"/>
                </a:cxn>
              </a:cxnLst>
              <a:rect l="0" t="0" r="r" b="b"/>
              <a:pathLst>
                <a:path w="463" h="451">
                  <a:moveTo>
                    <a:pt x="134" y="451"/>
                  </a:moveTo>
                  <a:lnTo>
                    <a:pt x="0" y="309"/>
                  </a:lnTo>
                  <a:lnTo>
                    <a:pt x="330" y="0"/>
                  </a:lnTo>
                  <a:lnTo>
                    <a:pt x="463" y="142"/>
                  </a:lnTo>
                  <a:lnTo>
                    <a:pt x="134" y="4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39"/>
            <p:cNvSpPr/>
            <p:nvPr/>
          </p:nvSpPr>
          <p:spPr bwMode="auto">
            <a:xfrm>
              <a:off x="11084698" y="2396805"/>
              <a:ext cx="24997" cy="24563"/>
            </a:xfrm>
            <a:custGeom>
              <a:avLst/>
              <a:gdLst>
                <a:gd name="T0" fmla="*/ 38 w 173"/>
                <a:gd name="T1" fmla="*/ 0 h 170"/>
                <a:gd name="T2" fmla="*/ 0 w 173"/>
                <a:gd name="T3" fmla="*/ 170 h 170"/>
                <a:gd name="T4" fmla="*/ 173 w 173"/>
                <a:gd name="T5" fmla="*/ 141 h 170"/>
                <a:gd name="T6" fmla="*/ 38 w 173"/>
                <a:gd name="T7" fmla="*/ 0 h 170"/>
              </a:gdLst>
              <a:ahLst/>
              <a:cxnLst>
                <a:cxn ang="0">
                  <a:pos x="T0" y="T1"/>
                </a:cxn>
                <a:cxn ang="0">
                  <a:pos x="T2" y="T3"/>
                </a:cxn>
                <a:cxn ang="0">
                  <a:pos x="T4" y="T5"/>
                </a:cxn>
                <a:cxn ang="0">
                  <a:pos x="T6" y="T7"/>
                </a:cxn>
              </a:cxnLst>
              <a:rect l="0" t="0" r="r" b="b"/>
              <a:pathLst>
                <a:path w="173" h="170">
                  <a:moveTo>
                    <a:pt x="38" y="0"/>
                  </a:moveTo>
                  <a:lnTo>
                    <a:pt x="0" y="170"/>
                  </a:lnTo>
                  <a:lnTo>
                    <a:pt x="173" y="141"/>
                  </a:ln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40"/>
            <p:cNvSpPr/>
            <p:nvPr/>
          </p:nvSpPr>
          <p:spPr bwMode="auto">
            <a:xfrm>
              <a:off x="10878224" y="2196687"/>
              <a:ext cx="18495" cy="93918"/>
            </a:xfrm>
            <a:custGeom>
              <a:avLst/>
              <a:gdLst>
                <a:gd name="T0" fmla="*/ 54 w 54"/>
                <a:gd name="T1" fmla="*/ 248 h 275"/>
                <a:gd name="T2" fmla="*/ 27 w 54"/>
                <a:gd name="T3" fmla="*/ 275 h 275"/>
                <a:gd name="T4" fmla="*/ 0 w 54"/>
                <a:gd name="T5" fmla="*/ 248 h 275"/>
                <a:gd name="T6" fmla="*/ 0 w 54"/>
                <a:gd name="T7" fmla="*/ 27 h 275"/>
                <a:gd name="T8" fmla="*/ 27 w 54"/>
                <a:gd name="T9" fmla="*/ 0 h 275"/>
                <a:gd name="T10" fmla="*/ 54 w 54"/>
                <a:gd name="T11" fmla="*/ 27 h 275"/>
                <a:gd name="T12" fmla="*/ 54 w 54"/>
                <a:gd name="T13" fmla="*/ 248 h 275"/>
              </a:gdLst>
              <a:ahLst/>
              <a:cxnLst>
                <a:cxn ang="0">
                  <a:pos x="T0" y="T1"/>
                </a:cxn>
                <a:cxn ang="0">
                  <a:pos x="T2" y="T3"/>
                </a:cxn>
                <a:cxn ang="0">
                  <a:pos x="T4" y="T5"/>
                </a:cxn>
                <a:cxn ang="0">
                  <a:pos x="T6" y="T7"/>
                </a:cxn>
                <a:cxn ang="0">
                  <a:pos x="T8" y="T9"/>
                </a:cxn>
                <a:cxn ang="0">
                  <a:pos x="T10" y="T11"/>
                </a:cxn>
                <a:cxn ang="0">
                  <a:pos x="T12" y="T13"/>
                </a:cxn>
              </a:cxnLst>
              <a:rect l="0" t="0" r="r" b="b"/>
              <a:pathLst>
                <a:path w="54" h="275">
                  <a:moveTo>
                    <a:pt x="54" y="248"/>
                  </a:moveTo>
                  <a:cubicBezTo>
                    <a:pt x="54" y="263"/>
                    <a:pt x="42" y="275"/>
                    <a:pt x="27" y="275"/>
                  </a:cubicBezTo>
                  <a:cubicBezTo>
                    <a:pt x="12" y="275"/>
                    <a:pt x="0" y="263"/>
                    <a:pt x="0" y="248"/>
                  </a:cubicBezTo>
                  <a:cubicBezTo>
                    <a:pt x="0" y="27"/>
                    <a:pt x="0" y="27"/>
                    <a:pt x="0" y="27"/>
                  </a:cubicBezTo>
                  <a:cubicBezTo>
                    <a:pt x="0" y="12"/>
                    <a:pt x="12" y="0"/>
                    <a:pt x="27" y="0"/>
                  </a:cubicBezTo>
                  <a:cubicBezTo>
                    <a:pt x="42" y="0"/>
                    <a:pt x="54" y="12"/>
                    <a:pt x="54" y="27"/>
                  </a:cubicBezTo>
                  <a:lnTo>
                    <a:pt x="54" y="2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41"/>
            <p:cNvSpPr/>
            <p:nvPr/>
          </p:nvSpPr>
          <p:spPr bwMode="auto">
            <a:xfrm>
              <a:off x="10850916" y="2254050"/>
              <a:ext cx="18495" cy="36556"/>
            </a:xfrm>
            <a:custGeom>
              <a:avLst/>
              <a:gdLst>
                <a:gd name="T0" fmla="*/ 54 w 54"/>
                <a:gd name="T1" fmla="*/ 80 h 107"/>
                <a:gd name="T2" fmla="*/ 27 w 54"/>
                <a:gd name="T3" fmla="*/ 107 h 107"/>
                <a:gd name="T4" fmla="*/ 0 w 54"/>
                <a:gd name="T5" fmla="*/ 80 h 107"/>
                <a:gd name="T6" fmla="*/ 0 w 54"/>
                <a:gd name="T7" fmla="*/ 27 h 107"/>
                <a:gd name="T8" fmla="*/ 27 w 54"/>
                <a:gd name="T9" fmla="*/ 0 h 107"/>
                <a:gd name="T10" fmla="*/ 54 w 54"/>
                <a:gd name="T11" fmla="*/ 27 h 107"/>
                <a:gd name="T12" fmla="*/ 54 w 54"/>
                <a:gd name="T13" fmla="*/ 80 h 107"/>
              </a:gdLst>
              <a:ahLst/>
              <a:cxnLst>
                <a:cxn ang="0">
                  <a:pos x="T0" y="T1"/>
                </a:cxn>
                <a:cxn ang="0">
                  <a:pos x="T2" y="T3"/>
                </a:cxn>
                <a:cxn ang="0">
                  <a:pos x="T4" y="T5"/>
                </a:cxn>
                <a:cxn ang="0">
                  <a:pos x="T6" y="T7"/>
                </a:cxn>
                <a:cxn ang="0">
                  <a:pos x="T8" y="T9"/>
                </a:cxn>
                <a:cxn ang="0">
                  <a:pos x="T10" y="T11"/>
                </a:cxn>
                <a:cxn ang="0">
                  <a:pos x="T12" y="T13"/>
                </a:cxn>
              </a:cxnLst>
              <a:rect l="0" t="0" r="r" b="b"/>
              <a:pathLst>
                <a:path w="54" h="107">
                  <a:moveTo>
                    <a:pt x="54" y="80"/>
                  </a:moveTo>
                  <a:cubicBezTo>
                    <a:pt x="54" y="95"/>
                    <a:pt x="42" y="107"/>
                    <a:pt x="27" y="107"/>
                  </a:cubicBezTo>
                  <a:cubicBezTo>
                    <a:pt x="12" y="107"/>
                    <a:pt x="0" y="95"/>
                    <a:pt x="0" y="80"/>
                  </a:cubicBezTo>
                  <a:cubicBezTo>
                    <a:pt x="0" y="27"/>
                    <a:pt x="0" y="27"/>
                    <a:pt x="0" y="27"/>
                  </a:cubicBezTo>
                  <a:cubicBezTo>
                    <a:pt x="0" y="12"/>
                    <a:pt x="12" y="0"/>
                    <a:pt x="27" y="0"/>
                  </a:cubicBezTo>
                  <a:cubicBezTo>
                    <a:pt x="42" y="0"/>
                    <a:pt x="54" y="12"/>
                    <a:pt x="54" y="27"/>
                  </a:cubicBezTo>
                  <a:lnTo>
                    <a:pt x="54"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42"/>
            <p:cNvSpPr/>
            <p:nvPr/>
          </p:nvSpPr>
          <p:spPr bwMode="auto">
            <a:xfrm>
              <a:off x="10905532" y="2226741"/>
              <a:ext cx="18784" cy="63864"/>
            </a:xfrm>
            <a:custGeom>
              <a:avLst/>
              <a:gdLst>
                <a:gd name="T0" fmla="*/ 55 w 55"/>
                <a:gd name="T1" fmla="*/ 160 h 187"/>
                <a:gd name="T2" fmla="*/ 27 w 55"/>
                <a:gd name="T3" fmla="*/ 187 h 187"/>
                <a:gd name="T4" fmla="*/ 0 w 55"/>
                <a:gd name="T5" fmla="*/ 160 h 187"/>
                <a:gd name="T6" fmla="*/ 0 w 55"/>
                <a:gd name="T7" fmla="*/ 28 h 187"/>
                <a:gd name="T8" fmla="*/ 27 w 55"/>
                <a:gd name="T9" fmla="*/ 0 h 187"/>
                <a:gd name="T10" fmla="*/ 55 w 55"/>
                <a:gd name="T11" fmla="*/ 28 h 187"/>
                <a:gd name="T12" fmla="*/ 55 w 55"/>
                <a:gd name="T13" fmla="*/ 160 h 187"/>
              </a:gdLst>
              <a:ahLst/>
              <a:cxnLst>
                <a:cxn ang="0">
                  <a:pos x="T0" y="T1"/>
                </a:cxn>
                <a:cxn ang="0">
                  <a:pos x="T2" y="T3"/>
                </a:cxn>
                <a:cxn ang="0">
                  <a:pos x="T4" y="T5"/>
                </a:cxn>
                <a:cxn ang="0">
                  <a:pos x="T6" y="T7"/>
                </a:cxn>
                <a:cxn ang="0">
                  <a:pos x="T8" y="T9"/>
                </a:cxn>
                <a:cxn ang="0">
                  <a:pos x="T10" y="T11"/>
                </a:cxn>
                <a:cxn ang="0">
                  <a:pos x="T12" y="T13"/>
                </a:cxn>
              </a:cxnLst>
              <a:rect l="0" t="0" r="r" b="b"/>
              <a:pathLst>
                <a:path w="55" h="187">
                  <a:moveTo>
                    <a:pt x="55" y="160"/>
                  </a:moveTo>
                  <a:cubicBezTo>
                    <a:pt x="55" y="175"/>
                    <a:pt x="42" y="187"/>
                    <a:pt x="27" y="187"/>
                  </a:cubicBezTo>
                  <a:cubicBezTo>
                    <a:pt x="12" y="187"/>
                    <a:pt x="0" y="175"/>
                    <a:pt x="0" y="160"/>
                  </a:cubicBezTo>
                  <a:cubicBezTo>
                    <a:pt x="0" y="28"/>
                    <a:pt x="0" y="28"/>
                    <a:pt x="0" y="28"/>
                  </a:cubicBezTo>
                  <a:cubicBezTo>
                    <a:pt x="0" y="13"/>
                    <a:pt x="12" y="0"/>
                    <a:pt x="27" y="0"/>
                  </a:cubicBezTo>
                  <a:cubicBezTo>
                    <a:pt x="42" y="0"/>
                    <a:pt x="55" y="13"/>
                    <a:pt x="55" y="28"/>
                  </a:cubicBezTo>
                  <a:lnTo>
                    <a:pt x="55" y="1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43"/>
            <p:cNvSpPr/>
            <p:nvPr/>
          </p:nvSpPr>
          <p:spPr bwMode="auto">
            <a:xfrm>
              <a:off x="10859441" y="2468760"/>
              <a:ext cx="58085" cy="95507"/>
            </a:xfrm>
            <a:custGeom>
              <a:avLst/>
              <a:gdLst>
                <a:gd name="T0" fmla="*/ 161 w 170"/>
                <a:gd name="T1" fmla="*/ 158 h 280"/>
                <a:gd name="T2" fmla="*/ 134 w 170"/>
                <a:gd name="T3" fmla="*/ 136 h 280"/>
                <a:gd name="T4" fmla="*/ 86 w 170"/>
                <a:gd name="T5" fmla="*/ 122 h 280"/>
                <a:gd name="T6" fmla="*/ 44 w 170"/>
                <a:gd name="T7" fmla="*/ 107 h 280"/>
                <a:gd name="T8" fmla="*/ 36 w 170"/>
                <a:gd name="T9" fmla="*/ 88 h 280"/>
                <a:gd name="T10" fmla="*/ 47 w 170"/>
                <a:gd name="T11" fmla="*/ 66 h 280"/>
                <a:gd name="T12" fmla="*/ 85 w 170"/>
                <a:gd name="T13" fmla="*/ 56 h 280"/>
                <a:gd name="T14" fmla="*/ 122 w 170"/>
                <a:gd name="T15" fmla="*/ 67 h 280"/>
                <a:gd name="T16" fmla="*/ 137 w 170"/>
                <a:gd name="T17" fmla="*/ 97 h 280"/>
                <a:gd name="T18" fmla="*/ 163 w 170"/>
                <a:gd name="T19" fmla="*/ 95 h 280"/>
                <a:gd name="T20" fmla="*/ 153 w 170"/>
                <a:gd name="T21" fmla="*/ 62 h 280"/>
                <a:gd name="T22" fmla="*/ 125 w 170"/>
                <a:gd name="T23" fmla="*/ 39 h 280"/>
                <a:gd name="T24" fmla="*/ 108 w 170"/>
                <a:gd name="T25" fmla="*/ 34 h 280"/>
                <a:gd name="T26" fmla="*/ 108 w 170"/>
                <a:gd name="T27" fmla="*/ 0 h 280"/>
                <a:gd name="T28" fmla="*/ 62 w 170"/>
                <a:gd name="T29" fmla="*/ 0 h 280"/>
                <a:gd name="T30" fmla="*/ 62 w 170"/>
                <a:gd name="T31" fmla="*/ 34 h 280"/>
                <a:gd name="T32" fmla="*/ 45 w 170"/>
                <a:gd name="T33" fmla="*/ 39 h 280"/>
                <a:gd name="T34" fmla="*/ 18 w 170"/>
                <a:gd name="T35" fmla="*/ 60 h 280"/>
                <a:gd name="T36" fmla="*/ 9 w 170"/>
                <a:gd name="T37" fmla="*/ 90 h 280"/>
                <a:gd name="T38" fmla="*/ 16 w 170"/>
                <a:gd name="T39" fmla="*/ 117 h 280"/>
                <a:gd name="T40" fmla="*/ 39 w 170"/>
                <a:gd name="T41" fmla="*/ 136 h 280"/>
                <a:gd name="T42" fmla="*/ 80 w 170"/>
                <a:gd name="T43" fmla="*/ 150 h 280"/>
                <a:gd name="T44" fmla="*/ 118 w 170"/>
                <a:gd name="T45" fmla="*/ 160 h 280"/>
                <a:gd name="T46" fmla="*/ 137 w 170"/>
                <a:gd name="T47" fmla="*/ 173 h 280"/>
                <a:gd name="T48" fmla="*/ 143 w 170"/>
                <a:gd name="T49" fmla="*/ 190 h 280"/>
                <a:gd name="T50" fmla="*/ 137 w 170"/>
                <a:gd name="T51" fmla="*/ 208 h 280"/>
                <a:gd name="T52" fmla="*/ 118 w 170"/>
                <a:gd name="T53" fmla="*/ 221 h 280"/>
                <a:gd name="T54" fmla="*/ 90 w 170"/>
                <a:gd name="T55" fmla="*/ 226 h 280"/>
                <a:gd name="T56" fmla="*/ 57 w 170"/>
                <a:gd name="T57" fmla="*/ 220 h 280"/>
                <a:gd name="T58" fmla="*/ 36 w 170"/>
                <a:gd name="T59" fmla="*/ 203 h 280"/>
                <a:gd name="T60" fmla="*/ 27 w 170"/>
                <a:gd name="T61" fmla="*/ 177 h 280"/>
                <a:gd name="T62" fmla="*/ 0 w 170"/>
                <a:gd name="T63" fmla="*/ 179 h 280"/>
                <a:gd name="T64" fmla="*/ 12 w 170"/>
                <a:gd name="T65" fmla="*/ 218 h 280"/>
                <a:gd name="T66" fmla="*/ 43 w 170"/>
                <a:gd name="T67" fmla="*/ 243 h 280"/>
                <a:gd name="T68" fmla="*/ 62 w 170"/>
                <a:gd name="T69" fmla="*/ 249 h 280"/>
                <a:gd name="T70" fmla="*/ 62 w 170"/>
                <a:gd name="T71" fmla="*/ 280 h 280"/>
                <a:gd name="T72" fmla="*/ 108 w 170"/>
                <a:gd name="T73" fmla="*/ 280 h 280"/>
                <a:gd name="T74" fmla="*/ 108 w 170"/>
                <a:gd name="T75" fmla="*/ 250 h 280"/>
                <a:gd name="T76" fmla="*/ 132 w 170"/>
                <a:gd name="T77" fmla="*/ 243 h 280"/>
                <a:gd name="T78" fmla="*/ 160 w 170"/>
                <a:gd name="T79" fmla="*/ 220 h 280"/>
                <a:gd name="T80" fmla="*/ 170 w 170"/>
                <a:gd name="T81" fmla="*/ 188 h 280"/>
                <a:gd name="T82" fmla="*/ 161 w 170"/>
                <a:gd name="T83" fmla="*/ 15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0" h="280">
                  <a:moveTo>
                    <a:pt x="161" y="158"/>
                  </a:moveTo>
                  <a:cubicBezTo>
                    <a:pt x="155" y="149"/>
                    <a:pt x="146" y="141"/>
                    <a:pt x="134" y="136"/>
                  </a:cubicBezTo>
                  <a:cubicBezTo>
                    <a:pt x="125" y="132"/>
                    <a:pt x="109" y="127"/>
                    <a:pt x="86" y="122"/>
                  </a:cubicBezTo>
                  <a:cubicBezTo>
                    <a:pt x="63" y="117"/>
                    <a:pt x="49" y="112"/>
                    <a:pt x="44" y="107"/>
                  </a:cubicBezTo>
                  <a:cubicBezTo>
                    <a:pt x="39" y="102"/>
                    <a:pt x="36" y="96"/>
                    <a:pt x="36" y="88"/>
                  </a:cubicBezTo>
                  <a:cubicBezTo>
                    <a:pt x="36" y="80"/>
                    <a:pt x="40" y="72"/>
                    <a:pt x="47" y="66"/>
                  </a:cubicBezTo>
                  <a:cubicBezTo>
                    <a:pt x="55" y="59"/>
                    <a:pt x="68" y="56"/>
                    <a:pt x="85" y="56"/>
                  </a:cubicBezTo>
                  <a:cubicBezTo>
                    <a:pt x="101" y="56"/>
                    <a:pt x="113" y="60"/>
                    <a:pt x="122" y="67"/>
                  </a:cubicBezTo>
                  <a:cubicBezTo>
                    <a:pt x="130" y="74"/>
                    <a:pt x="135" y="84"/>
                    <a:pt x="137" y="97"/>
                  </a:cubicBezTo>
                  <a:cubicBezTo>
                    <a:pt x="163" y="95"/>
                    <a:pt x="163" y="95"/>
                    <a:pt x="163" y="95"/>
                  </a:cubicBezTo>
                  <a:cubicBezTo>
                    <a:pt x="163" y="83"/>
                    <a:pt x="160" y="71"/>
                    <a:pt x="153" y="62"/>
                  </a:cubicBezTo>
                  <a:cubicBezTo>
                    <a:pt x="146" y="52"/>
                    <a:pt x="137" y="44"/>
                    <a:pt x="125" y="39"/>
                  </a:cubicBezTo>
                  <a:cubicBezTo>
                    <a:pt x="120" y="37"/>
                    <a:pt x="114" y="35"/>
                    <a:pt x="108" y="34"/>
                  </a:cubicBezTo>
                  <a:cubicBezTo>
                    <a:pt x="108" y="0"/>
                    <a:pt x="108" y="0"/>
                    <a:pt x="108" y="0"/>
                  </a:cubicBezTo>
                  <a:cubicBezTo>
                    <a:pt x="62" y="0"/>
                    <a:pt x="62" y="0"/>
                    <a:pt x="62" y="0"/>
                  </a:cubicBezTo>
                  <a:cubicBezTo>
                    <a:pt x="62" y="34"/>
                    <a:pt x="62" y="34"/>
                    <a:pt x="62" y="34"/>
                  </a:cubicBezTo>
                  <a:cubicBezTo>
                    <a:pt x="56" y="35"/>
                    <a:pt x="50" y="36"/>
                    <a:pt x="45" y="39"/>
                  </a:cubicBezTo>
                  <a:cubicBezTo>
                    <a:pt x="33" y="44"/>
                    <a:pt x="24" y="51"/>
                    <a:pt x="18" y="60"/>
                  </a:cubicBezTo>
                  <a:cubicBezTo>
                    <a:pt x="12" y="69"/>
                    <a:pt x="9" y="79"/>
                    <a:pt x="9" y="90"/>
                  </a:cubicBezTo>
                  <a:cubicBezTo>
                    <a:pt x="9" y="100"/>
                    <a:pt x="11" y="109"/>
                    <a:pt x="16" y="117"/>
                  </a:cubicBezTo>
                  <a:cubicBezTo>
                    <a:pt x="21" y="124"/>
                    <a:pt x="29" y="131"/>
                    <a:pt x="39" y="136"/>
                  </a:cubicBezTo>
                  <a:cubicBezTo>
                    <a:pt x="47" y="141"/>
                    <a:pt x="60" y="145"/>
                    <a:pt x="80" y="150"/>
                  </a:cubicBezTo>
                  <a:cubicBezTo>
                    <a:pt x="99" y="154"/>
                    <a:pt x="112" y="158"/>
                    <a:pt x="118" y="160"/>
                  </a:cubicBezTo>
                  <a:cubicBezTo>
                    <a:pt x="127" y="163"/>
                    <a:pt x="133" y="168"/>
                    <a:pt x="137" y="173"/>
                  </a:cubicBezTo>
                  <a:cubicBezTo>
                    <a:pt x="141" y="178"/>
                    <a:pt x="143" y="183"/>
                    <a:pt x="143" y="190"/>
                  </a:cubicBezTo>
                  <a:cubicBezTo>
                    <a:pt x="143" y="197"/>
                    <a:pt x="141" y="203"/>
                    <a:pt x="137" y="208"/>
                  </a:cubicBezTo>
                  <a:cubicBezTo>
                    <a:pt x="133" y="214"/>
                    <a:pt x="127" y="218"/>
                    <a:pt x="118" y="221"/>
                  </a:cubicBezTo>
                  <a:cubicBezTo>
                    <a:pt x="110" y="225"/>
                    <a:pt x="101" y="226"/>
                    <a:pt x="90" y="226"/>
                  </a:cubicBezTo>
                  <a:cubicBezTo>
                    <a:pt x="78" y="226"/>
                    <a:pt x="67" y="224"/>
                    <a:pt x="57" y="220"/>
                  </a:cubicBezTo>
                  <a:cubicBezTo>
                    <a:pt x="48" y="216"/>
                    <a:pt x="40" y="210"/>
                    <a:pt x="36" y="203"/>
                  </a:cubicBezTo>
                  <a:cubicBezTo>
                    <a:pt x="31" y="197"/>
                    <a:pt x="28" y="188"/>
                    <a:pt x="27" y="177"/>
                  </a:cubicBezTo>
                  <a:cubicBezTo>
                    <a:pt x="0" y="179"/>
                    <a:pt x="0" y="179"/>
                    <a:pt x="0" y="179"/>
                  </a:cubicBezTo>
                  <a:cubicBezTo>
                    <a:pt x="1" y="194"/>
                    <a:pt x="5" y="206"/>
                    <a:pt x="12" y="218"/>
                  </a:cubicBezTo>
                  <a:cubicBezTo>
                    <a:pt x="20" y="229"/>
                    <a:pt x="30" y="237"/>
                    <a:pt x="43" y="243"/>
                  </a:cubicBezTo>
                  <a:cubicBezTo>
                    <a:pt x="49" y="246"/>
                    <a:pt x="55" y="247"/>
                    <a:pt x="62" y="249"/>
                  </a:cubicBezTo>
                  <a:cubicBezTo>
                    <a:pt x="62" y="280"/>
                    <a:pt x="62" y="280"/>
                    <a:pt x="62" y="280"/>
                  </a:cubicBezTo>
                  <a:cubicBezTo>
                    <a:pt x="108" y="280"/>
                    <a:pt x="108" y="280"/>
                    <a:pt x="108" y="280"/>
                  </a:cubicBezTo>
                  <a:cubicBezTo>
                    <a:pt x="108" y="250"/>
                    <a:pt x="108" y="250"/>
                    <a:pt x="108" y="250"/>
                  </a:cubicBezTo>
                  <a:cubicBezTo>
                    <a:pt x="117" y="248"/>
                    <a:pt x="125" y="246"/>
                    <a:pt x="132" y="243"/>
                  </a:cubicBezTo>
                  <a:cubicBezTo>
                    <a:pt x="144" y="237"/>
                    <a:pt x="154" y="230"/>
                    <a:pt x="160" y="220"/>
                  </a:cubicBezTo>
                  <a:cubicBezTo>
                    <a:pt x="166" y="210"/>
                    <a:pt x="170" y="199"/>
                    <a:pt x="170" y="188"/>
                  </a:cubicBezTo>
                  <a:cubicBezTo>
                    <a:pt x="170" y="176"/>
                    <a:pt x="167" y="166"/>
                    <a:pt x="161"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44"/>
            <p:cNvSpPr/>
            <p:nvPr/>
          </p:nvSpPr>
          <p:spPr bwMode="auto">
            <a:xfrm>
              <a:off x="10669437" y="2341176"/>
              <a:ext cx="40168" cy="40601"/>
            </a:xfrm>
            <a:custGeom>
              <a:avLst/>
              <a:gdLst>
                <a:gd name="T0" fmla="*/ 0 w 118"/>
                <a:gd name="T1" fmla="*/ 0 h 119"/>
                <a:gd name="T2" fmla="*/ 0 w 118"/>
                <a:gd name="T3" fmla="*/ 119 h 119"/>
                <a:gd name="T4" fmla="*/ 118 w 118"/>
                <a:gd name="T5" fmla="*/ 119 h 119"/>
                <a:gd name="T6" fmla="*/ 0 w 118"/>
                <a:gd name="T7" fmla="*/ 0 h 119"/>
              </a:gdLst>
              <a:ahLst/>
              <a:cxnLst>
                <a:cxn ang="0">
                  <a:pos x="T0" y="T1"/>
                </a:cxn>
                <a:cxn ang="0">
                  <a:pos x="T2" y="T3"/>
                </a:cxn>
                <a:cxn ang="0">
                  <a:pos x="T4" y="T5"/>
                </a:cxn>
                <a:cxn ang="0">
                  <a:pos x="T6" y="T7"/>
                </a:cxn>
              </a:cxnLst>
              <a:rect l="0" t="0" r="r" b="b"/>
              <a:pathLst>
                <a:path w="118" h="119">
                  <a:moveTo>
                    <a:pt x="0" y="0"/>
                  </a:moveTo>
                  <a:cubicBezTo>
                    <a:pt x="0" y="119"/>
                    <a:pt x="0" y="119"/>
                    <a:pt x="0" y="119"/>
                  </a:cubicBezTo>
                  <a:cubicBezTo>
                    <a:pt x="118" y="119"/>
                    <a:pt x="118" y="119"/>
                    <a:pt x="118" y="119"/>
                  </a:cubicBezTo>
                  <a:cubicBezTo>
                    <a:pt x="115" y="55"/>
                    <a:pt x="64"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45"/>
            <p:cNvSpPr/>
            <p:nvPr/>
          </p:nvSpPr>
          <p:spPr bwMode="auto">
            <a:xfrm>
              <a:off x="10623635" y="2341176"/>
              <a:ext cx="85970" cy="85971"/>
            </a:xfrm>
            <a:custGeom>
              <a:avLst/>
              <a:gdLst>
                <a:gd name="T0" fmla="*/ 119 w 252"/>
                <a:gd name="T1" fmla="*/ 133 h 252"/>
                <a:gd name="T2" fmla="*/ 119 w 252"/>
                <a:gd name="T3" fmla="*/ 0 h 252"/>
                <a:gd name="T4" fmla="*/ 0 w 252"/>
                <a:gd name="T5" fmla="*/ 126 h 252"/>
                <a:gd name="T6" fmla="*/ 126 w 252"/>
                <a:gd name="T7" fmla="*/ 252 h 252"/>
                <a:gd name="T8" fmla="*/ 252 w 252"/>
                <a:gd name="T9" fmla="*/ 133 h 252"/>
                <a:gd name="T10" fmla="*/ 119 w 252"/>
                <a:gd name="T11" fmla="*/ 133 h 252"/>
              </a:gdLst>
              <a:ahLst/>
              <a:cxnLst>
                <a:cxn ang="0">
                  <a:pos x="T0" y="T1"/>
                </a:cxn>
                <a:cxn ang="0">
                  <a:pos x="T2" y="T3"/>
                </a:cxn>
                <a:cxn ang="0">
                  <a:pos x="T4" y="T5"/>
                </a:cxn>
                <a:cxn ang="0">
                  <a:pos x="T6" y="T7"/>
                </a:cxn>
                <a:cxn ang="0">
                  <a:pos x="T8" y="T9"/>
                </a:cxn>
                <a:cxn ang="0">
                  <a:pos x="T10" y="T11"/>
                </a:cxn>
              </a:cxnLst>
              <a:rect l="0" t="0" r="r" b="b"/>
              <a:pathLst>
                <a:path w="252" h="252">
                  <a:moveTo>
                    <a:pt x="119" y="133"/>
                  </a:moveTo>
                  <a:cubicBezTo>
                    <a:pt x="119" y="0"/>
                    <a:pt x="119" y="0"/>
                    <a:pt x="119" y="0"/>
                  </a:cubicBezTo>
                  <a:cubicBezTo>
                    <a:pt x="53" y="4"/>
                    <a:pt x="0" y="59"/>
                    <a:pt x="0" y="126"/>
                  </a:cubicBezTo>
                  <a:cubicBezTo>
                    <a:pt x="0" y="195"/>
                    <a:pt x="57" y="252"/>
                    <a:pt x="126" y="252"/>
                  </a:cubicBezTo>
                  <a:cubicBezTo>
                    <a:pt x="194" y="252"/>
                    <a:pt x="248" y="199"/>
                    <a:pt x="252" y="133"/>
                  </a:cubicBezTo>
                  <a:lnTo>
                    <a:pt x="119" y="1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1077495" y="1863081"/>
            <a:ext cx="2823410" cy="2823410"/>
            <a:chOff x="1171074" y="2021306"/>
            <a:chExt cx="2823410" cy="2823410"/>
          </a:xfrm>
        </p:grpSpPr>
        <p:grpSp>
          <p:nvGrpSpPr>
            <p:cNvPr id="36" name="组合 35"/>
            <p:cNvGrpSpPr/>
            <p:nvPr/>
          </p:nvGrpSpPr>
          <p:grpSpPr>
            <a:xfrm>
              <a:off x="1171074" y="2021306"/>
              <a:ext cx="2823410" cy="2823410"/>
              <a:chOff x="1171074" y="2021306"/>
              <a:chExt cx="2823410" cy="2823410"/>
            </a:xfrm>
          </p:grpSpPr>
          <p:sp>
            <p:nvSpPr>
              <p:cNvPr id="5" name="椭圆 4"/>
              <p:cNvSpPr/>
              <p:nvPr/>
            </p:nvSpPr>
            <p:spPr>
              <a:xfrm>
                <a:off x="1171074" y="2021306"/>
                <a:ext cx="2823410" cy="2823410"/>
              </a:xfrm>
              <a:prstGeom prst="ellipse">
                <a:avLst/>
              </a:prstGeom>
              <a:gradFill flip="none" rotWithShape="1">
                <a:gsLst>
                  <a:gs pos="0">
                    <a:schemeClr val="bg1"/>
                  </a:gs>
                  <a:gs pos="100000">
                    <a:schemeClr val="bg1">
                      <a:lumMod val="85000"/>
                    </a:schemeClr>
                  </a:gs>
                </a:gsLst>
                <a:lin ang="2700000" scaled="1"/>
                <a:tileRect/>
              </a:gradFill>
              <a:ln>
                <a:noFill/>
              </a:ln>
              <a:effectLst>
                <a:outerShdw blurRad="2794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171074" y="2021306"/>
                <a:ext cx="2823410" cy="2823410"/>
              </a:xfrm>
              <a:prstGeom prst="ellipse">
                <a:avLst/>
              </a:prstGeom>
              <a:gradFill flip="none" rotWithShape="1">
                <a:gsLst>
                  <a:gs pos="16000">
                    <a:schemeClr val="bg1"/>
                  </a:gs>
                  <a:gs pos="62000">
                    <a:srgbClr val="F2F2F2"/>
                  </a:gs>
                  <a:gs pos="100000">
                    <a:schemeClr val="bg1">
                      <a:lumMod val="85000"/>
                    </a:schemeClr>
                  </a:gs>
                </a:gsLst>
                <a:lin ang="2700000" scaled="1"/>
                <a:tileRect/>
              </a:gradFill>
              <a:ln>
                <a:noFill/>
              </a:ln>
              <a:effectLst>
                <a:innerShdw blurRad="546100" dist="76200" dir="27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1365095" y="2215327"/>
                <a:ext cx="2435367" cy="2435367"/>
              </a:xfrm>
              <a:prstGeom prst="ellipse">
                <a:avLst/>
              </a:prstGeom>
              <a:solidFill>
                <a:srgbClr val="FFB850"/>
              </a:solidFill>
              <a:ln w="28575">
                <a:gradFill flip="none" rotWithShape="1">
                  <a:gsLst>
                    <a:gs pos="0">
                      <a:srgbClr val="D3D3D3"/>
                    </a:gs>
                    <a:gs pos="100000">
                      <a:schemeClr val="bg1"/>
                    </a:gs>
                  </a:gsLst>
                  <a:lin ang="2700000" scaled="1"/>
                  <a:tileRect/>
                </a:gradFill>
              </a:ln>
              <a:effectLst>
                <a:innerShdw blurRad="1397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饼形 7"/>
              <p:cNvSpPr/>
              <p:nvPr/>
            </p:nvSpPr>
            <p:spPr>
              <a:xfrm flipH="1">
                <a:off x="1500738" y="2350970"/>
                <a:ext cx="2164080" cy="2164080"/>
              </a:xfrm>
              <a:prstGeom prst="pi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nvGrpSpPr>
              <p:cNvPr id="9" name="组合 8"/>
              <p:cNvGrpSpPr/>
              <p:nvPr/>
            </p:nvGrpSpPr>
            <p:grpSpPr>
              <a:xfrm>
                <a:off x="1553690" y="2577733"/>
                <a:ext cx="1032597" cy="796958"/>
                <a:chOff x="2615293" y="1775288"/>
                <a:chExt cx="1032597" cy="796958"/>
              </a:xfrm>
            </p:grpSpPr>
            <p:sp>
              <p:nvSpPr>
                <p:cNvPr id="10" name="文本框 9"/>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01</a:t>
                  </a:r>
                  <a:endParaRPr lang="zh-CN" altLang="en-US" sz="4000" dirty="0">
                    <a:solidFill>
                      <a:schemeClr val="bg1"/>
                    </a:solidFill>
                    <a:latin typeface="Impact" panose="020B0806030902050204" pitchFamily="34" charset="0"/>
                  </a:endParaRPr>
                </a:p>
              </p:txBody>
            </p:sp>
            <p:sp>
              <p:nvSpPr>
                <p:cNvPr id="11" name="文本框 10"/>
                <p:cNvSpPr txBox="1"/>
                <p:nvPr/>
              </p:nvSpPr>
              <p:spPr>
                <a:xfrm>
                  <a:off x="2617376" y="226446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cxnSp>
            <p:nvCxnSpPr>
              <p:cNvPr id="35" name="直接连接符 34"/>
              <p:cNvCxnSpPr/>
              <p:nvPr/>
            </p:nvCxnSpPr>
            <p:spPr>
              <a:xfrm>
                <a:off x="2779213" y="3412791"/>
                <a:ext cx="679321" cy="0"/>
              </a:xfrm>
              <a:prstGeom prst="line">
                <a:avLst/>
              </a:prstGeom>
              <a:ln w="15875">
                <a:solidFill>
                  <a:srgbClr val="FFB850"/>
                </a:solidFill>
              </a:ln>
            </p:spPr>
            <p:style>
              <a:lnRef idx="1">
                <a:schemeClr val="accent1"/>
              </a:lnRef>
              <a:fillRef idx="0">
                <a:schemeClr val="accent1"/>
              </a:fillRef>
              <a:effectRef idx="0">
                <a:schemeClr val="accent1"/>
              </a:effectRef>
              <a:fontRef idx="minor">
                <a:schemeClr val="tx1"/>
              </a:fontRef>
            </p:style>
          </p:cxnSp>
        </p:grpSp>
        <p:grpSp>
          <p:nvGrpSpPr>
            <p:cNvPr id="73" name="组合 72"/>
            <p:cNvGrpSpPr/>
            <p:nvPr/>
          </p:nvGrpSpPr>
          <p:grpSpPr>
            <a:xfrm>
              <a:off x="1837714" y="3442023"/>
              <a:ext cx="1923123" cy="682666"/>
              <a:chOff x="307018" y="2767553"/>
              <a:chExt cx="1923123" cy="682666"/>
            </a:xfrm>
          </p:grpSpPr>
          <p:sp>
            <p:nvSpPr>
              <p:cNvPr id="74" name="文本框 73"/>
              <p:cNvSpPr txBox="1"/>
              <p:nvPr/>
            </p:nvSpPr>
            <p:spPr>
              <a:xfrm>
                <a:off x="307018" y="2767553"/>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307018" y="3051439"/>
                <a:ext cx="155283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77" name="组合 76"/>
          <p:cNvGrpSpPr/>
          <p:nvPr/>
        </p:nvGrpSpPr>
        <p:grpSpPr>
          <a:xfrm>
            <a:off x="4684295" y="1863081"/>
            <a:ext cx="2823410" cy="2823410"/>
            <a:chOff x="1171074" y="2021306"/>
            <a:chExt cx="2823410" cy="2823410"/>
          </a:xfrm>
        </p:grpSpPr>
        <p:grpSp>
          <p:nvGrpSpPr>
            <p:cNvPr id="78" name="组合 77"/>
            <p:cNvGrpSpPr/>
            <p:nvPr/>
          </p:nvGrpSpPr>
          <p:grpSpPr>
            <a:xfrm>
              <a:off x="1171074" y="2021306"/>
              <a:ext cx="2823410" cy="2823410"/>
              <a:chOff x="1171074" y="2021306"/>
              <a:chExt cx="2823410" cy="2823410"/>
            </a:xfrm>
          </p:grpSpPr>
          <p:sp>
            <p:nvSpPr>
              <p:cNvPr id="82" name="椭圆 81"/>
              <p:cNvSpPr/>
              <p:nvPr/>
            </p:nvSpPr>
            <p:spPr>
              <a:xfrm>
                <a:off x="1171074" y="2021306"/>
                <a:ext cx="2823410" cy="2823410"/>
              </a:xfrm>
              <a:prstGeom prst="ellipse">
                <a:avLst/>
              </a:prstGeom>
              <a:gradFill flip="none" rotWithShape="1">
                <a:gsLst>
                  <a:gs pos="0">
                    <a:schemeClr val="bg1"/>
                  </a:gs>
                  <a:gs pos="100000">
                    <a:schemeClr val="bg1">
                      <a:lumMod val="85000"/>
                    </a:schemeClr>
                  </a:gs>
                </a:gsLst>
                <a:lin ang="2700000" scaled="1"/>
                <a:tileRect/>
              </a:gradFill>
              <a:ln>
                <a:noFill/>
              </a:ln>
              <a:effectLst>
                <a:outerShdw blurRad="2794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1171074" y="2021306"/>
                <a:ext cx="2823410" cy="2823410"/>
              </a:xfrm>
              <a:prstGeom prst="ellipse">
                <a:avLst/>
              </a:prstGeom>
              <a:gradFill flip="none" rotWithShape="1">
                <a:gsLst>
                  <a:gs pos="16000">
                    <a:schemeClr val="bg1"/>
                  </a:gs>
                  <a:gs pos="62000">
                    <a:srgbClr val="F2F2F2"/>
                  </a:gs>
                  <a:gs pos="100000">
                    <a:schemeClr val="bg1">
                      <a:lumMod val="85000"/>
                    </a:schemeClr>
                  </a:gs>
                </a:gsLst>
                <a:lin ang="2700000" scaled="1"/>
                <a:tileRect/>
              </a:gradFill>
              <a:ln>
                <a:noFill/>
              </a:ln>
              <a:effectLst>
                <a:innerShdw blurRad="546100" dist="76200" dir="27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1365095" y="2215327"/>
                <a:ext cx="2435367" cy="2435367"/>
              </a:xfrm>
              <a:prstGeom prst="ellipse">
                <a:avLst/>
              </a:prstGeom>
              <a:solidFill>
                <a:srgbClr val="01ACBE"/>
              </a:solidFill>
              <a:ln w="28575">
                <a:gradFill flip="none" rotWithShape="1">
                  <a:gsLst>
                    <a:gs pos="0">
                      <a:srgbClr val="D3D3D3"/>
                    </a:gs>
                    <a:gs pos="100000">
                      <a:schemeClr val="bg1"/>
                    </a:gs>
                  </a:gsLst>
                  <a:lin ang="2700000" scaled="1"/>
                  <a:tileRect/>
                </a:gradFill>
              </a:ln>
              <a:effectLst>
                <a:innerShdw blurRad="1397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饼形 84"/>
              <p:cNvSpPr/>
              <p:nvPr/>
            </p:nvSpPr>
            <p:spPr>
              <a:xfrm flipH="1">
                <a:off x="1500738" y="2350970"/>
                <a:ext cx="2164080" cy="2164080"/>
              </a:xfrm>
              <a:prstGeom prst="pi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nvGrpSpPr>
              <p:cNvPr id="86" name="组合 85"/>
              <p:cNvGrpSpPr/>
              <p:nvPr/>
            </p:nvGrpSpPr>
            <p:grpSpPr>
              <a:xfrm>
                <a:off x="1553690" y="2577733"/>
                <a:ext cx="1032597" cy="796958"/>
                <a:chOff x="2615293" y="1775288"/>
                <a:chExt cx="1032597" cy="796958"/>
              </a:xfrm>
            </p:grpSpPr>
            <p:sp>
              <p:nvSpPr>
                <p:cNvPr id="88" name="文本框 87"/>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02</a:t>
                  </a:r>
                  <a:endParaRPr lang="zh-CN" altLang="en-US" sz="4000" dirty="0">
                    <a:solidFill>
                      <a:schemeClr val="bg1"/>
                    </a:solidFill>
                    <a:latin typeface="Impact" panose="020B0806030902050204" pitchFamily="34" charset="0"/>
                  </a:endParaRPr>
                </a:p>
              </p:txBody>
            </p:sp>
            <p:sp>
              <p:nvSpPr>
                <p:cNvPr id="89" name="文本框 88"/>
                <p:cNvSpPr txBox="1"/>
                <p:nvPr/>
              </p:nvSpPr>
              <p:spPr>
                <a:xfrm>
                  <a:off x="2617376" y="226446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cxnSp>
            <p:nvCxnSpPr>
              <p:cNvPr id="87" name="直接连接符 86"/>
              <p:cNvCxnSpPr/>
              <p:nvPr/>
            </p:nvCxnSpPr>
            <p:spPr>
              <a:xfrm>
                <a:off x="2779213" y="3412791"/>
                <a:ext cx="679321" cy="0"/>
              </a:xfrm>
              <a:prstGeom prst="line">
                <a:avLst/>
              </a:prstGeom>
              <a:ln w="15875">
                <a:solidFill>
                  <a:srgbClr val="01ACBE"/>
                </a:solidFill>
              </a:ln>
            </p:spPr>
            <p:style>
              <a:lnRef idx="1">
                <a:schemeClr val="accent1"/>
              </a:lnRef>
              <a:fillRef idx="0">
                <a:schemeClr val="accent1"/>
              </a:fillRef>
              <a:effectRef idx="0">
                <a:schemeClr val="accent1"/>
              </a:effectRef>
              <a:fontRef idx="minor">
                <a:schemeClr val="tx1"/>
              </a:fontRef>
            </p:style>
          </p:cxnSp>
        </p:grpSp>
        <p:grpSp>
          <p:nvGrpSpPr>
            <p:cNvPr id="79" name="组合 78"/>
            <p:cNvGrpSpPr/>
            <p:nvPr/>
          </p:nvGrpSpPr>
          <p:grpSpPr>
            <a:xfrm>
              <a:off x="1837714" y="3442023"/>
              <a:ext cx="1923123" cy="682666"/>
              <a:chOff x="307018" y="2767553"/>
              <a:chExt cx="1923123" cy="682666"/>
            </a:xfrm>
          </p:grpSpPr>
          <p:sp>
            <p:nvSpPr>
              <p:cNvPr id="80" name="文本框 79"/>
              <p:cNvSpPr txBox="1"/>
              <p:nvPr/>
            </p:nvSpPr>
            <p:spPr>
              <a:xfrm>
                <a:off x="307018" y="2767553"/>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307018" y="3051439"/>
                <a:ext cx="155283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90" name="组合 89"/>
          <p:cNvGrpSpPr/>
          <p:nvPr/>
        </p:nvGrpSpPr>
        <p:grpSpPr>
          <a:xfrm>
            <a:off x="8291095" y="1863081"/>
            <a:ext cx="2823410" cy="2823410"/>
            <a:chOff x="1171074" y="2021306"/>
            <a:chExt cx="2823410" cy="2823410"/>
          </a:xfrm>
        </p:grpSpPr>
        <p:grpSp>
          <p:nvGrpSpPr>
            <p:cNvPr id="91" name="组合 90"/>
            <p:cNvGrpSpPr/>
            <p:nvPr/>
          </p:nvGrpSpPr>
          <p:grpSpPr>
            <a:xfrm>
              <a:off x="1171074" y="2021306"/>
              <a:ext cx="2823410" cy="2823410"/>
              <a:chOff x="1171074" y="2021306"/>
              <a:chExt cx="2823410" cy="2823410"/>
            </a:xfrm>
          </p:grpSpPr>
          <p:sp>
            <p:nvSpPr>
              <p:cNvPr id="95" name="椭圆 94"/>
              <p:cNvSpPr/>
              <p:nvPr/>
            </p:nvSpPr>
            <p:spPr>
              <a:xfrm>
                <a:off x="1171074" y="2021306"/>
                <a:ext cx="2823410" cy="2823410"/>
              </a:xfrm>
              <a:prstGeom prst="ellipse">
                <a:avLst/>
              </a:prstGeom>
              <a:gradFill flip="none" rotWithShape="1">
                <a:gsLst>
                  <a:gs pos="0">
                    <a:schemeClr val="bg1"/>
                  </a:gs>
                  <a:gs pos="100000">
                    <a:schemeClr val="bg1">
                      <a:lumMod val="85000"/>
                    </a:schemeClr>
                  </a:gs>
                </a:gsLst>
                <a:lin ang="2700000" scaled="1"/>
                <a:tileRect/>
              </a:gradFill>
              <a:ln>
                <a:noFill/>
              </a:ln>
              <a:effectLst>
                <a:outerShdw blurRad="279400" dist="1270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1171074" y="2021306"/>
                <a:ext cx="2823410" cy="2823410"/>
              </a:xfrm>
              <a:prstGeom prst="ellipse">
                <a:avLst/>
              </a:prstGeom>
              <a:gradFill flip="none" rotWithShape="1">
                <a:gsLst>
                  <a:gs pos="16000">
                    <a:schemeClr val="bg1"/>
                  </a:gs>
                  <a:gs pos="62000">
                    <a:srgbClr val="F2F2F2"/>
                  </a:gs>
                  <a:gs pos="100000">
                    <a:schemeClr val="bg1">
                      <a:lumMod val="85000"/>
                    </a:schemeClr>
                  </a:gs>
                </a:gsLst>
                <a:lin ang="2700000" scaled="1"/>
                <a:tileRect/>
              </a:gradFill>
              <a:ln>
                <a:noFill/>
              </a:ln>
              <a:effectLst>
                <a:innerShdw blurRad="546100" dist="76200" dir="27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1365095" y="2215327"/>
                <a:ext cx="2435367" cy="2435367"/>
              </a:xfrm>
              <a:prstGeom prst="ellipse">
                <a:avLst/>
              </a:prstGeom>
              <a:solidFill>
                <a:srgbClr val="E87071"/>
              </a:solidFill>
              <a:ln w="28575">
                <a:gradFill flip="none" rotWithShape="1">
                  <a:gsLst>
                    <a:gs pos="0">
                      <a:srgbClr val="D3D3D3"/>
                    </a:gs>
                    <a:gs pos="100000">
                      <a:schemeClr val="bg1"/>
                    </a:gs>
                  </a:gsLst>
                  <a:lin ang="2700000" scaled="1"/>
                  <a:tileRect/>
                </a:gradFill>
              </a:ln>
              <a:effectLst>
                <a:innerShdw blurRad="1397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饼形 97"/>
              <p:cNvSpPr/>
              <p:nvPr/>
            </p:nvSpPr>
            <p:spPr>
              <a:xfrm flipH="1">
                <a:off x="1500738" y="2350970"/>
                <a:ext cx="2164080" cy="2164080"/>
              </a:xfrm>
              <a:prstGeom prst="pi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nvGrpSpPr>
              <p:cNvPr id="99" name="组合 98"/>
              <p:cNvGrpSpPr/>
              <p:nvPr/>
            </p:nvGrpSpPr>
            <p:grpSpPr>
              <a:xfrm>
                <a:off x="1553690" y="2577733"/>
                <a:ext cx="1032597" cy="796958"/>
                <a:chOff x="2615293" y="1775288"/>
                <a:chExt cx="1032597" cy="796958"/>
              </a:xfrm>
            </p:grpSpPr>
            <p:sp>
              <p:nvSpPr>
                <p:cNvPr id="101" name="文本框 100"/>
                <p:cNvSpPr txBox="1"/>
                <p:nvPr/>
              </p:nvSpPr>
              <p:spPr>
                <a:xfrm>
                  <a:off x="2615293" y="1775288"/>
                  <a:ext cx="1030514" cy="707886"/>
                </a:xfrm>
                <a:prstGeom prst="rect">
                  <a:avLst/>
                </a:prstGeom>
                <a:noFill/>
              </p:spPr>
              <p:txBody>
                <a:bodyPr wrap="square" rtlCol="0">
                  <a:spAutoFit/>
                </a:bodyPr>
                <a:lstStyle/>
                <a:p>
                  <a:pPr algn="ctr"/>
                  <a:r>
                    <a:rPr lang="en-US" altLang="zh-CN" sz="4000" dirty="0" smtClean="0">
                      <a:solidFill>
                        <a:schemeClr val="bg1"/>
                      </a:solidFill>
                      <a:latin typeface="Impact" panose="020B0806030902050204" pitchFamily="34" charset="0"/>
                    </a:rPr>
                    <a:t>03</a:t>
                  </a:r>
                  <a:endParaRPr lang="zh-CN" altLang="en-US" sz="4000" dirty="0">
                    <a:solidFill>
                      <a:schemeClr val="bg1"/>
                    </a:solidFill>
                    <a:latin typeface="Impact" panose="020B0806030902050204" pitchFamily="34" charset="0"/>
                  </a:endParaRPr>
                </a:p>
              </p:txBody>
            </p:sp>
            <p:sp>
              <p:nvSpPr>
                <p:cNvPr id="102" name="文本框 101"/>
                <p:cNvSpPr txBox="1"/>
                <p:nvPr/>
              </p:nvSpPr>
              <p:spPr>
                <a:xfrm>
                  <a:off x="2617376" y="226446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cxnSp>
            <p:nvCxnSpPr>
              <p:cNvPr id="100" name="直接连接符 99"/>
              <p:cNvCxnSpPr/>
              <p:nvPr/>
            </p:nvCxnSpPr>
            <p:spPr>
              <a:xfrm>
                <a:off x="2779213" y="3412791"/>
                <a:ext cx="679321" cy="0"/>
              </a:xfrm>
              <a:prstGeom prst="line">
                <a:avLst/>
              </a:prstGeom>
              <a:ln w="15875">
                <a:solidFill>
                  <a:srgbClr val="E87071"/>
                </a:solidFill>
              </a:ln>
            </p:spPr>
            <p:style>
              <a:lnRef idx="1">
                <a:schemeClr val="accent1"/>
              </a:lnRef>
              <a:fillRef idx="0">
                <a:schemeClr val="accent1"/>
              </a:fillRef>
              <a:effectRef idx="0">
                <a:schemeClr val="accent1"/>
              </a:effectRef>
              <a:fontRef idx="minor">
                <a:schemeClr val="tx1"/>
              </a:fontRef>
            </p:style>
          </p:cxnSp>
        </p:grpSp>
        <p:grpSp>
          <p:nvGrpSpPr>
            <p:cNvPr id="92" name="组合 91"/>
            <p:cNvGrpSpPr/>
            <p:nvPr/>
          </p:nvGrpSpPr>
          <p:grpSpPr>
            <a:xfrm>
              <a:off x="1837714" y="3442023"/>
              <a:ext cx="1923123" cy="682666"/>
              <a:chOff x="307018" y="2767553"/>
              <a:chExt cx="1923123" cy="682666"/>
            </a:xfrm>
          </p:grpSpPr>
          <p:sp>
            <p:nvSpPr>
              <p:cNvPr id="93" name="文本框 92"/>
              <p:cNvSpPr txBox="1"/>
              <p:nvPr/>
            </p:nvSpPr>
            <p:spPr>
              <a:xfrm>
                <a:off x="307018" y="2767553"/>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94" name="文本框 93"/>
              <p:cNvSpPr txBox="1"/>
              <p:nvPr/>
            </p:nvSpPr>
            <p:spPr>
              <a:xfrm>
                <a:off x="307018" y="3051439"/>
                <a:ext cx="155283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质感圆并列关系图表</a:t>
            </a:r>
            <a:endParaRPr lang="zh-CN" altLang="en-US"/>
          </a:p>
        </p:txBody>
      </p:sp>
      <p:grpSp>
        <p:nvGrpSpPr>
          <p:cNvPr id="12" name="组合 11"/>
          <p:cNvGrpSpPr/>
          <p:nvPr/>
        </p:nvGrpSpPr>
        <p:grpSpPr>
          <a:xfrm>
            <a:off x="10014167" y="2787018"/>
            <a:ext cx="448776" cy="383603"/>
            <a:chOff x="1179499" y="5126995"/>
            <a:chExt cx="695313" cy="594335"/>
          </a:xfrm>
          <a:solidFill>
            <a:schemeClr val="tx1">
              <a:lumMod val="50000"/>
              <a:lumOff val="50000"/>
            </a:schemeClr>
          </a:solidFill>
        </p:grpSpPr>
        <p:sp>
          <p:nvSpPr>
            <p:cNvPr id="13" name="Freeform 131"/>
            <p:cNvSpPr/>
            <p:nvPr/>
          </p:nvSpPr>
          <p:spPr bwMode="auto">
            <a:xfrm>
              <a:off x="1179499" y="5632612"/>
              <a:ext cx="695313" cy="88718"/>
            </a:xfrm>
            <a:custGeom>
              <a:avLst/>
              <a:gdLst>
                <a:gd name="T0" fmla="*/ 383 w 408"/>
                <a:gd name="T1" fmla="*/ 0 h 52"/>
                <a:gd name="T2" fmla="*/ 363 w 408"/>
                <a:gd name="T3" fmla="*/ 0 h 52"/>
                <a:gd name="T4" fmla="*/ 363 w 408"/>
                <a:gd name="T5" fmla="*/ 17 h 52"/>
                <a:gd name="T6" fmla="*/ 283 w 408"/>
                <a:gd name="T7" fmla="*/ 17 h 52"/>
                <a:gd name="T8" fmla="*/ 283 w 408"/>
                <a:gd name="T9" fmla="*/ 0 h 52"/>
                <a:gd name="T10" fmla="*/ 238 w 408"/>
                <a:gd name="T11" fmla="*/ 0 h 52"/>
                <a:gd name="T12" fmla="*/ 238 w 408"/>
                <a:gd name="T13" fmla="*/ 14 h 52"/>
                <a:gd name="T14" fmla="*/ 158 w 408"/>
                <a:gd name="T15" fmla="*/ 14 h 52"/>
                <a:gd name="T16" fmla="*/ 158 w 408"/>
                <a:gd name="T17" fmla="*/ 0 h 52"/>
                <a:gd name="T18" fmla="*/ 115 w 408"/>
                <a:gd name="T19" fmla="*/ 0 h 52"/>
                <a:gd name="T20" fmla="*/ 115 w 408"/>
                <a:gd name="T21" fmla="*/ 15 h 52"/>
                <a:gd name="T22" fmla="*/ 35 w 408"/>
                <a:gd name="T23" fmla="*/ 15 h 52"/>
                <a:gd name="T24" fmla="*/ 35 w 408"/>
                <a:gd name="T25" fmla="*/ 0 h 52"/>
                <a:gd name="T26" fmla="*/ 26 w 408"/>
                <a:gd name="T27" fmla="*/ 0 h 52"/>
                <a:gd name="T28" fmla="*/ 0 w 408"/>
                <a:gd name="T29" fmla="*/ 26 h 52"/>
                <a:gd name="T30" fmla="*/ 0 w 408"/>
                <a:gd name="T31" fmla="*/ 27 h 52"/>
                <a:gd name="T32" fmla="*/ 26 w 408"/>
                <a:gd name="T33" fmla="*/ 52 h 52"/>
                <a:gd name="T34" fmla="*/ 383 w 408"/>
                <a:gd name="T35" fmla="*/ 52 h 52"/>
                <a:gd name="T36" fmla="*/ 408 w 408"/>
                <a:gd name="T37" fmla="*/ 27 h 52"/>
                <a:gd name="T38" fmla="*/ 408 w 408"/>
                <a:gd name="T39" fmla="*/ 26 h 52"/>
                <a:gd name="T40" fmla="*/ 383 w 40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52">
                  <a:moveTo>
                    <a:pt x="383" y="0"/>
                  </a:moveTo>
                  <a:cubicBezTo>
                    <a:pt x="363" y="0"/>
                    <a:pt x="363" y="0"/>
                    <a:pt x="363" y="0"/>
                  </a:cubicBezTo>
                  <a:cubicBezTo>
                    <a:pt x="363" y="17"/>
                    <a:pt x="363" y="17"/>
                    <a:pt x="363" y="17"/>
                  </a:cubicBezTo>
                  <a:cubicBezTo>
                    <a:pt x="283" y="17"/>
                    <a:pt x="283" y="17"/>
                    <a:pt x="283" y="17"/>
                  </a:cubicBezTo>
                  <a:cubicBezTo>
                    <a:pt x="283" y="0"/>
                    <a:pt x="283" y="0"/>
                    <a:pt x="283" y="0"/>
                  </a:cubicBezTo>
                  <a:cubicBezTo>
                    <a:pt x="238" y="0"/>
                    <a:pt x="238" y="0"/>
                    <a:pt x="238" y="0"/>
                  </a:cubicBezTo>
                  <a:cubicBezTo>
                    <a:pt x="238" y="14"/>
                    <a:pt x="238" y="14"/>
                    <a:pt x="238" y="14"/>
                  </a:cubicBezTo>
                  <a:cubicBezTo>
                    <a:pt x="158" y="14"/>
                    <a:pt x="158" y="14"/>
                    <a:pt x="158" y="14"/>
                  </a:cubicBezTo>
                  <a:cubicBezTo>
                    <a:pt x="158" y="0"/>
                    <a:pt x="158" y="0"/>
                    <a:pt x="158" y="0"/>
                  </a:cubicBezTo>
                  <a:cubicBezTo>
                    <a:pt x="115" y="0"/>
                    <a:pt x="115" y="0"/>
                    <a:pt x="115" y="0"/>
                  </a:cubicBezTo>
                  <a:cubicBezTo>
                    <a:pt x="115" y="15"/>
                    <a:pt x="115" y="15"/>
                    <a:pt x="115" y="15"/>
                  </a:cubicBezTo>
                  <a:cubicBezTo>
                    <a:pt x="35" y="15"/>
                    <a:pt x="35" y="15"/>
                    <a:pt x="35" y="15"/>
                  </a:cubicBezTo>
                  <a:cubicBezTo>
                    <a:pt x="35" y="0"/>
                    <a:pt x="35" y="0"/>
                    <a:pt x="35" y="0"/>
                  </a:cubicBezTo>
                  <a:cubicBezTo>
                    <a:pt x="26" y="0"/>
                    <a:pt x="26" y="0"/>
                    <a:pt x="26" y="0"/>
                  </a:cubicBezTo>
                  <a:cubicBezTo>
                    <a:pt x="12" y="0"/>
                    <a:pt x="0" y="12"/>
                    <a:pt x="0" y="26"/>
                  </a:cubicBezTo>
                  <a:cubicBezTo>
                    <a:pt x="0" y="27"/>
                    <a:pt x="0" y="27"/>
                    <a:pt x="0" y="27"/>
                  </a:cubicBezTo>
                  <a:cubicBezTo>
                    <a:pt x="0" y="41"/>
                    <a:pt x="12" y="52"/>
                    <a:pt x="26" y="52"/>
                  </a:cubicBezTo>
                  <a:cubicBezTo>
                    <a:pt x="383" y="52"/>
                    <a:pt x="383" y="52"/>
                    <a:pt x="383" y="52"/>
                  </a:cubicBezTo>
                  <a:cubicBezTo>
                    <a:pt x="397" y="52"/>
                    <a:pt x="408" y="41"/>
                    <a:pt x="408" y="27"/>
                  </a:cubicBezTo>
                  <a:cubicBezTo>
                    <a:pt x="408" y="26"/>
                    <a:pt x="408" y="26"/>
                    <a:pt x="408" y="26"/>
                  </a:cubicBezTo>
                  <a:cubicBezTo>
                    <a:pt x="408" y="12"/>
                    <a:pt x="397" y="0"/>
                    <a:pt x="383" y="0"/>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 name="Rectangle 132"/>
            <p:cNvSpPr>
              <a:spLocks noChangeArrowheads="1"/>
            </p:cNvSpPr>
            <p:nvPr/>
          </p:nvSpPr>
          <p:spPr bwMode="auto">
            <a:xfrm>
              <a:off x="1662036" y="5126995"/>
              <a:ext cx="136322" cy="5056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5" name="Rectangle 133"/>
            <p:cNvSpPr>
              <a:spLocks noChangeArrowheads="1"/>
            </p:cNvSpPr>
            <p:nvPr/>
          </p:nvSpPr>
          <p:spPr bwMode="auto">
            <a:xfrm>
              <a:off x="1449258" y="5274857"/>
              <a:ext cx="136322" cy="357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6" name="Rectangle 134"/>
            <p:cNvSpPr>
              <a:spLocks noChangeArrowheads="1"/>
            </p:cNvSpPr>
            <p:nvPr/>
          </p:nvSpPr>
          <p:spPr bwMode="auto">
            <a:xfrm>
              <a:off x="1239366" y="5401081"/>
              <a:ext cx="136322" cy="23153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7" name="组合 16"/>
          <p:cNvGrpSpPr/>
          <p:nvPr/>
        </p:nvGrpSpPr>
        <p:grpSpPr>
          <a:xfrm>
            <a:off x="6409360" y="2739115"/>
            <a:ext cx="445468" cy="445468"/>
            <a:chOff x="6858828" y="3790714"/>
            <a:chExt cx="731377" cy="731377"/>
          </a:xfrm>
        </p:grpSpPr>
        <p:sp>
          <p:nvSpPr>
            <p:cNvPr id="18" name="Freeform 578"/>
            <p:cNvSpPr/>
            <p:nvPr/>
          </p:nvSpPr>
          <p:spPr bwMode="auto">
            <a:xfrm>
              <a:off x="7450277" y="4178041"/>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9" name="Freeform 579"/>
            <p:cNvSpPr/>
            <p:nvPr/>
          </p:nvSpPr>
          <p:spPr bwMode="auto">
            <a:xfrm>
              <a:off x="7228844" y="3790714"/>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solidFill>
              <a:srgbClr val="01ACBE"/>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0" name="Freeform 580"/>
            <p:cNvSpPr/>
            <p:nvPr/>
          </p:nvSpPr>
          <p:spPr bwMode="auto">
            <a:xfrm>
              <a:off x="6858828" y="3833269"/>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1" name="组合 30"/>
          <p:cNvGrpSpPr/>
          <p:nvPr/>
        </p:nvGrpSpPr>
        <p:grpSpPr>
          <a:xfrm>
            <a:off x="2798220" y="2723463"/>
            <a:ext cx="454147" cy="436659"/>
            <a:chOff x="3620725" y="5138333"/>
            <a:chExt cx="702937" cy="675873"/>
          </a:xfrm>
          <a:solidFill>
            <a:schemeClr val="bg1">
              <a:lumMod val="50000"/>
            </a:schemeClr>
          </a:solidFill>
        </p:grpSpPr>
        <p:sp>
          <p:nvSpPr>
            <p:cNvPr id="32" name="Freeform 18"/>
            <p:cNvSpPr/>
            <p:nvPr/>
          </p:nvSpPr>
          <p:spPr bwMode="auto">
            <a:xfrm>
              <a:off x="3620725" y="5360332"/>
              <a:ext cx="702937" cy="280151"/>
            </a:xfrm>
            <a:custGeom>
              <a:avLst/>
              <a:gdLst>
                <a:gd name="T0" fmla="*/ 699 w 813"/>
                <a:gd name="T1" fmla="*/ 96 h 324"/>
                <a:gd name="T2" fmla="*/ 661 w 813"/>
                <a:gd name="T3" fmla="*/ 96 h 324"/>
                <a:gd name="T4" fmla="*/ 661 w 813"/>
                <a:gd name="T5" fmla="*/ 178 h 324"/>
                <a:gd name="T6" fmla="*/ 632 w 813"/>
                <a:gd name="T7" fmla="*/ 207 h 324"/>
                <a:gd name="T8" fmla="*/ 317 w 813"/>
                <a:gd name="T9" fmla="*/ 207 h 324"/>
                <a:gd name="T10" fmla="*/ 317 w 813"/>
                <a:gd name="T11" fmla="*/ 296 h 324"/>
                <a:gd name="T12" fmla="*/ 289 w 813"/>
                <a:gd name="T13" fmla="*/ 324 h 324"/>
                <a:gd name="T14" fmla="*/ 120 w 813"/>
                <a:gd name="T15" fmla="*/ 324 h 324"/>
                <a:gd name="T16" fmla="*/ 92 w 813"/>
                <a:gd name="T17" fmla="*/ 296 h 324"/>
                <a:gd name="T18" fmla="*/ 92 w 813"/>
                <a:gd name="T19" fmla="*/ 204 h 324"/>
                <a:gd name="T20" fmla="*/ 0 w 813"/>
                <a:gd name="T21" fmla="*/ 204 h 324"/>
                <a:gd name="T22" fmla="*/ 0 w 813"/>
                <a:gd name="T23" fmla="*/ 147 h 324"/>
                <a:gd name="T24" fmla="*/ 120 w 813"/>
                <a:gd name="T25" fmla="*/ 147 h 324"/>
                <a:gd name="T26" fmla="*/ 149 w 813"/>
                <a:gd name="T27" fmla="*/ 175 h 324"/>
                <a:gd name="T28" fmla="*/ 149 w 813"/>
                <a:gd name="T29" fmla="*/ 267 h 324"/>
                <a:gd name="T30" fmla="*/ 260 w 813"/>
                <a:gd name="T31" fmla="*/ 267 h 324"/>
                <a:gd name="T32" fmla="*/ 260 w 813"/>
                <a:gd name="T33" fmla="*/ 178 h 324"/>
                <a:gd name="T34" fmla="*/ 289 w 813"/>
                <a:gd name="T35" fmla="*/ 150 h 324"/>
                <a:gd name="T36" fmla="*/ 603 w 813"/>
                <a:gd name="T37" fmla="*/ 150 h 324"/>
                <a:gd name="T38" fmla="*/ 603 w 813"/>
                <a:gd name="T39" fmla="*/ 67 h 324"/>
                <a:gd name="T40" fmla="*/ 632 w 813"/>
                <a:gd name="T41" fmla="*/ 39 h 324"/>
                <a:gd name="T42" fmla="*/ 699 w 813"/>
                <a:gd name="T43" fmla="*/ 39 h 324"/>
                <a:gd name="T44" fmla="*/ 699 w 813"/>
                <a:gd name="T45" fmla="*/ 0 h 324"/>
                <a:gd name="T46" fmla="*/ 813 w 813"/>
                <a:gd name="T47" fmla="*/ 67 h 324"/>
                <a:gd name="T48" fmla="*/ 699 w 813"/>
                <a:gd name="T49" fmla="*/ 134 h 324"/>
                <a:gd name="T50" fmla="*/ 699 w 813"/>
                <a:gd name="T51" fmla="*/ 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3" h="324">
                  <a:moveTo>
                    <a:pt x="699" y="96"/>
                  </a:moveTo>
                  <a:cubicBezTo>
                    <a:pt x="661" y="96"/>
                    <a:pt x="661" y="96"/>
                    <a:pt x="661" y="96"/>
                  </a:cubicBezTo>
                  <a:cubicBezTo>
                    <a:pt x="661" y="123"/>
                    <a:pt x="661" y="151"/>
                    <a:pt x="661" y="178"/>
                  </a:cubicBezTo>
                  <a:cubicBezTo>
                    <a:pt x="661" y="194"/>
                    <a:pt x="648" y="207"/>
                    <a:pt x="632" y="207"/>
                  </a:cubicBezTo>
                  <a:cubicBezTo>
                    <a:pt x="317" y="207"/>
                    <a:pt x="317" y="207"/>
                    <a:pt x="317" y="207"/>
                  </a:cubicBezTo>
                  <a:cubicBezTo>
                    <a:pt x="317" y="296"/>
                    <a:pt x="317" y="296"/>
                    <a:pt x="317" y="296"/>
                  </a:cubicBezTo>
                  <a:cubicBezTo>
                    <a:pt x="317" y="312"/>
                    <a:pt x="305" y="324"/>
                    <a:pt x="289" y="324"/>
                  </a:cubicBezTo>
                  <a:cubicBezTo>
                    <a:pt x="120" y="324"/>
                    <a:pt x="120" y="324"/>
                    <a:pt x="120" y="324"/>
                  </a:cubicBezTo>
                  <a:cubicBezTo>
                    <a:pt x="105" y="324"/>
                    <a:pt x="92" y="312"/>
                    <a:pt x="92" y="296"/>
                  </a:cubicBezTo>
                  <a:cubicBezTo>
                    <a:pt x="92" y="204"/>
                    <a:pt x="92" y="204"/>
                    <a:pt x="92" y="204"/>
                  </a:cubicBezTo>
                  <a:cubicBezTo>
                    <a:pt x="0" y="204"/>
                    <a:pt x="0" y="204"/>
                    <a:pt x="0" y="204"/>
                  </a:cubicBezTo>
                  <a:cubicBezTo>
                    <a:pt x="0" y="147"/>
                    <a:pt x="0" y="147"/>
                    <a:pt x="0" y="147"/>
                  </a:cubicBezTo>
                  <a:cubicBezTo>
                    <a:pt x="28" y="147"/>
                    <a:pt x="92" y="147"/>
                    <a:pt x="120" y="147"/>
                  </a:cubicBezTo>
                  <a:cubicBezTo>
                    <a:pt x="136" y="147"/>
                    <a:pt x="149" y="159"/>
                    <a:pt x="149" y="175"/>
                  </a:cubicBezTo>
                  <a:cubicBezTo>
                    <a:pt x="149" y="267"/>
                    <a:pt x="149" y="267"/>
                    <a:pt x="149" y="267"/>
                  </a:cubicBezTo>
                  <a:cubicBezTo>
                    <a:pt x="260" y="267"/>
                    <a:pt x="260" y="267"/>
                    <a:pt x="260" y="267"/>
                  </a:cubicBezTo>
                  <a:cubicBezTo>
                    <a:pt x="260" y="178"/>
                    <a:pt x="260" y="178"/>
                    <a:pt x="260" y="178"/>
                  </a:cubicBezTo>
                  <a:cubicBezTo>
                    <a:pt x="260" y="162"/>
                    <a:pt x="273" y="150"/>
                    <a:pt x="289" y="150"/>
                  </a:cubicBezTo>
                  <a:cubicBezTo>
                    <a:pt x="603" y="150"/>
                    <a:pt x="603" y="150"/>
                    <a:pt x="603" y="150"/>
                  </a:cubicBezTo>
                  <a:cubicBezTo>
                    <a:pt x="603" y="67"/>
                    <a:pt x="603" y="67"/>
                    <a:pt x="603" y="67"/>
                  </a:cubicBezTo>
                  <a:cubicBezTo>
                    <a:pt x="603" y="51"/>
                    <a:pt x="616" y="39"/>
                    <a:pt x="632" y="39"/>
                  </a:cubicBezTo>
                  <a:cubicBezTo>
                    <a:pt x="699" y="39"/>
                    <a:pt x="699" y="39"/>
                    <a:pt x="699" y="39"/>
                  </a:cubicBezTo>
                  <a:cubicBezTo>
                    <a:pt x="699" y="0"/>
                    <a:pt x="699" y="0"/>
                    <a:pt x="699" y="0"/>
                  </a:cubicBezTo>
                  <a:cubicBezTo>
                    <a:pt x="813" y="67"/>
                    <a:pt x="813" y="67"/>
                    <a:pt x="813" y="67"/>
                  </a:cubicBezTo>
                  <a:cubicBezTo>
                    <a:pt x="699" y="134"/>
                    <a:pt x="699" y="134"/>
                    <a:pt x="699" y="134"/>
                  </a:cubicBezTo>
                  <a:cubicBezTo>
                    <a:pt x="699" y="96"/>
                    <a:pt x="699" y="96"/>
                    <a:pt x="699" y="96"/>
                  </a:cubicBezTo>
                  <a:close/>
                </a:path>
              </a:pathLst>
            </a:cu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3" name="Freeform 19"/>
            <p:cNvSpPr>
              <a:spLocks noEditPoints="1"/>
            </p:cNvSpPr>
            <p:nvPr/>
          </p:nvSpPr>
          <p:spPr bwMode="auto">
            <a:xfrm>
              <a:off x="3620725" y="5138333"/>
              <a:ext cx="653563" cy="675873"/>
            </a:xfrm>
            <a:custGeom>
              <a:avLst/>
              <a:gdLst>
                <a:gd name="T0" fmla="*/ 502 w 756"/>
                <a:gd name="T1" fmla="*/ 57 h 782"/>
                <a:gd name="T2" fmla="*/ 569 w 756"/>
                <a:gd name="T3" fmla="*/ 331 h 782"/>
                <a:gd name="T4" fmla="*/ 464 w 756"/>
                <a:gd name="T5" fmla="*/ 369 h 782"/>
                <a:gd name="T6" fmla="*/ 381 w 756"/>
                <a:gd name="T7" fmla="*/ 57 h 782"/>
                <a:gd name="T8" fmla="*/ 343 w 756"/>
                <a:gd name="T9" fmla="*/ 146 h 782"/>
                <a:gd name="T10" fmla="*/ 165 w 756"/>
                <a:gd name="T11" fmla="*/ 57 h 782"/>
                <a:gd name="T12" fmla="*/ 127 w 756"/>
                <a:gd name="T13" fmla="*/ 146 h 782"/>
                <a:gd name="T14" fmla="*/ 57 w 756"/>
                <a:gd name="T15" fmla="*/ 57 h 782"/>
                <a:gd name="T16" fmla="*/ 235 w 756"/>
                <a:gd name="T17" fmla="*/ 222 h 782"/>
                <a:gd name="T18" fmla="*/ 273 w 756"/>
                <a:gd name="T19" fmla="*/ 102 h 782"/>
                <a:gd name="T20" fmla="*/ 381 w 756"/>
                <a:gd name="T21" fmla="*/ 222 h 782"/>
                <a:gd name="T22" fmla="*/ 225 w 756"/>
                <a:gd name="T23" fmla="*/ 369 h 782"/>
                <a:gd name="T24" fmla="*/ 187 w 756"/>
                <a:gd name="T25" fmla="*/ 486 h 782"/>
                <a:gd name="T26" fmla="*/ 343 w 756"/>
                <a:gd name="T27" fmla="*/ 331 h 782"/>
                <a:gd name="T28" fmla="*/ 57 w 756"/>
                <a:gd name="T29" fmla="*/ 260 h 782"/>
                <a:gd name="T30" fmla="*/ 0 w 756"/>
                <a:gd name="T31" fmla="*/ 365 h 782"/>
                <a:gd name="T32" fmla="*/ 28 w 756"/>
                <a:gd name="T33" fmla="*/ 0 h 782"/>
                <a:gd name="T34" fmla="*/ 756 w 756"/>
                <a:gd name="T35" fmla="*/ 29 h 782"/>
                <a:gd name="T36" fmla="*/ 699 w 756"/>
                <a:gd name="T37" fmla="*/ 213 h 782"/>
                <a:gd name="T38" fmla="*/ 616 w 756"/>
                <a:gd name="T39" fmla="*/ 146 h 782"/>
                <a:gd name="T40" fmla="*/ 578 w 756"/>
                <a:gd name="T41" fmla="*/ 261 h 782"/>
                <a:gd name="T42" fmla="*/ 699 w 756"/>
                <a:gd name="T43" fmla="*/ 108 h 782"/>
                <a:gd name="T44" fmla="*/ 168 w 756"/>
                <a:gd name="T45" fmla="*/ 655 h 782"/>
                <a:gd name="T46" fmla="*/ 149 w 756"/>
                <a:gd name="T47" fmla="*/ 616 h 782"/>
                <a:gd name="T48" fmla="*/ 352 w 756"/>
                <a:gd name="T49" fmla="*/ 502 h 782"/>
                <a:gd name="T50" fmla="*/ 391 w 756"/>
                <a:gd name="T51" fmla="*/ 655 h 782"/>
                <a:gd name="T52" fmla="*/ 273 w 756"/>
                <a:gd name="T53" fmla="*/ 725 h 782"/>
                <a:gd name="T54" fmla="*/ 464 w 756"/>
                <a:gd name="T55" fmla="*/ 616 h 782"/>
                <a:gd name="T56" fmla="*/ 578 w 756"/>
                <a:gd name="T57" fmla="*/ 540 h 782"/>
                <a:gd name="T58" fmla="*/ 464 w 756"/>
                <a:gd name="T59" fmla="*/ 502 h 782"/>
                <a:gd name="T60" fmla="*/ 616 w 756"/>
                <a:gd name="T61" fmla="*/ 655 h 782"/>
                <a:gd name="T62" fmla="*/ 502 w 756"/>
                <a:gd name="T63" fmla="*/ 725 h 782"/>
                <a:gd name="T64" fmla="*/ 699 w 756"/>
                <a:gd name="T65" fmla="*/ 435 h 782"/>
                <a:gd name="T66" fmla="*/ 756 w 756"/>
                <a:gd name="T67" fmla="*/ 753 h 782"/>
                <a:gd name="T68" fmla="*/ 28 w 756"/>
                <a:gd name="T69" fmla="*/ 782 h 782"/>
                <a:gd name="T70" fmla="*/ 0 w 756"/>
                <a:gd name="T71" fmla="*/ 499 h 782"/>
                <a:gd name="T72" fmla="*/ 57 w 756"/>
                <a:gd name="T73" fmla="*/ 725 h 782"/>
                <a:gd name="T74" fmla="*/ 235 w 756"/>
                <a:gd name="T75" fmla="*/ 65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6" h="782">
                  <a:moveTo>
                    <a:pt x="699" y="57"/>
                  </a:moveTo>
                  <a:cubicBezTo>
                    <a:pt x="502" y="57"/>
                    <a:pt x="502" y="57"/>
                    <a:pt x="502" y="57"/>
                  </a:cubicBezTo>
                  <a:cubicBezTo>
                    <a:pt x="502" y="331"/>
                    <a:pt x="502" y="331"/>
                    <a:pt x="502" y="331"/>
                  </a:cubicBezTo>
                  <a:cubicBezTo>
                    <a:pt x="569" y="331"/>
                    <a:pt x="569" y="331"/>
                    <a:pt x="569" y="331"/>
                  </a:cubicBezTo>
                  <a:cubicBezTo>
                    <a:pt x="569" y="369"/>
                    <a:pt x="569" y="369"/>
                    <a:pt x="569" y="369"/>
                  </a:cubicBezTo>
                  <a:cubicBezTo>
                    <a:pt x="464" y="369"/>
                    <a:pt x="464" y="369"/>
                    <a:pt x="464" y="369"/>
                  </a:cubicBezTo>
                  <a:cubicBezTo>
                    <a:pt x="464" y="57"/>
                    <a:pt x="464" y="57"/>
                    <a:pt x="464" y="57"/>
                  </a:cubicBezTo>
                  <a:cubicBezTo>
                    <a:pt x="381" y="57"/>
                    <a:pt x="381" y="57"/>
                    <a:pt x="381" y="57"/>
                  </a:cubicBezTo>
                  <a:cubicBezTo>
                    <a:pt x="381" y="146"/>
                    <a:pt x="381" y="146"/>
                    <a:pt x="381" y="146"/>
                  </a:cubicBezTo>
                  <a:cubicBezTo>
                    <a:pt x="343" y="146"/>
                    <a:pt x="343" y="146"/>
                    <a:pt x="343" y="146"/>
                  </a:cubicBezTo>
                  <a:cubicBezTo>
                    <a:pt x="343" y="57"/>
                    <a:pt x="343" y="57"/>
                    <a:pt x="343" y="57"/>
                  </a:cubicBezTo>
                  <a:cubicBezTo>
                    <a:pt x="165" y="57"/>
                    <a:pt x="165" y="57"/>
                    <a:pt x="165" y="57"/>
                  </a:cubicBezTo>
                  <a:cubicBezTo>
                    <a:pt x="165" y="146"/>
                    <a:pt x="165" y="146"/>
                    <a:pt x="165" y="146"/>
                  </a:cubicBezTo>
                  <a:cubicBezTo>
                    <a:pt x="127" y="146"/>
                    <a:pt x="127" y="146"/>
                    <a:pt x="127" y="146"/>
                  </a:cubicBezTo>
                  <a:cubicBezTo>
                    <a:pt x="127" y="57"/>
                    <a:pt x="127" y="57"/>
                    <a:pt x="127" y="57"/>
                  </a:cubicBezTo>
                  <a:cubicBezTo>
                    <a:pt x="57" y="57"/>
                    <a:pt x="57" y="57"/>
                    <a:pt x="57" y="57"/>
                  </a:cubicBezTo>
                  <a:cubicBezTo>
                    <a:pt x="57" y="222"/>
                    <a:pt x="57" y="222"/>
                    <a:pt x="57" y="222"/>
                  </a:cubicBezTo>
                  <a:cubicBezTo>
                    <a:pt x="235" y="222"/>
                    <a:pt x="235" y="222"/>
                    <a:pt x="235" y="222"/>
                  </a:cubicBezTo>
                  <a:cubicBezTo>
                    <a:pt x="235" y="102"/>
                    <a:pt x="235" y="102"/>
                    <a:pt x="235" y="102"/>
                  </a:cubicBezTo>
                  <a:cubicBezTo>
                    <a:pt x="273" y="102"/>
                    <a:pt x="273" y="102"/>
                    <a:pt x="273" y="102"/>
                  </a:cubicBezTo>
                  <a:cubicBezTo>
                    <a:pt x="273" y="222"/>
                    <a:pt x="273" y="222"/>
                    <a:pt x="273" y="222"/>
                  </a:cubicBezTo>
                  <a:cubicBezTo>
                    <a:pt x="381" y="222"/>
                    <a:pt x="381" y="222"/>
                    <a:pt x="381" y="222"/>
                  </a:cubicBezTo>
                  <a:cubicBezTo>
                    <a:pt x="381" y="369"/>
                    <a:pt x="381" y="369"/>
                    <a:pt x="381" y="369"/>
                  </a:cubicBezTo>
                  <a:cubicBezTo>
                    <a:pt x="225" y="369"/>
                    <a:pt x="225" y="369"/>
                    <a:pt x="225" y="369"/>
                  </a:cubicBezTo>
                  <a:cubicBezTo>
                    <a:pt x="225" y="486"/>
                    <a:pt x="225" y="486"/>
                    <a:pt x="225" y="486"/>
                  </a:cubicBezTo>
                  <a:cubicBezTo>
                    <a:pt x="187" y="486"/>
                    <a:pt x="187" y="486"/>
                    <a:pt x="187" y="486"/>
                  </a:cubicBezTo>
                  <a:cubicBezTo>
                    <a:pt x="187" y="331"/>
                    <a:pt x="187" y="331"/>
                    <a:pt x="187" y="331"/>
                  </a:cubicBezTo>
                  <a:cubicBezTo>
                    <a:pt x="343" y="331"/>
                    <a:pt x="343" y="331"/>
                    <a:pt x="343" y="331"/>
                  </a:cubicBezTo>
                  <a:cubicBezTo>
                    <a:pt x="343" y="260"/>
                    <a:pt x="343" y="260"/>
                    <a:pt x="343" y="260"/>
                  </a:cubicBezTo>
                  <a:cubicBezTo>
                    <a:pt x="57" y="260"/>
                    <a:pt x="57" y="260"/>
                    <a:pt x="57" y="260"/>
                  </a:cubicBezTo>
                  <a:cubicBezTo>
                    <a:pt x="57" y="365"/>
                    <a:pt x="57" y="365"/>
                    <a:pt x="57" y="365"/>
                  </a:cubicBezTo>
                  <a:cubicBezTo>
                    <a:pt x="0" y="365"/>
                    <a:pt x="0" y="365"/>
                    <a:pt x="0" y="365"/>
                  </a:cubicBezTo>
                  <a:cubicBezTo>
                    <a:pt x="0" y="29"/>
                    <a:pt x="0" y="29"/>
                    <a:pt x="0" y="29"/>
                  </a:cubicBezTo>
                  <a:cubicBezTo>
                    <a:pt x="0" y="13"/>
                    <a:pt x="12" y="0"/>
                    <a:pt x="28" y="0"/>
                  </a:cubicBezTo>
                  <a:cubicBezTo>
                    <a:pt x="727" y="0"/>
                    <a:pt x="727" y="0"/>
                    <a:pt x="727" y="0"/>
                  </a:cubicBezTo>
                  <a:cubicBezTo>
                    <a:pt x="743" y="0"/>
                    <a:pt x="756" y="13"/>
                    <a:pt x="756" y="29"/>
                  </a:cubicBezTo>
                  <a:cubicBezTo>
                    <a:pt x="756" y="247"/>
                    <a:pt x="756" y="247"/>
                    <a:pt x="756" y="247"/>
                  </a:cubicBezTo>
                  <a:cubicBezTo>
                    <a:pt x="699" y="213"/>
                    <a:pt x="699" y="213"/>
                    <a:pt x="699" y="213"/>
                  </a:cubicBezTo>
                  <a:cubicBezTo>
                    <a:pt x="699" y="146"/>
                    <a:pt x="699" y="146"/>
                    <a:pt x="699" y="146"/>
                  </a:cubicBezTo>
                  <a:cubicBezTo>
                    <a:pt x="616" y="146"/>
                    <a:pt x="616" y="146"/>
                    <a:pt x="616" y="146"/>
                  </a:cubicBezTo>
                  <a:cubicBezTo>
                    <a:pt x="616" y="261"/>
                    <a:pt x="616" y="261"/>
                    <a:pt x="616" y="261"/>
                  </a:cubicBezTo>
                  <a:cubicBezTo>
                    <a:pt x="578" y="261"/>
                    <a:pt x="578" y="261"/>
                    <a:pt x="578" y="261"/>
                  </a:cubicBezTo>
                  <a:cubicBezTo>
                    <a:pt x="578" y="108"/>
                    <a:pt x="578" y="108"/>
                    <a:pt x="578" y="108"/>
                  </a:cubicBezTo>
                  <a:cubicBezTo>
                    <a:pt x="618" y="108"/>
                    <a:pt x="658" y="108"/>
                    <a:pt x="699" y="108"/>
                  </a:cubicBezTo>
                  <a:cubicBezTo>
                    <a:pt x="699" y="57"/>
                    <a:pt x="699" y="57"/>
                    <a:pt x="699" y="57"/>
                  </a:cubicBezTo>
                  <a:close/>
                  <a:moveTo>
                    <a:pt x="168" y="655"/>
                  </a:moveTo>
                  <a:cubicBezTo>
                    <a:pt x="149" y="655"/>
                    <a:pt x="149" y="655"/>
                    <a:pt x="149" y="655"/>
                  </a:cubicBezTo>
                  <a:cubicBezTo>
                    <a:pt x="149" y="616"/>
                    <a:pt x="149" y="616"/>
                    <a:pt x="149" y="616"/>
                  </a:cubicBezTo>
                  <a:cubicBezTo>
                    <a:pt x="352" y="616"/>
                    <a:pt x="352" y="616"/>
                    <a:pt x="352" y="616"/>
                  </a:cubicBezTo>
                  <a:cubicBezTo>
                    <a:pt x="352" y="502"/>
                    <a:pt x="352" y="502"/>
                    <a:pt x="352" y="502"/>
                  </a:cubicBezTo>
                  <a:cubicBezTo>
                    <a:pt x="391" y="502"/>
                    <a:pt x="391" y="502"/>
                    <a:pt x="391" y="502"/>
                  </a:cubicBezTo>
                  <a:cubicBezTo>
                    <a:pt x="391" y="655"/>
                    <a:pt x="391" y="655"/>
                    <a:pt x="391" y="655"/>
                  </a:cubicBezTo>
                  <a:cubicBezTo>
                    <a:pt x="273" y="655"/>
                    <a:pt x="273" y="655"/>
                    <a:pt x="273" y="655"/>
                  </a:cubicBezTo>
                  <a:cubicBezTo>
                    <a:pt x="273" y="725"/>
                    <a:pt x="273" y="725"/>
                    <a:pt x="273" y="725"/>
                  </a:cubicBezTo>
                  <a:cubicBezTo>
                    <a:pt x="464" y="725"/>
                    <a:pt x="464" y="725"/>
                    <a:pt x="464" y="725"/>
                  </a:cubicBezTo>
                  <a:cubicBezTo>
                    <a:pt x="464" y="616"/>
                    <a:pt x="464" y="616"/>
                    <a:pt x="464" y="616"/>
                  </a:cubicBezTo>
                  <a:cubicBezTo>
                    <a:pt x="578" y="616"/>
                    <a:pt x="578" y="616"/>
                    <a:pt x="578" y="616"/>
                  </a:cubicBezTo>
                  <a:cubicBezTo>
                    <a:pt x="578" y="540"/>
                    <a:pt x="578" y="540"/>
                    <a:pt x="578" y="540"/>
                  </a:cubicBezTo>
                  <a:cubicBezTo>
                    <a:pt x="464" y="540"/>
                    <a:pt x="464" y="540"/>
                    <a:pt x="464" y="540"/>
                  </a:cubicBezTo>
                  <a:cubicBezTo>
                    <a:pt x="464" y="502"/>
                    <a:pt x="464" y="502"/>
                    <a:pt x="464" y="502"/>
                  </a:cubicBezTo>
                  <a:cubicBezTo>
                    <a:pt x="616" y="502"/>
                    <a:pt x="616" y="502"/>
                    <a:pt x="616" y="502"/>
                  </a:cubicBezTo>
                  <a:cubicBezTo>
                    <a:pt x="616" y="655"/>
                    <a:pt x="616" y="655"/>
                    <a:pt x="616" y="655"/>
                  </a:cubicBezTo>
                  <a:cubicBezTo>
                    <a:pt x="502" y="655"/>
                    <a:pt x="502" y="655"/>
                    <a:pt x="502" y="655"/>
                  </a:cubicBezTo>
                  <a:cubicBezTo>
                    <a:pt x="502" y="725"/>
                    <a:pt x="502" y="725"/>
                    <a:pt x="502" y="725"/>
                  </a:cubicBezTo>
                  <a:cubicBezTo>
                    <a:pt x="699" y="725"/>
                    <a:pt x="699" y="725"/>
                    <a:pt x="699" y="725"/>
                  </a:cubicBezTo>
                  <a:cubicBezTo>
                    <a:pt x="699" y="435"/>
                    <a:pt x="699" y="435"/>
                    <a:pt x="699" y="435"/>
                  </a:cubicBezTo>
                  <a:cubicBezTo>
                    <a:pt x="756" y="402"/>
                    <a:pt x="756" y="402"/>
                    <a:pt x="756" y="402"/>
                  </a:cubicBezTo>
                  <a:cubicBezTo>
                    <a:pt x="756" y="753"/>
                    <a:pt x="756" y="753"/>
                    <a:pt x="756" y="753"/>
                  </a:cubicBezTo>
                  <a:cubicBezTo>
                    <a:pt x="756" y="769"/>
                    <a:pt x="743" y="782"/>
                    <a:pt x="727" y="782"/>
                  </a:cubicBezTo>
                  <a:cubicBezTo>
                    <a:pt x="28" y="782"/>
                    <a:pt x="28" y="782"/>
                    <a:pt x="28" y="782"/>
                  </a:cubicBezTo>
                  <a:cubicBezTo>
                    <a:pt x="12" y="782"/>
                    <a:pt x="0" y="769"/>
                    <a:pt x="0" y="753"/>
                  </a:cubicBezTo>
                  <a:cubicBezTo>
                    <a:pt x="0" y="499"/>
                    <a:pt x="0" y="499"/>
                    <a:pt x="0" y="499"/>
                  </a:cubicBezTo>
                  <a:cubicBezTo>
                    <a:pt x="57" y="499"/>
                    <a:pt x="57" y="499"/>
                    <a:pt x="57" y="499"/>
                  </a:cubicBezTo>
                  <a:cubicBezTo>
                    <a:pt x="57" y="725"/>
                    <a:pt x="57" y="725"/>
                    <a:pt x="57" y="725"/>
                  </a:cubicBezTo>
                  <a:cubicBezTo>
                    <a:pt x="235" y="725"/>
                    <a:pt x="235" y="725"/>
                    <a:pt x="235" y="725"/>
                  </a:cubicBezTo>
                  <a:cubicBezTo>
                    <a:pt x="235" y="655"/>
                    <a:pt x="235" y="655"/>
                    <a:pt x="235" y="655"/>
                  </a:cubicBezTo>
                  <a:cubicBezTo>
                    <a:pt x="168" y="655"/>
                    <a:pt x="168" y="655"/>
                    <a:pt x="168" y="6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 name="椭圆 463"/>
          <p:cNvSpPr/>
          <p:nvPr/>
        </p:nvSpPr>
        <p:spPr>
          <a:xfrm>
            <a:off x="6086265" y="5305271"/>
            <a:ext cx="1907421" cy="266190"/>
          </a:xfrm>
          <a:prstGeom prst="ellipse">
            <a:avLst/>
          </a:prstGeom>
          <a:gradFill flip="none" rotWithShape="1">
            <a:gsLst>
              <a:gs pos="0">
                <a:schemeClr val="tx1">
                  <a:alpha val="69000"/>
                </a:schemeClr>
              </a:gs>
              <a:gs pos="100000">
                <a:srgbClr val="F2F2F2">
                  <a:alpha val="61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normAutofit/>
          </a:bodyPr>
          <a:lstStyle/>
          <a:p>
            <a:r>
              <a:rPr lang="zh-CN" altLang="en-US" dirty="0" smtClean="0"/>
              <a:t>创意铅笔对比关系图表</a:t>
            </a:r>
            <a:endParaRPr lang="zh-CN" altLang="en-US" dirty="0"/>
          </a:p>
        </p:txBody>
      </p:sp>
      <p:grpSp>
        <p:nvGrpSpPr>
          <p:cNvPr id="120" name="组合 119"/>
          <p:cNvGrpSpPr/>
          <p:nvPr/>
        </p:nvGrpSpPr>
        <p:grpSpPr>
          <a:xfrm>
            <a:off x="4215020" y="1401879"/>
            <a:ext cx="5132384" cy="4103685"/>
            <a:chOff x="2914654" y="1360490"/>
            <a:chExt cx="5132384" cy="4103685"/>
          </a:xfrm>
        </p:grpSpPr>
        <p:grpSp>
          <p:nvGrpSpPr>
            <p:cNvPr id="119" name="组合 118"/>
            <p:cNvGrpSpPr/>
            <p:nvPr/>
          </p:nvGrpSpPr>
          <p:grpSpPr>
            <a:xfrm>
              <a:off x="2914654" y="1360490"/>
              <a:ext cx="3387729" cy="4038605"/>
              <a:chOff x="2914654" y="1360490"/>
              <a:chExt cx="3387729" cy="4038605"/>
            </a:xfrm>
            <a:effectLst>
              <a:reflection blurRad="6350" stA="36000" endPos="25000" dir="5400000" sy="-100000" algn="bl" rotWithShape="0"/>
            </a:effectLst>
          </p:grpSpPr>
          <p:sp>
            <p:nvSpPr>
              <p:cNvPr id="15" name="Freeform 12"/>
              <p:cNvSpPr/>
              <p:nvPr/>
            </p:nvSpPr>
            <p:spPr bwMode="auto">
              <a:xfrm>
                <a:off x="5762691" y="4868869"/>
                <a:ext cx="175602" cy="524888"/>
              </a:xfrm>
              <a:custGeom>
                <a:avLst/>
                <a:gdLst>
                  <a:gd name="T0" fmla="*/ 8 w 44"/>
                  <a:gd name="T1" fmla="*/ 23 h 139"/>
                  <a:gd name="T2" fmla="*/ 0 w 44"/>
                  <a:gd name="T3" fmla="*/ 138 h 139"/>
                  <a:gd name="T4" fmla="*/ 1 w 44"/>
                  <a:gd name="T5" fmla="*/ 139 h 139"/>
                  <a:gd name="T6" fmla="*/ 44 w 44"/>
                  <a:gd name="T7" fmla="*/ 0 h 139"/>
                  <a:gd name="T8" fmla="*/ 44 w 44"/>
                  <a:gd name="T9" fmla="*/ 0 h 139"/>
                  <a:gd name="T10" fmla="*/ 8 w 44"/>
                  <a:gd name="T11" fmla="*/ 23 h 139"/>
                  <a:gd name="connsiteX0" fmla="*/ 1818 w 10000"/>
                  <a:gd name="connsiteY0" fmla="*/ 1655 h 9928"/>
                  <a:gd name="connsiteX1" fmla="*/ 0 w 10000"/>
                  <a:gd name="connsiteY1" fmla="*/ 9928 h 9928"/>
                  <a:gd name="connsiteX2" fmla="*/ 10000 w 10000"/>
                  <a:gd name="connsiteY2" fmla="*/ 0 h 9928"/>
                  <a:gd name="connsiteX3" fmla="*/ 10000 w 10000"/>
                  <a:gd name="connsiteY3" fmla="*/ 0 h 9928"/>
                  <a:gd name="connsiteX4" fmla="*/ 1818 w 10000"/>
                  <a:gd name="connsiteY4" fmla="*/ 1655 h 9928"/>
                  <a:gd name="connsiteX0-1" fmla="*/ 1818 w 10000"/>
                  <a:gd name="connsiteY0-2" fmla="*/ 1667 h 10046"/>
                  <a:gd name="connsiteX1-3" fmla="*/ 0 w 10000"/>
                  <a:gd name="connsiteY1-4" fmla="*/ 10046 h 10046"/>
                  <a:gd name="connsiteX2-5" fmla="*/ 10000 w 10000"/>
                  <a:gd name="connsiteY2-6" fmla="*/ 0 h 10046"/>
                  <a:gd name="connsiteX3-7" fmla="*/ 10000 w 10000"/>
                  <a:gd name="connsiteY3-8" fmla="*/ 0 h 10046"/>
                  <a:gd name="connsiteX4-9" fmla="*/ 1818 w 10000"/>
                  <a:gd name="connsiteY4-10" fmla="*/ 1667 h 10046"/>
                  <a:gd name="connsiteX0-11" fmla="*/ 1544 w 9726"/>
                  <a:gd name="connsiteY0-12" fmla="*/ 1667 h 10092"/>
                  <a:gd name="connsiteX1-13" fmla="*/ 0 w 9726"/>
                  <a:gd name="connsiteY1-14" fmla="*/ 10092 h 10092"/>
                  <a:gd name="connsiteX2-15" fmla="*/ 9726 w 9726"/>
                  <a:gd name="connsiteY2-16" fmla="*/ 0 h 10092"/>
                  <a:gd name="connsiteX3-17" fmla="*/ 9726 w 9726"/>
                  <a:gd name="connsiteY3-18" fmla="*/ 0 h 10092"/>
                  <a:gd name="connsiteX4-19" fmla="*/ 1544 w 9726"/>
                  <a:gd name="connsiteY4-20" fmla="*/ 1667 h 10092"/>
                  <a:gd name="connsiteX0-21" fmla="*/ 1200 w 10601"/>
                  <a:gd name="connsiteY0-22" fmla="*/ 2015 h 10014"/>
                  <a:gd name="connsiteX1-23" fmla="*/ 601 w 10601"/>
                  <a:gd name="connsiteY1-24" fmla="*/ 10000 h 10014"/>
                  <a:gd name="connsiteX2-25" fmla="*/ 10601 w 10601"/>
                  <a:gd name="connsiteY2-26" fmla="*/ 0 h 10014"/>
                  <a:gd name="connsiteX3-27" fmla="*/ 10601 w 10601"/>
                  <a:gd name="connsiteY3-28" fmla="*/ 0 h 10014"/>
                  <a:gd name="connsiteX4-29" fmla="*/ 1200 w 10601"/>
                  <a:gd name="connsiteY4-30" fmla="*/ 2015 h 10014"/>
                  <a:gd name="connsiteX0-31" fmla="*/ 1251 w 10652"/>
                  <a:gd name="connsiteY0-32" fmla="*/ 2015 h 10015"/>
                  <a:gd name="connsiteX1-33" fmla="*/ 652 w 10652"/>
                  <a:gd name="connsiteY1-34" fmla="*/ 10000 h 10015"/>
                  <a:gd name="connsiteX2-35" fmla="*/ 10652 w 10652"/>
                  <a:gd name="connsiteY2-36" fmla="*/ 0 h 10015"/>
                  <a:gd name="connsiteX3-37" fmla="*/ 10652 w 10652"/>
                  <a:gd name="connsiteY3-38" fmla="*/ 0 h 10015"/>
                  <a:gd name="connsiteX4-39" fmla="*/ 1251 w 10652"/>
                  <a:gd name="connsiteY4-40" fmla="*/ 2015 h 10015"/>
                  <a:gd name="connsiteX0-41" fmla="*/ 1004 w 10405"/>
                  <a:gd name="connsiteY0-42" fmla="*/ 2015 h 10000"/>
                  <a:gd name="connsiteX1-43" fmla="*/ 405 w 10405"/>
                  <a:gd name="connsiteY1-44" fmla="*/ 10000 h 10000"/>
                  <a:gd name="connsiteX2-45" fmla="*/ 10405 w 10405"/>
                  <a:gd name="connsiteY2-46" fmla="*/ 0 h 10000"/>
                  <a:gd name="connsiteX3-47" fmla="*/ 10405 w 10405"/>
                  <a:gd name="connsiteY3-48" fmla="*/ 0 h 10000"/>
                  <a:gd name="connsiteX4-49" fmla="*/ 1004 w 10405"/>
                  <a:gd name="connsiteY4-50" fmla="*/ 2015 h 10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405" h="10000">
                    <a:moveTo>
                      <a:pt x="1004" y="2015"/>
                    </a:moveTo>
                    <a:cubicBezTo>
                      <a:pt x="522" y="4949"/>
                      <a:pt x="-598" y="9202"/>
                      <a:pt x="405" y="10000"/>
                    </a:cubicBezTo>
                    <a:cubicBezTo>
                      <a:pt x="1972" y="9664"/>
                      <a:pt x="7072" y="3333"/>
                      <a:pt x="10405" y="0"/>
                    </a:cubicBezTo>
                    <a:lnTo>
                      <a:pt x="10405" y="0"/>
                    </a:lnTo>
                    <a:lnTo>
                      <a:pt x="1004" y="2015"/>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5"/>
              <p:cNvSpPr/>
              <p:nvPr/>
            </p:nvSpPr>
            <p:spPr bwMode="auto">
              <a:xfrm>
                <a:off x="3159129" y="1600203"/>
                <a:ext cx="1644652" cy="2200278"/>
              </a:xfrm>
              <a:custGeom>
                <a:avLst/>
                <a:gdLst>
                  <a:gd name="T0" fmla="*/ 0 w 1036"/>
                  <a:gd name="T1" fmla="*/ 223 h 1386"/>
                  <a:gd name="T2" fmla="*/ 650 w 1036"/>
                  <a:gd name="T3" fmla="*/ 1386 h 1386"/>
                  <a:gd name="T4" fmla="*/ 1036 w 1036"/>
                  <a:gd name="T5" fmla="*/ 1170 h 1386"/>
                  <a:gd name="T6" fmla="*/ 384 w 1036"/>
                  <a:gd name="T7" fmla="*/ 0 h 1386"/>
                  <a:gd name="T8" fmla="*/ 0 w 1036"/>
                  <a:gd name="T9" fmla="*/ 223 h 1386"/>
                </a:gdLst>
                <a:ahLst/>
                <a:cxnLst>
                  <a:cxn ang="0">
                    <a:pos x="T0" y="T1"/>
                  </a:cxn>
                  <a:cxn ang="0">
                    <a:pos x="T2" y="T3"/>
                  </a:cxn>
                  <a:cxn ang="0">
                    <a:pos x="T4" y="T5"/>
                  </a:cxn>
                  <a:cxn ang="0">
                    <a:pos x="T6" y="T7"/>
                  </a:cxn>
                  <a:cxn ang="0">
                    <a:pos x="T8" y="T9"/>
                  </a:cxn>
                </a:cxnLst>
                <a:rect l="0" t="0" r="r" b="b"/>
                <a:pathLst>
                  <a:path w="1036" h="1386">
                    <a:moveTo>
                      <a:pt x="0" y="223"/>
                    </a:moveTo>
                    <a:lnTo>
                      <a:pt x="650" y="1386"/>
                    </a:lnTo>
                    <a:lnTo>
                      <a:pt x="1036" y="1170"/>
                    </a:lnTo>
                    <a:lnTo>
                      <a:pt x="384" y="0"/>
                    </a:lnTo>
                    <a:lnTo>
                      <a:pt x="0" y="223"/>
                    </a:lnTo>
                    <a:close/>
                  </a:path>
                </a:pathLst>
              </a:custGeom>
              <a:solidFill>
                <a:srgbClr val="DDA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6"/>
              <p:cNvSpPr/>
              <p:nvPr/>
            </p:nvSpPr>
            <p:spPr bwMode="auto">
              <a:xfrm>
                <a:off x="3768730" y="1360490"/>
                <a:ext cx="1452564" cy="2097090"/>
              </a:xfrm>
              <a:custGeom>
                <a:avLst/>
                <a:gdLst>
                  <a:gd name="T0" fmla="*/ 259 w 915"/>
                  <a:gd name="T1" fmla="*/ 0 h 1321"/>
                  <a:gd name="T2" fmla="*/ 0 w 915"/>
                  <a:gd name="T3" fmla="*/ 151 h 1321"/>
                  <a:gd name="T4" fmla="*/ 652 w 915"/>
                  <a:gd name="T5" fmla="*/ 1321 h 1321"/>
                  <a:gd name="T6" fmla="*/ 915 w 915"/>
                  <a:gd name="T7" fmla="*/ 1177 h 1321"/>
                  <a:gd name="T8" fmla="*/ 259 w 915"/>
                  <a:gd name="T9" fmla="*/ 0 h 1321"/>
                </a:gdLst>
                <a:ahLst/>
                <a:cxnLst>
                  <a:cxn ang="0">
                    <a:pos x="T0" y="T1"/>
                  </a:cxn>
                  <a:cxn ang="0">
                    <a:pos x="T2" y="T3"/>
                  </a:cxn>
                  <a:cxn ang="0">
                    <a:pos x="T4" y="T5"/>
                  </a:cxn>
                  <a:cxn ang="0">
                    <a:pos x="T6" y="T7"/>
                  </a:cxn>
                  <a:cxn ang="0">
                    <a:pos x="T8" y="T9"/>
                  </a:cxn>
                </a:cxnLst>
                <a:rect l="0" t="0" r="r" b="b"/>
                <a:pathLst>
                  <a:path w="915" h="1321">
                    <a:moveTo>
                      <a:pt x="259" y="0"/>
                    </a:moveTo>
                    <a:lnTo>
                      <a:pt x="0" y="151"/>
                    </a:lnTo>
                    <a:lnTo>
                      <a:pt x="652" y="1321"/>
                    </a:lnTo>
                    <a:lnTo>
                      <a:pt x="915" y="1177"/>
                    </a:lnTo>
                    <a:lnTo>
                      <a:pt x="259" y="0"/>
                    </a:lnTo>
                    <a:close/>
                  </a:path>
                </a:pathLst>
              </a:custGeom>
              <a:solidFill>
                <a:srgbClr val="DDA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7"/>
              <p:cNvSpPr/>
              <p:nvPr/>
            </p:nvSpPr>
            <p:spPr bwMode="auto">
              <a:xfrm>
                <a:off x="4533906" y="3702055"/>
                <a:ext cx="1350964" cy="1452564"/>
              </a:xfrm>
              <a:custGeom>
                <a:avLst/>
                <a:gdLst>
                  <a:gd name="T0" fmla="*/ 282 w 359"/>
                  <a:gd name="T1" fmla="*/ 368 h 386"/>
                  <a:gd name="T2" fmla="*/ 337 w 359"/>
                  <a:gd name="T3" fmla="*/ 335 h 386"/>
                  <a:gd name="T4" fmla="*/ 359 w 359"/>
                  <a:gd name="T5" fmla="*/ 0 h 386"/>
                  <a:gd name="T6" fmla="*/ 142 w 359"/>
                  <a:gd name="T7" fmla="*/ 118 h 386"/>
                  <a:gd name="T8" fmla="*/ 0 w 359"/>
                  <a:gd name="T9" fmla="*/ 195 h 386"/>
                  <a:gd name="T10" fmla="*/ 246 w 359"/>
                  <a:gd name="T11" fmla="*/ 386 h 386"/>
                  <a:gd name="T12" fmla="*/ 282 w 359"/>
                  <a:gd name="T13" fmla="*/ 368 h 386"/>
                </a:gdLst>
                <a:ahLst/>
                <a:cxnLst>
                  <a:cxn ang="0">
                    <a:pos x="T0" y="T1"/>
                  </a:cxn>
                  <a:cxn ang="0">
                    <a:pos x="T2" y="T3"/>
                  </a:cxn>
                  <a:cxn ang="0">
                    <a:pos x="T4" y="T5"/>
                  </a:cxn>
                  <a:cxn ang="0">
                    <a:pos x="T6" y="T7"/>
                  </a:cxn>
                  <a:cxn ang="0">
                    <a:pos x="T8" y="T9"/>
                  </a:cxn>
                  <a:cxn ang="0">
                    <a:pos x="T10" y="T11"/>
                  </a:cxn>
                  <a:cxn ang="0">
                    <a:pos x="T12" y="T13"/>
                  </a:cxn>
                </a:cxnLst>
                <a:rect l="0" t="0" r="r" b="b"/>
                <a:pathLst>
                  <a:path w="359" h="386">
                    <a:moveTo>
                      <a:pt x="282" y="368"/>
                    </a:moveTo>
                    <a:cubicBezTo>
                      <a:pt x="300" y="358"/>
                      <a:pt x="319" y="347"/>
                      <a:pt x="337" y="335"/>
                    </a:cubicBezTo>
                    <a:cubicBezTo>
                      <a:pt x="359" y="0"/>
                      <a:pt x="359" y="0"/>
                      <a:pt x="359" y="0"/>
                    </a:cubicBezTo>
                    <a:cubicBezTo>
                      <a:pt x="142" y="118"/>
                      <a:pt x="142" y="118"/>
                      <a:pt x="142" y="118"/>
                    </a:cubicBezTo>
                    <a:cubicBezTo>
                      <a:pt x="0" y="195"/>
                      <a:pt x="0" y="195"/>
                      <a:pt x="0" y="195"/>
                    </a:cubicBezTo>
                    <a:cubicBezTo>
                      <a:pt x="246" y="386"/>
                      <a:pt x="246" y="386"/>
                      <a:pt x="246" y="386"/>
                    </a:cubicBezTo>
                    <a:cubicBezTo>
                      <a:pt x="258" y="380"/>
                      <a:pt x="270" y="374"/>
                      <a:pt x="282" y="368"/>
                    </a:cubicBezTo>
                    <a:close/>
                  </a:path>
                </a:pathLst>
              </a:custGeom>
              <a:solidFill>
                <a:srgbClr val="FABE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8"/>
              <p:cNvSpPr/>
              <p:nvPr/>
            </p:nvSpPr>
            <p:spPr bwMode="auto">
              <a:xfrm>
                <a:off x="4011618" y="4437069"/>
                <a:ext cx="1452564" cy="812801"/>
              </a:xfrm>
              <a:custGeom>
                <a:avLst/>
                <a:gdLst>
                  <a:gd name="T0" fmla="*/ 140 w 386"/>
                  <a:gd name="T1" fmla="*/ 0 h 216"/>
                  <a:gd name="T2" fmla="*/ 0 w 386"/>
                  <a:gd name="T3" fmla="*/ 76 h 216"/>
                  <a:gd name="T4" fmla="*/ 14 w 386"/>
                  <a:gd name="T5" fmla="*/ 100 h 216"/>
                  <a:gd name="T6" fmla="*/ 46 w 386"/>
                  <a:gd name="T7" fmla="*/ 130 h 216"/>
                  <a:gd name="T8" fmla="*/ 332 w 386"/>
                  <a:gd name="T9" fmla="*/ 216 h 216"/>
                  <a:gd name="T10" fmla="*/ 386 w 386"/>
                  <a:gd name="T11" fmla="*/ 191 h 216"/>
                  <a:gd name="T12" fmla="*/ 140 w 386"/>
                  <a:gd name="T13" fmla="*/ 0 h 216"/>
                </a:gdLst>
                <a:ahLst/>
                <a:cxnLst>
                  <a:cxn ang="0">
                    <a:pos x="T0" y="T1"/>
                  </a:cxn>
                  <a:cxn ang="0">
                    <a:pos x="T2" y="T3"/>
                  </a:cxn>
                  <a:cxn ang="0">
                    <a:pos x="T4" y="T5"/>
                  </a:cxn>
                  <a:cxn ang="0">
                    <a:pos x="T6" y="T7"/>
                  </a:cxn>
                  <a:cxn ang="0">
                    <a:pos x="T8" y="T9"/>
                  </a:cxn>
                  <a:cxn ang="0">
                    <a:pos x="T10" y="T11"/>
                  </a:cxn>
                  <a:cxn ang="0">
                    <a:pos x="T12" y="T13"/>
                  </a:cxn>
                </a:cxnLst>
                <a:rect l="0" t="0" r="r" b="b"/>
                <a:pathLst>
                  <a:path w="386" h="216">
                    <a:moveTo>
                      <a:pt x="140" y="0"/>
                    </a:moveTo>
                    <a:cubicBezTo>
                      <a:pt x="0" y="76"/>
                      <a:pt x="0" y="76"/>
                      <a:pt x="0" y="76"/>
                    </a:cubicBezTo>
                    <a:cubicBezTo>
                      <a:pt x="14" y="100"/>
                      <a:pt x="14" y="100"/>
                      <a:pt x="14" y="100"/>
                    </a:cubicBezTo>
                    <a:cubicBezTo>
                      <a:pt x="22" y="112"/>
                      <a:pt x="33" y="125"/>
                      <a:pt x="46" y="130"/>
                    </a:cubicBezTo>
                    <a:cubicBezTo>
                      <a:pt x="59" y="136"/>
                      <a:pt x="213" y="181"/>
                      <a:pt x="332" y="216"/>
                    </a:cubicBezTo>
                    <a:cubicBezTo>
                      <a:pt x="350" y="208"/>
                      <a:pt x="368" y="200"/>
                      <a:pt x="386" y="191"/>
                    </a:cubicBezTo>
                    <a:lnTo>
                      <a:pt x="140" y="0"/>
                    </a:lnTo>
                    <a:close/>
                  </a:path>
                </a:pathLst>
              </a:custGeom>
              <a:solidFill>
                <a:srgbClr val="DDA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9"/>
              <p:cNvSpPr/>
              <p:nvPr/>
            </p:nvSpPr>
            <p:spPr bwMode="auto">
              <a:xfrm>
                <a:off x="5792795" y="3517905"/>
                <a:ext cx="509588" cy="1444627"/>
              </a:xfrm>
              <a:custGeom>
                <a:avLst/>
                <a:gdLst>
                  <a:gd name="T0" fmla="*/ 22 w 135"/>
                  <a:gd name="T1" fmla="*/ 49 h 384"/>
                  <a:gd name="T2" fmla="*/ 0 w 135"/>
                  <a:gd name="T3" fmla="*/ 384 h 384"/>
                  <a:gd name="T4" fmla="*/ 36 w 135"/>
                  <a:gd name="T5" fmla="*/ 361 h 384"/>
                  <a:gd name="T6" fmla="*/ 36 w 135"/>
                  <a:gd name="T7" fmla="*/ 361 h 384"/>
                  <a:gd name="T8" fmla="*/ 124 w 135"/>
                  <a:gd name="T9" fmla="*/ 77 h 384"/>
                  <a:gd name="T10" fmla="*/ 122 w 135"/>
                  <a:gd name="T11" fmla="*/ 19 h 384"/>
                  <a:gd name="T12" fmla="*/ 111 w 135"/>
                  <a:gd name="T13" fmla="*/ 0 h 384"/>
                  <a:gd name="T14" fmla="*/ 22 w 135"/>
                  <a:gd name="T15" fmla="*/ 49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384">
                    <a:moveTo>
                      <a:pt x="22" y="49"/>
                    </a:moveTo>
                    <a:cubicBezTo>
                      <a:pt x="0" y="384"/>
                      <a:pt x="0" y="384"/>
                      <a:pt x="0" y="384"/>
                    </a:cubicBezTo>
                    <a:cubicBezTo>
                      <a:pt x="12" y="377"/>
                      <a:pt x="24" y="369"/>
                      <a:pt x="36" y="361"/>
                    </a:cubicBezTo>
                    <a:cubicBezTo>
                      <a:pt x="36" y="361"/>
                      <a:pt x="36" y="361"/>
                      <a:pt x="36" y="361"/>
                    </a:cubicBezTo>
                    <a:cubicBezTo>
                      <a:pt x="124" y="77"/>
                      <a:pt x="124" y="77"/>
                      <a:pt x="124" y="77"/>
                    </a:cubicBezTo>
                    <a:cubicBezTo>
                      <a:pt x="124" y="77"/>
                      <a:pt x="135" y="50"/>
                      <a:pt x="122" y="19"/>
                    </a:cubicBezTo>
                    <a:cubicBezTo>
                      <a:pt x="111" y="0"/>
                      <a:pt x="111" y="0"/>
                      <a:pt x="111" y="0"/>
                    </a:cubicBezTo>
                    <a:lnTo>
                      <a:pt x="22" y="49"/>
                    </a:ln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0"/>
              <p:cNvSpPr/>
              <p:nvPr/>
            </p:nvSpPr>
            <p:spPr bwMode="auto">
              <a:xfrm>
                <a:off x="5259394" y="5154620"/>
                <a:ext cx="515938" cy="244475"/>
              </a:xfrm>
              <a:custGeom>
                <a:avLst/>
                <a:gdLst>
                  <a:gd name="T0" fmla="*/ 54 w 137"/>
                  <a:gd name="T1" fmla="*/ 0 h 65"/>
                  <a:gd name="T2" fmla="*/ 0 w 137"/>
                  <a:gd name="T3" fmla="*/ 25 h 65"/>
                  <a:gd name="T4" fmla="*/ 136 w 137"/>
                  <a:gd name="T5" fmla="*/ 65 h 65"/>
                  <a:gd name="T6" fmla="*/ 137 w 137"/>
                  <a:gd name="T7" fmla="*/ 65 h 65"/>
                  <a:gd name="T8" fmla="*/ 137 w 137"/>
                  <a:gd name="T9" fmla="*/ 64 h 65"/>
                  <a:gd name="T10" fmla="*/ 54 w 137"/>
                  <a:gd name="T11" fmla="*/ 0 h 65"/>
                </a:gdLst>
                <a:ahLst/>
                <a:cxnLst>
                  <a:cxn ang="0">
                    <a:pos x="T0" y="T1"/>
                  </a:cxn>
                  <a:cxn ang="0">
                    <a:pos x="T2" y="T3"/>
                  </a:cxn>
                  <a:cxn ang="0">
                    <a:pos x="T4" y="T5"/>
                  </a:cxn>
                  <a:cxn ang="0">
                    <a:pos x="T6" y="T7"/>
                  </a:cxn>
                  <a:cxn ang="0">
                    <a:pos x="T8" y="T9"/>
                  </a:cxn>
                  <a:cxn ang="0">
                    <a:pos x="T10" y="T11"/>
                  </a:cxn>
                </a:cxnLst>
                <a:rect l="0" t="0" r="r" b="b"/>
                <a:pathLst>
                  <a:path w="137" h="65">
                    <a:moveTo>
                      <a:pt x="54" y="0"/>
                    </a:moveTo>
                    <a:cubicBezTo>
                      <a:pt x="36" y="9"/>
                      <a:pt x="18" y="17"/>
                      <a:pt x="0" y="25"/>
                    </a:cubicBezTo>
                    <a:cubicBezTo>
                      <a:pt x="68" y="45"/>
                      <a:pt x="124" y="61"/>
                      <a:pt x="136" y="65"/>
                    </a:cubicBezTo>
                    <a:cubicBezTo>
                      <a:pt x="136" y="65"/>
                      <a:pt x="137" y="65"/>
                      <a:pt x="137" y="65"/>
                    </a:cubicBezTo>
                    <a:cubicBezTo>
                      <a:pt x="137" y="64"/>
                      <a:pt x="137" y="64"/>
                      <a:pt x="137" y="64"/>
                    </a:cubicBezTo>
                    <a:lnTo>
                      <a:pt x="54" y="0"/>
                    </a:lnTo>
                    <a:close/>
                  </a:path>
                </a:pathLst>
              </a:custGeom>
              <a:solidFill>
                <a:srgbClr val="403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1"/>
              <p:cNvSpPr/>
              <p:nvPr/>
            </p:nvSpPr>
            <p:spPr bwMode="auto">
              <a:xfrm>
                <a:off x="5459419" y="4962532"/>
                <a:ext cx="341313" cy="431801"/>
              </a:xfrm>
              <a:custGeom>
                <a:avLst/>
                <a:gdLst>
                  <a:gd name="T0" fmla="*/ 36 w 91"/>
                  <a:gd name="T1" fmla="*/ 33 h 115"/>
                  <a:gd name="T2" fmla="*/ 0 w 91"/>
                  <a:gd name="T3" fmla="*/ 51 h 115"/>
                  <a:gd name="T4" fmla="*/ 83 w 91"/>
                  <a:gd name="T5" fmla="*/ 115 h 115"/>
                  <a:gd name="T6" fmla="*/ 91 w 91"/>
                  <a:gd name="T7" fmla="*/ 0 h 115"/>
                  <a:gd name="T8" fmla="*/ 36 w 91"/>
                  <a:gd name="T9" fmla="*/ 33 h 115"/>
                </a:gdLst>
                <a:ahLst/>
                <a:cxnLst>
                  <a:cxn ang="0">
                    <a:pos x="T0" y="T1"/>
                  </a:cxn>
                  <a:cxn ang="0">
                    <a:pos x="T2" y="T3"/>
                  </a:cxn>
                  <a:cxn ang="0">
                    <a:pos x="T4" y="T5"/>
                  </a:cxn>
                  <a:cxn ang="0">
                    <a:pos x="T6" y="T7"/>
                  </a:cxn>
                  <a:cxn ang="0">
                    <a:pos x="T8" y="T9"/>
                  </a:cxn>
                </a:cxnLst>
                <a:rect l="0" t="0" r="r" b="b"/>
                <a:pathLst>
                  <a:path w="91" h="115">
                    <a:moveTo>
                      <a:pt x="36" y="33"/>
                    </a:moveTo>
                    <a:cubicBezTo>
                      <a:pt x="24" y="39"/>
                      <a:pt x="12" y="45"/>
                      <a:pt x="0" y="51"/>
                    </a:cubicBezTo>
                    <a:cubicBezTo>
                      <a:pt x="83" y="115"/>
                      <a:pt x="83" y="115"/>
                      <a:pt x="83" y="115"/>
                    </a:cubicBezTo>
                    <a:cubicBezTo>
                      <a:pt x="91" y="0"/>
                      <a:pt x="91" y="0"/>
                      <a:pt x="91" y="0"/>
                    </a:cubicBezTo>
                    <a:cubicBezTo>
                      <a:pt x="73" y="12"/>
                      <a:pt x="54" y="23"/>
                      <a:pt x="36" y="33"/>
                    </a:cubicBezTo>
                    <a:close/>
                  </a:path>
                </a:pathLst>
              </a:custGeom>
              <a:solidFill>
                <a:srgbClr val="5D5D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3"/>
              <p:cNvSpPr/>
              <p:nvPr/>
            </p:nvSpPr>
            <p:spPr bwMode="auto">
              <a:xfrm>
                <a:off x="5772157" y="5394332"/>
                <a:ext cx="3175" cy="4763"/>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0" y="0"/>
                      <a:pt x="0" y="0"/>
                      <a:pt x="0" y="0"/>
                    </a:cubicBezTo>
                    <a:lnTo>
                      <a:pt x="0" y="1"/>
                    </a:lnTo>
                    <a:close/>
                  </a:path>
                </a:pathLst>
              </a:custGeom>
              <a:solidFill>
                <a:srgbClr val="5D5D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4"/>
              <p:cNvSpPr/>
              <p:nvPr/>
            </p:nvSpPr>
            <p:spPr bwMode="auto">
              <a:xfrm>
                <a:off x="4006855" y="4721232"/>
                <a:ext cx="52388" cy="90488"/>
              </a:xfrm>
              <a:custGeom>
                <a:avLst/>
                <a:gdLst>
                  <a:gd name="T0" fmla="*/ 0 w 14"/>
                  <a:gd name="T1" fmla="*/ 0 h 24"/>
                  <a:gd name="T2" fmla="*/ 14 w 14"/>
                  <a:gd name="T3" fmla="*/ 24 h 24"/>
                  <a:gd name="T4" fmla="*/ 0 w 14"/>
                  <a:gd name="T5" fmla="*/ 0 h 24"/>
                </a:gdLst>
                <a:ahLst/>
                <a:cxnLst>
                  <a:cxn ang="0">
                    <a:pos x="T0" y="T1"/>
                  </a:cxn>
                  <a:cxn ang="0">
                    <a:pos x="T2" y="T3"/>
                  </a:cxn>
                  <a:cxn ang="0">
                    <a:pos x="T4" y="T5"/>
                  </a:cxn>
                </a:cxnLst>
                <a:rect l="0" t="0" r="r" b="b"/>
                <a:pathLst>
                  <a:path w="14" h="24">
                    <a:moveTo>
                      <a:pt x="0" y="0"/>
                    </a:moveTo>
                    <a:cubicBezTo>
                      <a:pt x="0" y="0"/>
                      <a:pt x="5" y="11"/>
                      <a:pt x="14" y="24"/>
                    </a:cubicBezTo>
                    <a:cubicBezTo>
                      <a:pt x="0" y="0"/>
                      <a:pt x="0" y="0"/>
                      <a:pt x="0" y="0"/>
                    </a:cubicBezTo>
                    <a:close/>
                  </a:path>
                </a:pathLst>
              </a:custGeom>
              <a:solidFill>
                <a:srgbClr val="DC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5"/>
              <p:cNvSpPr/>
              <p:nvPr/>
            </p:nvSpPr>
            <p:spPr bwMode="auto">
              <a:xfrm>
                <a:off x="6219833" y="3517905"/>
                <a:ext cx="41275" cy="71438"/>
              </a:xfrm>
              <a:custGeom>
                <a:avLst/>
                <a:gdLst>
                  <a:gd name="T0" fmla="*/ 0 w 11"/>
                  <a:gd name="T1" fmla="*/ 0 h 19"/>
                  <a:gd name="T2" fmla="*/ 0 w 11"/>
                  <a:gd name="T3" fmla="*/ 0 h 19"/>
                  <a:gd name="T4" fmla="*/ 11 w 11"/>
                  <a:gd name="T5" fmla="*/ 19 h 19"/>
                  <a:gd name="T6" fmla="*/ 0 w 11"/>
                  <a:gd name="T7" fmla="*/ 0 h 19"/>
                </a:gdLst>
                <a:ahLst/>
                <a:cxnLst>
                  <a:cxn ang="0">
                    <a:pos x="T0" y="T1"/>
                  </a:cxn>
                  <a:cxn ang="0">
                    <a:pos x="T2" y="T3"/>
                  </a:cxn>
                  <a:cxn ang="0">
                    <a:pos x="T4" y="T5"/>
                  </a:cxn>
                  <a:cxn ang="0">
                    <a:pos x="T6" y="T7"/>
                  </a:cxn>
                </a:cxnLst>
                <a:rect l="0" t="0" r="r" b="b"/>
                <a:pathLst>
                  <a:path w="11" h="19">
                    <a:moveTo>
                      <a:pt x="0" y="0"/>
                    </a:moveTo>
                    <a:cubicBezTo>
                      <a:pt x="0" y="0"/>
                      <a:pt x="0" y="0"/>
                      <a:pt x="0" y="0"/>
                    </a:cubicBezTo>
                    <a:cubicBezTo>
                      <a:pt x="11" y="19"/>
                      <a:pt x="11" y="19"/>
                      <a:pt x="11" y="19"/>
                    </a:cubicBezTo>
                    <a:cubicBezTo>
                      <a:pt x="8" y="13"/>
                      <a:pt x="5" y="7"/>
                      <a:pt x="0" y="0"/>
                    </a:cubicBezTo>
                    <a:close/>
                  </a:path>
                </a:pathLst>
              </a:custGeom>
              <a:solidFill>
                <a:srgbClr val="DC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6"/>
              <p:cNvSpPr/>
              <p:nvPr/>
            </p:nvSpPr>
            <p:spPr bwMode="auto">
              <a:xfrm>
                <a:off x="3540130" y="1627190"/>
                <a:ext cx="1065214" cy="1673227"/>
              </a:xfrm>
              <a:custGeom>
                <a:avLst/>
                <a:gdLst>
                  <a:gd name="T0" fmla="*/ 0 w 671"/>
                  <a:gd name="T1" fmla="*/ 80 h 1054"/>
                  <a:gd name="T2" fmla="*/ 543 w 671"/>
                  <a:gd name="T3" fmla="*/ 1054 h 1054"/>
                  <a:gd name="T4" fmla="*/ 671 w 671"/>
                  <a:gd name="T5" fmla="*/ 980 h 1054"/>
                  <a:gd name="T6" fmla="*/ 123 w 671"/>
                  <a:gd name="T7" fmla="*/ 0 h 1054"/>
                  <a:gd name="T8" fmla="*/ 0 w 671"/>
                  <a:gd name="T9" fmla="*/ 80 h 1054"/>
                </a:gdLst>
                <a:ahLst/>
                <a:cxnLst>
                  <a:cxn ang="0">
                    <a:pos x="T0" y="T1"/>
                  </a:cxn>
                  <a:cxn ang="0">
                    <a:pos x="T2" y="T3"/>
                  </a:cxn>
                  <a:cxn ang="0">
                    <a:pos x="T4" y="T5"/>
                  </a:cxn>
                  <a:cxn ang="0">
                    <a:pos x="T6" y="T7"/>
                  </a:cxn>
                  <a:cxn ang="0">
                    <a:pos x="T8" y="T9"/>
                  </a:cxn>
                </a:cxnLst>
                <a:rect l="0" t="0" r="r" b="b"/>
                <a:pathLst>
                  <a:path w="671" h="1054">
                    <a:moveTo>
                      <a:pt x="0" y="80"/>
                    </a:moveTo>
                    <a:lnTo>
                      <a:pt x="543" y="1054"/>
                    </a:lnTo>
                    <a:lnTo>
                      <a:pt x="671" y="980"/>
                    </a:lnTo>
                    <a:lnTo>
                      <a:pt x="123" y="0"/>
                    </a:lnTo>
                    <a:lnTo>
                      <a:pt x="0" y="80"/>
                    </a:lnTo>
                    <a:close/>
                  </a:path>
                </a:pathLst>
              </a:cu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7"/>
              <p:cNvSpPr/>
              <p:nvPr/>
            </p:nvSpPr>
            <p:spPr bwMode="auto">
              <a:xfrm>
                <a:off x="3735392" y="1522415"/>
                <a:ext cx="1031876" cy="1660527"/>
              </a:xfrm>
              <a:custGeom>
                <a:avLst/>
                <a:gdLst>
                  <a:gd name="T0" fmla="*/ 97 w 650"/>
                  <a:gd name="T1" fmla="*/ 0 h 1046"/>
                  <a:gd name="T2" fmla="*/ 0 w 650"/>
                  <a:gd name="T3" fmla="*/ 66 h 1046"/>
                  <a:gd name="T4" fmla="*/ 548 w 650"/>
                  <a:gd name="T5" fmla="*/ 1046 h 1046"/>
                  <a:gd name="T6" fmla="*/ 650 w 650"/>
                  <a:gd name="T7" fmla="*/ 990 h 1046"/>
                  <a:gd name="T8" fmla="*/ 97 w 650"/>
                  <a:gd name="T9" fmla="*/ 0 h 1046"/>
                </a:gdLst>
                <a:ahLst/>
                <a:cxnLst>
                  <a:cxn ang="0">
                    <a:pos x="T0" y="T1"/>
                  </a:cxn>
                  <a:cxn ang="0">
                    <a:pos x="T2" y="T3"/>
                  </a:cxn>
                  <a:cxn ang="0">
                    <a:pos x="T4" y="T5"/>
                  </a:cxn>
                  <a:cxn ang="0">
                    <a:pos x="T6" y="T7"/>
                  </a:cxn>
                  <a:cxn ang="0">
                    <a:pos x="T8" y="T9"/>
                  </a:cxn>
                </a:cxnLst>
                <a:rect l="0" t="0" r="r" b="b"/>
                <a:pathLst>
                  <a:path w="650" h="1046">
                    <a:moveTo>
                      <a:pt x="97" y="0"/>
                    </a:moveTo>
                    <a:lnTo>
                      <a:pt x="0" y="66"/>
                    </a:lnTo>
                    <a:lnTo>
                      <a:pt x="548" y="1046"/>
                    </a:lnTo>
                    <a:lnTo>
                      <a:pt x="650" y="990"/>
                    </a:lnTo>
                    <a:lnTo>
                      <a:pt x="97" y="0"/>
                    </a:lnTo>
                    <a:close/>
                  </a:path>
                </a:pathLst>
              </a:custGeom>
              <a:solidFill>
                <a:srgbClr val="8B4F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8"/>
              <p:cNvSpPr/>
              <p:nvPr/>
            </p:nvSpPr>
            <p:spPr bwMode="auto">
              <a:xfrm>
                <a:off x="3159129" y="1360490"/>
                <a:ext cx="1023939" cy="593726"/>
              </a:xfrm>
              <a:custGeom>
                <a:avLst/>
                <a:gdLst>
                  <a:gd name="T0" fmla="*/ 147 w 272"/>
                  <a:gd name="T1" fmla="*/ 59 h 158"/>
                  <a:gd name="T2" fmla="*/ 63 w 272"/>
                  <a:gd name="T3" fmla="*/ 110 h 158"/>
                  <a:gd name="T4" fmla="*/ 0 w 272"/>
                  <a:gd name="T5" fmla="*/ 158 h 158"/>
                  <a:gd name="T6" fmla="*/ 196 w 272"/>
                  <a:gd name="T7" fmla="*/ 147 h 158"/>
                  <a:gd name="T8" fmla="*/ 196 w 272"/>
                  <a:gd name="T9" fmla="*/ 147 h 158"/>
                  <a:gd name="T10" fmla="*/ 272 w 272"/>
                  <a:gd name="T11" fmla="*/ 0 h 158"/>
                  <a:gd name="T12" fmla="*/ 147 w 272"/>
                  <a:gd name="T13" fmla="*/ 59 h 158"/>
                </a:gdLst>
                <a:ahLst/>
                <a:cxnLst>
                  <a:cxn ang="0">
                    <a:pos x="T0" y="T1"/>
                  </a:cxn>
                  <a:cxn ang="0">
                    <a:pos x="T2" y="T3"/>
                  </a:cxn>
                  <a:cxn ang="0">
                    <a:pos x="T4" y="T5"/>
                  </a:cxn>
                  <a:cxn ang="0">
                    <a:pos x="T6" y="T7"/>
                  </a:cxn>
                  <a:cxn ang="0">
                    <a:pos x="T8" y="T9"/>
                  </a:cxn>
                  <a:cxn ang="0">
                    <a:pos x="T10" y="T11"/>
                  </a:cxn>
                  <a:cxn ang="0">
                    <a:pos x="T12" y="T13"/>
                  </a:cxn>
                </a:cxnLst>
                <a:rect l="0" t="0" r="r" b="b"/>
                <a:pathLst>
                  <a:path w="272" h="158">
                    <a:moveTo>
                      <a:pt x="147" y="59"/>
                    </a:moveTo>
                    <a:cubicBezTo>
                      <a:pt x="118" y="74"/>
                      <a:pt x="90" y="92"/>
                      <a:pt x="63" y="110"/>
                    </a:cubicBezTo>
                    <a:cubicBezTo>
                      <a:pt x="40" y="126"/>
                      <a:pt x="19" y="142"/>
                      <a:pt x="0" y="158"/>
                    </a:cubicBezTo>
                    <a:cubicBezTo>
                      <a:pt x="196" y="147"/>
                      <a:pt x="196" y="147"/>
                      <a:pt x="196" y="147"/>
                    </a:cubicBezTo>
                    <a:cubicBezTo>
                      <a:pt x="196" y="147"/>
                      <a:pt x="196" y="147"/>
                      <a:pt x="196" y="147"/>
                    </a:cubicBezTo>
                    <a:cubicBezTo>
                      <a:pt x="272" y="0"/>
                      <a:pt x="272" y="0"/>
                      <a:pt x="272" y="0"/>
                    </a:cubicBezTo>
                    <a:cubicBezTo>
                      <a:pt x="231" y="16"/>
                      <a:pt x="189" y="35"/>
                      <a:pt x="147" y="59"/>
                    </a:cubicBezTo>
                    <a:close/>
                  </a:path>
                </a:pathLst>
              </a:custGeom>
              <a:solidFill>
                <a:srgbClr val="FCDB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9"/>
              <p:cNvSpPr/>
              <p:nvPr/>
            </p:nvSpPr>
            <p:spPr bwMode="auto">
              <a:xfrm>
                <a:off x="3633792" y="1717678"/>
                <a:ext cx="365125" cy="209550"/>
              </a:xfrm>
              <a:custGeom>
                <a:avLst/>
                <a:gdLst>
                  <a:gd name="T0" fmla="*/ 52 w 97"/>
                  <a:gd name="T1" fmla="*/ 21 h 56"/>
                  <a:gd name="T2" fmla="*/ 22 w 97"/>
                  <a:gd name="T3" fmla="*/ 39 h 56"/>
                  <a:gd name="T4" fmla="*/ 0 w 97"/>
                  <a:gd name="T5" fmla="*/ 56 h 56"/>
                  <a:gd name="T6" fmla="*/ 70 w 97"/>
                  <a:gd name="T7" fmla="*/ 52 h 56"/>
                  <a:gd name="T8" fmla="*/ 70 w 97"/>
                  <a:gd name="T9" fmla="*/ 52 h 56"/>
                  <a:gd name="T10" fmla="*/ 97 w 97"/>
                  <a:gd name="T11" fmla="*/ 0 h 56"/>
                  <a:gd name="T12" fmla="*/ 52 w 97"/>
                  <a:gd name="T13" fmla="*/ 21 h 56"/>
                </a:gdLst>
                <a:ahLst/>
                <a:cxnLst>
                  <a:cxn ang="0">
                    <a:pos x="T0" y="T1"/>
                  </a:cxn>
                  <a:cxn ang="0">
                    <a:pos x="T2" y="T3"/>
                  </a:cxn>
                  <a:cxn ang="0">
                    <a:pos x="T4" y="T5"/>
                  </a:cxn>
                  <a:cxn ang="0">
                    <a:pos x="T6" y="T7"/>
                  </a:cxn>
                  <a:cxn ang="0">
                    <a:pos x="T8" y="T9"/>
                  </a:cxn>
                  <a:cxn ang="0">
                    <a:pos x="T10" y="T11"/>
                  </a:cxn>
                  <a:cxn ang="0">
                    <a:pos x="T12" y="T13"/>
                  </a:cxn>
                </a:cxnLst>
                <a:rect l="0" t="0" r="r" b="b"/>
                <a:pathLst>
                  <a:path w="97" h="56">
                    <a:moveTo>
                      <a:pt x="52" y="21"/>
                    </a:moveTo>
                    <a:cubicBezTo>
                      <a:pt x="42" y="26"/>
                      <a:pt x="32" y="33"/>
                      <a:pt x="22" y="39"/>
                    </a:cubicBezTo>
                    <a:cubicBezTo>
                      <a:pt x="14" y="45"/>
                      <a:pt x="7" y="51"/>
                      <a:pt x="0" y="56"/>
                    </a:cubicBezTo>
                    <a:cubicBezTo>
                      <a:pt x="70" y="52"/>
                      <a:pt x="70" y="52"/>
                      <a:pt x="70" y="52"/>
                    </a:cubicBezTo>
                    <a:cubicBezTo>
                      <a:pt x="70" y="52"/>
                      <a:pt x="70" y="52"/>
                      <a:pt x="70" y="52"/>
                    </a:cubicBezTo>
                    <a:cubicBezTo>
                      <a:pt x="97" y="0"/>
                      <a:pt x="97" y="0"/>
                      <a:pt x="97" y="0"/>
                    </a:cubicBezTo>
                    <a:cubicBezTo>
                      <a:pt x="82" y="6"/>
                      <a:pt x="67" y="13"/>
                      <a:pt x="52" y="21"/>
                    </a:cubicBezTo>
                    <a:close/>
                  </a:path>
                </a:pathLst>
              </a:custGeom>
              <a:solidFill>
                <a:srgbClr val="7F49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0"/>
              <p:cNvSpPr/>
              <p:nvPr/>
            </p:nvSpPr>
            <p:spPr bwMode="auto">
              <a:xfrm>
                <a:off x="3671892" y="2325691"/>
                <a:ext cx="876301" cy="1241427"/>
              </a:xfrm>
              <a:custGeom>
                <a:avLst/>
                <a:gdLst>
                  <a:gd name="T0" fmla="*/ 0 w 552"/>
                  <a:gd name="T1" fmla="*/ 93 h 782"/>
                  <a:gd name="T2" fmla="*/ 386 w 552"/>
                  <a:gd name="T3" fmla="*/ 782 h 782"/>
                  <a:gd name="T4" fmla="*/ 552 w 552"/>
                  <a:gd name="T5" fmla="*/ 690 h 782"/>
                  <a:gd name="T6" fmla="*/ 166 w 552"/>
                  <a:gd name="T7" fmla="*/ 0 h 782"/>
                  <a:gd name="T8" fmla="*/ 0 w 552"/>
                  <a:gd name="T9" fmla="*/ 93 h 782"/>
                </a:gdLst>
                <a:ahLst/>
                <a:cxnLst>
                  <a:cxn ang="0">
                    <a:pos x="T0" y="T1"/>
                  </a:cxn>
                  <a:cxn ang="0">
                    <a:pos x="T2" y="T3"/>
                  </a:cxn>
                  <a:cxn ang="0">
                    <a:pos x="T4" y="T5"/>
                  </a:cxn>
                  <a:cxn ang="0">
                    <a:pos x="T6" y="T7"/>
                  </a:cxn>
                  <a:cxn ang="0">
                    <a:pos x="T8" y="T9"/>
                  </a:cxn>
                </a:cxnLst>
                <a:rect l="0" t="0" r="r" b="b"/>
                <a:pathLst>
                  <a:path w="552" h="782">
                    <a:moveTo>
                      <a:pt x="0" y="93"/>
                    </a:moveTo>
                    <a:lnTo>
                      <a:pt x="386" y="782"/>
                    </a:lnTo>
                    <a:lnTo>
                      <a:pt x="552" y="690"/>
                    </a:lnTo>
                    <a:lnTo>
                      <a:pt x="166" y="0"/>
                    </a:lnTo>
                    <a:lnTo>
                      <a:pt x="0" y="93"/>
                    </a:lnTo>
                    <a:close/>
                  </a:path>
                </a:pathLst>
              </a:custGeom>
              <a:solidFill>
                <a:srgbClr val="DDA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1"/>
              <p:cNvSpPr/>
              <p:nvPr/>
            </p:nvSpPr>
            <p:spPr bwMode="auto">
              <a:xfrm>
                <a:off x="3931616" y="2246316"/>
                <a:ext cx="768017" cy="1177926"/>
              </a:xfrm>
              <a:custGeom>
                <a:avLst/>
                <a:gdLst>
                  <a:gd name="T0" fmla="*/ 92 w 479"/>
                  <a:gd name="T1" fmla="*/ 0 h 742"/>
                  <a:gd name="T2" fmla="*/ 0 w 479"/>
                  <a:gd name="T3" fmla="*/ 52 h 742"/>
                  <a:gd name="T4" fmla="*/ 386 w 479"/>
                  <a:gd name="T5" fmla="*/ 742 h 742"/>
                  <a:gd name="T6" fmla="*/ 479 w 479"/>
                  <a:gd name="T7" fmla="*/ 692 h 742"/>
                  <a:gd name="T8" fmla="*/ 92 w 479"/>
                  <a:gd name="T9" fmla="*/ 0 h 742"/>
                </a:gdLst>
                <a:ahLst/>
                <a:cxnLst>
                  <a:cxn ang="0">
                    <a:pos x="T0" y="T1"/>
                  </a:cxn>
                  <a:cxn ang="0">
                    <a:pos x="T2" y="T3"/>
                  </a:cxn>
                  <a:cxn ang="0">
                    <a:pos x="T4" y="T5"/>
                  </a:cxn>
                  <a:cxn ang="0">
                    <a:pos x="T6" y="T7"/>
                  </a:cxn>
                  <a:cxn ang="0">
                    <a:pos x="T8" y="T9"/>
                  </a:cxn>
                </a:cxnLst>
                <a:rect l="0" t="0" r="r" b="b"/>
                <a:pathLst>
                  <a:path w="479" h="742">
                    <a:moveTo>
                      <a:pt x="92" y="0"/>
                    </a:moveTo>
                    <a:lnTo>
                      <a:pt x="0" y="52"/>
                    </a:lnTo>
                    <a:lnTo>
                      <a:pt x="386" y="742"/>
                    </a:lnTo>
                    <a:lnTo>
                      <a:pt x="479" y="692"/>
                    </a:lnTo>
                    <a:lnTo>
                      <a:pt x="92" y="0"/>
                    </a:lnTo>
                    <a:close/>
                  </a:path>
                </a:pathLst>
              </a:custGeom>
              <a:solidFill>
                <a:srgbClr val="019B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2"/>
              <p:cNvSpPr/>
              <p:nvPr/>
            </p:nvSpPr>
            <p:spPr bwMode="auto">
              <a:xfrm>
                <a:off x="2914654" y="2243141"/>
                <a:ext cx="1166814" cy="760413"/>
              </a:xfrm>
              <a:custGeom>
                <a:avLst/>
                <a:gdLst>
                  <a:gd name="T0" fmla="*/ 114 w 310"/>
                  <a:gd name="T1" fmla="*/ 10 h 202"/>
                  <a:gd name="T2" fmla="*/ 14 w 310"/>
                  <a:gd name="T3" fmla="*/ 165 h 202"/>
                  <a:gd name="T4" fmla="*/ 42 w 310"/>
                  <a:gd name="T5" fmla="*/ 188 h 202"/>
                  <a:gd name="T6" fmla="*/ 250 w 310"/>
                  <a:gd name="T7" fmla="*/ 151 h 202"/>
                  <a:gd name="T8" fmla="*/ 309 w 310"/>
                  <a:gd name="T9" fmla="*/ 1 h 202"/>
                  <a:gd name="T10" fmla="*/ 310 w 310"/>
                  <a:gd name="T11" fmla="*/ 0 h 202"/>
                  <a:gd name="T12" fmla="*/ 310 w 310"/>
                  <a:gd name="T13" fmla="*/ 0 h 202"/>
                  <a:gd name="T14" fmla="*/ 114 w 310"/>
                  <a:gd name="T15" fmla="*/ 10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0" h="202">
                    <a:moveTo>
                      <a:pt x="114" y="10"/>
                    </a:moveTo>
                    <a:cubicBezTo>
                      <a:pt x="38" y="74"/>
                      <a:pt x="0" y="132"/>
                      <a:pt x="14" y="165"/>
                    </a:cubicBezTo>
                    <a:cubicBezTo>
                      <a:pt x="18" y="175"/>
                      <a:pt x="27" y="183"/>
                      <a:pt x="42" y="188"/>
                    </a:cubicBezTo>
                    <a:cubicBezTo>
                      <a:pt x="85" y="202"/>
                      <a:pt x="161" y="187"/>
                      <a:pt x="250" y="151"/>
                    </a:cubicBezTo>
                    <a:cubicBezTo>
                      <a:pt x="309" y="1"/>
                      <a:pt x="309" y="1"/>
                      <a:pt x="309" y="1"/>
                    </a:cubicBezTo>
                    <a:cubicBezTo>
                      <a:pt x="310" y="0"/>
                      <a:pt x="310" y="0"/>
                      <a:pt x="310" y="0"/>
                    </a:cubicBezTo>
                    <a:cubicBezTo>
                      <a:pt x="310" y="0"/>
                      <a:pt x="310" y="0"/>
                      <a:pt x="310" y="0"/>
                    </a:cubicBezTo>
                    <a:lnTo>
                      <a:pt x="114" y="10"/>
                    </a:lnTo>
                    <a:close/>
                  </a:path>
                </a:pathLst>
              </a:custGeom>
              <a:solidFill>
                <a:srgbClr val="FCDB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3"/>
              <p:cNvSpPr/>
              <p:nvPr/>
            </p:nvSpPr>
            <p:spPr bwMode="auto">
              <a:xfrm>
                <a:off x="3667130" y="2243141"/>
                <a:ext cx="414338" cy="271463"/>
              </a:xfrm>
              <a:custGeom>
                <a:avLst/>
                <a:gdLst>
                  <a:gd name="T0" fmla="*/ 40 w 110"/>
                  <a:gd name="T1" fmla="*/ 3 h 72"/>
                  <a:gd name="T2" fmla="*/ 4 w 110"/>
                  <a:gd name="T3" fmla="*/ 58 h 72"/>
                  <a:gd name="T4" fmla="*/ 14 w 110"/>
                  <a:gd name="T5" fmla="*/ 67 h 72"/>
                  <a:gd name="T6" fmla="*/ 90 w 110"/>
                  <a:gd name="T7" fmla="*/ 53 h 72"/>
                  <a:gd name="T8" fmla="*/ 109 w 110"/>
                  <a:gd name="T9" fmla="*/ 0 h 72"/>
                  <a:gd name="T10" fmla="*/ 110 w 110"/>
                  <a:gd name="T11" fmla="*/ 0 h 72"/>
                  <a:gd name="T12" fmla="*/ 110 w 110"/>
                  <a:gd name="T13" fmla="*/ 0 h 72"/>
                  <a:gd name="T14" fmla="*/ 40 w 110"/>
                  <a:gd name="T15" fmla="*/ 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2">
                    <a:moveTo>
                      <a:pt x="40" y="3"/>
                    </a:moveTo>
                    <a:cubicBezTo>
                      <a:pt x="13" y="26"/>
                      <a:pt x="0" y="47"/>
                      <a:pt x="4" y="58"/>
                    </a:cubicBezTo>
                    <a:cubicBezTo>
                      <a:pt x="6" y="62"/>
                      <a:pt x="9" y="65"/>
                      <a:pt x="14" y="67"/>
                    </a:cubicBezTo>
                    <a:cubicBezTo>
                      <a:pt x="30" y="72"/>
                      <a:pt x="58" y="66"/>
                      <a:pt x="90" y="53"/>
                    </a:cubicBezTo>
                    <a:cubicBezTo>
                      <a:pt x="109" y="0"/>
                      <a:pt x="109" y="0"/>
                      <a:pt x="109" y="0"/>
                    </a:cubicBezTo>
                    <a:cubicBezTo>
                      <a:pt x="110" y="0"/>
                      <a:pt x="110" y="0"/>
                      <a:pt x="110" y="0"/>
                    </a:cubicBezTo>
                    <a:cubicBezTo>
                      <a:pt x="110" y="0"/>
                      <a:pt x="110" y="0"/>
                      <a:pt x="110" y="0"/>
                    </a:cubicBezTo>
                    <a:lnTo>
                      <a:pt x="40" y="3"/>
                    </a:ln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4"/>
              <p:cNvSpPr/>
              <p:nvPr/>
            </p:nvSpPr>
            <p:spPr bwMode="auto">
              <a:xfrm>
                <a:off x="4259268" y="2462216"/>
                <a:ext cx="692151" cy="1014414"/>
              </a:xfrm>
              <a:custGeom>
                <a:avLst/>
                <a:gdLst>
                  <a:gd name="T0" fmla="*/ 0 w 436"/>
                  <a:gd name="T1" fmla="*/ 64 h 639"/>
                  <a:gd name="T2" fmla="*/ 322 w 436"/>
                  <a:gd name="T3" fmla="*/ 639 h 639"/>
                  <a:gd name="T4" fmla="*/ 436 w 436"/>
                  <a:gd name="T5" fmla="*/ 578 h 639"/>
                  <a:gd name="T6" fmla="*/ 116 w 436"/>
                  <a:gd name="T7" fmla="*/ 0 h 639"/>
                  <a:gd name="T8" fmla="*/ 0 w 436"/>
                  <a:gd name="T9" fmla="*/ 64 h 639"/>
                </a:gdLst>
                <a:ahLst/>
                <a:cxnLst>
                  <a:cxn ang="0">
                    <a:pos x="T0" y="T1"/>
                  </a:cxn>
                  <a:cxn ang="0">
                    <a:pos x="T2" y="T3"/>
                  </a:cxn>
                  <a:cxn ang="0">
                    <a:pos x="T4" y="T5"/>
                  </a:cxn>
                  <a:cxn ang="0">
                    <a:pos x="T6" y="T7"/>
                  </a:cxn>
                  <a:cxn ang="0">
                    <a:pos x="T8" y="T9"/>
                  </a:cxn>
                </a:cxnLst>
                <a:rect l="0" t="0" r="r" b="b"/>
                <a:pathLst>
                  <a:path w="436" h="639">
                    <a:moveTo>
                      <a:pt x="0" y="64"/>
                    </a:moveTo>
                    <a:lnTo>
                      <a:pt x="322" y="639"/>
                    </a:lnTo>
                    <a:lnTo>
                      <a:pt x="436" y="578"/>
                    </a:lnTo>
                    <a:lnTo>
                      <a:pt x="116" y="0"/>
                    </a:lnTo>
                    <a:lnTo>
                      <a:pt x="0" y="64"/>
                    </a:lnTo>
                    <a:close/>
                  </a:path>
                </a:pathLst>
              </a:custGeom>
              <a:solidFill>
                <a:srgbClr val="E24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25"/>
              <p:cNvSpPr/>
              <p:nvPr/>
            </p:nvSpPr>
            <p:spPr bwMode="auto">
              <a:xfrm>
                <a:off x="4551368" y="2105028"/>
                <a:ext cx="1042989" cy="1209676"/>
              </a:xfrm>
              <a:custGeom>
                <a:avLst/>
                <a:gdLst>
                  <a:gd name="T0" fmla="*/ 337 w 657"/>
                  <a:gd name="T1" fmla="*/ 0 h 762"/>
                  <a:gd name="T2" fmla="*/ 0 w 657"/>
                  <a:gd name="T3" fmla="*/ 187 h 762"/>
                  <a:gd name="T4" fmla="*/ 323 w 657"/>
                  <a:gd name="T5" fmla="*/ 762 h 762"/>
                  <a:gd name="T6" fmla="*/ 657 w 657"/>
                  <a:gd name="T7" fmla="*/ 575 h 762"/>
                  <a:gd name="T8" fmla="*/ 337 w 657"/>
                  <a:gd name="T9" fmla="*/ 0 h 762"/>
                </a:gdLst>
                <a:ahLst/>
                <a:cxnLst>
                  <a:cxn ang="0">
                    <a:pos x="T0" y="T1"/>
                  </a:cxn>
                  <a:cxn ang="0">
                    <a:pos x="T2" y="T3"/>
                  </a:cxn>
                  <a:cxn ang="0">
                    <a:pos x="T4" y="T5"/>
                  </a:cxn>
                  <a:cxn ang="0">
                    <a:pos x="T6" y="T7"/>
                  </a:cxn>
                  <a:cxn ang="0">
                    <a:pos x="T8" y="T9"/>
                  </a:cxn>
                </a:cxnLst>
                <a:rect l="0" t="0" r="r" b="b"/>
                <a:pathLst>
                  <a:path w="657" h="762">
                    <a:moveTo>
                      <a:pt x="337" y="0"/>
                    </a:moveTo>
                    <a:lnTo>
                      <a:pt x="0" y="187"/>
                    </a:lnTo>
                    <a:lnTo>
                      <a:pt x="323" y="762"/>
                    </a:lnTo>
                    <a:lnTo>
                      <a:pt x="657" y="575"/>
                    </a:lnTo>
                    <a:lnTo>
                      <a:pt x="337" y="0"/>
                    </a:lnTo>
                    <a:close/>
                  </a:path>
                </a:pathLst>
              </a:custGeom>
              <a:solidFill>
                <a:srgbClr val="DDA0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26"/>
              <p:cNvSpPr/>
              <p:nvPr/>
            </p:nvSpPr>
            <p:spPr bwMode="auto">
              <a:xfrm>
                <a:off x="2971804" y="2803529"/>
                <a:ext cx="1963740" cy="2136778"/>
              </a:xfrm>
              <a:custGeom>
                <a:avLst/>
                <a:gdLst>
                  <a:gd name="T0" fmla="*/ 27 w 522"/>
                  <a:gd name="T1" fmla="*/ 40 h 568"/>
                  <a:gd name="T2" fmla="*/ 0 w 522"/>
                  <a:gd name="T3" fmla="*/ 18 h 568"/>
                  <a:gd name="T4" fmla="*/ 288 w 522"/>
                  <a:gd name="T5" fmla="*/ 535 h 568"/>
                  <a:gd name="T6" fmla="*/ 314 w 522"/>
                  <a:gd name="T7" fmla="*/ 554 h 568"/>
                  <a:gd name="T8" fmla="*/ 522 w 522"/>
                  <a:gd name="T9" fmla="*/ 517 h 568"/>
                  <a:gd name="T10" fmla="*/ 234 w 522"/>
                  <a:gd name="T11" fmla="*/ 0 h 568"/>
                  <a:gd name="T12" fmla="*/ 27 w 522"/>
                  <a:gd name="T13" fmla="*/ 40 h 568"/>
                </a:gdLst>
                <a:ahLst/>
                <a:cxnLst>
                  <a:cxn ang="0">
                    <a:pos x="T0" y="T1"/>
                  </a:cxn>
                  <a:cxn ang="0">
                    <a:pos x="T2" y="T3"/>
                  </a:cxn>
                  <a:cxn ang="0">
                    <a:pos x="T4" y="T5"/>
                  </a:cxn>
                  <a:cxn ang="0">
                    <a:pos x="T6" y="T7"/>
                  </a:cxn>
                  <a:cxn ang="0">
                    <a:pos x="T8" y="T9"/>
                  </a:cxn>
                  <a:cxn ang="0">
                    <a:pos x="T10" y="T11"/>
                  </a:cxn>
                  <a:cxn ang="0">
                    <a:pos x="T12" y="T13"/>
                  </a:cxn>
                </a:cxnLst>
                <a:rect l="0" t="0" r="r" b="b"/>
                <a:pathLst>
                  <a:path w="522" h="568">
                    <a:moveTo>
                      <a:pt x="27" y="40"/>
                    </a:moveTo>
                    <a:cubicBezTo>
                      <a:pt x="14" y="36"/>
                      <a:pt x="4" y="27"/>
                      <a:pt x="0" y="18"/>
                    </a:cubicBezTo>
                    <a:cubicBezTo>
                      <a:pt x="288" y="535"/>
                      <a:pt x="288" y="535"/>
                      <a:pt x="288" y="535"/>
                    </a:cubicBezTo>
                    <a:cubicBezTo>
                      <a:pt x="292" y="543"/>
                      <a:pt x="301" y="550"/>
                      <a:pt x="314" y="554"/>
                    </a:cubicBezTo>
                    <a:cubicBezTo>
                      <a:pt x="356" y="568"/>
                      <a:pt x="435" y="552"/>
                      <a:pt x="522" y="517"/>
                    </a:cubicBezTo>
                    <a:cubicBezTo>
                      <a:pt x="234" y="0"/>
                      <a:pt x="234" y="0"/>
                      <a:pt x="234" y="0"/>
                    </a:cubicBezTo>
                    <a:cubicBezTo>
                      <a:pt x="147" y="36"/>
                      <a:pt x="70" y="54"/>
                      <a:pt x="27" y="40"/>
                    </a:cubicBezTo>
                    <a:close/>
                  </a:path>
                </a:pathLst>
              </a:cu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27"/>
              <p:cNvSpPr/>
              <p:nvPr/>
            </p:nvSpPr>
            <p:spPr bwMode="auto">
              <a:xfrm>
                <a:off x="4205293" y="2909892"/>
                <a:ext cx="1644652" cy="1838327"/>
              </a:xfrm>
              <a:custGeom>
                <a:avLst/>
                <a:gdLst>
                  <a:gd name="T0" fmla="*/ 190 w 437"/>
                  <a:gd name="T1" fmla="*/ 39 h 489"/>
                  <a:gd name="T2" fmla="*/ 0 w 437"/>
                  <a:gd name="T3" fmla="*/ 141 h 489"/>
                  <a:gd name="T4" fmla="*/ 194 w 437"/>
                  <a:gd name="T5" fmla="*/ 489 h 489"/>
                  <a:gd name="T6" fmla="*/ 384 w 437"/>
                  <a:gd name="T7" fmla="*/ 386 h 489"/>
                  <a:gd name="T8" fmla="*/ 437 w 437"/>
                  <a:gd name="T9" fmla="*/ 347 h 489"/>
                  <a:gd name="T10" fmla="*/ 243 w 437"/>
                  <a:gd name="T11" fmla="*/ 0 h 489"/>
                  <a:gd name="T12" fmla="*/ 190 w 437"/>
                  <a:gd name="T13" fmla="*/ 39 h 489"/>
                </a:gdLst>
                <a:ahLst/>
                <a:cxnLst>
                  <a:cxn ang="0">
                    <a:pos x="T0" y="T1"/>
                  </a:cxn>
                  <a:cxn ang="0">
                    <a:pos x="T2" y="T3"/>
                  </a:cxn>
                  <a:cxn ang="0">
                    <a:pos x="T4" y="T5"/>
                  </a:cxn>
                  <a:cxn ang="0">
                    <a:pos x="T6" y="T7"/>
                  </a:cxn>
                  <a:cxn ang="0">
                    <a:pos x="T8" y="T9"/>
                  </a:cxn>
                  <a:cxn ang="0">
                    <a:pos x="T10" y="T11"/>
                  </a:cxn>
                  <a:cxn ang="0">
                    <a:pos x="T12" y="T13"/>
                  </a:cxn>
                </a:cxnLst>
                <a:rect l="0" t="0" r="r" b="b"/>
                <a:pathLst>
                  <a:path w="437" h="489">
                    <a:moveTo>
                      <a:pt x="190" y="39"/>
                    </a:moveTo>
                    <a:cubicBezTo>
                      <a:pt x="129" y="81"/>
                      <a:pt x="62" y="116"/>
                      <a:pt x="0" y="141"/>
                    </a:cubicBezTo>
                    <a:cubicBezTo>
                      <a:pt x="194" y="489"/>
                      <a:pt x="194" y="489"/>
                      <a:pt x="194" y="489"/>
                    </a:cubicBezTo>
                    <a:cubicBezTo>
                      <a:pt x="256" y="463"/>
                      <a:pt x="323" y="428"/>
                      <a:pt x="384" y="386"/>
                    </a:cubicBezTo>
                    <a:cubicBezTo>
                      <a:pt x="403" y="373"/>
                      <a:pt x="420" y="360"/>
                      <a:pt x="437" y="347"/>
                    </a:cubicBezTo>
                    <a:cubicBezTo>
                      <a:pt x="243" y="0"/>
                      <a:pt x="243" y="0"/>
                      <a:pt x="243" y="0"/>
                    </a:cubicBezTo>
                    <a:cubicBezTo>
                      <a:pt x="227" y="13"/>
                      <a:pt x="209" y="26"/>
                      <a:pt x="190" y="39"/>
                    </a:cubicBezTo>
                    <a:close/>
                  </a:path>
                </a:pathLst>
              </a:custGeom>
              <a:solidFill>
                <a:srgbClr val="FFA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28"/>
              <p:cNvSpPr/>
              <p:nvPr/>
            </p:nvSpPr>
            <p:spPr bwMode="auto">
              <a:xfrm>
                <a:off x="4940306" y="1973266"/>
                <a:ext cx="1358902" cy="2239965"/>
              </a:xfrm>
              <a:custGeom>
                <a:avLst/>
                <a:gdLst>
                  <a:gd name="T0" fmla="*/ 109 w 361"/>
                  <a:gd name="T1" fmla="*/ 0 h 596"/>
                  <a:gd name="T2" fmla="*/ 69 w 361"/>
                  <a:gd name="T3" fmla="*/ 103 h 596"/>
                  <a:gd name="T4" fmla="*/ 69 w 361"/>
                  <a:gd name="T5" fmla="*/ 103 h 596"/>
                  <a:gd name="T6" fmla="*/ 0 w 361"/>
                  <a:gd name="T7" fmla="*/ 167 h 596"/>
                  <a:gd name="T8" fmla="*/ 240 w 361"/>
                  <a:gd name="T9" fmla="*/ 596 h 596"/>
                  <a:gd name="T10" fmla="*/ 308 w 361"/>
                  <a:gd name="T11" fmla="*/ 532 h 596"/>
                  <a:gd name="T12" fmla="*/ 348 w 361"/>
                  <a:gd name="T13" fmla="*/ 429 h 596"/>
                  <a:gd name="T14" fmla="*/ 109 w 361"/>
                  <a:gd name="T15" fmla="*/ 0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1" h="596">
                    <a:moveTo>
                      <a:pt x="109" y="0"/>
                    </a:moveTo>
                    <a:cubicBezTo>
                      <a:pt x="122" y="23"/>
                      <a:pt x="107" y="60"/>
                      <a:pt x="69" y="103"/>
                    </a:cubicBezTo>
                    <a:cubicBezTo>
                      <a:pt x="69" y="103"/>
                      <a:pt x="69" y="103"/>
                      <a:pt x="69" y="103"/>
                    </a:cubicBezTo>
                    <a:cubicBezTo>
                      <a:pt x="51" y="123"/>
                      <a:pt x="28" y="145"/>
                      <a:pt x="0" y="167"/>
                    </a:cubicBezTo>
                    <a:cubicBezTo>
                      <a:pt x="240" y="596"/>
                      <a:pt x="240" y="596"/>
                      <a:pt x="240" y="596"/>
                    </a:cubicBezTo>
                    <a:cubicBezTo>
                      <a:pt x="267" y="574"/>
                      <a:pt x="290" y="552"/>
                      <a:pt x="308" y="532"/>
                    </a:cubicBezTo>
                    <a:cubicBezTo>
                      <a:pt x="346" y="489"/>
                      <a:pt x="361" y="452"/>
                      <a:pt x="348" y="429"/>
                    </a:cubicBezTo>
                    <a:lnTo>
                      <a:pt x="109" y="0"/>
                    </a:ln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29"/>
              <p:cNvSpPr/>
              <p:nvPr/>
            </p:nvSpPr>
            <p:spPr bwMode="auto">
              <a:xfrm>
                <a:off x="4262443" y="1855791"/>
                <a:ext cx="1150939" cy="755651"/>
              </a:xfrm>
              <a:custGeom>
                <a:avLst/>
                <a:gdLst>
                  <a:gd name="T0" fmla="*/ 290 w 306"/>
                  <a:gd name="T1" fmla="*/ 29 h 201"/>
                  <a:gd name="T2" fmla="*/ 266 w 306"/>
                  <a:gd name="T3" fmla="*/ 13 h 201"/>
                  <a:gd name="T4" fmla="*/ 76 w 306"/>
                  <a:gd name="T5" fmla="*/ 43 h 201"/>
                  <a:gd name="T6" fmla="*/ 0 w 306"/>
                  <a:gd name="T7" fmla="*/ 189 h 201"/>
                  <a:gd name="T8" fmla="*/ 13 w 306"/>
                  <a:gd name="T9" fmla="*/ 186 h 201"/>
                  <a:gd name="T10" fmla="*/ 91 w 306"/>
                  <a:gd name="T11" fmla="*/ 169 h 201"/>
                  <a:gd name="T12" fmla="*/ 65 w 306"/>
                  <a:gd name="T13" fmla="*/ 193 h 201"/>
                  <a:gd name="T14" fmla="*/ 179 w 306"/>
                  <a:gd name="T15" fmla="*/ 201 h 201"/>
                  <a:gd name="T16" fmla="*/ 251 w 306"/>
                  <a:gd name="T17" fmla="*/ 134 h 201"/>
                  <a:gd name="T18" fmla="*/ 248 w 306"/>
                  <a:gd name="T19" fmla="*/ 134 h 201"/>
                  <a:gd name="T20" fmla="*/ 253 w 306"/>
                  <a:gd name="T21" fmla="*/ 133 h 201"/>
                  <a:gd name="T22" fmla="*/ 290 w 306"/>
                  <a:gd name="T23" fmla="*/ 2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6" h="201">
                    <a:moveTo>
                      <a:pt x="290" y="29"/>
                    </a:moveTo>
                    <a:cubicBezTo>
                      <a:pt x="284" y="22"/>
                      <a:pt x="277" y="17"/>
                      <a:pt x="266" y="13"/>
                    </a:cubicBezTo>
                    <a:cubicBezTo>
                      <a:pt x="226" y="0"/>
                      <a:pt x="156" y="13"/>
                      <a:pt x="76" y="43"/>
                    </a:cubicBezTo>
                    <a:cubicBezTo>
                      <a:pt x="0" y="189"/>
                      <a:pt x="0" y="189"/>
                      <a:pt x="0" y="189"/>
                    </a:cubicBezTo>
                    <a:cubicBezTo>
                      <a:pt x="13" y="186"/>
                      <a:pt x="13" y="186"/>
                      <a:pt x="13" y="186"/>
                    </a:cubicBezTo>
                    <a:cubicBezTo>
                      <a:pt x="91" y="169"/>
                      <a:pt x="91" y="169"/>
                      <a:pt x="91" y="169"/>
                    </a:cubicBezTo>
                    <a:cubicBezTo>
                      <a:pt x="84" y="177"/>
                      <a:pt x="76" y="185"/>
                      <a:pt x="65" y="193"/>
                    </a:cubicBezTo>
                    <a:cubicBezTo>
                      <a:pt x="179" y="201"/>
                      <a:pt x="179" y="201"/>
                      <a:pt x="179" y="201"/>
                    </a:cubicBezTo>
                    <a:cubicBezTo>
                      <a:pt x="208" y="178"/>
                      <a:pt x="233" y="155"/>
                      <a:pt x="251" y="134"/>
                    </a:cubicBezTo>
                    <a:cubicBezTo>
                      <a:pt x="248" y="134"/>
                      <a:pt x="248" y="134"/>
                      <a:pt x="248" y="134"/>
                    </a:cubicBezTo>
                    <a:cubicBezTo>
                      <a:pt x="253" y="133"/>
                      <a:pt x="253" y="133"/>
                      <a:pt x="253" y="133"/>
                    </a:cubicBezTo>
                    <a:cubicBezTo>
                      <a:pt x="292" y="89"/>
                      <a:pt x="306" y="51"/>
                      <a:pt x="290" y="29"/>
                    </a:cubicBezTo>
                    <a:close/>
                  </a:path>
                </a:pathLst>
              </a:custGeom>
              <a:solidFill>
                <a:srgbClr val="FCDB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30"/>
              <p:cNvSpPr>
                <a:spLocks noChangeArrowheads="1"/>
              </p:cNvSpPr>
              <p:nvPr/>
            </p:nvSpPr>
            <p:spPr bwMode="auto">
              <a:xfrm>
                <a:off x="4341818" y="2701929"/>
                <a:ext cx="1588" cy="4763"/>
              </a:xfrm>
              <a:prstGeom prst="rect">
                <a:avLst/>
              </a:prstGeom>
              <a:solidFill>
                <a:srgbClr val="427D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31"/>
              <p:cNvSpPr>
                <a:spLocks noChangeArrowheads="1"/>
              </p:cNvSpPr>
              <p:nvPr/>
            </p:nvSpPr>
            <p:spPr bwMode="auto">
              <a:xfrm>
                <a:off x="4337056" y="2706692"/>
                <a:ext cx="4763" cy="1588"/>
              </a:xfrm>
              <a:prstGeom prst="rect">
                <a:avLst/>
              </a:prstGeom>
              <a:solidFill>
                <a:srgbClr val="427D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2"/>
              <p:cNvSpPr/>
              <p:nvPr/>
            </p:nvSpPr>
            <p:spPr bwMode="auto">
              <a:xfrm>
                <a:off x="4210056" y="2871792"/>
                <a:ext cx="898526" cy="568326"/>
              </a:xfrm>
              <a:custGeom>
                <a:avLst/>
                <a:gdLst>
                  <a:gd name="T0" fmla="*/ 106 w 239"/>
                  <a:gd name="T1" fmla="*/ 19 h 151"/>
                  <a:gd name="T2" fmla="*/ 79 w 239"/>
                  <a:gd name="T3" fmla="*/ 36 h 151"/>
                  <a:gd name="T4" fmla="*/ 39 w 239"/>
                  <a:gd name="T5" fmla="*/ 53 h 151"/>
                  <a:gd name="T6" fmla="*/ 59 w 239"/>
                  <a:gd name="T7" fmla="*/ 0 h 151"/>
                  <a:gd name="T8" fmla="*/ 59 w 239"/>
                  <a:gd name="T9" fmla="*/ 0 h 151"/>
                  <a:gd name="T10" fmla="*/ 0 w 239"/>
                  <a:gd name="T11" fmla="*/ 151 h 151"/>
                  <a:gd name="T12" fmla="*/ 111 w 239"/>
                  <a:gd name="T13" fmla="*/ 98 h 151"/>
                  <a:gd name="T14" fmla="*/ 187 w 239"/>
                  <a:gd name="T15" fmla="*/ 51 h 151"/>
                  <a:gd name="T16" fmla="*/ 239 w 239"/>
                  <a:gd name="T17" fmla="*/ 13 h 151"/>
                  <a:gd name="T18" fmla="*/ 125 w 239"/>
                  <a:gd name="T19" fmla="*/ 5 h 151"/>
                  <a:gd name="T20" fmla="*/ 106 w 239"/>
                  <a:gd name="T21"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51">
                    <a:moveTo>
                      <a:pt x="106" y="19"/>
                    </a:moveTo>
                    <a:cubicBezTo>
                      <a:pt x="97" y="25"/>
                      <a:pt x="88" y="30"/>
                      <a:pt x="79" y="36"/>
                    </a:cubicBezTo>
                    <a:cubicBezTo>
                      <a:pt x="66" y="43"/>
                      <a:pt x="51" y="48"/>
                      <a:pt x="39" y="53"/>
                    </a:cubicBezTo>
                    <a:cubicBezTo>
                      <a:pt x="59" y="0"/>
                      <a:pt x="59" y="0"/>
                      <a:pt x="59" y="0"/>
                    </a:cubicBezTo>
                    <a:cubicBezTo>
                      <a:pt x="59" y="0"/>
                      <a:pt x="59" y="0"/>
                      <a:pt x="59" y="0"/>
                    </a:cubicBezTo>
                    <a:cubicBezTo>
                      <a:pt x="0" y="151"/>
                      <a:pt x="0" y="151"/>
                      <a:pt x="0" y="151"/>
                    </a:cubicBezTo>
                    <a:cubicBezTo>
                      <a:pt x="36" y="136"/>
                      <a:pt x="74" y="118"/>
                      <a:pt x="111" y="98"/>
                    </a:cubicBezTo>
                    <a:cubicBezTo>
                      <a:pt x="137" y="83"/>
                      <a:pt x="162" y="68"/>
                      <a:pt x="187" y="51"/>
                    </a:cubicBezTo>
                    <a:cubicBezTo>
                      <a:pt x="206" y="38"/>
                      <a:pt x="223" y="25"/>
                      <a:pt x="239" y="13"/>
                    </a:cubicBezTo>
                    <a:cubicBezTo>
                      <a:pt x="125" y="5"/>
                      <a:pt x="125" y="5"/>
                      <a:pt x="125" y="5"/>
                    </a:cubicBezTo>
                    <a:cubicBezTo>
                      <a:pt x="119" y="9"/>
                      <a:pt x="113" y="14"/>
                      <a:pt x="106" y="19"/>
                    </a:cubicBezTo>
                    <a:close/>
                  </a:path>
                </a:pathLst>
              </a:custGeom>
              <a:solidFill>
                <a:srgbClr val="FFD3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3"/>
              <p:cNvSpPr/>
              <p:nvPr/>
            </p:nvSpPr>
            <p:spPr bwMode="auto">
              <a:xfrm>
                <a:off x="4356106" y="2878142"/>
                <a:ext cx="323850" cy="198438"/>
              </a:xfrm>
              <a:custGeom>
                <a:avLst/>
                <a:gdLst>
                  <a:gd name="T0" fmla="*/ 40 w 86"/>
                  <a:gd name="T1" fmla="*/ 36 h 53"/>
                  <a:gd name="T2" fmla="*/ 67 w 86"/>
                  <a:gd name="T3" fmla="*/ 19 h 53"/>
                  <a:gd name="T4" fmla="*/ 86 w 86"/>
                  <a:gd name="T5" fmla="*/ 5 h 53"/>
                  <a:gd name="T6" fmla="*/ 21 w 86"/>
                  <a:gd name="T7" fmla="*/ 0 h 53"/>
                  <a:gd name="T8" fmla="*/ 20 w 86"/>
                  <a:gd name="T9" fmla="*/ 0 h 53"/>
                  <a:gd name="T10" fmla="*/ 0 w 86"/>
                  <a:gd name="T11" fmla="*/ 53 h 53"/>
                  <a:gd name="T12" fmla="*/ 40 w 86"/>
                  <a:gd name="T13" fmla="*/ 36 h 53"/>
                </a:gdLst>
                <a:ahLst/>
                <a:cxnLst>
                  <a:cxn ang="0">
                    <a:pos x="T0" y="T1"/>
                  </a:cxn>
                  <a:cxn ang="0">
                    <a:pos x="T2" y="T3"/>
                  </a:cxn>
                  <a:cxn ang="0">
                    <a:pos x="T4" y="T5"/>
                  </a:cxn>
                  <a:cxn ang="0">
                    <a:pos x="T6" y="T7"/>
                  </a:cxn>
                  <a:cxn ang="0">
                    <a:pos x="T8" y="T9"/>
                  </a:cxn>
                  <a:cxn ang="0">
                    <a:pos x="T10" y="T11"/>
                  </a:cxn>
                  <a:cxn ang="0">
                    <a:pos x="T12" y="T13"/>
                  </a:cxn>
                </a:cxnLst>
                <a:rect l="0" t="0" r="r" b="b"/>
                <a:pathLst>
                  <a:path w="86" h="53">
                    <a:moveTo>
                      <a:pt x="40" y="36"/>
                    </a:moveTo>
                    <a:cubicBezTo>
                      <a:pt x="49" y="30"/>
                      <a:pt x="58" y="25"/>
                      <a:pt x="67" y="19"/>
                    </a:cubicBezTo>
                    <a:cubicBezTo>
                      <a:pt x="74" y="14"/>
                      <a:pt x="80" y="9"/>
                      <a:pt x="86" y="5"/>
                    </a:cubicBezTo>
                    <a:cubicBezTo>
                      <a:pt x="21" y="0"/>
                      <a:pt x="21" y="0"/>
                      <a:pt x="21" y="0"/>
                    </a:cubicBezTo>
                    <a:cubicBezTo>
                      <a:pt x="20" y="0"/>
                      <a:pt x="20" y="0"/>
                      <a:pt x="20" y="0"/>
                    </a:cubicBezTo>
                    <a:cubicBezTo>
                      <a:pt x="0" y="53"/>
                      <a:pt x="0" y="53"/>
                      <a:pt x="0" y="53"/>
                    </a:cubicBezTo>
                    <a:cubicBezTo>
                      <a:pt x="12" y="48"/>
                      <a:pt x="27" y="43"/>
                      <a:pt x="40" y="36"/>
                    </a:cubicBezTo>
                    <a:close/>
                  </a:path>
                </a:pathLst>
              </a:custGeom>
              <a:solidFill>
                <a:srgbClr val="FFA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4"/>
              <p:cNvSpPr/>
              <p:nvPr/>
            </p:nvSpPr>
            <p:spPr bwMode="auto">
              <a:xfrm>
                <a:off x="4262443" y="2314579"/>
                <a:ext cx="420688" cy="266700"/>
              </a:xfrm>
              <a:custGeom>
                <a:avLst/>
                <a:gdLst>
                  <a:gd name="T0" fmla="*/ 95 w 112"/>
                  <a:gd name="T1" fmla="*/ 4 h 71"/>
                  <a:gd name="T2" fmla="*/ 27 w 112"/>
                  <a:gd name="T3" fmla="*/ 15 h 71"/>
                  <a:gd name="T4" fmla="*/ 0 w 112"/>
                  <a:gd name="T5" fmla="*/ 66 h 71"/>
                  <a:gd name="T6" fmla="*/ 0 w 112"/>
                  <a:gd name="T7" fmla="*/ 66 h 71"/>
                  <a:gd name="T8" fmla="*/ 65 w 112"/>
                  <a:gd name="T9" fmla="*/ 71 h 71"/>
                  <a:gd name="T10" fmla="*/ 91 w 112"/>
                  <a:gd name="T11" fmla="*/ 47 h 71"/>
                  <a:gd name="T12" fmla="*/ 104 w 112"/>
                  <a:gd name="T13" fmla="*/ 10 h 71"/>
                  <a:gd name="T14" fmla="*/ 95 w 112"/>
                  <a:gd name="T15" fmla="*/ 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71">
                    <a:moveTo>
                      <a:pt x="95" y="4"/>
                    </a:moveTo>
                    <a:cubicBezTo>
                      <a:pt x="81" y="0"/>
                      <a:pt x="56" y="4"/>
                      <a:pt x="27" y="15"/>
                    </a:cubicBezTo>
                    <a:cubicBezTo>
                      <a:pt x="0" y="66"/>
                      <a:pt x="0" y="66"/>
                      <a:pt x="0" y="66"/>
                    </a:cubicBezTo>
                    <a:cubicBezTo>
                      <a:pt x="0" y="66"/>
                      <a:pt x="0" y="66"/>
                      <a:pt x="0" y="66"/>
                    </a:cubicBezTo>
                    <a:cubicBezTo>
                      <a:pt x="65" y="71"/>
                      <a:pt x="65" y="71"/>
                      <a:pt x="65" y="71"/>
                    </a:cubicBezTo>
                    <a:cubicBezTo>
                      <a:pt x="76" y="63"/>
                      <a:pt x="84" y="55"/>
                      <a:pt x="91" y="47"/>
                    </a:cubicBezTo>
                    <a:cubicBezTo>
                      <a:pt x="91" y="47"/>
                      <a:pt x="112" y="19"/>
                      <a:pt x="104" y="10"/>
                    </a:cubicBezTo>
                    <a:cubicBezTo>
                      <a:pt x="102" y="8"/>
                      <a:pt x="99" y="6"/>
                      <a:pt x="95" y="4"/>
                    </a:cubicBez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9" name="Group 37"/>
            <p:cNvGrpSpPr>
              <a:grpSpLocks noChangeAspect="1"/>
            </p:cNvGrpSpPr>
            <p:nvPr/>
          </p:nvGrpSpPr>
          <p:grpSpPr bwMode="auto">
            <a:xfrm>
              <a:off x="5756275" y="5329238"/>
              <a:ext cx="2290763" cy="134937"/>
              <a:chOff x="3634" y="3365"/>
              <a:chExt cx="1443" cy="85"/>
            </a:xfrm>
          </p:grpSpPr>
          <p:sp>
            <p:nvSpPr>
              <p:cNvPr id="40" name="AutoShape 36"/>
              <p:cNvSpPr>
                <a:spLocks noChangeAspect="1" noChangeArrowheads="1" noTextEdit="1"/>
              </p:cNvSpPr>
              <p:nvPr/>
            </p:nvSpPr>
            <p:spPr bwMode="auto">
              <a:xfrm>
                <a:off x="3636" y="3365"/>
                <a:ext cx="1439"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38"/>
              <p:cNvSpPr/>
              <p:nvPr/>
            </p:nvSpPr>
            <p:spPr bwMode="auto">
              <a:xfrm>
                <a:off x="5072" y="3414"/>
                <a:ext cx="5"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0" y="0"/>
                      <a:pt x="1" y="1"/>
                      <a:pt x="1"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39"/>
              <p:cNvSpPr/>
              <p:nvPr/>
            </p:nvSpPr>
            <p:spPr bwMode="auto">
              <a:xfrm>
                <a:off x="5030" y="3422"/>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0"/>
              <p:cNvSpPr/>
              <p:nvPr/>
            </p:nvSpPr>
            <p:spPr bwMode="auto">
              <a:xfrm>
                <a:off x="4997" y="3422"/>
                <a:ext cx="26" cy="5"/>
              </a:xfrm>
              <a:custGeom>
                <a:avLst/>
                <a:gdLst>
                  <a:gd name="T0" fmla="*/ 0 w 11"/>
                  <a:gd name="T1" fmla="*/ 1 h 2"/>
                  <a:gd name="T2" fmla="*/ 9 w 11"/>
                  <a:gd name="T3" fmla="*/ 1 h 2"/>
                  <a:gd name="T4" fmla="*/ 9 w 11"/>
                  <a:gd name="T5" fmla="*/ 1 h 2"/>
                  <a:gd name="T6" fmla="*/ 11 w 11"/>
                  <a:gd name="T7" fmla="*/ 0 h 2"/>
                  <a:gd name="T8" fmla="*/ 0 w 11"/>
                  <a:gd name="T9" fmla="*/ 1 h 2"/>
                </a:gdLst>
                <a:ahLst/>
                <a:cxnLst>
                  <a:cxn ang="0">
                    <a:pos x="T0" y="T1"/>
                  </a:cxn>
                  <a:cxn ang="0">
                    <a:pos x="T2" y="T3"/>
                  </a:cxn>
                  <a:cxn ang="0">
                    <a:pos x="T4" y="T5"/>
                  </a:cxn>
                  <a:cxn ang="0">
                    <a:pos x="T6" y="T7"/>
                  </a:cxn>
                  <a:cxn ang="0">
                    <a:pos x="T8" y="T9"/>
                  </a:cxn>
                </a:cxnLst>
                <a:rect l="0" t="0" r="r" b="b"/>
                <a:pathLst>
                  <a:path w="11" h="2">
                    <a:moveTo>
                      <a:pt x="0" y="1"/>
                    </a:moveTo>
                    <a:cubicBezTo>
                      <a:pt x="2" y="2"/>
                      <a:pt x="6" y="0"/>
                      <a:pt x="9" y="1"/>
                    </a:cubicBezTo>
                    <a:cubicBezTo>
                      <a:pt x="9" y="1"/>
                      <a:pt x="9" y="1"/>
                      <a:pt x="9" y="1"/>
                    </a:cubicBezTo>
                    <a:cubicBezTo>
                      <a:pt x="11" y="0"/>
                      <a:pt x="11" y="0"/>
                      <a:pt x="11" y="0"/>
                    </a:cubicBezTo>
                    <a:cubicBezTo>
                      <a:pt x="7" y="0"/>
                      <a:pt x="3" y="1"/>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1"/>
              <p:cNvSpPr/>
              <p:nvPr/>
            </p:nvSpPr>
            <p:spPr bwMode="auto">
              <a:xfrm>
                <a:off x="4973" y="3417"/>
                <a:ext cx="9" cy="0"/>
              </a:xfrm>
              <a:custGeom>
                <a:avLst/>
                <a:gdLst>
                  <a:gd name="T0" fmla="*/ 4 w 4"/>
                  <a:gd name="T1" fmla="*/ 3 w 4"/>
                  <a:gd name="T2" fmla="*/ 2 w 4"/>
                  <a:gd name="T3" fmla="*/ 4 w 4"/>
                </a:gdLst>
                <a:ahLst/>
                <a:cxnLst>
                  <a:cxn ang="0">
                    <a:pos x="T0" y="0"/>
                  </a:cxn>
                  <a:cxn ang="0">
                    <a:pos x="T1" y="0"/>
                  </a:cxn>
                  <a:cxn ang="0">
                    <a:pos x="T2" y="0"/>
                  </a:cxn>
                  <a:cxn ang="0">
                    <a:pos x="T3" y="0"/>
                  </a:cxn>
                </a:cxnLst>
                <a:rect l="0" t="0" r="r" b="b"/>
                <a:pathLst>
                  <a:path w="4">
                    <a:moveTo>
                      <a:pt x="4" y="0"/>
                    </a:moveTo>
                    <a:cubicBezTo>
                      <a:pt x="4" y="0"/>
                      <a:pt x="4" y="0"/>
                      <a:pt x="3" y="0"/>
                    </a:cubicBezTo>
                    <a:cubicBezTo>
                      <a:pt x="3" y="0"/>
                      <a:pt x="3" y="0"/>
                      <a:pt x="2" y="0"/>
                    </a:cubicBezTo>
                    <a:cubicBezTo>
                      <a:pt x="2" y="0"/>
                      <a:pt x="0" y="0"/>
                      <a:pt x="4"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2"/>
              <p:cNvSpPr/>
              <p:nvPr/>
            </p:nvSpPr>
            <p:spPr bwMode="auto">
              <a:xfrm>
                <a:off x="4978" y="3414"/>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1"/>
                      <a:pt x="0" y="0"/>
                      <a:pt x="1"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3"/>
              <p:cNvSpPr/>
              <p:nvPr/>
            </p:nvSpPr>
            <p:spPr bwMode="auto">
              <a:xfrm>
                <a:off x="4959" y="3414"/>
                <a:ext cx="9" cy="3"/>
              </a:xfrm>
              <a:custGeom>
                <a:avLst/>
                <a:gdLst>
                  <a:gd name="T0" fmla="*/ 2 w 4"/>
                  <a:gd name="T1" fmla="*/ 0 h 1"/>
                  <a:gd name="T2" fmla="*/ 2 w 4"/>
                  <a:gd name="T3" fmla="*/ 1 h 1"/>
                  <a:gd name="T4" fmla="*/ 4 w 4"/>
                  <a:gd name="T5" fmla="*/ 1 h 1"/>
                  <a:gd name="T6" fmla="*/ 2 w 4"/>
                  <a:gd name="T7" fmla="*/ 0 h 1"/>
                </a:gdLst>
                <a:ahLst/>
                <a:cxnLst>
                  <a:cxn ang="0">
                    <a:pos x="T0" y="T1"/>
                  </a:cxn>
                  <a:cxn ang="0">
                    <a:pos x="T2" y="T3"/>
                  </a:cxn>
                  <a:cxn ang="0">
                    <a:pos x="T4" y="T5"/>
                  </a:cxn>
                  <a:cxn ang="0">
                    <a:pos x="T6" y="T7"/>
                  </a:cxn>
                </a:cxnLst>
                <a:rect l="0" t="0" r="r" b="b"/>
                <a:pathLst>
                  <a:path w="4" h="1">
                    <a:moveTo>
                      <a:pt x="2" y="0"/>
                    </a:moveTo>
                    <a:cubicBezTo>
                      <a:pt x="0" y="0"/>
                      <a:pt x="0" y="1"/>
                      <a:pt x="2" y="1"/>
                    </a:cubicBezTo>
                    <a:cubicBezTo>
                      <a:pt x="4" y="1"/>
                      <a:pt x="4" y="1"/>
                      <a:pt x="4" y="1"/>
                    </a:cubicBezTo>
                    <a:cubicBezTo>
                      <a:pt x="3" y="0"/>
                      <a:pt x="1"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4"/>
              <p:cNvSpPr/>
              <p:nvPr/>
            </p:nvSpPr>
            <p:spPr bwMode="auto">
              <a:xfrm>
                <a:off x="4959" y="34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45"/>
              <p:cNvSpPr/>
              <p:nvPr/>
            </p:nvSpPr>
            <p:spPr bwMode="auto">
              <a:xfrm>
                <a:off x="4961" y="3419"/>
                <a:ext cx="5" cy="3"/>
              </a:xfrm>
              <a:custGeom>
                <a:avLst/>
                <a:gdLst>
                  <a:gd name="T0" fmla="*/ 1 w 2"/>
                  <a:gd name="T1" fmla="*/ 0 h 1"/>
                  <a:gd name="T2" fmla="*/ 2 w 2"/>
                  <a:gd name="T3" fmla="*/ 0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2" y="0"/>
                    </a:cubicBezTo>
                    <a:cubicBezTo>
                      <a:pt x="0" y="0"/>
                      <a:pt x="0" y="0"/>
                      <a:pt x="0" y="0"/>
                    </a:cubicBezTo>
                    <a:cubicBezTo>
                      <a:pt x="0" y="0"/>
                      <a:pt x="0" y="1"/>
                      <a:pt x="1"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46"/>
              <p:cNvSpPr/>
              <p:nvPr/>
            </p:nvSpPr>
            <p:spPr bwMode="auto">
              <a:xfrm>
                <a:off x="4970" y="3419"/>
                <a:ext cx="10" cy="3"/>
              </a:xfrm>
              <a:custGeom>
                <a:avLst/>
                <a:gdLst>
                  <a:gd name="T0" fmla="*/ 0 w 4"/>
                  <a:gd name="T1" fmla="*/ 0 h 1"/>
                  <a:gd name="T2" fmla="*/ 0 w 4"/>
                  <a:gd name="T3" fmla="*/ 1 h 1"/>
                  <a:gd name="T4" fmla="*/ 0 w 4"/>
                  <a:gd name="T5" fmla="*/ 0 h 1"/>
                </a:gdLst>
                <a:ahLst/>
                <a:cxnLst>
                  <a:cxn ang="0">
                    <a:pos x="T0" y="T1"/>
                  </a:cxn>
                  <a:cxn ang="0">
                    <a:pos x="T2" y="T3"/>
                  </a:cxn>
                  <a:cxn ang="0">
                    <a:pos x="T4" y="T5"/>
                  </a:cxn>
                </a:cxnLst>
                <a:rect l="0" t="0" r="r" b="b"/>
                <a:pathLst>
                  <a:path w="4" h="1">
                    <a:moveTo>
                      <a:pt x="0" y="0"/>
                    </a:moveTo>
                    <a:cubicBezTo>
                      <a:pt x="1" y="0"/>
                      <a:pt x="2" y="0"/>
                      <a:pt x="0" y="1"/>
                    </a:cubicBezTo>
                    <a:cubicBezTo>
                      <a:pt x="4" y="1"/>
                      <a:pt x="4"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47"/>
              <p:cNvSpPr/>
              <p:nvPr/>
            </p:nvSpPr>
            <p:spPr bwMode="auto">
              <a:xfrm>
                <a:off x="4994" y="3427"/>
                <a:ext cx="10" cy="2"/>
              </a:xfrm>
              <a:custGeom>
                <a:avLst/>
                <a:gdLst>
                  <a:gd name="T0" fmla="*/ 1 w 4"/>
                  <a:gd name="T1" fmla="*/ 0 h 1"/>
                  <a:gd name="T2" fmla="*/ 2 w 4"/>
                  <a:gd name="T3" fmla="*/ 1 h 1"/>
                  <a:gd name="T4" fmla="*/ 4 w 4"/>
                  <a:gd name="T5" fmla="*/ 0 h 1"/>
                  <a:gd name="T6" fmla="*/ 1 w 4"/>
                  <a:gd name="T7" fmla="*/ 0 h 1"/>
                </a:gdLst>
                <a:ahLst/>
                <a:cxnLst>
                  <a:cxn ang="0">
                    <a:pos x="T0" y="T1"/>
                  </a:cxn>
                  <a:cxn ang="0">
                    <a:pos x="T2" y="T3"/>
                  </a:cxn>
                  <a:cxn ang="0">
                    <a:pos x="T4" y="T5"/>
                  </a:cxn>
                  <a:cxn ang="0">
                    <a:pos x="T6" y="T7"/>
                  </a:cxn>
                </a:cxnLst>
                <a:rect l="0" t="0" r="r" b="b"/>
                <a:pathLst>
                  <a:path w="4" h="1">
                    <a:moveTo>
                      <a:pt x="1" y="0"/>
                    </a:moveTo>
                    <a:cubicBezTo>
                      <a:pt x="2" y="1"/>
                      <a:pt x="2" y="1"/>
                      <a:pt x="2" y="1"/>
                    </a:cubicBezTo>
                    <a:cubicBezTo>
                      <a:pt x="4" y="0"/>
                      <a:pt x="4" y="0"/>
                      <a:pt x="4" y="0"/>
                    </a:cubicBezTo>
                    <a:cubicBezTo>
                      <a:pt x="3" y="0"/>
                      <a:pt x="0" y="0"/>
                      <a:pt x="1"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48"/>
              <p:cNvSpPr/>
              <p:nvPr/>
            </p:nvSpPr>
            <p:spPr bwMode="auto">
              <a:xfrm>
                <a:off x="4930" y="3417"/>
                <a:ext cx="7" cy="2"/>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1" y="1"/>
                      <a:pt x="1" y="1"/>
                    </a:cubicBezTo>
                    <a:cubicBezTo>
                      <a:pt x="3" y="1"/>
                      <a:pt x="3" y="1"/>
                      <a:pt x="3" y="1"/>
                    </a:cubicBezTo>
                    <a:cubicBezTo>
                      <a:pt x="2" y="1"/>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49"/>
              <p:cNvSpPr/>
              <p:nvPr/>
            </p:nvSpPr>
            <p:spPr bwMode="auto">
              <a:xfrm>
                <a:off x="4928" y="3419"/>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1"/>
                      <a:pt x="2"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0"/>
              <p:cNvSpPr/>
              <p:nvPr/>
            </p:nvSpPr>
            <p:spPr bwMode="auto">
              <a:xfrm>
                <a:off x="4956" y="3422"/>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1"/>
              <p:cNvSpPr/>
              <p:nvPr/>
            </p:nvSpPr>
            <p:spPr bwMode="auto">
              <a:xfrm>
                <a:off x="4906" y="3414"/>
                <a:ext cx="5" cy="3"/>
              </a:xfrm>
              <a:custGeom>
                <a:avLst/>
                <a:gdLst>
                  <a:gd name="T0" fmla="*/ 0 w 5"/>
                  <a:gd name="T1" fmla="*/ 3 h 3"/>
                  <a:gd name="T2" fmla="*/ 3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3" y="3"/>
                    </a:lnTo>
                    <a:lnTo>
                      <a:pt x="5" y="0"/>
                    </a:lnTo>
                    <a:lnTo>
                      <a:pt x="0" y="3"/>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2"/>
              <p:cNvSpPr/>
              <p:nvPr/>
            </p:nvSpPr>
            <p:spPr bwMode="auto">
              <a:xfrm>
                <a:off x="4883" y="3414"/>
                <a:ext cx="14" cy="3"/>
              </a:xfrm>
              <a:custGeom>
                <a:avLst/>
                <a:gdLst>
                  <a:gd name="T0" fmla="*/ 5 w 6"/>
                  <a:gd name="T1" fmla="*/ 1 h 1"/>
                  <a:gd name="T2" fmla="*/ 4 w 6"/>
                  <a:gd name="T3" fmla="*/ 0 h 1"/>
                  <a:gd name="T4" fmla="*/ 0 w 6"/>
                  <a:gd name="T5" fmla="*/ 1 h 1"/>
                  <a:gd name="T6" fmla="*/ 5 w 6"/>
                  <a:gd name="T7" fmla="*/ 1 h 1"/>
                </a:gdLst>
                <a:ahLst/>
                <a:cxnLst>
                  <a:cxn ang="0">
                    <a:pos x="T0" y="T1"/>
                  </a:cxn>
                  <a:cxn ang="0">
                    <a:pos x="T2" y="T3"/>
                  </a:cxn>
                  <a:cxn ang="0">
                    <a:pos x="T4" y="T5"/>
                  </a:cxn>
                  <a:cxn ang="0">
                    <a:pos x="T6" y="T7"/>
                  </a:cxn>
                </a:cxnLst>
                <a:rect l="0" t="0" r="r" b="b"/>
                <a:pathLst>
                  <a:path w="6" h="1">
                    <a:moveTo>
                      <a:pt x="5" y="1"/>
                    </a:moveTo>
                    <a:cubicBezTo>
                      <a:pt x="6" y="1"/>
                      <a:pt x="3" y="0"/>
                      <a:pt x="4" y="0"/>
                    </a:cubicBezTo>
                    <a:cubicBezTo>
                      <a:pt x="3" y="0"/>
                      <a:pt x="1" y="1"/>
                      <a:pt x="0" y="1"/>
                    </a:cubicBezTo>
                    <a:cubicBezTo>
                      <a:pt x="1" y="1"/>
                      <a:pt x="3" y="1"/>
                      <a:pt x="5"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3"/>
              <p:cNvSpPr/>
              <p:nvPr/>
            </p:nvSpPr>
            <p:spPr bwMode="auto">
              <a:xfrm>
                <a:off x="4911" y="3419"/>
                <a:ext cx="5" cy="3"/>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2" y="1"/>
                      <a:pt x="2" y="1"/>
                      <a:pt x="2" y="1"/>
                    </a:cubicBezTo>
                    <a:cubicBezTo>
                      <a:pt x="2" y="0"/>
                      <a:pt x="2"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54"/>
              <p:cNvSpPr/>
              <p:nvPr/>
            </p:nvSpPr>
            <p:spPr bwMode="auto">
              <a:xfrm>
                <a:off x="4909" y="3422"/>
                <a:ext cx="4"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5"/>
              <p:cNvSpPr/>
              <p:nvPr/>
            </p:nvSpPr>
            <p:spPr bwMode="auto">
              <a:xfrm>
                <a:off x="4932" y="3422"/>
                <a:ext cx="10" cy="5"/>
              </a:xfrm>
              <a:custGeom>
                <a:avLst/>
                <a:gdLst>
                  <a:gd name="T0" fmla="*/ 2 w 4"/>
                  <a:gd name="T1" fmla="*/ 2 h 2"/>
                  <a:gd name="T2" fmla="*/ 4 w 4"/>
                  <a:gd name="T3" fmla="*/ 0 h 2"/>
                  <a:gd name="T4" fmla="*/ 2 w 4"/>
                  <a:gd name="T5" fmla="*/ 2 h 2"/>
                </a:gdLst>
                <a:ahLst/>
                <a:cxnLst>
                  <a:cxn ang="0">
                    <a:pos x="T0" y="T1"/>
                  </a:cxn>
                  <a:cxn ang="0">
                    <a:pos x="T2" y="T3"/>
                  </a:cxn>
                  <a:cxn ang="0">
                    <a:pos x="T4" y="T5"/>
                  </a:cxn>
                </a:cxnLst>
                <a:rect l="0" t="0" r="r" b="b"/>
                <a:pathLst>
                  <a:path w="4" h="2">
                    <a:moveTo>
                      <a:pt x="2" y="2"/>
                    </a:moveTo>
                    <a:cubicBezTo>
                      <a:pt x="3" y="2"/>
                      <a:pt x="2" y="1"/>
                      <a:pt x="4" y="0"/>
                    </a:cubicBezTo>
                    <a:cubicBezTo>
                      <a:pt x="3" y="1"/>
                      <a:pt x="0" y="1"/>
                      <a:pt x="2" y="2"/>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56"/>
              <p:cNvSpPr/>
              <p:nvPr/>
            </p:nvSpPr>
            <p:spPr bwMode="auto">
              <a:xfrm>
                <a:off x="4921" y="3422"/>
                <a:ext cx="7" cy="2"/>
              </a:xfrm>
              <a:custGeom>
                <a:avLst/>
                <a:gdLst>
                  <a:gd name="T0" fmla="*/ 3 w 3"/>
                  <a:gd name="T1" fmla="*/ 0 h 1"/>
                  <a:gd name="T2" fmla="*/ 0 w 3"/>
                  <a:gd name="T3" fmla="*/ 1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1"/>
                      <a:pt x="0" y="1"/>
                      <a:pt x="0" y="1"/>
                    </a:cubicBezTo>
                    <a:cubicBezTo>
                      <a:pt x="2" y="1"/>
                      <a:pt x="2" y="1"/>
                      <a:pt x="2" y="1"/>
                    </a:cubicBezTo>
                    <a:cubicBezTo>
                      <a:pt x="2" y="1"/>
                      <a:pt x="2" y="0"/>
                      <a:pt x="3"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7"/>
              <p:cNvSpPr/>
              <p:nvPr/>
            </p:nvSpPr>
            <p:spPr bwMode="auto">
              <a:xfrm>
                <a:off x="4918" y="342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8"/>
              <p:cNvSpPr/>
              <p:nvPr/>
            </p:nvSpPr>
            <p:spPr bwMode="auto">
              <a:xfrm>
                <a:off x="4878" y="3422"/>
                <a:ext cx="14" cy="0"/>
              </a:xfrm>
              <a:custGeom>
                <a:avLst/>
                <a:gdLst>
                  <a:gd name="T0" fmla="*/ 4 w 6"/>
                  <a:gd name="T1" fmla="*/ 0 w 6"/>
                  <a:gd name="T2" fmla="*/ 5 w 6"/>
                  <a:gd name="T3" fmla="*/ 4 w 6"/>
                </a:gdLst>
                <a:ahLst/>
                <a:cxnLst>
                  <a:cxn ang="0">
                    <a:pos x="T0" y="0"/>
                  </a:cxn>
                  <a:cxn ang="0">
                    <a:pos x="T1" y="0"/>
                  </a:cxn>
                  <a:cxn ang="0">
                    <a:pos x="T2" y="0"/>
                  </a:cxn>
                  <a:cxn ang="0">
                    <a:pos x="T3" y="0"/>
                  </a:cxn>
                </a:cxnLst>
                <a:rect l="0" t="0" r="r" b="b"/>
                <a:pathLst>
                  <a:path w="6">
                    <a:moveTo>
                      <a:pt x="4" y="0"/>
                    </a:moveTo>
                    <a:cubicBezTo>
                      <a:pt x="3" y="0"/>
                      <a:pt x="2" y="0"/>
                      <a:pt x="0" y="0"/>
                    </a:cubicBezTo>
                    <a:cubicBezTo>
                      <a:pt x="2" y="0"/>
                      <a:pt x="4" y="0"/>
                      <a:pt x="5" y="0"/>
                    </a:cubicBezTo>
                    <a:cubicBezTo>
                      <a:pt x="5" y="0"/>
                      <a:pt x="6" y="0"/>
                      <a:pt x="4"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Rectangle 59"/>
              <p:cNvSpPr>
                <a:spLocks noChangeArrowheads="1"/>
              </p:cNvSpPr>
              <p:nvPr/>
            </p:nvSpPr>
            <p:spPr bwMode="auto">
              <a:xfrm>
                <a:off x="4847" y="3422"/>
                <a:ext cx="1" cy="1"/>
              </a:xfrm>
              <a:prstGeom prst="rect">
                <a:avLst/>
              </a:prstGeom>
              <a:solidFill>
                <a:srgbClr val="8383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0"/>
              <p:cNvSpPr/>
              <p:nvPr/>
            </p:nvSpPr>
            <p:spPr bwMode="auto">
              <a:xfrm>
                <a:off x="4890" y="3422"/>
                <a:ext cx="7" cy="2"/>
              </a:xfrm>
              <a:custGeom>
                <a:avLst/>
                <a:gdLst>
                  <a:gd name="T0" fmla="*/ 0 w 3"/>
                  <a:gd name="T1" fmla="*/ 0 h 1"/>
                  <a:gd name="T2" fmla="*/ 3 w 3"/>
                  <a:gd name="T3" fmla="*/ 0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0"/>
                      <a:pt x="3" y="0"/>
                    </a:cubicBezTo>
                    <a:cubicBezTo>
                      <a:pt x="2" y="0"/>
                      <a:pt x="1" y="0"/>
                      <a:pt x="0" y="0"/>
                    </a:cubicBezTo>
                    <a:cubicBezTo>
                      <a:pt x="0" y="0"/>
                      <a:pt x="0" y="1"/>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1"/>
              <p:cNvSpPr/>
              <p:nvPr/>
            </p:nvSpPr>
            <p:spPr bwMode="auto">
              <a:xfrm>
                <a:off x="4868" y="3419"/>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1" y="0"/>
                      <a:pt x="1" y="1"/>
                      <a:pt x="2"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2"/>
              <p:cNvSpPr/>
              <p:nvPr/>
            </p:nvSpPr>
            <p:spPr bwMode="auto">
              <a:xfrm>
                <a:off x="4899" y="341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3"/>
              <p:cNvSpPr/>
              <p:nvPr/>
            </p:nvSpPr>
            <p:spPr bwMode="auto">
              <a:xfrm>
                <a:off x="4897" y="342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4"/>
              <p:cNvSpPr/>
              <p:nvPr/>
            </p:nvSpPr>
            <p:spPr bwMode="auto">
              <a:xfrm>
                <a:off x="4828" y="3422"/>
                <a:ext cx="28" cy="15"/>
              </a:xfrm>
              <a:custGeom>
                <a:avLst/>
                <a:gdLst>
                  <a:gd name="T0" fmla="*/ 5 w 12"/>
                  <a:gd name="T1" fmla="*/ 1 h 6"/>
                  <a:gd name="T2" fmla="*/ 9 w 12"/>
                  <a:gd name="T3" fmla="*/ 3 h 6"/>
                  <a:gd name="T4" fmla="*/ 5 w 12"/>
                  <a:gd name="T5" fmla="*/ 2 h 6"/>
                  <a:gd name="T6" fmla="*/ 1 w 12"/>
                  <a:gd name="T7" fmla="*/ 5 h 6"/>
                  <a:gd name="T8" fmla="*/ 4 w 12"/>
                  <a:gd name="T9" fmla="*/ 5 h 6"/>
                  <a:gd name="T10" fmla="*/ 4 w 12"/>
                  <a:gd name="T11" fmla="*/ 6 h 6"/>
                  <a:gd name="T12" fmla="*/ 9 w 12"/>
                  <a:gd name="T13" fmla="*/ 5 h 6"/>
                  <a:gd name="T14" fmla="*/ 8 w 12"/>
                  <a:gd name="T15" fmla="*/ 0 h 6"/>
                  <a:gd name="T16" fmla="*/ 5 w 12"/>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5" y="1"/>
                    </a:moveTo>
                    <a:cubicBezTo>
                      <a:pt x="6" y="2"/>
                      <a:pt x="11" y="2"/>
                      <a:pt x="9" y="3"/>
                    </a:cubicBezTo>
                    <a:cubicBezTo>
                      <a:pt x="6" y="3"/>
                      <a:pt x="6" y="3"/>
                      <a:pt x="5" y="2"/>
                    </a:cubicBezTo>
                    <a:cubicBezTo>
                      <a:pt x="6" y="3"/>
                      <a:pt x="0" y="4"/>
                      <a:pt x="1" y="5"/>
                    </a:cubicBezTo>
                    <a:cubicBezTo>
                      <a:pt x="4" y="5"/>
                      <a:pt x="4" y="5"/>
                      <a:pt x="4" y="5"/>
                    </a:cubicBezTo>
                    <a:cubicBezTo>
                      <a:pt x="4" y="5"/>
                      <a:pt x="3" y="5"/>
                      <a:pt x="4" y="6"/>
                    </a:cubicBezTo>
                    <a:cubicBezTo>
                      <a:pt x="4" y="5"/>
                      <a:pt x="7" y="4"/>
                      <a:pt x="9" y="5"/>
                    </a:cubicBezTo>
                    <a:cubicBezTo>
                      <a:pt x="12" y="4"/>
                      <a:pt x="10" y="2"/>
                      <a:pt x="8" y="0"/>
                    </a:cubicBezTo>
                    <a:cubicBezTo>
                      <a:pt x="8" y="1"/>
                      <a:pt x="8" y="1"/>
                      <a:pt x="5"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65"/>
              <p:cNvSpPr/>
              <p:nvPr/>
            </p:nvSpPr>
            <p:spPr bwMode="auto">
              <a:xfrm>
                <a:off x="4847" y="3419"/>
                <a:ext cx="14" cy="3"/>
              </a:xfrm>
              <a:custGeom>
                <a:avLst/>
                <a:gdLst>
                  <a:gd name="T0" fmla="*/ 0 w 6"/>
                  <a:gd name="T1" fmla="*/ 1 h 1"/>
                  <a:gd name="T2" fmla="*/ 5 w 6"/>
                  <a:gd name="T3" fmla="*/ 1 h 1"/>
                  <a:gd name="T4" fmla="*/ 5 w 6"/>
                  <a:gd name="T5" fmla="*/ 1 h 1"/>
                  <a:gd name="T6" fmla="*/ 6 w 6"/>
                  <a:gd name="T7" fmla="*/ 1 h 1"/>
                  <a:gd name="T8" fmla="*/ 2 w 6"/>
                  <a:gd name="T9" fmla="*/ 0 h 1"/>
                  <a:gd name="T10" fmla="*/ 0 w 6"/>
                  <a:gd name="T11" fmla="*/ 1 h 1"/>
                </a:gdLst>
                <a:ahLst/>
                <a:cxnLst>
                  <a:cxn ang="0">
                    <a:pos x="T0" y="T1"/>
                  </a:cxn>
                  <a:cxn ang="0">
                    <a:pos x="T2" y="T3"/>
                  </a:cxn>
                  <a:cxn ang="0">
                    <a:pos x="T4" y="T5"/>
                  </a:cxn>
                  <a:cxn ang="0">
                    <a:pos x="T6" y="T7"/>
                  </a:cxn>
                  <a:cxn ang="0">
                    <a:pos x="T8" y="T9"/>
                  </a:cxn>
                  <a:cxn ang="0">
                    <a:pos x="T10" y="T11"/>
                  </a:cxn>
                </a:cxnLst>
                <a:rect l="0" t="0" r="r" b="b"/>
                <a:pathLst>
                  <a:path w="6" h="1">
                    <a:moveTo>
                      <a:pt x="0" y="1"/>
                    </a:moveTo>
                    <a:cubicBezTo>
                      <a:pt x="5" y="1"/>
                      <a:pt x="5" y="1"/>
                      <a:pt x="5" y="1"/>
                    </a:cubicBezTo>
                    <a:cubicBezTo>
                      <a:pt x="5" y="1"/>
                      <a:pt x="5" y="1"/>
                      <a:pt x="5" y="1"/>
                    </a:cubicBezTo>
                    <a:cubicBezTo>
                      <a:pt x="6" y="1"/>
                      <a:pt x="6" y="1"/>
                      <a:pt x="6" y="1"/>
                    </a:cubicBezTo>
                    <a:cubicBezTo>
                      <a:pt x="5" y="1"/>
                      <a:pt x="4" y="1"/>
                      <a:pt x="2" y="0"/>
                    </a:cubicBezTo>
                    <a:cubicBezTo>
                      <a:pt x="1" y="0"/>
                      <a:pt x="0" y="1"/>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66"/>
              <p:cNvSpPr/>
              <p:nvPr/>
            </p:nvSpPr>
            <p:spPr bwMode="auto">
              <a:xfrm>
                <a:off x="4861" y="3422"/>
                <a:ext cx="19" cy="5"/>
              </a:xfrm>
              <a:custGeom>
                <a:avLst/>
                <a:gdLst>
                  <a:gd name="T0" fmla="*/ 5 w 8"/>
                  <a:gd name="T1" fmla="*/ 0 h 2"/>
                  <a:gd name="T2" fmla="*/ 5 w 8"/>
                  <a:gd name="T3" fmla="*/ 0 h 2"/>
                  <a:gd name="T4" fmla="*/ 5 w 8"/>
                  <a:gd name="T5" fmla="*/ 0 h 2"/>
                  <a:gd name="T6" fmla="*/ 5 w 8"/>
                  <a:gd name="T7" fmla="*/ 0 h 2"/>
                  <a:gd name="T8" fmla="*/ 5 w 8"/>
                  <a:gd name="T9" fmla="*/ 0 h 2"/>
                  <a:gd name="T10" fmla="*/ 5 w 8"/>
                  <a:gd name="T11" fmla="*/ 0 h 2"/>
                  <a:gd name="T12" fmla="*/ 5 w 8"/>
                  <a:gd name="T13" fmla="*/ 0 h 2"/>
                  <a:gd name="T14" fmla="*/ 5 w 8"/>
                  <a:gd name="T15" fmla="*/ 0 h 2"/>
                  <a:gd name="T16" fmla="*/ 5 w 8"/>
                  <a:gd name="T17" fmla="*/ 0 h 2"/>
                  <a:gd name="T18" fmla="*/ 0 w 8"/>
                  <a:gd name="T19" fmla="*/ 0 h 2"/>
                  <a:gd name="T20" fmla="*/ 5 w 8"/>
                  <a:gd name="T21" fmla="*/ 0 h 2"/>
                  <a:gd name="T22" fmla="*/ 3 w 8"/>
                  <a:gd name="T23" fmla="*/ 2 h 2"/>
                  <a:gd name="T24" fmla="*/ 7 w 8"/>
                  <a:gd name="T25" fmla="*/ 1 h 2"/>
                  <a:gd name="T26" fmla="*/ 5 w 8"/>
                  <a:gd name="T27" fmla="*/ 0 h 2"/>
                  <a:gd name="T28" fmla="*/ 7 w 8"/>
                  <a:gd name="T29" fmla="*/ 0 h 2"/>
                  <a:gd name="T30" fmla="*/ 5 w 8"/>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3" y="0"/>
                      <a:pt x="5" y="0"/>
                      <a:pt x="5" y="0"/>
                    </a:cubicBezTo>
                    <a:cubicBezTo>
                      <a:pt x="5" y="0"/>
                      <a:pt x="5" y="0"/>
                      <a:pt x="5" y="0"/>
                    </a:cubicBezTo>
                    <a:cubicBezTo>
                      <a:pt x="5" y="0"/>
                      <a:pt x="5" y="0"/>
                      <a:pt x="5" y="0"/>
                    </a:cubicBezTo>
                    <a:cubicBezTo>
                      <a:pt x="0" y="0"/>
                      <a:pt x="0" y="0"/>
                      <a:pt x="0" y="0"/>
                    </a:cubicBezTo>
                    <a:cubicBezTo>
                      <a:pt x="1" y="0"/>
                      <a:pt x="2" y="0"/>
                      <a:pt x="5" y="0"/>
                    </a:cubicBezTo>
                    <a:cubicBezTo>
                      <a:pt x="4" y="1"/>
                      <a:pt x="1" y="1"/>
                      <a:pt x="3" y="2"/>
                    </a:cubicBezTo>
                    <a:cubicBezTo>
                      <a:pt x="6" y="2"/>
                      <a:pt x="5" y="2"/>
                      <a:pt x="7" y="1"/>
                    </a:cubicBezTo>
                    <a:cubicBezTo>
                      <a:pt x="2" y="1"/>
                      <a:pt x="8" y="1"/>
                      <a:pt x="5" y="0"/>
                    </a:cubicBezTo>
                    <a:cubicBezTo>
                      <a:pt x="6" y="0"/>
                      <a:pt x="7" y="0"/>
                      <a:pt x="7" y="0"/>
                    </a:cubicBezTo>
                    <a:cubicBezTo>
                      <a:pt x="7" y="0"/>
                      <a:pt x="6" y="0"/>
                      <a:pt x="5"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67"/>
              <p:cNvSpPr/>
              <p:nvPr/>
            </p:nvSpPr>
            <p:spPr bwMode="auto">
              <a:xfrm>
                <a:off x="4930" y="34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68"/>
              <p:cNvSpPr/>
              <p:nvPr/>
            </p:nvSpPr>
            <p:spPr bwMode="auto">
              <a:xfrm>
                <a:off x="4921" y="3427"/>
                <a:ext cx="16" cy="5"/>
              </a:xfrm>
              <a:custGeom>
                <a:avLst/>
                <a:gdLst>
                  <a:gd name="T0" fmla="*/ 5 w 7"/>
                  <a:gd name="T1" fmla="*/ 1 h 2"/>
                  <a:gd name="T2" fmla="*/ 0 w 7"/>
                  <a:gd name="T3" fmla="*/ 0 h 2"/>
                  <a:gd name="T4" fmla="*/ 3 w 7"/>
                  <a:gd name="T5" fmla="*/ 2 h 2"/>
                  <a:gd name="T6" fmla="*/ 5 w 7"/>
                  <a:gd name="T7" fmla="*/ 1 h 2"/>
                  <a:gd name="T8" fmla="*/ 5 w 7"/>
                  <a:gd name="T9" fmla="*/ 2 h 2"/>
                  <a:gd name="T10" fmla="*/ 5 w 7"/>
                  <a:gd name="T11" fmla="*/ 1 h 2"/>
                </a:gdLst>
                <a:ahLst/>
                <a:cxnLst>
                  <a:cxn ang="0">
                    <a:pos x="T0" y="T1"/>
                  </a:cxn>
                  <a:cxn ang="0">
                    <a:pos x="T2" y="T3"/>
                  </a:cxn>
                  <a:cxn ang="0">
                    <a:pos x="T4" y="T5"/>
                  </a:cxn>
                  <a:cxn ang="0">
                    <a:pos x="T6" y="T7"/>
                  </a:cxn>
                  <a:cxn ang="0">
                    <a:pos x="T8" y="T9"/>
                  </a:cxn>
                  <a:cxn ang="0">
                    <a:pos x="T10" y="T11"/>
                  </a:cxn>
                </a:cxnLst>
                <a:rect l="0" t="0" r="r" b="b"/>
                <a:pathLst>
                  <a:path w="7" h="2">
                    <a:moveTo>
                      <a:pt x="5" y="1"/>
                    </a:moveTo>
                    <a:cubicBezTo>
                      <a:pt x="3" y="1"/>
                      <a:pt x="0" y="0"/>
                      <a:pt x="0" y="0"/>
                    </a:cubicBezTo>
                    <a:cubicBezTo>
                      <a:pt x="1" y="0"/>
                      <a:pt x="1" y="1"/>
                      <a:pt x="3" y="2"/>
                    </a:cubicBezTo>
                    <a:cubicBezTo>
                      <a:pt x="3" y="1"/>
                      <a:pt x="3" y="1"/>
                      <a:pt x="5" y="1"/>
                    </a:cubicBezTo>
                    <a:cubicBezTo>
                      <a:pt x="6" y="1"/>
                      <a:pt x="5" y="2"/>
                      <a:pt x="5" y="2"/>
                    </a:cubicBezTo>
                    <a:cubicBezTo>
                      <a:pt x="5" y="2"/>
                      <a:pt x="7" y="1"/>
                      <a:pt x="5"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69"/>
              <p:cNvSpPr/>
              <p:nvPr/>
            </p:nvSpPr>
            <p:spPr bwMode="auto">
              <a:xfrm>
                <a:off x="4890" y="3427"/>
                <a:ext cx="9" cy="2"/>
              </a:xfrm>
              <a:custGeom>
                <a:avLst/>
                <a:gdLst>
                  <a:gd name="T0" fmla="*/ 2 w 4"/>
                  <a:gd name="T1" fmla="*/ 1 h 1"/>
                  <a:gd name="T2" fmla="*/ 2 w 4"/>
                  <a:gd name="T3" fmla="*/ 1 h 1"/>
                  <a:gd name="T4" fmla="*/ 4 w 4"/>
                  <a:gd name="T5" fmla="*/ 0 h 1"/>
                  <a:gd name="T6" fmla="*/ 0 w 4"/>
                  <a:gd name="T7" fmla="*/ 1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cubicBezTo>
                      <a:pt x="2" y="1"/>
                      <a:pt x="2" y="1"/>
                      <a:pt x="2" y="1"/>
                    </a:cubicBezTo>
                    <a:cubicBezTo>
                      <a:pt x="4" y="1"/>
                      <a:pt x="4" y="1"/>
                      <a:pt x="4" y="0"/>
                    </a:cubicBezTo>
                    <a:cubicBezTo>
                      <a:pt x="0" y="1"/>
                      <a:pt x="0" y="1"/>
                      <a:pt x="0" y="1"/>
                    </a:cubicBezTo>
                    <a:lnTo>
                      <a:pt x="2" y="1"/>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0"/>
              <p:cNvSpPr/>
              <p:nvPr/>
            </p:nvSpPr>
            <p:spPr bwMode="auto">
              <a:xfrm>
                <a:off x="4842" y="3419"/>
                <a:ext cx="5" cy="3"/>
              </a:xfrm>
              <a:custGeom>
                <a:avLst/>
                <a:gdLst>
                  <a:gd name="T0" fmla="*/ 5 w 5"/>
                  <a:gd name="T1" fmla="*/ 0 h 3"/>
                  <a:gd name="T2" fmla="*/ 0 w 5"/>
                  <a:gd name="T3" fmla="*/ 3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3"/>
                    </a:lnTo>
                    <a:lnTo>
                      <a:pt x="3" y="3"/>
                    </a:lnTo>
                    <a:lnTo>
                      <a:pt x="5"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1"/>
              <p:cNvSpPr/>
              <p:nvPr/>
            </p:nvSpPr>
            <p:spPr bwMode="auto">
              <a:xfrm>
                <a:off x="4830" y="341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2"/>
              <p:cNvSpPr/>
              <p:nvPr/>
            </p:nvSpPr>
            <p:spPr bwMode="auto">
              <a:xfrm>
                <a:off x="4127" y="34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3"/>
              <p:cNvSpPr/>
              <p:nvPr/>
            </p:nvSpPr>
            <p:spPr bwMode="auto">
              <a:xfrm>
                <a:off x="4510" y="3414"/>
                <a:ext cx="7" cy="5"/>
              </a:xfrm>
              <a:custGeom>
                <a:avLst/>
                <a:gdLst>
                  <a:gd name="T0" fmla="*/ 0 w 3"/>
                  <a:gd name="T1" fmla="*/ 1 h 2"/>
                  <a:gd name="T2" fmla="*/ 0 w 3"/>
                  <a:gd name="T3" fmla="*/ 2 h 2"/>
                  <a:gd name="T4" fmla="*/ 3 w 3"/>
                  <a:gd name="T5" fmla="*/ 2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0" y="2"/>
                      <a:pt x="0" y="2"/>
                    </a:cubicBezTo>
                    <a:cubicBezTo>
                      <a:pt x="2" y="1"/>
                      <a:pt x="3" y="2"/>
                      <a:pt x="3" y="2"/>
                    </a:cubicBezTo>
                    <a:cubicBezTo>
                      <a:pt x="2" y="1"/>
                      <a:pt x="0" y="0"/>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4"/>
              <p:cNvSpPr/>
              <p:nvPr/>
            </p:nvSpPr>
            <p:spPr bwMode="auto">
              <a:xfrm>
                <a:off x="4303" y="342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75"/>
              <p:cNvSpPr/>
              <p:nvPr/>
            </p:nvSpPr>
            <p:spPr bwMode="auto">
              <a:xfrm>
                <a:off x="4294" y="343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lnTo>
                      <a:pt x="0"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76"/>
              <p:cNvSpPr/>
              <p:nvPr/>
            </p:nvSpPr>
            <p:spPr bwMode="auto">
              <a:xfrm>
                <a:off x="4014" y="3432"/>
                <a:ext cx="4"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2" y="1"/>
                      <a:pt x="2"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77"/>
              <p:cNvSpPr/>
              <p:nvPr/>
            </p:nvSpPr>
            <p:spPr bwMode="auto">
              <a:xfrm>
                <a:off x="4693" y="3419"/>
                <a:ext cx="9" cy="5"/>
              </a:xfrm>
              <a:custGeom>
                <a:avLst/>
                <a:gdLst>
                  <a:gd name="T0" fmla="*/ 4 w 4"/>
                  <a:gd name="T1" fmla="*/ 1 h 2"/>
                  <a:gd name="T2" fmla="*/ 0 w 4"/>
                  <a:gd name="T3" fmla="*/ 0 h 2"/>
                  <a:gd name="T4" fmla="*/ 4 w 4"/>
                  <a:gd name="T5" fmla="*/ 1 h 2"/>
                </a:gdLst>
                <a:ahLst/>
                <a:cxnLst>
                  <a:cxn ang="0">
                    <a:pos x="T0" y="T1"/>
                  </a:cxn>
                  <a:cxn ang="0">
                    <a:pos x="T2" y="T3"/>
                  </a:cxn>
                  <a:cxn ang="0">
                    <a:pos x="T4" y="T5"/>
                  </a:cxn>
                </a:cxnLst>
                <a:rect l="0" t="0" r="r" b="b"/>
                <a:pathLst>
                  <a:path w="4" h="2">
                    <a:moveTo>
                      <a:pt x="4" y="1"/>
                    </a:moveTo>
                    <a:cubicBezTo>
                      <a:pt x="2" y="0"/>
                      <a:pt x="1" y="0"/>
                      <a:pt x="0" y="0"/>
                    </a:cubicBezTo>
                    <a:cubicBezTo>
                      <a:pt x="2" y="1"/>
                      <a:pt x="3" y="2"/>
                      <a:pt x="4"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78"/>
              <p:cNvSpPr/>
              <p:nvPr/>
            </p:nvSpPr>
            <p:spPr bwMode="auto">
              <a:xfrm>
                <a:off x="4120" y="340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79"/>
              <p:cNvSpPr/>
              <p:nvPr/>
            </p:nvSpPr>
            <p:spPr bwMode="auto">
              <a:xfrm>
                <a:off x="4681" y="3419"/>
                <a:ext cx="12" cy="0"/>
              </a:xfrm>
              <a:custGeom>
                <a:avLst/>
                <a:gdLst>
                  <a:gd name="T0" fmla="*/ 0 w 5"/>
                  <a:gd name="T1" fmla="*/ 1 w 5"/>
                  <a:gd name="T2" fmla="*/ 5 w 5"/>
                  <a:gd name="T3" fmla="*/ 0 w 5"/>
                </a:gdLst>
                <a:ahLst/>
                <a:cxnLst>
                  <a:cxn ang="0">
                    <a:pos x="T0" y="0"/>
                  </a:cxn>
                  <a:cxn ang="0">
                    <a:pos x="T1" y="0"/>
                  </a:cxn>
                  <a:cxn ang="0">
                    <a:pos x="T2" y="0"/>
                  </a:cxn>
                  <a:cxn ang="0">
                    <a:pos x="T3" y="0"/>
                  </a:cxn>
                </a:cxnLst>
                <a:rect l="0" t="0" r="r" b="b"/>
                <a:pathLst>
                  <a:path w="5">
                    <a:moveTo>
                      <a:pt x="0" y="0"/>
                    </a:moveTo>
                    <a:cubicBezTo>
                      <a:pt x="1" y="0"/>
                      <a:pt x="1" y="0"/>
                      <a:pt x="1" y="0"/>
                    </a:cubicBezTo>
                    <a:cubicBezTo>
                      <a:pt x="2" y="0"/>
                      <a:pt x="4" y="0"/>
                      <a:pt x="5" y="0"/>
                    </a:cubicBezTo>
                    <a:cubicBezTo>
                      <a:pt x="4" y="0"/>
                      <a:pt x="2"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80"/>
              <p:cNvSpPr/>
              <p:nvPr/>
            </p:nvSpPr>
            <p:spPr bwMode="auto">
              <a:xfrm>
                <a:off x="3664" y="3406"/>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0"/>
                      <a:pt x="1" y="0"/>
                      <a:pt x="2"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81"/>
              <p:cNvSpPr/>
              <p:nvPr/>
            </p:nvSpPr>
            <p:spPr bwMode="auto">
              <a:xfrm>
                <a:off x="4780" y="3419"/>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82"/>
              <p:cNvSpPr/>
              <p:nvPr/>
            </p:nvSpPr>
            <p:spPr bwMode="auto">
              <a:xfrm>
                <a:off x="4655" y="34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83"/>
              <p:cNvSpPr/>
              <p:nvPr/>
            </p:nvSpPr>
            <p:spPr bwMode="auto">
              <a:xfrm>
                <a:off x="4783" y="341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84"/>
              <p:cNvSpPr/>
              <p:nvPr/>
            </p:nvSpPr>
            <p:spPr bwMode="auto">
              <a:xfrm>
                <a:off x="4785" y="34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85"/>
              <p:cNvSpPr/>
              <p:nvPr/>
            </p:nvSpPr>
            <p:spPr bwMode="auto">
              <a:xfrm>
                <a:off x="4778" y="3419"/>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86"/>
              <p:cNvSpPr/>
              <p:nvPr/>
            </p:nvSpPr>
            <p:spPr bwMode="auto">
              <a:xfrm>
                <a:off x="3854" y="3414"/>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87"/>
              <p:cNvSpPr/>
              <p:nvPr/>
            </p:nvSpPr>
            <p:spPr bwMode="auto">
              <a:xfrm>
                <a:off x="4446" y="344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88"/>
              <p:cNvSpPr/>
              <p:nvPr/>
            </p:nvSpPr>
            <p:spPr bwMode="auto">
              <a:xfrm>
                <a:off x="4436" y="3435"/>
                <a:ext cx="10" cy="7"/>
              </a:xfrm>
              <a:custGeom>
                <a:avLst/>
                <a:gdLst>
                  <a:gd name="T0" fmla="*/ 0 w 4"/>
                  <a:gd name="T1" fmla="*/ 3 h 3"/>
                  <a:gd name="T2" fmla="*/ 4 w 4"/>
                  <a:gd name="T3" fmla="*/ 2 h 3"/>
                  <a:gd name="T4" fmla="*/ 3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2" y="2"/>
                      <a:pt x="3" y="2"/>
                      <a:pt x="4" y="2"/>
                    </a:cubicBezTo>
                    <a:cubicBezTo>
                      <a:pt x="3" y="0"/>
                      <a:pt x="3" y="0"/>
                      <a:pt x="3" y="0"/>
                    </a:cubicBezTo>
                    <a:lnTo>
                      <a:pt x="0" y="3"/>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89"/>
              <p:cNvSpPr/>
              <p:nvPr/>
            </p:nvSpPr>
            <p:spPr bwMode="auto">
              <a:xfrm>
                <a:off x="4068" y="340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90"/>
              <p:cNvSpPr>
                <a:spLocks noEditPoints="1"/>
              </p:cNvSpPr>
              <p:nvPr/>
            </p:nvSpPr>
            <p:spPr bwMode="auto">
              <a:xfrm>
                <a:off x="3636" y="3367"/>
                <a:ext cx="1190" cy="80"/>
              </a:xfrm>
              <a:custGeom>
                <a:avLst/>
                <a:gdLst>
                  <a:gd name="T0" fmla="*/ 484 w 501"/>
                  <a:gd name="T1" fmla="*/ 21 h 31"/>
                  <a:gd name="T2" fmla="*/ 476 w 501"/>
                  <a:gd name="T3" fmla="*/ 20 h 31"/>
                  <a:gd name="T4" fmla="*/ 435 w 501"/>
                  <a:gd name="T5" fmla="*/ 21 h 31"/>
                  <a:gd name="T6" fmla="*/ 391 w 501"/>
                  <a:gd name="T7" fmla="*/ 21 h 31"/>
                  <a:gd name="T8" fmla="*/ 373 w 501"/>
                  <a:gd name="T9" fmla="*/ 20 h 31"/>
                  <a:gd name="T10" fmla="*/ 353 w 501"/>
                  <a:gd name="T11" fmla="*/ 22 h 31"/>
                  <a:gd name="T12" fmla="*/ 335 w 501"/>
                  <a:gd name="T13" fmla="*/ 21 h 31"/>
                  <a:gd name="T14" fmla="*/ 288 w 501"/>
                  <a:gd name="T15" fmla="*/ 19 h 31"/>
                  <a:gd name="T16" fmla="*/ 259 w 501"/>
                  <a:gd name="T17" fmla="*/ 21 h 31"/>
                  <a:gd name="T18" fmla="*/ 237 w 501"/>
                  <a:gd name="T19" fmla="*/ 22 h 31"/>
                  <a:gd name="T20" fmla="*/ 204 w 501"/>
                  <a:gd name="T21" fmla="*/ 15 h 31"/>
                  <a:gd name="T22" fmla="*/ 174 w 501"/>
                  <a:gd name="T23" fmla="*/ 12 h 31"/>
                  <a:gd name="T24" fmla="*/ 170 w 501"/>
                  <a:gd name="T25" fmla="*/ 17 h 31"/>
                  <a:gd name="T26" fmla="*/ 127 w 501"/>
                  <a:gd name="T27" fmla="*/ 7 h 31"/>
                  <a:gd name="T28" fmla="*/ 99 w 501"/>
                  <a:gd name="T29" fmla="*/ 2 h 31"/>
                  <a:gd name="T30" fmla="*/ 97 w 501"/>
                  <a:gd name="T31" fmla="*/ 13 h 31"/>
                  <a:gd name="T32" fmla="*/ 91 w 501"/>
                  <a:gd name="T33" fmla="*/ 10 h 31"/>
                  <a:gd name="T34" fmla="*/ 57 w 501"/>
                  <a:gd name="T35" fmla="*/ 3 h 31"/>
                  <a:gd name="T36" fmla="*/ 43 w 501"/>
                  <a:gd name="T37" fmla="*/ 9 h 31"/>
                  <a:gd name="T38" fmla="*/ 18 w 501"/>
                  <a:gd name="T39" fmla="*/ 6 h 31"/>
                  <a:gd name="T40" fmla="*/ 14 w 501"/>
                  <a:gd name="T41" fmla="*/ 16 h 31"/>
                  <a:gd name="T42" fmla="*/ 18 w 501"/>
                  <a:gd name="T43" fmla="*/ 23 h 31"/>
                  <a:gd name="T44" fmla="*/ 28 w 501"/>
                  <a:gd name="T45" fmla="*/ 13 h 31"/>
                  <a:gd name="T46" fmla="*/ 38 w 501"/>
                  <a:gd name="T47" fmla="*/ 16 h 31"/>
                  <a:gd name="T48" fmla="*/ 76 w 501"/>
                  <a:gd name="T49" fmla="*/ 25 h 31"/>
                  <a:gd name="T50" fmla="*/ 60 w 501"/>
                  <a:gd name="T51" fmla="*/ 10 h 31"/>
                  <a:gd name="T52" fmla="*/ 91 w 501"/>
                  <a:gd name="T53" fmla="*/ 17 h 31"/>
                  <a:gd name="T54" fmla="*/ 92 w 501"/>
                  <a:gd name="T55" fmla="*/ 20 h 31"/>
                  <a:gd name="T56" fmla="*/ 108 w 501"/>
                  <a:gd name="T57" fmla="*/ 23 h 31"/>
                  <a:gd name="T58" fmla="*/ 112 w 501"/>
                  <a:gd name="T59" fmla="*/ 11 h 31"/>
                  <a:gd name="T60" fmla="*/ 130 w 501"/>
                  <a:gd name="T61" fmla="*/ 16 h 31"/>
                  <a:gd name="T62" fmla="*/ 142 w 501"/>
                  <a:gd name="T63" fmla="*/ 18 h 31"/>
                  <a:gd name="T64" fmla="*/ 163 w 501"/>
                  <a:gd name="T65" fmla="*/ 24 h 31"/>
                  <a:gd name="T66" fmla="*/ 182 w 501"/>
                  <a:gd name="T67" fmla="*/ 25 h 31"/>
                  <a:gd name="T68" fmla="*/ 182 w 501"/>
                  <a:gd name="T69" fmla="*/ 17 h 31"/>
                  <a:gd name="T70" fmla="*/ 189 w 501"/>
                  <a:gd name="T71" fmla="*/ 17 h 31"/>
                  <a:gd name="T72" fmla="*/ 207 w 501"/>
                  <a:gd name="T73" fmla="*/ 25 h 31"/>
                  <a:gd name="T74" fmla="*/ 216 w 501"/>
                  <a:gd name="T75" fmla="*/ 28 h 31"/>
                  <a:gd name="T76" fmla="*/ 237 w 501"/>
                  <a:gd name="T77" fmla="*/ 30 h 31"/>
                  <a:gd name="T78" fmla="*/ 265 w 501"/>
                  <a:gd name="T79" fmla="*/ 27 h 31"/>
                  <a:gd name="T80" fmla="*/ 282 w 501"/>
                  <a:gd name="T81" fmla="*/ 23 h 31"/>
                  <a:gd name="T82" fmla="*/ 282 w 501"/>
                  <a:gd name="T83" fmla="*/ 26 h 31"/>
                  <a:gd name="T84" fmla="*/ 295 w 501"/>
                  <a:gd name="T85" fmla="*/ 28 h 31"/>
                  <a:gd name="T86" fmla="*/ 320 w 501"/>
                  <a:gd name="T87" fmla="*/ 27 h 31"/>
                  <a:gd name="T88" fmla="*/ 346 w 501"/>
                  <a:gd name="T89" fmla="*/ 26 h 31"/>
                  <a:gd name="T90" fmla="*/ 363 w 501"/>
                  <a:gd name="T91" fmla="*/ 28 h 31"/>
                  <a:gd name="T92" fmla="*/ 381 w 501"/>
                  <a:gd name="T93" fmla="*/ 29 h 31"/>
                  <a:gd name="T94" fmla="*/ 397 w 501"/>
                  <a:gd name="T95" fmla="*/ 29 h 31"/>
                  <a:gd name="T96" fmla="*/ 414 w 501"/>
                  <a:gd name="T97" fmla="*/ 28 h 31"/>
                  <a:gd name="T98" fmla="*/ 444 w 501"/>
                  <a:gd name="T99" fmla="*/ 28 h 31"/>
                  <a:gd name="T100" fmla="*/ 470 w 501"/>
                  <a:gd name="T101" fmla="*/ 22 h 31"/>
                  <a:gd name="T102" fmla="*/ 480 w 501"/>
                  <a:gd name="T103" fmla="*/ 25 h 31"/>
                  <a:gd name="T104" fmla="*/ 501 w 501"/>
                  <a:gd name="T105" fmla="*/ 21 h 31"/>
                  <a:gd name="T106" fmla="*/ 83 w 501"/>
                  <a:gd name="T107" fmla="*/ 8 h 31"/>
                  <a:gd name="T108" fmla="*/ 106 w 501"/>
                  <a:gd name="T109" fmla="*/ 11 h 31"/>
                  <a:gd name="T110" fmla="*/ 284 w 501"/>
                  <a:gd name="T11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1" h="31">
                    <a:moveTo>
                      <a:pt x="501" y="21"/>
                    </a:moveTo>
                    <a:cubicBezTo>
                      <a:pt x="500" y="20"/>
                      <a:pt x="501" y="22"/>
                      <a:pt x="498" y="20"/>
                    </a:cubicBezTo>
                    <a:cubicBezTo>
                      <a:pt x="500" y="22"/>
                      <a:pt x="490" y="20"/>
                      <a:pt x="493" y="22"/>
                    </a:cubicBezTo>
                    <a:cubicBezTo>
                      <a:pt x="491" y="20"/>
                      <a:pt x="489" y="21"/>
                      <a:pt x="486" y="20"/>
                    </a:cubicBezTo>
                    <a:cubicBezTo>
                      <a:pt x="486" y="20"/>
                      <a:pt x="487" y="21"/>
                      <a:pt x="485" y="20"/>
                    </a:cubicBezTo>
                    <a:cubicBezTo>
                      <a:pt x="485" y="20"/>
                      <a:pt x="484" y="21"/>
                      <a:pt x="484" y="21"/>
                    </a:cubicBezTo>
                    <a:cubicBezTo>
                      <a:pt x="484" y="21"/>
                      <a:pt x="484" y="21"/>
                      <a:pt x="484" y="21"/>
                    </a:cubicBezTo>
                    <a:cubicBezTo>
                      <a:pt x="484" y="21"/>
                      <a:pt x="484" y="21"/>
                      <a:pt x="484" y="21"/>
                    </a:cubicBezTo>
                    <a:cubicBezTo>
                      <a:pt x="484" y="21"/>
                      <a:pt x="484" y="21"/>
                      <a:pt x="484" y="21"/>
                    </a:cubicBezTo>
                    <a:cubicBezTo>
                      <a:pt x="485" y="21"/>
                      <a:pt x="485" y="21"/>
                      <a:pt x="486" y="21"/>
                    </a:cubicBezTo>
                    <a:cubicBezTo>
                      <a:pt x="484" y="22"/>
                      <a:pt x="480" y="22"/>
                      <a:pt x="479" y="23"/>
                    </a:cubicBezTo>
                    <a:cubicBezTo>
                      <a:pt x="477" y="22"/>
                      <a:pt x="479" y="22"/>
                      <a:pt x="478" y="22"/>
                    </a:cubicBezTo>
                    <a:cubicBezTo>
                      <a:pt x="476" y="22"/>
                      <a:pt x="476" y="22"/>
                      <a:pt x="476" y="22"/>
                    </a:cubicBezTo>
                    <a:cubicBezTo>
                      <a:pt x="476" y="22"/>
                      <a:pt x="472" y="21"/>
                      <a:pt x="476" y="20"/>
                    </a:cubicBezTo>
                    <a:cubicBezTo>
                      <a:pt x="472" y="20"/>
                      <a:pt x="472" y="20"/>
                      <a:pt x="472" y="20"/>
                    </a:cubicBezTo>
                    <a:cubicBezTo>
                      <a:pt x="470" y="20"/>
                      <a:pt x="468" y="20"/>
                      <a:pt x="466" y="20"/>
                    </a:cubicBezTo>
                    <a:cubicBezTo>
                      <a:pt x="464" y="20"/>
                      <a:pt x="462" y="21"/>
                      <a:pt x="463" y="20"/>
                    </a:cubicBezTo>
                    <a:cubicBezTo>
                      <a:pt x="458" y="21"/>
                      <a:pt x="458" y="21"/>
                      <a:pt x="458" y="21"/>
                    </a:cubicBezTo>
                    <a:cubicBezTo>
                      <a:pt x="458" y="21"/>
                      <a:pt x="458" y="21"/>
                      <a:pt x="458" y="21"/>
                    </a:cubicBezTo>
                    <a:cubicBezTo>
                      <a:pt x="453" y="21"/>
                      <a:pt x="447" y="22"/>
                      <a:pt x="441" y="20"/>
                    </a:cubicBezTo>
                    <a:cubicBezTo>
                      <a:pt x="440" y="21"/>
                      <a:pt x="438" y="21"/>
                      <a:pt x="435" y="21"/>
                    </a:cubicBezTo>
                    <a:cubicBezTo>
                      <a:pt x="434" y="20"/>
                      <a:pt x="434" y="20"/>
                      <a:pt x="434" y="20"/>
                    </a:cubicBezTo>
                    <a:cubicBezTo>
                      <a:pt x="432" y="20"/>
                      <a:pt x="427" y="19"/>
                      <a:pt x="426" y="20"/>
                    </a:cubicBezTo>
                    <a:cubicBezTo>
                      <a:pt x="424" y="18"/>
                      <a:pt x="416" y="19"/>
                      <a:pt x="412" y="19"/>
                    </a:cubicBezTo>
                    <a:cubicBezTo>
                      <a:pt x="411" y="20"/>
                      <a:pt x="411" y="20"/>
                      <a:pt x="411" y="20"/>
                    </a:cubicBezTo>
                    <a:cubicBezTo>
                      <a:pt x="409" y="20"/>
                      <a:pt x="406" y="20"/>
                      <a:pt x="403" y="20"/>
                    </a:cubicBezTo>
                    <a:cubicBezTo>
                      <a:pt x="403" y="21"/>
                      <a:pt x="403" y="21"/>
                      <a:pt x="403" y="21"/>
                    </a:cubicBezTo>
                    <a:cubicBezTo>
                      <a:pt x="400" y="22"/>
                      <a:pt x="395" y="21"/>
                      <a:pt x="391" y="21"/>
                    </a:cubicBezTo>
                    <a:cubicBezTo>
                      <a:pt x="391" y="20"/>
                      <a:pt x="392" y="20"/>
                      <a:pt x="393" y="21"/>
                    </a:cubicBezTo>
                    <a:cubicBezTo>
                      <a:pt x="388" y="19"/>
                      <a:pt x="381" y="22"/>
                      <a:pt x="376" y="20"/>
                    </a:cubicBezTo>
                    <a:cubicBezTo>
                      <a:pt x="375" y="21"/>
                      <a:pt x="374" y="21"/>
                      <a:pt x="373" y="20"/>
                    </a:cubicBezTo>
                    <a:cubicBezTo>
                      <a:pt x="373" y="20"/>
                      <a:pt x="374" y="20"/>
                      <a:pt x="374" y="20"/>
                    </a:cubicBezTo>
                    <a:cubicBezTo>
                      <a:pt x="374" y="20"/>
                      <a:pt x="373" y="20"/>
                      <a:pt x="373" y="20"/>
                    </a:cubicBezTo>
                    <a:cubicBezTo>
                      <a:pt x="373" y="20"/>
                      <a:pt x="372" y="20"/>
                      <a:pt x="371" y="20"/>
                    </a:cubicBezTo>
                    <a:cubicBezTo>
                      <a:pt x="372" y="20"/>
                      <a:pt x="372" y="20"/>
                      <a:pt x="373" y="20"/>
                    </a:cubicBezTo>
                    <a:cubicBezTo>
                      <a:pt x="372" y="20"/>
                      <a:pt x="370" y="20"/>
                      <a:pt x="369" y="21"/>
                    </a:cubicBezTo>
                    <a:cubicBezTo>
                      <a:pt x="368" y="20"/>
                      <a:pt x="368" y="20"/>
                      <a:pt x="368" y="20"/>
                    </a:cubicBezTo>
                    <a:cubicBezTo>
                      <a:pt x="368" y="20"/>
                      <a:pt x="368" y="20"/>
                      <a:pt x="368" y="20"/>
                    </a:cubicBezTo>
                    <a:cubicBezTo>
                      <a:pt x="367" y="19"/>
                      <a:pt x="367" y="20"/>
                      <a:pt x="368" y="21"/>
                    </a:cubicBezTo>
                    <a:cubicBezTo>
                      <a:pt x="367" y="21"/>
                      <a:pt x="366" y="21"/>
                      <a:pt x="366" y="21"/>
                    </a:cubicBezTo>
                    <a:cubicBezTo>
                      <a:pt x="365" y="20"/>
                      <a:pt x="362" y="22"/>
                      <a:pt x="361" y="20"/>
                    </a:cubicBezTo>
                    <a:cubicBezTo>
                      <a:pt x="360" y="21"/>
                      <a:pt x="353" y="21"/>
                      <a:pt x="353" y="22"/>
                    </a:cubicBezTo>
                    <a:cubicBezTo>
                      <a:pt x="352" y="22"/>
                      <a:pt x="352" y="22"/>
                      <a:pt x="353" y="22"/>
                    </a:cubicBezTo>
                    <a:cubicBezTo>
                      <a:pt x="351" y="22"/>
                      <a:pt x="350" y="22"/>
                      <a:pt x="348" y="22"/>
                    </a:cubicBezTo>
                    <a:cubicBezTo>
                      <a:pt x="348" y="21"/>
                      <a:pt x="348" y="21"/>
                      <a:pt x="348" y="21"/>
                    </a:cubicBezTo>
                    <a:cubicBezTo>
                      <a:pt x="344" y="22"/>
                      <a:pt x="344" y="22"/>
                      <a:pt x="344" y="22"/>
                    </a:cubicBezTo>
                    <a:cubicBezTo>
                      <a:pt x="342" y="22"/>
                      <a:pt x="341" y="21"/>
                      <a:pt x="343" y="20"/>
                    </a:cubicBezTo>
                    <a:cubicBezTo>
                      <a:pt x="338" y="22"/>
                      <a:pt x="339" y="21"/>
                      <a:pt x="335" y="22"/>
                    </a:cubicBezTo>
                    <a:cubicBezTo>
                      <a:pt x="335" y="21"/>
                      <a:pt x="335" y="21"/>
                      <a:pt x="335" y="21"/>
                    </a:cubicBezTo>
                    <a:cubicBezTo>
                      <a:pt x="333" y="21"/>
                      <a:pt x="331" y="22"/>
                      <a:pt x="330" y="22"/>
                    </a:cubicBezTo>
                    <a:cubicBezTo>
                      <a:pt x="327" y="20"/>
                      <a:pt x="313" y="21"/>
                      <a:pt x="304" y="20"/>
                    </a:cubicBezTo>
                    <a:cubicBezTo>
                      <a:pt x="306" y="22"/>
                      <a:pt x="300" y="19"/>
                      <a:pt x="300" y="21"/>
                    </a:cubicBezTo>
                    <a:cubicBezTo>
                      <a:pt x="299" y="20"/>
                      <a:pt x="298" y="20"/>
                      <a:pt x="299" y="19"/>
                    </a:cubicBezTo>
                    <a:cubicBezTo>
                      <a:pt x="295" y="20"/>
                      <a:pt x="292" y="18"/>
                      <a:pt x="289" y="20"/>
                    </a:cubicBezTo>
                    <a:cubicBezTo>
                      <a:pt x="289" y="19"/>
                      <a:pt x="290" y="19"/>
                      <a:pt x="290" y="19"/>
                    </a:cubicBezTo>
                    <a:cubicBezTo>
                      <a:pt x="290" y="19"/>
                      <a:pt x="288" y="19"/>
                      <a:pt x="288" y="19"/>
                    </a:cubicBezTo>
                    <a:cubicBezTo>
                      <a:pt x="288" y="18"/>
                      <a:pt x="289" y="18"/>
                      <a:pt x="289" y="18"/>
                    </a:cubicBezTo>
                    <a:cubicBezTo>
                      <a:pt x="285" y="18"/>
                      <a:pt x="284" y="20"/>
                      <a:pt x="284" y="21"/>
                    </a:cubicBezTo>
                    <a:cubicBezTo>
                      <a:pt x="282" y="21"/>
                      <a:pt x="280" y="21"/>
                      <a:pt x="279" y="22"/>
                    </a:cubicBezTo>
                    <a:cubicBezTo>
                      <a:pt x="278" y="21"/>
                      <a:pt x="277" y="21"/>
                      <a:pt x="279" y="21"/>
                    </a:cubicBezTo>
                    <a:cubicBezTo>
                      <a:pt x="278" y="20"/>
                      <a:pt x="270" y="20"/>
                      <a:pt x="269" y="21"/>
                    </a:cubicBezTo>
                    <a:cubicBezTo>
                      <a:pt x="269" y="21"/>
                      <a:pt x="267" y="21"/>
                      <a:pt x="267" y="21"/>
                    </a:cubicBezTo>
                    <a:cubicBezTo>
                      <a:pt x="263" y="21"/>
                      <a:pt x="263" y="21"/>
                      <a:pt x="259" y="21"/>
                    </a:cubicBezTo>
                    <a:cubicBezTo>
                      <a:pt x="260" y="21"/>
                      <a:pt x="260" y="21"/>
                      <a:pt x="260" y="21"/>
                    </a:cubicBezTo>
                    <a:cubicBezTo>
                      <a:pt x="259" y="23"/>
                      <a:pt x="257" y="21"/>
                      <a:pt x="254" y="22"/>
                    </a:cubicBezTo>
                    <a:cubicBezTo>
                      <a:pt x="254" y="21"/>
                      <a:pt x="254" y="21"/>
                      <a:pt x="254" y="21"/>
                    </a:cubicBezTo>
                    <a:cubicBezTo>
                      <a:pt x="248" y="20"/>
                      <a:pt x="252" y="22"/>
                      <a:pt x="245" y="21"/>
                    </a:cubicBezTo>
                    <a:cubicBezTo>
                      <a:pt x="245" y="22"/>
                      <a:pt x="245" y="22"/>
                      <a:pt x="245" y="22"/>
                    </a:cubicBezTo>
                    <a:cubicBezTo>
                      <a:pt x="245" y="24"/>
                      <a:pt x="240" y="20"/>
                      <a:pt x="236" y="21"/>
                    </a:cubicBezTo>
                    <a:cubicBezTo>
                      <a:pt x="237" y="22"/>
                      <a:pt x="237" y="22"/>
                      <a:pt x="237" y="22"/>
                    </a:cubicBezTo>
                    <a:cubicBezTo>
                      <a:pt x="235" y="22"/>
                      <a:pt x="232" y="19"/>
                      <a:pt x="230" y="18"/>
                    </a:cubicBezTo>
                    <a:cubicBezTo>
                      <a:pt x="229" y="18"/>
                      <a:pt x="230" y="18"/>
                      <a:pt x="231" y="18"/>
                    </a:cubicBezTo>
                    <a:cubicBezTo>
                      <a:pt x="226" y="17"/>
                      <a:pt x="230" y="19"/>
                      <a:pt x="226" y="19"/>
                    </a:cubicBezTo>
                    <a:cubicBezTo>
                      <a:pt x="226" y="19"/>
                      <a:pt x="227" y="18"/>
                      <a:pt x="225" y="18"/>
                    </a:cubicBezTo>
                    <a:cubicBezTo>
                      <a:pt x="223" y="17"/>
                      <a:pt x="217" y="19"/>
                      <a:pt x="214" y="17"/>
                    </a:cubicBezTo>
                    <a:cubicBezTo>
                      <a:pt x="214" y="18"/>
                      <a:pt x="215" y="19"/>
                      <a:pt x="213" y="18"/>
                    </a:cubicBezTo>
                    <a:cubicBezTo>
                      <a:pt x="211" y="18"/>
                      <a:pt x="207" y="15"/>
                      <a:pt x="204" y="15"/>
                    </a:cubicBezTo>
                    <a:cubicBezTo>
                      <a:pt x="204" y="15"/>
                      <a:pt x="204" y="15"/>
                      <a:pt x="204" y="15"/>
                    </a:cubicBezTo>
                    <a:cubicBezTo>
                      <a:pt x="202" y="14"/>
                      <a:pt x="198" y="12"/>
                      <a:pt x="196" y="12"/>
                    </a:cubicBezTo>
                    <a:cubicBezTo>
                      <a:pt x="196" y="10"/>
                      <a:pt x="193" y="9"/>
                      <a:pt x="189" y="8"/>
                    </a:cubicBezTo>
                    <a:cubicBezTo>
                      <a:pt x="185" y="7"/>
                      <a:pt x="182" y="8"/>
                      <a:pt x="182" y="6"/>
                    </a:cubicBezTo>
                    <a:cubicBezTo>
                      <a:pt x="182" y="6"/>
                      <a:pt x="179" y="7"/>
                      <a:pt x="177" y="8"/>
                    </a:cubicBezTo>
                    <a:cubicBezTo>
                      <a:pt x="176" y="9"/>
                      <a:pt x="175" y="10"/>
                      <a:pt x="174" y="11"/>
                    </a:cubicBezTo>
                    <a:cubicBezTo>
                      <a:pt x="174" y="12"/>
                      <a:pt x="174" y="12"/>
                      <a:pt x="174" y="12"/>
                    </a:cubicBezTo>
                    <a:cubicBezTo>
                      <a:pt x="173" y="12"/>
                      <a:pt x="173" y="12"/>
                      <a:pt x="173" y="12"/>
                    </a:cubicBezTo>
                    <a:cubicBezTo>
                      <a:pt x="173" y="14"/>
                      <a:pt x="173" y="14"/>
                      <a:pt x="173" y="14"/>
                    </a:cubicBezTo>
                    <a:cubicBezTo>
                      <a:pt x="173" y="15"/>
                      <a:pt x="173" y="15"/>
                      <a:pt x="173" y="15"/>
                    </a:cubicBezTo>
                    <a:cubicBezTo>
                      <a:pt x="173" y="16"/>
                      <a:pt x="173" y="17"/>
                      <a:pt x="174" y="17"/>
                    </a:cubicBezTo>
                    <a:cubicBezTo>
                      <a:pt x="174" y="18"/>
                      <a:pt x="174" y="18"/>
                      <a:pt x="174" y="18"/>
                    </a:cubicBezTo>
                    <a:cubicBezTo>
                      <a:pt x="173" y="18"/>
                      <a:pt x="173" y="18"/>
                      <a:pt x="173" y="18"/>
                    </a:cubicBezTo>
                    <a:cubicBezTo>
                      <a:pt x="171" y="17"/>
                      <a:pt x="170" y="17"/>
                      <a:pt x="170" y="17"/>
                    </a:cubicBezTo>
                    <a:cubicBezTo>
                      <a:pt x="169" y="17"/>
                      <a:pt x="169" y="17"/>
                      <a:pt x="168" y="17"/>
                    </a:cubicBezTo>
                    <a:cubicBezTo>
                      <a:pt x="167" y="17"/>
                      <a:pt x="166" y="17"/>
                      <a:pt x="165" y="17"/>
                    </a:cubicBezTo>
                    <a:cubicBezTo>
                      <a:pt x="164" y="16"/>
                      <a:pt x="164" y="16"/>
                      <a:pt x="164" y="16"/>
                    </a:cubicBezTo>
                    <a:cubicBezTo>
                      <a:pt x="163" y="17"/>
                      <a:pt x="156" y="13"/>
                      <a:pt x="150" y="12"/>
                    </a:cubicBezTo>
                    <a:cubicBezTo>
                      <a:pt x="150" y="12"/>
                      <a:pt x="150" y="12"/>
                      <a:pt x="151" y="12"/>
                    </a:cubicBezTo>
                    <a:cubicBezTo>
                      <a:pt x="144" y="11"/>
                      <a:pt x="135" y="5"/>
                      <a:pt x="132" y="8"/>
                    </a:cubicBezTo>
                    <a:cubicBezTo>
                      <a:pt x="127" y="7"/>
                      <a:pt x="127" y="7"/>
                      <a:pt x="127" y="7"/>
                    </a:cubicBezTo>
                    <a:cubicBezTo>
                      <a:pt x="133" y="9"/>
                      <a:pt x="126" y="9"/>
                      <a:pt x="128" y="10"/>
                    </a:cubicBezTo>
                    <a:cubicBezTo>
                      <a:pt x="126" y="10"/>
                      <a:pt x="123" y="7"/>
                      <a:pt x="126" y="8"/>
                    </a:cubicBezTo>
                    <a:cubicBezTo>
                      <a:pt x="126" y="8"/>
                      <a:pt x="126" y="8"/>
                      <a:pt x="126" y="8"/>
                    </a:cubicBezTo>
                    <a:cubicBezTo>
                      <a:pt x="127" y="7"/>
                      <a:pt x="119" y="6"/>
                      <a:pt x="119" y="5"/>
                    </a:cubicBezTo>
                    <a:cubicBezTo>
                      <a:pt x="116" y="4"/>
                      <a:pt x="114" y="4"/>
                      <a:pt x="111" y="3"/>
                    </a:cubicBezTo>
                    <a:cubicBezTo>
                      <a:pt x="108" y="3"/>
                      <a:pt x="105" y="3"/>
                      <a:pt x="102" y="3"/>
                    </a:cubicBezTo>
                    <a:cubicBezTo>
                      <a:pt x="99" y="2"/>
                      <a:pt x="99" y="2"/>
                      <a:pt x="99" y="2"/>
                    </a:cubicBezTo>
                    <a:cubicBezTo>
                      <a:pt x="99" y="6"/>
                      <a:pt x="99" y="6"/>
                      <a:pt x="99" y="6"/>
                    </a:cubicBezTo>
                    <a:cubicBezTo>
                      <a:pt x="98" y="9"/>
                      <a:pt x="98" y="9"/>
                      <a:pt x="98" y="9"/>
                    </a:cubicBezTo>
                    <a:cubicBezTo>
                      <a:pt x="98" y="10"/>
                      <a:pt x="99" y="11"/>
                      <a:pt x="99" y="11"/>
                    </a:cubicBezTo>
                    <a:cubicBezTo>
                      <a:pt x="99" y="12"/>
                      <a:pt x="98" y="12"/>
                      <a:pt x="98" y="12"/>
                    </a:cubicBezTo>
                    <a:cubicBezTo>
                      <a:pt x="97" y="11"/>
                      <a:pt x="97" y="11"/>
                      <a:pt x="97" y="11"/>
                    </a:cubicBezTo>
                    <a:cubicBezTo>
                      <a:pt x="97" y="11"/>
                      <a:pt x="96" y="11"/>
                      <a:pt x="95" y="11"/>
                    </a:cubicBezTo>
                    <a:cubicBezTo>
                      <a:pt x="95" y="11"/>
                      <a:pt x="96" y="13"/>
                      <a:pt x="97" y="13"/>
                    </a:cubicBezTo>
                    <a:cubicBezTo>
                      <a:pt x="94" y="12"/>
                      <a:pt x="94" y="12"/>
                      <a:pt x="94" y="12"/>
                    </a:cubicBezTo>
                    <a:cubicBezTo>
                      <a:pt x="93" y="12"/>
                      <a:pt x="93" y="11"/>
                      <a:pt x="95" y="11"/>
                    </a:cubicBezTo>
                    <a:cubicBezTo>
                      <a:pt x="94" y="11"/>
                      <a:pt x="94" y="11"/>
                      <a:pt x="93" y="11"/>
                    </a:cubicBezTo>
                    <a:cubicBezTo>
                      <a:pt x="92" y="11"/>
                      <a:pt x="91" y="11"/>
                      <a:pt x="91" y="11"/>
                    </a:cubicBezTo>
                    <a:cubicBezTo>
                      <a:pt x="86" y="10"/>
                      <a:pt x="94" y="10"/>
                      <a:pt x="92" y="10"/>
                    </a:cubicBezTo>
                    <a:cubicBezTo>
                      <a:pt x="90" y="9"/>
                      <a:pt x="90" y="9"/>
                      <a:pt x="90" y="9"/>
                    </a:cubicBezTo>
                    <a:cubicBezTo>
                      <a:pt x="91" y="10"/>
                      <a:pt x="91" y="10"/>
                      <a:pt x="91" y="10"/>
                    </a:cubicBezTo>
                    <a:cubicBezTo>
                      <a:pt x="89" y="10"/>
                      <a:pt x="88" y="10"/>
                      <a:pt x="85" y="9"/>
                    </a:cubicBezTo>
                    <a:cubicBezTo>
                      <a:pt x="83" y="9"/>
                      <a:pt x="85" y="8"/>
                      <a:pt x="84" y="8"/>
                    </a:cubicBezTo>
                    <a:cubicBezTo>
                      <a:pt x="84" y="8"/>
                      <a:pt x="84" y="8"/>
                      <a:pt x="83" y="8"/>
                    </a:cubicBezTo>
                    <a:cubicBezTo>
                      <a:pt x="78" y="6"/>
                      <a:pt x="78" y="6"/>
                      <a:pt x="78" y="6"/>
                    </a:cubicBezTo>
                    <a:cubicBezTo>
                      <a:pt x="79" y="8"/>
                      <a:pt x="79" y="8"/>
                      <a:pt x="79" y="8"/>
                    </a:cubicBezTo>
                    <a:cubicBezTo>
                      <a:pt x="77" y="8"/>
                      <a:pt x="75" y="7"/>
                      <a:pt x="77" y="8"/>
                    </a:cubicBezTo>
                    <a:cubicBezTo>
                      <a:pt x="74" y="5"/>
                      <a:pt x="59" y="3"/>
                      <a:pt x="57" y="3"/>
                    </a:cubicBezTo>
                    <a:cubicBezTo>
                      <a:pt x="56" y="3"/>
                      <a:pt x="55" y="3"/>
                      <a:pt x="53" y="4"/>
                    </a:cubicBezTo>
                    <a:cubicBezTo>
                      <a:pt x="48" y="4"/>
                      <a:pt x="48" y="4"/>
                      <a:pt x="48" y="4"/>
                    </a:cubicBezTo>
                    <a:cubicBezTo>
                      <a:pt x="51" y="7"/>
                      <a:pt x="51" y="7"/>
                      <a:pt x="51" y="7"/>
                    </a:cubicBezTo>
                    <a:cubicBezTo>
                      <a:pt x="52" y="9"/>
                      <a:pt x="53" y="11"/>
                      <a:pt x="55" y="13"/>
                    </a:cubicBezTo>
                    <a:cubicBezTo>
                      <a:pt x="54" y="12"/>
                      <a:pt x="55" y="11"/>
                      <a:pt x="57" y="13"/>
                    </a:cubicBezTo>
                    <a:cubicBezTo>
                      <a:pt x="57" y="14"/>
                      <a:pt x="56" y="14"/>
                      <a:pt x="56" y="14"/>
                    </a:cubicBezTo>
                    <a:cubicBezTo>
                      <a:pt x="52" y="13"/>
                      <a:pt x="48" y="10"/>
                      <a:pt x="43" y="9"/>
                    </a:cubicBezTo>
                    <a:cubicBezTo>
                      <a:pt x="42" y="9"/>
                      <a:pt x="43" y="10"/>
                      <a:pt x="42" y="10"/>
                    </a:cubicBezTo>
                    <a:cubicBezTo>
                      <a:pt x="38" y="7"/>
                      <a:pt x="38" y="7"/>
                      <a:pt x="38" y="7"/>
                    </a:cubicBezTo>
                    <a:cubicBezTo>
                      <a:pt x="37" y="6"/>
                      <a:pt x="36" y="8"/>
                      <a:pt x="34" y="6"/>
                    </a:cubicBezTo>
                    <a:cubicBezTo>
                      <a:pt x="35" y="6"/>
                      <a:pt x="35" y="7"/>
                      <a:pt x="34" y="7"/>
                    </a:cubicBezTo>
                    <a:cubicBezTo>
                      <a:pt x="30" y="5"/>
                      <a:pt x="26" y="3"/>
                      <a:pt x="22" y="2"/>
                    </a:cubicBezTo>
                    <a:cubicBezTo>
                      <a:pt x="17" y="0"/>
                      <a:pt x="17" y="0"/>
                      <a:pt x="17" y="0"/>
                    </a:cubicBezTo>
                    <a:cubicBezTo>
                      <a:pt x="18" y="6"/>
                      <a:pt x="18" y="6"/>
                      <a:pt x="18" y="6"/>
                    </a:cubicBezTo>
                    <a:cubicBezTo>
                      <a:pt x="19" y="10"/>
                      <a:pt x="19" y="10"/>
                      <a:pt x="19" y="10"/>
                    </a:cubicBezTo>
                    <a:cubicBezTo>
                      <a:pt x="20" y="12"/>
                      <a:pt x="20" y="12"/>
                      <a:pt x="20" y="13"/>
                    </a:cubicBezTo>
                    <a:cubicBezTo>
                      <a:pt x="23" y="18"/>
                      <a:pt x="23" y="18"/>
                      <a:pt x="23" y="18"/>
                    </a:cubicBezTo>
                    <a:cubicBezTo>
                      <a:pt x="24" y="19"/>
                      <a:pt x="22" y="18"/>
                      <a:pt x="21" y="18"/>
                    </a:cubicBezTo>
                    <a:cubicBezTo>
                      <a:pt x="20" y="18"/>
                      <a:pt x="19" y="18"/>
                      <a:pt x="19" y="17"/>
                    </a:cubicBezTo>
                    <a:cubicBezTo>
                      <a:pt x="17" y="17"/>
                      <a:pt x="15" y="16"/>
                      <a:pt x="15" y="15"/>
                    </a:cubicBezTo>
                    <a:cubicBezTo>
                      <a:pt x="15" y="16"/>
                      <a:pt x="15" y="16"/>
                      <a:pt x="14" y="16"/>
                    </a:cubicBezTo>
                    <a:cubicBezTo>
                      <a:pt x="14" y="16"/>
                      <a:pt x="14" y="16"/>
                      <a:pt x="14" y="17"/>
                    </a:cubicBezTo>
                    <a:cubicBezTo>
                      <a:pt x="9" y="13"/>
                      <a:pt x="9" y="13"/>
                      <a:pt x="9" y="13"/>
                    </a:cubicBezTo>
                    <a:cubicBezTo>
                      <a:pt x="7" y="14"/>
                      <a:pt x="2" y="11"/>
                      <a:pt x="1" y="11"/>
                    </a:cubicBezTo>
                    <a:cubicBezTo>
                      <a:pt x="3" y="12"/>
                      <a:pt x="3" y="12"/>
                      <a:pt x="3" y="12"/>
                    </a:cubicBezTo>
                    <a:cubicBezTo>
                      <a:pt x="0" y="12"/>
                      <a:pt x="5" y="17"/>
                      <a:pt x="4" y="18"/>
                    </a:cubicBezTo>
                    <a:cubicBezTo>
                      <a:pt x="6" y="18"/>
                      <a:pt x="7" y="19"/>
                      <a:pt x="9" y="21"/>
                    </a:cubicBezTo>
                    <a:cubicBezTo>
                      <a:pt x="11" y="22"/>
                      <a:pt x="15" y="24"/>
                      <a:pt x="18" y="23"/>
                    </a:cubicBezTo>
                    <a:cubicBezTo>
                      <a:pt x="19" y="24"/>
                      <a:pt x="17" y="24"/>
                      <a:pt x="17" y="24"/>
                    </a:cubicBezTo>
                    <a:cubicBezTo>
                      <a:pt x="19" y="24"/>
                      <a:pt x="21" y="24"/>
                      <a:pt x="25" y="25"/>
                    </a:cubicBezTo>
                    <a:cubicBezTo>
                      <a:pt x="24" y="26"/>
                      <a:pt x="24" y="26"/>
                      <a:pt x="24" y="26"/>
                    </a:cubicBezTo>
                    <a:cubicBezTo>
                      <a:pt x="26" y="26"/>
                      <a:pt x="28" y="26"/>
                      <a:pt x="30" y="27"/>
                    </a:cubicBezTo>
                    <a:cubicBezTo>
                      <a:pt x="32" y="27"/>
                      <a:pt x="34" y="27"/>
                      <a:pt x="34" y="27"/>
                    </a:cubicBezTo>
                    <a:cubicBezTo>
                      <a:pt x="32" y="23"/>
                      <a:pt x="31" y="19"/>
                      <a:pt x="28" y="12"/>
                    </a:cubicBezTo>
                    <a:cubicBezTo>
                      <a:pt x="28" y="12"/>
                      <a:pt x="28" y="12"/>
                      <a:pt x="28" y="13"/>
                    </a:cubicBezTo>
                    <a:cubicBezTo>
                      <a:pt x="31" y="13"/>
                      <a:pt x="28" y="11"/>
                      <a:pt x="31" y="12"/>
                    </a:cubicBezTo>
                    <a:cubicBezTo>
                      <a:pt x="31" y="13"/>
                      <a:pt x="31" y="13"/>
                      <a:pt x="31" y="13"/>
                    </a:cubicBezTo>
                    <a:cubicBezTo>
                      <a:pt x="32" y="13"/>
                      <a:pt x="32" y="13"/>
                      <a:pt x="32" y="13"/>
                    </a:cubicBezTo>
                    <a:cubicBezTo>
                      <a:pt x="34" y="13"/>
                      <a:pt x="35" y="14"/>
                      <a:pt x="34" y="15"/>
                    </a:cubicBezTo>
                    <a:cubicBezTo>
                      <a:pt x="34" y="15"/>
                      <a:pt x="33" y="15"/>
                      <a:pt x="33" y="14"/>
                    </a:cubicBezTo>
                    <a:cubicBezTo>
                      <a:pt x="35" y="16"/>
                      <a:pt x="39" y="17"/>
                      <a:pt x="40" y="17"/>
                    </a:cubicBezTo>
                    <a:cubicBezTo>
                      <a:pt x="38" y="16"/>
                      <a:pt x="38" y="16"/>
                      <a:pt x="38" y="16"/>
                    </a:cubicBezTo>
                    <a:cubicBezTo>
                      <a:pt x="45" y="18"/>
                      <a:pt x="55" y="23"/>
                      <a:pt x="63" y="23"/>
                    </a:cubicBezTo>
                    <a:cubicBezTo>
                      <a:pt x="62" y="23"/>
                      <a:pt x="62" y="23"/>
                      <a:pt x="62" y="23"/>
                    </a:cubicBezTo>
                    <a:cubicBezTo>
                      <a:pt x="63" y="23"/>
                      <a:pt x="63" y="23"/>
                      <a:pt x="64" y="23"/>
                    </a:cubicBezTo>
                    <a:cubicBezTo>
                      <a:pt x="64" y="23"/>
                      <a:pt x="64" y="23"/>
                      <a:pt x="64" y="23"/>
                    </a:cubicBezTo>
                    <a:cubicBezTo>
                      <a:pt x="64" y="23"/>
                      <a:pt x="64" y="23"/>
                      <a:pt x="64" y="23"/>
                    </a:cubicBezTo>
                    <a:cubicBezTo>
                      <a:pt x="65" y="23"/>
                      <a:pt x="65" y="23"/>
                      <a:pt x="66" y="23"/>
                    </a:cubicBezTo>
                    <a:cubicBezTo>
                      <a:pt x="76" y="25"/>
                      <a:pt x="76" y="25"/>
                      <a:pt x="76" y="25"/>
                    </a:cubicBezTo>
                    <a:cubicBezTo>
                      <a:pt x="68" y="18"/>
                      <a:pt x="68" y="18"/>
                      <a:pt x="68" y="18"/>
                    </a:cubicBezTo>
                    <a:cubicBezTo>
                      <a:pt x="66" y="16"/>
                      <a:pt x="66" y="16"/>
                      <a:pt x="62" y="12"/>
                    </a:cubicBezTo>
                    <a:cubicBezTo>
                      <a:pt x="63" y="13"/>
                      <a:pt x="63" y="13"/>
                      <a:pt x="63" y="13"/>
                    </a:cubicBezTo>
                    <a:cubicBezTo>
                      <a:pt x="61" y="12"/>
                      <a:pt x="60" y="11"/>
                      <a:pt x="59" y="10"/>
                    </a:cubicBezTo>
                    <a:cubicBezTo>
                      <a:pt x="60" y="10"/>
                      <a:pt x="59" y="9"/>
                      <a:pt x="59" y="8"/>
                    </a:cubicBezTo>
                    <a:cubicBezTo>
                      <a:pt x="60" y="8"/>
                      <a:pt x="60" y="8"/>
                      <a:pt x="61" y="8"/>
                    </a:cubicBezTo>
                    <a:cubicBezTo>
                      <a:pt x="58" y="9"/>
                      <a:pt x="63" y="10"/>
                      <a:pt x="60" y="10"/>
                    </a:cubicBezTo>
                    <a:cubicBezTo>
                      <a:pt x="66" y="13"/>
                      <a:pt x="70" y="11"/>
                      <a:pt x="72" y="14"/>
                    </a:cubicBezTo>
                    <a:cubicBezTo>
                      <a:pt x="76" y="12"/>
                      <a:pt x="67" y="11"/>
                      <a:pt x="69" y="11"/>
                    </a:cubicBezTo>
                    <a:cubicBezTo>
                      <a:pt x="68" y="10"/>
                      <a:pt x="72" y="10"/>
                      <a:pt x="74" y="11"/>
                    </a:cubicBezTo>
                    <a:cubicBezTo>
                      <a:pt x="76" y="12"/>
                      <a:pt x="76" y="14"/>
                      <a:pt x="82" y="16"/>
                    </a:cubicBezTo>
                    <a:cubicBezTo>
                      <a:pt x="81" y="16"/>
                      <a:pt x="81" y="16"/>
                      <a:pt x="81" y="16"/>
                    </a:cubicBezTo>
                    <a:cubicBezTo>
                      <a:pt x="83" y="17"/>
                      <a:pt x="85" y="16"/>
                      <a:pt x="87" y="18"/>
                    </a:cubicBezTo>
                    <a:cubicBezTo>
                      <a:pt x="89" y="17"/>
                      <a:pt x="90" y="19"/>
                      <a:pt x="91" y="17"/>
                    </a:cubicBezTo>
                    <a:cubicBezTo>
                      <a:pt x="86" y="16"/>
                      <a:pt x="86" y="16"/>
                      <a:pt x="86" y="16"/>
                    </a:cubicBezTo>
                    <a:cubicBezTo>
                      <a:pt x="89" y="17"/>
                      <a:pt x="92" y="15"/>
                      <a:pt x="97" y="17"/>
                    </a:cubicBezTo>
                    <a:cubicBezTo>
                      <a:pt x="97" y="18"/>
                      <a:pt x="95" y="18"/>
                      <a:pt x="94" y="18"/>
                    </a:cubicBezTo>
                    <a:cubicBezTo>
                      <a:pt x="96" y="19"/>
                      <a:pt x="97" y="18"/>
                      <a:pt x="99" y="19"/>
                    </a:cubicBezTo>
                    <a:cubicBezTo>
                      <a:pt x="99" y="21"/>
                      <a:pt x="90" y="18"/>
                      <a:pt x="88" y="18"/>
                    </a:cubicBezTo>
                    <a:cubicBezTo>
                      <a:pt x="89" y="19"/>
                      <a:pt x="90" y="19"/>
                      <a:pt x="91" y="19"/>
                    </a:cubicBezTo>
                    <a:cubicBezTo>
                      <a:pt x="93" y="19"/>
                      <a:pt x="94" y="19"/>
                      <a:pt x="92" y="20"/>
                    </a:cubicBezTo>
                    <a:cubicBezTo>
                      <a:pt x="94" y="19"/>
                      <a:pt x="96" y="19"/>
                      <a:pt x="98" y="20"/>
                    </a:cubicBezTo>
                    <a:cubicBezTo>
                      <a:pt x="100" y="21"/>
                      <a:pt x="103" y="21"/>
                      <a:pt x="105" y="21"/>
                    </a:cubicBezTo>
                    <a:cubicBezTo>
                      <a:pt x="106" y="22"/>
                      <a:pt x="106" y="22"/>
                      <a:pt x="106" y="22"/>
                    </a:cubicBezTo>
                    <a:cubicBezTo>
                      <a:pt x="106" y="22"/>
                      <a:pt x="108" y="22"/>
                      <a:pt x="108" y="21"/>
                    </a:cubicBezTo>
                    <a:cubicBezTo>
                      <a:pt x="108" y="21"/>
                      <a:pt x="108" y="20"/>
                      <a:pt x="108" y="20"/>
                    </a:cubicBezTo>
                    <a:cubicBezTo>
                      <a:pt x="108" y="20"/>
                      <a:pt x="108" y="21"/>
                      <a:pt x="108" y="21"/>
                    </a:cubicBezTo>
                    <a:cubicBezTo>
                      <a:pt x="108" y="22"/>
                      <a:pt x="108" y="22"/>
                      <a:pt x="108" y="23"/>
                    </a:cubicBezTo>
                    <a:cubicBezTo>
                      <a:pt x="108" y="23"/>
                      <a:pt x="109" y="22"/>
                      <a:pt x="109" y="22"/>
                    </a:cubicBezTo>
                    <a:cubicBezTo>
                      <a:pt x="108" y="19"/>
                      <a:pt x="108" y="16"/>
                      <a:pt x="108" y="12"/>
                    </a:cubicBezTo>
                    <a:cubicBezTo>
                      <a:pt x="108" y="12"/>
                      <a:pt x="108" y="12"/>
                      <a:pt x="108" y="12"/>
                    </a:cubicBezTo>
                    <a:cubicBezTo>
                      <a:pt x="108" y="12"/>
                      <a:pt x="108" y="12"/>
                      <a:pt x="108" y="12"/>
                    </a:cubicBezTo>
                    <a:cubicBezTo>
                      <a:pt x="108" y="12"/>
                      <a:pt x="108" y="11"/>
                      <a:pt x="108" y="11"/>
                    </a:cubicBezTo>
                    <a:cubicBezTo>
                      <a:pt x="109" y="11"/>
                      <a:pt x="110" y="12"/>
                      <a:pt x="110" y="12"/>
                    </a:cubicBezTo>
                    <a:cubicBezTo>
                      <a:pt x="115" y="13"/>
                      <a:pt x="109" y="11"/>
                      <a:pt x="112" y="11"/>
                    </a:cubicBezTo>
                    <a:cubicBezTo>
                      <a:pt x="113" y="12"/>
                      <a:pt x="114" y="11"/>
                      <a:pt x="117" y="11"/>
                    </a:cubicBezTo>
                    <a:cubicBezTo>
                      <a:pt x="117" y="12"/>
                      <a:pt x="117" y="12"/>
                      <a:pt x="117" y="12"/>
                    </a:cubicBezTo>
                    <a:cubicBezTo>
                      <a:pt x="122" y="14"/>
                      <a:pt x="119" y="10"/>
                      <a:pt x="124" y="12"/>
                    </a:cubicBezTo>
                    <a:cubicBezTo>
                      <a:pt x="121" y="13"/>
                      <a:pt x="121" y="13"/>
                      <a:pt x="121" y="13"/>
                    </a:cubicBezTo>
                    <a:cubicBezTo>
                      <a:pt x="124" y="13"/>
                      <a:pt x="124" y="13"/>
                      <a:pt x="124" y="13"/>
                    </a:cubicBezTo>
                    <a:cubicBezTo>
                      <a:pt x="123" y="14"/>
                      <a:pt x="123" y="14"/>
                      <a:pt x="123" y="14"/>
                    </a:cubicBezTo>
                    <a:cubicBezTo>
                      <a:pt x="127" y="14"/>
                      <a:pt x="127" y="14"/>
                      <a:pt x="130" y="16"/>
                    </a:cubicBezTo>
                    <a:cubicBezTo>
                      <a:pt x="130" y="15"/>
                      <a:pt x="131" y="14"/>
                      <a:pt x="134" y="15"/>
                    </a:cubicBezTo>
                    <a:cubicBezTo>
                      <a:pt x="136" y="16"/>
                      <a:pt x="133" y="15"/>
                      <a:pt x="136" y="16"/>
                    </a:cubicBezTo>
                    <a:cubicBezTo>
                      <a:pt x="135" y="17"/>
                      <a:pt x="134" y="17"/>
                      <a:pt x="133" y="16"/>
                    </a:cubicBezTo>
                    <a:cubicBezTo>
                      <a:pt x="133" y="16"/>
                      <a:pt x="132" y="16"/>
                      <a:pt x="132" y="16"/>
                    </a:cubicBezTo>
                    <a:cubicBezTo>
                      <a:pt x="133" y="18"/>
                      <a:pt x="137" y="18"/>
                      <a:pt x="138" y="18"/>
                    </a:cubicBezTo>
                    <a:cubicBezTo>
                      <a:pt x="137" y="18"/>
                      <a:pt x="137" y="18"/>
                      <a:pt x="136" y="18"/>
                    </a:cubicBezTo>
                    <a:cubicBezTo>
                      <a:pt x="142" y="18"/>
                      <a:pt x="142" y="18"/>
                      <a:pt x="142" y="18"/>
                    </a:cubicBezTo>
                    <a:cubicBezTo>
                      <a:pt x="143" y="19"/>
                      <a:pt x="142" y="19"/>
                      <a:pt x="142" y="19"/>
                    </a:cubicBezTo>
                    <a:cubicBezTo>
                      <a:pt x="143" y="19"/>
                      <a:pt x="144" y="19"/>
                      <a:pt x="145" y="19"/>
                    </a:cubicBezTo>
                    <a:cubicBezTo>
                      <a:pt x="145" y="20"/>
                      <a:pt x="145" y="21"/>
                      <a:pt x="142" y="20"/>
                    </a:cubicBezTo>
                    <a:cubicBezTo>
                      <a:pt x="148" y="21"/>
                      <a:pt x="148" y="21"/>
                      <a:pt x="148" y="21"/>
                    </a:cubicBezTo>
                    <a:cubicBezTo>
                      <a:pt x="148" y="21"/>
                      <a:pt x="150" y="23"/>
                      <a:pt x="149" y="23"/>
                    </a:cubicBezTo>
                    <a:cubicBezTo>
                      <a:pt x="152" y="24"/>
                      <a:pt x="157" y="23"/>
                      <a:pt x="161" y="25"/>
                    </a:cubicBezTo>
                    <a:cubicBezTo>
                      <a:pt x="161" y="24"/>
                      <a:pt x="162" y="24"/>
                      <a:pt x="163" y="24"/>
                    </a:cubicBezTo>
                    <a:cubicBezTo>
                      <a:pt x="163" y="25"/>
                      <a:pt x="164" y="25"/>
                      <a:pt x="165" y="25"/>
                    </a:cubicBezTo>
                    <a:cubicBezTo>
                      <a:pt x="167" y="26"/>
                      <a:pt x="167" y="26"/>
                      <a:pt x="167" y="26"/>
                    </a:cubicBezTo>
                    <a:cubicBezTo>
                      <a:pt x="169" y="26"/>
                      <a:pt x="169" y="26"/>
                      <a:pt x="169" y="26"/>
                    </a:cubicBezTo>
                    <a:cubicBezTo>
                      <a:pt x="172" y="27"/>
                      <a:pt x="176" y="27"/>
                      <a:pt x="179" y="26"/>
                    </a:cubicBezTo>
                    <a:cubicBezTo>
                      <a:pt x="180" y="27"/>
                      <a:pt x="182" y="27"/>
                      <a:pt x="183" y="27"/>
                    </a:cubicBezTo>
                    <a:cubicBezTo>
                      <a:pt x="184" y="27"/>
                      <a:pt x="184" y="27"/>
                      <a:pt x="184" y="27"/>
                    </a:cubicBezTo>
                    <a:cubicBezTo>
                      <a:pt x="183" y="24"/>
                      <a:pt x="183" y="25"/>
                      <a:pt x="182" y="25"/>
                    </a:cubicBezTo>
                    <a:cubicBezTo>
                      <a:pt x="182" y="26"/>
                      <a:pt x="181" y="26"/>
                      <a:pt x="181" y="21"/>
                    </a:cubicBezTo>
                    <a:cubicBezTo>
                      <a:pt x="180" y="14"/>
                      <a:pt x="182" y="19"/>
                      <a:pt x="182" y="16"/>
                    </a:cubicBezTo>
                    <a:cubicBezTo>
                      <a:pt x="182" y="16"/>
                      <a:pt x="182" y="15"/>
                      <a:pt x="182" y="15"/>
                    </a:cubicBezTo>
                    <a:cubicBezTo>
                      <a:pt x="181" y="15"/>
                      <a:pt x="182" y="14"/>
                      <a:pt x="184" y="15"/>
                    </a:cubicBezTo>
                    <a:cubicBezTo>
                      <a:pt x="183" y="15"/>
                      <a:pt x="182" y="15"/>
                      <a:pt x="182" y="15"/>
                    </a:cubicBezTo>
                    <a:cubicBezTo>
                      <a:pt x="183" y="16"/>
                      <a:pt x="183" y="16"/>
                      <a:pt x="183" y="16"/>
                    </a:cubicBezTo>
                    <a:cubicBezTo>
                      <a:pt x="183" y="16"/>
                      <a:pt x="182" y="17"/>
                      <a:pt x="182" y="17"/>
                    </a:cubicBezTo>
                    <a:cubicBezTo>
                      <a:pt x="182" y="17"/>
                      <a:pt x="183" y="17"/>
                      <a:pt x="183" y="17"/>
                    </a:cubicBezTo>
                    <a:cubicBezTo>
                      <a:pt x="183" y="17"/>
                      <a:pt x="182" y="17"/>
                      <a:pt x="183" y="17"/>
                    </a:cubicBezTo>
                    <a:cubicBezTo>
                      <a:pt x="183" y="17"/>
                      <a:pt x="183" y="17"/>
                      <a:pt x="183" y="17"/>
                    </a:cubicBezTo>
                    <a:cubicBezTo>
                      <a:pt x="183" y="17"/>
                      <a:pt x="184" y="17"/>
                      <a:pt x="184" y="17"/>
                    </a:cubicBezTo>
                    <a:cubicBezTo>
                      <a:pt x="184" y="17"/>
                      <a:pt x="183" y="17"/>
                      <a:pt x="183" y="17"/>
                    </a:cubicBezTo>
                    <a:cubicBezTo>
                      <a:pt x="184" y="16"/>
                      <a:pt x="184" y="16"/>
                      <a:pt x="185" y="17"/>
                    </a:cubicBezTo>
                    <a:cubicBezTo>
                      <a:pt x="186" y="17"/>
                      <a:pt x="189" y="18"/>
                      <a:pt x="189" y="17"/>
                    </a:cubicBezTo>
                    <a:cubicBezTo>
                      <a:pt x="191" y="18"/>
                      <a:pt x="191" y="18"/>
                      <a:pt x="191" y="18"/>
                    </a:cubicBezTo>
                    <a:cubicBezTo>
                      <a:pt x="190" y="18"/>
                      <a:pt x="190" y="18"/>
                      <a:pt x="190" y="18"/>
                    </a:cubicBezTo>
                    <a:cubicBezTo>
                      <a:pt x="192" y="20"/>
                      <a:pt x="193" y="17"/>
                      <a:pt x="197" y="20"/>
                    </a:cubicBezTo>
                    <a:cubicBezTo>
                      <a:pt x="198" y="21"/>
                      <a:pt x="199" y="22"/>
                      <a:pt x="198" y="21"/>
                    </a:cubicBezTo>
                    <a:cubicBezTo>
                      <a:pt x="202" y="22"/>
                      <a:pt x="202" y="22"/>
                      <a:pt x="202" y="22"/>
                    </a:cubicBezTo>
                    <a:cubicBezTo>
                      <a:pt x="203" y="23"/>
                      <a:pt x="203" y="23"/>
                      <a:pt x="202" y="23"/>
                    </a:cubicBezTo>
                    <a:cubicBezTo>
                      <a:pt x="201" y="23"/>
                      <a:pt x="207" y="25"/>
                      <a:pt x="207" y="25"/>
                    </a:cubicBezTo>
                    <a:cubicBezTo>
                      <a:pt x="207" y="25"/>
                      <a:pt x="207" y="25"/>
                      <a:pt x="207" y="25"/>
                    </a:cubicBezTo>
                    <a:cubicBezTo>
                      <a:pt x="208" y="24"/>
                      <a:pt x="210" y="24"/>
                      <a:pt x="211" y="24"/>
                    </a:cubicBezTo>
                    <a:cubicBezTo>
                      <a:pt x="213" y="25"/>
                      <a:pt x="210" y="24"/>
                      <a:pt x="211" y="25"/>
                    </a:cubicBezTo>
                    <a:cubicBezTo>
                      <a:pt x="214" y="25"/>
                      <a:pt x="214" y="25"/>
                      <a:pt x="214" y="25"/>
                    </a:cubicBezTo>
                    <a:cubicBezTo>
                      <a:pt x="215" y="26"/>
                      <a:pt x="212" y="26"/>
                      <a:pt x="210" y="25"/>
                    </a:cubicBezTo>
                    <a:cubicBezTo>
                      <a:pt x="213" y="29"/>
                      <a:pt x="213" y="26"/>
                      <a:pt x="219" y="28"/>
                    </a:cubicBezTo>
                    <a:cubicBezTo>
                      <a:pt x="216" y="28"/>
                      <a:pt x="216" y="28"/>
                      <a:pt x="216" y="28"/>
                    </a:cubicBezTo>
                    <a:cubicBezTo>
                      <a:pt x="218" y="30"/>
                      <a:pt x="221" y="29"/>
                      <a:pt x="224" y="31"/>
                    </a:cubicBezTo>
                    <a:cubicBezTo>
                      <a:pt x="223" y="30"/>
                      <a:pt x="217" y="27"/>
                      <a:pt x="221" y="27"/>
                    </a:cubicBezTo>
                    <a:cubicBezTo>
                      <a:pt x="222" y="27"/>
                      <a:pt x="223" y="28"/>
                      <a:pt x="225" y="27"/>
                    </a:cubicBezTo>
                    <a:cubicBezTo>
                      <a:pt x="225" y="28"/>
                      <a:pt x="227" y="28"/>
                      <a:pt x="229" y="28"/>
                    </a:cubicBezTo>
                    <a:cubicBezTo>
                      <a:pt x="229" y="29"/>
                      <a:pt x="229" y="29"/>
                      <a:pt x="229" y="29"/>
                    </a:cubicBezTo>
                    <a:cubicBezTo>
                      <a:pt x="232" y="29"/>
                      <a:pt x="231" y="28"/>
                      <a:pt x="233" y="28"/>
                    </a:cubicBezTo>
                    <a:cubicBezTo>
                      <a:pt x="236" y="28"/>
                      <a:pt x="236" y="29"/>
                      <a:pt x="237" y="30"/>
                    </a:cubicBezTo>
                    <a:cubicBezTo>
                      <a:pt x="241" y="30"/>
                      <a:pt x="234" y="28"/>
                      <a:pt x="239" y="28"/>
                    </a:cubicBezTo>
                    <a:cubicBezTo>
                      <a:pt x="243" y="28"/>
                      <a:pt x="245" y="28"/>
                      <a:pt x="249" y="27"/>
                    </a:cubicBezTo>
                    <a:cubicBezTo>
                      <a:pt x="252" y="28"/>
                      <a:pt x="249" y="28"/>
                      <a:pt x="250" y="28"/>
                    </a:cubicBezTo>
                    <a:cubicBezTo>
                      <a:pt x="252" y="27"/>
                      <a:pt x="252" y="27"/>
                      <a:pt x="252" y="27"/>
                    </a:cubicBezTo>
                    <a:cubicBezTo>
                      <a:pt x="253" y="27"/>
                      <a:pt x="252" y="28"/>
                      <a:pt x="252" y="28"/>
                    </a:cubicBezTo>
                    <a:cubicBezTo>
                      <a:pt x="254" y="28"/>
                      <a:pt x="252" y="27"/>
                      <a:pt x="255" y="26"/>
                    </a:cubicBezTo>
                    <a:cubicBezTo>
                      <a:pt x="256" y="25"/>
                      <a:pt x="261" y="28"/>
                      <a:pt x="265" y="27"/>
                    </a:cubicBezTo>
                    <a:cubicBezTo>
                      <a:pt x="266" y="27"/>
                      <a:pt x="265" y="28"/>
                      <a:pt x="265" y="28"/>
                    </a:cubicBezTo>
                    <a:cubicBezTo>
                      <a:pt x="270" y="27"/>
                      <a:pt x="269" y="27"/>
                      <a:pt x="273" y="26"/>
                    </a:cubicBezTo>
                    <a:cubicBezTo>
                      <a:pt x="277" y="27"/>
                      <a:pt x="277" y="27"/>
                      <a:pt x="277" y="27"/>
                    </a:cubicBezTo>
                    <a:cubicBezTo>
                      <a:pt x="274" y="26"/>
                      <a:pt x="278" y="25"/>
                      <a:pt x="281" y="24"/>
                    </a:cubicBezTo>
                    <a:cubicBezTo>
                      <a:pt x="280" y="23"/>
                      <a:pt x="279" y="23"/>
                      <a:pt x="278" y="23"/>
                    </a:cubicBezTo>
                    <a:cubicBezTo>
                      <a:pt x="283" y="22"/>
                      <a:pt x="283" y="22"/>
                      <a:pt x="283" y="22"/>
                    </a:cubicBezTo>
                    <a:cubicBezTo>
                      <a:pt x="283" y="22"/>
                      <a:pt x="283" y="23"/>
                      <a:pt x="282" y="23"/>
                    </a:cubicBezTo>
                    <a:cubicBezTo>
                      <a:pt x="283" y="23"/>
                      <a:pt x="283" y="23"/>
                      <a:pt x="283" y="23"/>
                    </a:cubicBezTo>
                    <a:cubicBezTo>
                      <a:pt x="285" y="24"/>
                      <a:pt x="284" y="24"/>
                      <a:pt x="283" y="25"/>
                    </a:cubicBezTo>
                    <a:cubicBezTo>
                      <a:pt x="282" y="25"/>
                      <a:pt x="282" y="24"/>
                      <a:pt x="281" y="24"/>
                    </a:cubicBezTo>
                    <a:cubicBezTo>
                      <a:pt x="280" y="25"/>
                      <a:pt x="279" y="26"/>
                      <a:pt x="279" y="27"/>
                    </a:cubicBezTo>
                    <a:cubicBezTo>
                      <a:pt x="279" y="26"/>
                      <a:pt x="280" y="26"/>
                      <a:pt x="281" y="26"/>
                    </a:cubicBezTo>
                    <a:cubicBezTo>
                      <a:pt x="280" y="26"/>
                      <a:pt x="280" y="27"/>
                      <a:pt x="280" y="27"/>
                    </a:cubicBezTo>
                    <a:cubicBezTo>
                      <a:pt x="280" y="27"/>
                      <a:pt x="281" y="27"/>
                      <a:pt x="282" y="26"/>
                    </a:cubicBezTo>
                    <a:cubicBezTo>
                      <a:pt x="283" y="28"/>
                      <a:pt x="283" y="28"/>
                      <a:pt x="283" y="28"/>
                    </a:cubicBezTo>
                    <a:cubicBezTo>
                      <a:pt x="283" y="27"/>
                      <a:pt x="283" y="27"/>
                      <a:pt x="283" y="27"/>
                    </a:cubicBezTo>
                    <a:cubicBezTo>
                      <a:pt x="289" y="28"/>
                      <a:pt x="289" y="28"/>
                      <a:pt x="289" y="28"/>
                    </a:cubicBezTo>
                    <a:cubicBezTo>
                      <a:pt x="293" y="27"/>
                      <a:pt x="297" y="25"/>
                      <a:pt x="304" y="24"/>
                    </a:cubicBezTo>
                    <a:cubicBezTo>
                      <a:pt x="302" y="25"/>
                      <a:pt x="303" y="26"/>
                      <a:pt x="303" y="27"/>
                    </a:cubicBezTo>
                    <a:cubicBezTo>
                      <a:pt x="302" y="26"/>
                      <a:pt x="298" y="28"/>
                      <a:pt x="295" y="27"/>
                    </a:cubicBezTo>
                    <a:cubicBezTo>
                      <a:pt x="296" y="27"/>
                      <a:pt x="296" y="28"/>
                      <a:pt x="295" y="28"/>
                    </a:cubicBezTo>
                    <a:cubicBezTo>
                      <a:pt x="302" y="27"/>
                      <a:pt x="302" y="27"/>
                      <a:pt x="302" y="27"/>
                    </a:cubicBezTo>
                    <a:cubicBezTo>
                      <a:pt x="302" y="28"/>
                      <a:pt x="303" y="28"/>
                      <a:pt x="305" y="28"/>
                    </a:cubicBezTo>
                    <a:cubicBezTo>
                      <a:pt x="304" y="26"/>
                      <a:pt x="310" y="27"/>
                      <a:pt x="312" y="26"/>
                    </a:cubicBezTo>
                    <a:cubicBezTo>
                      <a:pt x="312" y="27"/>
                      <a:pt x="312" y="28"/>
                      <a:pt x="308" y="28"/>
                    </a:cubicBezTo>
                    <a:cubicBezTo>
                      <a:pt x="312" y="29"/>
                      <a:pt x="313" y="25"/>
                      <a:pt x="316" y="27"/>
                    </a:cubicBezTo>
                    <a:cubicBezTo>
                      <a:pt x="316" y="27"/>
                      <a:pt x="315" y="26"/>
                      <a:pt x="315" y="27"/>
                    </a:cubicBezTo>
                    <a:cubicBezTo>
                      <a:pt x="317" y="26"/>
                      <a:pt x="321" y="27"/>
                      <a:pt x="320" y="27"/>
                    </a:cubicBezTo>
                    <a:cubicBezTo>
                      <a:pt x="319" y="27"/>
                      <a:pt x="319" y="27"/>
                      <a:pt x="319" y="27"/>
                    </a:cubicBezTo>
                    <a:cubicBezTo>
                      <a:pt x="324" y="28"/>
                      <a:pt x="335" y="28"/>
                      <a:pt x="336" y="26"/>
                    </a:cubicBezTo>
                    <a:cubicBezTo>
                      <a:pt x="336" y="26"/>
                      <a:pt x="335" y="28"/>
                      <a:pt x="335" y="28"/>
                    </a:cubicBezTo>
                    <a:cubicBezTo>
                      <a:pt x="344" y="23"/>
                      <a:pt x="344" y="23"/>
                      <a:pt x="344" y="23"/>
                    </a:cubicBezTo>
                    <a:cubicBezTo>
                      <a:pt x="343" y="24"/>
                      <a:pt x="346" y="28"/>
                      <a:pt x="342" y="28"/>
                    </a:cubicBezTo>
                    <a:cubicBezTo>
                      <a:pt x="343" y="29"/>
                      <a:pt x="344" y="29"/>
                      <a:pt x="347" y="28"/>
                    </a:cubicBezTo>
                    <a:cubicBezTo>
                      <a:pt x="346" y="28"/>
                      <a:pt x="345" y="26"/>
                      <a:pt x="346" y="26"/>
                    </a:cubicBezTo>
                    <a:cubicBezTo>
                      <a:pt x="349" y="28"/>
                      <a:pt x="348" y="27"/>
                      <a:pt x="352" y="28"/>
                    </a:cubicBezTo>
                    <a:cubicBezTo>
                      <a:pt x="351" y="28"/>
                      <a:pt x="352" y="26"/>
                      <a:pt x="354" y="26"/>
                    </a:cubicBezTo>
                    <a:cubicBezTo>
                      <a:pt x="354" y="26"/>
                      <a:pt x="354" y="28"/>
                      <a:pt x="353" y="28"/>
                    </a:cubicBezTo>
                    <a:cubicBezTo>
                      <a:pt x="358" y="26"/>
                      <a:pt x="358" y="26"/>
                      <a:pt x="358" y="26"/>
                    </a:cubicBezTo>
                    <a:cubicBezTo>
                      <a:pt x="357" y="27"/>
                      <a:pt x="358" y="28"/>
                      <a:pt x="359" y="29"/>
                    </a:cubicBezTo>
                    <a:cubicBezTo>
                      <a:pt x="359" y="28"/>
                      <a:pt x="363" y="29"/>
                      <a:pt x="365" y="29"/>
                    </a:cubicBezTo>
                    <a:cubicBezTo>
                      <a:pt x="363" y="28"/>
                      <a:pt x="363" y="28"/>
                      <a:pt x="363" y="28"/>
                    </a:cubicBezTo>
                    <a:cubicBezTo>
                      <a:pt x="368" y="29"/>
                      <a:pt x="368" y="25"/>
                      <a:pt x="374" y="25"/>
                    </a:cubicBezTo>
                    <a:cubicBezTo>
                      <a:pt x="373" y="26"/>
                      <a:pt x="372" y="28"/>
                      <a:pt x="375" y="28"/>
                    </a:cubicBezTo>
                    <a:cubicBezTo>
                      <a:pt x="376" y="27"/>
                      <a:pt x="380" y="23"/>
                      <a:pt x="385" y="22"/>
                    </a:cubicBezTo>
                    <a:cubicBezTo>
                      <a:pt x="386" y="23"/>
                      <a:pt x="386" y="23"/>
                      <a:pt x="386" y="23"/>
                    </a:cubicBezTo>
                    <a:cubicBezTo>
                      <a:pt x="390" y="22"/>
                      <a:pt x="390" y="22"/>
                      <a:pt x="390" y="22"/>
                    </a:cubicBezTo>
                    <a:cubicBezTo>
                      <a:pt x="388" y="24"/>
                      <a:pt x="381" y="27"/>
                      <a:pt x="377" y="29"/>
                    </a:cubicBezTo>
                    <a:cubicBezTo>
                      <a:pt x="380" y="29"/>
                      <a:pt x="378" y="30"/>
                      <a:pt x="381" y="29"/>
                    </a:cubicBezTo>
                    <a:cubicBezTo>
                      <a:pt x="382" y="30"/>
                      <a:pt x="379" y="30"/>
                      <a:pt x="379" y="30"/>
                    </a:cubicBezTo>
                    <a:cubicBezTo>
                      <a:pt x="386" y="31"/>
                      <a:pt x="386" y="31"/>
                      <a:pt x="386" y="31"/>
                    </a:cubicBezTo>
                    <a:cubicBezTo>
                      <a:pt x="385" y="30"/>
                      <a:pt x="391" y="30"/>
                      <a:pt x="391" y="29"/>
                    </a:cubicBezTo>
                    <a:cubicBezTo>
                      <a:pt x="383" y="30"/>
                      <a:pt x="383" y="30"/>
                      <a:pt x="383" y="30"/>
                    </a:cubicBezTo>
                    <a:cubicBezTo>
                      <a:pt x="383" y="28"/>
                      <a:pt x="388" y="26"/>
                      <a:pt x="393" y="26"/>
                    </a:cubicBezTo>
                    <a:cubicBezTo>
                      <a:pt x="394" y="27"/>
                      <a:pt x="392" y="29"/>
                      <a:pt x="392" y="29"/>
                    </a:cubicBezTo>
                    <a:cubicBezTo>
                      <a:pt x="393" y="29"/>
                      <a:pt x="397" y="28"/>
                      <a:pt x="397" y="29"/>
                    </a:cubicBezTo>
                    <a:cubicBezTo>
                      <a:pt x="395" y="29"/>
                      <a:pt x="395" y="29"/>
                      <a:pt x="395" y="29"/>
                    </a:cubicBezTo>
                    <a:cubicBezTo>
                      <a:pt x="398" y="30"/>
                      <a:pt x="400" y="28"/>
                      <a:pt x="403" y="29"/>
                    </a:cubicBezTo>
                    <a:cubicBezTo>
                      <a:pt x="404" y="29"/>
                      <a:pt x="407" y="31"/>
                      <a:pt x="407" y="30"/>
                    </a:cubicBezTo>
                    <a:cubicBezTo>
                      <a:pt x="405" y="28"/>
                      <a:pt x="405" y="24"/>
                      <a:pt x="406" y="23"/>
                    </a:cubicBezTo>
                    <a:cubicBezTo>
                      <a:pt x="406" y="23"/>
                      <a:pt x="412" y="24"/>
                      <a:pt x="413" y="25"/>
                    </a:cubicBezTo>
                    <a:cubicBezTo>
                      <a:pt x="415" y="26"/>
                      <a:pt x="410" y="28"/>
                      <a:pt x="412" y="29"/>
                    </a:cubicBezTo>
                    <a:cubicBezTo>
                      <a:pt x="412" y="28"/>
                      <a:pt x="413" y="28"/>
                      <a:pt x="414" y="28"/>
                    </a:cubicBezTo>
                    <a:cubicBezTo>
                      <a:pt x="415" y="28"/>
                      <a:pt x="413" y="29"/>
                      <a:pt x="416" y="29"/>
                    </a:cubicBezTo>
                    <a:cubicBezTo>
                      <a:pt x="416" y="27"/>
                      <a:pt x="421" y="29"/>
                      <a:pt x="417" y="28"/>
                    </a:cubicBezTo>
                    <a:cubicBezTo>
                      <a:pt x="420" y="27"/>
                      <a:pt x="420" y="28"/>
                      <a:pt x="423" y="28"/>
                    </a:cubicBezTo>
                    <a:cubicBezTo>
                      <a:pt x="422" y="27"/>
                      <a:pt x="426" y="25"/>
                      <a:pt x="428" y="25"/>
                    </a:cubicBezTo>
                    <a:cubicBezTo>
                      <a:pt x="428" y="25"/>
                      <a:pt x="429" y="25"/>
                      <a:pt x="429" y="26"/>
                    </a:cubicBezTo>
                    <a:cubicBezTo>
                      <a:pt x="434" y="26"/>
                      <a:pt x="437" y="26"/>
                      <a:pt x="442" y="26"/>
                    </a:cubicBezTo>
                    <a:cubicBezTo>
                      <a:pt x="443" y="27"/>
                      <a:pt x="445" y="27"/>
                      <a:pt x="444" y="28"/>
                    </a:cubicBezTo>
                    <a:cubicBezTo>
                      <a:pt x="445" y="27"/>
                      <a:pt x="446" y="27"/>
                      <a:pt x="447" y="27"/>
                    </a:cubicBezTo>
                    <a:cubicBezTo>
                      <a:pt x="450" y="28"/>
                      <a:pt x="444" y="27"/>
                      <a:pt x="446" y="29"/>
                    </a:cubicBezTo>
                    <a:cubicBezTo>
                      <a:pt x="446" y="28"/>
                      <a:pt x="450" y="28"/>
                      <a:pt x="452" y="27"/>
                    </a:cubicBezTo>
                    <a:cubicBezTo>
                      <a:pt x="451" y="26"/>
                      <a:pt x="447" y="27"/>
                      <a:pt x="445" y="27"/>
                    </a:cubicBezTo>
                    <a:cubicBezTo>
                      <a:pt x="445" y="26"/>
                      <a:pt x="449" y="24"/>
                      <a:pt x="454" y="23"/>
                    </a:cubicBezTo>
                    <a:cubicBezTo>
                      <a:pt x="458" y="23"/>
                      <a:pt x="456" y="24"/>
                      <a:pt x="456" y="24"/>
                    </a:cubicBezTo>
                    <a:cubicBezTo>
                      <a:pt x="464" y="24"/>
                      <a:pt x="463" y="21"/>
                      <a:pt x="470" y="22"/>
                    </a:cubicBezTo>
                    <a:cubicBezTo>
                      <a:pt x="472" y="23"/>
                      <a:pt x="470" y="24"/>
                      <a:pt x="470" y="25"/>
                    </a:cubicBezTo>
                    <a:cubicBezTo>
                      <a:pt x="467" y="26"/>
                      <a:pt x="465" y="24"/>
                      <a:pt x="463" y="24"/>
                    </a:cubicBezTo>
                    <a:cubicBezTo>
                      <a:pt x="466" y="25"/>
                      <a:pt x="466" y="25"/>
                      <a:pt x="466" y="25"/>
                    </a:cubicBezTo>
                    <a:cubicBezTo>
                      <a:pt x="465" y="25"/>
                      <a:pt x="462" y="26"/>
                      <a:pt x="461" y="25"/>
                    </a:cubicBezTo>
                    <a:cubicBezTo>
                      <a:pt x="463" y="26"/>
                      <a:pt x="474" y="26"/>
                      <a:pt x="480" y="26"/>
                    </a:cubicBezTo>
                    <a:cubicBezTo>
                      <a:pt x="481" y="26"/>
                      <a:pt x="483" y="26"/>
                      <a:pt x="482" y="25"/>
                    </a:cubicBezTo>
                    <a:cubicBezTo>
                      <a:pt x="480" y="25"/>
                      <a:pt x="480" y="25"/>
                      <a:pt x="480" y="25"/>
                    </a:cubicBezTo>
                    <a:cubicBezTo>
                      <a:pt x="479" y="25"/>
                      <a:pt x="484" y="24"/>
                      <a:pt x="482" y="24"/>
                    </a:cubicBezTo>
                    <a:cubicBezTo>
                      <a:pt x="484" y="23"/>
                      <a:pt x="487" y="22"/>
                      <a:pt x="491" y="23"/>
                    </a:cubicBezTo>
                    <a:cubicBezTo>
                      <a:pt x="491" y="24"/>
                      <a:pt x="491" y="24"/>
                      <a:pt x="491" y="24"/>
                    </a:cubicBezTo>
                    <a:cubicBezTo>
                      <a:pt x="491" y="24"/>
                      <a:pt x="489" y="23"/>
                      <a:pt x="488" y="24"/>
                    </a:cubicBezTo>
                    <a:cubicBezTo>
                      <a:pt x="489" y="23"/>
                      <a:pt x="493" y="25"/>
                      <a:pt x="495" y="24"/>
                    </a:cubicBezTo>
                    <a:cubicBezTo>
                      <a:pt x="493" y="23"/>
                      <a:pt x="493" y="23"/>
                      <a:pt x="493" y="23"/>
                    </a:cubicBezTo>
                    <a:cubicBezTo>
                      <a:pt x="495" y="22"/>
                      <a:pt x="498" y="21"/>
                      <a:pt x="501" y="21"/>
                    </a:cubicBezTo>
                    <a:close/>
                    <a:moveTo>
                      <a:pt x="26" y="11"/>
                    </a:moveTo>
                    <a:cubicBezTo>
                      <a:pt x="26" y="11"/>
                      <a:pt x="26" y="11"/>
                      <a:pt x="26" y="10"/>
                    </a:cubicBezTo>
                    <a:cubicBezTo>
                      <a:pt x="26" y="11"/>
                      <a:pt x="26" y="11"/>
                      <a:pt x="26" y="11"/>
                    </a:cubicBezTo>
                    <a:cubicBezTo>
                      <a:pt x="26" y="11"/>
                      <a:pt x="26" y="12"/>
                      <a:pt x="26" y="11"/>
                    </a:cubicBezTo>
                    <a:close/>
                    <a:moveTo>
                      <a:pt x="83" y="8"/>
                    </a:moveTo>
                    <a:cubicBezTo>
                      <a:pt x="84" y="9"/>
                      <a:pt x="84" y="9"/>
                      <a:pt x="84" y="9"/>
                    </a:cubicBezTo>
                    <a:cubicBezTo>
                      <a:pt x="82" y="9"/>
                      <a:pt x="83" y="8"/>
                      <a:pt x="83" y="8"/>
                    </a:cubicBezTo>
                    <a:close/>
                    <a:moveTo>
                      <a:pt x="107" y="15"/>
                    </a:moveTo>
                    <a:cubicBezTo>
                      <a:pt x="106" y="14"/>
                      <a:pt x="106" y="13"/>
                      <a:pt x="106" y="12"/>
                    </a:cubicBezTo>
                    <a:cubicBezTo>
                      <a:pt x="107" y="12"/>
                      <a:pt x="107" y="12"/>
                      <a:pt x="108" y="12"/>
                    </a:cubicBezTo>
                    <a:cubicBezTo>
                      <a:pt x="109" y="19"/>
                      <a:pt x="107" y="12"/>
                      <a:pt x="107" y="15"/>
                    </a:cubicBezTo>
                    <a:close/>
                    <a:moveTo>
                      <a:pt x="108" y="12"/>
                    </a:moveTo>
                    <a:cubicBezTo>
                      <a:pt x="107" y="12"/>
                      <a:pt x="106" y="12"/>
                      <a:pt x="106" y="11"/>
                    </a:cubicBezTo>
                    <a:cubicBezTo>
                      <a:pt x="106" y="11"/>
                      <a:pt x="106" y="11"/>
                      <a:pt x="106" y="11"/>
                    </a:cubicBezTo>
                    <a:cubicBezTo>
                      <a:pt x="106" y="11"/>
                      <a:pt x="106" y="11"/>
                      <a:pt x="106" y="11"/>
                    </a:cubicBezTo>
                    <a:cubicBezTo>
                      <a:pt x="107" y="11"/>
                      <a:pt x="107" y="11"/>
                      <a:pt x="108" y="11"/>
                    </a:cubicBezTo>
                    <a:cubicBezTo>
                      <a:pt x="108" y="11"/>
                      <a:pt x="108" y="12"/>
                      <a:pt x="108" y="12"/>
                    </a:cubicBezTo>
                    <a:close/>
                    <a:moveTo>
                      <a:pt x="218" y="27"/>
                    </a:moveTo>
                    <a:cubicBezTo>
                      <a:pt x="219" y="26"/>
                      <a:pt x="219" y="27"/>
                      <a:pt x="221" y="27"/>
                    </a:cubicBezTo>
                    <a:cubicBezTo>
                      <a:pt x="220" y="27"/>
                      <a:pt x="218" y="28"/>
                      <a:pt x="218" y="27"/>
                    </a:cubicBezTo>
                    <a:close/>
                    <a:moveTo>
                      <a:pt x="284" y="26"/>
                    </a:moveTo>
                    <a:cubicBezTo>
                      <a:pt x="285" y="26"/>
                      <a:pt x="286" y="26"/>
                      <a:pt x="287" y="26"/>
                    </a:cubicBezTo>
                    <a:cubicBezTo>
                      <a:pt x="286" y="26"/>
                      <a:pt x="285" y="26"/>
                      <a:pt x="284" y="26"/>
                    </a:cubicBezTo>
                    <a:close/>
                    <a:moveTo>
                      <a:pt x="470" y="21"/>
                    </a:moveTo>
                    <a:cubicBezTo>
                      <a:pt x="468" y="21"/>
                      <a:pt x="468" y="21"/>
                      <a:pt x="470" y="2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91"/>
              <p:cNvSpPr/>
              <p:nvPr/>
            </p:nvSpPr>
            <p:spPr bwMode="auto">
              <a:xfrm>
                <a:off x="4068" y="34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92"/>
              <p:cNvSpPr/>
              <p:nvPr/>
            </p:nvSpPr>
            <p:spPr bwMode="auto">
              <a:xfrm>
                <a:off x="4298" y="34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93"/>
              <p:cNvSpPr/>
              <p:nvPr/>
            </p:nvSpPr>
            <p:spPr bwMode="auto">
              <a:xfrm>
                <a:off x="4018" y="34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94"/>
              <p:cNvSpPr/>
              <p:nvPr/>
            </p:nvSpPr>
            <p:spPr bwMode="auto">
              <a:xfrm>
                <a:off x="4614" y="34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0"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95"/>
              <p:cNvSpPr/>
              <p:nvPr/>
            </p:nvSpPr>
            <p:spPr bwMode="auto">
              <a:xfrm>
                <a:off x="4804" y="3419"/>
                <a:ext cx="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2" y="0"/>
                    </a:cubicBezTo>
                    <a:cubicBezTo>
                      <a:pt x="2" y="0"/>
                      <a:pt x="1"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96"/>
              <p:cNvSpPr/>
              <p:nvPr/>
            </p:nvSpPr>
            <p:spPr bwMode="auto">
              <a:xfrm>
                <a:off x="4856" y="3432"/>
                <a:ext cx="8" cy="3"/>
              </a:xfrm>
              <a:custGeom>
                <a:avLst/>
                <a:gdLst>
                  <a:gd name="T0" fmla="*/ 2 w 3"/>
                  <a:gd name="T1" fmla="*/ 1 h 1"/>
                  <a:gd name="T2" fmla="*/ 3 w 3"/>
                  <a:gd name="T3" fmla="*/ 1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3" y="0"/>
                      <a:pt x="3" y="0"/>
                      <a:pt x="3" y="0"/>
                    </a:cubicBezTo>
                    <a:cubicBezTo>
                      <a:pt x="1" y="0"/>
                      <a:pt x="0" y="1"/>
                      <a:pt x="2"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97"/>
              <p:cNvSpPr/>
              <p:nvPr/>
            </p:nvSpPr>
            <p:spPr bwMode="auto">
              <a:xfrm>
                <a:off x="4814" y="3424"/>
                <a:ext cx="9" cy="5"/>
              </a:xfrm>
              <a:custGeom>
                <a:avLst/>
                <a:gdLst>
                  <a:gd name="T0" fmla="*/ 0 w 4"/>
                  <a:gd name="T1" fmla="*/ 1 h 2"/>
                  <a:gd name="T2" fmla="*/ 4 w 4"/>
                  <a:gd name="T3" fmla="*/ 1 h 2"/>
                  <a:gd name="T4" fmla="*/ 4 w 4"/>
                  <a:gd name="T5" fmla="*/ 1 h 2"/>
                  <a:gd name="T6" fmla="*/ 0 w 4"/>
                  <a:gd name="T7" fmla="*/ 1 h 2"/>
                </a:gdLst>
                <a:ahLst/>
                <a:cxnLst>
                  <a:cxn ang="0">
                    <a:pos x="T0" y="T1"/>
                  </a:cxn>
                  <a:cxn ang="0">
                    <a:pos x="T2" y="T3"/>
                  </a:cxn>
                  <a:cxn ang="0">
                    <a:pos x="T4" y="T5"/>
                  </a:cxn>
                  <a:cxn ang="0">
                    <a:pos x="T6" y="T7"/>
                  </a:cxn>
                </a:cxnLst>
                <a:rect l="0" t="0" r="r" b="b"/>
                <a:pathLst>
                  <a:path w="4" h="2">
                    <a:moveTo>
                      <a:pt x="0" y="1"/>
                    </a:moveTo>
                    <a:cubicBezTo>
                      <a:pt x="1" y="2"/>
                      <a:pt x="2" y="2"/>
                      <a:pt x="4" y="1"/>
                    </a:cubicBezTo>
                    <a:cubicBezTo>
                      <a:pt x="4" y="1"/>
                      <a:pt x="4" y="1"/>
                      <a:pt x="4" y="1"/>
                    </a:cubicBezTo>
                    <a:cubicBezTo>
                      <a:pt x="4" y="0"/>
                      <a:pt x="2" y="1"/>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98"/>
              <p:cNvSpPr/>
              <p:nvPr/>
            </p:nvSpPr>
            <p:spPr bwMode="auto">
              <a:xfrm>
                <a:off x="4823" y="3427"/>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99"/>
              <p:cNvSpPr/>
              <p:nvPr/>
            </p:nvSpPr>
            <p:spPr bwMode="auto">
              <a:xfrm>
                <a:off x="4761" y="3417"/>
                <a:ext cx="15" cy="5"/>
              </a:xfrm>
              <a:custGeom>
                <a:avLst/>
                <a:gdLst>
                  <a:gd name="T0" fmla="*/ 5 w 6"/>
                  <a:gd name="T1" fmla="*/ 2 h 2"/>
                  <a:gd name="T2" fmla="*/ 6 w 6"/>
                  <a:gd name="T3" fmla="*/ 1 h 2"/>
                  <a:gd name="T4" fmla="*/ 5 w 6"/>
                  <a:gd name="T5" fmla="*/ 2 h 2"/>
                </a:gdLst>
                <a:ahLst/>
                <a:cxnLst>
                  <a:cxn ang="0">
                    <a:pos x="T0" y="T1"/>
                  </a:cxn>
                  <a:cxn ang="0">
                    <a:pos x="T2" y="T3"/>
                  </a:cxn>
                  <a:cxn ang="0">
                    <a:pos x="T4" y="T5"/>
                  </a:cxn>
                </a:cxnLst>
                <a:rect l="0" t="0" r="r" b="b"/>
                <a:pathLst>
                  <a:path w="6" h="2">
                    <a:moveTo>
                      <a:pt x="5" y="2"/>
                    </a:moveTo>
                    <a:cubicBezTo>
                      <a:pt x="5" y="2"/>
                      <a:pt x="5" y="1"/>
                      <a:pt x="6" y="1"/>
                    </a:cubicBezTo>
                    <a:cubicBezTo>
                      <a:pt x="6" y="0"/>
                      <a:pt x="0" y="2"/>
                      <a:pt x="5" y="2"/>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00"/>
              <p:cNvSpPr/>
              <p:nvPr/>
            </p:nvSpPr>
            <p:spPr bwMode="auto">
              <a:xfrm>
                <a:off x="4814" y="3432"/>
                <a:ext cx="4" cy="3"/>
              </a:xfrm>
              <a:custGeom>
                <a:avLst/>
                <a:gdLst>
                  <a:gd name="T0" fmla="*/ 0 w 4"/>
                  <a:gd name="T1" fmla="*/ 3 h 3"/>
                  <a:gd name="T2" fmla="*/ 4 w 4"/>
                  <a:gd name="T3" fmla="*/ 3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3"/>
                    </a:lnTo>
                    <a:lnTo>
                      <a:pt x="2" y="0"/>
                    </a:lnTo>
                    <a:lnTo>
                      <a:pt x="0" y="3"/>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01"/>
              <p:cNvSpPr/>
              <p:nvPr/>
            </p:nvSpPr>
            <p:spPr bwMode="auto">
              <a:xfrm>
                <a:off x="4785" y="3432"/>
                <a:ext cx="10" cy="0"/>
              </a:xfrm>
              <a:custGeom>
                <a:avLst/>
                <a:gdLst>
                  <a:gd name="T0" fmla="*/ 0 w 4"/>
                  <a:gd name="T1" fmla="*/ 3 w 4"/>
                  <a:gd name="T2" fmla="*/ 4 w 4"/>
                  <a:gd name="T3" fmla="*/ 0 w 4"/>
                </a:gdLst>
                <a:ahLst/>
                <a:cxnLst>
                  <a:cxn ang="0">
                    <a:pos x="T0" y="0"/>
                  </a:cxn>
                  <a:cxn ang="0">
                    <a:pos x="T1" y="0"/>
                  </a:cxn>
                  <a:cxn ang="0">
                    <a:pos x="T2" y="0"/>
                  </a:cxn>
                  <a:cxn ang="0">
                    <a:pos x="T3" y="0"/>
                  </a:cxn>
                </a:cxnLst>
                <a:rect l="0" t="0" r="r" b="b"/>
                <a:pathLst>
                  <a:path w="4">
                    <a:moveTo>
                      <a:pt x="0" y="0"/>
                    </a:moveTo>
                    <a:cubicBezTo>
                      <a:pt x="3" y="0"/>
                      <a:pt x="3" y="0"/>
                      <a:pt x="3" y="0"/>
                    </a:cubicBezTo>
                    <a:cubicBezTo>
                      <a:pt x="3" y="0"/>
                      <a:pt x="3" y="0"/>
                      <a:pt x="4" y="0"/>
                    </a:cubicBezTo>
                    <a:cubicBezTo>
                      <a:pt x="2"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02"/>
              <p:cNvSpPr/>
              <p:nvPr/>
            </p:nvSpPr>
            <p:spPr bwMode="auto">
              <a:xfrm>
                <a:off x="4795" y="343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03"/>
              <p:cNvSpPr/>
              <p:nvPr/>
            </p:nvSpPr>
            <p:spPr bwMode="auto">
              <a:xfrm>
                <a:off x="4802" y="3435"/>
                <a:ext cx="7" cy="0"/>
              </a:xfrm>
              <a:custGeom>
                <a:avLst/>
                <a:gdLst>
                  <a:gd name="T0" fmla="*/ 0 w 7"/>
                  <a:gd name="T1" fmla="*/ 7 w 7"/>
                  <a:gd name="T2" fmla="*/ 5 w 7"/>
                  <a:gd name="T3" fmla="*/ 0 w 7"/>
                </a:gdLst>
                <a:ahLst/>
                <a:cxnLst>
                  <a:cxn ang="0">
                    <a:pos x="T0" y="0"/>
                  </a:cxn>
                  <a:cxn ang="0">
                    <a:pos x="T1" y="0"/>
                  </a:cxn>
                  <a:cxn ang="0">
                    <a:pos x="T2" y="0"/>
                  </a:cxn>
                  <a:cxn ang="0">
                    <a:pos x="T3" y="0"/>
                  </a:cxn>
                </a:cxnLst>
                <a:rect l="0" t="0" r="r" b="b"/>
                <a:pathLst>
                  <a:path w="7">
                    <a:moveTo>
                      <a:pt x="0" y="0"/>
                    </a:moveTo>
                    <a:lnTo>
                      <a:pt x="7" y="0"/>
                    </a:lnTo>
                    <a:lnTo>
                      <a:pt x="5" y="0"/>
                    </a:lnTo>
                    <a:lnTo>
                      <a:pt x="0" y="0"/>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04"/>
              <p:cNvSpPr/>
              <p:nvPr/>
            </p:nvSpPr>
            <p:spPr bwMode="auto">
              <a:xfrm>
                <a:off x="4707" y="3432"/>
                <a:ext cx="9" cy="0"/>
              </a:xfrm>
              <a:custGeom>
                <a:avLst/>
                <a:gdLst>
                  <a:gd name="T0" fmla="*/ 3 w 4"/>
                  <a:gd name="T1" fmla="*/ 0 w 4"/>
                  <a:gd name="T2" fmla="*/ 2 w 4"/>
                  <a:gd name="T3" fmla="*/ 3 w 4"/>
                </a:gdLst>
                <a:ahLst/>
                <a:cxnLst>
                  <a:cxn ang="0">
                    <a:pos x="T0" y="0"/>
                  </a:cxn>
                  <a:cxn ang="0">
                    <a:pos x="T1" y="0"/>
                  </a:cxn>
                  <a:cxn ang="0">
                    <a:pos x="T2" y="0"/>
                  </a:cxn>
                  <a:cxn ang="0">
                    <a:pos x="T3" y="0"/>
                  </a:cxn>
                </a:cxnLst>
                <a:rect l="0" t="0" r="r" b="b"/>
                <a:pathLst>
                  <a:path w="4">
                    <a:moveTo>
                      <a:pt x="3" y="0"/>
                    </a:moveTo>
                    <a:cubicBezTo>
                      <a:pt x="0" y="0"/>
                      <a:pt x="0" y="0"/>
                      <a:pt x="0" y="0"/>
                    </a:cubicBezTo>
                    <a:cubicBezTo>
                      <a:pt x="0" y="0"/>
                      <a:pt x="1" y="0"/>
                      <a:pt x="2" y="0"/>
                    </a:cubicBezTo>
                    <a:cubicBezTo>
                      <a:pt x="3" y="0"/>
                      <a:pt x="4" y="0"/>
                      <a:pt x="3"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05"/>
              <p:cNvSpPr/>
              <p:nvPr/>
            </p:nvSpPr>
            <p:spPr bwMode="auto">
              <a:xfrm>
                <a:off x="4733" y="3437"/>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06"/>
              <p:cNvSpPr/>
              <p:nvPr/>
            </p:nvSpPr>
            <p:spPr bwMode="auto">
              <a:xfrm>
                <a:off x="4704" y="3440"/>
                <a:ext cx="17" cy="2"/>
              </a:xfrm>
              <a:custGeom>
                <a:avLst/>
                <a:gdLst>
                  <a:gd name="T0" fmla="*/ 4 w 7"/>
                  <a:gd name="T1" fmla="*/ 1 h 1"/>
                  <a:gd name="T2" fmla="*/ 5 w 7"/>
                  <a:gd name="T3" fmla="*/ 0 h 1"/>
                  <a:gd name="T4" fmla="*/ 4 w 7"/>
                  <a:gd name="T5" fmla="*/ 1 h 1"/>
                </a:gdLst>
                <a:ahLst/>
                <a:cxnLst>
                  <a:cxn ang="0">
                    <a:pos x="T0" y="T1"/>
                  </a:cxn>
                  <a:cxn ang="0">
                    <a:pos x="T2" y="T3"/>
                  </a:cxn>
                  <a:cxn ang="0">
                    <a:pos x="T4" y="T5"/>
                  </a:cxn>
                </a:cxnLst>
                <a:rect l="0" t="0" r="r" b="b"/>
                <a:pathLst>
                  <a:path w="7" h="1">
                    <a:moveTo>
                      <a:pt x="4" y="1"/>
                    </a:moveTo>
                    <a:cubicBezTo>
                      <a:pt x="4" y="0"/>
                      <a:pt x="7" y="0"/>
                      <a:pt x="5" y="0"/>
                    </a:cubicBezTo>
                    <a:cubicBezTo>
                      <a:pt x="4" y="0"/>
                      <a:pt x="0" y="1"/>
                      <a:pt x="4"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07"/>
              <p:cNvSpPr/>
              <p:nvPr/>
            </p:nvSpPr>
            <p:spPr bwMode="auto">
              <a:xfrm>
                <a:off x="4607" y="3429"/>
                <a:ext cx="2" cy="6"/>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08"/>
              <p:cNvSpPr/>
              <p:nvPr/>
            </p:nvSpPr>
            <p:spPr bwMode="auto">
              <a:xfrm>
                <a:off x="4510" y="3442"/>
                <a:ext cx="14" cy="5"/>
              </a:xfrm>
              <a:custGeom>
                <a:avLst/>
                <a:gdLst>
                  <a:gd name="T0" fmla="*/ 3 w 6"/>
                  <a:gd name="T1" fmla="*/ 0 h 2"/>
                  <a:gd name="T2" fmla="*/ 1 w 6"/>
                  <a:gd name="T3" fmla="*/ 1 h 2"/>
                  <a:gd name="T4" fmla="*/ 5 w 6"/>
                  <a:gd name="T5" fmla="*/ 1 h 2"/>
                  <a:gd name="T6" fmla="*/ 3 w 6"/>
                  <a:gd name="T7" fmla="*/ 0 h 2"/>
                </a:gdLst>
                <a:ahLst/>
                <a:cxnLst>
                  <a:cxn ang="0">
                    <a:pos x="T0" y="T1"/>
                  </a:cxn>
                  <a:cxn ang="0">
                    <a:pos x="T2" y="T3"/>
                  </a:cxn>
                  <a:cxn ang="0">
                    <a:pos x="T4" y="T5"/>
                  </a:cxn>
                  <a:cxn ang="0">
                    <a:pos x="T6" y="T7"/>
                  </a:cxn>
                </a:cxnLst>
                <a:rect l="0" t="0" r="r" b="b"/>
                <a:pathLst>
                  <a:path w="6" h="2">
                    <a:moveTo>
                      <a:pt x="3" y="0"/>
                    </a:moveTo>
                    <a:cubicBezTo>
                      <a:pt x="1" y="0"/>
                      <a:pt x="0" y="0"/>
                      <a:pt x="1" y="1"/>
                    </a:cubicBezTo>
                    <a:cubicBezTo>
                      <a:pt x="4" y="2"/>
                      <a:pt x="1" y="0"/>
                      <a:pt x="5" y="1"/>
                    </a:cubicBezTo>
                    <a:cubicBezTo>
                      <a:pt x="6" y="0"/>
                      <a:pt x="2" y="0"/>
                      <a:pt x="3"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09"/>
              <p:cNvSpPr/>
              <p:nvPr/>
            </p:nvSpPr>
            <p:spPr bwMode="auto">
              <a:xfrm>
                <a:off x="4517" y="344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10"/>
              <p:cNvSpPr/>
              <p:nvPr/>
            </p:nvSpPr>
            <p:spPr bwMode="auto">
              <a:xfrm>
                <a:off x="3643" y="3391"/>
                <a:ext cx="5" cy="5"/>
              </a:xfrm>
              <a:custGeom>
                <a:avLst/>
                <a:gdLst>
                  <a:gd name="T0" fmla="*/ 5 w 5"/>
                  <a:gd name="T1" fmla="*/ 5 h 5"/>
                  <a:gd name="T2" fmla="*/ 0 w 5"/>
                  <a:gd name="T3" fmla="*/ 0 h 5"/>
                  <a:gd name="T4" fmla="*/ 2 w 5"/>
                  <a:gd name="T5" fmla="*/ 2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2"/>
                    </a:lnTo>
                    <a:lnTo>
                      <a:pt x="5" y="5"/>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11"/>
              <p:cNvSpPr/>
              <p:nvPr/>
            </p:nvSpPr>
            <p:spPr bwMode="auto">
              <a:xfrm>
                <a:off x="3634" y="3391"/>
                <a:ext cx="4" cy="2"/>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1" y="0"/>
                      <a:pt x="2" y="1"/>
                      <a:pt x="2" y="1"/>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12"/>
              <p:cNvSpPr/>
              <p:nvPr/>
            </p:nvSpPr>
            <p:spPr bwMode="auto">
              <a:xfrm>
                <a:off x="4173" y="3442"/>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13"/>
              <p:cNvSpPr/>
              <p:nvPr/>
            </p:nvSpPr>
            <p:spPr bwMode="auto">
              <a:xfrm>
                <a:off x="4099" y="3419"/>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14"/>
              <p:cNvSpPr/>
              <p:nvPr/>
            </p:nvSpPr>
            <p:spPr bwMode="auto">
              <a:xfrm>
                <a:off x="4070" y="3411"/>
                <a:ext cx="3" cy="11"/>
              </a:xfrm>
              <a:custGeom>
                <a:avLst/>
                <a:gdLst>
                  <a:gd name="T0" fmla="*/ 1 w 1"/>
                  <a:gd name="T1" fmla="*/ 0 h 4"/>
                  <a:gd name="T2" fmla="*/ 0 w 1"/>
                  <a:gd name="T3" fmla="*/ 2 h 4"/>
                  <a:gd name="T4" fmla="*/ 1 w 1"/>
                  <a:gd name="T5" fmla="*/ 4 h 4"/>
                  <a:gd name="T6" fmla="*/ 1 w 1"/>
                  <a:gd name="T7" fmla="*/ 0 h 4"/>
                  <a:gd name="T8" fmla="*/ 1 w 1"/>
                  <a:gd name="T9" fmla="*/ 0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cubicBezTo>
                      <a:pt x="0" y="1"/>
                      <a:pt x="0" y="2"/>
                      <a:pt x="0" y="2"/>
                    </a:cubicBezTo>
                    <a:cubicBezTo>
                      <a:pt x="0" y="3"/>
                      <a:pt x="0" y="4"/>
                      <a:pt x="1" y="4"/>
                    </a:cubicBezTo>
                    <a:cubicBezTo>
                      <a:pt x="1" y="3"/>
                      <a:pt x="1" y="2"/>
                      <a:pt x="1" y="0"/>
                    </a:cubicBezTo>
                    <a:cubicBezTo>
                      <a:pt x="1" y="0"/>
                      <a:pt x="1" y="0"/>
                      <a:pt x="1" y="0"/>
                    </a:cubicBezTo>
                    <a:cubicBezTo>
                      <a:pt x="1" y="0"/>
                      <a:pt x="1" y="0"/>
                      <a:pt x="1" y="0"/>
                    </a:cubicBezTo>
                    <a:cubicBezTo>
                      <a:pt x="1" y="0"/>
                      <a:pt x="1" y="0"/>
                      <a:pt x="1"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15"/>
              <p:cNvSpPr/>
              <p:nvPr/>
            </p:nvSpPr>
            <p:spPr bwMode="auto">
              <a:xfrm>
                <a:off x="4073" y="3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383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sp>
        <p:nvSpPr>
          <p:cNvPr id="325" name="文本框 324"/>
          <p:cNvSpPr txBox="1"/>
          <p:nvPr/>
        </p:nvSpPr>
        <p:spPr>
          <a:xfrm>
            <a:off x="2325933" y="5252497"/>
            <a:ext cx="958616" cy="369332"/>
          </a:xfrm>
          <a:prstGeom prst="rect">
            <a:avLst/>
          </a:prstGeom>
          <a:noFill/>
        </p:spPr>
        <p:txBody>
          <a:bodyPr wrap="square" rtlCol="0">
            <a:spAutoFit/>
          </a:bodyPr>
          <a:lstStyle/>
          <a:p>
            <a:r>
              <a:rPr lang="en-US" altLang="zh-CN" dirty="0" smtClean="0">
                <a:solidFill>
                  <a:prstClr val="black">
                    <a:lumMod val="50000"/>
                    <a:lumOff val="50000"/>
                  </a:prstClr>
                </a:solidFill>
                <a:latin typeface="LiHei Pro" panose="020B0500000000000000" pitchFamily="34" charset="-122"/>
                <a:ea typeface="LiHei Pro" panose="020B0500000000000000" pitchFamily="34" charset="-122"/>
              </a:rPr>
              <a:t>OPTION</a:t>
            </a:r>
            <a:endParaRPr lang="zh-CN" altLang="en-US" dirty="0">
              <a:solidFill>
                <a:prstClr val="black">
                  <a:lumMod val="50000"/>
                  <a:lumOff val="50000"/>
                </a:prstClr>
              </a:solidFill>
              <a:latin typeface="LiHei Pro" panose="020B0500000000000000" pitchFamily="34" charset="-122"/>
              <a:ea typeface="LiHei Pro" panose="020B0500000000000000" pitchFamily="34" charset="-122"/>
            </a:endParaRPr>
          </a:p>
        </p:txBody>
      </p:sp>
      <p:sp>
        <p:nvSpPr>
          <p:cNvPr id="326" name="椭圆 325"/>
          <p:cNvSpPr/>
          <p:nvPr/>
        </p:nvSpPr>
        <p:spPr>
          <a:xfrm>
            <a:off x="3148714" y="5327210"/>
            <a:ext cx="226195" cy="226195"/>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700" dirty="0">
              <a:solidFill>
                <a:prstClr val="white"/>
              </a:solidFill>
            </a:endParaRPr>
          </a:p>
        </p:txBody>
      </p:sp>
      <p:sp>
        <p:nvSpPr>
          <p:cNvPr id="327" name="文本框 326"/>
          <p:cNvSpPr txBox="1"/>
          <p:nvPr/>
        </p:nvSpPr>
        <p:spPr>
          <a:xfrm>
            <a:off x="3058101" y="5299867"/>
            <a:ext cx="394282" cy="276999"/>
          </a:xfrm>
          <a:prstGeom prst="rect">
            <a:avLst/>
          </a:prstGeom>
          <a:noFill/>
        </p:spPr>
        <p:txBody>
          <a:bodyPr wrap="square" rtlCol="0">
            <a:spAutoFit/>
          </a:bodyPr>
          <a:lstStyle/>
          <a:p>
            <a:pPr algn="ctr"/>
            <a:r>
              <a:rPr lang="en-US" altLang="zh-CN" sz="1200" dirty="0" smtClean="0">
                <a:solidFill>
                  <a:prstClr val="white"/>
                </a:solidFill>
                <a:latin typeface="Impact" panose="020B0806030902050204" pitchFamily="34" charset="0"/>
              </a:rPr>
              <a:t>03</a:t>
            </a:r>
            <a:endParaRPr lang="zh-CN" altLang="en-US" sz="1200" dirty="0">
              <a:solidFill>
                <a:prstClr val="white"/>
              </a:solidFill>
              <a:latin typeface="Impact" panose="020B0806030902050204" pitchFamily="34" charset="0"/>
            </a:endParaRPr>
          </a:p>
        </p:txBody>
      </p:sp>
      <p:grpSp>
        <p:nvGrpSpPr>
          <p:cNvPr id="164" name="Group 158"/>
          <p:cNvGrpSpPr>
            <a:grpSpLocks noChangeAspect="1"/>
          </p:cNvGrpSpPr>
          <p:nvPr/>
        </p:nvGrpSpPr>
        <p:grpSpPr bwMode="auto">
          <a:xfrm>
            <a:off x="3114734" y="4276095"/>
            <a:ext cx="1106425" cy="497508"/>
            <a:chOff x="5066" y="1653"/>
            <a:chExt cx="576" cy="259"/>
          </a:xfrm>
        </p:grpSpPr>
        <p:sp>
          <p:nvSpPr>
            <p:cNvPr id="165" name="AutoShape 157"/>
            <p:cNvSpPr>
              <a:spLocks noChangeAspect="1" noChangeArrowheads="1" noTextEdit="1"/>
            </p:cNvSpPr>
            <p:nvPr/>
          </p:nvSpPr>
          <p:spPr bwMode="auto">
            <a:xfrm>
              <a:off x="5068" y="1655"/>
              <a:ext cx="574"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59"/>
            <p:cNvSpPr/>
            <p:nvPr/>
          </p:nvSpPr>
          <p:spPr bwMode="auto">
            <a:xfrm>
              <a:off x="5090" y="1745"/>
              <a:ext cx="212" cy="95"/>
            </a:xfrm>
            <a:custGeom>
              <a:avLst/>
              <a:gdLst>
                <a:gd name="T0" fmla="*/ 0 w 89"/>
                <a:gd name="T1" fmla="*/ 0 h 39"/>
                <a:gd name="T2" fmla="*/ 9 w 89"/>
                <a:gd name="T3" fmla="*/ 8 h 39"/>
                <a:gd name="T4" fmla="*/ 19 w 89"/>
                <a:gd name="T5" fmla="*/ 17 h 39"/>
                <a:gd name="T6" fmla="*/ 28 w 89"/>
                <a:gd name="T7" fmla="*/ 27 h 39"/>
                <a:gd name="T8" fmla="*/ 32 w 89"/>
                <a:gd name="T9" fmla="*/ 31 h 39"/>
                <a:gd name="T10" fmla="*/ 37 w 89"/>
                <a:gd name="T11" fmla="*/ 37 h 39"/>
                <a:gd name="T12" fmla="*/ 34 w 89"/>
                <a:gd name="T13" fmla="*/ 36 h 39"/>
                <a:gd name="T14" fmla="*/ 37 w 89"/>
                <a:gd name="T15" fmla="*/ 34 h 39"/>
                <a:gd name="T16" fmla="*/ 41 w 89"/>
                <a:gd name="T17" fmla="*/ 32 h 39"/>
                <a:gd name="T18" fmla="*/ 47 w 89"/>
                <a:gd name="T19" fmla="*/ 29 h 39"/>
                <a:gd name="T20" fmla="*/ 54 w 89"/>
                <a:gd name="T21" fmla="*/ 27 h 39"/>
                <a:gd name="T22" fmla="*/ 61 w 89"/>
                <a:gd name="T23" fmla="*/ 25 h 39"/>
                <a:gd name="T24" fmla="*/ 75 w 89"/>
                <a:gd name="T25" fmla="*/ 24 h 39"/>
                <a:gd name="T26" fmla="*/ 82 w 89"/>
                <a:gd name="T27" fmla="*/ 25 h 39"/>
                <a:gd name="T28" fmla="*/ 86 w 89"/>
                <a:gd name="T29" fmla="*/ 26 h 39"/>
                <a:gd name="T30" fmla="*/ 89 w 89"/>
                <a:gd name="T31" fmla="*/ 28 h 39"/>
                <a:gd name="T32" fmla="*/ 86 w 89"/>
                <a:gd name="T33" fmla="*/ 27 h 39"/>
                <a:gd name="T34" fmla="*/ 82 w 89"/>
                <a:gd name="T35" fmla="*/ 26 h 39"/>
                <a:gd name="T36" fmla="*/ 75 w 89"/>
                <a:gd name="T37" fmla="*/ 26 h 39"/>
                <a:gd name="T38" fmla="*/ 61 w 89"/>
                <a:gd name="T39" fmla="*/ 28 h 39"/>
                <a:gd name="T40" fmla="*/ 55 w 89"/>
                <a:gd name="T41" fmla="*/ 29 h 39"/>
                <a:gd name="T42" fmla="*/ 48 w 89"/>
                <a:gd name="T43" fmla="*/ 32 h 39"/>
                <a:gd name="T44" fmla="*/ 42 w 89"/>
                <a:gd name="T45" fmla="*/ 35 h 39"/>
                <a:gd name="T46" fmla="*/ 39 w 89"/>
                <a:gd name="T47" fmla="*/ 37 h 39"/>
                <a:gd name="T48" fmla="*/ 36 w 89"/>
                <a:gd name="T49" fmla="*/ 38 h 39"/>
                <a:gd name="T50" fmla="*/ 35 w 89"/>
                <a:gd name="T51" fmla="*/ 39 h 39"/>
                <a:gd name="T52" fmla="*/ 34 w 89"/>
                <a:gd name="T53" fmla="*/ 38 h 39"/>
                <a:gd name="T54" fmla="*/ 30 w 89"/>
                <a:gd name="T55" fmla="*/ 33 h 39"/>
                <a:gd name="T56" fmla="*/ 26 w 89"/>
                <a:gd name="T57" fmla="*/ 29 h 39"/>
                <a:gd name="T58" fmla="*/ 21 w 89"/>
                <a:gd name="T59" fmla="*/ 24 h 39"/>
                <a:gd name="T60" fmla="*/ 17 w 89"/>
                <a:gd name="T61" fmla="*/ 19 h 39"/>
                <a:gd name="T62" fmla="*/ 9 w 89"/>
                <a:gd name="T63" fmla="*/ 9 h 39"/>
                <a:gd name="T64" fmla="*/ 0 w 89"/>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39">
                  <a:moveTo>
                    <a:pt x="0" y="0"/>
                  </a:moveTo>
                  <a:cubicBezTo>
                    <a:pt x="9" y="8"/>
                    <a:pt x="9" y="8"/>
                    <a:pt x="9" y="8"/>
                  </a:cubicBezTo>
                  <a:cubicBezTo>
                    <a:pt x="13" y="11"/>
                    <a:pt x="16" y="14"/>
                    <a:pt x="19" y="17"/>
                  </a:cubicBezTo>
                  <a:cubicBezTo>
                    <a:pt x="28" y="27"/>
                    <a:pt x="28" y="27"/>
                    <a:pt x="28" y="27"/>
                  </a:cubicBezTo>
                  <a:cubicBezTo>
                    <a:pt x="29" y="28"/>
                    <a:pt x="31" y="30"/>
                    <a:pt x="32" y="31"/>
                  </a:cubicBezTo>
                  <a:cubicBezTo>
                    <a:pt x="34" y="33"/>
                    <a:pt x="35" y="35"/>
                    <a:pt x="37" y="37"/>
                  </a:cubicBezTo>
                  <a:cubicBezTo>
                    <a:pt x="34" y="36"/>
                    <a:pt x="34" y="36"/>
                    <a:pt x="34" y="36"/>
                  </a:cubicBezTo>
                  <a:cubicBezTo>
                    <a:pt x="37" y="34"/>
                    <a:pt x="37" y="34"/>
                    <a:pt x="37" y="34"/>
                  </a:cubicBezTo>
                  <a:cubicBezTo>
                    <a:pt x="38" y="33"/>
                    <a:pt x="39" y="33"/>
                    <a:pt x="41" y="32"/>
                  </a:cubicBezTo>
                  <a:cubicBezTo>
                    <a:pt x="43" y="31"/>
                    <a:pt x="45" y="30"/>
                    <a:pt x="47" y="29"/>
                  </a:cubicBezTo>
                  <a:cubicBezTo>
                    <a:pt x="49" y="28"/>
                    <a:pt x="52" y="27"/>
                    <a:pt x="54" y="27"/>
                  </a:cubicBezTo>
                  <a:cubicBezTo>
                    <a:pt x="56" y="26"/>
                    <a:pt x="59" y="26"/>
                    <a:pt x="61" y="25"/>
                  </a:cubicBezTo>
                  <a:cubicBezTo>
                    <a:pt x="66" y="25"/>
                    <a:pt x="71" y="24"/>
                    <a:pt x="75" y="24"/>
                  </a:cubicBezTo>
                  <a:cubicBezTo>
                    <a:pt x="78" y="24"/>
                    <a:pt x="80" y="25"/>
                    <a:pt x="82" y="25"/>
                  </a:cubicBezTo>
                  <a:cubicBezTo>
                    <a:pt x="84" y="25"/>
                    <a:pt x="85" y="26"/>
                    <a:pt x="86" y="26"/>
                  </a:cubicBezTo>
                  <a:cubicBezTo>
                    <a:pt x="87" y="26"/>
                    <a:pt x="88" y="27"/>
                    <a:pt x="89" y="28"/>
                  </a:cubicBezTo>
                  <a:cubicBezTo>
                    <a:pt x="88" y="27"/>
                    <a:pt x="87" y="27"/>
                    <a:pt x="86" y="27"/>
                  </a:cubicBezTo>
                  <a:cubicBezTo>
                    <a:pt x="85" y="26"/>
                    <a:pt x="84" y="26"/>
                    <a:pt x="82" y="26"/>
                  </a:cubicBezTo>
                  <a:cubicBezTo>
                    <a:pt x="80" y="26"/>
                    <a:pt x="78" y="26"/>
                    <a:pt x="75" y="26"/>
                  </a:cubicBezTo>
                  <a:cubicBezTo>
                    <a:pt x="71" y="26"/>
                    <a:pt x="66" y="27"/>
                    <a:pt x="61" y="28"/>
                  </a:cubicBezTo>
                  <a:cubicBezTo>
                    <a:pt x="59" y="28"/>
                    <a:pt x="57" y="29"/>
                    <a:pt x="55" y="29"/>
                  </a:cubicBezTo>
                  <a:cubicBezTo>
                    <a:pt x="52" y="30"/>
                    <a:pt x="50" y="31"/>
                    <a:pt x="48" y="32"/>
                  </a:cubicBezTo>
                  <a:cubicBezTo>
                    <a:pt x="46" y="32"/>
                    <a:pt x="44" y="34"/>
                    <a:pt x="42" y="35"/>
                  </a:cubicBezTo>
                  <a:cubicBezTo>
                    <a:pt x="41" y="35"/>
                    <a:pt x="40" y="36"/>
                    <a:pt x="39" y="37"/>
                  </a:cubicBezTo>
                  <a:cubicBezTo>
                    <a:pt x="36" y="38"/>
                    <a:pt x="36" y="38"/>
                    <a:pt x="36" y="38"/>
                  </a:cubicBezTo>
                  <a:cubicBezTo>
                    <a:pt x="35" y="39"/>
                    <a:pt x="35" y="39"/>
                    <a:pt x="35" y="39"/>
                  </a:cubicBezTo>
                  <a:cubicBezTo>
                    <a:pt x="34" y="38"/>
                    <a:pt x="34" y="38"/>
                    <a:pt x="34" y="38"/>
                  </a:cubicBezTo>
                  <a:cubicBezTo>
                    <a:pt x="33" y="36"/>
                    <a:pt x="32" y="35"/>
                    <a:pt x="30" y="33"/>
                  </a:cubicBezTo>
                  <a:cubicBezTo>
                    <a:pt x="29" y="32"/>
                    <a:pt x="27" y="30"/>
                    <a:pt x="26" y="29"/>
                  </a:cubicBezTo>
                  <a:cubicBezTo>
                    <a:pt x="21" y="24"/>
                    <a:pt x="21" y="24"/>
                    <a:pt x="21" y="24"/>
                  </a:cubicBezTo>
                  <a:cubicBezTo>
                    <a:pt x="17" y="19"/>
                    <a:pt x="17" y="19"/>
                    <a:pt x="17" y="19"/>
                  </a:cubicBezTo>
                  <a:cubicBezTo>
                    <a:pt x="14" y="16"/>
                    <a:pt x="12" y="12"/>
                    <a:pt x="9" y="9"/>
                  </a:cubicBezTo>
                  <a:lnTo>
                    <a:pt x="0"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60"/>
            <p:cNvSpPr/>
            <p:nvPr/>
          </p:nvSpPr>
          <p:spPr bwMode="auto">
            <a:xfrm>
              <a:off x="5090" y="1706"/>
              <a:ext cx="232" cy="107"/>
            </a:xfrm>
            <a:custGeom>
              <a:avLst/>
              <a:gdLst>
                <a:gd name="T0" fmla="*/ 0 w 97"/>
                <a:gd name="T1" fmla="*/ 17 h 44"/>
                <a:gd name="T2" fmla="*/ 25 w 97"/>
                <a:gd name="T3" fmla="*/ 4 h 44"/>
                <a:gd name="T4" fmla="*/ 54 w 97"/>
                <a:gd name="T5" fmla="*/ 4 h 44"/>
                <a:gd name="T6" fmla="*/ 61 w 97"/>
                <a:gd name="T7" fmla="*/ 7 h 44"/>
                <a:gd name="T8" fmla="*/ 67 w 97"/>
                <a:gd name="T9" fmla="*/ 12 h 44"/>
                <a:gd name="T10" fmla="*/ 78 w 97"/>
                <a:gd name="T11" fmla="*/ 21 h 44"/>
                <a:gd name="T12" fmla="*/ 88 w 97"/>
                <a:gd name="T13" fmla="*/ 32 h 44"/>
                <a:gd name="T14" fmla="*/ 97 w 97"/>
                <a:gd name="T15" fmla="*/ 43 h 44"/>
                <a:gd name="T16" fmla="*/ 97 w 97"/>
                <a:gd name="T17" fmla="*/ 44 h 44"/>
                <a:gd name="T18" fmla="*/ 96 w 97"/>
                <a:gd name="T19" fmla="*/ 44 h 44"/>
                <a:gd name="T20" fmla="*/ 85 w 97"/>
                <a:gd name="T21" fmla="*/ 43 h 44"/>
                <a:gd name="T22" fmla="*/ 96 w 97"/>
                <a:gd name="T23" fmla="*/ 43 h 44"/>
                <a:gd name="T24" fmla="*/ 96 w 97"/>
                <a:gd name="T25" fmla="*/ 44 h 44"/>
                <a:gd name="T26" fmla="*/ 86 w 97"/>
                <a:gd name="T27" fmla="*/ 33 h 44"/>
                <a:gd name="T28" fmla="*/ 76 w 97"/>
                <a:gd name="T29" fmla="*/ 23 h 44"/>
                <a:gd name="T30" fmla="*/ 65 w 97"/>
                <a:gd name="T31" fmla="*/ 14 h 44"/>
                <a:gd name="T32" fmla="*/ 60 w 97"/>
                <a:gd name="T33" fmla="*/ 9 h 44"/>
                <a:gd name="T34" fmla="*/ 53 w 97"/>
                <a:gd name="T35" fmla="*/ 6 h 44"/>
                <a:gd name="T36" fmla="*/ 26 w 97"/>
                <a:gd name="T37" fmla="*/ 6 h 44"/>
                <a:gd name="T38" fmla="*/ 0 w 97"/>
                <a:gd name="T3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44">
                  <a:moveTo>
                    <a:pt x="0" y="17"/>
                  </a:moveTo>
                  <a:cubicBezTo>
                    <a:pt x="7" y="11"/>
                    <a:pt x="16" y="6"/>
                    <a:pt x="25" y="4"/>
                  </a:cubicBezTo>
                  <a:cubicBezTo>
                    <a:pt x="35" y="1"/>
                    <a:pt x="45" y="0"/>
                    <a:pt x="54" y="4"/>
                  </a:cubicBezTo>
                  <a:cubicBezTo>
                    <a:pt x="57" y="4"/>
                    <a:pt x="59" y="6"/>
                    <a:pt x="61" y="7"/>
                  </a:cubicBezTo>
                  <a:cubicBezTo>
                    <a:pt x="63" y="8"/>
                    <a:pt x="65" y="10"/>
                    <a:pt x="67" y="12"/>
                  </a:cubicBezTo>
                  <a:cubicBezTo>
                    <a:pt x="70" y="15"/>
                    <a:pt x="74" y="18"/>
                    <a:pt x="78" y="21"/>
                  </a:cubicBezTo>
                  <a:cubicBezTo>
                    <a:pt x="81" y="24"/>
                    <a:pt x="84" y="28"/>
                    <a:pt x="88" y="32"/>
                  </a:cubicBezTo>
                  <a:cubicBezTo>
                    <a:pt x="91" y="35"/>
                    <a:pt x="94" y="39"/>
                    <a:pt x="97" y="43"/>
                  </a:cubicBezTo>
                  <a:cubicBezTo>
                    <a:pt x="97" y="44"/>
                    <a:pt x="97" y="44"/>
                    <a:pt x="97" y="44"/>
                  </a:cubicBezTo>
                  <a:cubicBezTo>
                    <a:pt x="96" y="44"/>
                    <a:pt x="96" y="44"/>
                    <a:pt x="96" y="44"/>
                  </a:cubicBezTo>
                  <a:cubicBezTo>
                    <a:pt x="85" y="43"/>
                    <a:pt x="85" y="43"/>
                    <a:pt x="85" y="43"/>
                  </a:cubicBezTo>
                  <a:cubicBezTo>
                    <a:pt x="96" y="43"/>
                    <a:pt x="96" y="43"/>
                    <a:pt x="96" y="43"/>
                  </a:cubicBezTo>
                  <a:cubicBezTo>
                    <a:pt x="96" y="44"/>
                    <a:pt x="96" y="44"/>
                    <a:pt x="96" y="44"/>
                  </a:cubicBezTo>
                  <a:cubicBezTo>
                    <a:pt x="92" y="40"/>
                    <a:pt x="90" y="36"/>
                    <a:pt x="86" y="33"/>
                  </a:cubicBezTo>
                  <a:cubicBezTo>
                    <a:pt x="83" y="30"/>
                    <a:pt x="79" y="26"/>
                    <a:pt x="76" y="23"/>
                  </a:cubicBezTo>
                  <a:cubicBezTo>
                    <a:pt x="72" y="20"/>
                    <a:pt x="69" y="17"/>
                    <a:pt x="65" y="14"/>
                  </a:cubicBezTo>
                  <a:cubicBezTo>
                    <a:pt x="63" y="12"/>
                    <a:pt x="61" y="11"/>
                    <a:pt x="60" y="9"/>
                  </a:cubicBezTo>
                  <a:cubicBezTo>
                    <a:pt x="58" y="8"/>
                    <a:pt x="56" y="7"/>
                    <a:pt x="53" y="6"/>
                  </a:cubicBezTo>
                  <a:cubicBezTo>
                    <a:pt x="45" y="3"/>
                    <a:pt x="35" y="4"/>
                    <a:pt x="26" y="6"/>
                  </a:cubicBezTo>
                  <a:cubicBezTo>
                    <a:pt x="17" y="8"/>
                    <a:pt x="8" y="11"/>
                    <a:pt x="0" y="1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61"/>
            <p:cNvSpPr/>
            <p:nvPr/>
          </p:nvSpPr>
          <p:spPr bwMode="auto">
            <a:xfrm>
              <a:off x="5238" y="1653"/>
              <a:ext cx="225" cy="99"/>
            </a:xfrm>
            <a:custGeom>
              <a:avLst/>
              <a:gdLst>
                <a:gd name="T0" fmla="*/ 0 w 94"/>
                <a:gd name="T1" fmla="*/ 30 h 41"/>
                <a:gd name="T2" fmla="*/ 0 w 94"/>
                <a:gd name="T3" fmla="*/ 29 h 41"/>
                <a:gd name="T4" fmla="*/ 1 w 94"/>
                <a:gd name="T5" fmla="*/ 25 h 41"/>
                <a:gd name="T6" fmla="*/ 4 w 94"/>
                <a:gd name="T7" fmla="*/ 20 h 41"/>
                <a:gd name="T8" fmla="*/ 9 w 94"/>
                <a:gd name="T9" fmla="*/ 14 h 41"/>
                <a:gd name="T10" fmla="*/ 26 w 94"/>
                <a:gd name="T11" fmla="*/ 4 h 41"/>
                <a:gd name="T12" fmla="*/ 36 w 94"/>
                <a:gd name="T13" fmla="*/ 1 h 41"/>
                <a:gd name="T14" fmla="*/ 48 w 94"/>
                <a:gd name="T15" fmla="*/ 1 h 41"/>
                <a:gd name="T16" fmla="*/ 51 w 94"/>
                <a:gd name="T17" fmla="*/ 2 h 41"/>
                <a:gd name="T18" fmla="*/ 53 w 94"/>
                <a:gd name="T19" fmla="*/ 4 h 41"/>
                <a:gd name="T20" fmla="*/ 58 w 94"/>
                <a:gd name="T21" fmla="*/ 8 h 41"/>
                <a:gd name="T22" fmla="*/ 65 w 94"/>
                <a:gd name="T23" fmla="*/ 16 h 41"/>
                <a:gd name="T24" fmla="*/ 79 w 94"/>
                <a:gd name="T25" fmla="*/ 29 h 41"/>
                <a:gd name="T26" fmla="*/ 89 w 94"/>
                <a:gd name="T27" fmla="*/ 38 h 41"/>
                <a:gd name="T28" fmla="*/ 94 w 94"/>
                <a:gd name="T29" fmla="*/ 41 h 41"/>
                <a:gd name="T30" fmla="*/ 89 w 94"/>
                <a:gd name="T31" fmla="*/ 39 h 41"/>
                <a:gd name="T32" fmla="*/ 78 w 94"/>
                <a:gd name="T33" fmla="*/ 31 h 41"/>
                <a:gd name="T34" fmla="*/ 63 w 94"/>
                <a:gd name="T35" fmla="*/ 18 h 41"/>
                <a:gd name="T36" fmla="*/ 56 w 94"/>
                <a:gd name="T37" fmla="*/ 10 h 41"/>
                <a:gd name="T38" fmla="*/ 52 w 94"/>
                <a:gd name="T39" fmla="*/ 6 h 41"/>
                <a:gd name="T40" fmla="*/ 50 w 94"/>
                <a:gd name="T41" fmla="*/ 5 h 41"/>
                <a:gd name="T42" fmla="*/ 47 w 94"/>
                <a:gd name="T43" fmla="*/ 4 h 41"/>
                <a:gd name="T44" fmla="*/ 27 w 94"/>
                <a:gd name="T45" fmla="*/ 6 h 41"/>
                <a:gd name="T46" fmla="*/ 10 w 94"/>
                <a:gd name="T47" fmla="*/ 15 h 41"/>
                <a:gd name="T48" fmla="*/ 4 w 94"/>
                <a:gd name="T49" fmla="*/ 20 h 41"/>
                <a:gd name="T50" fmla="*/ 1 w 94"/>
                <a:gd name="T51" fmla="*/ 25 h 41"/>
                <a:gd name="T52" fmla="*/ 0 w 94"/>
                <a:gd name="T53" fmla="*/ 29 h 41"/>
                <a:gd name="T54" fmla="*/ 0 w 94"/>
                <a:gd name="T55"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41">
                  <a:moveTo>
                    <a:pt x="0" y="30"/>
                  </a:moveTo>
                  <a:cubicBezTo>
                    <a:pt x="0" y="30"/>
                    <a:pt x="0" y="30"/>
                    <a:pt x="0" y="29"/>
                  </a:cubicBezTo>
                  <a:cubicBezTo>
                    <a:pt x="0" y="28"/>
                    <a:pt x="0" y="27"/>
                    <a:pt x="1" y="25"/>
                  </a:cubicBezTo>
                  <a:cubicBezTo>
                    <a:pt x="1" y="24"/>
                    <a:pt x="2" y="22"/>
                    <a:pt x="4" y="20"/>
                  </a:cubicBezTo>
                  <a:cubicBezTo>
                    <a:pt x="5" y="18"/>
                    <a:pt x="7" y="16"/>
                    <a:pt x="9" y="14"/>
                  </a:cubicBezTo>
                  <a:cubicBezTo>
                    <a:pt x="13" y="10"/>
                    <a:pt x="19" y="7"/>
                    <a:pt x="26" y="4"/>
                  </a:cubicBezTo>
                  <a:cubicBezTo>
                    <a:pt x="29" y="3"/>
                    <a:pt x="33" y="2"/>
                    <a:pt x="36" y="1"/>
                  </a:cubicBezTo>
                  <a:cubicBezTo>
                    <a:pt x="40" y="0"/>
                    <a:pt x="44" y="0"/>
                    <a:pt x="48" y="1"/>
                  </a:cubicBezTo>
                  <a:cubicBezTo>
                    <a:pt x="49" y="1"/>
                    <a:pt x="50" y="1"/>
                    <a:pt x="51" y="2"/>
                  </a:cubicBezTo>
                  <a:cubicBezTo>
                    <a:pt x="52" y="3"/>
                    <a:pt x="53" y="3"/>
                    <a:pt x="53" y="4"/>
                  </a:cubicBezTo>
                  <a:cubicBezTo>
                    <a:pt x="55" y="5"/>
                    <a:pt x="56" y="7"/>
                    <a:pt x="58" y="8"/>
                  </a:cubicBezTo>
                  <a:cubicBezTo>
                    <a:pt x="60" y="11"/>
                    <a:pt x="63" y="13"/>
                    <a:pt x="65" y="16"/>
                  </a:cubicBezTo>
                  <a:cubicBezTo>
                    <a:pt x="70" y="21"/>
                    <a:pt x="75" y="26"/>
                    <a:pt x="79" y="29"/>
                  </a:cubicBezTo>
                  <a:cubicBezTo>
                    <a:pt x="83" y="33"/>
                    <a:pt x="86" y="37"/>
                    <a:pt x="89" y="38"/>
                  </a:cubicBezTo>
                  <a:cubicBezTo>
                    <a:pt x="92" y="40"/>
                    <a:pt x="94" y="41"/>
                    <a:pt x="94" y="41"/>
                  </a:cubicBezTo>
                  <a:cubicBezTo>
                    <a:pt x="94" y="41"/>
                    <a:pt x="92" y="41"/>
                    <a:pt x="89" y="39"/>
                  </a:cubicBezTo>
                  <a:cubicBezTo>
                    <a:pt x="86" y="37"/>
                    <a:pt x="82" y="34"/>
                    <a:pt x="78" y="31"/>
                  </a:cubicBezTo>
                  <a:cubicBezTo>
                    <a:pt x="73" y="27"/>
                    <a:pt x="68" y="23"/>
                    <a:pt x="63" y="18"/>
                  </a:cubicBezTo>
                  <a:cubicBezTo>
                    <a:pt x="61" y="15"/>
                    <a:pt x="58" y="13"/>
                    <a:pt x="56" y="10"/>
                  </a:cubicBezTo>
                  <a:cubicBezTo>
                    <a:pt x="54" y="9"/>
                    <a:pt x="53" y="7"/>
                    <a:pt x="52" y="6"/>
                  </a:cubicBezTo>
                  <a:cubicBezTo>
                    <a:pt x="51" y="6"/>
                    <a:pt x="50" y="5"/>
                    <a:pt x="50" y="5"/>
                  </a:cubicBezTo>
                  <a:cubicBezTo>
                    <a:pt x="49" y="4"/>
                    <a:pt x="48" y="4"/>
                    <a:pt x="47" y="4"/>
                  </a:cubicBezTo>
                  <a:cubicBezTo>
                    <a:pt x="41" y="2"/>
                    <a:pt x="33" y="4"/>
                    <a:pt x="27" y="6"/>
                  </a:cubicBezTo>
                  <a:cubicBezTo>
                    <a:pt x="20" y="9"/>
                    <a:pt x="14" y="12"/>
                    <a:pt x="10" y="15"/>
                  </a:cubicBezTo>
                  <a:cubicBezTo>
                    <a:pt x="8" y="17"/>
                    <a:pt x="6" y="19"/>
                    <a:pt x="4" y="20"/>
                  </a:cubicBezTo>
                  <a:cubicBezTo>
                    <a:pt x="3" y="22"/>
                    <a:pt x="2" y="24"/>
                    <a:pt x="1" y="25"/>
                  </a:cubicBezTo>
                  <a:cubicBezTo>
                    <a:pt x="0" y="27"/>
                    <a:pt x="1" y="28"/>
                    <a:pt x="0" y="29"/>
                  </a:cubicBezTo>
                  <a:cubicBezTo>
                    <a:pt x="0" y="30"/>
                    <a:pt x="0" y="30"/>
                    <a:pt x="0" y="3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62"/>
            <p:cNvSpPr/>
            <p:nvPr/>
          </p:nvSpPr>
          <p:spPr bwMode="auto">
            <a:xfrm>
              <a:off x="5319" y="1747"/>
              <a:ext cx="144" cy="71"/>
            </a:xfrm>
            <a:custGeom>
              <a:avLst/>
              <a:gdLst>
                <a:gd name="T0" fmla="*/ 0 w 60"/>
                <a:gd name="T1" fmla="*/ 29 h 29"/>
                <a:gd name="T2" fmla="*/ 0 w 60"/>
                <a:gd name="T3" fmla="*/ 25 h 29"/>
                <a:gd name="T4" fmla="*/ 0 w 60"/>
                <a:gd name="T5" fmla="*/ 22 h 29"/>
                <a:gd name="T6" fmla="*/ 3 w 60"/>
                <a:gd name="T7" fmla="*/ 18 h 29"/>
                <a:gd name="T8" fmla="*/ 12 w 60"/>
                <a:gd name="T9" fmla="*/ 11 h 29"/>
                <a:gd name="T10" fmla="*/ 25 w 60"/>
                <a:gd name="T11" fmla="*/ 6 h 29"/>
                <a:gd name="T12" fmla="*/ 31 w 60"/>
                <a:gd name="T13" fmla="*/ 4 h 29"/>
                <a:gd name="T14" fmla="*/ 37 w 60"/>
                <a:gd name="T15" fmla="*/ 3 h 29"/>
                <a:gd name="T16" fmla="*/ 49 w 60"/>
                <a:gd name="T17" fmla="*/ 2 h 29"/>
                <a:gd name="T18" fmla="*/ 54 w 60"/>
                <a:gd name="T19" fmla="*/ 1 h 29"/>
                <a:gd name="T20" fmla="*/ 57 w 60"/>
                <a:gd name="T21" fmla="*/ 1 h 29"/>
                <a:gd name="T22" fmla="*/ 60 w 60"/>
                <a:gd name="T23" fmla="*/ 0 h 29"/>
                <a:gd name="T24" fmla="*/ 57 w 60"/>
                <a:gd name="T25" fmla="*/ 1 h 29"/>
                <a:gd name="T26" fmla="*/ 49 w 60"/>
                <a:gd name="T27" fmla="*/ 3 h 29"/>
                <a:gd name="T28" fmla="*/ 38 w 60"/>
                <a:gd name="T29" fmla="*/ 5 h 29"/>
                <a:gd name="T30" fmla="*/ 32 w 60"/>
                <a:gd name="T31" fmla="*/ 7 h 29"/>
                <a:gd name="T32" fmla="*/ 25 w 60"/>
                <a:gd name="T33" fmla="*/ 9 h 29"/>
                <a:gd name="T34" fmla="*/ 13 w 60"/>
                <a:gd name="T35" fmla="*/ 13 h 29"/>
                <a:gd name="T36" fmla="*/ 8 w 60"/>
                <a:gd name="T37" fmla="*/ 16 h 29"/>
                <a:gd name="T38" fmla="*/ 4 w 60"/>
                <a:gd name="T39" fmla="*/ 19 h 29"/>
                <a:gd name="T40" fmla="*/ 1 w 60"/>
                <a:gd name="T41" fmla="*/ 22 h 29"/>
                <a:gd name="T42" fmla="*/ 0 w 60"/>
                <a:gd name="T43" fmla="*/ 25 h 29"/>
                <a:gd name="T44" fmla="*/ 0 w 60"/>
                <a:gd name="T4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29">
                  <a:moveTo>
                    <a:pt x="0" y="29"/>
                  </a:moveTo>
                  <a:cubicBezTo>
                    <a:pt x="0" y="29"/>
                    <a:pt x="0" y="27"/>
                    <a:pt x="0" y="25"/>
                  </a:cubicBezTo>
                  <a:cubicBezTo>
                    <a:pt x="0" y="24"/>
                    <a:pt x="0" y="23"/>
                    <a:pt x="0" y="22"/>
                  </a:cubicBezTo>
                  <a:cubicBezTo>
                    <a:pt x="1" y="21"/>
                    <a:pt x="2" y="19"/>
                    <a:pt x="3" y="18"/>
                  </a:cubicBezTo>
                  <a:cubicBezTo>
                    <a:pt x="5" y="15"/>
                    <a:pt x="8" y="13"/>
                    <a:pt x="12" y="11"/>
                  </a:cubicBezTo>
                  <a:cubicBezTo>
                    <a:pt x="16" y="9"/>
                    <a:pt x="20" y="7"/>
                    <a:pt x="25" y="6"/>
                  </a:cubicBezTo>
                  <a:cubicBezTo>
                    <a:pt x="27" y="5"/>
                    <a:pt x="29" y="5"/>
                    <a:pt x="31" y="4"/>
                  </a:cubicBezTo>
                  <a:cubicBezTo>
                    <a:pt x="33" y="3"/>
                    <a:pt x="35" y="3"/>
                    <a:pt x="37" y="3"/>
                  </a:cubicBezTo>
                  <a:cubicBezTo>
                    <a:pt x="42" y="2"/>
                    <a:pt x="46" y="2"/>
                    <a:pt x="49" y="2"/>
                  </a:cubicBezTo>
                  <a:cubicBezTo>
                    <a:pt x="51" y="1"/>
                    <a:pt x="52" y="1"/>
                    <a:pt x="54" y="1"/>
                  </a:cubicBezTo>
                  <a:cubicBezTo>
                    <a:pt x="55" y="1"/>
                    <a:pt x="56" y="1"/>
                    <a:pt x="57" y="1"/>
                  </a:cubicBezTo>
                  <a:cubicBezTo>
                    <a:pt x="59" y="0"/>
                    <a:pt x="60" y="0"/>
                    <a:pt x="60" y="0"/>
                  </a:cubicBezTo>
                  <a:cubicBezTo>
                    <a:pt x="60" y="0"/>
                    <a:pt x="59" y="1"/>
                    <a:pt x="57" y="1"/>
                  </a:cubicBezTo>
                  <a:cubicBezTo>
                    <a:pt x="55" y="2"/>
                    <a:pt x="53" y="3"/>
                    <a:pt x="49" y="3"/>
                  </a:cubicBezTo>
                  <a:cubicBezTo>
                    <a:pt x="46" y="4"/>
                    <a:pt x="42" y="4"/>
                    <a:pt x="38" y="5"/>
                  </a:cubicBezTo>
                  <a:cubicBezTo>
                    <a:pt x="36" y="6"/>
                    <a:pt x="34" y="6"/>
                    <a:pt x="32" y="7"/>
                  </a:cubicBezTo>
                  <a:cubicBezTo>
                    <a:pt x="30" y="7"/>
                    <a:pt x="28" y="8"/>
                    <a:pt x="25" y="9"/>
                  </a:cubicBezTo>
                  <a:cubicBezTo>
                    <a:pt x="21" y="10"/>
                    <a:pt x="17" y="11"/>
                    <a:pt x="13" y="13"/>
                  </a:cubicBezTo>
                  <a:cubicBezTo>
                    <a:pt x="11" y="14"/>
                    <a:pt x="10" y="15"/>
                    <a:pt x="8" y="16"/>
                  </a:cubicBezTo>
                  <a:cubicBezTo>
                    <a:pt x="7" y="17"/>
                    <a:pt x="5" y="18"/>
                    <a:pt x="4" y="19"/>
                  </a:cubicBezTo>
                  <a:cubicBezTo>
                    <a:pt x="3" y="20"/>
                    <a:pt x="2" y="21"/>
                    <a:pt x="1" y="22"/>
                  </a:cubicBezTo>
                  <a:cubicBezTo>
                    <a:pt x="1" y="23"/>
                    <a:pt x="0" y="25"/>
                    <a:pt x="0" y="25"/>
                  </a:cubicBezTo>
                  <a:cubicBezTo>
                    <a:pt x="0" y="27"/>
                    <a:pt x="0" y="29"/>
                    <a:pt x="0" y="2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63"/>
            <p:cNvSpPr/>
            <p:nvPr/>
          </p:nvSpPr>
          <p:spPr bwMode="auto">
            <a:xfrm>
              <a:off x="5168" y="1747"/>
              <a:ext cx="319" cy="122"/>
            </a:xfrm>
            <a:custGeom>
              <a:avLst/>
              <a:gdLst>
                <a:gd name="T0" fmla="*/ 1 w 133"/>
                <a:gd name="T1" fmla="*/ 37 h 50"/>
                <a:gd name="T2" fmla="*/ 2 w 133"/>
                <a:gd name="T3" fmla="*/ 40 h 50"/>
                <a:gd name="T4" fmla="*/ 2 w 133"/>
                <a:gd name="T5" fmla="*/ 43 h 50"/>
                <a:gd name="T6" fmla="*/ 1 w 133"/>
                <a:gd name="T7" fmla="*/ 50 h 50"/>
                <a:gd name="T8" fmla="*/ 0 w 133"/>
                <a:gd name="T9" fmla="*/ 49 h 50"/>
                <a:gd name="T10" fmla="*/ 8 w 133"/>
                <a:gd name="T11" fmla="*/ 44 h 50"/>
                <a:gd name="T12" fmla="*/ 15 w 133"/>
                <a:gd name="T13" fmla="*/ 38 h 50"/>
                <a:gd name="T14" fmla="*/ 23 w 133"/>
                <a:gd name="T15" fmla="*/ 34 h 50"/>
                <a:gd name="T16" fmla="*/ 32 w 133"/>
                <a:gd name="T17" fmla="*/ 32 h 50"/>
                <a:gd name="T18" fmla="*/ 41 w 133"/>
                <a:gd name="T19" fmla="*/ 31 h 50"/>
                <a:gd name="T20" fmla="*/ 50 w 133"/>
                <a:gd name="T21" fmla="*/ 30 h 50"/>
                <a:gd name="T22" fmla="*/ 59 w 133"/>
                <a:gd name="T23" fmla="*/ 31 h 50"/>
                <a:gd name="T24" fmla="*/ 67 w 133"/>
                <a:gd name="T25" fmla="*/ 32 h 50"/>
                <a:gd name="T26" fmla="*/ 69 w 133"/>
                <a:gd name="T27" fmla="*/ 31 h 50"/>
                <a:gd name="T28" fmla="*/ 70 w 133"/>
                <a:gd name="T29" fmla="*/ 30 h 50"/>
                <a:gd name="T30" fmla="*/ 72 w 133"/>
                <a:gd name="T31" fmla="*/ 26 h 50"/>
                <a:gd name="T32" fmla="*/ 75 w 133"/>
                <a:gd name="T33" fmla="*/ 22 h 50"/>
                <a:gd name="T34" fmla="*/ 77 w 133"/>
                <a:gd name="T35" fmla="*/ 21 h 50"/>
                <a:gd name="T36" fmla="*/ 78 w 133"/>
                <a:gd name="T37" fmla="*/ 19 h 50"/>
                <a:gd name="T38" fmla="*/ 86 w 133"/>
                <a:gd name="T39" fmla="*/ 15 h 50"/>
                <a:gd name="T40" fmla="*/ 95 w 133"/>
                <a:gd name="T41" fmla="*/ 12 h 50"/>
                <a:gd name="T42" fmla="*/ 104 w 133"/>
                <a:gd name="T43" fmla="*/ 10 h 50"/>
                <a:gd name="T44" fmla="*/ 113 w 133"/>
                <a:gd name="T45" fmla="*/ 9 h 50"/>
                <a:gd name="T46" fmla="*/ 131 w 133"/>
                <a:gd name="T47" fmla="*/ 8 h 50"/>
                <a:gd name="T48" fmla="*/ 131 w 133"/>
                <a:gd name="T49" fmla="*/ 9 h 50"/>
                <a:gd name="T50" fmla="*/ 128 w 133"/>
                <a:gd name="T51" fmla="*/ 7 h 50"/>
                <a:gd name="T52" fmla="*/ 125 w 133"/>
                <a:gd name="T53" fmla="*/ 5 h 50"/>
                <a:gd name="T54" fmla="*/ 119 w 133"/>
                <a:gd name="T55" fmla="*/ 0 h 50"/>
                <a:gd name="T56" fmla="*/ 125 w 133"/>
                <a:gd name="T57" fmla="*/ 5 h 50"/>
                <a:gd name="T58" fmla="*/ 129 w 133"/>
                <a:gd name="T59" fmla="*/ 6 h 50"/>
                <a:gd name="T60" fmla="*/ 132 w 133"/>
                <a:gd name="T61" fmla="*/ 9 h 50"/>
                <a:gd name="T62" fmla="*/ 133 w 133"/>
                <a:gd name="T63" fmla="*/ 9 h 50"/>
                <a:gd name="T64" fmla="*/ 131 w 133"/>
                <a:gd name="T65" fmla="*/ 10 h 50"/>
                <a:gd name="T66" fmla="*/ 114 w 133"/>
                <a:gd name="T67" fmla="*/ 11 h 50"/>
                <a:gd name="T68" fmla="*/ 105 w 133"/>
                <a:gd name="T69" fmla="*/ 13 h 50"/>
                <a:gd name="T70" fmla="*/ 96 w 133"/>
                <a:gd name="T71" fmla="*/ 14 h 50"/>
                <a:gd name="T72" fmla="*/ 88 w 133"/>
                <a:gd name="T73" fmla="*/ 17 h 50"/>
                <a:gd name="T74" fmla="*/ 80 w 133"/>
                <a:gd name="T75" fmla="*/ 21 h 50"/>
                <a:gd name="T76" fmla="*/ 78 w 133"/>
                <a:gd name="T77" fmla="*/ 23 h 50"/>
                <a:gd name="T78" fmla="*/ 77 w 133"/>
                <a:gd name="T79" fmla="*/ 24 h 50"/>
                <a:gd name="T80" fmla="*/ 75 w 133"/>
                <a:gd name="T81" fmla="*/ 28 h 50"/>
                <a:gd name="T82" fmla="*/ 72 w 133"/>
                <a:gd name="T83" fmla="*/ 32 h 50"/>
                <a:gd name="T84" fmla="*/ 70 w 133"/>
                <a:gd name="T85" fmla="*/ 34 h 50"/>
                <a:gd name="T86" fmla="*/ 68 w 133"/>
                <a:gd name="T87" fmla="*/ 35 h 50"/>
                <a:gd name="T88" fmla="*/ 58 w 133"/>
                <a:gd name="T89" fmla="*/ 34 h 50"/>
                <a:gd name="T90" fmla="*/ 50 w 133"/>
                <a:gd name="T91" fmla="*/ 33 h 50"/>
                <a:gd name="T92" fmla="*/ 41 w 133"/>
                <a:gd name="T93" fmla="*/ 33 h 50"/>
                <a:gd name="T94" fmla="*/ 32 w 133"/>
                <a:gd name="T95" fmla="*/ 34 h 50"/>
                <a:gd name="T96" fmla="*/ 24 w 133"/>
                <a:gd name="T97" fmla="*/ 36 h 50"/>
                <a:gd name="T98" fmla="*/ 16 w 133"/>
                <a:gd name="T99" fmla="*/ 40 h 50"/>
                <a:gd name="T100" fmla="*/ 9 w 133"/>
                <a:gd name="T101" fmla="*/ 45 h 50"/>
                <a:gd name="T102" fmla="*/ 0 w 133"/>
                <a:gd name="T103" fmla="*/ 50 h 50"/>
                <a:gd name="T104" fmla="*/ 0 w 133"/>
                <a:gd name="T105" fmla="*/ 50 h 50"/>
                <a:gd name="T106" fmla="*/ 0 w 133"/>
                <a:gd name="T107" fmla="*/ 49 h 50"/>
                <a:gd name="T108" fmla="*/ 2 w 133"/>
                <a:gd name="T109" fmla="*/ 43 h 50"/>
                <a:gd name="T110" fmla="*/ 2 w 133"/>
                <a:gd name="T111" fmla="*/ 40 h 50"/>
                <a:gd name="T112" fmla="*/ 1 w 133"/>
                <a:gd name="T11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50">
                  <a:moveTo>
                    <a:pt x="1" y="37"/>
                  </a:moveTo>
                  <a:cubicBezTo>
                    <a:pt x="2" y="40"/>
                    <a:pt x="2" y="40"/>
                    <a:pt x="2" y="40"/>
                  </a:cubicBezTo>
                  <a:cubicBezTo>
                    <a:pt x="2" y="43"/>
                    <a:pt x="2" y="43"/>
                    <a:pt x="2" y="43"/>
                  </a:cubicBezTo>
                  <a:cubicBezTo>
                    <a:pt x="2" y="45"/>
                    <a:pt x="1" y="48"/>
                    <a:pt x="1" y="50"/>
                  </a:cubicBezTo>
                  <a:cubicBezTo>
                    <a:pt x="0" y="49"/>
                    <a:pt x="0" y="49"/>
                    <a:pt x="0" y="49"/>
                  </a:cubicBezTo>
                  <a:cubicBezTo>
                    <a:pt x="3" y="49"/>
                    <a:pt x="5" y="46"/>
                    <a:pt x="8" y="44"/>
                  </a:cubicBezTo>
                  <a:cubicBezTo>
                    <a:pt x="10" y="42"/>
                    <a:pt x="12" y="40"/>
                    <a:pt x="15" y="38"/>
                  </a:cubicBezTo>
                  <a:cubicBezTo>
                    <a:pt x="17" y="37"/>
                    <a:pt x="20" y="35"/>
                    <a:pt x="23" y="34"/>
                  </a:cubicBezTo>
                  <a:cubicBezTo>
                    <a:pt x="26" y="33"/>
                    <a:pt x="29" y="32"/>
                    <a:pt x="32" y="32"/>
                  </a:cubicBezTo>
                  <a:cubicBezTo>
                    <a:pt x="35" y="31"/>
                    <a:pt x="38" y="31"/>
                    <a:pt x="41" y="31"/>
                  </a:cubicBezTo>
                  <a:cubicBezTo>
                    <a:pt x="50" y="30"/>
                    <a:pt x="50" y="30"/>
                    <a:pt x="50" y="30"/>
                  </a:cubicBezTo>
                  <a:cubicBezTo>
                    <a:pt x="53" y="30"/>
                    <a:pt x="56" y="30"/>
                    <a:pt x="59" y="31"/>
                  </a:cubicBezTo>
                  <a:cubicBezTo>
                    <a:pt x="62" y="32"/>
                    <a:pt x="65" y="33"/>
                    <a:pt x="67" y="32"/>
                  </a:cubicBezTo>
                  <a:cubicBezTo>
                    <a:pt x="67" y="32"/>
                    <a:pt x="68" y="32"/>
                    <a:pt x="69" y="31"/>
                  </a:cubicBezTo>
                  <a:cubicBezTo>
                    <a:pt x="69" y="31"/>
                    <a:pt x="70" y="31"/>
                    <a:pt x="70" y="30"/>
                  </a:cubicBezTo>
                  <a:cubicBezTo>
                    <a:pt x="71" y="29"/>
                    <a:pt x="72" y="28"/>
                    <a:pt x="72" y="26"/>
                  </a:cubicBezTo>
                  <a:cubicBezTo>
                    <a:pt x="73" y="25"/>
                    <a:pt x="74" y="24"/>
                    <a:pt x="75" y="22"/>
                  </a:cubicBezTo>
                  <a:cubicBezTo>
                    <a:pt x="75" y="22"/>
                    <a:pt x="76" y="21"/>
                    <a:pt x="77" y="21"/>
                  </a:cubicBezTo>
                  <a:cubicBezTo>
                    <a:pt x="78" y="19"/>
                    <a:pt x="78" y="19"/>
                    <a:pt x="78" y="19"/>
                  </a:cubicBezTo>
                  <a:cubicBezTo>
                    <a:pt x="81" y="17"/>
                    <a:pt x="84" y="16"/>
                    <a:pt x="86" y="15"/>
                  </a:cubicBezTo>
                  <a:cubicBezTo>
                    <a:pt x="89" y="13"/>
                    <a:pt x="92" y="12"/>
                    <a:pt x="95" y="12"/>
                  </a:cubicBezTo>
                  <a:cubicBezTo>
                    <a:pt x="98" y="11"/>
                    <a:pt x="101" y="11"/>
                    <a:pt x="104" y="10"/>
                  </a:cubicBezTo>
                  <a:cubicBezTo>
                    <a:pt x="113" y="9"/>
                    <a:pt x="113" y="9"/>
                    <a:pt x="113" y="9"/>
                  </a:cubicBezTo>
                  <a:cubicBezTo>
                    <a:pt x="119" y="9"/>
                    <a:pt x="125" y="9"/>
                    <a:pt x="131" y="8"/>
                  </a:cubicBezTo>
                  <a:cubicBezTo>
                    <a:pt x="131" y="9"/>
                    <a:pt x="131" y="9"/>
                    <a:pt x="131" y="9"/>
                  </a:cubicBezTo>
                  <a:cubicBezTo>
                    <a:pt x="130" y="8"/>
                    <a:pt x="129" y="8"/>
                    <a:pt x="128" y="7"/>
                  </a:cubicBezTo>
                  <a:cubicBezTo>
                    <a:pt x="125" y="5"/>
                    <a:pt x="125" y="5"/>
                    <a:pt x="125" y="5"/>
                  </a:cubicBezTo>
                  <a:cubicBezTo>
                    <a:pt x="123" y="3"/>
                    <a:pt x="121" y="2"/>
                    <a:pt x="119" y="0"/>
                  </a:cubicBezTo>
                  <a:cubicBezTo>
                    <a:pt x="121" y="2"/>
                    <a:pt x="123" y="3"/>
                    <a:pt x="125" y="5"/>
                  </a:cubicBezTo>
                  <a:cubicBezTo>
                    <a:pt x="129" y="6"/>
                    <a:pt x="129" y="6"/>
                    <a:pt x="129" y="6"/>
                  </a:cubicBezTo>
                  <a:cubicBezTo>
                    <a:pt x="130" y="7"/>
                    <a:pt x="131" y="8"/>
                    <a:pt x="132" y="9"/>
                  </a:cubicBezTo>
                  <a:cubicBezTo>
                    <a:pt x="133" y="9"/>
                    <a:pt x="133" y="9"/>
                    <a:pt x="133" y="9"/>
                  </a:cubicBezTo>
                  <a:cubicBezTo>
                    <a:pt x="131" y="10"/>
                    <a:pt x="131" y="10"/>
                    <a:pt x="131" y="10"/>
                  </a:cubicBezTo>
                  <a:cubicBezTo>
                    <a:pt x="114" y="11"/>
                    <a:pt x="114" y="11"/>
                    <a:pt x="114" y="11"/>
                  </a:cubicBezTo>
                  <a:cubicBezTo>
                    <a:pt x="105" y="13"/>
                    <a:pt x="105" y="13"/>
                    <a:pt x="105" y="13"/>
                  </a:cubicBezTo>
                  <a:cubicBezTo>
                    <a:pt x="102" y="13"/>
                    <a:pt x="99" y="14"/>
                    <a:pt x="96" y="14"/>
                  </a:cubicBezTo>
                  <a:cubicBezTo>
                    <a:pt x="93" y="15"/>
                    <a:pt x="90" y="16"/>
                    <a:pt x="88" y="17"/>
                  </a:cubicBezTo>
                  <a:cubicBezTo>
                    <a:pt x="85" y="18"/>
                    <a:pt x="82" y="20"/>
                    <a:pt x="80" y="21"/>
                  </a:cubicBezTo>
                  <a:cubicBezTo>
                    <a:pt x="78" y="23"/>
                    <a:pt x="78" y="23"/>
                    <a:pt x="78" y="23"/>
                  </a:cubicBezTo>
                  <a:cubicBezTo>
                    <a:pt x="78" y="23"/>
                    <a:pt x="77" y="24"/>
                    <a:pt x="77" y="24"/>
                  </a:cubicBezTo>
                  <a:cubicBezTo>
                    <a:pt x="76" y="25"/>
                    <a:pt x="76" y="27"/>
                    <a:pt x="75" y="28"/>
                  </a:cubicBezTo>
                  <a:cubicBezTo>
                    <a:pt x="74" y="29"/>
                    <a:pt x="73" y="31"/>
                    <a:pt x="72" y="32"/>
                  </a:cubicBezTo>
                  <a:cubicBezTo>
                    <a:pt x="72" y="33"/>
                    <a:pt x="71" y="33"/>
                    <a:pt x="70" y="34"/>
                  </a:cubicBezTo>
                  <a:cubicBezTo>
                    <a:pt x="69" y="34"/>
                    <a:pt x="69" y="35"/>
                    <a:pt x="68" y="35"/>
                  </a:cubicBezTo>
                  <a:cubicBezTo>
                    <a:pt x="64" y="36"/>
                    <a:pt x="61" y="34"/>
                    <a:pt x="58" y="34"/>
                  </a:cubicBezTo>
                  <a:cubicBezTo>
                    <a:pt x="55" y="33"/>
                    <a:pt x="53" y="32"/>
                    <a:pt x="50" y="33"/>
                  </a:cubicBezTo>
                  <a:cubicBezTo>
                    <a:pt x="41" y="33"/>
                    <a:pt x="41" y="33"/>
                    <a:pt x="41" y="33"/>
                  </a:cubicBezTo>
                  <a:cubicBezTo>
                    <a:pt x="38" y="34"/>
                    <a:pt x="35" y="34"/>
                    <a:pt x="32" y="34"/>
                  </a:cubicBezTo>
                  <a:cubicBezTo>
                    <a:pt x="29" y="35"/>
                    <a:pt x="26" y="35"/>
                    <a:pt x="24" y="36"/>
                  </a:cubicBezTo>
                  <a:cubicBezTo>
                    <a:pt x="21" y="37"/>
                    <a:pt x="18" y="39"/>
                    <a:pt x="16" y="40"/>
                  </a:cubicBezTo>
                  <a:cubicBezTo>
                    <a:pt x="13" y="41"/>
                    <a:pt x="11" y="44"/>
                    <a:pt x="9" y="45"/>
                  </a:cubicBezTo>
                  <a:cubicBezTo>
                    <a:pt x="6" y="47"/>
                    <a:pt x="4" y="49"/>
                    <a:pt x="0" y="50"/>
                  </a:cubicBezTo>
                  <a:cubicBezTo>
                    <a:pt x="0" y="50"/>
                    <a:pt x="0" y="50"/>
                    <a:pt x="0" y="50"/>
                  </a:cubicBezTo>
                  <a:cubicBezTo>
                    <a:pt x="0" y="49"/>
                    <a:pt x="0" y="49"/>
                    <a:pt x="0" y="49"/>
                  </a:cubicBezTo>
                  <a:cubicBezTo>
                    <a:pt x="1" y="47"/>
                    <a:pt x="1" y="45"/>
                    <a:pt x="2" y="43"/>
                  </a:cubicBezTo>
                  <a:cubicBezTo>
                    <a:pt x="2" y="40"/>
                    <a:pt x="2" y="40"/>
                    <a:pt x="2" y="40"/>
                  </a:cubicBezTo>
                  <a:lnTo>
                    <a:pt x="1" y="37"/>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64"/>
            <p:cNvSpPr/>
            <p:nvPr/>
          </p:nvSpPr>
          <p:spPr bwMode="auto">
            <a:xfrm>
              <a:off x="5068" y="1745"/>
              <a:ext cx="98" cy="117"/>
            </a:xfrm>
            <a:custGeom>
              <a:avLst/>
              <a:gdLst>
                <a:gd name="T0" fmla="*/ 9 w 41"/>
                <a:gd name="T1" fmla="*/ 0 h 48"/>
                <a:gd name="T2" fmla="*/ 8 w 41"/>
                <a:gd name="T3" fmla="*/ 1 h 48"/>
                <a:gd name="T4" fmla="*/ 8 w 41"/>
                <a:gd name="T5" fmla="*/ 3 h 48"/>
                <a:gd name="T6" fmla="*/ 8 w 41"/>
                <a:gd name="T7" fmla="*/ 4 h 48"/>
                <a:gd name="T8" fmla="*/ 8 w 41"/>
                <a:gd name="T9" fmla="*/ 5 h 48"/>
                <a:gd name="T10" fmla="*/ 7 w 41"/>
                <a:gd name="T11" fmla="*/ 6 h 48"/>
                <a:gd name="T12" fmla="*/ 5 w 41"/>
                <a:gd name="T13" fmla="*/ 9 h 48"/>
                <a:gd name="T14" fmla="*/ 2 w 41"/>
                <a:gd name="T15" fmla="*/ 11 h 48"/>
                <a:gd name="T16" fmla="*/ 2 w 41"/>
                <a:gd name="T17" fmla="*/ 9 h 48"/>
                <a:gd name="T18" fmla="*/ 13 w 41"/>
                <a:gd name="T19" fmla="*/ 18 h 48"/>
                <a:gd name="T20" fmla="*/ 18 w 41"/>
                <a:gd name="T21" fmla="*/ 23 h 48"/>
                <a:gd name="T22" fmla="*/ 23 w 41"/>
                <a:gd name="T23" fmla="*/ 28 h 48"/>
                <a:gd name="T24" fmla="*/ 31 w 41"/>
                <a:gd name="T25" fmla="*/ 39 h 48"/>
                <a:gd name="T26" fmla="*/ 36 w 41"/>
                <a:gd name="T27" fmla="*/ 44 h 48"/>
                <a:gd name="T28" fmla="*/ 38 w 41"/>
                <a:gd name="T29" fmla="*/ 47 h 48"/>
                <a:gd name="T30" fmla="*/ 41 w 41"/>
                <a:gd name="T31" fmla="*/ 48 h 48"/>
                <a:gd name="T32" fmla="*/ 38 w 41"/>
                <a:gd name="T33" fmla="*/ 47 h 48"/>
                <a:gd name="T34" fmla="*/ 35 w 41"/>
                <a:gd name="T35" fmla="*/ 45 h 48"/>
                <a:gd name="T36" fmla="*/ 30 w 41"/>
                <a:gd name="T37" fmla="*/ 40 h 48"/>
                <a:gd name="T38" fmla="*/ 21 w 41"/>
                <a:gd name="T39" fmla="*/ 30 h 48"/>
                <a:gd name="T40" fmla="*/ 16 w 41"/>
                <a:gd name="T41" fmla="*/ 25 h 48"/>
                <a:gd name="T42" fmla="*/ 11 w 41"/>
                <a:gd name="T43" fmla="*/ 20 h 48"/>
                <a:gd name="T44" fmla="*/ 1 w 41"/>
                <a:gd name="T45" fmla="*/ 11 h 48"/>
                <a:gd name="T46" fmla="*/ 0 w 41"/>
                <a:gd name="T47" fmla="*/ 10 h 48"/>
                <a:gd name="T48" fmla="*/ 1 w 41"/>
                <a:gd name="T49" fmla="*/ 9 h 48"/>
                <a:gd name="T50" fmla="*/ 4 w 41"/>
                <a:gd name="T51" fmla="*/ 7 h 48"/>
                <a:gd name="T52" fmla="*/ 6 w 41"/>
                <a:gd name="T53" fmla="*/ 5 h 48"/>
                <a:gd name="T54" fmla="*/ 7 w 41"/>
                <a:gd name="T55" fmla="*/ 5 h 48"/>
                <a:gd name="T56" fmla="*/ 7 w 41"/>
                <a:gd name="T57" fmla="*/ 4 h 48"/>
                <a:gd name="T58" fmla="*/ 7 w 41"/>
                <a:gd name="T59" fmla="*/ 3 h 48"/>
                <a:gd name="T60" fmla="*/ 8 w 41"/>
                <a:gd name="T61" fmla="*/ 1 h 48"/>
                <a:gd name="T62" fmla="*/ 9 w 41"/>
                <a:gd name="T6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8">
                  <a:moveTo>
                    <a:pt x="9" y="0"/>
                  </a:moveTo>
                  <a:cubicBezTo>
                    <a:pt x="9" y="0"/>
                    <a:pt x="8" y="1"/>
                    <a:pt x="8" y="1"/>
                  </a:cubicBezTo>
                  <a:cubicBezTo>
                    <a:pt x="8" y="2"/>
                    <a:pt x="8" y="2"/>
                    <a:pt x="8" y="3"/>
                  </a:cubicBezTo>
                  <a:cubicBezTo>
                    <a:pt x="8" y="3"/>
                    <a:pt x="8" y="4"/>
                    <a:pt x="8" y="4"/>
                  </a:cubicBezTo>
                  <a:cubicBezTo>
                    <a:pt x="8" y="5"/>
                    <a:pt x="8" y="5"/>
                    <a:pt x="8" y="5"/>
                  </a:cubicBezTo>
                  <a:cubicBezTo>
                    <a:pt x="8" y="6"/>
                    <a:pt x="7" y="6"/>
                    <a:pt x="7" y="6"/>
                  </a:cubicBezTo>
                  <a:cubicBezTo>
                    <a:pt x="7" y="7"/>
                    <a:pt x="6" y="8"/>
                    <a:pt x="5" y="9"/>
                  </a:cubicBezTo>
                  <a:cubicBezTo>
                    <a:pt x="4" y="9"/>
                    <a:pt x="3" y="10"/>
                    <a:pt x="2" y="11"/>
                  </a:cubicBezTo>
                  <a:cubicBezTo>
                    <a:pt x="2" y="9"/>
                    <a:pt x="2" y="9"/>
                    <a:pt x="2" y="9"/>
                  </a:cubicBezTo>
                  <a:cubicBezTo>
                    <a:pt x="6" y="12"/>
                    <a:pt x="10" y="15"/>
                    <a:pt x="13" y="18"/>
                  </a:cubicBezTo>
                  <a:cubicBezTo>
                    <a:pt x="15" y="19"/>
                    <a:pt x="17" y="21"/>
                    <a:pt x="18" y="23"/>
                  </a:cubicBezTo>
                  <a:cubicBezTo>
                    <a:pt x="23" y="28"/>
                    <a:pt x="23" y="28"/>
                    <a:pt x="23" y="28"/>
                  </a:cubicBezTo>
                  <a:cubicBezTo>
                    <a:pt x="27" y="31"/>
                    <a:pt x="29" y="35"/>
                    <a:pt x="31" y="39"/>
                  </a:cubicBezTo>
                  <a:cubicBezTo>
                    <a:pt x="33" y="41"/>
                    <a:pt x="34" y="43"/>
                    <a:pt x="36" y="44"/>
                  </a:cubicBezTo>
                  <a:cubicBezTo>
                    <a:pt x="36" y="45"/>
                    <a:pt x="37" y="46"/>
                    <a:pt x="38" y="47"/>
                  </a:cubicBezTo>
                  <a:cubicBezTo>
                    <a:pt x="39" y="47"/>
                    <a:pt x="40" y="48"/>
                    <a:pt x="41" y="48"/>
                  </a:cubicBezTo>
                  <a:cubicBezTo>
                    <a:pt x="40" y="48"/>
                    <a:pt x="39" y="48"/>
                    <a:pt x="38" y="47"/>
                  </a:cubicBezTo>
                  <a:cubicBezTo>
                    <a:pt x="37" y="47"/>
                    <a:pt x="36" y="46"/>
                    <a:pt x="35" y="45"/>
                  </a:cubicBezTo>
                  <a:cubicBezTo>
                    <a:pt x="33" y="44"/>
                    <a:pt x="31" y="42"/>
                    <a:pt x="30" y="40"/>
                  </a:cubicBezTo>
                  <a:cubicBezTo>
                    <a:pt x="27" y="37"/>
                    <a:pt x="25" y="33"/>
                    <a:pt x="21" y="30"/>
                  </a:cubicBezTo>
                  <a:cubicBezTo>
                    <a:pt x="16" y="25"/>
                    <a:pt x="16" y="25"/>
                    <a:pt x="16" y="25"/>
                  </a:cubicBezTo>
                  <a:cubicBezTo>
                    <a:pt x="15" y="23"/>
                    <a:pt x="13" y="21"/>
                    <a:pt x="11" y="20"/>
                  </a:cubicBezTo>
                  <a:cubicBezTo>
                    <a:pt x="8" y="17"/>
                    <a:pt x="4" y="14"/>
                    <a:pt x="1" y="11"/>
                  </a:cubicBezTo>
                  <a:cubicBezTo>
                    <a:pt x="0" y="10"/>
                    <a:pt x="0" y="10"/>
                    <a:pt x="0" y="10"/>
                  </a:cubicBezTo>
                  <a:cubicBezTo>
                    <a:pt x="1" y="9"/>
                    <a:pt x="1" y="9"/>
                    <a:pt x="1" y="9"/>
                  </a:cubicBezTo>
                  <a:cubicBezTo>
                    <a:pt x="2" y="8"/>
                    <a:pt x="3" y="8"/>
                    <a:pt x="4" y="7"/>
                  </a:cubicBezTo>
                  <a:cubicBezTo>
                    <a:pt x="5" y="7"/>
                    <a:pt x="6" y="6"/>
                    <a:pt x="6" y="5"/>
                  </a:cubicBezTo>
                  <a:cubicBezTo>
                    <a:pt x="7" y="5"/>
                    <a:pt x="7" y="5"/>
                    <a:pt x="7" y="5"/>
                  </a:cubicBezTo>
                  <a:cubicBezTo>
                    <a:pt x="7" y="4"/>
                    <a:pt x="7" y="4"/>
                    <a:pt x="7" y="4"/>
                  </a:cubicBezTo>
                  <a:cubicBezTo>
                    <a:pt x="7" y="4"/>
                    <a:pt x="7" y="3"/>
                    <a:pt x="7" y="3"/>
                  </a:cubicBezTo>
                  <a:cubicBezTo>
                    <a:pt x="8" y="2"/>
                    <a:pt x="8" y="1"/>
                    <a:pt x="8" y="1"/>
                  </a:cubicBezTo>
                  <a:cubicBezTo>
                    <a:pt x="8" y="0"/>
                    <a:pt x="9" y="0"/>
                    <a:pt x="9"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65"/>
            <p:cNvSpPr/>
            <p:nvPr/>
          </p:nvSpPr>
          <p:spPr bwMode="auto">
            <a:xfrm>
              <a:off x="5152" y="1854"/>
              <a:ext cx="19" cy="20"/>
            </a:xfrm>
            <a:custGeom>
              <a:avLst/>
              <a:gdLst>
                <a:gd name="T0" fmla="*/ 0 w 8"/>
                <a:gd name="T1" fmla="*/ 0 h 8"/>
                <a:gd name="T2" fmla="*/ 1 w 8"/>
                <a:gd name="T3" fmla="*/ 1 h 8"/>
                <a:gd name="T4" fmla="*/ 4 w 8"/>
                <a:gd name="T5" fmla="*/ 3 h 8"/>
                <a:gd name="T6" fmla="*/ 7 w 8"/>
                <a:gd name="T7" fmla="*/ 6 h 8"/>
                <a:gd name="T8" fmla="*/ 8 w 8"/>
                <a:gd name="T9" fmla="*/ 7 h 8"/>
                <a:gd name="T10" fmla="*/ 6 w 8"/>
                <a:gd name="T11" fmla="*/ 7 h 8"/>
                <a:gd name="T12" fmla="*/ 4 w 8"/>
                <a:gd name="T13" fmla="*/ 6 h 8"/>
                <a:gd name="T14" fmla="*/ 2 w 8"/>
                <a:gd name="T15" fmla="*/ 5 h 8"/>
                <a:gd name="T16" fmla="*/ 1 w 8"/>
                <a:gd name="T17" fmla="*/ 3 h 8"/>
                <a:gd name="T18" fmla="*/ 0 w 8"/>
                <a:gd name="T19" fmla="*/ 2 h 8"/>
                <a:gd name="T20" fmla="*/ 0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0" y="0"/>
                  </a:moveTo>
                  <a:cubicBezTo>
                    <a:pt x="0" y="0"/>
                    <a:pt x="1" y="0"/>
                    <a:pt x="1" y="1"/>
                  </a:cubicBezTo>
                  <a:cubicBezTo>
                    <a:pt x="2" y="1"/>
                    <a:pt x="3" y="2"/>
                    <a:pt x="4" y="3"/>
                  </a:cubicBezTo>
                  <a:cubicBezTo>
                    <a:pt x="5" y="4"/>
                    <a:pt x="6" y="5"/>
                    <a:pt x="7" y="6"/>
                  </a:cubicBezTo>
                  <a:cubicBezTo>
                    <a:pt x="7" y="7"/>
                    <a:pt x="8" y="7"/>
                    <a:pt x="8" y="7"/>
                  </a:cubicBezTo>
                  <a:cubicBezTo>
                    <a:pt x="8" y="7"/>
                    <a:pt x="7" y="8"/>
                    <a:pt x="6" y="7"/>
                  </a:cubicBezTo>
                  <a:cubicBezTo>
                    <a:pt x="5" y="7"/>
                    <a:pt x="5" y="7"/>
                    <a:pt x="4" y="6"/>
                  </a:cubicBezTo>
                  <a:cubicBezTo>
                    <a:pt x="3" y="6"/>
                    <a:pt x="3" y="6"/>
                    <a:pt x="2" y="5"/>
                  </a:cubicBezTo>
                  <a:cubicBezTo>
                    <a:pt x="2" y="5"/>
                    <a:pt x="1" y="4"/>
                    <a:pt x="1" y="3"/>
                  </a:cubicBezTo>
                  <a:cubicBezTo>
                    <a:pt x="1" y="3"/>
                    <a:pt x="0" y="2"/>
                    <a:pt x="0" y="2"/>
                  </a:cubicBezTo>
                  <a:cubicBezTo>
                    <a:pt x="0"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66"/>
            <p:cNvSpPr/>
            <p:nvPr/>
          </p:nvSpPr>
          <p:spPr bwMode="auto">
            <a:xfrm>
              <a:off x="5066" y="1769"/>
              <a:ext cx="428" cy="114"/>
            </a:xfrm>
            <a:custGeom>
              <a:avLst/>
              <a:gdLst>
                <a:gd name="T0" fmla="*/ 3 w 179"/>
                <a:gd name="T1" fmla="*/ 1 h 47"/>
                <a:gd name="T2" fmla="*/ 1 w 179"/>
                <a:gd name="T3" fmla="*/ 1 h 47"/>
                <a:gd name="T4" fmla="*/ 1 w 179"/>
                <a:gd name="T5" fmla="*/ 1 h 47"/>
                <a:gd name="T6" fmla="*/ 4 w 179"/>
                <a:gd name="T7" fmla="*/ 6 h 47"/>
                <a:gd name="T8" fmla="*/ 8 w 179"/>
                <a:gd name="T9" fmla="*/ 11 h 47"/>
                <a:gd name="T10" fmla="*/ 18 w 179"/>
                <a:gd name="T11" fmla="*/ 20 h 47"/>
                <a:gd name="T12" fmla="*/ 27 w 179"/>
                <a:gd name="T13" fmla="*/ 30 h 47"/>
                <a:gd name="T14" fmla="*/ 37 w 179"/>
                <a:gd name="T15" fmla="*/ 39 h 47"/>
                <a:gd name="T16" fmla="*/ 42 w 179"/>
                <a:gd name="T17" fmla="*/ 43 h 47"/>
                <a:gd name="T18" fmla="*/ 46 w 179"/>
                <a:gd name="T19" fmla="*/ 42 h 47"/>
                <a:gd name="T20" fmla="*/ 56 w 179"/>
                <a:gd name="T21" fmla="*/ 33 h 47"/>
                <a:gd name="T22" fmla="*/ 69 w 179"/>
                <a:gd name="T23" fmla="*/ 27 h 47"/>
                <a:gd name="T24" fmla="*/ 82 w 179"/>
                <a:gd name="T25" fmla="*/ 26 h 47"/>
                <a:gd name="T26" fmla="*/ 96 w 179"/>
                <a:gd name="T27" fmla="*/ 26 h 47"/>
                <a:gd name="T28" fmla="*/ 109 w 179"/>
                <a:gd name="T29" fmla="*/ 27 h 47"/>
                <a:gd name="T30" fmla="*/ 114 w 179"/>
                <a:gd name="T31" fmla="*/ 25 h 47"/>
                <a:gd name="T32" fmla="*/ 118 w 179"/>
                <a:gd name="T33" fmla="*/ 21 h 47"/>
                <a:gd name="T34" fmla="*/ 127 w 179"/>
                <a:gd name="T35" fmla="*/ 11 h 47"/>
                <a:gd name="T36" fmla="*/ 133 w 179"/>
                <a:gd name="T37" fmla="*/ 8 h 47"/>
                <a:gd name="T38" fmla="*/ 140 w 179"/>
                <a:gd name="T39" fmla="*/ 5 h 47"/>
                <a:gd name="T40" fmla="*/ 153 w 179"/>
                <a:gd name="T41" fmla="*/ 3 h 47"/>
                <a:gd name="T42" fmla="*/ 167 w 179"/>
                <a:gd name="T43" fmla="*/ 3 h 47"/>
                <a:gd name="T44" fmla="*/ 173 w 179"/>
                <a:gd name="T45" fmla="*/ 4 h 47"/>
                <a:gd name="T46" fmla="*/ 178 w 179"/>
                <a:gd name="T47" fmla="*/ 1 h 47"/>
                <a:gd name="T48" fmla="*/ 178 w 179"/>
                <a:gd name="T49" fmla="*/ 1 h 47"/>
                <a:gd name="T50" fmla="*/ 176 w 179"/>
                <a:gd name="T51" fmla="*/ 0 h 47"/>
                <a:gd name="T52" fmla="*/ 173 w 179"/>
                <a:gd name="T53" fmla="*/ 0 h 47"/>
                <a:gd name="T54" fmla="*/ 176 w 179"/>
                <a:gd name="T55" fmla="*/ 0 h 47"/>
                <a:gd name="T56" fmla="*/ 178 w 179"/>
                <a:gd name="T57" fmla="*/ 1 h 47"/>
                <a:gd name="T58" fmla="*/ 178 w 179"/>
                <a:gd name="T59" fmla="*/ 1 h 47"/>
                <a:gd name="T60" fmla="*/ 178 w 179"/>
                <a:gd name="T61" fmla="*/ 1 h 47"/>
                <a:gd name="T62" fmla="*/ 177 w 179"/>
                <a:gd name="T63" fmla="*/ 4 h 47"/>
                <a:gd name="T64" fmla="*/ 173 w 179"/>
                <a:gd name="T65" fmla="*/ 5 h 47"/>
                <a:gd name="T66" fmla="*/ 167 w 179"/>
                <a:gd name="T67" fmla="*/ 4 h 47"/>
                <a:gd name="T68" fmla="*/ 153 w 179"/>
                <a:gd name="T69" fmla="*/ 5 h 47"/>
                <a:gd name="T70" fmla="*/ 141 w 179"/>
                <a:gd name="T71" fmla="*/ 8 h 47"/>
                <a:gd name="T72" fmla="*/ 135 w 179"/>
                <a:gd name="T73" fmla="*/ 10 h 47"/>
                <a:gd name="T74" fmla="*/ 129 w 179"/>
                <a:gd name="T75" fmla="*/ 13 h 47"/>
                <a:gd name="T76" fmla="*/ 121 w 179"/>
                <a:gd name="T77" fmla="*/ 23 h 47"/>
                <a:gd name="T78" fmla="*/ 116 w 179"/>
                <a:gd name="T79" fmla="*/ 28 h 47"/>
                <a:gd name="T80" fmla="*/ 109 w 179"/>
                <a:gd name="T81" fmla="*/ 31 h 47"/>
                <a:gd name="T82" fmla="*/ 95 w 179"/>
                <a:gd name="T83" fmla="*/ 30 h 47"/>
                <a:gd name="T84" fmla="*/ 82 w 179"/>
                <a:gd name="T85" fmla="*/ 29 h 47"/>
                <a:gd name="T86" fmla="*/ 70 w 179"/>
                <a:gd name="T87" fmla="*/ 31 h 47"/>
                <a:gd name="T88" fmla="*/ 58 w 179"/>
                <a:gd name="T89" fmla="*/ 36 h 47"/>
                <a:gd name="T90" fmla="*/ 48 w 179"/>
                <a:gd name="T91" fmla="*/ 44 h 47"/>
                <a:gd name="T92" fmla="*/ 44 w 179"/>
                <a:gd name="T93" fmla="*/ 46 h 47"/>
                <a:gd name="T94" fmla="*/ 40 w 179"/>
                <a:gd name="T95" fmla="*/ 45 h 47"/>
                <a:gd name="T96" fmla="*/ 35 w 179"/>
                <a:gd name="T97" fmla="*/ 41 h 47"/>
                <a:gd name="T98" fmla="*/ 26 w 179"/>
                <a:gd name="T99" fmla="*/ 31 h 47"/>
                <a:gd name="T100" fmla="*/ 17 w 179"/>
                <a:gd name="T101" fmla="*/ 21 h 47"/>
                <a:gd name="T102" fmla="*/ 8 w 179"/>
                <a:gd name="T103" fmla="*/ 12 h 47"/>
                <a:gd name="T104" fmla="*/ 3 w 179"/>
                <a:gd name="T105" fmla="*/ 7 h 47"/>
                <a:gd name="T106" fmla="*/ 1 w 179"/>
                <a:gd name="T107" fmla="*/ 1 h 47"/>
                <a:gd name="T108" fmla="*/ 1 w 179"/>
                <a:gd name="T109" fmla="*/ 1 h 47"/>
                <a:gd name="T110" fmla="*/ 1 w 179"/>
                <a:gd name="T111" fmla="*/ 1 h 47"/>
                <a:gd name="T112" fmla="*/ 3 w 179"/>
                <a:gd name="T113"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9" h="47">
                  <a:moveTo>
                    <a:pt x="3" y="1"/>
                  </a:moveTo>
                  <a:cubicBezTo>
                    <a:pt x="2" y="1"/>
                    <a:pt x="1" y="0"/>
                    <a:pt x="1" y="1"/>
                  </a:cubicBezTo>
                  <a:cubicBezTo>
                    <a:pt x="1" y="1"/>
                    <a:pt x="1" y="1"/>
                    <a:pt x="1" y="1"/>
                  </a:cubicBezTo>
                  <a:cubicBezTo>
                    <a:pt x="1" y="3"/>
                    <a:pt x="2" y="5"/>
                    <a:pt x="4" y="6"/>
                  </a:cubicBezTo>
                  <a:cubicBezTo>
                    <a:pt x="5" y="8"/>
                    <a:pt x="7" y="10"/>
                    <a:pt x="8" y="11"/>
                  </a:cubicBezTo>
                  <a:cubicBezTo>
                    <a:pt x="12" y="14"/>
                    <a:pt x="15" y="17"/>
                    <a:pt x="18" y="20"/>
                  </a:cubicBezTo>
                  <a:cubicBezTo>
                    <a:pt x="21" y="23"/>
                    <a:pt x="24" y="27"/>
                    <a:pt x="27" y="30"/>
                  </a:cubicBezTo>
                  <a:cubicBezTo>
                    <a:pt x="30" y="33"/>
                    <a:pt x="34" y="36"/>
                    <a:pt x="37" y="39"/>
                  </a:cubicBezTo>
                  <a:cubicBezTo>
                    <a:pt x="39" y="40"/>
                    <a:pt x="40" y="42"/>
                    <a:pt x="42" y="43"/>
                  </a:cubicBezTo>
                  <a:cubicBezTo>
                    <a:pt x="43" y="43"/>
                    <a:pt x="44" y="43"/>
                    <a:pt x="46" y="42"/>
                  </a:cubicBezTo>
                  <a:cubicBezTo>
                    <a:pt x="49" y="39"/>
                    <a:pt x="53" y="36"/>
                    <a:pt x="56" y="33"/>
                  </a:cubicBezTo>
                  <a:cubicBezTo>
                    <a:pt x="60" y="31"/>
                    <a:pt x="64" y="28"/>
                    <a:pt x="69" y="27"/>
                  </a:cubicBezTo>
                  <a:cubicBezTo>
                    <a:pt x="73" y="26"/>
                    <a:pt x="78" y="26"/>
                    <a:pt x="82" y="26"/>
                  </a:cubicBezTo>
                  <a:cubicBezTo>
                    <a:pt x="87" y="25"/>
                    <a:pt x="91" y="25"/>
                    <a:pt x="96" y="26"/>
                  </a:cubicBezTo>
                  <a:cubicBezTo>
                    <a:pt x="100" y="27"/>
                    <a:pt x="105" y="27"/>
                    <a:pt x="109" y="27"/>
                  </a:cubicBezTo>
                  <a:cubicBezTo>
                    <a:pt x="111" y="27"/>
                    <a:pt x="112" y="26"/>
                    <a:pt x="114" y="25"/>
                  </a:cubicBezTo>
                  <a:cubicBezTo>
                    <a:pt x="116" y="24"/>
                    <a:pt x="117" y="23"/>
                    <a:pt x="118" y="21"/>
                  </a:cubicBezTo>
                  <a:cubicBezTo>
                    <a:pt x="121" y="18"/>
                    <a:pt x="123" y="14"/>
                    <a:pt x="127" y="11"/>
                  </a:cubicBezTo>
                  <a:cubicBezTo>
                    <a:pt x="130" y="9"/>
                    <a:pt x="131" y="9"/>
                    <a:pt x="133" y="8"/>
                  </a:cubicBezTo>
                  <a:cubicBezTo>
                    <a:pt x="136" y="7"/>
                    <a:pt x="138" y="6"/>
                    <a:pt x="140" y="5"/>
                  </a:cubicBezTo>
                  <a:cubicBezTo>
                    <a:pt x="144" y="4"/>
                    <a:pt x="149" y="4"/>
                    <a:pt x="153" y="3"/>
                  </a:cubicBezTo>
                  <a:cubicBezTo>
                    <a:pt x="158" y="3"/>
                    <a:pt x="162" y="3"/>
                    <a:pt x="167" y="3"/>
                  </a:cubicBezTo>
                  <a:cubicBezTo>
                    <a:pt x="169" y="3"/>
                    <a:pt x="171" y="4"/>
                    <a:pt x="173" y="4"/>
                  </a:cubicBezTo>
                  <a:cubicBezTo>
                    <a:pt x="175" y="4"/>
                    <a:pt x="178" y="4"/>
                    <a:pt x="178" y="1"/>
                  </a:cubicBezTo>
                  <a:cubicBezTo>
                    <a:pt x="178" y="1"/>
                    <a:pt x="178" y="1"/>
                    <a:pt x="178" y="1"/>
                  </a:cubicBezTo>
                  <a:cubicBezTo>
                    <a:pt x="176" y="0"/>
                    <a:pt x="176" y="0"/>
                    <a:pt x="176" y="0"/>
                  </a:cubicBezTo>
                  <a:cubicBezTo>
                    <a:pt x="175" y="0"/>
                    <a:pt x="174" y="0"/>
                    <a:pt x="173" y="0"/>
                  </a:cubicBezTo>
                  <a:cubicBezTo>
                    <a:pt x="174" y="0"/>
                    <a:pt x="175" y="0"/>
                    <a:pt x="176" y="0"/>
                  </a:cubicBezTo>
                  <a:cubicBezTo>
                    <a:pt x="178" y="1"/>
                    <a:pt x="178" y="1"/>
                    <a:pt x="178" y="1"/>
                  </a:cubicBezTo>
                  <a:cubicBezTo>
                    <a:pt x="178" y="1"/>
                    <a:pt x="178" y="1"/>
                    <a:pt x="178" y="1"/>
                  </a:cubicBezTo>
                  <a:cubicBezTo>
                    <a:pt x="178" y="1"/>
                    <a:pt x="178" y="1"/>
                    <a:pt x="178" y="1"/>
                  </a:cubicBezTo>
                  <a:cubicBezTo>
                    <a:pt x="179" y="2"/>
                    <a:pt x="178" y="4"/>
                    <a:pt x="177" y="4"/>
                  </a:cubicBezTo>
                  <a:cubicBezTo>
                    <a:pt x="175" y="4"/>
                    <a:pt x="174" y="4"/>
                    <a:pt x="173" y="5"/>
                  </a:cubicBezTo>
                  <a:cubicBezTo>
                    <a:pt x="171" y="5"/>
                    <a:pt x="169" y="4"/>
                    <a:pt x="167" y="4"/>
                  </a:cubicBezTo>
                  <a:cubicBezTo>
                    <a:pt x="162" y="4"/>
                    <a:pt x="158" y="5"/>
                    <a:pt x="153" y="5"/>
                  </a:cubicBezTo>
                  <a:cubicBezTo>
                    <a:pt x="149" y="6"/>
                    <a:pt x="145" y="7"/>
                    <a:pt x="141" y="8"/>
                  </a:cubicBezTo>
                  <a:cubicBezTo>
                    <a:pt x="139" y="8"/>
                    <a:pt x="137" y="9"/>
                    <a:pt x="135" y="10"/>
                  </a:cubicBezTo>
                  <a:cubicBezTo>
                    <a:pt x="133" y="11"/>
                    <a:pt x="131" y="12"/>
                    <a:pt x="129" y="13"/>
                  </a:cubicBezTo>
                  <a:cubicBezTo>
                    <a:pt x="126" y="16"/>
                    <a:pt x="124" y="19"/>
                    <a:pt x="121" y="23"/>
                  </a:cubicBezTo>
                  <a:cubicBezTo>
                    <a:pt x="120" y="25"/>
                    <a:pt x="118" y="27"/>
                    <a:pt x="116" y="28"/>
                  </a:cubicBezTo>
                  <a:cubicBezTo>
                    <a:pt x="114" y="29"/>
                    <a:pt x="111" y="30"/>
                    <a:pt x="109" y="31"/>
                  </a:cubicBezTo>
                  <a:cubicBezTo>
                    <a:pt x="104" y="31"/>
                    <a:pt x="100" y="30"/>
                    <a:pt x="95" y="30"/>
                  </a:cubicBezTo>
                  <a:cubicBezTo>
                    <a:pt x="91" y="29"/>
                    <a:pt x="87" y="29"/>
                    <a:pt x="82" y="29"/>
                  </a:cubicBezTo>
                  <a:cubicBezTo>
                    <a:pt x="78" y="30"/>
                    <a:pt x="74" y="30"/>
                    <a:pt x="70" y="31"/>
                  </a:cubicBezTo>
                  <a:cubicBezTo>
                    <a:pt x="66" y="32"/>
                    <a:pt x="62" y="34"/>
                    <a:pt x="58" y="36"/>
                  </a:cubicBezTo>
                  <a:cubicBezTo>
                    <a:pt x="55" y="39"/>
                    <a:pt x="52" y="42"/>
                    <a:pt x="48" y="44"/>
                  </a:cubicBezTo>
                  <a:cubicBezTo>
                    <a:pt x="47" y="45"/>
                    <a:pt x="46" y="46"/>
                    <a:pt x="44" y="46"/>
                  </a:cubicBezTo>
                  <a:cubicBezTo>
                    <a:pt x="43" y="47"/>
                    <a:pt x="41" y="46"/>
                    <a:pt x="40" y="45"/>
                  </a:cubicBezTo>
                  <a:cubicBezTo>
                    <a:pt x="38" y="44"/>
                    <a:pt x="37" y="42"/>
                    <a:pt x="35" y="41"/>
                  </a:cubicBezTo>
                  <a:cubicBezTo>
                    <a:pt x="32" y="38"/>
                    <a:pt x="29" y="34"/>
                    <a:pt x="26" y="31"/>
                  </a:cubicBezTo>
                  <a:cubicBezTo>
                    <a:pt x="22" y="28"/>
                    <a:pt x="20" y="25"/>
                    <a:pt x="17" y="21"/>
                  </a:cubicBezTo>
                  <a:cubicBezTo>
                    <a:pt x="14" y="18"/>
                    <a:pt x="11" y="15"/>
                    <a:pt x="8" y="12"/>
                  </a:cubicBezTo>
                  <a:cubicBezTo>
                    <a:pt x="6" y="10"/>
                    <a:pt x="5" y="8"/>
                    <a:pt x="3" y="7"/>
                  </a:cubicBezTo>
                  <a:cubicBezTo>
                    <a:pt x="2" y="5"/>
                    <a:pt x="0" y="3"/>
                    <a:pt x="1" y="1"/>
                  </a:cubicBezTo>
                  <a:cubicBezTo>
                    <a:pt x="1" y="1"/>
                    <a:pt x="1" y="1"/>
                    <a:pt x="1" y="1"/>
                  </a:cubicBezTo>
                  <a:cubicBezTo>
                    <a:pt x="1" y="1"/>
                    <a:pt x="1" y="1"/>
                    <a:pt x="1" y="1"/>
                  </a:cubicBezTo>
                  <a:cubicBezTo>
                    <a:pt x="1" y="0"/>
                    <a:pt x="2" y="1"/>
                    <a:pt x="3"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67"/>
            <p:cNvSpPr/>
            <p:nvPr/>
          </p:nvSpPr>
          <p:spPr bwMode="auto">
            <a:xfrm>
              <a:off x="5372" y="1743"/>
              <a:ext cx="184" cy="106"/>
            </a:xfrm>
            <a:custGeom>
              <a:avLst/>
              <a:gdLst>
                <a:gd name="T0" fmla="*/ 0 w 77"/>
                <a:gd name="T1" fmla="*/ 27 h 44"/>
                <a:gd name="T2" fmla="*/ 1 w 77"/>
                <a:gd name="T3" fmla="*/ 28 h 44"/>
                <a:gd name="T4" fmla="*/ 4 w 77"/>
                <a:gd name="T5" fmla="*/ 28 h 44"/>
                <a:gd name="T6" fmla="*/ 15 w 77"/>
                <a:gd name="T7" fmla="*/ 31 h 44"/>
                <a:gd name="T8" fmla="*/ 22 w 77"/>
                <a:gd name="T9" fmla="*/ 33 h 44"/>
                <a:gd name="T10" fmla="*/ 31 w 77"/>
                <a:gd name="T11" fmla="*/ 35 h 44"/>
                <a:gd name="T12" fmla="*/ 39 w 77"/>
                <a:gd name="T13" fmla="*/ 39 h 44"/>
                <a:gd name="T14" fmla="*/ 43 w 77"/>
                <a:gd name="T15" fmla="*/ 40 h 44"/>
                <a:gd name="T16" fmla="*/ 45 w 77"/>
                <a:gd name="T17" fmla="*/ 39 h 44"/>
                <a:gd name="T18" fmla="*/ 51 w 77"/>
                <a:gd name="T19" fmla="*/ 31 h 44"/>
                <a:gd name="T20" fmla="*/ 57 w 77"/>
                <a:gd name="T21" fmla="*/ 24 h 44"/>
                <a:gd name="T22" fmla="*/ 67 w 77"/>
                <a:gd name="T23" fmla="*/ 12 h 44"/>
                <a:gd name="T24" fmla="*/ 74 w 77"/>
                <a:gd name="T25" fmla="*/ 4 h 44"/>
                <a:gd name="T26" fmla="*/ 77 w 77"/>
                <a:gd name="T27" fmla="*/ 0 h 44"/>
                <a:gd name="T28" fmla="*/ 75 w 77"/>
                <a:gd name="T29" fmla="*/ 4 h 44"/>
                <a:gd name="T30" fmla="*/ 69 w 77"/>
                <a:gd name="T31" fmla="*/ 13 h 44"/>
                <a:gd name="T32" fmla="*/ 59 w 77"/>
                <a:gd name="T33" fmla="*/ 26 h 44"/>
                <a:gd name="T34" fmla="*/ 54 w 77"/>
                <a:gd name="T35" fmla="*/ 34 h 44"/>
                <a:gd name="T36" fmla="*/ 48 w 77"/>
                <a:gd name="T37" fmla="*/ 41 h 44"/>
                <a:gd name="T38" fmla="*/ 42 w 77"/>
                <a:gd name="T39" fmla="*/ 43 h 44"/>
                <a:gd name="T40" fmla="*/ 38 w 77"/>
                <a:gd name="T41" fmla="*/ 42 h 44"/>
                <a:gd name="T42" fmla="*/ 29 w 77"/>
                <a:gd name="T43" fmla="*/ 38 h 44"/>
                <a:gd name="T44" fmla="*/ 21 w 77"/>
                <a:gd name="T45" fmla="*/ 35 h 44"/>
                <a:gd name="T46" fmla="*/ 14 w 77"/>
                <a:gd name="T47" fmla="*/ 33 h 44"/>
                <a:gd name="T48" fmla="*/ 4 w 77"/>
                <a:gd name="T49" fmla="*/ 29 h 44"/>
                <a:gd name="T50" fmla="*/ 1 w 77"/>
                <a:gd name="T51" fmla="*/ 28 h 44"/>
                <a:gd name="T52" fmla="*/ 0 w 77"/>
                <a:gd name="T53" fmla="*/ 28 h 44"/>
                <a:gd name="T54" fmla="*/ 0 w 77"/>
                <a:gd name="T55"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44">
                  <a:moveTo>
                    <a:pt x="0" y="27"/>
                  </a:moveTo>
                  <a:cubicBezTo>
                    <a:pt x="1" y="27"/>
                    <a:pt x="0" y="28"/>
                    <a:pt x="1" y="28"/>
                  </a:cubicBezTo>
                  <a:cubicBezTo>
                    <a:pt x="1" y="28"/>
                    <a:pt x="3" y="28"/>
                    <a:pt x="4" y="28"/>
                  </a:cubicBezTo>
                  <a:cubicBezTo>
                    <a:pt x="7" y="29"/>
                    <a:pt x="11" y="29"/>
                    <a:pt x="15" y="31"/>
                  </a:cubicBezTo>
                  <a:cubicBezTo>
                    <a:pt x="17" y="31"/>
                    <a:pt x="20" y="32"/>
                    <a:pt x="22" y="33"/>
                  </a:cubicBezTo>
                  <a:cubicBezTo>
                    <a:pt x="25" y="34"/>
                    <a:pt x="28" y="34"/>
                    <a:pt x="31" y="35"/>
                  </a:cubicBezTo>
                  <a:cubicBezTo>
                    <a:pt x="33" y="36"/>
                    <a:pt x="36" y="38"/>
                    <a:pt x="39" y="39"/>
                  </a:cubicBezTo>
                  <a:cubicBezTo>
                    <a:pt x="40" y="39"/>
                    <a:pt x="42" y="40"/>
                    <a:pt x="43" y="40"/>
                  </a:cubicBezTo>
                  <a:cubicBezTo>
                    <a:pt x="44" y="40"/>
                    <a:pt x="45" y="39"/>
                    <a:pt x="45" y="39"/>
                  </a:cubicBezTo>
                  <a:cubicBezTo>
                    <a:pt x="47" y="37"/>
                    <a:pt x="49" y="34"/>
                    <a:pt x="51" y="31"/>
                  </a:cubicBezTo>
                  <a:cubicBezTo>
                    <a:pt x="53" y="29"/>
                    <a:pt x="55" y="27"/>
                    <a:pt x="57" y="24"/>
                  </a:cubicBezTo>
                  <a:cubicBezTo>
                    <a:pt x="60" y="20"/>
                    <a:pt x="64" y="16"/>
                    <a:pt x="67" y="12"/>
                  </a:cubicBezTo>
                  <a:cubicBezTo>
                    <a:pt x="70" y="9"/>
                    <a:pt x="73" y="6"/>
                    <a:pt x="74" y="4"/>
                  </a:cubicBezTo>
                  <a:cubicBezTo>
                    <a:pt x="76" y="1"/>
                    <a:pt x="77" y="0"/>
                    <a:pt x="77" y="0"/>
                  </a:cubicBezTo>
                  <a:cubicBezTo>
                    <a:pt x="77" y="0"/>
                    <a:pt x="76" y="1"/>
                    <a:pt x="75" y="4"/>
                  </a:cubicBezTo>
                  <a:cubicBezTo>
                    <a:pt x="74" y="6"/>
                    <a:pt x="72" y="10"/>
                    <a:pt x="69" y="13"/>
                  </a:cubicBezTo>
                  <a:cubicBezTo>
                    <a:pt x="66" y="17"/>
                    <a:pt x="63" y="22"/>
                    <a:pt x="59" y="26"/>
                  </a:cubicBezTo>
                  <a:cubicBezTo>
                    <a:pt x="57" y="29"/>
                    <a:pt x="56" y="31"/>
                    <a:pt x="54" y="34"/>
                  </a:cubicBezTo>
                  <a:cubicBezTo>
                    <a:pt x="52" y="36"/>
                    <a:pt x="50" y="38"/>
                    <a:pt x="48" y="41"/>
                  </a:cubicBezTo>
                  <a:cubicBezTo>
                    <a:pt x="47" y="43"/>
                    <a:pt x="45" y="44"/>
                    <a:pt x="42" y="43"/>
                  </a:cubicBezTo>
                  <a:cubicBezTo>
                    <a:pt x="41" y="43"/>
                    <a:pt x="39" y="43"/>
                    <a:pt x="38" y="42"/>
                  </a:cubicBezTo>
                  <a:cubicBezTo>
                    <a:pt x="35" y="41"/>
                    <a:pt x="32" y="39"/>
                    <a:pt x="29" y="38"/>
                  </a:cubicBezTo>
                  <a:cubicBezTo>
                    <a:pt x="27" y="37"/>
                    <a:pt x="24" y="36"/>
                    <a:pt x="21" y="35"/>
                  </a:cubicBezTo>
                  <a:cubicBezTo>
                    <a:pt x="19" y="34"/>
                    <a:pt x="17" y="34"/>
                    <a:pt x="14" y="33"/>
                  </a:cubicBezTo>
                  <a:cubicBezTo>
                    <a:pt x="10" y="31"/>
                    <a:pt x="6" y="30"/>
                    <a:pt x="4" y="29"/>
                  </a:cubicBezTo>
                  <a:cubicBezTo>
                    <a:pt x="2" y="28"/>
                    <a:pt x="1" y="28"/>
                    <a:pt x="1" y="28"/>
                  </a:cubicBezTo>
                  <a:cubicBezTo>
                    <a:pt x="0" y="28"/>
                    <a:pt x="0" y="28"/>
                    <a:pt x="0" y="28"/>
                  </a:cubicBezTo>
                  <a:cubicBezTo>
                    <a:pt x="0" y="27"/>
                    <a:pt x="0" y="27"/>
                    <a:pt x="0" y="2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68"/>
            <p:cNvSpPr/>
            <p:nvPr/>
          </p:nvSpPr>
          <p:spPr bwMode="auto">
            <a:xfrm>
              <a:off x="5398" y="1662"/>
              <a:ext cx="184" cy="93"/>
            </a:xfrm>
            <a:custGeom>
              <a:avLst/>
              <a:gdLst>
                <a:gd name="T0" fmla="*/ 0 w 77"/>
                <a:gd name="T1" fmla="*/ 14 h 38"/>
                <a:gd name="T2" fmla="*/ 4 w 77"/>
                <a:gd name="T3" fmla="*/ 11 h 38"/>
                <a:gd name="T4" fmla="*/ 7 w 77"/>
                <a:gd name="T5" fmla="*/ 7 h 38"/>
                <a:gd name="T6" fmla="*/ 12 w 77"/>
                <a:gd name="T7" fmla="*/ 0 h 38"/>
                <a:gd name="T8" fmla="*/ 13 w 77"/>
                <a:gd name="T9" fmla="*/ 0 h 38"/>
                <a:gd name="T10" fmla="*/ 13 w 77"/>
                <a:gd name="T11" fmla="*/ 0 h 38"/>
                <a:gd name="T12" fmla="*/ 21 w 77"/>
                <a:gd name="T13" fmla="*/ 2 h 38"/>
                <a:gd name="T14" fmla="*/ 29 w 77"/>
                <a:gd name="T15" fmla="*/ 3 h 38"/>
                <a:gd name="T16" fmla="*/ 33 w 77"/>
                <a:gd name="T17" fmla="*/ 4 h 38"/>
                <a:gd name="T18" fmla="*/ 37 w 77"/>
                <a:gd name="T19" fmla="*/ 5 h 38"/>
                <a:gd name="T20" fmla="*/ 45 w 77"/>
                <a:gd name="T21" fmla="*/ 8 h 38"/>
                <a:gd name="T22" fmla="*/ 52 w 77"/>
                <a:gd name="T23" fmla="*/ 11 h 38"/>
                <a:gd name="T24" fmla="*/ 56 w 77"/>
                <a:gd name="T25" fmla="*/ 12 h 38"/>
                <a:gd name="T26" fmla="*/ 60 w 77"/>
                <a:gd name="T27" fmla="*/ 13 h 38"/>
                <a:gd name="T28" fmla="*/ 75 w 77"/>
                <a:gd name="T29" fmla="*/ 18 h 38"/>
                <a:gd name="T30" fmla="*/ 77 w 77"/>
                <a:gd name="T31" fmla="*/ 18 h 38"/>
                <a:gd name="T32" fmla="*/ 76 w 77"/>
                <a:gd name="T33" fmla="*/ 19 h 38"/>
                <a:gd name="T34" fmla="*/ 72 w 77"/>
                <a:gd name="T35" fmla="*/ 23 h 38"/>
                <a:gd name="T36" fmla="*/ 69 w 77"/>
                <a:gd name="T37" fmla="*/ 28 h 38"/>
                <a:gd name="T38" fmla="*/ 66 w 77"/>
                <a:gd name="T39" fmla="*/ 33 h 38"/>
                <a:gd name="T40" fmla="*/ 63 w 77"/>
                <a:gd name="T41" fmla="*/ 38 h 38"/>
                <a:gd name="T42" fmla="*/ 66 w 77"/>
                <a:gd name="T43" fmla="*/ 33 h 38"/>
                <a:gd name="T44" fmla="*/ 68 w 77"/>
                <a:gd name="T45" fmla="*/ 28 h 38"/>
                <a:gd name="T46" fmla="*/ 70 w 77"/>
                <a:gd name="T47" fmla="*/ 22 h 38"/>
                <a:gd name="T48" fmla="*/ 74 w 77"/>
                <a:gd name="T49" fmla="*/ 18 h 38"/>
                <a:gd name="T50" fmla="*/ 75 w 77"/>
                <a:gd name="T51" fmla="*/ 19 h 38"/>
                <a:gd name="T52" fmla="*/ 59 w 77"/>
                <a:gd name="T53" fmla="*/ 15 h 38"/>
                <a:gd name="T54" fmla="*/ 55 w 77"/>
                <a:gd name="T55" fmla="*/ 14 h 38"/>
                <a:gd name="T56" fmla="*/ 51 w 77"/>
                <a:gd name="T57" fmla="*/ 13 h 38"/>
                <a:gd name="T58" fmla="*/ 44 w 77"/>
                <a:gd name="T59" fmla="*/ 10 h 38"/>
                <a:gd name="T60" fmla="*/ 36 w 77"/>
                <a:gd name="T61" fmla="*/ 8 h 38"/>
                <a:gd name="T62" fmla="*/ 32 w 77"/>
                <a:gd name="T63" fmla="*/ 7 h 38"/>
                <a:gd name="T64" fmla="*/ 28 w 77"/>
                <a:gd name="T65" fmla="*/ 6 h 38"/>
                <a:gd name="T66" fmla="*/ 20 w 77"/>
                <a:gd name="T67" fmla="*/ 4 h 38"/>
                <a:gd name="T68" fmla="*/ 13 w 77"/>
                <a:gd name="T69" fmla="*/ 2 h 38"/>
                <a:gd name="T70" fmla="*/ 13 w 77"/>
                <a:gd name="T71" fmla="*/ 2 h 38"/>
                <a:gd name="T72" fmla="*/ 7 w 77"/>
                <a:gd name="T73" fmla="*/ 8 h 38"/>
                <a:gd name="T74" fmla="*/ 4 w 77"/>
                <a:gd name="T75" fmla="*/ 11 h 38"/>
                <a:gd name="T76" fmla="*/ 0 w 77"/>
                <a:gd name="T7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8">
                  <a:moveTo>
                    <a:pt x="0" y="14"/>
                  </a:moveTo>
                  <a:cubicBezTo>
                    <a:pt x="2" y="13"/>
                    <a:pt x="3" y="12"/>
                    <a:pt x="4" y="11"/>
                  </a:cubicBezTo>
                  <a:cubicBezTo>
                    <a:pt x="7" y="7"/>
                    <a:pt x="7" y="7"/>
                    <a:pt x="7" y="7"/>
                  </a:cubicBezTo>
                  <a:cubicBezTo>
                    <a:pt x="8" y="5"/>
                    <a:pt x="10" y="3"/>
                    <a:pt x="12" y="0"/>
                  </a:cubicBezTo>
                  <a:cubicBezTo>
                    <a:pt x="13" y="0"/>
                    <a:pt x="13" y="0"/>
                    <a:pt x="13" y="0"/>
                  </a:cubicBezTo>
                  <a:cubicBezTo>
                    <a:pt x="13" y="0"/>
                    <a:pt x="13" y="0"/>
                    <a:pt x="13" y="0"/>
                  </a:cubicBezTo>
                  <a:cubicBezTo>
                    <a:pt x="21" y="2"/>
                    <a:pt x="21" y="2"/>
                    <a:pt x="21" y="2"/>
                  </a:cubicBezTo>
                  <a:cubicBezTo>
                    <a:pt x="29" y="3"/>
                    <a:pt x="29" y="3"/>
                    <a:pt x="29" y="3"/>
                  </a:cubicBezTo>
                  <a:cubicBezTo>
                    <a:pt x="30" y="3"/>
                    <a:pt x="32" y="4"/>
                    <a:pt x="33" y="4"/>
                  </a:cubicBezTo>
                  <a:cubicBezTo>
                    <a:pt x="37" y="5"/>
                    <a:pt x="37" y="5"/>
                    <a:pt x="37" y="5"/>
                  </a:cubicBezTo>
                  <a:cubicBezTo>
                    <a:pt x="39" y="6"/>
                    <a:pt x="42" y="7"/>
                    <a:pt x="45" y="8"/>
                  </a:cubicBezTo>
                  <a:cubicBezTo>
                    <a:pt x="52" y="11"/>
                    <a:pt x="52" y="11"/>
                    <a:pt x="52" y="11"/>
                  </a:cubicBezTo>
                  <a:cubicBezTo>
                    <a:pt x="53" y="11"/>
                    <a:pt x="55" y="11"/>
                    <a:pt x="56" y="12"/>
                  </a:cubicBezTo>
                  <a:cubicBezTo>
                    <a:pt x="60" y="13"/>
                    <a:pt x="60" y="13"/>
                    <a:pt x="60" y="13"/>
                  </a:cubicBezTo>
                  <a:cubicBezTo>
                    <a:pt x="65" y="14"/>
                    <a:pt x="70" y="16"/>
                    <a:pt x="75" y="18"/>
                  </a:cubicBezTo>
                  <a:cubicBezTo>
                    <a:pt x="77" y="18"/>
                    <a:pt x="77" y="18"/>
                    <a:pt x="77" y="18"/>
                  </a:cubicBezTo>
                  <a:cubicBezTo>
                    <a:pt x="76" y="19"/>
                    <a:pt x="76" y="19"/>
                    <a:pt x="76" y="19"/>
                  </a:cubicBezTo>
                  <a:cubicBezTo>
                    <a:pt x="74" y="20"/>
                    <a:pt x="73" y="22"/>
                    <a:pt x="72" y="23"/>
                  </a:cubicBezTo>
                  <a:cubicBezTo>
                    <a:pt x="71" y="25"/>
                    <a:pt x="70" y="26"/>
                    <a:pt x="69" y="28"/>
                  </a:cubicBezTo>
                  <a:cubicBezTo>
                    <a:pt x="68" y="30"/>
                    <a:pt x="67" y="32"/>
                    <a:pt x="66" y="33"/>
                  </a:cubicBezTo>
                  <a:cubicBezTo>
                    <a:pt x="65" y="35"/>
                    <a:pt x="64" y="36"/>
                    <a:pt x="63" y="38"/>
                  </a:cubicBezTo>
                  <a:cubicBezTo>
                    <a:pt x="64" y="36"/>
                    <a:pt x="65" y="35"/>
                    <a:pt x="66" y="33"/>
                  </a:cubicBezTo>
                  <a:cubicBezTo>
                    <a:pt x="66" y="31"/>
                    <a:pt x="67" y="29"/>
                    <a:pt x="68" y="28"/>
                  </a:cubicBezTo>
                  <a:cubicBezTo>
                    <a:pt x="69" y="26"/>
                    <a:pt x="69" y="24"/>
                    <a:pt x="70" y="22"/>
                  </a:cubicBezTo>
                  <a:cubicBezTo>
                    <a:pt x="71" y="21"/>
                    <a:pt x="73" y="19"/>
                    <a:pt x="74" y="18"/>
                  </a:cubicBezTo>
                  <a:cubicBezTo>
                    <a:pt x="75" y="19"/>
                    <a:pt x="75" y="19"/>
                    <a:pt x="75" y="19"/>
                  </a:cubicBezTo>
                  <a:cubicBezTo>
                    <a:pt x="69" y="18"/>
                    <a:pt x="64" y="17"/>
                    <a:pt x="59" y="15"/>
                  </a:cubicBezTo>
                  <a:cubicBezTo>
                    <a:pt x="55" y="14"/>
                    <a:pt x="55" y="14"/>
                    <a:pt x="55" y="14"/>
                  </a:cubicBezTo>
                  <a:cubicBezTo>
                    <a:pt x="54" y="14"/>
                    <a:pt x="53" y="14"/>
                    <a:pt x="51" y="13"/>
                  </a:cubicBezTo>
                  <a:cubicBezTo>
                    <a:pt x="44" y="10"/>
                    <a:pt x="44" y="10"/>
                    <a:pt x="44" y="10"/>
                  </a:cubicBezTo>
                  <a:cubicBezTo>
                    <a:pt x="41" y="9"/>
                    <a:pt x="39" y="9"/>
                    <a:pt x="36" y="8"/>
                  </a:cubicBezTo>
                  <a:cubicBezTo>
                    <a:pt x="32" y="7"/>
                    <a:pt x="32" y="7"/>
                    <a:pt x="32" y="7"/>
                  </a:cubicBezTo>
                  <a:cubicBezTo>
                    <a:pt x="31" y="6"/>
                    <a:pt x="30" y="6"/>
                    <a:pt x="28" y="6"/>
                  </a:cubicBezTo>
                  <a:cubicBezTo>
                    <a:pt x="26" y="5"/>
                    <a:pt x="23" y="5"/>
                    <a:pt x="20" y="4"/>
                  </a:cubicBezTo>
                  <a:cubicBezTo>
                    <a:pt x="13" y="2"/>
                    <a:pt x="13" y="2"/>
                    <a:pt x="13" y="2"/>
                  </a:cubicBezTo>
                  <a:cubicBezTo>
                    <a:pt x="13" y="2"/>
                    <a:pt x="13" y="2"/>
                    <a:pt x="13" y="2"/>
                  </a:cubicBezTo>
                  <a:cubicBezTo>
                    <a:pt x="11" y="4"/>
                    <a:pt x="9" y="6"/>
                    <a:pt x="7" y="8"/>
                  </a:cubicBezTo>
                  <a:cubicBezTo>
                    <a:pt x="4" y="11"/>
                    <a:pt x="4" y="11"/>
                    <a:pt x="4" y="11"/>
                  </a:cubicBezTo>
                  <a:cubicBezTo>
                    <a:pt x="3" y="12"/>
                    <a:pt x="2" y="13"/>
                    <a:pt x="0" y="1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69"/>
            <p:cNvSpPr/>
            <p:nvPr/>
          </p:nvSpPr>
          <p:spPr bwMode="auto">
            <a:xfrm>
              <a:off x="5415" y="1733"/>
              <a:ext cx="225" cy="165"/>
            </a:xfrm>
            <a:custGeom>
              <a:avLst/>
              <a:gdLst>
                <a:gd name="T0" fmla="*/ 4 w 94"/>
                <a:gd name="T1" fmla="*/ 41 h 68"/>
                <a:gd name="T2" fmla="*/ 3 w 94"/>
                <a:gd name="T3" fmla="*/ 44 h 68"/>
                <a:gd name="T4" fmla="*/ 1 w 94"/>
                <a:gd name="T5" fmla="*/ 47 h 68"/>
                <a:gd name="T6" fmla="*/ 1 w 94"/>
                <a:gd name="T7" fmla="*/ 47 h 68"/>
                <a:gd name="T8" fmla="*/ 16 w 94"/>
                <a:gd name="T9" fmla="*/ 50 h 68"/>
                <a:gd name="T10" fmla="*/ 23 w 94"/>
                <a:gd name="T11" fmla="*/ 53 h 68"/>
                <a:gd name="T12" fmla="*/ 30 w 94"/>
                <a:gd name="T13" fmla="*/ 56 h 68"/>
                <a:gd name="T14" fmla="*/ 38 w 94"/>
                <a:gd name="T15" fmla="*/ 58 h 68"/>
                <a:gd name="T16" fmla="*/ 45 w 94"/>
                <a:gd name="T17" fmla="*/ 61 h 68"/>
                <a:gd name="T18" fmla="*/ 52 w 94"/>
                <a:gd name="T19" fmla="*/ 64 h 68"/>
                <a:gd name="T20" fmla="*/ 54 w 94"/>
                <a:gd name="T21" fmla="*/ 64 h 68"/>
                <a:gd name="T22" fmla="*/ 56 w 94"/>
                <a:gd name="T23" fmla="*/ 62 h 68"/>
                <a:gd name="T24" fmla="*/ 65 w 94"/>
                <a:gd name="T25" fmla="*/ 49 h 68"/>
                <a:gd name="T26" fmla="*/ 74 w 94"/>
                <a:gd name="T27" fmla="*/ 37 h 68"/>
                <a:gd name="T28" fmla="*/ 82 w 94"/>
                <a:gd name="T29" fmla="*/ 24 h 68"/>
                <a:gd name="T30" fmla="*/ 91 w 94"/>
                <a:gd name="T31" fmla="*/ 11 h 68"/>
                <a:gd name="T32" fmla="*/ 92 w 94"/>
                <a:gd name="T33" fmla="*/ 13 h 68"/>
                <a:gd name="T34" fmla="*/ 88 w 94"/>
                <a:gd name="T35" fmla="*/ 12 h 68"/>
                <a:gd name="T36" fmla="*/ 83 w 94"/>
                <a:gd name="T37" fmla="*/ 11 h 68"/>
                <a:gd name="T38" fmla="*/ 76 w 94"/>
                <a:gd name="T39" fmla="*/ 8 h 68"/>
                <a:gd name="T40" fmla="*/ 68 w 94"/>
                <a:gd name="T41" fmla="*/ 5 h 68"/>
                <a:gd name="T42" fmla="*/ 64 w 94"/>
                <a:gd name="T43" fmla="*/ 3 h 68"/>
                <a:gd name="T44" fmla="*/ 60 w 94"/>
                <a:gd name="T45" fmla="*/ 0 h 68"/>
                <a:gd name="T46" fmla="*/ 64 w 94"/>
                <a:gd name="T47" fmla="*/ 3 h 68"/>
                <a:gd name="T48" fmla="*/ 68 w 94"/>
                <a:gd name="T49" fmla="*/ 4 h 68"/>
                <a:gd name="T50" fmla="*/ 76 w 94"/>
                <a:gd name="T51" fmla="*/ 6 h 68"/>
                <a:gd name="T52" fmla="*/ 84 w 94"/>
                <a:gd name="T53" fmla="*/ 9 h 68"/>
                <a:gd name="T54" fmla="*/ 88 w 94"/>
                <a:gd name="T55" fmla="*/ 10 h 68"/>
                <a:gd name="T56" fmla="*/ 92 w 94"/>
                <a:gd name="T57" fmla="*/ 11 h 68"/>
                <a:gd name="T58" fmla="*/ 94 w 94"/>
                <a:gd name="T59" fmla="*/ 11 h 68"/>
                <a:gd name="T60" fmla="*/ 93 w 94"/>
                <a:gd name="T61" fmla="*/ 13 h 68"/>
                <a:gd name="T62" fmla="*/ 85 w 94"/>
                <a:gd name="T63" fmla="*/ 26 h 68"/>
                <a:gd name="T64" fmla="*/ 77 w 94"/>
                <a:gd name="T65" fmla="*/ 39 h 68"/>
                <a:gd name="T66" fmla="*/ 68 w 94"/>
                <a:gd name="T67" fmla="*/ 52 h 68"/>
                <a:gd name="T68" fmla="*/ 64 w 94"/>
                <a:gd name="T69" fmla="*/ 58 h 68"/>
                <a:gd name="T70" fmla="*/ 59 w 94"/>
                <a:gd name="T71" fmla="*/ 64 h 68"/>
                <a:gd name="T72" fmla="*/ 56 w 94"/>
                <a:gd name="T73" fmla="*/ 67 h 68"/>
                <a:gd name="T74" fmla="*/ 51 w 94"/>
                <a:gd name="T75" fmla="*/ 67 h 68"/>
                <a:gd name="T76" fmla="*/ 44 w 94"/>
                <a:gd name="T77" fmla="*/ 64 h 68"/>
                <a:gd name="T78" fmla="*/ 36 w 94"/>
                <a:gd name="T79" fmla="*/ 61 h 68"/>
                <a:gd name="T80" fmla="*/ 29 w 94"/>
                <a:gd name="T81" fmla="*/ 58 h 68"/>
                <a:gd name="T82" fmla="*/ 22 w 94"/>
                <a:gd name="T83" fmla="*/ 55 h 68"/>
                <a:gd name="T84" fmla="*/ 15 w 94"/>
                <a:gd name="T85" fmla="*/ 52 h 68"/>
                <a:gd name="T86" fmla="*/ 8 w 94"/>
                <a:gd name="T87" fmla="*/ 50 h 68"/>
                <a:gd name="T88" fmla="*/ 1 w 94"/>
                <a:gd name="T89" fmla="*/ 48 h 68"/>
                <a:gd name="T90" fmla="*/ 0 w 94"/>
                <a:gd name="T91" fmla="*/ 47 h 68"/>
                <a:gd name="T92" fmla="*/ 0 w 94"/>
                <a:gd name="T93" fmla="*/ 47 h 68"/>
                <a:gd name="T94" fmla="*/ 3 w 94"/>
                <a:gd name="T95" fmla="*/ 44 h 68"/>
                <a:gd name="T96" fmla="*/ 4 w 94"/>
                <a:gd name="T97" fmla="*/ 43 h 68"/>
                <a:gd name="T98" fmla="*/ 4 w 94"/>
                <a:gd name="T99"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 h="68">
                  <a:moveTo>
                    <a:pt x="4" y="41"/>
                  </a:moveTo>
                  <a:cubicBezTo>
                    <a:pt x="4" y="42"/>
                    <a:pt x="4" y="43"/>
                    <a:pt x="3" y="44"/>
                  </a:cubicBezTo>
                  <a:cubicBezTo>
                    <a:pt x="3" y="46"/>
                    <a:pt x="2" y="47"/>
                    <a:pt x="1" y="47"/>
                  </a:cubicBezTo>
                  <a:cubicBezTo>
                    <a:pt x="1" y="47"/>
                    <a:pt x="1" y="47"/>
                    <a:pt x="1" y="47"/>
                  </a:cubicBezTo>
                  <a:cubicBezTo>
                    <a:pt x="6" y="48"/>
                    <a:pt x="11" y="49"/>
                    <a:pt x="16" y="50"/>
                  </a:cubicBezTo>
                  <a:cubicBezTo>
                    <a:pt x="18" y="51"/>
                    <a:pt x="21" y="52"/>
                    <a:pt x="23" y="53"/>
                  </a:cubicBezTo>
                  <a:cubicBezTo>
                    <a:pt x="26" y="54"/>
                    <a:pt x="28" y="55"/>
                    <a:pt x="30" y="56"/>
                  </a:cubicBezTo>
                  <a:cubicBezTo>
                    <a:pt x="33" y="57"/>
                    <a:pt x="35" y="58"/>
                    <a:pt x="38" y="58"/>
                  </a:cubicBezTo>
                  <a:cubicBezTo>
                    <a:pt x="45" y="61"/>
                    <a:pt x="45" y="61"/>
                    <a:pt x="45" y="61"/>
                  </a:cubicBezTo>
                  <a:cubicBezTo>
                    <a:pt x="47" y="62"/>
                    <a:pt x="50" y="63"/>
                    <a:pt x="52" y="64"/>
                  </a:cubicBezTo>
                  <a:cubicBezTo>
                    <a:pt x="53" y="64"/>
                    <a:pt x="54" y="64"/>
                    <a:pt x="54" y="64"/>
                  </a:cubicBezTo>
                  <a:cubicBezTo>
                    <a:pt x="55" y="64"/>
                    <a:pt x="55" y="63"/>
                    <a:pt x="56" y="62"/>
                  </a:cubicBezTo>
                  <a:cubicBezTo>
                    <a:pt x="59" y="58"/>
                    <a:pt x="62" y="53"/>
                    <a:pt x="65" y="49"/>
                  </a:cubicBezTo>
                  <a:cubicBezTo>
                    <a:pt x="68" y="45"/>
                    <a:pt x="71" y="41"/>
                    <a:pt x="74" y="37"/>
                  </a:cubicBezTo>
                  <a:cubicBezTo>
                    <a:pt x="82" y="24"/>
                    <a:pt x="82" y="24"/>
                    <a:pt x="82" y="24"/>
                  </a:cubicBezTo>
                  <a:cubicBezTo>
                    <a:pt x="85" y="20"/>
                    <a:pt x="88" y="15"/>
                    <a:pt x="91" y="11"/>
                  </a:cubicBezTo>
                  <a:cubicBezTo>
                    <a:pt x="92" y="13"/>
                    <a:pt x="92" y="13"/>
                    <a:pt x="92" y="13"/>
                  </a:cubicBezTo>
                  <a:cubicBezTo>
                    <a:pt x="88" y="12"/>
                    <a:pt x="88" y="12"/>
                    <a:pt x="88" y="12"/>
                  </a:cubicBezTo>
                  <a:cubicBezTo>
                    <a:pt x="86" y="12"/>
                    <a:pt x="85" y="11"/>
                    <a:pt x="83" y="11"/>
                  </a:cubicBezTo>
                  <a:cubicBezTo>
                    <a:pt x="81" y="10"/>
                    <a:pt x="78" y="9"/>
                    <a:pt x="76" y="8"/>
                  </a:cubicBezTo>
                  <a:cubicBezTo>
                    <a:pt x="73" y="7"/>
                    <a:pt x="70" y="6"/>
                    <a:pt x="68" y="5"/>
                  </a:cubicBezTo>
                  <a:cubicBezTo>
                    <a:pt x="66" y="5"/>
                    <a:pt x="65" y="4"/>
                    <a:pt x="64" y="3"/>
                  </a:cubicBezTo>
                  <a:cubicBezTo>
                    <a:pt x="62" y="3"/>
                    <a:pt x="61" y="1"/>
                    <a:pt x="60" y="0"/>
                  </a:cubicBezTo>
                  <a:cubicBezTo>
                    <a:pt x="62" y="1"/>
                    <a:pt x="63" y="2"/>
                    <a:pt x="64" y="3"/>
                  </a:cubicBezTo>
                  <a:cubicBezTo>
                    <a:pt x="65" y="3"/>
                    <a:pt x="66" y="4"/>
                    <a:pt x="68" y="4"/>
                  </a:cubicBezTo>
                  <a:cubicBezTo>
                    <a:pt x="70" y="5"/>
                    <a:pt x="73" y="5"/>
                    <a:pt x="76" y="6"/>
                  </a:cubicBezTo>
                  <a:cubicBezTo>
                    <a:pt x="79" y="7"/>
                    <a:pt x="81" y="8"/>
                    <a:pt x="84" y="9"/>
                  </a:cubicBezTo>
                  <a:cubicBezTo>
                    <a:pt x="86" y="9"/>
                    <a:pt x="87" y="10"/>
                    <a:pt x="88" y="10"/>
                  </a:cubicBezTo>
                  <a:cubicBezTo>
                    <a:pt x="92" y="11"/>
                    <a:pt x="92" y="11"/>
                    <a:pt x="92" y="11"/>
                  </a:cubicBezTo>
                  <a:cubicBezTo>
                    <a:pt x="94" y="11"/>
                    <a:pt x="94" y="11"/>
                    <a:pt x="94" y="11"/>
                  </a:cubicBezTo>
                  <a:cubicBezTo>
                    <a:pt x="93" y="13"/>
                    <a:pt x="93" y="13"/>
                    <a:pt x="93" y="13"/>
                  </a:cubicBezTo>
                  <a:cubicBezTo>
                    <a:pt x="85" y="26"/>
                    <a:pt x="85" y="26"/>
                    <a:pt x="85" y="26"/>
                  </a:cubicBezTo>
                  <a:cubicBezTo>
                    <a:pt x="77" y="39"/>
                    <a:pt x="77" y="39"/>
                    <a:pt x="77" y="39"/>
                  </a:cubicBezTo>
                  <a:cubicBezTo>
                    <a:pt x="74" y="43"/>
                    <a:pt x="71" y="47"/>
                    <a:pt x="68" y="52"/>
                  </a:cubicBezTo>
                  <a:cubicBezTo>
                    <a:pt x="67" y="54"/>
                    <a:pt x="65" y="56"/>
                    <a:pt x="64" y="58"/>
                  </a:cubicBezTo>
                  <a:cubicBezTo>
                    <a:pt x="62" y="60"/>
                    <a:pt x="61" y="62"/>
                    <a:pt x="59" y="64"/>
                  </a:cubicBezTo>
                  <a:cubicBezTo>
                    <a:pt x="59" y="65"/>
                    <a:pt x="57" y="67"/>
                    <a:pt x="56" y="67"/>
                  </a:cubicBezTo>
                  <a:cubicBezTo>
                    <a:pt x="53" y="68"/>
                    <a:pt x="52" y="67"/>
                    <a:pt x="51" y="67"/>
                  </a:cubicBezTo>
                  <a:cubicBezTo>
                    <a:pt x="48" y="66"/>
                    <a:pt x="46" y="65"/>
                    <a:pt x="44" y="64"/>
                  </a:cubicBezTo>
                  <a:cubicBezTo>
                    <a:pt x="36" y="61"/>
                    <a:pt x="36" y="61"/>
                    <a:pt x="36" y="61"/>
                  </a:cubicBezTo>
                  <a:cubicBezTo>
                    <a:pt x="34" y="61"/>
                    <a:pt x="32" y="59"/>
                    <a:pt x="29" y="58"/>
                  </a:cubicBezTo>
                  <a:cubicBezTo>
                    <a:pt x="27" y="57"/>
                    <a:pt x="25" y="56"/>
                    <a:pt x="22" y="55"/>
                  </a:cubicBezTo>
                  <a:cubicBezTo>
                    <a:pt x="20" y="54"/>
                    <a:pt x="18" y="53"/>
                    <a:pt x="15" y="52"/>
                  </a:cubicBezTo>
                  <a:cubicBezTo>
                    <a:pt x="13" y="51"/>
                    <a:pt x="10" y="50"/>
                    <a:pt x="8" y="50"/>
                  </a:cubicBezTo>
                  <a:cubicBezTo>
                    <a:pt x="1" y="48"/>
                    <a:pt x="1" y="48"/>
                    <a:pt x="1" y="48"/>
                  </a:cubicBezTo>
                  <a:cubicBezTo>
                    <a:pt x="0" y="47"/>
                    <a:pt x="0" y="47"/>
                    <a:pt x="0" y="47"/>
                  </a:cubicBezTo>
                  <a:cubicBezTo>
                    <a:pt x="0" y="47"/>
                    <a:pt x="0" y="47"/>
                    <a:pt x="0" y="47"/>
                  </a:cubicBezTo>
                  <a:cubicBezTo>
                    <a:pt x="1" y="46"/>
                    <a:pt x="2" y="45"/>
                    <a:pt x="3" y="44"/>
                  </a:cubicBezTo>
                  <a:cubicBezTo>
                    <a:pt x="4" y="43"/>
                    <a:pt x="4" y="43"/>
                    <a:pt x="4" y="43"/>
                  </a:cubicBezTo>
                  <a:lnTo>
                    <a:pt x="4" y="41"/>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70"/>
            <p:cNvSpPr/>
            <p:nvPr/>
          </p:nvSpPr>
          <p:spPr bwMode="auto">
            <a:xfrm>
              <a:off x="5145" y="1728"/>
              <a:ext cx="71" cy="19"/>
            </a:xfrm>
            <a:custGeom>
              <a:avLst/>
              <a:gdLst>
                <a:gd name="T0" fmla="*/ 0 w 30"/>
                <a:gd name="T1" fmla="*/ 8 h 8"/>
                <a:gd name="T2" fmla="*/ 1 w 30"/>
                <a:gd name="T3" fmla="*/ 7 h 8"/>
                <a:gd name="T4" fmla="*/ 4 w 30"/>
                <a:gd name="T5" fmla="*/ 5 h 8"/>
                <a:gd name="T6" fmla="*/ 8 w 30"/>
                <a:gd name="T7" fmla="*/ 3 h 8"/>
                <a:gd name="T8" fmla="*/ 14 w 30"/>
                <a:gd name="T9" fmla="*/ 1 h 8"/>
                <a:gd name="T10" fmla="*/ 25 w 30"/>
                <a:gd name="T11" fmla="*/ 1 h 8"/>
                <a:gd name="T12" fmla="*/ 29 w 30"/>
                <a:gd name="T13" fmla="*/ 2 h 8"/>
                <a:gd name="T14" fmla="*/ 30 w 30"/>
                <a:gd name="T15" fmla="*/ 2 h 8"/>
                <a:gd name="T16" fmla="*/ 29 w 30"/>
                <a:gd name="T17" fmla="*/ 2 h 8"/>
                <a:gd name="T18" fmla="*/ 25 w 30"/>
                <a:gd name="T19" fmla="*/ 2 h 8"/>
                <a:gd name="T20" fmla="*/ 20 w 30"/>
                <a:gd name="T21" fmla="*/ 2 h 8"/>
                <a:gd name="T22" fmla="*/ 14 w 30"/>
                <a:gd name="T23" fmla="*/ 3 h 8"/>
                <a:gd name="T24" fmla="*/ 9 w 30"/>
                <a:gd name="T25" fmla="*/ 4 h 8"/>
                <a:gd name="T26" fmla="*/ 4 w 30"/>
                <a:gd name="T27" fmla="*/ 6 h 8"/>
                <a:gd name="T28" fmla="*/ 0 w 30"/>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8">
                  <a:moveTo>
                    <a:pt x="0" y="8"/>
                  </a:moveTo>
                  <a:cubicBezTo>
                    <a:pt x="0" y="8"/>
                    <a:pt x="0" y="7"/>
                    <a:pt x="1" y="7"/>
                  </a:cubicBezTo>
                  <a:cubicBezTo>
                    <a:pt x="1" y="6"/>
                    <a:pt x="2" y="5"/>
                    <a:pt x="4" y="5"/>
                  </a:cubicBezTo>
                  <a:cubicBezTo>
                    <a:pt x="5" y="4"/>
                    <a:pt x="7" y="3"/>
                    <a:pt x="8" y="3"/>
                  </a:cubicBezTo>
                  <a:cubicBezTo>
                    <a:pt x="10" y="2"/>
                    <a:pt x="12" y="2"/>
                    <a:pt x="14" y="1"/>
                  </a:cubicBezTo>
                  <a:cubicBezTo>
                    <a:pt x="18" y="1"/>
                    <a:pt x="22" y="0"/>
                    <a:pt x="25" y="1"/>
                  </a:cubicBezTo>
                  <a:cubicBezTo>
                    <a:pt x="27" y="1"/>
                    <a:pt x="28" y="1"/>
                    <a:pt x="29" y="2"/>
                  </a:cubicBezTo>
                  <a:cubicBezTo>
                    <a:pt x="30" y="2"/>
                    <a:pt x="30" y="2"/>
                    <a:pt x="30" y="2"/>
                  </a:cubicBezTo>
                  <a:cubicBezTo>
                    <a:pt x="30" y="2"/>
                    <a:pt x="30" y="2"/>
                    <a:pt x="29" y="2"/>
                  </a:cubicBezTo>
                  <a:cubicBezTo>
                    <a:pt x="28" y="2"/>
                    <a:pt x="27" y="2"/>
                    <a:pt x="25" y="2"/>
                  </a:cubicBezTo>
                  <a:cubicBezTo>
                    <a:pt x="24" y="2"/>
                    <a:pt x="22" y="2"/>
                    <a:pt x="20" y="2"/>
                  </a:cubicBezTo>
                  <a:cubicBezTo>
                    <a:pt x="18" y="3"/>
                    <a:pt x="16" y="3"/>
                    <a:pt x="14" y="3"/>
                  </a:cubicBezTo>
                  <a:cubicBezTo>
                    <a:pt x="13" y="3"/>
                    <a:pt x="11" y="4"/>
                    <a:pt x="9" y="4"/>
                  </a:cubicBezTo>
                  <a:cubicBezTo>
                    <a:pt x="7" y="5"/>
                    <a:pt x="6" y="5"/>
                    <a:pt x="4" y="6"/>
                  </a:cubicBezTo>
                  <a:cubicBezTo>
                    <a:pt x="1" y="7"/>
                    <a:pt x="0" y="8"/>
                    <a:pt x="0" y="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71"/>
            <p:cNvSpPr/>
            <p:nvPr/>
          </p:nvSpPr>
          <p:spPr bwMode="auto">
            <a:xfrm>
              <a:off x="5161" y="1747"/>
              <a:ext cx="67" cy="17"/>
            </a:xfrm>
            <a:custGeom>
              <a:avLst/>
              <a:gdLst>
                <a:gd name="T0" fmla="*/ 0 w 28"/>
                <a:gd name="T1" fmla="*/ 7 h 7"/>
                <a:gd name="T2" fmla="*/ 1 w 28"/>
                <a:gd name="T3" fmla="*/ 6 h 7"/>
                <a:gd name="T4" fmla="*/ 3 w 28"/>
                <a:gd name="T5" fmla="*/ 4 h 7"/>
                <a:gd name="T6" fmla="*/ 8 w 28"/>
                <a:gd name="T7" fmla="*/ 2 h 7"/>
                <a:gd name="T8" fmla="*/ 13 w 28"/>
                <a:gd name="T9" fmla="*/ 0 h 7"/>
                <a:gd name="T10" fmla="*/ 19 w 28"/>
                <a:gd name="T11" fmla="*/ 0 h 7"/>
                <a:gd name="T12" fmla="*/ 24 w 28"/>
                <a:gd name="T13" fmla="*/ 0 h 7"/>
                <a:gd name="T14" fmla="*/ 27 w 28"/>
                <a:gd name="T15" fmla="*/ 1 h 7"/>
                <a:gd name="T16" fmla="*/ 28 w 28"/>
                <a:gd name="T17" fmla="*/ 2 h 7"/>
                <a:gd name="T18" fmla="*/ 24 w 28"/>
                <a:gd name="T19" fmla="*/ 1 h 7"/>
                <a:gd name="T20" fmla="*/ 19 w 28"/>
                <a:gd name="T21" fmla="*/ 1 h 7"/>
                <a:gd name="T22" fmla="*/ 14 w 28"/>
                <a:gd name="T23" fmla="*/ 2 h 7"/>
                <a:gd name="T24" fmla="*/ 4 w 28"/>
                <a:gd name="T25" fmla="*/ 5 h 7"/>
                <a:gd name="T26" fmla="*/ 1 w 28"/>
                <a:gd name="T27" fmla="*/ 6 h 7"/>
                <a:gd name="T28" fmla="*/ 0 w 28"/>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7">
                  <a:moveTo>
                    <a:pt x="0" y="7"/>
                  </a:moveTo>
                  <a:cubicBezTo>
                    <a:pt x="0" y="7"/>
                    <a:pt x="0" y="6"/>
                    <a:pt x="1" y="6"/>
                  </a:cubicBezTo>
                  <a:cubicBezTo>
                    <a:pt x="1" y="5"/>
                    <a:pt x="2" y="4"/>
                    <a:pt x="3" y="4"/>
                  </a:cubicBezTo>
                  <a:cubicBezTo>
                    <a:pt x="5" y="3"/>
                    <a:pt x="6" y="2"/>
                    <a:pt x="8" y="2"/>
                  </a:cubicBezTo>
                  <a:cubicBezTo>
                    <a:pt x="9" y="1"/>
                    <a:pt x="11" y="1"/>
                    <a:pt x="13" y="0"/>
                  </a:cubicBezTo>
                  <a:cubicBezTo>
                    <a:pt x="15" y="0"/>
                    <a:pt x="17" y="0"/>
                    <a:pt x="19" y="0"/>
                  </a:cubicBezTo>
                  <a:cubicBezTo>
                    <a:pt x="21" y="0"/>
                    <a:pt x="22" y="0"/>
                    <a:pt x="24" y="0"/>
                  </a:cubicBezTo>
                  <a:cubicBezTo>
                    <a:pt x="25" y="0"/>
                    <a:pt x="26" y="1"/>
                    <a:pt x="27" y="1"/>
                  </a:cubicBezTo>
                  <a:cubicBezTo>
                    <a:pt x="28" y="2"/>
                    <a:pt x="28" y="2"/>
                    <a:pt x="28" y="2"/>
                  </a:cubicBezTo>
                  <a:cubicBezTo>
                    <a:pt x="28" y="2"/>
                    <a:pt x="26" y="1"/>
                    <a:pt x="24" y="1"/>
                  </a:cubicBezTo>
                  <a:cubicBezTo>
                    <a:pt x="22" y="1"/>
                    <a:pt x="21" y="1"/>
                    <a:pt x="19" y="1"/>
                  </a:cubicBezTo>
                  <a:cubicBezTo>
                    <a:pt x="17" y="1"/>
                    <a:pt x="15" y="2"/>
                    <a:pt x="14" y="2"/>
                  </a:cubicBezTo>
                  <a:cubicBezTo>
                    <a:pt x="10" y="3"/>
                    <a:pt x="6" y="4"/>
                    <a:pt x="4" y="5"/>
                  </a:cubicBezTo>
                  <a:cubicBezTo>
                    <a:pt x="2" y="5"/>
                    <a:pt x="1" y="6"/>
                    <a:pt x="1" y="6"/>
                  </a:cubicBezTo>
                  <a:cubicBezTo>
                    <a:pt x="0" y="6"/>
                    <a:pt x="0" y="7"/>
                    <a:pt x="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72"/>
            <p:cNvSpPr/>
            <p:nvPr/>
          </p:nvSpPr>
          <p:spPr bwMode="auto">
            <a:xfrm>
              <a:off x="5171" y="1762"/>
              <a:ext cx="40" cy="12"/>
            </a:xfrm>
            <a:custGeom>
              <a:avLst/>
              <a:gdLst>
                <a:gd name="T0" fmla="*/ 0 w 17"/>
                <a:gd name="T1" fmla="*/ 5 h 5"/>
                <a:gd name="T2" fmla="*/ 2 w 17"/>
                <a:gd name="T3" fmla="*/ 4 h 5"/>
                <a:gd name="T4" fmla="*/ 8 w 17"/>
                <a:gd name="T5" fmla="*/ 1 h 5"/>
                <a:gd name="T6" fmla="*/ 15 w 17"/>
                <a:gd name="T7" fmla="*/ 0 h 5"/>
                <a:gd name="T8" fmla="*/ 17 w 17"/>
                <a:gd name="T9" fmla="*/ 1 h 5"/>
                <a:gd name="T10" fmla="*/ 17 w 17"/>
                <a:gd name="T11" fmla="*/ 1 h 5"/>
                <a:gd name="T12" fmla="*/ 15 w 17"/>
                <a:gd name="T13" fmla="*/ 1 h 5"/>
                <a:gd name="T14" fmla="*/ 9 w 17"/>
                <a:gd name="T15" fmla="*/ 3 h 5"/>
                <a:gd name="T16" fmla="*/ 3 w 17"/>
                <a:gd name="T17" fmla="*/ 5 h 5"/>
                <a:gd name="T18" fmla="*/ 0 w 17"/>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
                  <a:moveTo>
                    <a:pt x="0" y="5"/>
                  </a:moveTo>
                  <a:cubicBezTo>
                    <a:pt x="0" y="5"/>
                    <a:pt x="1" y="5"/>
                    <a:pt x="2" y="4"/>
                  </a:cubicBezTo>
                  <a:cubicBezTo>
                    <a:pt x="4" y="3"/>
                    <a:pt x="6" y="2"/>
                    <a:pt x="8" y="1"/>
                  </a:cubicBezTo>
                  <a:cubicBezTo>
                    <a:pt x="10" y="0"/>
                    <a:pt x="13" y="0"/>
                    <a:pt x="15" y="0"/>
                  </a:cubicBezTo>
                  <a:cubicBezTo>
                    <a:pt x="17" y="0"/>
                    <a:pt x="17" y="1"/>
                    <a:pt x="17" y="1"/>
                  </a:cubicBezTo>
                  <a:cubicBezTo>
                    <a:pt x="17" y="1"/>
                    <a:pt x="17" y="1"/>
                    <a:pt x="17" y="1"/>
                  </a:cubicBezTo>
                  <a:cubicBezTo>
                    <a:pt x="16" y="1"/>
                    <a:pt x="16" y="1"/>
                    <a:pt x="15" y="1"/>
                  </a:cubicBezTo>
                  <a:cubicBezTo>
                    <a:pt x="13" y="1"/>
                    <a:pt x="11" y="2"/>
                    <a:pt x="9" y="3"/>
                  </a:cubicBezTo>
                  <a:cubicBezTo>
                    <a:pt x="6" y="3"/>
                    <a:pt x="4" y="4"/>
                    <a:pt x="3" y="5"/>
                  </a:cubicBezTo>
                  <a:cubicBezTo>
                    <a:pt x="1" y="5"/>
                    <a:pt x="0" y="5"/>
                    <a:pt x="0"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73"/>
            <p:cNvSpPr/>
            <p:nvPr/>
          </p:nvSpPr>
          <p:spPr bwMode="auto">
            <a:xfrm>
              <a:off x="5185" y="1777"/>
              <a:ext cx="24" cy="9"/>
            </a:xfrm>
            <a:custGeom>
              <a:avLst/>
              <a:gdLst>
                <a:gd name="T0" fmla="*/ 0 w 10"/>
                <a:gd name="T1" fmla="*/ 4 h 4"/>
                <a:gd name="T2" fmla="*/ 2 w 10"/>
                <a:gd name="T3" fmla="*/ 2 h 4"/>
                <a:gd name="T4" fmla="*/ 5 w 10"/>
                <a:gd name="T5" fmla="*/ 1 h 4"/>
                <a:gd name="T6" fmla="*/ 8 w 10"/>
                <a:gd name="T7" fmla="*/ 0 h 4"/>
                <a:gd name="T8" fmla="*/ 10 w 10"/>
                <a:gd name="T9" fmla="*/ 1 h 4"/>
                <a:gd name="T10" fmla="*/ 8 w 10"/>
                <a:gd name="T11" fmla="*/ 1 h 4"/>
                <a:gd name="T12" fmla="*/ 5 w 10"/>
                <a:gd name="T13" fmla="*/ 2 h 4"/>
                <a:gd name="T14" fmla="*/ 2 w 10"/>
                <a:gd name="T15" fmla="*/ 3 h 4"/>
                <a:gd name="T16" fmla="*/ 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0" y="4"/>
                  </a:moveTo>
                  <a:cubicBezTo>
                    <a:pt x="0" y="4"/>
                    <a:pt x="1" y="3"/>
                    <a:pt x="2" y="2"/>
                  </a:cubicBezTo>
                  <a:cubicBezTo>
                    <a:pt x="2" y="2"/>
                    <a:pt x="3" y="1"/>
                    <a:pt x="5" y="1"/>
                  </a:cubicBezTo>
                  <a:cubicBezTo>
                    <a:pt x="6" y="0"/>
                    <a:pt x="7" y="0"/>
                    <a:pt x="8" y="0"/>
                  </a:cubicBezTo>
                  <a:cubicBezTo>
                    <a:pt x="9" y="1"/>
                    <a:pt x="10" y="2"/>
                    <a:pt x="10" y="1"/>
                  </a:cubicBezTo>
                  <a:cubicBezTo>
                    <a:pt x="10" y="1"/>
                    <a:pt x="9" y="1"/>
                    <a:pt x="8" y="1"/>
                  </a:cubicBezTo>
                  <a:cubicBezTo>
                    <a:pt x="7" y="1"/>
                    <a:pt x="6" y="2"/>
                    <a:pt x="5" y="2"/>
                  </a:cubicBezTo>
                  <a:cubicBezTo>
                    <a:pt x="4" y="3"/>
                    <a:pt x="3" y="3"/>
                    <a:pt x="2" y="3"/>
                  </a:cubicBezTo>
                  <a:cubicBezTo>
                    <a:pt x="1"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74"/>
            <p:cNvSpPr/>
            <p:nvPr/>
          </p:nvSpPr>
          <p:spPr bwMode="auto">
            <a:xfrm>
              <a:off x="5226" y="1762"/>
              <a:ext cx="45" cy="24"/>
            </a:xfrm>
            <a:custGeom>
              <a:avLst/>
              <a:gdLst>
                <a:gd name="T0" fmla="*/ 0 w 19"/>
                <a:gd name="T1" fmla="*/ 4 h 10"/>
                <a:gd name="T2" fmla="*/ 2 w 19"/>
                <a:gd name="T3" fmla="*/ 5 h 10"/>
                <a:gd name="T4" fmla="*/ 4 w 19"/>
                <a:gd name="T5" fmla="*/ 7 h 10"/>
                <a:gd name="T6" fmla="*/ 5 w 19"/>
                <a:gd name="T7" fmla="*/ 8 h 10"/>
                <a:gd name="T8" fmla="*/ 5 w 19"/>
                <a:gd name="T9" fmla="*/ 9 h 10"/>
                <a:gd name="T10" fmla="*/ 6 w 19"/>
                <a:gd name="T11" fmla="*/ 9 h 10"/>
                <a:gd name="T12" fmla="*/ 8 w 19"/>
                <a:gd name="T13" fmla="*/ 9 h 10"/>
                <a:gd name="T14" fmla="*/ 18 w 19"/>
                <a:gd name="T15" fmla="*/ 8 h 10"/>
                <a:gd name="T16" fmla="*/ 17 w 19"/>
                <a:gd name="T17" fmla="*/ 9 h 10"/>
                <a:gd name="T18" fmla="*/ 15 w 19"/>
                <a:gd name="T19" fmla="*/ 5 h 10"/>
                <a:gd name="T20" fmla="*/ 11 w 19"/>
                <a:gd name="T21" fmla="*/ 2 h 10"/>
                <a:gd name="T22" fmla="*/ 10 w 19"/>
                <a:gd name="T23" fmla="*/ 2 h 10"/>
                <a:gd name="T24" fmla="*/ 9 w 19"/>
                <a:gd name="T25" fmla="*/ 2 h 10"/>
                <a:gd name="T26" fmla="*/ 6 w 19"/>
                <a:gd name="T27" fmla="*/ 1 h 10"/>
                <a:gd name="T28" fmla="*/ 3 w 19"/>
                <a:gd name="T29" fmla="*/ 1 h 10"/>
                <a:gd name="T30" fmla="*/ 1 w 19"/>
                <a:gd name="T31" fmla="*/ 2 h 10"/>
                <a:gd name="T32" fmla="*/ 3 w 19"/>
                <a:gd name="T33" fmla="*/ 1 h 10"/>
                <a:gd name="T34" fmla="*/ 6 w 19"/>
                <a:gd name="T35" fmla="*/ 0 h 10"/>
                <a:gd name="T36" fmla="*/ 9 w 19"/>
                <a:gd name="T37" fmla="*/ 0 h 10"/>
                <a:gd name="T38" fmla="*/ 10 w 19"/>
                <a:gd name="T39" fmla="*/ 0 h 10"/>
                <a:gd name="T40" fmla="*/ 11 w 19"/>
                <a:gd name="T41" fmla="*/ 1 h 10"/>
                <a:gd name="T42" fmla="*/ 16 w 19"/>
                <a:gd name="T43" fmla="*/ 4 h 10"/>
                <a:gd name="T44" fmla="*/ 19 w 19"/>
                <a:gd name="T45" fmla="*/ 9 h 10"/>
                <a:gd name="T46" fmla="*/ 19 w 19"/>
                <a:gd name="T47" fmla="*/ 10 h 10"/>
                <a:gd name="T48" fmla="*/ 18 w 19"/>
                <a:gd name="T49" fmla="*/ 10 h 10"/>
                <a:gd name="T50" fmla="*/ 8 w 19"/>
                <a:gd name="T51" fmla="*/ 10 h 10"/>
                <a:gd name="T52" fmla="*/ 6 w 19"/>
                <a:gd name="T53" fmla="*/ 10 h 10"/>
                <a:gd name="T54" fmla="*/ 5 w 19"/>
                <a:gd name="T55" fmla="*/ 10 h 10"/>
                <a:gd name="T56" fmla="*/ 4 w 19"/>
                <a:gd name="T57" fmla="*/ 9 h 10"/>
                <a:gd name="T58" fmla="*/ 3 w 19"/>
                <a:gd name="T59" fmla="*/ 7 h 10"/>
                <a:gd name="T60" fmla="*/ 2 w 19"/>
                <a:gd name="T61" fmla="*/ 5 h 10"/>
                <a:gd name="T62" fmla="*/ 0 w 19"/>
                <a:gd name="T6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0">
                  <a:moveTo>
                    <a:pt x="0" y="4"/>
                  </a:moveTo>
                  <a:cubicBezTo>
                    <a:pt x="1" y="4"/>
                    <a:pt x="1" y="4"/>
                    <a:pt x="2" y="5"/>
                  </a:cubicBezTo>
                  <a:cubicBezTo>
                    <a:pt x="3" y="6"/>
                    <a:pt x="3" y="6"/>
                    <a:pt x="4" y="7"/>
                  </a:cubicBezTo>
                  <a:cubicBezTo>
                    <a:pt x="5" y="8"/>
                    <a:pt x="5" y="8"/>
                    <a:pt x="5" y="8"/>
                  </a:cubicBezTo>
                  <a:cubicBezTo>
                    <a:pt x="5" y="8"/>
                    <a:pt x="5" y="9"/>
                    <a:pt x="5" y="9"/>
                  </a:cubicBezTo>
                  <a:cubicBezTo>
                    <a:pt x="6" y="9"/>
                    <a:pt x="6" y="9"/>
                    <a:pt x="6" y="9"/>
                  </a:cubicBezTo>
                  <a:cubicBezTo>
                    <a:pt x="8" y="9"/>
                    <a:pt x="8" y="9"/>
                    <a:pt x="8" y="9"/>
                  </a:cubicBezTo>
                  <a:cubicBezTo>
                    <a:pt x="11" y="8"/>
                    <a:pt x="15" y="8"/>
                    <a:pt x="18" y="8"/>
                  </a:cubicBezTo>
                  <a:cubicBezTo>
                    <a:pt x="17" y="9"/>
                    <a:pt x="17" y="9"/>
                    <a:pt x="17" y="9"/>
                  </a:cubicBezTo>
                  <a:cubicBezTo>
                    <a:pt x="17" y="8"/>
                    <a:pt x="16" y="6"/>
                    <a:pt x="15" y="5"/>
                  </a:cubicBezTo>
                  <a:cubicBezTo>
                    <a:pt x="14" y="4"/>
                    <a:pt x="12" y="3"/>
                    <a:pt x="11" y="2"/>
                  </a:cubicBezTo>
                  <a:cubicBezTo>
                    <a:pt x="11" y="2"/>
                    <a:pt x="10" y="2"/>
                    <a:pt x="10" y="2"/>
                  </a:cubicBezTo>
                  <a:cubicBezTo>
                    <a:pt x="9" y="2"/>
                    <a:pt x="9" y="2"/>
                    <a:pt x="9" y="2"/>
                  </a:cubicBezTo>
                  <a:cubicBezTo>
                    <a:pt x="8" y="1"/>
                    <a:pt x="7" y="1"/>
                    <a:pt x="6" y="1"/>
                  </a:cubicBezTo>
                  <a:cubicBezTo>
                    <a:pt x="5" y="1"/>
                    <a:pt x="4" y="1"/>
                    <a:pt x="3" y="1"/>
                  </a:cubicBezTo>
                  <a:cubicBezTo>
                    <a:pt x="3" y="1"/>
                    <a:pt x="2" y="1"/>
                    <a:pt x="1" y="2"/>
                  </a:cubicBezTo>
                  <a:cubicBezTo>
                    <a:pt x="1" y="1"/>
                    <a:pt x="2" y="1"/>
                    <a:pt x="3" y="1"/>
                  </a:cubicBezTo>
                  <a:cubicBezTo>
                    <a:pt x="4" y="1"/>
                    <a:pt x="5" y="1"/>
                    <a:pt x="6" y="0"/>
                  </a:cubicBezTo>
                  <a:cubicBezTo>
                    <a:pt x="7" y="0"/>
                    <a:pt x="8" y="0"/>
                    <a:pt x="9" y="0"/>
                  </a:cubicBezTo>
                  <a:cubicBezTo>
                    <a:pt x="10" y="0"/>
                    <a:pt x="10" y="0"/>
                    <a:pt x="10" y="0"/>
                  </a:cubicBezTo>
                  <a:cubicBezTo>
                    <a:pt x="11" y="0"/>
                    <a:pt x="11" y="0"/>
                    <a:pt x="11" y="1"/>
                  </a:cubicBezTo>
                  <a:cubicBezTo>
                    <a:pt x="13" y="1"/>
                    <a:pt x="15" y="3"/>
                    <a:pt x="16" y="4"/>
                  </a:cubicBezTo>
                  <a:cubicBezTo>
                    <a:pt x="17" y="5"/>
                    <a:pt x="19" y="7"/>
                    <a:pt x="19" y="9"/>
                  </a:cubicBezTo>
                  <a:cubicBezTo>
                    <a:pt x="19" y="10"/>
                    <a:pt x="19" y="10"/>
                    <a:pt x="19" y="10"/>
                  </a:cubicBezTo>
                  <a:cubicBezTo>
                    <a:pt x="18" y="10"/>
                    <a:pt x="18" y="10"/>
                    <a:pt x="18" y="10"/>
                  </a:cubicBezTo>
                  <a:cubicBezTo>
                    <a:pt x="15" y="10"/>
                    <a:pt x="11" y="10"/>
                    <a:pt x="8" y="10"/>
                  </a:cubicBezTo>
                  <a:cubicBezTo>
                    <a:pt x="6" y="10"/>
                    <a:pt x="6" y="10"/>
                    <a:pt x="6" y="10"/>
                  </a:cubicBezTo>
                  <a:cubicBezTo>
                    <a:pt x="6" y="10"/>
                    <a:pt x="5" y="10"/>
                    <a:pt x="5" y="10"/>
                  </a:cubicBezTo>
                  <a:cubicBezTo>
                    <a:pt x="4" y="9"/>
                    <a:pt x="4" y="9"/>
                    <a:pt x="4" y="9"/>
                  </a:cubicBezTo>
                  <a:cubicBezTo>
                    <a:pt x="3" y="7"/>
                    <a:pt x="3" y="7"/>
                    <a:pt x="3" y="7"/>
                  </a:cubicBezTo>
                  <a:cubicBezTo>
                    <a:pt x="3" y="7"/>
                    <a:pt x="2" y="6"/>
                    <a:pt x="2" y="5"/>
                  </a:cubicBezTo>
                  <a:cubicBezTo>
                    <a:pt x="1" y="5"/>
                    <a:pt x="1"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75"/>
            <p:cNvSpPr/>
            <p:nvPr/>
          </p:nvSpPr>
          <p:spPr bwMode="auto">
            <a:xfrm>
              <a:off x="5259" y="1670"/>
              <a:ext cx="115" cy="65"/>
            </a:xfrm>
            <a:custGeom>
              <a:avLst/>
              <a:gdLst>
                <a:gd name="T0" fmla="*/ 0 w 48"/>
                <a:gd name="T1" fmla="*/ 20 h 27"/>
                <a:gd name="T2" fmla="*/ 4 w 48"/>
                <a:gd name="T3" fmla="*/ 21 h 27"/>
                <a:gd name="T4" fmla="*/ 7 w 48"/>
                <a:gd name="T5" fmla="*/ 22 h 27"/>
                <a:gd name="T6" fmla="*/ 10 w 48"/>
                <a:gd name="T7" fmla="*/ 24 h 27"/>
                <a:gd name="T8" fmla="*/ 11 w 48"/>
                <a:gd name="T9" fmla="*/ 25 h 27"/>
                <a:gd name="T10" fmla="*/ 13 w 48"/>
                <a:gd name="T11" fmla="*/ 26 h 27"/>
                <a:gd name="T12" fmla="*/ 12 w 48"/>
                <a:gd name="T13" fmla="*/ 26 h 27"/>
                <a:gd name="T14" fmla="*/ 13 w 48"/>
                <a:gd name="T15" fmla="*/ 24 h 27"/>
                <a:gd name="T16" fmla="*/ 15 w 48"/>
                <a:gd name="T17" fmla="*/ 22 h 27"/>
                <a:gd name="T18" fmla="*/ 17 w 48"/>
                <a:gd name="T19" fmla="*/ 20 h 27"/>
                <a:gd name="T20" fmla="*/ 19 w 48"/>
                <a:gd name="T21" fmla="*/ 19 h 27"/>
                <a:gd name="T22" fmla="*/ 28 w 48"/>
                <a:gd name="T23" fmla="*/ 15 h 27"/>
                <a:gd name="T24" fmla="*/ 46 w 48"/>
                <a:gd name="T25" fmla="*/ 9 h 27"/>
                <a:gd name="T26" fmla="*/ 46 w 48"/>
                <a:gd name="T27" fmla="*/ 11 h 27"/>
                <a:gd name="T28" fmla="*/ 41 w 48"/>
                <a:gd name="T29" fmla="*/ 6 h 27"/>
                <a:gd name="T30" fmla="*/ 36 w 48"/>
                <a:gd name="T31" fmla="*/ 3 h 27"/>
                <a:gd name="T32" fmla="*/ 33 w 48"/>
                <a:gd name="T33" fmla="*/ 2 h 27"/>
                <a:gd name="T34" fmla="*/ 30 w 48"/>
                <a:gd name="T35" fmla="*/ 3 h 27"/>
                <a:gd name="T36" fmla="*/ 24 w 48"/>
                <a:gd name="T37" fmla="*/ 5 h 27"/>
                <a:gd name="T38" fmla="*/ 12 w 48"/>
                <a:gd name="T39" fmla="*/ 11 h 27"/>
                <a:gd name="T40" fmla="*/ 6 w 48"/>
                <a:gd name="T41" fmla="*/ 15 h 27"/>
                <a:gd name="T42" fmla="*/ 2 w 48"/>
                <a:gd name="T43" fmla="*/ 20 h 27"/>
                <a:gd name="T44" fmla="*/ 6 w 48"/>
                <a:gd name="T45" fmla="*/ 15 h 27"/>
                <a:gd name="T46" fmla="*/ 11 w 48"/>
                <a:gd name="T47" fmla="*/ 10 h 27"/>
                <a:gd name="T48" fmla="*/ 23 w 48"/>
                <a:gd name="T49" fmla="*/ 4 h 27"/>
                <a:gd name="T50" fmla="*/ 29 w 48"/>
                <a:gd name="T51" fmla="*/ 1 h 27"/>
                <a:gd name="T52" fmla="*/ 33 w 48"/>
                <a:gd name="T53" fmla="*/ 0 h 27"/>
                <a:gd name="T54" fmla="*/ 37 w 48"/>
                <a:gd name="T55" fmla="*/ 1 h 27"/>
                <a:gd name="T56" fmla="*/ 43 w 48"/>
                <a:gd name="T57" fmla="*/ 5 h 27"/>
                <a:gd name="T58" fmla="*/ 47 w 48"/>
                <a:gd name="T59" fmla="*/ 10 h 27"/>
                <a:gd name="T60" fmla="*/ 48 w 48"/>
                <a:gd name="T61" fmla="*/ 11 h 27"/>
                <a:gd name="T62" fmla="*/ 47 w 48"/>
                <a:gd name="T63" fmla="*/ 11 h 27"/>
                <a:gd name="T64" fmla="*/ 28 w 48"/>
                <a:gd name="T65" fmla="*/ 17 h 27"/>
                <a:gd name="T66" fmla="*/ 19 w 48"/>
                <a:gd name="T67" fmla="*/ 20 h 27"/>
                <a:gd name="T68" fmla="*/ 17 w 48"/>
                <a:gd name="T69" fmla="*/ 21 h 27"/>
                <a:gd name="T70" fmla="*/ 16 w 48"/>
                <a:gd name="T71" fmla="*/ 23 h 27"/>
                <a:gd name="T72" fmla="*/ 14 w 48"/>
                <a:gd name="T73" fmla="*/ 24 h 27"/>
                <a:gd name="T74" fmla="*/ 13 w 48"/>
                <a:gd name="T75" fmla="*/ 26 h 27"/>
                <a:gd name="T76" fmla="*/ 13 w 48"/>
                <a:gd name="T77" fmla="*/ 27 h 27"/>
                <a:gd name="T78" fmla="*/ 12 w 48"/>
                <a:gd name="T79" fmla="*/ 27 h 27"/>
                <a:gd name="T80" fmla="*/ 11 w 48"/>
                <a:gd name="T81" fmla="*/ 26 h 27"/>
                <a:gd name="T82" fmla="*/ 9 w 48"/>
                <a:gd name="T83" fmla="*/ 25 h 27"/>
                <a:gd name="T84" fmla="*/ 7 w 48"/>
                <a:gd name="T85" fmla="*/ 22 h 27"/>
                <a:gd name="T86" fmla="*/ 4 w 48"/>
                <a:gd name="T87" fmla="*/ 21 h 27"/>
                <a:gd name="T88" fmla="*/ 0 w 48"/>
                <a:gd name="T8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7">
                  <a:moveTo>
                    <a:pt x="0" y="20"/>
                  </a:moveTo>
                  <a:cubicBezTo>
                    <a:pt x="4" y="21"/>
                    <a:pt x="4" y="21"/>
                    <a:pt x="4" y="21"/>
                  </a:cubicBezTo>
                  <a:cubicBezTo>
                    <a:pt x="5" y="21"/>
                    <a:pt x="6" y="22"/>
                    <a:pt x="7" y="22"/>
                  </a:cubicBezTo>
                  <a:cubicBezTo>
                    <a:pt x="8" y="22"/>
                    <a:pt x="9" y="23"/>
                    <a:pt x="10" y="24"/>
                  </a:cubicBezTo>
                  <a:cubicBezTo>
                    <a:pt x="10" y="25"/>
                    <a:pt x="11" y="25"/>
                    <a:pt x="11" y="25"/>
                  </a:cubicBezTo>
                  <a:cubicBezTo>
                    <a:pt x="12" y="26"/>
                    <a:pt x="12" y="26"/>
                    <a:pt x="13" y="26"/>
                  </a:cubicBezTo>
                  <a:cubicBezTo>
                    <a:pt x="12" y="26"/>
                    <a:pt x="12" y="26"/>
                    <a:pt x="12" y="26"/>
                  </a:cubicBezTo>
                  <a:cubicBezTo>
                    <a:pt x="13" y="24"/>
                    <a:pt x="13" y="24"/>
                    <a:pt x="13" y="24"/>
                  </a:cubicBezTo>
                  <a:cubicBezTo>
                    <a:pt x="14" y="23"/>
                    <a:pt x="14" y="23"/>
                    <a:pt x="15" y="22"/>
                  </a:cubicBezTo>
                  <a:cubicBezTo>
                    <a:pt x="15" y="21"/>
                    <a:pt x="16" y="21"/>
                    <a:pt x="17" y="20"/>
                  </a:cubicBezTo>
                  <a:cubicBezTo>
                    <a:pt x="17" y="20"/>
                    <a:pt x="18" y="19"/>
                    <a:pt x="19" y="19"/>
                  </a:cubicBezTo>
                  <a:cubicBezTo>
                    <a:pt x="22" y="17"/>
                    <a:pt x="25" y="16"/>
                    <a:pt x="28" y="15"/>
                  </a:cubicBezTo>
                  <a:cubicBezTo>
                    <a:pt x="34" y="13"/>
                    <a:pt x="40" y="11"/>
                    <a:pt x="46" y="9"/>
                  </a:cubicBezTo>
                  <a:cubicBezTo>
                    <a:pt x="46" y="11"/>
                    <a:pt x="46" y="11"/>
                    <a:pt x="46" y="11"/>
                  </a:cubicBezTo>
                  <a:cubicBezTo>
                    <a:pt x="45" y="9"/>
                    <a:pt x="43" y="7"/>
                    <a:pt x="41" y="6"/>
                  </a:cubicBezTo>
                  <a:cubicBezTo>
                    <a:pt x="40" y="5"/>
                    <a:pt x="38" y="4"/>
                    <a:pt x="36" y="3"/>
                  </a:cubicBezTo>
                  <a:cubicBezTo>
                    <a:pt x="35" y="2"/>
                    <a:pt x="34" y="2"/>
                    <a:pt x="33" y="2"/>
                  </a:cubicBezTo>
                  <a:cubicBezTo>
                    <a:pt x="32" y="2"/>
                    <a:pt x="31" y="2"/>
                    <a:pt x="30" y="3"/>
                  </a:cubicBezTo>
                  <a:cubicBezTo>
                    <a:pt x="28" y="4"/>
                    <a:pt x="26" y="5"/>
                    <a:pt x="24" y="5"/>
                  </a:cubicBezTo>
                  <a:cubicBezTo>
                    <a:pt x="20" y="7"/>
                    <a:pt x="16" y="9"/>
                    <a:pt x="12" y="11"/>
                  </a:cubicBezTo>
                  <a:cubicBezTo>
                    <a:pt x="10" y="12"/>
                    <a:pt x="8" y="14"/>
                    <a:pt x="6" y="15"/>
                  </a:cubicBezTo>
                  <a:cubicBezTo>
                    <a:pt x="5" y="16"/>
                    <a:pt x="3" y="18"/>
                    <a:pt x="2" y="20"/>
                  </a:cubicBezTo>
                  <a:cubicBezTo>
                    <a:pt x="3" y="18"/>
                    <a:pt x="4" y="16"/>
                    <a:pt x="6" y="15"/>
                  </a:cubicBezTo>
                  <a:cubicBezTo>
                    <a:pt x="8" y="13"/>
                    <a:pt x="9" y="12"/>
                    <a:pt x="11" y="10"/>
                  </a:cubicBezTo>
                  <a:cubicBezTo>
                    <a:pt x="15" y="8"/>
                    <a:pt x="19" y="6"/>
                    <a:pt x="23" y="4"/>
                  </a:cubicBezTo>
                  <a:cubicBezTo>
                    <a:pt x="25" y="3"/>
                    <a:pt x="27" y="2"/>
                    <a:pt x="29" y="1"/>
                  </a:cubicBezTo>
                  <a:cubicBezTo>
                    <a:pt x="31" y="1"/>
                    <a:pt x="32" y="1"/>
                    <a:pt x="33" y="0"/>
                  </a:cubicBezTo>
                  <a:cubicBezTo>
                    <a:pt x="34" y="0"/>
                    <a:pt x="35" y="1"/>
                    <a:pt x="37" y="1"/>
                  </a:cubicBezTo>
                  <a:cubicBezTo>
                    <a:pt x="39" y="2"/>
                    <a:pt x="41" y="3"/>
                    <a:pt x="43" y="5"/>
                  </a:cubicBezTo>
                  <a:cubicBezTo>
                    <a:pt x="44" y="6"/>
                    <a:pt x="46" y="7"/>
                    <a:pt x="47" y="10"/>
                  </a:cubicBezTo>
                  <a:cubicBezTo>
                    <a:pt x="48" y="11"/>
                    <a:pt x="48" y="11"/>
                    <a:pt x="48" y="11"/>
                  </a:cubicBezTo>
                  <a:cubicBezTo>
                    <a:pt x="47" y="11"/>
                    <a:pt x="47" y="11"/>
                    <a:pt x="47" y="11"/>
                  </a:cubicBezTo>
                  <a:cubicBezTo>
                    <a:pt x="41" y="13"/>
                    <a:pt x="34" y="15"/>
                    <a:pt x="28" y="17"/>
                  </a:cubicBezTo>
                  <a:cubicBezTo>
                    <a:pt x="25" y="18"/>
                    <a:pt x="22" y="19"/>
                    <a:pt x="19" y="20"/>
                  </a:cubicBezTo>
                  <a:cubicBezTo>
                    <a:pt x="19" y="20"/>
                    <a:pt x="18" y="21"/>
                    <a:pt x="17" y="21"/>
                  </a:cubicBezTo>
                  <a:cubicBezTo>
                    <a:pt x="17" y="22"/>
                    <a:pt x="16" y="22"/>
                    <a:pt x="16" y="23"/>
                  </a:cubicBezTo>
                  <a:cubicBezTo>
                    <a:pt x="15" y="23"/>
                    <a:pt x="14" y="24"/>
                    <a:pt x="14" y="24"/>
                  </a:cubicBezTo>
                  <a:cubicBezTo>
                    <a:pt x="13" y="26"/>
                    <a:pt x="13" y="26"/>
                    <a:pt x="13" y="26"/>
                  </a:cubicBezTo>
                  <a:cubicBezTo>
                    <a:pt x="13" y="27"/>
                    <a:pt x="13" y="27"/>
                    <a:pt x="13" y="27"/>
                  </a:cubicBezTo>
                  <a:cubicBezTo>
                    <a:pt x="12" y="27"/>
                    <a:pt x="12" y="27"/>
                    <a:pt x="12" y="27"/>
                  </a:cubicBezTo>
                  <a:cubicBezTo>
                    <a:pt x="12" y="27"/>
                    <a:pt x="11" y="26"/>
                    <a:pt x="11" y="26"/>
                  </a:cubicBezTo>
                  <a:cubicBezTo>
                    <a:pt x="10" y="26"/>
                    <a:pt x="10" y="25"/>
                    <a:pt x="9" y="25"/>
                  </a:cubicBezTo>
                  <a:cubicBezTo>
                    <a:pt x="9" y="24"/>
                    <a:pt x="8" y="23"/>
                    <a:pt x="7" y="22"/>
                  </a:cubicBezTo>
                  <a:cubicBezTo>
                    <a:pt x="6" y="22"/>
                    <a:pt x="5" y="21"/>
                    <a:pt x="4" y="21"/>
                  </a:cubicBezTo>
                  <a:lnTo>
                    <a:pt x="0" y="2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76"/>
            <p:cNvSpPr/>
            <p:nvPr/>
          </p:nvSpPr>
          <p:spPr bwMode="auto">
            <a:xfrm>
              <a:off x="5305" y="1713"/>
              <a:ext cx="57" cy="27"/>
            </a:xfrm>
            <a:custGeom>
              <a:avLst/>
              <a:gdLst>
                <a:gd name="T0" fmla="*/ 0 w 24"/>
                <a:gd name="T1" fmla="*/ 11 h 11"/>
                <a:gd name="T2" fmla="*/ 1 w 24"/>
                <a:gd name="T3" fmla="*/ 10 h 11"/>
                <a:gd name="T4" fmla="*/ 3 w 24"/>
                <a:gd name="T5" fmla="*/ 8 h 11"/>
                <a:gd name="T6" fmla="*/ 11 w 24"/>
                <a:gd name="T7" fmla="*/ 3 h 11"/>
                <a:gd name="T8" fmla="*/ 19 w 24"/>
                <a:gd name="T9" fmla="*/ 0 h 11"/>
                <a:gd name="T10" fmla="*/ 24 w 24"/>
                <a:gd name="T11" fmla="*/ 0 h 11"/>
                <a:gd name="T12" fmla="*/ 20 w 24"/>
                <a:gd name="T13" fmla="*/ 1 h 11"/>
                <a:gd name="T14" fmla="*/ 11 w 24"/>
                <a:gd name="T15" fmla="*/ 5 h 11"/>
                <a:gd name="T16" fmla="*/ 7 w 24"/>
                <a:gd name="T17" fmla="*/ 7 h 11"/>
                <a:gd name="T18" fmla="*/ 3 w 24"/>
                <a:gd name="T19" fmla="*/ 9 h 11"/>
                <a:gd name="T20" fmla="*/ 0 w 24"/>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1">
                  <a:moveTo>
                    <a:pt x="0" y="11"/>
                  </a:moveTo>
                  <a:cubicBezTo>
                    <a:pt x="0" y="11"/>
                    <a:pt x="0" y="11"/>
                    <a:pt x="1" y="10"/>
                  </a:cubicBezTo>
                  <a:cubicBezTo>
                    <a:pt x="1" y="10"/>
                    <a:pt x="2" y="9"/>
                    <a:pt x="3" y="8"/>
                  </a:cubicBezTo>
                  <a:cubicBezTo>
                    <a:pt x="5" y="6"/>
                    <a:pt x="7" y="4"/>
                    <a:pt x="11" y="3"/>
                  </a:cubicBezTo>
                  <a:cubicBezTo>
                    <a:pt x="14" y="2"/>
                    <a:pt x="17" y="1"/>
                    <a:pt x="19" y="0"/>
                  </a:cubicBezTo>
                  <a:cubicBezTo>
                    <a:pt x="22" y="0"/>
                    <a:pt x="24" y="0"/>
                    <a:pt x="24" y="0"/>
                  </a:cubicBezTo>
                  <a:cubicBezTo>
                    <a:pt x="24" y="0"/>
                    <a:pt x="22" y="1"/>
                    <a:pt x="20" y="1"/>
                  </a:cubicBezTo>
                  <a:cubicBezTo>
                    <a:pt x="17" y="2"/>
                    <a:pt x="14" y="3"/>
                    <a:pt x="11" y="5"/>
                  </a:cubicBezTo>
                  <a:cubicBezTo>
                    <a:pt x="10" y="5"/>
                    <a:pt x="8" y="6"/>
                    <a:pt x="7" y="7"/>
                  </a:cubicBezTo>
                  <a:cubicBezTo>
                    <a:pt x="6" y="7"/>
                    <a:pt x="4" y="8"/>
                    <a:pt x="3" y="9"/>
                  </a:cubicBezTo>
                  <a:cubicBezTo>
                    <a:pt x="1" y="10"/>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77"/>
            <p:cNvSpPr/>
            <p:nvPr/>
          </p:nvSpPr>
          <p:spPr bwMode="auto">
            <a:xfrm>
              <a:off x="5310" y="1723"/>
              <a:ext cx="50" cy="27"/>
            </a:xfrm>
            <a:custGeom>
              <a:avLst/>
              <a:gdLst>
                <a:gd name="T0" fmla="*/ 0 w 21"/>
                <a:gd name="T1" fmla="*/ 11 h 11"/>
                <a:gd name="T2" fmla="*/ 3 w 21"/>
                <a:gd name="T3" fmla="*/ 8 h 11"/>
                <a:gd name="T4" fmla="*/ 6 w 21"/>
                <a:gd name="T5" fmla="*/ 5 h 11"/>
                <a:gd name="T6" fmla="*/ 9 w 21"/>
                <a:gd name="T7" fmla="*/ 3 h 11"/>
                <a:gd name="T8" fmla="*/ 17 w 21"/>
                <a:gd name="T9" fmla="*/ 0 h 11"/>
                <a:gd name="T10" fmla="*/ 21 w 21"/>
                <a:gd name="T11" fmla="*/ 1 h 11"/>
                <a:gd name="T12" fmla="*/ 20 w 21"/>
                <a:gd name="T13" fmla="*/ 1 h 11"/>
                <a:gd name="T14" fmla="*/ 17 w 21"/>
                <a:gd name="T15" fmla="*/ 1 h 11"/>
                <a:gd name="T16" fmla="*/ 10 w 21"/>
                <a:gd name="T17" fmla="*/ 5 h 11"/>
                <a:gd name="T18" fmla="*/ 3 w 21"/>
                <a:gd name="T19" fmla="*/ 9 h 11"/>
                <a:gd name="T20" fmla="*/ 0 w 21"/>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1">
                  <a:moveTo>
                    <a:pt x="0" y="11"/>
                  </a:moveTo>
                  <a:cubicBezTo>
                    <a:pt x="0" y="11"/>
                    <a:pt x="1" y="10"/>
                    <a:pt x="3" y="8"/>
                  </a:cubicBezTo>
                  <a:cubicBezTo>
                    <a:pt x="4" y="7"/>
                    <a:pt x="4" y="6"/>
                    <a:pt x="6" y="5"/>
                  </a:cubicBezTo>
                  <a:cubicBezTo>
                    <a:pt x="7" y="5"/>
                    <a:pt x="8" y="4"/>
                    <a:pt x="9" y="3"/>
                  </a:cubicBezTo>
                  <a:cubicBezTo>
                    <a:pt x="12" y="2"/>
                    <a:pt x="15" y="1"/>
                    <a:pt x="17" y="0"/>
                  </a:cubicBezTo>
                  <a:cubicBezTo>
                    <a:pt x="19" y="0"/>
                    <a:pt x="21" y="1"/>
                    <a:pt x="21" y="1"/>
                  </a:cubicBezTo>
                  <a:cubicBezTo>
                    <a:pt x="21" y="1"/>
                    <a:pt x="20" y="1"/>
                    <a:pt x="20" y="1"/>
                  </a:cubicBezTo>
                  <a:cubicBezTo>
                    <a:pt x="19" y="1"/>
                    <a:pt x="18" y="1"/>
                    <a:pt x="17" y="1"/>
                  </a:cubicBezTo>
                  <a:cubicBezTo>
                    <a:pt x="15" y="2"/>
                    <a:pt x="12" y="3"/>
                    <a:pt x="10" y="5"/>
                  </a:cubicBezTo>
                  <a:cubicBezTo>
                    <a:pt x="8" y="6"/>
                    <a:pt x="5" y="7"/>
                    <a:pt x="3" y="9"/>
                  </a:cubicBezTo>
                  <a:cubicBezTo>
                    <a:pt x="2" y="10"/>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78"/>
            <p:cNvSpPr/>
            <p:nvPr/>
          </p:nvSpPr>
          <p:spPr bwMode="auto">
            <a:xfrm>
              <a:off x="5322" y="1735"/>
              <a:ext cx="45" cy="27"/>
            </a:xfrm>
            <a:custGeom>
              <a:avLst/>
              <a:gdLst>
                <a:gd name="T0" fmla="*/ 0 w 19"/>
                <a:gd name="T1" fmla="*/ 11 h 11"/>
                <a:gd name="T2" fmla="*/ 0 w 19"/>
                <a:gd name="T3" fmla="*/ 10 h 11"/>
                <a:gd name="T4" fmla="*/ 1 w 19"/>
                <a:gd name="T5" fmla="*/ 8 h 11"/>
                <a:gd name="T6" fmla="*/ 8 w 19"/>
                <a:gd name="T7" fmla="*/ 3 h 11"/>
                <a:gd name="T8" fmla="*/ 15 w 19"/>
                <a:gd name="T9" fmla="*/ 0 h 11"/>
                <a:gd name="T10" fmla="*/ 18 w 19"/>
                <a:gd name="T11" fmla="*/ 0 h 11"/>
                <a:gd name="T12" fmla="*/ 19 w 19"/>
                <a:gd name="T13" fmla="*/ 1 h 11"/>
                <a:gd name="T14" fmla="*/ 18 w 19"/>
                <a:gd name="T15" fmla="*/ 1 h 11"/>
                <a:gd name="T16" fmla="*/ 15 w 19"/>
                <a:gd name="T17" fmla="*/ 1 h 11"/>
                <a:gd name="T18" fmla="*/ 9 w 19"/>
                <a:gd name="T19" fmla="*/ 5 h 11"/>
                <a:gd name="T20" fmla="*/ 2 w 19"/>
                <a:gd name="T21" fmla="*/ 9 h 11"/>
                <a:gd name="T22" fmla="*/ 0 w 19"/>
                <a:gd name="T23" fmla="*/ 10 h 11"/>
                <a:gd name="T24" fmla="*/ 0 w 19"/>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
                  <a:moveTo>
                    <a:pt x="0" y="11"/>
                  </a:moveTo>
                  <a:cubicBezTo>
                    <a:pt x="0" y="11"/>
                    <a:pt x="0" y="11"/>
                    <a:pt x="0" y="10"/>
                  </a:cubicBezTo>
                  <a:cubicBezTo>
                    <a:pt x="0" y="10"/>
                    <a:pt x="0" y="9"/>
                    <a:pt x="1" y="8"/>
                  </a:cubicBezTo>
                  <a:cubicBezTo>
                    <a:pt x="3" y="6"/>
                    <a:pt x="5" y="5"/>
                    <a:pt x="8" y="3"/>
                  </a:cubicBezTo>
                  <a:cubicBezTo>
                    <a:pt x="10" y="2"/>
                    <a:pt x="13" y="0"/>
                    <a:pt x="15" y="0"/>
                  </a:cubicBezTo>
                  <a:cubicBezTo>
                    <a:pt x="16" y="0"/>
                    <a:pt x="17" y="0"/>
                    <a:pt x="18" y="0"/>
                  </a:cubicBezTo>
                  <a:cubicBezTo>
                    <a:pt x="18" y="1"/>
                    <a:pt x="19" y="1"/>
                    <a:pt x="19" y="1"/>
                  </a:cubicBezTo>
                  <a:cubicBezTo>
                    <a:pt x="19" y="1"/>
                    <a:pt x="18" y="1"/>
                    <a:pt x="18" y="1"/>
                  </a:cubicBezTo>
                  <a:cubicBezTo>
                    <a:pt x="17" y="0"/>
                    <a:pt x="16" y="1"/>
                    <a:pt x="15" y="1"/>
                  </a:cubicBezTo>
                  <a:cubicBezTo>
                    <a:pt x="13" y="2"/>
                    <a:pt x="11" y="3"/>
                    <a:pt x="9" y="5"/>
                  </a:cubicBezTo>
                  <a:cubicBezTo>
                    <a:pt x="6" y="7"/>
                    <a:pt x="4" y="7"/>
                    <a:pt x="2" y="9"/>
                  </a:cubicBezTo>
                  <a:cubicBezTo>
                    <a:pt x="1" y="9"/>
                    <a:pt x="0" y="10"/>
                    <a:pt x="0" y="10"/>
                  </a:cubicBezTo>
                  <a:cubicBezTo>
                    <a:pt x="0" y="11"/>
                    <a:pt x="0"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79"/>
            <p:cNvSpPr/>
            <p:nvPr/>
          </p:nvSpPr>
          <p:spPr bwMode="auto">
            <a:xfrm>
              <a:off x="5333" y="1747"/>
              <a:ext cx="32" cy="17"/>
            </a:xfrm>
            <a:custGeom>
              <a:avLst/>
              <a:gdLst>
                <a:gd name="T0" fmla="*/ 0 w 13"/>
                <a:gd name="T1" fmla="*/ 7 h 7"/>
                <a:gd name="T2" fmla="*/ 1 w 13"/>
                <a:gd name="T3" fmla="*/ 5 h 7"/>
                <a:gd name="T4" fmla="*/ 5 w 13"/>
                <a:gd name="T5" fmla="*/ 2 h 7"/>
                <a:gd name="T6" fmla="*/ 10 w 13"/>
                <a:gd name="T7" fmla="*/ 0 h 7"/>
                <a:gd name="T8" fmla="*/ 13 w 13"/>
                <a:gd name="T9" fmla="*/ 0 h 7"/>
                <a:gd name="T10" fmla="*/ 11 w 13"/>
                <a:gd name="T11" fmla="*/ 1 h 7"/>
                <a:gd name="T12" fmla="*/ 6 w 13"/>
                <a:gd name="T13" fmla="*/ 3 h 7"/>
                <a:gd name="T14" fmla="*/ 2 w 13"/>
                <a:gd name="T15" fmla="*/ 6 h 7"/>
                <a:gd name="T16" fmla="*/ 0 w 1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0" y="7"/>
                  </a:moveTo>
                  <a:cubicBezTo>
                    <a:pt x="0" y="7"/>
                    <a:pt x="0" y="6"/>
                    <a:pt x="1" y="5"/>
                  </a:cubicBezTo>
                  <a:cubicBezTo>
                    <a:pt x="2" y="4"/>
                    <a:pt x="4" y="3"/>
                    <a:pt x="5" y="2"/>
                  </a:cubicBezTo>
                  <a:cubicBezTo>
                    <a:pt x="7" y="1"/>
                    <a:pt x="9" y="0"/>
                    <a:pt x="10" y="0"/>
                  </a:cubicBezTo>
                  <a:cubicBezTo>
                    <a:pt x="12" y="0"/>
                    <a:pt x="13" y="0"/>
                    <a:pt x="13" y="0"/>
                  </a:cubicBezTo>
                  <a:cubicBezTo>
                    <a:pt x="13" y="0"/>
                    <a:pt x="12" y="0"/>
                    <a:pt x="11" y="1"/>
                  </a:cubicBezTo>
                  <a:cubicBezTo>
                    <a:pt x="9" y="2"/>
                    <a:pt x="8" y="2"/>
                    <a:pt x="6" y="3"/>
                  </a:cubicBezTo>
                  <a:cubicBezTo>
                    <a:pt x="5" y="4"/>
                    <a:pt x="3" y="5"/>
                    <a:pt x="2" y="6"/>
                  </a:cubicBezTo>
                  <a:cubicBezTo>
                    <a:pt x="0" y="7"/>
                    <a:pt x="0" y="7"/>
                    <a:pt x="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80"/>
            <p:cNvSpPr/>
            <p:nvPr/>
          </p:nvSpPr>
          <p:spPr bwMode="auto">
            <a:xfrm>
              <a:off x="5448" y="1696"/>
              <a:ext cx="72" cy="27"/>
            </a:xfrm>
            <a:custGeom>
              <a:avLst/>
              <a:gdLst>
                <a:gd name="T0" fmla="*/ 0 w 30"/>
                <a:gd name="T1" fmla="*/ 0 h 11"/>
                <a:gd name="T2" fmla="*/ 5 w 30"/>
                <a:gd name="T3" fmla="*/ 2 h 11"/>
                <a:gd name="T4" fmla="*/ 15 w 30"/>
                <a:gd name="T5" fmla="*/ 4 h 11"/>
                <a:gd name="T6" fmla="*/ 26 w 30"/>
                <a:gd name="T7" fmla="*/ 9 h 11"/>
                <a:gd name="T8" fmla="*/ 30 w 30"/>
                <a:gd name="T9" fmla="*/ 11 h 11"/>
                <a:gd name="T10" fmla="*/ 25 w 30"/>
                <a:gd name="T11" fmla="*/ 10 h 11"/>
                <a:gd name="T12" fmla="*/ 15 w 30"/>
                <a:gd name="T13" fmla="*/ 6 h 11"/>
                <a:gd name="T14" fmla="*/ 9 w 30"/>
                <a:gd name="T15" fmla="*/ 4 h 11"/>
                <a:gd name="T16" fmla="*/ 4 w 30"/>
                <a:gd name="T17" fmla="*/ 3 h 11"/>
                <a:gd name="T18" fmla="*/ 1 w 30"/>
                <a:gd name="T19" fmla="*/ 1 h 11"/>
                <a:gd name="T20" fmla="*/ 0 w 3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1">
                  <a:moveTo>
                    <a:pt x="0" y="0"/>
                  </a:moveTo>
                  <a:cubicBezTo>
                    <a:pt x="0" y="0"/>
                    <a:pt x="2" y="1"/>
                    <a:pt x="5" y="2"/>
                  </a:cubicBezTo>
                  <a:cubicBezTo>
                    <a:pt x="8" y="2"/>
                    <a:pt x="11" y="3"/>
                    <a:pt x="15" y="4"/>
                  </a:cubicBezTo>
                  <a:cubicBezTo>
                    <a:pt x="19" y="5"/>
                    <a:pt x="23" y="7"/>
                    <a:pt x="26" y="9"/>
                  </a:cubicBezTo>
                  <a:cubicBezTo>
                    <a:pt x="28" y="10"/>
                    <a:pt x="30" y="11"/>
                    <a:pt x="30" y="11"/>
                  </a:cubicBezTo>
                  <a:cubicBezTo>
                    <a:pt x="30" y="11"/>
                    <a:pt x="28" y="10"/>
                    <a:pt x="25" y="10"/>
                  </a:cubicBezTo>
                  <a:cubicBezTo>
                    <a:pt x="22" y="9"/>
                    <a:pt x="19" y="7"/>
                    <a:pt x="15" y="6"/>
                  </a:cubicBezTo>
                  <a:cubicBezTo>
                    <a:pt x="13" y="5"/>
                    <a:pt x="11" y="5"/>
                    <a:pt x="9" y="4"/>
                  </a:cubicBezTo>
                  <a:cubicBezTo>
                    <a:pt x="7" y="4"/>
                    <a:pt x="6" y="3"/>
                    <a:pt x="4" y="3"/>
                  </a:cubicBezTo>
                  <a:cubicBezTo>
                    <a:pt x="3" y="2"/>
                    <a:pt x="2" y="1"/>
                    <a:pt x="1" y="1"/>
                  </a:cubicBezTo>
                  <a:cubicBezTo>
                    <a:pt x="0" y="0"/>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81"/>
            <p:cNvSpPr/>
            <p:nvPr/>
          </p:nvSpPr>
          <p:spPr bwMode="auto">
            <a:xfrm>
              <a:off x="5477" y="1726"/>
              <a:ext cx="38" cy="12"/>
            </a:xfrm>
            <a:custGeom>
              <a:avLst/>
              <a:gdLst>
                <a:gd name="T0" fmla="*/ 0 w 16"/>
                <a:gd name="T1" fmla="*/ 0 h 5"/>
                <a:gd name="T2" fmla="*/ 3 w 16"/>
                <a:gd name="T3" fmla="*/ 0 h 5"/>
                <a:gd name="T4" fmla="*/ 9 w 16"/>
                <a:gd name="T5" fmla="*/ 1 h 5"/>
                <a:gd name="T6" fmla="*/ 14 w 16"/>
                <a:gd name="T7" fmla="*/ 3 h 5"/>
                <a:gd name="T8" fmla="*/ 16 w 16"/>
                <a:gd name="T9" fmla="*/ 5 h 5"/>
                <a:gd name="T10" fmla="*/ 13 w 16"/>
                <a:gd name="T11" fmla="*/ 5 h 5"/>
                <a:gd name="T12" fmla="*/ 8 w 16"/>
                <a:gd name="T13" fmla="*/ 3 h 5"/>
                <a:gd name="T14" fmla="*/ 3 w 16"/>
                <a:gd name="T15" fmla="*/ 1 h 5"/>
                <a:gd name="T16" fmla="*/ 0 w 1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0" y="0"/>
                  </a:moveTo>
                  <a:cubicBezTo>
                    <a:pt x="0" y="0"/>
                    <a:pt x="1" y="0"/>
                    <a:pt x="3" y="0"/>
                  </a:cubicBezTo>
                  <a:cubicBezTo>
                    <a:pt x="4" y="0"/>
                    <a:pt x="6" y="1"/>
                    <a:pt x="9" y="1"/>
                  </a:cubicBezTo>
                  <a:cubicBezTo>
                    <a:pt x="10" y="2"/>
                    <a:pt x="12" y="3"/>
                    <a:pt x="14" y="3"/>
                  </a:cubicBezTo>
                  <a:cubicBezTo>
                    <a:pt x="15" y="4"/>
                    <a:pt x="16" y="5"/>
                    <a:pt x="16" y="5"/>
                  </a:cubicBezTo>
                  <a:cubicBezTo>
                    <a:pt x="16" y="5"/>
                    <a:pt x="15" y="5"/>
                    <a:pt x="13" y="5"/>
                  </a:cubicBezTo>
                  <a:cubicBezTo>
                    <a:pt x="12" y="4"/>
                    <a:pt x="10" y="4"/>
                    <a:pt x="8" y="3"/>
                  </a:cubicBezTo>
                  <a:cubicBezTo>
                    <a:pt x="6" y="2"/>
                    <a:pt x="4" y="1"/>
                    <a:pt x="3" y="1"/>
                  </a:cubicBezTo>
                  <a:cubicBezTo>
                    <a:pt x="1" y="0"/>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82"/>
            <p:cNvSpPr/>
            <p:nvPr/>
          </p:nvSpPr>
          <p:spPr bwMode="auto">
            <a:xfrm>
              <a:off x="5539" y="1767"/>
              <a:ext cx="46" cy="12"/>
            </a:xfrm>
            <a:custGeom>
              <a:avLst/>
              <a:gdLst>
                <a:gd name="T0" fmla="*/ 0 w 19"/>
                <a:gd name="T1" fmla="*/ 0 h 5"/>
                <a:gd name="T2" fmla="*/ 3 w 19"/>
                <a:gd name="T3" fmla="*/ 0 h 5"/>
                <a:gd name="T4" fmla="*/ 10 w 19"/>
                <a:gd name="T5" fmla="*/ 2 h 5"/>
                <a:gd name="T6" fmla="*/ 16 w 19"/>
                <a:gd name="T7" fmla="*/ 4 h 5"/>
                <a:gd name="T8" fmla="*/ 19 w 19"/>
                <a:gd name="T9" fmla="*/ 5 h 5"/>
                <a:gd name="T10" fmla="*/ 16 w 19"/>
                <a:gd name="T11" fmla="*/ 5 h 5"/>
                <a:gd name="T12" fmla="*/ 9 w 19"/>
                <a:gd name="T13" fmla="*/ 3 h 5"/>
                <a:gd name="T14" fmla="*/ 3 w 19"/>
                <a:gd name="T15" fmla="*/ 1 h 5"/>
                <a:gd name="T16" fmla="*/ 0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0" y="0"/>
                  </a:moveTo>
                  <a:cubicBezTo>
                    <a:pt x="0" y="0"/>
                    <a:pt x="1" y="0"/>
                    <a:pt x="3" y="0"/>
                  </a:cubicBezTo>
                  <a:cubicBezTo>
                    <a:pt x="5" y="1"/>
                    <a:pt x="7" y="1"/>
                    <a:pt x="10" y="2"/>
                  </a:cubicBezTo>
                  <a:cubicBezTo>
                    <a:pt x="12" y="2"/>
                    <a:pt x="14" y="3"/>
                    <a:pt x="16" y="4"/>
                  </a:cubicBezTo>
                  <a:cubicBezTo>
                    <a:pt x="18" y="5"/>
                    <a:pt x="19" y="5"/>
                    <a:pt x="19" y="5"/>
                  </a:cubicBezTo>
                  <a:cubicBezTo>
                    <a:pt x="19" y="5"/>
                    <a:pt x="17" y="5"/>
                    <a:pt x="16" y="5"/>
                  </a:cubicBezTo>
                  <a:cubicBezTo>
                    <a:pt x="14" y="4"/>
                    <a:pt x="11" y="4"/>
                    <a:pt x="9" y="3"/>
                  </a:cubicBezTo>
                  <a:cubicBezTo>
                    <a:pt x="7" y="3"/>
                    <a:pt x="4" y="2"/>
                    <a:pt x="3" y="1"/>
                  </a:cubicBezTo>
                  <a:cubicBezTo>
                    <a:pt x="1" y="0"/>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83"/>
            <p:cNvSpPr/>
            <p:nvPr/>
          </p:nvSpPr>
          <p:spPr bwMode="auto">
            <a:xfrm>
              <a:off x="5530" y="1786"/>
              <a:ext cx="38" cy="12"/>
            </a:xfrm>
            <a:custGeom>
              <a:avLst/>
              <a:gdLst>
                <a:gd name="T0" fmla="*/ 0 w 16"/>
                <a:gd name="T1" fmla="*/ 0 h 5"/>
                <a:gd name="T2" fmla="*/ 2 w 16"/>
                <a:gd name="T3" fmla="*/ 0 h 5"/>
                <a:gd name="T4" fmla="*/ 8 w 16"/>
                <a:gd name="T5" fmla="*/ 1 h 5"/>
                <a:gd name="T6" fmla="*/ 14 w 16"/>
                <a:gd name="T7" fmla="*/ 3 h 5"/>
                <a:gd name="T8" fmla="*/ 16 w 16"/>
                <a:gd name="T9" fmla="*/ 5 h 5"/>
                <a:gd name="T10" fmla="*/ 13 w 16"/>
                <a:gd name="T11" fmla="*/ 4 h 5"/>
                <a:gd name="T12" fmla="*/ 8 w 16"/>
                <a:gd name="T13" fmla="*/ 3 h 5"/>
                <a:gd name="T14" fmla="*/ 2 w 16"/>
                <a:gd name="T15" fmla="*/ 1 h 5"/>
                <a:gd name="T16" fmla="*/ 0 w 1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
                  <a:moveTo>
                    <a:pt x="0" y="0"/>
                  </a:moveTo>
                  <a:cubicBezTo>
                    <a:pt x="0" y="0"/>
                    <a:pt x="1" y="0"/>
                    <a:pt x="2" y="0"/>
                  </a:cubicBezTo>
                  <a:cubicBezTo>
                    <a:pt x="4" y="0"/>
                    <a:pt x="6" y="0"/>
                    <a:pt x="8" y="1"/>
                  </a:cubicBezTo>
                  <a:cubicBezTo>
                    <a:pt x="10" y="1"/>
                    <a:pt x="12" y="2"/>
                    <a:pt x="14" y="3"/>
                  </a:cubicBezTo>
                  <a:cubicBezTo>
                    <a:pt x="15" y="4"/>
                    <a:pt x="16" y="5"/>
                    <a:pt x="16" y="5"/>
                  </a:cubicBezTo>
                  <a:cubicBezTo>
                    <a:pt x="16" y="5"/>
                    <a:pt x="15" y="4"/>
                    <a:pt x="13" y="4"/>
                  </a:cubicBezTo>
                  <a:cubicBezTo>
                    <a:pt x="12" y="4"/>
                    <a:pt x="10" y="3"/>
                    <a:pt x="8" y="3"/>
                  </a:cubicBezTo>
                  <a:cubicBezTo>
                    <a:pt x="6" y="2"/>
                    <a:pt x="4" y="1"/>
                    <a:pt x="2" y="1"/>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84"/>
            <p:cNvSpPr/>
            <p:nvPr/>
          </p:nvSpPr>
          <p:spPr bwMode="auto">
            <a:xfrm>
              <a:off x="5522" y="1815"/>
              <a:ext cx="22" cy="8"/>
            </a:xfrm>
            <a:custGeom>
              <a:avLst/>
              <a:gdLst>
                <a:gd name="T0" fmla="*/ 0 w 9"/>
                <a:gd name="T1" fmla="*/ 0 h 3"/>
                <a:gd name="T2" fmla="*/ 2 w 9"/>
                <a:gd name="T3" fmla="*/ 0 h 3"/>
                <a:gd name="T4" fmla="*/ 5 w 9"/>
                <a:gd name="T5" fmla="*/ 1 h 3"/>
                <a:gd name="T6" fmla="*/ 8 w 9"/>
                <a:gd name="T7" fmla="*/ 2 h 3"/>
                <a:gd name="T8" fmla="*/ 9 w 9"/>
                <a:gd name="T9" fmla="*/ 3 h 3"/>
                <a:gd name="T10" fmla="*/ 7 w 9"/>
                <a:gd name="T11" fmla="*/ 3 h 3"/>
                <a:gd name="T12" fmla="*/ 4 w 9"/>
                <a:gd name="T13" fmla="*/ 3 h 3"/>
                <a:gd name="T14" fmla="*/ 1 w 9"/>
                <a:gd name="T15" fmla="*/ 1 h 3"/>
                <a:gd name="T16" fmla="*/ 0 w 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0" y="0"/>
                  </a:moveTo>
                  <a:cubicBezTo>
                    <a:pt x="0" y="0"/>
                    <a:pt x="1" y="0"/>
                    <a:pt x="2" y="0"/>
                  </a:cubicBezTo>
                  <a:cubicBezTo>
                    <a:pt x="3" y="0"/>
                    <a:pt x="4" y="1"/>
                    <a:pt x="5" y="1"/>
                  </a:cubicBezTo>
                  <a:cubicBezTo>
                    <a:pt x="6" y="1"/>
                    <a:pt x="7" y="2"/>
                    <a:pt x="8" y="2"/>
                  </a:cubicBezTo>
                  <a:cubicBezTo>
                    <a:pt x="9" y="3"/>
                    <a:pt x="9" y="3"/>
                    <a:pt x="9" y="3"/>
                  </a:cubicBezTo>
                  <a:cubicBezTo>
                    <a:pt x="9" y="3"/>
                    <a:pt x="8" y="3"/>
                    <a:pt x="7" y="3"/>
                  </a:cubicBezTo>
                  <a:cubicBezTo>
                    <a:pt x="6" y="3"/>
                    <a:pt x="5" y="3"/>
                    <a:pt x="4" y="3"/>
                  </a:cubicBezTo>
                  <a:cubicBezTo>
                    <a:pt x="3" y="2"/>
                    <a:pt x="2" y="2"/>
                    <a:pt x="1" y="1"/>
                  </a:cubicBezTo>
                  <a:cubicBezTo>
                    <a:pt x="0"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85"/>
            <p:cNvSpPr/>
            <p:nvPr/>
          </p:nvSpPr>
          <p:spPr bwMode="auto">
            <a:xfrm>
              <a:off x="5522" y="1835"/>
              <a:ext cx="12" cy="7"/>
            </a:xfrm>
            <a:custGeom>
              <a:avLst/>
              <a:gdLst>
                <a:gd name="T0" fmla="*/ 0 w 5"/>
                <a:gd name="T1" fmla="*/ 0 h 3"/>
                <a:gd name="T2" fmla="*/ 1 w 5"/>
                <a:gd name="T3" fmla="*/ 0 h 3"/>
                <a:gd name="T4" fmla="*/ 3 w 5"/>
                <a:gd name="T5" fmla="*/ 1 h 3"/>
                <a:gd name="T6" fmla="*/ 4 w 5"/>
                <a:gd name="T7" fmla="*/ 2 h 3"/>
                <a:gd name="T8" fmla="*/ 5 w 5"/>
                <a:gd name="T9" fmla="*/ 2 h 3"/>
                <a:gd name="T10" fmla="*/ 4 w 5"/>
                <a:gd name="T11" fmla="*/ 3 h 3"/>
                <a:gd name="T12" fmla="*/ 2 w 5"/>
                <a:gd name="T13" fmla="*/ 3 h 3"/>
                <a:gd name="T14" fmla="*/ 0 w 5"/>
                <a:gd name="T15" fmla="*/ 1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cubicBezTo>
                    <a:pt x="0" y="0"/>
                    <a:pt x="0" y="0"/>
                    <a:pt x="1" y="0"/>
                  </a:cubicBezTo>
                  <a:cubicBezTo>
                    <a:pt x="2" y="1"/>
                    <a:pt x="2" y="1"/>
                    <a:pt x="3" y="1"/>
                  </a:cubicBezTo>
                  <a:cubicBezTo>
                    <a:pt x="3" y="1"/>
                    <a:pt x="4" y="1"/>
                    <a:pt x="4" y="2"/>
                  </a:cubicBezTo>
                  <a:cubicBezTo>
                    <a:pt x="5" y="2"/>
                    <a:pt x="5" y="2"/>
                    <a:pt x="5" y="2"/>
                  </a:cubicBezTo>
                  <a:cubicBezTo>
                    <a:pt x="5" y="2"/>
                    <a:pt x="4" y="3"/>
                    <a:pt x="4" y="3"/>
                  </a:cubicBezTo>
                  <a:cubicBezTo>
                    <a:pt x="3" y="3"/>
                    <a:pt x="3" y="3"/>
                    <a:pt x="2" y="3"/>
                  </a:cubicBezTo>
                  <a:cubicBezTo>
                    <a:pt x="1" y="2"/>
                    <a:pt x="0" y="2"/>
                    <a:pt x="0" y="1"/>
                  </a:cubicBezTo>
                  <a:cubicBezTo>
                    <a:pt x="0"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86"/>
            <p:cNvSpPr/>
            <p:nvPr/>
          </p:nvSpPr>
          <p:spPr bwMode="auto">
            <a:xfrm>
              <a:off x="5271" y="1818"/>
              <a:ext cx="247" cy="94"/>
            </a:xfrm>
            <a:custGeom>
              <a:avLst/>
              <a:gdLst>
                <a:gd name="T0" fmla="*/ 50 w 103"/>
                <a:gd name="T1" fmla="*/ 2 h 39"/>
                <a:gd name="T2" fmla="*/ 63 w 103"/>
                <a:gd name="T3" fmla="*/ 7 h 39"/>
                <a:gd name="T4" fmla="*/ 41 w 103"/>
                <a:gd name="T5" fmla="*/ 5 h 39"/>
                <a:gd name="T6" fmla="*/ 48 w 103"/>
                <a:gd name="T7" fmla="*/ 7 h 39"/>
                <a:gd name="T8" fmla="*/ 63 w 103"/>
                <a:gd name="T9" fmla="*/ 12 h 39"/>
                <a:gd name="T10" fmla="*/ 53 w 103"/>
                <a:gd name="T11" fmla="*/ 14 h 39"/>
                <a:gd name="T12" fmla="*/ 26 w 103"/>
                <a:gd name="T13" fmla="*/ 10 h 39"/>
                <a:gd name="T14" fmla="*/ 62 w 103"/>
                <a:gd name="T15" fmla="*/ 18 h 39"/>
                <a:gd name="T16" fmla="*/ 103 w 103"/>
                <a:gd name="T17" fmla="*/ 29 h 39"/>
                <a:gd name="T18" fmla="*/ 85 w 103"/>
                <a:gd name="T19" fmla="*/ 29 h 39"/>
                <a:gd name="T20" fmla="*/ 37 w 103"/>
                <a:gd name="T21" fmla="*/ 18 h 39"/>
                <a:gd name="T22" fmla="*/ 13 w 103"/>
                <a:gd name="T23" fmla="*/ 15 h 39"/>
                <a:gd name="T24" fmla="*/ 13 w 103"/>
                <a:gd name="T25" fmla="*/ 13 h 39"/>
                <a:gd name="T26" fmla="*/ 62 w 103"/>
                <a:gd name="T27" fmla="*/ 24 h 39"/>
                <a:gd name="T28" fmla="*/ 98 w 103"/>
                <a:gd name="T29" fmla="*/ 34 h 39"/>
                <a:gd name="T30" fmla="*/ 80 w 103"/>
                <a:gd name="T31" fmla="*/ 34 h 39"/>
                <a:gd name="T32" fmla="*/ 27 w 103"/>
                <a:gd name="T33" fmla="*/ 25 h 39"/>
                <a:gd name="T34" fmla="*/ 3 w 103"/>
                <a:gd name="T35" fmla="*/ 22 h 39"/>
                <a:gd name="T36" fmla="*/ 50 w 103"/>
                <a:gd name="T37" fmla="*/ 34 h 39"/>
                <a:gd name="T38" fmla="*/ 65 w 103"/>
                <a:gd name="T39" fmla="*/ 38 h 39"/>
                <a:gd name="T40" fmla="*/ 39 w 103"/>
                <a:gd name="T41" fmla="*/ 37 h 39"/>
                <a:gd name="T42" fmla="*/ 13 w 103"/>
                <a:gd name="T43" fmla="*/ 34 h 39"/>
                <a:gd name="T44" fmla="*/ 19 w 103"/>
                <a:gd name="T45" fmla="*/ 36 h 39"/>
                <a:gd name="T46" fmla="*/ 13 w 103"/>
                <a:gd name="T47" fmla="*/ 34 h 39"/>
                <a:gd name="T48" fmla="*/ 26 w 103"/>
                <a:gd name="T49" fmla="*/ 34 h 39"/>
                <a:gd name="T50" fmla="*/ 58 w 103"/>
                <a:gd name="T51" fmla="*/ 38 h 39"/>
                <a:gd name="T52" fmla="*/ 49 w 103"/>
                <a:gd name="T53" fmla="*/ 35 h 39"/>
                <a:gd name="T54" fmla="*/ 3 w 103"/>
                <a:gd name="T55" fmla="*/ 23 h 39"/>
                <a:gd name="T56" fmla="*/ 27 w 103"/>
                <a:gd name="T57" fmla="*/ 23 h 39"/>
                <a:gd name="T58" fmla="*/ 80 w 103"/>
                <a:gd name="T59" fmla="*/ 32 h 39"/>
                <a:gd name="T60" fmla="*/ 98 w 103"/>
                <a:gd name="T61" fmla="*/ 36 h 39"/>
                <a:gd name="T62" fmla="*/ 62 w 103"/>
                <a:gd name="T63" fmla="*/ 26 h 39"/>
                <a:gd name="T64" fmla="*/ 13 w 103"/>
                <a:gd name="T65" fmla="*/ 15 h 39"/>
                <a:gd name="T66" fmla="*/ 13 w 103"/>
                <a:gd name="T67" fmla="*/ 13 h 39"/>
                <a:gd name="T68" fmla="*/ 37 w 103"/>
                <a:gd name="T69" fmla="*/ 17 h 39"/>
                <a:gd name="T70" fmla="*/ 85 w 103"/>
                <a:gd name="T71" fmla="*/ 27 h 39"/>
                <a:gd name="T72" fmla="*/ 97 w 103"/>
                <a:gd name="T73" fmla="*/ 29 h 39"/>
                <a:gd name="T74" fmla="*/ 44 w 103"/>
                <a:gd name="T75" fmla="*/ 14 h 39"/>
                <a:gd name="T76" fmla="*/ 26 w 103"/>
                <a:gd name="T77" fmla="*/ 9 h 39"/>
                <a:gd name="T78" fmla="*/ 53 w 103"/>
                <a:gd name="T79" fmla="*/ 13 h 39"/>
                <a:gd name="T80" fmla="*/ 61 w 103"/>
                <a:gd name="T81" fmla="*/ 12 h 39"/>
                <a:gd name="T82" fmla="*/ 34 w 103"/>
                <a:gd name="T83" fmla="*/ 5 h 39"/>
                <a:gd name="T84" fmla="*/ 49 w 103"/>
                <a:gd name="T85" fmla="*/ 5 h 39"/>
                <a:gd name="T86" fmla="*/ 56 w 103"/>
                <a:gd name="T87" fmla="*/ 4 h 39"/>
                <a:gd name="T88" fmla="*/ 38 w 103"/>
                <a:gd name="T8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39">
                  <a:moveTo>
                    <a:pt x="38" y="0"/>
                  </a:moveTo>
                  <a:cubicBezTo>
                    <a:pt x="44" y="1"/>
                    <a:pt x="44" y="1"/>
                    <a:pt x="44" y="1"/>
                  </a:cubicBezTo>
                  <a:cubicBezTo>
                    <a:pt x="50" y="2"/>
                    <a:pt x="50" y="2"/>
                    <a:pt x="50" y="2"/>
                  </a:cubicBezTo>
                  <a:cubicBezTo>
                    <a:pt x="52" y="3"/>
                    <a:pt x="55" y="4"/>
                    <a:pt x="57" y="4"/>
                  </a:cubicBezTo>
                  <a:cubicBezTo>
                    <a:pt x="59" y="5"/>
                    <a:pt x="61" y="6"/>
                    <a:pt x="63" y="7"/>
                  </a:cubicBezTo>
                  <a:cubicBezTo>
                    <a:pt x="63" y="7"/>
                    <a:pt x="63" y="7"/>
                    <a:pt x="63" y="7"/>
                  </a:cubicBezTo>
                  <a:cubicBezTo>
                    <a:pt x="62" y="7"/>
                    <a:pt x="62" y="7"/>
                    <a:pt x="62" y="7"/>
                  </a:cubicBezTo>
                  <a:cubicBezTo>
                    <a:pt x="58" y="7"/>
                    <a:pt x="53" y="6"/>
                    <a:pt x="48" y="6"/>
                  </a:cubicBezTo>
                  <a:cubicBezTo>
                    <a:pt x="41" y="5"/>
                    <a:pt x="41" y="5"/>
                    <a:pt x="41" y="5"/>
                  </a:cubicBezTo>
                  <a:cubicBezTo>
                    <a:pt x="35" y="5"/>
                    <a:pt x="35" y="5"/>
                    <a:pt x="35" y="5"/>
                  </a:cubicBezTo>
                  <a:cubicBezTo>
                    <a:pt x="35" y="4"/>
                    <a:pt x="35" y="4"/>
                    <a:pt x="35" y="4"/>
                  </a:cubicBezTo>
                  <a:cubicBezTo>
                    <a:pt x="39" y="5"/>
                    <a:pt x="44" y="6"/>
                    <a:pt x="48" y="7"/>
                  </a:cubicBezTo>
                  <a:cubicBezTo>
                    <a:pt x="55" y="9"/>
                    <a:pt x="55" y="9"/>
                    <a:pt x="55" y="9"/>
                  </a:cubicBezTo>
                  <a:cubicBezTo>
                    <a:pt x="57" y="10"/>
                    <a:pt x="60" y="11"/>
                    <a:pt x="62" y="12"/>
                  </a:cubicBezTo>
                  <a:cubicBezTo>
                    <a:pt x="63" y="12"/>
                    <a:pt x="63" y="12"/>
                    <a:pt x="63" y="12"/>
                  </a:cubicBezTo>
                  <a:cubicBezTo>
                    <a:pt x="62" y="12"/>
                    <a:pt x="62" y="12"/>
                    <a:pt x="62" y="12"/>
                  </a:cubicBezTo>
                  <a:cubicBezTo>
                    <a:pt x="57" y="14"/>
                    <a:pt x="57" y="14"/>
                    <a:pt x="57" y="14"/>
                  </a:cubicBezTo>
                  <a:cubicBezTo>
                    <a:pt x="53" y="14"/>
                    <a:pt x="53" y="14"/>
                    <a:pt x="53" y="14"/>
                  </a:cubicBezTo>
                  <a:cubicBezTo>
                    <a:pt x="50" y="14"/>
                    <a:pt x="47" y="13"/>
                    <a:pt x="44" y="13"/>
                  </a:cubicBezTo>
                  <a:cubicBezTo>
                    <a:pt x="35" y="11"/>
                    <a:pt x="35" y="11"/>
                    <a:pt x="35" y="11"/>
                  </a:cubicBezTo>
                  <a:cubicBezTo>
                    <a:pt x="32" y="10"/>
                    <a:pt x="29" y="10"/>
                    <a:pt x="26" y="10"/>
                  </a:cubicBezTo>
                  <a:cubicBezTo>
                    <a:pt x="26" y="9"/>
                    <a:pt x="26" y="9"/>
                    <a:pt x="26" y="9"/>
                  </a:cubicBezTo>
                  <a:cubicBezTo>
                    <a:pt x="44" y="13"/>
                    <a:pt x="44" y="13"/>
                    <a:pt x="44" y="13"/>
                  </a:cubicBezTo>
                  <a:cubicBezTo>
                    <a:pt x="62" y="18"/>
                    <a:pt x="62" y="18"/>
                    <a:pt x="62" y="18"/>
                  </a:cubicBezTo>
                  <a:cubicBezTo>
                    <a:pt x="79" y="24"/>
                    <a:pt x="79" y="24"/>
                    <a:pt x="79" y="24"/>
                  </a:cubicBezTo>
                  <a:cubicBezTo>
                    <a:pt x="85" y="25"/>
                    <a:pt x="91" y="26"/>
                    <a:pt x="97" y="27"/>
                  </a:cubicBezTo>
                  <a:cubicBezTo>
                    <a:pt x="103" y="29"/>
                    <a:pt x="103" y="29"/>
                    <a:pt x="103" y="29"/>
                  </a:cubicBezTo>
                  <a:cubicBezTo>
                    <a:pt x="97" y="29"/>
                    <a:pt x="97" y="29"/>
                    <a:pt x="97" y="29"/>
                  </a:cubicBezTo>
                  <a:cubicBezTo>
                    <a:pt x="91" y="29"/>
                    <a:pt x="91" y="29"/>
                    <a:pt x="91" y="29"/>
                  </a:cubicBezTo>
                  <a:cubicBezTo>
                    <a:pt x="89" y="29"/>
                    <a:pt x="87" y="29"/>
                    <a:pt x="85" y="29"/>
                  </a:cubicBezTo>
                  <a:cubicBezTo>
                    <a:pt x="80" y="29"/>
                    <a:pt x="76" y="28"/>
                    <a:pt x="72" y="27"/>
                  </a:cubicBezTo>
                  <a:cubicBezTo>
                    <a:pt x="64" y="26"/>
                    <a:pt x="56" y="24"/>
                    <a:pt x="48" y="21"/>
                  </a:cubicBezTo>
                  <a:cubicBezTo>
                    <a:pt x="37" y="18"/>
                    <a:pt x="37" y="18"/>
                    <a:pt x="37" y="18"/>
                  </a:cubicBezTo>
                  <a:cubicBezTo>
                    <a:pt x="35" y="18"/>
                    <a:pt x="33" y="17"/>
                    <a:pt x="31" y="17"/>
                  </a:cubicBezTo>
                  <a:cubicBezTo>
                    <a:pt x="25" y="16"/>
                    <a:pt x="25" y="16"/>
                    <a:pt x="25" y="16"/>
                  </a:cubicBezTo>
                  <a:cubicBezTo>
                    <a:pt x="21" y="16"/>
                    <a:pt x="17" y="15"/>
                    <a:pt x="13" y="15"/>
                  </a:cubicBezTo>
                  <a:cubicBezTo>
                    <a:pt x="0" y="14"/>
                    <a:pt x="0" y="14"/>
                    <a:pt x="0" y="14"/>
                  </a:cubicBezTo>
                  <a:cubicBezTo>
                    <a:pt x="0" y="12"/>
                    <a:pt x="0" y="12"/>
                    <a:pt x="0" y="12"/>
                  </a:cubicBezTo>
                  <a:cubicBezTo>
                    <a:pt x="5" y="12"/>
                    <a:pt x="9" y="13"/>
                    <a:pt x="13" y="13"/>
                  </a:cubicBezTo>
                  <a:cubicBezTo>
                    <a:pt x="17" y="14"/>
                    <a:pt x="21" y="16"/>
                    <a:pt x="25" y="16"/>
                  </a:cubicBezTo>
                  <a:cubicBezTo>
                    <a:pt x="50" y="21"/>
                    <a:pt x="50" y="21"/>
                    <a:pt x="50" y="21"/>
                  </a:cubicBezTo>
                  <a:cubicBezTo>
                    <a:pt x="54" y="22"/>
                    <a:pt x="58" y="23"/>
                    <a:pt x="62" y="24"/>
                  </a:cubicBezTo>
                  <a:cubicBezTo>
                    <a:pt x="66" y="25"/>
                    <a:pt x="70" y="26"/>
                    <a:pt x="74" y="27"/>
                  </a:cubicBezTo>
                  <a:cubicBezTo>
                    <a:pt x="86" y="31"/>
                    <a:pt x="86" y="31"/>
                    <a:pt x="86" y="31"/>
                  </a:cubicBezTo>
                  <a:cubicBezTo>
                    <a:pt x="90" y="33"/>
                    <a:pt x="94" y="33"/>
                    <a:pt x="98" y="34"/>
                  </a:cubicBezTo>
                  <a:cubicBezTo>
                    <a:pt x="98" y="36"/>
                    <a:pt x="98" y="36"/>
                    <a:pt x="98" y="36"/>
                  </a:cubicBezTo>
                  <a:cubicBezTo>
                    <a:pt x="94" y="35"/>
                    <a:pt x="90" y="35"/>
                    <a:pt x="86" y="34"/>
                  </a:cubicBezTo>
                  <a:cubicBezTo>
                    <a:pt x="84" y="34"/>
                    <a:pt x="82" y="34"/>
                    <a:pt x="80" y="34"/>
                  </a:cubicBezTo>
                  <a:cubicBezTo>
                    <a:pt x="74" y="33"/>
                    <a:pt x="74" y="33"/>
                    <a:pt x="74" y="33"/>
                  </a:cubicBezTo>
                  <a:cubicBezTo>
                    <a:pt x="66" y="32"/>
                    <a:pt x="58" y="30"/>
                    <a:pt x="51" y="29"/>
                  </a:cubicBezTo>
                  <a:cubicBezTo>
                    <a:pt x="27" y="25"/>
                    <a:pt x="27" y="25"/>
                    <a:pt x="27" y="25"/>
                  </a:cubicBezTo>
                  <a:cubicBezTo>
                    <a:pt x="15" y="23"/>
                    <a:pt x="15" y="23"/>
                    <a:pt x="15" y="23"/>
                  </a:cubicBezTo>
                  <a:cubicBezTo>
                    <a:pt x="3" y="23"/>
                    <a:pt x="3" y="23"/>
                    <a:pt x="3" y="23"/>
                  </a:cubicBezTo>
                  <a:cubicBezTo>
                    <a:pt x="3" y="22"/>
                    <a:pt x="3" y="22"/>
                    <a:pt x="3" y="22"/>
                  </a:cubicBezTo>
                  <a:cubicBezTo>
                    <a:pt x="19" y="25"/>
                    <a:pt x="19" y="25"/>
                    <a:pt x="19" y="25"/>
                  </a:cubicBezTo>
                  <a:cubicBezTo>
                    <a:pt x="34" y="29"/>
                    <a:pt x="34" y="29"/>
                    <a:pt x="34" y="29"/>
                  </a:cubicBezTo>
                  <a:cubicBezTo>
                    <a:pt x="50" y="34"/>
                    <a:pt x="50" y="34"/>
                    <a:pt x="50" y="34"/>
                  </a:cubicBezTo>
                  <a:cubicBezTo>
                    <a:pt x="65" y="37"/>
                    <a:pt x="65" y="37"/>
                    <a:pt x="65" y="37"/>
                  </a:cubicBezTo>
                  <a:cubicBezTo>
                    <a:pt x="67" y="38"/>
                    <a:pt x="67" y="38"/>
                    <a:pt x="67" y="38"/>
                  </a:cubicBezTo>
                  <a:cubicBezTo>
                    <a:pt x="65" y="38"/>
                    <a:pt x="65" y="38"/>
                    <a:pt x="65" y="38"/>
                  </a:cubicBezTo>
                  <a:cubicBezTo>
                    <a:pt x="63" y="38"/>
                    <a:pt x="61" y="39"/>
                    <a:pt x="59" y="39"/>
                  </a:cubicBezTo>
                  <a:cubicBezTo>
                    <a:pt x="56" y="39"/>
                    <a:pt x="54" y="39"/>
                    <a:pt x="52" y="39"/>
                  </a:cubicBezTo>
                  <a:cubicBezTo>
                    <a:pt x="48" y="39"/>
                    <a:pt x="43" y="38"/>
                    <a:pt x="39" y="37"/>
                  </a:cubicBezTo>
                  <a:cubicBezTo>
                    <a:pt x="35" y="36"/>
                    <a:pt x="30" y="35"/>
                    <a:pt x="26" y="35"/>
                  </a:cubicBezTo>
                  <a:cubicBezTo>
                    <a:pt x="20" y="34"/>
                    <a:pt x="20" y="34"/>
                    <a:pt x="20" y="34"/>
                  </a:cubicBezTo>
                  <a:cubicBezTo>
                    <a:pt x="13" y="34"/>
                    <a:pt x="13" y="34"/>
                    <a:pt x="13" y="34"/>
                  </a:cubicBezTo>
                  <a:cubicBezTo>
                    <a:pt x="13" y="34"/>
                    <a:pt x="13" y="34"/>
                    <a:pt x="13" y="34"/>
                  </a:cubicBezTo>
                  <a:cubicBezTo>
                    <a:pt x="14" y="34"/>
                    <a:pt x="15" y="35"/>
                    <a:pt x="16" y="35"/>
                  </a:cubicBezTo>
                  <a:cubicBezTo>
                    <a:pt x="19" y="36"/>
                    <a:pt x="19" y="36"/>
                    <a:pt x="19" y="36"/>
                  </a:cubicBezTo>
                  <a:cubicBezTo>
                    <a:pt x="16" y="35"/>
                    <a:pt x="16" y="35"/>
                    <a:pt x="16" y="35"/>
                  </a:cubicBezTo>
                  <a:cubicBezTo>
                    <a:pt x="15" y="35"/>
                    <a:pt x="14" y="34"/>
                    <a:pt x="13" y="34"/>
                  </a:cubicBezTo>
                  <a:cubicBezTo>
                    <a:pt x="13" y="34"/>
                    <a:pt x="13" y="34"/>
                    <a:pt x="13" y="34"/>
                  </a:cubicBezTo>
                  <a:cubicBezTo>
                    <a:pt x="13" y="34"/>
                    <a:pt x="13" y="34"/>
                    <a:pt x="13" y="34"/>
                  </a:cubicBezTo>
                  <a:cubicBezTo>
                    <a:pt x="20" y="34"/>
                    <a:pt x="20" y="34"/>
                    <a:pt x="20" y="34"/>
                  </a:cubicBezTo>
                  <a:cubicBezTo>
                    <a:pt x="26" y="34"/>
                    <a:pt x="26" y="34"/>
                    <a:pt x="26" y="34"/>
                  </a:cubicBezTo>
                  <a:cubicBezTo>
                    <a:pt x="30" y="35"/>
                    <a:pt x="35" y="36"/>
                    <a:pt x="39" y="37"/>
                  </a:cubicBezTo>
                  <a:cubicBezTo>
                    <a:pt x="43" y="38"/>
                    <a:pt x="48" y="38"/>
                    <a:pt x="52" y="38"/>
                  </a:cubicBezTo>
                  <a:cubicBezTo>
                    <a:pt x="54" y="39"/>
                    <a:pt x="56" y="38"/>
                    <a:pt x="58" y="38"/>
                  </a:cubicBezTo>
                  <a:cubicBezTo>
                    <a:pt x="61" y="38"/>
                    <a:pt x="63" y="38"/>
                    <a:pt x="65" y="37"/>
                  </a:cubicBezTo>
                  <a:cubicBezTo>
                    <a:pt x="65" y="38"/>
                    <a:pt x="65" y="38"/>
                    <a:pt x="65" y="38"/>
                  </a:cubicBezTo>
                  <a:cubicBezTo>
                    <a:pt x="49" y="35"/>
                    <a:pt x="49" y="35"/>
                    <a:pt x="49" y="35"/>
                  </a:cubicBezTo>
                  <a:cubicBezTo>
                    <a:pt x="34" y="30"/>
                    <a:pt x="34" y="30"/>
                    <a:pt x="34" y="30"/>
                  </a:cubicBezTo>
                  <a:cubicBezTo>
                    <a:pt x="19" y="26"/>
                    <a:pt x="19" y="26"/>
                    <a:pt x="19" y="26"/>
                  </a:cubicBezTo>
                  <a:cubicBezTo>
                    <a:pt x="3" y="23"/>
                    <a:pt x="3" y="23"/>
                    <a:pt x="3" y="23"/>
                  </a:cubicBezTo>
                  <a:cubicBezTo>
                    <a:pt x="3" y="22"/>
                    <a:pt x="3" y="22"/>
                    <a:pt x="3" y="22"/>
                  </a:cubicBezTo>
                  <a:cubicBezTo>
                    <a:pt x="15" y="22"/>
                    <a:pt x="15" y="22"/>
                    <a:pt x="15" y="22"/>
                  </a:cubicBezTo>
                  <a:cubicBezTo>
                    <a:pt x="27" y="23"/>
                    <a:pt x="27" y="23"/>
                    <a:pt x="27" y="23"/>
                  </a:cubicBezTo>
                  <a:cubicBezTo>
                    <a:pt x="51" y="27"/>
                    <a:pt x="51" y="27"/>
                    <a:pt x="51" y="27"/>
                  </a:cubicBezTo>
                  <a:cubicBezTo>
                    <a:pt x="59" y="29"/>
                    <a:pt x="67" y="30"/>
                    <a:pt x="74" y="31"/>
                  </a:cubicBezTo>
                  <a:cubicBezTo>
                    <a:pt x="80" y="32"/>
                    <a:pt x="80" y="32"/>
                    <a:pt x="80" y="32"/>
                  </a:cubicBezTo>
                  <a:cubicBezTo>
                    <a:pt x="82" y="33"/>
                    <a:pt x="84" y="33"/>
                    <a:pt x="86" y="33"/>
                  </a:cubicBezTo>
                  <a:cubicBezTo>
                    <a:pt x="90" y="33"/>
                    <a:pt x="94" y="34"/>
                    <a:pt x="98" y="34"/>
                  </a:cubicBezTo>
                  <a:cubicBezTo>
                    <a:pt x="98" y="36"/>
                    <a:pt x="98" y="36"/>
                    <a:pt x="98" y="36"/>
                  </a:cubicBezTo>
                  <a:cubicBezTo>
                    <a:pt x="94" y="35"/>
                    <a:pt x="90" y="34"/>
                    <a:pt x="86" y="33"/>
                  </a:cubicBezTo>
                  <a:cubicBezTo>
                    <a:pt x="74" y="29"/>
                    <a:pt x="74" y="29"/>
                    <a:pt x="74" y="29"/>
                  </a:cubicBezTo>
                  <a:cubicBezTo>
                    <a:pt x="70" y="27"/>
                    <a:pt x="66" y="27"/>
                    <a:pt x="62" y="26"/>
                  </a:cubicBezTo>
                  <a:cubicBezTo>
                    <a:pt x="58" y="25"/>
                    <a:pt x="54" y="24"/>
                    <a:pt x="50" y="23"/>
                  </a:cubicBezTo>
                  <a:cubicBezTo>
                    <a:pt x="25" y="18"/>
                    <a:pt x="25" y="18"/>
                    <a:pt x="25" y="18"/>
                  </a:cubicBezTo>
                  <a:cubicBezTo>
                    <a:pt x="21" y="17"/>
                    <a:pt x="17" y="16"/>
                    <a:pt x="13" y="15"/>
                  </a:cubicBezTo>
                  <a:cubicBezTo>
                    <a:pt x="9" y="14"/>
                    <a:pt x="5" y="14"/>
                    <a:pt x="1" y="14"/>
                  </a:cubicBezTo>
                  <a:cubicBezTo>
                    <a:pt x="1" y="12"/>
                    <a:pt x="1" y="12"/>
                    <a:pt x="1" y="12"/>
                  </a:cubicBezTo>
                  <a:cubicBezTo>
                    <a:pt x="13" y="13"/>
                    <a:pt x="13" y="13"/>
                    <a:pt x="13" y="13"/>
                  </a:cubicBezTo>
                  <a:cubicBezTo>
                    <a:pt x="17" y="13"/>
                    <a:pt x="21" y="14"/>
                    <a:pt x="25" y="14"/>
                  </a:cubicBezTo>
                  <a:cubicBezTo>
                    <a:pt x="31" y="15"/>
                    <a:pt x="31" y="15"/>
                    <a:pt x="31" y="15"/>
                  </a:cubicBezTo>
                  <a:cubicBezTo>
                    <a:pt x="33" y="16"/>
                    <a:pt x="35" y="16"/>
                    <a:pt x="37" y="17"/>
                  </a:cubicBezTo>
                  <a:cubicBezTo>
                    <a:pt x="49" y="20"/>
                    <a:pt x="49" y="20"/>
                    <a:pt x="49" y="20"/>
                  </a:cubicBezTo>
                  <a:cubicBezTo>
                    <a:pt x="57" y="22"/>
                    <a:pt x="65" y="24"/>
                    <a:pt x="73" y="26"/>
                  </a:cubicBezTo>
                  <a:cubicBezTo>
                    <a:pt x="77" y="26"/>
                    <a:pt x="81" y="27"/>
                    <a:pt x="85" y="27"/>
                  </a:cubicBezTo>
                  <a:cubicBezTo>
                    <a:pt x="87" y="27"/>
                    <a:pt x="89" y="28"/>
                    <a:pt x="91" y="28"/>
                  </a:cubicBezTo>
                  <a:cubicBezTo>
                    <a:pt x="97" y="27"/>
                    <a:pt x="97" y="27"/>
                    <a:pt x="97" y="27"/>
                  </a:cubicBezTo>
                  <a:cubicBezTo>
                    <a:pt x="97" y="29"/>
                    <a:pt x="97" y="29"/>
                    <a:pt x="97" y="29"/>
                  </a:cubicBezTo>
                  <a:cubicBezTo>
                    <a:pt x="91" y="28"/>
                    <a:pt x="85" y="26"/>
                    <a:pt x="79" y="25"/>
                  </a:cubicBezTo>
                  <a:cubicBezTo>
                    <a:pt x="61" y="19"/>
                    <a:pt x="61" y="19"/>
                    <a:pt x="61" y="19"/>
                  </a:cubicBezTo>
                  <a:cubicBezTo>
                    <a:pt x="44" y="14"/>
                    <a:pt x="44" y="14"/>
                    <a:pt x="44" y="14"/>
                  </a:cubicBezTo>
                  <a:cubicBezTo>
                    <a:pt x="26" y="10"/>
                    <a:pt x="26" y="10"/>
                    <a:pt x="26" y="10"/>
                  </a:cubicBezTo>
                  <a:cubicBezTo>
                    <a:pt x="20" y="9"/>
                    <a:pt x="20" y="9"/>
                    <a:pt x="20" y="9"/>
                  </a:cubicBezTo>
                  <a:cubicBezTo>
                    <a:pt x="26" y="9"/>
                    <a:pt x="26" y="9"/>
                    <a:pt x="26" y="9"/>
                  </a:cubicBezTo>
                  <a:cubicBezTo>
                    <a:pt x="29" y="9"/>
                    <a:pt x="32" y="9"/>
                    <a:pt x="35" y="10"/>
                  </a:cubicBezTo>
                  <a:cubicBezTo>
                    <a:pt x="44" y="12"/>
                    <a:pt x="44" y="12"/>
                    <a:pt x="44" y="12"/>
                  </a:cubicBezTo>
                  <a:cubicBezTo>
                    <a:pt x="47" y="12"/>
                    <a:pt x="50" y="13"/>
                    <a:pt x="53" y="13"/>
                  </a:cubicBezTo>
                  <a:cubicBezTo>
                    <a:pt x="57" y="13"/>
                    <a:pt x="57" y="13"/>
                    <a:pt x="57" y="13"/>
                  </a:cubicBezTo>
                  <a:cubicBezTo>
                    <a:pt x="61" y="12"/>
                    <a:pt x="61" y="12"/>
                    <a:pt x="61" y="12"/>
                  </a:cubicBezTo>
                  <a:cubicBezTo>
                    <a:pt x="61" y="12"/>
                    <a:pt x="61" y="12"/>
                    <a:pt x="61" y="12"/>
                  </a:cubicBezTo>
                  <a:cubicBezTo>
                    <a:pt x="59" y="12"/>
                    <a:pt x="57" y="11"/>
                    <a:pt x="55" y="10"/>
                  </a:cubicBezTo>
                  <a:cubicBezTo>
                    <a:pt x="48" y="8"/>
                    <a:pt x="48" y="8"/>
                    <a:pt x="48" y="8"/>
                  </a:cubicBezTo>
                  <a:cubicBezTo>
                    <a:pt x="44" y="7"/>
                    <a:pt x="39" y="6"/>
                    <a:pt x="34" y="5"/>
                  </a:cubicBezTo>
                  <a:cubicBezTo>
                    <a:pt x="34" y="4"/>
                    <a:pt x="34" y="4"/>
                    <a:pt x="34" y="4"/>
                  </a:cubicBezTo>
                  <a:cubicBezTo>
                    <a:pt x="42" y="5"/>
                    <a:pt x="42" y="5"/>
                    <a:pt x="42" y="5"/>
                  </a:cubicBezTo>
                  <a:cubicBezTo>
                    <a:pt x="49" y="5"/>
                    <a:pt x="49" y="5"/>
                    <a:pt x="49" y="5"/>
                  </a:cubicBezTo>
                  <a:cubicBezTo>
                    <a:pt x="53" y="6"/>
                    <a:pt x="58" y="6"/>
                    <a:pt x="62" y="7"/>
                  </a:cubicBezTo>
                  <a:cubicBezTo>
                    <a:pt x="62" y="7"/>
                    <a:pt x="62" y="7"/>
                    <a:pt x="62" y="7"/>
                  </a:cubicBezTo>
                  <a:cubicBezTo>
                    <a:pt x="60" y="6"/>
                    <a:pt x="59" y="5"/>
                    <a:pt x="56" y="4"/>
                  </a:cubicBezTo>
                  <a:cubicBezTo>
                    <a:pt x="54" y="4"/>
                    <a:pt x="52" y="3"/>
                    <a:pt x="50" y="3"/>
                  </a:cubicBezTo>
                  <a:cubicBezTo>
                    <a:pt x="44" y="1"/>
                    <a:pt x="44" y="1"/>
                    <a:pt x="44" y="1"/>
                  </a:cubicBezTo>
                  <a:lnTo>
                    <a:pt x="38"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87"/>
            <p:cNvSpPr/>
            <p:nvPr/>
          </p:nvSpPr>
          <p:spPr bwMode="auto">
            <a:xfrm>
              <a:off x="5336" y="1813"/>
              <a:ext cx="151" cy="58"/>
            </a:xfrm>
            <a:custGeom>
              <a:avLst/>
              <a:gdLst>
                <a:gd name="T0" fmla="*/ 19 w 63"/>
                <a:gd name="T1" fmla="*/ 2 h 24"/>
                <a:gd name="T2" fmla="*/ 32 w 63"/>
                <a:gd name="T3" fmla="*/ 5 h 24"/>
                <a:gd name="T4" fmla="*/ 38 w 63"/>
                <a:gd name="T5" fmla="*/ 8 h 24"/>
                <a:gd name="T6" fmla="*/ 37 w 63"/>
                <a:gd name="T7" fmla="*/ 9 h 24"/>
                <a:gd name="T8" fmla="*/ 31 w 63"/>
                <a:gd name="T9" fmla="*/ 8 h 24"/>
                <a:gd name="T10" fmla="*/ 20 w 63"/>
                <a:gd name="T11" fmla="*/ 5 h 24"/>
                <a:gd name="T12" fmla="*/ 14 w 63"/>
                <a:gd name="T13" fmla="*/ 3 h 24"/>
                <a:gd name="T14" fmla="*/ 36 w 63"/>
                <a:gd name="T15" fmla="*/ 10 h 24"/>
                <a:gd name="T16" fmla="*/ 36 w 63"/>
                <a:gd name="T17" fmla="*/ 11 h 24"/>
                <a:gd name="T18" fmla="*/ 22 w 63"/>
                <a:gd name="T19" fmla="*/ 10 h 24"/>
                <a:gd name="T20" fmla="*/ 9 w 63"/>
                <a:gd name="T21" fmla="*/ 6 h 24"/>
                <a:gd name="T22" fmla="*/ 30 w 63"/>
                <a:gd name="T23" fmla="*/ 11 h 24"/>
                <a:gd name="T24" fmla="*/ 37 w 63"/>
                <a:gd name="T25" fmla="*/ 14 h 24"/>
                <a:gd name="T26" fmla="*/ 36 w 63"/>
                <a:gd name="T27" fmla="*/ 15 h 24"/>
                <a:gd name="T28" fmla="*/ 21 w 63"/>
                <a:gd name="T29" fmla="*/ 14 h 24"/>
                <a:gd name="T30" fmla="*/ 7 w 63"/>
                <a:gd name="T31" fmla="*/ 8 h 24"/>
                <a:gd name="T32" fmla="*/ 23 w 63"/>
                <a:gd name="T33" fmla="*/ 14 h 24"/>
                <a:gd name="T34" fmla="*/ 32 w 63"/>
                <a:gd name="T35" fmla="*/ 16 h 24"/>
                <a:gd name="T36" fmla="*/ 41 w 63"/>
                <a:gd name="T37" fmla="*/ 17 h 24"/>
                <a:gd name="T38" fmla="*/ 41 w 63"/>
                <a:gd name="T39" fmla="*/ 19 h 24"/>
                <a:gd name="T40" fmla="*/ 30 w 63"/>
                <a:gd name="T41" fmla="*/ 19 h 24"/>
                <a:gd name="T42" fmla="*/ 10 w 63"/>
                <a:gd name="T43" fmla="*/ 16 h 24"/>
                <a:gd name="T44" fmla="*/ 0 w 63"/>
                <a:gd name="T45" fmla="*/ 13 h 24"/>
                <a:gd name="T46" fmla="*/ 31 w 63"/>
                <a:gd name="T47" fmla="*/ 17 h 24"/>
                <a:gd name="T48" fmla="*/ 63 w 63"/>
                <a:gd name="T49" fmla="*/ 24 h 24"/>
                <a:gd name="T50" fmla="*/ 62 w 63"/>
                <a:gd name="T51" fmla="*/ 24 h 24"/>
                <a:gd name="T52" fmla="*/ 63 w 63"/>
                <a:gd name="T53" fmla="*/ 24 h 24"/>
                <a:gd name="T54" fmla="*/ 31 w 63"/>
                <a:gd name="T55" fmla="*/ 18 h 24"/>
                <a:gd name="T56" fmla="*/ 0 w 63"/>
                <a:gd name="T57" fmla="*/ 14 h 24"/>
                <a:gd name="T58" fmla="*/ 10 w 63"/>
                <a:gd name="T59" fmla="*/ 14 h 24"/>
                <a:gd name="T60" fmla="*/ 41 w 63"/>
                <a:gd name="T61" fmla="*/ 17 h 24"/>
                <a:gd name="T62" fmla="*/ 36 w 63"/>
                <a:gd name="T63" fmla="*/ 18 h 24"/>
                <a:gd name="T64" fmla="*/ 28 w 63"/>
                <a:gd name="T65" fmla="*/ 17 h 24"/>
                <a:gd name="T66" fmla="*/ 14 w 63"/>
                <a:gd name="T67" fmla="*/ 13 h 24"/>
                <a:gd name="T68" fmla="*/ 6 w 63"/>
                <a:gd name="T69" fmla="*/ 8 h 24"/>
                <a:gd name="T70" fmla="*/ 29 w 63"/>
                <a:gd name="T71" fmla="*/ 13 h 24"/>
                <a:gd name="T72" fmla="*/ 35 w 63"/>
                <a:gd name="T73" fmla="*/ 15 h 24"/>
                <a:gd name="T74" fmla="*/ 29 w 63"/>
                <a:gd name="T75" fmla="*/ 13 h 24"/>
                <a:gd name="T76" fmla="*/ 8 w 63"/>
                <a:gd name="T77" fmla="*/ 7 h 24"/>
                <a:gd name="T78" fmla="*/ 22 w 63"/>
                <a:gd name="T79" fmla="*/ 8 h 24"/>
                <a:gd name="T80" fmla="*/ 36 w 63"/>
                <a:gd name="T81" fmla="*/ 10 h 24"/>
                <a:gd name="T82" fmla="*/ 25 w 63"/>
                <a:gd name="T83" fmla="*/ 7 h 24"/>
                <a:gd name="T84" fmla="*/ 8 w 63"/>
                <a:gd name="T85" fmla="*/ 3 h 24"/>
                <a:gd name="T86" fmla="*/ 20 w 63"/>
                <a:gd name="T87" fmla="*/ 4 h 24"/>
                <a:gd name="T88" fmla="*/ 31 w 63"/>
                <a:gd name="T89" fmla="*/ 8 h 24"/>
                <a:gd name="T90" fmla="*/ 37 w 63"/>
                <a:gd name="T91" fmla="*/ 8 h 24"/>
                <a:gd name="T92" fmla="*/ 35 w 63"/>
                <a:gd name="T93" fmla="*/ 7 h 24"/>
                <a:gd name="T94" fmla="*/ 25 w 63"/>
                <a:gd name="T95" fmla="*/ 4 h 24"/>
                <a:gd name="T96" fmla="*/ 13 w 63"/>
                <a:gd name="T9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 h="24">
                  <a:moveTo>
                    <a:pt x="13" y="0"/>
                  </a:moveTo>
                  <a:cubicBezTo>
                    <a:pt x="15" y="1"/>
                    <a:pt x="17" y="2"/>
                    <a:pt x="19" y="2"/>
                  </a:cubicBezTo>
                  <a:cubicBezTo>
                    <a:pt x="26" y="3"/>
                    <a:pt x="26" y="3"/>
                    <a:pt x="26" y="3"/>
                  </a:cubicBezTo>
                  <a:cubicBezTo>
                    <a:pt x="28" y="4"/>
                    <a:pt x="30" y="4"/>
                    <a:pt x="32" y="5"/>
                  </a:cubicBezTo>
                  <a:cubicBezTo>
                    <a:pt x="33" y="5"/>
                    <a:pt x="34" y="6"/>
                    <a:pt x="35" y="6"/>
                  </a:cubicBezTo>
                  <a:cubicBezTo>
                    <a:pt x="36" y="7"/>
                    <a:pt x="37" y="8"/>
                    <a:pt x="38" y="8"/>
                  </a:cubicBezTo>
                  <a:cubicBezTo>
                    <a:pt x="38" y="9"/>
                    <a:pt x="38" y="9"/>
                    <a:pt x="38" y="9"/>
                  </a:cubicBezTo>
                  <a:cubicBezTo>
                    <a:pt x="37" y="9"/>
                    <a:pt x="37" y="9"/>
                    <a:pt x="37" y="9"/>
                  </a:cubicBezTo>
                  <a:cubicBezTo>
                    <a:pt x="34" y="9"/>
                    <a:pt x="34" y="9"/>
                    <a:pt x="34" y="9"/>
                  </a:cubicBezTo>
                  <a:cubicBezTo>
                    <a:pt x="31" y="8"/>
                    <a:pt x="31" y="8"/>
                    <a:pt x="31" y="8"/>
                  </a:cubicBezTo>
                  <a:cubicBezTo>
                    <a:pt x="29" y="8"/>
                    <a:pt x="27" y="7"/>
                    <a:pt x="25" y="7"/>
                  </a:cubicBezTo>
                  <a:cubicBezTo>
                    <a:pt x="23" y="6"/>
                    <a:pt x="22" y="5"/>
                    <a:pt x="20" y="5"/>
                  </a:cubicBezTo>
                  <a:cubicBezTo>
                    <a:pt x="18" y="4"/>
                    <a:pt x="16" y="4"/>
                    <a:pt x="14" y="4"/>
                  </a:cubicBezTo>
                  <a:cubicBezTo>
                    <a:pt x="14" y="3"/>
                    <a:pt x="14" y="3"/>
                    <a:pt x="14" y="3"/>
                  </a:cubicBezTo>
                  <a:cubicBezTo>
                    <a:pt x="25" y="6"/>
                    <a:pt x="25" y="6"/>
                    <a:pt x="25" y="6"/>
                  </a:cubicBezTo>
                  <a:cubicBezTo>
                    <a:pt x="36" y="10"/>
                    <a:pt x="36" y="10"/>
                    <a:pt x="36" y="10"/>
                  </a:cubicBezTo>
                  <a:cubicBezTo>
                    <a:pt x="40" y="11"/>
                    <a:pt x="40" y="11"/>
                    <a:pt x="40" y="11"/>
                  </a:cubicBezTo>
                  <a:cubicBezTo>
                    <a:pt x="36" y="11"/>
                    <a:pt x="36" y="11"/>
                    <a:pt x="36" y="11"/>
                  </a:cubicBezTo>
                  <a:cubicBezTo>
                    <a:pt x="29" y="11"/>
                    <a:pt x="29" y="11"/>
                    <a:pt x="29" y="11"/>
                  </a:cubicBezTo>
                  <a:cubicBezTo>
                    <a:pt x="22" y="10"/>
                    <a:pt x="22" y="10"/>
                    <a:pt x="22" y="10"/>
                  </a:cubicBezTo>
                  <a:cubicBezTo>
                    <a:pt x="17" y="9"/>
                    <a:pt x="13" y="8"/>
                    <a:pt x="8" y="7"/>
                  </a:cubicBezTo>
                  <a:cubicBezTo>
                    <a:pt x="9" y="6"/>
                    <a:pt x="9" y="6"/>
                    <a:pt x="9" y="6"/>
                  </a:cubicBezTo>
                  <a:cubicBezTo>
                    <a:pt x="13" y="7"/>
                    <a:pt x="18" y="8"/>
                    <a:pt x="23" y="9"/>
                  </a:cubicBezTo>
                  <a:cubicBezTo>
                    <a:pt x="25" y="10"/>
                    <a:pt x="27" y="10"/>
                    <a:pt x="30" y="11"/>
                  </a:cubicBezTo>
                  <a:cubicBezTo>
                    <a:pt x="31" y="11"/>
                    <a:pt x="32" y="11"/>
                    <a:pt x="33" y="12"/>
                  </a:cubicBezTo>
                  <a:cubicBezTo>
                    <a:pt x="34" y="12"/>
                    <a:pt x="35" y="13"/>
                    <a:pt x="37" y="14"/>
                  </a:cubicBezTo>
                  <a:cubicBezTo>
                    <a:pt x="40" y="15"/>
                    <a:pt x="40" y="15"/>
                    <a:pt x="40" y="15"/>
                  </a:cubicBezTo>
                  <a:cubicBezTo>
                    <a:pt x="36" y="15"/>
                    <a:pt x="36" y="15"/>
                    <a:pt x="36" y="15"/>
                  </a:cubicBezTo>
                  <a:cubicBezTo>
                    <a:pt x="28" y="15"/>
                    <a:pt x="28" y="15"/>
                    <a:pt x="28" y="15"/>
                  </a:cubicBezTo>
                  <a:cubicBezTo>
                    <a:pt x="21" y="14"/>
                    <a:pt x="21" y="14"/>
                    <a:pt x="21" y="14"/>
                  </a:cubicBezTo>
                  <a:cubicBezTo>
                    <a:pt x="6" y="10"/>
                    <a:pt x="6" y="10"/>
                    <a:pt x="6" y="10"/>
                  </a:cubicBezTo>
                  <a:cubicBezTo>
                    <a:pt x="7" y="8"/>
                    <a:pt x="7" y="8"/>
                    <a:pt x="7" y="8"/>
                  </a:cubicBezTo>
                  <a:cubicBezTo>
                    <a:pt x="15" y="11"/>
                    <a:pt x="15" y="11"/>
                    <a:pt x="15" y="11"/>
                  </a:cubicBezTo>
                  <a:cubicBezTo>
                    <a:pt x="18" y="13"/>
                    <a:pt x="21" y="13"/>
                    <a:pt x="23" y="14"/>
                  </a:cubicBezTo>
                  <a:cubicBezTo>
                    <a:pt x="28" y="15"/>
                    <a:pt x="28" y="15"/>
                    <a:pt x="28" y="15"/>
                  </a:cubicBezTo>
                  <a:cubicBezTo>
                    <a:pt x="29" y="15"/>
                    <a:pt x="31" y="15"/>
                    <a:pt x="32" y="16"/>
                  </a:cubicBezTo>
                  <a:cubicBezTo>
                    <a:pt x="34" y="16"/>
                    <a:pt x="35" y="16"/>
                    <a:pt x="37" y="16"/>
                  </a:cubicBezTo>
                  <a:cubicBezTo>
                    <a:pt x="38" y="16"/>
                    <a:pt x="40" y="17"/>
                    <a:pt x="41" y="17"/>
                  </a:cubicBezTo>
                  <a:cubicBezTo>
                    <a:pt x="44" y="18"/>
                    <a:pt x="44" y="18"/>
                    <a:pt x="44" y="18"/>
                  </a:cubicBezTo>
                  <a:cubicBezTo>
                    <a:pt x="41" y="19"/>
                    <a:pt x="41" y="19"/>
                    <a:pt x="41" y="19"/>
                  </a:cubicBezTo>
                  <a:cubicBezTo>
                    <a:pt x="39" y="19"/>
                    <a:pt x="38" y="20"/>
                    <a:pt x="36" y="20"/>
                  </a:cubicBezTo>
                  <a:cubicBezTo>
                    <a:pt x="34" y="20"/>
                    <a:pt x="32" y="20"/>
                    <a:pt x="30" y="19"/>
                  </a:cubicBezTo>
                  <a:cubicBezTo>
                    <a:pt x="27" y="19"/>
                    <a:pt x="24" y="18"/>
                    <a:pt x="20" y="17"/>
                  </a:cubicBezTo>
                  <a:cubicBezTo>
                    <a:pt x="17" y="16"/>
                    <a:pt x="13" y="16"/>
                    <a:pt x="10" y="16"/>
                  </a:cubicBezTo>
                  <a:cubicBezTo>
                    <a:pt x="7" y="15"/>
                    <a:pt x="3" y="14"/>
                    <a:pt x="0" y="14"/>
                  </a:cubicBezTo>
                  <a:cubicBezTo>
                    <a:pt x="0" y="13"/>
                    <a:pt x="0" y="13"/>
                    <a:pt x="0" y="13"/>
                  </a:cubicBezTo>
                  <a:cubicBezTo>
                    <a:pt x="16" y="15"/>
                    <a:pt x="16" y="15"/>
                    <a:pt x="16" y="15"/>
                  </a:cubicBezTo>
                  <a:cubicBezTo>
                    <a:pt x="21" y="15"/>
                    <a:pt x="26" y="16"/>
                    <a:pt x="31" y="17"/>
                  </a:cubicBezTo>
                  <a:cubicBezTo>
                    <a:pt x="37" y="18"/>
                    <a:pt x="42" y="20"/>
                    <a:pt x="47" y="20"/>
                  </a:cubicBezTo>
                  <a:cubicBezTo>
                    <a:pt x="52" y="21"/>
                    <a:pt x="57" y="22"/>
                    <a:pt x="63" y="24"/>
                  </a:cubicBezTo>
                  <a:cubicBezTo>
                    <a:pt x="63" y="24"/>
                    <a:pt x="63" y="24"/>
                    <a:pt x="63" y="24"/>
                  </a:cubicBezTo>
                  <a:cubicBezTo>
                    <a:pt x="63" y="24"/>
                    <a:pt x="62" y="24"/>
                    <a:pt x="62" y="24"/>
                  </a:cubicBezTo>
                  <a:cubicBezTo>
                    <a:pt x="62" y="24"/>
                    <a:pt x="63" y="24"/>
                    <a:pt x="63" y="24"/>
                  </a:cubicBezTo>
                  <a:cubicBezTo>
                    <a:pt x="63" y="24"/>
                    <a:pt x="63" y="24"/>
                    <a:pt x="63" y="24"/>
                  </a:cubicBezTo>
                  <a:cubicBezTo>
                    <a:pt x="57" y="23"/>
                    <a:pt x="52" y="21"/>
                    <a:pt x="47" y="21"/>
                  </a:cubicBezTo>
                  <a:cubicBezTo>
                    <a:pt x="42" y="20"/>
                    <a:pt x="36" y="19"/>
                    <a:pt x="31" y="18"/>
                  </a:cubicBezTo>
                  <a:cubicBezTo>
                    <a:pt x="26" y="17"/>
                    <a:pt x="21" y="16"/>
                    <a:pt x="16" y="16"/>
                  </a:cubicBezTo>
                  <a:cubicBezTo>
                    <a:pt x="0" y="14"/>
                    <a:pt x="0" y="14"/>
                    <a:pt x="0" y="14"/>
                  </a:cubicBezTo>
                  <a:cubicBezTo>
                    <a:pt x="0" y="13"/>
                    <a:pt x="0" y="13"/>
                    <a:pt x="0" y="13"/>
                  </a:cubicBezTo>
                  <a:cubicBezTo>
                    <a:pt x="3" y="13"/>
                    <a:pt x="7" y="14"/>
                    <a:pt x="10" y="14"/>
                  </a:cubicBezTo>
                  <a:cubicBezTo>
                    <a:pt x="14" y="15"/>
                    <a:pt x="17" y="15"/>
                    <a:pt x="20" y="16"/>
                  </a:cubicBezTo>
                  <a:cubicBezTo>
                    <a:pt x="27" y="17"/>
                    <a:pt x="34" y="19"/>
                    <a:pt x="41" y="17"/>
                  </a:cubicBezTo>
                  <a:cubicBezTo>
                    <a:pt x="41" y="19"/>
                    <a:pt x="41" y="19"/>
                    <a:pt x="41" y="19"/>
                  </a:cubicBezTo>
                  <a:cubicBezTo>
                    <a:pt x="39" y="19"/>
                    <a:pt x="38" y="18"/>
                    <a:pt x="36" y="18"/>
                  </a:cubicBezTo>
                  <a:cubicBezTo>
                    <a:pt x="35" y="18"/>
                    <a:pt x="34" y="17"/>
                    <a:pt x="32" y="17"/>
                  </a:cubicBezTo>
                  <a:cubicBezTo>
                    <a:pt x="30" y="17"/>
                    <a:pt x="29" y="17"/>
                    <a:pt x="28" y="17"/>
                  </a:cubicBezTo>
                  <a:cubicBezTo>
                    <a:pt x="23" y="16"/>
                    <a:pt x="23" y="16"/>
                    <a:pt x="23" y="16"/>
                  </a:cubicBezTo>
                  <a:cubicBezTo>
                    <a:pt x="20" y="15"/>
                    <a:pt x="17" y="14"/>
                    <a:pt x="14" y="13"/>
                  </a:cubicBezTo>
                  <a:cubicBezTo>
                    <a:pt x="6" y="10"/>
                    <a:pt x="6" y="10"/>
                    <a:pt x="6" y="10"/>
                  </a:cubicBezTo>
                  <a:cubicBezTo>
                    <a:pt x="6" y="8"/>
                    <a:pt x="6" y="8"/>
                    <a:pt x="6" y="8"/>
                  </a:cubicBezTo>
                  <a:cubicBezTo>
                    <a:pt x="11" y="9"/>
                    <a:pt x="16" y="10"/>
                    <a:pt x="21" y="12"/>
                  </a:cubicBezTo>
                  <a:cubicBezTo>
                    <a:pt x="29" y="13"/>
                    <a:pt x="29" y="13"/>
                    <a:pt x="29" y="13"/>
                  </a:cubicBezTo>
                  <a:cubicBezTo>
                    <a:pt x="36" y="14"/>
                    <a:pt x="36" y="14"/>
                    <a:pt x="36" y="14"/>
                  </a:cubicBezTo>
                  <a:cubicBezTo>
                    <a:pt x="35" y="15"/>
                    <a:pt x="35" y="15"/>
                    <a:pt x="35" y="15"/>
                  </a:cubicBezTo>
                  <a:cubicBezTo>
                    <a:pt x="34" y="15"/>
                    <a:pt x="34" y="14"/>
                    <a:pt x="32" y="14"/>
                  </a:cubicBezTo>
                  <a:cubicBezTo>
                    <a:pt x="31" y="13"/>
                    <a:pt x="30" y="13"/>
                    <a:pt x="29" y="13"/>
                  </a:cubicBezTo>
                  <a:cubicBezTo>
                    <a:pt x="27" y="12"/>
                    <a:pt x="24" y="11"/>
                    <a:pt x="22" y="11"/>
                  </a:cubicBezTo>
                  <a:cubicBezTo>
                    <a:pt x="18" y="10"/>
                    <a:pt x="13" y="8"/>
                    <a:pt x="8" y="7"/>
                  </a:cubicBezTo>
                  <a:cubicBezTo>
                    <a:pt x="9" y="5"/>
                    <a:pt x="9" y="5"/>
                    <a:pt x="9" y="5"/>
                  </a:cubicBezTo>
                  <a:cubicBezTo>
                    <a:pt x="13" y="6"/>
                    <a:pt x="18" y="7"/>
                    <a:pt x="22" y="8"/>
                  </a:cubicBezTo>
                  <a:cubicBezTo>
                    <a:pt x="29" y="10"/>
                    <a:pt x="29" y="10"/>
                    <a:pt x="29" y="10"/>
                  </a:cubicBezTo>
                  <a:cubicBezTo>
                    <a:pt x="36" y="10"/>
                    <a:pt x="36" y="10"/>
                    <a:pt x="36" y="10"/>
                  </a:cubicBezTo>
                  <a:cubicBezTo>
                    <a:pt x="36" y="11"/>
                    <a:pt x="36" y="11"/>
                    <a:pt x="36" y="11"/>
                  </a:cubicBezTo>
                  <a:cubicBezTo>
                    <a:pt x="25" y="7"/>
                    <a:pt x="25" y="7"/>
                    <a:pt x="25" y="7"/>
                  </a:cubicBezTo>
                  <a:cubicBezTo>
                    <a:pt x="14" y="4"/>
                    <a:pt x="14" y="4"/>
                    <a:pt x="14" y="4"/>
                  </a:cubicBezTo>
                  <a:cubicBezTo>
                    <a:pt x="8" y="3"/>
                    <a:pt x="8" y="3"/>
                    <a:pt x="8" y="3"/>
                  </a:cubicBezTo>
                  <a:cubicBezTo>
                    <a:pt x="14" y="3"/>
                    <a:pt x="14" y="3"/>
                    <a:pt x="14" y="3"/>
                  </a:cubicBezTo>
                  <a:cubicBezTo>
                    <a:pt x="16" y="3"/>
                    <a:pt x="18" y="3"/>
                    <a:pt x="20" y="4"/>
                  </a:cubicBezTo>
                  <a:cubicBezTo>
                    <a:pt x="22" y="5"/>
                    <a:pt x="24" y="5"/>
                    <a:pt x="26" y="6"/>
                  </a:cubicBezTo>
                  <a:cubicBezTo>
                    <a:pt x="28" y="7"/>
                    <a:pt x="29" y="7"/>
                    <a:pt x="31" y="8"/>
                  </a:cubicBezTo>
                  <a:cubicBezTo>
                    <a:pt x="34" y="8"/>
                    <a:pt x="34" y="8"/>
                    <a:pt x="34" y="8"/>
                  </a:cubicBezTo>
                  <a:cubicBezTo>
                    <a:pt x="37" y="8"/>
                    <a:pt x="37" y="8"/>
                    <a:pt x="37" y="8"/>
                  </a:cubicBezTo>
                  <a:cubicBezTo>
                    <a:pt x="37" y="9"/>
                    <a:pt x="37" y="9"/>
                    <a:pt x="37" y="9"/>
                  </a:cubicBezTo>
                  <a:cubicBezTo>
                    <a:pt x="36" y="8"/>
                    <a:pt x="35" y="7"/>
                    <a:pt x="35" y="7"/>
                  </a:cubicBezTo>
                  <a:cubicBezTo>
                    <a:pt x="34" y="6"/>
                    <a:pt x="33" y="6"/>
                    <a:pt x="32" y="5"/>
                  </a:cubicBezTo>
                  <a:cubicBezTo>
                    <a:pt x="30" y="5"/>
                    <a:pt x="28" y="4"/>
                    <a:pt x="25" y="4"/>
                  </a:cubicBezTo>
                  <a:cubicBezTo>
                    <a:pt x="19" y="2"/>
                    <a:pt x="19" y="2"/>
                    <a:pt x="19" y="2"/>
                  </a:cubicBezTo>
                  <a:cubicBezTo>
                    <a:pt x="17" y="2"/>
                    <a:pt x="15" y="1"/>
                    <a:pt x="13"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88"/>
            <p:cNvSpPr/>
            <p:nvPr/>
          </p:nvSpPr>
          <p:spPr bwMode="auto">
            <a:xfrm>
              <a:off x="5204" y="1835"/>
              <a:ext cx="196" cy="34"/>
            </a:xfrm>
            <a:custGeom>
              <a:avLst/>
              <a:gdLst>
                <a:gd name="T0" fmla="*/ 30 w 82"/>
                <a:gd name="T1" fmla="*/ 4 h 14"/>
                <a:gd name="T2" fmla="*/ 58 w 82"/>
                <a:gd name="T3" fmla="*/ 0 h 14"/>
                <a:gd name="T4" fmla="*/ 68 w 82"/>
                <a:gd name="T5" fmla="*/ 1 h 14"/>
                <a:gd name="T6" fmla="*/ 72 w 82"/>
                <a:gd name="T7" fmla="*/ 3 h 14"/>
                <a:gd name="T8" fmla="*/ 40 w 82"/>
                <a:gd name="T9" fmla="*/ 6 h 14"/>
                <a:gd name="T10" fmla="*/ 18 w 82"/>
                <a:gd name="T11" fmla="*/ 7 h 14"/>
                <a:gd name="T12" fmla="*/ 10 w 82"/>
                <a:gd name="T13" fmla="*/ 8 h 14"/>
                <a:gd name="T14" fmla="*/ 55 w 82"/>
                <a:gd name="T15" fmla="*/ 5 h 14"/>
                <a:gd name="T16" fmla="*/ 70 w 82"/>
                <a:gd name="T17" fmla="*/ 6 h 14"/>
                <a:gd name="T18" fmla="*/ 71 w 82"/>
                <a:gd name="T19" fmla="*/ 8 h 14"/>
                <a:gd name="T20" fmla="*/ 62 w 82"/>
                <a:gd name="T21" fmla="*/ 11 h 14"/>
                <a:gd name="T22" fmla="*/ 35 w 82"/>
                <a:gd name="T23" fmla="*/ 12 h 14"/>
                <a:gd name="T24" fmla="*/ 0 w 82"/>
                <a:gd name="T25" fmla="*/ 11 h 14"/>
                <a:gd name="T26" fmla="*/ 30 w 82"/>
                <a:gd name="T27" fmla="*/ 10 h 14"/>
                <a:gd name="T28" fmla="*/ 60 w 82"/>
                <a:gd name="T29" fmla="*/ 7 h 14"/>
                <a:gd name="T30" fmla="*/ 75 w 82"/>
                <a:gd name="T31" fmla="*/ 6 h 14"/>
                <a:gd name="T32" fmla="*/ 82 w 82"/>
                <a:gd name="T33" fmla="*/ 7 h 14"/>
                <a:gd name="T34" fmla="*/ 74 w 82"/>
                <a:gd name="T35" fmla="*/ 11 h 14"/>
                <a:gd name="T36" fmla="*/ 51 w 82"/>
                <a:gd name="T37" fmla="*/ 14 h 14"/>
                <a:gd name="T38" fmla="*/ 21 w 82"/>
                <a:gd name="T39" fmla="*/ 13 h 14"/>
                <a:gd name="T40" fmla="*/ 51 w 82"/>
                <a:gd name="T41" fmla="*/ 13 h 14"/>
                <a:gd name="T42" fmla="*/ 73 w 82"/>
                <a:gd name="T43" fmla="*/ 10 h 14"/>
                <a:gd name="T44" fmla="*/ 80 w 82"/>
                <a:gd name="T45" fmla="*/ 7 h 14"/>
                <a:gd name="T46" fmla="*/ 75 w 82"/>
                <a:gd name="T47" fmla="*/ 8 h 14"/>
                <a:gd name="T48" fmla="*/ 60 w 82"/>
                <a:gd name="T49" fmla="*/ 8 h 14"/>
                <a:gd name="T50" fmla="*/ 30 w 82"/>
                <a:gd name="T51" fmla="*/ 12 h 14"/>
                <a:gd name="T52" fmla="*/ 0 w 82"/>
                <a:gd name="T53" fmla="*/ 13 h 14"/>
                <a:gd name="T54" fmla="*/ 35 w 82"/>
                <a:gd name="T55" fmla="*/ 10 h 14"/>
                <a:gd name="T56" fmla="*/ 61 w 82"/>
                <a:gd name="T57" fmla="*/ 8 h 14"/>
                <a:gd name="T58" fmla="*/ 69 w 82"/>
                <a:gd name="T59" fmla="*/ 6 h 14"/>
                <a:gd name="T60" fmla="*/ 62 w 82"/>
                <a:gd name="T61" fmla="*/ 7 h 14"/>
                <a:gd name="T62" fmla="*/ 40 w 82"/>
                <a:gd name="T63" fmla="*/ 8 h 14"/>
                <a:gd name="T64" fmla="*/ 6 w 82"/>
                <a:gd name="T65" fmla="*/ 10 h 14"/>
                <a:gd name="T66" fmla="*/ 17 w 82"/>
                <a:gd name="T67" fmla="*/ 5 h 14"/>
                <a:gd name="T68" fmla="*/ 40 w 82"/>
                <a:gd name="T69" fmla="*/ 4 h 14"/>
                <a:gd name="T70" fmla="*/ 70 w 82"/>
                <a:gd name="T71" fmla="*/ 4 h 14"/>
                <a:gd name="T72" fmla="*/ 64 w 82"/>
                <a:gd name="T73" fmla="*/ 2 h 14"/>
                <a:gd name="T74" fmla="*/ 44 w 82"/>
                <a:gd name="T75" fmla="*/ 2 h 14"/>
                <a:gd name="T76" fmla="*/ 17 w 82"/>
                <a:gd name="T7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4">
                  <a:moveTo>
                    <a:pt x="17" y="5"/>
                  </a:moveTo>
                  <a:cubicBezTo>
                    <a:pt x="21" y="5"/>
                    <a:pt x="26" y="4"/>
                    <a:pt x="30" y="4"/>
                  </a:cubicBezTo>
                  <a:cubicBezTo>
                    <a:pt x="44" y="2"/>
                    <a:pt x="44" y="2"/>
                    <a:pt x="44" y="2"/>
                  </a:cubicBezTo>
                  <a:cubicBezTo>
                    <a:pt x="48" y="1"/>
                    <a:pt x="53" y="1"/>
                    <a:pt x="58" y="0"/>
                  </a:cubicBezTo>
                  <a:cubicBezTo>
                    <a:pt x="60" y="0"/>
                    <a:pt x="62" y="0"/>
                    <a:pt x="64" y="1"/>
                  </a:cubicBezTo>
                  <a:cubicBezTo>
                    <a:pt x="66" y="1"/>
                    <a:pt x="67" y="1"/>
                    <a:pt x="68" y="1"/>
                  </a:cubicBezTo>
                  <a:cubicBezTo>
                    <a:pt x="69" y="1"/>
                    <a:pt x="70" y="2"/>
                    <a:pt x="71" y="3"/>
                  </a:cubicBezTo>
                  <a:cubicBezTo>
                    <a:pt x="72" y="3"/>
                    <a:pt x="72" y="3"/>
                    <a:pt x="72" y="3"/>
                  </a:cubicBezTo>
                  <a:cubicBezTo>
                    <a:pt x="71" y="4"/>
                    <a:pt x="71" y="4"/>
                    <a:pt x="71" y="4"/>
                  </a:cubicBezTo>
                  <a:cubicBezTo>
                    <a:pt x="61" y="7"/>
                    <a:pt x="50" y="6"/>
                    <a:pt x="40" y="6"/>
                  </a:cubicBezTo>
                  <a:cubicBezTo>
                    <a:pt x="35" y="5"/>
                    <a:pt x="30" y="5"/>
                    <a:pt x="25" y="6"/>
                  </a:cubicBezTo>
                  <a:cubicBezTo>
                    <a:pt x="23" y="6"/>
                    <a:pt x="20" y="6"/>
                    <a:pt x="18" y="7"/>
                  </a:cubicBezTo>
                  <a:cubicBezTo>
                    <a:pt x="15" y="7"/>
                    <a:pt x="13" y="8"/>
                    <a:pt x="11" y="9"/>
                  </a:cubicBezTo>
                  <a:cubicBezTo>
                    <a:pt x="10" y="8"/>
                    <a:pt x="10" y="8"/>
                    <a:pt x="10" y="8"/>
                  </a:cubicBezTo>
                  <a:cubicBezTo>
                    <a:pt x="40" y="6"/>
                    <a:pt x="40" y="6"/>
                    <a:pt x="40" y="6"/>
                  </a:cubicBezTo>
                  <a:cubicBezTo>
                    <a:pt x="55" y="5"/>
                    <a:pt x="55" y="5"/>
                    <a:pt x="55" y="5"/>
                  </a:cubicBezTo>
                  <a:cubicBezTo>
                    <a:pt x="57" y="4"/>
                    <a:pt x="60" y="5"/>
                    <a:pt x="63" y="5"/>
                  </a:cubicBezTo>
                  <a:cubicBezTo>
                    <a:pt x="65" y="5"/>
                    <a:pt x="68" y="5"/>
                    <a:pt x="70" y="6"/>
                  </a:cubicBezTo>
                  <a:cubicBezTo>
                    <a:pt x="74" y="6"/>
                    <a:pt x="74" y="6"/>
                    <a:pt x="74" y="6"/>
                  </a:cubicBezTo>
                  <a:cubicBezTo>
                    <a:pt x="71" y="8"/>
                    <a:pt x="71" y="8"/>
                    <a:pt x="71" y="8"/>
                  </a:cubicBezTo>
                  <a:cubicBezTo>
                    <a:pt x="69" y="8"/>
                    <a:pt x="68" y="9"/>
                    <a:pt x="66" y="10"/>
                  </a:cubicBezTo>
                  <a:cubicBezTo>
                    <a:pt x="65" y="10"/>
                    <a:pt x="63" y="10"/>
                    <a:pt x="62" y="11"/>
                  </a:cubicBezTo>
                  <a:cubicBezTo>
                    <a:pt x="59" y="11"/>
                    <a:pt x="56" y="11"/>
                    <a:pt x="53" y="12"/>
                  </a:cubicBezTo>
                  <a:cubicBezTo>
                    <a:pt x="47" y="12"/>
                    <a:pt x="41" y="12"/>
                    <a:pt x="35" y="12"/>
                  </a:cubicBezTo>
                  <a:cubicBezTo>
                    <a:pt x="0" y="13"/>
                    <a:pt x="0" y="13"/>
                    <a:pt x="0" y="13"/>
                  </a:cubicBezTo>
                  <a:cubicBezTo>
                    <a:pt x="0" y="11"/>
                    <a:pt x="0" y="11"/>
                    <a:pt x="0" y="11"/>
                  </a:cubicBezTo>
                  <a:cubicBezTo>
                    <a:pt x="20" y="10"/>
                    <a:pt x="20" y="10"/>
                    <a:pt x="20" y="10"/>
                  </a:cubicBezTo>
                  <a:cubicBezTo>
                    <a:pt x="23" y="10"/>
                    <a:pt x="27" y="10"/>
                    <a:pt x="30" y="10"/>
                  </a:cubicBezTo>
                  <a:cubicBezTo>
                    <a:pt x="40" y="9"/>
                    <a:pt x="40" y="9"/>
                    <a:pt x="40" y="9"/>
                  </a:cubicBezTo>
                  <a:cubicBezTo>
                    <a:pt x="47" y="9"/>
                    <a:pt x="53" y="8"/>
                    <a:pt x="60" y="7"/>
                  </a:cubicBezTo>
                  <a:cubicBezTo>
                    <a:pt x="64" y="7"/>
                    <a:pt x="67" y="6"/>
                    <a:pt x="70" y="6"/>
                  </a:cubicBezTo>
                  <a:cubicBezTo>
                    <a:pt x="72" y="6"/>
                    <a:pt x="74" y="6"/>
                    <a:pt x="75" y="6"/>
                  </a:cubicBezTo>
                  <a:cubicBezTo>
                    <a:pt x="77" y="6"/>
                    <a:pt x="79" y="7"/>
                    <a:pt x="81" y="7"/>
                  </a:cubicBezTo>
                  <a:cubicBezTo>
                    <a:pt x="82" y="7"/>
                    <a:pt x="82" y="7"/>
                    <a:pt x="82" y="7"/>
                  </a:cubicBezTo>
                  <a:cubicBezTo>
                    <a:pt x="81" y="8"/>
                    <a:pt x="81" y="8"/>
                    <a:pt x="81" y="8"/>
                  </a:cubicBezTo>
                  <a:cubicBezTo>
                    <a:pt x="79" y="10"/>
                    <a:pt x="76" y="11"/>
                    <a:pt x="74" y="11"/>
                  </a:cubicBezTo>
                  <a:cubicBezTo>
                    <a:pt x="71" y="12"/>
                    <a:pt x="69" y="12"/>
                    <a:pt x="66" y="13"/>
                  </a:cubicBezTo>
                  <a:cubicBezTo>
                    <a:pt x="61" y="13"/>
                    <a:pt x="56" y="14"/>
                    <a:pt x="51" y="14"/>
                  </a:cubicBezTo>
                  <a:cubicBezTo>
                    <a:pt x="46" y="14"/>
                    <a:pt x="41" y="14"/>
                    <a:pt x="36" y="14"/>
                  </a:cubicBezTo>
                  <a:cubicBezTo>
                    <a:pt x="31" y="14"/>
                    <a:pt x="26" y="14"/>
                    <a:pt x="21" y="13"/>
                  </a:cubicBezTo>
                  <a:cubicBezTo>
                    <a:pt x="26" y="14"/>
                    <a:pt x="31" y="14"/>
                    <a:pt x="36" y="14"/>
                  </a:cubicBezTo>
                  <a:cubicBezTo>
                    <a:pt x="41" y="14"/>
                    <a:pt x="46" y="14"/>
                    <a:pt x="51" y="13"/>
                  </a:cubicBezTo>
                  <a:cubicBezTo>
                    <a:pt x="56" y="13"/>
                    <a:pt x="61" y="13"/>
                    <a:pt x="66" y="12"/>
                  </a:cubicBezTo>
                  <a:cubicBezTo>
                    <a:pt x="69" y="11"/>
                    <a:pt x="71" y="11"/>
                    <a:pt x="73" y="10"/>
                  </a:cubicBezTo>
                  <a:cubicBezTo>
                    <a:pt x="75" y="10"/>
                    <a:pt x="76" y="10"/>
                    <a:pt x="77" y="9"/>
                  </a:cubicBezTo>
                  <a:cubicBezTo>
                    <a:pt x="78" y="9"/>
                    <a:pt x="79" y="8"/>
                    <a:pt x="80" y="7"/>
                  </a:cubicBezTo>
                  <a:cubicBezTo>
                    <a:pt x="80" y="8"/>
                    <a:pt x="80" y="8"/>
                    <a:pt x="80" y="8"/>
                  </a:cubicBezTo>
                  <a:cubicBezTo>
                    <a:pt x="79" y="8"/>
                    <a:pt x="77" y="8"/>
                    <a:pt x="75" y="8"/>
                  </a:cubicBezTo>
                  <a:cubicBezTo>
                    <a:pt x="74" y="7"/>
                    <a:pt x="72" y="7"/>
                    <a:pt x="70" y="8"/>
                  </a:cubicBezTo>
                  <a:cubicBezTo>
                    <a:pt x="67" y="8"/>
                    <a:pt x="64" y="8"/>
                    <a:pt x="60" y="8"/>
                  </a:cubicBezTo>
                  <a:cubicBezTo>
                    <a:pt x="54" y="9"/>
                    <a:pt x="47" y="10"/>
                    <a:pt x="40" y="11"/>
                  </a:cubicBezTo>
                  <a:cubicBezTo>
                    <a:pt x="30" y="12"/>
                    <a:pt x="30" y="12"/>
                    <a:pt x="30" y="12"/>
                  </a:cubicBezTo>
                  <a:cubicBezTo>
                    <a:pt x="27" y="12"/>
                    <a:pt x="23" y="12"/>
                    <a:pt x="20" y="12"/>
                  </a:cubicBezTo>
                  <a:cubicBezTo>
                    <a:pt x="0" y="13"/>
                    <a:pt x="0" y="13"/>
                    <a:pt x="0" y="13"/>
                  </a:cubicBezTo>
                  <a:cubicBezTo>
                    <a:pt x="0" y="11"/>
                    <a:pt x="0" y="11"/>
                    <a:pt x="0" y="11"/>
                  </a:cubicBezTo>
                  <a:cubicBezTo>
                    <a:pt x="35" y="10"/>
                    <a:pt x="35" y="10"/>
                    <a:pt x="35" y="10"/>
                  </a:cubicBezTo>
                  <a:cubicBezTo>
                    <a:pt x="41" y="10"/>
                    <a:pt x="47" y="10"/>
                    <a:pt x="53" y="9"/>
                  </a:cubicBezTo>
                  <a:cubicBezTo>
                    <a:pt x="56" y="9"/>
                    <a:pt x="59" y="9"/>
                    <a:pt x="61" y="8"/>
                  </a:cubicBezTo>
                  <a:cubicBezTo>
                    <a:pt x="63" y="8"/>
                    <a:pt x="64" y="8"/>
                    <a:pt x="65" y="7"/>
                  </a:cubicBezTo>
                  <a:cubicBezTo>
                    <a:pt x="67" y="7"/>
                    <a:pt x="68" y="6"/>
                    <a:pt x="69" y="6"/>
                  </a:cubicBezTo>
                  <a:cubicBezTo>
                    <a:pt x="70" y="8"/>
                    <a:pt x="70" y="8"/>
                    <a:pt x="70" y="8"/>
                  </a:cubicBezTo>
                  <a:cubicBezTo>
                    <a:pt x="67" y="7"/>
                    <a:pt x="65" y="7"/>
                    <a:pt x="62" y="7"/>
                  </a:cubicBezTo>
                  <a:cubicBezTo>
                    <a:pt x="60" y="7"/>
                    <a:pt x="58" y="7"/>
                    <a:pt x="55" y="7"/>
                  </a:cubicBezTo>
                  <a:cubicBezTo>
                    <a:pt x="40" y="8"/>
                    <a:pt x="40" y="8"/>
                    <a:pt x="40" y="8"/>
                  </a:cubicBezTo>
                  <a:cubicBezTo>
                    <a:pt x="10" y="9"/>
                    <a:pt x="10" y="9"/>
                    <a:pt x="10" y="9"/>
                  </a:cubicBezTo>
                  <a:cubicBezTo>
                    <a:pt x="6" y="10"/>
                    <a:pt x="6" y="10"/>
                    <a:pt x="6" y="10"/>
                  </a:cubicBezTo>
                  <a:cubicBezTo>
                    <a:pt x="10" y="8"/>
                    <a:pt x="10" y="8"/>
                    <a:pt x="10" y="8"/>
                  </a:cubicBezTo>
                  <a:cubicBezTo>
                    <a:pt x="12" y="7"/>
                    <a:pt x="15" y="6"/>
                    <a:pt x="17" y="5"/>
                  </a:cubicBezTo>
                  <a:cubicBezTo>
                    <a:pt x="20" y="4"/>
                    <a:pt x="22" y="4"/>
                    <a:pt x="25" y="4"/>
                  </a:cubicBezTo>
                  <a:cubicBezTo>
                    <a:pt x="30" y="4"/>
                    <a:pt x="35" y="4"/>
                    <a:pt x="40" y="4"/>
                  </a:cubicBezTo>
                  <a:cubicBezTo>
                    <a:pt x="51" y="5"/>
                    <a:pt x="61" y="6"/>
                    <a:pt x="71" y="3"/>
                  </a:cubicBezTo>
                  <a:cubicBezTo>
                    <a:pt x="70" y="4"/>
                    <a:pt x="70" y="4"/>
                    <a:pt x="70" y="4"/>
                  </a:cubicBezTo>
                  <a:cubicBezTo>
                    <a:pt x="70" y="3"/>
                    <a:pt x="69" y="3"/>
                    <a:pt x="68" y="2"/>
                  </a:cubicBezTo>
                  <a:cubicBezTo>
                    <a:pt x="67" y="2"/>
                    <a:pt x="65" y="2"/>
                    <a:pt x="64" y="2"/>
                  </a:cubicBezTo>
                  <a:cubicBezTo>
                    <a:pt x="62" y="1"/>
                    <a:pt x="60" y="1"/>
                    <a:pt x="58" y="1"/>
                  </a:cubicBezTo>
                  <a:cubicBezTo>
                    <a:pt x="53" y="2"/>
                    <a:pt x="48" y="2"/>
                    <a:pt x="44" y="2"/>
                  </a:cubicBezTo>
                  <a:cubicBezTo>
                    <a:pt x="30" y="4"/>
                    <a:pt x="30" y="4"/>
                    <a:pt x="30" y="4"/>
                  </a:cubicBezTo>
                  <a:cubicBezTo>
                    <a:pt x="26" y="5"/>
                    <a:pt x="21" y="5"/>
                    <a:pt x="17"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321" name="文本框 320"/>
          <p:cNvSpPr txBox="1"/>
          <p:nvPr/>
        </p:nvSpPr>
        <p:spPr>
          <a:xfrm>
            <a:off x="2559829" y="4766918"/>
            <a:ext cx="951629"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40</a:t>
            </a:r>
            <a:r>
              <a:rPr lang="en-US" altLang="zh-CN" sz="2000" dirty="0" smtClean="0">
                <a:solidFill>
                  <a:srgbClr val="01ACBE"/>
                </a:solidFill>
                <a:latin typeface="Impact" panose="020B0806030902050204" pitchFamily="34" charset="0"/>
              </a:rPr>
              <a:t>%</a:t>
            </a:r>
            <a:endParaRPr lang="zh-CN" altLang="en-US" sz="3600" dirty="0">
              <a:solidFill>
                <a:srgbClr val="01ACBE"/>
              </a:solidFill>
              <a:latin typeface="Impact" panose="020B0806030902050204" pitchFamily="34" charset="0"/>
            </a:endParaRPr>
          </a:p>
        </p:txBody>
      </p:sp>
      <p:grpSp>
        <p:nvGrpSpPr>
          <p:cNvPr id="322" name="组合 321"/>
          <p:cNvGrpSpPr/>
          <p:nvPr/>
        </p:nvGrpSpPr>
        <p:grpSpPr>
          <a:xfrm>
            <a:off x="3435578" y="4787920"/>
            <a:ext cx="1923123" cy="684160"/>
            <a:chOff x="7109327" y="3179834"/>
            <a:chExt cx="1923123" cy="684160"/>
          </a:xfrm>
        </p:grpSpPr>
        <p:sp>
          <p:nvSpPr>
            <p:cNvPr id="323" name="文本框 322"/>
            <p:cNvSpPr txBox="1"/>
            <p:nvPr/>
          </p:nvSpPr>
          <p:spPr>
            <a:xfrm>
              <a:off x="7109327" y="3179834"/>
              <a:ext cx="1923123" cy="369332"/>
            </a:xfrm>
            <a:prstGeom prst="rect">
              <a:avLst/>
            </a:prstGeom>
            <a:noFill/>
          </p:spPr>
          <p:txBody>
            <a:bodyPr wrap="square" rtlCol="0">
              <a:spAutoFit/>
            </a:bodyPr>
            <a:lstStyle/>
            <a:p>
              <a:r>
                <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endPar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endParaRPr>
            </a:p>
          </p:txBody>
        </p:sp>
        <p:sp>
          <p:nvSpPr>
            <p:cNvPr id="324" name="文本框 323"/>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cxnSp>
        <p:nvCxnSpPr>
          <p:cNvPr id="330" name="直接连接符 329"/>
          <p:cNvCxnSpPr/>
          <p:nvPr/>
        </p:nvCxnSpPr>
        <p:spPr>
          <a:xfrm>
            <a:off x="3451680" y="4861333"/>
            <a:ext cx="0" cy="70562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462" name="组合 461"/>
          <p:cNvGrpSpPr/>
          <p:nvPr/>
        </p:nvGrpSpPr>
        <p:grpSpPr>
          <a:xfrm>
            <a:off x="8102945" y="916810"/>
            <a:ext cx="1229361" cy="687674"/>
            <a:chOff x="8160095" y="973960"/>
            <a:chExt cx="1229361" cy="687674"/>
          </a:xfrm>
        </p:grpSpPr>
        <p:sp>
          <p:nvSpPr>
            <p:cNvPr id="239" name="AutoShape 232"/>
            <p:cNvSpPr>
              <a:spLocks noChangeAspect="1" noChangeArrowheads="1" noTextEdit="1"/>
            </p:cNvSpPr>
            <p:nvPr/>
          </p:nvSpPr>
          <p:spPr bwMode="auto">
            <a:xfrm>
              <a:off x="8163937" y="979723"/>
              <a:ext cx="1225519" cy="681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234"/>
            <p:cNvSpPr/>
            <p:nvPr/>
          </p:nvSpPr>
          <p:spPr bwMode="auto">
            <a:xfrm>
              <a:off x="8250376" y="1373503"/>
              <a:ext cx="468694" cy="163274"/>
            </a:xfrm>
            <a:custGeom>
              <a:avLst/>
              <a:gdLst>
                <a:gd name="T0" fmla="*/ 2 w 102"/>
                <a:gd name="T1" fmla="*/ 17 h 35"/>
                <a:gd name="T2" fmla="*/ 7 w 102"/>
                <a:gd name="T3" fmla="*/ 21 h 35"/>
                <a:gd name="T4" fmla="*/ 13 w 102"/>
                <a:gd name="T5" fmla="*/ 24 h 35"/>
                <a:gd name="T6" fmla="*/ 23 w 102"/>
                <a:gd name="T7" fmla="*/ 32 h 35"/>
                <a:gd name="T8" fmla="*/ 35 w 102"/>
                <a:gd name="T9" fmla="*/ 31 h 35"/>
                <a:gd name="T10" fmla="*/ 48 w 102"/>
                <a:gd name="T11" fmla="*/ 29 h 35"/>
                <a:gd name="T12" fmla="*/ 74 w 102"/>
                <a:gd name="T13" fmla="*/ 26 h 35"/>
                <a:gd name="T14" fmla="*/ 87 w 102"/>
                <a:gd name="T15" fmla="*/ 25 h 35"/>
                <a:gd name="T16" fmla="*/ 93 w 102"/>
                <a:gd name="T17" fmla="*/ 24 h 35"/>
                <a:gd name="T18" fmla="*/ 99 w 102"/>
                <a:gd name="T19" fmla="*/ 23 h 35"/>
                <a:gd name="T20" fmla="*/ 98 w 102"/>
                <a:gd name="T21" fmla="*/ 25 h 35"/>
                <a:gd name="T22" fmla="*/ 90 w 102"/>
                <a:gd name="T23" fmla="*/ 16 h 35"/>
                <a:gd name="T24" fmla="*/ 84 w 102"/>
                <a:gd name="T25" fmla="*/ 12 h 35"/>
                <a:gd name="T26" fmla="*/ 79 w 102"/>
                <a:gd name="T27" fmla="*/ 6 h 35"/>
                <a:gd name="T28" fmla="*/ 75 w 102"/>
                <a:gd name="T29" fmla="*/ 4 h 35"/>
                <a:gd name="T30" fmla="*/ 68 w 102"/>
                <a:gd name="T31" fmla="*/ 4 h 35"/>
                <a:gd name="T32" fmla="*/ 61 w 102"/>
                <a:gd name="T33" fmla="*/ 5 h 35"/>
                <a:gd name="T34" fmla="*/ 55 w 102"/>
                <a:gd name="T35" fmla="*/ 6 h 35"/>
                <a:gd name="T36" fmla="*/ 27 w 102"/>
                <a:gd name="T37" fmla="*/ 11 h 35"/>
                <a:gd name="T38" fmla="*/ 14 w 102"/>
                <a:gd name="T39" fmla="*/ 13 h 35"/>
                <a:gd name="T40" fmla="*/ 0 w 102"/>
                <a:gd name="T41" fmla="*/ 15 h 35"/>
                <a:gd name="T42" fmla="*/ 14 w 102"/>
                <a:gd name="T43" fmla="*/ 12 h 35"/>
                <a:gd name="T44" fmla="*/ 27 w 102"/>
                <a:gd name="T45" fmla="*/ 9 h 35"/>
                <a:gd name="T46" fmla="*/ 54 w 102"/>
                <a:gd name="T47" fmla="*/ 3 h 35"/>
                <a:gd name="T48" fmla="*/ 61 w 102"/>
                <a:gd name="T49" fmla="*/ 2 h 35"/>
                <a:gd name="T50" fmla="*/ 68 w 102"/>
                <a:gd name="T51" fmla="*/ 1 h 35"/>
                <a:gd name="T52" fmla="*/ 75 w 102"/>
                <a:gd name="T53" fmla="*/ 0 h 35"/>
                <a:gd name="T54" fmla="*/ 79 w 102"/>
                <a:gd name="T55" fmla="*/ 2 h 35"/>
                <a:gd name="T56" fmla="*/ 82 w 102"/>
                <a:gd name="T57" fmla="*/ 4 h 35"/>
                <a:gd name="T58" fmla="*/ 86 w 102"/>
                <a:gd name="T59" fmla="*/ 9 h 35"/>
                <a:gd name="T60" fmla="*/ 92 w 102"/>
                <a:gd name="T61" fmla="*/ 13 h 35"/>
                <a:gd name="T62" fmla="*/ 101 w 102"/>
                <a:gd name="T63" fmla="*/ 24 h 35"/>
                <a:gd name="T64" fmla="*/ 102 w 102"/>
                <a:gd name="T65" fmla="*/ 26 h 35"/>
                <a:gd name="T66" fmla="*/ 100 w 102"/>
                <a:gd name="T67" fmla="*/ 26 h 35"/>
                <a:gd name="T68" fmla="*/ 94 w 102"/>
                <a:gd name="T69" fmla="*/ 28 h 35"/>
                <a:gd name="T70" fmla="*/ 87 w 102"/>
                <a:gd name="T71" fmla="*/ 28 h 35"/>
                <a:gd name="T72" fmla="*/ 74 w 102"/>
                <a:gd name="T73" fmla="*/ 30 h 35"/>
                <a:gd name="T74" fmla="*/ 48 w 102"/>
                <a:gd name="T75" fmla="*/ 32 h 35"/>
                <a:gd name="T76" fmla="*/ 35 w 102"/>
                <a:gd name="T77" fmla="*/ 33 h 35"/>
                <a:gd name="T78" fmla="*/ 29 w 102"/>
                <a:gd name="T79" fmla="*/ 34 h 35"/>
                <a:gd name="T80" fmla="*/ 22 w 102"/>
                <a:gd name="T81" fmla="*/ 34 h 35"/>
                <a:gd name="T82" fmla="*/ 12 w 102"/>
                <a:gd name="T83" fmla="*/ 25 h 35"/>
                <a:gd name="T84" fmla="*/ 7 w 102"/>
                <a:gd name="T85" fmla="*/ 21 h 35"/>
                <a:gd name="T86" fmla="*/ 2 w 102"/>
                <a:gd name="T8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35">
                  <a:moveTo>
                    <a:pt x="2" y="17"/>
                  </a:moveTo>
                  <a:cubicBezTo>
                    <a:pt x="4" y="18"/>
                    <a:pt x="5" y="20"/>
                    <a:pt x="7" y="21"/>
                  </a:cubicBezTo>
                  <a:cubicBezTo>
                    <a:pt x="9" y="22"/>
                    <a:pt x="11" y="23"/>
                    <a:pt x="13" y="24"/>
                  </a:cubicBezTo>
                  <a:cubicBezTo>
                    <a:pt x="16" y="27"/>
                    <a:pt x="19" y="31"/>
                    <a:pt x="23" y="32"/>
                  </a:cubicBezTo>
                  <a:cubicBezTo>
                    <a:pt x="27" y="33"/>
                    <a:pt x="31" y="32"/>
                    <a:pt x="35" y="31"/>
                  </a:cubicBezTo>
                  <a:cubicBezTo>
                    <a:pt x="39" y="30"/>
                    <a:pt x="44" y="30"/>
                    <a:pt x="48" y="29"/>
                  </a:cubicBezTo>
                  <a:cubicBezTo>
                    <a:pt x="56" y="29"/>
                    <a:pt x="65" y="27"/>
                    <a:pt x="74" y="26"/>
                  </a:cubicBezTo>
                  <a:cubicBezTo>
                    <a:pt x="87" y="25"/>
                    <a:pt x="87" y="25"/>
                    <a:pt x="87" y="25"/>
                  </a:cubicBezTo>
                  <a:cubicBezTo>
                    <a:pt x="93" y="24"/>
                    <a:pt x="93" y="24"/>
                    <a:pt x="93" y="24"/>
                  </a:cubicBezTo>
                  <a:cubicBezTo>
                    <a:pt x="99" y="23"/>
                    <a:pt x="99" y="23"/>
                    <a:pt x="99" y="23"/>
                  </a:cubicBezTo>
                  <a:cubicBezTo>
                    <a:pt x="98" y="25"/>
                    <a:pt x="98" y="25"/>
                    <a:pt x="98" y="25"/>
                  </a:cubicBezTo>
                  <a:cubicBezTo>
                    <a:pt x="97" y="21"/>
                    <a:pt x="94" y="18"/>
                    <a:pt x="90" y="16"/>
                  </a:cubicBezTo>
                  <a:cubicBezTo>
                    <a:pt x="88" y="14"/>
                    <a:pt x="86" y="13"/>
                    <a:pt x="84" y="12"/>
                  </a:cubicBezTo>
                  <a:cubicBezTo>
                    <a:pt x="82" y="10"/>
                    <a:pt x="81" y="8"/>
                    <a:pt x="79" y="6"/>
                  </a:cubicBezTo>
                  <a:cubicBezTo>
                    <a:pt x="78" y="4"/>
                    <a:pt x="77" y="4"/>
                    <a:pt x="75" y="4"/>
                  </a:cubicBezTo>
                  <a:cubicBezTo>
                    <a:pt x="73" y="3"/>
                    <a:pt x="71" y="4"/>
                    <a:pt x="68" y="4"/>
                  </a:cubicBezTo>
                  <a:cubicBezTo>
                    <a:pt x="66" y="5"/>
                    <a:pt x="64" y="5"/>
                    <a:pt x="61" y="5"/>
                  </a:cubicBezTo>
                  <a:cubicBezTo>
                    <a:pt x="55" y="6"/>
                    <a:pt x="55" y="6"/>
                    <a:pt x="55" y="6"/>
                  </a:cubicBezTo>
                  <a:cubicBezTo>
                    <a:pt x="46" y="7"/>
                    <a:pt x="37" y="9"/>
                    <a:pt x="27" y="11"/>
                  </a:cubicBezTo>
                  <a:cubicBezTo>
                    <a:pt x="14" y="13"/>
                    <a:pt x="14" y="13"/>
                    <a:pt x="14" y="13"/>
                  </a:cubicBezTo>
                  <a:cubicBezTo>
                    <a:pt x="9" y="14"/>
                    <a:pt x="5" y="14"/>
                    <a:pt x="0" y="15"/>
                  </a:cubicBezTo>
                  <a:cubicBezTo>
                    <a:pt x="5" y="13"/>
                    <a:pt x="9" y="13"/>
                    <a:pt x="14" y="12"/>
                  </a:cubicBezTo>
                  <a:cubicBezTo>
                    <a:pt x="27" y="9"/>
                    <a:pt x="27" y="9"/>
                    <a:pt x="27" y="9"/>
                  </a:cubicBezTo>
                  <a:cubicBezTo>
                    <a:pt x="36" y="7"/>
                    <a:pt x="45" y="5"/>
                    <a:pt x="54" y="3"/>
                  </a:cubicBezTo>
                  <a:cubicBezTo>
                    <a:pt x="61" y="2"/>
                    <a:pt x="61" y="2"/>
                    <a:pt x="61" y="2"/>
                  </a:cubicBezTo>
                  <a:cubicBezTo>
                    <a:pt x="63" y="2"/>
                    <a:pt x="66" y="2"/>
                    <a:pt x="68" y="1"/>
                  </a:cubicBezTo>
                  <a:cubicBezTo>
                    <a:pt x="70" y="1"/>
                    <a:pt x="72" y="0"/>
                    <a:pt x="75" y="0"/>
                  </a:cubicBezTo>
                  <a:cubicBezTo>
                    <a:pt x="76" y="1"/>
                    <a:pt x="78" y="1"/>
                    <a:pt x="79" y="2"/>
                  </a:cubicBezTo>
                  <a:cubicBezTo>
                    <a:pt x="80" y="2"/>
                    <a:pt x="81" y="3"/>
                    <a:pt x="82" y="4"/>
                  </a:cubicBezTo>
                  <a:cubicBezTo>
                    <a:pt x="83" y="6"/>
                    <a:pt x="85" y="8"/>
                    <a:pt x="86" y="9"/>
                  </a:cubicBezTo>
                  <a:cubicBezTo>
                    <a:pt x="88" y="10"/>
                    <a:pt x="90" y="12"/>
                    <a:pt x="92" y="13"/>
                  </a:cubicBezTo>
                  <a:cubicBezTo>
                    <a:pt x="96" y="16"/>
                    <a:pt x="100" y="19"/>
                    <a:pt x="101" y="24"/>
                  </a:cubicBezTo>
                  <a:cubicBezTo>
                    <a:pt x="102" y="26"/>
                    <a:pt x="102" y="26"/>
                    <a:pt x="102" y="26"/>
                  </a:cubicBezTo>
                  <a:cubicBezTo>
                    <a:pt x="100" y="26"/>
                    <a:pt x="100" y="26"/>
                    <a:pt x="100" y="26"/>
                  </a:cubicBezTo>
                  <a:cubicBezTo>
                    <a:pt x="94" y="28"/>
                    <a:pt x="94" y="28"/>
                    <a:pt x="94" y="28"/>
                  </a:cubicBezTo>
                  <a:cubicBezTo>
                    <a:pt x="87" y="28"/>
                    <a:pt x="87" y="28"/>
                    <a:pt x="87" y="28"/>
                  </a:cubicBezTo>
                  <a:cubicBezTo>
                    <a:pt x="74" y="30"/>
                    <a:pt x="74" y="30"/>
                    <a:pt x="74" y="30"/>
                  </a:cubicBezTo>
                  <a:cubicBezTo>
                    <a:pt x="65" y="30"/>
                    <a:pt x="57" y="31"/>
                    <a:pt x="48" y="32"/>
                  </a:cubicBezTo>
                  <a:cubicBezTo>
                    <a:pt x="44" y="32"/>
                    <a:pt x="39" y="32"/>
                    <a:pt x="35" y="33"/>
                  </a:cubicBezTo>
                  <a:cubicBezTo>
                    <a:pt x="33" y="33"/>
                    <a:pt x="31" y="34"/>
                    <a:pt x="29" y="34"/>
                  </a:cubicBezTo>
                  <a:cubicBezTo>
                    <a:pt x="27" y="34"/>
                    <a:pt x="24" y="35"/>
                    <a:pt x="22" y="34"/>
                  </a:cubicBezTo>
                  <a:cubicBezTo>
                    <a:pt x="18" y="32"/>
                    <a:pt x="16" y="28"/>
                    <a:pt x="12" y="25"/>
                  </a:cubicBezTo>
                  <a:cubicBezTo>
                    <a:pt x="11" y="24"/>
                    <a:pt x="9" y="22"/>
                    <a:pt x="7" y="21"/>
                  </a:cubicBezTo>
                  <a:cubicBezTo>
                    <a:pt x="5" y="20"/>
                    <a:pt x="4" y="18"/>
                    <a:pt x="2" y="1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235"/>
            <p:cNvSpPr/>
            <p:nvPr/>
          </p:nvSpPr>
          <p:spPr bwMode="auto">
            <a:xfrm>
              <a:off x="8246535" y="1438812"/>
              <a:ext cx="482140" cy="180562"/>
            </a:xfrm>
            <a:custGeom>
              <a:avLst/>
              <a:gdLst>
                <a:gd name="T0" fmla="*/ 1 w 105"/>
                <a:gd name="T1" fmla="*/ 0 h 39"/>
                <a:gd name="T2" fmla="*/ 1 w 105"/>
                <a:gd name="T3" fmla="*/ 10 h 39"/>
                <a:gd name="T4" fmla="*/ 4 w 105"/>
                <a:gd name="T5" fmla="*/ 21 h 39"/>
                <a:gd name="T6" fmla="*/ 3 w 105"/>
                <a:gd name="T7" fmla="*/ 20 h 39"/>
                <a:gd name="T8" fmla="*/ 9 w 105"/>
                <a:gd name="T9" fmla="*/ 24 h 39"/>
                <a:gd name="T10" fmla="*/ 14 w 105"/>
                <a:gd name="T11" fmla="*/ 27 h 39"/>
                <a:gd name="T12" fmla="*/ 26 w 105"/>
                <a:gd name="T13" fmla="*/ 34 h 39"/>
                <a:gd name="T14" fmla="*/ 31 w 105"/>
                <a:gd name="T15" fmla="*/ 35 h 39"/>
                <a:gd name="T16" fmla="*/ 38 w 105"/>
                <a:gd name="T17" fmla="*/ 34 h 39"/>
                <a:gd name="T18" fmla="*/ 51 w 105"/>
                <a:gd name="T19" fmla="*/ 31 h 39"/>
                <a:gd name="T20" fmla="*/ 77 w 105"/>
                <a:gd name="T21" fmla="*/ 28 h 39"/>
                <a:gd name="T22" fmla="*/ 90 w 105"/>
                <a:gd name="T23" fmla="*/ 27 h 39"/>
                <a:gd name="T24" fmla="*/ 103 w 105"/>
                <a:gd name="T25" fmla="*/ 26 h 39"/>
                <a:gd name="T26" fmla="*/ 103 w 105"/>
                <a:gd name="T27" fmla="*/ 27 h 39"/>
                <a:gd name="T28" fmla="*/ 102 w 105"/>
                <a:gd name="T29" fmla="*/ 23 h 39"/>
                <a:gd name="T30" fmla="*/ 103 w 105"/>
                <a:gd name="T31" fmla="*/ 18 h 39"/>
                <a:gd name="T32" fmla="*/ 103 w 105"/>
                <a:gd name="T33" fmla="*/ 14 h 39"/>
                <a:gd name="T34" fmla="*/ 102 w 105"/>
                <a:gd name="T35" fmla="*/ 10 h 39"/>
                <a:gd name="T36" fmla="*/ 104 w 105"/>
                <a:gd name="T37" fmla="*/ 14 h 39"/>
                <a:gd name="T38" fmla="*/ 104 w 105"/>
                <a:gd name="T39" fmla="*/ 18 h 39"/>
                <a:gd name="T40" fmla="*/ 104 w 105"/>
                <a:gd name="T41" fmla="*/ 26 h 39"/>
                <a:gd name="T42" fmla="*/ 105 w 105"/>
                <a:gd name="T43" fmla="*/ 27 h 39"/>
                <a:gd name="T44" fmla="*/ 104 w 105"/>
                <a:gd name="T45" fmla="*/ 28 h 39"/>
                <a:gd name="T46" fmla="*/ 90 w 105"/>
                <a:gd name="T47" fmla="*/ 30 h 39"/>
                <a:gd name="T48" fmla="*/ 77 w 105"/>
                <a:gd name="T49" fmla="*/ 31 h 39"/>
                <a:gd name="T50" fmla="*/ 51 w 105"/>
                <a:gd name="T51" fmla="*/ 35 h 39"/>
                <a:gd name="T52" fmla="*/ 38 w 105"/>
                <a:gd name="T53" fmla="*/ 37 h 39"/>
                <a:gd name="T54" fmla="*/ 32 w 105"/>
                <a:gd name="T55" fmla="*/ 38 h 39"/>
                <a:gd name="T56" fmla="*/ 24 w 105"/>
                <a:gd name="T57" fmla="*/ 36 h 39"/>
                <a:gd name="T58" fmla="*/ 19 w 105"/>
                <a:gd name="T59" fmla="*/ 33 h 39"/>
                <a:gd name="T60" fmla="*/ 13 w 105"/>
                <a:gd name="T61" fmla="*/ 30 h 39"/>
                <a:gd name="T62" fmla="*/ 8 w 105"/>
                <a:gd name="T63" fmla="*/ 26 h 39"/>
                <a:gd name="T64" fmla="*/ 2 w 105"/>
                <a:gd name="T65" fmla="*/ 22 h 39"/>
                <a:gd name="T66" fmla="*/ 2 w 105"/>
                <a:gd name="T67" fmla="*/ 22 h 39"/>
                <a:gd name="T68" fmla="*/ 2 w 105"/>
                <a:gd name="T69" fmla="*/ 21 h 39"/>
                <a:gd name="T70" fmla="*/ 0 w 105"/>
                <a:gd name="T71" fmla="*/ 11 h 39"/>
                <a:gd name="T72" fmla="*/ 1 w 105"/>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 h="39">
                  <a:moveTo>
                    <a:pt x="1" y="0"/>
                  </a:moveTo>
                  <a:cubicBezTo>
                    <a:pt x="0" y="3"/>
                    <a:pt x="1" y="7"/>
                    <a:pt x="1" y="10"/>
                  </a:cubicBezTo>
                  <a:cubicBezTo>
                    <a:pt x="2" y="14"/>
                    <a:pt x="3" y="17"/>
                    <a:pt x="4" y="21"/>
                  </a:cubicBezTo>
                  <a:cubicBezTo>
                    <a:pt x="3" y="20"/>
                    <a:pt x="3" y="20"/>
                    <a:pt x="3" y="20"/>
                  </a:cubicBezTo>
                  <a:cubicBezTo>
                    <a:pt x="5" y="21"/>
                    <a:pt x="7" y="23"/>
                    <a:pt x="9" y="24"/>
                  </a:cubicBezTo>
                  <a:cubicBezTo>
                    <a:pt x="11" y="25"/>
                    <a:pt x="13" y="26"/>
                    <a:pt x="14" y="27"/>
                  </a:cubicBezTo>
                  <a:cubicBezTo>
                    <a:pt x="18" y="30"/>
                    <a:pt x="22" y="32"/>
                    <a:pt x="26" y="34"/>
                  </a:cubicBezTo>
                  <a:cubicBezTo>
                    <a:pt x="28" y="35"/>
                    <a:pt x="29" y="35"/>
                    <a:pt x="31" y="35"/>
                  </a:cubicBezTo>
                  <a:cubicBezTo>
                    <a:pt x="33" y="35"/>
                    <a:pt x="36" y="34"/>
                    <a:pt x="38" y="34"/>
                  </a:cubicBezTo>
                  <a:cubicBezTo>
                    <a:pt x="51" y="31"/>
                    <a:pt x="51" y="31"/>
                    <a:pt x="51" y="31"/>
                  </a:cubicBezTo>
                  <a:cubicBezTo>
                    <a:pt x="59" y="30"/>
                    <a:pt x="68" y="29"/>
                    <a:pt x="77" y="28"/>
                  </a:cubicBezTo>
                  <a:cubicBezTo>
                    <a:pt x="81" y="28"/>
                    <a:pt x="86" y="28"/>
                    <a:pt x="90" y="27"/>
                  </a:cubicBezTo>
                  <a:cubicBezTo>
                    <a:pt x="95" y="27"/>
                    <a:pt x="99" y="26"/>
                    <a:pt x="103" y="26"/>
                  </a:cubicBezTo>
                  <a:cubicBezTo>
                    <a:pt x="103" y="27"/>
                    <a:pt x="103" y="27"/>
                    <a:pt x="103" y="27"/>
                  </a:cubicBezTo>
                  <a:cubicBezTo>
                    <a:pt x="102" y="26"/>
                    <a:pt x="102" y="24"/>
                    <a:pt x="102" y="23"/>
                  </a:cubicBezTo>
                  <a:cubicBezTo>
                    <a:pt x="102" y="21"/>
                    <a:pt x="103" y="20"/>
                    <a:pt x="103" y="18"/>
                  </a:cubicBezTo>
                  <a:cubicBezTo>
                    <a:pt x="103" y="17"/>
                    <a:pt x="103" y="16"/>
                    <a:pt x="103" y="14"/>
                  </a:cubicBezTo>
                  <a:cubicBezTo>
                    <a:pt x="103" y="13"/>
                    <a:pt x="103" y="11"/>
                    <a:pt x="102" y="10"/>
                  </a:cubicBezTo>
                  <a:cubicBezTo>
                    <a:pt x="104" y="11"/>
                    <a:pt x="104" y="13"/>
                    <a:pt x="104" y="14"/>
                  </a:cubicBezTo>
                  <a:cubicBezTo>
                    <a:pt x="104" y="16"/>
                    <a:pt x="104" y="17"/>
                    <a:pt x="104" y="18"/>
                  </a:cubicBezTo>
                  <a:cubicBezTo>
                    <a:pt x="103" y="21"/>
                    <a:pt x="103" y="24"/>
                    <a:pt x="104" y="26"/>
                  </a:cubicBezTo>
                  <a:cubicBezTo>
                    <a:pt x="105" y="27"/>
                    <a:pt x="105" y="27"/>
                    <a:pt x="105" y="27"/>
                  </a:cubicBezTo>
                  <a:cubicBezTo>
                    <a:pt x="104" y="28"/>
                    <a:pt x="104" y="28"/>
                    <a:pt x="104" y="28"/>
                  </a:cubicBezTo>
                  <a:cubicBezTo>
                    <a:pt x="99" y="28"/>
                    <a:pt x="95" y="29"/>
                    <a:pt x="90" y="30"/>
                  </a:cubicBezTo>
                  <a:cubicBezTo>
                    <a:pt x="86" y="30"/>
                    <a:pt x="82" y="31"/>
                    <a:pt x="77" y="31"/>
                  </a:cubicBezTo>
                  <a:cubicBezTo>
                    <a:pt x="69" y="32"/>
                    <a:pt x="60" y="33"/>
                    <a:pt x="51" y="35"/>
                  </a:cubicBezTo>
                  <a:cubicBezTo>
                    <a:pt x="47" y="35"/>
                    <a:pt x="43" y="36"/>
                    <a:pt x="38" y="37"/>
                  </a:cubicBezTo>
                  <a:cubicBezTo>
                    <a:pt x="36" y="37"/>
                    <a:pt x="34" y="38"/>
                    <a:pt x="32" y="38"/>
                  </a:cubicBezTo>
                  <a:cubicBezTo>
                    <a:pt x="29" y="39"/>
                    <a:pt x="26" y="38"/>
                    <a:pt x="24" y="36"/>
                  </a:cubicBezTo>
                  <a:cubicBezTo>
                    <a:pt x="22" y="35"/>
                    <a:pt x="21" y="34"/>
                    <a:pt x="19" y="33"/>
                  </a:cubicBezTo>
                  <a:cubicBezTo>
                    <a:pt x="13" y="30"/>
                    <a:pt x="13" y="30"/>
                    <a:pt x="13" y="30"/>
                  </a:cubicBezTo>
                  <a:cubicBezTo>
                    <a:pt x="11" y="28"/>
                    <a:pt x="9" y="27"/>
                    <a:pt x="8" y="26"/>
                  </a:cubicBezTo>
                  <a:cubicBezTo>
                    <a:pt x="6" y="24"/>
                    <a:pt x="4" y="23"/>
                    <a:pt x="2" y="22"/>
                  </a:cubicBezTo>
                  <a:cubicBezTo>
                    <a:pt x="2" y="22"/>
                    <a:pt x="2" y="22"/>
                    <a:pt x="2" y="22"/>
                  </a:cubicBezTo>
                  <a:cubicBezTo>
                    <a:pt x="2" y="21"/>
                    <a:pt x="2" y="21"/>
                    <a:pt x="2" y="21"/>
                  </a:cubicBezTo>
                  <a:cubicBezTo>
                    <a:pt x="1" y="18"/>
                    <a:pt x="1" y="14"/>
                    <a:pt x="0" y="11"/>
                  </a:cubicBezTo>
                  <a:cubicBezTo>
                    <a:pt x="0" y="7"/>
                    <a:pt x="0" y="3"/>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236"/>
            <p:cNvSpPr/>
            <p:nvPr/>
          </p:nvSpPr>
          <p:spPr bwMode="auto">
            <a:xfrm>
              <a:off x="8371392" y="1527173"/>
              <a:ext cx="17288" cy="78756"/>
            </a:xfrm>
            <a:custGeom>
              <a:avLst/>
              <a:gdLst>
                <a:gd name="T0" fmla="*/ 2 w 4"/>
                <a:gd name="T1" fmla="*/ 0 h 17"/>
                <a:gd name="T2" fmla="*/ 3 w 4"/>
                <a:gd name="T3" fmla="*/ 3 h 17"/>
                <a:gd name="T4" fmla="*/ 3 w 4"/>
                <a:gd name="T5" fmla="*/ 6 h 17"/>
                <a:gd name="T6" fmla="*/ 4 w 4"/>
                <a:gd name="T7" fmla="*/ 9 h 17"/>
                <a:gd name="T8" fmla="*/ 3 w 4"/>
                <a:gd name="T9" fmla="*/ 12 h 17"/>
                <a:gd name="T10" fmla="*/ 3 w 4"/>
                <a:gd name="T11" fmla="*/ 14 h 17"/>
                <a:gd name="T12" fmla="*/ 2 w 4"/>
                <a:gd name="T13" fmla="*/ 17 h 17"/>
                <a:gd name="T14" fmla="*/ 1 w 4"/>
                <a:gd name="T15" fmla="*/ 14 h 17"/>
                <a:gd name="T16" fmla="*/ 0 w 4"/>
                <a:gd name="T17" fmla="*/ 12 h 17"/>
                <a:gd name="T18" fmla="*/ 0 w 4"/>
                <a:gd name="T19" fmla="*/ 9 h 17"/>
                <a:gd name="T20" fmla="*/ 0 w 4"/>
                <a:gd name="T21" fmla="*/ 6 h 17"/>
                <a:gd name="T22" fmla="*/ 1 w 4"/>
                <a:gd name="T23" fmla="*/ 3 h 17"/>
                <a:gd name="T24" fmla="*/ 2 w 4"/>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7">
                  <a:moveTo>
                    <a:pt x="2" y="0"/>
                  </a:moveTo>
                  <a:cubicBezTo>
                    <a:pt x="2" y="0"/>
                    <a:pt x="2" y="1"/>
                    <a:pt x="3" y="3"/>
                  </a:cubicBezTo>
                  <a:cubicBezTo>
                    <a:pt x="3" y="4"/>
                    <a:pt x="3" y="5"/>
                    <a:pt x="3" y="6"/>
                  </a:cubicBezTo>
                  <a:cubicBezTo>
                    <a:pt x="3" y="7"/>
                    <a:pt x="4" y="8"/>
                    <a:pt x="4" y="9"/>
                  </a:cubicBezTo>
                  <a:cubicBezTo>
                    <a:pt x="4" y="10"/>
                    <a:pt x="3" y="11"/>
                    <a:pt x="3" y="12"/>
                  </a:cubicBezTo>
                  <a:cubicBezTo>
                    <a:pt x="3" y="13"/>
                    <a:pt x="3" y="14"/>
                    <a:pt x="3" y="14"/>
                  </a:cubicBezTo>
                  <a:cubicBezTo>
                    <a:pt x="2" y="16"/>
                    <a:pt x="2" y="17"/>
                    <a:pt x="2" y="17"/>
                  </a:cubicBezTo>
                  <a:cubicBezTo>
                    <a:pt x="2" y="17"/>
                    <a:pt x="1" y="16"/>
                    <a:pt x="1" y="14"/>
                  </a:cubicBezTo>
                  <a:cubicBezTo>
                    <a:pt x="1" y="14"/>
                    <a:pt x="0" y="13"/>
                    <a:pt x="0" y="12"/>
                  </a:cubicBezTo>
                  <a:cubicBezTo>
                    <a:pt x="0" y="11"/>
                    <a:pt x="0" y="10"/>
                    <a:pt x="0" y="9"/>
                  </a:cubicBezTo>
                  <a:cubicBezTo>
                    <a:pt x="0" y="8"/>
                    <a:pt x="0" y="7"/>
                    <a:pt x="0" y="6"/>
                  </a:cubicBezTo>
                  <a:cubicBezTo>
                    <a:pt x="1" y="5"/>
                    <a:pt x="1" y="4"/>
                    <a:pt x="1" y="3"/>
                  </a:cubicBezTo>
                  <a:cubicBezTo>
                    <a:pt x="1" y="1"/>
                    <a:pt x="2" y="0"/>
                    <a:pt x="2"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237"/>
            <p:cNvSpPr/>
            <p:nvPr/>
          </p:nvSpPr>
          <p:spPr bwMode="auto">
            <a:xfrm>
              <a:off x="8392521" y="1425366"/>
              <a:ext cx="88360" cy="78756"/>
            </a:xfrm>
            <a:custGeom>
              <a:avLst/>
              <a:gdLst>
                <a:gd name="T0" fmla="*/ 0 w 19"/>
                <a:gd name="T1" fmla="*/ 0 h 17"/>
                <a:gd name="T2" fmla="*/ 4 w 19"/>
                <a:gd name="T3" fmla="*/ 2 h 17"/>
                <a:gd name="T4" fmla="*/ 7 w 19"/>
                <a:gd name="T5" fmla="*/ 5 h 17"/>
                <a:gd name="T6" fmla="*/ 11 w 19"/>
                <a:gd name="T7" fmla="*/ 8 h 17"/>
                <a:gd name="T8" fmla="*/ 14 w 19"/>
                <a:gd name="T9" fmla="*/ 11 h 17"/>
                <a:gd name="T10" fmla="*/ 17 w 19"/>
                <a:gd name="T11" fmla="*/ 13 h 17"/>
                <a:gd name="T12" fmla="*/ 19 w 19"/>
                <a:gd name="T13" fmla="*/ 17 h 17"/>
                <a:gd name="T14" fmla="*/ 16 w 19"/>
                <a:gd name="T15" fmla="*/ 15 h 17"/>
                <a:gd name="T16" fmla="*/ 12 w 19"/>
                <a:gd name="T17" fmla="*/ 13 h 17"/>
                <a:gd name="T18" fmla="*/ 8 w 19"/>
                <a:gd name="T19" fmla="*/ 10 h 17"/>
                <a:gd name="T20" fmla="*/ 5 w 19"/>
                <a:gd name="T21" fmla="*/ 7 h 17"/>
                <a:gd name="T22" fmla="*/ 2 w 19"/>
                <a:gd name="T23" fmla="*/ 3 h 17"/>
                <a:gd name="T24" fmla="*/ 0 w 19"/>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0" y="0"/>
                  </a:moveTo>
                  <a:cubicBezTo>
                    <a:pt x="0" y="0"/>
                    <a:pt x="2" y="1"/>
                    <a:pt x="4" y="2"/>
                  </a:cubicBezTo>
                  <a:cubicBezTo>
                    <a:pt x="5" y="3"/>
                    <a:pt x="6" y="4"/>
                    <a:pt x="7" y="5"/>
                  </a:cubicBezTo>
                  <a:cubicBezTo>
                    <a:pt x="8" y="6"/>
                    <a:pt x="9" y="7"/>
                    <a:pt x="11" y="8"/>
                  </a:cubicBezTo>
                  <a:cubicBezTo>
                    <a:pt x="12" y="9"/>
                    <a:pt x="13" y="10"/>
                    <a:pt x="14" y="11"/>
                  </a:cubicBezTo>
                  <a:cubicBezTo>
                    <a:pt x="15" y="12"/>
                    <a:pt x="16" y="13"/>
                    <a:pt x="17" y="13"/>
                  </a:cubicBezTo>
                  <a:cubicBezTo>
                    <a:pt x="18" y="15"/>
                    <a:pt x="19" y="17"/>
                    <a:pt x="19" y="17"/>
                  </a:cubicBezTo>
                  <a:cubicBezTo>
                    <a:pt x="19" y="17"/>
                    <a:pt x="18" y="16"/>
                    <a:pt x="16" y="15"/>
                  </a:cubicBezTo>
                  <a:cubicBezTo>
                    <a:pt x="15" y="14"/>
                    <a:pt x="13" y="14"/>
                    <a:pt x="12" y="13"/>
                  </a:cubicBezTo>
                  <a:cubicBezTo>
                    <a:pt x="11" y="12"/>
                    <a:pt x="9" y="11"/>
                    <a:pt x="8" y="10"/>
                  </a:cubicBezTo>
                  <a:cubicBezTo>
                    <a:pt x="7" y="9"/>
                    <a:pt x="6" y="8"/>
                    <a:pt x="5" y="7"/>
                  </a:cubicBezTo>
                  <a:cubicBezTo>
                    <a:pt x="4" y="6"/>
                    <a:pt x="3" y="4"/>
                    <a:pt x="2" y="3"/>
                  </a:cubicBezTo>
                  <a:cubicBezTo>
                    <a:pt x="1" y="2"/>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238"/>
            <p:cNvSpPr/>
            <p:nvPr/>
          </p:nvSpPr>
          <p:spPr bwMode="auto">
            <a:xfrm>
              <a:off x="8471277" y="1406157"/>
              <a:ext cx="124857" cy="92202"/>
            </a:xfrm>
            <a:custGeom>
              <a:avLst/>
              <a:gdLst>
                <a:gd name="T0" fmla="*/ 0 w 27"/>
                <a:gd name="T1" fmla="*/ 0 h 20"/>
                <a:gd name="T2" fmla="*/ 5 w 27"/>
                <a:gd name="T3" fmla="*/ 3 h 20"/>
                <a:gd name="T4" fmla="*/ 10 w 27"/>
                <a:gd name="T5" fmla="*/ 5 h 20"/>
                <a:gd name="T6" fmla="*/ 15 w 27"/>
                <a:gd name="T7" fmla="*/ 9 h 20"/>
                <a:gd name="T8" fmla="*/ 24 w 27"/>
                <a:gd name="T9" fmla="*/ 17 h 20"/>
                <a:gd name="T10" fmla="*/ 26 w 27"/>
                <a:gd name="T11" fmla="*/ 19 h 20"/>
                <a:gd name="T12" fmla="*/ 26 w 27"/>
                <a:gd name="T13" fmla="*/ 20 h 20"/>
                <a:gd name="T14" fmla="*/ 26 w 27"/>
                <a:gd name="T15" fmla="*/ 18 h 20"/>
                <a:gd name="T16" fmla="*/ 26 w 27"/>
                <a:gd name="T17" fmla="*/ 19 h 20"/>
                <a:gd name="T18" fmla="*/ 27 w 27"/>
                <a:gd name="T19" fmla="*/ 20 h 20"/>
                <a:gd name="T20" fmla="*/ 26 w 27"/>
                <a:gd name="T21" fmla="*/ 20 h 20"/>
                <a:gd name="T22" fmla="*/ 26 w 27"/>
                <a:gd name="T23" fmla="*/ 20 h 20"/>
                <a:gd name="T24" fmla="*/ 25 w 27"/>
                <a:gd name="T25" fmla="*/ 19 h 20"/>
                <a:gd name="T26" fmla="*/ 23 w 27"/>
                <a:gd name="T27" fmla="*/ 18 h 20"/>
                <a:gd name="T28" fmla="*/ 13 w 27"/>
                <a:gd name="T29" fmla="*/ 12 h 20"/>
                <a:gd name="T30" fmla="*/ 4 w 27"/>
                <a:gd name="T31" fmla="*/ 4 h 20"/>
                <a:gd name="T32" fmla="*/ 0 w 2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0">
                  <a:moveTo>
                    <a:pt x="0" y="0"/>
                  </a:moveTo>
                  <a:cubicBezTo>
                    <a:pt x="0" y="0"/>
                    <a:pt x="2" y="1"/>
                    <a:pt x="5" y="3"/>
                  </a:cubicBezTo>
                  <a:cubicBezTo>
                    <a:pt x="6" y="4"/>
                    <a:pt x="8" y="4"/>
                    <a:pt x="10" y="5"/>
                  </a:cubicBezTo>
                  <a:cubicBezTo>
                    <a:pt x="11" y="7"/>
                    <a:pt x="13" y="8"/>
                    <a:pt x="15" y="9"/>
                  </a:cubicBezTo>
                  <a:cubicBezTo>
                    <a:pt x="19" y="12"/>
                    <a:pt x="22" y="15"/>
                    <a:pt x="24" y="17"/>
                  </a:cubicBezTo>
                  <a:cubicBezTo>
                    <a:pt x="25" y="18"/>
                    <a:pt x="25" y="18"/>
                    <a:pt x="26" y="19"/>
                  </a:cubicBezTo>
                  <a:cubicBezTo>
                    <a:pt x="26" y="19"/>
                    <a:pt x="27" y="19"/>
                    <a:pt x="26" y="20"/>
                  </a:cubicBezTo>
                  <a:cubicBezTo>
                    <a:pt x="26" y="19"/>
                    <a:pt x="26" y="18"/>
                    <a:pt x="26" y="18"/>
                  </a:cubicBezTo>
                  <a:cubicBezTo>
                    <a:pt x="26" y="18"/>
                    <a:pt x="26" y="19"/>
                    <a:pt x="26" y="19"/>
                  </a:cubicBezTo>
                  <a:cubicBezTo>
                    <a:pt x="26" y="19"/>
                    <a:pt x="27" y="19"/>
                    <a:pt x="27" y="20"/>
                  </a:cubicBezTo>
                  <a:cubicBezTo>
                    <a:pt x="27" y="20"/>
                    <a:pt x="26" y="20"/>
                    <a:pt x="26" y="20"/>
                  </a:cubicBezTo>
                  <a:cubicBezTo>
                    <a:pt x="26" y="20"/>
                    <a:pt x="26" y="20"/>
                    <a:pt x="26" y="20"/>
                  </a:cubicBezTo>
                  <a:cubicBezTo>
                    <a:pt x="26" y="20"/>
                    <a:pt x="25" y="20"/>
                    <a:pt x="25" y="19"/>
                  </a:cubicBezTo>
                  <a:cubicBezTo>
                    <a:pt x="24" y="19"/>
                    <a:pt x="24" y="19"/>
                    <a:pt x="23" y="18"/>
                  </a:cubicBezTo>
                  <a:cubicBezTo>
                    <a:pt x="20" y="17"/>
                    <a:pt x="17" y="14"/>
                    <a:pt x="13" y="12"/>
                  </a:cubicBezTo>
                  <a:cubicBezTo>
                    <a:pt x="10" y="9"/>
                    <a:pt x="6" y="7"/>
                    <a:pt x="4" y="4"/>
                  </a:cubicBezTo>
                  <a:cubicBezTo>
                    <a:pt x="1" y="2"/>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239"/>
            <p:cNvSpPr/>
            <p:nvPr/>
          </p:nvSpPr>
          <p:spPr bwMode="auto">
            <a:xfrm>
              <a:off x="8471277" y="1507964"/>
              <a:ext cx="19209" cy="74914"/>
            </a:xfrm>
            <a:custGeom>
              <a:avLst/>
              <a:gdLst>
                <a:gd name="T0" fmla="*/ 1 w 4"/>
                <a:gd name="T1" fmla="*/ 0 h 16"/>
                <a:gd name="T2" fmla="*/ 2 w 4"/>
                <a:gd name="T3" fmla="*/ 3 h 16"/>
                <a:gd name="T4" fmla="*/ 4 w 4"/>
                <a:gd name="T5" fmla="*/ 8 h 16"/>
                <a:gd name="T6" fmla="*/ 4 w 4"/>
                <a:gd name="T7" fmla="*/ 11 h 16"/>
                <a:gd name="T8" fmla="*/ 3 w 4"/>
                <a:gd name="T9" fmla="*/ 14 h 16"/>
                <a:gd name="T10" fmla="*/ 3 w 4"/>
                <a:gd name="T11" fmla="*/ 16 h 16"/>
                <a:gd name="T12" fmla="*/ 1 w 4"/>
                <a:gd name="T13" fmla="*/ 14 h 16"/>
                <a:gd name="T14" fmla="*/ 1 w 4"/>
                <a:gd name="T15" fmla="*/ 11 h 16"/>
                <a:gd name="T16" fmla="*/ 0 w 4"/>
                <a:gd name="T17" fmla="*/ 8 h 16"/>
                <a:gd name="T18" fmla="*/ 0 w 4"/>
                <a:gd name="T19" fmla="*/ 6 h 16"/>
                <a:gd name="T20" fmla="*/ 1 w 4"/>
                <a:gd name="T21" fmla="*/ 3 h 16"/>
                <a:gd name="T22" fmla="*/ 1 w 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1" y="0"/>
                  </a:moveTo>
                  <a:cubicBezTo>
                    <a:pt x="1" y="0"/>
                    <a:pt x="2" y="1"/>
                    <a:pt x="2" y="3"/>
                  </a:cubicBezTo>
                  <a:cubicBezTo>
                    <a:pt x="3" y="4"/>
                    <a:pt x="3" y="6"/>
                    <a:pt x="4" y="8"/>
                  </a:cubicBezTo>
                  <a:cubicBezTo>
                    <a:pt x="4" y="9"/>
                    <a:pt x="4" y="10"/>
                    <a:pt x="4" y="11"/>
                  </a:cubicBezTo>
                  <a:cubicBezTo>
                    <a:pt x="3" y="12"/>
                    <a:pt x="3" y="13"/>
                    <a:pt x="3" y="14"/>
                  </a:cubicBezTo>
                  <a:cubicBezTo>
                    <a:pt x="3" y="15"/>
                    <a:pt x="3" y="16"/>
                    <a:pt x="3" y="16"/>
                  </a:cubicBezTo>
                  <a:cubicBezTo>
                    <a:pt x="3" y="16"/>
                    <a:pt x="2" y="16"/>
                    <a:pt x="1" y="14"/>
                  </a:cubicBezTo>
                  <a:cubicBezTo>
                    <a:pt x="1" y="13"/>
                    <a:pt x="1" y="12"/>
                    <a:pt x="1" y="11"/>
                  </a:cubicBezTo>
                  <a:cubicBezTo>
                    <a:pt x="0" y="11"/>
                    <a:pt x="0" y="9"/>
                    <a:pt x="0" y="8"/>
                  </a:cubicBezTo>
                  <a:cubicBezTo>
                    <a:pt x="0" y="7"/>
                    <a:pt x="0" y="7"/>
                    <a:pt x="0" y="6"/>
                  </a:cubicBezTo>
                  <a:cubicBezTo>
                    <a:pt x="0" y="5"/>
                    <a:pt x="1" y="4"/>
                    <a:pt x="1" y="3"/>
                  </a:cubicBezTo>
                  <a:cubicBezTo>
                    <a:pt x="1" y="1"/>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240"/>
            <p:cNvSpPr/>
            <p:nvPr/>
          </p:nvSpPr>
          <p:spPr bwMode="auto">
            <a:xfrm>
              <a:off x="8590372" y="1507964"/>
              <a:ext cx="13446" cy="78756"/>
            </a:xfrm>
            <a:custGeom>
              <a:avLst/>
              <a:gdLst>
                <a:gd name="T0" fmla="*/ 1 w 3"/>
                <a:gd name="T1" fmla="*/ 0 h 17"/>
                <a:gd name="T2" fmla="*/ 3 w 3"/>
                <a:gd name="T3" fmla="*/ 3 h 17"/>
                <a:gd name="T4" fmla="*/ 3 w 3"/>
                <a:gd name="T5" fmla="*/ 5 h 17"/>
                <a:gd name="T6" fmla="*/ 3 w 3"/>
                <a:gd name="T7" fmla="*/ 8 h 17"/>
                <a:gd name="T8" fmla="*/ 3 w 3"/>
                <a:gd name="T9" fmla="*/ 11 h 17"/>
                <a:gd name="T10" fmla="*/ 3 w 3"/>
                <a:gd name="T11" fmla="*/ 14 h 17"/>
                <a:gd name="T12" fmla="*/ 2 w 3"/>
                <a:gd name="T13" fmla="*/ 17 h 17"/>
                <a:gd name="T14" fmla="*/ 1 w 3"/>
                <a:gd name="T15" fmla="*/ 14 h 17"/>
                <a:gd name="T16" fmla="*/ 0 w 3"/>
                <a:gd name="T17" fmla="*/ 12 h 17"/>
                <a:gd name="T18" fmla="*/ 0 w 3"/>
                <a:gd name="T19" fmla="*/ 8 h 17"/>
                <a:gd name="T20" fmla="*/ 0 w 3"/>
                <a:gd name="T21" fmla="*/ 5 h 17"/>
                <a:gd name="T22" fmla="*/ 1 w 3"/>
                <a:gd name="T23" fmla="*/ 3 h 17"/>
                <a:gd name="T24" fmla="*/ 1 w 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7">
                  <a:moveTo>
                    <a:pt x="1" y="0"/>
                  </a:moveTo>
                  <a:cubicBezTo>
                    <a:pt x="1" y="0"/>
                    <a:pt x="2" y="1"/>
                    <a:pt x="3" y="3"/>
                  </a:cubicBezTo>
                  <a:cubicBezTo>
                    <a:pt x="3" y="3"/>
                    <a:pt x="3" y="4"/>
                    <a:pt x="3" y="5"/>
                  </a:cubicBezTo>
                  <a:cubicBezTo>
                    <a:pt x="3" y="6"/>
                    <a:pt x="3" y="7"/>
                    <a:pt x="3" y="8"/>
                  </a:cubicBezTo>
                  <a:cubicBezTo>
                    <a:pt x="3" y="9"/>
                    <a:pt x="3" y="10"/>
                    <a:pt x="3" y="11"/>
                  </a:cubicBezTo>
                  <a:cubicBezTo>
                    <a:pt x="3" y="12"/>
                    <a:pt x="3" y="13"/>
                    <a:pt x="3" y="14"/>
                  </a:cubicBezTo>
                  <a:cubicBezTo>
                    <a:pt x="3" y="16"/>
                    <a:pt x="2" y="17"/>
                    <a:pt x="2" y="17"/>
                  </a:cubicBezTo>
                  <a:cubicBezTo>
                    <a:pt x="2" y="17"/>
                    <a:pt x="2" y="16"/>
                    <a:pt x="1" y="14"/>
                  </a:cubicBezTo>
                  <a:cubicBezTo>
                    <a:pt x="1" y="13"/>
                    <a:pt x="1" y="12"/>
                    <a:pt x="0" y="12"/>
                  </a:cubicBezTo>
                  <a:cubicBezTo>
                    <a:pt x="0" y="11"/>
                    <a:pt x="0" y="9"/>
                    <a:pt x="0" y="8"/>
                  </a:cubicBezTo>
                  <a:cubicBezTo>
                    <a:pt x="0" y="7"/>
                    <a:pt x="0" y="6"/>
                    <a:pt x="0" y="5"/>
                  </a:cubicBezTo>
                  <a:cubicBezTo>
                    <a:pt x="0" y="4"/>
                    <a:pt x="0" y="3"/>
                    <a:pt x="1" y="3"/>
                  </a:cubicBezTo>
                  <a:cubicBezTo>
                    <a:pt x="1" y="1"/>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241"/>
            <p:cNvSpPr/>
            <p:nvPr/>
          </p:nvSpPr>
          <p:spPr bwMode="auto">
            <a:xfrm>
              <a:off x="8306082" y="1434971"/>
              <a:ext cx="155591" cy="78756"/>
            </a:xfrm>
            <a:custGeom>
              <a:avLst/>
              <a:gdLst>
                <a:gd name="T0" fmla="*/ 34 w 34"/>
                <a:gd name="T1" fmla="*/ 12 h 17"/>
                <a:gd name="T2" fmla="*/ 25 w 34"/>
                <a:gd name="T3" fmla="*/ 14 h 17"/>
                <a:gd name="T4" fmla="*/ 21 w 34"/>
                <a:gd name="T5" fmla="*/ 15 h 17"/>
                <a:gd name="T6" fmla="*/ 16 w 34"/>
                <a:gd name="T7" fmla="*/ 16 h 17"/>
                <a:gd name="T8" fmla="*/ 11 w 34"/>
                <a:gd name="T9" fmla="*/ 14 h 17"/>
                <a:gd name="T10" fmla="*/ 7 w 34"/>
                <a:gd name="T11" fmla="*/ 11 h 17"/>
                <a:gd name="T12" fmla="*/ 2 w 34"/>
                <a:gd name="T13" fmla="*/ 8 h 17"/>
                <a:gd name="T14" fmla="*/ 0 w 34"/>
                <a:gd name="T15" fmla="*/ 5 h 17"/>
                <a:gd name="T16" fmla="*/ 2 w 34"/>
                <a:gd name="T17" fmla="*/ 3 h 17"/>
                <a:gd name="T18" fmla="*/ 7 w 34"/>
                <a:gd name="T19" fmla="*/ 1 h 17"/>
                <a:gd name="T20" fmla="*/ 11 w 34"/>
                <a:gd name="T21" fmla="*/ 0 h 17"/>
                <a:gd name="T22" fmla="*/ 21 w 34"/>
                <a:gd name="T23" fmla="*/ 1 h 17"/>
                <a:gd name="T24" fmla="*/ 12 w 34"/>
                <a:gd name="T25" fmla="*/ 1 h 17"/>
                <a:gd name="T26" fmla="*/ 7 w 34"/>
                <a:gd name="T27" fmla="*/ 2 h 17"/>
                <a:gd name="T28" fmla="*/ 3 w 34"/>
                <a:gd name="T29" fmla="*/ 4 h 17"/>
                <a:gd name="T30" fmla="*/ 3 w 34"/>
                <a:gd name="T31" fmla="*/ 7 h 17"/>
                <a:gd name="T32" fmla="*/ 7 w 34"/>
                <a:gd name="T33" fmla="*/ 9 h 17"/>
                <a:gd name="T34" fmla="*/ 12 w 34"/>
                <a:gd name="T35" fmla="*/ 13 h 17"/>
                <a:gd name="T36" fmla="*/ 14 w 34"/>
                <a:gd name="T37" fmla="*/ 14 h 17"/>
                <a:gd name="T38" fmla="*/ 15 w 34"/>
                <a:gd name="T39" fmla="*/ 15 h 17"/>
                <a:gd name="T40" fmla="*/ 16 w 34"/>
                <a:gd name="T41" fmla="*/ 15 h 17"/>
                <a:gd name="T42" fmla="*/ 20 w 34"/>
                <a:gd name="T43" fmla="*/ 14 h 17"/>
                <a:gd name="T44" fmla="*/ 25 w 34"/>
                <a:gd name="T45" fmla="*/ 13 h 17"/>
                <a:gd name="T46" fmla="*/ 34 w 34"/>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17">
                  <a:moveTo>
                    <a:pt x="34" y="12"/>
                  </a:moveTo>
                  <a:cubicBezTo>
                    <a:pt x="34" y="12"/>
                    <a:pt x="30" y="13"/>
                    <a:pt x="25" y="14"/>
                  </a:cubicBezTo>
                  <a:cubicBezTo>
                    <a:pt x="24" y="15"/>
                    <a:pt x="22" y="15"/>
                    <a:pt x="21" y="15"/>
                  </a:cubicBezTo>
                  <a:cubicBezTo>
                    <a:pt x="19" y="16"/>
                    <a:pt x="18" y="17"/>
                    <a:pt x="16" y="16"/>
                  </a:cubicBezTo>
                  <a:cubicBezTo>
                    <a:pt x="13" y="17"/>
                    <a:pt x="12" y="15"/>
                    <a:pt x="11" y="14"/>
                  </a:cubicBezTo>
                  <a:cubicBezTo>
                    <a:pt x="9" y="13"/>
                    <a:pt x="8" y="11"/>
                    <a:pt x="7" y="11"/>
                  </a:cubicBezTo>
                  <a:cubicBezTo>
                    <a:pt x="5" y="10"/>
                    <a:pt x="3" y="9"/>
                    <a:pt x="2" y="8"/>
                  </a:cubicBezTo>
                  <a:cubicBezTo>
                    <a:pt x="1" y="7"/>
                    <a:pt x="0" y="7"/>
                    <a:pt x="0" y="5"/>
                  </a:cubicBezTo>
                  <a:cubicBezTo>
                    <a:pt x="0" y="4"/>
                    <a:pt x="1" y="3"/>
                    <a:pt x="2" y="3"/>
                  </a:cubicBezTo>
                  <a:cubicBezTo>
                    <a:pt x="4" y="2"/>
                    <a:pt x="5" y="1"/>
                    <a:pt x="7" y="1"/>
                  </a:cubicBezTo>
                  <a:cubicBezTo>
                    <a:pt x="9" y="1"/>
                    <a:pt x="10" y="1"/>
                    <a:pt x="11" y="0"/>
                  </a:cubicBezTo>
                  <a:cubicBezTo>
                    <a:pt x="17" y="0"/>
                    <a:pt x="21" y="1"/>
                    <a:pt x="21" y="1"/>
                  </a:cubicBezTo>
                  <a:cubicBezTo>
                    <a:pt x="21" y="1"/>
                    <a:pt x="17" y="1"/>
                    <a:pt x="12" y="1"/>
                  </a:cubicBezTo>
                  <a:cubicBezTo>
                    <a:pt x="10" y="2"/>
                    <a:pt x="9" y="2"/>
                    <a:pt x="7" y="2"/>
                  </a:cubicBezTo>
                  <a:cubicBezTo>
                    <a:pt x="6" y="3"/>
                    <a:pt x="4" y="3"/>
                    <a:pt x="3" y="4"/>
                  </a:cubicBezTo>
                  <a:cubicBezTo>
                    <a:pt x="1" y="5"/>
                    <a:pt x="1" y="6"/>
                    <a:pt x="3" y="7"/>
                  </a:cubicBezTo>
                  <a:cubicBezTo>
                    <a:pt x="4" y="8"/>
                    <a:pt x="6" y="8"/>
                    <a:pt x="7" y="9"/>
                  </a:cubicBezTo>
                  <a:cubicBezTo>
                    <a:pt x="9" y="10"/>
                    <a:pt x="11" y="12"/>
                    <a:pt x="12" y="13"/>
                  </a:cubicBezTo>
                  <a:cubicBezTo>
                    <a:pt x="14" y="14"/>
                    <a:pt x="14" y="14"/>
                    <a:pt x="14" y="14"/>
                  </a:cubicBezTo>
                  <a:cubicBezTo>
                    <a:pt x="15" y="15"/>
                    <a:pt x="15" y="15"/>
                    <a:pt x="15" y="15"/>
                  </a:cubicBezTo>
                  <a:cubicBezTo>
                    <a:pt x="15" y="15"/>
                    <a:pt x="15" y="15"/>
                    <a:pt x="16" y="15"/>
                  </a:cubicBezTo>
                  <a:cubicBezTo>
                    <a:pt x="17" y="15"/>
                    <a:pt x="19" y="15"/>
                    <a:pt x="20" y="14"/>
                  </a:cubicBezTo>
                  <a:cubicBezTo>
                    <a:pt x="22" y="14"/>
                    <a:pt x="23" y="14"/>
                    <a:pt x="25" y="13"/>
                  </a:cubicBezTo>
                  <a:cubicBezTo>
                    <a:pt x="30" y="13"/>
                    <a:pt x="34" y="12"/>
                    <a:pt x="34" y="1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242"/>
            <p:cNvSpPr/>
            <p:nvPr/>
          </p:nvSpPr>
          <p:spPr bwMode="auto">
            <a:xfrm>
              <a:off x="8494328" y="1396553"/>
              <a:ext cx="188246" cy="84519"/>
            </a:xfrm>
            <a:custGeom>
              <a:avLst/>
              <a:gdLst>
                <a:gd name="T0" fmla="*/ 0 w 41"/>
                <a:gd name="T1" fmla="*/ 4 h 18"/>
                <a:gd name="T2" fmla="*/ 10 w 41"/>
                <a:gd name="T3" fmla="*/ 2 h 18"/>
                <a:gd name="T4" fmla="*/ 16 w 41"/>
                <a:gd name="T5" fmla="*/ 1 h 18"/>
                <a:gd name="T6" fmla="*/ 22 w 41"/>
                <a:gd name="T7" fmla="*/ 1 h 18"/>
                <a:gd name="T8" fmla="*/ 24 w 41"/>
                <a:gd name="T9" fmla="*/ 2 h 18"/>
                <a:gd name="T10" fmla="*/ 26 w 41"/>
                <a:gd name="T11" fmla="*/ 4 h 18"/>
                <a:gd name="T12" fmla="*/ 31 w 41"/>
                <a:gd name="T13" fmla="*/ 8 h 18"/>
                <a:gd name="T14" fmla="*/ 39 w 41"/>
                <a:gd name="T15" fmla="*/ 15 h 18"/>
                <a:gd name="T16" fmla="*/ 41 w 41"/>
                <a:gd name="T17" fmla="*/ 16 h 18"/>
                <a:gd name="T18" fmla="*/ 38 w 41"/>
                <a:gd name="T19" fmla="*/ 16 h 18"/>
                <a:gd name="T20" fmla="*/ 29 w 41"/>
                <a:gd name="T21" fmla="*/ 16 h 18"/>
                <a:gd name="T22" fmla="*/ 24 w 41"/>
                <a:gd name="T23" fmla="*/ 16 h 18"/>
                <a:gd name="T24" fmla="*/ 19 w 41"/>
                <a:gd name="T25" fmla="*/ 18 h 18"/>
                <a:gd name="T26" fmla="*/ 23 w 41"/>
                <a:gd name="T27" fmla="*/ 16 h 18"/>
                <a:gd name="T28" fmla="*/ 28 w 41"/>
                <a:gd name="T29" fmla="*/ 15 h 18"/>
                <a:gd name="T30" fmla="*/ 39 w 41"/>
                <a:gd name="T31" fmla="*/ 15 h 18"/>
                <a:gd name="T32" fmla="*/ 38 w 41"/>
                <a:gd name="T33" fmla="*/ 16 h 18"/>
                <a:gd name="T34" fmla="*/ 30 w 41"/>
                <a:gd name="T35" fmla="*/ 9 h 18"/>
                <a:gd name="T36" fmla="*/ 25 w 41"/>
                <a:gd name="T37" fmla="*/ 5 h 18"/>
                <a:gd name="T38" fmla="*/ 23 w 41"/>
                <a:gd name="T39" fmla="*/ 3 h 18"/>
                <a:gd name="T40" fmla="*/ 21 w 41"/>
                <a:gd name="T41" fmla="*/ 2 h 18"/>
                <a:gd name="T42" fmla="*/ 16 w 41"/>
                <a:gd name="T43" fmla="*/ 2 h 18"/>
                <a:gd name="T44" fmla="*/ 11 w 41"/>
                <a:gd name="T45" fmla="*/ 3 h 18"/>
                <a:gd name="T46" fmla="*/ 0 w 41"/>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18">
                  <a:moveTo>
                    <a:pt x="0" y="4"/>
                  </a:moveTo>
                  <a:cubicBezTo>
                    <a:pt x="3" y="4"/>
                    <a:pt x="7" y="3"/>
                    <a:pt x="10" y="2"/>
                  </a:cubicBezTo>
                  <a:cubicBezTo>
                    <a:pt x="12" y="1"/>
                    <a:pt x="14" y="1"/>
                    <a:pt x="16" y="1"/>
                  </a:cubicBezTo>
                  <a:cubicBezTo>
                    <a:pt x="18" y="0"/>
                    <a:pt x="20" y="0"/>
                    <a:pt x="22" y="1"/>
                  </a:cubicBezTo>
                  <a:cubicBezTo>
                    <a:pt x="23" y="1"/>
                    <a:pt x="23" y="1"/>
                    <a:pt x="24" y="2"/>
                  </a:cubicBezTo>
                  <a:cubicBezTo>
                    <a:pt x="26" y="4"/>
                    <a:pt x="26" y="4"/>
                    <a:pt x="26" y="4"/>
                  </a:cubicBezTo>
                  <a:cubicBezTo>
                    <a:pt x="31" y="8"/>
                    <a:pt x="31" y="8"/>
                    <a:pt x="31" y="8"/>
                  </a:cubicBezTo>
                  <a:cubicBezTo>
                    <a:pt x="39" y="15"/>
                    <a:pt x="39" y="15"/>
                    <a:pt x="39" y="15"/>
                  </a:cubicBezTo>
                  <a:cubicBezTo>
                    <a:pt x="41" y="16"/>
                    <a:pt x="41" y="16"/>
                    <a:pt x="41" y="16"/>
                  </a:cubicBezTo>
                  <a:cubicBezTo>
                    <a:pt x="38" y="16"/>
                    <a:pt x="38" y="16"/>
                    <a:pt x="38" y="16"/>
                  </a:cubicBezTo>
                  <a:cubicBezTo>
                    <a:pt x="35" y="16"/>
                    <a:pt x="32" y="16"/>
                    <a:pt x="29" y="16"/>
                  </a:cubicBezTo>
                  <a:cubicBezTo>
                    <a:pt x="24" y="16"/>
                    <a:pt x="24" y="16"/>
                    <a:pt x="24" y="16"/>
                  </a:cubicBezTo>
                  <a:cubicBezTo>
                    <a:pt x="22" y="17"/>
                    <a:pt x="20" y="17"/>
                    <a:pt x="19" y="18"/>
                  </a:cubicBezTo>
                  <a:cubicBezTo>
                    <a:pt x="20" y="17"/>
                    <a:pt x="22" y="16"/>
                    <a:pt x="23" y="16"/>
                  </a:cubicBezTo>
                  <a:cubicBezTo>
                    <a:pt x="25" y="16"/>
                    <a:pt x="27" y="15"/>
                    <a:pt x="28" y="15"/>
                  </a:cubicBezTo>
                  <a:cubicBezTo>
                    <a:pt x="32" y="15"/>
                    <a:pt x="35" y="15"/>
                    <a:pt x="39" y="15"/>
                  </a:cubicBezTo>
                  <a:cubicBezTo>
                    <a:pt x="38" y="16"/>
                    <a:pt x="38" y="16"/>
                    <a:pt x="38" y="16"/>
                  </a:cubicBezTo>
                  <a:cubicBezTo>
                    <a:pt x="30" y="9"/>
                    <a:pt x="30" y="9"/>
                    <a:pt x="30" y="9"/>
                  </a:cubicBezTo>
                  <a:cubicBezTo>
                    <a:pt x="25" y="5"/>
                    <a:pt x="25" y="5"/>
                    <a:pt x="25" y="5"/>
                  </a:cubicBezTo>
                  <a:cubicBezTo>
                    <a:pt x="23" y="3"/>
                    <a:pt x="23" y="3"/>
                    <a:pt x="23" y="3"/>
                  </a:cubicBezTo>
                  <a:cubicBezTo>
                    <a:pt x="23" y="3"/>
                    <a:pt x="22" y="2"/>
                    <a:pt x="21" y="2"/>
                  </a:cubicBezTo>
                  <a:cubicBezTo>
                    <a:pt x="20" y="2"/>
                    <a:pt x="18" y="2"/>
                    <a:pt x="16" y="2"/>
                  </a:cubicBezTo>
                  <a:cubicBezTo>
                    <a:pt x="14" y="2"/>
                    <a:pt x="12" y="2"/>
                    <a:pt x="11" y="3"/>
                  </a:cubicBezTo>
                  <a:cubicBezTo>
                    <a:pt x="7" y="4"/>
                    <a:pt x="3"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243"/>
            <p:cNvSpPr/>
            <p:nvPr/>
          </p:nvSpPr>
          <p:spPr bwMode="auto">
            <a:xfrm>
              <a:off x="8379075" y="1536777"/>
              <a:ext cx="65310" cy="9604"/>
            </a:xfrm>
            <a:custGeom>
              <a:avLst/>
              <a:gdLst>
                <a:gd name="T0" fmla="*/ 0 w 14"/>
                <a:gd name="T1" fmla="*/ 2 h 2"/>
                <a:gd name="T2" fmla="*/ 2 w 14"/>
                <a:gd name="T3" fmla="*/ 1 h 2"/>
                <a:gd name="T4" fmla="*/ 7 w 14"/>
                <a:gd name="T5" fmla="*/ 0 h 2"/>
                <a:gd name="T6" fmla="*/ 12 w 14"/>
                <a:gd name="T7" fmla="*/ 0 h 2"/>
                <a:gd name="T8" fmla="*/ 14 w 14"/>
                <a:gd name="T9" fmla="*/ 0 h 2"/>
                <a:gd name="T10" fmla="*/ 12 w 14"/>
                <a:gd name="T11" fmla="*/ 1 h 2"/>
                <a:gd name="T12" fmla="*/ 7 w 14"/>
                <a:gd name="T13" fmla="*/ 2 h 2"/>
                <a:gd name="T14" fmla="*/ 3 w 14"/>
                <a:gd name="T15" fmla="*/ 2 h 2"/>
                <a:gd name="T16" fmla="*/ 0 w 1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0" y="2"/>
                  </a:moveTo>
                  <a:cubicBezTo>
                    <a:pt x="0" y="2"/>
                    <a:pt x="1" y="2"/>
                    <a:pt x="2" y="1"/>
                  </a:cubicBezTo>
                  <a:cubicBezTo>
                    <a:pt x="4" y="1"/>
                    <a:pt x="5" y="0"/>
                    <a:pt x="7" y="0"/>
                  </a:cubicBezTo>
                  <a:cubicBezTo>
                    <a:pt x="9" y="0"/>
                    <a:pt x="11" y="0"/>
                    <a:pt x="12" y="0"/>
                  </a:cubicBezTo>
                  <a:cubicBezTo>
                    <a:pt x="13" y="0"/>
                    <a:pt x="14" y="0"/>
                    <a:pt x="14" y="0"/>
                  </a:cubicBezTo>
                  <a:cubicBezTo>
                    <a:pt x="14" y="0"/>
                    <a:pt x="14" y="0"/>
                    <a:pt x="12" y="1"/>
                  </a:cubicBezTo>
                  <a:cubicBezTo>
                    <a:pt x="11" y="1"/>
                    <a:pt x="9" y="1"/>
                    <a:pt x="7" y="2"/>
                  </a:cubicBezTo>
                  <a:cubicBezTo>
                    <a:pt x="6" y="2"/>
                    <a:pt x="4" y="2"/>
                    <a:pt x="3" y="2"/>
                  </a:cubicBezTo>
                  <a:cubicBezTo>
                    <a:pt x="1"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244"/>
            <p:cNvSpPr/>
            <p:nvPr/>
          </p:nvSpPr>
          <p:spPr bwMode="auto">
            <a:xfrm>
              <a:off x="8388680" y="1563669"/>
              <a:ext cx="42259" cy="9604"/>
            </a:xfrm>
            <a:custGeom>
              <a:avLst/>
              <a:gdLst>
                <a:gd name="T0" fmla="*/ 0 w 9"/>
                <a:gd name="T1" fmla="*/ 1 h 2"/>
                <a:gd name="T2" fmla="*/ 1 w 9"/>
                <a:gd name="T3" fmla="*/ 1 h 2"/>
                <a:gd name="T4" fmla="*/ 4 w 9"/>
                <a:gd name="T5" fmla="*/ 0 h 2"/>
                <a:gd name="T6" fmla="*/ 7 w 9"/>
                <a:gd name="T7" fmla="*/ 0 h 2"/>
                <a:gd name="T8" fmla="*/ 9 w 9"/>
                <a:gd name="T9" fmla="*/ 0 h 2"/>
                <a:gd name="T10" fmla="*/ 4 w 9"/>
                <a:gd name="T11" fmla="*/ 2 h 2"/>
                <a:gd name="T12" fmla="*/ 1 w 9"/>
                <a:gd name="T13" fmla="*/ 2 h 2"/>
                <a:gd name="T14" fmla="*/ 0 w 9"/>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0" y="1"/>
                  </a:moveTo>
                  <a:cubicBezTo>
                    <a:pt x="0" y="1"/>
                    <a:pt x="0" y="1"/>
                    <a:pt x="1" y="1"/>
                  </a:cubicBezTo>
                  <a:cubicBezTo>
                    <a:pt x="2" y="0"/>
                    <a:pt x="3" y="0"/>
                    <a:pt x="4" y="0"/>
                  </a:cubicBezTo>
                  <a:cubicBezTo>
                    <a:pt x="5" y="0"/>
                    <a:pt x="7" y="0"/>
                    <a:pt x="7" y="0"/>
                  </a:cubicBezTo>
                  <a:cubicBezTo>
                    <a:pt x="8" y="0"/>
                    <a:pt x="9" y="0"/>
                    <a:pt x="9" y="0"/>
                  </a:cubicBezTo>
                  <a:cubicBezTo>
                    <a:pt x="9" y="0"/>
                    <a:pt x="7" y="1"/>
                    <a:pt x="4" y="2"/>
                  </a:cubicBezTo>
                  <a:cubicBezTo>
                    <a:pt x="3" y="2"/>
                    <a:pt x="2" y="2"/>
                    <a:pt x="1" y="2"/>
                  </a:cubicBezTo>
                  <a:cubicBezTo>
                    <a:pt x="0" y="2"/>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245"/>
            <p:cNvSpPr/>
            <p:nvPr/>
          </p:nvSpPr>
          <p:spPr bwMode="auto">
            <a:xfrm>
              <a:off x="8596134" y="1517568"/>
              <a:ext cx="90281" cy="13446"/>
            </a:xfrm>
            <a:custGeom>
              <a:avLst/>
              <a:gdLst>
                <a:gd name="T0" fmla="*/ 0 w 20"/>
                <a:gd name="T1" fmla="*/ 3 h 3"/>
                <a:gd name="T2" fmla="*/ 3 w 20"/>
                <a:gd name="T3" fmla="*/ 2 h 3"/>
                <a:gd name="T4" fmla="*/ 10 w 20"/>
                <a:gd name="T5" fmla="*/ 0 h 3"/>
                <a:gd name="T6" fmla="*/ 17 w 20"/>
                <a:gd name="T7" fmla="*/ 0 h 3"/>
                <a:gd name="T8" fmla="*/ 20 w 20"/>
                <a:gd name="T9" fmla="*/ 0 h 3"/>
                <a:gd name="T10" fmla="*/ 10 w 20"/>
                <a:gd name="T11" fmla="*/ 2 h 3"/>
                <a:gd name="T12" fmla="*/ 4 w 20"/>
                <a:gd name="T13" fmla="*/ 3 h 3"/>
                <a:gd name="T14" fmla="*/ 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0" y="3"/>
                  </a:moveTo>
                  <a:cubicBezTo>
                    <a:pt x="0" y="3"/>
                    <a:pt x="2" y="2"/>
                    <a:pt x="3" y="2"/>
                  </a:cubicBezTo>
                  <a:cubicBezTo>
                    <a:pt x="5" y="1"/>
                    <a:pt x="7" y="1"/>
                    <a:pt x="10" y="0"/>
                  </a:cubicBezTo>
                  <a:cubicBezTo>
                    <a:pt x="12" y="0"/>
                    <a:pt x="15" y="0"/>
                    <a:pt x="17" y="0"/>
                  </a:cubicBezTo>
                  <a:cubicBezTo>
                    <a:pt x="18" y="0"/>
                    <a:pt x="20" y="0"/>
                    <a:pt x="20" y="0"/>
                  </a:cubicBezTo>
                  <a:cubicBezTo>
                    <a:pt x="20" y="0"/>
                    <a:pt x="15" y="1"/>
                    <a:pt x="10" y="2"/>
                  </a:cubicBezTo>
                  <a:cubicBezTo>
                    <a:pt x="8" y="2"/>
                    <a:pt x="5" y="2"/>
                    <a:pt x="4" y="3"/>
                  </a:cubicBezTo>
                  <a:cubicBezTo>
                    <a:pt x="2" y="3"/>
                    <a:pt x="0" y="3"/>
                    <a:pt x="0" y="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246"/>
            <p:cNvSpPr/>
            <p:nvPr/>
          </p:nvSpPr>
          <p:spPr bwMode="auto">
            <a:xfrm>
              <a:off x="8599976" y="1546381"/>
              <a:ext cx="55705" cy="7684"/>
            </a:xfrm>
            <a:custGeom>
              <a:avLst/>
              <a:gdLst>
                <a:gd name="T0" fmla="*/ 0 w 12"/>
                <a:gd name="T1" fmla="*/ 2 h 2"/>
                <a:gd name="T2" fmla="*/ 2 w 12"/>
                <a:gd name="T3" fmla="*/ 1 h 2"/>
                <a:gd name="T4" fmla="*/ 6 w 12"/>
                <a:gd name="T5" fmla="*/ 0 h 2"/>
                <a:gd name="T6" fmla="*/ 10 w 12"/>
                <a:gd name="T7" fmla="*/ 0 h 2"/>
                <a:gd name="T8" fmla="*/ 12 w 12"/>
                <a:gd name="T9" fmla="*/ 0 h 2"/>
                <a:gd name="T10" fmla="*/ 11 w 12"/>
                <a:gd name="T11" fmla="*/ 1 h 2"/>
                <a:gd name="T12" fmla="*/ 6 w 12"/>
                <a:gd name="T13" fmla="*/ 2 h 2"/>
                <a:gd name="T14" fmla="*/ 2 w 12"/>
                <a:gd name="T15" fmla="*/ 2 h 2"/>
                <a:gd name="T16" fmla="*/ 0 w 1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
                  <a:moveTo>
                    <a:pt x="0" y="2"/>
                  </a:moveTo>
                  <a:cubicBezTo>
                    <a:pt x="0" y="2"/>
                    <a:pt x="1" y="1"/>
                    <a:pt x="2" y="1"/>
                  </a:cubicBezTo>
                  <a:cubicBezTo>
                    <a:pt x="3" y="1"/>
                    <a:pt x="5" y="1"/>
                    <a:pt x="6" y="0"/>
                  </a:cubicBezTo>
                  <a:cubicBezTo>
                    <a:pt x="8" y="0"/>
                    <a:pt x="9" y="0"/>
                    <a:pt x="10" y="0"/>
                  </a:cubicBezTo>
                  <a:cubicBezTo>
                    <a:pt x="11" y="0"/>
                    <a:pt x="12" y="0"/>
                    <a:pt x="12" y="0"/>
                  </a:cubicBezTo>
                  <a:cubicBezTo>
                    <a:pt x="12" y="0"/>
                    <a:pt x="12" y="0"/>
                    <a:pt x="11" y="1"/>
                  </a:cubicBezTo>
                  <a:cubicBezTo>
                    <a:pt x="9" y="1"/>
                    <a:pt x="8" y="2"/>
                    <a:pt x="6" y="2"/>
                  </a:cubicBezTo>
                  <a:cubicBezTo>
                    <a:pt x="5" y="2"/>
                    <a:pt x="3" y="2"/>
                    <a:pt x="2" y="2"/>
                  </a:cubicBezTo>
                  <a:cubicBezTo>
                    <a:pt x="1"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247"/>
            <p:cNvSpPr/>
            <p:nvPr/>
          </p:nvSpPr>
          <p:spPr bwMode="auto">
            <a:xfrm>
              <a:off x="8246535" y="1467626"/>
              <a:ext cx="124857" cy="86439"/>
            </a:xfrm>
            <a:custGeom>
              <a:avLst/>
              <a:gdLst>
                <a:gd name="T0" fmla="*/ 0 w 27"/>
                <a:gd name="T1" fmla="*/ 0 h 19"/>
                <a:gd name="T2" fmla="*/ 5 w 27"/>
                <a:gd name="T3" fmla="*/ 3 h 19"/>
                <a:gd name="T4" fmla="*/ 15 w 27"/>
                <a:gd name="T5" fmla="*/ 9 h 19"/>
                <a:gd name="T6" fmla="*/ 24 w 27"/>
                <a:gd name="T7" fmla="*/ 15 h 19"/>
                <a:gd name="T8" fmla="*/ 27 w 27"/>
                <a:gd name="T9" fmla="*/ 19 h 19"/>
                <a:gd name="T10" fmla="*/ 26 w 27"/>
                <a:gd name="T11" fmla="*/ 18 h 19"/>
                <a:gd name="T12" fmla="*/ 23 w 27"/>
                <a:gd name="T13" fmla="*/ 16 h 19"/>
                <a:gd name="T14" fmla="*/ 14 w 27"/>
                <a:gd name="T15" fmla="*/ 10 h 19"/>
                <a:gd name="T16" fmla="*/ 4 w 27"/>
                <a:gd name="T17" fmla="*/ 4 h 19"/>
                <a:gd name="T18" fmla="*/ 0 w 27"/>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9">
                  <a:moveTo>
                    <a:pt x="0" y="0"/>
                  </a:moveTo>
                  <a:cubicBezTo>
                    <a:pt x="0" y="0"/>
                    <a:pt x="2" y="1"/>
                    <a:pt x="5" y="3"/>
                  </a:cubicBezTo>
                  <a:cubicBezTo>
                    <a:pt x="8" y="5"/>
                    <a:pt x="11" y="7"/>
                    <a:pt x="15" y="9"/>
                  </a:cubicBezTo>
                  <a:cubicBezTo>
                    <a:pt x="18" y="11"/>
                    <a:pt x="21" y="13"/>
                    <a:pt x="24" y="15"/>
                  </a:cubicBezTo>
                  <a:cubicBezTo>
                    <a:pt x="26" y="17"/>
                    <a:pt x="27" y="19"/>
                    <a:pt x="27" y="19"/>
                  </a:cubicBezTo>
                  <a:cubicBezTo>
                    <a:pt x="27" y="19"/>
                    <a:pt x="27" y="19"/>
                    <a:pt x="26" y="18"/>
                  </a:cubicBezTo>
                  <a:cubicBezTo>
                    <a:pt x="26" y="17"/>
                    <a:pt x="25" y="17"/>
                    <a:pt x="23" y="16"/>
                  </a:cubicBezTo>
                  <a:cubicBezTo>
                    <a:pt x="21" y="14"/>
                    <a:pt x="17" y="13"/>
                    <a:pt x="14" y="10"/>
                  </a:cubicBezTo>
                  <a:cubicBezTo>
                    <a:pt x="10" y="8"/>
                    <a:pt x="7" y="6"/>
                    <a:pt x="4" y="4"/>
                  </a:cubicBezTo>
                  <a:cubicBezTo>
                    <a:pt x="2" y="2"/>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248"/>
            <p:cNvSpPr/>
            <p:nvPr/>
          </p:nvSpPr>
          <p:spPr bwMode="auto">
            <a:xfrm>
              <a:off x="8259981" y="1494518"/>
              <a:ext cx="111411" cy="69152"/>
            </a:xfrm>
            <a:custGeom>
              <a:avLst/>
              <a:gdLst>
                <a:gd name="T0" fmla="*/ 0 w 24"/>
                <a:gd name="T1" fmla="*/ 0 h 15"/>
                <a:gd name="T2" fmla="*/ 3 w 24"/>
                <a:gd name="T3" fmla="*/ 2 h 15"/>
                <a:gd name="T4" fmla="*/ 12 w 24"/>
                <a:gd name="T5" fmla="*/ 7 h 15"/>
                <a:gd name="T6" fmla="*/ 16 w 24"/>
                <a:gd name="T7" fmla="*/ 11 h 15"/>
                <a:gd name="T8" fmla="*/ 20 w 24"/>
                <a:gd name="T9" fmla="*/ 13 h 15"/>
                <a:gd name="T10" fmla="*/ 24 w 24"/>
                <a:gd name="T11" fmla="*/ 15 h 15"/>
                <a:gd name="T12" fmla="*/ 20 w 24"/>
                <a:gd name="T13" fmla="*/ 14 h 15"/>
                <a:gd name="T14" fmla="*/ 15 w 24"/>
                <a:gd name="T15" fmla="*/ 12 h 15"/>
                <a:gd name="T16" fmla="*/ 11 w 24"/>
                <a:gd name="T17" fmla="*/ 9 h 15"/>
                <a:gd name="T18" fmla="*/ 3 w 24"/>
                <a:gd name="T19" fmla="*/ 3 h 15"/>
                <a:gd name="T20" fmla="*/ 0 w 2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5">
                  <a:moveTo>
                    <a:pt x="0" y="0"/>
                  </a:moveTo>
                  <a:cubicBezTo>
                    <a:pt x="0" y="0"/>
                    <a:pt x="1" y="1"/>
                    <a:pt x="3" y="2"/>
                  </a:cubicBezTo>
                  <a:cubicBezTo>
                    <a:pt x="6" y="4"/>
                    <a:pt x="9" y="6"/>
                    <a:pt x="12" y="7"/>
                  </a:cubicBezTo>
                  <a:cubicBezTo>
                    <a:pt x="13" y="8"/>
                    <a:pt x="15" y="10"/>
                    <a:pt x="16" y="11"/>
                  </a:cubicBezTo>
                  <a:cubicBezTo>
                    <a:pt x="18" y="12"/>
                    <a:pt x="19" y="13"/>
                    <a:pt x="20" y="13"/>
                  </a:cubicBezTo>
                  <a:cubicBezTo>
                    <a:pt x="23" y="14"/>
                    <a:pt x="24" y="15"/>
                    <a:pt x="24" y="15"/>
                  </a:cubicBezTo>
                  <a:cubicBezTo>
                    <a:pt x="24" y="15"/>
                    <a:pt x="22" y="14"/>
                    <a:pt x="20" y="14"/>
                  </a:cubicBezTo>
                  <a:cubicBezTo>
                    <a:pt x="18" y="13"/>
                    <a:pt x="17" y="13"/>
                    <a:pt x="15" y="12"/>
                  </a:cubicBezTo>
                  <a:cubicBezTo>
                    <a:pt x="14" y="11"/>
                    <a:pt x="13" y="10"/>
                    <a:pt x="11" y="9"/>
                  </a:cubicBezTo>
                  <a:cubicBezTo>
                    <a:pt x="8" y="7"/>
                    <a:pt x="5" y="5"/>
                    <a:pt x="3" y="3"/>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249"/>
            <p:cNvSpPr/>
            <p:nvPr/>
          </p:nvSpPr>
          <p:spPr bwMode="auto">
            <a:xfrm>
              <a:off x="8256139" y="1513727"/>
              <a:ext cx="109490" cy="69152"/>
            </a:xfrm>
            <a:custGeom>
              <a:avLst/>
              <a:gdLst>
                <a:gd name="T0" fmla="*/ 0 w 24"/>
                <a:gd name="T1" fmla="*/ 0 h 15"/>
                <a:gd name="T2" fmla="*/ 4 w 24"/>
                <a:gd name="T3" fmla="*/ 2 h 15"/>
                <a:gd name="T4" fmla="*/ 12 w 24"/>
                <a:gd name="T5" fmla="*/ 7 h 15"/>
                <a:gd name="T6" fmla="*/ 16 w 24"/>
                <a:gd name="T7" fmla="*/ 10 h 15"/>
                <a:gd name="T8" fmla="*/ 20 w 24"/>
                <a:gd name="T9" fmla="*/ 13 h 15"/>
                <a:gd name="T10" fmla="*/ 24 w 24"/>
                <a:gd name="T11" fmla="*/ 15 h 15"/>
                <a:gd name="T12" fmla="*/ 20 w 24"/>
                <a:gd name="T13" fmla="*/ 14 h 15"/>
                <a:gd name="T14" fmla="*/ 16 w 24"/>
                <a:gd name="T15" fmla="*/ 12 h 15"/>
                <a:gd name="T16" fmla="*/ 11 w 24"/>
                <a:gd name="T17" fmla="*/ 9 h 15"/>
                <a:gd name="T18" fmla="*/ 3 w 24"/>
                <a:gd name="T19" fmla="*/ 3 h 15"/>
                <a:gd name="T20" fmla="*/ 0 w 2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5">
                  <a:moveTo>
                    <a:pt x="0" y="0"/>
                  </a:moveTo>
                  <a:cubicBezTo>
                    <a:pt x="0" y="0"/>
                    <a:pt x="1" y="1"/>
                    <a:pt x="4" y="2"/>
                  </a:cubicBezTo>
                  <a:cubicBezTo>
                    <a:pt x="6" y="4"/>
                    <a:pt x="9" y="5"/>
                    <a:pt x="12" y="7"/>
                  </a:cubicBezTo>
                  <a:cubicBezTo>
                    <a:pt x="14" y="8"/>
                    <a:pt x="15" y="9"/>
                    <a:pt x="16" y="10"/>
                  </a:cubicBezTo>
                  <a:cubicBezTo>
                    <a:pt x="18" y="11"/>
                    <a:pt x="19" y="12"/>
                    <a:pt x="20" y="13"/>
                  </a:cubicBezTo>
                  <a:cubicBezTo>
                    <a:pt x="23" y="14"/>
                    <a:pt x="24" y="15"/>
                    <a:pt x="24" y="15"/>
                  </a:cubicBezTo>
                  <a:cubicBezTo>
                    <a:pt x="24" y="15"/>
                    <a:pt x="23" y="14"/>
                    <a:pt x="20" y="14"/>
                  </a:cubicBezTo>
                  <a:cubicBezTo>
                    <a:pt x="18" y="13"/>
                    <a:pt x="17" y="13"/>
                    <a:pt x="16" y="12"/>
                  </a:cubicBezTo>
                  <a:cubicBezTo>
                    <a:pt x="14" y="11"/>
                    <a:pt x="13" y="10"/>
                    <a:pt x="11" y="9"/>
                  </a:cubicBezTo>
                  <a:cubicBezTo>
                    <a:pt x="8" y="7"/>
                    <a:pt x="5" y="5"/>
                    <a:pt x="3" y="3"/>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250"/>
            <p:cNvSpPr/>
            <p:nvPr/>
          </p:nvSpPr>
          <p:spPr bwMode="auto">
            <a:xfrm>
              <a:off x="8411730" y="1573274"/>
              <a:ext cx="63389" cy="19209"/>
            </a:xfrm>
            <a:custGeom>
              <a:avLst/>
              <a:gdLst>
                <a:gd name="T0" fmla="*/ 0 w 14"/>
                <a:gd name="T1" fmla="*/ 4 h 4"/>
                <a:gd name="T2" fmla="*/ 2 w 14"/>
                <a:gd name="T3" fmla="*/ 2 h 4"/>
                <a:gd name="T4" fmla="*/ 6 w 14"/>
                <a:gd name="T5" fmla="*/ 1 h 4"/>
                <a:gd name="T6" fmla="*/ 11 w 14"/>
                <a:gd name="T7" fmla="*/ 0 h 4"/>
                <a:gd name="T8" fmla="*/ 14 w 14"/>
                <a:gd name="T9" fmla="*/ 0 h 4"/>
                <a:gd name="T10" fmla="*/ 12 w 14"/>
                <a:gd name="T11" fmla="*/ 1 h 4"/>
                <a:gd name="T12" fmla="*/ 7 w 14"/>
                <a:gd name="T13" fmla="*/ 3 h 4"/>
                <a:gd name="T14" fmla="*/ 2 w 14"/>
                <a:gd name="T15" fmla="*/ 4 h 4"/>
                <a:gd name="T16" fmla="*/ 0 w 1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0" y="4"/>
                  </a:moveTo>
                  <a:cubicBezTo>
                    <a:pt x="0" y="4"/>
                    <a:pt x="0" y="3"/>
                    <a:pt x="2" y="2"/>
                  </a:cubicBezTo>
                  <a:cubicBezTo>
                    <a:pt x="3" y="2"/>
                    <a:pt x="5" y="1"/>
                    <a:pt x="6" y="1"/>
                  </a:cubicBezTo>
                  <a:cubicBezTo>
                    <a:pt x="8" y="0"/>
                    <a:pt x="10" y="0"/>
                    <a:pt x="11" y="0"/>
                  </a:cubicBezTo>
                  <a:cubicBezTo>
                    <a:pt x="13" y="0"/>
                    <a:pt x="14" y="0"/>
                    <a:pt x="14" y="0"/>
                  </a:cubicBezTo>
                  <a:cubicBezTo>
                    <a:pt x="14" y="0"/>
                    <a:pt x="13" y="0"/>
                    <a:pt x="12" y="1"/>
                  </a:cubicBezTo>
                  <a:cubicBezTo>
                    <a:pt x="10" y="1"/>
                    <a:pt x="9" y="2"/>
                    <a:pt x="7" y="3"/>
                  </a:cubicBezTo>
                  <a:cubicBezTo>
                    <a:pt x="5" y="3"/>
                    <a:pt x="3" y="3"/>
                    <a:pt x="2" y="4"/>
                  </a:cubicBezTo>
                  <a:cubicBezTo>
                    <a:pt x="0"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251"/>
            <p:cNvSpPr/>
            <p:nvPr/>
          </p:nvSpPr>
          <p:spPr bwMode="auto">
            <a:xfrm>
              <a:off x="8609580" y="1536777"/>
              <a:ext cx="36497" cy="9604"/>
            </a:xfrm>
            <a:custGeom>
              <a:avLst/>
              <a:gdLst>
                <a:gd name="T0" fmla="*/ 0 w 8"/>
                <a:gd name="T1" fmla="*/ 1 h 2"/>
                <a:gd name="T2" fmla="*/ 1 w 8"/>
                <a:gd name="T3" fmla="*/ 0 h 2"/>
                <a:gd name="T4" fmla="*/ 4 w 8"/>
                <a:gd name="T5" fmla="*/ 0 h 2"/>
                <a:gd name="T6" fmla="*/ 7 w 8"/>
                <a:gd name="T7" fmla="*/ 0 h 2"/>
                <a:gd name="T8" fmla="*/ 8 w 8"/>
                <a:gd name="T9" fmla="*/ 0 h 2"/>
                <a:gd name="T10" fmla="*/ 7 w 8"/>
                <a:gd name="T11" fmla="*/ 1 h 2"/>
                <a:gd name="T12" fmla="*/ 4 w 8"/>
                <a:gd name="T13" fmla="*/ 1 h 2"/>
                <a:gd name="T14" fmla="*/ 0 w 8"/>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
                  <a:moveTo>
                    <a:pt x="0" y="1"/>
                  </a:moveTo>
                  <a:cubicBezTo>
                    <a:pt x="0" y="1"/>
                    <a:pt x="0" y="1"/>
                    <a:pt x="1" y="0"/>
                  </a:cubicBezTo>
                  <a:cubicBezTo>
                    <a:pt x="2" y="0"/>
                    <a:pt x="3" y="0"/>
                    <a:pt x="4" y="0"/>
                  </a:cubicBezTo>
                  <a:cubicBezTo>
                    <a:pt x="5" y="0"/>
                    <a:pt x="6" y="0"/>
                    <a:pt x="7" y="0"/>
                  </a:cubicBezTo>
                  <a:cubicBezTo>
                    <a:pt x="8" y="0"/>
                    <a:pt x="8" y="0"/>
                    <a:pt x="8" y="0"/>
                  </a:cubicBezTo>
                  <a:cubicBezTo>
                    <a:pt x="8" y="0"/>
                    <a:pt x="8" y="0"/>
                    <a:pt x="7" y="1"/>
                  </a:cubicBezTo>
                  <a:cubicBezTo>
                    <a:pt x="6" y="1"/>
                    <a:pt x="5" y="1"/>
                    <a:pt x="4" y="1"/>
                  </a:cubicBezTo>
                  <a:cubicBezTo>
                    <a:pt x="2" y="2"/>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252"/>
            <p:cNvSpPr/>
            <p:nvPr/>
          </p:nvSpPr>
          <p:spPr bwMode="auto">
            <a:xfrm>
              <a:off x="9055224" y="1461863"/>
              <a:ext cx="99886" cy="69152"/>
            </a:xfrm>
            <a:custGeom>
              <a:avLst/>
              <a:gdLst>
                <a:gd name="T0" fmla="*/ 0 w 22"/>
                <a:gd name="T1" fmla="*/ 9 h 15"/>
                <a:gd name="T2" fmla="*/ 0 w 22"/>
                <a:gd name="T3" fmla="*/ 7 h 15"/>
                <a:gd name="T4" fmla="*/ 0 w 22"/>
                <a:gd name="T5" fmla="*/ 7 h 15"/>
                <a:gd name="T6" fmla="*/ 11 w 22"/>
                <a:gd name="T7" fmla="*/ 0 h 15"/>
                <a:gd name="T8" fmla="*/ 11 w 22"/>
                <a:gd name="T9" fmla="*/ 0 h 15"/>
                <a:gd name="T10" fmla="*/ 11 w 22"/>
                <a:gd name="T11" fmla="*/ 0 h 15"/>
                <a:gd name="T12" fmla="*/ 11 w 22"/>
                <a:gd name="T13" fmla="*/ 2 h 15"/>
                <a:gd name="T14" fmla="*/ 1 w 22"/>
                <a:gd name="T15" fmla="*/ 7 h 15"/>
                <a:gd name="T16" fmla="*/ 1 w 22"/>
                <a:gd name="T17" fmla="*/ 7 h 15"/>
                <a:gd name="T18" fmla="*/ 1 w 22"/>
                <a:gd name="T19" fmla="*/ 8 h 15"/>
                <a:gd name="T20" fmla="*/ 1 w 22"/>
                <a:gd name="T21" fmla="*/ 8 h 15"/>
                <a:gd name="T22" fmla="*/ 10 w 22"/>
                <a:gd name="T23" fmla="*/ 13 h 15"/>
                <a:gd name="T24" fmla="*/ 10 w 22"/>
                <a:gd name="T25" fmla="*/ 13 h 15"/>
                <a:gd name="T26" fmla="*/ 17 w 22"/>
                <a:gd name="T27" fmla="*/ 12 h 15"/>
                <a:gd name="T28" fmla="*/ 17 w 22"/>
                <a:gd name="T29" fmla="*/ 12 h 15"/>
                <a:gd name="T30" fmla="*/ 21 w 22"/>
                <a:gd name="T31" fmla="*/ 9 h 15"/>
                <a:gd name="T32" fmla="*/ 21 w 22"/>
                <a:gd name="T33" fmla="*/ 9 h 15"/>
                <a:gd name="T34" fmla="*/ 12 w 22"/>
                <a:gd name="T35" fmla="*/ 4 h 15"/>
                <a:gd name="T36" fmla="*/ 12 w 22"/>
                <a:gd name="T37" fmla="*/ 4 h 15"/>
                <a:gd name="T38" fmla="*/ 7 w 22"/>
                <a:gd name="T39" fmla="*/ 6 h 15"/>
                <a:gd name="T40" fmla="*/ 7 w 22"/>
                <a:gd name="T41" fmla="*/ 6 h 15"/>
                <a:gd name="T42" fmla="*/ 12 w 22"/>
                <a:gd name="T43" fmla="*/ 6 h 15"/>
                <a:gd name="T44" fmla="*/ 12 w 22"/>
                <a:gd name="T45" fmla="*/ 6 h 15"/>
                <a:gd name="T46" fmla="*/ 15 w 22"/>
                <a:gd name="T47" fmla="*/ 7 h 15"/>
                <a:gd name="T48" fmla="*/ 15 w 22"/>
                <a:gd name="T49" fmla="*/ 7 h 15"/>
                <a:gd name="T50" fmla="*/ 15 w 22"/>
                <a:gd name="T51" fmla="*/ 8 h 15"/>
                <a:gd name="T52" fmla="*/ 15 w 22"/>
                <a:gd name="T53" fmla="*/ 8 h 15"/>
                <a:gd name="T54" fmla="*/ 9 w 22"/>
                <a:gd name="T55" fmla="*/ 11 h 15"/>
                <a:gd name="T56" fmla="*/ 9 w 22"/>
                <a:gd name="T57" fmla="*/ 11 h 15"/>
                <a:gd name="T58" fmla="*/ 9 w 22"/>
                <a:gd name="T59" fmla="*/ 11 h 15"/>
                <a:gd name="T60" fmla="*/ 9 w 22"/>
                <a:gd name="T61" fmla="*/ 11 h 15"/>
                <a:gd name="T62" fmla="*/ 8 w 22"/>
                <a:gd name="T63" fmla="*/ 9 h 15"/>
                <a:gd name="T64" fmla="*/ 9 w 22"/>
                <a:gd name="T65" fmla="*/ 9 h 15"/>
                <a:gd name="T66" fmla="*/ 9 w 22"/>
                <a:gd name="T67" fmla="*/ 9 h 15"/>
                <a:gd name="T68" fmla="*/ 12 w 22"/>
                <a:gd name="T69" fmla="*/ 9 h 15"/>
                <a:gd name="T70" fmla="*/ 12 w 22"/>
                <a:gd name="T71" fmla="*/ 9 h 15"/>
                <a:gd name="T72" fmla="*/ 14 w 22"/>
                <a:gd name="T73" fmla="*/ 8 h 15"/>
                <a:gd name="T74" fmla="*/ 14 w 22"/>
                <a:gd name="T75" fmla="*/ 8 h 15"/>
                <a:gd name="T76" fmla="*/ 14 w 22"/>
                <a:gd name="T77" fmla="*/ 8 h 15"/>
                <a:gd name="T78" fmla="*/ 14 w 22"/>
                <a:gd name="T79" fmla="*/ 8 h 15"/>
                <a:gd name="T80" fmla="*/ 12 w 22"/>
                <a:gd name="T81" fmla="*/ 7 h 15"/>
                <a:gd name="T82" fmla="*/ 12 w 22"/>
                <a:gd name="T83" fmla="*/ 7 h 15"/>
                <a:gd name="T84" fmla="*/ 6 w 22"/>
                <a:gd name="T85" fmla="*/ 8 h 15"/>
                <a:gd name="T86" fmla="*/ 6 w 22"/>
                <a:gd name="T87" fmla="*/ 8 h 15"/>
                <a:gd name="T88" fmla="*/ 5 w 22"/>
                <a:gd name="T89" fmla="*/ 8 h 15"/>
                <a:gd name="T90" fmla="*/ 5 w 22"/>
                <a:gd name="T91" fmla="*/ 7 h 15"/>
                <a:gd name="T92" fmla="*/ 12 w 22"/>
                <a:gd name="T93" fmla="*/ 2 h 15"/>
                <a:gd name="T94" fmla="*/ 12 w 22"/>
                <a:gd name="T95" fmla="*/ 2 h 15"/>
                <a:gd name="T96" fmla="*/ 22 w 22"/>
                <a:gd name="T97" fmla="*/ 9 h 15"/>
                <a:gd name="T98" fmla="*/ 22 w 22"/>
                <a:gd name="T99" fmla="*/ 9 h 15"/>
                <a:gd name="T100" fmla="*/ 18 w 22"/>
                <a:gd name="T101" fmla="*/ 13 h 15"/>
                <a:gd name="T102" fmla="*/ 18 w 22"/>
                <a:gd name="T103" fmla="*/ 13 h 15"/>
                <a:gd name="T104" fmla="*/ 10 w 22"/>
                <a:gd name="T105" fmla="*/ 15 h 15"/>
                <a:gd name="T106" fmla="*/ 10 w 22"/>
                <a:gd name="T107" fmla="*/ 15 h 15"/>
                <a:gd name="T108" fmla="*/ 0 w 22"/>
                <a:gd name="T10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5">
                  <a:moveTo>
                    <a:pt x="0" y="9"/>
                  </a:moveTo>
                  <a:cubicBezTo>
                    <a:pt x="0" y="8"/>
                    <a:pt x="0" y="8"/>
                    <a:pt x="0" y="7"/>
                  </a:cubicBezTo>
                  <a:cubicBezTo>
                    <a:pt x="0" y="7"/>
                    <a:pt x="0" y="7"/>
                    <a:pt x="0" y="7"/>
                  </a:cubicBezTo>
                  <a:cubicBezTo>
                    <a:pt x="0" y="1"/>
                    <a:pt x="7" y="0"/>
                    <a:pt x="11" y="0"/>
                  </a:cubicBezTo>
                  <a:cubicBezTo>
                    <a:pt x="11" y="0"/>
                    <a:pt x="11" y="0"/>
                    <a:pt x="11" y="0"/>
                  </a:cubicBezTo>
                  <a:cubicBezTo>
                    <a:pt x="11" y="0"/>
                    <a:pt x="11" y="0"/>
                    <a:pt x="11" y="0"/>
                  </a:cubicBezTo>
                  <a:cubicBezTo>
                    <a:pt x="11" y="2"/>
                    <a:pt x="11" y="2"/>
                    <a:pt x="11" y="2"/>
                  </a:cubicBezTo>
                  <a:cubicBezTo>
                    <a:pt x="8" y="2"/>
                    <a:pt x="1" y="4"/>
                    <a:pt x="1" y="7"/>
                  </a:cubicBezTo>
                  <a:cubicBezTo>
                    <a:pt x="1" y="7"/>
                    <a:pt x="1" y="7"/>
                    <a:pt x="1" y="7"/>
                  </a:cubicBezTo>
                  <a:cubicBezTo>
                    <a:pt x="1" y="8"/>
                    <a:pt x="1" y="8"/>
                    <a:pt x="1" y="8"/>
                  </a:cubicBezTo>
                  <a:cubicBezTo>
                    <a:pt x="1" y="8"/>
                    <a:pt x="1" y="8"/>
                    <a:pt x="1" y="8"/>
                  </a:cubicBezTo>
                  <a:cubicBezTo>
                    <a:pt x="2" y="12"/>
                    <a:pt x="6" y="13"/>
                    <a:pt x="10" y="13"/>
                  </a:cubicBezTo>
                  <a:cubicBezTo>
                    <a:pt x="10" y="13"/>
                    <a:pt x="10" y="13"/>
                    <a:pt x="10" y="13"/>
                  </a:cubicBezTo>
                  <a:cubicBezTo>
                    <a:pt x="13" y="13"/>
                    <a:pt x="16" y="12"/>
                    <a:pt x="17" y="12"/>
                  </a:cubicBezTo>
                  <a:cubicBezTo>
                    <a:pt x="17" y="12"/>
                    <a:pt x="17" y="12"/>
                    <a:pt x="17" y="12"/>
                  </a:cubicBezTo>
                  <a:cubicBezTo>
                    <a:pt x="20" y="11"/>
                    <a:pt x="21" y="9"/>
                    <a:pt x="21" y="9"/>
                  </a:cubicBezTo>
                  <a:cubicBezTo>
                    <a:pt x="21" y="9"/>
                    <a:pt x="21" y="9"/>
                    <a:pt x="21" y="9"/>
                  </a:cubicBezTo>
                  <a:cubicBezTo>
                    <a:pt x="21" y="7"/>
                    <a:pt x="16" y="4"/>
                    <a:pt x="12" y="4"/>
                  </a:cubicBezTo>
                  <a:cubicBezTo>
                    <a:pt x="12" y="4"/>
                    <a:pt x="12" y="4"/>
                    <a:pt x="12" y="4"/>
                  </a:cubicBezTo>
                  <a:cubicBezTo>
                    <a:pt x="9" y="4"/>
                    <a:pt x="8" y="4"/>
                    <a:pt x="7" y="6"/>
                  </a:cubicBezTo>
                  <a:cubicBezTo>
                    <a:pt x="7" y="6"/>
                    <a:pt x="7" y="6"/>
                    <a:pt x="7" y="6"/>
                  </a:cubicBezTo>
                  <a:cubicBezTo>
                    <a:pt x="8" y="6"/>
                    <a:pt x="10" y="6"/>
                    <a:pt x="12" y="6"/>
                  </a:cubicBezTo>
                  <a:cubicBezTo>
                    <a:pt x="12" y="6"/>
                    <a:pt x="12" y="6"/>
                    <a:pt x="12" y="6"/>
                  </a:cubicBezTo>
                  <a:cubicBezTo>
                    <a:pt x="13" y="6"/>
                    <a:pt x="14" y="6"/>
                    <a:pt x="15" y="7"/>
                  </a:cubicBezTo>
                  <a:cubicBezTo>
                    <a:pt x="15" y="7"/>
                    <a:pt x="15" y="7"/>
                    <a:pt x="15" y="7"/>
                  </a:cubicBezTo>
                  <a:cubicBezTo>
                    <a:pt x="15" y="7"/>
                    <a:pt x="15" y="8"/>
                    <a:pt x="15" y="8"/>
                  </a:cubicBezTo>
                  <a:cubicBezTo>
                    <a:pt x="15" y="8"/>
                    <a:pt x="15" y="8"/>
                    <a:pt x="15" y="8"/>
                  </a:cubicBezTo>
                  <a:cubicBezTo>
                    <a:pt x="15" y="11"/>
                    <a:pt x="10" y="11"/>
                    <a:pt x="9" y="11"/>
                  </a:cubicBezTo>
                  <a:cubicBezTo>
                    <a:pt x="9" y="11"/>
                    <a:pt x="9" y="11"/>
                    <a:pt x="9" y="11"/>
                  </a:cubicBezTo>
                  <a:cubicBezTo>
                    <a:pt x="9" y="11"/>
                    <a:pt x="9" y="11"/>
                    <a:pt x="9" y="11"/>
                  </a:cubicBezTo>
                  <a:cubicBezTo>
                    <a:pt x="9" y="11"/>
                    <a:pt x="9" y="11"/>
                    <a:pt x="9" y="11"/>
                  </a:cubicBezTo>
                  <a:cubicBezTo>
                    <a:pt x="8" y="9"/>
                    <a:pt x="8" y="9"/>
                    <a:pt x="8" y="9"/>
                  </a:cubicBezTo>
                  <a:cubicBezTo>
                    <a:pt x="9" y="9"/>
                    <a:pt x="9" y="9"/>
                    <a:pt x="9" y="9"/>
                  </a:cubicBezTo>
                  <a:cubicBezTo>
                    <a:pt x="9" y="9"/>
                    <a:pt x="9" y="9"/>
                    <a:pt x="9" y="9"/>
                  </a:cubicBezTo>
                  <a:cubicBezTo>
                    <a:pt x="9" y="9"/>
                    <a:pt x="11" y="9"/>
                    <a:pt x="12" y="9"/>
                  </a:cubicBezTo>
                  <a:cubicBezTo>
                    <a:pt x="12" y="9"/>
                    <a:pt x="12" y="9"/>
                    <a:pt x="12" y="9"/>
                  </a:cubicBezTo>
                  <a:cubicBezTo>
                    <a:pt x="13" y="9"/>
                    <a:pt x="14" y="8"/>
                    <a:pt x="14" y="8"/>
                  </a:cubicBezTo>
                  <a:cubicBezTo>
                    <a:pt x="14" y="8"/>
                    <a:pt x="14" y="8"/>
                    <a:pt x="14" y="8"/>
                  </a:cubicBezTo>
                  <a:cubicBezTo>
                    <a:pt x="14" y="8"/>
                    <a:pt x="14" y="8"/>
                    <a:pt x="14" y="8"/>
                  </a:cubicBezTo>
                  <a:cubicBezTo>
                    <a:pt x="14" y="8"/>
                    <a:pt x="14" y="8"/>
                    <a:pt x="14" y="8"/>
                  </a:cubicBezTo>
                  <a:cubicBezTo>
                    <a:pt x="13" y="8"/>
                    <a:pt x="13" y="7"/>
                    <a:pt x="12" y="7"/>
                  </a:cubicBezTo>
                  <a:cubicBezTo>
                    <a:pt x="12" y="7"/>
                    <a:pt x="12" y="7"/>
                    <a:pt x="12" y="7"/>
                  </a:cubicBezTo>
                  <a:cubicBezTo>
                    <a:pt x="10" y="7"/>
                    <a:pt x="8" y="8"/>
                    <a:pt x="6" y="8"/>
                  </a:cubicBezTo>
                  <a:cubicBezTo>
                    <a:pt x="6" y="8"/>
                    <a:pt x="6" y="8"/>
                    <a:pt x="6" y="8"/>
                  </a:cubicBezTo>
                  <a:cubicBezTo>
                    <a:pt x="5" y="8"/>
                    <a:pt x="5" y="8"/>
                    <a:pt x="5" y="8"/>
                  </a:cubicBezTo>
                  <a:cubicBezTo>
                    <a:pt x="5" y="7"/>
                    <a:pt x="5" y="7"/>
                    <a:pt x="5" y="7"/>
                  </a:cubicBezTo>
                  <a:cubicBezTo>
                    <a:pt x="6" y="4"/>
                    <a:pt x="9" y="2"/>
                    <a:pt x="12" y="2"/>
                  </a:cubicBezTo>
                  <a:cubicBezTo>
                    <a:pt x="12" y="2"/>
                    <a:pt x="12" y="2"/>
                    <a:pt x="12" y="2"/>
                  </a:cubicBezTo>
                  <a:cubicBezTo>
                    <a:pt x="16" y="2"/>
                    <a:pt x="22" y="5"/>
                    <a:pt x="22" y="9"/>
                  </a:cubicBezTo>
                  <a:cubicBezTo>
                    <a:pt x="22" y="9"/>
                    <a:pt x="22" y="9"/>
                    <a:pt x="22" y="9"/>
                  </a:cubicBezTo>
                  <a:cubicBezTo>
                    <a:pt x="22" y="11"/>
                    <a:pt x="21" y="12"/>
                    <a:pt x="18" y="13"/>
                  </a:cubicBezTo>
                  <a:cubicBezTo>
                    <a:pt x="18" y="13"/>
                    <a:pt x="18" y="13"/>
                    <a:pt x="18" y="13"/>
                  </a:cubicBezTo>
                  <a:cubicBezTo>
                    <a:pt x="16" y="14"/>
                    <a:pt x="13" y="15"/>
                    <a:pt x="10" y="15"/>
                  </a:cubicBezTo>
                  <a:cubicBezTo>
                    <a:pt x="10" y="15"/>
                    <a:pt x="10" y="15"/>
                    <a:pt x="10" y="15"/>
                  </a:cubicBezTo>
                  <a:cubicBezTo>
                    <a:pt x="6" y="15"/>
                    <a:pt x="1" y="13"/>
                    <a:pt x="0"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253"/>
            <p:cNvSpPr/>
            <p:nvPr/>
          </p:nvSpPr>
          <p:spPr bwMode="auto">
            <a:xfrm>
              <a:off x="9082116" y="1471467"/>
              <a:ext cx="40338" cy="51864"/>
            </a:xfrm>
            <a:custGeom>
              <a:avLst/>
              <a:gdLst>
                <a:gd name="T0" fmla="*/ 0 w 9"/>
                <a:gd name="T1" fmla="*/ 1 h 11"/>
                <a:gd name="T2" fmla="*/ 0 w 9"/>
                <a:gd name="T3" fmla="*/ 1 h 11"/>
                <a:gd name="T4" fmla="*/ 1 w 9"/>
                <a:gd name="T5" fmla="*/ 0 h 11"/>
                <a:gd name="T6" fmla="*/ 9 w 9"/>
                <a:gd name="T7" fmla="*/ 9 h 11"/>
                <a:gd name="T8" fmla="*/ 9 w 9"/>
                <a:gd name="T9" fmla="*/ 9 h 11"/>
                <a:gd name="T10" fmla="*/ 8 w 9"/>
                <a:gd name="T11" fmla="*/ 11 h 11"/>
                <a:gd name="T12" fmla="*/ 0 w 9"/>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1"/>
                  </a:moveTo>
                  <a:cubicBezTo>
                    <a:pt x="0" y="1"/>
                    <a:pt x="0" y="1"/>
                    <a:pt x="0" y="1"/>
                  </a:cubicBezTo>
                  <a:cubicBezTo>
                    <a:pt x="1" y="0"/>
                    <a:pt x="1" y="0"/>
                    <a:pt x="1" y="0"/>
                  </a:cubicBezTo>
                  <a:cubicBezTo>
                    <a:pt x="3" y="2"/>
                    <a:pt x="8" y="9"/>
                    <a:pt x="9" y="9"/>
                  </a:cubicBezTo>
                  <a:cubicBezTo>
                    <a:pt x="9" y="9"/>
                    <a:pt x="9" y="9"/>
                    <a:pt x="9" y="9"/>
                  </a:cubicBezTo>
                  <a:cubicBezTo>
                    <a:pt x="8" y="11"/>
                    <a:pt x="8" y="11"/>
                    <a:pt x="8" y="11"/>
                  </a:cubicBezTo>
                  <a:cubicBezTo>
                    <a:pt x="6" y="10"/>
                    <a:pt x="2"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254"/>
            <p:cNvSpPr/>
            <p:nvPr/>
          </p:nvSpPr>
          <p:spPr bwMode="auto">
            <a:xfrm>
              <a:off x="9049461" y="1498360"/>
              <a:ext cx="111411" cy="48022"/>
            </a:xfrm>
            <a:custGeom>
              <a:avLst/>
              <a:gdLst>
                <a:gd name="T0" fmla="*/ 4 w 24"/>
                <a:gd name="T1" fmla="*/ 8 h 10"/>
                <a:gd name="T2" fmla="*/ 1 w 24"/>
                <a:gd name="T3" fmla="*/ 3 h 10"/>
                <a:gd name="T4" fmla="*/ 1 w 24"/>
                <a:gd name="T5" fmla="*/ 3 h 10"/>
                <a:gd name="T6" fmla="*/ 1 w 24"/>
                <a:gd name="T7" fmla="*/ 0 h 10"/>
                <a:gd name="T8" fmla="*/ 1 w 24"/>
                <a:gd name="T9" fmla="*/ 0 h 10"/>
                <a:gd name="T10" fmla="*/ 1 w 24"/>
                <a:gd name="T11" fmla="*/ 0 h 10"/>
                <a:gd name="T12" fmla="*/ 2 w 24"/>
                <a:gd name="T13" fmla="*/ 0 h 10"/>
                <a:gd name="T14" fmla="*/ 2 w 24"/>
                <a:gd name="T15" fmla="*/ 0 h 10"/>
                <a:gd name="T16" fmla="*/ 2 w 24"/>
                <a:gd name="T17" fmla="*/ 3 h 10"/>
                <a:gd name="T18" fmla="*/ 2 w 24"/>
                <a:gd name="T19" fmla="*/ 3 h 10"/>
                <a:gd name="T20" fmla="*/ 5 w 24"/>
                <a:gd name="T21" fmla="*/ 7 h 10"/>
                <a:gd name="T22" fmla="*/ 5 w 24"/>
                <a:gd name="T23" fmla="*/ 7 h 10"/>
                <a:gd name="T24" fmla="*/ 12 w 24"/>
                <a:gd name="T25" fmla="*/ 8 h 10"/>
                <a:gd name="T26" fmla="*/ 12 w 24"/>
                <a:gd name="T27" fmla="*/ 8 h 10"/>
                <a:gd name="T28" fmla="*/ 13 w 24"/>
                <a:gd name="T29" fmla="*/ 8 h 10"/>
                <a:gd name="T30" fmla="*/ 13 w 24"/>
                <a:gd name="T31" fmla="*/ 8 h 10"/>
                <a:gd name="T32" fmla="*/ 20 w 24"/>
                <a:gd name="T33" fmla="*/ 6 h 10"/>
                <a:gd name="T34" fmla="*/ 20 w 24"/>
                <a:gd name="T35" fmla="*/ 6 h 10"/>
                <a:gd name="T36" fmla="*/ 23 w 24"/>
                <a:gd name="T37" fmla="*/ 2 h 10"/>
                <a:gd name="T38" fmla="*/ 23 w 24"/>
                <a:gd name="T39" fmla="*/ 2 h 10"/>
                <a:gd name="T40" fmla="*/ 22 w 24"/>
                <a:gd name="T41" fmla="*/ 1 h 10"/>
                <a:gd name="T42" fmla="*/ 22 w 24"/>
                <a:gd name="T43" fmla="*/ 1 h 10"/>
                <a:gd name="T44" fmla="*/ 23 w 24"/>
                <a:gd name="T45" fmla="*/ 0 h 10"/>
                <a:gd name="T46" fmla="*/ 24 w 24"/>
                <a:gd name="T47" fmla="*/ 2 h 10"/>
                <a:gd name="T48" fmla="*/ 24 w 24"/>
                <a:gd name="T49" fmla="*/ 2 h 10"/>
                <a:gd name="T50" fmla="*/ 21 w 24"/>
                <a:gd name="T51" fmla="*/ 7 h 10"/>
                <a:gd name="T52" fmla="*/ 21 w 24"/>
                <a:gd name="T53" fmla="*/ 7 h 10"/>
                <a:gd name="T54" fmla="*/ 13 w 24"/>
                <a:gd name="T55" fmla="*/ 10 h 10"/>
                <a:gd name="T56" fmla="*/ 13 w 24"/>
                <a:gd name="T57" fmla="*/ 10 h 10"/>
                <a:gd name="T58" fmla="*/ 12 w 24"/>
                <a:gd name="T59" fmla="*/ 10 h 10"/>
                <a:gd name="T60" fmla="*/ 12 w 24"/>
                <a:gd name="T61" fmla="*/ 10 h 10"/>
                <a:gd name="T62" fmla="*/ 4 w 24"/>
                <a:gd name="T6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4" y="8"/>
                  </a:moveTo>
                  <a:cubicBezTo>
                    <a:pt x="1" y="7"/>
                    <a:pt x="0" y="5"/>
                    <a:pt x="1" y="3"/>
                  </a:cubicBezTo>
                  <a:cubicBezTo>
                    <a:pt x="1" y="3"/>
                    <a:pt x="1" y="3"/>
                    <a:pt x="1" y="3"/>
                  </a:cubicBezTo>
                  <a:cubicBezTo>
                    <a:pt x="1" y="2"/>
                    <a:pt x="1" y="1"/>
                    <a:pt x="1" y="0"/>
                  </a:cubicBezTo>
                  <a:cubicBezTo>
                    <a:pt x="1" y="0"/>
                    <a:pt x="1" y="0"/>
                    <a:pt x="1" y="0"/>
                  </a:cubicBezTo>
                  <a:cubicBezTo>
                    <a:pt x="1" y="0"/>
                    <a:pt x="1" y="0"/>
                    <a:pt x="1" y="0"/>
                  </a:cubicBezTo>
                  <a:cubicBezTo>
                    <a:pt x="2" y="0"/>
                    <a:pt x="2" y="0"/>
                    <a:pt x="2" y="0"/>
                  </a:cubicBezTo>
                  <a:cubicBezTo>
                    <a:pt x="2" y="0"/>
                    <a:pt x="2" y="0"/>
                    <a:pt x="2" y="0"/>
                  </a:cubicBezTo>
                  <a:cubicBezTo>
                    <a:pt x="2" y="1"/>
                    <a:pt x="2" y="2"/>
                    <a:pt x="2" y="3"/>
                  </a:cubicBezTo>
                  <a:cubicBezTo>
                    <a:pt x="2" y="3"/>
                    <a:pt x="2" y="3"/>
                    <a:pt x="2" y="3"/>
                  </a:cubicBezTo>
                  <a:cubicBezTo>
                    <a:pt x="2" y="5"/>
                    <a:pt x="2" y="5"/>
                    <a:pt x="5" y="7"/>
                  </a:cubicBezTo>
                  <a:cubicBezTo>
                    <a:pt x="5" y="7"/>
                    <a:pt x="5" y="7"/>
                    <a:pt x="5" y="7"/>
                  </a:cubicBezTo>
                  <a:cubicBezTo>
                    <a:pt x="7" y="8"/>
                    <a:pt x="9" y="8"/>
                    <a:pt x="12" y="8"/>
                  </a:cubicBezTo>
                  <a:cubicBezTo>
                    <a:pt x="12" y="8"/>
                    <a:pt x="12" y="8"/>
                    <a:pt x="12" y="8"/>
                  </a:cubicBezTo>
                  <a:cubicBezTo>
                    <a:pt x="12" y="8"/>
                    <a:pt x="13" y="8"/>
                    <a:pt x="13" y="8"/>
                  </a:cubicBezTo>
                  <a:cubicBezTo>
                    <a:pt x="13" y="8"/>
                    <a:pt x="13" y="8"/>
                    <a:pt x="13" y="8"/>
                  </a:cubicBezTo>
                  <a:cubicBezTo>
                    <a:pt x="15" y="8"/>
                    <a:pt x="18" y="7"/>
                    <a:pt x="20" y="6"/>
                  </a:cubicBezTo>
                  <a:cubicBezTo>
                    <a:pt x="20" y="6"/>
                    <a:pt x="20" y="6"/>
                    <a:pt x="20" y="6"/>
                  </a:cubicBezTo>
                  <a:cubicBezTo>
                    <a:pt x="21" y="6"/>
                    <a:pt x="23" y="3"/>
                    <a:pt x="23" y="2"/>
                  </a:cubicBezTo>
                  <a:cubicBezTo>
                    <a:pt x="23" y="2"/>
                    <a:pt x="23" y="2"/>
                    <a:pt x="23" y="2"/>
                  </a:cubicBezTo>
                  <a:cubicBezTo>
                    <a:pt x="22" y="2"/>
                    <a:pt x="22" y="2"/>
                    <a:pt x="22" y="1"/>
                  </a:cubicBezTo>
                  <a:cubicBezTo>
                    <a:pt x="22" y="1"/>
                    <a:pt x="22" y="1"/>
                    <a:pt x="22" y="1"/>
                  </a:cubicBezTo>
                  <a:cubicBezTo>
                    <a:pt x="23" y="0"/>
                    <a:pt x="23" y="0"/>
                    <a:pt x="23" y="0"/>
                  </a:cubicBezTo>
                  <a:cubicBezTo>
                    <a:pt x="24" y="0"/>
                    <a:pt x="24" y="1"/>
                    <a:pt x="24" y="2"/>
                  </a:cubicBezTo>
                  <a:cubicBezTo>
                    <a:pt x="24" y="2"/>
                    <a:pt x="24" y="2"/>
                    <a:pt x="24" y="2"/>
                  </a:cubicBezTo>
                  <a:cubicBezTo>
                    <a:pt x="24" y="4"/>
                    <a:pt x="22" y="6"/>
                    <a:pt x="21" y="7"/>
                  </a:cubicBezTo>
                  <a:cubicBezTo>
                    <a:pt x="21" y="7"/>
                    <a:pt x="21" y="7"/>
                    <a:pt x="21" y="7"/>
                  </a:cubicBezTo>
                  <a:cubicBezTo>
                    <a:pt x="19" y="9"/>
                    <a:pt x="15" y="10"/>
                    <a:pt x="13" y="10"/>
                  </a:cubicBezTo>
                  <a:cubicBezTo>
                    <a:pt x="13" y="10"/>
                    <a:pt x="13" y="10"/>
                    <a:pt x="13" y="10"/>
                  </a:cubicBezTo>
                  <a:cubicBezTo>
                    <a:pt x="13" y="10"/>
                    <a:pt x="12" y="10"/>
                    <a:pt x="12" y="10"/>
                  </a:cubicBezTo>
                  <a:cubicBezTo>
                    <a:pt x="12" y="10"/>
                    <a:pt x="12" y="10"/>
                    <a:pt x="12" y="10"/>
                  </a:cubicBezTo>
                  <a:cubicBezTo>
                    <a:pt x="9" y="10"/>
                    <a:pt x="6" y="9"/>
                    <a:pt x="4" y="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255"/>
            <p:cNvSpPr>
              <a:spLocks noEditPoints="1"/>
            </p:cNvSpPr>
            <p:nvPr/>
          </p:nvSpPr>
          <p:spPr bwMode="auto">
            <a:xfrm>
              <a:off x="9137821" y="1438812"/>
              <a:ext cx="113332" cy="59547"/>
            </a:xfrm>
            <a:custGeom>
              <a:avLst/>
              <a:gdLst>
                <a:gd name="T0" fmla="*/ 2 w 25"/>
                <a:gd name="T1" fmla="*/ 11 h 13"/>
                <a:gd name="T2" fmla="*/ 0 w 25"/>
                <a:gd name="T3" fmla="*/ 7 h 13"/>
                <a:gd name="T4" fmla="*/ 0 w 25"/>
                <a:gd name="T5" fmla="*/ 7 h 13"/>
                <a:gd name="T6" fmla="*/ 4 w 25"/>
                <a:gd name="T7" fmla="*/ 3 h 13"/>
                <a:gd name="T8" fmla="*/ 4 w 25"/>
                <a:gd name="T9" fmla="*/ 3 h 13"/>
                <a:gd name="T10" fmla="*/ 14 w 25"/>
                <a:gd name="T11" fmla="*/ 0 h 13"/>
                <a:gd name="T12" fmla="*/ 14 w 25"/>
                <a:gd name="T13" fmla="*/ 0 h 13"/>
                <a:gd name="T14" fmla="*/ 16 w 25"/>
                <a:gd name="T15" fmla="*/ 0 h 13"/>
                <a:gd name="T16" fmla="*/ 16 w 25"/>
                <a:gd name="T17" fmla="*/ 0 h 13"/>
                <a:gd name="T18" fmla="*/ 25 w 25"/>
                <a:gd name="T19" fmla="*/ 7 h 13"/>
                <a:gd name="T20" fmla="*/ 25 w 25"/>
                <a:gd name="T21" fmla="*/ 7 h 13"/>
                <a:gd name="T22" fmla="*/ 23 w 25"/>
                <a:gd name="T23" fmla="*/ 10 h 13"/>
                <a:gd name="T24" fmla="*/ 23 w 25"/>
                <a:gd name="T25" fmla="*/ 10 h 13"/>
                <a:gd name="T26" fmla="*/ 11 w 25"/>
                <a:gd name="T27" fmla="*/ 13 h 13"/>
                <a:gd name="T28" fmla="*/ 11 w 25"/>
                <a:gd name="T29" fmla="*/ 13 h 13"/>
                <a:gd name="T30" fmla="*/ 2 w 25"/>
                <a:gd name="T31" fmla="*/ 11 h 13"/>
                <a:gd name="T32" fmla="*/ 2 w 25"/>
                <a:gd name="T33" fmla="*/ 7 h 13"/>
                <a:gd name="T34" fmla="*/ 3 w 25"/>
                <a:gd name="T35" fmla="*/ 10 h 13"/>
                <a:gd name="T36" fmla="*/ 3 w 25"/>
                <a:gd name="T37" fmla="*/ 10 h 13"/>
                <a:gd name="T38" fmla="*/ 11 w 25"/>
                <a:gd name="T39" fmla="*/ 11 h 13"/>
                <a:gd name="T40" fmla="*/ 11 w 25"/>
                <a:gd name="T41" fmla="*/ 11 h 13"/>
                <a:gd name="T42" fmla="*/ 22 w 25"/>
                <a:gd name="T43" fmla="*/ 9 h 13"/>
                <a:gd name="T44" fmla="*/ 22 w 25"/>
                <a:gd name="T45" fmla="*/ 9 h 13"/>
                <a:gd name="T46" fmla="*/ 24 w 25"/>
                <a:gd name="T47" fmla="*/ 7 h 13"/>
                <a:gd name="T48" fmla="*/ 24 w 25"/>
                <a:gd name="T49" fmla="*/ 7 h 13"/>
                <a:gd name="T50" fmla="*/ 16 w 25"/>
                <a:gd name="T51" fmla="*/ 2 h 13"/>
                <a:gd name="T52" fmla="*/ 16 w 25"/>
                <a:gd name="T53" fmla="*/ 2 h 13"/>
                <a:gd name="T54" fmla="*/ 14 w 25"/>
                <a:gd name="T55" fmla="*/ 2 h 13"/>
                <a:gd name="T56" fmla="*/ 14 w 25"/>
                <a:gd name="T57" fmla="*/ 2 h 13"/>
                <a:gd name="T58" fmla="*/ 7 w 25"/>
                <a:gd name="T59" fmla="*/ 3 h 13"/>
                <a:gd name="T60" fmla="*/ 7 w 25"/>
                <a:gd name="T61" fmla="*/ 3 h 13"/>
                <a:gd name="T62" fmla="*/ 8 w 25"/>
                <a:gd name="T63" fmla="*/ 3 h 13"/>
                <a:gd name="T64" fmla="*/ 8 w 25"/>
                <a:gd name="T65" fmla="*/ 3 h 13"/>
                <a:gd name="T66" fmla="*/ 8 w 25"/>
                <a:gd name="T67" fmla="*/ 3 h 13"/>
                <a:gd name="T68" fmla="*/ 7 w 25"/>
                <a:gd name="T69" fmla="*/ 4 h 13"/>
                <a:gd name="T70" fmla="*/ 5 w 25"/>
                <a:gd name="T71" fmla="*/ 4 h 13"/>
                <a:gd name="T72" fmla="*/ 5 w 25"/>
                <a:gd name="T73" fmla="*/ 4 h 13"/>
                <a:gd name="T74" fmla="*/ 5 w 25"/>
                <a:gd name="T75" fmla="*/ 4 h 13"/>
                <a:gd name="T76" fmla="*/ 5 w 25"/>
                <a:gd name="T77" fmla="*/ 4 h 13"/>
                <a:gd name="T78" fmla="*/ 4 w 25"/>
                <a:gd name="T79" fmla="*/ 4 h 13"/>
                <a:gd name="T80" fmla="*/ 4 w 25"/>
                <a:gd name="T81" fmla="*/ 4 h 13"/>
                <a:gd name="T82" fmla="*/ 4 w 25"/>
                <a:gd name="T83" fmla="*/ 5 h 13"/>
                <a:gd name="T84" fmla="*/ 4 w 25"/>
                <a:gd name="T85" fmla="*/ 5 h 13"/>
                <a:gd name="T86" fmla="*/ 3 w 25"/>
                <a:gd name="T87" fmla="*/ 5 h 13"/>
                <a:gd name="T88" fmla="*/ 2 w 25"/>
                <a:gd name="T8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13">
                  <a:moveTo>
                    <a:pt x="2" y="11"/>
                  </a:moveTo>
                  <a:cubicBezTo>
                    <a:pt x="1" y="10"/>
                    <a:pt x="0" y="9"/>
                    <a:pt x="0" y="7"/>
                  </a:cubicBezTo>
                  <a:cubicBezTo>
                    <a:pt x="0" y="7"/>
                    <a:pt x="0" y="7"/>
                    <a:pt x="0" y="7"/>
                  </a:cubicBezTo>
                  <a:cubicBezTo>
                    <a:pt x="0" y="5"/>
                    <a:pt x="2" y="3"/>
                    <a:pt x="4" y="3"/>
                  </a:cubicBezTo>
                  <a:cubicBezTo>
                    <a:pt x="4" y="3"/>
                    <a:pt x="4" y="3"/>
                    <a:pt x="4" y="3"/>
                  </a:cubicBezTo>
                  <a:cubicBezTo>
                    <a:pt x="7" y="1"/>
                    <a:pt x="10" y="0"/>
                    <a:pt x="14" y="0"/>
                  </a:cubicBezTo>
                  <a:cubicBezTo>
                    <a:pt x="14" y="0"/>
                    <a:pt x="14" y="0"/>
                    <a:pt x="14" y="0"/>
                  </a:cubicBezTo>
                  <a:cubicBezTo>
                    <a:pt x="15" y="0"/>
                    <a:pt x="15" y="0"/>
                    <a:pt x="16" y="0"/>
                  </a:cubicBezTo>
                  <a:cubicBezTo>
                    <a:pt x="16" y="0"/>
                    <a:pt x="16" y="0"/>
                    <a:pt x="16" y="0"/>
                  </a:cubicBezTo>
                  <a:cubicBezTo>
                    <a:pt x="20" y="0"/>
                    <a:pt x="25" y="3"/>
                    <a:pt x="25" y="7"/>
                  </a:cubicBezTo>
                  <a:cubicBezTo>
                    <a:pt x="25" y="7"/>
                    <a:pt x="25" y="7"/>
                    <a:pt x="25" y="7"/>
                  </a:cubicBezTo>
                  <a:cubicBezTo>
                    <a:pt x="25" y="8"/>
                    <a:pt x="24" y="9"/>
                    <a:pt x="23" y="10"/>
                  </a:cubicBezTo>
                  <a:cubicBezTo>
                    <a:pt x="23" y="10"/>
                    <a:pt x="23" y="10"/>
                    <a:pt x="23" y="10"/>
                  </a:cubicBezTo>
                  <a:cubicBezTo>
                    <a:pt x="20" y="12"/>
                    <a:pt x="15" y="13"/>
                    <a:pt x="11" y="13"/>
                  </a:cubicBezTo>
                  <a:cubicBezTo>
                    <a:pt x="11" y="13"/>
                    <a:pt x="11" y="13"/>
                    <a:pt x="11" y="13"/>
                  </a:cubicBezTo>
                  <a:cubicBezTo>
                    <a:pt x="8" y="13"/>
                    <a:pt x="5" y="13"/>
                    <a:pt x="2" y="11"/>
                  </a:cubicBezTo>
                  <a:close/>
                  <a:moveTo>
                    <a:pt x="2" y="7"/>
                  </a:moveTo>
                  <a:cubicBezTo>
                    <a:pt x="2" y="8"/>
                    <a:pt x="2" y="9"/>
                    <a:pt x="3" y="10"/>
                  </a:cubicBezTo>
                  <a:cubicBezTo>
                    <a:pt x="3" y="10"/>
                    <a:pt x="3" y="10"/>
                    <a:pt x="3" y="10"/>
                  </a:cubicBezTo>
                  <a:cubicBezTo>
                    <a:pt x="5" y="11"/>
                    <a:pt x="8" y="11"/>
                    <a:pt x="11" y="11"/>
                  </a:cubicBezTo>
                  <a:cubicBezTo>
                    <a:pt x="11" y="11"/>
                    <a:pt x="11" y="11"/>
                    <a:pt x="11" y="11"/>
                  </a:cubicBezTo>
                  <a:cubicBezTo>
                    <a:pt x="15" y="11"/>
                    <a:pt x="19" y="10"/>
                    <a:pt x="22" y="9"/>
                  </a:cubicBezTo>
                  <a:cubicBezTo>
                    <a:pt x="22" y="9"/>
                    <a:pt x="22" y="9"/>
                    <a:pt x="22" y="9"/>
                  </a:cubicBezTo>
                  <a:cubicBezTo>
                    <a:pt x="23" y="8"/>
                    <a:pt x="24" y="7"/>
                    <a:pt x="24" y="7"/>
                  </a:cubicBezTo>
                  <a:cubicBezTo>
                    <a:pt x="24" y="7"/>
                    <a:pt x="24" y="7"/>
                    <a:pt x="24" y="7"/>
                  </a:cubicBezTo>
                  <a:cubicBezTo>
                    <a:pt x="24" y="5"/>
                    <a:pt x="19" y="2"/>
                    <a:pt x="16" y="2"/>
                  </a:cubicBezTo>
                  <a:cubicBezTo>
                    <a:pt x="16" y="2"/>
                    <a:pt x="16" y="2"/>
                    <a:pt x="16" y="2"/>
                  </a:cubicBezTo>
                  <a:cubicBezTo>
                    <a:pt x="15" y="2"/>
                    <a:pt x="14" y="2"/>
                    <a:pt x="14" y="2"/>
                  </a:cubicBezTo>
                  <a:cubicBezTo>
                    <a:pt x="14" y="2"/>
                    <a:pt x="14" y="2"/>
                    <a:pt x="14" y="2"/>
                  </a:cubicBezTo>
                  <a:cubicBezTo>
                    <a:pt x="11" y="2"/>
                    <a:pt x="9" y="2"/>
                    <a:pt x="7" y="3"/>
                  </a:cubicBezTo>
                  <a:cubicBezTo>
                    <a:pt x="7" y="3"/>
                    <a:pt x="7" y="3"/>
                    <a:pt x="7" y="3"/>
                  </a:cubicBezTo>
                  <a:cubicBezTo>
                    <a:pt x="7" y="3"/>
                    <a:pt x="7" y="3"/>
                    <a:pt x="8" y="3"/>
                  </a:cubicBezTo>
                  <a:cubicBezTo>
                    <a:pt x="8" y="3"/>
                    <a:pt x="8" y="3"/>
                    <a:pt x="8" y="3"/>
                  </a:cubicBezTo>
                  <a:cubicBezTo>
                    <a:pt x="8" y="3"/>
                    <a:pt x="8" y="3"/>
                    <a:pt x="8" y="3"/>
                  </a:cubicBezTo>
                  <a:cubicBezTo>
                    <a:pt x="7" y="4"/>
                    <a:pt x="7" y="4"/>
                    <a:pt x="7" y="4"/>
                  </a:cubicBezTo>
                  <a:cubicBezTo>
                    <a:pt x="6" y="4"/>
                    <a:pt x="6"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5"/>
                    <a:pt x="4" y="5"/>
                    <a:pt x="4" y="5"/>
                  </a:cubicBezTo>
                  <a:cubicBezTo>
                    <a:pt x="4" y="5"/>
                    <a:pt x="4" y="5"/>
                    <a:pt x="4" y="5"/>
                  </a:cubicBezTo>
                  <a:cubicBezTo>
                    <a:pt x="3" y="5"/>
                    <a:pt x="3" y="5"/>
                    <a:pt x="3" y="5"/>
                  </a:cubicBezTo>
                  <a:cubicBezTo>
                    <a:pt x="2" y="5"/>
                    <a:pt x="2" y="6"/>
                    <a:pt x="2"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256"/>
            <p:cNvSpPr/>
            <p:nvPr/>
          </p:nvSpPr>
          <p:spPr bwMode="auto">
            <a:xfrm>
              <a:off x="9168555" y="1452259"/>
              <a:ext cx="46101" cy="32655"/>
            </a:xfrm>
            <a:custGeom>
              <a:avLst/>
              <a:gdLst>
                <a:gd name="T0" fmla="*/ 1 w 10"/>
                <a:gd name="T1" fmla="*/ 6 h 7"/>
                <a:gd name="T2" fmla="*/ 2 w 10"/>
                <a:gd name="T3" fmla="*/ 5 h 7"/>
                <a:gd name="T4" fmla="*/ 5 w 10"/>
                <a:gd name="T5" fmla="*/ 6 h 7"/>
                <a:gd name="T6" fmla="*/ 5 w 10"/>
                <a:gd name="T7" fmla="*/ 6 h 7"/>
                <a:gd name="T8" fmla="*/ 7 w 10"/>
                <a:gd name="T9" fmla="*/ 5 h 7"/>
                <a:gd name="T10" fmla="*/ 7 w 10"/>
                <a:gd name="T11" fmla="*/ 5 h 7"/>
                <a:gd name="T12" fmla="*/ 8 w 10"/>
                <a:gd name="T13" fmla="*/ 4 h 7"/>
                <a:gd name="T14" fmla="*/ 8 w 10"/>
                <a:gd name="T15" fmla="*/ 4 h 7"/>
                <a:gd name="T16" fmla="*/ 8 w 10"/>
                <a:gd name="T17" fmla="*/ 4 h 7"/>
                <a:gd name="T18" fmla="*/ 7 w 10"/>
                <a:gd name="T19" fmla="*/ 4 h 7"/>
                <a:gd name="T20" fmla="*/ 7 w 10"/>
                <a:gd name="T21" fmla="*/ 4 h 7"/>
                <a:gd name="T22" fmla="*/ 7 w 10"/>
                <a:gd name="T23" fmla="*/ 4 h 7"/>
                <a:gd name="T24" fmla="*/ 2 w 10"/>
                <a:gd name="T25" fmla="*/ 5 h 7"/>
                <a:gd name="T26" fmla="*/ 2 w 10"/>
                <a:gd name="T27" fmla="*/ 5 h 7"/>
                <a:gd name="T28" fmla="*/ 0 w 10"/>
                <a:gd name="T29" fmla="*/ 3 h 7"/>
                <a:gd name="T30" fmla="*/ 0 w 10"/>
                <a:gd name="T31" fmla="*/ 3 h 7"/>
                <a:gd name="T32" fmla="*/ 1 w 10"/>
                <a:gd name="T33" fmla="*/ 2 h 7"/>
                <a:gd name="T34" fmla="*/ 1 w 10"/>
                <a:gd name="T35" fmla="*/ 2 h 7"/>
                <a:gd name="T36" fmla="*/ 6 w 10"/>
                <a:gd name="T37" fmla="*/ 0 h 7"/>
                <a:gd name="T38" fmla="*/ 6 w 10"/>
                <a:gd name="T39" fmla="*/ 0 h 7"/>
                <a:gd name="T40" fmla="*/ 8 w 10"/>
                <a:gd name="T41" fmla="*/ 0 h 7"/>
                <a:gd name="T42" fmla="*/ 8 w 10"/>
                <a:gd name="T43" fmla="*/ 0 h 7"/>
                <a:gd name="T44" fmla="*/ 8 w 10"/>
                <a:gd name="T45" fmla="*/ 0 h 7"/>
                <a:gd name="T46" fmla="*/ 8 w 10"/>
                <a:gd name="T47" fmla="*/ 1 h 7"/>
                <a:gd name="T48" fmla="*/ 6 w 10"/>
                <a:gd name="T49" fmla="*/ 1 h 7"/>
                <a:gd name="T50" fmla="*/ 6 w 10"/>
                <a:gd name="T51" fmla="*/ 1 h 7"/>
                <a:gd name="T52" fmla="*/ 2 w 10"/>
                <a:gd name="T53" fmla="*/ 3 h 7"/>
                <a:gd name="T54" fmla="*/ 2 w 10"/>
                <a:gd name="T55" fmla="*/ 3 h 7"/>
                <a:gd name="T56" fmla="*/ 2 w 10"/>
                <a:gd name="T57" fmla="*/ 3 h 7"/>
                <a:gd name="T58" fmla="*/ 2 w 10"/>
                <a:gd name="T59" fmla="*/ 3 h 7"/>
                <a:gd name="T60" fmla="*/ 7 w 10"/>
                <a:gd name="T61" fmla="*/ 2 h 7"/>
                <a:gd name="T62" fmla="*/ 7 w 10"/>
                <a:gd name="T63" fmla="*/ 2 h 7"/>
                <a:gd name="T64" fmla="*/ 7 w 10"/>
                <a:gd name="T65" fmla="*/ 2 h 7"/>
                <a:gd name="T66" fmla="*/ 7 w 10"/>
                <a:gd name="T67" fmla="*/ 2 h 7"/>
                <a:gd name="T68" fmla="*/ 10 w 10"/>
                <a:gd name="T69" fmla="*/ 4 h 7"/>
                <a:gd name="T70" fmla="*/ 10 w 10"/>
                <a:gd name="T71" fmla="*/ 4 h 7"/>
                <a:gd name="T72" fmla="*/ 5 w 10"/>
                <a:gd name="T73" fmla="*/ 7 h 7"/>
                <a:gd name="T74" fmla="*/ 5 w 10"/>
                <a:gd name="T75" fmla="*/ 7 h 7"/>
                <a:gd name="T76" fmla="*/ 1 w 10"/>
                <a:gd name="T7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7">
                  <a:moveTo>
                    <a:pt x="1" y="6"/>
                  </a:moveTo>
                  <a:cubicBezTo>
                    <a:pt x="2" y="5"/>
                    <a:pt x="2" y="5"/>
                    <a:pt x="2" y="5"/>
                  </a:cubicBezTo>
                  <a:cubicBezTo>
                    <a:pt x="3" y="6"/>
                    <a:pt x="4" y="6"/>
                    <a:pt x="5" y="6"/>
                  </a:cubicBezTo>
                  <a:cubicBezTo>
                    <a:pt x="5" y="6"/>
                    <a:pt x="5" y="6"/>
                    <a:pt x="5" y="6"/>
                  </a:cubicBezTo>
                  <a:cubicBezTo>
                    <a:pt x="6" y="6"/>
                    <a:pt x="7" y="5"/>
                    <a:pt x="7" y="5"/>
                  </a:cubicBezTo>
                  <a:cubicBezTo>
                    <a:pt x="7" y="5"/>
                    <a:pt x="7" y="5"/>
                    <a:pt x="7" y="5"/>
                  </a:cubicBezTo>
                  <a:cubicBezTo>
                    <a:pt x="8" y="5"/>
                    <a:pt x="8" y="4"/>
                    <a:pt x="8" y="4"/>
                  </a:cubicBezTo>
                  <a:cubicBezTo>
                    <a:pt x="8" y="4"/>
                    <a:pt x="8" y="4"/>
                    <a:pt x="8" y="4"/>
                  </a:cubicBezTo>
                  <a:cubicBezTo>
                    <a:pt x="8" y="4"/>
                    <a:pt x="8" y="4"/>
                    <a:pt x="8" y="4"/>
                  </a:cubicBezTo>
                  <a:cubicBezTo>
                    <a:pt x="8" y="4"/>
                    <a:pt x="8" y="4"/>
                    <a:pt x="7" y="4"/>
                  </a:cubicBezTo>
                  <a:cubicBezTo>
                    <a:pt x="7" y="4"/>
                    <a:pt x="7" y="4"/>
                    <a:pt x="7" y="4"/>
                  </a:cubicBezTo>
                  <a:cubicBezTo>
                    <a:pt x="7" y="4"/>
                    <a:pt x="7" y="4"/>
                    <a:pt x="7" y="4"/>
                  </a:cubicBezTo>
                  <a:cubicBezTo>
                    <a:pt x="6" y="4"/>
                    <a:pt x="4" y="4"/>
                    <a:pt x="2" y="5"/>
                  </a:cubicBezTo>
                  <a:cubicBezTo>
                    <a:pt x="2" y="5"/>
                    <a:pt x="2" y="5"/>
                    <a:pt x="2" y="5"/>
                  </a:cubicBezTo>
                  <a:cubicBezTo>
                    <a:pt x="2" y="5"/>
                    <a:pt x="0" y="4"/>
                    <a:pt x="0" y="3"/>
                  </a:cubicBezTo>
                  <a:cubicBezTo>
                    <a:pt x="0" y="3"/>
                    <a:pt x="0" y="3"/>
                    <a:pt x="0" y="3"/>
                  </a:cubicBezTo>
                  <a:cubicBezTo>
                    <a:pt x="0" y="3"/>
                    <a:pt x="1" y="2"/>
                    <a:pt x="1" y="2"/>
                  </a:cubicBezTo>
                  <a:cubicBezTo>
                    <a:pt x="1" y="2"/>
                    <a:pt x="1" y="2"/>
                    <a:pt x="1" y="2"/>
                  </a:cubicBezTo>
                  <a:cubicBezTo>
                    <a:pt x="2" y="0"/>
                    <a:pt x="4" y="0"/>
                    <a:pt x="6" y="0"/>
                  </a:cubicBezTo>
                  <a:cubicBezTo>
                    <a:pt x="6" y="0"/>
                    <a:pt x="6" y="0"/>
                    <a:pt x="6" y="0"/>
                  </a:cubicBezTo>
                  <a:cubicBezTo>
                    <a:pt x="7" y="0"/>
                    <a:pt x="7" y="0"/>
                    <a:pt x="8" y="0"/>
                  </a:cubicBezTo>
                  <a:cubicBezTo>
                    <a:pt x="8" y="0"/>
                    <a:pt x="8" y="0"/>
                    <a:pt x="8" y="0"/>
                  </a:cubicBezTo>
                  <a:cubicBezTo>
                    <a:pt x="8" y="0"/>
                    <a:pt x="8" y="0"/>
                    <a:pt x="8" y="0"/>
                  </a:cubicBezTo>
                  <a:cubicBezTo>
                    <a:pt x="8" y="1"/>
                    <a:pt x="8" y="1"/>
                    <a:pt x="8" y="1"/>
                  </a:cubicBezTo>
                  <a:cubicBezTo>
                    <a:pt x="7" y="1"/>
                    <a:pt x="7" y="1"/>
                    <a:pt x="6" y="1"/>
                  </a:cubicBezTo>
                  <a:cubicBezTo>
                    <a:pt x="6" y="1"/>
                    <a:pt x="6" y="1"/>
                    <a:pt x="6" y="1"/>
                  </a:cubicBezTo>
                  <a:cubicBezTo>
                    <a:pt x="4" y="1"/>
                    <a:pt x="3" y="2"/>
                    <a:pt x="2" y="3"/>
                  </a:cubicBezTo>
                  <a:cubicBezTo>
                    <a:pt x="2" y="3"/>
                    <a:pt x="2" y="3"/>
                    <a:pt x="2" y="3"/>
                  </a:cubicBezTo>
                  <a:cubicBezTo>
                    <a:pt x="2" y="3"/>
                    <a:pt x="2" y="3"/>
                    <a:pt x="2" y="3"/>
                  </a:cubicBezTo>
                  <a:cubicBezTo>
                    <a:pt x="2" y="3"/>
                    <a:pt x="2" y="3"/>
                    <a:pt x="2" y="3"/>
                  </a:cubicBezTo>
                  <a:cubicBezTo>
                    <a:pt x="3" y="3"/>
                    <a:pt x="5" y="2"/>
                    <a:pt x="7" y="2"/>
                  </a:cubicBezTo>
                  <a:cubicBezTo>
                    <a:pt x="7" y="2"/>
                    <a:pt x="7" y="2"/>
                    <a:pt x="7" y="2"/>
                  </a:cubicBezTo>
                  <a:cubicBezTo>
                    <a:pt x="7" y="2"/>
                    <a:pt x="7" y="2"/>
                    <a:pt x="7" y="2"/>
                  </a:cubicBezTo>
                  <a:cubicBezTo>
                    <a:pt x="7" y="2"/>
                    <a:pt x="7" y="2"/>
                    <a:pt x="7" y="2"/>
                  </a:cubicBezTo>
                  <a:cubicBezTo>
                    <a:pt x="9" y="2"/>
                    <a:pt x="10" y="3"/>
                    <a:pt x="10" y="4"/>
                  </a:cubicBezTo>
                  <a:cubicBezTo>
                    <a:pt x="10" y="4"/>
                    <a:pt x="10" y="4"/>
                    <a:pt x="10" y="4"/>
                  </a:cubicBezTo>
                  <a:cubicBezTo>
                    <a:pt x="10" y="6"/>
                    <a:pt x="7" y="7"/>
                    <a:pt x="5" y="7"/>
                  </a:cubicBezTo>
                  <a:cubicBezTo>
                    <a:pt x="5" y="7"/>
                    <a:pt x="5" y="7"/>
                    <a:pt x="5" y="7"/>
                  </a:cubicBezTo>
                  <a:cubicBezTo>
                    <a:pt x="3" y="7"/>
                    <a:pt x="2" y="7"/>
                    <a:pt x="1" y="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257"/>
            <p:cNvSpPr/>
            <p:nvPr/>
          </p:nvSpPr>
          <p:spPr bwMode="auto">
            <a:xfrm>
              <a:off x="9178160" y="1442654"/>
              <a:ext cx="26892" cy="51864"/>
            </a:xfrm>
            <a:custGeom>
              <a:avLst/>
              <a:gdLst>
                <a:gd name="T0" fmla="*/ 0 w 6"/>
                <a:gd name="T1" fmla="*/ 1 h 11"/>
                <a:gd name="T2" fmla="*/ 0 w 6"/>
                <a:gd name="T3" fmla="*/ 1 h 11"/>
                <a:gd name="T4" fmla="*/ 2 w 6"/>
                <a:gd name="T5" fmla="*/ 0 h 11"/>
                <a:gd name="T6" fmla="*/ 6 w 6"/>
                <a:gd name="T7" fmla="*/ 9 h 11"/>
                <a:gd name="T8" fmla="*/ 6 w 6"/>
                <a:gd name="T9" fmla="*/ 9 h 11"/>
                <a:gd name="T10" fmla="*/ 5 w 6"/>
                <a:gd name="T11" fmla="*/ 11 h 11"/>
                <a:gd name="T12" fmla="*/ 0 w 6"/>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1"/>
                  </a:moveTo>
                  <a:cubicBezTo>
                    <a:pt x="0" y="1"/>
                    <a:pt x="0" y="1"/>
                    <a:pt x="0" y="1"/>
                  </a:cubicBezTo>
                  <a:cubicBezTo>
                    <a:pt x="2" y="0"/>
                    <a:pt x="2" y="0"/>
                    <a:pt x="2" y="0"/>
                  </a:cubicBezTo>
                  <a:cubicBezTo>
                    <a:pt x="2" y="2"/>
                    <a:pt x="5" y="9"/>
                    <a:pt x="6" y="9"/>
                  </a:cubicBezTo>
                  <a:cubicBezTo>
                    <a:pt x="6" y="9"/>
                    <a:pt x="6" y="9"/>
                    <a:pt x="6" y="9"/>
                  </a:cubicBezTo>
                  <a:cubicBezTo>
                    <a:pt x="5" y="11"/>
                    <a:pt x="5" y="11"/>
                    <a:pt x="5" y="11"/>
                  </a:cubicBezTo>
                  <a:cubicBezTo>
                    <a:pt x="3" y="9"/>
                    <a:pt x="1"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258"/>
            <p:cNvSpPr/>
            <p:nvPr/>
          </p:nvSpPr>
          <p:spPr bwMode="auto">
            <a:xfrm>
              <a:off x="9155109" y="1467626"/>
              <a:ext cx="101806" cy="49943"/>
            </a:xfrm>
            <a:custGeom>
              <a:avLst/>
              <a:gdLst>
                <a:gd name="T0" fmla="*/ 0 w 22"/>
                <a:gd name="T1" fmla="*/ 10 h 11"/>
                <a:gd name="T2" fmla="*/ 1 w 22"/>
                <a:gd name="T3" fmla="*/ 8 h 11"/>
                <a:gd name="T4" fmla="*/ 5 w 22"/>
                <a:gd name="T5" fmla="*/ 9 h 11"/>
                <a:gd name="T6" fmla="*/ 5 w 22"/>
                <a:gd name="T7" fmla="*/ 9 h 11"/>
                <a:gd name="T8" fmla="*/ 14 w 22"/>
                <a:gd name="T9" fmla="*/ 8 h 11"/>
                <a:gd name="T10" fmla="*/ 14 w 22"/>
                <a:gd name="T11" fmla="*/ 8 h 11"/>
                <a:gd name="T12" fmla="*/ 20 w 22"/>
                <a:gd name="T13" fmla="*/ 3 h 11"/>
                <a:gd name="T14" fmla="*/ 20 w 22"/>
                <a:gd name="T15" fmla="*/ 3 h 11"/>
                <a:gd name="T16" fmla="*/ 20 w 22"/>
                <a:gd name="T17" fmla="*/ 1 h 11"/>
                <a:gd name="T18" fmla="*/ 20 w 22"/>
                <a:gd name="T19" fmla="*/ 1 h 11"/>
                <a:gd name="T20" fmla="*/ 20 w 22"/>
                <a:gd name="T21" fmla="*/ 1 h 11"/>
                <a:gd name="T22" fmla="*/ 21 w 22"/>
                <a:gd name="T23" fmla="*/ 0 h 11"/>
                <a:gd name="T24" fmla="*/ 22 w 22"/>
                <a:gd name="T25" fmla="*/ 3 h 11"/>
                <a:gd name="T26" fmla="*/ 22 w 22"/>
                <a:gd name="T27" fmla="*/ 3 h 11"/>
                <a:gd name="T28" fmla="*/ 14 w 22"/>
                <a:gd name="T29" fmla="*/ 9 h 11"/>
                <a:gd name="T30" fmla="*/ 14 w 22"/>
                <a:gd name="T31" fmla="*/ 9 h 11"/>
                <a:gd name="T32" fmla="*/ 5 w 22"/>
                <a:gd name="T33" fmla="*/ 11 h 11"/>
                <a:gd name="T34" fmla="*/ 5 w 22"/>
                <a:gd name="T35" fmla="*/ 11 h 11"/>
                <a:gd name="T36" fmla="*/ 0 w 22"/>
                <a:gd name="T3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1">
                  <a:moveTo>
                    <a:pt x="0" y="10"/>
                  </a:moveTo>
                  <a:cubicBezTo>
                    <a:pt x="1" y="8"/>
                    <a:pt x="1" y="8"/>
                    <a:pt x="1" y="8"/>
                  </a:cubicBezTo>
                  <a:cubicBezTo>
                    <a:pt x="2" y="9"/>
                    <a:pt x="3" y="9"/>
                    <a:pt x="5" y="9"/>
                  </a:cubicBezTo>
                  <a:cubicBezTo>
                    <a:pt x="5" y="9"/>
                    <a:pt x="5" y="9"/>
                    <a:pt x="5" y="9"/>
                  </a:cubicBezTo>
                  <a:cubicBezTo>
                    <a:pt x="8" y="9"/>
                    <a:pt x="11" y="8"/>
                    <a:pt x="14" y="8"/>
                  </a:cubicBezTo>
                  <a:cubicBezTo>
                    <a:pt x="14" y="8"/>
                    <a:pt x="14" y="8"/>
                    <a:pt x="14" y="8"/>
                  </a:cubicBezTo>
                  <a:cubicBezTo>
                    <a:pt x="18" y="7"/>
                    <a:pt x="20" y="6"/>
                    <a:pt x="20" y="3"/>
                  </a:cubicBezTo>
                  <a:cubicBezTo>
                    <a:pt x="20" y="3"/>
                    <a:pt x="20" y="3"/>
                    <a:pt x="20" y="3"/>
                  </a:cubicBezTo>
                  <a:cubicBezTo>
                    <a:pt x="20" y="3"/>
                    <a:pt x="20" y="2"/>
                    <a:pt x="20" y="1"/>
                  </a:cubicBezTo>
                  <a:cubicBezTo>
                    <a:pt x="20" y="1"/>
                    <a:pt x="20" y="1"/>
                    <a:pt x="20" y="1"/>
                  </a:cubicBezTo>
                  <a:cubicBezTo>
                    <a:pt x="20" y="1"/>
                    <a:pt x="20" y="1"/>
                    <a:pt x="20" y="1"/>
                  </a:cubicBezTo>
                  <a:cubicBezTo>
                    <a:pt x="21" y="0"/>
                    <a:pt x="21" y="0"/>
                    <a:pt x="21" y="0"/>
                  </a:cubicBezTo>
                  <a:cubicBezTo>
                    <a:pt x="22" y="1"/>
                    <a:pt x="22" y="2"/>
                    <a:pt x="22" y="3"/>
                  </a:cubicBezTo>
                  <a:cubicBezTo>
                    <a:pt x="22" y="3"/>
                    <a:pt x="22" y="3"/>
                    <a:pt x="22" y="3"/>
                  </a:cubicBezTo>
                  <a:cubicBezTo>
                    <a:pt x="22" y="8"/>
                    <a:pt x="18" y="9"/>
                    <a:pt x="14" y="9"/>
                  </a:cubicBezTo>
                  <a:cubicBezTo>
                    <a:pt x="14" y="9"/>
                    <a:pt x="14" y="9"/>
                    <a:pt x="14" y="9"/>
                  </a:cubicBezTo>
                  <a:cubicBezTo>
                    <a:pt x="12" y="10"/>
                    <a:pt x="8" y="11"/>
                    <a:pt x="5" y="11"/>
                  </a:cubicBezTo>
                  <a:cubicBezTo>
                    <a:pt x="5" y="11"/>
                    <a:pt x="5" y="11"/>
                    <a:pt x="5" y="11"/>
                  </a:cubicBezTo>
                  <a:cubicBezTo>
                    <a:pt x="3" y="11"/>
                    <a:pt x="1" y="11"/>
                    <a:pt x="0"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259"/>
            <p:cNvSpPr/>
            <p:nvPr/>
          </p:nvSpPr>
          <p:spPr bwMode="auto">
            <a:xfrm>
              <a:off x="9072511" y="1523331"/>
              <a:ext cx="9604" cy="13446"/>
            </a:xfrm>
            <a:custGeom>
              <a:avLst/>
              <a:gdLst>
                <a:gd name="T0" fmla="*/ 0 w 2"/>
                <a:gd name="T1" fmla="*/ 2 h 3"/>
                <a:gd name="T2" fmla="*/ 1 w 2"/>
                <a:gd name="T3" fmla="*/ 0 h 3"/>
                <a:gd name="T4" fmla="*/ 1 w 2"/>
                <a:gd name="T5" fmla="*/ 0 h 3"/>
                <a:gd name="T6" fmla="*/ 1 w 2"/>
                <a:gd name="T7" fmla="*/ 0 h 3"/>
                <a:gd name="T8" fmla="*/ 2 w 2"/>
                <a:gd name="T9" fmla="*/ 0 h 3"/>
                <a:gd name="T10" fmla="*/ 2 w 2"/>
                <a:gd name="T11" fmla="*/ 2 h 3"/>
                <a:gd name="T12" fmla="*/ 2 w 2"/>
                <a:gd name="T13" fmla="*/ 2 h 3"/>
                <a:gd name="T14" fmla="*/ 2 w 2"/>
                <a:gd name="T15" fmla="*/ 2 h 3"/>
                <a:gd name="T16" fmla="*/ 2 w 2"/>
                <a:gd name="T17" fmla="*/ 2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1"/>
                    <a:pt x="0" y="0"/>
                    <a:pt x="1" y="0"/>
                  </a:cubicBezTo>
                  <a:cubicBezTo>
                    <a:pt x="1" y="0"/>
                    <a:pt x="1" y="0"/>
                    <a:pt x="1" y="0"/>
                  </a:cubicBezTo>
                  <a:cubicBezTo>
                    <a:pt x="1" y="0"/>
                    <a:pt x="1" y="0"/>
                    <a:pt x="1" y="0"/>
                  </a:cubicBezTo>
                  <a:cubicBezTo>
                    <a:pt x="2" y="0"/>
                    <a:pt x="2" y="0"/>
                    <a:pt x="2" y="0"/>
                  </a:cubicBezTo>
                  <a:cubicBezTo>
                    <a:pt x="2" y="1"/>
                    <a:pt x="2" y="1"/>
                    <a:pt x="2" y="2"/>
                  </a:cubicBezTo>
                  <a:cubicBezTo>
                    <a:pt x="2" y="2"/>
                    <a:pt x="2" y="2"/>
                    <a:pt x="2" y="2"/>
                  </a:cubicBezTo>
                  <a:cubicBezTo>
                    <a:pt x="2" y="2"/>
                    <a:pt x="2" y="2"/>
                    <a:pt x="2" y="2"/>
                  </a:cubicBezTo>
                  <a:cubicBezTo>
                    <a:pt x="2" y="2"/>
                    <a:pt x="2" y="2"/>
                    <a:pt x="2" y="2"/>
                  </a:cubicBezTo>
                  <a:cubicBezTo>
                    <a:pt x="0" y="3"/>
                    <a:pt x="0" y="3"/>
                    <a:pt x="0" y="3"/>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260"/>
            <p:cNvSpPr>
              <a:spLocks noEditPoints="1"/>
            </p:cNvSpPr>
            <p:nvPr/>
          </p:nvSpPr>
          <p:spPr bwMode="auto">
            <a:xfrm>
              <a:off x="9091720" y="1523331"/>
              <a:ext cx="7684" cy="17288"/>
            </a:xfrm>
            <a:custGeom>
              <a:avLst/>
              <a:gdLst>
                <a:gd name="T0" fmla="*/ 1 w 2"/>
                <a:gd name="T1" fmla="*/ 4 h 4"/>
                <a:gd name="T2" fmla="*/ 1 w 2"/>
                <a:gd name="T3" fmla="*/ 4 h 4"/>
                <a:gd name="T4" fmla="*/ 1 w 2"/>
                <a:gd name="T5" fmla="*/ 4 h 4"/>
                <a:gd name="T6" fmla="*/ 0 w 2"/>
                <a:gd name="T7" fmla="*/ 3 h 4"/>
                <a:gd name="T8" fmla="*/ 0 w 2"/>
                <a:gd name="T9" fmla="*/ 3 h 4"/>
                <a:gd name="T10" fmla="*/ 0 w 2"/>
                <a:gd name="T11" fmla="*/ 3 h 4"/>
                <a:gd name="T12" fmla="*/ 0 w 2"/>
                <a:gd name="T13" fmla="*/ 3 h 4"/>
                <a:gd name="T14" fmla="*/ 0 w 2"/>
                <a:gd name="T15" fmla="*/ 1 h 4"/>
                <a:gd name="T16" fmla="*/ 0 w 2"/>
                <a:gd name="T17" fmla="*/ 1 h 4"/>
                <a:gd name="T18" fmla="*/ 1 w 2"/>
                <a:gd name="T19" fmla="*/ 0 h 4"/>
                <a:gd name="T20" fmla="*/ 1 w 2"/>
                <a:gd name="T21" fmla="*/ 0 h 4"/>
                <a:gd name="T22" fmla="*/ 2 w 2"/>
                <a:gd name="T23" fmla="*/ 1 h 4"/>
                <a:gd name="T24" fmla="*/ 2 w 2"/>
                <a:gd name="T25" fmla="*/ 1 h 4"/>
                <a:gd name="T26" fmla="*/ 2 w 2"/>
                <a:gd name="T27" fmla="*/ 1 h 4"/>
                <a:gd name="T28" fmla="*/ 2 w 2"/>
                <a:gd name="T29" fmla="*/ 1 h 4"/>
                <a:gd name="T30" fmla="*/ 2 w 2"/>
                <a:gd name="T31" fmla="*/ 1 h 4"/>
                <a:gd name="T32" fmla="*/ 2 w 2"/>
                <a:gd name="T33" fmla="*/ 1 h 4"/>
                <a:gd name="T34" fmla="*/ 2 w 2"/>
                <a:gd name="T35" fmla="*/ 1 h 4"/>
                <a:gd name="T36" fmla="*/ 2 w 2"/>
                <a:gd name="T37" fmla="*/ 3 h 4"/>
                <a:gd name="T38" fmla="*/ 2 w 2"/>
                <a:gd name="T39" fmla="*/ 3 h 4"/>
                <a:gd name="T40" fmla="*/ 2 w 2"/>
                <a:gd name="T41" fmla="*/ 4 h 4"/>
                <a:gd name="T42" fmla="*/ 2 w 2"/>
                <a:gd name="T43" fmla="*/ 4 h 4"/>
                <a:gd name="T44" fmla="*/ 2 w 2"/>
                <a:gd name="T45" fmla="*/ 4 h 4"/>
                <a:gd name="T46" fmla="*/ 2 w 2"/>
                <a:gd name="T47" fmla="*/ 4 h 4"/>
                <a:gd name="T48" fmla="*/ 2 w 2"/>
                <a:gd name="T49" fmla="*/ 3 h 4"/>
                <a:gd name="T50" fmla="*/ 2 w 2"/>
                <a:gd name="T51" fmla="*/ 3 h 4"/>
                <a:gd name="T52" fmla="*/ 1 w 2"/>
                <a:gd name="T53" fmla="*/ 3 h 4"/>
                <a:gd name="T54" fmla="*/ 1 w 2"/>
                <a:gd name="T55" fmla="*/ 4 h 4"/>
                <a:gd name="T56" fmla="*/ 1 w 2"/>
                <a:gd name="T57" fmla="*/ 4 h 4"/>
                <a:gd name="T58" fmla="*/ 1 w 2"/>
                <a:gd name="T59" fmla="*/ 3 h 4"/>
                <a:gd name="T60" fmla="*/ 1 w 2"/>
                <a:gd name="T61" fmla="*/ 3 h 4"/>
                <a:gd name="T62" fmla="*/ 1 w 2"/>
                <a:gd name="T63" fmla="*/ 3 h 4"/>
                <a:gd name="T64" fmla="*/ 0 w 2"/>
                <a:gd name="T65" fmla="*/ 3 h 4"/>
                <a:gd name="T66" fmla="*/ 1 w 2"/>
                <a:gd name="T67" fmla="*/ 3 h 4"/>
                <a:gd name="T68" fmla="*/ 1 w 2"/>
                <a:gd name="T69" fmla="*/ 3 h 4"/>
                <a:gd name="T70" fmla="*/ 0 w 2"/>
                <a:gd name="T71" fmla="*/ 3 h 4"/>
                <a:gd name="T72" fmla="*/ 1 w 2"/>
                <a:gd name="T73" fmla="*/ 3 h 4"/>
                <a:gd name="T74" fmla="*/ 1 w 2"/>
                <a:gd name="T75" fmla="*/ 2 h 4"/>
                <a:gd name="T76" fmla="*/ 1 w 2"/>
                <a:gd name="T77" fmla="*/ 2 h 4"/>
                <a:gd name="T78" fmla="*/ 1 w 2"/>
                <a:gd name="T7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4">
                  <a:moveTo>
                    <a:pt x="1" y="4"/>
                  </a:moveTo>
                  <a:cubicBezTo>
                    <a:pt x="1" y="4"/>
                    <a:pt x="1" y="4"/>
                    <a:pt x="1" y="4"/>
                  </a:cubicBezTo>
                  <a:cubicBezTo>
                    <a:pt x="1" y="4"/>
                    <a:pt x="1" y="4"/>
                    <a:pt x="1" y="4"/>
                  </a:cubicBezTo>
                  <a:cubicBezTo>
                    <a:pt x="0" y="4"/>
                    <a:pt x="0" y="4"/>
                    <a:pt x="0" y="3"/>
                  </a:cubicBezTo>
                  <a:cubicBezTo>
                    <a:pt x="0" y="3"/>
                    <a:pt x="0" y="3"/>
                    <a:pt x="0" y="3"/>
                  </a:cubicBezTo>
                  <a:cubicBezTo>
                    <a:pt x="0" y="3"/>
                    <a:pt x="0" y="3"/>
                    <a:pt x="0" y="3"/>
                  </a:cubicBezTo>
                  <a:cubicBezTo>
                    <a:pt x="0" y="3"/>
                    <a:pt x="0" y="3"/>
                    <a:pt x="0" y="3"/>
                  </a:cubicBezTo>
                  <a:cubicBezTo>
                    <a:pt x="0" y="3"/>
                    <a:pt x="0" y="2"/>
                    <a:pt x="0" y="1"/>
                  </a:cubicBezTo>
                  <a:cubicBezTo>
                    <a:pt x="0" y="1"/>
                    <a:pt x="0" y="1"/>
                    <a:pt x="0" y="1"/>
                  </a:cubicBezTo>
                  <a:cubicBezTo>
                    <a:pt x="0" y="1"/>
                    <a:pt x="1" y="1"/>
                    <a:pt x="1" y="0"/>
                  </a:cubicBezTo>
                  <a:cubicBezTo>
                    <a:pt x="1" y="0"/>
                    <a:pt x="1" y="0"/>
                    <a:pt x="1" y="0"/>
                  </a:cubicBezTo>
                  <a:cubicBezTo>
                    <a:pt x="2" y="0"/>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ubicBezTo>
                    <a:pt x="2" y="4"/>
                    <a:pt x="2" y="4"/>
                    <a:pt x="2" y="3"/>
                  </a:cubicBezTo>
                  <a:cubicBezTo>
                    <a:pt x="2" y="3"/>
                    <a:pt x="2" y="3"/>
                    <a:pt x="2" y="3"/>
                  </a:cubicBezTo>
                  <a:cubicBezTo>
                    <a:pt x="1" y="3"/>
                    <a:pt x="1" y="3"/>
                    <a:pt x="1" y="3"/>
                  </a:cubicBezTo>
                  <a:cubicBezTo>
                    <a:pt x="1" y="4"/>
                    <a:pt x="1" y="4"/>
                    <a:pt x="1" y="4"/>
                  </a:cubicBezTo>
                  <a:cubicBezTo>
                    <a:pt x="1" y="4"/>
                    <a:pt x="1" y="4"/>
                    <a:pt x="1" y="4"/>
                  </a:cubicBezTo>
                  <a:close/>
                  <a:moveTo>
                    <a:pt x="1" y="3"/>
                  </a:moveTo>
                  <a:cubicBezTo>
                    <a:pt x="1" y="3"/>
                    <a:pt x="1" y="3"/>
                    <a:pt x="1" y="3"/>
                  </a:cubicBezTo>
                  <a:cubicBezTo>
                    <a:pt x="1" y="3"/>
                    <a:pt x="1" y="3"/>
                    <a:pt x="1" y="3"/>
                  </a:cubicBezTo>
                  <a:cubicBezTo>
                    <a:pt x="0" y="3"/>
                    <a:pt x="0" y="3"/>
                    <a:pt x="0" y="3"/>
                  </a:cubicBezTo>
                  <a:cubicBezTo>
                    <a:pt x="1" y="3"/>
                    <a:pt x="1" y="3"/>
                    <a:pt x="1" y="3"/>
                  </a:cubicBezTo>
                  <a:close/>
                  <a:moveTo>
                    <a:pt x="1" y="3"/>
                  </a:moveTo>
                  <a:cubicBezTo>
                    <a:pt x="0" y="3"/>
                    <a:pt x="0" y="3"/>
                    <a:pt x="0" y="3"/>
                  </a:cubicBezTo>
                  <a:cubicBezTo>
                    <a:pt x="1" y="3"/>
                    <a:pt x="1" y="3"/>
                    <a:pt x="1" y="3"/>
                  </a:cubicBezTo>
                  <a:close/>
                  <a:moveTo>
                    <a:pt x="1" y="2"/>
                  </a:moveTo>
                  <a:cubicBezTo>
                    <a:pt x="1" y="2"/>
                    <a:pt x="1" y="2"/>
                    <a:pt x="1" y="2"/>
                  </a:cubicBezTo>
                  <a:cubicBezTo>
                    <a:pt x="1" y="2"/>
                    <a:pt x="1" y="2"/>
                    <a:pt x="1"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261"/>
            <p:cNvSpPr/>
            <p:nvPr/>
          </p:nvSpPr>
          <p:spPr bwMode="auto">
            <a:xfrm>
              <a:off x="9109008" y="1527173"/>
              <a:ext cx="9604" cy="13446"/>
            </a:xfrm>
            <a:custGeom>
              <a:avLst/>
              <a:gdLst>
                <a:gd name="T0" fmla="*/ 0 w 2"/>
                <a:gd name="T1" fmla="*/ 3 h 3"/>
                <a:gd name="T2" fmla="*/ 0 w 2"/>
                <a:gd name="T3" fmla="*/ 2 h 3"/>
                <a:gd name="T4" fmla="*/ 0 w 2"/>
                <a:gd name="T5" fmla="*/ 2 h 3"/>
                <a:gd name="T6" fmla="*/ 0 w 2"/>
                <a:gd name="T7" fmla="*/ 1 h 3"/>
                <a:gd name="T8" fmla="*/ 0 w 2"/>
                <a:gd name="T9" fmla="*/ 1 h 3"/>
                <a:gd name="T10" fmla="*/ 0 w 2"/>
                <a:gd name="T11" fmla="*/ 1 h 3"/>
                <a:gd name="T12" fmla="*/ 1 w 2"/>
                <a:gd name="T13" fmla="*/ 0 h 3"/>
                <a:gd name="T14" fmla="*/ 2 w 2"/>
                <a:gd name="T15" fmla="*/ 2 h 3"/>
                <a:gd name="T16" fmla="*/ 2 w 2"/>
                <a:gd name="T17" fmla="*/ 2 h 3"/>
                <a:gd name="T18" fmla="*/ 2 w 2"/>
                <a:gd name="T19" fmla="*/ 3 h 3"/>
                <a:gd name="T20" fmla="*/ 2 w 2"/>
                <a:gd name="T21" fmla="*/ 3 h 3"/>
                <a:gd name="T22" fmla="*/ 0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3"/>
                  </a:moveTo>
                  <a:cubicBezTo>
                    <a:pt x="0" y="3"/>
                    <a:pt x="0" y="2"/>
                    <a:pt x="0" y="2"/>
                  </a:cubicBezTo>
                  <a:cubicBezTo>
                    <a:pt x="0" y="2"/>
                    <a:pt x="0" y="2"/>
                    <a:pt x="0" y="2"/>
                  </a:cubicBezTo>
                  <a:cubicBezTo>
                    <a:pt x="0" y="2"/>
                    <a:pt x="0" y="1"/>
                    <a:pt x="0" y="1"/>
                  </a:cubicBezTo>
                  <a:cubicBezTo>
                    <a:pt x="0" y="1"/>
                    <a:pt x="0" y="1"/>
                    <a:pt x="0" y="1"/>
                  </a:cubicBezTo>
                  <a:cubicBezTo>
                    <a:pt x="0" y="1"/>
                    <a:pt x="0" y="1"/>
                    <a:pt x="0" y="1"/>
                  </a:cubicBezTo>
                  <a:cubicBezTo>
                    <a:pt x="1" y="0"/>
                    <a:pt x="1" y="0"/>
                    <a:pt x="1" y="0"/>
                  </a:cubicBezTo>
                  <a:cubicBezTo>
                    <a:pt x="2" y="1"/>
                    <a:pt x="2" y="1"/>
                    <a:pt x="2" y="2"/>
                  </a:cubicBezTo>
                  <a:cubicBezTo>
                    <a:pt x="2" y="2"/>
                    <a:pt x="2" y="2"/>
                    <a:pt x="2" y="2"/>
                  </a:cubicBezTo>
                  <a:cubicBezTo>
                    <a:pt x="2" y="3"/>
                    <a:pt x="2" y="3"/>
                    <a:pt x="2" y="3"/>
                  </a:cubicBezTo>
                  <a:cubicBezTo>
                    <a:pt x="2" y="3"/>
                    <a:pt x="2" y="3"/>
                    <a:pt x="2" y="3"/>
                  </a:cubicBezTo>
                  <a:cubicBezTo>
                    <a:pt x="0" y="3"/>
                    <a:pt x="0" y="3"/>
                    <a:pt x="0" y="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262"/>
            <p:cNvSpPr/>
            <p:nvPr/>
          </p:nvSpPr>
          <p:spPr bwMode="auto">
            <a:xfrm>
              <a:off x="9132059" y="1523331"/>
              <a:ext cx="5763" cy="7684"/>
            </a:xfrm>
            <a:custGeom>
              <a:avLst/>
              <a:gdLst>
                <a:gd name="T0" fmla="*/ 0 w 1"/>
                <a:gd name="T1" fmla="*/ 2 h 2"/>
                <a:gd name="T2" fmla="*/ 0 w 1"/>
                <a:gd name="T3" fmla="*/ 2 h 2"/>
                <a:gd name="T4" fmla="*/ 0 w 1"/>
                <a:gd name="T5" fmla="*/ 2 h 2"/>
                <a:gd name="T6" fmla="*/ 0 w 1"/>
                <a:gd name="T7" fmla="*/ 1 h 2"/>
                <a:gd name="T8" fmla="*/ 0 w 1"/>
                <a:gd name="T9" fmla="*/ 1 h 2"/>
                <a:gd name="T10" fmla="*/ 1 w 1"/>
                <a:gd name="T11" fmla="*/ 0 h 2"/>
                <a:gd name="T12" fmla="*/ 1 w 1"/>
                <a:gd name="T13" fmla="*/ 2 h 2"/>
                <a:gd name="T14" fmla="*/ 1 w 1"/>
                <a:gd name="T15" fmla="*/ 2 h 2"/>
                <a:gd name="T16" fmla="*/ 1 w 1"/>
                <a:gd name="T17" fmla="*/ 2 h 2"/>
                <a:gd name="T18" fmla="*/ 1 w 1"/>
                <a:gd name="T19" fmla="*/ 2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0" y="1"/>
                    <a:pt x="0" y="1"/>
                    <a:pt x="0" y="1"/>
                  </a:cubicBezTo>
                  <a:cubicBezTo>
                    <a:pt x="1" y="0"/>
                    <a:pt x="1" y="0"/>
                    <a:pt x="1" y="0"/>
                  </a:cubicBezTo>
                  <a:cubicBezTo>
                    <a:pt x="1" y="0"/>
                    <a:pt x="1" y="1"/>
                    <a:pt x="1" y="2"/>
                  </a:cubicBezTo>
                  <a:cubicBezTo>
                    <a:pt x="1" y="2"/>
                    <a:pt x="1" y="2"/>
                    <a:pt x="1" y="2"/>
                  </a:cubicBezTo>
                  <a:cubicBezTo>
                    <a:pt x="1" y="2"/>
                    <a:pt x="1" y="2"/>
                    <a:pt x="1" y="2"/>
                  </a:cubicBezTo>
                  <a:cubicBezTo>
                    <a:pt x="1" y="2"/>
                    <a:pt x="1" y="2"/>
                    <a:pt x="1"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263"/>
            <p:cNvSpPr/>
            <p:nvPr/>
          </p:nvSpPr>
          <p:spPr bwMode="auto">
            <a:xfrm>
              <a:off x="9168555" y="1494518"/>
              <a:ext cx="9604" cy="19209"/>
            </a:xfrm>
            <a:custGeom>
              <a:avLst/>
              <a:gdLst>
                <a:gd name="T0" fmla="*/ 0 w 2"/>
                <a:gd name="T1" fmla="*/ 4 h 4"/>
                <a:gd name="T2" fmla="*/ 0 w 2"/>
                <a:gd name="T3" fmla="*/ 0 h 4"/>
                <a:gd name="T4" fmla="*/ 0 w 2"/>
                <a:gd name="T5" fmla="*/ 0 h 4"/>
                <a:gd name="T6" fmla="*/ 2 w 2"/>
                <a:gd name="T7" fmla="*/ 0 h 4"/>
                <a:gd name="T8" fmla="*/ 2 w 2"/>
                <a:gd name="T9" fmla="*/ 4 h 4"/>
                <a:gd name="T10" fmla="*/ 2 w 2"/>
                <a:gd name="T11" fmla="*/ 4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2"/>
                    <a:pt x="0" y="1"/>
                    <a:pt x="0" y="0"/>
                  </a:cubicBezTo>
                  <a:cubicBezTo>
                    <a:pt x="0" y="0"/>
                    <a:pt x="0" y="0"/>
                    <a:pt x="0" y="0"/>
                  </a:cubicBezTo>
                  <a:cubicBezTo>
                    <a:pt x="2" y="0"/>
                    <a:pt x="2" y="0"/>
                    <a:pt x="2" y="0"/>
                  </a:cubicBezTo>
                  <a:cubicBezTo>
                    <a:pt x="2" y="1"/>
                    <a:pt x="2" y="2"/>
                    <a:pt x="2" y="4"/>
                  </a:cubicBezTo>
                  <a:cubicBezTo>
                    <a:pt x="2" y="4"/>
                    <a:pt x="2" y="4"/>
                    <a:pt x="2" y="4"/>
                  </a:cubicBezTo>
                  <a:cubicBezTo>
                    <a:pt x="0"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264"/>
            <p:cNvSpPr/>
            <p:nvPr/>
          </p:nvSpPr>
          <p:spPr bwMode="auto">
            <a:xfrm>
              <a:off x="9182001" y="1498360"/>
              <a:ext cx="9604" cy="15367"/>
            </a:xfrm>
            <a:custGeom>
              <a:avLst/>
              <a:gdLst>
                <a:gd name="T0" fmla="*/ 0 w 2"/>
                <a:gd name="T1" fmla="*/ 0 h 3"/>
                <a:gd name="T2" fmla="*/ 0 w 2"/>
                <a:gd name="T3" fmla="*/ 0 h 3"/>
                <a:gd name="T4" fmla="*/ 0 w 2"/>
                <a:gd name="T5" fmla="*/ 0 h 3"/>
                <a:gd name="T6" fmla="*/ 0 w 2"/>
                <a:gd name="T7" fmla="*/ 0 h 3"/>
                <a:gd name="T8" fmla="*/ 2 w 2"/>
                <a:gd name="T9" fmla="*/ 0 h 3"/>
                <a:gd name="T10" fmla="*/ 2 w 2"/>
                <a:gd name="T11" fmla="*/ 0 h 3"/>
                <a:gd name="T12" fmla="*/ 2 w 2"/>
                <a:gd name="T13" fmla="*/ 0 h 3"/>
                <a:gd name="T14" fmla="*/ 2 w 2"/>
                <a:gd name="T15" fmla="*/ 2 h 3"/>
                <a:gd name="T16" fmla="*/ 2 w 2"/>
                <a:gd name="T17" fmla="*/ 2 h 3"/>
                <a:gd name="T18" fmla="*/ 1 w 2"/>
                <a:gd name="T19" fmla="*/ 3 h 3"/>
                <a:gd name="T20" fmla="*/ 0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0"/>
                  </a:moveTo>
                  <a:cubicBezTo>
                    <a:pt x="0" y="0"/>
                    <a:pt x="0" y="0"/>
                    <a:pt x="0" y="0"/>
                  </a:cubicBezTo>
                  <a:cubicBezTo>
                    <a:pt x="0" y="0"/>
                    <a:pt x="0" y="0"/>
                    <a:pt x="0" y="0"/>
                  </a:cubicBezTo>
                  <a:cubicBezTo>
                    <a:pt x="0" y="0"/>
                    <a:pt x="0" y="0"/>
                    <a:pt x="0" y="0"/>
                  </a:cubicBezTo>
                  <a:cubicBezTo>
                    <a:pt x="2" y="0"/>
                    <a:pt x="2" y="0"/>
                    <a:pt x="2" y="0"/>
                  </a:cubicBezTo>
                  <a:cubicBezTo>
                    <a:pt x="2" y="0"/>
                    <a:pt x="2" y="0"/>
                    <a:pt x="2" y="0"/>
                  </a:cubicBezTo>
                  <a:cubicBezTo>
                    <a:pt x="2" y="0"/>
                    <a:pt x="2" y="0"/>
                    <a:pt x="2" y="0"/>
                  </a:cubicBezTo>
                  <a:cubicBezTo>
                    <a:pt x="2" y="1"/>
                    <a:pt x="2" y="2"/>
                    <a:pt x="2" y="2"/>
                  </a:cubicBezTo>
                  <a:cubicBezTo>
                    <a:pt x="2" y="2"/>
                    <a:pt x="2" y="2"/>
                    <a:pt x="2" y="2"/>
                  </a:cubicBezTo>
                  <a:cubicBezTo>
                    <a:pt x="1" y="3"/>
                    <a:pt x="1" y="3"/>
                    <a:pt x="1" y="3"/>
                  </a:cubicBezTo>
                  <a:cubicBezTo>
                    <a:pt x="0" y="2"/>
                    <a:pt x="0" y="1"/>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265"/>
            <p:cNvSpPr/>
            <p:nvPr/>
          </p:nvSpPr>
          <p:spPr bwMode="auto">
            <a:xfrm>
              <a:off x="9201210" y="1498360"/>
              <a:ext cx="9604" cy="9604"/>
            </a:xfrm>
            <a:custGeom>
              <a:avLst/>
              <a:gdLst>
                <a:gd name="T0" fmla="*/ 0 w 2"/>
                <a:gd name="T1" fmla="*/ 2 h 2"/>
                <a:gd name="T2" fmla="*/ 0 w 2"/>
                <a:gd name="T3" fmla="*/ 0 h 2"/>
                <a:gd name="T4" fmla="*/ 0 w 2"/>
                <a:gd name="T5" fmla="*/ 0 h 2"/>
                <a:gd name="T6" fmla="*/ 2 w 2"/>
                <a:gd name="T7" fmla="*/ 0 h 2"/>
                <a:gd name="T8" fmla="*/ 2 w 2"/>
                <a:gd name="T9" fmla="*/ 1 h 2"/>
                <a:gd name="T10" fmla="*/ 2 w 2"/>
                <a:gd name="T11" fmla="*/ 1 h 2"/>
                <a:gd name="T12" fmla="*/ 2 w 2"/>
                <a:gd name="T13" fmla="*/ 2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cubicBezTo>
                    <a:pt x="0" y="2"/>
                    <a:pt x="0" y="0"/>
                    <a:pt x="0" y="0"/>
                  </a:cubicBezTo>
                  <a:cubicBezTo>
                    <a:pt x="0" y="0"/>
                    <a:pt x="0" y="0"/>
                    <a:pt x="0" y="0"/>
                  </a:cubicBezTo>
                  <a:cubicBezTo>
                    <a:pt x="2" y="0"/>
                    <a:pt x="2" y="0"/>
                    <a:pt x="2" y="0"/>
                  </a:cubicBezTo>
                  <a:cubicBezTo>
                    <a:pt x="2" y="0"/>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266"/>
            <p:cNvSpPr/>
            <p:nvPr/>
          </p:nvSpPr>
          <p:spPr bwMode="auto">
            <a:xfrm>
              <a:off x="9224261" y="1494518"/>
              <a:ext cx="9604" cy="9604"/>
            </a:xfrm>
            <a:custGeom>
              <a:avLst/>
              <a:gdLst>
                <a:gd name="T0" fmla="*/ 0 w 2"/>
                <a:gd name="T1" fmla="*/ 2 h 2"/>
                <a:gd name="T2" fmla="*/ 0 w 2"/>
                <a:gd name="T3" fmla="*/ 1 h 2"/>
                <a:gd name="T4" fmla="*/ 0 w 2"/>
                <a:gd name="T5" fmla="*/ 1 h 2"/>
                <a:gd name="T6" fmla="*/ 0 w 2"/>
                <a:gd name="T7" fmla="*/ 0 h 2"/>
                <a:gd name="T8" fmla="*/ 0 w 2"/>
                <a:gd name="T9" fmla="*/ 0 h 2"/>
                <a:gd name="T10" fmla="*/ 2 w 2"/>
                <a:gd name="T11" fmla="*/ 0 h 2"/>
                <a:gd name="T12" fmla="*/ 2 w 2"/>
                <a:gd name="T13" fmla="*/ 1 h 2"/>
                <a:gd name="T14" fmla="*/ 2 w 2"/>
                <a:gd name="T15" fmla="*/ 1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cubicBezTo>
                    <a:pt x="0" y="2"/>
                    <a:pt x="0" y="1"/>
                    <a:pt x="0" y="1"/>
                  </a:cubicBezTo>
                  <a:cubicBezTo>
                    <a:pt x="0" y="1"/>
                    <a:pt x="0" y="1"/>
                    <a:pt x="0" y="1"/>
                  </a:cubicBezTo>
                  <a:cubicBezTo>
                    <a:pt x="0" y="0"/>
                    <a:pt x="0" y="0"/>
                    <a:pt x="0" y="0"/>
                  </a:cubicBezTo>
                  <a:cubicBezTo>
                    <a:pt x="0" y="0"/>
                    <a:pt x="0" y="0"/>
                    <a:pt x="0" y="0"/>
                  </a:cubicBezTo>
                  <a:cubicBezTo>
                    <a:pt x="2" y="0"/>
                    <a:pt x="2" y="0"/>
                    <a:pt x="2" y="0"/>
                  </a:cubicBezTo>
                  <a:cubicBezTo>
                    <a:pt x="2" y="0"/>
                    <a:pt x="2" y="0"/>
                    <a:pt x="2" y="1"/>
                  </a:cubicBezTo>
                  <a:cubicBezTo>
                    <a:pt x="2" y="1"/>
                    <a:pt x="2" y="1"/>
                    <a:pt x="2" y="1"/>
                  </a:cubicBezTo>
                  <a:cubicBezTo>
                    <a:pt x="2" y="1"/>
                    <a:pt x="2" y="2"/>
                    <a:pt x="2" y="2"/>
                  </a:cubicBezTo>
                  <a:cubicBezTo>
                    <a:pt x="2" y="2"/>
                    <a:pt x="2" y="2"/>
                    <a:pt x="2"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267"/>
            <p:cNvSpPr>
              <a:spLocks noEditPoints="1"/>
            </p:cNvSpPr>
            <p:nvPr/>
          </p:nvSpPr>
          <p:spPr bwMode="auto">
            <a:xfrm>
              <a:off x="8724833" y="1517568"/>
              <a:ext cx="90281" cy="19209"/>
            </a:xfrm>
            <a:custGeom>
              <a:avLst/>
              <a:gdLst>
                <a:gd name="T0" fmla="*/ 18 w 20"/>
                <a:gd name="T1" fmla="*/ 4 h 4"/>
                <a:gd name="T2" fmla="*/ 14 w 20"/>
                <a:gd name="T3" fmla="*/ 3 h 4"/>
                <a:gd name="T4" fmla="*/ 14 w 20"/>
                <a:gd name="T5" fmla="*/ 3 h 4"/>
                <a:gd name="T6" fmla="*/ 10 w 20"/>
                <a:gd name="T7" fmla="*/ 3 h 4"/>
                <a:gd name="T8" fmla="*/ 10 w 20"/>
                <a:gd name="T9" fmla="*/ 3 h 4"/>
                <a:gd name="T10" fmla="*/ 10 w 20"/>
                <a:gd name="T11" fmla="*/ 3 h 4"/>
                <a:gd name="T12" fmla="*/ 0 w 20"/>
                <a:gd name="T13" fmla="*/ 4 h 4"/>
                <a:gd name="T14" fmla="*/ 0 w 20"/>
                <a:gd name="T15" fmla="*/ 4 h 4"/>
                <a:gd name="T16" fmla="*/ 0 w 20"/>
                <a:gd name="T17" fmla="*/ 0 h 4"/>
                <a:gd name="T18" fmla="*/ 10 w 20"/>
                <a:gd name="T19" fmla="*/ 0 h 4"/>
                <a:gd name="T20" fmla="*/ 10 w 20"/>
                <a:gd name="T21" fmla="*/ 0 h 4"/>
                <a:gd name="T22" fmla="*/ 10 w 20"/>
                <a:gd name="T23" fmla="*/ 0 h 4"/>
                <a:gd name="T24" fmla="*/ 10 w 20"/>
                <a:gd name="T25" fmla="*/ 0 h 4"/>
                <a:gd name="T26" fmla="*/ 10 w 20"/>
                <a:gd name="T27" fmla="*/ 0 h 4"/>
                <a:gd name="T28" fmla="*/ 15 w 20"/>
                <a:gd name="T29" fmla="*/ 0 h 4"/>
                <a:gd name="T30" fmla="*/ 15 w 20"/>
                <a:gd name="T31" fmla="*/ 0 h 4"/>
                <a:gd name="T32" fmla="*/ 18 w 20"/>
                <a:gd name="T33" fmla="*/ 1 h 4"/>
                <a:gd name="T34" fmla="*/ 18 w 20"/>
                <a:gd name="T35" fmla="*/ 1 h 4"/>
                <a:gd name="T36" fmla="*/ 18 w 20"/>
                <a:gd name="T37" fmla="*/ 1 h 4"/>
                <a:gd name="T38" fmla="*/ 18 w 20"/>
                <a:gd name="T39" fmla="*/ 1 h 4"/>
                <a:gd name="T40" fmla="*/ 18 w 20"/>
                <a:gd name="T41" fmla="*/ 2 h 4"/>
                <a:gd name="T42" fmla="*/ 18 w 20"/>
                <a:gd name="T43" fmla="*/ 1 h 4"/>
                <a:gd name="T44" fmla="*/ 19 w 20"/>
                <a:gd name="T45" fmla="*/ 1 h 4"/>
                <a:gd name="T46" fmla="*/ 19 w 20"/>
                <a:gd name="T47" fmla="*/ 1 h 4"/>
                <a:gd name="T48" fmla="*/ 19 w 20"/>
                <a:gd name="T49" fmla="*/ 3 h 4"/>
                <a:gd name="T50" fmla="*/ 19 w 20"/>
                <a:gd name="T51" fmla="*/ 3 h 4"/>
                <a:gd name="T52" fmla="*/ 19 w 20"/>
                <a:gd name="T53" fmla="*/ 4 h 4"/>
                <a:gd name="T54" fmla="*/ 19 w 20"/>
                <a:gd name="T55" fmla="*/ 4 h 4"/>
                <a:gd name="T56" fmla="*/ 18 w 20"/>
                <a:gd name="T57" fmla="*/ 4 h 4"/>
                <a:gd name="T58" fmla="*/ 18 w 20"/>
                <a:gd name="T59" fmla="*/ 4 h 4"/>
                <a:gd name="T60" fmla="*/ 18 w 20"/>
                <a:gd name="T61" fmla="*/ 4 h 4"/>
                <a:gd name="T62" fmla="*/ 17 w 20"/>
                <a:gd name="T63" fmla="*/ 3 h 4"/>
                <a:gd name="T64" fmla="*/ 17 w 20"/>
                <a:gd name="T65" fmla="*/ 3 h 4"/>
                <a:gd name="T66" fmla="*/ 16 w 20"/>
                <a:gd name="T67" fmla="*/ 2 h 4"/>
                <a:gd name="T68" fmla="*/ 17 w 20"/>
                <a:gd name="T69" fmla="*/ 3 h 4"/>
                <a:gd name="T70" fmla="*/ 0 w 20"/>
                <a:gd name="T71" fmla="*/ 4 h 4"/>
                <a:gd name="T72" fmla="*/ 0 w 20"/>
                <a:gd name="T73" fmla="*/ 4 h 4"/>
                <a:gd name="T74" fmla="*/ 0 w 20"/>
                <a:gd name="T75" fmla="*/ 4 h 4"/>
                <a:gd name="T76" fmla="*/ 0 w 20"/>
                <a:gd name="T77" fmla="*/ 4 h 4"/>
                <a:gd name="T78" fmla="*/ 0 w 20"/>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4">
                  <a:moveTo>
                    <a:pt x="18" y="4"/>
                  </a:moveTo>
                  <a:cubicBezTo>
                    <a:pt x="16" y="4"/>
                    <a:pt x="15" y="3"/>
                    <a:pt x="14" y="3"/>
                  </a:cubicBezTo>
                  <a:cubicBezTo>
                    <a:pt x="14" y="3"/>
                    <a:pt x="14" y="3"/>
                    <a:pt x="14" y="3"/>
                  </a:cubicBezTo>
                  <a:cubicBezTo>
                    <a:pt x="13" y="3"/>
                    <a:pt x="11" y="3"/>
                    <a:pt x="10" y="3"/>
                  </a:cubicBezTo>
                  <a:cubicBezTo>
                    <a:pt x="10" y="3"/>
                    <a:pt x="10" y="3"/>
                    <a:pt x="10" y="3"/>
                  </a:cubicBezTo>
                  <a:cubicBezTo>
                    <a:pt x="10" y="3"/>
                    <a:pt x="10" y="3"/>
                    <a:pt x="10" y="3"/>
                  </a:cubicBezTo>
                  <a:cubicBezTo>
                    <a:pt x="7" y="3"/>
                    <a:pt x="3" y="4"/>
                    <a:pt x="0" y="4"/>
                  </a:cubicBezTo>
                  <a:cubicBezTo>
                    <a:pt x="0" y="4"/>
                    <a:pt x="0" y="4"/>
                    <a:pt x="0" y="4"/>
                  </a:cubicBezTo>
                  <a:cubicBezTo>
                    <a:pt x="0" y="0"/>
                    <a:pt x="0" y="0"/>
                    <a:pt x="0" y="0"/>
                  </a:cubicBezTo>
                  <a:cubicBezTo>
                    <a:pt x="3" y="0"/>
                    <a:pt x="6" y="0"/>
                    <a:pt x="10" y="0"/>
                  </a:cubicBezTo>
                  <a:cubicBezTo>
                    <a:pt x="10" y="0"/>
                    <a:pt x="10" y="0"/>
                    <a:pt x="10" y="0"/>
                  </a:cubicBezTo>
                  <a:cubicBezTo>
                    <a:pt x="10" y="0"/>
                    <a:pt x="10" y="0"/>
                    <a:pt x="10" y="0"/>
                  </a:cubicBezTo>
                  <a:cubicBezTo>
                    <a:pt x="10" y="0"/>
                    <a:pt x="10" y="0"/>
                    <a:pt x="10" y="0"/>
                  </a:cubicBezTo>
                  <a:cubicBezTo>
                    <a:pt x="10" y="0"/>
                    <a:pt x="10" y="0"/>
                    <a:pt x="10" y="0"/>
                  </a:cubicBezTo>
                  <a:cubicBezTo>
                    <a:pt x="12" y="0"/>
                    <a:pt x="13" y="0"/>
                    <a:pt x="15" y="0"/>
                  </a:cubicBezTo>
                  <a:cubicBezTo>
                    <a:pt x="15" y="0"/>
                    <a:pt x="15" y="0"/>
                    <a:pt x="15" y="0"/>
                  </a:cubicBezTo>
                  <a:cubicBezTo>
                    <a:pt x="16" y="0"/>
                    <a:pt x="17" y="1"/>
                    <a:pt x="18" y="1"/>
                  </a:cubicBezTo>
                  <a:cubicBezTo>
                    <a:pt x="18" y="1"/>
                    <a:pt x="18" y="1"/>
                    <a:pt x="18" y="1"/>
                  </a:cubicBezTo>
                  <a:cubicBezTo>
                    <a:pt x="18" y="1"/>
                    <a:pt x="18" y="1"/>
                    <a:pt x="18" y="1"/>
                  </a:cubicBezTo>
                  <a:cubicBezTo>
                    <a:pt x="18" y="1"/>
                    <a:pt x="18" y="1"/>
                    <a:pt x="18" y="1"/>
                  </a:cubicBezTo>
                  <a:cubicBezTo>
                    <a:pt x="18" y="2"/>
                    <a:pt x="18" y="2"/>
                    <a:pt x="18" y="2"/>
                  </a:cubicBezTo>
                  <a:cubicBezTo>
                    <a:pt x="18" y="1"/>
                    <a:pt x="18" y="1"/>
                    <a:pt x="18" y="1"/>
                  </a:cubicBezTo>
                  <a:cubicBezTo>
                    <a:pt x="18" y="1"/>
                    <a:pt x="19" y="1"/>
                    <a:pt x="19" y="1"/>
                  </a:cubicBezTo>
                  <a:cubicBezTo>
                    <a:pt x="19" y="1"/>
                    <a:pt x="19" y="1"/>
                    <a:pt x="19" y="1"/>
                  </a:cubicBezTo>
                  <a:cubicBezTo>
                    <a:pt x="19" y="2"/>
                    <a:pt x="19" y="1"/>
                    <a:pt x="19" y="3"/>
                  </a:cubicBezTo>
                  <a:cubicBezTo>
                    <a:pt x="19" y="3"/>
                    <a:pt x="19" y="3"/>
                    <a:pt x="19" y="3"/>
                  </a:cubicBezTo>
                  <a:cubicBezTo>
                    <a:pt x="19" y="3"/>
                    <a:pt x="20" y="3"/>
                    <a:pt x="19" y="4"/>
                  </a:cubicBezTo>
                  <a:cubicBezTo>
                    <a:pt x="19" y="4"/>
                    <a:pt x="19" y="4"/>
                    <a:pt x="19" y="4"/>
                  </a:cubicBezTo>
                  <a:cubicBezTo>
                    <a:pt x="19" y="4"/>
                    <a:pt x="18" y="4"/>
                    <a:pt x="18" y="4"/>
                  </a:cubicBezTo>
                  <a:cubicBezTo>
                    <a:pt x="18" y="4"/>
                    <a:pt x="18" y="4"/>
                    <a:pt x="18" y="4"/>
                  </a:cubicBezTo>
                  <a:cubicBezTo>
                    <a:pt x="18" y="4"/>
                    <a:pt x="18" y="4"/>
                    <a:pt x="18" y="4"/>
                  </a:cubicBezTo>
                  <a:close/>
                  <a:moveTo>
                    <a:pt x="17" y="3"/>
                  </a:moveTo>
                  <a:cubicBezTo>
                    <a:pt x="17" y="3"/>
                    <a:pt x="17" y="3"/>
                    <a:pt x="17" y="3"/>
                  </a:cubicBezTo>
                  <a:cubicBezTo>
                    <a:pt x="16" y="2"/>
                    <a:pt x="16" y="2"/>
                    <a:pt x="16" y="2"/>
                  </a:cubicBezTo>
                  <a:cubicBezTo>
                    <a:pt x="17" y="3"/>
                    <a:pt x="17" y="3"/>
                    <a:pt x="17" y="3"/>
                  </a:cubicBezTo>
                  <a:close/>
                  <a:moveTo>
                    <a:pt x="0" y="4"/>
                  </a:moveTo>
                  <a:cubicBezTo>
                    <a:pt x="0" y="4"/>
                    <a:pt x="0" y="4"/>
                    <a:pt x="0" y="4"/>
                  </a:cubicBezTo>
                  <a:cubicBezTo>
                    <a:pt x="0" y="4"/>
                    <a:pt x="0" y="4"/>
                    <a:pt x="0" y="4"/>
                  </a:cubicBezTo>
                  <a:cubicBezTo>
                    <a:pt x="0" y="4"/>
                    <a:pt x="0" y="4"/>
                    <a:pt x="0" y="4"/>
                  </a:cubicBezTo>
                  <a:cubicBezTo>
                    <a:pt x="0"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268"/>
            <p:cNvSpPr/>
            <p:nvPr/>
          </p:nvSpPr>
          <p:spPr bwMode="auto">
            <a:xfrm>
              <a:off x="8966863" y="1179494"/>
              <a:ext cx="128699" cy="347679"/>
            </a:xfrm>
            <a:custGeom>
              <a:avLst/>
              <a:gdLst>
                <a:gd name="T0" fmla="*/ 4 w 28"/>
                <a:gd name="T1" fmla="*/ 75 h 75"/>
                <a:gd name="T2" fmla="*/ 4 w 28"/>
                <a:gd name="T3" fmla="*/ 71 h 75"/>
                <a:gd name="T4" fmla="*/ 5 w 28"/>
                <a:gd name="T5" fmla="*/ 71 h 75"/>
                <a:gd name="T6" fmla="*/ 5 w 28"/>
                <a:gd name="T7" fmla="*/ 71 h 75"/>
                <a:gd name="T8" fmla="*/ 24 w 28"/>
                <a:gd name="T9" fmla="*/ 52 h 75"/>
                <a:gd name="T10" fmla="*/ 24 w 28"/>
                <a:gd name="T11" fmla="*/ 52 h 75"/>
                <a:gd name="T12" fmla="*/ 25 w 28"/>
                <a:gd name="T13" fmla="*/ 46 h 75"/>
                <a:gd name="T14" fmla="*/ 25 w 28"/>
                <a:gd name="T15" fmla="*/ 46 h 75"/>
                <a:gd name="T16" fmla="*/ 20 w 28"/>
                <a:gd name="T17" fmla="*/ 29 h 75"/>
                <a:gd name="T18" fmla="*/ 20 w 28"/>
                <a:gd name="T19" fmla="*/ 29 h 75"/>
                <a:gd name="T20" fmla="*/ 11 w 28"/>
                <a:gd name="T21" fmla="*/ 12 h 75"/>
                <a:gd name="T22" fmla="*/ 11 w 28"/>
                <a:gd name="T23" fmla="*/ 12 h 75"/>
                <a:gd name="T24" fmla="*/ 0 w 28"/>
                <a:gd name="T25" fmla="*/ 1 h 75"/>
                <a:gd name="T26" fmla="*/ 0 w 28"/>
                <a:gd name="T27" fmla="*/ 1 h 75"/>
                <a:gd name="T28" fmla="*/ 0 w 28"/>
                <a:gd name="T29" fmla="*/ 1 h 75"/>
                <a:gd name="T30" fmla="*/ 3 w 28"/>
                <a:gd name="T31" fmla="*/ 0 h 75"/>
                <a:gd name="T32" fmla="*/ 14 w 28"/>
                <a:gd name="T33" fmla="*/ 10 h 75"/>
                <a:gd name="T34" fmla="*/ 14 w 28"/>
                <a:gd name="T35" fmla="*/ 10 h 75"/>
                <a:gd name="T36" fmla="*/ 23 w 28"/>
                <a:gd name="T37" fmla="*/ 27 h 75"/>
                <a:gd name="T38" fmla="*/ 23 w 28"/>
                <a:gd name="T39" fmla="*/ 27 h 75"/>
                <a:gd name="T40" fmla="*/ 28 w 28"/>
                <a:gd name="T41" fmla="*/ 46 h 75"/>
                <a:gd name="T42" fmla="*/ 28 w 28"/>
                <a:gd name="T43" fmla="*/ 46 h 75"/>
                <a:gd name="T44" fmla="*/ 27 w 28"/>
                <a:gd name="T45" fmla="*/ 54 h 75"/>
                <a:gd name="T46" fmla="*/ 27 w 28"/>
                <a:gd name="T47" fmla="*/ 54 h 75"/>
                <a:gd name="T48" fmla="*/ 5 w 28"/>
                <a:gd name="T49" fmla="*/ 75 h 75"/>
                <a:gd name="T50" fmla="*/ 5 w 28"/>
                <a:gd name="T51" fmla="*/ 75 h 75"/>
                <a:gd name="T52" fmla="*/ 4 w 28"/>
                <a:gd name="T5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75">
                  <a:moveTo>
                    <a:pt x="4" y="75"/>
                  </a:moveTo>
                  <a:cubicBezTo>
                    <a:pt x="4" y="71"/>
                    <a:pt x="4" y="71"/>
                    <a:pt x="4" y="71"/>
                  </a:cubicBezTo>
                  <a:cubicBezTo>
                    <a:pt x="5" y="71"/>
                    <a:pt x="5" y="71"/>
                    <a:pt x="5" y="71"/>
                  </a:cubicBezTo>
                  <a:cubicBezTo>
                    <a:pt x="5" y="71"/>
                    <a:pt x="5" y="71"/>
                    <a:pt x="5" y="71"/>
                  </a:cubicBezTo>
                  <a:cubicBezTo>
                    <a:pt x="10" y="72"/>
                    <a:pt x="22" y="57"/>
                    <a:pt x="24" y="52"/>
                  </a:cubicBezTo>
                  <a:cubicBezTo>
                    <a:pt x="24" y="52"/>
                    <a:pt x="24" y="52"/>
                    <a:pt x="24" y="52"/>
                  </a:cubicBezTo>
                  <a:cubicBezTo>
                    <a:pt x="25" y="50"/>
                    <a:pt x="25" y="48"/>
                    <a:pt x="25" y="46"/>
                  </a:cubicBezTo>
                  <a:cubicBezTo>
                    <a:pt x="25" y="46"/>
                    <a:pt x="25" y="46"/>
                    <a:pt x="25" y="46"/>
                  </a:cubicBezTo>
                  <a:cubicBezTo>
                    <a:pt x="25" y="40"/>
                    <a:pt x="22" y="34"/>
                    <a:pt x="20" y="29"/>
                  </a:cubicBezTo>
                  <a:cubicBezTo>
                    <a:pt x="20" y="29"/>
                    <a:pt x="20" y="29"/>
                    <a:pt x="20" y="29"/>
                  </a:cubicBezTo>
                  <a:cubicBezTo>
                    <a:pt x="17" y="23"/>
                    <a:pt x="15" y="17"/>
                    <a:pt x="11" y="12"/>
                  </a:cubicBezTo>
                  <a:cubicBezTo>
                    <a:pt x="11" y="12"/>
                    <a:pt x="11" y="12"/>
                    <a:pt x="11" y="12"/>
                  </a:cubicBezTo>
                  <a:cubicBezTo>
                    <a:pt x="9" y="9"/>
                    <a:pt x="2" y="6"/>
                    <a:pt x="0" y="1"/>
                  </a:cubicBezTo>
                  <a:cubicBezTo>
                    <a:pt x="0" y="1"/>
                    <a:pt x="0" y="1"/>
                    <a:pt x="0" y="1"/>
                  </a:cubicBezTo>
                  <a:cubicBezTo>
                    <a:pt x="0" y="1"/>
                    <a:pt x="0" y="1"/>
                    <a:pt x="0" y="1"/>
                  </a:cubicBezTo>
                  <a:cubicBezTo>
                    <a:pt x="3" y="0"/>
                    <a:pt x="3" y="0"/>
                    <a:pt x="3" y="0"/>
                  </a:cubicBezTo>
                  <a:cubicBezTo>
                    <a:pt x="4" y="3"/>
                    <a:pt x="11" y="7"/>
                    <a:pt x="14" y="10"/>
                  </a:cubicBezTo>
                  <a:cubicBezTo>
                    <a:pt x="14" y="10"/>
                    <a:pt x="14" y="10"/>
                    <a:pt x="14" y="10"/>
                  </a:cubicBezTo>
                  <a:cubicBezTo>
                    <a:pt x="18" y="16"/>
                    <a:pt x="20" y="22"/>
                    <a:pt x="23" y="27"/>
                  </a:cubicBezTo>
                  <a:cubicBezTo>
                    <a:pt x="23" y="27"/>
                    <a:pt x="23" y="27"/>
                    <a:pt x="23" y="27"/>
                  </a:cubicBezTo>
                  <a:cubicBezTo>
                    <a:pt x="26" y="33"/>
                    <a:pt x="28" y="39"/>
                    <a:pt x="28" y="46"/>
                  </a:cubicBezTo>
                  <a:cubicBezTo>
                    <a:pt x="28" y="46"/>
                    <a:pt x="28" y="46"/>
                    <a:pt x="28" y="46"/>
                  </a:cubicBezTo>
                  <a:cubicBezTo>
                    <a:pt x="28" y="48"/>
                    <a:pt x="28" y="51"/>
                    <a:pt x="27" y="54"/>
                  </a:cubicBezTo>
                  <a:cubicBezTo>
                    <a:pt x="27" y="54"/>
                    <a:pt x="27" y="54"/>
                    <a:pt x="27" y="54"/>
                  </a:cubicBezTo>
                  <a:cubicBezTo>
                    <a:pt x="24" y="59"/>
                    <a:pt x="14" y="74"/>
                    <a:pt x="5" y="75"/>
                  </a:cubicBezTo>
                  <a:cubicBezTo>
                    <a:pt x="5" y="75"/>
                    <a:pt x="5" y="75"/>
                    <a:pt x="5" y="75"/>
                  </a:cubicBezTo>
                  <a:cubicBezTo>
                    <a:pt x="5" y="75"/>
                    <a:pt x="4" y="75"/>
                    <a:pt x="4" y="7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269"/>
            <p:cNvSpPr/>
            <p:nvPr/>
          </p:nvSpPr>
          <p:spPr bwMode="auto">
            <a:xfrm>
              <a:off x="8576925" y="1156444"/>
              <a:ext cx="339995" cy="222822"/>
            </a:xfrm>
            <a:custGeom>
              <a:avLst/>
              <a:gdLst>
                <a:gd name="T0" fmla="*/ 0 w 74"/>
                <a:gd name="T1" fmla="*/ 42 h 48"/>
                <a:gd name="T2" fmla="*/ 7 w 74"/>
                <a:gd name="T3" fmla="*/ 23 h 48"/>
                <a:gd name="T4" fmla="*/ 7 w 74"/>
                <a:gd name="T5" fmla="*/ 23 h 48"/>
                <a:gd name="T6" fmla="*/ 17 w 74"/>
                <a:gd name="T7" fmla="*/ 11 h 48"/>
                <a:gd name="T8" fmla="*/ 17 w 74"/>
                <a:gd name="T9" fmla="*/ 11 h 48"/>
                <a:gd name="T10" fmla="*/ 30 w 74"/>
                <a:gd name="T11" fmla="*/ 3 h 48"/>
                <a:gd name="T12" fmla="*/ 30 w 74"/>
                <a:gd name="T13" fmla="*/ 3 h 48"/>
                <a:gd name="T14" fmla="*/ 41 w 74"/>
                <a:gd name="T15" fmla="*/ 0 h 48"/>
                <a:gd name="T16" fmla="*/ 41 w 74"/>
                <a:gd name="T17" fmla="*/ 0 h 48"/>
                <a:gd name="T18" fmla="*/ 52 w 74"/>
                <a:gd name="T19" fmla="*/ 3 h 48"/>
                <a:gd name="T20" fmla="*/ 52 w 74"/>
                <a:gd name="T21" fmla="*/ 3 h 48"/>
                <a:gd name="T22" fmla="*/ 67 w 74"/>
                <a:gd name="T23" fmla="*/ 6 h 48"/>
                <a:gd name="T24" fmla="*/ 67 w 74"/>
                <a:gd name="T25" fmla="*/ 6 h 48"/>
                <a:gd name="T26" fmla="*/ 73 w 74"/>
                <a:gd name="T27" fmla="*/ 5 h 48"/>
                <a:gd name="T28" fmla="*/ 73 w 74"/>
                <a:gd name="T29" fmla="*/ 5 h 48"/>
                <a:gd name="T30" fmla="*/ 74 w 74"/>
                <a:gd name="T31" fmla="*/ 8 h 48"/>
                <a:gd name="T32" fmla="*/ 67 w 74"/>
                <a:gd name="T33" fmla="*/ 10 h 48"/>
                <a:gd name="T34" fmla="*/ 67 w 74"/>
                <a:gd name="T35" fmla="*/ 10 h 48"/>
                <a:gd name="T36" fmla="*/ 51 w 74"/>
                <a:gd name="T37" fmla="*/ 6 h 48"/>
                <a:gd name="T38" fmla="*/ 51 w 74"/>
                <a:gd name="T39" fmla="*/ 6 h 48"/>
                <a:gd name="T40" fmla="*/ 41 w 74"/>
                <a:gd name="T41" fmla="*/ 4 h 48"/>
                <a:gd name="T42" fmla="*/ 41 w 74"/>
                <a:gd name="T43" fmla="*/ 4 h 48"/>
                <a:gd name="T44" fmla="*/ 31 w 74"/>
                <a:gd name="T45" fmla="*/ 6 h 48"/>
                <a:gd name="T46" fmla="*/ 31 w 74"/>
                <a:gd name="T47" fmla="*/ 6 h 48"/>
                <a:gd name="T48" fmla="*/ 19 w 74"/>
                <a:gd name="T49" fmla="*/ 13 h 48"/>
                <a:gd name="T50" fmla="*/ 19 w 74"/>
                <a:gd name="T51" fmla="*/ 13 h 48"/>
                <a:gd name="T52" fmla="*/ 10 w 74"/>
                <a:gd name="T53" fmla="*/ 25 h 48"/>
                <a:gd name="T54" fmla="*/ 10 w 74"/>
                <a:gd name="T55" fmla="*/ 25 h 48"/>
                <a:gd name="T56" fmla="*/ 4 w 74"/>
                <a:gd name="T57" fmla="*/ 42 h 48"/>
                <a:gd name="T58" fmla="*/ 4 w 74"/>
                <a:gd name="T59" fmla="*/ 42 h 48"/>
                <a:gd name="T60" fmla="*/ 5 w 74"/>
                <a:gd name="T61" fmla="*/ 47 h 48"/>
                <a:gd name="T62" fmla="*/ 5 w 74"/>
                <a:gd name="T63" fmla="*/ 47 h 48"/>
                <a:gd name="T64" fmla="*/ 2 w 74"/>
                <a:gd name="T65" fmla="*/ 48 h 48"/>
                <a:gd name="T66" fmla="*/ 0 w 74"/>
                <a:gd name="T67"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48">
                  <a:moveTo>
                    <a:pt x="0" y="42"/>
                  </a:moveTo>
                  <a:cubicBezTo>
                    <a:pt x="0" y="35"/>
                    <a:pt x="4" y="28"/>
                    <a:pt x="7" y="23"/>
                  </a:cubicBezTo>
                  <a:cubicBezTo>
                    <a:pt x="7" y="23"/>
                    <a:pt x="7" y="23"/>
                    <a:pt x="7" y="23"/>
                  </a:cubicBezTo>
                  <a:cubicBezTo>
                    <a:pt x="10" y="19"/>
                    <a:pt x="13" y="14"/>
                    <a:pt x="17" y="11"/>
                  </a:cubicBezTo>
                  <a:cubicBezTo>
                    <a:pt x="17" y="11"/>
                    <a:pt x="17" y="11"/>
                    <a:pt x="17" y="11"/>
                  </a:cubicBezTo>
                  <a:cubicBezTo>
                    <a:pt x="21" y="8"/>
                    <a:pt x="26" y="5"/>
                    <a:pt x="30" y="3"/>
                  </a:cubicBezTo>
                  <a:cubicBezTo>
                    <a:pt x="30" y="3"/>
                    <a:pt x="30" y="3"/>
                    <a:pt x="30" y="3"/>
                  </a:cubicBezTo>
                  <a:cubicBezTo>
                    <a:pt x="34" y="1"/>
                    <a:pt x="37" y="0"/>
                    <a:pt x="41" y="0"/>
                  </a:cubicBezTo>
                  <a:cubicBezTo>
                    <a:pt x="41" y="0"/>
                    <a:pt x="41" y="0"/>
                    <a:pt x="41" y="0"/>
                  </a:cubicBezTo>
                  <a:cubicBezTo>
                    <a:pt x="45" y="0"/>
                    <a:pt x="48" y="1"/>
                    <a:pt x="52" y="3"/>
                  </a:cubicBezTo>
                  <a:cubicBezTo>
                    <a:pt x="52" y="3"/>
                    <a:pt x="52" y="3"/>
                    <a:pt x="52" y="3"/>
                  </a:cubicBezTo>
                  <a:cubicBezTo>
                    <a:pt x="57" y="4"/>
                    <a:pt x="62" y="6"/>
                    <a:pt x="67" y="6"/>
                  </a:cubicBezTo>
                  <a:cubicBezTo>
                    <a:pt x="67" y="6"/>
                    <a:pt x="67" y="6"/>
                    <a:pt x="67" y="6"/>
                  </a:cubicBezTo>
                  <a:cubicBezTo>
                    <a:pt x="69" y="6"/>
                    <a:pt x="71" y="6"/>
                    <a:pt x="73" y="5"/>
                  </a:cubicBezTo>
                  <a:cubicBezTo>
                    <a:pt x="73" y="5"/>
                    <a:pt x="73" y="5"/>
                    <a:pt x="73" y="5"/>
                  </a:cubicBezTo>
                  <a:cubicBezTo>
                    <a:pt x="74" y="8"/>
                    <a:pt x="74" y="8"/>
                    <a:pt x="74" y="8"/>
                  </a:cubicBezTo>
                  <a:cubicBezTo>
                    <a:pt x="72" y="9"/>
                    <a:pt x="70" y="10"/>
                    <a:pt x="67" y="10"/>
                  </a:cubicBezTo>
                  <a:cubicBezTo>
                    <a:pt x="67" y="10"/>
                    <a:pt x="67" y="10"/>
                    <a:pt x="67" y="10"/>
                  </a:cubicBezTo>
                  <a:cubicBezTo>
                    <a:pt x="62" y="10"/>
                    <a:pt x="56" y="7"/>
                    <a:pt x="51" y="6"/>
                  </a:cubicBezTo>
                  <a:cubicBezTo>
                    <a:pt x="51" y="6"/>
                    <a:pt x="51" y="6"/>
                    <a:pt x="51" y="6"/>
                  </a:cubicBezTo>
                  <a:cubicBezTo>
                    <a:pt x="47" y="5"/>
                    <a:pt x="44" y="4"/>
                    <a:pt x="41" y="4"/>
                  </a:cubicBezTo>
                  <a:cubicBezTo>
                    <a:pt x="41" y="4"/>
                    <a:pt x="41" y="4"/>
                    <a:pt x="41" y="4"/>
                  </a:cubicBezTo>
                  <a:cubicBezTo>
                    <a:pt x="38" y="4"/>
                    <a:pt x="35" y="5"/>
                    <a:pt x="31" y="6"/>
                  </a:cubicBezTo>
                  <a:cubicBezTo>
                    <a:pt x="31" y="6"/>
                    <a:pt x="31" y="6"/>
                    <a:pt x="31" y="6"/>
                  </a:cubicBezTo>
                  <a:cubicBezTo>
                    <a:pt x="27" y="8"/>
                    <a:pt x="23" y="11"/>
                    <a:pt x="19" y="13"/>
                  </a:cubicBezTo>
                  <a:cubicBezTo>
                    <a:pt x="19" y="13"/>
                    <a:pt x="19" y="13"/>
                    <a:pt x="19" y="13"/>
                  </a:cubicBezTo>
                  <a:cubicBezTo>
                    <a:pt x="15" y="17"/>
                    <a:pt x="13" y="21"/>
                    <a:pt x="10" y="25"/>
                  </a:cubicBezTo>
                  <a:cubicBezTo>
                    <a:pt x="10" y="25"/>
                    <a:pt x="10" y="25"/>
                    <a:pt x="10" y="25"/>
                  </a:cubicBezTo>
                  <a:cubicBezTo>
                    <a:pt x="7" y="29"/>
                    <a:pt x="4" y="37"/>
                    <a:pt x="4" y="42"/>
                  </a:cubicBezTo>
                  <a:cubicBezTo>
                    <a:pt x="4" y="42"/>
                    <a:pt x="4" y="42"/>
                    <a:pt x="4" y="42"/>
                  </a:cubicBezTo>
                  <a:cubicBezTo>
                    <a:pt x="4" y="44"/>
                    <a:pt x="4" y="45"/>
                    <a:pt x="5" y="47"/>
                  </a:cubicBezTo>
                  <a:cubicBezTo>
                    <a:pt x="5" y="47"/>
                    <a:pt x="5" y="47"/>
                    <a:pt x="5" y="47"/>
                  </a:cubicBezTo>
                  <a:cubicBezTo>
                    <a:pt x="2" y="48"/>
                    <a:pt x="2" y="48"/>
                    <a:pt x="2" y="48"/>
                  </a:cubicBezTo>
                  <a:cubicBezTo>
                    <a:pt x="1" y="46"/>
                    <a:pt x="0" y="44"/>
                    <a:pt x="0" y="4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270"/>
            <p:cNvSpPr>
              <a:spLocks noEditPoints="1"/>
            </p:cNvSpPr>
            <p:nvPr/>
          </p:nvSpPr>
          <p:spPr bwMode="auto">
            <a:xfrm>
              <a:off x="8907316" y="1127630"/>
              <a:ext cx="46101" cy="74914"/>
            </a:xfrm>
            <a:custGeom>
              <a:avLst/>
              <a:gdLst>
                <a:gd name="T0" fmla="*/ 4 w 10"/>
                <a:gd name="T1" fmla="*/ 15 h 16"/>
                <a:gd name="T2" fmla="*/ 3 w 10"/>
                <a:gd name="T3" fmla="*/ 14 h 16"/>
                <a:gd name="T4" fmla="*/ 3 w 10"/>
                <a:gd name="T5" fmla="*/ 14 h 16"/>
                <a:gd name="T6" fmla="*/ 0 w 10"/>
                <a:gd name="T7" fmla="*/ 4 h 16"/>
                <a:gd name="T8" fmla="*/ 0 w 10"/>
                <a:gd name="T9" fmla="*/ 4 h 16"/>
                <a:gd name="T10" fmla="*/ 1 w 10"/>
                <a:gd name="T11" fmla="*/ 2 h 16"/>
                <a:gd name="T12" fmla="*/ 1 w 10"/>
                <a:gd name="T13" fmla="*/ 1 h 16"/>
                <a:gd name="T14" fmla="*/ 3 w 10"/>
                <a:gd name="T15" fmla="*/ 0 h 16"/>
                <a:gd name="T16" fmla="*/ 3 w 10"/>
                <a:gd name="T17" fmla="*/ 0 h 16"/>
                <a:gd name="T18" fmla="*/ 10 w 10"/>
                <a:gd name="T19" fmla="*/ 11 h 16"/>
                <a:gd name="T20" fmla="*/ 10 w 10"/>
                <a:gd name="T21" fmla="*/ 11 h 16"/>
                <a:gd name="T22" fmla="*/ 7 w 10"/>
                <a:gd name="T23" fmla="*/ 16 h 16"/>
                <a:gd name="T24" fmla="*/ 7 w 10"/>
                <a:gd name="T25" fmla="*/ 16 h 16"/>
                <a:gd name="T26" fmla="*/ 4 w 10"/>
                <a:gd name="T27" fmla="*/ 15 h 16"/>
                <a:gd name="T28" fmla="*/ 7 w 10"/>
                <a:gd name="T29" fmla="*/ 12 h 16"/>
                <a:gd name="T30" fmla="*/ 7 w 10"/>
                <a:gd name="T31" fmla="*/ 12 h 16"/>
                <a:gd name="T32" fmla="*/ 7 w 10"/>
                <a:gd name="T33" fmla="*/ 12 h 16"/>
                <a:gd name="T34" fmla="*/ 7 w 10"/>
                <a:gd name="T35" fmla="*/ 12 h 16"/>
                <a:gd name="T36" fmla="*/ 7 w 10"/>
                <a:gd name="T37" fmla="*/ 11 h 16"/>
                <a:gd name="T38" fmla="*/ 7 w 10"/>
                <a:gd name="T39" fmla="*/ 11 h 16"/>
                <a:gd name="T40" fmla="*/ 6 w 10"/>
                <a:gd name="T41" fmla="*/ 6 h 16"/>
                <a:gd name="T42" fmla="*/ 6 w 10"/>
                <a:gd name="T43" fmla="*/ 6 h 16"/>
                <a:gd name="T44" fmla="*/ 5 w 10"/>
                <a:gd name="T45" fmla="*/ 4 h 16"/>
                <a:gd name="T46" fmla="*/ 5 w 10"/>
                <a:gd name="T47" fmla="*/ 4 h 16"/>
                <a:gd name="T48" fmla="*/ 6 w 10"/>
                <a:gd name="T49" fmla="*/ 12 h 16"/>
                <a:gd name="T50" fmla="*/ 6 w 10"/>
                <a:gd name="T51" fmla="*/ 12 h 16"/>
                <a:gd name="T52" fmla="*/ 7 w 10"/>
                <a:gd name="T5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6">
                  <a:moveTo>
                    <a:pt x="4" y="15"/>
                  </a:moveTo>
                  <a:cubicBezTo>
                    <a:pt x="3" y="14"/>
                    <a:pt x="3" y="14"/>
                    <a:pt x="3" y="14"/>
                  </a:cubicBezTo>
                  <a:cubicBezTo>
                    <a:pt x="3" y="14"/>
                    <a:pt x="3" y="14"/>
                    <a:pt x="3" y="14"/>
                  </a:cubicBezTo>
                  <a:cubicBezTo>
                    <a:pt x="3" y="10"/>
                    <a:pt x="2" y="5"/>
                    <a:pt x="0" y="4"/>
                  </a:cubicBezTo>
                  <a:cubicBezTo>
                    <a:pt x="0" y="4"/>
                    <a:pt x="0" y="4"/>
                    <a:pt x="0" y="4"/>
                  </a:cubicBezTo>
                  <a:cubicBezTo>
                    <a:pt x="1" y="2"/>
                    <a:pt x="1" y="2"/>
                    <a:pt x="1" y="2"/>
                  </a:cubicBezTo>
                  <a:cubicBezTo>
                    <a:pt x="1" y="1"/>
                    <a:pt x="1" y="1"/>
                    <a:pt x="1" y="1"/>
                  </a:cubicBezTo>
                  <a:cubicBezTo>
                    <a:pt x="1" y="0"/>
                    <a:pt x="2" y="0"/>
                    <a:pt x="3" y="0"/>
                  </a:cubicBezTo>
                  <a:cubicBezTo>
                    <a:pt x="3" y="0"/>
                    <a:pt x="3" y="0"/>
                    <a:pt x="3" y="0"/>
                  </a:cubicBezTo>
                  <a:cubicBezTo>
                    <a:pt x="8" y="1"/>
                    <a:pt x="10" y="7"/>
                    <a:pt x="10" y="11"/>
                  </a:cubicBezTo>
                  <a:cubicBezTo>
                    <a:pt x="10" y="11"/>
                    <a:pt x="10" y="11"/>
                    <a:pt x="10" y="11"/>
                  </a:cubicBezTo>
                  <a:cubicBezTo>
                    <a:pt x="10" y="13"/>
                    <a:pt x="10" y="16"/>
                    <a:pt x="7" y="16"/>
                  </a:cubicBezTo>
                  <a:cubicBezTo>
                    <a:pt x="7" y="16"/>
                    <a:pt x="7" y="16"/>
                    <a:pt x="7" y="16"/>
                  </a:cubicBezTo>
                  <a:cubicBezTo>
                    <a:pt x="6" y="16"/>
                    <a:pt x="5" y="15"/>
                    <a:pt x="4" y="15"/>
                  </a:cubicBezTo>
                  <a:close/>
                  <a:moveTo>
                    <a:pt x="7" y="12"/>
                  </a:moveTo>
                  <a:cubicBezTo>
                    <a:pt x="7" y="12"/>
                    <a:pt x="7" y="12"/>
                    <a:pt x="7" y="12"/>
                  </a:cubicBezTo>
                  <a:cubicBezTo>
                    <a:pt x="7" y="12"/>
                    <a:pt x="7" y="12"/>
                    <a:pt x="7" y="12"/>
                  </a:cubicBezTo>
                  <a:cubicBezTo>
                    <a:pt x="7" y="12"/>
                    <a:pt x="7" y="12"/>
                    <a:pt x="7" y="12"/>
                  </a:cubicBezTo>
                  <a:cubicBezTo>
                    <a:pt x="7" y="12"/>
                    <a:pt x="7" y="12"/>
                    <a:pt x="7" y="11"/>
                  </a:cubicBezTo>
                  <a:cubicBezTo>
                    <a:pt x="7" y="11"/>
                    <a:pt x="7" y="11"/>
                    <a:pt x="7" y="11"/>
                  </a:cubicBezTo>
                  <a:cubicBezTo>
                    <a:pt x="7" y="10"/>
                    <a:pt x="6" y="7"/>
                    <a:pt x="6" y="6"/>
                  </a:cubicBezTo>
                  <a:cubicBezTo>
                    <a:pt x="6" y="6"/>
                    <a:pt x="6" y="6"/>
                    <a:pt x="6" y="6"/>
                  </a:cubicBezTo>
                  <a:cubicBezTo>
                    <a:pt x="5" y="5"/>
                    <a:pt x="5" y="5"/>
                    <a:pt x="5" y="4"/>
                  </a:cubicBezTo>
                  <a:cubicBezTo>
                    <a:pt x="5" y="4"/>
                    <a:pt x="5" y="4"/>
                    <a:pt x="5" y="4"/>
                  </a:cubicBezTo>
                  <a:cubicBezTo>
                    <a:pt x="6" y="7"/>
                    <a:pt x="6" y="10"/>
                    <a:pt x="6" y="12"/>
                  </a:cubicBezTo>
                  <a:cubicBezTo>
                    <a:pt x="6" y="12"/>
                    <a:pt x="6" y="12"/>
                    <a:pt x="6" y="12"/>
                  </a:cubicBezTo>
                  <a:cubicBezTo>
                    <a:pt x="7" y="12"/>
                    <a:pt x="7" y="12"/>
                    <a:pt x="7" y="1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271"/>
            <p:cNvSpPr/>
            <p:nvPr/>
          </p:nvSpPr>
          <p:spPr bwMode="auto">
            <a:xfrm>
              <a:off x="8926525" y="1118026"/>
              <a:ext cx="53785" cy="74914"/>
            </a:xfrm>
            <a:custGeom>
              <a:avLst/>
              <a:gdLst>
                <a:gd name="T0" fmla="*/ 5 w 12"/>
                <a:gd name="T1" fmla="*/ 16 h 16"/>
                <a:gd name="T2" fmla="*/ 6 w 12"/>
                <a:gd name="T3" fmla="*/ 13 h 16"/>
                <a:gd name="T4" fmla="*/ 6 w 12"/>
                <a:gd name="T5" fmla="*/ 13 h 16"/>
                <a:gd name="T6" fmla="*/ 6 w 12"/>
                <a:gd name="T7" fmla="*/ 13 h 16"/>
                <a:gd name="T8" fmla="*/ 9 w 12"/>
                <a:gd name="T9" fmla="*/ 12 h 16"/>
                <a:gd name="T10" fmla="*/ 9 w 12"/>
                <a:gd name="T11" fmla="*/ 12 h 16"/>
                <a:gd name="T12" fmla="*/ 9 w 12"/>
                <a:gd name="T13" fmla="*/ 10 h 16"/>
                <a:gd name="T14" fmla="*/ 9 w 12"/>
                <a:gd name="T15" fmla="*/ 10 h 16"/>
                <a:gd name="T16" fmla="*/ 8 w 12"/>
                <a:gd name="T17" fmla="*/ 5 h 16"/>
                <a:gd name="T18" fmla="*/ 8 w 12"/>
                <a:gd name="T19" fmla="*/ 5 h 16"/>
                <a:gd name="T20" fmla="*/ 5 w 12"/>
                <a:gd name="T21" fmla="*/ 3 h 16"/>
                <a:gd name="T22" fmla="*/ 5 w 12"/>
                <a:gd name="T23" fmla="*/ 3 h 16"/>
                <a:gd name="T24" fmla="*/ 4 w 12"/>
                <a:gd name="T25" fmla="*/ 5 h 16"/>
                <a:gd name="T26" fmla="*/ 4 w 12"/>
                <a:gd name="T27" fmla="*/ 5 h 16"/>
                <a:gd name="T28" fmla="*/ 0 w 12"/>
                <a:gd name="T29" fmla="*/ 5 h 16"/>
                <a:gd name="T30" fmla="*/ 5 w 12"/>
                <a:gd name="T31" fmla="*/ 0 h 16"/>
                <a:gd name="T32" fmla="*/ 5 w 12"/>
                <a:gd name="T33" fmla="*/ 0 h 16"/>
                <a:gd name="T34" fmla="*/ 11 w 12"/>
                <a:gd name="T35" fmla="*/ 3 h 16"/>
                <a:gd name="T36" fmla="*/ 11 w 12"/>
                <a:gd name="T37" fmla="*/ 3 h 16"/>
                <a:gd name="T38" fmla="*/ 12 w 12"/>
                <a:gd name="T39" fmla="*/ 10 h 16"/>
                <a:gd name="T40" fmla="*/ 12 w 12"/>
                <a:gd name="T41" fmla="*/ 10 h 16"/>
                <a:gd name="T42" fmla="*/ 12 w 12"/>
                <a:gd name="T43" fmla="*/ 14 h 16"/>
                <a:gd name="T44" fmla="*/ 12 w 12"/>
                <a:gd name="T45" fmla="*/ 14 h 16"/>
                <a:gd name="T46" fmla="*/ 12 w 12"/>
                <a:gd name="T47" fmla="*/ 14 h 16"/>
                <a:gd name="T48" fmla="*/ 11 w 12"/>
                <a:gd name="T49" fmla="*/ 15 h 16"/>
                <a:gd name="T50" fmla="*/ 6 w 12"/>
                <a:gd name="T51" fmla="*/ 16 h 16"/>
                <a:gd name="T52" fmla="*/ 6 w 12"/>
                <a:gd name="T53" fmla="*/ 16 h 16"/>
                <a:gd name="T54" fmla="*/ 5 w 12"/>
                <a:gd name="T5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6">
                  <a:moveTo>
                    <a:pt x="5" y="16"/>
                  </a:moveTo>
                  <a:cubicBezTo>
                    <a:pt x="6" y="13"/>
                    <a:pt x="6" y="13"/>
                    <a:pt x="6" y="13"/>
                  </a:cubicBezTo>
                  <a:cubicBezTo>
                    <a:pt x="6" y="13"/>
                    <a:pt x="6" y="13"/>
                    <a:pt x="6" y="13"/>
                  </a:cubicBezTo>
                  <a:cubicBezTo>
                    <a:pt x="6" y="13"/>
                    <a:pt x="6" y="13"/>
                    <a:pt x="6" y="13"/>
                  </a:cubicBezTo>
                  <a:cubicBezTo>
                    <a:pt x="7" y="13"/>
                    <a:pt x="8" y="13"/>
                    <a:pt x="9" y="12"/>
                  </a:cubicBezTo>
                  <a:cubicBezTo>
                    <a:pt x="9" y="12"/>
                    <a:pt x="9" y="12"/>
                    <a:pt x="9" y="12"/>
                  </a:cubicBezTo>
                  <a:cubicBezTo>
                    <a:pt x="9" y="12"/>
                    <a:pt x="9" y="11"/>
                    <a:pt x="9" y="10"/>
                  </a:cubicBezTo>
                  <a:cubicBezTo>
                    <a:pt x="9" y="10"/>
                    <a:pt x="9" y="10"/>
                    <a:pt x="9" y="10"/>
                  </a:cubicBezTo>
                  <a:cubicBezTo>
                    <a:pt x="9" y="8"/>
                    <a:pt x="9" y="6"/>
                    <a:pt x="8" y="5"/>
                  </a:cubicBezTo>
                  <a:cubicBezTo>
                    <a:pt x="8" y="5"/>
                    <a:pt x="8" y="5"/>
                    <a:pt x="8" y="5"/>
                  </a:cubicBezTo>
                  <a:cubicBezTo>
                    <a:pt x="7" y="4"/>
                    <a:pt x="6" y="3"/>
                    <a:pt x="5" y="3"/>
                  </a:cubicBezTo>
                  <a:cubicBezTo>
                    <a:pt x="5" y="3"/>
                    <a:pt x="5" y="3"/>
                    <a:pt x="5" y="3"/>
                  </a:cubicBezTo>
                  <a:cubicBezTo>
                    <a:pt x="4" y="3"/>
                    <a:pt x="4" y="3"/>
                    <a:pt x="4" y="5"/>
                  </a:cubicBezTo>
                  <a:cubicBezTo>
                    <a:pt x="4" y="5"/>
                    <a:pt x="4" y="5"/>
                    <a:pt x="4" y="5"/>
                  </a:cubicBezTo>
                  <a:cubicBezTo>
                    <a:pt x="0" y="5"/>
                    <a:pt x="0" y="5"/>
                    <a:pt x="0" y="5"/>
                  </a:cubicBezTo>
                  <a:cubicBezTo>
                    <a:pt x="0" y="2"/>
                    <a:pt x="3" y="0"/>
                    <a:pt x="5" y="0"/>
                  </a:cubicBezTo>
                  <a:cubicBezTo>
                    <a:pt x="5" y="0"/>
                    <a:pt x="5" y="0"/>
                    <a:pt x="5" y="0"/>
                  </a:cubicBezTo>
                  <a:cubicBezTo>
                    <a:pt x="8" y="0"/>
                    <a:pt x="10" y="1"/>
                    <a:pt x="11" y="3"/>
                  </a:cubicBezTo>
                  <a:cubicBezTo>
                    <a:pt x="11" y="3"/>
                    <a:pt x="11" y="3"/>
                    <a:pt x="11" y="3"/>
                  </a:cubicBezTo>
                  <a:cubicBezTo>
                    <a:pt x="12" y="5"/>
                    <a:pt x="12" y="8"/>
                    <a:pt x="12" y="10"/>
                  </a:cubicBezTo>
                  <a:cubicBezTo>
                    <a:pt x="12" y="10"/>
                    <a:pt x="12" y="10"/>
                    <a:pt x="12" y="10"/>
                  </a:cubicBezTo>
                  <a:cubicBezTo>
                    <a:pt x="12" y="12"/>
                    <a:pt x="12" y="13"/>
                    <a:pt x="12" y="14"/>
                  </a:cubicBezTo>
                  <a:cubicBezTo>
                    <a:pt x="12" y="14"/>
                    <a:pt x="12" y="14"/>
                    <a:pt x="12" y="14"/>
                  </a:cubicBezTo>
                  <a:cubicBezTo>
                    <a:pt x="12" y="14"/>
                    <a:pt x="12" y="14"/>
                    <a:pt x="12" y="14"/>
                  </a:cubicBezTo>
                  <a:cubicBezTo>
                    <a:pt x="11" y="15"/>
                    <a:pt x="11" y="15"/>
                    <a:pt x="11" y="15"/>
                  </a:cubicBezTo>
                  <a:cubicBezTo>
                    <a:pt x="10" y="16"/>
                    <a:pt x="8" y="16"/>
                    <a:pt x="6" y="16"/>
                  </a:cubicBezTo>
                  <a:cubicBezTo>
                    <a:pt x="6" y="16"/>
                    <a:pt x="6" y="16"/>
                    <a:pt x="6" y="16"/>
                  </a:cubicBezTo>
                  <a:cubicBezTo>
                    <a:pt x="6" y="16"/>
                    <a:pt x="5" y="16"/>
                    <a:pt x="5"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272"/>
            <p:cNvSpPr>
              <a:spLocks noEditPoints="1"/>
            </p:cNvSpPr>
            <p:nvPr/>
          </p:nvSpPr>
          <p:spPr bwMode="auto">
            <a:xfrm>
              <a:off x="8884266" y="1169890"/>
              <a:ext cx="55705" cy="147907"/>
            </a:xfrm>
            <a:custGeom>
              <a:avLst/>
              <a:gdLst>
                <a:gd name="T0" fmla="*/ 0 w 12"/>
                <a:gd name="T1" fmla="*/ 21 h 32"/>
                <a:gd name="T2" fmla="*/ 8 w 12"/>
                <a:gd name="T3" fmla="*/ 0 h 32"/>
                <a:gd name="T4" fmla="*/ 8 w 12"/>
                <a:gd name="T5" fmla="*/ 0 h 32"/>
                <a:gd name="T6" fmla="*/ 9 w 12"/>
                <a:gd name="T7" fmla="*/ 3 h 32"/>
                <a:gd name="T8" fmla="*/ 9 w 12"/>
                <a:gd name="T9" fmla="*/ 3 h 32"/>
                <a:gd name="T10" fmla="*/ 9 w 12"/>
                <a:gd name="T11" fmla="*/ 3 h 32"/>
                <a:gd name="T12" fmla="*/ 12 w 12"/>
                <a:gd name="T13" fmla="*/ 4 h 32"/>
                <a:gd name="T14" fmla="*/ 10 w 12"/>
                <a:gd name="T15" fmla="*/ 16 h 32"/>
                <a:gd name="T16" fmla="*/ 10 w 12"/>
                <a:gd name="T17" fmla="*/ 16 h 32"/>
                <a:gd name="T18" fmla="*/ 10 w 12"/>
                <a:gd name="T19" fmla="*/ 17 h 32"/>
                <a:gd name="T20" fmla="*/ 10 w 12"/>
                <a:gd name="T21" fmla="*/ 17 h 32"/>
                <a:gd name="T22" fmla="*/ 11 w 12"/>
                <a:gd name="T23" fmla="*/ 26 h 32"/>
                <a:gd name="T24" fmla="*/ 11 w 12"/>
                <a:gd name="T25" fmla="*/ 26 h 32"/>
                <a:gd name="T26" fmla="*/ 8 w 12"/>
                <a:gd name="T27" fmla="*/ 32 h 32"/>
                <a:gd name="T28" fmla="*/ 8 w 12"/>
                <a:gd name="T29" fmla="*/ 32 h 32"/>
                <a:gd name="T30" fmla="*/ 6 w 12"/>
                <a:gd name="T31" fmla="*/ 32 h 32"/>
                <a:gd name="T32" fmla="*/ 6 w 12"/>
                <a:gd name="T33" fmla="*/ 32 h 32"/>
                <a:gd name="T34" fmla="*/ 0 w 12"/>
                <a:gd name="T35" fmla="*/ 21 h 32"/>
                <a:gd name="T36" fmla="*/ 4 w 12"/>
                <a:gd name="T37" fmla="*/ 21 h 32"/>
                <a:gd name="T38" fmla="*/ 5 w 12"/>
                <a:gd name="T39" fmla="*/ 27 h 32"/>
                <a:gd name="T40" fmla="*/ 5 w 12"/>
                <a:gd name="T41" fmla="*/ 27 h 32"/>
                <a:gd name="T42" fmla="*/ 6 w 12"/>
                <a:gd name="T43" fmla="*/ 29 h 32"/>
                <a:gd name="T44" fmla="*/ 6 w 12"/>
                <a:gd name="T45" fmla="*/ 29 h 32"/>
                <a:gd name="T46" fmla="*/ 7 w 12"/>
                <a:gd name="T47" fmla="*/ 28 h 32"/>
                <a:gd name="T48" fmla="*/ 7 w 12"/>
                <a:gd name="T49" fmla="*/ 28 h 32"/>
                <a:gd name="T50" fmla="*/ 8 w 12"/>
                <a:gd name="T51" fmla="*/ 26 h 32"/>
                <a:gd name="T52" fmla="*/ 8 w 12"/>
                <a:gd name="T53" fmla="*/ 26 h 32"/>
                <a:gd name="T54" fmla="*/ 7 w 12"/>
                <a:gd name="T55" fmla="*/ 17 h 32"/>
                <a:gd name="T56" fmla="*/ 7 w 12"/>
                <a:gd name="T57" fmla="*/ 17 h 32"/>
                <a:gd name="T58" fmla="*/ 7 w 12"/>
                <a:gd name="T59" fmla="*/ 16 h 32"/>
                <a:gd name="T60" fmla="*/ 7 w 12"/>
                <a:gd name="T61" fmla="*/ 16 h 32"/>
                <a:gd name="T62" fmla="*/ 9 w 12"/>
                <a:gd name="T63" fmla="*/ 3 h 32"/>
                <a:gd name="T64" fmla="*/ 9 w 12"/>
                <a:gd name="T65" fmla="*/ 3 h 32"/>
                <a:gd name="T66" fmla="*/ 4 w 12"/>
                <a:gd name="T6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32">
                  <a:moveTo>
                    <a:pt x="0" y="21"/>
                  </a:moveTo>
                  <a:cubicBezTo>
                    <a:pt x="1" y="13"/>
                    <a:pt x="3" y="2"/>
                    <a:pt x="8" y="0"/>
                  </a:cubicBezTo>
                  <a:cubicBezTo>
                    <a:pt x="8" y="0"/>
                    <a:pt x="8" y="0"/>
                    <a:pt x="8" y="0"/>
                  </a:cubicBezTo>
                  <a:cubicBezTo>
                    <a:pt x="9" y="3"/>
                    <a:pt x="9" y="3"/>
                    <a:pt x="9" y="3"/>
                  </a:cubicBezTo>
                  <a:cubicBezTo>
                    <a:pt x="9" y="3"/>
                    <a:pt x="9" y="3"/>
                    <a:pt x="9" y="3"/>
                  </a:cubicBezTo>
                  <a:cubicBezTo>
                    <a:pt x="9" y="3"/>
                    <a:pt x="9" y="3"/>
                    <a:pt x="9" y="3"/>
                  </a:cubicBezTo>
                  <a:cubicBezTo>
                    <a:pt x="12" y="4"/>
                    <a:pt x="12" y="4"/>
                    <a:pt x="12" y="4"/>
                  </a:cubicBezTo>
                  <a:cubicBezTo>
                    <a:pt x="11" y="8"/>
                    <a:pt x="10" y="12"/>
                    <a:pt x="10" y="16"/>
                  </a:cubicBezTo>
                  <a:cubicBezTo>
                    <a:pt x="10" y="16"/>
                    <a:pt x="10" y="16"/>
                    <a:pt x="10" y="16"/>
                  </a:cubicBezTo>
                  <a:cubicBezTo>
                    <a:pt x="10" y="16"/>
                    <a:pt x="10" y="17"/>
                    <a:pt x="10" y="17"/>
                  </a:cubicBezTo>
                  <a:cubicBezTo>
                    <a:pt x="10" y="17"/>
                    <a:pt x="10" y="17"/>
                    <a:pt x="10" y="17"/>
                  </a:cubicBezTo>
                  <a:cubicBezTo>
                    <a:pt x="10" y="19"/>
                    <a:pt x="11" y="23"/>
                    <a:pt x="11" y="26"/>
                  </a:cubicBezTo>
                  <a:cubicBezTo>
                    <a:pt x="11" y="26"/>
                    <a:pt x="11" y="26"/>
                    <a:pt x="11" y="26"/>
                  </a:cubicBezTo>
                  <a:cubicBezTo>
                    <a:pt x="11" y="28"/>
                    <a:pt x="11" y="31"/>
                    <a:pt x="8" y="32"/>
                  </a:cubicBezTo>
                  <a:cubicBezTo>
                    <a:pt x="8" y="32"/>
                    <a:pt x="8" y="32"/>
                    <a:pt x="8" y="32"/>
                  </a:cubicBezTo>
                  <a:cubicBezTo>
                    <a:pt x="7" y="32"/>
                    <a:pt x="7" y="32"/>
                    <a:pt x="6" y="32"/>
                  </a:cubicBezTo>
                  <a:cubicBezTo>
                    <a:pt x="6" y="32"/>
                    <a:pt x="6" y="32"/>
                    <a:pt x="6" y="32"/>
                  </a:cubicBezTo>
                  <a:cubicBezTo>
                    <a:pt x="1" y="32"/>
                    <a:pt x="0" y="26"/>
                    <a:pt x="0" y="21"/>
                  </a:cubicBezTo>
                  <a:close/>
                  <a:moveTo>
                    <a:pt x="4" y="21"/>
                  </a:moveTo>
                  <a:cubicBezTo>
                    <a:pt x="4" y="24"/>
                    <a:pt x="4" y="26"/>
                    <a:pt x="5" y="27"/>
                  </a:cubicBezTo>
                  <a:cubicBezTo>
                    <a:pt x="5" y="27"/>
                    <a:pt x="5" y="27"/>
                    <a:pt x="5" y="27"/>
                  </a:cubicBezTo>
                  <a:cubicBezTo>
                    <a:pt x="5" y="28"/>
                    <a:pt x="6" y="28"/>
                    <a:pt x="6" y="29"/>
                  </a:cubicBezTo>
                  <a:cubicBezTo>
                    <a:pt x="6" y="29"/>
                    <a:pt x="6" y="29"/>
                    <a:pt x="6" y="29"/>
                  </a:cubicBezTo>
                  <a:cubicBezTo>
                    <a:pt x="6" y="29"/>
                    <a:pt x="7" y="28"/>
                    <a:pt x="7" y="28"/>
                  </a:cubicBezTo>
                  <a:cubicBezTo>
                    <a:pt x="7" y="28"/>
                    <a:pt x="7" y="28"/>
                    <a:pt x="7" y="28"/>
                  </a:cubicBezTo>
                  <a:cubicBezTo>
                    <a:pt x="7" y="28"/>
                    <a:pt x="8" y="28"/>
                    <a:pt x="8" y="26"/>
                  </a:cubicBezTo>
                  <a:cubicBezTo>
                    <a:pt x="8" y="26"/>
                    <a:pt x="8" y="26"/>
                    <a:pt x="8" y="26"/>
                  </a:cubicBezTo>
                  <a:cubicBezTo>
                    <a:pt x="8" y="23"/>
                    <a:pt x="7" y="20"/>
                    <a:pt x="7" y="17"/>
                  </a:cubicBezTo>
                  <a:cubicBezTo>
                    <a:pt x="7" y="17"/>
                    <a:pt x="7" y="17"/>
                    <a:pt x="7" y="17"/>
                  </a:cubicBezTo>
                  <a:cubicBezTo>
                    <a:pt x="7" y="16"/>
                    <a:pt x="7" y="16"/>
                    <a:pt x="7" y="16"/>
                  </a:cubicBezTo>
                  <a:cubicBezTo>
                    <a:pt x="7" y="16"/>
                    <a:pt x="7" y="16"/>
                    <a:pt x="7" y="16"/>
                  </a:cubicBezTo>
                  <a:cubicBezTo>
                    <a:pt x="7" y="12"/>
                    <a:pt x="7" y="7"/>
                    <a:pt x="9" y="3"/>
                  </a:cubicBezTo>
                  <a:cubicBezTo>
                    <a:pt x="9" y="3"/>
                    <a:pt x="9" y="3"/>
                    <a:pt x="9" y="3"/>
                  </a:cubicBezTo>
                  <a:cubicBezTo>
                    <a:pt x="7" y="5"/>
                    <a:pt x="3" y="14"/>
                    <a:pt x="4" y="2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273"/>
            <p:cNvSpPr>
              <a:spLocks noEditPoints="1"/>
            </p:cNvSpPr>
            <p:nvPr/>
          </p:nvSpPr>
          <p:spPr bwMode="auto">
            <a:xfrm>
              <a:off x="8957259" y="1173731"/>
              <a:ext cx="59547" cy="107569"/>
            </a:xfrm>
            <a:custGeom>
              <a:avLst/>
              <a:gdLst>
                <a:gd name="T0" fmla="*/ 6 w 13"/>
                <a:gd name="T1" fmla="*/ 23 h 23"/>
                <a:gd name="T2" fmla="*/ 4 w 13"/>
                <a:gd name="T3" fmla="*/ 23 h 23"/>
                <a:gd name="T4" fmla="*/ 4 w 13"/>
                <a:gd name="T5" fmla="*/ 22 h 23"/>
                <a:gd name="T6" fmla="*/ 0 w 13"/>
                <a:gd name="T7" fmla="*/ 2 h 23"/>
                <a:gd name="T8" fmla="*/ 0 w 13"/>
                <a:gd name="T9" fmla="*/ 2 h 23"/>
                <a:gd name="T10" fmla="*/ 3 w 13"/>
                <a:gd name="T11" fmla="*/ 0 h 23"/>
                <a:gd name="T12" fmla="*/ 5 w 13"/>
                <a:gd name="T13" fmla="*/ 5 h 23"/>
                <a:gd name="T14" fmla="*/ 5 w 13"/>
                <a:gd name="T15" fmla="*/ 5 h 23"/>
                <a:gd name="T16" fmla="*/ 8 w 13"/>
                <a:gd name="T17" fmla="*/ 3 h 23"/>
                <a:gd name="T18" fmla="*/ 12 w 13"/>
                <a:gd name="T19" fmla="*/ 15 h 23"/>
                <a:gd name="T20" fmla="*/ 12 w 13"/>
                <a:gd name="T21" fmla="*/ 15 h 23"/>
                <a:gd name="T22" fmla="*/ 13 w 13"/>
                <a:gd name="T23" fmla="*/ 19 h 23"/>
                <a:gd name="T24" fmla="*/ 13 w 13"/>
                <a:gd name="T25" fmla="*/ 19 h 23"/>
                <a:gd name="T26" fmla="*/ 11 w 13"/>
                <a:gd name="T27" fmla="*/ 23 h 23"/>
                <a:gd name="T28" fmla="*/ 11 w 13"/>
                <a:gd name="T29" fmla="*/ 23 h 23"/>
                <a:gd name="T30" fmla="*/ 7 w 13"/>
                <a:gd name="T31" fmla="*/ 23 h 23"/>
                <a:gd name="T32" fmla="*/ 7 w 13"/>
                <a:gd name="T33" fmla="*/ 23 h 23"/>
                <a:gd name="T34" fmla="*/ 6 w 13"/>
                <a:gd name="T35" fmla="*/ 23 h 23"/>
                <a:gd name="T36" fmla="*/ 7 w 13"/>
                <a:gd name="T37" fmla="*/ 20 h 23"/>
                <a:gd name="T38" fmla="*/ 9 w 13"/>
                <a:gd name="T39" fmla="*/ 19 h 23"/>
                <a:gd name="T40" fmla="*/ 9 w 13"/>
                <a:gd name="T41" fmla="*/ 19 h 23"/>
                <a:gd name="T42" fmla="*/ 9 w 13"/>
                <a:gd name="T43" fmla="*/ 15 h 23"/>
                <a:gd name="T44" fmla="*/ 9 w 13"/>
                <a:gd name="T45" fmla="*/ 15 h 23"/>
                <a:gd name="T46" fmla="*/ 6 w 13"/>
                <a:gd name="T47" fmla="*/ 6 h 23"/>
                <a:gd name="T48" fmla="*/ 6 w 13"/>
                <a:gd name="T49" fmla="*/ 6 h 23"/>
                <a:gd name="T50" fmla="*/ 7 w 13"/>
                <a:gd name="T51" fmla="*/ 20 h 23"/>
                <a:gd name="T52" fmla="*/ 0 w 13"/>
                <a:gd name="T53" fmla="*/ 2 h 23"/>
                <a:gd name="T54" fmla="*/ 0 w 13"/>
                <a:gd name="T55" fmla="*/ 2 h 23"/>
                <a:gd name="T56" fmla="*/ 0 w 13"/>
                <a:gd name="T57" fmla="*/ 2 h 23"/>
                <a:gd name="T58" fmla="*/ 0 w 13"/>
                <a:gd name="T59" fmla="*/ 2 h 23"/>
                <a:gd name="T60" fmla="*/ 0 w 13"/>
                <a:gd name="T6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3">
                  <a:moveTo>
                    <a:pt x="6" y="23"/>
                  </a:moveTo>
                  <a:cubicBezTo>
                    <a:pt x="4" y="23"/>
                    <a:pt x="4" y="23"/>
                    <a:pt x="4" y="23"/>
                  </a:cubicBezTo>
                  <a:cubicBezTo>
                    <a:pt x="4" y="22"/>
                    <a:pt x="4" y="22"/>
                    <a:pt x="4" y="22"/>
                  </a:cubicBezTo>
                  <a:cubicBezTo>
                    <a:pt x="2" y="15"/>
                    <a:pt x="4" y="7"/>
                    <a:pt x="0" y="2"/>
                  </a:cubicBezTo>
                  <a:cubicBezTo>
                    <a:pt x="0" y="2"/>
                    <a:pt x="0" y="2"/>
                    <a:pt x="0" y="2"/>
                  </a:cubicBezTo>
                  <a:cubicBezTo>
                    <a:pt x="3" y="0"/>
                    <a:pt x="3" y="0"/>
                    <a:pt x="3" y="0"/>
                  </a:cubicBezTo>
                  <a:cubicBezTo>
                    <a:pt x="4" y="2"/>
                    <a:pt x="5" y="4"/>
                    <a:pt x="5" y="5"/>
                  </a:cubicBezTo>
                  <a:cubicBezTo>
                    <a:pt x="5" y="5"/>
                    <a:pt x="5" y="5"/>
                    <a:pt x="5" y="5"/>
                  </a:cubicBezTo>
                  <a:cubicBezTo>
                    <a:pt x="8" y="3"/>
                    <a:pt x="8" y="3"/>
                    <a:pt x="8" y="3"/>
                  </a:cubicBezTo>
                  <a:cubicBezTo>
                    <a:pt x="10" y="6"/>
                    <a:pt x="11" y="12"/>
                    <a:pt x="12" y="15"/>
                  </a:cubicBezTo>
                  <a:cubicBezTo>
                    <a:pt x="12" y="15"/>
                    <a:pt x="12" y="15"/>
                    <a:pt x="12" y="15"/>
                  </a:cubicBezTo>
                  <a:cubicBezTo>
                    <a:pt x="12" y="16"/>
                    <a:pt x="13" y="18"/>
                    <a:pt x="13" y="19"/>
                  </a:cubicBezTo>
                  <a:cubicBezTo>
                    <a:pt x="13" y="19"/>
                    <a:pt x="13" y="19"/>
                    <a:pt x="13" y="19"/>
                  </a:cubicBezTo>
                  <a:cubicBezTo>
                    <a:pt x="13" y="20"/>
                    <a:pt x="12" y="22"/>
                    <a:pt x="11" y="23"/>
                  </a:cubicBezTo>
                  <a:cubicBezTo>
                    <a:pt x="11" y="23"/>
                    <a:pt x="11" y="23"/>
                    <a:pt x="11" y="23"/>
                  </a:cubicBezTo>
                  <a:cubicBezTo>
                    <a:pt x="10" y="23"/>
                    <a:pt x="8" y="23"/>
                    <a:pt x="7" y="23"/>
                  </a:cubicBezTo>
                  <a:cubicBezTo>
                    <a:pt x="7" y="23"/>
                    <a:pt x="7" y="23"/>
                    <a:pt x="7" y="23"/>
                  </a:cubicBezTo>
                  <a:cubicBezTo>
                    <a:pt x="6" y="23"/>
                    <a:pt x="6" y="23"/>
                    <a:pt x="6" y="23"/>
                  </a:cubicBezTo>
                  <a:close/>
                  <a:moveTo>
                    <a:pt x="7" y="20"/>
                  </a:moveTo>
                  <a:cubicBezTo>
                    <a:pt x="10" y="20"/>
                    <a:pt x="9" y="20"/>
                    <a:pt x="9" y="19"/>
                  </a:cubicBezTo>
                  <a:cubicBezTo>
                    <a:pt x="9" y="19"/>
                    <a:pt x="9" y="19"/>
                    <a:pt x="9" y="19"/>
                  </a:cubicBezTo>
                  <a:cubicBezTo>
                    <a:pt x="9" y="18"/>
                    <a:pt x="9" y="17"/>
                    <a:pt x="9" y="15"/>
                  </a:cubicBezTo>
                  <a:cubicBezTo>
                    <a:pt x="9" y="15"/>
                    <a:pt x="9" y="15"/>
                    <a:pt x="9" y="15"/>
                  </a:cubicBezTo>
                  <a:cubicBezTo>
                    <a:pt x="8" y="13"/>
                    <a:pt x="7" y="7"/>
                    <a:pt x="6" y="6"/>
                  </a:cubicBezTo>
                  <a:cubicBezTo>
                    <a:pt x="6" y="6"/>
                    <a:pt x="6" y="6"/>
                    <a:pt x="6" y="6"/>
                  </a:cubicBezTo>
                  <a:cubicBezTo>
                    <a:pt x="7" y="11"/>
                    <a:pt x="6" y="16"/>
                    <a:pt x="7" y="20"/>
                  </a:cubicBezTo>
                  <a:close/>
                  <a:moveTo>
                    <a:pt x="0" y="2"/>
                  </a:moveTo>
                  <a:cubicBezTo>
                    <a:pt x="0" y="2"/>
                    <a:pt x="0" y="2"/>
                    <a:pt x="0" y="2"/>
                  </a:cubicBezTo>
                  <a:cubicBezTo>
                    <a:pt x="0" y="2"/>
                    <a:pt x="0" y="2"/>
                    <a:pt x="0" y="2"/>
                  </a:cubicBezTo>
                  <a:cubicBezTo>
                    <a:pt x="0" y="2"/>
                    <a:pt x="0" y="2"/>
                    <a:pt x="0"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274"/>
            <p:cNvSpPr>
              <a:spLocks noEditPoints="1"/>
            </p:cNvSpPr>
            <p:nvPr/>
          </p:nvSpPr>
          <p:spPr bwMode="auto">
            <a:xfrm>
              <a:off x="8765171" y="1110343"/>
              <a:ext cx="165195" cy="55705"/>
            </a:xfrm>
            <a:custGeom>
              <a:avLst/>
              <a:gdLst>
                <a:gd name="T0" fmla="*/ 6 w 36"/>
                <a:gd name="T1" fmla="*/ 9 h 12"/>
                <a:gd name="T2" fmla="*/ 0 w 36"/>
                <a:gd name="T3" fmla="*/ 4 h 12"/>
                <a:gd name="T4" fmla="*/ 3 w 36"/>
                <a:gd name="T5" fmla="*/ 1 h 12"/>
                <a:gd name="T6" fmla="*/ 7 w 36"/>
                <a:gd name="T7" fmla="*/ 0 h 12"/>
                <a:gd name="T8" fmla="*/ 17 w 36"/>
                <a:gd name="T9" fmla="*/ 1 h 12"/>
                <a:gd name="T10" fmla="*/ 25 w 36"/>
                <a:gd name="T11" fmla="*/ 2 h 12"/>
                <a:gd name="T12" fmla="*/ 25 w 36"/>
                <a:gd name="T13" fmla="*/ 2 h 12"/>
                <a:gd name="T14" fmla="*/ 26 w 36"/>
                <a:gd name="T15" fmla="*/ 2 h 12"/>
                <a:gd name="T16" fmla="*/ 34 w 36"/>
                <a:gd name="T17" fmla="*/ 4 h 12"/>
                <a:gd name="T18" fmla="*/ 34 w 36"/>
                <a:gd name="T19" fmla="*/ 5 h 12"/>
                <a:gd name="T20" fmla="*/ 26 w 36"/>
                <a:gd name="T21" fmla="*/ 6 h 12"/>
                <a:gd name="T22" fmla="*/ 26 w 36"/>
                <a:gd name="T23" fmla="*/ 6 h 12"/>
                <a:gd name="T24" fmla="*/ 25 w 36"/>
                <a:gd name="T25" fmla="*/ 6 h 12"/>
                <a:gd name="T26" fmla="*/ 16 w 36"/>
                <a:gd name="T27" fmla="*/ 5 h 12"/>
                <a:gd name="T28" fmla="*/ 7 w 36"/>
                <a:gd name="T29" fmla="*/ 3 h 12"/>
                <a:gd name="T30" fmla="*/ 5 w 36"/>
                <a:gd name="T31" fmla="*/ 4 h 12"/>
                <a:gd name="T32" fmla="*/ 4 w 36"/>
                <a:gd name="T33" fmla="*/ 4 h 12"/>
                <a:gd name="T34" fmla="*/ 4 w 36"/>
                <a:gd name="T35" fmla="*/ 4 h 12"/>
                <a:gd name="T36" fmla="*/ 7 w 36"/>
                <a:gd name="T37" fmla="*/ 6 h 12"/>
                <a:gd name="T38" fmla="*/ 13 w 36"/>
                <a:gd name="T39" fmla="*/ 8 h 12"/>
                <a:gd name="T40" fmla="*/ 21 w 36"/>
                <a:gd name="T41" fmla="*/ 9 h 12"/>
                <a:gd name="T42" fmla="*/ 32 w 36"/>
                <a:gd name="T43" fmla="*/ 8 h 12"/>
                <a:gd name="T44" fmla="*/ 34 w 36"/>
                <a:gd name="T45" fmla="*/ 8 h 12"/>
                <a:gd name="T46" fmla="*/ 34 w 36"/>
                <a:gd name="T47" fmla="*/ 8 h 12"/>
                <a:gd name="T48" fmla="*/ 34 w 36"/>
                <a:gd name="T49" fmla="*/ 8 h 12"/>
                <a:gd name="T50" fmla="*/ 35 w 36"/>
                <a:gd name="T51" fmla="*/ 8 h 12"/>
                <a:gd name="T52" fmla="*/ 36 w 36"/>
                <a:gd name="T53" fmla="*/ 9 h 12"/>
                <a:gd name="T54" fmla="*/ 35 w 36"/>
                <a:gd name="T55" fmla="*/ 11 h 12"/>
                <a:gd name="T56" fmla="*/ 34 w 36"/>
                <a:gd name="T57" fmla="*/ 11 h 12"/>
                <a:gd name="T58" fmla="*/ 32 w 36"/>
                <a:gd name="T59" fmla="*/ 11 h 12"/>
                <a:gd name="T60" fmla="*/ 21 w 36"/>
                <a:gd name="T61" fmla="*/ 12 h 12"/>
                <a:gd name="T62" fmla="*/ 34 w 36"/>
                <a:gd name="T63" fmla="*/ 9 h 12"/>
                <a:gd name="T64" fmla="*/ 34 w 36"/>
                <a:gd name="T6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2">
                  <a:moveTo>
                    <a:pt x="12" y="11"/>
                  </a:moveTo>
                  <a:cubicBezTo>
                    <a:pt x="11" y="11"/>
                    <a:pt x="8" y="10"/>
                    <a:pt x="6" y="9"/>
                  </a:cubicBezTo>
                  <a:cubicBezTo>
                    <a:pt x="6" y="9"/>
                    <a:pt x="6" y="9"/>
                    <a:pt x="6" y="9"/>
                  </a:cubicBezTo>
                  <a:cubicBezTo>
                    <a:pt x="4" y="8"/>
                    <a:pt x="1" y="7"/>
                    <a:pt x="0" y="4"/>
                  </a:cubicBezTo>
                  <a:cubicBezTo>
                    <a:pt x="0" y="4"/>
                    <a:pt x="0" y="4"/>
                    <a:pt x="0" y="4"/>
                  </a:cubicBezTo>
                  <a:cubicBezTo>
                    <a:pt x="0" y="2"/>
                    <a:pt x="2" y="1"/>
                    <a:pt x="3" y="1"/>
                  </a:cubicBezTo>
                  <a:cubicBezTo>
                    <a:pt x="3" y="1"/>
                    <a:pt x="3" y="1"/>
                    <a:pt x="3" y="1"/>
                  </a:cubicBezTo>
                  <a:cubicBezTo>
                    <a:pt x="4" y="0"/>
                    <a:pt x="6" y="0"/>
                    <a:pt x="7" y="0"/>
                  </a:cubicBezTo>
                  <a:cubicBezTo>
                    <a:pt x="7" y="0"/>
                    <a:pt x="7" y="0"/>
                    <a:pt x="7" y="0"/>
                  </a:cubicBezTo>
                  <a:cubicBezTo>
                    <a:pt x="11" y="0"/>
                    <a:pt x="14" y="1"/>
                    <a:pt x="17" y="1"/>
                  </a:cubicBezTo>
                  <a:cubicBezTo>
                    <a:pt x="17" y="1"/>
                    <a:pt x="17" y="1"/>
                    <a:pt x="17" y="1"/>
                  </a:cubicBezTo>
                  <a:cubicBezTo>
                    <a:pt x="20" y="2"/>
                    <a:pt x="22"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30" y="2"/>
                    <a:pt x="31" y="3"/>
                    <a:pt x="34" y="4"/>
                  </a:cubicBezTo>
                  <a:cubicBezTo>
                    <a:pt x="34" y="4"/>
                    <a:pt x="34" y="4"/>
                    <a:pt x="34" y="4"/>
                  </a:cubicBezTo>
                  <a:cubicBezTo>
                    <a:pt x="34" y="5"/>
                    <a:pt x="34" y="5"/>
                    <a:pt x="34" y="5"/>
                  </a:cubicBezTo>
                  <a:cubicBezTo>
                    <a:pt x="33" y="8"/>
                    <a:pt x="33" y="8"/>
                    <a:pt x="33" y="8"/>
                  </a:cubicBezTo>
                  <a:cubicBezTo>
                    <a:pt x="29" y="6"/>
                    <a:pt x="29"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2" y="6"/>
                    <a:pt x="19" y="5"/>
                    <a:pt x="16" y="5"/>
                  </a:cubicBezTo>
                  <a:cubicBezTo>
                    <a:pt x="16" y="5"/>
                    <a:pt x="16" y="5"/>
                    <a:pt x="16" y="5"/>
                  </a:cubicBezTo>
                  <a:cubicBezTo>
                    <a:pt x="13" y="4"/>
                    <a:pt x="10" y="3"/>
                    <a:pt x="7" y="3"/>
                  </a:cubicBezTo>
                  <a:cubicBezTo>
                    <a:pt x="7" y="3"/>
                    <a:pt x="7" y="3"/>
                    <a:pt x="7" y="3"/>
                  </a:cubicBezTo>
                  <a:cubicBezTo>
                    <a:pt x="6" y="3"/>
                    <a:pt x="5" y="3"/>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6" y="5"/>
                    <a:pt x="7" y="6"/>
                  </a:cubicBezTo>
                  <a:cubicBezTo>
                    <a:pt x="7" y="6"/>
                    <a:pt x="7" y="6"/>
                    <a:pt x="7" y="6"/>
                  </a:cubicBezTo>
                  <a:cubicBezTo>
                    <a:pt x="9" y="7"/>
                    <a:pt x="12" y="7"/>
                    <a:pt x="13" y="8"/>
                  </a:cubicBezTo>
                  <a:cubicBezTo>
                    <a:pt x="13" y="8"/>
                    <a:pt x="13" y="8"/>
                    <a:pt x="13" y="8"/>
                  </a:cubicBezTo>
                  <a:cubicBezTo>
                    <a:pt x="16" y="8"/>
                    <a:pt x="18" y="9"/>
                    <a:pt x="21" y="9"/>
                  </a:cubicBezTo>
                  <a:cubicBezTo>
                    <a:pt x="21" y="9"/>
                    <a:pt x="21" y="9"/>
                    <a:pt x="21" y="9"/>
                  </a:cubicBezTo>
                  <a:cubicBezTo>
                    <a:pt x="24" y="9"/>
                    <a:pt x="28" y="8"/>
                    <a:pt x="32" y="8"/>
                  </a:cubicBezTo>
                  <a:cubicBezTo>
                    <a:pt x="32" y="8"/>
                    <a:pt x="32" y="8"/>
                    <a:pt x="32" y="8"/>
                  </a:cubicBezTo>
                  <a:cubicBezTo>
                    <a:pt x="33" y="8"/>
                    <a:pt x="33"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5" y="8"/>
                  </a:cubicBezTo>
                  <a:cubicBezTo>
                    <a:pt x="35" y="8"/>
                    <a:pt x="35" y="8"/>
                    <a:pt x="35" y="8"/>
                  </a:cubicBezTo>
                  <a:cubicBezTo>
                    <a:pt x="35" y="8"/>
                    <a:pt x="36" y="8"/>
                    <a:pt x="36" y="9"/>
                  </a:cubicBezTo>
                  <a:cubicBezTo>
                    <a:pt x="36" y="9"/>
                    <a:pt x="36" y="9"/>
                    <a:pt x="36" y="9"/>
                  </a:cubicBezTo>
                  <a:cubicBezTo>
                    <a:pt x="35" y="11"/>
                    <a:pt x="35" y="11"/>
                    <a:pt x="35" y="11"/>
                  </a:cubicBezTo>
                  <a:cubicBezTo>
                    <a:pt x="35" y="11"/>
                    <a:pt x="35" y="11"/>
                    <a:pt x="35" y="11"/>
                  </a:cubicBezTo>
                  <a:cubicBezTo>
                    <a:pt x="34" y="11"/>
                    <a:pt x="34" y="11"/>
                    <a:pt x="34" y="11"/>
                  </a:cubicBezTo>
                  <a:cubicBezTo>
                    <a:pt x="34" y="11"/>
                    <a:pt x="34" y="11"/>
                    <a:pt x="34" y="11"/>
                  </a:cubicBezTo>
                  <a:cubicBezTo>
                    <a:pt x="33" y="11"/>
                    <a:pt x="33" y="11"/>
                    <a:pt x="32" y="11"/>
                  </a:cubicBezTo>
                  <a:cubicBezTo>
                    <a:pt x="32" y="11"/>
                    <a:pt x="32" y="11"/>
                    <a:pt x="32" y="11"/>
                  </a:cubicBezTo>
                  <a:cubicBezTo>
                    <a:pt x="29" y="11"/>
                    <a:pt x="25" y="12"/>
                    <a:pt x="21" y="12"/>
                  </a:cubicBezTo>
                  <a:cubicBezTo>
                    <a:pt x="21" y="12"/>
                    <a:pt x="21" y="12"/>
                    <a:pt x="21" y="12"/>
                  </a:cubicBezTo>
                  <a:cubicBezTo>
                    <a:pt x="18" y="12"/>
                    <a:pt x="15" y="12"/>
                    <a:pt x="12" y="11"/>
                  </a:cubicBezTo>
                  <a:close/>
                  <a:moveTo>
                    <a:pt x="34" y="9"/>
                  </a:moveTo>
                  <a:cubicBezTo>
                    <a:pt x="35" y="9"/>
                    <a:pt x="35" y="9"/>
                    <a:pt x="35" y="9"/>
                  </a:cubicBezTo>
                  <a:cubicBezTo>
                    <a:pt x="34" y="9"/>
                    <a:pt x="34" y="9"/>
                    <a:pt x="34" y="9"/>
                  </a:cubicBezTo>
                  <a:cubicBezTo>
                    <a:pt x="34" y="9"/>
                    <a:pt x="34" y="9"/>
                    <a:pt x="34"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275"/>
            <p:cNvSpPr/>
            <p:nvPr/>
          </p:nvSpPr>
          <p:spPr bwMode="auto">
            <a:xfrm>
              <a:off x="8761329" y="1141077"/>
              <a:ext cx="36497" cy="32655"/>
            </a:xfrm>
            <a:custGeom>
              <a:avLst/>
              <a:gdLst>
                <a:gd name="T0" fmla="*/ 0 w 8"/>
                <a:gd name="T1" fmla="*/ 5 h 7"/>
                <a:gd name="T2" fmla="*/ 6 w 8"/>
                <a:gd name="T3" fmla="*/ 0 h 7"/>
                <a:gd name="T4" fmla="*/ 6 w 8"/>
                <a:gd name="T5" fmla="*/ 0 h 7"/>
                <a:gd name="T6" fmla="*/ 6 w 8"/>
                <a:gd name="T7" fmla="*/ 0 h 7"/>
                <a:gd name="T8" fmla="*/ 8 w 8"/>
                <a:gd name="T9" fmla="*/ 3 h 7"/>
                <a:gd name="T10" fmla="*/ 4 w 8"/>
                <a:gd name="T11" fmla="*/ 5 h 7"/>
                <a:gd name="T12" fmla="*/ 4 w 8"/>
                <a:gd name="T13" fmla="*/ 5 h 7"/>
                <a:gd name="T14" fmla="*/ 3 w 8"/>
                <a:gd name="T15" fmla="*/ 5 h 7"/>
                <a:gd name="T16" fmla="*/ 4 w 8"/>
                <a:gd name="T17" fmla="*/ 5 h 7"/>
                <a:gd name="T18" fmla="*/ 4 w 8"/>
                <a:gd name="T19" fmla="*/ 5 h 7"/>
                <a:gd name="T20" fmla="*/ 1 w 8"/>
                <a:gd name="T21" fmla="*/ 7 h 7"/>
                <a:gd name="T22" fmla="*/ 0 w 8"/>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0" y="5"/>
                  </a:moveTo>
                  <a:cubicBezTo>
                    <a:pt x="1" y="1"/>
                    <a:pt x="5" y="0"/>
                    <a:pt x="6" y="0"/>
                  </a:cubicBezTo>
                  <a:cubicBezTo>
                    <a:pt x="6" y="0"/>
                    <a:pt x="6" y="0"/>
                    <a:pt x="6" y="0"/>
                  </a:cubicBezTo>
                  <a:cubicBezTo>
                    <a:pt x="6" y="0"/>
                    <a:pt x="6" y="0"/>
                    <a:pt x="6" y="0"/>
                  </a:cubicBezTo>
                  <a:cubicBezTo>
                    <a:pt x="8" y="3"/>
                    <a:pt x="8" y="3"/>
                    <a:pt x="8" y="3"/>
                  </a:cubicBezTo>
                  <a:cubicBezTo>
                    <a:pt x="6" y="3"/>
                    <a:pt x="4" y="4"/>
                    <a:pt x="4" y="5"/>
                  </a:cubicBezTo>
                  <a:cubicBezTo>
                    <a:pt x="4" y="5"/>
                    <a:pt x="4" y="5"/>
                    <a:pt x="4" y="5"/>
                  </a:cubicBezTo>
                  <a:cubicBezTo>
                    <a:pt x="3" y="5"/>
                    <a:pt x="3" y="5"/>
                    <a:pt x="3" y="5"/>
                  </a:cubicBezTo>
                  <a:cubicBezTo>
                    <a:pt x="3" y="5"/>
                    <a:pt x="4" y="5"/>
                    <a:pt x="4" y="5"/>
                  </a:cubicBezTo>
                  <a:cubicBezTo>
                    <a:pt x="4" y="5"/>
                    <a:pt x="4" y="5"/>
                    <a:pt x="4" y="5"/>
                  </a:cubicBezTo>
                  <a:cubicBezTo>
                    <a:pt x="1" y="7"/>
                    <a:pt x="1" y="7"/>
                    <a:pt x="1" y="7"/>
                  </a:cubicBezTo>
                  <a:cubicBezTo>
                    <a:pt x="0" y="6"/>
                    <a:pt x="0" y="5"/>
                    <a:pt x="0"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276"/>
            <p:cNvSpPr>
              <a:spLocks noEditPoints="1"/>
            </p:cNvSpPr>
            <p:nvPr/>
          </p:nvSpPr>
          <p:spPr bwMode="auto">
            <a:xfrm>
              <a:off x="8976468" y="1146839"/>
              <a:ext cx="36497" cy="55705"/>
            </a:xfrm>
            <a:custGeom>
              <a:avLst/>
              <a:gdLst>
                <a:gd name="T0" fmla="*/ 2 w 8"/>
                <a:gd name="T1" fmla="*/ 12 h 12"/>
                <a:gd name="T2" fmla="*/ 2 w 8"/>
                <a:gd name="T3" fmla="*/ 12 h 12"/>
                <a:gd name="T4" fmla="*/ 2 w 8"/>
                <a:gd name="T5" fmla="*/ 12 h 12"/>
                <a:gd name="T6" fmla="*/ 2 w 8"/>
                <a:gd name="T7" fmla="*/ 12 h 12"/>
                <a:gd name="T8" fmla="*/ 2 w 8"/>
                <a:gd name="T9" fmla="*/ 12 h 12"/>
                <a:gd name="T10" fmla="*/ 2 w 8"/>
                <a:gd name="T11" fmla="*/ 8 h 12"/>
                <a:gd name="T12" fmla="*/ 4 w 8"/>
                <a:gd name="T13" fmla="*/ 6 h 12"/>
                <a:gd name="T14" fmla="*/ 4 w 8"/>
                <a:gd name="T15" fmla="*/ 6 h 12"/>
                <a:gd name="T16" fmla="*/ 1 w 8"/>
                <a:gd name="T17" fmla="*/ 3 h 12"/>
                <a:gd name="T18" fmla="*/ 1 w 8"/>
                <a:gd name="T19" fmla="*/ 3 h 12"/>
                <a:gd name="T20" fmla="*/ 1 w 8"/>
                <a:gd name="T21" fmla="*/ 3 h 12"/>
                <a:gd name="T22" fmla="*/ 1 w 8"/>
                <a:gd name="T23" fmla="*/ 3 h 12"/>
                <a:gd name="T24" fmla="*/ 0 w 8"/>
                <a:gd name="T25" fmla="*/ 0 h 12"/>
                <a:gd name="T26" fmla="*/ 1 w 8"/>
                <a:gd name="T27" fmla="*/ 0 h 12"/>
                <a:gd name="T28" fmla="*/ 1 w 8"/>
                <a:gd name="T29" fmla="*/ 0 h 12"/>
                <a:gd name="T30" fmla="*/ 7 w 8"/>
                <a:gd name="T31" fmla="*/ 6 h 12"/>
                <a:gd name="T32" fmla="*/ 7 w 8"/>
                <a:gd name="T33" fmla="*/ 6 h 12"/>
                <a:gd name="T34" fmla="*/ 2 w 8"/>
                <a:gd name="T35" fmla="*/ 12 h 12"/>
                <a:gd name="T36" fmla="*/ 2 w 8"/>
                <a:gd name="T37" fmla="*/ 12 h 12"/>
                <a:gd name="T38" fmla="*/ 2 w 8"/>
                <a:gd name="T3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2">
                  <a:moveTo>
                    <a:pt x="2" y="12"/>
                  </a:moveTo>
                  <a:cubicBezTo>
                    <a:pt x="2" y="12"/>
                    <a:pt x="2" y="12"/>
                    <a:pt x="2" y="12"/>
                  </a:cubicBezTo>
                  <a:cubicBezTo>
                    <a:pt x="2" y="12"/>
                    <a:pt x="2" y="12"/>
                    <a:pt x="2" y="12"/>
                  </a:cubicBezTo>
                  <a:cubicBezTo>
                    <a:pt x="2" y="12"/>
                    <a:pt x="2" y="12"/>
                    <a:pt x="2" y="12"/>
                  </a:cubicBezTo>
                  <a:cubicBezTo>
                    <a:pt x="2" y="12"/>
                    <a:pt x="2" y="12"/>
                    <a:pt x="2" y="12"/>
                  </a:cubicBezTo>
                  <a:close/>
                  <a:moveTo>
                    <a:pt x="2" y="8"/>
                  </a:moveTo>
                  <a:cubicBezTo>
                    <a:pt x="4" y="8"/>
                    <a:pt x="4" y="7"/>
                    <a:pt x="4" y="6"/>
                  </a:cubicBezTo>
                  <a:cubicBezTo>
                    <a:pt x="4" y="6"/>
                    <a:pt x="4" y="6"/>
                    <a:pt x="4" y="6"/>
                  </a:cubicBezTo>
                  <a:cubicBezTo>
                    <a:pt x="4" y="5"/>
                    <a:pt x="3" y="3"/>
                    <a:pt x="1" y="3"/>
                  </a:cubicBezTo>
                  <a:cubicBezTo>
                    <a:pt x="1" y="3"/>
                    <a:pt x="1" y="3"/>
                    <a:pt x="1" y="3"/>
                  </a:cubicBezTo>
                  <a:cubicBezTo>
                    <a:pt x="1" y="3"/>
                    <a:pt x="1" y="3"/>
                    <a:pt x="1" y="3"/>
                  </a:cubicBezTo>
                  <a:cubicBezTo>
                    <a:pt x="1" y="3"/>
                    <a:pt x="1" y="3"/>
                    <a:pt x="1" y="3"/>
                  </a:cubicBezTo>
                  <a:cubicBezTo>
                    <a:pt x="0" y="0"/>
                    <a:pt x="0" y="0"/>
                    <a:pt x="0" y="0"/>
                  </a:cubicBezTo>
                  <a:cubicBezTo>
                    <a:pt x="0" y="0"/>
                    <a:pt x="1" y="0"/>
                    <a:pt x="1" y="0"/>
                  </a:cubicBezTo>
                  <a:cubicBezTo>
                    <a:pt x="1" y="0"/>
                    <a:pt x="1" y="0"/>
                    <a:pt x="1" y="0"/>
                  </a:cubicBezTo>
                  <a:cubicBezTo>
                    <a:pt x="5" y="0"/>
                    <a:pt x="7" y="3"/>
                    <a:pt x="7" y="6"/>
                  </a:cubicBezTo>
                  <a:cubicBezTo>
                    <a:pt x="7" y="6"/>
                    <a:pt x="7" y="6"/>
                    <a:pt x="7" y="6"/>
                  </a:cubicBezTo>
                  <a:cubicBezTo>
                    <a:pt x="8" y="9"/>
                    <a:pt x="6" y="11"/>
                    <a:pt x="2" y="12"/>
                  </a:cubicBezTo>
                  <a:cubicBezTo>
                    <a:pt x="2" y="12"/>
                    <a:pt x="2" y="12"/>
                    <a:pt x="2" y="12"/>
                  </a:cubicBezTo>
                  <a:cubicBezTo>
                    <a:pt x="2" y="8"/>
                    <a:pt x="2" y="8"/>
                    <a:pt x="2" y="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277"/>
            <p:cNvSpPr>
              <a:spLocks noEditPoints="1"/>
            </p:cNvSpPr>
            <p:nvPr/>
          </p:nvSpPr>
          <p:spPr bwMode="auto">
            <a:xfrm>
              <a:off x="8963021" y="1110343"/>
              <a:ext cx="40338" cy="46101"/>
            </a:xfrm>
            <a:custGeom>
              <a:avLst/>
              <a:gdLst>
                <a:gd name="T0" fmla="*/ 4 w 9"/>
                <a:gd name="T1" fmla="*/ 7 h 10"/>
                <a:gd name="T2" fmla="*/ 5 w 9"/>
                <a:gd name="T3" fmla="*/ 5 h 10"/>
                <a:gd name="T4" fmla="*/ 5 w 9"/>
                <a:gd name="T5" fmla="*/ 5 h 10"/>
                <a:gd name="T6" fmla="*/ 4 w 9"/>
                <a:gd name="T7" fmla="*/ 4 h 10"/>
                <a:gd name="T8" fmla="*/ 4 w 9"/>
                <a:gd name="T9" fmla="*/ 4 h 10"/>
                <a:gd name="T10" fmla="*/ 3 w 9"/>
                <a:gd name="T11" fmla="*/ 5 h 10"/>
                <a:gd name="T12" fmla="*/ 3 w 9"/>
                <a:gd name="T13" fmla="*/ 5 h 10"/>
                <a:gd name="T14" fmla="*/ 0 w 9"/>
                <a:gd name="T15" fmla="*/ 3 h 10"/>
                <a:gd name="T16" fmla="*/ 4 w 9"/>
                <a:gd name="T17" fmla="*/ 0 h 10"/>
                <a:gd name="T18" fmla="*/ 4 w 9"/>
                <a:gd name="T19" fmla="*/ 0 h 10"/>
                <a:gd name="T20" fmla="*/ 9 w 9"/>
                <a:gd name="T21" fmla="*/ 5 h 10"/>
                <a:gd name="T22" fmla="*/ 9 w 9"/>
                <a:gd name="T23" fmla="*/ 5 h 10"/>
                <a:gd name="T24" fmla="*/ 5 w 9"/>
                <a:gd name="T25" fmla="*/ 10 h 10"/>
                <a:gd name="T26" fmla="*/ 5 w 9"/>
                <a:gd name="T27" fmla="*/ 10 h 10"/>
                <a:gd name="T28" fmla="*/ 4 w 9"/>
                <a:gd name="T29" fmla="*/ 7 h 10"/>
                <a:gd name="T30" fmla="*/ 3 w 9"/>
                <a:gd name="T31" fmla="*/ 5 h 10"/>
                <a:gd name="T32" fmla="*/ 3 w 9"/>
                <a:gd name="T33" fmla="*/ 5 h 10"/>
                <a:gd name="T34" fmla="*/ 3 w 9"/>
                <a:gd name="T35" fmla="*/ 5 h 10"/>
                <a:gd name="T36" fmla="*/ 3 w 9"/>
                <a:gd name="T37" fmla="*/ 5 h 10"/>
                <a:gd name="T38" fmla="*/ 3 w 9"/>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0">
                  <a:moveTo>
                    <a:pt x="4" y="7"/>
                  </a:moveTo>
                  <a:cubicBezTo>
                    <a:pt x="5" y="6"/>
                    <a:pt x="5" y="5"/>
                    <a:pt x="5" y="5"/>
                  </a:cubicBezTo>
                  <a:cubicBezTo>
                    <a:pt x="5" y="5"/>
                    <a:pt x="5" y="5"/>
                    <a:pt x="5" y="5"/>
                  </a:cubicBezTo>
                  <a:cubicBezTo>
                    <a:pt x="5" y="4"/>
                    <a:pt x="5" y="4"/>
                    <a:pt x="4" y="4"/>
                  </a:cubicBezTo>
                  <a:cubicBezTo>
                    <a:pt x="4" y="4"/>
                    <a:pt x="4" y="4"/>
                    <a:pt x="4" y="4"/>
                  </a:cubicBezTo>
                  <a:cubicBezTo>
                    <a:pt x="4" y="4"/>
                    <a:pt x="4" y="4"/>
                    <a:pt x="3" y="5"/>
                  </a:cubicBezTo>
                  <a:cubicBezTo>
                    <a:pt x="3" y="5"/>
                    <a:pt x="3" y="5"/>
                    <a:pt x="3" y="5"/>
                  </a:cubicBezTo>
                  <a:cubicBezTo>
                    <a:pt x="0" y="3"/>
                    <a:pt x="0" y="3"/>
                    <a:pt x="0" y="3"/>
                  </a:cubicBezTo>
                  <a:cubicBezTo>
                    <a:pt x="1" y="1"/>
                    <a:pt x="3" y="0"/>
                    <a:pt x="4" y="0"/>
                  </a:cubicBezTo>
                  <a:cubicBezTo>
                    <a:pt x="4" y="0"/>
                    <a:pt x="4" y="0"/>
                    <a:pt x="4" y="0"/>
                  </a:cubicBezTo>
                  <a:cubicBezTo>
                    <a:pt x="7" y="0"/>
                    <a:pt x="9" y="2"/>
                    <a:pt x="9" y="5"/>
                  </a:cubicBezTo>
                  <a:cubicBezTo>
                    <a:pt x="9" y="5"/>
                    <a:pt x="9" y="5"/>
                    <a:pt x="9" y="5"/>
                  </a:cubicBezTo>
                  <a:cubicBezTo>
                    <a:pt x="9" y="7"/>
                    <a:pt x="8" y="9"/>
                    <a:pt x="5" y="10"/>
                  </a:cubicBezTo>
                  <a:cubicBezTo>
                    <a:pt x="5" y="10"/>
                    <a:pt x="5" y="10"/>
                    <a:pt x="5" y="10"/>
                  </a:cubicBezTo>
                  <a:cubicBezTo>
                    <a:pt x="4" y="7"/>
                    <a:pt x="4" y="7"/>
                    <a:pt x="4" y="7"/>
                  </a:cubicBezTo>
                  <a:close/>
                  <a:moveTo>
                    <a:pt x="3" y="5"/>
                  </a:moveTo>
                  <a:cubicBezTo>
                    <a:pt x="3" y="5"/>
                    <a:pt x="3" y="5"/>
                    <a:pt x="3" y="5"/>
                  </a:cubicBezTo>
                  <a:cubicBezTo>
                    <a:pt x="3" y="5"/>
                    <a:pt x="3" y="5"/>
                    <a:pt x="3" y="5"/>
                  </a:cubicBezTo>
                  <a:cubicBezTo>
                    <a:pt x="3" y="5"/>
                    <a:pt x="3" y="5"/>
                    <a:pt x="3" y="5"/>
                  </a:cubicBezTo>
                  <a:cubicBezTo>
                    <a:pt x="3" y="5"/>
                    <a:pt x="3" y="5"/>
                    <a:pt x="3"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278"/>
            <p:cNvSpPr/>
            <p:nvPr/>
          </p:nvSpPr>
          <p:spPr bwMode="auto">
            <a:xfrm>
              <a:off x="8715228" y="973960"/>
              <a:ext cx="366887" cy="149828"/>
            </a:xfrm>
            <a:custGeom>
              <a:avLst/>
              <a:gdLst>
                <a:gd name="T0" fmla="*/ 0 w 80"/>
                <a:gd name="T1" fmla="*/ 18 h 32"/>
                <a:gd name="T2" fmla="*/ 1 w 80"/>
                <a:gd name="T3" fmla="*/ 15 h 32"/>
                <a:gd name="T4" fmla="*/ 18 w 80"/>
                <a:gd name="T5" fmla="*/ 1 h 32"/>
                <a:gd name="T6" fmla="*/ 26 w 80"/>
                <a:gd name="T7" fmla="*/ 0 h 32"/>
                <a:gd name="T8" fmla="*/ 31 w 80"/>
                <a:gd name="T9" fmla="*/ 0 h 32"/>
                <a:gd name="T10" fmla="*/ 39 w 80"/>
                <a:gd name="T11" fmla="*/ 5 h 32"/>
                <a:gd name="T12" fmla="*/ 41 w 80"/>
                <a:gd name="T13" fmla="*/ 5 h 32"/>
                <a:gd name="T14" fmla="*/ 48 w 80"/>
                <a:gd name="T15" fmla="*/ 4 h 32"/>
                <a:gd name="T16" fmla="*/ 55 w 80"/>
                <a:gd name="T17" fmla="*/ 4 h 32"/>
                <a:gd name="T18" fmla="*/ 62 w 80"/>
                <a:gd name="T19" fmla="*/ 4 h 32"/>
                <a:gd name="T20" fmla="*/ 74 w 80"/>
                <a:gd name="T21" fmla="*/ 10 h 32"/>
                <a:gd name="T22" fmla="*/ 76 w 80"/>
                <a:gd name="T23" fmla="*/ 15 h 32"/>
                <a:gd name="T24" fmla="*/ 76 w 80"/>
                <a:gd name="T25" fmla="*/ 20 h 32"/>
                <a:gd name="T26" fmla="*/ 80 w 80"/>
                <a:gd name="T27" fmla="*/ 26 h 32"/>
                <a:gd name="T28" fmla="*/ 73 w 80"/>
                <a:gd name="T29" fmla="*/ 32 h 32"/>
                <a:gd name="T30" fmla="*/ 71 w 80"/>
                <a:gd name="T31" fmla="*/ 32 h 32"/>
                <a:gd name="T32" fmla="*/ 63 w 80"/>
                <a:gd name="T33" fmla="*/ 32 h 32"/>
                <a:gd name="T34" fmla="*/ 60 w 80"/>
                <a:gd name="T35" fmla="*/ 32 h 32"/>
                <a:gd name="T36" fmla="*/ 59 w 80"/>
                <a:gd name="T37" fmla="*/ 29 h 32"/>
                <a:gd name="T38" fmla="*/ 63 w 80"/>
                <a:gd name="T39" fmla="*/ 28 h 32"/>
                <a:gd name="T40" fmla="*/ 71 w 80"/>
                <a:gd name="T41" fmla="*/ 29 h 32"/>
                <a:gd name="T42" fmla="*/ 73 w 80"/>
                <a:gd name="T43" fmla="*/ 29 h 32"/>
                <a:gd name="T44" fmla="*/ 76 w 80"/>
                <a:gd name="T45" fmla="*/ 26 h 32"/>
                <a:gd name="T46" fmla="*/ 73 w 80"/>
                <a:gd name="T47" fmla="*/ 22 h 32"/>
                <a:gd name="T48" fmla="*/ 72 w 80"/>
                <a:gd name="T49" fmla="*/ 20 h 32"/>
                <a:gd name="T50" fmla="*/ 73 w 80"/>
                <a:gd name="T51" fmla="*/ 15 h 32"/>
                <a:gd name="T52" fmla="*/ 72 w 80"/>
                <a:gd name="T53" fmla="*/ 12 h 32"/>
                <a:gd name="T54" fmla="*/ 61 w 80"/>
                <a:gd name="T55" fmla="*/ 7 h 32"/>
                <a:gd name="T56" fmla="*/ 55 w 80"/>
                <a:gd name="T57" fmla="*/ 7 h 32"/>
                <a:gd name="T58" fmla="*/ 49 w 80"/>
                <a:gd name="T59" fmla="*/ 7 h 32"/>
                <a:gd name="T60" fmla="*/ 41 w 80"/>
                <a:gd name="T61" fmla="*/ 9 h 32"/>
                <a:gd name="T62" fmla="*/ 38 w 80"/>
                <a:gd name="T63" fmla="*/ 8 h 32"/>
                <a:gd name="T64" fmla="*/ 31 w 80"/>
                <a:gd name="T65" fmla="*/ 3 h 32"/>
                <a:gd name="T66" fmla="*/ 26 w 80"/>
                <a:gd name="T67" fmla="*/ 3 h 32"/>
                <a:gd name="T68" fmla="*/ 19 w 80"/>
                <a:gd name="T69" fmla="*/ 4 h 32"/>
                <a:gd name="T70" fmla="*/ 4 w 80"/>
                <a:gd name="T71" fmla="*/ 16 h 32"/>
                <a:gd name="T72" fmla="*/ 3 w 80"/>
                <a:gd name="T73" fmla="*/ 18 h 32"/>
                <a:gd name="T74" fmla="*/ 7 w 80"/>
                <a:gd name="T75" fmla="*/ 21 h 32"/>
                <a:gd name="T76" fmla="*/ 16 w 80"/>
                <a:gd name="T77" fmla="*/ 29 h 32"/>
                <a:gd name="T78" fmla="*/ 5 w 80"/>
                <a:gd name="T7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32">
                  <a:moveTo>
                    <a:pt x="5" y="24"/>
                  </a:moveTo>
                  <a:cubicBezTo>
                    <a:pt x="4" y="22"/>
                    <a:pt x="0" y="22"/>
                    <a:pt x="0" y="18"/>
                  </a:cubicBezTo>
                  <a:cubicBezTo>
                    <a:pt x="0" y="18"/>
                    <a:pt x="0" y="18"/>
                    <a:pt x="0" y="18"/>
                  </a:cubicBezTo>
                  <a:cubicBezTo>
                    <a:pt x="0" y="17"/>
                    <a:pt x="0" y="16"/>
                    <a:pt x="1" y="15"/>
                  </a:cubicBezTo>
                  <a:cubicBezTo>
                    <a:pt x="1" y="15"/>
                    <a:pt x="1" y="15"/>
                    <a:pt x="1" y="15"/>
                  </a:cubicBezTo>
                  <a:cubicBezTo>
                    <a:pt x="3" y="9"/>
                    <a:pt x="12" y="3"/>
                    <a:pt x="18" y="1"/>
                  </a:cubicBezTo>
                  <a:cubicBezTo>
                    <a:pt x="18" y="1"/>
                    <a:pt x="18" y="1"/>
                    <a:pt x="18" y="1"/>
                  </a:cubicBezTo>
                  <a:cubicBezTo>
                    <a:pt x="20" y="0"/>
                    <a:pt x="23" y="0"/>
                    <a:pt x="26" y="0"/>
                  </a:cubicBezTo>
                  <a:cubicBezTo>
                    <a:pt x="26" y="0"/>
                    <a:pt x="26" y="0"/>
                    <a:pt x="26" y="0"/>
                  </a:cubicBezTo>
                  <a:cubicBezTo>
                    <a:pt x="28" y="0"/>
                    <a:pt x="30" y="0"/>
                    <a:pt x="31" y="0"/>
                  </a:cubicBezTo>
                  <a:cubicBezTo>
                    <a:pt x="31" y="0"/>
                    <a:pt x="31" y="0"/>
                    <a:pt x="31" y="0"/>
                  </a:cubicBezTo>
                  <a:cubicBezTo>
                    <a:pt x="36" y="1"/>
                    <a:pt x="37" y="4"/>
                    <a:pt x="39" y="5"/>
                  </a:cubicBezTo>
                  <a:cubicBezTo>
                    <a:pt x="39" y="5"/>
                    <a:pt x="39" y="5"/>
                    <a:pt x="39" y="5"/>
                  </a:cubicBezTo>
                  <a:cubicBezTo>
                    <a:pt x="40" y="5"/>
                    <a:pt x="40" y="5"/>
                    <a:pt x="41" y="5"/>
                  </a:cubicBezTo>
                  <a:cubicBezTo>
                    <a:pt x="41" y="5"/>
                    <a:pt x="41" y="5"/>
                    <a:pt x="41" y="5"/>
                  </a:cubicBezTo>
                  <a:cubicBezTo>
                    <a:pt x="43" y="5"/>
                    <a:pt x="46" y="4"/>
                    <a:pt x="48" y="4"/>
                  </a:cubicBezTo>
                  <a:cubicBezTo>
                    <a:pt x="48" y="4"/>
                    <a:pt x="48" y="4"/>
                    <a:pt x="48" y="4"/>
                  </a:cubicBezTo>
                  <a:cubicBezTo>
                    <a:pt x="50" y="4"/>
                    <a:pt x="53" y="4"/>
                    <a:pt x="55" y="4"/>
                  </a:cubicBezTo>
                  <a:cubicBezTo>
                    <a:pt x="55" y="4"/>
                    <a:pt x="55" y="4"/>
                    <a:pt x="55" y="4"/>
                  </a:cubicBezTo>
                  <a:cubicBezTo>
                    <a:pt x="57" y="4"/>
                    <a:pt x="60" y="4"/>
                    <a:pt x="62" y="4"/>
                  </a:cubicBezTo>
                  <a:cubicBezTo>
                    <a:pt x="62" y="4"/>
                    <a:pt x="62" y="4"/>
                    <a:pt x="62" y="4"/>
                  </a:cubicBezTo>
                  <a:cubicBezTo>
                    <a:pt x="66" y="5"/>
                    <a:pt x="71" y="6"/>
                    <a:pt x="74" y="10"/>
                  </a:cubicBezTo>
                  <a:cubicBezTo>
                    <a:pt x="74" y="10"/>
                    <a:pt x="74" y="10"/>
                    <a:pt x="74" y="10"/>
                  </a:cubicBezTo>
                  <a:cubicBezTo>
                    <a:pt x="76" y="11"/>
                    <a:pt x="77" y="13"/>
                    <a:pt x="76" y="15"/>
                  </a:cubicBezTo>
                  <a:cubicBezTo>
                    <a:pt x="76" y="15"/>
                    <a:pt x="76" y="15"/>
                    <a:pt x="76" y="15"/>
                  </a:cubicBezTo>
                  <a:cubicBezTo>
                    <a:pt x="76" y="17"/>
                    <a:pt x="76" y="18"/>
                    <a:pt x="76" y="20"/>
                  </a:cubicBezTo>
                  <a:cubicBezTo>
                    <a:pt x="76" y="20"/>
                    <a:pt x="76" y="20"/>
                    <a:pt x="76" y="20"/>
                  </a:cubicBezTo>
                  <a:cubicBezTo>
                    <a:pt x="78" y="21"/>
                    <a:pt x="80" y="23"/>
                    <a:pt x="80" y="26"/>
                  </a:cubicBezTo>
                  <a:cubicBezTo>
                    <a:pt x="80" y="26"/>
                    <a:pt x="80" y="26"/>
                    <a:pt x="80" y="26"/>
                  </a:cubicBezTo>
                  <a:cubicBezTo>
                    <a:pt x="80" y="29"/>
                    <a:pt x="77" y="31"/>
                    <a:pt x="73" y="32"/>
                  </a:cubicBezTo>
                  <a:cubicBezTo>
                    <a:pt x="73" y="32"/>
                    <a:pt x="73" y="32"/>
                    <a:pt x="73" y="32"/>
                  </a:cubicBezTo>
                  <a:cubicBezTo>
                    <a:pt x="72" y="32"/>
                    <a:pt x="72" y="32"/>
                    <a:pt x="71" y="32"/>
                  </a:cubicBezTo>
                  <a:cubicBezTo>
                    <a:pt x="71" y="32"/>
                    <a:pt x="71" y="32"/>
                    <a:pt x="71" y="32"/>
                  </a:cubicBezTo>
                  <a:cubicBezTo>
                    <a:pt x="68" y="32"/>
                    <a:pt x="65" y="32"/>
                    <a:pt x="63" y="32"/>
                  </a:cubicBezTo>
                  <a:cubicBezTo>
                    <a:pt x="63" y="32"/>
                    <a:pt x="63" y="32"/>
                    <a:pt x="63" y="32"/>
                  </a:cubicBezTo>
                  <a:cubicBezTo>
                    <a:pt x="62" y="32"/>
                    <a:pt x="61" y="32"/>
                    <a:pt x="60" y="32"/>
                  </a:cubicBezTo>
                  <a:cubicBezTo>
                    <a:pt x="60" y="32"/>
                    <a:pt x="60" y="32"/>
                    <a:pt x="60" y="32"/>
                  </a:cubicBezTo>
                  <a:cubicBezTo>
                    <a:pt x="59" y="29"/>
                    <a:pt x="59" y="29"/>
                    <a:pt x="59" y="29"/>
                  </a:cubicBezTo>
                  <a:cubicBezTo>
                    <a:pt x="60" y="28"/>
                    <a:pt x="62" y="28"/>
                    <a:pt x="63" y="28"/>
                  </a:cubicBezTo>
                  <a:cubicBezTo>
                    <a:pt x="63" y="28"/>
                    <a:pt x="63" y="28"/>
                    <a:pt x="63" y="28"/>
                  </a:cubicBezTo>
                  <a:cubicBezTo>
                    <a:pt x="66" y="28"/>
                    <a:pt x="69" y="29"/>
                    <a:pt x="71" y="29"/>
                  </a:cubicBezTo>
                  <a:cubicBezTo>
                    <a:pt x="71" y="29"/>
                    <a:pt x="71" y="29"/>
                    <a:pt x="71" y="29"/>
                  </a:cubicBezTo>
                  <a:cubicBezTo>
                    <a:pt x="71" y="29"/>
                    <a:pt x="72" y="29"/>
                    <a:pt x="73" y="29"/>
                  </a:cubicBezTo>
                  <a:cubicBezTo>
                    <a:pt x="73" y="29"/>
                    <a:pt x="73" y="29"/>
                    <a:pt x="73" y="29"/>
                  </a:cubicBezTo>
                  <a:cubicBezTo>
                    <a:pt x="75" y="28"/>
                    <a:pt x="76" y="27"/>
                    <a:pt x="76" y="26"/>
                  </a:cubicBezTo>
                  <a:cubicBezTo>
                    <a:pt x="76" y="26"/>
                    <a:pt x="76" y="26"/>
                    <a:pt x="76" y="26"/>
                  </a:cubicBezTo>
                  <a:cubicBezTo>
                    <a:pt x="76" y="25"/>
                    <a:pt x="75" y="23"/>
                    <a:pt x="73" y="22"/>
                  </a:cubicBezTo>
                  <a:cubicBezTo>
                    <a:pt x="73" y="22"/>
                    <a:pt x="73" y="22"/>
                    <a:pt x="73" y="22"/>
                  </a:cubicBezTo>
                  <a:cubicBezTo>
                    <a:pt x="72" y="22"/>
                    <a:pt x="72" y="22"/>
                    <a:pt x="72" y="22"/>
                  </a:cubicBezTo>
                  <a:cubicBezTo>
                    <a:pt x="72" y="20"/>
                    <a:pt x="72" y="20"/>
                    <a:pt x="72" y="20"/>
                  </a:cubicBezTo>
                  <a:cubicBezTo>
                    <a:pt x="73" y="18"/>
                    <a:pt x="73" y="16"/>
                    <a:pt x="73" y="15"/>
                  </a:cubicBezTo>
                  <a:cubicBezTo>
                    <a:pt x="73" y="15"/>
                    <a:pt x="73" y="15"/>
                    <a:pt x="73" y="15"/>
                  </a:cubicBezTo>
                  <a:cubicBezTo>
                    <a:pt x="73" y="14"/>
                    <a:pt x="73" y="13"/>
                    <a:pt x="72" y="12"/>
                  </a:cubicBezTo>
                  <a:cubicBezTo>
                    <a:pt x="72" y="12"/>
                    <a:pt x="72" y="12"/>
                    <a:pt x="72" y="12"/>
                  </a:cubicBezTo>
                  <a:cubicBezTo>
                    <a:pt x="70" y="9"/>
                    <a:pt x="66" y="8"/>
                    <a:pt x="61" y="7"/>
                  </a:cubicBezTo>
                  <a:cubicBezTo>
                    <a:pt x="61" y="7"/>
                    <a:pt x="61" y="7"/>
                    <a:pt x="61" y="7"/>
                  </a:cubicBezTo>
                  <a:cubicBezTo>
                    <a:pt x="59" y="7"/>
                    <a:pt x="57" y="7"/>
                    <a:pt x="55" y="7"/>
                  </a:cubicBezTo>
                  <a:cubicBezTo>
                    <a:pt x="55" y="7"/>
                    <a:pt x="55" y="7"/>
                    <a:pt x="55" y="7"/>
                  </a:cubicBezTo>
                  <a:cubicBezTo>
                    <a:pt x="53" y="7"/>
                    <a:pt x="51" y="7"/>
                    <a:pt x="49" y="7"/>
                  </a:cubicBezTo>
                  <a:cubicBezTo>
                    <a:pt x="49" y="7"/>
                    <a:pt x="49" y="7"/>
                    <a:pt x="49" y="7"/>
                  </a:cubicBezTo>
                  <a:cubicBezTo>
                    <a:pt x="47" y="8"/>
                    <a:pt x="44" y="9"/>
                    <a:pt x="41" y="9"/>
                  </a:cubicBezTo>
                  <a:cubicBezTo>
                    <a:pt x="41" y="9"/>
                    <a:pt x="41" y="9"/>
                    <a:pt x="41" y="9"/>
                  </a:cubicBezTo>
                  <a:cubicBezTo>
                    <a:pt x="40" y="9"/>
                    <a:pt x="39" y="9"/>
                    <a:pt x="38" y="8"/>
                  </a:cubicBezTo>
                  <a:cubicBezTo>
                    <a:pt x="38" y="8"/>
                    <a:pt x="38" y="8"/>
                    <a:pt x="38" y="8"/>
                  </a:cubicBezTo>
                  <a:cubicBezTo>
                    <a:pt x="34" y="6"/>
                    <a:pt x="34" y="4"/>
                    <a:pt x="31" y="3"/>
                  </a:cubicBezTo>
                  <a:cubicBezTo>
                    <a:pt x="31" y="3"/>
                    <a:pt x="31" y="3"/>
                    <a:pt x="31" y="3"/>
                  </a:cubicBezTo>
                  <a:cubicBezTo>
                    <a:pt x="29" y="3"/>
                    <a:pt x="28" y="3"/>
                    <a:pt x="26" y="3"/>
                  </a:cubicBezTo>
                  <a:cubicBezTo>
                    <a:pt x="26" y="3"/>
                    <a:pt x="26" y="3"/>
                    <a:pt x="26" y="3"/>
                  </a:cubicBezTo>
                  <a:cubicBezTo>
                    <a:pt x="24" y="3"/>
                    <a:pt x="21" y="4"/>
                    <a:pt x="19" y="4"/>
                  </a:cubicBezTo>
                  <a:cubicBezTo>
                    <a:pt x="19" y="4"/>
                    <a:pt x="19" y="4"/>
                    <a:pt x="19" y="4"/>
                  </a:cubicBezTo>
                  <a:cubicBezTo>
                    <a:pt x="14" y="6"/>
                    <a:pt x="5" y="12"/>
                    <a:pt x="4" y="16"/>
                  </a:cubicBezTo>
                  <a:cubicBezTo>
                    <a:pt x="4" y="16"/>
                    <a:pt x="4" y="16"/>
                    <a:pt x="4" y="16"/>
                  </a:cubicBezTo>
                  <a:cubicBezTo>
                    <a:pt x="3" y="17"/>
                    <a:pt x="3" y="18"/>
                    <a:pt x="3" y="18"/>
                  </a:cubicBezTo>
                  <a:cubicBezTo>
                    <a:pt x="3" y="18"/>
                    <a:pt x="3" y="18"/>
                    <a:pt x="3" y="18"/>
                  </a:cubicBezTo>
                  <a:cubicBezTo>
                    <a:pt x="3" y="18"/>
                    <a:pt x="4" y="19"/>
                    <a:pt x="7" y="21"/>
                  </a:cubicBezTo>
                  <a:cubicBezTo>
                    <a:pt x="7" y="21"/>
                    <a:pt x="7" y="21"/>
                    <a:pt x="7" y="21"/>
                  </a:cubicBezTo>
                  <a:cubicBezTo>
                    <a:pt x="10" y="24"/>
                    <a:pt x="15" y="30"/>
                    <a:pt x="16" y="29"/>
                  </a:cubicBezTo>
                  <a:cubicBezTo>
                    <a:pt x="16" y="29"/>
                    <a:pt x="16" y="29"/>
                    <a:pt x="16" y="29"/>
                  </a:cubicBezTo>
                  <a:cubicBezTo>
                    <a:pt x="16" y="32"/>
                    <a:pt x="16" y="32"/>
                    <a:pt x="16" y="32"/>
                  </a:cubicBezTo>
                  <a:cubicBezTo>
                    <a:pt x="11" y="32"/>
                    <a:pt x="8" y="25"/>
                    <a:pt x="5" y="2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279"/>
            <p:cNvSpPr/>
            <p:nvPr/>
          </p:nvSpPr>
          <p:spPr bwMode="auto">
            <a:xfrm>
              <a:off x="8724833" y="1029666"/>
              <a:ext cx="353441" cy="71072"/>
            </a:xfrm>
            <a:custGeom>
              <a:avLst/>
              <a:gdLst>
                <a:gd name="T0" fmla="*/ 74 w 77"/>
                <a:gd name="T1" fmla="*/ 15 h 15"/>
                <a:gd name="T2" fmla="*/ 70 w 77"/>
                <a:gd name="T3" fmla="*/ 15 h 15"/>
                <a:gd name="T4" fmla="*/ 70 w 77"/>
                <a:gd name="T5" fmla="*/ 15 h 15"/>
                <a:gd name="T6" fmla="*/ 61 w 77"/>
                <a:gd name="T7" fmla="*/ 12 h 15"/>
                <a:gd name="T8" fmla="*/ 61 w 77"/>
                <a:gd name="T9" fmla="*/ 12 h 15"/>
                <a:gd name="T10" fmla="*/ 60 w 77"/>
                <a:gd name="T11" fmla="*/ 9 h 15"/>
                <a:gd name="T12" fmla="*/ 60 w 77"/>
                <a:gd name="T13" fmla="*/ 9 h 15"/>
                <a:gd name="T14" fmla="*/ 60 w 77"/>
                <a:gd name="T15" fmla="*/ 7 h 15"/>
                <a:gd name="T16" fmla="*/ 60 w 77"/>
                <a:gd name="T17" fmla="*/ 7 h 15"/>
                <a:gd name="T18" fmla="*/ 57 w 77"/>
                <a:gd name="T19" fmla="*/ 6 h 15"/>
                <a:gd name="T20" fmla="*/ 57 w 77"/>
                <a:gd name="T21" fmla="*/ 6 h 15"/>
                <a:gd name="T22" fmla="*/ 54 w 77"/>
                <a:gd name="T23" fmla="*/ 5 h 15"/>
                <a:gd name="T24" fmla="*/ 54 w 77"/>
                <a:gd name="T25" fmla="*/ 5 h 15"/>
                <a:gd name="T26" fmla="*/ 39 w 77"/>
                <a:gd name="T27" fmla="*/ 11 h 15"/>
                <a:gd name="T28" fmla="*/ 39 w 77"/>
                <a:gd name="T29" fmla="*/ 11 h 15"/>
                <a:gd name="T30" fmla="*/ 38 w 77"/>
                <a:gd name="T31" fmla="*/ 11 h 15"/>
                <a:gd name="T32" fmla="*/ 38 w 77"/>
                <a:gd name="T33" fmla="*/ 11 h 15"/>
                <a:gd name="T34" fmla="*/ 32 w 77"/>
                <a:gd name="T35" fmla="*/ 5 h 15"/>
                <a:gd name="T36" fmla="*/ 32 w 77"/>
                <a:gd name="T37" fmla="*/ 5 h 15"/>
                <a:gd name="T38" fmla="*/ 25 w 77"/>
                <a:gd name="T39" fmla="*/ 2 h 15"/>
                <a:gd name="T40" fmla="*/ 25 w 77"/>
                <a:gd name="T41" fmla="*/ 2 h 15"/>
                <a:gd name="T42" fmla="*/ 24 w 77"/>
                <a:gd name="T43" fmla="*/ 2 h 15"/>
                <a:gd name="T44" fmla="*/ 24 w 77"/>
                <a:gd name="T45" fmla="*/ 2 h 15"/>
                <a:gd name="T46" fmla="*/ 5 w 77"/>
                <a:gd name="T47" fmla="*/ 9 h 15"/>
                <a:gd name="T48" fmla="*/ 5 w 77"/>
                <a:gd name="T49" fmla="*/ 9 h 15"/>
                <a:gd name="T50" fmla="*/ 0 w 77"/>
                <a:gd name="T51" fmla="*/ 6 h 15"/>
                <a:gd name="T52" fmla="*/ 0 w 77"/>
                <a:gd name="T53" fmla="*/ 6 h 15"/>
                <a:gd name="T54" fmla="*/ 0 w 77"/>
                <a:gd name="T55" fmla="*/ 6 h 15"/>
                <a:gd name="T56" fmla="*/ 2 w 77"/>
                <a:gd name="T57" fmla="*/ 5 h 15"/>
                <a:gd name="T58" fmla="*/ 5 w 77"/>
                <a:gd name="T59" fmla="*/ 7 h 15"/>
                <a:gd name="T60" fmla="*/ 5 w 77"/>
                <a:gd name="T61" fmla="*/ 7 h 15"/>
                <a:gd name="T62" fmla="*/ 24 w 77"/>
                <a:gd name="T63" fmla="*/ 0 h 15"/>
                <a:gd name="T64" fmla="*/ 24 w 77"/>
                <a:gd name="T65" fmla="*/ 0 h 15"/>
                <a:gd name="T66" fmla="*/ 25 w 77"/>
                <a:gd name="T67" fmla="*/ 0 h 15"/>
                <a:gd name="T68" fmla="*/ 25 w 77"/>
                <a:gd name="T69" fmla="*/ 0 h 15"/>
                <a:gd name="T70" fmla="*/ 33 w 77"/>
                <a:gd name="T71" fmla="*/ 4 h 15"/>
                <a:gd name="T72" fmla="*/ 33 w 77"/>
                <a:gd name="T73" fmla="*/ 4 h 15"/>
                <a:gd name="T74" fmla="*/ 38 w 77"/>
                <a:gd name="T75" fmla="*/ 9 h 15"/>
                <a:gd name="T76" fmla="*/ 38 w 77"/>
                <a:gd name="T77" fmla="*/ 9 h 15"/>
                <a:gd name="T78" fmla="*/ 39 w 77"/>
                <a:gd name="T79" fmla="*/ 10 h 15"/>
                <a:gd name="T80" fmla="*/ 39 w 77"/>
                <a:gd name="T81" fmla="*/ 10 h 15"/>
                <a:gd name="T82" fmla="*/ 54 w 77"/>
                <a:gd name="T83" fmla="*/ 4 h 15"/>
                <a:gd name="T84" fmla="*/ 54 w 77"/>
                <a:gd name="T85" fmla="*/ 4 h 15"/>
                <a:gd name="T86" fmla="*/ 58 w 77"/>
                <a:gd name="T87" fmla="*/ 4 h 15"/>
                <a:gd name="T88" fmla="*/ 58 w 77"/>
                <a:gd name="T89" fmla="*/ 4 h 15"/>
                <a:gd name="T90" fmla="*/ 61 w 77"/>
                <a:gd name="T91" fmla="*/ 7 h 15"/>
                <a:gd name="T92" fmla="*/ 61 w 77"/>
                <a:gd name="T93" fmla="*/ 7 h 15"/>
                <a:gd name="T94" fmla="*/ 61 w 77"/>
                <a:gd name="T95" fmla="*/ 9 h 15"/>
                <a:gd name="T96" fmla="*/ 61 w 77"/>
                <a:gd name="T97" fmla="*/ 9 h 15"/>
                <a:gd name="T98" fmla="*/ 62 w 77"/>
                <a:gd name="T99" fmla="*/ 11 h 15"/>
                <a:gd name="T100" fmla="*/ 62 w 77"/>
                <a:gd name="T101" fmla="*/ 11 h 15"/>
                <a:gd name="T102" fmla="*/ 70 w 77"/>
                <a:gd name="T103" fmla="*/ 13 h 15"/>
                <a:gd name="T104" fmla="*/ 70 w 77"/>
                <a:gd name="T105" fmla="*/ 13 h 15"/>
                <a:gd name="T106" fmla="*/ 74 w 77"/>
                <a:gd name="T107" fmla="*/ 14 h 15"/>
                <a:gd name="T108" fmla="*/ 74 w 77"/>
                <a:gd name="T109" fmla="*/ 14 h 15"/>
                <a:gd name="T110" fmla="*/ 75 w 77"/>
                <a:gd name="T111" fmla="*/ 13 h 15"/>
                <a:gd name="T112" fmla="*/ 75 w 77"/>
                <a:gd name="T113" fmla="*/ 13 h 15"/>
                <a:gd name="T114" fmla="*/ 77 w 77"/>
                <a:gd name="T115" fmla="*/ 13 h 15"/>
                <a:gd name="T116" fmla="*/ 74 w 77"/>
                <a:gd name="T117" fmla="*/ 15 h 15"/>
                <a:gd name="T118" fmla="*/ 74 w 77"/>
                <a:gd name="T119" fmla="*/ 15 h 15"/>
                <a:gd name="T120" fmla="*/ 74 w 77"/>
                <a:gd name="T1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15">
                  <a:moveTo>
                    <a:pt x="74" y="15"/>
                  </a:moveTo>
                  <a:cubicBezTo>
                    <a:pt x="73" y="15"/>
                    <a:pt x="71" y="15"/>
                    <a:pt x="70" y="15"/>
                  </a:cubicBezTo>
                  <a:cubicBezTo>
                    <a:pt x="70" y="15"/>
                    <a:pt x="70" y="15"/>
                    <a:pt x="70" y="15"/>
                  </a:cubicBezTo>
                  <a:cubicBezTo>
                    <a:pt x="68" y="14"/>
                    <a:pt x="63" y="15"/>
                    <a:pt x="61" y="12"/>
                  </a:cubicBezTo>
                  <a:cubicBezTo>
                    <a:pt x="61" y="12"/>
                    <a:pt x="61" y="12"/>
                    <a:pt x="61" y="12"/>
                  </a:cubicBezTo>
                  <a:cubicBezTo>
                    <a:pt x="60" y="11"/>
                    <a:pt x="60" y="10"/>
                    <a:pt x="60" y="9"/>
                  </a:cubicBezTo>
                  <a:cubicBezTo>
                    <a:pt x="60" y="9"/>
                    <a:pt x="60" y="9"/>
                    <a:pt x="60" y="9"/>
                  </a:cubicBezTo>
                  <a:cubicBezTo>
                    <a:pt x="60" y="8"/>
                    <a:pt x="60" y="8"/>
                    <a:pt x="60" y="7"/>
                  </a:cubicBezTo>
                  <a:cubicBezTo>
                    <a:pt x="60" y="7"/>
                    <a:pt x="60" y="7"/>
                    <a:pt x="60" y="7"/>
                  </a:cubicBezTo>
                  <a:cubicBezTo>
                    <a:pt x="60" y="7"/>
                    <a:pt x="60" y="6"/>
                    <a:pt x="57" y="6"/>
                  </a:cubicBezTo>
                  <a:cubicBezTo>
                    <a:pt x="57" y="6"/>
                    <a:pt x="57" y="6"/>
                    <a:pt x="57" y="6"/>
                  </a:cubicBezTo>
                  <a:cubicBezTo>
                    <a:pt x="56" y="5"/>
                    <a:pt x="55" y="5"/>
                    <a:pt x="54" y="5"/>
                  </a:cubicBezTo>
                  <a:cubicBezTo>
                    <a:pt x="54" y="5"/>
                    <a:pt x="54" y="5"/>
                    <a:pt x="54" y="5"/>
                  </a:cubicBezTo>
                  <a:cubicBezTo>
                    <a:pt x="49" y="5"/>
                    <a:pt x="46" y="11"/>
                    <a:pt x="39" y="11"/>
                  </a:cubicBezTo>
                  <a:cubicBezTo>
                    <a:pt x="39" y="11"/>
                    <a:pt x="39" y="11"/>
                    <a:pt x="39" y="11"/>
                  </a:cubicBezTo>
                  <a:cubicBezTo>
                    <a:pt x="39" y="11"/>
                    <a:pt x="38" y="11"/>
                    <a:pt x="38" y="11"/>
                  </a:cubicBezTo>
                  <a:cubicBezTo>
                    <a:pt x="38" y="11"/>
                    <a:pt x="38" y="11"/>
                    <a:pt x="38" y="11"/>
                  </a:cubicBezTo>
                  <a:cubicBezTo>
                    <a:pt x="32" y="10"/>
                    <a:pt x="33" y="9"/>
                    <a:pt x="32" y="5"/>
                  </a:cubicBezTo>
                  <a:cubicBezTo>
                    <a:pt x="32" y="5"/>
                    <a:pt x="32" y="5"/>
                    <a:pt x="32" y="5"/>
                  </a:cubicBezTo>
                  <a:cubicBezTo>
                    <a:pt x="30" y="2"/>
                    <a:pt x="28" y="2"/>
                    <a:pt x="25" y="2"/>
                  </a:cubicBezTo>
                  <a:cubicBezTo>
                    <a:pt x="25" y="2"/>
                    <a:pt x="25" y="2"/>
                    <a:pt x="25" y="2"/>
                  </a:cubicBezTo>
                  <a:cubicBezTo>
                    <a:pt x="25" y="2"/>
                    <a:pt x="24" y="2"/>
                    <a:pt x="24" y="2"/>
                  </a:cubicBezTo>
                  <a:cubicBezTo>
                    <a:pt x="24" y="2"/>
                    <a:pt x="24" y="2"/>
                    <a:pt x="24" y="2"/>
                  </a:cubicBezTo>
                  <a:cubicBezTo>
                    <a:pt x="20" y="2"/>
                    <a:pt x="11" y="9"/>
                    <a:pt x="5" y="9"/>
                  </a:cubicBezTo>
                  <a:cubicBezTo>
                    <a:pt x="5" y="9"/>
                    <a:pt x="5" y="9"/>
                    <a:pt x="5" y="9"/>
                  </a:cubicBezTo>
                  <a:cubicBezTo>
                    <a:pt x="3" y="9"/>
                    <a:pt x="1" y="8"/>
                    <a:pt x="0" y="6"/>
                  </a:cubicBezTo>
                  <a:cubicBezTo>
                    <a:pt x="0" y="6"/>
                    <a:pt x="0" y="6"/>
                    <a:pt x="0" y="6"/>
                  </a:cubicBezTo>
                  <a:cubicBezTo>
                    <a:pt x="0" y="6"/>
                    <a:pt x="0" y="6"/>
                    <a:pt x="0" y="6"/>
                  </a:cubicBezTo>
                  <a:cubicBezTo>
                    <a:pt x="2" y="5"/>
                    <a:pt x="2" y="5"/>
                    <a:pt x="2" y="5"/>
                  </a:cubicBezTo>
                  <a:cubicBezTo>
                    <a:pt x="2" y="6"/>
                    <a:pt x="3" y="7"/>
                    <a:pt x="5" y="7"/>
                  </a:cubicBezTo>
                  <a:cubicBezTo>
                    <a:pt x="5" y="7"/>
                    <a:pt x="5" y="7"/>
                    <a:pt x="5" y="7"/>
                  </a:cubicBezTo>
                  <a:cubicBezTo>
                    <a:pt x="10" y="7"/>
                    <a:pt x="19" y="0"/>
                    <a:pt x="24" y="0"/>
                  </a:cubicBezTo>
                  <a:cubicBezTo>
                    <a:pt x="24" y="0"/>
                    <a:pt x="24" y="0"/>
                    <a:pt x="24" y="0"/>
                  </a:cubicBezTo>
                  <a:cubicBezTo>
                    <a:pt x="24" y="0"/>
                    <a:pt x="25" y="0"/>
                    <a:pt x="25" y="0"/>
                  </a:cubicBezTo>
                  <a:cubicBezTo>
                    <a:pt x="25" y="0"/>
                    <a:pt x="25" y="0"/>
                    <a:pt x="25" y="0"/>
                  </a:cubicBezTo>
                  <a:cubicBezTo>
                    <a:pt x="28" y="0"/>
                    <a:pt x="31" y="1"/>
                    <a:pt x="33" y="4"/>
                  </a:cubicBezTo>
                  <a:cubicBezTo>
                    <a:pt x="33" y="4"/>
                    <a:pt x="33" y="4"/>
                    <a:pt x="33" y="4"/>
                  </a:cubicBezTo>
                  <a:cubicBezTo>
                    <a:pt x="36" y="9"/>
                    <a:pt x="33" y="8"/>
                    <a:pt x="38" y="9"/>
                  </a:cubicBezTo>
                  <a:cubicBezTo>
                    <a:pt x="38" y="9"/>
                    <a:pt x="38" y="9"/>
                    <a:pt x="38" y="9"/>
                  </a:cubicBezTo>
                  <a:cubicBezTo>
                    <a:pt x="38" y="10"/>
                    <a:pt x="39" y="10"/>
                    <a:pt x="39" y="10"/>
                  </a:cubicBezTo>
                  <a:cubicBezTo>
                    <a:pt x="39" y="10"/>
                    <a:pt x="39" y="10"/>
                    <a:pt x="39" y="10"/>
                  </a:cubicBezTo>
                  <a:cubicBezTo>
                    <a:pt x="45" y="10"/>
                    <a:pt x="47" y="4"/>
                    <a:pt x="54" y="4"/>
                  </a:cubicBezTo>
                  <a:cubicBezTo>
                    <a:pt x="54" y="4"/>
                    <a:pt x="54" y="4"/>
                    <a:pt x="54" y="4"/>
                  </a:cubicBezTo>
                  <a:cubicBezTo>
                    <a:pt x="55" y="4"/>
                    <a:pt x="56" y="4"/>
                    <a:pt x="58" y="4"/>
                  </a:cubicBezTo>
                  <a:cubicBezTo>
                    <a:pt x="58" y="4"/>
                    <a:pt x="58" y="4"/>
                    <a:pt x="58" y="4"/>
                  </a:cubicBezTo>
                  <a:cubicBezTo>
                    <a:pt x="61" y="5"/>
                    <a:pt x="62" y="6"/>
                    <a:pt x="61" y="7"/>
                  </a:cubicBezTo>
                  <a:cubicBezTo>
                    <a:pt x="61" y="7"/>
                    <a:pt x="61" y="7"/>
                    <a:pt x="61" y="7"/>
                  </a:cubicBezTo>
                  <a:cubicBezTo>
                    <a:pt x="61" y="8"/>
                    <a:pt x="61" y="9"/>
                    <a:pt x="61" y="9"/>
                  </a:cubicBezTo>
                  <a:cubicBezTo>
                    <a:pt x="61" y="9"/>
                    <a:pt x="61" y="9"/>
                    <a:pt x="61" y="9"/>
                  </a:cubicBezTo>
                  <a:cubicBezTo>
                    <a:pt x="61" y="10"/>
                    <a:pt x="61" y="10"/>
                    <a:pt x="62" y="11"/>
                  </a:cubicBezTo>
                  <a:cubicBezTo>
                    <a:pt x="62" y="11"/>
                    <a:pt x="62" y="11"/>
                    <a:pt x="62" y="11"/>
                  </a:cubicBezTo>
                  <a:cubicBezTo>
                    <a:pt x="63" y="12"/>
                    <a:pt x="68" y="13"/>
                    <a:pt x="70" y="13"/>
                  </a:cubicBezTo>
                  <a:cubicBezTo>
                    <a:pt x="70" y="13"/>
                    <a:pt x="70" y="13"/>
                    <a:pt x="70" y="13"/>
                  </a:cubicBezTo>
                  <a:cubicBezTo>
                    <a:pt x="71" y="13"/>
                    <a:pt x="73" y="14"/>
                    <a:pt x="74" y="14"/>
                  </a:cubicBezTo>
                  <a:cubicBezTo>
                    <a:pt x="74" y="14"/>
                    <a:pt x="74" y="14"/>
                    <a:pt x="74" y="14"/>
                  </a:cubicBezTo>
                  <a:cubicBezTo>
                    <a:pt x="75" y="14"/>
                    <a:pt x="75" y="14"/>
                    <a:pt x="75" y="13"/>
                  </a:cubicBezTo>
                  <a:cubicBezTo>
                    <a:pt x="75" y="13"/>
                    <a:pt x="75" y="13"/>
                    <a:pt x="75" y="13"/>
                  </a:cubicBezTo>
                  <a:cubicBezTo>
                    <a:pt x="77" y="13"/>
                    <a:pt x="77" y="13"/>
                    <a:pt x="77" y="13"/>
                  </a:cubicBezTo>
                  <a:cubicBezTo>
                    <a:pt x="77" y="15"/>
                    <a:pt x="75" y="15"/>
                    <a:pt x="74" y="15"/>
                  </a:cubicBezTo>
                  <a:cubicBezTo>
                    <a:pt x="74" y="15"/>
                    <a:pt x="74" y="15"/>
                    <a:pt x="74" y="15"/>
                  </a:cubicBezTo>
                  <a:cubicBezTo>
                    <a:pt x="74" y="15"/>
                    <a:pt x="74" y="15"/>
                    <a:pt x="74" y="1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280"/>
            <p:cNvSpPr/>
            <p:nvPr/>
          </p:nvSpPr>
          <p:spPr bwMode="auto">
            <a:xfrm>
              <a:off x="8807431" y="1085371"/>
              <a:ext cx="30734" cy="38418"/>
            </a:xfrm>
            <a:custGeom>
              <a:avLst/>
              <a:gdLst>
                <a:gd name="T0" fmla="*/ 0 w 7"/>
                <a:gd name="T1" fmla="*/ 2 h 8"/>
                <a:gd name="T2" fmla="*/ 0 w 7"/>
                <a:gd name="T3" fmla="*/ 2 h 8"/>
                <a:gd name="T4" fmla="*/ 1 w 7"/>
                <a:gd name="T5" fmla="*/ 0 h 8"/>
                <a:gd name="T6" fmla="*/ 7 w 7"/>
                <a:gd name="T7" fmla="*/ 8 h 8"/>
                <a:gd name="T8" fmla="*/ 7 w 7"/>
                <a:gd name="T9" fmla="*/ 8 h 8"/>
                <a:gd name="T10" fmla="*/ 6 w 7"/>
                <a:gd name="T11" fmla="*/ 8 h 8"/>
                <a:gd name="T12" fmla="*/ 0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2"/>
                  </a:moveTo>
                  <a:cubicBezTo>
                    <a:pt x="0" y="2"/>
                    <a:pt x="0" y="2"/>
                    <a:pt x="0" y="2"/>
                  </a:cubicBezTo>
                  <a:cubicBezTo>
                    <a:pt x="1" y="0"/>
                    <a:pt x="1" y="0"/>
                    <a:pt x="1" y="0"/>
                  </a:cubicBezTo>
                  <a:cubicBezTo>
                    <a:pt x="4" y="2"/>
                    <a:pt x="6" y="5"/>
                    <a:pt x="7" y="8"/>
                  </a:cubicBezTo>
                  <a:cubicBezTo>
                    <a:pt x="7" y="8"/>
                    <a:pt x="7" y="8"/>
                    <a:pt x="7" y="8"/>
                  </a:cubicBezTo>
                  <a:cubicBezTo>
                    <a:pt x="6" y="8"/>
                    <a:pt x="6" y="8"/>
                    <a:pt x="6" y="8"/>
                  </a:cubicBezTo>
                  <a:cubicBezTo>
                    <a:pt x="4" y="6"/>
                    <a:pt x="3" y="3"/>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281"/>
            <p:cNvSpPr/>
            <p:nvPr/>
          </p:nvSpPr>
          <p:spPr bwMode="auto">
            <a:xfrm>
              <a:off x="8861215" y="1091134"/>
              <a:ext cx="13446" cy="36497"/>
            </a:xfrm>
            <a:custGeom>
              <a:avLst/>
              <a:gdLst>
                <a:gd name="T0" fmla="*/ 0 w 3"/>
                <a:gd name="T1" fmla="*/ 4 h 8"/>
                <a:gd name="T2" fmla="*/ 2 w 3"/>
                <a:gd name="T3" fmla="*/ 0 h 8"/>
                <a:gd name="T4" fmla="*/ 2 w 3"/>
                <a:gd name="T5" fmla="*/ 0 h 8"/>
                <a:gd name="T6" fmla="*/ 2 w 3"/>
                <a:gd name="T7" fmla="*/ 0 h 8"/>
                <a:gd name="T8" fmla="*/ 3 w 3"/>
                <a:gd name="T9" fmla="*/ 1 h 8"/>
                <a:gd name="T10" fmla="*/ 2 w 3"/>
                <a:gd name="T11" fmla="*/ 4 h 8"/>
                <a:gd name="T12" fmla="*/ 2 w 3"/>
                <a:gd name="T13" fmla="*/ 4 h 8"/>
                <a:gd name="T14" fmla="*/ 3 w 3"/>
                <a:gd name="T15" fmla="*/ 6 h 8"/>
                <a:gd name="T16" fmla="*/ 3 w 3"/>
                <a:gd name="T17" fmla="*/ 6 h 8"/>
                <a:gd name="T18" fmla="*/ 2 w 3"/>
                <a:gd name="T19" fmla="*/ 8 h 8"/>
                <a:gd name="T20" fmla="*/ 0 w 3"/>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0" y="4"/>
                  </a:moveTo>
                  <a:cubicBezTo>
                    <a:pt x="0" y="3"/>
                    <a:pt x="1" y="1"/>
                    <a:pt x="2" y="0"/>
                  </a:cubicBezTo>
                  <a:cubicBezTo>
                    <a:pt x="2" y="0"/>
                    <a:pt x="2" y="0"/>
                    <a:pt x="2" y="0"/>
                  </a:cubicBezTo>
                  <a:cubicBezTo>
                    <a:pt x="2" y="0"/>
                    <a:pt x="2" y="0"/>
                    <a:pt x="2" y="0"/>
                  </a:cubicBezTo>
                  <a:cubicBezTo>
                    <a:pt x="3" y="1"/>
                    <a:pt x="3" y="1"/>
                    <a:pt x="3" y="1"/>
                  </a:cubicBezTo>
                  <a:cubicBezTo>
                    <a:pt x="2" y="2"/>
                    <a:pt x="2" y="3"/>
                    <a:pt x="2" y="4"/>
                  </a:cubicBezTo>
                  <a:cubicBezTo>
                    <a:pt x="2" y="4"/>
                    <a:pt x="2" y="4"/>
                    <a:pt x="2" y="4"/>
                  </a:cubicBezTo>
                  <a:cubicBezTo>
                    <a:pt x="2" y="5"/>
                    <a:pt x="2" y="6"/>
                    <a:pt x="3" y="6"/>
                  </a:cubicBezTo>
                  <a:cubicBezTo>
                    <a:pt x="3" y="6"/>
                    <a:pt x="3" y="6"/>
                    <a:pt x="3" y="6"/>
                  </a:cubicBezTo>
                  <a:cubicBezTo>
                    <a:pt x="2" y="8"/>
                    <a:pt x="2" y="8"/>
                    <a:pt x="2" y="8"/>
                  </a:cubicBezTo>
                  <a:cubicBezTo>
                    <a:pt x="1" y="7"/>
                    <a:pt x="0" y="5"/>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282"/>
            <p:cNvSpPr/>
            <p:nvPr/>
          </p:nvSpPr>
          <p:spPr bwMode="auto">
            <a:xfrm>
              <a:off x="8897712" y="1091134"/>
              <a:ext cx="36497" cy="42259"/>
            </a:xfrm>
            <a:custGeom>
              <a:avLst/>
              <a:gdLst>
                <a:gd name="T0" fmla="*/ 0 w 8"/>
                <a:gd name="T1" fmla="*/ 6 h 9"/>
                <a:gd name="T2" fmla="*/ 6 w 8"/>
                <a:gd name="T3" fmla="*/ 0 h 9"/>
                <a:gd name="T4" fmla="*/ 6 w 8"/>
                <a:gd name="T5" fmla="*/ 0 h 9"/>
                <a:gd name="T6" fmla="*/ 8 w 8"/>
                <a:gd name="T7" fmla="*/ 2 h 9"/>
                <a:gd name="T8" fmla="*/ 8 w 8"/>
                <a:gd name="T9" fmla="*/ 2 h 9"/>
                <a:gd name="T10" fmla="*/ 6 w 8"/>
                <a:gd name="T11" fmla="*/ 6 h 9"/>
                <a:gd name="T12" fmla="*/ 6 w 8"/>
                <a:gd name="T13" fmla="*/ 6 h 9"/>
                <a:gd name="T14" fmla="*/ 5 w 8"/>
                <a:gd name="T15" fmla="*/ 4 h 9"/>
                <a:gd name="T16" fmla="*/ 7 w 8"/>
                <a:gd name="T17" fmla="*/ 2 h 9"/>
                <a:gd name="T18" fmla="*/ 7 w 8"/>
                <a:gd name="T19" fmla="*/ 2 h 9"/>
                <a:gd name="T20" fmla="*/ 6 w 8"/>
                <a:gd name="T21" fmla="*/ 2 h 9"/>
                <a:gd name="T22" fmla="*/ 6 w 8"/>
                <a:gd name="T23" fmla="*/ 2 h 9"/>
                <a:gd name="T24" fmla="*/ 2 w 8"/>
                <a:gd name="T25" fmla="*/ 6 h 9"/>
                <a:gd name="T26" fmla="*/ 2 w 8"/>
                <a:gd name="T27" fmla="*/ 6 h 9"/>
                <a:gd name="T28" fmla="*/ 3 w 8"/>
                <a:gd name="T29" fmla="*/ 8 h 9"/>
                <a:gd name="T30" fmla="*/ 3 w 8"/>
                <a:gd name="T31" fmla="*/ 8 h 9"/>
                <a:gd name="T32" fmla="*/ 3 w 8"/>
                <a:gd name="T33" fmla="*/ 8 h 9"/>
                <a:gd name="T34" fmla="*/ 1 w 8"/>
                <a:gd name="T35" fmla="*/ 9 h 9"/>
                <a:gd name="T36" fmla="*/ 0 w 8"/>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9">
                  <a:moveTo>
                    <a:pt x="0" y="6"/>
                  </a:moveTo>
                  <a:cubicBezTo>
                    <a:pt x="0" y="2"/>
                    <a:pt x="4" y="0"/>
                    <a:pt x="6" y="0"/>
                  </a:cubicBezTo>
                  <a:cubicBezTo>
                    <a:pt x="6" y="0"/>
                    <a:pt x="6" y="0"/>
                    <a:pt x="6" y="0"/>
                  </a:cubicBezTo>
                  <a:cubicBezTo>
                    <a:pt x="7" y="0"/>
                    <a:pt x="8" y="1"/>
                    <a:pt x="8" y="2"/>
                  </a:cubicBezTo>
                  <a:cubicBezTo>
                    <a:pt x="8" y="2"/>
                    <a:pt x="8" y="2"/>
                    <a:pt x="8" y="2"/>
                  </a:cubicBezTo>
                  <a:cubicBezTo>
                    <a:pt x="8" y="3"/>
                    <a:pt x="8" y="4"/>
                    <a:pt x="6" y="6"/>
                  </a:cubicBezTo>
                  <a:cubicBezTo>
                    <a:pt x="6" y="6"/>
                    <a:pt x="6" y="6"/>
                    <a:pt x="6" y="6"/>
                  </a:cubicBezTo>
                  <a:cubicBezTo>
                    <a:pt x="5" y="4"/>
                    <a:pt x="5" y="4"/>
                    <a:pt x="5" y="4"/>
                  </a:cubicBezTo>
                  <a:cubicBezTo>
                    <a:pt x="6" y="3"/>
                    <a:pt x="7" y="2"/>
                    <a:pt x="7" y="2"/>
                  </a:cubicBezTo>
                  <a:cubicBezTo>
                    <a:pt x="7" y="2"/>
                    <a:pt x="7" y="2"/>
                    <a:pt x="7" y="2"/>
                  </a:cubicBezTo>
                  <a:cubicBezTo>
                    <a:pt x="7" y="2"/>
                    <a:pt x="7" y="2"/>
                    <a:pt x="6" y="2"/>
                  </a:cubicBezTo>
                  <a:cubicBezTo>
                    <a:pt x="6" y="2"/>
                    <a:pt x="6" y="2"/>
                    <a:pt x="6" y="2"/>
                  </a:cubicBezTo>
                  <a:cubicBezTo>
                    <a:pt x="4" y="2"/>
                    <a:pt x="2" y="3"/>
                    <a:pt x="2" y="6"/>
                  </a:cubicBezTo>
                  <a:cubicBezTo>
                    <a:pt x="2" y="6"/>
                    <a:pt x="2" y="6"/>
                    <a:pt x="2" y="6"/>
                  </a:cubicBezTo>
                  <a:cubicBezTo>
                    <a:pt x="2" y="6"/>
                    <a:pt x="2" y="7"/>
                    <a:pt x="3" y="8"/>
                  </a:cubicBezTo>
                  <a:cubicBezTo>
                    <a:pt x="3" y="8"/>
                    <a:pt x="3" y="8"/>
                    <a:pt x="3" y="8"/>
                  </a:cubicBezTo>
                  <a:cubicBezTo>
                    <a:pt x="3" y="8"/>
                    <a:pt x="3" y="8"/>
                    <a:pt x="3" y="8"/>
                  </a:cubicBezTo>
                  <a:cubicBezTo>
                    <a:pt x="1" y="9"/>
                    <a:pt x="1" y="9"/>
                    <a:pt x="1" y="9"/>
                  </a:cubicBezTo>
                  <a:cubicBezTo>
                    <a:pt x="0" y="8"/>
                    <a:pt x="0" y="7"/>
                    <a:pt x="0" y="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283"/>
            <p:cNvSpPr/>
            <p:nvPr/>
          </p:nvSpPr>
          <p:spPr bwMode="auto">
            <a:xfrm>
              <a:off x="8751725" y="1183336"/>
              <a:ext cx="76835" cy="78756"/>
            </a:xfrm>
            <a:custGeom>
              <a:avLst/>
              <a:gdLst>
                <a:gd name="T0" fmla="*/ 0 w 17"/>
                <a:gd name="T1" fmla="*/ 16 h 17"/>
                <a:gd name="T2" fmla="*/ 14 w 17"/>
                <a:gd name="T3" fmla="*/ 0 h 17"/>
                <a:gd name="T4" fmla="*/ 14 w 17"/>
                <a:gd name="T5" fmla="*/ 0 h 17"/>
                <a:gd name="T6" fmla="*/ 17 w 17"/>
                <a:gd name="T7" fmla="*/ 0 h 17"/>
                <a:gd name="T8" fmla="*/ 17 w 17"/>
                <a:gd name="T9" fmla="*/ 0 h 17"/>
                <a:gd name="T10" fmla="*/ 17 w 17"/>
                <a:gd name="T11" fmla="*/ 0 h 17"/>
                <a:gd name="T12" fmla="*/ 16 w 17"/>
                <a:gd name="T13" fmla="*/ 2 h 17"/>
                <a:gd name="T14" fmla="*/ 14 w 17"/>
                <a:gd name="T15" fmla="*/ 1 h 17"/>
                <a:gd name="T16" fmla="*/ 14 w 17"/>
                <a:gd name="T17" fmla="*/ 1 h 17"/>
                <a:gd name="T18" fmla="*/ 6 w 17"/>
                <a:gd name="T19" fmla="*/ 7 h 17"/>
                <a:gd name="T20" fmla="*/ 6 w 17"/>
                <a:gd name="T21" fmla="*/ 7 h 17"/>
                <a:gd name="T22" fmla="*/ 2 w 17"/>
                <a:gd name="T23" fmla="*/ 16 h 17"/>
                <a:gd name="T24" fmla="*/ 2 w 17"/>
                <a:gd name="T25" fmla="*/ 16 h 17"/>
                <a:gd name="T26" fmla="*/ 2 w 17"/>
                <a:gd name="T27" fmla="*/ 16 h 17"/>
                <a:gd name="T28" fmla="*/ 2 w 17"/>
                <a:gd name="T29" fmla="*/ 16 h 17"/>
                <a:gd name="T30" fmla="*/ 0 w 17"/>
                <a:gd name="T31" fmla="*/ 17 h 17"/>
                <a:gd name="T32" fmla="*/ 0 w 17"/>
                <a:gd name="T3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0" y="16"/>
                  </a:moveTo>
                  <a:cubicBezTo>
                    <a:pt x="1" y="10"/>
                    <a:pt x="7" y="0"/>
                    <a:pt x="14" y="0"/>
                  </a:cubicBezTo>
                  <a:cubicBezTo>
                    <a:pt x="14" y="0"/>
                    <a:pt x="14" y="0"/>
                    <a:pt x="14" y="0"/>
                  </a:cubicBezTo>
                  <a:cubicBezTo>
                    <a:pt x="15" y="0"/>
                    <a:pt x="16" y="0"/>
                    <a:pt x="17" y="0"/>
                  </a:cubicBezTo>
                  <a:cubicBezTo>
                    <a:pt x="17" y="0"/>
                    <a:pt x="17" y="0"/>
                    <a:pt x="17" y="0"/>
                  </a:cubicBezTo>
                  <a:cubicBezTo>
                    <a:pt x="17" y="0"/>
                    <a:pt x="17" y="0"/>
                    <a:pt x="17" y="0"/>
                  </a:cubicBezTo>
                  <a:cubicBezTo>
                    <a:pt x="16" y="2"/>
                    <a:pt x="16" y="2"/>
                    <a:pt x="16" y="2"/>
                  </a:cubicBezTo>
                  <a:cubicBezTo>
                    <a:pt x="15" y="1"/>
                    <a:pt x="15" y="1"/>
                    <a:pt x="14" y="1"/>
                  </a:cubicBezTo>
                  <a:cubicBezTo>
                    <a:pt x="14" y="1"/>
                    <a:pt x="14" y="1"/>
                    <a:pt x="14" y="1"/>
                  </a:cubicBezTo>
                  <a:cubicBezTo>
                    <a:pt x="11" y="1"/>
                    <a:pt x="8" y="4"/>
                    <a:pt x="6" y="7"/>
                  </a:cubicBezTo>
                  <a:cubicBezTo>
                    <a:pt x="6" y="7"/>
                    <a:pt x="6" y="7"/>
                    <a:pt x="6" y="7"/>
                  </a:cubicBezTo>
                  <a:cubicBezTo>
                    <a:pt x="4" y="10"/>
                    <a:pt x="2" y="14"/>
                    <a:pt x="2" y="16"/>
                  </a:cubicBezTo>
                  <a:cubicBezTo>
                    <a:pt x="2" y="16"/>
                    <a:pt x="2" y="16"/>
                    <a:pt x="2" y="16"/>
                  </a:cubicBezTo>
                  <a:cubicBezTo>
                    <a:pt x="2" y="16"/>
                    <a:pt x="2" y="16"/>
                    <a:pt x="2" y="16"/>
                  </a:cubicBezTo>
                  <a:cubicBezTo>
                    <a:pt x="2" y="16"/>
                    <a:pt x="2" y="16"/>
                    <a:pt x="2" y="16"/>
                  </a:cubicBezTo>
                  <a:cubicBezTo>
                    <a:pt x="0" y="17"/>
                    <a:pt x="0" y="17"/>
                    <a:pt x="0" y="17"/>
                  </a:cubicBezTo>
                  <a:cubicBezTo>
                    <a:pt x="0" y="16"/>
                    <a:pt x="0" y="16"/>
                    <a:pt x="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284"/>
            <p:cNvSpPr/>
            <p:nvPr/>
          </p:nvSpPr>
          <p:spPr bwMode="auto">
            <a:xfrm>
              <a:off x="8847769" y="1192940"/>
              <a:ext cx="13446" cy="51864"/>
            </a:xfrm>
            <a:custGeom>
              <a:avLst/>
              <a:gdLst>
                <a:gd name="T0" fmla="*/ 0 w 3"/>
                <a:gd name="T1" fmla="*/ 10 h 11"/>
                <a:gd name="T2" fmla="*/ 1 w 3"/>
                <a:gd name="T3" fmla="*/ 6 h 11"/>
                <a:gd name="T4" fmla="*/ 1 w 3"/>
                <a:gd name="T5" fmla="*/ 6 h 11"/>
                <a:gd name="T6" fmla="*/ 0 w 3"/>
                <a:gd name="T7" fmla="*/ 1 h 11"/>
                <a:gd name="T8" fmla="*/ 0 w 3"/>
                <a:gd name="T9" fmla="*/ 1 h 11"/>
                <a:gd name="T10" fmla="*/ 1 w 3"/>
                <a:gd name="T11" fmla="*/ 0 h 11"/>
                <a:gd name="T12" fmla="*/ 3 w 3"/>
                <a:gd name="T13" fmla="*/ 6 h 11"/>
                <a:gd name="T14" fmla="*/ 3 w 3"/>
                <a:gd name="T15" fmla="*/ 6 h 11"/>
                <a:gd name="T16" fmla="*/ 1 w 3"/>
                <a:gd name="T17" fmla="*/ 11 h 11"/>
                <a:gd name="T18" fmla="*/ 1 w 3"/>
                <a:gd name="T19" fmla="*/ 11 h 11"/>
                <a:gd name="T20" fmla="*/ 0 w 3"/>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1">
                  <a:moveTo>
                    <a:pt x="0" y="10"/>
                  </a:moveTo>
                  <a:cubicBezTo>
                    <a:pt x="1" y="10"/>
                    <a:pt x="1" y="8"/>
                    <a:pt x="1" y="6"/>
                  </a:cubicBezTo>
                  <a:cubicBezTo>
                    <a:pt x="1" y="6"/>
                    <a:pt x="1" y="6"/>
                    <a:pt x="1" y="6"/>
                  </a:cubicBezTo>
                  <a:cubicBezTo>
                    <a:pt x="1" y="4"/>
                    <a:pt x="1" y="2"/>
                    <a:pt x="0" y="1"/>
                  </a:cubicBezTo>
                  <a:cubicBezTo>
                    <a:pt x="0" y="1"/>
                    <a:pt x="0" y="1"/>
                    <a:pt x="0" y="1"/>
                  </a:cubicBezTo>
                  <a:cubicBezTo>
                    <a:pt x="1" y="0"/>
                    <a:pt x="1" y="0"/>
                    <a:pt x="1" y="0"/>
                  </a:cubicBezTo>
                  <a:cubicBezTo>
                    <a:pt x="2" y="1"/>
                    <a:pt x="3" y="3"/>
                    <a:pt x="3" y="6"/>
                  </a:cubicBezTo>
                  <a:cubicBezTo>
                    <a:pt x="3" y="6"/>
                    <a:pt x="3" y="6"/>
                    <a:pt x="3" y="6"/>
                  </a:cubicBezTo>
                  <a:cubicBezTo>
                    <a:pt x="3" y="8"/>
                    <a:pt x="2" y="10"/>
                    <a:pt x="1" y="11"/>
                  </a:cubicBezTo>
                  <a:cubicBezTo>
                    <a:pt x="1" y="11"/>
                    <a:pt x="1" y="11"/>
                    <a:pt x="1" y="11"/>
                  </a:cubicBezTo>
                  <a:cubicBezTo>
                    <a:pt x="0" y="10"/>
                    <a:pt x="0" y="10"/>
                    <a:pt x="0" y="1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285"/>
            <p:cNvSpPr/>
            <p:nvPr/>
          </p:nvSpPr>
          <p:spPr bwMode="auto">
            <a:xfrm>
              <a:off x="8939971" y="1192940"/>
              <a:ext cx="26892" cy="59547"/>
            </a:xfrm>
            <a:custGeom>
              <a:avLst/>
              <a:gdLst>
                <a:gd name="T0" fmla="*/ 4 w 6"/>
                <a:gd name="T1" fmla="*/ 13 h 13"/>
                <a:gd name="T2" fmla="*/ 5 w 6"/>
                <a:gd name="T3" fmla="*/ 12 h 13"/>
                <a:gd name="T4" fmla="*/ 5 w 6"/>
                <a:gd name="T5" fmla="*/ 12 h 13"/>
                <a:gd name="T6" fmla="*/ 0 w 6"/>
                <a:gd name="T7" fmla="*/ 1 h 13"/>
                <a:gd name="T8" fmla="*/ 0 w 6"/>
                <a:gd name="T9" fmla="*/ 1 h 13"/>
                <a:gd name="T10" fmla="*/ 2 w 6"/>
                <a:gd name="T11" fmla="*/ 0 h 13"/>
                <a:gd name="T12" fmla="*/ 6 w 6"/>
                <a:gd name="T13" fmla="*/ 12 h 13"/>
                <a:gd name="T14" fmla="*/ 6 w 6"/>
                <a:gd name="T15" fmla="*/ 12 h 13"/>
                <a:gd name="T16" fmla="*/ 6 w 6"/>
                <a:gd name="T17" fmla="*/ 13 h 13"/>
                <a:gd name="T18" fmla="*/ 6 w 6"/>
                <a:gd name="T19" fmla="*/ 13 h 13"/>
                <a:gd name="T20" fmla="*/ 4 w 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4" y="13"/>
                  </a:moveTo>
                  <a:cubicBezTo>
                    <a:pt x="4" y="13"/>
                    <a:pt x="5" y="12"/>
                    <a:pt x="5" y="12"/>
                  </a:cubicBezTo>
                  <a:cubicBezTo>
                    <a:pt x="5" y="12"/>
                    <a:pt x="5" y="12"/>
                    <a:pt x="5" y="12"/>
                  </a:cubicBezTo>
                  <a:cubicBezTo>
                    <a:pt x="5" y="8"/>
                    <a:pt x="3" y="5"/>
                    <a:pt x="0" y="1"/>
                  </a:cubicBezTo>
                  <a:cubicBezTo>
                    <a:pt x="0" y="1"/>
                    <a:pt x="0" y="1"/>
                    <a:pt x="0" y="1"/>
                  </a:cubicBezTo>
                  <a:cubicBezTo>
                    <a:pt x="2" y="0"/>
                    <a:pt x="2" y="0"/>
                    <a:pt x="2" y="0"/>
                  </a:cubicBezTo>
                  <a:cubicBezTo>
                    <a:pt x="4" y="4"/>
                    <a:pt x="6" y="7"/>
                    <a:pt x="6" y="12"/>
                  </a:cubicBezTo>
                  <a:cubicBezTo>
                    <a:pt x="6" y="12"/>
                    <a:pt x="6" y="12"/>
                    <a:pt x="6" y="12"/>
                  </a:cubicBezTo>
                  <a:cubicBezTo>
                    <a:pt x="6" y="12"/>
                    <a:pt x="6" y="13"/>
                    <a:pt x="6" y="13"/>
                  </a:cubicBezTo>
                  <a:cubicBezTo>
                    <a:pt x="6" y="13"/>
                    <a:pt x="6" y="13"/>
                    <a:pt x="6" y="13"/>
                  </a:cubicBezTo>
                  <a:cubicBezTo>
                    <a:pt x="4" y="13"/>
                    <a:pt x="4" y="13"/>
                    <a:pt x="4" y="1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286"/>
            <p:cNvSpPr/>
            <p:nvPr/>
          </p:nvSpPr>
          <p:spPr bwMode="auto">
            <a:xfrm>
              <a:off x="8705624" y="1285142"/>
              <a:ext cx="145987" cy="149828"/>
            </a:xfrm>
            <a:custGeom>
              <a:avLst/>
              <a:gdLst>
                <a:gd name="T0" fmla="*/ 4 w 32"/>
                <a:gd name="T1" fmla="*/ 22 h 32"/>
                <a:gd name="T2" fmla="*/ 4 w 32"/>
                <a:gd name="T3" fmla="*/ 21 h 32"/>
                <a:gd name="T4" fmla="*/ 4 w 32"/>
                <a:gd name="T5" fmla="*/ 21 h 32"/>
                <a:gd name="T6" fmla="*/ 6 w 32"/>
                <a:gd name="T7" fmla="*/ 22 h 32"/>
                <a:gd name="T8" fmla="*/ 7 w 32"/>
                <a:gd name="T9" fmla="*/ 22 h 32"/>
                <a:gd name="T10" fmla="*/ 7 w 32"/>
                <a:gd name="T11" fmla="*/ 22 h 32"/>
                <a:gd name="T12" fmla="*/ 7 w 32"/>
                <a:gd name="T13" fmla="*/ 22 h 32"/>
                <a:gd name="T14" fmla="*/ 12 w 32"/>
                <a:gd name="T15" fmla="*/ 26 h 32"/>
                <a:gd name="T16" fmla="*/ 12 w 32"/>
                <a:gd name="T17" fmla="*/ 26 h 32"/>
                <a:gd name="T18" fmla="*/ 23 w 32"/>
                <a:gd name="T19" fmla="*/ 29 h 32"/>
                <a:gd name="T20" fmla="*/ 23 w 32"/>
                <a:gd name="T21" fmla="*/ 29 h 32"/>
                <a:gd name="T22" fmla="*/ 26 w 32"/>
                <a:gd name="T23" fmla="*/ 28 h 32"/>
                <a:gd name="T24" fmla="*/ 26 w 32"/>
                <a:gd name="T25" fmla="*/ 28 h 32"/>
                <a:gd name="T26" fmla="*/ 28 w 32"/>
                <a:gd name="T27" fmla="*/ 25 h 32"/>
                <a:gd name="T28" fmla="*/ 28 w 32"/>
                <a:gd name="T29" fmla="*/ 25 h 32"/>
                <a:gd name="T30" fmla="*/ 16 w 32"/>
                <a:gd name="T31" fmla="*/ 16 h 32"/>
                <a:gd name="T32" fmla="*/ 16 w 32"/>
                <a:gd name="T33" fmla="*/ 16 h 32"/>
                <a:gd name="T34" fmla="*/ 2 w 32"/>
                <a:gd name="T35" fmla="*/ 12 h 32"/>
                <a:gd name="T36" fmla="*/ 2 w 32"/>
                <a:gd name="T37" fmla="*/ 12 h 32"/>
                <a:gd name="T38" fmla="*/ 0 w 32"/>
                <a:gd name="T39" fmla="*/ 7 h 32"/>
                <a:gd name="T40" fmla="*/ 0 w 32"/>
                <a:gd name="T41" fmla="*/ 7 h 32"/>
                <a:gd name="T42" fmla="*/ 5 w 32"/>
                <a:gd name="T43" fmla="*/ 1 h 32"/>
                <a:gd name="T44" fmla="*/ 5 w 32"/>
                <a:gd name="T45" fmla="*/ 1 h 32"/>
                <a:gd name="T46" fmla="*/ 11 w 32"/>
                <a:gd name="T47" fmla="*/ 0 h 32"/>
                <a:gd name="T48" fmla="*/ 11 w 32"/>
                <a:gd name="T49" fmla="*/ 0 h 32"/>
                <a:gd name="T50" fmla="*/ 31 w 32"/>
                <a:gd name="T51" fmla="*/ 12 h 32"/>
                <a:gd name="T52" fmla="*/ 31 w 32"/>
                <a:gd name="T53" fmla="*/ 12 h 32"/>
                <a:gd name="T54" fmla="*/ 28 w 32"/>
                <a:gd name="T55" fmla="*/ 13 h 32"/>
                <a:gd name="T56" fmla="*/ 11 w 32"/>
                <a:gd name="T57" fmla="*/ 3 h 32"/>
                <a:gd name="T58" fmla="*/ 11 w 32"/>
                <a:gd name="T59" fmla="*/ 3 h 32"/>
                <a:gd name="T60" fmla="*/ 6 w 32"/>
                <a:gd name="T61" fmla="*/ 4 h 32"/>
                <a:gd name="T62" fmla="*/ 6 w 32"/>
                <a:gd name="T63" fmla="*/ 4 h 32"/>
                <a:gd name="T64" fmla="*/ 4 w 32"/>
                <a:gd name="T65" fmla="*/ 7 h 32"/>
                <a:gd name="T66" fmla="*/ 4 w 32"/>
                <a:gd name="T67" fmla="*/ 7 h 32"/>
                <a:gd name="T68" fmla="*/ 5 w 32"/>
                <a:gd name="T69" fmla="*/ 9 h 32"/>
                <a:gd name="T70" fmla="*/ 5 w 32"/>
                <a:gd name="T71" fmla="*/ 9 h 32"/>
                <a:gd name="T72" fmla="*/ 16 w 32"/>
                <a:gd name="T73" fmla="*/ 13 h 32"/>
                <a:gd name="T74" fmla="*/ 16 w 32"/>
                <a:gd name="T75" fmla="*/ 13 h 32"/>
                <a:gd name="T76" fmla="*/ 32 w 32"/>
                <a:gd name="T77" fmla="*/ 25 h 32"/>
                <a:gd name="T78" fmla="*/ 32 w 32"/>
                <a:gd name="T79" fmla="*/ 25 h 32"/>
                <a:gd name="T80" fmla="*/ 29 w 32"/>
                <a:gd name="T81" fmla="*/ 31 h 32"/>
                <a:gd name="T82" fmla="*/ 29 w 32"/>
                <a:gd name="T83" fmla="*/ 31 h 32"/>
                <a:gd name="T84" fmla="*/ 23 w 32"/>
                <a:gd name="T85" fmla="*/ 32 h 32"/>
                <a:gd name="T86" fmla="*/ 23 w 32"/>
                <a:gd name="T87" fmla="*/ 32 h 32"/>
                <a:gd name="T88" fmla="*/ 4 w 32"/>
                <a:gd name="T89"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32">
                  <a:moveTo>
                    <a:pt x="4" y="22"/>
                  </a:moveTo>
                  <a:cubicBezTo>
                    <a:pt x="4" y="22"/>
                    <a:pt x="4" y="22"/>
                    <a:pt x="4" y="21"/>
                  </a:cubicBezTo>
                  <a:cubicBezTo>
                    <a:pt x="4" y="21"/>
                    <a:pt x="4" y="21"/>
                    <a:pt x="4" y="21"/>
                  </a:cubicBezTo>
                  <a:cubicBezTo>
                    <a:pt x="6" y="22"/>
                    <a:pt x="6" y="22"/>
                    <a:pt x="6" y="22"/>
                  </a:cubicBezTo>
                  <a:cubicBezTo>
                    <a:pt x="7" y="22"/>
                    <a:pt x="7" y="22"/>
                    <a:pt x="7" y="22"/>
                  </a:cubicBezTo>
                  <a:cubicBezTo>
                    <a:pt x="7" y="22"/>
                    <a:pt x="7" y="22"/>
                    <a:pt x="7" y="22"/>
                  </a:cubicBezTo>
                  <a:cubicBezTo>
                    <a:pt x="7" y="22"/>
                    <a:pt x="7" y="22"/>
                    <a:pt x="7" y="22"/>
                  </a:cubicBezTo>
                  <a:cubicBezTo>
                    <a:pt x="7" y="23"/>
                    <a:pt x="9" y="25"/>
                    <a:pt x="12" y="26"/>
                  </a:cubicBezTo>
                  <a:cubicBezTo>
                    <a:pt x="12" y="26"/>
                    <a:pt x="12" y="26"/>
                    <a:pt x="12" y="26"/>
                  </a:cubicBezTo>
                  <a:cubicBezTo>
                    <a:pt x="16" y="28"/>
                    <a:pt x="20" y="29"/>
                    <a:pt x="23" y="29"/>
                  </a:cubicBezTo>
                  <a:cubicBezTo>
                    <a:pt x="23" y="29"/>
                    <a:pt x="23" y="29"/>
                    <a:pt x="23" y="29"/>
                  </a:cubicBezTo>
                  <a:cubicBezTo>
                    <a:pt x="25" y="29"/>
                    <a:pt x="26" y="29"/>
                    <a:pt x="26" y="28"/>
                  </a:cubicBezTo>
                  <a:cubicBezTo>
                    <a:pt x="26" y="28"/>
                    <a:pt x="26" y="28"/>
                    <a:pt x="26" y="28"/>
                  </a:cubicBezTo>
                  <a:cubicBezTo>
                    <a:pt x="28" y="27"/>
                    <a:pt x="28" y="26"/>
                    <a:pt x="28" y="25"/>
                  </a:cubicBezTo>
                  <a:cubicBezTo>
                    <a:pt x="28" y="25"/>
                    <a:pt x="28" y="25"/>
                    <a:pt x="28" y="25"/>
                  </a:cubicBezTo>
                  <a:cubicBezTo>
                    <a:pt x="29" y="22"/>
                    <a:pt x="19" y="17"/>
                    <a:pt x="16" y="16"/>
                  </a:cubicBezTo>
                  <a:cubicBezTo>
                    <a:pt x="16" y="16"/>
                    <a:pt x="16" y="16"/>
                    <a:pt x="16" y="16"/>
                  </a:cubicBezTo>
                  <a:cubicBezTo>
                    <a:pt x="12" y="15"/>
                    <a:pt x="6" y="16"/>
                    <a:pt x="2" y="12"/>
                  </a:cubicBezTo>
                  <a:cubicBezTo>
                    <a:pt x="2" y="12"/>
                    <a:pt x="2" y="12"/>
                    <a:pt x="2" y="12"/>
                  </a:cubicBezTo>
                  <a:cubicBezTo>
                    <a:pt x="1" y="10"/>
                    <a:pt x="0" y="9"/>
                    <a:pt x="0" y="7"/>
                  </a:cubicBezTo>
                  <a:cubicBezTo>
                    <a:pt x="0" y="7"/>
                    <a:pt x="0" y="7"/>
                    <a:pt x="0" y="7"/>
                  </a:cubicBezTo>
                  <a:cubicBezTo>
                    <a:pt x="0" y="5"/>
                    <a:pt x="2" y="3"/>
                    <a:pt x="5" y="1"/>
                  </a:cubicBezTo>
                  <a:cubicBezTo>
                    <a:pt x="5" y="1"/>
                    <a:pt x="5" y="1"/>
                    <a:pt x="5" y="1"/>
                  </a:cubicBezTo>
                  <a:cubicBezTo>
                    <a:pt x="7" y="0"/>
                    <a:pt x="9" y="0"/>
                    <a:pt x="11" y="0"/>
                  </a:cubicBezTo>
                  <a:cubicBezTo>
                    <a:pt x="11" y="0"/>
                    <a:pt x="11" y="0"/>
                    <a:pt x="11" y="0"/>
                  </a:cubicBezTo>
                  <a:cubicBezTo>
                    <a:pt x="19" y="0"/>
                    <a:pt x="29" y="5"/>
                    <a:pt x="31" y="12"/>
                  </a:cubicBezTo>
                  <a:cubicBezTo>
                    <a:pt x="31" y="12"/>
                    <a:pt x="31" y="12"/>
                    <a:pt x="31" y="12"/>
                  </a:cubicBezTo>
                  <a:cubicBezTo>
                    <a:pt x="28" y="13"/>
                    <a:pt x="28" y="13"/>
                    <a:pt x="28" y="13"/>
                  </a:cubicBezTo>
                  <a:cubicBezTo>
                    <a:pt x="26" y="8"/>
                    <a:pt x="18" y="3"/>
                    <a:pt x="11" y="3"/>
                  </a:cubicBezTo>
                  <a:cubicBezTo>
                    <a:pt x="11" y="3"/>
                    <a:pt x="11" y="3"/>
                    <a:pt x="11" y="3"/>
                  </a:cubicBezTo>
                  <a:cubicBezTo>
                    <a:pt x="9" y="3"/>
                    <a:pt x="8" y="4"/>
                    <a:pt x="6" y="4"/>
                  </a:cubicBezTo>
                  <a:cubicBezTo>
                    <a:pt x="6" y="4"/>
                    <a:pt x="6" y="4"/>
                    <a:pt x="6" y="4"/>
                  </a:cubicBezTo>
                  <a:cubicBezTo>
                    <a:pt x="4" y="6"/>
                    <a:pt x="4" y="6"/>
                    <a:pt x="4" y="7"/>
                  </a:cubicBezTo>
                  <a:cubicBezTo>
                    <a:pt x="4" y="7"/>
                    <a:pt x="4" y="7"/>
                    <a:pt x="4" y="7"/>
                  </a:cubicBezTo>
                  <a:cubicBezTo>
                    <a:pt x="4" y="8"/>
                    <a:pt x="4" y="8"/>
                    <a:pt x="5" y="9"/>
                  </a:cubicBezTo>
                  <a:cubicBezTo>
                    <a:pt x="5" y="9"/>
                    <a:pt x="5" y="9"/>
                    <a:pt x="5" y="9"/>
                  </a:cubicBezTo>
                  <a:cubicBezTo>
                    <a:pt x="7" y="12"/>
                    <a:pt x="12" y="12"/>
                    <a:pt x="16" y="13"/>
                  </a:cubicBezTo>
                  <a:cubicBezTo>
                    <a:pt x="16" y="13"/>
                    <a:pt x="16" y="13"/>
                    <a:pt x="16" y="13"/>
                  </a:cubicBezTo>
                  <a:cubicBezTo>
                    <a:pt x="21" y="14"/>
                    <a:pt x="31" y="18"/>
                    <a:pt x="32" y="25"/>
                  </a:cubicBezTo>
                  <a:cubicBezTo>
                    <a:pt x="32" y="25"/>
                    <a:pt x="32" y="25"/>
                    <a:pt x="32" y="25"/>
                  </a:cubicBezTo>
                  <a:cubicBezTo>
                    <a:pt x="32" y="27"/>
                    <a:pt x="30" y="29"/>
                    <a:pt x="29" y="31"/>
                  </a:cubicBezTo>
                  <a:cubicBezTo>
                    <a:pt x="29" y="31"/>
                    <a:pt x="29" y="31"/>
                    <a:pt x="29" y="31"/>
                  </a:cubicBezTo>
                  <a:cubicBezTo>
                    <a:pt x="27" y="32"/>
                    <a:pt x="25" y="32"/>
                    <a:pt x="23" y="32"/>
                  </a:cubicBezTo>
                  <a:cubicBezTo>
                    <a:pt x="23" y="32"/>
                    <a:pt x="23" y="32"/>
                    <a:pt x="23" y="32"/>
                  </a:cubicBezTo>
                  <a:cubicBezTo>
                    <a:pt x="16" y="32"/>
                    <a:pt x="5" y="29"/>
                    <a:pt x="4" y="2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287"/>
            <p:cNvSpPr/>
            <p:nvPr/>
          </p:nvSpPr>
          <p:spPr bwMode="auto">
            <a:xfrm>
              <a:off x="8769013" y="1275538"/>
              <a:ext cx="38418" cy="176721"/>
            </a:xfrm>
            <a:custGeom>
              <a:avLst/>
              <a:gdLst>
                <a:gd name="T0" fmla="*/ 0 w 8"/>
                <a:gd name="T1" fmla="*/ 37 h 38"/>
                <a:gd name="T2" fmla="*/ 2 w 8"/>
                <a:gd name="T3" fmla="*/ 24 h 38"/>
                <a:gd name="T4" fmla="*/ 2 w 8"/>
                <a:gd name="T5" fmla="*/ 24 h 38"/>
                <a:gd name="T6" fmla="*/ 5 w 8"/>
                <a:gd name="T7" fmla="*/ 0 h 38"/>
                <a:gd name="T8" fmla="*/ 5 w 8"/>
                <a:gd name="T9" fmla="*/ 0 h 38"/>
                <a:gd name="T10" fmla="*/ 5 w 8"/>
                <a:gd name="T11" fmla="*/ 0 h 38"/>
                <a:gd name="T12" fmla="*/ 8 w 8"/>
                <a:gd name="T13" fmla="*/ 0 h 38"/>
                <a:gd name="T14" fmla="*/ 6 w 8"/>
                <a:gd name="T15" fmla="*/ 25 h 38"/>
                <a:gd name="T16" fmla="*/ 6 w 8"/>
                <a:gd name="T17" fmla="*/ 25 h 38"/>
                <a:gd name="T18" fmla="*/ 4 w 8"/>
                <a:gd name="T19" fmla="*/ 38 h 38"/>
                <a:gd name="T20" fmla="*/ 4 w 8"/>
                <a:gd name="T21" fmla="*/ 38 h 38"/>
                <a:gd name="T22" fmla="*/ 0 w 8"/>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8">
                  <a:moveTo>
                    <a:pt x="0" y="37"/>
                  </a:moveTo>
                  <a:cubicBezTo>
                    <a:pt x="2" y="34"/>
                    <a:pt x="2" y="28"/>
                    <a:pt x="2" y="24"/>
                  </a:cubicBezTo>
                  <a:cubicBezTo>
                    <a:pt x="2" y="24"/>
                    <a:pt x="2" y="24"/>
                    <a:pt x="2" y="24"/>
                  </a:cubicBezTo>
                  <a:cubicBezTo>
                    <a:pt x="4" y="16"/>
                    <a:pt x="5" y="8"/>
                    <a:pt x="5" y="0"/>
                  </a:cubicBezTo>
                  <a:cubicBezTo>
                    <a:pt x="5" y="0"/>
                    <a:pt x="5" y="0"/>
                    <a:pt x="5" y="0"/>
                  </a:cubicBezTo>
                  <a:cubicBezTo>
                    <a:pt x="5" y="0"/>
                    <a:pt x="5" y="0"/>
                    <a:pt x="5" y="0"/>
                  </a:cubicBezTo>
                  <a:cubicBezTo>
                    <a:pt x="8" y="0"/>
                    <a:pt x="8" y="0"/>
                    <a:pt x="8" y="0"/>
                  </a:cubicBezTo>
                  <a:cubicBezTo>
                    <a:pt x="8" y="8"/>
                    <a:pt x="7" y="16"/>
                    <a:pt x="6" y="25"/>
                  </a:cubicBezTo>
                  <a:cubicBezTo>
                    <a:pt x="6" y="25"/>
                    <a:pt x="6" y="25"/>
                    <a:pt x="6" y="25"/>
                  </a:cubicBezTo>
                  <a:cubicBezTo>
                    <a:pt x="5" y="29"/>
                    <a:pt x="5" y="34"/>
                    <a:pt x="4" y="38"/>
                  </a:cubicBezTo>
                  <a:cubicBezTo>
                    <a:pt x="4" y="38"/>
                    <a:pt x="4" y="38"/>
                    <a:pt x="4" y="38"/>
                  </a:cubicBezTo>
                  <a:cubicBezTo>
                    <a:pt x="0" y="37"/>
                    <a:pt x="0" y="37"/>
                    <a:pt x="0" y="3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288"/>
            <p:cNvSpPr/>
            <p:nvPr/>
          </p:nvSpPr>
          <p:spPr bwMode="auto">
            <a:xfrm>
              <a:off x="8160095" y="1527173"/>
              <a:ext cx="651177" cy="130620"/>
            </a:xfrm>
            <a:custGeom>
              <a:avLst/>
              <a:gdLst>
                <a:gd name="T0" fmla="*/ 12 w 142"/>
                <a:gd name="T1" fmla="*/ 7 h 28"/>
                <a:gd name="T2" fmla="*/ 25 w 142"/>
                <a:gd name="T3" fmla="*/ 4 h 28"/>
                <a:gd name="T4" fmla="*/ 17 w 142"/>
                <a:gd name="T5" fmla="*/ 8 h 28"/>
                <a:gd name="T6" fmla="*/ 30 w 142"/>
                <a:gd name="T7" fmla="*/ 6 h 28"/>
                <a:gd name="T8" fmla="*/ 28 w 142"/>
                <a:gd name="T9" fmla="*/ 9 h 28"/>
                <a:gd name="T10" fmla="*/ 36 w 142"/>
                <a:gd name="T11" fmla="*/ 8 h 28"/>
                <a:gd name="T12" fmla="*/ 33 w 142"/>
                <a:gd name="T13" fmla="*/ 11 h 28"/>
                <a:gd name="T14" fmla="*/ 19 w 142"/>
                <a:gd name="T15" fmla="*/ 14 h 28"/>
                <a:gd name="T16" fmla="*/ 40 w 142"/>
                <a:gd name="T17" fmla="*/ 12 h 28"/>
                <a:gd name="T18" fmla="*/ 33 w 142"/>
                <a:gd name="T19" fmla="*/ 15 h 28"/>
                <a:gd name="T20" fmla="*/ 35 w 142"/>
                <a:gd name="T21" fmla="*/ 15 h 28"/>
                <a:gd name="T22" fmla="*/ 45 w 142"/>
                <a:gd name="T23" fmla="*/ 15 h 28"/>
                <a:gd name="T24" fmla="*/ 47 w 142"/>
                <a:gd name="T25" fmla="*/ 17 h 28"/>
                <a:gd name="T26" fmla="*/ 60 w 142"/>
                <a:gd name="T27" fmla="*/ 15 h 28"/>
                <a:gd name="T28" fmla="*/ 49 w 142"/>
                <a:gd name="T29" fmla="*/ 22 h 28"/>
                <a:gd name="T30" fmla="*/ 71 w 142"/>
                <a:gd name="T31" fmla="*/ 16 h 28"/>
                <a:gd name="T32" fmla="*/ 82 w 142"/>
                <a:gd name="T33" fmla="*/ 19 h 28"/>
                <a:gd name="T34" fmla="*/ 81 w 142"/>
                <a:gd name="T35" fmla="*/ 19 h 28"/>
                <a:gd name="T36" fmla="*/ 142 w 142"/>
                <a:gd name="T37" fmla="*/ 7 h 28"/>
                <a:gd name="T38" fmla="*/ 128 w 142"/>
                <a:gd name="T39" fmla="*/ 11 h 28"/>
                <a:gd name="T40" fmla="*/ 113 w 142"/>
                <a:gd name="T41" fmla="*/ 13 h 28"/>
                <a:gd name="T42" fmla="*/ 122 w 142"/>
                <a:gd name="T43" fmla="*/ 6 h 28"/>
                <a:gd name="T44" fmla="*/ 127 w 142"/>
                <a:gd name="T45" fmla="*/ 4 h 28"/>
                <a:gd name="T46" fmla="*/ 136 w 142"/>
                <a:gd name="T47" fmla="*/ 0 h 28"/>
                <a:gd name="T48" fmla="*/ 129 w 142"/>
                <a:gd name="T49" fmla="*/ 4 h 28"/>
                <a:gd name="T50" fmla="*/ 121 w 142"/>
                <a:gd name="T51" fmla="*/ 4 h 28"/>
                <a:gd name="T52" fmla="*/ 135 w 142"/>
                <a:gd name="T53" fmla="*/ 1 h 28"/>
                <a:gd name="T54" fmla="*/ 132 w 142"/>
                <a:gd name="T55" fmla="*/ 6 h 28"/>
                <a:gd name="T56" fmla="*/ 132 w 142"/>
                <a:gd name="T57" fmla="*/ 6 h 28"/>
                <a:gd name="T58" fmla="*/ 125 w 142"/>
                <a:gd name="T59" fmla="*/ 9 h 28"/>
                <a:gd name="T60" fmla="*/ 134 w 142"/>
                <a:gd name="T61" fmla="*/ 3 h 28"/>
                <a:gd name="T62" fmla="*/ 121 w 142"/>
                <a:gd name="T63" fmla="*/ 4 h 28"/>
                <a:gd name="T64" fmla="*/ 136 w 142"/>
                <a:gd name="T65" fmla="*/ 0 h 28"/>
                <a:gd name="T66" fmla="*/ 122 w 142"/>
                <a:gd name="T67" fmla="*/ 4 h 28"/>
                <a:gd name="T68" fmla="*/ 135 w 142"/>
                <a:gd name="T69" fmla="*/ 2 h 28"/>
                <a:gd name="T70" fmla="*/ 118 w 142"/>
                <a:gd name="T71" fmla="*/ 9 h 28"/>
                <a:gd name="T72" fmla="*/ 121 w 142"/>
                <a:gd name="T73" fmla="*/ 12 h 28"/>
                <a:gd name="T74" fmla="*/ 142 w 142"/>
                <a:gd name="T75" fmla="*/ 7 h 28"/>
                <a:gd name="T76" fmla="*/ 102 w 142"/>
                <a:gd name="T77" fmla="*/ 16 h 28"/>
                <a:gd name="T78" fmla="*/ 61 w 142"/>
                <a:gd name="T79" fmla="*/ 24 h 28"/>
                <a:gd name="T80" fmla="*/ 104 w 142"/>
                <a:gd name="T81" fmla="*/ 13 h 28"/>
                <a:gd name="T82" fmla="*/ 33 w 142"/>
                <a:gd name="T83" fmla="*/ 28 h 28"/>
                <a:gd name="T84" fmla="*/ 54 w 142"/>
                <a:gd name="T85" fmla="*/ 18 h 28"/>
                <a:gd name="T86" fmla="*/ 53 w 142"/>
                <a:gd name="T87" fmla="*/ 17 h 28"/>
                <a:gd name="T88" fmla="*/ 35 w 142"/>
                <a:gd name="T89" fmla="*/ 20 h 28"/>
                <a:gd name="T90" fmla="*/ 44 w 142"/>
                <a:gd name="T91" fmla="*/ 15 h 28"/>
                <a:gd name="T92" fmla="*/ 24 w 142"/>
                <a:gd name="T93" fmla="*/ 18 h 28"/>
                <a:gd name="T94" fmla="*/ 32 w 142"/>
                <a:gd name="T95" fmla="*/ 14 h 28"/>
                <a:gd name="T96" fmla="*/ 39 w 142"/>
                <a:gd name="T97" fmla="*/ 13 h 28"/>
                <a:gd name="T98" fmla="*/ 19 w 142"/>
                <a:gd name="T99" fmla="*/ 14 h 28"/>
                <a:gd name="T100" fmla="*/ 32 w 142"/>
                <a:gd name="T101" fmla="*/ 10 h 28"/>
                <a:gd name="T102" fmla="*/ 31 w 142"/>
                <a:gd name="T103" fmla="*/ 10 h 28"/>
                <a:gd name="T104" fmla="*/ 24 w 142"/>
                <a:gd name="T105" fmla="*/ 10 h 28"/>
                <a:gd name="T106" fmla="*/ 31 w 142"/>
                <a:gd name="T107" fmla="*/ 6 h 28"/>
                <a:gd name="T108" fmla="*/ 9 w 142"/>
                <a:gd name="T109" fmla="*/ 12 h 28"/>
                <a:gd name="T110" fmla="*/ 25 w 142"/>
                <a:gd name="T111" fmla="*/ 4 h 28"/>
                <a:gd name="T112" fmla="*/ 12 w 142"/>
                <a:gd name="T11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28">
                  <a:moveTo>
                    <a:pt x="0" y="11"/>
                  </a:moveTo>
                  <a:cubicBezTo>
                    <a:pt x="2" y="11"/>
                    <a:pt x="4" y="10"/>
                    <a:pt x="6" y="9"/>
                  </a:cubicBezTo>
                  <a:cubicBezTo>
                    <a:pt x="12" y="7"/>
                    <a:pt x="12" y="7"/>
                    <a:pt x="12" y="7"/>
                  </a:cubicBezTo>
                  <a:cubicBezTo>
                    <a:pt x="14" y="6"/>
                    <a:pt x="16" y="5"/>
                    <a:pt x="19" y="4"/>
                  </a:cubicBezTo>
                  <a:cubicBezTo>
                    <a:pt x="20" y="4"/>
                    <a:pt x="21" y="4"/>
                    <a:pt x="22" y="3"/>
                  </a:cubicBezTo>
                  <a:cubicBezTo>
                    <a:pt x="23" y="3"/>
                    <a:pt x="24" y="3"/>
                    <a:pt x="25" y="4"/>
                  </a:cubicBezTo>
                  <a:cubicBezTo>
                    <a:pt x="25" y="4"/>
                    <a:pt x="25" y="4"/>
                    <a:pt x="25" y="4"/>
                  </a:cubicBezTo>
                  <a:cubicBezTo>
                    <a:pt x="25" y="4"/>
                    <a:pt x="25" y="4"/>
                    <a:pt x="25" y="4"/>
                  </a:cubicBezTo>
                  <a:cubicBezTo>
                    <a:pt x="22" y="6"/>
                    <a:pt x="20" y="7"/>
                    <a:pt x="17" y="8"/>
                  </a:cubicBezTo>
                  <a:cubicBezTo>
                    <a:pt x="14" y="9"/>
                    <a:pt x="11" y="11"/>
                    <a:pt x="9" y="13"/>
                  </a:cubicBezTo>
                  <a:cubicBezTo>
                    <a:pt x="9" y="12"/>
                    <a:pt x="9" y="12"/>
                    <a:pt x="9" y="12"/>
                  </a:cubicBezTo>
                  <a:cubicBezTo>
                    <a:pt x="16" y="11"/>
                    <a:pt x="23" y="8"/>
                    <a:pt x="30" y="6"/>
                  </a:cubicBezTo>
                  <a:cubicBezTo>
                    <a:pt x="31" y="6"/>
                    <a:pt x="31" y="6"/>
                    <a:pt x="31" y="6"/>
                  </a:cubicBezTo>
                  <a:cubicBezTo>
                    <a:pt x="31" y="6"/>
                    <a:pt x="31" y="6"/>
                    <a:pt x="31" y="6"/>
                  </a:cubicBezTo>
                  <a:cubicBezTo>
                    <a:pt x="30" y="7"/>
                    <a:pt x="29" y="8"/>
                    <a:pt x="28" y="9"/>
                  </a:cubicBezTo>
                  <a:cubicBezTo>
                    <a:pt x="25" y="11"/>
                    <a:pt x="25" y="11"/>
                    <a:pt x="25" y="11"/>
                  </a:cubicBezTo>
                  <a:cubicBezTo>
                    <a:pt x="25" y="10"/>
                    <a:pt x="25" y="10"/>
                    <a:pt x="25" y="10"/>
                  </a:cubicBezTo>
                  <a:cubicBezTo>
                    <a:pt x="28" y="11"/>
                    <a:pt x="32" y="8"/>
                    <a:pt x="36" y="8"/>
                  </a:cubicBezTo>
                  <a:cubicBezTo>
                    <a:pt x="37" y="8"/>
                    <a:pt x="37" y="8"/>
                    <a:pt x="37" y="8"/>
                  </a:cubicBezTo>
                  <a:cubicBezTo>
                    <a:pt x="37" y="9"/>
                    <a:pt x="37" y="9"/>
                    <a:pt x="37" y="9"/>
                  </a:cubicBezTo>
                  <a:cubicBezTo>
                    <a:pt x="36" y="10"/>
                    <a:pt x="34" y="11"/>
                    <a:pt x="33" y="11"/>
                  </a:cubicBezTo>
                  <a:cubicBezTo>
                    <a:pt x="31" y="12"/>
                    <a:pt x="30" y="12"/>
                    <a:pt x="28" y="12"/>
                  </a:cubicBezTo>
                  <a:cubicBezTo>
                    <a:pt x="25" y="13"/>
                    <a:pt x="22" y="13"/>
                    <a:pt x="19" y="14"/>
                  </a:cubicBezTo>
                  <a:cubicBezTo>
                    <a:pt x="19" y="14"/>
                    <a:pt x="19" y="14"/>
                    <a:pt x="19" y="14"/>
                  </a:cubicBezTo>
                  <a:cubicBezTo>
                    <a:pt x="22" y="12"/>
                    <a:pt x="25" y="12"/>
                    <a:pt x="29" y="12"/>
                  </a:cubicBezTo>
                  <a:cubicBezTo>
                    <a:pt x="32" y="12"/>
                    <a:pt x="35" y="11"/>
                    <a:pt x="39" y="12"/>
                  </a:cubicBezTo>
                  <a:cubicBezTo>
                    <a:pt x="40" y="12"/>
                    <a:pt x="40" y="12"/>
                    <a:pt x="40" y="12"/>
                  </a:cubicBezTo>
                  <a:cubicBezTo>
                    <a:pt x="39" y="12"/>
                    <a:pt x="39" y="12"/>
                    <a:pt x="39" y="12"/>
                  </a:cubicBezTo>
                  <a:cubicBezTo>
                    <a:pt x="38" y="13"/>
                    <a:pt x="37" y="14"/>
                    <a:pt x="36" y="14"/>
                  </a:cubicBezTo>
                  <a:cubicBezTo>
                    <a:pt x="33" y="15"/>
                    <a:pt x="33" y="15"/>
                    <a:pt x="33" y="15"/>
                  </a:cubicBezTo>
                  <a:cubicBezTo>
                    <a:pt x="30" y="16"/>
                    <a:pt x="28" y="17"/>
                    <a:pt x="26" y="18"/>
                  </a:cubicBezTo>
                  <a:cubicBezTo>
                    <a:pt x="26" y="17"/>
                    <a:pt x="26" y="17"/>
                    <a:pt x="26" y="17"/>
                  </a:cubicBezTo>
                  <a:cubicBezTo>
                    <a:pt x="29" y="17"/>
                    <a:pt x="32" y="16"/>
                    <a:pt x="35" y="15"/>
                  </a:cubicBezTo>
                  <a:cubicBezTo>
                    <a:pt x="38" y="15"/>
                    <a:pt x="41" y="14"/>
                    <a:pt x="45" y="14"/>
                  </a:cubicBezTo>
                  <a:cubicBezTo>
                    <a:pt x="46" y="14"/>
                    <a:pt x="46" y="14"/>
                    <a:pt x="46" y="14"/>
                  </a:cubicBezTo>
                  <a:cubicBezTo>
                    <a:pt x="45" y="15"/>
                    <a:pt x="45" y="15"/>
                    <a:pt x="45" y="15"/>
                  </a:cubicBezTo>
                  <a:cubicBezTo>
                    <a:pt x="43" y="18"/>
                    <a:pt x="39" y="18"/>
                    <a:pt x="37" y="20"/>
                  </a:cubicBezTo>
                  <a:cubicBezTo>
                    <a:pt x="37" y="19"/>
                    <a:pt x="37" y="19"/>
                    <a:pt x="37" y="19"/>
                  </a:cubicBezTo>
                  <a:cubicBezTo>
                    <a:pt x="40" y="19"/>
                    <a:pt x="44" y="18"/>
                    <a:pt x="47" y="17"/>
                  </a:cubicBezTo>
                  <a:cubicBezTo>
                    <a:pt x="49" y="16"/>
                    <a:pt x="51" y="16"/>
                    <a:pt x="53" y="15"/>
                  </a:cubicBezTo>
                  <a:cubicBezTo>
                    <a:pt x="55" y="15"/>
                    <a:pt x="57" y="15"/>
                    <a:pt x="58" y="15"/>
                  </a:cubicBezTo>
                  <a:cubicBezTo>
                    <a:pt x="60" y="15"/>
                    <a:pt x="60" y="15"/>
                    <a:pt x="60" y="15"/>
                  </a:cubicBezTo>
                  <a:cubicBezTo>
                    <a:pt x="59" y="16"/>
                    <a:pt x="59" y="16"/>
                    <a:pt x="59" y="16"/>
                  </a:cubicBezTo>
                  <a:cubicBezTo>
                    <a:pt x="57" y="17"/>
                    <a:pt x="56" y="18"/>
                    <a:pt x="54" y="19"/>
                  </a:cubicBezTo>
                  <a:cubicBezTo>
                    <a:pt x="52" y="20"/>
                    <a:pt x="51" y="21"/>
                    <a:pt x="49" y="22"/>
                  </a:cubicBezTo>
                  <a:cubicBezTo>
                    <a:pt x="46" y="23"/>
                    <a:pt x="42" y="24"/>
                    <a:pt x="39" y="26"/>
                  </a:cubicBezTo>
                  <a:cubicBezTo>
                    <a:pt x="38" y="25"/>
                    <a:pt x="38" y="25"/>
                    <a:pt x="38" y="25"/>
                  </a:cubicBezTo>
                  <a:cubicBezTo>
                    <a:pt x="71" y="16"/>
                    <a:pt x="71" y="16"/>
                    <a:pt x="71" y="16"/>
                  </a:cubicBezTo>
                  <a:cubicBezTo>
                    <a:pt x="82" y="13"/>
                    <a:pt x="93" y="14"/>
                    <a:pt x="104" y="12"/>
                  </a:cubicBezTo>
                  <a:cubicBezTo>
                    <a:pt x="104" y="13"/>
                    <a:pt x="104" y="13"/>
                    <a:pt x="104" y="13"/>
                  </a:cubicBezTo>
                  <a:cubicBezTo>
                    <a:pt x="97" y="15"/>
                    <a:pt x="90" y="17"/>
                    <a:pt x="82" y="19"/>
                  </a:cubicBezTo>
                  <a:cubicBezTo>
                    <a:pt x="75" y="21"/>
                    <a:pt x="68" y="23"/>
                    <a:pt x="61" y="26"/>
                  </a:cubicBezTo>
                  <a:cubicBezTo>
                    <a:pt x="61" y="24"/>
                    <a:pt x="61" y="24"/>
                    <a:pt x="61" y="24"/>
                  </a:cubicBezTo>
                  <a:cubicBezTo>
                    <a:pt x="68" y="23"/>
                    <a:pt x="74" y="21"/>
                    <a:pt x="81" y="19"/>
                  </a:cubicBezTo>
                  <a:cubicBezTo>
                    <a:pt x="101" y="14"/>
                    <a:pt x="101" y="14"/>
                    <a:pt x="101" y="14"/>
                  </a:cubicBezTo>
                  <a:cubicBezTo>
                    <a:pt x="122" y="9"/>
                    <a:pt x="122" y="9"/>
                    <a:pt x="122" y="9"/>
                  </a:cubicBezTo>
                  <a:cubicBezTo>
                    <a:pt x="128" y="8"/>
                    <a:pt x="135" y="7"/>
                    <a:pt x="142" y="7"/>
                  </a:cubicBezTo>
                  <a:cubicBezTo>
                    <a:pt x="142" y="8"/>
                    <a:pt x="142" y="8"/>
                    <a:pt x="142" y="8"/>
                  </a:cubicBezTo>
                  <a:cubicBezTo>
                    <a:pt x="140" y="8"/>
                    <a:pt x="138" y="9"/>
                    <a:pt x="135" y="9"/>
                  </a:cubicBezTo>
                  <a:cubicBezTo>
                    <a:pt x="133" y="10"/>
                    <a:pt x="131" y="10"/>
                    <a:pt x="128" y="11"/>
                  </a:cubicBezTo>
                  <a:cubicBezTo>
                    <a:pt x="126" y="12"/>
                    <a:pt x="124" y="12"/>
                    <a:pt x="121" y="13"/>
                  </a:cubicBezTo>
                  <a:cubicBezTo>
                    <a:pt x="119" y="13"/>
                    <a:pt x="117" y="14"/>
                    <a:pt x="114" y="13"/>
                  </a:cubicBezTo>
                  <a:cubicBezTo>
                    <a:pt x="113" y="13"/>
                    <a:pt x="113" y="13"/>
                    <a:pt x="113" y="13"/>
                  </a:cubicBezTo>
                  <a:cubicBezTo>
                    <a:pt x="114" y="13"/>
                    <a:pt x="114" y="13"/>
                    <a:pt x="114" y="13"/>
                  </a:cubicBezTo>
                  <a:cubicBezTo>
                    <a:pt x="114" y="11"/>
                    <a:pt x="116" y="9"/>
                    <a:pt x="117" y="8"/>
                  </a:cubicBezTo>
                  <a:cubicBezTo>
                    <a:pt x="119" y="7"/>
                    <a:pt x="121" y="7"/>
                    <a:pt x="122" y="6"/>
                  </a:cubicBezTo>
                  <a:cubicBezTo>
                    <a:pt x="126" y="5"/>
                    <a:pt x="130" y="4"/>
                    <a:pt x="133" y="2"/>
                  </a:cubicBezTo>
                  <a:cubicBezTo>
                    <a:pt x="133" y="3"/>
                    <a:pt x="133" y="3"/>
                    <a:pt x="133" y="3"/>
                  </a:cubicBezTo>
                  <a:cubicBezTo>
                    <a:pt x="131" y="3"/>
                    <a:pt x="129" y="4"/>
                    <a:pt x="127" y="4"/>
                  </a:cubicBezTo>
                  <a:cubicBezTo>
                    <a:pt x="126" y="4"/>
                    <a:pt x="124" y="5"/>
                    <a:pt x="122" y="5"/>
                  </a:cubicBezTo>
                  <a:cubicBezTo>
                    <a:pt x="122" y="4"/>
                    <a:pt x="122" y="4"/>
                    <a:pt x="122" y="4"/>
                  </a:cubicBezTo>
                  <a:cubicBezTo>
                    <a:pt x="126" y="4"/>
                    <a:pt x="131" y="1"/>
                    <a:pt x="136" y="0"/>
                  </a:cubicBezTo>
                  <a:cubicBezTo>
                    <a:pt x="137" y="0"/>
                    <a:pt x="137" y="0"/>
                    <a:pt x="137" y="0"/>
                  </a:cubicBezTo>
                  <a:cubicBezTo>
                    <a:pt x="136" y="1"/>
                    <a:pt x="136" y="1"/>
                    <a:pt x="136" y="1"/>
                  </a:cubicBezTo>
                  <a:cubicBezTo>
                    <a:pt x="134" y="3"/>
                    <a:pt x="131" y="3"/>
                    <a:pt x="129" y="4"/>
                  </a:cubicBezTo>
                  <a:cubicBezTo>
                    <a:pt x="126" y="4"/>
                    <a:pt x="124" y="4"/>
                    <a:pt x="121" y="4"/>
                  </a:cubicBezTo>
                  <a:cubicBezTo>
                    <a:pt x="120" y="4"/>
                    <a:pt x="120" y="4"/>
                    <a:pt x="120" y="4"/>
                  </a:cubicBezTo>
                  <a:cubicBezTo>
                    <a:pt x="121" y="4"/>
                    <a:pt x="121" y="4"/>
                    <a:pt x="121" y="4"/>
                  </a:cubicBezTo>
                  <a:cubicBezTo>
                    <a:pt x="123" y="3"/>
                    <a:pt x="125" y="2"/>
                    <a:pt x="128" y="1"/>
                  </a:cubicBezTo>
                  <a:cubicBezTo>
                    <a:pt x="129" y="1"/>
                    <a:pt x="130" y="1"/>
                    <a:pt x="131" y="0"/>
                  </a:cubicBezTo>
                  <a:cubicBezTo>
                    <a:pt x="132" y="0"/>
                    <a:pt x="134" y="0"/>
                    <a:pt x="135" y="1"/>
                  </a:cubicBezTo>
                  <a:cubicBezTo>
                    <a:pt x="135" y="1"/>
                    <a:pt x="136" y="1"/>
                    <a:pt x="136" y="2"/>
                  </a:cubicBezTo>
                  <a:cubicBezTo>
                    <a:pt x="135" y="3"/>
                    <a:pt x="135" y="3"/>
                    <a:pt x="135" y="4"/>
                  </a:cubicBezTo>
                  <a:cubicBezTo>
                    <a:pt x="134" y="5"/>
                    <a:pt x="133" y="5"/>
                    <a:pt x="132" y="6"/>
                  </a:cubicBezTo>
                  <a:cubicBezTo>
                    <a:pt x="130" y="7"/>
                    <a:pt x="127" y="8"/>
                    <a:pt x="125" y="9"/>
                  </a:cubicBezTo>
                  <a:cubicBezTo>
                    <a:pt x="125" y="8"/>
                    <a:pt x="125" y="8"/>
                    <a:pt x="125" y="8"/>
                  </a:cubicBezTo>
                  <a:cubicBezTo>
                    <a:pt x="127" y="8"/>
                    <a:pt x="130" y="7"/>
                    <a:pt x="132" y="6"/>
                  </a:cubicBezTo>
                  <a:cubicBezTo>
                    <a:pt x="134" y="5"/>
                    <a:pt x="137" y="5"/>
                    <a:pt x="139" y="6"/>
                  </a:cubicBezTo>
                  <a:cubicBezTo>
                    <a:pt x="137" y="5"/>
                    <a:pt x="134" y="5"/>
                    <a:pt x="132" y="6"/>
                  </a:cubicBezTo>
                  <a:cubicBezTo>
                    <a:pt x="130" y="7"/>
                    <a:pt x="127" y="8"/>
                    <a:pt x="125" y="9"/>
                  </a:cubicBezTo>
                  <a:cubicBezTo>
                    <a:pt x="125" y="8"/>
                    <a:pt x="125" y="8"/>
                    <a:pt x="125" y="8"/>
                  </a:cubicBezTo>
                  <a:cubicBezTo>
                    <a:pt x="127" y="7"/>
                    <a:pt x="129" y="7"/>
                    <a:pt x="131" y="5"/>
                  </a:cubicBezTo>
                  <a:cubicBezTo>
                    <a:pt x="132" y="5"/>
                    <a:pt x="133" y="4"/>
                    <a:pt x="134" y="3"/>
                  </a:cubicBezTo>
                  <a:cubicBezTo>
                    <a:pt x="135" y="3"/>
                    <a:pt x="136" y="1"/>
                    <a:pt x="135" y="1"/>
                  </a:cubicBezTo>
                  <a:cubicBezTo>
                    <a:pt x="132" y="0"/>
                    <a:pt x="130" y="1"/>
                    <a:pt x="128" y="2"/>
                  </a:cubicBezTo>
                  <a:cubicBezTo>
                    <a:pt x="126" y="3"/>
                    <a:pt x="123" y="3"/>
                    <a:pt x="121" y="4"/>
                  </a:cubicBezTo>
                  <a:cubicBezTo>
                    <a:pt x="121" y="4"/>
                    <a:pt x="121" y="4"/>
                    <a:pt x="121" y="4"/>
                  </a:cubicBezTo>
                  <a:cubicBezTo>
                    <a:pt x="124" y="4"/>
                    <a:pt x="126" y="4"/>
                    <a:pt x="129" y="3"/>
                  </a:cubicBezTo>
                  <a:cubicBezTo>
                    <a:pt x="131" y="3"/>
                    <a:pt x="134" y="2"/>
                    <a:pt x="136" y="0"/>
                  </a:cubicBezTo>
                  <a:cubicBezTo>
                    <a:pt x="136" y="1"/>
                    <a:pt x="136" y="1"/>
                    <a:pt x="136" y="1"/>
                  </a:cubicBezTo>
                  <a:cubicBezTo>
                    <a:pt x="131" y="1"/>
                    <a:pt x="127" y="4"/>
                    <a:pt x="122" y="5"/>
                  </a:cubicBezTo>
                  <a:cubicBezTo>
                    <a:pt x="122" y="4"/>
                    <a:pt x="122" y="4"/>
                    <a:pt x="122" y="4"/>
                  </a:cubicBezTo>
                  <a:cubicBezTo>
                    <a:pt x="123" y="4"/>
                    <a:pt x="125" y="4"/>
                    <a:pt x="127" y="3"/>
                  </a:cubicBezTo>
                  <a:cubicBezTo>
                    <a:pt x="129" y="3"/>
                    <a:pt x="131" y="2"/>
                    <a:pt x="133" y="2"/>
                  </a:cubicBezTo>
                  <a:cubicBezTo>
                    <a:pt x="135" y="2"/>
                    <a:pt x="135" y="2"/>
                    <a:pt x="135" y="2"/>
                  </a:cubicBezTo>
                  <a:cubicBezTo>
                    <a:pt x="133" y="3"/>
                    <a:pt x="133" y="3"/>
                    <a:pt x="133" y="3"/>
                  </a:cubicBezTo>
                  <a:cubicBezTo>
                    <a:pt x="130" y="5"/>
                    <a:pt x="126" y="6"/>
                    <a:pt x="123" y="7"/>
                  </a:cubicBezTo>
                  <a:cubicBezTo>
                    <a:pt x="121" y="8"/>
                    <a:pt x="119" y="8"/>
                    <a:pt x="118" y="9"/>
                  </a:cubicBezTo>
                  <a:cubicBezTo>
                    <a:pt x="116" y="10"/>
                    <a:pt x="115" y="11"/>
                    <a:pt x="115" y="13"/>
                  </a:cubicBezTo>
                  <a:cubicBezTo>
                    <a:pt x="114" y="12"/>
                    <a:pt x="114" y="12"/>
                    <a:pt x="114" y="12"/>
                  </a:cubicBezTo>
                  <a:cubicBezTo>
                    <a:pt x="116" y="12"/>
                    <a:pt x="119" y="12"/>
                    <a:pt x="121" y="12"/>
                  </a:cubicBezTo>
                  <a:cubicBezTo>
                    <a:pt x="123" y="11"/>
                    <a:pt x="126" y="11"/>
                    <a:pt x="128" y="10"/>
                  </a:cubicBezTo>
                  <a:cubicBezTo>
                    <a:pt x="130" y="9"/>
                    <a:pt x="133" y="9"/>
                    <a:pt x="135" y="8"/>
                  </a:cubicBezTo>
                  <a:cubicBezTo>
                    <a:pt x="137" y="7"/>
                    <a:pt x="140" y="7"/>
                    <a:pt x="142" y="7"/>
                  </a:cubicBezTo>
                  <a:cubicBezTo>
                    <a:pt x="142" y="8"/>
                    <a:pt x="142" y="8"/>
                    <a:pt x="142" y="8"/>
                  </a:cubicBezTo>
                  <a:cubicBezTo>
                    <a:pt x="135" y="8"/>
                    <a:pt x="129" y="9"/>
                    <a:pt x="122" y="11"/>
                  </a:cubicBezTo>
                  <a:cubicBezTo>
                    <a:pt x="102" y="16"/>
                    <a:pt x="102" y="16"/>
                    <a:pt x="102" y="16"/>
                  </a:cubicBezTo>
                  <a:cubicBezTo>
                    <a:pt x="81" y="21"/>
                    <a:pt x="81" y="21"/>
                    <a:pt x="81" y="21"/>
                  </a:cubicBezTo>
                  <a:cubicBezTo>
                    <a:pt x="75" y="23"/>
                    <a:pt x="68" y="24"/>
                    <a:pt x="61" y="26"/>
                  </a:cubicBezTo>
                  <a:cubicBezTo>
                    <a:pt x="61" y="24"/>
                    <a:pt x="61" y="24"/>
                    <a:pt x="61" y="24"/>
                  </a:cubicBezTo>
                  <a:cubicBezTo>
                    <a:pt x="68" y="22"/>
                    <a:pt x="75" y="20"/>
                    <a:pt x="82" y="17"/>
                  </a:cubicBezTo>
                  <a:cubicBezTo>
                    <a:pt x="89" y="15"/>
                    <a:pt x="96" y="13"/>
                    <a:pt x="104" y="12"/>
                  </a:cubicBezTo>
                  <a:cubicBezTo>
                    <a:pt x="104" y="13"/>
                    <a:pt x="104" y="13"/>
                    <a:pt x="104" y="13"/>
                  </a:cubicBezTo>
                  <a:cubicBezTo>
                    <a:pt x="93" y="16"/>
                    <a:pt x="82" y="15"/>
                    <a:pt x="71" y="18"/>
                  </a:cubicBezTo>
                  <a:cubicBezTo>
                    <a:pt x="39" y="26"/>
                    <a:pt x="39" y="26"/>
                    <a:pt x="39" y="26"/>
                  </a:cubicBezTo>
                  <a:cubicBezTo>
                    <a:pt x="33" y="28"/>
                    <a:pt x="33" y="28"/>
                    <a:pt x="33" y="28"/>
                  </a:cubicBezTo>
                  <a:cubicBezTo>
                    <a:pt x="38" y="25"/>
                    <a:pt x="38" y="25"/>
                    <a:pt x="38" y="25"/>
                  </a:cubicBezTo>
                  <a:cubicBezTo>
                    <a:pt x="42" y="23"/>
                    <a:pt x="45" y="22"/>
                    <a:pt x="48" y="20"/>
                  </a:cubicBezTo>
                  <a:cubicBezTo>
                    <a:pt x="50" y="20"/>
                    <a:pt x="52" y="19"/>
                    <a:pt x="54" y="18"/>
                  </a:cubicBezTo>
                  <a:cubicBezTo>
                    <a:pt x="55" y="17"/>
                    <a:pt x="57" y="16"/>
                    <a:pt x="58" y="15"/>
                  </a:cubicBezTo>
                  <a:cubicBezTo>
                    <a:pt x="58" y="16"/>
                    <a:pt x="58" y="16"/>
                    <a:pt x="58" y="16"/>
                  </a:cubicBezTo>
                  <a:cubicBezTo>
                    <a:pt x="57" y="16"/>
                    <a:pt x="55" y="16"/>
                    <a:pt x="53" y="17"/>
                  </a:cubicBezTo>
                  <a:cubicBezTo>
                    <a:pt x="51" y="17"/>
                    <a:pt x="49" y="17"/>
                    <a:pt x="48" y="18"/>
                  </a:cubicBezTo>
                  <a:cubicBezTo>
                    <a:pt x="44" y="19"/>
                    <a:pt x="40" y="20"/>
                    <a:pt x="37" y="20"/>
                  </a:cubicBezTo>
                  <a:cubicBezTo>
                    <a:pt x="35" y="20"/>
                    <a:pt x="35" y="20"/>
                    <a:pt x="35" y="20"/>
                  </a:cubicBezTo>
                  <a:cubicBezTo>
                    <a:pt x="36" y="19"/>
                    <a:pt x="36" y="19"/>
                    <a:pt x="36" y="19"/>
                  </a:cubicBezTo>
                  <a:cubicBezTo>
                    <a:pt x="39" y="17"/>
                    <a:pt x="42" y="17"/>
                    <a:pt x="44" y="14"/>
                  </a:cubicBezTo>
                  <a:cubicBezTo>
                    <a:pt x="44" y="15"/>
                    <a:pt x="44" y="15"/>
                    <a:pt x="44" y="15"/>
                  </a:cubicBezTo>
                  <a:cubicBezTo>
                    <a:pt x="41" y="15"/>
                    <a:pt x="38" y="16"/>
                    <a:pt x="35" y="16"/>
                  </a:cubicBezTo>
                  <a:cubicBezTo>
                    <a:pt x="32" y="17"/>
                    <a:pt x="29" y="18"/>
                    <a:pt x="26" y="18"/>
                  </a:cubicBezTo>
                  <a:cubicBezTo>
                    <a:pt x="24" y="18"/>
                    <a:pt x="24" y="18"/>
                    <a:pt x="24" y="18"/>
                  </a:cubicBezTo>
                  <a:cubicBezTo>
                    <a:pt x="26" y="17"/>
                    <a:pt x="26" y="17"/>
                    <a:pt x="26" y="17"/>
                  </a:cubicBezTo>
                  <a:cubicBezTo>
                    <a:pt x="27" y="16"/>
                    <a:pt x="28" y="16"/>
                    <a:pt x="29" y="16"/>
                  </a:cubicBezTo>
                  <a:cubicBezTo>
                    <a:pt x="32" y="14"/>
                    <a:pt x="32" y="14"/>
                    <a:pt x="32" y="14"/>
                  </a:cubicBezTo>
                  <a:cubicBezTo>
                    <a:pt x="36" y="13"/>
                    <a:pt x="36" y="13"/>
                    <a:pt x="36" y="13"/>
                  </a:cubicBezTo>
                  <a:cubicBezTo>
                    <a:pt x="37" y="13"/>
                    <a:pt x="38" y="12"/>
                    <a:pt x="38" y="12"/>
                  </a:cubicBezTo>
                  <a:cubicBezTo>
                    <a:pt x="39" y="13"/>
                    <a:pt x="39" y="13"/>
                    <a:pt x="39" y="13"/>
                  </a:cubicBezTo>
                  <a:cubicBezTo>
                    <a:pt x="36" y="12"/>
                    <a:pt x="32" y="13"/>
                    <a:pt x="29" y="13"/>
                  </a:cubicBezTo>
                  <a:cubicBezTo>
                    <a:pt x="26" y="13"/>
                    <a:pt x="22" y="13"/>
                    <a:pt x="19" y="14"/>
                  </a:cubicBezTo>
                  <a:cubicBezTo>
                    <a:pt x="19" y="14"/>
                    <a:pt x="19" y="14"/>
                    <a:pt x="19" y="14"/>
                  </a:cubicBezTo>
                  <a:cubicBezTo>
                    <a:pt x="20" y="13"/>
                    <a:pt x="22" y="13"/>
                    <a:pt x="23" y="12"/>
                  </a:cubicBezTo>
                  <a:cubicBezTo>
                    <a:pt x="28" y="11"/>
                    <a:pt x="28" y="11"/>
                    <a:pt x="28" y="11"/>
                  </a:cubicBezTo>
                  <a:cubicBezTo>
                    <a:pt x="29" y="11"/>
                    <a:pt x="31" y="11"/>
                    <a:pt x="32" y="10"/>
                  </a:cubicBezTo>
                  <a:cubicBezTo>
                    <a:pt x="34" y="10"/>
                    <a:pt x="35" y="9"/>
                    <a:pt x="36" y="8"/>
                  </a:cubicBezTo>
                  <a:cubicBezTo>
                    <a:pt x="36" y="9"/>
                    <a:pt x="36" y="9"/>
                    <a:pt x="36" y="9"/>
                  </a:cubicBezTo>
                  <a:cubicBezTo>
                    <a:pt x="35" y="9"/>
                    <a:pt x="33" y="10"/>
                    <a:pt x="31" y="10"/>
                  </a:cubicBezTo>
                  <a:cubicBezTo>
                    <a:pt x="29" y="11"/>
                    <a:pt x="27" y="11"/>
                    <a:pt x="24" y="11"/>
                  </a:cubicBezTo>
                  <a:cubicBezTo>
                    <a:pt x="24" y="11"/>
                    <a:pt x="24" y="11"/>
                    <a:pt x="24" y="11"/>
                  </a:cubicBezTo>
                  <a:cubicBezTo>
                    <a:pt x="24" y="10"/>
                    <a:pt x="24" y="10"/>
                    <a:pt x="24" y="10"/>
                  </a:cubicBezTo>
                  <a:cubicBezTo>
                    <a:pt x="27" y="8"/>
                    <a:pt x="27" y="8"/>
                    <a:pt x="27" y="8"/>
                  </a:cubicBezTo>
                  <a:cubicBezTo>
                    <a:pt x="29" y="8"/>
                    <a:pt x="29" y="7"/>
                    <a:pt x="30" y="6"/>
                  </a:cubicBezTo>
                  <a:cubicBezTo>
                    <a:pt x="31" y="6"/>
                    <a:pt x="31" y="6"/>
                    <a:pt x="31" y="6"/>
                  </a:cubicBezTo>
                  <a:cubicBezTo>
                    <a:pt x="23" y="8"/>
                    <a:pt x="16" y="11"/>
                    <a:pt x="9" y="13"/>
                  </a:cubicBezTo>
                  <a:cubicBezTo>
                    <a:pt x="8" y="13"/>
                    <a:pt x="8" y="13"/>
                    <a:pt x="8" y="13"/>
                  </a:cubicBezTo>
                  <a:cubicBezTo>
                    <a:pt x="9" y="12"/>
                    <a:pt x="9" y="12"/>
                    <a:pt x="9" y="12"/>
                  </a:cubicBezTo>
                  <a:cubicBezTo>
                    <a:pt x="11" y="10"/>
                    <a:pt x="14" y="9"/>
                    <a:pt x="17" y="8"/>
                  </a:cubicBezTo>
                  <a:cubicBezTo>
                    <a:pt x="20" y="7"/>
                    <a:pt x="22" y="5"/>
                    <a:pt x="25" y="4"/>
                  </a:cubicBezTo>
                  <a:cubicBezTo>
                    <a:pt x="25" y="4"/>
                    <a:pt x="25" y="4"/>
                    <a:pt x="25" y="4"/>
                  </a:cubicBezTo>
                  <a:cubicBezTo>
                    <a:pt x="24" y="3"/>
                    <a:pt x="23" y="4"/>
                    <a:pt x="22" y="4"/>
                  </a:cubicBezTo>
                  <a:cubicBezTo>
                    <a:pt x="21" y="4"/>
                    <a:pt x="20" y="4"/>
                    <a:pt x="19" y="4"/>
                  </a:cubicBezTo>
                  <a:cubicBezTo>
                    <a:pt x="16" y="5"/>
                    <a:pt x="14" y="6"/>
                    <a:pt x="12" y="7"/>
                  </a:cubicBezTo>
                  <a:cubicBezTo>
                    <a:pt x="6" y="9"/>
                    <a:pt x="6" y="9"/>
                    <a:pt x="6" y="9"/>
                  </a:cubicBezTo>
                  <a:cubicBezTo>
                    <a:pt x="4" y="10"/>
                    <a:pt x="2" y="11"/>
                    <a:pt x="0" y="1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289"/>
            <p:cNvSpPr/>
            <p:nvPr/>
          </p:nvSpPr>
          <p:spPr bwMode="auto">
            <a:xfrm>
              <a:off x="8590372" y="1554065"/>
              <a:ext cx="637731" cy="88360"/>
            </a:xfrm>
            <a:custGeom>
              <a:avLst/>
              <a:gdLst>
                <a:gd name="T0" fmla="*/ 9 w 139"/>
                <a:gd name="T1" fmla="*/ 12 h 19"/>
                <a:gd name="T2" fmla="*/ 22 w 139"/>
                <a:gd name="T3" fmla="*/ 7 h 19"/>
                <a:gd name="T4" fmla="*/ 41 w 139"/>
                <a:gd name="T5" fmla="*/ 4 h 19"/>
                <a:gd name="T6" fmla="*/ 41 w 139"/>
                <a:gd name="T7" fmla="*/ 5 h 19"/>
                <a:gd name="T8" fmla="*/ 3 w 139"/>
                <a:gd name="T9" fmla="*/ 19 h 19"/>
                <a:gd name="T10" fmla="*/ 14 w 139"/>
                <a:gd name="T11" fmla="*/ 15 h 19"/>
                <a:gd name="T12" fmla="*/ 35 w 139"/>
                <a:gd name="T13" fmla="*/ 8 h 19"/>
                <a:gd name="T14" fmla="*/ 43 w 139"/>
                <a:gd name="T15" fmla="*/ 6 h 19"/>
                <a:gd name="T16" fmla="*/ 47 w 139"/>
                <a:gd name="T17" fmla="*/ 8 h 19"/>
                <a:gd name="T18" fmla="*/ 39 w 139"/>
                <a:gd name="T19" fmla="*/ 11 h 19"/>
                <a:gd name="T20" fmla="*/ 32 w 139"/>
                <a:gd name="T21" fmla="*/ 14 h 19"/>
                <a:gd name="T22" fmla="*/ 62 w 139"/>
                <a:gd name="T23" fmla="*/ 7 h 19"/>
                <a:gd name="T24" fmla="*/ 54 w 139"/>
                <a:gd name="T25" fmla="*/ 12 h 19"/>
                <a:gd name="T26" fmla="*/ 49 w 139"/>
                <a:gd name="T27" fmla="*/ 13 h 19"/>
                <a:gd name="T28" fmla="*/ 88 w 139"/>
                <a:gd name="T29" fmla="*/ 3 h 19"/>
                <a:gd name="T30" fmla="*/ 80 w 139"/>
                <a:gd name="T31" fmla="*/ 8 h 19"/>
                <a:gd name="T32" fmla="*/ 72 w 139"/>
                <a:gd name="T33" fmla="*/ 7 h 19"/>
                <a:gd name="T34" fmla="*/ 91 w 139"/>
                <a:gd name="T35" fmla="*/ 3 h 19"/>
                <a:gd name="T36" fmla="*/ 110 w 139"/>
                <a:gd name="T37" fmla="*/ 0 h 19"/>
                <a:gd name="T38" fmla="*/ 106 w 139"/>
                <a:gd name="T39" fmla="*/ 5 h 19"/>
                <a:gd name="T40" fmla="*/ 91 w 139"/>
                <a:gd name="T41" fmla="*/ 12 h 19"/>
                <a:gd name="T42" fmla="*/ 98 w 139"/>
                <a:gd name="T43" fmla="*/ 10 h 19"/>
                <a:gd name="T44" fmla="*/ 112 w 139"/>
                <a:gd name="T45" fmla="*/ 7 h 19"/>
                <a:gd name="T46" fmla="*/ 120 w 139"/>
                <a:gd name="T47" fmla="*/ 6 h 19"/>
                <a:gd name="T48" fmla="*/ 117 w 139"/>
                <a:gd name="T49" fmla="*/ 10 h 19"/>
                <a:gd name="T50" fmla="*/ 112 w 139"/>
                <a:gd name="T51" fmla="*/ 12 h 19"/>
                <a:gd name="T52" fmla="*/ 139 w 139"/>
                <a:gd name="T53" fmla="*/ 8 h 19"/>
                <a:gd name="T54" fmla="*/ 112 w 139"/>
                <a:gd name="T55" fmla="*/ 12 h 19"/>
                <a:gd name="T56" fmla="*/ 112 w 139"/>
                <a:gd name="T57" fmla="*/ 12 h 19"/>
                <a:gd name="T58" fmla="*/ 119 w 139"/>
                <a:gd name="T59" fmla="*/ 7 h 19"/>
                <a:gd name="T60" fmla="*/ 112 w 139"/>
                <a:gd name="T61" fmla="*/ 8 h 19"/>
                <a:gd name="T62" fmla="*/ 98 w 139"/>
                <a:gd name="T63" fmla="*/ 11 h 19"/>
                <a:gd name="T64" fmla="*/ 88 w 139"/>
                <a:gd name="T65" fmla="*/ 12 h 19"/>
                <a:gd name="T66" fmla="*/ 101 w 139"/>
                <a:gd name="T67" fmla="*/ 7 h 19"/>
                <a:gd name="T68" fmla="*/ 109 w 139"/>
                <a:gd name="T69" fmla="*/ 2 h 19"/>
                <a:gd name="T70" fmla="*/ 82 w 139"/>
                <a:gd name="T71" fmla="*/ 6 h 19"/>
                <a:gd name="T72" fmla="*/ 72 w 139"/>
                <a:gd name="T73" fmla="*/ 7 h 19"/>
                <a:gd name="T74" fmla="*/ 85 w 139"/>
                <a:gd name="T75" fmla="*/ 4 h 19"/>
                <a:gd name="T76" fmla="*/ 77 w 139"/>
                <a:gd name="T77" fmla="*/ 7 h 19"/>
                <a:gd name="T78" fmla="*/ 58 w 139"/>
                <a:gd name="T79" fmla="*/ 13 h 19"/>
                <a:gd name="T80" fmla="*/ 44 w 139"/>
                <a:gd name="T81" fmla="*/ 16 h 19"/>
                <a:gd name="T82" fmla="*/ 53 w 139"/>
                <a:gd name="T83" fmla="*/ 11 h 19"/>
                <a:gd name="T84" fmla="*/ 58 w 139"/>
                <a:gd name="T85" fmla="*/ 9 h 19"/>
                <a:gd name="T86" fmla="*/ 29 w 139"/>
                <a:gd name="T87" fmla="*/ 15 h 19"/>
                <a:gd name="T88" fmla="*/ 38 w 139"/>
                <a:gd name="T89" fmla="*/ 10 h 19"/>
                <a:gd name="T90" fmla="*/ 45 w 139"/>
                <a:gd name="T91" fmla="*/ 9 h 19"/>
                <a:gd name="T92" fmla="*/ 35 w 139"/>
                <a:gd name="T93" fmla="*/ 9 h 19"/>
                <a:gd name="T94" fmla="*/ 14 w 139"/>
                <a:gd name="T95" fmla="*/ 16 h 19"/>
                <a:gd name="T96" fmla="*/ 3 w 139"/>
                <a:gd name="T97" fmla="*/ 19 h 19"/>
                <a:gd name="T98" fmla="*/ 3 w 139"/>
                <a:gd name="T99" fmla="*/ 17 h 19"/>
                <a:gd name="T100" fmla="*/ 41 w 139"/>
                <a:gd name="T101" fmla="*/ 4 h 19"/>
                <a:gd name="T102" fmla="*/ 31 w 139"/>
                <a:gd name="T103" fmla="*/ 6 h 19"/>
                <a:gd name="T104" fmla="*/ 13 w 139"/>
                <a:gd name="T105" fmla="*/ 11 h 19"/>
                <a:gd name="T106" fmla="*/ 4 w 139"/>
                <a:gd name="T10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 h="19">
                  <a:moveTo>
                    <a:pt x="4" y="13"/>
                  </a:moveTo>
                  <a:cubicBezTo>
                    <a:pt x="6" y="13"/>
                    <a:pt x="7" y="13"/>
                    <a:pt x="9" y="12"/>
                  </a:cubicBezTo>
                  <a:cubicBezTo>
                    <a:pt x="10" y="12"/>
                    <a:pt x="12" y="11"/>
                    <a:pt x="13" y="11"/>
                  </a:cubicBezTo>
                  <a:cubicBezTo>
                    <a:pt x="22" y="7"/>
                    <a:pt x="22" y="7"/>
                    <a:pt x="22" y="7"/>
                  </a:cubicBezTo>
                  <a:cubicBezTo>
                    <a:pt x="25" y="6"/>
                    <a:pt x="28" y="6"/>
                    <a:pt x="31" y="5"/>
                  </a:cubicBezTo>
                  <a:cubicBezTo>
                    <a:pt x="34" y="4"/>
                    <a:pt x="38" y="4"/>
                    <a:pt x="41" y="4"/>
                  </a:cubicBezTo>
                  <a:cubicBezTo>
                    <a:pt x="43" y="4"/>
                    <a:pt x="43" y="4"/>
                    <a:pt x="43" y="4"/>
                  </a:cubicBezTo>
                  <a:cubicBezTo>
                    <a:pt x="41" y="5"/>
                    <a:pt x="41" y="5"/>
                    <a:pt x="41" y="5"/>
                  </a:cubicBezTo>
                  <a:cubicBezTo>
                    <a:pt x="35" y="7"/>
                    <a:pt x="28" y="9"/>
                    <a:pt x="22" y="11"/>
                  </a:cubicBezTo>
                  <a:cubicBezTo>
                    <a:pt x="16" y="14"/>
                    <a:pt x="9" y="16"/>
                    <a:pt x="3" y="19"/>
                  </a:cubicBezTo>
                  <a:cubicBezTo>
                    <a:pt x="3" y="17"/>
                    <a:pt x="3" y="17"/>
                    <a:pt x="3" y="17"/>
                  </a:cubicBezTo>
                  <a:cubicBezTo>
                    <a:pt x="6" y="17"/>
                    <a:pt x="10" y="16"/>
                    <a:pt x="14" y="15"/>
                  </a:cubicBezTo>
                  <a:cubicBezTo>
                    <a:pt x="24" y="11"/>
                    <a:pt x="24" y="11"/>
                    <a:pt x="24" y="11"/>
                  </a:cubicBezTo>
                  <a:cubicBezTo>
                    <a:pt x="27" y="10"/>
                    <a:pt x="31" y="9"/>
                    <a:pt x="35" y="8"/>
                  </a:cubicBezTo>
                  <a:cubicBezTo>
                    <a:pt x="36" y="7"/>
                    <a:pt x="38" y="7"/>
                    <a:pt x="40" y="6"/>
                  </a:cubicBezTo>
                  <a:cubicBezTo>
                    <a:pt x="41" y="6"/>
                    <a:pt x="42" y="6"/>
                    <a:pt x="43" y="6"/>
                  </a:cubicBezTo>
                  <a:cubicBezTo>
                    <a:pt x="44" y="6"/>
                    <a:pt x="45" y="7"/>
                    <a:pt x="46" y="8"/>
                  </a:cubicBezTo>
                  <a:cubicBezTo>
                    <a:pt x="47" y="8"/>
                    <a:pt x="47" y="8"/>
                    <a:pt x="47" y="8"/>
                  </a:cubicBezTo>
                  <a:cubicBezTo>
                    <a:pt x="46" y="9"/>
                    <a:pt x="46" y="9"/>
                    <a:pt x="46" y="9"/>
                  </a:cubicBezTo>
                  <a:cubicBezTo>
                    <a:pt x="43" y="10"/>
                    <a:pt x="41" y="10"/>
                    <a:pt x="39" y="11"/>
                  </a:cubicBezTo>
                  <a:cubicBezTo>
                    <a:pt x="36" y="12"/>
                    <a:pt x="34" y="14"/>
                    <a:pt x="32" y="15"/>
                  </a:cubicBezTo>
                  <a:cubicBezTo>
                    <a:pt x="32" y="14"/>
                    <a:pt x="32" y="14"/>
                    <a:pt x="32" y="14"/>
                  </a:cubicBezTo>
                  <a:cubicBezTo>
                    <a:pt x="40" y="14"/>
                    <a:pt x="49" y="10"/>
                    <a:pt x="58" y="8"/>
                  </a:cubicBezTo>
                  <a:cubicBezTo>
                    <a:pt x="62" y="7"/>
                    <a:pt x="62" y="7"/>
                    <a:pt x="62" y="7"/>
                  </a:cubicBezTo>
                  <a:cubicBezTo>
                    <a:pt x="59" y="9"/>
                    <a:pt x="59" y="9"/>
                    <a:pt x="59" y="9"/>
                  </a:cubicBezTo>
                  <a:cubicBezTo>
                    <a:pt x="57" y="10"/>
                    <a:pt x="55" y="11"/>
                    <a:pt x="54" y="12"/>
                  </a:cubicBezTo>
                  <a:cubicBezTo>
                    <a:pt x="52" y="13"/>
                    <a:pt x="51" y="14"/>
                    <a:pt x="49" y="15"/>
                  </a:cubicBezTo>
                  <a:cubicBezTo>
                    <a:pt x="49" y="13"/>
                    <a:pt x="49" y="13"/>
                    <a:pt x="49" y="13"/>
                  </a:cubicBezTo>
                  <a:cubicBezTo>
                    <a:pt x="61" y="11"/>
                    <a:pt x="73" y="5"/>
                    <a:pt x="86" y="3"/>
                  </a:cubicBezTo>
                  <a:cubicBezTo>
                    <a:pt x="88" y="3"/>
                    <a:pt x="88" y="3"/>
                    <a:pt x="88" y="3"/>
                  </a:cubicBezTo>
                  <a:cubicBezTo>
                    <a:pt x="87" y="5"/>
                    <a:pt x="87" y="5"/>
                    <a:pt x="87" y="5"/>
                  </a:cubicBezTo>
                  <a:cubicBezTo>
                    <a:pt x="85" y="7"/>
                    <a:pt x="82" y="7"/>
                    <a:pt x="80" y="8"/>
                  </a:cubicBezTo>
                  <a:cubicBezTo>
                    <a:pt x="77" y="8"/>
                    <a:pt x="75" y="8"/>
                    <a:pt x="73" y="9"/>
                  </a:cubicBezTo>
                  <a:cubicBezTo>
                    <a:pt x="72" y="7"/>
                    <a:pt x="72" y="7"/>
                    <a:pt x="72" y="7"/>
                  </a:cubicBezTo>
                  <a:cubicBezTo>
                    <a:pt x="81" y="5"/>
                    <a:pt x="81" y="5"/>
                    <a:pt x="81" y="5"/>
                  </a:cubicBezTo>
                  <a:cubicBezTo>
                    <a:pt x="84" y="4"/>
                    <a:pt x="88" y="4"/>
                    <a:pt x="91" y="3"/>
                  </a:cubicBezTo>
                  <a:cubicBezTo>
                    <a:pt x="97" y="3"/>
                    <a:pt x="102" y="0"/>
                    <a:pt x="109" y="0"/>
                  </a:cubicBezTo>
                  <a:cubicBezTo>
                    <a:pt x="110" y="0"/>
                    <a:pt x="110" y="0"/>
                    <a:pt x="110" y="0"/>
                  </a:cubicBezTo>
                  <a:cubicBezTo>
                    <a:pt x="110" y="1"/>
                    <a:pt x="110" y="1"/>
                    <a:pt x="110" y="1"/>
                  </a:cubicBezTo>
                  <a:cubicBezTo>
                    <a:pt x="109" y="3"/>
                    <a:pt x="107" y="4"/>
                    <a:pt x="106" y="5"/>
                  </a:cubicBezTo>
                  <a:cubicBezTo>
                    <a:pt x="104" y="6"/>
                    <a:pt x="103" y="7"/>
                    <a:pt x="101" y="8"/>
                  </a:cubicBezTo>
                  <a:cubicBezTo>
                    <a:pt x="98" y="9"/>
                    <a:pt x="95" y="10"/>
                    <a:pt x="91" y="12"/>
                  </a:cubicBezTo>
                  <a:cubicBezTo>
                    <a:pt x="91" y="10"/>
                    <a:pt x="91" y="10"/>
                    <a:pt x="91" y="10"/>
                  </a:cubicBezTo>
                  <a:cubicBezTo>
                    <a:pt x="93" y="10"/>
                    <a:pt x="96" y="10"/>
                    <a:pt x="98" y="10"/>
                  </a:cubicBezTo>
                  <a:cubicBezTo>
                    <a:pt x="100" y="9"/>
                    <a:pt x="103" y="9"/>
                    <a:pt x="105" y="8"/>
                  </a:cubicBezTo>
                  <a:cubicBezTo>
                    <a:pt x="107" y="7"/>
                    <a:pt x="110" y="7"/>
                    <a:pt x="112" y="7"/>
                  </a:cubicBezTo>
                  <a:cubicBezTo>
                    <a:pt x="115" y="6"/>
                    <a:pt x="117" y="6"/>
                    <a:pt x="119" y="6"/>
                  </a:cubicBezTo>
                  <a:cubicBezTo>
                    <a:pt x="120" y="6"/>
                    <a:pt x="120" y="6"/>
                    <a:pt x="120" y="6"/>
                  </a:cubicBezTo>
                  <a:cubicBezTo>
                    <a:pt x="120" y="7"/>
                    <a:pt x="120" y="7"/>
                    <a:pt x="120" y="7"/>
                  </a:cubicBezTo>
                  <a:cubicBezTo>
                    <a:pt x="119" y="9"/>
                    <a:pt x="118" y="9"/>
                    <a:pt x="117" y="10"/>
                  </a:cubicBezTo>
                  <a:cubicBezTo>
                    <a:pt x="115" y="11"/>
                    <a:pt x="114" y="11"/>
                    <a:pt x="112" y="12"/>
                  </a:cubicBezTo>
                  <a:cubicBezTo>
                    <a:pt x="112" y="12"/>
                    <a:pt x="112" y="12"/>
                    <a:pt x="112" y="12"/>
                  </a:cubicBezTo>
                  <a:cubicBezTo>
                    <a:pt x="117" y="11"/>
                    <a:pt x="121" y="9"/>
                    <a:pt x="125" y="8"/>
                  </a:cubicBezTo>
                  <a:cubicBezTo>
                    <a:pt x="130" y="7"/>
                    <a:pt x="134" y="8"/>
                    <a:pt x="139" y="8"/>
                  </a:cubicBezTo>
                  <a:cubicBezTo>
                    <a:pt x="134" y="8"/>
                    <a:pt x="129" y="7"/>
                    <a:pt x="125" y="9"/>
                  </a:cubicBezTo>
                  <a:cubicBezTo>
                    <a:pt x="121" y="10"/>
                    <a:pt x="117" y="12"/>
                    <a:pt x="112" y="12"/>
                  </a:cubicBezTo>
                  <a:cubicBezTo>
                    <a:pt x="111" y="12"/>
                    <a:pt x="111" y="12"/>
                    <a:pt x="111" y="12"/>
                  </a:cubicBezTo>
                  <a:cubicBezTo>
                    <a:pt x="112" y="12"/>
                    <a:pt x="112" y="12"/>
                    <a:pt x="112" y="12"/>
                  </a:cubicBezTo>
                  <a:cubicBezTo>
                    <a:pt x="113" y="11"/>
                    <a:pt x="115" y="10"/>
                    <a:pt x="116" y="10"/>
                  </a:cubicBezTo>
                  <a:cubicBezTo>
                    <a:pt x="117" y="9"/>
                    <a:pt x="119" y="8"/>
                    <a:pt x="119" y="7"/>
                  </a:cubicBezTo>
                  <a:cubicBezTo>
                    <a:pt x="119" y="7"/>
                    <a:pt x="119" y="7"/>
                    <a:pt x="119" y="7"/>
                  </a:cubicBezTo>
                  <a:cubicBezTo>
                    <a:pt x="117" y="7"/>
                    <a:pt x="115" y="7"/>
                    <a:pt x="112" y="8"/>
                  </a:cubicBezTo>
                  <a:cubicBezTo>
                    <a:pt x="110" y="8"/>
                    <a:pt x="108" y="8"/>
                    <a:pt x="105" y="9"/>
                  </a:cubicBezTo>
                  <a:cubicBezTo>
                    <a:pt x="103" y="10"/>
                    <a:pt x="101" y="10"/>
                    <a:pt x="98" y="11"/>
                  </a:cubicBezTo>
                  <a:cubicBezTo>
                    <a:pt x="96" y="11"/>
                    <a:pt x="94" y="11"/>
                    <a:pt x="91" y="12"/>
                  </a:cubicBezTo>
                  <a:cubicBezTo>
                    <a:pt x="88" y="12"/>
                    <a:pt x="88" y="12"/>
                    <a:pt x="88" y="12"/>
                  </a:cubicBezTo>
                  <a:cubicBezTo>
                    <a:pt x="91" y="10"/>
                    <a:pt x="91" y="10"/>
                    <a:pt x="91" y="10"/>
                  </a:cubicBezTo>
                  <a:cubicBezTo>
                    <a:pt x="94" y="9"/>
                    <a:pt x="97" y="8"/>
                    <a:pt x="101" y="7"/>
                  </a:cubicBezTo>
                  <a:cubicBezTo>
                    <a:pt x="104" y="5"/>
                    <a:pt x="107" y="4"/>
                    <a:pt x="108" y="1"/>
                  </a:cubicBezTo>
                  <a:cubicBezTo>
                    <a:pt x="109" y="2"/>
                    <a:pt x="109" y="2"/>
                    <a:pt x="109" y="2"/>
                  </a:cubicBezTo>
                  <a:cubicBezTo>
                    <a:pt x="103" y="1"/>
                    <a:pt x="97" y="4"/>
                    <a:pt x="91" y="5"/>
                  </a:cubicBezTo>
                  <a:cubicBezTo>
                    <a:pt x="88" y="5"/>
                    <a:pt x="85" y="6"/>
                    <a:pt x="82" y="6"/>
                  </a:cubicBezTo>
                  <a:cubicBezTo>
                    <a:pt x="73" y="9"/>
                    <a:pt x="73" y="9"/>
                    <a:pt x="73" y="9"/>
                  </a:cubicBezTo>
                  <a:cubicBezTo>
                    <a:pt x="72" y="7"/>
                    <a:pt x="72" y="7"/>
                    <a:pt x="72" y="7"/>
                  </a:cubicBezTo>
                  <a:cubicBezTo>
                    <a:pt x="75" y="7"/>
                    <a:pt x="77" y="6"/>
                    <a:pt x="79" y="6"/>
                  </a:cubicBezTo>
                  <a:cubicBezTo>
                    <a:pt x="82" y="6"/>
                    <a:pt x="84" y="5"/>
                    <a:pt x="85" y="4"/>
                  </a:cubicBezTo>
                  <a:cubicBezTo>
                    <a:pt x="86" y="5"/>
                    <a:pt x="86" y="5"/>
                    <a:pt x="86" y="5"/>
                  </a:cubicBezTo>
                  <a:cubicBezTo>
                    <a:pt x="83" y="6"/>
                    <a:pt x="80" y="6"/>
                    <a:pt x="77" y="7"/>
                  </a:cubicBezTo>
                  <a:cubicBezTo>
                    <a:pt x="74" y="8"/>
                    <a:pt x="71" y="9"/>
                    <a:pt x="68" y="10"/>
                  </a:cubicBezTo>
                  <a:cubicBezTo>
                    <a:pt x="65" y="11"/>
                    <a:pt x="61" y="12"/>
                    <a:pt x="58" y="13"/>
                  </a:cubicBezTo>
                  <a:cubicBezTo>
                    <a:pt x="55" y="14"/>
                    <a:pt x="52" y="14"/>
                    <a:pt x="49" y="15"/>
                  </a:cubicBezTo>
                  <a:cubicBezTo>
                    <a:pt x="44" y="16"/>
                    <a:pt x="44" y="16"/>
                    <a:pt x="44" y="16"/>
                  </a:cubicBezTo>
                  <a:cubicBezTo>
                    <a:pt x="48" y="13"/>
                    <a:pt x="48" y="13"/>
                    <a:pt x="48" y="13"/>
                  </a:cubicBezTo>
                  <a:cubicBezTo>
                    <a:pt x="50" y="12"/>
                    <a:pt x="51" y="11"/>
                    <a:pt x="53" y="11"/>
                  </a:cubicBezTo>
                  <a:cubicBezTo>
                    <a:pt x="55" y="10"/>
                    <a:pt x="56" y="9"/>
                    <a:pt x="57" y="8"/>
                  </a:cubicBezTo>
                  <a:cubicBezTo>
                    <a:pt x="58" y="9"/>
                    <a:pt x="58" y="9"/>
                    <a:pt x="58" y="9"/>
                  </a:cubicBezTo>
                  <a:cubicBezTo>
                    <a:pt x="50" y="12"/>
                    <a:pt x="41" y="15"/>
                    <a:pt x="32" y="15"/>
                  </a:cubicBezTo>
                  <a:cubicBezTo>
                    <a:pt x="29" y="15"/>
                    <a:pt x="29" y="15"/>
                    <a:pt x="29" y="15"/>
                  </a:cubicBezTo>
                  <a:cubicBezTo>
                    <a:pt x="31" y="14"/>
                    <a:pt x="31" y="14"/>
                    <a:pt x="31" y="14"/>
                  </a:cubicBezTo>
                  <a:cubicBezTo>
                    <a:pt x="33" y="12"/>
                    <a:pt x="36" y="11"/>
                    <a:pt x="38" y="10"/>
                  </a:cubicBezTo>
                  <a:cubicBezTo>
                    <a:pt x="40" y="9"/>
                    <a:pt x="43" y="8"/>
                    <a:pt x="45" y="7"/>
                  </a:cubicBezTo>
                  <a:cubicBezTo>
                    <a:pt x="45" y="9"/>
                    <a:pt x="45" y="9"/>
                    <a:pt x="45" y="9"/>
                  </a:cubicBezTo>
                  <a:cubicBezTo>
                    <a:pt x="44" y="8"/>
                    <a:pt x="42" y="8"/>
                    <a:pt x="40" y="8"/>
                  </a:cubicBezTo>
                  <a:cubicBezTo>
                    <a:pt x="38" y="8"/>
                    <a:pt x="37" y="9"/>
                    <a:pt x="35" y="9"/>
                  </a:cubicBezTo>
                  <a:cubicBezTo>
                    <a:pt x="31" y="10"/>
                    <a:pt x="28" y="11"/>
                    <a:pt x="24" y="12"/>
                  </a:cubicBezTo>
                  <a:cubicBezTo>
                    <a:pt x="14" y="16"/>
                    <a:pt x="14" y="16"/>
                    <a:pt x="14" y="16"/>
                  </a:cubicBezTo>
                  <a:cubicBezTo>
                    <a:pt x="12" y="17"/>
                    <a:pt x="10" y="17"/>
                    <a:pt x="9" y="18"/>
                  </a:cubicBezTo>
                  <a:cubicBezTo>
                    <a:pt x="7" y="18"/>
                    <a:pt x="5" y="19"/>
                    <a:pt x="3" y="19"/>
                  </a:cubicBezTo>
                  <a:cubicBezTo>
                    <a:pt x="0" y="19"/>
                    <a:pt x="0" y="19"/>
                    <a:pt x="0" y="19"/>
                  </a:cubicBezTo>
                  <a:cubicBezTo>
                    <a:pt x="3" y="17"/>
                    <a:pt x="3" y="17"/>
                    <a:pt x="3" y="17"/>
                  </a:cubicBezTo>
                  <a:cubicBezTo>
                    <a:pt x="9" y="15"/>
                    <a:pt x="15" y="13"/>
                    <a:pt x="22" y="10"/>
                  </a:cubicBezTo>
                  <a:cubicBezTo>
                    <a:pt x="28" y="8"/>
                    <a:pt x="35" y="6"/>
                    <a:pt x="41" y="4"/>
                  </a:cubicBezTo>
                  <a:cubicBezTo>
                    <a:pt x="41" y="5"/>
                    <a:pt x="41" y="5"/>
                    <a:pt x="41" y="5"/>
                  </a:cubicBezTo>
                  <a:cubicBezTo>
                    <a:pt x="38" y="5"/>
                    <a:pt x="35" y="5"/>
                    <a:pt x="31" y="6"/>
                  </a:cubicBezTo>
                  <a:cubicBezTo>
                    <a:pt x="28" y="6"/>
                    <a:pt x="25" y="7"/>
                    <a:pt x="22" y="8"/>
                  </a:cubicBezTo>
                  <a:cubicBezTo>
                    <a:pt x="13" y="11"/>
                    <a:pt x="13" y="11"/>
                    <a:pt x="13" y="11"/>
                  </a:cubicBezTo>
                  <a:cubicBezTo>
                    <a:pt x="12" y="11"/>
                    <a:pt x="10" y="12"/>
                    <a:pt x="9" y="12"/>
                  </a:cubicBezTo>
                  <a:cubicBezTo>
                    <a:pt x="7" y="13"/>
                    <a:pt x="6" y="13"/>
                    <a:pt x="4" y="1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290"/>
            <p:cNvSpPr/>
            <p:nvPr/>
          </p:nvSpPr>
          <p:spPr bwMode="auto">
            <a:xfrm>
              <a:off x="8792064" y="1504122"/>
              <a:ext cx="224743" cy="55705"/>
            </a:xfrm>
            <a:custGeom>
              <a:avLst/>
              <a:gdLst>
                <a:gd name="T0" fmla="*/ 0 w 49"/>
                <a:gd name="T1" fmla="*/ 6 h 12"/>
                <a:gd name="T2" fmla="*/ 0 w 49"/>
                <a:gd name="T3" fmla="*/ 6 h 12"/>
                <a:gd name="T4" fmla="*/ 3 w 49"/>
                <a:gd name="T5" fmla="*/ 4 h 12"/>
                <a:gd name="T6" fmla="*/ 17 w 49"/>
                <a:gd name="T7" fmla="*/ 8 h 12"/>
                <a:gd name="T8" fmla="*/ 17 w 49"/>
                <a:gd name="T9" fmla="*/ 8 h 12"/>
                <a:gd name="T10" fmla="*/ 27 w 49"/>
                <a:gd name="T11" fmla="*/ 7 h 12"/>
                <a:gd name="T12" fmla="*/ 27 w 49"/>
                <a:gd name="T13" fmla="*/ 7 h 12"/>
                <a:gd name="T14" fmla="*/ 46 w 49"/>
                <a:gd name="T15" fmla="*/ 0 h 12"/>
                <a:gd name="T16" fmla="*/ 46 w 49"/>
                <a:gd name="T17" fmla="*/ 0 h 12"/>
                <a:gd name="T18" fmla="*/ 49 w 49"/>
                <a:gd name="T19" fmla="*/ 3 h 12"/>
                <a:gd name="T20" fmla="*/ 28 w 49"/>
                <a:gd name="T21" fmla="*/ 10 h 12"/>
                <a:gd name="T22" fmla="*/ 28 w 49"/>
                <a:gd name="T23" fmla="*/ 10 h 12"/>
                <a:gd name="T24" fmla="*/ 17 w 49"/>
                <a:gd name="T25" fmla="*/ 12 h 12"/>
                <a:gd name="T26" fmla="*/ 17 w 49"/>
                <a:gd name="T27" fmla="*/ 12 h 12"/>
                <a:gd name="T28" fmla="*/ 0 w 49"/>
                <a:gd name="T2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12">
                  <a:moveTo>
                    <a:pt x="0" y="6"/>
                  </a:moveTo>
                  <a:cubicBezTo>
                    <a:pt x="0" y="6"/>
                    <a:pt x="0" y="6"/>
                    <a:pt x="0" y="6"/>
                  </a:cubicBezTo>
                  <a:cubicBezTo>
                    <a:pt x="3" y="4"/>
                    <a:pt x="3" y="4"/>
                    <a:pt x="3" y="4"/>
                  </a:cubicBezTo>
                  <a:cubicBezTo>
                    <a:pt x="5" y="6"/>
                    <a:pt x="11" y="8"/>
                    <a:pt x="17" y="8"/>
                  </a:cubicBezTo>
                  <a:cubicBezTo>
                    <a:pt x="17" y="8"/>
                    <a:pt x="17" y="8"/>
                    <a:pt x="17" y="8"/>
                  </a:cubicBezTo>
                  <a:cubicBezTo>
                    <a:pt x="21" y="8"/>
                    <a:pt x="24" y="7"/>
                    <a:pt x="27" y="7"/>
                  </a:cubicBezTo>
                  <a:cubicBezTo>
                    <a:pt x="27" y="7"/>
                    <a:pt x="27" y="7"/>
                    <a:pt x="27" y="7"/>
                  </a:cubicBezTo>
                  <a:cubicBezTo>
                    <a:pt x="36" y="5"/>
                    <a:pt x="41" y="5"/>
                    <a:pt x="46" y="0"/>
                  </a:cubicBezTo>
                  <a:cubicBezTo>
                    <a:pt x="46" y="0"/>
                    <a:pt x="46" y="0"/>
                    <a:pt x="46" y="0"/>
                  </a:cubicBezTo>
                  <a:cubicBezTo>
                    <a:pt x="49" y="3"/>
                    <a:pt x="49" y="3"/>
                    <a:pt x="49" y="3"/>
                  </a:cubicBezTo>
                  <a:cubicBezTo>
                    <a:pt x="42" y="9"/>
                    <a:pt x="36" y="9"/>
                    <a:pt x="28" y="10"/>
                  </a:cubicBezTo>
                  <a:cubicBezTo>
                    <a:pt x="28" y="10"/>
                    <a:pt x="28" y="10"/>
                    <a:pt x="28" y="10"/>
                  </a:cubicBezTo>
                  <a:cubicBezTo>
                    <a:pt x="25" y="11"/>
                    <a:pt x="21" y="12"/>
                    <a:pt x="17" y="12"/>
                  </a:cubicBezTo>
                  <a:cubicBezTo>
                    <a:pt x="17" y="12"/>
                    <a:pt x="17" y="12"/>
                    <a:pt x="17" y="12"/>
                  </a:cubicBezTo>
                  <a:cubicBezTo>
                    <a:pt x="10" y="12"/>
                    <a:pt x="4" y="11"/>
                    <a:pt x="0" y="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291"/>
            <p:cNvSpPr/>
            <p:nvPr/>
          </p:nvSpPr>
          <p:spPr bwMode="auto">
            <a:xfrm>
              <a:off x="8761329" y="1523331"/>
              <a:ext cx="324628" cy="82598"/>
            </a:xfrm>
            <a:custGeom>
              <a:avLst/>
              <a:gdLst>
                <a:gd name="T0" fmla="*/ 2 w 71"/>
                <a:gd name="T1" fmla="*/ 9 h 18"/>
                <a:gd name="T2" fmla="*/ 9 w 71"/>
                <a:gd name="T3" fmla="*/ 7 h 18"/>
                <a:gd name="T4" fmla="*/ 18 w 71"/>
                <a:gd name="T5" fmla="*/ 3 h 18"/>
                <a:gd name="T6" fmla="*/ 17 w 71"/>
                <a:gd name="T7" fmla="*/ 5 h 18"/>
                <a:gd name="T8" fmla="*/ 12 w 71"/>
                <a:gd name="T9" fmla="*/ 10 h 18"/>
                <a:gd name="T10" fmla="*/ 4 w 71"/>
                <a:gd name="T11" fmla="*/ 13 h 18"/>
                <a:gd name="T12" fmla="*/ 20 w 71"/>
                <a:gd name="T13" fmla="*/ 6 h 18"/>
                <a:gd name="T14" fmla="*/ 30 w 71"/>
                <a:gd name="T15" fmla="*/ 3 h 18"/>
                <a:gd name="T16" fmla="*/ 18 w 71"/>
                <a:gd name="T17" fmla="*/ 10 h 18"/>
                <a:gd name="T18" fmla="*/ 11 w 71"/>
                <a:gd name="T19" fmla="*/ 16 h 18"/>
                <a:gd name="T20" fmla="*/ 14 w 71"/>
                <a:gd name="T21" fmla="*/ 15 h 18"/>
                <a:gd name="T22" fmla="*/ 24 w 71"/>
                <a:gd name="T23" fmla="*/ 10 h 18"/>
                <a:gd name="T24" fmla="*/ 38 w 71"/>
                <a:gd name="T25" fmla="*/ 5 h 18"/>
                <a:gd name="T26" fmla="*/ 39 w 71"/>
                <a:gd name="T27" fmla="*/ 6 h 18"/>
                <a:gd name="T28" fmla="*/ 22 w 71"/>
                <a:gd name="T29" fmla="*/ 16 h 18"/>
                <a:gd name="T30" fmla="*/ 29 w 71"/>
                <a:gd name="T31" fmla="*/ 13 h 18"/>
                <a:gd name="T32" fmla="*/ 45 w 71"/>
                <a:gd name="T33" fmla="*/ 4 h 18"/>
                <a:gd name="T34" fmla="*/ 57 w 71"/>
                <a:gd name="T35" fmla="*/ 0 h 18"/>
                <a:gd name="T36" fmla="*/ 46 w 71"/>
                <a:gd name="T37" fmla="*/ 8 h 18"/>
                <a:gd name="T38" fmla="*/ 39 w 71"/>
                <a:gd name="T39" fmla="*/ 12 h 18"/>
                <a:gd name="T40" fmla="*/ 41 w 71"/>
                <a:gd name="T41" fmla="*/ 11 h 18"/>
                <a:gd name="T42" fmla="*/ 48 w 71"/>
                <a:gd name="T43" fmla="*/ 7 h 18"/>
                <a:gd name="T44" fmla="*/ 56 w 71"/>
                <a:gd name="T45" fmla="*/ 3 h 18"/>
                <a:gd name="T46" fmla="*/ 60 w 71"/>
                <a:gd name="T47" fmla="*/ 3 h 18"/>
                <a:gd name="T48" fmla="*/ 58 w 71"/>
                <a:gd name="T49" fmla="*/ 6 h 18"/>
                <a:gd name="T50" fmla="*/ 52 w 71"/>
                <a:gd name="T51" fmla="*/ 11 h 18"/>
                <a:gd name="T52" fmla="*/ 61 w 71"/>
                <a:gd name="T53" fmla="*/ 5 h 18"/>
                <a:gd name="T54" fmla="*/ 67 w 71"/>
                <a:gd name="T55" fmla="*/ 6 h 18"/>
                <a:gd name="T56" fmla="*/ 66 w 71"/>
                <a:gd name="T57" fmla="*/ 8 h 18"/>
                <a:gd name="T58" fmla="*/ 71 w 71"/>
                <a:gd name="T59" fmla="*/ 7 h 18"/>
                <a:gd name="T60" fmla="*/ 66 w 71"/>
                <a:gd name="T61" fmla="*/ 8 h 18"/>
                <a:gd name="T62" fmla="*/ 66 w 71"/>
                <a:gd name="T63" fmla="*/ 8 h 18"/>
                <a:gd name="T64" fmla="*/ 66 w 71"/>
                <a:gd name="T65" fmla="*/ 4 h 18"/>
                <a:gd name="T66" fmla="*/ 52 w 71"/>
                <a:gd name="T67" fmla="*/ 11 h 18"/>
                <a:gd name="T68" fmla="*/ 52 w 71"/>
                <a:gd name="T69" fmla="*/ 10 h 18"/>
                <a:gd name="T70" fmla="*/ 57 w 71"/>
                <a:gd name="T71" fmla="*/ 5 h 18"/>
                <a:gd name="T72" fmla="*/ 59 w 71"/>
                <a:gd name="T73" fmla="*/ 4 h 18"/>
                <a:gd name="T74" fmla="*/ 54 w 71"/>
                <a:gd name="T75" fmla="*/ 5 h 18"/>
                <a:gd name="T76" fmla="*/ 44 w 71"/>
                <a:gd name="T77" fmla="*/ 11 h 18"/>
                <a:gd name="T78" fmla="*/ 38 w 71"/>
                <a:gd name="T79" fmla="*/ 13 h 18"/>
                <a:gd name="T80" fmla="*/ 38 w 71"/>
                <a:gd name="T81" fmla="*/ 11 h 18"/>
                <a:gd name="T82" fmla="*/ 45 w 71"/>
                <a:gd name="T83" fmla="*/ 6 h 18"/>
                <a:gd name="T84" fmla="*/ 54 w 71"/>
                <a:gd name="T85" fmla="*/ 3 h 18"/>
                <a:gd name="T86" fmla="*/ 38 w 71"/>
                <a:gd name="T87" fmla="*/ 10 h 18"/>
                <a:gd name="T88" fmla="*/ 22 w 71"/>
                <a:gd name="T89" fmla="*/ 18 h 18"/>
                <a:gd name="T90" fmla="*/ 21 w 71"/>
                <a:gd name="T91" fmla="*/ 16 h 18"/>
                <a:gd name="T92" fmla="*/ 39 w 71"/>
                <a:gd name="T93" fmla="*/ 6 h 18"/>
                <a:gd name="T94" fmla="*/ 25 w 71"/>
                <a:gd name="T95" fmla="*/ 11 h 18"/>
                <a:gd name="T96" fmla="*/ 14 w 71"/>
                <a:gd name="T97" fmla="*/ 16 h 18"/>
                <a:gd name="T98" fmla="*/ 9 w 71"/>
                <a:gd name="T99" fmla="*/ 17 h 18"/>
                <a:gd name="T100" fmla="*/ 13 w 71"/>
                <a:gd name="T101" fmla="*/ 12 h 18"/>
                <a:gd name="T102" fmla="*/ 25 w 71"/>
                <a:gd name="T103" fmla="*/ 5 h 18"/>
                <a:gd name="T104" fmla="*/ 20 w 71"/>
                <a:gd name="T105" fmla="*/ 7 h 18"/>
                <a:gd name="T106" fmla="*/ 4 w 71"/>
                <a:gd name="T107" fmla="*/ 14 h 18"/>
                <a:gd name="T108" fmla="*/ 4 w 71"/>
                <a:gd name="T109" fmla="*/ 13 h 18"/>
                <a:gd name="T110" fmla="*/ 15 w 71"/>
                <a:gd name="T111" fmla="*/ 6 h 18"/>
                <a:gd name="T112" fmla="*/ 17 w 71"/>
                <a:gd name="T113" fmla="*/ 3 h 18"/>
                <a:gd name="T114" fmla="*/ 9 w 71"/>
                <a:gd name="T115" fmla="*/ 7 h 18"/>
                <a:gd name="T116" fmla="*/ 2 w 71"/>
                <a:gd name="T1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 h="18">
                  <a:moveTo>
                    <a:pt x="0" y="9"/>
                  </a:moveTo>
                  <a:cubicBezTo>
                    <a:pt x="1" y="9"/>
                    <a:pt x="2" y="9"/>
                    <a:pt x="2" y="9"/>
                  </a:cubicBezTo>
                  <a:cubicBezTo>
                    <a:pt x="3" y="9"/>
                    <a:pt x="4" y="9"/>
                    <a:pt x="5" y="8"/>
                  </a:cubicBezTo>
                  <a:cubicBezTo>
                    <a:pt x="6" y="8"/>
                    <a:pt x="7" y="7"/>
                    <a:pt x="9" y="7"/>
                  </a:cubicBezTo>
                  <a:cubicBezTo>
                    <a:pt x="12" y="5"/>
                    <a:pt x="14" y="4"/>
                    <a:pt x="17" y="3"/>
                  </a:cubicBezTo>
                  <a:cubicBezTo>
                    <a:pt x="18" y="3"/>
                    <a:pt x="18" y="3"/>
                    <a:pt x="18" y="3"/>
                  </a:cubicBezTo>
                  <a:cubicBezTo>
                    <a:pt x="18" y="3"/>
                    <a:pt x="18" y="3"/>
                    <a:pt x="18" y="3"/>
                  </a:cubicBezTo>
                  <a:cubicBezTo>
                    <a:pt x="17" y="4"/>
                    <a:pt x="17" y="5"/>
                    <a:pt x="17" y="5"/>
                  </a:cubicBezTo>
                  <a:cubicBezTo>
                    <a:pt x="16" y="6"/>
                    <a:pt x="16" y="6"/>
                    <a:pt x="15" y="7"/>
                  </a:cubicBezTo>
                  <a:cubicBezTo>
                    <a:pt x="14" y="8"/>
                    <a:pt x="13" y="9"/>
                    <a:pt x="12" y="10"/>
                  </a:cubicBezTo>
                  <a:cubicBezTo>
                    <a:pt x="9" y="11"/>
                    <a:pt x="7" y="12"/>
                    <a:pt x="4" y="14"/>
                  </a:cubicBezTo>
                  <a:cubicBezTo>
                    <a:pt x="4" y="13"/>
                    <a:pt x="4" y="13"/>
                    <a:pt x="4" y="13"/>
                  </a:cubicBezTo>
                  <a:cubicBezTo>
                    <a:pt x="8" y="12"/>
                    <a:pt x="11" y="10"/>
                    <a:pt x="14" y="8"/>
                  </a:cubicBezTo>
                  <a:cubicBezTo>
                    <a:pt x="20" y="6"/>
                    <a:pt x="20" y="6"/>
                    <a:pt x="20" y="6"/>
                  </a:cubicBezTo>
                  <a:cubicBezTo>
                    <a:pt x="25" y="4"/>
                    <a:pt x="25" y="4"/>
                    <a:pt x="25" y="4"/>
                  </a:cubicBezTo>
                  <a:cubicBezTo>
                    <a:pt x="30" y="3"/>
                    <a:pt x="30" y="3"/>
                    <a:pt x="30" y="3"/>
                  </a:cubicBezTo>
                  <a:cubicBezTo>
                    <a:pt x="26" y="6"/>
                    <a:pt x="26" y="6"/>
                    <a:pt x="26" y="6"/>
                  </a:cubicBezTo>
                  <a:cubicBezTo>
                    <a:pt x="18" y="10"/>
                    <a:pt x="18" y="10"/>
                    <a:pt x="18" y="10"/>
                  </a:cubicBezTo>
                  <a:cubicBezTo>
                    <a:pt x="17" y="11"/>
                    <a:pt x="15" y="12"/>
                    <a:pt x="14" y="13"/>
                  </a:cubicBezTo>
                  <a:cubicBezTo>
                    <a:pt x="11" y="16"/>
                    <a:pt x="11" y="16"/>
                    <a:pt x="11" y="16"/>
                  </a:cubicBezTo>
                  <a:cubicBezTo>
                    <a:pt x="11" y="15"/>
                    <a:pt x="11" y="15"/>
                    <a:pt x="11" y="15"/>
                  </a:cubicBezTo>
                  <a:cubicBezTo>
                    <a:pt x="12" y="15"/>
                    <a:pt x="13" y="15"/>
                    <a:pt x="14" y="15"/>
                  </a:cubicBezTo>
                  <a:cubicBezTo>
                    <a:pt x="15" y="14"/>
                    <a:pt x="16" y="14"/>
                    <a:pt x="17" y="13"/>
                  </a:cubicBezTo>
                  <a:cubicBezTo>
                    <a:pt x="20" y="12"/>
                    <a:pt x="22" y="11"/>
                    <a:pt x="24" y="10"/>
                  </a:cubicBezTo>
                  <a:cubicBezTo>
                    <a:pt x="26" y="9"/>
                    <a:pt x="29" y="8"/>
                    <a:pt x="31" y="7"/>
                  </a:cubicBezTo>
                  <a:cubicBezTo>
                    <a:pt x="38" y="5"/>
                    <a:pt x="38" y="5"/>
                    <a:pt x="38" y="5"/>
                  </a:cubicBezTo>
                  <a:cubicBezTo>
                    <a:pt x="45" y="2"/>
                    <a:pt x="45" y="2"/>
                    <a:pt x="45" y="2"/>
                  </a:cubicBezTo>
                  <a:cubicBezTo>
                    <a:pt x="39" y="6"/>
                    <a:pt x="39" y="6"/>
                    <a:pt x="39" y="6"/>
                  </a:cubicBezTo>
                  <a:cubicBezTo>
                    <a:pt x="22" y="18"/>
                    <a:pt x="22" y="18"/>
                    <a:pt x="22" y="18"/>
                  </a:cubicBezTo>
                  <a:cubicBezTo>
                    <a:pt x="22" y="16"/>
                    <a:pt x="22" y="16"/>
                    <a:pt x="22" y="16"/>
                  </a:cubicBezTo>
                  <a:cubicBezTo>
                    <a:pt x="23" y="16"/>
                    <a:pt x="24" y="16"/>
                    <a:pt x="26" y="15"/>
                  </a:cubicBezTo>
                  <a:cubicBezTo>
                    <a:pt x="27" y="15"/>
                    <a:pt x="28" y="14"/>
                    <a:pt x="29" y="13"/>
                  </a:cubicBezTo>
                  <a:cubicBezTo>
                    <a:pt x="32" y="12"/>
                    <a:pt x="34" y="10"/>
                    <a:pt x="37" y="8"/>
                  </a:cubicBezTo>
                  <a:cubicBezTo>
                    <a:pt x="45" y="4"/>
                    <a:pt x="45" y="4"/>
                    <a:pt x="45" y="4"/>
                  </a:cubicBezTo>
                  <a:cubicBezTo>
                    <a:pt x="53" y="1"/>
                    <a:pt x="53" y="1"/>
                    <a:pt x="53" y="1"/>
                  </a:cubicBezTo>
                  <a:cubicBezTo>
                    <a:pt x="57" y="0"/>
                    <a:pt x="57" y="0"/>
                    <a:pt x="57" y="0"/>
                  </a:cubicBezTo>
                  <a:cubicBezTo>
                    <a:pt x="54" y="3"/>
                    <a:pt x="54" y="3"/>
                    <a:pt x="54" y="3"/>
                  </a:cubicBezTo>
                  <a:cubicBezTo>
                    <a:pt x="51" y="5"/>
                    <a:pt x="49" y="6"/>
                    <a:pt x="46" y="8"/>
                  </a:cubicBezTo>
                  <a:cubicBezTo>
                    <a:pt x="42" y="10"/>
                    <a:pt x="42" y="10"/>
                    <a:pt x="42" y="10"/>
                  </a:cubicBezTo>
                  <a:cubicBezTo>
                    <a:pt x="39" y="12"/>
                    <a:pt x="39" y="12"/>
                    <a:pt x="39" y="12"/>
                  </a:cubicBezTo>
                  <a:cubicBezTo>
                    <a:pt x="38" y="11"/>
                    <a:pt x="38" y="11"/>
                    <a:pt x="38" y="11"/>
                  </a:cubicBezTo>
                  <a:cubicBezTo>
                    <a:pt x="39" y="11"/>
                    <a:pt x="40" y="11"/>
                    <a:pt x="41" y="11"/>
                  </a:cubicBezTo>
                  <a:cubicBezTo>
                    <a:pt x="42" y="11"/>
                    <a:pt x="42" y="10"/>
                    <a:pt x="43" y="10"/>
                  </a:cubicBezTo>
                  <a:cubicBezTo>
                    <a:pt x="45" y="9"/>
                    <a:pt x="47" y="8"/>
                    <a:pt x="48" y="7"/>
                  </a:cubicBezTo>
                  <a:cubicBezTo>
                    <a:pt x="50" y="6"/>
                    <a:pt x="51" y="5"/>
                    <a:pt x="53" y="4"/>
                  </a:cubicBezTo>
                  <a:cubicBezTo>
                    <a:pt x="56" y="3"/>
                    <a:pt x="56" y="3"/>
                    <a:pt x="56" y="3"/>
                  </a:cubicBezTo>
                  <a:cubicBezTo>
                    <a:pt x="59" y="3"/>
                    <a:pt x="59" y="3"/>
                    <a:pt x="59" y="3"/>
                  </a:cubicBezTo>
                  <a:cubicBezTo>
                    <a:pt x="60" y="3"/>
                    <a:pt x="60" y="3"/>
                    <a:pt x="60" y="3"/>
                  </a:cubicBezTo>
                  <a:cubicBezTo>
                    <a:pt x="59" y="4"/>
                    <a:pt x="59" y="4"/>
                    <a:pt x="59" y="4"/>
                  </a:cubicBezTo>
                  <a:cubicBezTo>
                    <a:pt x="59" y="4"/>
                    <a:pt x="59" y="5"/>
                    <a:pt x="58" y="6"/>
                  </a:cubicBezTo>
                  <a:cubicBezTo>
                    <a:pt x="57" y="7"/>
                    <a:pt x="57" y="7"/>
                    <a:pt x="56" y="8"/>
                  </a:cubicBezTo>
                  <a:cubicBezTo>
                    <a:pt x="55" y="9"/>
                    <a:pt x="54" y="10"/>
                    <a:pt x="52" y="11"/>
                  </a:cubicBezTo>
                  <a:cubicBezTo>
                    <a:pt x="52" y="10"/>
                    <a:pt x="52" y="10"/>
                    <a:pt x="52" y="10"/>
                  </a:cubicBezTo>
                  <a:cubicBezTo>
                    <a:pt x="55" y="8"/>
                    <a:pt x="57" y="6"/>
                    <a:pt x="61" y="5"/>
                  </a:cubicBezTo>
                  <a:cubicBezTo>
                    <a:pt x="62" y="4"/>
                    <a:pt x="64" y="4"/>
                    <a:pt x="66" y="4"/>
                  </a:cubicBezTo>
                  <a:cubicBezTo>
                    <a:pt x="66" y="4"/>
                    <a:pt x="67" y="5"/>
                    <a:pt x="67" y="6"/>
                  </a:cubicBezTo>
                  <a:cubicBezTo>
                    <a:pt x="67" y="7"/>
                    <a:pt x="67" y="7"/>
                    <a:pt x="66" y="8"/>
                  </a:cubicBezTo>
                  <a:cubicBezTo>
                    <a:pt x="66" y="8"/>
                    <a:pt x="66" y="8"/>
                    <a:pt x="66" y="8"/>
                  </a:cubicBezTo>
                  <a:cubicBezTo>
                    <a:pt x="68" y="7"/>
                    <a:pt x="68" y="7"/>
                    <a:pt x="68" y="7"/>
                  </a:cubicBezTo>
                  <a:cubicBezTo>
                    <a:pt x="71" y="7"/>
                    <a:pt x="71" y="7"/>
                    <a:pt x="71" y="7"/>
                  </a:cubicBezTo>
                  <a:cubicBezTo>
                    <a:pt x="68" y="8"/>
                    <a:pt x="68" y="8"/>
                    <a:pt x="68" y="8"/>
                  </a:cubicBezTo>
                  <a:cubicBezTo>
                    <a:pt x="66" y="8"/>
                    <a:pt x="66" y="8"/>
                    <a:pt x="66" y="8"/>
                  </a:cubicBezTo>
                  <a:cubicBezTo>
                    <a:pt x="66" y="8"/>
                    <a:pt x="66" y="8"/>
                    <a:pt x="66" y="8"/>
                  </a:cubicBezTo>
                  <a:cubicBezTo>
                    <a:pt x="66" y="8"/>
                    <a:pt x="66" y="8"/>
                    <a:pt x="66" y="8"/>
                  </a:cubicBezTo>
                  <a:cubicBezTo>
                    <a:pt x="67" y="7"/>
                    <a:pt x="67" y="7"/>
                    <a:pt x="67" y="6"/>
                  </a:cubicBezTo>
                  <a:cubicBezTo>
                    <a:pt x="67" y="5"/>
                    <a:pt x="66" y="5"/>
                    <a:pt x="66" y="4"/>
                  </a:cubicBezTo>
                  <a:cubicBezTo>
                    <a:pt x="64" y="4"/>
                    <a:pt x="62" y="4"/>
                    <a:pt x="61" y="5"/>
                  </a:cubicBezTo>
                  <a:cubicBezTo>
                    <a:pt x="58" y="7"/>
                    <a:pt x="55" y="9"/>
                    <a:pt x="52" y="11"/>
                  </a:cubicBezTo>
                  <a:cubicBezTo>
                    <a:pt x="49" y="12"/>
                    <a:pt x="49" y="12"/>
                    <a:pt x="49" y="12"/>
                  </a:cubicBezTo>
                  <a:cubicBezTo>
                    <a:pt x="52" y="10"/>
                    <a:pt x="52" y="10"/>
                    <a:pt x="52" y="10"/>
                  </a:cubicBezTo>
                  <a:cubicBezTo>
                    <a:pt x="53" y="9"/>
                    <a:pt x="54" y="8"/>
                    <a:pt x="56" y="7"/>
                  </a:cubicBezTo>
                  <a:cubicBezTo>
                    <a:pt x="56" y="6"/>
                    <a:pt x="57" y="6"/>
                    <a:pt x="57" y="5"/>
                  </a:cubicBezTo>
                  <a:cubicBezTo>
                    <a:pt x="58" y="5"/>
                    <a:pt x="58" y="4"/>
                    <a:pt x="58" y="3"/>
                  </a:cubicBezTo>
                  <a:cubicBezTo>
                    <a:pt x="59" y="4"/>
                    <a:pt x="59" y="4"/>
                    <a:pt x="59" y="4"/>
                  </a:cubicBezTo>
                  <a:cubicBezTo>
                    <a:pt x="56" y="4"/>
                    <a:pt x="56" y="4"/>
                    <a:pt x="56" y="4"/>
                  </a:cubicBezTo>
                  <a:cubicBezTo>
                    <a:pt x="54" y="5"/>
                    <a:pt x="54" y="5"/>
                    <a:pt x="54" y="5"/>
                  </a:cubicBezTo>
                  <a:cubicBezTo>
                    <a:pt x="52" y="6"/>
                    <a:pt x="50" y="7"/>
                    <a:pt x="49" y="8"/>
                  </a:cubicBezTo>
                  <a:cubicBezTo>
                    <a:pt x="47" y="9"/>
                    <a:pt x="46" y="10"/>
                    <a:pt x="44" y="11"/>
                  </a:cubicBezTo>
                  <a:cubicBezTo>
                    <a:pt x="43" y="11"/>
                    <a:pt x="42" y="12"/>
                    <a:pt x="41" y="12"/>
                  </a:cubicBezTo>
                  <a:cubicBezTo>
                    <a:pt x="40" y="12"/>
                    <a:pt x="39" y="12"/>
                    <a:pt x="38" y="13"/>
                  </a:cubicBezTo>
                  <a:cubicBezTo>
                    <a:pt x="36" y="13"/>
                    <a:pt x="36" y="13"/>
                    <a:pt x="36" y="13"/>
                  </a:cubicBezTo>
                  <a:cubicBezTo>
                    <a:pt x="38" y="11"/>
                    <a:pt x="38" y="11"/>
                    <a:pt x="38" y="11"/>
                  </a:cubicBezTo>
                  <a:cubicBezTo>
                    <a:pt x="41" y="9"/>
                    <a:pt x="41" y="9"/>
                    <a:pt x="41" y="9"/>
                  </a:cubicBezTo>
                  <a:cubicBezTo>
                    <a:pt x="45" y="6"/>
                    <a:pt x="45" y="6"/>
                    <a:pt x="45" y="6"/>
                  </a:cubicBezTo>
                  <a:cubicBezTo>
                    <a:pt x="48" y="5"/>
                    <a:pt x="51" y="3"/>
                    <a:pt x="53" y="2"/>
                  </a:cubicBezTo>
                  <a:cubicBezTo>
                    <a:pt x="54" y="3"/>
                    <a:pt x="54" y="3"/>
                    <a:pt x="54" y="3"/>
                  </a:cubicBezTo>
                  <a:cubicBezTo>
                    <a:pt x="45" y="6"/>
                    <a:pt x="45" y="6"/>
                    <a:pt x="45" y="6"/>
                  </a:cubicBezTo>
                  <a:cubicBezTo>
                    <a:pt x="38" y="10"/>
                    <a:pt x="38" y="10"/>
                    <a:pt x="38" y="10"/>
                  </a:cubicBezTo>
                  <a:cubicBezTo>
                    <a:pt x="35" y="11"/>
                    <a:pt x="33" y="13"/>
                    <a:pt x="30" y="15"/>
                  </a:cubicBezTo>
                  <a:cubicBezTo>
                    <a:pt x="28" y="16"/>
                    <a:pt x="25" y="18"/>
                    <a:pt x="22" y="18"/>
                  </a:cubicBezTo>
                  <a:cubicBezTo>
                    <a:pt x="19" y="18"/>
                    <a:pt x="19" y="18"/>
                    <a:pt x="19" y="18"/>
                  </a:cubicBezTo>
                  <a:cubicBezTo>
                    <a:pt x="21" y="16"/>
                    <a:pt x="21" y="16"/>
                    <a:pt x="21" y="16"/>
                  </a:cubicBezTo>
                  <a:cubicBezTo>
                    <a:pt x="27" y="12"/>
                    <a:pt x="32" y="8"/>
                    <a:pt x="38" y="5"/>
                  </a:cubicBezTo>
                  <a:cubicBezTo>
                    <a:pt x="39" y="6"/>
                    <a:pt x="39" y="6"/>
                    <a:pt x="39" y="6"/>
                  </a:cubicBezTo>
                  <a:cubicBezTo>
                    <a:pt x="32" y="9"/>
                    <a:pt x="32" y="9"/>
                    <a:pt x="32" y="9"/>
                  </a:cubicBezTo>
                  <a:cubicBezTo>
                    <a:pt x="29" y="10"/>
                    <a:pt x="27" y="10"/>
                    <a:pt x="25" y="11"/>
                  </a:cubicBezTo>
                  <a:cubicBezTo>
                    <a:pt x="23" y="13"/>
                    <a:pt x="20" y="14"/>
                    <a:pt x="18" y="15"/>
                  </a:cubicBezTo>
                  <a:cubicBezTo>
                    <a:pt x="17" y="15"/>
                    <a:pt x="16" y="16"/>
                    <a:pt x="14" y="16"/>
                  </a:cubicBezTo>
                  <a:cubicBezTo>
                    <a:pt x="13" y="17"/>
                    <a:pt x="12" y="17"/>
                    <a:pt x="10" y="17"/>
                  </a:cubicBezTo>
                  <a:cubicBezTo>
                    <a:pt x="9" y="17"/>
                    <a:pt x="9" y="17"/>
                    <a:pt x="9" y="17"/>
                  </a:cubicBezTo>
                  <a:cubicBezTo>
                    <a:pt x="10" y="15"/>
                    <a:pt x="10" y="15"/>
                    <a:pt x="10" y="15"/>
                  </a:cubicBezTo>
                  <a:cubicBezTo>
                    <a:pt x="13" y="12"/>
                    <a:pt x="13" y="12"/>
                    <a:pt x="13" y="12"/>
                  </a:cubicBezTo>
                  <a:cubicBezTo>
                    <a:pt x="14" y="11"/>
                    <a:pt x="16" y="10"/>
                    <a:pt x="17" y="9"/>
                  </a:cubicBezTo>
                  <a:cubicBezTo>
                    <a:pt x="25" y="5"/>
                    <a:pt x="25" y="5"/>
                    <a:pt x="25" y="5"/>
                  </a:cubicBezTo>
                  <a:cubicBezTo>
                    <a:pt x="26" y="6"/>
                    <a:pt x="26" y="6"/>
                    <a:pt x="26" y="6"/>
                  </a:cubicBezTo>
                  <a:cubicBezTo>
                    <a:pt x="20" y="7"/>
                    <a:pt x="20" y="7"/>
                    <a:pt x="20" y="7"/>
                  </a:cubicBezTo>
                  <a:cubicBezTo>
                    <a:pt x="15" y="9"/>
                    <a:pt x="15" y="9"/>
                    <a:pt x="15" y="9"/>
                  </a:cubicBezTo>
                  <a:cubicBezTo>
                    <a:pt x="11" y="11"/>
                    <a:pt x="8" y="13"/>
                    <a:pt x="4" y="14"/>
                  </a:cubicBezTo>
                  <a:cubicBezTo>
                    <a:pt x="0" y="16"/>
                    <a:pt x="0" y="16"/>
                    <a:pt x="0" y="16"/>
                  </a:cubicBezTo>
                  <a:cubicBezTo>
                    <a:pt x="4" y="13"/>
                    <a:pt x="4" y="13"/>
                    <a:pt x="4" y="13"/>
                  </a:cubicBezTo>
                  <a:cubicBezTo>
                    <a:pt x="6" y="11"/>
                    <a:pt x="9" y="10"/>
                    <a:pt x="11" y="9"/>
                  </a:cubicBezTo>
                  <a:cubicBezTo>
                    <a:pt x="13" y="8"/>
                    <a:pt x="14" y="7"/>
                    <a:pt x="15" y="6"/>
                  </a:cubicBezTo>
                  <a:cubicBezTo>
                    <a:pt x="15" y="6"/>
                    <a:pt x="16" y="5"/>
                    <a:pt x="16" y="5"/>
                  </a:cubicBezTo>
                  <a:cubicBezTo>
                    <a:pt x="17" y="4"/>
                    <a:pt x="17" y="4"/>
                    <a:pt x="17" y="3"/>
                  </a:cubicBezTo>
                  <a:cubicBezTo>
                    <a:pt x="17" y="3"/>
                    <a:pt x="17" y="3"/>
                    <a:pt x="17" y="3"/>
                  </a:cubicBezTo>
                  <a:cubicBezTo>
                    <a:pt x="15" y="4"/>
                    <a:pt x="12" y="6"/>
                    <a:pt x="9" y="7"/>
                  </a:cubicBezTo>
                  <a:cubicBezTo>
                    <a:pt x="7" y="7"/>
                    <a:pt x="6" y="8"/>
                    <a:pt x="5" y="9"/>
                  </a:cubicBezTo>
                  <a:cubicBezTo>
                    <a:pt x="4" y="9"/>
                    <a:pt x="3" y="9"/>
                    <a:pt x="2" y="9"/>
                  </a:cubicBezTo>
                  <a:cubicBezTo>
                    <a:pt x="2" y="9"/>
                    <a:pt x="1" y="9"/>
                    <a:pt x="0" y="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292"/>
            <p:cNvSpPr>
              <a:spLocks noEditPoints="1"/>
            </p:cNvSpPr>
            <p:nvPr/>
          </p:nvSpPr>
          <p:spPr bwMode="auto">
            <a:xfrm>
              <a:off x="9279966" y="1507964"/>
              <a:ext cx="105648" cy="55705"/>
            </a:xfrm>
            <a:custGeom>
              <a:avLst/>
              <a:gdLst>
                <a:gd name="T0" fmla="*/ 0 w 23"/>
                <a:gd name="T1" fmla="*/ 6 h 12"/>
                <a:gd name="T2" fmla="*/ 0 w 23"/>
                <a:gd name="T3" fmla="*/ 5 h 12"/>
                <a:gd name="T4" fmla="*/ 0 w 23"/>
                <a:gd name="T5" fmla="*/ 5 h 12"/>
                <a:gd name="T6" fmla="*/ 9 w 23"/>
                <a:gd name="T7" fmla="*/ 0 h 12"/>
                <a:gd name="T8" fmla="*/ 9 w 23"/>
                <a:gd name="T9" fmla="*/ 0 h 12"/>
                <a:gd name="T10" fmla="*/ 9 w 23"/>
                <a:gd name="T11" fmla="*/ 0 h 12"/>
                <a:gd name="T12" fmla="*/ 9 w 23"/>
                <a:gd name="T13" fmla="*/ 0 h 12"/>
                <a:gd name="T14" fmla="*/ 9 w 23"/>
                <a:gd name="T15" fmla="*/ 0 h 12"/>
                <a:gd name="T16" fmla="*/ 11 w 23"/>
                <a:gd name="T17" fmla="*/ 0 h 12"/>
                <a:gd name="T18" fmla="*/ 11 w 23"/>
                <a:gd name="T19" fmla="*/ 0 h 12"/>
                <a:gd name="T20" fmla="*/ 11 w 23"/>
                <a:gd name="T21" fmla="*/ 0 h 12"/>
                <a:gd name="T22" fmla="*/ 11 w 23"/>
                <a:gd name="T23" fmla="*/ 0 h 12"/>
                <a:gd name="T24" fmla="*/ 21 w 23"/>
                <a:gd name="T25" fmla="*/ 4 h 12"/>
                <a:gd name="T26" fmla="*/ 21 w 23"/>
                <a:gd name="T27" fmla="*/ 4 h 12"/>
                <a:gd name="T28" fmla="*/ 23 w 23"/>
                <a:gd name="T29" fmla="*/ 7 h 12"/>
                <a:gd name="T30" fmla="*/ 23 w 23"/>
                <a:gd name="T31" fmla="*/ 7 h 12"/>
                <a:gd name="T32" fmla="*/ 14 w 23"/>
                <a:gd name="T33" fmla="*/ 12 h 12"/>
                <a:gd name="T34" fmla="*/ 14 w 23"/>
                <a:gd name="T35" fmla="*/ 12 h 12"/>
                <a:gd name="T36" fmla="*/ 12 w 23"/>
                <a:gd name="T37" fmla="*/ 12 h 12"/>
                <a:gd name="T38" fmla="*/ 12 w 23"/>
                <a:gd name="T39" fmla="*/ 12 h 12"/>
                <a:gd name="T40" fmla="*/ 0 w 23"/>
                <a:gd name="T41" fmla="*/ 6 h 12"/>
                <a:gd name="T42" fmla="*/ 2 w 23"/>
                <a:gd name="T43" fmla="*/ 5 h 12"/>
                <a:gd name="T44" fmla="*/ 2 w 23"/>
                <a:gd name="T45" fmla="*/ 6 h 12"/>
                <a:gd name="T46" fmla="*/ 2 w 23"/>
                <a:gd name="T47" fmla="*/ 6 h 12"/>
                <a:gd name="T48" fmla="*/ 5 w 23"/>
                <a:gd name="T49" fmla="*/ 10 h 12"/>
                <a:gd name="T50" fmla="*/ 5 w 23"/>
                <a:gd name="T51" fmla="*/ 10 h 12"/>
                <a:gd name="T52" fmla="*/ 12 w 23"/>
                <a:gd name="T53" fmla="*/ 11 h 12"/>
                <a:gd name="T54" fmla="*/ 12 w 23"/>
                <a:gd name="T55" fmla="*/ 11 h 12"/>
                <a:gd name="T56" fmla="*/ 14 w 23"/>
                <a:gd name="T57" fmla="*/ 11 h 12"/>
                <a:gd name="T58" fmla="*/ 14 w 23"/>
                <a:gd name="T59" fmla="*/ 11 h 12"/>
                <a:gd name="T60" fmla="*/ 21 w 23"/>
                <a:gd name="T61" fmla="*/ 7 h 12"/>
                <a:gd name="T62" fmla="*/ 21 w 23"/>
                <a:gd name="T63" fmla="*/ 7 h 12"/>
                <a:gd name="T64" fmla="*/ 20 w 23"/>
                <a:gd name="T65" fmla="*/ 5 h 12"/>
                <a:gd name="T66" fmla="*/ 20 w 23"/>
                <a:gd name="T67" fmla="*/ 5 h 12"/>
                <a:gd name="T68" fmla="*/ 9 w 23"/>
                <a:gd name="T69" fmla="*/ 2 h 12"/>
                <a:gd name="T70" fmla="*/ 9 w 23"/>
                <a:gd name="T71" fmla="*/ 2 h 12"/>
                <a:gd name="T72" fmla="*/ 2 w 23"/>
                <a:gd name="T7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12">
                  <a:moveTo>
                    <a:pt x="0" y="6"/>
                  </a:moveTo>
                  <a:cubicBezTo>
                    <a:pt x="0" y="6"/>
                    <a:pt x="0" y="5"/>
                    <a:pt x="0" y="5"/>
                  </a:cubicBezTo>
                  <a:cubicBezTo>
                    <a:pt x="0" y="5"/>
                    <a:pt x="0" y="5"/>
                    <a:pt x="0" y="5"/>
                  </a:cubicBezTo>
                  <a:cubicBezTo>
                    <a:pt x="1" y="1"/>
                    <a:pt x="6" y="0"/>
                    <a:pt x="9" y="0"/>
                  </a:cubicBezTo>
                  <a:cubicBezTo>
                    <a:pt x="9" y="0"/>
                    <a:pt x="9" y="0"/>
                    <a:pt x="9" y="0"/>
                  </a:cubicBezTo>
                  <a:cubicBezTo>
                    <a:pt x="9" y="0"/>
                    <a:pt x="9" y="0"/>
                    <a:pt x="9" y="0"/>
                  </a:cubicBezTo>
                  <a:cubicBezTo>
                    <a:pt x="9" y="0"/>
                    <a:pt x="9" y="0"/>
                    <a:pt x="9" y="0"/>
                  </a:cubicBezTo>
                  <a:cubicBezTo>
                    <a:pt x="9" y="0"/>
                    <a:pt x="9" y="0"/>
                    <a:pt x="9" y="0"/>
                  </a:cubicBezTo>
                  <a:cubicBezTo>
                    <a:pt x="10" y="0"/>
                    <a:pt x="10" y="0"/>
                    <a:pt x="11" y="0"/>
                  </a:cubicBezTo>
                  <a:cubicBezTo>
                    <a:pt x="11" y="0"/>
                    <a:pt x="11" y="0"/>
                    <a:pt x="11" y="0"/>
                  </a:cubicBezTo>
                  <a:cubicBezTo>
                    <a:pt x="11" y="0"/>
                    <a:pt x="11" y="0"/>
                    <a:pt x="11" y="0"/>
                  </a:cubicBezTo>
                  <a:cubicBezTo>
                    <a:pt x="11" y="0"/>
                    <a:pt x="11" y="0"/>
                    <a:pt x="11" y="0"/>
                  </a:cubicBezTo>
                  <a:cubicBezTo>
                    <a:pt x="14" y="1"/>
                    <a:pt x="18" y="0"/>
                    <a:pt x="21" y="4"/>
                  </a:cubicBezTo>
                  <a:cubicBezTo>
                    <a:pt x="21" y="4"/>
                    <a:pt x="21" y="4"/>
                    <a:pt x="21" y="4"/>
                  </a:cubicBezTo>
                  <a:cubicBezTo>
                    <a:pt x="22" y="5"/>
                    <a:pt x="23" y="6"/>
                    <a:pt x="23" y="7"/>
                  </a:cubicBezTo>
                  <a:cubicBezTo>
                    <a:pt x="23" y="7"/>
                    <a:pt x="23" y="7"/>
                    <a:pt x="23" y="7"/>
                  </a:cubicBezTo>
                  <a:cubicBezTo>
                    <a:pt x="22" y="10"/>
                    <a:pt x="17" y="12"/>
                    <a:pt x="14" y="12"/>
                  </a:cubicBezTo>
                  <a:cubicBezTo>
                    <a:pt x="14" y="12"/>
                    <a:pt x="14" y="12"/>
                    <a:pt x="14" y="12"/>
                  </a:cubicBezTo>
                  <a:cubicBezTo>
                    <a:pt x="14" y="12"/>
                    <a:pt x="13" y="12"/>
                    <a:pt x="12" y="12"/>
                  </a:cubicBezTo>
                  <a:cubicBezTo>
                    <a:pt x="12" y="12"/>
                    <a:pt x="12" y="12"/>
                    <a:pt x="12" y="12"/>
                  </a:cubicBezTo>
                  <a:cubicBezTo>
                    <a:pt x="8" y="12"/>
                    <a:pt x="0" y="11"/>
                    <a:pt x="0" y="6"/>
                  </a:cubicBezTo>
                  <a:close/>
                  <a:moveTo>
                    <a:pt x="2" y="5"/>
                  </a:moveTo>
                  <a:cubicBezTo>
                    <a:pt x="2" y="6"/>
                    <a:pt x="2" y="6"/>
                    <a:pt x="2" y="6"/>
                  </a:cubicBezTo>
                  <a:cubicBezTo>
                    <a:pt x="2" y="6"/>
                    <a:pt x="2" y="6"/>
                    <a:pt x="2" y="6"/>
                  </a:cubicBezTo>
                  <a:cubicBezTo>
                    <a:pt x="2" y="7"/>
                    <a:pt x="3" y="9"/>
                    <a:pt x="5" y="10"/>
                  </a:cubicBezTo>
                  <a:cubicBezTo>
                    <a:pt x="5" y="10"/>
                    <a:pt x="5" y="10"/>
                    <a:pt x="5" y="10"/>
                  </a:cubicBezTo>
                  <a:cubicBezTo>
                    <a:pt x="7" y="10"/>
                    <a:pt x="10" y="11"/>
                    <a:pt x="12" y="11"/>
                  </a:cubicBezTo>
                  <a:cubicBezTo>
                    <a:pt x="12" y="11"/>
                    <a:pt x="12" y="11"/>
                    <a:pt x="12" y="11"/>
                  </a:cubicBezTo>
                  <a:cubicBezTo>
                    <a:pt x="13" y="11"/>
                    <a:pt x="13" y="11"/>
                    <a:pt x="14" y="11"/>
                  </a:cubicBezTo>
                  <a:cubicBezTo>
                    <a:pt x="14" y="11"/>
                    <a:pt x="14" y="11"/>
                    <a:pt x="14" y="11"/>
                  </a:cubicBezTo>
                  <a:cubicBezTo>
                    <a:pt x="17" y="10"/>
                    <a:pt x="21" y="8"/>
                    <a:pt x="21" y="7"/>
                  </a:cubicBezTo>
                  <a:cubicBezTo>
                    <a:pt x="21" y="7"/>
                    <a:pt x="21" y="7"/>
                    <a:pt x="21" y="7"/>
                  </a:cubicBezTo>
                  <a:cubicBezTo>
                    <a:pt x="21" y="6"/>
                    <a:pt x="21" y="5"/>
                    <a:pt x="20" y="5"/>
                  </a:cubicBezTo>
                  <a:cubicBezTo>
                    <a:pt x="20" y="5"/>
                    <a:pt x="20" y="5"/>
                    <a:pt x="20" y="5"/>
                  </a:cubicBezTo>
                  <a:cubicBezTo>
                    <a:pt x="18" y="2"/>
                    <a:pt x="13" y="3"/>
                    <a:pt x="9" y="2"/>
                  </a:cubicBezTo>
                  <a:cubicBezTo>
                    <a:pt x="9" y="2"/>
                    <a:pt x="9" y="2"/>
                    <a:pt x="9" y="2"/>
                  </a:cubicBezTo>
                  <a:cubicBezTo>
                    <a:pt x="6" y="2"/>
                    <a:pt x="2" y="3"/>
                    <a:pt x="2"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293"/>
            <p:cNvSpPr>
              <a:spLocks noEditPoints="1"/>
            </p:cNvSpPr>
            <p:nvPr/>
          </p:nvSpPr>
          <p:spPr bwMode="auto">
            <a:xfrm>
              <a:off x="9306858" y="1523331"/>
              <a:ext cx="49943" cy="26892"/>
            </a:xfrm>
            <a:custGeom>
              <a:avLst/>
              <a:gdLst>
                <a:gd name="T0" fmla="*/ 1 w 11"/>
                <a:gd name="T1" fmla="*/ 5 h 6"/>
                <a:gd name="T2" fmla="*/ 2 w 11"/>
                <a:gd name="T3" fmla="*/ 4 h 6"/>
                <a:gd name="T4" fmla="*/ 5 w 11"/>
                <a:gd name="T5" fmla="*/ 4 h 6"/>
                <a:gd name="T6" fmla="*/ 5 w 11"/>
                <a:gd name="T7" fmla="*/ 4 h 6"/>
                <a:gd name="T8" fmla="*/ 9 w 11"/>
                <a:gd name="T9" fmla="*/ 4 h 6"/>
                <a:gd name="T10" fmla="*/ 9 w 11"/>
                <a:gd name="T11" fmla="*/ 4 h 6"/>
                <a:gd name="T12" fmla="*/ 7 w 11"/>
                <a:gd name="T13" fmla="*/ 3 h 6"/>
                <a:gd name="T14" fmla="*/ 7 w 11"/>
                <a:gd name="T15" fmla="*/ 3 h 6"/>
                <a:gd name="T16" fmla="*/ 3 w 11"/>
                <a:gd name="T17" fmla="*/ 4 h 6"/>
                <a:gd name="T18" fmla="*/ 3 w 11"/>
                <a:gd name="T19" fmla="*/ 4 h 6"/>
                <a:gd name="T20" fmla="*/ 0 w 11"/>
                <a:gd name="T21" fmla="*/ 3 h 6"/>
                <a:gd name="T22" fmla="*/ 0 w 11"/>
                <a:gd name="T23" fmla="*/ 3 h 6"/>
                <a:gd name="T24" fmla="*/ 0 w 11"/>
                <a:gd name="T25" fmla="*/ 2 h 6"/>
                <a:gd name="T26" fmla="*/ 0 w 11"/>
                <a:gd name="T27" fmla="*/ 2 h 6"/>
                <a:gd name="T28" fmla="*/ 5 w 11"/>
                <a:gd name="T29" fmla="*/ 0 h 6"/>
                <a:gd name="T30" fmla="*/ 5 w 11"/>
                <a:gd name="T31" fmla="*/ 0 h 6"/>
                <a:gd name="T32" fmla="*/ 8 w 11"/>
                <a:gd name="T33" fmla="*/ 0 h 6"/>
                <a:gd name="T34" fmla="*/ 8 w 11"/>
                <a:gd name="T35" fmla="*/ 0 h 6"/>
                <a:gd name="T36" fmla="*/ 7 w 11"/>
                <a:gd name="T37" fmla="*/ 2 h 6"/>
                <a:gd name="T38" fmla="*/ 11 w 11"/>
                <a:gd name="T39" fmla="*/ 4 h 6"/>
                <a:gd name="T40" fmla="*/ 11 w 11"/>
                <a:gd name="T41" fmla="*/ 4 h 6"/>
                <a:gd name="T42" fmla="*/ 11 w 11"/>
                <a:gd name="T43" fmla="*/ 4 h 6"/>
                <a:gd name="T44" fmla="*/ 10 w 11"/>
                <a:gd name="T45" fmla="*/ 5 h 6"/>
                <a:gd name="T46" fmla="*/ 5 w 11"/>
                <a:gd name="T47" fmla="*/ 6 h 6"/>
                <a:gd name="T48" fmla="*/ 5 w 11"/>
                <a:gd name="T49" fmla="*/ 6 h 6"/>
                <a:gd name="T50" fmla="*/ 1 w 11"/>
                <a:gd name="T51" fmla="*/ 5 h 6"/>
                <a:gd name="T52" fmla="*/ 3 w 11"/>
                <a:gd name="T53" fmla="*/ 2 h 6"/>
                <a:gd name="T54" fmla="*/ 7 w 11"/>
                <a:gd name="T55" fmla="*/ 2 h 6"/>
                <a:gd name="T56" fmla="*/ 7 w 11"/>
                <a:gd name="T57" fmla="*/ 2 h 6"/>
                <a:gd name="T58" fmla="*/ 7 w 11"/>
                <a:gd name="T59" fmla="*/ 2 h 6"/>
                <a:gd name="T60" fmla="*/ 7 w 11"/>
                <a:gd name="T61" fmla="*/ 2 h 6"/>
                <a:gd name="T62" fmla="*/ 5 w 11"/>
                <a:gd name="T63" fmla="*/ 1 h 6"/>
                <a:gd name="T64" fmla="*/ 5 w 11"/>
                <a:gd name="T65" fmla="*/ 1 h 6"/>
                <a:gd name="T66" fmla="*/ 3 w 11"/>
                <a:gd name="T67" fmla="*/ 2 h 6"/>
                <a:gd name="T68" fmla="*/ 3 w 11"/>
                <a:gd name="T69" fmla="*/ 2 h 6"/>
                <a:gd name="T70" fmla="*/ 3 w 11"/>
                <a:gd name="T7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6">
                  <a:moveTo>
                    <a:pt x="1" y="5"/>
                  </a:moveTo>
                  <a:cubicBezTo>
                    <a:pt x="2" y="4"/>
                    <a:pt x="2" y="4"/>
                    <a:pt x="2" y="4"/>
                  </a:cubicBezTo>
                  <a:cubicBezTo>
                    <a:pt x="3" y="4"/>
                    <a:pt x="4" y="5"/>
                    <a:pt x="5" y="4"/>
                  </a:cubicBezTo>
                  <a:cubicBezTo>
                    <a:pt x="5" y="4"/>
                    <a:pt x="5" y="4"/>
                    <a:pt x="5" y="4"/>
                  </a:cubicBezTo>
                  <a:cubicBezTo>
                    <a:pt x="6" y="5"/>
                    <a:pt x="8" y="4"/>
                    <a:pt x="9" y="4"/>
                  </a:cubicBezTo>
                  <a:cubicBezTo>
                    <a:pt x="9" y="4"/>
                    <a:pt x="9" y="4"/>
                    <a:pt x="9" y="4"/>
                  </a:cubicBezTo>
                  <a:cubicBezTo>
                    <a:pt x="8" y="3"/>
                    <a:pt x="8" y="3"/>
                    <a:pt x="7" y="3"/>
                  </a:cubicBezTo>
                  <a:cubicBezTo>
                    <a:pt x="7" y="3"/>
                    <a:pt x="7" y="3"/>
                    <a:pt x="7" y="3"/>
                  </a:cubicBezTo>
                  <a:cubicBezTo>
                    <a:pt x="6" y="3"/>
                    <a:pt x="4" y="4"/>
                    <a:pt x="3" y="4"/>
                  </a:cubicBezTo>
                  <a:cubicBezTo>
                    <a:pt x="3" y="4"/>
                    <a:pt x="3" y="4"/>
                    <a:pt x="3" y="4"/>
                  </a:cubicBezTo>
                  <a:cubicBezTo>
                    <a:pt x="2" y="4"/>
                    <a:pt x="1" y="3"/>
                    <a:pt x="0" y="3"/>
                  </a:cubicBezTo>
                  <a:cubicBezTo>
                    <a:pt x="0" y="3"/>
                    <a:pt x="0" y="3"/>
                    <a:pt x="0" y="3"/>
                  </a:cubicBezTo>
                  <a:cubicBezTo>
                    <a:pt x="0" y="2"/>
                    <a:pt x="0" y="2"/>
                    <a:pt x="0" y="2"/>
                  </a:cubicBezTo>
                  <a:cubicBezTo>
                    <a:pt x="0" y="2"/>
                    <a:pt x="0" y="2"/>
                    <a:pt x="0" y="2"/>
                  </a:cubicBezTo>
                  <a:cubicBezTo>
                    <a:pt x="1" y="0"/>
                    <a:pt x="3" y="0"/>
                    <a:pt x="5" y="0"/>
                  </a:cubicBezTo>
                  <a:cubicBezTo>
                    <a:pt x="5" y="0"/>
                    <a:pt x="5" y="0"/>
                    <a:pt x="5" y="0"/>
                  </a:cubicBezTo>
                  <a:cubicBezTo>
                    <a:pt x="6" y="0"/>
                    <a:pt x="7" y="0"/>
                    <a:pt x="8" y="0"/>
                  </a:cubicBezTo>
                  <a:cubicBezTo>
                    <a:pt x="8" y="0"/>
                    <a:pt x="8" y="0"/>
                    <a:pt x="8" y="0"/>
                  </a:cubicBezTo>
                  <a:cubicBezTo>
                    <a:pt x="7" y="2"/>
                    <a:pt x="7" y="2"/>
                    <a:pt x="7" y="2"/>
                  </a:cubicBezTo>
                  <a:cubicBezTo>
                    <a:pt x="9" y="2"/>
                    <a:pt x="10" y="2"/>
                    <a:pt x="11" y="4"/>
                  </a:cubicBezTo>
                  <a:cubicBezTo>
                    <a:pt x="11" y="4"/>
                    <a:pt x="11" y="4"/>
                    <a:pt x="11" y="4"/>
                  </a:cubicBezTo>
                  <a:cubicBezTo>
                    <a:pt x="11" y="4"/>
                    <a:pt x="11" y="4"/>
                    <a:pt x="11" y="4"/>
                  </a:cubicBezTo>
                  <a:cubicBezTo>
                    <a:pt x="10" y="5"/>
                    <a:pt x="10" y="5"/>
                    <a:pt x="10" y="5"/>
                  </a:cubicBezTo>
                  <a:cubicBezTo>
                    <a:pt x="9" y="6"/>
                    <a:pt x="7" y="6"/>
                    <a:pt x="5" y="6"/>
                  </a:cubicBezTo>
                  <a:cubicBezTo>
                    <a:pt x="5" y="6"/>
                    <a:pt x="5" y="6"/>
                    <a:pt x="5" y="6"/>
                  </a:cubicBezTo>
                  <a:cubicBezTo>
                    <a:pt x="4" y="6"/>
                    <a:pt x="2" y="6"/>
                    <a:pt x="1" y="5"/>
                  </a:cubicBezTo>
                  <a:close/>
                  <a:moveTo>
                    <a:pt x="3" y="2"/>
                  </a:moveTo>
                  <a:cubicBezTo>
                    <a:pt x="4" y="2"/>
                    <a:pt x="6" y="2"/>
                    <a:pt x="7" y="2"/>
                  </a:cubicBezTo>
                  <a:cubicBezTo>
                    <a:pt x="7" y="2"/>
                    <a:pt x="7" y="2"/>
                    <a:pt x="7" y="2"/>
                  </a:cubicBezTo>
                  <a:cubicBezTo>
                    <a:pt x="7" y="2"/>
                    <a:pt x="7" y="2"/>
                    <a:pt x="7" y="2"/>
                  </a:cubicBezTo>
                  <a:cubicBezTo>
                    <a:pt x="7" y="2"/>
                    <a:pt x="7" y="2"/>
                    <a:pt x="7" y="2"/>
                  </a:cubicBezTo>
                  <a:cubicBezTo>
                    <a:pt x="7" y="1"/>
                    <a:pt x="6" y="1"/>
                    <a:pt x="5" y="1"/>
                  </a:cubicBezTo>
                  <a:cubicBezTo>
                    <a:pt x="5" y="1"/>
                    <a:pt x="5" y="1"/>
                    <a:pt x="5" y="1"/>
                  </a:cubicBezTo>
                  <a:cubicBezTo>
                    <a:pt x="4" y="1"/>
                    <a:pt x="3" y="1"/>
                    <a:pt x="3" y="2"/>
                  </a:cubicBezTo>
                  <a:cubicBezTo>
                    <a:pt x="3" y="2"/>
                    <a:pt x="3" y="2"/>
                    <a:pt x="3" y="2"/>
                  </a:cubicBezTo>
                  <a:cubicBezTo>
                    <a:pt x="3" y="2"/>
                    <a:pt x="3" y="2"/>
                    <a:pt x="3"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294"/>
            <p:cNvSpPr/>
            <p:nvPr/>
          </p:nvSpPr>
          <p:spPr bwMode="auto">
            <a:xfrm>
              <a:off x="9320304" y="1513727"/>
              <a:ext cx="23051" cy="40338"/>
            </a:xfrm>
            <a:custGeom>
              <a:avLst/>
              <a:gdLst>
                <a:gd name="T0" fmla="*/ 0 w 5"/>
                <a:gd name="T1" fmla="*/ 1 h 9"/>
                <a:gd name="T2" fmla="*/ 0 w 5"/>
                <a:gd name="T3" fmla="*/ 1 h 9"/>
                <a:gd name="T4" fmla="*/ 2 w 5"/>
                <a:gd name="T5" fmla="*/ 0 h 9"/>
                <a:gd name="T6" fmla="*/ 5 w 5"/>
                <a:gd name="T7" fmla="*/ 8 h 9"/>
                <a:gd name="T8" fmla="*/ 5 w 5"/>
                <a:gd name="T9" fmla="*/ 8 h 9"/>
                <a:gd name="T10" fmla="*/ 4 w 5"/>
                <a:gd name="T11" fmla="*/ 9 h 9"/>
                <a:gd name="T12" fmla="*/ 0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1"/>
                  </a:moveTo>
                  <a:cubicBezTo>
                    <a:pt x="0" y="1"/>
                    <a:pt x="0" y="1"/>
                    <a:pt x="0" y="1"/>
                  </a:cubicBezTo>
                  <a:cubicBezTo>
                    <a:pt x="2" y="0"/>
                    <a:pt x="2" y="0"/>
                    <a:pt x="2" y="0"/>
                  </a:cubicBezTo>
                  <a:cubicBezTo>
                    <a:pt x="2" y="2"/>
                    <a:pt x="4" y="6"/>
                    <a:pt x="5" y="8"/>
                  </a:cubicBezTo>
                  <a:cubicBezTo>
                    <a:pt x="5" y="8"/>
                    <a:pt x="5" y="8"/>
                    <a:pt x="5" y="8"/>
                  </a:cubicBezTo>
                  <a:cubicBezTo>
                    <a:pt x="4" y="9"/>
                    <a:pt x="4" y="9"/>
                    <a:pt x="4" y="9"/>
                  </a:cubicBezTo>
                  <a:cubicBezTo>
                    <a:pt x="3" y="6"/>
                    <a:pt x="0"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295"/>
            <p:cNvSpPr/>
            <p:nvPr/>
          </p:nvSpPr>
          <p:spPr bwMode="auto">
            <a:xfrm>
              <a:off x="9279966" y="1531014"/>
              <a:ext cx="105648" cy="51864"/>
            </a:xfrm>
            <a:custGeom>
              <a:avLst/>
              <a:gdLst>
                <a:gd name="T0" fmla="*/ 0 w 23"/>
                <a:gd name="T1" fmla="*/ 1 h 11"/>
                <a:gd name="T2" fmla="*/ 0 w 23"/>
                <a:gd name="T3" fmla="*/ 0 h 11"/>
                <a:gd name="T4" fmla="*/ 0 w 23"/>
                <a:gd name="T5" fmla="*/ 0 h 11"/>
                <a:gd name="T6" fmla="*/ 2 w 23"/>
                <a:gd name="T7" fmla="*/ 0 h 11"/>
                <a:gd name="T8" fmla="*/ 1 w 23"/>
                <a:gd name="T9" fmla="*/ 1 h 11"/>
                <a:gd name="T10" fmla="*/ 1 w 23"/>
                <a:gd name="T11" fmla="*/ 1 h 11"/>
                <a:gd name="T12" fmla="*/ 11 w 23"/>
                <a:gd name="T13" fmla="*/ 9 h 11"/>
                <a:gd name="T14" fmla="*/ 11 w 23"/>
                <a:gd name="T15" fmla="*/ 9 h 11"/>
                <a:gd name="T16" fmla="*/ 11 w 23"/>
                <a:gd name="T17" fmla="*/ 9 h 11"/>
                <a:gd name="T18" fmla="*/ 17 w 23"/>
                <a:gd name="T19" fmla="*/ 8 h 11"/>
                <a:gd name="T20" fmla="*/ 17 w 23"/>
                <a:gd name="T21" fmla="*/ 8 h 11"/>
                <a:gd name="T22" fmla="*/ 21 w 23"/>
                <a:gd name="T23" fmla="*/ 4 h 11"/>
                <a:gd name="T24" fmla="*/ 21 w 23"/>
                <a:gd name="T25" fmla="*/ 4 h 11"/>
                <a:gd name="T26" fmla="*/ 20 w 23"/>
                <a:gd name="T27" fmla="*/ 3 h 11"/>
                <a:gd name="T28" fmla="*/ 20 w 23"/>
                <a:gd name="T29" fmla="*/ 3 h 11"/>
                <a:gd name="T30" fmla="*/ 21 w 23"/>
                <a:gd name="T31" fmla="*/ 2 h 11"/>
                <a:gd name="T32" fmla="*/ 23 w 23"/>
                <a:gd name="T33" fmla="*/ 4 h 11"/>
                <a:gd name="T34" fmla="*/ 23 w 23"/>
                <a:gd name="T35" fmla="*/ 4 h 11"/>
                <a:gd name="T36" fmla="*/ 11 w 23"/>
                <a:gd name="T37" fmla="*/ 11 h 11"/>
                <a:gd name="T38" fmla="*/ 11 w 23"/>
                <a:gd name="T39" fmla="*/ 11 h 11"/>
                <a:gd name="T40" fmla="*/ 11 w 23"/>
                <a:gd name="T41" fmla="*/ 11 h 11"/>
                <a:gd name="T42" fmla="*/ 11 w 23"/>
                <a:gd name="T43" fmla="*/ 11 h 11"/>
                <a:gd name="T44" fmla="*/ 0 w 23"/>
                <a:gd name="T4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1">
                  <a:moveTo>
                    <a:pt x="0" y="1"/>
                  </a:moveTo>
                  <a:cubicBezTo>
                    <a:pt x="0" y="1"/>
                    <a:pt x="0" y="1"/>
                    <a:pt x="0" y="0"/>
                  </a:cubicBezTo>
                  <a:cubicBezTo>
                    <a:pt x="0" y="0"/>
                    <a:pt x="0" y="0"/>
                    <a:pt x="0" y="0"/>
                  </a:cubicBezTo>
                  <a:cubicBezTo>
                    <a:pt x="2" y="0"/>
                    <a:pt x="2" y="0"/>
                    <a:pt x="2" y="0"/>
                  </a:cubicBezTo>
                  <a:cubicBezTo>
                    <a:pt x="1" y="1"/>
                    <a:pt x="1" y="1"/>
                    <a:pt x="1" y="1"/>
                  </a:cubicBezTo>
                  <a:cubicBezTo>
                    <a:pt x="1" y="1"/>
                    <a:pt x="1" y="1"/>
                    <a:pt x="1" y="1"/>
                  </a:cubicBezTo>
                  <a:cubicBezTo>
                    <a:pt x="1" y="7"/>
                    <a:pt x="5" y="9"/>
                    <a:pt x="11" y="9"/>
                  </a:cubicBezTo>
                  <a:cubicBezTo>
                    <a:pt x="11" y="9"/>
                    <a:pt x="11" y="9"/>
                    <a:pt x="11" y="9"/>
                  </a:cubicBezTo>
                  <a:cubicBezTo>
                    <a:pt x="11" y="9"/>
                    <a:pt x="11" y="9"/>
                    <a:pt x="11" y="9"/>
                  </a:cubicBezTo>
                  <a:cubicBezTo>
                    <a:pt x="11" y="9"/>
                    <a:pt x="14" y="9"/>
                    <a:pt x="17" y="8"/>
                  </a:cubicBezTo>
                  <a:cubicBezTo>
                    <a:pt x="17" y="8"/>
                    <a:pt x="17" y="8"/>
                    <a:pt x="17" y="8"/>
                  </a:cubicBezTo>
                  <a:cubicBezTo>
                    <a:pt x="19" y="7"/>
                    <a:pt x="21" y="5"/>
                    <a:pt x="21" y="4"/>
                  </a:cubicBezTo>
                  <a:cubicBezTo>
                    <a:pt x="21" y="4"/>
                    <a:pt x="21" y="4"/>
                    <a:pt x="21" y="4"/>
                  </a:cubicBezTo>
                  <a:cubicBezTo>
                    <a:pt x="21" y="4"/>
                    <a:pt x="21" y="3"/>
                    <a:pt x="20" y="3"/>
                  </a:cubicBezTo>
                  <a:cubicBezTo>
                    <a:pt x="20" y="3"/>
                    <a:pt x="20" y="3"/>
                    <a:pt x="20" y="3"/>
                  </a:cubicBezTo>
                  <a:cubicBezTo>
                    <a:pt x="21" y="2"/>
                    <a:pt x="21" y="2"/>
                    <a:pt x="21" y="2"/>
                  </a:cubicBezTo>
                  <a:cubicBezTo>
                    <a:pt x="22" y="2"/>
                    <a:pt x="23" y="3"/>
                    <a:pt x="23" y="4"/>
                  </a:cubicBezTo>
                  <a:cubicBezTo>
                    <a:pt x="23" y="4"/>
                    <a:pt x="23" y="4"/>
                    <a:pt x="23" y="4"/>
                  </a:cubicBezTo>
                  <a:cubicBezTo>
                    <a:pt x="22" y="9"/>
                    <a:pt x="13" y="11"/>
                    <a:pt x="11" y="11"/>
                  </a:cubicBezTo>
                  <a:cubicBezTo>
                    <a:pt x="11" y="11"/>
                    <a:pt x="11" y="11"/>
                    <a:pt x="11" y="11"/>
                  </a:cubicBezTo>
                  <a:cubicBezTo>
                    <a:pt x="11" y="11"/>
                    <a:pt x="11" y="11"/>
                    <a:pt x="11" y="11"/>
                  </a:cubicBezTo>
                  <a:cubicBezTo>
                    <a:pt x="11" y="11"/>
                    <a:pt x="11" y="11"/>
                    <a:pt x="11" y="11"/>
                  </a:cubicBezTo>
                  <a:cubicBezTo>
                    <a:pt x="4" y="11"/>
                    <a:pt x="0" y="8"/>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296"/>
            <p:cNvSpPr/>
            <p:nvPr/>
          </p:nvSpPr>
          <p:spPr bwMode="auto">
            <a:xfrm>
              <a:off x="9303017" y="1559828"/>
              <a:ext cx="7684" cy="13446"/>
            </a:xfrm>
            <a:custGeom>
              <a:avLst/>
              <a:gdLst>
                <a:gd name="T0" fmla="*/ 0 w 2"/>
                <a:gd name="T1" fmla="*/ 3 h 3"/>
                <a:gd name="T2" fmla="*/ 0 w 2"/>
                <a:gd name="T3" fmla="*/ 0 h 3"/>
                <a:gd name="T4" fmla="*/ 0 w 2"/>
                <a:gd name="T5" fmla="*/ 0 h 3"/>
                <a:gd name="T6" fmla="*/ 2 w 2"/>
                <a:gd name="T7" fmla="*/ 0 h 3"/>
                <a:gd name="T8" fmla="*/ 2 w 2"/>
                <a:gd name="T9" fmla="*/ 3 h 3"/>
                <a:gd name="T10" fmla="*/ 2 w 2"/>
                <a:gd name="T11" fmla="*/ 3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cubicBezTo>
                    <a:pt x="0" y="2"/>
                    <a:pt x="0" y="1"/>
                    <a:pt x="0" y="0"/>
                  </a:cubicBezTo>
                  <a:cubicBezTo>
                    <a:pt x="0" y="0"/>
                    <a:pt x="0" y="0"/>
                    <a:pt x="0" y="0"/>
                  </a:cubicBezTo>
                  <a:cubicBezTo>
                    <a:pt x="2" y="0"/>
                    <a:pt x="2" y="0"/>
                    <a:pt x="2" y="0"/>
                  </a:cubicBezTo>
                  <a:cubicBezTo>
                    <a:pt x="2" y="1"/>
                    <a:pt x="2" y="2"/>
                    <a:pt x="2" y="3"/>
                  </a:cubicBezTo>
                  <a:cubicBezTo>
                    <a:pt x="2" y="3"/>
                    <a:pt x="2" y="3"/>
                    <a:pt x="2" y="3"/>
                  </a:cubicBezTo>
                  <a:cubicBezTo>
                    <a:pt x="0" y="3"/>
                    <a:pt x="0" y="3"/>
                    <a:pt x="0" y="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297"/>
            <p:cNvSpPr/>
            <p:nvPr/>
          </p:nvSpPr>
          <p:spPr bwMode="auto">
            <a:xfrm>
              <a:off x="9320304" y="1559828"/>
              <a:ext cx="9604" cy="17288"/>
            </a:xfrm>
            <a:custGeom>
              <a:avLst/>
              <a:gdLst>
                <a:gd name="T0" fmla="*/ 0 w 2"/>
                <a:gd name="T1" fmla="*/ 1 h 4"/>
                <a:gd name="T2" fmla="*/ 0 w 2"/>
                <a:gd name="T3" fmla="*/ 0 h 4"/>
                <a:gd name="T4" fmla="*/ 0 w 2"/>
                <a:gd name="T5" fmla="*/ 0 h 4"/>
                <a:gd name="T6" fmla="*/ 2 w 2"/>
                <a:gd name="T7" fmla="*/ 0 h 4"/>
                <a:gd name="T8" fmla="*/ 2 w 2"/>
                <a:gd name="T9" fmla="*/ 1 h 4"/>
                <a:gd name="T10" fmla="*/ 2 w 2"/>
                <a:gd name="T11" fmla="*/ 1 h 4"/>
                <a:gd name="T12" fmla="*/ 2 w 2"/>
                <a:gd name="T13" fmla="*/ 3 h 4"/>
                <a:gd name="T14" fmla="*/ 2 w 2"/>
                <a:gd name="T15" fmla="*/ 3 h 4"/>
                <a:gd name="T16" fmla="*/ 1 w 2"/>
                <a:gd name="T17" fmla="*/ 4 h 4"/>
                <a:gd name="T18" fmla="*/ 0 w 2"/>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1"/>
                  </a:moveTo>
                  <a:cubicBezTo>
                    <a:pt x="0" y="0"/>
                    <a:pt x="0" y="0"/>
                    <a:pt x="0" y="0"/>
                  </a:cubicBezTo>
                  <a:cubicBezTo>
                    <a:pt x="0" y="0"/>
                    <a:pt x="0" y="0"/>
                    <a:pt x="0" y="0"/>
                  </a:cubicBezTo>
                  <a:cubicBezTo>
                    <a:pt x="2" y="0"/>
                    <a:pt x="2" y="0"/>
                    <a:pt x="2" y="0"/>
                  </a:cubicBezTo>
                  <a:cubicBezTo>
                    <a:pt x="2" y="0"/>
                    <a:pt x="2" y="1"/>
                    <a:pt x="2" y="1"/>
                  </a:cubicBezTo>
                  <a:cubicBezTo>
                    <a:pt x="2" y="1"/>
                    <a:pt x="2" y="1"/>
                    <a:pt x="2" y="1"/>
                  </a:cubicBezTo>
                  <a:cubicBezTo>
                    <a:pt x="2" y="2"/>
                    <a:pt x="2" y="2"/>
                    <a:pt x="2" y="3"/>
                  </a:cubicBezTo>
                  <a:cubicBezTo>
                    <a:pt x="2" y="3"/>
                    <a:pt x="2" y="3"/>
                    <a:pt x="2" y="3"/>
                  </a:cubicBezTo>
                  <a:cubicBezTo>
                    <a:pt x="1" y="4"/>
                    <a:pt x="1" y="4"/>
                    <a:pt x="1" y="4"/>
                  </a:cubicBezTo>
                  <a:cubicBezTo>
                    <a:pt x="0" y="3"/>
                    <a:pt x="0" y="2"/>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298"/>
            <p:cNvSpPr/>
            <p:nvPr/>
          </p:nvSpPr>
          <p:spPr bwMode="auto">
            <a:xfrm>
              <a:off x="9339513" y="1559828"/>
              <a:ext cx="9604" cy="9604"/>
            </a:xfrm>
            <a:custGeom>
              <a:avLst/>
              <a:gdLst>
                <a:gd name="T0" fmla="*/ 0 w 2"/>
                <a:gd name="T1" fmla="*/ 2 h 2"/>
                <a:gd name="T2" fmla="*/ 0 w 2"/>
                <a:gd name="T3" fmla="*/ 0 h 2"/>
                <a:gd name="T4" fmla="*/ 0 w 2"/>
                <a:gd name="T5" fmla="*/ 0 h 2"/>
                <a:gd name="T6" fmla="*/ 2 w 2"/>
                <a:gd name="T7" fmla="*/ 0 h 2"/>
                <a:gd name="T8" fmla="*/ 2 w 2"/>
                <a:gd name="T9" fmla="*/ 2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cubicBezTo>
                    <a:pt x="0" y="1"/>
                    <a:pt x="0" y="0"/>
                    <a:pt x="0" y="0"/>
                  </a:cubicBezTo>
                  <a:cubicBezTo>
                    <a:pt x="0" y="0"/>
                    <a:pt x="0" y="0"/>
                    <a:pt x="0" y="0"/>
                  </a:cubicBezTo>
                  <a:cubicBezTo>
                    <a:pt x="2" y="0"/>
                    <a:pt x="2" y="0"/>
                    <a:pt x="2" y="0"/>
                  </a:cubicBezTo>
                  <a:cubicBezTo>
                    <a:pt x="2" y="0"/>
                    <a:pt x="2" y="1"/>
                    <a:pt x="2" y="2"/>
                  </a:cubicBezTo>
                  <a:cubicBezTo>
                    <a:pt x="2" y="2"/>
                    <a:pt x="2" y="2"/>
                    <a:pt x="2"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299"/>
            <p:cNvSpPr/>
            <p:nvPr/>
          </p:nvSpPr>
          <p:spPr bwMode="auto">
            <a:xfrm>
              <a:off x="9356801" y="1554065"/>
              <a:ext cx="9604" cy="15367"/>
            </a:xfrm>
            <a:custGeom>
              <a:avLst/>
              <a:gdLst>
                <a:gd name="T0" fmla="*/ 0 w 2"/>
                <a:gd name="T1" fmla="*/ 1 h 3"/>
                <a:gd name="T2" fmla="*/ 0 w 2"/>
                <a:gd name="T3" fmla="*/ 0 h 3"/>
                <a:gd name="T4" fmla="*/ 0 w 2"/>
                <a:gd name="T5" fmla="*/ 0 h 3"/>
                <a:gd name="T6" fmla="*/ 0 w 2"/>
                <a:gd name="T7" fmla="*/ 0 h 3"/>
                <a:gd name="T8" fmla="*/ 2 w 2"/>
                <a:gd name="T9" fmla="*/ 1 h 3"/>
                <a:gd name="T10" fmla="*/ 2 w 2"/>
                <a:gd name="T11" fmla="*/ 1 h 3"/>
                <a:gd name="T12" fmla="*/ 2 w 2"/>
                <a:gd name="T13" fmla="*/ 1 h 3"/>
                <a:gd name="T14" fmla="*/ 2 w 2"/>
                <a:gd name="T15" fmla="*/ 2 h 3"/>
                <a:gd name="T16" fmla="*/ 2 w 2"/>
                <a:gd name="T17" fmla="*/ 2 h 3"/>
                <a:gd name="T18" fmla="*/ 1 w 2"/>
                <a:gd name="T19" fmla="*/ 3 h 3"/>
                <a:gd name="T20" fmla="*/ 0 w 2"/>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1"/>
                  </a:moveTo>
                  <a:cubicBezTo>
                    <a:pt x="0" y="1"/>
                    <a:pt x="0" y="1"/>
                    <a:pt x="0" y="0"/>
                  </a:cubicBezTo>
                  <a:cubicBezTo>
                    <a:pt x="0" y="0"/>
                    <a:pt x="0" y="0"/>
                    <a:pt x="0" y="0"/>
                  </a:cubicBezTo>
                  <a:cubicBezTo>
                    <a:pt x="0" y="0"/>
                    <a:pt x="0" y="0"/>
                    <a:pt x="0" y="0"/>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1" y="3"/>
                    <a:pt x="1" y="3"/>
                    <a:pt x="1" y="3"/>
                  </a:cubicBezTo>
                  <a:cubicBezTo>
                    <a:pt x="1" y="3"/>
                    <a:pt x="0" y="2"/>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300"/>
            <p:cNvSpPr/>
            <p:nvPr/>
          </p:nvSpPr>
          <p:spPr bwMode="auto">
            <a:xfrm>
              <a:off x="8957259" y="1458021"/>
              <a:ext cx="15367" cy="32655"/>
            </a:xfrm>
            <a:custGeom>
              <a:avLst/>
              <a:gdLst>
                <a:gd name="T0" fmla="*/ 0 w 3"/>
                <a:gd name="T1" fmla="*/ 5 h 7"/>
                <a:gd name="T2" fmla="*/ 2 w 3"/>
                <a:gd name="T3" fmla="*/ 2 h 7"/>
                <a:gd name="T4" fmla="*/ 2 w 3"/>
                <a:gd name="T5" fmla="*/ 2 h 7"/>
                <a:gd name="T6" fmla="*/ 1 w 3"/>
                <a:gd name="T7" fmla="*/ 1 h 7"/>
                <a:gd name="T8" fmla="*/ 1 w 3"/>
                <a:gd name="T9" fmla="*/ 1 h 7"/>
                <a:gd name="T10" fmla="*/ 2 w 3"/>
                <a:gd name="T11" fmla="*/ 1 h 7"/>
                <a:gd name="T12" fmla="*/ 3 w 3"/>
                <a:gd name="T13" fmla="*/ 0 h 7"/>
                <a:gd name="T14" fmla="*/ 3 w 3"/>
                <a:gd name="T15" fmla="*/ 2 h 7"/>
                <a:gd name="T16" fmla="*/ 3 w 3"/>
                <a:gd name="T17" fmla="*/ 2 h 7"/>
                <a:gd name="T18" fmla="*/ 1 w 3"/>
                <a:gd name="T19" fmla="*/ 7 h 7"/>
                <a:gd name="T20" fmla="*/ 1 w 3"/>
                <a:gd name="T21" fmla="*/ 7 h 7"/>
                <a:gd name="T22" fmla="*/ 0 w 3"/>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0" y="5"/>
                  </a:moveTo>
                  <a:cubicBezTo>
                    <a:pt x="1" y="4"/>
                    <a:pt x="2" y="3"/>
                    <a:pt x="2" y="2"/>
                  </a:cubicBezTo>
                  <a:cubicBezTo>
                    <a:pt x="2" y="2"/>
                    <a:pt x="2" y="2"/>
                    <a:pt x="2" y="2"/>
                  </a:cubicBezTo>
                  <a:cubicBezTo>
                    <a:pt x="2" y="1"/>
                    <a:pt x="2" y="1"/>
                    <a:pt x="1" y="1"/>
                  </a:cubicBezTo>
                  <a:cubicBezTo>
                    <a:pt x="1" y="1"/>
                    <a:pt x="1" y="1"/>
                    <a:pt x="1" y="1"/>
                  </a:cubicBezTo>
                  <a:cubicBezTo>
                    <a:pt x="2" y="1"/>
                    <a:pt x="2" y="1"/>
                    <a:pt x="2" y="1"/>
                  </a:cubicBezTo>
                  <a:cubicBezTo>
                    <a:pt x="3" y="0"/>
                    <a:pt x="3" y="0"/>
                    <a:pt x="3" y="0"/>
                  </a:cubicBezTo>
                  <a:cubicBezTo>
                    <a:pt x="3" y="1"/>
                    <a:pt x="3" y="1"/>
                    <a:pt x="3" y="2"/>
                  </a:cubicBezTo>
                  <a:cubicBezTo>
                    <a:pt x="3" y="2"/>
                    <a:pt x="3" y="2"/>
                    <a:pt x="3" y="2"/>
                  </a:cubicBezTo>
                  <a:cubicBezTo>
                    <a:pt x="3" y="4"/>
                    <a:pt x="2" y="5"/>
                    <a:pt x="1" y="7"/>
                  </a:cubicBezTo>
                  <a:cubicBezTo>
                    <a:pt x="1" y="7"/>
                    <a:pt x="1" y="7"/>
                    <a:pt x="1" y="7"/>
                  </a:cubicBezTo>
                  <a:cubicBezTo>
                    <a:pt x="0" y="5"/>
                    <a:pt x="0" y="5"/>
                    <a:pt x="0"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301"/>
            <p:cNvSpPr/>
            <p:nvPr/>
          </p:nvSpPr>
          <p:spPr bwMode="auto">
            <a:xfrm>
              <a:off x="9009123" y="1419604"/>
              <a:ext cx="7684" cy="23051"/>
            </a:xfrm>
            <a:custGeom>
              <a:avLst/>
              <a:gdLst>
                <a:gd name="T0" fmla="*/ 0 w 2"/>
                <a:gd name="T1" fmla="*/ 4 h 5"/>
                <a:gd name="T2" fmla="*/ 1 w 2"/>
                <a:gd name="T3" fmla="*/ 1 h 5"/>
                <a:gd name="T4" fmla="*/ 1 w 2"/>
                <a:gd name="T5" fmla="*/ 1 h 5"/>
                <a:gd name="T6" fmla="*/ 0 w 2"/>
                <a:gd name="T7" fmla="*/ 0 h 5"/>
                <a:gd name="T8" fmla="*/ 0 w 2"/>
                <a:gd name="T9" fmla="*/ 0 h 5"/>
                <a:gd name="T10" fmla="*/ 0 w 2"/>
                <a:gd name="T11" fmla="*/ 0 h 5"/>
                <a:gd name="T12" fmla="*/ 2 w 2"/>
                <a:gd name="T13" fmla="*/ 0 h 5"/>
                <a:gd name="T14" fmla="*/ 2 w 2"/>
                <a:gd name="T15" fmla="*/ 1 h 5"/>
                <a:gd name="T16" fmla="*/ 2 w 2"/>
                <a:gd name="T17" fmla="*/ 1 h 5"/>
                <a:gd name="T18" fmla="*/ 1 w 2"/>
                <a:gd name="T19" fmla="*/ 5 h 5"/>
                <a:gd name="T20" fmla="*/ 1 w 2"/>
                <a:gd name="T21" fmla="*/ 5 h 5"/>
                <a:gd name="T22" fmla="*/ 0 w 2"/>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4"/>
                  </a:moveTo>
                  <a:cubicBezTo>
                    <a:pt x="0" y="4"/>
                    <a:pt x="1" y="2"/>
                    <a:pt x="1" y="1"/>
                  </a:cubicBezTo>
                  <a:cubicBezTo>
                    <a:pt x="1" y="1"/>
                    <a:pt x="1" y="1"/>
                    <a:pt x="1" y="1"/>
                  </a:cubicBezTo>
                  <a:cubicBezTo>
                    <a:pt x="1" y="1"/>
                    <a:pt x="1" y="0"/>
                    <a:pt x="0" y="0"/>
                  </a:cubicBezTo>
                  <a:cubicBezTo>
                    <a:pt x="0" y="0"/>
                    <a:pt x="0" y="0"/>
                    <a:pt x="0" y="0"/>
                  </a:cubicBezTo>
                  <a:cubicBezTo>
                    <a:pt x="0" y="0"/>
                    <a:pt x="0" y="0"/>
                    <a:pt x="0" y="0"/>
                  </a:cubicBezTo>
                  <a:cubicBezTo>
                    <a:pt x="2" y="0"/>
                    <a:pt x="2" y="0"/>
                    <a:pt x="2" y="0"/>
                  </a:cubicBezTo>
                  <a:cubicBezTo>
                    <a:pt x="2" y="0"/>
                    <a:pt x="2" y="1"/>
                    <a:pt x="2" y="1"/>
                  </a:cubicBezTo>
                  <a:cubicBezTo>
                    <a:pt x="2" y="1"/>
                    <a:pt x="2" y="1"/>
                    <a:pt x="2" y="1"/>
                  </a:cubicBezTo>
                  <a:cubicBezTo>
                    <a:pt x="2" y="3"/>
                    <a:pt x="2" y="4"/>
                    <a:pt x="1" y="5"/>
                  </a:cubicBezTo>
                  <a:cubicBezTo>
                    <a:pt x="1" y="5"/>
                    <a:pt x="1" y="5"/>
                    <a:pt x="1" y="5"/>
                  </a:cubicBezTo>
                  <a:cubicBezTo>
                    <a:pt x="0"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302"/>
            <p:cNvSpPr/>
            <p:nvPr/>
          </p:nvSpPr>
          <p:spPr bwMode="auto">
            <a:xfrm>
              <a:off x="9045619" y="1356215"/>
              <a:ext cx="13446" cy="36497"/>
            </a:xfrm>
            <a:custGeom>
              <a:avLst/>
              <a:gdLst>
                <a:gd name="T0" fmla="*/ 1 w 3"/>
                <a:gd name="T1" fmla="*/ 6 h 8"/>
                <a:gd name="T2" fmla="*/ 2 w 3"/>
                <a:gd name="T3" fmla="*/ 5 h 8"/>
                <a:gd name="T4" fmla="*/ 2 w 3"/>
                <a:gd name="T5" fmla="*/ 5 h 8"/>
                <a:gd name="T6" fmla="*/ 0 w 3"/>
                <a:gd name="T7" fmla="*/ 1 h 8"/>
                <a:gd name="T8" fmla="*/ 0 w 3"/>
                <a:gd name="T9" fmla="*/ 1 h 8"/>
                <a:gd name="T10" fmla="*/ 0 w 3"/>
                <a:gd name="T11" fmla="*/ 1 h 8"/>
                <a:gd name="T12" fmla="*/ 1 w 3"/>
                <a:gd name="T13" fmla="*/ 0 h 8"/>
                <a:gd name="T14" fmla="*/ 3 w 3"/>
                <a:gd name="T15" fmla="*/ 5 h 8"/>
                <a:gd name="T16" fmla="*/ 3 w 3"/>
                <a:gd name="T17" fmla="*/ 5 h 8"/>
                <a:gd name="T18" fmla="*/ 2 w 3"/>
                <a:gd name="T19" fmla="*/ 8 h 8"/>
                <a:gd name="T20" fmla="*/ 2 w 3"/>
                <a:gd name="T21" fmla="*/ 8 h 8"/>
                <a:gd name="T22" fmla="*/ 1 w 3"/>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8">
                  <a:moveTo>
                    <a:pt x="1" y="6"/>
                  </a:moveTo>
                  <a:cubicBezTo>
                    <a:pt x="1" y="6"/>
                    <a:pt x="1" y="6"/>
                    <a:pt x="2" y="5"/>
                  </a:cubicBezTo>
                  <a:cubicBezTo>
                    <a:pt x="2" y="5"/>
                    <a:pt x="2" y="5"/>
                    <a:pt x="2" y="5"/>
                  </a:cubicBezTo>
                  <a:cubicBezTo>
                    <a:pt x="2" y="4"/>
                    <a:pt x="1" y="2"/>
                    <a:pt x="0" y="1"/>
                  </a:cubicBezTo>
                  <a:cubicBezTo>
                    <a:pt x="0" y="1"/>
                    <a:pt x="0" y="1"/>
                    <a:pt x="0" y="1"/>
                  </a:cubicBezTo>
                  <a:cubicBezTo>
                    <a:pt x="0" y="1"/>
                    <a:pt x="0" y="1"/>
                    <a:pt x="0" y="1"/>
                  </a:cubicBezTo>
                  <a:cubicBezTo>
                    <a:pt x="1" y="0"/>
                    <a:pt x="1" y="0"/>
                    <a:pt x="1" y="0"/>
                  </a:cubicBezTo>
                  <a:cubicBezTo>
                    <a:pt x="2" y="2"/>
                    <a:pt x="3" y="4"/>
                    <a:pt x="3" y="5"/>
                  </a:cubicBezTo>
                  <a:cubicBezTo>
                    <a:pt x="3" y="5"/>
                    <a:pt x="3" y="5"/>
                    <a:pt x="3" y="5"/>
                  </a:cubicBezTo>
                  <a:cubicBezTo>
                    <a:pt x="3" y="6"/>
                    <a:pt x="3" y="8"/>
                    <a:pt x="2" y="8"/>
                  </a:cubicBezTo>
                  <a:cubicBezTo>
                    <a:pt x="2" y="8"/>
                    <a:pt x="2" y="8"/>
                    <a:pt x="2" y="8"/>
                  </a:cubicBezTo>
                  <a:cubicBezTo>
                    <a:pt x="1" y="6"/>
                    <a:pt x="1" y="6"/>
                    <a:pt x="1" y="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303"/>
            <p:cNvSpPr/>
            <p:nvPr/>
          </p:nvSpPr>
          <p:spPr bwMode="auto">
            <a:xfrm>
              <a:off x="8989914" y="1360056"/>
              <a:ext cx="9604" cy="19209"/>
            </a:xfrm>
            <a:custGeom>
              <a:avLst/>
              <a:gdLst>
                <a:gd name="T0" fmla="*/ 0 w 2"/>
                <a:gd name="T1" fmla="*/ 4 h 4"/>
                <a:gd name="T2" fmla="*/ 1 w 2"/>
                <a:gd name="T3" fmla="*/ 3 h 4"/>
                <a:gd name="T4" fmla="*/ 1 w 2"/>
                <a:gd name="T5" fmla="*/ 3 h 4"/>
                <a:gd name="T6" fmla="*/ 0 w 2"/>
                <a:gd name="T7" fmla="*/ 1 h 4"/>
                <a:gd name="T8" fmla="*/ 0 w 2"/>
                <a:gd name="T9" fmla="*/ 1 h 4"/>
                <a:gd name="T10" fmla="*/ 1 w 2"/>
                <a:gd name="T11" fmla="*/ 0 h 4"/>
                <a:gd name="T12" fmla="*/ 2 w 2"/>
                <a:gd name="T13" fmla="*/ 3 h 4"/>
                <a:gd name="T14" fmla="*/ 2 w 2"/>
                <a:gd name="T15" fmla="*/ 3 h 4"/>
                <a:gd name="T16" fmla="*/ 2 w 2"/>
                <a:gd name="T17" fmla="*/ 4 h 4"/>
                <a:gd name="T18" fmla="*/ 2 w 2"/>
                <a:gd name="T19" fmla="*/ 4 h 4"/>
                <a:gd name="T20" fmla="*/ 0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4"/>
                  </a:moveTo>
                  <a:cubicBezTo>
                    <a:pt x="0" y="4"/>
                    <a:pt x="1" y="4"/>
                    <a:pt x="1" y="3"/>
                  </a:cubicBezTo>
                  <a:cubicBezTo>
                    <a:pt x="1" y="3"/>
                    <a:pt x="1" y="3"/>
                    <a:pt x="1" y="3"/>
                  </a:cubicBezTo>
                  <a:cubicBezTo>
                    <a:pt x="1" y="2"/>
                    <a:pt x="0" y="1"/>
                    <a:pt x="0" y="1"/>
                  </a:cubicBezTo>
                  <a:cubicBezTo>
                    <a:pt x="0" y="1"/>
                    <a:pt x="0" y="1"/>
                    <a:pt x="0" y="1"/>
                  </a:cubicBezTo>
                  <a:cubicBezTo>
                    <a:pt x="1" y="0"/>
                    <a:pt x="1" y="0"/>
                    <a:pt x="1" y="0"/>
                  </a:cubicBezTo>
                  <a:cubicBezTo>
                    <a:pt x="2" y="1"/>
                    <a:pt x="2" y="2"/>
                    <a:pt x="2" y="3"/>
                  </a:cubicBezTo>
                  <a:cubicBezTo>
                    <a:pt x="2" y="3"/>
                    <a:pt x="2" y="3"/>
                    <a:pt x="2" y="3"/>
                  </a:cubicBezTo>
                  <a:cubicBezTo>
                    <a:pt x="2" y="4"/>
                    <a:pt x="2" y="4"/>
                    <a:pt x="2" y="4"/>
                  </a:cubicBezTo>
                  <a:cubicBezTo>
                    <a:pt x="2" y="4"/>
                    <a:pt x="2" y="4"/>
                    <a:pt x="2" y="4"/>
                  </a:cubicBezTo>
                  <a:cubicBezTo>
                    <a:pt x="0" y="4"/>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304"/>
            <p:cNvSpPr/>
            <p:nvPr/>
          </p:nvSpPr>
          <p:spPr bwMode="auto">
            <a:xfrm>
              <a:off x="8957259" y="1411920"/>
              <a:ext cx="9604" cy="13446"/>
            </a:xfrm>
            <a:custGeom>
              <a:avLst/>
              <a:gdLst>
                <a:gd name="T0" fmla="*/ 0 w 2"/>
                <a:gd name="T1" fmla="*/ 2 h 3"/>
                <a:gd name="T2" fmla="*/ 0 w 2"/>
                <a:gd name="T3" fmla="*/ 1 h 3"/>
                <a:gd name="T4" fmla="*/ 0 w 2"/>
                <a:gd name="T5" fmla="*/ 1 h 3"/>
                <a:gd name="T6" fmla="*/ 0 w 2"/>
                <a:gd name="T7" fmla="*/ 0 h 3"/>
                <a:gd name="T8" fmla="*/ 0 w 2"/>
                <a:gd name="T9" fmla="*/ 0 h 3"/>
                <a:gd name="T10" fmla="*/ 2 w 2"/>
                <a:gd name="T11" fmla="*/ 0 h 3"/>
                <a:gd name="T12" fmla="*/ 2 w 2"/>
                <a:gd name="T13" fmla="*/ 1 h 3"/>
                <a:gd name="T14" fmla="*/ 2 w 2"/>
                <a:gd name="T15" fmla="*/ 1 h 3"/>
                <a:gd name="T16" fmla="*/ 0 w 2"/>
                <a:gd name="T17" fmla="*/ 3 h 3"/>
                <a:gd name="T18" fmla="*/ 0 w 2"/>
                <a:gd name="T19" fmla="*/ 3 h 3"/>
                <a:gd name="T20" fmla="*/ 0 w 2"/>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2"/>
                  </a:moveTo>
                  <a:cubicBezTo>
                    <a:pt x="0" y="2"/>
                    <a:pt x="0" y="2"/>
                    <a:pt x="0" y="1"/>
                  </a:cubicBezTo>
                  <a:cubicBezTo>
                    <a:pt x="0" y="1"/>
                    <a:pt x="0" y="1"/>
                    <a:pt x="0" y="1"/>
                  </a:cubicBezTo>
                  <a:cubicBezTo>
                    <a:pt x="0" y="1"/>
                    <a:pt x="0" y="0"/>
                    <a:pt x="0" y="0"/>
                  </a:cubicBezTo>
                  <a:cubicBezTo>
                    <a:pt x="0" y="0"/>
                    <a:pt x="0" y="0"/>
                    <a:pt x="0" y="0"/>
                  </a:cubicBezTo>
                  <a:cubicBezTo>
                    <a:pt x="2" y="0"/>
                    <a:pt x="2" y="0"/>
                    <a:pt x="2" y="0"/>
                  </a:cubicBezTo>
                  <a:cubicBezTo>
                    <a:pt x="2" y="0"/>
                    <a:pt x="2" y="1"/>
                    <a:pt x="2" y="1"/>
                  </a:cubicBezTo>
                  <a:cubicBezTo>
                    <a:pt x="2" y="1"/>
                    <a:pt x="2" y="1"/>
                    <a:pt x="2" y="1"/>
                  </a:cubicBezTo>
                  <a:cubicBezTo>
                    <a:pt x="2" y="2"/>
                    <a:pt x="1" y="3"/>
                    <a:pt x="0" y="3"/>
                  </a:cubicBezTo>
                  <a:cubicBezTo>
                    <a:pt x="0" y="3"/>
                    <a:pt x="0" y="3"/>
                    <a:pt x="0" y="3"/>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305"/>
            <p:cNvSpPr/>
            <p:nvPr/>
          </p:nvSpPr>
          <p:spPr bwMode="auto">
            <a:xfrm>
              <a:off x="8926525" y="1481072"/>
              <a:ext cx="7684" cy="13446"/>
            </a:xfrm>
            <a:custGeom>
              <a:avLst/>
              <a:gdLst>
                <a:gd name="T0" fmla="*/ 0 w 2"/>
                <a:gd name="T1" fmla="*/ 1 h 3"/>
                <a:gd name="T2" fmla="*/ 1 w 2"/>
                <a:gd name="T3" fmla="*/ 1 h 3"/>
                <a:gd name="T4" fmla="*/ 1 w 2"/>
                <a:gd name="T5" fmla="*/ 1 h 3"/>
                <a:gd name="T6" fmla="*/ 0 w 2"/>
                <a:gd name="T7" fmla="*/ 0 h 3"/>
                <a:gd name="T8" fmla="*/ 0 w 2"/>
                <a:gd name="T9" fmla="*/ 0 h 3"/>
                <a:gd name="T10" fmla="*/ 1 w 2"/>
                <a:gd name="T11" fmla="*/ 0 h 3"/>
                <a:gd name="T12" fmla="*/ 2 w 2"/>
                <a:gd name="T13" fmla="*/ 0 h 3"/>
                <a:gd name="T14" fmla="*/ 2 w 2"/>
                <a:gd name="T15" fmla="*/ 1 h 3"/>
                <a:gd name="T16" fmla="*/ 2 w 2"/>
                <a:gd name="T17" fmla="*/ 1 h 3"/>
                <a:gd name="T18" fmla="*/ 0 w 2"/>
                <a:gd name="T19" fmla="*/ 3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1" y="1"/>
                    <a:pt x="0" y="1"/>
                    <a:pt x="1" y="1"/>
                  </a:cubicBezTo>
                  <a:cubicBezTo>
                    <a:pt x="1" y="1"/>
                    <a:pt x="1" y="1"/>
                    <a:pt x="1" y="1"/>
                  </a:cubicBezTo>
                  <a:cubicBezTo>
                    <a:pt x="1" y="1"/>
                    <a:pt x="1" y="0"/>
                    <a:pt x="0" y="0"/>
                  </a:cubicBezTo>
                  <a:cubicBezTo>
                    <a:pt x="0" y="0"/>
                    <a:pt x="0" y="0"/>
                    <a:pt x="0" y="0"/>
                  </a:cubicBezTo>
                  <a:cubicBezTo>
                    <a:pt x="1" y="0"/>
                    <a:pt x="1" y="0"/>
                    <a:pt x="1" y="0"/>
                  </a:cubicBezTo>
                  <a:cubicBezTo>
                    <a:pt x="2" y="0"/>
                    <a:pt x="2" y="0"/>
                    <a:pt x="2" y="0"/>
                  </a:cubicBezTo>
                  <a:cubicBezTo>
                    <a:pt x="2" y="0"/>
                    <a:pt x="2" y="1"/>
                    <a:pt x="2" y="1"/>
                  </a:cubicBezTo>
                  <a:cubicBezTo>
                    <a:pt x="2" y="1"/>
                    <a:pt x="2" y="1"/>
                    <a:pt x="2" y="1"/>
                  </a:cubicBezTo>
                  <a:cubicBezTo>
                    <a:pt x="2" y="2"/>
                    <a:pt x="1" y="3"/>
                    <a:pt x="0" y="3"/>
                  </a:cubicBezTo>
                  <a:cubicBezTo>
                    <a:pt x="0" y="3"/>
                    <a:pt x="0" y="3"/>
                    <a:pt x="0" y="3"/>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306"/>
            <p:cNvSpPr>
              <a:spLocks noEditPoints="1"/>
            </p:cNvSpPr>
            <p:nvPr/>
          </p:nvSpPr>
          <p:spPr bwMode="auto">
            <a:xfrm>
              <a:off x="8890028" y="1507964"/>
              <a:ext cx="13446" cy="19209"/>
            </a:xfrm>
            <a:custGeom>
              <a:avLst/>
              <a:gdLst>
                <a:gd name="T0" fmla="*/ 0 w 3"/>
                <a:gd name="T1" fmla="*/ 4 h 4"/>
                <a:gd name="T2" fmla="*/ 0 w 3"/>
                <a:gd name="T3" fmla="*/ 4 h 4"/>
                <a:gd name="T4" fmla="*/ 0 w 3"/>
                <a:gd name="T5" fmla="*/ 4 h 4"/>
                <a:gd name="T6" fmla="*/ 0 w 3"/>
                <a:gd name="T7" fmla="*/ 4 h 4"/>
                <a:gd name="T8" fmla="*/ 0 w 3"/>
                <a:gd name="T9" fmla="*/ 4 h 4"/>
                <a:gd name="T10" fmla="*/ 0 w 3"/>
                <a:gd name="T11" fmla="*/ 2 h 4"/>
                <a:gd name="T12" fmla="*/ 2 w 3"/>
                <a:gd name="T13" fmla="*/ 0 h 4"/>
                <a:gd name="T14" fmla="*/ 2 w 3"/>
                <a:gd name="T15" fmla="*/ 0 h 4"/>
                <a:gd name="T16" fmla="*/ 3 w 3"/>
                <a:gd name="T17" fmla="*/ 0 h 4"/>
                <a:gd name="T18" fmla="*/ 0 w 3"/>
                <a:gd name="T19" fmla="*/ 4 h 4"/>
                <a:gd name="T20" fmla="*/ 0 w 3"/>
                <a:gd name="T21" fmla="*/ 4 h 4"/>
                <a:gd name="T22" fmla="*/ 0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4"/>
                  </a:moveTo>
                  <a:cubicBezTo>
                    <a:pt x="0" y="4"/>
                    <a:pt x="0" y="4"/>
                    <a:pt x="0" y="4"/>
                  </a:cubicBezTo>
                  <a:cubicBezTo>
                    <a:pt x="0" y="4"/>
                    <a:pt x="0" y="4"/>
                    <a:pt x="0" y="4"/>
                  </a:cubicBezTo>
                  <a:cubicBezTo>
                    <a:pt x="0" y="4"/>
                    <a:pt x="0" y="4"/>
                    <a:pt x="0" y="4"/>
                  </a:cubicBezTo>
                  <a:cubicBezTo>
                    <a:pt x="0" y="4"/>
                    <a:pt x="0" y="4"/>
                    <a:pt x="0" y="4"/>
                  </a:cubicBezTo>
                  <a:close/>
                  <a:moveTo>
                    <a:pt x="0" y="2"/>
                  </a:moveTo>
                  <a:cubicBezTo>
                    <a:pt x="1" y="2"/>
                    <a:pt x="2" y="1"/>
                    <a:pt x="2" y="0"/>
                  </a:cubicBezTo>
                  <a:cubicBezTo>
                    <a:pt x="2" y="0"/>
                    <a:pt x="2" y="0"/>
                    <a:pt x="2" y="0"/>
                  </a:cubicBezTo>
                  <a:cubicBezTo>
                    <a:pt x="3" y="0"/>
                    <a:pt x="3" y="0"/>
                    <a:pt x="3" y="0"/>
                  </a:cubicBezTo>
                  <a:cubicBezTo>
                    <a:pt x="3" y="2"/>
                    <a:pt x="2" y="3"/>
                    <a:pt x="0" y="4"/>
                  </a:cubicBezTo>
                  <a:cubicBezTo>
                    <a:pt x="0" y="4"/>
                    <a:pt x="0" y="4"/>
                    <a:pt x="0" y="4"/>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307"/>
            <p:cNvSpPr>
              <a:spLocks noEditPoints="1"/>
            </p:cNvSpPr>
            <p:nvPr/>
          </p:nvSpPr>
          <p:spPr bwMode="auto">
            <a:xfrm>
              <a:off x="8995676" y="1461863"/>
              <a:ext cx="13446" cy="19209"/>
            </a:xfrm>
            <a:custGeom>
              <a:avLst/>
              <a:gdLst>
                <a:gd name="T0" fmla="*/ 0 w 3"/>
                <a:gd name="T1" fmla="*/ 3 h 4"/>
                <a:gd name="T2" fmla="*/ 2 w 3"/>
                <a:gd name="T3" fmla="*/ 1 h 4"/>
                <a:gd name="T4" fmla="*/ 2 w 3"/>
                <a:gd name="T5" fmla="*/ 1 h 4"/>
                <a:gd name="T6" fmla="*/ 1 w 3"/>
                <a:gd name="T7" fmla="*/ 0 h 4"/>
                <a:gd name="T8" fmla="*/ 1 w 3"/>
                <a:gd name="T9" fmla="*/ 0 h 4"/>
                <a:gd name="T10" fmla="*/ 3 w 3"/>
                <a:gd name="T11" fmla="*/ 0 h 4"/>
                <a:gd name="T12" fmla="*/ 3 w 3"/>
                <a:gd name="T13" fmla="*/ 1 h 4"/>
                <a:gd name="T14" fmla="*/ 3 w 3"/>
                <a:gd name="T15" fmla="*/ 1 h 4"/>
                <a:gd name="T16" fmla="*/ 2 w 3"/>
                <a:gd name="T17" fmla="*/ 4 h 4"/>
                <a:gd name="T18" fmla="*/ 2 w 3"/>
                <a:gd name="T19" fmla="*/ 4 h 4"/>
                <a:gd name="T20" fmla="*/ 0 w 3"/>
                <a:gd name="T21" fmla="*/ 3 h 4"/>
                <a:gd name="T22" fmla="*/ 1 w 3"/>
                <a:gd name="T23" fmla="*/ 0 h 4"/>
                <a:gd name="T24" fmla="*/ 1 w 3"/>
                <a:gd name="T25" fmla="*/ 0 h 4"/>
                <a:gd name="T26" fmla="*/ 1 w 3"/>
                <a:gd name="T27" fmla="*/ 0 h 4"/>
                <a:gd name="T28" fmla="*/ 1 w 3"/>
                <a:gd name="T29" fmla="*/ 0 h 4"/>
                <a:gd name="T30" fmla="*/ 1 w 3"/>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4">
                  <a:moveTo>
                    <a:pt x="0" y="3"/>
                  </a:moveTo>
                  <a:cubicBezTo>
                    <a:pt x="1" y="2"/>
                    <a:pt x="1" y="2"/>
                    <a:pt x="2" y="1"/>
                  </a:cubicBezTo>
                  <a:cubicBezTo>
                    <a:pt x="2" y="1"/>
                    <a:pt x="2" y="1"/>
                    <a:pt x="2" y="1"/>
                  </a:cubicBezTo>
                  <a:cubicBezTo>
                    <a:pt x="2" y="0"/>
                    <a:pt x="2" y="0"/>
                    <a:pt x="1" y="0"/>
                  </a:cubicBezTo>
                  <a:cubicBezTo>
                    <a:pt x="1" y="0"/>
                    <a:pt x="1" y="0"/>
                    <a:pt x="1" y="0"/>
                  </a:cubicBezTo>
                  <a:cubicBezTo>
                    <a:pt x="3" y="0"/>
                    <a:pt x="3" y="0"/>
                    <a:pt x="3" y="0"/>
                  </a:cubicBezTo>
                  <a:cubicBezTo>
                    <a:pt x="3" y="0"/>
                    <a:pt x="3" y="0"/>
                    <a:pt x="3" y="1"/>
                  </a:cubicBezTo>
                  <a:cubicBezTo>
                    <a:pt x="3" y="1"/>
                    <a:pt x="3" y="1"/>
                    <a:pt x="3" y="1"/>
                  </a:cubicBezTo>
                  <a:cubicBezTo>
                    <a:pt x="3" y="2"/>
                    <a:pt x="3" y="3"/>
                    <a:pt x="2" y="4"/>
                  </a:cubicBezTo>
                  <a:cubicBezTo>
                    <a:pt x="2" y="4"/>
                    <a:pt x="2" y="4"/>
                    <a:pt x="2" y="4"/>
                  </a:cubicBezTo>
                  <a:cubicBezTo>
                    <a:pt x="0" y="3"/>
                    <a:pt x="0" y="3"/>
                    <a:pt x="0" y="3"/>
                  </a:cubicBezTo>
                  <a:close/>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308"/>
            <p:cNvSpPr/>
            <p:nvPr/>
          </p:nvSpPr>
          <p:spPr bwMode="auto">
            <a:xfrm>
              <a:off x="9039857" y="1419604"/>
              <a:ext cx="9604" cy="19209"/>
            </a:xfrm>
            <a:custGeom>
              <a:avLst/>
              <a:gdLst>
                <a:gd name="T0" fmla="*/ 0 w 2"/>
                <a:gd name="T1" fmla="*/ 3 h 4"/>
                <a:gd name="T2" fmla="*/ 0 w 2"/>
                <a:gd name="T3" fmla="*/ 1 h 4"/>
                <a:gd name="T4" fmla="*/ 0 w 2"/>
                <a:gd name="T5" fmla="*/ 1 h 4"/>
                <a:gd name="T6" fmla="*/ 0 w 2"/>
                <a:gd name="T7" fmla="*/ 1 h 4"/>
                <a:gd name="T8" fmla="*/ 0 w 2"/>
                <a:gd name="T9" fmla="*/ 1 h 4"/>
                <a:gd name="T10" fmla="*/ 0 w 2"/>
                <a:gd name="T11" fmla="*/ 1 h 4"/>
                <a:gd name="T12" fmla="*/ 2 w 2"/>
                <a:gd name="T13" fmla="*/ 0 h 4"/>
                <a:gd name="T14" fmla="*/ 2 w 2"/>
                <a:gd name="T15" fmla="*/ 1 h 4"/>
                <a:gd name="T16" fmla="*/ 2 w 2"/>
                <a:gd name="T17" fmla="*/ 1 h 4"/>
                <a:gd name="T18" fmla="*/ 1 w 2"/>
                <a:gd name="T19" fmla="*/ 4 h 4"/>
                <a:gd name="T20" fmla="*/ 1 w 2"/>
                <a:gd name="T21" fmla="*/ 4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0" y="2"/>
                    <a:pt x="0" y="1"/>
                  </a:cubicBezTo>
                  <a:cubicBezTo>
                    <a:pt x="0" y="1"/>
                    <a:pt x="0" y="1"/>
                    <a:pt x="0" y="1"/>
                  </a:cubicBezTo>
                  <a:cubicBezTo>
                    <a:pt x="0" y="1"/>
                    <a:pt x="0" y="1"/>
                    <a:pt x="0" y="1"/>
                  </a:cubicBezTo>
                  <a:cubicBezTo>
                    <a:pt x="0" y="1"/>
                    <a:pt x="0" y="1"/>
                    <a:pt x="0" y="1"/>
                  </a:cubicBezTo>
                  <a:cubicBezTo>
                    <a:pt x="0" y="1"/>
                    <a:pt x="0" y="1"/>
                    <a:pt x="0" y="1"/>
                  </a:cubicBezTo>
                  <a:cubicBezTo>
                    <a:pt x="2" y="0"/>
                    <a:pt x="2" y="0"/>
                    <a:pt x="2" y="0"/>
                  </a:cubicBezTo>
                  <a:cubicBezTo>
                    <a:pt x="2" y="1"/>
                    <a:pt x="2" y="1"/>
                    <a:pt x="2" y="1"/>
                  </a:cubicBezTo>
                  <a:cubicBezTo>
                    <a:pt x="2" y="1"/>
                    <a:pt x="2" y="1"/>
                    <a:pt x="2" y="1"/>
                  </a:cubicBezTo>
                  <a:cubicBezTo>
                    <a:pt x="2" y="2"/>
                    <a:pt x="2" y="3"/>
                    <a:pt x="1" y="4"/>
                  </a:cubicBezTo>
                  <a:cubicBezTo>
                    <a:pt x="1" y="4"/>
                    <a:pt x="1" y="4"/>
                    <a:pt x="1" y="4"/>
                  </a:cubicBezTo>
                  <a:cubicBezTo>
                    <a:pt x="0" y="3"/>
                    <a:pt x="0" y="3"/>
                    <a:pt x="0" y="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309"/>
            <p:cNvSpPr>
              <a:spLocks noEditPoints="1"/>
            </p:cNvSpPr>
            <p:nvPr/>
          </p:nvSpPr>
          <p:spPr bwMode="auto">
            <a:xfrm>
              <a:off x="9022569" y="1331243"/>
              <a:ext cx="9604" cy="28813"/>
            </a:xfrm>
            <a:custGeom>
              <a:avLst/>
              <a:gdLst>
                <a:gd name="T0" fmla="*/ 0 w 2"/>
                <a:gd name="T1" fmla="*/ 5 h 6"/>
                <a:gd name="T2" fmla="*/ 1 w 2"/>
                <a:gd name="T3" fmla="*/ 4 h 6"/>
                <a:gd name="T4" fmla="*/ 1 w 2"/>
                <a:gd name="T5" fmla="*/ 4 h 6"/>
                <a:gd name="T6" fmla="*/ 0 w 2"/>
                <a:gd name="T7" fmla="*/ 1 h 6"/>
                <a:gd name="T8" fmla="*/ 0 w 2"/>
                <a:gd name="T9" fmla="*/ 1 h 6"/>
                <a:gd name="T10" fmla="*/ 1 w 2"/>
                <a:gd name="T11" fmla="*/ 0 h 6"/>
                <a:gd name="T12" fmla="*/ 2 w 2"/>
                <a:gd name="T13" fmla="*/ 4 h 6"/>
                <a:gd name="T14" fmla="*/ 2 w 2"/>
                <a:gd name="T15" fmla="*/ 4 h 6"/>
                <a:gd name="T16" fmla="*/ 2 w 2"/>
                <a:gd name="T17" fmla="*/ 6 h 6"/>
                <a:gd name="T18" fmla="*/ 2 w 2"/>
                <a:gd name="T19" fmla="*/ 6 h 6"/>
                <a:gd name="T20" fmla="*/ 0 w 2"/>
                <a:gd name="T21" fmla="*/ 5 h 6"/>
                <a:gd name="T22" fmla="*/ 0 w 2"/>
                <a:gd name="T23" fmla="*/ 1 h 6"/>
                <a:gd name="T24" fmla="*/ 0 w 2"/>
                <a:gd name="T25" fmla="*/ 1 h 6"/>
                <a:gd name="T26" fmla="*/ 0 w 2"/>
                <a:gd name="T27" fmla="*/ 1 h 6"/>
                <a:gd name="T28" fmla="*/ 0 w 2"/>
                <a:gd name="T29" fmla="*/ 1 h 6"/>
                <a:gd name="T30" fmla="*/ 0 w 2"/>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6">
                  <a:moveTo>
                    <a:pt x="0" y="5"/>
                  </a:moveTo>
                  <a:cubicBezTo>
                    <a:pt x="0" y="5"/>
                    <a:pt x="1" y="4"/>
                    <a:pt x="1" y="4"/>
                  </a:cubicBezTo>
                  <a:cubicBezTo>
                    <a:pt x="1" y="4"/>
                    <a:pt x="1" y="4"/>
                    <a:pt x="1" y="4"/>
                  </a:cubicBezTo>
                  <a:cubicBezTo>
                    <a:pt x="1" y="3"/>
                    <a:pt x="0" y="2"/>
                    <a:pt x="0" y="1"/>
                  </a:cubicBezTo>
                  <a:cubicBezTo>
                    <a:pt x="0" y="1"/>
                    <a:pt x="0" y="1"/>
                    <a:pt x="0" y="1"/>
                  </a:cubicBezTo>
                  <a:cubicBezTo>
                    <a:pt x="1" y="0"/>
                    <a:pt x="1" y="0"/>
                    <a:pt x="1" y="0"/>
                  </a:cubicBezTo>
                  <a:cubicBezTo>
                    <a:pt x="2" y="1"/>
                    <a:pt x="2" y="3"/>
                    <a:pt x="2" y="4"/>
                  </a:cubicBezTo>
                  <a:cubicBezTo>
                    <a:pt x="2" y="4"/>
                    <a:pt x="2" y="4"/>
                    <a:pt x="2" y="4"/>
                  </a:cubicBezTo>
                  <a:cubicBezTo>
                    <a:pt x="2" y="5"/>
                    <a:pt x="2" y="5"/>
                    <a:pt x="2" y="6"/>
                  </a:cubicBezTo>
                  <a:cubicBezTo>
                    <a:pt x="2" y="6"/>
                    <a:pt x="2" y="6"/>
                    <a:pt x="2" y="6"/>
                  </a:cubicBezTo>
                  <a:cubicBezTo>
                    <a:pt x="0" y="5"/>
                    <a:pt x="0" y="5"/>
                    <a:pt x="0" y="5"/>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310"/>
            <p:cNvSpPr/>
            <p:nvPr/>
          </p:nvSpPr>
          <p:spPr bwMode="auto">
            <a:xfrm>
              <a:off x="8784380" y="998932"/>
              <a:ext cx="274685" cy="96044"/>
            </a:xfrm>
            <a:custGeom>
              <a:avLst/>
              <a:gdLst>
                <a:gd name="T0" fmla="*/ 57 w 60"/>
                <a:gd name="T1" fmla="*/ 21 h 21"/>
                <a:gd name="T2" fmla="*/ 59 w 60"/>
                <a:gd name="T3" fmla="*/ 16 h 21"/>
                <a:gd name="T4" fmla="*/ 53 w 60"/>
                <a:gd name="T5" fmla="*/ 21 h 21"/>
                <a:gd name="T6" fmla="*/ 59 w 60"/>
                <a:gd name="T7" fmla="*/ 15 h 21"/>
                <a:gd name="T8" fmla="*/ 52 w 60"/>
                <a:gd name="T9" fmla="*/ 19 h 21"/>
                <a:gd name="T10" fmla="*/ 54 w 60"/>
                <a:gd name="T11" fmla="*/ 12 h 21"/>
                <a:gd name="T12" fmla="*/ 49 w 60"/>
                <a:gd name="T13" fmla="*/ 16 h 21"/>
                <a:gd name="T14" fmla="*/ 56 w 60"/>
                <a:gd name="T15" fmla="*/ 5 h 21"/>
                <a:gd name="T16" fmla="*/ 51 w 60"/>
                <a:gd name="T17" fmla="*/ 9 h 21"/>
                <a:gd name="T18" fmla="*/ 45 w 60"/>
                <a:gd name="T19" fmla="*/ 13 h 21"/>
                <a:gd name="T20" fmla="*/ 50 w 60"/>
                <a:gd name="T21" fmla="*/ 4 h 21"/>
                <a:gd name="T22" fmla="*/ 42 w 60"/>
                <a:gd name="T23" fmla="*/ 11 h 21"/>
                <a:gd name="T24" fmla="*/ 38 w 60"/>
                <a:gd name="T25" fmla="*/ 12 h 21"/>
                <a:gd name="T26" fmla="*/ 43 w 60"/>
                <a:gd name="T27" fmla="*/ 5 h 21"/>
                <a:gd name="T28" fmla="*/ 35 w 60"/>
                <a:gd name="T29" fmla="*/ 10 h 21"/>
                <a:gd name="T30" fmla="*/ 26 w 60"/>
                <a:gd name="T31" fmla="*/ 15 h 21"/>
                <a:gd name="T32" fmla="*/ 32 w 60"/>
                <a:gd name="T33" fmla="*/ 3 h 21"/>
                <a:gd name="T34" fmla="*/ 25 w 60"/>
                <a:gd name="T35" fmla="*/ 9 h 21"/>
                <a:gd name="T36" fmla="*/ 16 w 60"/>
                <a:gd name="T37" fmla="*/ 14 h 21"/>
                <a:gd name="T38" fmla="*/ 18 w 60"/>
                <a:gd name="T39" fmla="*/ 8 h 21"/>
                <a:gd name="T40" fmla="*/ 20 w 60"/>
                <a:gd name="T41" fmla="*/ 4 h 21"/>
                <a:gd name="T42" fmla="*/ 15 w 60"/>
                <a:gd name="T43" fmla="*/ 7 h 21"/>
                <a:gd name="T44" fmla="*/ 11 w 60"/>
                <a:gd name="T45" fmla="*/ 7 h 21"/>
                <a:gd name="T46" fmla="*/ 13 w 60"/>
                <a:gd name="T47" fmla="*/ 1 h 21"/>
                <a:gd name="T48" fmla="*/ 3 w 60"/>
                <a:gd name="T49" fmla="*/ 6 h 21"/>
                <a:gd name="T50" fmla="*/ 6 w 60"/>
                <a:gd name="T51" fmla="*/ 0 h 21"/>
                <a:gd name="T52" fmla="*/ 1 w 60"/>
                <a:gd name="T53" fmla="*/ 2 h 21"/>
                <a:gd name="T54" fmla="*/ 2 w 60"/>
                <a:gd name="T55" fmla="*/ 1 h 21"/>
                <a:gd name="T56" fmla="*/ 6 w 60"/>
                <a:gd name="T57" fmla="*/ 0 h 21"/>
                <a:gd name="T58" fmla="*/ 2 w 60"/>
                <a:gd name="T59" fmla="*/ 5 h 21"/>
                <a:gd name="T60" fmla="*/ 13 w 60"/>
                <a:gd name="T61" fmla="*/ 0 h 21"/>
                <a:gd name="T62" fmla="*/ 12 w 60"/>
                <a:gd name="T63" fmla="*/ 5 h 21"/>
                <a:gd name="T64" fmla="*/ 13 w 60"/>
                <a:gd name="T65" fmla="*/ 7 h 21"/>
                <a:gd name="T66" fmla="*/ 21 w 60"/>
                <a:gd name="T67" fmla="*/ 3 h 21"/>
                <a:gd name="T68" fmla="*/ 19 w 60"/>
                <a:gd name="T69" fmla="*/ 9 h 21"/>
                <a:gd name="T70" fmla="*/ 17 w 60"/>
                <a:gd name="T71" fmla="*/ 13 h 21"/>
                <a:gd name="T72" fmla="*/ 28 w 60"/>
                <a:gd name="T73" fmla="*/ 5 h 21"/>
                <a:gd name="T74" fmla="*/ 33 w 60"/>
                <a:gd name="T75" fmla="*/ 3 h 21"/>
                <a:gd name="T76" fmla="*/ 28 w 60"/>
                <a:gd name="T77" fmla="*/ 15 h 21"/>
                <a:gd name="T78" fmla="*/ 38 w 60"/>
                <a:gd name="T79" fmla="*/ 6 h 21"/>
                <a:gd name="T80" fmla="*/ 44 w 60"/>
                <a:gd name="T81" fmla="*/ 3 h 21"/>
                <a:gd name="T82" fmla="*/ 40 w 60"/>
                <a:gd name="T83" fmla="*/ 12 h 21"/>
                <a:gd name="T84" fmla="*/ 44 w 60"/>
                <a:gd name="T85" fmla="*/ 7 h 21"/>
                <a:gd name="T86" fmla="*/ 52 w 60"/>
                <a:gd name="T87" fmla="*/ 2 h 21"/>
                <a:gd name="T88" fmla="*/ 46 w 60"/>
                <a:gd name="T89" fmla="*/ 13 h 21"/>
                <a:gd name="T90" fmla="*/ 53 w 60"/>
                <a:gd name="T91" fmla="*/ 6 h 21"/>
                <a:gd name="T92" fmla="*/ 57 w 60"/>
                <a:gd name="T93" fmla="*/ 6 h 21"/>
                <a:gd name="T94" fmla="*/ 50 w 60"/>
                <a:gd name="T95" fmla="*/ 16 h 21"/>
                <a:gd name="T96" fmla="*/ 55 w 60"/>
                <a:gd name="T97" fmla="*/ 10 h 21"/>
                <a:gd name="T98" fmla="*/ 58 w 60"/>
                <a:gd name="T99" fmla="*/ 9 h 21"/>
                <a:gd name="T100" fmla="*/ 58 w 60"/>
                <a:gd name="T101" fmla="*/ 14 h 21"/>
                <a:gd name="T102" fmla="*/ 55 w 60"/>
                <a:gd name="T103" fmla="*/ 20 h 21"/>
                <a:gd name="T104" fmla="*/ 59 w 60"/>
                <a:gd name="T105" fmla="*/ 16 h 21"/>
                <a:gd name="T106" fmla="*/ 57 w 60"/>
                <a:gd name="T10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21">
                  <a:moveTo>
                    <a:pt x="60" y="19"/>
                  </a:moveTo>
                  <a:cubicBezTo>
                    <a:pt x="59" y="19"/>
                    <a:pt x="59" y="20"/>
                    <a:pt x="58" y="20"/>
                  </a:cubicBezTo>
                  <a:cubicBezTo>
                    <a:pt x="58" y="20"/>
                    <a:pt x="57" y="21"/>
                    <a:pt x="57" y="21"/>
                  </a:cubicBezTo>
                  <a:cubicBezTo>
                    <a:pt x="57" y="21"/>
                    <a:pt x="57" y="21"/>
                    <a:pt x="57" y="21"/>
                  </a:cubicBezTo>
                  <a:cubicBezTo>
                    <a:pt x="57" y="21"/>
                    <a:pt x="57" y="21"/>
                    <a:pt x="57" y="21"/>
                  </a:cubicBezTo>
                  <a:cubicBezTo>
                    <a:pt x="57" y="19"/>
                    <a:pt x="58" y="18"/>
                    <a:pt x="59" y="16"/>
                  </a:cubicBezTo>
                  <a:cubicBezTo>
                    <a:pt x="59" y="17"/>
                    <a:pt x="59" y="17"/>
                    <a:pt x="59" y="17"/>
                  </a:cubicBezTo>
                  <a:cubicBezTo>
                    <a:pt x="57" y="18"/>
                    <a:pt x="56" y="19"/>
                    <a:pt x="54" y="20"/>
                  </a:cubicBezTo>
                  <a:cubicBezTo>
                    <a:pt x="53" y="21"/>
                    <a:pt x="53" y="21"/>
                    <a:pt x="53" y="21"/>
                  </a:cubicBezTo>
                  <a:cubicBezTo>
                    <a:pt x="54" y="19"/>
                    <a:pt x="54" y="19"/>
                    <a:pt x="54" y="19"/>
                  </a:cubicBezTo>
                  <a:cubicBezTo>
                    <a:pt x="55" y="18"/>
                    <a:pt x="57" y="16"/>
                    <a:pt x="58" y="14"/>
                  </a:cubicBezTo>
                  <a:cubicBezTo>
                    <a:pt x="59" y="15"/>
                    <a:pt x="59" y="15"/>
                    <a:pt x="59" y="15"/>
                  </a:cubicBezTo>
                  <a:cubicBezTo>
                    <a:pt x="56" y="16"/>
                    <a:pt x="54" y="18"/>
                    <a:pt x="52" y="19"/>
                  </a:cubicBezTo>
                  <a:cubicBezTo>
                    <a:pt x="50" y="21"/>
                    <a:pt x="50" y="21"/>
                    <a:pt x="50" y="21"/>
                  </a:cubicBezTo>
                  <a:cubicBezTo>
                    <a:pt x="52" y="19"/>
                    <a:pt x="52" y="19"/>
                    <a:pt x="52" y="19"/>
                  </a:cubicBezTo>
                  <a:cubicBezTo>
                    <a:pt x="57" y="9"/>
                    <a:pt x="57" y="9"/>
                    <a:pt x="57" y="9"/>
                  </a:cubicBezTo>
                  <a:cubicBezTo>
                    <a:pt x="58" y="10"/>
                    <a:pt x="58" y="10"/>
                    <a:pt x="58" y="10"/>
                  </a:cubicBezTo>
                  <a:cubicBezTo>
                    <a:pt x="56" y="10"/>
                    <a:pt x="55" y="11"/>
                    <a:pt x="54" y="12"/>
                  </a:cubicBezTo>
                  <a:cubicBezTo>
                    <a:pt x="52" y="14"/>
                    <a:pt x="51" y="15"/>
                    <a:pt x="50" y="17"/>
                  </a:cubicBezTo>
                  <a:cubicBezTo>
                    <a:pt x="49" y="18"/>
                    <a:pt x="49" y="18"/>
                    <a:pt x="49" y="18"/>
                  </a:cubicBezTo>
                  <a:cubicBezTo>
                    <a:pt x="49" y="16"/>
                    <a:pt x="49" y="16"/>
                    <a:pt x="49" y="16"/>
                  </a:cubicBezTo>
                  <a:cubicBezTo>
                    <a:pt x="49" y="14"/>
                    <a:pt x="51" y="12"/>
                    <a:pt x="52" y="10"/>
                  </a:cubicBezTo>
                  <a:cubicBezTo>
                    <a:pt x="53" y="10"/>
                    <a:pt x="54" y="9"/>
                    <a:pt x="55" y="8"/>
                  </a:cubicBezTo>
                  <a:cubicBezTo>
                    <a:pt x="55" y="7"/>
                    <a:pt x="56" y="6"/>
                    <a:pt x="56" y="5"/>
                  </a:cubicBezTo>
                  <a:cubicBezTo>
                    <a:pt x="56" y="6"/>
                    <a:pt x="56" y="6"/>
                    <a:pt x="56" y="6"/>
                  </a:cubicBezTo>
                  <a:cubicBezTo>
                    <a:pt x="56" y="6"/>
                    <a:pt x="55" y="7"/>
                    <a:pt x="54" y="7"/>
                  </a:cubicBezTo>
                  <a:cubicBezTo>
                    <a:pt x="53" y="8"/>
                    <a:pt x="52" y="8"/>
                    <a:pt x="51" y="9"/>
                  </a:cubicBezTo>
                  <a:cubicBezTo>
                    <a:pt x="49" y="11"/>
                    <a:pt x="48" y="12"/>
                    <a:pt x="46" y="14"/>
                  </a:cubicBezTo>
                  <a:cubicBezTo>
                    <a:pt x="45" y="14"/>
                    <a:pt x="45" y="14"/>
                    <a:pt x="45" y="14"/>
                  </a:cubicBezTo>
                  <a:cubicBezTo>
                    <a:pt x="45" y="13"/>
                    <a:pt x="45" y="13"/>
                    <a:pt x="45" y="13"/>
                  </a:cubicBezTo>
                  <a:cubicBezTo>
                    <a:pt x="44" y="11"/>
                    <a:pt x="46" y="9"/>
                    <a:pt x="47" y="8"/>
                  </a:cubicBezTo>
                  <a:cubicBezTo>
                    <a:pt x="48" y="6"/>
                    <a:pt x="49" y="5"/>
                    <a:pt x="49" y="3"/>
                  </a:cubicBezTo>
                  <a:cubicBezTo>
                    <a:pt x="50" y="4"/>
                    <a:pt x="50" y="4"/>
                    <a:pt x="50" y="4"/>
                  </a:cubicBezTo>
                  <a:cubicBezTo>
                    <a:pt x="47" y="6"/>
                    <a:pt x="47" y="6"/>
                    <a:pt x="47" y="6"/>
                  </a:cubicBezTo>
                  <a:cubicBezTo>
                    <a:pt x="45" y="8"/>
                    <a:pt x="45" y="8"/>
                    <a:pt x="45" y="8"/>
                  </a:cubicBezTo>
                  <a:cubicBezTo>
                    <a:pt x="42" y="11"/>
                    <a:pt x="42" y="11"/>
                    <a:pt x="42" y="11"/>
                  </a:cubicBezTo>
                  <a:cubicBezTo>
                    <a:pt x="41" y="12"/>
                    <a:pt x="40" y="12"/>
                    <a:pt x="39" y="13"/>
                  </a:cubicBezTo>
                  <a:cubicBezTo>
                    <a:pt x="38" y="14"/>
                    <a:pt x="38" y="14"/>
                    <a:pt x="38" y="14"/>
                  </a:cubicBezTo>
                  <a:cubicBezTo>
                    <a:pt x="38" y="12"/>
                    <a:pt x="38" y="12"/>
                    <a:pt x="38" y="12"/>
                  </a:cubicBezTo>
                  <a:cubicBezTo>
                    <a:pt x="37" y="10"/>
                    <a:pt x="39" y="9"/>
                    <a:pt x="39" y="7"/>
                  </a:cubicBezTo>
                  <a:cubicBezTo>
                    <a:pt x="40" y="6"/>
                    <a:pt x="41" y="5"/>
                    <a:pt x="42" y="4"/>
                  </a:cubicBezTo>
                  <a:cubicBezTo>
                    <a:pt x="43" y="5"/>
                    <a:pt x="43" y="5"/>
                    <a:pt x="43" y="5"/>
                  </a:cubicBezTo>
                  <a:cubicBezTo>
                    <a:pt x="42" y="6"/>
                    <a:pt x="41" y="6"/>
                    <a:pt x="41" y="6"/>
                  </a:cubicBezTo>
                  <a:cubicBezTo>
                    <a:pt x="39" y="7"/>
                    <a:pt x="39" y="7"/>
                    <a:pt x="39" y="7"/>
                  </a:cubicBezTo>
                  <a:cubicBezTo>
                    <a:pt x="35" y="10"/>
                    <a:pt x="35" y="10"/>
                    <a:pt x="35" y="10"/>
                  </a:cubicBezTo>
                  <a:cubicBezTo>
                    <a:pt x="33" y="12"/>
                    <a:pt x="30" y="14"/>
                    <a:pt x="28" y="16"/>
                  </a:cubicBezTo>
                  <a:cubicBezTo>
                    <a:pt x="26" y="17"/>
                    <a:pt x="26" y="17"/>
                    <a:pt x="26" y="17"/>
                  </a:cubicBezTo>
                  <a:cubicBezTo>
                    <a:pt x="26" y="15"/>
                    <a:pt x="26" y="15"/>
                    <a:pt x="26" y="15"/>
                  </a:cubicBezTo>
                  <a:cubicBezTo>
                    <a:pt x="26" y="14"/>
                    <a:pt x="26" y="13"/>
                    <a:pt x="27" y="12"/>
                  </a:cubicBezTo>
                  <a:cubicBezTo>
                    <a:pt x="27" y="11"/>
                    <a:pt x="28" y="10"/>
                    <a:pt x="29" y="9"/>
                  </a:cubicBezTo>
                  <a:cubicBezTo>
                    <a:pt x="30" y="7"/>
                    <a:pt x="31" y="5"/>
                    <a:pt x="32" y="3"/>
                  </a:cubicBezTo>
                  <a:cubicBezTo>
                    <a:pt x="33" y="4"/>
                    <a:pt x="33" y="4"/>
                    <a:pt x="33" y="4"/>
                  </a:cubicBezTo>
                  <a:cubicBezTo>
                    <a:pt x="29" y="6"/>
                    <a:pt x="29" y="6"/>
                    <a:pt x="29" y="6"/>
                  </a:cubicBezTo>
                  <a:cubicBezTo>
                    <a:pt x="25" y="9"/>
                    <a:pt x="25" y="9"/>
                    <a:pt x="25" y="9"/>
                  </a:cubicBezTo>
                  <a:cubicBezTo>
                    <a:pt x="21" y="12"/>
                    <a:pt x="21" y="12"/>
                    <a:pt x="21" y="12"/>
                  </a:cubicBezTo>
                  <a:cubicBezTo>
                    <a:pt x="17" y="14"/>
                    <a:pt x="17" y="14"/>
                    <a:pt x="17" y="14"/>
                  </a:cubicBezTo>
                  <a:cubicBezTo>
                    <a:pt x="16" y="14"/>
                    <a:pt x="16" y="14"/>
                    <a:pt x="16" y="14"/>
                  </a:cubicBezTo>
                  <a:cubicBezTo>
                    <a:pt x="16" y="13"/>
                    <a:pt x="16" y="13"/>
                    <a:pt x="16" y="13"/>
                  </a:cubicBezTo>
                  <a:cubicBezTo>
                    <a:pt x="16" y="12"/>
                    <a:pt x="16" y="11"/>
                    <a:pt x="17" y="10"/>
                  </a:cubicBezTo>
                  <a:cubicBezTo>
                    <a:pt x="18" y="8"/>
                    <a:pt x="18" y="8"/>
                    <a:pt x="18" y="8"/>
                  </a:cubicBezTo>
                  <a:cubicBezTo>
                    <a:pt x="19" y="6"/>
                    <a:pt x="19" y="6"/>
                    <a:pt x="19" y="6"/>
                  </a:cubicBezTo>
                  <a:cubicBezTo>
                    <a:pt x="19" y="3"/>
                    <a:pt x="19" y="3"/>
                    <a:pt x="19" y="3"/>
                  </a:cubicBezTo>
                  <a:cubicBezTo>
                    <a:pt x="20" y="4"/>
                    <a:pt x="20" y="4"/>
                    <a:pt x="20" y="4"/>
                  </a:cubicBezTo>
                  <a:cubicBezTo>
                    <a:pt x="19" y="4"/>
                    <a:pt x="19" y="4"/>
                    <a:pt x="18" y="4"/>
                  </a:cubicBezTo>
                  <a:cubicBezTo>
                    <a:pt x="18" y="5"/>
                    <a:pt x="17" y="5"/>
                    <a:pt x="17" y="6"/>
                  </a:cubicBezTo>
                  <a:cubicBezTo>
                    <a:pt x="16" y="6"/>
                    <a:pt x="16" y="6"/>
                    <a:pt x="15" y="7"/>
                  </a:cubicBezTo>
                  <a:cubicBezTo>
                    <a:pt x="15" y="7"/>
                    <a:pt x="14" y="8"/>
                    <a:pt x="13" y="8"/>
                  </a:cubicBezTo>
                  <a:cubicBezTo>
                    <a:pt x="13" y="8"/>
                    <a:pt x="12" y="8"/>
                    <a:pt x="12" y="8"/>
                  </a:cubicBezTo>
                  <a:cubicBezTo>
                    <a:pt x="12" y="8"/>
                    <a:pt x="12" y="7"/>
                    <a:pt x="11" y="7"/>
                  </a:cubicBezTo>
                  <a:cubicBezTo>
                    <a:pt x="11" y="6"/>
                    <a:pt x="11" y="5"/>
                    <a:pt x="11" y="4"/>
                  </a:cubicBezTo>
                  <a:cubicBezTo>
                    <a:pt x="11" y="3"/>
                    <a:pt x="12" y="2"/>
                    <a:pt x="12" y="1"/>
                  </a:cubicBezTo>
                  <a:cubicBezTo>
                    <a:pt x="13" y="1"/>
                    <a:pt x="13" y="1"/>
                    <a:pt x="13" y="1"/>
                  </a:cubicBezTo>
                  <a:cubicBezTo>
                    <a:pt x="10" y="2"/>
                    <a:pt x="10" y="2"/>
                    <a:pt x="10" y="2"/>
                  </a:cubicBezTo>
                  <a:cubicBezTo>
                    <a:pt x="8" y="3"/>
                    <a:pt x="8" y="3"/>
                    <a:pt x="8" y="3"/>
                  </a:cubicBezTo>
                  <a:cubicBezTo>
                    <a:pt x="6" y="4"/>
                    <a:pt x="4" y="5"/>
                    <a:pt x="3" y="6"/>
                  </a:cubicBezTo>
                  <a:cubicBezTo>
                    <a:pt x="2" y="6"/>
                    <a:pt x="2" y="6"/>
                    <a:pt x="2" y="6"/>
                  </a:cubicBezTo>
                  <a:cubicBezTo>
                    <a:pt x="2" y="6"/>
                    <a:pt x="2" y="6"/>
                    <a:pt x="2" y="6"/>
                  </a:cubicBezTo>
                  <a:cubicBezTo>
                    <a:pt x="3" y="4"/>
                    <a:pt x="4" y="2"/>
                    <a:pt x="6" y="0"/>
                  </a:cubicBezTo>
                  <a:cubicBezTo>
                    <a:pt x="6" y="0"/>
                    <a:pt x="6" y="0"/>
                    <a:pt x="6" y="0"/>
                  </a:cubicBezTo>
                  <a:cubicBezTo>
                    <a:pt x="5" y="0"/>
                    <a:pt x="3" y="1"/>
                    <a:pt x="2" y="1"/>
                  </a:cubicBezTo>
                  <a:cubicBezTo>
                    <a:pt x="2" y="2"/>
                    <a:pt x="1" y="2"/>
                    <a:pt x="1" y="2"/>
                  </a:cubicBezTo>
                  <a:cubicBezTo>
                    <a:pt x="0" y="3"/>
                    <a:pt x="0" y="3"/>
                    <a:pt x="0" y="4"/>
                  </a:cubicBezTo>
                  <a:cubicBezTo>
                    <a:pt x="0" y="3"/>
                    <a:pt x="0" y="3"/>
                    <a:pt x="0" y="2"/>
                  </a:cubicBezTo>
                  <a:cubicBezTo>
                    <a:pt x="1" y="2"/>
                    <a:pt x="2" y="2"/>
                    <a:pt x="2" y="1"/>
                  </a:cubicBezTo>
                  <a:cubicBezTo>
                    <a:pt x="3" y="1"/>
                    <a:pt x="4" y="0"/>
                    <a:pt x="6" y="0"/>
                  </a:cubicBezTo>
                  <a:cubicBezTo>
                    <a:pt x="6" y="0"/>
                    <a:pt x="6" y="0"/>
                    <a:pt x="6" y="0"/>
                  </a:cubicBezTo>
                  <a:cubicBezTo>
                    <a:pt x="6" y="0"/>
                    <a:pt x="6" y="0"/>
                    <a:pt x="6" y="0"/>
                  </a:cubicBezTo>
                  <a:cubicBezTo>
                    <a:pt x="4" y="3"/>
                    <a:pt x="4" y="3"/>
                    <a:pt x="4" y="3"/>
                  </a:cubicBezTo>
                  <a:cubicBezTo>
                    <a:pt x="3" y="6"/>
                    <a:pt x="3" y="6"/>
                    <a:pt x="3" y="6"/>
                  </a:cubicBezTo>
                  <a:cubicBezTo>
                    <a:pt x="2" y="5"/>
                    <a:pt x="2" y="5"/>
                    <a:pt x="2" y="5"/>
                  </a:cubicBezTo>
                  <a:cubicBezTo>
                    <a:pt x="4" y="5"/>
                    <a:pt x="6" y="4"/>
                    <a:pt x="7" y="3"/>
                  </a:cubicBezTo>
                  <a:cubicBezTo>
                    <a:pt x="10" y="1"/>
                    <a:pt x="10" y="1"/>
                    <a:pt x="10" y="1"/>
                  </a:cubicBezTo>
                  <a:cubicBezTo>
                    <a:pt x="13" y="0"/>
                    <a:pt x="13" y="0"/>
                    <a:pt x="13" y="0"/>
                  </a:cubicBezTo>
                  <a:cubicBezTo>
                    <a:pt x="13" y="0"/>
                    <a:pt x="13" y="0"/>
                    <a:pt x="13" y="0"/>
                  </a:cubicBezTo>
                  <a:cubicBezTo>
                    <a:pt x="13" y="1"/>
                    <a:pt x="13" y="1"/>
                    <a:pt x="13" y="1"/>
                  </a:cubicBezTo>
                  <a:cubicBezTo>
                    <a:pt x="13" y="2"/>
                    <a:pt x="12" y="3"/>
                    <a:pt x="12" y="5"/>
                  </a:cubicBezTo>
                  <a:cubicBezTo>
                    <a:pt x="12" y="5"/>
                    <a:pt x="12" y="6"/>
                    <a:pt x="12" y="6"/>
                  </a:cubicBezTo>
                  <a:cubicBezTo>
                    <a:pt x="12" y="6"/>
                    <a:pt x="12" y="7"/>
                    <a:pt x="13" y="7"/>
                  </a:cubicBezTo>
                  <a:cubicBezTo>
                    <a:pt x="13" y="7"/>
                    <a:pt x="13" y="7"/>
                    <a:pt x="13" y="7"/>
                  </a:cubicBezTo>
                  <a:cubicBezTo>
                    <a:pt x="14" y="6"/>
                    <a:pt x="15" y="5"/>
                    <a:pt x="16" y="5"/>
                  </a:cubicBezTo>
                  <a:cubicBezTo>
                    <a:pt x="17" y="4"/>
                    <a:pt x="18" y="3"/>
                    <a:pt x="20" y="3"/>
                  </a:cubicBezTo>
                  <a:cubicBezTo>
                    <a:pt x="21" y="3"/>
                    <a:pt x="21" y="3"/>
                    <a:pt x="21" y="3"/>
                  </a:cubicBezTo>
                  <a:cubicBezTo>
                    <a:pt x="21" y="3"/>
                    <a:pt x="21" y="3"/>
                    <a:pt x="21" y="3"/>
                  </a:cubicBezTo>
                  <a:cubicBezTo>
                    <a:pt x="20" y="6"/>
                    <a:pt x="20" y="6"/>
                    <a:pt x="20" y="6"/>
                  </a:cubicBezTo>
                  <a:cubicBezTo>
                    <a:pt x="19" y="9"/>
                    <a:pt x="19" y="9"/>
                    <a:pt x="19" y="9"/>
                  </a:cubicBezTo>
                  <a:cubicBezTo>
                    <a:pt x="18" y="11"/>
                    <a:pt x="18" y="11"/>
                    <a:pt x="18" y="11"/>
                  </a:cubicBezTo>
                  <a:cubicBezTo>
                    <a:pt x="18" y="12"/>
                    <a:pt x="18" y="12"/>
                    <a:pt x="17" y="13"/>
                  </a:cubicBezTo>
                  <a:cubicBezTo>
                    <a:pt x="17" y="13"/>
                    <a:pt x="17" y="13"/>
                    <a:pt x="17" y="13"/>
                  </a:cubicBezTo>
                  <a:cubicBezTo>
                    <a:pt x="21" y="11"/>
                    <a:pt x="21" y="11"/>
                    <a:pt x="21" y="11"/>
                  </a:cubicBezTo>
                  <a:cubicBezTo>
                    <a:pt x="24" y="8"/>
                    <a:pt x="24" y="8"/>
                    <a:pt x="24" y="8"/>
                  </a:cubicBezTo>
                  <a:cubicBezTo>
                    <a:pt x="28" y="5"/>
                    <a:pt x="28" y="5"/>
                    <a:pt x="28" y="5"/>
                  </a:cubicBezTo>
                  <a:cubicBezTo>
                    <a:pt x="32" y="3"/>
                    <a:pt x="32" y="3"/>
                    <a:pt x="32" y="3"/>
                  </a:cubicBezTo>
                  <a:cubicBezTo>
                    <a:pt x="34" y="2"/>
                    <a:pt x="34" y="2"/>
                    <a:pt x="34" y="2"/>
                  </a:cubicBezTo>
                  <a:cubicBezTo>
                    <a:pt x="33" y="3"/>
                    <a:pt x="33" y="3"/>
                    <a:pt x="33" y="3"/>
                  </a:cubicBezTo>
                  <a:cubicBezTo>
                    <a:pt x="33" y="6"/>
                    <a:pt x="31" y="8"/>
                    <a:pt x="30" y="10"/>
                  </a:cubicBezTo>
                  <a:cubicBezTo>
                    <a:pt x="29" y="10"/>
                    <a:pt x="29" y="11"/>
                    <a:pt x="28" y="12"/>
                  </a:cubicBezTo>
                  <a:cubicBezTo>
                    <a:pt x="28" y="13"/>
                    <a:pt x="28" y="14"/>
                    <a:pt x="28" y="15"/>
                  </a:cubicBezTo>
                  <a:cubicBezTo>
                    <a:pt x="27" y="15"/>
                    <a:pt x="27" y="15"/>
                    <a:pt x="27" y="15"/>
                  </a:cubicBezTo>
                  <a:cubicBezTo>
                    <a:pt x="29" y="13"/>
                    <a:pt x="32" y="11"/>
                    <a:pt x="34" y="9"/>
                  </a:cubicBezTo>
                  <a:cubicBezTo>
                    <a:pt x="38" y="6"/>
                    <a:pt x="38" y="6"/>
                    <a:pt x="38" y="6"/>
                  </a:cubicBezTo>
                  <a:cubicBezTo>
                    <a:pt x="40" y="4"/>
                    <a:pt x="40" y="4"/>
                    <a:pt x="40" y="4"/>
                  </a:cubicBezTo>
                  <a:cubicBezTo>
                    <a:pt x="41" y="4"/>
                    <a:pt x="42" y="4"/>
                    <a:pt x="42" y="3"/>
                  </a:cubicBezTo>
                  <a:cubicBezTo>
                    <a:pt x="44" y="3"/>
                    <a:pt x="44" y="3"/>
                    <a:pt x="44" y="3"/>
                  </a:cubicBezTo>
                  <a:cubicBezTo>
                    <a:pt x="43" y="5"/>
                    <a:pt x="43" y="5"/>
                    <a:pt x="43" y="5"/>
                  </a:cubicBezTo>
                  <a:cubicBezTo>
                    <a:pt x="43" y="6"/>
                    <a:pt x="42" y="7"/>
                    <a:pt x="41" y="9"/>
                  </a:cubicBezTo>
                  <a:cubicBezTo>
                    <a:pt x="40" y="10"/>
                    <a:pt x="39" y="11"/>
                    <a:pt x="40" y="12"/>
                  </a:cubicBezTo>
                  <a:cubicBezTo>
                    <a:pt x="38" y="11"/>
                    <a:pt x="38" y="11"/>
                    <a:pt x="38" y="11"/>
                  </a:cubicBezTo>
                  <a:cubicBezTo>
                    <a:pt x="41" y="9"/>
                    <a:pt x="41" y="9"/>
                    <a:pt x="41" y="9"/>
                  </a:cubicBezTo>
                  <a:cubicBezTo>
                    <a:pt x="44" y="7"/>
                    <a:pt x="44" y="7"/>
                    <a:pt x="44" y="7"/>
                  </a:cubicBezTo>
                  <a:cubicBezTo>
                    <a:pt x="46" y="5"/>
                    <a:pt x="46" y="5"/>
                    <a:pt x="46" y="5"/>
                  </a:cubicBezTo>
                  <a:cubicBezTo>
                    <a:pt x="50" y="3"/>
                    <a:pt x="50" y="3"/>
                    <a:pt x="50" y="3"/>
                  </a:cubicBezTo>
                  <a:cubicBezTo>
                    <a:pt x="52" y="2"/>
                    <a:pt x="52" y="2"/>
                    <a:pt x="52" y="2"/>
                  </a:cubicBezTo>
                  <a:cubicBezTo>
                    <a:pt x="51" y="4"/>
                    <a:pt x="51" y="4"/>
                    <a:pt x="51" y="4"/>
                  </a:cubicBezTo>
                  <a:cubicBezTo>
                    <a:pt x="50" y="6"/>
                    <a:pt x="49" y="7"/>
                    <a:pt x="48" y="9"/>
                  </a:cubicBezTo>
                  <a:cubicBezTo>
                    <a:pt x="47" y="10"/>
                    <a:pt x="46" y="12"/>
                    <a:pt x="46" y="13"/>
                  </a:cubicBezTo>
                  <a:cubicBezTo>
                    <a:pt x="45" y="12"/>
                    <a:pt x="45" y="12"/>
                    <a:pt x="45" y="12"/>
                  </a:cubicBezTo>
                  <a:cubicBezTo>
                    <a:pt x="47" y="11"/>
                    <a:pt x="48" y="9"/>
                    <a:pt x="50" y="8"/>
                  </a:cubicBezTo>
                  <a:cubicBezTo>
                    <a:pt x="51" y="7"/>
                    <a:pt x="52" y="6"/>
                    <a:pt x="53" y="6"/>
                  </a:cubicBezTo>
                  <a:cubicBezTo>
                    <a:pt x="54" y="5"/>
                    <a:pt x="55" y="5"/>
                    <a:pt x="56" y="5"/>
                  </a:cubicBezTo>
                  <a:cubicBezTo>
                    <a:pt x="57" y="5"/>
                    <a:pt x="57" y="5"/>
                    <a:pt x="57" y="5"/>
                  </a:cubicBezTo>
                  <a:cubicBezTo>
                    <a:pt x="57" y="6"/>
                    <a:pt x="57" y="6"/>
                    <a:pt x="57" y="6"/>
                  </a:cubicBezTo>
                  <a:cubicBezTo>
                    <a:pt x="57" y="8"/>
                    <a:pt x="55" y="10"/>
                    <a:pt x="53" y="11"/>
                  </a:cubicBezTo>
                  <a:cubicBezTo>
                    <a:pt x="53" y="12"/>
                    <a:pt x="52" y="13"/>
                    <a:pt x="51" y="14"/>
                  </a:cubicBezTo>
                  <a:cubicBezTo>
                    <a:pt x="51" y="14"/>
                    <a:pt x="50" y="15"/>
                    <a:pt x="50" y="16"/>
                  </a:cubicBezTo>
                  <a:cubicBezTo>
                    <a:pt x="49" y="16"/>
                    <a:pt x="49" y="16"/>
                    <a:pt x="49" y="16"/>
                  </a:cubicBezTo>
                  <a:cubicBezTo>
                    <a:pt x="50" y="15"/>
                    <a:pt x="51" y="13"/>
                    <a:pt x="53" y="12"/>
                  </a:cubicBezTo>
                  <a:cubicBezTo>
                    <a:pt x="53" y="11"/>
                    <a:pt x="54" y="10"/>
                    <a:pt x="55" y="10"/>
                  </a:cubicBezTo>
                  <a:cubicBezTo>
                    <a:pt x="56" y="9"/>
                    <a:pt x="57" y="8"/>
                    <a:pt x="58" y="8"/>
                  </a:cubicBezTo>
                  <a:cubicBezTo>
                    <a:pt x="59" y="8"/>
                    <a:pt x="59" y="8"/>
                    <a:pt x="59" y="8"/>
                  </a:cubicBezTo>
                  <a:cubicBezTo>
                    <a:pt x="58" y="9"/>
                    <a:pt x="58" y="9"/>
                    <a:pt x="58" y="9"/>
                  </a:cubicBezTo>
                  <a:cubicBezTo>
                    <a:pt x="52" y="19"/>
                    <a:pt x="52" y="19"/>
                    <a:pt x="52" y="19"/>
                  </a:cubicBezTo>
                  <a:cubicBezTo>
                    <a:pt x="52" y="19"/>
                    <a:pt x="52" y="19"/>
                    <a:pt x="52" y="19"/>
                  </a:cubicBezTo>
                  <a:cubicBezTo>
                    <a:pt x="54" y="17"/>
                    <a:pt x="56" y="16"/>
                    <a:pt x="58" y="14"/>
                  </a:cubicBezTo>
                  <a:cubicBezTo>
                    <a:pt x="60" y="13"/>
                    <a:pt x="60" y="13"/>
                    <a:pt x="60" y="13"/>
                  </a:cubicBezTo>
                  <a:cubicBezTo>
                    <a:pt x="59" y="15"/>
                    <a:pt x="59" y="15"/>
                    <a:pt x="59" y="15"/>
                  </a:cubicBezTo>
                  <a:cubicBezTo>
                    <a:pt x="57" y="16"/>
                    <a:pt x="56" y="18"/>
                    <a:pt x="55" y="20"/>
                  </a:cubicBezTo>
                  <a:cubicBezTo>
                    <a:pt x="54" y="19"/>
                    <a:pt x="54" y="19"/>
                    <a:pt x="54" y="19"/>
                  </a:cubicBezTo>
                  <a:cubicBezTo>
                    <a:pt x="56" y="18"/>
                    <a:pt x="57" y="17"/>
                    <a:pt x="59" y="16"/>
                  </a:cubicBezTo>
                  <a:cubicBezTo>
                    <a:pt x="59" y="16"/>
                    <a:pt x="59" y="16"/>
                    <a:pt x="59" y="16"/>
                  </a:cubicBezTo>
                  <a:cubicBezTo>
                    <a:pt x="59" y="17"/>
                    <a:pt x="59" y="17"/>
                    <a:pt x="59" y="17"/>
                  </a:cubicBezTo>
                  <a:cubicBezTo>
                    <a:pt x="58" y="18"/>
                    <a:pt x="57" y="19"/>
                    <a:pt x="57" y="21"/>
                  </a:cubicBezTo>
                  <a:cubicBezTo>
                    <a:pt x="57" y="21"/>
                    <a:pt x="57" y="21"/>
                    <a:pt x="57" y="21"/>
                  </a:cubicBezTo>
                  <a:cubicBezTo>
                    <a:pt x="57" y="20"/>
                    <a:pt x="58" y="20"/>
                    <a:pt x="58" y="20"/>
                  </a:cubicBezTo>
                  <a:cubicBezTo>
                    <a:pt x="59" y="20"/>
                    <a:pt x="59" y="19"/>
                    <a:pt x="60" y="1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23" name="文本框 422"/>
          <p:cNvSpPr txBox="1"/>
          <p:nvPr/>
        </p:nvSpPr>
        <p:spPr>
          <a:xfrm>
            <a:off x="7534430" y="1594469"/>
            <a:ext cx="951629"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30</a:t>
            </a:r>
            <a:r>
              <a:rPr lang="en-US" altLang="zh-CN" sz="2000" dirty="0" smtClean="0">
                <a:solidFill>
                  <a:srgbClr val="E87071"/>
                </a:solidFill>
                <a:latin typeface="Impact" panose="020B0806030902050204" pitchFamily="34" charset="0"/>
              </a:rPr>
              <a:t>%</a:t>
            </a:r>
            <a:endParaRPr lang="zh-CN" altLang="en-US" sz="3600" dirty="0">
              <a:solidFill>
                <a:srgbClr val="E87071"/>
              </a:solidFill>
              <a:latin typeface="Impact" panose="020B0806030902050204" pitchFamily="34" charset="0"/>
            </a:endParaRPr>
          </a:p>
        </p:txBody>
      </p:sp>
      <p:grpSp>
        <p:nvGrpSpPr>
          <p:cNvPr id="424" name="组合 423"/>
          <p:cNvGrpSpPr/>
          <p:nvPr/>
        </p:nvGrpSpPr>
        <p:grpSpPr>
          <a:xfrm>
            <a:off x="8410179" y="1615471"/>
            <a:ext cx="1923123" cy="684160"/>
            <a:chOff x="7109327" y="3179834"/>
            <a:chExt cx="1923123" cy="684160"/>
          </a:xfrm>
        </p:grpSpPr>
        <p:sp>
          <p:nvSpPr>
            <p:cNvPr id="425" name="文本框 424"/>
            <p:cNvSpPr txBox="1"/>
            <p:nvPr/>
          </p:nvSpPr>
          <p:spPr>
            <a:xfrm>
              <a:off x="7109327" y="3179834"/>
              <a:ext cx="1923123" cy="369332"/>
            </a:xfrm>
            <a:prstGeom prst="rect">
              <a:avLst/>
            </a:prstGeom>
            <a:noFill/>
          </p:spPr>
          <p:txBody>
            <a:bodyPr wrap="square" rtlCol="0">
              <a:spAutoFit/>
            </a:bodyPr>
            <a:lstStyle/>
            <a:p>
              <a:r>
                <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endPar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endParaRPr>
            </a:p>
          </p:txBody>
        </p:sp>
        <p:sp>
          <p:nvSpPr>
            <p:cNvPr id="426" name="文本框 425"/>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28" name="文本框 427"/>
          <p:cNvSpPr txBox="1"/>
          <p:nvPr/>
        </p:nvSpPr>
        <p:spPr>
          <a:xfrm>
            <a:off x="7300534" y="2080048"/>
            <a:ext cx="958616" cy="369332"/>
          </a:xfrm>
          <a:prstGeom prst="rect">
            <a:avLst/>
          </a:prstGeom>
          <a:noFill/>
        </p:spPr>
        <p:txBody>
          <a:bodyPr wrap="square" rtlCol="0">
            <a:spAutoFit/>
          </a:bodyPr>
          <a:lstStyle/>
          <a:p>
            <a:r>
              <a:rPr lang="en-US" altLang="zh-CN" dirty="0" smtClean="0">
                <a:solidFill>
                  <a:prstClr val="black">
                    <a:lumMod val="50000"/>
                    <a:lumOff val="50000"/>
                  </a:prstClr>
                </a:solidFill>
                <a:latin typeface="LiHei Pro" panose="020B0500000000000000" pitchFamily="34" charset="-122"/>
                <a:ea typeface="LiHei Pro" panose="020B0500000000000000" pitchFamily="34" charset="-122"/>
              </a:rPr>
              <a:t>OPTION</a:t>
            </a:r>
            <a:endParaRPr lang="zh-CN" altLang="en-US" dirty="0">
              <a:solidFill>
                <a:prstClr val="black">
                  <a:lumMod val="50000"/>
                  <a:lumOff val="50000"/>
                </a:prstClr>
              </a:solidFill>
              <a:latin typeface="LiHei Pro" panose="020B0500000000000000" pitchFamily="34" charset="-122"/>
              <a:ea typeface="LiHei Pro" panose="020B0500000000000000" pitchFamily="34" charset="-122"/>
            </a:endParaRPr>
          </a:p>
        </p:txBody>
      </p:sp>
      <p:sp>
        <p:nvSpPr>
          <p:cNvPr id="429" name="椭圆 428"/>
          <p:cNvSpPr/>
          <p:nvPr/>
        </p:nvSpPr>
        <p:spPr>
          <a:xfrm>
            <a:off x="8123315" y="2154761"/>
            <a:ext cx="226195" cy="226195"/>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700" dirty="0">
              <a:solidFill>
                <a:prstClr val="white"/>
              </a:solidFill>
            </a:endParaRPr>
          </a:p>
        </p:txBody>
      </p:sp>
      <p:sp>
        <p:nvSpPr>
          <p:cNvPr id="430" name="文本框 429"/>
          <p:cNvSpPr txBox="1"/>
          <p:nvPr/>
        </p:nvSpPr>
        <p:spPr>
          <a:xfrm>
            <a:off x="8032702" y="2127418"/>
            <a:ext cx="394282" cy="276999"/>
          </a:xfrm>
          <a:prstGeom prst="rect">
            <a:avLst/>
          </a:prstGeom>
          <a:noFill/>
        </p:spPr>
        <p:txBody>
          <a:bodyPr wrap="square" rtlCol="0">
            <a:spAutoFit/>
          </a:bodyPr>
          <a:lstStyle/>
          <a:p>
            <a:pPr algn="ctr"/>
            <a:r>
              <a:rPr lang="en-US" altLang="zh-CN" sz="1200" dirty="0" smtClean="0">
                <a:solidFill>
                  <a:prstClr val="white"/>
                </a:solidFill>
                <a:latin typeface="Impact" panose="020B0806030902050204" pitchFamily="34" charset="0"/>
              </a:rPr>
              <a:t>01</a:t>
            </a:r>
            <a:endParaRPr lang="zh-CN" altLang="en-US" sz="1200" dirty="0">
              <a:solidFill>
                <a:prstClr val="white"/>
              </a:solidFill>
              <a:latin typeface="Impact" panose="020B0806030902050204" pitchFamily="34" charset="0"/>
            </a:endParaRPr>
          </a:p>
        </p:txBody>
      </p:sp>
      <p:cxnSp>
        <p:nvCxnSpPr>
          <p:cNvPr id="431" name="直接连接符 430"/>
          <p:cNvCxnSpPr/>
          <p:nvPr/>
        </p:nvCxnSpPr>
        <p:spPr>
          <a:xfrm>
            <a:off x="8426281" y="1688884"/>
            <a:ext cx="0" cy="70562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463" name="组合 462"/>
          <p:cNvGrpSpPr/>
          <p:nvPr/>
        </p:nvGrpSpPr>
        <p:grpSpPr>
          <a:xfrm>
            <a:off x="8927819" y="3195858"/>
            <a:ext cx="688975" cy="608012"/>
            <a:chOff x="8984969" y="3253008"/>
            <a:chExt cx="688975" cy="608012"/>
          </a:xfrm>
        </p:grpSpPr>
        <p:sp>
          <p:nvSpPr>
            <p:cNvPr id="197" name="AutoShape 190"/>
            <p:cNvSpPr>
              <a:spLocks noChangeAspect="1" noChangeArrowheads="1" noTextEdit="1"/>
            </p:cNvSpPr>
            <p:nvPr/>
          </p:nvSpPr>
          <p:spPr bwMode="auto">
            <a:xfrm>
              <a:off x="8988144" y="3253008"/>
              <a:ext cx="68580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92"/>
            <p:cNvSpPr/>
            <p:nvPr/>
          </p:nvSpPr>
          <p:spPr bwMode="auto">
            <a:xfrm>
              <a:off x="9075457" y="3283170"/>
              <a:ext cx="415925" cy="374650"/>
            </a:xfrm>
            <a:custGeom>
              <a:avLst/>
              <a:gdLst>
                <a:gd name="T0" fmla="*/ 31 w 109"/>
                <a:gd name="T1" fmla="*/ 0 h 98"/>
                <a:gd name="T2" fmla="*/ 29 w 109"/>
                <a:gd name="T3" fmla="*/ 0 h 98"/>
                <a:gd name="T4" fmla="*/ 26 w 109"/>
                <a:gd name="T5" fmla="*/ 1 h 98"/>
                <a:gd name="T6" fmla="*/ 23 w 109"/>
                <a:gd name="T7" fmla="*/ 3 h 98"/>
                <a:gd name="T8" fmla="*/ 15 w 109"/>
                <a:gd name="T9" fmla="*/ 10 h 98"/>
                <a:gd name="T10" fmla="*/ 8 w 109"/>
                <a:gd name="T11" fmla="*/ 22 h 98"/>
                <a:gd name="T12" fmla="*/ 5 w 109"/>
                <a:gd name="T13" fmla="*/ 30 h 98"/>
                <a:gd name="T14" fmla="*/ 3 w 109"/>
                <a:gd name="T15" fmla="*/ 38 h 98"/>
                <a:gd name="T16" fmla="*/ 3 w 109"/>
                <a:gd name="T17" fmla="*/ 46 h 98"/>
                <a:gd name="T18" fmla="*/ 4 w 109"/>
                <a:gd name="T19" fmla="*/ 56 h 98"/>
                <a:gd name="T20" fmla="*/ 6 w 109"/>
                <a:gd name="T21" fmla="*/ 65 h 98"/>
                <a:gd name="T22" fmla="*/ 8 w 109"/>
                <a:gd name="T23" fmla="*/ 69 h 98"/>
                <a:gd name="T24" fmla="*/ 11 w 109"/>
                <a:gd name="T25" fmla="*/ 73 h 98"/>
                <a:gd name="T26" fmla="*/ 25 w 109"/>
                <a:gd name="T27" fmla="*/ 87 h 98"/>
                <a:gd name="T28" fmla="*/ 43 w 109"/>
                <a:gd name="T29" fmla="*/ 94 h 98"/>
                <a:gd name="T30" fmla="*/ 48 w 109"/>
                <a:gd name="T31" fmla="*/ 95 h 98"/>
                <a:gd name="T32" fmla="*/ 53 w 109"/>
                <a:gd name="T33" fmla="*/ 95 h 98"/>
                <a:gd name="T34" fmla="*/ 62 w 109"/>
                <a:gd name="T35" fmla="*/ 95 h 98"/>
                <a:gd name="T36" fmla="*/ 80 w 109"/>
                <a:gd name="T37" fmla="*/ 93 h 98"/>
                <a:gd name="T38" fmla="*/ 94 w 109"/>
                <a:gd name="T39" fmla="*/ 85 h 98"/>
                <a:gd name="T40" fmla="*/ 108 w 109"/>
                <a:gd name="T41" fmla="*/ 66 h 98"/>
                <a:gd name="T42" fmla="*/ 107 w 109"/>
                <a:gd name="T43" fmla="*/ 57 h 98"/>
                <a:gd name="T44" fmla="*/ 108 w 109"/>
                <a:gd name="T45" fmla="*/ 66 h 98"/>
                <a:gd name="T46" fmla="*/ 95 w 109"/>
                <a:gd name="T47" fmla="*/ 87 h 98"/>
                <a:gd name="T48" fmla="*/ 81 w 109"/>
                <a:gd name="T49" fmla="*/ 95 h 98"/>
                <a:gd name="T50" fmla="*/ 62 w 109"/>
                <a:gd name="T51" fmla="*/ 98 h 98"/>
                <a:gd name="T52" fmla="*/ 52 w 109"/>
                <a:gd name="T53" fmla="*/ 98 h 98"/>
                <a:gd name="T54" fmla="*/ 47 w 109"/>
                <a:gd name="T55" fmla="*/ 98 h 98"/>
                <a:gd name="T56" fmla="*/ 42 w 109"/>
                <a:gd name="T57" fmla="*/ 97 h 98"/>
                <a:gd name="T58" fmla="*/ 23 w 109"/>
                <a:gd name="T59" fmla="*/ 89 h 98"/>
                <a:gd name="T60" fmla="*/ 8 w 109"/>
                <a:gd name="T61" fmla="*/ 75 h 98"/>
                <a:gd name="T62" fmla="*/ 5 w 109"/>
                <a:gd name="T63" fmla="*/ 70 h 98"/>
                <a:gd name="T64" fmla="*/ 4 w 109"/>
                <a:gd name="T65" fmla="*/ 66 h 98"/>
                <a:gd name="T66" fmla="*/ 1 w 109"/>
                <a:gd name="T67" fmla="*/ 56 h 98"/>
                <a:gd name="T68" fmla="*/ 0 w 109"/>
                <a:gd name="T69" fmla="*/ 46 h 98"/>
                <a:gd name="T70" fmla="*/ 1 w 109"/>
                <a:gd name="T71" fmla="*/ 37 h 98"/>
                <a:gd name="T72" fmla="*/ 4 w 109"/>
                <a:gd name="T73" fmla="*/ 29 h 98"/>
                <a:gd name="T74" fmla="*/ 7 w 109"/>
                <a:gd name="T75" fmla="*/ 22 h 98"/>
                <a:gd name="T76" fmla="*/ 14 w 109"/>
                <a:gd name="T77" fmla="*/ 10 h 98"/>
                <a:gd name="T78" fmla="*/ 22 w 109"/>
                <a:gd name="T79" fmla="*/ 3 h 98"/>
                <a:gd name="T80" fmla="*/ 26 w 109"/>
                <a:gd name="T81" fmla="*/ 1 h 98"/>
                <a:gd name="T82" fmla="*/ 29 w 109"/>
                <a:gd name="T83" fmla="*/ 0 h 98"/>
                <a:gd name="T84" fmla="*/ 31 w 109"/>
                <a:gd name="T8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98">
                  <a:moveTo>
                    <a:pt x="31" y="0"/>
                  </a:moveTo>
                  <a:cubicBezTo>
                    <a:pt x="31" y="0"/>
                    <a:pt x="31" y="0"/>
                    <a:pt x="29" y="0"/>
                  </a:cubicBezTo>
                  <a:cubicBezTo>
                    <a:pt x="28" y="0"/>
                    <a:pt x="27" y="1"/>
                    <a:pt x="26" y="1"/>
                  </a:cubicBezTo>
                  <a:cubicBezTo>
                    <a:pt x="25" y="2"/>
                    <a:pt x="24" y="2"/>
                    <a:pt x="23" y="3"/>
                  </a:cubicBezTo>
                  <a:cubicBezTo>
                    <a:pt x="20" y="5"/>
                    <a:pt x="18" y="7"/>
                    <a:pt x="15" y="10"/>
                  </a:cubicBezTo>
                  <a:cubicBezTo>
                    <a:pt x="13" y="14"/>
                    <a:pt x="10" y="18"/>
                    <a:pt x="8" y="22"/>
                  </a:cubicBezTo>
                  <a:cubicBezTo>
                    <a:pt x="7" y="25"/>
                    <a:pt x="6" y="27"/>
                    <a:pt x="5" y="30"/>
                  </a:cubicBezTo>
                  <a:cubicBezTo>
                    <a:pt x="5" y="32"/>
                    <a:pt x="4" y="35"/>
                    <a:pt x="3" y="38"/>
                  </a:cubicBezTo>
                  <a:cubicBezTo>
                    <a:pt x="3" y="40"/>
                    <a:pt x="3" y="43"/>
                    <a:pt x="3" y="46"/>
                  </a:cubicBezTo>
                  <a:cubicBezTo>
                    <a:pt x="3" y="49"/>
                    <a:pt x="3" y="52"/>
                    <a:pt x="4" y="56"/>
                  </a:cubicBezTo>
                  <a:cubicBezTo>
                    <a:pt x="4" y="58"/>
                    <a:pt x="5" y="62"/>
                    <a:pt x="6" y="65"/>
                  </a:cubicBezTo>
                  <a:cubicBezTo>
                    <a:pt x="8" y="69"/>
                    <a:pt x="8" y="69"/>
                    <a:pt x="8" y="69"/>
                  </a:cubicBezTo>
                  <a:cubicBezTo>
                    <a:pt x="11" y="73"/>
                    <a:pt x="11" y="73"/>
                    <a:pt x="11" y="73"/>
                  </a:cubicBezTo>
                  <a:cubicBezTo>
                    <a:pt x="14" y="79"/>
                    <a:pt x="19" y="83"/>
                    <a:pt x="25" y="87"/>
                  </a:cubicBezTo>
                  <a:cubicBezTo>
                    <a:pt x="30" y="90"/>
                    <a:pt x="37" y="93"/>
                    <a:pt x="43" y="94"/>
                  </a:cubicBezTo>
                  <a:cubicBezTo>
                    <a:pt x="48" y="95"/>
                    <a:pt x="48" y="95"/>
                    <a:pt x="48" y="95"/>
                  </a:cubicBezTo>
                  <a:cubicBezTo>
                    <a:pt x="53" y="95"/>
                    <a:pt x="53" y="95"/>
                    <a:pt x="53" y="95"/>
                  </a:cubicBezTo>
                  <a:cubicBezTo>
                    <a:pt x="56" y="96"/>
                    <a:pt x="59" y="95"/>
                    <a:pt x="62" y="95"/>
                  </a:cubicBezTo>
                  <a:cubicBezTo>
                    <a:pt x="68" y="95"/>
                    <a:pt x="74" y="94"/>
                    <a:pt x="80" y="93"/>
                  </a:cubicBezTo>
                  <a:cubicBezTo>
                    <a:pt x="86" y="91"/>
                    <a:pt x="90" y="89"/>
                    <a:pt x="94" y="85"/>
                  </a:cubicBezTo>
                  <a:cubicBezTo>
                    <a:pt x="102" y="79"/>
                    <a:pt x="107" y="72"/>
                    <a:pt x="108" y="66"/>
                  </a:cubicBezTo>
                  <a:cubicBezTo>
                    <a:pt x="109" y="60"/>
                    <a:pt x="107" y="57"/>
                    <a:pt x="107" y="57"/>
                  </a:cubicBezTo>
                  <a:cubicBezTo>
                    <a:pt x="107" y="57"/>
                    <a:pt x="109" y="60"/>
                    <a:pt x="108" y="66"/>
                  </a:cubicBezTo>
                  <a:cubicBezTo>
                    <a:pt x="108" y="72"/>
                    <a:pt x="103" y="80"/>
                    <a:pt x="95" y="87"/>
                  </a:cubicBezTo>
                  <a:cubicBezTo>
                    <a:pt x="91" y="90"/>
                    <a:pt x="86" y="93"/>
                    <a:pt x="81" y="95"/>
                  </a:cubicBezTo>
                  <a:cubicBezTo>
                    <a:pt x="75" y="97"/>
                    <a:pt x="69" y="98"/>
                    <a:pt x="62" y="98"/>
                  </a:cubicBezTo>
                  <a:cubicBezTo>
                    <a:pt x="59" y="98"/>
                    <a:pt x="56" y="98"/>
                    <a:pt x="52" y="98"/>
                  </a:cubicBezTo>
                  <a:cubicBezTo>
                    <a:pt x="47" y="98"/>
                    <a:pt x="47" y="98"/>
                    <a:pt x="47" y="98"/>
                  </a:cubicBezTo>
                  <a:cubicBezTo>
                    <a:pt x="42" y="97"/>
                    <a:pt x="42" y="97"/>
                    <a:pt x="42" y="97"/>
                  </a:cubicBezTo>
                  <a:cubicBezTo>
                    <a:pt x="36" y="95"/>
                    <a:pt x="29" y="93"/>
                    <a:pt x="23" y="89"/>
                  </a:cubicBezTo>
                  <a:cubicBezTo>
                    <a:pt x="17" y="85"/>
                    <a:pt x="12" y="80"/>
                    <a:pt x="8" y="75"/>
                  </a:cubicBezTo>
                  <a:cubicBezTo>
                    <a:pt x="5" y="70"/>
                    <a:pt x="5" y="70"/>
                    <a:pt x="5" y="70"/>
                  </a:cubicBezTo>
                  <a:cubicBezTo>
                    <a:pt x="4" y="66"/>
                    <a:pt x="4" y="66"/>
                    <a:pt x="4" y="66"/>
                  </a:cubicBezTo>
                  <a:cubicBezTo>
                    <a:pt x="2" y="63"/>
                    <a:pt x="2" y="59"/>
                    <a:pt x="1" y="56"/>
                  </a:cubicBezTo>
                  <a:cubicBezTo>
                    <a:pt x="0" y="53"/>
                    <a:pt x="0" y="50"/>
                    <a:pt x="0" y="46"/>
                  </a:cubicBezTo>
                  <a:cubicBezTo>
                    <a:pt x="0" y="43"/>
                    <a:pt x="1" y="40"/>
                    <a:pt x="1" y="37"/>
                  </a:cubicBezTo>
                  <a:cubicBezTo>
                    <a:pt x="2" y="34"/>
                    <a:pt x="3" y="31"/>
                    <a:pt x="4" y="29"/>
                  </a:cubicBezTo>
                  <a:cubicBezTo>
                    <a:pt x="5" y="26"/>
                    <a:pt x="6" y="24"/>
                    <a:pt x="7" y="22"/>
                  </a:cubicBezTo>
                  <a:cubicBezTo>
                    <a:pt x="9" y="17"/>
                    <a:pt x="12" y="13"/>
                    <a:pt x="14" y="10"/>
                  </a:cubicBezTo>
                  <a:cubicBezTo>
                    <a:pt x="17" y="7"/>
                    <a:pt x="20" y="4"/>
                    <a:pt x="22" y="3"/>
                  </a:cubicBezTo>
                  <a:cubicBezTo>
                    <a:pt x="24" y="2"/>
                    <a:pt x="25" y="1"/>
                    <a:pt x="26" y="1"/>
                  </a:cubicBezTo>
                  <a:cubicBezTo>
                    <a:pt x="27" y="0"/>
                    <a:pt x="28" y="0"/>
                    <a:pt x="29" y="0"/>
                  </a:cubicBezTo>
                  <a:cubicBezTo>
                    <a:pt x="31" y="0"/>
                    <a:pt x="31" y="0"/>
                    <a:pt x="3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93"/>
            <p:cNvSpPr/>
            <p:nvPr/>
          </p:nvSpPr>
          <p:spPr bwMode="auto">
            <a:xfrm>
              <a:off x="9178644" y="3253008"/>
              <a:ext cx="323850" cy="249237"/>
            </a:xfrm>
            <a:custGeom>
              <a:avLst/>
              <a:gdLst>
                <a:gd name="T0" fmla="*/ 78 w 85"/>
                <a:gd name="T1" fmla="*/ 41 h 65"/>
                <a:gd name="T2" fmla="*/ 65 w 85"/>
                <a:gd name="T3" fmla="*/ 23 h 65"/>
                <a:gd name="T4" fmla="*/ 65 w 85"/>
                <a:gd name="T5" fmla="*/ 23 h 65"/>
                <a:gd name="T6" fmla="*/ 20 w 85"/>
                <a:gd name="T7" fmla="*/ 3 h 65"/>
                <a:gd name="T8" fmla="*/ 20 w 85"/>
                <a:gd name="T9" fmla="*/ 3 h 65"/>
                <a:gd name="T10" fmla="*/ 2 w 85"/>
                <a:gd name="T11" fmla="*/ 9 h 65"/>
                <a:gd name="T12" fmla="*/ 2 w 85"/>
                <a:gd name="T13" fmla="*/ 9 h 65"/>
                <a:gd name="T14" fmla="*/ 2 w 85"/>
                <a:gd name="T15" fmla="*/ 9 h 65"/>
                <a:gd name="T16" fmla="*/ 0 w 85"/>
                <a:gd name="T17" fmla="*/ 7 h 65"/>
                <a:gd name="T18" fmla="*/ 20 w 85"/>
                <a:gd name="T19" fmla="*/ 0 h 65"/>
                <a:gd name="T20" fmla="*/ 20 w 85"/>
                <a:gd name="T21" fmla="*/ 0 h 65"/>
                <a:gd name="T22" fmla="*/ 67 w 85"/>
                <a:gd name="T23" fmla="*/ 21 h 65"/>
                <a:gd name="T24" fmla="*/ 67 w 85"/>
                <a:gd name="T25" fmla="*/ 21 h 65"/>
                <a:gd name="T26" fmla="*/ 81 w 85"/>
                <a:gd name="T27" fmla="*/ 39 h 65"/>
                <a:gd name="T28" fmla="*/ 81 w 85"/>
                <a:gd name="T29" fmla="*/ 39 h 65"/>
                <a:gd name="T30" fmla="*/ 85 w 85"/>
                <a:gd name="T31" fmla="*/ 65 h 65"/>
                <a:gd name="T32" fmla="*/ 85 w 85"/>
                <a:gd name="T33" fmla="*/ 65 h 65"/>
                <a:gd name="T34" fmla="*/ 82 w 85"/>
                <a:gd name="T35" fmla="*/ 65 h 65"/>
                <a:gd name="T36" fmla="*/ 78 w 85"/>
                <a:gd name="T37"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65">
                  <a:moveTo>
                    <a:pt x="78" y="41"/>
                  </a:moveTo>
                  <a:cubicBezTo>
                    <a:pt x="75" y="34"/>
                    <a:pt x="71" y="29"/>
                    <a:pt x="65" y="23"/>
                  </a:cubicBezTo>
                  <a:cubicBezTo>
                    <a:pt x="65" y="23"/>
                    <a:pt x="65" y="23"/>
                    <a:pt x="65" y="23"/>
                  </a:cubicBezTo>
                  <a:cubicBezTo>
                    <a:pt x="55" y="14"/>
                    <a:pt x="36" y="3"/>
                    <a:pt x="20" y="3"/>
                  </a:cubicBezTo>
                  <a:cubicBezTo>
                    <a:pt x="20" y="3"/>
                    <a:pt x="20" y="3"/>
                    <a:pt x="20" y="3"/>
                  </a:cubicBezTo>
                  <a:cubicBezTo>
                    <a:pt x="14" y="3"/>
                    <a:pt x="7" y="5"/>
                    <a:pt x="2" y="9"/>
                  </a:cubicBezTo>
                  <a:cubicBezTo>
                    <a:pt x="2" y="9"/>
                    <a:pt x="2" y="9"/>
                    <a:pt x="2" y="9"/>
                  </a:cubicBezTo>
                  <a:cubicBezTo>
                    <a:pt x="2" y="9"/>
                    <a:pt x="2" y="9"/>
                    <a:pt x="2" y="9"/>
                  </a:cubicBezTo>
                  <a:cubicBezTo>
                    <a:pt x="0" y="7"/>
                    <a:pt x="0" y="7"/>
                    <a:pt x="0" y="7"/>
                  </a:cubicBezTo>
                  <a:cubicBezTo>
                    <a:pt x="6" y="2"/>
                    <a:pt x="13" y="0"/>
                    <a:pt x="20" y="0"/>
                  </a:cubicBezTo>
                  <a:cubicBezTo>
                    <a:pt x="20" y="0"/>
                    <a:pt x="20" y="0"/>
                    <a:pt x="20" y="0"/>
                  </a:cubicBezTo>
                  <a:cubicBezTo>
                    <a:pt x="38" y="0"/>
                    <a:pt x="56" y="11"/>
                    <a:pt x="67" y="21"/>
                  </a:cubicBezTo>
                  <a:cubicBezTo>
                    <a:pt x="67" y="21"/>
                    <a:pt x="67" y="21"/>
                    <a:pt x="67" y="21"/>
                  </a:cubicBezTo>
                  <a:cubicBezTo>
                    <a:pt x="73" y="27"/>
                    <a:pt x="78" y="32"/>
                    <a:pt x="81" y="39"/>
                  </a:cubicBezTo>
                  <a:cubicBezTo>
                    <a:pt x="81" y="39"/>
                    <a:pt x="81" y="39"/>
                    <a:pt x="81" y="39"/>
                  </a:cubicBezTo>
                  <a:cubicBezTo>
                    <a:pt x="85" y="49"/>
                    <a:pt x="83" y="56"/>
                    <a:pt x="85" y="65"/>
                  </a:cubicBezTo>
                  <a:cubicBezTo>
                    <a:pt x="85" y="65"/>
                    <a:pt x="85" y="65"/>
                    <a:pt x="85" y="65"/>
                  </a:cubicBezTo>
                  <a:cubicBezTo>
                    <a:pt x="82" y="65"/>
                    <a:pt x="82" y="65"/>
                    <a:pt x="82" y="65"/>
                  </a:cubicBezTo>
                  <a:cubicBezTo>
                    <a:pt x="80" y="56"/>
                    <a:pt x="82" y="49"/>
                    <a:pt x="78" y="4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94"/>
            <p:cNvSpPr>
              <a:spLocks noEditPoints="1"/>
            </p:cNvSpPr>
            <p:nvPr/>
          </p:nvSpPr>
          <p:spPr bwMode="auto">
            <a:xfrm>
              <a:off x="9086569" y="3279995"/>
              <a:ext cx="203200" cy="241300"/>
            </a:xfrm>
            <a:custGeom>
              <a:avLst/>
              <a:gdLst>
                <a:gd name="T0" fmla="*/ 18 w 53"/>
                <a:gd name="T1" fmla="*/ 63 h 63"/>
                <a:gd name="T2" fmla="*/ 14 w 53"/>
                <a:gd name="T3" fmla="*/ 52 h 63"/>
                <a:gd name="T4" fmla="*/ 0 w 53"/>
                <a:gd name="T5" fmla="*/ 35 h 63"/>
                <a:gd name="T6" fmla="*/ 1 w 53"/>
                <a:gd name="T7" fmla="*/ 34 h 63"/>
                <a:gd name="T8" fmla="*/ 4 w 53"/>
                <a:gd name="T9" fmla="*/ 35 h 63"/>
                <a:gd name="T10" fmla="*/ 4 w 53"/>
                <a:gd name="T11" fmla="*/ 35 h 63"/>
                <a:gd name="T12" fmla="*/ 4 w 53"/>
                <a:gd name="T13" fmla="*/ 35 h 63"/>
                <a:gd name="T14" fmla="*/ 17 w 53"/>
                <a:gd name="T15" fmla="*/ 52 h 63"/>
                <a:gd name="T16" fmla="*/ 17 w 53"/>
                <a:gd name="T17" fmla="*/ 58 h 63"/>
                <a:gd name="T18" fmla="*/ 19 w 53"/>
                <a:gd name="T19" fmla="*/ 60 h 63"/>
                <a:gd name="T20" fmla="*/ 19 w 53"/>
                <a:gd name="T21" fmla="*/ 60 h 63"/>
                <a:gd name="T22" fmla="*/ 19 w 53"/>
                <a:gd name="T23" fmla="*/ 60 h 63"/>
                <a:gd name="T24" fmla="*/ 19 w 53"/>
                <a:gd name="T25" fmla="*/ 60 h 63"/>
                <a:gd name="T26" fmla="*/ 19 w 53"/>
                <a:gd name="T27" fmla="*/ 60 h 63"/>
                <a:gd name="T28" fmla="*/ 22 w 53"/>
                <a:gd name="T29" fmla="*/ 50 h 63"/>
                <a:gd name="T30" fmla="*/ 31 w 53"/>
                <a:gd name="T31" fmla="*/ 44 h 63"/>
                <a:gd name="T32" fmla="*/ 37 w 53"/>
                <a:gd name="T33" fmla="*/ 44 h 63"/>
                <a:gd name="T34" fmla="*/ 41 w 53"/>
                <a:gd name="T35" fmla="*/ 40 h 63"/>
                <a:gd name="T36" fmla="*/ 50 w 53"/>
                <a:gd name="T37" fmla="*/ 26 h 63"/>
                <a:gd name="T38" fmla="*/ 49 w 53"/>
                <a:gd name="T39" fmla="*/ 23 h 63"/>
                <a:gd name="T40" fmla="*/ 40 w 53"/>
                <a:gd name="T41" fmla="*/ 17 h 63"/>
                <a:gd name="T42" fmla="*/ 35 w 53"/>
                <a:gd name="T43" fmla="*/ 17 h 63"/>
                <a:gd name="T44" fmla="*/ 27 w 53"/>
                <a:gd name="T45" fmla="*/ 9 h 63"/>
                <a:gd name="T46" fmla="*/ 21 w 53"/>
                <a:gd name="T47" fmla="*/ 4 h 63"/>
                <a:gd name="T48" fmla="*/ 21 w 53"/>
                <a:gd name="T49" fmla="*/ 4 h 63"/>
                <a:gd name="T50" fmla="*/ 21 w 53"/>
                <a:gd name="T51" fmla="*/ 0 h 63"/>
                <a:gd name="T52" fmla="*/ 31 w 53"/>
                <a:gd name="T53" fmla="*/ 9 h 63"/>
                <a:gd name="T54" fmla="*/ 35 w 53"/>
                <a:gd name="T55" fmla="*/ 14 h 63"/>
                <a:gd name="T56" fmla="*/ 41 w 53"/>
                <a:gd name="T57" fmla="*/ 13 h 63"/>
                <a:gd name="T58" fmla="*/ 43 w 53"/>
                <a:gd name="T59" fmla="*/ 13 h 63"/>
                <a:gd name="T60" fmla="*/ 50 w 53"/>
                <a:gd name="T61" fmla="*/ 20 h 63"/>
                <a:gd name="T62" fmla="*/ 50 w 53"/>
                <a:gd name="T63" fmla="*/ 20 h 63"/>
                <a:gd name="T64" fmla="*/ 51 w 53"/>
                <a:gd name="T65" fmla="*/ 20 h 63"/>
                <a:gd name="T66" fmla="*/ 53 w 53"/>
                <a:gd name="T67" fmla="*/ 26 h 63"/>
                <a:gd name="T68" fmla="*/ 43 w 53"/>
                <a:gd name="T69" fmla="*/ 42 h 63"/>
                <a:gd name="T70" fmla="*/ 38 w 53"/>
                <a:gd name="T71" fmla="*/ 47 h 63"/>
                <a:gd name="T72" fmla="*/ 32 w 53"/>
                <a:gd name="T73" fmla="*/ 47 h 63"/>
                <a:gd name="T74" fmla="*/ 28 w 53"/>
                <a:gd name="T75" fmla="*/ 48 h 63"/>
                <a:gd name="T76" fmla="*/ 25 w 53"/>
                <a:gd name="T77" fmla="*/ 51 h 63"/>
                <a:gd name="T78" fmla="*/ 19 w 53"/>
                <a:gd name="T79" fmla="*/ 63 h 63"/>
                <a:gd name="T80" fmla="*/ 18 w 53"/>
                <a:gd name="T81" fmla="*/ 63 h 63"/>
                <a:gd name="T82" fmla="*/ 18 w 53"/>
                <a:gd name="T83" fmla="*/ 63 h 63"/>
                <a:gd name="T84" fmla="*/ 18 w 53"/>
                <a:gd name="T8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63">
                  <a:moveTo>
                    <a:pt x="18" y="63"/>
                  </a:moveTo>
                  <a:cubicBezTo>
                    <a:pt x="18" y="63"/>
                    <a:pt x="18" y="63"/>
                    <a:pt x="18" y="63"/>
                  </a:cubicBezTo>
                  <a:cubicBezTo>
                    <a:pt x="12" y="62"/>
                    <a:pt x="14" y="54"/>
                    <a:pt x="14" y="52"/>
                  </a:cubicBezTo>
                  <a:cubicBezTo>
                    <a:pt x="14" y="52"/>
                    <a:pt x="14" y="52"/>
                    <a:pt x="14" y="52"/>
                  </a:cubicBezTo>
                  <a:cubicBezTo>
                    <a:pt x="12" y="48"/>
                    <a:pt x="1" y="40"/>
                    <a:pt x="0" y="35"/>
                  </a:cubicBezTo>
                  <a:cubicBezTo>
                    <a:pt x="0" y="35"/>
                    <a:pt x="0" y="35"/>
                    <a:pt x="0" y="35"/>
                  </a:cubicBezTo>
                  <a:cubicBezTo>
                    <a:pt x="0" y="35"/>
                    <a:pt x="1" y="34"/>
                    <a:pt x="1" y="34"/>
                  </a:cubicBezTo>
                  <a:cubicBezTo>
                    <a:pt x="1" y="34"/>
                    <a:pt x="1" y="34"/>
                    <a:pt x="1" y="34"/>
                  </a:cubicBezTo>
                  <a:cubicBezTo>
                    <a:pt x="1" y="34"/>
                    <a:pt x="1" y="34"/>
                    <a:pt x="1" y="34"/>
                  </a:cubicBezTo>
                  <a:cubicBezTo>
                    <a:pt x="4" y="35"/>
                    <a:pt x="4" y="35"/>
                    <a:pt x="4" y="35"/>
                  </a:cubicBezTo>
                  <a:cubicBezTo>
                    <a:pt x="3" y="35"/>
                    <a:pt x="3" y="35"/>
                    <a:pt x="3" y="35"/>
                  </a:cubicBezTo>
                  <a:cubicBezTo>
                    <a:pt x="4" y="35"/>
                    <a:pt x="4" y="35"/>
                    <a:pt x="4" y="35"/>
                  </a:cubicBezTo>
                  <a:cubicBezTo>
                    <a:pt x="4" y="35"/>
                    <a:pt x="4" y="35"/>
                    <a:pt x="4" y="35"/>
                  </a:cubicBezTo>
                  <a:cubicBezTo>
                    <a:pt x="4" y="35"/>
                    <a:pt x="4" y="35"/>
                    <a:pt x="4" y="35"/>
                  </a:cubicBezTo>
                  <a:cubicBezTo>
                    <a:pt x="4" y="37"/>
                    <a:pt x="15" y="46"/>
                    <a:pt x="17" y="52"/>
                  </a:cubicBezTo>
                  <a:cubicBezTo>
                    <a:pt x="17" y="52"/>
                    <a:pt x="17" y="52"/>
                    <a:pt x="17" y="52"/>
                  </a:cubicBezTo>
                  <a:cubicBezTo>
                    <a:pt x="17" y="53"/>
                    <a:pt x="17" y="56"/>
                    <a:pt x="17" y="58"/>
                  </a:cubicBezTo>
                  <a:cubicBezTo>
                    <a:pt x="17" y="58"/>
                    <a:pt x="17" y="58"/>
                    <a:pt x="17" y="58"/>
                  </a:cubicBezTo>
                  <a:cubicBezTo>
                    <a:pt x="18" y="60"/>
                    <a:pt x="18"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19" y="60"/>
                    <a:pt x="19" y="60"/>
                    <a:pt x="19" y="60"/>
                  </a:cubicBezTo>
                  <a:cubicBezTo>
                    <a:pt x="21" y="60"/>
                    <a:pt x="21" y="53"/>
                    <a:pt x="22" y="50"/>
                  </a:cubicBezTo>
                  <a:cubicBezTo>
                    <a:pt x="22" y="50"/>
                    <a:pt x="22" y="50"/>
                    <a:pt x="22" y="50"/>
                  </a:cubicBezTo>
                  <a:cubicBezTo>
                    <a:pt x="25" y="44"/>
                    <a:pt x="28" y="45"/>
                    <a:pt x="31" y="44"/>
                  </a:cubicBezTo>
                  <a:cubicBezTo>
                    <a:pt x="31" y="44"/>
                    <a:pt x="31" y="44"/>
                    <a:pt x="31" y="44"/>
                  </a:cubicBezTo>
                  <a:cubicBezTo>
                    <a:pt x="35" y="43"/>
                    <a:pt x="37" y="44"/>
                    <a:pt x="37" y="44"/>
                  </a:cubicBezTo>
                  <a:cubicBezTo>
                    <a:pt x="37" y="44"/>
                    <a:pt x="37" y="44"/>
                    <a:pt x="37" y="44"/>
                  </a:cubicBezTo>
                  <a:cubicBezTo>
                    <a:pt x="37" y="44"/>
                    <a:pt x="38" y="43"/>
                    <a:pt x="41" y="40"/>
                  </a:cubicBezTo>
                  <a:cubicBezTo>
                    <a:pt x="41" y="40"/>
                    <a:pt x="41" y="40"/>
                    <a:pt x="41" y="40"/>
                  </a:cubicBezTo>
                  <a:cubicBezTo>
                    <a:pt x="44" y="36"/>
                    <a:pt x="50" y="30"/>
                    <a:pt x="50" y="26"/>
                  </a:cubicBezTo>
                  <a:cubicBezTo>
                    <a:pt x="50" y="26"/>
                    <a:pt x="50" y="26"/>
                    <a:pt x="50" y="26"/>
                  </a:cubicBezTo>
                  <a:cubicBezTo>
                    <a:pt x="50" y="25"/>
                    <a:pt x="49" y="24"/>
                    <a:pt x="49" y="23"/>
                  </a:cubicBezTo>
                  <a:cubicBezTo>
                    <a:pt x="49" y="23"/>
                    <a:pt x="49" y="23"/>
                    <a:pt x="49" y="23"/>
                  </a:cubicBezTo>
                  <a:cubicBezTo>
                    <a:pt x="45" y="23"/>
                    <a:pt x="41" y="21"/>
                    <a:pt x="40" y="17"/>
                  </a:cubicBezTo>
                  <a:cubicBezTo>
                    <a:pt x="40" y="17"/>
                    <a:pt x="40" y="17"/>
                    <a:pt x="40" y="17"/>
                  </a:cubicBezTo>
                  <a:cubicBezTo>
                    <a:pt x="38" y="17"/>
                    <a:pt x="37" y="17"/>
                    <a:pt x="35" y="17"/>
                  </a:cubicBezTo>
                  <a:cubicBezTo>
                    <a:pt x="35" y="17"/>
                    <a:pt x="35" y="17"/>
                    <a:pt x="35" y="17"/>
                  </a:cubicBezTo>
                  <a:cubicBezTo>
                    <a:pt x="29" y="18"/>
                    <a:pt x="28" y="12"/>
                    <a:pt x="27" y="9"/>
                  </a:cubicBezTo>
                  <a:cubicBezTo>
                    <a:pt x="27" y="9"/>
                    <a:pt x="27" y="9"/>
                    <a:pt x="27" y="9"/>
                  </a:cubicBezTo>
                  <a:cubicBezTo>
                    <a:pt x="26" y="6"/>
                    <a:pt x="26" y="4"/>
                    <a:pt x="21" y="4"/>
                  </a:cubicBezTo>
                  <a:cubicBezTo>
                    <a:pt x="21" y="4"/>
                    <a:pt x="21" y="4"/>
                    <a:pt x="21" y="4"/>
                  </a:cubicBezTo>
                  <a:cubicBezTo>
                    <a:pt x="21" y="3"/>
                    <a:pt x="21" y="3"/>
                    <a:pt x="21" y="3"/>
                  </a:cubicBezTo>
                  <a:cubicBezTo>
                    <a:pt x="21" y="4"/>
                    <a:pt x="21" y="4"/>
                    <a:pt x="21" y="4"/>
                  </a:cubicBezTo>
                  <a:cubicBezTo>
                    <a:pt x="20" y="0"/>
                    <a:pt x="20" y="0"/>
                    <a:pt x="20" y="0"/>
                  </a:cubicBezTo>
                  <a:cubicBezTo>
                    <a:pt x="20" y="0"/>
                    <a:pt x="20" y="0"/>
                    <a:pt x="21" y="0"/>
                  </a:cubicBezTo>
                  <a:cubicBezTo>
                    <a:pt x="21" y="0"/>
                    <a:pt x="21" y="0"/>
                    <a:pt x="21" y="0"/>
                  </a:cubicBezTo>
                  <a:cubicBezTo>
                    <a:pt x="28" y="0"/>
                    <a:pt x="30" y="5"/>
                    <a:pt x="31" y="9"/>
                  </a:cubicBezTo>
                  <a:cubicBezTo>
                    <a:pt x="31" y="9"/>
                    <a:pt x="31" y="9"/>
                    <a:pt x="31" y="9"/>
                  </a:cubicBezTo>
                  <a:cubicBezTo>
                    <a:pt x="32" y="12"/>
                    <a:pt x="32" y="14"/>
                    <a:pt x="35" y="14"/>
                  </a:cubicBezTo>
                  <a:cubicBezTo>
                    <a:pt x="35" y="14"/>
                    <a:pt x="35" y="14"/>
                    <a:pt x="35" y="14"/>
                  </a:cubicBezTo>
                  <a:cubicBezTo>
                    <a:pt x="37" y="14"/>
                    <a:pt x="38" y="14"/>
                    <a:pt x="41" y="13"/>
                  </a:cubicBezTo>
                  <a:cubicBezTo>
                    <a:pt x="41" y="13"/>
                    <a:pt x="41" y="13"/>
                    <a:pt x="41" y="13"/>
                  </a:cubicBezTo>
                  <a:cubicBezTo>
                    <a:pt x="43" y="13"/>
                    <a:pt x="43" y="13"/>
                    <a:pt x="43" y="13"/>
                  </a:cubicBezTo>
                  <a:cubicBezTo>
                    <a:pt x="43" y="15"/>
                    <a:pt x="43" y="15"/>
                    <a:pt x="43" y="15"/>
                  </a:cubicBezTo>
                  <a:cubicBezTo>
                    <a:pt x="43" y="18"/>
                    <a:pt x="46"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2" y="22"/>
                    <a:pt x="53" y="24"/>
                    <a:pt x="53" y="26"/>
                  </a:cubicBezTo>
                  <a:cubicBezTo>
                    <a:pt x="53" y="26"/>
                    <a:pt x="53" y="26"/>
                    <a:pt x="53" y="26"/>
                  </a:cubicBezTo>
                  <a:cubicBezTo>
                    <a:pt x="53" y="33"/>
                    <a:pt x="46" y="38"/>
                    <a:pt x="43" y="42"/>
                  </a:cubicBezTo>
                  <a:cubicBezTo>
                    <a:pt x="43" y="42"/>
                    <a:pt x="43" y="42"/>
                    <a:pt x="43" y="42"/>
                  </a:cubicBezTo>
                  <a:cubicBezTo>
                    <a:pt x="40" y="45"/>
                    <a:pt x="39" y="46"/>
                    <a:pt x="38" y="47"/>
                  </a:cubicBezTo>
                  <a:cubicBezTo>
                    <a:pt x="38" y="47"/>
                    <a:pt x="38" y="47"/>
                    <a:pt x="38" y="47"/>
                  </a:cubicBezTo>
                  <a:cubicBezTo>
                    <a:pt x="36" y="47"/>
                    <a:pt x="35" y="47"/>
                    <a:pt x="32" y="47"/>
                  </a:cubicBezTo>
                  <a:cubicBezTo>
                    <a:pt x="32" y="47"/>
                    <a:pt x="32" y="47"/>
                    <a:pt x="32" y="47"/>
                  </a:cubicBezTo>
                  <a:cubicBezTo>
                    <a:pt x="30" y="48"/>
                    <a:pt x="29" y="48"/>
                    <a:pt x="28" y="48"/>
                  </a:cubicBezTo>
                  <a:cubicBezTo>
                    <a:pt x="28" y="48"/>
                    <a:pt x="28" y="48"/>
                    <a:pt x="28" y="48"/>
                  </a:cubicBezTo>
                  <a:cubicBezTo>
                    <a:pt x="27" y="48"/>
                    <a:pt x="27" y="48"/>
                    <a:pt x="25" y="51"/>
                  </a:cubicBezTo>
                  <a:cubicBezTo>
                    <a:pt x="25" y="51"/>
                    <a:pt x="25" y="51"/>
                    <a:pt x="25" y="51"/>
                  </a:cubicBezTo>
                  <a:cubicBezTo>
                    <a:pt x="24" y="52"/>
                    <a:pt x="26" y="62"/>
                    <a:pt x="19" y="63"/>
                  </a:cubicBezTo>
                  <a:cubicBezTo>
                    <a:pt x="19" y="63"/>
                    <a:pt x="19" y="63"/>
                    <a:pt x="19" y="63"/>
                  </a:cubicBezTo>
                  <a:cubicBezTo>
                    <a:pt x="18" y="63"/>
                    <a:pt x="18" y="63"/>
                    <a:pt x="18" y="63"/>
                  </a:cubicBezTo>
                  <a:close/>
                  <a:moveTo>
                    <a:pt x="18" y="63"/>
                  </a:moveTo>
                  <a:cubicBezTo>
                    <a:pt x="18" y="63"/>
                    <a:pt x="18" y="63"/>
                    <a:pt x="18" y="63"/>
                  </a:cubicBezTo>
                  <a:cubicBezTo>
                    <a:pt x="18" y="63"/>
                    <a:pt x="18" y="63"/>
                    <a:pt x="18" y="63"/>
                  </a:cubicBezTo>
                  <a:cubicBezTo>
                    <a:pt x="18" y="63"/>
                    <a:pt x="18" y="63"/>
                    <a:pt x="18" y="63"/>
                  </a:cubicBezTo>
                  <a:cubicBezTo>
                    <a:pt x="18" y="63"/>
                    <a:pt x="18" y="63"/>
                    <a:pt x="18" y="6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95"/>
            <p:cNvSpPr>
              <a:spLocks noEditPoints="1"/>
            </p:cNvSpPr>
            <p:nvPr/>
          </p:nvSpPr>
          <p:spPr bwMode="auto">
            <a:xfrm>
              <a:off x="9208807" y="3483195"/>
              <a:ext cx="100013" cy="122237"/>
            </a:xfrm>
            <a:custGeom>
              <a:avLst/>
              <a:gdLst>
                <a:gd name="T0" fmla="*/ 10 w 26"/>
                <a:gd name="T1" fmla="*/ 31 h 32"/>
                <a:gd name="T2" fmla="*/ 1 w 26"/>
                <a:gd name="T3" fmla="*/ 8 h 32"/>
                <a:gd name="T4" fmla="*/ 1 w 26"/>
                <a:gd name="T5" fmla="*/ 8 h 32"/>
                <a:gd name="T6" fmla="*/ 0 w 26"/>
                <a:gd name="T7" fmla="*/ 8 h 32"/>
                <a:gd name="T8" fmla="*/ 1 w 26"/>
                <a:gd name="T9" fmla="*/ 6 h 32"/>
                <a:gd name="T10" fmla="*/ 9 w 26"/>
                <a:gd name="T11" fmla="*/ 0 h 32"/>
                <a:gd name="T12" fmla="*/ 9 w 26"/>
                <a:gd name="T13" fmla="*/ 0 h 32"/>
                <a:gd name="T14" fmla="*/ 9 w 26"/>
                <a:gd name="T15" fmla="*/ 0 h 32"/>
                <a:gd name="T16" fmla="*/ 13 w 26"/>
                <a:gd name="T17" fmla="*/ 0 h 32"/>
                <a:gd name="T18" fmla="*/ 13 w 26"/>
                <a:gd name="T19" fmla="*/ 0 h 32"/>
                <a:gd name="T20" fmla="*/ 23 w 26"/>
                <a:gd name="T21" fmla="*/ 3 h 32"/>
                <a:gd name="T22" fmla="*/ 23 w 26"/>
                <a:gd name="T23" fmla="*/ 3 h 32"/>
                <a:gd name="T24" fmla="*/ 26 w 26"/>
                <a:gd name="T25" fmla="*/ 10 h 32"/>
                <a:gd name="T26" fmla="*/ 26 w 26"/>
                <a:gd name="T27" fmla="*/ 10 h 32"/>
                <a:gd name="T28" fmla="*/ 22 w 26"/>
                <a:gd name="T29" fmla="*/ 15 h 32"/>
                <a:gd name="T30" fmla="*/ 22 w 26"/>
                <a:gd name="T31" fmla="*/ 15 h 32"/>
                <a:gd name="T32" fmla="*/ 21 w 26"/>
                <a:gd name="T33" fmla="*/ 15 h 32"/>
                <a:gd name="T34" fmla="*/ 21 w 26"/>
                <a:gd name="T35" fmla="*/ 15 h 32"/>
                <a:gd name="T36" fmla="*/ 12 w 26"/>
                <a:gd name="T37" fmla="*/ 32 h 32"/>
                <a:gd name="T38" fmla="*/ 12 w 26"/>
                <a:gd name="T39" fmla="*/ 32 h 32"/>
                <a:gd name="T40" fmla="*/ 11 w 26"/>
                <a:gd name="T41" fmla="*/ 32 h 32"/>
                <a:gd name="T42" fmla="*/ 10 w 26"/>
                <a:gd name="T43" fmla="*/ 31 h 32"/>
                <a:gd name="T44" fmla="*/ 12 w 26"/>
                <a:gd name="T45" fmla="*/ 28 h 32"/>
                <a:gd name="T46" fmla="*/ 18 w 26"/>
                <a:gd name="T47" fmla="*/ 12 h 32"/>
                <a:gd name="T48" fmla="*/ 18 w 26"/>
                <a:gd name="T49" fmla="*/ 12 h 32"/>
                <a:gd name="T50" fmla="*/ 19 w 26"/>
                <a:gd name="T51" fmla="*/ 11 h 32"/>
                <a:gd name="T52" fmla="*/ 20 w 26"/>
                <a:gd name="T53" fmla="*/ 11 h 32"/>
                <a:gd name="T54" fmla="*/ 22 w 26"/>
                <a:gd name="T55" fmla="*/ 12 h 32"/>
                <a:gd name="T56" fmla="*/ 22 w 26"/>
                <a:gd name="T57" fmla="*/ 12 h 32"/>
                <a:gd name="T58" fmla="*/ 23 w 26"/>
                <a:gd name="T59" fmla="*/ 10 h 32"/>
                <a:gd name="T60" fmla="*/ 23 w 26"/>
                <a:gd name="T61" fmla="*/ 10 h 32"/>
                <a:gd name="T62" fmla="*/ 21 w 26"/>
                <a:gd name="T63" fmla="*/ 5 h 32"/>
                <a:gd name="T64" fmla="*/ 21 w 26"/>
                <a:gd name="T65" fmla="*/ 5 h 32"/>
                <a:gd name="T66" fmla="*/ 13 w 26"/>
                <a:gd name="T67" fmla="*/ 3 h 32"/>
                <a:gd name="T68" fmla="*/ 13 w 26"/>
                <a:gd name="T69" fmla="*/ 3 h 32"/>
                <a:gd name="T70" fmla="*/ 11 w 26"/>
                <a:gd name="T71" fmla="*/ 3 h 32"/>
                <a:gd name="T72" fmla="*/ 11 w 26"/>
                <a:gd name="T73" fmla="*/ 3 h 32"/>
                <a:gd name="T74" fmla="*/ 11 w 26"/>
                <a:gd name="T75" fmla="*/ 3 h 32"/>
                <a:gd name="T76" fmla="*/ 4 w 26"/>
                <a:gd name="T77" fmla="*/ 7 h 32"/>
                <a:gd name="T78" fmla="*/ 4 w 26"/>
                <a:gd name="T79" fmla="*/ 7 h 32"/>
                <a:gd name="T80" fmla="*/ 12 w 26"/>
                <a:gd name="T8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2">
                  <a:moveTo>
                    <a:pt x="10" y="31"/>
                  </a:moveTo>
                  <a:cubicBezTo>
                    <a:pt x="5" y="24"/>
                    <a:pt x="7" y="13"/>
                    <a:pt x="1" y="8"/>
                  </a:cubicBezTo>
                  <a:cubicBezTo>
                    <a:pt x="1" y="8"/>
                    <a:pt x="1" y="8"/>
                    <a:pt x="1" y="8"/>
                  </a:cubicBezTo>
                  <a:cubicBezTo>
                    <a:pt x="0" y="8"/>
                    <a:pt x="0" y="8"/>
                    <a:pt x="0" y="8"/>
                  </a:cubicBezTo>
                  <a:cubicBezTo>
                    <a:pt x="1" y="6"/>
                    <a:pt x="1" y="6"/>
                    <a:pt x="1" y="6"/>
                  </a:cubicBezTo>
                  <a:cubicBezTo>
                    <a:pt x="2" y="3"/>
                    <a:pt x="5" y="1"/>
                    <a:pt x="9" y="0"/>
                  </a:cubicBezTo>
                  <a:cubicBezTo>
                    <a:pt x="9" y="0"/>
                    <a:pt x="9" y="0"/>
                    <a:pt x="9" y="0"/>
                  </a:cubicBezTo>
                  <a:cubicBezTo>
                    <a:pt x="9" y="0"/>
                    <a:pt x="9" y="0"/>
                    <a:pt x="9" y="0"/>
                  </a:cubicBezTo>
                  <a:cubicBezTo>
                    <a:pt x="10" y="0"/>
                    <a:pt x="11" y="0"/>
                    <a:pt x="13" y="0"/>
                  </a:cubicBezTo>
                  <a:cubicBezTo>
                    <a:pt x="13" y="0"/>
                    <a:pt x="13" y="0"/>
                    <a:pt x="13" y="0"/>
                  </a:cubicBezTo>
                  <a:cubicBezTo>
                    <a:pt x="16" y="0"/>
                    <a:pt x="20" y="0"/>
                    <a:pt x="23" y="3"/>
                  </a:cubicBezTo>
                  <a:cubicBezTo>
                    <a:pt x="23" y="3"/>
                    <a:pt x="23" y="3"/>
                    <a:pt x="23" y="3"/>
                  </a:cubicBezTo>
                  <a:cubicBezTo>
                    <a:pt x="25" y="5"/>
                    <a:pt x="26" y="8"/>
                    <a:pt x="26" y="10"/>
                  </a:cubicBezTo>
                  <a:cubicBezTo>
                    <a:pt x="26" y="10"/>
                    <a:pt x="26" y="10"/>
                    <a:pt x="26" y="10"/>
                  </a:cubicBezTo>
                  <a:cubicBezTo>
                    <a:pt x="26" y="12"/>
                    <a:pt x="25" y="15"/>
                    <a:pt x="22" y="15"/>
                  </a:cubicBezTo>
                  <a:cubicBezTo>
                    <a:pt x="22" y="15"/>
                    <a:pt x="22" y="15"/>
                    <a:pt x="22" y="15"/>
                  </a:cubicBezTo>
                  <a:cubicBezTo>
                    <a:pt x="22" y="15"/>
                    <a:pt x="21" y="15"/>
                    <a:pt x="21" y="15"/>
                  </a:cubicBezTo>
                  <a:cubicBezTo>
                    <a:pt x="21" y="15"/>
                    <a:pt x="21" y="15"/>
                    <a:pt x="21" y="15"/>
                  </a:cubicBezTo>
                  <a:cubicBezTo>
                    <a:pt x="20" y="20"/>
                    <a:pt x="21" y="30"/>
                    <a:pt x="12" y="32"/>
                  </a:cubicBezTo>
                  <a:cubicBezTo>
                    <a:pt x="12" y="32"/>
                    <a:pt x="12" y="32"/>
                    <a:pt x="12" y="32"/>
                  </a:cubicBezTo>
                  <a:cubicBezTo>
                    <a:pt x="11" y="32"/>
                    <a:pt x="11" y="32"/>
                    <a:pt x="11" y="32"/>
                  </a:cubicBezTo>
                  <a:cubicBezTo>
                    <a:pt x="10" y="31"/>
                    <a:pt x="10" y="31"/>
                    <a:pt x="10" y="31"/>
                  </a:cubicBezTo>
                  <a:close/>
                  <a:moveTo>
                    <a:pt x="12" y="28"/>
                  </a:moveTo>
                  <a:cubicBezTo>
                    <a:pt x="18" y="28"/>
                    <a:pt x="16" y="19"/>
                    <a:pt x="18" y="12"/>
                  </a:cubicBezTo>
                  <a:cubicBezTo>
                    <a:pt x="18" y="12"/>
                    <a:pt x="18" y="12"/>
                    <a:pt x="18" y="12"/>
                  </a:cubicBezTo>
                  <a:cubicBezTo>
                    <a:pt x="19" y="11"/>
                    <a:pt x="19" y="11"/>
                    <a:pt x="19" y="11"/>
                  </a:cubicBezTo>
                  <a:cubicBezTo>
                    <a:pt x="20" y="11"/>
                    <a:pt x="20" y="11"/>
                    <a:pt x="20" y="11"/>
                  </a:cubicBezTo>
                  <a:cubicBezTo>
                    <a:pt x="21" y="12"/>
                    <a:pt x="22" y="12"/>
                    <a:pt x="22" y="12"/>
                  </a:cubicBezTo>
                  <a:cubicBezTo>
                    <a:pt x="22" y="12"/>
                    <a:pt x="22" y="12"/>
                    <a:pt x="22" y="12"/>
                  </a:cubicBezTo>
                  <a:cubicBezTo>
                    <a:pt x="23" y="12"/>
                    <a:pt x="23" y="12"/>
                    <a:pt x="23" y="10"/>
                  </a:cubicBezTo>
                  <a:cubicBezTo>
                    <a:pt x="23" y="10"/>
                    <a:pt x="23" y="10"/>
                    <a:pt x="23" y="10"/>
                  </a:cubicBezTo>
                  <a:cubicBezTo>
                    <a:pt x="23" y="9"/>
                    <a:pt x="22" y="6"/>
                    <a:pt x="21" y="5"/>
                  </a:cubicBezTo>
                  <a:cubicBezTo>
                    <a:pt x="21" y="5"/>
                    <a:pt x="21" y="5"/>
                    <a:pt x="21" y="5"/>
                  </a:cubicBezTo>
                  <a:cubicBezTo>
                    <a:pt x="19" y="4"/>
                    <a:pt x="15" y="3"/>
                    <a:pt x="13" y="3"/>
                  </a:cubicBezTo>
                  <a:cubicBezTo>
                    <a:pt x="13" y="3"/>
                    <a:pt x="13" y="3"/>
                    <a:pt x="13" y="3"/>
                  </a:cubicBezTo>
                  <a:cubicBezTo>
                    <a:pt x="12" y="3"/>
                    <a:pt x="11" y="3"/>
                    <a:pt x="11" y="3"/>
                  </a:cubicBezTo>
                  <a:cubicBezTo>
                    <a:pt x="11" y="3"/>
                    <a:pt x="11" y="3"/>
                    <a:pt x="11" y="3"/>
                  </a:cubicBezTo>
                  <a:cubicBezTo>
                    <a:pt x="11" y="3"/>
                    <a:pt x="11" y="3"/>
                    <a:pt x="11" y="3"/>
                  </a:cubicBezTo>
                  <a:cubicBezTo>
                    <a:pt x="8" y="3"/>
                    <a:pt x="6" y="5"/>
                    <a:pt x="4" y="7"/>
                  </a:cubicBezTo>
                  <a:cubicBezTo>
                    <a:pt x="4" y="7"/>
                    <a:pt x="4" y="7"/>
                    <a:pt x="4" y="7"/>
                  </a:cubicBezTo>
                  <a:cubicBezTo>
                    <a:pt x="10" y="13"/>
                    <a:pt x="9" y="23"/>
                    <a:pt x="12" y="2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96"/>
            <p:cNvSpPr>
              <a:spLocks noEditPoints="1"/>
            </p:cNvSpPr>
            <p:nvPr/>
          </p:nvSpPr>
          <p:spPr bwMode="auto">
            <a:xfrm>
              <a:off x="9273894" y="3264120"/>
              <a:ext cx="106363" cy="88900"/>
            </a:xfrm>
            <a:custGeom>
              <a:avLst/>
              <a:gdLst>
                <a:gd name="T0" fmla="*/ 8 w 28"/>
                <a:gd name="T1" fmla="*/ 20 h 23"/>
                <a:gd name="T2" fmla="*/ 6 w 28"/>
                <a:gd name="T3" fmla="*/ 15 h 23"/>
                <a:gd name="T4" fmla="*/ 6 w 28"/>
                <a:gd name="T5" fmla="*/ 15 h 23"/>
                <a:gd name="T6" fmla="*/ 4 w 28"/>
                <a:gd name="T7" fmla="*/ 10 h 23"/>
                <a:gd name="T8" fmla="*/ 4 w 28"/>
                <a:gd name="T9" fmla="*/ 10 h 23"/>
                <a:gd name="T10" fmla="*/ 0 w 28"/>
                <a:gd name="T11" fmla="*/ 1 h 23"/>
                <a:gd name="T12" fmla="*/ 0 w 28"/>
                <a:gd name="T13" fmla="*/ 1 h 23"/>
                <a:gd name="T14" fmla="*/ 3 w 28"/>
                <a:gd name="T15" fmla="*/ 0 h 23"/>
                <a:gd name="T16" fmla="*/ 7 w 28"/>
                <a:gd name="T17" fmla="*/ 9 h 23"/>
                <a:gd name="T18" fmla="*/ 7 w 28"/>
                <a:gd name="T19" fmla="*/ 9 h 23"/>
                <a:gd name="T20" fmla="*/ 10 w 28"/>
                <a:gd name="T21" fmla="*/ 18 h 23"/>
                <a:gd name="T22" fmla="*/ 10 w 28"/>
                <a:gd name="T23" fmla="*/ 18 h 23"/>
                <a:gd name="T24" fmla="*/ 10 w 28"/>
                <a:gd name="T25" fmla="*/ 18 h 23"/>
                <a:gd name="T26" fmla="*/ 10 w 28"/>
                <a:gd name="T27" fmla="*/ 18 h 23"/>
                <a:gd name="T28" fmla="*/ 10 w 28"/>
                <a:gd name="T29" fmla="*/ 18 h 23"/>
                <a:gd name="T30" fmla="*/ 13 w 28"/>
                <a:gd name="T31" fmla="*/ 19 h 23"/>
                <a:gd name="T32" fmla="*/ 13 w 28"/>
                <a:gd name="T33" fmla="*/ 19 h 23"/>
                <a:gd name="T34" fmla="*/ 18 w 28"/>
                <a:gd name="T35" fmla="*/ 16 h 23"/>
                <a:gd name="T36" fmla="*/ 18 w 28"/>
                <a:gd name="T37" fmla="*/ 16 h 23"/>
                <a:gd name="T38" fmla="*/ 25 w 28"/>
                <a:gd name="T39" fmla="*/ 11 h 23"/>
                <a:gd name="T40" fmla="*/ 25 w 28"/>
                <a:gd name="T41" fmla="*/ 11 h 23"/>
                <a:gd name="T42" fmla="*/ 26 w 28"/>
                <a:gd name="T43" fmla="*/ 10 h 23"/>
                <a:gd name="T44" fmla="*/ 26 w 28"/>
                <a:gd name="T45" fmla="*/ 10 h 23"/>
                <a:gd name="T46" fmla="*/ 28 w 28"/>
                <a:gd name="T47" fmla="*/ 11 h 23"/>
                <a:gd name="T48" fmla="*/ 28 w 28"/>
                <a:gd name="T49" fmla="*/ 11 h 23"/>
                <a:gd name="T50" fmla="*/ 28 w 28"/>
                <a:gd name="T51" fmla="*/ 12 h 23"/>
                <a:gd name="T52" fmla="*/ 28 w 28"/>
                <a:gd name="T53" fmla="*/ 12 h 23"/>
                <a:gd name="T54" fmla="*/ 28 w 28"/>
                <a:gd name="T55" fmla="*/ 12 h 23"/>
                <a:gd name="T56" fmla="*/ 28 w 28"/>
                <a:gd name="T57" fmla="*/ 12 h 23"/>
                <a:gd name="T58" fmla="*/ 28 w 28"/>
                <a:gd name="T59" fmla="*/ 12 h 23"/>
                <a:gd name="T60" fmla="*/ 28 w 28"/>
                <a:gd name="T61" fmla="*/ 12 h 23"/>
                <a:gd name="T62" fmla="*/ 27 w 28"/>
                <a:gd name="T63" fmla="*/ 14 h 23"/>
                <a:gd name="T64" fmla="*/ 27 w 28"/>
                <a:gd name="T65" fmla="*/ 14 h 23"/>
                <a:gd name="T66" fmla="*/ 25 w 28"/>
                <a:gd name="T67" fmla="*/ 15 h 23"/>
                <a:gd name="T68" fmla="*/ 25 w 28"/>
                <a:gd name="T69" fmla="*/ 15 h 23"/>
                <a:gd name="T70" fmla="*/ 20 w 28"/>
                <a:gd name="T71" fmla="*/ 19 h 23"/>
                <a:gd name="T72" fmla="*/ 20 w 28"/>
                <a:gd name="T73" fmla="*/ 19 h 23"/>
                <a:gd name="T74" fmla="*/ 13 w 28"/>
                <a:gd name="T75" fmla="*/ 23 h 23"/>
                <a:gd name="T76" fmla="*/ 13 w 28"/>
                <a:gd name="T77" fmla="*/ 23 h 23"/>
                <a:gd name="T78" fmla="*/ 13 w 28"/>
                <a:gd name="T79" fmla="*/ 23 h 23"/>
                <a:gd name="T80" fmla="*/ 13 w 28"/>
                <a:gd name="T81" fmla="*/ 23 h 23"/>
                <a:gd name="T82" fmla="*/ 8 w 28"/>
                <a:gd name="T83" fmla="*/ 20 h 23"/>
                <a:gd name="T84" fmla="*/ 27 w 28"/>
                <a:gd name="T85" fmla="*/ 13 h 23"/>
                <a:gd name="T86" fmla="*/ 26 w 28"/>
                <a:gd name="T87" fmla="*/ 12 h 23"/>
                <a:gd name="T88" fmla="*/ 28 w 28"/>
                <a:gd name="T89" fmla="*/ 12 h 23"/>
                <a:gd name="T90" fmla="*/ 26 w 28"/>
                <a:gd name="T91" fmla="*/ 12 h 23"/>
                <a:gd name="T92" fmla="*/ 26 w 28"/>
                <a:gd name="T93" fmla="*/ 12 h 23"/>
                <a:gd name="T94" fmla="*/ 26 w 28"/>
                <a:gd name="T95" fmla="*/ 12 h 23"/>
                <a:gd name="T96" fmla="*/ 25 w 28"/>
                <a:gd name="T97" fmla="*/ 13 h 23"/>
                <a:gd name="T98" fmla="*/ 26 w 28"/>
                <a:gd name="T99" fmla="*/ 12 h 23"/>
                <a:gd name="T100" fmla="*/ 27 w 28"/>
                <a:gd name="T101" fmla="*/ 13 h 23"/>
                <a:gd name="T102" fmla="*/ 10 w 28"/>
                <a:gd name="T103" fmla="*/ 18 h 23"/>
                <a:gd name="T104" fmla="*/ 10 w 28"/>
                <a:gd name="T105" fmla="*/ 18 h 23"/>
                <a:gd name="T106" fmla="*/ 10 w 28"/>
                <a:gd name="T107" fmla="*/ 18 h 23"/>
                <a:gd name="T108" fmla="*/ 10 w 28"/>
                <a:gd name="T109" fmla="*/ 18 h 23"/>
                <a:gd name="T110" fmla="*/ 0 w 28"/>
                <a:gd name="T111" fmla="*/ 1 h 23"/>
                <a:gd name="T112" fmla="*/ 0 w 28"/>
                <a:gd name="T113" fmla="*/ 1 h 23"/>
                <a:gd name="T114" fmla="*/ 0 w 28"/>
                <a:gd name="T115" fmla="*/ 1 h 23"/>
                <a:gd name="T116" fmla="*/ 0 w 28"/>
                <a:gd name="T117" fmla="*/ 1 h 23"/>
                <a:gd name="T118" fmla="*/ 0 w 28"/>
                <a:gd name="T11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23">
                  <a:moveTo>
                    <a:pt x="8" y="20"/>
                  </a:moveTo>
                  <a:cubicBezTo>
                    <a:pt x="7" y="19"/>
                    <a:pt x="7" y="17"/>
                    <a:pt x="6" y="15"/>
                  </a:cubicBezTo>
                  <a:cubicBezTo>
                    <a:pt x="6" y="15"/>
                    <a:pt x="6" y="15"/>
                    <a:pt x="6" y="15"/>
                  </a:cubicBezTo>
                  <a:cubicBezTo>
                    <a:pt x="5" y="13"/>
                    <a:pt x="4" y="11"/>
                    <a:pt x="4" y="10"/>
                  </a:cubicBezTo>
                  <a:cubicBezTo>
                    <a:pt x="4" y="10"/>
                    <a:pt x="4" y="10"/>
                    <a:pt x="4" y="10"/>
                  </a:cubicBezTo>
                  <a:cubicBezTo>
                    <a:pt x="3" y="7"/>
                    <a:pt x="1" y="4"/>
                    <a:pt x="0" y="1"/>
                  </a:cubicBezTo>
                  <a:cubicBezTo>
                    <a:pt x="0" y="1"/>
                    <a:pt x="0" y="1"/>
                    <a:pt x="0" y="1"/>
                  </a:cubicBezTo>
                  <a:cubicBezTo>
                    <a:pt x="3" y="0"/>
                    <a:pt x="3" y="0"/>
                    <a:pt x="3" y="0"/>
                  </a:cubicBezTo>
                  <a:cubicBezTo>
                    <a:pt x="4" y="3"/>
                    <a:pt x="6" y="6"/>
                    <a:pt x="7" y="9"/>
                  </a:cubicBezTo>
                  <a:cubicBezTo>
                    <a:pt x="7" y="9"/>
                    <a:pt x="7" y="9"/>
                    <a:pt x="7" y="9"/>
                  </a:cubicBezTo>
                  <a:cubicBezTo>
                    <a:pt x="8" y="10"/>
                    <a:pt x="9" y="16"/>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1" y="19"/>
                    <a:pt x="12" y="19"/>
                    <a:pt x="13" y="19"/>
                  </a:cubicBezTo>
                  <a:cubicBezTo>
                    <a:pt x="13" y="19"/>
                    <a:pt x="13" y="19"/>
                    <a:pt x="13" y="19"/>
                  </a:cubicBezTo>
                  <a:cubicBezTo>
                    <a:pt x="14" y="19"/>
                    <a:pt x="16" y="18"/>
                    <a:pt x="18" y="16"/>
                  </a:cubicBezTo>
                  <a:cubicBezTo>
                    <a:pt x="18" y="16"/>
                    <a:pt x="18" y="16"/>
                    <a:pt x="18" y="16"/>
                  </a:cubicBezTo>
                  <a:cubicBezTo>
                    <a:pt x="21" y="15"/>
                    <a:pt x="24" y="12"/>
                    <a:pt x="25" y="11"/>
                  </a:cubicBezTo>
                  <a:cubicBezTo>
                    <a:pt x="25" y="11"/>
                    <a:pt x="25" y="11"/>
                    <a:pt x="25" y="11"/>
                  </a:cubicBezTo>
                  <a:cubicBezTo>
                    <a:pt x="25" y="11"/>
                    <a:pt x="25" y="10"/>
                    <a:pt x="26" y="10"/>
                  </a:cubicBezTo>
                  <a:cubicBezTo>
                    <a:pt x="26" y="10"/>
                    <a:pt x="26" y="10"/>
                    <a:pt x="26" y="10"/>
                  </a:cubicBezTo>
                  <a:cubicBezTo>
                    <a:pt x="27" y="10"/>
                    <a:pt x="28" y="11"/>
                    <a:pt x="28" y="11"/>
                  </a:cubicBezTo>
                  <a:cubicBezTo>
                    <a:pt x="28" y="11"/>
                    <a:pt x="28" y="11"/>
                    <a:pt x="28" y="11"/>
                  </a:cubicBezTo>
                  <a:cubicBezTo>
                    <a:pt x="28" y="11"/>
                    <a:pt x="28" y="11"/>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7" y="13"/>
                    <a:pt x="27" y="14"/>
                  </a:cubicBezTo>
                  <a:cubicBezTo>
                    <a:pt x="27" y="14"/>
                    <a:pt x="27" y="14"/>
                    <a:pt x="27" y="14"/>
                  </a:cubicBezTo>
                  <a:cubicBezTo>
                    <a:pt x="26" y="14"/>
                    <a:pt x="26" y="15"/>
                    <a:pt x="25" y="15"/>
                  </a:cubicBezTo>
                  <a:cubicBezTo>
                    <a:pt x="25" y="15"/>
                    <a:pt x="25" y="15"/>
                    <a:pt x="25" y="15"/>
                  </a:cubicBezTo>
                  <a:cubicBezTo>
                    <a:pt x="24" y="17"/>
                    <a:pt x="22" y="18"/>
                    <a:pt x="20" y="19"/>
                  </a:cubicBezTo>
                  <a:cubicBezTo>
                    <a:pt x="20" y="19"/>
                    <a:pt x="20" y="19"/>
                    <a:pt x="20" y="19"/>
                  </a:cubicBezTo>
                  <a:cubicBezTo>
                    <a:pt x="18" y="21"/>
                    <a:pt x="16" y="22"/>
                    <a:pt x="13" y="23"/>
                  </a:cubicBezTo>
                  <a:cubicBezTo>
                    <a:pt x="13" y="23"/>
                    <a:pt x="13" y="23"/>
                    <a:pt x="13" y="23"/>
                  </a:cubicBezTo>
                  <a:cubicBezTo>
                    <a:pt x="13" y="23"/>
                    <a:pt x="13" y="23"/>
                    <a:pt x="13" y="23"/>
                  </a:cubicBezTo>
                  <a:cubicBezTo>
                    <a:pt x="13" y="23"/>
                    <a:pt x="13" y="23"/>
                    <a:pt x="13" y="23"/>
                  </a:cubicBezTo>
                  <a:cubicBezTo>
                    <a:pt x="11" y="23"/>
                    <a:pt x="9" y="22"/>
                    <a:pt x="8" y="20"/>
                  </a:cubicBezTo>
                  <a:close/>
                  <a:moveTo>
                    <a:pt x="27" y="13"/>
                  </a:moveTo>
                  <a:cubicBezTo>
                    <a:pt x="26" y="12"/>
                    <a:pt x="26" y="12"/>
                    <a:pt x="26" y="12"/>
                  </a:cubicBezTo>
                  <a:cubicBezTo>
                    <a:pt x="28" y="12"/>
                    <a:pt x="28" y="12"/>
                    <a:pt x="28" y="12"/>
                  </a:cubicBezTo>
                  <a:cubicBezTo>
                    <a:pt x="26" y="12"/>
                    <a:pt x="26" y="12"/>
                    <a:pt x="26" y="12"/>
                  </a:cubicBezTo>
                  <a:cubicBezTo>
                    <a:pt x="26" y="12"/>
                    <a:pt x="26" y="12"/>
                    <a:pt x="26" y="12"/>
                  </a:cubicBezTo>
                  <a:cubicBezTo>
                    <a:pt x="26" y="12"/>
                    <a:pt x="26" y="12"/>
                    <a:pt x="26" y="12"/>
                  </a:cubicBezTo>
                  <a:cubicBezTo>
                    <a:pt x="25" y="13"/>
                    <a:pt x="25" y="13"/>
                    <a:pt x="25" y="13"/>
                  </a:cubicBezTo>
                  <a:cubicBezTo>
                    <a:pt x="26" y="12"/>
                    <a:pt x="26" y="12"/>
                    <a:pt x="26" y="12"/>
                  </a:cubicBezTo>
                  <a:cubicBezTo>
                    <a:pt x="27" y="13"/>
                    <a:pt x="27" y="13"/>
                    <a:pt x="27" y="13"/>
                  </a:cubicBezTo>
                  <a:close/>
                  <a:moveTo>
                    <a:pt x="10" y="18"/>
                  </a:moveTo>
                  <a:cubicBezTo>
                    <a:pt x="10" y="18"/>
                    <a:pt x="10" y="18"/>
                    <a:pt x="10" y="18"/>
                  </a:cubicBezTo>
                  <a:cubicBezTo>
                    <a:pt x="10" y="18"/>
                    <a:pt x="10" y="18"/>
                    <a:pt x="10" y="18"/>
                  </a:cubicBezTo>
                  <a:cubicBezTo>
                    <a:pt x="10" y="18"/>
                    <a:pt x="10" y="18"/>
                    <a:pt x="10" y="18"/>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97"/>
            <p:cNvSpPr/>
            <p:nvPr/>
          </p:nvSpPr>
          <p:spPr bwMode="auto">
            <a:xfrm>
              <a:off x="9350094" y="3337145"/>
              <a:ext cx="141288" cy="241300"/>
            </a:xfrm>
            <a:custGeom>
              <a:avLst/>
              <a:gdLst>
                <a:gd name="T0" fmla="*/ 10 w 37"/>
                <a:gd name="T1" fmla="*/ 50 h 63"/>
                <a:gd name="T2" fmla="*/ 10 w 37"/>
                <a:gd name="T3" fmla="*/ 48 h 63"/>
                <a:gd name="T4" fmla="*/ 10 w 37"/>
                <a:gd name="T5" fmla="*/ 48 h 63"/>
                <a:gd name="T6" fmla="*/ 10 w 37"/>
                <a:gd name="T7" fmla="*/ 47 h 63"/>
                <a:gd name="T8" fmla="*/ 10 w 37"/>
                <a:gd name="T9" fmla="*/ 43 h 63"/>
                <a:gd name="T10" fmla="*/ 8 w 37"/>
                <a:gd name="T11" fmla="*/ 39 h 63"/>
                <a:gd name="T12" fmla="*/ 0 w 37"/>
                <a:gd name="T13" fmla="*/ 32 h 63"/>
                <a:gd name="T14" fmla="*/ 1 w 37"/>
                <a:gd name="T15" fmla="*/ 29 h 63"/>
                <a:gd name="T16" fmla="*/ 7 w 37"/>
                <a:gd name="T17" fmla="*/ 25 h 63"/>
                <a:gd name="T18" fmla="*/ 11 w 37"/>
                <a:gd name="T19" fmla="*/ 25 h 63"/>
                <a:gd name="T20" fmla="*/ 13 w 37"/>
                <a:gd name="T21" fmla="*/ 25 h 63"/>
                <a:gd name="T22" fmla="*/ 18 w 37"/>
                <a:gd name="T23" fmla="*/ 23 h 63"/>
                <a:gd name="T24" fmla="*/ 17 w 37"/>
                <a:gd name="T25" fmla="*/ 22 h 63"/>
                <a:gd name="T26" fmla="*/ 14 w 37"/>
                <a:gd name="T27" fmla="*/ 20 h 63"/>
                <a:gd name="T28" fmla="*/ 5 w 37"/>
                <a:gd name="T29" fmla="*/ 15 h 63"/>
                <a:gd name="T30" fmla="*/ 4 w 37"/>
                <a:gd name="T31" fmla="*/ 15 h 63"/>
                <a:gd name="T32" fmla="*/ 22 w 37"/>
                <a:gd name="T33" fmla="*/ 0 h 63"/>
                <a:gd name="T34" fmla="*/ 22 w 37"/>
                <a:gd name="T35" fmla="*/ 0 h 63"/>
                <a:gd name="T36" fmla="*/ 8 w 37"/>
                <a:gd name="T37" fmla="*/ 13 h 63"/>
                <a:gd name="T38" fmla="*/ 22 w 37"/>
                <a:gd name="T39" fmla="*/ 24 h 63"/>
                <a:gd name="T40" fmla="*/ 13 w 37"/>
                <a:gd name="T41" fmla="*/ 28 h 63"/>
                <a:gd name="T42" fmla="*/ 11 w 37"/>
                <a:gd name="T43" fmla="*/ 29 h 63"/>
                <a:gd name="T44" fmla="*/ 7 w 37"/>
                <a:gd name="T45" fmla="*/ 28 h 63"/>
                <a:gd name="T46" fmla="*/ 4 w 37"/>
                <a:gd name="T47" fmla="*/ 30 h 63"/>
                <a:gd name="T48" fmla="*/ 4 w 37"/>
                <a:gd name="T49" fmla="*/ 32 h 63"/>
                <a:gd name="T50" fmla="*/ 10 w 37"/>
                <a:gd name="T51" fmla="*/ 37 h 63"/>
                <a:gd name="T52" fmla="*/ 13 w 37"/>
                <a:gd name="T53" fmla="*/ 43 h 63"/>
                <a:gd name="T54" fmla="*/ 13 w 37"/>
                <a:gd name="T55" fmla="*/ 47 h 63"/>
                <a:gd name="T56" fmla="*/ 13 w 37"/>
                <a:gd name="T57" fmla="*/ 48 h 63"/>
                <a:gd name="T58" fmla="*/ 13 w 37"/>
                <a:gd name="T59" fmla="*/ 48 h 63"/>
                <a:gd name="T60" fmla="*/ 13 w 37"/>
                <a:gd name="T61" fmla="*/ 50 h 63"/>
                <a:gd name="T62" fmla="*/ 14 w 37"/>
                <a:gd name="T63" fmla="*/ 58 h 63"/>
                <a:gd name="T64" fmla="*/ 17 w 37"/>
                <a:gd name="T65" fmla="*/ 59 h 63"/>
                <a:gd name="T66" fmla="*/ 21 w 37"/>
                <a:gd name="T67" fmla="*/ 50 h 63"/>
                <a:gd name="T68" fmla="*/ 24 w 37"/>
                <a:gd name="T69" fmla="*/ 37 h 63"/>
                <a:gd name="T70" fmla="*/ 24 w 37"/>
                <a:gd name="T71" fmla="*/ 36 h 63"/>
                <a:gd name="T72" fmla="*/ 30 w 37"/>
                <a:gd name="T73" fmla="*/ 38 h 63"/>
                <a:gd name="T74" fmla="*/ 34 w 37"/>
                <a:gd name="T75" fmla="*/ 36 h 63"/>
                <a:gd name="T76" fmla="*/ 37 w 37"/>
                <a:gd name="T77" fmla="*/ 37 h 63"/>
                <a:gd name="T78" fmla="*/ 30 w 37"/>
                <a:gd name="T79" fmla="*/ 42 h 63"/>
                <a:gd name="T80" fmla="*/ 26 w 37"/>
                <a:gd name="T81" fmla="*/ 41 h 63"/>
                <a:gd name="T82" fmla="*/ 25 w 37"/>
                <a:gd name="T83" fmla="*/ 51 h 63"/>
                <a:gd name="T84" fmla="*/ 17 w 37"/>
                <a:gd name="T8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63">
                  <a:moveTo>
                    <a:pt x="13" y="61"/>
                  </a:moveTo>
                  <a:cubicBezTo>
                    <a:pt x="10" y="59"/>
                    <a:pt x="10" y="54"/>
                    <a:pt x="10" y="50"/>
                  </a:cubicBezTo>
                  <a:cubicBezTo>
                    <a:pt x="10" y="50"/>
                    <a:pt x="10" y="50"/>
                    <a:pt x="10" y="50"/>
                  </a:cubicBezTo>
                  <a:cubicBezTo>
                    <a:pt x="10" y="49"/>
                    <a:pt x="10" y="49"/>
                    <a:pt x="10" y="48"/>
                  </a:cubicBezTo>
                  <a:cubicBezTo>
                    <a:pt x="10" y="48"/>
                    <a:pt x="10" y="48"/>
                    <a:pt x="10" y="48"/>
                  </a:cubicBezTo>
                  <a:cubicBezTo>
                    <a:pt x="10" y="48"/>
                    <a:pt x="10" y="48"/>
                    <a:pt x="10" y="48"/>
                  </a:cubicBezTo>
                  <a:cubicBezTo>
                    <a:pt x="10" y="48"/>
                    <a:pt x="10" y="48"/>
                    <a:pt x="10" y="48"/>
                  </a:cubicBezTo>
                  <a:cubicBezTo>
                    <a:pt x="10" y="48"/>
                    <a:pt x="10" y="48"/>
                    <a:pt x="10" y="47"/>
                  </a:cubicBezTo>
                  <a:cubicBezTo>
                    <a:pt x="10" y="47"/>
                    <a:pt x="10" y="47"/>
                    <a:pt x="10" y="47"/>
                  </a:cubicBezTo>
                  <a:cubicBezTo>
                    <a:pt x="10" y="45"/>
                    <a:pt x="10" y="43"/>
                    <a:pt x="10" y="43"/>
                  </a:cubicBezTo>
                  <a:cubicBezTo>
                    <a:pt x="10" y="43"/>
                    <a:pt x="10" y="43"/>
                    <a:pt x="10" y="43"/>
                  </a:cubicBezTo>
                  <a:cubicBezTo>
                    <a:pt x="10" y="42"/>
                    <a:pt x="10" y="41"/>
                    <a:pt x="8" y="39"/>
                  </a:cubicBezTo>
                  <a:cubicBezTo>
                    <a:pt x="8" y="39"/>
                    <a:pt x="8" y="39"/>
                    <a:pt x="8" y="39"/>
                  </a:cubicBezTo>
                  <a:cubicBezTo>
                    <a:pt x="6" y="37"/>
                    <a:pt x="1" y="37"/>
                    <a:pt x="0" y="32"/>
                  </a:cubicBezTo>
                  <a:cubicBezTo>
                    <a:pt x="0" y="32"/>
                    <a:pt x="0" y="32"/>
                    <a:pt x="0" y="32"/>
                  </a:cubicBezTo>
                  <a:cubicBezTo>
                    <a:pt x="0" y="31"/>
                    <a:pt x="1" y="30"/>
                    <a:pt x="1" y="29"/>
                  </a:cubicBezTo>
                  <a:cubicBezTo>
                    <a:pt x="1" y="29"/>
                    <a:pt x="1" y="29"/>
                    <a:pt x="1" y="29"/>
                  </a:cubicBezTo>
                  <a:cubicBezTo>
                    <a:pt x="1" y="26"/>
                    <a:pt x="4" y="25"/>
                    <a:pt x="7" y="25"/>
                  </a:cubicBezTo>
                  <a:cubicBezTo>
                    <a:pt x="7" y="25"/>
                    <a:pt x="7" y="25"/>
                    <a:pt x="7" y="25"/>
                  </a:cubicBezTo>
                  <a:cubicBezTo>
                    <a:pt x="8" y="25"/>
                    <a:pt x="10" y="25"/>
                    <a:pt x="11" y="25"/>
                  </a:cubicBezTo>
                  <a:cubicBezTo>
                    <a:pt x="11" y="25"/>
                    <a:pt x="11" y="25"/>
                    <a:pt x="11" y="25"/>
                  </a:cubicBezTo>
                  <a:cubicBezTo>
                    <a:pt x="12" y="25"/>
                    <a:pt x="12" y="25"/>
                    <a:pt x="13" y="25"/>
                  </a:cubicBezTo>
                  <a:cubicBezTo>
                    <a:pt x="13" y="25"/>
                    <a:pt x="13" y="25"/>
                    <a:pt x="13" y="25"/>
                  </a:cubicBezTo>
                  <a:cubicBezTo>
                    <a:pt x="16" y="25"/>
                    <a:pt x="18" y="24"/>
                    <a:pt x="18" y="23"/>
                  </a:cubicBezTo>
                  <a:cubicBezTo>
                    <a:pt x="18" y="23"/>
                    <a:pt x="18" y="23"/>
                    <a:pt x="18" y="23"/>
                  </a:cubicBezTo>
                  <a:cubicBezTo>
                    <a:pt x="18" y="23"/>
                    <a:pt x="18" y="23"/>
                    <a:pt x="17" y="22"/>
                  </a:cubicBezTo>
                  <a:cubicBezTo>
                    <a:pt x="17" y="22"/>
                    <a:pt x="17" y="22"/>
                    <a:pt x="17" y="22"/>
                  </a:cubicBezTo>
                  <a:cubicBezTo>
                    <a:pt x="17" y="22"/>
                    <a:pt x="15" y="21"/>
                    <a:pt x="14" y="20"/>
                  </a:cubicBezTo>
                  <a:cubicBezTo>
                    <a:pt x="14" y="20"/>
                    <a:pt x="14" y="20"/>
                    <a:pt x="14" y="20"/>
                  </a:cubicBezTo>
                  <a:cubicBezTo>
                    <a:pt x="11" y="18"/>
                    <a:pt x="7" y="17"/>
                    <a:pt x="5" y="15"/>
                  </a:cubicBezTo>
                  <a:cubicBezTo>
                    <a:pt x="5" y="15"/>
                    <a:pt x="5" y="15"/>
                    <a:pt x="5" y="15"/>
                  </a:cubicBezTo>
                  <a:cubicBezTo>
                    <a:pt x="4" y="15"/>
                    <a:pt x="4" y="15"/>
                    <a:pt x="4" y="15"/>
                  </a:cubicBezTo>
                  <a:cubicBezTo>
                    <a:pt x="4" y="14"/>
                    <a:pt x="4" y="14"/>
                    <a:pt x="4" y="14"/>
                  </a:cubicBezTo>
                  <a:cubicBezTo>
                    <a:pt x="7" y="6"/>
                    <a:pt x="17" y="2"/>
                    <a:pt x="22" y="0"/>
                  </a:cubicBezTo>
                  <a:cubicBezTo>
                    <a:pt x="22" y="0"/>
                    <a:pt x="22" y="0"/>
                    <a:pt x="22" y="0"/>
                  </a:cubicBezTo>
                  <a:cubicBezTo>
                    <a:pt x="22" y="0"/>
                    <a:pt x="22" y="0"/>
                    <a:pt x="22" y="0"/>
                  </a:cubicBezTo>
                  <a:cubicBezTo>
                    <a:pt x="23" y="3"/>
                    <a:pt x="23" y="3"/>
                    <a:pt x="23" y="3"/>
                  </a:cubicBezTo>
                  <a:cubicBezTo>
                    <a:pt x="18" y="5"/>
                    <a:pt x="10" y="8"/>
                    <a:pt x="8" y="13"/>
                  </a:cubicBezTo>
                  <a:cubicBezTo>
                    <a:pt x="8" y="13"/>
                    <a:pt x="8" y="13"/>
                    <a:pt x="8" y="13"/>
                  </a:cubicBezTo>
                  <a:cubicBezTo>
                    <a:pt x="12" y="16"/>
                    <a:pt x="21" y="19"/>
                    <a:pt x="22" y="24"/>
                  </a:cubicBezTo>
                  <a:cubicBezTo>
                    <a:pt x="22" y="24"/>
                    <a:pt x="22" y="24"/>
                    <a:pt x="22" y="24"/>
                  </a:cubicBezTo>
                  <a:cubicBezTo>
                    <a:pt x="21" y="27"/>
                    <a:pt x="18" y="27"/>
                    <a:pt x="13" y="28"/>
                  </a:cubicBezTo>
                  <a:cubicBezTo>
                    <a:pt x="13" y="28"/>
                    <a:pt x="13" y="28"/>
                    <a:pt x="13" y="28"/>
                  </a:cubicBezTo>
                  <a:cubicBezTo>
                    <a:pt x="12" y="29"/>
                    <a:pt x="12" y="29"/>
                    <a:pt x="11" y="29"/>
                  </a:cubicBezTo>
                  <a:cubicBezTo>
                    <a:pt x="11" y="29"/>
                    <a:pt x="11" y="29"/>
                    <a:pt x="11" y="29"/>
                  </a:cubicBezTo>
                  <a:cubicBezTo>
                    <a:pt x="9" y="29"/>
                    <a:pt x="8" y="28"/>
                    <a:pt x="7" y="28"/>
                  </a:cubicBezTo>
                  <a:cubicBezTo>
                    <a:pt x="7" y="28"/>
                    <a:pt x="7" y="28"/>
                    <a:pt x="7" y="28"/>
                  </a:cubicBezTo>
                  <a:cubicBezTo>
                    <a:pt x="5" y="28"/>
                    <a:pt x="5" y="28"/>
                    <a:pt x="4" y="30"/>
                  </a:cubicBezTo>
                  <a:cubicBezTo>
                    <a:pt x="4" y="30"/>
                    <a:pt x="4" y="30"/>
                    <a:pt x="4" y="30"/>
                  </a:cubicBezTo>
                  <a:cubicBezTo>
                    <a:pt x="4" y="31"/>
                    <a:pt x="4" y="31"/>
                    <a:pt x="4" y="32"/>
                  </a:cubicBezTo>
                  <a:cubicBezTo>
                    <a:pt x="4" y="32"/>
                    <a:pt x="4" y="32"/>
                    <a:pt x="4" y="32"/>
                  </a:cubicBezTo>
                  <a:cubicBezTo>
                    <a:pt x="3" y="34"/>
                    <a:pt x="7" y="33"/>
                    <a:pt x="10" y="37"/>
                  </a:cubicBezTo>
                  <a:cubicBezTo>
                    <a:pt x="10" y="37"/>
                    <a:pt x="10" y="37"/>
                    <a:pt x="10" y="37"/>
                  </a:cubicBezTo>
                  <a:cubicBezTo>
                    <a:pt x="12" y="39"/>
                    <a:pt x="13" y="41"/>
                    <a:pt x="13" y="43"/>
                  </a:cubicBezTo>
                  <a:cubicBezTo>
                    <a:pt x="13" y="43"/>
                    <a:pt x="13" y="43"/>
                    <a:pt x="13" y="43"/>
                  </a:cubicBezTo>
                  <a:cubicBezTo>
                    <a:pt x="13" y="44"/>
                    <a:pt x="13" y="45"/>
                    <a:pt x="13" y="47"/>
                  </a:cubicBezTo>
                  <a:cubicBezTo>
                    <a:pt x="13" y="47"/>
                    <a:pt x="13" y="47"/>
                    <a:pt x="13" y="47"/>
                  </a:cubicBezTo>
                  <a:cubicBezTo>
                    <a:pt x="13" y="47"/>
                    <a:pt x="13" y="47"/>
                    <a:pt x="13" y="48"/>
                  </a:cubicBezTo>
                  <a:cubicBezTo>
                    <a:pt x="13" y="48"/>
                    <a:pt x="13" y="48"/>
                    <a:pt x="13" y="48"/>
                  </a:cubicBezTo>
                  <a:cubicBezTo>
                    <a:pt x="13" y="48"/>
                    <a:pt x="13" y="48"/>
                    <a:pt x="13" y="48"/>
                  </a:cubicBezTo>
                  <a:cubicBezTo>
                    <a:pt x="13" y="48"/>
                    <a:pt x="13" y="48"/>
                    <a:pt x="13" y="48"/>
                  </a:cubicBezTo>
                  <a:cubicBezTo>
                    <a:pt x="13" y="49"/>
                    <a:pt x="13" y="49"/>
                    <a:pt x="13" y="50"/>
                  </a:cubicBezTo>
                  <a:cubicBezTo>
                    <a:pt x="13" y="50"/>
                    <a:pt x="13" y="50"/>
                    <a:pt x="13" y="50"/>
                  </a:cubicBezTo>
                  <a:cubicBezTo>
                    <a:pt x="13" y="54"/>
                    <a:pt x="14" y="58"/>
                    <a:pt x="14" y="58"/>
                  </a:cubicBezTo>
                  <a:cubicBezTo>
                    <a:pt x="14" y="58"/>
                    <a:pt x="14" y="58"/>
                    <a:pt x="14" y="58"/>
                  </a:cubicBezTo>
                  <a:cubicBezTo>
                    <a:pt x="15" y="59"/>
                    <a:pt x="16" y="59"/>
                    <a:pt x="17" y="59"/>
                  </a:cubicBezTo>
                  <a:cubicBezTo>
                    <a:pt x="17" y="59"/>
                    <a:pt x="17" y="59"/>
                    <a:pt x="17" y="59"/>
                  </a:cubicBezTo>
                  <a:cubicBezTo>
                    <a:pt x="18" y="60"/>
                    <a:pt x="21" y="56"/>
                    <a:pt x="21" y="50"/>
                  </a:cubicBezTo>
                  <a:cubicBezTo>
                    <a:pt x="21" y="50"/>
                    <a:pt x="21" y="50"/>
                    <a:pt x="21" y="50"/>
                  </a:cubicBezTo>
                  <a:cubicBezTo>
                    <a:pt x="22" y="45"/>
                    <a:pt x="23" y="40"/>
                    <a:pt x="24" y="37"/>
                  </a:cubicBezTo>
                  <a:cubicBezTo>
                    <a:pt x="24" y="37"/>
                    <a:pt x="24" y="37"/>
                    <a:pt x="24" y="37"/>
                  </a:cubicBezTo>
                  <a:cubicBezTo>
                    <a:pt x="24" y="36"/>
                    <a:pt x="24" y="36"/>
                    <a:pt x="24" y="36"/>
                  </a:cubicBezTo>
                  <a:cubicBezTo>
                    <a:pt x="26" y="37"/>
                    <a:pt x="26" y="37"/>
                    <a:pt x="26" y="37"/>
                  </a:cubicBezTo>
                  <a:cubicBezTo>
                    <a:pt x="27" y="38"/>
                    <a:pt x="29" y="38"/>
                    <a:pt x="30" y="38"/>
                  </a:cubicBezTo>
                  <a:cubicBezTo>
                    <a:pt x="30" y="38"/>
                    <a:pt x="30" y="38"/>
                    <a:pt x="30" y="38"/>
                  </a:cubicBezTo>
                  <a:cubicBezTo>
                    <a:pt x="31" y="38"/>
                    <a:pt x="33" y="38"/>
                    <a:pt x="34" y="36"/>
                  </a:cubicBezTo>
                  <a:cubicBezTo>
                    <a:pt x="34" y="36"/>
                    <a:pt x="34" y="36"/>
                    <a:pt x="34" y="36"/>
                  </a:cubicBezTo>
                  <a:cubicBezTo>
                    <a:pt x="37" y="37"/>
                    <a:pt x="37" y="37"/>
                    <a:pt x="37" y="37"/>
                  </a:cubicBezTo>
                  <a:cubicBezTo>
                    <a:pt x="35" y="40"/>
                    <a:pt x="33" y="42"/>
                    <a:pt x="30" y="42"/>
                  </a:cubicBezTo>
                  <a:cubicBezTo>
                    <a:pt x="30" y="42"/>
                    <a:pt x="30" y="42"/>
                    <a:pt x="30" y="42"/>
                  </a:cubicBezTo>
                  <a:cubicBezTo>
                    <a:pt x="29" y="42"/>
                    <a:pt x="27" y="41"/>
                    <a:pt x="26" y="41"/>
                  </a:cubicBezTo>
                  <a:cubicBezTo>
                    <a:pt x="26" y="41"/>
                    <a:pt x="26" y="41"/>
                    <a:pt x="26" y="41"/>
                  </a:cubicBezTo>
                  <a:cubicBezTo>
                    <a:pt x="26" y="43"/>
                    <a:pt x="25" y="47"/>
                    <a:pt x="25" y="51"/>
                  </a:cubicBezTo>
                  <a:cubicBezTo>
                    <a:pt x="25" y="51"/>
                    <a:pt x="25" y="51"/>
                    <a:pt x="25" y="51"/>
                  </a:cubicBezTo>
                  <a:cubicBezTo>
                    <a:pt x="23" y="56"/>
                    <a:pt x="22" y="62"/>
                    <a:pt x="17" y="63"/>
                  </a:cubicBezTo>
                  <a:cubicBezTo>
                    <a:pt x="17" y="63"/>
                    <a:pt x="17" y="63"/>
                    <a:pt x="17" y="63"/>
                  </a:cubicBezTo>
                  <a:cubicBezTo>
                    <a:pt x="15" y="63"/>
                    <a:pt x="14" y="62"/>
                    <a:pt x="13" y="6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98"/>
            <p:cNvSpPr>
              <a:spLocks noEditPoints="1"/>
            </p:cNvSpPr>
            <p:nvPr/>
          </p:nvSpPr>
          <p:spPr bwMode="auto">
            <a:xfrm>
              <a:off x="9311994" y="3551458"/>
              <a:ext cx="46038" cy="46037"/>
            </a:xfrm>
            <a:custGeom>
              <a:avLst/>
              <a:gdLst>
                <a:gd name="T0" fmla="*/ 8 w 12"/>
                <a:gd name="T1" fmla="*/ 12 h 12"/>
                <a:gd name="T2" fmla="*/ 0 w 12"/>
                <a:gd name="T3" fmla="*/ 6 h 12"/>
                <a:gd name="T4" fmla="*/ 0 w 12"/>
                <a:gd name="T5" fmla="*/ 6 h 12"/>
                <a:gd name="T6" fmla="*/ 3 w 12"/>
                <a:gd name="T7" fmla="*/ 2 h 12"/>
                <a:gd name="T8" fmla="*/ 3 w 12"/>
                <a:gd name="T9" fmla="*/ 2 h 12"/>
                <a:gd name="T10" fmla="*/ 3 w 12"/>
                <a:gd name="T11" fmla="*/ 2 h 12"/>
                <a:gd name="T12" fmla="*/ 7 w 12"/>
                <a:gd name="T13" fmla="*/ 0 h 12"/>
                <a:gd name="T14" fmla="*/ 7 w 12"/>
                <a:gd name="T15" fmla="*/ 0 h 12"/>
                <a:gd name="T16" fmla="*/ 12 w 12"/>
                <a:gd name="T17" fmla="*/ 6 h 12"/>
                <a:gd name="T18" fmla="*/ 12 w 12"/>
                <a:gd name="T19" fmla="*/ 6 h 12"/>
                <a:gd name="T20" fmla="*/ 9 w 12"/>
                <a:gd name="T21" fmla="*/ 12 h 12"/>
                <a:gd name="T22" fmla="*/ 9 w 12"/>
                <a:gd name="T23" fmla="*/ 12 h 12"/>
                <a:gd name="T24" fmla="*/ 9 w 12"/>
                <a:gd name="T25" fmla="*/ 12 h 12"/>
                <a:gd name="T26" fmla="*/ 8 w 12"/>
                <a:gd name="T27" fmla="*/ 12 h 12"/>
                <a:gd name="T28" fmla="*/ 6 w 12"/>
                <a:gd name="T29" fmla="*/ 4 h 12"/>
                <a:gd name="T30" fmla="*/ 3 w 12"/>
                <a:gd name="T31" fmla="*/ 6 h 12"/>
                <a:gd name="T32" fmla="*/ 3 w 12"/>
                <a:gd name="T33" fmla="*/ 6 h 12"/>
                <a:gd name="T34" fmla="*/ 8 w 12"/>
                <a:gd name="T35" fmla="*/ 9 h 12"/>
                <a:gd name="T36" fmla="*/ 8 w 12"/>
                <a:gd name="T37" fmla="*/ 9 h 12"/>
                <a:gd name="T38" fmla="*/ 9 w 12"/>
                <a:gd name="T39" fmla="*/ 6 h 12"/>
                <a:gd name="T40" fmla="*/ 9 w 12"/>
                <a:gd name="T41" fmla="*/ 6 h 12"/>
                <a:gd name="T42" fmla="*/ 7 w 12"/>
                <a:gd name="T43" fmla="*/ 3 h 12"/>
                <a:gd name="T44" fmla="*/ 7 w 12"/>
                <a:gd name="T45" fmla="*/ 3 h 12"/>
                <a:gd name="T46" fmla="*/ 6 w 12"/>
                <a:gd name="T47" fmla="*/ 4 h 12"/>
                <a:gd name="T48" fmla="*/ 6 w 12"/>
                <a:gd name="T49" fmla="*/ 4 h 12"/>
                <a:gd name="T50" fmla="*/ 6 w 12"/>
                <a:gd name="T51" fmla="*/ 4 h 12"/>
                <a:gd name="T52" fmla="*/ 6 w 12"/>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2">
                  <a:moveTo>
                    <a:pt x="8" y="12"/>
                  </a:moveTo>
                  <a:cubicBezTo>
                    <a:pt x="4" y="12"/>
                    <a:pt x="0" y="10"/>
                    <a:pt x="0" y="6"/>
                  </a:cubicBezTo>
                  <a:cubicBezTo>
                    <a:pt x="0" y="6"/>
                    <a:pt x="0" y="6"/>
                    <a:pt x="0" y="6"/>
                  </a:cubicBezTo>
                  <a:cubicBezTo>
                    <a:pt x="0" y="4"/>
                    <a:pt x="1" y="3"/>
                    <a:pt x="3" y="2"/>
                  </a:cubicBezTo>
                  <a:cubicBezTo>
                    <a:pt x="3" y="2"/>
                    <a:pt x="3" y="2"/>
                    <a:pt x="3" y="2"/>
                  </a:cubicBezTo>
                  <a:cubicBezTo>
                    <a:pt x="3" y="2"/>
                    <a:pt x="3" y="2"/>
                    <a:pt x="3" y="2"/>
                  </a:cubicBezTo>
                  <a:cubicBezTo>
                    <a:pt x="4" y="0"/>
                    <a:pt x="6" y="0"/>
                    <a:pt x="7" y="0"/>
                  </a:cubicBezTo>
                  <a:cubicBezTo>
                    <a:pt x="7" y="0"/>
                    <a:pt x="7" y="0"/>
                    <a:pt x="7" y="0"/>
                  </a:cubicBezTo>
                  <a:cubicBezTo>
                    <a:pt x="11" y="0"/>
                    <a:pt x="12" y="3"/>
                    <a:pt x="12" y="6"/>
                  </a:cubicBezTo>
                  <a:cubicBezTo>
                    <a:pt x="12" y="6"/>
                    <a:pt x="12" y="6"/>
                    <a:pt x="12" y="6"/>
                  </a:cubicBezTo>
                  <a:cubicBezTo>
                    <a:pt x="12" y="8"/>
                    <a:pt x="11" y="10"/>
                    <a:pt x="9" y="12"/>
                  </a:cubicBezTo>
                  <a:cubicBezTo>
                    <a:pt x="9" y="12"/>
                    <a:pt x="9" y="12"/>
                    <a:pt x="9" y="12"/>
                  </a:cubicBezTo>
                  <a:cubicBezTo>
                    <a:pt x="9" y="12"/>
                    <a:pt x="9" y="12"/>
                    <a:pt x="9" y="12"/>
                  </a:cubicBezTo>
                  <a:cubicBezTo>
                    <a:pt x="8" y="12"/>
                    <a:pt x="8" y="12"/>
                    <a:pt x="8" y="12"/>
                  </a:cubicBezTo>
                  <a:close/>
                  <a:moveTo>
                    <a:pt x="6" y="4"/>
                  </a:moveTo>
                  <a:cubicBezTo>
                    <a:pt x="3" y="5"/>
                    <a:pt x="3" y="6"/>
                    <a:pt x="3" y="6"/>
                  </a:cubicBezTo>
                  <a:cubicBezTo>
                    <a:pt x="3" y="6"/>
                    <a:pt x="3" y="6"/>
                    <a:pt x="3" y="6"/>
                  </a:cubicBezTo>
                  <a:cubicBezTo>
                    <a:pt x="3" y="7"/>
                    <a:pt x="5" y="9"/>
                    <a:pt x="8" y="9"/>
                  </a:cubicBezTo>
                  <a:cubicBezTo>
                    <a:pt x="8" y="9"/>
                    <a:pt x="8" y="9"/>
                    <a:pt x="8" y="9"/>
                  </a:cubicBezTo>
                  <a:cubicBezTo>
                    <a:pt x="9" y="8"/>
                    <a:pt x="9" y="7"/>
                    <a:pt x="9" y="6"/>
                  </a:cubicBezTo>
                  <a:cubicBezTo>
                    <a:pt x="9" y="6"/>
                    <a:pt x="9" y="6"/>
                    <a:pt x="9" y="6"/>
                  </a:cubicBezTo>
                  <a:cubicBezTo>
                    <a:pt x="9" y="4"/>
                    <a:pt x="8" y="3"/>
                    <a:pt x="7" y="3"/>
                  </a:cubicBezTo>
                  <a:cubicBezTo>
                    <a:pt x="7" y="3"/>
                    <a:pt x="7" y="3"/>
                    <a:pt x="7" y="3"/>
                  </a:cubicBezTo>
                  <a:cubicBezTo>
                    <a:pt x="7" y="3"/>
                    <a:pt x="7" y="3"/>
                    <a:pt x="6" y="4"/>
                  </a:cubicBezTo>
                  <a:cubicBezTo>
                    <a:pt x="6" y="4"/>
                    <a:pt x="6" y="4"/>
                    <a:pt x="6" y="4"/>
                  </a:cubicBezTo>
                  <a:cubicBezTo>
                    <a:pt x="6" y="4"/>
                    <a:pt x="6" y="4"/>
                    <a:pt x="6" y="4"/>
                  </a:cubicBezTo>
                  <a:cubicBezTo>
                    <a:pt x="6" y="4"/>
                    <a:pt x="6" y="4"/>
                    <a:pt x="6"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99"/>
            <p:cNvSpPr/>
            <p:nvPr/>
          </p:nvSpPr>
          <p:spPr bwMode="auto">
            <a:xfrm>
              <a:off x="9186582" y="3260945"/>
              <a:ext cx="231775" cy="233362"/>
            </a:xfrm>
            <a:custGeom>
              <a:avLst/>
              <a:gdLst>
                <a:gd name="T0" fmla="*/ 37 w 61"/>
                <a:gd name="T1" fmla="*/ 46 h 61"/>
                <a:gd name="T2" fmla="*/ 17 w 61"/>
                <a:gd name="T3" fmla="*/ 56 h 61"/>
                <a:gd name="T4" fmla="*/ 16 w 61"/>
                <a:gd name="T5" fmla="*/ 55 h 61"/>
                <a:gd name="T6" fmla="*/ 53 w 61"/>
                <a:gd name="T7" fmla="*/ 26 h 61"/>
                <a:gd name="T8" fmla="*/ 57 w 61"/>
                <a:gd name="T9" fmla="*/ 23 h 61"/>
                <a:gd name="T10" fmla="*/ 19 w 61"/>
                <a:gd name="T11" fmla="*/ 49 h 61"/>
                <a:gd name="T12" fmla="*/ 18 w 61"/>
                <a:gd name="T13" fmla="*/ 48 h 61"/>
                <a:gd name="T14" fmla="*/ 54 w 61"/>
                <a:gd name="T15" fmla="*/ 17 h 61"/>
                <a:gd name="T16" fmla="*/ 59 w 61"/>
                <a:gd name="T17" fmla="*/ 12 h 61"/>
                <a:gd name="T18" fmla="*/ 27 w 61"/>
                <a:gd name="T19" fmla="*/ 36 h 61"/>
                <a:gd name="T20" fmla="*/ 30 w 61"/>
                <a:gd name="T21" fmla="*/ 30 h 61"/>
                <a:gd name="T22" fmla="*/ 21 w 61"/>
                <a:gd name="T23" fmla="*/ 34 h 61"/>
                <a:gd name="T24" fmla="*/ 27 w 61"/>
                <a:gd name="T25" fmla="*/ 27 h 61"/>
                <a:gd name="T26" fmla="*/ 22 w 61"/>
                <a:gd name="T27" fmla="*/ 28 h 61"/>
                <a:gd name="T28" fmla="*/ 22 w 61"/>
                <a:gd name="T29" fmla="*/ 27 h 61"/>
                <a:gd name="T30" fmla="*/ 19 w 61"/>
                <a:gd name="T31" fmla="*/ 26 h 61"/>
                <a:gd name="T32" fmla="*/ 19 w 61"/>
                <a:gd name="T33" fmla="*/ 24 h 61"/>
                <a:gd name="T34" fmla="*/ 17 w 61"/>
                <a:gd name="T35" fmla="*/ 22 h 61"/>
                <a:gd name="T36" fmla="*/ 16 w 61"/>
                <a:gd name="T37" fmla="*/ 21 h 61"/>
                <a:gd name="T38" fmla="*/ 13 w 61"/>
                <a:gd name="T39" fmla="*/ 20 h 61"/>
                <a:gd name="T40" fmla="*/ 12 w 61"/>
                <a:gd name="T41" fmla="*/ 19 h 61"/>
                <a:gd name="T42" fmla="*/ 7 w 61"/>
                <a:gd name="T43" fmla="*/ 19 h 61"/>
                <a:gd name="T44" fmla="*/ 6 w 61"/>
                <a:gd name="T45" fmla="*/ 18 h 61"/>
                <a:gd name="T46" fmla="*/ 4 w 61"/>
                <a:gd name="T47" fmla="*/ 16 h 61"/>
                <a:gd name="T48" fmla="*/ 3 w 61"/>
                <a:gd name="T49" fmla="*/ 15 h 61"/>
                <a:gd name="T50" fmla="*/ 4 w 61"/>
                <a:gd name="T51" fmla="*/ 11 h 61"/>
                <a:gd name="T52" fmla="*/ 17 w 61"/>
                <a:gd name="T53" fmla="*/ 0 h 61"/>
                <a:gd name="T54" fmla="*/ 18 w 61"/>
                <a:gd name="T55" fmla="*/ 1 h 61"/>
                <a:gd name="T56" fmla="*/ 23 w 61"/>
                <a:gd name="T57" fmla="*/ 1 h 61"/>
                <a:gd name="T58" fmla="*/ 23 w 61"/>
                <a:gd name="T59" fmla="*/ 3 h 61"/>
                <a:gd name="T60" fmla="*/ 23 w 61"/>
                <a:gd name="T61" fmla="*/ 3 h 61"/>
                <a:gd name="T62" fmla="*/ 11 w 61"/>
                <a:gd name="T63" fmla="*/ 14 h 61"/>
                <a:gd name="T64" fmla="*/ 29 w 61"/>
                <a:gd name="T65" fmla="*/ 3 h 61"/>
                <a:gd name="T66" fmla="*/ 15 w 61"/>
                <a:gd name="T67" fmla="*/ 17 h 61"/>
                <a:gd name="T68" fmla="*/ 27 w 61"/>
                <a:gd name="T69" fmla="*/ 10 h 61"/>
                <a:gd name="T70" fmla="*/ 27 w 61"/>
                <a:gd name="T71" fmla="*/ 10 h 61"/>
                <a:gd name="T72" fmla="*/ 18 w 61"/>
                <a:gd name="T73" fmla="*/ 20 h 61"/>
                <a:gd name="T74" fmla="*/ 28 w 61"/>
                <a:gd name="T75" fmla="*/ 13 h 61"/>
                <a:gd name="T76" fmla="*/ 22 w 61"/>
                <a:gd name="T77" fmla="*/ 23 h 61"/>
                <a:gd name="T78" fmla="*/ 28 w 61"/>
                <a:gd name="T79" fmla="*/ 18 h 61"/>
                <a:gd name="T80" fmla="*/ 24 w 61"/>
                <a:gd name="T81" fmla="*/ 27 h 61"/>
                <a:gd name="T82" fmla="*/ 36 w 61"/>
                <a:gd name="T83" fmla="*/ 19 h 61"/>
                <a:gd name="T84" fmla="*/ 26 w 61"/>
                <a:gd name="T85" fmla="*/ 31 h 61"/>
                <a:gd name="T86" fmla="*/ 35 w 61"/>
                <a:gd name="T87" fmla="*/ 24 h 61"/>
                <a:gd name="T88" fmla="*/ 45 w 61"/>
                <a:gd name="T89" fmla="*/ 18 h 61"/>
                <a:gd name="T90" fmla="*/ 32 w 61"/>
                <a:gd name="T91" fmla="*/ 31 h 61"/>
                <a:gd name="T92" fmla="*/ 60 w 61"/>
                <a:gd name="T93" fmla="*/ 10 h 61"/>
                <a:gd name="T94" fmla="*/ 55 w 61"/>
                <a:gd name="T95" fmla="*/ 18 h 61"/>
                <a:gd name="T96" fmla="*/ 43 w 61"/>
                <a:gd name="T97" fmla="*/ 29 h 61"/>
                <a:gd name="T98" fmla="*/ 40 w 61"/>
                <a:gd name="T99" fmla="*/ 32 h 61"/>
                <a:gd name="T100" fmla="*/ 59 w 61"/>
                <a:gd name="T101" fmla="*/ 21 h 61"/>
                <a:gd name="T102" fmla="*/ 53 w 61"/>
                <a:gd name="T103" fmla="*/ 28 h 61"/>
                <a:gd name="T104" fmla="*/ 38 w 61"/>
                <a:gd name="T105" fmla="*/ 39 h 61"/>
                <a:gd name="T106" fmla="*/ 51 w 61"/>
                <a:gd name="T107" fmla="*/ 35 h 61"/>
                <a:gd name="T108" fmla="*/ 52 w 61"/>
                <a:gd name="T109" fmla="*/ 36 h 61"/>
                <a:gd name="T110" fmla="*/ 30 w 61"/>
                <a:gd name="T111" fmla="*/ 56 h 61"/>
                <a:gd name="T112" fmla="*/ 56 w 61"/>
                <a:gd name="T113" fmla="*/ 37 h 61"/>
                <a:gd name="T114" fmla="*/ 54 w 61"/>
                <a:gd name="T115" fmla="*/ 43 h 61"/>
                <a:gd name="T116" fmla="*/ 54 w 61"/>
                <a:gd name="T117" fmla="*/ 43 h 61"/>
                <a:gd name="T118" fmla="*/ 45 w 61"/>
                <a:gd name="T119" fmla="*/ 53 h 61"/>
                <a:gd name="T120" fmla="*/ 54 w 61"/>
                <a:gd name="T121" fmla="*/ 40 h 61"/>
                <a:gd name="T122" fmla="*/ 23 w 61"/>
                <a:gd name="T1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61">
                  <a:moveTo>
                    <a:pt x="26" y="58"/>
                  </a:moveTo>
                  <a:cubicBezTo>
                    <a:pt x="29" y="54"/>
                    <a:pt x="33" y="50"/>
                    <a:pt x="37" y="46"/>
                  </a:cubicBezTo>
                  <a:cubicBezTo>
                    <a:pt x="37" y="46"/>
                    <a:pt x="37" y="46"/>
                    <a:pt x="37" y="46"/>
                  </a:cubicBezTo>
                  <a:cubicBezTo>
                    <a:pt x="40" y="43"/>
                    <a:pt x="45" y="40"/>
                    <a:pt x="48" y="37"/>
                  </a:cubicBezTo>
                  <a:cubicBezTo>
                    <a:pt x="48" y="37"/>
                    <a:pt x="48" y="37"/>
                    <a:pt x="48" y="37"/>
                  </a:cubicBezTo>
                  <a:cubicBezTo>
                    <a:pt x="38" y="43"/>
                    <a:pt x="29" y="53"/>
                    <a:pt x="17" y="56"/>
                  </a:cubicBezTo>
                  <a:cubicBezTo>
                    <a:pt x="17" y="56"/>
                    <a:pt x="17" y="56"/>
                    <a:pt x="17" y="56"/>
                  </a:cubicBezTo>
                  <a:cubicBezTo>
                    <a:pt x="15" y="57"/>
                    <a:pt x="15" y="57"/>
                    <a:pt x="15" y="57"/>
                  </a:cubicBezTo>
                  <a:cubicBezTo>
                    <a:pt x="16" y="55"/>
                    <a:pt x="16" y="55"/>
                    <a:pt x="16" y="55"/>
                  </a:cubicBezTo>
                  <a:cubicBezTo>
                    <a:pt x="22" y="48"/>
                    <a:pt x="30" y="43"/>
                    <a:pt x="37" y="37"/>
                  </a:cubicBezTo>
                  <a:cubicBezTo>
                    <a:pt x="37" y="37"/>
                    <a:pt x="37" y="37"/>
                    <a:pt x="37" y="37"/>
                  </a:cubicBezTo>
                  <a:cubicBezTo>
                    <a:pt x="42" y="34"/>
                    <a:pt x="47" y="30"/>
                    <a:pt x="53" y="26"/>
                  </a:cubicBezTo>
                  <a:cubicBezTo>
                    <a:pt x="53" y="26"/>
                    <a:pt x="53" y="26"/>
                    <a:pt x="53" y="26"/>
                  </a:cubicBezTo>
                  <a:cubicBezTo>
                    <a:pt x="54" y="25"/>
                    <a:pt x="56" y="24"/>
                    <a:pt x="57" y="23"/>
                  </a:cubicBezTo>
                  <a:cubicBezTo>
                    <a:pt x="57" y="23"/>
                    <a:pt x="57" y="23"/>
                    <a:pt x="57" y="23"/>
                  </a:cubicBezTo>
                  <a:cubicBezTo>
                    <a:pt x="51" y="26"/>
                    <a:pt x="46" y="30"/>
                    <a:pt x="41" y="33"/>
                  </a:cubicBezTo>
                  <a:cubicBezTo>
                    <a:pt x="41" y="33"/>
                    <a:pt x="41" y="33"/>
                    <a:pt x="41" y="33"/>
                  </a:cubicBezTo>
                  <a:cubicBezTo>
                    <a:pt x="34" y="38"/>
                    <a:pt x="27" y="46"/>
                    <a:pt x="19" y="49"/>
                  </a:cubicBezTo>
                  <a:cubicBezTo>
                    <a:pt x="19" y="49"/>
                    <a:pt x="19" y="49"/>
                    <a:pt x="19" y="49"/>
                  </a:cubicBezTo>
                  <a:cubicBezTo>
                    <a:pt x="17" y="50"/>
                    <a:pt x="17" y="50"/>
                    <a:pt x="17" y="50"/>
                  </a:cubicBezTo>
                  <a:cubicBezTo>
                    <a:pt x="18" y="48"/>
                    <a:pt x="18" y="48"/>
                    <a:pt x="18" y="48"/>
                  </a:cubicBezTo>
                  <a:cubicBezTo>
                    <a:pt x="24" y="39"/>
                    <a:pt x="34" y="33"/>
                    <a:pt x="42" y="27"/>
                  </a:cubicBezTo>
                  <a:cubicBezTo>
                    <a:pt x="42" y="27"/>
                    <a:pt x="42" y="27"/>
                    <a:pt x="42" y="27"/>
                  </a:cubicBezTo>
                  <a:cubicBezTo>
                    <a:pt x="46" y="24"/>
                    <a:pt x="50" y="21"/>
                    <a:pt x="54" y="17"/>
                  </a:cubicBezTo>
                  <a:cubicBezTo>
                    <a:pt x="54" y="17"/>
                    <a:pt x="54" y="17"/>
                    <a:pt x="54" y="17"/>
                  </a:cubicBezTo>
                  <a:cubicBezTo>
                    <a:pt x="55" y="16"/>
                    <a:pt x="58" y="14"/>
                    <a:pt x="59" y="12"/>
                  </a:cubicBezTo>
                  <a:cubicBezTo>
                    <a:pt x="59" y="12"/>
                    <a:pt x="59" y="12"/>
                    <a:pt x="59" y="12"/>
                  </a:cubicBezTo>
                  <a:cubicBezTo>
                    <a:pt x="48" y="17"/>
                    <a:pt x="39" y="28"/>
                    <a:pt x="29" y="35"/>
                  </a:cubicBezTo>
                  <a:cubicBezTo>
                    <a:pt x="29" y="35"/>
                    <a:pt x="29" y="35"/>
                    <a:pt x="29" y="35"/>
                  </a:cubicBezTo>
                  <a:cubicBezTo>
                    <a:pt x="27" y="36"/>
                    <a:pt x="27" y="36"/>
                    <a:pt x="27" y="36"/>
                  </a:cubicBezTo>
                  <a:cubicBezTo>
                    <a:pt x="28" y="34"/>
                    <a:pt x="28" y="34"/>
                    <a:pt x="28" y="34"/>
                  </a:cubicBezTo>
                  <a:cubicBezTo>
                    <a:pt x="29" y="32"/>
                    <a:pt x="29" y="31"/>
                    <a:pt x="30" y="30"/>
                  </a:cubicBezTo>
                  <a:cubicBezTo>
                    <a:pt x="30" y="30"/>
                    <a:pt x="30" y="30"/>
                    <a:pt x="30" y="30"/>
                  </a:cubicBezTo>
                  <a:cubicBezTo>
                    <a:pt x="28" y="31"/>
                    <a:pt x="26" y="33"/>
                    <a:pt x="23" y="34"/>
                  </a:cubicBezTo>
                  <a:cubicBezTo>
                    <a:pt x="23" y="34"/>
                    <a:pt x="23" y="34"/>
                    <a:pt x="23" y="34"/>
                  </a:cubicBezTo>
                  <a:cubicBezTo>
                    <a:pt x="21" y="34"/>
                    <a:pt x="21" y="34"/>
                    <a:pt x="21" y="34"/>
                  </a:cubicBezTo>
                  <a:cubicBezTo>
                    <a:pt x="22" y="32"/>
                    <a:pt x="22" y="32"/>
                    <a:pt x="22" y="32"/>
                  </a:cubicBezTo>
                  <a:cubicBezTo>
                    <a:pt x="24" y="30"/>
                    <a:pt x="25" y="29"/>
                    <a:pt x="27" y="27"/>
                  </a:cubicBezTo>
                  <a:cubicBezTo>
                    <a:pt x="27" y="27"/>
                    <a:pt x="27" y="27"/>
                    <a:pt x="27" y="27"/>
                  </a:cubicBezTo>
                  <a:cubicBezTo>
                    <a:pt x="26" y="28"/>
                    <a:pt x="24" y="28"/>
                    <a:pt x="23" y="28"/>
                  </a:cubicBezTo>
                  <a:cubicBezTo>
                    <a:pt x="23" y="28"/>
                    <a:pt x="23" y="28"/>
                    <a:pt x="23" y="28"/>
                  </a:cubicBezTo>
                  <a:cubicBezTo>
                    <a:pt x="23" y="28"/>
                    <a:pt x="23" y="28"/>
                    <a:pt x="22" y="28"/>
                  </a:cubicBezTo>
                  <a:cubicBezTo>
                    <a:pt x="22" y="28"/>
                    <a:pt x="22" y="28"/>
                    <a:pt x="22" y="28"/>
                  </a:cubicBezTo>
                  <a:cubicBezTo>
                    <a:pt x="21" y="28"/>
                    <a:pt x="21" y="28"/>
                    <a:pt x="21" y="28"/>
                  </a:cubicBezTo>
                  <a:cubicBezTo>
                    <a:pt x="22" y="27"/>
                    <a:pt x="22" y="27"/>
                    <a:pt x="22" y="27"/>
                  </a:cubicBezTo>
                  <a:cubicBezTo>
                    <a:pt x="23" y="26"/>
                    <a:pt x="23" y="24"/>
                    <a:pt x="24" y="23"/>
                  </a:cubicBezTo>
                  <a:cubicBezTo>
                    <a:pt x="24" y="23"/>
                    <a:pt x="24" y="23"/>
                    <a:pt x="24" y="23"/>
                  </a:cubicBezTo>
                  <a:cubicBezTo>
                    <a:pt x="23" y="24"/>
                    <a:pt x="21" y="25"/>
                    <a:pt x="19" y="26"/>
                  </a:cubicBezTo>
                  <a:cubicBezTo>
                    <a:pt x="19" y="26"/>
                    <a:pt x="19" y="26"/>
                    <a:pt x="19" y="26"/>
                  </a:cubicBezTo>
                  <a:cubicBezTo>
                    <a:pt x="17" y="26"/>
                    <a:pt x="17" y="26"/>
                    <a:pt x="17" y="26"/>
                  </a:cubicBezTo>
                  <a:cubicBezTo>
                    <a:pt x="19" y="24"/>
                    <a:pt x="19" y="24"/>
                    <a:pt x="19" y="24"/>
                  </a:cubicBezTo>
                  <a:cubicBezTo>
                    <a:pt x="20" y="22"/>
                    <a:pt x="22" y="20"/>
                    <a:pt x="24" y="18"/>
                  </a:cubicBezTo>
                  <a:cubicBezTo>
                    <a:pt x="24" y="18"/>
                    <a:pt x="24" y="18"/>
                    <a:pt x="24" y="18"/>
                  </a:cubicBezTo>
                  <a:cubicBezTo>
                    <a:pt x="22" y="20"/>
                    <a:pt x="20" y="21"/>
                    <a:pt x="17" y="22"/>
                  </a:cubicBezTo>
                  <a:cubicBezTo>
                    <a:pt x="17" y="22"/>
                    <a:pt x="17" y="22"/>
                    <a:pt x="17" y="22"/>
                  </a:cubicBezTo>
                  <a:cubicBezTo>
                    <a:pt x="16" y="22"/>
                    <a:pt x="16" y="22"/>
                    <a:pt x="16" y="22"/>
                  </a:cubicBezTo>
                  <a:cubicBezTo>
                    <a:pt x="16" y="21"/>
                    <a:pt x="16" y="21"/>
                    <a:pt x="16" y="21"/>
                  </a:cubicBezTo>
                  <a:cubicBezTo>
                    <a:pt x="16" y="20"/>
                    <a:pt x="17" y="19"/>
                    <a:pt x="18" y="18"/>
                  </a:cubicBezTo>
                  <a:cubicBezTo>
                    <a:pt x="18" y="18"/>
                    <a:pt x="18" y="18"/>
                    <a:pt x="18" y="18"/>
                  </a:cubicBezTo>
                  <a:cubicBezTo>
                    <a:pt x="16" y="19"/>
                    <a:pt x="15" y="20"/>
                    <a:pt x="13" y="20"/>
                  </a:cubicBezTo>
                  <a:cubicBezTo>
                    <a:pt x="13" y="20"/>
                    <a:pt x="13" y="20"/>
                    <a:pt x="13" y="20"/>
                  </a:cubicBezTo>
                  <a:cubicBezTo>
                    <a:pt x="11" y="20"/>
                    <a:pt x="11" y="20"/>
                    <a:pt x="11" y="20"/>
                  </a:cubicBezTo>
                  <a:cubicBezTo>
                    <a:pt x="12" y="19"/>
                    <a:pt x="12" y="19"/>
                    <a:pt x="12" y="19"/>
                  </a:cubicBezTo>
                  <a:cubicBezTo>
                    <a:pt x="15" y="14"/>
                    <a:pt x="20" y="11"/>
                    <a:pt x="24" y="6"/>
                  </a:cubicBezTo>
                  <a:cubicBezTo>
                    <a:pt x="24" y="6"/>
                    <a:pt x="24" y="6"/>
                    <a:pt x="24" y="6"/>
                  </a:cubicBezTo>
                  <a:cubicBezTo>
                    <a:pt x="18" y="10"/>
                    <a:pt x="13" y="16"/>
                    <a:pt x="7" y="19"/>
                  </a:cubicBezTo>
                  <a:cubicBezTo>
                    <a:pt x="7" y="19"/>
                    <a:pt x="7" y="19"/>
                    <a:pt x="7" y="19"/>
                  </a:cubicBezTo>
                  <a:cubicBezTo>
                    <a:pt x="3" y="21"/>
                    <a:pt x="3" y="21"/>
                    <a:pt x="3" y="21"/>
                  </a:cubicBezTo>
                  <a:cubicBezTo>
                    <a:pt x="6" y="18"/>
                    <a:pt x="6" y="18"/>
                    <a:pt x="6" y="18"/>
                  </a:cubicBezTo>
                  <a:cubicBezTo>
                    <a:pt x="8" y="15"/>
                    <a:pt x="10" y="13"/>
                    <a:pt x="13" y="10"/>
                  </a:cubicBezTo>
                  <a:cubicBezTo>
                    <a:pt x="13" y="10"/>
                    <a:pt x="13" y="10"/>
                    <a:pt x="13" y="10"/>
                  </a:cubicBezTo>
                  <a:cubicBezTo>
                    <a:pt x="10" y="12"/>
                    <a:pt x="7" y="14"/>
                    <a:pt x="4" y="16"/>
                  </a:cubicBezTo>
                  <a:cubicBezTo>
                    <a:pt x="4" y="16"/>
                    <a:pt x="4" y="16"/>
                    <a:pt x="4" y="16"/>
                  </a:cubicBezTo>
                  <a:cubicBezTo>
                    <a:pt x="0" y="19"/>
                    <a:pt x="0" y="19"/>
                    <a:pt x="0" y="19"/>
                  </a:cubicBezTo>
                  <a:cubicBezTo>
                    <a:pt x="3" y="15"/>
                    <a:pt x="3" y="15"/>
                    <a:pt x="3" y="15"/>
                  </a:cubicBezTo>
                  <a:cubicBezTo>
                    <a:pt x="7" y="10"/>
                    <a:pt x="11" y="7"/>
                    <a:pt x="15" y="2"/>
                  </a:cubicBezTo>
                  <a:cubicBezTo>
                    <a:pt x="15" y="2"/>
                    <a:pt x="15" y="2"/>
                    <a:pt x="15" y="2"/>
                  </a:cubicBezTo>
                  <a:cubicBezTo>
                    <a:pt x="11" y="4"/>
                    <a:pt x="6" y="8"/>
                    <a:pt x="4" y="11"/>
                  </a:cubicBezTo>
                  <a:cubicBezTo>
                    <a:pt x="4" y="11"/>
                    <a:pt x="4" y="11"/>
                    <a:pt x="4" y="11"/>
                  </a:cubicBezTo>
                  <a:cubicBezTo>
                    <a:pt x="3" y="10"/>
                    <a:pt x="3" y="10"/>
                    <a:pt x="3" y="10"/>
                  </a:cubicBezTo>
                  <a:cubicBezTo>
                    <a:pt x="5" y="6"/>
                    <a:pt x="13" y="0"/>
                    <a:pt x="17" y="0"/>
                  </a:cubicBezTo>
                  <a:cubicBezTo>
                    <a:pt x="17" y="0"/>
                    <a:pt x="17" y="0"/>
                    <a:pt x="17" y="0"/>
                  </a:cubicBezTo>
                  <a:cubicBezTo>
                    <a:pt x="19" y="0"/>
                    <a:pt x="19" y="0"/>
                    <a:pt x="19" y="0"/>
                  </a:cubicBezTo>
                  <a:cubicBezTo>
                    <a:pt x="18" y="1"/>
                    <a:pt x="18" y="1"/>
                    <a:pt x="18" y="1"/>
                  </a:cubicBezTo>
                  <a:cubicBezTo>
                    <a:pt x="15" y="5"/>
                    <a:pt x="12" y="8"/>
                    <a:pt x="9" y="11"/>
                  </a:cubicBezTo>
                  <a:cubicBezTo>
                    <a:pt x="9" y="11"/>
                    <a:pt x="9" y="11"/>
                    <a:pt x="9" y="11"/>
                  </a:cubicBezTo>
                  <a:cubicBezTo>
                    <a:pt x="13" y="8"/>
                    <a:pt x="18" y="4"/>
                    <a:pt x="23" y="1"/>
                  </a:cubicBezTo>
                  <a:cubicBezTo>
                    <a:pt x="23" y="1"/>
                    <a:pt x="23" y="1"/>
                    <a:pt x="23" y="1"/>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19" y="6"/>
                    <a:pt x="15" y="10"/>
                    <a:pt x="11" y="14"/>
                  </a:cubicBezTo>
                  <a:cubicBezTo>
                    <a:pt x="11" y="14"/>
                    <a:pt x="11" y="14"/>
                    <a:pt x="11" y="14"/>
                  </a:cubicBezTo>
                  <a:cubicBezTo>
                    <a:pt x="16" y="11"/>
                    <a:pt x="20" y="6"/>
                    <a:pt x="26" y="3"/>
                  </a:cubicBezTo>
                  <a:cubicBezTo>
                    <a:pt x="26" y="3"/>
                    <a:pt x="26" y="3"/>
                    <a:pt x="26" y="3"/>
                  </a:cubicBezTo>
                  <a:cubicBezTo>
                    <a:pt x="29" y="3"/>
                    <a:pt x="29" y="3"/>
                    <a:pt x="29" y="3"/>
                  </a:cubicBezTo>
                  <a:cubicBezTo>
                    <a:pt x="27" y="5"/>
                    <a:pt x="27" y="5"/>
                    <a:pt x="27" y="5"/>
                  </a:cubicBezTo>
                  <a:cubicBezTo>
                    <a:pt x="24" y="10"/>
                    <a:pt x="19" y="13"/>
                    <a:pt x="15" y="17"/>
                  </a:cubicBezTo>
                  <a:cubicBezTo>
                    <a:pt x="15" y="17"/>
                    <a:pt x="15" y="17"/>
                    <a:pt x="15" y="17"/>
                  </a:cubicBezTo>
                  <a:cubicBezTo>
                    <a:pt x="19" y="15"/>
                    <a:pt x="22" y="11"/>
                    <a:pt x="26" y="9"/>
                  </a:cubicBezTo>
                  <a:cubicBezTo>
                    <a:pt x="26" y="9"/>
                    <a:pt x="26" y="9"/>
                    <a:pt x="26" y="9"/>
                  </a:cubicBezTo>
                  <a:cubicBezTo>
                    <a:pt x="27" y="10"/>
                    <a:pt x="27" y="10"/>
                    <a:pt x="27" y="10"/>
                  </a:cubicBezTo>
                  <a:cubicBezTo>
                    <a:pt x="27" y="10"/>
                    <a:pt x="27" y="10"/>
                    <a:pt x="27" y="10"/>
                  </a:cubicBezTo>
                  <a:cubicBezTo>
                    <a:pt x="27" y="10"/>
                    <a:pt x="27" y="10"/>
                    <a:pt x="27" y="10"/>
                  </a:cubicBezTo>
                  <a:cubicBezTo>
                    <a:pt x="27" y="10"/>
                    <a:pt x="27" y="10"/>
                    <a:pt x="27" y="10"/>
                  </a:cubicBezTo>
                  <a:cubicBezTo>
                    <a:pt x="26" y="11"/>
                    <a:pt x="26" y="11"/>
                    <a:pt x="26" y="11"/>
                  </a:cubicBezTo>
                  <a:cubicBezTo>
                    <a:pt x="26" y="11"/>
                    <a:pt x="26" y="11"/>
                    <a:pt x="26" y="11"/>
                  </a:cubicBezTo>
                  <a:cubicBezTo>
                    <a:pt x="23" y="12"/>
                    <a:pt x="20" y="17"/>
                    <a:pt x="18" y="20"/>
                  </a:cubicBezTo>
                  <a:cubicBezTo>
                    <a:pt x="18" y="20"/>
                    <a:pt x="18" y="20"/>
                    <a:pt x="18" y="20"/>
                  </a:cubicBezTo>
                  <a:cubicBezTo>
                    <a:pt x="22" y="18"/>
                    <a:pt x="24" y="15"/>
                    <a:pt x="28" y="13"/>
                  </a:cubicBezTo>
                  <a:cubicBezTo>
                    <a:pt x="28" y="13"/>
                    <a:pt x="28" y="13"/>
                    <a:pt x="28" y="13"/>
                  </a:cubicBezTo>
                  <a:cubicBezTo>
                    <a:pt x="32" y="11"/>
                    <a:pt x="32" y="11"/>
                    <a:pt x="32" y="11"/>
                  </a:cubicBezTo>
                  <a:cubicBezTo>
                    <a:pt x="29" y="14"/>
                    <a:pt x="29" y="14"/>
                    <a:pt x="29" y="14"/>
                  </a:cubicBezTo>
                  <a:cubicBezTo>
                    <a:pt x="27" y="17"/>
                    <a:pt x="24" y="20"/>
                    <a:pt x="22" y="23"/>
                  </a:cubicBezTo>
                  <a:cubicBezTo>
                    <a:pt x="22" y="23"/>
                    <a:pt x="22" y="23"/>
                    <a:pt x="22" y="23"/>
                  </a:cubicBezTo>
                  <a:cubicBezTo>
                    <a:pt x="24" y="22"/>
                    <a:pt x="26" y="19"/>
                    <a:pt x="28" y="18"/>
                  </a:cubicBezTo>
                  <a:cubicBezTo>
                    <a:pt x="28" y="18"/>
                    <a:pt x="28" y="18"/>
                    <a:pt x="28" y="18"/>
                  </a:cubicBezTo>
                  <a:cubicBezTo>
                    <a:pt x="31" y="16"/>
                    <a:pt x="31" y="16"/>
                    <a:pt x="31" y="16"/>
                  </a:cubicBezTo>
                  <a:cubicBezTo>
                    <a:pt x="29" y="19"/>
                    <a:pt x="29" y="19"/>
                    <a:pt x="29" y="19"/>
                  </a:cubicBezTo>
                  <a:cubicBezTo>
                    <a:pt x="27" y="22"/>
                    <a:pt x="25" y="24"/>
                    <a:pt x="24" y="27"/>
                  </a:cubicBezTo>
                  <a:cubicBezTo>
                    <a:pt x="24" y="27"/>
                    <a:pt x="24" y="27"/>
                    <a:pt x="24" y="27"/>
                  </a:cubicBezTo>
                  <a:cubicBezTo>
                    <a:pt x="27" y="26"/>
                    <a:pt x="31" y="20"/>
                    <a:pt x="36" y="19"/>
                  </a:cubicBezTo>
                  <a:cubicBezTo>
                    <a:pt x="36" y="19"/>
                    <a:pt x="36" y="19"/>
                    <a:pt x="36" y="19"/>
                  </a:cubicBezTo>
                  <a:cubicBezTo>
                    <a:pt x="38" y="18"/>
                    <a:pt x="38" y="18"/>
                    <a:pt x="38" y="18"/>
                  </a:cubicBezTo>
                  <a:cubicBezTo>
                    <a:pt x="36" y="20"/>
                    <a:pt x="36" y="20"/>
                    <a:pt x="36" y="20"/>
                  </a:cubicBezTo>
                  <a:cubicBezTo>
                    <a:pt x="33" y="24"/>
                    <a:pt x="29" y="27"/>
                    <a:pt x="26" y="31"/>
                  </a:cubicBezTo>
                  <a:cubicBezTo>
                    <a:pt x="26" y="31"/>
                    <a:pt x="26" y="31"/>
                    <a:pt x="26" y="31"/>
                  </a:cubicBezTo>
                  <a:cubicBezTo>
                    <a:pt x="29" y="29"/>
                    <a:pt x="32" y="27"/>
                    <a:pt x="35" y="24"/>
                  </a:cubicBezTo>
                  <a:cubicBezTo>
                    <a:pt x="35" y="24"/>
                    <a:pt x="35" y="24"/>
                    <a:pt x="35" y="24"/>
                  </a:cubicBezTo>
                  <a:cubicBezTo>
                    <a:pt x="38" y="21"/>
                    <a:pt x="42" y="18"/>
                    <a:pt x="44" y="16"/>
                  </a:cubicBezTo>
                  <a:cubicBezTo>
                    <a:pt x="44" y="16"/>
                    <a:pt x="44" y="16"/>
                    <a:pt x="44" y="16"/>
                  </a:cubicBezTo>
                  <a:cubicBezTo>
                    <a:pt x="45" y="18"/>
                    <a:pt x="45" y="18"/>
                    <a:pt x="45" y="18"/>
                  </a:cubicBezTo>
                  <a:cubicBezTo>
                    <a:pt x="43" y="20"/>
                    <a:pt x="40" y="23"/>
                    <a:pt x="36" y="26"/>
                  </a:cubicBezTo>
                  <a:cubicBezTo>
                    <a:pt x="36" y="26"/>
                    <a:pt x="36" y="26"/>
                    <a:pt x="36" y="26"/>
                  </a:cubicBezTo>
                  <a:cubicBezTo>
                    <a:pt x="34" y="27"/>
                    <a:pt x="33" y="29"/>
                    <a:pt x="32" y="31"/>
                  </a:cubicBezTo>
                  <a:cubicBezTo>
                    <a:pt x="32" y="31"/>
                    <a:pt x="32" y="31"/>
                    <a:pt x="32" y="31"/>
                  </a:cubicBezTo>
                  <a:cubicBezTo>
                    <a:pt x="40" y="24"/>
                    <a:pt x="49" y="14"/>
                    <a:pt x="60" y="10"/>
                  </a:cubicBezTo>
                  <a:cubicBezTo>
                    <a:pt x="60" y="10"/>
                    <a:pt x="60" y="10"/>
                    <a:pt x="60" y="10"/>
                  </a:cubicBezTo>
                  <a:cubicBezTo>
                    <a:pt x="61" y="10"/>
                    <a:pt x="61" y="10"/>
                    <a:pt x="61" y="10"/>
                  </a:cubicBezTo>
                  <a:cubicBezTo>
                    <a:pt x="61" y="11"/>
                    <a:pt x="61" y="11"/>
                    <a:pt x="61" y="11"/>
                  </a:cubicBezTo>
                  <a:cubicBezTo>
                    <a:pt x="61" y="14"/>
                    <a:pt x="57" y="17"/>
                    <a:pt x="55" y="18"/>
                  </a:cubicBezTo>
                  <a:cubicBezTo>
                    <a:pt x="55" y="18"/>
                    <a:pt x="55" y="18"/>
                    <a:pt x="55" y="18"/>
                  </a:cubicBezTo>
                  <a:cubicBezTo>
                    <a:pt x="51" y="22"/>
                    <a:pt x="47" y="25"/>
                    <a:pt x="43" y="29"/>
                  </a:cubicBezTo>
                  <a:cubicBezTo>
                    <a:pt x="43" y="29"/>
                    <a:pt x="43" y="29"/>
                    <a:pt x="43" y="29"/>
                  </a:cubicBezTo>
                  <a:cubicBezTo>
                    <a:pt x="36" y="34"/>
                    <a:pt x="27" y="39"/>
                    <a:pt x="21" y="46"/>
                  </a:cubicBezTo>
                  <a:cubicBezTo>
                    <a:pt x="21" y="46"/>
                    <a:pt x="21" y="46"/>
                    <a:pt x="21" y="46"/>
                  </a:cubicBezTo>
                  <a:cubicBezTo>
                    <a:pt x="28" y="43"/>
                    <a:pt x="34" y="36"/>
                    <a:pt x="40" y="32"/>
                  </a:cubicBezTo>
                  <a:cubicBezTo>
                    <a:pt x="40" y="32"/>
                    <a:pt x="40" y="32"/>
                    <a:pt x="40" y="32"/>
                  </a:cubicBezTo>
                  <a:cubicBezTo>
                    <a:pt x="46" y="28"/>
                    <a:pt x="52" y="23"/>
                    <a:pt x="59" y="21"/>
                  </a:cubicBezTo>
                  <a:cubicBezTo>
                    <a:pt x="59" y="21"/>
                    <a:pt x="59" y="21"/>
                    <a:pt x="59" y="21"/>
                  </a:cubicBezTo>
                  <a:cubicBezTo>
                    <a:pt x="61" y="20"/>
                    <a:pt x="61" y="20"/>
                    <a:pt x="61" y="20"/>
                  </a:cubicBezTo>
                  <a:cubicBezTo>
                    <a:pt x="60" y="22"/>
                    <a:pt x="60" y="22"/>
                    <a:pt x="60" y="22"/>
                  </a:cubicBezTo>
                  <a:cubicBezTo>
                    <a:pt x="59" y="24"/>
                    <a:pt x="56" y="26"/>
                    <a:pt x="53" y="28"/>
                  </a:cubicBezTo>
                  <a:cubicBezTo>
                    <a:pt x="53" y="28"/>
                    <a:pt x="53" y="28"/>
                    <a:pt x="53" y="28"/>
                  </a:cubicBezTo>
                  <a:cubicBezTo>
                    <a:pt x="48" y="31"/>
                    <a:pt x="43" y="35"/>
                    <a:pt x="38" y="39"/>
                  </a:cubicBezTo>
                  <a:cubicBezTo>
                    <a:pt x="38" y="39"/>
                    <a:pt x="38" y="39"/>
                    <a:pt x="38" y="39"/>
                  </a:cubicBezTo>
                  <a:cubicBezTo>
                    <a:pt x="32" y="43"/>
                    <a:pt x="25" y="48"/>
                    <a:pt x="19" y="54"/>
                  </a:cubicBezTo>
                  <a:cubicBezTo>
                    <a:pt x="19" y="54"/>
                    <a:pt x="19" y="54"/>
                    <a:pt x="19" y="54"/>
                  </a:cubicBezTo>
                  <a:cubicBezTo>
                    <a:pt x="30" y="49"/>
                    <a:pt x="39" y="39"/>
                    <a:pt x="51" y="35"/>
                  </a:cubicBezTo>
                  <a:cubicBezTo>
                    <a:pt x="51" y="35"/>
                    <a:pt x="51" y="35"/>
                    <a:pt x="51" y="35"/>
                  </a:cubicBezTo>
                  <a:cubicBezTo>
                    <a:pt x="53" y="34"/>
                    <a:pt x="53" y="34"/>
                    <a:pt x="53" y="34"/>
                  </a:cubicBezTo>
                  <a:cubicBezTo>
                    <a:pt x="52" y="36"/>
                    <a:pt x="52" y="36"/>
                    <a:pt x="52" y="36"/>
                  </a:cubicBezTo>
                  <a:cubicBezTo>
                    <a:pt x="49" y="40"/>
                    <a:pt x="42" y="44"/>
                    <a:pt x="38" y="47"/>
                  </a:cubicBezTo>
                  <a:cubicBezTo>
                    <a:pt x="38" y="47"/>
                    <a:pt x="38" y="47"/>
                    <a:pt x="38" y="47"/>
                  </a:cubicBezTo>
                  <a:cubicBezTo>
                    <a:pt x="35" y="50"/>
                    <a:pt x="33" y="53"/>
                    <a:pt x="30" y="56"/>
                  </a:cubicBezTo>
                  <a:cubicBezTo>
                    <a:pt x="30" y="56"/>
                    <a:pt x="30" y="56"/>
                    <a:pt x="30" y="56"/>
                  </a:cubicBezTo>
                  <a:cubicBezTo>
                    <a:pt x="39" y="50"/>
                    <a:pt x="46" y="42"/>
                    <a:pt x="56" y="37"/>
                  </a:cubicBezTo>
                  <a:cubicBezTo>
                    <a:pt x="56" y="37"/>
                    <a:pt x="56" y="37"/>
                    <a:pt x="56" y="37"/>
                  </a:cubicBezTo>
                  <a:cubicBezTo>
                    <a:pt x="58" y="37"/>
                    <a:pt x="58" y="37"/>
                    <a:pt x="58" y="37"/>
                  </a:cubicBezTo>
                  <a:cubicBezTo>
                    <a:pt x="57" y="38"/>
                    <a:pt x="57" y="38"/>
                    <a:pt x="57" y="38"/>
                  </a:cubicBezTo>
                  <a:cubicBezTo>
                    <a:pt x="56" y="40"/>
                    <a:pt x="55" y="42"/>
                    <a:pt x="54" y="43"/>
                  </a:cubicBezTo>
                  <a:cubicBezTo>
                    <a:pt x="54" y="43"/>
                    <a:pt x="54" y="43"/>
                    <a:pt x="54" y="43"/>
                  </a:cubicBezTo>
                  <a:cubicBezTo>
                    <a:pt x="54" y="43"/>
                    <a:pt x="54" y="43"/>
                    <a:pt x="54" y="43"/>
                  </a:cubicBezTo>
                  <a:cubicBezTo>
                    <a:pt x="54" y="43"/>
                    <a:pt x="54" y="43"/>
                    <a:pt x="54" y="43"/>
                  </a:cubicBezTo>
                  <a:cubicBezTo>
                    <a:pt x="55" y="44"/>
                    <a:pt x="55" y="44"/>
                    <a:pt x="55" y="44"/>
                  </a:cubicBezTo>
                  <a:cubicBezTo>
                    <a:pt x="52" y="47"/>
                    <a:pt x="48" y="50"/>
                    <a:pt x="45" y="53"/>
                  </a:cubicBezTo>
                  <a:cubicBezTo>
                    <a:pt x="45" y="53"/>
                    <a:pt x="45" y="53"/>
                    <a:pt x="45" y="53"/>
                  </a:cubicBezTo>
                  <a:cubicBezTo>
                    <a:pt x="44" y="51"/>
                    <a:pt x="44" y="51"/>
                    <a:pt x="44" y="51"/>
                  </a:cubicBezTo>
                  <a:cubicBezTo>
                    <a:pt x="47" y="49"/>
                    <a:pt x="52" y="44"/>
                    <a:pt x="54" y="40"/>
                  </a:cubicBezTo>
                  <a:cubicBezTo>
                    <a:pt x="54" y="40"/>
                    <a:pt x="54" y="40"/>
                    <a:pt x="54" y="40"/>
                  </a:cubicBezTo>
                  <a:cubicBezTo>
                    <a:pt x="44" y="45"/>
                    <a:pt x="37" y="54"/>
                    <a:pt x="27" y="59"/>
                  </a:cubicBezTo>
                  <a:cubicBezTo>
                    <a:pt x="27" y="59"/>
                    <a:pt x="27" y="59"/>
                    <a:pt x="27" y="59"/>
                  </a:cubicBezTo>
                  <a:cubicBezTo>
                    <a:pt x="23" y="61"/>
                    <a:pt x="23" y="61"/>
                    <a:pt x="23" y="61"/>
                  </a:cubicBezTo>
                  <a:cubicBezTo>
                    <a:pt x="26" y="58"/>
                    <a:pt x="26" y="58"/>
                    <a:pt x="26" y="5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200"/>
            <p:cNvSpPr/>
            <p:nvPr/>
          </p:nvSpPr>
          <p:spPr bwMode="auto">
            <a:xfrm>
              <a:off x="9300882" y="3448270"/>
              <a:ext cx="68263" cy="60325"/>
            </a:xfrm>
            <a:custGeom>
              <a:avLst/>
              <a:gdLst>
                <a:gd name="T0" fmla="*/ 0 w 18"/>
                <a:gd name="T1" fmla="*/ 15 h 16"/>
                <a:gd name="T2" fmla="*/ 18 w 18"/>
                <a:gd name="T3" fmla="*/ 0 h 16"/>
                <a:gd name="T4" fmla="*/ 18 w 18"/>
                <a:gd name="T5" fmla="*/ 0 h 16"/>
                <a:gd name="T6" fmla="*/ 18 w 18"/>
                <a:gd name="T7" fmla="*/ 2 h 16"/>
                <a:gd name="T8" fmla="*/ 2 w 18"/>
                <a:gd name="T9" fmla="*/ 16 h 16"/>
                <a:gd name="T10" fmla="*/ 2 w 18"/>
                <a:gd name="T11" fmla="*/ 16 h 16"/>
                <a:gd name="T12" fmla="*/ 0 w 18"/>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0" y="15"/>
                  </a:moveTo>
                  <a:cubicBezTo>
                    <a:pt x="3" y="10"/>
                    <a:pt x="12" y="3"/>
                    <a:pt x="18" y="0"/>
                  </a:cubicBezTo>
                  <a:cubicBezTo>
                    <a:pt x="18" y="0"/>
                    <a:pt x="18" y="0"/>
                    <a:pt x="18" y="0"/>
                  </a:cubicBezTo>
                  <a:cubicBezTo>
                    <a:pt x="18" y="2"/>
                    <a:pt x="18" y="2"/>
                    <a:pt x="18" y="2"/>
                  </a:cubicBezTo>
                  <a:cubicBezTo>
                    <a:pt x="13" y="4"/>
                    <a:pt x="4" y="11"/>
                    <a:pt x="2" y="16"/>
                  </a:cubicBezTo>
                  <a:cubicBezTo>
                    <a:pt x="2" y="16"/>
                    <a:pt x="2" y="16"/>
                    <a:pt x="2" y="16"/>
                  </a:cubicBezTo>
                  <a:cubicBezTo>
                    <a:pt x="0" y="15"/>
                    <a:pt x="0" y="15"/>
                    <a:pt x="0" y="1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201"/>
            <p:cNvSpPr/>
            <p:nvPr/>
          </p:nvSpPr>
          <p:spPr bwMode="auto">
            <a:xfrm>
              <a:off x="9304057" y="3467320"/>
              <a:ext cx="103188" cy="87312"/>
            </a:xfrm>
            <a:custGeom>
              <a:avLst/>
              <a:gdLst>
                <a:gd name="T0" fmla="*/ 15 w 27"/>
                <a:gd name="T1" fmla="*/ 22 h 23"/>
                <a:gd name="T2" fmla="*/ 25 w 27"/>
                <a:gd name="T3" fmla="*/ 9 h 23"/>
                <a:gd name="T4" fmla="*/ 25 w 27"/>
                <a:gd name="T5" fmla="*/ 9 h 23"/>
                <a:gd name="T6" fmla="*/ 2 w 27"/>
                <a:gd name="T7" fmla="*/ 21 h 23"/>
                <a:gd name="T8" fmla="*/ 2 w 27"/>
                <a:gd name="T9" fmla="*/ 21 h 23"/>
                <a:gd name="T10" fmla="*/ 2 w 27"/>
                <a:gd name="T11" fmla="*/ 21 h 23"/>
                <a:gd name="T12" fmla="*/ 0 w 27"/>
                <a:gd name="T13" fmla="*/ 21 h 23"/>
                <a:gd name="T14" fmla="*/ 1 w 27"/>
                <a:gd name="T15" fmla="*/ 19 h 23"/>
                <a:gd name="T16" fmla="*/ 20 w 27"/>
                <a:gd name="T17" fmla="*/ 2 h 23"/>
                <a:gd name="T18" fmla="*/ 20 w 27"/>
                <a:gd name="T19" fmla="*/ 2 h 23"/>
                <a:gd name="T20" fmla="*/ 3 w 27"/>
                <a:gd name="T21" fmla="*/ 12 h 23"/>
                <a:gd name="T22" fmla="*/ 3 w 27"/>
                <a:gd name="T23" fmla="*/ 12 h 23"/>
                <a:gd name="T24" fmla="*/ 2 w 27"/>
                <a:gd name="T25" fmla="*/ 10 h 23"/>
                <a:gd name="T26" fmla="*/ 22 w 27"/>
                <a:gd name="T27" fmla="*/ 0 h 23"/>
                <a:gd name="T28" fmla="*/ 22 w 27"/>
                <a:gd name="T29" fmla="*/ 0 h 23"/>
                <a:gd name="T30" fmla="*/ 24 w 27"/>
                <a:gd name="T31" fmla="*/ 0 h 23"/>
                <a:gd name="T32" fmla="*/ 23 w 27"/>
                <a:gd name="T33" fmla="*/ 1 h 23"/>
                <a:gd name="T34" fmla="*/ 4 w 27"/>
                <a:gd name="T35" fmla="*/ 19 h 23"/>
                <a:gd name="T36" fmla="*/ 4 w 27"/>
                <a:gd name="T37" fmla="*/ 19 h 23"/>
                <a:gd name="T38" fmla="*/ 26 w 27"/>
                <a:gd name="T39" fmla="*/ 7 h 23"/>
                <a:gd name="T40" fmla="*/ 26 w 27"/>
                <a:gd name="T41" fmla="*/ 7 h 23"/>
                <a:gd name="T42" fmla="*/ 27 w 27"/>
                <a:gd name="T43" fmla="*/ 6 h 23"/>
                <a:gd name="T44" fmla="*/ 27 w 27"/>
                <a:gd name="T45" fmla="*/ 7 h 23"/>
                <a:gd name="T46" fmla="*/ 16 w 27"/>
                <a:gd name="T47" fmla="*/ 23 h 23"/>
                <a:gd name="T48" fmla="*/ 16 w 27"/>
                <a:gd name="T49" fmla="*/ 23 h 23"/>
                <a:gd name="T50" fmla="*/ 15 w 27"/>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3">
                  <a:moveTo>
                    <a:pt x="15" y="22"/>
                  </a:moveTo>
                  <a:cubicBezTo>
                    <a:pt x="18" y="18"/>
                    <a:pt x="24" y="13"/>
                    <a:pt x="25" y="9"/>
                  </a:cubicBezTo>
                  <a:cubicBezTo>
                    <a:pt x="25" y="9"/>
                    <a:pt x="25" y="9"/>
                    <a:pt x="25" y="9"/>
                  </a:cubicBezTo>
                  <a:cubicBezTo>
                    <a:pt x="18" y="12"/>
                    <a:pt x="11" y="21"/>
                    <a:pt x="2" y="21"/>
                  </a:cubicBezTo>
                  <a:cubicBezTo>
                    <a:pt x="2" y="21"/>
                    <a:pt x="2" y="21"/>
                    <a:pt x="2" y="21"/>
                  </a:cubicBezTo>
                  <a:cubicBezTo>
                    <a:pt x="2" y="21"/>
                    <a:pt x="2" y="21"/>
                    <a:pt x="2" y="21"/>
                  </a:cubicBezTo>
                  <a:cubicBezTo>
                    <a:pt x="0" y="21"/>
                    <a:pt x="0" y="21"/>
                    <a:pt x="0" y="21"/>
                  </a:cubicBezTo>
                  <a:cubicBezTo>
                    <a:pt x="1" y="19"/>
                    <a:pt x="1" y="19"/>
                    <a:pt x="1" y="19"/>
                  </a:cubicBezTo>
                  <a:cubicBezTo>
                    <a:pt x="7" y="13"/>
                    <a:pt x="15" y="9"/>
                    <a:pt x="20" y="2"/>
                  </a:cubicBezTo>
                  <a:cubicBezTo>
                    <a:pt x="20" y="2"/>
                    <a:pt x="20" y="2"/>
                    <a:pt x="20" y="2"/>
                  </a:cubicBezTo>
                  <a:cubicBezTo>
                    <a:pt x="14" y="4"/>
                    <a:pt x="9" y="10"/>
                    <a:pt x="3" y="12"/>
                  </a:cubicBezTo>
                  <a:cubicBezTo>
                    <a:pt x="3" y="12"/>
                    <a:pt x="3" y="12"/>
                    <a:pt x="3" y="12"/>
                  </a:cubicBezTo>
                  <a:cubicBezTo>
                    <a:pt x="2" y="10"/>
                    <a:pt x="2" y="10"/>
                    <a:pt x="2" y="10"/>
                  </a:cubicBezTo>
                  <a:cubicBezTo>
                    <a:pt x="9" y="9"/>
                    <a:pt x="14" y="2"/>
                    <a:pt x="22" y="0"/>
                  </a:cubicBezTo>
                  <a:cubicBezTo>
                    <a:pt x="22" y="0"/>
                    <a:pt x="22" y="0"/>
                    <a:pt x="22" y="0"/>
                  </a:cubicBezTo>
                  <a:cubicBezTo>
                    <a:pt x="24" y="0"/>
                    <a:pt x="24" y="0"/>
                    <a:pt x="24" y="0"/>
                  </a:cubicBezTo>
                  <a:cubicBezTo>
                    <a:pt x="23" y="1"/>
                    <a:pt x="23" y="1"/>
                    <a:pt x="23" y="1"/>
                  </a:cubicBezTo>
                  <a:cubicBezTo>
                    <a:pt x="18" y="9"/>
                    <a:pt x="10" y="13"/>
                    <a:pt x="4" y="19"/>
                  </a:cubicBezTo>
                  <a:cubicBezTo>
                    <a:pt x="4" y="19"/>
                    <a:pt x="4" y="19"/>
                    <a:pt x="4" y="19"/>
                  </a:cubicBezTo>
                  <a:cubicBezTo>
                    <a:pt x="12" y="18"/>
                    <a:pt x="18" y="9"/>
                    <a:pt x="26" y="7"/>
                  </a:cubicBezTo>
                  <a:cubicBezTo>
                    <a:pt x="26" y="7"/>
                    <a:pt x="26" y="7"/>
                    <a:pt x="26" y="7"/>
                  </a:cubicBezTo>
                  <a:cubicBezTo>
                    <a:pt x="27" y="6"/>
                    <a:pt x="27" y="6"/>
                    <a:pt x="27" y="6"/>
                  </a:cubicBezTo>
                  <a:cubicBezTo>
                    <a:pt x="27" y="7"/>
                    <a:pt x="27" y="7"/>
                    <a:pt x="27" y="7"/>
                  </a:cubicBezTo>
                  <a:cubicBezTo>
                    <a:pt x="26" y="14"/>
                    <a:pt x="19" y="19"/>
                    <a:pt x="16" y="23"/>
                  </a:cubicBezTo>
                  <a:cubicBezTo>
                    <a:pt x="16" y="23"/>
                    <a:pt x="16" y="23"/>
                    <a:pt x="16" y="23"/>
                  </a:cubicBezTo>
                  <a:cubicBezTo>
                    <a:pt x="15" y="22"/>
                    <a:pt x="15" y="22"/>
                    <a:pt x="15" y="2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202"/>
            <p:cNvSpPr/>
            <p:nvPr/>
          </p:nvSpPr>
          <p:spPr bwMode="auto">
            <a:xfrm>
              <a:off x="9064344" y="3429220"/>
              <a:ext cx="98425" cy="138112"/>
            </a:xfrm>
            <a:custGeom>
              <a:avLst/>
              <a:gdLst>
                <a:gd name="T0" fmla="*/ 21 w 26"/>
                <a:gd name="T1" fmla="*/ 19 h 36"/>
                <a:gd name="T2" fmla="*/ 9 w 26"/>
                <a:gd name="T3" fmla="*/ 28 h 36"/>
                <a:gd name="T4" fmla="*/ 7 w 26"/>
                <a:gd name="T5" fmla="*/ 28 h 36"/>
                <a:gd name="T6" fmla="*/ 12 w 26"/>
                <a:gd name="T7" fmla="*/ 23 h 36"/>
                <a:gd name="T8" fmla="*/ 6 w 26"/>
                <a:gd name="T9" fmla="*/ 24 h 36"/>
                <a:gd name="T10" fmla="*/ 5 w 26"/>
                <a:gd name="T11" fmla="*/ 24 h 36"/>
                <a:gd name="T12" fmla="*/ 16 w 26"/>
                <a:gd name="T13" fmla="*/ 11 h 36"/>
                <a:gd name="T14" fmla="*/ 6 w 26"/>
                <a:gd name="T15" fmla="*/ 19 h 36"/>
                <a:gd name="T16" fmla="*/ 2 w 26"/>
                <a:gd name="T17" fmla="*/ 24 h 36"/>
                <a:gd name="T18" fmla="*/ 10 w 26"/>
                <a:gd name="T19" fmla="*/ 11 h 36"/>
                <a:gd name="T20" fmla="*/ 3 w 26"/>
                <a:gd name="T21" fmla="*/ 14 h 36"/>
                <a:gd name="T22" fmla="*/ 1 w 26"/>
                <a:gd name="T23" fmla="*/ 14 h 36"/>
                <a:gd name="T24" fmla="*/ 4 w 26"/>
                <a:gd name="T25" fmla="*/ 10 h 36"/>
                <a:gd name="T26" fmla="*/ 1 w 26"/>
                <a:gd name="T27" fmla="*/ 11 h 36"/>
                <a:gd name="T28" fmla="*/ 0 w 26"/>
                <a:gd name="T29" fmla="*/ 11 h 36"/>
                <a:gd name="T30" fmla="*/ 8 w 26"/>
                <a:gd name="T31" fmla="*/ 0 h 36"/>
                <a:gd name="T32" fmla="*/ 10 w 26"/>
                <a:gd name="T33" fmla="*/ 1 h 36"/>
                <a:gd name="T34" fmla="*/ 3 w 26"/>
                <a:gd name="T35" fmla="*/ 9 h 36"/>
                <a:gd name="T36" fmla="*/ 6 w 26"/>
                <a:gd name="T37" fmla="*/ 7 h 36"/>
                <a:gd name="T38" fmla="*/ 13 w 26"/>
                <a:gd name="T39" fmla="*/ 0 h 36"/>
                <a:gd name="T40" fmla="*/ 8 w 26"/>
                <a:gd name="T41" fmla="*/ 8 h 36"/>
                <a:gd name="T42" fmla="*/ 4 w 26"/>
                <a:gd name="T43" fmla="*/ 12 h 36"/>
                <a:gd name="T44" fmla="*/ 14 w 26"/>
                <a:gd name="T45" fmla="*/ 5 h 36"/>
                <a:gd name="T46" fmla="*/ 14 w 26"/>
                <a:gd name="T47" fmla="*/ 5 h 36"/>
                <a:gd name="T48" fmla="*/ 14 w 26"/>
                <a:gd name="T49" fmla="*/ 5 h 36"/>
                <a:gd name="T50" fmla="*/ 14 w 26"/>
                <a:gd name="T51" fmla="*/ 5 h 36"/>
                <a:gd name="T52" fmla="*/ 10 w 26"/>
                <a:gd name="T53" fmla="*/ 14 h 36"/>
                <a:gd name="T54" fmla="*/ 20 w 26"/>
                <a:gd name="T55" fmla="*/ 7 h 36"/>
                <a:gd name="T56" fmla="*/ 22 w 26"/>
                <a:gd name="T57" fmla="*/ 6 h 36"/>
                <a:gd name="T58" fmla="*/ 8 w 26"/>
                <a:gd name="T59" fmla="*/ 22 h 36"/>
                <a:gd name="T60" fmla="*/ 17 w 26"/>
                <a:gd name="T61" fmla="*/ 16 h 36"/>
                <a:gd name="T62" fmla="*/ 20 w 26"/>
                <a:gd name="T63" fmla="*/ 14 h 36"/>
                <a:gd name="T64" fmla="*/ 20 w 26"/>
                <a:gd name="T65" fmla="*/ 13 h 36"/>
                <a:gd name="T66" fmla="*/ 20 w 26"/>
                <a:gd name="T67" fmla="*/ 13 h 36"/>
                <a:gd name="T68" fmla="*/ 20 w 26"/>
                <a:gd name="T69" fmla="*/ 13 h 36"/>
                <a:gd name="T70" fmla="*/ 21 w 26"/>
                <a:gd name="T71" fmla="*/ 15 h 36"/>
                <a:gd name="T72" fmla="*/ 21 w 26"/>
                <a:gd name="T73" fmla="*/ 15 h 36"/>
                <a:gd name="T74" fmla="*/ 21 w 26"/>
                <a:gd name="T75" fmla="*/ 15 h 36"/>
                <a:gd name="T76" fmla="*/ 19 w 26"/>
                <a:gd name="T77" fmla="*/ 17 h 36"/>
                <a:gd name="T78" fmla="*/ 12 w 26"/>
                <a:gd name="T79" fmla="*/ 25 h 36"/>
                <a:gd name="T80" fmla="*/ 24 w 26"/>
                <a:gd name="T81" fmla="*/ 16 h 36"/>
                <a:gd name="T82" fmla="*/ 25 w 26"/>
                <a:gd name="T83" fmla="*/ 17 h 36"/>
                <a:gd name="T84" fmla="*/ 12 w 26"/>
                <a:gd name="T8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36">
                  <a:moveTo>
                    <a:pt x="11" y="36"/>
                  </a:moveTo>
                  <a:cubicBezTo>
                    <a:pt x="12" y="30"/>
                    <a:pt x="18" y="24"/>
                    <a:pt x="21" y="19"/>
                  </a:cubicBezTo>
                  <a:cubicBezTo>
                    <a:pt x="21" y="19"/>
                    <a:pt x="21" y="19"/>
                    <a:pt x="21" y="19"/>
                  </a:cubicBezTo>
                  <a:cubicBezTo>
                    <a:pt x="18" y="22"/>
                    <a:pt x="15" y="26"/>
                    <a:pt x="9" y="28"/>
                  </a:cubicBezTo>
                  <a:cubicBezTo>
                    <a:pt x="9" y="28"/>
                    <a:pt x="9" y="28"/>
                    <a:pt x="9" y="28"/>
                  </a:cubicBezTo>
                  <a:cubicBezTo>
                    <a:pt x="7" y="28"/>
                    <a:pt x="7" y="28"/>
                    <a:pt x="7" y="28"/>
                  </a:cubicBezTo>
                  <a:cubicBezTo>
                    <a:pt x="9" y="26"/>
                    <a:pt x="9" y="26"/>
                    <a:pt x="9" y="26"/>
                  </a:cubicBezTo>
                  <a:cubicBezTo>
                    <a:pt x="10" y="25"/>
                    <a:pt x="11" y="24"/>
                    <a:pt x="12" y="23"/>
                  </a:cubicBezTo>
                  <a:cubicBezTo>
                    <a:pt x="12" y="23"/>
                    <a:pt x="12" y="23"/>
                    <a:pt x="12" y="23"/>
                  </a:cubicBezTo>
                  <a:cubicBezTo>
                    <a:pt x="10" y="24"/>
                    <a:pt x="8" y="24"/>
                    <a:pt x="6" y="24"/>
                  </a:cubicBezTo>
                  <a:cubicBezTo>
                    <a:pt x="6" y="24"/>
                    <a:pt x="6" y="24"/>
                    <a:pt x="6" y="24"/>
                  </a:cubicBezTo>
                  <a:cubicBezTo>
                    <a:pt x="5" y="24"/>
                    <a:pt x="5" y="24"/>
                    <a:pt x="5" y="24"/>
                  </a:cubicBezTo>
                  <a:cubicBezTo>
                    <a:pt x="5" y="23"/>
                    <a:pt x="5" y="23"/>
                    <a:pt x="5" y="23"/>
                  </a:cubicBezTo>
                  <a:cubicBezTo>
                    <a:pt x="8" y="18"/>
                    <a:pt x="13" y="15"/>
                    <a:pt x="16" y="11"/>
                  </a:cubicBezTo>
                  <a:cubicBezTo>
                    <a:pt x="16" y="11"/>
                    <a:pt x="16" y="11"/>
                    <a:pt x="16" y="11"/>
                  </a:cubicBezTo>
                  <a:cubicBezTo>
                    <a:pt x="13" y="13"/>
                    <a:pt x="8" y="17"/>
                    <a:pt x="6" y="19"/>
                  </a:cubicBezTo>
                  <a:cubicBezTo>
                    <a:pt x="6" y="19"/>
                    <a:pt x="6" y="19"/>
                    <a:pt x="6" y="19"/>
                  </a:cubicBezTo>
                  <a:cubicBezTo>
                    <a:pt x="2" y="24"/>
                    <a:pt x="2" y="24"/>
                    <a:pt x="2" y="24"/>
                  </a:cubicBezTo>
                  <a:cubicBezTo>
                    <a:pt x="5" y="18"/>
                    <a:pt x="5" y="18"/>
                    <a:pt x="5" y="18"/>
                  </a:cubicBezTo>
                  <a:cubicBezTo>
                    <a:pt x="6" y="16"/>
                    <a:pt x="8" y="13"/>
                    <a:pt x="10" y="11"/>
                  </a:cubicBezTo>
                  <a:cubicBezTo>
                    <a:pt x="10" y="11"/>
                    <a:pt x="10" y="11"/>
                    <a:pt x="10" y="11"/>
                  </a:cubicBezTo>
                  <a:cubicBezTo>
                    <a:pt x="8" y="12"/>
                    <a:pt x="5" y="14"/>
                    <a:pt x="3" y="14"/>
                  </a:cubicBezTo>
                  <a:cubicBezTo>
                    <a:pt x="3" y="14"/>
                    <a:pt x="3" y="14"/>
                    <a:pt x="3" y="14"/>
                  </a:cubicBezTo>
                  <a:cubicBezTo>
                    <a:pt x="1" y="14"/>
                    <a:pt x="1" y="14"/>
                    <a:pt x="1" y="14"/>
                  </a:cubicBezTo>
                  <a:cubicBezTo>
                    <a:pt x="2" y="13"/>
                    <a:pt x="2" y="13"/>
                    <a:pt x="2" y="13"/>
                  </a:cubicBezTo>
                  <a:cubicBezTo>
                    <a:pt x="3" y="12"/>
                    <a:pt x="3" y="11"/>
                    <a:pt x="4" y="10"/>
                  </a:cubicBezTo>
                  <a:cubicBezTo>
                    <a:pt x="4" y="10"/>
                    <a:pt x="4" y="10"/>
                    <a:pt x="4" y="10"/>
                  </a:cubicBezTo>
                  <a:cubicBezTo>
                    <a:pt x="3" y="10"/>
                    <a:pt x="2" y="11"/>
                    <a:pt x="1" y="11"/>
                  </a:cubicBezTo>
                  <a:cubicBezTo>
                    <a:pt x="1" y="11"/>
                    <a:pt x="1" y="11"/>
                    <a:pt x="1" y="11"/>
                  </a:cubicBezTo>
                  <a:cubicBezTo>
                    <a:pt x="0" y="11"/>
                    <a:pt x="0" y="11"/>
                    <a:pt x="0" y="11"/>
                  </a:cubicBezTo>
                  <a:cubicBezTo>
                    <a:pt x="1" y="9"/>
                    <a:pt x="1" y="9"/>
                    <a:pt x="1" y="9"/>
                  </a:cubicBezTo>
                  <a:cubicBezTo>
                    <a:pt x="3" y="6"/>
                    <a:pt x="6" y="3"/>
                    <a:pt x="8" y="0"/>
                  </a:cubicBezTo>
                  <a:cubicBezTo>
                    <a:pt x="8" y="0"/>
                    <a:pt x="8" y="0"/>
                    <a:pt x="8" y="0"/>
                  </a:cubicBezTo>
                  <a:cubicBezTo>
                    <a:pt x="10" y="1"/>
                    <a:pt x="10" y="1"/>
                    <a:pt x="10" y="1"/>
                  </a:cubicBezTo>
                  <a:cubicBezTo>
                    <a:pt x="7" y="4"/>
                    <a:pt x="5" y="6"/>
                    <a:pt x="3" y="9"/>
                  </a:cubicBezTo>
                  <a:cubicBezTo>
                    <a:pt x="3" y="9"/>
                    <a:pt x="3" y="9"/>
                    <a:pt x="3" y="9"/>
                  </a:cubicBezTo>
                  <a:cubicBezTo>
                    <a:pt x="4" y="8"/>
                    <a:pt x="5" y="7"/>
                    <a:pt x="6" y="7"/>
                  </a:cubicBezTo>
                  <a:cubicBezTo>
                    <a:pt x="6" y="7"/>
                    <a:pt x="6" y="7"/>
                    <a:pt x="6" y="7"/>
                  </a:cubicBezTo>
                  <a:cubicBezTo>
                    <a:pt x="9" y="4"/>
                    <a:pt x="11" y="2"/>
                    <a:pt x="13" y="0"/>
                  </a:cubicBezTo>
                  <a:cubicBezTo>
                    <a:pt x="13" y="0"/>
                    <a:pt x="13" y="0"/>
                    <a:pt x="13" y="0"/>
                  </a:cubicBezTo>
                  <a:cubicBezTo>
                    <a:pt x="14" y="1"/>
                    <a:pt x="14" y="1"/>
                    <a:pt x="14" y="1"/>
                  </a:cubicBezTo>
                  <a:cubicBezTo>
                    <a:pt x="12" y="3"/>
                    <a:pt x="10" y="6"/>
                    <a:pt x="8" y="8"/>
                  </a:cubicBezTo>
                  <a:cubicBezTo>
                    <a:pt x="8" y="8"/>
                    <a:pt x="8" y="8"/>
                    <a:pt x="8" y="8"/>
                  </a:cubicBezTo>
                  <a:cubicBezTo>
                    <a:pt x="6" y="9"/>
                    <a:pt x="5" y="11"/>
                    <a:pt x="4" y="12"/>
                  </a:cubicBezTo>
                  <a:cubicBezTo>
                    <a:pt x="4" y="12"/>
                    <a:pt x="4" y="12"/>
                    <a:pt x="4" y="12"/>
                  </a:cubicBezTo>
                  <a:cubicBezTo>
                    <a:pt x="8" y="11"/>
                    <a:pt x="12" y="8"/>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6" y="6"/>
                    <a:pt x="16" y="6"/>
                    <a:pt x="16" y="6"/>
                  </a:cubicBezTo>
                  <a:cubicBezTo>
                    <a:pt x="14" y="9"/>
                    <a:pt x="12" y="11"/>
                    <a:pt x="10" y="14"/>
                  </a:cubicBezTo>
                  <a:cubicBezTo>
                    <a:pt x="10" y="14"/>
                    <a:pt x="10" y="14"/>
                    <a:pt x="10" y="14"/>
                  </a:cubicBezTo>
                  <a:cubicBezTo>
                    <a:pt x="13" y="11"/>
                    <a:pt x="16" y="9"/>
                    <a:pt x="20" y="7"/>
                  </a:cubicBezTo>
                  <a:cubicBezTo>
                    <a:pt x="20" y="7"/>
                    <a:pt x="20" y="7"/>
                    <a:pt x="20" y="7"/>
                  </a:cubicBezTo>
                  <a:cubicBezTo>
                    <a:pt x="22" y="6"/>
                    <a:pt x="22" y="6"/>
                    <a:pt x="22" y="6"/>
                  </a:cubicBezTo>
                  <a:cubicBezTo>
                    <a:pt x="21" y="8"/>
                    <a:pt x="21" y="8"/>
                    <a:pt x="21" y="8"/>
                  </a:cubicBezTo>
                  <a:cubicBezTo>
                    <a:pt x="17" y="14"/>
                    <a:pt x="11" y="17"/>
                    <a:pt x="8" y="22"/>
                  </a:cubicBezTo>
                  <a:cubicBezTo>
                    <a:pt x="8" y="22"/>
                    <a:pt x="8" y="22"/>
                    <a:pt x="8" y="22"/>
                  </a:cubicBezTo>
                  <a:cubicBezTo>
                    <a:pt x="11" y="22"/>
                    <a:pt x="15" y="19"/>
                    <a:pt x="17" y="16"/>
                  </a:cubicBezTo>
                  <a:cubicBezTo>
                    <a:pt x="17" y="16"/>
                    <a:pt x="17" y="16"/>
                    <a:pt x="17" y="16"/>
                  </a:cubicBezTo>
                  <a:cubicBezTo>
                    <a:pt x="18" y="15"/>
                    <a:pt x="19" y="15"/>
                    <a:pt x="20" y="14"/>
                  </a:cubicBezTo>
                  <a:cubicBezTo>
                    <a:pt x="20" y="14"/>
                    <a:pt x="20" y="14"/>
                    <a:pt x="20" y="14"/>
                  </a:cubicBezTo>
                  <a:cubicBezTo>
                    <a:pt x="20" y="14"/>
                    <a:pt x="20" y="1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6"/>
                    <a:pt x="19" y="17"/>
                  </a:cubicBezTo>
                  <a:cubicBezTo>
                    <a:pt x="19" y="17"/>
                    <a:pt x="19" y="17"/>
                    <a:pt x="19" y="17"/>
                  </a:cubicBezTo>
                  <a:cubicBezTo>
                    <a:pt x="16" y="20"/>
                    <a:pt x="14" y="22"/>
                    <a:pt x="12" y="25"/>
                  </a:cubicBezTo>
                  <a:cubicBezTo>
                    <a:pt x="12" y="25"/>
                    <a:pt x="12" y="25"/>
                    <a:pt x="12" y="25"/>
                  </a:cubicBezTo>
                  <a:cubicBezTo>
                    <a:pt x="16" y="23"/>
                    <a:pt x="19" y="18"/>
                    <a:pt x="24" y="16"/>
                  </a:cubicBezTo>
                  <a:cubicBezTo>
                    <a:pt x="24" y="16"/>
                    <a:pt x="24" y="16"/>
                    <a:pt x="24" y="16"/>
                  </a:cubicBezTo>
                  <a:cubicBezTo>
                    <a:pt x="26" y="15"/>
                    <a:pt x="26" y="15"/>
                    <a:pt x="26" y="15"/>
                  </a:cubicBezTo>
                  <a:cubicBezTo>
                    <a:pt x="25" y="17"/>
                    <a:pt x="25" y="17"/>
                    <a:pt x="25" y="17"/>
                  </a:cubicBezTo>
                  <a:cubicBezTo>
                    <a:pt x="21" y="23"/>
                    <a:pt x="13" y="30"/>
                    <a:pt x="12" y="36"/>
                  </a:cubicBezTo>
                  <a:cubicBezTo>
                    <a:pt x="12" y="36"/>
                    <a:pt x="12" y="36"/>
                    <a:pt x="12" y="36"/>
                  </a:cubicBezTo>
                  <a:cubicBezTo>
                    <a:pt x="11" y="36"/>
                    <a:pt x="11" y="36"/>
                    <a:pt x="11" y="3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203"/>
            <p:cNvSpPr/>
            <p:nvPr/>
          </p:nvSpPr>
          <p:spPr bwMode="auto">
            <a:xfrm>
              <a:off x="9113557" y="3462558"/>
              <a:ext cx="138113" cy="176212"/>
            </a:xfrm>
            <a:custGeom>
              <a:avLst/>
              <a:gdLst>
                <a:gd name="T0" fmla="*/ 22 w 36"/>
                <a:gd name="T1" fmla="*/ 45 h 46"/>
                <a:gd name="T2" fmla="*/ 31 w 36"/>
                <a:gd name="T3" fmla="*/ 29 h 46"/>
                <a:gd name="T4" fmla="*/ 31 w 36"/>
                <a:gd name="T5" fmla="*/ 29 h 46"/>
                <a:gd name="T6" fmla="*/ 31 w 36"/>
                <a:gd name="T7" fmla="*/ 28 h 46"/>
                <a:gd name="T8" fmla="*/ 31 w 36"/>
                <a:gd name="T9" fmla="*/ 28 h 46"/>
                <a:gd name="T10" fmla="*/ 14 w 36"/>
                <a:gd name="T11" fmla="*/ 39 h 46"/>
                <a:gd name="T12" fmla="*/ 14 w 36"/>
                <a:gd name="T13" fmla="*/ 39 h 46"/>
                <a:gd name="T14" fmla="*/ 14 w 36"/>
                <a:gd name="T15" fmla="*/ 39 h 46"/>
                <a:gd name="T16" fmla="*/ 14 w 36"/>
                <a:gd name="T17" fmla="*/ 39 h 46"/>
                <a:gd name="T18" fmla="*/ 14 w 36"/>
                <a:gd name="T19" fmla="*/ 39 h 46"/>
                <a:gd name="T20" fmla="*/ 14 w 36"/>
                <a:gd name="T21" fmla="*/ 39 h 46"/>
                <a:gd name="T22" fmla="*/ 14 w 36"/>
                <a:gd name="T23" fmla="*/ 39 h 46"/>
                <a:gd name="T24" fmla="*/ 12 w 36"/>
                <a:gd name="T25" fmla="*/ 38 h 46"/>
                <a:gd name="T26" fmla="*/ 22 w 36"/>
                <a:gd name="T27" fmla="*/ 26 h 46"/>
                <a:gd name="T28" fmla="*/ 22 w 36"/>
                <a:gd name="T29" fmla="*/ 26 h 46"/>
                <a:gd name="T30" fmla="*/ 11 w 36"/>
                <a:gd name="T31" fmla="*/ 31 h 46"/>
                <a:gd name="T32" fmla="*/ 11 w 36"/>
                <a:gd name="T33" fmla="*/ 31 h 46"/>
                <a:gd name="T34" fmla="*/ 10 w 36"/>
                <a:gd name="T35" fmla="*/ 31 h 46"/>
                <a:gd name="T36" fmla="*/ 10 w 36"/>
                <a:gd name="T37" fmla="*/ 31 h 46"/>
                <a:gd name="T38" fmla="*/ 9 w 36"/>
                <a:gd name="T39" fmla="*/ 31 h 46"/>
                <a:gd name="T40" fmla="*/ 10 w 36"/>
                <a:gd name="T41" fmla="*/ 30 h 46"/>
                <a:gd name="T42" fmla="*/ 27 w 36"/>
                <a:gd name="T43" fmla="*/ 8 h 46"/>
                <a:gd name="T44" fmla="*/ 27 w 36"/>
                <a:gd name="T45" fmla="*/ 8 h 46"/>
                <a:gd name="T46" fmla="*/ 2 w 36"/>
                <a:gd name="T47" fmla="*/ 30 h 46"/>
                <a:gd name="T48" fmla="*/ 2 w 36"/>
                <a:gd name="T49" fmla="*/ 30 h 46"/>
                <a:gd name="T50" fmla="*/ 0 w 36"/>
                <a:gd name="T51" fmla="*/ 30 h 46"/>
                <a:gd name="T52" fmla="*/ 1 w 36"/>
                <a:gd name="T53" fmla="*/ 28 h 46"/>
                <a:gd name="T54" fmla="*/ 25 w 36"/>
                <a:gd name="T55" fmla="*/ 0 h 46"/>
                <a:gd name="T56" fmla="*/ 25 w 36"/>
                <a:gd name="T57" fmla="*/ 0 h 46"/>
                <a:gd name="T58" fmla="*/ 25 w 36"/>
                <a:gd name="T59" fmla="*/ 0 h 46"/>
                <a:gd name="T60" fmla="*/ 26 w 36"/>
                <a:gd name="T61" fmla="*/ 2 h 46"/>
                <a:gd name="T62" fmla="*/ 3 w 36"/>
                <a:gd name="T63" fmla="*/ 28 h 46"/>
                <a:gd name="T64" fmla="*/ 3 w 36"/>
                <a:gd name="T65" fmla="*/ 28 h 46"/>
                <a:gd name="T66" fmla="*/ 30 w 36"/>
                <a:gd name="T67" fmla="*/ 5 h 46"/>
                <a:gd name="T68" fmla="*/ 30 w 36"/>
                <a:gd name="T69" fmla="*/ 5 h 46"/>
                <a:gd name="T70" fmla="*/ 33 w 36"/>
                <a:gd name="T71" fmla="*/ 4 h 46"/>
                <a:gd name="T72" fmla="*/ 31 w 36"/>
                <a:gd name="T73" fmla="*/ 7 h 46"/>
                <a:gd name="T74" fmla="*/ 12 w 36"/>
                <a:gd name="T75" fmla="*/ 29 h 46"/>
                <a:gd name="T76" fmla="*/ 12 w 36"/>
                <a:gd name="T77" fmla="*/ 29 h 46"/>
                <a:gd name="T78" fmla="*/ 30 w 36"/>
                <a:gd name="T79" fmla="*/ 16 h 46"/>
                <a:gd name="T80" fmla="*/ 30 w 36"/>
                <a:gd name="T81" fmla="*/ 16 h 46"/>
                <a:gd name="T82" fmla="*/ 36 w 36"/>
                <a:gd name="T83" fmla="*/ 13 h 46"/>
                <a:gd name="T84" fmla="*/ 31 w 36"/>
                <a:gd name="T85" fmla="*/ 18 h 46"/>
                <a:gd name="T86" fmla="*/ 17 w 36"/>
                <a:gd name="T87" fmla="*/ 34 h 46"/>
                <a:gd name="T88" fmla="*/ 17 w 36"/>
                <a:gd name="T89" fmla="*/ 34 h 46"/>
                <a:gd name="T90" fmla="*/ 31 w 36"/>
                <a:gd name="T91" fmla="*/ 26 h 46"/>
                <a:gd name="T92" fmla="*/ 31 w 36"/>
                <a:gd name="T93" fmla="*/ 26 h 46"/>
                <a:gd name="T94" fmla="*/ 32 w 36"/>
                <a:gd name="T95" fmla="*/ 26 h 46"/>
                <a:gd name="T96" fmla="*/ 32 w 36"/>
                <a:gd name="T97" fmla="*/ 27 h 46"/>
                <a:gd name="T98" fmla="*/ 32 w 36"/>
                <a:gd name="T99" fmla="*/ 29 h 46"/>
                <a:gd name="T100" fmla="*/ 32 w 36"/>
                <a:gd name="T101" fmla="*/ 29 h 46"/>
                <a:gd name="T102" fmla="*/ 24 w 36"/>
                <a:gd name="T103" fmla="*/ 46 h 46"/>
                <a:gd name="T104" fmla="*/ 24 w 36"/>
                <a:gd name="T105" fmla="*/ 46 h 46"/>
                <a:gd name="T106" fmla="*/ 22 w 36"/>
                <a:gd name="T107"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46">
                  <a:moveTo>
                    <a:pt x="22" y="45"/>
                  </a:moveTo>
                  <a:cubicBezTo>
                    <a:pt x="24" y="39"/>
                    <a:pt x="31" y="34"/>
                    <a:pt x="31" y="29"/>
                  </a:cubicBezTo>
                  <a:cubicBezTo>
                    <a:pt x="31" y="29"/>
                    <a:pt x="31" y="29"/>
                    <a:pt x="31" y="29"/>
                  </a:cubicBezTo>
                  <a:cubicBezTo>
                    <a:pt x="31" y="28"/>
                    <a:pt x="31" y="28"/>
                    <a:pt x="31" y="28"/>
                  </a:cubicBezTo>
                  <a:cubicBezTo>
                    <a:pt x="31" y="28"/>
                    <a:pt x="31" y="28"/>
                    <a:pt x="31" y="28"/>
                  </a:cubicBezTo>
                  <a:cubicBezTo>
                    <a:pt x="27" y="30"/>
                    <a:pt x="16" y="36"/>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2" y="38"/>
                    <a:pt x="12" y="38"/>
                    <a:pt x="12" y="38"/>
                  </a:cubicBezTo>
                  <a:cubicBezTo>
                    <a:pt x="15" y="34"/>
                    <a:pt x="18" y="29"/>
                    <a:pt x="22" y="26"/>
                  </a:cubicBezTo>
                  <a:cubicBezTo>
                    <a:pt x="22" y="26"/>
                    <a:pt x="22" y="26"/>
                    <a:pt x="22" y="26"/>
                  </a:cubicBezTo>
                  <a:cubicBezTo>
                    <a:pt x="18" y="28"/>
                    <a:pt x="14" y="31"/>
                    <a:pt x="11" y="31"/>
                  </a:cubicBezTo>
                  <a:cubicBezTo>
                    <a:pt x="11" y="31"/>
                    <a:pt x="11" y="31"/>
                    <a:pt x="11" y="31"/>
                  </a:cubicBezTo>
                  <a:cubicBezTo>
                    <a:pt x="11" y="31"/>
                    <a:pt x="10" y="31"/>
                    <a:pt x="10" y="31"/>
                  </a:cubicBezTo>
                  <a:cubicBezTo>
                    <a:pt x="10" y="31"/>
                    <a:pt x="10" y="31"/>
                    <a:pt x="10" y="31"/>
                  </a:cubicBezTo>
                  <a:cubicBezTo>
                    <a:pt x="9" y="31"/>
                    <a:pt x="9" y="31"/>
                    <a:pt x="9" y="31"/>
                  </a:cubicBezTo>
                  <a:cubicBezTo>
                    <a:pt x="10" y="30"/>
                    <a:pt x="10" y="30"/>
                    <a:pt x="10" y="30"/>
                  </a:cubicBezTo>
                  <a:cubicBezTo>
                    <a:pt x="15" y="22"/>
                    <a:pt x="21" y="15"/>
                    <a:pt x="27" y="8"/>
                  </a:cubicBezTo>
                  <a:cubicBezTo>
                    <a:pt x="27" y="8"/>
                    <a:pt x="27" y="8"/>
                    <a:pt x="27" y="8"/>
                  </a:cubicBezTo>
                  <a:cubicBezTo>
                    <a:pt x="18" y="14"/>
                    <a:pt x="12" y="28"/>
                    <a:pt x="2" y="30"/>
                  </a:cubicBezTo>
                  <a:cubicBezTo>
                    <a:pt x="2" y="30"/>
                    <a:pt x="2" y="30"/>
                    <a:pt x="2" y="30"/>
                  </a:cubicBezTo>
                  <a:cubicBezTo>
                    <a:pt x="0" y="30"/>
                    <a:pt x="0" y="30"/>
                    <a:pt x="0" y="30"/>
                  </a:cubicBezTo>
                  <a:cubicBezTo>
                    <a:pt x="1" y="28"/>
                    <a:pt x="1" y="28"/>
                    <a:pt x="1" y="28"/>
                  </a:cubicBezTo>
                  <a:cubicBezTo>
                    <a:pt x="7" y="19"/>
                    <a:pt x="16" y="7"/>
                    <a:pt x="25" y="0"/>
                  </a:cubicBezTo>
                  <a:cubicBezTo>
                    <a:pt x="25" y="0"/>
                    <a:pt x="25" y="0"/>
                    <a:pt x="25" y="0"/>
                  </a:cubicBezTo>
                  <a:cubicBezTo>
                    <a:pt x="25" y="0"/>
                    <a:pt x="25" y="0"/>
                    <a:pt x="25" y="0"/>
                  </a:cubicBezTo>
                  <a:cubicBezTo>
                    <a:pt x="26" y="2"/>
                    <a:pt x="26" y="2"/>
                    <a:pt x="26" y="2"/>
                  </a:cubicBezTo>
                  <a:cubicBezTo>
                    <a:pt x="18" y="8"/>
                    <a:pt x="10" y="19"/>
                    <a:pt x="3" y="28"/>
                  </a:cubicBezTo>
                  <a:cubicBezTo>
                    <a:pt x="3" y="28"/>
                    <a:pt x="3" y="28"/>
                    <a:pt x="3" y="28"/>
                  </a:cubicBezTo>
                  <a:cubicBezTo>
                    <a:pt x="12" y="25"/>
                    <a:pt x="19" y="9"/>
                    <a:pt x="30" y="5"/>
                  </a:cubicBezTo>
                  <a:cubicBezTo>
                    <a:pt x="30" y="5"/>
                    <a:pt x="30" y="5"/>
                    <a:pt x="30" y="5"/>
                  </a:cubicBezTo>
                  <a:cubicBezTo>
                    <a:pt x="33" y="4"/>
                    <a:pt x="33" y="4"/>
                    <a:pt x="33" y="4"/>
                  </a:cubicBezTo>
                  <a:cubicBezTo>
                    <a:pt x="31" y="7"/>
                    <a:pt x="31" y="7"/>
                    <a:pt x="31" y="7"/>
                  </a:cubicBezTo>
                  <a:cubicBezTo>
                    <a:pt x="25" y="14"/>
                    <a:pt x="18" y="21"/>
                    <a:pt x="12" y="29"/>
                  </a:cubicBezTo>
                  <a:cubicBezTo>
                    <a:pt x="12" y="29"/>
                    <a:pt x="12" y="29"/>
                    <a:pt x="12" y="29"/>
                  </a:cubicBezTo>
                  <a:cubicBezTo>
                    <a:pt x="18" y="28"/>
                    <a:pt x="25" y="20"/>
                    <a:pt x="30" y="16"/>
                  </a:cubicBezTo>
                  <a:cubicBezTo>
                    <a:pt x="30" y="16"/>
                    <a:pt x="30" y="16"/>
                    <a:pt x="30" y="16"/>
                  </a:cubicBezTo>
                  <a:cubicBezTo>
                    <a:pt x="36" y="13"/>
                    <a:pt x="36" y="13"/>
                    <a:pt x="36" y="13"/>
                  </a:cubicBezTo>
                  <a:cubicBezTo>
                    <a:pt x="31" y="18"/>
                    <a:pt x="31" y="18"/>
                    <a:pt x="31" y="18"/>
                  </a:cubicBezTo>
                  <a:cubicBezTo>
                    <a:pt x="26" y="23"/>
                    <a:pt x="21" y="28"/>
                    <a:pt x="17" y="34"/>
                  </a:cubicBezTo>
                  <a:cubicBezTo>
                    <a:pt x="17" y="34"/>
                    <a:pt x="17" y="34"/>
                    <a:pt x="17" y="34"/>
                  </a:cubicBezTo>
                  <a:cubicBezTo>
                    <a:pt x="22" y="31"/>
                    <a:pt x="29" y="27"/>
                    <a:pt x="31" y="26"/>
                  </a:cubicBezTo>
                  <a:cubicBezTo>
                    <a:pt x="31" y="26"/>
                    <a:pt x="31" y="26"/>
                    <a:pt x="31" y="26"/>
                  </a:cubicBezTo>
                  <a:cubicBezTo>
                    <a:pt x="32" y="26"/>
                    <a:pt x="32" y="26"/>
                    <a:pt x="32" y="26"/>
                  </a:cubicBezTo>
                  <a:cubicBezTo>
                    <a:pt x="32" y="27"/>
                    <a:pt x="32" y="27"/>
                    <a:pt x="32" y="27"/>
                  </a:cubicBezTo>
                  <a:cubicBezTo>
                    <a:pt x="32" y="27"/>
                    <a:pt x="32" y="28"/>
                    <a:pt x="32" y="29"/>
                  </a:cubicBezTo>
                  <a:cubicBezTo>
                    <a:pt x="32" y="29"/>
                    <a:pt x="32" y="29"/>
                    <a:pt x="32" y="29"/>
                  </a:cubicBezTo>
                  <a:cubicBezTo>
                    <a:pt x="32" y="35"/>
                    <a:pt x="25" y="40"/>
                    <a:pt x="24" y="46"/>
                  </a:cubicBezTo>
                  <a:cubicBezTo>
                    <a:pt x="24" y="46"/>
                    <a:pt x="24" y="46"/>
                    <a:pt x="24" y="46"/>
                  </a:cubicBezTo>
                  <a:cubicBezTo>
                    <a:pt x="22" y="45"/>
                    <a:pt x="22" y="45"/>
                    <a:pt x="22" y="4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204"/>
            <p:cNvSpPr/>
            <p:nvPr/>
          </p:nvSpPr>
          <p:spPr bwMode="auto">
            <a:xfrm>
              <a:off x="9227857" y="3589558"/>
              <a:ext cx="49213" cy="57150"/>
            </a:xfrm>
            <a:custGeom>
              <a:avLst/>
              <a:gdLst>
                <a:gd name="T0" fmla="*/ 0 w 13"/>
                <a:gd name="T1" fmla="*/ 14 h 15"/>
                <a:gd name="T2" fmla="*/ 13 w 13"/>
                <a:gd name="T3" fmla="*/ 0 h 15"/>
                <a:gd name="T4" fmla="*/ 13 w 13"/>
                <a:gd name="T5" fmla="*/ 0 h 15"/>
                <a:gd name="T6" fmla="*/ 13 w 13"/>
                <a:gd name="T7" fmla="*/ 1 h 15"/>
                <a:gd name="T8" fmla="*/ 2 w 13"/>
                <a:gd name="T9" fmla="*/ 15 h 15"/>
                <a:gd name="T10" fmla="*/ 2 w 13"/>
                <a:gd name="T11" fmla="*/ 15 h 15"/>
                <a:gd name="T12" fmla="*/ 0 w 13"/>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0" y="14"/>
                  </a:moveTo>
                  <a:cubicBezTo>
                    <a:pt x="3" y="9"/>
                    <a:pt x="7" y="3"/>
                    <a:pt x="13" y="0"/>
                  </a:cubicBezTo>
                  <a:cubicBezTo>
                    <a:pt x="13" y="0"/>
                    <a:pt x="13" y="0"/>
                    <a:pt x="13" y="0"/>
                  </a:cubicBezTo>
                  <a:cubicBezTo>
                    <a:pt x="13" y="1"/>
                    <a:pt x="13" y="1"/>
                    <a:pt x="13" y="1"/>
                  </a:cubicBezTo>
                  <a:cubicBezTo>
                    <a:pt x="8" y="4"/>
                    <a:pt x="5" y="9"/>
                    <a:pt x="2" y="15"/>
                  </a:cubicBezTo>
                  <a:cubicBezTo>
                    <a:pt x="2" y="15"/>
                    <a:pt x="2" y="15"/>
                    <a:pt x="2" y="15"/>
                  </a:cubicBezTo>
                  <a:cubicBezTo>
                    <a:pt x="0" y="14"/>
                    <a:pt x="0" y="14"/>
                    <a:pt x="0" y="1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205"/>
            <p:cNvSpPr/>
            <p:nvPr/>
          </p:nvSpPr>
          <p:spPr bwMode="auto">
            <a:xfrm>
              <a:off x="9243732" y="3562570"/>
              <a:ext cx="79375" cy="88900"/>
            </a:xfrm>
            <a:custGeom>
              <a:avLst/>
              <a:gdLst>
                <a:gd name="T0" fmla="*/ 0 w 21"/>
                <a:gd name="T1" fmla="*/ 22 h 23"/>
                <a:gd name="T2" fmla="*/ 20 w 21"/>
                <a:gd name="T3" fmla="*/ 0 h 23"/>
                <a:gd name="T4" fmla="*/ 20 w 21"/>
                <a:gd name="T5" fmla="*/ 0 h 23"/>
                <a:gd name="T6" fmla="*/ 20 w 21"/>
                <a:gd name="T7" fmla="*/ 0 h 23"/>
                <a:gd name="T8" fmla="*/ 21 w 21"/>
                <a:gd name="T9" fmla="*/ 1 h 23"/>
                <a:gd name="T10" fmla="*/ 1 w 21"/>
                <a:gd name="T11" fmla="*/ 23 h 23"/>
                <a:gd name="T12" fmla="*/ 1 w 21"/>
                <a:gd name="T13" fmla="*/ 23 h 23"/>
                <a:gd name="T14" fmla="*/ 0 w 21"/>
                <a:gd name="T15" fmla="*/ 2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0" y="22"/>
                  </a:moveTo>
                  <a:cubicBezTo>
                    <a:pt x="5" y="14"/>
                    <a:pt x="12" y="6"/>
                    <a:pt x="20" y="0"/>
                  </a:cubicBezTo>
                  <a:cubicBezTo>
                    <a:pt x="20" y="0"/>
                    <a:pt x="20" y="0"/>
                    <a:pt x="20" y="0"/>
                  </a:cubicBezTo>
                  <a:cubicBezTo>
                    <a:pt x="20" y="0"/>
                    <a:pt x="20" y="0"/>
                    <a:pt x="20" y="0"/>
                  </a:cubicBezTo>
                  <a:cubicBezTo>
                    <a:pt x="21" y="1"/>
                    <a:pt x="21" y="1"/>
                    <a:pt x="21" y="1"/>
                  </a:cubicBezTo>
                  <a:cubicBezTo>
                    <a:pt x="13" y="7"/>
                    <a:pt x="6" y="15"/>
                    <a:pt x="1" y="23"/>
                  </a:cubicBezTo>
                  <a:cubicBezTo>
                    <a:pt x="1" y="23"/>
                    <a:pt x="1" y="23"/>
                    <a:pt x="1" y="23"/>
                  </a:cubicBezTo>
                  <a:cubicBezTo>
                    <a:pt x="0" y="22"/>
                    <a:pt x="0" y="22"/>
                    <a:pt x="0" y="2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206"/>
            <p:cNvSpPr/>
            <p:nvPr/>
          </p:nvSpPr>
          <p:spPr bwMode="auto">
            <a:xfrm>
              <a:off x="9323107" y="3570508"/>
              <a:ext cx="103188" cy="87312"/>
            </a:xfrm>
            <a:custGeom>
              <a:avLst/>
              <a:gdLst>
                <a:gd name="T0" fmla="*/ 0 w 27"/>
                <a:gd name="T1" fmla="*/ 22 h 23"/>
                <a:gd name="T2" fmla="*/ 27 w 27"/>
                <a:gd name="T3" fmla="*/ 0 h 23"/>
                <a:gd name="T4" fmla="*/ 27 w 27"/>
                <a:gd name="T5" fmla="*/ 0 h 23"/>
                <a:gd name="T6" fmla="*/ 27 w 27"/>
                <a:gd name="T7" fmla="*/ 2 h 23"/>
                <a:gd name="T8" fmla="*/ 1 w 27"/>
                <a:gd name="T9" fmla="*/ 23 h 23"/>
                <a:gd name="T10" fmla="*/ 1 w 27"/>
                <a:gd name="T11" fmla="*/ 23 h 23"/>
                <a:gd name="T12" fmla="*/ 0 w 27"/>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0" y="22"/>
                  </a:moveTo>
                  <a:cubicBezTo>
                    <a:pt x="7" y="12"/>
                    <a:pt x="17" y="6"/>
                    <a:pt x="27" y="0"/>
                  </a:cubicBezTo>
                  <a:cubicBezTo>
                    <a:pt x="27" y="0"/>
                    <a:pt x="27" y="0"/>
                    <a:pt x="27" y="0"/>
                  </a:cubicBezTo>
                  <a:cubicBezTo>
                    <a:pt x="27" y="2"/>
                    <a:pt x="27" y="2"/>
                    <a:pt x="27" y="2"/>
                  </a:cubicBezTo>
                  <a:cubicBezTo>
                    <a:pt x="18" y="7"/>
                    <a:pt x="8" y="14"/>
                    <a:pt x="1" y="23"/>
                  </a:cubicBezTo>
                  <a:cubicBezTo>
                    <a:pt x="1" y="23"/>
                    <a:pt x="1" y="23"/>
                    <a:pt x="1" y="23"/>
                  </a:cubicBezTo>
                  <a:cubicBezTo>
                    <a:pt x="0" y="22"/>
                    <a:pt x="0" y="22"/>
                    <a:pt x="0" y="2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207"/>
            <p:cNvSpPr/>
            <p:nvPr/>
          </p:nvSpPr>
          <p:spPr bwMode="auto">
            <a:xfrm>
              <a:off x="9277069" y="3551458"/>
              <a:ext cx="114300" cy="100012"/>
            </a:xfrm>
            <a:custGeom>
              <a:avLst/>
              <a:gdLst>
                <a:gd name="T0" fmla="*/ 0 w 30"/>
                <a:gd name="T1" fmla="*/ 25 h 26"/>
                <a:gd name="T2" fmla="*/ 29 w 30"/>
                <a:gd name="T3" fmla="*/ 0 h 26"/>
                <a:gd name="T4" fmla="*/ 29 w 30"/>
                <a:gd name="T5" fmla="*/ 0 h 26"/>
                <a:gd name="T6" fmla="*/ 30 w 30"/>
                <a:gd name="T7" fmla="*/ 1 h 26"/>
                <a:gd name="T8" fmla="*/ 1 w 30"/>
                <a:gd name="T9" fmla="*/ 26 h 26"/>
                <a:gd name="T10" fmla="*/ 1 w 30"/>
                <a:gd name="T11" fmla="*/ 26 h 26"/>
                <a:gd name="T12" fmla="*/ 0 w 3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0" y="25"/>
                  </a:moveTo>
                  <a:cubicBezTo>
                    <a:pt x="8" y="14"/>
                    <a:pt x="21" y="9"/>
                    <a:pt x="29" y="0"/>
                  </a:cubicBezTo>
                  <a:cubicBezTo>
                    <a:pt x="29" y="0"/>
                    <a:pt x="29" y="0"/>
                    <a:pt x="29" y="0"/>
                  </a:cubicBezTo>
                  <a:cubicBezTo>
                    <a:pt x="30" y="1"/>
                    <a:pt x="30" y="1"/>
                    <a:pt x="30" y="1"/>
                  </a:cubicBezTo>
                  <a:cubicBezTo>
                    <a:pt x="22" y="11"/>
                    <a:pt x="8" y="15"/>
                    <a:pt x="1" y="26"/>
                  </a:cubicBezTo>
                  <a:cubicBezTo>
                    <a:pt x="1" y="26"/>
                    <a:pt x="1" y="26"/>
                    <a:pt x="1" y="26"/>
                  </a:cubicBezTo>
                  <a:cubicBezTo>
                    <a:pt x="0" y="25"/>
                    <a:pt x="0" y="25"/>
                    <a:pt x="0" y="2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208"/>
            <p:cNvSpPr/>
            <p:nvPr/>
          </p:nvSpPr>
          <p:spPr bwMode="auto">
            <a:xfrm>
              <a:off x="9037357" y="3318095"/>
              <a:ext cx="506413" cy="371475"/>
            </a:xfrm>
            <a:custGeom>
              <a:avLst/>
              <a:gdLst>
                <a:gd name="T0" fmla="*/ 35 w 133"/>
                <a:gd name="T1" fmla="*/ 90 h 97"/>
                <a:gd name="T2" fmla="*/ 0 w 133"/>
                <a:gd name="T3" fmla="*/ 32 h 97"/>
                <a:gd name="T4" fmla="*/ 0 w 133"/>
                <a:gd name="T5" fmla="*/ 32 h 97"/>
                <a:gd name="T6" fmla="*/ 13 w 133"/>
                <a:gd name="T7" fmla="*/ 0 h 97"/>
                <a:gd name="T8" fmla="*/ 13 w 133"/>
                <a:gd name="T9" fmla="*/ 0 h 97"/>
                <a:gd name="T10" fmla="*/ 15 w 133"/>
                <a:gd name="T11" fmla="*/ 2 h 97"/>
                <a:gd name="T12" fmla="*/ 3 w 133"/>
                <a:gd name="T13" fmla="*/ 32 h 97"/>
                <a:gd name="T14" fmla="*/ 3 w 133"/>
                <a:gd name="T15" fmla="*/ 32 h 97"/>
                <a:gd name="T16" fmla="*/ 37 w 133"/>
                <a:gd name="T17" fmla="*/ 87 h 97"/>
                <a:gd name="T18" fmla="*/ 37 w 133"/>
                <a:gd name="T19" fmla="*/ 87 h 97"/>
                <a:gd name="T20" fmla="*/ 67 w 133"/>
                <a:gd name="T21" fmla="*/ 94 h 97"/>
                <a:gd name="T22" fmla="*/ 67 w 133"/>
                <a:gd name="T23" fmla="*/ 94 h 97"/>
                <a:gd name="T24" fmla="*/ 87 w 133"/>
                <a:gd name="T25" fmla="*/ 91 h 97"/>
                <a:gd name="T26" fmla="*/ 87 w 133"/>
                <a:gd name="T27" fmla="*/ 91 h 97"/>
                <a:gd name="T28" fmla="*/ 122 w 133"/>
                <a:gd name="T29" fmla="*/ 67 h 97"/>
                <a:gd name="T30" fmla="*/ 122 w 133"/>
                <a:gd name="T31" fmla="*/ 67 h 97"/>
                <a:gd name="T32" fmla="*/ 124 w 133"/>
                <a:gd name="T33" fmla="*/ 66 h 97"/>
                <a:gd name="T34" fmla="*/ 125 w 133"/>
                <a:gd name="T35" fmla="*/ 67 h 97"/>
                <a:gd name="T36" fmla="*/ 133 w 133"/>
                <a:gd name="T37" fmla="*/ 75 h 97"/>
                <a:gd name="T38" fmla="*/ 133 w 133"/>
                <a:gd name="T39" fmla="*/ 75 h 97"/>
                <a:gd name="T40" fmla="*/ 131 w 133"/>
                <a:gd name="T41" fmla="*/ 78 h 97"/>
                <a:gd name="T42" fmla="*/ 123 w 133"/>
                <a:gd name="T43" fmla="*/ 70 h 97"/>
                <a:gd name="T44" fmla="*/ 123 w 133"/>
                <a:gd name="T45" fmla="*/ 70 h 97"/>
                <a:gd name="T46" fmla="*/ 89 w 133"/>
                <a:gd name="T47" fmla="*/ 94 h 97"/>
                <a:gd name="T48" fmla="*/ 89 w 133"/>
                <a:gd name="T49" fmla="*/ 94 h 97"/>
                <a:gd name="T50" fmla="*/ 67 w 133"/>
                <a:gd name="T51" fmla="*/ 97 h 97"/>
                <a:gd name="T52" fmla="*/ 67 w 133"/>
                <a:gd name="T53" fmla="*/ 97 h 97"/>
                <a:gd name="T54" fmla="*/ 35 w 133"/>
                <a:gd name="T55"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3" h="97">
                  <a:moveTo>
                    <a:pt x="35" y="90"/>
                  </a:moveTo>
                  <a:cubicBezTo>
                    <a:pt x="15" y="79"/>
                    <a:pt x="0" y="55"/>
                    <a:pt x="0" y="32"/>
                  </a:cubicBezTo>
                  <a:cubicBezTo>
                    <a:pt x="0" y="32"/>
                    <a:pt x="0" y="32"/>
                    <a:pt x="0" y="32"/>
                  </a:cubicBezTo>
                  <a:cubicBezTo>
                    <a:pt x="0" y="21"/>
                    <a:pt x="4" y="9"/>
                    <a:pt x="13" y="0"/>
                  </a:cubicBezTo>
                  <a:cubicBezTo>
                    <a:pt x="13" y="0"/>
                    <a:pt x="13" y="0"/>
                    <a:pt x="13" y="0"/>
                  </a:cubicBezTo>
                  <a:cubicBezTo>
                    <a:pt x="15" y="2"/>
                    <a:pt x="15" y="2"/>
                    <a:pt x="15" y="2"/>
                  </a:cubicBezTo>
                  <a:cubicBezTo>
                    <a:pt x="7" y="11"/>
                    <a:pt x="3" y="21"/>
                    <a:pt x="3" y="32"/>
                  </a:cubicBezTo>
                  <a:cubicBezTo>
                    <a:pt x="3" y="32"/>
                    <a:pt x="3" y="32"/>
                    <a:pt x="3" y="32"/>
                  </a:cubicBezTo>
                  <a:cubicBezTo>
                    <a:pt x="3" y="54"/>
                    <a:pt x="18" y="77"/>
                    <a:pt x="37" y="87"/>
                  </a:cubicBezTo>
                  <a:cubicBezTo>
                    <a:pt x="37" y="87"/>
                    <a:pt x="37" y="87"/>
                    <a:pt x="37" y="87"/>
                  </a:cubicBezTo>
                  <a:cubicBezTo>
                    <a:pt x="45" y="92"/>
                    <a:pt x="56" y="94"/>
                    <a:pt x="67" y="94"/>
                  </a:cubicBezTo>
                  <a:cubicBezTo>
                    <a:pt x="67" y="94"/>
                    <a:pt x="67" y="94"/>
                    <a:pt x="67" y="94"/>
                  </a:cubicBezTo>
                  <a:cubicBezTo>
                    <a:pt x="74" y="94"/>
                    <a:pt x="81" y="93"/>
                    <a:pt x="87" y="91"/>
                  </a:cubicBezTo>
                  <a:cubicBezTo>
                    <a:pt x="87" y="91"/>
                    <a:pt x="87" y="91"/>
                    <a:pt x="87" y="91"/>
                  </a:cubicBezTo>
                  <a:cubicBezTo>
                    <a:pt x="103" y="85"/>
                    <a:pt x="110" y="76"/>
                    <a:pt x="122" y="67"/>
                  </a:cubicBezTo>
                  <a:cubicBezTo>
                    <a:pt x="122" y="67"/>
                    <a:pt x="122" y="67"/>
                    <a:pt x="122" y="67"/>
                  </a:cubicBezTo>
                  <a:cubicBezTo>
                    <a:pt x="124" y="66"/>
                    <a:pt x="124" y="66"/>
                    <a:pt x="124" y="66"/>
                  </a:cubicBezTo>
                  <a:cubicBezTo>
                    <a:pt x="125" y="67"/>
                    <a:pt x="125" y="67"/>
                    <a:pt x="125" y="67"/>
                  </a:cubicBezTo>
                  <a:cubicBezTo>
                    <a:pt x="127" y="70"/>
                    <a:pt x="131" y="74"/>
                    <a:pt x="133" y="75"/>
                  </a:cubicBezTo>
                  <a:cubicBezTo>
                    <a:pt x="133" y="75"/>
                    <a:pt x="133" y="75"/>
                    <a:pt x="133" y="75"/>
                  </a:cubicBezTo>
                  <a:cubicBezTo>
                    <a:pt x="131" y="78"/>
                    <a:pt x="131" y="78"/>
                    <a:pt x="131" y="78"/>
                  </a:cubicBezTo>
                  <a:cubicBezTo>
                    <a:pt x="130" y="76"/>
                    <a:pt x="126" y="73"/>
                    <a:pt x="123" y="70"/>
                  </a:cubicBezTo>
                  <a:cubicBezTo>
                    <a:pt x="123" y="70"/>
                    <a:pt x="123" y="70"/>
                    <a:pt x="123" y="70"/>
                  </a:cubicBezTo>
                  <a:cubicBezTo>
                    <a:pt x="111" y="79"/>
                    <a:pt x="104" y="88"/>
                    <a:pt x="89" y="94"/>
                  </a:cubicBezTo>
                  <a:cubicBezTo>
                    <a:pt x="89" y="94"/>
                    <a:pt x="89" y="94"/>
                    <a:pt x="89" y="94"/>
                  </a:cubicBezTo>
                  <a:cubicBezTo>
                    <a:pt x="82" y="96"/>
                    <a:pt x="74" y="97"/>
                    <a:pt x="67" y="97"/>
                  </a:cubicBezTo>
                  <a:cubicBezTo>
                    <a:pt x="67" y="97"/>
                    <a:pt x="67" y="97"/>
                    <a:pt x="67" y="97"/>
                  </a:cubicBezTo>
                  <a:cubicBezTo>
                    <a:pt x="56" y="97"/>
                    <a:pt x="44" y="95"/>
                    <a:pt x="35" y="9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209"/>
            <p:cNvSpPr/>
            <p:nvPr/>
          </p:nvSpPr>
          <p:spPr bwMode="auto">
            <a:xfrm>
              <a:off x="9053232" y="3279995"/>
              <a:ext cx="38100" cy="38100"/>
            </a:xfrm>
            <a:custGeom>
              <a:avLst/>
              <a:gdLst>
                <a:gd name="T0" fmla="*/ 0 w 10"/>
                <a:gd name="T1" fmla="*/ 1 h 10"/>
                <a:gd name="T2" fmla="*/ 1 w 10"/>
                <a:gd name="T3" fmla="*/ 0 h 10"/>
                <a:gd name="T4" fmla="*/ 10 w 10"/>
                <a:gd name="T5" fmla="*/ 10 h 10"/>
                <a:gd name="T6" fmla="*/ 10 w 10"/>
                <a:gd name="T7" fmla="*/ 10 h 10"/>
                <a:gd name="T8" fmla="*/ 9 w 10"/>
                <a:gd name="T9" fmla="*/ 10 h 10"/>
                <a:gd name="T10" fmla="*/ 0 w 10"/>
                <a:gd name="T11" fmla="*/ 1 h 10"/>
              </a:gdLst>
              <a:ahLst/>
              <a:cxnLst>
                <a:cxn ang="0">
                  <a:pos x="T0" y="T1"/>
                </a:cxn>
                <a:cxn ang="0">
                  <a:pos x="T2" y="T3"/>
                </a:cxn>
                <a:cxn ang="0">
                  <a:pos x="T4" y="T5"/>
                </a:cxn>
                <a:cxn ang="0">
                  <a:pos x="T6" y="T7"/>
                </a:cxn>
                <a:cxn ang="0">
                  <a:pos x="T8" y="T9"/>
                </a:cxn>
                <a:cxn ang="0">
                  <a:pos x="T10" y="T11"/>
                </a:cxn>
              </a:cxnLst>
              <a:rect l="0" t="0" r="r" b="b"/>
              <a:pathLst>
                <a:path w="10" h="10">
                  <a:moveTo>
                    <a:pt x="0" y="1"/>
                  </a:moveTo>
                  <a:cubicBezTo>
                    <a:pt x="1" y="0"/>
                    <a:pt x="1" y="0"/>
                    <a:pt x="1" y="0"/>
                  </a:cubicBezTo>
                  <a:cubicBezTo>
                    <a:pt x="3" y="4"/>
                    <a:pt x="8" y="7"/>
                    <a:pt x="10" y="10"/>
                  </a:cubicBezTo>
                  <a:cubicBezTo>
                    <a:pt x="10" y="10"/>
                    <a:pt x="10" y="10"/>
                    <a:pt x="10" y="10"/>
                  </a:cubicBezTo>
                  <a:cubicBezTo>
                    <a:pt x="9" y="10"/>
                    <a:pt x="9" y="10"/>
                    <a:pt x="9" y="10"/>
                  </a:cubicBezTo>
                  <a:cubicBezTo>
                    <a:pt x="7" y="8"/>
                    <a:pt x="2" y="5"/>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210"/>
            <p:cNvSpPr>
              <a:spLocks noEditPoints="1"/>
            </p:cNvSpPr>
            <p:nvPr/>
          </p:nvSpPr>
          <p:spPr bwMode="auto">
            <a:xfrm>
              <a:off x="8984969" y="3268883"/>
              <a:ext cx="563563" cy="469900"/>
            </a:xfrm>
            <a:custGeom>
              <a:avLst/>
              <a:gdLst>
                <a:gd name="T0" fmla="*/ 23 w 148"/>
                <a:gd name="T1" fmla="*/ 105 h 123"/>
                <a:gd name="T2" fmla="*/ 0 w 148"/>
                <a:gd name="T3" fmla="*/ 44 h 123"/>
                <a:gd name="T4" fmla="*/ 0 w 148"/>
                <a:gd name="T5" fmla="*/ 44 h 123"/>
                <a:gd name="T6" fmla="*/ 0 w 148"/>
                <a:gd name="T7" fmla="*/ 36 h 123"/>
                <a:gd name="T8" fmla="*/ 0 w 148"/>
                <a:gd name="T9" fmla="*/ 36 h 123"/>
                <a:gd name="T10" fmla="*/ 15 w 148"/>
                <a:gd name="T11" fmla="*/ 0 h 123"/>
                <a:gd name="T12" fmla="*/ 15 w 148"/>
                <a:gd name="T13" fmla="*/ 0 h 123"/>
                <a:gd name="T14" fmla="*/ 16 w 148"/>
                <a:gd name="T15" fmla="*/ 0 h 123"/>
                <a:gd name="T16" fmla="*/ 19 w 148"/>
                <a:gd name="T17" fmla="*/ 2 h 123"/>
                <a:gd name="T18" fmla="*/ 4 w 148"/>
                <a:gd name="T19" fmla="*/ 36 h 123"/>
                <a:gd name="T20" fmla="*/ 4 w 148"/>
                <a:gd name="T21" fmla="*/ 36 h 123"/>
                <a:gd name="T22" fmla="*/ 4 w 148"/>
                <a:gd name="T23" fmla="*/ 44 h 123"/>
                <a:gd name="T24" fmla="*/ 4 w 148"/>
                <a:gd name="T25" fmla="*/ 44 h 123"/>
                <a:gd name="T26" fmla="*/ 25 w 148"/>
                <a:gd name="T27" fmla="*/ 102 h 123"/>
                <a:gd name="T28" fmla="*/ 25 w 148"/>
                <a:gd name="T29" fmla="*/ 102 h 123"/>
                <a:gd name="T30" fmla="*/ 77 w 148"/>
                <a:gd name="T31" fmla="*/ 119 h 123"/>
                <a:gd name="T32" fmla="*/ 77 w 148"/>
                <a:gd name="T33" fmla="*/ 119 h 123"/>
                <a:gd name="T34" fmla="*/ 97 w 148"/>
                <a:gd name="T35" fmla="*/ 117 h 123"/>
                <a:gd name="T36" fmla="*/ 97 w 148"/>
                <a:gd name="T37" fmla="*/ 117 h 123"/>
                <a:gd name="T38" fmla="*/ 125 w 148"/>
                <a:gd name="T39" fmla="*/ 106 h 123"/>
                <a:gd name="T40" fmla="*/ 125 w 148"/>
                <a:gd name="T41" fmla="*/ 106 h 123"/>
                <a:gd name="T42" fmla="*/ 140 w 148"/>
                <a:gd name="T43" fmla="*/ 92 h 123"/>
                <a:gd name="T44" fmla="*/ 140 w 148"/>
                <a:gd name="T45" fmla="*/ 92 h 123"/>
                <a:gd name="T46" fmla="*/ 143 w 148"/>
                <a:gd name="T47" fmla="*/ 87 h 123"/>
                <a:gd name="T48" fmla="*/ 143 w 148"/>
                <a:gd name="T49" fmla="*/ 87 h 123"/>
                <a:gd name="T50" fmla="*/ 145 w 148"/>
                <a:gd name="T51" fmla="*/ 85 h 123"/>
                <a:gd name="T52" fmla="*/ 145 w 148"/>
                <a:gd name="T53" fmla="*/ 85 h 123"/>
                <a:gd name="T54" fmla="*/ 145 w 148"/>
                <a:gd name="T55" fmla="*/ 85 h 123"/>
                <a:gd name="T56" fmla="*/ 146 w 148"/>
                <a:gd name="T57" fmla="*/ 86 h 123"/>
                <a:gd name="T58" fmla="*/ 145 w 148"/>
                <a:gd name="T59" fmla="*/ 84 h 123"/>
                <a:gd name="T60" fmla="*/ 146 w 148"/>
                <a:gd name="T61" fmla="*/ 84 h 123"/>
                <a:gd name="T62" fmla="*/ 146 w 148"/>
                <a:gd name="T63" fmla="*/ 84 h 123"/>
                <a:gd name="T64" fmla="*/ 148 w 148"/>
                <a:gd name="T65" fmla="*/ 86 h 123"/>
                <a:gd name="T66" fmla="*/ 148 w 148"/>
                <a:gd name="T67" fmla="*/ 86 h 123"/>
                <a:gd name="T68" fmla="*/ 147 w 148"/>
                <a:gd name="T69" fmla="*/ 89 h 123"/>
                <a:gd name="T70" fmla="*/ 147 w 148"/>
                <a:gd name="T71" fmla="*/ 89 h 123"/>
                <a:gd name="T72" fmla="*/ 146 w 148"/>
                <a:gd name="T73" fmla="*/ 89 h 123"/>
                <a:gd name="T74" fmla="*/ 146 w 148"/>
                <a:gd name="T75" fmla="*/ 89 h 123"/>
                <a:gd name="T76" fmla="*/ 142 w 148"/>
                <a:gd name="T77" fmla="*/ 95 h 123"/>
                <a:gd name="T78" fmla="*/ 142 w 148"/>
                <a:gd name="T79" fmla="*/ 95 h 123"/>
                <a:gd name="T80" fmla="*/ 127 w 148"/>
                <a:gd name="T81" fmla="*/ 109 h 123"/>
                <a:gd name="T82" fmla="*/ 127 w 148"/>
                <a:gd name="T83" fmla="*/ 109 h 123"/>
                <a:gd name="T84" fmla="*/ 98 w 148"/>
                <a:gd name="T85" fmla="*/ 121 h 123"/>
                <a:gd name="T86" fmla="*/ 98 w 148"/>
                <a:gd name="T87" fmla="*/ 121 h 123"/>
                <a:gd name="T88" fmla="*/ 77 w 148"/>
                <a:gd name="T89" fmla="*/ 123 h 123"/>
                <a:gd name="T90" fmla="*/ 77 w 148"/>
                <a:gd name="T91" fmla="*/ 123 h 123"/>
                <a:gd name="T92" fmla="*/ 23 w 148"/>
                <a:gd name="T93" fmla="*/ 105 h 123"/>
                <a:gd name="T94" fmla="*/ 145 w 148"/>
                <a:gd name="T95" fmla="*/ 85 h 123"/>
                <a:gd name="T96" fmla="*/ 145 w 148"/>
                <a:gd name="T97" fmla="*/ 85 h 123"/>
                <a:gd name="T98" fmla="*/ 145 w 148"/>
                <a:gd name="T99" fmla="*/ 85 h 123"/>
                <a:gd name="T100" fmla="*/ 145 w 148"/>
                <a:gd name="T101"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8" h="123">
                  <a:moveTo>
                    <a:pt x="23" y="105"/>
                  </a:moveTo>
                  <a:cubicBezTo>
                    <a:pt x="6" y="92"/>
                    <a:pt x="0" y="65"/>
                    <a:pt x="0" y="44"/>
                  </a:cubicBezTo>
                  <a:cubicBezTo>
                    <a:pt x="0" y="44"/>
                    <a:pt x="0" y="44"/>
                    <a:pt x="0" y="44"/>
                  </a:cubicBezTo>
                  <a:cubicBezTo>
                    <a:pt x="0" y="41"/>
                    <a:pt x="0" y="39"/>
                    <a:pt x="0" y="36"/>
                  </a:cubicBezTo>
                  <a:cubicBezTo>
                    <a:pt x="0" y="36"/>
                    <a:pt x="0" y="36"/>
                    <a:pt x="0" y="36"/>
                  </a:cubicBezTo>
                  <a:cubicBezTo>
                    <a:pt x="2" y="22"/>
                    <a:pt x="9" y="10"/>
                    <a:pt x="15" y="0"/>
                  </a:cubicBezTo>
                  <a:cubicBezTo>
                    <a:pt x="15" y="0"/>
                    <a:pt x="15" y="0"/>
                    <a:pt x="15" y="0"/>
                  </a:cubicBezTo>
                  <a:cubicBezTo>
                    <a:pt x="16" y="0"/>
                    <a:pt x="16" y="0"/>
                    <a:pt x="16" y="0"/>
                  </a:cubicBezTo>
                  <a:cubicBezTo>
                    <a:pt x="19" y="2"/>
                    <a:pt x="19" y="2"/>
                    <a:pt x="19" y="2"/>
                  </a:cubicBezTo>
                  <a:cubicBezTo>
                    <a:pt x="12" y="12"/>
                    <a:pt x="5" y="24"/>
                    <a:pt x="4" y="36"/>
                  </a:cubicBezTo>
                  <a:cubicBezTo>
                    <a:pt x="4" y="36"/>
                    <a:pt x="4" y="36"/>
                    <a:pt x="4" y="36"/>
                  </a:cubicBezTo>
                  <a:cubicBezTo>
                    <a:pt x="4" y="39"/>
                    <a:pt x="4" y="41"/>
                    <a:pt x="4" y="44"/>
                  </a:cubicBezTo>
                  <a:cubicBezTo>
                    <a:pt x="4" y="44"/>
                    <a:pt x="4" y="44"/>
                    <a:pt x="4" y="44"/>
                  </a:cubicBezTo>
                  <a:cubicBezTo>
                    <a:pt x="4" y="64"/>
                    <a:pt x="10" y="91"/>
                    <a:pt x="25" y="102"/>
                  </a:cubicBezTo>
                  <a:cubicBezTo>
                    <a:pt x="25" y="102"/>
                    <a:pt x="25" y="102"/>
                    <a:pt x="25" y="102"/>
                  </a:cubicBezTo>
                  <a:cubicBezTo>
                    <a:pt x="40" y="113"/>
                    <a:pt x="58" y="119"/>
                    <a:pt x="77" y="119"/>
                  </a:cubicBezTo>
                  <a:cubicBezTo>
                    <a:pt x="77" y="119"/>
                    <a:pt x="77" y="119"/>
                    <a:pt x="77" y="119"/>
                  </a:cubicBezTo>
                  <a:cubicBezTo>
                    <a:pt x="84" y="119"/>
                    <a:pt x="91" y="118"/>
                    <a:pt x="97" y="117"/>
                  </a:cubicBezTo>
                  <a:cubicBezTo>
                    <a:pt x="97" y="117"/>
                    <a:pt x="97" y="117"/>
                    <a:pt x="97" y="117"/>
                  </a:cubicBezTo>
                  <a:cubicBezTo>
                    <a:pt x="106" y="115"/>
                    <a:pt x="117" y="111"/>
                    <a:pt x="125" y="106"/>
                  </a:cubicBezTo>
                  <a:cubicBezTo>
                    <a:pt x="125" y="106"/>
                    <a:pt x="125" y="106"/>
                    <a:pt x="125" y="106"/>
                  </a:cubicBezTo>
                  <a:cubicBezTo>
                    <a:pt x="130" y="102"/>
                    <a:pt x="135" y="97"/>
                    <a:pt x="140" y="92"/>
                  </a:cubicBezTo>
                  <a:cubicBezTo>
                    <a:pt x="140" y="92"/>
                    <a:pt x="140" y="92"/>
                    <a:pt x="140" y="92"/>
                  </a:cubicBezTo>
                  <a:cubicBezTo>
                    <a:pt x="141" y="91"/>
                    <a:pt x="142" y="89"/>
                    <a:pt x="143" y="87"/>
                  </a:cubicBezTo>
                  <a:cubicBezTo>
                    <a:pt x="143" y="87"/>
                    <a:pt x="143" y="87"/>
                    <a:pt x="143" y="87"/>
                  </a:cubicBezTo>
                  <a:cubicBezTo>
                    <a:pt x="144" y="86"/>
                    <a:pt x="145" y="86"/>
                    <a:pt x="145" y="85"/>
                  </a:cubicBezTo>
                  <a:cubicBezTo>
                    <a:pt x="145" y="85"/>
                    <a:pt x="145" y="85"/>
                    <a:pt x="145" y="85"/>
                  </a:cubicBezTo>
                  <a:cubicBezTo>
                    <a:pt x="145" y="85"/>
                    <a:pt x="145" y="85"/>
                    <a:pt x="145" y="85"/>
                  </a:cubicBezTo>
                  <a:cubicBezTo>
                    <a:pt x="146" y="86"/>
                    <a:pt x="146" y="86"/>
                    <a:pt x="146" y="86"/>
                  </a:cubicBezTo>
                  <a:cubicBezTo>
                    <a:pt x="145" y="84"/>
                    <a:pt x="145" y="84"/>
                    <a:pt x="145" y="84"/>
                  </a:cubicBezTo>
                  <a:cubicBezTo>
                    <a:pt x="146" y="84"/>
                    <a:pt x="146" y="84"/>
                    <a:pt x="146" y="84"/>
                  </a:cubicBezTo>
                  <a:cubicBezTo>
                    <a:pt x="146" y="84"/>
                    <a:pt x="146" y="84"/>
                    <a:pt x="146" y="84"/>
                  </a:cubicBezTo>
                  <a:cubicBezTo>
                    <a:pt x="146" y="84"/>
                    <a:pt x="148" y="84"/>
                    <a:pt x="148" y="86"/>
                  </a:cubicBezTo>
                  <a:cubicBezTo>
                    <a:pt x="148" y="86"/>
                    <a:pt x="148" y="86"/>
                    <a:pt x="148" y="86"/>
                  </a:cubicBezTo>
                  <a:cubicBezTo>
                    <a:pt x="148" y="88"/>
                    <a:pt x="148" y="88"/>
                    <a:pt x="147" y="89"/>
                  </a:cubicBezTo>
                  <a:cubicBezTo>
                    <a:pt x="147" y="89"/>
                    <a:pt x="147" y="89"/>
                    <a:pt x="147" y="89"/>
                  </a:cubicBezTo>
                  <a:cubicBezTo>
                    <a:pt x="147" y="89"/>
                    <a:pt x="147" y="89"/>
                    <a:pt x="146" y="89"/>
                  </a:cubicBezTo>
                  <a:cubicBezTo>
                    <a:pt x="146" y="89"/>
                    <a:pt x="146" y="89"/>
                    <a:pt x="146" y="89"/>
                  </a:cubicBezTo>
                  <a:cubicBezTo>
                    <a:pt x="145" y="91"/>
                    <a:pt x="144" y="93"/>
                    <a:pt x="142" y="95"/>
                  </a:cubicBezTo>
                  <a:cubicBezTo>
                    <a:pt x="142" y="95"/>
                    <a:pt x="142" y="95"/>
                    <a:pt x="142" y="95"/>
                  </a:cubicBezTo>
                  <a:cubicBezTo>
                    <a:pt x="138" y="100"/>
                    <a:pt x="132" y="105"/>
                    <a:pt x="127" y="109"/>
                  </a:cubicBezTo>
                  <a:cubicBezTo>
                    <a:pt x="127" y="109"/>
                    <a:pt x="127" y="109"/>
                    <a:pt x="127" y="109"/>
                  </a:cubicBezTo>
                  <a:cubicBezTo>
                    <a:pt x="118" y="115"/>
                    <a:pt x="108" y="118"/>
                    <a:pt x="98" y="121"/>
                  </a:cubicBezTo>
                  <a:cubicBezTo>
                    <a:pt x="98" y="121"/>
                    <a:pt x="98" y="121"/>
                    <a:pt x="98" y="121"/>
                  </a:cubicBezTo>
                  <a:cubicBezTo>
                    <a:pt x="91" y="122"/>
                    <a:pt x="84" y="123"/>
                    <a:pt x="77" y="123"/>
                  </a:cubicBezTo>
                  <a:cubicBezTo>
                    <a:pt x="77" y="123"/>
                    <a:pt x="77" y="123"/>
                    <a:pt x="77" y="123"/>
                  </a:cubicBezTo>
                  <a:cubicBezTo>
                    <a:pt x="58" y="123"/>
                    <a:pt x="38" y="117"/>
                    <a:pt x="23" y="105"/>
                  </a:cubicBezTo>
                  <a:close/>
                  <a:moveTo>
                    <a:pt x="145" y="85"/>
                  </a:moveTo>
                  <a:cubicBezTo>
                    <a:pt x="145" y="85"/>
                    <a:pt x="145" y="85"/>
                    <a:pt x="145" y="85"/>
                  </a:cubicBezTo>
                  <a:cubicBezTo>
                    <a:pt x="145" y="85"/>
                    <a:pt x="145" y="85"/>
                    <a:pt x="145" y="85"/>
                  </a:cubicBezTo>
                  <a:cubicBezTo>
                    <a:pt x="145" y="85"/>
                    <a:pt x="145" y="85"/>
                    <a:pt x="145" y="8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211"/>
            <p:cNvSpPr/>
            <p:nvPr/>
          </p:nvSpPr>
          <p:spPr bwMode="auto">
            <a:xfrm>
              <a:off x="9023069" y="3291108"/>
              <a:ext cx="87313" cy="314325"/>
            </a:xfrm>
            <a:custGeom>
              <a:avLst/>
              <a:gdLst>
                <a:gd name="T0" fmla="*/ 0 w 23"/>
                <a:gd name="T1" fmla="*/ 35 h 82"/>
                <a:gd name="T2" fmla="*/ 12 w 23"/>
                <a:gd name="T3" fmla="*/ 0 h 82"/>
                <a:gd name="T4" fmla="*/ 12 w 23"/>
                <a:gd name="T5" fmla="*/ 0 h 82"/>
                <a:gd name="T6" fmla="*/ 12 w 23"/>
                <a:gd name="T7" fmla="*/ 0 h 82"/>
                <a:gd name="T8" fmla="*/ 13 w 23"/>
                <a:gd name="T9" fmla="*/ 1 h 82"/>
                <a:gd name="T10" fmla="*/ 2 w 23"/>
                <a:gd name="T11" fmla="*/ 35 h 82"/>
                <a:gd name="T12" fmla="*/ 2 w 23"/>
                <a:gd name="T13" fmla="*/ 35 h 82"/>
                <a:gd name="T14" fmla="*/ 23 w 23"/>
                <a:gd name="T15" fmla="*/ 81 h 82"/>
                <a:gd name="T16" fmla="*/ 23 w 23"/>
                <a:gd name="T17" fmla="*/ 81 h 82"/>
                <a:gd name="T18" fmla="*/ 22 w 23"/>
                <a:gd name="T19" fmla="*/ 82 h 82"/>
                <a:gd name="T20" fmla="*/ 0 w 23"/>
                <a:gd name="T21" fmla="*/ 3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2">
                  <a:moveTo>
                    <a:pt x="0" y="35"/>
                  </a:moveTo>
                  <a:cubicBezTo>
                    <a:pt x="0" y="22"/>
                    <a:pt x="4" y="10"/>
                    <a:pt x="12" y="0"/>
                  </a:cubicBezTo>
                  <a:cubicBezTo>
                    <a:pt x="12" y="0"/>
                    <a:pt x="12" y="0"/>
                    <a:pt x="12" y="0"/>
                  </a:cubicBezTo>
                  <a:cubicBezTo>
                    <a:pt x="12" y="0"/>
                    <a:pt x="12" y="0"/>
                    <a:pt x="12" y="0"/>
                  </a:cubicBezTo>
                  <a:cubicBezTo>
                    <a:pt x="13" y="1"/>
                    <a:pt x="13" y="1"/>
                    <a:pt x="13" y="1"/>
                  </a:cubicBezTo>
                  <a:cubicBezTo>
                    <a:pt x="5" y="10"/>
                    <a:pt x="2" y="22"/>
                    <a:pt x="2" y="35"/>
                  </a:cubicBezTo>
                  <a:cubicBezTo>
                    <a:pt x="2" y="35"/>
                    <a:pt x="2" y="35"/>
                    <a:pt x="2" y="35"/>
                  </a:cubicBezTo>
                  <a:cubicBezTo>
                    <a:pt x="2" y="52"/>
                    <a:pt x="9" y="70"/>
                    <a:pt x="23" y="81"/>
                  </a:cubicBezTo>
                  <a:cubicBezTo>
                    <a:pt x="23" y="81"/>
                    <a:pt x="23" y="81"/>
                    <a:pt x="23" y="81"/>
                  </a:cubicBezTo>
                  <a:cubicBezTo>
                    <a:pt x="22" y="82"/>
                    <a:pt x="22" y="82"/>
                    <a:pt x="22" y="82"/>
                  </a:cubicBezTo>
                  <a:cubicBezTo>
                    <a:pt x="8" y="71"/>
                    <a:pt x="0" y="52"/>
                    <a:pt x="0" y="3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212"/>
            <p:cNvSpPr/>
            <p:nvPr/>
          </p:nvSpPr>
          <p:spPr bwMode="auto">
            <a:xfrm>
              <a:off x="9453282" y="3589558"/>
              <a:ext cx="22225" cy="19050"/>
            </a:xfrm>
            <a:custGeom>
              <a:avLst/>
              <a:gdLst>
                <a:gd name="T0" fmla="*/ 0 w 6"/>
                <a:gd name="T1" fmla="*/ 1 h 5"/>
                <a:gd name="T2" fmla="*/ 2 w 6"/>
                <a:gd name="T3" fmla="*/ 0 h 5"/>
                <a:gd name="T4" fmla="*/ 6 w 6"/>
                <a:gd name="T5" fmla="*/ 4 h 5"/>
                <a:gd name="T6" fmla="*/ 6 w 6"/>
                <a:gd name="T7" fmla="*/ 4 h 5"/>
                <a:gd name="T8" fmla="*/ 6 w 6"/>
                <a:gd name="T9" fmla="*/ 4 h 5"/>
                <a:gd name="T10" fmla="*/ 5 w 6"/>
                <a:gd name="T11" fmla="*/ 5 h 5"/>
                <a:gd name="T12" fmla="*/ 0 w 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1"/>
                  </a:moveTo>
                  <a:cubicBezTo>
                    <a:pt x="2" y="0"/>
                    <a:pt x="2" y="0"/>
                    <a:pt x="2" y="0"/>
                  </a:cubicBezTo>
                  <a:cubicBezTo>
                    <a:pt x="3" y="1"/>
                    <a:pt x="5" y="3"/>
                    <a:pt x="6" y="4"/>
                  </a:cubicBezTo>
                  <a:cubicBezTo>
                    <a:pt x="6" y="4"/>
                    <a:pt x="6" y="4"/>
                    <a:pt x="6" y="4"/>
                  </a:cubicBezTo>
                  <a:cubicBezTo>
                    <a:pt x="6" y="4"/>
                    <a:pt x="6" y="4"/>
                    <a:pt x="6" y="4"/>
                  </a:cubicBezTo>
                  <a:cubicBezTo>
                    <a:pt x="5" y="5"/>
                    <a:pt x="5" y="5"/>
                    <a:pt x="5" y="5"/>
                  </a:cubicBezTo>
                  <a:cubicBezTo>
                    <a:pt x="4" y="4"/>
                    <a:pt x="2"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213"/>
            <p:cNvSpPr/>
            <p:nvPr/>
          </p:nvSpPr>
          <p:spPr bwMode="auto">
            <a:xfrm>
              <a:off x="9467569" y="3573683"/>
              <a:ext cx="19050" cy="15875"/>
            </a:xfrm>
            <a:custGeom>
              <a:avLst/>
              <a:gdLst>
                <a:gd name="T0" fmla="*/ 0 w 5"/>
                <a:gd name="T1" fmla="*/ 1 h 4"/>
                <a:gd name="T2" fmla="*/ 2 w 5"/>
                <a:gd name="T3" fmla="*/ 0 h 4"/>
                <a:gd name="T4" fmla="*/ 2 w 5"/>
                <a:gd name="T5" fmla="*/ 0 h 4"/>
                <a:gd name="T6" fmla="*/ 2 w 5"/>
                <a:gd name="T7" fmla="*/ 0 h 4"/>
                <a:gd name="T8" fmla="*/ 2 w 5"/>
                <a:gd name="T9" fmla="*/ 0 h 4"/>
                <a:gd name="T10" fmla="*/ 3 w 5"/>
                <a:gd name="T11" fmla="*/ 1 h 4"/>
                <a:gd name="T12" fmla="*/ 3 w 5"/>
                <a:gd name="T13" fmla="*/ 1 h 4"/>
                <a:gd name="T14" fmla="*/ 5 w 5"/>
                <a:gd name="T15" fmla="*/ 3 h 4"/>
                <a:gd name="T16" fmla="*/ 5 w 5"/>
                <a:gd name="T17" fmla="*/ 3 h 4"/>
                <a:gd name="T18" fmla="*/ 4 w 5"/>
                <a:gd name="T19" fmla="*/ 4 h 4"/>
                <a:gd name="T20" fmla="*/ 0 w 5"/>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0" y="1"/>
                  </a:moveTo>
                  <a:cubicBezTo>
                    <a:pt x="2" y="0"/>
                    <a:pt x="2" y="0"/>
                    <a:pt x="2" y="0"/>
                  </a:cubicBezTo>
                  <a:cubicBezTo>
                    <a:pt x="2" y="0"/>
                    <a:pt x="2" y="0"/>
                    <a:pt x="2" y="0"/>
                  </a:cubicBezTo>
                  <a:cubicBezTo>
                    <a:pt x="2" y="0"/>
                    <a:pt x="2" y="0"/>
                    <a:pt x="2" y="0"/>
                  </a:cubicBezTo>
                  <a:cubicBezTo>
                    <a:pt x="2" y="0"/>
                    <a:pt x="2" y="0"/>
                    <a:pt x="2" y="0"/>
                  </a:cubicBezTo>
                  <a:cubicBezTo>
                    <a:pt x="3" y="1"/>
                    <a:pt x="3" y="1"/>
                    <a:pt x="3" y="1"/>
                  </a:cubicBezTo>
                  <a:cubicBezTo>
                    <a:pt x="3" y="1"/>
                    <a:pt x="3" y="1"/>
                    <a:pt x="3" y="1"/>
                  </a:cubicBezTo>
                  <a:cubicBezTo>
                    <a:pt x="4" y="2"/>
                    <a:pt x="5" y="3"/>
                    <a:pt x="5" y="3"/>
                  </a:cubicBezTo>
                  <a:cubicBezTo>
                    <a:pt x="5" y="3"/>
                    <a:pt x="5" y="3"/>
                    <a:pt x="5" y="3"/>
                  </a:cubicBezTo>
                  <a:cubicBezTo>
                    <a:pt x="4" y="4"/>
                    <a:pt x="4" y="4"/>
                    <a:pt x="4" y="4"/>
                  </a:cubicBezTo>
                  <a:cubicBezTo>
                    <a:pt x="3" y="4"/>
                    <a:pt x="1"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214"/>
            <p:cNvSpPr/>
            <p:nvPr/>
          </p:nvSpPr>
          <p:spPr bwMode="auto">
            <a:xfrm>
              <a:off x="9064344" y="3345083"/>
              <a:ext cx="41275" cy="26987"/>
            </a:xfrm>
            <a:custGeom>
              <a:avLst/>
              <a:gdLst>
                <a:gd name="T0" fmla="*/ 0 w 11"/>
                <a:gd name="T1" fmla="*/ 1 h 7"/>
                <a:gd name="T2" fmla="*/ 1 w 11"/>
                <a:gd name="T3" fmla="*/ 0 h 7"/>
                <a:gd name="T4" fmla="*/ 11 w 11"/>
                <a:gd name="T5" fmla="*/ 6 h 7"/>
                <a:gd name="T6" fmla="*/ 11 w 11"/>
                <a:gd name="T7" fmla="*/ 6 h 7"/>
                <a:gd name="T8" fmla="*/ 11 w 11"/>
                <a:gd name="T9" fmla="*/ 7 h 7"/>
                <a:gd name="T10" fmla="*/ 0 w 11"/>
                <a:gd name="T11" fmla="*/ 1 h 7"/>
              </a:gdLst>
              <a:ahLst/>
              <a:cxnLst>
                <a:cxn ang="0">
                  <a:pos x="T0" y="T1"/>
                </a:cxn>
                <a:cxn ang="0">
                  <a:pos x="T2" y="T3"/>
                </a:cxn>
                <a:cxn ang="0">
                  <a:pos x="T4" y="T5"/>
                </a:cxn>
                <a:cxn ang="0">
                  <a:pos x="T6" y="T7"/>
                </a:cxn>
                <a:cxn ang="0">
                  <a:pos x="T8" y="T9"/>
                </a:cxn>
                <a:cxn ang="0">
                  <a:pos x="T10" y="T11"/>
                </a:cxn>
              </a:cxnLst>
              <a:rect l="0" t="0" r="r" b="b"/>
              <a:pathLst>
                <a:path w="11" h="7">
                  <a:moveTo>
                    <a:pt x="0" y="1"/>
                  </a:moveTo>
                  <a:cubicBezTo>
                    <a:pt x="1" y="0"/>
                    <a:pt x="1" y="0"/>
                    <a:pt x="1" y="0"/>
                  </a:cubicBezTo>
                  <a:cubicBezTo>
                    <a:pt x="5" y="2"/>
                    <a:pt x="8" y="4"/>
                    <a:pt x="11" y="6"/>
                  </a:cubicBezTo>
                  <a:cubicBezTo>
                    <a:pt x="11" y="6"/>
                    <a:pt x="11" y="6"/>
                    <a:pt x="11" y="6"/>
                  </a:cubicBezTo>
                  <a:cubicBezTo>
                    <a:pt x="11" y="7"/>
                    <a:pt x="11" y="7"/>
                    <a:pt x="11" y="7"/>
                  </a:cubicBezTo>
                  <a:cubicBezTo>
                    <a:pt x="7" y="5"/>
                    <a:pt x="4"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215"/>
            <p:cNvSpPr>
              <a:spLocks noEditPoints="1"/>
            </p:cNvSpPr>
            <p:nvPr/>
          </p:nvSpPr>
          <p:spPr bwMode="auto">
            <a:xfrm>
              <a:off x="9080219" y="3329208"/>
              <a:ext cx="33338" cy="30162"/>
            </a:xfrm>
            <a:custGeom>
              <a:avLst/>
              <a:gdLst>
                <a:gd name="T0" fmla="*/ 0 w 9"/>
                <a:gd name="T1" fmla="*/ 1 h 8"/>
                <a:gd name="T2" fmla="*/ 1 w 9"/>
                <a:gd name="T3" fmla="*/ 0 h 8"/>
                <a:gd name="T4" fmla="*/ 9 w 9"/>
                <a:gd name="T5" fmla="*/ 6 h 8"/>
                <a:gd name="T6" fmla="*/ 9 w 9"/>
                <a:gd name="T7" fmla="*/ 6 h 8"/>
                <a:gd name="T8" fmla="*/ 8 w 9"/>
                <a:gd name="T9" fmla="*/ 8 h 8"/>
                <a:gd name="T10" fmla="*/ 0 w 9"/>
                <a:gd name="T11" fmla="*/ 1 h 8"/>
                <a:gd name="T12" fmla="*/ 0 w 9"/>
                <a:gd name="T13" fmla="*/ 1 h 8"/>
                <a:gd name="T14" fmla="*/ 0 w 9"/>
                <a:gd name="T15" fmla="*/ 1 h 8"/>
                <a:gd name="T16" fmla="*/ 0 w 9"/>
                <a:gd name="T17" fmla="*/ 1 h 8"/>
                <a:gd name="T18" fmla="*/ 0 w 9"/>
                <a:gd name="T19" fmla="*/ 1 h 8"/>
                <a:gd name="T20" fmla="*/ 0 w 9"/>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1"/>
                  </a:moveTo>
                  <a:cubicBezTo>
                    <a:pt x="1" y="0"/>
                    <a:pt x="1" y="0"/>
                    <a:pt x="1" y="0"/>
                  </a:cubicBezTo>
                  <a:cubicBezTo>
                    <a:pt x="3" y="2"/>
                    <a:pt x="7" y="5"/>
                    <a:pt x="9" y="6"/>
                  </a:cubicBezTo>
                  <a:cubicBezTo>
                    <a:pt x="9" y="6"/>
                    <a:pt x="9" y="6"/>
                    <a:pt x="9" y="6"/>
                  </a:cubicBezTo>
                  <a:cubicBezTo>
                    <a:pt x="8" y="8"/>
                    <a:pt x="8" y="8"/>
                    <a:pt x="8" y="8"/>
                  </a:cubicBezTo>
                  <a:cubicBezTo>
                    <a:pt x="6" y="6"/>
                    <a:pt x="2" y="3"/>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216"/>
            <p:cNvSpPr/>
            <p:nvPr/>
          </p:nvSpPr>
          <p:spPr bwMode="auto">
            <a:xfrm>
              <a:off x="9273894" y="3727670"/>
              <a:ext cx="19050" cy="38100"/>
            </a:xfrm>
            <a:custGeom>
              <a:avLst/>
              <a:gdLst>
                <a:gd name="T0" fmla="*/ 0 w 5"/>
                <a:gd name="T1" fmla="*/ 1 h 10"/>
                <a:gd name="T2" fmla="*/ 4 w 5"/>
                <a:gd name="T3" fmla="*/ 0 h 10"/>
                <a:gd name="T4" fmla="*/ 5 w 5"/>
                <a:gd name="T5" fmla="*/ 8 h 10"/>
                <a:gd name="T6" fmla="*/ 5 w 5"/>
                <a:gd name="T7" fmla="*/ 8 h 10"/>
                <a:gd name="T8" fmla="*/ 2 w 5"/>
                <a:gd name="T9" fmla="*/ 10 h 10"/>
                <a:gd name="T10" fmla="*/ 0 w 5"/>
                <a:gd name="T11" fmla="*/ 1 h 10"/>
              </a:gdLst>
              <a:ahLst/>
              <a:cxnLst>
                <a:cxn ang="0">
                  <a:pos x="T0" y="T1"/>
                </a:cxn>
                <a:cxn ang="0">
                  <a:pos x="T2" y="T3"/>
                </a:cxn>
                <a:cxn ang="0">
                  <a:pos x="T4" y="T5"/>
                </a:cxn>
                <a:cxn ang="0">
                  <a:pos x="T6" y="T7"/>
                </a:cxn>
                <a:cxn ang="0">
                  <a:pos x="T8" y="T9"/>
                </a:cxn>
                <a:cxn ang="0">
                  <a:pos x="T10" y="T11"/>
                </a:cxn>
              </a:cxnLst>
              <a:rect l="0" t="0" r="r" b="b"/>
              <a:pathLst>
                <a:path w="5" h="10">
                  <a:moveTo>
                    <a:pt x="0" y="1"/>
                  </a:moveTo>
                  <a:cubicBezTo>
                    <a:pt x="4" y="0"/>
                    <a:pt x="4" y="0"/>
                    <a:pt x="4" y="0"/>
                  </a:cubicBezTo>
                  <a:cubicBezTo>
                    <a:pt x="4" y="4"/>
                    <a:pt x="4" y="7"/>
                    <a:pt x="5" y="8"/>
                  </a:cubicBezTo>
                  <a:cubicBezTo>
                    <a:pt x="5" y="8"/>
                    <a:pt x="5" y="8"/>
                    <a:pt x="5" y="8"/>
                  </a:cubicBezTo>
                  <a:cubicBezTo>
                    <a:pt x="2" y="10"/>
                    <a:pt x="2" y="10"/>
                    <a:pt x="2" y="10"/>
                  </a:cubicBezTo>
                  <a:cubicBezTo>
                    <a:pt x="0" y="7"/>
                    <a:pt x="0"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217"/>
            <p:cNvSpPr/>
            <p:nvPr/>
          </p:nvSpPr>
          <p:spPr bwMode="auto">
            <a:xfrm>
              <a:off x="9323107" y="3735608"/>
              <a:ext cx="11113" cy="19050"/>
            </a:xfrm>
            <a:custGeom>
              <a:avLst/>
              <a:gdLst>
                <a:gd name="T0" fmla="*/ 0 w 3"/>
                <a:gd name="T1" fmla="*/ 5 h 5"/>
                <a:gd name="T2" fmla="*/ 0 w 3"/>
                <a:gd name="T3" fmla="*/ 0 h 5"/>
                <a:gd name="T4" fmla="*/ 0 w 3"/>
                <a:gd name="T5" fmla="*/ 0 h 5"/>
                <a:gd name="T6" fmla="*/ 3 w 3"/>
                <a:gd name="T7" fmla="*/ 0 h 5"/>
                <a:gd name="T8" fmla="*/ 3 w 3"/>
                <a:gd name="T9" fmla="*/ 5 h 5"/>
                <a:gd name="T10" fmla="*/ 3 w 3"/>
                <a:gd name="T11" fmla="*/ 5 h 5"/>
                <a:gd name="T12" fmla="*/ 0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5"/>
                  </a:moveTo>
                  <a:cubicBezTo>
                    <a:pt x="0" y="3"/>
                    <a:pt x="0" y="1"/>
                    <a:pt x="0" y="0"/>
                  </a:cubicBezTo>
                  <a:cubicBezTo>
                    <a:pt x="0" y="0"/>
                    <a:pt x="0" y="0"/>
                    <a:pt x="0" y="0"/>
                  </a:cubicBezTo>
                  <a:cubicBezTo>
                    <a:pt x="3" y="0"/>
                    <a:pt x="3" y="0"/>
                    <a:pt x="3" y="0"/>
                  </a:cubicBezTo>
                  <a:cubicBezTo>
                    <a:pt x="3" y="1"/>
                    <a:pt x="3" y="3"/>
                    <a:pt x="3" y="5"/>
                  </a:cubicBezTo>
                  <a:cubicBezTo>
                    <a:pt x="3" y="5"/>
                    <a:pt x="3" y="5"/>
                    <a:pt x="3" y="5"/>
                  </a:cubicBezTo>
                  <a:cubicBezTo>
                    <a:pt x="0" y="5"/>
                    <a:pt x="0" y="5"/>
                    <a:pt x="0"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218"/>
            <p:cNvSpPr/>
            <p:nvPr/>
          </p:nvSpPr>
          <p:spPr bwMode="auto">
            <a:xfrm>
              <a:off x="9235794" y="3749895"/>
              <a:ext cx="179388" cy="53975"/>
            </a:xfrm>
            <a:custGeom>
              <a:avLst/>
              <a:gdLst>
                <a:gd name="T0" fmla="*/ 43 w 47"/>
                <a:gd name="T1" fmla="*/ 13 h 14"/>
                <a:gd name="T2" fmla="*/ 43 w 47"/>
                <a:gd name="T3" fmla="*/ 12 h 14"/>
                <a:gd name="T4" fmla="*/ 43 w 47"/>
                <a:gd name="T5" fmla="*/ 12 h 14"/>
                <a:gd name="T6" fmla="*/ 42 w 47"/>
                <a:gd name="T7" fmla="*/ 4 h 14"/>
                <a:gd name="T8" fmla="*/ 42 w 47"/>
                <a:gd name="T9" fmla="*/ 4 h 14"/>
                <a:gd name="T10" fmla="*/ 31 w 47"/>
                <a:gd name="T11" fmla="*/ 4 h 14"/>
                <a:gd name="T12" fmla="*/ 31 w 47"/>
                <a:gd name="T13" fmla="*/ 4 h 14"/>
                <a:gd name="T14" fmla="*/ 4 w 47"/>
                <a:gd name="T15" fmla="*/ 6 h 14"/>
                <a:gd name="T16" fmla="*/ 4 w 47"/>
                <a:gd name="T17" fmla="*/ 6 h 14"/>
                <a:gd name="T18" fmla="*/ 4 w 47"/>
                <a:gd name="T19" fmla="*/ 8 h 14"/>
                <a:gd name="T20" fmla="*/ 4 w 47"/>
                <a:gd name="T21" fmla="*/ 8 h 14"/>
                <a:gd name="T22" fmla="*/ 4 w 47"/>
                <a:gd name="T23" fmla="*/ 12 h 14"/>
                <a:gd name="T24" fmla="*/ 4 w 47"/>
                <a:gd name="T25" fmla="*/ 12 h 14"/>
                <a:gd name="T26" fmla="*/ 4 w 47"/>
                <a:gd name="T27" fmla="*/ 12 h 14"/>
                <a:gd name="T28" fmla="*/ 0 w 47"/>
                <a:gd name="T29" fmla="*/ 12 h 14"/>
                <a:gd name="T30" fmla="*/ 0 w 47"/>
                <a:gd name="T31" fmla="*/ 12 h 14"/>
                <a:gd name="T32" fmla="*/ 0 w 47"/>
                <a:gd name="T33" fmla="*/ 8 h 14"/>
                <a:gd name="T34" fmla="*/ 0 w 47"/>
                <a:gd name="T35" fmla="*/ 8 h 14"/>
                <a:gd name="T36" fmla="*/ 1 w 47"/>
                <a:gd name="T37" fmla="*/ 3 h 14"/>
                <a:gd name="T38" fmla="*/ 1 w 47"/>
                <a:gd name="T39" fmla="*/ 3 h 14"/>
                <a:gd name="T40" fmla="*/ 1 w 47"/>
                <a:gd name="T41" fmla="*/ 2 h 14"/>
                <a:gd name="T42" fmla="*/ 3 w 47"/>
                <a:gd name="T43" fmla="*/ 2 h 14"/>
                <a:gd name="T44" fmla="*/ 31 w 47"/>
                <a:gd name="T45" fmla="*/ 0 h 14"/>
                <a:gd name="T46" fmla="*/ 31 w 47"/>
                <a:gd name="T47" fmla="*/ 0 h 14"/>
                <a:gd name="T48" fmla="*/ 44 w 47"/>
                <a:gd name="T49" fmla="*/ 0 h 14"/>
                <a:gd name="T50" fmla="*/ 44 w 47"/>
                <a:gd name="T51" fmla="*/ 0 h 14"/>
                <a:gd name="T52" fmla="*/ 46 w 47"/>
                <a:gd name="T53" fmla="*/ 0 h 14"/>
                <a:gd name="T54" fmla="*/ 46 w 47"/>
                <a:gd name="T55" fmla="*/ 2 h 14"/>
                <a:gd name="T56" fmla="*/ 47 w 47"/>
                <a:gd name="T57" fmla="*/ 12 h 14"/>
                <a:gd name="T58" fmla="*/ 47 w 47"/>
                <a:gd name="T59" fmla="*/ 12 h 14"/>
                <a:gd name="T60" fmla="*/ 47 w 47"/>
                <a:gd name="T61" fmla="*/ 14 h 14"/>
                <a:gd name="T62" fmla="*/ 47 w 47"/>
                <a:gd name="T63" fmla="*/ 14 h 14"/>
                <a:gd name="T64" fmla="*/ 43 w 47"/>
                <a:gd name="T6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14">
                  <a:moveTo>
                    <a:pt x="43" y="13"/>
                  </a:moveTo>
                  <a:cubicBezTo>
                    <a:pt x="43" y="13"/>
                    <a:pt x="43" y="12"/>
                    <a:pt x="43" y="12"/>
                  </a:cubicBezTo>
                  <a:cubicBezTo>
                    <a:pt x="43" y="12"/>
                    <a:pt x="43" y="12"/>
                    <a:pt x="43" y="12"/>
                  </a:cubicBezTo>
                  <a:cubicBezTo>
                    <a:pt x="43" y="10"/>
                    <a:pt x="43" y="7"/>
                    <a:pt x="42" y="4"/>
                  </a:cubicBezTo>
                  <a:cubicBezTo>
                    <a:pt x="42" y="4"/>
                    <a:pt x="42" y="4"/>
                    <a:pt x="42" y="4"/>
                  </a:cubicBezTo>
                  <a:cubicBezTo>
                    <a:pt x="39" y="4"/>
                    <a:pt x="35" y="4"/>
                    <a:pt x="31" y="4"/>
                  </a:cubicBezTo>
                  <a:cubicBezTo>
                    <a:pt x="31" y="4"/>
                    <a:pt x="31" y="4"/>
                    <a:pt x="31" y="4"/>
                  </a:cubicBezTo>
                  <a:cubicBezTo>
                    <a:pt x="22" y="4"/>
                    <a:pt x="13" y="5"/>
                    <a:pt x="4" y="6"/>
                  </a:cubicBezTo>
                  <a:cubicBezTo>
                    <a:pt x="4" y="6"/>
                    <a:pt x="4" y="6"/>
                    <a:pt x="4" y="6"/>
                  </a:cubicBezTo>
                  <a:cubicBezTo>
                    <a:pt x="4" y="7"/>
                    <a:pt x="4" y="7"/>
                    <a:pt x="4" y="8"/>
                  </a:cubicBezTo>
                  <a:cubicBezTo>
                    <a:pt x="4" y="8"/>
                    <a:pt x="4" y="8"/>
                    <a:pt x="4" y="8"/>
                  </a:cubicBezTo>
                  <a:cubicBezTo>
                    <a:pt x="4" y="9"/>
                    <a:pt x="4" y="11"/>
                    <a:pt x="4" y="12"/>
                  </a:cubicBezTo>
                  <a:cubicBezTo>
                    <a:pt x="4" y="12"/>
                    <a:pt x="4" y="12"/>
                    <a:pt x="4" y="12"/>
                  </a:cubicBezTo>
                  <a:cubicBezTo>
                    <a:pt x="4" y="12"/>
                    <a:pt x="4" y="12"/>
                    <a:pt x="4" y="12"/>
                  </a:cubicBezTo>
                  <a:cubicBezTo>
                    <a:pt x="0" y="12"/>
                    <a:pt x="0" y="12"/>
                    <a:pt x="0" y="12"/>
                  </a:cubicBezTo>
                  <a:cubicBezTo>
                    <a:pt x="0" y="12"/>
                    <a:pt x="0" y="12"/>
                    <a:pt x="0" y="12"/>
                  </a:cubicBezTo>
                  <a:cubicBezTo>
                    <a:pt x="0" y="11"/>
                    <a:pt x="0" y="10"/>
                    <a:pt x="0" y="8"/>
                  </a:cubicBezTo>
                  <a:cubicBezTo>
                    <a:pt x="0" y="8"/>
                    <a:pt x="0" y="8"/>
                    <a:pt x="0" y="8"/>
                  </a:cubicBezTo>
                  <a:cubicBezTo>
                    <a:pt x="0" y="7"/>
                    <a:pt x="0" y="5"/>
                    <a:pt x="1" y="3"/>
                  </a:cubicBezTo>
                  <a:cubicBezTo>
                    <a:pt x="1" y="3"/>
                    <a:pt x="1" y="3"/>
                    <a:pt x="1" y="3"/>
                  </a:cubicBezTo>
                  <a:cubicBezTo>
                    <a:pt x="1" y="2"/>
                    <a:pt x="1" y="2"/>
                    <a:pt x="1" y="2"/>
                  </a:cubicBezTo>
                  <a:cubicBezTo>
                    <a:pt x="3" y="2"/>
                    <a:pt x="3" y="2"/>
                    <a:pt x="3" y="2"/>
                  </a:cubicBezTo>
                  <a:cubicBezTo>
                    <a:pt x="12" y="1"/>
                    <a:pt x="22" y="0"/>
                    <a:pt x="31" y="0"/>
                  </a:cubicBezTo>
                  <a:cubicBezTo>
                    <a:pt x="31" y="0"/>
                    <a:pt x="31" y="0"/>
                    <a:pt x="31" y="0"/>
                  </a:cubicBezTo>
                  <a:cubicBezTo>
                    <a:pt x="36" y="0"/>
                    <a:pt x="40" y="0"/>
                    <a:pt x="44" y="0"/>
                  </a:cubicBezTo>
                  <a:cubicBezTo>
                    <a:pt x="44" y="0"/>
                    <a:pt x="44" y="0"/>
                    <a:pt x="44" y="0"/>
                  </a:cubicBezTo>
                  <a:cubicBezTo>
                    <a:pt x="46" y="0"/>
                    <a:pt x="46" y="0"/>
                    <a:pt x="46" y="0"/>
                  </a:cubicBezTo>
                  <a:cubicBezTo>
                    <a:pt x="46" y="2"/>
                    <a:pt x="46" y="2"/>
                    <a:pt x="46" y="2"/>
                  </a:cubicBezTo>
                  <a:cubicBezTo>
                    <a:pt x="46" y="5"/>
                    <a:pt x="47" y="9"/>
                    <a:pt x="47" y="12"/>
                  </a:cubicBezTo>
                  <a:cubicBezTo>
                    <a:pt x="47" y="12"/>
                    <a:pt x="47" y="12"/>
                    <a:pt x="47" y="12"/>
                  </a:cubicBezTo>
                  <a:cubicBezTo>
                    <a:pt x="47" y="13"/>
                    <a:pt x="47" y="13"/>
                    <a:pt x="47" y="14"/>
                  </a:cubicBezTo>
                  <a:cubicBezTo>
                    <a:pt x="47" y="14"/>
                    <a:pt x="47" y="14"/>
                    <a:pt x="47" y="14"/>
                  </a:cubicBezTo>
                  <a:cubicBezTo>
                    <a:pt x="43" y="13"/>
                    <a:pt x="43" y="13"/>
                    <a:pt x="43" y="13"/>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219"/>
            <p:cNvSpPr/>
            <p:nvPr/>
          </p:nvSpPr>
          <p:spPr bwMode="auto">
            <a:xfrm>
              <a:off x="9010369" y="3784820"/>
              <a:ext cx="660400" cy="30162"/>
            </a:xfrm>
            <a:custGeom>
              <a:avLst/>
              <a:gdLst>
                <a:gd name="T0" fmla="*/ 0 w 173"/>
                <a:gd name="T1" fmla="*/ 6 h 8"/>
                <a:gd name="T2" fmla="*/ 7 w 173"/>
                <a:gd name="T3" fmla="*/ 5 h 8"/>
                <a:gd name="T4" fmla="*/ 27 w 173"/>
                <a:gd name="T5" fmla="*/ 4 h 8"/>
                <a:gd name="T6" fmla="*/ 86 w 173"/>
                <a:gd name="T7" fmla="*/ 4 h 8"/>
                <a:gd name="T8" fmla="*/ 118 w 173"/>
                <a:gd name="T9" fmla="*/ 2 h 8"/>
                <a:gd name="T10" fmla="*/ 146 w 173"/>
                <a:gd name="T11" fmla="*/ 0 h 8"/>
                <a:gd name="T12" fmla="*/ 166 w 173"/>
                <a:gd name="T13" fmla="*/ 1 h 8"/>
                <a:gd name="T14" fmla="*/ 173 w 173"/>
                <a:gd name="T15" fmla="*/ 2 h 8"/>
                <a:gd name="T16" fmla="*/ 166 w 173"/>
                <a:gd name="T17" fmla="*/ 2 h 8"/>
                <a:gd name="T18" fmla="*/ 157 w 173"/>
                <a:gd name="T19" fmla="*/ 3 h 8"/>
                <a:gd name="T20" fmla="*/ 146 w 173"/>
                <a:gd name="T21" fmla="*/ 4 h 8"/>
                <a:gd name="T22" fmla="*/ 118 w 173"/>
                <a:gd name="T23" fmla="*/ 5 h 8"/>
                <a:gd name="T24" fmla="*/ 87 w 173"/>
                <a:gd name="T25" fmla="*/ 7 h 8"/>
                <a:gd name="T26" fmla="*/ 27 w 173"/>
                <a:gd name="T27" fmla="*/ 7 h 8"/>
                <a:gd name="T28" fmla="*/ 7 w 173"/>
                <a:gd name="T29" fmla="*/ 6 h 8"/>
                <a:gd name="T30" fmla="*/ 0 w 173"/>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8">
                  <a:moveTo>
                    <a:pt x="0" y="6"/>
                  </a:moveTo>
                  <a:cubicBezTo>
                    <a:pt x="0" y="6"/>
                    <a:pt x="3" y="5"/>
                    <a:pt x="7" y="5"/>
                  </a:cubicBezTo>
                  <a:cubicBezTo>
                    <a:pt x="12" y="5"/>
                    <a:pt x="19" y="4"/>
                    <a:pt x="27" y="4"/>
                  </a:cubicBezTo>
                  <a:cubicBezTo>
                    <a:pt x="43" y="4"/>
                    <a:pt x="65" y="5"/>
                    <a:pt x="86" y="4"/>
                  </a:cubicBezTo>
                  <a:cubicBezTo>
                    <a:pt x="97" y="3"/>
                    <a:pt x="108" y="2"/>
                    <a:pt x="118" y="2"/>
                  </a:cubicBezTo>
                  <a:cubicBezTo>
                    <a:pt x="128" y="1"/>
                    <a:pt x="138" y="1"/>
                    <a:pt x="146" y="0"/>
                  </a:cubicBezTo>
                  <a:cubicBezTo>
                    <a:pt x="154" y="0"/>
                    <a:pt x="161" y="1"/>
                    <a:pt x="166" y="1"/>
                  </a:cubicBezTo>
                  <a:cubicBezTo>
                    <a:pt x="170" y="1"/>
                    <a:pt x="173" y="2"/>
                    <a:pt x="173" y="2"/>
                  </a:cubicBezTo>
                  <a:cubicBezTo>
                    <a:pt x="173" y="2"/>
                    <a:pt x="170" y="2"/>
                    <a:pt x="166" y="2"/>
                  </a:cubicBezTo>
                  <a:cubicBezTo>
                    <a:pt x="163" y="2"/>
                    <a:pt x="160" y="3"/>
                    <a:pt x="157" y="3"/>
                  </a:cubicBezTo>
                  <a:cubicBezTo>
                    <a:pt x="154" y="3"/>
                    <a:pt x="150" y="4"/>
                    <a:pt x="146" y="4"/>
                  </a:cubicBezTo>
                  <a:cubicBezTo>
                    <a:pt x="138" y="4"/>
                    <a:pt x="128" y="4"/>
                    <a:pt x="118" y="5"/>
                  </a:cubicBezTo>
                  <a:cubicBezTo>
                    <a:pt x="108" y="5"/>
                    <a:pt x="98" y="6"/>
                    <a:pt x="87" y="7"/>
                  </a:cubicBezTo>
                  <a:cubicBezTo>
                    <a:pt x="65" y="8"/>
                    <a:pt x="43" y="8"/>
                    <a:pt x="27" y="7"/>
                  </a:cubicBezTo>
                  <a:cubicBezTo>
                    <a:pt x="19" y="8"/>
                    <a:pt x="12" y="6"/>
                    <a:pt x="7" y="6"/>
                  </a:cubicBezTo>
                  <a:cubicBezTo>
                    <a:pt x="3" y="6"/>
                    <a:pt x="0" y="6"/>
                    <a:pt x="0" y="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220"/>
            <p:cNvSpPr/>
            <p:nvPr/>
          </p:nvSpPr>
          <p:spPr bwMode="auto">
            <a:xfrm>
              <a:off x="9080219" y="3803870"/>
              <a:ext cx="52388" cy="41275"/>
            </a:xfrm>
            <a:custGeom>
              <a:avLst/>
              <a:gdLst>
                <a:gd name="T0" fmla="*/ 0 w 14"/>
                <a:gd name="T1" fmla="*/ 1 h 11"/>
                <a:gd name="T2" fmla="*/ 0 w 14"/>
                <a:gd name="T3" fmla="*/ 1 h 11"/>
                <a:gd name="T4" fmla="*/ 0 w 14"/>
                <a:gd name="T5" fmla="*/ 0 h 11"/>
                <a:gd name="T6" fmla="*/ 14 w 14"/>
                <a:gd name="T7" fmla="*/ 10 h 11"/>
                <a:gd name="T8" fmla="*/ 14 w 14"/>
                <a:gd name="T9" fmla="*/ 10 h 11"/>
                <a:gd name="T10" fmla="*/ 13 w 14"/>
                <a:gd name="T11" fmla="*/ 11 h 11"/>
                <a:gd name="T12" fmla="*/ 0 w 1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0" y="1"/>
                  </a:moveTo>
                  <a:cubicBezTo>
                    <a:pt x="0" y="1"/>
                    <a:pt x="0" y="1"/>
                    <a:pt x="0" y="1"/>
                  </a:cubicBezTo>
                  <a:cubicBezTo>
                    <a:pt x="0" y="0"/>
                    <a:pt x="0" y="0"/>
                    <a:pt x="0" y="0"/>
                  </a:cubicBezTo>
                  <a:cubicBezTo>
                    <a:pt x="5" y="2"/>
                    <a:pt x="11" y="6"/>
                    <a:pt x="14" y="10"/>
                  </a:cubicBezTo>
                  <a:cubicBezTo>
                    <a:pt x="14" y="10"/>
                    <a:pt x="14" y="10"/>
                    <a:pt x="14" y="10"/>
                  </a:cubicBezTo>
                  <a:cubicBezTo>
                    <a:pt x="13" y="11"/>
                    <a:pt x="13" y="11"/>
                    <a:pt x="13" y="11"/>
                  </a:cubicBezTo>
                  <a:cubicBezTo>
                    <a:pt x="10" y="7"/>
                    <a:pt x="4"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221"/>
            <p:cNvSpPr/>
            <p:nvPr/>
          </p:nvSpPr>
          <p:spPr bwMode="auto">
            <a:xfrm>
              <a:off x="9118319" y="3799108"/>
              <a:ext cx="63500" cy="46037"/>
            </a:xfrm>
            <a:custGeom>
              <a:avLst/>
              <a:gdLst>
                <a:gd name="T0" fmla="*/ 0 w 17"/>
                <a:gd name="T1" fmla="*/ 1 h 12"/>
                <a:gd name="T2" fmla="*/ 1 w 17"/>
                <a:gd name="T3" fmla="*/ 0 h 12"/>
                <a:gd name="T4" fmla="*/ 17 w 17"/>
                <a:gd name="T5" fmla="*/ 11 h 12"/>
                <a:gd name="T6" fmla="*/ 17 w 17"/>
                <a:gd name="T7" fmla="*/ 11 h 12"/>
                <a:gd name="T8" fmla="*/ 16 w 17"/>
                <a:gd name="T9" fmla="*/ 12 h 12"/>
                <a:gd name="T10" fmla="*/ 0 w 17"/>
                <a:gd name="T11" fmla="*/ 1 h 12"/>
              </a:gdLst>
              <a:ahLst/>
              <a:cxnLst>
                <a:cxn ang="0">
                  <a:pos x="T0" y="T1"/>
                </a:cxn>
                <a:cxn ang="0">
                  <a:pos x="T2" y="T3"/>
                </a:cxn>
                <a:cxn ang="0">
                  <a:pos x="T4" y="T5"/>
                </a:cxn>
                <a:cxn ang="0">
                  <a:pos x="T6" y="T7"/>
                </a:cxn>
                <a:cxn ang="0">
                  <a:pos x="T8" y="T9"/>
                </a:cxn>
                <a:cxn ang="0">
                  <a:pos x="T10" y="T11"/>
                </a:cxn>
              </a:cxnLst>
              <a:rect l="0" t="0" r="r" b="b"/>
              <a:pathLst>
                <a:path w="17" h="12">
                  <a:moveTo>
                    <a:pt x="0" y="1"/>
                  </a:moveTo>
                  <a:cubicBezTo>
                    <a:pt x="1" y="0"/>
                    <a:pt x="1" y="0"/>
                    <a:pt x="1" y="0"/>
                  </a:cubicBezTo>
                  <a:cubicBezTo>
                    <a:pt x="5" y="4"/>
                    <a:pt x="12" y="8"/>
                    <a:pt x="17" y="11"/>
                  </a:cubicBezTo>
                  <a:cubicBezTo>
                    <a:pt x="17" y="11"/>
                    <a:pt x="17" y="11"/>
                    <a:pt x="17" y="11"/>
                  </a:cubicBezTo>
                  <a:cubicBezTo>
                    <a:pt x="16" y="12"/>
                    <a:pt x="16" y="12"/>
                    <a:pt x="16" y="12"/>
                  </a:cubicBezTo>
                  <a:cubicBezTo>
                    <a:pt x="11" y="9"/>
                    <a:pt x="4" y="6"/>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222"/>
            <p:cNvSpPr>
              <a:spLocks noEditPoints="1"/>
            </p:cNvSpPr>
            <p:nvPr/>
          </p:nvSpPr>
          <p:spPr bwMode="auto">
            <a:xfrm>
              <a:off x="9156419" y="3803870"/>
              <a:ext cx="76200" cy="46037"/>
            </a:xfrm>
            <a:custGeom>
              <a:avLst/>
              <a:gdLst>
                <a:gd name="T0" fmla="*/ 0 w 20"/>
                <a:gd name="T1" fmla="*/ 1 h 12"/>
                <a:gd name="T2" fmla="*/ 1 w 20"/>
                <a:gd name="T3" fmla="*/ 0 h 12"/>
                <a:gd name="T4" fmla="*/ 20 w 20"/>
                <a:gd name="T5" fmla="*/ 10 h 12"/>
                <a:gd name="T6" fmla="*/ 20 w 20"/>
                <a:gd name="T7" fmla="*/ 10 h 12"/>
                <a:gd name="T8" fmla="*/ 20 w 20"/>
                <a:gd name="T9" fmla="*/ 12 h 12"/>
                <a:gd name="T10" fmla="*/ 0 w 20"/>
                <a:gd name="T11" fmla="*/ 1 h 12"/>
                <a:gd name="T12" fmla="*/ 0 w 20"/>
                <a:gd name="T13" fmla="*/ 1 h 12"/>
                <a:gd name="T14" fmla="*/ 0 w 20"/>
                <a:gd name="T15" fmla="*/ 1 h 12"/>
                <a:gd name="T16" fmla="*/ 0 w 20"/>
                <a:gd name="T17" fmla="*/ 1 h 12"/>
                <a:gd name="T18" fmla="*/ 0 w 20"/>
                <a:gd name="T19" fmla="*/ 1 h 12"/>
                <a:gd name="T20" fmla="*/ 0 w 20"/>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0" y="1"/>
                  </a:moveTo>
                  <a:cubicBezTo>
                    <a:pt x="1" y="0"/>
                    <a:pt x="1" y="0"/>
                    <a:pt x="1" y="0"/>
                  </a:cubicBezTo>
                  <a:cubicBezTo>
                    <a:pt x="6" y="4"/>
                    <a:pt x="14" y="7"/>
                    <a:pt x="20" y="10"/>
                  </a:cubicBezTo>
                  <a:cubicBezTo>
                    <a:pt x="20" y="10"/>
                    <a:pt x="20" y="10"/>
                    <a:pt x="20" y="10"/>
                  </a:cubicBezTo>
                  <a:cubicBezTo>
                    <a:pt x="20" y="12"/>
                    <a:pt x="20" y="12"/>
                    <a:pt x="20" y="12"/>
                  </a:cubicBezTo>
                  <a:cubicBezTo>
                    <a:pt x="14" y="8"/>
                    <a:pt x="6" y="6"/>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Freeform 223"/>
            <p:cNvSpPr>
              <a:spLocks noEditPoints="1"/>
            </p:cNvSpPr>
            <p:nvPr/>
          </p:nvSpPr>
          <p:spPr bwMode="auto">
            <a:xfrm>
              <a:off x="9194519" y="3807045"/>
              <a:ext cx="109538" cy="46037"/>
            </a:xfrm>
            <a:custGeom>
              <a:avLst/>
              <a:gdLst>
                <a:gd name="T0" fmla="*/ 0 w 29"/>
                <a:gd name="T1" fmla="*/ 1 h 12"/>
                <a:gd name="T2" fmla="*/ 1 w 29"/>
                <a:gd name="T3" fmla="*/ 0 h 12"/>
                <a:gd name="T4" fmla="*/ 29 w 29"/>
                <a:gd name="T5" fmla="*/ 11 h 12"/>
                <a:gd name="T6" fmla="*/ 29 w 29"/>
                <a:gd name="T7" fmla="*/ 11 h 12"/>
                <a:gd name="T8" fmla="*/ 28 w 29"/>
                <a:gd name="T9" fmla="*/ 12 h 12"/>
                <a:gd name="T10" fmla="*/ 0 w 29"/>
                <a:gd name="T11" fmla="*/ 1 h 12"/>
                <a:gd name="T12" fmla="*/ 0 w 29"/>
                <a:gd name="T13" fmla="*/ 1 h 12"/>
                <a:gd name="T14" fmla="*/ 0 w 29"/>
                <a:gd name="T15" fmla="*/ 1 h 12"/>
                <a:gd name="T16" fmla="*/ 0 w 29"/>
                <a:gd name="T17" fmla="*/ 1 h 12"/>
                <a:gd name="T18" fmla="*/ 0 w 29"/>
                <a:gd name="T19" fmla="*/ 1 h 12"/>
                <a:gd name="T20" fmla="*/ 0 w 29"/>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2">
                  <a:moveTo>
                    <a:pt x="0" y="1"/>
                  </a:moveTo>
                  <a:cubicBezTo>
                    <a:pt x="1" y="0"/>
                    <a:pt x="1" y="0"/>
                    <a:pt x="1" y="0"/>
                  </a:cubicBezTo>
                  <a:cubicBezTo>
                    <a:pt x="10" y="3"/>
                    <a:pt x="20" y="6"/>
                    <a:pt x="29" y="11"/>
                  </a:cubicBezTo>
                  <a:cubicBezTo>
                    <a:pt x="29" y="11"/>
                    <a:pt x="29" y="11"/>
                    <a:pt x="29" y="11"/>
                  </a:cubicBezTo>
                  <a:cubicBezTo>
                    <a:pt x="28" y="12"/>
                    <a:pt x="28" y="12"/>
                    <a:pt x="28" y="12"/>
                  </a:cubicBezTo>
                  <a:cubicBezTo>
                    <a:pt x="20" y="8"/>
                    <a:pt x="9" y="4"/>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224"/>
            <p:cNvSpPr>
              <a:spLocks noEditPoints="1"/>
            </p:cNvSpPr>
            <p:nvPr/>
          </p:nvSpPr>
          <p:spPr bwMode="auto">
            <a:xfrm>
              <a:off x="9270719" y="3807045"/>
              <a:ext cx="90488" cy="50800"/>
            </a:xfrm>
            <a:custGeom>
              <a:avLst/>
              <a:gdLst>
                <a:gd name="T0" fmla="*/ 0 w 24"/>
                <a:gd name="T1" fmla="*/ 1 h 13"/>
                <a:gd name="T2" fmla="*/ 1 w 24"/>
                <a:gd name="T3" fmla="*/ 0 h 13"/>
                <a:gd name="T4" fmla="*/ 24 w 24"/>
                <a:gd name="T5" fmla="*/ 12 h 13"/>
                <a:gd name="T6" fmla="*/ 24 w 24"/>
                <a:gd name="T7" fmla="*/ 12 h 13"/>
                <a:gd name="T8" fmla="*/ 23 w 24"/>
                <a:gd name="T9" fmla="*/ 13 h 13"/>
                <a:gd name="T10" fmla="*/ 0 w 24"/>
                <a:gd name="T11" fmla="*/ 1 h 13"/>
                <a:gd name="T12" fmla="*/ 0 w 24"/>
                <a:gd name="T13" fmla="*/ 1 h 13"/>
                <a:gd name="T14" fmla="*/ 0 w 24"/>
                <a:gd name="T15" fmla="*/ 1 h 13"/>
                <a:gd name="T16" fmla="*/ 0 w 24"/>
                <a:gd name="T17" fmla="*/ 1 h 13"/>
                <a:gd name="T18" fmla="*/ 0 w 24"/>
                <a:gd name="T19" fmla="*/ 1 h 13"/>
                <a:gd name="T20" fmla="*/ 0 w 24"/>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3">
                  <a:moveTo>
                    <a:pt x="0" y="1"/>
                  </a:moveTo>
                  <a:cubicBezTo>
                    <a:pt x="1" y="0"/>
                    <a:pt x="1" y="0"/>
                    <a:pt x="1" y="0"/>
                  </a:cubicBezTo>
                  <a:cubicBezTo>
                    <a:pt x="7" y="5"/>
                    <a:pt x="19" y="5"/>
                    <a:pt x="24" y="12"/>
                  </a:cubicBezTo>
                  <a:cubicBezTo>
                    <a:pt x="24" y="12"/>
                    <a:pt x="24" y="12"/>
                    <a:pt x="24" y="12"/>
                  </a:cubicBezTo>
                  <a:cubicBezTo>
                    <a:pt x="23" y="13"/>
                    <a:pt x="23" y="13"/>
                    <a:pt x="23" y="13"/>
                  </a:cubicBezTo>
                  <a:cubicBezTo>
                    <a:pt x="18" y="7"/>
                    <a:pt x="6" y="7"/>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225"/>
            <p:cNvSpPr/>
            <p:nvPr/>
          </p:nvSpPr>
          <p:spPr bwMode="auto">
            <a:xfrm>
              <a:off x="9331044" y="3811808"/>
              <a:ext cx="79375" cy="41275"/>
            </a:xfrm>
            <a:custGeom>
              <a:avLst/>
              <a:gdLst>
                <a:gd name="T0" fmla="*/ 0 w 21"/>
                <a:gd name="T1" fmla="*/ 2 h 11"/>
                <a:gd name="T2" fmla="*/ 0 w 21"/>
                <a:gd name="T3" fmla="*/ 0 h 11"/>
                <a:gd name="T4" fmla="*/ 21 w 21"/>
                <a:gd name="T5" fmla="*/ 9 h 11"/>
                <a:gd name="T6" fmla="*/ 21 w 21"/>
                <a:gd name="T7" fmla="*/ 9 h 11"/>
                <a:gd name="T8" fmla="*/ 20 w 21"/>
                <a:gd name="T9" fmla="*/ 11 h 11"/>
                <a:gd name="T10" fmla="*/ 0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0" y="2"/>
                  </a:moveTo>
                  <a:cubicBezTo>
                    <a:pt x="0" y="0"/>
                    <a:pt x="0" y="0"/>
                    <a:pt x="0" y="0"/>
                  </a:cubicBezTo>
                  <a:cubicBezTo>
                    <a:pt x="7" y="1"/>
                    <a:pt x="15" y="6"/>
                    <a:pt x="21" y="9"/>
                  </a:cubicBezTo>
                  <a:cubicBezTo>
                    <a:pt x="21" y="9"/>
                    <a:pt x="21" y="9"/>
                    <a:pt x="21" y="9"/>
                  </a:cubicBezTo>
                  <a:cubicBezTo>
                    <a:pt x="20" y="11"/>
                    <a:pt x="20" y="11"/>
                    <a:pt x="20" y="11"/>
                  </a:cubicBezTo>
                  <a:cubicBezTo>
                    <a:pt x="14" y="8"/>
                    <a:pt x="6" y="3"/>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226"/>
            <p:cNvSpPr/>
            <p:nvPr/>
          </p:nvSpPr>
          <p:spPr bwMode="auto">
            <a:xfrm>
              <a:off x="9396132" y="3807045"/>
              <a:ext cx="76200" cy="38100"/>
            </a:xfrm>
            <a:custGeom>
              <a:avLst/>
              <a:gdLst>
                <a:gd name="T0" fmla="*/ 0 w 20"/>
                <a:gd name="T1" fmla="*/ 1 h 10"/>
                <a:gd name="T2" fmla="*/ 0 w 20"/>
                <a:gd name="T3" fmla="*/ 0 h 10"/>
                <a:gd name="T4" fmla="*/ 20 w 20"/>
                <a:gd name="T5" fmla="*/ 9 h 10"/>
                <a:gd name="T6" fmla="*/ 20 w 20"/>
                <a:gd name="T7" fmla="*/ 9 h 10"/>
                <a:gd name="T8" fmla="*/ 20 w 20"/>
                <a:gd name="T9" fmla="*/ 10 h 10"/>
                <a:gd name="T10" fmla="*/ 0 w 20"/>
                <a:gd name="T11" fmla="*/ 1 h 10"/>
              </a:gdLst>
              <a:ahLst/>
              <a:cxnLst>
                <a:cxn ang="0">
                  <a:pos x="T0" y="T1"/>
                </a:cxn>
                <a:cxn ang="0">
                  <a:pos x="T2" y="T3"/>
                </a:cxn>
                <a:cxn ang="0">
                  <a:pos x="T4" y="T5"/>
                </a:cxn>
                <a:cxn ang="0">
                  <a:pos x="T6" y="T7"/>
                </a:cxn>
                <a:cxn ang="0">
                  <a:pos x="T8" y="T9"/>
                </a:cxn>
                <a:cxn ang="0">
                  <a:pos x="T10" y="T11"/>
                </a:cxn>
              </a:cxnLst>
              <a:rect l="0" t="0" r="r" b="b"/>
              <a:pathLst>
                <a:path w="20" h="10">
                  <a:moveTo>
                    <a:pt x="0" y="1"/>
                  </a:moveTo>
                  <a:cubicBezTo>
                    <a:pt x="0" y="0"/>
                    <a:pt x="0" y="0"/>
                    <a:pt x="0" y="0"/>
                  </a:cubicBezTo>
                  <a:cubicBezTo>
                    <a:pt x="7" y="2"/>
                    <a:pt x="14" y="5"/>
                    <a:pt x="20" y="9"/>
                  </a:cubicBezTo>
                  <a:cubicBezTo>
                    <a:pt x="20" y="9"/>
                    <a:pt x="20" y="9"/>
                    <a:pt x="20" y="9"/>
                  </a:cubicBezTo>
                  <a:cubicBezTo>
                    <a:pt x="20" y="10"/>
                    <a:pt x="20" y="10"/>
                    <a:pt x="20" y="10"/>
                  </a:cubicBezTo>
                  <a:cubicBezTo>
                    <a:pt x="13" y="7"/>
                    <a:pt x="7" y="3"/>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227"/>
            <p:cNvSpPr>
              <a:spLocks noEditPoints="1"/>
            </p:cNvSpPr>
            <p:nvPr/>
          </p:nvSpPr>
          <p:spPr bwMode="auto">
            <a:xfrm>
              <a:off x="9453282" y="3803870"/>
              <a:ext cx="71438" cy="34925"/>
            </a:xfrm>
            <a:custGeom>
              <a:avLst/>
              <a:gdLst>
                <a:gd name="T0" fmla="*/ 0 w 19"/>
                <a:gd name="T1" fmla="*/ 1 h 9"/>
                <a:gd name="T2" fmla="*/ 0 w 19"/>
                <a:gd name="T3" fmla="*/ 0 h 9"/>
                <a:gd name="T4" fmla="*/ 19 w 19"/>
                <a:gd name="T5" fmla="*/ 8 h 9"/>
                <a:gd name="T6" fmla="*/ 19 w 19"/>
                <a:gd name="T7" fmla="*/ 8 h 9"/>
                <a:gd name="T8" fmla="*/ 18 w 19"/>
                <a:gd name="T9" fmla="*/ 9 h 9"/>
                <a:gd name="T10" fmla="*/ 0 w 19"/>
                <a:gd name="T11" fmla="*/ 1 h 9"/>
                <a:gd name="T12" fmla="*/ 0 w 19"/>
                <a:gd name="T13" fmla="*/ 1 h 9"/>
                <a:gd name="T14" fmla="*/ 0 w 19"/>
                <a:gd name="T15" fmla="*/ 1 h 9"/>
                <a:gd name="T16" fmla="*/ 0 w 19"/>
                <a:gd name="T17" fmla="*/ 1 h 9"/>
                <a:gd name="T18" fmla="*/ 0 w 19"/>
                <a:gd name="T19" fmla="*/ 1 h 9"/>
                <a:gd name="T20" fmla="*/ 0 w 19"/>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0" y="1"/>
                  </a:moveTo>
                  <a:cubicBezTo>
                    <a:pt x="0" y="0"/>
                    <a:pt x="0" y="0"/>
                    <a:pt x="0" y="0"/>
                  </a:cubicBezTo>
                  <a:cubicBezTo>
                    <a:pt x="7" y="3"/>
                    <a:pt x="13" y="4"/>
                    <a:pt x="19" y="8"/>
                  </a:cubicBezTo>
                  <a:cubicBezTo>
                    <a:pt x="19" y="8"/>
                    <a:pt x="19" y="8"/>
                    <a:pt x="19" y="8"/>
                  </a:cubicBezTo>
                  <a:cubicBezTo>
                    <a:pt x="18" y="9"/>
                    <a:pt x="18" y="9"/>
                    <a:pt x="18" y="9"/>
                  </a:cubicBezTo>
                  <a:cubicBezTo>
                    <a:pt x="13" y="6"/>
                    <a:pt x="6" y="4"/>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228"/>
            <p:cNvSpPr>
              <a:spLocks noEditPoints="1"/>
            </p:cNvSpPr>
            <p:nvPr/>
          </p:nvSpPr>
          <p:spPr bwMode="auto">
            <a:xfrm>
              <a:off x="9521544" y="3799108"/>
              <a:ext cx="73025" cy="39687"/>
            </a:xfrm>
            <a:custGeom>
              <a:avLst/>
              <a:gdLst>
                <a:gd name="T0" fmla="*/ 0 w 19"/>
                <a:gd name="T1" fmla="*/ 1 h 10"/>
                <a:gd name="T2" fmla="*/ 1 w 19"/>
                <a:gd name="T3" fmla="*/ 0 h 10"/>
                <a:gd name="T4" fmla="*/ 19 w 19"/>
                <a:gd name="T5" fmla="*/ 9 h 10"/>
                <a:gd name="T6" fmla="*/ 19 w 19"/>
                <a:gd name="T7" fmla="*/ 9 h 10"/>
                <a:gd name="T8" fmla="*/ 18 w 19"/>
                <a:gd name="T9" fmla="*/ 10 h 10"/>
                <a:gd name="T10" fmla="*/ 0 w 19"/>
                <a:gd name="T11" fmla="*/ 1 h 10"/>
                <a:gd name="T12" fmla="*/ 0 w 19"/>
                <a:gd name="T13" fmla="*/ 1 h 10"/>
                <a:gd name="T14" fmla="*/ 0 w 19"/>
                <a:gd name="T15" fmla="*/ 1 h 10"/>
                <a:gd name="T16" fmla="*/ 0 w 19"/>
                <a:gd name="T17" fmla="*/ 1 h 10"/>
                <a:gd name="T18" fmla="*/ 0 w 19"/>
                <a:gd name="T19" fmla="*/ 1 h 10"/>
                <a:gd name="T20" fmla="*/ 0 w 19"/>
                <a:gd name="T2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0">
                  <a:moveTo>
                    <a:pt x="0" y="1"/>
                  </a:moveTo>
                  <a:cubicBezTo>
                    <a:pt x="1" y="0"/>
                    <a:pt x="1" y="0"/>
                    <a:pt x="1" y="0"/>
                  </a:cubicBezTo>
                  <a:cubicBezTo>
                    <a:pt x="6" y="5"/>
                    <a:pt x="14" y="4"/>
                    <a:pt x="19" y="9"/>
                  </a:cubicBezTo>
                  <a:cubicBezTo>
                    <a:pt x="19" y="9"/>
                    <a:pt x="19" y="9"/>
                    <a:pt x="19" y="9"/>
                  </a:cubicBezTo>
                  <a:cubicBezTo>
                    <a:pt x="18" y="10"/>
                    <a:pt x="18" y="10"/>
                    <a:pt x="18" y="10"/>
                  </a:cubicBezTo>
                  <a:cubicBezTo>
                    <a:pt x="14" y="5"/>
                    <a:pt x="5" y="6"/>
                    <a:pt x="0" y="1"/>
                  </a:cubicBezTo>
                  <a:close/>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Freeform 229"/>
            <p:cNvSpPr/>
            <p:nvPr/>
          </p:nvSpPr>
          <p:spPr bwMode="auto">
            <a:xfrm>
              <a:off x="9605682" y="3799108"/>
              <a:ext cx="46038" cy="26987"/>
            </a:xfrm>
            <a:custGeom>
              <a:avLst/>
              <a:gdLst>
                <a:gd name="T0" fmla="*/ 0 w 12"/>
                <a:gd name="T1" fmla="*/ 1 h 7"/>
                <a:gd name="T2" fmla="*/ 1 w 12"/>
                <a:gd name="T3" fmla="*/ 0 h 7"/>
                <a:gd name="T4" fmla="*/ 12 w 12"/>
                <a:gd name="T5" fmla="*/ 6 h 7"/>
                <a:gd name="T6" fmla="*/ 12 w 12"/>
                <a:gd name="T7" fmla="*/ 6 h 7"/>
                <a:gd name="T8" fmla="*/ 12 w 12"/>
                <a:gd name="T9" fmla="*/ 7 h 7"/>
                <a:gd name="T10" fmla="*/ 0 w 12"/>
                <a:gd name="T11" fmla="*/ 1 h 7"/>
              </a:gdLst>
              <a:ahLst/>
              <a:cxnLst>
                <a:cxn ang="0">
                  <a:pos x="T0" y="T1"/>
                </a:cxn>
                <a:cxn ang="0">
                  <a:pos x="T2" y="T3"/>
                </a:cxn>
                <a:cxn ang="0">
                  <a:pos x="T4" y="T5"/>
                </a:cxn>
                <a:cxn ang="0">
                  <a:pos x="T6" y="T7"/>
                </a:cxn>
                <a:cxn ang="0">
                  <a:pos x="T8" y="T9"/>
                </a:cxn>
                <a:cxn ang="0">
                  <a:pos x="T10" y="T11"/>
                </a:cxn>
              </a:cxnLst>
              <a:rect l="0" t="0" r="r" b="b"/>
              <a:pathLst>
                <a:path w="12" h="7">
                  <a:moveTo>
                    <a:pt x="0" y="1"/>
                  </a:moveTo>
                  <a:cubicBezTo>
                    <a:pt x="1" y="0"/>
                    <a:pt x="1" y="0"/>
                    <a:pt x="1" y="0"/>
                  </a:cubicBezTo>
                  <a:cubicBezTo>
                    <a:pt x="4" y="3"/>
                    <a:pt x="8" y="4"/>
                    <a:pt x="12" y="6"/>
                  </a:cubicBezTo>
                  <a:cubicBezTo>
                    <a:pt x="12" y="6"/>
                    <a:pt x="12" y="6"/>
                    <a:pt x="12" y="6"/>
                  </a:cubicBezTo>
                  <a:cubicBezTo>
                    <a:pt x="12" y="7"/>
                    <a:pt x="12" y="7"/>
                    <a:pt x="12" y="7"/>
                  </a:cubicBezTo>
                  <a:cubicBezTo>
                    <a:pt x="8" y="5"/>
                    <a:pt x="3" y="4"/>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230"/>
            <p:cNvSpPr/>
            <p:nvPr/>
          </p:nvSpPr>
          <p:spPr bwMode="auto">
            <a:xfrm>
              <a:off x="9061169" y="3546695"/>
              <a:ext cx="452438" cy="157162"/>
            </a:xfrm>
            <a:custGeom>
              <a:avLst/>
              <a:gdLst>
                <a:gd name="T0" fmla="*/ 55 w 119"/>
                <a:gd name="T1" fmla="*/ 40 h 41"/>
                <a:gd name="T2" fmla="*/ 48 w 119"/>
                <a:gd name="T3" fmla="*/ 38 h 41"/>
                <a:gd name="T4" fmla="*/ 48 w 119"/>
                <a:gd name="T5" fmla="*/ 38 h 41"/>
                <a:gd name="T6" fmla="*/ 37 w 119"/>
                <a:gd name="T7" fmla="*/ 36 h 41"/>
                <a:gd name="T8" fmla="*/ 37 w 119"/>
                <a:gd name="T9" fmla="*/ 36 h 41"/>
                <a:gd name="T10" fmla="*/ 24 w 119"/>
                <a:gd name="T11" fmla="*/ 30 h 41"/>
                <a:gd name="T12" fmla="*/ 24 w 119"/>
                <a:gd name="T13" fmla="*/ 30 h 41"/>
                <a:gd name="T14" fmla="*/ 9 w 119"/>
                <a:gd name="T15" fmla="*/ 15 h 41"/>
                <a:gd name="T16" fmla="*/ 9 w 119"/>
                <a:gd name="T17" fmla="*/ 15 h 41"/>
                <a:gd name="T18" fmla="*/ 0 w 119"/>
                <a:gd name="T19" fmla="*/ 1 h 41"/>
                <a:gd name="T20" fmla="*/ 0 w 119"/>
                <a:gd name="T21" fmla="*/ 1 h 41"/>
                <a:gd name="T22" fmla="*/ 0 w 119"/>
                <a:gd name="T23" fmla="*/ 0 h 41"/>
                <a:gd name="T24" fmla="*/ 0 w 119"/>
                <a:gd name="T25" fmla="*/ 0 h 41"/>
                <a:gd name="T26" fmla="*/ 0 w 119"/>
                <a:gd name="T27" fmla="*/ 0 h 41"/>
                <a:gd name="T28" fmla="*/ 2 w 119"/>
                <a:gd name="T29" fmla="*/ 0 h 41"/>
                <a:gd name="T30" fmla="*/ 2 w 119"/>
                <a:gd name="T31" fmla="*/ 1 h 41"/>
                <a:gd name="T32" fmla="*/ 2 w 119"/>
                <a:gd name="T33" fmla="*/ 1 h 41"/>
                <a:gd name="T34" fmla="*/ 10 w 119"/>
                <a:gd name="T35" fmla="*/ 14 h 41"/>
                <a:gd name="T36" fmla="*/ 10 w 119"/>
                <a:gd name="T37" fmla="*/ 14 h 41"/>
                <a:gd name="T38" fmla="*/ 25 w 119"/>
                <a:gd name="T39" fmla="*/ 28 h 41"/>
                <a:gd name="T40" fmla="*/ 25 w 119"/>
                <a:gd name="T41" fmla="*/ 28 h 41"/>
                <a:gd name="T42" fmla="*/ 38 w 119"/>
                <a:gd name="T43" fmla="*/ 34 h 41"/>
                <a:gd name="T44" fmla="*/ 38 w 119"/>
                <a:gd name="T45" fmla="*/ 34 h 41"/>
                <a:gd name="T46" fmla="*/ 48 w 119"/>
                <a:gd name="T47" fmla="*/ 36 h 41"/>
                <a:gd name="T48" fmla="*/ 48 w 119"/>
                <a:gd name="T49" fmla="*/ 36 h 41"/>
                <a:gd name="T50" fmla="*/ 55 w 119"/>
                <a:gd name="T51" fmla="*/ 39 h 41"/>
                <a:gd name="T52" fmla="*/ 55 w 119"/>
                <a:gd name="T53" fmla="*/ 39 h 41"/>
                <a:gd name="T54" fmla="*/ 60 w 119"/>
                <a:gd name="T55" fmla="*/ 39 h 41"/>
                <a:gd name="T56" fmla="*/ 60 w 119"/>
                <a:gd name="T57" fmla="*/ 39 h 41"/>
                <a:gd name="T58" fmla="*/ 74 w 119"/>
                <a:gd name="T59" fmla="*/ 37 h 41"/>
                <a:gd name="T60" fmla="*/ 74 w 119"/>
                <a:gd name="T61" fmla="*/ 37 h 41"/>
                <a:gd name="T62" fmla="*/ 95 w 119"/>
                <a:gd name="T63" fmla="*/ 31 h 41"/>
                <a:gd name="T64" fmla="*/ 95 w 119"/>
                <a:gd name="T65" fmla="*/ 31 h 41"/>
                <a:gd name="T66" fmla="*/ 118 w 119"/>
                <a:gd name="T67" fmla="*/ 13 h 41"/>
                <a:gd name="T68" fmla="*/ 118 w 119"/>
                <a:gd name="T69" fmla="*/ 13 h 41"/>
                <a:gd name="T70" fmla="*/ 119 w 119"/>
                <a:gd name="T71" fmla="*/ 14 h 41"/>
                <a:gd name="T72" fmla="*/ 96 w 119"/>
                <a:gd name="T73" fmla="*/ 32 h 41"/>
                <a:gd name="T74" fmla="*/ 96 w 119"/>
                <a:gd name="T75" fmla="*/ 32 h 41"/>
                <a:gd name="T76" fmla="*/ 74 w 119"/>
                <a:gd name="T77" fmla="*/ 39 h 41"/>
                <a:gd name="T78" fmla="*/ 74 w 119"/>
                <a:gd name="T79" fmla="*/ 39 h 41"/>
                <a:gd name="T80" fmla="*/ 60 w 119"/>
                <a:gd name="T81" fmla="*/ 41 h 41"/>
                <a:gd name="T82" fmla="*/ 60 w 119"/>
                <a:gd name="T83" fmla="*/ 41 h 41"/>
                <a:gd name="T84" fmla="*/ 55 w 119"/>
                <a:gd name="T85"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41">
                  <a:moveTo>
                    <a:pt x="55" y="40"/>
                  </a:moveTo>
                  <a:cubicBezTo>
                    <a:pt x="52" y="40"/>
                    <a:pt x="50" y="38"/>
                    <a:pt x="48" y="38"/>
                  </a:cubicBezTo>
                  <a:cubicBezTo>
                    <a:pt x="48" y="38"/>
                    <a:pt x="48" y="38"/>
                    <a:pt x="48" y="38"/>
                  </a:cubicBezTo>
                  <a:cubicBezTo>
                    <a:pt x="44" y="37"/>
                    <a:pt x="41" y="37"/>
                    <a:pt x="37" y="36"/>
                  </a:cubicBezTo>
                  <a:cubicBezTo>
                    <a:pt x="37" y="36"/>
                    <a:pt x="37" y="36"/>
                    <a:pt x="37" y="36"/>
                  </a:cubicBezTo>
                  <a:cubicBezTo>
                    <a:pt x="33" y="34"/>
                    <a:pt x="28" y="32"/>
                    <a:pt x="24" y="30"/>
                  </a:cubicBezTo>
                  <a:cubicBezTo>
                    <a:pt x="24" y="30"/>
                    <a:pt x="24" y="30"/>
                    <a:pt x="24" y="30"/>
                  </a:cubicBezTo>
                  <a:cubicBezTo>
                    <a:pt x="18" y="26"/>
                    <a:pt x="14" y="20"/>
                    <a:pt x="9" y="15"/>
                  </a:cubicBezTo>
                  <a:cubicBezTo>
                    <a:pt x="9" y="15"/>
                    <a:pt x="9" y="15"/>
                    <a:pt x="9" y="15"/>
                  </a:cubicBezTo>
                  <a:cubicBezTo>
                    <a:pt x="6" y="12"/>
                    <a:pt x="0" y="6"/>
                    <a:pt x="0" y="1"/>
                  </a:cubicBezTo>
                  <a:cubicBezTo>
                    <a:pt x="0" y="1"/>
                    <a:pt x="0" y="1"/>
                    <a:pt x="0" y="1"/>
                  </a:cubicBezTo>
                  <a:cubicBezTo>
                    <a:pt x="0" y="1"/>
                    <a:pt x="0" y="0"/>
                    <a:pt x="0" y="0"/>
                  </a:cubicBezTo>
                  <a:cubicBezTo>
                    <a:pt x="0" y="0"/>
                    <a:pt x="0" y="0"/>
                    <a:pt x="0" y="0"/>
                  </a:cubicBezTo>
                  <a:cubicBezTo>
                    <a:pt x="0" y="0"/>
                    <a:pt x="0" y="0"/>
                    <a:pt x="0" y="0"/>
                  </a:cubicBezTo>
                  <a:cubicBezTo>
                    <a:pt x="2" y="0"/>
                    <a:pt x="2" y="0"/>
                    <a:pt x="2" y="0"/>
                  </a:cubicBezTo>
                  <a:cubicBezTo>
                    <a:pt x="2" y="1"/>
                    <a:pt x="2" y="1"/>
                    <a:pt x="2" y="1"/>
                  </a:cubicBezTo>
                  <a:cubicBezTo>
                    <a:pt x="2" y="1"/>
                    <a:pt x="2" y="1"/>
                    <a:pt x="2" y="1"/>
                  </a:cubicBezTo>
                  <a:cubicBezTo>
                    <a:pt x="1" y="5"/>
                    <a:pt x="7" y="10"/>
                    <a:pt x="10" y="14"/>
                  </a:cubicBezTo>
                  <a:cubicBezTo>
                    <a:pt x="10" y="14"/>
                    <a:pt x="10" y="14"/>
                    <a:pt x="10" y="14"/>
                  </a:cubicBezTo>
                  <a:cubicBezTo>
                    <a:pt x="15" y="19"/>
                    <a:pt x="19" y="25"/>
                    <a:pt x="25" y="28"/>
                  </a:cubicBezTo>
                  <a:cubicBezTo>
                    <a:pt x="25" y="28"/>
                    <a:pt x="25" y="28"/>
                    <a:pt x="25" y="28"/>
                  </a:cubicBezTo>
                  <a:cubicBezTo>
                    <a:pt x="29" y="31"/>
                    <a:pt x="33" y="33"/>
                    <a:pt x="38" y="34"/>
                  </a:cubicBezTo>
                  <a:cubicBezTo>
                    <a:pt x="38" y="34"/>
                    <a:pt x="38" y="34"/>
                    <a:pt x="38" y="34"/>
                  </a:cubicBezTo>
                  <a:cubicBezTo>
                    <a:pt x="41" y="36"/>
                    <a:pt x="44" y="35"/>
                    <a:pt x="48" y="36"/>
                  </a:cubicBezTo>
                  <a:cubicBezTo>
                    <a:pt x="48" y="36"/>
                    <a:pt x="48" y="36"/>
                    <a:pt x="48" y="36"/>
                  </a:cubicBezTo>
                  <a:cubicBezTo>
                    <a:pt x="51" y="37"/>
                    <a:pt x="53" y="38"/>
                    <a:pt x="55" y="39"/>
                  </a:cubicBezTo>
                  <a:cubicBezTo>
                    <a:pt x="55" y="39"/>
                    <a:pt x="55" y="39"/>
                    <a:pt x="55" y="39"/>
                  </a:cubicBezTo>
                  <a:cubicBezTo>
                    <a:pt x="56" y="39"/>
                    <a:pt x="58" y="39"/>
                    <a:pt x="60" y="39"/>
                  </a:cubicBezTo>
                  <a:cubicBezTo>
                    <a:pt x="60" y="39"/>
                    <a:pt x="60" y="39"/>
                    <a:pt x="60" y="39"/>
                  </a:cubicBezTo>
                  <a:cubicBezTo>
                    <a:pt x="64" y="39"/>
                    <a:pt x="69" y="38"/>
                    <a:pt x="74" y="37"/>
                  </a:cubicBezTo>
                  <a:cubicBezTo>
                    <a:pt x="74" y="37"/>
                    <a:pt x="74" y="37"/>
                    <a:pt x="74" y="37"/>
                  </a:cubicBezTo>
                  <a:cubicBezTo>
                    <a:pt x="82" y="37"/>
                    <a:pt x="88" y="34"/>
                    <a:pt x="95" y="31"/>
                  </a:cubicBezTo>
                  <a:cubicBezTo>
                    <a:pt x="95" y="31"/>
                    <a:pt x="95" y="31"/>
                    <a:pt x="95" y="31"/>
                  </a:cubicBezTo>
                  <a:cubicBezTo>
                    <a:pt x="103" y="27"/>
                    <a:pt x="114" y="19"/>
                    <a:pt x="118" y="13"/>
                  </a:cubicBezTo>
                  <a:cubicBezTo>
                    <a:pt x="118" y="13"/>
                    <a:pt x="118" y="13"/>
                    <a:pt x="118" y="13"/>
                  </a:cubicBezTo>
                  <a:cubicBezTo>
                    <a:pt x="119" y="14"/>
                    <a:pt x="119" y="14"/>
                    <a:pt x="119" y="14"/>
                  </a:cubicBezTo>
                  <a:cubicBezTo>
                    <a:pt x="115" y="20"/>
                    <a:pt x="104" y="28"/>
                    <a:pt x="96" y="32"/>
                  </a:cubicBezTo>
                  <a:cubicBezTo>
                    <a:pt x="96" y="32"/>
                    <a:pt x="96" y="32"/>
                    <a:pt x="96" y="32"/>
                  </a:cubicBezTo>
                  <a:cubicBezTo>
                    <a:pt x="89" y="36"/>
                    <a:pt x="82" y="38"/>
                    <a:pt x="74" y="39"/>
                  </a:cubicBezTo>
                  <a:cubicBezTo>
                    <a:pt x="74" y="39"/>
                    <a:pt x="74" y="39"/>
                    <a:pt x="74" y="39"/>
                  </a:cubicBezTo>
                  <a:cubicBezTo>
                    <a:pt x="70" y="39"/>
                    <a:pt x="65" y="41"/>
                    <a:pt x="60" y="41"/>
                  </a:cubicBezTo>
                  <a:cubicBezTo>
                    <a:pt x="60" y="41"/>
                    <a:pt x="60" y="41"/>
                    <a:pt x="60" y="41"/>
                  </a:cubicBezTo>
                  <a:cubicBezTo>
                    <a:pt x="58" y="41"/>
                    <a:pt x="56" y="41"/>
                    <a:pt x="55" y="4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34" name="文本框 433"/>
          <p:cNvSpPr txBox="1"/>
          <p:nvPr/>
        </p:nvSpPr>
        <p:spPr>
          <a:xfrm>
            <a:off x="8161968" y="3842769"/>
            <a:ext cx="951629" cy="646331"/>
          </a:xfrm>
          <a:prstGeom prst="rect">
            <a:avLst/>
          </a:prstGeom>
          <a:noFill/>
        </p:spPr>
        <p:txBody>
          <a:bodyPr wrap="square" rtlCol="0">
            <a:spAutoFit/>
          </a:bodyPr>
          <a:lstStyle/>
          <a:p>
            <a:pPr algn="ctr"/>
            <a:r>
              <a:rPr lang="en-US" altLang="zh-CN" sz="3600" dirty="0" smtClean="0">
                <a:solidFill>
                  <a:srgbClr val="FFAB2F"/>
                </a:solidFill>
                <a:latin typeface="Impact" panose="020B0806030902050204" pitchFamily="34" charset="0"/>
              </a:rPr>
              <a:t>20</a:t>
            </a:r>
            <a:r>
              <a:rPr lang="en-US" altLang="zh-CN" sz="2000" dirty="0" smtClean="0">
                <a:solidFill>
                  <a:srgbClr val="FFAB2F"/>
                </a:solidFill>
                <a:latin typeface="Impact" panose="020B0806030902050204" pitchFamily="34" charset="0"/>
              </a:rPr>
              <a:t>%</a:t>
            </a:r>
            <a:endParaRPr lang="zh-CN" altLang="en-US" sz="3600" dirty="0">
              <a:solidFill>
                <a:srgbClr val="FFAB2F"/>
              </a:solidFill>
              <a:latin typeface="Impact" panose="020B0806030902050204" pitchFamily="34" charset="0"/>
            </a:endParaRPr>
          </a:p>
        </p:txBody>
      </p:sp>
      <p:grpSp>
        <p:nvGrpSpPr>
          <p:cNvPr id="435" name="组合 434"/>
          <p:cNvGrpSpPr/>
          <p:nvPr/>
        </p:nvGrpSpPr>
        <p:grpSpPr>
          <a:xfrm>
            <a:off x="9037717" y="3863771"/>
            <a:ext cx="1923123" cy="684160"/>
            <a:chOff x="7109327" y="3179834"/>
            <a:chExt cx="1923123" cy="684160"/>
          </a:xfrm>
        </p:grpSpPr>
        <p:sp>
          <p:nvSpPr>
            <p:cNvPr id="441" name="文本框 440"/>
            <p:cNvSpPr txBox="1"/>
            <p:nvPr/>
          </p:nvSpPr>
          <p:spPr>
            <a:xfrm>
              <a:off x="7109327" y="3179834"/>
              <a:ext cx="1923123" cy="369332"/>
            </a:xfrm>
            <a:prstGeom prst="rect">
              <a:avLst/>
            </a:prstGeom>
            <a:noFill/>
          </p:spPr>
          <p:txBody>
            <a:bodyPr wrap="square" rtlCol="0">
              <a:spAutoFit/>
            </a:bodyPr>
            <a:lstStyle/>
            <a:p>
              <a:r>
                <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endPar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endParaRPr>
            </a:p>
          </p:txBody>
        </p:sp>
        <p:sp>
          <p:nvSpPr>
            <p:cNvPr id="442" name="文本框 44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38" name="文本框 437"/>
          <p:cNvSpPr txBox="1"/>
          <p:nvPr/>
        </p:nvSpPr>
        <p:spPr>
          <a:xfrm>
            <a:off x="7928072" y="4328348"/>
            <a:ext cx="958616" cy="369332"/>
          </a:xfrm>
          <a:prstGeom prst="rect">
            <a:avLst/>
          </a:prstGeom>
          <a:noFill/>
        </p:spPr>
        <p:txBody>
          <a:bodyPr wrap="square" rtlCol="0">
            <a:spAutoFit/>
          </a:bodyPr>
          <a:lstStyle/>
          <a:p>
            <a:r>
              <a:rPr lang="en-US" altLang="zh-CN" dirty="0" smtClean="0">
                <a:solidFill>
                  <a:prstClr val="black">
                    <a:lumMod val="50000"/>
                    <a:lumOff val="50000"/>
                  </a:prstClr>
                </a:solidFill>
                <a:latin typeface="LiHei Pro" panose="020B0500000000000000" pitchFamily="34" charset="-122"/>
                <a:ea typeface="LiHei Pro" panose="020B0500000000000000" pitchFamily="34" charset="-122"/>
              </a:rPr>
              <a:t>OPTION</a:t>
            </a:r>
            <a:endParaRPr lang="zh-CN" altLang="en-US" dirty="0">
              <a:solidFill>
                <a:prstClr val="black">
                  <a:lumMod val="50000"/>
                  <a:lumOff val="50000"/>
                </a:prstClr>
              </a:solidFill>
              <a:latin typeface="LiHei Pro" panose="020B0500000000000000" pitchFamily="34" charset="-122"/>
              <a:ea typeface="LiHei Pro" panose="020B0500000000000000" pitchFamily="34" charset="-122"/>
            </a:endParaRPr>
          </a:p>
        </p:txBody>
      </p:sp>
      <p:sp>
        <p:nvSpPr>
          <p:cNvPr id="439" name="椭圆 438"/>
          <p:cNvSpPr/>
          <p:nvPr/>
        </p:nvSpPr>
        <p:spPr>
          <a:xfrm>
            <a:off x="8750853" y="4403061"/>
            <a:ext cx="226195" cy="226195"/>
          </a:xfrm>
          <a:prstGeom prst="ellipse">
            <a:avLst/>
          </a:prstGeom>
          <a:solidFill>
            <a:srgbClr val="FFAB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700" dirty="0">
              <a:solidFill>
                <a:prstClr val="white"/>
              </a:solidFill>
            </a:endParaRPr>
          </a:p>
        </p:txBody>
      </p:sp>
      <p:sp>
        <p:nvSpPr>
          <p:cNvPr id="440" name="文本框 439"/>
          <p:cNvSpPr txBox="1"/>
          <p:nvPr/>
        </p:nvSpPr>
        <p:spPr>
          <a:xfrm>
            <a:off x="8660240" y="4375718"/>
            <a:ext cx="394282" cy="276999"/>
          </a:xfrm>
          <a:prstGeom prst="rect">
            <a:avLst/>
          </a:prstGeom>
          <a:noFill/>
        </p:spPr>
        <p:txBody>
          <a:bodyPr wrap="square" rtlCol="0">
            <a:spAutoFit/>
          </a:bodyPr>
          <a:lstStyle/>
          <a:p>
            <a:pPr algn="ctr"/>
            <a:r>
              <a:rPr lang="en-US" altLang="zh-CN" sz="1200" dirty="0" smtClean="0">
                <a:solidFill>
                  <a:prstClr val="white"/>
                </a:solidFill>
                <a:latin typeface="Impact" panose="020B0806030902050204" pitchFamily="34" charset="0"/>
              </a:rPr>
              <a:t>02</a:t>
            </a:r>
            <a:endParaRPr lang="zh-CN" altLang="en-US" sz="1200" dirty="0">
              <a:solidFill>
                <a:prstClr val="white"/>
              </a:solidFill>
              <a:latin typeface="Impact" panose="020B0806030902050204" pitchFamily="34" charset="0"/>
            </a:endParaRPr>
          </a:p>
        </p:txBody>
      </p:sp>
      <p:cxnSp>
        <p:nvCxnSpPr>
          <p:cNvPr id="437" name="直接连接符 436"/>
          <p:cNvCxnSpPr/>
          <p:nvPr/>
        </p:nvCxnSpPr>
        <p:spPr>
          <a:xfrm>
            <a:off x="9053819" y="3937184"/>
            <a:ext cx="0" cy="70562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461" name="组合 460"/>
          <p:cNvGrpSpPr/>
          <p:nvPr/>
        </p:nvGrpSpPr>
        <p:grpSpPr>
          <a:xfrm>
            <a:off x="2149360" y="1812863"/>
            <a:ext cx="735694" cy="822135"/>
            <a:chOff x="2206510" y="1870013"/>
            <a:chExt cx="735694" cy="822135"/>
          </a:xfrm>
        </p:grpSpPr>
        <p:sp>
          <p:nvSpPr>
            <p:cNvPr id="126" name="AutoShape 117"/>
            <p:cNvSpPr>
              <a:spLocks noChangeAspect="1" noChangeArrowheads="1" noTextEdit="1"/>
            </p:cNvSpPr>
            <p:nvPr/>
          </p:nvSpPr>
          <p:spPr bwMode="auto">
            <a:xfrm>
              <a:off x="2206510" y="1870013"/>
              <a:ext cx="735694" cy="818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19"/>
            <p:cNvSpPr/>
            <p:nvPr/>
          </p:nvSpPr>
          <p:spPr bwMode="auto">
            <a:xfrm>
              <a:off x="2623339" y="2471247"/>
              <a:ext cx="309260" cy="174800"/>
            </a:xfrm>
            <a:custGeom>
              <a:avLst/>
              <a:gdLst>
                <a:gd name="T0" fmla="*/ 7 w 67"/>
                <a:gd name="T1" fmla="*/ 38 h 38"/>
                <a:gd name="T2" fmla="*/ 3 w 67"/>
                <a:gd name="T3" fmla="*/ 34 h 38"/>
                <a:gd name="T4" fmla="*/ 0 w 67"/>
                <a:gd name="T5" fmla="*/ 30 h 38"/>
                <a:gd name="T6" fmla="*/ 0 w 67"/>
                <a:gd name="T7" fmla="*/ 30 h 38"/>
                <a:gd name="T8" fmla="*/ 1 w 67"/>
                <a:gd name="T9" fmla="*/ 29 h 38"/>
                <a:gd name="T10" fmla="*/ 14 w 67"/>
                <a:gd name="T11" fmla="*/ 20 h 38"/>
                <a:gd name="T12" fmla="*/ 28 w 67"/>
                <a:gd name="T13" fmla="*/ 12 h 38"/>
                <a:gd name="T14" fmla="*/ 43 w 67"/>
                <a:gd name="T15" fmla="*/ 5 h 38"/>
                <a:gd name="T16" fmla="*/ 59 w 67"/>
                <a:gd name="T17" fmla="*/ 0 h 38"/>
                <a:gd name="T18" fmla="*/ 60 w 67"/>
                <a:gd name="T19" fmla="*/ 0 h 38"/>
                <a:gd name="T20" fmla="*/ 60 w 67"/>
                <a:gd name="T21" fmla="*/ 1 h 38"/>
                <a:gd name="T22" fmla="*/ 63 w 67"/>
                <a:gd name="T23" fmla="*/ 6 h 38"/>
                <a:gd name="T24" fmla="*/ 65 w 67"/>
                <a:gd name="T25" fmla="*/ 9 h 38"/>
                <a:gd name="T26" fmla="*/ 66 w 67"/>
                <a:gd name="T27" fmla="*/ 10 h 38"/>
                <a:gd name="T28" fmla="*/ 66 w 67"/>
                <a:gd name="T29" fmla="*/ 11 h 38"/>
                <a:gd name="T30" fmla="*/ 66 w 67"/>
                <a:gd name="T31" fmla="*/ 11 h 38"/>
                <a:gd name="T32" fmla="*/ 66 w 67"/>
                <a:gd name="T33" fmla="*/ 11 h 38"/>
                <a:gd name="T34" fmla="*/ 66 w 67"/>
                <a:gd name="T35" fmla="*/ 10 h 38"/>
                <a:gd name="T36" fmla="*/ 65 w 67"/>
                <a:gd name="T37" fmla="*/ 9 h 38"/>
                <a:gd name="T38" fmla="*/ 62 w 67"/>
                <a:gd name="T39" fmla="*/ 7 h 38"/>
                <a:gd name="T40" fmla="*/ 58 w 67"/>
                <a:gd name="T41" fmla="*/ 2 h 38"/>
                <a:gd name="T42" fmla="*/ 59 w 67"/>
                <a:gd name="T43" fmla="*/ 2 h 38"/>
                <a:gd name="T44" fmla="*/ 52 w 67"/>
                <a:gd name="T45" fmla="*/ 5 h 38"/>
                <a:gd name="T46" fmla="*/ 45 w 67"/>
                <a:gd name="T47" fmla="*/ 8 h 38"/>
                <a:gd name="T48" fmla="*/ 30 w 67"/>
                <a:gd name="T49" fmla="*/ 15 h 38"/>
                <a:gd name="T50" fmla="*/ 16 w 67"/>
                <a:gd name="T51" fmla="*/ 23 h 38"/>
                <a:gd name="T52" fmla="*/ 2 w 67"/>
                <a:gd name="T53" fmla="*/ 31 h 38"/>
                <a:gd name="T54" fmla="*/ 2 w 67"/>
                <a:gd name="T55" fmla="*/ 30 h 38"/>
                <a:gd name="T56" fmla="*/ 4 w 67"/>
                <a:gd name="T57" fmla="*/ 34 h 38"/>
                <a:gd name="T58" fmla="*/ 7 w 67"/>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38">
                  <a:moveTo>
                    <a:pt x="7" y="38"/>
                  </a:moveTo>
                  <a:cubicBezTo>
                    <a:pt x="5" y="36"/>
                    <a:pt x="4" y="35"/>
                    <a:pt x="3" y="34"/>
                  </a:cubicBezTo>
                  <a:cubicBezTo>
                    <a:pt x="0" y="30"/>
                    <a:pt x="0" y="30"/>
                    <a:pt x="0" y="30"/>
                  </a:cubicBezTo>
                  <a:cubicBezTo>
                    <a:pt x="0" y="30"/>
                    <a:pt x="0" y="30"/>
                    <a:pt x="0" y="30"/>
                  </a:cubicBezTo>
                  <a:cubicBezTo>
                    <a:pt x="1" y="29"/>
                    <a:pt x="1" y="29"/>
                    <a:pt x="1" y="29"/>
                  </a:cubicBezTo>
                  <a:cubicBezTo>
                    <a:pt x="5" y="26"/>
                    <a:pt x="10" y="23"/>
                    <a:pt x="14" y="20"/>
                  </a:cubicBezTo>
                  <a:cubicBezTo>
                    <a:pt x="19" y="17"/>
                    <a:pt x="23" y="14"/>
                    <a:pt x="28" y="12"/>
                  </a:cubicBezTo>
                  <a:cubicBezTo>
                    <a:pt x="33" y="9"/>
                    <a:pt x="38" y="7"/>
                    <a:pt x="43" y="5"/>
                  </a:cubicBezTo>
                  <a:cubicBezTo>
                    <a:pt x="48" y="3"/>
                    <a:pt x="54" y="1"/>
                    <a:pt x="59" y="0"/>
                  </a:cubicBezTo>
                  <a:cubicBezTo>
                    <a:pt x="60" y="0"/>
                    <a:pt x="60" y="0"/>
                    <a:pt x="60" y="0"/>
                  </a:cubicBezTo>
                  <a:cubicBezTo>
                    <a:pt x="60" y="1"/>
                    <a:pt x="60" y="1"/>
                    <a:pt x="60" y="1"/>
                  </a:cubicBezTo>
                  <a:cubicBezTo>
                    <a:pt x="61" y="2"/>
                    <a:pt x="62" y="4"/>
                    <a:pt x="63" y="6"/>
                  </a:cubicBezTo>
                  <a:cubicBezTo>
                    <a:pt x="65" y="9"/>
                    <a:pt x="65" y="9"/>
                    <a:pt x="65" y="9"/>
                  </a:cubicBezTo>
                  <a:cubicBezTo>
                    <a:pt x="66" y="9"/>
                    <a:pt x="66" y="10"/>
                    <a:pt x="66" y="10"/>
                  </a:cubicBezTo>
                  <a:cubicBezTo>
                    <a:pt x="66" y="10"/>
                    <a:pt x="66" y="11"/>
                    <a:pt x="66" y="11"/>
                  </a:cubicBezTo>
                  <a:cubicBezTo>
                    <a:pt x="67" y="11"/>
                    <a:pt x="66" y="11"/>
                    <a:pt x="66" y="11"/>
                  </a:cubicBezTo>
                  <a:cubicBezTo>
                    <a:pt x="66" y="11"/>
                    <a:pt x="66" y="11"/>
                    <a:pt x="66" y="11"/>
                  </a:cubicBezTo>
                  <a:cubicBezTo>
                    <a:pt x="66" y="11"/>
                    <a:pt x="66" y="11"/>
                    <a:pt x="66" y="10"/>
                  </a:cubicBezTo>
                  <a:cubicBezTo>
                    <a:pt x="65" y="9"/>
                    <a:pt x="65" y="9"/>
                    <a:pt x="65" y="9"/>
                  </a:cubicBezTo>
                  <a:cubicBezTo>
                    <a:pt x="62" y="7"/>
                    <a:pt x="62" y="7"/>
                    <a:pt x="62" y="7"/>
                  </a:cubicBezTo>
                  <a:cubicBezTo>
                    <a:pt x="61" y="5"/>
                    <a:pt x="59" y="4"/>
                    <a:pt x="58" y="2"/>
                  </a:cubicBezTo>
                  <a:cubicBezTo>
                    <a:pt x="59" y="2"/>
                    <a:pt x="59" y="2"/>
                    <a:pt x="59" y="2"/>
                  </a:cubicBezTo>
                  <a:cubicBezTo>
                    <a:pt x="52" y="5"/>
                    <a:pt x="52" y="5"/>
                    <a:pt x="52" y="5"/>
                  </a:cubicBezTo>
                  <a:cubicBezTo>
                    <a:pt x="50" y="6"/>
                    <a:pt x="47" y="7"/>
                    <a:pt x="45" y="8"/>
                  </a:cubicBezTo>
                  <a:cubicBezTo>
                    <a:pt x="40" y="11"/>
                    <a:pt x="35" y="13"/>
                    <a:pt x="30" y="15"/>
                  </a:cubicBezTo>
                  <a:cubicBezTo>
                    <a:pt x="26" y="18"/>
                    <a:pt x="21" y="21"/>
                    <a:pt x="16" y="23"/>
                  </a:cubicBezTo>
                  <a:cubicBezTo>
                    <a:pt x="11" y="26"/>
                    <a:pt x="7" y="28"/>
                    <a:pt x="2" y="31"/>
                  </a:cubicBezTo>
                  <a:cubicBezTo>
                    <a:pt x="2" y="30"/>
                    <a:pt x="2" y="30"/>
                    <a:pt x="2" y="30"/>
                  </a:cubicBezTo>
                  <a:cubicBezTo>
                    <a:pt x="4" y="34"/>
                    <a:pt x="4" y="34"/>
                    <a:pt x="4" y="34"/>
                  </a:cubicBezTo>
                  <a:cubicBezTo>
                    <a:pt x="5" y="35"/>
                    <a:pt x="6" y="36"/>
                    <a:pt x="7" y="38"/>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0"/>
            <p:cNvSpPr/>
            <p:nvPr/>
          </p:nvSpPr>
          <p:spPr bwMode="auto">
            <a:xfrm>
              <a:off x="2632944" y="2461643"/>
              <a:ext cx="226663" cy="144066"/>
            </a:xfrm>
            <a:custGeom>
              <a:avLst/>
              <a:gdLst>
                <a:gd name="T0" fmla="*/ 5 w 49"/>
                <a:gd name="T1" fmla="*/ 31 h 31"/>
                <a:gd name="T2" fmla="*/ 0 w 49"/>
                <a:gd name="T3" fmla="*/ 22 h 31"/>
                <a:gd name="T4" fmla="*/ 0 w 49"/>
                <a:gd name="T5" fmla="*/ 22 h 31"/>
                <a:gd name="T6" fmla="*/ 0 w 49"/>
                <a:gd name="T7" fmla="*/ 21 h 31"/>
                <a:gd name="T8" fmla="*/ 12 w 49"/>
                <a:gd name="T9" fmla="*/ 14 h 31"/>
                <a:gd name="T10" fmla="*/ 24 w 49"/>
                <a:gd name="T11" fmla="*/ 6 h 31"/>
                <a:gd name="T12" fmla="*/ 37 w 49"/>
                <a:gd name="T13" fmla="*/ 1 h 31"/>
                <a:gd name="T14" fmla="*/ 44 w 49"/>
                <a:gd name="T15" fmla="*/ 0 h 31"/>
                <a:gd name="T16" fmla="*/ 47 w 49"/>
                <a:gd name="T17" fmla="*/ 1 h 31"/>
                <a:gd name="T18" fmla="*/ 49 w 49"/>
                <a:gd name="T19" fmla="*/ 4 h 31"/>
                <a:gd name="T20" fmla="*/ 44 w 49"/>
                <a:gd name="T21" fmla="*/ 1 h 31"/>
                <a:gd name="T22" fmla="*/ 37 w 49"/>
                <a:gd name="T23" fmla="*/ 3 h 31"/>
                <a:gd name="T24" fmla="*/ 25 w 49"/>
                <a:gd name="T25" fmla="*/ 9 h 31"/>
                <a:gd name="T26" fmla="*/ 13 w 49"/>
                <a:gd name="T27" fmla="*/ 16 h 31"/>
                <a:gd name="T28" fmla="*/ 1 w 49"/>
                <a:gd name="T29" fmla="*/ 23 h 31"/>
                <a:gd name="T30" fmla="*/ 1 w 49"/>
                <a:gd name="T31" fmla="*/ 22 h 31"/>
                <a:gd name="T32" fmla="*/ 3 w 49"/>
                <a:gd name="T33" fmla="*/ 26 h 31"/>
                <a:gd name="T34" fmla="*/ 5 w 49"/>
                <a:gd name="T3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1">
                  <a:moveTo>
                    <a:pt x="5" y="31"/>
                  </a:moveTo>
                  <a:cubicBezTo>
                    <a:pt x="3" y="28"/>
                    <a:pt x="1" y="25"/>
                    <a:pt x="0" y="22"/>
                  </a:cubicBezTo>
                  <a:cubicBezTo>
                    <a:pt x="0" y="22"/>
                    <a:pt x="0" y="22"/>
                    <a:pt x="0" y="22"/>
                  </a:cubicBezTo>
                  <a:cubicBezTo>
                    <a:pt x="0" y="21"/>
                    <a:pt x="0" y="21"/>
                    <a:pt x="0" y="21"/>
                  </a:cubicBezTo>
                  <a:cubicBezTo>
                    <a:pt x="4" y="19"/>
                    <a:pt x="8" y="16"/>
                    <a:pt x="12" y="14"/>
                  </a:cubicBezTo>
                  <a:cubicBezTo>
                    <a:pt x="16" y="11"/>
                    <a:pt x="20" y="9"/>
                    <a:pt x="24" y="6"/>
                  </a:cubicBezTo>
                  <a:cubicBezTo>
                    <a:pt x="28" y="4"/>
                    <a:pt x="32" y="2"/>
                    <a:pt x="37" y="1"/>
                  </a:cubicBezTo>
                  <a:cubicBezTo>
                    <a:pt x="39" y="0"/>
                    <a:pt x="41" y="0"/>
                    <a:pt x="44" y="0"/>
                  </a:cubicBezTo>
                  <a:cubicBezTo>
                    <a:pt x="45" y="0"/>
                    <a:pt x="46" y="0"/>
                    <a:pt x="47" y="1"/>
                  </a:cubicBezTo>
                  <a:cubicBezTo>
                    <a:pt x="48" y="2"/>
                    <a:pt x="49" y="3"/>
                    <a:pt x="49" y="4"/>
                  </a:cubicBezTo>
                  <a:cubicBezTo>
                    <a:pt x="48" y="2"/>
                    <a:pt x="46" y="1"/>
                    <a:pt x="44" y="1"/>
                  </a:cubicBezTo>
                  <a:cubicBezTo>
                    <a:pt x="42" y="1"/>
                    <a:pt x="40" y="2"/>
                    <a:pt x="37" y="3"/>
                  </a:cubicBezTo>
                  <a:cubicBezTo>
                    <a:pt x="33" y="4"/>
                    <a:pt x="29" y="7"/>
                    <a:pt x="25" y="9"/>
                  </a:cubicBezTo>
                  <a:cubicBezTo>
                    <a:pt x="13" y="16"/>
                    <a:pt x="13" y="16"/>
                    <a:pt x="13" y="16"/>
                  </a:cubicBezTo>
                  <a:cubicBezTo>
                    <a:pt x="9" y="18"/>
                    <a:pt x="5" y="20"/>
                    <a:pt x="1" y="23"/>
                  </a:cubicBezTo>
                  <a:cubicBezTo>
                    <a:pt x="1" y="22"/>
                    <a:pt x="1" y="22"/>
                    <a:pt x="1" y="22"/>
                  </a:cubicBezTo>
                  <a:cubicBezTo>
                    <a:pt x="2" y="23"/>
                    <a:pt x="2" y="25"/>
                    <a:pt x="3" y="26"/>
                  </a:cubicBezTo>
                  <a:lnTo>
                    <a:pt x="5" y="31"/>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1"/>
            <p:cNvSpPr/>
            <p:nvPr/>
          </p:nvSpPr>
          <p:spPr bwMode="auto">
            <a:xfrm>
              <a:off x="2679045" y="2567291"/>
              <a:ext cx="13446" cy="74914"/>
            </a:xfrm>
            <a:custGeom>
              <a:avLst/>
              <a:gdLst>
                <a:gd name="T0" fmla="*/ 2 w 3"/>
                <a:gd name="T1" fmla="*/ 0 h 16"/>
                <a:gd name="T2" fmla="*/ 3 w 3"/>
                <a:gd name="T3" fmla="*/ 2 h 16"/>
                <a:gd name="T4" fmla="*/ 2 w 3"/>
                <a:gd name="T5" fmla="*/ 8 h 16"/>
                <a:gd name="T6" fmla="*/ 0 w 3"/>
                <a:gd name="T7" fmla="*/ 13 h 16"/>
                <a:gd name="T8" fmla="*/ 0 w 3"/>
                <a:gd name="T9" fmla="*/ 16 h 16"/>
                <a:gd name="T10" fmla="*/ 0 w 3"/>
                <a:gd name="T11" fmla="*/ 13 h 16"/>
                <a:gd name="T12" fmla="*/ 1 w 3"/>
                <a:gd name="T13" fmla="*/ 8 h 16"/>
                <a:gd name="T14" fmla="*/ 2 w 3"/>
                <a:gd name="T15" fmla="*/ 2 h 16"/>
                <a:gd name="T16" fmla="*/ 2 w 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6">
                  <a:moveTo>
                    <a:pt x="2" y="0"/>
                  </a:moveTo>
                  <a:cubicBezTo>
                    <a:pt x="2" y="0"/>
                    <a:pt x="3" y="1"/>
                    <a:pt x="3" y="2"/>
                  </a:cubicBezTo>
                  <a:cubicBezTo>
                    <a:pt x="3" y="4"/>
                    <a:pt x="2" y="6"/>
                    <a:pt x="2" y="8"/>
                  </a:cubicBezTo>
                  <a:cubicBezTo>
                    <a:pt x="1" y="10"/>
                    <a:pt x="0" y="12"/>
                    <a:pt x="0" y="13"/>
                  </a:cubicBezTo>
                  <a:cubicBezTo>
                    <a:pt x="0" y="15"/>
                    <a:pt x="0" y="16"/>
                    <a:pt x="0" y="16"/>
                  </a:cubicBezTo>
                  <a:cubicBezTo>
                    <a:pt x="0" y="16"/>
                    <a:pt x="0" y="15"/>
                    <a:pt x="0" y="13"/>
                  </a:cubicBezTo>
                  <a:cubicBezTo>
                    <a:pt x="0" y="12"/>
                    <a:pt x="0" y="10"/>
                    <a:pt x="1" y="8"/>
                  </a:cubicBezTo>
                  <a:cubicBezTo>
                    <a:pt x="1" y="6"/>
                    <a:pt x="2" y="4"/>
                    <a:pt x="2" y="2"/>
                  </a:cubicBezTo>
                  <a:cubicBezTo>
                    <a:pt x="2" y="1"/>
                    <a:pt x="2" y="0"/>
                    <a:pt x="2"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2"/>
            <p:cNvSpPr/>
            <p:nvPr/>
          </p:nvSpPr>
          <p:spPr bwMode="auto">
            <a:xfrm>
              <a:off x="2692491" y="2494298"/>
              <a:ext cx="245872" cy="184404"/>
            </a:xfrm>
            <a:custGeom>
              <a:avLst/>
              <a:gdLst>
                <a:gd name="T0" fmla="*/ 3 w 53"/>
                <a:gd name="T1" fmla="*/ 24 h 40"/>
                <a:gd name="T2" fmla="*/ 8 w 53"/>
                <a:gd name="T3" fmla="*/ 13 h 40"/>
                <a:gd name="T4" fmla="*/ 6 w 53"/>
                <a:gd name="T5" fmla="*/ 25 h 40"/>
                <a:gd name="T6" fmla="*/ 5 w 53"/>
                <a:gd name="T7" fmla="*/ 35 h 40"/>
                <a:gd name="T8" fmla="*/ 6 w 53"/>
                <a:gd name="T9" fmla="*/ 32 h 40"/>
                <a:gd name="T10" fmla="*/ 11 w 53"/>
                <a:gd name="T11" fmla="*/ 23 h 40"/>
                <a:gd name="T12" fmla="*/ 17 w 53"/>
                <a:gd name="T13" fmla="*/ 11 h 40"/>
                <a:gd name="T14" fmla="*/ 13 w 53"/>
                <a:gd name="T15" fmla="*/ 28 h 40"/>
                <a:gd name="T16" fmla="*/ 12 w 53"/>
                <a:gd name="T17" fmla="*/ 34 h 40"/>
                <a:gd name="T18" fmla="*/ 16 w 53"/>
                <a:gd name="T19" fmla="*/ 27 h 40"/>
                <a:gd name="T20" fmla="*/ 21 w 53"/>
                <a:gd name="T21" fmla="*/ 11 h 40"/>
                <a:gd name="T22" fmla="*/ 26 w 53"/>
                <a:gd name="T23" fmla="*/ 4 h 40"/>
                <a:gd name="T24" fmla="*/ 27 w 53"/>
                <a:gd name="T25" fmla="*/ 4 h 40"/>
                <a:gd name="T26" fmla="*/ 22 w 53"/>
                <a:gd name="T27" fmla="*/ 34 h 40"/>
                <a:gd name="T28" fmla="*/ 25 w 53"/>
                <a:gd name="T29" fmla="*/ 25 h 40"/>
                <a:gd name="T30" fmla="*/ 35 w 53"/>
                <a:gd name="T31" fmla="*/ 0 h 40"/>
                <a:gd name="T32" fmla="*/ 36 w 53"/>
                <a:gd name="T33" fmla="*/ 8 h 40"/>
                <a:gd name="T34" fmla="*/ 32 w 53"/>
                <a:gd name="T35" fmla="*/ 23 h 40"/>
                <a:gd name="T36" fmla="*/ 30 w 53"/>
                <a:gd name="T37" fmla="*/ 30 h 40"/>
                <a:gd name="T38" fmla="*/ 35 w 53"/>
                <a:gd name="T39" fmla="*/ 26 h 40"/>
                <a:gd name="T40" fmla="*/ 41 w 53"/>
                <a:gd name="T41" fmla="*/ 14 h 40"/>
                <a:gd name="T42" fmla="*/ 46 w 53"/>
                <a:gd name="T43" fmla="*/ 7 h 40"/>
                <a:gd name="T44" fmla="*/ 45 w 53"/>
                <a:gd name="T45" fmla="*/ 14 h 40"/>
                <a:gd name="T46" fmla="*/ 42 w 53"/>
                <a:gd name="T47" fmla="*/ 24 h 40"/>
                <a:gd name="T48" fmla="*/ 41 w 53"/>
                <a:gd name="T49" fmla="*/ 28 h 40"/>
                <a:gd name="T50" fmla="*/ 51 w 53"/>
                <a:gd name="T51" fmla="*/ 19 h 40"/>
                <a:gd name="T52" fmla="*/ 51 w 53"/>
                <a:gd name="T53" fmla="*/ 19 h 40"/>
                <a:gd name="T54" fmla="*/ 42 w 53"/>
                <a:gd name="T55" fmla="*/ 29 h 40"/>
                <a:gd name="T56" fmla="*/ 41 w 53"/>
                <a:gd name="T57" fmla="*/ 29 h 40"/>
                <a:gd name="T58" fmla="*/ 43 w 53"/>
                <a:gd name="T59" fmla="*/ 19 h 40"/>
                <a:gd name="T60" fmla="*/ 45 w 53"/>
                <a:gd name="T61" fmla="*/ 9 h 40"/>
                <a:gd name="T62" fmla="*/ 42 w 53"/>
                <a:gd name="T63" fmla="*/ 15 h 40"/>
                <a:gd name="T64" fmla="*/ 36 w 53"/>
                <a:gd name="T65" fmla="*/ 27 h 40"/>
                <a:gd name="T66" fmla="*/ 31 w 53"/>
                <a:gd name="T67" fmla="*/ 31 h 40"/>
                <a:gd name="T68" fmla="*/ 30 w 53"/>
                <a:gd name="T69" fmla="*/ 31 h 40"/>
                <a:gd name="T70" fmla="*/ 32 w 53"/>
                <a:gd name="T71" fmla="*/ 15 h 40"/>
                <a:gd name="T72" fmla="*/ 35 w 53"/>
                <a:gd name="T73" fmla="*/ 0 h 40"/>
                <a:gd name="T74" fmla="*/ 30 w 53"/>
                <a:gd name="T75" fmla="*/ 17 h 40"/>
                <a:gd name="T76" fmla="*/ 22 w 53"/>
                <a:gd name="T77" fmla="*/ 34 h 40"/>
                <a:gd name="T78" fmla="*/ 20 w 53"/>
                <a:gd name="T79" fmla="*/ 33 h 40"/>
                <a:gd name="T80" fmla="*/ 25 w 53"/>
                <a:gd name="T81" fmla="*/ 4 h 40"/>
                <a:gd name="T82" fmla="*/ 25 w 53"/>
                <a:gd name="T83" fmla="*/ 8 h 40"/>
                <a:gd name="T84" fmla="*/ 21 w 53"/>
                <a:gd name="T85" fmla="*/ 20 h 40"/>
                <a:gd name="T86" fmla="*/ 16 w 53"/>
                <a:gd name="T87" fmla="*/ 32 h 40"/>
                <a:gd name="T88" fmla="*/ 12 w 53"/>
                <a:gd name="T89" fmla="*/ 37 h 40"/>
                <a:gd name="T90" fmla="*/ 11 w 53"/>
                <a:gd name="T91" fmla="*/ 28 h 40"/>
                <a:gd name="T92" fmla="*/ 16 w 53"/>
                <a:gd name="T93" fmla="*/ 10 h 40"/>
                <a:gd name="T94" fmla="*/ 12 w 53"/>
                <a:gd name="T95" fmla="*/ 23 h 40"/>
                <a:gd name="T96" fmla="*/ 7 w 53"/>
                <a:gd name="T97" fmla="*/ 33 h 40"/>
                <a:gd name="T98" fmla="*/ 4 w 53"/>
                <a:gd name="T99" fmla="*/ 37 h 40"/>
                <a:gd name="T100" fmla="*/ 4 w 53"/>
                <a:gd name="T101" fmla="*/ 30 h 40"/>
                <a:gd name="T102" fmla="*/ 8 w 53"/>
                <a:gd name="T103" fmla="*/ 15 h 40"/>
                <a:gd name="T104" fmla="*/ 3 w 53"/>
                <a:gd name="T10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 h="40">
                  <a:moveTo>
                    <a:pt x="0" y="33"/>
                  </a:moveTo>
                  <a:cubicBezTo>
                    <a:pt x="3" y="24"/>
                    <a:pt x="3" y="24"/>
                    <a:pt x="3" y="24"/>
                  </a:cubicBezTo>
                  <a:cubicBezTo>
                    <a:pt x="8" y="15"/>
                    <a:pt x="8" y="15"/>
                    <a:pt x="8" y="15"/>
                  </a:cubicBezTo>
                  <a:cubicBezTo>
                    <a:pt x="8" y="13"/>
                    <a:pt x="8" y="13"/>
                    <a:pt x="8" y="13"/>
                  </a:cubicBezTo>
                  <a:cubicBezTo>
                    <a:pt x="8" y="15"/>
                    <a:pt x="8" y="15"/>
                    <a:pt x="8" y="15"/>
                  </a:cubicBezTo>
                  <a:cubicBezTo>
                    <a:pt x="8" y="18"/>
                    <a:pt x="7" y="22"/>
                    <a:pt x="6" y="25"/>
                  </a:cubicBezTo>
                  <a:cubicBezTo>
                    <a:pt x="5" y="30"/>
                    <a:pt x="5" y="30"/>
                    <a:pt x="5" y="30"/>
                  </a:cubicBezTo>
                  <a:cubicBezTo>
                    <a:pt x="5" y="35"/>
                    <a:pt x="5" y="35"/>
                    <a:pt x="5" y="35"/>
                  </a:cubicBezTo>
                  <a:cubicBezTo>
                    <a:pt x="4" y="35"/>
                    <a:pt x="4" y="35"/>
                    <a:pt x="4" y="35"/>
                  </a:cubicBezTo>
                  <a:cubicBezTo>
                    <a:pt x="6" y="32"/>
                    <a:pt x="6" y="32"/>
                    <a:pt x="6" y="32"/>
                  </a:cubicBezTo>
                  <a:cubicBezTo>
                    <a:pt x="7" y="31"/>
                    <a:pt x="7" y="30"/>
                    <a:pt x="8" y="29"/>
                  </a:cubicBezTo>
                  <a:cubicBezTo>
                    <a:pt x="11" y="23"/>
                    <a:pt x="11" y="23"/>
                    <a:pt x="11" y="23"/>
                  </a:cubicBezTo>
                  <a:cubicBezTo>
                    <a:pt x="12" y="19"/>
                    <a:pt x="14" y="14"/>
                    <a:pt x="16" y="10"/>
                  </a:cubicBezTo>
                  <a:cubicBezTo>
                    <a:pt x="17" y="11"/>
                    <a:pt x="17" y="11"/>
                    <a:pt x="17" y="11"/>
                  </a:cubicBezTo>
                  <a:cubicBezTo>
                    <a:pt x="16" y="15"/>
                    <a:pt x="15" y="19"/>
                    <a:pt x="14" y="22"/>
                  </a:cubicBezTo>
                  <a:cubicBezTo>
                    <a:pt x="13" y="28"/>
                    <a:pt x="13" y="28"/>
                    <a:pt x="13" y="28"/>
                  </a:cubicBezTo>
                  <a:cubicBezTo>
                    <a:pt x="13" y="34"/>
                    <a:pt x="13" y="34"/>
                    <a:pt x="13" y="34"/>
                  </a:cubicBezTo>
                  <a:cubicBezTo>
                    <a:pt x="12" y="34"/>
                    <a:pt x="12" y="34"/>
                    <a:pt x="12" y="34"/>
                  </a:cubicBezTo>
                  <a:cubicBezTo>
                    <a:pt x="13" y="33"/>
                    <a:pt x="14" y="32"/>
                    <a:pt x="14" y="31"/>
                  </a:cubicBezTo>
                  <a:cubicBezTo>
                    <a:pt x="15" y="29"/>
                    <a:pt x="16" y="28"/>
                    <a:pt x="16" y="27"/>
                  </a:cubicBezTo>
                  <a:cubicBezTo>
                    <a:pt x="17" y="25"/>
                    <a:pt x="18" y="22"/>
                    <a:pt x="19" y="19"/>
                  </a:cubicBezTo>
                  <a:cubicBezTo>
                    <a:pt x="20" y="17"/>
                    <a:pt x="20" y="14"/>
                    <a:pt x="21" y="11"/>
                  </a:cubicBezTo>
                  <a:cubicBezTo>
                    <a:pt x="22" y="10"/>
                    <a:pt x="23" y="9"/>
                    <a:pt x="23" y="7"/>
                  </a:cubicBezTo>
                  <a:cubicBezTo>
                    <a:pt x="24" y="6"/>
                    <a:pt x="25" y="5"/>
                    <a:pt x="26" y="4"/>
                  </a:cubicBezTo>
                  <a:cubicBezTo>
                    <a:pt x="28" y="0"/>
                    <a:pt x="28" y="0"/>
                    <a:pt x="28" y="0"/>
                  </a:cubicBezTo>
                  <a:cubicBezTo>
                    <a:pt x="27" y="4"/>
                    <a:pt x="27" y="4"/>
                    <a:pt x="27" y="4"/>
                  </a:cubicBezTo>
                  <a:cubicBezTo>
                    <a:pt x="25" y="19"/>
                    <a:pt x="25" y="19"/>
                    <a:pt x="25" y="19"/>
                  </a:cubicBezTo>
                  <a:cubicBezTo>
                    <a:pt x="22" y="34"/>
                    <a:pt x="22" y="34"/>
                    <a:pt x="22" y="34"/>
                  </a:cubicBezTo>
                  <a:cubicBezTo>
                    <a:pt x="21" y="33"/>
                    <a:pt x="21" y="33"/>
                    <a:pt x="21" y="33"/>
                  </a:cubicBezTo>
                  <a:cubicBezTo>
                    <a:pt x="25" y="25"/>
                    <a:pt x="25" y="25"/>
                    <a:pt x="25" y="25"/>
                  </a:cubicBezTo>
                  <a:cubicBezTo>
                    <a:pt x="29" y="17"/>
                    <a:pt x="29" y="17"/>
                    <a:pt x="29" y="17"/>
                  </a:cubicBezTo>
                  <a:cubicBezTo>
                    <a:pt x="31" y="11"/>
                    <a:pt x="33" y="5"/>
                    <a:pt x="35" y="0"/>
                  </a:cubicBezTo>
                  <a:cubicBezTo>
                    <a:pt x="37" y="0"/>
                    <a:pt x="37" y="0"/>
                    <a:pt x="37" y="0"/>
                  </a:cubicBezTo>
                  <a:cubicBezTo>
                    <a:pt x="36" y="8"/>
                    <a:pt x="36" y="8"/>
                    <a:pt x="36" y="8"/>
                  </a:cubicBezTo>
                  <a:cubicBezTo>
                    <a:pt x="34" y="16"/>
                    <a:pt x="34" y="16"/>
                    <a:pt x="34" y="16"/>
                  </a:cubicBezTo>
                  <a:cubicBezTo>
                    <a:pt x="32" y="23"/>
                    <a:pt x="32" y="23"/>
                    <a:pt x="32" y="23"/>
                  </a:cubicBezTo>
                  <a:cubicBezTo>
                    <a:pt x="32" y="26"/>
                    <a:pt x="32" y="28"/>
                    <a:pt x="31" y="31"/>
                  </a:cubicBezTo>
                  <a:cubicBezTo>
                    <a:pt x="30" y="30"/>
                    <a:pt x="30" y="30"/>
                    <a:pt x="30" y="30"/>
                  </a:cubicBezTo>
                  <a:cubicBezTo>
                    <a:pt x="31" y="30"/>
                    <a:pt x="32" y="29"/>
                    <a:pt x="33" y="28"/>
                  </a:cubicBezTo>
                  <a:cubicBezTo>
                    <a:pt x="34" y="28"/>
                    <a:pt x="34" y="27"/>
                    <a:pt x="35" y="26"/>
                  </a:cubicBezTo>
                  <a:cubicBezTo>
                    <a:pt x="36" y="24"/>
                    <a:pt x="37" y="22"/>
                    <a:pt x="38" y="20"/>
                  </a:cubicBezTo>
                  <a:cubicBezTo>
                    <a:pt x="41" y="14"/>
                    <a:pt x="41" y="14"/>
                    <a:pt x="41" y="14"/>
                  </a:cubicBezTo>
                  <a:cubicBezTo>
                    <a:pt x="42" y="12"/>
                    <a:pt x="43" y="11"/>
                    <a:pt x="45" y="9"/>
                  </a:cubicBezTo>
                  <a:cubicBezTo>
                    <a:pt x="46" y="7"/>
                    <a:pt x="46" y="7"/>
                    <a:pt x="46" y="7"/>
                  </a:cubicBezTo>
                  <a:cubicBezTo>
                    <a:pt x="46" y="9"/>
                    <a:pt x="46" y="9"/>
                    <a:pt x="46" y="9"/>
                  </a:cubicBezTo>
                  <a:cubicBezTo>
                    <a:pt x="45" y="14"/>
                    <a:pt x="45" y="14"/>
                    <a:pt x="45" y="14"/>
                  </a:cubicBezTo>
                  <a:cubicBezTo>
                    <a:pt x="43" y="19"/>
                    <a:pt x="43" y="19"/>
                    <a:pt x="43" y="19"/>
                  </a:cubicBezTo>
                  <a:cubicBezTo>
                    <a:pt x="42" y="24"/>
                    <a:pt x="42" y="24"/>
                    <a:pt x="42" y="24"/>
                  </a:cubicBezTo>
                  <a:cubicBezTo>
                    <a:pt x="42" y="29"/>
                    <a:pt x="42" y="29"/>
                    <a:pt x="42" y="29"/>
                  </a:cubicBezTo>
                  <a:cubicBezTo>
                    <a:pt x="41" y="28"/>
                    <a:pt x="41" y="28"/>
                    <a:pt x="41" y="28"/>
                  </a:cubicBezTo>
                  <a:cubicBezTo>
                    <a:pt x="43" y="27"/>
                    <a:pt x="46" y="24"/>
                    <a:pt x="48" y="22"/>
                  </a:cubicBezTo>
                  <a:cubicBezTo>
                    <a:pt x="49" y="21"/>
                    <a:pt x="50" y="20"/>
                    <a:pt x="51" y="19"/>
                  </a:cubicBezTo>
                  <a:cubicBezTo>
                    <a:pt x="52" y="17"/>
                    <a:pt x="52" y="16"/>
                    <a:pt x="53" y="15"/>
                  </a:cubicBezTo>
                  <a:cubicBezTo>
                    <a:pt x="52" y="16"/>
                    <a:pt x="52" y="18"/>
                    <a:pt x="51" y="19"/>
                  </a:cubicBezTo>
                  <a:cubicBezTo>
                    <a:pt x="50" y="20"/>
                    <a:pt x="49" y="21"/>
                    <a:pt x="48" y="22"/>
                  </a:cubicBezTo>
                  <a:cubicBezTo>
                    <a:pt x="46" y="25"/>
                    <a:pt x="44" y="27"/>
                    <a:pt x="42" y="29"/>
                  </a:cubicBezTo>
                  <a:cubicBezTo>
                    <a:pt x="41" y="29"/>
                    <a:pt x="41" y="29"/>
                    <a:pt x="41" y="29"/>
                  </a:cubicBezTo>
                  <a:cubicBezTo>
                    <a:pt x="41" y="29"/>
                    <a:pt x="41" y="29"/>
                    <a:pt x="41" y="29"/>
                  </a:cubicBezTo>
                  <a:cubicBezTo>
                    <a:pt x="41" y="24"/>
                    <a:pt x="41" y="24"/>
                    <a:pt x="41" y="24"/>
                  </a:cubicBezTo>
                  <a:cubicBezTo>
                    <a:pt x="43" y="19"/>
                    <a:pt x="43" y="19"/>
                    <a:pt x="43" y="19"/>
                  </a:cubicBezTo>
                  <a:cubicBezTo>
                    <a:pt x="44" y="14"/>
                    <a:pt x="44" y="14"/>
                    <a:pt x="44" y="14"/>
                  </a:cubicBezTo>
                  <a:cubicBezTo>
                    <a:pt x="45" y="9"/>
                    <a:pt x="45" y="9"/>
                    <a:pt x="45" y="9"/>
                  </a:cubicBezTo>
                  <a:cubicBezTo>
                    <a:pt x="46" y="10"/>
                    <a:pt x="46" y="10"/>
                    <a:pt x="46" y="10"/>
                  </a:cubicBezTo>
                  <a:cubicBezTo>
                    <a:pt x="44" y="11"/>
                    <a:pt x="43" y="13"/>
                    <a:pt x="42" y="15"/>
                  </a:cubicBezTo>
                  <a:cubicBezTo>
                    <a:pt x="39" y="21"/>
                    <a:pt x="39" y="21"/>
                    <a:pt x="39" y="21"/>
                  </a:cubicBezTo>
                  <a:cubicBezTo>
                    <a:pt x="38" y="23"/>
                    <a:pt x="37" y="25"/>
                    <a:pt x="36" y="27"/>
                  </a:cubicBezTo>
                  <a:cubicBezTo>
                    <a:pt x="36" y="28"/>
                    <a:pt x="35" y="28"/>
                    <a:pt x="34" y="29"/>
                  </a:cubicBezTo>
                  <a:cubicBezTo>
                    <a:pt x="33" y="30"/>
                    <a:pt x="32" y="31"/>
                    <a:pt x="31" y="31"/>
                  </a:cubicBezTo>
                  <a:cubicBezTo>
                    <a:pt x="30" y="32"/>
                    <a:pt x="30" y="32"/>
                    <a:pt x="30" y="32"/>
                  </a:cubicBezTo>
                  <a:cubicBezTo>
                    <a:pt x="30" y="31"/>
                    <a:pt x="30" y="31"/>
                    <a:pt x="30" y="31"/>
                  </a:cubicBezTo>
                  <a:cubicBezTo>
                    <a:pt x="30" y="28"/>
                    <a:pt x="30" y="26"/>
                    <a:pt x="31" y="23"/>
                  </a:cubicBezTo>
                  <a:cubicBezTo>
                    <a:pt x="32" y="15"/>
                    <a:pt x="32" y="15"/>
                    <a:pt x="32" y="15"/>
                  </a:cubicBezTo>
                  <a:cubicBezTo>
                    <a:pt x="34" y="8"/>
                    <a:pt x="34" y="8"/>
                    <a:pt x="34" y="8"/>
                  </a:cubicBezTo>
                  <a:cubicBezTo>
                    <a:pt x="35" y="0"/>
                    <a:pt x="35" y="0"/>
                    <a:pt x="35" y="0"/>
                  </a:cubicBezTo>
                  <a:cubicBezTo>
                    <a:pt x="37" y="0"/>
                    <a:pt x="37" y="0"/>
                    <a:pt x="37" y="0"/>
                  </a:cubicBezTo>
                  <a:cubicBezTo>
                    <a:pt x="35" y="6"/>
                    <a:pt x="33" y="12"/>
                    <a:pt x="30" y="17"/>
                  </a:cubicBezTo>
                  <a:cubicBezTo>
                    <a:pt x="27" y="26"/>
                    <a:pt x="27" y="26"/>
                    <a:pt x="27" y="26"/>
                  </a:cubicBezTo>
                  <a:cubicBezTo>
                    <a:pt x="22" y="34"/>
                    <a:pt x="22" y="34"/>
                    <a:pt x="22" y="34"/>
                  </a:cubicBezTo>
                  <a:cubicBezTo>
                    <a:pt x="19" y="40"/>
                    <a:pt x="19" y="40"/>
                    <a:pt x="19" y="40"/>
                  </a:cubicBezTo>
                  <a:cubicBezTo>
                    <a:pt x="20" y="33"/>
                    <a:pt x="20" y="33"/>
                    <a:pt x="20" y="33"/>
                  </a:cubicBezTo>
                  <a:cubicBezTo>
                    <a:pt x="23" y="19"/>
                    <a:pt x="23" y="19"/>
                    <a:pt x="23" y="19"/>
                  </a:cubicBezTo>
                  <a:cubicBezTo>
                    <a:pt x="25" y="4"/>
                    <a:pt x="25" y="4"/>
                    <a:pt x="25" y="4"/>
                  </a:cubicBezTo>
                  <a:cubicBezTo>
                    <a:pt x="27" y="5"/>
                    <a:pt x="27" y="5"/>
                    <a:pt x="27" y="5"/>
                  </a:cubicBezTo>
                  <a:cubicBezTo>
                    <a:pt x="26" y="6"/>
                    <a:pt x="26" y="7"/>
                    <a:pt x="25" y="8"/>
                  </a:cubicBezTo>
                  <a:cubicBezTo>
                    <a:pt x="23" y="12"/>
                    <a:pt x="23" y="12"/>
                    <a:pt x="23" y="12"/>
                  </a:cubicBezTo>
                  <a:cubicBezTo>
                    <a:pt x="22" y="15"/>
                    <a:pt x="21" y="17"/>
                    <a:pt x="21" y="20"/>
                  </a:cubicBezTo>
                  <a:cubicBezTo>
                    <a:pt x="20" y="22"/>
                    <a:pt x="19" y="25"/>
                    <a:pt x="18" y="28"/>
                  </a:cubicBezTo>
                  <a:cubicBezTo>
                    <a:pt x="17" y="29"/>
                    <a:pt x="16" y="30"/>
                    <a:pt x="16" y="32"/>
                  </a:cubicBezTo>
                  <a:cubicBezTo>
                    <a:pt x="15" y="33"/>
                    <a:pt x="14" y="34"/>
                    <a:pt x="13" y="35"/>
                  </a:cubicBezTo>
                  <a:cubicBezTo>
                    <a:pt x="12" y="37"/>
                    <a:pt x="12" y="37"/>
                    <a:pt x="12" y="37"/>
                  </a:cubicBezTo>
                  <a:cubicBezTo>
                    <a:pt x="12" y="34"/>
                    <a:pt x="12" y="34"/>
                    <a:pt x="12" y="34"/>
                  </a:cubicBezTo>
                  <a:cubicBezTo>
                    <a:pt x="12" y="32"/>
                    <a:pt x="11" y="30"/>
                    <a:pt x="11" y="28"/>
                  </a:cubicBezTo>
                  <a:cubicBezTo>
                    <a:pt x="12" y="22"/>
                    <a:pt x="12" y="22"/>
                    <a:pt x="12" y="22"/>
                  </a:cubicBezTo>
                  <a:cubicBezTo>
                    <a:pt x="14" y="18"/>
                    <a:pt x="15" y="14"/>
                    <a:pt x="16" y="10"/>
                  </a:cubicBezTo>
                  <a:cubicBezTo>
                    <a:pt x="17" y="11"/>
                    <a:pt x="17" y="11"/>
                    <a:pt x="17" y="11"/>
                  </a:cubicBezTo>
                  <a:cubicBezTo>
                    <a:pt x="15" y="15"/>
                    <a:pt x="13" y="19"/>
                    <a:pt x="12" y="23"/>
                  </a:cubicBezTo>
                  <a:cubicBezTo>
                    <a:pt x="9" y="30"/>
                    <a:pt x="9" y="30"/>
                    <a:pt x="9" y="30"/>
                  </a:cubicBezTo>
                  <a:cubicBezTo>
                    <a:pt x="9" y="31"/>
                    <a:pt x="8" y="32"/>
                    <a:pt x="7" y="33"/>
                  </a:cubicBezTo>
                  <a:cubicBezTo>
                    <a:pt x="5" y="35"/>
                    <a:pt x="5" y="35"/>
                    <a:pt x="5" y="35"/>
                  </a:cubicBezTo>
                  <a:cubicBezTo>
                    <a:pt x="4" y="37"/>
                    <a:pt x="4" y="37"/>
                    <a:pt x="4" y="37"/>
                  </a:cubicBezTo>
                  <a:cubicBezTo>
                    <a:pt x="4" y="35"/>
                    <a:pt x="4" y="35"/>
                    <a:pt x="4" y="35"/>
                  </a:cubicBezTo>
                  <a:cubicBezTo>
                    <a:pt x="4" y="30"/>
                    <a:pt x="4" y="30"/>
                    <a:pt x="4" y="30"/>
                  </a:cubicBezTo>
                  <a:cubicBezTo>
                    <a:pt x="5" y="25"/>
                    <a:pt x="5" y="25"/>
                    <a:pt x="5" y="25"/>
                  </a:cubicBezTo>
                  <a:cubicBezTo>
                    <a:pt x="6" y="21"/>
                    <a:pt x="7" y="18"/>
                    <a:pt x="8" y="15"/>
                  </a:cubicBezTo>
                  <a:cubicBezTo>
                    <a:pt x="8" y="15"/>
                    <a:pt x="8" y="15"/>
                    <a:pt x="8" y="15"/>
                  </a:cubicBezTo>
                  <a:cubicBezTo>
                    <a:pt x="3" y="24"/>
                    <a:pt x="3" y="24"/>
                    <a:pt x="3" y="24"/>
                  </a:cubicBezTo>
                  <a:lnTo>
                    <a:pt x="0" y="33"/>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3"/>
            <p:cNvSpPr/>
            <p:nvPr/>
          </p:nvSpPr>
          <p:spPr bwMode="auto">
            <a:xfrm>
              <a:off x="2548425" y="2165828"/>
              <a:ext cx="147907" cy="272764"/>
            </a:xfrm>
            <a:custGeom>
              <a:avLst/>
              <a:gdLst>
                <a:gd name="T0" fmla="*/ 17 w 32"/>
                <a:gd name="T1" fmla="*/ 59 h 59"/>
                <a:gd name="T2" fmla="*/ 18 w 32"/>
                <a:gd name="T3" fmla="*/ 58 h 59"/>
                <a:gd name="T4" fmla="*/ 19 w 32"/>
                <a:gd name="T5" fmla="*/ 55 h 59"/>
                <a:gd name="T6" fmla="*/ 17 w 32"/>
                <a:gd name="T7" fmla="*/ 50 h 59"/>
                <a:gd name="T8" fmla="*/ 14 w 32"/>
                <a:gd name="T9" fmla="*/ 43 h 59"/>
                <a:gd name="T10" fmla="*/ 10 w 32"/>
                <a:gd name="T11" fmla="*/ 34 h 59"/>
                <a:gd name="T12" fmla="*/ 6 w 32"/>
                <a:gd name="T13" fmla="*/ 25 h 59"/>
                <a:gd name="T14" fmla="*/ 1 w 32"/>
                <a:gd name="T15" fmla="*/ 15 h 59"/>
                <a:gd name="T16" fmla="*/ 2 w 32"/>
                <a:gd name="T17" fmla="*/ 4 h 59"/>
                <a:gd name="T18" fmla="*/ 8 w 32"/>
                <a:gd name="T19" fmla="*/ 0 h 59"/>
                <a:gd name="T20" fmla="*/ 13 w 32"/>
                <a:gd name="T21" fmla="*/ 3 h 59"/>
                <a:gd name="T22" fmla="*/ 18 w 32"/>
                <a:gd name="T23" fmla="*/ 13 h 59"/>
                <a:gd name="T24" fmla="*/ 23 w 32"/>
                <a:gd name="T25" fmla="*/ 22 h 59"/>
                <a:gd name="T26" fmla="*/ 27 w 32"/>
                <a:gd name="T27" fmla="*/ 30 h 59"/>
                <a:gd name="T28" fmla="*/ 29 w 32"/>
                <a:gd name="T29" fmla="*/ 38 h 59"/>
                <a:gd name="T30" fmla="*/ 31 w 32"/>
                <a:gd name="T31" fmla="*/ 43 h 59"/>
                <a:gd name="T32" fmla="*/ 32 w 32"/>
                <a:gd name="T33" fmla="*/ 47 h 59"/>
                <a:gd name="T34" fmla="*/ 32 w 32"/>
                <a:gd name="T35" fmla="*/ 49 h 59"/>
                <a:gd name="T36" fmla="*/ 32 w 32"/>
                <a:gd name="T37" fmla="*/ 47 h 59"/>
                <a:gd name="T38" fmla="*/ 31 w 32"/>
                <a:gd name="T39" fmla="*/ 44 h 59"/>
                <a:gd name="T40" fmla="*/ 28 w 32"/>
                <a:gd name="T41" fmla="*/ 38 h 59"/>
                <a:gd name="T42" fmla="*/ 25 w 32"/>
                <a:gd name="T43" fmla="*/ 31 h 59"/>
                <a:gd name="T44" fmla="*/ 22 w 32"/>
                <a:gd name="T45" fmla="*/ 23 h 59"/>
                <a:gd name="T46" fmla="*/ 16 w 32"/>
                <a:gd name="T47" fmla="*/ 14 h 59"/>
                <a:gd name="T48" fmla="*/ 11 w 32"/>
                <a:gd name="T49" fmla="*/ 5 h 59"/>
                <a:gd name="T50" fmla="*/ 8 w 32"/>
                <a:gd name="T51" fmla="*/ 2 h 59"/>
                <a:gd name="T52" fmla="*/ 4 w 32"/>
                <a:gd name="T53" fmla="*/ 5 h 59"/>
                <a:gd name="T54" fmla="*/ 3 w 32"/>
                <a:gd name="T55" fmla="*/ 15 h 59"/>
                <a:gd name="T56" fmla="*/ 8 w 32"/>
                <a:gd name="T57" fmla="*/ 24 h 59"/>
                <a:gd name="T58" fmla="*/ 12 w 32"/>
                <a:gd name="T59" fmla="*/ 34 h 59"/>
                <a:gd name="T60" fmla="*/ 15 w 32"/>
                <a:gd name="T61" fmla="*/ 42 h 59"/>
                <a:gd name="T62" fmla="*/ 20 w 32"/>
                <a:gd name="T63" fmla="*/ 55 h 59"/>
                <a:gd name="T64" fmla="*/ 18 w 32"/>
                <a:gd name="T65" fmla="*/ 59 h 59"/>
                <a:gd name="T66" fmla="*/ 17 w 32"/>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9">
                  <a:moveTo>
                    <a:pt x="17" y="59"/>
                  </a:moveTo>
                  <a:cubicBezTo>
                    <a:pt x="17" y="59"/>
                    <a:pt x="17" y="59"/>
                    <a:pt x="18" y="58"/>
                  </a:cubicBezTo>
                  <a:cubicBezTo>
                    <a:pt x="18" y="58"/>
                    <a:pt x="19" y="57"/>
                    <a:pt x="19" y="55"/>
                  </a:cubicBezTo>
                  <a:cubicBezTo>
                    <a:pt x="19" y="54"/>
                    <a:pt x="18" y="52"/>
                    <a:pt x="17" y="50"/>
                  </a:cubicBezTo>
                  <a:cubicBezTo>
                    <a:pt x="16" y="48"/>
                    <a:pt x="14" y="46"/>
                    <a:pt x="14" y="43"/>
                  </a:cubicBezTo>
                  <a:cubicBezTo>
                    <a:pt x="13" y="40"/>
                    <a:pt x="12" y="37"/>
                    <a:pt x="10" y="34"/>
                  </a:cubicBezTo>
                  <a:cubicBezTo>
                    <a:pt x="9" y="31"/>
                    <a:pt x="8" y="28"/>
                    <a:pt x="6" y="25"/>
                  </a:cubicBezTo>
                  <a:cubicBezTo>
                    <a:pt x="5" y="22"/>
                    <a:pt x="3" y="19"/>
                    <a:pt x="1" y="15"/>
                  </a:cubicBezTo>
                  <a:cubicBezTo>
                    <a:pt x="0" y="12"/>
                    <a:pt x="0" y="7"/>
                    <a:pt x="2" y="4"/>
                  </a:cubicBezTo>
                  <a:cubicBezTo>
                    <a:pt x="4" y="2"/>
                    <a:pt x="5" y="0"/>
                    <a:pt x="8" y="0"/>
                  </a:cubicBezTo>
                  <a:cubicBezTo>
                    <a:pt x="10" y="0"/>
                    <a:pt x="12" y="2"/>
                    <a:pt x="13" y="3"/>
                  </a:cubicBezTo>
                  <a:cubicBezTo>
                    <a:pt x="15" y="7"/>
                    <a:pt x="17" y="10"/>
                    <a:pt x="18" y="13"/>
                  </a:cubicBezTo>
                  <a:cubicBezTo>
                    <a:pt x="20" y="16"/>
                    <a:pt x="22" y="19"/>
                    <a:pt x="23" y="22"/>
                  </a:cubicBezTo>
                  <a:cubicBezTo>
                    <a:pt x="25" y="25"/>
                    <a:pt x="26" y="28"/>
                    <a:pt x="27" y="30"/>
                  </a:cubicBezTo>
                  <a:cubicBezTo>
                    <a:pt x="28" y="33"/>
                    <a:pt x="28" y="36"/>
                    <a:pt x="29" y="38"/>
                  </a:cubicBezTo>
                  <a:cubicBezTo>
                    <a:pt x="30" y="40"/>
                    <a:pt x="30" y="42"/>
                    <a:pt x="31" y="43"/>
                  </a:cubicBezTo>
                  <a:cubicBezTo>
                    <a:pt x="32" y="45"/>
                    <a:pt x="32" y="46"/>
                    <a:pt x="32" y="47"/>
                  </a:cubicBezTo>
                  <a:cubicBezTo>
                    <a:pt x="32" y="48"/>
                    <a:pt x="32" y="49"/>
                    <a:pt x="32" y="49"/>
                  </a:cubicBezTo>
                  <a:cubicBezTo>
                    <a:pt x="32" y="49"/>
                    <a:pt x="32" y="48"/>
                    <a:pt x="32" y="47"/>
                  </a:cubicBezTo>
                  <a:cubicBezTo>
                    <a:pt x="32" y="46"/>
                    <a:pt x="31" y="45"/>
                    <a:pt x="31" y="44"/>
                  </a:cubicBezTo>
                  <a:cubicBezTo>
                    <a:pt x="30" y="42"/>
                    <a:pt x="29" y="40"/>
                    <a:pt x="28" y="38"/>
                  </a:cubicBezTo>
                  <a:cubicBezTo>
                    <a:pt x="27" y="36"/>
                    <a:pt x="26" y="34"/>
                    <a:pt x="25" y="31"/>
                  </a:cubicBezTo>
                  <a:cubicBezTo>
                    <a:pt x="25" y="28"/>
                    <a:pt x="23" y="26"/>
                    <a:pt x="22" y="23"/>
                  </a:cubicBezTo>
                  <a:cubicBezTo>
                    <a:pt x="20" y="20"/>
                    <a:pt x="18" y="17"/>
                    <a:pt x="16" y="14"/>
                  </a:cubicBezTo>
                  <a:cubicBezTo>
                    <a:pt x="15" y="11"/>
                    <a:pt x="13" y="8"/>
                    <a:pt x="11" y="5"/>
                  </a:cubicBezTo>
                  <a:cubicBezTo>
                    <a:pt x="10" y="3"/>
                    <a:pt x="9" y="2"/>
                    <a:pt x="8" y="2"/>
                  </a:cubicBezTo>
                  <a:cubicBezTo>
                    <a:pt x="7" y="2"/>
                    <a:pt x="5" y="4"/>
                    <a:pt x="4" y="5"/>
                  </a:cubicBezTo>
                  <a:cubicBezTo>
                    <a:pt x="2" y="8"/>
                    <a:pt x="2" y="11"/>
                    <a:pt x="3" y="15"/>
                  </a:cubicBezTo>
                  <a:cubicBezTo>
                    <a:pt x="5" y="18"/>
                    <a:pt x="7" y="21"/>
                    <a:pt x="8" y="24"/>
                  </a:cubicBezTo>
                  <a:cubicBezTo>
                    <a:pt x="10" y="27"/>
                    <a:pt x="11" y="31"/>
                    <a:pt x="12" y="34"/>
                  </a:cubicBezTo>
                  <a:cubicBezTo>
                    <a:pt x="13" y="37"/>
                    <a:pt x="14" y="40"/>
                    <a:pt x="15" y="42"/>
                  </a:cubicBezTo>
                  <a:cubicBezTo>
                    <a:pt x="16" y="48"/>
                    <a:pt x="20" y="52"/>
                    <a:pt x="20" y="55"/>
                  </a:cubicBezTo>
                  <a:cubicBezTo>
                    <a:pt x="20" y="57"/>
                    <a:pt x="18" y="58"/>
                    <a:pt x="18" y="59"/>
                  </a:cubicBezTo>
                  <a:cubicBezTo>
                    <a:pt x="17" y="59"/>
                    <a:pt x="17" y="59"/>
                    <a:pt x="17" y="59"/>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4"/>
            <p:cNvSpPr/>
            <p:nvPr/>
          </p:nvSpPr>
          <p:spPr bwMode="auto">
            <a:xfrm>
              <a:off x="2663678" y="2286843"/>
              <a:ext cx="61468" cy="49943"/>
            </a:xfrm>
            <a:custGeom>
              <a:avLst/>
              <a:gdLst>
                <a:gd name="T0" fmla="*/ 0 w 13"/>
                <a:gd name="T1" fmla="*/ 0 h 11"/>
                <a:gd name="T2" fmla="*/ 3 w 13"/>
                <a:gd name="T3" fmla="*/ 1 h 11"/>
                <a:gd name="T4" fmla="*/ 8 w 13"/>
                <a:gd name="T5" fmla="*/ 3 h 11"/>
                <a:gd name="T6" fmla="*/ 10 w 13"/>
                <a:gd name="T7" fmla="*/ 5 h 11"/>
                <a:gd name="T8" fmla="*/ 10 w 13"/>
                <a:gd name="T9" fmla="*/ 6 h 11"/>
                <a:gd name="T10" fmla="*/ 12 w 13"/>
                <a:gd name="T11" fmla="*/ 8 h 11"/>
                <a:gd name="T12" fmla="*/ 13 w 13"/>
                <a:gd name="T13" fmla="*/ 11 h 11"/>
                <a:gd name="T14" fmla="*/ 11 w 13"/>
                <a:gd name="T15" fmla="*/ 9 h 11"/>
                <a:gd name="T16" fmla="*/ 9 w 13"/>
                <a:gd name="T17" fmla="*/ 7 h 11"/>
                <a:gd name="T18" fmla="*/ 8 w 13"/>
                <a:gd name="T19" fmla="*/ 6 h 11"/>
                <a:gd name="T20" fmla="*/ 7 w 13"/>
                <a:gd name="T21" fmla="*/ 5 h 11"/>
                <a:gd name="T22" fmla="*/ 2 w 13"/>
                <a:gd name="T23" fmla="*/ 2 h 11"/>
                <a:gd name="T24" fmla="*/ 0 w 13"/>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0" y="0"/>
                  </a:moveTo>
                  <a:cubicBezTo>
                    <a:pt x="0" y="0"/>
                    <a:pt x="1" y="0"/>
                    <a:pt x="3" y="1"/>
                  </a:cubicBezTo>
                  <a:cubicBezTo>
                    <a:pt x="4" y="1"/>
                    <a:pt x="7" y="2"/>
                    <a:pt x="8" y="3"/>
                  </a:cubicBezTo>
                  <a:cubicBezTo>
                    <a:pt x="9" y="4"/>
                    <a:pt x="9" y="4"/>
                    <a:pt x="10" y="5"/>
                  </a:cubicBezTo>
                  <a:cubicBezTo>
                    <a:pt x="10" y="6"/>
                    <a:pt x="10" y="6"/>
                    <a:pt x="10" y="6"/>
                  </a:cubicBezTo>
                  <a:cubicBezTo>
                    <a:pt x="11" y="7"/>
                    <a:pt x="11" y="8"/>
                    <a:pt x="12" y="8"/>
                  </a:cubicBezTo>
                  <a:cubicBezTo>
                    <a:pt x="12" y="10"/>
                    <a:pt x="13" y="11"/>
                    <a:pt x="13" y="11"/>
                  </a:cubicBezTo>
                  <a:cubicBezTo>
                    <a:pt x="13" y="11"/>
                    <a:pt x="12" y="10"/>
                    <a:pt x="11" y="9"/>
                  </a:cubicBezTo>
                  <a:cubicBezTo>
                    <a:pt x="10" y="9"/>
                    <a:pt x="9" y="8"/>
                    <a:pt x="9" y="7"/>
                  </a:cubicBezTo>
                  <a:cubicBezTo>
                    <a:pt x="8" y="6"/>
                    <a:pt x="8" y="6"/>
                    <a:pt x="8" y="6"/>
                  </a:cubicBezTo>
                  <a:cubicBezTo>
                    <a:pt x="7" y="6"/>
                    <a:pt x="7" y="5"/>
                    <a:pt x="7" y="5"/>
                  </a:cubicBezTo>
                  <a:cubicBezTo>
                    <a:pt x="6" y="4"/>
                    <a:pt x="4" y="3"/>
                    <a:pt x="2" y="2"/>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25"/>
            <p:cNvSpPr/>
            <p:nvPr/>
          </p:nvSpPr>
          <p:spPr bwMode="auto">
            <a:xfrm>
              <a:off x="2715541" y="2323340"/>
              <a:ext cx="26892" cy="46101"/>
            </a:xfrm>
            <a:custGeom>
              <a:avLst/>
              <a:gdLst>
                <a:gd name="T0" fmla="*/ 1 w 6"/>
                <a:gd name="T1" fmla="*/ 0 h 10"/>
                <a:gd name="T2" fmla="*/ 2 w 6"/>
                <a:gd name="T3" fmla="*/ 2 h 10"/>
                <a:gd name="T4" fmla="*/ 4 w 6"/>
                <a:gd name="T5" fmla="*/ 5 h 10"/>
                <a:gd name="T6" fmla="*/ 6 w 6"/>
                <a:gd name="T7" fmla="*/ 8 h 10"/>
                <a:gd name="T8" fmla="*/ 6 w 6"/>
                <a:gd name="T9" fmla="*/ 10 h 10"/>
                <a:gd name="T10" fmla="*/ 4 w 6"/>
                <a:gd name="T11" fmla="*/ 9 h 10"/>
                <a:gd name="T12" fmla="*/ 2 w 6"/>
                <a:gd name="T13" fmla="*/ 6 h 10"/>
                <a:gd name="T14" fmla="*/ 1 w 6"/>
                <a:gd name="T15" fmla="*/ 2 h 10"/>
                <a:gd name="T16" fmla="*/ 1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1" y="0"/>
                  </a:moveTo>
                  <a:cubicBezTo>
                    <a:pt x="1" y="0"/>
                    <a:pt x="1" y="1"/>
                    <a:pt x="2" y="2"/>
                  </a:cubicBezTo>
                  <a:cubicBezTo>
                    <a:pt x="3" y="3"/>
                    <a:pt x="3" y="4"/>
                    <a:pt x="4" y="5"/>
                  </a:cubicBezTo>
                  <a:cubicBezTo>
                    <a:pt x="5" y="6"/>
                    <a:pt x="6" y="7"/>
                    <a:pt x="6" y="8"/>
                  </a:cubicBezTo>
                  <a:cubicBezTo>
                    <a:pt x="6" y="10"/>
                    <a:pt x="6" y="10"/>
                    <a:pt x="6" y="10"/>
                  </a:cubicBezTo>
                  <a:cubicBezTo>
                    <a:pt x="6" y="10"/>
                    <a:pt x="5" y="10"/>
                    <a:pt x="4" y="9"/>
                  </a:cubicBezTo>
                  <a:cubicBezTo>
                    <a:pt x="4" y="8"/>
                    <a:pt x="3" y="7"/>
                    <a:pt x="2" y="6"/>
                  </a:cubicBezTo>
                  <a:cubicBezTo>
                    <a:pt x="1" y="5"/>
                    <a:pt x="1" y="3"/>
                    <a:pt x="1" y="2"/>
                  </a:cubicBezTo>
                  <a:cubicBezTo>
                    <a:pt x="0" y="1"/>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26"/>
            <p:cNvSpPr/>
            <p:nvPr/>
          </p:nvSpPr>
          <p:spPr bwMode="auto">
            <a:xfrm>
              <a:off x="2705937" y="2309894"/>
              <a:ext cx="82597" cy="72993"/>
            </a:xfrm>
            <a:custGeom>
              <a:avLst/>
              <a:gdLst>
                <a:gd name="T0" fmla="*/ 0 w 18"/>
                <a:gd name="T1" fmla="*/ 0 h 16"/>
                <a:gd name="T2" fmla="*/ 1 w 18"/>
                <a:gd name="T3" fmla="*/ 0 h 16"/>
                <a:gd name="T4" fmla="*/ 4 w 18"/>
                <a:gd name="T5" fmla="*/ 0 h 16"/>
                <a:gd name="T6" fmla="*/ 8 w 18"/>
                <a:gd name="T7" fmla="*/ 0 h 16"/>
                <a:gd name="T8" fmla="*/ 11 w 18"/>
                <a:gd name="T9" fmla="*/ 1 h 16"/>
                <a:gd name="T10" fmla="*/ 13 w 18"/>
                <a:gd name="T11" fmla="*/ 3 h 16"/>
                <a:gd name="T12" fmla="*/ 17 w 18"/>
                <a:gd name="T13" fmla="*/ 12 h 16"/>
                <a:gd name="T14" fmla="*/ 18 w 18"/>
                <a:gd name="T15" fmla="*/ 16 h 16"/>
                <a:gd name="T16" fmla="*/ 18 w 18"/>
                <a:gd name="T17" fmla="*/ 15 h 16"/>
                <a:gd name="T18" fmla="*/ 16 w 18"/>
                <a:gd name="T19" fmla="*/ 12 h 16"/>
                <a:gd name="T20" fmla="*/ 11 w 18"/>
                <a:gd name="T21" fmla="*/ 4 h 16"/>
                <a:gd name="T22" fmla="*/ 10 w 18"/>
                <a:gd name="T23" fmla="*/ 3 h 16"/>
                <a:gd name="T24" fmla="*/ 8 w 18"/>
                <a:gd name="T25" fmla="*/ 2 h 16"/>
                <a:gd name="T26" fmla="*/ 4 w 18"/>
                <a:gd name="T27" fmla="*/ 2 h 16"/>
                <a:gd name="T28" fmla="*/ 0 w 18"/>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6">
                  <a:moveTo>
                    <a:pt x="0" y="0"/>
                  </a:moveTo>
                  <a:cubicBezTo>
                    <a:pt x="0" y="0"/>
                    <a:pt x="0" y="0"/>
                    <a:pt x="1" y="0"/>
                  </a:cubicBezTo>
                  <a:cubicBezTo>
                    <a:pt x="2" y="0"/>
                    <a:pt x="3" y="0"/>
                    <a:pt x="4" y="0"/>
                  </a:cubicBezTo>
                  <a:cubicBezTo>
                    <a:pt x="5" y="0"/>
                    <a:pt x="7" y="0"/>
                    <a:pt x="8" y="0"/>
                  </a:cubicBezTo>
                  <a:cubicBezTo>
                    <a:pt x="9" y="0"/>
                    <a:pt x="10" y="0"/>
                    <a:pt x="11" y="1"/>
                  </a:cubicBezTo>
                  <a:cubicBezTo>
                    <a:pt x="12" y="1"/>
                    <a:pt x="13" y="2"/>
                    <a:pt x="13" y="3"/>
                  </a:cubicBezTo>
                  <a:cubicBezTo>
                    <a:pt x="15" y="6"/>
                    <a:pt x="16" y="9"/>
                    <a:pt x="17" y="12"/>
                  </a:cubicBezTo>
                  <a:cubicBezTo>
                    <a:pt x="18" y="14"/>
                    <a:pt x="18" y="16"/>
                    <a:pt x="18" y="16"/>
                  </a:cubicBezTo>
                  <a:cubicBezTo>
                    <a:pt x="18" y="16"/>
                    <a:pt x="18" y="15"/>
                    <a:pt x="18" y="15"/>
                  </a:cubicBezTo>
                  <a:cubicBezTo>
                    <a:pt x="17" y="14"/>
                    <a:pt x="17" y="13"/>
                    <a:pt x="16" y="12"/>
                  </a:cubicBezTo>
                  <a:cubicBezTo>
                    <a:pt x="15" y="10"/>
                    <a:pt x="13" y="7"/>
                    <a:pt x="11" y="4"/>
                  </a:cubicBezTo>
                  <a:cubicBezTo>
                    <a:pt x="11" y="4"/>
                    <a:pt x="11" y="3"/>
                    <a:pt x="10" y="3"/>
                  </a:cubicBezTo>
                  <a:cubicBezTo>
                    <a:pt x="9" y="3"/>
                    <a:pt x="9" y="2"/>
                    <a:pt x="8" y="2"/>
                  </a:cubicBezTo>
                  <a:cubicBezTo>
                    <a:pt x="7" y="2"/>
                    <a:pt x="5" y="2"/>
                    <a:pt x="4" y="2"/>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27"/>
            <p:cNvSpPr/>
            <p:nvPr/>
          </p:nvSpPr>
          <p:spPr bwMode="auto">
            <a:xfrm>
              <a:off x="2771246" y="2332944"/>
              <a:ext cx="59547" cy="128699"/>
            </a:xfrm>
            <a:custGeom>
              <a:avLst/>
              <a:gdLst>
                <a:gd name="T0" fmla="*/ 0 w 13"/>
                <a:gd name="T1" fmla="*/ 0 h 28"/>
                <a:gd name="T2" fmla="*/ 5 w 13"/>
                <a:gd name="T3" fmla="*/ 2 h 28"/>
                <a:gd name="T4" fmla="*/ 9 w 13"/>
                <a:gd name="T5" fmla="*/ 5 h 28"/>
                <a:gd name="T6" fmla="*/ 12 w 13"/>
                <a:gd name="T7" fmla="*/ 12 h 28"/>
                <a:gd name="T8" fmla="*/ 12 w 13"/>
                <a:gd name="T9" fmla="*/ 24 h 28"/>
                <a:gd name="T10" fmla="*/ 11 w 13"/>
                <a:gd name="T11" fmla="*/ 27 h 28"/>
                <a:gd name="T12" fmla="*/ 10 w 13"/>
                <a:gd name="T13" fmla="*/ 28 h 28"/>
                <a:gd name="T14" fmla="*/ 11 w 13"/>
                <a:gd name="T15" fmla="*/ 27 h 28"/>
                <a:gd name="T16" fmla="*/ 11 w 13"/>
                <a:gd name="T17" fmla="*/ 23 h 28"/>
                <a:gd name="T18" fmla="*/ 9 w 13"/>
                <a:gd name="T19" fmla="*/ 12 h 28"/>
                <a:gd name="T20" fmla="*/ 8 w 13"/>
                <a:gd name="T21" fmla="*/ 7 h 28"/>
                <a:gd name="T22" fmla="*/ 4 w 13"/>
                <a:gd name="T23" fmla="*/ 3 h 28"/>
                <a:gd name="T24" fmla="*/ 0 w 13"/>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8">
                  <a:moveTo>
                    <a:pt x="0" y="0"/>
                  </a:moveTo>
                  <a:cubicBezTo>
                    <a:pt x="0" y="0"/>
                    <a:pt x="2" y="0"/>
                    <a:pt x="5" y="2"/>
                  </a:cubicBezTo>
                  <a:cubicBezTo>
                    <a:pt x="6" y="2"/>
                    <a:pt x="8" y="4"/>
                    <a:pt x="9" y="5"/>
                  </a:cubicBezTo>
                  <a:cubicBezTo>
                    <a:pt x="11" y="7"/>
                    <a:pt x="11" y="9"/>
                    <a:pt x="12" y="12"/>
                  </a:cubicBezTo>
                  <a:cubicBezTo>
                    <a:pt x="13" y="16"/>
                    <a:pt x="13" y="20"/>
                    <a:pt x="12" y="24"/>
                  </a:cubicBezTo>
                  <a:cubicBezTo>
                    <a:pt x="12" y="25"/>
                    <a:pt x="12" y="27"/>
                    <a:pt x="11" y="27"/>
                  </a:cubicBezTo>
                  <a:cubicBezTo>
                    <a:pt x="11" y="28"/>
                    <a:pt x="10" y="28"/>
                    <a:pt x="10" y="28"/>
                  </a:cubicBezTo>
                  <a:cubicBezTo>
                    <a:pt x="10" y="28"/>
                    <a:pt x="11" y="28"/>
                    <a:pt x="11" y="27"/>
                  </a:cubicBezTo>
                  <a:cubicBezTo>
                    <a:pt x="11" y="26"/>
                    <a:pt x="11" y="25"/>
                    <a:pt x="11" y="23"/>
                  </a:cubicBezTo>
                  <a:cubicBezTo>
                    <a:pt x="11" y="20"/>
                    <a:pt x="10" y="16"/>
                    <a:pt x="9" y="12"/>
                  </a:cubicBezTo>
                  <a:cubicBezTo>
                    <a:pt x="9" y="10"/>
                    <a:pt x="9" y="8"/>
                    <a:pt x="8" y="7"/>
                  </a:cubicBezTo>
                  <a:cubicBezTo>
                    <a:pt x="7" y="5"/>
                    <a:pt x="5" y="4"/>
                    <a:pt x="4" y="3"/>
                  </a:cubicBezTo>
                  <a:cubicBezTo>
                    <a:pt x="2"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28"/>
            <p:cNvSpPr/>
            <p:nvPr/>
          </p:nvSpPr>
          <p:spPr bwMode="auto">
            <a:xfrm>
              <a:off x="2567634" y="2175432"/>
              <a:ext cx="55705" cy="59547"/>
            </a:xfrm>
            <a:custGeom>
              <a:avLst/>
              <a:gdLst>
                <a:gd name="T0" fmla="*/ 2 w 12"/>
                <a:gd name="T1" fmla="*/ 0 h 13"/>
                <a:gd name="T2" fmla="*/ 1 w 12"/>
                <a:gd name="T3" fmla="*/ 1 h 13"/>
                <a:gd name="T4" fmla="*/ 1 w 12"/>
                <a:gd name="T5" fmla="*/ 3 h 13"/>
                <a:gd name="T6" fmla="*/ 2 w 12"/>
                <a:gd name="T7" fmla="*/ 6 h 13"/>
                <a:gd name="T8" fmla="*/ 5 w 12"/>
                <a:gd name="T9" fmla="*/ 11 h 13"/>
                <a:gd name="T10" fmla="*/ 4 w 12"/>
                <a:gd name="T11" fmla="*/ 11 h 13"/>
                <a:gd name="T12" fmla="*/ 8 w 12"/>
                <a:gd name="T13" fmla="*/ 10 h 13"/>
                <a:gd name="T14" fmla="*/ 12 w 12"/>
                <a:gd name="T15" fmla="*/ 9 h 13"/>
                <a:gd name="T16" fmla="*/ 9 w 12"/>
                <a:gd name="T17" fmla="*/ 11 h 13"/>
                <a:gd name="T18" fmla="*/ 5 w 12"/>
                <a:gd name="T19" fmla="*/ 13 h 13"/>
                <a:gd name="T20" fmla="*/ 4 w 12"/>
                <a:gd name="T21" fmla="*/ 13 h 13"/>
                <a:gd name="T22" fmla="*/ 4 w 12"/>
                <a:gd name="T23" fmla="*/ 12 h 13"/>
                <a:gd name="T24" fmla="*/ 0 w 12"/>
                <a:gd name="T25" fmla="*/ 6 h 13"/>
                <a:gd name="T26" fmla="*/ 0 w 12"/>
                <a:gd name="T27" fmla="*/ 3 h 13"/>
                <a:gd name="T28" fmla="*/ 0 w 12"/>
                <a:gd name="T29" fmla="*/ 1 h 13"/>
                <a:gd name="T30" fmla="*/ 2 w 12"/>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2" y="0"/>
                  </a:moveTo>
                  <a:cubicBezTo>
                    <a:pt x="1" y="1"/>
                    <a:pt x="1" y="1"/>
                    <a:pt x="1" y="1"/>
                  </a:cubicBezTo>
                  <a:cubicBezTo>
                    <a:pt x="1" y="2"/>
                    <a:pt x="1" y="2"/>
                    <a:pt x="1" y="3"/>
                  </a:cubicBezTo>
                  <a:cubicBezTo>
                    <a:pt x="1" y="4"/>
                    <a:pt x="1" y="5"/>
                    <a:pt x="2" y="6"/>
                  </a:cubicBezTo>
                  <a:cubicBezTo>
                    <a:pt x="3" y="8"/>
                    <a:pt x="4" y="9"/>
                    <a:pt x="5" y="11"/>
                  </a:cubicBezTo>
                  <a:cubicBezTo>
                    <a:pt x="4" y="11"/>
                    <a:pt x="4" y="11"/>
                    <a:pt x="4" y="11"/>
                  </a:cubicBezTo>
                  <a:cubicBezTo>
                    <a:pt x="6" y="11"/>
                    <a:pt x="7" y="11"/>
                    <a:pt x="8" y="10"/>
                  </a:cubicBezTo>
                  <a:cubicBezTo>
                    <a:pt x="9" y="10"/>
                    <a:pt x="11" y="9"/>
                    <a:pt x="12" y="9"/>
                  </a:cubicBezTo>
                  <a:cubicBezTo>
                    <a:pt x="11" y="10"/>
                    <a:pt x="10" y="11"/>
                    <a:pt x="9" y="11"/>
                  </a:cubicBezTo>
                  <a:cubicBezTo>
                    <a:pt x="7" y="12"/>
                    <a:pt x="6" y="12"/>
                    <a:pt x="5" y="13"/>
                  </a:cubicBezTo>
                  <a:cubicBezTo>
                    <a:pt x="4" y="13"/>
                    <a:pt x="4" y="13"/>
                    <a:pt x="4" y="13"/>
                  </a:cubicBezTo>
                  <a:cubicBezTo>
                    <a:pt x="4" y="12"/>
                    <a:pt x="4" y="12"/>
                    <a:pt x="4" y="12"/>
                  </a:cubicBezTo>
                  <a:cubicBezTo>
                    <a:pt x="3" y="11"/>
                    <a:pt x="1" y="9"/>
                    <a:pt x="0" y="6"/>
                  </a:cubicBezTo>
                  <a:cubicBezTo>
                    <a:pt x="0" y="5"/>
                    <a:pt x="0" y="4"/>
                    <a:pt x="0" y="3"/>
                  </a:cubicBezTo>
                  <a:cubicBezTo>
                    <a:pt x="0" y="2"/>
                    <a:pt x="0" y="2"/>
                    <a:pt x="0" y="1"/>
                  </a:cubicBezTo>
                  <a:lnTo>
                    <a:pt x="2"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29"/>
            <p:cNvSpPr/>
            <p:nvPr/>
          </p:nvSpPr>
          <p:spPr bwMode="auto">
            <a:xfrm>
              <a:off x="2632944" y="2281080"/>
              <a:ext cx="17288" cy="13446"/>
            </a:xfrm>
            <a:custGeom>
              <a:avLst/>
              <a:gdLst>
                <a:gd name="T0" fmla="*/ 4 w 4"/>
                <a:gd name="T1" fmla="*/ 1 h 3"/>
                <a:gd name="T2" fmla="*/ 4 w 4"/>
                <a:gd name="T3" fmla="*/ 1 h 3"/>
                <a:gd name="T4" fmla="*/ 2 w 4"/>
                <a:gd name="T5" fmla="*/ 2 h 3"/>
                <a:gd name="T6" fmla="*/ 1 w 4"/>
                <a:gd name="T7" fmla="*/ 3 h 3"/>
                <a:gd name="T8" fmla="*/ 0 w 4"/>
                <a:gd name="T9" fmla="*/ 3 h 3"/>
                <a:gd name="T10" fmla="*/ 2 w 4"/>
                <a:gd name="T11" fmla="*/ 1 h 3"/>
                <a:gd name="T12" fmla="*/ 4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cubicBezTo>
                    <a:pt x="4" y="1"/>
                    <a:pt x="4" y="1"/>
                    <a:pt x="4" y="1"/>
                  </a:cubicBezTo>
                  <a:cubicBezTo>
                    <a:pt x="3" y="2"/>
                    <a:pt x="3" y="2"/>
                    <a:pt x="2" y="2"/>
                  </a:cubicBezTo>
                  <a:cubicBezTo>
                    <a:pt x="2" y="2"/>
                    <a:pt x="1" y="3"/>
                    <a:pt x="1" y="3"/>
                  </a:cubicBezTo>
                  <a:cubicBezTo>
                    <a:pt x="0" y="3"/>
                    <a:pt x="0" y="3"/>
                    <a:pt x="0" y="3"/>
                  </a:cubicBezTo>
                  <a:cubicBezTo>
                    <a:pt x="0" y="3"/>
                    <a:pt x="1" y="2"/>
                    <a:pt x="2" y="1"/>
                  </a:cubicBezTo>
                  <a:cubicBezTo>
                    <a:pt x="3" y="0"/>
                    <a:pt x="4" y="1"/>
                    <a:pt x="4"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30"/>
            <p:cNvSpPr/>
            <p:nvPr/>
          </p:nvSpPr>
          <p:spPr bwMode="auto">
            <a:xfrm>
              <a:off x="2632944" y="2271476"/>
              <a:ext cx="17288" cy="5763"/>
            </a:xfrm>
            <a:custGeom>
              <a:avLst/>
              <a:gdLst>
                <a:gd name="T0" fmla="*/ 0 w 4"/>
                <a:gd name="T1" fmla="*/ 1 h 1"/>
                <a:gd name="T2" fmla="*/ 0 w 4"/>
                <a:gd name="T3" fmla="*/ 1 h 1"/>
                <a:gd name="T4" fmla="*/ 2 w 4"/>
                <a:gd name="T5" fmla="*/ 0 h 1"/>
                <a:gd name="T6" fmla="*/ 3 w 4"/>
                <a:gd name="T7" fmla="*/ 0 h 1"/>
                <a:gd name="T8" fmla="*/ 4 w 4"/>
                <a:gd name="T9" fmla="*/ 0 h 1"/>
                <a:gd name="T10" fmla="*/ 4 w 4"/>
                <a:gd name="T11" fmla="*/ 1 h 1"/>
                <a:gd name="T12" fmla="*/ 2 w 4"/>
                <a:gd name="T13" fmla="*/ 1 h 1"/>
                <a:gd name="T14" fmla="*/ 1 w 4"/>
                <a:gd name="T15" fmla="*/ 1 h 1"/>
                <a:gd name="T16" fmla="*/ 0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1"/>
                  </a:moveTo>
                  <a:cubicBezTo>
                    <a:pt x="0" y="1"/>
                    <a:pt x="0" y="1"/>
                    <a:pt x="0" y="1"/>
                  </a:cubicBezTo>
                  <a:cubicBezTo>
                    <a:pt x="1" y="1"/>
                    <a:pt x="1" y="0"/>
                    <a:pt x="2" y="0"/>
                  </a:cubicBezTo>
                  <a:cubicBezTo>
                    <a:pt x="2" y="0"/>
                    <a:pt x="3" y="0"/>
                    <a:pt x="3" y="0"/>
                  </a:cubicBezTo>
                  <a:cubicBezTo>
                    <a:pt x="4" y="0"/>
                    <a:pt x="4" y="0"/>
                    <a:pt x="4" y="0"/>
                  </a:cubicBezTo>
                  <a:cubicBezTo>
                    <a:pt x="4" y="0"/>
                    <a:pt x="4" y="0"/>
                    <a:pt x="4" y="1"/>
                  </a:cubicBezTo>
                  <a:cubicBezTo>
                    <a:pt x="3" y="1"/>
                    <a:pt x="3" y="1"/>
                    <a:pt x="2" y="1"/>
                  </a:cubicBezTo>
                  <a:cubicBezTo>
                    <a:pt x="2" y="1"/>
                    <a:pt x="1" y="1"/>
                    <a:pt x="1" y="1"/>
                  </a:cubicBezTo>
                  <a:cubicBezTo>
                    <a:pt x="0" y="1"/>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31"/>
            <p:cNvSpPr/>
            <p:nvPr/>
          </p:nvSpPr>
          <p:spPr bwMode="auto">
            <a:xfrm>
              <a:off x="2640627" y="2300289"/>
              <a:ext cx="19209" cy="9604"/>
            </a:xfrm>
            <a:custGeom>
              <a:avLst/>
              <a:gdLst>
                <a:gd name="T0" fmla="*/ 0 w 4"/>
                <a:gd name="T1" fmla="*/ 2 h 2"/>
                <a:gd name="T2" fmla="*/ 1 w 4"/>
                <a:gd name="T3" fmla="*/ 0 h 2"/>
                <a:gd name="T4" fmla="*/ 3 w 4"/>
                <a:gd name="T5" fmla="*/ 0 h 2"/>
                <a:gd name="T6" fmla="*/ 4 w 4"/>
                <a:gd name="T7" fmla="*/ 0 h 2"/>
                <a:gd name="T8" fmla="*/ 3 w 4"/>
                <a:gd name="T9" fmla="*/ 1 h 2"/>
                <a:gd name="T10" fmla="*/ 2 w 4"/>
                <a:gd name="T11" fmla="*/ 1 h 2"/>
                <a:gd name="T12" fmla="*/ 1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1"/>
                    <a:pt x="1" y="0"/>
                  </a:cubicBezTo>
                  <a:cubicBezTo>
                    <a:pt x="2" y="0"/>
                    <a:pt x="3" y="0"/>
                    <a:pt x="3" y="0"/>
                  </a:cubicBezTo>
                  <a:cubicBezTo>
                    <a:pt x="4" y="0"/>
                    <a:pt x="4" y="0"/>
                    <a:pt x="4" y="0"/>
                  </a:cubicBezTo>
                  <a:cubicBezTo>
                    <a:pt x="4" y="0"/>
                    <a:pt x="4" y="1"/>
                    <a:pt x="3" y="1"/>
                  </a:cubicBezTo>
                  <a:cubicBezTo>
                    <a:pt x="3" y="1"/>
                    <a:pt x="2" y="1"/>
                    <a:pt x="2" y="1"/>
                  </a:cubicBezTo>
                  <a:cubicBezTo>
                    <a:pt x="1" y="1"/>
                    <a:pt x="1" y="2"/>
                    <a:pt x="1" y="2"/>
                  </a:cubicBezTo>
                  <a:cubicBezTo>
                    <a:pt x="0" y="2"/>
                    <a:pt x="0" y="2"/>
                    <a:pt x="0" y="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32"/>
            <p:cNvSpPr/>
            <p:nvPr/>
          </p:nvSpPr>
          <p:spPr bwMode="auto">
            <a:xfrm>
              <a:off x="2475432" y="2411700"/>
              <a:ext cx="180562" cy="132540"/>
            </a:xfrm>
            <a:custGeom>
              <a:avLst/>
              <a:gdLst>
                <a:gd name="T0" fmla="*/ 34 w 39"/>
                <a:gd name="T1" fmla="*/ 5 h 29"/>
                <a:gd name="T2" fmla="*/ 31 w 39"/>
                <a:gd name="T3" fmla="*/ 6 h 29"/>
                <a:gd name="T4" fmla="*/ 22 w 39"/>
                <a:gd name="T5" fmla="*/ 4 h 29"/>
                <a:gd name="T6" fmla="*/ 10 w 39"/>
                <a:gd name="T7" fmla="*/ 2 h 29"/>
                <a:gd name="T8" fmla="*/ 4 w 39"/>
                <a:gd name="T9" fmla="*/ 6 h 29"/>
                <a:gd name="T10" fmla="*/ 4 w 39"/>
                <a:gd name="T11" fmla="*/ 11 h 29"/>
                <a:gd name="T12" fmla="*/ 11 w 39"/>
                <a:gd name="T13" fmla="*/ 12 h 29"/>
                <a:gd name="T14" fmla="*/ 18 w 39"/>
                <a:gd name="T15" fmla="*/ 15 h 29"/>
                <a:gd name="T16" fmla="*/ 29 w 39"/>
                <a:gd name="T17" fmla="*/ 21 h 29"/>
                <a:gd name="T18" fmla="*/ 33 w 39"/>
                <a:gd name="T19" fmla="*/ 25 h 29"/>
                <a:gd name="T20" fmla="*/ 36 w 39"/>
                <a:gd name="T21" fmla="*/ 27 h 29"/>
                <a:gd name="T22" fmla="*/ 39 w 39"/>
                <a:gd name="T23" fmla="*/ 28 h 29"/>
                <a:gd name="T24" fmla="*/ 39 w 39"/>
                <a:gd name="T25" fmla="*/ 29 h 29"/>
                <a:gd name="T26" fmla="*/ 36 w 39"/>
                <a:gd name="T27" fmla="*/ 27 h 29"/>
                <a:gd name="T28" fmla="*/ 32 w 39"/>
                <a:gd name="T29" fmla="*/ 26 h 29"/>
                <a:gd name="T30" fmla="*/ 28 w 39"/>
                <a:gd name="T31" fmla="*/ 22 h 29"/>
                <a:gd name="T32" fmla="*/ 17 w 39"/>
                <a:gd name="T33" fmla="*/ 16 h 29"/>
                <a:gd name="T34" fmla="*/ 10 w 39"/>
                <a:gd name="T35" fmla="*/ 14 h 29"/>
                <a:gd name="T36" fmla="*/ 3 w 39"/>
                <a:gd name="T37" fmla="*/ 13 h 29"/>
                <a:gd name="T38" fmla="*/ 1 w 39"/>
                <a:gd name="T39" fmla="*/ 8 h 29"/>
                <a:gd name="T40" fmla="*/ 3 w 39"/>
                <a:gd name="T41" fmla="*/ 5 h 29"/>
                <a:gd name="T42" fmla="*/ 9 w 39"/>
                <a:gd name="T43" fmla="*/ 1 h 29"/>
                <a:gd name="T44" fmla="*/ 17 w 39"/>
                <a:gd name="T45" fmla="*/ 1 h 29"/>
                <a:gd name="T46" fmla="*/ 22 w 39"/>
                <a:gd name="T47" fmla="*/ 3 h 29"/>
                <a:gd name="T48" fmla="*/ 31 w 39"/>
                <a:gd name="T49" fmla="*/ 5 h 29"/>
                <a:gd name="T50" fmla="*/ 34 w 39"/>
                <a:gd name="T5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9">
                  <a:moveTo>
                    <a:pt x="34" y="5"/>
                  </a:moveTo>
                  <a:cubicBezTo>
                    <a:pt x="34" y="4"/>
                    <a:pt x="33" y="5"/>
                    <a:pt x="31" y="6"/>
                  </a:cubicBezTo>
                  <a:cubicBezTo>
                    <a:pt x="29" y="6"/>
                    <a:pt x="26" y="5"/>
                    <a:pt x="22" y="4"/>
                  </a:cubicBezTo>
                  <a:cubicBezTo>
                    <a:pt x="18" y="3"/>
                    <a:pt x="14" y="1"/>
                    <a:pt x="10" y="2"/>
                  </a:cubicBezTo>
                  <a:cubicBezTo>
                    <a:pt x="8" y="3"/>
                    <a:pt x="6" y="4"/>
                    <a:pt x="4" y="6"/>
                  </a:cubicBezTo>
                  <a:cubicBezTo>
                    <a:pt x="2" y="8"/>
                    <a:pt x="1" y="10"/>
                    <a:pt x="4" y="11"/>
                  </a:cubicBezTo>
                  <a:cubicBezTo>
                    <a:pt x="6" y="12"/>
                    <a:pt x="8" y="12"/>
                    <a:pt x="11" y="12"/>
                  </a:cubicBezTo>
                  <a:cubicBezTo>
                    <a:pt x="13" y="13"/>
                    <a:pt x="16" y="14"/>
                    <a:pt x="18" y="15"/>
                  </a:cubicBezTo>
                  <a:cubicBezTo>
                    <a:pt x="23" y="16"/>
                    <a:pt x="26" y="19"/>
                    <a:pt x="29" y="21"/>
                  </a:cubicBezTo>
                  <a:cubicBezTo>
                    <a:pt x="31" y="23"/>
                    <a:pt x="32" y="24"/>
                    <a:pt x="33" y="25"/>
                  </a:cubicBezTo>
                  <a:cubicBezTo>
                    <a:pt x="34" y="26"/>
                    <a:pt x="35" y="27"/>
                    <a:pt x="36" y="27"/>
                  </a:cubicBezTo>
                  <a:cubicBezTo>
                    <a:pt x="37" y="27"/>
                    <a:pt x="38" y="28"/>
                    <a:pt x="39" y="28"/>
                  </a:cubicBezTo>
                  <a:cubicBezTo>
                    <a:pt x="39" y="28"/>
                    <a:pt x="39" y="29"/>
                    <a:pt x="39" y="29"/>
                  </a:cubicBezTo>
                  <a:cubicBezTo>
                    <a:pt x="39" y="29"/>
                    <a:pt x="38" y="28"/>
                    <a:pt x="36" y="27"/>
                  </a:cubicBezTo>
                  <a:cubicBezTo>
                    <a:pt x="35" y="27"/>
                    <a:pt x="34" y="27"/>
                    <a:pt x="32" y="26"/>
                  </a:cubicBezTo>
                  <a:cubicBezTo>
                    <a:pt x="31" y="25"/>
                    <a:pt x="30" y="24"/>
                    <a:pt x="28" y="22"/>
                  </a:cubicBezTo>
                  <a:cubicBezTo>
                    <a:pt x="25" y="20"/>
                    <a:pt x="22" y="18"/>
                    <a:pt x="17" y="16"/>
                  </a:cubicBezTo>
                  <a:cubicBezTo>
                    <a:pt x="15" y="15"/>
                    <a:pt x="13" y="15"/>
                    <a:pt x="10" y="14"/>
                  </a:cubicBezTo>
                  <a:cubicBezTo>
                    <a:pt x="8" y="14"/>
                    <a:pt x="5" y="14"/>
                    <a:pt x="3" y="13"/>
                  </a:cubicBezTo>
                  <a:cubicBezTo>
                    <a:pt x="1" y="12"/>
                    <a:pt x="0" y="10"/>
                    <a:pt x="1" y="8"/>
                  </a:cubicBezTo>
                  <a:cubicBezTo>
                    <a:pt x="1" y="7"/>
                    <a:pt x="2" y="6"/>
                    <a:pt x="3" y="5"/>
                  </a:cubicBezTo>
                  <a:cubicBezTo>
                    <a:pt x="5" y="3"/>
                    <a:pt x="7" y="2"/>
                    <a:pt x="9" y="1"/>
                  </a:cubicBezTo>
                  <a:cubicBezTo>
                    <a:pt x="12" y="0"/>
                    <a:pt x="14" y="0"/>
                    <a:pt x="17" y="1"/>
                  </a:cubicBezTo>
                  <a:cubicBezTo>
                    <a:pt x="19" y="1"/>
                    <a:pt x="21" y="2"/>
                    <a:pt x="22" y="3"/>
                  </a:cubicBezTo>
                  <a:cubicBezTo>
                    <a:pt x="26" y="4"/>
                    <a:pt x="29" y="5"/>
                    <a:pt x="31" y="5"/>
                  </a:cubicBezTo>
                  <a:cubicBezTo>
                    <a:pt x="33" y="5"/>
                    <a:pt x="34" y="4"/>
                    <a:pt x="34"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33"/>
            <p:cNvSpPr/>
            <p:nvPr/>
          </p:nvSpPr>
          <p:spPr bwMode="auto">
            <a:xfrm>
              <a:off x="2492720" y="2425146"/>
              <a:ext cx="65310" cy="55705"/>
            </a:xfrm>
            <a:custGeom>
              <a:avLst/>
              <a:gdLst>
                <a:gd name="T0" fmla="*/ 0 w 14"/>
                <a:gd name="T1" fmla="*/ 4 h 12"/>
                <a:gd name="T2" fmla="*/ 5 w 14"/>
                <a:gd name="T3" fmla="*/ 1 h 12"/>
                <a:gd name="T4" fmla="*/ 10 w 14"/>
                <a:gd name="T5" fmla="*/ 0 h 12"/>
                <a:gd name="T6" fmla="*/ 11 w 14"/>
                <a:gd name="T7" fmla="*/ 1 h 12"/>
                <a:gd name="T8" fmla="*/ 12 w 14"/>
                <a:gd name="T9" fmla="*/ 1 h 12"/>
                <a:gd name="T10" fmla="*/ 12 w 14"/>
                <a:gd name="T11" fmla="*/ 1 h 12"/>
                <a:gd name="T12" fmla="*/ 13 w 14"/>
                <a:gd name="T13" fmla="*/ 2 h 12"/>
                <a:gd name="T14" fmla="*/ 13 w 14"/>
                <a:gd name="T15" fmla="*/ 6 h 12"/>
                <a:gd name="T16" fmla="*/ 11 w 14"/>
                <a:gd name="T17" fmla="*/ 11 h 12"/>
                <a:gd name="T18" fmla="*/ 11 w 14"/>
                <a:gd name="T19" fmla="*/ 11 h 12"/>
                <a:gd name="T20" fmla="*/ 11 w 14"/>
                <a:gd name="T21" fmla="*/ 11 h 12"/>
                <a:gd name="T22" fmla="*/ 7 w 14"/>
                <a:gd name="T23" fmla="*/ 11 h 12"/>
                <a:gd name="T24" fmla="*/ 9 w 14"/>
                <a:gd name="T25" fmla="*/ 11 h 12"/>
                <a:gd name="T26" fmla="*/ 10 w 14"/>
                <a:gd name="T27" fmla="*/ 10 h 12"/>
                <a:gd name="T28" fmla="*/ 10 w 14"/>
                <a:gd name="T29" fmla="*/ 10 h 12"/>
                <a:gd name="T30" fmla="*/ 11 w 14"/>
                <a:gd name="T31" fmla="*/ 5 h 12"/>
                <a:gd name="T32" fmla="*/ 11 w 14"/>
                <a:gd name="T33" fmla="*/ 3 h 12"/>
                <a:gd name="T34" fmla="*/ 11 w 14"/>
                <a:gd name="T35" fmla="*/ 3 h 12"/>
                <a:gd name="T36" fmla="*/ 10 w 14"/>
                <a:gd name="T37" fmla="*/ 2 h 12"/>
                <a:gd name="T38" fmla="*/ 10 w 14"/>
                <a:gd name="T39" fmla="*/ 2 h 12"/>
                <a:gd name="T40" fmla="*/ 10 w 14"/>
                <a:gd name="T41" fmla="*/ 2 h 12"/>
                <a:gd name="T42" fmla="*/ 5 w 14"/>
                <a:gd name="T43" fmla="*/ 2 h 12"/>
                <a:gd name="T44" fmla="*/ 0 w 14"/>
                <a:gd name="T4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0" y="4"/>
                  </a:moveTo>
                  <a:cubicBezTo>
                    <a:pt x="1" y="3"/>
                    <a:pt x="3" y="2"/>
                    <a:pt x="5" y="1"/>
                  </a:cubicBezTo>
                  <a:cubicBezTo>
                    <a:pt x="6" y="0"/>
                    <a:pt x="8" y="0"/>
                    <a:pt x="10" y="0"/>
                  </a:cubicBezTo>
                  <a:cubicBezTo>
                    <a:pt x="11" y="1"/>
                    <a:pt x="11" y="1"/>
                    <a:pt x="11" y="1"/>
                  </a:cubicBezTo>
                  <a:cubicBezTo>
                    <a:pt x="11" y="1"/>
                    <a:pt x="11" y="1"/>
                    <a:pt x="12" y="1"/>
                  </a:cubicBezTo>
                  <a:cubicBezTo>
                    <a:pt x="12" y="1"/>
                    <a:pt x="12" y="1"/>
                    <a:pt x="12" y="1"/>
                  </a:cubicBezTo>
                  <a:cubicBezTo>
                    <a:pt x="12" y="1"/>
                    <a:pt x="13" y="2"/>
                    <a:pt x="13" y="2"/>
                  </a:cubicBezTo>
                  <a:cubicBezTo>
                    <a:pt x="14" y="3"/>
                    <a:pt x="13" y="5"/>
                    <a:pt x="13" y="6"/>
                  </a:cubicBezTo>
                  <a:cubicBezTo>
                    <a:pt x="13" y="8"/>
                    <a:pt x="12" y="9"/>
                    <a:pt x="11" y="11"/>
                  </a:cubicBezTo>
                  <a:cubicBezTo>
                    <a:pt x="11" y="11"/>
                    <a:pt x="11" y="11"/>
                    <a:pt x="11" y="11"/>
                  </a:cubicBezTo>
                  <a:cubicBezTo>
                    <a:pt x="11" y="11"/>
                    <a:pt x="11" y="11"/>
                    <a:pt x="11" y="11"/>
                  </a:cubicBezTo>
                  <a:cubicBezTo>
                    <a:pt x="9" y="12"/>
                    <a:pt x="8" y="11"/>
                    <a:pt x="7" y="11"/>
                  </a:cubicBezTo>
                  <a:cubicBezTo>
                    <a:pt x="8" y="11"/>
                    <a:pt x="8" y="11"/>
                    <a:pt x="9" y="11"/>
                  </a:cubicBezTo>
                  <a:cubicBezTo>
                    <a:pt x="9" y="11"/>
                    <a:pt x="10" y="10"/>
                    <a:pt x="10" y="10"/>
                  </a:cubicBezTo>
                  <a:cubicBezTo>
                    <a:pt x="10" y="10"/>
                    <a:pt x="10" y="10"/>
                    <a:pt x="10" y="10"/>
                  </a:cubicBezTo>
                  <a:cubicBezTo>
                    <a:pt x="10" y="8"/>
                    <a:pt x="11" y="7"/>
                    <a:pt x="11" y="5"/>
                  </a:cubicBezTo>
                  <a:cubicBezTo>
                    <a:pt x="12" y="5"/>
                    <a:pt x="12" y="4"/>
                    <a:pt x="11" y="3"/>
                  </a:cubicBezTo>
                  <a:cubicBezTo>
                    <a:pt x="11" y="3"/>
                    <a:pt x="11" y="3"/>
                    <a:pt x="11" y="3"/>
                  </a:cubicBezTo>
                  <a:cubicBezTo>
                    <a:pt x="10" y="2"/>
                    <a:pt x="10" y="2"/>
                    <a:pt x="10" y="2"/>
                  </a:cubicBezTo>
                  <a:cubicBezTo>
                    <a:pt x="10" y="2"/>
                    <a:pt x="10" y="2"/>
                    <a:pt x="10" y="2"/>
                  </a:cubicBezTo>
                  <a:cubicBezTo>
                    <a:pt x="10" y="2"/>
                    <a:pt x="10" y="2"/>
                    <a:pt x="10" y="2"/>
                  </a:cubicBezTo>
                  <a:cubicBezTo>
                    <a:pt x="8" y="2"/>
                    <a:pt x="7" y="2"/>
                    <a:pt x="5" y="2"/>
                  </a:cubicBezTo>
                  <a:cubicBezTo>
                    <a:pt x="3" y="3"/>
                    <a:pt x="1" y="3"/>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34"/>
            <p:cNvSpPr/>
            <p:nvPr/>
          </p:nvSpPr>
          <p:spPr bwMode="auto">
            <a:xfrm>
              <a:off x="2567634" y="2465484"/>
              <a:ext cx="13446" cy="23051"/>
            </a:xfrm>
            <a:custGeom>
              <a:avLst/>
              <a:gdLst>
                <a:gd name="T0" fmla="*/ 1 w 3"/>
                <a:gd name="T1" fmla="*/ 5 h 5"/>
                <a:gd name="T2" fmla="*/ 1 w 3"/>
                <a:gd name="T3" fmla="*/ 2 h 5"/>
                <a:gd name="T4" fmla="*/ 2 w 3"/>
                <a:gd name="T5" fmla="*/ 0 h 5"/>
                <a:gd name="T6" fmla="*/ 3 w 3"/>
                <a:gd name="T7" fmla="*/ 0 h 5"/>
                <a:gd name="T8" fmla="*/ 1 w 3"/>
                <a:gd name="T9" fmla="*/ 2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1" y="5"/>
                    <a:pt x="0" y="4"/>
                    <a:pt x="1" y="2"/>
                  </a:cubicBezTo>
                  <a:cubicBezTo>
                    <a:pt x="1" y="1"/>
                    <a:pt x="1" y="0"/>
                    <a:pt x="2" y="0"/>
                  </a:cubicBezTo>
                  <a:cubicBezTo>
                    <a:pt x="3" y="0"/>
                    <a:pt x="3" y="0"/>
                    <a:pt x="3" y="0"/>
                  </a:cubicBezTo>
                  <a:cubicBezTo>
                    <a:pt x="3" y="0"/>
                    <a:pt x="2" y="0"/>
                    <a:pt x="1" y="2"/>
                  </a:cubicBezTo>
                  <a:cubicBezTo>
                    <a:pt x="1" y="3"/>
                    <a:pt x="1" y="5"/>
                    <a:pt x="1" y="5"/>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35"/>
            <p:cNvSpPr/>
            <p:nvPr/>
          </p:nvSpPr>
          <p:spPr bwMode="auto">
            <a:xfrm>
              <a:off x="2581080" y="2471247"/>
              <a:ext cx="3842" cy="26892"/>
            </a:xfrm>
            <a:custGeom>
              <a:avLst/>
              <a:gdLst>
                <a:gd name="T0" fmla="*/ 1 w 1"/>
                <a:gd name="T1" fmla="*/ 0 h 6"/>
                <a:gd name="T2" fmla="*/ 0 w 1"/>
                <a:gd name="T3" fmla="*/ 3 h 6"/>
                <a:gd name="T4" fmla="*/ 0 w 1"/>
                <a:gd name="T5" fmla="*/ 5 h 6"/>
                <a:gd name="T6" fmla="*/ 0 w 1"/>
                <a:gd name="T7" fmla="*/ 2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1" y="1"/>
                    <a:pt x="0" y="3"/>
                  </a:cubicBezTo>
                  <a:cubicBezTo>
                    <a:pt x="0" y="4"/>
                    <a:pt x="0" y="5"/>
                    <a:pt x="0" y="5"/>
                  </a:cubicBezTo>
                  <a:cubicBezTo>
                    <a:pt x="0" y="6"/>
                    <a:pt x="0" y="4"/>
                    <a:pt x="0" y="2"/>
                  </a:cubicBezTo>
                  <a:cubicBezTo>
                    <a:pt x="0" y="1"/>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36"/>
            <p:cNvSpPr/>
            <p:nvPr/>
          </p:nvSpPr>
          <p:spPr bwMode="auto">
            <a:xfrm>
              <a:off x="2581080" y="2475089"/>
              <a:ext cx="9604" cy="23051"/>
            </a:xfrm>
            <a:custGeom>
              <a:avLst/>
              <a:gdLst>
                <a:gd name="T0" fmla="*/ 2 w 2"/>
                <a:gd name="T1" fmla="*/ 0 h 5"/>
                <a:gd name="T2" fmla="*/ 2 w 2"/>
                <a:gd name="T3" fmla="*/ 3 h 5"/>
                <a:gd name="T4" fmla="*/ 0 w 2"/>
                <a:gd name="T5" fmla="*/ 5 h 5"/>
                <a:gd name="T6" fmla="*/ 0 w 2"/>
                <a:gd name="T7" fmla="*/ 4 h 5"/>
                <a:gd name="T8" fmla="*/ 1 w 2"/>
                <a:gd name="T9" fmla="*/ 2 h 5"/>
                <a:gd name="T10" fmla="*/ 2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2" y="0"/>
                  </a:moveTo>
                  <a:cubicBezTo>
                    <a:pt x="2" y="0"/>
                    <a:pt x="2" y="1"/>
                    <a:pt x="2" y="3"/>
                  </a:cubicBezTo>
                  <a:cubicBezTo>
                    <a:pt x="1" y="4"/>
                    <a:pt x="1" y="5"/>
                    <a:pt x="0" y="5"/>
                  </a:cubicBezTo>
                  <a:cubicBezTo>
                    <a:pt x="0" y="5"/>
                    <a:pt x="0" y="5"/>
                    <a:pt x="0" y="4"/>
                  </a:cubicBezTo>
                  <a:cubicBezTo>
                    <a:pt x="0" y="4"/>
                    <a:pt x="1" y="3"/>
                    <a:pt x="1" y="2"/>
                  </a:cubicBezTo>
                  <a:cubicBezTo>
                    <a:pt x="2" y="1"/>
                    <a:pt x="2" y="0"/>
                    <a:pt x="2"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37"/>
            <p:cNvSpPr/>
            <p:nvPr/>
          </p:nvSpPr>
          <p:spPr bwMode="auto">
            <a:xfrm>
              <a:off x="2632944" y="2517348"/>
              <a:ext cx="170958" cy="174800"/>
            </a:xfrm>
            <a:custGeom>
              <a:avLst/>
              <a:gdLst>
                <a:gd name="T0" fmla="*/ 4 w 37"/>
                <a:gd name="T1" fmla="*/ 18 h 38"/>
                <a:gd name="T2" fmla="*/ 0 w 37"/>
                <a:gd name="T3" fmla="*/ 24 h 38"/>
                <a:gd name="T4" fmla="*/ 8 w 37"/>
                <a:gd name="T5" fmla="*/ 15 h 38"/>
                <a:gd name="T6" fmla="*/ 6 w 37"/>
                <a:gd name="T7" fmla="*/ 19 h 38"/>
                <a:gd name="T8" fmla="*/ 4 w 37"/>
                <a:gd name="T9" fmla="*/ 23 h 38"/>
                <a:gd name="T10" fmla="*/ 12 w 37"/>
                <a:gd name="T11" fmla="*/ 13 h 38"/>
                <a:gd name="T12" fmla="*/ 11 w 37"/>
                <a:gd name="T13" fmla="*/ 16 h 38"/>
                <a:gd name="T14" fmla="*/ 9 w 37"/>
                <a:gd name="T15" fmla="*/ 22 h 38"/>
                <a:gd name="T16" fmla="*/ 7 w 37"/>
                <a:gd name="T17" fmla="*/ 25 h 38"/>
                <a:gd name="T18" fmla="*/ 17 w 37"/>
                <a:gd name="T19" fmla="*/ 11 h 38"/>
                <a:gd name="T20" fmla="*/ 10 w 37"/>
                <a:gd name="T21" fmla="*/ 26 h 38"/>
                <a:gd name="T22" fmla="*/ 15 w 37"/>
                <a:gd name="T23" fmla="*/ 16 h 38"/>
                <a:gd name="T24" fmla="*/ 20 w 37"/>
                <a:gd name="T25" fmla="*/ 7 h 38"/>
                <a:gd name="T26" fmla="*/ 22 w 37"/>
                <a:gd name="T27" fmla="*/ 8 h 38"/>
                <a:gd name="T28" fmla="*/ 13 w 37"/>
                <a:gd name="T29" fmla="*/ 28 h 38"/>
                <a:gd name="T30" fmla="*/ 22 w 37"/>
                <a:gd name="T31" fmla="*/ 13 h 38"/>
                <a:gd name="T32" fmla="*/ 24 w 37"/>
                <a:gd name="T33" fmla="*/ 8 h 38"/>
                <a:gd name="T34" fmla="*/ 25 w 37"/>
                <a:gd name="T35" fmla="*/ 13 h 38"/>
                <a:gd name="T36" fmla="*/ 19 w 37"/>
                <a:gd name="T37" fmla="*/ 27 h 38"/>
                <a:gd name="T38" fmla="*/ 20 w 37"/>
                <a:gd name="T39" fmla="*/ 24 h 38"/>
                <a:gd name="T40" fmla="*/ 25 w 37"/>
                <a:gd name="T41" fmla="*/ 15 h 38"/>
                <a:gd name="T42" fmla="*/ 33 w 37"/>
                <a:gd name="T43" fmla="*/ 0 h 38"/>
                <a:gd name="T44" fmla="*/ 30 w 37"/>
                <a:gd name="T45" fmla="*/ 16 h 38"/>
                <a:gd name="T46" fmla="*/ 26 w 37"/>
                <a:gd name="T47" fmla="*/ 28 h 38"/>
                <a:gd name="T48" fmla="*/ 25 w 37"/>
                <a:gd name="T49" fmla="*/ 27 h 38"/>
                <a:gd name="T50" fmla="*/ 29 w 37"/>
                <a:gd name="T51" fmla="*/ 16 h 38"/>
                <a:gd name="T52" fmla="*/ 37 w 37"/>
                <a:gd name="T53" fmla="*/ 3 h 38"/>
                <a:gd name="T54" fmla="*/ 29 w 37"/>
                <a:gd name="T55" fmla="*/ 31 h 38"/>
                <a:gd name="T56" fmla="*/ 36 w 37"/>
                <a:gd name="T57" fmla="*/ 6 h 38"/>
                <a:gd name="T58" fmla="*/ 28 w 37"/>
                <a:gd name="T59" fmla="*/ 22 h 38"/>
                <a:gd name="T60" fmla="*/ 25 w 37"/>
                <a:gd name="T61" fmla="*/ 27 h 38"/>
                <a:gd name="T62" fmla="*/ 29 w 37"/>
                <a:gd name="T63" fmla="*/ 16 h 38"/>
                <a:gd name="T64" fmla="*/ 32 w 37"/>
                <a:gd name="T65" fmla="*/ 4 h 38"/>
                <a:gd name="T66" fmla="*/ 24 w 37"/>
                <a:gd name="T67" fmla="*/ 22 h 38"/>
                <a:gd name="T68" fmla="*/ 19 w 37"/>
                <a:gd name="T69" fmla="*/ 28 h 38"/>
                <a:gd name="T70" fmla="*/ 17 w 37"/>
                <a:gd name="T71" fmla="*/ 26 h 38"/>
                <a:gd name="T72" fmla="*/ 23 w 37"/>
                <a:gd name="T73" fmla="*/ 13 h 38"/>
                <a:gd name="T74" fmla="*/ 26 w 37"/>
                <a:gd name="T75" fmla="*/ 8 h 38"/>
                <a:gd name="T76" fmla="*/ 24 w 37"/>
                <a:gd name="T77" fmla="*/ 14 h 38"/>
                <a:gd name="T78" fmla="*/ 15 w 37"/>
                <a:gd name="T79" fmla="*/ 29 h 38"/>
                <a:gd name="T80" fmla="*/ 13 w 37"/>
                <a:gd name="T81" fmla="*/ 28 h 38"/>
                <a:gd name="T82" fmla="*/ 22 w 37"/>
                <a:gd name="T83" fmla="*/ 8 h 38"/>
                <a:gd name="T84" fmla="*/ 17 w 37"/>
                <a:gd name="T85" fmla="*/ 17 h 38"/>
                <a:gd name="T86" fmla="*/ 11 w 37"/>
                <a:gd name="T87" fmla="*/ 27 h 38"/>
                <a:gd name="T88" fmla="*/ 10 w 37"/>
                <a:gd name="T89" fmla="*/ 26 h 38"/>
                <a:gd name="T90" fmla="*/ 17 w 37"/>
                <a:gd name="T91" fmla="*/ 11 h 38"/>
                <a:gd name="T92" fmla="*/ 7 w 37"/>
                <a:gd name="T93" fmla="*/ 28 h 38"/>
                <a:gd name="T94" fmla="*/ 7 w 37"/>
                <a:gd name="T95" fmla="*/ 22 h 38"/>
                <a:gd name="T96" fmla="*/ 10 w 37"/>
                <a:gd name="T97" fmla="*/ 15 h 38"/>
                <a:gd name="T98" fmla="*/ 13 w 37"/>
                <a:gd name="T99" fmla="*/ 14 h 38"/>
                <a:gd name="T100" fmla="*/ 4 w 37"/>
                <a:gd name="T101" fmla="*/ 24 h 38"/>
                <a:gd name="T102" fmla="*/ 4 w 37"/>
                <a:gd name="T103" fmla="*/ 23 h 38"/>
                <a:gd name="T104" fmla="*/ 8 w 37"/>
                <a:gd name="T105" fmla="*/ 15 h 38"/>
                <a:gd name="T106" fmla="*/ 0 w 37"/>
                <a:gd name="T107" fmla="*/ 24 h 38"/>
                <a:gd name="T108" fmla="*/ 0 w 37"/>
                <a:gd name="T109" fmla="*/ 24 h 38"/>
                <a:gd name="T110" fmla="*/ 4 w 37"/>
                <a:gd name="T111"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38">
                  <a:moveTo>
                    <a:pt x="6" y="17"/>
                  </a:moveTo>
                  <a:cubicBezTo>
                    <a:pt x="4" y="18"/>
                    <a:pt x="4" y="18"/>
                    <a:pt x="4" y="18"/>
                  </a:cubicBezTo>
                  <a:cubicBezTo>
                    <a:pt x="3" y="19"/>
                    <a:pt x="3" y="19"/>
                    <a:pt x="2" y="20"/>
                  </a:cubicBezTo>
                  <a:cubicBezTo>
                    <a:pt x="2" y="21"/>
                    <a:pt x="1" y="22"/>
                    <a:pt x="0" y="24"/>
                  </a:cubicBezTo>
                  <a:cubicBezTo>
                    <a:pt x="0" y="23"/>
                    <a:pt x="0" y="23"/>
                    <a:pt x="0" y="23"/>
                  </a:cubicBezTo>
                  <a:cubicBezTo>
                    <a:pt x="4" y="22"/>
                    <a:pt x="6" y="18"/>
                    <a:pt x="8" y="15"/>
                  </a:cubicBezTo>
                  <a:cubicBezTo>
                    <a:pt x="8" y="15"/>
                    <a:pt x="8" y="15"/>
                    <a:pt x="8" y="15"/>
                  </a:cubicBezTo>
                  <a:cubicBezTo>
                    <a:pt x="6" y="19"/>
                    <a:pt x="6" y="19"/>
                    <a:pt x="6" y="19"/>
                  </a:cubicBezTo>
                  <a:cubicBezTo>
                    <a:pt x="6" y="21"/>
                    <a:pt x="5" y="22"/>
                    <a:pt x="5" y="24"/>
                  </a:cubicBezTo>
                  <a:cubicBezTo>
                    <a:pt x="4" y="23"/>
                    <a:pt x="4" y="23"/>
                    <a:pt x="4" y="23"/>
                  </a:cubicBezTo>
                  <a:cubicBezTo>
                    <a:pt x="8" y="18"/>
                    <a:pt x="8" y="18"/>
                    <a:pt x="8" y="18"/>
                  </a:cubicBezTo>
                  <a:cubicBezTo>
                    <a:pt x="12" y="13"/>
                    <a:pt x="12" y="13"/>
                    <a:pt x="12" y="13"/>
                  </a:cubicBezTo>
                  <a:cubicBezTo>
                    <a:pt x="13" y="14"/>
                    <a:pt x="13" y="14"/>
                    <a:pt x="13" y="14"/>
                  </a:cubicBezTo>
                  <a:cubicBezTo>
                    <a:pt x="11" y="16"/>
                    <a:pt x="11" y="16"/>
                    <a:pt x="11" y="16"/>
                  </a:cubicBezTo>
                  <a:cubicBezTo>
                    <a:pt x="10" y="19"/>
                    <a:pt x="10" y="19"/>
                    <a:pt x="10" y="19"/>
                  </a:cubicBezTo>
                  <a:cubicBezTo>
                    <a:pt x="9" y="22"/>
                    <a:pt x="9" y="22"/>
                    <a:pt x="9" y="22"/>
                  </a:cubicBezTo>
                  <a:cubicBezTo>
                    <a:pt x="9" y="23"/>
                    <a:pt x="9" y="24"/>
                    <a:pt x="8" y="25"/>
                  </a:cubicBezTo>
                  <a:cubicBezTo>
                    <a:pt x="7" y="25"/>
                    <a:pt x="7" y="25"/>
                    <a:pt x="7" y="25"/>
                  </a:cubicBezTo>
                  <a:cubicBezTo>
                    <a:pt x="10" y="20"/>
                    <a:pt x="13" y="15"/>
                    <a:pt x="15" y="10"/>
                  </a:cubicBezTo>
                  <a:cubicBezTo>
                    <a:pt x="17" y="11"/>
                    <a:pt x="17" y="11"/>
                    <a:pt x="17" y="11"/>
                  </a:cubicBezTo>
                  <a:cubicBezTo>
                    <a:pt x="12" y="27"/>
                    <a:pt x="12" y="27"/>
                    <a:pt x="12" y="27"/>
                  </a:cubicBezTo>
                  <a:cubicBezTo>
                    <a:pt x="10" y="26"/>
                    <a:pt x="10" y="26"/>
                    <a:pt x="10" y="26"/>
                  </a:cubicBezTo>
                  <a:cubicBezTo>
                    <a:pt x="13" y="21"/>
                    <a:pt x="13" y="21"/>
                    <a:pt x="13" y="21"/>
                  </a:cubicBezTo>
                  <a:cubicBezTo>
                    <a:pt x="15" y="16"/>
                    <a:pt x="15" y="16"/>
                    <a:pt x="15" y="16"/>
                  </a:cubicBezTo>
                  <a:cubicBezTo>
                    <a:pt x="17" y="11"/>
                    <a:pt x="17" y="11"/>
                    <a:pt x="17" y="11"/>
                  </a:cubicBezTo>
                  <a:cubicBezTo>
                    <a:pt x="20" y="7"/>
                    <a:pt x="20" y="7"/>
                    <a:pt x="20" y="7"/>
                  </a:cubicBezTo>
                  <a:cubicBezTo>
                    <a:pt x="24" y="1"/>
                    <a:pt x="24" y="1"/>
                    <a:pt x="24" y="1"/>
                  </a:cubicBezTo>
                  <a:cubicBezTo>
                    <a:pt x="22" y="8"/>
                    <a:pt x="22" y="8"/>
                    <a:pt x="22" y="8"/>
                  </a:cubicBezTo>
                  <a:cubicBezTo>
                    <a:pt x="16" y="29"/>
                    <a:pt x="16" y="29"/>
                    <a:pt x="16" y="29"/>
                  </a:cubicBezTo>
                  <a:cubicBezTo>
                    <a:pt x="13" y="28"/>
                    <a:pt x="13" y="28"/>
                    <a:pt x="13" y="28"/>
                  </a:cubicBezTo>
                  <a:cubicBezTo>
                    <a:pt x="19" y="18"/>
                    <a:pt x="19" y="18"/>
                    <a:pt x="19" y="18"/>
                  </a:cubicBezTo>
                  <a:cubicBezTo>
                    <a:pt x="22" y="13"/>
                    <a:pt x="22" y="13"/>
                    <a:pt x="22" y="13"/>
                  </a:cubicBezTo>
                  <a:cubicBezTo>
                    <a:pt x="22" y="12"/>
                    <a:pt x="23" y="12"/>
                    <a:pt x="23" y="11"/>
                  </a:cubicBezTo>
                  <a:cubicBezTo>
                    <a:pt x="24" y="8"/>
                    <a:pt x="24" y="8"/>
                    <a:pt x="24" y="8"/>
                  </a:cubicBezTo>
                  <a:cubicBezTo>
                    <a:pt x="26" y="8"/>
                    <a:pt x="26" y="8"/>
                    <a:pt x="26" y="8"/>
                  </a:cubicBezTo>
                  <a:cubicBezTo>
                    <a:pt x="25" y="13"/>
                    <a:pt x="25" y="13"/>
                    <a:pt x="25" y="13"/>
                  </a:cubicBezTo>
                  <a:cubicBezTo>
                    <a:pt x="23" y="18"/>
                    <a:pt x="23" y="18"/>
                    <a:pt x="23" y="18"/>
                  </a:cubicBezTo>
                  <a:cubicBezTo>
                    <a:pt x="22" y="21"/>
                    <a:pt x="20" y="24"/>
                    <a:pt x="19" y="27"/>
                  </a:cubicBezTo>
                  <a:cubicBezTo>
                    <a:pt x="18" y="26"/>
                    <a:pt x="18" y="26"/>
                    <a:pt x="18" y="26"/>
                  </a:cubicBezTo>
                  <a:cubicBezTo>
                    <a:pt x="20" y="24"/>
                    <a:pt x="20" y="24"/>
                    <a:pt x="20" y="24"/>
                  </a:cubicBezTo>
                  <a:cubicBezTo>
                    <a:pt x="22" y="21"/>
                    <a:pt x="22" y="21"/>
                    <a:pt x="22" y="21"/>
                  </a:cubicBezTo>
                  <a:cubicBezTo>
                    <a:pt x="23" y="19"/>
                    <a:pt x="24" y="17"/>
                    <a:pt x="25" y="15"/>
                  </a:cubicBezTo>
                  <a:cubicBezTo>
                    <a:pt x="27" y="11"/>
                    <a:pt x="28" y="7"/>
                    <a:pt x="31" y="3"/>
                  </a:cubicBezTo>
                  <a:cubicBezTo>
                    <a:pt x="33" y="0"/>
                    <a:pt x="33" y="0"/>
                    <a:pt x="33" y="0"/>
                  </a:cubicBezTo>
                  <a:cubicBezTo>
                    <a:pt x="32" y="4"/>
                    <a:pt x="32" y="4"/>
                    <a:pt x="32" y="4"/>
                  </a:cubicBezTo>
                  <a:cubicBezTo>
                    <a:pt x="30" y="16"/>
                    <a:pt x="30" y="16"/>
                    <a:pt x="30" y="16"/>
                  </a:cubicBezTo>
                  <a:cubicBezTo>
                    <a:pt x="29" y="22"/>
                    <a:pt x="29" y="22"/>
                    <a:pt x="29" y="22"/>
                  </a:cubicBezTo>
                  <a:cubicBezTo>
                    <a:pt x="26" y="28"/>
                    <a:pt x="26" y="28"/>
                    <a:pt x="26" y="28"/>
                  </a:cubicBezTo>
                  <a:cubicBezTo>
                    <a:pt x="25" y="31"/>
                    <a:pt x="25" y="31"/>
                    <a:pt x="25" y="31"/>
                  </a:cubicBezTo>
                  <a:cubicBezTo>
                    <a:pt x="25" y="27"/>
                    <a:pt x="25" y="27"/>
                    <a:pt x="25" y="27"/>
                  </a:cubicBezTo>
                  <a:cubicBezTo>
                    <a:pt x="25" y="25"/>
                    <a:pt x="26" y="23"/>
                    <a:pt x="26" y="21"/>
                  </a:cubicBezTo>
                  <a:cubicBezTo>
                    <a:pt x="27" y="19"/>
                    <a:pt x="28" y="18"/>
                    <a:pt x="29" y="16"/>
                  </a:cubicBezTo>
                  <a:cubicBezTo>
                    <a:pt x="31" y="12"/>
                    <a:pt x="33" y="9"/>
                    <a:pt x="35" y="6"/>
                  </a:cubicBezTo>
                  <a:cubicBezTo>
                    <a:pt x="37" y="3"/>
                    <a:pt x="37" y="3"/>
                    <a:pt x="37" y="3"/>
                  </a:cubicBezTo>
                  <a:cubicBezTo>
                    <a:pt x="36" y="6"/>
                    <a:pt x="36" y="6"/>
                    <a:pt x="36" y="6"/>
                  </a:cubicBezTo>
                  <a:cubicBezTo>
                    <a:pt x="29" y="31"/>
                    <a:pt x="29" y="31"/>
                    <a:pt x="29" y="31"/>
                  </a:cubicBezTo>
                  <a:cubicBezTo>
                    <a:pt x="35" y="6"/>
                    <a:pt x="35" y="6"/>
                    <a:pt x="35" y="6"/>
                  </a:cubicBezTo>
                  <a:cubicBezTo>
                    <a:pt x="36" y="6"/>
                    <a:pt x="36" y="6"/>
                    <a:pt x="36" y="6"/>
                  </a:cubicBezTo>
                  <a:cubicBezTo>
                    <a:pt x="34" y="10"/>
                    <a:pt x="32" y="13"/>
                    <a:pt x="30" y="16"/>
                  </a:cubicBezTo>
                  <a:cubicBezTo>
                    <a:pt x="29" y="18"/>
                    <a:pt x="28" y="20"/>
                    <a:pt x="28" y="22"/>
                  </a:cubicBezTo>
                  <a:cubicBezTo>
                    <a:pt x="27" y="24"/>
                    <a:pt x="27" y="25"/>
                    <a:pt x="27" y="27"/>
                  </a:cubicBezTo>
                  <a:cubicBezTo>
                    <a:pt x="25" y="27"/>
                    <a:pt x="25" y="27"/>
                    <a:pt x="25" y="27"/>
                  </a:cubicBezTo>
                  <a:cubicBezTo>
                    <a:pt x="27" y="21"/>
                    <a:pt x="27" y="21"/>
                    <a:pt x="27" y="21"/>
                  </a:cubicBezTo>
                  <a:cubicBezTo>
                    <a:pt x="29" y="16"/>
                    <a:pt x="29" y="16"/>
                    <a:pt x="29" y="16"/>
                  </a:cubicBezTo>
                  <a:cubicBezTo>
                    <a:pt x="31" y="3"/>
                    <a:pt x="31" y="3"/>
                    <a:pt x="31" y="3"/>
                  </a:cubicBezTo>
                  <a:cubicBezTo>
                    <a:pt x="32" y="4"/>
                    <a:pt x="32" y="4"/>
                    <a:pt x="32" y="4"/>
                  </a:cubicBezTo>
                  <a:cubicBezTo>
                    <a:pt x="30" y="8"/>
                    <a:pt x="28" y="12"/>
                    <a:pt x="27" y="16"/>
                  </a:cubicBezTo>
                  <a:cubicBezTo>
                    <a:pt x="26" y="18"/>
                    <a:pt x="25" y="20"/>
                    <a:pt x="24" y="22"/>
                  </a:cubicBezTo>
                  <a:cubicBezTo>
                    <a:pt x="22" y="25"/>
                    <a:pt x="22" y="25"/>
                    <a:pt x="22" y="25"/>
                  </a:cubicBezTo>
                  <a:cubicBezTo>
                    <a:pt x="19" y="28"/>
                    <a:pt x="19" y="28"/>
                    <a:pt x="19" y="28"/>
                  </a:cubicBezTo>
                  <a:cubicBezTo>
                    <a:pt x="16" y="30"/>
                    <a:pt x="16" y="30"/>
                    <a:pt x="16" y="30"/>
                  </a:cubicBezTo>
                  <a:cubicBezTo>
                    <a:pt x="17" y="26"/>
                    <a:pt x="17" y="26"/>
                    <a:pt x="17" y="26"/>
                  </a:cubicBezTo>
                  <a:cubicBezTo>
                    <a:pt x="18" y="23"/>
                    <a:pt x="20" y="20"/>
                    <a:pt x="21" y="17"/>
                  </a:cubicBezTo>
                  <a:cubicBezTo>
                    <a:pt x="23" y="13"/>
                    <a:pt x="23" y="13"/>
                    <a:pt x="23" y="13"/>
                  </a:cubicBezTo>
                  <a:cubicBezTo>
                    <a:pt x="24" y="8"/>
                    <a:pt x="24" y="8"/>
                    <a:pt x="24" y="8"/>
                  </a:cubicBezTo>
                  <a:cubicBezTo>
                    <a:pt x="26" y="8"/>
                    <a:pt x="26" y="8"/>
                    <a:pt x="26" y="8"/>
                  </a:cubicBezTo>
                  <a:cubicBezTo>
                    <a:pt x="25" y="11"/>
                    <a:pt x="25" y="11"/>
                    <a:pt x="25" y="11"/>
                  </a:cubicBezTo>
                  <a:cubicBezTo>
                    <a:pt x="25" y="12"/>
                    <a:pt x="25" y="13"/>
                    <a:pt x="24" y="14"/>
                  </a:cubicBezTo>
                  <a:cubicBezTo>
                    <a:pt x="22" y="20"/>
                    <a:pt x="22" y="20"/>
                    <a:pt x="22" y="20"/>
                  </a:cubicBezTo>
                  <a:cubicBezTo>
                    <a:pt x="15" y="29"/>
                    <a:pt x="15" y="29"/>
                    <a:pt x="15" y="29"/>
                  </a:cubicBezTo>
                  <a:cubicBezTo>
                    <a:pt x="10" y="38"/>
                    <a:pt x="10" y="38"/>
                    <a:pt x="10" y="38"/>
                  </a:cubicBezTo>
                  <a:cubicBezTo>
                    <a:pt x="13" y="28"/>
                    <a:pt x="13" y="28"/>
                    <a:pt x="13" y="28"/>
                  </a:cubicBezTo>
                  <a:cubicBezTo>
                    <a:pt x="20" y="7"/>
                    <a:pt x="20" y="7"/>
                    <a:pt x="20" y="7"/>
                  </a:cubicBezTo>
                  <a:cubicBezTo>
                    <a:pt x="22" y="8"/>
                    <a:pt x="22" y="8"/>
                    <a:pt x="22" y="8"/>
                  </a:cubicBezTo>
                  <a:cubicBezTo>
                    <a:pt x="19" y="12"/>
                    <a:pt x="19" y="12"/>
                    <a:pt x="19" y="12"/>
                  </a:cubicBezTo>
                  <a:cubicBezTo>
                    <a:pt x="17" y="17"/>
                    <a:pt x="17" y="17"/>
                    <a:pt x="17" y="17"/>
                  </a:cubicBezTo>
                  <a:cubicBezTo>
                    <a:pt x="14" y="22"/>
                    <a:pt x="14" y="22"/>
                    <a:pt x="14" y="22"/>
                  </a:cubicBezTo>
                  <a:cubicBezTo>
                    <a:pt x="11" y="27"/>
                    <a:pt x="11" y="27"/>
                    <a:pt x="11" y="27"/>
                  </a:cubicBezTo>
                  <a:cubicBezTo>
                    <a:pt x="7" y="34"/>
                    <a:pt x="7" y="34"/>
                    <a:pt x="7" y="34"/>
                  </a:cubicBezTo>
                  <a:cubicBezTo>
                    <a:pt x="10" y="26"/>
                    <a:pt x="10" y="26"/>
                    <a:pt x="10" y="26"/>
                  </a:cubicBezTo>
                  <a:cubicBezTo>
                    <a:pt x="15" y="10"/>
                    <a:pt x="15" y="10"/>
                    <a:pt x="15" y="10"/>
                  </a:cubicBezTo>
                  <a:cubicBezTo>
                    <a:pt x="17" y="11"/>
                    <a:pt x="17" y="11"/>
                    <a:pt x="17" y="11"/>
                  </a:cubicBezTo>
                  <a:cubicBezTo>
                    <a:pt x="14" y="16"/>
                    <a:pt x="11" y="20"/>
                    <a:pt x="8" y="25"/>
                  </a:cubicBezTo>
                  <a:cubicBezTo>
                    <a:pt x="7" y="28"/>
                    <a:pt x="7" y="28"/>
                    <a:pt x="7" y="28"/>
                  </a:cubicBezTo>
                  <a:cubicBezTo>
                    <a:pt x="7" y="25"/>
                    <a:pt x="7" y="25"/>
                    <a:pt x="7" y="25"/>
                  </a:cubicBezTo>
                  <a:cubicBezTo>
                    <a:pt x="7" y="24"/>
                    <a:pt x="7" y="23"/>
                    <a:pt x="7" y="22"/>
                  </a:cubicBezTo>
                  <a:cubicBezTo>
                    <a:pt x="8" y="21"/>
                    <a:pt x="8" y="20"/>
                    <a:pt x="8" y="18"/>
                  </a:cubicBezTo>
                  <a:cubicBezTo>
                    <a:pt x="10" y="15"/>
                    <a:pt x="10" y="15"/>
                    <a:pt x="10" y="15"/>
                  </a:cubicBezTo>
                  <a:cubicBezTo>
                    <a:pt x="12" y="13"/>
                    <a:pt x="12" y="13"/>
                    <a:pt x="12" y="13"/>
                  </a:cubicBezTo>
                  <a:cubicBezTo>
                    <a:pt x="13" y="14"/>
                    <a:pt x="13" y="14"/>
                    <a:pt x="13" y="14"/>
                  </a:cubicBezTo>
                  <a:cubicBezTo>
                    <a:pt x="9" y="19"/>
                    <a:pt x="9" y="19"/>
                    <a:pt x="9" y="19"/>
                  </a:cubicBezTo>
                  <a:cubicBezTo>
                    <a:pt x="4" y="24"/>
                    <a:pt x="4" y="24"/>
                    <a:pt x="4" y="24"/>
                  </a:cubicBezTo>
                  <a:cubicBezTo>
                    <a:pt x="3" y="26"/>
                    <a:pt x="3" y="26"/>
                    <a:pt x="3" y="26"/>
                  </a:cubicBezTo>
                  <a:cubicBezTo>
                    <a:pt x="4" y="23"/>
                    <a:pt x="4" y="23"/>
                    <a:pt x="4" y="23"/>
                  </a:cubicBezTo>
                  <a:cubicBezTo>
                    <a:pt x="4" y="22"/>
                    <a:pt x="5" y="20"/>
                    <a:pt x="5" y="19"/>
                  </a:cubicBezTo>
                  <a:cubicBezTo>
                    <a:pt x="8" y="15"/>
                    <a:pt x="8" y="15"/>
                    <a:pt x="8" y="15"/>
                  </a:cubicBezTo>
                  <a:cubicBezTo>
                    <a:pt x="8" y="15"/>
                    <a:pt x="8" y="15"/>
                    <a:pt x="8" y="15"/>
                  </a:cubicBezTo>
                  <a:cubicBezTo>
                    <a:pt x="6" y="18"/>
                    <a:pt x="4" y="23"/>
                    <a:pt x="0" y="24"/>
                  </a:cubicBezTo>
                  <a:cubicBezTo>
                    <a:pt x="0" y="24"/>
                    <a:pt x="0" y="24"/>
                    <a:pt x="0" y="24"/>
                  </a:cubicBezTo>
                  <a:cubicBezTo>
                    <a:pt x="0" y="24"/>
                    <a:pt x="0" y="24"/>
                    <a:pt x="0" y="24"/>
                  </a:cubicBezTo>
                  <a:cubicBezTo>
                    <a:pt x="1" y="22"/>
                    <a:pt x="1" y="21"/>
                    <a:pt x="2" y="20"/>
                  </a:cubicBezTo>
                  <a:cubicBezTo>
                    <a:pt x="3" y="19"/>
                    <a:pt x="3" y="19"/>
                    <a:pt x="4" y="18"/>
                  </a:cubicBezTo>
                  <a:lnTo>
                    <a:pt x="6" y="17"/>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38"/>
            <p:cNvSpPr/>
            <p:nvPr/>
          </p:nvSpPr>
          <p:spPr bwMode="auto">
            <a:xfrm>
              <a:off x="2404360" y="1925718"/>
              <a:ext cx="393779" cy="424514"/>
            </a:xfrm>
            <a:custGeom>
              <a:avLst/>
              <a:gdLst>
                <a:gd name="T0" fmla="*/ 0 w 85"/>
                <a:gd name="T1" fmla="*/ 78 h 92"/>
                <a:gd name="T2" fmla="*/ 0 w 85"/>
                <a:gd name="T3" fmla="*/ 67 h 92"/>
                <a:gd name="T4" fmla="*/ 2 w 85"/>
                <a:gd name="T5" fmla="*/ 30 h 92"/>
                <a:gd name="T6" fmla="*/ 1 w 85"/>
                <a:gd name="T7" fmla="*/ 17 h 92"/>
                <a:gd name="T8" fmla="*/ 0 w 85"/>
                <a:gd name="T9" fmla="*/ 9 h 92"/>
                <a:gd name="T10" fmla="*/ 5 w 85"/>
                <a:gd name="T11" fmla="*/ 2 h 92"/>
                <a:gd name="T12" fmla="*/ 10 w 85"/>
                <a:gd name="T13" fmla="*/ 1 h 92"/>
                <a:gd name="T14" fmla="*/ 17 w 85"/>
                <a:gd name="T15" fmla="*/ 2 h 92"/>
                <a:gd name="T16" fmla="*/ 18 w 85"/>
                <a:gd name="T17" fmla="*/ 2 h 92"/>
                <a:gd name="T18" fmla="*/ 43 w 85"/>
                <a:gd name="T19" fmla="*/ 0 h 92"/>
                <a:gd name="T20" fmla="*/ 48 w 85"/>
                <a:gd name="T21" fmla="*/ 0 h 92"/>
                <a:gd name="T22" fmla="*/ 79 w 85"/>
                <a:gd name="T23" fmla="*/ 4 h 92"/>
                <a:gd name="T24" fmla="*/ 79 w 85"/>
                <a:gd name="T25" fmla="*/ 4 h 92"/>
                <a:gd name="T26" fmla="*/ 83 w 85"/>
                <a:gd name="T27" fmla="*/ 55 h 92"/>
                <a:gd name="T28" fmla="*/ 85 w 85"/>
                <a:gd name="T29" fmla="*/ 74 h 92"/>
                <a:gd name="T30" fmla="*/ 82 w 85"/>
                <a:gd name="T31" fmla="*/ 88 h 92"/>
                <a:gd name="T32" fmla="*/ 82 w 85"/>
                <a:gd name="T33" fmla="*/ 88 h 92"/>
                <a:gd name="T34" fmla="*/ 83 w 85"/>
                <a:gd name="T35" fmla="*/ 74 h 92"/>
                <a:gd name="T36" fmla="*/ 81 w 85"/>
                <a:gd name="T37" fmla="*/ 55 h 92"/>
                <a:gd name="T38" fmla="*/ 78 w 85"/>
                <a:gd name="T39" fmla="*/ 6 h 92"/>
                <a:gd name="T40" fmla="*/ 48 w 85"/>
                <a:gd name="T41" fmla="*/ 2 h 92"/>
                <a:gd name="T42" fmla="*/ 43 w 85"/>
                <a:gd name="T43" fmla="*/ 2 h 92"/>
                <a:gd name="T44" fmla="*/ 19 w 85"/>
                <a:gd name="T45" fmla="*/ 4 h 92"/>
                <a:gd name="T46" fmla="*/ 17 w 85"/>
                <a:gd name="T47" fmla="*/ 4 h 92"/>
                <a:gd name="T48" fmla="*/ 10 w 85"/>
                <a:gd name="T49" fmla="*/ 3 h 92"/>
                <a:gd name="T50" fmla="*/ 5 w 85"/>
                <a:gd name="T51" fmla="*/ 4 h 92"/>
                <a:gd name="T52" fmla="*/ 2 w 85"/>
                <a:gd name="T53" fmla="*/ 9 h 92"/>
                <a:gd name="T54" fmla="*/ 3 w 85"/>
                <a:gd name="T55" fmla="*/ 17 h 92"/>
                <a:gd name="T56" fmla="*/ 4 w 85"/>
                <a:gd name="T57" fmla="*/ 30 h 92"/>
                <a:gd name="T58" fmla="*/ 2 w 85"/>
                <a:gd name="T59" fmla="*/ 67 h 92"/>
                <a:gd name="T60" fmla="*/ 2 w 85"/>
                <a:gd name="T61" fmla="*/ 78 h 92"/>
                <a:gd name="T62" fmla="*/ 3 w 85"/>
                <a:gd name="T63" fmla="*/ 88 h 92"/>
                <a:gd name="T64" fmla="*/ 10 w 85"/>
                <a:gd name="T65" fmla="*/ 90 h 92"/>
                <a:gd name="T66" fmla="*/ 24 w 85"/>
                <a:gd name="T67" fmla="*/ 89 h 92"/>
                <a:gd name="T68" fmla="*/ 42 w 85"/>
                <a:gd name="T69" fmla="*/ 89 h 92"/>
                <a:gd name="T70" fmla="*/ 42 w 85"/>
                <a:gd name="T71" fmla="*/ 90 h 92"/>
                <a:gd name="T72" fmla="*/ 24 w 85"/>
                <a:gd name="T73" fmla="*/ 91 h 92"/>
                <a:gd name="T74" fmla="*/ 10 w 85"/>
                <a:gd name="T7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 h="92">
                  <a:moveTo>
                    <a:pt x="2" y="90"/>
                  </a:moveTo>
                  <a:cubicBezTo>
                    <a:pt x="0" y="87"/>
                    <a:pt x="0" y="82"/>
                    <a:pt x="0" y="78"/>
                  </a:cubicBezTo>
                  <a:cubicBezTo>
                    <a:pt x="0" y="78"/>
                    <a:pt x="0" y="78"/>
                    <a:pt x="0" y="78"/>
                  </a:cubicBezTo>
                  <a:cubicBezTo>
                    <a:pt x="0" y="73"/>
                    <a:pt x="0" y="69"/>
                    <a:pt x="0" y="67"/>
                  </a:cubicBezTo>
                  <a:cubicBezTo>
                    <a:pt x="0" y="67"/>
                    <a:pt x="0" y="67"/>
                    <a:pt x="0" y="67"/>
                  </a:cubicBezTo>
                  <a:cubicBezTo>
                    <a:pt x="0" y="54"/>
                    <a:pt x="2" y="42"/>
                    <a:pt x="2" y="30"/>
                  </a:cubicBezTo>
                  <a:cubicBezTo>
                    <a:pt x="2" y="30"/>
                    <a:pt x="2" y="30"/>
                    <a:pt x="2" y="30"/>
                  </a:cubicBezTo>
                  <a:cubicBezTo>
                    <a:pt x="2" y="26"/>
                    <a:pt x="1" y="21"/>
                    <a:pt x="1" y="17"/>
                  </a:cubicBezTo>
                  <a:cubicBezTo>
                    <a:pt x="1" y="17"/>
                    <a:pt x="1" y="17"/>
                    <a:pt x="1" y="17"/>
                  </a:cubicBezTo>
                  <a:cubicBezTo>
                    <a:pt x="1" y="14"/>
                    <a:pt x="0" y="11"/>
                    <a:pt x="0" y="9"/>
                  </a:cubicBezTo>
                  <a:cubicBezTo>
                    <a:pt x="0" y="9"/>
                    <a:pt x="0" y="9"/>
                    <a:pt x="0" y="9"/>
                  </a:cubicBezTo>
                  <a:cubicBezTo>
                    <a:pt x="0" y="6"/>
                    <a:pt x="1" y="3"/>
                    <a:pt x="5" y="2"/>
                  </a:cubicBezTo>
                  <a:cubicBezTo>
                    <a:pt x="5" y="2"/>
                    <a:pt x="5" y="2"/>
                    <a:pt x="5" y="2"/>
                  </a:cubicBezTo>
                  <a:cubicBezTo>
                    <a:pt x="6" y="2"/>
                    <a:pt x="8" y="1"/>
                    <a:pt x="10" y="1"/>
                  </a:cubicBezTo>
                  <a:cubicBezTo>
                    <a:pt x="10" y="1"/>
                    <a:pt x="10" y="1"/>
                    <a:pt x="10" y="1"/>
                  </a:cubicBezTo>
                  <a:cubicBezTo>
                    <a:pt x="12" y="1"/>
                    <a:pt x="15" y="2"/>
                    <a:pt x="17" y="2"/>
                  </a:cubicBezTo>
                  <a:cubicBezTo>
                    <a:pt x="17" y="2"/>
                    <a:pt x="17" y="2"/>
                    <a:pt x="17" y="2"/>
                  </a:cubicBezTo>
                  <a:cubicBezTo>
                    <a:pt x="17" y="2"/>
                    <a:pt x="18" y="2"/>
                    <a:pt x="18" y="2"/>
                  </a:cubicBezTo>
                  <a:cubicBezTo>
                    <a:pt x="18" y="2"/>
                    <a:pt x="18" y="2"/>
                    <a:pt x="18" y="2"/>
                  </a:cubicBezTo>
                  <a:cubicBezTo>
                    <a:pt x="26" y="1"/>
                    <a:pt x="35" y="0"/>
                    <a:pt x="43" y="0"/>
                  </a:cubicBezTo>
                  <a:cubicBezTo>
                    <a:pt x="43" y="0"/>
                    <a:pt x="43" y="0"/>
                    <a:pt x="43" y="0"/>
                  </a:cubicBezTo>
                  <a:cubicBezTo>
                    <a:pt x="45" y="0"/>
                    <a:pt x="46" y="0"/>
                    <a:pt x="48" y="0"/>
                  </a:cubicBezTo>
                  <a:cubicBezTo>
                    <a:pt x="48" y="0"/>
                    <a:pt x="48" y="0"/>
                    <a:pt x="48" y="0"/>
                  </a:cubicBezTo>
                  <a:cubicBezTo>
                    <a:pt x="57" y="0"/>
                    <a:pt x="70" y="0"/>
                    <a:pt x="79" y="4"/>
                  </a:cubicBezTo>
                  <a:cubicBezTo>
                    <a:pt x="79" y="4"/>
                    <a:pt x="79" y="4"/>
                    <a:pt x="79" y="4"/>
                  </a:cubicBezTo>
                  <a:cubicBezTo>
                    <a:pt x="79" y="4"/>
                    <a:pt x="79" y="4"/>
                    <a:pt x="79" y="4"/>
                  </a:cubicBezTo>
                  <a:cubicBezTo>
                    <a:pt x="79" y="5"/>
                    <a:pt x="79" y="5"/>
                    <a:pt x="79" y="5"/>
                  </a:cubicBezTo>
                  <a:cubicBezTo>
                    <a:pt x="83" y="20"/>
                    <a:pt x="83" y="39"/>
                    <a:pt x="83" y="55"/>
                  </a:cubicBezTo>
                  <a:cubicBezTo>
                    <a:pt x="83" y="55"/>
                    <a:pt x="83" y="55"/>
                    <a:pt x="83" y="55"/>
                  </a:cubicBezTo>
                  <a:cubicBezTo>
                    <a:pt x="84" y="60"/>
                    <a:pt x="85" y="67"/>
                    <a:pt x="85" y="74"/>
                  </a:cubicBezTo>
                  <a:cubicBezTo>
                    <a:pt x="85" y="74"/>
                    <a:pt x="85" y="74"/>
                    <a:pt x="85" y="74"/>
                  </a:cubicBezTo>
                  <a:cubicBezTo>
                    <a:pt x="85" y="79"/>
                    <a:pt x="84" y="84"/>
                    <a:pt x="82" y="88"/>
                  </a:cubicBezTo>
                  <a:cubicBezTo>
                    <a:pt x="82" y="88"/>
                    <a:pt x="82" y="88"/>
                    <a:pt x="82" y="88"/>
                  </a:cubicBezTo>
                  <a:cubicBezTo>
                    <a:pt x="82" y="88"/>
                    <a:pt x="82" y="88"/>
                    <a:pt x="82" y="88"/>
                  </a:cubicBezTo>
                  <a:cubicBezTo>
                    <a:pt x="80" y="86"/>
                    <a:pt x="80" y="86"/>
                    <a:pt x="80" y="86"/>
                  </a:cubicBezTo>
                  <a:cubicBezTo>
                    <a:pt x="82" y="84"/>
                    <a:pt x="83" y="79"/>
                    <a:pt x="83" y="74"/>
                  </a:cubicBezTo>
                  <a:cubicBezTo>
                    <a:pt x="83" y="74"/>
                    <a:pt x="83" y="74"/>
                    <a:pt x="83" y="74"/>
                  </a:cubicBezTo>
                  <a:cubicBezTo>
                    <a:pt x="83" y="67"/>
                    <a:pt x="82" y="60"/>
                    <a:pt x="81" y="55"/>
                  </a:cubicBezTo>
                  <a:cubicBezTo>
                    <a:pt x="81" y="55"/>
                    <a:pt x="81" y="55"/>
                    <a:pt x="81" y="55"/>
                  </a:cubicBezTo>
                  <a:cubicBezTo>
                    <a:pt x="81" y="39"/>
                    <a:pt x="81" y="21"/>
                    <a:pt x="78" y="6"/>
                  </a:cubicBezTo>
                  <a:cubicBezTo>
                    <a:pt x="78" y="6"/>
                    <a:pt x="78" y="6"/>
                    <a:pt x="78" y="6"/>
                  </a:cubicBezTo>
                  <a:cubicBezTo>
                    <a:pt x="70" y="2"/>
                    <a:pt x="57" y="2"/>
                    <a:pt x="48" y="2"/>
                  </a:cubicBezTo>
                  <a:cubicBezTo>
                    <a:pt x="48" y="2"/>
                    <a:pt x="48" y="2"/>
                    <a:pt x="48" y="2"/>
                  </a:cubicBezTo>
                  <a:cubicBezTo>
                    <a:pt x="46" y="2"/>
                    <a:pt x="45" y="2"/>
                    <a:pt x="43" y="2"/>
                  </a:cubicBezTo>
                  <a:cubicBezTo>
                    <a:pt x="43" y="2"/>
                    <a:pt x="43" y="2"/>
                    <a:pt x="43" y="2"/>
                  </a:cubicBezTo>
                  <a:cubicBezTo>
                    <a:pt x="35" y="2"/>
                    <a:pt x="27" y="3"/>
                    <a:pt x="19" y="4"/>
                  </a:cubicBezTo>
                  <a:cubicBezTo>
                    <a:pt x="19" y="4"/>
                    <a:pt x="19" y="4"/>
                    <a:pt x="19" y="4"/>
                  </a:cubicBezTo>
                  <a:cubicBezTo>
                    <a:pt x="18" y="4"/>
                    <a:pt x="17" y="4"/>
                    <a:pt x="17" y="4"/>
                  </a:cubicBezTo>
                  <a:cubicBezTo>
                    <a:pt x="17" y="4"/>
                    <a:pt x="17" y="4"/>
                    <a:pt x="17" y="4"/>
                  </a:cubicBezTo>
                  <a:cubicBezTo>
                    <a:pt x="14" y="4"/>
                    <a:pt x="12" y="3"/>
                    <a:pt x="10" y="3"/>
                  </a:cubicBezTo>
                  <a:cubicBezTo>
                    <a:pt x="10" y="3"/>
                    <a:pt x="10" y="3"/>
                    <a:pt x="10" y="3"/>
                  </a:cubicBezTo>
                  <a:cubicBezTo>
                    <a:pt x="8" y="3"/>
                    <a:pt x="7" y="3"/>
                    <a:pt x="5" y="4"/>
                  </a:cubicBezTo>
                  <a:cubicBezTo>
                    <a:pt x="5" y="4"/>
                    <a:pt x="5" y="4"/>
                    <a:pt x="5" y="4"/>
                  </a:cubicBezTo>
                  <a:cubicBezTo>
                    <a:pt x="2" y="5"/>
                    <a:pt x="2" y="7"/>
                    <a:pt x="2" y="9"/>
                  </a:cubicBezTo>
                  <a:cubicBezTo>
                    <a:pt x="2" y="9"/>
                    <a:pt x="2" y="9"/>
                    <a:pt x="2" y="9"/>
                  </a:cubicBezTo>
                  <a:cubicBezTo>
                    <a:pt x="2" y="11"/>
                    <a:pt x="3" y="14"/>
                    <a:pt x="3" y="17"/>
                  </a:cubicBezTo>
                  <a:cubicBezTo>
                    <a:pt x="3" y="17"/>
                    <a:pt x="3" y="17"/>
                    <a:pt x="3" y="17"/>
                  </a:cubicBezTo>
                  <a:cubicBezTo>
                    <a:pt x="3" y="21"/>
                    <a:pt x="4" y="26"/>
                    <a:pt x="4" y="30"/>
                  </a:cubicBezTo>
                  <a:cubicBezTo>
                    <a:pt x="4" y="30"/>
                    <a:pt x="4" y="30"/>
                    <a:pt x="4" y="30"/>
                  </a:cubicBezTo>
                  <a:cubicBezTo>
                    <a:pt x="4" y="42"/>
                    <a:pt x="2" y="54"/>
                    <a:pt x="2" y="67"/>
                  </a:cubicBezTo>
                  <a:cubicBezTo>
                    <a:pt x="2" y="67"/>
                    <a:pt x="2" y="67"/>
                    <a:pt x="2" y="67"/>
                  </a:cubicBezTo>
                  <a:cubicBezTo>
                    <a:pt x="2" y="69"/>
                    <a:pt x="2" y="73"/>
                    <a:pt x="2" y="78"/>
                  </a:cubicBezTo>
                  <a:cubicBezTo>
                    <a:pt x="2" y="78"/>
                    <a:pt x="2" y="78"/>
                    <a:pt x="2" y="78"/>
                  </a:cubicBezTo>
                  <a:cubicBezTo>
                    <a:pt x="2" y="82"/>
                    <a:pt x="2" y="87"/>
                    <a:pt x="3" y="88"/>
                  </a:cubicBezTo>
                  <a:cubicBezTo>
                    <a:pt x="3" y="88"/>
                    <a:pt x="3" y="88"/>
                    <a:pt x="3" y="88"/>
                  </a:cubicBezTo>
                  <a:cubicBezTo>
                    <a:pt x="4" y="90"/>
                    <a:pt x="7" y="90"/>
                    <a:pt x="10" y="90"/>
                  </a:cubicBezTo>
                  <a:cubicBezTo>
                    <a:pt x="10" y="90"/>
                    <a:pt x="10" y="90"/>
                    <a:pt x="10" y="90"/>
                  </a:cubicBezTo>
                  <a:cubicBezTo>
                    <a:pt x="15" y="90"/>
                    <a:pt x="21" y="89"/>
                    <a:pt x="24" y="89"/>
                  </a:cubicBezTo>
                  <a:cubicBezTo>
                    <a:pt x="24" y="89"/>
                    <a:pt x="24" y="89"/>
                    <a:pt x="24" y="89"/>
                  </a:cubicBezTo>
                  <a:cubicBezTo>
                    <a:pt x="30" y="89"/>
                    <a:pt x="36" y="89"/>
                    <a:pt x="42" y="89"/>
                  </a:cubicBezTo>
                  <a:cubicBezTo>
                    <a:pt x="42" y="89"/>
                    <a:pt x="42" y="89"/>
                    <a:pt x="42" y="89"/>
                  </a:cubicBezTo>
                  <a:cubicBezTo>
                    <a:pt x="42" y="90"/>
                    <a:pt x="42" y="90"/>
                    <a:pt x="42" y="90"/>
                  </a:cubicBezTo>
                  <a:cubicBezTo>
                    <a:pt x="36" y="90"/>
                    <a:pt x="30" y="91"/>
                    <a:pt x="24" y="91"/>
                  </a:cubicBezTo>
                  <a:cubicBezTo>
                    <a:pt x="24" y="91"/>
                    <a:pt x="24" y="91"/>
                    <a:pt x="24" y="91"/>
                  </a:cubicBezTo>
                  <a:cubicBezTo>
                    <a:pt x="22" y="91"/>
                    <a:pt x="15" y="92"/>
                    <a:pt x="10" y="92"/>
                  </a:cubicBezTo>
                  <a:cubicBezTo>
                    <a:pt x="10" y="92"/>
                    <a:pt x="10" y="92"/>
                    <a:pt x="10" y="92"/>
                  </a:cubicBezTo>
                  <a:cubicBezTo>
                    <a:pt x="7" y="92"/>
                    <a:pt x="3" y="92"/>
                    <a:pt x="2" y="9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39"/>
            <p:cNvSpPr/>
            <p:nvPr/>
          </p:nvSpPr>
          <p:spPr bwMode="auto">
            <a:xfrm>
              <a:off x="2354417" y="1870013"/>
              <a:ext cx="499427" cy="564737"/>
            </a:xfrm>
            <a:custGeom>
              <a:avLst/>
              <a:gdLst>
                <a:gd name="T0" fmla="*/ 18 w 108"/>
                <a:gd name="T1" fmla="*/ 121 h 122"/>
                <a:gd name="T2" fmla="*/ 1 w 108"/>
                <a:gd name="T3" fmla="*/ 114 h 122"/>
                <a:gd name="T4" fmla="*/ 0 w 108"/>
                <a:gd name="T5" fmla="*/ 110 h 122"/>
                <a:gd name="T6" fmla="*/ 1 w 108"/>
                <a:gd name="T7" fmla="*/ 101 h 122"/>
                <a:gd name="T8" fmla="*/ 1 w 108"/>
                <a:gd name="T9" fmla="*/ 100 h 122"/>
                <a:gd name="T10" fmla="*/ 0 w 108"/>
                <a:gd name="T11" fmla="*/ 86 h 122"/>
                <a:gd name="T12" fmla="*/ 1 w 108"/>
                <a:gd name="T13" fmla="*/ 43 h 122"/>
                <a:gd name="T14" fmla="*/ 3 w 108"/>
                <a:gd name="T15" fmla="*/ 17 h 122"/>
                <a:gd name="T16" fmla="*/ 2 w 108"/>
                <a:gd name="T17" fmla="*/ 13 h 122"/>
                <a:gd name="T18" fmla="*/ 2 w 108"/>
                <a:gd name="T19" fmla="*/ 11 h 122"/>
                <a:gd name="T20" fmla="*/ 12 w 108"/>
                <a:gd name="T21" fmla="*/ 0 h 122"/>
                <a:gd name="T22" fmla="*/ 19 w 108"/>
                <a:gd name="T23" fmla="*/ 0 h 122"/>
                <a:gd name="T24" fmla="*/ 35 w 108"/>
                <a:gd name="T25" fmla="*/ 0 h 122"/>
                <a:gd name="T26" fmla="*/ 38 w 108"/>
                <a:gd name="T27" fmla="*/ 0 h 122"/>
                <a:gd name="T28" fmla="*/ 54 w 108"/>
                <a:gd name="T29" fmla="*/ 0 h 122"/>
                <a:gd name="T30" fmla="*/ 89 w 108"/>
                <a:gd name="T31" fmla="*/ 1 h 122"/>
                <a:gd name="T32" fmla="*/ 105 w 108"/>
                <a:gd name="T33" fmla="*/ 18 h 122"/>
                <a:gd name="T34" fmla="*/ 107 w 108"/>
                <a:gd name="T35" fmla="*/ 56 h 122"/>
                <a:gd name="T36" fmla="*/ 108 w 108"/>
                <a:gd name="T37" fmla="*/ 89 h 122"/>
                <a:gd name="T38" fmla="*/ 108 w 108"/>
                <a:gd name="T39" fmla="*/ 97 h 122"/>
                <a:gd name="T40" fmla="*/ 100 w 108"/>
                <a:gd name="T41" fmla="*/ 115 h 122"/>
                <a:gd name="T42" fmla="*/ 100 w 108"/>
                <a:gd name="T43" fmla="*/ 111 h 122"/>
                <a:gd name="T44" fmla="*/ 103 w 108"/>
                <a:gd name="T45" fmla="*/ 107 h 122"/>
                <a:gd name="T46" fmla="*/ 104 w 108"/>
                <a:gd name="T47" fmla="*/ 97 h 122"/>
                <a:gd name="T48" fmla="*/ 104 w 108"/>
                <a:gd name="T49" fmla="*/ 90 h 122"/>
                <a:gd name="T50" fmla="*/ 103 w 108"/>
                <a:gd name="T51" fmla="*/ 57 h 122"/>
                <a:gd name="T52" fmla="*/ 101 w 108"/>
                <a:gd name="T53" fmla="*/ 19 h 122"/>
                <a:gd name="T54" fmla="*/ 89 w 108"/>
                <a:gd name="T55" fmla="*/ 5 h 122"/>
                <a:gd name="T56" fmla="*/ 54 w 108"/>
                <a:gd name="T57" fmla="*/ 4 h 122"/>
                <a:gd name="T58" fmla="*/ 38 w 108"/>
                <a:gd name="T59" fmla="*/ 4 h 122"/>
                <a:gd name="T60" fmla="*/ 35 w 108"/>
                <a:gd name="T61" fmla="*/ 4 h 122"/>
                <a:gd name="T62" fmla="*/ 19 w 108"/>
                <a:gd name="T63" fmla="*/ 4 h 122"/>
                <a:gd name="T64" fmla="*/ 12 w 108"/>
                <a:gd name="T65" fmla="*/ 4 h 122"/>
                <a:gd name="T66" fmla="*/ 6 w 108"/>
                <a:gd name="T67" fmla="*/ 11 h 122"/>
                <a:gd name="T68" fmla="*/ 6 w 108"/>
                <a:gd name="T69" fmla="*/ 12 h 122"/>
                <a:gd name="T70" fmla="*/ 7 w 108"/>
                <a:gd name="T71" fmla="*/ 17 h 122"/>
                <a:gd name="T72" fmla="*/ 5 w 108"/>
                <a:gd name="T73" fmla="*/ 43 h 122"/>
                <a:gd name="T74" fmla="*/ 4 w 108"/>
                <a:gd name="T75" fmla="*/ 86 h 122"/>
                <a:gd name="T76" fmla="*/ 5 w 108"/>
                <a:gd name="T77" fmla="*/ 100 h 122"/>
                <a:gd name="T78" fmla="*/ 5 w 108"/>
                <a:gd name="T79" fmla="*/ 102 h 122"/>
                <a:gd name="T80" fmla="*/ 4 w 108"/>
                <a:gd name="T81" fmla="*/ 110 h 122"/>
                <a:gd name="T82" fmla="*/ 5 w 108"/>
                <a:gd name="T83" fmla="*/ 112 h 122"/>
                <a:gd name="T84" fmla="*/ 18 w 108"/>
                <a:gd name="T85" fmla="*/ 117 h 122"/>
                <a:gd name="T86" fmla="*/ 24 w 108"/>
                <a:gd name="T87" fmla="*/ 117 h 122"/>
                <a:gd name="T88" fmla="*/ 30 w 108"/>
                <a:gd name="T89" fmla="*/ 118 h 122"/>
                <a:gd name="T90" fmla="*/ 30 w 108"/>
                <a:gd name="T91" fmla="*/ 118 h 122"/>
                <a:gd name="T92" fmla="*/ 30 w 108"/>
                <a:gd name="T93" fmla="*/ 122 h 122"/>
                <a:gd name="T94" fmla="*/ 24 w 108"/>
                <a:gd name="T95"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22">
                  <a:moveTo>
                    <a:pt x="24" y="121"/>
                  </a:moveTo>
                  <a:cubicBezTo>
                    <a:pt x="22" y="121"/>
                    <a:pt x="20" y="121"/>
                    <a:pt x="18" y="121"/>
                  </a:cubicBezTo>
                  <a:cubicBezTo>
                    <a:pt x="18" y="121"/>
                    <a:pt x="18" y="121"/>
                    <a:pt x="18" y="121"/>
                  </a:cubicBezTo>
                  <a:cubicBezTo>
                    <a:pt x="12" y="121"/>
                    <a:pt x="5" y="120"/>
                    <a:pt x="1" y="114"/>
                  </a:cubicBezTo>
                  <a:cubicBezTo>
                    <a:pt x="1" y="114"/>
                    <a:pt x="1" y="114"/>
                    <a:pt x="1" y="114"/>
                  </a:cubicBezTo>
                  <a:cubicBezTo>
                    <a:pt x="0" y="113"/>
                    <a:pt x="0" y="111"/>
                    <a:pt x="0" y="110"/>
                  </a:cubicBezTo>
                  <a:cubicBezTo>
                    <a:pt x="0" y="110"/>
                    <a:pt x="0" y="110"/>
                    <a:pt x="0" y="110"/>
                  </a:cubicBezTo>
                  <a:cubicBezTo>
                    <a:pt x="0" y="107"/>
                    <a:pt x="1" y="103"/>
                    <a:pt x="1" y="101"/>
                  </a:cubicBezTo>
                  <a:cubicBezTo>
                    <a:pt x="1" y="101"/>
                    <a:pt x="1" y="101"/>
                    <a:pt x="1" y="101"/>
                  </a:cubicBezTo>
                  <a:cubicBezTo>
                    <a:pt x="1" y="101"/>
                    <a:pt x="1" y="100"/>
                    <a:pt x="1" y="100"/>
                  </a:cubicBezTo>
                  <a:cubicBezTo>
                    <a:pt x="1" y="100"/>
                    <a:pt x="1" y="100"/>
                    <a:pt x="1" y="100"/>
                  </a:cubicBezTo>
                  <a:cubicBezTo>
                    <a:pt x="1" y="95"/>
                    <a:pt x="0" y="91"/>
                    <a:pt x="0" y="86"/>
                  </a:cubicBezTo>
                  <a:cubicBezTo>
                    <a:pt x="0" y="86"/>
                    <a:pt x="0" y="86"/>
                    <a:pt x="0" y="86"/>
                  </a:cubicBezTo>
                  <a:cubicBezTo>
                    <a:pt x="0" y="72"/>
                    <a:pt x="1" y="57"/>
                    <a:pt x="1" y="43"/>
                  </a:cubicBezTo>
                  <a:cubicBezTo>
                    <a:pt x="1" y="43"/>
                    <a:pt x="1" y="43"/>
                    <a:pt x="1" y="43"/>
                  </a:cubicBezTo>
                  <a:cubicBezTo>
                    <a:pt x="2" y="34"/>
                    <a:pt x="3" y="25"/>
                    <a:pt x="3" y="17"/>
                  </a:cubicBezTo>
                  <a:cubicBezTo>
                    <a:pt x="3" y="17"/>
                    <a:pt x="3" y="17"/>
                    <a:pt x="3" y="17"/>
                  </a:cubicBezTo>
                  <a:cubicBezTo>
                    <a:pt x="3" y="15"/>
                    <a:pt x="3" y="14"/>
                    <a:pt x="2" y="13"/>
                  </a:cubicBezTo>
                  <a:cubicBezTo>
                    <a:pt x="2" y="13"/>
                    <a:pt x="2" y="13"/>
                    <a:pt x="2" y="13"/>
                  </a:cubicBezTo>
                  <a:cubicBezTo>
                    <a:pt x="2" y="12"/>
                    <a:pt x="2" y="11"/>
                    <a:pt x="2" y="11"/>
                  </a:cubicBezTo>
                  <a:cubicBezTo>
                    <a:pt x="2" y="11"/>
                    <a:pt x="2" y="11"/>
                    <a:pt x="2" y="11"/>
                  </a:cubicBezTo>
                  <a:cubicBezTo>
                    <a:pt x="2" y="5"/>
                    <a:pt x="5" y="0"/>
                    <a:pt x="12" y="0"/>
                  </a:cubicBezTo>
                  <a:cubicBezTo>
                    <a:pt x="12" y="0"/>
                    <a:pt x="12" y="0"/>
                    <a:pt x="12" y="0"/>
                  </a:cubicBezTo>
                  <a:cubicBezTo>
                    <a:pt x="14" y="0"/>
                    <a:pt x="17" y="0"/>
                    <a:pt x="19" y="0"/>
                  </a:cubicBezTo>
                  <a:cubicBezTo>
                    <a:pt x="19" y="0"/>
                    <a:pt x="19" y="0"/>
                    <a:pt x="19" y="0"/>
                  </a:cubicBezTo>
                  <a:cubicBezTo>
                    <a:pt x="24" y="0"/>
                    <a:pt x="30" y="0"/>
                    <a:pt x="35" y="0"/>
                  </a:cubicBezTo>
                  <a:cubicBezTo>
                    <a:pt x="35" y="0"/>
                    <a:pt x="35" y="0"/>
                    <a:pt x="35" y="0"/>
                  </a:cubicBezTo>
                  <a:cubicBezTo>
                    <a:pt x="36" y="0"/>
                    <a:pt x="37" y="0"/>
                    <a:pt x="38" y="0"/>
                  </a:cubicBezTo>
                  <a:cubicBezTo>
                    <a:pt x="38" y="0"/>
                    <a:pt x="38" y="0"/>
                    <a:pt x="38" y="0"/>
                  </a:cubicBezTo>
                  <a:cubicBezTo>
                    <a:pt x="43" y="0"/>
                    <a:pt x="49" y="0"/>
                    <a:pt x="54" y="0"/>
                  </a:cubicBezTo>
                  <a:cubicBezTo>
                    <a:pt x="54" y="0"/>
                    <a:pt x="54" y="0"/>
                    <a:pt x="54" y="0"/>
                  </a:cubicBezTo>
                  <a:cubicBezTo>
                    <a:pt x="66" y="0"/>
                    <a:pt x="77" y="0"/>
                    <a:pt x="89" y="1"/>
                  </a:cubicBezTo>
                  <a:cubicBezTo>
                    <a:pt x="89" y="1"/>
                    <a:pt x="89" y="1"/>
                    <a:pt x="89" y="1"/>
                  </a:cubicBezTo>
                  <a:cubicBezTo>
                    <a:pt x="99" y="2"/>
                    <a:pt x="104" y="10"/>
                    <a:pt x="105" y="18"/>
                  </a:cubicBezTo>
                  <a:cubicBezTo>
                    <a:pt x="105" y="18"/>
                    <a:pt x="105" y="18"/>
                    <a:pt x="105" y="18"/>
                  </a:cubicBezTo>
                  <a:cubicBezTo>
                    <a:pt x="106" y="31"/>
                    <a:pt x="106" y="44"/>
                    <a:pt x="107" y="56"/>
                  </a:cubicBezTo>
                  <a:cubicBezTo>
                    <a:pt x="107" y="56"/>
                    <a:pt x="107" y="56"/>
                    <a:pt x="107" y="56"/>
                  </a:cubicBezTo>
                  <a:cubicBezTo>
                    <a:pt x="108" y="67"/>
                    <a:pt x="107" y="79"/>
                    <a:pt x="108" y="89"/>
                  </a:cubicBezTo>
                  <a:cubicBezTo>
                    <a:pt x="108" y="89"/>
                    <a:pt x="108" y="89"/>
                    <a:pt x="108" y="89"/>
                  </a:cubicBezTo>
                  <a:cubicBezTo>
                    <a:pt x="108" y="91"/>
                    <a:pt x="108" y="94"/>
                    <a:pt x="108" y="97"/>
                  </a:cubicBezTo>
                  <a:cubicBezTo>
                    <a:pt x="108" y="97"/>
                    <a:pt x="108" y="97"/>
                    <a:pt x="108" y="97"/>
                  </a:cubicBezTo>
                  <a:cubicBezTo>
                    <a:pt x="108" y="104"/>
                    <a:pt x="108" y="114"/>
                    <a:pt x="100" y="115"/>
                  </a:cubicBezTo>
                  <a:cubicBezTo>
                    <a:pt x="100" y="115"/>
                    <a:pt x="100" y="115"/>
                    <a:pt x="100" y="115"/>
                  </a:cubicBezTo>
                  <a:cubicBezTo>
                    <a:pt x="100" y="111"/>
                    <a:pt x="100" y="111"/>
                    <a:pt x="100" y="111"/>
                  </a:cubicBezTo>
                  <a:cubicBezTo>
                    <a:pt x="101" y="111"/>
                    <a:pt x="102" y="110"/>
                    <a:pt x="103" y="107"/>
                  </a:cubicBezTo>
                  <a:cubicBezTo>
                    <a:pt x="103" y="107"/>
                    <a:pt x="103" y="107"/>
                    <a:pt x="103" y="107"/>
                  </a:cubicBezTo>
                  <a:cubicBezTo>
                    <a:pt x="104" y="104"/>
                    <a:pt x="104" y="100"/>
                    <a:pt x="104" y="97"/>
                  </a:cubicBezTo>
                  <a:cubicBezTo>
                    <a:pt x="104" y="97"/>
                    <a:pt x="104" y="97"/>
                    <a:pt x="104" y="97"/>
                  </a:cubicBezTo>
                  <a:cubicBezTo>
                    <a:pt x="104" y="94"/>
                    <a:pt x="104" y="91"/>
                    <a:pt x="104" y="90"/>
                  </a:cubicBezTo>
                  <a:cubicBezTo>
                    <a:pt x="104" y="90"/>
                    <a:pt x="104" y="90"/>
                    <a:pt x="104" y="90"/>
                  </a:cubicBezTo>
                  <a:cubicBezTo>
                    <a:pt x="103" y="79"/>
                    <a:pt x="104" y="67"/>
                    <a:pt x="103" y="57"/>
                  </a:cubicBezTo>
                  <a:cubicBezTo>
                    <a:pt x="103" y="57"/>
                    <a:pt x="103" y="57"/>
                    <a:pt x="103" y="57"/>
                  </a:cubicBezTo>
                  <a:cubicBezTo>
                    <a:pt x="102" y="44"/>
                    <a:pt x="102" y="31"/>
                    <a:pt x="101" y="19"/>
                  </a:cubicBezTo>
                  <a:cubicBezTo>
                    <a:pt x="101" y="19"/>
                    <a:pt x="101" y="19"/>
                    <a:pt x="101" y="19"/>
                  </a:cubicBezTo>
                  <a:cubicBezTo>
                    <a:pt x="100" y="11"/>
                    <a:pt x="97" y="6"/>
                    <a:pt x="89" y="5"/>
                  </a:cubicBezTo>
                  <a:cubicBezTo>
                    <a:pt x="89" y="5"/>
                    <a:pt x="89" y="5"/>
                    <a:pt x="89" y="5"/>
                  </a:cubicBezTo>
                  <a:cubicBezTo>
                    <a:pt x="77" y="4"/>
                    <a:pt x="66" y="4"/>
                    <a:pt x="54" y="4"/>
                  </a:cubicBezTo>
                  <a:cubicBezTo>
                    <a:pt x="54" y="4"/>
                    <a:pt x="54" y="4"/>
                    <a:pt x="54" y="4"/>
                  </a:cubicBezTo>
                  <a:cubicBezTo>
                    <a:pt x="49" y="4"/>
                    <a:pt x="43" y="4"/>
                    <a:pt x="38" y="4"/>
                  </a:cubicBezTo>
                  <a:cubicBezTo>
                    <a:pt x="38" y="4"/>
                    <a:pt x="38" y="4"/>
                    <a:pt x="38" y="4"/>
                  </a:cubicBezTo>
                  <a:cubicBezTo>
                    <a:pt x="37" y="4"/>
                    <a:pt x="36" y="4"/>
                    <a:pt x="35" y="4"/>
                  </a:cubicBezTo>
                  <a:cubicBezTo>
                    <a:pt x="35" y="4"/>
                    <a:pt x="35" y="4"/>
                    <a:pt x="35" y="4"/>
                  </a:cubicBezTo>
                  <a:cubicBezTo>
                    <a:pt x="29" y="4"/>
                    <a:pt x="24" y="4"/>
                    <a:pt x="19" y="4"/>
                  </a:cubicBezTo>
                  <a:cubicBezTo>
                    <a:pt x="19" y="4"/>
                    <a:pt x="19" y="4"/>
                    <a:pt x="19" y="4"/>
                  </a:cubicBezTo>
                  <a:cubicBezTo>
                    <a:pt x="17" y="4"/>
                    <a:pt x="14" y="4"/>
                    <a:pt x="12" y="4"/>
                  </a:cubicBezTo>
                  <a:cubicBezTo>
                    <a:pt x="12" y="4"/>
                    <a:pt x="12" y="4"/>
                    <a:pt x="12" y="4"/>
                  </a:cubicBezTo>
                  <a:cubicBezTo>
                    <a:pt x="7" y="5"/>
                    <a:pt x="7" y="6"/>
                    <a:pt x="6" y="11"/>
                  </a:cubicBezTo>
                  <a:cubicBezTo>
                    <a:pt x="6" y="11"/>
                    <a:pt x="6" y="11"/>
                    <a:pt x="6" y="11"/>
                  </a:cubicBezTo>
                  <a:cubicBezTo>
                    <a:pt x="6" y="11"/>
                    <a:pt x="6" y="12"/>
                    <a:pt x="6" y="12"/>
                  </a:cubicBezTo>
                  <a:cubicBezTo>
                    <a:pt x="6" y="12"/>
                    <a:pt x="6" y="12"/>
                    <a:pt x="6" y="12"/>
                  </a:cubicBezTo>
                  <a:cubicBezTo>
                    <a:pt x="7" y="14"/>
                    <a:pt x="7" y="15"/>
                    <a:pt x="7" y="17"/>
                  </a:cubicBezTo>
                  <a:cubicBezTo>
                    <a:pt x="7" y="17"/>
                    <a:pt x="7" y="17"/>
                    <a:pt x="7" y="17"/>
                  </a:cubicBezTo>
                  <a:cubicBezTo>
                    <a:pt x="7" y="26"/>
                    <a:pt x="6" y="34"/>
                    <a:pt x="5" y="43"/>
                  </a:cubicBezTo>
                  <a:cubicBezTo>
                    <a:pt x="5" y="43"/>
                    <a:pt x="5" y="43"/>
                    <a:pt x="5" y="43"/>
                  </a:cubicBezTo>
                  <a:cubicBezTo>
                    <a:pt x="5" y="57"/>
                    <a:pt x="4" y="72"/>
                    <a:pt x="4" y="86"/>
                  </a:cubicBezTo>
                  <a:cubicBezTo>
                    <a:pt x="4" y="86"/>
                    <a:pt x="4" y="86"/>
                    <a:pt x="4" y="86"/>
                  </a:cubicBezTo>
                  <a:cubicBezTo>
                    <a:pt x="4" y="91"/>
                    <a:pt x="5" y="95"/>
                    <a:pt x="5" y="100"/>
                  </a:cubicBezTo>
                  <a:cubicBezTo>
                    <a:pt x="5" y="100"/>
                    <a:pt x="5" y="100"/>
                    <a:pt x="5" y="100"/>
                  </a:cubicBezTo>
                  <a:cubicBezTo>
                    <a:pt x="5" y="100"/>
                    <a:pt x="5" y="101"/>
                    <a:pt x="5" y="102"/>
                  </a:cubicBezTo>
                  <a:cubicBezTo>
                    <a:pt x="5" y="102"/>
                    <a:pt x="5" y="102"/>
                    <a:pt x="5" y="102"/>
                  </a:cubicBezTo>
                  <a:cubicBezTo>
                    <a:pt x="5" y="104"/>
                    <a:pt x="4" y="107"/>
                    <a:pt x="4" y="110"/>
                  </a:cubicBezTo>
                  <a:cubicBezTo>
                    <a:pt x="4" y="110"/>
                    <a:pt x="4" y="110"/>
                    <a:pt x="4" y="110"/>
                  </a:cubicBezTo>
                  <a:cubicBezTo>
                    <a:pt x="4" y="111"/>
                    <a:pt x="4" y="112"/>
                    <a:pt x="5" y="112"/>
                  </a:cubicBezTo>
                  <a:cubicBezTo>
                    <a:pt x="5" y="112"/>
                    <a:pt x="5" y="112"/>
                    <a:pt x="5" y="112"/>
                  </a:cubicBezTo>
                  <a:cubicBezTo>
                    <a:pt x="7" y="116"/>
                    <a:pt x="12" y="117"/>
                    <a:pt x="18" y="117"/>
                  </a:cubicBezTo>
                  <a:cubicBezTo>
                    <a:pt x="18" y="117"/>
                    <a:pt x="18" y="117"/>
                    <a:pt x="18" y="117"/>
                  </a:cubicBezTo>
                  <a:cubicBezTo>
                    <a:pt x="20" y="117"/>
                    <a:pt x="22" y="117"/>
                    <a:pt x="24" y="117"/>
                  </a:cubicBezTo>
                  <a:cubicBezTo>
                    <a:pt x="24" y="117"/>
                    <a:pt x="24" y="117"/>
                    <a:pt x="24" y="117"/>
                  </a:cubicBezTo>
                  <a:cubicBezTo>
                    <a:pt x="26" y="117"/>
                    <a:pt x="29" y="118"/>
                    <a:pt x="30" y="118"/>
                  </a:cubicBezTo>
                  <a:cubicBezTo>
                    <a:pt x="30" y="118"/>
                    <a:pt x="30" y="118"/>
                    <a:pt x="30" y="118"/>
                  </a:cubicBezTo>
                  <a:cubicBezTo>
                    <a:pt x="30" y="118"/>
                    <a:pt x="30" y="118"/>
                    <a:pt x="30" y="118"/>
                  </a:cubicBezTo>
                  <a:cubicBezTo>
                    <a:pt x="30" y="118"/>
                    <a:pt x="30" y="118"/>
                    <a:pt x="30" y="118"/>
                  </a:cubicBezTo>
                  <a:cubicBezTo>
                    <a:pt x="31" y="121"/>
                    <a:pt x="31" y="121"/>
                    <a:pt x="31" y="121"/>
                  </a:cubicBezTo>
                  <a:cubicBezTo>
                    <a:pt x="30" y="122"/>
                    <a:pt x="30" y="122"/>
                    <a:pt x="30" y="122"/>
                  </a:cubicBezTo>
                  <a:cubicBezTo>
                    <a:pt x="30" y="122"/>
                    <a:pt x="30" y="122"/>
                    <a:pt x="30" y="122"/>
                  </a:cubicBezTo>
                  <a:cubicBezTo>
                    <a:pt x="28" y="121"/>
                    <a:pt x="26" y="121"/>
                    <a:pt x="24" y="12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40"/>
            <p:cNvSpPr/>
            <p:nvPr/>
          </p:nvSpPr>
          <p:spPr bwMode="auto">
            <a:xfrm>
              <a:off x="2515770" y="2359836"/>
              <a:ext cx="101806" cy="32655"/>
            </a:xfrm>
            <a:custGeom>
              <a:avLst/>
              <a:gdLst>
                <a:gd name="T0" fmla="*/ 20 w 22"/>
                <a:gd name="T1" fmla="*/ 7 h 7"/>
                <a:gd name="T2" fmla="*/ 13 w 22"/>
                <a:gd name="T3" fmla="*/ 7 h 7"/>
                <a:gd name="T4" fmla="*/ 13 w 22"/>
                <a:gd name="T5" fmla="*/ 7 h 7"/>
                <a:gd name="T6" fmla="*/ 0 w 22"/>
                <a:gd name="T7" fmla="*/ 3 h 7"/>
                <a:gd name="T8" fmla="*/ 0 w 22"/>
                <a:gd name="T9" fmla="*/ 3 h 7"/>
                <a:gd name="T10" fmla="*/ 1 w 22"/>
                <a:gd name="T11" fmla="*/ 2 h 7"/>
                <a:gd name="T12" fmla="*/ 1 w 22"/>
                <a:gd name="T13" fmla="*/ 2 h 7"/>
                <a:gd name="T14" fmla="*/ 1 w 22"/>
                <a:gd name="T15" fmla="*/ 1 h 7"/>
                <a:gd name="T16" fmla="*/ 1 w 22"/>
                <a:gd name="T17" fmla="*/ 1 h 7"/>
                <a:gd name="T18" fmla="*/ 10 w 22"/>
                <a:gd name="T19" fmla="*/ 0 h 7"/>
                <a:gd name="T20" fmla="*/ 10 w 22"/>
                <a:gd name="T21" fmla="*/ 0 h 7"/>
                <a:gd name="T22" fmla="*/ 21 w 22"/>
                <a:gd name="T23" fmla="*/ 1 h 7"/>
                <a:gd name="T24" fmla="*/ 21 w 22"/>
                <a:gd name="T25" fmla="*/ 1 h 7"/>
                <a:gd name="T26" fmla="*/ 21 w 22"/>
                <a:gd name="T27" fmla="*/ 1 h 7"/>
                <a:gd name="T28" fmla="*/ 21 w 22"/>
                <a:gd name="T29" fmla="*/ 3 h 7"/>
                <a:gd name="T30" fmla="*/ 10 w 22"/>
                <a:gd name="T31" fmla="*/ 2 h 7"/>
                <a:gd name="T32" fmla="*/ 10 w 22"/>
                <a:gd name="T33" fmla="*/ 2 h 7"/>
                <a:gd name="T34" fmla="*/ 2 w 22"/>
                <a:gd name="T35" fmla="*/ 3 h 7"/>
                <a:gd name="T36" fmla="*/ 2 w 22"/>
                <a:gd name="T37" fmla="*/ 3 h 7"/>
                <a:gd name="T38" fmla="*/ 5 w 22"/>
                <a:gd name="T39" fmla="*/ 5 h 7"/>
                <a:gd name="T40" fmla="*/ 5 w 22"/>
                <a:gd name="T41" fmla="*/ 5 h 7"/>
                <a:gd name="T42" fmla="*/ 13 w 22"/>
                <a:gd name="T43" fmla="*/ 5 h 7"/>
                <a:gd name="T44" fmla="*/ 13 w 22"/>
                <a:gd name="T45" fmla="*/ 5 h 7"/>
                <a:gd name="T46" fmla="*/ 20 w 22"/>
                <a:gd name="T47" fmla="*/ 5 h 7"/>
                <a:gd name="T48" fmla="*/ 20 w 22"/>
                <a:gd name="T49" fmla="*/ 5 h 7"/>
                <a:gd name="T50" fmla="*/ 22 w 22"/>
                <a:gd name="T51" fmla="*/ 6 h 7"/>
                <a:gd name="T52" fmla="*/ 22 w 22"/>
                <a:gd name="T53" fmla="*/ 6 h 7"/>
                <a:gd name="T54" fmla="*/ 22 w 22"/>
                <a:gd name="T55" fmla="*/ 7 h 7"/>
                <a:gd name="T56" fmla="*/ 20 w 22"/>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7">
                  <a:moveTo>
                    <a:pt x="20" y="7"/>
                  </a:moveTo>
                  <a:cubicBezTo>
                    <a:pt x="18" y="7"/>
                    <a:pt x="16" y="7"/>
                    <a:pt x="13" y="7"/>
                  </a:cubicBezTo>
                  <a:cubicBezTo>
                    <a:pt x="13" y="7"/>
                    <a:pt x="13" y="7"/>
                    <a:pt x="13" y="7"/>
                  </a:cubicBezTo>
                  <a:cubicBezTo>
                    <a:pt x="8" y="7"/>
                    <a:pt x="1" y="7"/>
                    <a:pt x="0" y="3"/>
                  </a:cubicBezTo>
                  <a:cubicBezTo>
                    <a:pt x="0" y="3"/>
                    <a:pt x="0" y="3"/>
                    <a:pt x="0" y="3"/>
                  </a:cubicBezTo>
                  <a:cubicBezTo>
                    <a:pt x="0" y="2"/>
                    <a:pt x="1" y="2"/>
                    <a:pt x="1" y="2"/>
                  </a:cubicBezTo>
                  <a:cubicBezTo>
                    <a:pt x="1" y="2"/>
                    <a:pt x="1" y="2"/>
                    <a:pt x="1" y="2"/>
                  </a:cubicBezTo>
                  <a:cubicBezTo>
                    <a:pt x="1" y="1"/>
                    <a:pt x="1" y="1"/>
                    <a:pt x="1" y="1"/>
                  </a:cubicBezTo>
                  <a:cubicBezTo>
                    <a:pt x="1" y="1"/>
                    <a:pt x="1" y="1"/>
                    <a:pt x="1" y="1"/>
                  </a:cubicBezTo>
                  <a:cubicBezTo>
                    <a:pt x="4" y="0"/>
                    <a:pt x="7" y="0"/>
                    <a:pt x="10" y="0"/>
                  </a:cubicBezTo>
                  <a:cubicBezTo>
                    <a:pt x="10" y="0"/>
                    <a:pt x="10" y="0"/>
                    <a:pt x="10" y="0"/>
                  </a:cubicBezTo>
                  <a:cubicBezTo>
                    <a:pt x="14" y="0"/>
                    <a:pt x="17" y="1"/>
                    <a:pt x="21" y="1"/>
                  </a:cubicBezTo>
                  <a:cubicBezTo>
                    <a:pt x="21" y="1"/>
                    <a:pt x="21" y="1"/>
                    <a:pt x="21" y="1"/>
                  </a:cubicBezTo>
                  <a:cubicBezTo>
                    <a:pt x="21" y="1"/>
                    <a:pt x="21" y="1"/>
                    <a:pt x="21" y="1"/>
                  </a:cubicBezTo>
                  <a:cubicBezTo>
                    <a:pt x="21" y="3"/>
                    <a:pt x="21" y="3"/>
                    <a:pt x="21" y="3"/>
                  </a:cubicBezTo>
                  <a:cubicBezTo>
                    <a:pt x="17" y="3"/>
                    <a:pt x="13" y="2"/>
                    <a:pt x="10" y="2"/>
                  </a:cubicBezTo>
                  <a:cubicBezTo>
                    <a:pt x="10" y="2"/>
                    <a:pt x="10" y="2"/>
                    <a:pt x="10" y="2"/>
                  </a:cubicBezTo>
                  <a:cubicBezTo>
                    <a:pt x="7" y="2"/>
                    <a:pt x="5" y="2"/>
                    <a:pt x="2" y="3"/>
                  </a:cubicBezTo>
                  <a:cubicBezTo>
                    <a:pt x="2" y="3"/>
                    <a:pt x="2" y="3"/>
                    <a:pt x="2" y="3"/>
                  </a:cubicBezTo>
                  <a:cubicBezTo>
                    <a:pt x="3" y="4"/>
                    <a:pt x="3" y="4"/>
                    <a:pt x="5" y="5"/>
                  </a:cubicBezTo>
                  <a:cubicBezTo>
                    <a:pt x="5" y="5"/>
                    <a:pt x="5" y="5"/>
                    <a:pt x="5" y="5"/>
                  </a:cubicBezTo>
                  <a:cubicBezTo>
                    <a:pt x="7" y="5"/>
                    <a:pt x="10" y="5"/>
                    <a:pt x="13" y="5"/>
                  </a:cubicBezTo>
                  <a:cubicBezTo>
                    <a:pt x="13" y="5"/>
                    <a:pt x="13" y="5"/>
                    <a:pt x="13" y="5"/>
                  </a:cubicBezTo>
                  <a:cubicBezTo>
                    <a:pt x="16" y="5"/>
                    <a:pt x="18" y="5"/>
                    <a:pt x="20" y="5"/>
                  </a:cubicBezTo>
                  <a:cubicBezTo>
                    <a:pt x="20" y="5"/>
                    <a:pt x="20" y="5"/>
                    <a:pt x="20" y="5"/>
                  </a:cubicBezTo>
                  <a:cubicBezTo>
                    <a:pt x="21" y="5"/>
                    <a:pt x="22" y="5"/>
                    <a:pt x="22" y="6"/>
                  </a:cubicBezTo>
                  <a:cubicBezTo>
                    <a:pt x="22" y="6"/>
                    <a:pt x="22" y="6"/>
                    <a:pt x="22" y="6"/>
                  </a:cubicBezTo>
                  <a:cubicBezTo>
                    <a:pt x="22" y="7"/>
                    <a:pt x="22" y="7"/>
                    <a:pt x="22" y="7"/>
                  </a:cubicBezTo>
                  <a:cubicBezTo>
                    <a:pt x="22" y="7"/>
                    <a:pt x="21" y="7"/>
                    <a:pt x="20" y="7"/>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41"/>
            <p:cNvSpPr/>
            <p:nvPr/>
          </p:nvSpPr>
          <p:spPr bwMode="auto">
            <a:xfrm>
              <a:off x="2354417" y="2373282"/>
              <a:ext cx="124857" cy="78756"/>
            </a:xfrm>
            <a:custGeom>
              <a:avLst/>
              <a:gdLst>
                <a:gd name="T0" fmla="*/ 10 w 27"/>
                <a:gd name="T1" fmla="*/ 16 h 17"/>
                <a:gd name="T2" fmla="*/ 0 w 27"/>
                <a:gd name="T3" fmla="*/ 1 h 17"/>
                <a:gd name="T4" fmla="*/ 0 w 27"/>
                <a:gd name="T5" fmla="*/ 1 h 17"/>
                <a:gd name="T6" fmla="*/ 2 w 27"/>
                <a:gd name="T7" fmla="*/ 0 h 17"/>
                <a:gd name="T8" fmla="*/ 11 w 27"/>
                <a:gd name="T9" fmla="*/ 14 h 17"/>
                <a:gd name="T10" fmla="*/ 11 w 27"/>
                <a:gd name="T11" fmla="*/ 14 h 17"/>
                <a:gd name="T12" fmla="*/ 21 w 27"/>
                <a:gd name="T13" fmla="*/ 15 h 17"/>
                <a:gd name="T14" fmla="*/ 21 w 27"/>
                <a:gd name="T15" fmla="*/ 15 h 17"/>
                <a:gd name="T16" fmla="*/ 27 w 27"/>
                <a:gd name="T17" fmla="*/ 15 h 17"/>
                <a:gd name="T18" fmla="*/ 27 w 27"/>
                <a:gd name="T19" fmla="*/ 15 h 17"/>
                <a:gd name="T20" fmla="*/ 27 w 27"/>
                <a:gd name="T21" fmla="*/ 17 h 17"/>
                <a:gd name="T22" fmla="*/ 21 w 27"/>
                <a:gd name="T23" fmla="*/ 17 h 17"/>
                <a:gd name="T24" fmla="*/ 21 w 27"/>
                <a:gd name="T25" fmla="*/ 17 h 17"/>
                <a:gd name="T26" fmla="*/ 10 w 27"/>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7">
                  <a:moveTo>
                    <a:pt x="10" y="16"/>
                  </a:moveTo>
                  <a:cubicBezTo>
                    <a:pt x="2" y="14"/>
                    <a:pt x="2" y="7"/>
                    <a:pt x="0" y="1"/>
                  </a:cubicBezTo>
                  <a:cubicBezTo>
                    <a:pt x="0" y="1"/>
                    <a:pt x="0" y="1"/>
                    <a:pt x="0" y="1"/>
                  </a:cubicBezTo>
                  <a:cubicBezTo>
                    <a:pt x="2" y="0"/>
                    <a:pt x="2" y="0"/>
                    <a:pt x="2" y="0"/>
                  </a:cubicBezTo>
                  <a:cubicBezTo>
                    <a:pt x="4" y="7"/>
                    <a:pt x="4" y="12"/>
                    <a:pt x="11" y="14"/>
                  </a:cubicBezTo>
                  <a:cubicBezTo>
                    <a:pt x="11" y="14"/>
                    <a:pt x="11" y="14"/>
                    <a:pt x="11" y="14"/>
                  </a:cubicBezTo>
                  <a:cubicBezTo>
                    <a:pt x="14" y="15"/>
                    <a:pt x="17" y="15"/>
                    <a:pt x="21" y="15"/>
                  </a:cubicBezTo>
                  <a:cubicBezTo>
                    <a:pt x="21" y="15"/>
                    <a:pt x="21" y="15"/>
                    <a:pt x="21" y="15"/>
                  </a:cubicBezTo>
                  <a:cubicBezTo>
                    <a:pt x="23" y="15"/>
                    <a:pt x="25" y="15"/>
                    <a:pt x="27" y="15"/>
                  </a:cubicBezTo>
                  <a:cubicBezTo>
                    <a:pt x="27" y="15"/>
                    <a:pt x="27" y="15"/>
                    <a:pt x="27" y="15"/>
                  </a:cubicBezTo>
                  <a:cubicBezTo>
                    <a:pt x="27" y="17"/>
                    <a:pt x="27" y="17"/>
                    <a:pt x="27" y="17"/>
                  </a:cubicBezTo>
                  <a:cubicBezTo>
                    <a:pt x="25" y="17"/>
                    <a:pt x="23" y="17"/>
                    <a:pt x="21" y="17"/>
                  </a:cubicBezTo>
                  <a:cubicBezTo>
                    <a:pt x="21" y="17"/>
                    <a:pt x="21" y="17"/>
                    <a:pt x="21" y="17"/>
                  </a:cubicBezTo>
                  <a:cubicBezTo>
                    <a:pt x="17" y="17"/>
                    <a:pt x="14" y="17"/>
                    <a:pt x="10" y="16"/>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42"/>
            <p:cNvSpPr/>
            <p:nvPr/>
          </p:nvSpPr>
          <p:spPr bwMode="auto">
            <a:xfrm>
              <a:off x="2442777" y="1939165"/>
              <a:ext cx="72993" cy="74914"/>
            </a:xfrm>
            <a:custGeom>
              <a:avLst/>
              <a:gdLst>
                <a:gd name="T0" fmla="*/ 0 w 16"/>
                <a:gd name="T1" fmla="*/ 0 h 16"/>
                <a:gd name="T2" fmla="*/ 2 w 16"/>
                <a:gd name="T3" fmla="*/ 2 h 16"/>
                <a:gd name="T4" fmla="*/ 8 w 16"/>
                <a:gd name="T5" fmla="*/ 7 h 16"/>
                <a:gd name="T6" fmla="*/ 12 w 16"/>
                <a:gd name="T7" fmla="*/ 9 h 16"/>
                <a:gd name="T8" fmla="*/ 14 w 16"/>
                <a:gd name="T9" fmla="*/ 12 h 16"/>
                <a:gd name="T10" fmla="*/ 16 w 16"/>
                <a:gd name="T11" fmla="*/ 16 h 16"/>
                <a:gd name="T12" fmla="*/ 13 w 16"/>
                <a:gd name="T13" fmla="*/ 13 h 16"/>
                <a:gd name="T14" fmla="*/ 7 w 16"/>
                <a:gd name="T15" fmla="*/ 8 h 16"/>
                <a:gd name="T16" fmla="*/ 4 w 16"/>
                <a:gd name="T17" fmla="*/ 5 h 16"/>
                <a:gd name="T18" fmla="*/ 2 w 16"/>
                <a:gd name="T19" fmla="*/ 3 h 16"/>
                <a:gd name="T20" fmla="*/ 0 w 1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6">
                  <a:moveTo>
                    <a:pt x="0" y="0"/>
                  </a:moveTo>
                  <a:cubicBezTo>
                    <a:pt x="0" y="0"/>
                    <a:pt x="1" y="0"/>
                    <a:pt x="2" y="2"/>
                  </a:cubicBezTo>
                  <a:cubicBezTo>
                    <a:pt x="4" y="3"/>
                    <a:pt x="6" y="5"/>
                    <a:pt x="8" y="7"/>
                  </a:cubicBezTo>
                  <a:cubicBezTo>
                    <a:pt x="9" y="8"/>
                    <a:pt x="11" y="9"/>
                    <a:pt x="12" y="9"/>
                  </a:cubicBezTo>
                  <a:cubicBezTo>
                    <a:pt x="13" y="10"/>
                    <a:pt x="13" y="11"/>
                    <a:pt x="14" y="12"/>
                  </a:cubicBezTo>
                  <a:cubicBezTo>
                    <a:pt x="15" y="14"/>
                    <a:pt x="16" y="16"/>
                    <a:pt x="16" y="16"/>
                  </a:cubicBezTo>
                  <a:cubicBezTo>
                    <a:pt x="16" y="16"/>
                    <a:pt x="15" y="15"/>
                    <a:pt x="13" y="13"/>
                  </a:cubicBezTo>
                  <a:cubicBezTo>
                    <a:pt x="12" y="12"/>
                    <a:pt x="9" y="10"/>
                    <a:pt x="7" y="8"/>
                  </a:cubicBezTo>
                  <a:cubicBezTo>
                    <a:pt x="6" y="7"/>
                    <a:pt x="5" y="6"/>
                    <a:pt x="4" y="5"/>
                  </a:cubicBezTo>
                  <a:cubicBezTo>
                    <a:pt x="3" y="4"/>
                    <a:pt x="2" y="3"/>
                    <a:pt x="2" y="3"/>
                  </a:cubicBezTo>
                  <a:cubicBezTo>
                    <a:pt x="0"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43"/>
            <p:cNvSpPr/>
            <p:nvPr/>
          </p:nvSpPr>
          <p:spPr bwMode="auto">
            <a:xfrm>
              <a:off x="2479274" y="1935323"/>
              <a:ext cx="55705" cy="49943"/>
            </a:xfrm>
            <a:custGeom>
              <a:avLst/>
              <a:gdLst>
                <a:gd name="T0" fmla="*/ 0 w 12"/>
                <a:gd name="T1" fmla="*/ 0 h 11"/>
                <a:gd name="T2" fmla="*/ 2 w 12"/>
                <a:gd name="T3" fmla="*/ 1 h 11"/>
                <a:gd name="T4" fmla="*/ 6 w 12"/>
                <a:gd name="T5" fmla="*/ 5 h 11"/>
                <a:gd name="T6" fmla="*/ 10 w 12"/>
                <a:gd name="T7" fmla="*/ 8 h 11"/>
                <a:gd name="T8" fmla="*/ 12 w 12"/>
                <a:gd name="T9" fmla="*/ 11 h 11"/>
                <a:gd name="T10" fmla="*/ 9 w 12"/>
                <a:gd name="T11" fmla="*/ 9 h 11"/>
                <a:gd name="T12" fmla="*/ 5 w 12"/>
                <a:gd name="T13" fmla="*/ 6 h 11"/>
                <a:gd name="T14" fmla="*/ 1 w 12"/>
                <a:gd name="T15" fmla="*/ 2 h 11"/>
                <a:gd name="T16" fmla="*/ 0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0" y="0"/>
                  </a:moveTo>
                  <a:cubicBezTo>
                    <a:pt x="0" y="0"/>
                    <a:pt x="1" y="1"/>
                    <a:pt x="2" y="1"/>
                  </a:cubicBezTo>
                  <a:cubicBezTo>
                    <a:pt x="3" y="2"/>
                    <a:pt x="5" y="3"/>
                    <a:pt x="6" y="5"/>
                  </a:cubicBezTo>
                  <a:cubicBezTo>
                    <a:pt x="8" y="6"/>
                    <a:pt x="9" y="7"/>
                    <a:pt x="10" y="8"/>
                  </a:cubicBezTo>
                  <a:cubicBezTo>
                    <a:pt x="11" y="10"/>
                    <a:pt x="12" y="11"/>
                    <a:pt x="12" y="11"/>
                  </a:cubicBezTo>
                  <a:cubicBezTo>
                    <a:pt x="12" y="11"/>
                    <a:pt x="11" y="10"/>
                    <a:pt x="9" y="9"/>
                  </a:cubicBezTo>
                  <a:cubicBezTo>
                    <a:pt x="8" y="9"/>
                    <a:pt x="7" y="7"/>
                    <a:pt x="5" y="6"/>
                  </a:cubicBezTo>
                  <a:cubicBezTo>
                    <a:pt x="4" y="5"/>
                    <a:pt x="2" y="3"/>
                    <a:pt x="1" y="2"/>
                  </a:cubicBezTo>
                  <a:cubicBezTo>
                    <a:pt x="0"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44"/>
            <p:cNvSpPr/>
            <p:nvPr/>
          </p:nvSpPr>
          <p:spPr bwMode="auto">
            <a:xfrm>
              <a:off x="2584922" y="1939165"/>
              <a:ext cx="94123" cy="97965"/>
            </a:xfrm>
            <a:custGeom>
              <a:avLst/>
              <a:gdLst>
                <a:gd name="T0" fmla="*/ 0 w 20"/>
                <a:gd name="T1" fmla="*/ 0 h 21"/>
                <a:gd name="T2" fmla="*/ 4 w 20"/>
                <a:gd name="T3" fmla="*/ 2 h 21"/>
                <a:gd name="T4" fmla="*/ 11 w 20"/>
                <a:gd name="T5" fmla="*/ 9 h 21"/>
                <a:gd name="T6" fmla="*/ 18 w 20"/>
                <a:gd name="T7" fmla="*/ 17 h 21"/>
                <a:gd name="T8" fmla="*/ 20 w 20"/>
                <a:gd name="T9" fmla="*/ 21 h 21"/>
                <a:gd name="T10" fmla="*/ 17 w 20"/>
                <a:gd name="T11" fmla="*/ 18 h 21"/>
                <a:gd name="T12" fmla="*/ 10 w 20"/>
                <a:gd name="T13" fmla="*/ 11 h 21"/>
                <a:gd name="T14" fmla="*/ 3 w 20"/>
                <a:gd name="T15" fmla="*/ 3 h 21"/>
                <a:gd name="T16" fmla="*/ 0 w 2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0" y="0"/>
                  </a:moveTo>
                  <a:cubicBezTo>
                    <a:pt x="0" y="0"/>
                    <a:pt x="1" y="1"/>
                    <a:pt x="4" y="2"/>
                  </a:cubicBezTo>
                  <a:cubicBezTo>
                    <a:pt x="6" y="4"/>
                    <a:pt x="8" y="7"/>
                    <a:pt x="11" y="9"/>
                  </a:cubicBezTo>
                  <a:cubicBezTo>
                    <a:pt x="13" y="12"/>
                    <a:pt x="16" y="15"/>
                    <a:pt x="18" y="17"/>
                  </a:cubicBezTo>
                  <a:cubicBezTo>
                    <a:pt x="19" y="19"/>
                    <a:pt x="20" y="21"/>
                    <a:pt x="20" y="21"/>
                  </a:cubicBezTo>
                  <a:cubicBezTo>
                    <a:pt x="20" y="21"/>
                    <a:pt x="19" y="20"/>
                    <a:pt x="17" y="18"/>
                  </a:cubicBezTo>
                  <a:cubicBezTo>
                    <a:pt x="15" y="16"/>
                    <a:pt x="12" y="13"/>
                    <a:pt x="10" y="11"/>
                  </a:cubicBezTo>
                  <a:cubicBezTo>
                    <a:pt x="7" y="8"/>
                    <a:pt x="5" y="5"/>
                    <a:pt x="3" y="3"/>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45"/>
            <p:cNvSpPr/>
            <p:nvPr/>
          </p:nvSpPr>
          <p:spPr bwMode="auto">
            <a:xfrm>
              <a:off x="2640627" y="1929560"/>
              <a:ext cx="55705" cy="51864"/>
            </a:xfrm>
            <a:custGeom>
              <a:avLst/>
              <a:gdLst>
                <a:gd name="T0" fmla="*/ 0 w 12"/>
                <a:gd name="T1" fmla="*/ 0 h 11"/>
                <a:gd name="T2" fmla="*/ 2 w 12"/>
                <a:gd name="T3" fmla="*/ 1 h 11"/>
                <a:gd name="T4" fmla="*/ 6 w 12"/>
                <a:gd name="T5" fmla="*/ 5 h 11"/>
                <a:gd name="T6" fmla="*/ 10 w 12"/>
                <a:gd name="T7" fmla="*/ 9 h 11"/>
                <a:gd name="T8" fmla="*/ 12 w 12"/>
                <a:gd name="T9" fmla="*/ 11 h 11"/>
                <a:gd name="T10" fmla="*/ 9 w 12"/>
                <a:gd name="T11" fmla="*/ 10 h 11"/>
                <a:gd name="T12" fmla="*/ 5 w 12"/>
                <a:gd name="T13" fmla="*/ 6 h 11"/>
                <a:gd name="T14" fmla="*/ 1 w 12"/>
                <a:gd name="T15" fmla="*/ 2 h 11"/>
                <a:gd name="T16" fmla="*/ 0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0" y="0"/>
                  </a:moveTo>
                  <a:cubicBezTo>
                    <a:pt x="0" y="0"/>
                    <a:pt x="1" y="0"/>
                    <a:pt x="2" y="1"/>
                  </a:cubicBezTo>
                  <a:cubicBezTo>
                    <a:pt x="3" y="3"/>
                    <a:pt x="5" y="4"/>
                    <a:pt x="6" y="5"/>
                  </a:cubicBezTo>
                  <a:cubicBezTo>
                    <a:pt x="8" y="6"/>
                    <a:pt x="9" y="7"/>
                    <a:pt x="10" y="9"/>
                  </a:cubicBezTo>
                  <a:cubicBezTo>
                    <a:pt x="11" y="10"/>
                    <a:pt x="12" y="11"/>
                    <a:pt x="12" y="11"/>
                  </a:cubicBezTo>
                  <a:cubicBezTo>
                    <a:pt x="12" y="11"/>
                    <a:pt x="11" y="10"/>
                    <a:pt x="9" y="10"/>
                  </a:cubicBezTo>
                  <a:cubicBezTo>
                    <a:pt x="8" y="9"/>
                    <a:pt x="7" y="8"/>
                    <a:pt x="5" y="6"/>
                  </a:cubicBezTo>
                  <a:cubicBezTo>
                    <a:pt x="4" y="5"/>
                    <a:pt x="2" y="4"/>
                    <a:pt x="1" y="2"/>
                  </a:cubicBezTo>
                  <a:cubicBezTo>
                    <a:pt x="1" y="1"/>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46"/>
            <p:cNvSpPr/>
            <p:nvPr/>
          </p:nvSpPr>
          <p:spPr bwMode="auto">
            <a:xfrm>
              <a:off x="2410122" y="2254188"/>
              <a:ext cx="82597" cy="86439"/>
            </a:xfrm>
            <a:custGeom>
              <a:avLst/>
              <a:gdLst>
                <a:gd name="T0" fmla="*/ 0 w 18"/>
                <a:gd name="T1" fmla="*/ 0 h 19"/>
                <a:gd name="T2" fmla="*/ 3 w 18"/>
                <a:gd name="T3" fmla="*/ 3 h 19"/>
                <a:gd name="T4" fmla="*/ 9 w 18"/>
                <a:gd name="T5" fmla="*/ 9 h 19"/>
                <a:gd name="T6" fmla="*/ 13 w 18"/>
                <a:gd name="T7" fmla="*/ 12 h 19"/>
                <a:gd name="T8" fmla="*/ 16 w 18"/>
                <a:gd name="T9" fmla="*/ 15 h 19"/>
                <a:gd name="T10" fmla="*/ 17 w 18"/>
                <a:gd name="T11" fmla="*/ 18 h 19"/>
                <a:gd name="T12" fmla="*/ 18 w 18"/>
                <a:gd name="T13" fmla="*/ 19 h 19"/>
                <a:gd name="T14" fmla="*/ 15 w 18"/>
                <a:gd name="T15" fmla="*/ 16 h 19"/>
                <a:gd name="T16" fmla="*/ 8 w 18"/>
                <a:gd name="T17" fmla="*/ 10 h 19"/>
                <a:gd name="T18" fmla="*/ 0 w 1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0" y="0"/>
                  </a:moveTo>
                  <a:cubicBezTo>
                    <a:pt x="0" y="0"/>
                    <a:pt x="1" y="1"/>
                    <a:pt x="3" y="3"/>
                  </a:cubicBezTo>
                  <a:cubicBezTo>
                    <a:pt x="5" y="4"/>
                    <a:pt x="7" y="7"/>
                    <a:pt x="9" y="9"/>
                  </a:cubicBezTo>
                  <a:cubicBezTo>
                    <a:pt x="10" y="10"/>
                    <a:pt x="12" y="11"/>
                    <a:pt x="13" y="12"/>
                  </a:cubicBezTo>
                  <a:cubicBezTo>
                    <a:pt x="14" y="13"/>
                    <a:pt x="15" y="14"/>
                    <a:pt x="16" y="15"/>
                  </a:cubicBezTo>
                  <a:cubicBezTo>
                    <a:pt x="16" y="16"/>
                    <a:pt x="17" y="17"/>
                    <a:pt x="17" y="18"/>
                  </a:cubicBezTo>
                  <a:cubicBezTo>
                    <a:pt x="17" y="18"/>
                    <a:pt x="18" y="19"/>
                    <a:pt x="18" y="19"/>
                  </a:cubicBezTo>
                  <a:cubicBezTo>
                    <a:pt x="18" y="19"/>
                    <a:pt x="16" y="17"/>
                    <a:pt x="15" y="16"/>
                  </a:cubicBezTo>
                  <a:cubicBezTo>
                    <a:pt x="13" y="14"/>
                    <a:pt x="10" y="12"/>
                    <a:pt x="8" y="10"/>
                  </a:cubicBezTo>
                  <a:cubicBezTo>
                    <a:pt x="3" y="6"/>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47"/>
            <p:cNvSpPr/>
            <p:nvPr/>
          </p:nvSpPr>
          <p:spPr bwMode="auto">
            <a:xfrm>
              <a:off x="2479274" y="2261872"/>
              <a:ext cx="74914" cy="74914"/>
            </a:xfrm>
            <a:custGeom>
              <a:avLst/>
              <a:gdLst>
                <a:gd name="T0" fmla="*/ 0 w 16"/>
                <a:gd name="T1" fmla="*/ 0 h 16"/>
                <a:gd name="T2" fmla="*/ 2 w 16"/>
                <a:gd name="T3" fmla="*/ 2 h 16"/>
                <a:gd name="T4" fmla="*/ 9 w 16"/>
                <a:gd name="T5" fmla="*/ 7 h 16"/>
                <a:gd name="T6" fmla="*/ 15 w 16"/>
                <a:gd name="T7" fmla="*/ 13 h 16"/>
                <a:gd name="T8" fmla="*/ 16 w 16"/>
                <a:gd name="T9" fmla="*/ 15 h 16"/>
                <a:gd name="T10" fmla="*/ 16 w 16"/>
                <a:gd name="T11" fmla="*/ 16 h 16"/>
                <a:gd name="T12" fmla="*/ 14 w 16"/>
                <a:gd name="T13" fmla="*/ 14 h 16"/>
                <a:gd name="T14" fmla="*/ 8 w 16"/>
                <a:gd name="T15" fmla="*/ 9 h 16"/>
                <a:gd name="T16" fmla="*/ 2 w 16"/>
                <a:gd name="T17" fmla="*/ 3 h 16"/>
                <a:gd name="T18" fmla="*/ 0 w 16"/>
                <a:gd name="T19" fmla="*/ 1 h 16"/>
                <a:gd name="T20" fmla="*/ 0 w 1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6">
                  <a:moveTo>
                    <a:pt x="0" y="0"/>
                  </a:moveTo>
                  <a:cubicBezTo>
                    <a:pt x="0" y="0"/>
                    <a:pt x="1" y="1"/>
                    <a:pt x="2" y="2"/>
                  </a:cubicBezTo>
                  <a:cubicBezTo>
                    <a:pt x="4" y="4"/>
                    <a:pt x="6" y="5"/>
                    <a:pt x="9" y="7"/>
                  </a:cubicBezTo>
                  <a:cubicBezTo>
                    <a:pt x="11" y="9"/>
                    <a:pt x="13" y="11"/>
                    <a:pt x="15" y="13"/>
                  </a:cubicBezTo>
                  <a:cubicBezTo>
                    <a:pt x="15" y="14"/>
                    <a:pt x="16" y="15"/>
                    <a:pt x="16" y="15"/>
                  </a:cubicBezTo>
                  <a:cubicBezTo>
                    <a:pt x="16" y="16"/>
                    <a:pt x="16" y="16"/>
                    <a:pt x="16" y="16"/>
                  </a:cubicBezTo>
                  <a:cubicBezTo>
                    <a:pt x="16" y="16"/>
                    <a:pt x="15" y="15"/>
                    <a:pt x="14" y="14"/>
                  </a:cubicBezTo>
                  <a:cubicBezTo>
                    <a:pt x="12" y="12"/>
                    <a:pt x="10" y="10"/>
                    <a:pt x="8" y="9"/>
                  </a:cubicBezTo>
                  <a:cubicBezTo>
                    <a:pt x="5" y="7"/>
                    <a:pt x="3" y="5"/>
                    <a:pt x="2" y="3"/>
                  </a:cubicBezTo>
                  <a:cubicBezTo>
                    <a:pt x="1" y="2"/>
                    <a:pt x="1" y="1"/>
                    <a:pt x="0" y="1"/>
                  </a:cubicBezTo>
                  <a:cubicBezTo>
                    <a:pt x="0" y="0"/>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48"/>
            <p:cNvSpPr/>
            <p:nvPr/>
          </p:nvSpPr>
          <p:spPr bwMode="auto">
            <a:xfrm>
              <a:off x="2387072" y="2411700"/>
              <a:ext cx="105648" cy="36497"/>
            </a:xfrm>
            <a:custGeom>
              <a:avLst/>
              <a:gdLst>
                <a:gd name="T0" fmla="*/ 1 w 23"/>
                <a:gd name="T1" fmla="*/ 5 h 8"/>
                <a:gd name="T2" fmla="*/ 3 w 23"/>
                <a:gd name="T3" fmla="*/ 0 h 8"/>
                <a:gd name="T4" fmla="*/ 5 w 23"/>
                <a:gd name="T5" fmla="*/ 1 h 8"/>
                <a:gd name="T6" fmla="*/ 4 w 23"/>
                <a:gd name="T7" fmla="*/ 5 h 8"/>
                <a:gd name="T8" fmla="*/ 6 w 23"/>
                <a:gd name="T9" fmla="*/ 3 h 8"/>
                <a:gd name="T10" fmla="*/ 10 w 23"/>
                <a:gd name="T11" fmla="*/ 1 h 8"/>
                <a:gd name="T12" fmla="*/ 10 w 23"/>
                <a:gd name="T13" fmla="*/ 2 h 8"/>
                <a:gd name="T14" fmla="*/ 8 w 23"/>
                <a:gd name="T15" fmla="*/ 6 h 8"/>
                <a:gd name="T16" fmla="*/ 14 w 23"/>
                <a:gd name="T17" fmla="*/ 2 h 8"/>
                <a:gd name="T18" fmla="*/ 14 w 23"/>
                <a:gd name="T19" fmla="*/ 3 h 8"/>
                <a:gd name="T20" fmla="*/ 13 w 23"/>
                <a:gd name="T21" fmla="*/ 6 h 8"/>
                <a:gd name="T22" fmla="*/ 18 w 23"/>
                <a:gd name="T23" fmla="*/ 2 h 8"/>
                <a:gd name="T24" fmla="*/ 19 w 23"/>
                <a:gd name="T25" fmla="*/ 2 h 8"/>
                <a:gd name="T26" fmla="*/ 18 w 23"/>
                <a:gd name="T27" fmla="*/ 5 h 8"/>
                <a:gd name="T28" fmla="*/ 22 w 23"/>
                <a:gd name="T29" fmla="*/ 2 h 8"/>
                <a:gd name="T30" fmla="*/ 23 w 23"/>
                <a:gd name="T31" fmla="*/ 5 h 8"/>
                <a:gd name="T32" fmla="*/ 22 w 23"/>
                <a:gd name="T33" fmla="*/ 2 h 8"/>
                <a:gd name="T34" fmla="*/ 18 w 23"/>
                <a:gd name="T35" fmla="*/ 6 h 8"/>
                <a:gd name="T36" fmla="*/ 18 w 23"/>
                <a:gd name="T37" fmla="*/ 6 h 8"/>
                <a:gd name="T38" fmla="*/ 18 w 23"/>
                <a:gd name="T39" fmla="*/ 3 h 8"/>
                <a:gd name="T40" fmla="*/ 13 w 23"/>
                <a:gd name="T41" fmla="*/ 7 h 8"/>
                <a:gd name="T42" fmla="*/ 13 w 23"/>
                <a:gd name="T43" fmla="*/ 6 h 8"/>
                <a:gd name="T44" fmla="*/ 14 w 23"/>
                <a:gd name="T45" fmla="*/ 4 h 8"/>
                <a:gd name="T46" fmla="*/ 7 w 23"/>
                <a:gd name="T47" fmla="*/ 8 h 8"/>
                <a:gd name="T48" fmla="*/ 7 w 23"/>
                <a:gd name="T49" fmla="*/ 7 h 8"/>
                <a:gd name="T50" fmla="*/ 9 w 23"/>
                <a:gd name="T51" fmla="*/ 2 h 8"/>
                <a:gd name="T52" fmla="*/ 6 w 23"/>
                <a:gd name="T53" fmla="*/ 6 h 8"/>
                <a:gd name="T54" fmla="*/ 3 w 23"/>
                <a:gd name="T55" fmla="*/ 6 h 8"/>
                <a:gd name="T56" fmla="*/ 3 w 23"/>
                <a:gd name="T57" fmla="*/ 6 h 8"/>
                <a:gd name="T58" fmla="*/ 4 w 23"/>
                <a:gd name="T59" fmla="*/ 1 h 8"/>
                <a:gd name="T60" fmla="*/ 0 w 23"/>
                <a:gd name="T61" fmla="*/ 5 h 8"/>
                <a:gd name="T62" fmla="*/ 2 w 23"/>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8">
                  <a:moveTo>
                    <a:pt x="2" y="0"/>
                  </a:moveTo>
                  <a:cubicBezTo>
                    <a:pt x="1" y="5"/>
                    <a:pt x="1" y="5"/>
                    <a:pt x="1" y="5"/>
                  </a:cubicBezTo>
                  <a:cubicBezTo>
                    <a:pt x="0" y="4"/>
                    <a:pt x="0" y="4"/>
                    <a:pt x="0" y="4"/>
                  </a:cubicBezTo>
                  <a:cubicBezTo>
                    <a:pt x="1" y="3"/>
                    <a:pt x="2" y="2"/>
                    <a:pt x="3" y="0"/>
                  </a:cubicBezTo>
                  <a:cubicBezTo>
                    <a:pt x="4" y="0"/>
                    <a:pt x="4" y="0"/>
                    <a:pt x="4" y="0"/>
                  </a:cubicBezTo>
                  <a:cubicBezTo>
                    <a:pt x="4" y="0"/>
                    <a:pt x="5" y="0"/>
                    <a:pt x="5" y="1"/>
                  </a:cubicBezTo>
                  <a:cubicBezTo>
                    <a:pt x="5" y="6"/>
                    <a:pt x="5" y="6"/>
                    <a:pt x="5" y="6"/>
                  </a:cubicBezTo>
                  <a:cubicBezTo>
                    <a:pt x="4" y="5"/>
                    <a:pt x="4" y="5"/>
                    <a:pt x="4" y="5"/>
                  </a:cubicBezTo>
                  <a:cubicBezTo>
                    <a:pt x="4" y="5"/>
                    <a:pt x="5" y="5"/>
                    <a:pt x="5" y="4"/>
                  </a:cubicBezTo>
                  <a:cubicBezTo>
                    <a:pt x="6" y="3"/>
                    <a:pt x="6" y="3"/>
                    <a:pt x="6" y="3"/>
                  </a:cubicBezTo>
                  <a:cubicBezTo>
                    <a:pt x="7" y="3"/>
                    <a:pt x="7" y="2"/>
                    <a:pt x="8" y="1"/>
                  </a:cubicBezTo>
                  <a:cubicBezTo>
                    <a:pt x="9" y="0"/>
                    <a:pt x="9" y="1"/>
                    <a:pt x="10" y="1"/>
                  </a:cubicBezTo>
                  <a:cubicBezTo>
                    <a:pt x="10" y="1"/>
                    <a:pt x="10" y="1"/>
                    <a:pt x="10" y="2"/>
                  </a:cubicBezTo>
                  <a:cubicBezTo>
                    <a:pt x="10" y="2"/>
                    <a:pt x="10" y="2"/>
                    <a:pt x="10" y="2"/>
                  </a:cubicBezTo>
                  <a:cubicBezTo>
                    <a:pt x="9" y="7"/>
                    <a:pt x="9" y="7"/>
                    <a:pt x="9" y="7"/>
                  </a:cubicBezTo>
                  <a:cubicBezTo>
                    <a:pt x="8" y="6"/>
                    <a:pt x="8" y="6"/>
                    <a:pt x="8" y="6"/>
                  </a:cubicBezTo>
                  <a:cubicBezTo>
                    <a:pt x="9" y="5"/>
                    <a:pt x="11" y="4"/>
                    <a:pt x="13" y="2"/>
                  </a:cubicBezTo>
                  <a:cubicBezTo>
                    <a:pt x="13" y="2"/>
                    <a:pt x="14" y="2"/>
                    <a:pt x="14" y="2"/>
                  </a:cubicBezTo>
                  <a:cubicBezTo>
                    <a:pt x="14" y="3"/>
                    <a:pt x="14" y="3"/>
                    <a:pt x="14" y="3"/>
                  </a:cubicBezTo>
                  <a:cubicBezTo>
                    <a:pt x="14" y="3"/>
                    <a:pt x="14" y="3"/>
                    <a:pt x="14" y="3"/>
                  </a:cubicBezTo>
                  <a:cubicBezTo>
                    <a:pt x="14" y="7"/>
                    <a:pt x="14" y="7"/>
                    <a:pt x="14" y="7"/>
                  </a:cubicBezTo>
                  <a:cubicBezTo>
                    <a:pt x="13" y="6"/>
                    <a:pt x="13" y="6"/>
                    <a:pt x="13" y="6"/>
                  </a:cubicBezTo>
                  <a:cubicBezTo>
                    <a:pt x="14" y="4"/>
                    <a:pt x="16" y="3"/>
                    <a:pt x="17" y="2"/>
                  </a:cubicBezTo>
                  <a:cubicBezTo>
                    <a:pt x="18" y="1"/>
                    <a:pt x="18" y="1"/>
                    <a:pt x="18" y="2"/>
                  </a:cubicBezTo>
                  <a:cubicBezTo>
                    <a:pt x="19" y="2"/>
                    <a:pt x="19" y="2"/>
                    <a:pt x="19" y="2"/>
                  </a:cubicBezTo>
                  <a:cubicBezTo>
                    <a:pt x="19" y="2"/>
                    <a:pt x="19" y="2"/>
                    <a:pt x="19" y="2"/>
                  </a:cubicBezTo>
                  <a:cubicBezTo>
                    <a:pt x="19" y="6"/>
                    <a:pt x="19" y="6"/>
                    <a:pt x="19" y="6"/>
                  </a:cubicBezTo>
                  <a:cubicBezTo>
                    <a:pt x="18" y="5"/>
                    <a:pt x="18" y="5"/>
                    <a:pt x="18" y="5"/>
                  </a:cubicBezTo>
                  <a:cubicBezTo>
                    <a:pt x="22" y="2"/>
                    <a:pt x="22" y="2"/>
                    <a:pt x="22" y="2"/>
                  </a:cubicBezTo>
                  <a:cubicBezTo>
                    <a:pt x="22" y="2"/>
                    <a:pt x="22" y="2"/>
                    <a:pt x="22" y="2"/>
                  </a:cubicBezTo>
                  <a:cubicBezTo>
                    <a:pt x="22" y="2"/>
                    <a:pt x="22" y="2"/>
                    <a:pt x="22" y="2"/>
                  </a:cubicBezTo>
                  <a:cubicBezTo>
                    <a:pt x="22" y="3"/>
                    <a:pt x="23" y="4"/>
                    <a:pt x="23" y="5"/>
                  </a:cubicBezTo>
                  <a:cubicBezTo>
                    <a:pt x="22" y="4"/>
                    <a:pt x="22" y="3"/>
                    <a:pt x="22" y="2"/>
                  </a:cubicBezTo>
                  <a:cubicBezTo>
                    <a:pt x="22" y="2"/>
                    <a:pt x="22" y="2"/>
                    <a:pt x="22" y="2"/>
                  </a:cubicBezTo>
                  <a:cubicBezTo>
                    <a:pt x="18" y="6"/>
                    <a:pt x="18" y="6"/>
                    <a:pt x="18" y="6"/>
                  </a:cubicBezTo>
                  <a:cubicBezTo>
                    <a:pt x="18" y="6"/>
                    <a:pt x="18" y="6"/>
                    <a:pt x="18" y="6"/>
                  </a:cubicBezTo>
                  <a:cubicBezTo>
                    <a:pt x="18" y="6"/>
                    <a:pt x="18" y="6"/>
                    <a:pt x="18" y="6"/>
                  </a:cubicBezTo>
                  <a:cubicBezTo>
                    <a:pt x="18" y="6"/>
                    <a:pt x="18" y="6"/>
                    <a:pt x="18" y="6"/>
                  </a:cubicBezTo>
                  <a:cubicBezTo>
                    <a:pt x="17" y="2"/>
                    <a:pt x="17" y="2"/>
                    <a:pt x="17" y="2"/>
                  </a:cubicBezTo>
                  <a:cubicBezTo>
                    <a:pt x="18" y="3"/>
                    <a:pt x="18" y="3"/>
                    <a:pt x="18" y="3"/>
                  </a:cubicBezTo>
                  <a:cubicBezTo>
                    <a:pt x="17" y="4"/>
                    <a:pt x="16" y="6"/>
                    <a:pt x="14" y="7"/>
                  </a:cubicBezTo>
                  <a:cubicBezTo>
                    <a:pt x="14" y="7"/>
                    <a:pt x="13" y="7"/>
                    <a:pt x="13" y="7"/>
                  </a:cubicBezTo>
                  <a:cubicBezTo>
                    <a:pt x="13" y="7"/>
                    <a:pt x="13" y="7"/>
                    <a:pt x="13" y="7"/>
                  </a:cubicBezTo>
                  <a:cubicBezTo>
                    <a:pt x="13" y="6"/>
                    <a:pt x="13" y="6"/>
                    <a:pt x="13" y="6"/>
                  </a:cubicBezTo>
                  <a:cubicBezTo>
                    <a:pt x="12" y="3"/>
                    <a:pt x="12" y="3"/>
                    <a:pt x="12" y="3"/>
                  </a:cubicBezTo>
                  <a:cubicBezTo>
                    <a:pt x="14" y="4"/>
                    <a:pt x="14" y="4"/>
                    <a:pt x="14" y="4"/>
                  </a:cubicBezTo>
                  <a:cubicBezTo>
                    <a:pt x="12" y="5"/>
                    <a:pt x="11" y="6"/>
                    <a:pt x="8" y="8"/>
                  </a:cubicBezTo>
                  <a:cubicBezTo>
                    <a:pt x="8" y="8"/>
                    <a:pt x="7" y="8"/>
                    <a:pt x="7" y="8"/>
                  </a:cubicBezTo>
                  <a:cubicBezTo>
                    <a:pt x="7" y="7"/>
                    <a:pt x="7" y="7"/>
                    <a:pt x="7" y="7"/>
                  </a:cubicBezTo>
                  <a:cubicBezTo>
                    <a:pt x="7" y="7"/>
                    <a:pt x="7" y="7"/>
                    <a:pt x="7" y="7"/>
                  </a:cubicBezTo>
                  <a:cubicBezTo>
                    <a:pt x="8" y="1"/>
                    <a:pt x="8" y="1"/>
                    <a:pt x="8" y="1"/>
                  </a:cubicBezTo>
                  <a:cubicBezTo>
                    <a:pt x="9" y="2"/>
                    <a:pt x="9" y="2"/>
                    <a:pt x="9" y="2"/>
                  </a:cubicBezTo>
                  <a:cubicBezTo>
                    <a:pt x="9" y="3"/>
                    <a:pt x="8" y="4"/>
                    <a:pt x="7" y="5"/>
                  </a:cubicBezTo>
                  <a:cubicBezTo>
                    <a:pt x="6" y="6"/>
                    <a:pt x="6" y="6"/>
                    <a:pt x="6" y="6"/>
                  </a:cubicBezTo>
                  <a:cubicBezTo>
                    <a:pt x="6" y="6"/>
                    <a:pt x="5" y="6"/>
                    <a:pt x="4" y="7"/>
                  </a:cubicBezTo>
                  <a:cubicBezTo>
                    <a:pt x="4" y="7"/>
                    <a:pt x="3" y="7"/>
                    <a:pt x="3" y="6"/>
                  </a:cubicBezTo>
                  <a:cubicBezTo>
                    <a:pt x="3" y="6"/>
                    <a:pt x="3" y="6"/>
                    <a:pt x="3" y="6"/>
                  </a:cubicBezTo>
                  <a:cubicBezTo>
                    <a:pt x="3" y="6"/>
                    <a:pt x="3" y="6"/>
                    <a:pt x="3" y="6"/>
                  </a:cubicBezTo>
                  <a:cubicBezTo>
                    <a:pt x="3" y="1"/>
                    <a:pt x="3" y="1"/>
                    <a:pt x="3" y="1"/>
                  </a:cubicBezTo>
                  <a:cubicBezTo>
                    <a:pt x="4" y="1"/>
                    <a:pt x="4" y="1"/>
                    <a:pt x="4" y="1"/>
                  </a:cubicBezTo>
                  <a:cubicBezTo>
                    <a:pt x="3" y="2"/>
                    <a:pt x="2" y="4"/>
                    <a:pt x="1" y="5"/>
                  </a:cubicBezTo>
                  <a:cubicBezTo>
                    <a:pt x="1" y="5"/>
                    <a:pt x="0" y="5"/>
                    <a:pt x="0" y="5"/>
                  </a:cubicBezTo>
                  <a:cubicBezTo>
                    <a:pt x="0" y="5"/>
                    <a:pt x="0" y="5"/>
                    <a:pt x="0" y="4"/>
                  </a:cubicBezTo>
                  <a:lnTo>
                    <a:pt x="2" y="0"/>
                  </a:ln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49"/>
            <p:cNvSpPr/>
            <p:nvPr/>
          </p:nvSpPr>
          <p:spPr bwMode="auto">
            <a:xfrm>
              <a:off x="2210352" y="2169670"/>
              <a:ext cx="65310" cy="23051"/>
            </a:xfrm>
            <a:custGeom>
              <a:avLst/>
              <a:gdLst>
                <a:gd name="T0" fmla="*/ 0 w 14"/>
                <a:gd name="T1" fmla="*/ 4 h 5"/>
                <a:gd name="T2" fmla="*/ 7 w 14"/>
                <a:gd name="T3" fmla="*/ 1 h 5"/>
                <a:gd name="T4" fmla="*/ 14 w 14"/>
                <a:gd name="T5" fmla="*/ 2 h 5"/>
                <a:gd name="T6" fmla="*/ 7 w 14"/>
                <a:gd name="T7" fmla="*/ 5 h 5"/>
                <a:gd name="T8" fmla="*/ 0 w 14"/>
                <a:gd name="T9" fmla="*/ 4 h 5"/>
              </a:gdLst>
              <a:ahLst/>
              <a:cxnLst>
                <a:cxn ang="0">
                  <a:pos x="T0" y="T1"/>
                </a:cxn>
                <a:cxn ang="0">
                  <a:pos x="T2" y="T3"/>
                </a:cxn>
                <a:cxn ang="0">
                  <a:pos x="T4" y="T5"/>
                </a:cxn>
                <a:cxn ang="0">
                  <a:pos x="T6" y="T7"/>
                </a:cxn>
                <a:cxn ang="0">
                  <a:pos x="T8" y="T9"/>
                </a:cxn>
              </a:cxnLst>
              <a:rect l="0" t="0" r="r" b="b"/>
              <a:pathLst>
                <a:path w="14" h="5">
                  <a:moveTo>
                    <a:pt x="0" y="4"/>
                  </a:moveTo>
                  <a:cubicBezTo>
                    <a:pt x="0" y="4"/>
                    <a:pt x="4" y="1"/>
                    <a:pt x="7" y="1"/>
                  </a:cubicBezTo>
                  <a:cubicBezTo>
                    <a:pt x="11" y="0"/>
                    <a:pt x="14" y="2"/>
                    <a:pt x="14" y="2"/>
                  </a:cubicBezTo>
                  <a:cubicBezTo>
                    <a:pt x="14" y="2"/>
                    <a:pt x="11" y="4"/>
                    <a:pt x="7" y="5"/>
                  </a:cubicBezTo>
                  <a:cubicBezTo>
                    <a:pt x="4" y="5"/>
                    <a:pt x="0" y="4"/>
                    <a:pt x="0" y="4"/>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50"/>
            <p:cNvSpPr/>
            <p:nvPr/>
          </p:nvSpPr>
          <p:spPr bwMode="auto">
            <a:xfrm>
              <a:off x="2219956" y="2090914"/>
              <a:ext cx="69151" cy="38418"/>
            </a:xfrm>
            <a:custGeom>
              <a:avLst/>
              <a:gdLst>
                <a:gd name="T0" fmla="*/ 0 w 15"/>
                <a:gd name="T1" fmla="*/ 1 h 8"/>
                <a:gd name="T2" fmla="*/ 8 w 15"/>
                <a:gd name="T3" fmla="*/ 2 h 8"/>
                <a:gd name="T4" fmla="*/ 13 w 15"/>
                <a:gd name="T5" fmla="*/ 5 h 8"/>
                <a:gd name="T6" fmla="*/ 14 w 15"/>
                <a:gd name="T7" fmla="*/ 8 h 8"/>
                <a:gd name="T8" fmla="*/ 12 w 15"/>
                <a:gd name="T9" fmla="*/ 7 h 8"/>
                <a:gd name="T10" fmla="*/ 7 w 15"/>
                <a:gd name="T11" fmla="*/ 6 h 8"/>
                <a:gd name="T12" fmla="*/ 2 w 15"/>
                <a:gd name="T13" fmla="*/ 3 h 8"/>
                <a:gd name="T14" fmla="*/ 0 w 15"/>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0" y="1"/>
                  </a:moveTo>
                  <a:cubicBezTo>
                    <a:pt x="1" y="1"/>
                    <a:pt x="5" y="0"/>
                    <a:pt x="8" y="2"/>
                  </a:cubicBezTo>
                  <a:cubicBezTo>
                    <a:pt x="10" y="2"/>
                    <a:pt x="12" y="3"/>
                    <a:pt x="13" y="5"/>
                  </a:cubicBezTo>
                  <a:cubicBezTo>
                    <a:pt x="15" y="6"/>
                    <a:pt x="14" y="8"/>
                    <a:pt x="14" y="8"/>
                  </a:cubicBezTo>
                  <a:cubicBezTo>
                    <a:pt x="14" y="7"/>
                    <a:pt x="14" y="7"/>
                    <a:pt x="12" y="7"/>
                  </a:cubicBezTo>
                  <a:cubicBezTo>
                    <a:pt x="11" y="6"/>
                    <a:pt x="9" y="6"/>
                    <a:pt x="7" y="6"/>
                  </a:cubicBezTo>
                  <a:cubicBezTo>
                    <a:pt x="5" y="5"/>
                    <a:pt x="3" y="4"/>
                    <a:pt x="2" y="3"/>
                  </a:cubicBezTo>
                  <a:cubicBezTo>
                    <a:pt x="1" y="2"/>
                    <a:pt x="0" y="1"/>
                    <a:pt x="0" y="1"/>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51"/>
            <p:cNvSpPr/>
            <p:nvPr/>
          </p:nvSpPr>
          <p:spPr bwMode="auto">
            <a:xfrm>
              <a:off x="2266057" y="1991028"/>
              <a:ext cx="51864" cy="82598"/>
            </a:xfrm>
            <a:custGeom>
              <a:avLst/>
              <a:gdLst>
                <a:gd name="T0" fmla="*/ 0 w 11"/>
                <a:gd name="T1" fmla="*/ 0 h 18"/>
                <a:gd name="T2" fmla="*/ 2 w 11"/>
                <a:gd name="T3" fmla="*/ 2 h 18"/>
                <a:gd name="T4" fmla="*/ 7 w 11"/>
                <a:gd name="T5" fmla="*/ 8 h 18"/>
                <a:gd name="T6" fmla="*/ 10 w 11"/>
                <a:gd name="T7" fmla="*/ 15 h 18"/>
                <a:gd name="T8" fmla="*/ 11 w 11"/>
                <a:gd name="T9" fmla="*/ 18 h 18"/>
                <a:gd name="T10" fmla="*/ 9 w 11"/>
                <a:gd name="T11" fmla="*/ 16 h 18"/>
                <a:gd name="T12" fmla="*/ 4 w 11"/>
                <a:gd name="T13" fmla="*/ 10 h 18"/>
                <a:gd name="T14" fmla="*/ 0 w 11"/>
                <a:gd name="T15" fmla="*/ 4 h 18"/>
                <a:gd name="T16" fmla="*/ 0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0" y="0"/>
                  </a:moveTo>
                  <a:cubicBezTo>
                    <a:pt x="0" y="0"/>
                    <a:pt x="1" y="1"/>
                    <a:pt x="2" y="2"/>
                  </a:cubicBezTo>
                  <a:cubicBezTo>
                    <a:pt x="4" y="4"/>
                    <a:pt x="6" y="6"/>
                    <a:pt x="7" y="8"/>
                  </a:cubicBezTo>
                  <a:cubicBezTo>
                    <a:pt x="9" y="10"/>
                    <a:pt x="10" y="12"/>
                    <a:pt x="10" y="15"/>
                  </a:cubicBezTo>
                  <a:cubicBezTo>
                    <a:pt x="11" y="17"/>
                    <a:pt x="11" y="18"/>
                    <a:pt x="11" y="18"/>
                  </a:cubicBezTo>
                  <a:cubicBezTo>
                    <a:pt x="11" y="18"/>
                    <a:pt x="10" y="17"/>
                    <a:pt x="9" y="16"/>
                  </a:cubicBezTo>
                  <a:cubicBezTo>
                    <a:pt x="7" y="14"/>
                    <a:pt x="5" y="12"/>
                    <a:pt x="4" y="10"/>
                  </a:cubicBezTo>
                  <a:cubicBezTo>
                    <a:pt x="2" y="8"/>
                    <a:pt x="1" y="6"/>
                    <a:pt x="0" y="4"/>
                  </a:cubicBezTo>
                  <a:cubicBezTo>
                    <a:pt x="0" y="2"/>
                    <a:pt x="0" y="0"/>
                    <a:pt x="0"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52"/>
            <p:cNvSpPr/>
            <p:nvPr/>
          </p:nvSpPr>
          <p:spPr bwMode="auto">
            <a:xfrm>
              <a:off x="2483116" y="2050575"/>
              <a:ext cx="195929" cy="151749"/>
            </a:xfrm>
            <a:custGeom>
              <a:avLst/>
              <a:gdLst>
                <a:gd name="T0" fmla="*/ 29 w 42"/>
                <a:gd name="T1" fmla="*/ 32 h 33"/>
                <a:gd name="T2" fmla="*/ 34 w 42"/>
                <a:gd name="T3" fmla="*/ 32 h 33"/>
                <a:gd name="T4" fmla="*/ 38 w 42"/>
                <a:gd name="T5" fmla="*/ 30 h 33"/>
                <a:gd name="T6" fmla="*/ 40 w 42"/>
                <a:gd name="T7" fmla="*/ 24 h 33"/>
                <a:gd name="T8" fmla="*/ 40 w 42"/>
                <a:gd name="T9" fmla="*/ 16 h 33"/>
                <a:gd name="T10" fmla="*/ 38 w 42"/>
                <a:gd name="T11" fmla="*/ 8 h 33"/>
                <a:gd name="T12" fmla="*/ 31 w 42"/>
                <a:gd name="T13" fmla="*/ 3 h 33"/>
                <a:gd name="T14" fmla="*/ 21 w 42"/>
                <a:gd name="T15" fmla="*/ 2 h 33"/>
                <a:gd name="T16" fmla="*/ 12 w 42"/>
                <a:gd name="T17" fmla="*/ 3 h 33"/>
                <a:gd name="T18" fmla="*/ 5 w 42"/>
                <a:gd name="T19" fmla="*/ 7 h 33"/>
                <a:gd name="T20" fmla="*/ 4 w 42"/>
                <a:gd name="T21" fmla="*/ 24 h 33"/>
                <a:gd name="T22" fmla="*/ 7 w 42"/>
                <a:gd name="T23" fmla="*/ 29 h 33"/>
                <a:gd name="T24" fmla="*/ 11 w 42"/>
                <a:gd name="T25" fmla="*/ 32 h 33"/>
                <a:gd name="T26" fmla="*/ 15 w 42"/>
                <a:gd name="T27" fmla="*/ 33 h 33"/>
                <a:gd name="T28" fmla="*/ 11 w 42"/>
                <a:gd name="T29" fmla="*/ 32 h 33"/>
                <a:gd name="T30" fmla="*/ 6 w 42"/>
                <a:gd name="T31" fmla="*/ 30 h 33"/>
                <a:gd name="T32" fmla="*/ 2 w 42"/>
                <a:gd name="T33" fmla="*/ 24 h 33"/>
                <a:gd name="T34" fmla="*/ 3 w 42"/>
                <a:gd name="T35" fmla="*/ 7 h 33"/>
                <a:gd name="T36" fmla="*/ 11 w 42"/>
                <a:gd name="T37" fmla="*/ 1 h 33"/>
                <a:gd name="T38" fmla="*/ 21 w 42"/>
                <a:gd name="T39" fmla="*/ 0 h 33"/>
                <a:gd name="T40" fmla="*/ 31 w 42"/>
                <a:gd name="T41" fmla="*/ 1 h 33"/>
                <a:gd name="T42" fmla="*/ 40 w 42"/>
                <a:gd name="T43" fmla="*/ 7 h 33"/>
                <a:gd name="T44" fmla="*/ 42 w 42"/>
                <a:gd name="T45" fmla="*/ 16 h 33"/>
                <a:gd name="T46" fmla="*/ 42 w 42"/>
                <a:gd name="T47" fmla="*/ 24 h 33"/>
                <a:gd name="T48" fmla="*/ 39 w 42"/>
                <a:gd name="T49" fmla="*/ 31 h 33"/>
                <a:gd name="T50" fmla="*/ 34 w 42"/>
                <a:gd name="T51" fmla="*/ 33 h 33"/>
                <a:gd name="T52" fmla="*/ 29 w 42"/>
                <a:gd name="T5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33">
                  <a:moveTo>
                    <a:pt x="29" y="32"/>
                  </a:moveTo>
                  <a:cubicBezTo>
                    <a:pt x="29" y="32"/>
                    <a:pt x="31" y="32"/>
                    <a:pt x="34" y="32"/>
                  </a:cubicBezTo>
                  <a:cubicBezTo>
                    <a:pt x="35" y="32"/>
                    <a:pt x="37" y="31"/>
                    <a:pt x="38" y="30"/>
                  </a:cubicBezTo>
                  <a:cubicBezTo>
                    <a:pt x="39" y="28"/>
                    <a:pt x="39" y="26"/>
                    <a:pt x="40" y="24"/>
                  </a:cubicBezTo>
                  <a:cubicBezTo>
                    <a:pt x="40" y="21"/>
                    <a:pt x="40" y="19"/>
                    <a:pt x="40" y="16"/>
                  </a:cubicBezTo>
                  <a:cubicBezTo>
                    <a:pt x="40" y="13"/>
                    <a:pt x="40" y="10"/>
                    <a:pt x="38" y="8"/>
                  </a:cubicBezTo>
                  <a:cubicBezTo>
                    <a:pt x="37" y="5"/>
                    <a:pt x="34" y="4"/>
                    <a:pt x="31" y="3"/>
                  </a:cubicBezTo>
                  <a:cubicBezTo>
                    <a:pt x="28" y="2"/>
                    <a:pt x="25" y="2"/>
                    <a:pt x="21" y="2"/>
                  </a:cubicBezTo>
                  <a:cubicBezTo>
                    <a:pt x="18" y="2"/>
                    <a:pt x="15" y="2"/>
                    <a:pt x="12" y="3"/>
                  </a:cubicBezTo>
                  <a:cubicBezTo>
                    <a:pt x="9" y="3"/>
                    <a:pt x="5" y="5"/>
                    <a:pt x="5" y="7"/>
                  </a:cubicBezTo>
                  <a:cubicBezTo>
                    <a:pt x="3" y="13"/>
                    <a:pt x="2" y="19"/>
                    <a:pt x="4" y="24"/>
                  </a:cubicBezTo>
                  <a:cubicBezTo>
                    <a:pt x="4" y="26"/>
                    <a:pt x="5" y="28"/>
                    <a:pt x="7" y="29"/>
                  </a:cubicBezTo>
                  <a:cubicBezTo>
                    <a:pt x="8" y="31"/>
                    <a:pt x="9" y="31"/>
                    <a:pt x="11" y="32"/>
                  </a:cubicBezTo>
                  <a:cubicBezTo>
                    <a:pt x="14" y="33"/>
                    <a:pt x="15" y="32"/>
                    <a:pt x="15" y="33"/>
                  </a:cubicBezTo>
                  <a:cubicBezTo>
                    <a:pt x="15" y="32"/>
                    <a:pt x="14" y="33"/>
                    <a:pt x="11" y="32"/>
                  </a:cubicBezTo>
                  <a:cubicBezTo>
                    <a:pt x="9" y="32"/>
                    <a:pt x="7" y="32"/>
                    <a:pt x="6" y="30"/>
                  </a:cubicBezTo>
                  <a:cubicBezTo>
                    <a:pt x="4" y="29"/>
                    <a:pt x="2" y="27"/>
                    <a:pt x="2" y="24"/>
                  </a:cubicBezTo>
                  <a:cubicBezTo>
                    <a:pt x="0" y="19"/>
                    <a:pt x="1" y="13"/>
                    <a:pt x="3" y="7"/>
                  </a:cubicBezTo>
                  <a:cubicBezTo>
                    <a:pt x="4" y="3"/>
                    <a:pt x="8" y="2"/>
                    <a:pt x="11" y="1"/>
                  </a:cubicBezTo>
                  <a:cubicBezTo>
                    <a:pt x="14" y="0"/>
                    <a:pt x="18" y="0"/>
                    <a:pt x="21" y="0"/>
                  </a:cubicBezTo>
                  <a:cubicBezTo>
                    <a:pt x="25" y="0"/>
                    <a:pt x="28" y="0"/>
                    <a:pt x="31" y="1"/>
                  </a:cubicBezTo>
                  <a:cubicBezTo>
                    <a:pt x="35" y="2"/>
                    <a:pt x="38" y="3"/>
                    <a:pt x="40" y="7"/>
                  </a:cubicBezTo>
                  <a:cubicBezTo>
                    <a:pt x="42" y="10"/>
                    <a:pt x="42" y="13"/>
                    <a:pt x="42" y="16"/>
                  </a:cubicBezTo>
                  <a:cubicBezTo>
                    <a:pt x="42" y="19"/>
                    <a:pt x="42" y="22"/>
                    <a:pt x="42" y="24"/>
                  </a:cubicBezTo>
                  <a:cubicBezTo>
                    <a:pt x="42" y="27"/>
                    <a:pt x="41" y="29"/>
                    <a:pt x="39" y="31"/>
                  </a:cubicBezTo>
                  <a:cubicBezTo>
                    <a:pt x="37" y="32"/>
                    <a:pt x="35" y="33"/>
                    <a:pt x="34" y="33"/>
                  </a:cubicBezTo>
                  <a:cubicBezTo>
                    <a:pt x="31" y="33"/>
                    <a:pt x="29" y="32"/>
                    <a:pt x="29" y="32"/>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53"/>
            <p:cNvSpPr/>
            <p:nvPr/>
          </p:nvSpPr>
          <p:spPr bwMode="auto">
            <a:xfrm>
              <a:off x="2554188" y="2106281"/>
              <a:ext cx="59547" cy="55705"/>
            </a:xfrm>
            <a:custGeom>
              <a:avLst/>
              <a:gdLst>
                <a:gd name="T0" fmla="*/ 1 w 13"/>
                <a:gd name="T1" fmla="*/ 0 h 12"/>
                <a:gd name="T2" fmla="*/ 2 w 13"/>
                <a:gd name="T3" fmla="*/ 5 h 12"/>
                <a:gd name="T4" fmla="*/ 4 w 13"/>
                <a:gd name="T5" fmla="*/ 9 h 12"/>
                <a:gd name="T6" fmla="*/ 3 w 13"/>
                <a:gd name="T7" fmla="*/ 8 h 12"/>
                <a:gd name="T8" fmla="*/ 4 w 13"/>
                <a:gd name="T9" fmla="*/ 7 h 12"/>
                <a:gd name="T10" fmla="*/ 6 w 13"/>
                <a:gd name="T11" fmla="*/ 6 h 12"/>
                <a:gd name="T12" fmla="*/ 8 w 13"/>
                <a:gd name="T13" fmla="*/ 5 h 12"/>
                <a:gd name="T14" fmla="*/ 9 w 13"/>
                <a:gd name="T15" fmla="*/ 5 h 12"/>
                <a:gd name="T16" fmla="*/ 9 w 13"/>
                <a:gd name="T17" fmla="*/ 5 h 12"/>
                <a:gd name="T18" fmla="*/ 9 w 13"/>
                <a:gd name="T19" fmla="*/ 5 h 12"/>
                <a:gd name="T20" fmla="*/ 9 w 13"/>
                <a:gd name="T21" fmla="*/ 5 h 12"/>
                <a:gd name="T22" fmla="*/ 9 w 13"/>
                <a:gd name="T23" fmla="*/ 5 h 12"/>
                <a:gd name="T24" fmla="*/ 9 w 13"/>
                <a:gd name="T25" fmla="*/ 5 h 12"/>
                <a:gd name="T26" fmla="*/ 9 w 13"/>
                <a:gd name="T27" fmla="*/ 5 h 12"/>
                <a:gd name="T28" fmla="*/ 9 w 13"/>
                <a:gd name="T29" fmla="*/ 5 h 12"/>
                <a:gd name="T30" fmla="*/ 9 w 13"/>
                <a:gd name="T31" fmla="*/ 5 h 12"/>
                <a:gd name="T32" fmla="*/ 9 w 13"/>
                <a:gd name="T33" fmla="*/ 5 h 12"/>
                <a:gd name="T34" fmla="*/ 9 w 13"/>
                <a:gd name="T35" fmla="*/ 5 h 12"/>
                <a:gd name="T36" fmla="*/ 9 w 13"/>
                <a:gd name="T37" fmla="*/ 4 h 12"/>
                <a:gd name="T38" fmla="*/ 7 w 13"/>
                <a:gd name="T39" fmla="*/ 3 h 12"/>
                <a:gd name="T40" fmla="*/ 3 w 13"/>
                <a:gd name="T41" fmla="*/ 1 h 12"/>
                <a:gd name="T42" fmla="*/ 8 w 13"/>
                <a:gd name="T43" fmla="*/ 1 h 12"/>
                <a:gd name="T44" fmla="*/ 11 w 13"/>
                <a:gd name="T45" fmla="*/ 2 h 12"/>
                <a:gd name="T46" fmla="*/ 12 w 13"/>
                <a:gd name="T47" fmla="*/ 3 h 12"/>
                <a:gd name="T48" fmla="*/ 13 w 13"/>
                <a:gd name="T49" fmla="*/ 4 h 12"/>
                <a:gd name="T50" fmla="*/ 13 w 13"/>
                <a:gd name="T51" fmla="*/ 4 h 12"/>
                <a:gd name="T52" fmla="*/ 13 w 13"/>
                <a:gd name="T53" fmla="*/ 4 h 12"/>
                <a:gd name="T54" fmla="*/ 13 w 13"/>
                <a:gd name="T55" fmla="*/ 5 h 12"/>
                <a:gd name="T56" fmla="*/ 13 w 13"/>
                <a:gd name="T57" fmla="*/ 5 h 12"/>
                <a:gd name="T58" fmla="*/ 13 w 13"/>
                <a:gd name="T59" fmla="*/ 5 h 12"/>
                <a:gd name="T60" fmla="*/ 13 w 13"/>
                <a:gd name="T61" fmla="*/ 5 h 12"/>
                <a:gd name="T62" fmla="*/ 13 w 13"/>
                <a:gd name="T63" fmla="*/ 5 h 12"/>
                <a:gd name="T64" fmla="*/ 12 w 13"/>
                <a:gd name="T65" fmla="*/ 7 h 12"/>
                <a:gd name="T66" fmla="*/ 10 w 13"/>
                <a:gd name="T67" fmla="*/ 9 h 12"/>
                <a:gd name="T68" fmla="*/ 8 w 13"/>
                <a:gd name="T69" fmla="*/ 10 h 12"/>
                <a:gd name="T70" fmla="*/ 5 w 13"/>
                <a:gd name="T71" fmla="*/ 11 h 12"/>
                <a:gd name="T72" fmla="*/ 2 w 13"/>
                <a:gd name="T73" fmla="*/ 12 h 12"/>
                <a:gd name="T74" fmla="*/ 1 w 13"/>
                <a:gd name="T75" fmla="*/ 12 h 12"/>
                <a:gd name="T76" fmla="*/ 1 w 13"/>
                <a:gd name="T77" fmla="*/ 10 h 12"/>
                <a:gd name="T78" fmla="*/ 0 w 13"/>
                <a:gd name="T79" fmla="*/ 5 h 12"/>
                <a:gd name="T80" fmla="*/ 1 w 13"/>
                <a:gd name="T8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2">
                  <a:moveTo>
                    <a:pt x="1" y="0"/>
                  </a:moveTo>
                  <a:cubicBezTo>
                    <a:pt x="2" y="2"/>
                    <a:pt x="2" y="3"/>
                    <a:pt x="2" y="5"/>
                  </a:cubicBezTo>
                  <a:cubicBezTo>
                    <a:pt x="3" y="6"/>
                    <a:pt x="4" y="8"/>
                    <a:pt x="4" y="9"/>
                  </a:cubicBezTo>
                  <a:cubicBezTo>
                    <a:pt x="3" y="8"/>
                    <a:pt x="3" y="8"/>
                    <a:pt x="3" y="8"/>
                  </a:cubicBezTo>
                  <a:cubicBezTo>
                    <a:pt x="3" y="8"/>
                    <a:pt x="4" y="8"/>
                    <a:pt x="4" y="7"/>
                  </a:cubicBezTo>
                  <a:cubicBezTo>
                    <a:pt x="5" y="7"/>
                    <a:pt x="6" y="7"/>
                    <a:pt x="6" y="6"/>
                  </a:cubicBezTo>
                  <a:cubicBezTo>
                    <a:pt x="7" y="6"/>
                    <a:pt x="8" y="6"/>
                    <a:pt x="8" y="5"/>
                  </a:cubicBezTo>
                  <a:cubicBezTo>
                    <a:pt x="8" y="5"/>
                    <a:pt x="9" y="5"/>
                    <a:pt x="9" y="5"/>
                  </a:cubicBezTo>
                  <a:cubicBezTo>
                    <a:pt x="9" y="5"/>
                    <a:pt x="9" y="4"/>
                    <a:pt x="9" y="5"/>
                  </a:cubicBezTo>
                  <a:cubicBezTo>
                    <a:pt x="9" y="5"/>
                    <a:pt x="9" y="5"/>
                    <a:pt x="9" y="5"/>
                  </a:cubicBezTo>
                  <a:cubicBezTo>
                    <a:pt x="9" y="5"/>
                    <a:pt x="9" y="5"/>
                    <a:pt x="9" y="5"/>
                  </a:cubicBezTo>
                  <a:cubicBezTo>
                    <a:pt x="9" y="5"/>
                    <a:pt x="9" y="5"/>
                    <a:pt x="9" y="5"/>
                  </a:cubicBezTo>
                  <a:cubicBezTo>
                    <a:pt x="9" y="5"/>
                    <a:pt x="9" y="5"/>
                    <a:pt x="9" y="5"/>
                  </a:cubicBezTo>
                  <a:cubicBezTo>
                    <a:pt x="9" y="6"/>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8" y="4"/>
                    <a:pt x="8" y="4"/>
                    <a:pt x="7" y="3"/>
                  </a:cubicBezTo>
                  <a:cubicBezTo>
                    <a:pt x="3" y="1"/>
                    <a:pt x="3" y="1"/>
                    <a:pt x="3" y="1"/>
                  </a:cubicBezTo>
                  <a:cubicBezTo>
                    <a:pt x="4" y="0"/>
                    <a:pt x="6" y="0"/>
                    <a:pt x="8" y="1"/>
                  </a:cubicBezTo>
                  <a:cubicBezTo>
                    <a:pt x="9" y="1"/>
                    <a:pt x="10" y="1"/>
                    <a:pt x="11" y="2"/>
                  </a:cubicBezTo>
                  <a:cubicBezTo>
                    <a:pt x="11" y="2"/>
                    <a:pt x="12" y="3"/>
                    <a:pt x="12" y="3"/>
                  </a:cubicBezTo>
                  <a:cubicBezTo>
                    <a:pt x="12" y="4"/>
                    <a:pt x="12"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7"/>
                    <a:pt x="12" y="7"/>
                    <a:pt x="12" y="7"/>
                  </a:cubicBezTo>
                  <a:cubicBezTo>
                    <a:pt x="11" y="8"/>
                    <a:pt x="11" y="8"/>
                    <a:pt x="10" y="9"/>
                  </a:cubicBezTo>
                  <a:cubicBezTo>
                    <a:pt x="10" y="9"/>
                    <a:pt x="9" y="10"/>
                    <a:pt x="8" y="10"/>
                  </a:cubicBezTo>
                  <a:cubicBezTo>
                    <a:pt x="7" y="10"/>
                    <a:pt x="6" y="11"/>
                    <a:pt x="5" y="11"/>
                  </a:cubicBezTo>
                  <a:cubicBezTo>
                    <a:pt x="5" y="11"/>
                    <a:pt x="4" y="12"/>
                    <a:pt x="2" y="12"/>
                  </a:cubicBezTo>
                  <a:cubicBezTo>
                    <a:pt x="1" y="12"/>
                    <a:pt x="1" y="12"/>
                    <a:pt x="1" y="12"/>
                  </a:cubicBezTo>
                  <a:cubicBezTo>
                    <a:pt x="1" y="10"/>
                    <a:pt x="1" y="10"/>
                    <a:pt x="1" y="10"/>
                  </a:cubicBezTo>
                  <a:cubicBezTo>
                    <a:pt x="0" y="9"/>
                    <a:pt x="0" y="7"/>
                    <a:pt x="0" y="5"/>
                  </a:cubicBezTo>
                  <a:cubicBezTo>
                    <a:pt x="0" y="3"/>
                    <a:pt x="1" y="2"/>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54"/>
            <p:cNvSpPr/>
            <p:nvPr/>
          </p:nvSpPr>
          <p:spPr bwMode="auto">
            <a:xfrm>
              <a:off x="2492720" y="2152382"/>
              <a:ext cx="65310" cy="59547"/>
            </a:xfrm>
            <a:custGeom>
              <a:avLst/>
              <a:gdLst>
                <a:gd name="T0" fmla="*/ 1 w 14"/>
                <a:gd name="T1" fmla="*/ 0 h 13"/>
                <a:gd name="T2" fmla="*/ 1 w 14"/>
                <a:gd name="T3" fmla="*/ 1 h 13"/>
                <a:gd name="T4" fmla="*/ 2 w 14"/>
                <a:gd name="T5" fmla="*/ 3 h 13"/>
                <a:gd name="T6" fmla="*/ 3 w 14"/>
                <a:gd name="T7" fmla="*/ 6 h 13"/>
                <a:gd name="T8" fmla="*/ 4 w 14"/>
                <a:gd name="T9" fmla="*/ 7 h 13"/>
                <a:gd name="T10" fmla="*/ 5 w 14"/>
                <a:gd name="T11" fmla="*/ 9 h 13"/>
                <a:gd name="T12" fmla="*/ 6 w 14"/>
                <a:gd name="T13" fmla="*/ 9 h 13"/>
                <a:gd name="T14" fmla="*/ 8 w 14"/>
                <a:gd name="T15" fmla="*/ 10 h 13"/>
                <a:gd name="T16" fmla="*/ 11 w 14"/>
                <a:gd name="T17" fmla="*/ 11 h 13"/>
                <a:gd name="T18" fmla="*/ 13 w 14"/>
                <a:gd name="T19" fmla="*/ 11 h 13"/>
                <a:gd name="T20" fmla="*/ 14 w 14"/>
                <a:gd name="T21" fmla="*/ 12 h 13"/>
                <a:gd name="T22" fmla="*/ 13 w 14"/>
                <a:gd name="T23" fmla="*/ 12 h 13"/>
                <a:gd name="T24" fmla="*/ 11 w 14"/>
                <a:gd name="T25" fmla="*/ 13 h 13"/>
                <a:gd name="T26" fmla="*/ 7 w 14"/>
                <a:gd name="T27" fmla="*/ 12 h 13"/>
                <a:gd name="T28" fmla="*/ 5 w 14"/>
                <a:gd name="T29" fmla="*/ 11 h 13"/>
                <a:gd name="T30" fmla="*/ 4 w 14"/>
                <a:gd name="T31" fmla="*/ 10 h 13"/>
                <a:gd name="T32" fmla="*/ 2 w 14"/>
                <a:gd name="T33" fmla="*/ 9 h 13"/>
                <a:gd name="T34" fmla="*/ 1 w 14"/>
                <a:gd name="T35" fmla="*/ 7 h 13"/>
                <a:gd name="T36" fmla="*/ 0 w 14"/>
                <a:gd name="T37" fmla="*/ 4 h 13"/>
                <a:gd name="T38" fmla="*/ 0 w 14"/>
                <a:gd name="T39" fmla="*/ 1 h 13"/>
                <a:gd name="T40" fmla="*/ 1 w 14"/>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3">
                  <a:moveTo>
                    <a:pt x="1" y="0"/>
                  </a:moveTo>
                  <a:cubicBezTo>
                    <a:pt x="1" y="0"/>
                    <a:pt x="1" y="1"/>
                    <a:pt x="1" y="1"/>
                  </a:cubicBezTo>
                  <a:cubicBezTo>
                    <a:pt x="1" y="2"/>
                    <a:pt x="2" y="2"/>
                    <a:pt x="2" y="3"/>
                  </a:cubicBezTo>
                  <a:cubicBezTo>
                    <a:pt x="2" y="4"/>
                    <a:pt x="3" y="5"/>
                    <a:pt x="3" y="6"/>
                  </a:cubicBezTo>
                  <a:cubicBezTo>
                    <a:pt x="3" y="6"/>
                    <a:pt x="3" y="7"/>
                    <a:pt x="4" y="7"/>
                  </a:cubicBezTo>
                  <a:cubicBezTo>
                    <a:pt x="5" y="9"/>
                    <a:pt x="5" y="9"/>
                    <a:pt x="5" y="9"/>
                  </a:cubicBezTo>
                  <a:cubicBezTo>
                    <a:pt x="5" y="9"/>
                    <a:pt x="6" y="9"/>
                    <a:pt x="6" y="9"/>
                  </a:cubicBezTo>
                  <a:cubicBezTo>
                    <a:pt x="7" y="10"/>
                    <a:pt x="7" y="10"/>
                    <a:pt x="8" y="10"/>
                  </a:cubicBezTo>
                  <a:cubicBezTo>
                    <a:pt x="9" y="10"/>
                    <a:pt x="10" y="11"/>
                    <a:pt x="11" y="11"/>
                  </a:cubicBezTo>
                  <a:cubicBezTo>
                    <a:pt x="12" y="11"/>
                    <a:pt x="12" y="11"/>
                    <a:pt x="13" y="11"/>
                  </a:cubicBezTo>
                  <a:cubicBezTo>
                    <a:pt x="13" y="12"/>
                    <a:pt x="14" y="12"/>
                    <a:pt x="14" y="12"/>
                  </a:cubicBezTo>
                  <a:cubicBezTo>
                    <a:pt x="14" y="12"/>
                    <a:pt x="13" y="12"/>
                    <a:pt x="13" y="12"/>
                  </a:cubicBezTo>
                  <a:cubicBezTo>
                    <a:pt x="12" y="12"/>
                    <a:pt x="11" y="13"/>
                    <a:pt x="11" y="13"/>
                  </a:cubicBezTo>
                  <a:cubicBezTo>
                    <a:pt x="10" y="13"/>
                    <a:pt x="8" y="12"/>
                    <a:pt x="7" y="12"/>
                  </a:cubicBezTo>
                  <a:cubicBezTo>
                    <a:pt x="6" y="12"/>
                    <a:pt x="6" y="12"/>
                    <a:pt x="5" y="11"/>
                  </a:cubicBezTo>
                  <a:cubicBezTo>
                    <a:pt x="5" y="11"/>
                    <a:pt x="4" y="11"/>
                    <a:pt x="4" y="10"/>
                  </a:cubicBezTo>
                  <a:cubicBezTo>
                    <a:pt x="2" y="9"/>
                    <a:pt x="2" y="9"/>
                    <a:pt x="2" y="9"/>
                  </a:cubicBezTo>
                  <a:cubicBezTo>
                    <a:pt x="1" y="8"/>
                    <a:pt x="1" y="7"/>
                    <a:pt x="1" y="7"/>
                  </a:cubicBezTo>
                  <a:cubicBezTo>
                    <a:pt x="1" y="6"/>
                    <a:pt x="0" y="5"/>
                    <a:pt x="0" y="4"/>
                  </a:cubicBezTo>
                  <a:cubicBezTo>
                    <a:pt x="0" y="3"/>
                    <a:pt x="0" y="2"/>
                    <a:pt x="0" y="1"/>
                  </a:cubicBezTo>
                  <a:cubicBezTo>
                    <a:pt x="0" y="1"/>
                    <a:pt x="1" y="0"/>
                    <a:pt x="1"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55"/>
            <p:cNvSpPr/>
            <p:nvPr/>
          </p:nvSpPr>
          <p:spPr bwMode="auto">
            <a:xfrm>
              <a:off x="2617577" y="2156223"/>
              <a:ext cx="55705" cy="51864"/>
            </a:xfrm>
            <a:custGeom>
              <a:avLst/>
              <a:gdLst>
                <a:gd name="T0" fmla="*/ 12 w 12"/>
                <a:gd name="T1" fmla="*/ 0 h 11"/>
                <a:gd name="T2" fmla="*/ 12 w 12"/>
                <a:gd name="T3" fmla="*/ 3 h 11"/>
                <a:gd name="T4" fmla="*/ 12 w 12"/>
                <a:gd name="T5" fmla="*/ 6 h 11"/>
                <a:gd name="T6" fmla="*/ 12 w 12"/>
                <a:gd name="T7" fmla="*/ 8 h 11"/>
                <a:gd name="T8" fmla="*/ 9 w 12"/>
                <a:gd name="T9" fmla="*/ 10 h 11"/>
                <a:gd name="T10" fmla="*/ 3 w 12"/>
                <a:gd name="T11" fmla="*/ 10 h 11"/>
                <a:gd name="T12" fmla="*/ 0 w 12"/>
                <a:gd name="T13" fmla="*/ 10 h 11"/>
                <a:gd name="T14" fmla="*/ 3 w 12"/>
                <a:gd name="T15" fmla="*/ 8 h 11"/>
                <a:gd name="T16" fmla="*/ 5 w 12"/>
                <a:gd name="T17" fmla="*/ 7 h 11"/>
                <a:gd name="T18" fmla="*/ 8 w 12"/>
                <a:gd name="T19" fmla="*/ 6 h 11"/>
                <a:gd name="T20" fmla="*/ 8 w 12"/>
                <a:gd name="T21" fmla="*/ 6 h 11"/>
                <a:gd name="T22" fmla="*/ 9 w 12"/>
                <a:gd name="T23" fmla="*/ 5 h 11"/>
                <a:gd name="T24" fmla="*/ 10 w 12"/>
                <a:gd name="T25" fmla="*/ 3 h 11"/>
                <a:gd name="T26" fmla="*/ 12 w 12"/>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1">
                  <a:moveTo>
                    <a:pt x="12" y="0"/>
                  </a:moveTo>
                  <a:cubicBezTo>
                    <a:pt x="12" y="0"/>
                    <a:pt x="12" y="1"/>
                    <a:pt x="12" y="3"/>
                  </a:cubicBezTo>
                  <a:cubicBezTo>
                    <a:pt x="12" y="4"/>
                    <a:pt x="12" y="5"/>
                    <a:pt x="12" y="6"/>
                  </a:cubicBezTo>
                  <a:cubicBezTo>
                    <a:pt x="12" y="7"/>
                    <a:pt x="12" y="7"/>
                    <a:pt x="12" y="8"/>
                  </a:cubicBezTo>
                  <a:cubicBezTo>
                    <a:pt x="11" y="9"/>
                    <a:pt x="10" y="10"/>
                    <a:pt x="9" y="10"/>
                  </a:cubicBezTo>
                  <a:cubicBezTo>
                    <a:pt x="7" y="11"/>
                    <a:pt x="4" y="11"/>
                    <a:pt x="3" y="10"/>
                  </a:cubicBezTo>
                  <a:cubicBezTo>
                    <a:pt x="1" y="10"/>
                    <a:pt x="0" y="10"/>
                    <a:pt x="0" y="10"/>
                  </a:cubicBezTo>
                  <a:cubicBezTo>
                    <a:pt x="0" y="10"/>
                    <a:pt x="1" y="9"/>
                    <a:pt x="3" y="8"/>
                  </a:cubicBezTo>
                  <a:cubicBezTo>
                    <a:pt x="3" y="8"/>
                    <a:pt x="4" y="7"/>
                    <a:pt x="5" y="7"/>
                  </a:cubicBezTo>
                  <a:cubicBezTo>
                    <a:pt x="6" y="7"/>
                    <a:pt x="7" y="6"/>
                    <a:pt x="8" y="6"/>
                  </a:cubicBezTo>
                  <a:cubicBezTo>
                    <a:pt x="8" y="6"/>
                    <a:pt x="8" y="6"/>
                    <a:pt x="8" y="6"/>
                  </a:cubicBezTo>
                  <a:cubicBezTo>
                    <a:pt x="9" y="6"/>
                    <a:pt x="9" y="5"/>
                    <a:pt x="9" y="5"/>
                  </a:cubicBezTo>
                  <a:cubicBezTo>
                    <a:pt x="10" y="4"/>
                    <a:pt x="10" y="3"/>
                    <a:pt x="10" y="3"/>
                  </a:cubicBezTo>
                  <a:cubicBezTo>
                    <a:pt x="11" y="1"/>
                    <a:pt x="12" y="0"/>
                    <a:pt x="12" y="0"/>
                  </a:cubicBezTo>
                  <a:close/>
                </a:path>
              </a:pathLst>
            </a:custGeom>
            <a:solidFill>
              <a:srgbClr val="7171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44" name="文本框 443"/>
          <p:cNvSpPr txBox="1"/>
          <p:nvPr/>
        </p:nvSpPr>
        <p:spPr>
          <a:xfrm>
            <a:off x="1337452" y="2678021"/>
            <a:ext cx="951629" cy="646331"/>
          </a:xfrm>
          <a:prstGeom prst="rect">
            <a:avLst/>
          </a:prstGeom>
          <a:noFill/>
        </p:spPr>
        <p:txBody>
          <a:bodyPr wrap="square" rtlCol="0">
            <a:spAutoFit/>
          </a:bodyPr>
          <a:lstStyle/>
          <a:p>
            <a:pPr algn="ctr"/>
            <a:r>
              <a:rPr lang="en-US" altLang="zh-CN" sz="3600" dirty="0" smtClean="0">
                <a:solidFill>
                  <a:srgbClr val="7F4995"/>
                </a:solidFill>
                <a:latin typeface="Impact" panose="020B0806030902050204" pitchFamily="34" charset="0"/>
              </a:rPr>
              <a:t>10</a:t>
            </a:r>
            <a:r>
              <a:rPr lang="en-US" altLang="zh-CN" sz="2000" dirty="0" smtClean="0">
                <a:solidFill>
                  <a:srgbClr val="7F4995"/>
                </a:solidFill>
                <a:latin typeface="Impact" panose="020B0806030902050204" pitchFamily="34" charset="0"/>
              </a:rPr>
              <a:t>%</a:t>
            </a:r>
            <a:endParaRPr lang="zh-CN" altLang="en-US" sz="3600" dirty="0">
              <a:solidFill>
                <a:srgbClr val="7F4995"/>
              </a:solidFill>
              <a:latin typeface="Impact" panose="020B0806030902050204" pitchFamily="34" charset="0"/>
            </a:endParaRPr>
          </a:p>
        </p:txBody>
      </p:sp>
      <p:grpSp>
        <p:nvGrpSpPr>
          <p:cNvPr id="445" name="组合 444"/>
          <p:cNvGrpSpPr/>
          <p:nvPr/>
        </p:nvGrpSpPr>
        <p:grpSpPr>
          <a:xfrm>
            <a:off x="2213201" y="2699023"/>
            <a:ext cx="1923123" cy="684160"/>
            <a:chOff x="7109327" y="3179834"/>
            <a:chExt cx="1923123" cy="684160"/>
          </a:xfrm>
        </p:grpSpPr>
        <p:sp>
          <p:nvSpPr>
            <p:cNvPr id="451" name="文本框 450"/>
            <p:cNvSpPr txBox="1"/>
            <p:nvPr/>
          </p:nvSpPr>
          <p:spPr>
            <a:xfrm>
              <a:off x="7109327" y="3179834"/>
              <a:ext cx="1923123" cy="369332"/>
            </a:xfrm>
            <a:prstGeom prst="rect">
              <a:avLst/>
            </a:prstGeom>
            <a:noFill/>
          </p:spPr>
          <p:txBody>
            <a:bodyPr wrap="square" rtlCol="0">
              <a:spAutoFit/>
            </a:bodyPr>
            <a:lstStyle/>
            <a:p>
              <a:r>
                <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endParaRPr lang="zh-CN" altLang="en-US" dirty="0">
                <a:solidFill>
                  <a:prstClr val="black">
                    <a:lumMod val="50000"/>
                    <a:lumOff val="50000"/>
                  </a:prstClr>
                </a:solidFill>
                <a:latin typeface="时尚中黑简体" panose="01010104010101010101" pitchFamily="2" charset="-122"/>
                <a:ea typeface="时尚中黑简体" panose="01010104010101010101" pitchFamily="2" charset="-122"/>
              </a:endParaRPr>
            </a:p>
          </p:txBody>
        </p:sp>
        <p:sp>
          <p:nvSpPr>
            <p:cNvPr id="452" name="文本框 45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448" name="文本框 447"/>
          <p:cNvSpPr txBox="1"/>
          <p:nvPr/>
        </p:nvSpPr>
        <p:spPr>
          <a:xfrm>
            <a:off x="1103556" y="3163600"/>
            <a:ext cx="958616" cy="369332"/>
          </a:xfrm>
          <a:prstGeom prst="rect">
            <a:avLst/>
          </a:prstGeom>
          <a:noFill/>
        </p:spPr>
        <p:txBody>
          <a:bodyPr wrap="square" rtlCol="0">
            <a:spAutoFit/>
          </a:bodyPr>
          <a:lstStyle/>
          <a:p>
            <a:r>
              <a:rPr lang="en-US" altLang="zh-CN" dirty="0" smtClean="0">
                <a:solidFill>
                  <a:prstClr val="black">
                    <a:lumMod val="50000"/>
                    <a:lumOff val="50000"/>
                  </a:prstClr>
                </a:solidFill>
                <a:latin typeface="LiHei Pro" panose="020B0500000000000000" pitchFamily="34" charset="-122"/>
                <a:ea typeface="LiHei Pro" panose="020B0500000000000000" pitchFamily="34" charset="-122"/>
              </a:rPr>
              <a:t>OPTION</a:t>
            </a:r>
            <a:endParaRPr lang="zh-CN" altLang="en-US" dirty="0">
              <a:solidFill>
                <a:prstClr val="black">
                  <a:lumMod val="50000"/>
                  <a:lumOff val="50000"/>
                </a:prstClr>
              </a:solidFill>
              <a:latin typeface="LiHei Pro" panose="020B0500000000000000" pitchFamily="34" charset="-122"/>
              <a:ea typeface="LiHei Pro" panose="020B0500000000000000" pitchFamily="34" charset="-122"/>
            </a:endParaRPr>
          </a:p>
        </p:txBody>
      </p:sp>
      <p:sp>
        <p:nvSpPr>
          <p:cNvPr id="449" name="椭圆 448"/>
          <p:cNvSpPr/>
          <p:nvPr/>
        </p:nvSpPr>
        <p:spPr>
          <a:xfrm>
            <a:off x="1926337" y="3238313"/>
            <a:ext cx="226195" cy="226195"/>
          </a:xfrm>
          <a:prstGeom prst="ellipse">
            <a:avLst/>
          </a:prstGeom>
          <a:solidFill>
            <a:srgbClr val="7F49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700" dirty="0">
              <a:solidFill>
                <a:prstClr val="white"/>
              </a:solidFill>
            </a:endParaRPr>
          </a:p>
        </p:txBody>
      </p:sp>
      <p:sp>
        <p:nvSpPr>
          <p:cNvPr id="450" name="文本框 449"/>
          <p:cNvSpPr txBox="1"/>
          <p:nvPr/>
        </p:nvSpPr>
        <p:spPr>
          <a:xfrm>
            <a:off x="1835724" y="3210970"/>
            <a:ext cx="394282" cy="276999"/>
          </a:xfrm>
          <a:prstGeom prst="rect">
            <a:avLst/>
          </a:prstGeom>
          <a:noFill/>
        </p:spPr>
        <p:txBody>
          <a:bodyPr wrap="square" rtlCol="0">
            <a:spAutoFit/>
          </a:bodyPr>
          <a:lstStyle/>
          <a:p>
            <a:pPr algn="ctr"/>
            <a:r>
              <a:rPr lang="en-US" altLang="zh-CN" sz="1200" dirty="0" smtClean="0">
                <a:solidFill>
                  <a:prstClr val="white"/>
                </a:solidFill>
                <a:latin typeface="Impact" panose="020B0806030902050204" pitchFamily="34" charset="0"/>
              </a:rPr>
              <a:t>04</a:t>
            </a:r>
            <a:endParaRPr lang="zh-CN" altLang="en-US" sz="1200" dirty="0">
              <a:solidFill>
                <a:prstClr val="white"/>
              </a:solidFill>
              <a:latin typeface="Impact" panose="020B0806030902050204" pitchFamily="34" charset="0"/>
            </a:endParaRPr>
          </a:p>
        </p:txBody>
      </p:sp>
      <p:cxnSp>
        <p:nvCxnSpPr>
          <p:cNvPr id="447" name="直接连接符 446"/>
          <p:cNvCxnSpPr/>
          <p:nvPr/>
        </p:nvCxnSpPr>
        <p:spPr>
          <a:xfrm>
            <a:off x="2229303" y="2772436"/>
            <a:ext cx="0" cy="70562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质感笔记本发散关系图表</a:t>
            </a:r>
            <a:endParaRPr lang="zh-CN" altLang="en-US" dirty="0"/>
          </a:p>
        </p:txBody>
      </p:sp>
      <p:sp>
        <p:nvSpPr>
          <p:cNvPr id="8" name="圆角矩形 7"/>
          <p:cNvSpPr/>
          <p:nvPr/>
        </p:nvSpPr>
        <p:spPr>
          <a:xfrm>
            <a:off x="1807342" y="1054697"/>
            <a:ext cx="7807300" cy="5013640"/>
          </a:xfrm>
          <a:prstGeom prst="roundRect">
            <a:avLst>
              <a:gd name="adj" fmla="val 1621"/>
            </a:avLst>
          </a:prstGeom>
          <a:solidFill>
            <a:schemeClr val="bg1">
              <a:lumMod val="65000"/>
            </a:schemeClr>
          </a:solidFill>
          <a:ln>
            <a:noFill/>
          </a:ln>
          <a:effectLst>
            <a:outerShdw blurRad="381000" dist="127000" dir="2700000" algn="tl" rotWithShape="0">
              <a:prstClr val="black">
                <a:alpha val="40000"/>
              </a:prstClr>
            </a:outerShdw>
          </a:effectLst>
          <a:scene3d>
            <a:camera prst="orthographicFront"/>
            <a:lightRig rig="threePt" dir="t">
              <a:rot lat="0" lon="0" rev="0"/>
            </a:lightRig>
          </a:scene3d>
          <a:sp3d prstMaterial="softEdge">
            <a:bevelT w="254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9"/>
          <p:cNvSpPr/>
          <p:nvPr/>
        </p:nvSpPr>
        <p:spPr>
          <a:xfrm rot="16200000">
            <a:off x="-491666" y="3498542"/>
            <a:ext cx="5013640" cy="125950"/>
          </a:xfrm>
          <a:prstGeom prst="trapezoid">
            <a:avLst>
              <a:gd name="adj" fmla="val 37500"/>
            </a:avLst>
          </a:prstGeom>
          <a:gradFill>
            <a:gsLst>
              <a:gs pos="50000">
                <a:srgbClr val="F3F3F3"/>
              </a:gs>
              <a:gs pos="26000">
                <a:schemeClr val="bg1"/>
              </a:gs>
              <a:gs pos="0">
                <a:srgbClr val="EEEEEE"/>
              </a:gs>
              <a:gs pos="75000">
                <a:srgbClr val="E2E2E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梯形 11"/>
          <p:cNvSpPr/>
          <p:nvPr/>
        </p:nvSpPr>
        <p:spPr>
          <a:xfrm rot="5400000" flipH="1">
            <a:off x="6902026" y="3498542"/>
            <a:ext cx="5013640" cy="125950"/>
          </a:xfrm>
          <a:prstGeom prst="trapezoid">
            <a:avLst>
              <a:gd name="adj" fmla="val 37500"/>
            </a:avLst>
          </a:prstGeom>
          <a:gradFill>
            <a:gsLst>
              <a:gs pos="50000">
                <a:srgbClr val="F3F3F3"/>
              </a:gs>
              <a:gs pos="26000">
                <a:schemeClr val="bg1"/>
              </a:gs>
              <a:gs pos="0">
                <a:srgbClr val="EEEEEE"/>
              </a:gs>
              <a:gs pos="75000">
                <a:srgbClr val="E2E2E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flipH="1" flipV="1">
            <a:off x="8960240" y="2079114"/>
            <a:ext cx="1416841" cy="346313"/>
          </a:xfrm>
          <a:custGeom>
            <a:avLst/>
            <a:gdLst>
              <a:gd name="connsiteX0" fmla="*/ 0 w 987173"/>
              <a:gd name="connsiteY0" fmla="*/ 302545 h 302545"/>
              <a:gd name="connsiteX1" fmla="*/ 0 w 987173"/>
              <a:gd name="connsiteY1" fmla="*/ 0 h 302545"/>
              <a:gd name="connsiteX2" fmla="*/ 987173 w 987173"/>
              <a:gd name="connsiteY2" fmla="*/ 302545 h 302545"/>
              <a:gd name="connsiteX3" fmla="*/ 0 w 987173"/>
              <a:gd name="connsiteY3" fmla="*/ 302545 h 302545"/>
              <a:gd name="connsiteX0-1" fmla="*/ 0 w 987173"/>
              <a:gd name="connsiteY0-2" fmla="*/ 302545 h 302545"/>
              <a:gd name="connsiteX1-3" fmla="*/ 0 w 987173"/>
              <a:gd name="connsiteY1-4" fmla="*/ 0 h 302545"/>
              <a:gd name="connsiteX2-5" fmla="*/ 987173 w 987173"/>
              <a:gd name="connsiteY2-6" fmla="*/ 302545 h 302545"/>
              <a:gd name="connsiteX3-7" fmla="*/ 0 w 987173"/>
              <a:gd name="connsiteY3-8" fmla="*/ 302545 h 302545"/>
              <a:gd name="connsiteX0-9" fmla="*/ 0 w 987173"/>
              <a:gd name="connsiteY0-10" fmla="*/ 302545 h 302545"/>
              <a:gd name="connsiteX1-11" fmla="*/ 0 w 987173"/>
              <a:gd name="connsiteY1-12" fmla="*/ 0 h 302545"/>
              <a:gd name="connsiteX2-13" fmla="*/ 987173 w 987173"/>
              <a:gd name="connsiteY2-14" fmla="*/ 302545 h 302545"/>
              <a:gd name="connsiteX3-15" fmla="*/ 0 w 987173"/>
              <a:gd name="connsiteY3-16" fmla="*/ 302545 h 302545"/>
            </a:gdLst>
            <a:ahLst/>
            <a:cxnLst>
              <a:cxn ang="0">
                <a:pos x="connsiteX0-1" y="connsiteY0-2"/>
              </a:cxn>
              <a:cxn ang="0">
                <a:pos x="connsiteX1-3" y="connsiteY1-4"/>
              </a:cxn>
              <a:cxn ang="0">
                <a:pos x="connsiteX2-5" y="connsiteY2-6"/>
              </a:cxn>
              <a:cxn ang="0">
                <a:pos x="connsiteX3-7" y="connsiteY3-8"/>
              </a:cxn>
            </a:cxnLst>
            <a:rect l="l" t="t" r="r" b="b"/>
            <a:pathLst>
              <a:path w="987173" h="302545">
                <a:moveTo>
                  <a:pt x="0" y="302545"/>
                </a:moveTo>
                <a:lnTo>
                  <a:pt x="0" y="0"/>
                </a:lnTo>
                <a:cubicBezTo>
                  <a:pt x="310008" y="129423"/>
                  <a:pt x="331883" y="151691"/>
                  <a:pt x="987173" y="302545"/>
                </a:cubicBezTo>
                <a:lnTo>
                  <a:pt x="0" y="302545"/>
                </a:lnTo>
                <a:close/>
              </a:path>
            </a:pathLst>
          </a:custGeom>
          <a:gradFill flip="none" rotWithShape="1">
            <a:gsLst>
              <a:gs pos="100000">
                <a:schemeClr val="tx1">
                  <a:alpha val="22000"/>
                </a:schemeClr>
              </a:gs>
              <a:gs pos="0">
                <a:srgbClr val="ECECEC">
                  <a:alpha val="21000"/>
                </a:srgbClr>
              </a:gs>
            </a:gsLst>
            <a:lin ang="5400000" scaled="1"/>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直角三角形 26"/>
          <p:cNvSpPr/>
          <p:nvPr/>
        </p:nvSpPr>
        <p:spPr>
          <a:xfrm flipH="1" flipV="1">
            <a:off x="8960240" y="5535942"/>
            <a:ext cx="1416841" cy="346313"/>
          </a:xfrm>
          <a:custGeom>
            <a:avLst/>
            <a:gdLst>
              <a:gd name="connsiteX0" fmla="*/ 0 w 987173"/>
              <a:gd name="connsiteY0" fmla="*/ 302545 h 302545"/>
              <a:gd name="connsiteX1" fmla="*/ 0 w 987173"/>
              <a:gd name="connsiteY1" fmla="*/ 0 h 302545"/>
              <a:gd name="connsiteX2" fmla="*/ 987173 w 987173"/>
              <a:gd name="connsiteY2" fmla="*/ 302545 h 302545"/>
              <a:gd name="connsiteX3" fmla="*/ 0 w 987173"/>
              <a:gd name="connsiteY3" fmla="*/ 302545 h 302545"/>
              <a:gd name="connsiteX0-1" fmla="*/ 0 w 987173"/>
              <a:gd name="connsiteY0-2" fmla="*/ 302545 h 302545"/>
              <a:gd name="connsiteX1-3" fmla="*/ 0 w 987173"/>
              <a:gd name="connsiteY1-4" fmla="*/ 0 h 302545"/>
              <a:gd name="connsiteX2-5" fmla="*/ 987173 w 987173"/>
              <a:gd name="connsiteY2-6" fmla="*/ 302545 h 302545"/>
              <a:gd name="connsiteX3-7" fmla="*/ 0 w 987173"/>
              <a:gd name="connsiteY3-8" fmla="*/ 302545 h 302545"/>
              <a:gd name="connsiteX0-9" fmla="*/ 0 w 987173"/>
              <a:gd name="connsiteY0-10" fmla="*/ 302545 h 302545"/>
              <a:gd name="connsiteX1-11" fmla="*/ 0 w 987173"/>
              <a:gd name="connsiteY1-12" fmla="*/ 0 h 302545"/>
              <a:gd name="connsiteX2-13" fmla="*/ 987173 w 987173"/>
              <a:gd name="connsiteY2-14" fmla="*/ 302545 h 302545"/>
              <a:gd name="connsiteX3-15" fmla="*/ 0 w 987173"/>
              <a:gd name="connsiteY3-16" fmla="*/ 302545 h 302545"/>
            </a:gdLst>
            <a:ahLst/>
            <a:cxnLst>
              <a:cxn ang="0">
                <a:pos x="connsiteX0-1" y="connsiteY0-2"/>
              </a:cxn>
              <a:cxn ang="0">
                <a:pos x="connsiteX1-3" y="connsiteY1-4"/>
              </a:cxn>
              <a:cxn ang="0">
                <a:pos x="connsiteX2-5" y="connsiteY2-6"/>
              </a:cxn>
              <a:cxn ang="0">
                <a:pos x="connsiteX3-7" y="connsiteY3-8"/>
              </a:cxn>
            </a:cxnLst>
            <a:rect l="l" t="t" r="r" b="b"/>
            <a:pathLst>
              <a:path w="987173" h="302545">
                <a:moveTo>
                  <a:pt x="0" y="302545"/>
                </a:moveTo>
                <a:lnTo>
                  <a:pt x="0" y="0"/>
                </a:lnTo>
                <a:cubicBezTo>
                  <a:pt x="310008" y="129423"/>
                  <a:pt x="331883" y="151691"/>
                  <a:pt x="987173" y="302545"/>
                </a:cubicBezTo>
                <a:lnTo>
                  <a:pt x="0" y="302545"/>
                </a:lnTo>
                <a:close/>
              </a:path>
            </a:pathLst>
          </a:custGeom>
          <a:gradFill flip="none" rotWithShape="1">
            <a:gsLst>
              <a:gs pos="100000">
                <a:schemeClr val="tx1">
                  <a:alpha val="22000"/>
                </a:schemeClr>
              </a:gs>
              <a:gs pos="0">
                <a:srgbClr val="ECECEC">
                  <a:alpha val="21000"/>
                </a:srgbClr>
              </a:gs>
            </a:gsLst>
            <a:lin ang="5400000" scaled="1"/>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3672915" y="1054695"/>
            <a:ext cx="1331495" cy="5013642"/>
          </a:xfrm>
          <a:prstGeom prst="rect">
            <a:avLst/>
          </a:prstGeom>
          <a:gradFill>
            <a:gsLst>
              <a:gs pos="0">
                <a:srgbClr val="F7F7F7">
                  <a:alpha val="0"/>
                </a:srgbClr>
              </a:gs>
              <a:gs pos="63000">
                <a:schemeClr val="bg1">
                  <a:alpha val="33000"/>
                </a:schemeClr>
              </a:gs>
              <a:gs pos="100000">
                <a:srgbClr val="F7F7F7">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9020372" y="1586865"/>
            <a:ext cx="1343471" cy="534335"/>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直角三角形 26"/>
          <p:cNvSpPr/>
          <p:nvPr/>
        </p:nvSpPr>
        <p:spPr>
          <a:xfrm flipH="1" flipV="1">
            <a:off x="8960240" y="2947295"/>
            <a:ext cx="1416841" cy="346313"/>
          </a:xfrm>
          <a:custGeom>
            <a:avLst/>
            <a:gdLst>
              <a:gd name="connsiteX0" fmla="*/ 0 w 987173"/>
              <a:gd name="connsiteY0" fmla="*/ 302545 h 302545"/>
              <a:gd name="connsiteX1" fmla="*/ 0 w 987173"/>
              <a:gd name="connsiteY1" fmla="*/ 0 h 302545"/>
              <a:gd name="connsiteX2" fmla="*/ 987173 w 987173"/>
              <a:gd name="connsiteY2" fmla="*/ 302545 h 302545"/>
              <a:gd name="connsiteX3" fmla="*/ 0 w 987173"/>
              <a:gd name="connsiteY3" fmla="*/ 302545 h 302545"/>
              <a:gd name="connsiteX0-1" fmla="*/ 0 w 987173"/>
              <a:gd name="connsiteY0-2" fmla="*/ 302545 h 302545"/>
              <a:gd name="connsiteX1-3" fmla="*/ 0 w 987173"/>
              <a:gd name="connsiteY1-4" fmla="*/ 0 h 302545"/>
              <a:gd name="connsiteX2-5" fmla="*/ 987173 w 987173"/>
              <a:gd name="connsiteY2-6" fmla="*/ 302545 h 302545"/>
              <a:gd name="connsiteX3-7" fmla="*/ 0 w 987173"/>
              <a:gd name="connsiteY3-8" fmla="*/ 302545 h 302545"/>
              <a:gd name="connsiteX0-9" fmla="*/ 0 w 987173"/>
              <a:gd name="connsiteY0-10" fmla="*/ 302545 h 302545"/>
              <a:gd name="connsiteX1-11" fmla="*/ 0 w 987173"/>
              <a:gd name="connsiteY1-12" fmla="*/ 0 h 302545"/>
              <a:gd name="connsiteX2-13" fmla="*/ 987173 w 987173"/>
              <a:gd name="connsiteY2-14" fmla="*/ 302545 h 302545"/>
              <a:gd name="connsiteX3-15" fmla="*/ 0 w 987173"/>
              <a:gd name="connsiteY3-16" fmla="*/ 302545 h 302545"/>
            </a:gdLst>
            <a:ahLst/>
            <a:cxnLst>
              <a:cxn ang="0">
                <a:pos x="connsiteX0-1" y="connsiteY0-2"/>
              </a:cxn>
              <a:cxn ang="0">
                <a:pos x="connsiteX1-3" y="connsiteY1-4"/>
              </a:cxn>
              <a:cxn ang="0">
                <a:pos x="connsiteX2-5" y="connsiteY2-6"/>
              </a:cxn>
              <a:cxn ang="0">
                <a:pos x="connsiteX3-7" y="connsiteY3-8"/>
              </a:cxn>
            </a:cxnLst>
            <a:rect l="l" t="t" r="r" b="b"/>
            <a:pathLst>
              <a:path w="987173" h="302545">
                <a:moveTo>
                  <a:pt x="0" y="302545"/>
                </a:moveTo>
                <a:lnTo>
                  <a:pt x="0" y="0"/>
                </a:lnTo>
                <a:cubicBezTo>
                  <a:pt x="310008" y="129423"/>
                  <a:pt x="331883" y="151691"/>
                  <a:pt x="987173" y="302545"/>
                </a:cubicBezTo>
                <a:lnTo>
                  <a:pt x="0" y="302545"/>
                </a:lnTo>
                <a:close/>
              </a:path>
            </a:pathLst>
          </a:custGeom>
          <a:gradFill flip="none" rotWithShape="1">
            <a:gsLst>
              <a:gs pos="100000">
                <a:schemeClr val="tx1">
                  <a:alpha val="22000"/>
                </a:schemeClr>
              </a:gs>
              <a:gs pos="0">
                <a:srgbClr val="ECECEC">
                  <a:alpha val="21000"/>
                </a:srgbClr>
              </a:gs>
            </a:gsLst>
            <a:lin ang="5400000" scaled="1"/>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9020372" y="2453641"/>
            <a:ext cx="1343471" cy="534335"/>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直角三角形 26"/>
          <p:cNvSpPr/>
          <p:nvPr/>
        </p:nvSpPr>
        <p:spPr>
          <a:xfrm flipH="1" flipV="1">
            <a:off x="8960240" y="3806799"/>
            <a:ext cx="1416841" cy="346313"/>
          </a:xfrm>
          <a:custGeom>
            <a:avLst/>
            <a:gdLst>
              <a:gd name="connsiteX0" fmla="*/ 0 w 987173"/>
              <a:gd name="connsiteY0" fmla="*/ 302545 h 302545"/>
              <a:gd name="connsiteX1" fmla="*/ 0 w 987173"/>
              <a:gd name="connsiteY1" fmla="*/ 0 h 302545"/>
              <a:gd name="connsiteX2" fmla="*/ 987173 w 987173"/>
              <a:gd name="connsiteY2" fmla="*/ 302545 h 302545"/>
              <a:gd name="connsiteX3" fmla="*/ 0 w 987173"/>
              <a:gd name="connsiteY3" fmla="*/ 302545 h 302545"/>
              <a:gd name="connsiteX0-1" fmla="*/ 0 w 987173"/>
              <a:gd name="connsiteY0-2" fmla="*/ 302545 h 302545"/>
              <a:gd name="connsiteX1-3" fmla="*/ 0 w 987173"/>
              <a:gd name="connsiteY1-4" fmla="*/ 0 h 302545"/>
              <a:gd name="connsiteX2-5" fmla="*/ 987173 w 987173"/>
              <a:gd name="connsiteY2-6" fmla="*/ 302545 h 302545"/>
              <a:gd name="connsiteX3-7" fmla="*/ 0 w 987173"/>
              <a:gd name="connsiteY3-8" fmla="*/ 302545 h 302545"/>
              <a:gd name="connsiteX0-9" fmla="*/ 0 w 987173"/>
              <a:gd name="connsiteY0-10" fmla="*/ 302545 h 302545"/>
              <a:gd name="connsiteX1-11" fmla="*/ 0 w 987173"/>
              <a:gd name="connsiteY1-12" fmla="*/ 0 h 302545"/>
              <a:gd name="connsiteX2-13" fmla="*/ 987173 w 987173"/>
              <a:gd name="connsiteY2-14" fmla="*/ 302545 h 302545"/>
              <a:gd name="connsiteX3-15" fmla="*/ 0 w 987173"/>
              <a:gd name="connsiteY3-16" fmla="*/ 302545 h 302545"/>
            </a:gdLst>
            <a:ahLst/>
            <a:cxnLst>
              <a:cxn ang="0">
                <a:pos x="connsiteX0-1" y="connsiteY0-2"/>
              </a:cxn>
              <a:cxn ang="0">
                <a:pos x="connsiteX1-3" y="connsiteY1-4"/>
              </a:cxn>
              <a:cxn ang="0">
                <a:pos x="connsiteX2-5" y="connsiteY2-6"/>
              </a:cxn>
              <a:cxn ang="0">
                <a:pos x="connsiteX3-7" y="connsiteY3-8"/>
              </a:cxn>
            </a:cxnLst>
            <a:rect l="l" t="t" r="r" b="b"/>
            <a:pathLst>
              <a:path w="987173" h="302545">
                <a:moveTo>
                  <a:pt x="0" y="302545"/>
                </a:moveTo>
                <a:lnTo>
                  <a:pt x="0" y="0"/>
                </a:lnTo>
                <a:cubicBezTo>
                  <a:pt x="310008" y="129423"/>
                  <a:pt x="331883" y="151691"/>
                  <a:pt x="987173" y="302545"/>
                </a:cubicBezTo>
                <a:lnTo>
                  <a:pt x="0" y="302545"/>
                </a:lnTo>
                <a:close/>
              </a:path>
            </a:pathLst>
          </a:custGeom>
          <a:gradFill flip="none" rotWithShape="1">
            <a:gsLst>
              <a:gs pos="100000">
                <a:schemeClr val="tx1">
                  <a:alpha val="22000"/>
                </a:schemeClr>
              </a:gs>
              <a:gs pos="0">
                <a:srgbClr val="ECECEC">
                  <a:alpha val="21000"/>
                </a:srgbClr>
              </a:gs>
            </a:gsLst>
            <a:lin ang="5400000" scaled="1"/>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9020372" y="3320416"/>
            <a:ext cx="1343471" cy="534335"/>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直角三角形 26"/>
          <p:cNvSpPr/>
          <p:nvPr/>
        </p:nvSpPr>
        <p:spPr>
          <a:xfrm flipH="1" flipV="1">
            <a:off x="8960240" y="4670957"/>
            <a:ext cx="1416841" cy="346313"/>
          </a:xfrm>
          <a:custGeom>
            <a:avLst/>
            <a:gdLst>
              <a:gd name="connsiteX0" fmla="*/ 0 w 987173"/>
              <a:gd name="connsiteY0" fmla="*/ 302545 h 302545"/>
              <a:gd name="connsiteX1" fmla="*/ 0 w 987173"/>
              <a:gd name="connsiteY1" fmla="*/ 0 h 302545"/>
              <a:gd name="connsiteX2" fmla="*/ 987173 w 987173"/>
              <a:gd name="connsiteY2" fmla="*/ 302545 h 302545"/>
              <a:gd name="connsiteX3" fmla="*/ 0 w 987173"/>
              <a:gd name="connsiteY3" fmla="*/ 302545 h 302545"/>
              <a:gd name="connsiteX0-1" fmla="*/ 0 w 987173"/>
              <a:gd name="connsiteY0-2" fmla="*/ 302545 h 302545"/>
              <a:gd name="connsiteX1-3" fmla="*/ 0 w 987173"/>
              <a:gd name="connsiteY1-4" fmla="*/ 0 h 302545"/>
              <a:gd name="connsiteX2-5" fmla="*/ 987173 w 987173"/>
              <a:gd name="connsiteY2-6" fmla="*/ 302545 h 302545"/>
              <a:gd name="connsiteX3-7" fmla="*/ 0 w 987173"/>
              <a:gd name="connsiteY3-8" fmla="*/ 302545 h 302545"/>
              <a:gd name="connsiteX0-9" fmla="*/ 0 w 987173"/>
              <a:gd name="connsiteY0-10" fmla="*/ 302545 h 302545"/>
              <a:gd name="connsiteX1-11" fmla="*/ 0 w 987173"/>
              <a:gd name="connsiteY1-12" fmla="*/ 0 h 302545"/>
              <a:gd name="connsiteX2-13" fmla="*/ 987173 w 987173"/>
              <a:gd name="connsiteY2-14" fmla="*/ 302545 h 302545"/>
              <a:gd name="connsiteX3-15" fmla="*/ 0 w 987173"/>
              <a:gd name="connsiteY3-16" fmla="*/ 302545 h 302545"/>
            </a:gdLst>
            <a:ahLst/>
            <a:cxnLst>
              <a:cxn ang="0">
                <a:pos x="connsiteX0-1" y="connsiteY0-2"/>
              </a:cxn>
              <a:cxn ang="0">
                <a:pos x="connsiteX1-3" y="connsiteY1-4"/>
              </a:cxn>
              <a:cxn ang="0">
                <a:pos x="connsiteX2-5" y="connsiteY2-6"/>
              </a:cxn>
              <a:cxn ang="0">
                <a:pos x="connsiteX3-7" y="connsiteY3-8"/>
              </a:cxn>
            </a:cxnLst>
            <a:rect l="l" t="t" r="r" b="b"/>
            <a:pathLst>
              <a:path w="987173" h="302545">
                <a:moveTo>
                  <a:pt x="0" y="302545"/>
                </a:moveTo>
                <a:lnTo>
                  <a:pt x="0" y="0"/>
                </a:lnTo>
                <a:cubicBezTo>
                  <a:pt x="310008" y="129423"/>
                  <a:pt x="331883" y="151691"/>
                  <a:pt x="987173" y="302545"/>
                </a:cubicBezTo>
                <a:lnTo>
                  <a:pt x="0" y="302545"/>
                </a:lnTo>
                <a:close/>
              </a:path>
            </a:pathLst>
          </a:custGeom>
          <a:gradFill flip="none" rotWithShape="1">
            <a:gsLst>
              <a:gs pos="100000">
                <a:schemeClr val="tx1">
                  <a:alpha val="22000"/>
                </a:schemeClr>
              </a:gs>
              <a:gs pos="0">
                <a:srgbClr val="ECECEC">
                  <a:alpha val="21000"/>
                </a:srgbClr>
              </a:gs>
            </a:gsLst>
            <a:lin ang="5400000" scaled="1"/>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9020372" y="4187191"/>
            <a:ext cx="1343471" cy="534335"/>
          </a:xfrm>
          <a:prstGeom prst="rect">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9020372" y="5053966"/>
            <a:ext cx="1343471" cy="534335"/>
          </a:xfrm>
          <a:prstGeom prst="rect">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2076114" y="1054697"/>
            <a:ext cx="7269757" cy="5013640"/>
          </a:xfrm>
          <a:prstGeom prst="rect">
            <a:avLst/>
          </a:prstGeom>
          <a:gradFill>
            <a:gsLst>
              <a:gs pos="89000">
                <a:srgbClr val="F7F7F7"/>
              </a:gs>
              <a:gs pos="74000">
                <a:srgbClr val="EEEEEE"/>
              </a:gs>
              <a:gs pos="57000">
                <a:srgbClr val="FBFBFB"/>
              </a:gs>
              <a:gs pos="47000">
                <a:srgbClr val="EAEAEA"/>
              </a:gs>
              <a:gs pos="29000">
                <a:srgbClr val="FBFBFB"/>
              </a:gs>
              <a:gs pos="15000">
                <a:srgbClr val="F7F7F7"/>
              </a:gs>
              <a:gs pos="0">
                <a:srgbClr val="F7F7F7"/>
              </a:gs>
              <a:gs pos="100000">
                <a:srgbClr val="F5F5F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a:off x="5752045" y="1054695"/>
            <a:ext cx="308198" cy="5013642"/>
          </a:xfrm>
          <a:prstGeom prst="rect">
            <a:avLst/>
          </a:prstGeom>
          <a:gradFill>
            <a:gsLst>
              <a:gs pos="100000">
                <a:srgbClr val="F7F7F7">
                  <a:alpha val="0"/>
                </a:srgbClr>
              </a:gs>
              <a:gs pos="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400000" flipH="1">
            <a:off x="6852831" y="3546064"/>
            <a:ext cx="5013640" cy="30906"/>
          </a:xfrm>
          <a:custGeom>
            <a:avLst/>
            <a:gdLst>
              <a:gd name="connsiteX0" fmla="*/ 5013640 w 5013640"/>
              <a:gd name="connsiteY0" fmla="*/ 54754 h 54754"/>
              <a:gd name="connsiteX1" fmla="*/ 4993107 w 5013640"/>
              <a:gd name="connsiteY1" fmla="*/ 0 h 54754"/>
              <a:gd name="connsiteX2" fmla="*/ 20533 w 5013640"/>
              <a:gd name="connsiteY2" fmla="*/ 0 h 54754"/>
              <a:gd name="connsiteX3" fmla="*/ 0 w 5013640"/>
              <a:gd name="connsiteY3" fmla="*/ 54754 h 54754"/>
            </a:gdLst>
            <a:ahLst/>
            <a:cxnLst>
              <a:cxn ang="0">
                <a:pos x="connsiteX0" y="connsiteY0"/>
              </a:cxn>
              <a:cxn ang="0">
                <a:pos x="connsiteX1" y="connsiteY1"/>
              </a:cxn>
              <a:cxn ang="0">
                <a:pos x="connsiteX2" y="connsiteY2"/>
              </a:cxn>
              <a:cxn ang="0">
                <a:pos x="connsiteX3" y="connsiteY3"/>
              </a:cxn>
            </a:cxnLst>
            <a:rect l="l" t="t" r="r" b="b"/>
            <a:pathLst>
              <a:path w="5013640" h="54754">
                <a:moveTo>
                  <a:pt x="5013640" y="54754"/>
                </a:moveTo>
                <a:lnTo>
                  <a:pt x="4993107" y="0"/>
                </a:lnTo>
                <a:lnTo>
                  <a:pt x="20533" y="0"/>
                </a:lnTo>
                <a:lnTo>
                  <a:pt x="0" y="54754"/>
                </a:lnTo>
                <a:close/>
              </a:path>
            </a:pathLst>
          </a:custGeom>
          <a:solidFill>
            <a:srgbClr val="E2E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9375104" y="1587339"/>
            <a:ext cx="990596" cy="534335"/>
          </a:xfrm>
          <a:prstGeom prst="rect">
            <a:avLst/>
          </a:prstGeom>
          <a:gradFill>
            <a:gsLst>
              <a:gs pos="100000">
                <a:schemeClr val="bg1">
                  <a:alpha val="0"/>
                </a:schemeClr>
              </a:gs>
              <a:gs pos="18000">
                <a:schemeClr val="bg1">
                  <a:alpha val="30000"/>
                </a:schemeClr>
              </a:gs>
              <a:gs pos="78000">
                <a:schemeClr val="bg1">
                  <a:alpha val="30000"/>
                </a:schemeClr>
              </a:gs>
              <a:gs pos="50000">
                <a:schemeClr val="bg1">
                  <a:alpha val="43000"/>
                </a:schemeClr>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9375104" y="2453641"/>
            <a:ext cx="990596" cy="534335"/>
          </a:xfrm>
          <a:prstGeom prst="rect">
            <a:avLst/>
          </a:prstGeom>
          <a:gradFill>
            <a:gsLst>
              <a:gs pos="100000">
                <a:schemeClr val="bg1">
                  <a:alpha val="0"/>
                </a:schemeClr>
              </a:gs>
              <a:gs pos="18000">
                <a:schemeClr val="bg1">
                  <a:alpha val="30000"/>
                </a:schemeClr>
              </a:gs>
              <a:gs pos="78000">
                <a:schemeClr val="bg1">
                  <a:alpha val="30000"/>
                </a:schemeClr>
              </a:gs>
              <a:gs pos="50000">
                <a:schemeClr val="bg1">
                  <a:alpha val="43000"/>
                </a:schemeClr>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9375104" y="3320686"/>
            <a:ext cx="990596" cy="534335"/>
          </a:xfrm>
          <a:prstGeom prst="rect">
            <a:avLst/>
          </a:prstGeom>
          <a:gradFill>
            <a:gsLst>
              <a:gs pos="100000">
                <a:schemeClr val="bg1">
                  <a:alpha val="0"/>
                </a:schemeClr>
              </a:gs>
              <a:gs pos="18000">
                <a:schemeClr val="bg1">
                  <a:alpha val="30000"/>
                </a:schemeClr>
              </a:gs>
              <a:gs pos="78000">
                <a:schemeClr val="bg1">
                  <a:alpha val="30000"/>
                </a:schemeClr>
              </a:gs>
              <a:gs pos="50000">
                <a:schemeClr val="bg1">
                  <a:alpha val="43000"/>
                </a:schemeClr>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9375104" y="4187190"/>
            <a:ext cx="990596" cy="534335"/>
          </a:xfrm>
          <a:prstGeom prst="rect">
            <a:avLst/>
          </a:prstGeom>
          <a:gradFill>
            <a:gsLst>
              <a:gs pos="100000">
                <a:schemeClr val="bg1">
                  <a:alpha val="0"/>
                </a:schemeClr>
              </a:gs>
              <a:gs pos="18000">
                <a:schemeClr val="bg1">
                  <a:alpha val="30000"/>
                </a:schemeClr>
              </a:gs>
              <a:gs pos="78000">
                <a:schemeClr val="bg1">
                  <a:alpha val="30000"/>
                </a:schemeClr>
              </a:gs>
              <a:gs pos="50000">
                <a:schemeClr val="bg1">
                  <a:alpha val="43000"/>
                </a:schemeClr>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9375104" y="5053028"/>
            <a:ext cx="990596" cy="534335"/>
          </a:xfrm>
          <a:prstGeom prst="rect">
            <a:avLst/>
          </a:prstGeom>
          <a:gradFill>
            <a:gsLst>
              <a:gs pos="100000">
                <a:schemeClr val="bg1">
                  <a:alpha val="0"/>
                </a:schemeClr>
              </a:gs>
              <a:gs pos="18000">
                <a:schemeClr val="bg1">
                  <a:alpha val="30000"/>
                </a:schemeClr>
              </a:gs>
              <a:gs pos="78000">
                <a:schemeClr val="bg1">
                  <a:alpha val="30000"/>
                </a:schemeClr>
              </a:gs>
              <a:gs pos="50000">
                <a:schemeClr val="bg1">
                  <a:alpha val="43000"/>
                </a:schemeClr>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p:cNvGrpSpPr/>
          <p:nvPr/>
        </p:nvGrpSpPr>
        <p:grpSpPr>
          <a:xfrm>
            <a:off x="9348732" y="1531440"/>
            <a:ext cx="1035091" cy="604997"/>
            <a:chOff x="9714688" y="1379036"/>
            <a:chExt cx="1035091" cy="604997"/>
          </a:xfrm>
        </p:grpSpPr>
        <p:sp>
          <p:nvSpPr>
            <p:cNvPr id="39" name="文本框 38"/>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sp>
          <p:nvSpPr>
            <p:cNvPr id="40" name="文本框 39"/>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42" name="组合 41"/>
          <p:cNvGrpSpPr/>
          <p:nvPr/>
        </p:nvGrpSpPr>
        <p:grpSpPr>
          <a:xfrm>
            <a:off x="9348732" y="2398670"/>
            <a:ext cx="1035091" cy="604997"/>
            <a:chOff x="9714688" y="1379036"/>
            <a:chExt cx="1035091" cy="604997"/>
          </a:xfrm>
        </p:grpSpPr>
        <p:sp>
          <p:nvSpPr>
            <p:cNvPr id="43" name="文本框 42"/>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44" name="文本框 43"/>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45" name="组合 44"/>
          <p:cNvGrpSpPr/>
          <p:nvPr/>
        </p:nvGrpSpPr>
        <p:grpSpPr>
          <a:xfrm>
            <a:off x="9348732" y="3275559"/>
            <a:ext cx="1035091" cy="604997"/>
            <a:chOff x="9714688" y="1379036"/>
            <a:chExt cx="1035091" cy="604997"/>
          </a:xfrm>
        </p:grpSpPr>
        <p:sp>
          <p:nvSpPr>
            <p:cNvPr id="46" name="文本框 45"/>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sp>
          <p:nvSpPr>
            <p:cNvPr id="47" name="文本框 46"/>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48" name="组合 47"/>
          <p:cNvGrpSpPr/>
          <p:nvPr/>
        </p:nvGrpSpPr>
        <p:grpSpPr>
          <a:xfrm>
            <a:off x="9348732" y="4146235"/>
            <a:ext cx="1035091" cy="604997"/>
            <a:chOff x="9714688" y="1379036"/>
            <a:chExt cx="1035091" cy="604997"/>
          </a:xfrm>
        </p:grpSpPr>
        <p:sp>
          <p:nvSpPr>
            <p:cNvPr id="49" name="文本框 48"/>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sp>
          <p:nvSpPr>
            <p:cNvPr id="50" name="文本框 49"/>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51" name="组合 50"/>
          <p:cNvGrpSpPr/>
          <p:nvPr/>
        </p:nvGrpSpPr>
        <p:grpSpPr>
          <a:xfrm>
            <a:off x="9348732" y="5002683"/>
            <a:ext cx="1035091" cy="604997"/>
            <a:chOff x="9714688" y="1379036"/>
            <a:chExt cx="1035091" cy="604997"/>
          </a:xfrm>
        </p:grpSpPr>
        <p:sp>
          <p:nvSpPr>
            <p:cNvPr id="52" name="文本框 51"/>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05</a:t>
              </a:r>
              <a:endParaRPr lang="zh-CN" altLang="en-US" sz="2800" dirty="0">
                <a:solidFill>
                  <a:schemeClr val="bg1"/>
                </a:solidFill>
                <a:latin typeface="Impact" panose="020B0806030902050204" pitchFamily="34" charset="0"/>
              </a:endParaRPr>
            </a:p>
          </p:txBody>
        </p:sp>
        <p:sp>
          <p:nvSpPr>
            <p:cNvPr id="53" name="文本框 52"/>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solidFill>
                  <a:latin typeface="LiHei Pro" panose="020B0500000000000000" pitchFamily="34" charset="-122"/>
                  <a:ea typeface="LiHei Pro" panose="020B0500000000000000" pitchFamily="34" charset="-122"/>
                </a:rPr>
                <a:t>OPTION</a:t>
              </a:r>
              <a:endParaRPr lang="zh-CN" altLang="en-US" sz="1000" dirty="0">
                <a:solidFill>
                  <a:schemeClr val="bg1"/>
                </a:solidFill>
                <a:latin typeface="LiHei Pro" panose="020B0500000000000000" pitchFamily="34" charset="-122"/>
                <a:ea typeface="LiHei Pro" panose="020B0500000000000000" pitchFamily="34" charset="-122"/>
              </a:endParaRPr>
            </a:p>
          </p:txBody>
        </p:sp>
      </p:grpSp>
      <p:grpSp>
        <p:nvGrpSpPr>
          <p:cNvPr id="2048" name="组合 2047"/>
          <p:cNvGrpSpPr/>
          <p:nvPr/>
        </p:nvGrpSpPr>
        <p:grpSpPr>
          <a:xfrm>
            <a:off x="2682514" y="1666660"/>
            <a:ext cx="2695713" cy="2905170"/>
            <a:chOff x="3235257" y="1778697"/>
            <a:chExt cx="2695713" cy="2905170"/>
          </a:xfrm>
        </p:grpSpPr>
        <p:grpSp>
          <p:nvGrpSpPr>
            <p:cNvPr id="54" name="组合 53"/>
            <p:cNvGrpSpPr/>
            <p:nvPr/>
          </p:nvGrpSpPr>
          <p:grpSpPr>
            <a:xfrm>
              <a:off x="3235257" y="1778697"/>
              <a:ext cx="2695713" cy="2371943"/>
              <a:chOff x="3802431" y="815742"/>
              <a:chExt cx="4795411" cy="4219455"/>
            </a:xfrm>
            <a:solidFill>
              <a:schemeClr val="bg1">
                <a:lumMod val="85000"/>
                <a:alpha val="36000"/>
              </a:schemeClr>
            </a:solidFill>
          </p:grpSpPr>
          <p:sp>
            <p:nvSpPr>
              <p:cNvPr id="55" name="任意多边形 54"/>
              <p:cNvSpPr/>
              <p:nvPr/>
            </p:nvSpPr>
            <p:spPr>
              <a:xfrm>
                <a:off x="3802431" y="1726704"/>
                <a:ext cx="1114741" cy="1114740"/>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6" name="任意多边形 55"/>
              <p:cNvSpPr/>
              <p:nvPr/>
            </p:nvSpPr>
            <p:spPr>
              <a:xfrm>
                <a:off x="4111394" y="2638731"/>
                <a:ext cx="1708759" cy="1708757"/>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7" name="任意多边形 56"/>
              <p:cNvSpPr/>
              <p:nvPr/>
            </p:nvSpPr>
            <p:spPr>
              <a:xfrm>
                <a:off x="6251250" y="2688606"/>
                <a:ext cx="2346592" cy="2346591"/>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8" name="任意多边形 57"/>
              <p:cNvSpPr/>
              <p:nvPr/>
            </p:nvSpPr>
            <p:spPr>
              <a:xfrm>
                <a:off x="6189737" y="815742"/>
                <a:ext cx="1569763" cy="1569761"/>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59" name="任意多边形 58"/>
              <p:cNvSpPr/>
              <p:nvPr/>
            </p:nvSpPr>
            <p:spPr>
              <a:xfrm>
                <a:off x="5248157" y="1719896"/>
                <a:ext cx="1708759" cy="1708757"/>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0" name="组合 59"/>
            <p:cNvGrpSpPr/>
            <p:nvPr/>
          </p:nvGrpSpPr>
          <p:grpSpPr>
            <a:xfrm>
              <a:off x="3576840" y="1811582"/>
              <a:ext cx="1799087" cy="2872285"/>
              <a:chOff x="2628899" y="0"/>
              <a:chExt cx="3924299" cy="6265035"/>
            </a:xfrm>
          </p:grpSpPr>
          <p:sp>
            <p:nvSpPr>
              <p:cNvPr id="61" name="圆角矩形 60"/>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2" name="任意多边形 61"/>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3" name="任意多边形 62"/>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圆角矩形 63"/>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5" name="圆角矩形 64"/>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6" name="圆角矩形 65"/>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圆角矩形 66"/>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8" name="任意多边形 67"/>
              <p:cNvSpPr/>
              <p:nvPr/>
            </p:nvSpPr>
            <p:spPr>
              <a:xfrm>
                <a:off x="2628899" y="0"/>
                <a:ext cx="3924299" cy="4667095"/>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1" fmla="*/ 1962150 w 3924300"/>
                  <a:gd name="connsiteY0-2" fmla="*/ 0 h 4667248"/>
                  <a:gd name="connsiteX1-3" fmla="*/ 3924300 w 3924300"/>
                  <a:gd name="connsiteY1-4" fmla="*/ 1962150 h 4667248"/>
                  <a:gd name="connsiteX2-5" fmla="*/ 3770105 w 3924300"/>
                  <a:gd name="connsiteY2-6" fmla="*/ 2725908 h 4667248"/>
                  <a:gd name="connsiteX3-7" fmla="*/ 3802289 w 3924300"/>
                  <a:gd name="connsiteY3-8" fmla="*/ 2740482 h 4667248"/>
                  <a:gd name="connsiteX4-9" fmla="*/ 3076575 w 3924300"/>
                  <a:gd name="connsiteY4-10" fmla="*/ 4362442 h 4667248"/>
                  <a:gd name="connsiteX5-11" fmla="*/ 2771769 w 3924300"/>
                  <a:gd name="connsiteY5-12" fmla="*/ 4667248 h 4667248"/>
                  <a:gd name="connsiteX6-13" fmla="*/ 1152531 w 3924300"/>
                  <a:gd name="connsiteY6-14" fmla="*/ 4667248 h 4667248"/>
                  <a:gd name="connsiteX7-15" fmla="*/ 847725 w 3924300"/>
                  <a:gd name="connsiteY7-16" fmla="*/ 4362442 h 4667248"/>
                  <a:gd name="connsiteX8-17" fmla="*/ 165554 w 3924300"/>
                  <a:gd name="connsiteY8-18" fmla="*/ 2765883 h 4667248"/>
                  <a:gd name="connsiteX9-19" fmla="*/ 172070 w 3924300"/>
                  <a:gd name="connsiteY9-20" fmla="*/ 2763013 h 4667248"/>
                  <a:gd name="connsiteX10-21" fmla="*/ 154196 w 3924300"/>
                  <a:gd name="connsiteY10-22" fmla="*/ 2725908 h 4667248"/>
                  <a:gd name="connsiteX11-23" fmla="*/ 0 w 3924300"/>
                  <a:gd name="connsiteY11-24" fmla="*/ 1962150 h 4667248"/>
                  <a:gd name="connsiteX12-25" fmla="*/ 1962150 w 3924300"/>
                  <a:gd name="connsiteY12-26" fmla="*/ 0 h 4667248"/>
                  <a:gd name="connsiteX0-27" fmla="*/ 1962150 w 3924300"/>
                  <a:gd name="connsiteY0-28" fmla="*/ 0 h 4667248"/>
                  <a:gd name="connsiteX1-29" fmla="*/ 3924300 w 3924300"/>
                  <a:gd name="connsiteY1-30" fmla="*/ 1962150 h 4667248"/>
                  <a:gd name="connsiteX2-31" fmla="*/ 3770105 w 3924300"/>
                  <a:gd name="connsiteY2-32" fmla="*/ 2725908 h 4667248"/>
                  <a:gd name="connsiteX3-33" fmla="*/ 3076575 w 3924300"/>
                  <a:gd name="connsiteY3-34" fmla="*/ 4362442 h 4667248"/>
                  <a:gd name="connsiteX4-35" fmla="*/ 2771769 w 3924300"/>
                  <a:gd name="connsiteY4-36" fmla="*/ 4667248 h 4667248"/>
                  <a:gd name="connsiteX5-37" fmla="*/ 1152531 w 3924300"/>
                  <a:gd name="connsiteY5-38" fmla="*/ 4667248 h 4667248"/>
                  <a:gd name="connsiteX6-39" fmla="*/ 847725 w 3924300"/>
                  <a:gd name="connsiteY6-40" fmla="*/ 4362442 h 4667248"/>
                  <a:gd name="connsiteX7-41" fmla="*/ 165554 w 3924300"/>
                  <a:gd name="connsiteY7-42" fmla="*/ 2765883 h 4667248"/>
                  <a:gd name="connsiteX8-43" fmla="*/ 172070 w 3924300"/>
                  <a:gd name="connsiteY8-44" fmla="*/ 2763013 h 4667248"/>
                  <a:gd name="connsiteX9-45" fmla="*/ 154196 w 3924300"/>
                  <a:gd name="connsiteY9-46" fmla="*/ 2725908 h 4667248"/>
                  <a:gd name="connsiteX10-47" fmla="*/ 0 w 3924300"/>
                  <a:gd name="connsiteY10-48" fmla="*/ 1962150 h 4667248"/>
                  <a:gd name="connsiteX11-49" fmla="*/ 1962150 w 3924300"/>
                  <a:gd name="connsiteY11-50" fmla="*/ 0 h 4667248"/>
                  <a:gd name="connsiteX0-51" fmla="*/ 1962150 w 3924300"/>
                  <a:gd name="connsiteY0-52" fmla="*/ 0 h 4667248"/>
                  <a:gd name="connsiteX1-53" fmla="*/ 3924300 w 3924300"/>
                  <a:gd name="connsiteY1-54" fmla="*/ 1962150 h 4667248"/>
                  <a:gd name="connsiteX2-55" fmla="*/ 3770105 w 3924300"/>
                  <a:gd name="connsiteY2-56" fmla="*/ 2725908 h 4667248"/>
                  <a:gd name="connsiteX3-57" fmla="*/ 3076575 w 3924300"/>
                  <a:gd name="connsiteY3-58" fmla="*/ 4362442 h 4667248"/>
                  <a:gd name="connsiteX4-59" fmla="*/ 2771769 w 3924300"/>
                  <a:gd name="connsiteY4-60" fmla="*/ 4667248 h 4667248"/>
                  <a:gd name="connsiteX5-61" fmla="*/ 1152531 w 3924300"/>
                  <a:gd name="connsiteY5-62" fmla="*/ 4667248 h 4667248"/>
                  <a:gd name="connsiteX6-63" fmla="*/ 847725 w 3924300"/>
                  <a:gd name="connsiteY6-64" fmla="*/ 4362442 h 4667248"/>
                  <a:gd name="connsiteX7-65" fmla="*/ 165554 w 3924300"/>
                  <a:gd name="connsiteY7-66" fmla="*/ 2765883 h 4667248"/>
                  <a:gd name="connsiteX8-67" fmla="*/ 172070 w 3924300"/>
                  <a:gd name="connsiteY8-68" fmla="*/ 2763013 h 4667248"/>
                  <a:gd name="connsiteX9-69" fmla="*/ 154196 w 3924300"/>
                  <a:gd name="connsiteY9-70" fmla="*/ 2725908 h 4667248"/>
                  <a:gd name="connsiteX10-71" fmla="*/ 0 w 3924300"/>
                  <a:gd name="connsiteY10-72" fmla="*/ 1962150 h 4667248"/>
                  <a:gd name="connsiteX11-73" fmla="*/ 1962150 w 3924300"/>
                  <a:gd name="connsiteY11-74" fmla="*/ 0 h 4667248"/>
                  <a:gd name="connsiteX0-75" fmla="*/ 1962150 w 3924300"/>
                  <a:gd name="connsiteY0-76" fmla="*/ 0 h 4667248"/>
                  <a:gd name="connsiteX1-77" fmla="*/ 3924300 w 3924300"/>
                  <a:gd name="connsiteY1-78" fmla="*/ 1962150 h 4667248"/>
                  <a:gd name="connsiteX2-79" fmla="*/ 3770105 w 3924300"/>
                  <a:gd name="connsiteY2-80" fmla="*/ 2725908 h 4667248"/>
                  <a:gd name="connsiteX3-81" fmla="*/ 3076575 w 3924300"/>
                  <a:gd name="connsiteY3-82" fmla="*/ 4362442 h 4667248"/>
                  <a:gd name="connsiteX4-83" fmla="*/ 2771769 w 3924300"/>
                  <a:gd name="connsiteY4-84" fmla="*/ 4667248 h 4667248"/>
                  <a:gd name="connsiteX5-85" fmla="*/ 1152531 w 3924300"/>
                  <a:gd name="connsiteY5-86" fmla="*/ 4667248 h 4667248"/>
                  <a:gd name="connsiteX6-87" fmla="*/ 847725 w 3924300"/>
                  <a:gd name="connsiteY6-88" fmla="*/ 4362442 h 4667248"/>
                  <a:gd name="connsiteX7-89" fmla="*/ 165554 w 3924300"/>
                  <a:gd name="connsiteY7-90" fmla="*/ 2765883 h 4667248"/>
                  <a:gd name="connsiteX8-91" fmla="*/ 172070 w 3924300"/>
                  <a:gd name="connsiteY8-92" fmla="*/ 2763013 h 4667248"/>
                  <a:gd name="connsiteX9-93" fmla="*/ 154196 w 3924300"/>
                  <a:gd name="connsiteY9-94" fmla="*/ 2725908 h 4667248"/>
                  <a:gd name="connsiteX10-95" fmla="*/ 0 w 3924300"/>
                  <a:gd name="connsiteY10-96" fmla="*/ 1962150 h 4667248"/>
                  <a:gd name="connsiteX11-97" fmla="*/ 1962150 w 3924300"/>
                  <a:gd name="connsiteY11-98" fmla="*/ 0 h 4667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gradFill flip="none" rotWithShape="1">
                <a:gsLst>
                  <a:gs pos="100000">
                    <a:schemeClr val="bg1"/>
                  </a:gs>
                  <a:gs pos="57000">
                    <a:schemeClr val="bg1"/>
                  </a:gs>
                  <a:gs pos="0">
                    <a:srgbClr val="DADADA">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69" name="圆角矩形 68"/>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圆角矩形 69"/>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 name="圆角矩形 70"/>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 name="圆角矩形 71"/>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3" name="圆角矩形 72"/>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4" name="圆角矩形 73"/>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5" name="圆角矩形 74"/>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6" name="圆角矩形 75"/>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7" name="任意多边形 76"/>
            <p:cNvSpPr/>
            <p:nvPr/>
          </p:nvSpPr>
          <p:spPr>
            <a:xfrm>
              <a:off x="4062696" y="2994793"/>
              <a:ext cx="582033" cy="582033"/>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8" name="任意多边形 77"/>
            <p:cNvSpPr/>
            <p:nvPr/>
          </p:nvSpPr>
          <p:spPr>
            <a:xfrm>
              <a:off x="4579937" y="2842477"/>
              <a:ext cx="435232" cy="435232"/>
            </a:xfrm>
            <a:custGeom>
              <a:avLst/>
              <a:gdLst>
                <a:gd name="connsiteX0" fmla="*/ 870381 w 1740762"/>
                <a:gd name="connsiteY0" fmla="*/ 422211 h 1740760"/>
                <a:gd name="connsiteX1" fmla="*/ 422212 w 1740762"/>
                <a:gd name="connsiteY1" fmla="*/ 870380 h 1740760"/>
                <a:gd name="connsiteX2" fmla="*/ 870381 w 1740762"/>
                <a:gd name="connsiteY2" fmla="*/ 1318549 h 1740760"/>
                <a:gd name="connsiteX3" fmla="*/ 1318550 w 1740762"/>
                <a:gd name="connsiteY3" fmla="*/ 870380 h 1740760"/>
                <a:gd name="connsiteX4" fmla="*/ 870381 w 1740762"/>
                <a:gd name="connsiteY4" fmla="*/ 422211 h 1740760"/>
                <a:gd name="connsiteX5" fmla="*/ 785261 w 1740762"/>
                <a:gd name="connsiteY5" fmla="*/ 0 h 1740760"/>
                <a:gd name="connsiteX6" fmla="*/ 955501 w 1740762"/>
                <a:gd name="connsiteY6" fmla="*/ 0 h 1740760"/>
                <a:gd name="connsiteX7" fmla="*/ 955501 w 1740762"/>
                <a:gd name="connsiteY7" fmla="*/ 134329 h 1740760"/>
                <a:gd name="connsiteX8" fmla="*/ 1014988 w 1740762"/>
                <a:gd name="connsiteY8" fmla="*/ 143408 h 1740760"/>
                <a:gd name="connsiteX9" fmla="*/ 1073317 w 1740762"/>
                <a:gd name="connsiteY9" fmla="*/ 158020 h 1740760"/>
                <a:gd name="connsiteX10" fmla="*/ 1124821 w 1740762"/>
                <a:gd name="connsiteY10" fmla="*/ 33680 h 1740760"/>
                <a:gd name="connsiteX11" fmla="*/ 1282102 w 1740762"/>
                <a:gd name="connsiteY11" fmla="*/ 98828 h 1740760"/>
                <a:gd name="connsiteX12" fmla="*/ 1229998 w 1740762"/>
                <a:gd name="connsiteY12" fmla="*/ 224619 h 1740760"/>
                <a:gd name="connsiteX13" fmla="*/ 1250218 w 1740762"/>
                <a:gd name="connsiteY13" fmla="*/ 235760 h 1740760"/>
                <a:gd name="connsiteX14" fmla="*/ 1327066 w 1740762"/>
                <a:gd name="connsiteY14" fmla="*/ 289364 h 1740760"/>
                <a:gd name="connsiteX15" fmla="*/ 1329143 w 1740762"/>
                <a:gd name="connsiteY15" fmla="*/ 291241 h 1740760"/>
                <a:gd name="connsiteX16" fmla="*/ 1425645 w 1740762"/>
                <a:gd name="connsiteY16" fmla="*/ 194739 h 1740760"/>
                <a:gd name="connsiteX17" fmla="*/ 1546022 w 1740762"/>
                <a:gd name="connsiteY17" fmla="*/ 315117 h 1740760"/>
                <a:gd name="connsiteX18" fmla="*/ 1448558 w 1740762"/>
                <a:gd name="connsiteY18" fmla="*/ 412582 h 1740760"/>
                <a:gd name="connsiteX19" fmla="*/ 1457388 w 1740762"/>
                <a:gd name="connsiteY19" fmla="*/ 422838 h 1740760"/>
                <a:gd name="connsiteX20" fmla="*/ 1514167 w 1740762"/>
                <a:gd name="connsiteY20" fmla="*/ 511583 h 1740760"/>
                <a:gd name="connsiteX21" fmla="*/ 1641935 w 1740762"/>
                <a:gd name="connsiteY21" fmla="*/ 458659 h 1740760"/>
                <a:gd name="connsiteX22" fmla="*/ 1707082 w 1740762"/>
                <a:gd name="connsiteY22" fmla="*/ 615941 h 1740760"/>
                <a:gd name="connsiteX23" fmla="*/ 1579247 w 1740762"/>
                <a:gd name="connsiteY23" fmla="*/ 668892 h 1740760"/>
                <a:gd name="connsiteX24" fmla="*/ 1584835 w 1740762"/>
                <a:gd name="connsiteY24" fmla="*/ 687711 h 1740760"/>
                <a:gd name="connsiteX25" fmla="*/ 1601709 w 1740762"/>
                <a:gd name="connsiteY25" fmla="*/ 777321 h 1740760"/>
                <a:gd name="connsiteX26" fmla="*/ 1602202 w 1740762"/>
                <a:gd name="connsiteY26" fmla="*/ 785260 h 1740760"/>
                <a:gd name="connsiteX27" fmla="*/ 1740762 w 1740762"/>
                <a:gd name="connsiteY27" fmla="*/ 785260 h 1740760"/>
                <a:gd name="connsiteX28" fmla="*/ 1740762 w 1740762"/>
                <a:gd name="connsiteY28" fmla="*/ 955500 h 1740760"/>
                <a:gd name="connsiteX29" fmla="*/ 1602244 w 1740762"/>
                <a:gd name="connsiteY29" fmla="*/ 955500 h 1740760"/>
                <a:gd name="connsiteX30" fmla="*/ 1592412 w 1740762"/>
                <a:gd name="connsiteY30" fmla="*/ 1019928 h 1740760"/>
                <a:gd name="connsiteX31" fmla="*/ 1579385 w 1740762"/>
                <a:gd name="connsiteY31" fmla="*/ 1071925 h 1740760"/>
                <a:gd name="connsiteX32" fmla="*/ 1707082 w 1740762"/>
                <a:gd name="connsiteY32" fmla="*/ 1124819 h 1740760"/>
                <a:gd name="connsiteX33" fmla="*/ 1641935 w 1740762"/>
                <a:gd name="connsiteY33" fmla="*/ 1282101 h 1740760"/>
                <a:gd name="connsiteX34" fmla="*/ 1514336 w 1740762"/>
                <a:gd name="connsiteY34" fmla="*/ 1229247 h 1740760"/>
                <a:gd name="connsiteX35" fmla="*/ 1500059 w 1740762"/>
                <a:gd name="connsiteY35" fmla="*/ 1255158 h 1740760"/>
                <a:gd name="connsiteX36" fmla="*/ 1448892 w 1740762"/>
                <a:gd name="connsiteY36" fmla="*/ 1328512 h 1740760"/>
                <a:gd name="connsiteX37" fmla="*/ 1546022 w 1740762"/>
                <a:gd name="connsiteY37" fmla="*/ 1425643 h 1740760"/>
                <a:gd name="connsiteX38" fmla="*/ 1425645 w 1740762"/>
                <a:gd name="connsiteY38" fmla="*/ 1546021 h 1740760"/>
                <a:gd name="connsiteX39" fmla="*/ 1328549 w 1740762"/>
                <a:gd name="connsiteY39" fmla="*/ 1448925 h 1740760"/>
                <a:gd name="connsiteX40" fmla="*/ 1312981 w 1740762"/>
                <a:gd name="connsiteY40" fmla="*/ 1462328 h 1740760"/>
                <a:gd name="connsiteX41" fmla="*/ 1229762 w 1740762"/>
                <a:gd name="connsiteY41" fmla="*/ 1515571 h 1740760"/>
                <a:gd name="connsiteX42" fmla="*/ 1282102 w 1740762"/>
                <a:gd name="connsiteY42" fmla="*/ 1641932 h 1740760"/>
                <a:gd name="connsiteX43" fmla="*/ 1124821 w 1740762"/>
                <a:gd name="connsiteY43" fmla="*/ 1707080 h 1740760"/>
                <a:gd name="connsiteX44" fmla="*/ 1073151 w 1740762"/>
                <a:gd name="connsiteY44" fmla="*/ 1582339 h 1740760"/>
                <a:gd name="connsiteX45" fmla="*/ 1048108 w 1740762"/>
                <a:gd name="connsiteY45" fmla="*/ 1589775 h 1740760"/>
                <a:gd name="connsiteX46" fmla="*/ 958498 w 1740762"/>
                <a:gd name="connsiteY46" fmla="*/ 1606649 h 1740760"/>
                <a:gd name="connsiteX47" fmla="*/ 955501 w 1740762"/>
                <a:gd name="connsiteY47" fmla="*/ 1606835 h 1740760"/>
                <a:gd name="connsiteX48" fmla="*/ 955501 w 1740762"/>
                <a:gd name="connsiteY48" fmla="*/ 1740760 h 1740760"/>
                <a:gd name="connsiteX49" fmla="*/ 785261 w 1740762"/>
                <a:gd name="connsiteY49" fmla="*/ 1740760 h 1740760"/>
                <a:gd name="connsiteX50" fmla="*/ 785261 w 1740762"/>
                <a:gd name="connsiteY50" fmla="*/ 1607939 h 1740760"/>
                <a:gd name="connsiteX51" fmla="*/ 715891 w 1740762"/>
                <a:gd name="connsiteY51" fmla="*/ 1597352 h 1740760"/>
                <a:gd name="connsiteX52" fmla="*/ 666516 w 1740762"/>
                <a:gd name="connsiteY52" fmla="*/ 1584982 h 1740760"/>
                <a:gd name="connsiteX53" fmla="*/ 615942 w 1740762"/>
                <a:gd name="connsiteY53" fmla="*/ 1707080 h 1740760"/>
                <a:gd name="connsiteX54" fmla="*/ 458661 w 1740762"/>
                <a:gd name="connsiteY54" fmla="*/ 1641932 h 1740760"/>
                <a:gd name="connsiteX55" fmla="*/ 508928 w 1740762"/>
                <a:gd name="connsiteY55" fmla="*/ 1520575 h 1740760"/>
                <a:gd name="connsiteX56" fmla="*/ 480660 w 1740762"/>
                <a:gd name="connsiteY56" fmla="*/ 1504999 h 1740760"/>
                <a:gd name="connsiteX57" fmla="*/ 407307 w 1740762"/>
                <a:gd name="connsiteY57" fmla="*/ 1453832 h 1740760"/>
                <a:gd name="connsiteX58" fmla="*/ 315118 w 1740762"/>
                <a:gd name="connsiteY58" fmla="*/ 1546021 h 1740760"/>
                <a:gd name="connsiteX59" fmla="*/ 194740 w 1740762"/>
                <a:gd name="connsiteY59" fmla="*/ 1425643 h 1740760"/>
                <a:gd name="connsiteX60" fmla="*/ 286894 w 1740762"/>
                <a:gd name="connsiteY60" fmla="*/ 1333489 h 1740760"/>
                <a:gd name="connsiteX61" fmla="*/ 273491 w 1740762"/>
                <a:gd name="connsiteY61" fmla="*/ 1317922 h 1740760"/>
                <a:gd name="connsiteX62" fmla="*/ 218783 w 1740762"/>
                <a:gd name="connsiteY62" fmla="*/ 1232414 h 1740760"/>
                <a:gd name="connsiteX63" fmla="*/ 98828 w 1740762"/>
                <a:gd name="connsiteY63" fmla="*/ 1282101 h 1740760"/>
                <a:gd name="connsiteX64" fmla="*/ 33680 w 1740762"/>
                <a:gd name="connsiteY64" fmla="*/ 1124819 h 1740760"/>
                <a:gd name="connsiteX65" fmla="*/ 152714 w 1740762"/>
                <a:gd name="connsiteY65" fmla="*/ 1075514 h 1740760"/>
                <a:gd name="connsiteX66" fmla="*/ 146043 w 1740762"/>
                <a:gd name="connsiteY66" fmla="*/ 1053048 h 1740760"/>
                <a:gd name="connsiteX67" fmla="*/ 129170 w 1740762"/>
                <a:gd name="connsiteY67" fmla="*/ 963438 h 1740760"/>
                <a:gd name="connsiteX68" fmla="*/ 128677 w 1740762"/>
                <a:gd name="connsiteY68" fmla="*/ 955500 h 1740760"/>
                <a:gd name="connsiteX69" fmla="*/ 0 w 1740762"/>
                <a:gd name="connsiteY69" fmla="*/ 955500 h 1740760"/>
                <a:gd name="connsiteX70" fmla="*/ 0 w 1740762"/>
                <a:gd name="connsiteY70" fmla="*/ 785260 h 1740760"/>
                <a:gd name="connsiteX71" fmla="*/ 128814 w 1740762"/>
                <a:gd name="connsiteY71" fmla="*/ 785260 h 1740760"/>
                <a:gd name="connsiteX72" fmla="*/ 134981 w 1740762"/>
                <a:gd name="connsiteY72" fmla="*/ 739025 h 1740760"/>
                <a:gd name="connsiteX73" fmla="*/ 147040 w 1740762"/>
                <a:gd name="connsiteY73" fmla="*/ 683819 h 1740760"/>
                <a:gd name="connsiteX74" fmla="*/ 152622 w 1740762"/>
                <a:gd name="connsiteY74" fmla="*/ 665208 h 1740760"/>
                <a:gd name="connsiteX75" fmla="*/ 33680 w 1740762"/>
                <a:gd name="connsiteY75" fmla="*/ 615940 h 1740760"/>
                <a:gd name="connsiteX76" fmla="*/ 98828 w 1740762"/>
                <a:gd name="connsiteY76" fmla="*/ 458659 h 1740760"/>
                <a:gd name="connsiteX77" fmla="*/ 219054 w 1740762"/>
                <a:gd name="connsiteY77" fmla="*/ 508459 h 1740760"/>
                <a:gd name="connsiteX78" fmla="*/ 264199 w 1740762"/>
                <a:gd name="connsiteY78" fmla="*/ 435381 h 1740760"/>
                <a:gd name="connsiteX79" fmla="*/ 286732 w 1740762"/>
                <a:gd name="connsiteY79" fmla="*/ 407109 h 1740760"/>
                <a:gd name="connsiteX80" fmla="*/ 194740 w 1740762"/>
                <a:gd name="connsiteY80" fmla="*/ 315117 h 1740760"/>
                <a:gd name="connsiteX81" fmla="*/ 315118 w 1740762"/>
                <a:gd name="connsiteY81" fmla="*/ 194739 h 1740760"/>
                <a:gd name="connsiteX82" fmla="*/ 407197 w 1740762"/>
                <a:gd name="connsiteY82" fmla="*/ 286817 h 1740760"/>
                <a:gd name="connsiteX83" fmla="*/ 460791 w 1740762"/>
                <a:gd name="connsiteY83" fmla="*/ 248268 h 1740760"/>
                <a:gd name="connsiteX84" fmla="*/ 508858 w 1740762"/>
                <a:gd name="connsiteY84" fmla="*/ 220014 h 1740760"/>
                <a:gd name="connsiteX85" fmla="*/ 458661 w 1740762"/>
                <a:gd name="connsiteY85" fmla="*/ 98828 h 1740760"/>
                <a:gd name="connsiteX86" fmla="*/ 615942 w 1740762"/>
                <a:gd name="connsiteY86" fmla="*/ 33679 h 1740760"/>
                <a:gd name="connsiteX87" fmla="*/ 666597 w 1740762"/>
                <a:gd name="connsiteY87" fmla="*/ 155970 h 1740760"/>
                <a:gd name="connsiteX88" fmla="*/ 715891 w 1740762"/>
                <a:gd name="connsiteY88" fmla="*/ 143408 h 1740760"/>
                <a:gd name="connsiteX89" fmla="*/ 785261 w 1740762"/>
                <a:gd name="connsiteY89" fmla="*/ 132820 h 17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40762" h="1740760">
                  <a:moveTo>
                    <a:pt x="870381" y="422211"/>
                  </a:moveTo>
                  <a:cubicBezTo>
                    <a:pt x="622864" y="422211"/>
                    <a:pt x="422212" y="622863"/>
                    <a:pt x="422212" y="870380"/>
                  </a:cubicBezTo>
                  <a:cubicBezTo>
                    <a:pt x="422212" y="1117897"/>
                    <a:pt x="622864" y="1318549"/>
                    <a:pt x="870381" y="1318549"/>
                  </a:cubicBezTo>
                  <a:cubicBezTo>
                    <a:pt x="1117898" y="1318549"/>
                    <a:pt x="1318550" y="1117897"/>
                    <a:pt x="1318550" y="870380"/>
                  </a:cubicBezTo>
                  <a:cubicBezTo>
                    <a:pt x="1318550" y="622863"/>
                    <a:pt x="1117898" y="422211"/>
                    <a:pt x="870381" y="422211"/>
                  </a:cubicBezTo>
                  <a:close/>
                  <a:moveTo>
                    <a:pt x="785261" y="0"/>
                  </a:moveTo>
                  <a:lnTo>
                    <a:pt x="955501" y="0"/>
                  </a:lnTo>
                  <a:lnTo>
                    <a:pt x="955501" y="134329"/>
                  </a:lnTo>
                  <a:lnTo>
                    <a:pt x="1014988" y="143408"/>
                  </a:lnTo>
                  <a:lnTo>
                    <a:pt x="1073317" y="158020"/>
                  </a:lnTo>
                  <a:lnTo>
                    <a:pt x="1124821" y="33680"/>
                  </a:lnTo>
                  <a:lnTo>
                    <a:pt x="1282102" y="98828"/>
                  </a:lnTo>
                  <a:lnTo>
                    <a:pt x="1229998" y="224619"/>
                  </a:lnTo>
                  <a:lnTo>
                    <a:pt x="1250218" y="235760"/>
                  </a:lnTo>
                  <a:cubicBezTo>
                    <a:pt x="1276992" y="252029"/>
                    <a:pt x="1302655" y="269943"/>
                    <a:pt x="1327066" y="289364"/>
                  </a:cubicBezTo>
                  <a:lnTo>
                    <a:pt x="1329143" y="291241"/>
                  </a:lnTo>
                  <a:lnTo>
                    <a:pt x="1425645" y="194739"/>
                  </a:lnTo>
                  <a:lnTo>
                    <a:pt x="1546022" y="315117"/>
                  </a:lnTo>
                  <a:lnTo>
                    <a:pt x="1448558" y="412582"/>
                  </a:lnTo>
                  <a:lnTo>
                    <a:pt x="1457388" y="422838"/>
                  </a:lnTo>
                  <a:lnTo>
                    <a:pt x="1514167" y="511583"/>
                  </a:lnTo>
                  <a:lnTo>
                    <a:pt x="1641935" y="458659"/>
                  </a:lnTo>
                  <a:lnTo>
                    <a:pt x="1707082" y="615941"/>
                  </a:lnTo>
                  <a:lnTo>
                    <a:pt x="1579247" y="668892"/>
                  </a:lnTo>
                  <a:lnTo>
                    <a:pt x="1584835" y="687711"/>
                  </a:lnTo>
                  <a:cubicBezTo>
                    <a:pt x="1592232" y="716929"/>
                    <a:pt x="1597895" y="746838"/>
                    <a:pt x="1601709" y="777321"/>
                  </a:cubicBezTo>
                  <a:lnTo>
                    <a:pt x="1602202" y="785260"/>
                  </a:lnTo>
                  <a:lnTo>
                    <a:pt x="1740762" y="785260"/>
                  </a:lnTo>
                  <a:lnTo>
                    <a:pt x="1740762" y="955500"/>
                  </a:lnTo>
                  <a:lnTo>
                    <a:pt x="1602244" y="955500"/>
                  </a:lnTo>
                  <a:lnTo>
                    <a:pt x="1592412" y="1019928"/>
                  </a:lnTo>
                  <a:lnTo>
                    <a:pt x="1579385" y="1071925"/>
                  </a:lnTo>
                  <a:lnTo>
                    <a:pt x="1707082" y="1124819"/>
                  </a:lnTo>
                  <a:lnTo>
                    <a:pt x="1641935" y="1282101"/>
                  </a:lnTo>
                  <a:lnTo>
                    <a:pt x="1514336" y="1229247"/>
                  </a:lnTo>
                  <a:lnTo>
                    <a:pt x="1500059" y="1255158"/>
                  </a:lnTo>
                  <a:lnTo>
                    <a:pt x="1448892" y="1328512"/>
                  </a:lnTo>
                  <a:lnTo>
                    <a:pt x="1546022" y="1425643"/>
                  </a:lnTo>
                  <a:lnTo>
                    <a:pt x="1425645" y="1546021"/>
                  </a:lnTo>
                  <a:lnTo>
                    <a:pt x="1328549" y="1448925"/>
                  </a:lnTo>
                  <a:lnTo>
                    <a:pt x="1312981" y="1462328"/>
                  </a:lnTo>
                  <a:lnTo>
                    <a:pt x="1229762" y="1515571"/>
                  </a:lnTo>
                  <a:lnTo>
                    <a:pt x="1282102" y="1641932"/>
                  </a:lnTo>
                  <a:lnTo>
                    <a:pt x="1124821" y="1707080"/>
                  </a:lnTo>
                  <a:lnTo>
                    <a:pt x="1073151" y="1582339"/>
                  </a:lnTo>
                  <a:lnTo>
                    <a:pt x="1048108" y="1589775"/>
                  </a:lnTo>
                  <a:cubicBezTo>
                    <a:pt x="1018890" y="1597172"/>
                    <a:pt x="988981" y="1602835"/>
                    <a:pt x="958498" y="1606649"/>
                  </a:cubicBezTo>
                  <a:lnTo>
                    <a:pt x="955501" y="1606835"/>
                  </a:lnTo>
                  <a:lnTo>
                    <a:pt x="955501" y="1740760"/>
                  </a:lnTo>
                  <a:lnTo>
                    <a:pt x="785261" y="1740760"/>
                  </a:lnTo>
                  <a:lnTo>
                    <a:pt x="785261" y="1607939"/>
                  </a:lnTo>
                  <a:lnTo>
                    <a:pt x="715891" y="1597352"/>
                  </a:lnTo>
                  <a:lnTo>
                    <a:pt x="666516" y="1584982"/>
                  </a:lnTo>
                  <a:lnTo>
                    <a:pt x="615942" y="1707080"/>
                  </a:lnTo>
                  <a:lnTo>
                    <a:pt x="458661" y="1641932"/>
                  </a:lnTo>
                  <a:lnTo>
                    <a:pt x="508928" y="1520575"/>
                  </a:lnTo>
                  <a:lnTo>
                    <a:pt x="480660" y="1504999"/>
                  </a:lnTo>
                  <a:lnTo>
                    <a:pt x="407307" y="1453832"/>
                  </a:lnTo>
                  <a:lnTo>
                    <a:pt x="315118" y="1546021"/>
                  </a:lnTo>
                  <a:lnTo>
                    <a:pt x="194740" y="1425643"/>
                  </a:lnTo>
                  <a:lnTo>
                    <a:pt x="286894" y="1333489"/>
                  </a:lnTo>
                  <a:lnTo>
                    <a:pt x="273491" y="1317922"/>
                  </a:lnTo>
                  <a:lnTo>
                    <a:pt x="218783" y="1232414"/>
                  </a:lnTo>
                  <a:lnTo>
                    <a:pt x="98828" y="1282101"/>
                  </a:lnTo>
                  <a:lnTo>
                    <a:pt x="33680" y="1124819"/>
                  </a:lnTo>
                  <a:lnTo>
                    <a:pt x="152714" y="1075514"/>
                  </a:lnTo>
                  <a:lnTo>
                    <a:pt x="146043" y="1053048"/>
                  </a:lnTo>
                  <a:cubicBezTo>
                    <a:pt x="138647" y="1023830"/>
                    <a:pt x="132984" y="993922"/>
                    <a:pt x="129170" y="963438"/>
                  </a:cubicBezTo>
                  <a:lnTo>
                    <a:pt x="128677" y="955500"/>
                  </a:lnTo>
                  <a:lnTo>
                    <a:pt x="0" y="955500"/>
                  </a:lnTo>
                  <a:lnTo>
                    <a:pt x="0" y="785260"/>
                  </a:lnTo>
                  <a:lnTo>
                    <a:pt x="128814" y="785260"/>
                  </a:lnTo>
                  <a:lnTo>
                    <a:pt x="134981" y="739025"/>
                  </a:lnTo>
                  <a:cubicBezTo>
                    <a:pt x="138313" y="720372"/>
                    <a:pt x="142341" y="701961"/>
                    <a:pt x="147040" y="683819"/>
                  </a:cubicBezTo>
                  <a:lnTo>
                    <a:pt x="152622" y="665208"/>
                  </a:lnTo>
                  <a:lnTo>
                    <a:pt x="33680" y="615940"/>
                  </a:lnTo>
                  <a:lnTo>
                    <a:pt x="98828" y="458659"/>
                  </a:lnTo>
                  <a:lnTo>
                    <a:pt x="219054" y="508459"/>
                  </a:lnTo>
                  <a:lnTo>
                    <a:pt x="264199" y="435381"/>
                  </a:lnTo>
                  <a:lnTo>
                    <a:pt x="286732" y="407109"/>
                  </a:lnTo>
                  <a:lnTo>
                    <a:pt x="194740" y="315117"/>
                  </a:lnTo>
                  <a:lnTo>
                    <a:pt x="315118" y="194739"/>
                  </a:lnTo>
                  <a:lnTo>
                    <a:pt x="407197" y="286817"/>
                  </a:lnTo>
                  <a:lnTo>
                    <a:pt x="460791" y="248268"/>
                  </a:lnTo>
                  <a:lnTo>
                    <a:pt x="508858" y="220014"/>
                  </a:lnTo>
                  <a:lnTo>
                    <a:pt x="458661" y="98828"/>
                  </a:lnTo>
                  <a:lnTo>
                    <a:pt x="615942" y="33679"/>
                  </a:lnTo>
                  <a:lnTo>
                    <a:pt x="666597" y="155970"/>
                  </a:lnTo>
                  <a:lnTo>
                    <a:pt x="715891" y="143408"/>
                  </a:lnTo>
                  <a:lnTo>
                    <a:pt x="785261" y="132820"/>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nvGrpSpPr>
            <p:cNvPr id="79" name="组合 78"/>
            <p:cNvGrpSpPr/>
            <p:nvPr/>
          </p:nvGrpSpPr>
          <p:grpSpPr>
            <a:xfrm>
              <a:off x="3946422" y="2091799"/>
              <a:ext cx="932515" cy="932517"/>
              <a:chOff x="1325410" y="1372730"/>
              <a:chExt cx="1251559" cy="1251561"/>
            </a:xfrm>
            <a:effectLst>
              <a:outerShdw blurRad="76200" dist="38100" dir="2700000" algn="tl" rotWithShape="0">
                <a:prstClr val="black">
                  <a:alpha val="40000"/>
                </a:prstClr>
              </a:outerShdw>
            </a:effectLst>
          </p:grpSpPr>
          <p:sp>
            <p:nvSpPr>
              <p:cNvPr id="80" name="任意多边形 79"/>
              <p:cNvSpPr/>
              <p:nvPr/>
            </p:nvSpPr>
            <p:spPr>
              <a:xfrm>
                <a:off x="1325410" y="1372730"/>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1" name="任意多边形 80"/>
              <p:cNvSpPr/>
              <p:nvPr/>
            </p:nvSpPr>
            <p:spPr>
              <a:xfrm rot="5400000">
                <a:off x="1951189" y="137273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2" name="任意多边形 81"/>
              <p:cNvSpPr/>
              <p:nvPr/>
            </p:nvSpPr>
            <p:spPr>
              <a:xfrm rot="10800000">
                <a:off x="1951187"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83" name="任意多边形 82"/>
              <p:cNvSpPr/>
              <p:nvPr/>
            </p:nvSpPr>
            <p:spPr>
              <a:xfrm rot="16200000">
                <a:off x="1325411" y="1998511"/>
                <a:ext cx="625779" cy="625780"/>
              </a:xfrm>
              <a:custGeom>
                <a:avLst/>
                <a:gdLst>
                  <a:gd name="connsiteX0" fmla="*/ 564580 w 625779"/>
                  <a:gd name="connsiteY0" fmla="*/ 0 h 625780"/>
                  <a:gd name="connsiteX1" fmla="*/ 625779 w 625779"/>
                  <a:gd name="connsiteY1" fmla="*/ 0 h 625780"/>
                  <a:gd name="connsiteX2" fmla="*/ 625779 w 625779"/>
                  <a:gd name="connsiteY2" fmla="*/ 303558 h 625780"/>
                  <a:gd name="connsiteX3" fmla="*/ 303558 w 625779"/>
                  <a:gd name="connsiteY3" fmla="*/ 625779 h 625780"/>
                  <a:gd name="connsiteX4" fmla="*/ 303559 w 625779"/>
                  <a:gd name="connsiteY4" fmla="*/ 625780 h 625780"/>
                  <a:gd name="connsiteX5" fmla="*/ 0 w 625779"/>
                  <a:gd name="connsiteY5" fmla="*/ 625780 h 625780"/>
                  <a:gd name="connsiteX6" fmla="*/ 0 w 625779"/>
                  <a:gd name="connsiteY6" fmla="*/ 564580 h 625780"/>
                  <a:gd name="connsiteX7" fmla="*/ 92614 w 625779"/>
                  <a:gd name="connsiteY7" fmla="*/ 564580 h 625780"/>
                  <a:gd name="connsiteX8" fmla="*/ 97048 w 625779"/>
                  <a:gd name="connsiteY8" fmla="*/ 531339 h 625780"/>
                  <a:gd name="connsiteX9" fmla="*/ 105718 w 625779"/>
                  <a:gd name="connsiteY9" fmla="*/ 491647 h 625780"/>
                  <a:gd name="connsiteX10" fmla="*/ 109731 w 625779"/>
                  <a:gd name="connsiteY10" fmla="*/ 478266 h 625780"/>
                  <a:gd name="connsiteX11" fmla="*/ 24215 w 625779"/>
                  <a:gd name="connsiteY11" fmla="*/ 442844 h 625780"/>
                  <a:gd name="connsiteX12" fmla="*/ 71055 w 625779"/>
                  <a:gd name="connsiteY12" fmla="*/ 329763 h 625780"/>
                  <a:gd name="connsiteX13" fmla="*/ 157494 w 625779"/>
                  <a:gd name="connsiteY13" fmla="*/ 365568 h 625780"/>
                  <a:gd name="connsiteX14" fmla="*/ 189952 w 625779"/>
                  <a:gd name="connsiteY14" fmla="*/ 313027 h 625780"/>
                  <a:gd name="connsiteX15" fmla="*/ 206152 w 625779"/>
                  <a:gd name="connsiteY15" fmla="*/ 292700 h 625780"/>
                  <a:gd name="connsiteX16" fmla="*/ 140013 w 625779"/>
                  <a:gd name="connsiteY16" fmla="*/ 226560 h 625780"/>
                  <a:gd name="connsiteX17" fmla="*/ 226561 w 625779"/>
                  <a:gd name="connsiteY17" fmla="*/ 140012 h 625780"/>
                  <a:gd name="connsiteX18" fmla="*/ 292763 w 625779"/>
                  <a:gd name="connsiteY18" fmla="*/ 206214 h 625780"/>
                  <a:gd name="connsiteX19" fmla="*/ 331296 w 625779"/>
                  <a:gd name="connsiteY19" fmla="*/ 178498 h 625780"/>
                  <a:gd name="connsiteX20" fmla="*/ 365854 w 625779"/>
                  <a:gd name="connsiteY20" fmla="*/ 158184 h 625780"/>
                  <a:gd name="connsiteX21" fmla="*/ 329764 w 625779"/>
                  <a:gd name="connsiteY21" fmla="*/ 71055 h 625780"/>
                  <a:gd name="connsiteX22" fmla="*/ 442845 w 625779"/>
                  <a:gd name="connsiteY22" fmla="*/ 24214 h 625780"/>
                  <a:gd name="connsiteX23" fmla="*/ 479264 w 625779"/>
                  <a:gd name="connsiteY23" fmla="*/ 112138 h 625780"/>
                  <a:gd name="connsiteX24" fmla="*/ 514705 w 625779"/>
                  <a:gd name="connsiteY24" fmla="*/ 103106 h 625780"/>
                  <a:gd name="connsiteX25" fmla="*/ 564580 w 625779"/>
                  <a:gd name="connsiteY25" fmla="*/ 95494 h 6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779" h="625780">
                    <a:moveTo>
                      <a:pt x="564580" y="0"/>
                    </a:moveTo>
                    <a:lnTo>
                      <a:pt x="625779" y="0"/>
                    </a:lnTo>
                    <a:lnTo>
                      <a:pt x="625779" y="303558"/>
                    </a:lnTo>
                    <a:cubicBezTo>
                      <a:pt x="447821" y="303558"/>
                      <a:pt x="303558" y="447821"/>
                      <a:pt x="303558" y="625779"/>
                    </a:cubicBezTo>
                    <a:lnTo>
                      <a:pt x="303559" y="625780"/>
                    </a:lnTo>
                    <a:lnTo>
                      <a:pt x="0" y="625780"/>
                    </a:lnTo>
                    <a:lnTo>
                      <a:pt x="0" y="564580"/>
                    </a:lnTo>
                    <a:lnTo>
                      <a:pt x="92614" y="564580"/>
                    </a:lnTo>
                    <a:lnTo>
                      <a:pt x="97048" y="531339"/>
                    </a:lnTo>
                    <a:cubicBezTo>
                      <a:pt x="99443" y="517928"/>
                      <a:pt x="102339" y="504691"/>
                      <a:pt x="105718" y="491647"/>
                    </a:cubicBezTo>
                    <a:lnTo>
                      <a:pt x="109731" y="478266"/>
                    </a:lnTo>
                    <a:lnTo>
                      <a:pt x="24215" y="442844"/>
                    </a:lnTo>
                    <a:lnTo>
                      <a:pt x="71055" y="329763"/>
                    </a:lnTo>
                    <a:lnTo>
                      <a:pt x="157494" y="365568"/>
                    </a:lnTo>
                    <a:lnTo>
                      <a:pt x="189952" y="313027"/>
                    </a:lnTo>
                    <a:lnTo>
                      <a:pt x="206152" y="292700"/>
                    </a:lnTo>
                    <a:lnTo>
                      <a:pt x="140013" y="226560"/>
                    </a:lnTo>
                    <a:lnTo>
                      <a:pt x="226561" y="140012"/>
                    </a:lnTo>
                    <a:lnTo>
                      <a:pt x="292763" y="206214"/>
                    </a:lnTo>
                    <a:lnTo>
                      <a:pt x="331296" y="178498"/>
                    </a:lnTo>
                    <a:lnTo>
                      <a:pt x="365854" y="158184"/>
                    </a:lnTo>
                    <a:lnTo>
                      <a:pt x="329764" y="71055"/>
                    </a:lnTo>
                    <a:lnTo>
                      <a:pt x="442845" y="24214"/>
                    </a:lnTo>
                    <a:lnTo>
                      <a:pt x="479264" y="112138"/>
                    </a:lnTo>
                    <a:lnTo>
                      <a:pt x="514705" y="103106"/>
                    </a:lnTo>
                    <a:lnTo>
                      <a:pt x="564580" y="95494"/>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4" name="椭圆 83"/>
            <p:cNvSpPr/>
            <p:nvPr/>
          </p:nvSpPr>
          <p:spPr>
            <a:xfrm rot="1860000">
              <a:off x="4472229" y="2824594"/>
              <a:ext cx="25701" cy="2570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86" name="文本框 85"/>
          <p:cNvSpPr txBox="1"/>
          <p:nvPr/>
        </p:nvSpPr>
        <p:spPr>
          <a:xfrm>
            <a:off x="2267505" y="4855129"/>
            <a:ext cx="3324657"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effectLst>
                  <a:innerShdw blurRad="38100" dist="50800" dir="13500000">
                    <a:prstClr val="black">
                      <a:alpha val="60000"/>
                    </a:prstClr>
                  </a:innerShdw>
                </a:effectLst>
                <a:latin typeface="Impact" panose="020B0806030902050204" pitchFamily="34" charset="0"/>
                <a:ea typeface="微软雅黑" panose="020B0503020204020204" pitchFamily="34" charset="-122"/>
                <a:sym typeface="Arial" panose="020B0604020202020204" pitchFamily="34" charset="0"/>
              </a:rPr>
              <a:t>YOUR TITTLE HERE</a:t>
            </a:r>
            <a:endParaRPr lang="zh-CN" altLang="en-US" sz="2800" dirty="0">
              <a:solidFill>
                <a:schemeClr val="tx1">
                  <a:lumMod val="50000"/>
                  <a:lumOff val="50000"/>
                </a:schemeClr>
              </a:solidFill>
              <a:effectLst>
                <a:innerShdw blurRad="38100" dist="50800" dir="13500000">
                  <a:prstClr val="black">
                    <a:alpha val="60000"/>
                  </a:prstClr>
                </a:innerShdw>
              </a:effectLst>
              <a:latin typeface="Impact" panose="020B0806030902050204" pitchFamily="34" charset="0"/>
              <a:ea typeface="微软雅黑" panose="020B0503020204020204" pitchFamily="34" charset="-122"/>
              <a:sym typeface="Arial" panose="020B0604020202020204" pitchFamily="34" charset="0"/>
            </a:endParaRPr>
          </a:p>
        </p:txBody>
      </p:sp>
      <p:grpSp>
        <p:nvGrpSpPr>
          <p:cNvPr id="2050" name="Group 8"/>
          <p:cNvGrpSpPr>
            <a:grpSpLocks noChangeAspect="1"/>
          </p:cNvGrpSpPr>
          <p:nvPr/>
        </p:nvGrpSpPr>
        <p:grpSpPr bwMode="auto">
          <a:xfrm>
            <a:off x="6367144" y="1593712"/>
            <a:ext cx="414895" cy="419376"/>
            <a:chOff x="4313" y="1262"/>
            <a:chExt cx="463" cy="468"/>
          </a:xfrm>
          <a:solidFill>
            <a:srgbClr val="FFB850"/>
          </a:solidFill>
        </p:grpSpPr>
        <p:sp>
          <p:nvSpPr>
            <p:cNvPr id="2052"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4"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5"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6"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7"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58"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63" name="Freeform 19"/>
          <p:cNvSpPr/>
          <p:nvPr/>
        </p:nvSpPr>
        <p:spPr bwMode="auto">
          <a:xfrm>
            <a:off x="6435045" y="2412919"/>
            <a:ext cx="279095" cy="546262"/>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grpSp>
        <p:nvGrpSpPr>
          <p:cNvPr id="2065" name="Group 22"/>
          <p:cNvGrpSpPr>
            <a:grpSpLocks noChangeAspect="1"/>
          </p:cNvGrpSpPr>
          <p:nvPr/>
        </p:nvGrpSpPr>
        <p:grpSpPr bwMode="auto">
          <a:xfrm>
            <a:off x="6374761" y="4251519"/>
            <a:ext cx="399662" cy="399662"/>
            <a:chOff x="3617" y="1935"/>
            <a:chExt cx="446" cy="446"/>
          </a:xfrm>
          <a:solidFill>
            <a:srgbClr val="00AF92"/>
          </a:solidFill>
        </p:grpSpPr>
        <p:sp>
          <p:nvSpPr>
            <p:cNvPr id="2067"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72" name="Freeform 28"/>
          <p:cNvSpPr>
            <a:spLocks noEditPoints="1"/>
          </p:cNvSpPr>
          <p:nvPr/>
        </p:nvSpPr>
        <p:spPr bwMode="auto">
          <a:xfrm>
            <a:off x="6288937" y="3337314"/>
            <a:ext cx="571310" cy="462772"/>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grpSp>
        <p:nvGrpSpPr>
          <p:cNvPr id="2074" name="Group 31"/>
          <p:cNvGrpSpPr>
            <a:grpSpLocks noChangeAspect="1"/>
          </p:cNvGrpSpPr>
          <p:nvPr/>
        </p:nvGrpSpPr>
        <p:grpSpPr bwMode="auto">
          <a:xfrm>
            <a:off x="6411949" y="5124760"/>
            <a:ext cx="325285" cy="418479"/>
            <a:chOff x="5177" y="1058"/>
            <a:chExt cx="363" cy="467"/>
          </a:xfrm>
          <a:solidFill>
            <a:srgbClr val="663A77"/>
          </a:solidFill>
        </p:grpSpPr>
        <p:sp>
          <p:nvSpPr>
            <p:cNvPr id="2076"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7" name="组合 116"/>
          <p:cNvGrpSpPr/>
          <p:nvPr/>
        </p:nvGrpSpPr>
        <p:grpSpPr>
          <a:xfrm>
            <a:off x="6869041" y="1500025"/>
            <a:ext cx="2027303" cy="630820"/>
            <a:chOff x="7109327" y="3233174"/>
            <a:chExt cx="2027303" cy="630820"/>
          </a:xfrm>
        </p:grpSpPr>
        <p:sp>
          <p:nvSpPr>
            <p:cNvPr id="118" name="文本框 117"/>
            <p:cNvSpPr txBox="1"/>
            <p:nvPr/>
          </p:nvSpPr>
          <p:spPr>
            <a:xfrm>
              <a:off x="7109327" y="3233174"/>
              <a:ext cx="1923123" cy="307777"/>
            </a:xfrm>
            <a:prstGeom prst="rect">
              <a:avLst/>
            </a:prstGeom>
            <a:noFill/>
          </p:spPr>
          <p:txBody>
            <a:bodyPr wrap="square" rtlCol="0">
              <a:spAutoFit/>
            </a:bodyPr>
            <a:lstStyle/>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19" name="文本框 118"/>
            <p:cNvSpPr txBox="1"/>
            <p:nvPr/>
          </p:nvSpPr>
          <p:spPr>
            <a:xfrm>
              <a:off x="7115248" y="3465214"/>
              <a:ext cx="202138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0" name="组合 119"/>
          <p:cNvGrpSpPr/>
          <p:nvPr/>
        </p:nvGrpSpPr>
        <p:grpSpPr>
          <a:xfrm>
            <a:off x="6869041" y="2373150"/>
            <a:ext cx="2027303" cy="630820"/>
            <a:chOff x="7109327" y="3233174"/>
            <a:chExt cx="2027303" cy="630820"/>
          </a:xfrm>
        </p:grpSpPr>
        <p:sp>
          <p:nvSpPr>
            <p:cNvPr id="121" name="文本框 120"/>
            <p:cNvSpPr txBox="1"/>
            <p:nvPr/>
          </p:nvSpPr>
          <p:spPr>
            <a:xfrm>
              <a:off x="7109327" y="3233174"/>
              <a:ext cx="1923123" cy="307777"/>
            </a:xfrm>
            <a:prstGeom prst="rect">
              <a:avLst/>
            </a:prstGeom>
            <a:noFill/>
          </p:spPr>
          <p:txBody>
            <a:bodyPr wrap="square" rtlCol="0">
              <a:spAutoFit/>
            </a:bodyPr>
            <a:lstStyle/>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22" name="文本框 121"/>
            <p:cNvSpPr txBox="1"/>
            <p:nvPr/>
          </p:nvSpPr>
          <p:spPr>
            <a:xfrm>
              <a:off x="7115248" y="3465214"/>
              <a:ext cx="202138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3" name="组合 122"/>
          <p:cNvGrpSpPr/>
          <p:nvPr/>
        </p:nvGrpSpPr>
        <p:grpSpPr>
          <a:xfrm>
            <a:off x="6869041" y="3246275"/>
            <a:ext cx="2027303" cy="630820"/>
            <a:chOff x="7109327" y="3233174"/>
            <a:chExt cx="2027303" cy="630820"/>
          </a:xfrm>
        </p:grpSpPr>
        <p:sp>
          <p:nvSpPr>
            <p:cNvPr id="124" name="文本框 123"/>
            <p:cNvSpPr txBox="1"/>
            <p:nvPr/>
          </p:nvSpPr>
          <p:spPr>
            <a:xfrm>
              <a:off x="7109327" y="3233174"/>
              <a:ext cx="1923123" cy="307777"/>
            </a:xfrm>
            <a:prstGeom prst="rect">
              <a:avLst/>
            </a:prstGeom>
            <a:noFill/>
          </p:spPr>
          <p:txBody>
            <a:bodyPr wrap="square" rtlCol="0">
              <a:spAutoFit/>
            </a:bodyPr>
            <a:lstStyle/>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25" name="文本框 124"/>
            <p:cNvSpPr txBox="1"/>
            <p:nvPr/>
          </p:nvSpPr>
          <p:spPr>
            <a:xfrm>
              <a:off x="7115248" y="3465214"/>
              <a:ext cx="202138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6" name="组合 125"/>
          <p:cNvGrpSpPr/>
          <p:nvPr/>
        </p:nvGrpSpPr>
        <p:grpSpPr>
          <a:xfrm>
            <a:off x="6869041" y="4119400"/>
            <a:ext cx="2027303" cy="630820"/>
            <a:chOff x="7109327" y="3233174"/>
            <a:chExt cx="2027303" cy="630820"/>
          </a:xfrm>
        </p:grpSpPr>
        <p:sp>
          <p:nvSpPr>
            <p:cNvPr id="127" name="文本框 126"/>
            <p:cNvSpPr txBox="1"/>
            <p:nvPr/>
          </p:nvSpPr>
          <p:spPr>
            <a:xfrm>
              <a:off x="7109327" y="3233174"/>
              <a:ext cx="1923123" cy="307777"/>
            </a:xfrm>
            <a:prstGeom prst="rect">
              <a:avLst/>
            </a:prstGeom>
            <a:noFill/>
          </p:spPr>
          <p:txBody>
            <a:bodyPr wrap="square" rtlCol="0">
              <a:spAutoFit/>
            </a:bodyPr>
            <a:lstStyle/>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28" name="文本框 127"/>
            <p:cNvSpPr txBox="1"/>
            <p:nvPr/>
          </p:nvSpPr>
          <p:spPr>
            <a:xfrm>
              <a:off x="7115248" y="3465214"/>
              <a:ext cx="202138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29" name="组合 128"/>
          <p:cNvGrpSpPr/>
          <p:nvPr/>
        </p:nvGrpSpPr>
        <p:grpSpPr>
          <a:xfrm>
            <a:off x="6869041" y="4992525"/>
            <a:ext cx="2027303" cy="630820"/>
            <a:chOff x="7109327" y="3233174"/>
            <a:chExt cx="2027303" cy="630820"/>
          </a:xfrm>
        </p:grpSpPr>
        <p:sp>
          <p:nvSpPr>
            <p:cNvPr id="130" name="文本框 129"/>
            <p:cNvSpPr txBox="1"/>
            <p:nvPr/>
          </p:nvSpPr>
          <p:spPr>
            <a:xfrm>
              <a:off x="7109327" y="3233174"/>
              <a:ext cx="1923123" cy="307777"/>
            </a:xfrm>
            <a:prstGeom prst="rect">
              <a:avLst/>
            </a:prstGeom>
            <a:noFill/>
          </p:spPr>
          <p:txBody>
            <a:bodyPr wrap="square" rtlCol="0">
              <a:spAutoFit/>
            </a:bodyPr>
            <a:lstStyle/>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31" name="文本框 130"/>
            <p:cNvSpPr txBox="1"/>
            <p:nvPr/>
          </p:nvSpPr>
          <p:spPr>
            <a:xfrm>
              <a:off x="7115248" y="3465214"/>
              <a:ext cx="2021382"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创意地图并列</a:t>
            </a:r>
            <a:r>
              <a:rPr lang="zh-CN" altLang="en-US" smtClean="0"/>
              <a:t>关系图表</a:t>
            </a:r>
            <a:endParaRPr lang="zh-CN" altLang="en-US"/>
          </a:p>
        </p:txBody>
      </p:sp>
      <p:grpSp>
        <p:nvGrpSpPr>
          <p:cNvPr id="1039" name="组合 1038"/>
          <p:cNvGrpSpPr/>
          <p:nvPr/>
        </p:nvGrpSpPr>
        <p:grpSpPr>
          <a:xfrm>
            <a:off x="2828445" y="4365786"/>
            <a:ext cx="6444701" cy="2163365"/>
            <a:chOff x="1685647" y="3197027"/>
            <a:chExt cx="8577897" cy="3167382"/>
          </a:xfrm>
        </p:grpSpPr>
        <p:sp>
          <p:nvSpPr>
            <p:cNvPr id="1038" name="梯形 1037"/>
            <p:cNvSpPr/>
            <p:nvPr/>
          </p:nvSpPr>
          <p:spPr>
            <a:xfrm>
              <a:off x="1685647" y="4670719"/>
              <a:ext cx="8577897" cy="1693690"/>
            </a:xfrm>
            <a:custGeom>
              <a:avLst/>
              <a:gdLst>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 name="connsiteX0-1" fmla="*/ 0 w 8663676"/>
                <a:gd name="connsiteY0-2" fmla="*/ 1863059 h 1863059"/>
                <a:gd name="connsiteX1-3" fmla="*/ 966909 w 8663676"/>
                <a:gd name="connsiteY1-4" fmla="*/ 0 h 1863059"/>
                <a:gd name="connsiteX2-5" fmla="*/ 7696767 w 8663676"/>
                <a:gd name="connsiteY2-6" fmla="*/ 0 h 1863059"/>
                <a:gd name="connsiteX3-7" fmla="*/ 8663676 w 8663676"/>
                <a:gd name="connsiteY3-8" fmla="*/ 1863059 h 1863059"/>
                <a:gd name="connsiteX4-9" fmla="*/ 0 w 8663676"/>
                <a:gd name="connsiteY4-10" fmla="*/ 1863059 h 1863059"/>
                <a:gd name="connsiteX0-11" fmla="*/ 0 w 8663676"/>
                <a:gd name="connsiteY0-12" fmla="*/ 1863059 h 1863059"/>
                <a:gd name="connsiteX1-13" fmla="*/ 966909 w 8663676"/>
                <a:gd name="connsiteY1-14" fmla="*/ 0 h 1863059"/>
                <a:gd name="connsiteX2-15" fmla="*/ 7696767 w 8663676"/>
                <a:gd name="connsiteY2-16" fmla="*/ 0 h 1863059"/>
                <a:gd name="connsiteX3-17" fmla="*/ 8663676 w 8663676"/>
                <a:gd name="connsiteY3-18" fmla="*/ 1863059 h 1863059"/>
                <a:gd name="connsiteX4-19" fmla="*/ 0 w 8663676"/>
                <a:gd name="connsiteY4-20" fmla="*/ 1863059 h 1863059"/>
                <a:gd name="connsiteX0-21" fmla="*/ 0 w 8663676"/>
                <a:gd name="connsiteY0-22" fmla="*/ 1863059 h 1863059"/>
                <a:gd name="connsiteX1-23" fmla="*/ 966909 w 8663676"/>
                <a:gd name="connsiteY1-24" fmla="*/ 0 h 1863059"/>
                <a:gd name="connsiteX2-25" fmla="*/ 7696767 w 8663676"/>
                <a:gd name="connsiteY2-26" fmla="*/ 0 h 1863059"/>
                <a:gd name="connsiteX3-27" fmla="*/ 8663676 w 8663676"/>
                <a:gd name="connsiteY3-28" fmla="*/ 1863059 h 1863059"/>
                <a:gd name="connsiteX4-29" fmla="*/ 0 w 8663676"/>
                <a:gd name="connsiteY4-30" fmla="*/ 1863059 h 1863059"/>
                <a:gd name="connsiteX0-31" fmla="*/ 0 w 8663676"/>
                <a:gd name="connsiteY0-32" fmla="*/ 1863059 h 1863059"/>
                <a:gd name="connsiteX1-33" fmla="*/ 966909 w 8663676"/>
                <a:gd name="connsiteY1-34" fmla="*/ 0 h 1863059"/>
                <a:gd name="connsiteX2-35" fmla="*/ 7696767 w 8663676"/>
                <a:gd name="connsiteY2-36" fmla="*/ 0 h 1863059"/>
                <a:gd name="connsiteX3-37" fmla="*/ 8663676 w 8663676"/>
                <a:gd name="connsiteY3-38" fmla="*/ 1863059 h 1863059"/>
                <a:gd name="connsiteX4-39" fmla="*/ 0 w 8663676"/>
                <a:gd name="connsiteY4-40" fmla="*/ 1863059 h 186305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663676" h="1863059">
                  <a:moveTo>
                    <a:pt x="0" y="1863059"/>
                  </a:moveTo>
                  <a:lnTo>
                    <a:pt x="966909" y="0"/>
                  </a:lnTo>
                  <a:lnTo>
                    <a:pt x="7696767" y="0"/>
                  </a:lnTo>
                  <a:lnTo>
                    <a:pt x="8663676" y="1863059"/>
                  </a:lnTo>
                  <a:cubicBezTo>
                    <a:pt x="5631800" y="1614997"/>
                    <a:pt x="3200936" y="1608399"/>
                    <a:pt x="0" y="1863059"/>
                  </a:cubicBezTo>
                  <a:close/>
                </a:path>
              </a:pathLst>
            </a:custGeom>
            <a:gradFill flip="none" rotWithShape="1">
              <a:gsLst>
                <a:gs pos="0">
                  <a:schemeClr val="tx1">
                    <a:alpha val="27000"/>
                  </a:schemeClr>
                </a:gs>
                <a:gs pos="100000">
                  <a:srgbClr val="B2B2B2">
                    <a:alpha val="41000"/>
                  </a:srgbClr>
                </a:gs>
                <a:gs pos="58000">
                  <a:srgbClr val="777777">
                    <a:alpha val="29000"/>
                  </a:srgbClr>
                </a:gs>
              </a:gsLst>
              <a:path path="shape">
                <a:fillToRect l="50000" t="50000" r="50000" b="50000"/>
              </a:path>
              <a:tileRect/>
            </a:gradFill>
            <a:ln>
              <a:noFill/>
            </a:ln>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Group 26"/>
            <p:cNvGrpSpPr>
              <a:grpSpLocks noChangeAspect="1"/>
            </p:cNvGrpSpPr>
            <p:nvPr/>
          </p:nvGrpSpPr>
          <p:grpSpPr bwMode="auto">
            <a:xfrm>
              <a:off x="2133872" y="3197027"/>
              <a:ext cx="7924257" cy="2195757"/>
              <a:chOff x="-40" y="982"/>
              <a:chExt cx="7747" cy="2356"/>
            </a:xfrm>
          </p:grpSpPr>
          <p:sp>
            <p:nvSpPr>
              <p:cNvPr id="20" name="Freeform 27"/>
              <p:cNvSpPr/>
              <p:nvPr/>
            </p:nvSpPr>
            <p:spPr bwMode="auto">
              <a:xfrm>
                <a:off x="-7" y="2540"/>
                <a:ext cx="7692" cy="798"/>
              </a:xfrm>
              <a:custGeom>
                <a:avLst/>
                <a:gdLst>
                  <a:gd name="T0" fmla="*/ 3249 w 3253"/>
                  <a:gd name="T1" fmla="*/ 290 h 337"/>
                  <a:gd name="T2" fmla="*/ 3230 w 3253"/>
                  <a:gd name="T3" fmla="*/ 253 h 337"/>
                  <a:gd name="T4" fmla="*/ 3236 w 3253"/>
                  <a:gd name="T5" fmla="*/ 150 h 337"/>
                  <a:gd name="T6" fmla="*/ 3229 w 3253"/>
                  <a:gd name="T7" fmla="*/ 131 h 337"/>
                  <a:gd name="T8" fmla="*/ 3222 w 3253"/>
                  <a:gd name="T9" fmla="*/ 109 h 337"/>
                  <a:gd name="T10" fmla="*/ 2814 w 3253"/>
                  <a:gd name="T11" fmla="*/ 62 h 337"/>
                  <a:gd name="T12" fmla="*/ 1816 w 3253"/>
                  <a:gd name="T13" fmla="*/ 67 h 337"/>
                  <a:gd name="T14" fmla="*/ 1634 w 3253"/>
                  <a:gd name="T15" fmla="*/ 118 h 337"/>
                  <a:gd name="T16" fmla="*/ 1080 w 3253"/>
                  <a:gd name="T17" fmla="*/ 46 h 337"/>
                  <a:gd name="T18" fmla="*/ 414 w 3253"/>
                  <a:gd name="T19" fmla="*/ 80 h 337"/>
                  <a:gd name="T20" fmla="*/ 72 w 3253"/>
                  <a:gd name="T21" fmla="*/ 92 h 337"/>
                  <a:gd name="T22" fmla="*/ 26 w 3253"/>
                  <a:gd name="T23" fmla="*/ 101 h 337"/>
                  <a:gd name="T24" fmla="*/ 11 w 3253"/>
                  <a:gd name="T25" fmla="*/ 127 h 337"/>
                  <a:gd name="T26" fmla="*/ 6 w 3253"/>
                  <a:gd name="T27" fmla="*/ 206 h 337"/>
                  <a:gd name="T28" fmla="*/ 9 w 3253"/>
                  <a:gd name="T29" fmla="*/ 209 h 337"/>
                  <a:gd name="T30" fmla="*/ 9 w 3253"/>
                  <a:gd name="T31" fmla="*/ 314 h 337"/>
                  <a:gd name="T32" fmla="*/ 27 w 3253"/>
                  <a:gd name="T33" fmla="*/ 328 h 337"/>
                  <a:gd name="T34" fmla="*/ 56 w 3253"/>
                  <a:gd name="T35" fmla="*/ 327 h 337"/>
                  <a:gd name="T36" fmla="*/ 222 w 3253"/>
                  <a:gd name="T37" fmla="*/ 328 h 337"/>
                  <a:gd name="T38" fmla="*/ 353 w 3253"/>
                  <a:gd name="T39" fmla="*/ 329 h 337"/>
                  <a:gd name="T40" fmla="*/ 481 w 3253"/>
                  <a:gd name="T41" fmla="*/ 332 h 337"/>
                  <a:gd name="T42" fmla="*/ 511 w 3253"/>
                  <a:gd name="T43" fmla="*/ 330 h 337"/>
                  <a:gd name="T44" fmla="*/ 568 w 3253"/>
                  <a:gd name="T45" fmla="*/ 326 h 337"/>
                  <a:gd name="T46" fmla="*/ 652 w 3253"/>
                  <a:gd name="T47" fmla="*/ 328 h 337"/>
                  <a:gd name="T48" fmla="*/ 717 w 3253"/>
                  <a:gd name="T49" fmla="*/ 328 h 337"/>
                  <a:gd name="T50" fmla="*/ 762 w 3253"/>
                  <a:gd name="T51" fmla="*/ 331 h 337"/>
                  <a:gd name="T52" fmla="*/ 806 w 3253"/>
                  <a:gd name="T53" fmla="*/ 331 h 337"/>
                  <a:gd name="T54" fmla="*/ 1589 w 3253"/>
                  <a:gd name="T55" fmla="*/ 337 h 337"/>
                  <a:gd name="T56" fmla="*/ 1607 w 3253"/>
                  <a:gd name="T57" fmla="*/ 317 h 337"/>
                  <a:gd name="T58" fmla="*/ 1617 w 3253"/>
                  <a:gd name="T59" fmla="*/ 159 h 337"/>
                  <a:gd name="T60" fmla="*/ 1623 w 3253"/>
                  <a:gd name="T61" fmla="*/ 148 h 337"/>
                  <a:gd name="T62" fmla="*/ 1628 w 3253"/>
                  <a:gd name="T63" fmla="*/ 141 h 337"/>
                  <a:gd name="T64" fmla="*/ 1636 w 3253"/>
                  <a:gd name="T65" fmla="*/ 128 h 337"/>
                  <a:gd name="T66" fmla="*/ 1649 w 3253"/>
                  <a:gd name="T67" fmla="*/ 162 h 337"/>
                  <a:gd name="T68" fmla="*/ 1648 w 3253"/>
                  <a:gd name="T69" fmla="*/ 207 h 337"/>
                  <a:gd name="T70" fmla="*/ 1639 w 3253"/>
                  <a:gd name="T71" fmla="*/ 273 h 337"/>
                  <a:gd name="T72" fmla="*/ 1649 w 3253"/>
                  <a:gd name="T73" fmla="*/ 276 h 337"/>
                  <a:gd name="T74" fmla="*/ 1654 w 3253"/>
                  <a:gd name="T75" fmla="*/ 276 h 337"/>
                  <a:gd name="T76" fmla="*/ 1654 w 3253"/>
                  <a:gd name="T77" fmla="*/ 289 h 337"/>
                  <a:gd name="T78" fmla="*/ 1665 w 3253"/>
                  <a:gd name="T79" fmla="*/ 291 h 337"/>
                  <a:gd name="T80" fmla="*/ 1664 w 3253"/>
                  <a:gd name="T81" fmla="*/ 316 h 337"/>
                  <a:gd name="T82" fmla="*/ 1690 w 3253"/>
                  <a:gd name="T83" fmla="*/ 324 h 337"/>
                  <a:gd name="T84" fmla="*/ 3200 w 3253"/>
                  <a:gd name="T85" fmla="*/ 325 h 337"/>
                  <a:gd name="T86" fmla="*/ 3249 w 3253"/>
                  <a:gd name="T87" fmla="*/ 29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53" h="337">
                    <a:moveTo>
                      <a:pt x="3249" y="290"/>
                    </a:moveTo>
                    <a:cubicBezTo>
                      <a:pt x="3246" y="277"/>
                      <a:pt x="3230" y="253"/>
                      <a:pt x="3230" y="253"/>
                    </a:cubicBezTo>
                    <a:cubicBezTo>
                      <a:pt x="3236" y="150"/>
                      <a:pt x="3236" y="150"/>
                      <a:pt x="3236" y="150"/>
                    </a:cubicBezTo>
                    <a:cubicBezTo>
                      <a:pt x="3236" y="150"/>
                      <a:pt x="3238" y="141"/>
                      <a:pt x="3229" y="131"/>
                    </a:cubicBezTo>
                    <a:cubicBezTo>
                      <a:pt x="3221" y="116"/>
                      <a:pt x="3222" y="109"/>
                      <a:pt x="3222" y="109"/>
                    </a:cubicBezTo>
                    <a:cubicBezTo>
                      <a:pt x="3222" y="109"/>
                      <a:pt x="2992" y="77"/>
                      <a:pt x="2814" y="62"/>
                    </a:cubicBezTo>
                    <a:cubicBezTo>
                      <a:pt x="2625" y="46"/>
                      <a:pt x="2150" y="0"/>
                      <a:pt x="1816" y="67"/>
                    </a:cubicBezTo>
                    <a:cubicBezTo>
                      <a:pt x="1816" y="67"/>
                      <a:pt x="1700" y="97"/>
                      <a:pt x="1634" y="118"/>
                    </a:cubicBezTo>
                    <a:cubicBezTo>
                      <a:pt x="1387" y="41"/>
                      <a:pt x="1145" y="48"/>
                      <a:pt x="1080" y="46"/>
                    </a:cubicBezTo>
                    <a:cubicBezTo>
                      <a:pt x="961" y="47"/>
                      <a:pt x="467" y="77"/>
                      <a:pt x="414" y="80"/>
                    </a:cubicBezTo>
                    <a:cubicBezTo>
                      <a:pt x="361" y="82"/>
                      <a:pt x="108" y="95"/>
                      <a:pt x="72" y="92"/>
                    </a:cubicBezTo>
                    <a:cubicBezTo>
                      <a:pt x="33" y="93"/>
                      <a:pt x="26" y="101"/>
                      <a:pt x="26" y="101"/>
                    </a:cubicBezTo>
                    <a:cubicBezTo>
                      <a:pt x="8" y="122"/>
                      <a:pt x="11" y="121"/>
                      <a:pt x="11" y="127"/>
                    </a:cubicBezTo>
                    <a:cubicBezTo>
                      <a:pt x="1" y="178"/>
                      <a:pt x="6" y="206"/>
                      <a:pt x="6" y="206"/>
                    </a:cubicBezTo>
                    <a:cubicBezTo>
                      <a:pt x="6" y="206"/>
                      <a:pt x="6" y="206"/>
                      <a:pt x="9" y="209"/>
                    </a:cubicBezTo>
                    <a:cubicBezTo>
                      <a:pt x="0" y="249"/>
                      <a:pt x="6" y="299"/>
                      <a:pt x="9" y="314"/>
                    </a:cubicBezTo>
                    <a:cubicBezTo>
                      <a:pt x="11" y="329"/>
                      <a:pt x="27" y="328"/>
                      <a:pt x="27" y="328"/>
                    </a:cubicBezTo>
                    <a:cubicBezTo>
                      <a:pt x="27" y="328"/>
                      <a:pt x="35" y="328"/>
                      <a:pt x="56" y="327"/>
                    </a:cubicBezTo>
                    <a:cubicBezTo>
                      <a:pt x="86" y="324"/>
                      <a:pt x="110" y="326"/>
                      <a:pt x="222" y="328"/>
                    </a:cubicBezTo>
                    <a:cubicBezTo>
                      <a:pt x="254" y="326"/>
                      <a:pt x="320" y="327"/>
                      <a:pt x="353" y="329"/>
                    </a:cubicBezTo>
                    <a:cubicBezTo>
                      <a:pt x="369" y="331"/>
                      <a:pt x="472" y="331"/>
                      <a:pt x="481" y="332"/>
                    </a:cubicBezTo>
                    <a:cubicBezTo>
                      <a:pt x="490" y="332"/>
                      <a:pt x="511" y="330"/>
                      <a:pt x="511" y="330"/>
                    </a:cubicBezTo>
                    <a:cubicBezTo>
                      <a:pt x="511" y="330"/>
                      <a:pt x="511" y="330"/>
                      <a:pt x="568" y="326"/>
                    </a:cubicBezTo>
                    <a:cubicBezTo>
                      <a:pt x="631" y="328"/>
                      <a:pt x="652" y="328"/>
                      <a:pt x="652" y="328"/>
                    </a:cubicBezTo>
                    <a:cubicBezTo>
                      <a:pt x="652" y="328"/>
                      <a:pt x="699" y="328"/>
                      <a:pt x="717" y="328"/>
                    </a:cubicBezTo>
                    <a:cubicBezTo>
                      <a:pt x="735" y="328"/>
                      <a:pt x="745" y="331"/>
                      <a:pt x="762" y="331"/>
                    </a:cubicBezTo>
                    <a:cubicBezTo>
                      <a:pt x="777" y="329"/>
                      <a:pt x="806" y="331"/>
                      <a:pt x="806" y="331"/>
                    </a:cubicBezTo>
                    <a:cubicBezTo>
                      <a:pt x="806" y="331"/>
                      <a:pt x="1306" y="336"/>
                      <a:pt x="1589" y="337"/>
                    </a:cubicBezTo>
                    <a:cubicBezTo>
                      <a:pt x="1611" y="336"/>
                      <a:pt x="1607" y="317"/>
                      <a:pt x="1607" y="317"/>
                    </a:cubicBezTo>
                    <a:cubicBezTo>
                      <a:pt x="1607" y="317"/>
                      <a:pt x="1617" y="163"/>
                      <a:pt x="1617" y="159"/>
                    </a:cubicBezTo>
                    <a:cubicBezTo>
                      <a:pt x="1617" y="155"/>
                      <a:pt x="1623" y="148"/>
                      <a:pt x="1623" y="148"/>
                    </a:cubicBezTo>
                    <a:cubicBezTo>
                      <a:pt x="1623" y="148"/>
                      <a:pt x="1628" y="145"/>
                      <a:pt x="1628" y="141"/>
                    </a:cubicBezTo>
                    <a:cubicBezTo>
                      <a:pt x="1629" y="139"/>
                      <a:pt x="1633" y="133"/>
                      <a:pt x="1636" y="128"/>
                    </a:cubicBezTo>
                    <a:cubicBezTo>
                      <a:pt x="1640" y="132"/>
                      <a:pt x="1649" y="146"/>
                      <a:pt x="1649" y="162"/>
                    </a:cubicBezTo>
                    <a:cubicBezTo>
                      <a:pt x="1649" y="182"/>
                      <a:pt x="1654" y="179"/>
                      <a:pt x="1648" y="207"/>
                    </a:cubicBezTo>
                    <a:cubicBezTo>
                      <a:pt x="1644" y="237"/>
                      <a:pt x="1639" y="273"/>
                      <a:pt x="1639" y="273"/>
                    </a:cubicBezTo>
                    <a:cubicBezTo>
                      <a:pt x="1649" y="276"/>
                      <a:pt x="1649" y="276"/>
                      <a:pt x="1649" y="276"/>
                    </a:cubicBezTo>
                    <a:cubicBezTo>
                      <a:pt x="1654" y="276"/>
                      <a:pt x="1654" y="276"/>
                      <a:pt x="1654" y="276"/>
                    </a:cubicBezTo>
                    <a:cubicBezTo>
                      <a:pt x="1654" y="289"/>
                      <a:pt x="1654" y="289"/>
                      <a:pt x="1654" y="289"/>
                    </a:cubicBezTo>
                    <a:cubicBezTo>
                      <a:pt x="1654" y="289"/>
                      <a:pt x="1657" y="292"/>
                      <a:pt x="1665" y="291"/>
                    </a:cubicBezTo>
                    <a:cubicBezTo>
                      <a:pt x="1664" y="316"/>
                      <a:pt x="1664" y="316"/>
                      <a:pt x="1664" y="316"/>
                    </a:cubicBezTo>
                    <a:cubicBezTo>
                      <a:pt x="1664" y="316"/>
                      <a:pt x="1677" y="323"/>
                      <a:pt x="1690" y="324"/>
                    </a:cubicBezTo>
                    <a:cubicBezTo>
                      <a:pt x="1702" y="324"/>
                      <a:pt x="3200" y="325"/>
                      <a:pt x="3200" y="325"/>
                    </a:cubicBezTo>
                    <a:cubicBezTo>
                      <a:pt x="3200" y="325"/>
                      <a:pt x="3253" y="333"/>
                      <a:pt x="3249" y="290"/>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8"/>
              <p:cNvSpPr/>
              <p:nvPr/>
            </p:nvSpPr>
            <p:spPr bwMode="auto">
              <a:xfrm>
                <a:off x="21" y="1756"/>
                <a:ext cx="3821" cy="1066"/>
              </a:xfrm>
              <a:custGeom>
                <a:avLst/>
                <a:gdLst>
                  <a:gd name="T0" fmla="*/ 1616 w 1616"/>
                  <a:gd name="T1" fmla="*/ 450 h 450"/>
                  <a:gd name="T2" fmla="*/ 1607 w 1616"/>
                  <a:gd name="T3" fmla="*/ 446 h 450"/>
                  <a:gd name="T4" fmla="*/ 1055 w 1616"/>
                  <a:gd name="T5" fmla="*/ 369 h 450"/>
                  <a:gd name="T6" fmla="*/ 388 w 1616"/>
                  <a:gd name="T7" fmla="*/ 402 h 450"/>
                  <a:gd name="T8" fmla="*/ 47 w 1616"/>
                  <a:gd name="T9" fmla="*/ 415 h 450"/>
                  <a:gd name="T10" fmla="*/ 0 w 1616"/>
                  <a:gd name="T11" fmla="*/ 424 h 450"/>
                  <a:gd name="T12" fmla="*/ 95 w 1616"/>
                  <a:gd name="T13" fmla="*/ 292 h 450"/>
                  <a:gd name="T14" fmla="*/ 277 w 1616"/>
                  <a:gd name="T15" fmla="*/ 0 h 450"/>
                  <a:gd name="T16" fmla="*/ 284 w 1616"/>
                  <a:gd name="T17" fmla="*/ 1 h 450"/>
                  <a:gd name="T18" fmla="*/ 45 w 1616"/>
                  <a:gd name="T19" fmla="*/ 386 h 450"/>
                  <a:gd name="T20" fmla="*/ 451 w 1616"/>
                  <a:gd name="T21" fmla="*/ 361 h 450"/>
                  <a:gd name="T22" fmla="*/ 1239 w 1616"/>
                  <a:gd name="T23" fmla="*/ 353 h 450"/>
                  <a:gd name="T24" fmla="*/ 1616 w 1616"/>
                  <a:gd name="T25"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6" h="450">
                    <a:moveTo>
                      <a:pt x="1616" y="450"/>
                    </a:moveTo>
                    <a:cubicBezTo>
                      <a:pt x="1607" y="446"/>
                      <a:pt x="1607" y="446"/>
                      <a:pt x="1607" y="446"/>
                    </a:cubicBezTo>
                    <a:cubicBezTo>
                      <a:pt x="1360" y="370"/>
                      <a:pt x="1120" y="371"/>
                      <a:pt x="1055" y="369"/>
                    </a:cubicBezTo>
                    <a:cubicBezTo>
                      <a:pt x="936" y="370"/>
                      <a:pt x="441" y="400"/>
                      <a:pt x="388" y="402"/>
                    </a:cubicBezTo>
                    <a:cubicBezTo>
                      <a:pt x="335" y="405"/>
                      <a:pt x="82" y="417"/>
                      <a:pt x="47" y="415"/>
                    </a:cubicBezTo>
                    <a:cubicBezTo>
                      <a:pt x="8" y="416"/>
                      <a:pt x="0" y="424"/>
                      <a:pt x="0" y="424"/>
                    </a:cubicBezTo>
                    <a:cubicBezTo>
                      <a:pt x="0" y="424"/>
                      <a:pt x="62" y="348"/>
                      <a:pt x="95" y="292"/>
                    </a:cubicBezTo>
                    <a:cubicBezTo>
                      <a:pt x="277" y="0"/>
                      <a:pt x="277" y="0"/>
                      <a:pt x="277" y="0"/>
                    </a:cubicBezTo>
                    <a:cubicBezTo>
                      <a:pt x="284" y="1"/>
                      <a:pt x="284" y="1"/>
                      <a:pt x="284" y="1"/>
                    </a:cubicBezTo>
                    <a:cubicBezTo>
                      <a:pt x="45" y="386"/>
                      <a:pt x="45" y="386"/>
                      <a:pt x="45" y="386"/>
                    </a:cubicBezTo>
                    <a:cubicBezTo>
                      <a:pt x="45" y="386"/>
                      <a:pt x="358" y="367"/>
                      <a:pt x="451" y="361"/>
                    </a:cubicBezTo>
                    <a:cubicBezTo>
                      <a:pt x="547" y="355"/>
                      <a:pt x="1008" y="317"/>
                      <a:pt x="1239" y="353"/>
                    </a:cubicBezTo>
                    <a:cubicBezTo>
                      <a:pt x="1287" y="360"/>
                      <a:pt x="1473" y="385"/>
                      <a:pt x="1616" y="450"/>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9"/>
              <p:cNvSpPr/>
              <p:nvPr/>
            </p:nvSpPr>
            <p:spPr bwMode="auto">
              <a:xfrm>
                <a:off x="3845" y="1801"/>
                <a:ext cx="3679" cy="1021"/>
              </a:xfrm>
              <a:custGeom>
                <a:avLst/>
                <a:gdLst>
                  <a:gd name="T0" fmla="*/ 9 w 1556"/>
                  <a:gd name="T1" fmla="*/ 424 h 431"/>
                  <a:gd name="T2" fmla="*/ 39 w 1556"/>
                  <a:gd name="T3" fmla="*/ 402 h 431"/>
                  <a:gd name="T4" fmla="*/ 162 w 1556"/>
                  <a:gd name="T5" fmla="*/ 307 h 431"/>
                  <a:gd name="T6" fmla="*/ 481 w 1556"/>
                  <a:gd name="T7" fmla="*/ 164 h 431"/>
                  <a:gd name="T8" fmla="*/ 1212 w 1556"/>
                  <a:gd name="T9" fmla="*/ 0 h 431"/>
                  <a:gd name="T10" fmla="*/ 1214 w 1556"/>
                  <a:gd name="T11" fmla="*/ 2 h 431"/>
                  <a:gd name="T12" fmla="*/ 1340 w 1556"/>
                  <a:gd name="T13" fmla="*/ 140 h 431"/>
                  <a:gd name="T14" fmla="*/ 1556 w 1556"/>
                  <a:gd name="T15" fmla="*/ 388 h 431"/>
                  <a:gd name="T16" fmla="*/ 1549 w 1556"/>
                  <a:gd name="T17" fmla="*/ 390 h 431"/>
                  <a:gd name="T18" fmla="*/ 1129 w 1556"/>
                  <a:gd name="T19" fmla="*/ 332 h 431"/>
                  <a:gd name="T20" fmla="*/ 641 w 1556"/>
                  <a:gd name="T21" fmla="*/ 302 h 431"/>
                  <a:gd name="T22" fmla="*/ 145 w 1556"/>
                  <a:gd name="T23" fmla="*/ 376 h 431"/>
                  <a:gd name="T24" fmla="*/ 19 w 1556"/>
                  <a:gd name="T25" fmla="*/ 426 h 431"/>
                  <a:gd name="T26" fmla="*/ 2 w 1556"/>
                  <a:gd name="T27" fmla="*/ 431 h 431"/>
                  <a:gd name="T28" fmla="*/ 0 w 1556"/>
                  <a:gd name="T29" fmla="*/ 430 h 431"/>
                  <a:gd name="T30" fmla="*/ 10 w 1556"/>
                  <a:gd name="T31" fmla="*/ 42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6" h="431">
                    <a:moveTo>
                      <a:pt x="9" y="424"/>
                    </a:moveTo>
                    <a:cubicBezTo>
                      <a:pt x="9" y="424"/>
                      <a:pt x="12" y="422"/>
                      <a:pt x="39" y="402"/>
                    </a:cubicBezTo>
                    <a:cubicBezTo>
                      <a:pt x="98" y="346"/>
                      <a:pt x="162" y="307"/>
                      <a:pt x="162" y="307"/>
                    </a:cubicBezTo>
                    <a:cubicBezTo>
                      <a:pt x="310" y="218"/>
                      <a:pt x="434" y="179"/>
                      <a:pt x="481" y="164"/>
                    </a:cubicBezTo>
                    <a:cubicBezTo>
                      <a:pt x="914" y="30"/>
                      <a:pt x="1212" y="0"/>
                      <a:pt x="1212" y="0"/>
                    </a:cubicBezTo>
                    <a:cubicBezTo>
                      <a:pt x="1212" y="0"/>
                      <a:pt x="1212" y="0"/>
                      <a:pt x="1214" y="2"/>
                    </a:cubicBezTo>
                    <a:cubicBezTo>
                      <a:pt x="1214" y="2"/>
                      <a:pt x="1222" y="17"/>
                      <a:pt x="1340" y="140"/>
                    </a:cubicBezTo>
                    <a:cubicBezTo>
                      <a:pt x="1459" y="251"/>
                      <a:pt x="1552" y="378"/>
                      <a:pt x="1556" y="388"/>
                    </a:cubicBezTo>
                    <a:cubicBezTo>
                      <a:pt x="1556" y="392"/>
                      <a:pt x="1549" y="390"/>
                      <a:pt x="1549" y="390"/>
                    </a:cubicBezTo>
                    <a:cubicBezTo>
                      <a:pt x="1489" y="375"/>
                      <a:pt x="1129" y="332"/>
                      <a:pt x="1129" y="332"/>
                    </a:cubicBezTo>
                    <a:cubicBezTo>
                      <a:pt x="912" y="306"/>
                      <a:pt x="731" y="300"/>
                      <a:pt x="641" y="302"/>
                    </a:cubicBezTo>
                    <a:cubicBezTo>
                      <a:pt x="324" y="306"/>
                      <a:pt x="172" y="366"/>
                      <a:pt x="145" y="376"/>
                    </a:cubicBezTo>
                    <a:cubicBezTo>
                      <a:pt x="109" y="388"/>
                      <a:pt x="19" y="426"/>
                      <a:pt x="19" y="426"/>
                    </a:cubicBezTo>
                    <a:cubicBezTo>
                      <a:pt x="2" y="431"/>
                      <a:pt x="2" y="431"/>
                      <a:pt x="2" y="431"/>
                    </a:cubicBezTo>
                    <a:cubicBezTo>
                      <a:pt x="0" y="430"/>
                      <a:pt x="0" y="430"/>
                      <a:pt x="0" y="430"/>
                    </a:cubicBezTo>
                    <a:cubicBezTo>
                      <a:pt x="10" y="423"/>
                      <a:pt x="10" y="423"/>
                      <a:pt x="10" y="423"/>
                    </a:cubicBezTo>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0"/>
              <p:cNvSpPr/>
              <p:nvPr/>
            </p:nvSpPr>
            <p:spPr bwMode="auto">
              <a:xfrm>
                <a:off x="130" y="1761"/>
                <a:ext cx="3736" cy="1061"/>
              </a:xfrm>
              <a:custGeom>
                <a:avLst/>
                <a:gdLst>
                  <a:gd name="T0" fmla="*/ 0 w 1580"/>
                  <a:gd name="T1" fmla="*/ 384 h 448"/>
                  <a:gd name="T2" fmla="*/ 237 w 1580"/>
                  <a:gd name="T3" fmla="*/ 0 h 448"/>
                  <a:gd name="T4" fmla="*/ 1235 w 1580"/>
                  <a:gd name="T5" fmla="*/ 244 h 448"/>
                  <a:gd name="T6" fmla="*/ 1580 w 1580"/>
                  <a:gd name="T7" fmla="*/ 441 h 448"/>
                  <a:gd name="T8" fmla="*/ 1570 w 1580"/>
                  <a:gd name="T9" fmla="*/ 448 h 448"/>
                  <a:gd name="T10" fmla="*/ 1285 w 1580"/>
                  <a:gd name="T11" fmla="*/ 366 h 448"/>
                  <a:gd name="T12" fmla="*/ 580 w 1580"/>
                  <a:gd name="T13" fmla="*/ 347 h 448"/>
                  <a:gd name="T14" fmla="*/ 0 w 1580"/>
                  <a:gd name="T15" fmla="*/ 38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0" h="448">
                    <a:moveTo>
                      <a:pt x="0" y="384"/>
                    </a:moveTo>
                    <a:cubicBezTo>
                      <a:pt x="237" y="0"/>
                      <a:pt x="237" y="0"/>
                      <a:pt x="237" y="0"/>
                    </a:cubicBezTo>
                    <a:cubicBezTo>
                      <a:pt x="237" y="0"/>
                      <a:pt x="993" y="132"/>
                      <a:pt x="1235" y="244"/>
                    </a:cubicBezTo>
                    <a:cubicBezTo>
                      <a:pt x="1358" y="293"/>
                      <a:pt x="1489" y="351"/>
                      <a:pt x="1580" y="441"/>
                    </a:cubicBezTo>
                    <a:cubicBezTo>
                      <a:pt x="1570" y="448"/>
                      <a:pt x="1570" y="448"/>
                      <a:pt x="1570" y="448"/>
                    </a:cubicBezTo>
                    <a:cubicBezTo>
                      <a:pt x="1570" y="448"/>
                      <a:pt x="1445" y="392"/>
                      <a:pt x="1285" y="366"/>
                    </a:cubicBezTo>
                    <a:cubicBezTo>
                      <a:pt x="1208" y="353"/>
                      <a:pt x="1062" y="318"/>
                      <a:pt x="580" y="347"/>
                    </a:cubicBezTo>
                    <a:cubicBezTo>
                      <a:pt x="103" y="382"/>
                      <a:pt x="0" y="384"/>
                      <a:pt x="0" y="384"/>
                    </a:cubicBezTo>
                    <a:close/>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31"/>
              <p:cNvSpPr/>
              <p:nvPr/>
            </p:nvSpPr>
            <p:spPr bwMode="auto">
              <a:xfrm>
                <a:off x="-40" y="2630"/>
                <a:ext cx="3882" cy="689"/>
              </a:xfrm>
              <a:custGeom>
                <a:avLst/>
                <a:gdLst>
                  <a:gd name="T0" fmla="*/ 1633 w 1642"/>
                  <a:gd name="T1" fmla="*/ 77 h 291"/>
                  <a:gd name="T2" fmla="*/ 1081 w 1642"/>
                  <a:gd name="T3" fmla="*/ 0 h 291"/>
                  <a:gd name="T4" fmla="*/ 414 w 1642"/>
                  <a:gd name="T5" fmla="*/ 33 h 291"/>
                  <a:gd name="T6" fmla="*/ 73 w 1642"/>
                  <a:gd name="T7" fmla="*/ 46 h 291"/>
                  <a:gd name="T8" fmla="*/ 26 w 1642"/>
                  <a:gd name="T9" fmla="*/ 55 h 291"/>
                  <a:gd name="T10" fmla="*/ 11 w 1642"/>
                  <a:gd name="T11" fmla="*/ 80 h 291"/>
                  <a:gd name="T12" fmla="*/ 7 w 1642"/>
                  <a:gd name="T13" fmla="*/ 159 h 291"/>
                  <a:gd name="T14" fmla="*/ 9 w 1642"/>
                  <a:gd name="T15" fmla="*/ 163 h 291"/>
                  <a:gd name="T16" fmla="*/ 9 w 1642"/>
                  <a:gd name="T17" fmla="*/ 268 h 291"/>
                  <a:gd name="T18" fmla="*/ 28 w 1642"/>
                  <a:gd name="T19" fmla="*/ 281 h 291"/>
                  <a:gd name="T20" fmla="*/ 57 w 1642"/>
                  <a:gd name="T21" fmla="*/ 281 h 291"/>
                  <a:gd name="T22" fmla="*/ 223 w 1642"/>
                  <a:gd name="T23" fmla="*/ 281 h 291"/>
                  <a:gd name="T24" fmla="*/ 354 w 1642"/>
                  <a:gd name="T25" fmla="*/ 282 h 291"/>
                  <a:gd name="T26" fmla="*/ 482 w 1642"/>
                  <a:gd name="T27" fmla="*/ 285 h 291"/>
                  <a:gd name="T28" fmla="*/ 512 w 1642"/>
                  <a:gd name="T29" fmla="*/ 283 h 291"/>
                  <a:gd name="T30" fmla="*/ 568 w 1642"/>
                  <a:gd name="T31" fmla="*/ 280 h 291"/>
                  <a:gd name="T32" fmla="*/ 653 w 1642"/>
                  <a:gd name="T33" fmla="*/ 281 h 291"/>
                  <a:gd name="T34" fmla="*/ 718 w 1642"/>
                  <a:gd name="T35" fmla="*/ 281 h 291"/>
                  <a:gd name="T36" fmla="*/ 762 w 1642"/>
                  <a:gd name="T37" fmla="*/ 284 h 291"/>
                  <a:gd name="T38" fmla="*/ 806 w 1642"/>
                  <a:gd name="T39" fmla="*/ 285 h 291"/>
                  <a:gd name="T40" fmla="*/ 1590 w 1642"/>
                  <a:gd name="T41" fmla="*/ 291 h 291"/>
                  <a:gd name="T42" fmla="*/ 1608 w 1642"/>
                  <a:gd name="T43" fmla="*/ 271 h 291"/>
                  <a:gd name="T44" fmla="*/ 1618 w 1642"/>
                  <a:gd name="T45" fmla="*/ 113 h 291"/>
                  <a:gd name="T46" fmla="*/ 1624 w 1642"/>
                  <a:gd name="T47" fmla="*/ 102 h 291"/>
                  <a:gd name="T48" fmla="*/ 1629 w 1642"/>
                  <a:gd name="T49" fmla="*/ 95 h 291"/>
                  <a:gd name="T50" fmla="*/ 1642 w 1642"/>
                  <a:gd name="T51" fmla="*/ 81 h 291"/>
                  <a:gd name="T52" fmla="*/ 1633 w 1642"/>
                  <a:gd name="T53" fmla="*/ 7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2" h="291">
                    <a:moveTo>
                      <a:pt x="1633" y="77"/>
                    </a:moveTo>
                    <a:cubicBezTo>
                      <a:pt x="1386" y="1"/>
                      <a:pt x="1146" y="2"/>
                      <a:pt x="1081" y="0"/>
                    </a:cubicBezTo>
                    <a:cubicBezTo>
                      <a:pt x="962" y="1"/>
                      <a:pt x="467" y="31"/>
                      <a:pt x="414" y="33"/>
                    </a:cubicBezTo>
                    <a:cubicBezTo>
                      <a:pt x="361" y="36"/>
                      <a:pt x="108" y="48"/>
                      <a:pt x="73" y="46"/>
                    </a:cubicBezTo>
                    <a:cubicBezTo>
                      <a:pt x="34" y="47"/>
                      <a:pt x="26" y="55"/>
                      <a:pt x="26" y="55"/>
                    </a:cubicBezTo>
                    <a:cubicBezTo>
                      <a:pt x="9" y="75"/>
                      <a:pt x="12" y="75"/>
                      <a:pt x="11" y="80"/>
                    </a:cubicBezTo>
                    <a:cubicBezTo>
                      <a:pt x="2" y="132"/>
                      <a:pt x="7" y="159"/>
                      <a:pt x="7" y="159"/>
                    </a:cubicBezTo>
                    <a:cubicBezTo>
                      <a:pt x="7" y="159"/>
                      <a:pt x="7" y="159"/>
                      <a:pt x="9" y="163"/>
                    </a:cubicBezTo>
                    <a:cubicBezTo>
                      <a:pt x="0" y="203"/>
                      <a:pt x="7" y="253"/>
                      <a:pt x="9" y="268"/>
                    </a:cubicBezTo>
                    <a:cubicBezTo>
                      <a:pt x="12" y="282"/>
                      <a:pt x="28" y="281"/>
                      <a:pt x="28" y="281"/>
                    </a:cubicBezTo>
                    <a:cubicBezTo>
                      <a:pt x="28" y="281"/>
                      <a:pt x="36" y="282"/>
                      <a:pt x="57" y="281"/>
                    </a:cubicBezTo>
                    <a:cubicBezTo>
                      <a:pt x="87" y="278"/>
                      <a:pt x="110" y="280"/>
                      <a:pt x="223" y="281"/>
                    </a:cubicBezTo>
                    <a:cubicBezTo>
                      <a:pt x="255" y="280"/>
                      <a:pt x="320" y="281"/>
                      <a:pt x="354" y="282"/>
                    </a:cubicBezTo>
                    <a:cubicBezTo>
                      <a:pt x="370" y="285"/>
                      <a:pt x="472" y="285"/>
                      <a:pt x="482" y="285"/>
                    </a:cubicBezTo>
                    <a:cubicBezTo>
                      <a:pt x="491" y="286"/>
                      <a:pt x="512" y="283"/>
                      <a:pt x="512" y="283"/>
                    </a:cubicBezTo>
                    <a:cubicBezTo>
                      <a:pt x="512" y="283"/>
                      <a:pt x="512" y="283"/>
                      <a:pt x="568" y="280"/>
                    </a:cubicBezTo>
                    <a:cubicBezTo>
                      <a:pt x="631" y="282"/>
                      <a:pt x="653" y="281"/>
                      <a:pt x="653" y="281"/>
                    </a:cubicBezTo>
                    <a:cubicBezTo>
                      <a:pt x="653" y="281"/>
                      <a:pt x="699" y="281"/>
                      <a:pt x="718" y="281"/>
                    </a:cubicBezTo>
                    <a:cubicBezTo>
                      <a:pt x="736" y="281"/>
                      <a:pt x="746" y="284"/>
                      <a:pt x="762" y="284"/>
                    </a:cubicBezTo>
                    <a:cubicBezTo>
                      <a:pt x="777" y="283"/>
                      <a:pt x="806" y="285"/>
                      <a:pt x="806" y="285"/>
                    </a:cubicBezTo>
                    <a:cubicBezTo>
                      <a:pt x="806" y="285"/>
                      <a:pt x="1306" y="290"/>
                      <a:pt x="1590" y="291"/>
                    </a:cubicBezTo>
                    <a:cubicBezTo>
                      <a:pt x="1611" y="290"/>
                      <a:pt x="1608" y="271"/>
                      <a:pt x="1608" y="271"/>
                    </a:cubicBezTo>
                    <a:cubicBezTo>
                      <a:pt x="1608" y="271"/>
                      <a:pt x="1618" y="117"/>
                      <a:pt x="1618" y="113"/>
                    </a:cubicBezTo>
                    <a:cubicBezTo>
                      <a:pt x="1618" y="109"/>
                      <a:pt x="1624" y="102"/>
                      <a:pt x="1624" y="102"/>
                    </a:cubicBezTo>
                    <a:cubicBezTo>
                      <a:pt x="1624" y="102"/>
                      <a:pt x="1628" y="99"/>
                      <a:pt x="1629" y="95"/>
                    </a:cubicBezTo>
                    <a:cubicBezTo>
                      <a:pt x="1630" y="90"/>
                      <a:pt x="1642" y="81"/>
                      <a:pt x="1642" y="81"/>
                    </a:cubicBezTo>
                    <a:lnTo>
                      <a:pt x="1633" y="77"/>
                    </a:lnTo>
                    <a:close/>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2"/>
              <p:cNvSpPr/>
              <p:nvPr/>
            </p:nvSpPr>
            <p:spPr bwMode="auto">
              <a:xfrm>
                <a:off x="3890" y="1801"/>
                <a:ext cx="3757" cy="1009"/>
              </a:xfrm>
              <a:custGeom>
                <a:avLst/>
                <a:gdLst>
                  <a:gd name="T0" fmla="*/ 312 w 1589"/>
                  <a:gd name="T1" fmla="*/ 327 h 426"/>
                  <a:gd name="T2" fmla="*/ 925 w 1589"/>
                  <a:gd name="T3" fmla="*/ 313 h 426"/>
                  <a:gd name="T4" fmla="*/ 1535 w 1589"/>
                  <a:gd name="T5" fmla="*/ 391 h 426"/>
                  <a:gd name="T6" fmla="*/ 1415 w 1589"/>
                  <a:gd name="T7" fmla="*/ 237 h 426"/>
                  <a:gd name="T8" fmla="*/ 1193 w 1589"/>
                  <a:gd name="T9" fmla="*/ 0 h 426"/>
                  <a:gd name="T10" fmla="*/ 1557 w 1589"/>
                  <a:gd name="T11" fmla="*/ 375 h 426"/>
                  <a:gd name="T12" fmla="*/ 1585 w 1589"/>
                  <a:gd name="T13" fmla="*/ 416 h 426"/>
                  <a:gd name="T14" fmla="*/ 1179 w 1589"/>
                  <a:gd name="T15" fmla="*/ 370 h 426"/>
                  <a:gd name="T16" fmla="*/ 181 w 1589"/>
                  <a:gd name="T17" fmla="*/ 375 h 426"/>
                  <a:gd name="T18" fmla="*/ 0 w 1589"/>
                  <a:gd name="T19" fmla="*/ 426 h 426"/>
                  <a:gd name="T20" fmla="*/ 312 w 1589"/>
                  <a:gd name="T21" fmla="*/ 32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9" h="426">
                    <a:moveTo>
                      <a:pt x="312" y="327"/>
                    </a:moveTo>
                    <a:cubicBezTo>
                      <a:pt x="635" y="280"/>
                      <a:pt x="833" y="307"/>
                      <a:pt x="925" y="313"/>
                    </a:cubicBezTo>
                    <a:cubicBezTo>
                      <a:pt x="1255" y="341"/>
                      <a:pt x="1523" y="388"/>
                      <a:pt x="1535" y="391"/>
                    </a:cubicBezTo>
                    <a:cubicBezTo>
                      <a:pt x="1543" y="370"/>
                      <a:pt x="1415" y="237"/>
                      <a:pt x="1415" y="237"/>
                    </a:cubicBezTo>
                    <a:cubicBezTo>
                      <a:pt x="1415" y="237"/>
                      <a:pt x="1415" y="237"/>
                      <a:pt x="1193" y="0"/>
                    </a:cubicBezTo>
                    <a:cubicBezTo>
                      <a:pt x="1199" y="13"/>
                      <a:pt x="1526" y="341"/>
                      <a:pt x="1557" y="375"/>
                    </a:cubicBezTo>
                    <a:cubicBezTo>
                      <a:pt x="1589" y="409"/>
                      <a:pt x="1585" y="416"/>
                      <a:pt x="1585" y="416"/>
                    </a:cubicBezTo>
                    <a:cubicBezTo>
                      <a:pt x="1558" y="413"/>
                      <a:pt x="1346" y="384"/>
                      <a:pt x="1179" y="370"/>
                    </a:cubicBezTo>
                    <a:cubicBezTo>
                      <a:pt x="991" y="354"/>
                      <a:pt x="516" y="308"/>
                      <a:pt x="181" y="375"/>
                    </a:cubicBezTo>
                    <a:cubicBezTo>
                      <a:pt x="181" y="375"/>
                      <a:pt x="65" y="405"/>
                      <a:pt x="0" y="426"/>
                    </a:cubicBezTo>
                    <a:cubicBezTo>
                      <a:pt x="0" y="426"/>
                      <a:pt x="169" y="346"/>
                      <a:pt x="312" y="32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3"/>
              <p:cNvSpPr/>
              <p:nvPr/>
            </p:nvSpPr>
            <p:spPr bwMode="auto">
              <a:xfrm>
                <a:off x="3879" y="2526"/>
                <a:ext cx="3828" cy="788"/>
              </a:xfrm>
              <a:custGeom>
                <a:avLst/>
                <a:gdLst>
                  <a:gd name="T0" fmla="*/ 0 w 1619"/>
                  <a:gd name="T1" fmla="*/ 118 h 333"/>
                  <a:gd name="T2" fmla="*/ 1 w 1619"/>
                  <a:gd name="T3" fmla="*/ 126 h 333"/>
                  <a:gd name="T4" fmla="*/ 14 w 1619"/>
                  <a:gd name="T5" fmla="*/ 162 h 333"/>
                  <a:gd name="T6" fmla="*/ 13 w 1619"/>
                  <a:gd name="T7" fmla="*/ 207 h 333"/>
                  <a:gd name="T8" fmla="*/ 5 w 1619"/>
                  <a:gd name="T9" fmla="*/ 273 h 333"/>
                  <a:gd name="T10" fmla="*/ 15 w 1619"/>
                  <a:gd name="T11" fmla="*/ 276 h 333"/>
                  <a:gd name="T12" fmla="*/ 20 w 1619"/>
                  <a:gd name="T13" fmla="*/ 276 h 333"/>
                  <a:gd name="T14" fmla="*/ 19 w 1619"/>
                  <a:gd name="T15" fmla="*/ 289 h 333"/>
                  <a:gd name="T16" fmla="*/ 30 w 1619"/>
                  <a:gd name="T17" fmla="*/ 291 h 333"/>
                  <a:gd name="T18" fmla="*/ 29 w 1619"/>
                  <a:gd name="T19" fmla="*/ 316 h 333"/>
                  <a:gd name="T20" fmla="*/ 55 w 1619"/>
                  <a:gd name="T21" fmla="*/ 324 h 333"/>
                  <a:gd name="T22" fmla="*/ 1566 w 1619"/>
                  <a:gd name="T23" fmla="*/ 325 h 333"/>
                  <a:gd name="T24" fmla="*/ 1614 w 1619"/>
                  <a:gd name="T25" fmla="*/ 290 h 333"/>
                  <a:gd name="T26" fmla="*/ 1596 w 1619"/>
                  <a:gd name="T27" fmla="*/ 253 h 333"/>
                  <a:gd name="T28" fmla="*/ 1602 w 1619"/>
                  <a:gd name="T29" fmla="*/ 150 h 333"/>
                  <a:gd name="T30" fmla="*/ 1595 w 1619"/>
                  <a:gd name="T31" fmla="*/ 131 h 333"/>
                  <a:gd name="T32" fmla="*/ 1587 w 1619"/>
                  <a:gd name="T33" fmla="*/ 109 h 333"/>
                  <a:gd name="T34" fmla="*/ 1179 w 1619"/>
                  <a:gd name="T35" fmla="*/ 62 h 333"/>
                  <a:gd name="T36" fmla="*/ 181 w 1619"/>
                  <a:gd name="T37" fmla="*/ 67 h 333"/>
                  <a:gd name="T38" fmla="*/ 0 w 1619"/>
                  <a:gd name="T39" fmla="*/ 11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9" h="333">
                    <a:moveTo>
                      <a:pt x="0" y="118"/>
                    </a:moveTo>
                    <a:cubicBezTo>
                      <a:pt x="1" y="126"/>
                      <a:pt x="1" y="126"/>
                      <a:pt x="1" y="126"/>
                    </a:cubicBezTo>
                    <a:cubicBezTo>
                      <a:pt x="1" y="126"/>
                      <a:pt x="14" y="142"/>
                      <a:pt x="14" y="162"/>
                    </a:cubicBezTo>
                    <a:cubicBezTo>
                      <a:pt x="14" y="183"/>
                      <a:pt x="20" y="179"/>
                      <a:pt x="13" y="207"/>
                    </a:cubicBezTo>
                    <a:cubicBezTo>
                      <a:pt x="9" y="237"/>
                      <a:pt x="5" y="273"/>
                      <a:pt x="5" y="273"/>
                    </a:cubicBezTo>
                    <a:cubicBezTo>
                      <a:pt x="15" y="276"/>
                      <a:pt x="15" y="276"/>
                      <a:pt x="15" y="276"/>
                    </a:cubicBezTo>
                    <a:cubicBezTo>
                      <a:pt x="20" y="276"/>
                      <a:pt x="20" y="276"/>
                      <a:pt x="20" y="276"/>
                    </a:cubicBezTo>
                    <a:cubicBezTo>
                      <a:pt x="19" y="289"/>
                      <a:pt x="19" y="289"/>
                      <a:pt x="19" y="289"/>
                    </a:cubicBezTo>
                    <a:cubicBezTo>
                      <a:pt x="19" y="289"/>
                      <a:pt x="22" y="292"/>
                      <a:pt x="30" y="291"/>
                    </a:cubicBezTo>
                    <a:cubicBezTo>
                      <a:pt x="29" y="316"/>
                      <a:pt x="29" y="316"/>
                      <a:pt x="29" y="316"/>
                    </a:cubicBezTo>
                    <a:cubicBezTo>
                      <a:pt x="29" y="316"/>
                      <a:pt x="43" y="323"/>
                      <a:pt x="55" y="324"/>
                    </a:cubicBezTo>
                    <a:cubicBezTo>
                      <a:pt x="68" y="324"/>
                      <a:pt x="1566" y="325"/>
                      <a:pt x="1566" y="325"/>
                    </a:cubicBezTo>
                    <a:cubicBezTo>
                      <a:pt x="1566" y="325"/>
                      <a:pt x="1619" y="333"/>
                      <a:pt x="1614" y="290"/>
                    </a:cubicBezTo>
                    <a:cubicBezTo>
                      <a:pt x="1612" y="277"/>
                      <a:pt x="1596" y="253"/>
                      <a:pt x="1596" y="253"/>
                    </a:cubicBezTo>
                    <a:cubicBezTo>
                      <a:pt x="1602" y="150"/>
                      <a:pt x="1602" y="150"/>
                      <a:pt x="1602" y="150"/>
                    </a:cubicBezTo>
                    <a:cubicBezTo>
                      <a:pt x="1602" y="150"/>
                      <a:pt x="1603" y="141"/>
                      <a:pt x="1595" y="131"/>
                    </a:cubicBezTo>
                    <a:cubicBezTo>
                      <a:pt x="1587" y="116"/>
                      <a:pt x="1587" y="109"/>
                      <a:pt x="1587" y="109"/>
                    </a:cubicBezTo>
                    <a:cubicBezTo>
                      <a:pt x="1587" y="109"/>
                      <a:pt x="1357" y="77"/>
                      <a:pt x="1179" y="62"/>
                    </a:cubicBezTo>
                    <a:cubicBezTo>
                      <a:pt x="991" y="46"/>
                      <a:pt x="516" y="0"/>
                      <a:pt x="181" y="67"/>
                    </a:cubicBezTo>
                    <a:cubicBezTo>
                      <a:pt x="181" y="67"/>
                      <a:pt x="65" y="97"/>
                      <a:pt x="0" y="118"/>
                    </a:cubicBezTo>
                    <a:close/>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4"/>
              <p:cNvSpPr/>
              <p:nvPr/>
            </p:nvSpPr>
            <p:spPr bwMode="auto">
              <a:xfrm>
                <a:off x="317" y="2647"/>
                <a:ext cx="3457" cy="161"/>
              </a:xfrm>
              <a:custGeom>
                <a:avLst/>
                <a:gdLst>
                  <a:gd name="T0" fmla="*/ 1462 w 1462"/>
                  <a:gd name="T1" fmla="*/ 68 h 68"/>
                  <a:gd name="T2" fmla="*/ 980 w 1462"/>
                  <a:gd name="T3" fmla="*/ 1 h 68"/>
                  <a:gd name="T4" fmla="*/ 594 w 1462"/>
                  <a:gd name="T5" fmla="*/ 10 h 68"/>
                  <a:gd name="T6" fmla="*/ 58 w 1462"/>
                  <a:gd name="T7" fmla="*/ 38 h 68"/>
                  <a:gd name="T8" fmla="*/ 0 w 1462"/>
                  <a:gd name="T9" fmla="*/ 40 h 68"/>
                  <a:gd name="T10" fmla="*/ 263 w 1462"/>
                  <a:gd name="T11" fmla="*/ 34 h 68"/>
                  <a:gd name="T12" fmla="*/ 820 w 1462"/>
                  <a:gd name="T13" fmla="*/ 10 h 68"/>
                  <a:gd name="T14" fmla="*/ 1330 w 1462"/>
                  <a:gd name="T15" fmla="*/ 41 h 68"/>
                  <a:gd name="T16" fmla="*/ 1462 w 1462"/>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2" h="68">
                    <a:moveTo>
                      <a:pt x="1462" y="68"/>
                    </a:moveTo>
                    <a:cubicBezTo>
                      <a:pt x="1462" y="68"/>
                      <a:pt x="1277" y="8"/>
                      <a:pt x="980" y="1"/>
                    </a:cubicBezTo>
                    <a:cubicBezTo>
                      <a:pt x="940" y="0"/>
                      <a:pt x="774" y="0"/>
                      <a:pt x="594" y="10"/>
                    </a:cubicBezTo>
                    <a:cubicBezTo>
                      <a:pt x="413" y="21"/>
                      <a:pt x="58" y="38"/>
                      <a:pt x="58" y="38"/>
                    </a:cubicBezTo>
                    <a:cubicBezTo>
                      <a:pt x="0" y="40"/>
                      <a:pt x="0" y="40"/>
                      <a:pt x="0" y="40"/>
                    </a:cubicBezTo>
                    <a:cubicBezTo>
                      <a:pt x="263" y="34"/>
                      <a:pt x="263" y="34"/>
                      <a:pt x="263" y="34"/>
                    </a:cubicBezTo>
                    <a:cubicBezTo>
                      <a:pt x="263" y="34"/>
                      <a:pt x="729" y="10"/>
                      <a:pt x="820" y="10"/>
                    </a:cubicBezTo>
                    <a:cubicBezTo>
                      <a:pt x="912" y="9"/>
                      <a:pt x="1031" y="5"/>
                      <a:pt x="1330" y="41"/>
                    </a:cubicBezTo>
                    <a:cubicBezTo>
                      <a:pt x="1358" y="45"/>
                      <a:pt x="1451" y="62"/>
                      <a:pt x="1462" y="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5"/>
              <p:cNvSpPr/>
              <p:nvPr/>
            </p:nvSpPr>
            <p:spPr bwMode="auto">
              <a:xfrm>
                <a:off x="698" y="2666"/>
                <a:ext cx="3031" cy="139"/>
              </a:xfrm>
              <a:custGeom>
                <a:avLst/>
                <a:gdLst>
                  <a:gd name="T0" fmla="*/ 1282 w 1282"/>
                  <a:gd name="T1" fmla="*/ 59 h 59"/>
                  <a:gd name="T2" fmla="*/ 750 w 1282"/>
                  <a:gd name="T3" fmla="*/ 9 h 59"/>
                  <a:gd name="T4" fmla="*/ 315 w 1282"/>
                  <a:gd name="T5" fmla="*/ 21 h 59"/>
                  <a:gd name="T6" fmla="*/ 0 w 1282"/>
                  <a:gd name="T7" fmla="*/ 33 h 59"/>
                  <a:gd name="T8" fmla="*/ 441 w 1282"/>
                  <a:gd name="T9" fmla="*/ 18 h 59"/>
                  <a:gd name="T10" fmla="*/ 998 w 1282"/>
                  <a:gd name="T11" fmla="*/ 23 h 59"/>
                  <a:gd name="T12" fmla="*/ 1282 w 1282"/>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1282" h="59">
                    <a:moveTo>
                      <a:pt x="1282" y="59"/>
                    </a:moveTo>
                    <a:cubicBezTo>
                      <a:pt x="1282" y="59"/>
                      <a:pt x="1105" y="17"/>
                      <a:pt x="750" y="9"/>
                    </a:cubicBezTo>
                    <a:cubicBezTo>
                      <a:pt x="716" y="8"/>
                      <a:pt x="495" y="12"/>
                      <a:pt x="315" y="21"/>
                    </a:cubicBezTo>
                    <a:cubicBezTo>
                      <a:pt x="107" y="30"/>
                      <a:pt x="0" y="33"/>
                      <a:pt x="0" y="33"/>
                    </a:cubicBezTo>
                    <a:cubicBezTo>
                      <a:pt x="441" y="18"/>
                      <a:pt x="441" y="18"/>
                      <a:pt x="441" y="18"/>
                    </a:cubicBezTo>
                    <a:cubicBezTo>
                      <a:pt x="441" y="18"/>
                      <a:pt x="761" y="0"/>
                      <a:pt x="998" y="23"/>
                    </a:cubicBezTo>
                    <a:cubicBezTo>
                      <a:pt x="1149" y="39"/>
                      <a:pt x="1241" y="51"/>
                      <a:pt x="1282"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6"/>
              <p:cNvSpPr/>
              <p:nvPr/>
            </p:nvSpPr>
            <p:spPr bwMode="auto">
              <a:xfrm>
                <a:off x="854" y="2694"/>
                <a:ext cx="2594" cy="88"/>
              </a:xfrm>
              <a:custGeom>
                <a:avLst/>
                <a:gdLst>
                  <a:gd name="T0" fmla="*/ 1097 w 1097"/>
                  <a:gd name="T1" fmla="*/ 37 h 37"/>
                  <a:gd name="T2" fmla="*/ 524 w 1097"/>
                  <a:gd name="T3" fmla="*/ 14 h 37"/>
                  <a:gd name="T4" fmla="*/ 0 w 1097"/>
                  <a:gd name="T5" fmla="*/ 30 h 37"/>
                  <a:gd name="T6" fmla="*/ 504 w 1097"/>
                  <a:gd name="T7" fmla="*/ 17 h 37"/>
                  <a:gd name="T8" fmla="*/ 1097 w 1097"/>
                  <a:gd name="T9" fmla="*/ 37 h 37"/>
                </a:gdLst>
                <a:ahLst/>
                <a:cxnLst>
                  <a:cxn ang="0">
                    <a:pos x="T0" y="T1"/>
                  </a:cxn>
                  <a:cxn ang="0">
                    <a:pos x="T2" y="T3"/>
                  </a:cxn>
                  <a:cxn ang="0">
                    <a:pos x="T4" y="T5"/>
                  </a:cxn>
                  <a:cxn ang="0">
                    <a:pos x="T6" y="T7"/>
                  </a:cxn>
                  <a:cxn ang="0">
                    <a:pos x="T8" y="T9"/>
                  </a:cxn>
                </a:cxnLst>
                <a:rect l="0" t="0" r="r" b="b"/>
                <a:pathLst>
                  <a:path w="1097" h="37">
                    <a:moveTo>
                      <a:pt x="1097" y="37"/>
                    </a:moveTo>
                    <a:cubicBezTo>
                      <a:pt x="1097" y="37"/>
                      <a:pt x="852" y="0"/>
                      <a:pt x="524" y="14"/>
                    </a:cubicBezTo>
                    <a:cubicBezTo>
                      <a:pt x="401" y="17"/>
                      <a:pt x="0" y="30"/>
                      <a:pt x="0" y="30"/>
                    </a:cubicBezTo>
                    <a:cubicBezTo>
                      <a:pt x="504" y="17"/>
                      <a:pt x="504" y="17"/>
                      <a:pt x="504" y="17"/>
                    </a:cubicBezTo>
                    <a:cubicBezTo>
                      <a:pt x="504" y="17"/>
                      <a:pt x="928" y="7"/>
                      <a:pt x="1097"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7"/>
              <p:cNvSpPr/>
              <p:nvPr/>
            </p:nvSpPr>
            <p:spPr bwMode="auto">
              <a:xfrm>
                <a:off x="73" y="2739"/>
                <a:ext cx="3658" cy="119"/>
              </a:xfrm>
              <a:custGeom>
                <a:avLst/>
                <a:gdLst>
                  <a:gd name="T0" fmla="*/ 0 w 1547"/>
                  <a:gd name="T1" fmla="*/ 27 h 50"/>
                  <a:gd name="T2" fmla="*/ 514 w 1547"/>
                  <a:gd name="T3" fmla="*/ 23 h 50"/>
                  <a:gd name="T4" fmla="*/ 1484 w 1547"/>
                  <a:gd name="T5" fmla="*/ 40 h 50"/>
                  <a:gd name="T6" fmla="*/ 1547 w 1547"/>
                  <a:gd name="T7" fmla="*/ 50 h 50"/>
                  <a:gd name="T8" fmla="*/ 1069 w 1547"/>
                  <a:gd name="T9" fmla="*/ 25 h 50"/>
                  <a:gd name="T10" fmla="*/ 604 w 1547"/>
                  <a:gd name="T11" fmla="*/ 28 h 50"/>
                  <a:gd name="T12" fmla="*/ 0 w 1547"/>
                  <a:gd name="T13" fmla="*/ 27 h 50"/>
                </a:gdLst>
                <a:ahLst/>
                <a:cxnLst>
                  <a:cxn ang="0">
                    <a:pos x="T0" y="T1"/>
                  </a:cxn>
                  <a:cxn ang="0">
                    <a:pos x="T2" y="T3"/>
                  </a:cxn>
                  <a:cxn ang="0">
                    <a:pos x="T4" y="T5"/>
                  </a:cxn>
                  <a:cxn ang="0">
                    <a:pos x="T6" y="T7"/>
                  </a:cxn>
                  <a:cxn ang="0">
                    <a:pos x="T8" y="T9"/>
                  </a:cxn>
                  <a:cxn ang="0">
                    <a:pos x="T10" y="T11"/>
                  </a:cxn>
                  <a:cxn ang="0">
                    <a:pos x="T12" y="T13"/>
                  </a:cxn>
                </a:cxnLst>
                <a:rect l="0" t="0" r="r" b="b"/>
                <a:pathLst>
                  <a:path w="1547" h="50">
                    <a:moveTo>
                      <a:pt x="0" y="27"/>
                    </a:moveTo>
                    <a:cubicBezTo>
                      <a:pt x="0" y="27"/>
                      <a:pt x="306" y="31"/>
                      <a:pt x="514" y="23"/>
                    </a:cubicBezTo>
                    <a:cubicBezTo>
                      <a:pt x="722" y="19"/>
                      <a:pt x="1088" y="0"/>
                      <a:pt x="1484" y="40"/>
                    </a:cubicBezTo>
                    <a:cubicBezTo>
                      <a:pt x="1547" y="50"/>
                      <a:pt x="1547" y="50"/>
                      <a:pt x="1547" y="50"/>
                    </a:cubicBezTo>
                    <a:cubicBezTo>
                      <a:pt x="1547" y="50"/>
                      <a:pt x="1416" y="26"/>
                      <a:pt x="1069" y="25"/>
                    </a:cubicBezTo>
                    <a:cubicBezTo>
                      <a:pt x="604" y="28"/>
                      <a:pt x="604" y="28"/>
                      <a:pt x="604" y="28"/>
                    </a:cubicBezTo>
                    <a:cubicBezTo>
                      <a:pt x="604" y="28"/>
                      <a:pt x="30" y="35"/>
                      <a:pt x="0" y="2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8"/>
              <p:cNvSpPr/>
              <p:nvPr/>
            </p:nvSpPr>
            <p:spPr bwMode="auto">
              <a:xfrm>
                <a:off x="3968" y="2623"/>
                <a:ext cx="3369" cy="175"/>
              </a:xfrm>
              <a:custGeom>
                <a:avLst/>
                <a:gdLst>
                  <a:gd name="T0" fmla="*/ 0 w 1425"/>
                  <a:gd name="T1" fmla="*/ 74 h 74"/>
                  <a:gd name="T2" fmla="*/ 751 w 1425"/>
                  <a:gd name="T3" fmla="*/ 20 h 74"/>
                  <a:gd name="T4" fmla="*/ 1425 w 1425"/>
                  <a:gd name="T5" fmla="*/ 55 h 74"/>
                  <a:gd name="T6" fmla="*/ 664 w 1425"/>
                  <a:gd name="T7" fmla="*/ 27 h 74"/>
                  <a:gd name="T8" fmla="*/ 0 w 1425"/>
                  <a:gd name="T9" fmla="*/ 74 h 74"/>
                </a:gdLst>
                <a:ahLst/>
                <a:cxnLst>
                  <a:cxn ang="0">
                    <a:pos x="T0" y="T1"/>
                  </a:cxn>
                  <a:cxn ang="0">
                    <a:pos x="T2" y="T3"/>
                  </a:cxn>
                  <a:cxn ang="0">
                    <a:pos x="T4" y="T5"/>
                  </a:cxn>
                  <a:cxn ang="0">
                    <a:pos x="T6" y="T7"/>
                  </a:cxn>
                  <a:cxn ang="0">
                    <a:pos x="T8" y="T9"/>
                  </a:cxn>
                </a:cxnLst>
                <a:rect l="0" t="0" r="r" b="b"/>
                <a:pathLst>
                  <a:path w="1425" h="74">
                    <a:moveTo>
                      <a:pt x="0" y="74"/>
                    </a:moveTo>
                    <a:cubicBezTo>
                      <a:pt x="0" y="74"/>
                      <a:pt x="266" y="0"/>
                      <a:pt x="751" y="20"/>
                    </a:cubicBezTo>
                    <a:cubicBezTo>
                      <a:pt x="1084" y="35"/>
                      <a:pt x="1425" y="55"/>
                      <a:pt x="1425" y="55"/>
                    </a:cubicBezTo>
                    <a:cubicBezTo>
                      <a:pt x="1425" y="55"/>
                      <a:pt x="808" y="27"/>
                      <a:pt x="664" y="27"/>
                    </a:cubicBezTo>
                    <a:cubicBezTo>
                      <a:pt x="517" y="27"/>
                      <a:pt x="294" y="19"/>
                      <a:pt x="0" y="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9"/>
              <p:cNvSpPr/>
              <p:nvPr/>
            </p:nvSpPr>
            <p:spPr bwMode="auto">
              <a:xfrm>
                <a:off x="4095" y="2687"/>
                <a:ext cx="3245" cy="92"/>
              </a:xfrm>
              <a:custGeom>
                <a:avLst/>
                <a:gdLst>
                  <a:gd name="T0" fmla="*/ 0 w 1372"/>
                  <a:gd name="T1" fmla="*/ 39 h 39"/>
                  <a:gd name="T2" fmla="*/ 448 w 1372"/>
                  <a:gd name="T3" fmla="*/ 10 h 39"/>
                  <a:gd name="T4" fmla="*/ 1087 w 1372"/>
                  <a:gd name="T5" fmla="*/ 24 h 39"/>
                  <a:gd name="T6" fmla="*/ 1306 w 1372"/>
                  <a:gd name="T7" fmla="*/ 30 h 39"/>
                  <a:gd name="T8" fmla="*/ 1372 w 1372"/>
                  <a:gd name="T9" fmla="*/ 31 h 39"/>
                  <a:gd name="T10" fmla="*/ 719 w 1372"/>
                  <a:gd name="T11" fmla="*/ 17 h 39"/>
                  <a:gd name="T12" fmla="*/ 0 w 137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372" h="39">
                    <a:moveTo>
                      <a:pt x="0" y="39"/>
                    </a:moveTo>
                    <a:cubicBezTo>
                      <a:pt x="0" y="39"/>
                      <a:pt x="214" y="8"/>
                      <a:pt x="448" y="10"/>
                    </a:cubicBezTo>
                    <a:cubicBezTo>
                      <a:pt x="688" y="11"/>
                      <a:pt x="1087" y="24"/>
                      <a:pt x="1087" y="24"/>
                    </a:cubicBezTo>
                    <a:cubicBezTo>
                      <a:pt x="1306" y="30"/>
                      <a:pt x="1306" y="30"/>
                      <a:pt x="1306" y="30"/>
                    </a:cubicBezTo>
                    <a:cubicBezTo>
                      <a:pt x="1372" y="31"/>
                      <a:pt x="1372" y="31"/>
                      <a:pt x="1372" y="31"/>
                    </a:cubicBezTo>
                    <a:cubicBezTo>
                      <a:pt x="719" y="17"/>
                      <a:pt x="719" y="17"/>
                      <a:pt x="719" y="17"/>
                    </a:cubicBezTo>
                    <a:cubicBezTo>
                      <a:pt x="719" y="17"/>
                      <a:pt x="365" y="0"/>
                      <a:pt x="0"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40"/>
              <p:cNvSpPr/>
              <p:nvPr/>
            </p:nvSpPr>
            <p:spPr bwMode="auto">
              <a:xfrm>
                <a:off x="4311" y="2730"/>
                <a:ext cx="2612" cy="38"/>
              </a:xfrm>
              <a:custGeom>
                <a:avLst/>
                <a:gdLst>
                  <a:gd name="T0" fmla="*/ 0 w 1105"/>
                  <a:gd name="T1" fmla="*/ 16 h 16"/>
                  <a:gd name="T2" fmla="*/ 392 w 1105"/>
                  <a:gd name="T3" fmla="*/ 2 h 16"/>
                  <a:gd name="T4" fmla="*/ 1105 w 1105"/>
                  <a:gd name="T5" fmla="*/ 13 h 16"/>
                  <a:gd name="T6" fmla="*/ 372 w 1105"/>
                  <a:gd name="T7" fmla="*/ 7 h 16"/>
                  <a:gd name="T8" fmla="*/ 0 w 1105"/>
                  <a:gd name="T9" fmla="*/ 16 h 16"/>
                </a:gdLst>
                <a:ahLst/>
                <a:cxnLst>
                  <a:cxn ang="0">
                    <a:pos x="T0" y="T1"/>
                  </a:cxn>
                  <a:cxn ang="0">
                    <a:pos x="T2" y="T3"/>
                  </a:cxn>
                  <a:cxn ang="0">
                    <a:pos x="T4" y="T5"/>
                  </a:cxn>
                  <a:cxn ang="0">
                    <a:pos x="T6" y="T7"/>
                  </a:cxn>
                  <a:cxn ang="0">
                    <a:pos x="T8" y="T9"/>
                  </a:cxn>
                </a:cxnLst>
                <a:rect l="0" t="0" r="r" b="b"/>
                <a:pathLst>
                  <a:path w="1105" h="16">
                    <a:moveTo>
                      <a:pt x="0" y="16"/>
                    </a:moveTo>
                    <a:cubicBezTo>
                      <a:pt x="0" y="16"/>
                      <a:pt x="207" y="0"/>
                      <a:pt x="392" y="2"/>
                    </a:cubicBezTo>
                    <a:cubicBezTo>
                      <a:pt x="577" y="3"/>
                      <a:pt x="1105" y="13"/>
                      <a:pt x="1105" y="13"/>
                    </a:cubicBezTo>
                    <a:cubicBezTo>
                      <a:pt x="372" y="7"/>
                      <a:pt x="372" y="7"/>
                      <a:pt x="372" y="7"/>
                    </a:cubicBezTo>
                    <a:cubicBezTo>
                      <a:pt x="372" y="7"/>
                      <a:pt x="48" y="9"/>
                      <a:pt x="0" y="1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41"/>
              <p:cNvSpPr/>
              <p:nvPr/>
            </p:nvSpPr>
            <p:spPr bwMode="auto">
              <a:xfrm>
                <a:off x="4006" y="2777"/>
                <a:ext cx="2991" cy="85"/>
              </a:xfrm>
              <a:custGeom>
                <a:avLst/>
                <a:gdLst>
                  <a:gd name="T0" fmla="*/ 0 w 1265"/>
                  <a:gd name="T1" fmla="*/ 36 h 36"/>
                  <a:gd name="T2" fmla="*/ 1265 w 1265"/>
                  <a:gd name="T3" fmla="*/ 22 h 36"/>
                  <a:gd name="T4" fmla="*/ 912 w 1265"/>
                  <a:gd name="T5" fmla="*/ 25 h 36"/>
                  <a:gd name="T6" fmla="*/ 315 w 1265"/>
                  <a:gd name="T7" fmla="*/ 28 h 36"/>
                  <a:gd name="T8" fmla="*/ 0 w 1265"/>
                  <a:gd name="T9" fmla="*/ 36 h 36"/>
                </a:gdLst>
                <a:ahLst/>
                <a:cxnLst>
                  <a:cxn ang="0">
                    <a:pos x="T0" y="T1"/>
                  </a:cxn>
                  <a:cxn ang="0">
                    <a:pos x="T2" y="T3"/>
                  </a:cxn>
                  <a:cxn ang="0">
                    <a:pos x="T4" y="T5"/>
                  </a:cxn>
                  <a:cxn ang="0">
                    <a:pos x="T6" y="T7"/>
                  </a:cxn>
                  <a:cxn ang="0">
                    <a:pos x="T8" y="T9"/>
                  </a:cxn>
                </a:cxnLst>
                <a:rect l="0" t="0" r="r" b="b"/>
                <a:pathLst>
                  <a:path w="1265" h="36">
                    <a:moveTo>
                      <a:pt x="0" y="36"/>
                    </a:moveTo>
                    <a:cubicBezTo>
                      <a:pt x="0" y="36"/>
                      <a:pt x="445" y="0"/>
                      <a:pt x="1265" y="22"/>
                    </a:cubicBezTo>
                    <a:cubicBezTo>
                      <a:pt x="912" y="25"/>
                      <a:pt x="912" y="25"/>
                      <a:pt x="912" y="25"/>
                    </a:cubicBezTo>
                    <a:cubicBezTo>
                      <a:pt x="315" y="28"/>
                      <a:pt x="315" y="28"/>
                      <a:pt x="315" y="28"/>
                    </a:cubicBezTo>
                    <a:lnTo>
                      <a:pt x="0" y="3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42"/>
              <p:cNvSpPr/>
              <p:nvPr/>
            </p:nvSpPr>
            <p:spPr bwMode="auto">
              <a:xfrm>
                <a:off x="3866" y="1770"/>
                <a:ext cx="3360" cy="1038"/>
              </a:xfrm>
              <a:custGeom>
                <a:avLst/>
                <a:gdLst>
                  <a:gd name="T0" fmla="*/ 0 w 1421"/>
                  <a:gd name="T1" fmla="*/ 437 h 438"/>
                  <a:gd name="T2" fmla="*/ 8 w 1421"/>
                  <a:gd name="T3" fmla="*/ 431 h 438"/>
                  <a:gd name="T4" fmla="*/ 11 w 1421"/>
                  <a:gd name="T5" fmla="*/ 429 h 438"/>
                  <a:gd name="T6" fmla="*/ 28 w 1421"/>
                  <a:gd name="T7" fmla="*/ 416 h 438"/>
                  <a:gd name="T8" fmla="*/ 66 w 1421"/>
                  <a:gd name="T9" fmla="*/ 383 h 438"/>
                  <a:gd name="T10" fmla="*/ 95 w 1421"/>
                  <a:gd name="T11" fmla="*/ 360 h 438"/>
                  <a:gd name="T12" fmla="*/ 355 w 1421"/>
                  <a:gd name="T13" fmla="*/ 220 h 438"/>
                  <a:gd name="T14" fmla="*/ 913 w 1421"/>
                  <a:gd name="T15" fmla="*/ 66 h 438"/>
                  <a:gd name="T16" fmla="*/ 1377 w 1421"/>
                  <a:gd name="T17" fmla="*/ 0 h 438"/>
                  <a:gd name="T18" fmla="*/ 1421 w 1421"/>
                  <a:gd name="T19" fmla="*/ 52 h 438"/>
                  <a:gd name="T20" fmla="*/ 1 w 1421"/>
                  <a:gd name="T21"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1" h="438">
                    <a:moveTo>
                      <a:pt x="0" y="437"/>
                    </a:moveTo>
                    <a:cubicBezTo>
                      <a:pt x="0" y="438"/>
                      <a:pt x="5" y="433"/>
                      <a:pt x="8" y="431"/>
                    </a:cubicBezTo>
                    <a:cubicBezTo>
                      <a:pt x="11" y="429"/>
                      <a:pt x="11" y="429"/>
                      <a:pt x="11" y="429"/>
                    </a:cubicBezTo>
                    <a:cubicBezTo>
                      <a:pt x="23" y="420"/>
                      <a:pt x="28" y="416"/>
                      <a:pt x="28" y="416"/>
                    </a:cubicBezTo>
                    <a:cubicBezTo>
                      <a:pt x="66" y="383"/>
                      <a:pt x="66" y="383"/>
                      <a:pt x="66" y="383"/>
                    </a:cubicBezTo>
                    <a:cubicBezTo>
                      <a:pt x="95" y="360"/>
                      <a:pt x="95" y="360"/>
                      <a:pt x="95" y="360"/>
                    </a:cubicBezTo>
                    <a:cubicBezTo>
                      <a:pt x="179" y="296"/>
                      <a:pt x="299" y="243"/>
                      <a:pt x="355" y="220"/>
                    </a:cubicBezTo>
                    <a:cubicBezTo>
                      <a:pt x="536" y="149"/>
                      <a:pt x="689" y="114"/>
                      <a:pt x="913" y="66"/>
                    </a:cubicBezTo>
                    <a:cubicBezTo>
                      <a:pt x="1137" y="18"/>
                      <a:pt x="1377" y="0"/>
                      <a:pt x="1377" y="0"/>
                    </a:cubicBezTo>
                    <a:cubicBezTo>
                      <a:pt x="1421" y="52"/>
                      <a:pt x="1421" y="52"/>
                      <a:pt x="1421" y="52"/>
                    </a:cubicBezTo>
                    <a:cubicBezTo>
                      <a:pt x="1421" y="52"/>
                      <a:pt x="502" y="55"/>
                      <a:pt x="1" y="437"/>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43"/>
              <p:cNvSpPr/>
              <p:nvPr/>
            </p:nvSpPr>
            <p:spPr bwMode="auto">
              <a:xfrm>
                <a:off x="513" y="1737"/>
                <a:ext cx="3353" cy="1068"/>
              </a:xfrm>
              <a:custGeom>
                <a:avLst/>
                <a:gdLst>
                  <a:gd name="T0" fmla="*/ 42 w 1418"/>
                  <a:gd name="T1" fmla="*/ 0 h 451"/>
                  <a:gd name="T2" fmla="*/ 0 w 1418"/>
                  <a:gd name="T3" fmla="*/ 57 h 451"/>
                  <a:gd name="T4" fmla="*/ 1418 w 1418"/>
                  <a:gd name="T5" fmla="*/ 451 h 451"/>
                  <a:gd name="T6" fmla="*/ 42 w 1418"/>
                  <a:gd name="T7" fmla="*/ 0 h 451"/>
                </a:gdLst>
                <a:ahLst/>
                <a:cxnLst>
                  <a:cxn ang="0">
                    <a:pos x="T0" y="T1"/>
                  </a:cxn>
                  <a:cxn ang="0">
                    <a:pos x="T2" y="T3"/>
                  </a:cxn>
                  <a:cxn ang="0">
                    <a:pos x="T4" y="T5"/>
                  </a:cxn>
                  <a:cxn ang="0">
                    <a:pos x="T6" y="T7"/>
                  </a:cxn>
                </a:cxnLst>
                <a:rect l="0" t="0" r="r" b="b"/>
                <a:pathLst>
                  <a:path w="1418" h="451">
                    <a:moveTo>
                      <a:pt x="42" y="0"/>
                    </a:moveTo>
                    <a:cubicBezTo>
                      <a:pt x="0" y="57"/>
                      <a:pt x="0" y="57"/>
                      <a:pt x="0" y="57"/>
                    </a:cubicBezTo>
                    <a:cubicBezTo>
                      <a:pt x="0" y="57"/>
                      <a:pt x="930" y="155"/>
                      <a:pt x="1418" y="451"/>
                    </a:cubicBezTo>
                    <a:cubicBezTo>
                      <a:pt x="1375" y="410"/>
                      <a:pt x="1156" y="166"/>
                      <a:pt x="4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44"/>
              <p:cNvSpPr/>
              <p:nvPr/>
            </p:nvSpPr>
            <p:spPr bwMode="auto">
              <a:xfrm>
                <a:off x="553" y="982"/>
                <a:ext cx="3323" cy="1823"/>
              </a:xfrm>
              <a:custGeom>
                <a:avLst/>
                <a:gdLst>
                  <a:gd name="T0" fmla="*/ 1335 w 1405"/>
                  <a:gd name="T1" fmla="*/ 454 h 770"/>
                  <a:gd name="T2" fmla="*/ 180 w 1405"/>
                  <a:gd name="T3" fmla="*/ 0 h 770"/>
                  <a:gd name="T4" fmla="*/ 136 w 1405"/>
                  <a:gd name="T5" fmla="*/ 86 h 770"/>
                  <a:gd name="T6" fmla="*/ 0 w 1405"/>
                  <a:gd name="T7" fmla="*/ 317 h 770"/>
                  <a:gd name="T8" fmla="*/ 526 w 1405"/>
                  <a:gd name="T9" fmla="*/ 423 h 770"/>
                  <a:gd name="T10" fmla="*/ 1094 w 1405"/>
                  <a:gd name="T11" fmla="*/ 588 h 770"/>
                  <a:gd name="T12" fmla="*/ 1402 w 1405"/>
                  <a:gd name="T13" fmla="*/ 770 h 770"/>
                  <a:gd name="T14" fmla="*/ 1335 w 1405"/>
                  <a:gd name="T15" fmla="*/ 454 h 7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5" h="770">
                    <a:moveTo>
                      <a:pt x="1335" y="454"/>
                    </a:moveTo>
                    <a:cubicBezTo>
                      <a:pt x="1105" y="16"/>
                      <a:pt x="180" y="0"/>
                      <a:pt x="180" y="0"/>
                    </a:cubicBezTo>
                    <a:cubicBezTo>
                      <a:pt x="136" y="86"/>
                      <a:pt x="136" y="86"/>
                      <a:pt x="136" y="86"/>
                    </a:cubicBezTo>
                    <a:cubicBezTo>
                      <a:pt x="0" y="317"/>
                      <a:pt x="0" y="317"/>
                      <a:pt x="0" y="317"/>
                    </a:cubicBezTo>
                    <a:cubicBezTo>
                      <a:pt x="0" y="317"/>
                      <a:pt x="442" y="405"/>
                      <a:pt x="526" y="423"/>
                    </a:cubicBezTo>
                    <a:cubicBezTo>
                      <a:pt x="585" y="436"/>
                      <a:pt x="857" y="493"/>
                      <a:pt x="1094" y="588"/>
                    </a:cubicBezTo>
                    <a:cubicBezTo>
                      <a:pt x="1318" y="693"/>
                      <a:pt x="1402" y="770"/>
                      <a:pt x="1402" y="770"/>
                    </a:cubicBezTo>
                    <a:cubicBezTo>
                      <a:pt x="1402" y="770"/>
                      <a:pt x="1405" y="744"/>
                      <a:pt x="1335" y="454"/>
                    </a:cubicBezTo>
                    <a:close/>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45"/>
              <p:cNvSpPr/>
              <p:nvPr/>
            </p:nvSpPr>
            <p:spPr bwMode="auto">
              <a:xfrm>
                <a:off x="3696" y="1043"/>
                <a:ext cx="3516" cy="1765"/>
              </a:xfrm>
              <a:custGeom>
                <a:avLst/>
                <a:gdLst>
                  <a:gd name="T0" fmla="*/ 1480 w 1487"/>
                  <a:gd name="T1" fmla="*/ 309 h 745"/>
                  <a:gd name="T2" fmla="*/ 1486 w 1487"/>
                  <a:gd name="T3" fmla="*/ 302 h 745"/>
                  <a:gd name="T4" fmla="*/ 1464 w 1487"/>
                  <a:gd name="T5" fmla="*/ 277 h 745"/>
                  <a:gd name="T6" fmla="*/ 1466 w 1487"/>
                  <a:gd name="T7" fmla="*/ 277 h 745"/>
                  <a:gd name="T8" fmla="*/ 1448 w 1487"/>
                  <a:gd name="T9" fmla="*/ 263 h 745"/>
                  <a:gd name="T10" fmla="*/ 1403 w 1487"/>
                  <a:gd name="T11" fmla="*/ 225 h 745"/>
                  <a:gd name="T12" fmla="*/ 1402 w 1487"/>
                  <a:gd name="T13" fmla="*/ 226 h 745"/>
                  <a:gd name="T14" fmla="*/ 1117 w 1487"/>
                  <a:gd name="T15" fmla="*/ 0 h 745"/>
                  <a:gd name="T16" fmla="*/ 0 w 1487"/>
                  <a:gd name="T17" fmla="*/ 417 h 745"/>
                  <a:gd name="T18" fmla="*/ 72 w 1487"/>
                  <a:gd name="T19" fmla="*/ 744 h 745"/>
                  <a:gd name="T20" fmla="*/ 80 w 1487"/>
                  <a:gd name="T21" fmla="*/ 738 h 745"/>
                  <a:gd name="T22" fmla="*/ 83 w 1487"/>
                  <a:gd name="T23" fmla="*/ 736 h 745"/>
                  <a:gd name="T24" fmla="*/ 100 w 1487"/>
                  <a:gd name="T25" fmla="*/ 723 h 745"/>
                  <a:gd name="T26" fmla="*/ 138 w 1487"/>
                  <a:gd name="T27" fmla="*/ 690 h 745"/>
                  <a:gd name="T28" fmla="*/ 167 w 1487"/>
                  <a:gd name="T29" fmla="*/ 667 h 745"/>
                  <a:gd name="T30" fmla="*/ 427 w 1487"/>
                  <a:gd name="T31" fmla="*/ 527 h 745"/>
                  <a:gd name="T32" fmla="*/ 985 w 1487"/>
                  <a:gd name="T33" fmla="*/ 373 h 745"/>
                  <a:gd name="T34" fmla="*/ 1480 w 1487"/>
                  <a:gd name="T35" fmla="*/ 30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7" h="745">
                    <a:moveTo>
                      <a:pt x="1480" y="309"/>
                    </a:moveTo>
                    <a:cubicBezTo>
                      <a:pt x="1485" y="309"/>
                      <a:pt x="1487" y="307"/>
                      <a:pt x="1486" y="302"/>
                    </a:cubicBezTo>
                    <a:cubicBezTo>
                      <a:pt x="1482" y="295"/>
                      <a:pt x="1473" y="287"/>
                      <a:pt x="1464" y="277"/>
                    </a:cubicBezTo>
                    <a:cubicBezTo>
                      <a:pt x="1465" y="277"/>
                      <a:pt x="1466" y="277"/>
                      <a:pt x="1466" y="277"/>
                    </a:cubicBezTo>
                    <a:cubicBezTo>
                      <a:pt x="1466" y="277"/>
                      <a:pt x="1466" y="277"/>
                      <a:pt x="1448" y="263"/>
                    </a:cubicBezTo>
                    <a:cubicBezTo>
                      <a:pt x="1426" y="243"/>
                      <a:pt x="1403" y="225"/>
                      <a:pt x="1403" y="225"/>
                    </a:cubicBezTo>
                    <a:cubicBezTo>
                      <a:pt x="1403" y="225"/>
                      <a:pt x="1403" y="225"/>
                      <a:pt x="1402" y="226"/>
                    </a:cubicBezTo>
                    <a:cubicBezTo>
                      <a:pt x="1356" y="188"/>
                      <a:pt x="1253" y="110"/>
                      <a:pt x="1117" y="0"/>
                    </a:cubicBezTo>
                    <a:cubicBezTo>
                      <a:pt x="73" y="22"/>
                      <a:pt x="0" y="417"/>
                      <a:pt x="0" y="417"/>
                    </a:cubicBezTo>
                    <a:cubicBezTo>
                      <a:pt x="0" y="417"/>
                      <a:pt x="7" y="422"/>
                      <a:pt x="72" y="744"/>
                    </a:cubicBezTo>
                    <a:cubicBezTo>
                      <a:pt x="72" y="745"/>
                      <a:pt x="77" y="740"/>
                      <a:pt x="80" y="738"/>
                    </a:cubicBezTo>
                    <a:cubicBezTo>
                      <a:pt x="83" y="736"/>
                      <a:pt x="83" y="736"/>
                      <a:pt x="83" y="736"/>
                    </a:cubicBezTo>
                    <a:cubicBezTo>
                      <a:pt x="95" y="727"/>
                      <a:pt x="100" y="723"/>
                      <a:pt x="100" y="723"/>
                    </a:cubicBezTo>
                    <a:cubicBezTo>
                      <a:pt x="138" y="690"/>
                      <a:pt x="138" y="690"/>
                      <a:pt x="138" y="690"/>
                    </a:cubicBezTo>
                    <a:cubicBezTo>
                      <a:pt x="167" y="667"/>
                      <a:pt x="167" y="667"/>
                      <a:pt x="167" y="667"/>
                    </a:cubicBezTo>
                    <a:cubicBezTo>
                      <a:pt x="251" y="603"/>
                      <a:pt x="371" y="550"/>
                      <a:pt x="427" y="527"/>
                    </a:cubicBezTo>
                    <a:cubicBezTo>
                      <a:pt x="608" y="456"/>
                      <a:pt x="761" y="421"/>
                      <a:pt x="985" y="373"/>
                    </a:cubicBezTo>
                    <a:cubicBezTo>
                      <a:pt x="1209" y="325"/>
                      <a:pt x="1480" y="309"/>
                      <a:pt x="1480" y="309"/>
                    </a:cubicBezTo>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41" name="Group 48"/>
          <p:cNvGrpSpPr>
            <a:grpSpLocks noChangeAspect="1"/>
          </p:cNvGrpSpPr>
          <p:nvPr/>
        </p:nvGrpSpPr>
        <p:grpSpPr bwMode="auto">
          <a:xfrm>
            <a:off x="1948733" y="1385008"/>
            <a:ext cx="8005779" cy="3170409"/>
            <a:chOff x="-627" y="390"/>
            <a:chExt cx="8934" cy="3538"/>
          </a:xfrm>
          <a:solidFill>
            <a:schemeClr val="bg1">
              <a:lumMod val="85000"/>
              <a:alpha val="38000"/>
            </a:schemeClr>
          </a:solidFill>
        </p:grpSpPr>
        <p:sp>
          <p:nvSpPr>
            <p:cNvPr id="1043" name="Freeform 49"/>
            <p:cNvSpPr>
              <a:spLocks noEditPoints="1"/>
            </p:cNvSpPr>
            <p:nvPr/>
          </p:nvSpPr>
          <p:spPr bwMode="auto">
            <a:xfrm>
              <a:off x="-578" y="390"/>
              <a:ext cx="8885" cy="3538"/>
            </a:xfrm>
            <a:custGeom>
              <a:avLst/>
              <a:gdLst>
                <a:gd name="T0" fmla="*/ 2291 w 3758"/>
                <a:gd name="T1" fmla="*/ 237 h 1495"/>
                <a:gd name="T2" fmla="*/ 2322 w 3758"/>
                <a:gd name="T3" fmla="*/ 397 h 1495"/>
                <a:gd name="T4" fmla="*/ 2366 w 3758"/>
                <a:gd name="T5" fmla="*/ 228 h 1495"/>
                <a:gd name="T6" fmla="*/ 1776 w 3758"/>
                <a:gd name="T7" fmla="*/ 158 h 1495"/>
                <a:gd name="T8" fmla="*/ 1332 w 3758"/>
                <a:gd name="T9" fmla="*/ 125 h 1495"/>
                <a:gd name="T10" fmla="*/ 1806 w 3758"/>
                <a:gd name="T11" fmla="*/ 387 h 1495"/>
                <a:gd name="T12" fmla="*/ 1930 w 3758"/>
                <a:gd name="T13" fmla="*/ 436 h 1495"/>
                <a:gd name="T14" fmla="*/ 2203 w 3758"/>
                <a:gd name="T15" fmla="*/ 303 h 1495"/>
                <a:gd name="T16" fmla="*/ 1811 w 3758"/>
                <a:gd name="T17" fmla="*/ 227 h 1495"/>
                <a:gd name="T18" fmla="*/ 1453 w 3758"/>
                <a:gd name="T19" fmla="*/ 189 h 1495"/>
                <a:gd name="T20" fmla="*/ 1337 w 3758"/>
                <a:gd name="T21" fmla="*/ 97 h 1495"/>
                <a:gd name="T22" fmla="*/ 3253 w 3758"/>
                <a:gd name="T23" fmla="*/ 1486 h 1495"/>
                <a:gd name="T24" fmla="*/ 416 w 3758"/>
                <a:gd name="T25" fmla="*/ 1045 h 1495"/>
                <a:gd name="T26" fmla="*/ 679 w 3758"/>
                <a:gd name="T27" fmla="*/ 1017 h 1495"/>
                <a:gd name="T28" fmla="*/ 3144 w 3758"/>
                <a:gd name="T29" fmla="*/ 1434 h 1495"/>
                <a:gd name="T30" fmla="*/ 3273 w 3758"/>
                <a:gd name="T31" fmla="*/ 1311 h 1495"/>
                <a:gd name="T32" fmla="*/ 1549 w 3758"/>
                <a:gd name="T33" fmla="*/ 981 h 1495"/>
                <a:gd name="T34" fmla="*/ 1526 w 3758"/>
                <a:gd name="T35" fmla="*/ 976 h 1495"/>
                <a:gd name="T36" fmla="*/ 1273 w 3758"/>
                <a:gd name="T37" fmla="*/ 920 h 1495"/>
                <a:gd name="T38" fmla="*/ 1541 w 3758"/>
                <a:gd name="T39" fmla="*/ 877 h 1495"/>
                <a:gd name="T40" fmla="*/ 1502 w 3758"/>
                <a:gd name="T41" fmla="*/ 821 h 1495"/>
                <a:gd name="T42" fmla="*/ 1644 w 3758"/>
                <a:gd name="T43" fmla="*/ 671 h 1495"/>
                <a:gd name="T44" fmla="*/ 1273 w 3758"/>
                <a:gd name="T45" fmla="*/ 842 h 1495"/>
                <a:gd name="T46" fmla="*/ 1523 w 3758"/>
                <a:gd name="T47" fmla="*/ 633 h 1495"/>
                <a:gd name="T48" fmla="*/ 1737 w 3758"/>
                <a:gd name="T49" fmla="*/ 498 h 1495"/>
                <a:gd name="T50" fmla="*/ 216 w 3758"/>
                <a:gd name="T51" fmla="*/ 419 h 1495"/>
                <a:gd name="T52" fmla="*/ 484 w 3758"/>
                <a:gd name="T53" fmla="*/ 389 h 1495"/>
                <a:gd name="T54" fmla="*/ 58 w 3758"/>
                <a:gd name="T55" fmla="*/ 336 h 1495"/>
                <a:gd name="T56" fmla="*/ 3114 w 3758"/>
                <a:gd name="T57" fmla="*/ 270 h 1495"/>
                <a:gd name="T58" fmla="*/ 2938 w 3758"/>
                <a:gd name="T59" fmla="*/ 269 h 1495"/>
                <a:gd name="T60" fmla="*/ 2642 w 3758"/>
                <a:gd name="T61" fmla="*/ 239 h 1495"/>
                <a:gd name="T62" fmla="*/ 3300 w 3758"/>
                <a:gd name="T63" fmla="*/ 450 h 1495"/>
                <a:gd name="T64" fmla="*/ 2947 w 3758"/>
                <a:gd name="T65" fmla="*/ 392 h 1495"/>
                <a:gd name="T66" fmla="*/ 2990 w 3758"/>
                <a:gd name="T67" fmla="*/ 262 h 1495"/>
                <a:gd name="T68" fmla="*/ 3027 w 3758"/>
                <a:gd name="T69" fmla="*/ 176 h 1495"/>
                <a:gd name="T70" fmla="*/ 3216 w 3758"/>
                <a:gd name="T71" fmla="*/ 303 h 1495"/>
                <a:gd name="T72" fmla="*/ 3084 w 3758"/>
                <a:gd name="T73" fmla="*/ 197 h 1495"/>
                <a:gd name="T74" fmla="*/ 2770 w 3758"/>
                <a:gd name="T75" fmla="*/ 191 h 1495"/>
                <a:gd name="T76" fmla="*/ 2833 w 3758"/>
                <a:gd name="T77" fmla="*/ 173 h 1495"/>
                <a:gd name="T78" fmla="*/ 1125 w 3758"/>
                <a:gd name="T79" fmla="*/ 227 h 1495"/>
                <a:gd name="T80" fmla="*/ 1004 w 3758"/>
                <a:gd name="T81" fmla="*/ 207 h 1495"/>
                <a:gd name="T82" fmla="*/ 732 w 3758"/>
                <a:gd name="T83" fmla="*/ 292 h 1495"/>
                <a:gd name="T84" fmla="*/ 506 w 3758"/>
                <a:gd name="T85" fmla="*/ 257 h 1495"/>
                <a:gd name="T86" fmla="*/ 459 w 3758"/>
                <a:gd name="T87" fmla="*/ 423 h 1495"/>
                <a:gd name="T88" fmla="*/ 351 w 3758"/>
                <a:gd name="T89" fmla="*/ 468 h 1495"/>
                <a:gd name="T90" fmla="*/ 851 w 3758"/>
                <a:gd name="T91" fmla="*/ 182 h 1495"/>
                <a:gd name="T92" fmla="*/ 2769 w 3758"/>
                <a:gd name="T93" fmla="*/ 153 h 1495"/>
                <a:gd name="T94" fmla="*/ 3001 w 3758"/>
                <a:gd name="T95" fmla="*/ 148 h 1495"/>
                <a:gd name="T96" fmla="*/ 2760 w 3758"/>
                <a:gd name="T97" fmla="*/ 97 h 1495"/>
                <a:gd name="T98" fmla="*/ 428 w 3758"/>
                <a:gd name="T99" fmla="*/ 90 h 1495"/>
                <a:gd name="T100" fmla="*/ 896 w 3758"/>
                <a:gd name="T101" fmla="*/ 86 h 1495"/>
                <a:gd name="T102" fmla="*/ 550 w 3758"/>
                <a:gd name="T103" fmla="*/ 103 h 1495"/>
                <a:gd name="T104" fmla="*/ 1205 w 3758"/>
                <a:gd name="T105" fmla="*/ 54 h 1495"/>
                <a:gd name="T106" fmla="*/ 2950 w 3758"/>
                <a:gd name="T107" fmla="*/ 44 h 1495"/>
                <a:gd name="T108" fmla="*/ 3126 w 3758"/>
                <a:gd name="T109" fmla="*/ 17 h 1495"/>
                <a:gd name="T110" fmla="*/ 3042 w 3758"/>
                <a:gd name="T111" fmla="*/ 62 h 1495"/>
                <a:gd name="T112" fmla="*/ 3139 w 3758"/>
                <a:gd name="T113" fmla="*/ 79 h 1495"/>
                <a:gd name="T114" fmla="*/ 3351 w 3758"/>
                <a:gd name="T115" fmla="*/ 23 h 1495"/>
                <a:gd name="T116" fmla="*/ 3155 w 3758"/>
                <a:gd name="T117" fmla="*/ 93 h 1495"/>
                <a:gd name="T118" fmla="*/ 3360 w 3758"/>
                <a:gd name="T119" fmla="*/ 267 h 1495"/>
                <a:gd name="T120" fmla="*/ 3620 w 3758"/>
                <a:gd name="T121" fmla="*/ 218 h 1495"/>
                <a:gd name="T122" fmla="*/ 3662 w 3758"/>
                <a:gd name="T123" fmla="*/ 126 h 1495"/>
                <a:gd name="T124" fmla="*/ 3425 w 3758"/>
                <a:gd name="T125" fmla="*/ 28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58" h="1495">
                  <a:moveTo>
                    <a:pt x="3271" y="498"/>
                  </a:moveTo>
                  <a:cubicBezTo>
                    <a:pt x="3249" y="498"/>
                    <a:pt x="3249" y="498"/>
                    <a:pt x="3249" y="498"/>
                  </a:cubicBezTo>
                  <a:cubicBezTo>
                    <a:pt x="3251" y="502"/>
                    <a:pt x="3258" y="505"/>
                    <a:pt x="3263" y="505"/>
                  </a:cubicBezTo>
                  <a:cubicBezTo>
                    <a:pt x="3268" y="505"/>
                    <a:pt x="3272" y="503"/>
                    <a:pt x="3273" y="499"/>
                  </a:cubicBezTo>
                  <a:cubicBezTo>
                    <a:pt x="3273" y="499"/>
                    <a:pt x="3272" y="498"/>
                    <a:pt x="3271" y="498"/>
                  </a:cubicBezTo>
                  <a:moveTo>
                    <a:pt x="3334" y="498"/>
                  </a:moveTo>
                  <a:cubicBezTo>
                    <a:pt x="3308" y="498"/>
                    <a:pt x="3308" y="498"/>
                    <a:pt x="3308" y="498"/>
                  </a:cubicBezTo>
                  <a:cubicBezTo>
                    <a:pt x="3302" y="504"/>
                    <a:pt x="3294" y="509"/>
                    <a:pt x="3297" y="519"/>
                  </a:cubicBezTo>
                  <a:cubicBezTo>
                    <a:pt x="3299" y="520"/>
                    <a:pt x="3301" y="520"/>
                    <a:pt x="3303" y="520"/>
                  </a:cubicBezTo>
                  <a:cubicBezTo>
                    <a:pt x="3306" y="520"/>
                    <a:pt x="3309" y="520"/>
                    <a:pt x="3312" y="519"/>
                  </a:cubicBezTo>
                  <a:cubicBezTo>
                    <a:pt x="3316" y="519"/>
                    <a:pt x="3319" y="519"/>
                    <a:pt x="3322" y="519"/>
                  </a:cubicBezTo>
                  <a:cubicBezTo>
                    <a:pt x="3326" y="519"/>
                    <a:pt x="3329" y="519"/>
                    <a:pt x="3331" y="522"/>
                  </a:cubicBezTo>
                  <a:cubicBezTo>
                    <a:pt x="3329" y="524"/>
                    <a:pt x="3324" y="527"/>
                    <a:pt x="3328" y="531"/>
                  </a:cubicBezTo>
                  <a:cubicBezTo>
                    <a:pt x="3329" y="531"/>
                    <a:pt x="3330" y="531"/>
                    <a:pt x="3330" y="531"/>
                  </a:cubicBezTo>
                  <a:cubicBezTo>
                    <a:pt x="3336" y="531"/>
                    <a:pt x="3338" y="524"/>
                    <a:pt x="3342" y="522"/>
                  </a:cubicBezTo>
                  <a:cubicBezTo>
                    <a:pt x="3350" y="523"/>
                    <a:pt x="3347" y="532"/>
                    <a:pt x="3355" y="532"/>
                  </a:cubicBezTo>
                  <a:cubicBezTo>
                    <a:pt x="3356" y="532"/>
                    <a:pt x="3356" y="532"/>
                    <a:pt x="3357" y="531"/>
                  </a:cubicBezTo>
                  <a:cubicBezTo>
                    <a:pt x="3360" y="529"/>
                    <a:pt x="3363" y="526"/>
                    <a:pt x="3363" y="521"/>
                  </a:cubicBezTo>
                  <a:cubicBezTo>
                    <a:pt x="3361" y="517"/>
                    <a:pt x="3356" y="516"/>
                    <a:pt x="3353" y="513"/>
                  </a:cubicBezTo>
                  <a:cubicBezTo>
                    <a:pt x="3353" y="509"/>
                    <a:pt x="3358" y="510"/>
                    <a:pt x="3357" y="505"/>
                  </a:cubicBezTo>
                  <a:cubicBezTo>
                    <a:pt x="3351" y="502"/>
                    <a:pt x="3341" y="501"/>
                    <a:pt x="3334" y="498"/>
                  </a:cubicBezTo>
                  <a:moveTo>
                    <a:pt x="1944" y="395"/>
                  </a:moveTo>
                  <a:cubicBezTo>
                    <a:pt x="1937" y="395"/>
                    <a:pt x="1931" y="403"/>
                    <a:pt x="1935" y="407"/>
                  </a:cubicBezTo>
                  <a:cubicBezTo>
                    <a:pt x="1944" y="407"/>
                    <a:pt x="1947" y="403"/>
                    <a:pt x="1949" y="397"/>
                  </a:cubicBezTo>
                  <a:cubicBezTo>
                    <a:pt x="1947" y="396"/>
                    <a:pt x="1945" y="395"/>
                    <a:pt x="1944" y="395"/>
                  </a:cubicBezTo>
                  <a:moveTo>
                    <a:pt x="1991" y="248"/>
                  </a:moveTo>
                  <a:cubicBezTo>
                    <a:pt x="1987" y="248"/>
                    <a:pt x="1983" y="250"/>
                    <a:pt x="1984" y="253"/>
                  </a:cubicBezTo>
                  <a:cubicBezTo>
                    <a:pt x="1986" y="254"/>
                    <a:pt x="1988" y="255"/>
                    <a:pt x="1990" y="255"/>
                  </a:cubicBezTo>
                  <a:cubicBezTo>
                    <a:pt x="1993" y="255"/>
                    <a:pt x="1997" y="253"/>
                    <a:pt x="1996" y="250"/>
                  </a:cubicBezTo>
                  <a:cubicBezTo>
                    <a:pt x="1995" y="248"/>
                    <a:pt x="1993" y="248"/>
                    <a:pt x="1991" y="248"/>
                  </a:cubicBezTo>
                  <a:moveTo>
                    <a:pt x="2331" y="226"/>
                  </a:moveTo>
                  <a:cubicBezTo>
                    <a:pt x="2327" y="226"/>
                    <a:pt x="2323" y="227"/>
                    <a:pt x="2318" y="228"/>
                  </a:cubicBezTo>
                  <a:cubicBezTo>
                    <a:pt x="2313" y="229"/>
                    <a:pt x="2309" y="229"/>
                    <a:pt x="2304" y="229"/>
                  </a:cubicBezTo>
                  <a:cubicBezTo>
                    <a:pt x="2303" y="229"/>
                    <a:pt x="2303" y="229"/>
                    <a:pt x="2302" y="229"/>
                  </a:cubicBezTo>
                  <a:cubicBezTo>
                    <a:pt x="2299" y="231"/>
                    <a:pt x="2299" y="236"/>
                    <a:pt x="2295" y="238"/>
                  </a:cubicBezTo>
                  <a:cubicBezTo>
                    <a:pt x="2294" y="237"/>
                    <a:pt x="2293" y="237"/>
                    <a:pt x="2291" y="237"/>
                  </a:cubicBezTo>
                  <a:cubicBezTo>
                    <a:pt x="2289" y="237"/>
                    <a:pt x="2287" y="238"/>
                    <a:pt x="2285" y="239"/>
                  </a:cubicBezTo>
                  <a:cubicBezTo>
                    <a:pt x="2283" y="240"/>
                    <a:pt x="2281" y="242"/>
                    <a:pt x="2278" y="242"/>
                  </a:cubicBezTo>
                  <a:cubicBezTo>
                    <a:pt x="2277" y="242"/>
                    <a:pt x="2276" y="242"/>
                    <a:pt x="2274" y="241"/>
                  </a:cubicBezTo>
                  <a:cubicBezTo>
                    <a:pt x="2267" y="245"/>
                    <a:pt x="2267" y="251"/>
                    <a:pt x="2258" y="256"/>
                  </a:cubicBezTo>
                  <a:cubicBezTo>
                    <a:pt x="2251" y="260"/>
                    <a:pt x="2235" y="262"/>
                    <a:pt x="2236" y="270"/>
                  </a:cubicBezTo>
                  <a:cubicBezTo>
                    <a:pt x="2236" y="275"/>
                    <a:pt x="2247" y="276"/>
                    <a:pt x="2253" y="278"/>
                  </a:cubicBezTo>
                  <a:cubicBezTo>
                    <a:pt x="2260" y="281"/>
                    <a:pt x="2264" y="287"/>
                    <a:pt x="2271" y="288"/>
                  </a:cubicBezTo>
                  <a:cubicBezTo>
                    <a:pt x="2271" y="288"/>
                    <a:pt x="2272" y="288"/>
                    <a:pt x="2273" y="288"/>
                  </a:cubicBezTo>
                  <a:cubicBezTo>
                    <a:pt x="2275" y="288"/>
                    <a:pt x="2277" y="287"/>
                    <a:pt x="2280" y="287"/>
                  </a:cubicBezTo>
                  <a:cubicBezTo>
                    <a:pt x="2282" y="287"/>
                    <a:pt x="2285" y="287"/>
                    <a:pt x="2287" y="287"/>
                  </a:cubicBezTo>
                  <a:cubicBezTo>
                    <a:pt x="2292" y="287"/>
                    <a:pt x="2296" y="288"/>
                    <a:pt x="2296" y="292"/>
                  </a:cubicBezTo>
                  <a:cubicBezTo>
                    <a:pt x="2295" y="295"/>
                    <a:pt x="2292" y="296"/>
                    <a:pt x="2288" y="296"/>
                  </a:cubicBezTo>
                  <a:cubicBezTo>
                    <a:pt x="2285" y="296"/>
                    <a:pt x="2281" y="295"/>
                    <a:pt x="2279" y="294"/>
                  </a:cubicBezTo>
                  <a:cubicBezTo>
                    <a:pt x="2276" y="295"/>
                    <a:pt x="2279" y="301"/>
                    <a:pt x="2275" y="302"/>
                  </a:cubicBezTo>
                  <a:cubicBezTo>
                    <a:pt x="2264" y="301"/>
                    <a:pt x="2262" y="291"/>
                    <a:pt x="2252" y="289"/>
                  </a:cubicBezTo>
                  <a:cubicBezTo>
                    <a:pt x="2246" y="292"/>
                    <a:pt x="2243" y="297"/>
                    <a:pt x="2237" y="301"/>
                  </a:cubicBezTo>
                  <a:cubicBezTo>
                    <a:pt x="2231" y="304"/>
                    <a:pt x="2222" y="305"/>
                    <a:pt x="2219" y="311"/>
                  </a:cubicBezTo>
                  <a:cubicBezTo>
                    <a:pt x="2219" y="314"/>
                    <a:pt x="2220" y="314"/>
                    <a:pt x="2222" y="314"/>
                  </a:cubicBezTo>
                  <a:cubicBezTo>
                    <a:pt x="2223" y="314"/>
                    <a:pt x="2223" y="314"/>
                    <a:pt x="2223" y="314"/>
                  </a:cubicBezTo>
                  <a:cubicBezTo>
                    <a:pt x="2224" y="314"/>
                    <a:pt x="2225" y="314"/>
                    <a:pt x="2227" y="315"/>
                  </a:cubicBezTo>
                  <a:cubicBezTo>
                    <a:pt x="2231" y="317"/>
                    <a:pt x="2231" y="323"/>
                    <a:pt x="2237" y="325"/>
                  </a:cubicBezTo>
                  <a:cubicBezTo>
                    <a:pt x="2239" y="326"/>
                    <a:pt x="2242" y="326"/>
                    <a:pt x="2245" y="326"/>
                  </a:cubicBezTo>
                  <a:cubicBezTo>
                    <a:pt x="2257" y="326"/>
                    <a:pt x="2268" y="319"/>
                    <a:pt x="2280" y="317"/>
                  </a:cubicBezTo>
                  <a:cubicBezTo>
                    <a:pt x="2287" y="319"/>
                    <a:pt x="2288" y="326"/>
                    <a:pt x="2291" y="331"/>
                  </a:cubicBezTo>
                  <a:cubicBezTo>
                    <a:pt x="2286" y="340"/>
                    <a:pt x="2271" y="340"/>
                    <a:pt x="2259" y="342"/>
                  </a:cubicBezTo>
                  <a:cubicBezTo>
                    <a:pt x="2251" y="348"/>
                    <a:pt x="2242" y="353"/>
                    <a:pt x="2239" y="364"/>
                  </a:cubicBezTo>
                  <a:cubicBezTo>
                    <a:pt x="2241" y="370"/>
                    <a:pt x="2256" y="366"/>
                    <a:pt x="2257" y="373"/>
                  </a:cubicBezTo>
                  <a:cubicBezTo>
                    <a:pt x="2255" y="376"/>
                    <a:pt x="2248" y="375"/>
                    <a:pt x="2248" y="379"/>
                  </a:cubicBezTo>
                  <a:cubicBezTo>
                    <a:pt x="2249" y="389"/>
                    <a:pt x="2265" y="386"/>
                    <a:pt x="2275" y="388"/>
                  </a:cubicBezTo>
                  <a:cubicBezTo>
                    <a:pt x="2278" y="393"/>
                    <a:pt x="2275" y="397"/>
                    <a:pt x="2278" y="401"/>
                  </a:cubicBezTo>
                  <a:cubicBezTo>
                    <a:pt x="2279" y="401"/>
                    <a:pt x="2280" y="401"/>
                    <a:pt x="2281" y="401"/>
                  </a:cubicBezTo>
                  <a:cubicBezTo>
                    <a:pt x="2285" y="401"/>
                    <a:pt x="2287" y="400"/>
                    <a:pt x="2290" y="399"/>
                  </a:cubicBezTo>
                  <a:cubicBezTo>
                    <a:pt x="2293" y="399"/>
                    <a:pt x="2296" y="398"/>
                    <a:pt x="2299" y="398"/>
                  </a:cubicBezTo>
                  <a:cubicBezTo>
                    <a:pt x="2299" y="398"/>
                    <a:pt x="2300" y="398"/>
                    <a:pt x="2300" y="398"/>
                  </a:cubicBezTo>
                  <a:cubicBezTo>
                    <a:pt x="2303" y="399"/>
                    <a:pt x="2303" y="403"/>
                    <a:pt x="2305" y="404"/>
                  </a:cubicBezTo>
                  <a:cubicBezTo>
                    <a:pt x="2313" y="403"/>
                    <a:pt x="2313" y="397"/>
                    <a:pt x="2322" y="397"/>
                  </a:cubicBezTo>
                  <a:cubicBezTo>
                    <a:pt x="2322" y="397"/>
                    <a:pt x="2323" y="397"/>
                    <a:pt x="2323" y="397"/>
                  </a:cubicBezTo>
                  <a:cubicBezTo>
                    <a:pt x="2323" y="398"/>
                    <a:pt x="2325" y="399"/>
                    <a:pt x="2325" y="400"/>
                  </a:cubicBezTo>
                  <a:cubicBezTo>
                    <a:pt x="2322" y="407"/>
                    <a:pt x="2314" y="411"/>
                    <a:pt x="2311" y="418"/>
                  </a:cubicBezTo>
                  <a:cubicBezTo>
                    <a:pt x="2297" y="420"/>
                    <a:pt x="2293" y="429"/>
                    <a:pt x="2284" y="434"/>
                  </a:cubicBezTo>
                  <a:cubicBezTo>
                    <a:pt x="2274" y="434"/>
                    <a:pt x="2267" y="437"/>
                    <a:pt x="2265" y="444"/>
                  </a:cubicBezTo>
                  <a:cubicBezTo>
                    <a:pt x="2267" y="444"/>
                    <a:pt x="2269" y="444"/>
                    <a:pt x="2271" y="444"/>
                  </a:cubicBezTo>
                  <a:cubicBezTo>
                    <a:pt x="2299" y="444"/>
                    <a:pt x="2329" y="431"/>
                    <a:pt x="2332" y="409"/>
                  </a:cubicBezTo>
                  <a:cubicBezTo>
                    <a:pt x="2335" y="410"/>
                    <a:pt x="2337" y="410"/>
                    <a:pt x="2339" y="410"/>
                  </a:cubicBezTo>
                  <a:cubicBezTo>
                    <a:pt x="2349" y="410"/>
                    <a:pt x="2356" y="402"/>
                    <a:pt x="2361" y="396"/>
                  </a:cubicBezTo>
                  <a:cubicBezTo>
                    <a:pt x="2359" y="393"/>
                    <a:pt x="2354" y="392"/>
                    <a:pt x="2353" y="388"/>
                  </a:cubicBezTo>
                  <a:cubicBezTo>
                    <a:pt x="2367" y="383"/>
                    <a:pt x="2371" y="371"/>
                    <a:pt x="2383" y="365"/>
                  </a:cubicBezTo>
                  <a:cubicBezTo>
                    <a:pt x="2387" y="362"/>
                    <a:pt x="2392" y="361"/>
                    <a:pt x="2396" y="361"/>
                  </a:cubicBezTo>
                  <a:cubicBezTo>
                    <a:pt x="2400" y="361"/>
                    <a:pt x="2403" y="362"/>
                    <a:pt x="2403" y="367"/>
                  </a:cubicBezTo>
                  <a:cubicBezTo>
                    <a:pt x="2395" y="372"/>
                    <a:pt x="2381" y="369"/>
                    <a:pt x="2377" y="378"/>
                  </a:cubicBezTo>
                  <a:cubicBezTo>
                    <a:pt x="2377" y="381"/>
                    <a:pt x="2377" y="390"/>
                    <a:pt x="2378" y="394"/>
                  </a:cubicBezTo>
                  <a:cubicBezTo>
                    <a:pt x="2388" y="388"/>
                    <a:pt x="2404" y="387"/>
                    <a:pt x="2414" y="381"/>
                  </a:cubicBezTo>
                  <a:cubicBezTo>
                    <a:pt x="2415" y="377"/>
                    <a:pt x="2410" y="377"/>
                    <a:pt x="2411" y="373"/>
                  </a:cubicBezTo>
                  <a:cubicBezTo>
                    <a:pt x="2413" y="369"/>
                    <a:pt x="2416" y="368"/>
                    <a:pt x="2418" y="368"/>
                  </a:cubicBezTo>
                  <a:cubicBezTo>
                    <a:pt x="2423" y="368"/>
                    <a:pt x="2427" y="373"/>
                    <a:pt x="2433" y="375"/>
                  </a:cubicBezTo>
                  <a:cubicBezTo>
                    <a:pt x="2441" y="378"/>
                    <a:pt x="2456" y="377"/>
                    <a:pt x="2467" y="378"/>
                  </a:cubicBezTo>
                  <a:cubicBezTo>
                    <a:pt x="2476" y="379"/>
                    <a:pt x="2482" y="383"/>
                    <a:pt x="2489" y="383"/>
                  </a:cubicBezTo>
                  <a:cubicBezTo>
                    <a:pt x="2491" y="383"/>
                    <a:pt x="2493" y="383"/>
                    <a:pt x="2495" y="382"/>
                  </a:cubicBezTo>
                  <a:cubicBezTo>
                    <a:pt x="2496" y="383"/>
                    <a:pt x="2498" y="384"/>
                    <a:pt x="2499" y="385"/>
                  </a:cubicBezTo>
                  <a:cubicBezTo>
                    <a:pt x="2499" y="247"/>
                    <a:pt x="2499" y="247"/>
                    <a:pt x="2499" y="247"/>
                  </a:cubicBezTo>
                  <a:cubicBezTo>
                    <a:pt x="2495" y="246"/>
                    <a:pt x="2490" y="245"/>
                    <a:pt x="2484" y="245"/>
                  </a:cubicBezTo>
                  <a:cubicBezTo>
                    <a:pt x="2482" y="245"/>
                    <a:pt x="2479" y="245"/>
                    <a:pt x="2477" y="245"/>
                  </a:cubicBezTo>
                  <a:cubicBezTo>
                    <a:pt x="2470" y="239"/>
                    <a:pt x="2458" y="242"/>
                    <a:pt x="2448" y="239"/>
                  </a:cubicBezTo>
                  <a:cubicBezTo>
                    <a:pt x="2445" y="239"/>
                    <a:pt x="2443" y="236"/>
                    <a:pt x="2439" y="236"/>
                  </a:cubicBezTo>
                  <a:cubicBezTo>
                    <a:pt x="2437" y="235"/>
                    <a:pt x="2435" y="235"/>
                    <a:pt x="2433" y="235"/>
                  </a:cubicBezTo>
                  <a:cubicBezTo>
                    <a:pt x="2430" y="235"/>
                    <a:pt x="2427" y="236"/>
                    <a:pt x="2425" y="236"/>
                  </a:cubicBezTo>
                  <a:cubicBezTo>
                    <a:pt x="2422" y="236"/>
                    <a:pt x="2419" y="236"/>
                    <a:pt x="2416" y="236"/>
                  </a:cubicBezTo>
                  <a:cubicBezTo>
                    <a:pt x="2410" y="236"/>
                    <a:pt x="2404" y="235"/>
                    <a:pt x="2399" y="232"/>
                  </a:cubicBezTo>
                  <a:cubicBezTo>
                    <a:pt x="2394" y="232"/>
                    <a:pt x="2393" y="237"/>
                    <a:pt x="2387" y="237"/>
                  </a:cubicBezTo>
                  <a:cubicBezTo>
                    <a:pt x="2387" y="237"/>
                    <a:pt x="2386" y="237"/>
                    <a:pt x="2385" y="237"/>
                  </a:cubicBezTo>
                  <a:cubicBezTo>
                    <a:pt x="2381" y="234"/>
                    <a:pt x="2381" y="229"/>
                    <a:pt x="2376" y="227"/>
                  </a:cubicBezTo>
                  <a:cubicBezTo>
                    <a:pt x="2373" y="228"/>
                    <a:pt x="2369" y="228"/>
                    <a:pt x="2366" y="228"/>
                  </a:cubicBezTo>
                  <a:cubicBezTo>
                    <a:pt x="2364" y="228"/>
                    <a:pt x="2362" y="228"/>
                    <a:pt x="2360" y="228"/>
                  </a:cubicBezTo>
                  <a:cubicBezTo>
                    <a:pt x="2357" y="228"/>
                    <a:pt x="2355" y="228"/>
                    <a:pt x="2353" y="228"/>
                  </a:cubicBezTo>
                  <a:cubicBezTo>
                    <a:pt x="2349" y="228"/>
                    <a:pt x="2346" y="228"/>
                    <a:pt x="2342" y="230"/>
                  </a:cubicBezTo>
                  <a:cubicBezTo>
                    <a:pt x="2339" y="227"/>
                    <a:pt x="2335" y="226"/>
                    <a:pt x="2331" y="226"/>
                  </a:cubicBezTo>
                  <a:moveTo>
                    <a:pt x="2101" y="224"/>
                  </a:moveTo>
                  <a:cubicBezTo>
                    <a:pt x="2100" y="224"/>
                    <a:pt x="2100" y="224"/>
                    <a:pt x="2099" y="224"/>
                  </a:cubicBezTo>
                  <a:cubicBezTo>
                    <a:pt x="2092" y="225"/>
                    <a:pt x="2087" y="232"/>
                    <a:pt x="2088" y="240"/>
                  </a:cubicBezTo>
                  <a:cubicBezTo>
                    <a:pt x="2090" y="240"/>
                    <a:pt x="2092" y="240"/>
                    <a:pt x="2094" y="240"/>
                  </a:cubicBezTo>
                  <a:cubicBezTo>
                    <a:pt x="2096" y="240"/>
                    <a:pt x="2098" y="240"/>
                    <a:pt x="2100" y="240"/>
                  </a:cubicBezTo>
                  <a:cubicBezTo>
                    <a:pt x="2103" y="240"/>
                    <a:pt x="2105" y="240"/>
                    <a:pt x="2108" y="240"/>
                  </a:cubicBezTo>
                  <a:cubicBezTo>
                    <a:pt x="2121" y="240"/>
                    <a:pt x="2133" y="239"/>
                    <a:pt x="2130" y="227"/>
                  </a:cubicBezTo>
                  <a:cubicBezTo>
                    <a:pt x="2129" y="228"/>
                    <a:pt x="2127" y="228"/>
                    <a:pt x="2125" y="228"/>
                  </a:cubicBezTo>
                  <a:cubicBezTo>
                    <a:pt x="2121" y="228"/>
                    <a:pt x="2116" y="227"/>
                    <a:pt x="2112" y="226"/>
                  </a:cubicBezTo>
                  <a:cubicBezTo>
                    <a:pt x="2108" y="225"/>
                    <a:pt x="2104" y="224"/>
                    <a:pt x="2101" y="224"/>
                  </a:cubicBezTo>
                  <a:moveTo>
                    <a:pt x="1660" y="182"/>
                  </a:moveTo>
                  <a:cubicBezTo>
                    <a:pt x="1655" y="182"/>
                    <a:pt x="1650" y="185"/>
                    <a:pt x="1657" y="190"/>
                  </a:cubicBezTo>
                  <a:cubicBezTo>
                    <a:pt x="1665" y="190"/>
                    <a:pt x="1665" y="190"/>
                    <a:pt x="1665" y="190"/>
                  </a:cubicBezTo>
                  <a:cubicBezTo>
                    <a:pt x="1669" y="184"/>
                    <a:pt x="1664" y="182"/>
                    <a:pt x="1660" y="182"/>
                  </a:cubicBezTo>
                  <a:moveTo>
                    <a:pt x="1707" y="181"/>
                  </a:moveTo>
                  <a:cubicBezTo>
                    <a:pt x="1701" y="181"/>
                    <a:pt x="1699" y="192"/>
                    <a:pt x="1698" y="198"/>
                  </a:cubicBezTo>
                  <a:cubicBezTo>
                    <a:pt x="1702" y="199"/>
                    <a:pt x="1705" y="199"/>
                    <a:pt x="1709" y="199"/>
                  </a:cubicBezTo>
                  <a:cubicBezTo>
                    <a:pt x="1714" y="199"/>
                    <a:pt x="1718" y="199"/>
                    <a:pt x="1723" y="198"/>
                  </a:cubicBezTo>
                  <a:cubicBezTo>
                    <a:pt x="1727" y="198"/>
                    <a:pt x="1731" y="198"/>
                    <a:pt x="1736" y="198"/>
                  </a:cubicBezTo>
                  <a:cubicBezTo>
                    <a:pt x="1736" y="198"/>
                    <a:pt x="1737" y="198"/>
                    <a:pt x="1738" y="198"/>
                  </a:cubicBezTo>
                  <a:cubicBezTo>
                    <a:pt x="1737" y="191"/>
                    <a:pt x="1733" y="189"/>
                    <a:pt x="1727" y="189"/>
                  </a:cubicBezTo>
                  <a:cubicBezTo>
                    <a:pt x="1724" y="189"/>
                    <a:pt x="1721" y="189"/>
                    <a:pt x="1718" y="190"/>
                  </a:cubicBezTo>
                  <a:cubicBezTo>
                    <a:pt x="1715" y="190"/>
                    <a:pt x="1712" y="190"/>
                    <a:pt x="1710" y="190"/>
                  </a:cubicBezTo>
                  <a:cubicBezTo>
                    <a:pt x="1709" y="190"/>
                    <a:pt x="1708" y="190"/>
                    <a:pt x="1707" y="190"/>
                  </a:cubicBezTo>
                  <a:cubicBezTo>
                    <a:pt x="1707" y="187"/>
                    <a:pt x="1711" y="187"/>
                    <a:pt x="1711" y="183"/>
                  </a:cubicBezTo>
                  <a:cubicBezTo>
                    <a:pt x="1709" y="181"/>
                    <a:pt x="1708" y="181"/>
                    <a:pt x="1707" y="181"/>
                  </a:cubicBezTo>
                  <a:moveTo>
                    <a:pt x="1427" y="175"/>
                  </a:moveTo>
                  <a:cubicBezTo>
                    <a:pt x="1424" y="175"/>
                    <a:pt x="1420" y="177"/>
                    <a:pt x="1419" y="180"/>
                  </a:cubicBezTo>
                  <a:cubicBezTo>
                    <a:pt x="1420" y="182"/>
                    <a:pt x="1422" y="183"/>
                    <a:pt x="1425" y="183"/>
                  </a:cubicBezTo>
                  <a:cubicBezTo>
                    <a:pt x="1428" y="183"/>
                    <a:pt x="1431" y="182"/>
                    <a:pt x="1432" y="180"/>
                  </a:cubicBezTo>
                  <a:cubicBezTo>
                    <a:pt x="1432" y="176"/>
                    <a:pt x="1430" y="175"/>
                    <a:pt x="1427" y="175"/>
                  </a:cubicBezTo>
                  <a:moveTo>
                    <a:pt x="1776" y="158"/>
                  </a:moveTo>
                  <a:cubicBezTo>
                    <a:pt x="1772" y="158"/>
                    <a:pt x="1767" y="159"/>
                    <a:pt x="1763" y="161"/>
                  </a:cubicBezTo>
                  <a:cubicBezTo>
                    <a:pt x="1764" y="170"/>
                    <a:pt x="1781" y="179"/>
                    <a:pt x="1795" y="179"/>
                  </a:cubicBezTo>
                  <a:cubicBezTo>
                    <a:pt x="1804" y="179"/>
                    <a:pt x="1812" y="175"/>
                    <a:pt x="1813" y="165"/>
                  </a:cubicBezTo>
                  <a:cubicBezTo>
                    <a:pt x="1799" y="165"/>
                    <a:pt x="1789" y="158"/>
                    <a:pt x="1776" y="158"/>
                  </a:cubicBezTo>
                  <a:moveTo>
                    <a:pt x="1657" y="154"/>
                  </a:moveTo>
                  <a:cubicBezTo>
                    <a:pt x="1651" y="154"/>
                    <a:pt x="1648" y="162"/>
                    <a:pt x="1652" y="168"/>
                  </a:cubicBezTo>
                  <a:cubicBezTo>
                    <a:pt x="1652" y="168"/>
                    <a:pt x="1653" y="168"/>
                    <a:pt x="1654" y="168"/>
                  </a:cubicBezTo>
                  <a:cubicBezTo>
                    <a:pt x="1662" y="168"/>
                    <a:pt x="1663" y="163"/>
                    <a:pt x="1663" y="156"/>
                  </a:cubicBezTo>
                  <a:cubicBezTo>
                    <a:pt x="1661" y="154"/>
                    <a:pt x="1659" y="154"/>
                    <a:pt x="1657" y="154"/>
                  </a:cubicBezTo>
                  <a:moveTo>
                    <a:pt x="1728" y="165"/>
                  </a:moveTo>
                  <a:cubicBezTo>
                    <a:pt x="1726" y="164"/>
                    <a:pt x="1724" y="164"/>
                    <a:pt x="1725" y="161"/>
                  </a:cubicBezTo>
                  <a:cubicBezTo>
                    <a:pt x="1725" y="160"/>
                    <a:pt x="1726" y="160"/>
                    <a:pt x="1726" y="160"/>
                  </a:cubicBezTo>
                  <a:cubicBezTo>
                    <a:pt x="1730" y="160"/>
                    <a:pt x="1730" y="164"/>
                    <a:pt x="1728" y="165"/>
                  </a:cubicBezTo>
                  <a:moveTo>
                    <a:pt x="1712" y="151"/>
                  </a:moveTo>
                  <a:cubicBezTo>
                    <a:pt x="1710" y="154"/>
                    <a:pt x="1711" y="158"/>
                    <a:pt x="1707" y="159"/>
                  </a:cubicBezTo>
                  <a:cubicBezTo>
                    <a:pt x="1702" y="154"/>
                    <a:pt x="1695" y="152"/>
                    <a:pt x="1688" y="152"/>
                  </a:cubicBezTo>
                  <a:cubicBezTo>
                    <a:pt x="1678" y="152"/>
                    <a:pt x="1669" y="158"/>
                    <a:pt x="1670" y="171"/>
                  </a:cubicBezTo>
                  <a:cubicBezTo>
                    <a:pt x="1672" y="175"/>
                    <a:pt x="1677" y="176"/>
                    <a:pt x="1683" y="176"/>
                  </a:cubicBezTo>
                  <a:cubicBezTo>
                    <a:pt x="1688" y="176"/>
                    <a:pt x="1694" y="175"/>
                    <a:pt x="1697" y="173"/>
                  </a:cubicBezTo>
                  <a:cubicBezTo>
                    <a:pt x="1702" y="173"/>
                    <a:pt x="1706" y="174"/>
                    <a:pt x="1710" y="174"/>
                  </a:cubicBezTo>
                  <a:cubicBezTo>
                    <a:pt x="1713" y="174"/>
                    <a:pt x="1716" y="174"/>
                    <a:pt x="1718" y="172"/>
                  </a:cubicBezTo>
                  <a:cubicBezTo>
                    <a:pt x="1721" y="174"/>
                    <a:pt x="1724" y="175"/>
                    <a:pt x="1728" y="175"/>
                  </a:cubicBezTo>
                  <a:cubicBezTo>
                    <a:pt x="1735" y="167"/>
                    <a:pt x="1754" y="174"/>
                    <a:pt x="1751" y="158"/>
                  </a:cubicBezTo>
                  <a:cubicBezTo>
                    <a:pt x="1746" y="149"/>
                    <a:pt x="1725" y="153"/>
                    <a:pt x="1712" y="151"/>
                  </a:cubicBezTo>
                  <a:moveTo>
                    <a:pt x="1258" y="133"/>
                  </a:moveTo>
                  <a:cubicBezTo>
                    <a:pt x="1254" y="133"/>
                    <a:pt x="1249" y="137"/>
                    <a:pt x="1253" y="141"/>
                  </a:cubicBezTo>
                  <a:cubicBezTo>
                    <a:pt x="1254" y="141"/>
                    <a:pt x="1254" y="141"/>
                    <a:pt x="1255" y="141"/>
                  </a:cubicBezTo>
                  <a:cubicBezTo>
                    <a:pt x="1260" y="141"/>
                    <a:pt x="1263" y="139"/>
                    <a:pt x="1263" y="135"/>
                  </a:cubicBezTo>
                  <a:cubicBezTo>
                    <a:pt x="1262" y="133"/>
                    <a:pt x="1260" y="133"/>
                    <a:pt x="1258" y="133"/>
                  </a:cubicBezTo>
                  <a:moveTo>
                    <a:pt x="1571" y="217"/>
                  </a:moveTo>
                  <a:cubicBezTo>
                    <a:pt x="1568" y="217"/>
                    <a:pt x="1565" y="216"/>
                    <a:pt x="1563" y="215"/>
                  </a:cubicBezTo>
                  <a:cubicBezTo>
                    <a:pt x="1562" y="210"/>
                    <a:pt x="1568" y="209"/>
                    <a:pt x="1574" y="209"/>
                  </a:cubicBezTo>
                  <a:cubicBezTo>
                    <a:pt x="1578" y="209"/>
                    <a:pt x="1584" y="210"/>
                    <a:pt x="1585" y="212"/>
                  </a:cubicBezTo>
                  <a:cubicBezTo>
                    <a:pt x="1584" y="215"/>
                    <a:pt x="1577" y="217"/>
                    <a:pt x="1571" y="217"/>
                  </a:cubicBezTo>
                  <a:moveTo>
                    <a:pt x="1334" y="125"/>
                  </a:moveTo>
                  <a:cubicBezTo>
                    <a:pt x="1333" y="125"/>
                    <a:pt x="1332" y="125"/>
                    <a:pt x="1332" y="125"/>
                  </a:cubicBezTo>
                  <a:cubicBezTo>
                    <a:pt x="1325" y="129"/>
                    <a:pt x="1316" y="134"/>
                    <a:pt x="1311" y="137"/>
                  </a:cubicBezTo>
                  <a:cubicBezTo>
                    <a:pt x="1313" y="146"/>
                    <a:pt x="1328" y="143"/>
                    <a:pt x="1332" y="150"/>
                  </a:cubicBezTo>
                  <a:cubicBezTo>
                    <a:pt x="1330" y="152"/>
                    <a:pt x="1328" y="152"/>
                    <a:pt x="1326" y="152"/>
                  </a:cubicBezTo>
                  <a:cubicBezTo>
                    <a:pt x="1323" y="152"/>
                    <a:pt x="1319" y="151"/>
                    <a:pt x="1315" y="149"/>
                  </a:cubicBezTo>
                  <a:cubicBezTo>
                    <a:pt x="1311" y="147"/>
                    <a:pt x="1306" y="146"/>
                    <a:pt x="1301" y="146"/>
                  </a:cubicBezTo>
                  <a:cubicBezTo>
                    <a:pt x="1299" y="146"/>
                    <a:pt x="1297" y="146"/>
                    <a:pt x="1295" y="147"/>
                  </a:cubicBezTo>
                  <a:cubicBezTo>
                    <a:pt x="1295" y="152"/>
                    <a:pt x="1307" y="154"/>
                    <a:pt x="1300" y="160"/>
                  </a:cubicBezTo>
                  <a:cubicBezTo>
                    <a:pt x="1292" y="157"/>
                    <a:pt x="1286" y="150"/>
                    <a:pt x="1280" y="150"/>
                  </a:cubicBezTo>
                  <a:cubicBezTo>
                    <a:pt x="1277" y="150"/>
                    <a:pt x="1273" y="152"/>
                    <a:pt x="1270" y="155"/>
                  </a:cubicBezTo>
                  <a:cubicBezTo>
                    <a:pt x="1267" y="151"/>
                    <a:pt x="1258" y="149"/>
                    <a:pt x="1248" y="149"/>
                  </a:cubicBezTo>
                  <a:cubicBezTo>
                    <a:pt x="1245" y="149"/>
                    <a:pt x="1241" y="149"/>
                    <a:pt x="1237" y="150"/>
                  </a:cubicBezTo>
                  <a:cubicBezTo>
                    <a:pt x="1237" y="498"/>
                    <a:pt x="1237" y="498"/>
                    <a:pt x="1237" y="498"/>
                  </a:cubicBezTo>
                  <a:cubicBezTo>
                    <a:pt x="1705" y="498"/>
                    <a:pt x="1705" y="498"/>
                    <a:pt x="1705" y="498"/>
                  </a:cubicBezTo>
                  <a:cubicBezTo>
                    <a:pt x="1705" y="490"/>
                    <a:pt x="1705" y="483"/>
                    <a:pt x="1715" y="479"/>
                  </a:cubicBezTo>
                  <a:cubicBezTo>
                    <a:pt x="1718" y="484"/>
                    <a:pt x="1719" y="491"/>
                    <a:pt x="1719" y="498"/>
                  </a:cubicBezTo>
                  <a:cubicBezTo>
                    <a:pt x="1737" y="498"/>
                    <a:pt x="1737" y="498"/>
                    <a:pt x="1737" y="498"/>
                  </a:cubicBezTo>
                  <a:cubicBezTo>
                    <a:pt x="1737" y="496"/>
                    <a:pt x="1738" y="493"/>
                    <a:pt x="1737" y="491"/>
                  </a:cubicBezTo>
                  <a:cubicBezTo>
                    <a:pt x="1736" y="487"/>
                    <a:pt x="1732" y="484"/>
                    <a:pt x="1732" y="480"/>
                  </a:cubicBezTo>
                  <a:cubicBezTo>
                    <a:pt x="1731" y="477"/>
                    <a:pt x="1734" y="474"/>
                    <a:pt x="1734" y="471"/>
                  </a:cubicBezTo>
                  <a:cubicBezTo>
                    <a:pt x="1734" y="467"/>
                    <a:pt x="1730" y="458"/>
                    <a:pt x="1726" y="455"/>
                  </a:cubicBezTo>
                  <a:cubicBezTo>
                    <a:pt x="1726" y="455"/>
                    <a:pt x="1726" y="455"/>
                    <a:pt x="1726" y="455"/>
                  </a:cubicBezTo>
                  <a:cubicBezTo>
                    <a:pt x="1717" y="455"/>
                    <a:pt x="1721" y="466"/>
                    <a:pt x="1716" y="469"/>
                  </a:cubicBezTo>
                  <a:cubicBezTo>
                    <a:pt x="1708" y="464"/>
                    <a:pt x="1706" y="455"/>
                    <a:pt x="1694" y="455"/>
                  </a:cubicBezTo>
                  <a:cubicBezTo>
                    <a:pt x="1694" y="455"/>
                    <a:pt x="1694" y="455"/>
                    <a:pt x="1694" y="455"/>
                  </a:cubicBezTo>
                  <a:cubicBezTo>
                    <a:pt x="1687" y="455"/>
                    <a:pt x="1682" y="461"/>
                    <a:pt x="1674" y="462"/>
                  </a:cubicBezTo>
                  <a:cubicBezTo>
                    <a:pt x="1668" y="457"/>
                    <a:pt x="1655" y="455"/>
                    <a:pt x="1655" y="448"/>
                  </a:cubicBezTo>
                  <a:cubicBezTo>
                    <a:pt x="1655" y="443"/>
                    <a:pt x="1664" y="444"/>
                    <a:pt x="1671" y="439"/>
                  </a:cubicBezTo>
                  <a:cubicBezTo>
                    <a:pt x="1676" y="435"/>
                    <a:pt x="1679" y="426"/>
                    <a:pt x="1687" y="426"/>
                  </a:cubicBezTo>
                  <a:cubicBezTo>
                    <a:pt x="1688" y="426"/>
                    <a:pt x="1689" y="426"/>
                    <a:pt x="1691" y="427"/>
                  </a:cubicBezTo>
                  <a:cubicBezTo>
                    <a:pt x="1702" y="412"/>
                    <a:pt x="1721" y="394"/>
                    <a:pt x="1746" y="394"/>
                  </a:cubicBezTo>
                  <a:cubicBezTo>
                    <a:pt x="1753" y="394"/>
                    <a:pt x="1760" y="395"/>
                    <a:pt x="1768" y="398"/>
                  </a:cubicBezTo>
                  <a:cubicBezTo>
                    <a:pt x="1772" y="396"/>
                    <a:pt x="1777" y="395"/>
                    <a:pt x="1782" y="395"/>
                  </a:cubicBezTo>
                  <a:cubicBezTo>
                    <a:pt x="1783" y="395"/>
                    <a:pt x="1783" y="395"/>
                    <a:pt x="1783" y="395"/>
                  </a:cubicBezTo>
                  <a:cubicBezTo>
                    <a:pt x="1784" y="395"/>
                    <a:pt x="1784" y="395"/>
                    <a:pt x="1784" y="395"/>
                  </a:cubicBezTo>
                  <a:cubicBezTo>
                    <a:pt x="1786" y="395"/>
                    <a:pt x="1788" y="395"/>
                    <a:pt x="1790" y="395"/>
                  </a:cubicBezTo>
                  <a:cubicBezTo>
                    <a:pt x="1791" y="390"/>
                    <a:pt x="1799" y="387"/>
                    <a:pt x="1806" y="387"/>
                  </a:cubicBezTo>
                  <a:cubicBezTo>
                    <a:pt x="1812" y="387"/>
                    <a:pt x="1817" y="389"/>
                    <a:pt x="1820" y="392"/>
                  </a:cubicBezTo>
                  <a:cubicBezTo>
                    <a:pt x="1821" y="397"/>
                    <a:pt x="1812" y="394"/>
                    <a:pt x="1813" y="400"/>
                  </a:cubicBezTo>
                  <a:cubicBezTo>
                    <a:pt x="1815" y="401"/>
                    <a:pt x="1817" y="402"/>
                    <a:pt x="1819" y="402"/>
                  </a:cubicBezTo>
                  <a:cubicBezTo>
                    <a:pt x="1825" y="402"/>
                    <a:pt x="1830" y="397"/>
                    <a:pt x="1836" y="397"/>
                  </a:cubicBezTo>
                  <a:cubicBezTo>
                    <a:pt x="1836" y="397"/>
                    <a:pt x="1836" y="397"/>
                    <a:pt x="1836" y="397"/>
                  </a:cubicBezTo>
                  <a:cubicBezTo>
                    <a:pt x="1839" y="397"/>
                    <a:pt x="1841" y="398"/>
                    <a:pt x="1844" y="398"/>
                  </a:cubicBezTo>
                  <a:cubicBezTo>
                    <a:pt x="1846" y="399"/>
                    <a:pt x="1849" y="400"/>
                    <a:pt x="1851" y="400"/>
                  </a:cubicBezTo>
                  <a:cubicBezTo>
                    <a:pt x="1853" y="400"/>
                    <a:pt x="1855" y="399"/>
                    <a:pt x="1857" y="397"/>
                  </a:cubicBezTo>
                  <a:cubicBezTo>
                    <a:pt x="1860" y="392"/>
                    <a:pt x="1846" y="393"/>
                    <a:pt x="1843" y="389"/>
                  </a:cubicBezTo>
                  <a:cubicBezTo>
                    <a:pt x="1857" y="384"/>
                    <a:pt x="1864" y="374"/>
                    <a:pt x="1871" y="364"/>
                  </a:cubicBezTo>
                  <a:cubicBezTo>
                    <a:pt x="1875" y="363"/>
                    <a:pt x="1879" y="362"/>
                    <a:pt x="1883" y="362"/>
                  </a:cubicBezTo>
                  <a:cubicBezTo>
                    <a:pt x="1891" y="362"/>
                    <a:pt x="1899" y="364"/>
                    <a:pt x="1904" y="367"/>
                  </a:cubicBezTo>
                  <a:cubicBezTo>
                    <a:pt x="1904" y="372"/>
                    <a:pt x="1898" y="372"/>
                    <a:pt x="1899" y="378"/>
                  </a:cubicBezTo>
                  <a:cubicBezTo>
                    <a:pt x="1902" y="380"/>
                    <a:pt x="1904" y="381"/>
                    <a:pt x="1906" y="381"/>
                  </a:cubicBezTo>
                  <a:cubicBezTo>
                    <a:pt x="1910" y="381"/>
                    <a:pt x="1913" y="379"/>
                    <a:pt x="1917" y="376"/>
                  </a:cubicBezTo>
                  <a:cubicBezTo>
                    <a:pt x="1921" y="374"/>
                    <a:pt x="1925" y="371"/>
                    <a:pt x="1930" y="371"/>
                  </a:cubicBezTo>
                  <a:cubicBezTo>
                    <a:pt x="1930" y="371"/>
                    <a:pt x="1930" y="371"/>
                    <a:pt x="1931" y="371"/>
                  </a:cubicBezTo>
                  <a:cubicBezTo>
                    <a:pt x="1932" y="368"/>
                    <a:pt x="1932" y="365"/>
                    <a:pt x="1931" y="362"/>
                  </a:cubicBezTo>
                  <a:cubicBezTo>
                    <a:pt x="1933" y="359"/>
                    <a:pt x="1939" y="354"/>
                    <a:pt x="1944" y="354"/>
                  </a:cubicBezTo>
                  <a:cubicBezTo>
                    <a:pt x="1946" y="354"/>
                    <a:pt x="1948" y="354"/>
                    <a:pt x="1950" y="356"/>
                  </a:cubicBezTo>
                  <a:cubicBezTo>
                    <a:pt x="1949" y="363"/>
                    <a:pt x="1943" y="365"/>
                    <a:pt x="1943" y="372"/>
                  </a:cubicBezTo>
                  <a:cubicBezTo>
                    <a:pt x="1931" y="380"/>
                    <a:pt x="1917" y="383"/>
                    <a:pt x="1907" y="391"/>
                  </a:cubicBezTo>
                  <a:cubicBezTo>
                    <a:pt x="1903" y="393"/>
                    <a:pt x="1901" y="398"/>
                    <a:pt x="1897" y="401"/>
                  </a:cubicBezTo>
                  <a:cubicBezTo>
                    <a:pt x="1889" y="406"/>
                    <a:pt x="1879" y="409"/>
                    <a:pt x="1869" y="412"/>
                  </a:cubicBezTo>
                  <a:cubicBezTo>
                    <a:pt x="1868" y="424"/>
                    <a:pt x="1855" y="426"/>
                    <a:pt x="1855" y="442"/>
                  </a:cubicBezTo>
                  <a:cubicBezTo>
                    <a:pt x="1854" y="464"/>
                    <a:pt x="1864" y="476"/>
                    <a:pt x="1863" y="493"/>
                  </a:cubicBezTo>
                  <a:cubicBezTo>
                    <a:pt x="1874" y="492"/>
                    <a:pt x="1877" y="485"/>
                    <a:pt x="1887" y="482"/>
                  </a:cubicBezTo>
                  <a:cubicBezTo>
                    <a:pt x="1883" y="469"/>
                    <a:pt x="1895" y="470"/>
                    <a:pt x="1901" y="467"/>
                  </a:cubicBezTo>
                  <a:cubicBezTo>
                    <a:pt x="1904" y="464"/>
                    <a:pt x="1899" y="457"/>
                    <a:pt x="1902" y="454"/>
                  </a:cubicBezTo>
                  <a:cubicBezTo>
                    <a:pt x="1903" y="453"/>
                    <a:pt x="1905" y="453"/>
                    <a:pt x="1906" y="453"/>
                  </a:cubicBezTo>
                  <a:cubicBezTo>
                    <a:pt x="1907" y="453"/>
                    <a:pt x="1909" y="453"/>
                    <a:pt x="1911" y="453"/>
                  </a:cubicBezTo>
                  <a:cubicBezTo>
                    <a:pt x="1912" y="453"/>
                    <a:pt x="1914" y="454"/>
                    <a:pt x="1916" y="454"/>
                  </a:cubicBezTo>
                  <a:cubicBezTo>
                    <a:pt x="1917" y="454"/>
                    <a:pt x="1919" y="453"/>
                    <a:pt x="1920" y="453"/>
                  </a:cubicBezTo>
                  <a:cubicBezTo>
                    <a:pt x="1921" y="445"/>
                    <a:pt x="1915" y="444"/>
                    <a:pt x="1915" y="438"/>
                  </a:cubicBezTo>
                  <a:cubicBezTo>
                    <a:pt x="1917" y="436"/>
                    <a:pt x="1919" y="434"/>
                    <a:pt x="1922" y="433"/>
                  </a:cubicBezTo>
                  <a:cubicBezTo>
                    <a:pt x="1925" y="434"/>
                    <a:pt x="1927" y="436"/>
                    <a:pt x="1930" y="436"/>
                  </a:cubicBezTo>
                  <a:cubicBezTo>
                    <a:pt x="1931" y="436"/>
                    <a:pt x="1932" y="436"/>
                    <a:pt x="1933" y="435"/>
                  </a:cubicBezTo>
                  <a:cubicBezTo>
                    <a:pt x="1936" y="429"/>
                    <a:pt x="1928" y="425"/>
                    <a:pt x="1932" y="417"/>
                  </a:cubicBezTo>
                  <a:cubicBezTo>
                    <a:pt x="1929" y="414"/>
                    <a:pt x="1921" y="414"/>
                    <a:pt x="1920" y="409"/>
                  </a:cubicBezTo>
                  <a:cubicBezTo>
                    <a:pt x="1926" y="401"/>
                    <a:pt x="1931" y="393"/>
                    <a:pt x="1942" y="389"/>
                  </a:cubicBezTo>
                  <a:cubicBezTo>
                    <a:pt x="1944" y="389"/>
                    <a:pt x="1945" y="390"/>
                    <a:pt x="1947" y="390"/>
                  </a:cubicBezTo>
                  <a:cubicBezTo>
                    <a:pt x="1953" y="390"/>
                    <a:pt x="1955" y="384"/>
                    <a:pt x="1961" y="382"/>
                  </a:cubicBezTo>
                  <a:cubicBezTo>
                    <a:pt x="1964" y="383"/>
                    <a:pt x="1963" y="388"/>
                    <a:pt x="1967" y="388"/>
                  </a:cubicBezTo>
                  <a:cubicBezTo>
                    <a:pt x="1967" y="388"/>
                    <a:pt x="1967" y="388"/>
                    <a:pt x="1967" y="388"/>
                  </a:cubicBezTo>
                  <a:cubicBezTo>
                    <a:pt x="1975" y="385"/>
                    <a:pt x="1979" y="379"/>
                    <a:pt x="1989" y="378"/>
                  </a:cubicBezTo>
                  <a:cubicBezTo>
                    <a:pt x="1992" y="384"/>
                    <a:pt x="1994" y="391"/>
                    <a:pt x="2003" y="392"/>
                  </a:cubicBezTo>
                  <a:cubicBezTo>
                    <a:pt x="2011" y="381"/>
                    <a:pt x="2026" y="374"/>
                    <a:pt x="2036" y="365"/>
                  </a:cubicBezTo>
                  <a:cubicBezTo>
                    <a:pt x="2038" y="365"/>
                    <a:pt x="2039" y="365"/>
                    <a:pt x="2040" y="365"/>
                  </a:cubicBezTo>
                  <a:cubicBezTo>
                    <a:pt x="2054" y="365"/>
                    <a:pt x="2061" y="354"/>
                    <a:pt x="2075" y="353"/>
                  </a:cubicBezTo>
                  <a:cubicBezTo>
                    <a:pt x="2079" y="356"/>
                    <a:pt x="2085" y="358"/>
                    <a:pt x="2090" y="358"/>
                  </a:cubicBezTo>
                  <a:cubicBezTo>
                    <a:pt x="2095" y="358"/>
                    <a:pt x="2100" y="355"/>
                    <a:pt x="2100" y="348"/>
                  </a:cubicBezTo>
                  <a:cubicBezTo>
                    <a:pt x="2088" y="344"/>
                    <a:pt x="2089" y="332"/>
                    <a:pt x="2076" y="329"/>
                  </a:cubicBezTo>
                  <a:cubicBezTo>
                    <a:pt x="2076" y="329"/>
                    <a:pt x="2075" y="329"/>
                    <a:pt x="2075" y="329"/>
                  </a:cubicBezTo>
                  <a:cubicBezTo>
                    <a:pt x="2073" y="329"/>
                    <a:pt x="2072" y="330"/>
                    <a:pt x="2071" y="330"/>
                  </a:cubicBezTo>
                  <a:cubicBezTo>
                    <a:pt x="2070" y="330"/>
                    <a:pt x="2069" y="330"/>
                    <a:pt x="2067" y="330"/>
                  </a:cubicBezTo>
                  <a:cubicBezTo>
                    <a:pt x="2066" y="330"/>
                    <a:pt x="2064" y="330"/>
                    <a:pt x="2063" y="328"/>
                  </a:cubicBezTo>
                  <a:cubicBezTo>
                    <a:pt x="2062" y="327"/>
                    <a:pt x="2061" y="326"/>
                    <a:pt x="2062" y="324"/>
                  </a:cubicBezTo>
                  <a:cubicBezTo>
                    <a:pt x="2065" y="320"/>
                    <a:pt x="2068" y="319"/>
                    <a:pt x="2071" y="319"/>
                  </a:cubicBezTo>
                  <a:cubicBezTo>
                    <a:pt x="2075" y="319"/>
                    <a:pt x="2080" y="322"/>
                    <a:pt x="2084" y="324"/>
                  </a:cubicBezTo>
                  <a:cubicBezTo>
                    <a:pt x="2088" y="326"/>
                    <a:pt x="2093" y="329"/>
                    <a:pt x="2097" y="329"/>
                  </a:cubicBezTo>
                  <a:cubicBezTo>
                    <a:pt x="2097" y="329"/>
                    <a:pt x="2098" y="329"/>
                    <a:pt x="2098" y="328"/>
                  </a:cubicBezTo>
                  <a:cubicBezTo>
                    <a:pt x="2104" y="328"/>
                    <a:pt x="2106" y="322"/>
                    <a:pt x="2109" y="317"/>
                  </a:cubicBezTo>
                  <a:cubicBezTo>
                    <a:pt x="2107" y="314"/>
                    <a:pt x="2104" y="312"/>
                    <a:pt x="2104" y="308"/>
                  </a:cubicBezTo>
                  <a:cubicBezTo>
                    <a:pt x="2105" y="306"/>
                    <a:pt x="2108" y="304"/>
                    <a:pt x="2112" y="303"/>
                  </a:cubicBezTo>
                  <a:cubicBezTo>
                    <a:pt x="2116" y="305"/>
                    <a:pt x="2115" y="311"/>
                    <a:pt x="2117" y="315"/>
                  </a:cubicBezTo>
                  <a:cubicBezTo>
                    <a:pt x="2120" y="317"/>
                    <a:pt x="2125" y="317"/>
                    <a:pt x="2131" y="317"/>
                  </a:cubicBezTo>
                  <a:cubicBezTo>
                    <a:pt x="2132" y="317"/>
                    <a:pt x="2133" y="317"/>
                    <a:pt x="2134" y="317"/>
                  </a:cubicBezTo>
                  <a:cubicBezTo>
                    <a:pt x="2135" y="317"/>
                    <a:pt x="2136" y="317"/>
                    <a:pt x="2137" y="317"/>
                  </a:cubicBezTo>
                  <a:cubicBezTo>
                    <a:pt x="2138" y="317"/>
                    <a:pt x="2138" y="317"/>
                    <a:pt x="2138" y="317"/>
                  </a:cubicBezTo>
                  <a:cubicBezTo>
                    <a:pt x="2142" y="326"/>
                    <a:pt x="2154" y="335"/>
                    <a:pt x="2167" y="335"/>
                  </a:cubicBezTo>
                  <a:cubicBezTo>
                    <a:pt x="2170" y="335"/>
                    <a:pt x="2173" y="335"/>
                    <a:pt x="2177" y="333"/>
                  </a:cubicBezTo>
                  <a:cubicBezTo>
                    <a:pt x="2167" y="311"/>
                    <a:pt x="2204" y="317"/>
                    <a:pt x="2203" y="303"/>
                  </a:cubicBezTo>
                  <a:cubicBezTo>
                    <a:pt x="2202" y="302"/>
                    <a:pt x="2201" y="302"/>
                    <a:pt x="2199" y="302"/>
                  </a:cubicBezTo>
                  <a:cubicBezTo>
                    <a:pt x="2199" y="302"/>
                    <a:pt x="2198" y="302"/>
                    <a:pt x="2197" y="302"/>
                  </a:cubicBezTo>
                  <a:cubicBezTo>
                    <a:pt x="2196" y="302"/>
                    <a:pt x="2195" y="302"/>
                    <a:pt x="2195" y="302"/>
                  </a:cubicBezTo>
                  <a:cubicBezTo>
                    <a:pt x="2194" y="302"/>
                    <a:pt x="2193" y="302"/>
                    <a:pt x="2192" y="302"/>
                  </a:cubicBezTo>
                  <a:cubicBezTo>
                    <a:pt x="2192" y="294"/>
                    <a:pt x="2181" y="293"/>
                    <a:pt x="2171" y="293"/>
                  </a:cubicBezTo>
                  <a:cubicBezTo>
                    <a:pt x="2167" y="293"/>
                    <a:pt x="2163" y="293"/>
                    <a:pt x="2160" y="293"/>
                  </a:cubicBezTo>
                  <a:cubicBezTo>
                    <a:pt x="2159" y="298"/>
                    <a:pt x="2166" y="299"/>
                    <a:pt x="2162" y="303"/>
                  </a:cubicBezTo>
                  <a:cubicBezTo>
                    <a:pt x="2161" y="304"/>
                    <a:pt x="2159" y="304"/>
                    <a:pt x="2158" y="304"/>
                  </a:cubicBezTo>
                  <a:cubicBezTo>
                    <a:pt x="2151" y="304"/>
                    <a:pt x="2151" y="294"/>
                    <a:pt x="2152" y="290"/>
                  </a:cubicBezTo>
                  <a:cubicBezTo>
                    <a:pt x="2137" y="278"/>
                    <a:pt x="2109" y="275"/>
                    <a:pt x="2095" y="262"/>
                  </a:cubicBezTo>
                  <a:cubicBezTo>
                    <a:pt x="2094" y="262"/>
                    <a:pt x="2094" y="262"/>
                    <a:pt x="2094" y="262"/>
                  </a:cubicBezTo>
                  <a:cubicBezTo>
                    <a:pt x="2092" y="262"/>
                    <a:pt x="2091" y="262"/>
                    <a:pt x="2090" y="262"/>
                  </a:cubicBezTo>
                  <a:cubicBezTo>
                    <a:pt x="2089" y="262"/>
                    <a:pt x="2088" y="263"/>
                    <a:pt x="2087" y="263"/>
                  </a:cubicBezTo>
                  <a:cubicBezTo>
                    <a:pt x="2086" y="263"/>
                    <a:pt x="2086" y="263"/>
                    <a:pt x="2085" y="263"/>
                  </a:cubicBezTo>
                  <a:cubicBezTo>
                    <a:pt x="2076" y="260"/>
                    <a:pt x="2070" y="253"/>
                    <a:pt x="2059" y="251"/>
                  </a:cubicBezTo>
                  <a:cubicBezTo>
                    <a:pt x="2059" y="251"/>
                    <a:pt x="2058" y="251"/>
                    <a:pt x="2057" y="251"/>
                  </a:cubicBezTo>
                  <a:cubicBezTo>
                    <a:pt x="2053" y="251"/>
                    <a:pt x="2049" y="252"/>
                    <a:pt x="2045" y="253"/>
                  </a:cubicBezTo>
                  <a:cubicBezTo>
                    <a:pt x="2041" y="254"/>
                    <a:pt x="2037" y="254"/>
                    <a:pt x="2033" y="254"/>
                  </a:cubicBezTo>
                  <a:cubicBezTo>
                    <a:pt x="2032" y="254"/>
                    <a:pt x="2031" y="254"/>
                    <a:pt x="2031" y="254"/>
                  </a:cubicBezTo>
                  <a:cubicBezTo>
                    <a:pt x="2022" y="253"/>
                    <a:pt x="2019" y="248"/>
                    <a:pt x="2012" y="248"/>
                  </a:cubicBezTo>
                  <a:cubicBezTo>
                    <a:pt x="2011" y="248"/>
                    <a:pt x="2009" y="248"/>
                    <a:pt x="2007" y="249"/>
                  </a:cubicBezTo>
                  <a:cubicBezTo>
                    <a:pt x="2003" y="253"/>
                    <a:pt x="2009" y="259"/>
                    <a:pt x="2008" y="265"/>
                  </a:cubicBezTo>
                  <a:cubicBezTo>
                    <a:pt x="2006" y="268"/>
                    <a:pt x="2003" y="269"/>
                    <a:pt x="2001" y="269"/>
                  </a:cubicBezTo>
                  <a:cubicBezTo>
                    <a:pt x="1993" y="269"/>
                    <a:pt x="1985" y="259"/>
                    <a:pt x="1979" y="255"/>
                  </a:cubicBezTo>
                  <a:cubicBezTo>
                    <a:pt x="1976" y="256"/>
                    <a:pt x="1974" y="257"/>
                    <a:pt x="1972" y="257"/>
                  </a:cubicBezTo>
                  <a:cubicBezTo>
                    <a:pt x="1969" y="257"/>
                    <a:pt x="1966" y="256"/>
                    <a:pt x="1964" y="256"/>
                  </a:cubicBezTo>
                  <a:cubicBezTo>
                    <a:pt x="1961" y="255"/>
                    <a:pt x="1959" y="255"/>
                    <a:pt x="1956" y="255"/>
                  </a:cubicBezTo>
                  <a:cubicBezTo>
                    <a:pt x="1954" y="255"/>
                    <a:pt x="1951" y="255"/>
                    <a:pt x="1949" y="256"/>
                  </a:cubicBezTo>
                  <a:cubicBezTo>
                    <a:pt x="1945" y="253"/>
                    <a:pt x="1938" y="252"/>
                    <a:pt x="1932" y="252"/>
                  </a:cubicBezTo>
                  <a:cubicBezTo>
                    <a:pt x="1927" y="252"/>
                    <a:pt x="1922" y="253"/>
                    <a:pt x="1919" y="255"/>
                  </a:cubicBezTo>
                  <a:cubicBezTo>
                    <a:pt x="1916" y="259"/>
                    <a:pt x="1918" y="265"/>
                    <a:pt x="1913" y="266"/>
                  </a:cubicBezTo>
                  <a:cubicBezTo>
                    <a:pt x="1909" y="262"/>
                    <a:pt x="1906" y="255"/>
                    <a:pt x="1901" y="251"/>
                  </a:cubicBezTo>
                  <a:cubicBezTo>
                    <a:pt x="1901" y="248"/>
                    <a:pt x="1904" y="247"/>
                    <a:pt x="1903" y="243"/>
                  </a:cubicBezTo>
                  <a:cubicBezTo>
                    <a:pt x="1895" y="235"/>
                    <a:pt x="1876" y="235"/>
                    <a:pt x="1862" y="231"/>
                  </a:cubicBezTo>
                  <a:cubicBezTo>
                    <a:pt x="1856" y="235"/>
                    <a:pt x="1847" y="237"/>
                    <a:pt x="1838" y="237"/>
                  </a:cubicBezTo>
                  <a:cubicBezTo>
                    <a:pt x="1826" y="237"/>
                    <a:pt x="1815" y="234"/>
                    <a:pt x="1811" y="227"/>
                  </a:cubicBezTo>
                  <a:cubicBezTo>
                    <a:pt x="1811" y="227"/>
                    <a:pt x="1811" y="227"/>
                    <a:pt x="1811" y="227"/>
                  </a:cubicBezTo>
                  <a:cubicBezTo>
                    <a:pt x="1809" y="227"/>
                    <a:pt x="1808" y="228"/>
                    <a:pt x="1806" y="228"/>
                  </a:cubicBezTo>
                  <a:cubicBezTo>
                    <a:pt x="1805" y="228"/>
                    <a:pt x="1803" y="228"/>
                    <a:pt x="1802" y="228"/>
                  </a:cubicBezTo>
                  <a:cubicBezTo>
                    <a:pt x="1799" y="228"/>
                    <a:pt x="1796" y="227"/>
                    <a:pt x="1795" y="226"/>
                  </a:cubicBezTo>
                  <a:cubicBezTo>
                    <a:pt x="1795" y="222"/>
                    <a:pt x="1801" y="223"/>
                    <a:pt x="1800" y="219"/>
                  </a:cubicBezTo>
                  <a:cubicBezTo>
                    <a:pt x="1793" y="216"/>
                    <a:pt x="1786" y="212"/>
                    <a:pt x="1775" y="212"/>
                  </a:cubicBezTo>
                  <a:cubicBezTo>
                    <a:pt x="1770" y="218"/>
                    <a:pt x="1761" y="226"/>
                    <a:pt x="1751" y="226"/>
                  </a:cubicBezTo>
                  <a:cubicBezTo>
                    <a:pt x="1751" y="226"/>
                    <a:pt x="1751" y="226"/>
                    <a:pt x="1750" y="226"/>
                  </a:cubicBezTo>
                  <a:cubicBezTo>
                    <a:pt x="1749" y="220"/>
                    <a:pt x="1758" y="215"/>
                    <a:pt x="1760" y="210"/>
                  </a:cubicBezTo>
                  <a:cubicBezTo>
                    <a:pt x="1755" y="207"/>
                    <a:pt x="1744" y="206"/>
                    <a:pt x="1734" y="206"/>
                  </a:cubicBezTo>
                  <a:cubicBezTo>
                    <a:pt x="1725" y="206"/>
                    <a:pt x="1715" y="207"/>
                    <a:pt x="1707" y="207"/>
                  </a:cubicBezTo>
                  <a:cubicBezTo>
                    <a:pt x="1707" y="207"/>
                    <a:pt x="1707" y="207"/>
                    <a:pt x="1707" y="207"/>
                  </a:cubicBezTo>
                  <a:cubicBezTo>
                    <a:pt x="1705" y="207"/>
                    <a:pt x="1704" y="207"/>
                    <a:pt x="1702" y="207"/>
                  </a:cubicBezTo>
                  <a:cubicBezTo>
                    <a:pt x="1701" y="207"/>
                    <a:pt x="1699" y="206"/>
                    <a:pt x="1698" y="206"/>
                  </a:cubicBezTo>
                  <a:cubicBezTo>
                    <a:pt x="1695" y="206"/>
                    <a:pt x="1692" y="207"/>
                    <a:pt x="1692" y="211"/>
                  </a:cubicBezTo>
                  <a:cubicBezTo>
                    <a:pt x="1699" y="212"/>
                    <a:pt x="1701" y="224"/>
                    <a:pt x="1695" y="228"/>
                  </a:cubicBezTo>
                  <a:cubicBezTo>
                    <a:pt x="1686" y="227"/>
                    <a:pt x="1684" y="221"/>
                    <a:pt x="1675" y="220"/>
                  </a:cubicBezTo>
                  <a:cubicBezTo>
                    <a:pt x="1672" y="223"/>
                    <a:pt x="1680" y="227"/>
                    <a:pt x="1676" y="230"/>
                  </a:cubicBezTo>
                  <a:cubicBezTo>
                    <a:pt x="1667" y="229"/>
                    <a:pt x="1666" y="223"/>
                    <a:pt x="1659" y="223"/>
                  </a:cubicBezTo>
                  <a:cubicBezTo>
                    <a:pt x="1658" y="223"/>
                    <a:pt x="1658" y="223"/>
                    <a:pt x="1657" y="223"/>
                  </a:cubicBezTo>
                  <a:cubicBezTo>
                    <a:pt x="1652" y="223"/>
                    <a:pt x="1648" y="231"/>
                    <a:pt x="1641" y="231"/>
                  </a:cubicBezTo>
                  <a:cubicBezTo>
                    <a:pt x="1640" y="231"/>
                    <a:pt x="1639" y="231"/>
                    <a:pt x="1639" y="231"/>
                  </a:cubicBezTo>
                  <a:cubicBezTo>
                    <a:pt x="1632" y="231"/>
                    <a:pt x="1632" y="229"/>
                    <a:pt x="1625" y="224"/>
                  </a:cubicBezTo>
                  <a:cubicBezTo>
                    <a:pt x="1619" y="229"/>
                    <a:pt x="1618" y="239"/>
                    <a:pt x="1609" y="239"/>
                  </a:cubicBezTo>
                  <a:cubicBezTo>
                    <a:pt x="1609" y="239"/>
                    <a:pt x="1609" y="239"/>
                    <a:pt x="1609" y="239"/>
                  </a:cubicBezTo>
                  <a:cubicBezTo>
                    <a:pt x="1602" y="239"/>
                    <a:pt x="1597" y="228"/>
                    <a:pt x="1591" y="223"/>
                  </a:cubicBezTo>
                  <a:cubicBezTo>
                    <a:pt x="1588" y="220"/>
                    <a:pt x="1583" y="222"/>
                    <a:pt x="1584" y="217"/>
                  </a:cubicBezTo>
                  <a:cubicBezTo>
                    <a:pt x="1585" y="217"/>
                    <a:pt x="1586" y="218"/>
                    <a:pt x="1587" y="218"/>
                  </a:cubicBezTo>
                  <a:cubicBezTo>
                    <a:pt x="1591" y="218"/>
                    <a:pt x="1592" y="215"/>
                    <a:pt x="1594" y="213"/>
                  </a:cubicBezTo>
                  <a:cubicBezTo>
                    <a:pt x="1592" y="202"/>
                    <a:pt x="1582" y="195"/>
                    <a:pt x="1569" y="195"/>
                  </a:cubicBezTo>
                  <a:cubicBezTo>
                    <a:pt x="1565" y="195"/>
                    <a:pt x="1561" y="195"/>
                    <a:pt x="1558" y="197"/>
                  </a:cubicBezTo>
                  <a:cubicBezTo>
                    <a:pt x="1551" y="195"/>
                    <a:pt x="1546" y="192"/>
                    <a:pt x="1538" y="191"/>
                  </a:cubicBezTo>
                  <a:cubicBezTo>
                    <a:pt x="1529" y="196"/>
                    <a:pt x="1529" y="206"/>
                    <a:pt x="1531" y="213"/>
                  </a:cubicBezTo>
                  <a:cubicBezTo>
                    <a:pt x="1520" y="207"/>
                    <a:pt x="1501" y="207"/>
                    <a:pt x="1488" y="203"/>
                  </a:cubicBezTo>
                  <a:cubicBezTo>
                    <a:pt x="1487" y="200"/>
                    <a:pt x="1491" y="200"/>
                    <a:pt x="1490" y="196"/>
                  </a:cubicBezTo>
                  <a:cubicBezTo>
                    <a:pt x="1480" y="194"/>
                    <a:pt x="1466" y="189"/>
                    <a:pt x="1453" y="189"/>
                  </a:cubicBezTo>
                  <a:cubicBezTo>
                    <a:pt x="1447" y="189"/>
                    <a:pt x="1441" y="191"/>
                    <a:pt x="1436" y="194"/>
                  </a:cubicBezTo>
                  <a:cubicBezTo>
                    <a:pt x="1428" y="190"/>
                    <a:pt x="1417" y="189"/>
                    <a:pt x="1407" y="186"/>
                  </a:cubicBezTo>
                  <a:cubicBezTo>
                    <a:pt x="1403" y="187"/>
                    <a:pt x="1402" y="191"/>
                    <a:pt x="1401" y="195"/>
                  </a:cubicBezTo>
                  <a:cubicBezTo>
                    <a:pt x="1391" y="198"/>
                    <a:pt x="1381" y="205"/>
                    <a:pt x="1369" y="205"/>
                  </a:cubicBezTo>
                  <a:cubicBezTo>
                    <a:pt x="1369" y="205"/>
                    <a:pt x="1368" y="205"/>
                    <a:pt x="1368" y="205"/>
                  </a:cubicBezTo>
                  <a:cubicBezTo>
                    <a:pt x="1363" y="208"/>
                    <a:pt x="1361" y="213"/>
                    <a:pt x="1354" y="213"/>
                  </a:cubicBezTo>
                  <a:cubicBezTo>
                    <a:pt x="1350" y="205"/>
                    <a:pt x="1361" y="196"/>
                    <a:pt x="1373" y="193"/>
                  </a:cubicBezTo>
                  <a:cubicBezTo>
                    <a:pt x="1376" y="192"/>
                    <a:pt x="1381" y="193"/>
                    <a:pt x="1385" y="191"/>
                  </a:cubicBezTo>
                  <a:cubicBezTo>
                    <a:pt x="1392" y="188"/>
                    <a:pt x="1396" y="181"/>
                    <a:pt x="1403" y="178"/>
                  </a:cubicBezTo>
                  <a:cubicBezTo>
                    <a:pt x="1406" y="177"/>
                    <a:pt x="1409" y="178"/>
                    <a:pt x="1413" y="176"/>
                  </a:cubicBezTo>
                  <a:cubicBezTo>
                    <a:pt x="1419" y="174"/>
                    <a:pt x="1426" y="168"/>
                    <a:pt x="1435" y="168"/>
                  </a:cubicBezTo>
                  <a:cubicBezTo>
                    <a:pt x="1432" y="161"/>
                    <a:pt x="1436" y="159"/>
                    <a:pt x="1438" y="153"/>
                  </a:cubicBezTo>
                  <a:cubicBezTo>
                    <a:pt x="1429" y="150"/>
                    <a:pt x="1421" y="139"/>
                    <a:pt x="1410" y="137"/>
                  </a:cubicBezTo>
                  <a:cubicBezTo>
                    <a:pt x="1410" y="137"/>
                    <a:pt x="1409" y="137"/>
                    <a:pt x="1408" y="137"/>
                  </a:cubicBezTo>
                  <a:cubicBezTo>
                    <a:pt x="1405" y="137"/>
                    <a:pt x="1401" y="138"/>
                    <a:pt x="1398" y="139"/>
                  </a:cubicBezTo>
                  <a:cubicBezTo>
                    <a:pt x="1394" y="140"/>
                    <a:pt x="1390" y="141"/>
                    <a:pt x="1386" y="141"/>
                  </a:cubicBezTo>
                  <a:cubicBezTo>
                    <a:pt x="1386" y="141"/>
                    <a:pt x="1385" y="141"/>
                    <a:pt x="1385" y="141"/>
                  </a:cubicBezTo>
                  <a:cubicBezTo>
                    <a:pt x="1380" y="143"/>
                    <a:pt x="1381" y="151"/>
                    <a:pt x="1374" y="151"/>
                  </a:cubicBezTo>
                  <a:cubicBezTo>
                    <a:pt x="1374" y="151"/>
                    <a:pt x="1373" y="150"/>
                    <a:pt x="1373" y="150"/>
                  </a:cubicBezTo>
                  <a:cubicBezTo>
                    <a:pt x="1370" y="148"/>
                    <a:pt x="1374" y="145"/>
                    <a:pt x="1372" y="142"/>
                  </a:cubicBezTo>
                  <a:cubicBezTo>
                    <a:pt x="1365" y="141"/>
                    <a:pt x="1358" y="140"/>
                    <a:pt x="1356" y="136"/>
                  </a:cubicBezTo>
                  <a:cubicBezTo>
                    <a:pt x="1357" y="134"/>
                    <a:pt x="1362" y="132"/>
                    <a:pt x="1359" y="129"/>
                  </a:cubicBezTo>
                  <a:cubicBezTo>
                    <a:pt x="1358" y="129"/>
                    <a:pt x="1358" y="129"/>
                    <a:pt x="1357" y="129"/>
                  </a:cubicBezTo>
                  <a:cubicBezTo>
                    <a:pt x="1353" y="129"/>
                    <a:pt x="1348" y="128"/>
                    <a:pt x="1344" y="127"/>
                  </a:cubicBezTo>
                  <a:cubicBezTo>
                    <a:pt x="1340" y="126"/>
                    <a:pt x="1336" y="125"/>
                    <a:pt x="1334" y="125"/>
                  </a:cubicBezTo>
                  <a:moveTo>
                    <a:pt x="1328" y="92"/>
                  </a:moveTo>
                  <a:cubicBezTo>
                    <a:pt x="1322" y="92"/>
                    <a:pt x="1315" y="97"/>
                    <a:pt x="1311" y="99"/>
                  </a:cubicBezTo>
                  <a:cubicBezTo>
                    <a:pt x="1310" y="110"/>
                    <a:pt x="1297" y="111"/>
                    <a:pt x="1296" y="122"/>
                  </a:cubicBezTo>
                  <a:cubicBezTo>
                    <a:pt x="1297" y="122"/>
                    <a:pt x="1298" y="122"/>
                    <a:pt x="1300" y="122"/>
                  </a:cubicBezTo>
                  <a:cubicBezTo>
                    <a:pt x="1306" y="122"/>
                    <a:pt x="1310" y="117"/>
                    <a:pt x="1316" y="116"/>
                  </a:cubicBezTo>
                  <a:cubicBezTo>
                    <a:pt x="1318" y="116"/>
                    <a:pt x="1319" y="116"/>
                    <a:pt x="1321" y="116"/>
                  </a:cubicBezTo>
                  <a:cubicBezTo>
                    <a:pt x="1324" y="116"/>
                    <a:pt x="1328" y="116"/>
                    <a:pt x="1331" y="117"/>
                  </a:cubicBezTo>
                  <a:cubicBezTo>
                    <a:pt x="1335" y="117"/>
                    <a:pt x="1339" y="117"/>
                    <a:pt x="1342" y="117"/>
                  </a:cubicBezTo>
                  <a:cubicBezTo>
                    <a:pt x="1347" y="117"/>
                    <a:pt x="1352" y="117"/>
                    <a:pt x="1356" y="114"/>
                  </a:cubicBezTo>
                  <a:cubicBezTo>
                    <a:pt x="1355" y="106"/>
                    <a:pt x="1349" y="103"/>
                    <a:pt x="1345" y="98"/>
                  </a:cubicBezTo>
                  <a:cubicBezTo>
                    <a:pt x="1343" y="97"/>
                    <a:pt x="1340" y="97"/>
                    <a:pt x="1337" y="97"/>
                  </a:cubicBezTo>
                  <a:cubicBezTo>
                    <a:pt x="1337" y="97"/>
                    <a:pt x="1336" y="97"/>
                    <a:pt x="1335" y="97"/>
                  </a:cubicBezTo>
                  <a:cubicBezTo>
                    <a:pt x="1333" y="93"/>
                    <a:pt x="1331" y="92"/>
                    <a:pt x="1328" y="92"/>
                  </a:cubicBezTo>
                  <a:moveTo>
                    <a:pt x="1246" y="80"/>
                  </a:moveTo>
                  <a:cubicBezTo>
                    <a:pt x="1247" y="76"/>
                    <a:pt x="1249" y="75"/>
                    <a:pt x="1253" y="75"/>
                  </a:cubicBezTo>
                  <a:cubicBezTo>
                    <a:pt x="1256" y="75"/>
                    <a:pt x="1259" y="76"/>
                    <a:pt x="1262" y="76"/>
                  </a:cubicBezTo>
                  <a:cubicBezTo>
                    <a:pt x="1261" y="80"/>
                    <a:pt x="1256" y="80"/>
                    <a:pt x="1250" y="80"/>
                  </a:cubicBezTo>
                  <a:cubicBezTo>
                    <a:pt x="1250" y="80"/>
                    <a:pt x="1249" y="80"/>
                    <a:pt x="1249" y="80"/>
                  </a:cubicBezTo>
                  <a:cubicBezTo>
                    <a:pt x="1249" y="80"/>
                    <a:pt x="1248" y="80"/>
                    <a:pt x="1248" y="80"/>
                  </a:cubicBezTo>
                  <a:cubicBezTo>
                    <a:pt x="1247" y="80"/>
                    <a:pt x="1247" y="80"/>
                    <a:pt x="1246" y="80"/>
                  </a:cubicBezTo>
                  <a:moveTo>
                    <a:pt x="1259" y="53"/>
                  </a:moveTo>
                  <a:cubicBezTo>
                    <a:pt x="1254" y="58"/>
                    <a:pt x="1246" y="60"/>
                    <a:pt x="1237" y="62"/>
                  </a:cubicBezTo>
                  <a:cubicBezTo>
                    <a:pt x="1237" y="80"/>
                    <a:pt x="1237" y="80"/>
                    <a:pt x="1237" y="80"/>
                  </a:cubicBezTo>
                  <a:cubicBezTo>
                    <a:pt x="1239" y="81"/>
                    <a:pt x="1242" y="81"/>
                    <a:pt x="1244" y="81"/>
                  </a:cubicBezTo>
                  <a:cubicBezTo>
                    <a:pt x="1244" y="84"/>
                    <a:pt x="1241" y="84"/>
                    <a:pt x="1239" y="85"/>
                  </a:cubicBezTo>
                  <a:cubicBezTo>
                    <a:pt x="1238" y="84"/>
                    <a:pt x="1238" y="84"/>
                    <a:pt x="1237" y="84"/>
                  </a:cubicBezTo>
                  <a:cubicBezTo>
                    <a:pt x="1237" y="92"/>
                    <a:pt x="1237" y="92"/>
                    <a:pt x="1237" y="92"/>
                  </a:cubicBezTo>
                  <a:cubicBezTo>
                    <a:pt x="1238" y="92"/>
                    <a:pt x="1238" y="92"/>
                    <a:pt x="1239" y="92"/>
                  </a:cubicBezTo>
                  <a:cubicBezTo>
                    <a:pt x="1243" y="98"/>
                    <a:pt x="1255" y="99"/>
                    <a:pt x="1262" y="104"/>
                  </a:cubicBezTo>
                  <a:cubicBezTo>
                    <a:pt x="1263" y="104"/>
                    <a:pt x="1264" y="104"/>
                    <a:pt x="1265" y="104"/>
                  </a:cubicBezTo>
                  <a:cubicBezTo>
                    <a:pt x="1269" y="104"/>
                    <a:pt x="1273" y="105"/>
                    <a:pt x="1277" y="106"/>
                  </a:cubicBezTo>
                  <a:cubicBezTo>
                    <a:pt x="1281" y="108"/>
                    <a:pt x="1284" y="109"/>
                    <a:pt x="1288" y="109"/>
                  </a:cubicBezTo>
                  <a:cubicBezTo>
                    <a:pt x="1291" y="109"/>
                    <a:pt x="1294" y="107"/>
                    <a:pt x="1297" y="103"/>
                  </a:cubicBezTo>
                  <a:cubicBezTo>
                    <a:pt x="1295" y="95"/>
                    <a:pt x="1299" y="92"/>
                    <a:pt x="1302" y="86"/>
                  </a:cubicBezTo>
                  <a:cubicBezTo>
                    <a:pt x="1300" y="83"/>
                    <a:pt x="1296" y="81"/>
                    <a:pt x="1292" y="81"/>
                  </a:cubicBezTo>
                  <a:cubicBezTo>
                    <a:pt x="1289" y="81"/>
                    <a:pt x="1285" y="82"/>
                    <a:pt x="1282" y="84"/>
                  </a:cubicBezTo>
                  <a:cubicBezTo>
                    <a:pt x="1279" y="82"/>
                    <a:pt x="1283" y="81"/>
                    <a:pt x="1282" y="77"/>
                  </a:cubicBezTo>
                  <a:cubicBezTo>
                    <a:pt x="1281" y="76"/>
                    <a:pt x="1279" y="76"/>
                    <a:pt x="1278" y="76"/>
                  </a:cubicBezTo>
                  <a:cubicBezTo>
                    <a:pt x="1277" y="76"/>
                    <a:pt x="1275" y="76"/>
                    <a:pt x="1274" y="77"/>
                  </a:cubicBezTo>
                  <a:cubicBezTo>
                    <a:pt x="1273" y="77"/>
                    <a:pt x="1272" y="77"/>
                    <a:pt x="1271" y="77"/>
                  </a:cubicBezTo>
                  <a:cubicBezTo>
                    <a:pt x="1269" y="77"/>
                    <a:pt x="1268" y="77"/>
                    <a:pt x="1267" y="75"/>
                  </a:cubicBezTo>
                  <a:cubicBezTo>
                    <a:pt x="1269" y="70"/>
                    <a:pt x="1281" y="73"/>
                    <a:pt x="1280" y="65"/>
                  </a:cubicBezTo>
                  <a:cubicBezTo>
                    <a:pt x="1271" y="63"/>
                    <a:pt x="1267" y="56"/>
                    <a:pt x="1259" y="53"/>
                  </a:cubicBezTo>
                  <a:moveTo>
                    <a:pt x="3248" y="1479"/>
                  </a:moveTo>
                  <a:cubicBezTo>
                    <a:pt x="3243" y="1479"/>
                    <a:pt x="3242" y="1482"/>
                    <a:pt x="3241" y="1486"/>
                  </a:cubicBezTo>
                  <a:cubicBezTo>
                    <a:pt x="3242" y="1488"/>
                    <a:pt x="3245" y="1488"/>
                    <a:pt x="3247" y="1488"/>
                  </a:cubicBezTo>
                  <a:cubicBezTo>
                    <a:pt x="3250" y="1488"/>
                    <a:pt x="3253" y="1488"/>
                    <a:pt x="3253" y="1486"/>
                  </a:cubicBezTo>
                  <a:cubicBezTo>
                    <a:pt x="3254" y="1482"/>
                    <a:pt x="3252" y="1481"/>
                    <a:pt x="3250" y="1479"/>
                  </a:cubicBezTo>
                  <a:cubicBezTo>
                    <a:pt x="3249" y="1479"/>
                    <a:pt x="3249" y="1479"/>
                    <a:pt x="3248" y="1479"/>
                  </a:cubicBezTo>
                  <a:moveTo>
                    <a:pt x="780" y="1068"/>
                  </a:moveTo>
                  <a:cubicBezTo>
                    <a:pt x="779" y="1068"/>
                    <a:pt x="779" y="1068"/>
                    <a:pt x="779" y="1068"/>
                  </a:cubicBezTo>
                  <a:cubicBezTo>
                    <a:pt x="773" y="1072"/>
                    <a:pt x="776" y="1080"/>
                    <a:pt x="767" y="1083"/>
                  </a:cubicBezTo>
                  <a:cubicBezTo>
                    <a:pt x="766" y="1085"/>
                    <a:pt x="765" y="1088"/>
                    <a:pt x="766" y="1091"/>
                  </a:cubicBezTo>
                  <a:cubicBezTo>
                    <a:pt x="758" y="1098"/>
                    <a:pt x="742" y="1098"/>
                    <a:pt x="733" y="1104"/>
                  </a:cubicBezTo>
                  <a:cubicBezTo>
                    <a:pt x="726" y="1116"/>
                    <a:pt x="736" y="1126"/>
                    <a:pt x="732" y="1137"/>
                  </a:cubicBezTo>
                  <a:cubicBezTo>
                    <a:pt x="731" y="1142"/>
                    <a:pt x="722" y="1145"/>
                    <a:pt x="721" y="1150"/>
                  </a:cubicBezTo>
                  <a:cubicBezTo>
                    <a:pt x="721" y="1153"/>
                    <a:pt x="725" y="1156"/>
                    <a:pt x="726" y="1160"/>
                  </a:cubicBezTo>
                  <a:cubicBezTo>
                    <a:pt x="727" y="1167"/>
                    <a:pt x="724" y="1174"/>
                    <a:pt x="728" y="1180"/>
                  </a:cubicBezTo>
                  <a:cubicBezTo>
                    <a:pt x="733" y="1183"/>
                    <a:pt x="740" y="1187"/>
                    <a:pt x="748" y="1187"/>
                  </a:cubicBezTo>
                  <a:cubicBezTo>
                    <a:pt x="750" y="1187"/>
                    <a:pt x="752" y="1187"/>
                    <a:pt x="755" y="1186"/>
                  </a:cubicBezTo>
                  <a:cubicBezTo>
                    <a:pt x="764" y="1183"/>
                    <a:pt x="769" y="1165"/>
                    <a:pt x="773" y="1154"/>
                  </a:cubicBezTo>
                  <a:cubicBezTo>
                    <a:pt x="775" y="1148"/>
                    <a:pt x="778" y="1142"/>
                    <a:pt x="779" y="1138"/>
                  </a:cubicBezTo>
                  <a:cubicBezTo>
                    <a:pt x="779" y="1135"/>
                    <a:pt x="778" y="1132"/>
                    <a:pt x="779" y="1129"/>
                  </a:cubicBezTo>
                  <a:cubicBezTo>
                    <a:pt x="781" y="1123"/>
                    <a:pt x="787" y="1118"/>
                    <a:pt x="788" y="1113"/>
                  </a:cubicBezTo>
                  <a:cubicBezTo>
                    <a:pt x="788" y="1108"/>
                    <a:pt x="786" y="1105"/>
                    <a:pt x="787" y="1103"/>
                  </a:cubicBezTo>
                  <a:cubicBezTo>
                    <a:pt x="788" y="1096"/>
                    <a:pt x="797" y="1093"/>
                    <a:pt x="797" y="1088"/>
                  </a:cubicBezTo>
                  <a:cubicBezTo>
                    <a:pt x="797" y="1084"/>
                    <a:pt x="786" y="1068"/>
                    <a:pt x="780" y="1068"/>
                  </a:cubicBezTo>
                  <a:moveTo>
                    <a:pt x="733" y="1067"/>
                  </a:moveTo>
                  <a:cubicBezTo>
                    <a:pt x="728" y="1067"/>
                    <a:pt x="723" y="1069"/>
                    <a:pt x="722" y="1074"/>
                  </a:cubicBezTo>
                  <a:cubicBezTo>
                    <a:pt x="729" y="1076"/>
                    <a:pt x="738" y="1076"/>
                    <a:pt x="743" y="1078"/>
                  </a:cubicBezTo>
                  <a:cubicBezTo>
                    <a:pt x="747" y="1071"/>
                    <a:pt x="740" y="1067"/>
                    <a:pt x="733" y="1067"/>
                  </a:cubicBezTo>
                  <a:moveTo>
                    <a:pt x="818" y="1010"/>
                  </a:moveTo>
                  <a:cubicBezTo>
                    <a:pt x="806" y="1010"/>
                    <a:pt x="811" y="1021"/>
                    <a:pt x="813" y="1027"/>
                  </a:cubicBezTo>
                  <a:cubicBezTo>
                    <a:pt x="814" y="1027"/>
                    <a:pt x="815" y="1027"/>
                    <a:pt x="815" y="1027"/>
                  </a:cubicBezTo>
                  <a:cubicBezTo>
                    <a:pt x="817" y="1027"/>
                    <a:pt x="819" y="1026"/>
                    <a:pt x="821" y="1026"/>
                  </a:cubicBezTo>
                  <a:cubicBezTo>
                    <a:pt x="822" y="1022"/>
                    <a:pt x="821" y="1015"/>
                    <a:pt x="820" y="1010"/>
                  </a:cubicBezTo>
                  <a:cubicBezTo>
                    <a:pt x="819" y="1010"/>
                    <a:pt x="819" y="1010"/>
                    <a:pt x="818" y="1010"/>
                  </a:cubicBezTo>
                  <a:moveTo>
                    <a:pt x="687" y="997"/>
                  </a:moveTo>
                  <a:cubicBezTo>
                    <a:pt x="393" y="997"/>
                    <a:pt x="393" y="997"/>
                    <a:pt x="393" y="997"/>
                  </a:cubicBezTo>
                  <a:cubicBezTo>
                    <a:pt x="397" y="1000"/>
                    <a:pt x="401" y="1003"/>
                    <a:pt x="403" y="1007"/>
                  </a:cubicBezTo>
                  <a:cubicBezTo>
                    <a:pt x="405" y="1010"/>
                    <a:pt x="404" y="1013"/>
                    <a:pt x="405" y="1016"/>
                  </a:cubicBezTo>
                  <a:cubicBezTo>
                    <a:pt x="406" y="1023"/>
                    <a:pt x="414" y="1028"/>
                    <a:pt x="416" y="1035"/>
                  </a:cubicBezTo>
                  <a:cubicBezTo>
                    <a:pt x="416" y="1038"/>
                    <a:pt x="415" y="1041"/>
                    <a:pt x="416" y="1045"/>
                  </a:cubicBezTo>
                  <a:cubicBezTo>
                    <a:pt x="417" y="1049"/>
                    <a:pt x="422" y="1052"/>
                    <a:pt x="422" y="1056"/>
                  </a:cubicBezTo>
                  <a:cubicBezTo>
                    <a:pt x="424" y="1069"/>
                    <a:pt x="414" y="1074"/>
                    <a:pt x="411" y="1081"/>
                  </a:cubicBezTo>
                  <a:cubicBezTo>
                    <a:pt x="410" y="1084"/>
                    <a:pt x="411" y="1088"/>
                    <a:pt x="410" y="1090"/>
                  </a:cubicBezTo>
                  <a:cubicBezTo>
                    <a:pt x="408" y="1094"/>
                    <a:pt x="404" y="1096"/>
                    <a:pt x="402" y="1099"/>
                  </a:cubicBezTo>
                  <a:cubicBezTo>
                    <a:pt x="401" y="1103"/>
                    <a:pt x="401" y="1120"/>
                    <a:pt x="402" y="1124"/>
                  </a:cubicBezTo>
                  <a:cubicBezTo>
                    <a:pt x="404" y="1131"/>
                    <a:pt x="420" y="1136"/>
                    <a:pt x="415" y="1144"/>
                  </a:cubicBezTo>
                  <a:cubicBezTo>
                    <a:pt x="429" y="1158"/>
                    <a:pt x="427" y="1184"/>
                    <a:pt x="437" y="1200"/>
                  </a:cubicBezTo>
                  <a:cubicBezTo>
                    <a:pt x="445" y="1215"/>
                    <a:pt x="462" y="1228"/>
                    <a:pt x="467" y="1245"/>
                  </a:cubicBezTo>
                  <a:cubicBezTo>
                    <a:pt x="469" y="1254"/>
                    <a:pt x="466" y="1264"/>
                    <a:pt x="474" y="1270"/>
                  </a:cubicBezTo>
                  <a:cubicBezTo>
                    <a:pt x="481" y="1271"/>
                    <a:pt x="488" y="1272"/>
                    <a:pt x="495" y="1272"/>
                  </a:cubicBezTo>
                  <a:cubicBezTo>
                    <a:pt x="500" y="1272"/>
                    <a:pt x="504" y="1271"/>
                    <a:pt x="509" y="1270"/>
                  </a:cubicBezTo>
                  <a:cubicBezTo>
                    <a:pt x="512" y="1270"/>
                    <a:pt x="515" y="1266"/>
                    <a:pt x="519" y="1266"/>
                  </a:cubicBezTo>
                  <a:cubicBezTo>
                    <a:pt x="521" y="1265"/>
                    <a:pt x="523" y="1265"/>
                    <a:pt x="525" y="1265"/>
                  </a:cubicBezTo>
                  <a:cubicBezTo>
                    <a:pt x="526" y="1265"/>
                    <a:pt x="527" y="1265"/>
                    <a:pt x="528" y="1265"/>
                  </a:cubicBezTo>
                  <a:cubicBezTo>
                    <a:pt x="529" y="1265"/>
                    <a:pt x="530" y="1265"/>
                    <a:pt x="530" y="1265"/>
                  </a:cubicBezTo>
                  <a:cubicBezTo>
                    <a:pt x="532" y="1265"/>
                    <a:pt x="534" y="1265"/>
                    <a:pt x="536" y="1265"/>
                  </a:cubicBezTo>
                  <a:cubicBezTo>
                    <a:pt x="541" y="1264"/>
                    <a:pt x="545" y="1262"/>
                    <a:pt x="550" y="1261"/>
                  </a:cubicBezTo>
                  <a:cubicBezTo>
                    <a:pt x="550" y="1261"/>
                    <a:pt x="551" y="1261"/>
                    <a:pt x="551" y="1261"/>
                  </a:cubicBezTo>
                  <a:cubicBezTo>
                    <a:pt x="552" y="1261"/>
                    <a:pt x="554" y="1261"/>
                    <a:pt x="555" y="1261"/>
                  </a:cubicBezTo>
                  <a:cubicBezTo>
                    <a:pt x="556" y="1261"/>
                    <a:pt x="557" y="1261"/>
                    <a:pt x="558" y="1261"/>
                  </a:cubicBezTo>
                  <a:cubicBezTo>
                    <a:pt x="559" y="1261"/>
                    <a:pt x="560" y="1261"/>
                    <a:pt x="561" y="1261"/>
                  </a:cubicBezTo>
                  <a:cubicBezTo>
                    <a:pt x="570" y="1259"/>
                    <a:pt x="572" y="1249"/>
                    <a:pt x="580" y="1243"/>
                  </a:cubicBezTo>
                  <a:cubicBezTo>
                    <a:pt x="586" y="1239"/>
                    <a:pt x="593" y="1240"/>
                    <a:pt x="596" y="1234"/>
                  </a:cubicBezTo>
                  <a:cubicBezTo>
                    <a:pt x="597" y="1230"/>
                    <a:pt x="595" y="1227"/>
                    <a:pt x="594" y="1224"/>
                  </a:cubicBezTo>
                  <a:cubicBezTo>
                    <a:pt x="600" y="1217"/>
                    <a:pt x="613" y="1215"/>
                    <a:pt x="616" y="1205"/>
                  </a:cubicBezTo>
                  <a:cubicBezTo>
                    <a:pt x="617" y="1201"/>
                    <a:pt x="615" y="1197"/>
                    <a:pt x="616" y="1194"/>
                  </a:cubicBezTo>
                  <a:cubicBezTo>
                    <a:pt x="618" y="1186"/>
                    <a:pt x="627" y="1184"/>
                    <a:pt x="636" y="1181"/>
                  </a:cubicBezTo>
                  <a:cubicBezTo>
                    <a:pt x="640" y="1173"/>
                    <a:pt x="646" y="1161"/>
                    <a:pt x="642" y="1149"/>
                  </a:cubicBezTo>
                  <a:cubicBezTo>
                    <a:pt x="640" y="1145"/>
                    <a:pt x="635" y="1143"/>
                    <a:pt x="636" y="1139"/>
                  </a:cubicBezTo>
                  <a:cubicBezTo>
                    <a:pt x="637" y="1135"/>
                    <a:pt x="647" y="1129"/>
                    <a:pt x="650" y="1127"/>
                  </a:cubicBezTo>
                  <a:cubicBezTo>
                    <a:pt x="655" y="1123"/>
                    <a:pt x="661" y="1117"/>
                    <a:pt x="666" y="1115"/>
                  </a:cubicBezTo>
                  <a:cubicBezTo>
                    <a:pt x="679" y="1108"/>
                    <a:pt x="695" y="1105"/>
                    <a:pt x="697" y="1090"/>
                  </a:cubicBezTo>
                  <a:cubicBezTo>
                    <a:pt x="698" y="1084"/>
                    <a:pt x="694" y="1072"/>
                    <a:pt x="694" y="1064"/>
                  </a:cubicBezTo>
                  <a:cubicBezTo>
                    <a:pt x="693" y="1054"/>
                    <a:pt x="689" y="1054"/>
                    <a:pt x="687" y="1045"/>
                  </a:cubicBezTo>
                  <a:cubicBezTo>
                    <a:pt x="686" y="1042"/>
                    <a:pt x="689" y="1036"/>
                    <a:pt x="688" y="1032"/>
                  </a:cubicBezTo>
                  <a:cubicBezTo>
                    <a:pt x="687" y="1027"/>
                    <a:pt x="680" y="1023"/>
                    <a:pt x="679" y="1017"/>
                  </a:cubicBezTo>
                  <a:cubicBezTo>
                    <a:pt x="678" y="1010"/>
                    <a:pt x="682" y="1003"/>
                    <a:pt x="687" y="997"/>
                  </a:cubicBezTo>
                  <a:moveTo>
                    <a:pt x="3157" y="1349"/>
                  </a:moveTo>
                  <a:cubicBezTo>
                    <a:pt x="3154" y="1348"/>
                    <a:pt x="3153" y="1346"/>
                    <a:pt x="3154" y="1343"/>
                  </a:cubicBezTo>
                  <a:cubicBezTo>
                    <a:pt x="3157" y="1343"/>
                    <a:pt x="3157" y="1343"/>
                    <a:pt x="3157" y="1343"/>
                  </a:cubicBezTo>
                  <a:cubicBezTo>
                    <a:pt x="3159" y="1344"/>
                    <a:pt x="3159" y="1348"/>
                    <a:pt x="3157" y="1349"/>
                  </a:cubicBezTo>
                  <a:moveTo>
                    <a:pt x="3372" y="1235"/>
                  </a:moveTo>
                  <a:cubicBezTo>
                    <a:pt x="3371" y="1235"/>
                    <a:pt x="3371" y="1235"/>
                    <a:pt x="3371" y="1235"/>
                  </a:cubicBezTo>
                  <a:cubicBezTo>
                    <a:pt x="3371" y="1230"/>
                    <a:pt x="3375" y="1228"/>
                    <a:pt x="3376" y="1225"/>
                  </a:cubicBezTo>
                  <a:cubicBezTo>
                    <a:pt x="3377" y="1225"/>
                    <a:pt x="3378" y="1226"/>
                    <a:pt x="3380" y="1226"/>
                  </a:cubicBezTo>
                  <a:cubicBezTo>
                    <a:pt x="3381" y="1232"/>
                    <a:pt x="3375" y="1235"/>
                    <a:pt x="3372" y="1235"/>
                  </a:cubicBezTo>
                  <a:moveTo>
                    <a:pt x="3508" y="997"/>
                  </a:moveTo>
                  <a:cubicBezTo>
                    <a:pt x="3081" y="997"/>
                    <a:pt x="3081" y="997"/>
                    <a:pt x="3081" y="997"/>
                  </a:cubicBezTo>
                  <a:cubicBezTo>
                    <a:pt x="3078" y="1004"/>
                    <a:pt x="3073" y="1011"/>
                    <a:pt x="3079" y="1015"/>
                  </a:cubicBezTo>
                  <a:cubicBezTo>
                    <a:pt x="3082" y="1016"/>
                    <a:pt x="3085" y="1017"/>
                    <a:pt x="3088" y="1018"/>
                  </a:cubicBezTo>
                  <a:cubicBezTo>
                    <a:pt x="3097" y="1029"/>
                    <a:pt x="3105" y="1040"/>
                    <a:pt x="3110" y="1051"/>
                  </a:cubicBezTo>
                  <a:cubicBezTo>
                    <a:pt x="3111" y="1055"/>
                    <a:pt x="3111" y="1060"/>
                    <a:pt x="3113" y="1064"/>
                  </a:cubicBezTo>
                  <a:cubicBezTo>
                    <a:pt x="3115" y="1067"/>
                    <a:pt x="3119" y="1070"/>
                    <a:pt x="3122" y="1074"/>
                  </a:cubicBezTo>
                  <a:cubicBezTo>
                    <a:pt x="3123" y="1077"/>
                    <a:pt x="3123" y="1081"/>
                    <a:pt x="3125" y="1084"/>
                  </a:cubicBezTo>
                  <a:cubicBezTo>
                    <a:pt x="3130" y="1092"/>
                    <a:pt x="3143" y="1102"/>
                    <a:pt x="3150" y="1105"/>
                  </a:cubicBezTo>
                  <a:cubicBezTo>
                    <a:pt x="3156" y="1108"/>
                    <a:pt x="3163" y="1107"/>
                    <a:pt x="3170" y="1111"/>
                  </a:cubicBezTo>
                  <a:cubicBezTo>
                    <a:pt x="3182" y="1117"/>
                    <a:pt x="3185" y="1141"/>
                    <a:pt x="3184" y="1156"/>
                  </a:cubicBezTo>
                  <a:cubicBezTo>
                    <a:pt x="3183" y="1166"/>
                    <a:pt x="3187" y="1175"/>
                    <a:pt x="3187" y="1182"/>
                  </a:cubicBezTo>
                  <a:cubicBezTo>
                    <a:pt x="3187" y="1194"/>
                    <a:pt x="3175" y="1198"/>
                    <a:pt x="3173" y="1209"/>
                  </a:cubicBezTo>
                  <a:cubicBezTo>
                    <a:pt x="3168" y="1227"/>
                    <a:pt x="3179" y="1247"/>
                    <a:pt x="3173" y="1264"/>
                  </a:cubicBezTo>
                  <a:cubicBezTo>
                    <a:pt x="3166" y="1283"/>
                    <a:pt x="3148" y="1294"/>
                    <a:pt x="3157" y="1318"/>
                  </a:cubicBezTo>
                  <a:cubicBezTo>
                    <a:pt x="3156" y="1322"/>
                    <a:pt x="3149" y="1327"/>
                    <a:pt x="3147" y="1333"/>
                  </a:cubicBezTo>
                  <a:cubicBezTo>
                    <a:pt x="3147" y="1335"/>
                    <a:pt x="3149" y="1338"/>
                    <a:pt x="3148" y="1340"/>
                  </a:cubicBezTo>
                  <a:cubicBezTo>
                    <a:pt x="3147" y="1347"/>
                    <a:pt x="3140" y="1351"/>
                    <a:pt x="3148" y="1356"/>
                  </a:cubicBezTo>
                  <a:cubicBezTo>
                    <a:pt x="3149" y="1356"/>
                    <a:pt x="3149" y="1356"/>
                    <a:pt x="3150" y="1356"/>
                  </a:cubicBezTo>
                  <a:cubicBezTo>
                    <a:pt x="3152" y="1356"/>
                    <a:pt x="3153" y="1355"/>
                    <a:pt x="3155" y="1354"/>
                  </a:cubicBezTo>
                  <a:cubicBezTo>
                    <a:pt x="3156" y="1354"/>
                    <a:pt x="3158" y="1353"/>
                    <a:pt x="3160" y="1353"/>
                  </a:cubicBezTo>
                  <a:cubicBezTo>
                    <a:pt x="3160" y="1353"/>
                    <a:pt x="3160" y="1353"/>
                    <a:pt x="3160" y="1353"/>
                  </a:cubicBezTo>
                  <a:cubicBezTo>
                    <a:pt x="3165" y="1364"/>
                    <a:pt x="3150" y="1366"/>
                    <a:pt x="3156" y="1377"/>
                  </a:cubicBezTo>
                  <a:cubicBezTo>
                    <a:pt x="3155" y="1384"/>
                    <a:pt x="3143" y="1383"/>
                    <a:pt x="3139" y="1388"/>
                  </a:cubicBezTo>
                  <a:cubicBezTo>
                    <a:pt x="3141" y="1398"/>
                    <a:pt x="3148" y="1402"/>
                    <a:pt x="3152" y="1410"/>
                  </a:cubicBezTo>
                  <a:cubicBezTo>
                    <a:pt x="3144" y="1415"/>
                    <a:pt x="3150" y="1427"/>
                    <a:pt x="3144" y="1434"/>
                  </a:cubicBezTo>
                  <a:cubicBezTo>
                    <a:pt x="3148" y="1449"/>
                    <a:pt x="3156" y="1460"/>
                    <a:pt x="3172" y="1466"/>
                  </a:cubicBezTo>
                  <a:cubicBezTo>
                    <a:pt x="3172" y="1469"/>
                    <a:pt x="3173" y="1471"/>
                    <a:pt x="3174" y="1473"/>
                  </a:cubicBezTo>
                  <a:cubicBezTo>
                    <a:pt x="3178" y="1475"/>
                    <a:pt x="3188" y="1473"/>
                    <a:pt x="3189" y="1477"/>
                  </a:cubicBezTo>
                  <a:cubicBezTo>
                    <a:pt x="3184" y="1480"/>
                    <a:pt x="3176" y="1481"/>
                    <a:pt x="3176" y="1488"/>
                  </a:cubicBezTo>
                  <a:cubicBezTo>
                    <a:pt x="3177" y="1489"/>
                    <a:pt x="3179" y="1489"/>
                    <a:pt x="3180" y="1489"/>
                  </a:cubicBezTo>
                  <a:cubicBezTo>
                    <a:pt x="3182" y="1489"/>
                    <a:pt x="3183" y="1488"/>
                    <a:pt x="3185" y="1487"/>
                  </a:cubicBezTo>
                  <a:cubicBezTo>
                    <a:pt x="3186" y="1485"/>
                    <a:pt x="3188" y="1484"/>
                    <a:pt x="3191" y="1484"/>
                  </a:cubicBezTo>
                  <a:cubicBezTo>
                    <a:pt x="3192" y="1484"/>
                    <a:pt x="3193" y="1484"/>
                    <a:pt x="3194" y="1484"/>
                  </a:cubicBezTo>
                  <a:cubicBezTo>
                    <a:pt x="3194" y="1488"/>
                    <a:pt x="3188" y="1489"/>
                    <a:pt x="3191" y="1492"/>
                  </a:cubicBezTo>
                  <a:cubicBezTo>
                    <a:pt x="3193" y="1492"/>
                    <a:pt x="3194" y="1492"/>
                    <a:pt x="3195" y="1492"/>
                  </a:cubicBezTo>
                  <a:cubicBezTo>
                    <a:pt x="3196" y="1492"/>
                    <a:pt x="3197" y="1492"/>
                    <a:pt x="3198" y="1492"/>
                  </a:cubicBezTo>
                  <a:cubicBezTo>
                    <a:pt x="3199" y="1492"/>
                    <a:pt x="3200" y="1492"/>
                    <a:pt x="3201" y="1492"/>
                  </a:cubicBezTo>
                  <a:cubicBezTo>
                    <a:pt x="3206" y="1492"/>
                    <a:pt x="3210" y="1492"/>
                    <a:pt x="3214" y="1495"/>
                  </a:cubicBezTo>
                  <a:cubicBezTo>
                    <a:pt x="3218" y="1487"/>
                    <a:pt x="3237" y="1492"/>
                    <a:pt x="3237" y="1481"/>
                  </a:cubicBezTo>
                  <a:cubicBezTo>
                    <a:pt x="3234" y="1476"/>
                    <a:pt x="3229" y="1478"/>
                    <a:pt x="3224" y="1475"/>
                  </a:cubicBezTo>
                  <a:cubicBezTo>
                    <a:pt x="3214" y="1470"/>
                    <a:pt x="3208" y="1461"/>
                    <a:pt x="3197" y="1461"/>
                  </a:cubicBezTo>
                  <a:cubicBezTo>
                    <a:pt x="3196" y="1461"/>
                    <a:pt x="3196" y="1461"/>
                    <a:pt x="3195" y="1461"/>
                  </a:cubicBezTo>
                  <a:cubicBezTo>
                    <a:pt x="3190" y="1462"/>
                    <a:pt x="3189" y="1466"/>
                    <a:pt x="3184" y="1466"/>
                  </a:cubicBezTo>
                  <a:cubicBezTo>
                    <a:pt x="3183" y="1466"/>
                    <a:pt x="3182" y="1466"/>
                    <a:pt x="3180" y="1465"/>
                  </a:cubicBezTo>
                  <a:cubicBezTo>
                    <a:pt x="3181" y="1456"/>
                    <a:pt x="3193" y="1456"/>
                    <a:pt x="3202" y="1456"/>
                  </a:cubicBezTo>
                  <a:cubicBezTo>
                    <a:pt x="3203" y="1456"/>
                    <a:pt x="3204" y="1456"/>
                    <a:pt x="3205" y="1456"/>
                  </a:cubicBezTo>
                  <a:cubicBezTo>
                    <a:pt x="3202" y="1449"/>
                    <a:pt x="3185" y="1437"/>
                    <a:pt x="3201" y="1429"/>
                  </a:cubicBezTo>
                  <a:cubicBezTo>
                    <a:pt x="3204" y="1429"/>
                    <a:pt x="3205" y="1432"/>
                    <a:pt x="3208" y="1432"/>
                  </a:cubicBezTo>
                  <a:cubicBezTo>
                    <a:pt x="3208" y="1432"/>
                    <a:pt x="3209" y="1432"/>
                    <a:pt x="3209" y="1432"/>
                  </a:cubicBezTo>
                  <a:cubicBezTo>
                    <a:pt x="3209" y="1416"/>
                    <a:pt x="3225" y="1414"/>
                    <a:pt x="3235" y="1406"/>
                  </a:cubicBezTo>
                  <a:cubicBezTo>
                    <a:pt x="3233" y="1394"/>
                    <a:pt x="3216" y="1398"/>
                    <a:pt x="3215" y="1388"/>
                  </a:cubicBezTo>
                  <a:cubicBezTo>
                    <a:pt x="3214" y="1378"/>
                    <a:pt x="3230" y="1378"/>
                    <a:pt x="3237" y="1370"/>
                  </a:cubicBezTo>
                  <a:cubicBezTo>
                    <a:pt x="3231" y="1357"/>
                    <a:pt x="3247" y="1356"/>
                    <a:pt x="3246" y="1344"/>
                  </a:cubicBezTo>
                  <a:cubicBezTo>
                    <a:pt x="3238" y="1341"/>
                    <a:pt x="3232" y="1342"/>
                    <a:pt x="3232" y="1335"/>
                  </a:cubicBezTo>
                  <a:cubicBezTo>
                    <a:pt x="3233" y="1331"/>
                    <a:pt x="3235" y="1330"/>
                    <a:pt x="3237" y="1330"/>
                  </a:cubicBezTo>
                  <a:cubicBezTo>
                    <a:pt x="3240" y="1330"/>
                    <a:pt x="3244" y="1331"/>
                    <a:pt x="3247" y="1333"/>
                  </a:cubicBezTo>
                  <a:cubicBezTo>
                    <a:pt x="3251" y="1335"/>
                    <a:pt x="3254" y="1336"/>
                    <a:pt x="3256" y="1336"/>
                  </a:cubicBezTo>
                  <a:cubicBezTo>
                    <a:pt x="3256" y="1336"/>
                    <a:pt x="3257" y="1336"/>
                    <a:pt x="3257" y="1336"/>
                  </a:cubicBezTo>
                  <a:cubicBezTo>
                    <a:pt x="3269" y="1334"/>
                    <a:pt x="3261" y="1318"/>
                    <a:pt x="3263" y="1310"/>
                  </a:cubicBezTo>
                  <a:cubicBezTo>
                    <a:pt x="3265" y="1310"/>
                    <a:pt x="3266" y="1310"/>
                    <a:pt x="3267" y="1310"/>
                  </a:cubicBezTo>
                  <a:cubicBezTo>
                    <a:pt x="3270" y="1310"/>
                    <a:pt x="3272" y="1310"/>
                    <a:pt x="3273" y="1311"/>
                  </a:cubicBezTo>
                  <a:cubicBezTo>
                    <a:pt x="3275" y="1311"/>
                    <a:pt x="3277" y="1312"/>
                    <a:pt x="3280" y="1312"/>
                  </a:cubicBezTo>
                  <a:cubicBezTo>
                    <a:pt x="3280" y="1312"/>
                    <a:pt x="3280" y="1312"/>
                    <a:pt x="3280" y="1312"/>
                  </a:cubicBezTo>
                  <a:cubicBezTo>
                    <a:pt x="3289" y="1312"/>
                    <a:pt x="3295" y="1305"/>
                    <a:pt x="3302" y="1305"/>
                  </a:cubicBezTo>
                  <a:cubicBezTo>
                    <a:pt x="3304" y="1305"/>
                    <a:pt x="3306" y="1306"/>
                    <a:pt x="3308" y="1306"/>
                  </a:cubicBezTo>
                  <a:cubicBezTo>
                    <a:pt x="3315" y="1303"/>
                    <a:pt x="3322" y="1299"/>
                    <a:pt x="3323" y="1292"/>
                  </a:cubicBezTo>
                  <a:cubicBezTo>
                    <a:pt x="3325" y="1279"/>
                    <a:pt x="3307" y="1275"/>
                    <a:pt x="3307" y="1266"/>
                  </a:cubicBezTo>
                  <a:cubicBezTo>
                    <a:pt x="3307" y="1266"/>
                    <a:pt x="3307" y="1266"/>
                    <a:pt x="3307" y="1266"/>
                  </a:cubicBezTo>
                  <a:cubicBezTo>
                    <a:pt x="3318" y="1266"/>
                    <a:pt x="3322" y="1271"/>
                    <a:pt x="3330" y="1274"/>
                  </a:cubicBezTo>
                  <a:cubicBezTo>
                    <a:pt x="3349" y="1269"/>
                    <a:pt x="3359" y="1257"/>
                    <a:pt x="3367" y="1243"/>
                  </a:cubicBezTo>
                  <a:cubicBezTo>
                    <a:pt x="3383" y="1241"/>
                    <a:pt x="3386" y="1229"/>
                    <a:pt x="3394" y="1219"/>
                  </a:cubicBezTo>
                  <a:cubicBezTo>
                    <a:pt x="3398" y="1215"/>
                    <a:pt x="3404" y="1210"/>
                    <a:pt x="3404" y="1206"/>
                  </a:cubicBezTo>
                  <a:cubicBezTo>
                    <a:pt x="3405" y="1199"/>
                    <a:pt x="3399" y="1194"/>
                    <a:pt x="3401" y="1187"/>
                  </a:cubicBezTo>
                  <a:cubicBezTo>
                    <a:pt x="3405" y="1172"/>
                    <a:pt x="3437" y="1170"/>
                    <a:pt x="3447" y="1161"/>
                  </a:cubicBezTo>
                  <a:cubicBezTo>
                    <a:pt x="3450" y="1161"/>
                    <a:pt x="3453" y="1161"/>
                    <a:pt x="3455" y="1161"/>
                  </a:cubicBezTo>
                  <a:cubicBezTo>
                    <a:pt x="3462" y="1161"/>
                    <a:pt x="3467" y="1160"/>
                    <a:pt x="3473" y="1158"/>
                  </a:cubicBezTo>
                  <a:cubicBezTo>
                    <a:pt x="3476" y="1152"/>
                    <a:pt x="3480" y="1147"/>
                    <a:pt x="3481" y="1139"/>
                  </a:cubicBezTo>
                  <a:cubicBezTo>
                    <a:pt x="3502" y="1125"/>
                    <a:pt x="3493" y="1093"/>
                    <a:pt x="3501" y="1072"/>
                  </a:cubicBezTo>
                  <a:cubicBezTo>
                    <a:pt x="3502" y="1067"/>
                    <a:pt x="3509" y="1067"/>
                    <a:pt x="3513" y="1064"/>
                  </a:cubicBezTo>
                  <a:cubicBezTo>
                    <a:pt x="3519" y="1058"/>
                    <a:pt x="3522" y="1049"/>
                    <a:pt x="3527" y="1042"/>
                  </a:cubicBezTo>
                  <a:cubicBezTo>
                    <a:pt x="3533" y="1035"/>
                    <a:pt x="3541" y="1028"/>
                    <a:pt x="3541" y="1020"/>
                  </a:cubicBezTo>
                  <a:cubicBezTo>
                    <a:pt x="3537" y="1017"/>
                    <a:pt x="3537" y="1013"/>
                    <a:pt x="3537" y="1008"/>
                  </a:cubicBezTo>
                  <a:cubicBezTo>
                    <a:pt x="3527" y="1006"/>
                    <a:pt x="3517" y="1002"/>
                    <a:pt x="3508" y="997"/>
                  </a:cubicBezTo>
                  <a:moveTo>
                    <a:pt x="1591" y="984"/>
                  </a:moveTo>
                  <a:cubicBezTo>
                    <a:pt x="1581" y="984"/>
                    <a:pt x="1570" y="988"/>
                    <a:pt x="1574" y="995"/>
                  </a:cubicBezTo>
                  <a:cubicBezTo>
                    <a:pt x="1578" y="996"/>
                    <a:pt x="1583" y="996"/>
                    <a:pt x="1588" y="996"/>
                  </a:cubicBezTo>
                  <a:cubicBezTo>
                    <a:pt x="1597" y="996"/>
                    <a:pt x="1606" y="994"/>
                    <a:pt x="1607" y="989"/>
                  </a:cubicBezTo>
                  <a:cubicBezTo>
                    <a:pt x="1605" y="986"/>
                    <a:pt x="1598" y="984"/>
                    <a:pt x="1591" y="984"/>
                  </a:cubicBezTo>
                  <a:moveTo>
                    <a:pt x="1808" y="980"/>
                  </a:moveTo>
                  <a:cubicBezTo>
                    <a:pt x="1805" y="980"/>
                    <a:pt x="1803" y="981"/>
                    <a:pt x="1801" y="984"/>
                  </a:cubicBezTo>
                  <a:cubicBezTo>
                    <a:pt x="1805" y="990"/>
                    <a:pt x="1814" y="991"/>
                    <a:pt x="1818" y="997"/>
                  </a:cubicBezTo>
                  <a:cubicBezTo>
                    <a:pt x="1829" y="997"/>
                    <a:pt x="1829" y="997"/>
                    <a:pt x="1829" y="997"/>
                  </a:cubicBezTo>
                  <a:cubicBezTo>
                    <a:pt x="1826" y="990"/>
                    <a:pt x="1816" y="980"/>
                    <a:pt x="1808" y="980"/>
                  </a:cubicBezTo>
                  <a:moveTo>
                    <a:pt x="1546" y="972"/>
                  </a:moveTo>
                  <a:cubicBezTo>
                    <a:pt x="1541" y="972"/>
                    <a:pt x="1537" y="974"/>
                    <a:pt x="1538" y="979"/>
                  </a:cubicBezTo>
                  <a:cubicBezTo>
                    <a:pt x="1539" y="981"/>
                    <a:pt x="1541" y="982"/>
                    <a:pt x="1544" y="982"/>
                  </a:cubicBezTo>
                  <a:cubicBezTo>
                    <a:pt x="1546" y="982"/>
                    <a:pt x="1547" y="981"/>
                    <a:pt x="1549" y="981"/>
                  </a:cubicBezTo>
                  <a:cubicBezTo>
                    <a:pt x="1551" y="981"/>
                    <a:pt x="1553" y="981"/>
                    <a:pt x="1555" y="981"/>
                  </a:cubicBezTo>
                  <a:cubicBezTo>
                    <a:pt x="1556" y="981"/>
                    <a:pt x="1558" y="981"/>
                    <a:pt x="1559" y="981"/>
                  </a:cubicBezTo>
                  <a:cubicBezTo>
                    <a:pt x="1559" y="979"/>
                    <a:pt x="1560" y="978"/>
                    <a:pt x="1560" y="975"/>
                  </a:cubicBezTo>
                  <a:cubicBezTo>
                    <a:pt x="1557" y="973"/>
                    <a:pt x="1551" y="972"/>
                    <a:pt x="1546" y="972"/>
                  </a:cubicBezTo>
                  <a:moveTo>
                    <a:pt x="1619" y="964"/>
                  </a:moveTo>
                  <a:cubicBezTo>
                    <a:pt x="1613" y="964"/>
                    <a:pt x="1609" y="966"/>
                    <a:pt x="1607" y="971"/>
                  </a:cubicBezTo>
                  <a:cubicBezTo>
                    <a:pt x="1606" y="977"/>
                    <a:pt x="1614" y="980"/>
                    <a:pt x="1619" y="985"/>
                  </a:cubicBezTo>
                  <a:cubicBezTo>
                    <a:pt x="1618" y="988"/>
                    <a:pt x="1619" y="994"/>
                    <a:pt x="1621" y="997"/>
                  </a:cubicBezTo>
                  <a:cubicBezTo>
                    <a:pt x="1631" y="997"/>
                    <a:pt x="1631" y="997"/>
                    <a:pt x="1631" y="997"/>
                  </a:cubicBezTo>
                  <a:cubicBezTo>
                    <a:pt x="1632" y="997"/>
                    <a:pt x="1633" y="996"/>
                    <a:pt x="1634" y="996"/>
                  </a:cubicBezTo>
                  <a:cubicBezTo>
                    <a:pt x="1635" y="996"/>
                    <a:pt x="1635" y="997"/>
                    <a:pt x="1636" y="997"/>
                  </a:cubicBezTo>
                  <a:cubicBezTo>
                    <a:pt x="1746" y="997"/>
                    <a:pt x="1746" y="997"/>
                    <a:pt x="1746" y="997"/>
                  </a:cubicBezTo>
                  <a:cubicBezTo>
                    <a:pt x="1742" y="995"/>
                    <a:pt x="1738" y="993"/>
                    <a:pt x="1734" y="990"/>
                  </a:cubicBezTo>
                  <a:cubicBezTo>
                    <a:pt x="1732" y="991"/>
                    <a:pt x="1730" y="991"/>
                    <a:pt x="1728" y="991"/>
                  </a:cubicBezTo>
                  <a:cubicBezTo>
                    <a:pt x="1717" y="991"/>
                    <a:pt x="1713" y="984"/>
                    <a:pt x="1706" y="982"/>
                  </a:cubicBezTo>
                  <a:cubicBezTo>
                    <a:pt x="1702" y="981"/>
                    <a:pt x="1696" y="981"/>
                    <a:pt x="1692" y="980"/>
                  </a:cubicBezTo>
                  <a:cubicBezTo>
                    <a:pt x="1684" y="978"/>
                    <a:pt x="1680" y="975"/>
                    <a:pt x="1676" y="975"/>
                  </a:cubicBezTo>
                  <a:cubicBezTo>
                    <a:pt x="1675" y="975"/>
                    <a:pt x="1675" y="975"/>
                    <a:pt x="1674" y="976"/>
                  </a:cubicBezTo>
                  <a:cubicBezTo>
                    <a:pt x="1665" y="977"/>
                    <a:pt x="1662" y="986"/>
                    <a:pt x="1652" y="988"/>
                  </a:cubicBezTo>
                  <a:cubicBezTo>
                    <a:pt x="1646" y="983"/>
                    <a:pt x="1638" y="980"/>
                    <a:pt x="1639" y="969"/>
                  </a:cubicBezTo>
                  <a:cubicBezTo>
                    <a:pt x="1633" y="966"/>
                    <a:pt x="1626" y="964"/>
                    <a:pt x="1619" y="964"/>
                  </a:cubicBezTo>
                  <a:moveTo>
                    <a:pt x="1548" y="948"/>
                  </a:moveTo>
                  <a:cubicBezTo>
                    <a:pt x="1542" y="948"/>
                    <a:pt x="1537" y="953"/>
                    <a:pt x="1532" y="953"/>
                  </a:cubicBezTo>
                  <a:cubicBezTo>
                    <a:pt x="1531" y="953"/>
                    <a:pt x="1531" y="953"/>
                    <a:pt x="1530" y="953"/>
                  </a:cubicBezTo>
                  <a:cubicBezTo>
                    <a:pt x="1527" y="953"/>
                    <a:pt x="1525" y="953"/>
                    <a:pt x="1523" y="952"/>
                  </a:cubicBezTo>
                  <a:cubicBezTo>
                    <a:pt x="1520" y="952"/>
                    <a:pt x="1518" y="951"/>
                    <a:pt x="1516" y="951"/>
                  </a:cubicBezTo>
                  <a:cubicBezTo>
                    <a:pt x="1516" y="951"/>
                    <a:pt x="1516" y="951"/>
                    <a:pt x="1516" y="951"/>
                  </a:cubicBezTo>
                  <a:cubicBezTo>
                    <a:pt x="1485" y="952"/>
                    <a:pt x="1493" y="973"/>
                    <a:pt x="1483" y="989"/>
                  </a:cubicBezTo>
                  <a:cubicBezTo>
                    <a:pt x="1485" y="993"/>
                    <a:pt x="1488" y="994"/>
                    <a:pt x="1490" y="997"/>
                  </a:cubicBezTo>
                  <a:cubicBezTo>
                    <a:pt x="1501" y="997"/>
                    <a:pt x="1501" y="997"/>
                    <a:pt x="1501" y="997"/>
                  </a:cubicBezTo>
                  <a:cubicBezTo>
                    <a:pt x="1501" y="993"/>
                    <a:pt x="1502" y="990"/>
                    <a:pt x="1506" y="989"/>
                  </a:cubicBezTo>
                  <a:cubicBezTo>
                    <a:pt x="1507" y="991"/>
                    <a:pt x="1508" y="994"/>
                    <a:pt x="1509" y="997"/>
                  </a:cubicBezTo>
                  <a:cubicBezTo>
                    <a:pt x="1524" y="997"/>
                    <a:pt x="1524" y="997"/>
                    <a:pt x="1524" y="997"/>
                  </a:cubicBezTo>
                  <a:cubicBezTo>
                    <a:pt x="1525" y="991"/>
                    <a:pt x="1519" y="983"/>
                    <a:pt x="1514" y="979"/>
                  </a:cubicBezTo>
                  <a:cubicBezTo>
                    <a:pt x="1516" y="976"/>
                    <a:pt x="1520" y="976"/>
                    <a:pt x="1523" y="976"/>
                  </a:cubicBezTo>
                  <a:cubicBezTo>
                    <a:pt x="1524" y="976"/>
                    <a:pt x="1525" y="976"/>
                    <a:pt x="1526" y="976"/>
                  </a:cubicBezTo>
                  <a:cubicBezTo>
                    <a:pt x="1526" y="976"/>
                    <a:pt x="1527" y="976"/>
                    <a:pt x="1528" y="976"/>
                  </a:cubicBezTo>
                  <a:cubicBezTo>
                    <a:pt x="1529" y="976"/>
                    <a:pt x="1531" y="976"/>
                    <a:pt x="1532" y="976"/>
                  </a:cubicBezTo>
                  <a:cubicBezTo>
                    <a:pt x="1535" y="970"/>
                    <a:pt x="1530" y="967"/>
                    <a:pt x="1527" y="964"/>
                  </a:cubicBezTo>
                  <a:cubicBezTo>
                    <a:pt x="1521" y="965"/>
                    <a:pt x="1514" y="971"/>
                    <a:pt x="1508" y="971"/>
                  </a:cubicBezTo>
                  <a:cubicBezTo>
                    <a:pt x="1506" y="971"/>
                    <a:pt x="1504" y="970"/>
                    <a:pt x="1502" y="968"/>
                  </a:cubicBezTo>
                  <a:cubicBezTo>
                    <a:pt x="1505" y="962"/>
                    <a:pt x="1512" y="960"/>
                    <a:pt x="1520" y="960"/>
                  </a:cubicBezTo>
                  <a:cubicBezTo>
                    <a:pt x="1522" y="960"/>
                    <a:pt x="1525" y="960"/>
                    <a:pt x="1528" y="961"/>
                  </a:cubicBezTo>
                  <a:cubicBezTo>
                    <a:pt x="1531" y="961"/>
                    <a:pt x="1533" y="961"/>
                    <a:pt x="1536" y="961"/>
                  </a:cubicBezTo>
                  <a:cubicBezTo>
                    <a:pt x="1545" y="961"/>
                    <a:pt x="1552" y="959"/>
                    <a:pt x="1550" y="948"/>
                  </a:cubicBezTo>
                  <a:cubicBezTo>
                    <a:pt x="1549" y="948"/>
                    <a:pt x="1549" y="948"/>
                    <a:pt x="1548" y="948"/>
                  </a:cubicBezTo>
                  <a:moveTo>
                    <a:pt x="1572" y="944"/>
                  </a:moveTo>
                  <a:cubicBezTo>
                    <a:pt x="1572" y="944"/>
                    <a:pt x="1572" y="944"/>
                    <a:pt x="1572" y="944"/>
                  </a:cubicBezTo>
                  <a:cubicBezTo>
                    <a:pt x="1569" y="951"/>
                    <a:pt x="1561" y="971"/>
                    <a:pt x="1574" y="973"/>
                  </a:cubicBezTo>
                  <a:cubicBezTo>
                    <a:pt x="1579" y="969"/>
                    <a:pt x="1581" y="964"/>
                    <a:pt x="1588" y="962"/>
                  </a:cubicBezTo>
                  <a:cubicBezTo>
                    <a:pt x="1588" y="951"/>
                    <a:pt x="1588" y="951"/>
                    <a:pt x="1588" y="951"/>
                  </a:cubicBezTo>
                  <a:cubicBezTo>
                    <a:pt x="1583" y="948"/>
                    <a:pt x="1580" y="944"/>
                    <a:pt x="1572" y="944"/>
                  </a:cubicBezTo>
                  <a:moveTo>
                    <a:pt x="1253" y="915"/>
                  </a:moveTo>
                  <a:cubicBezTo>
                    <a:pt x="1250" y="915"/>
                    <a:pt x="1249" y="916"/>
                    <a:pt x="1247" y="919"/>
                  </a:cubicBezTo>
                  <a:cubicBezTo>
                    <a:pt x="1245" y="925"/>
                    <a:pt x="1261" y="934"/>
                    <a:pt x="1267" y="939"/>
                  </a:cubicBezTo>
                  <a:cubicBezTo>
                    <a:pt x="1277" y="948"/>
                    <a:pt x="1284" y="954"/>
                    <a:pt x="1286" y="962"/>
                  </a:cubicBezTo>
                  <a:cubicBezTo>
                    <a:pt x="1299" y="967"/>
                    <a:pt x="1298" y="981"/>
                    <a:pt x="1307" y="990"/>
                  </a:cubicBezTo>
                  <a:cubicBezTo>
                    <a:pt x="1309" y="993"/>
                    <a:pt x="1312" y="995"/>
                    <a:pt x="1315" y="997"/>
                  </a:cubicBezTo>
                  <a:cubicBezTo>
                    <a:pt x="1354" y="997"/>
                    <a:pt x="1354" y="997"/>
                    <a:pt x="1354" y="997"/>
                  </a:cubicBezTo>
                  <a:cubicBezTo>
                    <a:pt x="1354" y="996"/>
                    <a:pt x="1353" y="994"/>
                    <a:pt x="1353" y="992"/>
                  </a:cubicBezTo>
                  <a:cubicBezTo>
                    <a:pt x="1364" y="989"/>
                    <a:pt x="1368" y="976"/>
                    <a:pt x="1353" y="974"/>
                  </a:cubicBezTo>
                  <a:cubicBezTo>
                    <a:pt x="1352" y="974"/>
                    <a:pt x="1352" y="974"/>
                    <a:pt x="1351" y="974"/>
                  </a:cubicBezTo>
                  <a:cubicBezTo>
                    <a:pt x="1350" y="974"/>
                    <a:pt x="1349" y="974"/>
                    <a:pt x="1348" y="975"/>
                  </a:cubicBezTo>
                  <a:cubicBezTo>
                    <a:pt x="1348" y="976"/>
                    <a:pt x="1347" y="976"/>
                    <a:pt x="1345" y="976"/>
                  </a:cubicBezTo>
                  <a:cubicBezTo>
                    <a:pt x="1345" y="976"/>
                    <a:pt x="1345" y="976"/>
                    <a:pt x="1345" y="976"/>
                  </a:cubicBezTo>
                  <a:cubicBezTo>
                    <a:pt x="1339" y="972"/>
                    <a:pt x="1330" y="971"/>
                    <a:pt x="1325" y="964"/>
                  </a:cubicBezTo>
                  <a:cubicBezTo>
                    <a:pt x="1323" y="962"/>
                    <a:pt x="1323" y="958"/>
                    <a:pt x="1321" y="955"/>
                  </a:cubicBezTo>
                  <a:cubicBezTo>
                    <a:pt x="1317" y="950"/>
                    <a:pt x="1310" y="950"/>
                    <a:pt x="1304" y="946"/>
                  </a:cubicBezTo>
                  <a:cubicBezTo>
                    <a:pt x="1301" y="944"/>
                    <a:pt x="1299" y="940"/>
                    <a:pt x="1296" y="938"/>
                  </a:cubicBezTo>
                  <a:cubicBezTo>
                    <a:pt x="1293" y="935"/>
                    <a:pt x="1289" y="935"/>
                    <a:pt x="1286" y="933"/>
                  </a:cubicBezTo>
                  <a:cubicBezTo>
                    <a:pt x="1281" y="929"/>
                    <a:pt x="1281" y="923"/>
                    <a:pt x="1273" y="920"/>
                  </a:cubicBezTo>
                  <a:cubicBezTo>
                    <a:pt x="1273" y="920"/>
                    <a:pt x="1273" y="920"/>
                    <a:pt x="1273" y="920"/>
                  </a:cubicBezTo>
                  <a:cubicBezTo>
                    <a:pt x="1270" y="920"/>
                    <a:pt x="1266" y="919"/>
                    <a:pt x="1263" y="918"/>
                  </a:cubicBezTo>
                  <a:cubicBezTo>
                    <a:pt x="1259" y="916"/>
                    <a:pt x="1256" y="915"/>
                    <a:pt x="1253" y="915"/>
                  </a:cubicBezTo>
                  <a:moveTo>
                    <a:pt x="1468" y="904"/>
                  </a:moveTo>
                  <a:cubicBezTo>
                    <a:pt x="1461" y="904"/>
                    <a:pt x="1459" y="910"/>
                    <a:pt x="1455" y="915"/>
                  </a:cubicBezTo>
                  <a:cubicBezTo>
                    <a:pt x="1452" y="921"/>
                    <a:pt x="1449" y="926"/>
                    <a:pt x="1440" y="926"/>
                  </a:cubicBezTo>
                  <a:cubicBezTo>
                    <a:pt x="1440" y="926"/>
                    <a:pt x="1439" y="926"/>
                    <a:pt x="1439" y="926"/>
                  </a:cubicBezTo>
                  <a:cubicBezTo>
                    <a:pt x="1431" y="937"/>
                    <a:pt x="1416" y="942"/>
                    <a:pt x="1404" y="950"/>
                  </a:cubicBezTo>
                  <a:cubicBezTo>
                    <a:pt x="1401" y="949"/>
                    <a:pt x="1399" y="945"/>
                    <a:pt x="1397" y="945"/>
                  </a:cubicBezTo>
                  <a:cubicBezTo>
                    <a:pt x="1396" y="945"/>
                    <a:pt x="1395" y="945"/>
                    <a:pt x="1395" y="946"/>
                  </a:cubicBezTo>
                  <a:cubicBezTo>
                    <a:pt x="1387" y="949"/>
                    <a:pt x="1383" y="957"/>
                    <a:pt x="1384" y="962"/>
                  </a:cubicBezTo>
                  <a:cubicBezTo>
                    <a:pt x="1384" y="965"/>
                    <a:pt x="1391" y="977"/>
                    <a:pt x="1397" y="983"/>
                  </a:cubicBezTo>
                  <a:cubicBezTo>
                    <a:pt x="1405" y="991"/>
                    <a:pt x="1414" y="988"/>
                    <a:pt x="1427" y="990"/>
                  </a:cubicBezTo>
                  <a:cubicBezTo>
                    <a:pt x="1436" y="992"/>
                    <a:pt x="1442" y="996"/>
                    <a:pt x="1448" y="996"/>
                  </a:cubicBezTo>
                  <a:cubicBezTo>
                    <a:pt x="1448" y="996"/>
                    <a:pt x="1449" y="996"/>
                    <a:pt x="1449" y="996"/>
                  </a:cubicBezTo>
                  <a:cubicBezTo>
                    <a:pt x="1458" y="995"/>
                    <a:pt x="1464" y="983"/>
                    <a:pt x="1465" y="975"/>
                  </a:cubicBezTo>
                  <a:cubicBezTo>
                    <a:pt x="1470" y="966"/>
                    <a:pt x="1478" y="960"/>
                    <a:pt x="1486" y="953"/>
                  </a:cubicBezTo>
                  <a:cubicBezTo>
                    <a:pt x="1479" y="949"/>
                    <a:pt x="1476" y="941"/>
                    <a:pt x="1476" y="931"/>
                  </a:cubicBezTo>
                  <a:cubicBezTo>
                    <a:pt x="1480" y="925"/>
                    <a:pt x="1489" y="923"/>
                    <a:pt x="1491" y="915"/>
                  </a:cubicBezTo>
                  <a:cubicBezTo>
                    <a:pt x="1490" y="914"/>
                    <a:pt x="1489" y="914"/>
                    <a:pt x="1488" y="914"/>
                  </a:cubicBezTo>
                  <a:cubicBezTo>
                    <a:pt x="1487" y="914"/>
                    <a:pt x="1486" y="914"/>
                    <a:pt x="1484" y="914"/>
                  </a:cubicBezTo>
                  <a:cubicBezTo>
                    <a:pt x="1483" y="914"/>
                    <a:pt x="1482" y="914"/>
                    <a:pt x="1481" y="914"/>
                  </a:cubicBezTo>
                  <a:cubicBezTo>
                    <a:pt x="1480" y="914"/>
                    <a:pt x="1480" y="914"/>
                    <a:pt x="1479" y="914"/>
                  </a:cubicBezTo>
                  <a:cubicBezTo>
                    <a:pt x="1476" y="913"/>
                    <a:pt x="1477" y="909"/>
                    <a:pt x="1476" y="906"/>
                  </a:cubicBezTo>
                  <a:cubicBezTo>
                    <a:pt x="1473" y="905"/>
                    <a:pt x="1470" y="904"/>
                    <a:pt x="1468" y="904"/>
                  </a:cubicBezTo>
                  <a:moveTo>
                    <a:pt x="1555" y="882"/>
                  </a:moveTo>
                  <a:cubicBezTo>
                    <a:pt x="1549" y="882"/>
                    <a:pt x="1546" y="891"/>
                    <a:pt x="1538" y="891"/>
                  </a:cubicBezTo>
                  <a:cubicBezTo>
                    <a:pt x="1535" y="890"/>
                    <a:pt x="1534" y="887"/>
                    <a:pt x="1531" y="887"/>
                  </a:cubicBezTo>
                  <a:cubicBezTo>
                    <a:pt x="1530" y="887"/>
                    <a:pt x="1530" y="887"/>
                    <a:pt x="1530" y="887"/>
                  </a:cubicBezTo>
                  <a:cubicBezTo>
                    <a:pt x="1525" y="892"/>
                    <a:pt x="1518" y="894"/>
                    <a:pt x="1514" y="900"/>
                  </a:cubicBezTo>
                  <a:cubicBezTo>
                    <a:pt x="1516" y="902"/>
                    <a:pt x="1517" y="906"/>
                    <a:pt x="1521" y="906"/>
                  </a:cubicBezTo>
                  <a:cubicBezTo>
                    <a:pt x="1525" y="904"/>
                    <a:pt x="1528" y="900"/>
                    <a:pt x="1534" y="900"/>
                  </a:cubicBezTo>
                  <a:cubicBezTo>
                    <a:pt x="1540" y="902"/>
                    <a:pt x="1536" y="908"/>
                    <a:pt x="1538" y="912"/>
                  </a:cubicBezTo>
                  <a:cubicBezTo>
                    <a:pt x="1541" y="915"/>
                    <a:pt x="1548" y="915"/>
                    <a:pt x="1553" y="916"/>
                  </a:cubicBezTo>
                  <a:cubicBezTo>
                    <a:pt x="1560" y="910"/>
                    <a:pt x="1570" y="888"/>
                    <a:pt x="1559" y="883"/>
                  </a:cubicBezTo>
                  <a:cubicBezTo>
                    <a:pt x="1557" y="882"/>
                    <a:pt x="1556" y="882"/>
                    <a:pt x="1555" y="882"/>
                  </a:cubicBezTo>
                  <a:moveTo>
                    <a:pt x="1541" y="877"/>
                  </a:moveTo>
                  <a:cubicBezTo>
                    <a:pt x="1540" y="879"/>
                    <a:pt x="1536" y="879"/>
                    <a:pt x="1537" y="883"/>
                  </a:cubicBezTo>
                  <a:cubicBezTo>
                    <a:pt x="1538" y="883"/>
                    <a:pt x="1540" y="884"/>
                    <a:pt x="1542" y="884"/>
                  </a:cubicBezTo>
                  <a:cubicBezTo>
                    <a:pt x="1543" y="884"/>
                    <a:pt x="1544" y="884"/>
                    <a:pt x="1544" y="883"/>
                  </a:cubicBezTo>
                  <a:cubicBezTo>
                    <a:pt x="1545" y="880"/>
                    <a:pt x="1543" y="878"/>
                    <a:pt x="1541" y="877"/>
                  </a:cubicBezTo>
                  <a:moveTo>
                    <a:pt x="1544" y="866"/>
                  </a:moveTo>
                  <a:cubicBezTo>
                    <a:pt x="1543" y="866"/>
                    <a:pt x="1541" y="866"/>
                    <a:pt x="1540" y="867"/>
                  </a:cubicBezTo>
                  <a:cubicBezTo>
                    <a:pt x="1540" y="871"/>
                    <a:pt x="1543" y="873"/>
                    <a:pt x="1544" y="876"/>
                  </a:cubicBezTo>
                  <a:cubicBezTo>
                    <a:pt x="1545" y="876"/>
                    <a:pt x="1546" y="876"/>
                    <a:pt x="1546" y="876"/>
                  </a:cubicBezTo>
                  <a:cubicBezTo>
                    <a:pt x="1550" y="876"/>
                    <a:pt x="1551" y="874"/>
                    <a:pt x="1552" y="872"/>
                  </a:cubicBezTo>
                  <a:cubicBezTo>
                    <a:pt x="1551" y="869"/>
                    <a:pt x="1548" y="866"/>
                    <a:pt x="1544" y="866"/>
                  </a:cubicBezTo>
                  <a:moveTo>
                    <a:pt x="1523" y="864"/>
                  </a:moveTo>
                  <a:cubicBezTo>
                    <a:pt x="1516" y="864"/>
                    <a:pt x="1510" y="870"/>
                    <a:pt x="1513" y="875"/>
                  </a:cubicBezTo>
                  <a:cubicBezTo>
                    <a:pt x="1514" y="875"/>
                    <a:pt x="1514" y="876"/>
                    <a:pt x="1514" y="876"/>
                  </a:cubicBezTo>
                  <a:cubicBezTo>
                    <a:pt x="1516" y="876"/>
                    <a:pt x="1517" y="875"/>
                    <a:pt x="1518" y="874"/>
                  </a:cubicBezTo>
                  <a:cubicBezTo>
                    <a:pt x="1519" y="874"/>
                    <a:pt x="1520" y="873"/>
                    <a:pt x="1521" y="873"/>
                  </a:cubicBezTo>
                  <a:cubicBezTo>
                    <a:pt x="1521" y="873"/>
                    <a:pt x="1522" y="873"/>
                    <a:pt x="1522" y="874"/>
                  </a:cubicBezTo>
                  <a:cubicBezTo>
                    <a:pt x="1522" y="878"/>
                    <a:pt x="1521" y="883"/>
                    <a:pt x="1524" y="885"/>
                  </a:cubicBezTo>
                  <a:cubicBezTo>
                    <a:pt x="1525" y="885"/>
                    <a:pt x="1525" y="885"/>
                    <a:pt x="1525" y="885"/>
                  </a:cubicBezTo>
                  <a:cubicBezTo>
                    <a:pt x="1532" y="885"/>
                    <a:pt x="1533" y="879"/>
                    <a:pt x="1532" y="873"/>
                  </a:cubicBezTo>
                  <a:cubicBezTo>
                    <a:pt x="1532" y="872"/>
                    <a:pt x="1531" y="872"/>
                    <a:pt x="1530" y="872"/>
                  </a:cubicBezTo>
                  <a:cubicBezTo>
                    <a:pt x="1530" y="872"/>
                    <a:pt x="1529" y="872"/>
                    <a:pt x="1528" y="872"/>
                  </a:cubicBezTo>
                  <a:cubicBezTo>
                    <a:pt x="1528" y="872"/>
                    <a:pt x="1527" y="872"/>
                    <a:pt x="1527" y="872"/>
                  </a:cubicBezTo>
                  <a:cubicBezTo>
                    <a:pt x="1526" y="872"/>
                    <a:pt x="1526" y="872"/>
                    <a:pt x="1525" y="872"/>
                  </a:cubicBezTo>
                  <a:cubicBezTo>
                    <a:pt x="1527" y="870"/>
                    <a:pt x="1526" y="867"/>
                    <a:pt x="1527" y="864"/>
                  </a:cubicBezTo>
                  <a:cubicBezTo>
                    <a:pt x="1525" y="864"/>
                    <a:pt x="1524" y="864"/>
                    <a:pt x="1523" y="864"/>
                  </a:cubicBezTo>
                  <a:moveTo>
                    <a:pt x="1506" y="851"/>
                  </a:moveTo>
                  <a:cubicBezTo>
                    <a:pt x="1500" y="851"/>
                    <a:pt x="1492" y="857"/>
                    <a:pt x="1494" y="864"/>
                  </a:cubicBezTo>
                  <a:cubicBezTo>
                    <a:pt x="1491" y="865"/>
                    <a:pt x="1488" y="866"/>
                    <a:pt x="1486" y="867"/>
                  </a:cubicBezTo>
                  <a:cubicBezTo>
                    <a:pt x="1484" y="878"/>
                    <a:pt x="1465" y="882"/>
                    <a:pt x="1471" y="894"/>
                  </a:cubicBezTo>
                  <a:cubicBezTo>
                    <a:pt x="1484" y="891"/>
                    <a:pt x="1487" y="879"/>
                    <a:pt x="1496" y="873"/>
                  </a:cubicBezTo>
                  <a:cubicBezTo>
                    <a:pt x="1496" y="866"/>
                    <a:pt x="1496" y="866"/>
                    <a:pt x="1496" y="866"/>
                  </a:cubicBezTo>
                  <a:cubicBezTo>
                    <a:pt x="1501" y="863"/>
                    <a:pt x="1503" y="857"/>
                    <a:pt x="1512" y="857"/>
                  </a:cubicBezTo>
                  <a:cubicBezTo>
                    <a:pt x="1512" y="857"/>
                    <a:pt x="1512" y="857"/>
                    <a:pt x="1512" y="857"/>
                  </a:cubicBezTo>
                  <a:cubicBezTo>
                    <a:pt x="1512" y="853"/>
                    <a:pt x="1509" y="851"/>
                    <a:pt x="1506" y="851"/>
                  </a:cubicBezTo>
                  <a:moveTo>
                    <a:pt x="1514" y="803"/>
                  </a:moveTo>
                  <a:cubicBezTo>
                    <a:pt x="1507" y="803"/>
                    <a:pt x="1500" y="809"/>
                    <a:pt x="1502" y="821"/>
                  </a:cubicBezTo>
                  <a:cubicBezTo>
                    <a:pt x="1500" y="826"/>
                    <a:pt x="1494" y="825"/>
                    <a:pt x="1493" y="830"/>
                  </a:cubicBezTo>
                  <a:cubicBezTo>
                    <a:pt x="1492" y="843"/>
                    <a:pt x="1513" y="845"/>
                    <a:pt x="1524" y="849"/>
                  </a:cubicBezTo>
                  <a:cubicBezTo>
                    <a:pt x="1531" y="852"/>
                    <a:pt x="1535" y="857"/>
                    <a:pt x="1540" y="857"/>
                  </a:cubicBezTo>
                  <a:cubicBezTo>
                    <a:pt x="1541" y="857"/>
                    <a:pt x="1542" y="857"/>
                    <a:pt x="1543" y="857"/>
                  </a:cubicBezTo>
                  <a:cubicBezTo>
                    <a:pt x="1545" y="839"/>
                    <a:pt x="1519" y="844"/>
                    <a:pt x="1514" y="831"/>
                  </a:cubicBezTo>
                  <a:cubicBezTo>
                    <a:pt x="1518" y="824"/>
                    <a:pt x="1527" y="822"/>
                    <a:pt x="1527" y="813"/>
                  </a:cubicBezTo>
                  <a:cubicBezTo>
                    <a:pt x="1526" y="807"/>
                    <a:pt x="1520" y="803"/>
                    <a:pt x="1514" y="803"/>
                  </a:cubicBezTo>
                  <a:moveTo>
                    <a:pt x="1561" y="666"/>
                  </a:moveTo>
                  <a:cubicBezTo>
                    <a:pt x="1559" y="666"/>
                    <a:pt x="1557" y="668"/>
                    <a:pt x="1557" y="671"/>
                  </a:cubicBezTo>
                  <a:cubicBezTo>
                    <a:pt x="1558" y="673"/>
                    <a:pt x="1559" y="675"/>
                    <a:pt x="1564" y="675"/>
                  </a:cubicBezTo>
                  <a:cubicBezTo>
                    <a:pt x="1564" y="675"/>
                    <a:pt x="1564" y="675"/>
                    <a:pt x="1564" y="675"/>
                  </a:cubicBezTo>
                  <a:cubicBezTo>
                    <a:pt x="1568" y="671"/>
                    <a:pt x="1564" y="666"/>
                    <a:pt x="1561" y="666"/>
                  </a:cubicBezTo>
                  <a:moveTo>
                    <a:pt x="1717" y="594"/>
                  </a:moveTo>
                  <a:cubicBezTo>
                    <a:pt x="1706" y="595"/>
                    <a:pt x="1697" y="597"/>
                    <a:pt x="1695" y="605"/>
                  </a:cubicBezTo>
                  <a:cubicBezTo>
                    <a:pt x="1694" y="608"/>
                    <a:pt x="1698" y="611"/>
                    <a:pt x="1697" y="614"/>
                  </a:cubicBezTo>
                  <a:cubicBezTo>
                    <a:pt x="1696" y="621"/>
                    <a:pt x="1690" y="622"/>
                    <a:pt x="1683" y="626"/>
                  </a:cubicBezTo>
                  <a:cubicBezTo>
                    <a:pt x="1681" y="628"/>
                    <a:pt x="1683" y="633"/>
                    <a:pt x="1681" y="635"/>
                  </a:cubicBezTo>
                  <a:cubicBezTo>
                    <a:pt x="1680" y="635"/>
                    <a:pt x="1679" y="635"/>
                    <a:pt x="1678" y="635"/>
                  </a:cubicBezTo>
                  <a:cubicBezTo>
                    <a:pt x="1675" y="635"/>
                    <a:pt x="1672" y="635"/>
                    <a:pt x="1670" y="634"/>
                  </a:cubicBezTo>
                  <a:cubicBezTo>
                    <a:pt x="1662" y="638"/>
                    <a:pt x="1661" y="647"/>
                    <a:pt x="1652" y="649"/>
                  </a:cubicBezTo>
                  <a:cubicBezTo>
                    <a:pt x="1650" y="650"/>
                    <a:pt x="1649" y="650"/>
                    <a:pt x="1648" y="650"/>
                  </a:cubicBezTo>
                  <a:cubicBezTo>
                    <a:pt x="1645" y="650"/>
                    <a:pt x="1642" y="649"/>
                    <a:pt x="1640" y="649"/>
                  </a:cubicBezTo>
                  <a:cubicBezTo>
                    <a:pt x="1637" y="648"/>
                    <a:pt x="1634" y="648"/>
                    <a:pt x="1632" y="648"/>
                  </a:cubicBezTo>
                  <a:cubicBezTo>
                    <a:pt x="1630" y="648"/>
                    <a:pt x="1629" y="648"/>
                    <a:pt x="1627" y="648"/>
                  </a:cubicBezTo>
                  <a:cubicBezTo>
                    <a:pt x="1618" y="650"/>
                    <a:pt x="1617" y="658"/>
                    <a:pt x="1607" y="658"/>
                  </a:cubicBezTo>
                  <a:cubicBezTo>
                    <a:pt x="1608" y="670"/>
                    <a:pt x="1591" y="666"/>
                    <a:pt x="1591" y="677"/>
                  </a:cubicBezTo>
                  <a:cubicBezTo>
                    <a:pt x="1597" y="682"/>
                    <a:pt x="1599" y="694"/>
                    <a:pt x="1608" y="694"/>
                  </a:cubicBezTo>
                  <a:cubicBezTo>
                    <a:pt x="1608" y="694"/>
                    <a:pt x="1608" y="694"/>
                    <a:pt x="1609" y="694"/>
                  </a:cubicBezTo>
                  <a:cubicBezTo>
                    <a:pt x="1620" y="693"/>
                    <a:pt x="1619" y="674"/>
                    <a:pt x="1611" y="668"/>
                  </a:cubicBezTo>
                  <a:cubicBezTo>
                    <a:pt x="1618" y="667"/>
                    <a:pt x="1630" y="661"/>
                    <a:pt x="1639" y="661"/>
                  </a:cubicBezTo>
                  <a:cubicBezTo>
                    <a:pt x="1643" y="661"/>
                    <a:pt x="1647" y="663"/>
                    <a:pt x="1648" y="667"/>
                  </a:cubicBezTo>
                  <a:cubicBezTo>
                    <a:pt x="1647" y="667"/>
                    <a:pt x="1647" y="668"/>
                    <a:pt x="1646" y="669"/>
                  </a:cubicBezTo>
                  <a:cubicBezTo>
                    <a:pt x="1642" y="667"/>
                    <a:pt x="1638" y="665"/>
                    <a:pt x="1631" y="665"/>
                  </a:cubicBezTo>
                  <a:cubicBezTo>
                    <a:pt x="1630" y="665"/>
                    <a:pt x="1629" y="665"/>
                    <a:pt x="1627" y="665"/>
                  </a:cubicBezTo>
                  <a:cubicBezTo>
                    <a:pt x="1623" y="669"/>
                    <a:pt x="1619" y="677"/>
                    <a:pt x="1627" y="680"/>
                  </a:cubicBezTo>
                  <a:cubicBezTo>
                    <a:pt x="1632" y="676"/>
                    <a:pt x="1639" y="675"/>
                    <a:pt x="1644" y="671"/>
                  </a:cubicBezTo>
                  <a:cubicBezTo>
                    <a:pt x="1647" y="672"/>
                    <a:pt x="1647" y="675"/>
                    <a:pt x="1650" y="675"/>
                  </a:cubicBezTo>
                  <a:cubicBezTo>
                    <a:pt x="1651" y="675"/>
                    <a:pt x="1651" y="675"/>
                    <a:pt x="1652" y="675"/>
                  </a:cubicBezTo>
                  <a:cubicBezTo>
                    <a:pt x="1663" y="673"/>
                    <a:pt x="1665" y="660"/>
                    <a:pt x="1675" y="658"/>
                  </a:cubicBezTo>
                  <a:cubicBezTo>
                    <a:pt x="1675" y="658"/>
                    <a:pt x="1676" y="658"/>
                    <a:pt x="1676" y="658"/>
                  </a:cubicBezTo>
                  <a:cubicBezTo>
                    <a:pt x="1678" y="658"/>
                    <a:pt x="1680" y="659"/>
                    <a:pt x="1682" y="660"/>
                  </a:cubicBezTo>
                  <a:cubicBezTo>
                    <a:pt x="1683" y="661"/>
                    <a:pt x="1685" y="661"/>
                    <a:pt x="1687" y="661"/>
                  </a:cubicBezTo>
                  <a:cubicBezTo>
                    <a:pt x="1687" y="661"/>
                    <a:pt x="1687" y="661"/>
                    <a:pt x="1687" y="661"/>
                  </a:cubicBezTo>
                  <a:cubicBezTo>
                    <a:pt x="1692" y="661"/>
                    <a:pt x="1694" y="657"/>
                    <a:pt x="1698" y="657"/>
                  </a:cubicBezTo>
                  <a:cubicBezTo>
                    <a:pt x="1699" y="657"/>
                    <a:pt x="1700" y="658"/>
                    <a:pt x="1702" y="658"/>
                  </a:cubicBezTo>
                  <a:cubicBezTo>
                    <a:pt x="1710" y="639"/>
                    <a:pt x="1723" y="617"/>
                    <a:pt x="1717" y="594"/>
                  </a:cubicBezTo>
                  <a:moveTo>
                    <a:pt x="1784" y="550"/>
                  </a:moveTo>
                  <a:cubicBezTo>
                    <a:pt x="1773" y="550"/>
                    <a:pt x="1762" y="564"/>
                    <a:pt x="1754" y="569"/>
                  </a:cubicBezTo>
                  <a:cubicBezTo>
                    <a:pt x="1737" y="567"/>
                    <a:pt x="1730" y="558"/>
                    <a:pt x="1719" y="552"/>
                  </a:cubicBezTo>
                  <a:cubicBezTo>
                    <a:pt x="1716" y="555"/>
                    <a:pt x="1716" y="558"/>
                    <a:pt x="1717" y="563"/>
                  </a:cubicBezTo>
                  <a:cubicBezTo>
                    <a:pt x="1714" y="571"/>
                    <a:pt x="1688" y="577"/>
                    <a:pt x="1693" y="589"/>
                  </a:cubicBezTo>
                  <a:cubicBezTo>
                    <a:pt x="1694" y="592"/>
                    <a:pt x="1696" y="594"/>
                    <a:pt x="1698" y="594"/>
                  </a:cubicBezTo>
                  <a:cubicBezTo>
                    <a:pt x="1704" y="594"/>
                    <a:pt x="1711" y="586"/>
                    <a:pt x="1714" y="583"/>
                  </a:cubicBezTo>
                  <a:cubicBezTo>
                    <a:pt x="1722" y="584"/>
                    <a:pt x="1726" y="588"/>
                    <a:pt x="1733" y="590"/>
                  </a:cubicBezTo>
                  <a:cubicBezTo>
                    <a:pt x="1738" y="581"/>
                    <a:pt x="1753" y="579"/>
                    <a:pt x="1758" y="569"/>
                  </a:cubicBezTo>
                  <a:cubicBezTo>
                    <a:pt x="1766" y="569"/>
                    <a:pt x="1766" y="569"/>
                    <a:pt x="1766" y="569"/>
                  </a:cubicBezTo>
                  <a:cubicBezTo>
                    <a:pt x="1769" y="560"/>
                    <a:pt x="1789" y="564"/>
                    <a:pt x="1791" y="553"/>
                  </a:cubicBezTo>
                  <a:cubicBezTo>
                    <a:pt x="1789" y="551"/>
                    <a:pt x="1786" y="550"/>
                    <a:pt x="1784" y="550"/>
                  </a:cubicBezTo>
                  <a:moveTo>
                    <a:pt x="1705" y="498"/>
                  </a:moveTo>
                  <a:cubicBezTo>
                    <a:pt x="1237" y="498"/>
                    <a:pt x="1237" y="498"/>
                    <a:pt x="1237" y="498"/>
                  </a:cubicBezTo>
                  <a:cubicBezTo>
                    <a:pt x="1237" y="800"/>
                    <a:pt x="1237" y="800"/>
                    <a:pt x="1237" y="800"/>
                  </a:cubicBezTo>
                  <a:cubicBezTo>
                    <a:pt x="1238" y="801"/>
                    <a:pt x="1238" y="801"/>
                    <a:pt x="1239" y="802"/>
                  </a:cubicBezTo>
                  <a:cubicBezTo>
                    <a:pt x="1240" y="808"/>
                    <a:pt x="1238" y="814"/>
                    <a:pt x="1237" y="820"/>
                  </a:cubicBezTo>
                  <a:cubicBezTo>
                    <a:pt x="1237" y="828"/>
                    <a:pt x="1237" y="828"/>
                    <a:pt x="1237" y="828"/>
                  </a:cubicBezTo>
                  <a:cubicBezTo>
                    <a:pt x="1237" y="828"/>
                    <a:pt x="1237" y="829"/>
                    <a:pt x="1238" y="829"/>
                  </a:cubicBezTo>
                  <a:cubicBezTo>
                    <a:pt x="1239" y="830"/>
                    <a:pt x="1241" y="830"/>
                    <a:pt x="1244" y="830"/>
                  </a:cubicBezTo>
                  <a:cubicBezTo>
                    <a:pt x="1245" y="830"/>
                    <a:pt x="1247" y="830"/>
                    <a:pt x="1248" y="830"/>
                  </a:cubicBezTo>
                  <a:cubicBezTo>
                    <a:pt x="1249" y="830"/>
                    <a:pt x="1250" y="830"/>
                    <a:pt x="1252" y="830"/>
                  </a:cubicBezTo>
                  <a:cubicBezTo>
                    <a:pt x="1253" y="830"/>
                    <a:pt x="1253" y="830"/>
                    <a:pt x="1254" y="830"/>
                  </a:cubicBezTo>
                  <a:cubicBezTo>
                    <a:pt x="1259" y="828"/>
                    <a:pt x="1259" y="821"/>
                    <a:pt x="1266" y="821"/>
                  </a:cubicBezTo>
                  <a:cubicBezTo>
                    <a:pt x="1266" y="827"/>
                    <a:pt x="1273" y="832"/>
                    <a:pt x="1274" y="837"/>
                  </a:cubicBezTo>
                  <a:cubicBezTo>
                    <a:pt x="1274" y="838"/>
                    <a:pt x="1272" y="841"/>
                    <a:pt x="1273" y="842"/>
                  </a:cubicBezTo>
                  <a:cubicBezTo>
                    <a:pt x="1275" y="847"/>
                    <a:pt x="1281" y="849"/>
                    <a:pt x="1282" y="854"/>
                  </a:cubicBezTo>
                  <a:cubicBezTo>
                    <a:pt x="1285" y="865"/>
                    <a:pt x="1275" y="876"/>
                    <a:pt x="1278" y="891"/>
                  </a:cubicBezTo>
                  <a:cubicBezTo>
                    <a:pt x="1286" y="899"/>
                    <a:pt x="1295" y="907"/>
                    <a:pt x="1296" y="921"/>
                  </a:cubicBezTo>
                  <a:cubicBezTo>
                    <a:pt x="1302" y="924"/>
                    <a:pt x="1303" y="934"/>
                    <a:pt x="1311" y="940"/>
                  </a:cubicBezTo>
                  <a:cubicBezTo>
                    <a:pt x="1312" y="942"/>
                    <a:pt x="1317" y="943"/>
                    <a:pt x="1319" y="944"/>
                  </a:cubicBezTo>
                  <a:cubicBezTo>
                    <a:pt x="1327" y="949"/>
                    <a:pt x="1330" y="959"/>
                    <a:pt x="1339" y="959"/>
                  </a:cubicBezTo>
                  <a:cubicBezTo>
                    <a:pt x="1341" y="959"/>
                    <a:pt x="1343" y="959"/>
                    <a:pt x="1346" y="957"/>
                  </a:cubicBezTo>
                  <a:cubicBezTo>
                    <a:pt x="1346" y="946"/>
                    <a:pt x="1334" y="941"/>
                    <a:pt x="1332" y="931"/>
                  </a:cubicBezTo>
                  <a:cubicBezTo>
                    <a:pt x="1330" y="926"/>
                    <a:pt x="1333" y="920"/>
                    <a:pt x="1328" y="915"/>
                  </a:cubicBezTo>
                  <a:cubicBezTo>
                    <a:pt x="1319" y="911"/>
                    <a:pt x="1306" y="909"/>
                    <a:pt x="1302" y="900"/>
                  </a:cubicBezTo>
                  <a:cubicBezTo>
                    <a:pt x="1306" y="889"/>
                    <a:pt x="1293" y="890"/>
                    <a:pt x="1291" y="880"/>
                  </a:cubicBezTo>
                  <a:cubicBezTo>
                    <a:pt x="1290" y="879"/>
                    <a:pt x="1293" y="863"/>
                    <a:pt x="1295" y="861"/>
                  </a:cubicBezTo>
                  <a:cubicBezTo>
                    <a:pt x="1298" y="856"/>
                    <a:pt x="1301" y="854"/>
                    <a:pt x="1304" y="854"/>
                  </a:cubicBezTo>
                  <a:cubicBezTo>
                    <a:pt x="1312" y="854"/>
                    <a:pt x="1319" y="864"/>
                    <a:pt x="1324" y="868"/>
                  </a:cubicBezTo>
                  <a:cubicBezTo>
                    <a:pt x="1330" y="873"/>
                    <a:pt x="1338" y="873"/>
                    <a:pt x="1340" y="879"/>
                  </a:cubicBezTo>
                  <a:cubicBezTo>
                    <a:pt x="1337" y="887"/>
                    <a:pt x="1340" y="894"/>
                    <a:pt x="1346" y="895"/>
                  </a:cubicBezTo>
                  <a:cubicBezTo>
                    <a:pt x="1346" y="895"/>
                    <a:pt x="1346" y="895"/>
                    <a:pt x="1347" y="895"/>
                  </a:cubicBezTo>
                  <a:cubicBezTo>
                    <a:pt x="1353" y="895"/>
                    <a:pt x="1358" y="884"/>
                    <a:pt x="1364" y="880"/>
                  </a:cubicBezTo>
                  <a:cubicBezTo>
                    <a:pt x="1374" y="873"/>
                    <a:pt x="1383" y="872"/>
                    <a:pt x="1388" y="868"/>
                  </a:cubicBezTo>
                  <a:cubicBezTo>
                    <a:pt x="1397" y="855"/>
                    <a:pt x="1395" y="836"/>
                    <a:pt x="1385" y="826"/>
                  </a:cubicBezTo>
                  <a:cubicBezTo>
                    <a:pt x="1379" y="821"/>
                    <a:pt x="1371" y="820"/>
                    <a:pt x="1366" y="814"/>
                  </a:cubicBezTo>
                  <a:cubicBezTo>
                    <a:pt x="1363" y="810"/>
                    <a:pt x="1358" y="803"/>
                    <a:pt x="1358" y="799"/>
                  </a:cubicBezTo>
                  <a:cubicBezTo>
                    <a:pt x="1358" y="789"/>
                    <a:pt x="1377" y="778"/>
                    <a:pt x="1388" y="777"/>
                  </a:cubicBezTo>
                  <a:cubicBezTo>
                    <a:pt x="1395" y="779"/>
                    <a:pt x="1392" y="789"/>
                    <a:pt x="1400" y="790"/>
                  </a:cubicBezTo>
                  <a:cubicBezTo>
                    <a:pt x="1405" y="784"/>
                    <a:pt x="1411" y="783"/>
                    <a:pt x="1423" y="781"/>
                  </a:cubicBezTo>
                  <a:cubicBezTo>
                    <a:pt x="1438" y="778"/>
                    <a:pt x="1444" y="766"/>
                    <a:pt x="1458" y="766"/>
                  </a:cubicBezTo>
                  <a:cubicBezTo>
                    <a:pt x="1460" y="766"/>
                    <a:pt x="1463" y="766"/>
                    <a:pt x="1466" y="767"/>
                  </a:cubicBezTo>
                  <a:cubicBezTo>
                    <a:pt x="1475" y="764"/>
                    <a:pt x="1476" y="754"/>
                    <a:pt x="1486" y="751"/>
                  </a:cubicBezTo>
                  <a:cubicBezTo>
                    <a:pt x="1491" y="739"/>
                    <a:pt x="1498" y="734"/>
                    <a:pt x="1507" y="723"/>
                  </a:cubicBezTo>
                  <a:cubicBezTo>
                    <a:pt x="1512" y="717"/>
                    <a:pt x="1527" y="703"/>
                    <a:pt x="1524" y="693"/>
                  </a:cubicBezTo>
                  <a:cubicBezTo>
                    <a:pt x="1523" y="687"/>
                    <a:pt x="1509" y="681"/>
                    <a:pt x="1504" y="671"/>
                  </a:cubicBezTo>
                  <a:cubicBezTo>
                    <a:pt x="1503" y="668"/>
                    <a:pt x="1503" y="664"/>
                    <a:pt x="1502" y="662"/>
                  </a:cubicBezTo>
                  <a:cubicBezTo>
                    <a:pt x="1500" y="658"/>
                    <a:pt x="1494" y="658"/>
                    <a:pt x="1494" y="653"/>
                  </a:cubicBezTo>
                  <a:cubicBezTo>
                    <a:pt x="1495" y="646"/>
                    <a:pt x="1511" y="644"/>
                    <a:pt x="1511" y="639"/>
                  </a:cubicBezTo>
                  <a:cubicBezTo>
                    <a:pt x="1513" y="639"/>
                    <a:pt x="1514" y="639"/>
                    <a:pt x="1516" y="639"/>
                  </a:cubicBezTo>
                  <a:cubicBezTo>
                    <a:pt x="1521" y="639"/>
                    <a:pt x="1524" y="638"/>
                    <a:pt x="1523" y="633"/>
                  </a:cubicBezTo>
                  <a:cubicBezTo>
                    <a:pt x="1519" y="631"/>
                    <a:pt x="1515" y="631"/>
                    <a:pt x="1510" y="631"/>
                  </a:cubicBezTo>
                  <a:cubicBezTo>
                    <a:pt x="1507" y="631"/>
                    <a:pt x="1504" y="631"/>
                    <a:pt x="1501" y="631"/>
                  </a:cubicBezTo>
                  <a:cubicBezTo>
                    <a:pt x="1498" y="631"/>
                    <a:pt x="1495" y="632"/>
                    <a:pt x="1493" y="632"/>
                  </a:cubicBezTo>
                  <a:cubicBezTo>
                    <a:pt x="1483" y="632"/>
                    <a:pt x="1475" y="630"/>
                    <a:pt x="1475" y="619"/>
                  </a:cubicBezTo>
                  <a:cubicBezTo>
                    <a:pt x="1475" y="619"/>
                    <a:pt x="1475" y="619"/>
                    <a:pt x="1475" y="619"/>
                  </a:cubicBezTo>
                  <a:cubicBezTo>
                    <a:pt x="1483" y="619"/>
                    <a:pt x="1488" y="614"/>
                    <a:pt x="1494" y="610"/>
                  </a:cubicBezTo>
                  <a:cubicBezTo>
                    <a:pt x="1499" y="605"/>
                    <a:pt x="1504" y="601"/>
                    <a:pt x="1512" y="601"/>
                  </a:cubicBezTo>
                  <a:cubicBezTo>
                    <a:pt x="1514" y="601"/>
                    <a:pt x="1516" y="601"/>
                    <a:pt x="1518" y="602"/>
                  </a:cubicBezTo>
                  <a:cubicBezTo>
                    <a:pt x="1518" y="609"/>
                    <a:pt x="1509" y="612"/>
                    <a:pt x="1513" y="620"/>
                  </a:cubicBezTo>
                  <a:cubicBezTo>
                    <a:pt x="1520" y="617"/>
                    <a:pt x="1532" y="610"/>
                    <a:pt x="1541" y="610"/>
                  </a:cubicBezTo>
                  <a:cubicBezTo>
                    <a:pt x="1545" y="610"/>
                    <a:pt x="1549" y="612"/>
                    <a:pt x="1552" y="617"/>
                  </a:cubicBezTo>
                  <a:cubicBezTo>
                    <a:pt x="1550" y="619"/>
                    <a:pt x="1549" y="622"/>
                    <a:pt x="1548" y="625"/>
                  </a:cubicBezTo>
                  <a:cubicBezTo>
                    <a:pt x="1560" y="632"/>
                    <a:pt x="1570" y="646"/>
                    <a:pt x="1561" y="660"/>
                  </a:cubicBezTo>
                  <a:cubicBezTo>
                    <a:pt x="1563" y="662"/>
                    <a:pt x="1567" y="663"/>
                    <a:pt x="1570" y="663"/>
                  </a:cubicBezTo>
                  <a:cubicBezTo>
                    <a:pt x="1578" y="663"/>
                    <a:pt x="1588" y="660"/>
                    <a:pt x="1592" y="657"/>
                  </a:cubicBezTo>
                  <a:cubicBezTo>
                    <a:pt x="1588" y="646"/>
                    <a:pt x="1595" y="644"/>
                    <a:pt x="1592" y="634"/>
                  </a:cubicBezTo>
                  <a:cubicBezTo>
                    <a:pt x="1589" y="625"/>
                    <a:pt x="1572" y="622"/>
                    <a:pt x="1574" y="613"/>
                  </a:cubicBezTo>
                  <a:cubicBezTo>
                    <a:pt x="1575" y="610"/>
                    <a:pt x="1580" y="610"/>
                    <a:pt x="1584" y="607"/>
                  </a:cubicBezTo>
                  <a:cubicBezTo>
                    <a:pt x="1585" y="606"/>
                    <a:pt x="1585" y="603"/>
                    <a:pt x="1588" y="601"/>
                  </a:cubicBezTo>
                  <a:cubicBezTo>
                    <a:pt x="1590" y="598"/>
                    <a:pt x="1596" y="596"/>
                    <a:pt x="1599" y="594"/>
                  </a:cubicBezTo>
                  <a:cubicBezTo>
                    <a:pt x="1606" y="586"/>
                    <a:pt x="1607" y="579"/>
                    <a:pt x="1619" y="577"/>
                  </a:cubicBezTo>
                  <a:cubicBezTo>
                    <a:pt x="1624" y="578"/>
                    <a:pt x="1624" y="583"/>
                    <a:pt x="1631" y="583"/>
                  </a:cubicBezTo>
                  <a:cubicBezTo>
                    <a:pt x="1647" y="576"/>
                    <a:pt x="1663" y="569"/>
                    <a:pt x="1668" y="553"/>
                  </a:cubicBezTo>
                  <a:cubicBezTo>
                    <a:pt x="1677" y="551"/>
                    <a:pt x="1677" y="543"/>
                    <a:pt x="1683" y="536"/>
                  </a:cubicBezTo>
                  <a:cubicBezTo>
                    <a:pt x="1689" y="529"/>
                    <a:pt x="1701" y="522"/>
                    <a:pt x="1704" y="515"/>
                  </a:cubicBezTo>
                  <a:cubicBezTo>
                    <a:pt x="1706" y="509"/>
                    <a:pt x="1705" y="503"/>
                    <a:pt x="1705" y="498"/>
                  </a:cubicBezTo>
                  <a:moveTo>
                    <a:pt x="1737" y="498"/>
                  </a:moveTo>
                  <a:cubicBezTo>
                    <a:pt x="1719" y="498"/>
                    <a:pt x="1719" y="498"/>
                    <a:pt x="1719" y="498"/>
                  </a:cubicBezTo>
                  <a:cubicBezTo>
                    <a:pt x="1719" y="502"/>
                    <a:pt x="1719" y="506"/>
                    <a:pt x="1718" y="509"/>
                  </a:cubicBezTo>
                  <a:cubicBezTo>
                    <a:pt x="1716" y="523"/>
                    <a:pt x="1707" y="541"/>
                    <a:pt x="1720" y="548"/>
                  </a:cubicBezTo>
                  <a:cubicBezTo>
                    <a:pt x="1724" y="543"/>
                    <a:pt x="1729" y="543"/>
                    <a:pt x="1736" y="543"/>
                  </a:cubicBezTo>
                  <a:cubicBezTo>
                    <a:pt x="1738" y="534"/>
                    <a:pt x="1714" y="522"/>
                    <a:pt x="1729" y="511"/>
                  </a:cubicBezTo>
                  <a:cubicBezTo>
                    <a:pt x="1734" y="512"/>
                    <a:pt x="1738" y="516"/>
                    <a:pt x="1742" y="516"/>
                  </a:cubicBezTo>
                  <a:cubicBezTo>
                    <a:pt x="1744" y="516"/>
                    <a:pt x="1745" y="516"/>
                    <a:pt x="1747" y="515"/>
                  </a:cubicBezTo>
                  <a:cubicBezTo>
                    <a:pt x="1747" y="509"/>
                    <a:pt x="1739" y="506"/>
                    <a:pt x="1737" y="500"/>
                  </a:cubicBezTo>
                  <a:cubicBezTo>
                    <a:pt x="1737" y="499"/>
                    <a:pt x="1737" y="499"/>
                    <a:pt x="1737" y="498"/>
                  </a:cubicBezTo>
                  <a:moveTo>
                    <a:pt x="3255" y="494"/>
                  </a:moveTo>
                  <a:cubicBezTo>
                    <a:pt x="3252" y="494"/>
                    <a:pt x="3250" y="494"/>
                    <a:pt x="3248" y="496"/>
                  </a:cubicBezTo>
                  <a:cubicBezTo>
                    <a:pt x="3248" y="497"/>
                    <a:pt x="3248" y="497"/>
                    <a:pt x="3249" y="498"/>
                  </a:cubicBezTo>
                  <a:cubicBezTo>
                    <a:pt x="3271" y="498"/>
                    <a:pt x="3271" y="498"/>
                    <a:pt x="3271" y="498"/>
                  </a:cubicBezTo>
                  <a:cubicBezTo>
                    <a:pt x="3266" y="496"/>
                    <a:pt x="3260" y="494"/>
                    <a:pt x="3255" y="494"/>
                  </a:cubicBezTo>
                  <a:moveTo>
                    <a:pt x="2613" y="491"/>
                  </a:moveTo>
                  <a:cubicBezTo>
                    <a:pt x="2612" y="491"/>
                    <a:pt x="2611" y="491"/>
                    <a:pt x="2610" y="491"/>
                  </a:cubicBezTo>
                  <a:cubicBezTo>
                    <a:pt x="2610" y="494"/>
                    <a:pt x="2612" y="496"/>
                    <a:pt x="2614" y="498"/>
                  </a:cubicBezTo>
                  <a:cubicBezTo>
                    <a:pt x="2640" y="498"/>
                    <a:pt x="2640" y="498"/>
                    <a:pt x="2640" y="498"/>
                  </a:cubicBezTo>
                  <a:cubicBezTo>
                    <a:pt x="2633" y="493"/>
                    <a:pt x="2624" y="491"/>
                    <a:pt x="2613" y="491"/>
                  </a:cubicBezTo>
                  <a:moveTo>
                    <a:pt x="3329" y="474"/>
                  </a:moveTo>
                  <a:cubicBezTo>
                    <a:pt x="3329" y="474"/>
                    <a:pt x="3328" y="474"/>
                    <a:pt x="3328" y="474"/>
                  </a:cubicBezTo>
                  <a:cubicBezTo>
                    <a:pt x="3323" y="476"/>
                    <a:pt x="3320" y="480"/>
                    <a:pt x="3317" y="482"/>
                  </a:cubicBezTo>
                  <a:cubicBezTo>
                    <a:pt x="3316" y="489"/>
                    <a:pt x="3312" y="494"/>
                    <a:pt x="3308" y="498"/>
                  </a:cubicBezTo>
                  <a:cubicBezTo>
                    <a:pt x="3334" y="498"/>
                    <a:pt x="3334" y="498"/>
                    <a:pt x="3334" y="498"/>
                  </a:cubicBezTo>
                  <a:cubicBezTo>
                    <a:pt x="3330" y="496"/>
                    <a:pt x="3326" y="494"/>
                    <a:pt x="3324" y="491"/>
                  </a:cubicBezTo>
                  <a:cubicBezTo>
                    <a:pt x="3324" y="483"/>
                    <a:pt x="3333" y="483"/>
                    <a:pt x="3333" y="476"/>
                  </a:cubicBezTo>
                  <a:cubicBezTo>
                    <a:pt x="3331" y="475"/>
                    <a:pt x="3331" y="474"/>
                    <a:pt x="3329" y="474"/>
                  </a:cubicBezTo>
                  <a:moveTo>
                    <a:pt x="208" y="446"/>
                  </a:moveTo>
                  <a:cubicBezTo>
                    <a:pt x="206" y="446"/>
                    <a:pt x="203" y="447"/>
                    <a:pt x="201" y="448"/>
                  </a:cubicBezTo>
                  <a:cubicBezTo>
                    <a:pt x="195" y="451"/>
                    <a:pt x="199" y="456"/>
                    <a:pt x="194" y="460"/>
                  </a:cubicBezTo>
                  <a:cubicBezTo>
                    <a:pt x="192" y="462"/>
                    <a:pt x="187" y="460"/>
                    <a:pt x="185" y="462"/>
                  </a:cubicBezTo>
                  <a:cubicBezTo>
                    <a:pt x="179" y="470"/>
                    <a:pt x="173" y="493"/>
                    <a:pt x="187" y="494"/>
                  </a:cubicBezTo>
                  <a:cubicBezTo>
                    <a:pt x="188" y="494"/>
                    <a:pt x="188" y="494"/>
                    <a:pt x="188" y="494"/>
                  </a:cubicBezTo>
                  <a:cubicBezTo>
                    <a:pt x="192" y="494"/>
                    <a:pt x="200" y="492"/>
                    <a:pt x="204" y="491"/>
                  </a:cubicBezTo>
                  <a:cubicBezTo>
                    <a:pt x="212" y="488"/>
                    <a:pt x="218" y="484"/>
                    <a:pt x="223" y="480"/>
                  </a:cubicBezTo>
                  <a:cubicBezTo>
                    <a:pt x="225" y="472"/>
                    <a:pt x="226" y="466"/>
                    <a:pt x="227" y="458"/>
                  </a:cubicBezTo>
                  <a:cubicBezTo>
                    <a:pt x="225" y="452"/>
                    <a:pt x="217" y="446"/>
                    <a:pt x="208" y="446"/>
                  </a:cubicBezTo>
                  <a:moveTo>
                    <a:pt x="477" y="415"/>
                  </a:moveTo>
                  <a:cubicBezTo>
                    <a:pt x="469" y="415"/>
                    <a:pt x="468" y="425"/>
                    <a:pt x="470" y="429"/>
                  </a:cubicBezTo>
                  <a:cubicBezTo>
                    <a:pt x="471" y="430"/>
                    <a:pt x="471" y="430"/>
                    <a:pt x="472" y="430"/>
                  </a:cubicBezTo>
                  <a:cubicBezTo>
                    <a:pt x="480" y="430"/>
                    <a:pt x="479" y="420"/>
                    <a:pt x="478" y="415"/>
                  </a:cubicBezTo>
                  <a:cubicBezTo>
                    <a:pt x="477" y="415"/>
                    <a:pt x="477" y="415"/>
                    <a:pt x="477" y="415"/>
                  </a:cubicBezTo>
                  <a:moveTo>
                    <a:pt x="217" y="407"/>
                  </a:moveTo>
                  <a:cubicBezTo>
                    <a:pt x="212" y="407"/>
                    <a:pt x="209" y="412"/>
                    <a:pt x="208" y="417"/>
                  </a:cubicBezTo>
                  <a:cubicBezTo>
                    <a:pt x="211" y="418"/>
                    <a:pt x="213" y="419"/>
                    <a:pt x="216" y="419"/>
                  </a:cubicBezTo>
                  <a:cubicBezTo>
                    <a:pt x="217" y="419"/>
                    <a:pt x="218" y="419"/>
                    <a:pt x="218" y="419"/>
                  </a:cubicBezTo>
                  <a:cubicBezTo>
                    <a:pt x="219" y="416"/>
                    <a:pt x="221" y="413"/>
                    <a:pt x="222" y="410"/>
                  </a:cubicBezTo>
                  <a:cubicBezTo>
                    <a:pt x="220" y="408"/>
                    <a:pt x="218" y="407"/>
                    <a:pt x="217" y="407"/>
                  </a:cubicBezTo>
                  <a:moveTo>
                    <a:pt x="517" y="400"/>
                  </a:moveTo>
                  <a:cubicBezTo>
                    <a:pt x="511" y="400"/>
                    <a:pt x="503" y="408"/>
                    <a:pt x="517" y="411"/>
                  </a:cubicBezTo>
                  <a:cubicBezTo>
                    <a:pt x="518" y="410"/>
                    <a:pt x="518" y="410"/>
                    <a:pt x="519" y="410"/>
                  </a:cubicBezTo>
                  <a:cubicBezTo>
                    <a:pt x="519" y="410"/>
                    <a:pt x="520" y="410"/>
                    <a:pt x="520" y="410"/>
                  </a:cubicBezTo>
                  <a:cubicBezTo>
                    <a:pt x="522" y="403"/>
                    <a:pt x="520" y="400"/>
                    <a:pt x="517" y="400"/>
                  </a:cubicBezTo>
                  <a:moveTo>
                    <a:pt x="252" y="396"/>
                  </a:moveTo>
                  <a:cubicBezTo>
                    <a:pt x="252" y="396"/>
                    <a:pt x="252" y="396"/>
                    <a:pt x="252" y="396"/>
                  </a:cubicBezTo>
                  <a:cubicBezTo>
                    <a:pt x="253" y="404"/>
                    <a:pt x="245" y="408"/>
                    <a:pt x="234" y="408"/>
                  </a:cubicBezTo>
                  <a:cubicBezTo>
                    <a:pt x="233" y="417"/>
                    <a:pt x="216" y="417"/>
                    <a:pt x="218" y="426"/>
                  </a:cubicBezTo>
                  <a:cubicBezTo>
                    <a:pt x="219" y="426"/>
                    <a:pt x="220" y="426"/>
                    <a:pt x="220" y="426"/>
                  </a:cubicBezTo>
                  <a:cubicBezTo>
                    <a:pt x="222" y="426"/>
                    <a:pt x="223" y="425"/>
                    <a:pt x="224" y="424"/>
                  </a:cubicBezTo>
                  <a:cubicBezTo>
                    <a:pt x="224" y="423"/>
                    <a:pt x="225" y="422"/>
                    <a:pt x="227" y="422"/>
                  </a:cubicBezTo>
                  <a:cubicBezTo>
                    <a:pt x="227" y="422"/>
                    <a:pt x="227" y="422"/>
                    <a:pt x="227" y="422"/>
                  </a:cubicBezTo>
                  <a:cubicBezTo>
                    <a:pt x="232" y="428"/>
                    <a:pt x="220" y="434"/>
                    <a:pt x="223" y="444"/>
                  </a:cubicBezTo>
                  <a:cubicBezTo>
                    <a:pt x="231" y="454"/>
                    <a:pt x="254" y="451"/>
                    <a:pt x="256" y="467"/>
                  </a:cubicBezTo>
                  <a:cubicBezTo>
                    <a:pt x="256" y="474"/>
                    <a:pt x="240" y="469"/>
                    <a:pt x="237" y="474"/>
                  </a:cubicBezTo>
                  <a:cubicBezTo>
                    <a:pt x="236" y="479"/>
                    <a:pt x="240" y="479"/>
                    <a:pt x="239" y="482"/>
                  </a:cubicBezTo>
                  <a:cubicBezTo>
                    <a:pt x="238" y="484"/>
                    <a:pt x="234" y="485"/>
                    <a:pt x="232" y="486"/>
                  </a:cubicBezTo>
                  <a:cubicBezTo>
                    <a:pt x="233" y="491"/>
                    <a:pt x="240" y="489"/>
                    <a:pt x="241" y="494"/>
                  </a:cubicBezTo>
                  <a:cubicBezTo>
                    <a:pt x="240" y="496"/>
                    <a:pt x="239" y="497"/>
                    <a:pt x="238" y="498"/>
                  </a:cubicBezTo>
                  <a:cubicBezTo>
                    <a:pt x="293" y="498"/>
                    <a:pt x="293" y="498"/>
                    <a:pt x="293" y="498"/>
                  </a:cubicBezTo>
                  <a:cubicBezTo>
                    <a:pt x="300" y="495"/>
                    <a:pt x="304" y="490"/>
                    <a:pt x="304" y="481"/>
                  </a:cubicBezTo>
                  <a:cubicBezTo>
                    <a:pt x="296" y="474"/>
                    <a:pt x="281" y="473"/>
                    <a:pt x="283" y="458"/>
                  </a:cubicBezTo>
                  <a:cubicBezTo>
                    <a:pt x="275" y="453"/>
                    <a:pt x="256" y="444"/>
                    <a:pt x="257" y="436"/>
                  </a:cubicBezTo>
                  <a:cubicBezTo>
                    <a:pt x="258" y="428"/>
                    <a:pt x="271" y="433"/>
                    <a:pt x="270" y="422"/>
                  </a:cubicBezTo>
                  <a:cubicBezTo>
                    <a:pt x="269" y="421"/>
                    <a:pt x="266" y="421"/>
                    <a:pt x="264" y="421"/>
                  </a:cubicBezTo>
                  <a:cubicBezTo>
                    <a:pt x="262" y="421"/>
                    <a:pt x="261" y="421"/>
                    <a:pt x="260" y="421"/>
                  </a:cubicBezTo>
                  <a:cubicBezTo>
                    <a:pt x="258" y="421"/>
                    <a:pt x="257" y="421"/>
                    <a:pt x="255" y="421"/>
                  </a:cubicBezTo>
                  <a:cubicBezTo>
                    <a:pt x="252" y="421"/>
                    <a:pt x="249" y="421"/>
                    <a:pt x="247" y="419"/>
                  </a:cubicBezTo>
                  <a:cubicBezTo>
                    <a:pt x="254" y="412"/>
                    <a:pt x="254" y="405"/>
                    <a:pt x="262" y="400"/>
                  </a:cubicBezTo>
                  <a:cubicBezTo>
                    <a:pt x="258" y="399"/>
                    <a:pt x="256" y="396"/>
                    <a:pt x="252" y="396"/>
                  </a:cubicBezTo>
                  <a:moveTo>
                    <a:pt x="489" y="385"/>
                  </a:moveTo>
                  <a:cubicBezTo>
                    <a:pt x="487" y="385"/>
                    <a:pt x="484" y="386"/>
                    <a:pt x="484" y="389"/>
                  </a:cubicBezTo>
                  <a:cubicBezTo>
                    <a:pt x="484" y="391"/>
                    <a:pt x="487" y="392"/>
                    <a:pt x="489" y="392"/>
                  </a:cubicBezTo>
                  <a:cubicBezTo>
                    <a:pt x="491" y="392"/>
                    <a:pt x="492" y="391"/>
                    <a:pt x="493" y="391"/>
                  </a:cubicBezTo>
                  <a:cubicBezTo>
                    <a:pt x="494" y="388"/>
                    <a:pt x="494" y="389"/>
                    <a:pt x="493" y="386"/>
                  </a:cubicBezTo>
                  <a:cubicBezTo>
                    <a:pt x="492" y="385"/>
                    <a:pt x="491" y="385"/>
                    <a:pt x="489" y="385"/>
                  </a:cubicBezTo>
                  <a:moveTo>
                    <a:pt x="270" y="382"/>
                  </a:moveTo>
                  <a:cubicBezTo>
                    <a:pt x="267" y="382"/>
                    <a:pt x="265" y="385"/>
                    <a:pt x="265" y="388"/>
                  </a:cubicBezTo>
                  <a:cubicBezTo>
                    <a:pt x="265" y="391"/>
                    <a:pt x="268" y="394"/>
                    <a:pt x="273" y="394"/>
                  </a:cubicBezTo>
                  <a:cubicBezTo>
                    <a:pt x="274" y="394"/>
                    <a:pt x="275" y="394"/>
                    <a:pt x="276" y="394"/>
                  </a:cubicBezTo>
                  <a:cubicBezTo>
                    <a:pt x="278" y="391"/>
                    <a:pt x="278" y="387"/>
                    <a:pt x="276" y="384"/>
                  </a:cubicBezTo>
                  <a:cubicBezTo>
                    <a:pt x="274" y="383"/>
                    <a:pt x="272" y="382"/>
                    <a:pt x="270" y="382"/>
                  </a:cubicBezTo>
                  <a:moveTo>
                    <a:pt x="3064" y="335"/>
                  </a:moveTo>
                  <a:cubicBezTo>
                    <a:pt x="3059" y="335"/>
                    <a:pt x="3053" y="337"/>
                    <a:pt x="3051" y="340"/>
                  </a:cubicBezTo>
                  <a:cubicBezTo>
                    <a:pt x="3050" y="345"/>
                    <a:pt x="3054" y="347"/>
                    <a:pt x="3058" y="347"/>
                  </a:cubicBezTo>
                  <a:cubicBezTo>
                    <a:pt x="3064" y="347"/>
                    <a:pt x="3071" y="344"/>
                    <a:pt x="3072" y="339"/>
                  </a:cubicBezTo>
                  <a:cubicBezTo>
                    <a:pt x="3070" y="336"/>
                    <a:pt x="3067" y="335"/>
                    <a:pt x="3064" y="335"/>
                  </a:cubicBezTo>
                  <a:moveTo>
                    <a:pt x="3034" y="302"/>
                  </a:moveTo>
                  <a:cubicBezTo>
                    <a:pt x="3033" y="302"/>
                    <a:pt x="3033" y="302"/>
                    <a:pt x="3032" y="302"/>
                  </a:cubicBezTo>
                  <a:cubicBezTo>
                    <a:pt x="3028" y="309"/>
                    <a:pt x="3023" y="320"/>
                    <a:pt x="3025" y="328"/>
                  </a:cubicBezTo>
                  <a:cubicBezTo>
                    <a:pt x="3031" y="331"/>
                    <a:pt x="3036" y="333"/>
                    <a:pt x="3043" y="335"/>
                  </a:cubicBezTo>
                  <a:cubicBezTo>
                    <a:pt x="3049" y="331"/>
                    <a:pt x="3047" y="326"/>
                    <a:pt x="3054" y="325"/>
                  </a:cubicBezTo>
                  <a:cubicBezTo>
                    <a:pt x="3055" y="325"/>
                    <a:pt x="3056" y="324"/>
                    <a:pt x="3057" y="324"/>
                  </a:cubicBezTo>
                  <a:cubicBezTo>
                    <a:pt x="3060" y="324"/>
                    <a:pt x="3064" y="326"/>
                    <a:pt x="3068" y="327"/>
                  </a:cubicBezTo>
                  <a:cubicBezTo>
                    <a:pt x="3071" y="328"/>
                    <a:pt x="3075" y="329"/>
                    <a:pt x="3078" y="329"/>
                  </a:cubicBezTo>
                  <a:cubicBezTo>
                    <a:pt x="3082" y="329"/>
                    <a:pt x="3085" y="327"/>
                    <a:pt x="3085" y="318"/>
                  </a:cubicBezTo>
                  <a:cubicBezTo>
                    <a:pt x="3068" y="313"/>
                    <a:pt x="3056" y="302"/>
                    <a:pt x="3034" y="302"/>
                  </a:cubicBezTo>
                  <a:moveTo>
                    <a:pt x="55" y="302"/>
                  </a:moveTo>
                  <a:cubicBezTo>
                    <a:pt x="53" y="302"/>
                    <a:pt x="51" y="302"/>
                    <a:pt x="50" y="302"/>
                  </a:cubicBezTo>
                  <a:cubicBezTo>
                    <a:pt x="50" y="306"/>
                    <a:pt x="52" y="307"/>
                    <a:pt x="53" y="309"/>
                  </a:cubicBezTo>
                  <a:cubicBezTo>
                    <a:pt x="49" y="313"/>
                    <a:pt x="40" y="314"/>
                    <a:pt x="37" y="319"/>
                  </a:cubicBezTo>
                  <a:cubicBezTo>
                    <a:pt x="37" y="322"/>
                    <a:pt x="37" y="322"/>
                    <a:pt x="37" y="322"/>
                  </a:cubicBezTo>
                  <a:cubicBezTo>
                    <a:pt x="37" y="325"/>
                    <a:pt x="44" y="324"/>
                    <a:pt x="45" y="327"/>
                  </a:cubicBezTo>
                  <a:cubicBezTo>
                    <a:pt x="44" y="330"/>
                    <a:pt x="42" y="330"/>
                    <a:pt x="43" y="333"/>
                  </a:cubicBezTo>
                  <a:cubicBezTo>
                    <a:pt x="44" y="333"/>
                    <a:pt x="45" y="333"/>
                    <a:pt x="45" y="333"/>
                  </a:cubicBezTo>
                  <a:cubicBezTo>
                    <a:pt x="46" y="333"/>
                    <a:pt x="47" y="333"/>
                    <a:pt x="48" y="333"/>
                  </a:cubicBezTo>
                  <a:cubicBezTo>
                    <a:pt x="49" y="333"/>
                    <a:pt x="50" y="333"/>
                    <a:pt x="51" y="333"/>
                  </a:cubicBezTo>
                  <a:cubicBezTo>
                    <a:pt x="54" y="333"/>
                    <a:pt x="57" y="333"/>
                    <a:pt x="58" y="336"/>
                  </a:cubicBezTo>
                  <a:cubicBezTo>
                    <a:pt x="55" y="338"/>
                    <a:pt x="55" y="343"/>
                    <a:pt x="58" y="345"/>
                  </a:cubicBezTo>
                  <a:cubicBezTo>
                    <a:pt x="59" y="345"/>
                    <a:pt x="61" y="345"/>
                    <a:pt x="63" y="345"/>
                  </a:cubicBezTo>
                  <a:cubicBezTo>
                    <a:pt x="68" y="345"/>
                    <a:pt x="74" y="346"/>
                    <a:pt x="79" y="347"/>
                  </a:cubicBezTo>
                  <a:cubicBezTo>
                    <a:pt x="85" y="348"/>
                    <a:pt x="91" y="350"/>
                    <a:pt x="96" y="350"/>
                  </a:cubicBezTo>
                  <a:cubicBezTo>
                    <a:pt x="101" y="350"/>
                    <a:pt x="107" y="348"/>
                    <a:pt x="111" y="343"/>
                  </a:cubicBezTo>
                  <a:cubicBezTo>
                    <a:pt x="129" y="342"/>
                    <a:pt x="137" y="334"/>
                    <a:pt x="149" y="328"/>
                  </a:cubicBezTo>
                  <a:cubicBezTo>
                    <a:pt x="145" y="319"/>
                    <a:pt x="139" y="312"/>
                    <a:pt x="131" y="307"/>
                  </a:cubicBezTo>
                  <a:cubicBezTo>
                    <a:pt x="127" y="308"/>
                    <a:pt x="124" y="308"/>
                    <a:pt x="120" y="308"/>
                  </a:cubicBezTo>
                  <a:cubicBezTo>
                    <a:pt x="117" y="308"/>
                    <a:pt x="114" y="308"/>
                    <a:pt x="111" y="308"/>
                  </a:cubicBezTo>
                  <a:cubicBezTo>
                    <a:pt x="108" y="308"/>
                    <a:pt x="105" y="307"/>
                    <a:pt x="102" y="307"/>
                  </a:cubicBezTo>
                  <a:cubicBezTo>
                    <a:pt x="99" y="307"/>
                    <a:pt x="97" y="308"/>
                    <a:pt x="94" y="308"/>
                  </a:cubicBezTo>
                  <a:cubicBezTo>
                    <a:pt x="84" y="310"/>
                    <a:pt x="84" y="319"/>
                    <a:pt x="76" y="321"/>
                  </a:cubicBezTo>
                  <a:cubicBezTo>
                    <a:pt x="67" y="317"/>
                    <a:pt x="66" y="306"/>
                    <a:pt x="58" y="302"/>
                  </a:cubicBezTo>
                  <a:cubicBezTo>
                    <a:pt x="57" y="302"/>
                    <a:pt x="56" y="302"/>
                    <a:pt x="55" y="302"/>
                  </a:cubicBezTo>
                  <a:moveTo>
                    <a:pt x="433" y="279"/>
                  </a:moveTo>
                  <a:cubicBezTo>
                    <a:pt x="423" y="279"/>
                    <a:pt x="412" y="283"/>
                    <a:pt x="416" y="292"/>
                  </a:cubicBezTo>
                  <a:cubicBezTo>
                    <a:pt x="421" y="291"/>
                    <a:pt x="426" y="289"/>
                    <a:pt x="432" y="289"/>
                  </a:cubicBezTo>
                  <a:cubicBezTo>
                    <a:pt x="434" y="286"/>
                    <a:pt x="435" y="282"/>
                    <a:pt x="433" y="279"/>
                  </a:cubicBezTo>
                  <a:moveTo>
                    <a:pt x="3732" y="279"/>
                  </a:moveTo>
                  <a:cubicBezTo>
                    <a:pt x="3725" y="281"/>
                    <a:pt x="3718" y="281"/>
                    <a:pt x="3710" y="281"/>
                  </a:cubicBezTo>
                  <a:cubicBezTo>
                    <a:pt x="3709" y="281"/>
                    <a:pt x="3709" y="281"/>
                    <a:pt x="3708" y="281"/>
                  </a:cubicBezTo>
                  <a:cubicBezTo>
                    <a:pt x="3707" y="281"/>
                    <a:pt x="3706" y="281"/>
                    <a:pt x="3705" y="281"/>
                  </a:cubicBezTo>
                  <a:cubicBezTo>
                    <a:pt x="3692" y="281"/>
                    <a:pt x="3679" y="281"/>
                    <a:pt x="3673" y="289"/>
                  </a:cubicBezTo>
                  <a:cubicBezTo>
                    <a:pt x="3668" y="287"/>
                    <a:pt x="3667" y="281"/>
                    <a:pt x="3660" y="281"/>
                  </a:cubicBezTo>
                  <a:cubicBezTo>
                    <a:pt x="3660" y="281"/>
                    <a:pt x="3659" y="281"/>
                    <a:pt x="3659" y="281"/>
                  </a:cubicBezTo>
                  <a:cubicBezTo>
                    <a:pt x="3655" y="287"/>
                    <a:pt x="3647" y="290"/>
                    <a:pt x="3645" y="298"/>
                  </a:cubicBezTo>
                  <a:cubicBezTo>
                    <a:pt x="3649" y="304"/>
                    <a:pt x="3655" y="310"/>
                    <a:pt x="3663" y="314"/>
                  </a:cubicBezTo>
                  <a:cubicBezTo>
                    <a:pt x="3661" y="316"/>
                    <a:pt x="3658" y="318"/>
                    <a:pt x="3659" y="324"/>
                  </a:cubicBezTo>
                  <a:cubicBezTo>
                    <a:pt x="3661" y="325"/>
                    <a:pt x="3662" y="325"/>
                    <a:pt x="3664" y="325"/>
                  </a:cubicBezTo>
                  <a:cubicBezTo>
                    <a:pt x="3670" y="325"/>
                    <a:pt x="3673" y="319"/>
                    <a:pt x="3679" y="318"/>
                  </a:cubicBezTo>
                  <a:cubicBezTo>
                    <a:pt x="3683" y="320"/>
                    <a:pt x="3688" y="321"/>
                    <a:pt x="3692" y="321"/>
                  </a:cubicBezTo>
                  <a:cubicBezTo>
                    <a:pt x="3701" y="321"/>
                    <a:pt x="3710" y="318"/>
                    <a:pt x="3717" y="316"/>
                  </a:cubicBezTo>
                  <a:cubicBezTo>
                    <a:pt x="3733" y="313"/>
                    <a:pt x="3754" y="314"/>
                    <a:pt x="3758" y="301"/>
                  </a:cubicBezTo>
                  <a:cubicBezTo>
                    <a:pt x="3751" y="292"/>
                    <a:pt x="3742" y="285"/>
                    <a:pt x="3732" y="279"/>
                  </a:cubicBezTo>
                  <a:moveTo>
                    <a:pt x="3132" y="261"/>
                  </a:moveTo>
                  <a:cubicBezTo>
                    <a:pt x="3126" y="261"/>
                    <a:pt x="3117" y="266"/>
                    <a:pt x="3114" y="270"/>
                  </a:cubicBezTo>
                  <a:cubicBezTo>
                    <a:pt x="3113" y="277"/>
                    <a:pt x="3115" y="281"/>
                    <a:pt x="3122" y="282"/>
                  </a:cubicBezTo>
                  <a:cubicBezTo>
                    <a:pt x="3127" y="277"/>
                    <a:pt x="3141" y="274"/>
                    <a:pt x="3138" y="265"/>
                  </a:cubicBezTo>
                  <a:cubicBezTo>
                    <a:pt x="3137" y="262"/>
                    <a:pt x="3135" y="261"/>
                    <a:pt x="3132" y="261"/>
                  </a:cubicBezTo>
                  <a:moveTo>
                    <a:pt x="465" y="257"/>
                  </a:moveTo>
                  <a:cubicBezTo>
                    <a:pt x="464" y="257"/>
                    <a:pt x="464" y="257"/>
                    <a:pt x="463" y="257"/>
                  </a:cubicBezTo>
                  <a:cubicBezTo>
                    <a:pt x="461" y="259"/>
                    <a:pt x="459" y="262"/>
                    <a:pt x="459" y="265"/>
                  </a:cubicBezTo>
                  <a:cubicBezTo>
                    <a:pt x="460" y="266"/>
                    <a:pt x="460" y="266"/>
                    <a:pt x="461" y="266"/>
                  </a:cubicBezTo>
                  <a:cubicBezTo>
                    <a:pt x="466" y="266"/>
                    <a:pt x="468" y="262"/>
                    <a:pt x="469" y="259"/>
                  </a:cubicBezTo>
                  <a:cubicBezTo>
                    <a:pt x="467" y="259"/>
                    <a:pt x="467" y="257"/>
                    <a:pt x="465" y="257"/>
                  </a:cubicBezTo>
                  <a:moveTo>
                    <a:pt x="785" y="256"/>
                  </a:moveTo>
                  <a:cubicBezTo>
                    <a:pt x="784" y="256"/>
                    <a:pt x="782" y="256"/>
                    <a:pt x="781" y="256"/>
                  </a:cubicBezTo>
                  <a:cubicBezTo>
                    <a:pt x="768" y="259"/>
                    <a:pt x="773" y="275"/>
                    <a:pt x="783" y="275"/>
                  </a:cubicBezTo>
                  <a:cubicBezTo>
                    <a:pt x="783" y="275"/>
                    <a:pt x="783" y="275"/>
                    <a:pt x="783" y="275"/>
                  </a:cubicBezTo>
                  <a:cubicBezTo>
                    <a:pt x="793" y="274"/>
                    <a:pt x="798" y="256"/>
                    <a:pt x="785" y="256"/>
                  </a:cubicBezTo>
                  <a:moveTo>
                    <a:pt x="489" y="245"/>
                  </a:moveTo>
                  <a:cubicBezTo>
                    <a:pt x="484" y="245"/>
                    <a:pt x="481" y="249"/>
                    <a:pt x="479" y="252"/>
                  </a:cubicBezTo>
                  <a:cubicBezTo>
                    <a:pt x="480" y="254"/>
                    <a:pt x="482" y="254"/>
                    <a:pt x="484" y="254"/>
                  </a:cubicBezTo>
                  <a:cubicBezTo>
                    <a:pt x="488" y="254"/>
                    <a:pt x="493" y="250"/>
                    <a:pt x="492" y="246"/>
                  </a:cubicBezTo>
                  <a:cubicBezTo>
                    <a:pt x="491" y="245"/>
                    <a:pt x="490" y="245"/>
                    <a:pt x="489" y="245"/>
                  </a:cubicBezTo>
                  <a:moveTo>
                    <a:pt x="2912" y="241"/>
                  </a:moveTo>
                  <a:cubicBezTo>
                    <a:pt x="2904" y="241"/>
                    <a:pt x="2897" y="244"/>
                    <a:pt x="2896" y="252"/>
                  </a:cubicBezTo>
                  <a:cubicBezTo>
                    <a:pt x="2906" y="253"/>
                    <a:pt x="2916" y="258"/>
                    <a:pt x="2926" y="258"/>
                  </a:cubicBezTo>
                  <a:cubicBezTo>
                    <a:pt x="2930" y="258"/>
                    <a:pt x="2934" y="257"/>
                    <a:pt x="2938" y="254"/>
                  </a:cubicBezTo>
                  <a:cubicBezTo>
                    <a:pt x="2936" y="247"/>
                    <a:pt x="2923" y="241"/>
                    <a:pt x="2912" y="241"/>
                  </a:cubicBezTo>
                  <a:moveTo>
                    <a:pt x="23" y="237"/>
                  </a:moveTo>
                  <a:cubicBezTo>
                    <a:pt x="16" y="237"/>
                    <a:pt x="6" y="240"/>
                    <a:pt x="0" y="241"/>
                  </a:cubicBezTo>
                  <a:cubicBezTo>
                    <a:pt x="2" y="247"/>
                    <a:pt x="8" y="249"/>
                    <a:pt x="15" y="249"/>
                  </a:cubicBezTo>
                  <a:cubicBezTo>
                    <a:pt x="22" y="249"/>
                    <a:pt x="30" y="247"/>
                    <a:pt x="33" y="243"/>
                  </a:cubicBezTo>
                  <a:cubicBezTo>
                    <a:pt x="32" y="239"/>
                    <a:pt x="28" y="237"/>
                    <a:pt x="23" y="237"/>
                  </a:cubicBezTo>
                  <a:moveTo>
                    <a:pt x="2951" y="212"/>
                  </a:moveTo>
                  <a:cubicBezTo>
                    <a:pt x="2938" y="212"/>
                    <a:pt x="2927" y="214"/>
                    <a:pt x="2926" y="223"/>
                  </a:cubicBezTo>
                  <a:cubicBezTo>
                    <a:pt x="2925" y="227"/>
                    <a:pt x="2931" y="233"/>
                    <a:pt x="2929" y="239"/>
                  </a:cubicBezTo>
                  <a:cubicBezTo>
                    <a:pt x="2936" y="241"/>
                    <a:pt x="2946" y="241"/>
                    <a:pt x="2951" y="246"/>
                  </a:cubicBezTo>
                  <a:cubicBezTo>
                    <a:pt x="2951" y="250"/>
                    <a:pt x="2944" y="248"/>
                    <a:pt x="2946" y="253"/>
                  </a:cubicBezTo>
                  <a:cubicBezTo>
                    <a:pt x="2946" y="257"/>
                    <a:pt x="2953" y="255"/>
                    <a:pt x="2952" y="260"/>
                  </a:cubicBezTo>
                  <a:cubicBezTo>
                    <a:pt x="2949" y="264"/>
                    <a:pt x="2940" y="264"/>
                    <a:pt x="2938" y="269"/>
                  </a:cubicBezTo>
                  <a:cubicBezTo>
                    <a:pt x="2939" y="273"/>
                    <a:pt x="2943" y="282"/>
                    <a:pt x="2935" y="282"/>
                  </a:cubicBezTo>
                  <a:cubicBezTo>
                    <a:pt x="2935" y="282"/>
                    <a:pt x="2934" y="282"/>
                    <a:pt x="2933" y="282"/>
                  </a:cubicBezTo>
                  <a:cubicBezTo>
                    <a:pt x="2929" y="279"/>
                    <a:pt x="2931" y="271"/>
                    <a:pt x="2929" y="266"/>
                  </a:cubicBezTo>
                  <a:cubicBezTo>
                    <a:pt x="2927" y="266"/>
                    <a:pt x="2925" y="265"/>
                    <a:pt x="2923" y="265"/>
                  </a:cubicBezTo>
                  <a:cubicBezTo>
                    <a:pt x="2922" y="265"/>
                    <a:pt x="2922" y="265"/>
                    <a:pt x="2921" y="265"/>
                  </a:cubicBezTo>
                  <a:cubicBezTo>
                    <a:pt x="2917" y="267"/>
                    <a:pt x="2920" y="274"/>
                    <a:pt x="2915" y="274"/>
                  </a:cubicBezTo>
                  <a:cubicBezTo>
                    <a:pt x="2915" y="274"/>
                    <a:pt x="2915" y="274"/>
                    <a:pt x="2915" y="274"/>
                  </a:cubicBezTo>
                  <a:cubicBezTo>
                    <a:pt x="2909" y="273"/>
                    <a:pt x="2909" y="268"/>
                    <a:pt x="2903" y="267"/>
                  </a:cubicBezTo>
                  <a:cubicBezTo>
                    <a:pt x="2898" y="270"/>
                    <a:pt x="2893" y="271"/>
                    <a:pt x="2887" y="271"/>
                  </a:cubicBezTo>
                  <a:cubicBezTo>
                    <a:pt x="2880" y="271"/>
                    <a:pt x="2872" y="270"/>
                    <a:pt x="2865" y="268"/>
                  </a:cubicBezTo>
                  <a:cubicBezTo>
                    <a:pt x="2858" y="267"/>
                    <a:pt x="2851" y="265"/>
                    <a:pt x="2845" y="265"/>
                  </a:cubicBezTo>
                  <a:cubicBezTo>
                    <a:pt x="2844" y="265"/>
                    <a:pt x="2843" y="265"/>
                    <a:pt x="2843" y="265"/>
                  </a:cubicBezTo>
                  <a:cubicBezTo>
                    <a:pt x="2837" y="263"/>
                    <a:pt x="2835" y="257"/>
                    <a:pt x="2828" y="255"/>
                  </a:cubicBezTo>
                  <a:cubicBezTo>
                    <a:pt x="2821" y="260"/>
                    <a:pt x="2811" y="258"/>
                    <a:pt x="2807" y="264"/>
                  </a:cubicBezTo>
                  <a:cubicBezTo>
                    <a:pt x="2808" y="266"/>
                    <a:pt x="2810" y="267"/>
                    <a:pt x="2812" y="267"/>
                  </a:cubicBezTo>
                  <a:cubicBezTo>
                    <a:pt x="2814" y="267"/>
                    <a:pt x="2816" y="266"/>
                    <a:pt x="2818" y="265"/>
                  </a:cubicBezTo>
                  <a:cubicBezTo>
                    <a:pt x="2821" y="264"/>
                    <a:pt x="2823" y="263"/>
                    <a:pt x="2825" y="263"/>
                  </a:cubicBezTo>
                  <a:cubicBezTo>
                    <a:pt x="2826" y="263"/>
                    <a:pt x="2827" y="263"/>
                    <a:pt x="2828" y="264"/>
                  </a:cubicBezTo>
                  <a:cubicBezTo>
                    <a:pt x="2825" y="269"/>
                    <a:pt x="2818" y="270"/>
                    <a:pt x="2813" y="272"/>
                  </a:cubicBezTo>
                  <a:cubicBezTo>
                    <a:pt x="2817" y="276"/>
                    <a:pt x="2823" y="288"/>
                    <a:pt x="2810" y="288"/>
                  </a:cubicBezTo>
                  <a:cubicBezTo>
                    <a:pt x="2809" y="288"/>
                    <a:pt x="2809" y="288"/>
                    <a:pt x="2808" y="288"/>
                  </a:cubicBezTo>
                  <a:cubicBezTo>
                    <a:pt x="2805" y="284"/>
                    <a:pt x="2810" y="280"/>
                    <a:pt x="2807" y="277"/>
                  </a:cubicBezTo>
                  <a:cubicBezTo>
                    <a:pt x="2801" y="275"/>
                    <a:pt x="2797" y="268"/>
                    <a:pt x="2788" y="268"/>
                  </a:cubicBezTo>
                  <a:cubicBezTo>
                    <a:pt x="2788" y="268"/>
                    <a:pt x="2788" y="268"/>
                    <a:pt x="2788" y="268"/>
                  </a:cubicBezTo>
                  <a:cubicBezTo>
                    <a:pt x="2785" y="268"/>
                    <a:pt x="2780" y="271"/>
                    <a:pt x="2776" y="272"/>
                  </a:cubicBezTo>
                  <a:cubicBezTo>
                    <a:pt x="2772" y="272"/>
                    <a:pt x="2768" y="273"/>
                    <a:pt x="2764" y="273"/>
                  </a:cubicBezTo>
                  <a:cubicBezTo>
                    <a:pt x="2756" y="273"/>
                    <a:pt x="2748" y="272"/>
                    <a:pt x="2742" y="269"/>
                  </a:cubicBezTo>
                  <a:cubicBezTo>
                    <a:pt x="2741" y="264"/>
                    <a:pt x="2747" y="265"/>
                    <a:pt x="2747" y="262"/>
                  </a:cubicBezTo>
                  <a:cubicBezTo>
                    <a:pt x="2744" y="258"/>
                    <a:pt x="2741" y="257"/>
                    <a:pt x="2738" y="257"/>
                  </a:cubicBezTo>
                  <a:cubicBezTo>
                    <a:pt x="2734" y="257"/>
                    <a:pt x="2731" y="258"/>
                    <a:pt x="2727" y="258"/>
                  </a:cubicBezTo>
                  <a:cubicBezTo>
                    <a:pt x="2727" y="258"/>
                    <a:pt x="2727" y="258"/>
                    <a:pt x="2727" y="258"/>
                  </a:cubicBezTo>
                  <a:cubicBezTo>
                    <a:pt x="2718" y="258"/>
                    <a:pt x="2714" y="252"/>
                    <a:pt x="2705" y="249"/>
                  </a:cubicBezTo>
                  <a:cubicBezTo>
                    <a:pt x="2692" y="245"/>
                    <a:pt x="2677" y="247"/>
                    <a:pt x="2662" y="244"/>
                  </a:cubicBezTo>
                  <a:cubicBezTo>
                    <a:pt x="2658" y="245"/>
                    <a:pt x="2659" y="250"/>
                    <a:pt x="2654" y="250"/>
                  </a:cubicBezTo>
                  <a:cubicBezTo>
                    <a:pt x="2654" y="250"/>
                    <a:pt x="2654" y="250"/>
                    <a:pt x="2654" y="250"/>
                  </a:cubicBezTo>
                  <a:cubicBezTo>
                    <a:pt x="2648" y="248"/>
                    <a:pt x="2650" y="239"/>
                    <a:pt x="2642" y="239"/>
                  </a:cubicBezTo>
                  <a:cubicBezTo>
                    <a:pt x="2638" y="241"/>
                    <a:pt x="2642" y="250"/>
                    <a:pt x="2636" y="250"/>
                  </a:cubicBezTo>
                  <a:cubicBezTo>
                    <a:pt x="2636" y="250"/>
                    <a:pt x="2636" y="250"/>
                    <a:pt x="2635" y="250"/>
                  </a:cubicBezTo>
                  <a:cubicBezTo>
                    <a:pt x="2627" y="249"/>
                    <a:pt x="2627" y="231"/>
                    <a:pt x="2619" y="230"/>
                  </a:cubicBezTo>
                  <a:cubicBezTo>
                    <a:pt x="2618" y="230"/>
                    <a:pt x="2618" y="230"/>
                    <a:pt x="2617" y="230"/>
                  </a:cubicBezTo>
                  <a:cubicBezTo>
                    <a:pt x="2611" y="230"/>
                    <a:pt x="2610" y="235"/>
                    <a:pt x="2609" y="242"/>
                  </a:cubicBezTo>
                  <a:cubicBezTo>
                    <a:pt x="2603" y="245"/>
                    <a:pt x="2594" y="251"/>
                    <a:pt x="2587" y="251"/>
                  </a:cubicBezTo>
                  <a:cubicBezTo>
                    <a:pt x="2585" y="251"/>
                    <a:pt x="2583" y="250"/>
                    <a:pt x="2581" y="250"/>
                  </a:cubicBezTo>
                  <a:cubicBezTo>
                    <a:pt x="2575" y="253"/>
                    <a:pt x="2572" y="261"/>
                    <a:pt x="2564" y="261"/>
                  </a:cubicBezTo>
                  <a:cubicBezTo>
                    <a:pt x="2563" y="261"/>
                    <a:pt x="2561" y="261"/>
                    <a:pt x="2560" y="261"/>
                  </a:cubicBezTo>
                  <a:cubicBezTo>
                    <a:pt x="2562" y="244"/>
                    <a:pt x="2592" y="251"/>
                    <a:pt x="2596" y="237"/>
                  </a:cubicBezTo>
                  <a:cubicBezTo>
                    <a:pt x="2583" y="238"/>
                    <a:pt x="2568" y="245"/>
                    <a:pt x="2555" y="249"/>
                  </a:cubicBezTo>
                  <a:cubicBezTo>
                    <a:pt x="2552" y="247"/>
                    <a:pt x="2549" y="246"/>
                    <a:pt x="2546" y="246"/>
                  </a:cubicBezTo>
                  <a:cubicBezTo>
                    <a:pt x="2541" y="246"/>
                    <a:pt x="2535" y="248"/>
                    <a:pt x="2531" y="251"/>
                  </a:cubicBezTo>
                  <a:cubicBezTo>
                    <a:pt x="2530" y="254"/>
                    <a:pt x="2535" y="258"/>
                    <a:pt x="2532" y="260"/>
                  </a:cubicBezTo>
                  <a:cubicBezTo>
                    <a:pt x="2520" y="257"/>
                    <a:pt x="2511" y="251"/>
                    <a:pt x="2499" y="247"/>
                  </a:cubicBezTo>
                  <a:cubicBezTo>
                    <a:pt x="2499" y="385"/>
                    <a:pt x="2499" y="385"/>
                    <a:pt x="2499" y="385"/>
                  </a:cubicBezTo>
                  <a:cubicBezTo>
                    <a:pt x="2507" y="390"/>
                    <a:pt x="2515" y="395"/>
                    <a:pt x="2522" y="400"/>
                  </a:cubicBezTo>
                  <a:cubicBezTo>
                    <a:pt x="2528" y="396"/>
                    <a:pt x="2532" y="396"/>
                    <a:pt x="2541" y="396"/>
                  </a:cubicBezTo>
                  <a:cubicBezTo>
                    <a:pt x="2551" y="408"/>
                    <a:pt x="2570" y="413"/>
                    <a:pt x="2574" y="429"/>
                  </a:cubicBezTo>
                  <a:cubicBezTo>
                    <a:pt x="2586" y="430"/>
                    <a:pt x="2592" y="438"/>
                    <a:pt x="2590" y="448"/>
                  </a:cubicBezTo>
                  <a:cubicBezTo>
                    <a:pt x="2601" y="456"/>
                    <a:pt x="2610" y="466"/>
                    <a:pt x="2623" y="472"/>
                  </a:cubicBezTo>
                  <a:cubicBezTo>
                    <a:pt x="2623" y="477"/>
                    <a:pt x="2615" y="476"/>
                    <a:pt x="2617" y="482"/>
                  </a:cubicBezTo>
                  <a:cubicBezTo>
                    <a:pt x="2627" y="486"/>
                    <a:pt x="2641" y="491"/>
                    <a:pt x="2653" y="498"/>
                  </a:cubicBezTo>
                  <a:cubicBezTo>
                    <a:pt x="3212" y="498"/>
                    <a:pt x="3212" y="498"/>
                    <a:pt x="3212" y="498"/>
                  </a:cubicBezTo>
                  <a:cubicBezTo>
                    <a:pt x="3217" y="494"/>
                    <a:pt x="3221" y="491"/>
                    <a:pt x="3226" y="487"/>
                  </a:cubicBezTo>
                  <a:cubicBezTo>
                    <a:pt x="3231" y="489"/>
                    <a:pt x="3237" y="489"/>
                    <a:pt x="3243" y="489"/>
                  </a:cubicBezTo>
                  <a:cubicBezTo>
                    <a:pt x="3247" y="489"/>
                    <a:pt x="3252" y="489"/>
                    <a:pt x="3256" y="489"/>
                  </a:cubicBezTo>
                  <a:cubicBezTo>
                    <a:pt x="3260" y="488"/>
                    <a:pt x="3264" y="488"/>
                    <a:pt x="3269" y="488"/>
                  </a:cubicBezTo>
                  <a:cubicBezTo>
                    <a:pt x="3275" y="488"/>
                    <a:pt x="3280" y="489"/>
                    <a:pt x="3286" y="490"/>
                  </a:cubicBezTo>
                  <a:cubicBezTo>
                    <a:pt x="3286" y="489"/>
                    <a:pt x="3286" y="489"/>
                    <a:pt x="3287" y="489"/>
                  </a:cubicBezTo>
                  <a:cubicBezTo>
                    <a:pt x="3287" y="489"/>
                    <a:pt x="3288" y="489"/>
                    <a:pt x="3288" y="489"/>
                  </a:cubicBezTo>
                  <a:cubicBezTo>
                    <a:pt x="3294" y="484"/>
                    <a:pt x="3296" y="478"/>
                    <a:pt x="3306" y="475"/>
                  </a:cubicBezTo>
                  <a:cubicBezTo>
                    <a:pt x="3318" y="470"/>
                    <a:pt x="3335" y="471"/>
                    <a:pt x="3332" y="456"/>
                  </a:cubicBezTo>
                  <a:cubicBezTo>
                    <a:pt x="3325" y="453"/>
                    <a:pt x="3322" y="448"/>
                    <a:pt x="3314" y="447"/>
                  </a:cubicBezTo>
                  <a:cubicBezTo>
                    <a:pt x="3313" y="447"/>
                    <a:pt x="3312" y="447"/>
                    <a:pt x="3311" y="447"/>
                  </a:cubicBezTo>
                  <a:cubicBezTo>
                    <a:pt x="3307" y="447"/>
                    <a:pt x="3303" y="449"/>
                    <a:pt x="3300" y="450"/>
                  </a:cubicBezTo>
                  <a:cubicBezTo>
                    <a:pt x="3297" y="452"/>
                    <a:pt x="3294" y="454"/>
                    <a:pt x="3291" y="454"/>
                  </a:cubicBezTo>
                  <a:cubicBezTo>
                    <a:pt x="3289" y="454"/>
                    <a:pt x="3286" y="453"/>
                    <a:pt x="3283" y="452"/>
                  </a:cubicBezTo>
                  <a:cubicBezTo>
                    <a:pt x="3283" y="446"/>
                    <a:pt x="3287" y="445"/>
                    <a:pt x="3292" y="445"/>
                  </a:cubicBezTo>
                  <a:cubicBezTo>
                    <a:pt x="3294" y="445"/>
                    <a:pt x="3296" y="445"/>
                    <a:pt x="3298" y="445"/>
                  </a:cubicBezTo>
                  <a:cubicBezTo>
                    <a:pt x="3300" y="445"/>
                    <a:pt x="3302" y="446"/>
                    <a:pt x="3304" y="446"/>
                  </a:cubicBezTo>
                  <a:cubicBezTo>
                    <a:pt x="3308" y="446"/>
                    <a:pt x="3312" y="445"/>
                    <a:pt x="3313" y="441"/>
                  </a:cubicBezTo>
                  <a:cubicBezTo>
                    <a:pt x="3310" y="432"/>
                    <a:pt x="3290" y="438"/>
                    <a:pt x="3283" y="432"/>
                  </a:cubicBezTo>
                  <a:cubicBezTo>
                    <a:pt x="3273" y="420"/>
                    <a:pt x="3269" y="403"/>
                    <a:pt x="3257" y="392"/>
                  </a:cubicBezTo>
                  <a:cubicBezTo>
                    <a:pt x="3253" y="383"/>
                    <a:pt x="3253" y="371"/>
                    <a:pt x="3240" y="368"/>
                  </a:cubicBezTo>
                  <a:cubicBezTo>
                    <a:pt x="3229" y="377"/>
                    <a:pt x="3233" y="396"/>
                    <a:pt x="3216" y="396"/>
                  </a:cubicBezTo>
                  <a:cubicBezTo>
                    <a:pt x="3215" y="396"/>
                    <a:pt x="3214" y="396"/>
                    <a:pt x="3214" y="396"/>
                  </a:cubicBezTo>
                  <a:cubicBezTo>
                    <a:pt x="3210" y="396"/>
                    <a:pt x="3207" y="392"/>
                    <a:pt x="3203" y="391"/>
                  </a:cubicBezTo>
                  <a:cubicBezTo>
                    <a:pt x="3202" y="391"/>
                    <a:pt x="3201" y="391"/>
                    <a:pt x="3201" y="391"/>
                  </a:cubicBezTo>
                  <a:cubicBezTo>
                    <a:pt x="3200" y="391"/>
                    <a:pt x="3198" y="392"/>
                    <a:pt x="3197" y="392"/>
                  </a:cubicBezTo>
                  <a:cubicBezTo>
                    <a:pt x="3196" y="392"/>
                    <a:pt x="3195" y="392"/>
                    <a:pt x="3194" y="392"/>
                  </a:cubicBezTo>
                  <a:cubicBezTo>
                    <a:pt x="3192" y="392"/>
                    <a:pt x="3191" y="392"/>
                    <a:pt x="3189" y="391"/>
                  </a:cubicBezTo>
                  <a:cubicBezTo>
                    <a:pt x="3195" y="384"/>
                    <a:pt x="3188" y="375"/>
                    <a:pt x="3194" y="366"/>
                  </a:cubicBezTo>
                  <a:cubicBezTo>
                    <a:pt x="3190" y="363"/>
                    <a:pt x="3184" y="362"/>
                    <a:pt x="3177" y="361"/>
                  </a:cubicBezTo>
                  <a:cubicBezTo>
                    <a:pt x="3169" y="353"/>
                    <a:pt x="3161" y="343"/>
                    <a:pt x="3146" y="343"/>
                  </a:cubicBezTo>
                  <a:cubicBezTo>
                    <a:pt x="3143" y="343"/>
                    <a:pt x="3139" y="344"/>
                    <a:pt x="3135" y="345"/>
                  </a:cubicBezTo>
                  <a:cubicBezTo>
                    <a:pt x="3132" y="342"/>
                    <a:pt x="3125" y="341"/>
                    <a:pt x="3119" y="341"/>
                  </a:cubicBezTo>
                  <a:cubicBezTo>
                    <a:pt x="3112" y="341"/>
                    <a:pt x="3106" y="343"/>
                    <a:pt x="3105" y="348"/>
                  </a:cubicBezTo>
                  <a:cubicBezTo>
                    <a:pt x="3111" y="356"/>
                    <a:pt x="3107" y="367"/>
                    <a:pt x="3114" y="375"/>
                  </a:cubicBezTo>
                  <a:cubicBezTo>
                    <a:pt x="3111" y="381"/>
                    <a:pt x="3103" y="383"/>
                    <a:pt x="3104" y="390"/>
                  </a:cubicBezTo>
                  <a:cubicBezTo>
                    <a:pt x="3105" y="393"/>
                    <a:pt x="3111" y="394"/>
                    <a:pt x="3114" y="398"/>
                  </a:cubicBezTo>
                  <a:cubicBezTo>
                    <a:pt x="3119" y="405"/>
                    <a:pt x="3120" y="413"/>
                    <a:pt x="3124" y="418"/>
                  </a:cubicBezTo>
                  <a:cubicBezTo>
                    <a:pt x="3120" y="429"/>
                    <a:pt x="3107" y="433"/>
                    <a:pt x="3095" y="437"/>
                  </a:cubicBezTo>
                  <a:cubicBezTo>
                    <a:pt x="3098" y="451"/>
                    <a:pt x="3112" y="477"/>
                    <a:pt x="3091" y="482"/>
                  </a:cubicBezTo>
                  <a:cubicBezTo>
                    <a:pt x="3081" y="477"/>
                    <a:pt x="3073" y="469"/>
                    <a:pt x="3066" y="460"/>
                  </a:cubicBezTo>
                  <a:cubicBezTo>
                    <a:pt x="3065" y="450"/>
                    <a:pt x="3070" y="440"/>
                    <a:pt x="3063" y="435"/>
                  </a:cubicBezTo>
                  <a:cubicBezTo>
                    <a:pt x="3026" y="434"/>
                    <a:pt x="3008" y="417"/>
                    <a:pt x="2980" y="409"/>
                  </a:cubicBezTo>
                  <a:cubicBezTo>
                    <a:pt x="2975" y="409"/>
                    <a:pt x="2974" y="412"/>
                    <a:pt x="2969" y="412"/>
                  </a:cubicBezTo>
                  <a:cubicBezTo>
                    <a:pt x="2968" y="412"/>
                    <a:pt x="2968" y="412"/>
                    <a:pt x="2968" y="412"/>
                  </a:cubicBezTo>
                  <a:cubicBezTo>
                    <a:pt x="2963" y="407"/>
                    <a:pt x="2963" y="398"/>
                    <a:pt x="2958" y="393"/>
                  </a:cubicBezTo>
                  <a:cubicBezTo>
                    <a:pt x="2956" y="393"/>
                    <a:pt x="2953" y="392"/>
                    <a:pt x="2950" y="392"/>
                  </a:cubicBezTo>
                  <a:cubicBezTo>
                    <a:pt x="2949" y="392"/>
                    <a:pt x="2948" y="392"/>
                    <a:pt x="2947" y="392"/>
                  </a:cubicBezTo>
                  <a:cubicBezTo>
                    <a:pt x="2944" y="388"/>
                    <a:pt x="2940" y="384"/>
                    <a:pt x="2940" y="379"/>
                  </a:cubicBezTo>
                  <a:cubicBezTo>
                    <a:pt x="2940" y="372"/>
                    <a:pt x="2953" y="356"/>
                    <a:pt x="2958" y="352"/>
                  </a:cubicBezTo>
                  <a:cubicBezTo>
                    <a:pt x="2966" y="344"/>
                    <a:pt x="2981" y="343"/>
                    <a:pt x="2983" y="335"/>
                  </a:cubicBezTo>
                  <a:cubicBezTo>
                    <a:pt x="2969" y="329"/>
                    <a:pt x="2949" y="330"/>
                    <a:pt x="2936" y="322"/>
                  </a:cubicBezTo>
                  <a:cubicBezTo>
                    <a:pt x="2939" y="320"/>
                    <a:pt x="2943" y="319"/>
                    <a:pt x="2947" y="319"/>
                  </a:cubicBezTo>
                  <a:cubicBezTo>
                    <a:pt x="2959" y="319"/>
                    <a:pt x="2973" y="326"/>
                    <a:pt x="2985" y="327"/>
                  </a:cubicBezTo>
                  <a:cubicBezTo>
                    <a:pt x="2988" y="323"/>
                    <a:pt x="2993" y="320"/>
                    <a:pt x="2998" y="320"/>
                  </a:cubicBezTo>
                  <a:cubicBezTo>
                    <a:pt x="3000" y="320"/>
                    <a:pt x="3003" y="321"/>
                    <a:pt x="3005" y="322"/>
                  </a:cubicBezTo>
                  <a:cubicBezTo>
                    <a:pt x="3011" y="319"/>
                    <a:pt x="3018" y="316"/>
                    <a:pt x="3018" y="308"/>
                  </a:cubicBezTo>
                  <a:cubicBezTo>
                    <a:pt x="3008" y="306"/>
                    <a:pt x="2995" y="306"/>
                    <a:pt x="2991" y="299"/>
                  </a:cubicBezTo>
                  <a:cubicBezTo>
                    <a:pt x="2993" y="297"/>
                    <a:pt x="2996" y="297"/>
                    <a:pt x="2998" y="297"/>
                  </a:cubicBezTo>
                  <a:cubicBezTo>
                    <a:pt x="3002" y="297"/>
                    <a:pt x="3006" y="298"/>
                    <a:pt x="3010" y="299"/>
                  </a:cubicBezTo>
                  <a:cubicBezTo>
                    <a:pt x="3014" y="301"/>
                    <a:pt x="3018" y="302"/>
                    <a:pt x="3021" y="302"/>
                  </a:cubicBezTo>
                  <a:cubicBezTo>
                    <a:pt x="3022" y="302"/>
                    <a:pt x="3022" y="302"/>
                    <a:pt x="3023" y="302"/>
                  </a:cubicBezTo>
                  <a:cubicBezTo>
                    <a:pt x="3028" y="297"/>
                    <a:pt x="3024" y="287"/>
                    <a:pt x="3033" y="286"/>
                  </a:cubicBezTo>
                  <a:cubicBezTo>
                    <a:pt x="3037" y="286"/>
                    <a:pt x="3038" y="290"/>
                    <a:pt x="3042" y="290"/>
                  </a:cubicBezTo>
                  <a:cubicBezTo>
                    <a:pt x="3043" y="290"/>
                    <a:pt x="3043" y="290"/>
                    <a:pt x="3043" y="290"/>
                  </a:cubicBezTo>
                  <a:cubicBezTo>
                    <a:pt x="3047" y="289"/>
                    <a:pt x="3044" y="284"/>
                    <a:pt x="3048" y="284"/>
                  </a:cubicBezTo>
                  <a:cubicBezTo>
                    <a:pt x="3048" y="284"/>
                    <a:pt x="3048" y="284"/>
                    <a:pt x="3049" y="284"/>
                  </a:cubicBezTo>
                  <a:cubicBezTo>
                    <a:pt x="3054" y="285"/>
                    <a:pt x="3054" y="290"/>
                    <a:pt x="3060" y="290"/>
                  </a:cubicBezTo>
                  <a:cubicBezTo>
                    <a:pt x="3067" y="287"/>
                    <a:pt x="3073" y="282"/>
                    <a:pt x="3076" y="275"/>
                  </a:cubicBezTo>
                  <a:cubicBezTo>
                    <a:pt x="3073" y="270"/>
                    <a:pt x="3071" y="265"/>
                    <a:pt x="3067" y="261"/>
                  </a:cubicBezTo>
                  <a:cubicBezTo>
                    <a:pt x="3069" y="258"/>
                    <a:pt x="3073" y="257"/>
                    <a:pt x="3073" y="253"/>
                  </a:cubicBezTo>
                  <a:cubicBezTo>
                    <a:pt x="3070" y="248"/>
                    <a:pt x="3065" y="244"/>
                    <a:pt x="3056" y="244"/>
                  </a:cubicBezTo>
                  <a:cubicBezTo>
                    <a:pt x="3055" y="244"/>
                    <a:pt x="3054" y="244"/>
                    <a:pt x="3053" y="244"/>
                  </a:cubicBezTo>
                  <a:cubicBezTo>
                    <a:pt x="3050" y="242"/>
                    <a:pt x="3045" y="239"/>
                    <a:pt x="3041" y="239"/>
                  </a:cubicBezTo>
                  <a:cubicBezTo>
                    <a:pt x="3039" y="239"/>
                    <a:pt x="3037" y="240"/>
                    <a:pt x="3035" y="241"/>
                  </a:cubicBezTo>
                  <a:cubicBezTo>
                    <a:pt x="3034" y="247"/>
                    <a:pt x="3041" y="247"/>
                    <a:pt x="3040" y="253"/>
                  </a:cubicBezTo>
                  <a:cubicBezTo>
                    <a:pt x="3038" y="256"/>
                    <a:pt x="3034" y="256"/>
                    <a:pt x="3031" y="258"/>
                  </a:cubicBezTo>
                  <a:cubicBezTo>
                    <a:pt x="3034" y="268"/>
                    <a:pt x="3026" y="277"/>
                    <a:pt x="3017" y="277"/>
                  </a:cubicBezTo>
                  <a:cubicBezTo>
                    <a:pt x="3017" y="277"/>
                    <a:pt x="3017" y="277"/>
                    <a:pt x="3016" y="277"/>
                  </a:cubicBezTo>
                  <a:cubicBezTo>
                    <a:pt x="3001" y="275"/>
                    <a:pt x="3012" y="262"/>
                    <a:pt x="3011" y="255"/>
                  </a:cubicBezTo>
                  <a:cubicBezTo>
                    <a:pt x="3010" y="250"/>
                    <a:pt x="3003" y="247"/>
                    <a:pt x="2998" y="247"/>
                  </a:cubicBezTo>
                  <a:cubicBezTo>
                    <a:pt x="2997" y="247"/>
                    <a:pt x="2997" y="247"/>
                    <a:pt x="2997" y="247"/>
                  </a:cubicBezTo>
                  <a:cubicBezTo>
                    <a:pt x="2988" y="249"/>
                    <a:pt x="2994" y="254"/>
                    <a:pt x="2990" y="262"/>
                  </a:cubicBezTo>
                  <a:cubicBezTo>
                    <a:pt x="2990" y="262"/>
                    <a:pt x="2990" y="262"/>
                    <a:pt x="2990" y="262"/>
                  </a:cubicBezTo>
                  <a:cubicBezTo>
                    <a:pt x="2981" y="262"/>
                    <a:pt x="2984" y="251"/>
                    <a:pt x="2979" y="248"/>
                  </a:cubicBezTo>
                  <a:cubicBezTo>
                    <a:pt x="2976" y="245"/>
                    <a:pt x="2964" y="248"/>
                    <a:pt x="2964" y="242"/>
                  </a:cubicBezTo>
                  <a:cubicBezTo>
                    <a:pt x="2964" y="237"/>
                    <a:pt x="2971" y="237"/>
                    <a:pt x="2972" y="232"/>
                  </a:cubicBezTo>
                  <a:cubicBezTo>
                    <a:pt x="2966" y="225"/>
                    <a:pt x="2961" y="217"/>
                    <a:pt x="2953" y="212"/>
                  </a:cubicBezTo>
                  <a:cubicBezTo>
                    <a:pt x="2952" y="212"/>
                    <a:pt x="2951" y="212"/>
                    <a:pt x="2951" y="212"/>
                  </a:cubicBezTo>
                  <a:moveTo>
                    <a:pt x="839" y="202"/>
                  </a:moveTo>
                  <a:cubicBezTo>
                    <a:pt x="830" y="202"/>
                    <a:pt x="820" y="205"/>
                    <a:pt x="818" y="211"/>
                  </a:cubicBezTo>
                  <a:cubicBezTo>
                    <a:pt x="820" y="218"/>
                    <a:pt x="809" y="219"/>
                    <a:pt x="808" y="226"/>
                  </a:cubicBezTo>
                  <a:cubicBezTo>
                    <a:pt x="810" y="228"/>
                    <a:pt x="814" y="228"/>
                    <a:pt x="818" y="228"/>
                  </a:cubicBezTo>
                  <a:cubicBezTo>
                    <a:pt x="819" y="228"/>
                    <a:pt x="819" y="228"/>
                    <a:pt x="820" y="228"/>
                  </a:cubicBezTo>
                  <a:cubicBezTo>
                    <a:pt x="820" y="228"/>
                    <a:pt x="821" y="228"/>
                    <a:pt x="822" y="228"/>
                  </a:cubicBezTo>
                  <a:cubicBezTo>
                    <a:pt x="827" y="228"/>
                    <a:pt x="832" y="228"/>
                    <a:pt x="833" y="234"/>
                  </a:cubicBezTo>
                  <a:cubicBezTo>
                    <a:pt x="832" y="235"/>
                    <a:pt x="830" y="236"/>
                    <a:pt x="829" y="236"/>
                  </a:cubicBezTo>
                  <a:cubicBezTo>
                    <a:pt x="827" y="236"/>
                    <a:pt x="826" y="235"/>
                    <a:pt x="824" y="233"/>
                  </a:cubicBezTo>
                  <a:cubicBezTo>
                    <a:pt x="823" y="232"/>
                    <a:pt x="821" y="231"/>
                    <a:pt x="818" y="231"/>
                  </a:cubicBezTo>
                  <a:cubicBezTo>
                    <a:pt x="818" y="231"/>
                    <a:pt x="818" y="231"/>
                    <a:pt x="818" y="231"/>
                  </a:cubicBezTo>
                  <a:cubicBezTo>
                    <a:pt x="817" y="234"/>
                    <a:pt x="817" y="235"/>
                    <a:pt x="818" y="238"/>
                  </a:cubicBezTo>
                  <a:cubicBezTo>
                    <a:pt x="826" y="238"/>
                    <a:pt x="832" y="246"/>
                    <a:pt x="842" y="247"/>
                  </a:cubicBezTo>
                  <a:cubicBezTo>
                    <a:pt x="843" y="247"/>
                    <a:pt x="844" y="247"/>
                    <a:pt x="845" y="247"/>
                  </a:cubicBezTo>
                  <a:cubicBezTo>
                    <a:pt x="851" y="247"/>
                    <a:pt x="858" y="245"/>
                    <a:pt x="865" y="244"/>
                  </a:cubicBezTo>
                  <a:cubicBezTo>
                    <a:pt x="861" y="232"/>
                    <a:pt x="841" y="222"/>
                    <a:pt x="854" y="206"/>
                  </a:cubicBezTo>
                  <a:cubicBezTo>
                    <a:pt x="851" y="203"/>
                    <a:pt x="845" y="202"/>
                    <a:pt x="839" y="202"/>
                  </a:cubicBezTo>
                  <a:moveTo>
                    <a:pt x="3096" y="176"/>
                  </a:moveTo>
                  <a:cubicBezTo>
                    <a:pt x="3090" y="176"/>
                    <a:pt x="3084" y="176"/>
                    <a:pt x="3080" y="177"/>
                  </a:cubicBezTo>
                  <a:cubicBezTo>
                    <a:pt x="3077" y="181"/>
                    <a:pt x="3080" y="183"/>
                    <a:pt x="3081" y="187"/>
                  </a:cubicBezTo>
                  <a:cubicBezTo>
                    <a:pt x="3076" y="181"/>
                    <a:pt x="3071" y="179"/>
                    <a:pt x="3064" y="179"/>
                  </a:cubicBezTo>
                  <a:cubicBezTo>
                    <a:pt x="3053" y="179"/>
                    <a:pt x="3040" y="186"/>
                    <a:pt x="3035" y="194"/>
                  </a:cubicBezTo>
                  <a:cubicBezTo>
                    <a:pt x="3038" y="195"/>
                    <a:pt x="3043" y="198"/>
                    <a:pt x="3040" y="201"/>
                  </a:cubicBezTo>
                  <a:cubicBezTo>
                    <a:pt x="3039" y="202"/>
                    <a:pt x="3039" y="202"/>
                    <a:pt x="3038" y="202"/>
                  </a:cubicBezTo>
                  <a:cubicBezTo>
                    <a:pt x="3037" y="202"/>
                    <a:pt x="3036" y="202"/>
                    <a:pt x="3036" y="202"/>
                  </a:cubicBezTo>
                  <a:cubicBezTo>
                    <a:pt x="3035" y="202"/>
                    <a:pt x="3034" y="202"/>
                    <a:pt x="3034" y="202"/>
                  </a:cubicBezTo>
                  <a:cubicBezTo>
                    <a:pt x="3033" y="202"/>
                    <a:pt x="3032" y="202"/>
                    <a:pt x="3032" y="203"/>
                  </a:cubicBezTo>
                  <a:cubicBezTo>
                    <a:pt x="3037" y="207"/>
                    <a:pt x="3054" y="219"/>
                    <a:pt x="3035" y="221"/>
                  </a:cubicBezTo>
                  <a:cubicBezTo>
                    <a:pt x="3034" y="218"/>
                    <a:pt x="3033" y="215"/>
                    <a:pt x="3033" y="212"/>
                  </a:cubicBezTo>
                  <a:cubicBezTo>
                    <a:pt x="3012" y="205"/>
                    <a:pt x="3027" y="187"/>
                    <a:pt x="3036" y="179"/>
                  </a:cubicBezTo>
                  <a:cubicBezTo>
                    <a:pt x="3034" y="177"/>
                    <a:pt x="3031" y="176"/>
                    <a:pt x="3027" y="176"/>
                  </a:cubicBezTo>
                  <a:cubicBezTo>
                    <a:pt x="3010" y="176"/>
                    <a:pt x="2985" y="199"/>
                    <a:pt x="2990" y="213"/>
                  </a:cubicBezTo>
                  <a:cubicBezTo>
                    <a:pt x="2993" y="222"/>
                    <a:pt x="3009" y="214"/>
                    <a:pt x="3014" y="222"/>
                  </a:cubicBezTo>
                  <a:cubicBezTo>
                    <a:pt x="3013" y="224"/>
                    <a:pt x="3012" y="225"/>
                    <a:pt x="3009" y="225"/>
                  </a:cubicBezTo>
                  <a:cubicBezTo>
                    <a:pt x="3008" y="225"/>
                    <a:pt x="3006" y="224"/>
                    <a:pt x="3004" y="224"/>
                  </a:cubicBezTo>
                  <a:cubicBezTo>
                    <a:pt x="3002" y="224"/>
                    <a:pt x="3001" y="224"/>
                    <a:pt x="2999" y="224"/>
                  </a:cubicBezTo>
                  <a:cubicBezTo>
                    <a:pt x="2999" y="224"/>
                    <a:pt x="2999" y="224"/>
                    <a:pt x="2999" y="224"/>
                  </a:cubicBezTo>
                  <a:cubicBezTo>
                    <a:pt x="2999" y="230"/>
                    <a:pt x="3004" y="232"/>
                    <a:pt x="3008" y="235"/>
                  </a:cubicBezTo>
                  <a:cubicBezTo>
                    <a:pt x="3013" y="234"/>
                    <a:pt x="3018" y="234"/>
                    <a:pt x="3023" y="234"/>
                  </a:cubicBezTo>
                  <a:cubicBezTo>
                    <a:pt x="3034" y="234"/>
                    <a:pt x="3045" y="235"/>
                    <a:pt x="3056" y="236"/>
                  </a:cubicBezTo>
                  <a:cubicBezTo>
                    <a:pt x="3066" y="237"/>
                    <a:pt x="3077" y="238"/>
                    <a:pt x="3087" y="238"/>
                  </a:cubicBezTo>
                  <a:cubicBezTo>
                    <a:pt x="3092" y="238"/>
                    <a:pt x="3097" y="238"/>
                    <a:pt x="3102" y="238"/>
                  </a:cubicBezTo>
                  <a:cubicBezTo>
                    <a:pt x="3104" y="232"/>
                    <a:pt x="3095" y="231"/>
                    <a:pt x="3100" y="226"/>
                  </a:cubicBezTo>
                  <a:cubicBezTo>
                    <a:pt x="3113" y="230"/>
                    <a:pt x="3115" y="242"/>
                    <a:pt x="3125" y="248"/>
                  </a:cubicBezTo>
                  <a:cubicBezTo>
                    <a:pt x="3124" y="250"/>
                    <a:pt x="3122" y="254"/>
                    <a:pt x="3124" y="256"/>
                  </a:cubicBezTo>
                  <a:cubicBezTo>
                    <a:pt x="3128" y="255"/>
                    <a:pt x="3133" y="254"/>
                    <a:pt x="3137" y="254"/>
                  </a:cubicBezTo>
                  <a:cubicBezTo>
                    <a:pt x="3148" y="254"/>
                    <a:pt x="3157" y="259"/>
                    <a:pt x="3163" y="265"/>
                  </a:cubicBezTo>
                  <a:cubicBezTo>
                    <a:pt x="3159" y="275"/>
                    <a:pt x="3152" y="283"/>
                    <a:pt x="3146" y="290"/>
                  </a:cubicBezTo>
                  <a:cubicBezTo>
                    <a:pt x="3147" y="294"/>
                    <a:pt x="3149" y="296"/>
                    <a:pt x="3148" y="300"/>
                  </a:cubicBezTo>
                  <a:cubicBezTo>
                    <a:pt x="3141" y="303"/>
                    <a:pt x="3130" y="304"/>
                    <a:pt x="3120" y="304"/>
                  </a:cubicBezTo>
                  <a:cubicBezTo>
                    <a:pt x="3117" y="304"/>
                    <a:pt x="3113" y="304"/>
                    <a:pt x="3111" y="303"/>
                  </a:cubicBezTo>
                  <a:cubicBezTo>
                    <a:pt x="3110" y="305"/>
                    <a:pt x="3109" y="306"/>
                    <a:pt x="3107" y="306"/>
                  </a:cubicBezTo>
                  <a:cubicBezTo>
                    <a:pt x="3108" y="316"/>
                    <a:pt x="3112" y="319"/>
                    <a:pt x="3118" y="319"/>
                  </a:cubicBezTo>
                  <a:cubicBezTo>
                    <a:pt x="3122" y="319"/>
                    <a:pt x="3126" y="318"/>
                    <a:pt x="3131" y="317"/>
                  </a:cubicBezTo>
                  <a:cubicBezTo>
                    <a:pt x="3136" y="316"/>
                    <a:pt x="3141" y="314"/>
                    <a:pt x="3146" y="314"/>
                  </a:cubicBezTo>
                  <a:cubicBezTo>
                    <a:pt x="3147" y="314"/>
                    <a:pt x="3148" y="315"/>
                    <a:pt x="3148" y="315"/>
                  </a:cubicBezTo>
                  <a:cubicBezTo>
                    <a:pt x="3153" y="319"/>
                    <a:pt x="3158" y="324"/>
                    <a:pt x="3167" y="325"/>
                  </a:cubicBezTo>
                  <a:cubicBezTo>
                    <a:pt x="3174" y="338"/>
                    <a:pt x="3197" y="336"/>
                    <a:pt x="3204" y="349"/>
                  </a:cubicBezTo>
                  <a:cubicBezTo>
                    <a:pt x="3206" y="349"/>
                    <a:pt x="3211" y="350"/>
                    <a:pt x="3216" y="350"/>
                  </a:cubicBezTo>
                  <a:cubicBezTo>
                    <a:pt x="3220" y="350"/>
                    <a:pt x="3224" y="349"/>
                    <a:pt x="3225" y="346"/>
                  </a:cubicBezTo>
                  <a:cubicBezTo>
                    <a:pt x="3221" y="336"/>
                    <a:pt x="3202" y="337"/>
                    <a:pt x="3199" y="326"/>
                  </a:cubicBezTo>
                  <a:cubicBezTo>
                    <a:pt x="3201" y="325"/>
                    <a:pt x="3202" y="324"/>
                    <a:pt x="3204" y="324"/>
                  </a:cubicBezTo>
                  <a:cubicBezTo>
                    <a:pt x="3209" y="324"/>
                    <a:pt x="3216" y="329"/>
                    <a:pt x="3222" y="333"/>
                  </a:cubicBezTo>
                  <a:cubicBezTo>
                    <a:pt x="3228" y="337"/>
                    <a:pt x="3234" y="342"/>
                    <a:pt x="3237" y="342"/>
                  </a:cubicBezTo>
                  <a:cubicBezTo>
                    <a:pt x="3240" y="342"/>
                    <a:pt x="3242" y="339"/>
                    <a:pt x="3241" y="330"/>
                  </a:cubicBezTo>
                  <a:cubicBezTo>
                    <a:pt x="3244" y="329"/>
                    <a:pt x="3248" y="329"/>
                    <a:pt x="3248" y="327"/>
                  </a:cubicBezTo>
                  <a:cubicBezTo>
                    <a:pt x="3241" y="316"/>
                    <a:pt x="3225" y="313"/>
                    <a:pt x="3216" y="303"/>
                  </a:cubicBezTo>
                  <a:cubicBezTo>
                    <a:pt x="3215" y="298"/>
                    <a:pt x="3215" y="295"/>
                    <a:pt x="3213" y="290"/>
                  </a:cubicBezTo>
                  <a:cubicBezTo>
                    <a:pt x="3215" y="289"/>
                    <a:pt x="3213" y="287"/>
                    <a:pt x="3216" y="287"/>
                  </a:cubicBezTo>
                  <a:cubicBezTo>
                    <a:pt x="3216" y="287"/>
                    <a:pt x="3216" y="287"/>
                    <a:pt x="3216" y="287"/>
                  </a:cubicBezTo>
                  <a:cubicBezTo>
                    <a:pt x="3217" y="287"/>
                    <a:pt x="3217" y="287"/>
                    <a:pt x="3218" y="287"/>
                  </a:cubicBezTo>
                  <a:cubicBezTo>
                    <a:pt x="3224" y="287"/>
                    <a:pt x="3232" y="289"/>
                    <a:pt x="3235" y="294"/>
                  </a:cubicBezTo>
                  <a:cubicBezTo>
                    <a:pt x="3234" y="297"/>
                    <a:pt x="3230" y="297"/>
                    <a:pt x="3231" y="302"/>
                  </a:cubicBezTo>
                  <a:cubicBezTo>
                    <a:pt x="3237" y="305"/>
                    <a:pt x="3244" y="307"/>
                    <a:pt x="3251" y="309"/>
                  </a:cubicBezTo>
                  <a:cubicBezTo>
                    <a:pt x="3251" y="301"/>
                    <a:pt x="3257" y="300"/>
                    <a:pt x="3263" y="298"/>
                  </a:cubicBezTo>
                  <a:cubicBezTo>
                    <a:pt x="3266" y="296"/>
                    <a:pt x="3265" y="292"/>
                    <a:pt x="3267" y="290"/>
                  </a:cubicBezTo>
                  <a:cubicBezTo>
                    <a:pt x="3267" y="290"/>
                    <a:pt x="3268" y="290"/>
                    <a:pt x="3269" y="290"/>
                  </a:cubicBezTo>
                  <a:cubicBezTo>
                    <a:pt x="3271" y="290"/>
                    <a:pt x="3272" y="289"/>
                    <a:pt x="3275" y="289"/>
                  </a:cubicBezTo>
                  <a:cubicBezTo>
                    <a:pt x="3274" y="275"/>
                    <a:pt x="3255" y="278"/>
                    <a:pt x="3246" y="272"/>
                  </a:cubicBezTo>
                  <a:cubicBezTo>
                    <a:pt x="3242" y="270"/>
                    <a:pt x="3243" y="266"/>
                    <a:pt x="3238" y="265"/>
                  </a:cubicBezTo>
                  <a:cubicBezTo>
                    <a:pt x="3238" y="265"/>
                    <a:pt x="3237" y="265"/>
                    <a:pt x="3237" y="265"/>
                  </a:cubicBezTo>
                  <a:cubicBezTo>
                    <a:pt x="3236" y="265"/>
                    <a:pt x="3236" y="265"/>
                    <a:pt x="3235" y="265"/>
                  </a:cubicBezTo>
                  <a:cubicBezTo>
                    <a:pt x="3235" y="265"/>
                    <a:pt x="3234" y="265"/>
                    <a:pt x="3234" y="265"/>
                  </a:cubicBezTo>
                  <a:cubicBezTo>
                    <a:pt x="3232" y="265"/>
                    <a:pt x="3230" y="266"/>
                    <a:pt x="3229" y="266"/>
                  </a:cubicBezTo>
                  <a:cubicBezTo>
                    <a:pt x="3219" y="259"/>
                    <a:pt x="3205" y="255"/>
                    <a:pt x="3198" y="246"/>
                  </a:cubicBezTo>
                  <a:cubicBezTo>
                    <a:pt x="3199" y="244"/>
                    <a:pt x="3201" y="243"/>
                    <a:pt x="3203" y="243"/>
                  </a:cubicBezTo>
                  <a:cubicBezTo>
                    <a:pt x="3205" y="243"/>
                    <a:pt x="3207" y="244"/>
                    <a:pt x="3209" y="244"/>
                  </a:cubicBezTo>
                  <a:cubicBezTo>
                    <a:pt x="3211" y="245"/>
                    <a:pt x="3213" y="245"/>
                    <a:pt x="3215" y="245"/>
                  </a:cubicBezTo>
                  <a:cubicBezTo>
                    <a:pt x="3216" y="245"/>
                    <a:pt x="3218" y="245"/>
                    <a:pt x="3219" y="243"/>
                  </a:cubicBezTo>
                  <a:cubicBezTo>
                    <a:pt x="3217" y="238"/>
                    <a:pt x="3212" y="234"/>
                    <a:pt x="3205" y="234"/>
                  </a:cubicBezTo>
                  <a:cubicBezTo>
                    <a:pt x="3204" y="234"/>
                    <a:pt x="3202" y="234"/>
                    <a:pt x="3200" y="235"/>
                  </a:cubicBezTo>
                  <a:cubicBezTo>
                    <a:pt x="3197" y="232"/>
                    <a:pt x="3197" y="227"/>
                    <a:pt x="3194" y="224"/>
                  </a:cubicBezTo>
                  <a:cubicBezTo>
                    <a:pt x="3193" y="224"/>
                    <a:pt x="3193" y="224"/>
                    <a:pt x="3192" y="224"/>
                  </a:cubicBezTo>
                  <a:cubicBezTo>
                    <a:pt x="3187" y="224"/>
                    <a:pt x="3184" y="221"/>
                    <a:pt x="3178" y="220"/>
                  </a:cubicBezTo>
                  <a:cubicBezTo>
                    <a:pt x="3175" y="220"/>
                    <a:pt x="3173" y="224"/>
                    <a:pt x="3170" y="224"/>
                  </a:cubicBezTo>
                  <a:cubicBezTo>
                    <a:pt x="3169" y="224"/>
                    <a:pt x="3168" y="223"/>
                    <a:pt x="3167" y="222"/>
                  </a:cubicBezTo>
                  <a:cubicBezTo>
                    <a:pt x="3166" y="216"/>
                    <a:pt x="3175" y="219"/>
                    <a:pt x="3175" y="214"/>
                  </a:cubicBezTo>
                  <a:cubicBezTo>
                    <a:pt x="3173" y="210"/>
                    <a:pt x="3169" y="209"/>
                    <a:pt x="3164" y="209"/>
                  </a:cubicBezTo>
                  <a:cubicBezTo>
                    <a:pt x="3160" y="209"/>
                    <a:pt x="3155" y="210"/>
                    <a:pt x="3152" y="213"/>
                  </a:cubicBezTo>
                  <a:cubicBezTo>
                    <a:pt x="3141" y="210"/>
                    <a:pt x="3137" y="202"/>
                    <a:pt x="3134" y="193"/>
                  </a:cubicBezTo>
                  <a:cubicBezTo>
                    <a:pt x="3108" y="193"/>
                    <a:pt x="3108" y="193"/>
                    <a:pt x="3108" y="193"/>
                  </a:cubicBezTo>
                  <a:cubicBezTo>
                    <a:pt x="3104" y="195"/>
                    <a:pt x="3105" y="201"/>
                    <a:pt x="3102" y="203"/>
                  </a:cubicBezTo>
                  <a:cubicBezTo>
                    <a:pt x="3094" y="203"/>
                    <a:pt x="3091" y="198"/>
                    <a:pt x="3084" y="197"/>
                  </a:cubicBezTo>
                  <a:cubicBezTo>
                    <a:pt x="3082" y="199"/>
                    <a:pt x="3084" y="204"/>
                    <a:pt x="3079" y="204"/>
                  </a:cubicBezTo>
                  <a:cubicBezTo>
                    <a:pt x="3079" y="204"/>
                    <a:pt x="3079" y="204"/>
                    <a:pt x="3079" y="204"/>
                  </a:cubicBezTo>
                  <a:cubicBezTo>
                    <a:pt x="3073" y="199"/>
                    <a:pt x="3083" y="194"/>
                    <a:pt x="3084" y="188"/>
                  </a:cubicBezTo>
                  <a:cubicBezTo>
                    <a:pt x="3088" y="189"/>
                    <a:pt x="3090" y="192"/>
                    <a:pt x="3095" y="192"/>
                  </a:cubicBezTo>
                  <a:cubicBezTo>
                    <a:pt x="3103" y="185"/>
                    <a:pt x="3119" y="189"/>
                    <a:pt x="3127" y="185"/>
                  </a:cubicBezTo>
                  <a:cubicBezTo>
                    <a:pt x="3122" y="179"/>
                    <a:pt x="3108" y="176"/>
                    <a:pt x="3096" y="176"/>
                  </a:cubicBezTo>
                  <a:moveTo>
                    <a:pt x="2892" y="174"/>
                  </a:moveTo>
                  <a:cubicBezTo>
                    <a:pt x="2886" y="174"/>
                    <a:pt x="2879" y="178"/>
                    <a:pt x="2879" y="184"/>
                  </a:cubicBezTo>
                  <a:cubicBezTo>
                    <a:pt x="2880" y="189"/>
                    <a:pt x="2886" y="188"/>
                    <a:pt x="2888" y="193"/>
                  </a:cubicBezTo>
                  <a:cubicBezTo>
                    <a:pt x="2887" y="194"/>
                    <a:pt x="2886" y="195"/>
                    <a:pt x="2885" y="196"/>
                  </a:cubicBezTo>
                  <a:cubicBezTo>
                    <a:pt x="2884" y="196"/>
                    <a:pt x="2884" y="196"/>
                    <a:pt x="2884" y="196"/>
                  </a:cubicBezTo>
                  <a:cubicBezTo>
                    <a:pt x="2878" y="196"/>
                    <a:pt x="2878" y="191"/>
                    <a:pt x="2872" y="190"/>
                  </a:cubicBezTo>
                  <a:cubicBezTo>
                    <a:pt x="2869" y="192"/>
                    <a:pt x="2864" y="194"/>
                    <a:pt x="2864" y="199"/>
                  </a:cubicBezTo>
                  <a:cubicBezTo>
                    <a:pt x="2867" y="204"/>
                    <a:pt x="2876" y="204"/>
                    <a:pt x="2885" y="205"/>
                  </a:cubicBezTo>
                  <a:cubicBezTo>
                    <a:pt x="2891" y="210"/>
                    <a:pt x="2892" y="218"/>
                    <a:pt x="2900" y="218"/>
                  </a:cubicBezTo>
                  <a:cubicBezTo>
                    <a:pt x="2900" y="218"/>
                    <a:pt x="2901" y="218"/>
                    <a:pt x="2901" y="218"/>
                  </a:cubicBezTo>
                  <a:cubicBezTo>
                    <a:pt x="2904" y="218"/>
                    <a:pt x="2906" y="217"/>
                    <a:pt x="2909" y="215"/>
                  </a:cubicBezTo>
                  <a:cubicBezTo>
                    <a:pt x="2911" y="214"/>
                    <a:pt x="2914" y="212"/>
                    <a:pt x="2917" y="212"/>
                  </a:cubicBezTo>
                  <a:cubicBezTo>
                    <a:pt x="2918" y="212"/>
                    <a:pt x="2919" y="212"/>
                    <a:pt x="2920" y="213"/>
                  </a:cubicBezTo>
                  <a:cubicBezTo>
                    <a:pt x="2923" y="209"/>
                    <a:pt x="2926" y="206"/>
                    <a:pt x="2926" y="200"/>
                  </a:cubicBezTo>
                  <a:cubicBezTo>
                    <a:pt x="2923" y="194"/>
                    <a:pt x="2913" y="194"/>
                    <a:pt x="2911" y="188"/>
                  </a:cubicBezTo>
                  <a:cubicBezTo>
                    <a:pt x="2913" y="185"/>
                    <a:pt x="2919" y="185"/>
                    <a:pt x="2918" y="179"/>
                  </a:cubicBezTo>
                  <a:cubicBezTo>
                    <a:pt x="2917" y="178"/>
                    <a:pt x="2915" y="177"/>
                    <a:pt x="2912" y="177"/>
                  </a:cubicBezTo>
                  <a:cubicBezTo>
                    <a:pt x="2909" y="177"/>
                    <a:pt x="2905" y="178"/>
                    <a:pt x="2902" y="178"/>
                  </a:cubicBezTo>
                  <a:cubicBezTo>
                    <a:pt x="2900" y="175"/>
                    <a:pt x="2896" y="174"/>
                    <a:pt x="2892" y="174"/>
                  </a:cubicBezTo>
                  <a:moveTo>
                    <a:pt x="2833" y="173"/>
                  </a:moveTo>
                  <a:cubicBezTo>
                    <a:pt x="2828" y="173"/>
                    <a:pt x="2823" y="176"/>
                    <a:pt x="2824" y="181"/>
                  </a:cubicBezTo>
                  <a:cubicBezTo>
                    <a:pt x="2824" y="185"/>
                    <a:pt x="2832" y="186"/>
                    <a:pt x="2831" y="189"/>
                  </a:cubicBezTo>
                  <a:cubicBezTo>
                    <a:pt x="2828" y="188"/>
                    <a:pt x="2822" y="187"/>
                    <a:pt x="2816" y="187"/>
                  </a:cubicBezTo>
                  <a:cubicBezTo>
                    <a:pt x="2813" y="187"/>
                    <a:pt x="2810" y="187"/>
                    <a:pt x="2808" y="188"/>
                  </a:cubicBezTo>
                  <a:cubicBezTo>
                    <a:pt x="2808" y="196"/>
                    <a:pt x="2818" y="211"/>
                    <a:pt x="2809" y="214"/>
                  </a:cubicBezTo>
                  <a:cubicBezTo>
                    <a:pt x="2803" y="205"/>
                    <a:pt x="2801" y="192"/>
                    <a:pt x="2787" y="188"/>
                  </a:cubicBezTo>
                  <a:cubicBezTo>
                    <a:pt x="2785" y="194"/>
                    <a:pt x="2782" y="204"/>
                    <a:pt x="2775" y="204"/>
                  </a:cubicBezTo>
                  <a:cubicBezTo>
                    <a:pt x="2774" y="204"/>
                    <a:pt x="2772" y="203"/>
                    <a:pt x="2771" y="202"/>
                  </a:cubicBezTo>
                  <a:cubicBezTo>
                    <a:pt x="2770" y="197"/>
                    <a:pt x="2778" y="198"/>
                    <a:pt x="2776" y="192"/>
                  </a:cubicBezTo>
                  <a:cubicBezTo>
                    <a:pt x="2774" y="191"/>
                    <a:pt x="2772" y="191"/>
                    <a:pt x="2770" y="191"/>
                  </a:cubicBezTo>
                  <a:cubicBezTo>
                    <a:pt x="2765" y="191"/>
                    <a:pt x="2758" y="194"/>
                    <a:pt x="2753" y="194"/>
                  </a:cubicBezTo>
                  <a:cubicBezTo>
                    <a:pt x="2751" y="192"/>
                    <a:pt x="2752" y="188"/>
                    <a:pt x="2750" y="187"/>
                  </a:cubicBezTo>
                  <a:cubicBezTo>
                    <a:pt x="2749" y="187"/>
                    <a:pt x="2749" y="187"/>
                    <a:pt x="2749" y="187"/>
                  </a:cubicBezTo>
                  <a:cubicBezTo>
                    <a:pt x="2729" y="187"/>
                    <a:pt x="2707" y="193"/>
                    <a:pt x="2705" y="211"/>
                  </a:cubicBezTo>
                  <a:cubicBezTo>
                    <a:pt x="2711" y="213"/>
                    <a:pt x="2712" y="218"/>
                    <a:pt x="2720" y="218"/>
                  </a:cubicBezTo>
                  <a:cubicBezTo>
                    <a:pt x="2722" y="218"/>
                    <a:pt x="2725" y="214"/>
                    <a:pt x="2728" y="214"/>
                  </a:cubicBezTo>
                  <a:cubicBezTo>
                    <a:pt x="2729" y="214"/>
                    <a:pt x="2730" y="215"/>
                    <a:pt x="2731" y="215"/>
                  </a:cubicBezTo>
                  <a:cubicBezTo>
                    <a:pt x="2730" y="224"/>
                    <a:pt x="2714" y="220"/>
                    <a:pt x="2709" y="225"/>
                  </a:cubicBezTo>
                  <a:cubicBezTo>
                    <a:pt x="2712" y="230"/>
                    <a:pt x="2718" y="231"/>
                    <a:pt x="2725" y="231"/>
                  </a:cubicBezTo>
                  <a:cubicBezTo>
                    <a:pt x="2730" y="231"/>
                    <a:pt x="2736" y="231"/>
                    <a:pt x="2741" y="230"/>
                  </a:cubicBezTo>
                  <a:cubicBezTo>
                    <a:pt x="2747" y="229"/>
                    <a:pt x="2752" y="229"/>
                    <a:pt x="2757" y="229"/>
                  </a:cubicBezTo>
                  <a:cubicBezTo>
                    <a:pt x="2764" y="229"/>
                    <a:pt x="2770" y="230"/>
                    <a:pt x="2773" y="234"/>
                  </a:cubicBezTo>
                  <a:cubicBezTo>
                    <a:pt x="2769" y="236"/>
                    <a:pt x="2765" y="237"/>
                    <a:pt x="2760" y="237"/>
                  </a:cubicBezTo>
                  <a:cubicBezTo>
                    <a:pt x="2755" y="237"/>
                    <a:pt x="2751" y="236"/>
                    <a:pt x="2747" y="236"/>
                  </a:cubicBezTo>
                  <a:cubicBezTo>
                    <a:pt x="2742" y="235"/>
                    <a:pt x="2738" y="235"/>
                    <a:pt x="2734" y="235"/>
                  </a:cubicBezTo>
                  <a:cubicBezTo>
                    <a:pt x="2727" y="235"/>
                    <a:pt x="2720" y="236"/>
                    <a:pt x="2717" y="242"/>
                  </a:cubicBezTo>
                  <a:cubicBezTo>
                    <a:pt x="2724" y="248"/>
                    <a:pt x="2734" y="251"/>
                    <a:pt x="2745" y="251"/>
                  </a:cubicBezTo>
                  <a:cubicBezTo>
                    <a:pt x="2749" y="251"/>
                    <a:pt x="2753" y="250"/>
                    <a:pt x="2757" y="250"/>
                  </a:cubicBezTo>
                  <a:cubicBezTo>
                    <a:pt x="2759" y="254"/>
                    <a:pt x="2759" y="260"/>
                    <a:pt x="2764" y="262"/>
                  </a:cubicBezTo>
                  <a:cubicBezTo>
                    <a:pt x="2775" y="261"/>
                    <a:pt x="2782" y="257"/>
                    <a:pt x="2794" y="257"/>
                  </a:cubicBezTo>
                  <a:cubicBezTo>
                    <a:pt x="2795" y="257"/>
                    <a:pt x="2797" y="257"/>
                    <a:pt x="2798" y="257"/>
                  </a:cubicBezTo>
                  <a:cubicBezTo>
                    <a:pt x="2808" y="253"/>
                    <a:pt x="2821" y="244"/>
                    <a:pt x="2832" y="244"/>
                  </a:cubicBezTo>
                  <a:cubicBezTo>
                    <a:pt x="2835" y="244"/>
                    <a:pt x="2839" y="245"/>
                    <a:pt x="2841" y="247"/>
                  </a:cubicBezTo>
                  <a:cubicBezTo>
                    <a:pt x="2841" y="249"/>
                    <a:pt x="2835" y="247"/>
                    <a:pt x="2836" y="251"/>
                  </a:cubicBezTo>
                  <a:cubicBezTo>
                    <a:pt x="2838" y="254"/>
                    <a:pt x="2842" y="255"/>
                    <a:pt x="2846" y="255"/>
                  </a:cubicBezTo>
                  <a:cubicBezTo>
                    <a:pt x="2849" y="255"/>
                    <a:pt x="2852" y="254"/>
                    <a:pt x="2856" y="253"/>
                  </a:cubicBezTo>
                  <a:cubicBezTo>
                    <a:pt x="2860" y="253"/>
                    <a:pt x="2863" y="252"/>
                    <a:pt x="2867" y="252"/>
                  </a:cubicBezTo>
                  <a:cubicBezTo>
                    <a:pt x="2868" y="252"/>
                    <a:pt x="2869" y="252"/>
                    <a:pt x="2870" y="252"/>
                  </a:cubicBezTo>
                  <a:cubicBezTo>
                    <a:pt x="2872" y="247"/>
                    <a:pt x="2863" y="249"/>
                    <a:pt x="2864" y="244"/>
                  </a:cubicBezTo>
                  <a:cubicBezTo>
                    <a:pt x="2865" y="241"/>
                    <a:pt x="2869" y="240"/>
                    <a:pt x="2873" y="240"/>
                  </a:cubicBezTo>
                  <a:cubicBezTo>
                    <a:pt x="2876" y="240"/>
                    <a:pt x="2878" y="241"/>
                    <a:pt x="2880" y="241"/>
                  </a:cubicBezTo>
                  <a:cubicBezTo>
                    <a:pt x="2883" y="239"/>
                    <a:pt x="2885" y="237"/>
                    <a:pt x="2882" y="233"/>
                  </a:cubicBezTo>
                  <a:cubicBezTo>
                    <a:pt x="2870" y="231"/>
                    <a:pt x="2860" y="226"/>
                    <a:pt x="2850" y="222"/>
                  </a:cubicBezTo>
                  <a:cubicBezTo>
                    <a:pt x="2843" y="214"/>
                    <a:pt x="2843" y="201"/>
                    <a:pt x="2837" y="192"/>
                  </a:cubicBezTo>
                  <a:cubicBezTo>
                    <a:pt x="2840" y="188"/>
                    <a:pt x="2847" y="188"/>
                    <a:pt x="2848" y="183"/>
                  </a:cubicBezTo>
                  <a:cubicBezTo>
                    <a:pt x="2847" y="177"/>
                    <a:pt x="2840" y="173"/>
                    <a:pt x="2833" y="173"/>
                  </a:cubicBezTo>
                  <a:moveTo>
                    <a:pt x="2665" y="164"/>
                  </a:moveTo>
                  <a:cubicBezTo>
                    <a:pt x="2658" y="164"/>
                    <a:pt x="2651" y="166"/>
                    <a:pt x="2645" y="171"/>
                  </a:cubicBezTo>
                  <a:cubicBezTo>
                    <a:pt x="2656" y="187"/>
                    <a:pt x="2635" y="198"/>
                    <a:pt x="2632" y="214"/>
                  </a:cubicBezTo>
                  <a:cubicBezTo>
                    <a:pt x="2636" y="217"/>
                    <a:pt x="2642" y="217"/>
                    <a:pt x="2648" y="217"/>
                  </a:cubicBezTo>
                  <a:cubicBezTo>
                    <a:pt x="2649" y="217"/>
                    <a:pt x="2651" y="217"/>
                    <a:pt x="2652" y="217"/>
                  </a:cubicBezTo>
                  <a:cubicBezTo>
                    <a:pt x="2655" y="221"/>
                    <a:pt x="2659" y="222"/>
                    <a:pt x="2662" y="222"/>
                  </a:cubicBezTo>
                  <a:cubicBezTo>
                    <a:pt x="2669" y="222"/>
                    <a:pt x="2677" y="216"/>
                    <a:pt x="2683" y="213"/>
                  </a:cubicBezTo>
                  <a:cubicBezTo>
                    <a:pt x="2696" y="197"/>
                    <a:pt x="2717" y="189"/>
                    <a:pt x="2734" y="177"/>
                  </a:cubicBezTo>
                  <a:cubicBezTo>
                    <a:pt x="2728" y="172"/>
                    <a:pt x="2718" y="171"/>
                    <a:pt x="2710" y="167"/>
                  </a:cubicBezTo>
                  <a:cubicBezTo>
                    <a:pt x="2705" y="169"/>
                    <a:pt x="2703" y="172"/>
                    <a:pt x="2697" y="173"/>
                  </a:cubicBezTo>
                  <a:cubicBezTo>
                    <a:pt x="2689" y="168"/>
                    <a:pt x="2677" y="164"/>
                    <a:pt x="2665" y="164"/>
                  </a:cubicBezTo>
                  <a:moveTo>
                    <a:pt x="1117" y="163"/>
                  </a:moveTo>
                  <a:cubicBezTo>
                    <a:pt x="1114" y="163"/>
                    <a:pt x="1113" y="165"/>
                    <a:pt x="1114" y="168"/>
                  </a:cubicBezTo>
                  <a:cubicBezTo>
                    <a:pt x="1115" y="170"/>
                    <a:pt x="1116" y="172"/>
                    <a:pt x="1119" y="172"/>
                  </a:cubicBezTo>
                  <a:cubicBezTo>
                    <a:pt x="1121" y="172"/>
                    <a:pt x="1123" y="171"/>
                    <a:pt x="1126" y="166"/>
                  </a:cubicBezTo>
                  <a:cubicBezTo>
                    <a:pt x="1122" y="164"/>
                    <a:pt x="1119" y="163"/>
                    <a:pt x="1117" y="163"/>
                  </a:cubicBezTo>
                  <a:moveTo>
                    <a:pt x="1237" y="150"/>
                  </a:moveTo>
                  <a:cubicBezTo>
                    <a:pt x="1235" y="150"/>
                    <a:pt x="1233" y="150"/>
                    <a:pt x="1231" y="150"/>
                  </a:cubicBezTo>
                  <a:cubicBezTo>
                    <a:pt x="1228" y="154"/>
                    <a:pt x="1233" y="159"/>
                    <a:pt x="1229" y="161"/>
                  </a:cubicBezTo>
                  <a:cubicBezTo>
                    <a:pt x="1224" y="158"/>
                    <a:pt x="1219" y="158"/>
                    <a:pt x="1214" y="158"/>
                  </a:cubicBezTo>
                  <a:cubicBezTo>
                    <a:pt x="1207" y="158"/>
                    <a:pt x="1200" y="159"/>
                    <a:pt x="1193" y="161"/>
                  </a:cubicBezTo>
                  <a:cubicBezTo>
                    <a:pt x="1186" y="162"/>
                    <a:pt x="1180" y="164"/>
                    <a:pt x="1174" y="164"/>
                  </a:cubicBezTo>
                  <a:cubicBezTo>
                    <a:pt x="1172" y="164"/>
                    <a:pt x="1171" y="164"/>
                    <a:pt x="1169" y="163"/>
                  </a:cubicBezTo>
                  <a:cubicBezTo>
                    <a:pt x="1165" y="167"/>
                    <a:pt x="1170" y="176"/>
                    <a:pt x="1166" y="181"/>
                  </a:cubicBezTo>
                  <a:cubicBezTo>
                    <a:pt x="1168" y="186"/>
                    <a:pt x="1174" y="188"/>
                    <a:pt x="1175" y="193"/>
                  </a:cubicBezTo>
                  <a:cubicBezTo>
                    <a:pt x="1173" y="197"/>
                    <a:pt x="1170" y="201"/>
                    <a:pt x="1163" y="201"/>
                  </a:cubicBezTo>
                  <a:cubicBezTo>
                    <a:pt x="1163" y="201"/>
                    <a:pt x="1162" y="201"/>
                    <a:pt x="1162" y="201"/>
                  </a:cubicBezTo>
                  <a:cubicBezTo>
                    <a:pt x="1158" y="198"/>
                    <a:pt x="1165" y="195"/>
                    <a:pt x="1162" y="192"/>
                  </a:cubicBezTo>
                  <a:cubicBezTo>
                    <a:pt x="1160" y="192"/>
                    <a:pt x="1158" y="192"/>
                    <a:pt x="1156" y="192"/>
                  </a:cubicBezTo>
                  <a:cubicBezTo>
                    <a:pt x="1153" y="192"/>
                    <a:pt x="1149" y="192"/>
                    <a:pt x="1145" y="192"/>
                  </a:cubicBezTo>
                  <a:cubicBezTo>
                    <a:pt x="1141" y="192"/>
                    <a:pt x="1137" y="192"/>
                    <a:pt x="1133" y="192"/>
                  </a:cubicBezTo>
                  <a:cubicBezTo>
                    <a:pt x="1115" y="192"/>
                    <a:pt x="1099" y="194"/>
                    <a:pt x="1105" y="211"/>
                  </a:cubicBezTo>
                  <a:cubicBezTo>
                    <a:pt x="1111" y="215"/>
                    <a:pt x="1134" y="220"/>
                    <a:pt x="1136" y="231"/>
                  </a:cubicBezTo>
                  <a:cubicBezTo>
                    <a:pt x="1137" y="238"/>
                    <a:pt x="1131" y="242"/>
                    <a:pt x="1126" y="242"/>
                  </a:cubicBezTo>
                  <a:cubicBezTo>
                    <a:pt x="1122" y="242"/>
                    <a:pt x="1118" y="240"/>
                    <a:pt x="1117" y="237"/>
                  </a:cubicBezTo>
                  <a:cubicBezTo>
                    <a:pt x="1118" y="232"/>
                    <a:pt x="1124" y="233"/>
                    <a:pt x="1125" y="227"/>
                  </a:cubicBezTo>
                  <a:cubicBezTo>
                    <a:pt x="1106" y="225"/>
                    <a:pt x="1100" y="214"/>
                    <a:pt x="1080" y="213"/>
                  </a:cubicBezTo>
                  <a:cubicBezTo>
                    <a:pt x="1074" y="215"/>
                    <a:pt x="1078" y="220"/>
                    <a:pt x="1074" y="222"/>
                  </a:cubicBezTo>
                  <a:cubicBezTo>
                    <a:pt x="1073" y="222"/>
                    <a:pt x="1073" y="222"/>
                    <a:pt x="1073" y="222"/>
                  </a:cubicBezTo>
                  <a:cubicBezTo>
                    <a:pt x="1071" y="222"/>
                    <a:pt x="1069" y="221"/>
                    <a:pt x="1067" y="220"/>
                  </a:cubicBezTo>
                  <a:cubicBezTo>
                    <a:pt x="1066" y="219"/>
                    <a:pt x="1064" y="218"/>
                    <a:pt x="1062" y="218"/>
                  </a:cubicBezTo>
                  <a:cubicBezTo>
                    <a:pt x="1061" y="218"/>
                    <a:pt x="1060" y="218"/>
                    <a:pt x="1059" y="219"/>
                  </a:cubicBezTo>
                  <a:cubicBezTo>
                    <a:pt x="1054" y="233"/>
                    <a:pt x="1082" y="226"/>
                    <a:pt x="1085" y="237"/>
                  </a:cubicBezTo>
                  <a:cubicBezTo>
                    <a:pt x="1082" y="237"/>
                    <a:pt x="1079" y="238"/>
                    <a:pt x="1076" y="238"/>
                  </a:cubicBezTo>
                  <a:cubicBezTo>
                    <a:pt x="1067" y="238"/>
                    <a:pt x="1058" y="235"/>
                    <a:pt x="1054" y="229"/>
                  </a:cubicBezTo>
                  <a:cubicBezTo>
                    <a:pt x="1051" y="226"/>
                    <a:pt x="1052" y="221"/>
                    <a:pt x="1047" y="218"/>
                  </a:cubicBezTo>
                  <a:cubicBezTo>
                    <a:pt x="1037" y="220"/>
                    <a:pt x="1032" y="224"/>
                    <a:pt x="1027" y="230"/>
                  </a:cubicBezTo>
                  <a:cubicBezTo>
                    <a:pt x="1035" y="238"/>
                    <a:pt x="1037" y="252"/>
                    <a:pt x="1031" y="264"/>
                  </a:cubicBezTo>
                  <a:cubicBezTo>
                    <a:pt x="1034" y="264"/>
                    <a:pt x="1037" y="265"/>
                    <a:pt x="1041" y="265"/>
                  </a:cubicBezTo>
                  <a:cubicBezTo>
                    <a:pt x="1044" y="265"/>
                    <a:pt x="1047" y="264"/>
                    <a:pt x="1049" y="264"/>
                  </a:cubicBezTo>
                  <a:cubicBezTo>
                    <a:pt x="1052" y="264"/>
                    <a:pt x="1055" y="264"/>
                    <a:pt x="1058" y="264"/>
                  </a:cubicBezTo>
                  <a:cubicBezTo>
                    <a:pt x="1067" y="264"/>
                    <a:pt x="1075" y="266"/>
                    <a:pt x="1078" y="275"/>
                  </a:cubicBezTo>
                  <a:cubicBezTo>
                    <a:pt x="1080" y="281"/>
                    <a:pt x="1076" y="285"/>
                    <a:pt x="1080" y="292"/>
                  </a:cubicBezTo>
                  <a:cubicBezTo>
                    <a:pt x="1078" y="293"/>
                    <a:pt x="1076" y="293"/>
                    <a:pt x="1075" y="293"/>
                  </a:cubicBezTo>
                  <a:cubicBezTo>
                    <a:pt x="1066" y="293"/>
                    <a:pt x="1067" y="281"/>
                    <a:pt x="1066" y="274"/>
                  </a:cubicBezTo>
                  <a:cubicBezTo>
                    <a:pt x="1063" y="272"/>
                    <a:pt x="1058" y="271"/>
                    <a:pt x="1052" y="271"/>
                  </a:cubicBezTo>
                  <a:cubicBezTo>
                    <a:pt x="1048" y="271"/>
                    <a:pt x="1044" y="271"/>
                    <a:pt x="1041" y="272"/>
                  </a:cubicBezTo>
                  <a:cubicBezTo>
                    <a:pt x="1040" y="278"/>
                    <a:pt x="1047" y="278"/>
                    <a:pt x="1047" y="283"/>
                  </a:cubicBezTo>
                  <a:cubicBezTo>
                    <a:pt x="1045" y="287"/>
                    <a:pt x="1038" y="286"/>
                    <a:pt x="1035" y="290"/>
                  </a:cubicBezTo>
                  <a:cubicBezTo>
                    <a:pt x="1036" y="302"/>
                    <a:pt x="1018" y="308"/>
                    <a:pt x="1001" y="308"/>
                  </a:cubicBezTo>
                  <a:cubicBezTo>
                    <a:pt x="989" y="308"/>
                    <a:pt x="978" y="305"/>
                    <a:pt x="974" y="300"/>
                  </a:cubicBezTo>
                  <a:cubicBezTo>
                    <a:pt x="976" y="297"/>
                    <a:pt x="980" y="296"/>
                    <a:pt x="984" y="296"/>
                  </a:cubicBezTo>
                  <a:cubicBezTo>
                    <a:pt x="991" y="296"/>
                    <a:pt x="998" y="299"/>
                    <a:pt x="1003" y="301"/>
                  </a:cubicBezTo>
                  <a:cubicBezTo>
                    <a:pt x="1016" y="296"/>
                    <a:pt x="1025" y="288"/>
                    <a:pt x="1028" y="275"/>
                  </a:cubicBezTo>
                  <a:cubicBezTo>
                    <a:pt x="1016" y="268"/>
                    <a:pt x="1026" y="250"/>
                    <a:pt x="1024" y="239"/>
                  </a:cubicBezTo>
                  <a:cubicBezTo>
                    <a:pt x="1023" y="234"/>
                    <a:pt x="1016" y="233"/>
                    <a:pt x="1017" y="228"/>
                  </a:cubicBezTo>
                  <a:cubicBezTo>
                    <a:pt x="1027" y="222"/>
                    <a:pt x="1026" y="208"/>
                    <a:pt x="1013" y="205"/>
                  </a:cubicBezTo>
                  <a:cubicBezTo>
                    <a:pt x="1011" y="201"/>
                    <a:pt x="1012" y="197"/>
                    <a:pt x="1008" y="195"/>
                  </a:cubicBezTo>
                  <a:cubicBezTo>
                    <a:pt x="1007" y="195"/>
                    <a:pt x="1005" y="195"/>
                    <a:pt x="1004" y="195"/>
                  </a:cubicBezTo>
                  <a:cubicBezTo>
                    <a:pt x="1000" y="195"/>
                    <a:pt x="997" y="195"/>
                    <a:pt x="997" y="199"/>
                  </a:cubicBezTo>
                  <a:cubicBezTo>
                    <a:pt x="998" y="204"/>
                    <a:pt x="1008" y="201"/>
                    <a:pt x="1008" y="206"/>
                  </a:cubicBezTo>
                  <a:cubicBezTo>
                    <a:pt x="1007" y="207"/>
                    <a:pt x="1005" y="207"/>
                    <a:pt x="1004" y="207"/>
                  </a:cubicBezTo>
                  <a:cubicBezTo>
                    <a:pt x="1002" y="207"/>
                    <a:pt x="1000" y="207"/>
                    <a:pt x="998" y="206"/>
                  </a:cubicBezTo>
                  <a:cubicBezTo>
                    <a:pt x="996" y="206"/>
                    <a:pt x="994" y="205"/>
                    <a:pt x="992" y="205"/>
                  </a:cubicBezTo>
                  <a:cubicBezTo>
                    <a:pt x="991" y="205"/>
                    <a:pt x="989" y="206"/>
                    <a:pt x="988" y="206"/>
                  </a:cubicBezTo>
                  <a:cubicBezTo>
                    <a:pt x="986" y="220"/>
                    <a:pt x="979" y="230"/>
                    <a:pt x="964" y="233"/>
                  </a:cubicBezTo>
                  <a:cubicBezTo>
                    <a:pt x="962" y="240"/>
                    <a:pt x="970" y="245"/>
                    <a:pt x="965" y="253"/>
                  </a:cubicBezTo>
                  <a:cubicBezTo>
                    <a:pt x="972" y="259"/>
                    <a:pt x="980" y="264"/>
                    <a:pt x="987" y="270"/>
                  </a:cubicBezTo>
                  <a:cubicBezTo>
                    <a:pt x="985" y="274"/>
                    <a:pt x="983" y="277"/>
                    <a:pt x="978" y="278"/>
                  </a:cubicBezTo>
                  <a:cubicBezTo>
                    <a:pt x="958" y="270"/>
                    <a:pt x="940" y="257"/>
                    <a:pt x="912" y="257"/>
                  </a:cubicBezTo>
                  <a:cubicBezTo>
                    <a:pt x="908" y="257"/>
                    <a:pt x="905" y="257"/>
                    <a:pt x="902" y="257"/>
                  </a:cubicBezTo>
                  <a:cubicBezTo>
                    <a:pt x="898" y="256"/>
                    <a:pt x="897" y="251"/>
                    <a:pt x="894" y="249"/>
                  </a:cubicBezTo>
                  <a:cubicBezTo>
                    <a:pt x="890" y="249"/>
                    <a:pt x="886" y="246"/>
                    <a:pt x="883" y="246"/>
                  </a:cubicBezTo>
                  <a:cubicBezTo>
                    <a:pt x="881" y="246"/>
                    <a:pt x="880" y="247"/>
                    <a:pt x="879" y="248"/>
                  </a:cubicBezTo>
                  <a:cubicBezTo>
                    <a:pt x="877" y="260"/>
                    <a:pt x="900" y="258"/>
                    <a:pt x="903" y="270"/>
                  </a:cubicBezTo>
                  <a:cubicBezTo>
                    <a:pt x="899" y="272"/>
                    <a:pt x="893" y="276"/>
                    <a:pt x="887" y="276"/>
                  </a:cubicBezTo>
                  <a:cubicBezTo>
                    <a:pt x="887" y="276"/>
                    <a:pt x="886" y="276"/>
                    <a:pt x="885" y="276"/>
                  </a:cubicBezTo>
                  <a:cubicBezTo>
                    <a:pt x="882" y="273"/>
                    <a:pt x="887" y="269"/>
                    <a:pt x="884" y="266"/>
                  </a:cubicBezTo>
                  <a:cubicBezTo>
                    <a:pt x="875" y="268"/>
                    <a:pt x="870" y="274"/>
                    <a:pt x="861" y="274"/>
                  </a:cubicBezTo>
                  <a:cubicBezTo>
                    <a:pt x="858" y="274"/>
                    <a:pt x="856" y="274"/>
                    <a:pt x="852" y="273"/>
                  </a:cubicBezTo>
                  <a:cubicBezTo>
                    <a:pt x="846" y="276"/>
                    <a:pt x="838" y="284"/>
                    <a:pt x="829" y="284"/>
                  </a:cubicBezTo>
                  <a:cubicBezTo>
                    <a:pt x="827" y="284"/>
                    <a:pt x="825" y="284"/>
                    <a:pt x="823" y="283"/>
                  </a:cubicBezTo>
                  <a:cubicBezTo>
                    <a:pt x="827" y="279"/>
                    <a:pt x="837" y="275"/>
                    <a:pt x="834" y="268"/>
                  </a:cubicBezTo>
                  <a:cubicBezTo>
                    <a:pt x="834" y="268"/>
                    <a:pt x="833" y="268"/>
                    <a:pt x="833" y="268"/>
                  </a:cubicBezTo>
                  <a:cubicBezTo>
                    <a:pt x="826" y="268"/>
                    <a:pt x="822" y="274"/>
                    <a:pt x="817" y="275"/>
                  </a:cubicBezTo>
                  <a:cubicBezTo>
                    <a:pt x="815" y="275"/>
                    <a:pt x="814" y="275"/>
                    <a:pt x="812" y="275"/>
                  </a:cubicBezTo>
                  <a:cubicBezTo>
                    <a:pt x="811" y="275"/>
                    <a:pt x="810" y="275"/>
                    <a:pt x="809" y="275"/>
                  </a:cubicBezTo>
                  <a:cubicBezTo>
                    <a:pt x="808" y="275"/>
                    <a:pt x="806" y="275"/>
                    <a:pt x="805" y="275"/>
                  </a:cubicBezTo>
                  <a:cubicBezTo>
                    <a:pt x="803" y="275"/>
                    <a:pt x="801" y="275"/>
                    <a:pt x="799" y="276"/>
                  </a:cubicBezTo>
                  <a:cubicBezTo>
                    <a:pt x="796" y="277"/>
                    <a:pt x="791" y="281"/>
                    <a:pt x="787" y="283"/>
                  </a:cubicBezTo>
                  <a:cubicBezTo>
                    <a:pt x="784" y="284"/>
                    <a:pt x="780" y="285"/>
                    <a:pt x="778" y="286"/>
                  </a:cubicBezTo>
                  <a:cubicBezTo>
                    <a:pt x="770" y="290"/>
                    <a:pt x="767" y="298"/>
                    <a:pt x="761" y="299"/>
                  </a:cubicBezTo>
                  <a:cubicBezTo>
                    <a:pt x="760" y="299"/>
                    <a:pt x="760" y="299"/>
                    <a:pt x="759" y="299"/>
                  </a:cubicBezTo>
                  <a:cubicBezTo>
                    <a:pt x="753" y="299"/>
                    <a:pt x="746" y="295"/>
                    <a:pt x="743" y="291"/>
                  </a:cubicBezTo>
                  <a:cubicBezTo>
                    <a:pt x="745" y="285"/>
                    <a:pt x="758" y="288"/>
                    <a:pt x="761" y="282"/>
                  </a:cubicBezTo>
                  <a:cubicBezTo>
                    <a:pt x="755" y="276"/>
                    <a:pt x="745" y="270"/>
                    <a:pt x="734" y="270"/>
                  </a:cubicBezTo>
                  <a:cubicBezTo>
                    <a:pt x="732" y="270"/>
                    <a:pt x="730" y="271"/>
                    <a:pt x="728" y="271"/>
                  </a:cubicBezTo>
                  <a:cubicBezTo>
                    <a:pt x="733" y="277"/>
                    <a:pt x="731" y="284"/>
                    <a:pt x="732" y="292"/>
                  </a:cubicBezTo>
                  <a:cubicBezTo>
                    <a:pt x="733" y="298"/>
                    <a:pt x="742" y="307"/>
                    <a:pt x="732" y="309"/>
                  </a:cubicBezTo>
                  <a:cubicBezTo>
                    <a:pt x="726" y="308"/>
                    <a:pt x="724" y="303"/>
                    <a:pt x="716" y="303"/>
                  </a:cubicBezTo>
                  <a:cubicBezTo>
                    <a:pt x="715" y="303"/>
                    <a:pt x="713" y="303"/>
                    <a:pt x="711" y="303"/>
                  </a:cubicBezTo>
                  <a:cubicBezTo>
                    <a:pt x="707" y="310"/>
                    <a:pt x="696" y="312"/>
                    <a:pt x="691" y="319"/>
                  </a:cubicBezTo>
                  <a:cubicBezTo>
                    <a:pt x="693" y="323"/>
                    <a:pt x="698" y="325"/>
                    <a:pt x="695" y="329"/>
                  </a:cubicBezTo>
                  <a:cubicBezTo>
                    <a:pt x="693" y="330"/>
                    <a:pt x="691" y="330"/>
                    <a:pt x="690" y="330"/>
                  </a:cubicBezTo>
                  <a:cubicBezTo>
                    <a:pt x="684" y="330"/>
                    <a:pt x="678" y="328"/>
                    <a:pt x="673" y="325"/>
                  </a:cubicBezTo>
                  <a:cubicBezTo>
                    <a:pt x="668" y="323"/>
                    <a:pt x="663" y="321"/>
                    <a:pt x="658" y="321"/>
                  </a:cubicBezTo>
                  <a:cubicBezTo>
                    <a:pt x="658" y="321"/>
                    <a:pt x="658" y="321"/>
                    <a:pt x="658" y="321"/>
                  </a:cubicBezTo>
                  <a:cubicBezTo>
                    <a:pt x="655" y="325"/>
                    <a:pt x="661" y="329"/>
                    <a:pt x="663" y="332"/>
                  </a:cubicBezTo>
                  <a:cubicBezTo>
                    <a:pt x="665" y="334"/>
                    <a:pt x="673" y="332"/>
                    <a:pt x="674" y="335"/>
                  </a:cubicBezTo>
                  <a:cubicBezTo>
                    <a:pt x="672" y="340"/>
                    <a:pt x="669" y="342"/>
                    <a:pt x="666" y="342"/>
                  </a:cubicBezTo>
                  <a:cubicBezTo>
                    <a:pt x="660" y="342"/>
                    <a:pt x="654" y="337"/>
                    <a:pt x="649" y="335"/>
                  </a:cubicBezTo>
                  <a:cubicBezTo>
                    <a:pt x="646" y="333"/>
                    <a:pt x="643" y="334"/>
                    <a:pt x="640" y="333"/>
                  </a:cubicBezTo>
                  <a:cubicBezTo>
                    <a:pt x="631" y="328"/>
                    <a:pt x="639" y="322"/>
                    <a:pt x="642" y="315"/>
                  </a:cubicBezTo>
                  <a:cubicBezTo>
                    <a:pt x="635" y="307"/>
                    <a:pt x="615" y="305"/>
                    <a:pt x="616" y="293"/>
                  </a:cubicBezTo>
                  <a:cubicBezTo>
                    <a:pt x="626" y="294"/>
                    <a:pt x="636" y="303"/>
                    <a:pt x="650" y="306"/>
                  </a:cubicBezTo>
                  <a:cubicBezTo>
                    <a:pt x="660" y="308"/>
                    <a:pt x="669" y="309"/>
                    <a:pt x="678" y="309"/>
                  </a:cubicBezTo>
                  <a:cubicBezTo>
                    <a:pt x="689" y="309"/>
                    <a:pt x="699" y="307"/>
                    <a:pt x="705" y="299"/>
                  </a:cubicBezTo>
                  <a:cubicBezTo>
                    <a:pt x="710" y="290"/>
                    <a:pt x="696" y="279"/>
                    <a:pt x="684" y="279"/>
                  </a:cubicBezTo>
                  <a:cubicBezTo>
                    <a:pt x="683" y="279"/>
                    <a:pt x="683" y="279"/>
                    <a:pt x="683" y="279"/>
                  </a:cubicBezTo>
                  <a:cubicBezTo>
                    <a:pt x="667" y="270"/>
                    <a:pt x="646" y="265"/>
                    <a:pt x="621" y="264"/>
                  </a:cubicBezTo>
                  <a:cubicBezTo>
                    <a:pt x="620" y="260"/>
                    <a:pt x="621" y="255"/>
                    <a:pt x="619" y="253"/>
                  </a:cubicBezTo>
                  <a:cubicBezTo>
                    <a:pt x="609" y="255"/>
                    <a:pt x="602" y="259"/>
                    <a:pt x="592" y="261"/>
                  </a:cubicBezTo>
                  <a:cubicBezTo>
                    <a:pt x="591" y="259"/>
                    <a:pt x="588" y="259"/>
                    <a:pt x="588" y="256"/>
                  </a:cubicBezTo>
                  <a:cubicBezTo>
                    <a:pt x="592" y="252"/>
                    <a:pt x="599" y="248"/>
                    <a:pt x="594" y="241"/>
                  </a:cubicBezTo>
                  <a:cubicBezTo>
                    <a:pt x="592" y="241"/>
                    <a:pt x="591" y="240"/>
                    <a:pt x="590" y="240"/>
                  </a:cubicBezTo>
                  <a:cubicBezTo>
                    <a:pt x="586" y="240"/>
                    <a:pt x="583" y="243"/>
                    <a:pt x="578" y="243"/>
                  </a:cubicBezTo>
                  <a:cubicBezTo>
                    <a:pt x="577" y="240"/>
                    <a:pt x="578" y="235"/>
                    <a:pt x="573" y="235"/>
                  </a:cubicBezTo>
                  <a:cubicBezTo>
                    <a:pt x="572" y="235"/>
                    <a:pt x="572" y="235"/>
                    <a:pt x="572" y="235"/>
                  </a:cubicBezTo>
                  <a:cubicBezTo>
                    <a:pt x="565" y="237"/>
                    <a:pt x="569" y="243"/>
                    <a:pt x="562" y="245"/>
                  </a:cubicBezTo>
                  <a:cubicBezTo>
                    <a:pt x="561" y="245"/>
                    <a:pt x="560" y="245"/>
                    <a:pt x="560" y="245"/>
                  </a:cubicBezTo>
                  <a:cubicBezTo>
                    <a:pt x="554" y="245"/>
                    <a:pt x="549" y="241"/>
                    <a:pt x="544" y="239"/>
                  </a:cubicBezTo>
                  <a:cubicBezTo>
                    <a:pt x="537" y="245"/>
                    <a:pt x="527" y="250"/>
                    <a:pt x="516" y="250"/>
                  </a:cubicBezTo>
                  <a:cubicBezTo>
                    <a:pt x="513" y="250"/>
                    <a:pt x="510" y="250"/>
                    <a:pt x="506" y="249"/>
                  </a:cubicBezTo>
                  <a:cubicBezTo>
                    <a:pt x="504" y="252"/>
                    <a:pt x="509" y="254"/>
                    <a:pt x="506" y="257"/>
                  </a:cubicBezTo>
                  <a:cubicBezTo>
                    <a:pt x="503" y="260"/>
                    <a:pt x="499" y="260"/>
                    <a:pt x="495" y="260"/>
                  </a:cubicBezTo>
                  <a:cubicBezTo>
                    <a:pt x="491" y="260"/>
                    <a:pt x="487" y="260"/>
                    <a:pt x="482" y="259"/>
                  </a:cubicBezTo>
                  <a:cubicBezTo>
                    <a:pt x="473" y="263"/>
                    <a:pt x="470" y="271"/>
                    <a:pt x="457" y="272"/>
                  </a:cubicBezTo>
                  <a:cubicBezTo>
                    <a:pt x="452" y="271"/>
                    <a:pt x="452" y="265"/>
                    <a:pt x="450" y="263"/>
                  </a:cubicBezTo>
                  <a:cubicBezTo>
                    <a:pt x="443" y="265"/>
                    <a:pt x="437" y="268"/>
                    <a:pt x="434" y="275"/>
                  </a:cubicBezTo>
                  <a:cubicBezTo>
                    <a:pt x="440" y="278"/>
                    <a:pt x="446" y="276"/>
                    <a:pt x="452" y="277"/>
                  </a:cubicBezTo>
                  <a:cubicBezTo>
                    <a:pt x="447" y="280"/>
                    <a:pt x="441" y="283"/>
                    <a:pt x="440" y="290"/>
                  </a:cubicBezTo>
                  <a:cubicBezTo>
                    <a:pt x="434" y="293"/>
                    <a:pt x="428" y="296"/>
                    <a:pt x="423" y="300"/>
                  </a:cubicBezTo>
                  <a:cubicBezTo>
                    <a:pt x="425" y="313"/>
                    <a:pt x="412" y="321"/>
                    <a:pt x="400" y="326"/>
                  </a:cubicBezTo>
                  <a:cubicBezTo>
                    <a:pt x="397" y="328"/>
                    <a:pt x="403" y="330"/>
                    <a:pt x="400" y="332"/>
                  </a:cubicBezTo>
                  <a:cubicBezTo>
                    <a:pt x="395" y="334"/>
                    <a:pt x="388" y="335"/>
                    <a:pt x="387" y="341"/>
                  </a:cubicBezTo>
                  <a:cubicBezTo>
                    <a:pt x="388" y="343"/>
                    <a:pt x="389" y="343"/>
                    <a:pt x="391" y="343"/>
                  </a:cubicBezTo>
                  <a:cubicBezTo>
                    <a:pt x="391" y="343"/>
                    <a:pt x="392" y="343"/>
                    <a:pt x="392" y="343"/>
                  </a:cubicBezTo>
                  <a:cubicBezTo>
                    <a:pt x="393" y="343"/>
                    <a:pt x="393" y="343"/>
                    <a:pt x="394" y="343"/>
                  </a:cubicBezTo>
                  <a:cubicBezTo>
                    <a:pt x="396" y="343"/>
                    <a:pt x="398" y="343"/>
                    <a:pt x="398" y="346"/>
                  </a:cubicBezTo>
                  <a:cubicBezTo>
                    <a:pt x="397" y="348"/>
                    <a:pt x="395" y="349"/>
                    <a:pt x="393" y="349"/>
                  </a:cubicBezTo>
                  <a:cubicBezTo>
                    <a:pt x="390" y="349"/>
                    <a:pt x="387" y="347"/>
                    <a:pt x="383" y="347"/>
                  </a:cubicBezTo>
                  <a:cubicBezTo>
                    <a:pt x="379" y="348"/>
                    <a:pt x="381" y="354"/>
                    <a:pt x="376" y="354"/>
                  </a:cubicBezTo>
                  <a:cubicBezTo>
                    <a:pt x="373" y="353"/>
                    <a:pt x="370" y="353"/>
                    <a:pt x="368" y="353"/>
                  </a:cubicBezTo>
                  <a:cubicBezTo>
                    <a:pt x="363" y="353"/>
                    <a:pt x="360" y="355"/>
                    <a:pt x="356" y="357"/>
                  </a:cubicBezTo>
                  <a:cubicBezTo>
                    <a:pt x="352" y="359"/>
                    <a:pt x="347" y="361"/>
                    <a:pt x="342" y="361"/>
                  </a:cubicBezTo>
                  <a:cubicBezTo>
                    <a:pt x="342" y="361"/>
                    <a:pt x="342" y="361"/>
                    <a:pt x="341" y="361"/>
                  </a:cubicBezTo>
                  <a:cubicBezTo>
                    <a:pt x="343" y="367"/>
                    <a:pt x="340" y="375"/>
                    <a:pt x="344" y="380"/>
                  </a:cubicBezTo>
                  <a:cubicBezTo>
                    <a:pt x="341" y="382"/>
                    <a:pt x="336" y="381"/>
                    <a:pt x="337" y="386"/>
                  </a:cubicBezTo>
                  <a:cubicBezTo>
                    <a:pt x="338" y="387"/>
                    <a:pt x="339" y="387"/>
                    <a:pt x="341" y="387"/>
                  </a:cubicBezTo>
                  <a:cubicBezTo>
                    <a:pt x="342" y="387"/>
                    <a:pt x="343" y="387"/>
                    <a:pt x="344" y="387"/>
                  </a:cubicBezTo>
                  <a:cubicBezTo>
                    <a:pt x="345" y="387"/>
                    <a:pt x="346" y="387"/>
                    <a:pt x="347" y="387"/>
                  </a:cubicBezTo>
                  <a:cubicBezTo>
                    <a:pt x="349" y="387"/>
                    <a:pt x="350" y="387"/>
                    <a:pt x="351" y="389"/>
                  </a:cubicBezTo>
                  <a:cubicBezTo>
                    <a:pt x="349" y="392"/>
                    <a:pt x="344" y="393"/>
                    <a:pt x="341" y="397"/>
                  </a:cubicBezTo>
                  <a:cubicBezTo>
                    <a:pt x="344" y="408"/>
                    <a:pt x="350" y="415"/>
                    <a:pt x="365" y="416"/>
                  </a:cubicBezTo>
                  <a:cubicBezTo>
                    <a:pt x="376" y="412"/>
                    <a:pt x="381" y="403"/>
                    <a:pt x="396" y="402"/>
                  </a:cubicBezTo>
                  <a:cubicBezTo>
                    <a:pt x="403" y="411"/>
                    <a:pt x="418" y="421"/>
                    <a:pt x="408" y="437"/>
                  </a:cubicBezTo>
                  <a:cubicBezTo>
                    <a:pt x="411" y="443"/>
                    <a:pt x="417" y="447"/>
                    <a:pt x="423" y="447"/>
                  </a:cubicBezTo>
                  <a:cubicBezTo>
                    <a:pt x="428" y="447"/>
                    <a:pt x="434" y="444"/>
                    <a:pt x="438" y="440"/>
                  </a:cubicBezTo>
                  <a:cubicBezTo>
                    <a:pt x="439" y="440"/>
                    <a:pt x="440" y="440"/>
                    <a:pt x="441" y="440"/>
                  </a:cubicBezTo>
                  <a:cubicBezTo>
                    <a:pt x="452" y="440"/>
                    <a:pt x="469" y="432"/>
                    <a:pt x="459" y="423"/>
                  </a:cubicBezTo>
                  <a:cubicBezTo>
                    <a:pt x="455" y="424"/>
                    <a:pt x="457" y="431"/>
                    <a:pt x="452" y="431"/>
                  </a:cubicBezTo>
                  <a:cubicBezTo>
                    <a:pt x="452" y="431"/>
                    <a:pt x="452" y="430"/>
                    <a:pt x="451" y="430"/>
                  </a:cubicBezTo>
                  <a:cubicBezTo>
                    <a:pt x="441" y="408"/>
                    <a:pt x="478" y="409"/>
                    <a:pt x="477" y="388"/>
                  </a:cubicBezTo>
                  <a:cubicBezTo>
                    <a:pt x="474" y="383"/>
                    <a:pt x="465" y="384"/>
                    <a:pt x="462" y="379"/>
                  </a:cubicBezTo>
                  <a:cubicBezTo>
                    <a:pt x="465" y="368"/>
                    <a:pt x="463" y="361"/>
                    <a:pt x="468" y="355"/>
                  </a:cubicBezTo>
                  <a:cubicBezTo>
                    <a:pt x="477" y="344"/>
                    <a:pt x="505" y="345"/>
                    <a:pt x="509" y="330"/>
                  </a:cubicBezTo>
                  <a:cubicBezTo>
                    <a:pt x="508" y="327"/>
                    <a:pt x="506" y="325"/>
                    <a:pt x="504" y="322"/>
                  </a:cubicBezTo>
                  <a:cubicBezTo>
                    <a:pt x="509" y="310"/>
                    <a:pt x="526" y="315"/>
                    <a:pt x="541" y="312"/>
                  </a:cubicBezTo>
                  <a:cubicBezTo>
                    <a:pt x="564" y="325"/>
                    <a:pt x="521" y="335"/>
                    <a:pt x="516" y="346"/>
                  </a:cubicBezTo>
                  <a:cubicBezTo>
                    <a:pt x="506" y="348"/>
                    <a:pt x="504" y="358"/>
                    <a:pt x="501" y="366"/>
                  </a:cubicBezTo>
                  <a:cubicBezTo>
                    <a:pt x="506" y="370"/>
                    <a:pt x="504" y="376"/>
                    <a:pt x="501" y="381"/>
                  </a:cubicBezTo>
                  <a:cubicBezTo>
                    <a:pt x="509" y="387"/>
                    <a:pt x="519" y="390"/>
                    <a:pt x="529" y="390"/>
                  </a:cubicBezTo>
                  <a:cubicBezTo>
                    <a:pt x="538" y="390"/>
                    <a:pt x="548" y="388"/>
                    <a:pt x="558" y="386"/>
                  </a:cubicBezTo>
                  <a:cubicBezTo>
                    <a:pt x="565" y="385"/>
                    <a:pt x="570" y="382"/>
                    <a:pt x="575" y="382"/>
                  </a:cubicBezTo>
                  <a:cubicBezTo>
                    <a:pt x="579" y="382"/>
                    <a:pt x="582" y="384"/>
                    <a:pt x="585" y="389"/>
                  </a:cubicBezTo>
                  <a:cubicBezTo>
                    <a:pt x="582" y="394"/>
                    <a:pt x="572" y="398"/>
                    <a:pt x="563" y="398"/>
                  </a:cubicBezTo>
                  <a:cubicBezTo>
                    <a:pt x="558" y="398"/>
                    <a:pt x="554" y="397"/>
                    <a:pt x="551" y="394"/>
                  </a:cubicBezTo>
                  <a:cubicBezTo>
                    <a:pt x="545" y="398"/>
                    <a:pt x="533" y="397"/>
                    <a:pt x="529" y="403"/>
                  </a:cubicBezTo>
                  <a:cubicBezTo>
                    <a:pt x="534" y="411"/>
                    <a:pt x="538" y="422"/>
                    <a:pt x="527" y="429"/>
                  </a:cubicBezTo>
                  <a:cubicBezTo>
                    <a:pt x="520" y="426"/>
                    <a:pt x="522" y="419"/>
                    <a:pt x="515" y="417"/>
                  </a:cubicBezTo>
                  <a:cubicBezTo>
                    <a:pt x="515" y="417"/>
                    <a:pt x="514" y="417"/>
                    <a:pt x="513" y="417"/>
                  </a:cubicBezTo>
                  <a:cubicBezTo>
                    <a:pt x="501" y="417"/>
                    <a:pt x="499" y="437"/>
                    <a:pt x="501" y="449"/>
                  </a:cubicBezTo>
                  <a:cubicBezTo>
                    <a:pt x="496" y="453"/>
                    <a:pt x="488" y="456"/>
                    <a:pt x="481" y="458"/>
                  </a:cubicBezTo>
                  <a:cubicBezTo>
                    <a:pt x="476" y="453"/>
                    <a:pt x="472" y="451"/>
                    <a:pt x="468" y="451"/>
                  </a:cubicBezTo>
                  <a:cubicBezTo>
                    <a:pt x="460" y="451"/>
                    <a:pt x="452" y="458"/>
                    <a:pt x="438" y="458"/>
                  </a:cubicBezTo>
                  <a:cubicBezTo>
                    <a:pt x="436" y="464"/>
                    <a:pt x="433" y="466"/>
                    <a:pt x="430" y="466"/>
                  </a:cubicBezTo>
                  <a:cubicBezTo>
                    <a:pt x="425" y="466"/>
                    <a:pt x="420" y="461"/>
                    <a:pt x="418" y="456"/>
                  </a:cubicBezTo>
                  <a:cubicBezTo>
                    <a:pt x="418" y="456"/>
                    <a:pt x="417" y="456"/>
                    <a:pt x="417" y="456"/>
                  </a:cubicBezTo>
                  <a:cubicBezTo>
                    <a:pt x="412" y="456"/>
                    <a:pt x="406" y="462"/>
                    <a:pt x="399" y="463"/>
                  </a:cubicBezTo>
                  <a:cubicBezTo>
                    <a:pt x="395" y="459"/>
                    <a:pt x="390" y="456"/>
                    <a:pt x="387" y="451"/>
                  </a:cubicBezTo>
                  <a:cubicBezTo>
                    <a:pt x="398" y="444"/>
                    <a:pt x="392" y="427"/>
                    <a:pt x="393" y="418"/>
                  </a:cubicBezTo>
                  <a:cubicBezTo>
                    <a:pt x="392" y="418"/>
                    <a:pt x="390" y="418"/>
                    <a:pt x="389" y="418"/>
                  </a:cubicBezTo>
                  <a:cubicBezTo>
                    <a:pt x="381" y="418"/>
                    <a:pt x="377" y="424"/>
                    <a:pt x="372" y="428"/>
                  </a:cubicBezTo>
                  <a:cubicBezTo>
                    <a:pt x="372" y="440"/>
                    <a:pt x="379" y="457"/>
                    <a:pt x="369" y="467"/>
                  </a:cubicBezTo>
                  <a:cubicBezTo>
                    <a:pt x="367" y="466"/>
                    <a:pt x="365" y="466"/>
                    <a:pt x="363" y="466"/>
                  </a:cubicBezTo>
                  <a:cubicBezTo>
                    <a:pt x="359" y="466"/>
                    <a:pt x="355" y="467"/>
                    <a:pt x="351" y="468"/>
                  </a:cubicBezTo>
                  <a:cubicBezTo>
                    <a:pt x="346" y="469"/>
                    <a:pt x="342" y="470"/>
                    <a:pt x="337" y="470"/>
                  </a:cubicBezTo>
                  <a:cubicBezTo>
                    <a:pt x="337" y="470"/>
                    <a:pt x="337" y="470"/>
                    <a:pt x="337" y="470"/>
                  </a:cubicBezTo>
                  <a:cubicBezTo>
                    <a:pt x="333" y="474"/>
                    <a:pt x="331" y="479"/>
                    <a:pt x="329" y="485"/>
                  </a:cubicBezTo>
                  <a:cubicBezTo>
                    <a:pt x="322" y="489"/>
                    <a:pt x="316" y="494"/>
                    <a:pt x="309" y="498"/>
                  </a:cubicBezTo>
                  <a:cubicBezTo>
                    <a:pt x="1237" y="498"/>
                    <a:pt x="1237" y="498"/>
                    <a:pt x="1237" y="498"/>
                  </a:cubicBezTo>
                  <a:cubicBezTo>
                    <a:pt x="1237" y="150"/>
                    <a:pt x="1237" y="150"/>
                    <a:pt x="1237" y="150"/>
                  </a:cubicBezTo>
                  <a:moveTo>
                    <a:pt x="2942" y="147"/>
                  </a:moveTo>
                  <a:cubicBezTo>
                    <a:pt x="2936" y="147"/>
                    <a:pt x="2929" y="149"/>
                    <a:pt x="2926" y="153"/>
                  </a:cubicBezTo>
                  <a:cubicBezTo>
                    <a:pt x="2927" y="161"/>
                    <a:pt x="2939" y="161"/>
                    <a:pt x="2942" y="168"/>
                  </a:cubicBezTo>
                  <a:cubicBezTo>
                    <a:pt x="2936" y="181"/>
                    <a:pt x="2926" y="198"/>
                    <a:pt x="2942" y="208"/>
                  </a:cubicBezTo>
                  <a:cubicBezTo>
                    <a:pt x="2950" y="206"/>
                    <a:pt x="2954" y="202"/>
                    <a:pt x="2952" y="196"/>
                  </a:cubicBezTo>
                  <a:cubicBezTo>
                    <a:pt x="2954" y="195"/>
                    <a:pt x="2957" y="195"/>
                    <a:pt x="2961" y="195"/>
                  </a:cubicBezTo>
                  <a:cubicBezTo>
                    <a:pt x="2962" y="195"/>
                    <a:pt x="2963" y="195"/>
                    <a:pt x="2964" y="195"/>
                  </a:cubicBezTo>
                  <a:cubicBezTo>
                    <a:pt x="2965" y="195"/>
                    <a:pt x="2966" y="195"/>
                    <a:pt x="2967" y="195"/>
                  </a:cubicBezTo>
                  <a:cubicBezTo>
                    <a:pt x="2968" y="195"/>
                    <a:pt x="2968" y="195"/>
                    <a:pt x="2969" y="195"/>
                  </a:cubicBezTo>
                  <a:cubicBezTo>
                    <a:pt x="2972" y="187"/>
                    <a:pt x="2983" y="184"/>
                    <a:pt x="2985" y="175"/>
                  </a:cubicBezTo>
                  <a:cubicBezTo>
                    <a:pt x="2979" y="168"/>
                    <a:pt x="2958" y="173"/>
                    <a:pt x="2949" y="168"/>
                  </a:cubicBezTo>
                  <a:cubicBezTo>
                    <a:pt x="2950" y="161"/>
                    <a:pt x="2957" y="162"/>
                    <a:pt x="2957" y="155"/>
                  </a:cubicBezTo>
                  <a:cubicBezTo>
                    <a:pt x="2956" y="149"/>
                    <a:pt x="2949" y="147"/>
                    <a:pt x="2942" y="147"/>
                  </a:cubicBezTo>
                  <a:moveTo>
                    <a:pt x="2710" y="140"/>
                  </a:moveTo>
                  <a:cubicBezTo>
                    <a:pt x="2706" y="140"/>
                    <a:pt x="2700" y="145"/>
                    <a:pt x="2702" y="150"/>
                  </a:cubicBezTo>
                  <a:cubicBezTo>
                    <a:pt x="2703" y="150"/>
                    <a:pt x="2704" y="150"/>
                    <a:pt x="2705" y="150"/>
                  </a:cubicBezTo>
                  <a:cubicBezTo>
                    <a:pt x="2710" y="150"/>
                    <a:pt x="2715" y="146"/>
                    <a:pt x="2714" y="143"/>
                  </a:cubicBezTo>
                  <a:cubicBezTo>
                    <a:pt x="2714" y="141"/>
                    <a:pt x="2712" y="140"/>
                    <a:pt x="2710" y="140"/>
                  </a:cubicBezTo>
                  <a:moveTo>
                    <a:pt x="973" y="138"/>
                  </a:moveTo>
                  <a:cubicBezTo>
                    <a:pt x="963" y="138"/>
                    <a:pt x="952" y="142"/>
                    <a:pt x="948" y="146"/>
                  </a:cubicBezTo>
                  <a:cubicBezTo>
                    <a:pt x="947" y="146"/>
                    <a:pt x="946" y="146"/>
                    <a:pt x="946" y="146"/>
                  </a:cubicBezTo>
                  <a:cubicBezTo>
                    <a:pt x="937" y="146"/>
                    <a:pt x="931" y="151"/>
                    <a:pt x="923" y="151"/>
                  </a:cubicBezTo>
                  <a:cubicBezTo>
                    <a:pt x="923" y="151"/>
                    <a:pt x="923" y="151"/>
                    <a:pt x="922" y="151"/>
                  </a:cubicBezTo>
                  <a:cubicBezTo>
                    <a:pt x="920" y="151"/>
                    <a:pt x="919" y="151"/>
                    <a:pt x="917" y="150"/>
                  </a:cubicBezTo>
                  <a:cubicBezTo>
                    <a:pt x="915" y="150"/>
                    <a:pt x="913" y="149"/>
                    <a:pt x="911" y="149"/>
                  </a:cubicBezTo>
                  <a:cubicBezTo>
                    <a:pt x="910" y="149"/>
                    <a:pt x="910" y="149"/>
                    <a:pt x="910" y="150"/>
                  </a:cubicBezTo>
                  <a:cubicBezTo>
                    <a:pt x="905" y="150"/>
                    <a:pt x="900" y="154"/>
                    <a:pt x="894" y="156"/>
                  </a:cubicBezTo>
                  <a:cubicBezTo>
                    <a:pt x="887" y="158"/>
                    <a:pt x="881" y="158"/>
                    <a:pt x="876" y="161"/>
                  </a:cubicBezTo>
                  <a:cubicBezTo>
                    <a:pt x="872" y="163"/>
                    <a:pt x="870" y="169"/>
                    <a:pt x="866" y="172"/>
                  </a:cubicBezTo>
                  <a:cubicBezTo>
                    <a:pt x="862" y="175"/>
                    <a:pt x="856" y="179"/>
                    <a:pt x="851" y="182"/>
                  </a:cubicBezTo>
                  <a:cubicBezTo>
                    <a:pt x="845" y="185"/>
                    <a:pt x="837" y="185"/>
                    <a:pt x="833" y="190"/>
                  </a:cubicBezTo>
                  <a:cubicBezTo>
                    <a:pt x="838" y="199"/>
                    <a:pt x="855" y="197"/>
                    <a:pt x="863" y="203"/>
                  </a:cubicBezTo>
                  <a:cubicBezTo>
                    <a:pt x="870" y="184"/>
                    <a:pt x="902" y="181"/>
                    <a:pt x="922" y="171"/>
                  </a:cubicBezTo>
                  <a:cubicBezTo>
                    <a:pt x="928" y="168"/>
                    <a:pt x="932" y="164"/>
                    <a:pt x="938" y="162"/>
                  </a:cubicBezTo>
                  <a:cubicBezTo>
                    <a:pt x="950" y="157"/>
                    <a:pt x="985" y="157"/>
                    <a:pt x="986" y="147"/>
                  </a:cubicBezTo>
                  <a:cubicBezTo>
                    <a:pt x="987" y="140"/>
                    <a:pt x="981" y="138"/>
                    <a:pt x="973" y="138"/>
                  </a:cubicBezTo>
                  <a:moveTo>
                    <a:pt x="2907" y="126"/>
                  </a:moveTo>
                  <a:cubicBezTo>
                    <a:pt x="2905" y="126"/>
                    <a:pt x="2903" y="127"/>
                    <a:pt x="2901" y="128"/>
                  </a:cubicBezTo>
                  <a:cubicBezTo>
                    <a:pt x="2901" y="128"/>
                    <a:pt x="2901" y="128"/>
                    <a:pt x="2901" y="128"/>
                  </a:cubicBezTo>
                  <a:cubicBezTo>
                    <a:pt x="2900" y="128"/>
                    <a:pt x="2899" y="128"/>
                    <a:pt x="2898" y="128"/>
                  </a:cubicBezTo>
                  <a:cubicBezTo>
                    <a:pt x="2897" y="128"/>
                    <a:pt x="2896" y="128"/>
                    <a:pt x="2895" y="128"/>
                  </a:cubicBezTo>
                  <a:cubicBezTo>
                    <a:pt x="2890" y="128"/>
                    <a:pt x="2886" y="129"/>
                    <a:pt x="2885" y="132"/>
                  </a:cubicBezTo>
                  <a:cubicBezTo>
                    <a:pt x="2887" y="134"/>
                    <a:pt x="2888" y="139"/>
                    <a:pt x="2884" y="139"/>
                  </a:cubicBezTo>
                  <a:cubicBezTo>
                    <a:pt x="2880" y="136"/>
                    <a:pt x="2879" y="130"/>
                    <a:pt x="2872" y="128"/>
                  </a:cubicBezTo>
                  <a:cubicBezTo>
                    <a:pt x="2870" y="130"/>
                    <a:pt x="2868" y="132"/>
                    <a:pt x="2866" y="134"/>
                  </a:cubicBezTo>
                  <a:cubicBezTo>
                    <a:pt x="2866" y="138"/>
                    <a:pt x="2870" y="138"/>
                    <a:pt x="2870" y="142"/>
                  </a:cubicBezTo>
                  <a:cubicBezTo>
                    <a:pt x="2867" y="144"/>
                    <a:pt x="2862" y="150"/>
                    <a:pt x="2867" y="154"/>
                  </a:cubicBezTo>
                  <a:cubicBezTo>
                    <a:pt x="2874" y="153"/>
                    <a:pt x="2881" y="148"/>
                    <a:pt x="2888" y="148"/>
                  </a:cubicBezTo>
                  <a:cubicBezTo>
                    <a:pt x="2889" y="148"/>
                    <a:pt x="2890" y="148"/>
                    <a:pt x="2891" y="149"/>
                  </a:cubicBezTo>
                  <a:cubicBezTo>
                    <a:pt x="2891" y="150"/>
                    <a:pt x="2889" y="151"/>
                    <a:pt x="2888" y="151"/>
                  </a:cubicBezTo>
                  <a:cubicBezTo>
                    <a:pt x="2888" y="151"/>
                    <a:pt x="2887" y="151"/>
                    <a:pt x="2887" y="151"/>
                  </a:cubicBezTo>
                  <a:cubicBezTo>
                    <a:pt x="2886" y="151"/>
                    <a:pt x="2886" y="151"/>
                    <a:pt x="2885" y="151"/>
                  </a:cubicBezTo>
                  <a:cubicBezTo>
                    <a:pt x="2884" y="151"/>
                    <a:pt x="2883" y="151"/>
                    <a:pt x="2882" y="151"/>
                  </a:cubicBezTo>
                  <a:cubicBezTo>
                    <a:pt x="2883" y="155"/>
                    <a:pt x="2880" y="156"/>
                    <a:pt x="2882" y="158"/>
                  </a:cubicBezTo>
                  <a:cubicBezTo>
                    <a:pt x="2888" y="157"/>
                    <a:pt x="2893" y="155"/>
                    <a:pt x="2899" y="155"/>
                  </a:cubicBezTo>
                  <a:cubicBezTo>
                    <a:pt x="2901" y="155"/>
                    <a:pt x="2903" y="156"/>
                    <a:pt x="2906" y="156"/>
                  </a:cubicBezTo>
                  <a:cubicBezTo>
                    <a:pt x="2919" y="154"/>
                    <a:pt x="2919" y="126"/>
                    <a:pt x="2907" y="126"/>
                  </a:cubicBezTo>
                  <a:moveTo>
                    <a:pt x="2786" y="124"/>
                  </a:moveTo>
                  <a:cubicBezTo>
                    <a:pt x="2782" y="124"/>
                    <a:pt x="2778" y="126"/>
                    <a:pt x="2777" y="131"/>
                  </a:cubicBezTo>
                  <a:cubicBezTo>
                    <a:pt x="2777" y="139"/>
                    <a:pt x="2791" y="139"/>
                    <a:pt x="2790" y="149"/>
                  </a:cubicBezTo>
                  <a:cubicBezTo>
                    <a:pt x="2775" y="146"/>
                    <a:pt x="2757" y="137"/>
                    <a:pt x="2738" y="133"/>
                  </a:cubicBezTo>
                  <a:cubicBezTo>
                    <a:pt x="2733" y="141"/>
                    <a:pt x="2727" y="148"/>
                    <a:pt x="2718" y="153"/>
                  </a:cubicBezTo>
                  <a:cubicBezTo>
                    <a:pt x="2722" y="157"/>
                    <a:pt x="2727" y="158"/>
                    <a:pt x="2732" y="158"/>
                  </a:cubicBezTo>
                  <a:cubicBezTo>
                    <a:pt x="2738" y="158"/>
                    <a:pt x="2745" y="157"/>
                    <a:pt x="2751" y="155"/>
                  </a:cubicBezTo>
                  <a:cubicBezTo>
                    <a:pt x="2757" y="154"/>
                    <a:pt x="2763" y="153"/>
                    <a:pt x="2767" y="153"/>
                  </a:cubicBezTo>
                  <a:cubicBezTo>
                    <a:pt x="2768" y="153"/>
                    <a:pt x="2769" y="153"/>
                    <a:pt x="2769" y="153"/>
                  </a:cubicBezTo>
                  <a:cubicBezTo>
                    <a:pt x="2766" y="162"/>
                    <a:pt x="2748" y="158"/>
                    <a:pt x="2746" y="167"/>
                  </a:cubicBezTo>
                  <a:cubicBezTo>
                    <a:pt x="2751" y="169"/>
                    <a:pt x="2755" y="170"/>
                    <a:pt x="2759" y="170"/>
                  </a:cubicBezTo>
                  <a:cubicBezTo>
                    <a:pt x="2774" y="170"/>
                    <a:pt x="2785" y="159"/>
                    <a:pt x="2802" y="157"/>
                  </a:cubicBezTo>
                  <a:cubicBezTo>
                    <a:pt x="2802" y="157"/>
                    <a:pt x="2803" y="157"/>
                    <a:pt x="2803" y="157"/>
                  </a:cubicBezTo>
                  <a:cubicBezTo>
                    <a:pt x="2804" y="157"/>
                    <a:pt x="2805" y="157"/>
                    <a:pt x="2807" y="157"/>
                  </a:cubicBezTo>
                  <a:cubicBezTo>
                    <a:pt x="2808" y="157"/>
                    <a:pt x="2809" y="157"/>
                    <a:pt x="2810" y="157"/>
                  </a:cubicBezTo>
                  <a:cubicBezTo>
                    <a:pt x="2811" y="157"/>
                    <a:pt x="2812" y="157"/>
                    <a:pt x="2813" y="157"/>
                  </a:cubicBezTo>
                  <a:cubicBezTo>
                    <a:pt x="2823" y="154"/>
                    <a:pt x="2834" y="140"/>
                    <a:pt x="2820" y="138"/>
                  </a:cubicBezTo>
                  <a:cubicBezTo>
                    <a:pt x="2820" y="138"/>
                    <a:pt x="2820" y="138"/>
                    <a:pt x="2819" y="138"/>
                  </a:cubicBezTo>
                  <a:cubicBezTo>
                    <a:pt x="2817" y="138"/>
                    <a:pt x="2816" y="139"/>
                    <a:pt x="2815" y="140"/>
                  </a:cubicBezTo>
                  <a:cubicBezTo>
                    <a:pt x="2813" y="141"/>
                    <a:pt x="2812" y="142"/>
                    <a:pt x="2810" y="142"/>
                  </a:cubicBezTo>
                  <a:cubicBezTo>
                    <a:pt x="2810" y="142"/>
                    <a:pt x="2810" y="142"/>
                    <a:pt x="2809" y="142"/>
                  </a:cubicBezTo>
                  <a:cubicBezTo>
                    <a:pt x="2800" y="142"/>
                    <a:pt x="2800" y="128"/>
                    <a:pt x="2793" y="125"/>
                  </a:cubicBezTo>
                  <a:cubicBezTo>
                    <a:pt x="2791" y="125"/>
                    <a:pt x="2788" y="124"/>
                    <a:pt x="2786" y="124"/>
                  </a:cubicBezTo>
                  <a:moveTo>
                    <a:pt x="2752" y="123"/>
                  </a:moveTo>
                  <a:cubicBezTo>
                    <a:pt x="2749" y="123"/>
                    <a:pt x="2745" y="125"/>
                    <a:pt x="2745" y="127"/>
                  </a:cubicBezTo>
                  <a:cubicBezTo>
                    <a:pt x="2746" y="130"/>
                    <a:pt x="2748" y="131"/>
                    <a:pt x="2751" y="131"/>
                  </a:cubicBezTo>
                  <a:cubicBezTo>
                    <a:pt x="2754" y="131"/>
                    <a:pt x="2757" y="129"/>
                    <a:pt x="2757" y="126"/>
                  </a:cubicBezTo>
                  <a:cubicBezTo>
                    <a:pt x="2757" y="124"/>
                    <a:pt x="2755" y="123"/>
                    <a:pt x="2752" y="123"/>
                  </a:cubicBezTo>
                  <a:moveTo>
                    <a:pt x="2931" y="120"/>
                  </a:moveTo>
                  <a:cubicBezTo>
                    <a:pt x="2926" y="120"/>
                    <a:pt x="2921" y="122"/>
                    <a:pt x="2919" y="127"/>
                  </a:cubicBezTo>
                  <a:cubicBezTo>
                    <a:pt x="2924" y="133"/>
                    <a:pt x="2935" y="138"/>
                    <a:pt x="2946" y="138"/>
                  </a:cubicBezTo>
                  <a:cubicBezTo>
                    <a:pt x="2949" y="138"/>
                    <a:pt x="2952" y="138"/>
                    <a:pt x="2956" y="137"/>
                  </a:cubicBezTo>
                  <a:cubicBezTo>
                    <a:pt x="2961" y="142"/>
                    <a:pt x="2968" y="148"/>
                    <a:pt x="2968" y="159"/>
                  </a:cubicBezTo>
                  <a:cubicBezTo>
                    <a:pt x="2976" y="161"/>
                    <a:pt x="2983" y="166"/>
                    <a:pt x="2991" y="166"/>
                  </a:cubicBezTo>
                  <a:cubicBezTo>
                    <a:pt x="2993" y="166"/>
                    <a:pt x="2996" y="166"/>
                    <a:pt x="2999" y="164"/>
                  </a:cubicBezTo>
                  <a:cubicBezTo>
                    <a:pt x="3004" y="164"/>
                    <a:pt x="3003" y="169"/>
                    <a:pt x="3008" y="169"/>
                  </a:cubicBezTo>
                  <a:cubicBezTo>
                    <a:pt x="3023" y="165"/>
                    <a:pt x="3046" y="168"/>
                    <a:pt x="3055" y="159"/>
                  </a:cubicBezTo>
                  <a:cubicBezTo>
                    <a:pt x="3060" y="160"/>
                    <a:pt x="3058" y="167"/>
                    <a:pt x="3064" y="167"/>
                  </a:cubicBezTo>
                  <a:cubicBezTo>
                    <a:pt x="3075" y="166"/>
                    <a:pt x="3083" y="161"/>
                    <a:pt x="3093" y="161"/>
                  </a:cubicBezTo>
                  <a:cubicBezTo>
                    <a:pt x="3093" y="161"/>
                    <a:pt x="3094" y="161"/>
                    <a:pt x="3094" y="161"/>
                  </a:cubicBezTo>
                  <a:cubicBezTo>
                    <a:pt x="3098" y="153"/>
                    <a:pt x="3089" y="151"/>
                    <a:pt x="3086" y="146"/>
                  </a:cubicBezTo>
                  <a:cubicBezTo>
                    <a:pt x="3079" y="144"/>
                    <a:pt x="3071" y="143"/>
                    <a:pt x="3064" y="143"/>
                  </a:cubicBezTo>
                  <a:cubicBezTo>
                    <a:pt x="3055" y="143"/>
                    <a:pt x="3046" y="144"/>
                    <a:pt x="3036" y="145"/>
                  </a:cubicBezTo>
                  <a:cubicBezTo>
                    <a:pt x="3027" y="147"/>
                    <a:pt x="3017" y="148"/>
                    <a:pt x="3007" y="148"/>
                  </a:cubicBezTo>
                  <a:cubicBezTo>
                    <a:pt x="3005" y="148"/>
                    <a:pt x="3003" y="148"/>
                    <a:pt x="3001" y="148"/>
                  </a:cubicBezTo>
                  <a:cubicBezTo>
                    <a:pt x="2996" y="142"/>
                    <a:pt x="2985" y="144"/>
                    <a:pt x="2982" y="139"/>
                  </a:cubicBezTo>
                  <a:cubicBezTo>
                    <a:pt x="2982" y="136"/>
                    <a:pt x="2989" y="139"/>
                    <a:pt x="2991" y="137"/>
                  </a:cubicBezTo>
                  <a:cubicBezTo>
                    <a:pt x="2989" y="126"/>
                    <a:pt x="2975" y="128"/>
                    <a:pt x="2963" y="126"/>
                  </a:cubicBezTo>
                  <a:cubicBezTo>
                    <a:pt x="2953" y="125"/>
                    <a:pt x="2941" y="120"/>
                    <a:pt x="2931" y="120"/>
                  </a:cubicBezTo>
                  <a:moveTo>
                    <a:pt x="2726" y="114"/>
                  </a:moveTo>
                  <a:cubicBezTo>
                    <a:pt x="2720" y="114"/>
                    <a:pt x="2714" y="116"/>
                    <a:pt x="2707" y="117"/>
                  </a:cubicBezTo>
                  <a:cubicBezTo>
                    <a:pt x="2696" y="119"/>
                    <a:pt x="2691" y="124"/>
                    <a:pt x="2682" y="128"/>
                  </a:cubicBezTo>
                  <a:cubicBezTo>
                    <a:pt x="2668" y="134"/>
                    <a:pt x="2660" y="133"/>
                    <a:pt x="2666" y="144"/>
                  </a:cubicBezTo>
                  <a:cubicBezTo>
                    <a:pt x="2667" y="144"/>
                    <a:pt x="2668" y="144"/>
                    <a:pt x="2669" y="144"/>
                  </a:cubicBezTo>
                  <a:cubicBezTo>
                    <a:pt x="2674" y="144"/>
                    <a:pt x="2676" y="141"/>
                    <a:pt x="2681" y="141"/>
                  </a:cubicBezTo>
                  <a:cubicBezTo>
                    <a:pt x="2686" y="142"/>
                    <a:pt x="2686" y="147"/>
                    <a:pt x="2692" y="147"/>
                  </a:cubicBezTo>
                  <a:cubicBezTo>
                    <a:pt x="2692" y="147"/>
                    <a:pt x="2692" y="147"/>
                    <a:pt x="2693" y="147"/>
                  </a:cubicBezTo>
                  <a:cubicBezTo>
                    <a:pt x="2697" y="146"/>
                    <a:pt x="2696" y="141"/>
                    <a:pt x="2697" y="138"/>
                  </a:cubicBezTo>
                  <a:cubicBezTo>
                    <a:pt x="2705" y="138"/>
                    <a:pt x="2705" y="138"/>
                    <a:pt x="2705" y="138"/>
                  </a:cubicBezTo>
                  <a:cubicBezTo>
                    <a:pt x="2707" y="135"/>
                    <a:pt x="2706" y="130"/>
                    <a:pt x="2711" y="130"/>
                  </a:cubicBezTo>
                  <a:cubicBezTo>
                    <a:pt x="2715" y="131"/>
                    <a:pt x="2713" y="137"/>
                    <a:pt x="2718" y="137"/>
                  </a:cubicBezTo>
                  <a:cubicBezTo>
                    <a:pt x="2727" y="133"/>
                    <a:pt x="2733" y="128"/>
                    <a:pt x="2733" y="116"/>
                  </a:cubicBezTo>
                  <a:cubicBezTo>
                    <a:pt x="2731" y="115"/>
                    <a:pt x="2728" y="114"/>
                    <a:pt x="2726" y="114"/>
                  </a:cubicBezTo>
                  <a:moveTo>
                    <a:pt x="397" y="107"/>
                  </a:moveTo>
                  <a:cubicBezTo>
                    <a:pt x="395" y="107"/>
                    <a:pt x="393" y="108"/>
                    <a:pt x="392" y="111"/>
                  </a:cubicBezTo>
                  <a:cubicBezTo>
                    <a:pt x="391" y="115"/>
                    <a:pt x="402" y="121"/>
                    <a:pt x="409" y="122"/>
                  </a:cubicBezTo>
                  <a:cubicBezTo>
                    <a:pt x="413" y="115"/>
                    <a:pt x="403" y="107"/>
                    <a:pt x="397" y="107"/>
                  </a:cubicBezTo>
                  <a:moveTo>
                    <a:pt x="3692" y="107"/>
                  </a:moveTo>
                  <a:cubicBezTo>
                    <a:pt x="3699" y="115"/>
                    <a:pt x="3714" y="122"/>
                    <a:pt x="3727" y="123"/>
                  </a:cubicBezTo>
                  <a:cubicBezTo>
                    <a:pt x="3719" y="115"/>
                    <a:pt x="3705" y="107"/>
                    <a:pt x="3692" y="107"/>
                  </a:cubicBezTo>
                  <a:moveTo>
                    <a:pt x="2777" y="102"/>
                  </a:moveTo>
                  <a:cubicBezTo>
                    <a:pt x="2769" y="102"/>
                    <a:pt x="2760" y="105"/>
                    <a:pt x="2756" y="109"/>
                  </a:cubicBezTo>
                  <a:cubicBezTo>
                    <a:pt x="2754" y="106"/>
                    <a:pt x="2750" y="104"/>
                    <a:pt x="2745" y="104"/>
                  </a:cubicBezTo>
                  <a:cubicBezTo>
                    <a:pt x="2742" y="104"/>
                    <a:pt x="2738" y="106"/>
                    <a:pt x="2738" y="111"/>
                  </a:cubicBezTo>
                  <a:cubicBezTo>
                    <a:pt x="2740" y="112"/>
                    <a:pt x="2743" y="113"/>
                    <a:pt x="2747" y="113"/>
                  </a:cubicBezTo>
                  <a:cubicBezTo>
                    <a:pt x="2750" y="113"/>
                    <a:pt x="2754" y="112"/>
                    <a:pt x="2756" y="111"/>
                  </a:cubicBezTo>
                  <a:cubicBezTo>
                    <a:pt x="2759" y="115"/>
                    <a:pt x="2767" y="117"/>
                    <a:pt x="2775" y="117"/>
                  </a:cubicBezTo>
                  <a:cubicBezTo>
                    <a:pt x="2782" y="117"/>
                    <a:pt x="2789" y="114"/>
                    <a:pt x="2788" y="109"/>
                  </a:cubicBezTo>
                  <a:cubicBezTo>
                    <a:pt x="2788" y="104"/>
                    <a:pt x="2783" y="102"/>
                    <a:pt x="2777" y="102"/>
                  </a:cubicBezTo>
                  <a:moveTo>
                    <a:pt x="2781" y="88"/>
                  </a:moveTo>
                  <a:cubicBezTo>
                    <a:pt x="2772" y="88"/>
                    <a:pt x="2763" y="91"/>
                    <a:pt x="2760" y="97"/>
                  </a:cubicBezTo>
                  <a:cubicBezTo>
                    <a:pt x="2761" y="98"/>
                    <a:pt x="2763" y="99"/>
                    <a:pt x="2766" y="99"/>
                  </a:cubicBezTo>
                  <a:cubicBezTo>
                    <a:pt x="2768" y="99"/>
                    <a:pt x="2770" y="99"/>
                    <a:pt x="2771" y="98"/>
                  </a:cubicBezTo>
                  <a:cubicBezTo>
                    <a:pt x="2773" y="98"/>
                    <a:pt x="2775" y="98"/>
                    <a:pt x="2777" y="98"/>
                  </a:cubicBezTo>
                  <a:cubicBezTo>
                    <a:pt x="2781" y="98"/>
                    <a:pt x="2784" y="99"/>
                    <a:pt x="2786" y="102"/>
                  </a:cubicBezTo>
                  <a:cubicBezTo>
                    <a:pt x="2786" y="102"/>
                    <a:pt x="2787" y="102"/>
                    <a:pt x="2787" y="102"/>
                  </a:cubicBezTo>
                  <a:cubicBezTo>
                    <a:pt x="2794" y="102"/>
                    <a:pt x="2798" y="100"/>
                    <a:pt x="2797" y="94"/>
                  </a:cubicBezTo>
                  <a:cubicBezTo>
                    <a:pt x="2794" y="90"/>
                    <a:pt x="2788" y="88"/>
                    <a:pt x="2781" y="88"/>
                  </a:cubicBezTo>
                  <a:moveTo>
                    <a:pt x="2910" y="87"/>
                  </a:moveTo>
                  <a:cubicBezTo>
                    <a:pt x="2906" y="87"/>
                    <a:pt x="2904" y="89"/>
                    <a:pt x="2903" y="96"/>
                  </a:cubicBezTo>
                  <a:cubicBezTo>
                    <a:pt x="2906" y="98"/>
                    <a:pt x="2912" y="98"/>
                    <a:pt x="2916" y="99"/>
                  </a:cubicBezTo>
                  <a:cubicBezTo>
                    <a:pt x="2914" y="102"/>
                    <a:pt x="2908" y="101"/>
                    <a:pt x="2908" y="105"/>
                  </a:cubicBezTo>
                  <a:cubicBezTo>
                    <a:pt x="2910" y="110"/>
                    <a:pt x="2915" y="111"/>
                    <a:pt x="2921" y="111"/>
                  </a:cubicBezTo>
                  <a:cubicBezTo>
                    <a:pt x="2930" y="111"/>
                    <a:pt x="2940" y="108"/>
                    <a:pt x="2946" y="106"/>
                  </a:cubicBezTo>
                  <a:cubicBezTo>
                    <a:pt x="2943" y="100"/>
                    <a:pt x="2935" y="98"/>
                    <a:pt x="2937" y="90"/>
                  </a:cubicBezTo>
                  <a:cubicBezTo>
                    <a:pt x="2935" y="91"/>
                    <a:pt x="2933" y="91"/>
                    <a:pt x="2931" y="91"/>
                  </a:cubicBezTo>
                  <a:cubicBezTo>
                    <a:pt x="2927" y="91"/>
                    <a:pt x="2923" y="90"/>
                    <a:pt x="2920" y="89"/>
                  </a:cubicBezTo>
                  <a:cubicBezTo>
                    <a:pt x="2916" y="88"/>
                    <a:pt x="2913" y="87"/>
                    <a:pt x="2910" y="87"/>
                  </a:cubicBezTo>
                  <a:moveTo>
                    <a:pt x="436" y="116"/>
                  </a:moveTo>
                  <a:cubicBezTo>
                    <a:pt x="436" y="111"/>
                    <a:pt x="442" y="109"/>
                    <a:pt x="448" y="109"/>
                  </a:cubicBezTo>
                  <a:cubicBezTo>
                    <a:pt x="452" y="109"/>
                    <a:pt x="457" y="110"/>
                    <a:pt x="459" y="112"/>
                  </a:cubicBezTo>
                  <a:cubicBezTo>
                    <a:pt x="458" y="116"/>
                    <a:pt x="454" y="116"/>
                    <a:pt x="450" y="116"/>
                  </a:cubicBezTo>
                  <a:cubicBezTo>
                    <a:pt x="448" y="116"/>
                    <a:pt x="446" y="116"/>
                    <a:pt x="444" y="116"/>
                  </a:cubicBezTo>
                  <a:cubicBezTo>
                    <a:pt x="443" y="116"/>
                    <a:pt x="441" y="116"/>
                    <a:pt x="439" y="116"/>
                  </a:cubicBezTo>
                  <a:cubicBezTo>
                    <a:pt x="438" y="116"/>
                    <a:pt x="437" y="116"/>
                    <a:pt x="436" y="116"/>
                  </a:cubicBezTo>
                  <a:moveTo>
                    <a:pt x="455" y="85"/>
                  </a:moveTo>
                  <a:cubicBezTo>
                    <a:pt x="455" y="85"/>
                    <a:pt x="454" y="85"/>
                    <a:pt x="454" y="85"/>
                  </a:cubicBezTo>
                  <a:cubicBezTo>
                    <a:pt x="445" y="85"/>
                    <a:pt x="445" y="93"/>
                    <a:pt x="450" y="101"/>
                  </a:cubicBezTo>
                  <a:cubicBezTo>
                    <a:pt x="443" y="101"/>
                    <a:pt x="443" y="101"/>
                    <a:pt x="443" y="101"/>
                  </a:cubicBezTo>
                  <a:cubicBezTo>
                    <a:pt x="441" y="99"/>
                    <a:pt x="441" y="94"/>
                    <a:pt x="439" y="91"/>
                  </a:cubicBezTo>
                  <a:cubicBezTo>
                    <a:pt x="438" y="91"/>
                    <a:pt x="438" y="91"/>
                    <a:pt x="437" y="91"/>
                  </a:cubicBezTo>
                  <a:cubicBezTo>
                    <a:pt x="436" y="91"/>
                    <a:pt x="435" y="91"/>
                    <a:pt x="434" y="91"/>
                  </a:cubicBezTo>
                  <a:cubicBezTo>
                    <a:pt x="433" y="92"/>
                    <a:pt x="432" y="92"/>
                    <a:pt x="430" y="92"/>
                  </a:cubicBezTo>
                  <a:cubicBezTo>
                    <a:pt x="430" y="92"/>
                    <a:pt x="430" y="92"/>
                    <a:pt x="430" y="92"/>
                  </a:cubicBezTo>
                  <a:cubicBezTo>
                    <a:pt x="428" y="94"/>
                    <a:pt x="430" y="99"/>
                    <a:pt x="427" y="99"/>
                  </a:cubicBezTo>
                  <a:cubicBezTo>
                    <a:pt x="423" y="99"/>
                    <a:pt x="420" y="99"/>
                    <a:pt x="420" y="96"/>
                  </a:cubicBezTo>
                  <a:cubicBezTo>
                    <a:pt x="421" y="93"/>
                    <a:pt x="427" y="93"/>
                    <a:pt x="428" y="90"/>
                  </a:cubicBezTo>
                  <a:cubicBezTo>
                    <a:pt x="425" y="89"/>
                    <a:pt x="420" y="88"/>
                    <a:pt x="416" y="88"/>
                  </a:cubicBezTo>
                  <a:cubicBezTo>
                    <a:pt x="406" y="88"/>
                    <a:pt x="396" y="92"/>
                    <a:pt x="398" y="100"/>
                  </a:cubicBezTo>
                  <a:cubicBezTo>
                    <a:pt x="400" y="103"/>
                    <a:pt x="406" y="102"/>
                    <a:pt x="408" y="105"/>
                  </a:cubicBezTo>
                  <a:cubicBezTo>
                    <a:pt x="409" y="114"/>
                    <a:pt x="416" y="118"/>
                    <a:pt x="426" y="118"/>
                  </a:cubicBezTo>
                  <a:cubicBezTo>
                    <a:pt x="428" y="118"/>
                    <a:pt x="430" y="118"/>
                    <a:pt x="432" y="118"/>
                  </a:cubicBezTo>
                  <a:cubicBezTo>
                    <a:pt x="428" y="120"/>
                    <a:pt x="429" y="125"/>
                    <a:pt x="432" y="127"/>
                  </a:cubicBezTo>
                  <a:cubicBezTo>
                    <a:pt x="433" y="127"/>
                    <a:pt x="433" y="127"/>
                    <a:pt x="433" y="127"/>
                  </a:cubicBezTo>
                  <a:cubicBezTo>
                    <a:pt x="434" y="127"/>
                    <a:pt x="435" y="127"/>
                    <a:pt x="436" y="127"/>
                  </a:cubicBezTo>
                  <a:cubicBezTo>
                    <a:pt x="437" y="126"/>
                    <a:pt x="437" y="126"/>
                    <a:pt x="438" y="126"/>
                  </a:cubicBezTo>
                  <a:cubicBezTo>
                    <a:pt x="439" y="126"/>
                    <a:pt x="439" y="126"/>
                    <a:pt x="440" y="126"/>
                  </a:cubicBezTo>
                  <a:cubicBezTo>
                    <a:pt x="440" y="129"/>
                    <a:pt x="436" y="130"/>
                    <a:pt x="439" y="132"/>
                  </a:cubicBezTo>
                  <a:cubicBezTo>
                    <a:pt x="446" y="136"/>
                    <a:pt x="446" y="149"/>
                    <a:pt x="455" y="149"/>
                  </a:cubicBezTo>
                  <a:cubicBezTo>
                    <a:pt x="455" y="149"/>
                    <a:pt x="455" y="149"/>
                    <a:pt x="455" y="149"/>
                  </a:cubicBezTo>
                  <a:cubicBezTo>
                    <a:pt x="465" y="148"/>
                    <a:pt x="465" y="132"/>
                    <a:pt x="477" y="130"/>
                  </a:cubicBezTo>
                  <a:cubicBezTo>
                    <a:pt x="476" y="119"/>
                    <a:pt x="483" y="115"/>
                    <a:pt x="491" y="111"/>
                  </a:cubicBezTo>
                  <a:cubicBezTo>
                    <a:pt x="498" y="114"/>
                    <a:pt x="499" y="121"/>
                    <a:pt x="503" y="126"/>
                  </a:cubicBezTo>
                  <a:cubicBezTo>
                    <a:pt x="503" y="130"/>
                    <a:pt x="497" y="129"/>
                    <a:pt x="499" y="135"/>
                  </a:cubicBezTo>
                  <a:cubicBezTo>
                    <a:pt x="500" y="135"/>
                    <a:pt x="501" y="136"/>
                    <a:pt x="502" y="136"/>
                  </a:cubicBezTo>
                  <a:cubicBezTo>
                    <a:pt x="506" y="136"/>
                    <a:pt x="509" y="133"/>
                    <a:pt x="512" y="133"/>
                  </a:cubicBezTo>
                  <a:cubicBezTo>
                    <a:pt x="516" y="133"/>
                    <a:pt x="514" y="138"/>
                    <a:pt x="518" y="138"/>
                  </a:cubicBezTo>
                  <a:cubicBezTo>
                    <a:pt x="518" y="138"/>
                    <a:pt x="518" y="138"/>
                    <a:pt x="519" y="138"/>
                  </a:cubicBezTo>
                  <a:cubicBezTo>
                    <a:pt x="525" y="134"/>
                    <a:pt x="535" y="132"/>
                    <a:pt x="540" y="125"/>
                  </a:cubicBezTo>
                  <a:cubicBezTo>
                    <a:pt x="524" y="120"/>
                    <a:pt x="517" y="108"/>
                    <a:pt x="496" y="107"/>
                  </a:cubicBezTo>
                  <a:cubicBezTo>
                    <a:pt x="495" y="106"/>
                    <a:pt x="493" y="105"/>
                    <a:pt x="492" y="102"/>
                  </a:cubicBezTo>
                  <a:cubicBezTo>
                    <a:pt x="491" y="102"/>
                    <a:pt x="490" y="102"/>
                    <a:pt x="489" y="102"/>
                  </a:cubicBezTo>
                  <a:cubicBezTo>
                    <a:pt x="482" y="102"/>
                    <a:pt x="475" y="98"/>
                    <a:pt x="470" y="94"/>
                  </a:cubicBezTo>
                  <a:cubicBezTo>
                    <a:pt x="464" y="89"/>
                    <a:pt x="459" y="85"/>
                    <a:pt x="455" y="85"/>
                  </a:cubicBezTo>
                  <a:moveTo>
                    <a:pt x="804" y="81"/>
                  </a:moveTo>
                  <a:cubicBezTo>
                    <a:pt x="800" y="81"/>
                    <a:pt x="796" y="83"/>
                    <a:pt x="796" y="87"/>
                  </a:cubicBezTo>
                  <a:cubicBezTo>
                    <a:pt x="797" y="89"/>
                    <a:pt x="801" y="90"/>
                    <a:pt x="805" y="90"/>
                  </a:cubicBezTo>
                  <a:cubicBezTo>
                    <a:pt x="809" y="90"/>
                    <a:pt x="812" y="89"/>
                    <a:pt x="812" y="86"/>
                  </a:cubicBezTo>
                  <a:cubicBezTo>
                    <a:pt x="812" y="83"/>
                    <a:pt x="808" y="81"/>
                    <a:pt x="804" y="81"/>
                  </a:cubicBezTo>
                  <a:moveTo>
                    <a:pt x="888" y="80"/>
                  </a:moveTo>
                  <a:cubicBezTo>
                    <a:pt x="882" y="80"/>
                    <a:pt x="876" y="82"/>
                    <a:pt x="875" y="87"/>
                  </a:cubicBezTo>
                  <a:cubicBezTo>
                    <a:pt x="877" y="89"/>
                    <a:pt x="880" y="89"/>
                    <a:pt x="883" y="89"/>
                  </a:cubicBezTo>
                  <a:cubicBezTo>
                    <a:pt x="888" y="89"/>
                    <a:pt x="894" y="88"/>
                    <a:pt x="896" y="86"/>
                  </a:cubicBezTo>
                  <a:cubicBezTo>
                    <a:pt x="896" y="81"/>
                    <a:pt x="896" y="81"/>
                    <a:pt x="896" y="81"/>
                  </a:cubicBezTo>
                  <a:cubicBezTo>
                    <a:pt x="894" y="80"/>
                    <a:pt x="891" y="80"/>
                    <a:pt x="888" y="80"/>
                  </a:cubicBezTo>
                  <a:moveTo>
                    <a:pt x="1219" y="79"/>
                  </a:moveTo>
                  <a:cubicBezTo>
                    <a:pt x="1215" y="79"/>
                    <a:pt x="1212" y="80"/>
                    <a:pt x="1210" y="81"/>
                  </a:cubicBezTo>
                  <a:cubicBezTo>
                    <a:pt x="1211" y="89"/>
                    <a:pt x="1224" y="92"/>
                    <a:pt x="1235" y="92"/>
                  </a:cubicBezTo>
                  <a:cubicBezTo>
                    <a:pt x="1236" y="92"/>
                    <a:pt x="1236" y="92"/>
                    <a:pt x="1237" y="92"/>
                  </a:cubicBezTo>
                  <a:cubicBezTo>
                    <a:pt x="1237" y="84"/>
                    <a:pt x="1237" y="84"/>
                    <a:pt x="1237" y="84"/>
                  </a:cubicBezTo>
                  <a:cubicBezTo>
                    <a:pt x="1233" y="81"/>
                    <a:pt x="1225" y="79"/>
                    <a:pt x="1219" y="79"/>
                  </a:cubicBezTo>
                  <a:moveTo>
                    <a:pt x="2851" y="77"/>
                  </a:moveTo>
                  <a:cubicBezTo>
                    <a:pt x="2844" y="77"/>
                    <a:pt x="2837" y="79"/>
                    <a:pt x="2833" y="82"/>
                  </a:cubicBezTo>
                  <a:cubicBezTo>
                    <a:pt x="2832" y="90"/>
                    <a:pt x="2844" y="88"/>
                    <a:pt x="2849" y="91"/>
                  </a:cubicBezTo>
                  <a:cubicBezTo>
                    <a:pt x="2848" y="94"/>
                    <a:pt x="2841" y="93"/>
                    <a:pt x="2840" y="98"/>
                  </a:cubicBezTo>
                  <a:cubicBezTo>
                    <a:pt x="2842" y="100"/>
                    <a:pt x="2844" y="101"/>
                    <a:pt x="2846" y="101"/>
                  </a:cubicBezTo>
                  <a:cubicBezTo>
                    <a:pt x="2850" y="101"/>
                    <a:pt x="2855" y="99"/>
                    <a:pt x="2858" y="98"/>
                  </a:cubicBezTo>
                  <a:cubicBezTo>
                    <a:pt x="2860" y="97"/>
                    <a:pt x="2862" y="97"/>
                    <a:pt x="2864" y="97"/>
                  </a:cubicBezTo>
                  <a:cubicBezTo>
                    <a:pt x="2875" y="97"/>
                    <a:pt x="2880" y="101"/>
                    <a:pt x="2886" y="108"/>
                  </a:cubicBezTo>
                  <a:cubicBezTo>
                    <a:pt x="2886" y="108"/>
                    <a:pt x="2887" y="108"/>
                    <a:pt x="2887" y="108"/>
                  </a:cubicBezTo>
                  <a:cubicBezTo>
                    <a:pt x="2893" y="108"/>
                    <a:pt x="2897" y="107"/>
                    <a:pt x="2901" y="106"/>
                  </a:cubicBezTo>
                  <a:cubicBezTo>
                    <a:pt x="2896" y="95"/>
                    <a:pt x="2886" y="84"/>
                    <a:pt x="2871" y="84"/>
                  </a:cubicBezTo>
                  <a:cubicBezTo>
                    <a:pt x="2869" y="84"/>
                    <a:pt x="2868" y="85"/>
                    <a:pt x="2867" y="85"/>
                  </a:cubicBezTo>
                  <a:cubicBezTo>
                    <a:pt x="2865" y="79"/>
                    <a:pt x="2858" y="77"/>
                    <a:pt x="2851" y="77"/>
                  </a:cubicBezTo>
                  <a:moveTo>
                    <a:pt x="825" y="76"/>
                  </a:moveTo>
                  <a:cubicBezTo>
                    <a:pt x="820" y="76"/>
                    <a:pt x="815" y="79"/>
                    <a:pt x="818" y="84"/>
                  </a:cubicBezTo>
                  <a:cubicBezTo>
                    <a:pt x="818" y="85"/>
                    <a:pt x="821" y="86"/>
                    <a:pt x="823" y="86"/>
                  </a:cubicBezTo>
                  <a:cubicBezTo>
                    <a:pt x="825" y="86"/>
                    <a:pt x="827" y="85"/>
                    <a:pt x="829" y="85"/>
                  </a:cubicBezTo>
                  <a:cubicBezTo>
                    <a:pt x="832" y="79"/>
                    <a:pt x="829" y="76"/>
                    <a:pt x="825" y="76"/>
                  </a:cubicBezTo>
                  <a:moveTo>
                    <a:pt x="490" y="68"/>
                  </a:moveTo>
                  <a:cubicBezTo>
                    <a:pt x="483" y="73"/>
                    <a:pt x="475" y="78"/>
                    <a:pt x="472" y="86"/>
                  </a:cubicBezTo>
                  <a:cubicBezTo>
                    <a:pt x="476" y="89"/>
                    <a:pt x="482" y="90"/>
                    <a:pt x="487" y="90"/>
                  </a:cubicBezTo>
                  <a:cubicBezTo>
                    <a:pt x="488" y="90"/>
                    <a:pt x="489" y="90"/>
                    <a:pt x="489" y="90"/>
                  </a:cubicBezTo>
                  <a:cubicBezTo>
                    <a:pt x="490" y="90"/>
                    <a:pt x="491" y="90"/>
                    <a:pt x="492" y="90"/>
                  </a:cubicBezTo>
                  <a:cubicBezTo>
                    <a:pt x="495" y="90"/>
                    <a:pt x="499" y="90"/>
                    <a:pt x="502" y="91"/>
                  </a:cubicBezTo>
                  <a:cubicBezTo>
                    <a:pt x="502" y="95"/>
                    <a:pt x="496" y="93"/>
                    <a:pt x="493" y="95"/>
                  </a:cubicBezTo>
                  <a:cubicBezTo>
                    <a:pt x="496" y="101"/>
                    <a:pt x="511" y="102"/>
                    <a:pt x="522" y="102"/>
                  </a:cubicBezTo>
                  <a:cubicBezTo>
                    <a:pt x="529" y="102"/>
                    <a:pt x="539" y="103"/>
                    <a:pt x="546" y="103"/>
                  </a:cubicBezTo>
                  <a:cubicBezTo>
                    <a:pt x="547" y="103"/>
                    <a:pt x="549" y="103"/>
                    <a:pt x="550" y="103"/>
                  </a:cubicBezTo>
                  <a:cubicBezTo>
                    <a:pt x="561" y="102"/>
                    <a:pt x="567" y="91"/>
                    <a:pt x="567" y="82"/>
                  </a:cubicBezTo>
                  <a:cubicBezTo>
                    <a:pt x="557" y="81"/>
                    <a:pt x="547" y="76"/>
                    <a:pt x="538" y="76"/>
                  </a:cubicBezTo>
                  <a:cubicBezTo>
                    <a:pt x="534" y="76"/>
                    <a:pt x="530" y="77"/>
                    <a:pt x="527" y="80"/>
                  </a:cubicBezTo>
                  <a:cubicBezTo>
                    <a:pt x="524" y="79"/>
                    <a:pt x="526" y="73"/>
                    <a:pt x="524" y="71"/>
                  </a:cubicBezTo>
                  <a:cubicBezTo>
                    <a:pt x="523" y="71"/>
                    <a:pt x="522" y="70"/>
                    <a:pt x="522" y="70"/>
                  </a:cubicBezTo>
                  <a:cubicBezTo>
                    <a:pt x="515" y="70"/>
                    <a:pt x="515" y="76"/>
                    <a:pt x="512" y="79"/>
                  </a:cubicBezTo>
                  <a:cubicBezTo>
                    <a:pt x="501" y="78"/>
                    <a:pt x="497" y="71"/>
                    <a:pt x="490" y="68"/>
                  </a:cubicBezTo>
                  <a:moveTo>
                    <a:pt x="752" y="66"/>
                  </a:moveTo>
                  <a:cubicBezTo>
                    <a:pt x="743" y="66"/>
                    <a:pt x="735" y="70"/>
                    <a:pt x="732" y="77"/>
                  </a:cubicBezTo>
                  <a:cubicBezTo>
                    <a:pt x="735" y="80"/>
                    <a:pt x="739" y="81"/>
                    <a:pt x="743" y="81"/>
                  </a:cubicBezTo>
                  <a:cubicBezTo>
                    <a:pt x="752" y="81"/>
                    <a:pt x="761" y="76"/>
                    <a:pt x="761" y="68"/>
                  </a:cubicBezTo>
                  <a:cubicBezTo>
                    <a:pt x="758" y="67"/>
                    <a:pt x="755" y="66"/>
                    <a:pt x="752" y="66"/>
                  </a:cubicBezTo>
                  <a:moveTo>
                    <a:pt x="796" y="65"/>
                  </a:moveTo>
                  <a:cubicBezTo>
                    <a:pt x="792" y="65"/>
                    <a:pt x="787" y="67"/>
                    <a:pt x="783" y="68"/>
                  </a:cubicBezTo>
                  <a:cubicBezTo>
                    <a:pt x="778" y="70"/>
                    <a:pt x="773" y="72"/>
                    <a:pt x="768" y="72"/>
                  </a:cubicBezTo>
                  <a:cubicBezTo>
                    <a:pt x="767" y="72"/>
                    <a:pt x="766" y="72"/>
                    <a:pt x="766" y="72"/>
                  </a:cubicBezTo>
                  <a:cubicBezTo>
                    <a:pt x="764" y="75"/>
                    <a:pt x="762" y="76"/>
                    <a:pt x="762" y="81"/>
                  </a:cubicBezTo>
                  <a:cubicBezTo>
                    <a:pt x="765" y="84"/>
                    <a:pt x="768" y="86"/>
                    <a:pt x="771" y="86"/>
                  </a:cubicBezTo>
                  <a:cubicBezTo>
                    <a:pt x="776" y="86"/>
                    <a:pt x="780" y="82"/>
                    <a:pt x="786" y="81"/>
                  </a:cubicBezTo>
                  <a:cubicBezTo>
                    <a:pt x="789" y="80"/>
                    <a:pt x="794" y="81"/>
                    <a:pt x="796" y="80"/>
                  </a:cubicBezTo>
                  <a:cubicBezTo>
                    <a:pt x="801" y="78"/>
                    <a:pt x="804" y="71"/>
                    <a:pt x="803" y="68"/>
                  </a:cubicBezTo>
                  <a:cubicBezTo>
                    <a:pt x="801" y="66"/>
                    <a:pt x="798" y="65"/>
                    <a:pt x="796" y="65"/>
                  </a:cubicBezTo>
                  <a:moveTo>
                    <a:pt x="1237" y="62"/>
                  </a:moveTo>
                  <a:cubicBezTo>
                    <a:pt x="1228" y="64"/>
                    <a:pt x="1220" y="66"/>
                    <a:pt x="1218" y="73"/>
                  </a:cubicBezTo>
                  <a:cubicBezTo>
                    <a:pt x="1225" y="75"/>
                    <a:pt x="1230" y="79"/>
                    <a:pt x="1237" y="80"/>
                  </a:cubicBezTo>
                  <a:cubicBezTo>
                    <a:pt x="1237" y="62"/>
                    <a:pt x="1237" y="62"/>
                    <a:pt x="1237" y="62"/>
                  </a:cubicBezTo>
                  <a:moveTo>
                    <a:pt x="850" y="61"/>
                  </a:moveTo>
                  <a:cubicBezTo>
                    <a:pt x="848" y="61"/>
                    <a:pt x="845" y="62"/>
                    <a:pt x="843" y="62"/>
                  </a:cubicBezTo>
                  <a:cubicBezTo>
                    <a:pt x="843" y="68"/>
                    <a:pt x="850" y="72"/>
                    <a:pt x="856" y="72"/>
                  </a:cubicBezTo>
                  <a:cubicBezTo>
                    <a:pt x="859" y="72"/>
                    <a:pt x="862" y="71"/>
                    <a:pt x="863" y="68"/>
                  </a:cubicBezTo>
                  <a:cubicBezTo>
                    <a:pt x="861" y="64"/>
                    <a:pt x="856" y="61"/>
                    <a:pt x="850" y="61"/>
                  </a:cubicBezTo>
                  <a:moveTo>
                    <a:pt x="1205" y="54"/>
                  </a:moveTo>
                  <a:cubicBezTo>
                    <a:pt x="1200" y="54"/>
                    <a:pt x="1195" y="58"/>
                    <a:pt x="1199" y="63"/>
                  </a:cubicBezTo>
                  <a:cubicBezTo>
                    <a:pt x="1201" y="63"/>
                    <a:pt x="1203" y="64"/>
                    <a:pt x="1205" y="64"/>
                  </a:cubicBezTo>
                  <a:cubicBezTo>
                    <a:pt x="1209" y="64"/>
                    <a:pt x="1212" y="63"/>
                    <a:pt x="1213" y="60"/>
                  </a:cubicBezTo>
                  <a:cubicBezTo>
                    <a:pt x="1213" y="56"/>
                    <a:pt x="1209" y="54"/>
                    <a:pt x="1205" y="54"/>
                  </a:cubicBezTo>
                  <a:moveTo>
                    <a:pt x="941" y="54"/>
                  </a:moveTo>
                  <a:cubicBezTo>
                    <a:pt x="935" y="54"/>
                    <a:pt x="926" y="57"/>
                    <a:pt x="921" y="59"/>
                  </a:cubicBezTo>
                  <a:cubicBezTo>
                    <a:pt x="919" y="61"/>
                    <a:pt x="922" y="63"/>
                    <a:pt x="920" y="65"/>
                  </a:cubicBezTo>
                  <a:cubicBezTo>
                    <a:pt x="916" y="67"/>
                    <a:pt x="913" y="67"/>
                    <a:pt x="910" y="67"/>
                  </a:cubicBezTo>
                  <a:cubicBezTo>
                    <a:pt x="908" y="67"/>
                    <a:pt x="907" y="67"/>
                    <a:pt x="905" y="67"/>
                  </a:cubicBezTo>
                  <a:cubicBezTo>
                    <a:pt x="903" y="67"/>
                    <a:pt x="901" y="66"/>
                    <a:pt x="899" y="66"/>
                  </a:cubicBezTo>
                  <a:cubicBezTo>
                    <a:pt x="896" y="66"/>
                    <a:pt x="894" y="67"/>
                    <a:pt x="891" y="68"/>
                  </a:cubicBezTo>
                  <a:cubicBezTo>
                    <a:pt x="891" y="76"/>
                    <a:pt x="895" y="79"/>
                    <a:pt x="901" y="79"/>
                  </a:cubicBezTo>
                  <a:cubicBezTo>
                    <a:pt x="909" y="79"/>
                    <a:pt x="920" y="73"/>
                    <a:pt x="925" y="70"/>
                  </a:cubicBezTo>
                  <a:cubicBezTo>
                    <a:pt x="927" y="71"/>
                    <a:pt x="930" y="71"/>
                    <a:pt x="932" y="71"/>
                  </a:cubicBezTo>
                  <a:cubicBezTo>
                    <a:pt x="938" y="71"/>
                    <a:pt x="944" y="67"/>
                    <a:pt x="952" y="66"/>
                  </a:cubicBezTo>
                  <a:cubicBezTo>
                    <a:pt x="953" y="57"/>
                    <a:pt x="948" y="54"/>
                    <a:pt x="941" y="54"/>
                  </a:cubicBezTo>
                  <a:moveTo>
                    <a:pt x="882" y="47"/>
                  </a:moveTo>
                  <a:cubicBezTo>
                    <a:pt x="872" y="47"/>
                    <a:pt x="860" y="52"/>
                    <a:pt x="860" y="61"/>
                  </a:cubicBezTo>
                  <a:cubicBezTo>
                    <a:pt x="864" y="67"/>
                    <a:pt x="872" y="68"/>
                    <a:pt x="875" y="74"/>
                  </a:cubicBezTo>
                  <a:cubicBezTo>
                    <a:pt x="864" y="76"/>
                    <a:pt x="852" y="76"/>
                    <a:pt x="848" y="84"/>
                  </a:cubicBezTo>
                  <a:cubicBezTo>
                    <a:pt x="850" y="86"/>
                    <a:pt x="852" y="86"/>
                    <a:pt x="854" y="86"/>
                  </a:cubicBezTo>
                  <a:cubicBezTo>
                    <a:pt x="856" y="86"/>
                    <a:pt x="859" y="85"/>
                    <a:pt x="861" y="84"/>
                  </a:cubicBezTo>
                  <a:cubicBezTo>
                    <a:pt x="864" y="83"/>
                    <a:pt x="867" y="82"/>
                    <a:pt x="870" y="82"/>
                  </a:cubicBezTo>
                  <a:cubicBezTo>
                    <a:pt x="872" y="82"/>
                    <a:pt x="873" y="82"/>
                    <a:pt x="875" y="83"/>
                  </a:cubicBezTo>
                  <a:cubicBezTo>
                    <a:pt x="879" y="77"/>
                    <a:pt x="884" y="73"/>
                    <a:pt x="887" y="68"/>
                  </a:cubicBezTo>
                  <a:cubicBezTo>
                    <a:pt x="882" y="64"/>
                    <a:pt x="872" y="64"/>
                    <a:pt x="868" y="60"/>
                  </a:cubicBezTo>
                  <a:cubicBezTo>
                    <a:pt x="872" y="54"/>
                    <a:pt x="889" y="58"/>
                    <a:pt x="887" y="48"/>
                  </a:cubicBezTo>
                  <a:cubicBezTo>
                    <a:pt x="886" y="47"/>
                    <a:pt x="884" y="47"/>
                    <a:pt x="882" y="47"/>
                  </a:cubicBezTo>
                  <a:moveTo>
                    <a:pt x="929" y="45"/>
                  </a:moveTo>
                  <a:cubicBezTo>
                    <a:pt x="926" y="45"/>
                    <a:pt x="923" y="47"/>
                    <a:pt x="924" y="52"/>
                  </a:cubicBezTo>
                  <a:cubicBezTo>
                    <a:pt x="925" y="53"/>
                    <a:pt x="927" y="53"/>
                    <a:pt x="929" y="53"/>
                  </a:cubicBezTo>
                  <a:cubicBezTo>
                    <a:pt x="929" y="53"/>
                    <a:pt x="930" y="53"/>
                    <a:pt x="930" y="53"/>
                  </a:cubicBezTo>
                  <a:cubicBezTo>
                    <a:pt x="931" y="53"/>
                    <a:pt x="931" y="53"/>
                    <a:pt x="932" y="53"/>
                  </a:cubicBezTo>
                  <a:cubicBezTo>
                    <a:pt x="932" y="53"/>
                    <a:pt x="933" y="53"/>
                    <a:pt x="933" y="53"/>
                  </a:cubicBezTo>
                  <a:cubicBezTo>
                    <a:pt x="936" y="48"/>
                    <a:pt x="933" y="45"/>
                    <a:pt x="929" y="45"/>
                  </a:cubicBezTo>
                  <a:moveTo>
                    <a:pt x="2955" y="34"/>
                  </a:moveTo>
                  <a:cubicBezTo>
                    <a:pt x="2951" y="34"/>
                    <a:pt x="2948" y="35"/>
                    <a:pt x="2947" y="38"/>
                  </a:cubicBezTo>
                  <a:cubicBezTo>
                    <a:pt x="2947" y="42"/>
                    <a:pt x="2956" y="39"/>
                    <a:pt x="2956" y="44"/>
                  </a:cubicBezTo>
                  <a:cubicBezTo>
                    <a:pt x="2955" y="45"/>
                    <a:pt x="2954" y="45"/>
                    <a:pt x="2953" y="45"/>
                  </a:cubicBezTo>
                  <a:cubicBezTo>
                    <a:pt x="2952" y="45"/>
                    <a:pt x="2951" y="45"/>
                    <a:pt x="2950" y="44"/>
                  </a:cubicBezTo>
                  <a:cubicBezTo>
                    <a:pt x="2949" y="44"/>
                    <a:pt x="2949" y="44"/>
                    <a:pt x="2948" y="44"/>
                  </a:cubicBezTo>
                  <a:cubicBezTo>
                    <a:pt x="2947" y="44"/>
                    <a:pt x="2946" y="44"/>
                    <a:pt x="2946" y="45"/>
                  </a:cubicBezTo>
                  <a:cubicBezTo>
                    <a:pt x="2943" y="47"/>
                    <a:pt x="2948" y="51"/>
                    <a:pt x="2944" y="53"/>
                  </a:cubicBezTo>
                  <a:cubicBezTo>
                    <a:pt x="2943" y="53"/>
                    <a:pt x="2942" y="53"/>
                    <a:pt x="2940" y="53"/>
                  </a:cubicBezTo>
                  <a:cubicBezTo>
                    <a:pt x="2934" y="53"/>
                    <a:pt x="2930" y="54"/>
                    <a:pt x="2928" y="58"/>
                  </a:cubicBezTo>
                  <a:cubicBezTo>
                    <a:pt x="2927" y="62"/>
                    <a:pt x="2930" y="61"/>
                    <a:pt x="2930" y="64"/>
                  </a:cubicBezTo>
                  <a:cubicBezTo>
                    <a:pt x="2929" y="67"/>
                    <a:pt x="2924" y="66"/>
                    <a:pt x="2925" y="70"/>
                  </a:cubicBezTo>
                  <a:cubicBezTo>
                    <a:pt x="2927" y="76"/>
                    <a:pt x="2932" y="77"/>
                    <a:pt x="2938" y="77"/>
                  </a:cubicBezTo>
                  <a:cubicBezTo>
                    <a:pt x="2942" y="77"/>
                    <a:pt x="2945" y="77"/>
                    <a:pt x="2949" y="76"/>
                  </a:cubicBezTo>
                  <a:cubicBezTo>
                    <a:pt x="2953" y="76"/>
                    <a:pt x="2957" y="75"/>
                    <a:pt x="2960" y="75"/>
                  </a:cubicBezTo>
                  <a:cubicBezTo>
                    <a:pt x="2964" y="75"/>
                    <a:pt x="2968" y="76"/>
                    <a:pt x="2971" y="79"/>
                  </a:cubicBezTo>
                  <a:cubicBezTo>
                    <a:pt x="2970" y="82"/>
                    <a:pt x="2968" y="83"/>
                    <a:pt x="2965" y="83"/>
                  </a:cubicBezTo>
                  <a:cubicBezTo>
                    <a:pt x="2961" y="83"/>
                    <a:pt x="2956" y="81"/>
                    <a:pt x="2952" y="80"/>
                  </a:cubicBezTo>
                  <a:cubicBezTo>
                    <a:pt x="2951" y="81"/>
                    <a:pt x="2951" y="84"/>
                    <a:pt x="2949" y="85"/>
                  </a:cubicBezTo>
                  <a:cubicBezTo>
                    <a:pt x="2951" y="93"/>
                    <a:pt x="2964" y="99"/>
                    <a:pt x="2976" y="99"/>
                  </a:cubicBezTo>
                  <a:cubicBezTo>
                    <a:pt x="2981" y="99"/>
                    <a:pt x="2987" y="98"/>
                    <a:pt x="2991" y="96"/>
                  </a:cubicBezTo>
                  <a:cubicBezTo>
                    <a:pt x="2995" y="97"/>
                    <a:pt x="2996" y="101"/>
                    <a:pt x="3002" y="101"/>
                  </a:cubicBezTo>
                  <a:cubicBezTo>
                    <a:pt x="3010" y="98"/>
                    <a:pt x="2998" y="88"/>
                    <a:pt x="3007" y="85"/>
                  </a:cubicBezTo>
                  <a:cubicBezTo>
                    <a:pt x="3010" y="86"/>
                    <a:pt x="3009" y="90"/>
                    <a:pt x="3014" y="90"/>
                  </a:cubicBezTo>
                  <a:cubicBezTo>
                    <a:pt x="3021" y="87"/>
                    <a:pt x="3028" y="84"/>
                    <a:pt x="3029" y="76"/>
                  </a:cubicBezTo>
                  <a:cubicBezTo>
                    <a:pt x="3016" y="76"/>
                    <a:pt x="3019" y="63"/>
                    <a:pt x="3006" y="63"/>
                  </a:cubicBezTo>
                  <a:cubicBezTo>
                    <a:pt x="3004" y="63"/>
                    <a:pt x="3003" y="63"/>
                    <a:pt x="3001" y="63"/>
                  </a:cubicBezTo>
                  <a:cubicBezTo>
                    <a:pt x="2993" y="55"/>
                    <a:pt x="2978" y="53"/>
                    <a:pt x="2976" y="41"/>
                  </a:cubicBezTo>
                  <a:cubicBezTo>
                    <a:pt x="2971" y="39"/>
                    <a:pt x="2962" y="34"/>
                    <a:pt x="2955" y="34"/>
                  </a:cubicBezTo>
                  <a:moveTo>
                    <a:pt x="3075" y="120"/>
                  </a:moveTo>
                  <a:cubicBezTo>
                    <a:pt x="3073" y="120"/>
                    <a:pt x="3070" y="120"/>
                    <a:pt x="3069" y="119"/>
                  </a:cubicBezTo>
                  <a:cubicBezTo>
                    <a:pt x="3065" y="113"/>
                    <a:pt x="3071" y="111"/>
                    <a:pt x="3077" y="111"/>
                  </a:cubicBezTo>
                  <a:cubicBezTo>
                    <a:pt x="3082" y="111"/>
                    <a:pt x="3088" y="113"/>
                    <a:pt x="3087" y="118"/>
                  </a:cubicBezTo>
                  <a:cubicBezTo>
                    <a:pt x="3085" y="119"/>
                    <a:pt x="3080" y="120"/>
                    <a:pt x="3075" y="120"/>
                  </a:cubicBezTo>
                  <a:moveTo>
                    <a:pt x="3192" y="43"/>
                  </a:moveTo>
                  <a:cubicBezTo>
                    <a:pt x="3189" y="43"/>
                    <a:pt x="3186" y="42"/>
                    <a:pt x="3184" y="41"/>
                  </a:cubicBezTo>
                  <a:cubicBezTo>
                    <a:pt x="3191" y="36"/>
                    <a:pt x="3198" y="31"/>
                    <a:pt x="3208" y="31"/>
                  </a:cubicBezTo>
                  <a:cubicBezTo>
                    <a:pt x="3211" y="31"/>
                    <a:pt x="3215" y="32"/>
                    <a:pt x="3218" y="33"/>
                  </a:cubicBezTo>
                  <a:cubicBezTo>
                    <a:pt x="3213" y="37"/>
                    <a:pt x="3201" y="43"/>
                    <a:pt x="3192" y="43"/>
                  </a:cubicBezTo>
                  <a:moveTo>
                    <a:pt x="3137" y="10"/>
                  </a:moveTo>
                  <a:cubicBezTo>
                    <a:pt x="3133" y="12"/>
                    <a:pt x="3131" y="16"/>
                    <a:pt x="3126" y="17"/>
                  </a:cubicBezTo>
                  <a:cubicBezTo>
                    <a:pt x="3122" y="15"/>
                    <a:pt x="3118" y="14"/>
                    <a:pt x="3114" y="14"/>
                  </a:cubicBezTo>
                  <a:cubicBezTo>
                    <a:pt x="3104" y="14"/>
                    <a:pt x="3092" y="19"/>
                    <a:pt x="3081" y="19"/>
                  </a:cubicBezTo>
                  <a:cubicBezTo>
                    <a:pt x="3079" y="20"/>
                    <a:pt x="3080" y="25"/>
                    <a:pt x="3077" y="25"/>
                  </a:cubicBezTo>
                  <a:cubicBezTo>
                    <a:pt x="3071" y="23"/>
                    <a:pt x="3065" y="19"/>
                    <a:pt x="3058" y="19"/>
                  </a:cubicBezTo>
                  <a:cubicBezTo>
                    <a:pt x="3055" y="19"/>
                    <a:pt x="3053" y="20"/>
                    <a:pt x="3050" y="22"/>
                  </a:cubicBezTo>
                  <a:cubicBezTo>
                    <a:pt x="3045" y="19"/>
                    <a:pt x="3041" y="16"/>
                    <a:pt x="3033" y="16"/>
                  </a:cubicBezTo>
                  <a:cubicBezTo>
                    <a:pt x="3033" y="16"/>
                    <a:pt x="3032" y="16"/>
                    <a:pt x="3031" y="16"/>
                  </a:cubicBezTo>
                  <a:cubicBezTo>
                    <a:pt x="3028" y="21"/>
                    <a:pt x="3024" y="23"/>
                    <a:pt x="3020" y="23"/>
                  </a:cubicBezTo>
                  <a:cubicBezTo>
                    <a:pt x="3017" y="23"/>
                    <a:pt x="3015" y="22"/>
                    <a:pt x="3012" y="22"/>
                  </a:cubicBezTo>
                  <a:cubicBezTo>
                    <a:pt x="3010" y="22"/>
                    <a:pt x="3007" y="21"/>
                    <a:pt x="3004" y="21"/>
                  </a:cubicBezTo>
                  <a:cubicBezTo>
                    <a:pt x="3003" y="21"/>
                    <a:pt x="3001" y="21"/>
                    <a:pt x="3000" y="22"/>
                  </a:cubicBezTo>
                  <a:cubicBezTo>
                    <a:pt x="2996" y="22"/>
                    <a:pt x="2992" y="26"/>
                    <a:pt x="2989" y="26"/>
                  </a:cubicBezTo>
                  <a:cubicBezTo>
                    <a:pt x="2988" y="26"/>
                    <a:pt x="2987" y="26"/>
                    <a:pt x="2986" y="26"/>
                  </a:cubicBezTo>
                  <a:cubicBezTo>
                    <a:pt x="2985" y="26"/>
                    <a:pt x="2984" y="26"/>
                    <a:pt x="2983" y="26"/>
                  </a:cubicBezTo>
                  <a:cubicBezTo>
                    <a:pt x="2982" y="26"/>
                    <a:pt x="2980" y="26"/>
                    <a:pt x="2979" y="26"/>
                  </a:cubicBezTo>
                  <a:cubicBezTo>
                    <a:pt x="2977" y="26"/>
                    <a:pt x="2975" y="26"/>
                    <a:pt x="2974" y="29"/>
                  </a:cubicBezTo>
                  <a:cubicBezTo>
                    <a:pt x="2975" y="33"/>
                    <a:pt x="2979" y="34"/>
                    <a:pt x="2983" y="34"/>
                  </a:cubicBezTo>
                  <a:cubicBezTo>
                    <a:pt x="2985" y="34"/>
                    <a:pt x="2986" y="34"/>
                    <a:pt x="2987" y="34"/>
                  </a:cubicBezTo>
                  <a:cubicBezTo>
                    <a:pt x="2988" y="34"/>
                    <a:pt x="2989" y="34"/>
                    <a:pt x="2991" y="34"/>
                  </a:cubicBezTo>
                  <a:cubicBezTo>
                    <a:pt x="2993" y="34"/>
                    <a:pt x="2995" y="34"/>
                    <a:pt x="2997" y="35"/>
                  </a:cubicBezTo>
                  <a:cubicBezTo>
                    <a:pt x="2993" y="41"/>
                    <a:pt x="2998" y="47"/>
                    <a:pt x="3000" y="52"/>
                  </a:cubicBezTo>
                  <a:cubicBezTo>
                    <a:pt x="3003" y="55"/>
                    <a:pt x="3007" y="55"/>
                    <a:pt x="3010" y="55"/>
                  </a:cubicBezTo>
                  <a:cubicBezTo>
                    <a:pt x="3015" y="55"/>
                    <a:pt x="3020" y="53"/>
                    <a:pt x="3025" y="51"/>
                  </a:cubicBezTo>
                  <a:cubicBezTo>
                    <a:pt x="3029" y="48"/>
                    <a:pt x="3034" y="46"/>
                    <a:pt x="3038" y="46"/>
                  </a:cubicBezTo>
                  <a:cubicBezTo>
                    <a:pt x="3039" y="46"/>
                    <a:pt x="3041" y="46"/>
                    <a:pt x="3042" y="47"/>
                  </a:cubicBezTo>
                  <a:cubicBezTo>
                    <a:pt x="3035" y="49"/>
                    <a:pt x="3026" y="50"/>
                    <a:pt x="3026" y="60"/>
                  </a:cubicBezTo>
                  <a:cubicBezTo>
                    <a:pt x="3037" y="59"/>
                    <a:pt x="3046" y="54"/>
                    <a:pt x="3056" y="54"/>
                  </a:cubicBezTo>
                  <a:cubicBezTo>
                    <a:pt x="3059" y="54"/>
                    <a:pt x="3062" y="55"/>
                    <a:pt x="3065" y="56"/>
                  </a:cubicBezTo>
                  <a:cubicBezTo>
                    <a:pt x="3076" y="53"/>
                    <a:pt x="3090" y="52"/>
                    <a:pt x="3088" y="38"/>
                  </a:cubicBezTo>
                  <a:cubicBezTo>
                    <a:pt x="3090" y="37"/>
                    <a:pt x="3093" y="35"/>
                    <a:pt x="3095" y="35"/>
                  </a:cubicBezTo>
                  <a:cubicBezTo>
                    <a:pt x="3096" y="35"/>
                    <a:pt x="3097" y="36"/>
                    <a:pt x="3098" y="36"/>
                  </a:cubicBezTo>
                  <a:cubicBezTo>
                    <a:pt x="3099" y="40"/>
                    <a:pt x="3093" y="39"/>
                    <a:pt x="3094" y="44"/>
                  </a:cubicBezTo>
                  <a:cubicBezTo>
                    <a:pt x="3095" y="47"/>
                    <a:pt x="3102" y="46"/>
                    <a:pt x="3101" y="51"/>
                  </a:cubicBezTo>
                  <a:cubicBezTo>
                    <a:pt x="3091" y="57"/>
                    <a:pt x="3076" y="59"/>
                    <a:pt x="3066" y="64"/>
                  </a:cubicBezTo>
                  <a:cubicBezTo>
                    <a:pt x="3068" y="70"/>
                    <a:pt x="3077" y="70"/>
                    <a:pt x="3079" y="75"/>
                  </a:cubicBezTo>
                  <a:cubicBezTo>
                    <a:pt x="3067" y="75"/>
                    <a:pt x="3057" y="62"/>
                    <a:pt x="3042" y="62"/>
                  </a:cubicBezTo>
                  <a:cubicBezTo>
                    <a:pt x="3041" y="62"/>
                    <a:pt x="3039" y="62"/>
                    <a:pt x="3037" y="62"/>
                  </a:cubicBezTo>
                  <a:cubicBezTo>
                    <a:pt x="3034" y="63"/>
                    <a:pt x="3028" y="67"/>
                    <a:pt x="3028" y="70"/>
                  </a:cubicBezTo>
                  <a:cubicBezTo>
                    <a:pt x="3027" y="79"/>
                    <a:pt x="3051" y="79"/>
                    <a:pt x="3055" y="87"/>
                  </a:cubicBezTo>
                  <a:cubicBezTo>
                    <a:pt x="3044" y="92"/>
                    <a:pt x="3026" y="89"/>
                    <a:pt x="3015" y="96"/>
                  </a:cubicBezTo>
                  <a:cubicBezTo>
                    <a:pt x="3015" y="99"/>
                    <a:pt x="3014" y="100"/>
                    <a:pt x="3015" y="103"/>
                  </a:cubicBezTo>
                  <a:cubicBezTo>
                    <a:pt x="3022" y="102"/>
                    <a:pt x="3031" y="99"/>
                    <a:pt x="3037" y="99"/>
                  </a:cubicBezTo>
                  <a:cubicBezTo>
                    <a:pt x="3038" y="99"/>
                    <a:pt x="3040" y="99"/>
                    <a:pt x="3041" y="99"/>
                  </a:cubicBezTo>
                  <a:cubicBezTo>
                    <a:pt x="3041" y="105"/>
                    <a:pt x="3034" y="104"/>
                    <a:pt x="3035" y="110"/>
                  </a:cubicBezTo>
                  <a:cubicBezTo>
                    <a:pt x="3037" y="114"/>
                    <a:pt x="3039" y="115"/>
                    <a:pt x="3041" y="115"/>
                  </a:cubicBezTo>
                  <a:cubicBezTo>
                    <a:pt x="3044" y="115"/>
                    <a:pt x="3047" y="114"/>
                    <a:pt x="3050" y="112"/>
                  </a:cubicBezTo>
                  <a:cubicBezTo>
                    <a:pt x="3052" y="111"/>
                    <a:pt x="3055" y="110"/>
                    <a:pt x="3057" y="110"/>
                  </a:cubicBezTo>
                  <a:cubicBezTo>
                    <a:pt x="3058" y="110"/>
                    <a:pt x="3058" y="110"/>
                    <a:pt x="3059" y="110"/>
                  </a:cubicBezTo>
                  <a:cubicBezTo>
                    <a:pt x="3058" y="117"/>
                    <a:pt x="3048" y="118"/>
                    <a:pt x="3041" y="121"/>
                  </a:cubicBezTo>
                  <a:cubicBezTo>
                    <a:pt x="3031" y="117"/>
                    <a:pt x="3026" y="105"/>
                    <a:pt x="3013" y="105"/>
                  </a:cubicBezTo>
                  <a:cubicBezTo>
                    <a:pt x="3010" y="105"/>
                    <a:pt x="3008" y="106"/>
                    <a:pt x="3004" y="107"/>
                  </a:cubicBezTo>
                  <a:cubicBezTo>
                    <a:pt x="3003" y="114"/>
                    <a:pt x="3013" y="112"/>
                    <a:pt x="3013" y="118"/>
                  </a:cubicBezTo>
                  <a:cubicBezTo>
                    <a:pt x="3007" y="121"/>
                    <a:pt x="2996" y="122"/>
                    <a:pt x="2994" y="129"/>
                  </a:cubicBezTo>
                  <a:cubicBezTo>
                    <a:pt x="2996" y="133"/>
                    <a:pt x="3000" y="134"/>
                    <a:pt x="3005" y="134"/>
                  </a:cubicBezTo>
                  <a:cubicBezTo>
                    <a:pt x="3009" y="134"/>
                    <a:pt x="3014" y="133"/>
                    <a:pt x="3018" y="132"/>
                  </a:cubicBezTo>
                  <a:cubicBezTo>
                    <a:pt x="3024" y="134"/>
                    <a:pt x="3029" y="137"/>
                    <a:pt x="3036" y="138"/>
                  </a:cubicBezTo>
                  <a:cubicBezTo>
                    <a:pt x="3043" y="133"/>
                    <a:pt x="3051" y="132"/>
                    <a:pt x="3060" y="132"/>
                  </a:cubicBezTo>
                  <a:cubicBezTo>
                    <a:pt x="3064" y="132"/>
                    <a:pt x="3069" y="133"/>
                    <a:pt x="3074" y="133"/>
                  </a:cubicBezTo>
                  <a:cubicBezTo>
                    <a:pt x="3079" y="133"/>
                    <a:pt x="3084" y="134"/>
                    <a:pt x="3089" y="134"/>
                  </a:cubicBezTo>
                  <a:cubicBezTo>
                    <a:pt x="3098" y="134"/>
                    <a:pt x="3107" y="132"/>
                    <a:pt x="3115" y="127"/>
                  </a:cubicBezTo>
                  <a:cubicBezTo>
                    <a:pt x="3114" y="118"/>
                    <a:pt x="3093" y="125"/>
                    <a:pt x="3094" y="113"/>
                  </a:cubicBezTo>
                  <a:cubicBezTo>
                    <a:pt x="3095" y="114"/>
                    <a:pt x="3097" y="114"/>
                    <a:pt x="3098" y="114"/>
                  </a:cubicBezTo>
                  <a:cubicBezTo>
                    <a:pt x="3105" y="114"/>
                    <a:pt x="3108" y="107"/>
                    <a:pt x="3114" y="105"/>
                  </a:cubicBezTo>
                  <a:cubicBezTo>
                    <a:pt x="3115" y="105"/>
                    <a:pt x="3117" y="104"/>
                    <a:pt x="3118" y="104"/>
                  </a:cubicBezTo>
                  <a:cubicBezTo>
                    <a:pt x="3119" y="104"/>
                    <a:pt x="3120" y="104"/>
                    <a:pt x="3120" y="105"/>
                  </a:cubicBezTo>
                  <a:cubicBezTo>
                    <a:pt x="3121" y="105"/>
                    <a:pt x="3122" y="105"/>
                    <a:pt x="3122" y="105"/>
                  </a:cubicBezTo>
                  <a:cubicBezTo>
                    <a:pt x="3125" y="105"/>
                    <a:pt x="3128" y="104"/>
                    <a:pt x="3131" y="101"/>
                  </a:cubicBezTo>
                  <a:cubicBezTo>
                    <a:pt x="3131" y="98"/>
                    <a:pt x="3127" y="98"/>
                    <a:pt x="3127" y="95"/>
                  </a:cubicBezTo>
                  <a:cubicBezTo>
                    <a:pt x="3132" y="93"/>
                    <a:pt x="3139" y="94"/>
                    <a:pt x="3139" y="89"/>
                  </a:cubicBezTo>
                  <a:cubicBezTo>
                    <a:pt x="3137" y="83"/>
                    <a:pt x="3123" y="87"/>
                    <a:pt x="3122" y="80"/>
                  </a:cubicBezTo>
                  <a:cubicBezTo>
                    <a:pt x="3123" y="78"/>
                    <a:pt x="3124" y="76"/>
                    <a:pt x="3127" y="75"/>
                  </a:cubicBezTo>
                  <a:cubicBezTo>
                    <a:pt x="3132" y="76"/>
                    <a:pt x="3133" y="79"/>
                    <a:pt x="3139" y="79"/>
                  </a:cubicBezTo>
                  <a:cubicBezTo>
                    <a:pt x="3139" y="79"/>
                    <a:pt x="3140" y="79"/>
                    <a:pt x="3141" y="79"/>
                  </a:cubicBezTo>
                  <a:cubicBezTo>
                    <a:pt x="3141" y="75"/>
                    <a:pt x="3135" y="75"/>
                    <a:pt x="3137" y="70"/>
                  </a:cubicBezTo>
                  <a:cubicBezTo>
                    <a:pt x="3139" y="69"/>
                    <a:pt x="3141" y="69"/>
                    <a:pt x="3142" y="69"/>
                  </a:cubicBezTo>
                  <a:cubicBezTo>
                    <a:pt x="3147" y="69"/>
                    <a:pt x="3151" y="70"/>
                    <a:pt x="3155" y="71"/>
                  </a:cubicBezTo>
                  <a:cubicBezTo>
                    <a:pt x="3159" y="73"/>
                    <a:pt x="3163" y="74"/>
                    <a:pt x="3167" y="74"/>
                  </a:cubicBezTo>
                  <a:cubicBezTo>
                    <a:pt x="3168" y="74"/>
                    <a:pt x="3169" y="74"/>
                    <a:pt x="3170" y="73"/>
                  </a:cubicBezTo>
                  <a:cubicBezTo>
                    <a:pt x="3173" y="71"/>
                    <a:pt x="3171" y="67"/>
                    <a:pt x="3170" y="64"/>
                  </a:cubicBezTo>
                  <a:cubicBezTo>
                    <a:pt x="3173" y="63"/>
                    <a:pt x="3177" y="63"/>
                    <a:pt x="3178" y="61"/>
                  </a:cubicBezTo>
                  <a:cubicBezTo>
                    <a:pt x="3180" y="59"/>
                    <a:pt x="3176" y="55"/>
                    <a:pt x="3182" y="54"/>
                  </a:cubicBezTo>
                  <a:cubicBezTo>
                    <a:pt x="3182" y="54"/>
                    <a:pt x="3183" y="53"/>
                    <a:pt x="3184" y="53"/>
                  </a:cubicBezTo>
                  <a:cubicBezTo>
                    <a:pt x="3187" y="53"/>
                    <a:pt x="3191" y="55"/>
                    <a:pt x="3194" y="55"/>
                  </a:cubicBezTo>
                  <a:cubicBezTo>
                    <a:pt x="3203" y="43"/>
                    <a:pt x="3227" y="44"/>
                    <a:pt x="3235" y="32"/>
                  </a:cubicBezTo>
                  <a:cubicBezTo>
                    <a:pt x="3234" y="32"/>
                    <a:pt x="3233" y="31"/>
                    <a:pt x="3232" y="31"/>
                  </a:cubicBezTo>
                  <a:cubicBezTo>
                    <a:pt x="3230" y="31"/>
                    <a:pt x="3229" y="32"/>
                    <a:pt x="3227" y="33"/>
                  </a:cubicBezTo>
                  <a:cubicBezTo>
                    <a:pt x="3226" y="33"/>
                    <a:pt x="3224" y="34"/>
                    <a:pt x="3223" y="34"/>
                  </a:cubicBezTo>
                  <a:cubicBezTo>
                    <a:pt x="3222" y="34"/>
                    <a:pt x="3221" y="33"/>
                    <a:pt x="3220" y="33"/>
                  </a:cubicBezTo>
                  <a:cubicBezTo>
                    <a:pt x="3228" y="22"/>
                    <a:pt x="3260" y="34"/>
                    <a:pt x="3266" y="20"/>
                  </a:cubicBezTo>
                  <a:cubicBezTo>
                    <a:pt x="3253" y="15"/>
                    <a:pt x="3238" y="13"/>
                    <a:pt x="3222" y="13"/>
                  </a:cubicBezTo>
                  <a:cubicBezTo>
                    <a:pt x="3214" y="13"/>
                    <a:pt x="3206" y="14"/>
                    <a:pt x="3198" y="14"/>
                  </a:cubicBezTo>
                  <a:cubicBezTo>
                    <a:pt x="3190" y="14"/>
                    <a:pt x="3182" y="15"/>
                    <a:pt x="3175" y="15"/>
                  </a:cubicBezTo>
                  <a:cubicBezTo>
                    <a:pt x="3161" y="15"/>
                    <a:pt x="3148" y="14"/>
                    <a:pt x="3137" y="10"/>
                  </a:cubicBezTo>
                  <a:moveTo>
                    <a:pt x="3537" y="345"/>
                  </a:moveTo>
                  <a:cubicBezTo>
                    <a:pt x="3513" y="345"/>
                    <a:pt x="3486" y="343"/>
                    <a:pt x="3468" y="336"/>
                  </a:cubicBezTo>
                  <a:cubicBezTo>
                    <a:pt x="3467" y="329"/>
                    <a:pt x="3475" y="329"/>
                    <a:pt x="3476" y="324"/>
                  </a:cubicBezTo>
                  <a:cubicBezTo>
                    <a:pt x="3476" y="318"/>
                    <a:pt x="3472" y="312"/>
                    <a:pt x="3473" y="309"/>
                  </a:cubicBezTo>
                  <a:cubicBezTo>
                    <a:pt x="3473" y="308"/>
                    <a:pt x="3473" y="307"/>
                    <a:pt x="3474" y="307"/>
                  </a:cubicBezTo>
                  <a:cubicBezTo>
                    <a:pt x="3482" y="307"/>
                    <a:pt x="3509" y="311"/>
                    <a:pt x="3523" y="315"/>
                  </a:cubicBezTo>
                  <a:cubicBezTo>
                    <a:pt x="3537" y="318"/>
                    <a:pt x="3549" y="324"/>
                    <a:pt x="3554" y="334"/>
                  </a:cubicBezTo>
                  <a:cubicBezTo>
                    <a:pt x="3552" y="338"/>
                    <a:pt x="3549" y="342"/>
                    <a:pt x="3546" y="345"/>
                  </a:cubicBezTo>
                  <a:cubicBezTo>
                    <a:pt x="3543" y="345"/>
                    <a:pt x="3540" y="345"/>
                    <a:pt x="3537" y="345"/>
                  </a:cubicBezTo>
                  <a:moveTo>
                    <a:pt x="3376" y="0"/>
                  </a:moveTo>
                  <a:cubicBezTo>
                    <a:pt x="3372" y="0"/>
                    <a:pt x="3370" y="2"/>
                    <a:pt x="3368" y="4"/>
                  </a:cubicBezTo>
                  <a:cubicBezTo>
                    <a:pt x="3366" y="15"/>
                    <a:pt x="3373" y="19"/>
                    <a:pt x="3376" y="25"/>
                  </a:cubicBezTo>
                  <a:cubicBezTo>
                    <a:pt x="3375" y="26"/>
                    <a:pt x="3372" y="27"/>
                    <a:pt x="3370" y="27"/>
                  </a:cubicBezTo>
                  <a:cubicBezTo>
                    <a:pt x="3367" y="27"/>
                    <a:pt x="3364" y="26"/>
                    <a:pt x="3361" y="25"/>
                  </a:cubicBezTo>
                  <a:cubicBezTo>
                    <a:pt x="3358" y="24"/>
                    <a:pt x="3354" y="23"/>
                    <a:pt x="3351" y="23"/>
                  </a:cubicBezTo>
                  <a:cubicBezTo>
                    <a:pt x="3350" y="23"/>
                    <a:pt x="3350" y="23"/>
                    <a:pt x="3350" y="23"/>
                  </a:cubicBezTo>
                  <a:cubicBezTo>
                    <a:pt x="3348" y="27"/>
                    <a:pt x="3348" y="32"/>
                    <a:pt x="3343" y="33"/>
                  </a:cubicBezTo>
                  <a:cubicBezTo>
                    <a:pt x="3341" y="30"/>
                    <a:pt x="3343" y="24"/>
                    <a:pt x="3342" y="20"/>
                  </a:cubicBezTo>
                  <a:cubicBezTo>
                    <a:pt x="3339" y="14"/>
                    <a:pt x="3333" y="13"/>
                    <a:pt x="3326" y="13"/>
                  </a:cubicBezTo>
                  <a:cubicBezTo>
                    <a:pt x="3324" y="13"/>
                    <a:pt x="3323" y="13"/>
                    <a:pt x="3321" y="13"/>
                  </a:cubicBezTo>
                  <a:cubicBezTo>
                    <a:pt x="3319" y="13"/>
                    <a:pt x="3318" y="14"/>
                    <a:pt x="3316" y="14"/>
                  </a:cubicBezTo>
                  <a:cubicBezTo>
                    <a:pt x="3314" y="14"/>
                    <a:pt x="3312" y="13"/>
                    <a:pt x="3310" y="13"/>
                  </a:cubicBezTo>
                  <a:cubicBezTo>
                    <a:pt x="3303" y="12"/>
                    <a:pt x="3296" y="7"/>
                    <a:pt x="3289" y="7"/>
                  </a:cubicBezTo>
                  <a:cubicBezTo>
                    <a:pt x="3287" y="7"/>
                    <a:pt x="3284" y="8"/>
                    <a:pt x="3282" y="10"/>
                  </a:cubicBezTo>
                  <a:cubicBezTo>
                    <a:pt x="3282" y="10"/>
                    <a:pt x="3282" y="11"/>
                    <a:pt x="3281" y="11"/>
                  </a:cubicBezTo>
                  <a:cubicBezTo>
                    <a:pt x="3283" y="16"/>
                    <a:pt x="3283" y="20"/>
                    <a:pt x="3286" y="23"/>
                  </a:cubicBezTo>
                  <a:cubicBezTo>
                    <a:pt x="3290" y="29"/>
                    <a:pt x="3302" y="29"/>
                    <a:pt x="3305" y="36"/>
                  </a:cubicBezTo>
                  <a:cubicBezTo>
                    <a:pt x="3304" y="37"/>
                    <a:pt x="3303" y="37"/>
                    <a:pt x="3303" y="38"/>
                  </a:cubicBezTo>
                  <a:cubicBezTo>
                    <a:pt x="3303" y="38"/>
                    <a:pt x="3302" y="38"/>
                    <a:pt x="3302" y="38"/>
                  </a:cubicBezTo>
                  <a:cubicBezTo>
                    <a:pt x="3296" y="38"/>
                    <a:pt x="3292" y="36"/>
                    <a:pt x="3289" y="34"/>
                  </a:cubicBezTo>
                  <a:cubicBezTo>
                    <a:pt x="3285" y="32"/>
                    <a:pt x="3282" y="30"/>
                    <a:pt x="3278" y="30"/>
                  </a:cubicBezTo>
                  <a:cubicBezTo>
                    <a:pt x="3275" y="30"/>
                    <a:pt x="3272" y="30"/>
                    <a:pt x="3269" y="33"/>
                  </a:cubicBezTo>
                  <a:cubicBezTo>
                    <a:pt x="3267" y="36"/>
                    <a:pt x="3270" y="38"/>
                    <a:pt x="3267" y="41"/>
                  </a:cubicBezTo>
                  <a:cubicBezTo>
                    <a:pt x="3265" y="41"/>
                    <a:pt x="3264" y="41"/>
                    <a:pt x="3263" y="41"/>
                  </a:cubicBezTo>
                  <a:cubicBezTo>
                    <a:pt x="3256" y="41"/>
                    <a:pt x="3255" y="45"/>
                    <a:pt x="3249" y="46"/>
                  </a:cubicBezTo>
                  <a:cubicBezTo>
                    <a:pt x="3246" y="43"/>
                    <a:pt x="3243" y="42"/>
                    <a:pt x="3241" y="42"/>
                  </a:cubicBezTo>
                  <a:cubicBezTo>
                    <a:pt x="3236" y="42"/>
                    <a:pt x="3233" y="45"/>
                    <a:pt x="3229" y="48"/>
                  </a:cubicBezTo>
                  <a:cubicBezTo>
                    <a:pt x="3224" y="52"/>
                    <a:pt x="3220" y="55"/>
                    <a:pt x="3213" y="55"/>
                  </a:cubicBezTo>
                  <a:cubicBezTo>
                    <a:pt x="3212" y="55"/>
                    <a:pt x="3211" y="55"/>
                    <a:pt x="3209" y="55"/>
                  </a:cubicBezTo>
                  <a:cubicBezTo>
                    <a:pt x="3209" y="61"/>
                    <a:pt x="3209" y="61"/>
                    <a:pt x="3209" y="61"/>
                  </a:cubicBezTo>
                  <a:cubicBezTo>
                    <a:pt x="3220" y="65"/>
                    <a:pt x="3239" y="59"/>
                    <a:pt x="3240" y="71"/>
                  </a:cubicBezTo>
                  <a:cubicBezTo>
                    <a:pt x="3241" y="74"/>
                    <a:pt x="3235" y="82"/>
                    <a:pt x="3229" y="84"/>
                  </a:cubicBezTo>
                  <a:cubicBezTo>
                    <a:pt x="3228" y="84"/>
                    <a:pt x="3227" y="84"/>
                    <a:pt x="3226" y="84"/>
                  </a:cubicBezTo>
                  <a:cubicBezTo>
                    <a:pt x="3224" y="84"/>
                    <a:pt x="3221" y="83"/>
                    <a:pt x="3218" y="83"/>
                  </a:cubicBezTo>
                  <a:cubicBezTo>
                    <a:pt x="3215" y="82"/>
                    <a:pt x="3211" y="82"/>
                    <a:pt x="3208" y="82"/>
                  </a:cubicBezTo>
                  <a:cubicBezTo>
                    <a:pt x="3207" y="82"/>
                    <a:pt x="3206" y="82"/>
                    <a:pt x="3205" y="82"/>
                  </a:cubicBezTo>
                  <a:cubicBezTo>
                    <a:pt x="3193" y="83"/>
                    <a:pt x="3183" y="92"/>
                    <a:pt x="3175" y="93"/>
                  </a:cubicBezTo>
                  <a:cubicBezTo>
                    <a:pt x="3174" y="93"/>
                    <a:pt x="3174" y="93"/>
                    <a:pt x="3173" y="93"/>
                  </a:cubicBezTo>
                  <a:cubicBezTo>
                    <a:pt x="3170" y="93"/>
                    <a:pt x="3168" y="93"/>
                    <a:pt x="3166" y="92"/>
                  </a:cubicBezTo>
                  <a:cubicBezTo>
                    <a:pt x="3164" y="92"/>
                    <a:pt x="3162" y="91"/>
                    <a:pt x="3160" y="91"/>
                  </a:cubicBezTo>
                  <a:cubicBezTo>
                    <a:pt x="3158" y="91"/>
                    <a:pt x="3156" y="92"/>
                    <a:pt x="3155" y="93"/>
                  </a:cubicBezTo>
                  <a:cubicBezTo>
                    <a:pt x="3154" y="98"/>
                    <a:pt x="3158" y="106"/>
                    <a:pt x="3165" y="108"/>
                  </a:cubicBezTo>
                  <a:cubicBezTo>
                    <a:pt x="3170" y="108"/>
                    <a:pt x="3171" y="103"/>
                    <a:pt x="3176" y="103"/>
                  </a:cubicBezTo>
                  <a:cubicBezTo>
                    <a:pt x="3184" y="107"/>
                    <a:pt x="3185" y="114"/>
                    <a:pt x="3195" y="114"/>
                  </a:cubicBezTo>
                  <a:cubicBezTo>
                    <a:pt x="3195" y="114"/>
                    <a:pt x="3196" y="114"/>
                    <a:pt x="3196" y="114"/>
                  </a:cubicBezTo>
                  <a:cubicBezTo>
                    <a:pt x="3202" y="114"/>
                    <a:pt x="3210" y="108"/>
                    <a:pt x="3217" y="108"/>
                  </a:cubicBezTo>
                  <a:cubicBezTo>
                    <a:pt x="3220" y="108"/>
                    <a:pt x="3222" y="109"/>
                    <a:pt x="3224" y="114"/>
                  </a:cubicBezTo>
                  <a:cubicBezTo>
                    <a:pt x="3216" y="118"/>
                    <a:pt x="3200" y="114"/>
                    <a:pt x="3196" y="121"/>
                  </a:cubicBezTo>
                  <a:cubicBezTo>
                    <a:pt x="3191" y="119"/>
                    <a:pt x="3186" y="116"/>
                    <a:pt x="3180" y="116"/>
                  </a:cubicBezTo>
                  <a:cubicBezTo>
                    <a:pt x="3178" y="116"/>
                    <a:pt x="3176" y="116"/>
                    <a:pt x="3174" y="117"/>
                  </a:cubicBezTo>
                  <a:cubicBezTo>
                    <a:pt x="3174" y="129"/>
                    <a:pt x="3190" y="127"/>
                    <a:pt x="3201" y="129"/>
                  </a:cubicBezTo>
                  <a:cubicBezTo>
                    <a:pt x="3206" y="135"/>
                    <a:pt x="3211" y="145"/>
                    <a:pt x="3221" y="145"/>
                  </a:cubicBezTo>
                  <a:cubicBezTo>
                    <a:pt x="3222" y="145"/>
                    <a:pt x="3223" y="145"/>
                    <a:pt x="3224" y="145"/>
                  </a:cubicBezTo>
                  <a:cubicBezTo>
                    <a:pt x="3224" y="139"/>
                    <a:pt x="3218" y="139"/>
                    <a:pt x="3219" y="134"/>
                  </a:cubicBezTo>
                  <a:cubicBezTo>
                    <a:pt x="3222" y="134"/>
                    <a:pt x="3224" y="134"/>
                    <a:pt x="3227" y="134"/>
                  </a:cubicBezTo>
                  <a:cubicBezTo>
                    <a:pt x="3232" y="134"/>
                    <a:pt x="3238" y="134"/>
                    <a:pt x="3244" y="133"/>
                  </a:cubicBezTo>
                  <a:cubicBezTo>
                    <a:pt x="3250" y="133"/>
                    <a:pt x="3256" y="132"/>
                    <a:pt x="3262" y="132"/>
                  </a:cubicBezTo>
                  <a:cubicBezTo>
                    <a:pt x="3267" y="132"/>
                    <a:pt x="3272" y="132"/>
                    <a:pt x="3277" y="134"/>
                  </a:cubicBezTo>
                  <a:cubicBezTo>
                    <a:pt x="3283" y="135"/>
                    <a:pt x="3283" y="140"/>
                    <a:pt x="3288" y="145"/>
                  </a:cubicBezTo>
                  <a:cubicBezTo>
                    <a:pt x="3298" y="154"/>
                    <a:pt x="3317" y="162"/>
                    <a:pt x="3323" y="172"/>
                  </a:cubicBezTo>
                  <a:cubicBezTo>
                    <a:pt x="3323" y="176"/>
                    <a:pt x="3325" y="178"/>
                    <a:pt x="3326" y="181"/>
                  </a:cubicBezTo>
                  <a:cubicBezTo>
                    <a:pt x="3335" y="184"/>
                    <a:pt x="3348" y="196"/>
                    <a:pt x="3330" y="199"/>
                  </a:cubicBezTo>
                  <a:cubicBezTo>
                    <a:pt x="3331" y="204"/>
                    <a:pt x="3330" y="209"/>
                    <a:pt x="3331" y="213"/>
                  </a:cubicBezTo>
                  <a:cubicBezTo>
                    <a:pt x="3333" y="214"/>
                    <a:pt x="3335" y="214"/>
                    <a:pt x="3336" y="214"/>
                  </a:cubicBezTo>
                  <a:cubicBezTo>
                    <a:pt x="3343" y="214"/>
                    <a:pt x="3346" y="207"/>
                    <a:pt x="3353" y="206"/>
                  </a:cubicBezTo>
                  <a:cubicBezTo>
                    <a:pt x="3354" y="206"/>
                    <a:pt x="3355" y="206"/>
                    <a:pt x="3356" y="206"/>
                  </a:cubicBezTo>
                  <a:cubicBezTo>
                    <a:pt x="3370" y="206"/>
                    <a:pt x="3381" y="218"/>
                    <a:pt x="3378" y="229"/>
                  </a:cubicBezTo>
                  <a:cubicBezTo>
                    <a:pt x="3366" y="228"/>
                    <a:pt x="3358" y="218"/>
                    <a:pt x="3347" y="218"/>
                  </a:cubicBezTo>
                  <a:cubicBezTo>
                    <a:pt x="3345" y="218"/>
                    <a:pt x="3343" y="218"/>
                    <a:pt x="3341" y="219"/>
                  </a:cubicBezTo>
                  <a:cubicBezTo>
                    <a:pt x="3348" y="230"/>
                    <a:pt x="3371" y="228"/>
                    <a:pt x="3380" y="239"/>
                  </a:cubicBezTo>
                  <a:cubicBezTo>
                    <a:pt x="3377" y="243"/>
                    <a:pt x="3376" y="249"/>
                    <a:pt x="3372" y="252"/>
                  </a:cubicBezTo>
                  <a:cubicBezTo>
                    <a:pt x="3371" y="252"/>
                    <a:pt x="3369" y="251"/>
                    <a:pt x="3367" y="251"/>
                  </a:cubicBezTo>
                  <a:cubicBezTo>
                    <a:pt x="3364" y="251"/>
                    <a:pt x="3360" y="253"/>
                    <a:pt x="3359" y="254"/>
                  </a:cubicBezTo>
                  <a:cubicBezTo>
                    <a:pt x="3358" y="258"/>
                    <a:pt x="3364" y="257"/>
                    <a:pt x="3364" y="261"/>
                  </a:cubicBezTo>
                  <a:cubicBezTo>
                    <a:pt x="3362" y="264"/>
                    <a:pt x="3353" y="261"/>
                    <a:pt x="3354" y="266"/>
                  </a:cubicBezTo>
                  <a:cubicBezTo>
                    <a:pt x="3354" y="268"/>
                    <a:pt x="3355" y="268"/>
                    <a:pt x="3357" y="268"/>
                  </a:cubicBezTo>
                  <a:cubicBezTo>
                    <a:pt x="3358" y="268"/>
                    <a:pt x="3359" y="268"/>
                    <a:pt x="3360" y="267"/>
                  </a:cubicBezTo>
                  <a:cubicBezTo>
                    <a:pt x="3361" y="267"/>
                    <a:pt x="3362" y="267"/>
                    <a:pt x="3363" y="267"/>
                  </a:cubicBezTo>
                  <a:cubicBezTo>
                    <a:pt x="3365" y="267"/>
                    <a:pt x="3366" y="268"/>
                    <a:pt x="3367" y="269"/>
                  </a:cubicBezTo>
                  <a:cubicBezTo>
                    <a:pt x="3360" y="272"/>
                    <a:pt x="3352" y="274"/>
                    <a:pt x="3352" y="282"/>
                  </a:cubicBezTo>
                  <a:cubicBezTo>
                    <a:pt x="3354" y="285"/>
                    <a:pt x="3358" y="286"/>
                    <a:pt x="3362" y="288"/>
                  </a:cubicBezTo>
                  <a:cubicBezTo>
                    <a:pt x="3365" y="294"/>
                    <a:pt x="3359" y="308"/>
                    <a:pt x="3369" y="311"/>
                  </a:cubicBezTo>
                  <a:cubicBezTo>
                    <a:pt x="3373" y="310"/>
                    <a:pt x="3374" y="305"/>
                    <a:pt x="3379" y="305"/>
                  </a:cubicBezTo>
                  <a:cubicBezTo>
                    <a:pt x="3380" y="305"/>
                    <a:pt x="3380" y="305"/>
                    <a:pt x="3381" y="305"/>
                  </a:cubicBezTo>
                  <a:cubicBezTo>
                    <a:pt x="3381" y="307"/>
                    <a:pt x="3385" y="306"/>
                    <a:pt x="3384" y="308"/>
                  </a:cubicBezTo>
                  <a:cubicBezTo>
                    <a:pt x="3381" y="315"/>
                    <a:pt x="3371" y="316"/>
                    <a:pt x="3371" y="323"/>
                  </a:cubicBezTo>
                  <a:cubicBezTo>
                    <a:pt x="3370" y="335"/>
                    <a:pt x="3395" y="345"/>
                    <a:pt x="3401" y="353"/>
                  </a:cubicBezTo>
                  <a:cubicBezTo>
                    <a:pt x="3401" y="356"/>
                    <a:pt x="3399" y="356"/>
                    <a:pt x="3400" y="359"/>
                  </a:cubicBezTo>
                  <a:cubicBezTo>
                    <a:pt x="3402" y="361"/>
                    <a:pt x="3405" y="362"/>
                    <a:pt x="3408" y="362"/>
                  </a:cubicBezTo>
                  <a:cubicBezTo>
                    <a:pt x="3410" y="362"/>
                    <a:pt x="3412" y="361"/>
                    <a:pt x="3414" y="361"/>
                  </a:cubicBezTo>
                  <a:cubicBezTo>
                    <a:pt x="3417" y="361"/>
                    <a:pt x="3419" y="361"/>
                    <a:pt x="3422" y="361"/>
                  </a:cubicBezTo>
                  <a:cubicBezTo>
                    <a:pt x="3422" y="361"/>
                    <a:pt x="3423" y="361"/>
                    <a:pt x="3424" y="361"/>
                  </a:cubicBezTo>
                  <a:cubicBezTo>
                    <a:pt x="3429" y="367"/>
                    <a:pt x="3435" y="373"/>
                    <a:pt x="3447" y="373"/>
                  </a:cubicBezTo>
                  <a:cubicBezTo>
                    <a:pt x="3448" y="373"/>
                    <a:pt x="3449" y="373"/>
                    <a:pt x="3450" y="373"/>
                  </a:cubicBezTo>
                  <a:cubicBezTo>
                    <a:pt x="3456" y="370"/>
                    <a:pt x="3454" y="361"/>
                    <a:pt x="3462" y="359"/>
                  </a:cubicBezTo>
                  <a:cubicBezTo>
                    <a:pt x="3481" y="361"/>
                    <a:pt x="3512" y="369"/>
                    <a:pt x="3536" y="369"/>
                  </a:cubicBezTo>
                  <a:cubicBezTo>
                    <a:pt x="3546" y="369"/>
                    <a:pt x="3556" y="368"/>
                    <a:pt x="3563" y="364"/>
                  </a:cubicBezTo>
                  <a:cubicBezTo>
                    <a:pt x="3572" y="358"/>
                    <a:pt x="3583" y="341"/>
                    <a:pt x="3583" y="334"/>
                  </a:cubicBezTo>
                  <a:cubicBezTo>
                    <a:pt x="3582" y="330"/>
                    <a:pt x="3579" y="322"/>
                    <a:pt x="3577" y="319"/>
                  </a:cubicBezTo>
                  <a:cubicBezTo>
                    <a:pt x="3569" y="306"/>
                    <a:pt x="3547" y="299"/>
                    <a:pt x="3529" y="293"/>
                  </a:cubicBezTo>
                  <a:cubicBezTo>
                    <a:pt x="3540" y="283"/>
                    <a:pt x="3549" y="272"/>
                    <a:pt x="3564" y="265"/>
                  </a:cubicBezTo>
                  <a:cubicBezTo>
                    <a:pt x="3563" y="262"/>
                    <a:pt x="3561" y="255"/>
                    <a:pt x="3566" y="254"/>
                  </a:cubicBezTo>
                  <a:cubicBezTo>
                    <a:pt x="3570" y="257"/>
                    <a:pt x="3574" y="258"/>
                    <a:pt x="3578" y="258"/>
                  </a:cubicBezTo>
                  <a:cubicBezTo>
                    <a:pt x="3585" y="258"/>
                    <a:pt x="3591" y="255"/>
                    <a:pt x="3600" y="253"/>
                  </a:cubicBezTo>
                  <a:cubicBezTo>
                    <a:pt x="3609" y="251"/>
                    <a:pt x="3618" y="251"/>
                    <a:pt x="3625" y="249"/>
                  </a:cubicBezTo>
                  <a:cubicBezTo>
                    <a:pt x="3630" y="247"/>
                    <a:pt x="3633" y="242"/>
                    <a:pt x="3638" y="240"/>
                  </a:cubicBezTo>
                  <a:cubicBezTo>
                    <a:pt x="3649" y="236"/>
                    <a:pt x="3666" y="237"/>
                    <a:pt x="3667" y="227"/>
                  </a:cubicBezTo>
                  <a:cubicBezTo>
                    <a:pt x="3660" y="228"/>
                    <a:pt x="3652" y="230"/>
                    <a:pt x="3644" y="230"/>
                  </a:cubicBezTo>
                  <a:cubicBezTo>
                    <a:pt x="3639" y="230"/>
                    <a:pt x="3634" y="229"/>
                    <a:pt x="3629" y="226"/>
                  </a:cubicBezTo>
                  <a:cubicBezTo>
                    <a:pt x="3627" y="223"/>
                    <a:pt x="3628" y="219"/>
                    <a:pt x="3626" y="218"/>
                  </a:cubicBezTo>
                  <a:cubicBezTo>
                    <a:pt x="3625" y="218"/>
                    <a:pt x="3625" y="218"/>
                    <a:pt x="3624" y="218"/>
                  </a:cubicBezTo>
                  <a:cubicBezTo>
                    <a:pt x="3624" y="218"/>
                    <a:pt x="3623" y="218"/>
                    <a:pt x="3622" y="218"/>
                  </a:cubicBezTo>
                  <a:cubicBezTo>
                    <a:pt x="3622" y="218"/>
                    <a:pt x="3621" y="218"/>
                    <a:pt x="3620" y="218"/>
                  </a:cubicBezTo>
                  <a:cubicBezTo>
                    <a:pt x="3618" y="218"/>
                    <a:pt x="3617" y="218"/>
                    <a:pt x="3616" y="219"/>
                  </a:cubicBezTo>
                  <a:cubicBezTo>
                    <a:pt x="3613" y="222"/>
                    <a:pt x="3617" y="224"/>
                    <a:pt x="3615" y="227"/>
                  </a:cubicBezTo>
                  <a:cubicBezTo>
                    <a:pt x="3613" y="229"/>
                    <a:pt x="3610" y="229"/>
                    <a:pt x="3608" y="229"/>
                  </a:cubicBezTo>
                  <a:cubicBezTo>
                    <a:pt x="3602" y="229"/>
                    <a:pt x="3596" y="226"/>
                    <a:pt x="3596" y="221"/>
                  </a:cubicBezTo>
                  <a:cubicBezTo>
                    <a:pt x="3599" y="215"/>
                    <a:pt x="3607" y="213"/>
                    <a:pt x="3616" y="213"/>
                  </a:cubicBezTo>
                  <a:cubicBezTo>
                    <a:pt x="3613" y="207"/>
                    <a:pt x="3602" y="208"/>
                    <a:pt x="3601" y="201"/>
                  </a:cubicBezTo>
                  <a:cubicBezTo>
                    <a:pt x="3604" y="200"/>
                    <a:pt x="3602" y="197"/>
                    <a:pt x="3604" y="197"/>
                  </a:cubicBezTo>
                  <a:cubicBezTo>
                    <a:pt x="3604" y="197"/>
                    <a:pt x="3605" y="197"/>
                    <a:pt x="3605" y="197"/>
                  </a:cubicBezTo>
                  <a:cubicBezTo>
                    <a:pt x="3605" y="197"/>
                    <a:pt x="3606" y="197"/>
                    <a:pt x="3606" y="197"/>
                  </a:cubicBezTo>
                  <a:cubicBezTo>
                    <a:pt x="3610" y="197"/>
                    <a:pt x="3612" y="202"/>
                    <a:pt x="3616" y="204"/>
                  </a:cubicBezTo>
                  <a:cubicBezTo>
                    <a:pt x="3617" y="205"/>
                    <a:pt x="3620" y="204"/>
                    <a:pt x="3621" y="205"/>
                  </a:cubicBezTo>
                  <a:cubicBezTo>
                    <a:pt x="3623" y="206"/>
                    <a:pt x="3623" y="209"/>
                    <a:pt x="3623" y="209"/>
                  </a:cubicBezTo>
                  <a:cubicBezTo>
                    <a:pt x="3629" y="211"/>
                    <a:pt x="3635" y="209"/>
                    <a:pt x="3639" y="212"/>
                  </a:cubicBezTo>
                  <a:cubicBezTo>
                    <a:pt x="3645" y="216"/>
                    <a:pt x="3645" y="225"/>
                    <a:pt x="3653" y="226"/>
                  </a:cubicBezTo>
                  <a:cubicBezTo>
                    <a:pt x="3654" y="226"/>
                    <a:pt x="3654" y="226"/>
                    <a:pt x="3654" y="226"/>
                  </a:cubicBezTo>
                  <a:cubicBezTo>
                    <a:pt x="3659" y="226"/>
                    <a:pt x="3664" y="222"/>
                    <a:pt x="3669" y="221"/>
                  </a:cubicBezTo>
                  <a:cubicBezTo>
                    <a:pt x="3666" y="200"/>
                    <a:pt x="3636" y="201"/>
                    <a:pt x="3626" y="187"/>
                  </a:cubicBezTo>
                  <a:cubicBezTo>
                    <a:pt x="3620" y="185"/>
                    <a:pt x="3613" y="185"/>
                    <a:pt x="3612" y="179"/>
                  </a:cubicBezTo>
                  <a:cubicBezTo>
                    <a:pt x="3615" y="178"/>
                    <a:pt x="3618" y="177"/>
                    <a:pt x="3621" y="177"/>
                  </a:cubicBezTo>
                  <a:cubicBezTo>
                    <a:pt x="3632" y="177"/>
                    <a:pt x="3644" y="186"/>
                    <a:pt x="3647" y="194"/>
                  </a:cubicBezTo>
                  <a:cubicBezTo>
                    <a:pt x="3653" y="196"/>
                    <a:pt x="3658" y="202"/>
                    <a:pt x="3664" y="202"/>
                  </a:cubicBezTo>
                  <a:cubicBezTo>
                    <a:pt x="3665" y="202"/>
                    <a:pt x="3666" y="202"/>
                    <a:pt x="3667" y="201"/>
                  </a:cubicBezTo>
                  <a:cubicBezTo>
                    <a:pt x="3668" y="194"/>
                    <a:pt x="3656" y="195"/>
                    <a:pt x="3662" y="188"/>
                  </a:cubicBezTo>
                  <a:cubicBezTo>
                    <a:pt x="3656" y="182"/>
                    <a:pt x="3641" y="182"/>
                    <a:pt x="3635" y="175"/>
                  </a:cubicBezTo>
                  <a:cubicBezTo>
                    <a:pt x="3637" y="172"/>
                    <a:pt x="3640" y="171"/>
                    <a:pt x="3643" y="171"/>
                  </a:cubicBezTo>
                  <a:cubicBezTo>
                    <a:pt x="3650" y="171"/>
                    <a:pt x="3656" y="182"/>
                    <a:pt x="3662" y="183"/>
                  </a:cubicBezTo>
                  <a:cubicBezTo>
                    <a:pt x="3663" y="183"/>
                    <a:pt x="3663" y="183"/>
                    <a:pt x="3664" y="183"/>
                  </a:cubicBezTo>
                  <a:cubicBezTo>
                    <a:pt x="3669" y="183"/>
                    <a:pt x="3676" y="179"/>
                    <a:pt x="3680" y="175"/>
                  </a:cubicBezTo>
                  <a:cubicBezTo>
                    <a:pt x="3677" y="171"/>
                    <a:pt x="3664" y="174"/>
                    <a:pt x="3663" y="167"/>
                  </a:cubicBezTo>
                  <a:cubicBezTo>
                    <a:pt x="3664" y="164"/>
                    <a:pt x="3666" y="163"/>
                    <a:pt x="3669" y="163"/>
                  </a:cubicBezTo>
                  <a:cubicBezTo>
                    <a:pt x="3671" y="163"/>
                    <a:pt x="3672" y="163"/>
                    <a:pt x="3674" y="164"/>
                  </a:cubicBezTo>
                  <a:cubicBezTo>
                    <a:pt x="3677" y="164"/>
                    <a:pt x="3679" y="164"/>
                    <a:pt x="3681" y="164"/>
                  </a:cubicBezTo>
                  <a:cubicBezTo>
                    <a:pt x="3682" y="164"/>
                    <a:pt x="3684" y="164"/>
                    <a:pt x="3686" y="163"/>
                  </a:cubicBezTo>
                  <a:cubicBezTo>
                    <a:pt x="3682" y="155"/>
                    <a:pt x="3667" y="155"/>
                    <a:pt x="3668" y="143"/>
                  </a:cubicBezTo>
                  <a:cubicBezTo>
                    <a:pt x="3671" y="141"/>
                    <a:pt x="3679" y="142"/>
                    <a:pt x="3679" y="137"/>
                  </a:cubicBezTo>
                  <a:cubicBezTo>
                    <a:pt x="3675" y="132"/>
                    <a:pt x="3664" y="133"/>
                    <a:pt x="3662" y="126"/>
                  </a:cubicBezTo>
                  <a:cubicBezTo>
                    <a:pt x="3670" y="120"/>
                    <a:pt x="3694" y="126"/>
                    <a:pt x="3694" y="117"/>
                  </a:cubicBezTo>
                  <a:cubicBezTo>
                    <a:pt x="3695" y="106"/>
                    <a:pt x="3665" y="118"/>
                    <a:pt x="3666" y="103"/>
                  </a:cubicBezTo>
                  <a:cubicBezTo>
                    <a:pt x="3671" y="93"/>
                    <a:pt x="3680" y="86"/>
                    <a:pt x="3680" y="72"/>
                  </a:cubicBezTo>
                  <a:cubicBezTo>
                    <a:pt x="3683" y="66"/>
                    <a:pt x="3693" y="62"/>
                    <a:pt x="3688" y="56"/>
                  </a:cubicBezTo>
                  <a:cubicBezTo>
                    <a:pt x="3688" y="56"/>
                    <a:pt x="3687" y="56"/>
                    <a:pt x="3687" y="56"/>
                  </a:cubicBezTo>
                  <a:cubicBezTo>
                    <a:pt x="3684" y="56"/>
                    <a:pt x="3682" y="57"/>
                    <a:pt x="3680" y="59"/>
                  </a:cubicBezTo>
                  <a:cubicBezTo>
                    <a:pt x="3678" y="61"/>
                    <a:pt x="3676" y="62"/>
                    <a:pt x="3673" y="62"/>
                  </a:cubicBezTo>
                  <a:cubicBezTo>
                    <a:pt x="3672" y="62"/>
                    <a:pt x="3671" y="62"/>
                    <a:pt x="3670" y="61"/>
                  </a:cubicBezTo>
                  <a:cubicBezTo>
                    <a:pt x="3673" y="55"/>
                    <a:pt x="3675" y="51"/>
                    <a:pt x="3673" y="45"/>
                  </a:cubicBezTo>
                  <a:cubicBezTo>
                    <a:pt x="3696" y="45"/>
                    <a:pt x="3716" y="43"/>
                    <a:pt x="3725" y="32"/>
                  </a:cubicBezTo>
                  <a:cubicBezTo>
                    <a:pt x="3726" y="32"/>
                    <a:pt x="3727" y="32"/>
                    <a:pt x="3727" y="32"/>
                  </a:cubicBezTo>
                  <a:cubicBezTo>
                    <a:pt x="3730" y="32"/>
                    <a:pt x="3732" y="31"/>
                    <a:pt x="3734" y="31"/>
                  </a:cubicBezTo>
                  <a:cubicBezTo>
                    <a:pt x="3734" y="29"/>
                    <a:pt x="3735" y="28"/>
                    <a:pt x="3736" y="27"/>
                  </a:cubicBezTo>
                  <a:cubicBezTo>
                    <a:pt x="3736" y="22"/>
                    <a:pt x="3726" y="20"/>
                    <a:pt x="3716" y="20"/>
                  </a:cubicBezTo>
                  <a:cubicBezTo>
                    <a:pt x="3710" y="20"/>
                    <a:pt x="3704" y="21"/>
                    <a:pt x="3700" y="22"/>
                  </a:cubicBezTo>
                  <a:cubicBezTo>
                    <a:pt x="3692" y="23"/>
                    <a:pt x="3678" y="31"/>
                    <a:pt x="3670" y="36"/>
                  </a:cubicBezTo>
                  <a:cubicBezTo>
                    <a:pt x="3660" y="42"/>
                    <a:pt x="3653" y="51"/>
                    <a:pt x="3645" y="53"/>
                  </a:cubicBezTo>
                  <a:cubicBezTo>
                    <a:pt x="3642" y="42"/>
                    <a:pt x="3666" y="34"/>
                    <a:pt x="3654" y="22"/>
                  </a:cubicBezTo>
                  <a:cubicBezTo>
                    <a:pt x="3654" y="22"/>
                    <a:pt x="3654" y="22"/>
                    <a:pt x="3653" y="22"/>
                  </a:cubicBezTo>
                  <a:cubicBezTo>
                    <a:pt x="3646" y="22"/>
                    <a:pt x="3640" y="25"/>
                    <a:pt x="3634" y="29"/>
                  </a:cubicBezTo>
                  <a:cubicBezTo>
                    <a:pt x="3628" y="33"/>
                    <a:pt x="3622" y="37"/>
                    <a:pt x="3616" y="37"/>
                  </a:cubicBezTo>
                  <a:cubicBezTo>
                    <a:pt x="3614" y="37"/>
                    <a:pt x="3611" y="36"/>
                    <a:pt x="3608" y="34"/>
                  </a:cubicBezTo>
                  <a:cubicBezTo>
                    <a:pt x="3611" y="30"/>
                    <a:pt x="3621" y="32"/>
                    <a:pt x="3621" y="25"/>
                  </a:cubicBezTo>
                  <a:cubicBezTo>
                    <a:pt x="3617" y="24"/>
                    <a:pt x="3610" y="23"/>
                    <a:pt x="3604" y="23"/>
                  </a:cubicBezTo>
                  <a:cubicBezTo>
                    <a:pt x="3598" y="23"/>
                    <a:pt x="3591" y="24"/>
                    <a:pt x="3585" y="24"/>
                  </a:cubicBezTo>
                  <a:cubicBezTo>
                    <a:pt x="3575" y="25"/>
                    <a:pt x="3567" y="31"/>
                    <a:pt x="3560" y="31"/>
                  </a:cubicBezTo>
                  <a:cubicBezTo>
                    <a:pt x="3558" y="31"/>
                    <a:pt x="3556" y="31"/>
                    <a:pt x="3554" y="29"/>
                  </a:cubicBezTo>
                  <a:cubicBezTo>
                    <a:pt x="3555" y="27"/>
                    <a:pt x="3558" y="26"/>
                    <a:pt x="3562" y="26"/>
                  </a:cubicBezTo>
                  <a:cubicBezTo>
                    <a:pt x="3563" y="26"/>
                    <a:pt x="3564" y="26"/>
                    <a:pt x="3565" y="26"/>
                  </a:cubicBezTo>
                  <a:cubicBezTo>
                    <a:pt x="3565" y="20"/>
                    <a:pt x="3565" y="20"/>
                    <a:pt x="3565" y="20"/>
                  </a:cubicBezTo>
                  <a:cubicBezTo>
                    <a:pt x="3543" y="14"/>
                    <a:pt x="3516" y="12"/>
                    <a:pt x="3489" y="12"/>
                  </a:cubicBezTo>
                  <a:cubicBezTo>
                    <a:pt x="3482" y="12"/>
                    <a:pt x="3474" y="12"/>
                    <a:pt x="3466" y="12"/>
                  </a:cubicBezTo>
                  <a:cubicBezTo>
                    <a:pt x="3460" y="14"/>
                    <a:pt x="3462" y="22"/>
                    <a:pt x="3456" y="23"/>
                  </a:cubicBezTo>
                  <a:cubicBezTo>
                    <a:pt x="3441" y="20"/>
                    <a:pt x="3431" y="13"/>
                    <a:pt x="3416" y="10"/>
                  </a:cubicBezTo>
                  <a:cubicBezTo>
                    <a:pt x="3416" y="20"/>
                    <a:pt x="3430" y="17"/>
                    <a:pt x="3431" y="25"/>
                  </a:cubicBezTo>
                  <a:cubicBezTo>
                    <a:pt x="3429" y="28"/>
                    <a:pt x="3427" y="28"/>
                    <a:pt x="3425" y="28"/>
                  </a:cubicBezTo>
                  <a:cubicBezTo>
                    <a:pt x="3420" y="28"/>
                    <a:pt x="3417" y="22"/>
                    <a:pt x="3413" y="20"/>
                  </a:cubicBezTo>
                  <a:cubicBezTo>
                    <a:pt x="3405" y="14"/>
                    <a:pt x="3390" y="12"/>
                    <a:pt x="3384" y="8"/>
                  </a:cubicBezTo>
                  <a:cubicBezTo>
                    <a:pt x="3384" y="5"/>
                    <a:pt x="3381" y="4"/>
                    <a:pt x="3380" y="1"/>
                  </a:cubicBezTo>
                  <a:cubicBezTo>
                    <a:pt x="3378" y="1"/>
                    <a:pt x="3377" y="0"/>
                    <a:pt x="33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50"/>
            <p:cNvSpPr>
              <a:spLocks noEditPoints="1"/>
            </p:cNvSpPr>
            <p:nvPr/>
          </p:nvSpPr>
          <p:spPr bwMode="auto">
            <a:xfrm>
              <a:off x="-627" y="1568"/>
              <a:ext cx="8343" cy="2197"/>
            </a:xfrm>
            <a:custGeom>
              <a:avLst/>
              <a:gdLst>
                <a:gd name="T0" fmla="*/ 1802 w 3529"/>
                <a:gd name="T1" fmla="*/ 846 h 928"/>
                <a:gd name="T2" fmla="*/ 1998 w 3529"/>
                <a:gd name="T3" fmla="*/ 895 h 928"/>
                <a:gd name="T4" fmla="*/ 1797 w 3529"/>
                <a:gd name="T5" fmla="*/ 812 h 928"/>
                <a:gd name="T6" fmla="*/ 2083 w 3529"/>
                <a:gd name="T7" fmla="*/ 797 h 928"/>
                <a:gd name="T8" fmla="*/ 1966 w 3529"/>
                <a:gd name="T9" fmla="*/ 639 h 928"/>
                <a:gd name="T10" fmla="*/ 1675 w 3529"/>
                <a:gd name="T11" fmla="*/ 566 h 928"/>
                <a:gd name="T12" fmla="*/ 1539 w 3529"/>
                <a:gd name="T13" fmla="*/ 619 h 928"/>
                <a:gd name="T14" fmla="*/ 1487 w 3529"/>
                <a:gd name="T15" fmla="*/ 772 h 928"/>
                <a:gd name="T16" fmla="*/ 1694 w 3529"/>
                <a:gd name="T17" fmla="*/ 758 h 928"/>
                <a:gd name="T18" fmla="*/ 1852 w 3529"/>
                <a:gd name="T19" fmla="*/ 675 h 928"/>
                <a:gd name="T20" fmla="*/ 1525 w 3529"/>
                <a:gd name="T21" fmla="*/ 555 h 928"/>
                <a:gd name="T22" fmla="*/ 1536 w 3529"/>
                <a:gd name="T23" fmla="*/ 541 h 928"/>
                <a:gd name="T24" fmla="*/ 1437 w 3529"/>
                <a:gd name="T25" fmla="*/ 538 h 928"/>
                <a:gd name="T26" fmla="*/ 1422 w 3529"/>
                <a:gd name="T27" fmla="*/ 518 h 928"/>
                <a:gd name="T28" fmla="*/ 1545 w 3529"/>
                <a:gd name="T29" fmla="*/ 499 h 928"/>
                <a:gd name="T30" fmla="*/ 1704 w 3529"/>
                <a:gd name="T31" fmla="*/ 523 h 928"/>
                <a:gd name="T32" fmla="*/ 1819 w 3529"/>
                <a:gd name="T33" fmla="*/ 552 h 928"/>
                <a:gd name="T34" fmla="*/ 1844 w 3529"/>
                <a:gd name="T35" fmla="*/ 504 h 928"/>
                <a:gd name="T36" fmla="*/ 833 w 3529"/>
                <a:gd name="T37" fmla="*/ 369 h 928"/>
                <a:gd name="T38" fmla="*/ 3244 w 3529"/>
                <a:gd name="T39" fmla="*/ 300 h 928"/>
                <a:gd name="T40" fmla="*/ 3189 w 3529"/>
                <a:gd name="T41" fmla="*/ 313 h 928"/>
                <a:gd name="T42" fmla="*/ 3153 w 3529"/>
                <a:gd name="T43" fmla="*/ 293 h 928"/>
                <a:gd name="T44" fmla="*/ 118 w 3529"/>
                <a:gd name="T45" fmla="*/ 223 h 928"/>
                <a:gd name="T46" fmla="*/ 166 w 3529"/>
                <a:gd name="T47" fmla="*/ 210 h 928"/>
                <a:gd name="T48" fmla="*/ 142 w 3529"/>
                <a:gd name="T49" fmla="*/ 181 h 928"/>
                <a:gd name="T50" fmla="*/ 449 w 3529"/>
                <a:gd name="T51" fmla="*/ 128 h 928"/>
                <a:gd name="T52" fmla="*/ 340 w 3529"/>
                <a:gd name="T53" fmla="*/ 111 h 928"/>
                <a:gd name="T54" fmla="*/ 3276 w 3529"/>
                <a:gd name="T55" fmla="*/ 35 h 928"/>
                <a:gd name="T56" fmla="*/ 330 w 3529"/>
                <a:gd name="T57" fmla="*/ 0 h 928"/>
                <a:gd name="T58" fmla="*/ 246 w 3529"/>
                <a:gd name="T59" fmla="*/ 77 h 928"/>
                <a:gd name="T60" fmla="*/ 250 w 3529"/>
                <a:gd name="T61" fmla="*/ 150 h 928"/>
                <a:gd name="T62" fmla="*/ 345 w 3529"/>
                <a:gd name="T63" fmla="*/ 81 h 928"/>
                <a:gd name="T64" fmla="*/ 484 w 3529"/>
                <a:gd name="T65" fmla="*/ 123 h 928"/>
                <a:gd name="T66" fmla="*/ 501 w 3529"/>
                <a:gd name="T67" fmla="*/ 100 h 928"/>
                <a:gd name="T68" fmla="*/ 623 w 3529"/>
                <a:gd name="T69" fmla="*/ 47 h 928"/>
                <a:gd name="T70" fmla="*/ 684 w 3529"/>
                <a:gd name="T71" fmla="*/ 61 h 928"/>
                <a:gd name="T72" fmla="*/ 588 w 3529"/>
                <a:gd name="T73" fmla="*/ 146 h 928"/>
                <a:gd name="T74" fmla="*/ 603 w 3529"/>
                <a:gd name="T75" fmla="*/ 198 h 928"/>
                <a:gd name="T76" fmla="*/ 399 w 3529"/>
                <a:gd name="T77" fmla="*/ 140 h 928"/>
                <a:gd name="T78" fmla="*/ 263 w 3529"/>
                <a:gd name="T79" fmla="*/ 160 h 928"/>
                <a:gd name="T80" fmla="*/ 176 w 3529"/>
                <a:gd name="T81" fmla="*/ 411 h 928"/>
                <a:gd name="T82" fmla="*/ 316 w 3529"/>
                <a:gd name="T83" fmla="*/ 415 h 928"/>
                <a:gd name="T84" fmla="*/ 750 w 3529"/>
                <a:gd name="T85" fmla="*/ 460 h 928"/>
                <a:gd name="T86" fmla="*/ 681 w 3529"/>
                <a:gd name="T87" fmla="*/ 283 h 928"/>
                <a:gd name="T88" fmla="*/ 716 w 3529"/>
                <a:gd name="T89" fmla="*/ 301 h 928"/>
                <a:gd name="T90" fmla="*/ 815 w 3529"/>
                <a:gd name="T91" fmla="*/ 342 h 928"/>
                <a:gd name="T92" fmla="*/ 830 w 3529"/>
                <a:gd name="T93" fmla="*/ 259 h 928"/>
                <a:gd name="T94" fmla="*/ 1005 w 3529"/>
                <a:gd name="T95" fmla="*/ 278 h 928"/>
                <a:gd name="T96" fmla="*/ 1119 w 3529"/>
                <a:gd name="T97" fmla="*/ 339 h 928"/>
                <a:gd name="T98" fmla="*/ 3257 w 3529"/>
                <a:gd name="T99" fmla="*/ 43 h 928"/>
                <a:gd name="T100" fmla="*/ 2707 w 3529"/>
                <a:gd name="T101" fmla="*/ 160 h 928"/>
                <a:gd name="T102" fmla="*/ 2820 w 3529"/>
                <a:gd name="T103" fmla="*/ 239 h 928"/>
                <a:gd name="T104" fmla="*/ 3036 w 3529"/>
                <a:gd name="T105" fmla="*/ 354 h 928"/>
                <a:gd name="T106" fmla="*/ 3529 w 3529"/>
                <a:gd name="T107" fmla="*/ 499 h 928"/>
                <a:gd name="T108" fmla="*/ 3363 w 3529"/>
                <a:gd name="T109" fmla="*/ 410 h 928"/>
                <a:gd name="T110" fmla="*/ 3197 w 3529"/>
                <a:gd name="T111" fmla="*/ 371 h 928"/>
                <a:gd name="T112" fmla="*/ 3034 w 3529"/>
                <a:gd name="T113" fmla="*/ 329 h 928"/>
                <a:gd name="T114" fmla="*/ 2936 w 3529"/>
                <a:gd name="T115" fmla="*/ 266 h 928"/>
                <a:gd name="T116" fmla="*/ 3039 w 3529"/>
                <a:gd name="T117" fmla="*/ 198 h 928"/>
                <a:gd name="T118" fmla="*/ 3097 w 3529"/>
                <a:gd name="T119" fmla="*/ 191 h 928"/>
                <a:gd name="T120" fmla="*/ 3202 w 3529"/>
                <a:gd name="T121" fmla="*/ 88 h 928"/>
                <a:gd name="T122" fmla="*/ 3272 w 3529"/>
                <a:gd name="T123" fmla="*/ 54 h 928"/>
                <a:gd name="T124" fmla="*/ 3267 w 3529"/>
                <a:gd name="T125" fmla="*/ 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9" h="928">
                  <a:moveTo>
                    <a:pt x="1978" y="918"/>
                  </a:moveTo>
                  <a:cubicBezTo>
                    <a:pt x="1975" y="918"/>
                    <a:pt x="1971" y="921"/>
                    <a:pt x="1973" y="927"/>
                  </a:cubicBezTo>
                  <a:cubicBezTo>
                    <a:pt x="1974" y="928"/>
                    <a:pt x="1976" y="928"/>
                    <a:pt x="1979" y="928"/>
                  </a:cubicBezTo>
                  <a:cubicBezTo>
                    <a:pt x="1981" y="928"/>
                    <a:pt x="1983" y="928"/>
                    <a:pt x="1984" y="927"/>
                  </a:cubicBezTo>
                  <a:cubicBezTo>
                    <a:pt x="1987" y="922"/>
                    <a:pt x="1983" y="918"/>
                    <a:pt x="1978" y="918"/>
                  </a:cubicBezTo>
                  <a:moveTo>
                    <a:pt x="1798" y="824"/>
                  </a:moveTo>
                  <a:cubicBezTo>
                    <a:pt x="1790" y="824"/>
                    <a:pt x="1787" y="829"/>
                    <a:pt x="1780" y="830"/>
                  </a:cubicBezTo>
                  <a:cubicBezTo>
                    <a:pt x="1776" y="829"/>
                    <a:pt x="1770" y="824"/>
                    <a:pt x="1766" y="824"/>
                  </a:cubicBezTo>
                  <a:cubicBezTo>
                    <a:pt x="1764" y="824"/>
                    <a:pt x="1762" y="825"/>
                    <a:pt x="1761" y="828"/>
                  </a:cubicBezTo>
                  <a:cubicBezTo>
                    <a:pt x="1763" y="833"/>
                    <a:pt x="1769" y="834"/>
                    <a:pt x="1771" y="838"/>
                  </a:cubicBezTo>
                  <a:cubicBezTo>
                    <a:pt x="1766" y="848"/>
                    <a:pt x="1776" y="856"/>
                    <a:pt x="1786" y="859"/>
                  </a:cubicBezTo>
                  <a:cubicBezTo>
                    <a:pt x="1791" y="854"/>
                    <a:pt x="1793" y="848"/>
                    <a:pt x="1802" y="846"/>
                  </a:cubicBezTo>
                  <a:cubicBezTo>
                    <a:pt x="1804" y="841"/>
                    <a:pt x="1806" y="827"/>
                    <a:pt x="1800" y="824"/>
                  </a:cubicBezTo>
                  <a:cubicBezTo>
                    <a:pt x="1800" y="824"/>
                    <a:pt x="1799" y="824"/>
                    <a:pt x="1798" y="824"/>
                  </a:cubicBezTo>
                  <a:moveTo>
                    <a:pt x="2042" y="822"/>
                  </a:moveTo>
                  <a:cubicBezTo>
                    <a:pt x="2038" y="822"/>
                    <a:pt x="2038" y="822"/>
                    <a:pt x="2038" y="822"/>
                  </a:cubicBezTo>
                  <a:cubicBezTo>
                    <a:pt x="2032" y="854"/>
                    <a:pt x="1986" y="851"/>
                    <a:pt x="1979" y="882"/>
                  </a:cubicBezTo>
                  <a:cubicBezTo>
                    <a:pt x="1980" y="883"/>
                    <a:pt x="1983" y="883"/>
                    <a:pt x="1985" y="883"/>
                  </a:cubicBezTo>
                  <a:cubicBezTo>
                    <a:pt x="1986" y="883"/>
                    <a:pt x="1986" y="883"/>
                    <a:pt x="1987" y="883"/>
                  </a:cubicBezTo>
                  <a:cubicBezTo>
                    <a:pt x="1988" y="883"/>
                    <a:pt x="1988" y="883"/>
                    <a:pt x="1989" y="883"/>
                  </a:cubicBezTo>
                  <a:cubicBezTo>
                    <a:pt x="1991" y="883"/>
                    <a:pt x="1994" y="884"/>
                    <a:pt x="1996" y="885"/>
                  </a:cubicBezTo>
                  <a:cubicBezTo>
                    <a:pt x="1995" y="888"/>
                    <a:pt x="1990" y="887"/>
                    <a:pt x="1991" y="891"/>
                  </a:cubicBezTo>
                  <a:cubicBezTo>
                    <a:pt x="1994" y="892"/>
                    <a:pt x="1994" y="895"/>
                    <a:pt x="1997" y="895"/>
                  </a:cubicBezTo>
                  <a:cubicBezTo>
                    <a:pt x="1998" y="895"/>
                    <a:pt x="1998" y="895"/>
                    <a:pt x="1998" y="895"/>
                  </a:cubicBezTo>
                  <a:cubicBezTo>
                    <a:pt x="2001" y="893"/>
                    <a:pt x="2000" y="889"/>
                    <a:pt x="2002" y="887"/>
                  </a:cubicBezTo>
                  <a:cubicBezTo>
                    <a:pt x="2004" y="888"/>
                    <a:pt x="2005" y="888"/>
                    <a:pt x="2007" y="888"/>
                  </a:cubicBezTo>
                  <a:cubicBezTo>
                    <a:pt x="2028" y="888"/>
                    <a:pt x="2025" y="862"/>
                    <a:pt x="2044" y="858"/>
                  </a:cubicBezTo>
                  <a:cubicBezTo>
                    <a:pt x="2045" y="845"/>
                    <a:pt x="2057" y="843"/>
                    <a:pt x="2060" y="833"/>
                  </a:cubicBezTo>
                  <a:cubicBezTo>
                    <a:pt x="2053" y="830"/>
                    <a:pt x="2047" y="827"/>
                    <a:pt x="2042" y="822"/>
                  </a:cubicBezTo>
                  <a:moveTo>
                    <a:pt x="1759" y="814"/>
                  </a:moveTo>
                  <a:cubicBezTo>
                    <a:pt x="1755" y="814"/>
                    <a:pt x="1753" y="816"/>
                    <a:pt x="1753" y="820"/>
                  </a:cubicBezTo>
                  <a:cubicBezTo>
                    <a:pt x="1754" y="821"/>
                    <a:pt x="1756" y="822"/>
                    <a:pt x="1758" y="822"/>
                  </a:cubicBezTo>
                  <a:cubicBezTo>
                    <a:pt x="1759" y="822"/>
                    <a:pt x="1760" y="822"/>
                    <a:pt x="1760" y="821"/>
                  </a:cubicBezTo>
                  <a:cubicBezTo>
                    <a:pt x="1762" y="820"/>
                    <a:pt x="1761" y="816"/>
                    <a:pt x="1760" y="814"/>
                  </a:cubicBezTo>
                  <a:cubicBezTo>
                    <a:pt x="1760" y="814"/>
                    <a:pt x="1760" y="814"/>
                    <a:pt x="1759" y="814"/>
                  </a:cubicBezTo>
                  <a:moveTo>
                    <a:pt x="1797" y="812"/>
                  </a:moveTo>
                  <a:cubicBezTo>
                    <a:pt x="1793" y="812"/>
                    <a:pt x="1790" y="818"/>
                    <a:pt x="1797" y="820"/>
                  </a:cubicBezTo>
                  <a:cubicBezTo>
                    <a:pt x="1799" y="818"/>
                    <a:pt x="1801" y="817"/>
                    <a:pt x="1801" y="814"/>
                  </a:cubicBezTo>
                  <a:cubicBezTo>
                    <a:pt x="1800" y="813"/>
                    <a:pt x="1798" y="812"/>
                    <a:pt x="1797" y="812"/>
                  </a:cubicBezTo>
                  <a:moveTo>
                    <a:pt x="2043" y="759"/>
                  </a:moveTo>
                  <a:cubicBezTo>
                    <a:pt x="2040" y="759"/>
                    <a:pt x="2039" y="761"/>
                    <a:pt x="2038" y="763"/>
                  </a:cubicBezTo>
                  <a:cubicBezTo>
                    <a:pt x="2035" y="775"/>
                    <a:pt x="2070" y="782"/>
                    <a:pt x="2064" y="800"/>
                  </a:cubicBezTo>
                  <a:cubicBezTo>
                    <a:pt x="2063" y="804"/>
                    <a:pt x="2057" y="804"/>
                    <a:pt x="2057" y="809"/>
                  </a:cubicBezTo>
                  <a:cubicBezTo>
                    <a:pt x="2064" y="814"/>
                    <a:pt x="2068" y="822"/>
                    <a:pt x="2073" y="828"/>
                  </a:cubicBezTo>
                  <a:cubicBezTo>
                    <a:pt x="2082" y="828"/>
                    <a:pt x="2082" y="819"/>
                    <a:pt x="2087" y="814"/>
                  </a:cubicBezTo>
                  <a:cubicBezTo>
                    <a:pt x="2093" y="809"/>
                    <a:pt x="2105" y="806"/>
                    <a:pt x="2103" y="795"/>
                  </a:cubicBezTo>
                  <a:cubicBezTo>
                    <a:pt x="2101" y="793"/>
                    <a:pt x="2099" y="792"/>
                    <a:pt x="2097" y="792"/>
                  </a:cubicBezTo>
                  <a:cubicBezTo>
                    <a:pt x="2092" y="792"/>
                    <a:pt x="2088" y="797"/>
                    <a:pt x="2083" y="797"/>
                  </a:cubicBezTo>
                  <a:cubicBezTo>
                    <a:pt x="2078" y="796"/>
                    <a:pt x="2079" y="791"/>
                    <a:pt x="2079" y="786"/>
                  </a:cubicBezTo>
                  <a:cubicBezTo>
                    <a:pt x="2078" y="785"/>
                    <a:pt x="2077" y="785"/>
                    <a:pt x="2075" y="785"/>
                  </a:cubicBezTo>
                  <a:cubicBezTo>
                    <a:pt x="2074" y="785"/>
                    <a:pt x="2074" y="785"/>
                    <a:pt x="2073" y="785"/>
                  </a:cubicBezTo>
                  <a:cubicBezTo>
                    <a:pt x="2072" y="785"/>
                    <a:pt x="2072" y="785"/>
                    <a:pt x="2071" y="785"/>
                  </a:cubicBezTo>
                  <a:cubicBezTo>
                    <a:pt x="2071" y="785"/>
                    <a:pt x="2071" y="785"/>
                    <a:pt x="2070" y="785"/>
                  </a:cubicBezTo>
                  <a:cubicBezTo>
                    <a:pt x="2064" y="775"/>
                    <a:pt x="2053" y="768"/>
                    <a:pt x="2045" y="759"/>
                  </a:cubicBezTo>
                  <a:cubicBezTo>
                    <a:pt x="2044" y="759"/>
                    <a:pt x="2044" y="759"/>
                    <a:pt x="2043" y="759"/>
                  </a:cubicBezTo>
                  <a:moveTo>
                    <a:pt x="1966" y="639"/>
                  </a:moveTo>
                  <a:cubicBezTo>
                    <a:pt x="1963" y="639"/>
                    <a:pt x="1961" y="641"/>
                    <a:pt x="1962" y="645"/>
                  </a:cubicBezTo>
                  <a:cubicBezTo>
                    <a:pt x="1962" y="649"/>
                    <a:pt x="1972" y="655"/>
                    <a:pt x="1980" y="655"/>
                  </a:cubicBezTo>
                  <a:cubicBezTo>
                    <a:pt x="1983" y="655"/>
                    <a:pt x="1987" y="654"/>
                    <a:pt x="1988" y="650"/>
                  </a:cubicBezTo>
                  <a:cubicBezTo>
                    <a:pt x="1985" y="647"/>
                    <a:pt x="1973" y="639"/>
                    <a:pt x="1966" y="639"/>
                  </a:cubicBezTo>
                  <a:moveTo>
                    <a:pt x="1745" y="556"/>
                  </a:moveTo>
                  <a:cubicBezTo>
                    <a:pt x="1720" y="564"/>
                    <a:pt x="1746" y="613"/>
                    <a:pt x="1717" y="613"/>
                  </a:cubicBezTo>
                  <a:cubicBezTo>
                    <a:pt x="1716" y="613"/>
                    <a:pt x="1716" y="613"/>
                    <a:pt x="1715" y="613"/>
                  </a:cubicBezTo>
                  <a:cubicBezTo>
                    <a:pt x="1709" y="612"/>
                    <a:pt x="1706" y="607"/>
                    <a:pt x="1702" y="605"/>
                  </a:cubicBezTo>
                  <a:cubicBezTo>
                    <a:pt x="1701" y="604"/>
                    <a:pt x="1700" y="604"/>
                    <a:pt x="1698" y="604"/>
                  </a:cubicBezTo>
                  <a:cubicBezTo>
                    <a:pt x="1698" y="604"/>
                    <a:pt x="1698" y="604"/>
                    <a:pt x="1698" y="604"/>
                  </a:cubicBezTo>
                  <a:cubicBezTo>
                    <a:pt x="1697" y="604"/>
                    <a:pt x="1697" y="604"/>
                    <a:pt x="1697" y="604"/>
                  </a:cubicBezTo>
                  <a:cubicBezTo>
                    <a:pt x="1696" y="604"/>
                    <a:pt x="1695" y="604"/>
                    <a:pt x="1694" y="604"/>
                  </a:cubicBezTo>
                  <a:cubicBezTo>
                    <a:pt x="1685" y="600"/>
                    <a:pt x="1678" y="592"/>
                    <a:pt x="1673" y="587"/>
                  </a:cubicBezTo>
                  <a:cubicBezTo>
                    <a:pt x="1677" y="580"/>
                    <a:pt x="1686" y="577"/>
                    <a:pt x="1688" y="568"/>
                  </a:cubicBezTo>
                  <a:cubicBezTo>
                    <a:pt x="1686" y="566"/>
                    <a:pt x="1684" y="565"/>
                    <a:pt x="1682" y="565"/>
                  </a:cubicBezTo>
                  <a:cubicBezTo>
                    <a:pt x="1680" y="565"/>
                    <a:pt x="1677" y="566"/>
                    <a:pt x="1675" y="566"/>
                  </a:cubicBezTo>
                  <a:cubicBezTo>
                    <a:pt x="1672" y="567"/>
                    <a:pt x="1670" y="568"/>
                    <a:pt x="1667" y="568"/>
                  </a:cubicBezTo>
                  <a:cubicBezTo>
                    <a:pt x="1666" y="568"/>
                    <a:pt x="1666" y="568"/>
                    <a:pt x="1665" y="567"/>
                  </a:cubicBezTo>
                  <a:cubicBezTo>
                    <a:pt x="1658" y="566"/>
                    <a:pt x="1651" y="556"/>
                    <a:pt x="1643" y="556"/>
                  </a:cubicBezTo>
                  <a:cubicBezTo>
                    <a:pt x="1641" y="556"/>
                    <a:pt x="1638" y="558"/>
                    <a:pt x="1635" y="561"/>
                  </a:cubicBezTo>
                  <a:cubicBezTo>
                    <a:pt x="1637" y="564"/>
                    <a:pt x="1645" y="564"/>
                    <a:pt x="1642" y="568"/>
                  </a:cubicBezTo>
                  <a:cubicBezTo>
                    <a:pt x="1639" y="568"/>
                    <a:pt x="1637" y="568"/>
                    <a:pt x="1635" y="568"/>
                  </a:cubicBezTo>
                  <a:cubicBezTo>
                    <a:pt x="1619" y="568"/>
                    <a:pt x="1618" y="585"/>
                    <a:pt x="1607" y="592"/>
                  </a:cubicBezTo>
                  <a:cubicBezTo>
                    <a:pt x="1596" y="589"/>
                    <a:pt x="1595" y="580"/>
                    <a:pt x="1585" y="580"/>
                  </a:cubicBezTo>
                  <a:cubicBezTo>
                    <a:pt x="1584" y="580"/>
                    <a:pt x="1583" y="580"/>
                    <a:pt x="1582" y="580"/>
                  </a:cubicBezTo>
                  <a:cubicBezTo>
                    <a:pt x="1569" y="582"/>
                    <a:pt x="1566" y="599"/>
                    <a:pt x="1555" y="605"/>
                  </a:cubicBezTo>
                  <a:cubicBezTo>
                    <a:pt x="1546" y="605"/>
                    <a:pt x="1546" y="605"/>
                    <a:pt x="1546" y="605"/>
                  </a:cubicBezTo>
                  <a:cubicBezTo>
                    <a:pt x="1539" y="608"/>
                    <a:pt x="1541" y="615"/>
                    <a:pt x="1539" y="619"/>
                  </a:cubicBezTo>
                  <a:cubicBezTo>
                    <a:pt x="1534" y="629"/>
                    <a:pt x="1513" y="638"/>
                    <a:pt x="1497" y="640"/>
                  </a:cubicBezTo>
                  <a:cubicBezTo>
                    <a:pt x="1496" y="640"/>
                    <a:pt x="1496" y="640"/>
                    <a:pt x="1495" y="640"/>
                  </a:cubicBezTo>
                  <a:cubicBezTo>
                    <a:pt x="1494" y="640"/>
                    <a:pt x="1493" y="640"/>
                    <a:pt x="1491" y="640"/>
                  </a:cubicBezTo>
                  <a:cubicBezTo>
                    <a:pt x="1490" y="639"/>
                    <a:pt x="1488" y="639"/>
                    <a:pt x="1487" y="639"/>
                  </a:cubicBezTo>
                  <a:cubicBezTo>
                    <a:pt x="1486" y="639"/>
                    <a:pt x="1485" y="639"/>
                    <a:pt x="1483" y="640"/>
                  </a:cubicBezTo>
                  <a:cubicBezTo>
                    <a:pt x="1474" y="642"/>
                    <a:pt x="1468" y="653"/>
                    <a:pt x="1457" y="653"/>
                  </a:cubicBezTo>
                  <a:cubicBezTo>
                    <a:pt x="1456" y="653"/>
                    <a:pt x="1455" y="653"/>
                    <a:pt x="1453" y="653"/>
                  </a:cubicBezTo>
                  <a:cubicBezTo>
                    <a:pt x="1449" y="664"/>
                    <a:pt x="1446" y="676"/>
                    <a:pt x="1457" y="686"/>
                  </a:cubicBezTo>
                  <a:cubicBezTo>
                    <a:pt x="1447" y="694"/>
                    <a:pt x="1456" y="700"/>
                    <a:pt x="1459" y="707"/>
                  </a:cubicBezTo>
                  <a:cubicBezTo>
                    <a:pt x="1464" y="719"/>
                    <a:pt x="1473" y="738"/>
                    <a:pt x="1470" y="750"/>
                  </a:cubicBezTo>
                  <a:cubicBezTo>
                    <a:pt x="1469" y="756"/>
                    <a:pt x="1462" y="759"/>
                    <a:pt x="1465" y="767"/>
                  </a:cubicBezTo>
                  <a:cubicBezTo>
                    <a:pt x="1470" y="771"/>
                    <a:pt x="1478" y="772"/>
                    <a:pt x="1487" y="772"/>
                  </a:cubicBezTo>
                  <a:cubicBezTo>
                    <a:pt x="1489" y="772"/>
                    <a:pt x="1491" y="772"/>
                    <a:pt x="1492" y="772"/>
                  </a:cubicBezTo>
                  <a:cubicBezTo>
                    <a:pt x="1505" y="765"/>
                    <a:pt x="1514" y="756"/>
                    <a:pt x="1530" y="756"/>
                  </a:cubicBezTo>
                  <a:cubicBezTo>
                    <a:pt x="1531" y="756"/>
                    <a:pt x="1532" y="756"/>
                    <a:pt x="1533" y="757"/>
                  </a:cubicBezTo>
                  <a:cubicBezTo>
                    <a:pt x="1537" y="757"/>
                    <a:pt x="1541" y="759"/>
                    <a:pt x="1545" y="759"/>
                  </a:cubicBezTo>
                  <a:cubicBezTo>
                    <a:pt x="1545" y="759"/>
                    <a:pt x="1546" y="759"/>
                    <a:pt x="1546" y="759"/>
                  </a:cubicBezTo>
                  <a:cubicBezTo>
                    <a:pt x="1557" y="759"/>
                    <a:pt x="1560" y="751"/>
                    <a:pt x="1570" y="748"/>
                  </a:cubicBezTo>
                  <a:cubicBezTo>
                    <a:pt x="1575" y="747"/>
                    <a:pt x="1583" y="747"/>
                    <a:pt x="1589" y="745"/>
                  </a:cubicBezTo>
                  <a:cubicBezTo>
                    <a:pt x="1599" y="742"/>
                    <a:pt x="1611" y="739"/>
                    <a:pt x="1625" y="737"/>
                  </a:cubicBezTo>
                  <a:cubicBezTo>
                    <a:pt x="1634" y="742"/>
                    <a:pt x="1644" y="741"/>
                    <a:pt x="1652" y="745"/>
                  </a:cubicBezTo>
                  <a:cubicBezTo>
                    <a:pt x="1662" y="752"/>
                    <a:pt x="1663" y="764"/>
                    <a:pt x="1674" y="770"/>
                  </a:cubicBezTo>
                  <a:cubicBezTo>
                    <a:pt x="1682" y="768"/>
                    <a:pt x="1682" y="758"/>
                    <a:pt x="1690" y="758"/>
                  </a:cubicBezTo>
                  <a:cubicBezTo>
                    <a:pt x="1691" y="758"/>
                    <a:pt x="1692" y="758"/>
                    <a:pt x="1694" y="758"/>
                  </a:cubicBezTo>
                  <a:cubicBezTo>
                    <a:pt x="1697" y="764"/>
                    <a:pt x="1686" y="765"/>
                    <a:pt x="1686" y="771"/>
                  </a:cubicBezTo>
                  <a:cubicBezTo>
                    <a:pt x="1695" y="773"/>
                    <a:pt x="1698" y="779"/>
                    <a:pt x="1707" y="780"/>
                  </a:cubicBezTo>
                  <a:cubicBezTo>
                    <a:pt x="1712" y="785"/>
                    <a:pt x="1717" y="798"/>
                    <a:pt x="1727" y="803"/>
                  </a:cubicBezTo>
                  <a:cubicBezTo>
                    <a:pt x="1729" y="804"/>
                    <a:pt x="1734" y="803"/>
                    <a:pt x="1737" y="805"/>
                  </a:cubicBezTo>
                  <a:cubicBezTo>
                    <a:pt x="1742" y="807"/>
                    <a:pt x="1741" y="810"/>
                    <a:pt x="1746" y="810"/>
                  </a:cubicBezTo>
                  <a:cubicBezTo>
                    <a:pt x="1746" y="810"/>
                    <a:pt x="1746" y="810"/>
                    <a:pt x="1747" y="810"/>
                  </a:cubicBezTo>
                  <a:cubicBezTo>
                    <a:pt x="1754" y="810"/>
                    <a:pt x="1757" y="805"/>
                    <a:pt x="1764" y="802"/>
                  </a:cubicBezTo>
                  <a:cubicBezTo>
                    <a:pt x="1768" y="805"/>
                    <a:pt x="1772" y="809"/>
                    <a:pt x="1779" y="809"/>
                  </a:cubicBezTo>
                  <a:cubicBezTo>
                    <a:pt x="1787" y="801"/>
                    <a:pt x="1793" y="801"/>
                    <a:pt x="1806" y="798"/>
                  </a:cubicBezTo>
                  <a:cubicBezTo>
                    <a:pt x="1819" y="795"/>
                    <a:pt x="1817" y="785"/>
                    <a:pt x="1820" y="775"/>
                  </a:cubicBezTo>
                  <a:cubicBezTo>
                    <a:pt x="1824" y="760"/>
                    <a:pt x="1841" y="751"/>
                    <a:pt x="1846" y="739"/>
                  </a:cubicBezTo>
                  <a:cubicBezTo>
                    <a:pt x="1853" y="718"/>
                    <a:pt x="1844" y="693"/>
                    <a:pt x="1852" y="675"/>
                  </a:cubicBezTo>
                  <a:cubicBezTo>
                    <a:pt x="1851" y="674"/>
                    <a:pt x="1851" y="674"/>
                    <a:pt x="1850" y="674"/>
                  </a:cubicBezTo>
                  <a:cubicBezTo>
                    <a:pt x="1849" y="674"/>
                    <a:pt x="1848" y="675"/>
                    <a:pt x="1847" y="676"/>
                  </a:cubicBezTo>
                  <a:cubicBezTo>
                    <a:pt x="1846" y="678"/>
                    <a:pt x="1845" y="679"/>
                    <a:pt x="1843" y="679"/>
                  </a:cubicBezTo>
                  <a:cubicBezTo>
                    <a:pt x="1843" y="679"/>
                    <a:pt x="1843" y="679"/>
                    <a:pt x="1842" y="679"/>
                  </a:cubicBezTo>
                  <a:cubicBezTo>
                    <a:pt x="1836" y="672"/>
                    <a:pt x="1822" y="669"/>
                    <a:pt x="1825" y="657"/>
                  </a:cubicBezTo>
                  <a:cubicBezTo>
                    <a:pt x="1817" y="655"/>
                    <a:pt x="1811" y="651"/>
                    <a:pt x="1813" y="641"/>
                  </a:cubicBezTo>
                  <a:cubicBezTo>
                    <a:pt x="1794" y="631"/>
                    <a:pt x="1772" y="620"/>
                    <a:pt x="1775" y="595"/>
                  </a:cubicBezTo>
                  <a:cubicBezTo>
                    <a:pt x="1772" y="588"/>
                    <a:pt x="1761" y="588"/>
                    <a:pt x="1755" y="583"/>
                  </a:cubicBezTo>
                  <a:cubicBezTo>
                    <a:pt x="1759" y="571"/>
                    <a:pt x="1752" y="562"/>
                    <a:pt x="1745" y="556"/>
                  </a:cubicBezTo>
                  <a:moveTo>
                    <a:pt x="1512" y="541"/>
                  </a:moveTo>
                  <a:cubicBezTo>
                    <a:pt x="1508" y="541"/>
                    <a:pt x="1505" y="543"/>
                    <a:pt x="1506" y="549"/>
                  </a:cubicBezTo>
                  <a:cubicBezTo>
                    <a:pt x="1513" y="550"/>
                    <a:pt x="1517" y="555"/>
                    <a:pt x="1525" y="555"/>
                  </a:cubicBezTo>
                  <a:cubicBezTo>
                    <a:pt x="1526" y="555"/>
                    <a:pt x="1526" y="554"/>
                    <a:pt x="1527" y="554"/>
                  </a:cubicBezTo>
                  <a:cubicBezTo>
                    <a:pt x="1527" y="554"/>
                    <a:pt x="1527" y="554"/>
                    <a:pt x="1528" y="554"/>
                  </a:cubicBezTo>
                  <a:cubicBezTo>
                    <a:pt x="1529" y="553"/>
                    <a:pt x="1529" y="550"/>
                    <a:pt x="1529" y="547"/>
                  </a:cubicBezTo>
                  <a:cubicBezTo>
                    <a:pt x="1525" y="545"/>
                    <a:pt x="1518" y="541"/>
                    <a:pt x="1512" y="541"/>
                  </a:cubicBezTo>
                  <a:moveTo>
                    <a:pt x="1577" y="534"/>
                  </a:moveTo>
                  <a:cubicBezTo>
                    <a:pt x="1566" y="534"/>
                    <a:pt x="1553" y="541"/>
                    <a:pt x="1553" y="550"/>
                  </a:cubicBezTo>
                  <a:cubicBezTo>
                    <a:pt x="1555" y="550"/>
                    <a:pt x="1556" y="551"/>
                    <a:pt x="1556" y="553"/>
                  </a:cubicBezTo>
                  <a:cubicBezTo>
                    <a:pt x="1571" y="551"/>
                    <a:pt x="1581" y="547"/>
                    <a:pt x="1590" y="541"/>
                  </a:cubicBezTo>
                  <a:cubicBezTo>
                    <a:pt x="1588" y="536"/>
                    <a:pt x="1583" y="534"/>
                    <a:pt x="1577" y="534"/>
                  </a:cubicBezTo>
                  <a:moveTo>
                    <a:pt x="1529" y="531"/>
                  </a:moveTo>
                  <a:cubicBezTo>
                    <a:pt x="1523" y="531"/>
                    <a:pt x="1519" y="532"/>
                    <a:pt x="1517" y="535"/>
                  </a:cubicBezTo>
                  <a:cubicBezTo>
                    <a:pt x="1520" y="539"/>
                    <a:pt x="1528" y="541"/>
                    <a:pt x="1536" y="541"/>
                  </a:cubicBezTo>
                  <a:cubicBezTo>
                    <a:pt x="1542" y="541"/>
                    <a:pt x="1548" y="539"/>
                    <a:pt x="1550" y="534"/>
                  </a:cubicBezTo>
                  <a:cubicBezTo>
                    <a:pt x="1545" y="533"/>
                    <a:pt x="1536" y="531"/>
                    <a:pt x="1529" y="531"/>
                  </a:cubicBezTo>
                  <a:moveTo>
                    <a:pt x="1390" y="516"/>
                  </a:moveTo>
                  <a:cubicBezTo>
                    <a:pt x="1381" y="516"/>
                    <a:pt x="1371" y="518"/>
                    <a:pt x="1366" y="521"/>
                  </a:cubicBezTo>
                  <a:cubicBezTo>
                    <a:pt x="1366" y="527"/>
                    <a:pt x="1374" y="526"/>
                    <a:pt x="1379" y="528"/>
                  </a:cubicBezTo>
                  <a:cubicBezTo>
                    <a:pt x="1384" y="529"/>
                    <a:pt x="1389" y="532"/>
                    <a:pt x="1394" y="533"/>
                  </a:cubicBezTo>
                  <a:cubicBezTo>
                    <a:pt x="1395" y="533"/>
                    <a:pt x="1396" y="533"/>
                    <a:pt x="1397" y="533"/>
                  </a:cubicBezTo>
                  <a:cubicBezTo>
                    <a:pt x="1399" y="533"/>
                    <a:pt x="1401" y="533"/>
                    <a:pt x="1403" y="533"/>
                  </a:cubicBezTo>
                  <a:cubicBezTo>
                    <a:pt x="1405" y="533"/>
                    <a:pt x="1407" y="533"/>
                    <a:pt x="1409" y="533"/>
                  </a:cubicBezTo>
                  <a:cubicBezTo>
                    <a:pt x="1410" y="533"/>
                    <a:pt x="1411" y="533"/>
                    <a:pt x="1412" y="533"/>
                  </a:cubicBezTo>
                  <a:cubicBezTo>
                    <a:pt x="1418" y="534"/>
                    <a:pt x="1424" y="537"/>
                    <a:pt x="1429" y="538"/>
                  </a:cubicBezTo>
                  <a:cubicBezTo>
                    <a:pt x="1432" y="538"/>
                    <a:pt x="1434" y="538"/>
                    <a:pt x="1437" y="538"/>
                  </a:cubicBezTo>
                  <a:cubicBezTo>
                    <a:pt x="1440" y="538"/>
                    <a:pt x="1443" y="538"/>
                    <a:pt x="1446" y="538"/>
                  </a:cubicBezTo>
                  <a:cubicBezTo>
                    <a:pt x="1449" y="538"/>
                    <a:pt x="1452" y="537"/>
                    <a:pt x="1454" y="537"/>
                  </a:cubicBezTo>
                  <a:cubicBezTo>
                    <a:pt x="1459" y="537"/>
                    <a:pt x="1464" y="538"/>
                    <a:pt x="1468" y="541"/>
                  </a:cubicBezTo>
                  <a:cubicBezTo>
                    <a:pt x="1470" y="540"/>
                    <a:pt x="1471" y="538"/>
                    <a:pt x="1474" y="538"/>
                  </a:cubicBezTo>
                  <a:cubicBezTo>
                    <a:pt x="1474" y="538"/>
                    <a:pt x="1474" y="538"/>
                    <a:pt x="1475" y="538"/>
                  </a:cubicBezTo>
                  <a:cubicBezTo>
                    <a:pt x="1477" y="540"/>
                    <a:pt x="1483" y="542"/>
                    <a:pt x="1490" y="542"/>
                  </a:cubicBezTo>
                  <a:cubicBezTo>
                    <a:pt x="1500" y="542"/>
                    <a:pt x="1510" y="539"/>
                    <a:pt x="1512" y="534"/>
                  </a:cubicBezTo>
                  <a:cubicBezTo>
                    <a:pt x="1509" y="532"/>
                    <a:pt x="1503" y="531"/>
                    <a:pt x="1497" y="531"/>
                  </a:cubicBezTo>
                  <a:cubicBezTo>
                    <a:pt x="1489" y="531"/>
                    <a:pt x="1480" y="533"/>
                    <a:pt x="1476" y="537"/>
                  </a:cubicBezTo>
                  <a:cubicBezTo>
                    <a:pt x="1477" y="531"/>
                    <a:pt x="1468" y="534"/>
                    <a:pt x="1466" y="532"/>
                  </a:cubicBezTo>
                  <a:cubicBezTo>
                    <a:pt x="1462" y="530"/>
                    <a:pt x="1463" y="524"/>
                    <a:pt x="1458" y="523"/>
                  </a:cubicBezTo>
                  <a:cubicBezTo>
                    <a:pt x="1447" y="521"/>
                    <a:pt x="1435" y="518"/>
                    <a:pt x="1422" y="518"/>
                  </a:cubicBezTo>
                  <a:cubicBezTo>
                    <a:pt x="1418" y="518"/>
                    <a:pt x="1413" y="518"/>
                    <a:pt x="1409" y="519"/>
                  </a:cubicBezTo>
                  <a:cubicBezTo>
                    <a:pt x="1405" y="517"/>
                    <a:pt x="1398" y="516"/>
                    <a:pt x="1390" y="516"/>
                  </a:cubicBezTo>
                  <a:moveTo>
                    <a:pt x="1375" y="499"/>
                  </a:moveTo>
                  <a:cubicBezTo>
                    <a:pt x="1336" y="499"/>
                    <a:pt x="1336" y="499"/>
                    <a:pt x="1336" y="499"/>
                  </a:cubicBezTo>
                  <a:cubicBezTo>
                    <a:pt x="1346" y="507"/>
                    <a:pt x="1359" y="514"/>
                    <a:pt x="1367" y="514"/>
                  </a:cubicBezTo>
                  <a:cubicBezTo>
                    <a:pt x="1374" y="514"/>
                    <a:pt x="1377" y="510"/>
                    <a:pt x="1375" y="499"/>
                  </a:cubicBezTo>
                  <a:moveTo>
                    <a:pt x="1522" y="499"/>
                  </a:moveTo>
                  <a:cubicBezTo>
                    <a:pt x="1511" y="499"/>
                    <a:pt x="1511" y="499"/>
                    <a:pt x="1511" y="499"/>
                  </a:cubicBezTo>
                  <a:cubicBezTo>
                    <a:pt x="1512" y="500"/>
                    <a:pt x="1512" y="501"/>
                    <a:pt x="1512" y="502"/>
                  </a:cubicBezTo>
                  <a:cubicBezTo>
                    <a:pt x="1509" y="507"/>
                    <a:pt x="1505" y="516"/>
                    <a:pt x="1513" y="519"/>
                  </a:cubicBezTo>
                  <a:cubicBezTo>
                    <a:pt x="1529" y="518"/>
                    <a:pt x="1523" y="507"/>
                    <a:pt x="1522" y="499"/>
                  </a:cubicBezTo>
                  <a:moveTo>
                    <a:pt x="1545" y="499"/>
                  </a:moveTo>
                  <a:cubicBezTo>
                    <a:pt x="1530" y="499"/>
                    <a:pt x="1530" y="499"/>
                    <a:pt x="1530" y="499"/>
                  </a:cubicBezTo>
                  <a:cubicBezTo>
                    <a:pt x="1531" y="502"/>
                    <a:pt x="1532" y="505"/>
                    <a:pt x="1537" y="506"/>
                  </a:cubicBezTo>
                  <a:cubicBezTo>
                    <a:pt x="1542" y="505"/>
                    <a:pt x="1544" y="502"/>
                    <a:pt x="1545" y="499"/>
                  </a:cubicBezTo>
                  <a:moveTo>
                    <a:pt x="1652" y="499"/>
                  </a:moveTo>
                  <a:cubicBezTo>
                    <a:pt x="1642" y="499"/>
                    <a:pt x="1642" y="499"/>
                    <a:pt x="1642" y="499"/>
                  </a:cubicBezTo>
                  <a:cubicBezTo>
                    <a:pt x="1644" y="501"/>
                    <a:pt x="1645" y="502"/>
                    <a:pt x="1647" y="503"/>
                  </a:cubicBezTo>
                  <a:cubicBezTo>
                    <a:pt x="1650" y="502"/>
                    <a:pt x="1651" y="500"/>
                    <a:pt x="1652" y="499"/>
                  </a:cubicBezTo>
                  <a:moveTo>
                    <a:pt x="1767" y="499"/>
                  </a:moveTo>
                  <a:cubicBezTo>
                    <a:pt x="1657" y="499"/>
                    <a:pt x="1657" y="499"/>
                    <a:pt x="1657" y="499"/>
                  </a:cubicBezTo>
                  <a:cubicBezTo>
                    <a:pt x="1663" y="503"/>
                    <a:pt x="1671" y="506"/>
                    <a:pt x="1681" y="506"/>
                  </a:cubicBezTo>
                  <a:cubicBezTo>
                    <a:pt x="1683" y="506"/>
                    <a:pt x="1685" y="506"/>
                    <a:pt x="1687" y="505"/>
                  </a:cubicBezTo>
                  <a:cubicBezTo>
                    <a:pt x="1693" y="511"/>
                    <a:pt x="1700" y="516"/>
                    <a:pt x="1704" y="523"/>
                  </a:cubicBezTo>
                  <a:cubicBezTo>
                    <a:pt x="1701" y="529"/>
                    <a:pt x="1693" y="530"/>
                    <a:pt x="1693" y="539"/>
                  </a:cubicBezTo>
                  <a:cubicBezTo>
                    <a:pt x="1694" y="539"/>
                    <a:pt x="1695" y="539"/>
                    <a:pt x="1697" y="539"/>
                  </a:cubicBezTo>
                  <a:cubicBezTo>
                    <a:pt x="1702" y="539"/>
                    <a:pt x="1703" y="535"/>
                    <a:pt x="1709" y="535"/>
                  </a:cubicBezTo>
                  <a:cubicBezTo>
                    <a:pt x="1710" y="535"/>
                    <a:pt x="1710" y="535"/>
                    <a:pt x="1710" y="535"/>
                  </a:cubicBezTo>
                  <a:cubicBezTo>
                    <a:pt x="1716" y="535"/>
                    <a:pt x="1721" y="538"/>
                    <a:pt x="1725" y="540"/>
                  </a:cubicBezTo>
                  <a:cubicBezTo>
                    <a:pt x="1730" y="543"/>
                    <a:pt x="1734" y="546"/>
                    <a:pt x="1740" y="546"/>
                  </a:cubicBezTo>
                  <a:cubicBezTo>
                    <a:pt x="1742" y="546"/>
                    <a:pt x="1744" y="545"/>
                    <a:pt x="1747" y="544"/>
                  </a:cubicBezTo>
                  <a:cubicBezTo>
                    <a:pt x="1750" y="542"/>
                    <a:pt x="1750" y="537"/>
                    <a:pt x="1751" y="533"/>
                  </a:cubicBezTo>
                  <a:cubicBezTo>
                    <a:pt x="1755" y="531"/>
                    <a:pt x="1759" y="531"/>
                    <a:pt x="1762" y="531"/>
                  </a:cubicBezTo>
                  <a:cubicBezTo>
                    <a:pt x="1772" y="531"/>
                    <a:pt x="1778" y="537"/>
                    <a:pt x="1785" y="542"/>
                  </a:cubicBezTo>
                  <a:cubicBezTo>
                    <a:pt x="1792" y="548"/>
                    <a:pt x="1799" y="554"/>
                    <a:pt x="1808" y="554"/>
                  </a:cubicBezTo>
                  <a:cubicBezTo>
                    <a:pt x="1811" y="554"/>
                    <a:pt x="1815" y="553"/>
                    <a:pt x="1819" y="552"/>
                  </a:cubicBezTo>
                  <a:cubicBezTo>
                    <a:pt x="1819" y="545"/>
                    <a:pt x="1814" y="543"/>
                    <a:pt x="1811" y="539"/>
                  </a:cubicBezTo>
                  <a:cubicBezTo>
                    <a:pt x="1797" y="536"/>
                    <a:pt x="1796" y="525"/>
                    <a:pt x="1790" y="516"/>
                  </a:cubicBezTo>
                  <a:cubicBezTo>
                    <a:pt x="1785" y="508"/>
                    <a:pt x="1776" y="504"/>
                    <a:pt x="1767" y="499"/>
                  </a:cubicBezTo>
                  <a:moveTo>
                    <a:pt x="1850" y="499"/>
                  </a:moveTo>
                  <a:cubicBezTo>
                    <a:pt x="1839" y="499"/>
                    <a:pt x="1839" y="499"/>
                    <a:pt x="1839" y="499"/>
                  </a:cubicBezTo>
                  <a:cubicBezTo>
                    <a:pt x="1840" y="500"/>
                    <a:pt x="1840" y="500"/>
                    <a:pt x="1840" y="501"/>
                  </a:cubicBezTo>
                  <a:cubicBezTo>
                    <a:pt x="1833" y="502"/>
                    <a:pt x="1824" y="508"/>
                    <a:pt x="1814" y="508"/>
                  </a:cubicBezTo>
                  <a:cubicBezTo>
                    <a:pt x="1811" y="508"/>
                    <a:pt x="1808" y="508"/>
                    <a:pt x="1805" y="506"/>
                  </a:cubicBezTo>
                  <a:cubicBezTo>
                    <a:pt x="1803" y="507"/>
                    <a:pt x="1803" y="510"/>
                    <a:pt x="1803" y="513"/>
                  </a:cubicBezTo>
                  <a:cubicBezTo>
                    <a:pt x="1808" y="516"/>
                    <a:pt x="1814" y="518"/>
                    <a:pt x="1819" y="518"/>
                  </a:cubicBezTo>
                  <a:cubicBezTo>
                    <a:pt x="1830" y="518"/>
                    <a:pt x="1840" y="512"/>
                    <a:pt x="1843" y="504"/>
                  </a:cubicBezTo>
                  <a:cubicBezTo>
                    <a:pt x="1844" y="504"/>
                    <a:pt x="1844" y="504"/>
                    <a:pt x="1844" y="504"/>
                  </a:cubicBezTo>
                  <a:cubicBezTo>
                    <a:pt x="1845" y="504"/>
                    <a:pt x="1846" y="505"/>
                    <a:pt x="1847" y="505"/>
                  </a:cubicBezTo>
                  <a:cubicBezTo>
                    <a:pt x="1847" y="505"/>
                    <a:pt x="1848" y="505"/>
                    <a:pt x="1849" y="505"/>
                  </a:cubicBezTo>
                  <a:cubicBezTo>
                    <a:pt x="1850" y="505"/>
                    <a:pt x="1850" y="505"/>
                    <a:pt x="1851" y="504"/>
                  </a:cubicBezTo>
                  <a:cubicBezTo>
                    <a:pt x="1852" y="503"/>
                    <a:pt x="1851" y="501"/>
                    <a:pt x="1850" y="499"/>
                  </a:cubicBezTo>
                  <a:moveTo>
                    <a:pt x="1122" y="382"/>
                  </a:moveTo>
                  <a:cubicBezTo>
                    <a:pt x="1115" y="382"/>
                    <a:pt x="1109" y="391"/>
                    <a:pt x="1108" y="398"/>
                  </a:cubicBezTo>
                  <a:cubicBezTo>
                    <a:pt x="1106" y="407"/>
                    <a:pt x="1112" y="421"/>
                    <a:pt x="1120" y="421"/>
                  </a:cubicBezTo>
                  <a:cubicBezTo>
                    <a:pt x="1120" y="421"/>
                    <a:pt x="1120" y="421"/>
                    <a:pt x="1120" y="421"/>
                  </a:cubicBezTo>
                  <a:cubicBezTo>
                    <a:pt x="1127" y="421"/>
                    <a:pt x="1134" y="412"/>
                    <a:pt x="1134" y="406"/>
                  </a:cubicBezTo>
                  <a:cubicBezTo>
                    <a:pt x="1135" y="397"/>
                    <a:pt x="1122" y="390"/>
                    <a:pt x="1122" y="382"/>
                  </a:cubicBezTo>
                  <a:moveTo>
                    <a:pt x="836" y="361"/>
                  </a:moveTo>
                  <a:cubicBezTo>
                    <a:pt x="833" y="361"/>
                    <a:pt x="830" y="364"/>
                    <a:pt x="833" y="369"/>
                  </a:cubicBezTo>
                  <a:cubicBezTo>
                    <a:pt x="834" y="369"/>
                    <a:pt x="835" y="370"/>
                    <a:pt x="836" y="370"/>
                  </a:cubicBezTo>
                  <a:cubicBezTo>
                    <a:pt x="839" y="370"/>
                    <a:pt x="842" y="368"/>
                    <a:pt x="842" y="365"/>
                  </a:cubicBezTo>
                  <a:cubicBezTo>
                    <a:pt x="841" y="363"/>
                    <a:pt x="839" y="361"/>
                    <a:pt x="836" y="361"/>
                  </a:cubicBezTo>
                  <a:moveTo>
                    <a:pt x="853" y="357"/>
                  </a:moveTo>
                  <a:cubicBezTo>
                    <a:pt x="849" y="357"/>
                    <a:pt x="844" y="359"/>
                    <a:pt x="843" y="363"/>
                  </a:cubicBezTo>
                  <a:cubicBezTo>
                    <a:pt x="845" y="364"/>
                    <a:pt x="849" y="365"/>
                    <a:pt x="853" y="365"/>
                  </a:cubicBezTo>
                  <a:cubicBezTo>
                    <a:pt x="857" y="365"/>
                    <a:pt x="860" y="364"/>
                    <a:pt x="861" y="361"/>
                  </a:cubicBezTo>
                  <a:cubicBezTo>
                    <a:pt x="860" y="358"/>
                    <a:pt x="857" y="357"/>
                    <a:pt x="853" y="357"/>
                  </a:cubicBezTo>
                  <a:moveTo>
                    <a:pt x="1258" y="322"/>
                  </a:moveTo>
                  <a:cubicBezTo>
                    <a:pt x="1258" y="325"/>
                    <a:pt x="1258" y="328"/>
                    <a:pt x="1258" y="330"/>
                  </a:cubicBezTo>
                  <a:cubicBezTo>
                    <a:pt x="1258" y="322"/>
                    <a:pt x="1258" y="322"/>
                    <a:pt x="1258" y="322"/>
                  </a:cubicBezTo>
                  <a:moveTo>
                    <a:pt x="3244" y="300"/>
                  </a:moveTo>
                  <a:cubicBezTo>
                    <a:pt x="3238" y="300"/>
                    <a:pt x="3232" y="302"/>
                    <a:pt x="3230" y="304"/>
                  </a:cubicBezTo>
                  <a:cubicBezTo>
                    <a:pt x="3230" y="311"/>
                    <a:pt x="3237" y="315"/>
                    <a:pt x="3243" y="315"/>
                  </a:cubicBezTo>
                  <a:cubicBezTo>
                    <a:pt x="3249" y="315"/>
                    <a:pt x="3255" y="311"/>
                    <a:pt x="3255" y="303"/>
                  </a:cubicBezTo>
                  <a:cubicBezTo>
                    <a:pt x="3253" y="301"/>
                    <a:pt x="3248" y="300"/>
                    <a:pt x="3244" y="300"/>
                  </a:cubicBezTo>
                  <a:moveTo>
                    <a:pt x="3191" y="290"/>
                  </a:moveTo>
                  <a:cubicBezTo>
                    <a:pt x="3179" y="290"/>
                    <a:pt x="3168" y="294"/>
                    <a:pt x="3166" y="304"/>
                  </a:cubicBezTo>
                  <a:cubicBezTo>
                    <a:pt x="3167" y="306"/>
                    <a:pt x="3168" y="306"/>
                    <a:pt x="3169" y="306"/>
                  </a:cubicBezTo>
                  <a:cubicBezTo>
                    <a:pt x="3170" y="306"/>
                    <a:pt x="3171" y="306"/>
                    <a:pt x="3172" y="306"/>
                  </a:cubicBezTo>
                  <a:cubicBezTo>
                    <a:pt x="3173" y="306"/>
                    <a:pt x="3174" y="306"/>
                    <a:pt x="3175" y="306"/>
                  </a:cubicBezTo>
                  <a:cubicBezTo>
                    <a:pt x="3176" y="306"/>
                    <a:pt x="3177" y="306"/>
                    <a:pt x="3178" y="306"/>
                  </a:cubicBezTo>
                  <a:cubicBezTo>
                    <a:pt x="3184" y="308"/>
                    <a:pt x="3183" y="313"/>
                    <a:pt x="3189" y="313"/>
                  </a:cubicBezTo>
                  <a:cubicBezTo>
                    <a:pt x="3189" y="313"/>
                    <a:pt x="3189" y="313"/>
                    <a:pt x="3189" y="313"/>
                  </a:cubicBezTo>
                  <a:cubicBezTo>
                    <a:pt x="3196" y="312"/>
                    <a:pt x="3196" y="306"/>
                    <a:pt x="3204" y="305"/>
                  </a:cubicBezTo>
                  <a:cubicBezTo>
                    <a:pt x="3207" y="306"/>
                    <a:pt x="3213" y="308"/>
                    <a:pt x="3218" y="308"/>
                  </a:cubicBezTo>
                  <a:cubicBezTo>
                    <a:pt x="3222" y="308"/>
                    <a:pt x="3225" y="307"/>
                    <a:pt x="3226" y="302"/>
                  </a:cubicBezTo>
                  <a:cubicBezTo>
                    <a:pt x="3220" y="296"/>
                    <a:pt x="3205" y="290"/>
                    <a:pt x="3191" y="290"/>
                  </a:cubicBezTo>
                  <a:moveTo>
                    <a:pt x="3091" y="260"/>
                  </a:moveTo>
                  <a:cubicBezTo>
                    <a:pt x="3088" y="260"/>
                    <a:pt x="3085" y="260"/>
                    <a:pt x="3082" y="262"/>
                  </a:cubicBezTo>
                  <a:cubicBezTo>
                    <a:pt x="3082" y="263"/>
                    <a:pt x="3080" y="263"/>
                    <a:pt x="3081" y="264"/>
                  </a:cubicBezTo>
                  <a:cubicBezTo>
                    <a:pt x="3089" y="272"/>
                    <a:pt x="3105" y="273"/>
                    <a:pt x="3116" y="278"/>
                  </a:cubicBezTo>
                  <a:cubicBezTo>
                    <a:pt x="3121" y="283"/>
                    <a:pt x="3131" y="285"/>
                    <a:pt x="3133" y="293"/>
                  </a:cubicBezTo>
                  <a:cubicBezTo>
                    <a:pt x="3134" y="293"/>
                    <a:pt x="3136" y="293"/>
                    <a:pt x="3138" y="293"/>
                  </a:cubicBezTo>
                  <a:cubicBezTo>
                    <a:pt x="3140" y="293"/>
                    <a:pt x="3143" y="293"/>
                    <a:pt x="3145" y="293"/>
                  </a:cubicBezTo>
                  <a:cubicBezTo>
                    <a:pt x="3148" y="293"/>
                    <a:pt x="3151" y="293"/>
                    <a:pt x="3153" y="293"/>
                  </a:cubicBezTo>
                  <a:cubicBezTo>
                    <a:pt x="3160" y="293"/>
                    <a:pt x="3165" y="292"/>
                    <a:pt x="3165" y="287"/>
                  </a:cubicBezTo>
                  <a:cubicBezTo>
                    <a:pt x="3157" y="281"/>
                    <a:pt x="3148" y="277"/>
                    <a:pt x="3138" y="274"/>
                  </a:cubicBezTo>
                  <a:cubicBezTo>
                    <a:pt x="3134" y="272"/>
                    <a:pt x="3131" y="268"/>
                    <a:pt x="3128" y="267"/>
                  </a:cubicBezTo>
                  <a:cubicBezTo>
                    <a:pt x="3128" y="267"/>
                    <a:pt x="3127" y="267"/>
                    <a:pt x="3126" y="267"/>
                  </a:cubicBezTo>
                  <a:cubicBezTo>
                    <a:pt x="3125" y="267"/>
                    <a:pt x="3124" y="267"/>
                    <a:pt x="3123" y="267"/>
                  </a:cubicBezTo>
                  <a:cubicBezTo>
                    <a:pt x="3122" y="267"/>
                    <a:pt x="3120" y="267"/>
                    <a:pt x="3119" y="267"/>
                  </a:cubicBezTo>
                  <a:cubicBezTo>
                    <a:pt x="3119" y="267"/>
                    <a:pt x="3118" y="267"/>
                    <a:pt x="3117" y="267"/>
                  </a:cubicBezTo>
                  <a:cubicBezTo>
                    <a:pt x="3109" y="266"/>
                    <a:pt x="3101" y="260"/>
                    <a:pt x="3091" y="260"/>
                  </a:cubicBezTo>
                  <a:moveTo>
                    <a:pt x="135" y="221"/>
                  </a:moveTo>
                  <a:cubicBezTo>
                    <a:pt x="133" y="221"/>
                    <a:pt x="131" y="222"/>
                    <a:pt x="129" y="225"/>
                  </a:cubicBezTo>
                  <a:cubicBezTo>
                    <a:pt x="128" y="223"/>
                    <a:pt x="125" y="221"/>
                    <a:pt x="122" y="221"/>
                  </a:cubicBezTo>
                  <a:cubicBezTo>
                    <a:pt x="120" y="221"/>
                    <a:pt x="119" y="221"/>
                    <a:pt x="118" y="223"/>
                  </a:cubicBezTo>
                  <a:cubicBezTo>
                    <a:pt x="120" y="227"/>
                    <a:pt x="118" y="231"/>
                    <a:pt x="119" y="234"/>
                  </a:cubicBezTo>
                  <a:cubicBezTo>
                    <a:pt x="120" y="234"/>
                    <a:pt x="120" y="234"/>
                    <a:pt x="121" y="234"/>
                  </a:cubicBezTo>
                  <a:cubicBezTo>
                    <a:pt x="124" y="234"/>
                    <a:pt x="127" y="232"/>
                    <a:pt x="130" y="230"/>
                  </a:cubicBezTo>
                  <a:cubicBezTo>
                    <a:pt x="133" y="228"/>
                    <a:pt x="136" y="226"/>
                    <a:pt x="141" y="226"/>
                  </a:cubicBezTo>
                  <a:cubicBezTo>
                    <a:pt x="141" y="226"/>
                    <a:pt x="141" y="226"/>
                    <a:pt x="141" y="226"/>
                  </a:cubicBezTo>
                  <a:cubicBezTo>
                    <a:pt x="142" y="228"/>
                    <a:pt x="143" y="231"/>
                    <a:pt x="146" y="231"/>
                  </a:cubicBezTo>
                  <a:cubicBezTo>
                    <a:pt x="146" y="231"/>
                    <a:pt x="146" y="231"/>
                    <a:pt x="146" y="231"/>
                  </a:cubicBezTo>
                  <a:cubicBezTo>
                    <a:pt x="147" y="231"/>
                    <a:pt x="147" y="231"/>
                    <a:pt x="147" y="231"/>
                  </a:cubicBezTo>
                  <a:cubicBezTo>
                    <a:pt x="151" y="231"/>
                    <a:pt x="152" y="229"/>
                    <a:pt x="152" y="226"/>
                  </a:cubicBezTo>
                  <a:cubicBezTo>
                    <a:pt x="146" y="225"/>
                    <a:pt x="140" y="221"/>
                    <a:pt x="135" y="221"/>
                  </a:cubicBezTo>
                  <a:moveTo>
                    <a:pt x="167" y="209"/>
                  </a:moveTo>
                  <a:cubicBezTo>
                    <a:pt x="167" y="209"/>
                    <a:pt x="167" y="210"/>
                    <a:pt x="166" y="210"/>
                  </a:cubicBezTo>
                  <a:cubicBezTo>
                    <a:pt x="164" y="213"/>
                    <a:pt x="161" y="215"/>
                    <a:pt x="163" y="219"/>
                  </a:cubicBezTo>
                  <a:cubicBezTo>
                    <a:pt x="160" y="220"/>
                    <a:pt x="157" y="221"/>
                    <a:pt x="156" y="224"/>
                  </a:cubicBezTo>
                  <a:cubicBezTo>
                    <a:pt x="158" y="225"/>
                    <a:pt x="160" y="227"/>
                    <a:pt x="162" y="227"/>
                  </a:cubicBezTo>
                  <a:cubicBezTo>
                    <a:pt x="165" y="224"/>
                    <a:pt x="165" y="223"/>
                    <a:pt x="164" y="219"/>
                  </a:cubicBezTo>
                  <a:cubicBezTo>
                    <a:pt x="164" y="219"/>
                    <a:pt x="164" y="219"/>
                    <a:pt x="164" y="219"/>
                  </a:cubicBezTo>
                  <a:cubicBezTo>
                    <a:pt x="169" y="219"/>
                    <a:pt x="171" y="216"/>
                    <a:pt x="171" y="211"/>
                  </a:cubicBezTo>
                  <a:cubicBezTo>
                    <a:pt x="169" y="211"/>
                    <a:pt x="169" y="209"/>
                    <a:pt x="167" y="209"/>
                  </a:cubicBezTo>
                  <a:moveTo>
                    <a:pt x="142" y="181"/>
                  </a:moveTo>
                  <a:cubicBezTo>
                    <a:pt x="138" y="181"/>
                    <a:pt x="135" y="185"/>
                    <a:pt x="139" y="189"/>
                  </a:cubicBezTo>
                  <a:cubicBezTo>
                    <a:pt x="139" y="189"/>
                    <a:pt x="140" y="189"/>
                    <a:pt x="141" y="189"/>
                  </a:cubicBezTo>
                  <a:cubicBezTo>
                    <a:pt x="145" y="189"/>
                    <a:pt x="147" y="187"/>
                    <a:pt x="146" y="183"/>
                  </a:cubicBezTo>
                  <a:cubicBezTo>
                    <a:pt x="145" y="181"/>
                    <a:pt x="144" y="181"/>
                    <a:pt x="142" y="181"/>
                  </a:cubicBezTo>
                  <a:moveTo>
                    <a:pt x="15" y="155"/>
                  </a:moveTo>
                  <a:cubicBezTo>
                    <a:pt x="10" y="155"/>
                    <a:pt x="6" y="160"/>
                    <a:pt x="0" y="160"/>
                  </a:cubicBezTo>
                  <a:cubicBezTo>
                    <a:pt x="0" y="165"/>
                    <a:pt x="3" y="167"/>
                    <a:pt x="7" y="167"/>
                  </a:cubicBezTo>
                  <a:cubicBezTo>
                    <a:pt x="12" y="167"/>
                    <a:pt x="20" y="162"/>
                    <a:pt x="18" y="156"/>
                  </a:cubicBezTo>
                  <a:cubicBezTo>
                    <a:pt x="17" y="156"/>
                    <a:pt x="16" y="155"/>
                    <a:pt x="15" y="155"/>
                  </a:cubicBezTo>
                  <a:moveTo>
                    <a:pt x="560" y="154"/>
                  </a:moveTo>
                  <a:cubicBezTo>
                    <a:pt x="553" y="154"/>
                    <a:pt x="547" y="155"/>
                    <a:pt x="543" y="155"/>
                  </a:cubicBezTo>
                  <a:cubicBezTo>
                    <a:pt x="543" y="156"/>
                    <a:pt x="541" y="157"/>
                    <a:pt x="542" y="159"/>
                  </a:cubicBezTo>
                  <a:cubicBezTo>
                    <a:pt x="545" y="162"/>
                    <a:pt x="553" y="165"/>
                    <a:pt x="560" y="165"/>
                  </a:cubicBezTo>
                  <a:cubicBezTo>
                    <a:pt x="566" y="165"/>
                    <a:pt x="573" y="163"/>
                    <a:pt x="576" y="159"/>
                  </a:cubicBezTo>
                  <a:cubicBezTo>
                    <a:pt x="574" y="155"/>
                    <a:pt x="567" y="154"/>
                    <a:pt x="560" y="154"/>
                  </a:cubicBezTo>
                  <a:moveTo>
                    <a:pt x="449" y="128"/>
                  </a:moveTo>
                  <a:cubicBezTo>
                    <a:pt x="442" y="128"/>
                    <a:pt x="434" y="129"/>
                    <a:pt x="429" y="130"/>
                  </a:cubicBezTo>
                  <a:cubicBezTo>
                    <a:pt x="429" y="135"/>
                    <a:pt x="429" y="135"/>
                    <a:pt x="429" y="135"/>
                  </a:cubicBezTo>
                  <a:cubicBezTo>
                    <a:pt x="440" y="139"/>
                    <a:pt x="450" y="149"/>
                    <a:pt x="461" y="150"/>
                  </a:cubicBezTo>
                  <a:cubicBezTo>
                    <a:pt x="467" y="145"/>
                    <a:pt x="459" y="138"/>
                    <a:pt x="461" y="130"/>
                  </a:cubicBezTo>
                  <a:cubicBezTo>
                    <a:pt x="458" y="128"/>
                    <a:pt x="454" y="128"/>
                    <a:pt x="449" y="128"/>
                  </a:cubicBezTo>
                  <a:moveTo>
                    <a:pt x="320" y="122"/>
                  </a:moveTo>
                  <a:cubicBezTo>
                    <a:pt x="319" y="122"/>
                    <a:pt x="319" y="122"/>
                    <a:pt x="318" y="122"/>
                  </a:cubicBezTo>
                  <a:cubicBezTo>
                    <a:pt x="316" y="125"/>
                    <a:pt x="317" y="130"/>
                    <a:pt x="322" y="130"/>
                  </a:cubicBezTo>
                  <a:cubicBezTo>
                    <a:pt x="322" y="130"/>
                    <a:pt x="323" y="130"/>
                    <a:pt x="324" y="130"/>
                  </a:cubicBezTo>
                  <a:cubicBezTo>
                    <a:pt x="326" y="127"/>
                    <a:pt x="325" y="122"/>
                    <a:pt x="320" y="122"/>
                  </a:cubicBezTo>
                  <a:moveTo>
                    <a:pt x="345" y="109"/>
                  </a:moveTo>
                  <a:cubicBezTo>
                    <a:pt x="344" y="109"/>
                    <a:pt x="342" y="110"/>
                    <a:pt x="340" y="111"/>
                  </a:cubicBezTo>
                  <a:cubicBezTo>
                    <a:pt x="341" y="116"/>
                    <a:pt x="344" y="118"/>
                    <a:pt x="348" y="120"/>
                  </a:cubicBezTo>
                  <a:cubicBezTo>
                    <a:pt x="356" y="117"/>
                    <a:pt x="351" y="109"/>
                    <a:pt x="345" y="109"/>
                  </a:cubicBezTo>
                  <a:moveTo>
                    <a:pt x="399" y="102"/>
                  </a:moveTo>
                  <a:cubicBezTo>
                    <a:pt x="394" y="102"/>
                    <a:pt x="388" y="104"/>
                    <a:pt x="386" y="108"/>
                  </a:cubicBezTo>
                  <a:cubicBezTo>
                    <a:pt x="393" y="113"/>
                    <a:pt x="385" y="126"/>
                    <a:pt x="396" y="127"/>
                  </a:cubicBezTo>
                  <a:cubicBezTo>
                    <a:pt x="396" y="127"/>
                    <a:pt x="396" y="127"/>
                    <a:pt x="396" y="127"/>
                  </a:cubicBezTo>
                  <a:cubicBezTo>
                    <a:pt x="404" y="127"/>
                    <a:pt x="409" y="117"/>
                    <a:pt x="408" y="106"/>
                  </a:cubicBezTo>
                  <a:cubicBezTo>
                    <a:pt x="406" y="103"/>
                    <a:pt x="402" y="102"/>
                    <a:pt x="399" y="102"/>
                  </a:cubicBezTo>
                  <a:moveTo>
                    <a:pt x="3270" y="26"/>
                  </a:moveTo>
                  <a:cubicBezTo>
                    <a:pt x="3266" y="28"/>
                    <a:pt x="3269" y="33"/>
                    <a:pt x="3271" y="35"/>
                  </a:cubicBezTo>
                  <a:cubicBezTo>
                    <a:pt x="3272" y="35"/>
                    <a:pt x="3273" y="35"/>
                    <a:pt x="3273" y="35"/>
                  </a:cubicBezTo>
                  <a:cubicBezTo>
                    <a:pt x="3274" y="35"/>
                    <a:pt x="3275" y="35"/>
                    <a:pt x="3276" y="35"/>
                  </a:cubicBezTo>
                  <a:cubicBezTo>
                    <a:pt x="3277" y="35"/>
                    <a:pt x="3278" y="35"/>
                    <a:pt x="3279" y="35"/>
                  </a:cubicBezTo>
                  <a:cubicBezTo>
                    <a:pt x="3283" y="35"/>
                    <a:pt x="3286" y="35"/>
                    <a:pt x="3287" y="32"/>
                  </a:cubicBezTo>
                  <a:cubicBezTo>
                    <a:pt x="3280" y="30"/>
                    <a:pt x="3274" y="29"/>
                    <a:pt x="3270" y="26"/>
                  </a:cubicBezTo>
                  <a:moveTo>
                    <a:pt x="314" y="0"/>
                  </a:moveTo>
                  <a:cubicBezTo>
                    <a:pt x="259" y="0"/>
                    <a:pt x="259" y="0"/>
                    <a:pt x="259" y="0"/>
                  </a:cubicBezTo>
                  <a:cubicBezTo>
                    <a:pt x="256" y="2"/>
                    <a:pt x="250" y="3"/>
                    <a:pt x="246" y="5"/>
                  </a:cubicBezTo>
                  <a:cubicBezTo>
                    <a:pt x="246" y="8"/>
                    <a:pt x="249" y="7"/>
                    <a:pt x="251" y="9"/>
                  </a:cubicBezTo>
                  <a:cubicBezTo>
                    <a:pt x="255" y="9"/>
                    <a:pt x="259" y="8"/>
                    <a:pt x="262" y="8"/>
                  </a:cubicBezTo>
                  <a:cubicBezTo>
                    <a:pt x="265" y="8"/>
                    <a:pt x="267" y="8"/>
                    <a:pt x="269" y="9"/>
                  </a:cubicBezTo>
                  <a:cubicBezTo>
                    <a:pt x="281" y="3"/>
                    <a:pt x="302" y="6"/>
                    <a:pt x="314" y="0"/>
                  </a:cubicBezTo>
                  <a:moveTo>
                    <a:pt x="1258" y="0"/>
                  </a:moveTo>
                  <a:cubicBezTo>
                    <a:pt x="330" y="0"/>
                    <a:pt x="330" y="0"/>
                    <a:pt x="330" y="0"/>
                  </a:cubicBezTo>
                  <a:cubicBezTo>
                    <a:pt x="321" y="7"/>
                    <a:pt x="311" y="13"/>
                    <a:pt x="300" y="19"/>
                  </a:cubicBezTo>
                  <a:cubicBezTo>
                    <a:pt x="296" y="18"/>
                    <a:pt x="296" y="14"/>
                    <a:pt x="291" y="14"/>
                  </a:cubicBezTo>
                  <a:cubicBezTo>
                    <a:pt x="290" y="14"/>
                    <a:pt x="290" y="14"/>
                    <a:pt x="290" y="14"/>
                  </a:cubicBezTo>
                  <a:cubicBezTo>
                    <a:pt x="288" y="17"/>
                    <a:pt x="293" y="24"/>
                    <a:pt x="287" y="25"/>
                  </a:cubicBezTo>
                  <a:cubicBezTo>
                    <a:pt x="284" y="24"/>
                    <a:pt x="277" y="23"/>
                    <a:pt x="270" y="23"/>
                  </a:cubicBezTo>
                  <a:cubicBezTo>
                    <a:pt x="264" y="23"/>
                    <a:pt x="259" y="24"/>
                    <a:pt x="257" y="29"/>
                  </a:cubicBezTo>
                  <a:cubicBezTo>
                    <a:pt x="259" y="34"/>
                    <a:pt x="263" y="37"/>
                    <a:pt x="268" y="39"/>
                  </a:cubicBezTo>
                  <a:cubicBezTo>
                    <a:pt x="270" y="38"/>
                    <a:pt x="272" y="38"/>
                    <a:pt x="274" y="38"/>
                  </a:cubicBezTo>
                  <a:cubicBezTo>
                    <a:pt x="288" y="38"/>
                    <a:pt x="298" y="52"/>
                    <a:pt x="297" y="62"/>
                  </a:cubicBezTo>
                  <a:cubicBezTo>
                    <a:pt x="297" y="67"/>
                    <a:pt x="290" y="78"/>
                    <a:pt x="286" y="80"/>
                  </a:cubicBezTo>
                  <a:cubicBezTo>
                    <a:pt x="283" y="81"/>
                    <a:pt x="280" y="81"/>
                    <a:pt x="276" y="81"/>
                  </a:cubicBezTo>
                  <a:cubicBezTo>
                    <a:pt x="265" y="81"/>
                    <a:pt x="250" y="78"/>
                    <a:pt x="246" y="77"/>
                  </a:cubicBezTo>
                  <a:cubicBezTo>
                    <a:pt x="245" y="77"/>
                    <a:pt x="244" y="77"/>
                    <a:pt x="242" y="77"/>
                  </a:cubicBezTo>
                  <a:cubicBezTo>
                    <a:pt x="241" y="77"/>
                    <a:pt x="239" y="77"/>
                    <a:pt x="238" y="77"/>
                  </a:cubicBezTo>
                  <a:cubicBezTo>
                    <a:pt x="237" y="77"/>
                    <a:pt x="235" y="77"/>
                    <a:pt x="234" y="77"/>
                  </a:cubicBezTo>
                  <a:cubicBezTo>
                    <a:pt x="230" y="77"/>
                    <a:pt x="227" y="77"/>
                    <a:pt x="225" y="74"/>
                  </a:cubicBezTo>
                  <a:cubicBezTo>
                    <a:pt x="221" y="80"/>
                    <a:pt x="211" y="78"/>
                    <a:pt x="209" y="84"/>
                  </a:cubicBezTo>
                  <a:cubicBezTo>
                    <a:pt x="208" y="89"/>
                    <a:pt x="218" y="96"/>
                    <a:pt x="218" y="103"/>
                  </a:cubicBezTo>
                  <a:cubicBezTo>
                    <a:pt x="219" y="113"/>
                    <a:pt x="214" y="114"/>
                    <a:pt x="209" y="123"/>
                  </a:cubicBezTo>
                  <a:cubicBezTo>
                    <a:pt x="217" y="128"/>
                    <a:pt x="211" y="141"/>
                    <a:pt x="218" y="147"/>
                  </a:cubicBezTo>
                  <a:cubicBezTo>
                    <a:pt x="219" y="148"/>
                    <a:pt x="220" y="148"/>
                    <a:pt x="220" y="148"/>
                  </a:cubicBezTo>
                  <a:cubicBezTo>
                    <a:pt x="228" y="148"/>
                    <a:pt x="230" y="143"/>
                    <a:pt x="236" y="141"/>
                  </a:cubicBezTo>
                  <a:cubicBezTo>
                    <a:pt x="241" y="143"/>
                    <a:pt x="244" y="150"/>
                    <a:pt x="249" y="150"/>
                  </a:cubicBezTo>
                  <a:cubicBezTo>
                    <a:pt x="250" y="150"/>
                    <a:pt x="250" y="150"/>
                    <a:pt x="250" y="150"/>
                  </a:cubicBezTo>
                  <a:cubicBezTo>
                    <a:pt x="253" y="150"/>
                    <a:pt x="256" y="149"/>
                    <a:pt x="258" y="148"/>
                  </a:cubicBezTo>
                  <a:cubicBezTo>
                    <a:pt x="261" y="147"/>
                    <a:pt x="264" y="146"/>
                    <a:pt x="268" y="146"/>
                  </a:cubicBezTo>
                  <a:cubicBezTo>
                    <a:pt x="268" y="146"/>
                    <a:pt x="268" y="146"/>
                    <a:pt x="268" y="146"/>
                  </a:cubicBezTo>
                  <a:cubicBezTo>
                    <a:pt x="273" y="146"/>
                    <a:pt x="279" y="150"/>
                    <a:pt x="283" y="150"/>
                  </a:cubicBezTo>
                  <a:cubicBezTo>
                    <a:pt x="284" y="150"/>
                    <a:pt x="284" y="150"/>
                    <a:pt x="285" y="149"/>
                  </a:cubicBezTo>
                  <a:cubicBezTo>
                    <a:pt x="291" y="148"/>
                    <a:pt x="287" y="143"/>
                    <a:pt x="291" y="138"/>
                  </a:cubicBezTo>
                  <a:cubicBezTo>
                    <a:pt x="295" y="134"/>
                    <a:pt x="302" y="134"/>
                    <a:pt x="306" y="131"/>
                  </a:cubicBezTo>
                  <a:cubicBezTo>
                    <a:pt x="307" y="126"/>
                    <a:pt x="305" y="124"/>
                    <a:pt x="304" y="122"/>
                  </a:cubicBezTo>
                  <a:cubicBezTo>
                    <a:pt x="310" y="116"/>
                    <a:pt x="313" y="109"/>
                    <a:pt x="321" y="105"/>
                  </a:cubicBezTo>
                  <a:cubicBezTo>
                    <a:pt x="328" y="102"/>
                    <a:pt x="339" y="102"/>
                    <a:pt x="340" y="94"/>
                  </a:cubicBezTo>
                  <a:cubicBezTo>
                    <a:pt x="341" y="89"/>
                    <a:pt x="336" y="89"/>
                    <a:pt x="337" y="84"/>
                  </a:cubicBezTo>
                  <a:cubicBezTo>
                    <a:pt x="340" y="82"/>
                    <a:pt x="342" y="81"/>
                    <a:pt x="345" y="81"/>
                  </a:cubicBezTo>
                  <a:cubicBezTo>
                    <a:pt x="348" y="81"/>
                    <a:pt x="351" y="82"/>
                    <a:pt x="354" y="83"/>
                  </a:cubicBezTo>
                  <a:cubicBezTo>
                    <a:pt x="357" y="84"/>
                    <a:pt x="361" y="85"/>
                    <a:pt x="364" y="85"/>
                  </a:cubicBezTo>
                  <a:cubicBezTo>
                    <a:pt x="365" y="85"/>
                    <a:pt x="366" y="85"/>
                    <a:pt x="367" y="84"/>
                  </a:cubicBezTo>
                  <a:cubicBezTo>
                    <a:pt x="375" y="83"/>
                    <a:pt x="388" y="73"/>
                    <a:pt x="399" y="73"/>
                  </a:cubicBezTo>
                  <a:cubicBezTo>
                    <a:pt x="404" y="73"/>
                    <a:pt x="409" y="75"/>
                    <a:pt x="412" y="83"/>
                  </a:cubicBezTo>
                  <a:cubicBezTo>
                    <a:pt x="406" y="87"/>
                    <a:pt x="392" y="85"/>
                    <a:pt x="393" y="96"/>
                  </a:cubicBezTo>
                  <a:cubicBezTo>
                    <a:pt x="396" y="96"/>
                    <a:pt x="397" y="98"/>
                    <a:pt x="400" y="98"/>
                  </a:cubicBezTo>
                  <a:cubicBezTo>
                    <a:pt x="400" y="98"/>
                    <a:pt x="400" y="98"/>
                    <a:pt x="400" y="98"/>
                  </a:cubicBezTo>
                  <a:cubicBezTo>
                    <a:pt x="405" y="97"/>
                    <a:pt x="404" y="90"/>
                    <a:pt x="410" y="89"/>
                  </a:cubicBezTo>
                  <a:cubicBezTo>
                    <a:pt x="433" y="97"/>
                    <a:pt x="454" y="107"/>
                    <a:pt x="468" y="123"/>
                  </a:cubicBezTo>
                  <a:cubicBezTo>
                    <a:pt x="465" y="127"/>
                    <a:pt x="465" y="132"/>
                    <a:pt x="469" y="135"/>
                  </a:cubicBezTo>
                  <a:cubicBezTo>
                    <a:pt x="474" y="129"/>
                    <a:pt x="484" y="129"/>
                    <a:pt x="484" y="123"/>
                  </a:cubicBezTo>
                  <a:cubicBezTo>
                    <a:pt x="485" y="118"/>
                    <a:pt x="474" y="118"/>
                    <a:pt x="475" y="110"/>
                  </a:cubicBezTo>
                  <a:cubicBezTo>
                    <a:pt x="476" y="110"/>
                    <a:pt x="477" y="110"/>
                    <a:pt x="478" y="110"/>
                  </a:cubicBezTo>
                  <a:cubicBezTo>
                    <a:pt x="480" y="110"/>
                    <a:pt x="482" y="111"/>
                    <a:pt x="483" y="111"/>
                  </a:cubicBezTo>
                  <a:cubicBezTo>
                    <a:pt x="485" y="112"/>
                    <a:pt x="487" y="113"/>
                    <a:pt x="488" y="113"/>
                  </a:cubicBezTo>
                  <a:cubicBezTo>
                    <a:pt x="490" y="113"/>
                    <a:pt x="491" y="113"/>
                    <a:pt x="492" y="112"/>
                  </a:cubicBezTo>
                  <a:cubicBezTo>
                    <a:pt x="489" y="103"/>
                    <a:pt x="473" y="97"/>
                    <a:pt x="459" y="94"/>
                  </a:cubicBezTo>
                  <a:cubicBezTo>
                    <a:pt x="453" y="87"/>
                    <a:pt x="432" y="76"/>
                    <a:pt x="432" y="65"/>
                  </a:cubicBezTo>
                  <a:cubicBezTo>
                    <a:pt x="432" y="59"/>
                    <a:pt x="437" y="55"/>
                    <a:pt x="443" y="55"/>
                  </a:cubicBezTo>
                  <a:cubicBezTo>
                    <a:pt x="443" y="55"/>
                    <a:pt x="444" y="55"/>
                    <a:pt x="444" y="55"/>
                  </a:cubicBezTo>
                  <a:cubicBezTo>
                    <a:pt x="455" y="55"/>
                    <a:pt x="457" y="66"/>
                    <a:pt x="463" y="72"/>
                  </a:cubicBezTo>
                  <a:cubicBezTo>
                    <a:pt x="471" y="73"/>
                    <a:pt x="474" y="81"/>
                    <a:pt x="481" y="85"/>
                  </a:cubicBezTo>
                  <a:cubicBezTo>
                    <a:pt x="488" y="90"/>
                    <a:pt x="499" y="92"/>
                    <a:pt x="501" y="100"/>
                  </a:cubicBezTo>
                  <a:cubicBezTo>
                    <a:pt x="504" y="122"/>
                    <a:pt x="531" y="124"/>
                    <a:pt x="525" y="145"/>
                  </a:cubicBezTo>
                  <a:cubicBezTo>
                    <a:pt x="530" y="147"/>
                    <a:pt x="534" y="149"/>
                    <a:pt x="540" y="150"/>
                  </a:cubicBezTo>
                  <a:cubicBezTo>
                    <a:pt x="552" y="146"/>
                    <a:pt x="546" y="125"/>
                    <a:pt x="544" y="114"/>
                  </a:cubicBezTo>
                  <a:cubicBezTo>
                    <a:pt x="550" y="109"/>
                    <a:pt x="556" y="105"/>
                    <a:pt x="564" y="102"/>
                  </a:cubicBezTo>
                  <a:cubicBezTo>
                    <a:pt x="567" y="104"/>
                    <a:pt x="569" y="106"/>
                    <a:pt x="573" y="108"/>
                  </a:cubicBezTo>
                  <a:cubicBezTo>
                    <a:pt x="581" y="105"/>
                    <a:pt x="587" y="100"/>
                    <a:pt x="594" y="96"/>
                  </a:cubicBezTo>
                  <a:cubicBezTo>
                    <a:pt x="594" y="90"/>
                    <a:pt x="587" y="91"/>
                    <a:pt x="587" y="85"/>
                  </a:cubicBezTo>
                  <a:cubicBezTo>
                    <a:pt x="588" y="80"/>
                    <a:pt x="596" y="81"/>
                    <a:pt x="596" y="76"/>
                  </a:cubicBezTo>
                  <a:cubicBezTo>
                    <a:pt x="592" y="72"/>
                    <a:pt x="578" y="65"/>
                    <a:pt x="587" y="58"/>
                  </a:cubicBezTo>
                  <a:cubicBezTo>
                    <a:pt x="594" y="60"/>
                    <a:pt x="597" y="64"/>
                    <a:pt x="606" y="64"/>
                  </a:cubicBezTo>
                  <a:cubicBezTo>
                    <a:pt x="606" y="64"/>
                    <a:pt x="607" y="64"/>
                    <a:pt x="607" y="64"/>
                  </a:cubicBezTo>
                  <a:cubicBezTo>
                    <a:pt x="609" y="56"/>
                    <a:pt x="614" y="48"/>
                    <a:pt x="623" y="47"/>
                  </a:cubicBezTo>
                  <a:cubicBezTo>
                    <a:pt x="623" y="47"/>
                    <a:pt x="624" y="47"/>
                    <a:pt x="624" y="47"/>
                  </a:cubicBezTo>
                  <a:cubicBezTo>
                    <a:pt x="627" y="47"/>
                    <a:pt x="629" y="48"/>
                    <a:pt x="632" y="49"/>
                  </a:cubicBezTo>
                  <a:cubicBezTo>
                    <a:pt x="635" y="50"/>
                    <a:pt x="637" y="50"/>
                    <a:pt x="640" y="50"/>
                  </a:cubicBezTo>
                  <a:cubicBezTo>
                    <a:pt x="640" y="50"/>
                    <a:pt x="641" y="50"/>
                    <a:pt x="642" y="50"/>
                  </a:cubicBezTo>
                  <a:cubicBezTo>
                    <a:pt x="635" y="57"/>
                    <a:pt x="644" y="63"/>
                    <a:pt x="647" y="70"/>
                  </a:cubicBezTo>
                  <a:cubicBezTo>
                    <a:pt x="657" y="67"/>
                    <a:pt x="665" y="63"/>
                    <a:pt x="675" y="60"/>
                  </a:cubicBezTo>
                  <a:cubicBezTo>
                    <a:pt x="673" y="52"/>
                    <a:pt x="654" y="57"/>
                    <a:pt x="654" y="47"/>
                  </a:cubicBezTo>
                  <a:cubicBezTo>
                    <a:pt x="655" y="48"/>
                    <a:pt x="656" y="48"/>
                    <a:pt x="657" y="48"/>
                  </a:cubicBezTo>
                  <a:cubicBezTo>
                    <a:pt x="664" y="48"/>
                    <a:pt x="670" y="46"/>
                    <a:pt x="676" y="44"/>
                  </a:cubicBezTo>
                  <a:cubicBezTo>
                    <a:pt x="682" y="42"/>
                    <a:pt x="688" y="40"/>
                    <a:pt x="695" y="40"/>
                  </a:cubicBezTo>
                  <a:cubicBezTo>
                    <a:pt x="696" y="40"/>
                    <a:pt x="697" y="40"/>
                    <a:pt x="698" y="40"/>
                  </a:cubicBezTo>
                  <a:cubicBezTo>
                    <a:pt x="700" y="54"/>
                    <a:pt x="681" y="50"/>
                    <a:pt x="684" y="61"/>
                  </a:cubicBezTo>
                  <a:cubicBezTo>
                    <a:pt x="685" y="67"/>
                    <a:pt x="701" y="72"/>
                    <a:pt x="709" y="76"/>
                  </a:cubicBezTo>
                  <a:cubicBezTo>
                    <a:pt x="719" y="81"/>
                    <a:pt x="729" y="87"/>
                    <a:pt x="732" y="93"/>
                  </a:cubicBezTo>
                  <a:cubicBezTo>
                    <a:pt x="727" y="102"/>
                    <a:pt x="716" y="99"/>
                    <a:pt x="705" y="100"/>
                  </a:cubicBezTo>
                  <a:cubicBezTo>
                    <a:pt x="702" y="100"/>
                    <a:pt x="700" y="101"/>
                    <a:pt x="699" y="101"/>
                  </a:cubicBezTo>
                  <a:cubicBezTo>
                    <a:pt x="689" y="101"/>
                    <a:pt x="687" y="97"/>
                    <a:pt x="676" y="94"/>
                  </a:cubicBezTo>
                  <a:cubicBezTo>
                    <a:pt x="669" y="91"/>
                    <a:pt x="661" y="91"/>
                    <a:pt x="654" y="91"/>
                  </a:cubicBezTo>
                  <a:cubicBezTo>
                    <a:pt x="646" y="91"/>
                    <a:pt x="638" y="92"/>
                    <a:pt x="630" y="93"/>
                  </a:cubicBezTo>
                  <a:cubicBezTo>
                    <a:pt x="626" y="97"/>
                    <a:pt x="619" y="100"/>
                    <a:pt x="609" y="100"/>
                  </a:cubicBezTo>
                  <a:cubicBezTo>
                    <a:pt x="608" y="100"/>
                    <a:pt x="607" y="100"/>
                    <a:pt x="606" y="100"/>
                  </a:cubicBezTo>
                  <a:cubicBezTo>
                    <a:pt x="605" y="112"/>
                    <a:pt x="584" y="108"/>
                    <a:pt x="574" y="113"/>
                  </a:cubicBezTo>
                  <a:cubicBezTo>
                    <a:pt x="571" y="118"/>
                    <a:pt x="576" y="124"/>
                    <a:pt x="573" y="130"/>
                  </a:cubicBezTo>
                  <a:cubicBezTo>
                    <a:pt x="578" y="135"/>
                    <a:pt x="582" y="141"/>
                    <a:pt x="588" y="146"/>
                  </a:cubicBezTo>
                  <a:cubicBezTo>
                    <a:pt x="589" y="146"/>
                    <a:pt x="589" y="146"/>
                    <a:pt x="589" y="146"/>
                  </a:cubicBezTo>
                  <a:cubicBezTo>
                    <a:pt x="598" y="146"/>
                    <a:pt x="602" y="150"/>
                    <a:pt x="608" y="152"/>
                  </a:cubicBezTo>
                  <a:cubicBezTo>
                    <a:pt x="615" y="151"/>
                    <a:pt x="619" y="147"/>
                    <a:pt x="625" y="147"/>
                  </a:cubicBezTo>
                  <a:cubicBezTo>
                    <a:pt x="625" y="147"/>
                    <a:pt x="626" y="147"/>
                    <a:pt x="626" y="147"/>
                  </a:cubicBezTo>
                  <a:cubicBezTo>
                    <a:pt x="631" y="147"/>
                    <a:pt x="635" y="152"/>
                    <a:pt x="640" y="152"/>
                  </a:cubicBezTo>
                  <a:cubicBezTo>
                    <a:pt x="641" y="152"/>
                    <a:pt x="642" y="152"/>
                    <a:pt x="643" y="152"/>
                  </a:cubicBezTo>
                  <a:cubicBezTo>
                    <a:pt x="653" y="152"/>
                    <a:pt x="656" y="147"/>
                    <a:pt x="667" y="146"/>
                  </a:cubicBezTo>
                  <a:cubicBezTo>
                    <a:pt x="677" y="153"/>
                    <a:pt x="667" y="169"/>
                    <a:pt x="663" y="176"/>
                  </a:cubicBezTo>
                  <a:cubicBezTo>
                    <a:pt x="663" y="180"/>
                    <a:pt x="668" y="180"/>
                    <a:pt x="668" y="185"/>
                  </a:cubicBezTo>
                  <a:cubicBezTo>
                    <a:pt x="656" y="185"/>
                    <a:pt x="646" y="195"/>
                    <a:pt x="633" y="195"/>
                  </a:cubicBezTo>
                  <a:cubicBezTo>
                    <a:pt x="629" y="195"/>
                    <a:pt x="625" y="194"/>
                    <a:pt x="620" y="192"/>
                  </a:cubicBezTo>
                  <a:cubicBezTo>
                    <a:pt x="615" y="197"/>
                    <a:pt x="610" y="198"/>
                    <a:pt x="603" y="198"/>
                  </a:cubicBezTo>
                  <a:cubicBezTo>
                    <a:pt x="598" y="198"/>
                    <a:pt x="592" y="197"/>
                    <a:pt x="586" y="196"/>
                  </a:cubicBezTo>
                  <a:cubicBezTo>
                    <a:pt x="580" y="195"/>
                    <a:pt x="574" y="194"/>
                    <a:pt x="569" y="194"/>
                  </a:cubicBezTo>
                  <a:cubicBezTo>
                    <a:pt x="567" y="194"/>
                    <a:pt x="565" y="194"/>
                    <a:pt x="564" y="194"/>
                  </a:cubicBezTo>
                  <a:cubicBezTo>
                    <a:pt x="553" y="190"/>
                    <a:pt x="538" y="182"/>
                    <a:pt x="525" y="182"/>
                  </a:cubicBezTo>
                  <a:cubicBezTo>
                    <a:pt x="517" y="182"/>
                    <a:pt x="511" y="185"/>
                    <a:pt x="506" y="192"/>
                  </a:cubicBezTo>
                  <a:cubicBezTo>
                    <a:pt x="509" y="201"/>
                    <a:pt x="503" y="205"/>
                    <a:pt x="497" y="205"/>
                  </a:cubicBezTo>
                  <a:cubicBezTo>
                    <a:pt x="492" y="205"/>
                    <a:pt x="486" y="203"/>
                    <a:pt x="484" y="198"/>
                  </a:cubicBezTo>
                  <a:cubicBezTo>
                    <a:pt x="483" y="199"/>
                    <a:pt x="482" y="199"/>
                    <a:pt x="481" y="199"/>
                  </a:cubicBezTo>
                  <a:cubicBezTo>
                    <a:pt x="475" y="199"/>
                    <a:pt x="472" y="196"/>
                    <a:pt x="465" y="196"/>
                  </a:cubicBezTo>
                  <a:cubicBezTo>
                    <a:pt x="460" y="176"/>
                    <a:pt x="418" y="186"/>
                    <a:pt x="408" y="171"/>
                  </a:cubicBezTo>
                  <a:cubicBezTo>
                    <a:pt x="415" y="163"/>
                    <a:pt x="422" y="156"/>
                    <a:pt x="414" y="143"/>
                  </a:cubicBezTo>
                  <a:cubicBezTo>
                    <a:pt x="409" y="141"/>
                    <a:pt x="404" y="140"/>
                    <a:pt x="399" y="140"/>
                  </a:cubicBezTo>
                  <a:cubicBezTo>
                    <a:pt x="391" y="140"/>
                    <a:pt x="384" y="141"/>
                    <a:pt x="377" y="143"/>
                  </a:cubicBezTo>
                  <a:cubicBezTo>
                    <a:pt x="370" y="145"/>
                    <a:pt x="363" y="147"/>
                    <a:pt x="356" y="147"/>
                  </a:cubicBezTo>
                  <a:cubicBezTo>
                    <a:pt x="355" y="147"/>
                    <a:pt x="354" y="147"/>
                    <a:pt x="352" y="147"/>
                  </a:cubicBezTo>
                  <a:cubicBezTo>
                    <a:pt x="348" y="146"/>
                    <a:pt x="344" y="143"/>
                    <a:pt x="339" y="143"/>
                  </a:cubicBezTo>
                  <a:cubicBezTo>
                    <a:pt x="339" y="143"/>
                    <a:pt x="339" y="143"/>
                    <a:pt x="339" y="143"/>
                  </a:cubicBezTo>
                  <a:cubicBezTo>
                    <a:pt x="330" y="143"/>
                    <a:pt x="318" y="152"/>
                    <a:pt x="306" y="155"/>
                  </a:cubicBezTo>
                  <a:cubicBezTo>
                    <a:pt x="303" y="156"/>
                    <a:pt x="298" y="155"/>
                    <a:pt x="296" y="156"/>
                  </a:cubicBezTo>
                  <a:cubicBezTo>
                    <a:pt x="292" y="157"/>
                    <a:pt x="291" y="161"/>
                    <a:pt x="287" y="161"/>
                  </a:cubicBezTo>
                  <a:cubicBezTo>
                    <a:pt x="287" y="161"/>
                    <a:pt x="286" y="162"/>
                    <a:pt x="285" y="162"/>
                  </a:cubicBezTo>
                  <a:cubicBezTo>
                    <a:pt x="281" y="162"/>
                    <a:pt x="277" y="160"/>
                    <a:pt x="270" y="160"/>
                  </a:cubicBezTo>
                  <a:cubicBezTo>
                    <a:pt x="270" y="160"/>
                    <a:pt x="269" y="160"/>
                    <a:pt x="269" y="160"/>
                  </a:cubicBezTo>
                  <a:cubicBezTo>
                    <a:pt x="267" y="160"/>
                    <a:pt x="265" y="160"/>
                    <a:pt x="263" y="160"/>
                  </a:cubicBezTo>
                  <a:cubicBezTo>
                    <a:pt x="262" y="160"/>
                    <a:pt x="260" y="160"/>
                    <a:pt x="259" y="160"/>
                  </a:cubicBezTo>
                  <a:cubicBezTo>
                    <a:pt x="255" y="160"/>
                    <a:pt x="251" y="159"/>
                    <a:pt x="248" y="157"/>
                  </a:cubicBezTo>
                  <a:cubicBezTo>
                    <a:pt x="238" y="167"/>
                    <a:pt x="227" y="177"/>
                    <a:pt x="212" y="183"/>
                  </a:cubicBezTo>
                  <a:cubicBezTo>
                    <a:pt x="210" y="189"/>
                    <a:pt x="209" y="195"/>
                    <a:pt x="208" y="201"/>
                  </a:cubicBezTo>
                  <a:cubicBezTo>
                    <a:pt x="200" y="206"/>
                    <a:pt x="198" y="215"/>
                    <a:pt x="190" y="221"/>
                  </a:cubicBezTo>
                  <a:cubicBezTo>
                    <a:pt x="185" y="224"/>
                    <a:pt x="177" y="225"/>
                    <a:pt x="173" y="228"/>
                  </a:cubicBezTo>
                  <a:cubicBezTo>
                    <a:pt x="165" y="234"/>
                    <a:pt x="160" y="245"/>
                    <a:pt x="153" y="254"/>
                  </a:cubicBezTo>
                  <a:cubicBezTo>
                    <a:pt x="146" y="263"/>
                    <a:pt x="135" y="270"/>
                    <a:pt x="131" y="278"/>
                  </a:cubicBezTo>
                  <a:cubicBezTo>
                    <a:pt x="127" y="286"/>
                    <a:pt x="133" y="290"/>
                    <a:pt x="134" y="296"/>
                  </a:cubicBezTo>
                  <a:cubicBezTo>
                    <a:pt x="140" y="318"/>
                    <a:pt x="131" y="332"/>
                    <a:pt x="128" y="351"/>
                  </a:cubicBezTo>
                  <a:cubicBezTo>
                    <a:pt x="131" y="368"/>
                    <a:pt x="146" y="375"/>
                    <a:pt x="156" y="385"/>
                  </a:cubicBezTo>
                  <a:cubicBezTo>
                    <a:pt x="165" y="393"/>
                    <a:pt x="170" y="403"/>
                    <a:pt x="176" y="411"/>
                  </a:cubicBezTo>
                  <a:cubicBezTo>
                    <a:pt x="183" y="416"/>
                    <a:pt x="194" y="415"/>
                    <a:pt x="204" y="421"/>
                  </a:cubicBezTo>
                  <a:cubicBezTo>
                    <a:pt x="209" y="424"/>
                    <a:pt x="211" y="432"/>
                    <a:pt x="219" y="433"/>
                  </a:cubicBezTo>
                  <a:cubicBezTo>
                    <a:pt x="220" y="433"/>
                    <a:pt x="220" y="433"/>
                    <a:pt x="220" y="433"/>
                  </a:cubicBezTo>
                  <a:cubicBezTo>
                    <a:pt x="227" y="433"/>
                    <a:pt x="239" y="428"/>
                    <a:pt x="247" y="427"/>
                  </a:cubicBezTo>
                  <a:cubicBezTo>
                    <a:pt x="250" y="426"/>
                    <a:pt x="254" y="426"/>
                    <a:pt x="257" y="426"/>
                  </a:cubicBezTo>
                  <a:cubicBezTo>
                    <a:pt x="263" y="426"/>
                    <a:pt x="269" y="426"/>
                    <a:pt x="275" y="427"/>
                  </a:cubicBezTo>
                  <a:cubicBezTo>
                    <a:pt x="281" y="428"/>
                    <a:pt x="287" y="428"/>
                    <a:pt x="293" y="428"/>
                  </a:cubicBezTo>
                  <a:cubicBezTo>
                    <a:pt x="303" y="428"/>
                    <a:pt x="311" y="426"/>
                    <a:pt x="314" y="418"/>
                  </a:cubicBezTo>
                  <a:cubicBezTo>
                    <a:pt x="309" y="416"/>
                    <a:pt x="304" y="415"/>
                    <a:pt x="301" y="411"/>
                  </a:cubicBezTo>
                  <a:cubicBezTo>
                    <a:pt x="306" y="402"/>
                    <a:pt x="293" y="402"/>
                    <a:pt x="291" y="395"/>
                  </a:cubicBezTo>
                  <a:cubicBezTo>
                    <a:pt x="294" y="393"/>
                    <a:pt x="296" y="393"/>
                    <a:pt x="298" y="393"/>
                  </a:cubicBezTo>
                  <a:cubicBezTo>
                    <a:pt x="308" y="393"/>
                    <a:pt x="311" y="409"/>
                    <a:pt x="316" y="415"/>
                  </a:cubicBezTo>
                  <a:cubicBezTo>
                    <a:pt x="319" y="417"/>
                    <a:pt x="323" y="417"/>
                    <a:pt x="326" y="417"/>
                  </a:cubicBezTo>
                  <a:cubicBezTo>
                    <a:pt x="328" y="417"/>
                    <a:pt x="330" y="417"/>
                    <a:pt x="332" y="417"/>
                  </a:cubicBezTo>
                  <a:cubicBezTo>
                    <a:pt x="334" y="416"/>
                    <a:pt x="336" y="416"/>
                    <a:pt x="338" y="416"/>
                  </a:cubicBezTo>
                  <a:cubicBezTo>
                    <a:pt x="341" y="416"/>
                    <a:pt x="343" y="417"/>
                    <a:pt x="346" y="417"/>
                  </a:cubicBezTo>
                  <a:cubicBezTo>
                    <a:pt x="356" y="420"/>
                    <a:pt x="357" y="430"/>
                    <a:pt x="366" y="433"/>
                  </a:cubicBezTo>
                  <a:cubicBezTo>
                    <a:pt x="370" y="432"/>
                    <a:pt x="369" y="426"/>
                    <a:pt x="373" y="425"/>
                  </a:cubicBezTo>
                  <a:cubicBezTo>
                    <a:pt x="380" y="432"/>
                    <a:pt x="392" y="428"/>
                    <a:pt x="398" y="437"/>
                  </a:cubicBezTo>
                  <a:cubicBezTo>
                    <a:pt x="407" y="450"/>
                    <a:pt x="401" y="470"/>
                    <a:pt x="393" y="482"/>
                  </a:cubicBezTo>
                  <a:cubicBezTo>
                    <a:pt x="397" y="491"/>
                    <a:pt x="406" y="495"/>
                    <a:pt x="414" y="499"/>
                  </a:cubicBezTo>
                  <a:cubicBezTo>
                    <a:pt x="708" y="499"/>
                    <a:pt x="708" y="499"/>
                    <a:pt x="708" y="499"/>
                  </a:cubicBezTo>
                  <a:cubicBezTo>
                    <a:pt x="716" y="490"/>
                    <a:pt x="727" y="482"/>
                    <a:pt x="732" y="477"/>
                  </a:cubicBezTo>
                  <a:cubicBezTo>
                    <a:pt x="738" y="471"/>
                    <a:pt x="744" y="465"/>
                    <a:pt x="750" y="460"/>
                  </a:cubicBezTo>
                  <a:cubicBezTo>
                    <a:pt x="756" y="456"/>
                    <a:pt x="763" y="454"/>
                    <a:pt x="769" y="451"/>
                  </a:cubicBezTo>
                  <a:cubicBezTo>
                    <a:pt x="791" y="437"/>
                    <a:pt x="804" y="417"/>
                    <a:pt x="814" y="396"/>
                  </a:cubicBezTo>
                  <a:cubicBezTo>
                    <a:pt x="818" y="387"/>
                    <a:pt x="824" y="379"/>
                    <a:pt x="826" y="370"/>
                  </a:cubicBezTo>
                  <a:cubicBezTo>
                    <a:pt x="823" y="369"/>
                    <a:pt x="819" y="369"/>
                    <a:pt x="815" y="369"/>
                  </a:cubicBezTo>
                  <a:cubicBezTo>
                    <a:pt x="806" y="369"/>
                    <a:pt x="796" y="371"/>
                    <a:pt x="787" y="373"/>
                  </a:cubicBezTo>
                  <a:cubicBezTo>
                    <a:pt x="777" y="375"/>
                    <a:pt x="767" y="377"/>
                    <a:pt x="756" y="377"/>
                  </a:cubicBezTo>
                  <a:cubicBezTo>
                    <a:pt x="755" y="377"/>
                    <a:pt x="754" y="377"/>
                    <a:pt x="752" y="376"/>
                  </a:cubicBezTo>
                  <a:cubicBezTo>
                    <a:pt x="749" y="374"/>
                    <a:pt x="745" y="372"/>
                    <a:pt x="742" y="369"/>
                  </a:cubicBezTo>
                  <a:cubicBezTo>
                    <a:pt x="742" y="360"/>
                    <a:pt x="737" y="355"/>
                    <a:pt x="728" y="353"/>
                  </a:cubicBezTo>
                  <a:cubicBezTo>
                    <a:pt x="721" y="342"/>
                    <a:pt x="706" y="337"/>
                    <a:pt x="700" y="325"/>
                  </a:cubicBezTo>
                  <a:cubicBezTo>
                    <a:pt x="697" y="317"/>
                    <a:pt x="691" y="314"/>
                    <a:pt x="688" y="309"/>
                  </a:cubicBezTo>
                  <a:cubicBezTo>
                    <a:pt x="683" y="301"/>
                    <a:pt x="686" y="292"/>
                    <a:pt x="681" y="283"/>
                  </a:cubicBezTo>
                  <a:cubicBezTo>
                    <a:pt x="679" y="277"/>
                    <a:pt x="669" y="274"/>
                    <a:pt x="667" y="268"/>
                  </a:cubicBezTo>
                  <a:cubicBezTo>
                    <a:pt x="665" y="267"/>
                    <a:pt x="666" y="264"/>
                    <a:pt x="666" y="262"/>
                  </a:cubicBezTo>
                  <a:cubicBezTo>
                    <a:pt x="663" y="259"/>
                    <a:pt x="660" y="256"/>
                    <a:pt x="658" y="253"/>
                  </a:cubicBezTo>
                  <a:cubicBezTo>
                    <a:pt x="654" y="236"/>
                    <a:pt x="640" y="227"/>
                    <a:pt x="634" y="211"/>
                  </a:cubicBezTo>
                  <a:cubicBezTo>
                    <a:pt x="635" y="211"/>
                    <a:pt x="636" y="211"/>
                    <a:pt x="637" y="211"/>
                  </a:cubicBezTo>
                  <a:cubicBezTo>
                    <a:pt x="645" y="211"/>
                    <a:pt x="645" y="222"/>
                    <a:pt x="653" y="223"/>
                  </a:cubicBezTo>
                  <a:cubicBezTo>
                    <a:pt x="655" y="221"/>
                    <a:pt x="652" y="213"/>
                    <a:pt x="657" y="213"/>
                  </a:cubicBezTo>
                  <a:cubicBezTo>
                    <a:pt x="658" y="213"/>
                    <a:pt x="658" y="213"/>
                    <a:pt x="658" y="213"/>
                  </a:cubicBezTo>
                  <a:cubicBezTo>
                    <a:pt x="665" y="213"/>
                    <a:pt x="662" y="223"/>
                    <a:pt x="663" y="228"/>
                  </a:cubicBezTo>
                  <a:cubicBezTo>
                    <a:pt x="669" y="239"/>
                    <a:pt x="686" y="244"/>
                    <a:pt x="684" y="260"/>
                  </a:cubicBezTo>
                  <a:cubicBezTo>
                    <a:pt x="694" y="265"/>
                    <a:pt x="701" y="271"/>
                    <a:pt x="698" y="287"/>
                  </a:cubicBezTo>
                  <a:cubicBezTo>
                    <a:pt x="703" y="292"/>
                    <a:pt x="710" y="295"/>
                    <a:pt x="716" y="301"/>
                  </a:cubicBezTo>
                  <a:cubicBezTo>
                    <a:pt x="719" y="305"/>
                    <a:pt x="719" y="309"/>
                    <a:pt x="722" y="313"/>
                  </a:cubicBezTo>
                  <a:cubicBezTo>
                    <a:pt x="726" y="319"/>
                    <a:pt x="733" y="321"/>
                    <a:pt x="735" y="326"/>
                  </a:cubicBezTo>
                  <a:cubicBezTo>
                    <a:pt x="735" y="329"/>
                    <a:pt x="733" y="332"/>
                    <a:pt x="733" y="335"/>
                  </a:cubicBezTo>
                  <a:cubicBezTo>
                    <a:pt x="734" y="336"/>
                    <a:pt x="737" y="339"/>
                    <a:pt x="738" y="342"/>
                  </a:cubicBezTo>
                  <a:cubicBezTo>
                    <a:pt x="741" y="351"/>
                    <a:pt x="745" y="358"/>
                    <a:pt x="753" y="359"/>
                  </a:cubicBezTo>
                  <a:cubicBezTo>
                    <a:pt x="754" y="359"/>
                    <a:pt x="754" y="359"/>
                    <a:pt x="754" y="359"/>
                  </a:cubicBezTo>
                  <a:cubicBezTo>
                    <a:pt x="762" y="359"/>
                    <a:pt x="768" y="351"/>
                    <a:pt x="778" y="351"/>
                  </a:cubicBezTo>
                  <a:cubicBezTo>
                    <a:pt x="778" y="351"/>
                    <a:pt x="778" y="351"/>
                    <a:pt x="778" y="351"/>
                  </a:cubicBezTo>
                  <a:cubicBezTo>
                    <a:pt x="782" y="351"/>
                    <a:pt x="785" y="351"/>
                    <a:pt x="787" y="352"/>
                  </a:cubicBezTo>
                  <a:cubicBezTo>
                    <a:pt x="790" y="353"/>
                    <a:pt x="792" y="354"/>
                    <a:pt x="794" y="354"/>
                  </a:cubicBezTo>
                  <a:cubicBezTo>
                    <a:pt x="795" y="354"/>
                    <a:pt x="795" y="354"/>
                    <a:pt x="795" y="354"/>
                  </a:cubicBezTo>
                  <a:cubicBezTo>
                    <a:pt x="801" y="353"/>
                    <a:pt x="808" y="345"/>
                    <a:pt x="815" y="342"/>
                  </a:cubicBezTo>
                  <a:cubicBezTo>
                    <a:pt x="821" y="340"/>
                    <a:pt x="828" y="340"/>
                    <a:pt x="834" y="338"/>
                  </a:cubicBezTo>
                  <a:cubicBezTo>
                    <a:pt x="839" y="336"/>
                    <a:pt x="843" y="331"/>
                    <a:pt x="848" y="329"/>
                  </a:cubicBezTo>
                  <a:cubicBezTo>
                    <a:pt x="870" y="319"/>
                    <a:pt x="884" y="317"/>
                    <a:pt x="896" y="303"/>
                  </a:cubicBezTo>
                  <a:cubicBezTo>
                    <a:pt x="897" y="299"/>
                    <a:pt x="896" y="296"/>
                    <a:pt x="895" y="293"/>
                  </a:cubicBezTo>
                  <a:cubicBezTo>
                    <a:pt x="903" y="287"/>
                    <a:pt x="911" y="282"/>
                    <a:pt x="913" y="271"/>
                  </a:cubicBezTo>
                  <a:cubicBezTo>
                    <a:pt x="907" y="264"/>
                    <a:pt x="895" y="265"/>
                    <a:pt x="887" y="261"/>
                  </a:cubicBezTo>
                  <a:cubicBezTo>
                    <a:pt x="880" y="256"/>
                    <a:pt x="883" y="250"/>
                    <a:pt x="876" y="245"/>
                  </a:cubicBezTo>
                  <a:cubicBezTo>
                    <a:pt x="865" y="247"/>
                    <a:pt x="862" y="258"/>
                    <a:pt x="851" y="260"/>
                  </a:cubicBezTo>
                  <a:cubicBezTo>
                    <a:pt x="850" y="260"/>
                    <a:pt x="849" y="260"/>
                    <a:pt x="847" y="260"/>
                  </a:cubicBezTo>
                  <a:cubicBezTo>
                    <a:pt x="845" y="260"/>
                    <a:pt x="843" y="260"/>
                    <a:pt x="840" y="259"/>
                  </a:cubicBezTo>
                  <a:cubicBezTo>
                    <a:pt x="837" y="259"/>
                    <a:pt x="835" y="259"/>
                    <a:pt x="832" y="259"/>
                  </a:cubicBezTo>
                  <a:cubicBezTo>
                    <a:pt x="831" y="259"/>
                    <a:pt x="831" y="259"/>
                    <a:pt x="830" y="259"/>
                  </a:cubicBezTo>
                  <a:cubicBezTo>
                    <a:pt x="828" y="245"/>
                    <a:pt x="789" y="227"/>
                    <a:pt x="795" y="210"/>
                  </a:cubicBezTo>
                  <a:cubicBezTo>
                    <a:pt x="797" y="205"/>
                    <a:pt x="799" y="204"/>
                    <a:pt x="802" y="204"/>
                  </a:cubicBezTo>
                  <a:cubicBezTo>
                    <a:pt x="809" y="204"/>
                    <a:pt x="817" y="215"/>
                    <a:pt x="821" y="219"/>
                  </a:cubicBezTo>
                  <a:cubicBezTo>
                    <a:pt x="832" y="231"/>
                    <a:pt x="839" y="238"/>
                    <a:pt x="858" y="242"/>
                  </a:cubicBezTo>
                  <a:cubicBezTo>
                    <a:pt x="868" y="242"/>
                    <a:pt x="872" y="236"/>
                    <a:pt x="881" y="235"/>
                  </a:cubicBezTo>
                  <a:cubicBezTo>
                    <a:pt x="882" y="237"/>
                    <a:pt x="883" y="239"/>
                    <a:pt x="883" y="242"/>
                  </a:cubicBezTo>
                  <a:cubicBezTo>
                    <a:pt x="901" y="249"/>
                    <a:pt x="928" y="250"/>
                    <a:pt x="951" y="253"/>
                  </a:cubicBezTo>
                  <a:cubicBezTo>
                    <a:pt x="955" y="249"/>
                    <a:pt x="963" y="247"/>
                    <a:pt x="973" y="247"/>
                  </a:cubicBezTo>
                  <a:cubicBezTo>
                    <a:pt x="976" y="247"/>
                    <a:pt x="978" y="247"/>
                    <a:pt x="980" y="248"/>
                  </a:cubicBezTo>
                  <a:cubicBezTo>
                    <a:pt x="984" y="252"/>
                    <a:pt x="984" y="259"/>
                    <a:pt x="988" y="262"/>
                  </a:cubicBezTo>
                  <a:cubicBezTo>
                    <a:pt x="996" y="263"/>
                    <a:pt x="1005" y="267"/>
                    <a:pt x="1013" y="268"/>
                  </a:cubicBezTo>
                  <a:cubicBezTo>
                    <a:pt x="1013" y="274"/>
                    <a:pt x="1006" y="273"/>
                    <a:pt x="1005" y="278"/>
                  </a:cubicBezTo>
                  <a:cubicBezTo>
                    <a:pt x="1012" y="281"/>
                    <a:pt x="1016" y="289"/>
                    <a:pt x="1024" y="289"/>
                  </a:cubicBezTo>
                  <a:cubicBezTo>
                    <a:pt x="1025" y="289"/>
                    <a:pt x="1025" y="289"/>
                    <a:pt x="1026" y="289"/>
                  </a:cubicBezTo>
                  <a:cubicBezTo>
                    <a:pt x="1034" y="288"/>
                    <a:pt x="1031" y="281"/>
                    <a:pt x="1037" y="276"/>
                  </a:cubicBezTo>
                  <a:cubicBezTo>
                    <a:pt x="1047" y="281"/>
                    <a:pt x="1040" y="299"/>
                    <a:pt x="1041" y="309"/>
                  </a:cubicBezTo>
                  <a:cubicBezTo>
                    <a:pt x="1047" y="314"/>
                    <a:pt x="1045" y="323"/>
                    <a:pt x="1047" y="330"/>
                  </a:cubicBezTo>
                  <a:cubicBezTo>
                    <a:pt x="1051" y="346"/>
                    <a:pt x="1069" y="365"/>
                    <a:pt x="1076" y="380"/>
                  </a:cubicBezTo>
                  <a:cubicBezTo>
                    <a:pt x="1079" y="388"/>
                    <a:pt x="1082" y="400"/>
                    <a:pt x="1091" y="400"/>
                  </a:cubicBezTo>
                  <a:cubicBezTo>
                    <a:pt x="1091" y="400"/>
                    <a:pt x="1091" y="400"/>
                    <a:pt x="1091" y="400"/>
                  </a:cubicBezTo>
                  <a:cubicBezTo>
                    <a:pt x="1097" y="400"/>
                    <a:pt x="1105" y="392"/>
                    <a:pt x="1107" y="388"/>
                  </a:cubicBezTo>
                  <a:cubicBezTo>
                    <a:pt x="1107" y="386"/>
                    <a:pt x="1106" y="383"/>
                    <a:pt x="1107" y="381"/>
                  </a:cubicBezTo>
                  <a:cubicBezTo>
                    <a:pt x="1109" y="373"/>
                    <a:pt x="1118" y="366"/>
                    <a:pt x="1119" y="359"/>
                  </a:cubicBezTo>
                  <a:cubicBezTo>
                    <a:pt x="1120" y="353"/>
                    <a:pt x="1117" y="346"/>
                    <a:pt x="1119" y="339"/>
                  </a:cubicBezTo>
                  <a:cubicBezTo>
                    <a:pt x="1142" y="320"/>
                    <a:pt x="1170" y="304"/>
                    <a:pt x="1193" y="285"/>
                  </a:cubicBezTo>
                  <a:cubicBezTo>
                    <a:pt x="1208" y="283"/>
                    <a:pt x="1219" y="278"/>
                    <a:pt x="1229" y="272"/>
                  </a:cubicBezTo>
                  <a:cubicBezTo>
                    <a:pt x="1234" y="276"/>
                    <a:pt x="1231" y="280"/>
                    <a:pt x="1235" y="285"/>
                  </a:cubicBezTo>
                  <a:cubicBezTo>
                    <a:pt x="1241" y="292"/>
                    <a:pt x="1254" y="296"/>
                    <a:pt x="1258" y="302"/>
                  </a:cubicBezTo>
                  <a:cubicBezTo>
                    <a:pt x="1258" y="0"/>
                    <a:pt x="1258" y="0"/>
                    <a:pt x="1258" y="0"/>
                  </a:cubicBezTo>
                  <a:moveTo>
                    <a:pt x="3407" y="480"/>
                  </a:moveTo>
                  <a:cubicBezTo>
                    <a:pt x="3404" y="480"/>
                    <a:pt x="3402" y="480"/>
                    <a:pt x="3400" y="478"/>
                  </a:cubicBezTo>
                  <a:cubicBezTo>
                    <a:pt x="3398" y="469"/>
                    <a:pt x="3418" y="477"/>
                    <a:pt x="3423" y="470"/>
                  </a:cubicBezTo>
                  <a:cubicBezTo>
                    <a:pt x="3425" y="475"/>
                    <a:pt x="3415" y="480"/>
                    <a:pt x="3407" y="480"/>
                  </a:cubicBezTo>
                  <a:moveTo>
                    <a:pt x="3254" y="48"/>
                  </a:moveTo>
                  <a:cubicBezTo>
                    <a:pt x="3253" y="48"/>
                    <a:pt x="3251" y="48"/>
                    <a:pt x="3250" y="48"/>
                  </a:cubicBezTo>
                  <a:cubicBezTo>
                    <a:pt x="3249" y="45"/>
                    <a:pt x="3254" y="43"/>
                    <a:pt x="3257" y="43"/>
                  </a:cubicBezTo>
                  <a:cubicBezTo>
                    <a:pt x="3260" y="43"/>
                    <a:pt x="3263" y="44"/>
                    <a:pt x="3262" y="47"/>
                  </a:cubicBezTo>
                  <a:cubicBezTo>
                    <a:pt x="3260" y="48"/>
                    <a:pt x="3257" y="48"/>
                    <a:pt x="3254" y="48"/>
                  </a:cubicBezTo>
                  <a:moveTo>
                    <a:pt x="3233" y="0"/>
                  </a:moveTo>
                  <a:cubicBezTo>
                    <a:pt x="2674" y="0"/>
                    <a:pt x="2674" y="0"/>
                    <a:pt x="2674" y="0"/>
                  </a:cubicBezTo>
                  <a:cubicBezTo>
                    <a:pt x="2682" y="5"/>
                    <a:pt x="2688" y="10"/>
                    <a:pt x="2691" y="16"/>
                  </a:cubicBezTo>
                  <a:cubicBezTo>
                    <a:pt x="2692" y="19"/>
                    <a:pt x="2695" y="28"/>
                    <a:pt x="2687" y="30"/>
                  </a:cubicBezTo>
                  <a:cubicBezTo>
                    <a:pt x="2681" y="19"/>
                    <a:pt x="2673" y="7"/>
                    <a:pt x="2661" y="0"/>
                  </a:cubicBezTo>
                  <a:cubicBezTo>
                    <a:pt x="2635" y="0"/>
                    <a:pt x="2635" y="0"/>
                    <a:pt x="2635" y="0"/>
                  </a:cubicBezTo>
                  <a:cubicBezTo>
                    <a:pt x="2639" y="3"/>
                    <a:pt x="2646" y="3"/>
                    <a:pt x="2649" y="5"/>
                  </a:cubicBezTo>
                  <a:cubicBezTo>
                    <a:pt x="2661" y="11"/>
                    <a:pt x="2670" y="20"/>
                    <a:pt x="2674" y="33"/>
                  </a:cubicBezTo>
                  <a:cubicBezTo>
                    <a:pt x="2680" y="53"/>
                    <a:pt x="2664" y="74"/>
                    <a:pt x="2669" y="97"/>
                  </a:cubicBezTo>
                  <a:cubicBezTo>
                    <a:pt x="2674" y="124"/>
                    <a:pt x="2703" y="135"/>
                    <a:pt x="2707" y="160"/>
                  </a:cubicBezTo>
                  <a:cubicBezTo>
                    <a:pt x="2720" y="163"/>
                    <a:pt x="2734" y="165"/>
                    <a:pt x="2737" y="173"/>
                  </a:cubicBezTo>
                  <a:cubicBezTo>
                    <a:pt x="2743" y="190"/>
                    <a:pt x="2757" y="205"/>
                    <a:pt x="2767" y="219"/>
                  </a:cubicBezTo>
                  <a:cubicBezTo>
                    <a:pt x="2766" y="221"/>
                    <a:pt x="2763" y="222"/>
                    <a:pt x="2763" y="224"/>
                  </a:cubicBezTo>
                  <a:cubicBezTo>
                    <a:pt x="2768" y="234"/>
                    <a:pt x="2788" y="233"/>
                    <a:pt x="2785" y="250"/>
                  </a:cubicBezTo>
                  <a:cubicBezTo>
                    <a:pt x="2797" y="256"/>
                    <a:pt x="2805" y="265"/>
                    <a:pt x="2816" y="272"/>
                  </a:cubicBezTo>
                  <a:cubicBezTo>
                    <a:pt x="2827" y="264"/>
                    <a:pt x="2811" y="256"/>
                    <a:pt x="2807" y="249"/>
                  </a:cubicBezTo>
                  <a:cubicBezTo>
                    <a:pt x="2805" y="245"/>
                    <a:pt x="2805" y="241"/>
                    <a:pt x="2804" y="238"/>
                  </a:cubicBezTo>
                  <a:cubicBezTo>
                    <a:pt x="2799" y="231"/>
                    <a:pt x="2787" y="222"/>
                    <a:pt x="2779" y="213"/>
                  </a:cubicBezTo>
                  <a:cubicBezTo>
                    <a:pt x="2772" y="205"/>
                    <a:pt x="2759" y="195"/>
                    <a:pt x="2767" y="183"/>
                  </a:cubicBezTo>
                  <a:cubicBezTo>
                    <a:pt x="2787" y="190"/>
                    <a:pt x="2780" y="207"/>
                    <a:pt x="2793" y="216"/>
                  </a:cubicBezTo>
                  <a:cubicBezTo>
                    <a:pt x="2796" y="219"/>
                    <a:pt x="2801" y="218"/>
                    <a:pt x="2804" y="221"/>
                  </a:cubicBezTo>
                  <a:cubicBezTo>
                    <a:pt x="2810" y="225"/>
                    <a:pt x="2814" y="234"/>
                    <a:pt x="2820" y="239"/>
                  </a:cubicBezTo>
                  <a:cubicBezTo>
                    <a:pt x="2832" y="250"/>
                    <a:pt x="2846" y="258"/>
                    <a:pt x="2855" y="268"/>
                  </a:cubicBezTo>
                  <a:cubicBezTo>
                    <a:pt x="2857" y="271"/>
                    <a:pt x="2861" y="278"/>
                    <a:pt x="2861" y="280"/>
                  </a:cubicBezTo>
                  <a:cubicBezTo>
                    <a:pt x="2861" y="285"/>
                    <a:pt x="2854" y="290"/>
                    <a:pt x="2855" y="294"/>
                  </a:cubicBezTo>
                  <a:cubicBezTo>
                    <a:pt x="2855" y="305"/>
                    <a:pt x="2877" y="306"/>
                    <a:pt x="2889" y="311"/>
                  </a:cubicBezTo>
                  <a:cubicBezTo>
                    <a:pt x="2900" y="315"/>
                    <a:pt x="2905" y="322"/>
                    <a:pt x="2913" y="324"/>
                  </a:cubicBezTo>
                  <a:cubicBezTo>
                    <a:pt x="2927" y="326"/>
                    <a:pt x="2944" y="329"/>
                    <a:pt x="2960" y="329"/>
                  </a:cubicBezTo>
                  <a:cubicBezTo>
                    <a:pt x="2967" y="329"/>
                    <a:pt x="2973" y="328"/>
                    <a:pt x="2980" y="327"/>
                  </a:cubicBezTo>
                  <a:cubicBezTo>
                    <a:pt x="2981" y="329"/>
                    <a:pt x="2984" y="329"/>
                    <a:pt x="2984" y="331"/>
                  </a:cubicBezTo>
                  <a:cubicBezTo>
                    <a:pt x="2984" y="339"/>
                    <a:pt x="2984" y="339"/>
                    <a:pt x="2984" y="339"/>
                  </a:cubicBezTo>
                  <a:cubicBezTo>
                    <a:pt x="2994" y="349"/>
                    <a:pt x="3014" y="350"/>
                    <a:pt x="3026" y="357"/>
                  </a:cubicBezTo>
                  <a:cubicBezTo>
                    <a:pt x="3030" y="357"/>
                    <a:pt x="3031" y="354"/>
                    <a:pt x="3036" y="354"/>
                  </a:cubicBezTo>
                  <a:cubicBezTo>
                    <a:pt x="3036" y="354"/>
                    <a:pt x="3036" y="354"/>
                    <a:pt x="3036" y="354"/>
                  </a:cubicBezTo>
                  <a:cubicBezTo>
                    <a:pt x="3043" y="359"/>
                    <a:pt x="3052" y="363"/>
                    <a:pt x="3057" y="369"/>
                  </a:cubicBezTo>
                  <a:cubicBezTo>
                    <a:pt x="3056" y="374"/>
                    <a:pt x="3052" y="377"/>
                    <a:pt x="3053" y="384"/>
                  </a:cubicBezTo>
                  <a:cubicBezTo>
                    <a:pt x="3058" y="388"/>
                    <a:pt x="3063" y="386"/>
                    <a:pt x="3070" y="388"/>
                  </a:cubicBezTo>
                  <a:cubicBezTo>
                    <a:pt x="3080" y="391"/>
                    <a:pt x="3088" y="402"/>
                    <a:pt x="3099" y="402"/>
                  </a:cubicBezTo>
                  <a:cubicBezTo>
                    <a:pt x="3101" y="402"/>
                    <a:pt x="3104" y="401"/>
                    <a:pt x="3107" y="400"/>
                  </a:cubicBezTo>
                  <a:cubicBezTo>
                    <a:pt x="3110" y="397"/>
                    <a:pt x="3110" y="392"/>
                    <a:pt x="3115" y="391"/>
                  </a:cubicBezTo>
                  <a:cubicBezTo>
                    <a:pt x="3130" y="398"/>
                    <a:pt x="3138" y="411"/>
                    <a:pt x="3135" y="432"/>
                  </a:cubicBezTo>
                  <a:cubicBezTo>
                    <a:pt x="3130" y="437"/>
                    <a:pt x="3129" y="441"/>
                    <a:pt x="3124" y="447"/>
                  </a:cubicBezTo>
                  <a:cubicBezTo>
                    <a:pt x="3117" y="455"/>
                    <a:pt x="3101" y="459"/>
                    <a:pt x="3100" y="469"/>
                  </a:cubicBezTo>
                  <a:cubicBezTo>
                    <a:pt x="3099" y="475"/>
                    <a:pt x="3105" y="482"/>
                    <a:pt x="3104" y="491"/>
                  </a:cubicBezTo>
                  <a:cubicBezTo>
                    <a:pt x="3104" y="494"/>
                    <a:pt x="3103" y="497"/>
                    <a:pt x="3102" y="499"/>
                  </a:cubicBezTo>
                  <a:cubicBezTo>
                    <a:pt x="3529" y="499"/>
                    <a:pt x="3529" y="499"/>
                    <a:pt x="3529" y="499"/>
                  </a:cubicBezTo>
                  <a:cubicBezTo>
                    <a:pt x="3514" y="491"/>
                    <a:pt x="3499" y="482"/>
                    <a:pt x="3480" y="482"/>
                  </a:cubicBezTo>
                  <a:cubicBezTo>
                    <a:pt x="3476" y="482"/>
                    <a:pt x="3472" y="482"/>
                    <a:pt x="3467" y="483"/>
                  </a:cubicBezTo>
                  <a:cubicBezTo>
                    <a:pt x="3462" y="474"/>
                    <a:pt x="3450" y="468"/>
                    <a:pt x="3436" y="468"/>
                  </a:cubicBezTo>
                  <a:cubicBezTo>
                    <a:pt x="3432" y="468"/>
                    <a:pt x="3429" y="468"/>
                    <a:pt x="3425" y="469"/>
                  </a:cubicBezTo>
                  <a:cubicBezTo>
                    <a:pt x="3425" y="466"/>
                    <a:pt x="3423" y="464"/>
                    <a:pt x="3422" y="462"/>
                  </a:cubicBezTo>
                  <a:cubicBezTo>
                    <a:pt x="3421" y="462"/>
                    <a:pt x="3420" y="462"/>
                    <a:pt x="3418" y="462"/>
                  </a:cubicBezTo>
                  <a:cubicBezTo>
                    <a:pt x="3406" y="462"/>
                    <a:pt x="3401" y="469"/>
                    <a:pt x="3391" y="471"/>
                  </a:cubicBezTo>
                  <a:cubicBezTo>
                    <a:pt x="3391" y="469"/>
                    <a:pt x="3387" y="470"/>
                    <a:pt x="3388" y="468"/>
                  </a:cubicBezTo>
                  <a:cubicBezTo>
                    <a:pt x="3389" y="458"/>
                    <a:pt x="3406" y="456"/>
                    <a:pt x="3407" y="447"/>
                  </a:cubicBezTo>
                  <a:cubicBezTo>
                    <a:pt x="3408" y="441"/>
                    <a:pt x="3401" y="438"/>
                    <a:pt x="3402" y="429"/>
                  </a:cubicBezTo>
                  <a:cubicBezTo>
                    <a:pt x="3391" y="424"/>
                    <a:pt x="3383" y="411"/>
                    <a:pt x="3366" y="410"/>
                  </a:cubicBezTo>
                  <a:cubicBezTo>
                    <a:pt x="3365" y="410"/>
                    <a:pt x="3364" y="410"/>
                    <a:pt x="3363" y="410"/>
                  </a:cubicBezTo>
                  <a:cubicBezTo>
                    <a:pt x="3360" y="410"/>
                    <a:pt x="3357" y="410"/>
                    <a:pt x="3354" y="410"/>
                  </a:cubicBezTo>
                  <a:cubicBezTo>
                    <a:pt x="3351" y="411"/>
                    <a:pt x="3348" y="411"/>
                    <a:pt x="3345" y="411"/>
                  </a:cubicBezTo>
                  <a:cubicBezTo>
                    <a:pt x="3343" y="411"/>
                    <a:pt x="3342" y="411"/>
                    <a:pt x="3340" y="411"/>
                  </a:cubicBezTo>
                  <a:cubicBezTo>
                    <a:pt x="3332" y="409"/>
                    <a:pt x="3330" y="403"/>
                    <a:pt x="3322" y="402"/>
                  </a:cubicBezTo>
                  <a:cubicBezTo>
                    <a:pt x="3323" y="391"/>
                    <a:pt x="3306" y="394"/>
                    <a:pt x="3300" y="388"/>
                  </a:cubicBezTo>
                  <a:cubicBezTo>
                    <a:pt x="3300" y="378"/>
                    <a:pt x="3300" y="378"/>
                    <a:pt x="3300" y="378"/>
                  </a:cubicBezTo>
                  <a:cubicBezTo>
                    <a:pt x="3291" y="375"/>
                    <a:pt x="3283" y="370"/>
                    <a:pt x="3272" y="367"/>
                  </a:cubicBezTo>
                  <a:cubicBezTo>
                    <a:pt x="3268" y="368"/>
                    <a:pt x="3269" y="373"/>
                    <a:pt x="3265" y="374"/>
                  </a:cubicBezTo>
                  <a:cubicBezTo>
                    <a:pt x="3261" y="374"/>
                    <a:pt x="3258" y="375"/>
                    <a:pt x="3255" y="375"/>
                  </a:cubicBezTo>
                  <a:cubicBezTo>
                    <a:pt x="3247" y="375"/>
                    <a:pt x="3238" y="372"/>
                    <a:pt x="3230" y="369"/>
                  </a:cubicBezTo>
                  <a:cubicBezTo>
                    <a:pt x="3222" y="366"/>
                    <a:pt x="3215" y="364"/>
                    <a:pt x="3209" y="364"/>
                  </a:cubicBezTo>
                  <a:cubicBezTo>
                    <a:pt x="3205" y="364"/>
                    <a:pt x="3200" y="365"/>
                    <a:pt x="3197" y="371"/>
                  </a:cubicBezTo>
                  <a:cubicBezTo>
                    <a:pt x="3200" y="374"/>
                    <a:pt x="3203" y="384"/>
                    <a:pt x="3196" y="386"/>
                  </a:cubicBezTo>
                  <a:cubicBezTo>
                    <a:pt x="3180" y="378"/>
                    <a:pt x="3205" y="366"/>
                    <a:pt x="3194" y="355"/>
                  </a:cubicBezTo>
                  <a:cubicBezTo>
                    <a:pt x="3179" y="359"/>
                    <a:pt x="3169" y="366"/>
                    <a:pt x="3155" y="370"/>
                  </a:cubicBezTo>
                  <a:cubicBezTo>
                    <a:pt x="3158" y="385"/>
                    <a:pt x="3145" y="386"/>
                    <a:pt x="3135" y="390"/>
                  </a:cubicBezTo>
                  <a:cubicBezTo>
                    <a:pt x="3130" y="384"/>
                    <a:pt x="3122" y="381"/>
                    <a:pt x="3114" y="381"/>
                  </a:cubicBezTo>
                  <a:cubicBezTo>
                    <a:pt x="3108" y="381"/>
                    <a:pt x="3102" y="382"/>
                    <a:pt x="3096" y="386"/>
                  </a:cubicBezTo>
                  <a:cubicBezTo>
                    <a:pt x="3091" y="379"/>
                    <a:pt x="3078" y="374"/>
                    <a:pt x="3076" y="365"/>
                  </a:cubicBezTo>
                  <a:cubicBezTo>
                    <a:pt x="3074" y="355"/>
                    <a:pt x="3084" y="343"/>
                    <a:pt x="3081" y="334"/>
                  </a:cubicBezTo>
                  <a:cubicBezTo>
                    <a:pt x="3080" y="332"/>
                    <a:pt x="3077" y="329"/>
                    <a:pt x="3075" y="327"/>
                  </a:cubicBezTo>
                  <a:cubicBezTo>
                    <a:pt x="3071" y="325"/>
                    <a:pt x="3067" y="324"/>
                    <a:pt x="3063" y="324"/>
                  </a:cubicBezTo>
                  <a:cubicBezTo>
                    <a:pt x="3058" y="324"/>
                    <a:pt x="3054" y="325"/>
                    <a:pt x="3049" y="327"/>
                  </a:cubicBezTo>
                  <a:cubicBezTo>
                    <a:pt x="3044" y="328"/>
                    <a:pt x="3039" y="329"/>
                    <a:pt x="3034" y="329"/>
                  </a:cubicBezTo>
                  <a:cubicBezTo>
                    <a:pt x="3029" y="329"/>
                    <a:pt x="3025" y="328"/>
                    <a:pt x="3020" y="325"/>
                  </a:cubicBezTo>
                  <a:cubicBezTo>
                    <a:pt x="3021" y="321"/>
                    <a:pt x="3026" y="320"/>
                    <a:pt x="3030" y="318"/>
                  </a:cubicBezTo>
                  <a:cubicBezTo>
                    <a:pt x="3024" y="310"/>
                    <a:pt x="3037" y="307"/>
                    <a:pt x="3041" y="300"/>
                  </a:cubicBezTo>
                  <a:cubicBezTo>
                    <a:pt x="3042" y="298"/>
                    <a:pt x="3040" y="295"/>
                    <a:pt x="3041" y="293"/>
                  </a:cubicBezTo>
                  <a:cubicBezTo>
                    <a:pt x="3042" y="287"/>
                    <a:pt x="3053" y="280"/>
                    <a:pt x="3044" y="274"/>
                  </a:cubicBezTo>
                  <a:cubicBezTo>
                    <a:pt x="3025" y="275"/>
                    <a:pt x="3012" y="277"/>
                    <a:pt x="3004" y="287"/>
                  </a:cubicBezTo>
                  <a:cubicBezTo>
                    <a:pt x="3000" y="293"/>
                    <a:pt x="3001" y="299"/>
                    <a:pt x="2994" y="302"/>
                  </a:cubicBezTo>
                  <a:cubicBezTo>
                    <a:pt x="2990" y="304"/>
                    <a:pt x="2985" y="305"/>
                    <a:pt x="2980" y="305"/>
                  </a:cubicBezTo>
                  <a:cubicBezTo>
                    <a:pt x="2978" y="305"/>
                    <a:pt x="2977" y="305"/>
                    <a:pt x="2975" y="305"/>
                  </a:cubicBezTo>
                  <a:cubicBezTo>
                    <a:pt x="2974" y="305"/>
                    <a:pt x="2972" y="305"/>
                    <a:pt x="2971" y="305"/>
                  </a:cubicBezTo>
                  <a:cubicBezTo>
                    <a:pt x="2967" y="305"/>
                    <a:pt x="2964" y="305"/>
                    <a:pt x="2960" y="305"/>
                  </a:cubicBezTo>
                  <a:cubicBezTo>
                    <a:pt x="2949" y="299"/>
                    <a:pt x="2938" y="280"/>
                    <a:pt x="2936" y="266"/>
                  </a:cubicBezTo>
                  <a:cubicBezTo>
                    <a:pt x="2934" y="253"/>
                    <a:pt x="2942" y="250"/>
                    <a:pt x="2942" y="242"/>
                  </a:cubicBezTo>
                  <a:cubicBezTo>
                    <a:pt x="2943" y="234"/>
                    <a:pt x="2933" y="227"/>
                    <a:pt x="2933" y="220"/>
                  </a:cubicBezTo>
                  <a:cubicBezTo>
                    <a:pt x="2938" y="214"/>
                    <a:pt x="2947" y="217"/>
                    <a:pt x="2954" y="213"/>
                  </a:cubicBezTo>
                  <a:cubicBezTo>
                    <a:pt x="2960" y="211"/>
                    <a:pt x="2962" y="206"/>
                    <a:pt x="2968" y="205"/>
                  </a:cubicBezTo>
                  <a:cubicBezTo>
                    <a:pt x="2971" y="204"/>
                    <a:pt x="2974" y="204"/>
                    <a:pt x="2977" y="204"/>
                  </a:cubicBezTo>
                  <a:cubicBezTo>
                    <a:pt x="2983" y="204"/>
                    <a:pt x="2989" y="205"/>
                    <a:pt x="2995" y="206"/>
                  </a:cubicBezTo>
                  <a:cubicBezTo>
                    <a:pt x="3001" y="207"/>
                    <a:pt x="3007" y="208"/>
                    <a:pt x="3013" y="208"/>
                  </a:cubicBezTo>
                  <a:cubicBezTo>
                    <a:pt x="3016" y="208"/>
                    <a:pt x="3018" y="208"/>
                    <a:pt x="3021" y="208"/>
                  </a:cubicBezTo>
                  <a:cubicBezTo>
                    <a:pt x="3023" y="202"/>
                    <a:pt x="3013" y="200"/>
                    <a:pt x="3010" y="197"/>
                  </a:cubicBezTo>
                  <a:cubicBezTo>
                    <a:pt x="3013" y="196"/>
                    <a:pt x="3016" y="195"/>
                    <a:pt x="3018" y="195"/>
                  </a:cubicBezTo>
                  <a:cubicBezTo>
                    <a:pt x="3022" y="195"/>
                    <a:pt x="3025" y="196"/>
                    <a:pt x="3029" y="197"/>
                  </a:cubicBezTo>
                  <a:cubicBezTo>
                    <a:pt x="3032" y="197"/>
                    <a:pt x="3035" y="198"/>
                    <a:pt x="3039" y="198"/>
                  </a:cubicBezTo>
                  <a:cubicBezTo>
                    <a:pt x="3042" y="198"/>
                    <a:pt x="3045" y="197"/>
                    <a:pt x="3049" y="196"/>
                  </a:cubicBezTo>
                  <a:cubicBezTo>
                    <a:pt x="3054" y="198"/>
                    <a:pt x="3056" y="203"/>
                    <a:pt x="3063" y="204"/>
                  </a:cubicBezTo>
                  <a:cubicBezTo>
                    <a:pt x="3063" y="204"/>
                    <a:pt x="3063" y="204"/>
                    <a:pt x="3063" y="204"/>
                  </a:cubicBezTo>
                  <a:cubicBezTo>
                    <a:pt x="3065" y="204"/>
                    <a:pt x="3067" y="203"/>
                    <a:pt x="3068" y="202"/>
                  </a:cubicBezTo>
                  <a:cubicBezTo>
                    <a:pt x="3069" y="201"/>
                    <a:pt x="3070" y="200"/>
                    <a:pt x="3073" y="200"/>
                  </a:cubicBezTo>
                  <a:cubicBezTo>
                    <a:pt x="3073" y="200"/>
                    <a:pt x="3073" y="200"/>
                    <a:pt x="3074" y="200"/>
                  </a:cubicBezTo>
                  <a:cubicBezTo>
                    <a:pt x="3085" y="204"/>
                    <a:pt x="3080" y="212"/>
                    <a:pt x="3082" y="221"/>
                  </a:cubicBezTo>
                  <a:cubicBezTo>
                    <a:pt x="3082" y="223"/>
                    <a:pt x="3086" y="227"/>
                    <a:pt x="3088" y="230"/>
                  </a:cubicBezTo>
                  <a:cubicBezTo>
                    <a:pt x="3090" y="233"/>
                    <a:pt x="3092" y="238"/>
                    <a:pt x="3094" y="240"/>
                  </a:cubicBezTo>
                  <a:cubicBezTo>
                    <a:pt x="3097" y="243"/>
                    <a:pt x="3100" y="245"/>
                    <a:pt x="3103" y="245"/>
                  </a:cubicBezTo>
                  <a:cubicBezTo>
                    <a:pt x="3108" y="245"/>
                    <a:pt x="3112" y="239"/>
                    <a:pt x="3111" y="229"/>
                  </a:cubicBezTo>
                  <a:cubicBezTo>
                    <a:pt x="3109" y="220"/>
                    <a:pt x="3096" y="199"/>
                    <a:pt x="3097" y="191"/>
                  </a:cubicBezTo>
                  <a:cubicBezTo>
                    <a:pt x="3099" y="180"/>
                    <a:pt x="3115" y="172"/>
                    <a:pt x="3123" y="167"/>
                  </a:cubicBezTo>
                  <a:cubicBezTo>
                    <a:pt x="3130" y="163"/>
                    <a:pt x="3134" y="156"/>
                    <a:pt x="3145" y="153"/>
                  </a:cubicBezTo>
                  <a:cubicBezTo>
                    <a:pt x="3144" y="143"/>
                    <a:pt x="3149" y="139"/>
                    <a:pt x="3150" y="131"/>
                  </a:cubicBezTo>
                  <a:cubicBezTo>
                    <a:pt x="3142" y="125"/>
                    <a:pt x="3147" y="114"/>
                    <a:pt x="3152" y="107"/>
                  </a:cubicBezTo>
                  <a:cubicBezTo>
                    <a:pt x="3152" y="107"/>
                    <a:pt x="3152" y="107"/>
                    <a:pt x="3152" y="107"/>
                  </a:cubicBezTo>
                  <a:cubicBezTo>
                    <a:pt x="3153" y="107"/>
                    <a:pt x="3154" y="106"/>
                    <a:pt x="3155" y="106"/>
                  </a:cubicBezTo>
                  <a:cubicBezTo>
                    <a:pt x="3156" y="106"/>
                    <a:pt x="3157" y="106"/>
                    <a:pt x="3159" y="106"/>
                  </a:cubicBezTo>
                  <a:cubicBezTo>
                    <a:pt x="3159" y="106"/>
                    <a:pt x="3160" y="106"/>
                    <a:pt x="3160" y="106"/>
                  </a:cubicBezTo>
                  <a:cubicBezTo>
                    <a:pt x="3166" y="97"/>
                    <a:pt x="3177" y="90"/>
                    <a:pt x="3190" y="88"/>
                  </a:cubicBezTo>
                  <a:cubicBezTo>
                    <a:pt x="3191" y="88"/>
                    <a:pt x="3192" y="88"/>
                    <a:pt x="3193" y="88"/>
                  </a:cubicBezTo>
                  <a:cubicBezTo>
                    <a:pt x="3195" y="88"/>
                    <a:pt x="3196" y="88"/>
                    <a:pt x="3198" y="88"/>
                  </a:cubicBezTo>
                  <a:cubicBezTo>
                    <a:pt x="3199" y="88"/>
                    <a:pt x="3200" y="88"/>
                    <a:pt x="3202" y="88"/>
                  </a:cubicBezTo>
                  <a:cubicBezTo>
                    <a:pt x="3206" y="88"/>
                    <a:pt x="3209" y="88"/>
                    <a:pt x="3211" y="84"/>
                  </a:cubicBezTo>
                  <a:cubicBezTo>
                    <a:pt x="3211" y="78"/>
                    <a:pt x="3202" y="79"/>
                    <a:pt x="3201" y="74"/>
                  </a:cubicBezTo>
                  <a:cubicBezTo>
                    <a:pt x="3205" y="67"/>
                    <a:pt x="3211" y="59"/>
                    <a:pt x="3221" y="57"/>
                  </a:cubicBezTo>
                  <a:cubicBezTo>
                    <a:pt x="3223" y="56"/>
                    <a:pt x="3224" y="56"/>
                    <a:pt x="3226" y="56"/>
                  </a:cubicBezTo>
                  <a:cubicBezTo>
                    <a:pt x="3226" y="56"/>
                    <a:pt x="3227" y="56"/>
                    <a:pt x="3227" y="56"/>
                  </a:cubicBezTo>
                  <a:cubicBezTo>
                    <a:pt x="3227" y="56"/>
                    <a:pt x="3227" y="56"/>
                    <a:pt x="3227" y="56"/>
                  </a:cubicBezTo>
                  <a:cubicBezTo>
                    <a:pt x="3229" y="56"/>
                    <a:pt x="3231" y="56"/>
                    <a:pt x="3232" y="56"/>
                  </a:cubicBezTo>
                  <a:cubicBezTo>
                    <a:pt x="3238" y="54"/>
                    <a:pt x="3241" y="50"/>
                    <a:pt x="3246" y="50"/>
                  </a:cubicBezTo>
                  <a:cubicBezTo>
                    <a:pt x="3246" y="50"/>
                    <a:pt x="3247" y="50"/>
                    <a:pt x="3248" y="50"/>
                  </a:cubicBezTo>
                  <a:cubicBezTo>
                    <a:pt x="3246" y="54"/>
                    <a:pt x="3245" y="57"/>
                    <a:pt x="3244" y="60"/>
                  </a:cubicBezTo>
                  <a:cubicBezTo>
                    <a:pt x="3248" y="64"/>
                    <a:pt x="3249" y="70"/>
                    <a:pt x="3257" y="71"/>
                  </a:cubicBezTo>
                  <a:cubicBezTo>
                    <a:pt x="3264" y="67"/>
                    <a:pt x="3264" y="57"/>
                    <a:pt x="3272" y="54"/>
                  </a:cubicBezTo>
                  <a:cubicBezTo>
                    <a:pt x="3273" y="54"/>
                    <a:pt x="3274" y="54"/>
                    <a:pt x="3275" y="54"/>
                  </a:cubicBezTo>
                  <a:cubicBezTo>
                    <a:pt x="3287" y="54"/>
                    <a:pt x="3294" y="50"/>
                    <a:pt x="3299" y="45"/>
                  </a:cubicBezTo>
                  <a:cubicBezTo>
                    <a:pt x="3308" y="45"/>
                    <a:pt x="3318" y="41"/>
                    <a:pt x="3316" y="34"/>
                  </a:cubicBezTo>
                  <a:cubicBezTo>
                    <a:pt x="3310" y="33"/>
                    <a:pt x="3302" y="30"/>
                    <a:pt x="3297" y="30"/>
                  </a:cubicBezTo>
                  <a:cubicBezTo>
                    <a:pt x="3293" y="32"/>
                    <a:pt x="3294" y="38"/>
                    <a:pt x="3291" y="41"/>
                  </a:cubicBezTo>
                  <a:cubicBezTo>
                    <a:pt x="3290" y="41"/>
                    <a:pt x="3289" y="41"/>
                    <a:pt x="3288" y="41"/>
                  </a:cubicBezTo>
                  <a:cubicBezTo>
                    <a:pt x="3273" y="41"/>
                    <a:pt x="3259" y="34"/>
                    <a:pt x="3257" y="21"/>
                  </a:cubicBezTo>
                  <a:cubicBezTo>
                    <a:pt x="3256" y="21"/>
                    <a:pt x="3255" y="21"/>
                    <a:pt x="3254" y="21"/>
                  </a:cubicBezTo>
                  <a:cubicBezTo>
                    <a:pt x="3254" y="21"/>
                    <a:pt x="3253" y="21"/>
                    <a:pt x="3252" y="21"/>
                  </a:cubicBezTo>
                  <a:cubicBezTo>
                    <a:pt x="3252" y="21"/>
                    <a:pt x="3251" y="21"/>
                    <a:pt x="3250" y="21"/>
                  </a:cubicBezTo>
                  <a:cubicBezTo>
                    <a:pt x="3249" y="21"/>
                    <a:pt x="3248" y="21"/>
                    <a:pt x="3248" y="19"/>
                  </a:cubicBezTo>
                  <a:cubicBezTo>
                    <a:pt x="3250" y="11"/>
                    <a:pt x="3267" y="18"/>
                    <a:pt x="3267" y="7"/>
                  </a:cubicBezTo>
                  <a:cubicBezTo>
                    <a:pt x="3263" y="4"/>
                    <a:pt x="3258" y="4"/>
                    <a:pt x="3254" y="4"/>
                  </a:cubicBezTo>
                  <a:cubicBezTo>
                    <a:pt x="3243" y="4"/>
                    <a:pt x="3231" y="11"/>
                    <a:pt x="3224" y="16"/>
                  </a:cubicBezTo>
                  <a:cubicBezTo>
                    <a:pt x="3212" y="24"/>
                    <a:pt x="3202" y="36"/>
                    <a:pt x="3188" y="36"/>
                  </a:cubicBezTo>
                  <a:cubicBezTo>
                    <a:pt x="3187" y="36"/>
                    <a:pt x="3187" y="36"/>
                    <a:pt x="3186" y="36"/>
                  </a:cubicBezTo>
                  <a:cubicBezTo>
                    <a:pt x="3186" y="28"/>
                    <a:pt x="3196" y="28"/>
                    <a:pt x="3203" y="25"/>
                  </a:cubicBezTo>
                  <a:cubicBezTo>
                    <a:pt x="3212" y="16"/>
                    <a:pt x="3223" y="8"/>
                    <a:pt x="32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3049527" y="2260620"/>
            <a:ext cx="359990" cy="359990"/>
            <a:chOff x="2387600" y="2311381"/>
            <a:chExt cx="1219603" cy="1219603"/>
          </a:xfrm>
        </p:grpSpPr>
        <p:sp>
          <p:nvSpPr>
            <p:cNvPr id="58" name="泪滴形 57"/>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2565783" y="2489564"/>
              <a:ext cx="863236" cy="863236"/>
            </a:xfrm>
            <a:prstGeom prst="ellipse">
              <a:avLst/>
            </a:prstGeom>
            <a:solidFill>
              <a:srgbClr val="FFB850"/>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35" name="组合 1234"/>
          <p:cNvGrpSpPr/>
          <p:nvPr/>
        </p:nvGrpSpPr>
        <p:grpSpPr>
          <a:xfrm>
            <a:off x="1765709" y="2966647"/>
            <a:ext cx="800399" cy="545099"/>
            <a:chOff x="6205411" y="3719974"/>
            <a:chExt cx="1289050" cy="877888"/>
          </a:xfrm>
          <a:solidFill>
            <a:schemeClr val="tx1">
              <a:lumMod val="65000"/>
              <a:lumOff val="35000"/>
            </a:schemeClr>
          </a:solidFill>
        </p:grpSpPr>
        <p:sp>
          <p:nvSpPr>
            <p:cNvPr id="40" name="Freeform 55"/>
            <p:cNvSpPr/>
            <p:nvPr/>
          </p:nvSpPr>
          <p:spPr bwMode="auto">
            <a:xfrm>
              <a:off x="6249861" y="3735849"/>
              <a:ext cx="22225" cy="862013"/>
            </a:xfrm>
            <a:custGeom>
              <a:avLst/>
              <a:gdLst>
                <a:gd name="T0" fmla="*/ 0 w 6"/>
                <a:gd name="T1" fmla="*/ 2 h 228"/>
                <a:gd name="T2" fmla="*/ 2 w 6"/>
                <a:gd name="T3" fmla="*/ 91 h 228"/>
                <a:gd name="T4" fmla="*/ 4 w 6"/>
                <a:gd name="T5" fmla="*/ 181 h 228"/>
                <a:gd name="T6" fmla="*/ 4 w 6"/>
                <a:gd name="T7" fmla="*/ 226 h 228"/>
                <a:gd name="T8" fmla="*/ 6 w 6"/>
                <a:gd name="T9" fmla="*/ 226 h 228"/>
                <a:gd name="T10" fmla="*/ 5 w 6"/>
                <a:gd name="T11" fmla="*/ 137 h 228"/>
                <a:gd name="T12" fmla="*/ 3 w 6"/>
                <a:gd name="T13" fmla="*/ 47 h 228"/>
                <a:gd name="T14" fmla="*/ 2 w 6"/>
                <a:gd name="T15" fmla="*/ 2 h 228"/>
                <a:gd name="T16" fmla="*/ 1 w 6"/>
                <a:gd name="T17" fmla="*/ 0 h 228"/>
                <a:gd name="T18" fmla="*/ 0 w 6"/>
                <a:gd name="T19"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8">
                  <a:moveTo>
                    <a:pt x="0" y="2"/>
                  </a:moveTo>
                  <a:cubicBezTo>
                    <a:pt x="0" y="31"/>
                    <a:pt x="1" y="61"/>
                    <a:pt x="2" y="91"/>
                  </a:cubicBezTo>
                  <a:cubicBezTo>
                    <a:pt x="2" y="121"/>
                    <a:pt x="3" y="151"/>
                    <a:pt x="4" y="181"/>
                  </a:cubicBezTo>
                  <a:cubicBezTo>
                    <a:pt x="4" y="196"/>
                    <a:pt x="4" y="211"/>
                    <a:pt x="4" y="226"/>
                  </a:cubicBezTo>
                  <a:cubicBezTo>
                    <a:pt x="4" y="228"/>
                    <a:pt x="6" y="228"/>
                    <a:pt x="6" y="226"/>
                  </a:cubicBezTo>
                  <a:cubicBezTo>
                    <a:pt x="6" y="196"/>
                    <a:pt x="6" y="167"/>
                    <a:pt x="5" y="137"/>
                  </a:cubicBezTo>
                  <a:cubicBezTo>
                    <a:pt x="4" y="107"/>
                    <a:pt x="3" y="77"/>
                    <a:pt x="3" y="47"/>
                  </a:cubicBezTo>
                  <a:cubicBezTo>
                    <a:pt x="2" y="32"/>
                    <a:pt x="2" y="17"/>
                    <a:pt x="2" y="2"/>
                  </a:cubicBezTo>
                  <a:cubicBezTo>
                    <a:pt x="2" y="1"/>
                    <a:pt x="2" y="0"/>
                    <a:pt x="1"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56"/>
            <p:cNvSpPr/>
            <p:nvPr/>
          </p:nvSpPr>
          <p:spPr bwMode="auto">
            <a:xfrm>
              <a:off x="6205411" y="4491499"/>
              <a:ext cx="1250950" cy="38100"/>
            </a:xfrm>
            <a:custGeom>
              <a:avLst/>
              <a:gdLst>
                <a:gd name="T0" fmla="*/ 197 w 333"/>
                <a:gd name="T1" fmla="*/ 1 h 10"/>
                <a:gd name="T2" fmla="*/ 130 w 333"/>
                <a:gd name="T3" fmla="*/ 2 h 10"/>
                <a:gd name="T4" fmla="*/ 67 w 333"/>
                <a:gd name="T5" fmla="*/ 5 h 10"/>
                <a:gd name="T6" fmla="*/ 3 w 333"/>
                <a:gd name="T7" fmla="*/ 6 h 10"/>
                <a:gd name="T8" fmla="*/ 0 w 333"/>
                <a:gd name="T9" fmla="*/ 5 h 10"/>
                <a:gd name="T10" fmla="*/ 0 w 333"/>
                <a:gd name="T11" fmla="*/ 7 h 10"/>
                <a:gd name="T12" fmla="*/ 55 w 333"/>
                <a:gd name="T13" fmla="*/ 8 h 10"/>
                <a:gd name="T14" fmla="*/ 85 w 333"/>
                <a:gd name="T15" fmla="*/ 6 h 10"/>
                <a:gd name="T16" fmla="*/ 118 w 333"/>
                <a:gd name="T17" fmla="*/ 5 h 10"/>
                <a:gd name="T18" fmla="*/ 185 w 333"/>
                <a:gd name="T19" fmla="*/ 3 h 10"/>
                <a:gd name="T20" fmla="*/ 252 w 333"/>
                <a:gd name="T21" fmla="*/ 3 h 10"/>
                <a:gd name="T22" fmla="*/ 332 w 333"/>
                <a:gd name="T23" fmla="*/ 4 h 10"/>
                <a:gd name="T24" fmla="*/ 332 w 333"/>
                <a:gd name="T25" fmla="*/ 1 h 10"/>
                <a:gd name="T26" fmla="*/ 211 w 333"/>
                <a:gd name="T27" fmla="*/ 0 h 10"/>
                <a:gd name="T28" fmla="*/ 197 w 333"/>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0">
                  <a:moveTo>
                    <a:pt x="197" y="1"/>
                  </a:moveTo>
                  <a:cubicBezTo>
                    <a:pt x="175" y="1"/>
                    <a:pt x="153" y="1"/>
                    <a:pt x="130" y="2"/>
                  </a:cubicBezTo>
                  <a:cubicBezTo>
                    <a:pt x="109" y="3"/>
                    <a:pt x="88" y="4"/>
                    <a:pt x="67" y="5"/>
                  </a:cubicBezTo>
                  <a:cubicBezTo>
                    <a:pt x="45" y="7"/>
                    <a:pt x="24" y="8"/>
                    <a:pt x="3" y="6"/>
                  </a:cubicBezTo>
                  <a:cubicBezTo>
                    <a:pt x="2" y="5"/>
                    <a:pt x="1" y="5"/>
                    <a:pt x="0" y="5"/>
                  </a:cubicBezTo>
                  <a:cubicBezTo>
                    <a:pt x="0" y="6"/>
                    <a:pt x="0" y="7"/>
                    <a:pt x="0" y="7"/>
                  </a:cubicBezTo>
                  <a:cubicBezTo>
                    <a:pt x="18" y="10"/>
                    <a:pt x="37" y="9"/>
                    <a:pt x="55" y="8"/>
                  </a:cubicBezTo>
                  <a:cubicBezTo>
                    <a:pt x="65" y="7"/>
                    <a:pt x="75" y="7"/>
                    <a:pt x="85" y="6"/>
                  </a:cubicBezTo>
                  <a:cubicBezTo>
                    <a:pt x="96" y="6"/>
                    <a:pt x="107" y="5"/>
                    <a:pt x="118" y="5"/>
                  </a:cubicBezTo>
                  <a:cubicBezTo>
                    <a:pt x="140" y="4"/>
                    <a:pt x="162" y="3"/>
                    <a:pt x="185" y="3"/>
                  </a:cubicBezTo>
                  <a:cubicBezTo>
                    <a:pt x="207" y="3"/>
                    <a:pt x="229" y="3"/>
                    <a:pt x="252" y="3"/>
                  </a:cubicBezTo>
                  <a:cubicBezTo>
                    <a:pt x="278" y="3"/>
                    <a:pt x="305" y="4"/>
                    <a:pt x="332" y="4"/>
                  </a:cubicBezTo>
                  <a:cubicBezTo>
                    <a:pt x="333" y="4"/>
                    <a:pt x="333" y="1"/>
                    <a:pt x="332" y="1"/>
                  </a:cubicBezTo>
                  <a:cubicBezTo>
                    <a:pt x="291" y="1"/>
                    <a:pt x="251" y="0"/>
                    <a:pt x="211" y="0"/>
                  </a:cubicBezTo>
                  <a:cubicBezTo>
                    <a:pt x="206" y="0"/>
                    <a:pt x="202" y="0"/>
                    <a:pt x="19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57"/>
            <p:cNvSpPr/>
            <p:nvPr/>
          </p:nvSpPr>
          <p:spPr bwMode="auto">
            <a:xfrm>
              <a:off x="6238749" y="3719974"/>
              <a:ext cx="19050" cy="52388"/>
            </a:xfrm>
            <a:custGeom>
              <a:avLst/>
              <a:gdLst>
                <a:gd name="T0" fmla="*/ 3 w 5"/>
                <a:gd name="T1" fmla="*/ 1 h 14"/>
                <a:gd name="T2" fmla="*/ 0 w 5"/>
                <a:gd name="T3" fmla="*/ 12 h 14"/>
                <a:gd name="T4" fmla="*/ 2 w 5"/>
                <a:gd name="T5" fmla="*/ 13 h 14"/>
                <a:gd name="T6" fmla="*/ 5 w 5"/>
                <a:gd name="T7" fmla="*/ 2 h 14"/>
                <a:gd name="T8" fmla="*/ 4 w 5"/>
                <a:gd name="T9" fmla="*/ 0 h 14"/>
                <a:gd name="T10" fmla="*/ 3 w 5"/>
                <a:gd name="T11" fmla="*/ 1 h 14"/>
              </a:gdLst>
              <a:ahLst/>
              <a:cxnLst>
                <a:cxn ang="0">
                  <a:pos x="T0" y="T1"/>
                </a:cxn>
                <a:cxn ang="0">
                  <a:pos x="T2" y="T3"/>
                </a:cxn>
                <a:cxn ang="0">
                  <a:pos x="T4" y="T5"/>
                </a:cxn>
                <a:cxn ang="0">
                  <a:pos x="T6" y="T7"/>
                </a:cxn>
                <a:cxn ang="0">
                  <a:pos x="T8" y="T9"/>
                </a:cxn>
                <a:cxn ang="0">
                  <a:pos x="T10" y="T11"/>
                </a:cxn>
              </a:cxnLst>
              <a:rect l="0" t="0" r="r" b="b"/>
              <a:pathLst>
                <a:path w="5" h="14">
                  <a:moveTo>
                    <a:pt x="3" y="1"/>
                  </a:moveTo>
                  <a:cubicBezTo>
                    <a:pt x="2" y="5"/>
                    <a:pt x="1" y="8"/>
                    <a:pt x="0" y="12"/>
                  </a:cubicBezTo>
                  <a:cubicBezTo>
                    <a:pt x="0" y="13"/>
                    <a:pt x="2" y="14"/>
                    <a:pt x="2" y="13"/>
                  </a:cubicBezTo>
                  <a:cubicBezTo>
                    <a:pt x="3" y="9"/>
                    <a:pt x="5" y="5"/>
                    <a:pt x="5" y="2"/>
                  </a:cubicBezTo>
                  <a:cubicBezTo>
                    <a:pt x="5" y="1"/>
                    <a:pt x="5" y="0"/>
                    <a:pt x="4" y="0"/>
                  </a:cubicBezTo>
                  <a:cubicBezTo>
                    <a:pt x="3" y="0"/>
                    <a:pt x="3" y="0"/>
                    <a:pt x="3"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58"/>
            <p:cNvSpPr/>
            <p:nvPr/>
          </p:nvSpPr>
          <p:spPr bwMode="auto">
            <a:xfrm>
              <a:off x="6249861" y="3719974"/>
              <a:ext cx="26988" cy="57150"/>
            </a:xfrm>
            <a:custGeom>
              <a:avLst/>
              <a:gdLst>
                <a:gd name="T0" fmla="*/ 0 w 7"/>
                <a:gd name="T1" fmla="*/ 1 h 15"/>
                <a:gd name="T2" fmla="*/ 5 w 7"/>
                <a:gd name="T3" fmla="*/ 13 h 15"/>
                <a:gd name="T4" fmla="*/ 7 w 7"/>
                <a:gd name="T5" fmla="*/ 12 h 15"/>
                <a:gd name="T6" fmla="*/ 6 w 7"/>
                <a:gd name="T7" fmla="*/ 11 h 15"/>
                <a:gd name="T8" fmla="*/ 2 w 7"/>
                <a:gd name="T9" fmla="*/ 0 h 15"/>
                <a:gd name="T10" fmla="*/ 1 w 7"/>
                <a:gd name="T11" fmla="*/ 0 h 15"/>
                <a:gd name="T12" fmla="*/ 0 w 7"/>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0" y="1"/>
                  </a:moveTo>
                  <a:cubicBezTo>
                    <a:pt x="2" y="5"/>
                    <a:pt x="3" y="9"/>
                    <a:pt x="5" y="13"/>
                  </a:cubicBezTo>
                  <a:cubicBezTo>
                    <a:pt x="5" y="15"/>
                    <a:pt x="7" y="14"/>
                    <a:pt x="7" y="12"/>
                  </a:cubicBezTo>
                  <a:cubicBezTo>
                    <a:pt x="7" y="12"/>
                    <a:pt x="6" y="11"/>
                    <a:pt x="6" y="11"/>
                  </a:cubicBezTo>
                  <a:cubicBezTo>
                    <a:pt x="5" y="8"/>
                    <a:pt x="4" y="4"/>
                    <a:pt x="2" y="0"/>
                  </a:cubicBezTo>
                  <a:cubicBezTo>
                    <a:pt x="2" y="0"/>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59"/>
            <p:cNvSpPr/>
            <p:nvPr/>
          </p:nvSpPr>
          <p:spPr bwMode="auto">
            <a:xfrm>
              <a:off x="7411911" y="4475624"/>
              <a:ext cx="82550" cy="49213"/>
            </a:xfrm>
            <a:custGeom>
              <a:avLst/>
              <a:gdLst>
                <a:gd name="T0" fmla="*/ 4 w 22"/>
                <a:gd name="T1" fmla="*/ 2 h 13"/>
                <a:gd name="T2" fmla="*/ 16 w 22"/>
                <a:gd name="T3" fmla="*/ 6 h 13"/>
                <a:gd name="T4" fmla="*/ 1 w 22"/>
                <a:gd name="T5" fmla="*/ 10 h 13"/>
                <a:gd name="T6" fmla="*/ 2 w 22"/>
                <a:gd name="T7" fmla="*/ 13 h 13"/>
                <a:gd name="T8" fmla="*/ 19 w 22"/>
                <a:gd name="T9" fmla="*/ 7 h 13"/>
                <a:gd name="T10" fmla="*/ 20 w 22"/>
                <a:gd name="T11" fmla="*/ 7 h 13"/>
                <a:gd name="T12" fmla="*/ 21 w 22"/>
                <a:gd name="T13" fmla="*/ 5 h 13"/>
                <a:gd name="T14" fmla="*/ 4 w 22"/>
                <a:gd name="T15" fmla="*/ 0 h 13"/>
                <a:gd name="T16" fmla="*/ 4 w 22"/>
                <a:gd name="T17" fmla="*/ 0 h 13"/>
                <a:gd name="T18" fmla="*/ 4 w 22"/>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4" y="2"/>
                  </a:moveTo>
                  <a:cubicBezTo>
                    <a:pt x="8" y="3"/>
                    <a:pt x="12" y="4"/>
                    <a:pt x="16" y="6"/>
                  </a:cubicBezTo>
                  <a:cubicBezTo>
                    <a:pt x="11" y="7"/>
                    <a:pt x="6" y="9"/>
                    <a:pt x="1" y="10"/>
                  </a:cubicBezTo>
                  <a:cubicBezTo>
                    <a:pt x="0" y="11"/>
                    <a:pt x="0" y="13"/>
                    <a:pt x="2" y="13"/>
                  </a:cubicBezTo>
                  <a:cubicBezTo>
                    <a:pt x="8" y="11"/>
                    <a:pt x="13" y="8"/>
                    <a:pt x="19" y="7"/>
                  </a:cubicBezTo>
                  <a:cubicBezTo>
                    <a:pt x="20" y="7"/>
                    <a:pt x="20" y="7"/>
                    <a:pt x="20" y="7"/>
                  </a:cubicBezTo>
                  <a:cubicBezTo>
                    <a:pt x="21" y="7"/>
                    <a:pt x="22" y="6"/>
                    <a:pt x="21" y="5"/>
                  </a:cubicBezTo>
                  <a:cubicBezTo>
                    <a:pt x="15" y="3"/>
                    <a:pt x="10" y="2"/>
                    <a:pt x="4" y="0"/>
                  </a:cubicBezTo>
                  <a:cubicBezTo>
                    <a:pt x="4" y="0"/>
                    <a:pt x="4" y="0"/>
                    <a:pt x="4" y="0"/>
                  </a:cubicBezTo>
                  <a:cubicBezTo>
                    <a:pt x="3" y="0"/>
                    <a:pt x="2" y="2"/>
                    <a:pt x="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0"/>
            <p:cNvSpPr/>
            <p:nvPr/>
          </p:nvSpPr>
          <p:spPr bwMode="auto">
            <a:xfrm>
              <a:off x="7437311" y="4494674"/>
              <a:ext cx="46038" cy="11113"/>
            </a:xfrm>
            <a:custGeom>
              <a:avLst/>
              <a:gdLst>
                <a:gd name="T0" fmla="*/ 7 w 12"/>
                <a:gd name="T1" fmla="*/ 0 h 3"/>
                <a:gd name="T2" fmla="*/ 2 w 12"/>
                <a:gd name="T3" fmla="*/ 0 h 3"/>
                <a:gd name="T4" fmla="*/ 2 w 12"/>
                <a:gd name="T5" fmla="*/ 2 h 3"/>
                <a:gd name="T6" fmla="*/ 7 w 12"/>
                <a:gd name="T7" fmla="*/ 2 h 3"/>
                <a:gd name="T8" fmla="*/ 10 w 12"/>
                <a:gd name="T9" fmla="*/ 2 h 3"/>
                <a:gd name="T10" fmla="*/ 10 w 12"/>
                <a:gd name="T11" fmla="*/ 0 h 3"/>
                <a:gd name="T12" fmla="*/ 10 w 12"/>
                <a:gd name="T13" fmla="*/ 0 h 3"/>
                <a:gd name="T14" fmla="*/ 7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7" y="0"/>
                  </a:moveTo>
                  <a:cubicBezTo>
                    <a:pt x="5" y="0"/>
                    <a:pt x="3" y="0"/>
                    <a:pt x="2" y="0"/>
                  </a:cubicBezTo>
                  <a:cubicBezTo>
                    <a:pt x="0" y="0"/>
                    <a:pt x="0" y="2"/>
                    <a:pt x="2" y="2"/>
                  </a:cubicBezTo>
                  <a:cubicBezTo>
                    <a:pt x="3" y="3"/>
                    <a:pt x="5" y="2"/>
                    <a:pt x="7" y="2"/>
                  </a:cubicBezTo>
                  <a:cubicBezTo>
                    <a:pt x="8" y="2"/>
                    <a:pt x="9" y="2"/>
                    <a:pt x="10" y="2"/>
                  </a:cubicBezTo>
                  <a:cubicBezTo>
                    <a:pt x="12" y="2"/>
                    <a:pt x="12" y="0"/>
                    <a:pt x="10" y="0"/>
                  </a:cubicBezTo>
                  <a:cubicBezTo>
                    <a:pt x="10" y="0"/>
                    <a:pt x="10" y="0"/>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61"/>
            <p:cNvSpPr/>
            <p:nvPr/>
          </p:nvSpPr>
          <p:spPr bwMode="auto">
            <a:xfrm>
              <a:off x="6238749" y="4420062"/>
              <a:ext cx="60325" cy="11113"/>
            </a:xfrm>
            <a:custGeom>
              <a:avLst/>
              <a:gdLst>
                <a:gd name="T0" fmla="*/ 14 w 16"/>
                <a:gd name="T1" fmla="*/ 0 h 3"/>
                <a:gd name="T2" fmla="*/ 2 w 16"/>
                <a:gd name="T3" fmla="*/ 1 h 3"/>
                <a:gd name="T4" fmla="*/ 2 w 16"/>
                <a:gd name="T5" fmla="*/ 3 h 3"/>
                <a:gd name="T6" fmla="*/ 14 w 16"/>
                <a:gd name="T7" fmla="*/ 3 h 3"/>
                <a:gd name="T8" fmla="*/ 14 w 16"/>
                <a:gd name="T9" fmla="*/ 0 h 3"/>
                <a:gd name="T10" fmla="*/ 14 w 16"/>
                <a:gd name="T11" fmla="*/ 0 h 3"/>
              </a:gdLst>
              <a:ahLst/>
              <a:cxnLst>
                <a:cxn ang="0">
                  <a:pos x="T0" y="T1"/>
                </a:cxn>
                <a:cxn ang="0">
                  <a:pos x="T2" y="T3"/>
                </a:cxn>
                <a:cxn ang="0">
                  <a:pos x="T4" y="T5"/>
                </a:cxn>
                <a:cxn ang="0">
                  <a:pos x="T6" y="T7"/>
                </a:cxn>
                <a:cxn ang="0">
                  <a:pos x="T8" y="T9"/>
                </a:cxn>
                <a:cxn ang="0">
                  <a:pos x="T10" y="T11"/>
                </a:cxn>
              </a:cxnLst>
              <a:rect l="0" t="0" r="r" b="b"/>
              <a:pathLst>
                <a:path w="16" h="3">
                  <a:moveTo>
                    <a:pt x="14" y="0"/>
                  </a:moveTo>
                  <a:cubicBezTo>
                    <a:pt x="10" y="1"/>
                    <a:pt x="6" y="1"/>
                    <a:pt x="2" y="1"/>
                  </a:cubicBezTo>
                  <a:cubicBezTo>
                    <a:pt x="0" y="1"/>
                    <a:pt x="0" y="3"/>
                    <a:pt x="2" y="3"/>
                  </a:cubicBezTo>
                  <a:cubicBezTo>
                    <a:pt x="6" y="3"/>
                    <a:pt x="10" y="3"/>
                    <a:pt x="14" y="3"/>
                  </a:cubicBezTo>
                  <a:cubicBezTo>
                    <a:pt x="16" y="3"/>
                    <a:pt x="16"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62"/>
            <p:cNvSpPr/>
            <p:nvPr/>
          </p:nvSpPr>
          <p:spPr bwMode="auto">
            <a:xfrm>
              <a:off x="6238749" y="4313699"/>
              <a:ext cx="52388" cy="15875"/>
            </a:xfrm>
            <a:custGeom>
              <a:avLst/>
              <a:gdLst>
                <a:gd name="T0" fmla="*/ 2 w 14"/>
                <a:gd name="T1" fmla="*/ 1 h 4"/>
                <a:gd name="T2" fmla="*/ 2 w 14"/>
                <a:gd name="T3" fmla="*/ 3 h 4"/>
                <a:gd name="T4" fmla="*/ 5 w 14"/>
                <a:gd name="T5" fmla="*/ 3 h 4"/>
                <a:gd name="T6" fmla="*/ 13 w 14"/>
                <a:gd name="T7" fmla="*/ 3 h 4"/>
                <a:gd name="T8" fmla="*/ 13 w 14"/>
                <a:gd name="T9" fmla="*/ 0 h 4"/>
                <a:gd name="T10" fmla="*/ 10 w 14"/>
                <a:gd name="T11" fmla="*/ 0 h 4"/>
                <a:gd name="T12" fmla="*/ 2 w 1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4" h="4">
                  <a:moveTo>
                    <a:pt x="2" y="1"/>
                  </a:moveTo>
                  <a:cubicBezTo>
                    <a:pt x="0" y="2"/>
                    <a:pt x="1" y="4"/>
                    <a:pt x="2" y="3"/>
                  </a:cubicBezTo>
                  <a:cubicBezTo>
                    <a:pt x="3" y="3"/>
                    <a:pt x="4" y="3"/>
                    <a:pt x="5" y="3"/>
                  </a:cubicBezTo>
                  <a:cubicBezTo>
                    <a:pt x="8" y="2"/>
                    <a:pt x="10" y="3"/>
                    <a:pt x="13" y="3"/>
                  </a:cubicBezTo>
                  <a:cubicBezTo>
                    <a:pt x="14" y="3"/>
                    <a:pt x="14" y="0"/>
                    <a:pt x="13" y="0"/>
                  </a:cubicBezTo>
                  <a:cubicBezTo>
                    <a:pt x="12" y="0"/>
                    <a:pt x="11" y="0"/>
                    <a:pt x="10" y="0"/>
                  </a:cubicBezTo>
                  <a:cubicBezTo>
                    <a:pt x="7" y="0"/>
                    <a:pt x="4" y="0"/>
                    <a:pt x="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63"/>
            <p:cNvSpPr/>
            <p:nvPr/>
          </p:nvSpPr>
          <p:spPr bwMode="auto">
            <a:xfrm>
              <a:off x="6235574" y="4185112"/>
              <a:ext cx="55563" cy="7938"/>
            </a:xfrm>
            <a:custGeom>
              <a:avLst/>
              <a:gdLst>
                <a:gd name="T0" fmla="*/ 2 w 15"/>
                <a:gd name="T1" fmla="*/ 0 h 2"/>
                <a:gd name="T2" fmla="*/ 2 w 15"/>
                <a:gd name="T3" fmla="*/ 2 h 2"/>
                <a:gd name="T4" fmla="*/ 13 w 15"/>
                <a:gd name="T5" fmla="*/ 2 h 2"/>
                <a:gd name="T6" fmla="*/ 13 w 15"/>
                <a:gd name="T7" fmla="*/ 0 h 2"/>
                <a:gd name="T8" fmla="*/ 2 w 15"/>
                <a:gd name="T9" fmla="*/ 0 h 2"/>
              </a:gdLst>
              <a:ahLst/>
              <a:cxnLst>
                <a:cxn ang="0">
                  <a:pos x="T0" y="T1"/>
                </a:cxn>
                <a:cxn ang="0">
                  <a:pos x="T2" y="T3"/>
                </a:cxn>
                <a:cxn ang="0">
                  <a:pos x="T4" y="T5"/>
                </a:cxn>
                <a:cxn ang="0">
                  <a:pos x="T6" y="T7"/>
                </a:cxn>
                <a:cxn ang="0">
                  <a:pos x="T8" y="T9"/>
                </a:cxn>
              </a:cxnLst>
              <a:rect l="0" t="0" r="r" b="b"/>
              <a:pathLst>
                <a:path w="15" h="2">
                  <a:moveTo>
                    <a:pt x="2" y="0"/>
                  </a:moveTo>
                  <a:cubicBezTo>
                    <a:pt x="0" y="0"/>
                    <a:pt x="0" y="2"/>
                    <a:pt x="2" y="2"/>
                  </a:cubicBezTo>
                  <a:cubicBezTo>
                    <a:pt x="6" y="2"/>
                    <a:pt x="9" y="2"/>
                    <a:pt x="13" y="2"/>
                  </a:cubicBezTo>
                  <a:cubicBezTo>
                    <a:pt x="15" y="2"/>
                    <a:pt x="15" y="0"/>
                    <a:pt x="13" y="0"/>
                  </a:cubicBezTo>
                  <a:cubicBezTo>
                    <a:pt x="9" y="0"/>
                    <a:pt x="6"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64"/>
            <p:cNvSpPr/>
            <p:nvPr/>
          </p:nvSpPr>
          <p:spPr bwMode="auto">
            <a:xfrm>
              <a:off x="6238749" y="4056524"/>
              <a:ext cx="55563" cy="11113"/>
            </a:xfrm>
            <a:custGeom>
              <a:avLst/>
              <a:gdLst>
                <a:gd name="T0" fmla="*/ 13 w 15"/>
                <a:gd name="T1" fmla="*/ 0 h 3"/>
                <a:gd name="T2" fmla="*/ 2 w 15"/>
                <a:gd name="T3" fmla="*/ 0 h 3"/>
                <a:gd name="T4" fmla="*/ 2 w 15"/>
                <a:gd name="T5" fmla="*/ 2 h 3"/>
                <a:gd name="T6" fmla="*/ 13 w 15"/>
                <a:gd name="T7" fmla="*/ 2 h 3"/>
                <a:gd name="T8" fmla="*/ 13 w 15"/>
                <a:gd name="T9" fmla="*/ 0 h 3"/>
                <a:gd name="T10" fmla="*/ 13 w 15"/>
                <a:gd name="T11" fmla="*/ 0 h 3"/>
              </a:gdLst>
              <a:ahLst/>
              <a:cxnLst>
                <a:cxn ang="0">
                  <a:pos x="T0" y="T1"/>
                </a:cxn>
                <a:cxn ang="0">
                  <a:pos x="T2" y="T3"/>
                </a:cxn>
                <a:cxn ang="0">
                  <a:pos x="T4" y="T5"/>
                </a:cxn>
                <a:cxn ang="0">
                  <a:pos x="T6" y="T7"/>
                </a:cxn>
                <a:cxn ang="0">
                  <a:pos x="T8" y="T9"/>
                </a:cxn>
                <a:cxn ang="0">
                  <a:pos x="T10" y="T11"/>
                </a:cxn>
              </a:cxnLst>
              <a:rect l="0" t="0" r="r" b="b"/>
              <a:pathLst>
                <a:path w="15" h="3">
                  <a:moveTo>
                    <a:pt x="13" y="0"/>
                  </a:moveTo>
                  <a:cubicBezTo>
                    <a:pt x="10" y="0"/>
                    <a:pt x="6" y="0"/>
                    <a:pt x="2" y="0"/>
                  </a:cubicBezTo>
                  <a:cubicBezTo>
                    <a:pt x="0" y="0"/>
                    <a:pt x="0" y="3"/>
                    <a:pt x="2" y="2"/>
                  </a:cubicBezTo>
                  <a:cubicBezTo>
                    <a:pt x="6" y="2"/>
                    <a:pt x="10" y="2"/>
                    <a:pt x="13" y="2"/>
                  </a:cubicBezTo>
                  <a:cubicBezTo>
                    <a:pt x="15" y="2"/>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65"/>
            <p:cNvSpPr/>
            <p:nvPr/>
          </p:nvSpPr>
          <p:spPr bwMode="auto">
            <a:xfrm>
              <a:off x="6227636" y="3931112"/>
              <a:ext cx="60325" cy="15875"/>
            </a:xfrm>
            <a:custGeom>
              <a:avLst/>
              <a:gdLst>
                <a:gd name="T0" fmla="*/ 14 w 16"/>
                <a:gd name="T1" fmla="*/ 0 h 4"/>
                <a:gd name="T2" fmla="*/ 13 w 16"/>
                <a:gd name="T3" fmla="*/ 0 h 4"/>
                <a:gd name="T4" fmla="*/ 2 w 16"/>
                <a:gd name="T5" fmla="*/ 1 h 4"/>
                <a:gd name="T6" fmla="*/ 2 w 16"/>
                <a:gd name="T7" fmla="*/ 3 h 4"/>
                <a:gd name="T8" fmla="*/ 4 w 16"/>
                <a:gd name="T9" fmla="*/ 3 h 4"/>
                <a:gd name="T10" fmla="*/ 15 w 16"/>
                <a:gd name="T11" fmla="*/ 2 h 4"/>
                <a:gd name="T12" fmla="*/ 14 w 16"/>
                <a:gd name="T13" fmla="*/ 0 h 4"/>
                <a:gd name="T14" fmla="*/ 14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4" y="0"/>
                  </a:moveTo>
                  <a:cubicBezTo>
                    <a:pt x="13" y="0"/>
                    <a:pt x="13" y="0"/>
                    <a:pt x="13" y="0"/>
                  </a:cubicBezTo>
                  <a:cubicBezTo>
                    <a:pt x="9" y="1"/>
                    <a:pt x="6" y="0"/>
                    <a:pt x="2" y="1"/>
                  </a:cubicBezTo>
                  <a:cubicBezTo>
                    <a:pt x="0" y="1"/>
                    <a:pt x="1" y="4"/>
                    <a:pt x="2" y="3"/>
                  </a:cubicBezTo>
                  <a:cubicBezTo>
                    <a:pt x="3" y="3"/>
                    <a:pt x="3" y="3"/>
                    <a:pt x="4" y="3"/>
                  </a:cubicBezTo>
                  <a:cubicBezTo>
                    <a:pt x="7" y="3"/>
                    <a:pt x="11" y="3"/>
                    <a:pt x="15" y="2"/>
                  </a:cubicBezTo>
                  <a:cubicBezTo>
                    <a:pt x="16" y="2"/>
                    <a:pt x="16"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66"/>
            <p:cNvSpPr/>
            <p:nvPr/>
          </p:nvSpPr>
          <p:spPr bwMode="auto">
            <a:xfrm>
              <a:off x="6373686" y="4483562"/>
              <a:ext cx="7938" cy="71438"/>
            </a:xfrm>
            <a:custGeom>
              <a:avLst/>
              <a:gdLst>
                <a:gd name="T0" fmla="*/ 0 w 2"/>
                <a:gd name="T1" fmla="*/ 1 h 19"/>
                <a:gd name="T2" fmla="*/ 0 w 2"/>
                <a:gd name="T3" fmla="*/ 18 h 19"/>
                <a:gd name="T4" fmla="*/ 2 w 2"/>
                <a:gd name="T5" fmla="*/ 18 h 19"/>
                <a:gd name="T6" fmla="*/ 2 w 2"/>
                <a:gd name="T7" fmla="*/ 1 h 19"/>
                <a:gd name="T8" fmla="*/ 1 w 2"/>
                <a:gd name="T9" fmla="*/ 0 h 19"/>
                <a:gd name="T10" fmla="*/ 0 w 2"/>
                <a:gd name="T11" fmla="*/ 1 h 19"/>
              </a:gdLst>
              <a:ahLst/>
              <a:cxnLst>
                <a:cxn ang="0">
                  <a:pos x="T0" y="T1"/>
                </a:cxn>
                <a:cxn ang="0">
                  <a:pos x="T2" y="T3"/>
                </a:cxn>
                <a:cxn ang="0">
                  <a:pos x="T4" y="T5"/>
                </a:cxn>
                <a:cxn ang="0">
                  <a:pos x="T6" y="T7"/>
                </a:cxn>
                <a:cxn ang="0">
                  <a:pos x="T8" y="T9"/>
                </a:cxn>
                <a:cxn ang="0">
                  <a:pos x="T10" y="T11"/>
                </a:cxn>
              </a:cxnLst>
              <a:rect l="0" t="0" r="r" b="b"/>
              <a:pathLst>
                <a:path w="2" h="19">
                  <a:moveTo>
                    <a:pt x="0" y="1"/>
                  </a:moveTo>
                  <a:cubicBezTo>
                    <a:pt x="0" y="7"/>
                    <a:pt x="0" y="12"/>
                    <a:pt x="0" y="18"/>
                  </a:cubicBezTo>
                  <a:cubicBezTo>
                    <a:pt x="0" y="19"/>
                    <a:pt x="2" y="19"/>
                    <a:pt x="2" y="18"/>
                  </a:cubicBezTo>
                  <a:cubicBezTo>
                    <a:pt x="2" y="12"/>
                    <a:pt x="2" y="7"/>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67"/>
            <p:cNvSpPr/>
            <p:nvPr/>
          </p:nvSpPr>
          <p:spPr bwMode="auto">
            <a:xfrm>
              <a:off x="6554661" y="4480387"/>
              <a:ext cx="11113" cy="68263"/>
            </a:xfrm>
            <a:custGeom>
              <a:avLst/>
              <a:gdLst>
                <a:gd name="T0" fmla="*/ 1 w 3"/>
                <a:gd name="T1" fmla="*/ 2 h 18"/>
                <a:gd name="T2" fmla="*/ 1 w 3"/>
                <a:gd name="T3" fmla="*/ 16 h 18"/>
                <a:gd name="T4" fmla="*/ 3 w 3"/>
                <a:gd name="T5" fmla="*/ 16 h 18"/>
                <a:gd name="T6" fmla="*/ 3 w 3"/>
                <a:gd name="T7" fmla="*/ 2 h 18"/>
                <a:gd name="T8" fmla="*/ 2 w 3"/>
                <a:gd name="T9" fmla="*/ 0 h 18"/>
                <a:gd name="T10" fmla="*/ 1 w 3"/>
                <a:gd name="T11" fmla="*/ 2 h 18"/>
              </a:gdLst>
              <a:ahLst/>
              <a:cxnLst>
                <a:cxn ang="0">
                  <a:pos x="T0" y="T1"/>
                </a:cxn>
                <a:cxn ang="0">
                  <a:pos x="T2" y="T3"/>
                </a:cxn>
                <a:cxn ang="0">
                  <a:pos x="T4" y="T5"/>
                </a:cxn>
                <a:cxn ang="0">
                  <a:pos x="T6" y="T7"/>
                </a:cxn>
                <a:cxn ang="0">
                  <a:pos x="T8" y="T9"/>
                </a:cxn>
                <a:cxn ang="0">
                  <a:pos x="T10" y="T11"/>
                </a:cxn>
              </a:cxnLst>
              <a:rect l="0" t="0" r="r" b="b"/>
              <a:pathLst>
                <a:path w="3" h="18">
                  <a:moveTo>
                    <a:pt x="1" y="2"/>
                  </a:moveTo>
                  <a:cubicBezTo>
                    <a:pt x="1" y="6"/>
                    <a:pt x="0" y="11"/>
                    <a:pt x="1" y="16"/>
                  </a:cubicBezTo>
                  <a:cubicBezTo>
                    <a:pt x="1" y="18"/>
                    <a:pt x="3" y="18"/>
                    <a:pt x="3" y="16"/>
                  </a:cubicBezTo>
                  <a:cubicBezTo>
                    <a:pt x="3" y="11"/>
                    <a:pt x="3" y="6"/>
                    <a:pt x="3" y="2"/>
                  </a:cubicBezTo>
                  <a:cubicBezTo>
                    <a:pt x="3" y="1"/>
                    <a:pt x="2" y="0"/>
                    <a:pt x="2" y="0"/>
                  </a:cubicBezTo>
                  <a:cubicBezTo>
                    <a:pt x="1" y="0"/>
                    <a:pt x="1"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68"/>
            <p:cNvSpPr/>
            <p:nvPr/>
          </p:nvSpPr>
          <p:spPr bwMode="auto">
            <a:xfrm>
              <a:off x="6753099" y="4472449"/>
              <a:ext cx="7938" cy="60325"/>
            </a:xfrm>
            <a:custGeom>
              <a:avLst/>
              <a:gdLst>
                <a:gd name="T0" fmla="*/ 0 w 2"/>
                <a:gd name="T1" fmla="*/ 1 h 16"/>
                <a:gd name="T2" fmla="*/ 0 w 2"/>
                <a:gd name="T3" fmla="*/ 14 h 16"/>
                <a:gd name="T4" fmla="*/ 2 w 2"/>
                <a:gd name="T5" fmla="*/ 14 h 16"/>
                <a:gd name="T6" fmla="*/ 2 w 2"/>
                <a:gd name="T7" fmla="*/ 1 h 16"/>
                <a:gd name="T8" fmla="*/ 1 w 2"/>
                <a:gd name="T9" fmla="*/ 0 h 16"/>
                <a:gd name="T10" fmla="*/ 0 w 2"/>
                <a:gd name="T11" fmla="*/ 1 h 16"/>
              </a:gdLst>
              <a:ahLst/>
              <a:cxnLst>
                <a:cxn ang="0">
                  <a:pos x="T0" y="T1"/>
                </a:cxn>
                <a:cxn ang="0">
                  <a:pos x="T2" y="T3"/>
                </a:cxn>
                <a:cxn ang="0">
                  <a:pos x="T4" y="T5"/>
                </a:cxn>
                <a:cxn ang="0">
                  <a:pos x="T6" y="T7"/>
                </a:cxn>
                <a:cxn ang="0">
                  <a:pos x="T8" y="T9"/>
                </a:cxn>
                <a:cxn ang="0">
                  <a:pos x="T10" y="T11"/>
                </a:cxn>
              </a:cxnLst>
              <a:rect l="0" t="0" r="r" b="b"/>
              <a:pathLst>
                <a:path w="2" h="16">
                  <a:moveTo>
                    <a:pt x="0" y="1"/>
                  </a:moveTo>
                  <a:cubicBezTo>
                    <a:pt x="0" y="5"/>
                    <a:pt x="0" y="10"/>
                    <a:pt x="0" y="14"/>
                  </a:cubicBezTo>
                  <a:cubicBezTo>
                    <a:pt x="0" y="16"/>
                    <a:pt x="2" y="16"/>
                    <a:pt x="2" y="14"/>
                  </a:cubicBezTo>
                  <a:cubicBezTo>
                    <a:pt x="2" y="10"/>
                    <a:pt x="2" y="5"/>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9"/>
            <p:cNvSpPr/>
            <p:nvPr/>
          </p:nvSpPr>
          <p:spPr bwMode="auto">
            <a:xfrm>
              <a:off x="6991224" y="4469274"/>
              <a:ext cx="6350" cy="55563"/>
            </a:xfrm>
            <a:custGeom>
              <a:avLst/>
              <a:gdLst>
                <a:gd name="T0" fmla="*/ 0 w 2"/>
                <a:gd name="T1" fmla="*/ 1 h 15"/>
                <a:gd name="T2" fmla="*/ 0 w 2"/>
                <a:gd name="T3" fmla="*/ 13 h 15"/>
                <a:gd name="T4" fmla="*/ 2 w 2"/>
                <a:gd name="T5" fmla="*/ 13 h 15"/>
                <a:gd name="T6" fmla="*/ 2 w 2"/>
                <a:gd name="T7" fmla="*/ 1 h 15"/>
                <a:gd name="T8" fmla="*/ 1 w 2"/>
                <a:gd name="T9" fmla="*/ 0 h 15"/>
                <a:gd name="T10" fmla="*/ 0 w 2"/>
                <a:gd name="T11" fmla="*/ 1 h 15"/>
              </a:gdLst>
              <a:ahLst/>
              <a:cxnLst>
                <a:cxn ang="0">
                  <a:pos x="T0" y="T1"/>
                </a:cxn>
                <a:cxn ang="0">
                  <a:pos x="T2" y="T3"/>
                </a:cxn>
                <a:cxn ang="0">
                  <a:pos x="T4" y="T5"/>
                </a:cxn>
                <a:cxn ang="0">
                  <a:pos x="T6" y="T7"/>
                </a:cxn>
                <a:cxn ang="0">
                  <a:pos x="T8" y="T9"/>
                </a:cxn>
                <a:cxn ang="0">
                  <a:pos x="T10" y="T11"/>
                </a:cxn>
              </a:cxnLst>
              <a:rect l="0" t="0" r="r" b="b"/>
              <a:pathLst>
                <a:path w="2" h="15">
                  <a:moveTo>
                    <a:pt x="0" y="1"/>
                  </a:moveTo>
                  <a:cubicBezTo>
                    <a:pt x="0" y="5"/>
                    <a:pt x="0" y="9"/>
                    <a:pt x="0" y="13"/>
                  </a:cubicBezTo>
                  <a:cubicBezTo>
                    <a:pt x="0" y="15"/>
                    <a:pt x="2" y="15"/>
                    <a:pt x="2" y="13"/>
                  </a:cubicBezTo>
                  <a:cubicBezTo>
                    <a:pt x="2" y="9"/>
                    <a:pt x="2" y="5"/>
                    <a:pt x="2" y="1"/>
                  </a:cubicBezTo>
                  <a:cubicBezTo>
                    <a:pt x="2" y="0"/>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0"/>
            <p:cNvSpPr/>
            <p:nvPr/>
          </p:nvSpPr>
          <p:spPr bwMode="auto">
            <a:xfrm>
              <a:off x="7253161" y="4461337"/>
              <a:ext cx="7938" cy="71438"/>
            </a:xfrm>
            <a:custGeom>
              <a:avLst/>
              <a:gdLst>
                <a:gd name="T0" fmla="*/ 0 w 2"/>
                <a:gd name="T1" fmla="*/ 2 h 19"/>
                <a:gd name="T2" fmla="*/ 0 w 2"/>
                <a:gd name="T3" fmla="*/ 17 h 19"/>
                <a:gd name="T4" fmla="*/ 2 w 2"/>
                <a:gd name="T5" fmla="*/ 17 h 19"/>
                <a:gd name="T6" fmla="*/ 2 w 2"/>
                <a:gd name="T7" fmla="*/ 2 h 19"/>
                <a:gd name="T8" fmla="*/ 1 w 2"/>
                <a:gd name="T9" fmla="*/ 0 h 19"/>
                <a:gd name="T10" fmla="*/ 0 w 2"/>
                <a:gd name="T11" fmla="*/ 2 h 19"/>
              </a:gdLst>
              <a:ahLst/>
              <a:cxnLst>
                <a:cxn ang="0">
                  <a:pos x="T0" y="T1"/>
                </a:cxn>
                <a:cxn ang="0">
                  <a:pos x="T2" y="T3"/>
                </a:cxn>
                <a:cxn ang="0">
                  <a:pos x="T4" y="T5"/>
                </a:cxn>
                <a:cxn ang="0">
                  <a:pos x="T6" y="T7"/>
                </a:cxn>
                <a:cxn ang="0">
                  <a:pos x="T8" y="T9"/>
                </a:cxn>
                <a:cxn ang="0">
                  <a:pos x="T10" y="T11"/>
                </a:cxn>
              </a:cxnLst>
              <a:rect l="0" t="0" r="r" b="b"/>
              <a:pathLst>
                <a:path w="2" h="19">
                  <a:moveTo>
                    <a:pt x="0" y="2"/>
                  </a:moveTo>
                  <a:cubicBezTo>
                    <a:pt x="0" y="7"/>
                    <a:pt x="0" y="12"/>
                    <a:pt x="0" y="17"/>
                  </a:cubicBezTo>
                  <a:cubicBezTo>
                    <a:pt x="0" y="19"/>
                    <a:pt x="2" y="19"/>
                    <a:pt x="2" y="17"/>
                  </a:cubicBezTo>
                  <a:cubicBezTo>
                    <a:pt x="2" y="12"/>
                    <a:pt x="2" y="7"/>
                    <a:pt x="2" y="2"/>
                  </a:cubicBezTo>
                  <a:cubicBezTo>
                    <a:pt x="2" y="1"/>
                    <a:pt x="1" y="0"/>
                    <a:pt x="1" y="0"/>
                  </a:cubicBezTo>
                  <a:cubicBezTo>
                    <a:pt x="0"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71"/>
            <p:cNvSpPr>
              <a:spLocks noEditPoints="1"/>
            </p:cNvSpPr>
            <p:nvPr/>
          </p:nvSpPr>
          <p:spPr bwMode="auto">
            <a:xfrm>
              <a:off x="6257799" y="4207337"/>
              <a:ext cx="280988" cy="314325"/>
            </a:xfrm>
            <a:custGeom>
              <a:avLst/>
              <a:gdLst>
                <a:gd name="T0" fmla="*/ 71 w 75"/>
                <a:gd name="T1" fmla="*/ 0 h 83"/>
                <a:gd name="T2" fmla="*/ 24 w 75"/>
                <a:gd name="T3" fmla="*/ 52 h 83"/>
                <a:gd name="T4" fmla="*/ 1 w 75"/>
                <a:gd name="T5" fmla="*/ 80 h 83"/>
                <a:gd name="T6" fmla="*/ 4 w 75"/>
                <a:gd name="T7" fmla="*/ 81 h 83"/>
                <a:gd name="T8" fmla="*/ 12 w 75"/>
                <a:gd name="T9" fmla="*/ 70 h 83"/>
                <a:gd name="T10" fmla="*/ 59 w 75"/>
                <a:gd name="T11" fmla="*/ 18 h 83"/>
                <a:gd name="T12" fmla="*/ 74 w 75"/>
                <a:gd name="T13" fmla="*/ 2 h 83"/>
                <a:gd name="T14" fmla="*/ 72 w 75"/>
                <a:gd name="T15" fmla="*/ 0 h 83"/>
                <a:gd name="T16" fmla="*/ 71 w 75"/>
                <a:gd name="T17" fmla="*/ 0 h 83"/>
                <a:gd name="T18" fmla="*/ 12 w 75"/>
                <a:gd name="T19" fmla="*/ 70 h 83"/>
                <a:gd name="T20" fmla="*/ 12 w 75"/>
                <a:gd name="T21" fmla="*/ 70 h 83"/>
                <a:gd name="T22" fmla="*/ 12 w 75"/>
                <a:gd name="T23" fmla="*/ 7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83">
                  <a:moveTo>
                    <a:pt x="71" y="0"/>
                  </a:moveTo>
                  <a:cubicBezTo>
                    <a:pt x="56" y="18"/>
                    <a:pt x="39" y="34"/>
                    <a:pt x="24" y="52"/>
                  </a:cubicBezTo>
                  <a:cubicBezTo>
                    <a:pt x="16" y="60"/>
                    <a:pt x="8" y="70"/>
                    <a:pt x="1" y="80"/>
                  </a:cubicBezTo>
                  <a:cubicBezTo>
                    <a:pt x="0" y="81"/>
                    <a:pt x="3" y="83"/>
                    <a:pt x="4" y="81"/>
                  </a:cubicBezTo>
                  <a:cubicBezTo>
                    <a:pt x="7" y="77"/>
                    <a:pt x="9" y="74"/>
                    <a:pt x="12" y="70"/>
                  </a:cubicBezTo>
                  <a:cubicBezTo>
                    <a:pt x="27" y="51"/>
                    <a:pt x="44" y="35"/>
                    <a:pt x="59" y="18"/>
                  </a:cubicBezTo>
                  <a:cubicBezTo>
                    <a:pt x="64" y="13"/>
                    <a:pt x="69" y="8"/>
                    <a:pt x="74" y="2"/>
                  </a:cubicBezTo>
                  <a:cubicBezTo>
                    <a:pt x="75" y="1"/>
                    <a:pt x="74" y="0"/>
                    <a:pt x="72" y="0"/>
                  </a:cubicBezTo>
                  <a:cubicBezTo>
                    <a:pt x="72" y="0"/>
                    <a:pt x="72" y="0"/>
                    <a:pt x="71" y="0"/>
                  </a:cubicBezTo>
                  <a:moveTo>
                    <a:pt x="12" y="70"/>
                  </a:moveTo>
                  <a:cubicBezTo>
                    <a:pt x="12" y="70"/>
                    <a:pt x="12" y="70"/>
                    <a:pt x="12" y="70"/>
                  </a:cubicBezTo>
                  <a:cubicBezTo>
                    <a:pt x="12" y="70"/>
                    <a:pt x="12" y="70"/>
                    <a:pt x="12" y="7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72"/>
            <p:cNvSpPr/>
            <p:nvPr/>
          </p:nvSpPr>
          <p:spPr bwMode="auto">
            <a:xfrm>
              <a:off x="6521324" y="4204162"/>
              <a:ext cx="107950" cy="150813"/>
            </a:xfrm>
            <a:custGeom>
              <a:avLst/>
              <a:gdLst>
                <a:gd name="T0" fmla="*/ 1 w 29"/>
                <a:gd name="T1" fmla="*/ 2 h 40"/>
                <a:gd name="T2" fmla="*/ 25 w 29"/>
                <a:gd name="T3" fmla="*/ 38 h 40"/>
                <a:gd name="T4" fmla="*/ 28 w 29"/>
                <a:gd name="T5" fmla="*/ 36 h 40"/>
                <a:gd name="T6" fmla="*/ 4 w 29"/>
                <a:gd name="T7" fmla="*/ 1 h 40"/>
                <a:gd name="T8" fmla="*/ 3 w 29"/>
                <a:gd name="T9" fmla="*/ 0 h 40"/>
                <a:gd name="T10" fmla="*/ 1 w 29"/>
                <a:gd name="T11" fmla="*/ 2 h 40"/>
              </a:gdLst>
              <a:ahLst/>
              <a:cxnLst>
                <a:cxn ang="0">
                  <a:pos x="T0" y="T1"/>
                </a:cxn>
                <a:cxn ang="0">
                  <a:pos x="T2" y="T3"/>
                </a:cxn>
                <a:cxn ang="0">
                  <a:pos x="T4" y="T5"/>
                </a:cxn>
                <a:cxn ang="0">
                  <a:pos x="T6" y="T7"/>
                </a:cxn>
                <a:cxn ang="0">
                  <a:pos x="T8" y="T9"/>
                </a:cxn>
                <a:cxn ang="0">
                  <a:pos x="T10" y="T11"/>
                </a:cxn>
              </a:cxnLst>
              <a:rect l="0" t="0" r="r" b="b"/>
              <a:pathLst>
                <a:path w="29" h="40">
                  <a:moveTo>
                    <a:pt x="1" y="2"/>
                  </a:moveTo>
                  <a:cubicBezTo>
                    <a:pt x="9" y="14"/>
                    <a:pt x="19" y="25"/>
                    <a:pt x="25" y="38"/>
                  </a:cubicBezTo>
                  <a:cubicBezTo>
                    <a:pt x="26" y="40"/>
                    <a:pt x="29" y="38"/>
                    <a:pt x="28" y="36"/>
                  </a:cubicBezTo>
                  <a:cubicBezTo>
                    <a:pt x="22" y="23"/>
                    <a:pt x="12" y="13"/>
                    <a:pt x="4" y="1"/>
                  </a:cubicBezTo>
                  <a:cubicBezTo>
                    <a:pt x="4" y="0"/>
                    <a:pt x="3" y="0"/>
                    <a:pt x="3"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73"/>
            <p:cNvSpPr/>
            <p:nvPr/>
          </p:nvSpPr>
          <p:spPr bwMode="auto">
            <a:xfrm>
              <a:off x="6614986" y="4291474"/>
              <a:ext cx="74613" cy="60325"/>
            </a:xfrm>
            <a:custGeom>
              <a:avLst/>
              <a:gdLst>
                <a:gd name="T0" fmla="*/ 17 w 20"/>
                <a:gd name="T1" fmla="*/ 0 h 16"/>
                <a:gd name="T2" fmla="*/ 11 w 20"/>
                <a:gd name="T3" fmla="*/ 5 h 16"/>
                <a:gd name="T4" fmla="*/ 1 w 20"/>
                <a:gd name="T5" fmla="*/ 12 h 16"/>
                <a:gd name="T6" fmla="*/ 3 w 20"/>
                <a:gd name="T7" fmla="*/ 15 h 16"/>
                <a:gd name="T8" fmla="*/ 19 w 20"/>
                <a:gd name="T9" fmla="*/ 3 h 16"/>
                <a:gd name="T10" fmla="*/ 18 w 20"/>
                <a:gd name="T11" fmla="*/ 0 h 16"/>
                <a:gd name="T12" fmla="*/ 17 w 2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17" y="0"/>
                  </a:moveTo>
                  <a:cubicBezTo>
                    <a:pt x="15" y="2"/>
                    <a:pt x="13" y="4"/>
                    <a:pt x="11" y="5"/>
                  </a:cubicBezTo>
                  <a:cubicBezTo>
                    <a:pt x="8" y="8"/>
                    <a:pt x="5" y="10"/>
                    <a:pt x="1" y="12"/>
                  </a:cubicBezTo>
                  <a:cubicBezTo>
                    <a:pt x="0" y="13"/>
                    <a:pt x="1" y="16"/>
                    <a:pt x="3" y="15"/>
                  </a:cubicBezTo>
                  <a:cubicBezTo>
                    <a:pt x="8" y="11"/>
                    <a:pt x="14" y="7"/>
                    <a:pt x="19" y="3"/>
                  </a:cubicBezTo>
                  <a:cubicBezTo>
                    <a:pt x="20" y="2"/>
                    <a:pt x="19" y="0"/>
                    <a:pt x="18"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74"/>
            <p:cNvSpPr/>
            <p:nvPr/>
          </p:nvSpPr>
          <p:spPr bwMode="auto">
            <a:xfrm>
              <a:off x="6675311" y="4286712"/>
              <a:ext cx="85725" cy="68263"/>
            </a:xfrm>
            <a:custGeom>
              <a:avLst/>
              <a:gdLst>
                <a:gd name="T0" fmla="*/ 1 w 23"/>
                <a:gd name="T1" fmla="*/ 3 h 18"/>
                <a:gd name="T2" fmla="*/ 7 w 23"/>
                <a:gd name="T3" fmla="*/ 8 h 18"/>
                <a:gd name="T4" fmla="*/ 19 w 23"/>
                <a:gd name="T5" fmla="*/ 17 h 18"/>
                <a:gd name="T6" fmla="*/ 21 w 23"/>
                <a:gd name="T7" fmla="*/ 14 h 18"/>
                <a:gd name="T8" fmla="*/ 13 w 23"/>
                <a:gd name="T9" fmla="*/ 9 h 18"/>
                <a:gd name="T10" fmla="*/ 3 w 23"/>
                <a:gd name="T11" fmla="*/ 1 h 18"/>
                <a:gd name="T12" fmla="*/ 2 w 23"/>
                <a:gd name="T13" fmla="*/ 0 h 18"/>
                <a:gd name="T14" fmla="*/ 1 w 23"/>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8">
                  <a:moveTo>
                    <a:pt x="1" y="3"/>
                  </a:moveTo>
                  <a:cubicBezTo>
                    <a:pt x="3" y="5"/>
                    <a:pt x="5" y="6"/>
                    <a:pt x="7" y="8"/>
                  </a:cubicBezTo>
                  <a:cubicBezTo>
                    <a:pt x="11" y="11"/>
                    <a:pt x="15" y="14"/>
                    <a:pt x="19" y="17"/>
                  </a:cubicBezTo>
                  <a:cubicBezTo>
                    <a:pt x="21" y="18"/>
                    <a:pt x="23" y="15"/>
                    <a:pt x="21" y="14"/>
                  </a:cubicBezTo>
                  <a:cubicBezTo>
                    <a:pt x="18" y="13"/>
                    <a:pt x="16" y="11"/>
                    <a:pt x="13" y="9"/>
                  </a:cubicBezTo>
                  <a:cubicBezTo>
                    <a:pt x="10" y="6"/>
                    <a:pt x="6" y="3"/>
                    <a:pt x="3" y="1"/>
                  </a:cubicBezTo>
                  <a:cubicBezTo>
                    <a:pt x="2" y="0"/>
                    <a:pt x="2" y="0"/>
                    <a:pt x="2" y="0"/>
                  </a:cubicBezTo>
                  <a:cubicBezTo>
                    <a:pt x="0" y="0"/>
                    <a:pt x="0" y="2"/>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75"/>
            <p:cNvSpPr/>
            <p:nvPr/>
          </p:nvSpPr>
          <p:spPr bwMode="auto">
            <a:xfrm>
              <a:off x="6738811" y="4207337"/>
              <a:ext cx="574675" cy="144463"/>
            </a:xfrm>
            <a:custGeom>
              <a:avLst/>
              <a:gdLst>
                <a:gd name="T0" fmla="*/ 151 w 153"/>
                <a:gd name="T1" fmla="*/ 0 h 38"/>
                <a:gd name="T2" fmla="*/ 74 w 153"/>
                <a:gd name="T3" fmla="*/ 17 h 38"/>
                <a:gd name="T4" fmla="*/ 39 w 153"/>
                <a:gd name="T5" fmla="*/ 26 h 38"/>
                <a:gd name="T6" fmla="*/ 21 w 153"/>
                <a:gd name="T7" fmla="*/ 30 h 38"/>
                <a:gd name="T8" fmla="*/ 13 w 153"/>
                <a:gd name="T9" fmla="*/ 32 h 38"/>
                <a:gd name="T10" fmla="*/ 4 w 153"/>
                <a:gd name="T11" fmla="*/ 34 h 38"/>
                <a:gd name="T12" fmla="*/ 2 w 153"/>
                <a:gd name="T13" fmla="*/ 34 h 38"/>
                <a:gd name="T14" fmla="*/ 2 w 153"/>
                <a:gd name="T15" fmla="*/ 38 h 38"/>
                <a:gd name="T16" fmla="*/ 20 w 153"/>
                <a:gd name="T17" fmla="*/ 34 h 38"/>
                <a:gd name="T18" fmla="*/ 39 w 153"/>
                <a:gd name="T19" fmla="*/ 29 h 38"/>
                <a:gd name="T20" fmla="*/ 77 w 153"/>
                <a:gd name="T21" fmla="*/ 19 h 38"/>
                <a:gd name="T22" fmla="*/ 151 w 153"/>
                <a:gd name="T23" fmla="*/ 3 h 38"/>
                <a:gd name="T24" fmla="*/ 151 w 153"/>
                <a:gd name="T25" fmla="*/ 0 h 38"/>
                <a:gd name="T26" fmla="*/ 151 w 153"/>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38">
                  <a:moveTo>
                    <a:pt x="151" y="0"/>
                  </a:moveTo>
                  <a:cubicBezTo>
                    <a:pt x="125" y="4"/>
                    <a:pt x="100" y="11"/>
                    <a:pt x="74" y="17"/>
                  </a:cubicBezTo>
                  <a:cubicBezTo>
                    <a:pt x="62" y="19"/>
                    <a:pt x="51" y="22"/>
                    <a:pt x="39" y="26"/>
                  </a:cubicBezTo>
                  <a:cubicBezTo>
                    <a:pt x="33" y="27"/>
                    <a:pt x="27" y="29"/>
                    <a:pt x="21" y="30"/>
                  </a:cubicBezTo>
                  <a:cubicBezTo>
                    <a:pt x="18" y="31"/>
                    <a:pt x="15" y="31"/>
                    <a:pt x="13" y="32"/>
                  </a:cubicBezTo>
                  <a:cubicBezTo>
                    <a:pt x="10" y="33"/>
                    <a:pt x="7" y="34"/>
                    <a:pt x="4" y="34"/>
                  </a:cubicBezTo>
                  <a:cubicBezTo>
                    <a:pt x="4" y="34"/>
                    <a:pt x="3" y="34"/>
                    <a:pt x="2" y="34"/>
                  </a:cubicBezTo>
                  <a:cubicBezTo>
                    <a:pt x="0" y="34"/>
                    <a:pt x="0" y="38"/>
                    <a:pt x="2" y="38"/>
                  </a:cubicBezTo>
                  <a:cubicBezTo>
                    <a:pt x="8" y="37"/>
                    <a:pt x="14" y="35"/>
                    <a:pt x="20" y="34"/>
                  </a:cubicBezTo>
                  <a:cubicBezTo>
                    <a:pt x="26" y="32"/>
                    <a:pt x="33" y="31"/>
                    <a:pt x="39" y="29"/>
                  </a:cubicBezTo>
                  <a:cubicBezTo>
                    <a:pt x="52" y="25"/>
                    <a:pt x="64" y="22"/>
                    <a:pt x="77" y="19"/>
                  </a:cubicBezTo>
                  <a:cubicBezTo>
                    <a:pt x="102" y="13"/>
                    <a:pt x="126" y="7"/>
                    <a:pt x="151" y="3"/>
                  </a:cubicBezTo>
                  <a:cubicBezTo>
                    <a:pt x="153" y="3"/>
                    <a:pt x="153" y="0"/>
                    <a:pt x="151" y="0"/>
                  </a:cubicBez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76"/>
            <p:cNvSpPr/>
            <p:nvPr/>
          </p:nvSpPr>
          <p:spPr bwMode="auto">
            <a:xfrm>
              <a:off x="7257924" y="4193049"/>
              <a:ext cx="74613" cy="52388"/>
            </a:xfrm>
            <a:custGeom>
              <a:avLst/>
              <a:gdLst>
                <a:gd name="T0" fmla="*/ 2 w 20"/>
                <a:gd name="T1" fmla="*/ 3 h 14"/>
                <a:gd name="T2" fmla="*/ 13 w 20"/>
                <a:gd name="T3" fmla="*/ 4 h 14"/>
                <a:gd name="T4" fmla="*/ 13 w 20"/>
                <a:gd name="T5" fmla="*/ 4 h 14"/>
                <a:gd name="T6" fmla="*/ 10 w 20"/>
                <a:gd name="T7" fmla="*/ 6 h 14"/>
                <a:gd name="T8" fmla="*/ 4 w 20"/>
                <a:gd name="T9" fmla="*/ 10 h 14"/>
                <a:gd name="T10" fmla="*/ 4 w 20"/>
                <a:gd name="T11" fmla="*/ 10 h 14"/>
                <a:gd name="T12" fmla="*/ 4 w 20"/>
                <a:gd name="T13" fmla="*/ 13 h 14"/>
                <a:gd name="T14" fmla="*/ 19 w 20"/>
                <a:gd name="T15" fmla="*/ 3 h 14"/>
                <a:gd name="T16" fmla="*/ 18 w 20"/>
                <a:gd name="T17" fmla="*/ 0 h 14"/>
                <a:gd name="T18" fmla="*/ 13 w 20"/>
                <a:gd name="T19" fmla="*/ 0 h 14"/>
                <a:gd name="T20" fmla="*/ 2 w 20"/>
                <a:gd name="T21" fmla="*/ 0 h 14"/>
                <a:gd name="T22" fmla="*/ 2 w 20"/>
                <a:gd name="T23" fmla="*/ 0 h 14"/>
                <a:gd name="T24" fmla="*/ 2 w 20"/>
                <a:gd name="T2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4">
                  <a:moveTo>
                    <a:pt x="2" y="3"/>
                  </a:moveTo>
                  <a:cubicBezTo>
                    <a:pt x="6" y="4"/>
                    <a:pt x="9" y="4"/>
                    <a:pt x="13" y="4"/>
                  </a:cubicBezTo>
                  <a:cubicBezTo>
                    <a:pt x="13" y="4"/>
                    <a:pt x="13" y="4"/>
                    <a:pt x="13" y="4"/>
                  </a:cubicBezTo>
                  <a:cubicBezTo>
                    <a:pt x="12" y="4"/>
                    <a:pt x="11" y="5"/>
                    <a:pt x="10" y="6"/>
                  </a:cubicBezTo>
                  <a:cubicBezTo>
                    <a:pt x="8" y="7"/>
                    <a:pt x="7" y="9"/>
                    <a:pt x="4" y="10"/>
                  </a:cubicBezTo>
                  <a:cubicBezTo>
                    <a:pt x="4" y="10"/>
                    <a:pt x="4" y="10"/>
                    <a:pt x="4" y="10"/>
                  </a:cubicBezTo>
                  <a:cubicBezTo>
                    <a:pt x="2" y="11"/>
                    <a:pt x="2" y="14"/>
                    <a:pt x="4" y="13"/>
                  </a:cubicBezTo>
                  <a:cubicBezTo>
                    <a:pt x="10" y="11"/>
                    <a:pt x="14" y="7"/>
                    <a:pt x="19" y="3"/>
                  </a:cubicBezTo>
                  <a:cubicBezTo>
                    <a:pt x="20" y="2"/>
                    <a:pt x="19" y="0"/>
                    <a:pt x="18" y="0"/>
                  </a:cubicBezTo>
                  <a:cubicBezTo>
                    <a:pt x="16" y="0"/>
                    <a:pt x="15" y="0"/>
                    <a:pt x="13" y="0"/>
                  </a:cubicBezTo>
                  <a:cubicBezTo>
                    <a:pt x="9" y="0"/>
                    <a:pt x="6" y="0"/>
                    <a:pt x="2" y="0"/>
                  </a:cubicBezTo>
                  <a:cubicBezTo>
                    <a:pt x="2" y="0"/>
                    <a:pt x="2" y="0"/>
                    <a:pt x="2" y="0"/>
                  </a:cubicBezTo>
                  <a:cubicBezTo>
                    <a:pt x="0" y="0"/>
                    <a:pt x="0"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77"/>
            <p:cNvSpPr>
              <a:spLocks noEditPoints="1"/>
            </p:cNvSpPr>
            <p:nvPr/>
          </p:nvSpPr>
          <p:spPr bwMode="auto">
            <a:xfrm>
              <a:off x="6265736" y="4067637"/>
              <a:ext cx="465138" cy="442913"/>
            </a:xfrm>
            <a:custGeom>
              <a:avLst/>
              <a:gdLst>
                <a:gd name="T0" fmla="*/ 70 w 124"/>
                <a:gd name="T1" fmla="*/ 0 h 117"/>
                <a:gd name="T2" fmla="*/ 67 w 124"/>
                <a:gd name="T3" fmla="*/ 3 h 117"/>
                <a:gd name="T4" fmla="*/ 62 w 124"/>
                <a:gd name="T5" fmla="*/ 11 h 117"/>
                <a:gd name="T6" fmla="*/ 52 w 124"/>
                <a:gd name="T7" fmla="*/ 28 h 117"/>
                <a:gd name="T8" fmla="*/ 33 w 124"/>
                <a:gd name="T9" fmla="*/ 58 h 117"/>
                <a:gd name="T10" fmla="*/ 14 w 124"/>
                <a:gd name="T11" fmla="*/ 88 h 117"/>
                <a:gd name="T12" fmla="*/ 0 w 124"/>
                <a:gd name="T13" fmla="*/ 116 h 117"/>
                <a:gd name="T14" fmla="*/ 2 w 124"/>
                <a:gd name="T15" fmla="*/ 116 h 117"/>
                <a:gd name="T16" fmla="*/ 4 w 124"/>
                <a:gd name="T17" fmla="*/ 111 h 117"/>
                <a:gd name="T18" fmla="*/ 4 w 124"/>
                <a:gd name="T19" fmla="*/ 111 h 117"/>
                <a:gd name="T20" fmla="*/ 4 w 124"/>
                <a:gd name="T21" fmla="*/ 111 h 117"/>
                <a:gd name="T22" fmla="*/ 4 w 124"/>
                <a:gd name="T23" fmla="*/ 111 h 117"/>
                <a:gd name="T24" fmla="*/ 4 w 124"/>
                <a:gd name="T25" fmla="*/ 111 h 117"/>
                <a:gd name="T26" fmla="*/ 40 w 124"/>
                <a:gd name="T27" fmla="*/ 51 h 117"/>
                <a:gd name="T28" fmla="*/ 70 w 124"/>
                <a:gd name="T29" fmla="*/ 2 h 117"/>
                <a:gd name="T30" fmla="*/ 71 w 124"/>
                <a:gd name="T31" fmla="*/ 3 h 117"/>
                <a:gd name="T32" fmla="*/ 79 w 124"/>
                <a:gd name="T33" fmla="*/ 17 h 117"/>
                <a:gd name="T34" fmla="*/ 86 w 124"/>
                <a:gd name="T35" fmla="*/ 33 h 117"/>
                <a:gd name="T36" fmla="*/ 104 w 124"/>
                <a:gd name="T37" fmla="*/ 68 h 117"/>
                <a:gd name="T38" fmla="*/ 122 w 124"/>
                <a:gd name="T39" fmla="*/ 101 h 117"/>
                <a:gd name="T40" fmla="*/ 124 w 124"/>
                <a:gd name="T41" fmla="*/ 100 h 117"/>
                <a:gd name="T42" fmla="*/ 106 w 124"/>
                <a:gd name="T43" fmla="*/ 67 h 117"/>
                <a:gd name="T44" fmla="*/ 88 w 124"/>
                <a:gd name="T45" fmla="*/ 32 h 117"/>
                <a:gd name="T46" fmla="*/ 80 w 124"/>
                <a:gd name="T47" fmla="*/ 16 h 117"/>
                <a:gd name="T48" fmla="*/ 72 w 124"/>
                <a:gd name="T49" fmla="*/ 2 h 117"/>
                <a:gd name="T50" fmla="*/ 70 w 124"/>
                <a:gd name="T51" fmla="*/ 0 h 117"/>
                <a:gd name="T52" fmla="*/ 70 w 124"/>
                <a:gd name="T53" fmla="*/ 0 h 117"/>
                <a:gd name="T54" fmla="*/ 71 w 124"/>
                <a:gd name="T55" fmla="*/ 3 h 117"/>
                <a:gd name="T56" fmla="*/ 71 w 124"/>
                <a:gd name="T57" fmla="*/ 3 h 117"/>
                <a:gd name="T58" fmla="*/ 71 w 124"/>
                <a:gd name="T59" fmla="*/ 3 h 117"/>
                <a:gd name="T60" fmla="*/ 4 w 124"/>
                <a:gd name="T61" fmla="*/ 111 h 117"/>
                <a:gd name="T62" fmla="*/ 4 w 124"/>
                <a:gd name="T63" fmla="*/ 111 h 117"/>
                <a:gd name="T64" fmla="*/ 4 w 124"/>
                <a:gd name="T65" fmla="*/ 1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70" y="0"/>
                  </a:moveTo>
                  <a:cubicBezTo>
                    <a:pt x="69" y="0"/>
                    <a:pt x="68" y="2"/>
                    <a:pt x="67" y="3"/>
                  </a:cubicBezTo>
                  <a:cubicBezTo>
                    <a:pt x="65" y="6"/>
                    <a:pt x="64" y="9"/>
                    <a:pt x="62" y="11"/>
                  </a:cubicBezTo>
                  <a:cubicBezTo>
                    <a:pt x="58" y="17"/>
                    <a:pt x="55" y="22"/>
                    <a:pt x="52" y="28"/>
                  </a:cubicBezTo>
                  <a:cubicBezTo>
                    <a:pt x="46" y="38"/>
                    <a:pt x="39" y="48"/>
                    <a:pt x="33" y="58"/>
                  </a:cubicBezTo>
                  <a:cubicBezTo>
                    <a:pt x="26" y="68"/>
                    <a:pt x="20" y="78"/>
                    <a:pt x="14" y="88"/>
                  </a:cubicBezTo>
                  <a:cubicBezTo>
                    <a:pt x="8" y="97"/>
                    <a:pt x="4" y="106"/>
                    <a:pt x="0" y="116"/>
                  </a:cubicBezTo>
                  <a:cubicBezTo>
                    <a:pt x="0" y="117"/>
                    <a:pt x="2" y="117"/>
                    <a:pt x="2" y="116"/>
                  </a:cubicBezTo>
                  <a:cubicBezTo>
                    <a:pt x="3" y="115"/>
                    <a:pt x="3" y="113"/>
                    <a:pt x="4" y="111"/>
                  </a:cubicBezTo>
                  <a:cubicBezTo>
                    <a:pt x="4" y="111"/>
                    <a:pt x="4" y="111"/>
                    <a:pt x="4" y="111"/>
                  </a:cubicBezTo>
                  <a:cubicBezTo>
                    <a:pt x="4" y="111"/>
                    <a:pt x="4" y="111"/>
                    <a:pt x="4" y="111"/>
                  </a:cubicBezTo>
                  <a:cubicBezTo>
                    <a:pt x="4" y="111"/>
                    <a:pt x="4" y="111"/>
                    <a:pt x="4" y="111"/>
                  </a:cubicBezTo>
                  <a:cubicBezTo>
                    <a:pt x="4" y="111"/>
                    <a:pt x="4" y="111"/>
                    <a:pt x="4" y="111"/>
                  </a:cubicBezTo>
                  <a:cubicBezTo>
                    <a:pt x="13" y="89"/>
                    <a:pt x="27" y="70"/>
                    <a:pt x="40" y="51"/>
                  </a:cubicBezTo>
                  <a:cubicBezTo>
                    <a:pt x="50" y="35"/>
                    <a:pt x="60" y="18"/>
                    <a:pt x="70" y="2"/>
                  </a:cubicBezTo>
                  <a:cubicBezTo>
                    <a:pt x="71" y="3"/>
                    <a:pt x="71" y="3"/>
                    <a:pt x="71" y="3"/>
                  </a:cubicBezTo>
                  <a:cubicBezTo>
                    <a:pt x="74" y="7"/>
                    <a:pt x="76" y="12"/>
                    <a:pt x="79" y="17"/>
                  </a:cubicBezTo>
                  <a:cubicBezTo>
                    <a:pt x="81" y="22"/>
                    <a:pt x="84" y="28"/>
                    <a:pt x="86" y="33"/>
                  </a:cubicBezTo>
                  <a:cubicBezTo>
                    <a:pt x="92" y="45"/>
                    <a:pt x="98" y="56"/>
                    <a:pt x="104" y="68"/>
                  </a:cubicBezTo>
                  <a:cubicBezTo>
                    <a:pt x="109" y="80"/>
                    <a:pt x="116" y="90"/>
                    <a:pt x="122" y="101"/>
                  </a:cubicBezTo>
                  <a:cubicBezTo>
                    <a:pt x="122" y="102"/>
                    <a:pt x="124" y="101"/>
                    <a:pt x="124" y="100"/>
                  </a:cubicBezTo>
                  <a:cubicBezTo>
                    <a:pt x="118" y="89"/>
                    <a:pt x="111" y="79"/>
                    <a:pt x="106" y="67"/>
                  </a:cubicBezTo>
                  <a:cubicBezTo>
                    <a:pt x="100" y="55"/>
                    <a:pt x="94" y="44"/>
                    <a:pt x="88" y="32"/>
                  </a:cubicBezTo>
                  <a:cubicBezTo>
                    <a:pt x="86" y="27"/>
                    <a:pt x="83" y="21"/>
                    <a:pt x="80" y="16"/>
                  </a:cubicBezTo>
                  <a:cubicBezTo>
                    <a:pt x="78" y="11"/>
                    <a:pt x="76" y="6"/>
                    <a:pt x="72" y="2"/>
                  </a:cubicBezTo>
                  <a:cubicBezTo>
                    <a:pt x="72" y="1"/>
                    <a:pt x="71" y="0"/>
                    <a:pt x="70" y="0"/>
                  </a:cubicBezTo>
                  <a:cubicBezTo>
                    <a:pt x="70" y="0"/>
                    <a:pt x="70" y="0"/>
                    <a:pt x="70" y="0"/>
                  </a:cubicBezTo>
                  <a:moveTo>
                    <a:pt x="71" y="3"/>
                  </a:moveTo>
                  <a:cubicBezTo>
                    <a:pt x="71" y="3"/>
                    <a:pt x="71" y="3"/>
                    <a:pt x="71" y="3"/>
                  </a:cubicBezTo>
                  <a:cubicBezTo>
                    <a:pt x="71" y="3"/>
                    <a:pt x="71" y="3"/>
                    <a:pt x="71" y="3"/>
                  </a:cubicBezTo>
                  <a:moveTo>
                    <a:pt x="4" y="111"/>
                  </a:moveTo>
                  <a:cubicBezTo>
                    <a:pt x="4" y="111"/>
                    <a:pt x="4" y="111"/>
                    <a:pt x="4" y="111"/>
                  </a:cubicBezTo>
                  <a:cubicBezTo>
                    <a:pt x="4" y="111"/>
                    <a:pt x="4" y="111"/>
                    <a:pt x="4" y="1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78"/>
            <p:cNvSpPr>
              <a:spLocks noEditPoints="1"/>
            </p:cNvSpPr>
            <p:nvPr/>
          </p:nvSpPr>
          <p:spPr bwMode="auto">
            <a:xfrm>
              <a:off x="6719761" y="4415299"/>
              <a:ext cx="52388" cy="41275"/>
            </a:xfrm>
            <a:custGeom>
              <a:avLst/>
              <a:gdLst>
                <a:gd name="T0" fmla="*/ 12 w 14"/>
                <a:gd name="T1" fmla="*/ 0 h 11"/>
                <a:gd name="T2" fmla="*/ 4 w 14"/>
                <a:gd name="T3" fmla="*/ 6 h 11"/>
                <a:gd name="T4" fmla="*/ 1 w 14"/>
                <a:gd name="T5" fmla="*/ 8 h 11"/>
                <a:gd name="T6" fmla="*/ 2 w 14"/>
                <a:gd name="T7" fmla="*/ 10 h 11"/>
                <a:gd name="T8" fmla="*/ 13 w 14"/>
                <a:gd name="T9" fmla="*/ 1 h 11"/>
                <a:gd name="T10" fmla="*/ 12 w 14"/>
                <a:gd name="T11" fmla="*/ 0 h 11"/>
                <a:gd name="T12" fmla="*/ 12 w 14"/>
                <a:gd name="T13" fmla="*/ 0 h 11"/>
                <a:gd name="T14" fmla="*/ 4 w 14"/>
                <a:gd name="T15" fmla="*/ 6 h 11"/>
                <a:gd name="T16" fmla="*/ 4 w 14"/>
                <a:gd name="T17" fmla="*/ 6 h 11"/>
                <a:gd name="T18" fmla="*/ 4 w 14"/>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12" y="0"/>
                  </a:moveTo>
                  <a:cubicBezTo>
                    <a:pt x="9" y="2"/>
                    <a:pt x="7" y="4"/>
                    <a:pt x="4" y="6"/>
                  </a:cubicBezTo>
                  <a:cubicBezTo>
                    <a:pt x="3" y="7"/>
                    <a:pt x="2" y="8"/>
                    <a:pt x="1" y="8"/>
                  </a:cubicBezTo>
                  <a:cubicBezTo>
                    <a:pt x="0" y="9"/>
                    <a:pt x="1" y="11"/>
                    <a:pt x="2" y="10"/>
                  </a:cubicBezTo>
                  <a:cubicBezTo>
                    <a:pt x="6" y="7"/>
                    <a:pt x="10" y="4"/>
                    <a:pt x="13" y="1"/>
                  </a:cubicBezTo>
                  <a:cubicBezTo>
                    <a:pt x="14" y="1"/>
                    <a:pt x="13" y="0"/>
                    <a:pt x="12" y="0"/>
                  </a:cubicBezTo>
                  <a:cubicBezTo>
                    <a:pt x="12" y="0"/>
                    <a:pt x="12" y="0"/>
                    <a:pt x="12" y="0"/>
                  </a:cubicBezTo>
                  <a:moveTo>
                    <a:pt x="4" y="6"/>
                  </a:moveTo>
                  <a:cubicBezTo>
                    <a:pt x="4" y="6"/>
                    <a:pt x="4" y="6"/>
                    <a:pt x="4" y="6"/>
                  </a:cubicBezTo>
                  <a:cubicBezTo>
                    <a:pt x="4" y="6"/>
                    <a:pt x="4" y="6"/>
                    <a:pt x="4"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79"/>
            <p:cNvSpPr/>
            <p:nvPr/>
          </p:nvSpPr>
          <p:spPr bwMode="auto">
            <a:xfrm>
              <a:off x="6761036" y="4415299"/>
              <a:ext cx="49213" cy="41275"/>
            </a:xfrm>
            <a:custGeom>
              <a:avLst/>
              <a:gdLst>
                <a:gd name="T0" fmla="*/ 1 w 13"/>
                <a:gd name="T1" fmla="*/ 1 h 11"/>
                <a:gd name="T2" fmla="*/ 11 w 13"/>
                <a:gd name="T3" fmla="*/ 11 h 11"/>
                <a:gd name="T4" fmla="*/ 12 w 13"/>
                <a:gd name="T5" fmla="*/ 9 h 11"/>
                <a:gd name="T6" fmla="*/ 2 w 13"/>
                <a:gd name="T7" fmla="*/ 0 h 11"/>
                <a:gd name="T8" fmla="*/ 2 w 13"/>
                <a:gd name="T9" fmla="*/ 0 h 11"/>
                <a:gd name="T10" fmla="*/ 1 w 13"/>
                <a:gd name="T11" fmla="*/ 1 h 11"/>
              </a:gdLst>
              <a:ahLst/>
              <a:cxnLst>
                <a:cxn ang="0">
                  <a:pos x="T0" y="T1"/>
                </a:cxn>
                <a:cxn ang="0">
                  <a:pos x="T2" y="T3"/>
                </a:cxn>
                <a:cxn ang="0">
                  <a:pos x="T4" y="T5"/>
                </a:cxn>
                <a:cxn ang="0">
                  <a:pos x="T6" y="T7"/>
                </a:cxn>
                <a:cxn ang="0">
                  <a:pos x="T8" y="T9"/>
                </a:cxn>
                <a:cxn ang="0">
                  <a:pos x="T10" y="T11"/>
                </a:cxn>
              </a:cxnLst>
              <a:rect l="0" t="0" r="r" b="b"/>
              <a:pathLst>
                <a:path w="13" h="11">
                  <a:moveTo>
                    <a:pt x="1" y="1"/>
                  </a:moveTo>
                  <a:cubicBezTo>
                    <a:pt x="4" y="4"/>
                    <a:pt x="7" y="7"/>
                    <a:pt x="11" y="11"/>
                  </a:cubicBezTo>
                  <a:cubicBezTo>
                    <a:pt x="11" y="11"/>
                    <a:pt x="13" y="10"/>
                    <a:pt x="12" y="9"/>
                  </a:cubicBezTo>
                  <a:cubicBezTo>
                    <a:pt x="9" y="6"/>
                    <a:pt x="5" y="3"/>
                    <a:pt x="2" y="0"/>
                  </a:cubicBezTo>
                  <a:cubicBezTo>
                    <a:pt x="2" y="0"/>
                    <a:pt x="2" y="0"/>
                    <a:pt x="2" y="0"/>
                  </a:cubicBezTo>
                  <a:cubicBezTo>
                    <a:pt x="1" y="0"/>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80"/>
            <p:cNvSpPr/>
            <p:nvPr/>
          </p:nvSpPr>
          <p:spPr bwMode="auto">
            <a:xfrm>
              <a:off x="6794374" y="4431174"/>
              <a:ext cx="304800" cy="22225"/>
            </a:xfrm>
            <a:custGeom>
              <a:avLst/>
              <a:gdLst>
                <a:gd name="T0" fmla="*/ 58 w 81"/>
                <a:gd name="T1" fmla="*/ 1 h 6"/>
                <a:gd name="T2" fmla="*/ 38 w 81"/>
                <a:gd name="T3" fmla="*/ 2 h 6"/>
                <a:gd name="T4" fmla="*/ 18 w 81"/>
                <a:gd name="T5" fmla="*/ 3 h 6"/>
                <a:gd name="T6" fmla="*/ 2 w 81"/>
                <a:gd name="T7" fmla="*/ 4 h 6"/>
                <a:gd name="T8" fmla="*/ 2 w 81"/>
                <a:gd name="T9" fmla="*/ 6 h 6"/>
                <a:gd name="T10" fmla="*/ 21 w 81"/>
                <a:gd name="T11" fmla="*/ 4 h 6"/>
                <a:gd name="T12" fmla="*/ 41 w 81"/>
                <a:gd name="T13" fmla="*/ 4 h 6"/>
                <a:gd name="T14" fmla="*/ 60 w 81"/>
                <a:gd name="T15" fmla="*/ 3 h 6"/>
                <a:gd name="T16" fmla="*/ 80 w 81"/>
                <a:gd name="T17" fmla="*/ 1 h 6"/>
                <a:gd name="T18" fmla="*/ 81 w 81"/>
                <a:gd name="T19" fmla="*/ 1 h 6"/>
                <a:gd name="T20" fmla="*/ 81 w 81"/>
                <a:gd name="T21" fmla="*/ 1 h 6"/>
                <a:gd name="T22" fmla="*/ 81 w 81"/>
                <a:gd name="T23" fmla="*/ 0 h 6"/>
                <a:gd name="T24" fmla="*/ 58 w 8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
                  <a:moveTo>
                    <a:pt x="58" y="1"/>
                  </a:moveTo>
                  <a:cubicBezTo>
                    <a:pt x="51" y="1"/>
                    <a:pt x="45" y="2"/>
                    <a:pt x="38" y="2"/>
                  </a:cubicBezTo>
                  <a:cubicBezTo>
                    <a:pt x="32" y="2"/>
                    <a:pt x="25" y="2"/>
                    <a:pt x="18" y="3"/>
                  </a:cubicBezTo>
                  <a:cubicBezTo>
                    <a:pt x="13" y="3"/>
                    <a:pt x="7" y="4"/>
                    <a:pt x="2" y="4"/>
                  </a:cubicBezTo>
                  <a:cubicBezTo>
                    <a:pt x="0" y="4"/>
                    <a:pt x="0" y="6"/>
                    <a:pt x="2" y="6"/>
                  </a:cubicBezTo>
                  <a:cubicBezTo>
                    <a:pt x="8" y="6"/>
                    <a:pt x="14" y="5"/>
                    <a:pt x="21" y="4"/>
                  </a:cubicBezTo>
                  <a:cubicBezTo>
                    <a:pt x="27" y="4"/>
                    <a:pt x="34" y="4"/>
                    <a:pt x="41" y="4"/>
                  </a:cubicBezTo>
                  <a:cubicBezTo>
                    <a:pt x="47" y="3"/>
                    <a:pt x="54" y="3"/>
                    <a:pt x="60" y="3"/>
                  </a:cubicBezTo>
                  <a:cubicBezTo>
                    <a:pt x="67" y="3"/>
                    <a:pt x="74" y="2"/>
                    <a:pt x="80" y="1"/>
                  </a:cubicBezTo>
                  <a:cubicBezTo>
                    <a:pt x="81" y="1"/>
                    <a:pt x="81" y="1"/>
                    <a:pt x="81" y="1"/>
                  </a:cubicBezTo>
                  <a:cubicBezTo>
                    <a:pt x="81" y="1"/>
                    <a:pt x="81" y="1"/>
                    <a:pt x="81" y="1"/>
                  </a:cubicBezTo>
                  <a:cubicBezTo>
                    <a:pt x="81" y="0"/>
                    <a:pt x="81" y="0"/>
                    <a:pt x="81" y="0"/>
                  </a:cubicBezTo>
                  <a:cubicBezTo>
                    <a:pt x="73" y="0"/>
                    <a:pt x="66" y="1"/>
                    <a:pt x="5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81"/>
            <p:cNvSpPr/>
            <p:nvPr/>
          </p:nvSpPr>
          <p:spPr bwMode="auto">
            <a:xfrm>
              <a:off x="6265736" y="4439112"/>
              <a:ext cx="142875" cy="79375"/>
            </a:xfrm>
            <a:custGeom>
              <a:avLst/>
              <a:gdLst>
                <a:gd name="T0" fmla="*/ 37 w 38"/>
                <a:gd name="T1" fmla="*/ 0 h 21"/>
                <a:gd name="T2" fmla="*/ 1 w 38"/>
                <a:gd name="T3" fmla="*/ 19 h 21"/>
                <a:gd name="T4" fmla="*/ 2 w 38"/>
                <a:gd name="T5" fmla="*/ 20 h 21"/>
                <a:gd name="T6" fmla="*/ 38 w 38"/>
                <a:gd name="T7" fmla="*/ 1 h 21"/>
                <a:gd name="T8" fmla="*/ 38 w 38"/>
                <a:gd name="T9" fmla="*/ 0 h 21"/>
                <a:gd name="T10" fmla="*/ 37 w 38"/>
                <a:gd name="T11" fmla="*/ 0 h 21"/>
              </a:gdLst>
              <a:ahLst/>
              <a:cxnLst>
                <a:cxn ang="0">
                  <a:pos x="T0" y="T1"/>
                </a:cxn>
                <a:cxn ang="0">
                  <a:pos x="T2" y="T3"/>
                </a:cxn>
                <a:cxn ang="0">
                  <a:pos x="T4" y="T5"/>
                </a:cxn>
                <a:cxn ang="0">
                  <a:pos x="T6" y="T7"/>
                </a:cxn>
                <a:cxn ang="0">
                  <a:pos x="T8" y="T9"/>
                </a:cxn>
                <a:cxn ang="0">
                  <a:pos x="T10" y="T11"/>
                </a:cxn>
              </a:cxnLst>
              <a:rect l="0" t="0" r="r" b="b"/>
              <a:pathLst>
                <a:path w="38" h="21">
                  <a:moveTo>
                    <a:pt x="37" y="0"/>
                  </a:moveTo>
                  <a:cubicBezTo>
                    <a:pt x="25" y="6"/>
                    <a:pt x="13" y="12"/>
                    <a:pt x="1" y="19"/>
                  </a:cubicBezTo>
                  <a:cubicBezTo>
                    <a:pt x="0" y="20"/>
                    <a:pt x="1" y="21"/>
                    <a:pt x="2" y="20"/>
                  </a:cubicBezTo>
                  <a:cubicBezTo>
                    <a:pt x="13" y="13"/>
                    <a:pt x="26" y="7"/>
                    <a:pt x="38" y="1"/>
                  </a:cubicBezTo>
                  <a:cubicBezTo>
                    <a:pt x="38" y="0"/>
                    <a:pt x="38" y="0"/>
                    <a:pt x="38" y="0"/>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82"/>
            <p:cNvSpPr/>
            <p:nvPr/>
          </p:nvSpPr>
          <p:spPr bwMode="auto">
            <a:xfrm>
              <a:off x="6403849" y="4434349"/>
              <a:ext cx="180975" cy="7938"/>
            </a:xfrm>
            <a:custGeom>
              <a:avLst/>
              <a:gdLst>
                <a:gd name="T0" fmla="*/ 1 w 48"/>
                <a:gd name="T1" fmla="*/ 0 h 2"/>
                <a:gd name="T2" fmla="*/ 1 w 48"/>
                <a:gd name="T3" fmla="*/ 2 h 2"/>
                <a:gd name="T4" fmla="*/ 48 w 48"/>
                <a:gd name="T5" fmla="*/ 2 h 2"/>
                <a:gd name="T6" fmla="*/ 48 w 48"/>
                <a:gd name="T7" fmla="*/ 1 h 2"/>
                <a:gd name="T8" fmla="*/ 16 w 48"/>
                <a:gd name="T9" fmla="*/ 0 h 2"/>
                <a:gd name="T10" fmla="*/ 1 w 48"/>
                <a:gd name="T11" fmla="*/ 0 h 2"/>
              </a:gdLst>
              <a:ahLst/>
              <a:cxnLst>
                <a:cxn ang="0">
                  <a:pos x="T0" y="T1"/>
                </a:cxn>
                <a:cxn ang="0">
                  <a:pos x="T2" y="T3"/>
                </a:cxn>
                <a:cxn ang="0">
                  <a:pos x="T4" y="T5"/>
                </a:cxn>
                <a:cxn ang="0">
                  <a:pos x="T6" y="T7"/>
                </a:cxn>
                <a:cxn ang="0">
                  <a:pos x="T8" y="T9"/>
                </a:cxn>
                <a:cxn ang="0">
                  <a:pos x="T10" y="T11"/>
                </a:cxn>
              </a:cxnLst>
              <a:rect l="0" t="0" r="r" b="b"/>
              <a:pathLst>
                <a:path w="48" h="2">
                  <a:moveTo>
                    <a:pt x="1" y="0"/>
                  </a:moveTo>
                  <a:cubicBezTo>
                    <a:pt x="0" y="1"/>
                    <a:pt x="0" y="2"/>
                    <a:pt x="1" y="2"/>
                  </a:cubicBezTo>
                  <a:cubicBezTo>
                    <a:pt x="16" y="0"/>
                    <a:pt x="32" y="2"/>
                    <a:pt x="48" y="2"/>
                  </a:cubicBezTo>
                  <a:cubicBezTo>
                    <a:pt x="48" y="2"/>
                    <a:pt x="48" y="1"/>
                    <a:pt x="48" y="1"/>
                  </a:cubicBezTo>
                  <a:cubicBezTo>
                    <a:pt x="37" y="1"/>
                    <a:pt x="27" y="0"/>
                    <a:pt x="16" y="0"/>
                  </a:cubicBezTo>
                  <a:cubicBezTo>
                    <a:pt x="11" y="0"/>
                    <a:pt x="6"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83"/>
            <p:cNvSpPr/>
            <p:nvPr/>
          </p:nvSpPr>
          <p:spPr bwMode="auto">
            <a:xfrm>
              <a:off x="6580061" y="4127962"/>
              <a:ext cx="309563" cy="314325"/>
            </a:xfrm>
            <a:custGeom>
              <a:avLst/>
              <a:gdLst>
                <a:gd name="T0" fmla="*/ 81 w 82"/>
                <a:gd name="T1" fmla="*/ 1 h 83"/>
                <a:gd name="T2" fmla="*/ 28 w 82"/>
                <a:gd name="T3" fmla="*/ 57 h 83"/>
                <a:gd name="T4" fmla="*/ 6 w 82"/>
                <a:gd name="T5" fmla="*/ 78 h 83"/>
                <a:gd name="T6" fmla="*/ 0 w 82"/>
                <a:gd name="T7" fmla="*/ 82 h 83"/>
                <a:gd name="T8" fmla="*/ 1 w 82"/>
                <a:gd name="T9" fmla="*/ 83 h 83"/>
                <a:gd name="T10" fmla="*/ 26 w 82"/>
                <a:gd name="T11" fmla="*/ 61 h 83"/>
                <a:gd name="T12" fmla="*/ 53 w 82"/>
                <a:gd name="T13" fmla="*/ 33 h 83"/>
                <a:gd name="T14" fmla="*/ 82 w 82"/>
                <a:gd name="T15" fmla="*/ 1 h 83"/>
                <a:gd name="T16" fmla="*/ 81 w 82"/>
                <a:gd name="T17" fmla="*/ 0 h 83"/>
                <a:gd name="T18" fmla="*/ 81 w 82"/>
                <a:gd name="T1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3">
                  <a:moveTo>
                    <a:pt x="81" y="1"/>
                  </a:moveTo>
                  <a:cubicBezTo>
                    <a:pt x="64" y="20"/>
                    <a:pt x="47" y="39"/>
                    <a:pt x="28" y="57"/>
                  </a:cubicBezTo>
                  <a:cubicBezTo>
                    <a:pt x="21" y="64"/>
                    <a:pt x="14" y="72"/>
                    <a:pt x="6" y="78"/>
                  </a:cubicBezTo>
                  <a:cubicBezTo>
                    <a:pt x="4" y="79"/>
                    <a:pt x="2" y="81"/>
                    <a:pt x="0" y="82"/>
                  </a:cubicBezTo>
                  <a:cubicBezTo>
                    <a:pt x="0" y="82"/>
                    <a:pt x="0" y="83"/>
                    <a:pt x="1" y="83"/>
                  </a:cubicBezTo>
                  <a:cubicBezTo>
                    <a:pt x="11" y="77"/>
                    <a:pt x="18" y="68"/>
                    <a:pt x="26" y="61"/>
                  </a:cubicBezTo>
                  <a:cubicBezTo>
                    <a:pt x="35" y="52"/>
                    <a:pt x="44" y="43"/>
                    <a:pt x="53" y="33"/>
                  </a:cubicBezTo>
                  <a:cubicBezTo>
                    <a:pt x="63" y="23"/>
                    <a:pt x="72" y="12"/>
                    <a:pt x="82" y="1"/>
                  </a:cubicBezTo>
                  <a:cubicBezTo>
                    <a:pt x="82" y="1"/>
                    <a:pt x="82" y="0"/>
                    <a:pt x="81" y="0"/>
                  </a:cubicBezTo>
                  <a:cubicBezTo>
                    <a:pt x="81" y="1"/>
                    <a:pt x="81" y="1"/>
                    <a:pt x="8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84"/>
            <p:cNvSpPr/>
            <p:nvPr/>
          </p:nvSpPr>
          <p:spPr bwMode="auto">
            <a:xfrm>
              <a:off x="6884861" y="4127962"/>
              <a:ext cx="82550" cy="7938"/>
            </a:xfrm>
            <a:custGeom>
              <a:avLst/>
              <a:gdLst>
                <a:gd name="T0" fmla="*/ 15 w 22"/>
                <a:gd name="T1" fmla="*/ 0 h 2"/>
                <a:gd name="T2" fmla="*/ 12 w 22"/>
                <a:gd name="T3" fmla="*/ 0 h 2"/>
                <a:gd name="T4" fmla="*/ 1 w 22"/>
                <a:gd name="T5" fmla="*/ 0 h 2"/>
                <a:gd name="T6" fmla="*/ 1 w 22"/>
                <a:gd name="T7" fmla="*/ 2 h 2"/>
                <a:gd name="T8" fmla="*/ 11 w 22"/>
                <a:gd name="T9" fmla="*/ 1 h 2"/>
                <a:gd name="T10" fmla="*/ 14 w 22"/>
                <a:gd name="T11" fmla="*/ 1 h 2"/>
                <a:gd name="T12" fmla="*/ 20 w 22"/>
                <a:gd name="T13" fmla="*/ 1 h 2"/>
                <a:gd name="T14" fmla="*/ 21 w 22"/>
                <a:gd name="T15" fmla="*/ 1 h 2"/>
                <a:gd name="T16" fmla="*/ 21 w 22"/>
                <a:gd name="T17" fmla="*/ 0 h 2"/>
                <a:gd name="T18" fmla="*/ 17 w 22"/>
                <a:gd name="T19" fmla="*/ 0 h 2"/>
                <a:gd name="T20" fmla="*/ 15 w 2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
                  <a:moveTo>
                    <a:pt x="15" y="0"/>
                  </a:moveTo>
                  <a:cubicBezTo>
                    <a:pt x="14" y="0"/>
                    <a:pt x="13" y="0"/>
                    <a:pt x="12" y="0"/>
                  </a:cubicBezTo>
                  <a:cubicBezTo>
                    <a:pt x="8" y="0"/>
                    <a:pt x="4" y="0"/>
                    <a:pt x="1" y="0"/>
                  </a:cubicBezTo>
                  <a:cubicBezTo>
                    <a:pt x="0" y="1"/>
                    <a:pt x="0" y="2"/>
                    <a:pt x="1" y="2"/>
                  </a:cubicBezTo>
                  <a:cubicBezTo>
                    <a:pt x="4" y="1"/>
                    <a:pt x="7" y="1"/>
                    <a:pt x="11" y="1"/>
                  </a:cubicBezTo>
                  <a:cubicBezTo>
                    <a:pt x="12" y="1"/>
                    <a:pt x="13" y="1"/>
                    <a:pt x="14" y="1"/>
                  </a:cubicBezTo>
                  <a:cubicBezTo>
                    <a:pt x="16" y="1"/>
                    <a:pt x="18" y="1"/>
                    <a:pt x="20" y="1"/>
                  </a:cubicBezTo>
                  <a:cubicBezTo>
                    <a:pt x="21" y="1"/>
                    <a:pt x="21" y="1"/>
                    <a:pt x="21" y="1"/>
                  </a:cubicBezTo>
                  <a:cubicBezTo>
                    <a:pt x="21" y="1"/>
                    <a:pt x="22" y="0"/>
                    <a:pt x="21" y="0"/>
                  </a:cubicBezTo>
                  <a:cubicBezTo>
                    <a:pt x="20" y="0"/>
                    <a:pt x="19"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85"/>
            <p:cNvSpPr/>
            <p:nvPr/>
          </p:nvSpPr>
          <p:spPr bwMode="auto">
            <a:xfrm>
              <a:off x="6961061" y="4072399"/>
              <a:ext cx="209550" cy="112713"/>
            </a:xfrm>
            <a:custGeom>
              <a:avLst/>
              <a:gdLst>
                <a:gd name="T0" fmla="*/ 9 w 56"/>
                <a:gd name="T1" fmla="*/ 0 h 30"/>
                <a:gd name="T2" fmla="*/ 5 w 56"/>
                <a:gd name="T3" fmla="*/ 8 h 30"/>
                <a:gd name="T4" fmla="*/ 1 w 56"/>
                <a:gd name="T5" fmla="*/ 15 h 30"/>
                <a:gd name="T6" fmla="*/ 2 w 56"/>
                <a:gd name="T7" fmla="*/ 16 h 30"/>
                <a:gd name="T8" fmla="*/ 6 w 56"/>
                <a:gd name="T9" fmla="*/ 8 h 30"/>
                <a:gd name="T10" fmla="*/ 9 w 56"/>
                <a:gd name="T11" fmla="*/ 2 h 30"/>
                <a:gd name="T12" fmla="*/ 10 w 56"/>
                <a:gd name="T13" fmla="*/ 6 h 30"/>
                <a:gd name="T14" fmla="*/ 11 w 56"/>
                <a:gd name="T15" fmla="*/ 17 h 30"/>
                <a:gd name="T16" fmla="*/ 12 w 56"/>
                <a:gd name="T17" fmla="*/ 29 h 30"/>
                <a:gd name="T18" fmla="*/ 13 w 56"/>
                <a:gd name="T19" fmla="*/ 29 h 30"/>
                <a:gd name="T20" fmla="*/ 14 w 56"/>
                <a:gd name="T21" fmla="*/ 28 h 30"/>
                <a:gd name="T22" fmla="*/ 17 w 56"/>
                <a:gd name="T23" fmla="*/ 15 h 30"/>
                <a:gd name="T24" fmla="*/ 55 w 56"/>
                <a:gd name="T25" fmla="*/ 15 h 30"/>
                <a:gd name="T26" fmla="*/ 55 w 56"/>
                <a:gd name="T27" fmla="*/ 14 h 30"/>
                <a:gd name="T28" fmla="*/ 17 w 56"/>
                <a:gd name="T29" fmla="*/ 14 h 30"/>
                <a:gd name="T30" fmla="*/ 16 w 56"/>
                <a:gd name="T31" fmla="*/ 14 h 30"/>
                <a:gd name="T32" fmla="*/ 13 w 56"/>
                <a:gd name="T33" fmla="*/ 26 h 30"/>
                <a:gd name="T34" fmla="*/ 13 w 56"/>
                <a:gd name="T35" fmla="*/ 20 h 30"/>
                <a:gd name="T36" fmla="*/ 12 w 56"/>
                <a:gd name="T37" fmla="*/ 13 h 30"/>
                <a:gd name="T38" fmla="*/ 10 w 56"/>
                <a:gd name="T39" fmla="*/ 0 h 30"/>
                <a:gd name="T40" fmla="*/ 10 w 56"/>
                <a:gd name="T41" fmla="*/ 0 h 30"/>
                <a:gd name="T42" fmla="*/ 9 w 56"/>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0">
                  <a:moveTo>
                    <a:pt x="9" y="0"/>
                  </a:moveTo>
                  <a:cubicBezTo>
                    <a:pt x="8" y="3"/>
                    <a:pt x="7" y="5"/>
                    <a:pt x="5" y="8"/>
                  </a:cubicBezTo>
                  <a:cubicBezTo>
                    <a:pt x="4" y="10"/>
                    <a:pt x="2" y="13"/>
                    <a:pt x="1" y="15"/>
                  </a:cubicBezTo>
                  <a:cubicBezTo>
                    <a:pt x="0" y="16"/>
                    <a:pt x="1" y="16"/>
                    <a:pt x="2" y="16"/>
                  </a:cubicBezTo>
                  <a:cubicBezTo>
                    <a:pt x="3" y="13"/>
                    <a:pt x="5" y="11"/>
                    <a:pt x="6" y="8"/>
                  </a:cubicBezTo>
                  <a:cubicBezTo>
                    <a:pt x="7" y="6"/>
                    <a:pt x="8" y="4"/>
                    <a:pt x="9" y="2"/>
                  </a:cubicBezTo>
                  <a:cubicBezTo>
                    <a:pt x="10" y="3"/>
                    <a:pt x="10" y="5"/>
                    <a:pt x="10" y="6"/>
                  </a:cubicBezTo>
                  <a:cubicBezTo>
                    <a:pt x="11" y="10"/>
                    <a:pt x="11" y="14"/>
                    <a:pt x="11" y="17"/>
                  </a:cubicBezTo>
                  <a:cubicBezTo>
                    <a:pt x="12" y="21"/>
                    <a:pt x="11" y="25"/>
                    <a:pt x="12" y="29"/>
                  </a:cubicBezTo>
                  <a:cubicBezTo>
                    <a:pt x="13" y="30"/>
                    <a:pt x="13" y="29"/>
                    <a:pt x="13" y="29"/>
                  </a:cubicBezTo>
                  <a:cubicBezTo>
                    <a:pt x="13" y="28"/>
                    <a:pt x="14" y="28"/>
                    <a:pt x="14" y="28"/>
                  </a:cubicBezTo>
                  <a:cubicBezTo>
                    <a:pt x="14" y="23"/>
                    <a:pt x="16" y="19"/>
                    <a:pt x="17" y="15"/>
                  </a:cubicBezTo>
                  <a:cubicBezTo>
                    <a:pt x="30" y="14"/>
                    <a:pt x="43" y="15"/>
                    <a:pt x="55" y="15"/>
                  </a:cubicBezTo>
                  <a:cubicBezTo>
                    <a:pt x="56" y="15"/>
                    <a:pt x="56" y="14"/>
                    <a:pt x="55" y="14"/>
                  </a:cubicBezTo>
                  <a:cubicBezTo>
                    <a:pt x="43" y="14"/>
                    <a:pt x="30" y="13"/>
                    <a:pt x="17" y="14"/>
                  </a:cubicBezTo>
                  <a:cubicBezTo>
                    <a:pt x="16" y="14"/>
                    <a:pt x="16" y="14"/>
                    <a:pt x="16" y="14"/>
                  </a:cubicBezTo>
                  <a:cubicBezTo>
                    <a:pt x="15" y="18"/>
                    <a:pt x="14" y="22"/>
                    <a:pt x="13" y="26"/>
                  </a:cubicBezTo>
                  <a:cubicBezTo>
                    <a:pt x="13" y="24"/>
                    <a:pt x="13" y="22"/>
                    <a:pt x="13" y="20"/>
                  </a:cubicBezTo>
                  <a:cubicBezTo>
                    <a:pt x="12" y="17"/>
                    <a:pt x="12" y="15"/>
                    <a:pt x="12" y="13"/>
                  </a:cubicBezTo>
                  <a:cubicBezTo>
                    <a:pt x="12" y="9"/>
                    <a:pt x="11" y="4"/>
                    <a:pt x="10" y="0"/>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86"/>
            <p:cNvSpPr>
              <a:spLocks noEditPoints="1"/>
            </p:cNvSpPr>
            <p:nvPr/>
          </p:nvSpPr>
          <p:spPr bwMode="auto">
            <a:xfrm>
              <a:off x="6373686" y="3837449"/>
              <a:ext cx="123825" cy="169863"/>
            </a:xfrm>
            <a:custGeom>
              <a:avLst/>
              <a:gdLst>
                <a:gd name="T0" fmla="*/ 14 w 33"/>
                <a:gd name="T1" fmla="*/ 38 h 45"/>
                <a:gd name="T2" fmla="*/ 15 w 33"/>
                <a:gd name="T3" fmla="*/ 38 h 45"/>
                <a:gd name="T4" fmla="*/ 14 w 33"/>
                <a:gd name="T5" fmla="*/ 38 h 45"/>
                <a:gd name="T6" fmla="*/ 14 w 33"/>
                <a:gd name="T7" fmla="*/ 37 h 45"/>
                <a:gd name="T8" fmla="*/ 14 w 33"/>
                <a:gd name="T9" fmla="*/ 37 h 45"/>
                <a:gd name="T10" fmla="*/ 14 w 33"/>
                <a:gd name="T11" fmla="*/ 37 h 45"/>
                <a:gd name="T12" fmla="*/ 26 w 33"/>
                <a:gd name="T13" fmla="*/ 19 h 45"/>
                <a:gd name="T14" fmla="*/ 26 w 33"/>
                <a:gd name="T15" fmla="*/ 23 h 45"/>
                <a:gd name="T16" fmla="*/ 25 w 33"/>
                <a:gd name="T17" fmla="*/ 27 h 45"/>
                <a:gd name="T18" fmla="*/ 24 w 33"/>
                <a:gd name="T19" fmla="*/ 34 h 45"/>
                <a:gd name="T20" fmla="*/ 22 w 33"/>
                <a:gd name="T21" fmla="*/ 36 h 45"/>
                <a:gd name="T22" fmla="*/ 21 w 33"/>
                <a:gd name="T23" fmla="*/ 37 h 45"/>
                <a:gd name="T24" fmla="*/ 20 w 33"/>
                <a:gd name="T25" fmla="*/ 38 h 45"/>
                <a:gd name="T26" fmla="*/ 18 w 33"/>
                <a:gd name="T27" fmla="*/ 39 h 45"/>
                <a:gd name="T28" fmla="*/ 16 w 33"/>
                <a:gd name="T29" fmla="*/ 39 h 45"/>
                <a:gd name="T30" fmla="*/ 15 w 33"/>
                <a:gd name="T31" fmla="*/ 38 h 45"/>
                <a:gd name="T32" fmla="*/ 15 w 33"/>
                <a:gd name="T33" fmla="*/ 38 h 45"/>
                <a:gd name="T34" fmla="*/ 14 w 33"/>
                <a:gd name="T35" fmla="*/ 38 h 45"/>
                <a:gd name="T36" fmla="*/ 14 w 33"/>
                <a:gd name="T37" fmla="*/ 37 h 45"/>
                <a:gd name="T38" fmla="*/ 13 w 33"/>
                <a:gd name="T39" fmla="*/ 35 h 45"/>
                <a:gd name="T40" fmla="*/ 13 w 33"/>
                <a:gd name="T41" fmla="*/ 33 h 45"/>
                <a:gd name="T42" fmla="*/ 15 w 33"/>
                <a:gd name="T43" fmla="*/ 28 h 45"/>
                <a:gd name="T44" fmla="*/ 17 w 33"/>
                <a:gd name="T45" fmla="*/ 23 h 45"/>
                <a:gd name="T46" fmla="*/ 20 w 33"/>
                <a:gd name="T47" fmla="*/ 21 h 45"/>
                <a:gd name="T48" fmla="*/ 22 w 33"/>
                <a:gd name="T49" fmla="*/ 19 h 45"/>
                <a:gd name="T50" fmla="*/ 24 w 33"/>
                <a:gd name="T51" fmla="*/ 19 h 45"/>
                <a:gd name="T52" fmla="*/ 26 w 33"/>
                <a:gd name="T53" fmla="*/ 19 h 45"/>
                <a:gd name="T54" fmla="*/ 25 w 33"/>
                <a:gd name="T55" fmla="*/ 2 h 45"/>
                <a:gd name="T56" fmla="*/ 26 w 33"/>
                <a:gd name="T57" fmla="*/ 14 h 45"/>
                <a:gd name="T58" fmla="*/ 14 w 33"/>
                <a:gd name="T59" fmla="*/ 43 h 45"/>
                <a:gd name="T60" fmla="*/ 27 w 33"/>
                <a:gd name="T61" fmla="*/ 37 h 45"/>
                <a:gd name="T62" fmla="*/ 29 w 33"/>
                <a:gd name="T63" fmla="*/ 40 h 45"/>
                <a:gd name="T64" fmla="*/ 31 w 33"/>
                <a:gd name="T65" fmla="*/ 35 h 45"/>
                <a:gd name="T66" fmla="*/ 31 w 33"/>
                <a:gd name="T67" fmla="*/ 33 h 45"/>
                <a:gd name="T68" fmla="*/ 30 w 33"/>
                <a:gd name="T69" fmla="*/ 24 h 45"/>
                <a:gd name="T70" fmla="*/ 30 w 33"/>
                <a:gd name="T71" fmla="*/ 15 h 45"/>
                <a:gd name="T72" fmla="*/ 30 w 33"/>
                <a:gd name="T73" fmla="*/ 2 h 45"/>
                <a:gd name="T74" fmla="*/ 30 w 33"/>
                <a:gd name="T75" fmla="*/ 2 h 45"/>
                <a:gd name="T76" fmla="*/ 30 w 33"/>
                <a:gd name="T77" fmla="*/ 2 h 45"/>
                <a:gd name="T78" fmla="*/ 30 w 33"/>
                <a:gd name="T79" fmla="*/ 2 h 45"/>
                <a:gd name="T80" fmla="*/ 28 w 33"/>
                <a:gd name="T81" fmla="*/ 0 h 45"/>
                <a:gd name="T82" fmla="*/ 25 w 33"/>
                <a:gd name="T83"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45">
                  <a:moveTo>
                    <a:pt x="14" y="38"/>
                  </a:moveTo>
                  <a:cubicBezTo>
                    <a:pt x="15" y="38"/>
                    <a:pt x="15" y="38"/>
                    <a:pt x="15" y="38"/>
                  </a:cubicBezTo>
                  <a:cubicBezTo>
                    <a:pt x="14" y="38"/>
                    <a:pt x="14" y="38"/>
                    <a:pt x="14" y="38"/>
                  </a:cubicBezTo>
                  <a:moveTo>
                    <a:pt x="14" y="37"/>
                  </a:moveTo>
                  <a:cubicBezTo>
                    <a:pt x="14" y="37"/>
                    <a:pt x="14" y="37"/>
                    <a:pt x="14" y="37"/>
                  </a:cubicBezTo>
                  <a:cubicBezTo>
                    <a:pt x="14" y="37"/>
                    <a:pt x="14" y="37"/>
                    <a:pt x="14" y="37"/>
                  </a:cubicBezTo>
                  <a:moveTo>
                    <a:pt x="26" y="19"/>
                  </a:moveTo>
                  <a:cubicBezTo>
                    <a:pt x="26" y="20"/>
                    <a:pt x="26" y="22"/>
                    <a:pt x="26" y="23"/>
                  </a:cubicBezTo>
                  <a:cubicBezTo>
                    <a:pt x="25" y="24"/>
                    <a:pt x="25" y="26"/>
                    <a:pt x="25" y="27"/>
                  </a:cubicBezTo>
                  <a:cubicBezTo>
                    <a:pt x="25" y="30"/>
                    <a:pt x="24" y="32"/>
                    <a:pt x="24" y="34"/>
                  </a:cubicBezTo>
                  <a:cubicBezTo>
                    <a:pt x="23" y="35"/>
                    <a:pt x="23" y="36"/>
                    <a:pt x="22" y="36"/>
                  </a:cubicBezTo>
                  <a:cubicBezTo>
                    <a:pt x="21" y="37"/>
                    <a:pt x="21" y="37"/>
                    <a:pt x="21" y="37"/>
                  </a:cubicBezTo>
                  <a:cubicBezTo>
                    <a:pt x="21" y="38"/>
                    <a:pt x="20" y="38"/>
                    <a:pt x="20" y="38"/>
                  </a:cubicBezTo>
                  <a:cubicBezTo>
                    <a:pt x="19" y="38"/>
                    <a:pt x="19" y="38"/>
                    <a:pt x="18" y="39"/>
                  </a:cubicBezTo>
                  <a:cubicBezTo>
                    <a:pt x="18" y="39"/>
                    <a:pt x="17" y="39"/>
                    <a:pt x="16" y="39"/>
                  </a:cubicBezTo>
                  <a:cubicBezTo>
                    <a:pt x="16" y="38"/>
                    <a:pt x="15" y="38"/>
                    <a:pt x="15" y="38"/>
                  </a:cubicBezTo>
                  <a:cubicBezTo>
                    <a:pt x="15" y="38"/>
                    <a:pt x="15" y="38"/>
                    <a:pt x="15" y="38"/>
                  </a:cubicBezTo>
                  <a:cubicBezTo>
                    <a:pt x="14" y="38"/>
                    <a:pt x="14" y="38"/>
                    <a:pt x="14" y="38"/>
                  </a:cubicBezTo>
                  <a:cubicBezTo>
                    <a:pt x="14" y="37"/>
                    <a:pt x="14" y="37"/>
                    <a:pt x="14" y="37"/>
                  </a:cubicBezTo>
                  <a:cubicBezTo>
                    <a:pt x="14" y="36"/>
                    <a:pt x="13" y="36"/>
                    <a:pt x="13" y="35"/>
                  </a:cubicBezTo>
                  <a:cubicBezTo>
                    <a:pt x="13" y="34"/>
                    <a:pt x="13" y="34"/>
                    <a:pt x="13" y="33"/>
                  </a:cubicBezTo>
                  <a:cubicBezTo>
                    <a:pt x="14" y="31"/>
                    <a:pt x="14" y="29"/>
                    <a:pt x="15" y="28"/>
                  </a:cubicBezTo>
                  <a:cubicBezTo>
                    <a:pt x="16" y="26"/>
                    <a:pt x="16" y="25"/>
                    <a:pt x="17" y="23"/>
                  </a:cubicBezTo>
                  <a:cubicBezTo>
                    <a:pt x="18" y="22"/>
                    <a:pt x="19" y="21"/>
                    <a:pt x="20" y="21"/>
                  </a:cubicBezTo>
                  <a:cubicBezTo>
                    <a:pt x="21" y="20"/>
                    <a:pt x="22" y="20"/>
                    <a:pt x="22" y="19"/>
                  </a:cubicBezTo>
                  <a:cubicBezTo>
                    <a:pt x="23" y="19"/>
                    <a:pt x="24" y="19"/>
                    <a:pt x="24" y="19"/>
                  </a:cubicBezTo>
                  <a:cubicBezTo>
                    <a:pt x="25" y="19"/>
                    <a:pt x="25" y="19"/>
                    <a:pt x="26" y="19"/>
                  </a:cubicBezTo>
                  <a:moveTo>
                    <a:pt x="25" y="2"/>
                  </a:moveTo>
                  <a:cubicBezTo>
                    <a:pt x="25" y="6"/>
                    <a:pt x="25" y="10"/>
                    <a:pt x="26" y="14"/>
                  </a:cubicBezTo>
                  <a:cubicBezTo>
                    <a:pt x="13" y="14"/>
                    <a:pt x="0" y="37"/>
                    <a:pt x="14" y="43"/>
                  </a:cubicBezTo>
                  <a:cubicBezTo>
                    <a:pt x="20" y="45"/>
                    <a:pt x="24" y="42"/>
                    <a:pt x="27" y="37"/>
                  </a:cubicBezTo>
                  <a:cubicBezTo>
                    <a:pt x="27" y="39"/>
                    <a:pt x="28" y="40"/>
                    <a:pt x="29" y="40"/>
                  </a:cubicBezTo>
                  <a:cubicBezTo>
                    <a:pt x="32" y="40"/>
                    <a:pt x="33" y="37"/>
                    <a:pt x="31" y="35"/>
                  </a:cubicBezTo>
                  <a:cubicBezTo>
                    <a:pt x="31" y="35"/>
                    <a:pt x="31" y="34"/>
                    <a:pt x="31" y="33"/>
                  </a:cubicBezTo>
                  <a:cubicBezTo>
                    <a:pt x="30" y="30"/>
                    <a:pt x="30" y="27"/>
                    <a:pt x="30" y="24"/>
                  </a:cubicBezTo>
                  <a:cubicBezTo>
                    <a:pt x="31" y="21"/>
                    <a:pt x="31" y="18"/>
                    <a:pt x="30" y="15"/>
                  </a:cubicBezTo>
                  <a:cubicBezTo>
                    <a:pt x="30" y="11"/>
                    <a:pt x="30" y="7"/>
                    <a:pt x="30" y="2"/>
                  </a:cubicBezTo>
                  <a:cubicBezTo>
                    <a:pt x="30" y="2"/>
                    <a:pt x="30" y="2"/>
                    <a:pt x="30" y="2"/>
                  </a:cubicBezTo>
                  <a:cubicBezTo>
                    <a:pt x="30" y="2"/>
                    <a:pt x="30" y="2"/>
                    <a:pt x="30" y="2"/>
                  </a:cubicBezTo>
                  <a:cubicBezTo>
                    <a:pt x="30" y="2"/>
                    <a:pt x="30" y="2"/>
                    <a:pt x="30" y="2"/>
                  </a:cubicBezTo>
                  <a:cubicBezTo>
                    <a:pt x="30" y="1"/>
                    <a:pt x="29" y="0"/>
                    <a:pt x="28" y="0"/>
                  </a:cubicBezTo>
                  <a:cubicBezTo>
                    <a:pt x="26" y="0"/>
                    <a:pt x="25" y="1"/>
                    <a:pt x="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87"/>
            <p:cNvSpPr/>
            <p:nvPr/>
          </p:nvSpPr>
          <p:spPr bwMode="auto">
            <a:xfrm>
              <a:off x="6502274" y="3889837"/>
              <a:ext cx="19050" cy="103188"/>
            </a:xfrm>
            <a:custGeom>
              <a:avLst/>
              <a:gdLst>
                <a:gd name="T0" fmla="*/ 0 w 5"/>
                <a:gd name="T1" fmla="*/ 2 h 27"/>
                <a:gd name="T2" fmla="*/ 1 w 5"/>
                <a:gd name="T3" fmla="*/ 24 h 27"/>
                <a:gd name="T4" fmla="*/ 5 w 5"/>
                <a:gd name="T5" fmla="*/ 24 h 27"/>
                <a:gd name="T6" fmla="*/ 4 w 5"/>
                <a:gd name="T7" fmla="*/ 2 h 27"/>
                <a:gd name="T8" fmla="*/ 2 w 5"/>
                <a:gd name="T9" fmla="*/ 0 h 27"/>
                <a:gd name="T10" fmla="*/ 0 w 5"/>
                <a:gd name="T11" fmla="*/ 2 h 27"/>
              </a:gdLst>
              <a:ahLst/>
              <a:cxnLst>
                <a:cxn ang="0">
                  <a:pos x="T0" y="T1"/>
                </a:cxn>
                <a:cxn ang="0">
                  <a:pos x="T2" y="T3"/>
                </a:cxn>
                <a:cxn ang="0">
                  <a:pos x="T4" y="T5"/>
                </a:cxn>
                <a:cxn ang="0">
                  <a:pos x="T6" y="T7"/>
                </a:cxn>
                <a:cxn ang="0">
                  <a:pos x="T8" y="T9"/>
                </a:cxn>
                <a:cxn ang="0">
                  <a:pos x="T10" y="T11"/>
                </a:cxn>
              </a:cxnLst>
              <a:rect l="0" t="0" r="r" b="b"/>
              <a:pathLst>
                <a:path w="5" h="27">
                  <a:moveTo>
                    <a:pt x="0" y="2"/>
                  </a:moveTo>
                  <a:cubicBezTo>
                    <a:pt x="1" y="10"/>
                    <a:pt x="1" y="17"/>
                    <a:pt x="1" y="24"/>
                  </a:cubicBezTo>
                  <a:cubicBezTo>
                    <a:pt x="1" y="27"/>
                    <a:pt x="5" y="27"/>
                    <a:pt x="5" y="24"/>
                  </a:cubicBezTo>
                  <a:cubicBezTo>
                    <a:pt x="5" y="17"/>
                    <a:pt x="5" y="10"/>
                    <a:pt x="4" y="2"/>
                  </a:cubicBezTo>
                  <a:cubicBezTo>
                    <a:pt x="4" y="1"/>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88"/>
            <p:cNvSpPr/>
            <p:nvPr/>
          </p:nvSpPr>
          <p:spPr bwMode="auto">
            <a:xfrm>
              <a:off x="6505449" y="3834274"/>
              <a:ext cx="22225" cy="17463"/>
            </a:xfrm>
            <a:custGeom>
              <a:avLst/>
              <a:gdLst>
                <a:gd name="T0" fmla="*/ 3 w 6"/>
                <a:gd name="T1" fmla="*/ 5 h 5"/>
                <a:gd name="T2" fmla="*/ 3 w 6"/>
                <a:gd name="T3" fmla="*/ 0 h 5"/>
                <a:gd name="T4" fmla="*/ 3 w 6"/>
                <a:gd name="T5" fmla="*/ 5 h 5"/>
              </a:gdLst>
              <a:ahLst/>
              <a:cxnLst>
                <a:cxn ang="0">
                  <a:pos x="T0" y="T1"/>
                </a:cxn>
                <a:cxn ang="0">
                  <a:pos x="T2" y="T3"/>
                </a:cxn>
                <a:cxn ang="0">
                  <a:pos x="T4" y="T5"/>
                </a:cxn>
              </a:cxnLst>
              <a:rect l="0" t="0" r="r" b="b"/>
              <a:pathLst>
                <a:path w="6" h="5">
                  <a:moveTo>
                    <a:pt x="3" y="5"/>
                  </a:moveTo>
                  <a:cubicBezTo>
                    <a:pt x="6" y="5"/>
                    <a:pt x="6" y="0"/>
                    <a:pt x="3" y="0"/>
                  </a:cubicBezTo>
                  <a:cubicBezTo>
                    <a:pt x="0" y="0"/>
                    <a:pt x="0"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89"/>
            <p:cNvSpPr>
              <a:spLocks noEditPoints="1"/>
            </p:cNvSpPr>
            <p:nvPr/>
          </p:nvSpPr>
          <p:spPr bwMode="auto">
            <a:xfrm>
              <a:off x="6521324" y="3870787"/>
              <a:ext cx="107950" cy="122238"/>
            </a:xfrm>
            <a:custGeom>
              <a:avLst/>
              <a:gdLst>
                <a:gd name="T0" fmla="*/ 15 w 29"/>
                <a:gd name="T1" fmla="*/ 26 h 32"/>
                <a:gd name="T2" fmla="*/ 15 w 29"/>
                <a:gd name="T3" fmla="*/ 26 h 32"/>
                <a:gd name="T4" fmla="*/ 13 w 29"/>
                <a:gd name="T5" fmla="*/ 26 h 32"/>
                <a:gd name="T6" fmla="*/ 12 w 29"/>
                <a:gd name="T7" fmla="*/ 26 h 32"/>
                <a:gd name="T8" fmla="*/ 12 w 29"/>
                <a:gd name="T9" fmla="*/ 26 h 32"/>
                <a:gd name="T10" fmla="*/ 25 w 29"/>
                <a:gd name="T11" fmla="*/ 24 h 32"/>
                <a:gd name="T12" fmla="*/ 25 w 29"/>
                <a:gd name="T13" fmla="*/ 24 h 32"/>
                <a:gd name="T14" fmla="*/ 25 w 29"/>
                <a:gd name="T15" fmla="*/ 24 h 32"/>
                <a:gd name="T16" fmla="*/ 25 w 29"/>
                <a:gd name="T17" fmla="*/ 24 h 32"/>
                <a:gd name="T18" fmla="*/ 24 w 29"/>
                <a:gd name="T19" fmla="*/ 23 h 32"/>
                <a:gd name="T20" fmla="*/ 24 w 29"/>
                <a:gd name="T21" fmla="*/ 23 h 32"/>
                <a:gd name="T22" fmla="*/ 13 w 29"/>
                <a:gd name="T23" fmla="*/ 9 h 32"/>
                <a:gd name="T24" fmla="*/ 14 w 29"/>
                <a:gd name="T25" fmla="*/ 8 h 32"/>
                <a:gd name="T26" fmla="*/ 14 w 29"/>
                <a:gd name="T27" fmla="*/ 8 h 32"/>
                <a:gd name="T28" fmla="*/ 17 w 29"/>
                <a:gd name="T29" fmla="*/ 9 h 32"/>
                <a:gd name="T30" fmla="*/ 18 w 29"/>
                <a:gd name="T31" fmla="*/ 9 h 32"/>
                <a:gd name="T32" fmla="*/ 17 w 29"/>
                <a:gd name="T33" fmla="*/ 23 h 32"/>
                <a:gd name="T34" fmla="*/ 15 w 29"/>
                <a:gd name="T35" fmla="*/ 25 h 32"/>
                <a:gd name="T36" fmla="*/ 15 w 29"/>
                <a:gd name="T37" fmla="*/ 26 h 32"/>
                <a:gd name="T38" fmla="*/ 15 w 29"/>
                <a:gd name="T39" fmla="*/ 26 h 32"/>
                <a:gd name="T40" fmla="*/ 15 w 29"/>
                <a:gd name="T41" fmla="*/ 26 h 32"/>
                <a:gd name="T42" fmla="*/ 15 w 29"/>
                <a:gd name="T43" fmla="*/ 26 h 32"/>
                <a:gd name="T44" fmla="*/ 13 w 29"/>
                <a:gd name="T45" fmla="*/ 26 h 32"/>
                <a:gd name="T46" fmla="*/ 11 w 29"/>
                <a:gd name="T47" fmla="*/ 25 h 32"/>
                <a:gd name="T48" fmla="*/ 9 w 29"/>
                <a:gd name="T49" fmla="*/ 23 h 32"/>
                <a:gd name="T50" fmla="*/ 9 w 29"/>
                <a:gd name="T51" fmla="*/ 17 h 32"/>
                <a:gd name="T52" fmla="*/ 11 w 29"/>
                <a:gd name="T53" fmla="*/ 10 h 32"/>
                <a:gd name="T54" fmla="*/ 13 w 29"/>
                <a:gd name="T55" fmla="*/ 9 h 32"/>
                <a:gd name="T56" fmla="*/ 15 w 29"/>
                <a:gd name="T57" fmla="*/ 8 h 32"/>
                <a:gd name="T58" fmla="*/ 6 w 29"/>
                <a:gd name="T59" fmla="*/ 27 h 32"/>
                <a:gd name="T60" fmla="*/ 21 w 29"/>
                <a:gd name="T61" fmla="*/ 26 h 32"/>
                <a:gd name="T62" fmla="*/ 26 w 29"/>
                <a:gd name="T63" fmla="*/ 25 h 32"/>
                <a:gd name="T64" fmla="*/ 25 w 29"/>
                <a:gd name="T65" fmla="*/ 24 h 32"/>
                <a:gd name="T66" fmla="*/ 24 w 29"/>
                <a:gd name="T67" fmla="*/ 23 h 32"/>
                <a:gd name="T68" fmla="*/ 24 w 29"/>
                <a:gd name="T69" fmla="*/ 23 h 32"/>
                <a:gd name="T70" fmla="*/ 23 w 29"/>
                <a:gd name="T71" fmla="*/ 20 h 32"/>
                <a:gd name="T72" fmla="*/ 21 w 29"/>
                <a:gd name="T7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2">
                  <a:moveTo>
                    <a:pt x="15" y="26"/>
                  </a:moveTo>
                  <a:cubicBezTo>
                    <a:pt x="15" y="26"/>
                    <a:pt x="15" y="26"/>
                    <a:pt x="15" y="26"/>
                  </a:cubicBezTo>
                  <a:cubicBezTo>
                    <a:pt x="15" y="26"/>
                    <a:pt x="15" y="26"/>
                    <a:pt x="15" y="26"/>
                  </a:cubicBezTo>
                  <a:cubicBezTo>
                    <a:pt x="15" y="26"/>
                    <a:pt x="15" y="26"/>
                    <a:pt x="15" y="26"/>
                  </a:cubicBezTo>
                  <a:moveTo>
                    <a:pt x="13" y="26"/>
                  </a:moveTo>
                  <a:cubicBezTo>
                    <a:pt x="13" y="26"/>
                    <a:pt x="13" y="26"/>
                    <a:pt x="13" y="26"/>
                  </a:cubicBezTo>
                  <a:cubicBezTo>
                    <a:pt x="13" y="26"/>
                    <a:pt x="13" y="26"/>
                    <a:pt x="13" y="26"/>
                  </a:cubicBezTo>
                  <a:moveTo>
                    <a:pt x="12" y="26"/>
                  </a:moveTo>
                  <a:cubicBezTo>
                    <a:pt x="12" y="26"/>
                    <a:pt x="12" y="26"/>
                    <a:pt x="12" y="26"/>
                  </a:cubicBezTo>
                  <a:cubicBezTo>
                    <a:pt x="12" y="26"/>
                    <a:pt x="12" y="26"/>
                    <a:pt x="12" y="26"/>
                  </a:cubicBezTo>
                  <a:moveTo>
                    <a:pt x="25" y="24"/>
                  </a:moveTo>
                  <a:cubicBezTo>
                    <a:pt x="25" y="24"/>
                    <a:pt x="25" y="24"/>
                    <a:pt x="25" y="24"/>
                  </a:cubicBezTo>
                  <a:cubicBezTo>
                    <a:pt x="25" y="24"/>
                    <a:pt x="25" y="24"/>
                    <a:pt x="25" y="24"/>
                  </a:cubicBezTo>
                  <a:cubicBezTo>
                    <a:pt x="25" y="24"/>
                    <a:pt x="25" y="24"/>
                    <a:pt x="25" y="24"/>
                  </a:cubicBezTo>
                  <a:moveTo>
                    <a:pt x="25" y="24"/>
                  </a:moveTo>
                  <a:cubicBezTo>
                    <a:pt x="25" y="24"/>
                    <a:pt x="25" y="24"/>
                    <a:pt x="25" y="24"/>
                  </a:cubicBezTo>
                  <a:cubicBezTo>
                    <a:pt x="25" y="24"/>
                    <a:pt x="25" y="24"/>
                    <a:pt x="25" y="24"/>
                  </a:cubicBezTo>
                  <a:cubicBezTo>
                    <a:pt x="25" y="24"/>
                    <a:pt x="25" y="24"/>
                    <a:pt x="25" y="24"/>
                  </a:cubicBezTo>
                  <a:moveTo>
                    <a:pt x="24" y="23"/>
                  </a:moveTo>
                  <a:cubicBezTo>
                    <a:pt x="24" y="23"/>
                    <a:pt x="24" y="23"/>
                    <a:pt x="24" y="23"/>
                  </a:cubicBezTo>
                  <a:cubicBezTo>
                    <a:pt x="24" y="23"/>
                    <a:pt x="24" y="23"/>
                    <a:pt x="24" y="23"/>
                  </a:cubicBezTo>
                  <a:cubicBezTo>
                    <a:pt x="24" y="23"/>
                    <a:pt x="24" y="23"/>
                    <a:pt x="24" y="23"/>
                  </a:cubicBezTo>
                  <a:moveTo>
                    <a:pt x="13" y="9"/>
                  </a:moveTo>
                  <a:cubicBezTo>
                    <a:pt x="13" y="9"/>
                    <a:pt x="13" y="9"/>
                    <a:pt x="13" y="9"/>
                  </a:cubicBezTo>
                  <a:cubicBezTo>
                    <a:pt x="13" y="9"/>
                    <a:pt x="13" y="9"/>
                    <a:pt x="13" y="9"/>
                  </a:cubicBezTo>
                  <a:moveTo>
                    <a:pt x="14" y="8"/>
                  </a:moveTo>
                  <a:cubicBezTo>
                    <a:pt x="14" y="8"/>
                    <a:pt x="14" y="8"/>
                    <a:pt x="14" y="8"/>
                  </a:cubicBezTo>
                  <a:cubicBezTo>
                    <a:pt x="14" y="8"/>
                    <a:pt x="14" y="8"/>
                    <a:pt x="14" y="8"/>
                  </a:cubicBezTo>
                  <a:moveTo>
                    <a:pt x="15" y="8"/>
                  </a:moveTo>
                  <a:cubicBezTo>
                    <a:pt x="16" y="9"/>
                    <a:pt x="16" y="9"/>
                    <a:pt x="17" y="9"/>
                  </a:cubicBezTo>
                  <a:cubicBezTo>
                    <a:pt x="18" y="9"/>
                    <a:pt x="18" y="9"/>
                    <a:pt x="18" y="9"/>
                  </a:cubicBezTo>
                  <a:cubicBezTo>
                    <a:pt x="18" y="9"/>
                    <a:pt x="18" y="9"/>
                    <a:pt x="18" y="9"/>
                  </a:cubicBezTo>
                  <a:cubicBezTo>
                    <a:pt x="18" y="13"/>
                    <a:pt x="18" y="16"/>
                    <a:pt x="18" y="19"/>
                  </a:cubicBezTo>
                  <a:cubicBezTo>
                    <a:pt x="18" y="21"/>
                    <a:pt x="18" y="22"/>
                    <a:pt x="17" y="23"/>
                  </a:cubicBezTo>
                  <a:cubicBezTo>
                    <a:pt x="17" y="24"/>
                    <a:pt x="16" y="24"/>
                    <a:pt x="16" y="25"/>
                  </a:cubicBezTo>
                  <a:cubicBezTo>
                    <a:pt x="15" y="25"/>
                    <a:pt x="15" y="25"/>
                    <a:pt x="15" y="25"/>
                  </a:cubicBezTo>
                  <a:cubicBezTo>
                    <a:pt x="15" y="26"/>
                    <a:pt x="15" y="26"/>
                    <a:pt x="15" y="26"/>
                  </a:cubicBezTo>
                  <a:cubicBezTo>
                    <a:pt x="15" y="26"/>
                    <a:pt x="15" y="26"/>
                    <a:pt x="15" y="26"/>
                  </a:cubicBezTo>
                  <a:cubicBezTo>
                    <a:pt x="15" y="25"/>
                    <a:pt x="15" y="25"/>
                    <a:pt x="15" y="25"/>
                  </a:cubicBezTo>
                  <a:cubicBezTo>
                    <a:pt x="15" y="26"/>
                    <a:pt x="15" y="26"/>
                    <a:pt x="15" y="26"/>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4" y="26"/>
                    <a:pt x="14" y="26"/>
                  </a:cubicBezTo>
                  <a:cubicBezTo>
                    <a:pt x="14" y="26"/>
                    <a:pt x="13" y="26"/>
                    <a:pt x="13" y="26"/>
                  </a:cubicBezTo>
                  <a:cubicBezTo>
                    <a:pt x="12" y="26"/>
                    <a:pt x="12" y="26"/>
                    <a:pt x="12" y="26"/>
                  </a:cubicBezTo>
                  <a:cubicBezTo>
                    <a:pt x="11" y="25"/>
                    <a:pt x="11" y="25"/>
                    <a:pt x="11" y="25"/>
                  </a:cubicBezTo>
                  <a:cubicBezTo>
                    <a:pt x="10" y="25"/>
                    <a:pt x="10" y="25"/>
                    <a:pt x="10" y="24"/>
                  </a:cubicBezTo>
                  <a:cubicBezTo>
                    <a:pt x="9" y="23"/>
                    <a:pt x="9" y="23"/>
                    <a:pt x="9" y="23"/>
                  </a:cubicBezTo>
                  <a:cubicBezTo>
                    <a:pt x="9" y="23"/>
                    <a:pt x="9" y="22"/>
                    <a:pt x="9" y="21"/>
                  </a:cubicBezTo>
                  <a:cubicBezTo>
                    <a:pt x="8" y="20"/>
                    <a:pt x="8" y="18"/>
                    <a:pt x="9" y="17"/>
                  </a:cubicBezTo>
                  <a:cubicBezTo>
                    <a:pt x="9" y="16"/>
                    <a:pt x="9" y="15"/>
                    <a:pt x="10" y="13"/>
                  </a:cubicBezTo>
                  <a:cubicBezTo>
                    <a:pt x="10" y="12"/>
                    <a:pt x="11" y="11"/>
                    <a:pt x="11" y="10"/>
                  </a:cubicBezTo>
                  <a:cubicBezTo>
                    <a:pt x="12" y="10"/>
                    <a:pt x="12" y="10"/>
                    <a:pt x="13" y="9"/>
                  </a:cubicBezTo>
                  <a:cubicBezTo>
                    <a:pt x="13" y="9"/>
                    <a:pt x="13" y="9"/>
                    <a:pt x="13" y="9"/>
                  </a:cubicBezTo>
                  <a:cubicBezTo>
                    <a:pt x="14" y="8"/>
                    <a:pt x="14" y="8"/>
                    <a:pt x="14" y="8"/>
                  </a:cubicBezTo>
                  <a:cubicBezTo>
                    <a:pt x="15" y="8"/>
                    <a:pt x="15" y="8"/>
                    <a:pt x="15" y="8"/>
                  </a:cubicBezTo>
                  <a:moveTo>
                    <a:pt x="19" y="5"/>
                  </a:moveTo>
                  <a:cubicBezTo>
                    <a:pt x="7" y="0"/>
                    <a:pt x="0" y="18"/>
                    <a:pt x="6" y="27"/>
                  </a:cubicBezTo>
                  <a:cubicBezTo>
                    <a:pt x="9" y="32"/>
                    <a:pt x="17" y="32"/>
                    <a:pt x="20" y="27"/>
                  </a:cubicBezTo>
                  <a:cubicBezTo>
                    <a:pt x="21" y="26"/>
                    <a:pt x="21" y="26"/>
                    <a:pt x="21" y="26"/>
                  </a:cubicBezTo>
                  <a:cubicBezTo>
                    <a:pt x="21" y="28"/>
                    <a:pt x="23" y="29"/>
                    <a:pt x="24" y="29"/>
                  </a:cubicBezTo>
                  <a:cubicBezTo>
                    <a:pt x="27" y="30"/>
                    <a:pt x="29" y="26"/>
                    <a:pt x="26" y="25"/>
                  </a:cubicBezTo>
                  <a:cubicBezTo>
                    <a:pt x="25" y="24"/>
                    <a:pt x="25" y="24"/>
                    <a:pt x="25" y="24"/>
                  </a:cubicBezTo>
                  <a:cubicBezTo>
                    <a:pt x="25" y="24"/>
                    <a:pt x="25" y="24"/>
                    <a:pt x="25" y="24"/>
                  </a:cubicBezTo>
                  <a:cubicBezTo>
                    <a:pt x="24" y="23"/>
                    <a:pt x="24" y="23"/>
                    <a:pt x="24" y="23"/>
                  </a:cubicBezTo>
                  <a:cubicBezTo>
                    <a:pt x="24" y="23"/>
                    <a:pt x="24" y="23"/>
                    <a:pt x="24" y="23"/>
                  </a:cubicBezTo>
                  <a:cubicBezTo>
                    <a:pt x="24" y="24"/>
                    <a:pt x="24" y="24"/>
                    <a:pt x="24" y="24"/>
                  </a:cubicBezTo>
                  <a:cubicBezTo>
                    <a:pt x="24" y="23"/>
                    <a:pt x="24" y="23"/>
                    <a:pt x="24" y="23"/>
                  </a:cubicBezTo>
                  <a:cubicBezTo>
                    <a:pt x="23" y="22"/>
                    <a:pt x="23" y="21"/>
                    <a:pt x="23" y="20"/>
                  </a:cubicBezTo>
                  <a:cubicBezTo>
                    <a:pt x="23" y="20"/>
                    <a:pt x="23" y="20"/>
                    <a:pt x="23" y="20"/>
                  </a:cubicBezTo>
                  <a:cubicBezTo>
                    <a:pt x="24" y="15"/>
                    <a:pt x="23" y="10"/>
                    <a:pt x="23" y="6"/>
                  </a:cubicBezTo>
                  <a:cubicBezTo>
                    <a:pt x="23" y="4"/>
                    <a:pt x="22" y="4"/>
                    <a:pt x="21" y="4"/>
                  </a:cubicBezTo>
                  <a:cubicBezTo>
                    <a:pt x="20" y="4"/>
                    <a:pt x="20" y="4"/>
                    <a:pt x="19"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90"/>
            <p:cNvSpPr>
              <a:spLocks noEditPoints="1"/>
            </p:cNvSpPr>
            <p:nvPr/>
          </p:nvSpPr>
          <p:spPr bwMode="auto">
            <a:xfrm>
              <a:off x="6603874" y="3870787"/>
              <a:ext cx="115888" cy="204788"/>
            </a:xfrm>
            <a:custGeom>
              <a:avLst/>
              <a:gdLst>
                <a:gd name="T0" fmla="*/ 17 w 31"/>
                <a:gd name="T1" fmla="*/ 48 h 54"/>
                <a:gd name="T2" fmla="*/ 16 w 31"/>
                <a:gd name="T3" fmla="*/ 48 h 54"/>
                <a:gd name="T4" fmla="*/ 17 w 31"/>
                <a:gd name="T5" fmla="*/ 48 h 54"/>
                <a:gd name="T6" fmla="*/ 20 w 31"/>
                <a:gd name="T7" fmla="*/ 40 h 54"/>
                <a:gd name="T8" fmla="*/ 20 w 31"/>
                <a:gd name="T9" fmla="*/ 41 h 54"/>
                <a:gd name="T10" fmla="*/ 20 w 31"/>
                <a:gd name="T11" fmla="*/ 40 h 54"/>
                <a:gd name="T12" fmla="*/ 13 w 31"/>
                <a:gd name="T13" fmla="*/ 23 h 54"/>
                <a:gd name="T14" fmla="*/ 13 w 31"/>
                <a:gd name="T15" fmla="*/ 24 h 54"/>
                <a:gd name="T16" fmla="*/ 13 w 31"/>
                <a:gd name="T17" fmla="*/ 23 h 54"/>
                <a:gd name="T18" fmla="*/ 11 w 31"/>
                <a:gd name="T19" fmla="*/ 23 h 54"/>
                <a:gd name="T20" fmla="*/ 11 w 31"/>
                <a:gd name="T21" fmla="*/ 23 h 54"/>
                <a:gd name="T22" fmla="*/ 12 w 31"/>
                <a:gd name="T23" fmla="*/ 23 h 54"/>
                <a:gd name="T24" fmla="*/ 11 w 31"/>
                <a:gd name="T25" fmla="*/ 23 h 54"/>
                <a:gd name="T26" fmla="*/ 11 w 31"/>
                <a:gd name="T27" fmla="*/ 23 h 54"/>
                <a:gd name="T28" fmla="*/ 11 w 31"/>
                <a:gd name="T29" fmla="*/ 23 h 54"/>
                <a:gd name="T30" fmla="*/ 11 w 31"/>
                <a:gd name="T31" fmla="*/ 23 h 54"/>
                <a:gd name="T32" fmla="*/ 11 w 31"/>
                <a:gd name="T33" fmla="*/ 23 h 54"/>
                <a:gd name="T34" fmla="*/ 14 w 31"/>
                <a:gd name="T35" fmla="*/ 23 h 54"/>
                <a:gd name="T36" fmla="*/ 13 w 31"/>
                <a:gd name="T37" fmla="*/ 23 h 54"/>
                <a:gd name="T38" fmla="*/ 14 w 31"/>
                <a:gd name="T39" fmla="*/ 23 h 54"/>
                <a:gd name="T40" fmla="*/ 10 w 31"/>
                <a:gd name="T41" fmla="*/ 22 h 54"/>
                <a:gd name="T42" fmla="*/ 10 w 31"/>
                <a:gd name="T43" fmla="*/ 22 h 54"/>
                <a:gd name="T44" fmla="*/ 10 w 31"/>
                <a:gd name="T45" fmla="*/ 22 h 54"/>
                <a:gd name="T46" fmla="*/ 18 w 31"/>
                <a:gd name="T47" fmla="*/ 5 h 54"/>
                <a:gd name="T48" fmla="*/ 19 w 31"/>
                <a:gd name="T49" fmla="*/ 5 h 54"/>
                <a:gd name="T50" fmla="*/ 15 w 31"/>
                <a:gd name="T51" fmla="*/ 20 h 54"/>
                <a:gd name="T52" fmla="*/ 14 w 31"/>
                <a:gd name="T53" fmla="*/ 23 h 54"/>
                <a:gd name="T54" fmla="*/ 14 w 31"/>
                <a:gd name="T55" fmla="*/ 22 h 54"/>
                <a:gd name="T56" fmla="*/ 13 w 31"/>
                <a:gd name="T57" fmla="*/ 23 h 54"/>
                <a:gd name="T58" fmla="*/ 13 w 31"/>
                <a:gd name="T59" fmla="*/ 23 h 54"/>
                <a:gd name="T60" fmla="*/ 13 w 31"/>
                <a:gd name="T61" fmla="*/ 23 h 54"/>
                <a:gd name="T62" fmla="*/ 12 w 31"/>
                <a:gd name="T63" fmla="*/ 23 h 54"/>
                <a:gd name="T64" fmla="*/ 11 w 31"/>
                <a:gd name="T65" fmla="*/ 23 h 54"/>
                <a:gd name="T66" fmla="*/ 11 w 31"/>
                <a:gd name="T67" fmla="*/ 23 h 54"/>
                <a:gd name="T68" fmla="*/ 11 w 31"/>
                <a:gd name="T69" fmla="*/ 23 h 54"/>
                <a:gd name="T70" fmla="*/ 11 w 31"/>
                <a:gd name="T71" fmla="*/ 23 h 54"/>
                <a:gd name="T72" fmla="*/ 11 w 31"/>
                <a:gd name="T73" fmla="*/ 23 h 54"/>
                <a:gd name="T74" fmla="*/ 10 w 31"/>
                <a:gd name="T75" fmla="*/ 22 h 54"/>
                <a:gd name="T76" fmla="*/ 10 w 31"/>
                <a:gd name="T77" fmla="*/ 21 h 54"/>
                <a:gd name="T78" fmla="*/ 10 w 31"/>
                <a:gd name="T79" fmla="*/ 19 h 54"/>
                <a:gd name="T80" fmla="*/ 12 w 31"/>
                <a:gd name="T81" fmla="*/ 13 h 54"/>
                <a:gd name="T82" fmla="*/ 15 w 31"/>
                <a:gd name="T83" fmla="*/ 8 h 54"/>
                <a:gd name="T84" fmla="*/ 17 w 31"/>
                <a:gd name="T85" fmla="*/ 6 h 54"/>
                <a:gd name="T86" fmla="*/ 18 w 31"/>
                <a:gd name="T87" fmla="*/ 5 h 54"/>
                <a:gd name="T88" fmla="*/ 19 w 31"/>
                <a:gd name="T89" fmla="*/ 2 h 54"/>
                <a:gd name="T90" fmla="*/ 19 w 31"/>
                <a:gd name="T91" fmla="*/ 3 h 54"/>
                <a:gd name="T92" fmla="*/ 16 w 31"/>
                <a:gd name="T93" fmla="*/ 1 h 54"/>
                <a:gd name="T94" fmla="*/ 9 w 31"/>
                <a:gd name="T95" fmla="*/ 27 h 54"/>
                <a:gd name="T96" fmla="*/ 20 w 31"/>
                <a:gd name="T97" fmla="*/ 20 h 54"/>
                <a:gd name="T98" fmla="*/ 20 w 31"/>
                <a:gd name="T99" fmla="*/ 40 h 54"/>
                <a:gd name="T100" fmla="*/ 19 w 31"/>
                <a:gd name="T101" fmla="*/ 46 h 54"/>
                <a:gd name="T102" fmla="*/ 18 w 31"/>
                <a:gd name="T103" fmla="*/ 47 h 54"/>
                <a:gd name="T104" fmla="*/ 17 w 31"/>
                <a:gd name="T105" fmla="*/ 48 h 54"/>
                <a:gd name="T106" fmla="*/ 17 w 31"/>
                <a:gd name="T107" fmla="*/ 48 h 54"/>
                <a:gd name="T108" fmla="*/ 17 w 31"/>
                <a:gd name="T109" fmla="*/ 48 h 54"/>
                <a:gd name="T110" fmla="*/ 16 w 31"/>
                <a:gd name="T111" fmla="*/ 48 h 54"/>
                <a:gd name="T112" fmla="*/ 16 w 31"/>
                <a:gd name="T113" fmla="*/ 53 h 54"/>
                <a:gd name="T114" fmla="*/ 24 w 31"/>
                <a:gd name="T115" fmla="*/ 3 h 54"/>
                <a:gd name="T116" fmla="*/ 22 w 31"/>
                <a:gd name="T117" fmla="*/ 0 h 54"/>
                <a:gd name="T118" fmla="*/ 19 w 31"/>
                <a:gd name="T1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4">
                  <a:moveTo>
                    <a:pt x="17" y="48"/>
                  </a:moveTo>
                  <a:cubicBezTo>
                    <a:pt x="16" y="48"/>
                    <a:pt x="16" y="48"/>
                    <a:pt x="16" y="48"/>
                  </a:cubicBezTo>
                  <a:cubicBezTo>
                    <a:pt x="17" y="48"/>
                    <a:pt x="17" y="48"/>
                    <a:pt x="17" y="48"/>
                  </a:cubicBezTo>
                  <a:moveTo>
                    <a:pt x="20" y="40"/>
                  </a:moveTo>
                  <a:cubicBezTo>
                    <a:pt x="20" y="41"/>
                    <a:pt x="20" y="41"/>
                    <a:pt x="20" y="41"/>
                  </a:cubicBezTo>
                  <a:cubicBezTo>
                    <a:pt x="20" y="40"/>
                    <a:pt x="20" y="40"/>
                    <a:pt x="20" y="40"/>
                  </a:cubicBezTo>
                  <a:moveTo>
                    <a:pt x="13" y="23"/>
                  </a:moveTo>
                  <a:cubicBezTo>
                    <a:pt x="13" y="24"/>
                    <a:pt x="13" y="24"/>
                    <a:pt x="13" y="24"/>
                  </a:cubicBezTo>
                  <a:cubicBezTo>
                    <a:pt x="13" y="23"/>
                    <a:pt x="13" y="23"/>
                    <a:pt x="13" y="23"/>
                  </a:cubicBezTo>
                  <a:moveTo>
                    <a:pt x="11" y="23"/>
                  </a:moveTo>
                  <a:cubicBezTo>
                    <a:pt x="11" y="23"/>
                    <a:pt x="11" y="23"/>
                    <a:pt x="11" y="23"/>
                  </a:cubicBezTo>
                  <a:cubicBezTo>
                    <a:pt x="12" y="23"/>
                    <a:pt x="12" y="23"/>
                    <a:pt x="12" y="23"/>
                  </a:cubicBezTo>
                  <a:cubicBezTo>
                    <a:pt x="11" y="23"/>
                    <a:pt x="11" y="23"/>
                    <a:pt x="11" y="23"/>
                  </a:cubicBezTo>
                  <a:moveTo>
                    <a:pt x="11" y="23"/>
                  </a:moveTo>
                  <a:cubicBezTo>
                    <a:pt x="11" y="23"/>
                    <a:pt x="11" y="23"/>
                    <a:pt x="11" y="23"/>
                  </a:cubicBezTo>
                  <a:cubicBezTo>
                    <a:pt x="11" y="23"/>
                    <a:pt x="11" y="23"/>
                    <a:pt x="11" y="23"/>
                  </a:cubicBezTo>
                  <a:cubicBezTo>
                    <a:pt x="11" y="23"/>
                    <a:pt x="11" y="23"/>
                    <a:pt x="11" y="23"/>
                  </a:cubicBezTo>
                  <a:moveTo>
                    <a:pt x="14" y="23"/>
                  </a:moveTo>
                  <a:cubicBezTo>
                    <a:pt x="13" y="23"/>
                    <a:pt x="13" y="23"/>
                    <a:pt x="13" y="23"/>
                  </a:cubicBezTo>
                  <a:cubicBezTo>
                    <a:pt x="14" y="23"/>
                    <a:pt x="14" y="23"/>
                    <a:pt x="14" y="23"/>
                  </a:cubicBezTo>
                  <a:moveTo>
                    <a:pt x="10" y="22"/>
                  </a:moveTo>
                  <a:cubicBezTo>
                    <a:pt x="10" y="22"/>
                    <a:pt x="10" y="22"/>
                    <a:pt x="10" y="22"/>
                  </a:cubicBezTo>
                  <a:cubicBezTo>
                    <a:pt x="10" y="22"/>
                    <a:pt x="10" y="22"/>
                    <a:pt x="10" y="22"/>
                  </a:cubicBezTo>
                  <a:moveTo>
                    <a:pt x="18" y="5"/>
                  </a:moveTo>
                  <a:cubicBezTo>
                    <a:pt x="19" y="5"/>
                    <a:pt x="19" y="5"/>
                    <a:pt x="19" y="5"/>
                  </a:cubicBezTo>
                  <a:cubicBezTo>
                    <a:pt x="18" y="10"/>
                    <a:pt x="17" y="15"/>
                    <a:pt x="15" y="20"/>
                  </a:cubicBezTo>
                  <a:cubicBezTo>
                    <a:pt x="15" y="21"/>
                    <a:pt x="14" y="22"/>
                    <a:pt x="14" y="23"/>
                  </a:cubicBezTo>
                  <a:cubicBezTo>
                    <a:pt x="14" y="22"/>
                    <a:pt x="14" y="22"/>
                    <a:pt x="14" y="22"/>
                  </a:cubicBezTo>
                  <a:cubicBezTo>
                    <a:pt x="14" y="22"/>
                    <a:pt x="14" y="23"/>
                    <a:pt x="13" y="23"/>
                  </a:cubicBezTo>
                  <a:cubicBezTo>
                    <a:pt x="13" y="23"/>
                    <a:pt x="13" y="23"/>
                    <a:pt x="13" y="23"/>
                  </a:cubicBezTo>
                  <a:cubicBezTo>
                    <a:pt x="13" y="23"/>
                    <a:pt x="13" y="23"/>
                    <a:pt x="13" y="23"/>
                  </a:cubicBezTo>
                  <a:cubicBezTo>
                    <a:pt x="12" y="23"/>
                    <a:pt x="12" y="23"/>
                    <a:pt x="12"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0" y="22"/>
                    <a:pt x="10" y="22"/>
                    <a:pt x="10" y="22"/>
                  </a:cubicBezTo>
                  <a:cubicBezTo>
                    <a:pt x="10" y="21"/>
                    <a:pt x="10" y="21"/>
                    <a:pt x="10" y="21"/>
                  </a:cubicBezTo>
                  <a:cubicBezTo>
                    <a:pt x="10" y="20"/>
                    <a:pt x="10" y="20"/>
                    <a:pt x="10" y="19"/>
                  </a:cubicBezTo>
                  <a:cubicBezTo>
                    <a:pt x="10" y="17"/>
                    <a:pt x="11" y="15"/>
                    <a:pt x="12" y="13"/>
                  </a:cubicBezTo>
                  <a:cubicBezTo>
                    <a:pt x="12" y="12"/>
                    <a:pt x="13" y="10"/>
                    <a:pt x="15" y="8"/>
                  </a:cubicBezTo>
                  <a:cubicBezTo>
                    <a:pt x="15" y="8"/>
                    <a:pt x="16" y="7"/>
                    <a:pt x="17" y="6"/>
                  </a:cubicBezTo>
                  <a:cubicBezTo>
                    <a:pt x="17" y="6"/>
                    <a:pt x="18" y="6"/>
                    <a:pt x="18" y="5"/>
                  </a:cubicBezTo>
                  <a:moveTo>
                    <a:pt x="19" y="2"/>
                  </a:moveTo>
                  <a:cubicBezTo>
                    <a:pt x="19" y="3"/>
                    <a:pt x="19" y="3"/>
                    <a:pt x="19" y="3"/>
                  </a:cubicBezTo>
                  <a:cubicBezTo>
                    <a:pt x="19" y="2"/>
                    <a:pt x="17" y="1"/>
                    <a:pt x="16" y="1"/>
                  </a:cubicBezTo>
                  <a:cubicBezTo>
                    <a:pt x="8" y="4"/>
                    <a:pt x="0" y="22"/>
                    <a:pt x="9" y="27"/>
                  </a:cubicBezTo>
                  <a:cubicBezTo>
                    <a:pt x="14" y="31"/>
                    <a:pt x="18" y="26"/>
                    <a:pt x="20" y="20"/>
                  </a:cubicBezTo>
                  <a:cubicBezTo>
                    <a:pt x="21" y="27"/>
                    <a:pt x="21" y="33"/>
                    <a:pt x="20" y="40"/>
                  </a:cubicBezTo>
                  <a:cubicBezTo>
                    <a:pt x="20" y="42"/>
                    <a:pt x="19" y="44"/>
                    <a:pt x="19" y="46"/>
                  </a:cubicBezTo>
                  <a:cubicBezTo>
                    <a:pt x="18" y="46"/>
                    <a:pt x="18" y="47"/>
                    <a:pt x="18" y="47"/>
                  </a:cubicBezTo>
                  <a:cubicBezTo>
                    <a:pt x="17" y="48"/>
                    <a:pt x="17" y="48"/>
                    <a:pt x="17" y="48"/>
                  </a:cubicBezTo>
                  <a:cubicBezTo>
                    <a:pt x="17" y="48"/>
                    <a:pt x="17" y="48"/>
                    <a:pt x="17" y="48"/>
                  </a:cubicBezTo>
                  <a:cubicBezTo>
                    <a:pt x="17" y="48"/>
                    <a:pt x="17" y="48"/>
                    <a:pt x="17" y="48"/>
                  </a:cubicBezTo>
                  <a:cubicBezTo>
                    <a:pt x="16" y="48"/>
                    <a:pt x="16" y="48"/>
                    <a:pt x="16" y="48"/>
                  </a:cubicBezTo>
                  <a:cubicBezTo>
                    <a:pt x="13" y="48"/>
                    <a:pt x="13" y="52"/>
                    <a:pt x="16" y="53"/>
                  </a:cubicBezTo>
                  <a:cubicBezTo>
                    <a:pt x="31" y="54"/>
                    <a:pt x="24" y="11"/>
                    <a:pt x="24" y="3"/>
                  </a:cubicBezTo>
                  <a:cubicBezTo>
                    <a:pt x="24" y="1"/>
                    <a:pt x="23" y="0"/>
                    <a:pt x="22" y="0"/>
                  </a:cubicBezTo>
                  <a:cubicBezTo>
                    <a:pt x="21" y="0"/>
                    <a:pt x="20" y="1"/>
                    <a:pt x="19"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91"/>
            <p:cNvSpPr>
              <a:spLocks noEditPoints="1"/>
            </p:cNvSpPr>
            <p:nvPr/>
          </p:nvSpPr>
          <p:spPr bwMode="auto">
            <a:xfrm>
              <a:off x="6705474" y="3867612"/>
              <a:ext cx="66675" cy="109538"/>
            </a:xfrm>
            <a:custGeom>
              <a:avLst/>
              <a:gdLst>
                <a:gd name="T0" fmla="*/ 8 w 18"/>
                <a:gd name="T1" fmla="*/ 15 h 29"/>
                <a:gd name="T2" fmla="*/ 8 w 18"/>
                <a:gd name="T3" fmla="*/ 15 h 29"/>
                <a:gd name="T4" fmla="*/ 8 w 18"/>
                <a:gd name="T5" fmla="*/ 15 h 29"/>
                <a:gd name="T6" fmla="*/ 14 w 18"/>
                <a:gd name="T7" fmla="*/ 1 h 29"/>
                <a:gd name="T8" fmla="*/ 6 w 18"/>
                <a:gd name="T9" fmla="*/ 7 h 29"/>
                <a:gd name="T10" fmla="*/ 5 w 18"/>
                <a:gd name="T11" fmla="*/ 2 h 29"/>
                <a:gd name="T12" fmla="*/ 0 w 18"/>
                <a:gd name="T13" fmla="*/ 4 h 29"/>
                <a:gd name="T14" fmla="*/ 2 w 18"/>
                <a:gd name="T15" fmla="*/ 14 h 29"/>
                <a:gd name="T16" fmla="*/ 3 w 18"/>
                <a:gd name="T17" fmla="*/ 23 h 29"/>
                <a:gd name="T18" fmla="*/ 3 w 18"/>
                <a:gd name="T19" fmla="*/ 26 h 29"/>
                <a:gd name="T20" fmla="*/ 7 w 18"/>
                <a:gd name="T21" fmla="*/ 26 h 29"/>
                <a:gd name="T22" fmla="*/ 7 w 18"/>
                <a:gd name="T23" fmla="*/ 23 h 29"/>
                <a:gd name="T24" fmla="*/ 8 w 18"/>
                <a:gd name="T25" fmla="*/ 15 h 29"/>
                <a:gd name="T26" fmla="*/ 9 w 18"/>
                <a:gd name="T27" fmla="*/ 10 h 29"/>
                <a:gd name="T28" fmla="*/ 11 w 18"/>
                <a:gd name="T29" fmla="*/ 8 h 29"/>
                <a:gd name="T30" fmla="*/ 12 w 18"/>
                <a:gd name="T31" fmla="*/ 6 h 29"/>
                <a:gd name="T32" fmla="*/ 13 w 18"/>
                <a:gd name="T33" fmla="*/ 6 h 29"/>
                <a:gd name="T34" fmla="*/ 15 w 18"/>
                <a:gd name="T35" fmla="*/ 5 h 29"/>
                <a:gd name="T36" fmla="*/ 14 w 18"/>
                <a:gd name="T37" fmla="*/ 1 h 29"/>
                <a:gd name="T38" fmla="*/ 14 w 18"/>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9">
                  <a:moveTo>
                    <a:pt x="8" y="15"/>
                  </a:moveTo>
                  <a:cubicBezTo>
                    <a:pt x="8" y="15"/>
                    <a:pt x="8" y="15"/>
                    <a:pt x="8" y="15"/>
                  </a:cubicBezTo>
                  <a:cubicBezTo>
                    <a:pt x="8" y="15"/>
                    <a:pt x="8" y="15"/>
                    <a:pt x="8" y="15"/>
                  </a:cubicBezTo>
                  <a:moveTo>
                    <a:pt x="14" y="1"/>
                  </a:moveTo>
                  <a:cubicBezTo>
                    <a:pt x="10" y="1"/>
                    <a:pt x="7" y="3"/>
                    <a:pt x="6" y="7"/>
                  </a:cubicBezTo>
                  <a:cubicBezTo>
                    <a:pt x="5" y="5"/>
                    <a:pt x="5" y="4"/>
                    <a:pt x="5" y="2"/>
                  </a:cubicBezTo>
                  <a:cubicBezTo>
                    <a:pt x="4" y="0"/>
                    <a:pt x="0" y="1"/>
                    <a:pt x="0" y="4"/>
                  </a:cubicBezTo>
                  <a:cubicBezTo>
                    <a:pt x="1" y="7"/>
                    <a:pt x="2" y="10"/>
                    <a:pt x="2" y="14"/>
                  </a:cubicBezTo>
                  <a:cubicBezTo>
                    <a:pt x="2" y="17"/>
                    <a:pt x="3" y="20"/>
                    <a:pt x="3" y="23"/>
                  </a:cubicBezTo>
                  <a:cubicBezTo>
                    <a:pt x="3" y="24"/>
                    <a:pt x="3" y="25"/>
                    <a:pt x="3" y="26"/>
                  </a:cubicBezTo>
                  <a:cubicBezTo>
                    <a:pt x="3" y="29"/>
                    <a:pt x="7" y="29"/>
                    <a:pt x="7" y="26"/>
                  </a:cubicBezTo>
                  <a:cubicBezTo>
                    <a:pt x="7" y="25"/>
                    <a:pt x="7" y="24"/>
                    <a:pt x="7" y="23"/>
                  </a:cubicBezTo>
                  <a:cubicBezTo>
                    <a:pt x="7" y="20"/>
                    <a:pt x="7" y="18"/>
                    <a:pt x="8" y="15"/>
                  </a:cubicBezTo>
                  <a:cubicBezTo>
                    <a:pt x="8" y="13"/>
                    <a:pt x="9" y="12"/>
                    <a:pt x="9" y="10"/>
                  </a:cubicBezTo>
                  <a:cubicBezTo>
                    <a:pt x="10" y="9"/>
                    <a:pt x="10" y="8"/>
                    <a:pt x="11" y="8"/>
                  </a:cubicBezTo>
                  <a:cubicBezTo>
                    <a:pt x="11" y="7"/>
                    <a:pt x="11" y="7"/>
                    <a:pt x="12" y="6"/>
                  </a:cubicBezTo>
                  <a:cubicBezTo>
                    <a:pt x="13" y="6"/>
                    <a:pt x="13" y="6"/>
                    <a:pt x="13" y="6"/>
                  </a:cubicBezTo>
                  <a:cubicBezTo>
                    <a:pt x="14" y="5"/>
                    <a:pt x="14" y="5"/>
                    <a:pt x="15" y="5"/>
                  </a:cubicBezTo>
                  <a:cubicBezTo>
                    <a:pt x="18" y="5"/>
                    <a:pt x="17" y="1"/>
                    <a:pt x="14" y="1"/>
                  </a:cubicBezTo>
                  <a:cubicBezTo>
                    <a:pt x="14" y="1"/>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92"/>
            <p:cNvSpPr>
              <a:spLocks noEditPoints="1"/>
            </p:cNvSpPr>
            <p:nvPr/>
          </p:nvSpPr>
          <p:spPr bwMode="auto">
            <a:xfrm>
              <a:off x="6749924" y="3864437"/>
              <a:ext cx="82550" cy="104775"/>
            </a:xfrm>
            <a:custGeom>
              <a:avLst/>
              <a:gdLst>
                <a:gd name="T0" fmla="*/ 8 w 22"/>
                <a:gd name="T1" fmla="*/ 20 h 28"/>
                <a:gd name="T2" fmla="*/ 8 w 22"/>
                <a:gd name="T3" fmla="*/ 20 h 28"/>
                <a:gd name="T4" fmla="*/ 8 w 22"/>
                <a:gd name="T5" fmla="*/ 20 h 28"/>
                <a:gd name="T6" fmla="*/ 9 w 22"/>
                <a:gd name="T7" fmla="*/ 20 h 28"/>
                <a:gd name="T8" fmla="*/ 9 w 22"/>
                <a:gd name="T9" fmla="*/ 20 h 28"/>
                <a:gd name="T10" fmla="*/ 9 w 22"/>
                <a:gd name="T11" fmla="*/ 20 h 28"/>
                <a:gd name="T12" fmla="*/ 8 w 22"/>
                <a:gd name="T13" fmla="*/ 20 h 28"/>
                <a:gd name="T14" fmla="*/ 9 w 22"/>
                <a:gd name="T15" fmla="*/ 20 h 28"/>
                <a:gd name="T16" fmla="*/ 8 w 22"/>
                <a:gd name="T17" fmla="*/ 20 h 28"/>
                <a:gd name="T18" fmla="*/ 9 w 22"/>
                <a:gd name="T19" fmla="*/ 20 h 28"/>
                <a:gd name="T20" fmla="*/ 9 w 22"/>
                <a:gd name="T21" fmla="*/ 20 h 28"/>
                <a:gd name="T22" fmla="*/ 9 w 22"/>
                <a:gd name="T23" fmla="*/ 20 h 28"/>
                <a:gd name="T24" fmla="*/ 9 w 22"/>
                <a:gd name="T25" fmla="*/ 20 h 28"/>
                <a:gd name="T26" fmla="*/ 9 w 22"/>
                <a:gd name="T27" fmla="*/ 20 h 28"/>
                <a:gd name="T28" fmla="*/ 9 w 22"/>
                <a:gd name="T29" fmla="*/ 20 h 28"/>
                <a:gd name="T30" fmla="*/ 9 w 22"/>
                <a:gd name="T31" fmla="*/ 20 h 28"/>
                <a:gd name="T32" fmla="*/ 9 w 22"/>
                <a:gd name="T33" fmla="*/ 20 h 28"/>
                <a:gd name="T34" fmla="*/ 9 w 22"/>
                <a:gd name="T35" fmla="*/ 20 h 28"/>
                <a:gd name="T36" fmla="*/ 9 w 22"/>
                <a:gd name="T37" fmla="*/ 20 h 28"/>
                <a:gd name="T38" fmla="*/ 9 w 22"/>
                <a:gd name="T39" fmla="*/ 19 h 28"/>
                <a:gd name="T40" fmla="*/ 9 w 22"/>
                <a:gd name="T41" fmla="*/ 20 h 28"/>
                <a:gd name="T42" fmla="*/ 9 w 22"/>
                <a:gd name="T43" fmla="*/ 19 h 28"/>
                <a:gd name="T44" fmla="*/ 12 w 22"/>
                <a:gd name="T45" fmla="*/ 10 h 28"/>
                <a:gd name="T46" fmla="*/ 10 w 22"/>
                <a:gd name="T47" fmla="*/ 18 h 28"/>
                <a:gd name="T48" fmla="*/ 9 w 22"/>
                <a:gd name="T49" fmla="*/ 20 h 28"/>
                <a:gd name="T50" fmla="*/ 9 w 22"/>
                <a:gd name="T51" fmla="*/ 20 h 28"/>
                <a:gd name="T52" fmla="*/ 9 w 22"/>
                <a:gd name="T53" fmla="*/ 20 h 28"/>
                <a:gd name="T54" fmla="*/ 9 w 22"/>
                <a:gd name="T55" fmla="*/ 18 h 28"/>
                <a:gd name="T56" fmla="*/ 10 w 22"/>
                <a:gd name="T57" fmla="*/ 13 h 28"/>
                <a:gd name="T58" fmla="*/ 12 w 22"/>
                <a:gd name="T59" fmla="*/ 10 h 28"/>
                <a:gd name="T60" fmla="*/ 14 w 22"/>
                <a:gd name="T61" fmla="*/ 2 h 28"/>
                <a:gd name="T62" fmla="*/ 13 w 22"/>
                <a:gd name="T63" fmla="*/ 2 h 28"/>
                <a:gd name="T64" fmla="*/ 6 w 22"/>
                <a:gd name="T65" fmla="*/ 24 h 28"/>
                <a:gd name="T66" fmla="*/ 15 w 22"/>
                <a:gd name="T67" fmla="*/ 16 h 28"/>
                <a:gd name="T68" fmla="*/ 17 w 22"/>
                <a:gd name="T69" fmla="*/ 22 h 28"/>
                <a:gd name="T70" fmla="*/ 21 w 22"/>
                <a:gd name="T71" fmla="*/ 21 h 28"/>
                <a:gd name="T72" fmla="*/ 20 w 22"/>
                <a:gd name="T73" fmla="*/ 14 h 28"/>
                <a:gd name="T74" fmla="*/ 19 w 22"/>
                <a:gd name="T75" fmla="*/ 4 h 28"/>
                <a:gd name="T76" fmla="*/ 18 w 22"/>
                <a:gd name="T77" fmla="*/ 1 h 28"/>
                <a:gd name="T78" fmla="*/ 16 w 22"/>
                <a:gd name="T79" fmla="*/ 0 h 28"/>
                <a:gd name="T80" fmla="*/ 14 w 22"/>
                <a:gd name="T8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28">
                  <a:moveTo>
                    <a:pt x="8" y="20"/>
                  </a:moveTo>
                  <a:cubicBezTo>
                    <a:pt x="8" y="20"/>
                    <a:pt x="8" y="20"/>
                    <a:pt x="8" y="20"/>
                  </a:cubicBezTo>
                  <a:cubicBezTo>
                    <a:pt x="8" y="20"/>
                    <a:pt x="8" y="20"/>
                    <a:pt x="8" y="20"/>
                  </a:cubicBezTo>
                  <a:moveTo>
                    <a:pt x="9" y="20"/>
                  </a:moveTo>
                  <a:cubicBezTo>
                    <a:pt x="9" y="20"/>
                    <a:pt x="9" y="20"/>
                    <a:pt x="9" y="20"/>
                  </a:cubicBezTo>
                  <a:cubicBezTo>
                    <a:pt x="9" y="20"/>
                    <a:pt x="9" y="20"/>
                    <a:pt x="9" y="20"/>
                  </a:cubicBezTo>
                  <a:moveTo>
                    <a:pt x="8" y="20"/>
                  </a:moveTo>
                  <a:cubicBezTo>
                    <a:pt x="9" y="20"/>
                    <a:pt x="9" y="20"/>
                    <a:pt x="9" y="20"/>
                  </a:cubicBezTo>
                  <a:cubicBezTo>
                    <a:pt x="8" y="20"/>
                    <a:pt x="8" y="20"/>
                    <a:pt x="8" y="20"/>
                  </a:cubicBezTo>
                  <a:moveTo>
                    <a:pt x="9" y="20"/>
                  </a:moveTo>
                  <a:cubicBezTo>
                    <a:pt x="9" y="20"/>
                    <a:pt x="9" y="20"/>
                    <a:pt x="9" y="20"/>
                  </a:cubicBezTo>
                  <a:cubicBezTo>
                    <a:pt x="9" y="20"/>
                    <a:pt x="9" y="20"/>
                    <a:pt x="9" y="20"/>
                  </a:cubicBezTo>
                  <a:moveTo>
                    <a:pt x="9" y="20"/>
                  </a:moveTo>
                  <a:cubicBezTo>
                    <a:pt x="9" y="20"/>
                    <a:pt x="9" y="20"/>
                    <a:pt x="9" y="20"/>
                  </a:cubicBezTo>
                  <a:cubicBezTo>
                    <a:pt x="9" y="20"/>
                    <a:pt x="9" y="20"/>
                    <a:pt x="9" y="20"/>
                  </a:cubicBezTo>
                  <a:moveTo>
                    <a:pt x="9" y="20"/>
                  </a:moveTo>
                  <a:cubicBezTo>
                    <a:pt x="9" y="20"/>
                    <a:pt x="9" y="20"/>
                    <a:pt x="9" y="20"/>
                  </a:cubicBezTo>
                  <a:cubicBezTo>
                    <a:pt x="9" y="20"/>
                    <a:pt x="9" y="20"/>
                    <a:pt x="9" y="20"/>
                  </a:cubicBezTo>
                  <a:cubicBezTo>
                    <a:pt x="9" y="20"/>
                    <a:pt x="9" y="20"/>
                    <a:pt x="9" y="20"/>
                  </a:cubicBezTo>
                  <a:moveTo>
                    <a:pt x="9" y="19"/>
                  </a:moveTo>
                  <a:cubicBezTo>
                    <a:pt x="9" y="20"/>
                    <a:pt x="9" y="20"/>
                    <a:pt x="9" y="20"/>
                  </a:cubicBezTo>
                  <a:cubicBezTo>
                    <a:pt x="9" y="19"/>
                    <a:pt x="9" y="19"/>
                    <a:pt x="9" y="19"/>
                  </a:cubicBezTo>
                  <a:moveTo>
                    <a:pt x="12" y="10"/>
                  </a:moveTo>
                  <a:cubicBezTo>
                    <a:pt x="11" y="12"/>
                    <a:pt x="11" y="15"/>
                    <a:pt x="10" y="18"/>
                  </a:cubicBezTo>
                  <a:cubicBezTo>
                    <a:pt x="9" y="19"/>
                    <a:pt x="9" y="19"/>
                    <a:pt x="9" y="20"/>
                  </a:cubicBezTo>
                  <a:cubicBezTo>
                    <a:pt x="9" y="20"/>
                    <a:pt x="9" y="20"/>
                    <a:pt x="9" y="20"/>
                  </a:cubicBezTo>
                  <a:cubicBezTo>
                    <a:pt x="9" y="20"/>
                    <a:pt x="9" y="20"/>
                    <a:pt x="9" y="20"/>
                  </a:cubicBezTo>
                  <a:cubicBezTo>
                    <a:pt x="9" y="19"/>
                    <a:pt x="9" y="18"/>
                    <a:pt x="9" y="18"/>
                  </a:cubicBezTo>
                  <a:cubicBezTo>
                    <a:pt x="9" y="16"/>
                    <a:pt x="9" y="15"/>
                    <a:pt x="10" y="13"/>
                  </a:cubicBezTo>
                  <a:cubicBezTo>
                    <a:pt x="10" y="12"/>
                    <a:pt x="11" y="11"/>
                    <a:pt x="12" y="10"/>
                  </a:cubicBezTo>
                  <a:moveTo>
                    <a:pt x="14" y="2"/>
                  </a:moveTo>
                  <a:cubicBezTo>
                    <a:pt x="13" y="2"/>
                    <a:pt x="13" y="2"/>
                    <a:pt x="13" y="2"/>
                  </a:cubicBezTo>
                  <a:cubicBezTo>
                    <a:pt x="7" y="6"/>
                    <a:pt x="0" y="18"/>
                    <a:pt x="6" y="24"/>
                  </a:cubicBezTo>
                  <a:cubicBezTo>
                    <a:pt x="10" y="28"/>
                    <a:pt x="13" y="22"/>
                    <a:pt x="15" y="16"/>
                  </a:cubicBezTo>
                  <a:cubicBezTo>
                    <a:pt x="16" y="18"/>
                    <a:pt x="16" y="20"/>
                    <a:pt x="17" y="22"/>
                  </a:cubicBezTo>
                  <a:cubicBezTo>
                    <a:pt x="17" y="25"/>
                    <a:pt x="22" y="24"/>
                    <a:pt x="21" y="21"/>
                  </a:cubicBezTo>
                  <a:cubicBezTo>
                    <a:pt x="20" y="18"/>
                    <a:pt x="20" y="16"/>
                    <a:pt x="20" y="14"/>
                  </a:cubicBezTo>
                  <a:cubicBezTo>
                    <a:pt x="19" y="11"/>
                    <a:pt x="19" y="8"/>
                    <a:pt x="19" y="4"/>
                  </a:cubicBezTo>
                  <a:cubicBezTo>
                    <a:pt x="19" y="3"/>
                    <a:pt x="19" y="1"/>
                    <a:pt x="18" y="1"/>
                  </a:cubicBezTo>
                  <a:cubicBezTo>
                    <a:pt x="17" y="0"/>
                    <a:pt x="17" y="0"/>
                    <a:pt x="16" y="0"/>
                  </a:cubicBezTo>
                  <a:cubicBezTo>
                    <a:pt x="15" y="0"/>
                    <a:pt x="14" y="0"/>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93"/>
            <p:cNvSpPr>
              <a:spLocks noEditPoints="1"/>
            </p:cNvSpPr>
            <p:nvPr/>
          </p:nvSpPr>
          <p:spPr bwMode="auto">
            <a:xfrm>
              <a:off x="6829299" y="3851737"/>
              <a:ext cx="138113" cy="117475"/>
            </a:xfrm>
            <a:custGeom>
              <a:avLst/>
              <a:gdLst>
                <a:gd name="T0" fmla="*/ 12 w 37"/>
                <a:gd name="T1" fmla="*/ 8 h 31"/>
                <a:gd name="T2" fmla="*/ 12 w 37"/>
                <a:gd name="T3" fmla="*/ 8 h 31"/>
                <a:gd name="T4" fmla="*/ 12 w 37"/>
                <a:gd name="T5" fmla="*/ 8 h 31"/>
                <a:gd name="T6" fmla="*/ 16 w 37"/>
                <a:gd name="T7" fmla="*/ 6 h 31"/>
                <a:gd name="T8" fmla="*/ 16 w 37"/>
                <a:gd name="T9" fmla="*/ 7 h 31"/>
                <a:gd name="T10" fmla="*/ 16 w 37"/>
                <a:gd name="T11" fmla="*/ 6 h 31"/>
                <a:gd name="T12" fmla="*/ 14 w 37"/>
                <a:gd name="T13" fmla="*/ 6 h 31"/>
                <a:gd name="T14" fmla="*/ 14 w 37"/>
                <a:gd name="T15" fmla="*/ 6 h 31"/>
                <a:gd name="T16" fmla="*/ 14 w 37"/>
                <a:gd name="T17" fmla="*/ 6 h 31"/>
                <a:gd name="T18" fmla="*/ 15 w 37"/>
                <a:gd name="T19" fmla="*/ 6 h 31"/>
                <a:gd name="T20" fmla="*/ 15 w 37"/>
                <a:gd name="T21" fmla="*/ 6 h 31"/>
                <a:gd name="T22" fmla="*/ 15 w 37"/>
                <a:gd name="T23" fmla="*/ 6 h 31"/>
                <a:gd name="T24" fmla="*/ 15 w 37"/>
                <a:gd name="T25" fmla="*/ 6 h 31"/>
                <a:gd name="T26" fmla="*/ 31 w 37"/>
                <a:gd name="T27" fmla="*/ 0 h 31"/>
                <a:gd name="T28" fmla="*/ 22 w 37"/>
                <a:gd name="T29" fmla="*/ 7 h 31"/>
                <a:gd name="T30" fmla="*/ 13 w 37"/>
                <a:gd name="T31" fmla="*/ 1 h 31"/>
                <a:gd name="T32" fmla="*/ 6 w 37"/>
                <a:gd name="T33" fmla="*/ 7 h 31"/>
                <a:gd name="T34" fmla="*/ 6 w 37"/>
                <a:gd name="T35" fmla="*/ 4 h 31"/>
                <a:gd name="T36" fmla="*/ 1 w 37"/>
                <a:gd name="T37" fmla="*/ 5 h 31"/>
                <a:gd name="T38" fmla="*/ 5 w 37"/>
                <a:gd name="T39" fmla="*/ 20 h 31"/>
                <a:gd name="T40" fmla="*/ 5 w 37"/>
                <a:gd name="T41" fmla="*/ 28 h 31"/>
                <a:gd name="T42" fmla="*/ 10 w 37"/>
                <a:gd name="T43" fmla="*/ 28 h 31"/>
                <a:gd name="T44" fmla="*/ 9 w 37"/>
                <a:gd name="T45" fmla="*/ 22 h 31"/>
                <a:gd name="T46" fmla="*/ 10 w 37"/>
                <a:gd name="T47" fmla="*/ 14 h 31"/>
                <a:gd name="T48" fmla="*/ 11 w 37"/>
                <a:gd name="T49" fmla="*/ 9 h 31"/>
                <a:gd name="T50" fmla="*/ 12 w 37"/>
                <a:gd name="T51" fmla="*/ 7 h 31"/>
                <a:gd name="T52" fmla="*/ 13 w 37"/>
                <a:gd name="T53" fmla="*/ 7 h 31"/>
                <a:gd name="T54" fmla="*/ 13 w 37"/>
                <a:gd name="T55" fmla="*/ 6 h 31"/>
                <a:gd name="T56" fmla="*/ 15 w 37"/>
                <a:gd name="T57" fmla="*/ 6 h 31"/>
                <a:gd name="T58" fmla="*/ 15 w 37"/>
                <a:gd name="T59" fmla="*/ 6 h 31"/>
                <a:gd name="T60" fmla="*/ 15 w 37"/>
                <a:gd name="T61" fmla="*/ 6 h 31"/>
                <a:gd name="T62" fmla="*/ 15 w 37"/>
                <a:gd name="T63" fmla="*/ 6 h 31"/>
                <a:gd name="T64" fmla="*/ 16 w 37"/>
                <a:gd name="T65" fmla="*/ 6 h 31"/>
                <a:gd name="T66" fmla="*/ 15 w 37"/>
                <a:gd name="T67" fmla="*/ 6 h 31"/>
                <a:gd name="T68" fmla="*/ 15 w 37"/>
                <a:gd name="T69" fmla="*/ 6 h 31"/>
                <a:gd name="T70" fmla="*/ 15 w 37"/>
                <a:gd name="T71" fmla="*/ 6 h 31"/>
                <a:gd name="T72" fmla="*/ 15 w 37"/>
                <a:gd name="T73" fmla="*/ 6 h 31"/>
                <a:gd name="T74" fmla="*/ 16 w 37"/>
                <a:gd name="T75" fmla="*/ 6 h 31"/>
                <a:gd name="T76" fmla="*/ 17 w 37"/>
                <a:gd name="T77" fmla="*/ 7 h 31"/>
                <a:gd name="T78" fmla="*/ 17 w 37"/>
                <a:gd name="T79" fmla="*/ 7 h 31"/>
                <a:gd name="T80" fmla="*/ 17 w 37"/>
                <a:gd name="T81" fmla="*/ 8 h 31"/>
                <a:gd name="T82" fmla="*/ 19 w 37"/>
                <a:gd name="T83" fmla="*/ 13 h 31"/>
                <a:gd name="T84" fmla="*/ 19 w 37"/>
                <a:gd name="T85" fmla="*/ 24 h 31"/>
                <a:gd name="T86" fmla="*/ 24 w 37"/>
                <a:gd name="T87" fmla="*/ 24 h 31"/>
                <a:gd name="T88" fmla="*/ 24 w 37"/>
                <a:gd name="T89" fmla="*/ 16 h 31"/>
                <a:gd name="T90" fmla="*/ 26 w 37"/>
                <a:gd name="T91" fmla="*/ 10 h 31"/>
                <a:gd name="T92" fmla="*/ 27 w 37"/>
                <a:gd name="T93" fmla="*/ 7 h 31"/>
                <a:gd name="T94" fmla="*/ 29 w 37"/>
                <a:gd name="T95" fmla="*/ 6 h 31"/>
                <a:gd name="T96" fmla="*/ 30 w 37"/>
                <a:gd name="T97" fmla="*/ 5 h 31"/>
                <a:gd name="T98" fmla="*/ 30 w 37"/>
                <a:gd name="T99" fmla="*/ 5 h 31"/>
                <a:gd name="T100" fmla="*/ 30 w 37"/>
                <a:gd name="T101" fmla="*/ 5 h 31"/>
                <a:gd name="T102" fmla="*/ 30 w 37"/>
                <a:gd name="T103" fmla="*/ 5 h 31"/>
                <a:gd name="T104" fmla="*/ 31 w 37"/>
                <a:gd name="T105" fmla="*/ 10 h 31"/>
                <a:gd name="T106" fmla="*/ 31 w 37"/>
                <a:gd name="T107" fmla="*/ 28 h 31"/>
                <a:gd name="T108" fmla="*/ 35 w 37"/>
                <a:gd name="T109" fmla="*/ 28 h 31"/>
                <a:gd name="T110" fmla="*/ 33 w 37"/>
                <a:gd name="T111" fmla="*/ 1 h 31"/>
                <a:gd name="T112" fmla="*/ 32 w 37"/>
                <a:gd name="T113" fmla="*/ 0 h 31"/>
                <a:gd name="T114" fmla="*/ 31 w 37"/>
                <a:gd name="T11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31">
                  <a:moveTo>
                    <a:pt x="12" y="8"/>
                  </a:moveTo>
                  <a:cubicBezTo>
                    <a:pt x="12" y="8"/>
                    <a:pt x="12" y="8"/>
                    <a:pt x="12" y="8"/>
                  </a:cubicBezTo>
                  <a:cubicBezTo>
                    <a:pt x="12" y="8"/>
                    <a:pt x="12" y="8"/>
                    <a:pt x="12" y="8"/>
                  </a:cubicBezTo>
                  <a:moveTo>
                    <a:pt x="16" y="6"/>
                  </a:moveTo>
                  <a:cubicBezTo>
                    <a:pt x="16" y="7"/>
                    <a:pt x="16" y="7"/>
                    <a:pt x="16" y="7"/>
                  </a:cubicBezTo>
                  <a:cubicBezTo>
                    <a:pt x="16" y="6"/>
                    <a:pt x="16" y="6"/>
                    <a:pt x="16" y="6"/>
                  </a:cubicBezTo>
                  <a:moveTo>
                    <a:pt x="14" y="6"/>
                  </a:moveTo>
                  <a:cubicBezTo>
                    <a:pt x="14" y="6"/>
                    <a:pt x="14" y="6"/>
                    <a:pt x="14" y="6"/>
                  </a:cubicBezTo>
                  <a:cubicBezTo>
                    <a:pt x="14" y="6"/>
                    <a:pt x="14" y="6"/>
                    <a:pt x="14" y="6"/>
                  </a:cubicBezTo>
                  <a:moveTo>
                    <a:pt x="15" y="6"/>
                  </a:moveTo>
                  <a:cubicBezTo>
                    <a:pt x="15" y="6"/>
                    <a:pt x="15" y="6"/>
                    <a:pt x="15" y="6"/>
                  </a:cubicBezTo>
                  <a:cubicBezTo>
                    <a:pt x="15" y="6"/>
                    <a:pt x="15" y="6"/>
                    <a:pt x="15" y="6"/>
                  </a:cubicBezTo>
                  <a:cubicBezTo>
                    <a:pt x="15" y="6"/>
                    <a:pt x="15" y="6"/>
                    <a:pt x="15" y="6"/>
                  </a:cubicBezTo>
                  <a:moveTo>
                    <a:pt x="31" y="0"/>
                  </a:moveTo>
                  <a:cubicBezTo>
                    <a:pt x="27" y="1"/>
                    <a:pt x="24" y="3"/>
                    <a:pt x="22" y="7"/>
                  </a:cubicBezTo>
                  <a:cubicBezTo>
                    <a:pt x="21" y="3"/>
                    <a:pt x="18" y="1"/>
                    <a:pt x="13" y="1"/>
                  </a:cubicBezTo>
                  <a:cubicBezTo>
                    <a:pt x="10" y="2"/>
                    <a:pt x="8" y="4"/>
                    <a:pt x="6" y="7"/>
                  </a:cubicBezTo>
                  <a:cubicBezTo>
                    <a:pt x="6" y="6"/>
                    <a:pt x="6" y="5"/>
                    <a:pt x="6" y="4"/>
                  </a:cubicBezTo>
                  <a:cubicBezTo>
                    <a:pt x="5" y="1"/>
                    <a:pt x="0" y="3"/>
                    <a:pt x="1" y="5"/>
                  </a:cubicBezTo>
                  <a:cubicBezTo>
                    <a:pt x="3" y="10"/>
                    <a:pt x="4" y="15"/>
                    <a:pt x="5" y="20"/>
                  </a:cubicBezTo>
                  <a:cubicBezTo>
                    <a:pt x="5" y="23"/>
                    <a:pt x="5" y="26"/>
                    <a:pt x="5" y="28"/>
                  </a:cubicBezTo>
                  <a:cubicBezTo>
                    <a:pt x="5" y="31"/>
                    <a:pt x="10" y="31"/>
                    <a:pt x="10" y="28"/>
                  </a:cubicBezTo>
                  <a:cubicBezTo>
                    <a:pt x="10" y="26"/>
                    <a:pt x="10" y="24"/>
                    <a:pt x="9" y="22"/>
                  </a:cubicBezTo>
                  <a:cubicBezTo>
                    <a:pt x="9" y="19"/>
                    <a:pt x="9" y="17"/>
                    <a:pt x="10" y="14"/>
                  </a:cubicBezTo>
                  <a:cubicBezTo>
                    <a:pt x="10" y="12"/>
                    <a:pt x="10" y="11"/>
                    <a:pt x="11" y="9"/>
                  </a:cubicBezTo>
                  <a:cubicBezTo>
                    <a:pt x="11" y="9"/>
                    <a:pt x="12" y="8"/>
                    <a:pt x="12" y="7"/>
                  </a:cubicBezTo>
                  <a:cubicBezTo>
                    <a:pt x="13" y="7"/>
                    <a:pt x="13" y="7"/>
                    <a:pt x="13" y="7"/>
                  </a:cubicBezTo>
                  <a:cubicBezTo>
                    <a:pt x="13" y="6"/>
                    <a:pt x="13" y="6"/>
                    <a:pt x="13" y="6"/>
                  </a:cubicBezTo>
                  <a:cubicBezTo>
                    <a:pt x="14" y="6"/>
                    <a:pt x="14" y="6"/>
                    <a:pt x="15" y="6"/>
                  </a:cubicBezTo>
                  <a:cubicBezTo>
                    <a:pt x="15" y="6"/>
                    <a:pt x="15" y="6"/>
                    <a:pt x="15" y="6"/>
                  </a:cubicBezTo>
                  <a:cubicBezTo>
                    <a:pt x="15" y="6"/>
                    <a:pt x="15" y="6"/>
                    <a:pt x="15" y="6"/>
                  </a:cubicBezTo>
                  <a:cubicBezTo>
                    <a:pt x="15" y="6"/>
                    <a:pt x="15" y="6"/>
                    <a:pt x="15"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6" y="6"/>
                    <a:pt x="16" y="6"/>
                  </a:cubicBezTo>
                  <a:cubicBezTo>
                    <a:pt x="17" y="7"/>
                    <a:pt x="17" y="7"/>
                    <a:pt x="17" y="7"/>
                  </a:cubicBezTo>
                  <a:cubicBezTo>
                    <a:pt x="17" y="7"/>
                    <a:pt x="17" y="7"/>
                    <a:pt x="17" y="7"/>
                  </a:cubicBezTo>
                  <a:cubicBezTo>
                    <a:pt x="17" y="7"/>
                    <a:pt x="17" y="8"/>
                    <a:pt x="17" y="8"/>
                  </a:cubicBezTo>
                  <a:cubicBezTo>
                    <a:pt x="18" y="10"/>
                    <a:pt x="18" y="11"/>
                    <a:pt x="19" y="13"/>
                  </a:cubicBezTo>
                  <a:cubicBezTo>
                    <a:pt x="19" y="17"/>
                    <a:pt x="19" y="20"/>
                    <a:pt x="19" y="24"/>
                  </a:cubicBezTo>
                  <a:cubicBezTo>
                    <a:pt x="19" y="27"/>
                    <a:pt x="24" y="27"/>
                    <a:pt x="24" y="24"/>
                  </a:cubicBezTo>
                  <a:cubicBezTo>
                    <a:pt x="24" y="21"/>
                    <a:pt x="24" y="19"/>
                    <a:pt x="24" y="16"/>
                  </a:cubicBezTo>
                  <a:cubicBezTo>
                    <a:pt x="25" y="14"/>
                    <a:pt x="25" y="12"/>
                    <a:pt x="26" y="10"/>
                  </a:cubicBezTo>
                  <a:cubicBezTo>
                    <a:pt x="26" y="9"/>
                    <a:pt x="27" y="8"/>
                    <a:pt x="27" y="7"/>
                  </a:cubicBezTo>
                  <a:cubicBezTo>
                    <a:pt x="28" y="7"/>
                    <a:pt x="28" y="6"/>
                    <a:pt x="29" y="6"/>
                  </a:cubicBezTo>
                  <a:cubicBezTo>
                    <a:pt x="29" y="5"/>
                    <a:pt x="30" y="5"/>
                    <a:pt x="30" y="5"/>
                  </a:cubicBezTo>
                  <a:cubicBezTo>
                    <a:pt x="30" y="5"/>
                    <a:pt x="30" y="5"/>
                    <a:pt x="30" y="5"/>
                  </a:cubicBezTo>
                  <a:cubicBezTo>
                    <a:pt x="30" y="5"/>
                    <a:pt x="30" y="5"/>
                    <a:pt x="30" y="5"/>
                  </a:cubicBezTo>
                  <a:cubicBezTo>
                    <a:pt x="30" y="5"/>
                    <a:pt x="30" y="5"/>
                    <a:pt x="30" y="5"/>
                  </a:cubicBezTo>
                  <a:cubicBezTo>
                    <a:pt x="31" y="7"/>
                    <a:pt x="31" y="9"/>
                    <a:pt x="31" y="10"/>
                  </a:cubicBezTo>
                  <a:cubicBezTo>
                    <a:pt x="32" y="16"/>
                    <a:pt x="31" y="22"/>
                    <a:pt x="31" y="28"/>
                  </a:cubicBezTo>
                  <a:cubicBezTo>
                    <a:pt x="30" y="31"/>
                    <a:pt x="35" y="31"/>
                    <a:pt x="35" y="28"/>
                  </a:cubicBezTo>
                  <a:cubicBezTo>
                    <a:pt x="37" y="19"/>
                    <a:pt x="37" y="9"/>
                    <a:pt x="33" y="1"/>
                  </a:cubicBezTo>
                  <a:cubicBezTo>
                    <a:pt x="33" y="1"/>
                    <a:pt x="32" y="0"/>
                    <a:pt x="32"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37" name="Group 268"/>
          <p:cNvGrpSpPr>
            <a:grpSpLocks noChangeAspect="1"/>
          </p:cNvGrpSpPr>
          <p:nvPr/>
        </p:nvGrpSpPr>
        <p:grpSpPr bwMode="auto">
          <a:xfrm>
            <a:off x="7235095" y="3637247"/>
            <a:ext cx="863843" cy="503610"/>
            <a:chOff x="3358" y="1879"/>
            <a:chExt cx="964" cy="562"/>
          </a:xfrm>
          <a:solidFill>
            <a:schemeClr val="tx1">
              <a:lumMod val="65000"/>
              <a:lumOff val="35000"/>
            </a:schemeClr>
          </a:solidFill>
        </p:grpSpPr>
        <p:sp>
          <p:nvSpPr>
            <p:cNvPr id="1239" name="Freeform 269"/>
            <p:cNvSpPr/>
            <p:nvPr/>
          </p:nvSpPr>
          <p:spPr bwMode="auto">
            <a:xfrm>
              <a:off x="3567" y="2316"/>
              <a:ext cx="108" cy="108"/>
            </a:xfrm>
            <a:custGeom>
              <a:avLst/>
              <a:gdLst>
                <a:gd name="T0" fmla="*/ 43 w 45"/>
                <a:gd name="T1" fmla="*/ 0 h 45"/>
                <a:gd name="T2" fmla="*/ 42 w 45"/>
                <a:gd name="T3" fmla="*/ 0 h 45"/>
                <a:gd name="T4" fmla="*/ 12 w 45"/>
                <a:gd name="T5" fmla="*/ 2 h 45"/>
                <a:gd name="T6" fmla="*/ 1 w 45"/>
                <a:gd name="T7" fmla="*/ 2 h 45"/>
                <a:gd name="T8" fmla="*/ 0 w 45"/>
                <a:gd name="T9" fmla="*/ 3 h 45"/>
                <a:gd name="T10" fmla="*/ 0 w 45"/>
                <a:gd name="T11" fmla="*/ 45 h 45"/>
                <a:gd name="T12" fmla="*/ 2 w 45"/>
                <a:gd name="T13" fmla="*/ 45 h 45"/>
                <a:gd name="T14" fmla="*/ 2 w 45"/>
                <a:gd name="T15" fmla="*/ 4 h 45"/>
                <a:gd name="T16" fmla="*/ 12 w 45"/>
                <a:gd name="T17" fmla="*/ 4 h 45"/>
                <a:gd name="T18" fmla="*/ 42 w 45"/>
                <a:gd name="T19" fmla="*/ 3 h 45"/>
                <a:gd name="T20" fmla="*/ 43 w 45"/>
                <a:gd name="T21" fmla="*/ 43 h 45"/>
                <a:gd name="T22" fmla="*/ 45 w 45"/>
                <a:gd name="T23" fmla="*/ 42 h 45"/>
                <a:gd name="T24" fmla="*/ 44 w 45"/>
                <a:gd name="T25" fmla="*/ 1 h 45"/>
                <a:gd name="T26" fmla="*/ 43 w 45"/>
                <a:gd name="T27" fmla="*/ 0 h 45"/>
                <a:gd name="T28" fmla="*/ 43 w 45"/>
                <a:gd name="T2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5">
                  <a:moveTo>
                    <a:pt x="43" y="0"/>
                  </a:moveTo>
                  <a:cubicBezTo>
                    <a:pt x="42" y="0"/>
                    <a:pt x="42" y="0"/>
                    <a:pt x="42" y="0"/>
                  </a:cubicBezTo>
                  <a:cubicBezTo>
                    <a:pt x="32" y="2"/>
                    <a:pt x="22" y="2"/>
                    <a:pt x="12" y="2"/>
                  </a:cubicBezTo>
                  <a:cubicBezTo>
                    <a:pt x="8" y="2"/>
                    <a:pt x="5" y="2"/>
                    <a:pt x="1" y="2"/>
                  </a:cubicBezTo>
                  <a:cubicBezTo>
                    <a:pt x="1" y="2"/>
                    <a:pt x="0" y="2"/>
                    <a:pt x="0" y="3"/>
                  </a:cubicBezTo>
                  <a:cubicBezTo>
                    <a:pt x="0" y="17"/>
                    <a:pt x="1" y="31"/>
                    <a:pt x="0" y="45"/>
                  </a:cubicBezTo>
                  <a:cubicBezTo>
                    <a:pt x="0" y="45"/>
                    <a:pt x="1" y="45"/>
                    <a:pt x="2" y="45"/>
                  </a:cubicBezTo>
                  <a:cubicBezTo>
                    <a:pt x="3" y="32"/>
                    <a:pt x="2" y="18"/>
                    <a:pt x="2" y="4"/>
                  </a:cubicBezTo>
                  <a:cubicBezTo>
                    <a:pt x="5" y="4"/>
                    <a:pt x="9" y="4"/>
                    <a:pt x="12" y="4"/>
                  </a:cubicBezTo>
                  <a:cubicBezTo>
                    <a:pt x="22" y="4"/>
                    <a:pt x="32" y="4"/>
                    <a:pt x="42" y="3"/>
                  </a:cubicBezTo>
                  <a:cubicBezTo>
                    <a:pt x="42" y="16"/>
                    <a:pt x="42" y="29"/>
                    <a:pt x="43" y="43"/>
                  </a:cubicBezTo>
                  <a:cubicBezTo>
                    <a:pt x="44" y="43"/>
                    <a:pt x="44" y="43"/>
                    <a:pt x="45" y="42"/>
                  </a:cubicBezTo>
                  <a:cubicBezTo>
                    <a:pt x="44" y="29"/>
                    <a:pt x="44" y="15"/>
                    <a:pt x="44" y="1"/>
                  </a:cubicBezTo>
                  <a:cubicBezTo>
                    <a:pt x="44" y="1"/>
                    <a:pt x="43" y="0"/>
                    <a:pt x="43" y="0"/>
                  </a:cubicBez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70"/>
            <p:cNvSpPr/>
            <p:nvPr/>
          </p:nvSpPr>
          <p:spPr bwMode="auto">
            <a:xfrm>
              <a:off x="3986" y="2152"/>
              <a:ext cx="122" cy="270"/>
            </a:xfrm>
            <a:custGeom>
              <a:avLst/>
              <a:gdLst>
                <a:gd name="T0" fmla="*/ 48 w 51"/>
                <a:gd name="T1" fmla="*/ 0 h 113"/>
                <a:gd name="T2" fmla="*/ 2 w 51"/>
                <a:gd name="T3" fmla="*/ 1 h 113"/>
                <a:gd name="T4" fmla="*/ 1 w 51"/>
                <a:gd name="T5" fmla="*/ 2 h 113"/>
                <a:gd name="T6" fmla="*/ 0 w 51"/>
                <a:gd name="T7" fmla="*/ 95 h 113"/>
                <a:gd name="T8" fmla="*/ 0 w 51"/>
                <a:gd name="T9" fmla="*/ 113 h 113"/>
                <a:gd name="T10" fmla="*/ 2 w 51"/>
                <a:gd name="T11" fmla="*/ 113 h 113"/>
                <a:gd name="T12" fmla="*/ 3 w 51"/>
                <a:gd name="T13" fmla="*/ 26 h 113"/>
                <a:gd name="T14" fmla="*/ 3 w 51"/>
                <a:gd name="T15" fmla="*/ 3 h 113"/>
                <a:gd name="T16" fmla="*/ 47 w 51"/>
                <a:gd name="T17" fmla="*/ 2 h 113"/>
                <a:gd name="T18" fmla="*/ 49 w 51"/>
                <a:gd name="T19" fmla="*/ 96 h 113"/>
                <a:gd name="T20" fmla="*/ 49 w 51"/>
                <a:gd name="T21" fmla="*/ 112 h 113"/>
                <a:gd name="T22" fmla="*/ 51 w 51"/>
                <a:gd name="T23" fmla="*/ 112 h 113"/>
                <a:gd name="T24" fmla="*/ 49 w 51"/>
                <a:gd name="T25" fmla="*/ 18 h 113"/>
                <a:gd name="T26" fmla="*/ 49 w 51"/>
                <a:gd name="T27" fmla="*/ 1 h 113"/>
                <a:gd name="T28" fmla="*/ 48 w 51"/>
                <a:gd name="T29" fmla="*/ 0 h 113"/>
                <a:gd name="T30" fmla="*/ 48 w 51"/>
                <a:gd name="T3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113">
                  <a:moveTo>
                    <a:pt x="48" y="0"/>
                  </a:moveTo>
                  <a:cubicBezTo>
                    <a:pt x="33" y="0"/>
                    <a:pt x="18" y="1"/>
                    <a:pt x="2" y="1"/>
                  </a:cubicBezTo>
                  <a:cubicBezTo>
                    <a:pt x="2" y="1"/>
                    <a:pt x="1" y="1"/>
                    <a:pt x="1" y="2"/>
                  </a:cubicBezTo>
                  <a:cubicBezTo>
                    <a:pt x="0" y="33"/>
                    <a:pt x="0" y="64"/>
                    <a:pt x="0" y="95"/>
                  </a:cubicBezTo>
                  <a:cubicBezTo>
                    <a:pt x="0" y="101"/>
                    <a:pt x="0" y="107"/>
                    <a:pt x="0" y="113"/>
                  </a:cubicBezTo>
                  <a:cubicBezTo>
                    <a:pt x="1" y="113"/>
                    <a:pt x="1" y="113"/>
                    <a:pt x="2" y="113"/>
                  </a:cubicBezTo>
                  <a:cubicBezTo>
                    <a:pt x="2" y="84"/>
                    <a:pt x="2" y="55"/>
                    <a:pt x="3" y="26"/>
                  </a:cubicBezTo>
                  <a:cubicBezTo>
                    <a:pt x="3" y="18"/>
                    <a:pt x="3" y="11"/>
                    <a:pt x="3" y="3"/>
                  </a:cubicBezTo>
                  <a:cubicBezTo>
                    <a:pt x="18" y="3"/>
                    <a:pt x="32" y="3"/>
                    <a:pt x="47" y="2"/>
                  </a:cubicBezTo>
                  <a:cubicBezTo>
                    <a:pt x="47" y="34"/>
                    <a:pt x="49" y="65"/>
                    <a:pt x="49" y="96"/>
                  </a:cubicBezTo>
                  <a:cubicBezTo>
                    <a:pt x="49" y="101"/>
                    <a:pt x="49" y="107"/>
                    <a:pt x="49" y="112"/>
                  </a:cubicBezTo>
                  <a:cubicBezTo>
                    <a:pt x="50" y="112"/>
                    <a:pt x="50" y="112"/>
                    <a:pt x="51" y="112"/>
                  </a:cubicBezTo>
                  <a:cubicBezTo>
                    <a:pt x="51" y="81"/>
                    <a:pt x="50" y="50"/>
                    <a:pt x="49" y="18"/>
                  </a:cubicBezTo>
                  <a:cubicBezTo>
                    <a:pt x="49" y="13"/>
                    <a:pt x="49" y="7"/>
                    <a:pt x="49" y="1"/>
                  </a:cubicBezTo>
                  <a:cubicBezTo>
                    <a:pt x="49" y="1"/>
                    <a:pt x="49" y="0"/>
                    <a:pt x="48" y="0"/>
                  </a:cubicBez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71"/>
            <p:cNvSpPr/>
            <p:nvPr/>
          </p:nvSpPr>
          <p:spPr bwMode="auto">
            <a:xfrm>
              <a:off x="4179" y="2018"/>
              <a:ext cx="143" cy="394"/>
            </a:xfrm>
            <a:custGeom>
              <a:avLst/>
              <a:gdLst>
                <a:gd name="T0" fmla="*/ 28 w 60"/>
                <a:gd name="T1" fmla="*/ 1 h 165"/>
                <a:gd name="T2" fmla="*/ 1 w 60"/>
                <a:gd name="T3" fmla="*/ 2 h 165"/>
                <a:gd name="T4" fmla="*/ 0 w 60"/>
                <a:gd name="T5" fmla="*/ 3 h 165"/>
                <a:gd name="T6" fmla="*/ 0 w 60"/>
                <a:gd name="T7" fmla="*/ 50 h 165"/>
                <a:gd name="T8" fmla="*/ 3 w 60"/>
                <a:gd name="T9" fmla="*/ 95 h 165"/>
                <a:gd name="T10" fmla="*/ 9 w 60"/>
                <a:gd name="T11" fmla="*/ 165 h 165"/>
                <a:gd name="T12" fmla="*/ 11 w 60"/>
                <a:gd name="T13" fmla="*/ 165 h 165"/>
                <a:gd name="T14" fmla="*/ 5 w 60"/>
                <a:gd name="T15" fmla="*/ 91 h 165"/>
                <a:gd name="T16" fmla="*/ 2 w 60"/>
                <a:gd name="T17" fmla="*/ 48 h 165"/>
                <a:gd name="T18" fmla="*/ 2 w 60"/>
                <a:gd name="T19" fmla="*/ 5 h 165"/>
                <a:gd name="T20" fmla="*/ 28 w 60"/>
                <a:gd name="T21" fmla="*/ 3 h 165"/>
                <a:gd name="T22" fmla="*/ 51 w 60"/>
                <a:gd name="T23" fmla="*/ 2 h 165"/>
                <a:gd name="T24" fmla="*/ 55 w 60"/>
                <a:gd name="T25" fmla="*/ 95 h 165"/>
                <a:gd name="T26" fmla="*/ 58 w 60"/>
                <a:gd name="T27" fmla="*/ 162 h 165"/>
                <a:gd name="T28" fmla="*/ 60 w 60"/>
                <a:gd name="T29" fmla="*/ 162 h 165"/>
                <a:gd name="T30" fmla="*/ 60 w 60"/>
                <a:gd name="T31" fmla="*/ 161 h 165"/>
                <a:gd name="T32" fmla="*/ 56 w 60"/>
                <a:gd name="T33" fmla="*/ 82 h 165"/>
                <a:gd name="T34" fmla="*/ 53 w 60"/>
                <a:gd name="T35" fmla="*/ 1 h 165"/>
                <a:gd name="T36" fmla="*/ 52 w 60"/>
                <a:gd name="T37" fmla="*/ 0 h 165"/>
                <a:gd name="T38" fmla="*/ 51 w 60"/>
                <a:gd name="T39" fmla="*/ 0 h 165"/>
                <a:gd name="T40" fmla="*/ 28 w 60"/>
                <a:gd name="T41"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165">
                  <a:moveTo>
                    <a:pt x="28" y="1"/>
                  </a:moveTo>
                  <a:cubicBezTo>
                    <a:pt x="19" y="2"/>
                    <a:pt x="10" y="3"/>
                    <a:pt x="1" y="2"/>
                  </a:cubicBezTo>
                  <a:cubicBezTo>
                    <a:pt x="1" y="2"/>
                    <a:pt x="0" y="3"/>
                    <a:pt x="0" y="3"/>
                  </a:cubicBezTo>
                  <a:cubicBezTo>
                    <a:pt x="0" y="19"/>
                    <a:pt x="0" y="35"/>
                    <a:pt x="0" y="50"/>
                  </a:cubicBezTo>
                  <a:cubicBezTo>
                    <a:pt x="0" y="65"/>
                    <a:pt x="2" y="80"/>
                    <a:pt x="3" y="95"/>
                  </a:cubicBezTo>
                  <a:cubicBezTo>
                    <a:pt x="6" y="118"/>
                    <a:pt x="10" y="141"/>
                    <a:pt x="9" y="165"/>
                  </a:cubicBezTo>
                  <a:cubicBezTo>
                    <a:pt x="9" y="165"/>
                    <a:pt x="10" y="165"/>
                    <a:pt x="11" y="165"/>
                  </a:cubicBezTo>
                  <a:cubicBezTo>
                    <a:pt x="12" y="140"/>
                    <a:pt x="8" y="115"/>
                    <a:pt x="5" y="91"/>
                  </a:cubicBezTo>
                  <a:cubicBezTo>
                    <a:pt x="3" y="76"/>
                    <a:pt x="2" y="62"/>
                    <a:pt x="2" y="48"/>
                  </a:cubicBezTo>
                  <a:cubicBezTo>
                    <a:pt x="2" y="34"/>
                    <a:pt x="2" y="19"/>
                    <a:pt x="2" y="5"/>
                  </a:cubicBezTo>
                  <a:cubicBezTo>
                    <a:pt x="11" y="5"/>
                    <a:pt x="20" y="4"/>
                    <a:pt x="28" y="3"/>
                  </a:cubicBezTo>
                  <a:cubicBezTo>
                    <a:pt x="36" y="3"/>
                    <a:pt x="43" y="2"/>
                    <a:pt x="51" y="2"/>
                  </a:cubicBezTo>
                  <a:cubicBezTo>
                    <a:pt x="51" y="33"/>
                    <a:pt x="53" y="64"/>
                    <a:pt x="55" y="95"/>
                  </a:cubicBezTo>
                  <a:cubicBezTo>
                    <a:pt x="56" y="117"/>
                    <a:pt x="57" y="139"/>
                    <a:pt x="58" y="162"/>
                  </a:cubicBezTo>
                  <a:cubicBezTo>
                    <a:pt x="58" y="162"/>
                    <a:pt x="59" y="162"/>
                    <a:pt x="60" y="162"/>
                  </a:cubicBezTo>
                  <a:cubicBezTo>
                    <a:pt x="60" y="162"/>
                    <a:pt x="60" y="162"/>
                    <a:pt x="60" y="161"/>
                  </a:cubicBezTo>
                  <a:cubicBezTo>
                    <a:pt x="59" y="135"/>
                    <a:pt x="58" y="108"/>
                    <a:pt x="56" y="82"/>
                  </a:cubicBezTo>
                  <a:cubicBezTo>
                    <a:pt x="55" y="55"/>
                    <a:pt x="53" y="28"/>
                    <a:pt x="53" y="1"/>
                  </a:cubicBezTo>
                  <a:cubicBezTo>
                    <a:pt x="53" y="0"/>
                    <a:pt x="52" y="0"/>
                    <a:pt x="52" y="0"/>
                  </a:cubicBezTo>
                  <a:cubicBezTo>
                    <a:pt x="51" y="0"/>
                    <a:pt x="51" y="0"/>
                    <a:pt x="51" y="0"/>
                  </a:cubicBezTo>
                  <a:cubicBezTo>
                    <a:pt x="43" y="0"/>
                    <a:pt x="36" y="1"/>
                    <a:pt x="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72"/>
            <p:cNvSpPr/>
            <p:nvPr/>
          </p:nvSpPr>
          <p:spPr bwMode="auto">
            <a:xfrm>
              <a:off x="3748" y="2242"/>
              <a:ext cx="119" cy="175"/>
            </a:xfrm>
            <a:custGeom>
              <a:avLst/>
              <a:gdLst>
                <a:gd name="T0" fmla="*/ 2 w 50"/>
                <a:gd name="T1" fmla="*/ 3 h 73"/>
                <a:gd name="T2" fmla="*/ 1 w 50"/>
                <a:gd name="T3" fmla="*/ 4 h 73"/>
                <a:gd name="T4" fmla="*/ 0 w 50"/>
                <a:gd name="T5" fmla="*/ 73 h 73"/>
                <a:gd name="T6" fmla="*/ 2 w 50"/>
                <a:gd name="T7" fmla="*/ 73 h 73"/>
                <a:gd name="T8" fmla="*/ 4 w 50"/>
                <a:gd name="T9" fmla="*/ 5 h 73"/>
                <a:gd name="T10" fmla="*/ 47 w 50"/>
                <a:gd name="T11" fmla="*/ 2 h 73"/>
                <a:gd name="T12" fmla="*/ 45 w 50"/>
                <a:gd name="T13" fmla="*/ 73 h 73"/>
                <a:gd name="T14" fmla="*/ 47 w 50"/>
                <a:gd name="T15" fmla="*/ 73 h 73"/>
                <a:gd name="T16" fmla="*/ 49 w 50"/>
                <a:gd name="T17" fmla="*/ 1 h 73"/>
                <a:gd name="T18" fmla="*/ 48 w 50"/>
                <a:gd name="T19" fmla="*/ 0 h 73"/>
                <a:gd name="T20" fmla="*/ 44 w 50"/>
                <a:gd name="T21" fmla="*/ 0 h 73"/>
                <a:gd name="T22" fmla="*/ 2 w 50"/>
                <a:gd name="T23"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3">
                  <a:moveTo>
                    <a:pt x="2" y="3"/>
                  </a:moveTo>
                  <a:cubicBezTo>
                    <a:pt x="2" y="3"/>
                    <a:pt x="1" y="4"/>
                    <a:pt x="1" y="4"/>
                  </a:cubicBezTo>
                  <a:cubicBezTo>
                    <a:pt x="1" y="27"/>
                    <a:pt x="0" y="50"/>
                    <a:pt x="0" y="73"/>
                  </a:cubicBezTo>
                  <a:cubicBezTo>
                    <a:pt x="1" y="73"/>
                    <a:pt x="1" y="73"/>
                    <a:pt x="2" y="73"/>
                  </a:cubicBezTo>
                  <a:cubicBezTo>
                    <a:pt x="2" y="50"/>
                    <a:pt x="3" y="28"/>
                    <a:pt x="4" y="5"/>
                  </a:cubicBezTo>
                  <a:cubicBezTo>
                    <a:pt x="18" y="5"/>
                    <a:pt x="33" y="2"/>
                    <a:pt x="47" y="2"/>
                  </a:cubicBezTo>
                  <a:cubicBezTo>
                    <a:pt x="48" y="26"/>
                    <a:pt x="46" y="50"/>
                    <a:pt x="45" y="73"/>
                  </a:cubicBezTo>
                  <a:cubicBezTo>
                    <a:pt x="46" y="73"/>
                    <a:pt x="47" y="73"/>
                    <a:pt x="47" y="73"/>
                  </a:cubicBezTo>
                  <a:cubicBezTo>
                    <a:pt x="48" y="49"/>
                    <a:pt x="50" y="25"/>
                    <a:pt x="49" y="1"/>
                  </a:cubicBezTo>
                  <a:cubicBezTo>
                    <a:pt x="49" y="1"/>
                    <a:pt x="49" y="0"/>
                    <a:pt x="48" y="0"/>
                  </a:cubicBezTo>
                  <a:cubicBezTo>
                    <a:pt x="47" y="0"/>
                    <a:pt x="46" y="0"/>
                    <a:pt x="44" y="0"/>
                  </a:cubicBezTo>
                  <a:cubicBezTo>
                    <a:pt x="30" y="0"/>
                    <a:pt x="17" y="3"/>
                    <a:pt x="2"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73"/>
            <p:cNvSpPr/>
            <p:nvPr/>
          </p:nvSpPr>
          <p:spPr bwMode="auto">
            <a:xfrm>
              <a:off x="3394" y="2362"/>
              <a:ext cx="109" cy="69"/>
            </a:xfrm>
            <a:custGeom>
              <a:avLst/>
              <a:gdLst>
                <a:gd name="T0" fmla="*/ 1 w 46"/>
                <a:gd name="T1" fmla="*/ 0 h 29"/>
                <a:gd name="T2" fmla="*/ 0 w 46"/>
                <a:gd name="T3" fmla="*/ 1 h 29"/>
                <a:gd name="T4" fmla="*/ 1 w 46"/>
                <a:gd name="T5" fmla="*/ 27 h 29"/>
                <a:gd name="T6" fmla="*/ 3 w 46"/>
                <a:gd name="T7" fmla="*/ 27 h 29"/>
                <a:gd name="T8" fmla="*/ 3 w 46"/>
                <a:gd name="T9" fmla="*/ 2 h 29"/>
                <a:gd name="T10" fmla="*/ 24 w 46"/>
                <a:gd name="T11" fmla="*/ 2 h 29"/>
                <a:gd name="T12" fmla="*/ 43 w 46"/>
                <a:gd name="T13" fmla="*/ 3 h 29"/>
                <a:gd name="T14" fmla="*/ 43 w 46"/>
                <a:gd name="T15" fmla="*/ 27 h 29"/>
                <a:gd name="T16" fmla="*/ 45 w 46"/>
                <a:gd name="T17" fmla="*/ 27 h 29"/>
                <a:gd name="T18" fmla="*/ 45 w 46"/>
                <a:gd name="T19" fmla="*/ 2 h 29"/>
                <a:gd name="T20" fmla="*/ 44 w 46"/>
                <a:gd name="T21" fmla="*/ 1 h 29"/>
                <a:gd name="T22" fmla="*/ 24 w 46"/>
                <a:gd name="T23" fmla="*/ 0 h 29"/>
                <a:gd name="T24" fmla="*/ 6 w 46"/>
                <a:gd name="T25" fmla="*/ 0 h 29"/>
                <a:gd name="T26" fmla="*/ 1 w 46"/>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9">
                  <a:moveTo>
                    <a:pt x="1" y="0"/>
                  </a:moveTo>
                  <a:cubicBezTo>
                    <a:pt x="1" y="0"/>
                    <a:pt x="0" y="0"/>
                    <a:pt x="0" y="1"/>
                  </a:cubicBezTo>
                  <a:cubicBezTo>
                    <a:pt x="0" y="9"/>
                    <a:pt x="0" y="18"/>
                    <a:pt x="1" y="27"/>
                  </a:cubicBezTo>
                  <a:cubicBezTo>
                    <a:pt x="1" y="28"/>
                    <a:pt x="3" y="28"/>
                    <a:pt x="3" y="27"/>
                  </a:cubicBezTo>
                  <a:cubicBezTo>
                    <a:pt x="2" y="18"/>
                    <a:pt x="2" y="10"/>
                    <a:pt x="3" y="2"/>
                  </a:cubicBezTo>
                  <a:cubicBezTo>
                    <a:pt x="10" y="2"/>
                    <a:pt x="17" y="2"/>
                    <a:pt x="24" y="2"/>
                  </a:cubicBezTo>
                  <a:cubicBezTo>
                    <a:pt x="31" y="2"/>
                    <a:pt x="37" y="3"/>
                    <a:pt x="43" y="3"/>
                  </a:cubicBezTo>
                  <a:cubicBezTo>
                    <a:pt x="43" y="11"/>
                    <a:pt x="43" y="19"/>
                    <a:pt x="43" y="27"/>
                  </a:cubicBezTo>
                  <a:cubicBezTo>
                    <a:pt x="43" y="29"/>
                    <a:pt x="45" y="29"/>
                    <a:pt x="45" y="27"/>
                  </a:cubicBezTo>
                  <a:cubicBezTo>
                    <a:pt x="45" y="19"/>
                    <a:pt x="46" y="10"/>
                    <a:pt x="45" y="2"/>
                  </a:cubicBezTo>
                  <a:cubicBezTo>
                    <a:pt x="45" y="1"/>
                    <a:pt x="45" y="1"/>
                    <a:pt x="44" y="1"/>
                  </a:cubicBezTo>
                  <a:cubicBezTo>
                    <a:pt x="38" y="1"/>
                    <a:pt x="31" y="0"/>
                    <a:pt x="24" y="0"/>
                  </a:cubicBezTo>
                  <a:cubicBezTo>
                    <a:pt x="18" y="0"/>
                    <a:pt x="12" y="0"/>
                    <a:pt x="6" y="0"/>
                  </a:cubicBezTo>
                  <a:cubicBezTo>
                    <a:pt x="4" y="0"/>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74"/>
            <p:cNvSpPr>
              <a:spLocks noEditPoints="1"/>
            </p:cNvSpPr>
            <p:nvPr/>
          </p:nvSpPr>
          <p:spPr bwMode="auto">
            <a:xfrm>
              <a:off x="3365" y="1899"/>
              <a:ext cx="843" cy="458"/>
            </a:xfrm>
            <a:custGeom>
              <a:avLst/>
              <a:gdLst>
                <a:gd name="T0" fmla="*/ 351 w 354"/>
                <a:gd name="T1" fmla="*/ 1 h 192"/>
                <a:gd name="T2" fmla="*/ 351 w 354"/>
                <a:gd name="T3" fmla="*/ 3 h 192"/>
                <a:gd name="T4" fmla="*/ 345 w 354"/>
                <a:gd name="T5" fmla="*/ 25 h 192"/>
                <a:gd name="T6" fmla="*/ 345 w 354"/>
                <a:gd name="T7" fmla="*/ 25 h 192"/>
                <a:gd name="T8" fmla="*/ 333 w 354"/>
                <a:gd name="T9" fmla="*/ 46 h 192"/>
                <a:gd name="T10" fmla="*/ 307 w 354"/>
                <a:gd name="T11" fmla="*/ 71 h 192"/>
                <a:gd name="T12" fmla="*/ 267 w 354"/>
                <a:gd name="T13" fmla="*/ 96 h 192"/>
                <a:gd name="T14" fmla="*/ 213 w 354"/>
                <a:gd name="T15" fmla="*/ 122 h 192"/>
                <a:gd name="T16" fmla="*/ 213 w 354"/>
                <a:gd name="T17" fmla="*/ 122 h 192"/>
                <a:gd name="T18" fmla="*/ 87 w 354"/>
                <a:gd name="T19" fmla="*/ 164 h 192"/>
                <a:gd name="T20" fmla="*/ 1 w 354"/>
                <a:gd name="T21" fmla="*/ 189 h 192"/>
                <a:gd name="T22" fmla="*/ 2 w 354"/>
                <a:gd name="T23" fmla="*/ 191 h 192"/>
                <a:gd name="T24" fmla="*/ 130 w 354"/>
                <a:gd name="T25" fmla="*/ 154 h 192"/>
                <a:gd name="T26" fmla="*/ 252 w 354"/>
                <a:gd name="T27" fmla="*/ 106 h 192"/>
                <a:gd name="T28" fmla="*/ 332 w 354"/>
                <a:gd name="T29" fmla="*/ 51 h 192"/>
                <a:gd name="T30" fmla="*/ 354 w 354"/>
                <a:gd name="T31" fmla="*/ 1 h 192"/>
                <a:gd name="T32" fmla="*/ 353 w 354"/>
                <a:gd name="T33" fmla="*/ 0 h 192"/>
                <a:gd name="T34" fmla="*/ 351 w 354"/>
                <a:gd name="T35" fmla="*/ 1 h 192"/>
                <a:gd name="T36" fmla="*/ 333 w 354"/>
                <a:gd name="T37" fmla="*/ 46 h 192"/>
                <a:gd name="T38" fmla="*/ 333 w 354"/>
                <a:gd name="T39" fmla="*/ 46 h 192"/>
                <a:gd name="T40" fmla="*/ 333 w 354"/>
                <a:gd name="T41"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92">
                  <a:moveTo>
                    <a:pt x="351" y="1"/>
                  </a:moveTo>
                  <a:cubicBezTo>
                    <a:pt x="351" y="2"/>
                    <a:pt x="351" y="2"/>
                    <a:pt x="351" y="3"/>
                  </a:cubicBezTo>
                  <a:cubicBezTo>
                    <a:pt x="350" y="10"/>
                    <a:pt x="348" y="18"/>
                    <a:pt x="345" y="25"/>
                  </a:cubicBezTo>
                  <a:cubicBezTo>
                    <a:pt x="345" y="25"/>
                    <a:pt x="345" y="25"/>
                    <a:pt x="345" y="25"/>
                  </a:cubicBezTo>
                  <a:cubicBezTo>
                    <a:pt x="342" y="32"/>
                    <a:pt x="338" y="39"/>
                    <a:pt x="333" y="46"/>
                  </a:cubicBezTo>
                  <a:cubicBezTo>
                    <a:pt x="326" y="55"/>
                    <a:pt x="317" y="63"/>
                    <a:pt x="307" y="71"/>
                  </a:cubicBezTo>
                  <a:cubicBezTo>
                    <a:pt x="295" y="80"/>
                    <a:pt x="281" y="89"/>
                    <a:pt x="267" y="96"/>
                  </a:cubicBezTo>
                  <a:cubicBezTo>
                    <a:pt x="249" y="106"/>
                    <a:pt x="231" y="115"/>
                    <a:pt x="213" y="122"/>
                  </a:cubicBezTo>
                  <a:cubicBezTo>
                    <a:pt x="213" y="122"/>
                    <a:pt x="213" y="122"/>
                    <a:pt x="213" y="122"/>
                  </a:cubicBezTo>
                  <a:cubicBezTo>
                    <a:pt x="172" y="139"/>
                    <a:pt x="130" y="153"/>
                    <a:pt x="87" y="164"/>
                  </a:cubicBezTo>
                  <a:cubicBezTo>
                    <a:pt x="59" y="172"/>
                    <a:pt x="30" y="179"/>
                    <a:pt x="1" y="189"/>
                  </a:cubicBezTo>
                  <a:cubicBezTo>
                    <a:pt x="0" y="190"/>
                    <a:pt x="1" y="192"/>
                    <a:pt x="2" y="191"/>
                  </a:cubicBezTo>
                  <a:cubicBezTo>
                    <a:pt x="44" y="176"/>
                    <a:pt x="87" y="167"/>
                    <a:pt x="130" y="154"/>
                  </a:cubicBezTo>
                  <a:cubicBezTo>
                    <a:pt x="171" y="141"/>
                    <a:pt x="213" y="126"/>
                    <a:pt x="252" y="106"/>
                  </a:cubicBezTo>
                  <a:cubicBezTo>
                    <a:pt x="281" y="92"/>
                    <a:pt x="311" y="76"/>
                    <a:pt x="332" y="51"/>
                  </a:cubicBezTo>
                  <a:cubicBezTo>
                    <a:pt x="344" y="37"/>
                    <a:pt x="351" y="20"/>
                    <a:pt x="354" y="1"/>
                  </a:cubicBezTo>
                  <a:cubicBezTo>
                    <a:pt x="354" y="1"/>
                    <a:pt x="353" y="0"/>
                    <a:pt x="353" y="0"/>
                  </a:cubicBezTo>
                  <a:cubicBezTo>
                    <a:pt x="352" y="0"/>
                    <a:pt x="352" y="1"/>
                    <a:pt x="351" y="1"/>
                  </a:cubicBezTo>
                  <a:moveTo>
                    <a:pt x="333" y="46"/>
                  </a:moveTo>
                  <a:cubicBezTo>
                    <a:pt x="333" y="46"/>
                    <a:pt x="333" y="46"/>
                    <a:pt x="333" y="46"/>
                  </a:cubicBezTo>
                  <a:cubicBezTo>
                    <a:pt x="333" y="46"/>
                    <a:pt x="333" y="46"/>
                    <a:pt x="333" y="4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75"/>
            <p:cNvSpPr>
              <a:spLocks noEditPoints="1"/>
            </p:cNvSpPr>
            <p:nvPr/>
          </p:nvSpPr>
          <p:spPr bwMode="auto">
            <a:xfrm>
              <a:off x="4184" y="1879"/>
              <a:ext cx="26" cy="46"/>
            </a:xfrm>
            <a:custGeom>
              <a:avLst/>
              <a:gdLst>
                <a:gd name="T0" fmla="*/ 9 w 11"/>
                <a:gd name="T1" fmla="*/ 1 h 19"/>
                <a:gd name="T2" fmla="*/ 7 w 11"/>
                <a:gd name="T3" fmla="*/ 6 h 19"/>
                <a:gd name="T4" fmla="*/ 1 w 11"/>
                <a:gd name="T5" fmla="*/ 17 h 19"/>
                <a:gd name="T6" fmla="*/ 3 w 11"/>
                <a:gd name="T7" fmla="*/ 18 h 19"/>
                <a:gd name="T8" fmla="*/ 11 w 11"/>
                <a:gd name="T9" fmla="*/ 1 h 19"/>
                <a:gd name="T10" fmla="*/ 10 w 11"/>
                <a:gd name="T11" fmla="*/ 0 h 19"/>
                <a:gd name="T12" fmla="*/ 9 w 11"/>
                <a:gd name="T13" fmla="*/ 1 h 19"/>
                <a:gd name="T14" fmla="*/ 7 w 11"/>
                <a:gd name="T15" fmla="*/ 6 h 19"/>
                <a:gd name="T16" fmla="*/ 7 w 11"/>
                <a:gd name="T17" fmla="*/ 6 h 19"/>
                <a:gd name="T18" fmla="*/ 7 w 11"/>
                <a:gd name="T1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9" y="1"/>
                  </a:moveTo>
                  <a:cubicBezTo>
                    <a:pt x="8" y="2"/>
                    <a:pt x="8" y="4"/>
                    <a:pt x="7" y="6"/>
                  </a:cubicBezTo>
                  <a:cubicBezTo>
                    <a:pt x="5" y="10"/>
                    <a:pt x="3" y="13"/>
                    <a:pt x="1" y="17"/>
                  </a:cubicBezTo>
                  <a:cubicBezTo>
                    <a:pt x="0" y="18"/>
                    <a:pt x="2" y="19"/>
                    <a:pt x="3" y="18"/>
                  </a:cubicBezTo>
                  <a:cubicBezTo>
                    <a:pt x="6" y="13"/>
                    <a:pt x="9" y="7"/>
                    <a:pt x="11" y="1"/>
                  </a:cubicBezTo>
                  <a:cubicBezTo>
                    <a:pt x="11" y="0"/>
                    <a:pt x="10" y="0"/>
                    <a:pt x="10" y="0"/>
                  </a:cubicBezTo>
                  <a:cubicBezTo>
                    <a:pt x="9" y="0"/>
                    <a:pt x="9" y="0"/>
                    <a:pt x="9" y="1"/>
                  </a:cubicBezTo>
                  <a:moveTo>
                    <a:pt x="7" y="6"/>
                  </a:moveTo>
                  <a:cubicBezTo>
                    <a:pt x="7" y="6"/>
                    <a:pt x="7" y="6"/>
                    <a:pt x="7" y="6"/>
                  </a:cubicBezTo>
                  <a:cubicBezTo>
                    <a:pt x="7" y="6"/>
                    <a:pt x="7" y="6"/>
                    <a:pt x="7"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76"/>
            <p:cNvSpPr/>
            <p:nvPr/>
          </p:nvSpPr>
          <p:spPr bwMode="auto">
            <a:xfrm>
              <a:off x="4203" y="1879"/>
              <a:ext cx="9" cy="53"/>
            </a:xfrm>
            <a:custGeom>
              <a:avLst/>
              <a:gdLst>
                <a:gd name="T0" fmla="*/ 1 w 4"/>
                <a:gd name="T1" fmla="*/ 1 h 22"/>
                <a:gd name="T2" fmla="*/ 2 w 4"/>
                <a:gd name="T3" fmla="*/ 20 h 22"/>
                <a:gd name="T4" fmla="*/ 4 w 4"/>
                <a:gd name="T5" fmla="*/ 20 h 22"/>
                <a:gd name="T6" fmla="*/ 3 w 4"/>
                <a:gd name="T7" fmla="*/ 17 h 22"/>
                <a:gd name="T8" fmla="*/ 4 w 4"/>
                <a:gd name="T9" fmla="*/ 1 h 22"/>
                <a:gd name="T10" fmla="*/ 3 w 4"/>
                <a:gd name="T11" fmla="*/ 0 h 22"/>
                <a:gd name="T12" fmla="*/ 1 w 4"/>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1" y="1"/>
                  </a:moveTo>
                  <a:cubicBezTo>
                    <a:pt x="1" y="7"/>
                    <a:pt x="0" y="14"/>
                    <a:pt x="2" y="20"/>
                  </a:cubicBezTo>
                  <a:cubicBezTo>
                    <a:pt x="2" y="22"/>
                    <a:pt x="4" y="21"/>
                    <a:pt x="4" y="20"/>
                  </a:cubicBezTo>
                  <a:cubicBezTo>
                    <a:pt x="4" y="19"/>
                    <a:pt x="3" y="18"/>
                    <a:pt x="3" y="17"/>
                  </a:cubicBezTo>
                  <a:cubicBezTo>
                    <a:pt x="3" y="12"/>
                    <a:pt x="3" y="6"/>
                    <a:pt x="4" y="1"/>
                  </a:cubicBezTo>
                  <a:cubicBezTo>
                    <a:pt x="4" y="0"/>
                    <a:pt x="3" y="0"/>
                    <a:pt x="3" y="0"/>
                  </a:cubicBezTo>
                  <a:cubicBezTo>
                    <a:pt x="2" y="0"/>
                    <a:pt x="1" y="0"/>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77"/>
            <p:cNvSpPr/>
            <p:nvPr/>
          </p:nvSpPr>
          <p:spPr bwMode="auto">
            <a:xfrm>
              <a:off x="4201" y="2405"/>
              <a:ext cx="121" cy="12"/>
            </a:xfrm>
            <a:custGeom>
              <a:avLst/>
              <a:gdLst>
                <a:gd name="T0" fmla="*/ 0 w 51"/>
                <a:gd name="T1" fmla="*/ 3 h 5"/>
                <a:gd name="T2" fmla="*/ 0 w 51"/>
                <a:gd name="T3" fmla="*/ 5 h 5"/>
                <a:gd name="T4" fmla="*/ 51 w 51"/>
                <a:gd name="T5" fmla="*/ 3 h 5"/>
                <a:gd name="T6" fmla="*/ 51 w 51"/>
                <a:gd name="T7" fmla="*/ 0 h 5"/>
                <a:gd name="T8" fmla="*/ 0 w 51"/>
                <a:gd name="T9" fmla="*/ 3 h 5"/>
              </a:gdLst>
              <a:ahLst/>
              <a:cxnLst>
                <a:cxn ang="0">
                  <a:pos x="T0" y="T1"/>
                </a:cxn>
                <a:cxn ang="0">
                  <a:pos x="T2" y="T3"/>
                </a:cxn>
                <a:cxn ang="0">
                  <a:pos x="T4" y="T5"/>
                </a:cxn>
                <a:cxn ang="0">
                  <a:pos x="T6" y="T7"/>
                </a:cxn>
                <a:cxn ang="0">
                  <a:pos x="T8" y="T9"/>
                </a:cxn>
              </a:cxnLst>
              <a:rect l="0" t="0" r="r" b="b"/>
              <a:pathLst>
                <a:path w="51" h="5">
                  <a:moveTo>
                    <a:pt x="0" y="3"/>
                  </a:moveTo>
                  <a:cubicBezTo>
                    <a:pt x="0" y="4"/>
                    <a:pt x="0" y="5"/>
                    <a:pt x="0" y="5"/>
                  </a:cubicBezTo>
                  <a:cubicBezTo>
                    <a:pt x="17" y="4"/>
                    <a:pt x="34" y="3"/>
                    <a:pt x="51" y="3"/>
                  </a:cubicBezTo>
                  <a:cubicBezTo>
                    <a:pt x="51" y="2"/>
                    <a:pt x="51" y="1"/>
                    <a:pt x="51" y="0"/>
                  </a:cubicBezTo>
                  <a:cubicBezTo>
                    <a:pt x="34" y="1"/>
                    <a:pt x="17" y="2"/>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78"/>
            <p:cNvSpPr/>
            <p:nvPr/>
          </p:nvSpPr>
          <p:spPr bwMode="auto">
            <a:xfrm>
              <a:off x="3986" y="2419"/>
              <a:ext cx="122" cy="14"/>
            </a:xfrm>
            <a:custGeom>
              <a:avLst/>
              <a:gdLst>
                <a:gd name="T0" fmla="*/ 6 w 51"/>
                <a:gd name="T1" fmla="*/ 3 h 6"/>
                <a:gd name="T2" fmla="*/ 0 w 51"/>
                <a:gd name="T3" fmla="*/ 4 h 6"/>
                <a:gd name="T4" fmla="*/ 0 w 51"/>
                <a:gd name="T5" fmla="*/ 6 h 6"/>
                <a:gd name="T6" fmla="*/ 51 w 51"/>
                <a:gd name="T7" fmla="*/ 2 h 6"/>
                <a:gd name="T8" fmla="*/ 51 w 51"/>
                <a:gd name="T9" fmla="*/ 0 h 6"/>
                <a:gd name="T10" fmla="*/ 6 w 51"/>
                <a:gd name="T11" fmla="*/ 3 h 6"/>
              </a:gdLst>
              <a:ahLst/>
              <a:cxnLst>
                <a:cxn ang="0">
                  <a:pos x="T0" y="T1"/>
                </a:cxn>
                <a:cxn ang="0">
                  <a:pos x="T2" y="T3"/>
                </a:cxn>
                <a:cxn ang="0">
                  <a:pos x="T4" y="T5"/>
                </a:cxn>
                <a:cxn ang="0">
                  <a:pos x="T6" y="T7"/>
                </a:cxn>
                <a:cxn ang="0">
                  <a:pos x="T8" y="T9"/>
                </a:cxn>
                <a:cxn ang="0">
                  <a:pos x="T10" y="T11"/>
                </a:cxn>
              </a:cxnLst>
              <a:rect l="0" t="0" r="r" b="b"/>
              <a:pathLst>
                <a:path w="51" h="6">
                  <a:moveTo>
                    <a:pt x="6" y="3"/>
                  </a:moveTo>
                  <a:cubicBezTo>
                    <a:pt x="4" y="3"/>
                    <a:pt x="2" y="3"/>
                    <a:pt x="0" y="4"/>
                  </a:cubicBezTo>
                  <a:cubicBezTo>
                    <a:pt x="0" y="4"/>
                    <a:pt x="0" y="5"/>
                    <a:pt x="0" y="6"/>
                  </a:cubicBezTo>
                  <a:cubicBezTo>
                    <a:pt x="17" y="5"/>
                    <a:pt x="34" y="4"/>
                    <a:pt x="51" y="2"/>
                  </a:cubicBezTo>
                  <a:cubicBezTo>
                    <a:pt x="51" y="2"/>
                    <a:pt x="51" y="1"/>
                    <a:pt x="51" y="0"/>
                  </a:cubicBezTo>
                  <a:cubicBezTo>
                    <a:pt x="36" y="1"/>
                    <a:pt x="21" y="2"/>
                    <a:pt x="6"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79"/>
            <p:cNvSpPr/>
            <p:nvPr/>
          </p:nvSpPr>
          <p:spPr bwMode="auto">
            <a:xfrm>
              <a:off x="3748" y="2431"/>
              <a:ext cx="112" cy="7"/>
            </a:xfrm>
            <a:custGeom>
              <a:avLst/>
              <a:gdLst>
                <a:gd name="T0" fmla="*/ 19 w 47"/>
                <a:gd name="T1" fmla="*/ 1 h 3"/>
                <a:gd name="T2" fmla="*/ 0 w 47"/>
                <a:gd name="T3" fmla="*/ 1 h 3"/>
                <a:gd name="T4" fmla="*/ 0 w 47"/>
                <a:gd name="T5" fmla="*/ 3 h 3"/>
                <a:gd name="T6" fmla="*/ 11 w 47"/>
                <a:gd name="T7" fmla="*/ 3 h 3"/>
                <a:gd name="T8" fmla="*/ 47 w 47"/>
                <a:gd name="T9" fmla="*/ 3 h 3"/>
                <a:gd name="T10" fmla="*/ 47 w 47"/>
                <a:gd name="T11" fmla="*/ 0 h 3"/>
                <a:gd name="T12" fmla="*/ 19 w 47"/>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19" y="1"/>
                  </a:moveTo>
                  <a:cubicBezTo>
                    <a:pt x="13" y="1"/>
                    <a:pt x="6" y="1"/>
                    <a:pt x="0" y="1"/>
                  </a:cubicBezTo>
                  <a:cubicBezTo>
                    <a:pt x="0" y="2"/>
                    <a:pt x="0" y="2"/>
                    <a:pt x="0" y="3"/>
                  </a:cubicBezTo>
                  <a:cubicBezTo>
                    <a:pt x="4" y="3"/>
                    <a:pt x="8" y="3"/>
                    <a:pt x="11" y="3"/>
                  </a:cubicBezTo>
                  <a:cubicBezTo>
                    <a:pt x="23" y="3"/>
                    <a:pt x="35" y="3"/>
                    <a:pt x="47" y="3"/>
                  </a:cubicBezTo>
                  <a:cubicBezTo>
                    <a:pt x="47" y="2"/>
                    <a:pt x="47" y="1"/>
                    <a:pt x="47" y="0"/>
                  </a:cubicBezTo>
                  <a:cubicBezTo>
                    <a:pt x="38" y="1"/>
                    <a:pt x="2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80"/>
            <p:cNvSpPr/>
            <p:nvPr/>
          </p:nvSpPr>
          <p:spPr bwMode="auto">
            <a:xfrm>
              <a:off x="3567" y="2433"/>
              <a:ext cx="108" cy="8"/>
            </a:xfrm>
            <a:custGeom>
              <a:avLst/>
              <a:gdLst>
                <a:gd name="T0" fmla="*/ 8 w 45"/>
                <a:gd name="T1" fmla="*/ 1 h 3"/>
                <a:gd name="T2" fmla="*/ 0 w 45"/>
                <a:gd name="T3" fmla="*/ 1 h 3"/>
                <a:gd name="T4" fmla="*/ 0 w 45"/>
                <a:gd name="T5" fmla="*/ 3 h 3"/>
                <a:gd name="T6" fmla="*/ 45 w 45"/>
                <a:gd name="T7" fmla="*/ 2 h 3"/>
                <a:gd name="T8" fmla="*/ 45 w 45"/>
                <a:gd name="T9" fmla="*/ 0 h 3"/>
                <a:gd name="T10" fmla="*/ 8 w 45"/>
                <a:gd name="T11" fmla="*/ 1 h 3"/>
              </a:gdLst>
              <a:ahLst/>
              <a:cxnLst>
                <a:cxn ang="0">
                  <a:pos x="T0" y="T1"/>
                </a:cxn>
                <a:cxn ang="0">
                  <a:pos x="T2" y="T3"/>
                </a:cxn>
                <a:cxn ang="0">
                  <a:pos x="T4" y="T5"/>
                </a:cxn>
                <a:cxn ang="0">
                  <a:pos x="T6" y="T7"/>
                </a:cxn>
                <a:cxn ang="0">
                  <a:pos x="T8" y="T9"/>
                </a:cxn>
                <a:cxn ang="0">
                  <a:pos x="T10" y="T11"/>
                </a:cxn>
              </a:cxnLst>
              <a:rect l="0" t="0" r="r" b="b"/>
              <a:pathLst>
                <a:path w="45" h="3">
                  <a:moveTo>
                    <a:pt x="8" y="1"/>
                  </a:moveTo>
                  <a:cubicBezTo>
                    <a:pt x="5" y="1"/>
                    <a:pt x="2" y="1"/>
                    <a:pt x="0" y="1"/>
                  </a:cubicBezTo>
                  <a:cubicBezTo>
                    <a:pt x="0" y="1"/>
                    <a:pt x="0" y="2"/>
                    <a:pt x="0" y="3"/>
                  </a:cubicBezTo>
                  <a:cubicBezTo>
                    <a:pt x="15" y="3"/>
                    <a:pt x="30" y="3"/>
                    <a:pt x="45" y="2"/>
                  </a:cubicBezTo>
                  <a:cubicBezTo>
                    <a:pt x="45" y="2"/>
                    <a:pt x="45" y="1"/>
                    <a:pt x="45" y="0"/>
                  </a:cubicBezTo>
                  <a:cubicBezTo>
                    <a:pt x="33" y="0"/>
                    <a:pt x="20" y="0"/>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81"/>
            <p:cNvSpPr/>
            <p:nvPr/>
          </p:nvSpPr>
          <p:spPr bwMode="auto">
            <a:xfrm>
              <a:off x="3396" y="2436"/>
              <a:ext cx="105" cy="5"/>
            </a:xfrm>
            <a:custGeom>
              <a:avLst/>
              <a:gdLst>
                <a:gd name="T0" fmla="*/ 0 w 44"/>
                <a:gd name="T1" fmla="*/ 0 h 2"/>
                <a:gd name="T2" fmla="*/ 0 w 44"/>
                <a:gd name="T3" fmla="*/ 2 h 2"/>
                <a:gd name="T4" fmla="*/ 44 w 44"/>
                <a:gd name="T5" fmla="*/ 2 h 2"/>
                <a:gd name="T6" fmla="*/ 44 w 44"/>
                <a:gd name="T7" fmla="*/ 0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cubicBezTo>
                    <a:pt x="0" y="0"/>
                    <a:pt x="0" y="1"/>
                    <a:pt x="0" y="2"/>
                  </a:cubicBezTo>
                  <a:cubicBezTo>
                    <a:pt x="15" y="2"/>
                    <a:pt x="29" y="2"/>
                    <a:pt x="44" y="2"/>
                  </a:cubicBezTo>
                  <a:cubicBezTo>
                    <a:pt x="44" y="1"/>
                    <a:pt x="44" y="0"/>
                    <a:pt x="44" y="0"/>
                  </a:cubicBezTo>
                  <a:cubicBezTo>
                    <a:pt x="30" y="0"/>
                    <a:pt x="15"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82"/>
            <p:cNvSpPr/>
            <p:nvPr/>
          </p:nvSpPr>
          <p:spPr bwMode="auto">
            <a:xfrm>
              <a:off x="3394" y="2412"/>
              <a:ext cx="7" cy="29"/>
            </a:xfrm>
            <a:custGeom>
              <a:avLst/>
              <a:gdLst>
                <a:gd name="T0" fmla="*/ 0 w 3"/>
                <a:gd name="T1" fmla="*/ 1 h 12"/>
                <a:gd name="T2" fmla="*/ 1 w 3"/>
                <a:gd name="T3" fmla="*/ 10 h 12"/>
                <a:gd name="T4" fmla="*/ 1 w 3"/>
                <a:gd name="T5" fmla="*/ 11 h 12"/>
                <a:gd name="T6" fmla="*/ 3 w 3"/>
                <a:gd name="T7" fmla="*/ 11 h 12"/>
                <a:gd name="T8" fmla="*/ 2 w 3"/>
                <a:gd name="T9" fmla="*/ 1 h 12"/>
                <a:gd name="T10" fmla="*/ 1 w 3"/>
                <a:gd name="T11" fmla="*/ 0 h 12"/>
                <a:gd name="T12" fmla="*/ 0 w 3"/>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0" y="1"/>
                  </a:moveTo>
                  <a:cubicBezTo>
                    <a:pt x="1" y="4"/>
                    <a:pt x="1" y="7"/>
                    <a:pt x="1" y="10"/>
                  </a:cubicBezTo>
                  <a:cubicBezTo>
                    <a:pt x="1" y="10"/>
                    <a:pt x="1" y="10"/>
                    <a:pt x="1" y="11"/>
                  </a:cubicBezTo>
                  <a:cubicBezTo>
                    <a:pt x="1" y="12"/>
                    <a:pt x="3" y="12"/>
                    <a:pt x="3" y="11"/>
                  </a:cubicBezTo>
                  <a:cubicBezTo>
                    <a:pt x="3" y="7"/>
                    <a:pt x="3" y="4"/>
                    <a:pt x="2" y="1"/>
                  </a:cubicBezTo>
                  <a:cubicBezTo>
                    <a:pt x="2" y="1"/>
                    <a:pt x="2" y="0"/>
                    <a:pt x="1" y="0"/>
                  </a:cubicBezTo>
                  <a:cubicBezTo>
                    <a:pt x="1" y="0"/>
                    <a:pt x="1"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83"/>
            <p:cNvSpPr/>
            <p:nvPr/>
          </p:nvSpPr>
          <p:spPr bwMode="auto">
            <a:xfrm>
              <a:off x="3496" y="2414"/>
              <a:ext cx="7" cy="27"/>
            </a:xfrm>
            <a:custGeom>
              <a:avLst/>
              <a:gdLst>
                <a:gd name="T0" fmla="*/ 0 w 3"/>
                <a:gd name="T1" fmla="*/ 1 h 11"/>
                <a:gd name="T2" fmla="*/ 0 w 3"/>
                <a:gd name="T3" fmla="*/ 9 h 11"/>
                <a:gd name="T4" fmla="*/ 2 w 3"/>
                <a:gd name="T5" fmla="*/ 9 h 11"/>
                <a:gd name="T6" fmla="*/ 3 w 3"/>
                <a:gd name="T7" fmla="*/ 1 h 11"/>
                <a:gd name="T8" fmla="*/ 2 w 3"/>
                <a:gd name="T9" fmla="*/ 0 h 11"/>
                <a:gd name="T10" fmla="*/ 0 w 3"/>
                <a:gd name="T11" fmla="*/ 1 h 11"/>
              </a:gdLst>
              <a:ahLst/>
              <a:cxnLst>
                <a:cxn ang="0">
                  <a:pos x="T0" y="T1"/>
                </a:cxn>
                <a:cxn ang="0">
                  <a:pos x="T2" y="T3"/>
                </a:cxn>
                <a:cxn ang="0">
                  <a:pos x="T4" y="T5"/>
                </a:cxn>
                <a:cxn ang="0">
                  <a:pos x="T6" y="T7"/>
                </a:cxn>
                <a:cxn ang="0">
                  <a:pos x="T8" y="T9"/>
                </a:cxn>
                <a:cxn ang="0">
                  <a:pos x="T10" y="T11"/>
                </a:cxn>
              </a:cxnLst>
              <a:rect l="0" t="0" r="r" b="b"/>
              <a:pathLst>
                <a:path w="3" h="11">
                  <a:moveTo>
                    <a:pt x="0" y="1"/>
                  </a:moveTo>
                  <a:cubicBezTo>
                    <a:pt x="0" y="4"/>
                    <a:pt x="0" y="6"/>
                    <a:pt x="0" y="9"/>
                  </a:cubicBezTo>
                  <a:cubicBezTo>
                    <a:pt x="0" y="11"/>
                    <a:pt x="2" y="11"/>
                    <a:pt x="2" y="9"/>
                  </a:cubicBezTo>
                  <a:cubicBezTo>
                    <a:pt x="2" y="6"/>
                    <a:pt x="3" y="4"/>
                    <a:pt x="3" y="1"/>
                  </a:cubicBezTo>
                  <a:cubicBezTo>
                    <a:pt x="3"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84"/>
            <p:cNvSpPr/>
            <p:nvPr/>
          </p:nvSpPr>
          <p:spPr bwMode="auto">
            <a:xfrm>
              <a:off x="3567" y="2405"/>
              <a:ext cx="8" cy="36"/>
            </a:xfrm>
            <a:custGeom>
              <a:avLst/>
              <a:gdLst>
                <a:gd name="T0" fmla="*/ 0 w 3"/>
                <a:gd name="T1" fmla="*/ 1 h 15"/>
                <a:gd name="T2" fmla="*/ 0 w 3"/>
                <a:gd name="T3" fmla="*/ 11 h 15"/>
                <a:gd name="T4" fmla="*/ 0 w 3"/>
                <a:gd name="T5" fmla="*/ 11 h 15"/>
                <a:gd name="T6" fmla="*/ 0 w 3"/>
                <a:gd name="T7" fmla="*/ 14 h 15"/>
                <a:gd name="T8" fmla="*/ 2 w 3"/>
                <a:gd name="T9" fmla="*/ 14 h 15"/>
                <a:gd name="T10" fmla="*/ 2 w 3"/>
                <a:gd name="T11" fmla="*/ 1 h 15"/>
                <a:gd name="T12" fmla="*/ 1 w 3"/>
                <a:gd name="T13" fmla="*/ 0 h 15"/>
                <a:gd name="T14" fmla="*/ 0 w 3"/>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5">
                  <a:moveTo>
                    <a:pt x="0" y="1"/>
                  </a:moveTo>
                  <a:cubicBezTo>
                    <a:pt x="0" y="4"/>
                    <a:pt x="0" y="8"/>
                    <a:pt x="0" y="11"/>
                  </a:cubicBezTo>
                  <a:cubicBezTo>
                    <a:pt x="0" y="11"/>
                    <a:pt x="0" y="11"/>
                    <a:pt x="0" y="11"/>
                  </a:cubicBezTo>
                  <a:cubicBezTo>
                    <a:pt x="0" y="12"/>
                    <a:pt x="0" y="13"/>
                    <a:pt x="0" y="14"/>
                  </a:cubicBezTo>
                  <a:cubicBezTo>
                    <a:pt x="0" y="14"/>
                    <a:pt x="2" y="15"/>
                    <a:pt x="2" y="14"/>
                  </a:cubicBezTo>
                  <a:cubicBezTo>
                    <a:pt x="3" y="10"/>
                    <a:pt x="2" y="5"/>
                    <a:pt x="2" y="1"/>
                  </a:cubicBezTo>
                  <a:cubicBezTo>
                    <a:pt x="2" y="1"/>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285"/>
            <p:cNvSpPr/>
            <p:nvPr/>
          </p:nvSpPr>
          <p:spPr bwMode="auto">
            <a:xfrm>
              <a:off x="3667" y="2395"/>
              <a:ext cx="8" cy="43"/>
            </a:xfrm>
            <a:custGeom>
              <a:avLst/>
              <a:gdLst>
                <a:gd name="T0" fmla="*/ 0 w 3"/>
                <a:gd name="T1" fmla="*/ 1 h 18"/>
                <a:gd name="T2" fmla="*/ 1 w 3"/>
                <a:gd name="T3" fmla="*/ 9 h 18"/>
                <a:gd name="T4" fmla="*/ 1 w 3"/>
                <a:gd name="T5" fmla="*/ 17 h 18"/>
                <a:gd name="T6" fmla="*/ 3 w 3"/>
                <a:gd name="T7" fmla="*/ 17 h 18"/>
                <a:gd name="T8" fmla="*/ 3 w 3"/>
                <a:gd name="T9" fmla="*/ 9 h 18"/>
                <a:gd name="T10" fmla="*/ 2 w 3"/>
                <a:gd name="T11" fmla="*/ 1 h 18"/>
                <a:gd name="T12" fmla="*/ 1 w 3"/>
                <a:gd name="T13" fmla="*/ 0 h 18"/>
                <a:gd name="T14" fmla="*/ 0 w 3"/>
                <a:gd name="T15" fmla="*/ 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8">
                  <a:moveTo>
                    <a:pt x="0" y="1"/>
                  </a:moveTo>
                  <a:cubicBezTo>
                    <a:pt x="1" y="4"/>
                    <a:pt x="1" y="7"/>
                    <a:pt x="1" y="9"/>
                  </a:cubicBezTo>
                  <a:cubicBezTo>
                    <a:pt x="1" y="12"/>
                    <a:pt x="1" y="14"/>
                    <a:pt x="1" y="17"/>
                  </a:cubicBezTo>
                  <a:cubicBezTo>
                    <a:pt x="1" y="18"/>
                    <a:pt x="3" y="18"/>
                    <a:pt x="3" y="17"/>
                  </a:cubicBezTo>
                  <a:cubicBezTo>
                    <a:pt x="3" y="14"/>
                    <a:pt x="3" y="12"/>
                    <a:pt x="3" y="9"/>
                  </a:cubicBezTo>
                  <a:cubicBezTo>
                    <a:pt x="3" y="7"/>
                    <a:pt x="3" y="4"/>
                    <a:pt x="2" y="1"/>
                  </a:cubicBezTo>
                  <a:cubicBezTo>
                    <a:pt x="2" y="1"/>
                    <a:pt x="2"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286"/>
            <p:cNvSpPr/>
            <p:nvPr/>
          </p:nvSpPr>
          <p:spPr bwMode="auto">
            <a:xfrm>
              <a:off x="3748" y="2400"/>
              <a:ext cx="5" cy="38"/>
            </a:xfrm>
            <a:custGeom>
              <a:avLst/>
              <a:gdLst>
                <a:gd name="T0" fmla="*/ 0 w 2"/>
                <a:gd name="T1" fmla="*/ 1 h 16"/>
                <a:gd name="T2" fmla="*/ 0 w 2"/>
                <a:gd name="T3" fmla="*/ 13 h 16"/>
                <a:gd name="T4" fmla="*/ 0 w 2"/>
                <a:gd name="T5" fmla="*/ 16 h 16"/>
                <a:gd name="T6" fmla="*/ 2 w 2"/>
                <a:gd name="T7" fmla="*/ 15 h 16"/>
                <a:gd name="T8" fmla="*/ 2 w 2"/>
                <a:gd name="T9" fmla="*/ 9 h 16"/>
                <a:gd name="T10" fmla="*/ 2 w 2"/>
                <a:gd name="T11" fmla="*/ 1 h 16"/>
                <a:gd name="T12" fmla="*/ 1 w 2"/>
                <a:gd name="T13" fmla="*/ 0 h 16"/>
                <a:gd name="T14" fmla="*/ 0 w 2"/>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6">
                  <a:moveTo>
                    <a:pt x="0" y="1"/>
                  </a:moveTo>
                  <a:cubicBezTo>
                    <a:pt x="0" y="5"/>
                    <a:pt x="0" y="9"/>
                    <a:pt x="0" y="13"/>
                  </a:cubicBezTo>
                  <a:cubicBezTo>
                    <a:pt x="0" y="14"/>
                    <a:pt x="0" y="15"/>
                    <a:pt x="0" y="16"/>
                  </a:cubicBezTo>
                  <a:cubicBezTo>
                    <a:pt x="1" y="16"/>
                    <a:pt x="1" y="16"/>
                    <a:pt x="2" y="15"/>
                  </a:cubicBezTo>
                  <a:cubicBezTo>
                    <a:pt x="2" y="13"/>
                    <a:pt x="2" y="11"/>
                    <a:pt x="2" y="9"/>
                  </a:cubicBezTo>
                  <a:cubicBezTo>
                    <a:pt x="2" y="6"/>
                    <a:pt x="2" y="4"/>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287"/>
            <p:cNvSpPr/>
            <p:nvPr/>
          </p:nvSpPr>
          <p:spPr bwMode="auto">
            <a:xfrm>
              <a:off x="3855" y="2400"/>
              <a:ext cx="5" cy="36"/>
            </a:xfrm>
            <a:custGeom>
              <a:avLst/>
              <a:gdLst>
                <a:gd name="T0" fmla="*/ 0 w 2"/>
                <a:gd name="T1" fmla="*/ 0 h 15"/>
                <a:gd name="T2" fmla="*/ 0 w 2"/>
                <a:gd name="T3" fmla="*/ 14 h 15"/>
                <a:gd name="T4" fmla="*/ 2 w 2"/>
                <a:gd name="T5" fmla="*/ 14 h 15"/>
                <a:gd name="T6" fmla="*/ 2 w 2"/>
                <a:gd name="T7" fmla="*/ 0 h 15"/>
                <a:gd name="T8" fmla="*/ 1 w 2"/>
                <a:gd name="T9" fmla="*/ 0 h 15"/>
                <a:gd name="T10" fmla="*/ 0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0" y="0"/>
                  </a:moveTo>
                  <a:cubicBezTo>
                    <a:pt x="0" y="5"/>
                    <a:pt x="0" y="10"/>
                    <a:pt x="0" y="14"/>
                  </a:cubicBezTo>
                  <a:cubicBezTo>
                    <a:pt x="0" y="15"/>
                    <a:pt x="2" y="15"/>
                    <a:pt x="2" y="14"/>
                  </a:cubicBezTo>
                  <a:cubicBezTo>
                    <a:pt x="2" y="10"/>
                    <a:pt x="2" y="5"/>
                    <a:pt x="2" y="0"/>
                  </a:cubicBezTo>
                  <a:cubicBezTo>
                    <a:pt x="2" y="0"/>
                    <a:pt x="2"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288"/>
            <p:cNvSpPr/>
            <p:nvPr/>
          </p:nvSpPr>
          <p:spPr bwMode="auto">
            <a:xfrm>
              <a:off x="3986" y="2410"/>
              <a:ext cx="5" cy="23"/>
            </a:xfrm>
            <a:custGeom>
              <a:avLst/>
              <a:gdLst>
                <a:gd name="T0" fmla="*/ 0 w 2"/>
                <a:gd name="T1" fmla="*/ 1 h 10"/>
                <a:gd name="T2" fmla="*/ 0 w 2"/>
                <a:gd name="T3" fmla="*/ 9 h 10"/>
                <a:gd name="T4" fmla="*/ 2 w 2"/>
                <a:gd name="T5" fmla="*/ 9 h 10"/>
                <a:gd name="T6" fmla="*/ 2 w 2"/>
                <a:gd name="T7" fmla="*/ 1 h 10"/>
                <a:gd name="T8" fmla="*/ 1 w 2"/>
                <a:gd name="T9" fmla="*/ 0 h 10"/>
                <a:gd name="T10" fmla="*/ 0 w 2"/>
                <a:gd name="T11" fmla="*/ 1 h 10"/>
              </a:gdLst>
              <a:ahLst/>
              <a:cxnLst>
                <a:cxn ang="0">
                  <a:pos x="T0" y="T1"/>
                </a:cxn>
                <a:cxn ang="0">
                  <a:pos x="T2" y="T3"/>
                </a:cxn>
                <a:cxn ang="0">
                  <a:pos x="T4" y="T5"/>
                </a:cxn>
                <a:cxn ang="0">
                  <a:pos x="T6" y="T7"/>
                </a:cxn>
                <a:cxn ang="0">
                  <a:pos x="T8" y="T9"/>
                </a:cxn>
                <a:cxn ang="0">
                  <a:pos x="T10" y="T11"/>
                </a:cxn>
              </a:cxnLst>
              <a:rect l="0" t="0" r="r" b="b"/>
              <a:pathLst>
                <a:path w="2" h="10">
                  <a:moveTo>
                    <a:pt x="0" y="1"/>
                  </a:moveTo>
                  <a:cubicBezTo>
                    <a:pt x="0" y="4"/>
                    <a:pt x="0" y="6"/>
                    <a:pt x="0" y="9"/>
                  </a:cubicBezTo>
                  <a:cubicBezTo>
                    <a:pt x="0" y="10"/>
                    <a:pt x="2" y="10"/>
                    <a:pt x="2" y="9"/>
                  </a:cubicBezTo>
                  <a:cubicBezTo>
                    <a:pt x="2" y="6"/>
                    <a:pt x="2" y="4"/>
                    <a:pt x="2" y="1"/>
                  </a:cubicBezTo>
                  <a:cubicBezTo>
                    <a:pt x="2" y="1"/>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289"/>
            <p:cNvSpPr/>
            <p:nvPr/>
          </p:nvSpPr>
          <p:spPr bwMode="auto">
            <a:xfrm>
              <a:off x="4201" y="2405"/>
              <a:ext cx="4" cy="14"/>
            </a:xfrm>
            <a:custGeom>
              <a:avLst/>
              <a:gdLst>
                <a:gd name="T0" fmla="*/ 0 w 2"/>
                <a:gd name="T1" fmla="*/ 1 h 6"/>
                <a:gd name="T2" fmla="*/ 0 w 2"/>
                <a:gd name="T3" fmla="*/ 4 h 6"/>
                <a:gd name="T4" fmla="*/ 0 w 2"/>
                <a:gd name="T5" fmla="*/ 5 h 6"/>
                <a:gd name="T6" fmla="*/ 2 w 2"/>
                <a:gd name="T7" fmla="*/ 5 h 6"/>
                <a:gd name="T8" fmla="*/ 2 w 2"/>
                <a:gd name="T9" fmla="*/ 1 h 6"/>
                <a:gd name="T10" fmla="*/ 1 w 2"/>
                <a:gd name="T11" fmla="*/ 0 h 6"/>
                <a:gd name="T12" fmla="*/ 0 w 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1"/>
                  </a:moveTo>
                  <a:cubicBezTo>
                    <a:pt x="0" y="2"/>
                    <a:pt x="0" y="3"/>
                    <a:pt x="0" y="4"/>
                  </a:cubicBezTo>
                  <a:cubicBezTo>
                    <a:pt x="0" y="4"/>
                    <a:pt x="0" y="5"/>
                    <a:pt x="0" y="5"/>
                  </a:cubicBezTo>
                  <a:cubicBezTo>
                    <a:pt x="0" y="6"/>
                    <a:pt x="1" y="6"/>
                    <a:pt x="2" y="5"/>
                  </a:cubicBezTo>
                  <a:cubicBezTo>
                    <a:pt x="2" y="3"/>
                    <a:pt x="2" y="2"/>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290"/>
            <p:cNvSpPr/>
            <p:nvPr/>
          </p:nvSpPr>
          <p:spPr bwMode="auto">
            <a:xfrm>
              <a:off x="4317" y="2398"/>
              <a:ext cx="5" cy="14"/>
            </a:xfrm>
            <a:custGeom>
              <a:avLst/>
              <a:gdLst>
                <a:gd name="T0" fmla="*/ 0 w 2"/>
                <a:gd name="T1" fmla="*/ 1 h 6"/>
                <a:gd name="T2" fmla="*/ 0 w 2"/>
                <a:gd name="T3" fmla="*/ 5 h 6"/>
                <a:gd name="T4" fmla="*/ 2 w 2"/>
                <a:gd name="T5" fmla="*/ 5 h 6"/>
                <a:gd name="T6" fmla="*/ 2 w 2"/>
                <a:gd name="T7" fmla="*/ 3 h 6"/>
                <a:gd name="T8" fmla="*/ 2 w 2"/>
                <a:gd name="T9" fmla="*/ 1 h 6"/>
                <a:gd name="T10" fmla="*/ 1 w 2"/>
                <a:gd name="T11" fmla="*/ 0 h 6"/>
                <a:gd name="T12" fmla="*/ 0 w 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1"/>
                  </a:moveTo>
                  <a:cubicBezTo>
                    <a:pt x="0" y="2"/>
                    <a:pt x="0" y="3"/>
                    <a:pt x="0" y="5"/>
                  </a:cubicBezTo>
                  <a:cubicBezTo>
                    <a:pt x="0" y="6"/>
                    <a:pt x="1" y="6"/>
                    <a:pt x="2" y="5"/>
                  </a:cubicBezTo>
                  <a:cubicBezTo>
                    <a:pt x="2" y="4"/>
                    <a:pt x="2" y="4"/>
                    <a:pt x="2" y="3"/>
                  </a:cubicBezTo>
                  <a:cubicBezTo>
                    <a:pt x="2" y="2"/>
                    <a:pt x="2" y="1"/>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291"/>
            <p:cNvSpPr>
              <a:spLocks noEditPoints="1"/>
            </p:cNvSpPr>
            <p:nvPr/>
          </p:nvSpPr>
          <p:spPr bwMode="auto">
            <a:xfrm>
              <a:off x="3396" y="2364"/>
              <a:ext cx="24" cy="22"/>
            </a:xfrm>
            <a:custGeom>
              <a:avLst/>
              <a:gdLst>
                <a:gd name="T0" fmla="*/ 8 w 10"/>
                <a:gd name="T1" fmla="*/ 0 h 9"/>
                <a:gd name="T2" fmla="*/ 5 w 10"/>
                <a:gd name="T3" fmla="*/ 3 h 9"/>
                <a:gd name="T4" fmla="*/ 0 w 10"/>
                <a:gd name="T5" fmla="*/ 7 h 9"/>
                <a:gd name="T6" fmla="*/ 2 w 10"/>
                <a:gd name="T7" fmla="*/ 8 h 9"/>
                <a:gd name="T8" fmla="*/ 5 w 10"/>
                <a:gd name="T9" fmla="*/ 5 h 9"/>
                <a:gd name="T10" fmla="*/ 9 w 10"/>
                <a:gd name="T11" fmla="*/ 2 h 9"/>
                <a:gd name="T12" fmla="*/ 8 w 10"/>
                <a:gd name="T13" fmla="*/ 0 h 9"/>
                <a:gd name="T14" fmla="*/ 8 w 10"/>
                <a:gd name="T15" fmla="*/ 0 h 9"/>
                <a:gd name="T16" fmla="*/ 5 w 10"/>
                <a:gd name="T17" fmla="*/ 5 h 9"/>
                <a:gd name="T18" fmla="*/ 5 w 10"/>
                <a:gd name="T19" fmla="*/ 5 h 9"/>
                <a:gd name="T20" fmla="*/ 5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cubicBezTo>
                    <a:pt x="7" y="1"/>
                    <a:pt x="6" y="2"/>
                    <a:pt x="5" y="3"/>
                  </a:cubicBezTo>
                  <a:cubicBezTo>
                    <a:pt x="3" y="4"/>
                    <a:pt x="2" y="5"/>
                    <a:pt x="0" y="7"/>
                  </a:cubicBezTo>
                  <a:cubicBezTo>
                    <a:pt x="0" y="8"/>
                    <a:pt x="1" y="9"/>
                    <a:pt x="2" y="8"/>
                  </a:cubicBezTo>
                  <a:cubicBezTo>
                    <a:pt x="3" y="7"/>
                    <a:pt x="4" y="6"/>
                    <a:pt x="5" y="5"/>
                  </a:cubicBezTo>
                  <a:cubicBezTo>
                    <a:pt x="6" y="4"/>
                    <a:pt x="8" y="3"/>
                    <a:pt x="9" y="2"/>
                  </a:cubicBezTo>
                  <a:cubicBezTo>
                    <a:pt x="10" y="1"/>
                    <a:pt x="9" y="0"/>
                    <a:pt x="8" y="0"/>
                  </a:cubicBezTo>
                  <a:cubicBezTo>
                    <a:pt x="8" y="0"/>
                    <a:pt x="8" y="0"/>
                    <a:pt x="8" y="0"/>
                  </a:cubicBezTo>
                  <a:moveTo>
                    <a:pt x="5" y="5"/>
                  </a:moveTo>
                  <a:cubicBezTo>
                    <a:pt x="5" y="5"/>
                    <a:pt x="5" y="5"/>
                    <a:pt x="5" y="5"/>
                  </a:cubicBezTo>
                  <a:cubicBezTo>
                    <a:pt x="5" y="5"/>
                    <a:pt x="5" y="5"/>
                    <a:pt x="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292"/>
            <p:cNvSpPr>
              <a:spLocks noEditPoints="1"/>
            </p:cNvSpPr>
            <p:nvPr/>
          </p:nvSpPr>
          <p:spPr bwMode="auto">
            <a:xfrm>
              <a:off x="3396" y="2364"/>
              <a:ext cx="45" cy="38"/>
            </a:xfrm>
            <a:custGeom>
              <a:avLst/>
              <a:gdLst>
                <a:gd name="T0" fmla="*/ 18 w 19"/>
                <a:gd name="T1" fmla="*/ 0 h 16"/>
                <a:gd name="T2" fmla="*/ 14 w 19"/>
                <a:gd name="T3" fmla="*/ 2 h 16"/>
                <a:gd name="T4" fmla="*/ 10 w 19"/>
                <a:gd name="T5" fmla="*/ 6 h 16"/>
                <a:gd name="T6" fmla="*/ 2 w 19"/>
                <a:gd name="T7" fmla="*/ 13 h 16"/>
                <a:gd name="T8" fmla="*/ 1 w 19"/>
                <a:gd name="T9" fmla="*/ 13 h 16"/>
                <a:gd name="T10" fmla="*/ 2 w 19"/>
                <a:gd name="T11" fmla="*/ 15 h 16"/>
                <a:gd name="T12" fmla="*/ 18 w 19"/>
                <a:gd name="T13" fmla="*/ 2 h 16"/>
                <a:gd name="T14" fmla="*/ 19 w 19"/>
                <a:gd name="T15" fmla="*/ 1 h 16"/>
                <a:gd name="T16" fmla="*/ 18 w 19"/>
                <a:gd name="T17" fmla="*/ 0 h 16"/>
                <a:gd name="T18" fmla="*/ 18 w 19"/>
                <a:gd name="T19" fmla="*/ 0 h 16"/>
                <a:gd name="T20" fmla="*/ 18 w 19"/>
                <a:gd name="T21" fmla="*/ 2 h 16"/>
                <a:gd name="T22" fmla="*/ 18 w 19"/>
                <a:gd name="T23" fmla="*/ 2 h 16"/>
                <a:gd name="T24" fmla="*/ 18 w 19"/>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8" y="0"/>
                  </a:moveTo>
                  <a:cubicBezTo>
                    <a:pt x="16" y="0"/>
                    <a:pt x="15" y="1"/>
                    <a:pt x="14" y="2"/>
                  </a:cubicBezTo>
                  <a:cubicBezTo>
                    <a:pt x="13" y="4"/>
                    <a:pt x="12" y="5"/>
                    <a:pt x="10" y="6"/>
                  </a:cubicBezTo>
                  <a:cubicBezTo>
                    <a:pt x="7" y="8"/>
                    <a:pt x="5" y="11"/>
                    <a:pt x="2" y="13"/>
                  </a:cubicBezTo>
                  <a:cubicBezTo>
                    <a:pt x="1" y="13"/>
                    <a:pt x="1" y="13"/>
                    <a:pt x="1" y="13"/>
                  </a:cubicBezTo>
                  <a:cubicBezTo>
                    <a:pt x="0" y="14"/>
                    <a:pt x="1" y="16"/>
                    <a:pt x="2" y="15"/>
                  </a:cubicBezTo>
                  <a:cubicBezTo>
                    <a:pt x="7" y="11"/>
                    <a:pt x="13" y="6"/>
                    <a:pt x="18" y="2"/>
                  </a:cubicBezTo>
                  <a:cubicBezTo>
                    <a:pt x="18" y="2"/>
                    <a:pt x="18" y="2"/>
                    <a:pt x="19" y="1"/>
                  </a:cubicBezTo>
                  <a:cubicBezTo>
                    <a:pt x="19" y="1"/>
                    <a:pt x="19" y="0"/>
                    <a:pt x="18" y="0"/>
                  </a:cubicBezTo>
                  <a:cubicBezTo>
                    <a:pt x="18" y="0"/>
                    <a:pt x="18" y="0"/>
                    <a:pt x="18" y="0"/>
                  </a:cubicBezTo>
                  <a:moveTo>
                    <a:pt x="18" y="2"/>
                  </a:moveTo>
                  <a:cubicBezTo>
                    <a:pt x="18" y="2"/>
                    <a:pt x="18" y="2"/>
                    <a:pt x="18" y="2"/>
                  </a:cubicBezTo>
                  <a:cubicBezTo>
                    <a:pt x="18" y="2"/>
                    <a:pt x="18" y="2"/>
                    <a:pt x="18"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293"/>
            <p:cNvSpPr/>
            <p:nvPr/>
          </p:nvSpPr>
          <p:spPr bwMode="auto">
            <a:xfrm>
              <a:off x="3394" y="2364"/>
              <a:ext cx="71" cy="65"/>
            </a:xfrm>
            <a:custGeom>
              <a:avLst/>
              <a:gdLst>
                <a:gd name="T0" fmla="*/ 29 w 30"/>
                <a:gd name="T1" fmla="*/ 0 h 27"/>
                <a:gd name="T2" fmla="*/ 15 w 30"/>
                <a:gd name="T3" fmla="*/ 12 h 27"/>
                <a:gd name="T4" fmla="*/ 1 w 30"/>
                <a:gd name="T5" fmla="*/ 25 h 27"/>
                <a:gd name="T6" fmla="*/ 2 w 30"/>
                <a:gd name="T7" fmla="*/ 26 h 27"/>
                <a:gd name="T8" fmla="*/ 15 w 30"/>
                <a:gd name="T9" fmla="*/ 14 h 27"/>
                <a:gd name="T10" fmla="*/ 29 w 30"/>
                <a:gd name="T11" fmla="*/ 2 h 27"/>
                <a:gd name="T12" fmla="*/ 30 w 30"/>
                <a:gd name="T13" fmla="*/ 2 h 27"/>
                <a:gd name="T14" fmla="*/ 29 w 30"/>
                <a:gd name="T15" fmla="*/ 0 h 27"/>
                <a:gd name="T16" fmla="*/ 29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29" y="0"/>
                  </a:moveTo>
                  <a:cubicBezTo>
                    <a:pt x="24" y="3"/>
                    <a:pt x="19" y="8"/>
                    <a:pt x="15" y="12"/>
                  </a:cubicBezTo>
                  <a:cubicBezTo>
                    <a:pt x="10" y="16"/>
                    <a:pt x="5" y="20"/>
                    <a:pt x="1" y="25"/>
                  </a:cubicBezTo>
                  <a:cubicBezTo>
                    <a:pt x="0" y="26"/>
                    <a:pt x="1" y="27"/>
                    <a:pt x="2" y="26"/>
                  </a:cubicBezTo>
                  <a:cubicBezTo>
                    <a:pt x="6" y="22"/>
                    <a:pt x="11" y="18"/>
                    <a:pt x="15" y="14"/>
                  </a:cubicBezTo>
                  <a:cubicBezTo>
                    <a:pt x="20" y="10"/>
                    <a:pt x="24" y="6"/>
                    <a:pt x="29" y="2"/>
                  </a:cubicBezTo>
                  <a:cubicBezTo>
                    <a:pt x="29" y="2"/>
                    <a:pt x="29" y="2"/>
                    <a:pt x="30" y="2"/>
                  </a:cubicBezTo>
                  <a:cubicBezTo>
                    <a:pt x="30" y="1"/>
                    <a:pt x="30"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294"/>
            <p:cNvSpPr>
              <a:spLocks noEditPoints="1"/>
            </p:cNvSpPr>
            <p:nvPr/>
          </p:nvSpPr>
          <p:spPr bwMode="auto">
            <a:xfrm>
              <a:off x="3396" y="2364"/>
              <a:ext cx="100" cy="74"/>
            </a:xfrm>
            <a:custGeom>
              <a:avLst/>
              <a:gdLst>
                <a:gd name="T0" fmla="*/ 40 w 42"/>
                <a:gd name="T1" fmla="*/ 0 h 31"/>
                <a:gd name="T2" fmla="*/ 33 w 42"/>
                <a:gd name="T3" fmla="*/ 5 h 31"/>
                <a:gd name="T4" fmla="*/ 25 w 42"/>
                <a:gd name="T5" fmla="*/ 12 h 31"/>
                <a:gd name="T6" fmla="*/ 9 w 42"/>
                <a:gd name="T7" fmla="*/ 24 h 31"/>
                <a:gd name="T8" fmla="*/ 1 w 42"/>
                <a:gd name="T9" fmla="*/ 29 h 31"/>
                <a:gd name="T10" fmla="*/ 2 w 42"/>
                <a:gd name="T11" fmla="*/ 31 h 31"/>
                <a:gd name="T12" fmla="*/ 19 w 42"/>
                <a:gd name="T13" fmla="*/ 19 h 31"/>
                <a:gd name="T14" fmla="*/ 38 w 42"/>
                <a:gd name="T15" fmla="*/ 4 h 31"/>
                <a:gd name="T16" fmla="*/ 41 w 42"/>
                <a:gd name="T17" fmla="*/ 2 h 31"/>
                <a:gd name="T18" fmla="*/ 40 w 42"/>
                <a:gd name="T19" fmla="*/ 0 h 31"/>
                <a:gd name="T20" fmla="*/ 40 w 42"/>
                <a:gd name="T21" fmla="*/ 0 h 31"/>
                <a:gd name="T22" fmla="*/ 10 w 42"/>
                <a:gd name="T23" fmla="*/ 24 h 31"/>
                <a:gd name="T24" fmla="*/ 9 w 42"/>
                <a:gd name="T25" fmla="*/ 24 h 31"/>
                <a:gd name="T26" fmla="*/ 10 w 42"/>
                <a:gd name="T2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1">
                  <a:moveTo>
                    <a:pt x="40" y="0"/>
                  </a:moveTo>
                  <a:cubicBezTo>
                    <a:pt x="37" y="1"/>
                    <a:pt x="35" y="3"/>
                    <a:pt x="33" y="5"/>
                  </a:cubicBezTo>
                  <a:cubicBezTo>
                    <a:pt x="30" y="7"/>
                    <a:pt x="28" y="10"/>
                    <a:pt x="25" y="12"/>
                  </a:cubicBezTo>
                  <a:cubicBezTo>
                    <a:pt x="20" y="16"/>
                    <a:pt x="15" y="20"/>
                    <a:pt x="9" y="24"/>
                  </a:cubicBezTo>
                  <a:cubicBezTo>
                    <a:pt x="7" y="26"/>
                    <a:pt x="4" y="28"/>
                    <a:pt x="1" y="29"/>
                  </a:cubicBezTo>
                  <a:cubicBezTo>
                    <a:pt x="0" y="30"/>
                    <a:pt x="1" y="31"/>
                    <a:pt x="2" y="31"/>
                  </a:cubicBezTo>
                  <a:cubicBezTo>
                    <a:pt x="9" y="28"/>
                    <a:pt x="14" y="23"/>
                    <a:pt x="19" y="19"/>
                  </a:cubicBezTo>
                  <a:cubicBezTo>
                    <a:pt x="26" y="14"/>
                    <a:pt x="31" y="9"/>
                    <a:pt x="38" y="4"/>
                  </a:cubicBezTo>
                  <a:cubicBezTo>
                    <a:pt x="39" y="3"/>
                    <a:pt x="40" y="2"/>
                    <a:pt x="41" y="2"/>
                  </a:cubicBezTo>
                  <a:cubicBezTo>
                    <a:pt x="42" y="1"/>
                    <a:pt x="41" y="0"/>
                    <a:pt x="40" y="0"/>
                  </a:cubicBezTo>
                  <a:cubicBezTo>
                    <a:pt x="40" y="0"/>
                    <a:pt x="40" y="0"/>
                    <a:pt x="40" y="0"/>
                  </a:cubicBezTo>
                  <a:moveTo>
                    <a:pt x="10" y="24"/>
                  </a:moveTo>
                  <a:cubicBezTo>
                    <a:pt x="10" y="24"/>
                    <a:pt x="9" y="24"/>
                    <a:pt x="9" y="24"/>
                  </a:cubicBezTo>
                  <a:cubicBezTo>
                    <a:pt x="9" y="24"/>
                    <a:pt x="10" y="24"/>
                    <a:pt x="1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295"/>
            <p:cNvSpPr/>
            <p:nvPr/>
          </p:nvSpPr>
          <p:spPr bwMode="auto">
            <a:xfrm>
              <a:off x="3429" y="2386"/>
              <a:ext cx="74" cy="55"/>
            </a:xfrm>
            <a:custGeom>
              <a:avLst/>
              <a:gdLst>
                <a:gd name="T0" fmla="*/ 29 w 31"/>
                <a:gd name="T1" fmla="*/ 1 h 23"/>
                <a:gd name="T2" fmla="*/ 22 w 31"/>
                <a:gd name="T3" fmla="*/ 5 h 23"/>
                <a:gd name="T4" fmla="*/ 1 w 31"/>
                <a:gd name="T5" fmla="*/ 20 h 23"/>
                <a:gd name="T6" fmla="*/ 2 w 31"/>
                <a:gd name="T7" fmla="*/ 22 h 23"/>
                <a:gd name="T8" fmla="*/ 26 w 31"/>
                <a:gd name="T9" fmla="*/ 4 h 23"/>
                <a:gd name="T10" fmla="*/ 30 w 31"/>
                <a:gd name="T11" fmla="*/ 2 h 23"/>
                <a:gd name="T12" fmla="*/ 29 w 31"/>
                <a:gd name="T13" fmla="*/ 0 h 23"/>
                <a:gd name="T14" fmla="*/ 29 w 31"/>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3">
                  <a:moveTo>
                    <a:pt x="29" y="1"/>
                  </a:moveTo>
                  <a:cubicBezTo>
                    <a:pt x="26" y="2"/>
                    <a:pt x="24" y="4"/>
                    <a:pt x="22" y="5"/>
                  </a:cubicBezTo>
                  <a:cubicBezTo>
                    <a:pt x="16" y="10"/>
                    <a:pt x="8" y="15"/>
                    <a:pt x="1" y="20"/>
                  </a:cubicBezTo>
                  <a:cubicBezTo>
                    <a:pt x="0" y="21"/>
                    <a:pt x="1" y="23"/>
                    <a:pt x="2" y="22"/>
                  </a:cubicBezTo>
                  <a:cubicBezTo>
                    <a:pt x="10" y="16"/>
                    <a:pt x="19" y="10"/>
                    <a:pt x="26" y="4"/>
                  </a:cubicBezTo>
                  <a:cubicBezTo>
                    <a:pt x="27" y="4"/>
                    <a:pt x="29" y="3"/>
                    <a:pt x="30" y="2"/>
                  </a:cubicBezTo>
                  <a:cubicBezTo>
                    <a:pt x="31" y="2"/>
                    <a:pt x="30" y="0"/>
                    <a:pt x="29" y="0"/>
                  </a:cubicBezTo>
                  <a:cubicBezTo>
                    <a:pt x="29" y="0"/>
                    <a:pt x="29" y="0"/>
                    <a:pt x="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296"/>
            <p:cNvSpPr/>
            <p:nvPr/>
          </p:nvSpPr>
          <p:spPr bwMode="auto">
            <a:xfrm>
              <a:off x="3465" y="2412"/>
              <a:ext cx="36" cy="29"/>
            </a:xfrm>
            <a:custGeom>
              <a:avLst/>
              <a:gdLst>
                <a:gd name="T0" fmla="*/ 13 w 15"/>
                <a:gd name="T1" fmla="*/ 0 h 12"/>
                <a:gd name="T2" fmla="*/ 9 w 15"/>
                <a:gd name="T3" fmla="*/ 3 h 12"/>
                <a:gd name="T4" fmla="*/ 10 w 15"/>
                <a:gd name="T5" fmla="*/ 3 h 12"/>
                <a:gd name="T6" fmla="*/ 1 w 15"/>
                <a:gd name="T7" fmla="*/ 9 h 12"/>
                <a:gd name="T8" fmla="*/ 2 w 15"/>
                <a:gd name="T9" fmla="*/ 11 h 12"/>
                <a:gd name="T10" fmla="*/ 15 w 15"/>
                <a:gd name="T11" fmla="*/ 2 h 12"/>
                <a:gd name="T12" fmla="*/ 14 w 15"/>
                <a:gd name="T13" fmla="*/ 0 h 12"/>
                <a:gd name="T14" fmla="*/ 13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3" y="0"/>
                  </a:moveTo>
                  <a:cubicBezTo>
                    <a:pt x="12" y="1"/>
                    <a:pt x="11" y="2"/>
                    <a:pt x="9" y="3"/>
                  </a:cubicBezTo>
                  <a:cubicBezTo>
                    <a:pt x="9" y="3"/>
                    <a:pt x="10" y="3"/>
                    <a:pt x="10" y="3"/>
                  </a:cubicBezTo>
                  <a:cubicBezTo>
                    <a:pt x="7" y="5"/>
                    <a:pt x="4" y="7"/>
                    <a:pt x="1" y="9"/>
                  </a:cubicBezTo>
                  <a:cubicBezTo>
                    <a:pt x="0" y="10"/>
                    <a:pt x="1" y="12"/>
                    <a:pt x="2" y="11"/>
                  </a:cubicBezTo>
                  <a:cubicBezTo>
                    <a:pt x="7" y="8"/>
                    <a:pt x="11" y="5"/>
                    <a:pt x="15" y="2"/>
                  </a:cubicBezTo>
                  <a:cubicBezTo>
                    <a:pt x="15" y="1"/>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297"/>
            <p:cNvSpPr/>
            <p:nvPr/>
          </p:nvSpPr>
          <p:spPr bwMode="auto">
            <a:xfrm>
              <a:off x="3567" y="2321"/>
              <a:ext cx="34" cy="31"/>
            </a:xfrm>
            <a:custGeom>
              <a:avLst/>
              <a:gdLst>
                <a:gd name="T0" fmla="*/ 12 w 14"/>
                <a:gd name="T1" fmla="*/ 0 h 13"/>
                <a:gd name="T2" fmla="*/ 1 w 14"/>
                <a:gd name="T3" fmla="*/ 11 h 13"/>
                <a:gd name="T4" fmla="*/ 3 w 14"/>
                <a:gd name="T5" fmla="*/ 12 h 13"/>
                <a:gd name="T6" fmla="*/ 13 w 14"/>
                <a:gd name="T7" fmla="*/ 2 h 13"/>
                <a:gd name="T8" fmla="*/ 13 w 14"/>
                <a:gd name="T9" fmla="*/ 0 h 13"/>
                <a:gd name="T10" fmla="*/ 12 w 14"/>
                <a:gd name="T11" fmla="*/ 0 h 13"/>
              </a:gdLst>
              <a:ahLst/>
              <a:cxnLst>
                <a:cxn ang="0">
                  <a:pos x="T0" y="T1"/>
                </a:cxn>
                <a:cxn ang="0">
                  <a:pos x="T2" y="T3"/>
                </a:cxn>
                <a:cxn ang="0">
                  <a:pos x="T4" y="T5"/>
                </a:cxn>
                <a:cxn ang="0">
                  <a:pos x="T6" y="T7"/>
                </a:cxn>
                <a:cxn ang="0">
                  <a:pos x="T8" y="T9"/>
                </a:cxn>
                <a:cxn ang="0">
                  <a:pos x="T10" y="T11"/>
                </a:cxn>
              </a:cxnLst>
              <a:rect l="0" t="0" r="r" b="b"/>
              <a:pathLst>
                <a:path w="14" h="13">
                  <a:moveTo>
                    <a:pt x="12" y="0"/>
                  </a:moveTo>
                  <a:cubicBezTo>
                    <a:pt x="8" y="3"/>
                    <a:pt x="5" y="7"/>
                    <a:pt x="1" y="11"/>
                  </a:cubicBezTo>
                  <a:cubicBezTo>
                    <a:pt x="0" y="12"/>
                    <a:pt x="2" y="13"/>
                    <a:pt x="3" y="12"/>
                  </a:cubicBezTo>
                  <a:cubicBezTo>
                    <a:pt x="6" y="9"/>
                    <a:pt x="9" y="5"/>
                    <a:pt x="13" y="2"/>
                  </a:cubicBezTo>
                  <a:cubicBezTo>
                    <a:pt x="14" y="1"/>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298"/>
            <p:cNvSpPr/>
            <p:nvPr/>
          </p:nvSpPr>
          <p:spPr bwMode="auto">
            <a:xfrm>
              <a:off x="3570" y="2321"/>
              <a:ext cx="55" cy="53"/>
            </a:xfrm>
            <a:custGeom>
              <a:avLst/>
              <a:gdLst>
                <a:gd name="T0" fmla="*/ 21 w 23"/>
                <a:gd name="T1" fmla="*/ 0 h 22"/>
                <a:gd name="T2" fmla="*/ 17 w 23"/>
                <a:gd name="T3" fmla="*/ 4 h 22"/>
                <a:gd name="T4" fmla="*/ 11 w 23"/>
                <a:gd name="T5" fmla="*/ 9 h 22"/>
                <a:gd name="T6" fmla="*/ 0 w 23"/>
                <a:gd name="T7" fmla="*/ 20 h 22"/>
                <a:gd name="T8" fmla="*/ 2 w 23"/>
                <a:gd name="T9" fmla="*/ 21 h 22"/>
                <a:gd name="T10" fmla="*/ 12 w 23"/>
                <a:gd name="T11" fmla="*/ 11 h 22"/>
                <a:gd name="T12" fmla="*/ 18 w 23"/>
                <a:gd name="T13" fmla="*/ 6 h 22"/>
                <a:gd name="T14" fmla="*/ 22 w 23"/>
                <a:gd name="T15" fmla="*/ 2 h 22"/>
                <a:gd name="T16" fmla="*/ 22 w 23"/>
                <a:gd name="T17" fmla="*/ 2 h 22"/>
                <a:gd name="T18" fmla="*/ 22 w 23"/>
                <a:gd name="T19" fmla="*/ 0 h 22"/>
                <a:gd name="T20" fmla="*/ 2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21" y="0"/>
                  </a:moveTo>
                  <a:cubicBezTo>
                    <a:pt x="20" y="1"/>
                    <a:pt x="19" y="3"/>
                    <a:pt x="17" y="4"/>
                  </a:cubicBezTo>
                  <a:cubicBezTo>
                    <a:pt x="15" y="6"/>
                    <a:pt x="13" y="8"/>
                    <a:pt x="11" y="9"/>
                  </a:cubicBezTo>
                  <a:cubicBezTo>
                    <a:pt x="8" y="13"/>
                    <a:pt x="4" y="16"/>
                    <a:pt x="0" y="20"/>
                  </a:cubicBezTo>
                  <a:cubicBezTo>
                    <a:pt x="0" y="21"/>
                    <a:pt x="1" y="22"/>
                    <a:pt x="2" y="21"/>
                  </a:cubicBezTo>
                  <a:cubicBezTo>
                    <a:pt x="5" y="18"/>
                    <a:pt x="9" y="14"/>
                    <a:pt x="12" y="11"/>
                  </a:cubicBezTo>
                  <a:cubicBezTo>
                    <a:pt x="14" y="10"/>
                    <a:pt x="16" y="8"/>
                    <a:pt x="18" y="6"/>
                  </a:cubicBezTo>
                  <a:cubicBezTo>
                    <a:pt x="19" y="5"/>
                    <a:pt x="21" y="3"/>
                    <a:pt x="22" y="2"/>
                  </a:cubicBezTo>
                  <a:cubicBezTo>
                    <a:pt x="22" y="2"/>
                    <a:pt x="22" y="2"/>
                    <a:pt x="22" y="2"/>
                  </a:cubicBezTo>
                  <a:cubicBezTo>
                    <a:pt x="23" y="1"/>
                    <a:pt x="23" y="0"/>
                    <a:pt x="22" y="0"/>
                  </a:cubicBezTo>
                  <a:cubicBezTo>
                    <a:pt x="22" y="0"/>
                    <a:pt x="22"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299"/>
            <p:cNvSpPr/>
            <p:nvPr/>
          </p:nvSpPr>
          <p:spPr bwMode="auto">
            <a:xfrm>
              <a:off x="3567" y="2319"/>
              <a:ext cx="91" cy="81"/>
            </a:xfrm>
            <a:custGeom>
              <a:avLst/>
              <a:gdLst>
                <a:gd name="T0" fmla="*/ 36 w 38"/>
                <a:gd name="T1" fmla="*/ 1 h 34"/>
                <a:gd name="T2" fmla="*/ 28 w 38"/>
                <a:gd name="T3" fmla="*/ 7 h 34"/>
                <a:gd name="T4" fmla="*/ 19 w 38"/>
                <a:gd name="T5" fmla="*/ 16 h 34"/>
                <a:gd name="T6" fmla="*/ 2 w 38"/>
                <a:gd name="T7" fmla="*/ 31 h 34"/>
                <a:gd name="T8" fmla="*/ 1 w 38"/>
                <a:gd name="T9" fmla="*/ 32 h 34"/>
                <a:gd name="T10" fmla="*/ 2 w 38"/>
                <a:gd name="T11" fmla="*/ 34 h 34"/>
                <a:gd name="T12" fmla="*/ 20 w 38"/>
                <a:gd name="T13" fmla="*/ 18 h 34"/>
                <a:gd name="T14" fmla="*/ 29 w 38"/>
                <a:gd name="T15" fmla="*/ 9 h 34"/>
                <a:gd name="T16" fmla="*/ 37 w 38"/>
                <a:gd name="T17" fmla="*/ 2 h 34"/>
                <a:gd name="T18" fmla="*/ 36 w 38"/>
                <a:gd name="T19" fmla="*/ 0 h 34"/>
                <a:gd name="T20" fmla="*/ 36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6" y="1"/>
                  </a:moveTo>
                  <a:cubicBezTo>
                    <a:pt x="34" y="3"/>
                    <a:pt x="31" y="5"/>
                    <a:pt x="28" y="7"/>
                  </a:cubicBezTo>
                  <a:cubicBezTo>
                    <a:pt x="25" y="10"/>
                    <a:pt x="22" y="13"/>
                    <a:pt x="19" y="16"/>
                  </a:cubicBezTo>
                  <a:cubicBezTo>
                    <a:pt x="14" y="21"/>
                    <a:pt x="8" y="26"/>
                    <a:pt x="2" y="31"/>
                  </a:cubicBezTo>
                  <a:cubicBezTo>
                    <a:pt x="2" y="31"/>
                    <a:pt x="2" y="32"/>
                    <a:pt x="1" y="32"/>
                  </a:cubicBezTo>
                  <a:cubicBezTo>
                    <a:pt x="0" y="33"/>
                    <a:pt x="1" y="34"/>
                    <a:pt x="2" y="34"/>
                  </a:cubicBezTo>
                  <a:cubicBezTo>
                    <a:pt x="8" y="29"/>
                    <a:pt x="14" y="23"/>
                    <a:pt x="20" y="18"/>
                  </a:cubicBezTo>
                  <a:cubicBezTo>
                    <a:pt x="23" y="15"/>
                    <a:pt x="26" y="12"/>
                    <a:pt x="29" y="9"/>
                  </a:cubicBezTo>
                  <a:cubicBezTo>
                    <a:pt x="32" y="7"/>
                    <a:pt x="35" y="5"/>
                    <a:pt x="37" y="2"/>
                  </a:cubicBezTo>
                  <a:cubicBezTo>
                    <a:pt x="38" y="1"/>
                    <a:pt x="37" y="0"/>
                    <a:pt x="36" y="0"/>
                  </a:cubicBezTo>
                  <a:cubicBezTo>
                    <a:pt x="36" y="0"/>
                    <a:pt x="36" y="1"/>
                    <a:pt x="36"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300"/>
            <p:cNvSpPr>
              <a:spLocks noEditPoints="1"/>
            </p:cNvSpPr>
            <p:nvPr/>
          </p:nvSpPr>
          <p:spPr bwMode="auto">
            <a:xfrm>
              <a:off x="3567" y="2343"/>
              <a:ext cx="105" cy="83"/>
            </a:xfrm>
            <a:custGeom>
              <a:avLst/>
              <a:gdLst>
                <a:gd name="T0" fmla="*/ 42 w 44"/>
                <a:gd name="T1" fmla="*/ 0 h 35"/>
                <a:gd name="T2" fmla="*/ 31 w 44"/>
                <a:gd name="T3" fmla="*/ 8 h 35"/>
                <a:gd name="T4" fmla="*/ 31 w 44"/>
                <a:gd name="T5" fmla="*/ 8 h 35"/>
                <a:gd name="T6" fmla="*/ 16 w 44"/>
                <a:gd name="T7" fmla="*/ 20 h 35"/>
                <a:gd name="T8" fmla="*/ 1 w 44"/>
                <a:gd name="T9" fmla="*/ 33 h 35"/>
                <a:gd name="T10" fmla="*/ 2 w 44"/>
                <a:gd name="T11" fmla="*/ 35 h 35"/>
                <a:gd name="T12" fmla="*/ 25 w 44"/>
                <a:gd name="T13" fmla="*/ 15 h 35"/>
                <a:gd name="T14" fmla="*/ 25 w 44"/>
                <a:gd name="T15" fmla="*/ 16 h 35"/>
                <a:gd name="T16" fmla="*/ 37 w 44"/>
                <a:gd name="T17" fmla="*/ 7 h 35"/>
                <a:gd name="T18" fmla="*/ 43 w 44"/>
                <a:gd name="T19" fmla="*/ 2 h 35"/>
                <a:gd name="T20" fmla="*/ 43 w 44"/>
                <a:gd name="T21" fmla="*/ 0 h 35"/>
                <a:gd name="T22" fmla="*/ 42 w 44"/>
                <a:gd name="T23" fmla="*/ 0 h 35"/>
                <a:gd name="T24" fmla="*/ 37 w 44"/>
                <a:gd name="T25" fmla="*/ 6 h 35"/>
                <a:gd name="T26" fmla="*/ 37 w 44"/>
                <a:gd name="T27" fmla="*/ 6 h 35"/>
                <a:gd name="T28" fmla="*/ 37 w 44"/>
                <a:gd name="T2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5">
                  <a:moveTo>
                    <a:pt x="42" y="0"/>
                  </a:moveTo>
                  <a:cubicBezTo>
                    <a:pt x="38" y="3"/>
                    <a:pt x="35" y="6"/>
                    <a:pt x="31" y="8"/>
                  </a:cubicBezTo>
                  <a:cubicBezTo>
                    <a:pt x="31" y="8"/>
                    <a:pt x="31" y="8"/>
                    <a:pt x="31" y="8"/>
                  </a:cubicBezTo>
                  <a:cubicBezTo>
                    <a:pt x="26" y="12"/>
                    <a:pt x="21" y="16"/>
                    <a:pt x="16" y="20"/>
                  </a:cubicBezTo>
                  <a:cubicBezTo>
                    <a:pt x="11" y="24"/>
                    <a:pt x="6" y="29"/>
                    <a:pt x="1" y="33"/>
                  </a:cubicBezTo>
                  <a:cubicBezTo>
                    <a:pt x="0" y="34"/>
                    <a:pt x="1" y="35"/>
                    <a:pt x="2" y="35"/>
                  </a:cubicBezTo>
                  <a:cubicBezTo>
                    <a:pt x="10" y="28"/>
                    <a:pt x="17" y="22"/>
                    <a:pt x="25" y="15"/>
                  </a:cubicBezTo>
                  <a:cubicBezTo>
                    <a:pt x="25" y="15"/>
                    <a:pt x="25" y="15"/>
                    <a:pt x="25" y="16"/>
                  </a:cubicBezTo>
                  <a:cubicBezTo>
                    <a:pt x="29" y="13"/>
                    <a:pt x="33" y="10"/>
                    <a:pt x="37" y="7"/>
                  </a:cubicBezTo>
                  <a:cubicBezTo>
                    <a:pt x="39" y="5"/>
                    <a:pt x="41" y="3"/>
                    <a:pt x="43" y="2"/>
                  </a:cubicBezTo>
                  <a:cubicBezTo>
                    <a:pt x="44" y="1"/>
                    <a:pt x="44" y="0"/>
                    <a:pt x="43" y="0"/>
                  </a:cubicBezTo>
                  <a:cubicBezTo>
                    <a:pt x="43" y="0"/>
                    <a:pt x="42" y="0"/>
                    <a:pt x="42" y="0"/>
                  </a:cubicBezTo>
                  <a:moveTo>
                    <a:pt x="37" y="6"/>
                  </a:moveTo>
                  <a:cubicBezTo>
                    <a:pt x="37" y="6"/>
                    <a:pt x="37" y="6"/>
                    <a:pt x="37" y="6"/>
                  </a:cubicBez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301"/>
            <p:cNvSpPr>
              <a:spLocks noEditPoints="1"/>
            </p:cNvSpPr>
            <p:nvPr/>
          </p:nvSpPr>
          <p:spPr bwMode="auto">
            <a:xfrm>
              <a:off x="3596" y="2376"/>
              <a:ext cx="79" cy="65"/>
            </a:xfrm>
            <a:custGeom>
              <a:avLst/>
              <a:gdLst>
                <a:gd name="T0" fmla="*/ 31 w 33"/>
                <a:gd name="T1" fmla="*/ 0 h 27"/>
                <a:gd name="T2" fmla="*/ 24 w 33"/>
                <a:gd name="T3" fmla="*/ 4 h 27"/>
                <a:gd name="T4" fmla="*/ 16 w 33"/>
                <a:gd name="T5" fmla="*/ 11 h 27"/>
                <a:gd name="T6" fmla="*/ 0 w 33"/>
                <a:gd name="T7" fmla="*/ 25 h 27"/>
                <a:gd name="T8" fmla="*/ 2 w 33"/>
                <a:gd name="T9" fmla="*/ 26 h 27"/>
                <a:gd name="T10" fmla="*/ 28 w 33"/>
                <a:gd name="T11" fmla="*/ 4 h 27"/>
                <a:gd name="T12" fmla="*/ 31 w 33"/>
                <a:gd name="T13" fmla="*/ 2 h 27"/>
                <a:gd name="T14" fmla="*/ 32 w 33"/>
                <a:gd name="T15" fmla="*/ 2 h 27"/>
                <a:gd name="T16" fmla="*/ 32 w 33"/>
                <a:gd name="T17" fmla="*/ 0 h 27"/>
                <a:gd name="T18" fmla="*/ 31 w 33"/>
                <a:gd name="T19" fmla="*/ 0 h 27"/>
                <a:gd name="T20" fmla="*/ 28 w 33"/>
                <a:gd name="T21" fmla="*/ 4 h 27"/>
                <a:gd name="T22" fmla="*/ 28 w 33"/>
                <a:gd name="T23" fmla="*/ 4 h 27"/>
                <a:gd name="T24" fmla="*/ 28 w 33"/>
                <a:gd name="T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7">
                  <a:moveTo>
                    <a:pt x="31" y="0"/>
                  </a:moveTo>
                  <a:cubicBezTo>
                    <a:pt x="29" y="1"/>
                    <a:pt x="26" y="3"/>
                    <a:pt x="24" y="4"/>
                  </a:cubicBezTo>
                  <a:cubicBezTo>
                    <a:pt x="22" y="7"/>
                    <a:pt x="19" y="9"/>
                    <a:pt x="16" y="11"/>
                  </a:cubicBezTo>
                  <a:cubicBezTo>
                    <a:pt x="11" y="15"/>
                    <a:pt x="5" y="20"/>
                    <a:pt x="0" y="25"/>
                  </a:cubicBezTo>
                  <a:cubicBezTo>
                    <a:pt x="0" y="26"/>
                    <a:pt x="1" y="27"/>
                    <a:pt x="2" y="26"/>
                  </a:cubicBezTo>
                  <a:cubicBezTo>
                    <a:pt x="10" y="18"/>
                    <a:pt x="19" y="11"/>
                    <a:pt x="28" y="4"/>
                  </a:cubicBezTo>
                  <a:cubicBezTo>
                    <a:pt x="29" y="3"/>
                    <a:pt x="30" y="2"/>
                    <a:pt x="31" y="2"/>
                  </a:cubicBezTo>
                  <a:cubicBezTo>
                    <a:pt x="32" y="2"/>
                    <a:pt x="32" y="2"/>
                    <a:pt x="32" y="2"/>
                  </a:cubicBezTo>
                  <a:cubicBezTo>
                    <a:pt x="33" y="1"/>
                    <a:pt x="32" y="0"/>
                    <a:pt x="32" y="0"/>
                  </a:cubicBezTo>
                  <a:cubicBezTo>
                    <a:pt x="31" y="0"/>
                    <a:pt x="31" y="0"/>
                    <a:pt x="31" y="0"/>
                  </a:cubicBezTo>
                  <a:moveTo>
                    <a:pt x="28" y="4"/>
                  </a:moveTo>
                  <a:cubicBezTo>
                    <a:pt x="28" y="4"/>
                    <a:pt x="28" y="4"/>
                    <a:pt x="28" y="4"/>
                  </a:cubicBezTo>
                  <a:cubicBezTo>
                    <a:pt x="28" y="4"/>
                    <a:pt x="28" y="4"/>
                    <a:pt x="2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302"/>
            <p:cNvSpPr/>
            <p:nvPr/>
          </p:nvSpPr>
          <p:spPr bwMode="auto">
            <a:xfrm>
              <a:off x="3634" y="2407"/>
              <a:ext cx="43" cy="34"/>
            </a:xfrm>
            <a:custGeom>
              <a:avLst/>
              <a:gdLst>
                <a:gd name="T0" fmla="*/ 16 w 18"/>
                <a:gd name="T1" fmla="*/ 0 h 14"/>
                <a:gd name="T2" fmla="*/ 9 w 18"/>
                <a:gd name="T3" fmla="*/ 5 h 14"/>
                <a:gd name="T4" fmla="*/ 1 w 18"/>
                <a:gd name="T5" fmla="*/ 12 h 14"/>
                <a:gd name="T6" fmla="*/ 3 w 18"/>
                <a:gd name="T7" fmla="*/ 13 h 14"/>
                <a:gd name="T8" fmla="*/ 16 w 18"/>
                <a:gd name="T9" fmla="*/ 2 h 14"/>
                <a:gd name="T10" fmla="*/ 17 w 18"/>
                <a:gd name="T11" fmla="*/ 1 h 14"/>
                <a:gd name="T12" fmla="*/ 16 w 18"/>
                <a:gd name="T13" fmla="*/ 0 h 14"/>
                <a:gd name="T14" fmla="*/ 16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6" y="0"/>
                  </a:moveTo>
                  <a:cubicBezTo>
                    <a:pt x="13" y="1"/>
                    <a:pt x="11" y="3"/>
                    <a:pt x="9" y="5"/>
                  </a:cubicBezTo>
                  <a:cubicBezTo>
                    <a:pt x="6" y="7"/>
                    <a:pt x="4" y="9"/>
                    <a:pt x="1" y="12"/>
                  </a:cubicBezTo>
                  <a:cubicBezTo>
                    <a:pt x="0" y="12"/>
                    <a:pt x="2" y="14"/>
                    <a:pt x="3" y="13"/>
                  </a:cubicBezTo>
                  <a:cubicBezTo>
                    <a:pt x="7" y="9"/>
                    <a:pt x="11" y="6"/>
                    <a:pt x="16" y="2"/>
                  </a:cubicBezTo>
                  <a:cubicBezTo>
                    <a:pt x="16" y="2"/>
                    <a:pt x="16" y="2"/>
                    <a:pt x="17" y="1"/>
                  </a:cubicBezTo>
                  <a:cubicBezTo>
                    <a:pt x="18" y="1"/>
                    <a:pt x="17"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303"/>
            <p:cNvSpPr/>
            <p:nvPr/>
          </p:nvSpPr>
          <p:spPr bwMode="auto">
            <a:xfrm>
              <a:off x="3751" y="2247"/>
              <a:ext cx="54" cy="50"/>
            </a:xfrm>
            <a:custGeom>
              <a:avLst/>
              <a:gdLst>
                <a:gd name="T0" fmla="*/ 21 w 23"/>
                <a:gd name="T1" fmla="*/ 0 h 21"/>
                <a:gd name="T2" fmla="*/ 12 w 23"/>
                <a:gd name="T3" fmla="*/ 9 h 21"/>
                <a:gd name="T4" fmla="*/ 1 w 23"/>
                <a:gd name="T5" fmla="*/ 19 h 21"/>
                <a:gd name="T6" fmla="*/ 2 w 23"/>
                <a:gd name="T7" fmla="*/ 20 h 21"/>
                <a:gd name="T8" fmla="*/ 12 w 23"/>
                <a:gd name="T9" fmla="*/ 11 h 21"/>
                <a:gd name="T10" fmla="*/ 21 w 23"/>
                <a:gd name="T11" fmla="*/ 2 h 21"/>
                <a:gd name="T12" fmla="*/ 22 w 23"/>
                <a:gd name="T13" fmla="*/ 1 h 21"/>
                <a:gd name="T14" fmla="*/ 22 w 23"/>
                <a:gd name="T15" fmla="*/ 0 h 21"/>
                <a:gd name="T16" fmla="*/ 21 w 2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1">
                  <a:moveTo>
                    <a:pt x="21" y="0"/>
                  </a:moveTo>
                  <a:cubicBezTo>
                    <a:pt x="17" y="2"/>
                    <a:pt x="15" y="6"/>
                    <a:pt x="12" y="9"/>
                  </a:cubicBezTo>
                  <a:cubicBezTo>
                    <a:pt x="8" y="12"/>
                    <a:pt x="4" y="16"/>
                    <a:pt x="1" y="19"/>
                  </a:cubicBezTo>
                  <a:cubicBezTo>
                    <a:pt x="0" y="20"/>
                    <a:pt x="1" y="21"/>
                    <a:pt x="2" y="20"/>
                  </a:cubicBezTo>
                  <a:cubicBezTo>
                    <a:pt x="5" y="17"/>
                    <a:pt x="9" y="14"/>
                    <a:pt x="12" y="11"/>
                  </a:cubicBezTo>
                  <a:cubicBezTo>
                    <a:pt x="15" y="8"/>
                    <a:pt x="18" y="4"/>
                    <a:pt x="21" y="2"/>
                  </a:cubicBezTo>
                  <a:cubicBezTo>
                    <a:pt x="22" y="2"/>
                    <a:pt x="22" y="2"/>
                    <a:pt x="22" y="1"/>
                  </a:cubicBezTo>
                  <a:cubicBezTo>
                    <a:pt x="23" y="1"/>
                    <a:pt x="22" y="0"/>
                    <a:pt x="22"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304"/>
            <p:cNvSpPr>
              <a:spLocks noEditPoints="1"/>
            </p:cNvSpPr>
            <p:nvPr/>
          </p:nvSpPr>
          <p:spPr bwMode="auto">
            <a:xfrm>
              <a:off x="3748" y="2242"/>
              <a:ext cx="103" cy="94"/>
            </a:xfrm>
            <a:custGeom>
              <a:avLst/>
              <a:gdLst>
                <a:gd name="T0" fmla="*/ 41 w 43"/>
                <a:gd name="T1" fmla="*/ 0 h 39"/>
                <a:gd name="T2" fmla="*/ 32 w 43"/>
                <a:gd name="T3" fmla="*/ 8 h 39"/>
                <a:gd name="T4" fmla="*/ 22 w 43"/>
                <a:gd name="T5" fmla="*/ 18 h 39"/>
                <a:gd name="T6" fmla="*/ 11 w 43"/>
                <a:gd name="T7" fmla="*/ 27 h 39"/>
                <a:gd name="T8" fmla="*/ 6 w 43"/>
                <a:gd name="T9" fmla="*/ 32 h 39"/>
                <a:gd name="T10" fmla="*/ 2 w 43"/>
                <a:gd name="T11" fmla="*/ 36 h 39"/>
                <a:gd name="T12" fmla="*/ 2 w 43"/>
                <a:gd name="T13" fmla="*/ 36 h 39"/>
                <a:gd name="T14" fmla="*/ 3 w 43"/>
                <a:gd name="T15" fmla="*/ 38 h 39"/>
                <a:gd name="T16" fmla="*/ 11 w 43"/>
                <a:gd name="T17" fmla="*/ 30 h 39"/>
                <a:gd name="T18" fmla="*/ 21 w 43"/>
                <a:gd name="T19" fmla="*/ 21 h 39"/>
                <a:gd name="T20" fmla="*/ 31 w 43"/>
                <a:gd name="T21" fmla="*/ 12 h 39"/>
                <a:gd name="T22" fmla="*/ 41 w 43"/>
                <a:gd name="T23" fmla="*/ 3 h 39"/>
                <a:gd name="T24" fmla="*/ 42 w 43"/>
                <a:gd name="T25" fmla="*/ 2 h 39"/>
                <a:gd name="T26" fmla="*/ 42 w 43"/>
                <a:gd name="T27" fmla="*/ 0 h 39"/>
                <a:gd name="T28" fmla="*/ 41 w 43"/>
                <a:gd name="T29" fmla="*/ 0 h 39"/>
                <a:gd name="T30" fmla="*/ 41 w 43"/>
                <a:gd name="T31" fmla="*/ 3 h 39"/>
                <a:gd name="T32" fmla="*/ 41 w 43"/>
                <a:gd name="T33" fmla="*/ 3 h 39"/>
                <a:gd name="T34" fmla="*/ 41 w 43"/>
                <a:gd name="T3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39">
                  <a:moveTo>
                    <a:pt x="41" y="0"/>
                  </a:moveTo>
                  <a:cubicBezTo>
                    <a:pt x="38" y="3"/>
                    <a:pt x="35" y="6"/>
                    <a:pt x="32" y="8"/>
                  </a:cubicBezTo>
                  <a:cubicBezTo>
                    <a:pt x="29" y="11"/>
                    <a:pt x="25" y="15"/>
                    <a:pt x="22" y="18"/>
                  </a:cubicBezTo>
                  <a:cubicBezTo>
                    <a:pt x="18" y="21"/>
                    <a:pt x="15" y="24"/>
                    <a:pt x="11" y="27"/>
                  </a:cubicBezTo>
                  <a:cubicBezTo>
                    <a:pt x="10" y="28"/>
                    <a:pt x="8" y="30"/>
                    <a:pt x="6" y="32"/>
                  </a:cubicBezTo>
                  <a:cubicBezTo>
                    <a:pt x="5" y="33"/>
                    <a:pt x="4" y="35"/>
                    <a:pt x="2" y="36"/>
                  </a:cubicBezTo>
                  <a:cubicBezTo>
                    <a:pt x="2" y="36"/>
                    <a:pt x="2" y="36"/>
                    <a:pt x="2" y="36"/>
                  </a:cubicBezTo>
                  <a:cubicBezTo>
                    <a:pt x="0" y="37"/>
                    <a:pt x="1" y="39"/>
                    <a:pt x="3" y="38"/>
                  </a:cubicBezTo>
                  <a:cubicBezTo>
                    <a:pt x="6" y="36"/>
                    <a:pt x="8" y="32"/>
                    <a:pt x="11" y="30"/>
                  </a:cubicBezTo>
                  <a:cubicBezTo>
                    <a:pt x="14" y="27"/>
                    <a:pt x="18" y="24"/>
                    <a:pt x="21" y="21"/>
                  </a:cubicBezTo>
                  <a:cubicBezTo>
                    <a:pt x="24" y="18"/>
                    <a:pt x="28" y="15"/>
                    <a:pt x="31" y="12"/>
                  </a:cubicBezTo>
                  <a:cubicBezTo>
                    <a:pt x="34" y="9"/>
                    <a:pt x="38" y="6"/>
                    <a:pt x="41" y="3"/>
                  </a:cubicBezTo>
                  <a:cubicBezTo>
                    <a:pt x="41" y="3"/>
                    <a:pt x="42" y="2"/>
                    <a:pt x="42" y="2"/>
                  </a:cubicBezTo>
                  <a:cubicBezTo>
                    <a:pt x="43" y="1"/>
                    <a:pt x="43" y="0"/>
                    <a:pt x="42" y="0"/>
                  </a:cubicBezTo>
                  <a:cubicBezTo>
                    <a:pt x="42" y="0"/>
                    <a:pt x="42" y="0"/>
                    <a:pt x="41" y="0"/>
                  </a:cubicBezTo>
                  <a:moveTo>
                    <a:pt x="41" y="3"/>
                  </a:moveTo>
                  <a:cubicBezTo>
                    <a:pt x="41" y="3"/>
                    <a:pt x="41" y="3"/>
                    <a:pt x="41" y="3"/>
                  </a:cubicBezTo>
                  <a:cubicBezTo>
                    <a:pt x="41" y="3"/>
                    <a:pt x="41" y="3"/>
                    <a:pt x="4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305"/>
            <p:cNvSpPr/>
            <p:nvPr/>
          </p:nvSpPr>
          <p:spPr bwMode="auto">
            <a:xfrm>
              <a:off x="3748" y="2278"/>
              <a:ext cx="117" cy="86"/>
            </a:xfrm>
            <a:custGeom>
              <a:avLst/>
              <a:gdLst>
                <a:gd name="T0" fmla="*/ 47 w 49"/>
                <a:gd name="T1" fmla="*/ 0 h 36"/>
                <a:gd name="T2" fmla="*/ 45 w 49"/>
                <a:gd name="T3" fmla="*/ 2 h 36"/>
                <a:gd name="T4" fmla="*/ 35 w 49"/>
                <a:gd name="T5" fmla="*/ 8 h 36"/>
                <a:gd name="T6" fmla="*/ 23 w 49"/>
                <a:gd name="T7" fmla="*/ 17 h 36"/>
                <a:gd name="T8" fmla="*/ 1 w 49"/>
                <a:gd name="T9" fmla="*/ 34 h 36"/>
                <a:gd name="T10" fmla="*/ 2 w 49"/>
                <a:gd name="T11" fmla="*/ 35 h 36"/>
                <a:gd name="T12" fmla="*/ 11 w 49"/>
                <a:gd name="T13" fmla="*/ 28 h 36"/>
                <a:gd name="T14" fmla="*/ 10 w 49"/>
                <a:gd name="T15" fmla="*/ 29 h 36"/>
                <a:gd name="T16" fmla="*/ 30 w 49"/>
                <a:gd name="T17" fmla="*/ 14 h 36"/>
                <a:gd name="T18" fmla="*/ 40 w 49"/>
                <a:gd name="T19" fmla="*/ 8 h 36"/>
                <a:gd name="T20" fmla="*/ 48 w 49"/>
                <a:gd name="T21" fmla="*/ 2 h 36"/>
                <a:gd name="T22" fmla="*/ 48 w 49"/>
                <a:gd name="T23" fmla="*/ 0 h 36"/>
                <a:gd name="T24" fmla="*/ 47 w 49"/>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36">
                  <a:moveTo>
                    <a:pt x="47" y="0"/>
                  </a:moveTo>
                  <a:cubicBezTo>
                    <a:pt x="46" y="1"/>
                    <a:pt x="46" y="2"/>
                    <a:pt x="45" y="2"/>
                  </a:cubicBezTo>
                  <a:cubicBezTo>
                    <a:pt x="42" y="5"/>
                    <a:pt x="38" y="6"/>
                    <a:pt x="35" y="8"/>
                  </a:cubicBezTo>
                  <a:cubicBezTo>
                    <a:pt x="31" y="11"/>
                    <a:pt x="27" y="14"/>
                    <a:pt x="23" y="17"/>
                  </a:cubicBezTo>
                  <a:cubicBezTo>
                    <a:pt x="16" y="22"/>
                    <a:pt x="8" y="28"/>
                    <a:pt x="1" y="34"/>
                  </a:cubicBezTo>
                  <a:cubicBezTo>
                    <a:pt x="0" y="34"/>
                    <a:pt x="1" y="36"/>
                    <a:pt x="2" y="35"/>
                  </a:cubicBezTo>
                  <a:cubicBezTo>
                    <a:pt x="5" y="33"/>
                    <a:pt x="8" y="31"/>
                    <a:pt x="11" y="28"/>
                  </a:cubicBezTo>
                  <a:cubicBezTo>
                    <a:pt x="11" y="28"/>
                    <a:pt x="11" y="28"/>
                    <a:pt x="10" y="29"/>
                  </a:cubicBezTo>
                  <a:cubicBezTo>
                    <a:pt x="17" y="24"/>
                    <a:pt x="24" y="19"/>
                    <a:pt x="30" y="14"/>
                  </a:cubicBezTo>
                  <a:cubicBezTo>
                    <a:pt x="33" y="12"/>
                    <a:pt x="37" y="10"/>
                    <a:pt x="40" y="8"/>
                  </a:cubicBezTo>
                  <a:cubicBezTo>
                    <a:pt x="43" y="6"/>
                    <a:pt x="46" y="4"/>
                    <a:pt x="48" y="2"/>
                  </a:cubicBezTo>
                  <a:cubicBezTo>
                    <a:pt x="49" y="1"/>
                    <a:pt x="48" y="0"/>
                    <a:pt x="48" y="0"/>
                  </a:cubicBezTo>
                  <a:cubicBezTo>
                    <a:pt x="48" y="0"/>
                    <a:pt x="47" y="0"/>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306"/>
            <p:cNvSpPr>
              <a:spLocks noEditPoints="1"/>
            </p:cNvSpPr>
            <p:nvPr/>
          </p:nvSpPr>
          <p:spPr bwMode="auto">
            <a:xfrm>
              <a:off x="3748" y="2314"/>
              <a:ext cx="117" cy="81"/>
            </a:xfrm>
            <a:custGeom>
              <a:avLst/>
              <a:gdLst>
                <a:gd name="T0" fmla="*/ 47 w 49"/>
                <a:gd name="T1" fmla="*/ 1 h 34"/>
                <a:gd name="T2" fmla="*/ 47 w 49"/>
                <a:gd name="T3" fmla="*/ 1 h 34"/>
                <a:gd name="T4" fmla="*/ 36 w 49"/>
                <a:gd name="T5" fmla="*/ 8 h 34"/>
                <a:gd name="T6" fmla="*/ 24 w 49"/>
                <a:gd name="T7" fmla="*/ 16 h 34"/>
                <a:gd name="T8" fmla="*/ 13 w 49"/>
                <a:gd name="T9" fmla="*/ 24 h 34"/>
                <a:gd name="T10" fmla="*/ 1 w 49"/>
                <a:gd name="T11" fmla="*/ 32 h 34"/>
                <a:gd name="T12" fmla="*/ 2 w 49"/>
                <a:gd name="T13" fmla="*/ 34 h 34"/>
                <a:gd name="T14" fmla="*/ 13 w 49"/>
                <a:gd name="T15" fmla="*/ 26 h 34"/>
                <a:gd name="T16" fmla="*/ 25 w 49"/>
                <a:gd name="T17" fmla="*/ 18 h 34"/>
                <a:gd name="T18" fmla="*/ 38 w 49"/>
                <a:gd name="T19" fmla="*/ 9 h 34"/>
                <a:gd name="T20" fmla="*/ 43 w 49"/>
                <a:gd name="T21" fmla="*/ 6 h 34"/>
                <a:gd name="T22" fmla="*/ 49 w 49"/>
                <a:gd name="T23" fmla="*/ 2 h 34"/>
                <a:gd name="T24" fmla="*/ 48 w 49"/>
                <a:gd name="T25" fmla="*/ 0 h 34"/>
                <a:gd name="T26" fmla="*/ 47 w 49"/>
                <a:gd name="T27" fmla="*/ 1 h 34"/>
                <a:gd name="T28" fmla="*/ 47 w 49"/>
                <a:gd name="T29" fmla="*/ 1 h 34"/>
                <a:gd name="T30" fmla="*/ 47 w 49"/>
                <a:gd name="T31" fmla="*/ 1 h 34"/>
                <a:gd name="T32" fmla="*/ 47 w 49"/>
                <a:gd name="T3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4">
                  <a:moveTo>
                    <a:pt x="47" y="1"/>
                  </a:moveTo>
                  <a:cubicBezTo>
                    <a:pt x="47" y="1"/>
                    <a:pt x="47" y="1"/>
                    <a:pt x="47" y="1"/>
                  </a:cubicBezTo>
                  <a:cubicBezTo>
                    <a:pt x="43" y="4"/>
                    <a:pt x="39" y="6"/>
                    <a:pt x="36" y="8"/>
                  </a:cubicBezTo>
                  <a:cubicBezTo>
                    <a:pt x="32" y="11"/>
                    <a:pt x="28" y="14"/>
                    <a:pt x="24" y="16"/>
                  </a:cubicBezTo>
                  <a:cubicBezTo>
                    <a:pt x="20" y="19"/>
                    <a:pt x="16" y="21"/>
                    <a:pt x="13" y="24"/>
                  </a:cubicBezTo>
                  <a:cubicBezTo>
                    <a:pt x="9" y="27"/>
                    <a:pt x="5" y="29"/>
                    <a:pt x="1" y="32"/>
                  </a:cubicBezTo>
                  <a:cubicBezTo>
                    <a:pt x="0" y="32"/>
                    <a:pt x="1" y="34"/>
                    <a:pt x="2" y="34"/>
                  </a:cubicBezTo>
                  <a:cubicBezTo>
                    <a:pt x="6" y="31"/>
                    <a:pt x="10" y="28"/>
                    <a:pt x="13" y="26"/>
                  </a:cubicBezTo>
                  <a:cubicBezTo>
                    <a:pt x="17" y="23"/>
                    <a:pt x="21" y="20"/>
                    <a:pt x="25" y="18"/>
                  </a:cubicBezTo>
                  <a:cubicBezTo>
                    <a:pt x="29" y="15"/>
                    <a:pt x="33" y="12"/>
                    <a:pt x="38" y="9"/>
                  </a:cubicBezTo>
                  <a:cubicBezTo>
                    <a:pt x="39" y="8"/>
                    <a:pt x="41" y="7"/>
                    <a:pt x="43" y="6"/>
                  </a:cubicBezTo>
                  <a:cubicBezTo>
                    <a:pt x="45" y="5"/>
                    <a:pt x="47" y="4"/>
                    <a:pt x="49" y="2"/>
                  </a:cubicBezTo>
                  <a:cubicBezTo>
                    <a:pt x="49" y="1"/>
                    <a:pt x="49" y="0"/>
                    <a:pt x="48" y="0"/>
                  </a:cubicBezTo>
                  <a:cubicBezTo>
                    <a:pt x="48" y="0"/>
                    <a:pt x="47" y="1"/>
                    <a:pt x="47" y="1"/>
                  </a:cubicBezTo>
                  <a:moveTo>
                    <a:pt x="47" y="1"/>
                  </a:moveTo>
                  <a:cubicBezTo>
                    <a:pt x="47" y="1"/>
                    <a:pt x="47" y="1"/>
                    <a:pt x="47" y="1"/>
                  </a:cubicBezTo>
                  <a:cubicBezTo>
                    <a:pt x="47" y="1"/>
                    <a:pt x="47" y="1"/>
                    <a:pt x="4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307"/>
            <p:cNvSpPr/>
            <p:nvPr/>
          </p:nvSpPr>
          <p:spPr bwMode="auto">
            <a:xfrm>
              <a:off x="3748" y="2350"/>
              <a:ext cx="115" cy="81"/>
            </a:xfrm>
            <a:custGeom>
              <a:avLst/>
              <a:gdLst>
                <a:gd name="T0" fmla="*/ 46 w 48"/>
                <a:gd name="T1" fmla="*/ 0 h 34"/>
                <a:gd name="T2" fmla="*/ 1 w 48"/>
                <a:gd name="T3" fmla="*/ 31 h 34"/>
                <a:gd name="T4" fmla="*/ 2 w 48"/>
                <a:gd name="T5" fmla="*/ 33 h 34"/>
                <a:gd name="T6" fmla="*/ 47 w 48"/>
                <a:gd name="T7" fmla="*/ 2 h 34"/>
                <a:gd name="T8" fmla="*/ 47 w 48"/>
                <a:gd name="T9" fmla="*/ 0 h 34"/>
                <a:gd name="T10" fmla="*/ 46 w 48"/>
                <a:gd name="T11" fmla="*/ 0 h 34"/>
              </a:gdLst>
              <a:ahLst/>
              <a:cxnLst>
                <a:cxn ang="0">
                  <a:pos x="T0" y="T1"/>
                </a:cxn>
                <a:cxn ang="0">
                  <a:pos x="T2" y="T3"/>
                </a:cxn>
                <a:cxn ang="0">
                  <a:pos x="T4" y="T5"/>
                </a:cxn>
                <a:cxn ang="0">
                  <a:pos x="T6" y="T7"/>
                </a:cxn>
                <a:cxn ang="0">
                  <a:pos x="T8" y="T9"/>
                </a:cxn>
                <a:cxn ang="0">
                  <a:pos x="T10" y="T11"/>
                </a:cxn>
              </a:cxnLst>
              <a:rect l="0" t="0" r="r" b="b"/>
              <a:pathLst>
                <a:path w="48" h="34">
                  <a:moveTo>
                    <a:pt x="46" y="0"/>
                  </a:moveTo>
                  <a:cubicBezTo>
                    <a:pt x="31" y="11"/>
                    <a:pt x="16" y="20"/>
                    <a:pt x="1" y="31"/>
                  </a:cubicBezTo>
                  <a:cubicBezTo>
                    <a:pt x="0" y="32"/>
                    <a:pt x="1" y="34"/>
                    <a:pt x="2" y="33"/>
                  </a:cubicBezTo>
                  <a:cubicBezTo>
                    <a:pt x="17" y="22"/>
                    <a:pt x="32" y="12"/>
                    <a:pt x="47" y="2"/>
                  </a:cubicBezTo>
                  <a:cubicBezTo>
                    <a:pt x="48" y="1"/>
                    <a:pt x="47" y="0"/>
                    <a:pt x="47" y="0"/>
                  </a:cubicBezTo>
                  <a:cubicBezTo>
                    <a:pt x="46" y="0"/>
                    <a:pt x="46" y="0"/>
                    <a:pt x="4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308"/>
            <p:cNvSpPr/>
            <p:nvPr/>
          </p:nvSpPr>
          <p:spPr bwMode="auto">
            <a:xfrm>
              <a:off x="3784" y="2383"/>
              <a:ext cx="79" cy="58"/>
            </a:xfrm>
            <a:custGeom>
              <a:avLst/>
              <a:gdLst>
                <a:gd name="T0" fmla="*/ 31 w 33"/>
                <a:gd name="T1" fmla="*/ 0 h 24"/>
                <a:gd name="T2" fmla="*/ 16 w 33"/>
                <a:gd name="T3" fmla="*/ 11 h 24"/>
                <a:gd name="T4" fmla="*/ 1 w 33"/>
                <a:gd name="T5" fmla="*/ 21 h 24"/>
                <a:gd name="T6" fmla="*/ 2 w 33"/>
                <a:gd name="T7" fmla="*/ 23 h 24"/>
                <a:gd name="T8" fmla="*/ 17 w 33"/>
                <a:gd name="T9" fmla="*/ 13 h 24"/>
                <a:gd name="T10" fmla="*/ 32 w 33"/>
                <a:gd name="T11" fmla="*/ 2 h 24"/>
                <a:gd name="T12" fmla="*/ 32 w 33"/>
                <a:gd name="T13" fmla="*/ 0 h 24"/>
                <a:gd name="T14" fmla="*/ 31 w 33"/>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4">
                  <a:moveTo>
                    <a:pt x="31" y="0"/>
                  </a:moveTo>
                  <a:cubicBezTo>
                    <a:pt x="26" y="4"/>
                    <a:pt x="21" y="7"/>
                    <a:pt x="16" y="11"/>
                  </a:cubicBezTo>
                  <a:cubicBezTo>
                    <a:pt x="11" y="14"/>
                    <a:pt x="7" y="18"/>
                    <a:pt x="1" y="21"/>
                  </a:cubicBezTo>
                  <a:cubicBezTo>
                    <a:pt x="0" y="22"/>
                    <a:pt x="1" y="24"/>
                    <a:pt x="2" y="23"/>
                  </a:cubicBezTo>
                  <a:cubicBezTo>
                    <a:pt x="7" y="20"/>
                    <a:pt x="12" y="16"/>
                    <a:pt x="17" y="13"/>
                  </a:cubicBezTo>
                  <a:cubicBezTo>
                    <a:pt x="22" y="9"/>
                    <a:pt x="27" y="5"/>
                    <a:pt x="32" y="2"/>
                  </a:cubicBezTo>
                  <a:cubicBezTo>
                    <a:pt x="33" y="1"/>
                    <a:pt x="33" y="0"/>
                    <a:pt x="32" y="0"/>
                  </a:cubicBezTo>
                  <a:cubicBezTo>
                    <a:pt x="32" y="0"/>
                    <a:pt x="31"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309"/>
            <p:cNvSpPr>
              <a:spLocks noEditPoints="1"/>
            </p:cNvSpPr>
            <p:nvPr/>
          </p:nvSpPr>
          <p:spPr bwMode="auto">
            <a:xfrm>
              <a:off x="3832" y="2412"/>
              <a:ext cx="28" cy="26"/>
            </a:xfrm>
            <a:custGeom>
              <a:avLst/>
              <a:gdLst>
                <a:gd name="T0" fmla="*/ 10 w 12"/>
                <a:gd name="T1" fmla="*/ 1 h 11"/>
                <a:gd name="T2" fmla="*/ 10 w 12"/>
                <a:gd name="T3" fmla="*/ 1 h 11"/>
                <a:gd name="T4" fmla="*/ 5 w 12"/>
                <a:gd name="T5" fmla="*/ 6 h 11"/>
                <a:gd name="T6" fmla="*/ 1 w 12"/>
                <a:gd name="T7" fmla="*/ 9 h 11"/>
                <a:gd name="T8" fmla="*/ 2 w 12"/>
                <a:gd name="T9" fmla="*/ 11 h 11"/>
                <a:gd name="T10" fmla="*/ 12 w 12"/>
                <a:gd name="T11" fmla="*/ 2 h 11"/>
                <a:gd name="T12" fmla="*/ 11 w 12"/>
                <a:gd name="T13" fmla="*/ 0 h 11"/>
                <a:gd name="T14" fmla="*/ 10 w 12"/>
                <a:gd name="T15" fmla="*/ 1 h 11"/>
                <a:gd name="T16" fmla="*/ 10 w 12"/>
                <a:gd name="T17" fmla="*/ 1 h 11"/>
                <a:gd name="T18" fmla="*/ 10 w 12"/>
                <a:gd name="T19" fmla="*/ 1 h 11"/>
                <a:gd name="T20" fmla="*/ 10 w 12"/>
                <a:gd name="T21" fmla="*/ 1 h 11"/>
                <a:gd name="T22" fmla="*/ 5 w 12"/>
                <a:gd name="T23" fmla="*/ 6 h 11"/>
                <a:gd name="T24" fmla="*/ 5 w 12"/>
                <a:gd name="T25" fmla="*/ 6 h 11"/>
                <a:gd name="T26" fmla="*/ 5 w 12"/>
                <a:gd name="T27" fmla="*/ 6 h 11"/>
                <a:gd name="T28" fmla="*/ 5 w 12"/>
                <a:gd name="T29" fmla="*/ 6 h 11"/>
                <a:gd name="T30" fmla="*/ 5 w 12"/>
                <a:gd name="T31" fmla="*/ 6 h 11"/>
                <a:gd name="T32" fmla="*/ 5 w 12"/>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10" y="1"/>
                  </a:moveTo>
                  <a:cubicBezTo>
                    <a:pt x="10" y="1"/>
                    <a:pt x="10" y="1"/>
                    <a:pt x="10" y="1"/>
                  </a:cubicBezTo>
                  <a:cubicBezTo>
                    <a:pt x="9" y="3"/>
                    <a:pt x="7" y="4"/>
                    <a:pt x="5" y="6"/>
                  </a:cubicBezTo>
                  <a:cubicBezTo>
                    <a:pt x="4" y="7"/>
                    <a:pt x="2" y="8"/>
                    <a:pt x="1" y="9"/>
                  </a:cubicBezTo>
                  <a:cubicBezTo>
                    <a:pt x="0" y="10"/>
                    <a:pt x="1" y="11"/>
                    <a:pt x="2" y="11"/>
                  </a:cubicBezTo>
                  <a:cubicBezTo>
                    <a:pt x="5" y="8"/>
                    <a:pt x="9" y="5"/>
                    <a:pt x="12" y="2"/>
                  </a:cubicBezTo>
                  <a:cubicBezTo>
                    <a:pt x="12" y="1"/>
                    <a:pt x="12" y="0"/>
                    <a:pt x="11" y="0"/>
                  </a:cubicBezTo>
                  <a:cubicBezTo>
                    <a:pt x="11" y="0"/>
                    <a:pt x="10" y="1"/>
                    <a:pt x="10" y="1"/>
                  </a:cubicBezTo>
                  <a:moveTo>
                    <a:pt x="10" y="1"/>
                  </a:moveTo>
                  <a:cubicBezTo>
                    <a:pt x="10" y="1"/>
                    <a:pt x="10" y="1"/>
                    <a:pt x="10" y="1"/>
                  </a:cubicBezTo>
                  <a:cubicBezTo>
                    <a:pt x="10" y="1"/>
                    <a:pt x="10" y="1"/>
                    <a:pt x="10" y="1"/>
                  </a:cubicBezTo>
                  <a:moveTo>
                    <a:pt x="5" y="6"/>
                  </a:moveTo>
                  <a:cubicBezTo>
                    <a:pt x="5" y="6"/>
                    <a:pt x="5" y="6"/>
                    <a:pt x="5" y="6"/>
                  </a:cubicBezTo>
                  <a:cubicBezTo>
                    <a:pt x="5" y="6"/>
                    <a:pt x="5" y="6"/>
                    <a:pt x="5" y="6"/>
                  </a:cubicBezTo>
                  <a:moveTo>
                    <a:pt x="5" y="6"/>
                  </a:moveTo>
                  <a:cubicBezTo>
                    <a:pt x="5" y="6"/>
                    <a:pt x="5" y="6"/>
                    <a:pt x="5" y="6"/>
                  </a:cubicBezTo>
                  <a:cubicBezTo>
                    <a:pt x="5" y="6"/>
                    <a:pt x="5" y="6"/>
                    <a:pt x="5"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310"/>
            <p:cNvSpPr/>
            <p:nvPr/>
          </p:nvSpPr>
          <p:spPr bwMode="auto">
            <a:xfrm>
              <a:off x="3989" y="2154"/>
              <a:ext cx="33" cy="29"/>
            </a:xfrm>
            <a:custGeom>
              <a:avLst/>
              <a:gdLst>
                <a:gd name="T0" fmla="*/ 12 w 14"/>
                <a:gd name="T1" fmla="*/ 1 h 12"/>
                <a:gd name="T2" fmla="*/ 1 w 14"/>
                <a:gd name="T3" fmla="*/ 10 h 12"/>
                <a:gd name="T4" fmla="*/ 2 w 14"/>
                <a:gd name="T5" fmla="*/ 11 h 12"/>
                <a:gd name="T6" fmla="*/ 9 w 14"/>
                <a:gd name="T7" fmla="*/ 5 h 12"/>
                <a:gd name="T8" fmla="*/ 12 w 14"/>
                <a:gd name="T9" fmla="*/ 3 h 12"/>
                <a:gd name="T10" fmla="*/ 13 w 14"/>
                <a:gd name="T11" fmla="*/ 2 h 12"/>
                <a:gd name="T12" fmla="*/ 13 w 14"/>
                <a:gd name="T13" fmla="*/ 0 h 12"/>
                <a:gd name="T14" fmla="*/ 12 w 14"/>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2" y="1"/>
                  </a:moveTo>
                  <a:cubicBezTo>
                    <a:pt x="8" y="2"/>
                    <a:pt x="4" y="6"/>
                    <a:pt x="1" y="10"/>
                  </a:cubicBezTo>
                  <a:cubicBezTo>
                    <a:pt x="0" y="11"/>
                    <a:pt x="2" y="12"/>
                    <a:pt x="2" y="11"/>
                  </a:cubicBezTo>
                  <a:cubicBezTo>
                    <a:pt x="4" y="9"/>
                    <a:pt x="6" y="7"/>
                    <a:pt x="9" y="5"/>
                  </a:cubicBezTo>
                  <a:cubicBezTo>
                    <a:pt x="10" y="4"/>
                    <a:pt x="11" y="3"/>
                    <a:pt x="12" y="3"/>
                  </a:cubicBezTo>
                  <a:cubicBezTo>
                    <a:pt x="13" y="3"/>
                    <a:pt x="13" y="2"/>
                    <a:pt x="13" y="2"/>
                  </a:cubicBezTo>
                  <a:cubicBezTo>
                    <a:pt x="14" y="2"/>
                    <a:pt x="14" y="0"/>
                    <a:pt x="13" y="0"/>
                  </a:cubicBezTo>
                  <a:cubicBezTo>
                    <a:pt x="13" y="0"/>
                    <a:pt x="13" y="0"/>
                    <a:pt x="1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11"/>
            <p:cNvSpPr>
              <a:spLocks noEditPoints="1"/>
            </p:cNvSpPr>
            <p:nvPr/>
          </p:nvSpPr>
          <p:spPr bwMode="auto">
            <a:xfrm>
              <a:off x="3989" y="2154"/>
              <a:ext cx="71" cy="55"/>
            </a:xfrm>
            <a:custGeom>
              <a:avLst/>
              <a:gdLst>
                <a:gd name="T0" fmla="*/ 28 w 30"/>
                <a:gd name="T1" fmla="*/ 0 h 23"/>
                <a:gd name="T2" fmla="*/ 1 w 30"/>
                <a:gd name="T3" fmla="*/ 20 h 23"/>
                <a:gd name="T4" fmla="*/ 2 w 30"/>
                <a:gd name="T5" fmla="*/ 22 h 23"/>
                <a:gd name="T6" fmla="*/ 7 w 30"/>
                <a:gd name="T7" fmla="*/ 18 h 23"/>
                <a:gd name="T8" fmla="*/ 7 w 30"/>
                <a:gd name="T9" fmla="*/ 18 h 23"/>
                <a:gd name="T10" fmla="*/ 29 w 30"/>
                <a:gd name="T11" fmla="*/ 2 h 23"/>
                <a:gd name="T12" fmla="*/ 29 w 30"/>
                <a:gd name="T13" fmla="*/ 0 h 23"/>
                <a:gd name="T14" fmla="*/ 28 w 30"/>
                <a:gd name="T15" fmla="*/ 0 h 23"/>
                <a:gd name="T16" fmla="*/ 7 w 30"/>
                <a:gd name="T17" fmla="*/ 18 h 23"/>
                <a:gd name="T18" fmla="*/ 7 w 30"/>
                <a:gd name="T19" fmla="*/ 18 h 23"/>
                <a:gd name="T20" fmla="*/ 7 w 30"/>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3">
                  <a:moveTo>
                    <a:pt x="28" y="0"/>
                  </a:moveTo>
                  <a:cubicBezTo>
                    <a:pt x="19" y="7"/>
                    <a:pt x="10" y="13"/>
                    <a:pt x="1" y="20"/>
                  </a:cubicBezTo>
                  <a:cubicBezTo>
                    <a:pt x="0" y="21"/>
                    <a:pt x="1" y="23"/>
                    <a:pt x="2" y="22"/>
                  </a:cubicBezTo>
                  <a:cubicBezTo>
                    <a:pt x="4" y="21"/>
                    <a:pt x="5" y="19"/>
                    <a:pt x="7" y="18"/>
                  </a:cubicBezTo>
                  <a:cubicBezTo>
                    <a:pt x="7" y="18"/>
                    <a:pt x="7" y="18"/>
                    <a:pt x="7" y="18"/>
                  </a:cubicBezTo>
                  <a:cubicBezTo>
                    <a:pt x="14" y="13"/>
                    <a:pt x="22" y="7"/>
                    <a:pt x="29" y="2"/>
                  </a:cubicBezTo>
                  <a:cubicBezTo>
                    <a:pt x="30" y="1"/>
                    <a:pt x="29" y="0"/>
                    <a:pt x="29" y="0"/>
                  </a:cubicBezTo>
                  <a:cubicBezTo>
                    <a:pt x="28" y="0"/>
                    <a:pt x="28" y="0"/>
                    <a:pt x="28" y="0"/>
                  </a:cubicBezTo>
                  <a:moveTo>
                    <a:pt x="7" y="18"/>
                  </a:moveTo>
                  <a:cubicBezTo>
                    <a:pt x="7" y="18"/>
                    <a:pt x="7" y="18"/>
                    <a:pt x="7" y="18"/>
                  </a:cubicBezTo>
                  <a:cubicBezTo>
                    <a:pt x="7" y="18"/>
                    <a:pt x="7" y="18"/>
                    <a:pt x="7"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12"/>
            <p:cNvSpPr/>
            <p:nvPr/>
          </p:nvSpPr>
          <p:spPr bwMode="auto">
            <a:xfrm>
              <a:off x="3989" y="2164"/>
              <a:ext cx="114" cy="76"/>
            </a:xfrm>
            <a:custGeom>
              <a:avLst/>
              <a:gdLst>
                <a:gd name="T0" fmla="*/ 47 w 48"/>
                <a:gd name="T1" fmla="*/ 0 h 32"/>
                <a:gd name="T2" fmla="*/ 24 w 48"/>
                <a:gd name="T3" fmla="*/ 13 h 32"/>
                <a:gd name="T4" fmla="*/ 1 w 48"/>
                <a:gd name="T5" fmla="*/ 29 h 32"/>
                <a:gd name="T6" fmla="*/ 2 w 48"/>
                <a:gd name="T7" fmla="*/ 31 h 32"/>
                <a:gd name="T8" fmla="*/ 25 w 48"/>
                <a:gd name="T9" fmla="*/ 16 h 32"/>
                <a:gd name="T10" fmla="*/ 47 w 48"/>
                <a:gd name="T11" fmla="*/ 2 h 32"/>
                <a:gd name="T12" fmla="*/ 47 w 48"/>
                <a:gd name="T13" fmla="*/ 2 h 32"/>
                <a:gd name="T14" fmla="*/ 47 w 48"/>
                <a:gd name="T15" fmla="*/ 0 h 32"/>
                <a:gd name="T16" fmla="*/ 47 w 48"/>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47" y="0"/>
                  </a:moveTo>
                  <a:cubicBezTo>
                    <a:pt x="39" y="4"/>
                    <a:pt x="31" y="8"/>
                    <a:pt x="24" y="13"/>
                  </a:cubicBezTo>
                  <a:cubicBezTo>
                    <a:pt x="17" y="19"/>
                    <a:pt x="9" y="24"/>
                    <a:pt x="1" y="29"/>
                  </a:cubicBezTo>
                  <a:cubicBezTo>
                    <a:pt x="0" y="30"/>
                    <a:pt x="1" y="32"/>
                    <a:pt x="2" y="31"/>
                  </a:cubicBezTo>
                  <a:cubicBezTo>
                    <a:pt x="9" y="26"/>
                    <a:pt x="17" y="21"/>
                    <a:pt x="25" y="16"/>
                  </a:cubicBezTo>
                  <a:cubicBezTo>
                    <a:pt x="32" y="11"/>
                    <a:pt x="39" y="6"/>
                    <a:pt x="47" y="2"/>
                  </a:cubicBezTo>
                  <a:cubicBezTo>
                    <a:pt x="47" y="2"/>
                    <a:pt x="47" y="2"/>
                    <a:pt x="47" y="2"/>
                  </a:cubicBezTo>
                  <a:cubicBezTo>
                    <a:pt x="48" y="2"/>
                    <a:pt x="48" y="0"/>
                    <a:pt x="47" y="0"/>
                  </a:cubicBezTo>
                  <a:cubicBezTo>
                    <a:pt x="47" y="0"/>
                    <a:pt x="47" y="0"/>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13"/>
            <p:cNvSpPr/>
            <p:nvPr/>
          </p:nvSpPr>
          <p:spPr bwMode="auto">
            <a:xfrm>
              <a:off x="3986" y="2199"/>
              <a:ext cx="119" cy="77"/>
            </a:xfrm>
            <a:custGeom>
              <a:avLst/>
              <a:gdLst>
                <a:gd name="T0" fmla="*/ 48 w 50"/>
                <a:gd name="T1" fmla="*/ 1 h 32"/>
                <a:gd name="T2" fmla="*/ 36 w 50"/>
                <a:gd name="T3" fmla="*/ 7 h 32"/>
                <a:gd name="T4" fmla="*/ 24 w 50"/>
                <a:gd name="T5" fmla="*/ 14 h 32"/>
                <a:gd name="T6" fmla="*/ 1 w 50"/>
                <a:gd name="T7" fmla="*/ 30 h 32"/>
                <a:gd name="T8" fmla="*/ 3 w 50"/>
                <a:gd name="T9" fmla="*/ 31 h 32"/>
                <a:gd name="T10" fmla="*/ 4 w 50"/>
                <a:gd name="T11" fmla="*/ 30 h 32"/>
                <a:gd name="T12" fmla="*/ 4 w 50"/>
                <a:gd name="T13" fmla="*/ 30 h 32"/>
                <a:gd name="T14" fmla="*/ 26 w 50"/>
                <a:gd name="T15" fmla="*/ 16 h 32"/>
                <a:gd name="T16" fmla="*/ 37 w 50"/>
                <a:gd name="T17" fmla="*/ 9 h 32"/>
                <a:gd name="T18" fmla="*/ 49 w 50"/>
                <a:gd name="T19" fmla="*/ 2 h 32"/>
                <a:gd name="T20" fmla="*/ 48 w 50"/>
                <a:gd name="T21" fmla="*/ 0 h 32"/>
                <a:gd name="T22" fmla="*/ 48 w 50"/>
                <a:gd name="T2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48" y="1"/>
                  </a:moveTo>
                  <a:cubicBezTo>
                    <a:pt x="44" y="3"/>
                    <a:pt x="40" y="5"/>
                    <a:pt x="36" y="7"/>
                  </a:cubicBezTo>
                  <a:cubicBezTo>
                    <a:pt x="32" y="10"/>
                    <a:pt x="28" y="12"/>
                    <a:pt x="24" y="14"/>
                  </a:cubicBezTo>
                  <a:cubicBezTo>
                    <a:pt x="16" y="19"/>
                    <a:pt x="9" y="24"/>
                    <a:pt x="1" y="30"/>
                  </a:cubicBezTo>
                  <a:cubicBezTo>
                    <a:pt x="0" y="31"/>
                    <a:pt x="2" y="32"/>
                    <a:pt x="3" y="31"/>
                  </a:cubicBezTo>
                  <a:cubicBezTo>
                    <a:pt x="3" y="31"/>
                    <a:pt x="4" y="30"/>
                    <a:pt x="4" y="30"/>
                  </a:cubicBezTo>
                  <a:cubicBezTo>
                    <a:pt x="4" y="30"/>
                    <a:pt x="4" y="30"/>
                    <a:pt x="4" y="30"/>
                  </a:cubicBezTo>
                  <a:cubicBezTo>
                    <a:pt x="11" y="25"/>
                    <a:pt x="18" y="20"/>
                    <a:pt x="26" y="16"/>
                  </a:cubicBezTo>
                  <a:cubicBezTo>
                    <a:pt x="30" y="13"/>
                    <a:pt x="33" y="11"/>
                    <a:pt x="37" y="9"/>
                  </a:cubicBezTo>
                  <a:cubicBezTo>
                    <a:pt x="41" y="7"/>
                    <a:pt x="45" y="4"/>
                    <a:pt x="49" y="2"/>
                  </a:cubicBezTo>
                  <a:cubicBezTo>
                    <a:pt x="50" y="2"/>
                    <a:pt x="49" y="0"/>
                    <a:pt x="48"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14"/>
            <p:cNvSpPr/>
            <p:nvPr/>
          </p:nvSpPr>
          <p:spPr bwMode="auto">
            <a:xfrm>
              <a:off x="3989" y="2228"/>
              <a:ext cx="116" cy="79"/>
            </a:xfrm>
            <a:custGeom>
              <a:avLst/>
              <a:gdLst>
                <a:gd name="T0" fmla="*/ 48 w 49"/>
                <a:gd name="T1" fmla="*/ 0 h 33"/>
                <a:gd name="T2" fmla="*/ 37 w 49"/>
                <a:gd name="T3" fmla="*/ 7 h 33"/>
                <a:gd name="T4" fmla="*/ 25 w 49"/>
                <a:gd name="T5" fmla="*/ 14 h 33"/>
                <a:gd name="T6" fmla="*/ 1 w 49"/>
                <a:gd name="T7" fmla="*/ 31 h 33"/>
                <a:gd name="T8" fmla="*/ 2 w 49"/>
                <a:gd name="T9" fmla="*/ 32 h 33"/>
                <a:gd name="T10" fmla="*/ 25 w 49"/>
                <a:gd name="T11" fmla="*/ 17 h 33"/>
                <a:gd name="T12" fmla="*/ 37 w 49"/>
                <a:gd name="T13" fmla="*/ 9 h 33"/>
                <a:gd name="T14" fmla="*/ 48 w 49"/>
                <a:gd name="T15" fmla="*/ 2 h 33"/>
                <a:gd name="T16" fmla="*/ 47 w 49"/>
                <a:gd name="T17" fmla="*/ 2 h 33"/>
                <a:gd name="T18" fmla="*/ 48 w 49"/>
                <a:gd name="T19" fmla="*/ 2 h 33"/>
                <a:gd name="T20" fmla="*/ 48 w 49"/>
                <a:gd name="T21" fmla="*/ 0 h 33"/>
                <a:gd name="T22" fmla="*/ 48 w 49"/>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3">
                  <a:moveTo>
                    <a:pt x="48" y="0"/>
                  </a:moveTo>
                  <a:cubicBezTo>
                    <a:pt x="44" y="2"/>
                    <a:pt x="41" y="4"/>
                    <a:pt x="37" y="7"/>
                  </a:cubicBezTo>
                  <a:cubicBezTo>
                    <a:pt x="33" y="9"/>
                    <a:pt x="29" y="12"/>
                    <a:pt x="25" y="14"/>
                  </a:cubicBezTo>
                  <a:cubicBezTo>
                    <a:pt x="17" y="19"/>
                    <a:pt x="9" y="25"/>
                    <a:pt x="1" y="31"/>
                  </a:cubicBezTo>
                  <a:cubicBezTo>
                    <a:pt x="0" y="31"/>
                    <a:pt x="1" y="33"/>
                    <a:pt x="2" y="32"/>
                  </a:cubicBezTo>
                  <a:cubicBezTo>
                    <a:pt x="9" y="27"/>
                    <a:pt x="17" y="22"/>
                    <a:pt x="25" y="17"/>
                  </a:cubicBezTo>
                  <a:cubicBezTo>
                    <a:pt x="29" y="14"/>
                    <a:pt x="33" y="12"/>
                    <a:pt x="37" y="9"/>
                  </a:cubicBezTo>
                  <a:cubicBezTo>
                    <a:pt x="40" y="7"/>
                    <a:pt x="44" y="4"/>
                    <a:pt x="48" y="2"/>
                  </a:cubicBezTo>
                  <a:cubicBezTo>
                    <a:pt x="48" y="2"/>
                    <a:pt x="47" y="2"/>
                    <a:pt x="47" y="2"/>
                  </a:cubicBezTo>
                  <a:cubicBezTo>
                    <a:pt x="48" y="2"/>
                    <a:pt x="48" y="2"/>
                    <a:pt x="48" y="2"/>
                  </a:cubicBezTo>
                  <a:cubicBezTo>
                    <a:pt x="49" y="2"/>
                    <a:pt x="49" y="0"/>
                    <a:pt x="48" y="0"/>
                  </a:cubicBez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15"/>
            <p:cNvSpPr>
              <a:spLocks noEditPoints="1"/>
            </p:cNvSpPr>
            <p:nvPr/>
          </p:nvSpPr>
          <p:spPr bwMode="auto">
            <a:xfrm>
              <a:off x="3989" y="2254"/>
              <a:ext cx="116" cy="84"/>
            </a:xfrm>
            <a:custGeom>
              <a:avLst/>
              <a:gdLst>
                <a:gd name="T0" fmla="*/ 48 w 49"/>
                <a:gd name="T1" fmla="*/ 0 h 35"/>
                <a:gd name="T2" fmla="*/ 35 w 49"/>
                <a:gd name="T3" fmla="*/ 9 h 35"/>
                <a:gd name="T4" fmla="*/ 23 w 49"/>
                <a:gd name="T5" fmla="*/ 16 h 35"/>
                <a:gd name="T6" fmla="*/ 1 w 49"/>
                <a:gd name="T7" fmla="*/ 33 h 35"/>
                <a:gd name="T8" fmla="*/ 2 w 49"/>
                <a:gd name="T9" fmla="*/ 35 h 35"/>
                <a:gd name="T10" fmla="*/ 10 w 49"/>
                <a:gd name="T11" fmla="*/ 28 h 35"/>
                <a:gd name="T12" fmla="*/ 29 w 49"/>
                <a:gd name="T13" fmla="*/ 15 h 35"/>
                <a:gd name="T14" fmla="*/ 38 w 49"/>
                <a:gd name="T15" fmla="*/ 9 h 35"/>
                <a:gd name="T16" fmla="*/ 49 w 49"/>
                <a:gd name="T17" fmla="*/ 2 h 35"/>
                <a:gd name="T18" fmla="*/ 48 w 49"/>
                <a:gd name="T19" fmla="*/ 0 h 35"/>
                <a:gd name="T20" fmla="*/ 48 w 49"/>
                <a:gd name="T21" fmla="*/ 0 h 35"/>
                <a:gd name="T22" fmla="*/ 10 w 49"/>
                <a:gd name="T23" fmla="*/ 28 h 35"/>
                <a:gd name="T24" fmla="*/ 10 w 49"/>
                <a:gd name="T25" fmla="*/ 28 h 35"/>
                <a:gd name="T26" fmla="*/ 10 w 49"/>
                <a:gd name="T2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35">
                  <a:moveTo>
                    <a:pt x="48" y="0"/>
                  </a:moveTo>
                  <a:cubicBezTo>
                    <a:pt x="43" y="3"/>
                    <a:pt x="39" y="6"/>
                    <a:pt x="35" y="9"/>
                  </a:cubicBezTo>
                  <a:cubicBezTo>
                    <a:pt x="31" y="11"/>
                    <a:pt x="27" y="14"/>
                    <a:pt x="23" y="16"/>
                  </a:cubicBezTo>
                  <a:cubicBezTo>
                    <a:pt x="15" y="21"/>
                    <a:pt x="8" y="27"/>
                    <a:pt x="1" y="33"/>
                  </a:cubicBezTo>
                  <a:cubicBezTo>
                    <a:pt x="0" y="34"/>
                    <a:pt x="1" y="35"/>
                    <a:pt x="2" y="35"/>
                  </a:cubicBezTo>
                  <a:cubicBezTo>
                    <a:pt x="5" y="32"/>
                    <a:pt x="7" y="30"/>
                    <a:pt x="10" y="28"/>
                  </a:cubicBezTo>
                  <a:cubicBezTo>
                    <a:pt x="16" y="23"/>
                    <a:pt x="22" y="19"/>
                    <a:pt x="29" y="15"/>
                  </a:cubicBezTo>
                  <a:cubicBezTo>
                    <a:pt x="32" y="13"/>
                    <a:pt x="35" y="11"/>
                    <a:pt x="38" y="9"/>
                  </a:cubicBezTo>
                  <a:cubicBezTo>
                    <a:pt x="42" y="6"/>
                    <a:pt x="45" y="4"/>
                    <a:pt x="49" y="2"/>
                  </a:cubicBezTo>
                  <a:cubicBezTo>
                    <a:pt x="49" y="1"/>
                    <a:pt x="49" y="0"/>
                    <a:pt x="48" y="0"/>
                  </a:cubicBezTo>
                  <a:cubicBezTo>
                    <a:pt x="48" y="0"/>
                    <a:pt x="48" y="0"/>
                    <a:pt x="48" y="0"/>
                  </a:cubicBezTo>
                  <a:moveTo>
                    <a:pt x="10" y="28"/>
                  </a:moveTo>
                  <a:cubicBezTo>
                    <a:pt x="10" y="28"/>
                    <a:pt x="10" y="28"/>
                    <a:pt x="10" y="28"/>
                  </a:cubicBezTo>
                  <a:cubicBezTo>
                    <a:pt x="10" y="28"/>
                    <a:pt x="10" y="28"/>
                    <a:pt x="10" y="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16"/>
            <p:cNvSpPr/>
            <p:nvPr/>
          </p:nvSpPr>
          <p:spPr bwMode="auto">
            <a:xfrm>
              <a:off x="3986" y="2297"/>
              <a:ext cx="122" cy="72"/>
            </a:xfrm>
            <a:custGeom>
              <a:avLst/>
              <a:gdLst>
                <a:gd name="T0" fmla="*/ 49 w 51"/>
                <a:gd name="T1" fmla="*/ 1 h 30"/>
                <a:gd name="T2" fmla="*/ 38 w 51"/>
                <a:gd name="T3" fmla="*/ 7 h 30"/>
                <a:gd name="T4" fmla="*/ 26 w 51"/>
                <a:gd name="T5" fmla="*/ 14 h 30"/>
                <a:gd name="T6" fmla="*/ 15 w 51"/>
                <a:gd name="T7" fmla="*/ 21 h 30"/>
                <a:gd name="T8" fmla="*/ 3 w 51"/>
                <a:gd name="T9" fmla="*/ 27 h 30"/>
                <a:gd name="T10" fmla="*/ 1 w 51"/>
                <a:gd name="T11" fmla="*/ 28 h 30"/>
                <a:gd name="T12" fmla="*/ 2 w 51"/>
                <a:gd name="T13" fmla="*/ 30 h 30"/>
                <a:gd name="T14" fmla="*/ 14 w 51"/>
                <a:gd name="T15" fmla="*/ 24 h 30"/>
                <a:gd name="T16" fmla="*/ 26 w 51"/>
                <a:gd name="T17" fmla="*/ 17 h 30"/>
                <a:gd name="T18" fmla="*/ 38 w 51"/>
                <a:gd name="T19" fmla="*/ 10 h 30"/>
                <a:gd name="T20" fmla="*/ 50 w 51"/>
                <a:gd name="T21" fmla="*/ 2 h 30"/>
                <a:gd name="T22" fmla="*/ 49 w 51"/>
                <a:gd name="T23" fmla="*/ 0 h 30"/>
                <a:gd name="T24" fmla="*/ 49 w 5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30">
                  <a:moveTo>
                    <a:pt x="49" y="1"/>
                  </a:moveTo>
                  <a:cubicBezTo>
                    <a:pt x="45" y="2"/>
                    <a:pt x="42" y="5"/>
                    <a:pt x="38" y="7"/>
                  </a:cubicBezTo>
                  <a:cubicBezTo>
                    <a:pt x="35" y="10"/>
                    <a:pt x="30" y="12"/>
                    <a:pt x="26" y="14"/>
                  </a:cubicBezTo>
                  <a:cubicBezTo>
                    <a:pt x="22" y="16"/>
                    <a:pt x="19" y="18"/>
                    <a:pt x="15" y="21"/>
                  </a:cubicBezTo>
                  <a:cubicBezTo>
                    <a:pt x="11" y="23"/>
                    <a:pt x="7" y="25"/>
                    <a:pt x="3" y="27"/>
                  </a:cubicBezTo>
                  <a:cubicBezTo>
                    <a:pt x="3" y="27"/>
                    <a:pt x="2" y="27"/>
                    <a:pt x="1" y="28"/>
                  </a:cubicBezTo>
                  <a:cubicBezTo>
                    <a:pt x="0" y="28"/>
                    <a:pt x="1" y="30"/>
                    <a:pt x="2" y="30"/>
                  </a:cubicBezTo>
                  <a:cubicBezTo>
                    <a:pt x="6" y="28"/>
                    <a:pt x="10" y="26"/>
                    <a:pt x="14" y="24"/>
                  </a:cubicBezTo>
                  <a:cubicBezTo>
                    <a:pt x="17" y="21"/>
                    <a:pt x="21" y="19"/>
                    <a:pt x="26" y="17"/>
                  </a:cubicBezTo>
                  <a:cubicBezTo>
                    <a:pt x="30" y="14"/>
                    <a:pt x="34" y="12"/>
                    <a:pt x="38" y="10"/>
                  </a:cubicBezTo>
                  <a:cubicBezTo>
                    <a:pt x="42" y="7"/>
                    <a:pt x="46" y="4"/>
                    <a:pt x="50" y="2"/>
                  </a:cubicBezTo>
                  <a:cubicBezTo>
                    <a:pt x="51" y="2"/>
                    <a:pt x="50" y="0"/>
                    <a:pt x="49" y="0"/>
                  </a:cubicBezTo>
                  <a:cubicBezTo>
                    <a:pt x="49" y="0"/>
                    <a:pt x="49" y="0"/>
                    <a:pt x="4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17"/>
            <p:cNvSpPr/>
            <p:nvPr/>
          </p:nvSpPr>
          <p:spPr bwMode="auto">
            <a:xfrm>
              <a:off x="3989" y="2336"/>
              <a:ext cx="119" cy="69"/>
            </a:xfrm>
            <a:custGeom>
              <a:avLst/>
              <a:gdLst>
                <a:gd name="T0" fmla="*/ 48 w 50"/>
                <a:gd name="T1" fmla="*/ 0 h 29"/>
                <a:gd name="T2" fmla="*/ 25 w 50"/>
                <a:gd name="T3" fmla="*/ 13 h 29"/>
                <a:gd name="T4" fmla="*/ 1 w 50"/>
                <a:gd name="T5" fmla="*/ 27 h 29"/>
                <a:gd name="T6" fmla="*/ 2 w 50"/>
                <a:gd name="T7" fmla="*/ 28 h 29"/>
                <a:gd name="T8" fmla="*/ 26 w 50"/>
                <a:gd name="T9" fmla="*/ 15 h 29"/>
                <a:gd name="T10" fmla="*/ 49 w 50"/>
                <a:gd name="T11" fmla="*/ 2 h 29"/>
                <a:gd name="T12" fmla="*/ 49 w 50"/>
                <a:gd name="T13" fmla="*/ 0 h 29"/>
                <a:gd name="T14" fmla="*/ 48 w 5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9">
                  <a:moveTo>
                    <a:pt x="48" y="0"/>
                  </a:moveTo>
                  <a:cubicBezTo>
                    <a:pt x="41" y="5"/>
                    <a:pt x="33" y="9"/>
                    <a:pt x="25" y="13"/>
                  </a:cubicBezTo>
                  <a:cubicBezTo>
                    <a:pt x="17" y="17"/>
                    <a:pt x="9" y="22"/>
                    <a:pt x="1" y="27"/>
                  </a:cubicBezTo>
                  <a:cubicBezTo>
                    <a:pt x="0" y="27"/>
                    <a:pt x="1" y="29"/>
                    <a:pt x="2" y="28"/>
                  </a:cubicBezTo>
                  <a:cubicBezTo>
                    <a:pt x="10" y="24"/>
                    <a:pt x="18" y="19"/>
                    <a:pt x="26" y="15"/>
                  </a:cubicBezTo>
                  <a:cubicBezTo>
                    <a:pt x="34" y="11"/>
                    <a:pt x="42" y="7"/>
                    <a:pt x="49" y="2"/>
                  </a:cubicBezTo>
                  <a:cubicBezTo>
                    <a:pt x="50" y="1"/>
                    <a:pt x="50" y="0"/>
                    <a:pt x="49" y="0"/>
                  </a:cubicBezTo>
                  <a:cubicBezTo>
                    <a:pt x="49" y="0"/>
                    <a:pt x="48"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18"/>
            <p:cNvSpPr/>
            <p:nvPr/>
          </p:nvSpPr>
          <p:spPr bwMode="auto">
            <a:xfrm>
              <a:off x="4010" y="2374"/>
              <a:ext cx="98" cy="57"/>
            </a:xfrm>
            <a:custGeom>
              <a:avLst/>
              <a:gdLst>
                <a:gd name="T0" fmla="*/ 39 w 41"/>
                <a:gd name="T1" fmla="*/ 0 h 24"/>
                <a:gd name="T2" fmla="*/ 21 w 41"/>
                <a:gd name="T3" fmla="*/ 11 h 24"/>
                <a:gd name="T4" fmla="*/ 12 w 41"/>
                <a:gd name="T5" fmla="*/ 16 h 24"/>
                <a:gd name="T6" fmla="*/ 3 w 41"/>
                <a:gd name="T7" fmla="*/ 21 h 24"/>
                <a:gd name="T8" fmla="*/ 1 w 41"/>
                <a:gd name="T9" fmla="*/ 22 h 24"/>
                <a:gd name="T10" fmla="*/ 2 w 41"/>
                <a:gd name="T11" fmla="*/ 24 h 24"/>
                <a:gd name="T12" fmla="*/ 11 w 41"/>
                <a:gd name="T13" fmla="*/ 19 h 24"/>
                <a:gd name="T14" fmla="*/ 21 w 41"/>
                <a:gd name="T15" fmla="*/ 13 h 24"/>
                <a:gd name="T16" fmla="*/ 31 w 41"/>
                <a:gd name="T17" fmla="*/ 7 h 24"/>
                <a:gd name="T18" fmla="*/ 40 w 41"/>
                <a:gd name="T19" fmla="*/ 1 h 24"/>
                <a:gd name="T20" fmla="*/ 40 w 41"/>
                <a:gd name="T21" fmla="*/ 0 h 24"/>
                <a:gd name="T22" fmla="*/ 39 w 41"/>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4">
                  <a:moveTo>
                    <a:pt x="39" y="0"/>
                  </a:moveTo>
                  <a:cubicBezTo>
                    <a:pt x="33" y="3"/>
                    <a:pt x="27" y="7"/>
                    <a:pt x="21" y="11"/>
                  </a:cubicBezTo>
                  <a:cubicBezTo>
                    <a:pt x="18" y="13"/>
                    <a:pt x="15" y="14"/>
                    <a:pt x="12" y="16"/>
                  </a:cubicBezTo>
                  <a:cubicBezTo>
                    <a:pt x="9" y="18"/>
                    <a:pt x="7" y="20"/>
                    <a:pt x="3" y="21"/>
                  </a:cubicBezTo>
                  <a:cubicBezTo>
                    <a:pt x="3" y="21"/>
                    <a:pt x="2" y="21"/>
                    <a:pt x="1" y="22"/>
                  </a:cubicBezTo>
                  <a:cubicBezTo>
                    <a:pt x="0" y="22"/>
                    <a:pt x="1" y="24"/>
                    <a:pt x="2" y="24"/>
                  </a:cubicBezTo>
                  <a:cubicBezTo>
                    <a:pt x="5" y="23"/>
                    <a:pt x="8" y="21"/>
                    <a:pt x="11" y="19"/>
                  </a:cubicBezTo>
                  <a:cubicBezTo>
                    <a:pt x="14" y="17"/>
                    <a:pt x="18" y="15"/>
                    <a:pt x="21" y="13"/>
                  </a:cubicBezTo>
                  <a:cubicBezTo>
                    <a:pt x="24" y="11"/>
                    <a:pt x="28" y="9"/>
                    <a:pt x="31" y="7"/>
                  </a:cubicBezTo>
                  <a:cubicBezTo>
                    <a:pt x="34" y="5"/>
                    <a:pt x="37" y="3"/>
                    <a:pt x="40" y="1"/>
                  </a:cubicBezTo>
                  <a:cubicBezTo>
                    <a:pt x="41" y="1"/>
                    <a:pt x="41" y="0"/>
                    <a:pt x="40" y="0"/>
                  </a:cubicBezTo>
                  <a:cubicBezTo>
                    <a:pt x="40" y="0"/>
                    <a:pt x="40" y="0"/>
                    <a:pt x="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19"/>
            <p:cNvSpPr/>
            <p:nvPr/>
          </p:nvSpPr>
          <p:spPr bwMode="auto">
            <a:xfrm>
              <a:off x="4179" y="2023"/>
              <a:ext cx="50" cy="40"/>
            </a:xfrm>
            <a:custGeom>
              <a:avLst/>
              <a:gdLst>
                <a:gd name="T0" fmla="*/ 19 w 21"/>
                <a:gd name="T1" fmla="*/ 0 h 17"/>
                <a:gd name="T2" fmla="*/ 13 w 21"/>
                <a:gd name="T3" fmla="*/ 5 h 17"/>
                <a:gd name="T4" fmla="*/ 6 w 21"/>
                <a:gd name="T5" fmla="*/ 11 h 17"/>
                <a:gd name="T6" fmla="*/ 6 w 21"/>
                <a:gd name="T7" fmla="*/ 11 h 17"/>
                <a:gd name="T8" fmla="*/ 1 w 21"/>
                <a:gd name="T9" fmla="*/ 14 h 17"/>
                <a:gd name="T10" fmla="*/ 2 w 21"/>
                <a:gd name="T11" fmla="*/ 16 h 17"/>
                <a:gd name="T12" fmla="*/ 18 w 21"/>
                <a:gd name="T13" fmla="*/ 4 h 17"/>
                <a:gd name="T14" fmla="*/ 20 w 21"/>
                <a:gd name="T15" fmla="*/ 2 h 17"/>
                <a:gd name="T16" fmla="*/ 20 w 21"/>
                <a:gd name="T17" fmla="*/ 0 h 17"/>
                <a:gd name="T18" fmla="*/ 19 w 2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19" y="0"/>
                  </a:moveTo>
                  <a:cubicBezTo>
                    <a:pt x="17" y="1"/>
                    <a:pt x="15" y="3"/>
                    <a:pt x="13" y="5"/>
                  </a:cubicBezTo>
                  <a:cubicBezTo>
                    <a:pt x="10" y="7"/>
                    <a:pt x="8" y="9"/>
                    <a:pt x="6" y="11"/>
                  </a:cubicBezTo>
                  <a:cubicBezTo>
                    <a:pt x="6" y="11"/>
                    <a:pt x="6" y="11"/>
                    <a:pt x="6" y="11"/>
                  </a:cubicBezTo>
                  <a:cubicBezTo>
                    <a:pt x="4" y="12"/>
                    <a:pt x="3" y="13"/>
                    <a:pt x="1" y="14"/>
                  </a:cubicBezTo>
                  <a:cubicBezTo>
                    <a:pt x="0" y="15"/>
                    <a:pt x="1" y="17"/>
                    <a:pt x="2" y="16"/>
                  </a:cubicBezTo>
                  <a:cubicBezTo>
                    <a:pt x="7" y="12"/>
                    <a:pt x="12" y="8"/>
                    <a:pt x="18" y="4"/>
                  </a:cubicBezTo>
                  <a:cubicBezTo>
                    <a:pt x="18" y="3"/>
                    <a:pt x="19" y="2"/>
                    <a:pt x="20" y="2"/>
                  </a:cubicBezTo>
                  <a:cubicBezTo>
                    <a:pt x="21" y="1"/>
                    <a:pt x="21" y="0"/>
                    <a:pt x="20" y="0"/>
                  </a:cubicBezTo>
                  <a:cubicBezTo>
                    <a:pt x="20" y="0"/>
                    <a:pt x="20"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20"/>
            <p:cNvSpPr/>
            <p:nvPr/>
          </p:nvSpPr>
          <p:spPr bwMode="auto">
            <a:xfrm>
              <a:off x="4179" y="2020"/>
              <a:ext cx="93" cy="82"/>
            </a:xfrm>
            <a:custGeom>
              <a:avLst/>
              <a:gdLst>
                <a:gd name="T0" fmla="*/ 37 w 39"/>
                <a:gd name="T1" fmla="*/ 0 h 34"/>
                <a:gd name="T2" fmla="*/ 1 w 39"/>
                <a:gd name="T3" fmla="*/ 32 h 34"/>
                <a:gd name="T4" fmla="*/ 2 w 39"/>
                <a:gd name="T5" fmla="*/ 33 h 34"/>
                <a:gd name="T6" fmla="*/ 38 w 39"/>
                <a:gd name="T7" fmla="*/ 1 h 34"/>
                <a:gd name="T8" fmla="*/ 37 w 39"/>
                <a:gd name="T9" fmla="*/ 0 h 34"/>
                <a:gd name="T10" fmla="*/ 37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7" y="0"/>
                  </a:moveTo>
                  <a:cubicBezTo>
                    <a:pt x="24" y="10"/>
                    <a:pt x="13" y="22"/>
                    <a:pt x="1" y="32"/>
                  </a:cubicBezTo>
                  <a:cubicBezTo>
                    <a:pt x="0" y="33"/>
                    <a:pt x="1" y="34"/>
                    <a:pt x="2" y="33"/>
                  </a:cubicBezTo>
                  <a:cubicBezTo>
                    <a:pt x="15" y="23"/>
                    <a:pt x="25" y="11"/>
                    <a:pt x="38" y="1"/>
                  </a:cubicBezTo>
                  <a:cubicBezTo>
                    <a:pt x="39" y="1"/>
                    <a:pt x="38" y="0"/>
                    <a:pt x="37" y="0"/>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321"/>
            <p:cNvSpPr/>
            <p:nvPr/>
          </p:nvSpPr>
          <p:spPr bwMode="auto">
            <a:xfrm>
              <a:off x="4179" y="2047"/>
              <a:ext cx="126" cy="95"/>
            </a:xfrm>
            <a:custGeom>
              <a:avLst/>
              <a:gdLst>
                <a:gd name="T0" fmla="*/ 51 w 53"/>
                <a:gd name="T1" fmla="*/ 0 h 40"/>
                <a:gd name="T2" fmla="*/ 1 w 53"/>
                <a:gd name="T3" fmla="*/ 38 h 40"/>
                <a:gd name="T4" fmla="*/ 2 w 53"/>
                <a:gd name="T5" fmla="*/ 39 h 40"/>
                <a:gd name="T6" fmla="*/ 16 w 53"/>
                <a:gd name="T7" fmla="*/ 28 h 40"/>
                <a:gd name="T8" fmla="*/ 52 w 53"/>
                <a:gd name="T9" fmla="*/ 2 h 40"/>
                <a:gd name="T10" fmla="*/ 52 w 53"/>
                <a:gd name="T11" fmla="*/ 0 h 40"/>
                <a:gd name="T12" fmla="*/ 51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1" y="0"/>
                  </a:moveTo>
                  <a:cubicBezTo>
                    <a:pt x="34" y="13"/>
                    <a:pt x="16" y="24"/>
                    <a:pt x="1" y="38"/>
                  </a:cubicBezTo>
                  <a:cubicBezTo>
                    <a:pt x="0" y="39"/>
                    <a:pt x="1" y="40"/>
                    <a:pt x="2" y="39"/>
                  </a:cubicBezTo>
                  <a:cubicBezTo>
                    <a:pt x="7" y="36"/>
                    <a:pt x="11" y="32"/>
                    <a:pt x="16" y="28"/>
                  </a:cubicBezTo>
                  <a:cubicBezTo>
                    <a:pt x="28" y="19"/>
                    <a:pt x="40" y="11"/>
                    <a:pt x="52" y="2"/>
                  </a:cubicBezTo>
                  <a:cubicBezTo>
                    <a:pt x="53" y="2"/>
                    <a:pt x="53" y="0"/>
                    <a:pt x="52" y="0"/>
                  </a:cubicBezTo>
                  <a:cubicBezTo>
                    <a:pt x="52" y="0"/>
                    <a:pt x="51"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322"/>
            <p:cNvSpPr/>
            <p:nvPr/>
          </p:nvSpPr>
          <p:spPr bwMode="auto">
            <a:xfrm>
              <a:off x="4179" y="2082"/>
              <a:ext cx="129" cy="91"/>
            </a:xfrm>
            <a:custGeom>
              <a:avLst/>
              <a:gdLst>
                <a:gd name="T0" fmla="*/ 52 w 54"/>
                <a:gd name="T1" fmla="*/ 0 h 38"/>
                <a:gd name="T2" fmla="*/ 32 w 54"/>
                <a:gd name="T3" fmla="*/ 14 h 38"/>
                <a:gd name="T4" fmla="*/ 11 w 54"/>
                <a:gd name="T5" fmla="*/ 29 h 38"/>
                <a:gd name="T6" fmla="*/ 11 w 54"/>
                <a:gd name="T7" fmla="*/ 28 h 38"/>
                <a:gd name="T8" fmla="*/ 1 w 54"/>
                <a:gd name="T9" fmla="*/ 35 h 38"/>
                <a:gd name="T10" fmla="*/ 2 w 54"/>
                <a:gd name="T11" fmla="*/ 37 h 38"/>
                <a:gd name="T12" fmla="*/ 17 w 54"/>
                <a:gd name="T13" fmla="*/ 26 h 38"/>
                <a:gd name="T14" fmla="*/ 17 w 54"/>
                <a:gd name="T15" fmla="*/ 26 h 38"/>
                <a:gd name="T16" fmla="*/ 35 w 54"/>
                <a:gd name="T17" fmla="*/ 14 h 38"/>
                <a:gd name="T18" fmla="*/ 53 w 54"/>
                <a:gd name="T19" fmla="*/ 1 h 38"/>
                <a:gd name="T20" fmla="*/ 52 w 54"/>
                <a:gd name="T21" fmla="*/ 0 h 38"/>
                <a:gd name="T22" fmla="*/ 52 w 5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8">
                  <a:moveTo>
                    <a:pt x="52" y="0"/>
                  </a:moveTo>
                  <a:cubicBezTo>
                    <a:pt x="45" y="4"/>
                    <a:pt x="38" y="9"/>
                    <a:pt x="32" y="14"/>
                  </a:cubicBezTo>
                  <a:cubicBezTo>
                    <a:pt x="25" y="19"/>
                    <a:pt x="18" y="23"/>
                    <a:pt x="11" y="29"/>
                  </a:cubicBezTo>
                  <a:cubicBezTo>
                    <a:pt x="11" y="29"/>
                    <a:pt x="11" y="28"/>
                    <a:pt x="11" y="28"/>
                  </a:cubicBezTo>
                  <a:cubicBezTo>
                    <a:pt x="8" y="31"/>
                    <a:pt x="5" y="33"/>
                    <a:pt x="1" y="35"/>
                  </a:cubicBezTo>
                  <a:cubicBezTo>
                    <a:pt x="0" y="36"/>
                    <a:pt x="1" y="38"/>
                    <a:pt x="2" y="37"/>
                  </a:cubicBezTo>
                  <a:cubicBezTo>
                    <a:pt x="8" y="34"/>
                    <a:pt x="12" y="30"/>
                    <a:pt x="17" y="26"/>
                  </a:cubicBezTo>
                  <a:cubicBezTo>
                    <a:pt x="17" y="26"/>
                    <a:pt x="17" y="26"/>
                    <a:pt x="17" y="26"/>
                  </a:cubicBezTo>
                  <a:cubicBezTo>
                    <a:pt x="23" y="22"/>
                    <a:pt x="29" y="18"/>
                    <a:pt x="35" y="14"/>
                  </a:cubicBezTo>
                  <a:cubicBezTo>
                    <a:pt x="41" y="10"/>
                    <a:pt x="46" y="5"/>
                    <a:pt x="53" y="1"/>
                  </a:cubicBezTo>
                  <a:cubicBezTo>
                    <a:pt x="54" y="1"/>
                    <a:pt x="53" y="0"/>
                    <a:pt x="52" y="0"/>
                  </a:cubicBez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323"/>
            <p:cNvSpPr/>
            <p:nvPr/>
          </p:nvSpPr>
          <p:spPr bwMode="auto">
            <a:xfrm>
              <a:off x="4182" y="2123"/>
              <a:ext cx="128" cy="84"/>
            </a:xfrm>
            <a:custGeom>
              <a:avLst/>
              <a:gdLst>
                <a:gd name="T0" fmla="*/ 51 w 54"/>
                <a:gd name="T1" fmla="*/ 0 h 35"/>
                <a:gd name="T2" fmla="*/ 50 w 54"/>
                <a:gd name="T3" fmla="*/ 1 h 35"/>
                <a:gd name="T4" fmla="*/ 26 w 54"/>
                <a:gd name="T5" fmla="*/ 16 h 35"/>
                <a:gd name="T6" fmla="*/ 1 w 54"/>
                <a:gd name="T7" fmla="*/ 33 h 35"/>
                <a:gd name="T8" fmla="*/ 2 w 54"/>
                <a:gd name="T9" fmla="*/ 35 h 35"/>
                <a:gd name="T10" fmla="*/ 27 w 54"/>
                <a:gd name="T11" fmla="*/ 18 h 35"/>
                <a:gd name="T12" fmla="*/ 53 w 54"/>
                <a:gd name="T13" fmla="*/ 1 h 35"/>
                <a:gd name="T14" fmla="*/ 52 w 54"/>
                <a:gd name="T15" fmla="*/ 0 h 35"/>
                <a:gd name="T16" fmla="*/ 51 w 5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5">
                  <a:moveTo>
                    <a:pt x="51" y="0"/>
                  </a:moveTo>
                  <a:cubicBezTo>
                    <a:pt x="51" y="0"/>
                    <a:pt x="51" y="1"/>
                    <a:pt x="50" y="1"/>
                  </a:cubicBezTo>
                  <a:cubicBezTo>
                    <a:pt x="43" y="7"/>
                    <a:pt x="34" y="11"/>
                    <a:pt x="26" y="16"/>
                  </a:cubicBezTo>
                  <a:cubicBezTo>
                    <a:pt x="18" y="22"/>
                    <a:pt x="10" y="28"/>
                    <a:pt x="1" y="33"/>
                  </a:cubicBezTo>
                  <a:cubicBezTo>
                    <a:pt x="0" y="34"/>
                    <a:pt x="1" y="35"/>
                    <a:pt x="2" y="35"/>
                  </a:cubicBezTo>
                  <a:cubicBezTo>
                    <a:pt x="11" y="29"/>
                    <a:pt x="19" y="23"/>
                    <a:pt x="27" y="18"/>
                  </a:cubicBezTo>
                  <a:cubicBezTo>
                    <a:pt x="36" y="12"/>
                    <a:pt x="45" y="8"/>
                    <a:pt x="53" y="1"/>
                  </a:cubicBezTo>
                  <a:cubicBezTo>
                    <a:pt x="54" y="1"/>
                    <a:pt x="53" y="0"/>
                    <a:pt x="52" y="0"/>
                  </a:cubicBezTo>
                  <a:cubicBezTo>
                    <a:pt x="52" y="0"/>
                    <a:pt x="52"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24"/>
            <p:cNvSpPr/>
            <p:nvPr/>
          </p:nvSpPr>
          <p:spPr bwMode="auto">
            <a:xfrm>
              <a:off x="4186" y="2166"/>
              <a:ext cx="124" cy="79"/>
            </a:xfrm>
            <a:custGeom>
              <a:avLst/>
              <a:gdLst>
                <a:gd name="T0" fmla="*/ 51 w 52"/>
                <a:gd name="T1" fmla="*/ 0 h 33"/>
                <a:gd name="T2" fmla="*/ 1 w 52"/>
                <a:gd name="T3" fmla="*/ 30 h 33"/>
                <a:gd name="T4" fmla="*/ 2 w 52"/>
                <a:gd name="T5" fmla="*/ 32 h 33"/>
                <a:gd name="T6" fmla="*/ 52 w 52"/>
                <a:gd name="T7" fmla="*/ 2 h 33"/>
                <a:gd name="T8" fmla="*/ 51 w 52"/>
                <a:gd name="T9" fmla="*/ 0 h 33"/>
                <a:gd name="T10" fmla="*/ 51 w 52"/>
                <a:gd name="T11" fmla="*/ 0 h 33"/>
              </a:gdLst>
              <a:ahLst/>
              <a:cxnLst>
                <a:cxn ang="0">
                  <a:pos x="T0" y="T1"/>
                </a:cxn>
                <a:cxn ang="0">
                  <a:pos x="T2" y="T3"/>
                </a:cxn>
                <a:cxn ang="0">
                  <a:pos x="T4" y="T5"/>
                </a:cxn>
                <a:cxn ang="0">
                  <a:pos x="T6" y="T7"/>
                </a:cxn>
                <a:cxn ang="0">
                  <a:pos x="T8" y="T9"/>
                </a:cxn>
                <a:cxn ang="0">
                  <a:pos x="T10" y="T11"/>
                </a:cxn>
              </a:cxnLst>
              <a:rect l="0" t="0" r="r" b="b"/>
              <a:pathLst>
                <a:path w="52" h="33">
                  <a:moveTo>
                    <a:pt x="51" y="0"/>
                  </a:moveTo>
                  <a:cubicBezTo>
                    <a:pt x="34" y="10"/>
                    <a:pt x="17" y="19"/>
                    <a:pt x="1" y="30"/>
                  </a:cubicBezTo>
                  <a:cubicBezTo>
                    <a:pt x="0" y="31"/>
                    <a:pt x="1" y="33"/>
                    <a:pt x="2" y="32"/>
                  </a:cubicBezTo>
                  <a:cubicBezTo>
                    <a:pt x="18" y="21"/>
                    <a:pt x="35" y="11"/>
                    <a:pt x="52" y="2"/>
                  </a:cubicBezTo>
                  <a:cubicBezTo>
                    <a:pt x="52" y="1"/>
                    <a:pt x="52" y="0"/>
                    <a:pt x="51" y="0"/>
                  </a:cubicBezTo>
                  <a:cubicBezTo>
                    <a:pt x="51" y="0"/>
                    <a:pt x="51"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25"/>
            <p:cNvSpPr/>
            <p:nvPr/>
          </p:nvSpPr>
          <p:spPr bwMode="auto">
            <a:xfrm>
              <a:off x="4191" y="2209"/>
              <a:ext cx="124" cy="72"/>
            </a:xfrm>
            <a:custGeom>
              <a:avLst/>
              <a:gdLst>
                <a:gd name="T0" fmla="*/ 50 w 52"/>
                <a:gd name="T1" fmla="*/ 1 h 30"/>
                <a:gd name="T2" fmla="*/ 1 w 52"/>
                <a:gd name="T3" fmla="*/ 27 h 30"/>
                <a:gd name="T4" fmla="*/ 2 w 52"/>
                <a:gd name="T5" fmla="*/ 29 h 30"/>
                <a:gd name="T6" fmla="*/ 51 w 52"/>
                <a:gd name="T7" fmla="*/ 2 h 30"/>
                <a:gd name="T8" fmla="*/ 50 w 52"/>
                <a:gd name="T9" fmla="*/ 0 h 30"/>
                <a:gd name="T10" fmla="*/ 50 w 52"/>
                <a:gd name="T11" fmla="*/ 1 h 30"/>
              </a:gdLst>
              <a:ahLst/>
              <a:cxnLst>
                <a:cxn ang="0">
                  <a:pos x="T0" y="T1"/>
                </a:cxn>
                <a:cxn ang="0">
                  <a:pos x="T2" y="T3"/>
                </a:cxn>
                <a:cxn ang="0">
                  <a:pos x="T4" y="T5"/>
                </a:cxn>
                <a:cxn ang="0">
                  <a:pos x="T6" y="T7"/>
                </a:cxn>
                <a:cxn ang="0">
                  <a:pos x="T8" y="T9"/>
                </a:cxn>
                <a:cxn ang="0">
                  <a:pos x="T10" y="T11"/>
                </a:cxn>
              </a:cxnLst>
              <a:rect l="0" t="0" r="r" b="b"/>
              <a:pathLst>
                <a:path w="52" h="30">
                  <a:moveTo>
                    <a:pt x="50" y="1"/>
                  </a:moveTo>
                  <a:cubicBezTo>
                    <a:pt x="34" y="10"/>
                    <a:pt x="17" y="18"/>
                    <a:pt x="1" y="27"/>
                  </a:cubicBezTo>
                  <a:cubicBezTo>
                    <a:pt x="0" y="28"/>
                    <a:pt x="1" y="30"/>
                    <a:pt x="2" y="29"/>
                  </a:cubicBezTo>
                  <a:cubicBezTo>
                    <a:pt x="18" y="20"/>
                    <a:pt x="35" y="12"/>
                    <a:pt x="51" y="2"/>
                  </a:cubicBezTo>
                  <a:cubicBezTo>
                    <a:pt x="52" y="2"/>
                    <a:pt x="51" y="0"/>
                    <a:pt x="50" y="0"/>
                  </a:cubicBezTo>
                  <a:cubicBezTo>
                    <a:pt x="50" y="0"/>
                    <a:pt x="50" y="0"/>
                    <a:pt x="5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6"/>
            <p:cNvSpPr/>
            <p:nvPr/>
          </p:nvSpPr>
          <p:spPr bwMode="auto">
            <a:xfrm>
              <a:off x="4196" y="2245"/>
              <a:ext cx="119" cy="74"/>
            </a:xfrm>
            <a:custGeom>
              <a:avLst/>
              <a:gdLst>
                <a:gd name="T0" fmla="*/ 48 w 50"/>
                <a:gd name="T1" fmla="*/ 1 h 31"/>
                <a:gd name="T2" fmla="*/ 37 w 50"/>
                <a:gd name="T3" fmla="*/ 7 h 31"/>
                <a:gd name="T4" fmla="*/ 25 w 50"/>
                <a:gd name="T5" fmla="*/ 14 h 31"/>
                <a:gd name="T6" fmla="*/ 1 w 50"/>
                <a:gd name="T7" fmla="*/ 29 h 31"/>
                <a:gd name="T8" fmla="*/ 2 w 50"/>
                <a:gd name="T9" fmla="*/ 31 h 31"/>
                <a:gd name="T10" fmla="*/ 25 w 50"/>
                <a:gd name="T11" fmla="*/ 16 h 31"/>
                <a:gd name="T12" fmla="*/ 37 w 50"/>
                <a:gd name="T13" fmla="*/ 9 h 31"/>
                <a:gd name="T14" fmla="*/ 49 w 50"/>
                <a:gd name="T15" fmla="*/ 2 h 31"/>
                <a:gd name="T16" fmla="*/ 49 w 50"/>
                <a:gd name="T17" fmla="*/ 0 h 31"/>
                <a:gd name="T18" fmla="*/ 48 w 50"/>
                <a:gd name="T1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1">
                  <a:moveTo>
                    <a:pt x="48" y="1"/>
                  </a:moveTo>
                  <a:cubicBezTo>
                    <a:pt x="45" y="3"/>
                    <a:pt x="41" y="5"/>
                    <a:pt x="37" y="7"/>
                  </a:cubicBezTo>
                  <a:cubicBezTo>
                    <a:pt x="33" y="10"/>
                    <a:pt x="29" y="12"/>
                    <a:pt x="25" y="14"/>
                  </a:cubicBezTo>
                  <a:cubicBezTo>
                    <a:pt x="16" y="19"/>
                    <a:pt x="8" y="23"/>
                    <a:pt x="1" y="29"/>
                  </a:cubicBezTo>
                  <a:cubicBezTo>
                    <a:pt x="0" y="30"/>
                    <a:pt x="1" y="31"/>
                    <a:pt x="2" y="31"/>
                  </a:cubicBezTo>
                  <a:cubicBezTo>
                    <a:pt x="9" y="25"/>
                    <a:pt x="17" y="20"/>
                    <a:pt x="25" y="16"/>
                  </a:cubicBezTo>
                  <a:cubicBezTo>
                    <a:pt x="29" y="14"/>
                    <a:pt x="33" y="12"/>
                    <a:pt x="37" y="9"/>
                  </a:cubicBezTo>
                  <a:cubicBezTo>
                    <a:pt x="41" y="7"/>
                    <a:pt x="45" y="5"/>
                    <a:pt x="49" y="2"/>
                  </a:cubicBezTo>
                  <a:cubicBezTo>
                    <a:pt x="50" y="2"/>
                    <a:pt x="49" y="0"/>
                    <a:pt x="49"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27"/>
            <p:cNvSpPr/>
            <p:nvPr/>
          </p:nvSpPr>
          <p:spPr bwMode="auto">
            <a:xfrm>
              <a:off x="4198" y="2278"/>
              <a:ext cx="119" cy="70"/>
            </a:xfrm>
            <a:custGeom>
              <a:avLst/>
              <a:gdLst>
                <a:gd name="T0" fmla="*/ 48 w 50"/>
                <a:gd name="T1" fmla="*/ 0 h 29"/>
                <a:gd name="T2" fmla="*/ 26 w 50"/>
                <a:gd name="T3" fmla="*/ 14 h 29"/>
                <a:gd name="T4" fmla="*/ 1 w 50"/>
                <a:gd name="T5" fmla="*/ 27 h 29"/>
                <a:gd name="T6" fmla="*/ 2 w 50"/>
                <a:gd name="T7" fmla="*/ 29 h 29"/>
                <a:gd name="T8" fmla="*/ 26 w 50"/>
                <a:gd name="T9" fmla="*/ 16 h 29"/>
                <a:gd name="T10" fmla="*/ 38 w 50"/>
                <a:gd name="T11" fmla="*/ 9 h 29"/>
                <a:gd name="T12" fmla="*/ 49 w 50"/>
                <a:gd name="T13" fmla="*/ 2 h 29"/>
                <a:gd name="T14" fmla="*/ 49 w 50"/>
                <a:gd name="T15" fmla="*/ 0 h 29"/>
                <a:gd name="T16" fmla="*/ 48 w 5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8" y="0"/>
                  </a:moveTo>
                  <a:cubicBezTo>
                    <a:pt x="41" y="6"/>
                    <a:pt x="33" y="10"/>
                    <a:pt x="26" y="14"/>
                  </a:cubicBezTo>
                  <a:cubicBezTo>
                    <a:pt x="18" y="19"/>
                    <a:pt x="9" y="23"/>
                    <a:pt x="1" y="27"/>
                  </a:cubicBezTo>
                  <a:cubicBezTo>
                    <a:pt x="0" y="27"/>
                    <a:pt x="1" y="29"/>
                    <a:pt x="2" y="29"/>
                  </a:cubicBezTo>
                  <a:cubicBezTo>
                    <a:pt x="10" y="25"/>
                    <a:pt x="18" y="20"/>
                    <a:pt x="26" y="16"/>
                  </a:cubicBezTo>
                  <a:cubicBezTo>
                    <a:pt x="30" y="14"/>
                    <a:pt x="34" y="11"/>
                    <a:pt x="38" y="9"/>
                  </a:cubicBezTo>
                  <a:cubicBezTo>
                    <a:pt x="42" y="7"/>
                    <a:pt x="46" y="5"/>
                    <a:pt x="49" y="2"/>
                  </a:cubicBezTo>
                  <a:cubicBezTo>
                    <a:pt x="50" y="2"/>
                    <a:pt x="50" y="0"/>
                    <a:pt x="49" y="0"/>
                  </a:cubicBezTo>
                  <a:cubicBezTo>
                    <a:pt x="49" y="0"/>
                    <a:pt x="48"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28"/>
            <p:cNvSpPr/>
            <p:nvPr/>
          </p:nvSpPr>
          <p:spPr bwMode="auto">
            <a:xfrm>
              <a:off x="4201" y="2307"/>
              <a:ext cx="119" cy="76"/>
            </a:xfrm>
            <a:custGeom>
              <a:avLst/>
              <a:gdLst>
                <a:gd name="T0" fmla="*/ 48 w 50"/>
                <a:gd name="T1" fmla="*/ 1 h 32"/>
                <a:gd name="T2" fmla="*/ 1 w 50"/>
                <a:gd name="T3" fmla="*/ 29 h 32"/>
                <a:gd name="T4" fmla="*/ 2 w 50"/>
                <a:gd name="T5" fmla="*/ 31 h 32"/>
                <a:gd name="T6" fmla="*/ 49 w 50"/>
                <a:gd name="T7" fmla="*/ 2 h 32"/>
                <a:gd name="T8" fmla="*/ 48 w 50"/>
                <a:gd name="T9" fmla="*/ 0 h 32"/>
                <a:gd name="T10" fmla="*/ 48 w 50"/>
                <a:gd name="T11" fmla="*/ 1 h 32"/>
              </a:gdLst>
              <a:ahLst/>
              <a:cxnLst>
                <a:cxn ang="0">
                  <a:pos x="T0" y="T1"/>
                </a:cxn>
                <a:cxn ang="0">
                  <a:pos x="T2" y="T3"/>
                </a:cxn>
                <a:cxn ang="0">
                  <a:pos x="T4" y="T5"/>
                </a:cxn>
                <a:cxn ang="0">
                  <a:pos x="T6" y="T7"/>
                </a:cxn>
                <a:cxn ang="0">
                  <a:pos x="T8" y="T9"/>
                </a:cxn>
                <a:cxn ang="0">
                  <a:pos x="T10" y="T11"/>
                </a:cxn>
              </a:cxnLst>
              <a:rect l="0" t="0" r="r" b="b"/>
              <a:pathLst>
                <a:path w="50" h="32">
                  <a:moveTo>
                    <a:pt x="48" y="1"/>
                  </a:moveTo>
                  <a:cubicBezTo>
                    <a:pt x="33" y="11"/>
                    <a:pt x="17" y="21"/>
                    <a:pt x="1" y="29"/>
                  </a:cubicBezTo>
                  <a:cubicBezTo>
                    <a:pt x="0" y="30"/>
                    <a:pt x="1" y="32"/>
                    <a:pt x="2" y="31"/>
                  </a:cubicBezTo>
                  <a:cubicBezTo>
                    <a:pt x="18" y="22"/>
                    <a:pt x="34" y="12"/>
                    <a:pt x="49" y="2"/>
                  </a:cubicBezTo>
                  <a:cubicBezTo>
                    <a:pt x="50" y="2"/>
                    <a:pt x="49" y="0"/>
                    <a:pt x="48"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29"/>
            <p:cNvSpPr/>
            <p:nvPr/>
          </p:nvSpPr>
          <p:spPr bwMode="auto">
            <a:xfrm>
              <a:off x="4224" y="2350"/>
              <a:ext cx="96" cy="67"/>
            </a:xfrm>
            <a:custGeom>
              <a:avLst/>
              <a:gdLst>
                <a:gd name="T0" fmla="*/ 38 w 40"/>
                <a:gd name="T1" fmla="*/ 0 h 28"/>
                <a:gd name="T2" fmla="*/ 20 w 40"/>
                <a:gd name="T3" fmla="*/ 14 h 28"/>
                <a:gd name="T4" fmla="*/ 1 w 40"/>
                <a:gd name="T5" fmla="*/ 25 h 28"/>
                <a:gd name="T6" fmla="*/ 1 w 40"/>
                <a:gd name="T7" fmla="*/ 25 h 28"/>
                <a:gd name="T8" fmla="*/ 1 w 40"/>
                <a:gd name="T9" fmla="*/ 27 h 28"/>
                <a:gd name="T10" fmla="*/ 20 w 40"/>
                <a:gd name="T11" fmla="*/ 16 h 28"/>
                <a:gd name="T12" fmla="*/ 39 w 40"/>
                <a:gd name="T13" fmla="*/ 2 h 28"/>
                <a:gd name="T14" fmla="*/ 39 w 40"/>
                <a:gd name="T15" fmla="*/ 0 h 28"/>
                <a:gd name="T16" fmla="*/ 38 w 4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8">
                  <a:moveTo>
                    <a:pt x="38" y="0"/>
                  </a:moveTo>
                  <a:cubicBezTo>
                    <a:pt x="32" y="5"/>
                    <a:pt x="26" y="9"/>
                    <a:pt x="20" y="14"/>
                  </a:cubicBezTo>
                  <a:cubicBezTo>
                    <a:pt x="14" y="18"/>
                    <a:pt x="8" y="22"/>
                    <a:pt x="1" y="25"/>
                  </a:cubicBezTo>
                  <a:cubicBezTo>
                    <a:pt x="1" y="25"/>
                    <a:pt x="1" y="25"/>
                    <a:pt x="1" y="25"/>
                  </a:cubicBezTo>
                  <a:cubicBezTo>
                    <a:pt x="0" y="26"/>
                    <a:pt x="0" y="28"/>
                    <a:pt x="1" y="27"/>
                  </a:cubicBezTo>
                  <a:cubicBezTo>
                    <a:pt x="8" y="24"/>
                    <a:pt x="14" y="20"/>
                    <a:pt x="20" y="16"/>
                  </a:cubicBezTo>
                  <a:cubicBezTo>
                    <a:pt x="27" y="11"/>
                    <a:pt x="33" y="7"/>
                    <a:pt x="39" y="2"/>
                  </a:cubicBezTo>
                  <a:cubicBezTo>
                    <a:pt x="40" y="2"/>
                    <a:pt x="40" y="0"/>
                    <a:pt x="39" y="0"/>
                  </a:cubicBezTo>
                  <a:cubicBezTo>
                    <a:pt x="39" y="0"/>
                    <a:pt x="39" y="0"/>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30"/>
            <p:cNvSpPr>
              <a:spLocks noEditPoints="1"/>
            </p:cNvSpPr>
            <p:nvPr/>
          </p:nvSpPr>
          <p:spPr bwMode="auto">
            <a:xfrm>
              <a:off x="4291" y="2386"/>
              <a:ext cx="31" cy="24"/>
            </a:xfrm>
            <a:custGeom>
              <a:avLst/>
              <a:gdLst>
                <a:gd name="T0" fmla="*/ 11 w 13"/>
                <a:gd name="T1" fmla="*/ 1 h 10"/>
                <a:gd name="T2" fmla="*/ 10 w 13"/>
                <a:gd name="T3" fmla="*/ 1 h 10"/>
                <a:gd name="T4" fmla="*/ 1 w 13"/>
                <a:gd name="T5" fmla="*/ 8 h 10"/>
                <a:gd name="T6" fmla="*/ 2 w 13"/>
                <a:gd name="T7" fmla="*/ 10 h 10"/>
                <a:gd name="T8" fmla="*/ 13 w 13"/>
                <a:gd name="T9" fmla="*/ 2 h 10"/>
                <a:gd name="T10" fmla="*/ 12 w 13"/>
                <a:gd name="T11" fmla="*/ 0 h 10"/>
                <a:gd name="T12" fmla="*/ 11 w 13"/>
                <a:gd name="T13" fmla="*/ 1 h 10"/>
                <a:gd name="T14" fmla="*/ 11 w 13"/>
                <a:gd name="T15" fmla="*/ 1 h 10"/>
                <a:gd name="T16" fmla="*/ 10 w 13"/>
                <a:gd name="T17" fmla="*/ 1 h 10"/>
                <a:gd name="T18" fmla="*/ 11 w 13"/>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1"/>
                  </a:moveTo>
                  <a:cubicBezTo>
                    <a:pt x="11" y="1"/>
                    <a:pt x="11" y="1"/>
                    <a:pt x="10" y="1"/>
                  </a:cubicBezTo>
                  <a:cubicBezTo>
                    <a:pt x="7" y="4"/>
                    <a:pt x="4" y="6"/>
                    <a:pt x="1" y="8"/>
                  </a:cubicBezTo>
                  <a:cubicBezTo>
                    <a:pt x="0" y="9"/>
                    <a:pt x="1" y="10"/>
                    <a:pt x="2" y="10"/>
                  </a:cubicBezTo>
                  <a:cubicBezTo>
                    <a:pt x="5" y="7"/>
                    <a:pt x="9" y="5"/>
                    <a:pt x="13" y="2"/>
                  </a:cubicBezTo>
                  <a:cubicBezTo>
                    <a:pt x="13" y="1"/>
                    <a:pt x="13" y="0"/>
                    <a:pt x="12" y="0"/>
                  </a:cubicBezTo>
                  <a:cubicBezTo>
                    <a:pt x="12" y="0"/>
                    <a:pt x="11" y="0"/>
                    <a:pt x="11" y="1"/>
                  </a:cubicBezTo>
                  <a:moveTo>
                    <a:pt x="11" y="1"/>
                  </a:moveTo>
                  <a:cubicBezTo>
                    <a:pt x="11" y="1"/>
                    <a:pt x="10" y="1"/>
                    <a:pt x="10" y="1"/>
                  </a:cubicBezTo>
                  <a:cubicBezTo>
                    <a:pt x="10" y="1"/>
                    <a:pt x="11" y="1"/>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31"/>
            <p:cNvSpPr/>
            <p:nvPr/>
          </p:nvSpPr>
          <p:spPr bwMode="auto">
            <a:xfrm>
              <a:off x="3358" y="2216"/>
              <a:ext cx="31" cy="81"/>
            </a:xfrm>
            <a:custGeom>
              <a:avLst/>
              <a:gdLst>
                <a:gd name="T0" fmla="*/ 0 w 13"/>
                <a:gd name="T1" fmla="*/ 2 h 34"/>
                <a:gd name="T2" fmla="*/ 9 w 13"/>
                <a:gd name="T3" fmla="*/ 32 h 34"/>
                <a:gd name="T4" fmla="*/ 12 w 13"/>
                <a:gd name="T5" fmla="*/ 30 h 34"/>
                <a:gd name="T6" fmla="*/ 10 w 13"/>
                <a:gd name="T7" fmla="*/ 26 h 34"/>
                <a:gd name="T8" fmla="*/ 4 w 13"/>
                <a:gd name="T9" fmla="*/ 1 h 34"/>
                <a:gd name="T10" fmla="*/ 2 w 13"/>
                <a:gd name="T11" fmla="*/ 0 h 34"/>
                <a:gd name="T12" fmla="*/ 0 w 13"/>
                <a:gd name="T13" fmla="*/ 2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0" y="2"/>
                  </a:moveTo>
                  <a:cubicBezTo>
                    <a:pt x="2" y="12"/>
                    <a:pt x="4" y="23"/>
                    <a:pt x="9" y="32"/>
                  </a:cubicBezTo>
                  <a:cubicBezTo>
                    <a:pt x="10" y="34"/>
                    <a:pt x="13" y="32"/>
                    <a:pt x="12" y="30"/>
                  </a:cubicBezTo>
                  <a:cubicBezTo>
                    <a:pt x="11" y="29"/>
                    <a:pt x="11" y="27"/>
                    <a:pt x="10" y="26"/>
                  </a:cubicBezTo>
                  <a:cubicBezTo>
                    <a:pt x="7" y="18"/>
                    <a:pt x="6" y="10"/>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32"/>
            <p:cNvSpPr>
              <a:spLocks noEditPoints="1"/>
            </p:cNvSpPr>
            <p:nvPr/>
          </p:nvSpPr>
          <p:spPr bwMode="auto">
            <a:xfrm>
              <a:off x="3379" y="2242"/>
              <a:ext cx="39" cy="51"/>
            </a:xfrm>
            <a:custGeom>
              <a:avLst/>
              <a:gdLst>
                <a:gd name="T0" fmla="*/ 11 w 16"/>
                <a:gd name="T1" fmla="*/ 15 h 21"/>
                <a:gd name="T2" fmla="*/ 10 w 16"/>
                <a:gd name="T3" fmla="*/ 15 h 21"/>
                <a:gd name="T4" fmla="*/ 10 w 16"/>
                <a:gd name="T5" fmla="*/ 15 h 21"/>
                <a:gd name="T6" fmla="*/ 10 w 16"/>
                <a:gd name="T7" fmla="*/ 15 h 21"/>
                <a:gd name="T8" fmla="*/ 11 w 16"/>
                <a:gd name="T9" fmla="*/ 6 h 21"/>
                <a:gd name="T10" fmla="*/ 11 w 16"/>
                <a:gd name="T11" fmla="*/ 6 h 21"/>
                <a:gd name="T12" fmla="*/ 11 w 16"/>
                <a:gd name="T13" fmla="*/ 6 h 21"/>
                <a:gd name="T14" fmla="*/ 11 w 16"/>
                <a:gd name="T15" fmla="*/ 6 h 21"/>
                <a:gd name="T16" fmla="*/ 11 w 16"/>
                <a:gd name="T17" fmla="*/ 6 h 21"/>
                <a:gd name="T18" fmla="*/ 11 w 16"/>
                <a:gd name="T19" fmla="*/ 6 h 21"/>
                <a:gd name="T20" fmla="*/ 11 w 16"/>
                <a:gd name="T21" fmla="*/ 6 h 21"/>
                <a:gd name="T22" fmla="*/ 11 w 16"/>
                <a:gd name="T23" fmla="*/ 5 h 21"/>
                <a:gd name="T24" fmla="*/ 11 w 16"/>
                <a:gd name="T25" fmla="*/ 5 h 21"/>
                <a:gd name="T26" fmla="*/ 11 w 16"/>
                <a:gd name="T27" fmla="*/ 5 h 21"/>
                <a:gd name="T28" fmla="*/ 7 w 16"/>
                <a:gd name="T29" fmla="*/ 6 h 21"/>
                <a:gd name="T30" fmla="*/ 7 w 16"/>
                <a:gd name="T31" fmla="*/ 6 h 21"/>
                <a:gd name="T32" fmla="*/ 8 w 16"/>
                <a:gd name="T33" fmla="*/ 5 h 21"/>
                <a:gd name="T34" fmla="*/ 8 w 16"/>
                <a:gd name="T35" fmla="*/ 5 h 21"/>
                <a:gd name="T36" fmla="*/ 8 w 16"/>
                <a:gd name="T37" fmla="*/ 5 h 21"/>
                <a:gd name="T38" fmla="*/ 9 w 16"/>
                <a:gd name="T39" fmla="*/ 5 h 21"/>
                <a:gd name="T40" fmla="*/ 10 w 16"/>
                <a:gd name="T41" fmla="*/ 5 h 21"/>
                <a:gd name="T42" fmla="*/ 11 w 16"/>
                <a:gd name="T43" fmla="*/ 6 h 21"/>
                <a:gd name="T44" fmla="*/ 11 w 16"/>
                <a:gd name="T45" fmla="*/ 6 h 21"/>
                <a:gd name="T46" fmla="*/ 7 w 16"/>
                <a:gd name="T47" fmla="*/ 6 h 21"/>
                <a:gd name="T48" fmla="*/ 8 w 16"/>
                <a:gd name="T49" fmla="*/ 5 h 21"/>
                <a:gd name="T50" fmla="*/ 9 w 16"/>
                <a:gd name="T51" fmla="*/ 5 h 21"/>
                <a:gd name="T52" fmla="*/ 9 w 16"/>
                <a:gd name="T53" fmla="*/ 5 h 21"/>
                <a:gd name="T54" fmla="*/ 5 w 16"/>
                <a:gd name="T55" fmla="*/ 16 h 21"/>
                <a:gd name="T56" fmla="*/ 11 w 16"/>
                <a:gd name="T57" fmla="*/ 15 h 21"/>
                <a:gd name="T58" fmla="*/ 11 w 16"/>
                <a:gd name="T59" fmla="*/ 15 h 21"/>
                <a:gd name="T60" fmla="*/ 10 w 16"/>
                <a:gd name="T61" fmla="*/ 15 h 21"/>
                <a:gd name="T62" fmla="*/ 7 w 16"/>
                <a:gd name="T63" fmla="*/ 13 h 21"/>
                <a:gd name="T64" fmla="*/ 6 w 16"/>
                <a:gd name="T65" fmla="*/ 10 h 21"/>
                <a:gd name="T66" fmla="*/ 15 w 16"/>
                <a:gd name="T67" fmla="*/ 5 h 21"/>
                <a:gd name="T68" fmla="*/ 6 w 16"/>
                <a:gd name="T6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1">
                  <a:moveTo>
                    <a:pt x="11" y="15"/>
                  </a:moveTo>
                  <a:cubicBezTo>
                    <a:pt x="11" y="15"/>
                    <a:pt x="11" y="15"/>
                    <a:pt x="11" y="15"/>
                  </a:cubicBezTo>
                  <a:cubicBezTo>
                    <a:pt x="11" y="15"/>
                    <a:pt x="11" y="15"/>
                    <a:pt x="11" y="15"/>
                  </a:cubicBezTo>
                  <a:moveTo>
                    <a:pt x="10" y="15"/>
                  </a:moveTo>
                  <a:cubicBezTo>
                    <a:pt x="10" y="15"/>
                    <a:pt x="10" y="15"/>
                    <a:pt x="11" y="15"/>
                  </a:cubicBezTo>
                  <a:cubicBezTo>
                    <a:pt x="10" y="15"/>
                    <a:pt x="10" y="15"/>
                    <a:pt x="10" y="15"/>
                  </a:cubicBezTo>
                  <a:moveTo>
                    <a:pt x="9" y="15"/>
                  </a:moveTo>
                  <a:cubicBezTo>
                    <a:pt x="10" y="15"/>
                    <a:pt x="10" y="15"/>
                    <a:pt x="10" y="15"/>
                  </a:cubicBezTo>
                  <a:cubicBezTo>
                    <a:pt x="10" y="15"/>
                    <a:pt x="10" y="15"/>
                    <a:pt x="9" y="15"/>
                  </a:cubicBezTo>
                  <a:moveTo>
                    <a:pt x="11" y="6"/>
                  </a:moveTo>
                  <a:cubicBezTo>
                    <a:pt x="11" y="6"/>
                    <a:pt x="11" y="6"/>
                    <a:pt x="11" y="6"/>
                  </a:cubicBezTo>
                  <a:cubicBezTo>
                    <a:pt x="11" y="6"/>
                    <a:pt x="11" y="6"/>
                    <a:pt x="11" y="6"/>
                  </a:cubicBezTo>
                  <a:moveTo>
                    <a:pt x="11" y="6"/>
                  </a:moveTo>
                  <a:cubicBezTo>
                    <a:pt x="11" y="6"/>
                    <a:pt x="11" y="6"/>
                    <a:pt x="11" y="6"/>
                  </a:cubicBezTo>
                  <a:cubicBezTo>
                    <a:pt x="11" y="6"/>
                    <a:pt x="11" y="6"/>
                    <a:pt x="11" y="6"/>
                  </a:cubicBezTo>
                  <a:cubicBezTo>
                    <a:pt x="11" y="6"/>
                    <a:pt x="11" y="6"/>
                    <a:pt x="11" y="6"/>
                  </a:cubicBezTo>
                  <a:moveTo>
                    <a:pt x="11" y="6"/>
                  </a:moveTo>
                  <a:cubicBezTo>
                    <a:pt x="11" y="6"/>
                    <a:pt x="11" y="6"/>
                    <a:pt x="11" y="6"/>
                  </a:cubicBezTo>
                  <a:cubicBezTo>
                    <a:pt x="11" y="6"/>
                    <a:pt x="11" y="6"/>
                    <a:pt x="11" y="6"/>
                  </a:cubicBezTo>
                  <a:cubicBezTo>
                    <a:pt x="11" y="6"/>
                    <a:pt x="11" y="6"/>
                    <a:pt x="11" y="6"/>
                  </a:cubicBezTo>
                  <a:moveTo>
                    <a:pt x="11" y="5"/>
                  </a:moveTo>
                  <a:cubicBezTo>
                    <a:pt x="11" y="6"/>
                    <a:pt x="11" y="6"/>
                    <a:pt x="11" y="6"/>
                  </a:cubicBezTo>
                  <a:cubicBezTo>
                    <a:pt x="11" y="6"/>
                    <a:pt x="11" y="6"/>
                    <a:pt x="11" y="5"/>
                  </a:cubicBezTo>
                  <a:moveTo>
                    <a:pt x="11" y="5"/>
                  </a:moveTo>
                  <a:cubicBezTo>
                    <a:pt x="11" y="5"/>
                    <a:pt x="11" y="5"/>
                    <a:pt x="11" y="5"/>
                  </a:cubicBezTo>
                  <a:cubicBezTo>
                    <a:pt x="11" y="5"/>
                    <a:pt x="11" y="5"/>
                    <a:pt x="11" y="5"/>
                  </a:cubicBezTo>
                  <a:moveTo>
                    <a:pt x="11" y="5"/>
                  </a:moveTo>
                  <a:cubicBezTo>
                    <a:pt x="11" y="5"/>
                    <a:pt x="11" y="5"/>
                    <a:pt x="11" y="5"/>
                  </a:cubicBezTo>
                  <a:cubicBezTo>
                    <a:pt x="11" y="5"/>
                    <a:pt x="11" y="5"/>
                    <a:pt x="11" y="5"/>
                  </a:cubicBezTo>
                  <a:moveTo>
                    <a:pt x="7" y="6"/>
                  </a:moveTo>
                  <a:cubicBezTo>
                    <a:pt x="7" y="6"/>
                    <a:pt x="8" y="6"/>
                    <a:pt x="8" y="6"/>
                  </a:cubicBezTo>
                  <a:cubicBezTo>
                    <a:pt x="8" y="6"/>
                    <a:pt x="7" y="6"/>
                    <a:pt x="7" y="6"/>
                  </a:cubicBezTo>
                  <a:cubicBezTo>
                    <a:pt x="7" y="6"/>
                    <a:pt x="7" y="6"/>
                    <a:pt x="7" y="6"/>
                  </a:cubicBezTo>
                  <a:moveTo>
                    <a:pt x="8" y="5"/>
                  </a:moveTo>
                  <a:cubicBezTo>
                    <a:pt x="8" y="5"/>
                    <a:pt x="8" y="6"/>
                    <a:pt x="8" y="6"/>
                  </a:cubicBezTo>
                  <a:cubicBezTo>
                    <a:pt x="8" y="6"/>
                    <a:pt x="8" y="5"/>
                    <a:pt x="8" y="5"/>
                  </a:cubicBezTo>
                  <a:moveTo>
                    <a:pt x="8" y="5"/>
                  </a:moveTo>
                  <a:cubicBezTo>
                    <a:pt x="8" y="5"/>
                    <a:pt x="8" y="5"/>
                    <a:pt x="8" y="5"/>
                  </a:cubicBezTo>
                  <a:cubicBezTo>
                    <a:pt x="8" y="5"/>
                    <a:pt x="8" y="5"/>
                    <a:pt x="8" y="5"/>
                  </a:cubicBezTo>
                  <a:moveTo>
                    <a:pt x="9" y="5"/>
                  </a:moveTo>
                  <a:cubicBezTo>
                    <a:pt x="9" y="5"/>
                    <a:pt x="9" y="5"/>
                    <a:pt x="9" y="5"/>
                  </a:cubicBezTo>
                  <a:cubicBezTo>
                    <a:pt x="10" y="5"/>
                    <a:pt x="10" y="5"/>
                    <a:pt x="10" y="5"/>
                  </a:cubicBezTo>
                  <a:cubicBezTo>
                    <a:pt x="10" y="5"/>
                    <a:pt x="10" y="5"/>
                    <a:pt x="11" y="5"/>
                  </a:cubicBezTo>
                  <a:cubicBezTo>
                    <a:pt x="11" y="5"/>
                    <a:pt x="11" y="5"/>
                    <a:pt x="11" y="6"/>
                  </a:cubicBezTo>
                  <a:cubicBezTo>
                    <a:pt x="11" y="6"/>
                    <a:pt x="11" y="6"/>
                    <a:pt x="11" y="6"/>
                  </a:cubicBezTo>
                  <a:cubicBezTo>
                    <a:pt x="11" y="6"/>
                    <a:pt x="11" y="6"/>
                    <a:pt x="11" y="6"/>
                  </a:cubicBezTo>
                  <a:cubicBezTo>
                    <a:pt x="11" y="6"/>
                    <a:pt x="10" y="6"/>
                    <a:pt x="10" y="6"/>
                  </a:cubicBezTo>
                  <a:cubicBezTo>
                    <a:pt x="9" y="6"/>
                    <a:pt x="8" y="6"/>
                    <a:pt x="7" y="6"/>
                  </a:cubicBezTo>
                  <a:cubicBezTo>
                    <a:pt x="8" y="6"/>
                    <a:pt x="8" y="5"/>
                    <a:pt x="8" y="5"/>
                  </a:cubicBezTo>
                  <a:cubicBezTo>
                    <a:pt x="8" y="5"/>
                    <a:pt x="8" y="5"/>
                    <a:pt x="8" y="5"/>
                  </a:cubicBezTo>
                  <a:cubicBezTo>
                    <a:pt x="9" y="5"/>
                    <a:pt x="9" y="5"/>
                    <a:pt x="9" y="5"/>
                  </a:cubicBezTo>
                  <a:moveTo>
                    <a:pt x="9" y="5"/>
                  </a:moveTo>
                  <a:cubicBezTo>
                    <a:pt x="9" y="5"/>
                    <a:pt x="9" y="5"/>
                    <a:pt x="9" y="5"/>
                  </a:cubicBezTo>
                  <a:cubicBezTo>
                    <a:pt x="9" y="5"/>
                    <a:pt x="9" y="5"/>
                    <a:pt x="9" y="5"/>
                  </a:cubicBezTo>
                  <a:moveTo>
                    <a:pt x="6" y="2"/>
                  </a:moveTo>
                  <a:cubicBezTo>
                    <a:pt x="0" y="5"/>
                    <a:pt x="1" y="12"/>
                    <a:pt x="5" y="16"/>
                  </a:cubicBezTo>
                  <a:cubicBezTo>
                    <a:pt x="8" y="20"/>
                    <a:pt x="14" y="21"/>
                    <a:pt x="15" y="15"/>
                  </a:cubicBezTo>
                  <a:cubicBezTo>
                    <a:pt x="15" y="12"/>
                    <a:pt x="11" y="12"/>
                    <a:pt x="11" y="15"/>
                  </a:cubicBezTo>
                  <a:cubicBezTo>
                    <a:pt x="11" y="15"/>
                    <a:pt x="11" y="15"/>
                    <a:pt x="11" y="15"/>
                  </a:cubicBezTo>
                  <a:cubicBezTo>
                    <a:pt x="11" y="15"/>
                    <a:pt x="11" y="15"/>
                    <a:pt x="11" y="15"/>
                  </a:cubicBezTo>
                  <a:cubicBezTo>
                    <a:pt x="11" y="15"/>
                    <a:pt x="11" y="15"/>
                    <a:pt x="11" y="15"/>
                  </a:cubicBezTo>
                  <a:cubicBezTo>
                    <a:pt x="10" y="15"/>
                    <a:pt x="10" y="15"/>
                    <a:pt x="10" y="15"/>
                  </a:cubicBezTo>
                  <a:cubicBezTo>
                    <a:pt x="9" y="15"/>
                    <a:pt x="9" y="14"/>
                    <a:pt x="8" y="14"/>
                  </a:cubicBezTo>
                  <a:cubicBezTo>
                    <a:pt x="8" y="14"/>
                    <a:pt x="7" y="13"/>
                    <a:pt x="7" y="13"/>
                  </a:cubicBezTo>
                  <a:cubicBezTo>
                    <a:pt x="7" y="12"/>
                    <a:pt x="6" y="11"/>
                    <a:pt x="6" y="11"/>
                  </a:cubicBezTo>
                  <a:cubicBezTo>
                    <a:pt x="6" y="10"/>
                    <a:pt x="6" y="10"/>
                    <a:pt x="6" y="10"/>
                  </a:cubicBezTo>
                  <a:cubicBezTo>
                    <a:pt x="6" y="10"/>
                    <a:pt x="6" y="9"/>
                    <a:pt x="6" y="9"/>
                  </a:cubicBezTo>
                  <a:cubicBezTo>
                    <a:pt x="9" y="10"/>
                    <a:pt x="16" y="10"/>
                    <a:pt x="15" y="5"/>
                  </a:cubicBezTo>
                  <a:cubicBezTo>
                    <a:pt x="14" y="2"/>
                    <a:pt x="11" y="0"/>
                    <a:pt x="8" y="1"/>
                  </a:cubicBezTo>
                  <a:cubicBezTo>
                    <a:pt x="7" y="1"/>
                    <a:pt x="7" y="1"/>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33"/>
            <p:cNvSpPr>
              <a:spLocks noEditPoints="1"/>
            </p:cNvSpPr>
            <p:nvPr/>
          </p:nvSpPr>
          <p:spPr bwMode="auto">
            <a:xfrm>
              <a:off x="3410" y="2233"/>
              <a:ext cx="48" cy="60"/>
            </a:xfrm>
            <a:custGeom>
              <a:avLst/>
              <a:gdLst>
                <a:gd name="T0" fmla="*/ 9 w 20"/>
                <a:gd name="T1" fmla="*/ 18 h 25"/>
                <a:gd name="T2" fmla="*/ 8 w 20"/>
                <a:gd name="T3" fmla="*/ 18 h 25"/>
                <a:gd name="T4" fmla="*/ 8 w 20"/>
                <a:gd name="T5" fmla="*/ 18 h 25"/>
                <a:gd name="T6" fmla="*/ 8 w 20"/>
                <a:gd name="T7" fmla="*/ 18 h 25"/>
                <a:gd name="T8" fmla="*/ 8 w 20"/>
                <a:gd name="T9" fmla="*/ 18 h 25"/>
                <a:gd name="T10" fmla="*/ 8 w 20"/>
                <a:gd name="T11" fmla="*/ 18 h 25"/>
                <a:gd name="T12" fmla="*/ 8 w 20"/>
                <a:gd name="T13" fmla="*/ 18 h 25"/>
                <a:gd name="T14" fmla="*/ 8 w 20"/>
                <a:gd name="T15" fmla="*/ 18 h 25"/>
                <a:gd name="T16" fmla="*/ 8 w 20"/>
                <a:gd name="T17" fmla="*/ 18 h 25"/>
                <a:gd name="T18" fmla="*/ 8 w 20"/>
                <a:gd name="T19" fmla="*/ 18 h 25"/>
                <a:gd name="T20" fmla="*/ 8 w 20"/>
                <a:gd name="T21" fmla="*/ 18 h 25"/>
                <a:gd name="T22" fmla="*/ 8 w 20"/>
                <a:gd name="T23" fmla="*/ 18 h 25"/>
                <a:gd name="T24" fmla="*/ 8 w 20"/>
                <a:gd name="T25" fmla="*/ 18 h 25"/>
                <a:gd name="T26" fmla="*/ 8 w 20"/>
                <a:gd name="T27" fmla="*/ 18 h 25"/>
                <a:gd name="T28" fmla="*/ 9 w 20"/>
                <a:gd name="T29" fmla="*/ 18 h 25"/>
                <a:gd name="T30" fmla="*/ 9 w 20"/>
                <a:gd name="T31" fmla="*/ 18 h 25"/>
                <a:gd name="T32" fmla="*/ 8 w 20"/>
                <a:gd name="T33" fmla="*/ 18 h 25"/>
                <a:gd name="T34" fmla="*/ 17 w 20"/>
                <a:gd name="T35" fmla="*/ 16 h 25"/>
                <a:gd name="T36" fmla="*/ 17 w 20"/>
                <a:gd name="T37" fmla="*/ 16 h 25"/>
                <a:gd name="T38" fmla="*/ 8 w 20"/>
                <a:gd name="T39" fmla="*/ 18 h 25"/>
                <a:gd name="T40" fmla="*/ 9 w 20"/>
                <a:gd name="T41" fmla="*/ 6 h 25"/>
                <a:gd name="T42" fmla="*/ 9 w 20"/>
                <a:gd name="T43" fmla="*/ 18 h 25"/>
                <a:gd name="T44" fmla="*/ 8 w 20"/>
                <a:gd name="T45" fmla="*/ 18 h 25"/>
                <a:gd name="T46" fmla="*/ 8 w 20"/>
                <a:gd name="T47" fmla="*/ 18 h 25"/>
                <a:gd name="T48" fmla="*/ 8 w 20"/>
                <a:gd name="T49" fmla="*/ 18 h 25"/>
                <a:gd name="T50" fmla="*/ 7 w 20"/>
                <a:gd name="T51" fmla="*/ 17 h 25"/>
                <a:gd name="T52" fmla="*/ 7 w 20"/>
                <a:gd name="T53" fmla="*/ 10 h 25"/>
                <a:gd name="T54" fmla="*/ 9 w 20"/>
                <a:gd name="T55" fmla="*/ 6 h 25"/>
                <a:gd name="T56" fmla="*/ 6 w 20"/>
                <a:gd name="T57" fmla="*/ 21 h 25"/>
                <a:gd name="T58" fmla="*/ 15 w 20"/>
                <a:gd name="T59" fmla="*/ 19 h 25"/>
                <a:gd name="T60" fmla="*/ 17 w 20"/>
                <a:gd name="T61" fmla="*/ 15 h 25"/>
                <a:gd name="T62" fmla="*/ 15 w 20"/>
                <a:gd name="T63" fmla="*/ 12 h 25"/>
                <a:gd name="T64" fmla="*/ 11 w 20"/>
                <a:gd name="T65" fmla="*/ 2 h 25"/>
                <a:gd name="T66" fmla="*/ 8 w 20"/>
                <a:gd name="T6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5">
                  <a:moveTo>
                    <a:pt x="8" y="18"/>
                  </a:moveTo>
                  <a:cubicBezTo>
                    <a:pt x="8" y="18"/>
                    <a:pt x="8" y="18"/>
                    <a:pt x="9"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moveTo>
                    <a:pt x="9" y="18"/>
                  </a:moveTo>
                  <a:cubicBezTo>
                    <a:pt x="9" y="18"/>
                    <a:pt x="9" y="18"/>
                    <a:pt x="8" y="18"/>
                  </a:cubicBezTo>
                  <a:cubicBezTo>
                    <a:pt x="9" y="18"/>
                    <a:pt x="9" y="18"/>
                    <a:pt x="9" y="18"/>
                  </a:cubicBezTo>
                  <a:moveTo>
                    <a:pt x="8" y="18"/>
                  </a:moveTo>
                  <a:cubicBezTo>
                    <a:pt x="8" y="18"/>
                    <a:pt x="8" y="18"/>
                    <a:pt x="8" y="18"/>
                  </a:cubicBezTo>
                  <a:cubicBezTo>
                    <a:pt x="8" y="18"/>
                    <a:pt x="8" y="18"/>
                    <a:pt x="8" y="18"/>
                  </a:cubicBezTo>
                  <a:moveTo>
                    <a:pt x="17" y="16"/>
                  </a:moveTo>
                  <a:cubicBezTo>
                    <a:pt x="17" y="16"/>
                    <a:pt x="17" y="16"/>
                    <a:pt x="17" y="16"/>
                  </a:cubicBezTo>
                  <a:cubicBezTo>
                    <a:pt x="17" y="16"/>
                    <a:pt x="17" y="16"/>
                    <a:pt x="17" y="16"/>
                  </a:cubicBezTo>
                  <a:moveTo>
                    <a:pt x="8" y="18"/>
                  </a:moveTo>
                  <a:cubicBezTo>
                    <a:pt x="8" y="18"/>
                    <a:pt x="8" y="18"/>
                    <a:pt x="8" y="18"/>
                  </a:cubicBezTo>
                  <a:cubicBezTo>
                    <a:pt x="8" y="18"/>
                    <a:pt x="8" y="18"/>
                    <a:pt x="8" y="18"/>
                  </a:cubicBezTo>
                  <a:moveTo>
                    <a:pt x="9" y="6"/>
                  </a:moveTo>
                  <a:cubicBezTo>
                    <a:pt x="9" y="10"/>
                    <a:pt x="9" y="13"/>
                    <a:pt x="9" y="17"/>
                  </a:cubicBezTo>
                  <a:cubicBezTo>
                    <a:pt x="9" y="17"/>
                    <a:pt x="9" y="18"/>
                    <a:pt x="9"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7"/>
                    <a:pt x="7" y="17"/>
                  </a:cubicBezTo>
                  <a:cubicBezTo>
                    <a:pt x="7" y="16"/>
                    <a:pt x="7" y="15"/>
                    <a:pt x="7" y="15"/>
                  </a:cubicBezTo>
                  <a:cubicBezTo>
                    <a:pt x="7" y="13"/>
                    <a:pt x="7" y="12"/>
                    <a:pt x="7" y="10"/>
                  </a:cubicBezTo>
                  <a:cubicBezTo>
                    <a:pt x="7" y="9"/>
                    <a:pt x="8" y="8"/>
                    <a:pt x="8" y="7"/>
                  </a:cubicBezTo>
                  <a:cubicBezTo>
                    <a:pt x="8" y="7"/>
                    <a:pt x="8" y="6"/>
                    <a:pt x="9" y="6"/>
                  </a:cubicBezTo>
                  <a:moveTo>
                    <a:pt x="8" y="1"/>
                  </a:moveTo>
                  <a:cubicBezTo>
                    <a:pt x="3" y="4"/>
                    <a:pt x="0" y="17"/>
                    <a:pt x="6" y="21"/>
                  </a:cubicBezTo>
                  <a:cubicBezTo>
                    <a:pt x="10" y="25"/>
                    <a:pt x="12" y="21"/>
                    <a:pt x="12" y="17"/>
                  </a:cubicBezTo>
                  <a:cubicBezTo>
                    <a:pt x="13" y="18"/>
                    <a:pt x="14" y="19"/>
                    <a:pt x="15" y="19"/>
                  </a:cubicBezTo>
                  <a:cubicBezTo>
                    <a:pt x="17" y="21"/>
                    <a:pt x="20" y="17"/>
                    <a:pt x="17" y="16"/>
                  </a:cubicBezTo>
                  <a:cubicBezTo>
                    <a:pt x="17" y="16"/>
                    <a:pt x="17" y="16"/>
                    <a:pt x="17" y="15"/>
                  </a:cubicBezTo>
                  <a:cubicBezTo>
                    <a:pt x="17" y="15"/>
                    <a:pt x="16" y="15"/>
                    <a:pt x="16" y="15"/>
                  </a:cubicBezTo>
                  <a:cubicBezTo>
                    <a:pt x="16" y="14"/>
                    <a:pt x="15" y="13"/>
                    <a:pt x="15" y="12"/>
                  </a:cubicBezTo>
                  <a:cubicBezTo>
                    <a:pt x="14" y="9"/>
                    <a:pt x="13" y="6"/>
                    <a:pt x="13" y="3"/>
                  </a:cubicBezTo>
                  <a:cubicBezTo>
                    <a:pt x="12" y="3"/>
                    <a:pt x="12" y="2"/>
                    <a:pt x="11" y="2"/>
                  </a:cubicBezTo>
                  <a:cubicBezTo>
                    <a:pt x="11" y="1"/>
                    <a:pt x="10" y="0"/>
                    <a:pt x="9" y="1"/>
                  </a:cubicBezTo>
                  <a:cubicBezTo>
                    <a:pt x="9" y="1"/>
                    <a:pt x="9"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334"/>
            <p:cNvSpPr>
              <a:spLocks noEditPoints="1"/>
            </p:cNvSpPr>
            <p:nvPr/>
          </p:nvSpPr>
          <p:spPr bwMode="auto">
            <a:xfrm>
              <a:off x="3444" y="2192"/>
              <a:ext cx="45" cy="86"/>
            </a:xfrm>
            <a:custGeom>
              <a:avLst/>
              <a:gdLst>
                <a:gd name="T0" fmla="*/ 9 w 19"/>
                <a:gd name="T1" fmla="*/ 18 h 36"/>
                <a:gd name="T2" fmla="*/ 9 w 19"/>
                <a:gd name="T3" fmla="*/ 18 h 36"/>
                <a:gd name="T4" fmla="*/ 9 w 19"/>
                <a:gd name="T5" fmla="*/ 18 h 36"/>
                <a:gd name="T6" fmla="*/ 9 w 19"/>
                <a:gd name="T7" fmla="*/ 18 h 36"/>
                <a:gd name="T8" fmla="*/ 9 w 19"/>
                <a:gd name="T9" fmla="*/ 18 h 36"/>
                <a:gd name="T10" fmla="*/ 10 w 19"/>
                <a:gd name="T11" fmla="*/ 31 h 36"/>
                <a:gd name="T12" fmla="*/ 10 w 19"/>
                <a:gd name="T13" fmla="*/ 31 h 36"/>
                <a:gd name="T14" fmla="*/ 10 w 19"/>
                <a:gd name="T15" fmla="*/ 31 h 36"/>
                <a:gd name="T16" fmla="*/ 10 w 19"/>
                <a:gd name="T17" fmla="*/ 31 h 36"/>
                <a:gd name="T18" fmla="*/ 9 w 19"/>
                <a:gd name="T19" fmla="*/ 31 h 36"/>
                <a:gd name="T20" fmla="*/ 10 w 19"/>
                <a:gd name="T21" fmla="*/ 31 h 36"/>
                <a:gd name="T22" fmla="*/ 10 w 19"/>
                <a:gd name="T23" fmla="*/ 30 h 36"/>
                <a:gd name="T24" fmla="*/ 10 w 19"/>
                <a:gd name="T25" fmla="*/ 31 h 36"/>
                <a:gd name="T26" fmla="*/ 10 w 19"/>
                <a:gd name="T27" fmla="*/ 31 h 36"/>
                <a:gd name="T28" fmla="*/ 10 w 19"/>
                <a:gd name="T29" fmla="*/ 30 h 36"/>
                <a:gd name="T30" fmla="*/ 8 w 19"/>
                <a:gd name="T31" fmla="*/ 27 h 36"/>
                <a:gd name="T32" fmla="*/ 8 w 19"/>
                <a:gd name="T33" fmla="*/ 27 h 36"/>
                <a:gd name="T34" fmla="*/ 8 w 19"/>
                <a:gd name="T35" fmla="*/ 27 h 36"/>
                <a:gd name="T36" fmla="*/ 9 w 19"/>
                <a:gd name="T37" fmla="*/ 18 h 36"/>
                <a:gd name="T38" fmla="*/ 9 w 19"/>
                <a:gd name="T39" fmla="*/ 18 h 36"/>
                <a:gd name="T40" fmla="*/ 9 w 19"/>
                <a:gd name="T41" fmla="*/ 18 h 36"/>
                <a:gd name="T42" fmla="*/ 11 w 19"/>
                <a:gd name="T43" fmla="*/ 22 h 36"/>
                <a:gd name="T44" fmla="*/ 11 w 19"/>
                <a:gd name="T45" fmla="*/ 23 h 36"/>
                <a:gd name="T46" fmla="*/ 11 w 19"/>
                <a:gd name="T47" fmla="*/ 28 h 36"/>
                <a:gd name="T48" fmla="*/ 10 w 19"/>
                <a:gd name="T49" fmla="*/ 30 h 36"/>
                <a:gd name="T50" fmla="*/ 10 w 19"/>
                <a:gd name="T51" fmla="*/ 30 h 36"/>
                <a:gd name="T52" fmla="*/ 9 w 19"/>
                <a:gd name="T53" fmla="*/ 30 h 36"/>
                <a:gd name="T54" fmla="*/ 8 w 19"/>
                <a:gd name="T55" fmla="*/ 27 h 36"/>
                <a:gd name="T56" fmla="*/ 7 w 19"/>
                <a:gd name="T57" fmla="*/ 23 h 36"/>
                <a:gd name="T58" fmla="*/ 7 w 19"/>
                <a:gd name="T59" fmla="*/ 21 h 36"/>
                <a:gd name="T60" fmla="*/ 8 w 19"/>
                <a:gd name="T61" fmla="*/ 19 h 36"/>
                <a:gd name="T62" fmla="*/ 8 w 19"/>
                <a:gd name="T63" fmla="*/ 18 h 36"/>
                <a:gd name="T64" fmla="*/ 8 w 19"/>
                <a:gd name="T65" fmla="*/ 18 h 36"/>
                <a:gd name="T66" fmla="*/ 9 w 19"/>
                <a:gd name="T67" fmla="*/ 18 h 36"/>
                <a:gd name="T68" fmla="*/ 9 w 19"/>
                <a:gd name="T69" fmla="*/ 18 h 36"/>
                <a:gd name="T70" fmla="*/ 9 w 19"/>
                <a:gd name="T71" fmla="*/ 18 h 36"/>
                <a:gd name="T72" fmla="*/ 9 w 19"/>
                <a:gd name="T73" fmla="*/ 18 h 36"/>
                <a:gd name="T74" fmla="*/ 9 w 19"/>
                <a:gd name="T75" fmla="*/ 18 h 36"/>
                <a:gd name="T76" fmla="*/ 9 w 19"/>
                <a:gd name="T77" fmla="*/ 18 h 36"/>
                <a:gd name="T78" fmla="*/ 8 w 19"/>
                <a:gd name="T79" fmla="*/ 18 h 36"/>
                <a:gd name="T80" fmla="*/ 9 w 19"/>
                <a:gd name="T81" fmla="*/ 18 h 36"/>
                <a:gd name="T82" fmla="*/ 8 w 19"/>
                <a:gd name="T83" fmla="*/ 18 h 36"/>
                <a:gd name="T84" fmla="*/ 9 w 19"/>
                <a:gd name="T85" fmla="*/ 18 h 36"/>
                <a:gd name="T86" fmla="*/ 9 w 19"/>
                <a:gd name="T87" fmla="*/ 18 h 36"/>
                <a:gd name="T88" fmla="*/ 5 w 19"/>
                <a:gd name="T89" fmla="*/ 2 h 36"/>
                <a:gd name="T90" fmla="*/ 8 w 19"/>
                <a:gd name="T91" fmla="*/ 14 h 36"/>
                <a:gd name="T92" fmla="*/ 8 w 19"/>
                <a:gd name="T93" fmla="*/ 34 h 36"/>
                <a:gd name="T94" fmla="*/ 14 w 19"/>
                <a:gd name="T95" fmla="*/ 31 h 36"/>
                <a:gd name="T96" fmla="*/ 15 w 19"/>
                <a:gd name="T97" fmla="*/ 32 h 36"/>
                <a:gd name="T98" fmla="*/ 18 w 19"/>
                <a:gd name="T99" fmla="*/ 30 h 36"/>
                <a:gd name="T100" fmla="*/ 16 w 19"/>
                <a:gd name="T101" fmla="*/ 25 h 36"/>
                <a:gd name="T102" fmla="*/ 15 w 19"/>
                <a:gd name="T103" fmla="*/ 22 h 36"/>
                <a:gd name="T104" fmla="*/ 9 w 19"/>
                <a:gd name="T105" fmla="*/ 1 h 36"/>
                <a:gd name="T106" fmla="*/ 7 w 19"/>
                <a:gd name="T107" fmla="*/ 0 h 36"/>
                <a:gd name="T108" fmla="*/ 5 w 19"/>
                <a:gd name="T10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36">
                  <a:moveTo>
                    <a:pt x="9" y="18"/>
                  </a:moveTo>
                  <a:cubicBezTo>
                    <a:pt x="9" y="18"/>
                    <a:pt x="9" y="18"/>
                    <a:pt x="9" y="18"/>
                  </a:cubicBezTo>
                  <a:cubicBezTo>
                    <a:pt x="9" y="18"/>
                    <a:pt x="9" y="18"/>
                    <a:pt x="9" y="18"/>
                  </a:cubicBezTo>
                  <a:cubicBezTo>
                    <a:pt x="9" y="18"/>
                    <a:pt x="9" y="18"/>
                    <a:pt x="9" y="18"/>
                  </a:cubicBezTo>
                  <a:cubicBezTo>
                    <a:pt x="9" y="18"/>
                    <a:pt x="9" y="18"/>
                    <a:pt x="9" y="18"/>
                  </a:cubicBezTo>
                  <a:moveTo>
                    <a:pt x="10" y="31"/>
                  </a:moveTo>
                  <a:cubicBezTo>
                    <a:pt x="10" y="31"/>
                    <a:pt x="10" y="31"/>
                    <a:pt x="10" y="31"/>
                  </a:cubicBezTo>
                  <a:cubicBezTo>
                    <a:pt x="10" y="31"/>
                    <a:pt x="10" y="31"/>
                    <a:pt x="10" y="31"/>
                  </a:cubicBezTo>
                  <a:moveTo>
                    <a:pt x="10" y="31"/>
                  </a:moveTo>
                  <a:cubicBezTo>
                    <a:pt x="10" y="31"/>
                    <a:pt x="10" y="31"/>
                    <a:pt x="9" y="31"/>
                  </a:cubicBezTo>
                  <a:cubicBezTo>
                    <a:pt x="10" y="31"/>
                    <a:pt x="10" y="31"/>
                    <a:pt x="10" y="31"/>
                  </a:cubicBezTo>
                  <a:moveTo>
                    <a:pt x="10" y="30"/>
                  </a:moveTo>
                  <a:cubicBezTo>
                    <a:pt x="10" y="30"/>
                    <a:pt x="10" y="30"/>
                    <a:pt x="10" y="31"/>
                  </a:cubicBezTo>
                  <a:cubicBezTo>
                    <a:pt x="10" y="31"/>
                    <a:pt x="10" y="31"/>
                    <a:pt x="10" y="31"/>
                  </a:cubicBezTo>
                  <a:cubicBezTo>
                    <a:pt x="10" y="30"/>
                    <a:pt x="10" y="30"/>
                    <a:pt x="10" y="30"/>
                  </a:cubicBezTo>
                  <a:moveTo>
                    <a:pt x="8" y="27"/>
                  </a:moveTo>
                  <a:cubicBezTo>
                    <a:pt x="8" y="27"/>
                    <a:pt x="8" y="27"/>
                    <a:pt x="8" y="27"/>
                  </a:cubicBezTo>
                  <a:cubicBezTo>
                    <a:pt x="8" y="27"/>
                    <a:pt x="8" y="27"/>
                    <a:pt x="8" y="27"/>
                  </a:cubicBezTo>
                  <a:moveTo>
                    <a:pt x="9" y="18"/>
                  </a:moveTo>
                  <a:cubicBezTo>
                    <a:pt x="9" y="18"/>
                    <a:pt x="9" y="18"/>
                    <a:pt x="9" y="18"/>
                  </a:cubicBezTo>
                  <a:cubicBezTo>
                    <a:pt x="9" y="18"/>
                    <a:pt x="9" y="18"/>
                    <a:pt x="9" y="18"/>
                  </a:cubicBezTo>
                  <a:cubicBezTo>
                    <a:pt x="10" y="19"/>
                    <a:pt x="10" y="21"/>
                    <a:pt x="11" y="22"/>
                  </a:cubicBezTo>
                  <a:cubicBezTo>
                    <a:pt x="11" y="23"/>
                    <a:pt x="11" y="23"/>
                    <a:pt x="11" y="23"/>
                  </a:cubicBezTo>
                  <a:cubicBezTo>
                    <a:pt x="11" y="25"/>
                    <a:pt x="11" y="26"/>
                    <a:pt x="11" y="28"/>
                  </a:cubicBezTo>
                  <a:cubicBezTo>
                    <a:pt x="11" y="29"/>
                    <a:pt x="11" y="29"/>
                    <a:pt x="10" y="30"/>
                  </a:cubicBezTo>
                  <a:cubicBezTo>
                    <a:pt x="10" y="30"/>
                    <a:pt x="10" y="30"/>
                    <a:pt x="10" y="30"/>
                  </a:cubicBezTo>
                  <a:cubicBezTo>
                    <a:pt x="10" y="30"/>
                    <a:pt x="10" y="30"/>
                    <a:pt x="9" y="30"/>
                  </a:cubicBezTo>
                  <a:cubicBezTo>
                    <a:pt x="9" y="29"/>
                    <a:pt x="9" y="28"/>
                    <a:pt x="8" y="27"/>
                  </a:cubicBezTo>
                  <a:cubicBezTo>
                    <a:pt x="8" y="26"/>
                    <a:pt x="7" y="25"/>
                    <a:pt x="7" y="23"/>
                  </a:cubicBezTo>
                  <a:cubicBezTo>
                    <a:pt x="7" y="22"/>
                    <a:pt x="7" y="21"/>
                    <a:pt x="7" y="21"/>
                  </a:cubicBezTo>
                  <a:cubicBezTo>
                    <a:pt x="7" y="20"/>
                    <a:pt x="7" y="20"/>
                    <a:pt x="8" y="19"/>
                  </a:cubicBezTo>
                  <a:cubicBezTo>
                    <a:pt x="8" y="19"/>
                    <a:pt x="8" y="19"/>
                    <a:pt x="8" y="18"/>
                  </a:cubicBezTo>
                  <a:cubicBezTo>
                    <a:pt x="8" y="18"/>
                    <a:pt x="8" y="18"/>
                    <a:pt x="8" y="18"/>
                  </a:cubicBezTo>
                  <a:cubicBezTo>
                    <a:pt x="8" y="18"/>
                    <a:pt x="9" y="18"/>
                    <a:pt x="9" y="18"/>
                  </a:cubicBezTo>
                  <a:cubicBezTo>
                    <a:pt x="9" y="18"/>
                    <a:pt x="9" y="18"/>
                    <a:pt x="9" y="18"/>
                  </a:cubicBezTo>
                  <a:moveTo>
                    <a:pt x="9" y="18"/>
                  </a:moveTo>
                  <a:cubicBezTo>
                    <a:pt x="9" y="18"/>
                    <a:pt x="9" y="18"/>
                    <a:pt x="9" y="18"/>
                  </a:cubicBezTo>
                  <a:cubicBezTo>
                    <a:pt x="9" y="18"/>
                    <a:pt x="9" y="18"/>
                    <a:pt x="9" y="18"/>
                  </a:cubicBezTo>
                  <a:cubicBezTo>
                    <a:pt x="9" y="18"/>
                    <a:pt x="9" y="18"/>
                    <a:pt x="9" y="18"/>
                  </a:cubicBezTo>
                  <a:cubicBezTo>
                    <a:pt x="8" y="18"/>
                    <a:pt x="8" y="18"/>
                    <a:pt x="8" y="18"/>
                  </a:cubicBezTo>
                  <a:cubicBezTo>
                    <a:pt x="8" y="18"/>
                    <a:pt x="8" y="18"/>
                    <a:pt x="9" y="18"/>
                  </a:cubicBezTo>
                  <a:cubicBezTo>
                    <a:pt x="8" y="18"/>
                    <a:pt x="8" y="18"/>
                    <a:pt x="8" y="18"/>
                  </a:cubicBezTo>
                  <a:cubicBezTo>
                    <a:pt x="8" y="18"/>
                    <a:pt x="8" y="18"/>
                    <a:pt x="9" y="18"/>
                  </a:cubicBezTo>
                  <a:cubicBezTo>
                    <a:pt x="9" y="18"/>
                    <a:pt x="9" y="18"/>
                    <a:pt x="9" y="18"/>
                  </a:cubicBezTo>
                  <a:moveTo>
                    <a:pt x="5" y="2"/>
                  </a:moveTo>
                  <a:cubicBezTo>
                    <a:pt x="6" y="6"/>
                    <a:pt x="7" y="10"/>
                    <a:pt x="8" y="14"/>
                  </a:cubicBezTo>
                  <a:cubicBezTo>
                    <a:pt x="0" y="16"/>
                    <a:pt x="2" y="30"/>
                    <a:pt x="8" y="34"/>
                  </a:cubicBezTo>
                  <a:cubicBezTo>
                    <a:pt x="11" y="36"/>
                    <a:pt x="13" y="33"/>
                    <a:pt x="14" y="31"/>
                  </a:cubicBezTo>
                  <a:cubicBezTo>
                    <a:pt x="14" y="31"/>
                    <a:pt x="14" y="31"/>
                    <a:pt x="15" y="32"/>
                  </a:cubicBezTo>
                  <a:cubicBezTo>
                    <a:pt x="16" y="34"/>
                    <a:pt x="19" y="32"/>
                    <a:pt x="18" y="30"/>
                  </a:cubicBezTo>
                  <a:cubicBezTo>
                    <a:pt x="17" y="28"/>
                    <a:pt x="17" y="27"/>
                    <a:pt x="16" y="25"/>
                  </a:cubicBezTo>
                  <a:cubicBezTo>
                    <a:pt x="16" y="24"/>
                    <a:pt x="15" y="23"/>
                    <a:pt x="15" y="22"/>
                  </a:cubicBezTo>
                  <a:cubicBezTo>
                    <a:pt x="14" y="15"/>
                    <a:pt x="11" y="8"/>
                    <a:pt x="9" y="1"/>
                  </a:cubicBezTo>
                  <a:cubicBezTo>
                    <a:pt x="9" y="0"/>
                    <a:pt x="8" y="0"/>
                    <a:pt x="7" y="0"/>
                  </a:cubicBezTo>
                  <a:cubicBezTo>
                    <a:pt x="6" y="0"/>
                    <a:pt x="5" y="1"/>
                    <a:pt x="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335"/>
            <p:cNvSpPr>
              <a:spLocks noEditPoints="1"/>
            </p:cNvSpPr>
            <p:nvPr/>
          </p:nvSpPr>
          <p:spPr bwMode="auto">
            <a:xfrm>
              <a:off x="3482" y="2214"/>
              <a:ext cx="40" cy="67"/>
            </a:xfrm>
            <a:custGeom>
              <a:avLst/>
              <a:gdLst>
                <a:gd name="T0" fmla="*/ 11 w 17"/>
                <a:gd name="T1" fmla="*/ 17 h 28"/>
                <a:gd name="T2" fmla="*/ 11 w 17"/>
                <a:gd name="T3" fmla="*/ 17 h 28"/>
                <a:gd name="T4" fmla="*/ 11 w 17"/>
                <a:gd name="T5" fmla="*/ 17 h 28"/>
                <a:gd name="T6" fmla="*/ 11 w 17"/>
                <a:gd name="T7" fmla="*/ 17 h 28"/>
                <a:gd name="T8" fmla="*/ 11 w 17"/>
                <a:gd name="T9" fmla="*/ 17 h 28"/>
                <a:gd name="T10" fmla="*/ 11 w 17"/>
                <a:gd name="T11" fmla="*/ 17 h 28"/>
                <a:gd name="T12" fmla="*/ 11 w 17"/>
                <a:gd name="T13" fmla="*/ 17 h 28"/>
                <a:gd name="T14" fmla="*/ 11 w 17"/>
                <a:gd name="T15" fmla="*/ 17 h 28"/>
                <a:gd name="T16" fmla="*/ 11 w 17"/>
                <a:gd name="T17" fmla="*/ 17 h 28"/>
                <a:gd name="T18" fmla="*/ 11 w 17"/>
                <a:gd name="T19" fmla="*/ 17 h 28"/>
                <a:gd name="T20" fmla="*/ 10 w 17"/>
                <a:gd name="T21" fmla="*/ 17 h 28"/>
                <a:gd name="T22" fmla="*/ 10 w 17"/>
                <a:gd name="T23" fmla="*/ 17 h 28"/>
                <a:gd name="T24" fmla="*/ 12 w 17"/>
                <a:gd name="T25" fmla="*/ 16 h 28"/>
                <a:gd name="T26" fmla="*/ 9 w 17"/>
                <a:gd name="T27" fmla="*/ 6 h 28"/>
                <a:gd name="T28" fmla="*/ 9 w 17"/>
                <a:gd name="T29" fmla="*/ 6 h 28"/>
                <a:gd name="T30" fmla="*/ 10 w 17"/>
                <a:gd name="T31" fmla="*/ 5 h 28"/>
                <a:gd name="T32" fmla="*/ 10 w 17"/>
                <a:gd name="T33" fmla="*/ 5 h 28"/>
                <a:gd name="T34" fmla="*/ 7 w 17"/>
                <a:gd name="T35" fmla="*/ 5 h 28"/>
                <a:gd name="T36" fmla="*/ 8 w 17"/>
                <a:gd name="T37" fmla="*/ 4 h 28"/>
                <a:gd name="T38" fmla="*/ 8 w 17"/>
                <a:gd name="T39" fmla="*/ 4 h 28"/>
                <a:gd name="T40" fmla="*/ 8 w 17"/>
                <a:gd name="T41" fmla="*/ 4 h 28"/>
                <a:gd name="T42" fmla="*/ 9 w 17"/>
                <a:gd name="T43" fmla="*/ 4 h 28"/>
                <a:gd name="T44" fmla="*/ 9 w 17"/>
                <a:gd name="T45" fmla="*/ 4 h 28"/>
                <a:gd name="T46" fmla="*/ 9 w 17"/>
                <a:gd name="T47" fmla="*/ 5 h 28"/>
                <a:gd name="T48" fmla="*/ 9 w 17"/>
                <a:gd name="T49" fmla="*/ 5 h 28"/>
                <a:gd name="T50" fmla="*/ 9 w 17"/>
                <a:gd name="T51" fmla="*/ 5 h 28"/>
                <a:gd name="T52" fmla="*/ 6 w 17"/>
                <a:gd name="T53" fmla="*/ 6 h 28"/>
                <a:gd name="T54" fmla="*/ 6 w 17"/>
                <a:gd name="T55" fmla="*/ 6 h 28"/>
                <a:gd name="T56" fmla="*/ 8 w 17"/>
                <a:gd name="T57" fmla="*/ 4 h 28"/>
                <a:gd name="T58" fmla="*/ 2 w 17"/>
                <a:gd name="T59" fmla="*/ 4 h 28"/>
                <a:gd name="T60" fmla="*/ 0 w 17"/>
                <a:gd name="T61" fmla="*/ 9 h 28"/>
                <a:gd name="T62" fmla="*/ 12 w 17"/>
                <a:gd name="T63" fmla="*/ 14 h 28"/>
                <a:gd name="T64" fmla="*/ 12 w 17"/>
                <a:gd name="T65" fmla="*/ 16 h 28"/>
                <a:gd name="T66" fmla="*/ 11 w 17"/>
                <a:gd name="T67" fmla="*/ 17 h 28"/>
                <a:gd name="T68" fmla="*/ 11 w 17"/>
                <a:gd name="T69" fmla="*/ 17 h 28"/>
                <a:gd name="T70" fmla="*/ 11 w 17"/>
                <a:gd name="T71" fmla="*/ 17 h 28"/>
                <a:gd name="T72" fmla="*/ 11 w 17"/>
                <a:gd name="T73" fmla="*/ 17 h 28"/>
                <a:gd name="T74" fmla="*/ 10 w 17"/>
                <a:gd name="T75" fmla="*/ 17 h 28"/>
                <a:gd name="T76" fmla="*/ 10 w 17"/>
                <a:gd name="T77" fmla="*/ 17 h 28"/>
                <a:gd name="T78" fmla="*/ 7 w 17"/>
                <a:gd name="T79" fmla="*/ 15 h 28"/>
                <a:gd name="T80" fmla="*/ 5 w 17"/>
                <a:gd name="T81" fmla="*/ 10 h 28"/>
                <a:gd name="T82" fmla="*/ 7 w 17"/>
                <a:gd name="T8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 h="28">
                  <a:moveTo>
                    <a:pt x="11" y="17"/>
                  </a:moveTo>
                  <a:cubicBezTo>
                    <a:pt x="11" y="17"/>
                    <a:pt x="11" y="17"/>
                    <a:pt x="11" y="17"/>
                  </a:cubicBezTo>
                  <a:cubicBezTo>
                    <a:pt x="11" y="17"/>
                    <a:pt x="11" y="17"/>
                    <a:pt x="11" y="17"/>
                  </a:cubicBezTo>
                  <a:cubicBezTo>
                    <a:pt x="11" y="17"/>
                    <a:pt x="11" y="17"/>
                    <a:pt x="11" y="17"/>
                  </a:cubicBezTo>
                  <a:cubicBezTo>
                    <a:pt x="11" y="17"/>
                    <a:pt x="11" y="17"/>
                    <a:pt x="11" y="17"/>
                  </a:cubicBezTo>
                  <a:moveTo>
                    <a:pt x="11" y="17"/>
                  </a:moveTo>
                  <a:cubicBezTo>
                    <a:pt x="11" y="17"/>
                    <a:pt x="11" y="17"/>
                    <a:pt x="11" y="17"/>
                  </a:cubicBezTo>
                  <a:cubicBezTo>
                    <a:pt x="11" y="17"/>
                    <a:pt x="11" y="17"/>
                    <a:pt x="11" y="17"/>
                  </a:cubicBezTo>
                  <a:cubicBezTo>
                    <a:pt x="11" y="17"/>
                    <a:pt x="11" y="17"/>
                    <a:pt x="11" y="17"/>
                  </a:cubicBezTo>
                  <a:cubicBezTo>
                    <a:pt x="11" y="17"/>
                    <a:pt x="11" y="17"/>
                    <a:pt x="11" y="17"/>
                  </a:cubicBezTo>
                  <a:moveTo>
                    <a:pt x="11" y="17"/>
                  </a:move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moveTo>
                    <a:pt x="10" y="17"/>
                  </a:moveTo>
                  <a:cubicBezTo>
                    <a:pt x="10" y="17"/>
                    <a:pt x="10" y="17"/>
                    <a:pt x="10" y="17"/>
                  </a:cubicBezTo>
                  <a:cubicBezTo>
                    <a:pt x="10" y="17"/>
                    <a:pt x="10" y="17"/>
                    <a:pt x="10" y="17"/>
                  </a:cubicBezTo>
                  <a:moveTo>
                    <a:pt x="12" y="16"/>
                  </a:moveTo>
                  <a:cubicBezTo>
                    <a:pt x="12" y="16"/>
                    <a:pt x="12" y="16"/>
                    <a:pt x="12" y="16"/>
                  </a:cubicBezTo>
                  <a:cubicBezTo>
                    <a:pt x="12" y="16"/>
                    <a:pt x="12" y="16"/>
                    <a:pt x="12" y="16"/>
                  </a:cubicBezTo>
                  <a:moveTo>
                    <a:pt x="9" y="6"/>
                  </a:moveTo>
                  <a:cubicBezTo>
                    <a:pt x="9" y="6"/>
                    <a:pt x="9" y="6"/>
                    <a:pt x="9" y="6"/>
                  </a:cubicBezTo>
                  <a:cubicBezTo>
                    <a:pt x="9" y="6"/>
                    <a:pt x="9" y="6"/>
                    <a:pt x="9" y="6"/>
                  </a:cubicBezTo>
                  <a:moveTo>
                    <a:pt x="10" y="5"/>
                  </a:moveTo>
                  <a:cubicBezTo>
                    <a:pt x="10" y="5"/>
                    <a:pt x="10" y="5"/>
                    <a:pt x="10" y="5"/>
                  </a:cubicBezTo>
                  <a:cubicBezTo>
                    <a:pt x="10" y="5"/>
                    <a:pt x="10" y="5"/>
                    <a:pt x="10" y="5"/>
                  </a:cubicBezTo>
                  <a:cubicBezTo>
                    <a:pt x="10" y="5"/>
                    <a:pt x="10" y="5"/>
                    <a:pt x="10" y="5"/>
                  </a:cubicBezTo>
                  <a:moveTo>
                    <a:pt x="7" y="5"/>
                  </a:moveTo>
                  <a:cubicBezTo>
                    <a:pt x="7" y="5"/>
                    <a:pt x="7" y="5"/>
                    <a:pt x="7" y="5"/>
                  </a:cubicBezTo>
                  <a:cubicBezTo>
                    <a:pt x="7" y="5"/>
                    <a:pt x="7" y="5"/>
                    <a:pt x="7" y="5"/>
                  </a:cubicBezTo>
                  <a:moveTo>
                    <a:pt x="8" y="4"/>
                  </a:moveTo>
                  <a:cubicBezTo>
                    <a:pt x="8" y="4"/>
                    <a:pt x="8" y="4"/>
                    <a:pt x="7" y="4"/>
                  </a:cubicBezTo>
                  <a:cubicBezTo>
                    <a:pt x="8" y="4"/>
                    <a:pt x="8" y="4"/>
                    <a:pt x="8" y="4"/>
                  </a:cubicBezTo>
                  <a:moveTo>
                    <a:pt x="9" y="4"/>
                  </a:moveTo>
                  <a:cubicBezTo>
                    <a:pt x="9" y="4"/>
                    <a:pt x="8" y="4"/>
                    <a:pt x="8" y="4"/>
                  </a:cubicBezTo>
                  <a:cubicBezTo>
                    <a:pt x="8"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8" y="6"/>
                    <a:pt x="7" y="6"/>
                    <a:pt x="6" y="6"/>
                  </a:cubicBezTo>
                  <a:cubicBezTo>
                    <a:pt x="6" y="6"/>
                    <a:pt x="6" y="6"/>
                    <a:pt x="5" y="6"/>
                  </a:cubicBezTo>
                  <a:cubicBezTo>
                    <a:pt x="5" y="6"/>
                    <a:pt x="6" y="6"/>
                    <a:pt x="6" y="6"/>
                  </a:cubicBezTo>
                  <a:cubicBezTo>
                    <a:pt x="6" y="5"/>
                    <a:pt x="6" y="5"/>
                    <a:pt x="7" y="5"/>
                  </a:cubicBezTo>
                  <a:cubicBezTo>
                    <a:pt x="7" y="4"/>
                    <a:pt x="7" y="4"/>
                    <a:pt x="8" y="4"/>
                  </a:cubicBezTo>
                  <a:cubicBezTo>
                    <a:pt x="8" y="4"/>
                    <a:pt x="8" y="4"/>
                    <a:pt x="9" y="4"/>
                  </a:cubicBezTo>
                  <a:moveTo>
                    <a:pt x="2" y="4"/>
                  </a:moveTo>
                  <a:cubicBezTo>
                    <a:pt x="1" y="5"/>
                    <a:pt x="1" y="7"/>
                    <a:pt x="0" y="8"/>
                  </a:cubicBezTo>
                  <a:cubicBezTo>
                    <a:pt x="0" y="8"/>
                    <a:pt x="0" y="9"/>
                    <a:pt x="0" y="9"/>
                  </a:cubicBezTo>
                  <a:cubicBezTo>
                    <a:pt x="1" y="18"/>
                    <a:pt x="15" y="28"/>
                    <a:pt x="16" y="14"/>
                  </a:cubicBezTo>
                  <a:cubicBezTo>
                    <a:pt x="17" y="11"/>
                    <a:pt x="13" y="11"/>
                    <a:pt x="12" y="14"/>
                  </a:cubicBezTo>
                  <a:cubicBezTo>
                    <a:pt x="12" y="14"/>
                    <a:pt x="12" y="15"/>
                    <a:pt x="12" y="15"/>
                  </a:cubicBezTo>
                  <a:cubicBezTo>
                    <a:pt x="12" y="15"/>
                    <a:pt x="12" y="16"/>
                    <a:pt x="12" y="16"/>
                  </a:cubicBezTo>
                  <a:cubicBezTo>
                    <a:pt x="12" y="17"/>
                    <a:pt x="12"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0" y="17"/>
                  </a:cubicBezTo>
                  <a:cubicBezTo>
                    <a:pt x="10" y="17"/>
                    <a:pt x="10" y="17"/>
                    <a:pt x="9" y="17"/>
                  </a:cubicBezTo>
                  <a:cubicBezTo>
                    <a:pt x="9" y="17"/>
                    <a:pt x="9" y="17"/>
                    <a:pt x="10" y="17"/>
                  </a:cubicBezTo>
                  <a:cubicBezTo>
                    <a:pt x="9" y="17"/>
                    <a:pt x="9" y="17"/>
                    <a:pt x="9" y="16"/>
                  </a:cubicBezTo>
                  <a:cubicBezTo>
                    <a:pt x="8" y="16"/>
                    <a:pt x="7" y="15"/>
                    <a:pt x="7" y="15"/>
                  </a:cubicBezTo>
                  <a:cubicBezTo>
                    <a:pt x="6" y="14"/>
                    <a:pt x="6" y="13"/>
                    <a:pt x="5" y="12"/>
                  </a:cubicBezTo>
                  <a:cubicBezTo>
                    <a:pt x="5" y="11"/>
                    <a:pt x="5" y="11"/>
                    <a:pt x="5" y="10"/>
                  </a:cubicBezTo>
                  <a:cubicBezTo>
                    <a:pt x="9" y="10"/>
                    <a:pt x="14" y="9"/>
                    <a:pt x="13" y="5"/>
                  </a:cubicBezTo>
                  <a:cubicBezTo>
                    <a:pt x="12" y="1"/>
                    <a:pt x="10" y="0"/>
                    <a:pt x="7" y="0"/>
                  </a:cubicBezTo>
                  <a:cubicBezTo>
                    <a:pt x="5" y="1"/>
                    <a:pt x="4" y="2"/>
                    <a:pt x="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336"/>
            <p:cNvSpPr>
              <a:spLocks noEditPoints="1"/>
            </p:cNvSpPr>
            <p:nvPr/>
          </p:nvSpPr>
          <p:spPr bwMode="auto">
            <a:xfrm>
              <a:off x="3513" y="2204"/>
              <a:ext cx="33" cy="53"/>
            </a:xfrm>
            <a:custGeom>
              <a:avLst/>
              <a:gdLst>
                <a:gd name="T0" fmla="*/ 10 w 14"/>
                <a:gd name="T1" fmla="*/ 17 h 22"/>
                <a:gd name="T2" fmla="*/ 10 w 14"/>
                <a:gd name="T3" fmla="*/ 18 h 22"/>
                <a:gd name="T4" fmla="*/ 10 w 14"/>
                <a:gd name="T5" fmla="*/ 17 h 22"/>
                <a:gd name="T6" fmla="*/ 10 w 14"/>
                <a:gd name="T7" fmla="*/ 5 h 22"/>
                <a:gd name="T8" fmla="*/ 10 w 14"/>
                <a:gd name="T9" fmla="*/ 5 h 22"/>
                <a:gd name="T10" fmla="*/ 10 w 14"/>
                <a:gd name="T11" fmla="*/ 5 h 22"/>
                <a:gd name="T12" fmla="*/ 1 w 14"/>
                <a:gd name="T13" fmla="*/ 6 h 22"/>
                <a:gd name="T14" fmla="*/ 1 w 14"/>
                <a:gd name="T15" fmla="*/ 7 h 22"/>
                <a:gd name="T16" fmla="*/ 4 w 14"/>
                <a:gd name="T17" fmla="*/ 12 h 22"/>
                <a:gd name="T18" fmla="*/ 7 w 14"/>
                <a:gd name="T19" fmla="*/ 20 h 22"/>
                <a:gd name="T20" fmla="*/ 10 w 14"/>
                <a:gd name="T21" fmla="*/ 19 h 22"/>
                <a:gd name="T22" fmla="*/ 10 w 14"/>
                <a:gd name="T23" fmla="*/ 18 h 22"/>
                <a:gd name="T24" fmla="*/ 10 w 14"/>
                <a:gd name="T25" fmla="*/ 7 h 22"/>
                <a:gd name="T26" fmla="*/ 11 w 14"/>
                <a:gd name="T27" fmla="*/ 6 h 22"/>
                <a:gd name="T28" fmla="*/ 12 w 14"/>
                <a:gd name="T29" fmla="*/ 2 h 22"/>
                <a:gd name="T30" fmla="*/ 6 w 14"/>
                <a:gd name="T31" fmla="*/ 8 h 22"/>
                <a:gd name="T32" fmla="*/ 4 w 14"/>
                <a:gd name="T33" fmla="*/ 3 h 22"/>
                <a:gd name="T34" fmla="*/ 2 w 14"/>
                <a:gd name="T35" fmla="*/ 3 h 22"/>
                <a:gd name="T36" fmla="*/ 1 w 14"/>
                <a:gd name="T3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2">
                  <a:moveTo>
                    <a:pt x="10" y="17"/>
                  </a:moveTo>
                  <a:cubicBezTo>
                    <a:pt x="10" y="17"/>
                    <a:pt x="10" y="17"/>
                    <a:pt x="10" y="18"/>
                  </a:cubicBezTo>
                  <a:cubicBezTo>
                    <a:pt x="10" y="17"/>
                    <a:pt x="10" y="17"/>
                    <a:pt x="10" y="17"/>
                  </a:cubicBezTo>
                  <a:moveTo>
                    <a:pt x="10" y="5"/>
                  </a:moveTo>
                  <a:cubicBezTo>
                    <a:pt x="10" y="5"/>
                    <a:pt x="10" y="5"/>
                    <a:pt x="10" y="5"/>
                  </a:cubicBezTo>
                  <a:cubicBezTo>
                    <a:pt x="10" y="5"/>
                    <a:pt x="10" y="5"/>
                    <a:pt x="10" y="5"/>
                  </a:cubicBezTo>
                  <a:moveTo>
                    <a:pt x="1" y="6"/>
                  </a:moveTo>
                  <a:cubicBezTo>
                    <a:pt x="1" y="7"/>
                    <a:pt x="1" y="7"/>
                    <a:pt x="1" y="7"/>
                  </a:cubicBezTo>
                  <a:cubicBezTo>
                    <a:pt x="3" y="9"/>
                    <a:pt x="3" y="11"/>
                    <a:pt x="4" y="12"/>
                  </a:cubicBezTo>
                  <a:cubicBezTo>
                    <a:pt x="5" y="15"/>
                    <a:pt x="6" y="17"/>
                    <a:pt x="7" y="20"/>
                  </a:cubicBezTo>
                  <a:cubicBezTo>
                    <a:pt x="7" y="22"/>
                    <a:pt x="11" y="21"/>
                    <a:pt x="10" y="19"/>
                  </a:cubicBezTo>
                  <a:cubicBezTo>
                    <a:pt x="10" y="19"/>
                    <a:pt x="10" y="18"/>
                    <a:pt x="10" y="18"/>
                  </a:cubicBezTo>
                  <a:cubicBezTo>
                    <a:pt x="10" y="14"/>
                    <a:pt x="10" y="11"/>
                    <a:pt x="10" y="7"/>
                  </a:cubicBezTo>
                  <a:cubicBezTo>
                    <a:pt x="10" y="7"/>
                    <a:pt x="11" y="6"/>
                    <a:pt x="11" y="6"/>
                  </a:cubicBezTo>
                  <a:cubicBezTo>
                    <a:pt x="13" y="7"/>
                    <a:pt x="14" y="4"/>
                    <a:pt x="12" y="2"/>
                  </a:cubicBezTo>
                  <a:cubicBezTo>
                    <a:pt x="9" y="0"/>
                    <a:pt x="7" y="3"/>
                    <a:pt x="6" y="8"/>
                  </a:cubicBezTo>
                  <a:cubicBezTo>
                    <a:pt x="6" y="6"/>
                    <a:pt x="5" y="5"/>
                    <a:pt x="4" y="3"/>
                  </a:cubicBezTo>
                  <a:cubicBezTo>
                    <a:pt x="3" y="3"/>
                    <a:pt x="2" y="3"/>
                    <a:pt x="2" y="3"/>
                  </a:cubicBezTo>
                  <a:cubicBezTo>
                    <a:pt x="1" y="3"/>
                    <a:pt x="0" y="5"/>
                    <a:pt x="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337"/>
            <p:cNvSpPr>
              <a:spLocks noEditPoints="1"/>
            </p:cNvSpPr>
            <p:nvPr/>
          </p:nvSpPr>
          <p:spPr bwMode="auto">
            <a:xfrm>
              <a:off x="3548" y="2202"/>
              <a:ext cx="41" cy="55"/>
            </a:xfrm>
            <a:custGeom>
              <a:avLst/>
              <a:gdLst>
                <a:gd name="T0" fmla="*/ 6 w 17"/>
                <a:gd name="T1" fmla="*/ 17 h 23"/>
                <a:gd name="T2" fmla="*/ 6 w 17"/>
                <a:gd name="T3" fmla="*/ 17 h 23"/>
                <a:gd name="T4" fmla="*/ 6 w 17"/>
                <a:gd name="T5" fmla="*/ 17 h 23"/>
                <a:gd name="T6" fmla="*/ 6 w 17"/>
                <a:gd name="T7" fmla="*/ 17 h 23"/>
                <a:gd name="T8" fmla="*/ 6 w 17"/>
                <a:gd name="T9" fmla="*/ 17 h 23"/>
                <a:gd name="T10" fmla="*/ 6 w 17"/>
                <a:gd name="T11" fmla="*/ 17 h 23"/>
                <a:gd name="T12" fmla="*/ 6 w 17"/>
                <a:gd name="T13" fmla="*/ 17 h 23"/>
                <a:gd name="T14" fmla="*/ 6 w 17"/>
                <a:gd name="T15" fmla="*/ 17 h 23"/>
                <a:gd name="T16" fmla="*/ 6 w 17"/>
                <a:gd name="T17" fmla="*/ 17 h 23"/>
                <a:gd name="T18" fmla="*/ 6 w 17"/>
                <a:gd name="T19" fmla="*/ 17 h 23"/>
                <a:gd name="T20" fmla="*/ 13 w 17"/>
                <a:gd name="T21" fmla="*/ 13 h 23"/>
                <a:gd name="T22" fmla="*/ 13 w 17"/>
                <a:gd name="T23" fmla="*/ 13 h 23"/>
                <a:gd name="T24" fmla="*/ 13 w 17"/>
                <a:gd name="T25" fmla="*/ 13 h 23"/>
                <a:gd name="T26" fmla="*/ 13 w 17"/>
                <a:gd name="T27" fmla="*/ 13 h 23"/>
                <a:gd name="T28" fmla="*/ 13 w 17"/>
                <a:gd name="T29" fmla="*/ 12 h 23"/>
                <a:gd name="T30" fmla="*/ 12 w 17"/>
                <a:gd name="T31" fmla="*/ 12 h 23"/>
                <a:gd name="T32" fmla="*/ 12 w 17"/>
                <a:gd name="T33" fmla="*/ 12 h 23"/>
                <a:gd name="T34" fmla="*/ 12 w 17"/>
                <a:gd name="T35" fmla="*/ 12 h 23"/>
                <a:gd name="T36" fmla="*/ 12 w 17"/>
                <a:gd name="T37" fmla="*/ 12 h 23"/>
                <a:gd name="T38" fmla="*/ 11 w 17"/>
                <a:gd name="T39" fmla="*/ 12 h 23"/>
                <a:gd name="T40" fmla="*/ 5 w 17"/>
                <a:gd name="T41" fmla="*/ 8 h 23"/>
                <a:gd name="T42" fmla="*/ 5 w 17"/>
                <a:gd name="T43" fmla="*/ 8 h 23"/>
                <a:gd name="T44" fmla="*/ 5 w 17"/>
                <a:gd name="T45" fmla="*/ 8 h 23"/>
                <a:gd name="T46" fmla="*/ 5 w 17"/>
                <a:gd name="T47" fmla="*/ 8 h 23"/>
                <a:gd name="T48" fmla="*/ 4 w 17"/>
                <a:gd name="T49" fmla="*/ 6 h 23"/>
                <a:gd name="T50" fmla="*/ 5 w 17"/>
                <a:gd name="T51" fmla="*/ 5 h 23"/>
                <a:gd name="T52" fmla="*/ 5 w 17"/>
                <a:gd name="T53" fmla="*/ 5 h 23"/>
                <a:gd name="T54" fmla="*/ 9 w 17"/>
                <a:gd name="T55" fmla="*/ 12 h 23"/>
                <a:gd name="T56" fmla="*/ 11 w 17"/>
                <a:gd name="T57" fmla="*/ 12 h 23"/>
                <a:gd name="T58" fmla="*/ 12 w 17"/>
                <a:gd name="T59" fmla="*/ 12 h 23"/>
                <a:gd name="T60" fmla="*/ 12 w 17"/>
                <a:gd name="T61" fmla="*/ 12 h 23"/>
                <a:gd name="T62" fmla="*/ 13 w 17"/>
                <a:gd name="T63" fmla="*/ 13 h 23"/>
                <a:gd name="T64" fmla="*/ 13 w 17"/>
                <a:gd name="T65" fmla="*/ 13 h 23"/>
                <a:gd name="T66" fmla="*/ 13 w 17"/>
                <a:gd name="T67" fmla="*/ 12 h 23"/>
                <a:gd name="T68" fmla="*/ 13 w 17"/>
                <a:gd name="T69" fmla="*/ 14 h 23"/>
                <a:gd name="T70" fmla="*/ 12 w 17"/>
                <a:gd name="T71" fmla="*/ 15 h 23"/>
                <a:gd name="T72" fmla="*/ 9 w 17"/>
                <a:gd name="T73" fmla="*/ 17 h 23"/>
                <a:gd name="T74" fmla="*/ 6 w 17"/>
                <a:gd name="T75" fmla="*/ 17 h 23"/>
                <a:gd name="T76" fmla="*/ 6 w 17"/>
                <a:gd name="T77" fmla="*/ 17 h 23"/>
                <a:gd name="T78" fmla="*/ 6 w 17"/>
                <a:gd name="T79" fmla="*/ 17 h 23"/>
                <a:gd name="T80" fmla="*/ 5 w 17"/>
                <a:gd name="T81" fmla="*/ 16 h 23"/>
                <a:gd name="T82" fmla="*/ 16 w 17"/>
                <a:gd name="T83" fmla="*/ 17 h 23"/>
                <a:gd name="T84" fmla="*/ 7 w 17"/>
                <a:gd name="T85" fmla="*/ 8 h 23"/>
                <a:gd name="T86" fmla="*/ 4 w 17"/>
                <a:gd name="T87" fmla="*/ 8 h 23"/>
                <a:gd name="T88" fmla="*/ 4 w 17"/>
                <a:gd name="T89" fmla="*/ 8 h 23"/>
                <a:gd name="T90" fmla="*/ 4 w 17"/>
                <a:gd name="T91" fmla="*/ 7 h 23"/>
                <a:gd name="T92" fmla="*/ 4 w 17"/>
                <a:gd name="T93" fmla="*/ 6 h 23"/>
                <a:gd name="T94" fmla="*/ 3 w 17"/>
                <a:gd name="T95" fmla="*/ 7 h 23"/>
                <a:gd name="T96" fmla="*/ 5 w 17"/>
                <a:gd name="T97" fmla="*/ 5 h 23"/>
                <a:gd name="T98" fmla="*/ 8 w 17"/>
                <a:gd name="T99" fmla="*/ 4 h 23"/>
                <a:gd name="T100" fmla="*/ 9 w 17"/>
                <a:gd name="T101" fmla="*/ 0 h 23"/>
                <a:gd name="T102" fmla="*/ 0 w 17"/>
                <a:gd name="T10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3">
                  <a:moveTo>
                    <a:pt x="6" y="17"/>
                  </a:moveTo>
                  <a:cubicBezTo>
                    <a:pt x="6" y="17"/>
                    <a:pt x="6" y="17"/>
                    <a:pt x="6" y="17"/>
                  </a:cubicBezTo>
                  <a:cubicBezTo>
                    <a:pt x="6" y="17"/>
                    <a:pt x="6" y="17"/>
                    <a:pt x="6" y="17"/>
                  </a:cubicBezTo>
                  <a:cubicBezTo>
                    <a:pt x="6" y="17"/>
                    <a:pt x="6" y="17"/>
                    <a:pt x="6" y="17"/>
                  </a:cubicBezTo>
                  <a:cubicBezTo>
                    <a:pt x="6" y="17"/>
                    <a:pt x="6" y="17"/>
                    <a:pt x="6" y="17"/>
                  </a:cubicBezTo>
                  <a:moveTo>
                    <a:pt x="6" y="17"/>
                  </a:moveTo>
                  <a:cubicBezTo>
                    <a:pt x="6" y="17"/>
                    <a:pt x="6" y="17"/>
                    <a:pt x="6" y="17"/>
                  </a:cubicBezTo>
                  <a:cubicBezTo>
                    <a:pt x="6" y="17"/>
                    <a:pt x="6" y="17"/>
                    <a:pt x="6" y="17"/>
                  </a:cubicBezTo>
                  <a:cubicBezTo>
                    <a:pt x="6" y="17"/>
                    <a:pt x="6" y="17"/>
                    <a:pt x="6" y="17"/>
                  </a:cubicBezTo>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moveTo>
                    <a:pt x="13" y="13"/>
                  </a:moveTo>
                  <a:cubicBezTo>
                    <a:pt x="13" y="13"/>
                    <a:pt x="13" y="13"/>
                    <a:pt x="13" y="13"/>
                  </a:cubicBezTo>
                  <a:cubicBezTo>
                    <a:pt x="13" y="13"/>
                    <a:pt x="13" y="13"/>
                    <a:pt x="13" y="14"/>
                  </a:cubicBezTo>
                  <a:cubicBezTo>
                    <a:pt x="13" y="13"/>
                    <a:pt x="13" y="13"/>
                    <a:pt x="13" y="13"/>
                  </a:cubicBezTo>
                  <a:moveTo>
                    <a:pt x="13" y="13"/>
                  </a:moveTo>
                  <a:cubicBezTo>
                    <a:pt x="13" y="13"/>
                    <a:pt x="13" y="13"/>
                    <a:pt x="13" y="13"/>
                  </a:cubicBezTo>
                  <a:cubicBezTo>
                    <a:pt x="13" y="13"/>
                    <a:pt x="13" y="13"/>
                    <a:pt x="13" y="13"/>
                  </a:cubicBezTo>
                  <a:cubicBezTo>
                    <a:pt x="13" y="13"/>
                    <a:pt x="13" y="13"/>
                    <a:pt x="13" y="13"/>
                  </a:cubicBezTo>
                  <a:moveTo>
                    <a:pt x="12" y="12"/>
                  </a:moveTo>
                  <a:cubicBezTo>
                    <a:pt x="12" y="12"/>
                    <a:pt x="13" y="12"/>
                    <a:pt x="13" y="12"/>
                  </a:cubicBezTo>
                  <a:cubicBezTo>
                    <a:pt x="13" y="12"/>
                    <a:pt x="12" y="12"/>
                    <a:pt x="12" y="12"/>
                  </a:cubicBezTo>
                  <a:cubicBezTo>
                    <a:pt x="12" y="12"/>
                    <a:pt x="12" y="12"/>
                    <a:pt x="12" y="12"/>
                  </a:cubicBezTo>
                  <a:moveTo>
                    <a:pt x="12" y="12"/>
                  </a:moveTo>
                  <a:cubicBezTo>
                    <a:pt x="12" y="12"/>
                    <a:pt x="12" y="12"/>
                    <a:pt x="12" y="12"/>
                  </a:cubicBezTo>
                  <a:cubicBezTo>
                    <a:pt x="12" y="12"/>
                    <a:pt x="12" y="12"/>
                    <a:pt x="12" y="12"/>
                  </a:cubicBezTo>
                  <a:cubicBezTo>
                    <a:pt x="12" y="12"/>
                    <a:pt x="12" y="12"/>
                    <a:pt x="12" y="12"/>
                  </a:cubicBezTo>
                  <a:moveTo>
                    <a:pt x="11" y="12"/>
                  </a:moveTo>
                  <a:cubicBezTo>
                    <a:pt x="12" y="12"/>
                    <a:pt x="12" y="12"/>
                    <a:pt x="12" y="12"/>
                  </a:cubicBezTo>
                  <a:cubicBezTo>
                    <a:pt x="12" y="12"/>
                    <a:pt x="12" y="12"/>
                    <a:pt x="12" y="12"/>
                  </a:cubicBezTo>
                  <a:cubicBezTo>
                    <a:pt x="12" y="12"/>
                    <a:pt x="12" y="12"/>
                    <a:pt x="11" y="12"/>
                  </a:cubicBezTo>
                  <a:moveTo>
                    <a:pt x="5" y="8"/>
                  </a:moveTo>
                  <a:cubicBezTo>
                    <a:pt x="5" y="8"/>
                    <a:pt x="5" y="8"/>
                    <a:pt x="5" y="8"/>
                  </a:cubicBezTo>
                  <a:cubicBezTo>
                    <a:pt x="5" y="8"/>
                    <a:pt x="5" y="8"/>
                    <a:pt x="5" y="8"/>
                  </a:cubicBezTo>
                  <a:cubicBezTo>
                    <a:pt x="5" y="8"/>
                    <a:pt x="5" y="8"/>
                    <a:pt x="5" y="8"/>
                  </a:cubicBezTo>
                  <a:moveTo>
                    <a:pt x="5" y="8"/>
                  </a:moveTo>
                  <a:cubicBezTo>
                    <a:pt x="5" y="8"/>
                    <a:pt x="5" y="8"/>
                    <a:pt x="5" y="8"/>
                  </a:cubicBezTo>
                  <a:cubicBezTo>
                    <a:pt x="5" y="8"/>
                    <a:pt x="5" y="8"/>
                    <a:pt x="5" y="8"/>
                  </a:cubicBezTo>
                  <a:cubicBezTo>
                    <a:pt x="5" y="8"/>
                    <a:pt x="5" y="8"/>
                    <a:pt x="5" y="8"/>
                  </a:cubicBezTo>
                  <a:moveTo>
                    <a:pt x="4" y="5"/>
                  </a:moveTo>
                  <a:cubicBezTo>
                    <a:pt x="4" y="5"/>
                    <a:pt x="4" y="5"/>
                    <a:pt x="4" y="6"/>
                  </a:cubicBezTo>
                  <a:cubicBezTo>
                    <a:pt x="4" y="5"/>
                    <a:pt x="4" y="5"/>
                    <a:pt x="4" y="5"/>
                  </a:cubicBezTo>
                  <a:moveTo>
                    <a:pt x="5" y="5"/>
                  </a:moveTo>
                  <a:cubicBezTo>
                    <a:pt x="5" y="5"/>
                    <a:pt x="5" y="5"/>
                    <a:pt x="5" y="5"/>
                  </a:cubicBezTo>
                  <a:cubicBezTo>
                    <a:pt x="5" y="5"/>
                    <a:pt x="5" y="5"/>
                    <a:pt x="5" y="5"/>
                  </a:cubicBezTo>
                  <a:moveTo>
                    <a:pt x="0" y="7"/>
                  </a:moveTo>
                  <a:cubicBezTo>
                    <a:pt x="0" y="12"/>
                    <a:pt x="6" y="12"/>
                    <a:pt x="9" y="12"/>
                  </a:cubicBezTo>
                  <a:cubicBezTo>
                    <a:pt x="9" y="12"/>
                    <a:pt x="9" y="12"/>
                    <a:pt x="9" y="12"/>
                  </a:cubicBezTo>
                  <a:cubicBezTo>
                    <a:pt x="10"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3"/>
                    <a:pt x="13" y="13"/>
                    <a:pt x="13" y="13"/>
                  </a:cubicBezTo>
                  <a:cubicBezTo>
                    <a:pt x="13" y="13"/>
                    <a:pt x="13" y="13"/>
                    <a:pt x="13" y="14"/>
                  </a:cubicBezTo>
                  <a:cubicBezTo>
                    <a:pt x="13" y="14"/>
                    <a:pt x="13" y="14"/>
                    <a:pt x="13" y="14"/>
                  </a:cubicBezTo>
                  <a:cubicBezTo>
                    <a:pt x="13" y="14"/>
                    <a:pt x="13" y="14"/>
                    <a:pt x="12" y="15"/>
                  </a:cubicBezTo>
                  <a:cubicBezTo>
                    <a:pt x="12" y="15"/>
                    <a:pt x="12" y="15"/>
                    <a:pt x="11" y="16"/>
                  </a:cubicBezTo>
                  <a:cubicBezTo>
                    <a:pt x="11" y="16"/>
                    <a:pt x="10" y="16"/>
                    <a:pt x="9" y="17"/>
                  </a:cubicBezTo>
                  <a:cubicBezTo>
                    <a:pt x="9" y="17"/>
                    <a:pt x="8" y="17"/>
                    <a:pt x="8" y="17"/>
                  </a:cubicBezTo>
                  <a:cubicBezTo>
                    <a:pt x="7" y="17"/>
                    <a:pt x="7"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6"/>
                    <a:pt x="5" y="16"/>
                    <a:pt x="5" y="16"/>
                  </a:cubicBezTo>
                  <a:cubicBezTo>
                    <a:pt x="4" y="14"/>
                    <a:pt x="1" y="16"/>
                    <a:pt x="2" y="18"/>
                  </a:cubicBezTo>
                  <a:cubicBezTo>
                    <a:pt x="4" y="23"/>
                    <a:pt x="13" y="21"/>
                    <a:pt x="16" y="17"/>
                  </a:cubicBezTo>
                  <a:cubicBezTo>
                    <a:pt x="17" y="15"/>
                    <a:pt x="17" y="12"/>
                    <a:pt x="16" y="10"/>
                  </a:cubicBezTo>
                  <a:cubicBezTo>
                    <a:pt x="13" y="7"/>
                    <a:pt x="10" y="8"/>
                    <a:pt x="7" y="8"/>
                  </a:cubicBezTo>
                  <a:cubicBezTo>
                    <a:pt x="6" y="8"/>
                    <a:pt x="6" y="8"/>
                    <a:pt x="5" y="8"/>
                  </a:cubicBezTo>
                  <a:cubicBezTo>
                    <a:pt x="5" y="8"/>
                    <a:pt x="5" y="8"/>
                    <a:pt x="4" y="8"/>
                  </a:cubicBezTo>
                  <a:cubicBezTo>
                    <a:pt x="4" y="8"/>
                    <a:pt x="4" y="8"/>
                    <a:pt x="4" y="7"/>
                  </a:cubicBezTo>
                  <a:cubicBezTo>
                    <a:pt x="4" y="7"/>
                    <a:pt x="4" y="8"/>
                    <a:pt x="4" y="8"/>
                  </a:cubicBezTo>
                  <a:cubicBezTo>
                    <a:pt x="4" y="8"/>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3" y="7"/>
                  </a:cubicBezTo>
                  <a:cubicBezTo>
                    <a:pt x="4" y="6"/>
                    <a:pt x="4" y="6"/>
                    <a:pt x="4" y="6"/>
                  </a:cubicBezTo>
                  <a:cubicBezTo>
                    <a:pt x="4" y="5"/>
                    <a:pt x="4" y="5"/>
                    <a:pt x="5" y="5"/>
                  </a:cubicBezTo>
                  <a:cubicBezTo>
                    <a:pt x="5" y="5"/>
                    <a:pt x="6" y="4"/>
                    <a:pt x="6" y="4"/>
                  </a:cubicBezTo>
                  <a:cubicBezTo>
                    <a:pt x="7" y="4"/>
                    <a:pt x="8" y="4"/>
                    <a:pt x="8" y="4"/>
                  </a:cubicBezTo>
                  <a:cubicBezTo>
                    <a:pt x="8" y="4"/>
                    <a:pt x="8" y="4"/>
                    <a:pt x="9" y="4"/>
                  </a:cubicBezTo>
                  <a:cubicBezTo>
                    <a:pt x="11" y="4"/>
                    <a:pt x="11" y="0"/>
                    <a:pt x="9" y="0"/>
                  </a:cubicBezTo>
                  <a:cubicBezTo>
                    <a:pt x="8" y="0"/>
                    <a:pt x="7" y="0"/>
                    <a:pt x="6" y="0"/>
                  </a:cubicBezTo>
                  <a:cubicBezTo>
                    <a:pt x="3" y="1"/>
                    <a:pt x="0" y="3"/>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338"/>
            <p:cNvSpPr>
              <a:spLocks noEditPoints="1"/>
            </p:cNvSpPr>
            <p:nvPr/>
          </p:nvSpPr>
          <p:spPr bwMode="auto">
            <a:xfrm>
              <a:off x="3577" y="2176"/>
              <a:ext cx="52" cy="71"/>
            </a:xfrm>
            <a:custGeom>
              <a:avLst/>
              <a:gdLst>
                <a:gd name="T0" fmla="*/ 12 w 22"/>
                <a:gd name="T1" fmla="*/ 12 h 30"/>
                <a:gd name="T2" fmla="*/ 13 w 22"/>
                <a:gd name="T3" fmla="*/ 12 h 30"/>
                <a:gd name="T4" fmla="*/ 12 w 22"/>
                <a:gd name="T5" fmla="*/ 12 h 30"/>
                <a:gd name="T6" fmla="*/ 12 w 22"/>
                <a:gd name="T7" fmla="*/ 11 h 30"/>
                <a:gd name="T8" fmla="*/ 12 w 22"/>
                <a:gd name="T9" fmla="*/ 11 h 30"/>
                <a:gd name="T10" fmla="*/ 12 w 22"/>
                <a:gd name="T11" fmla="*/ 11 h 30"/>
                <a:gd name="T12" fmla="*/ 0 w 22"/>
                <a:gd name="T13" fmla="*/ 2 h 30"/>
                <a:gd name="T14" fmla="*/ 7 w 22"/>
                <a:gd name="T15" fmla="*/ 26 h 30"/>
                <a:gd name="T16" fmla="*/ 11 w 22"/>
                <a:gd name="T17" fmla="*/ 25 h 30"/>
                <a:gd name="T18" fmla="*/ 11 w 22"/>
                <a:gd name="T19" fmla="*/ 25 h 30"/>
                <a:gd name="T20" fmla="*/ 11 w 22"/>
                <a:gd name="T21" fmla="*/ 15 h 30"/>
                <a:gd name="T22" fmla="*/ 12 w 22"/>
                <a:gd name="T23" fmla="*/ 12 h 30"/>
                <a:gd name="T24" fmla="*/ 12 w 22"/>
                <a:gd name="T25" fmla="*/ 12 h 30"/>
                <a:gd name="T26" fmla="*/ 12 w 22"/>
                <a:gd name="T27" fmla="*/ 12 h 30"/>
                <a:gd name="T28" fmla="*/ 12 w 22"/>
                <a:gd name="T29" fmla="*/ 12 h 30"/>
                <a:gd name="T30" fmla="*/ 12 w 22"/>
                <a:gd name="T31" fmla="*/ 12 h 30"/>
                <a:gd name="T32" fmla="*/ 13 w 22"/>
                <a:gd name="T33" fmla="*/ 13 h 30"/>
                <a:gd name="T34" fmla="*/ 17 w 22"/>
                <a:gd name="T35" fmla="*/ 28 h 30"/>
                <a:gd name="T36" fmla="*/ 21 w 22"/>
                <a:gd name="T37" fmla="*/ 26 h 30"/>
                <a:gd name="T38" fmla="*/ 21 w 22"/>
                <a:gd name="T39" fmla="*/ 26 h 30"/>
                <a:gd name="T40" fmla="*/ 12 w 22"/>
                <a:gd name="T41" fmla="*/ 8 h 30"/>
                <a:gd name="T42" fmla="*/ 7 w 22"/>
                <a:gd name="T43" fmla="*/ 12 h 30"/>
                <a:gd name="T44" fmla="*/ 4 w 22"/>
                <a:gd name="T45" fmla="*/ 1 h 30"/>
                <a:gd name="T46" fmla="*/ 2 w 22"/>
                <a:gd name="T47" fmla="*/ 0 h 30"/>
                <a:gd name="T48" fmla="*/ 0 w 22"/>
                <a:gd name="T4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0">
                  <a:moveTo>
                    <a:pt x="12" y="12"/>
                  </a:moveTo>
                  <a:cubicBezTo>
                    <a:pt x="13" y="12"/>
                    <a:pt x="13" y="12"/>
                    <a:pt x="13" y="12"/>
                  </a:cubicBezTo>
                  <a:cubicBezTo>
                    <a:pt x="13" y="12"/>
                    <a:pt x="13" y="12"/>
                    <a:pt x="12" y="12"/>
                  </a:cubicBezTo>
                  <a:moveTo>
                    <a:pt x="12" y="11"/>
                  </a:moveTo>
                  <a:cubicBezTo>
                    <a:pt x="12" y="11"/>
                    <a:pt x="12" y="11"/>
                    <a:pt x="12" y="11"/>
                  </a:cubicBezTo>
                  <a:cubicBezTo>
                    <a:pt x="12" y="11"/>
                    <a:pt x="12" y="11"/>
                    <a:pt x="12" y="11"/>
                  </a:cubicBezTo>
                  <a:moveTo>
                    <a:pt x="0" y="2"/>
                  </a:moveTo>
                  <a:cubicBezTo>
                    <a:pt x="3" y="10"/>
                    <a:pt x="5" y="18"/>
                    <a:pt x="7" y="26"/>
                  </a:cubicBezTo>
                  <a:cubicBezTo>
                    <a:pt x="7" y="29"/>
                    <a:pt x="11" y="28"/>
                    <a:pt x="11" y="25"/>
                  </a:cubicBezTo>
                  <a:cubicBezTo>
                    <a:pt x="11" y="25"/>
                    <a:pt x="11" y="25"/>
                    <a:pt x="11" y="25"/>
                  </a:cubicBezTo>
                  <a:cubicBezTo>
                    <a:pt x="10" y="22"/>
                    <a:pt x="10" y="18"/>
                    <a:pt x="11" y="15"/>
                  </a:cubicBezTo>
                  <a:cubicBezTo>
                    <a:pt x="11" y="14"/>
                    <a:pt x="11"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3"/>
                    <a:pt x="13" y="13"/>
                  </a:cubicBezTo>
                  <a:cubicBezTo>
                    <a:pt x="15" y="18"/>
                    <a:pt x="15" y="23"/>
                    <a:pt x="17" y="28"/>
                  </a:cubicBezTo>
                  <a:cubicBezTo>
                    <a:pt x="18" y="30"/>
                    <a:pt x="22" y="28"/>
                    <a:pt x="21" y="26"/>
                  </a:cubicBezTo>
                  <a:cubicBezTo>
                    <a:pt x="21" y="26"/>
                    <a:pt x="21" y="26"/>
                    <a:pt x="21" y="26"/>
                  </a:cubicBezTo>
                  <a:cubicBezTo>
                    <a:pt x="19" y="21"/>
                    <a:pt x="19" y="7"/>
                    <a:pt x="12" y="8"/>
                  </a:cubicBezTo>
                  <a:cubicBezTo>
                    <a:pt x="10" y="8"/>
                    <a:pt x="8" y="9"/>
                    <a:pt x="7" y="12"/>
                  </a:cubicBezTo>
                  <a:cubicBezTo>
                    <a:pt x="6" y="8"/>
                    <a:pt x="5" y="5"/>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339"/>
            <p:cNvSpPr/>
            <p:nvPr/>
          </p:nvSpPr>
          <p:spPr bwMode="auto">
            <a:xfrm>
              <a:off x="3617" y="2188"/>
              <a:ext cx="27" cy="52"/>
            </a:xfrm>
            <a:custGeom>
              <a:avLst/>
              <a:gdLst>
                <a:gd name="T0" fmla="*/ 1 w 11"/>
                <a:gd name="T1" fmla="*/ 3 h 22"/>
                <a:gd name="T2" fmla="*/ 4 w 11"/>
                <a:gd name="T3" fmla="*/ 8 h 22"/>
                <a:gd name="T4" fmla="*/ 6 w 11"/>
                <a:gd name="T5" fmla="*/ 16 h 22"/>
                <a:gd name="T6" fmla="*/ 6 w 11"/>
                <a:gd name="T7" fmla="*/ 17 h 22"/>
                <a:gd name="T8" fmla="*/ 7 w 11"/>
                <a:gd name="T9" fmla="*/ 19 h 22"/>
                <a:gd name="T10" fmla="*/ 11 w 11"/>
                <a:gd name="T11" fmla="*/ 18 h 22"/>
                <a:gd name="T12" fmla="*/ 5 w 11"/>
                <a:gd name="T13" fmla="*/ 1 h 22"/>
                <a:gd name="T14" fmla="*/ 2 w 11"/>
                <a:gd name="T15" fmla="*/ 0 h 22"/>
                <a:gd name="T16" fmla="*/ 1 w 1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1" y="3"/>
                  </a:moveTo>
                  <a:cubicBezTo>
                    <a:pt x="2" y="4"/>
                    <a:pt x="3" y="6"/>
                    <a:pt x="4" y="8"/>
                  </a:cubicBezTo>
                  <a:cubicBezTo>
                    <a:pt x="5" y="10"/>
                    <a:pt x="5" y="13"/>
                    <a:pt x="6" y="16"/>
                  </a:cubicBezTo>
                  <a:cubicBezTo>
                    <a:pt x="6" y="16"/>
                    <a:pt x="6" y="16"/>
                    <a:pt x="6" y="17"/>
                  </a:cubicBezTo>
                  <a:cubicBezTo>
                    <a:pt x="6" y="18"/>
                    <a:pt x="6" y="18"/>
                    <a:pt x="7" y="19"/>
                  </a:cubicBezTo>
                  <a:cubicBezTo>
                    <a:pt x="7" y="22"/>
                    <a:pt x="11" y="21"/>
                    <a:pt x="11" y="18"/>
                  </a:cubicBezTo>
                  <a:cubicBezTo>
                    <a:pt x="9" y="12"/>
                    <a:pt x="8" y="6"/>
                    <a:pt x="5" y="1"/>
                  </a:cubicBezTo>
                  <a:cubicBezTo>
                    <a:pt x="4" y="0"/>
                    <a:pt x="3" y="0"/>
                    <a:pt x="2" y="0"/>
                  </a:cubicBezTo>
                  <a:cubicBezTo>
                    <a:pt x="1" y="0"/>
                    <a:pt x="0" y="2"/>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340"/>
            <p:cNvSpPr/>
            <p:nvPr/>
          </p:nvSpPr>
          <p:spPr bwMode="auto">
            <a:xfrm>
              <a:off x="3610" y="2166"/>
              <a:ext cx="15" cy="12"/>
            </a:xfrm>
            <a:custGeom>
              <a:avLst/>
              <a:gdLst>
                <a:gd name="T0" fmla="*/ 3 w 6"/>
                <a:gd name="T1" fmla="*/ 4 h 5"/>
                <a:gd name="T2" fmla="*/ 2 w 6"/>
                <a:gd name="T3" fmla="*/ 0 h 5"/>
                <a:gd name="T4" fmla="*/ 3 w 6"/>
                <a:gd name="T5" fmla="*/ 4 h 5"/>
              </a:gdLst>
              <a:ahLst/>
              <a:cxnLst>
                <a:cxn ang="0">
                  <a:pos x="T0" y="T1"/>
                </a:cxn>
                <a:cxn ang="0">
                  <a:pos x="T2" y="T3"/>
                </a:cxn>
                <a:cxn ang="0">
                  <a:pos x="T4" y="T5"/>
                </a:cxn>
              </a:cxnLst>
              <a:rect l="0" t="0" r="r" b="b"/>
              <a:pathLst>
                <a:path w="6" h="5">
                  <a:moveTo>
                    <a:pt x="3" y="4"/>
                  </a:moveTo>
                  <a:cubicBezTo>
                    <a:pt x="6" y="3"/>
                    <a:pt x="5" y="0"/>
                    <a:pt x="2" y="0"/>
                  </a:cubicBezTo>
                  <a:cubicBezTo>
                    <a:pt x="0" y="1"/>
                    <a:pt x="1" y="5"/>
                    <a:pt x="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341"/>
            <p:cNvSpPr/>
            <p:nvPr/>
          </p:nvSpPr>
          <p:spPr bwMode="auto">
            <a:xfrm>
              <a:off x="3644" y="2180"/>
              <a:ext cx="28" cy="77"/>
            </a:xfrm>
            <a:custGeom>
              <a:avLst/>
              <a:gdLst>
                <a:gd name="T0" fmla="*/ 0 w 12"/>
                <a:gd name="T1" fmla="*/ 2 h 32"/>
                <a:gd name="T2" fmla="*/ 8 w 12"/>
                <a:gd name="T3" fmla="*/ 30 h 32"/>
                <a:gd name="T4" fmla="*/ 12 w 12"/>
                <a:gd name="T5" fmla="*/ 29 h 32"/>
                <a:gd name="T6" fmla="*/ 4 w 12"/>
                <a:gd name="T7" fmla="*/ 1 h 32"/>
                <a:gd name="T8" fmla="*/ 2 w 12"/>
                <a:gd name="T9" fmla="*/ 0 h 32"/>
                <a:gd name="T10" fmla="*/ 0 w 12"/>
                <a:gd name="T11" fmla="*/ 2 h 32"/>
              </a:gdLst>
              <a:ahLst/>
              <a:cxnLst>
                <a:cxn ang="0">
                  <a:pos x="T0" y="T1"/>
                </a:cxn>
                <a:cxn ang="0">
                  <a:pos x="T2" y="T3"/>
                </a:cxn>
                <a:cxn ang="0">
                  <a:pos x="T4" y="T5"/>
                </a:cxn>
                <a:cxn ang="0">
                  <a:pos x="T6" y="T7"/>
                </a:cxn>
                <a:cxn ang="0">
                  <a:pos x="T8" y="T9"/>
                </a:cxn>
                <a:cxn ang="0">
                  <a:pos x="T10" y="T11"/>
                </a:cxn>
              </a:cxnLst>
              <a:rect l="0" t="0" r="r" b="b"/>
              <a:pathLst>
                <a:path w="12" h="32">
                  <a:moveTo>
                    <a:pt x="0" y="2"/>
                  </a:moveTo>
                  <a:cubicBezTo>
                    <a:pt x="4" y="11"/>
                    <a:pt x="6" y="20"/>
                    <a:pt x="8" y="30"/>
                  </a:cubicBezTo>
                  <a:cubicBezTo>
                    <a:pt x="8" y="32"/>
                    <a:pt x="12" y="31"/>
                    <a:pt x="12" y="29"/>
                  </a:cubicBezTo>
                  <a:cubicBezTo>
                    <a:pt x="9" y="19"/>
                    <a:pt x="8" y="10"/>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342"/>
            <p:cNvSpPr>
              <a:spLocks noEditPoints="1"/>
            </p:cNvSpPr>
            <p:nvPr/>
          </p:nvSpPr>
          <p:spPr bwMode="auto">
            <a:xfrm>
              <a:off x="3639" y="2168"/>
              <a:ext cx="62" cy="55"/>
            </a:xfrm>
            <a:custGeom>
              <a:avLst/>
              <a:gdLst>
                <a:gd name="T0" fmla="*/ 10 w 26"/>
                <a:gd name="T1" fmla="*/ 18 h 23"/>
                <a:gd name="T2" fmla="*/ 10 w 26"/>
                <a:gd name="T3" fmla="*/ 18 h 23"/>
                <a:gd name="T4" fmla="*/ 10 w 26"/>
                <a:gd name="T5" fmla="*/ 18 h 23"/>
                <a:gd name="T6" fmla="*/ 5 w 26"/>
                <a:gd name="T7" fmla="*/ 8 h 23"/>
                <a:gd name="T8" fmla="*/ 5 w 26"/>
                <a:gd name="T9" fmla="*/ 8 h 23"/>
                <a:gd name="T10" fmla="*/ 5 w 26"/>
                <a:gd name="T11" fmla="*/ 8 h 23"/>
                <a:gd name="T12" fmla="*/ 1 w 26"/>
                <a:gd name="T13" fmla="*/ 7 h 23"/>
                <a:gd name="T14" fmla="*/ 4 w 26"/>
                <a:gd name="T15" fmla="*/ 9 h 23"/>
                <a:gd name="T16" fmla="*/ 5 w 26"/>
                <a:gd name="T17" fmla="*/ 8 h 23"/>
                <a:gd name="T18" fmla="*/ 7 w 26"/>
                <a:gd name="T19" fmla="*/ 6 h 23"/>
                <a:gd name="T20" fmla="*/ 9 w 26"/>
                <a:gd name="T21" fmla="*/ 5 h 23"/>
                <a:gd name="T22" fmla="*/ 12 w 26"/>
                <a:gd name="T23" fmla="*/ 5 h 23"/>
                <a:gd name="T24" fmla="*/ 13 w 26"/>
                <a:gd name="T25" fmla="*/ 5 h 23"/>
                <a:gd name="T26" fmla="*/ 15 w 26"/>
                <a:gd name="T27" fmla="*/ 5 h 23"/>
                <a:gd name="T28" fmla="*/ 15 w 26"/>
                <a:gd name="T29" fmla="*/ 6 h 23"/>
                <a:gd name="T30" fmla="*/ 16 w 26"/>
                <a:gd name="T31" fmla="*/ 7 h 23"/>
                <a:gd name="T32" fmla="*/ 17 w 26"/>
                <a:gd name="T33" fmla="*/ 8 h 23"/>
                <a:gd name="T34" fmla="*/ 18 w 26"/>
                <a:gd name="T35" fmla="*/ 10 h 23"/>
                <a:gd name="T36" fmla="*/ 17 w 26"/>
                <a:gd name="T37" fmla="*/ 9 h 23"/>
                <a:gd name="T38" fmla="*/ 18 w 26"/>
                <a:gd name="T39" fmla="*/ 11 h 23"/>
                <a:gd name="T40" fmla="*/ 18 w 26"/>
                <a:gd name="T41" fmla="*/ 11 h 23"/>
                <a:gd name="T42" fmla="*/ 17 w 26"/>
                <a:gd name="T43" fmla="*/ 12 h 23"/>
                <a:gd name="T44" fmla="*/ 16 w 26"/>
                <a:gd name="T45" fmla="*/ 14 h 23"/>
                <a:gd name="T46" fmla="*/ 14 w 26"/>
                <a:gd name="T47" fmla="*/ 16 h 23"/>
                <a:gd name="T48" fmla="*/ 10 w 26"/>
                <a:gd name="T49" fmla="*/ 18 h 23"/>
                <a:gd name="T50" fmla="*/ 8 w 26"/>
                <a:gd name="T51" fmla="*/ 18 h 23"/>
                <a:gd name="T52" fmla="*/ 9 w 26"/>
                <a:gd name="T53" fmla="*/ 22 h 23"/>
                <a:gd name="T54" fmla="*/ 20 w 26"/>
                <a:gd name="T55" fmla="*/ 4 h 23"/>
                <a:gd name="T56" fmla="*/ 10 w 26"/>
                <a:gd name="T57" fmla="*/ 1 h 23"/>
                <a:gd name="T58" fmla="*/ 1 w 26"/>
                <a:gd name="T5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23">
                  <a:moveTo>
                    <a:pt x="10" y="18"/>
                  </a:moveTo>
                  <a:cubicBezTo>
                    <a:pt x="10" y="18"/>
                    <a:pt x="10" y="18"/>
                    <a:pt x="10" y="18"/>
                  </a:cubicBezTo>
                  <a:cubicBezTo>
                    <a:pt x="10" y="18"/>
                    <a:pt x="10" y="18"/>
                    <a:pt x="10" y="18"/>
                  </a:cubicBezTo>
                  <a:moveTo>
                    <a:pt x="5" y="8"/>
                  </a:moveTo>
                  <a:cubicBezTo>
                    <a:pt x="5" y="8"/>
                    <a:pt x="5" y="8"/>
                    <a:pt x="5" y="8"/>
                  </a:cubicBezTo>
                  <a:cubicBezTo>
                    <a:pt x="5" y="8"/>
                    <a:pt x="5" y="8"/>
                    <a:pt x="5" y="8"/>
                  </a:cubicBezTo>
                  <a:moveTo>
                    <a:pt x="1" y="7"/>
                  </a:moveTo>
                  <a:cubicBezTo>
                    <a:pt x="0" y="10"/>
                    <a:pt x="3" y="12"/>
                    <a:pt x="4" y="9"/>
                  </a:cubicBezTo>
                  <a:cubicBezTo>
                    <a:pt x="5" y="9"/>
                    <a:pt x="5" y="9"/>
                    <a:pt x="5" y="8"/>
                  </a:cubicBezTo>
                  <a:cubicBezTo>
                    <a:pt x="6" y="7"/>
                    <a:pt x="6" y="7"/>
                    <a:pt x="7" y="6"/>
                  </a:cubicBezTo>
                  <a:cubicBezTo>
                    <a:pt x="8" y="6"/>
                    <a:pt x="9" y="5"/>
                    <a:pt x="9" y="5"/>
                  </a:cubicBezTo>
                  <a:cubicBezTo>
                    <a:pt x="10" y="5"/>
                    <a:pt x="11" y="5"/>
                    <a:pt x="12" y="5"/>
                  </a:cubicBezTo>
                  <a:cubicBezTo>
                    <a:pt x="12" y="5"/>
                    <a:pt x="13" y="5"/>
                    <a:pt x="13" y="5"/>
                  </a:cubicBezTo>
                  <a:cubicBezTo>
                    <a:pt x="14" y="5"/>
                    <a:pt x="14" y="5"/>
                    <a:pt x="15" y="5"/>
                  </a:cubicBezTo>
                  <a:cubicBezTo>
                    <a:pt x="15" y="5"/>
                    <a:pt x="15" y="5"/>
                    <a:pt x="15" y="6"/>
                  </a:cubicBezTo>
                  <a:cubicBezTo>
                    <a:pt x="16" y="6"/>
                    <a:pt x="16" y="6"/>
                    <a:pt x="16" y="7"/>
                  </a:cubicBezTo>
                  <a:cubicBezTo>
                    <a:pt x="17" y="7"/>
                    <a:pt x="17" y="7"/>
                    <a:pt x="17" y="8"/>
                  </a:cubicBezTo>
                  <a:cubicBezTo>
                    <a:pt x="17" y="8"/>
                    <a:pt x="17" y="9"/>
                    <a:pt x="18" y="10"/>
                  </a:cubicBezTo>
                  <a:cubicBezTo>
                    <a:pt x="18" y="10"/>
                    <a:pt x="18" y="10"/>
                    <a:pt x="17" y="9"/>
                  </a:cubicBezTo>
                  <a:cubicBezTo>
                    <a:pt x="18" y="10"/>
                    <a:pt x="18" y="11"/>
                    <a:pt x="18" y="11"/>
                  </a:cubicBezTo>
                  <a:cubicBezTo>
                    <a:pt x="18" y="11"/>
                    <a:pt x="18" y="11"/>
                    <a:pt x="18" y="11"/>
                  </a:cubicBezTo>
                  <a:cubicBezTo>
                    <a:pt x="18" y="11"/>
                    <a:pt x="17" y="12"/>
                    <a:pt x="17" y="12"/>
                  </a:cubicBezTo>
                  <a:cubicBezTo>
                    <a:pt x="17" y="13"/>
                    <a:pt x="17" y="13"/>
                    <a:pt x="16" y="14"/>
                  </a:cubicBezTo>
                  <a:cubicBezTo>
                    <a:pt x="16" y="14"/>
                    <a:pt x="15" y="15"/>
                    <a:pt x="14" y="16"/>
                  </a:cubicBezTo>
                  <a:cubicBezTo>
                    <a:pt x="13" y="17"/>
                    <a:pt x="11" y="17"/>
                    <a:pt x="10" y="18"/>
                  </a:cubicBezTo>
                  <a:cubicBezTo>
                    <a:pt x="9" y="18"/>
                    <a:pt x="9" y="18"/>
                    <a:pt x="8" y="18"/>
                  </a:cubicBezTo>
                  <a:cubicBezTo>
                    <a:pt x="6" y="19"/>
                    <a:pt x="7" y="23"/>
                    <a:pt x="9" y="22"/>
                  </a:cubicBezTo>
                  <a:cubicBezTo>
                    <a:pt x="17" y="20"/>
                    <a:pt x="26" y="13"/>
                    <a:pt x="20" y="4"/>
                  </a:cubicBezTo>
                  <a:cubicBezTo>
                    <a:pt x="17" y="1"/>
                    <a:pt x="13" y="0"/>
                    <a:pt x="10" y="1"/>
                  </a:cubicBezTo>
                  <a:cubicBezTo>
                    <a:pt x="6" y="2"/>
                    <a:pt x="3" y="4"/>
                    <a:pt x="1"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14" name="Group 345"/>
          <p:cNvGrpSpPr>
            <a:grpSpLocks noChangeAspect="1"/>
          </p:cNvGrpSpPr>
          <p:nvPr/>
        </p:nvGrpSpPr>
        <p:grpSpPr bwMode="auto">
          <a:xfrm>
            <a:off x="4569260" y="2042670"/>
            <a:ext cx="707757" cy="654268"/>
            <a:chOff x="2739" y="1669"/>
            <a:chExt cx="741" cy="685"/>
          </a:xfrm>
          <a:solidFill>
            <a:schemeClr val="tx1">
              <a:lumMod val="65000"/>
              <a:lumOff val="35000"/>
            </a:schemeClr>
          </a:solidFill>
        </p:grpSpPr>
        <p:sp>
          <p:nvSpPr>
            <p:cNvPr id="1316" name="Freeform 347"/>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348"/>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349"/>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350"/>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351"/>
            <p:cNvSpPr/>
            <p:nvPr/>
          </p:nvSpPr>
          <p:spPr bwMode="auto">
            <a:xfrm>
              <a:off x="3039" y="18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352"/>
            <p:cNvSpPr/>
            <p:nvPr/>
          </p:nvSpPr>
          <p:spPr bwMode="auto">
            <a:xfrm>
              <a:off x="3039" y="183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Line 353"/>
            <p:cNvSpPr>
              <a:spLocks noChangeShapeType="1"/>
            </p:cNvSpPr>
            <p:nvPr/>
          </p:nvSpPr>
          <p:spPr bwMode="auto">
            <a:xfrm>
              <a:off x="2957" y="1945"/>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Line 354"/>
            <p:cNvSpPr>
              <a:spLocks noChangeShapeType="1"/>
            </p:cNvSpPr>
            <p:nvPr/>
          </p:nvSpPr>
          <p:spPr bwMode="auto">
            <a:xfrm>
              <a:off x="2957" y="1945"/>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355"/>
            <p:cNvSpPr/>
            <p:nvPr/>
          </p:nvSpPr>
          <p:spPr bwMode="auto">
            <a:xfrm>
              <a:off x="2940" y="2057"/>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356"/>
            <p:cNvSpPr/>
            <p:nvPr/>
          </p:nvSpPr>
          <p:spPr bwMode="auto">
            <a:xfrm>
              <a:off x="2940" y="2057"/>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Rectangle 357"/>
            <p:cNvSpPr>
              <a:spLocks noChangeArrowheads="1"/>
            </p:cNvSpPr>
            <p:nvPr/>
          </p:nvSpPr>
          <p:spPr bwMode="auto">
            <a:xfrm>
              <a:off x="3184" y="20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7" name="Freeform 358"/>
            <p:cNvSpPr/>
            <p:nvPr/>
          </p:nvSpPr>
          <p:spPr bwMode="auto">
            <a:xfrm>
              <a:off x="3184" y="20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359"/>
            <p:cNvSpPr/>
            <p:nvPr/>
          </p:nvSpPr>
          <p:spPr bwMode="auto">
            <a:xfrm>
              <a:off x="3182" y="2002"/>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60"/>
            <p:cNvSpPr/>
            <p:nvPr/>
          </p:nvSpPr>
          <p:spPr bwMode="auto">
            <a:xfrm>
              <a:off x="3182" y="2002"/>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Rectangle 361"/>
            <p:cNvSpPr>
              <a:spLocks noChangeArrowheads="1"/>
            </p:cNvSpPr>
            <p:nvPr/>
          </p:nvSpPr>
          <p:spPr bwMode="auto">
            <a:xfrm>
              <a:off x="3184" y="20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1" name="Freeform 362"/>
            <p:cNvSpPr/>
            <p:nvPr/>
          </p:nvSpPr>
          <p:spPr bwMode="auto">
            <a:xfrm>
              <a:off x="3184" y="20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63"/>
            <p:cNvSpPr/>
            <p:nvPr/>
          </p:nvSpPr>
          <p:spPr bwMode="auto">
            <a:xfrm>
              <a:off x="2978" y="2161"/>
              <a:ext cx="61" cy="60"/>
            </a:xfrm>
            <a:custGeom>
              <a:avLst/>
              <a:gdLst>
                <a:gd name="T0" fmla="*/ 0 w 26"/>
                <a:gd name="T1" fmla="*/ 1 h 25"/>
                <a:gd name="T2" fmla="*/ 1 w 26"/>
                <a:gd name="T3" fmla="*/ 1 h 25"/>
                <a:gd name="T4" fmla="*/ 11 w 26"/>
                <a:gd name="T5" fmla="*/ 13 h 25"/>
                <a:gd name="T6" fmla="*/ 23 w 26"/>
                <a:gd name="T7" fmla="*/ 25 h 25"/>
                <a:gd name="T8" fmla="*/ 25 w 26"/>
                <a:gd name="T9" fmla="*/ 23 h 25"/>
                <a:gd name="T10" fmla="*/ 14 w 26"/>
                <a:gd name="T11" fmla="*/ 14 h 25"/>
                <a:gd name="T12" fmla="*/ 5 w 26"/>
                <a:gd name="T13" fmla="*/ 4 h 25"/>
                <a:gd name="T14" fmla="*/ 2 w 26"/>
                <a:gd name="T15" fmla="*/ 0 h 25"/>
                <a:gd name="T16" fmla="*/ 2 w 26"/>
                <a:gd name="T17" fmla="*/ 0 h 25"/>
                <a:gd name="T18" fmla="*/ 0 w 26"/>
                <a:gd name="T1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0" y="1"/>
                  </a:moveTo>
                  <a:cubicBezTo>
                    <a:pt x="1" y="1"/>
                    <a:pt x="1" y="1"/>
                    <a:pt x="1" y="1"/>
                  </a:cubicBezTo>
                  <a:cubicBezTo>
                    <a:pt x="3" y="6"/>
                    <a:pt x="7" y="10"/>
                    <a:pt x="11" y="13"/>
                  </a:cubicBezTo>
                  <a:cubicBezTo>
                    <a:pt x="15" y="17"/>
                    <a:pt x="19" y="21"/>
                    <a:pt x="23" y="25"/>
                  </a:cubicBezTo>
                  <a:cubicBezTo>
                    <a:pt x="24" y="25"/>
                    <a:pt x="26" y="24"/>
                    <a:pt x="25" y="23"/>
                  </a:cubicBezTo>
                  <a:cubicBezTo>
                    <a:pt x="21" y="20"/>
                    <a:pt x="18" y="17"/>
                    <a:pt x="14" y="14"/>
                  </a:cubicBezTo>
                  <a:cubicBezTo>
                    <a:pt x="11" y="11"/>
                    <a:pt x="8" y="8"/>
                    <a:pt x="5" y="4"/>
                  </a:cubicBezTo>
                  <a:cubicBezTo>
                    <a:pt x="4" y="3"/>
                    <a:pt x="3" y="2"/>
                    <a:pt x="2" y="0"/>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364"/>
            <p:cNvSpPr/>
            <p:nvPr/>
          </p:nvSpPr>
          <p:spPr bwMode="auto">
            <a:xfrm>
              <a:off x="3397" y="1833"/>
              <a:ext cx="40" cy="74"/>
            </a:xfrm>
            <a:custGeom>
              <a:avLst/>
              <a:gdLst>
                <a:gd name="T0" fmla="*/ 1 w 17"/>
                <a:gd name="T1" fmla="*/ 2 h 31"/>
                <a:gd name="T2" fmla="*/ 6 w 17"/>
                <a:gd name="T3" fmla="*/ 9 h 31"/>
                <a:gd name="T4" fmla="*/ 11 w 17"/>
                <a:gd name="T5" fmla="*/ 18 h 31"/>
                <a:gd name="T6" fmla="*/ 15 w 17"/>
                <a:gd name="T7" fmla="*/ 29 h 31"/>
                <a:gd name="T8" fmla="*/ 17 w 17"/>
                <a:gd name="T9" fmla="*/ 29 h 31"/>
                <a:gd name="T10" fmla="*/ 11 w 17"/>
                <a:gd name="T11" fmla="*/ 13 h 31"/>
                <a:gd name="T12" fmla="*/ 3 w 17"/>
                <a:gd name="T13" fmla="*/ 1 h 31"/>
                <a:gd name="T14" fmla="*/ 2 w 17"/>
                <a:gd name="T15" fmla="*/ 0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3" y="4"/>
                    <a:pt x="5" y="7"/>
                    <a:pt x="6" y="9"/>
                  </a:cubicBezTo>
                  <a:cubicBezTo>
                    <a:pt x="8" y="12"/>
                    <a:pt x="10" y="15"/>
                    <a:pt x="11" y="18"/>
                  </a:cubicBezTo>
                  <a:cubicBezTo>
                    <a:pt x="13" y="22"/>
                    <a:pt x="14" y="26"/>
                    <a:pt x="15" y="29"/>
                  </a:cubicBezTo>
                  <a:cubicBezTo>
                    <a:pt x="15" y="31"/>
                    <a:pt x="17" y="30"/>
                    <a:pt x="17" y="29"/>
                  </a:cubicBezTo>
                  <a:cubicBezTo>
                    <a:pt x="16" y="23"/>
                    <a:pt x="14" y="18"/>
                    <a:pt x="11" y="13"/>
                  </a:cubicBezTo>
                  <a:cubicBezTo>
                    <a:pt x="9" y="9"/>
                    <a:pt x="5" y="5"/>
                    <a:pt x="3" y="1"/>
                  </a:cubicBezTo>
                  <a:cubicBezTo>
                    <a:pt x="3" y="0"/>
                    <a:pt x="2" y="0"/>
                    <a:pt x="2"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65"/>
            <p:cNvSpPr/>
            <p:nvPr/>
          </p:nvSpPr>
          <p:spPr bwMode="auto">
            <a:xfrm>
              <a:off x="3203" y="1992"/>
              <a:ext cx="24" cy="10"/>
            </a:xfrm>
            <a:custGeom>
              <a:avLst/>
              <a:gdLst>
                <a:gd name="T0" fmla="*/ 8 w 10"/>
                <a:gd name="T1" fmla="*/ 0 h 4"/>
                <a:gd name="T2" fmla="*/ 7 w 10"/>
                <a:gd name="T3" fmla="*/ 0 h 4"/>
                <a:gd name="T4" fmla="*/ 4 w 10"/>
                <a:gd name="T5" fmla="*/ 1 h 4"/>
                <a:gd name="T6" fmla="*/ 0 w 10"/>
                <a:gd name="T7" fmla="*/ 2 h 4"/>
                <a:gd name="T8" fmla="*/ 0 w 10"/>
                <a:gd name="T9" fmla="*/ 2 h 4"/>
                <a:gd name="T10" fmla="*/ 1 w 10"/>
                <a:gd name="T11" fmla="*/ 4 h 4"/>
                <a:gd name="T12" fmla="*/ 1 w 10"/>
                <a:gd name="T13" fmla="*/ 4 h 4"/>
                <a:gd name="T14" fmla="*/ 3 w 10"/>
                <a:gd name="T15" fmla="*/ 3 h 4"/>
                <a:gd name="T16" fmla="*/ 9 w 10"/>
                <a:gd name="T17" fmla="*/ 2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cubicBezTo>
                    <a:pt x="7" y="0"/>
                    <a:pt x="7" y="0"/>
                    <a:pt x="7" y="0"/>
                  </a:cubicBezTo>
                  <a:cubicBezTo>
                    <a:pt x="6" y="1"/>
                    <a:pt x="5" y="1"/>
                    <a:pt x="4" y="1"/>
                  </a:cubicBezTo>
                  <a:cubicBezTo>
                    <a:pt x="2" y="1"/>
                    <a:pt x="1" y="2"/>
                    <a:pt x="0" y="2"/>
                  </a:cubicBezTo>
                  <a:cubicBezTo>
                    <a:pt x="0" y="2"/>
                    <a:pt x="0" y="2"/>
                    <a:pt x="0" y="2"/>
                  </a:cubicBezTo>
                  <a:cubicBezTo>
                    <a:pt x="1" y="3"/>
                    <a:pt x="1" y="3"/>
                    <a:pt x="1" y="4"/>
                  </a:cubicBezTo>
                  <a:cubicBezTo>
                    <a:pt x="1" y="4"/>
                    <a:pt x="1" y="4"/>
                    <a:pt x="1" y="4"/>
                  </a:cubicBezTo>
                  <a:cubicBezTo>
                    <a:pt x="2" y="4"/>
                    <a:pt x="3" y="4"/>
                    <a:pt x="3" y="3"/>
                  </a:cubicBezTo>
                  <a:cubicBezTo>
                    <a:pt x="5" y="3"/>
                    <a:pt x="7" y="3"/>
                    <a:pt x="9" y="2"/>
                  </a:cubicBezTo>
                  <a:cubicBezTo>
                    <a:pt x="10" y="2"/>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66"/>
            <p:cNvSpPr>
              <a:spLocks noEditPoints="1"/>
            </p:cNvSpPr>
            <p:nvPr/>
          </p:nvSpPr>
          <p:spPr bwMode="auto">
            <a:xfrm>
              <a:off x="3196" y="2019"/>
              <a:ext cx="7" cy="4"/>
            </a:xfrm>
            <a:custGeom>
              <a:avLst/>
              <a:gdLst>
                <a:gd name="T0" fmla="*/ 2 w 3"/>
                <a:gd name="T1" fmla="*/ 0 h 2"/>
                <a:gd name="T2" fmla="*/ 1 w 3"/>
                <a:gd name="T3" fmla="*/ 1 h 2"/>
                <a:gd name="T4" fmla="*/ 1 w 3"/>
                <a:gd name="T5" fmla="*/ 1 h 2"/>
                <a:gd name="T6" fmla="*/ 1 w 3"/>
                <a:gd name="T7" fmla="*/ 1 h 2"/>
                <a:gd name="T8" fmla="*/ 1 w 3"/>
                <a:gd name="T9" fmla="*/ 2 h 2"/>
                <a:gd name="T10" fmla="*/ 1 w 3"/>
                <a:gd name="T11" fmla="*/ 2 h 2"/>
                <a:gd name="T12" fmla="*/ 0 w 3"/>
                <a:gd name="T13" fmla="*/ 2 h 2"/>
                <a:gd name="T14" fmla="*/ 0 w 3"/>
                <a:gd name="T15" fmla="*/ 2 h 2"/>
                <a:gd name="T16" fmla="*/ 0 w 3"/>
                <a:gd name="T17" fmla="*/ 2 h 2"/>
                <a:gd name="T18" fmla="*/ 0 w 3"/>
                <a:gd name="T19" fmla="*/ 2 h 2"/>
                <a:gd name="T20" fmla="*/ 0 w 3"/>
                <a:gd name="T21" fmla="*/ 2 h 2"/>
                <a:gd name="T22" fmla="*/ 0 w 3"/>
                <a:gd name="T23" fmla="*/ 2 h 2"/>
                <a:gd name="T24" fmla="*/ 3 w 3"/>
                <a:gd name="T25" fmla="*/ 0 h 2"/>
                <a:gd name="T26" fmla="*/ 3 w 3"/>
                <a:gd name="T27" fmla="*/ 0 h 2"/>
                <a:gd name="T28" fmla="*/ 2 w 3"/>
                <a:gd name="T29" fmla="*/ 0 h 2"/>
                <a:gd name="T30" fmla="*/ 2 w 3"/>
                <a:gd name="T31" fmla="*/ 0 h 2"/>
                <a:gd name="T32" fmla="*/ 3 w 3"/>
                <a:gd name="T33" fmla="*/ 0 h 2"/>
                <a:gd name="T34" fmla="*/ 2 w 3"/>
                <a:gd name="T35" fmla="*/ 0 h 2"/>
                <a:gd name="T36" fmla="*/ 2 w 3"/>
                <a:gd name="T37" fmla="*/ 0 h 2"/>
                <a:gd name="T38" fmla="*/ 2 w 3"/>
                <a:gd name="T39" fmla="*/ 0 h 2"/>
                <a:gd name="T40" fmla="*/ 2 w 3"/>
                <a:gd name="T41" fmla="*/ 1 h 2"/>
                <a:gd name="T42" fmla="*/ 2 w 3"/>
                <a:gd name="T43" fmla="*/ 0 h 2"/>
                <a:gd name="T44" fmla="*/ 2 w 3"/>
                <a:gd name="T45" fmla="*/ 0 h 2"/>
                <a:gd name="T46" fmla="*/ 0 w 3"/>
                <a:gd name="T47" fmla="*/ 2 h 2"/>
                <a:gd name="T48" fmla="*/ 0 w 3"/>
                <a:gd name="T49" fmla="*/ 2 h 2"/>
                <a:gd name="T50" fmla="*/ 0 w 3"/>
                <a:gd name="T51" fmla="*/ 2 h 2"/>
                <a:gd name="T52" fmla="*/ 0 w 3"/>
                <a:gd name="T5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2">
                  <a:moveTo>
                    <a:pt x="2" y="0"/>
                  </a:moveTo>
                  <a:cubicBezTo>
                    <a:pt x="2" y="0"/>
                    <a:pt x="1" y="1"/>
                    <a:pt x="1" y="1"/>
                  </a:cubicBezTo>
                  <a:cubicBezTo>
                    <a:pt x="1" y="1"/>
                    <a:pt x="1" y="1"/>
                    <a:pt x="1" y="1"/>
                  </a:cubicBezTo>
                  <a:cubicBezTo>
                    <a:pt x="1" y="1"/>
                    <a:pt x="1" y="1"/>
                    <a:pt x="1" y="1"/>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2" y="1"/>
                    <a:pt x="3" y="0"/>
                  </a:cubicBezTo>
                  <a:cubicBezTo>
                    <a:pt x="3" y="0"/>
                    <a:pt x="3" y="0"/>
                    <a:pt x="3" y="0"/>
                  </a:cubicBezTo>
                  <a:cubicBezTo>
                    <a:pt x="2" y="0"/>
                    <a:pt x="2" y="0"/>
                    <a:pt x="2" y="0"/>
                  </a:cubicBezTo>
                  <a:cubicBezTo>
                    <a:pt x="2" y="0"/>
                    <a:pt x="2" y="0"/>
                    <a:pt x="2" y="0"/>
                  </a:cubicBezTo>
                  <a:cubicBezTo>
                    <a:pt x="3" y="0"/>
                    <a:pt x="3" y="0"/>
                    <a:pt x="3" y="0"/>
                  </a:cubicBezTo>
                  <a:cubicBezTo>
                    <a:pt x="2" y="0"/>
                    <a:pt x="2" y="0"/>
                    <a:pt x="2" y="0"/>
                  </a:cubicBezTo>
                  <a:cubicBezTo>
                    <a:pt x="2" y="0"/>
                    <a:pt x="2" y="0"/>
                    <a:pt x="2" y="0"/>
                  </a:cubicBezTo>
                  <a:moveTo>
                    <a:pt x="2" y="0"/>
                  </a:moveTo>
                  <a:cubicBezTo>
                    <a:pt x="2" y="1"/>
                    <a:pt x="2" y="1"/>
                    <a:pt x="2" y="1"/>
                  </a:cubicBezTo>
                  <a:cubicBezTo>
                    <a:pt x="2" y="0"/>
                    <a:pt x="2" y="0"/>
                    <a:pt x="2" y="0"/>
                  </a:cubicBezTo>
                  <a:cubicBezTo>
                    <a:pt x="2" y="0"/>
                    <a:pt x="2" y="0"/>
                    <a:pt x="2" y="0"/>
                  </a:cubicBezTo>
                  <a:moveTo>
                    <a:pt x="0" y="2"/>
                  </a:moveTo>
                  <a:cubicBezTo>
                    <a:pt x="0" y="2"/>
                    <a:pt x="0" y="2"/>
                    <a:pt x="0" y="2"/>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367"/>
            <p:cNvSpPr/>
            <p:nvPr/>
          </p:nvSpPr>
          <p:spPr bwMode="auto">
            <a:xfrm>
              <a:off x="3196" y="2014"/>
              <a:ext cx="21" cy="12"/>
            </a:xfrm>
            <a:custGeom>
              <a:avLst/>
              <a:gdLst>
                <a:gd name="T0" fmla="*/ 9 w 9"/>
                <a:gd name="T1" fmla="*/ 0 h 5"/>
                <a:gd name="T2" fmla="*/ 5 w 9"/>
                <a:gd name="T3" fmla="*/ 1 h 5"/>
                <a:gd name="T4" fmla="*/ 4 w 9"/>
                <a:gd name="T5" fmla="*/ 2 h 5"/>
                <a:gd name="T6" fmla="*/ 4 w 9"/>
                <a:gd name="T7" fmla="*/ 2 h 5"/>
                <a:gd name="T8" fmla="*/ 4 w 9"/>
                <a:gd name="T9" fmla="*/ 2 h 5"/>
                <a:gd name="T10" fmla="*/ 3 w 9"/>
                <a:gd name="T11" fmla="*/ 1 h 5"/>
                <a:gd name="T12" fmla="*/ 3 w 9"/>
                <a:gd name="T13" fmla="*/ 2 h 5"/>
                <a:gd name="T14" fmla="*/ 2 w 9"/>
                <a:gd name="T15" fmla="*/ 2 h 5"/>
                <a:gd name="T16" fmla="*/ 1 w 9"/>
                <a:gd name="T17" fmla="*/ 3 h 5"/>
                <a:gd name="T18" fmla="*/ 1 w 9"/>
                <a:gd name="T19" fmla="*/ 3 h 5"/>
                <a:gd name="T20" fmla="*/ 0 w 9"/>
                <a:gd name="T21" fmla="*/ 4 h 5"/>
                <a:gd name="T22" fmla="*/ 0 w 9"/>
                <a:gd name="T23" fmla="*/ 5 h 5"/>
                <a:gd name="T24" fmla="*/ 1 w 9"/>
                <a:gd name="T25" fmla="*/ 5 h 5"/>
                <a:gd name="T26" fmla="*/ 4 w 9"/>
                <a:gd name="T27" fmla="*/ 3 h 5"/>
                <a:gd name="T28" fmla="*/ 6 w 9"/>
                <a:gd name="T29" fmla="*/ 2 h 5"/>
                <a:gd name="T30" fmla="*/ 6 w 9"/>
                <a:gd name="T31" fmla="*/ 2 h 5"/>
                <a:gd name="T32" fmla="*/ 9 w 9"/>
                <a:gd name="T33" fmla="*/ 1 h 5"/>
                <a:gd name="T34" fmla="*/ 9 w 9"/>
                <a:gd name="T35" fmla="*/ 0 h 5"/>
                <a:gd name="T36" fmla="*/ 9 w 9"/>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5">
                  <a:moveTo>
                    <a:pt x="9" y="0"/>
                  </a:moveTo>
                  <a:cubicBezTo>
                    <a:pt x="8" y="1"/>
                    <a:pt x="7" y="1"/>
                    <a:pt x="5" y="1"/>
                  </a:cubicBezTo>
                  <a:cubicBezTo>
                    <a:pt x="5" y="1"/>
                    <a:pt x="5" y="1"/>
                    <a:pt x="4" y="2"/>
                  </a:cubicBezTo>
                  <a:cubicBezTo>
                    <a:pt x="4" y="2"/>
                    <a:pt x="4" y="2"/>
                    <a:pt x="4" y="2"/>
                  </a:cubicBezTo>
                  <a:cubicBezTo>
                    <a:pt x="4" y="2"/>
                    <a:pt x="4" y="2"/>
                    <a:pt x="4" y="2"/>
                  </a:cubicBezTo>
                  <a:cubicBezTo>
                    <a:pt x="3" y="1"/>
                    <a:pt x="3" y="1"/>
                    <a:pt x="3" y="1"/>
                  </a:cubicBezTo>
                  <a:cubicBezTo>
                    <a:pt x="3" y="2"/>
                    <a:pt x="3" y="2"/>
                    <a:pt x="3" y="2"/>
                  </a:cubicBezTo>
                  <a:cubicBezTo>
                    <a:pt x="2" y="2"/>
                    <a:pt x="2" y="2"/>
                    <a:pt x="2" y="2"/>
                  </a:cubicBezTo>
                  <a:cubicBezTo>
                    <a:pt x="2" y="2"/>
                    <a:pt x="1" y="3"/>
                    <a:pt x="1" y="3"/>
                  </a:cubicBezTo>
                  <a:cubicBezTo>
                    <a:pt x="1" y="3"/>
                    <a:pt x="1" y="3"/>
                    <a:pt x="1" y="3"/>
                  </a:cubicBezTo>
                  <a:cubicBezTo>
                    <a:pt x="0" y="4"/>
                    <a:pt x="0" y="4"/>
                    <a:pt x="0" y="4"/>
                  </a:cubicBezTo>
                  <a:cubicBezTo>
                    <a:pt x="0" y="5"/>
                    <a:pt x="0" y="5"/>
                    <a:pt x="0" y="5"/>
                  </a:cubicBezTo>
                  <a:cubicBezTo>
                    <a:pt x="1" y="5"/>
                    <a:pt x="1" y="5"/>
                    <a:pt x="1" y="5"/>
                  </a:cubicBezTo>
                  <a:cubicBezTo>
                    <a:pt x="2" y="4"/>
                    <a:pt x="3" y="4"/>
                    <a:pt x="4" y="3"/>
                  </a:cubicBezTo>
                  <a:cubicBezTo>
                    <a:pt x="5" y="3"/>
                    <a:pt x="5" y="3"/>
                    <a:pt x="6" y="2"/>
                  </a:cubicBezTo>
                  <a:cubicBezTo>
                    <a:pt x="6" y="2"/>
                    <a:pt x="6" y="2"/>
                    <a:pt x="6" y="2"/>
                  </a:cubicBezTo>
                  <a:cubicBezTo>
                    <a:pt x="7" y="2"/>
                    <a:pt x="8" y="1"/>
                    <a:pt x="9" y="1"/>
                  </a:cubicBezTo>
                  <a:cubicBezTo>
                    <a:pt x="9" y="1"/>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68"/>
            <p:cNvSpPr/>
            <p:nvPr/>
          </p:nvSpPr>
          <p:spPr bwMode="auto">
            <a:xfrm>
              <a:off x="3177" y="1997"/>
              <a:ext cx="9" cy="12"/>
            </a:xfrm>
            <a:custGeom>
              <a:avLst/>
              <a:gdLst>
                <a:gd name="T0" fmla="*/ 0 w 4"/>
                <a:gd name="T1" fmla="*/ 1 h 5"/>
                <a:gd name="T2" fmla="*/ 2 w 4"/>
                <a:gd name="T3" fmla="*/ 4 h 5"/>
                <a:gd name="T4" fmla="*/ 3 w 4"/>
                <a:gd name="T5" fmla="*/ 5 h 5"/>
                <a:gd name="T6" fmla="*/ 3 w 4"/>
                <a:gd name="T7" fmla="*/ 5 h 5"/>
                <a:gd name="T8" fmla="*/ 4 w 4"/>
                <a:gd name="T9" fmla="*/ 4 h 5"/>
                <a:gd name="T10" fmla="*/ 4 w 4"/>
                <a:gd name="T11" fmla="*/ 4 h 5"/>
                <a:gd name="T12" fmla="*/ 2 w 4"/>
                <a:gd name="T13" fmla="*/ 1 h 5"/>
                <a:gd name="T14" fmla="*/ 2 w 4"/>
                <a:gd name="T15" fmla="*/ 1 h 5"/>
                <a:gd name="T16" fmla="*/ 2 w 4"/>
                <a:gd name="T17" fmla="*/ 1 h 5"/>
                <a:gd name="T18" fmla="*/ 2 w 4"/>
                <a:gd name="T19" fmla="*/ 0 h 5"/>
                <a:gd name="T20" fmla="*/ 1 w 4"/>
                <a:gd name="T21" fmla="*/ 0 h 5"/>
                <a:gd name="T22" fmla="*/ 0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1"/>
                  </a:moveTo>
                  <a:cubicBezTo>
                    <a:pt x="1" y="2"/>
                    <a:pt x="2" y="3"/>
                    <a:pt x="2" y="4"/>
                  </a:cubicBezTo>
                  <a:cubicBezTo>
                    <a:pt x="2" y="5"/>
                    <a:pt x="3" y="5"/>
                    <a:pt x="3" y="5"/>
                  </a:cubicBezTo>
                  <a:cubicBezTo>
                    <a:pt x="3" y="5"/>
                    <a:pt x="3" y="5"/>
                    <a:pt x="3" y="5"/>
                  </a:cubicBezTo>
                  <a:cubicBezTo>
                    <a:pt x="4" y="4"/>
                    <a:pt x="4" y="4"/>
                    <a:pt x="4" y="4"/>
                  </a:cubicBezTo>
                  <a:cubicBezTo>
                    <a:pt x="4" y="4"/>
                    <a:pt x="4" y="4"/>
                    <a:pt x="4" y="4"/>
                  </a:cubicBezTo>
                  <a:cubicBezTo>
                    <a:pt x="3" y="3"/>
                    <a:pt x="3" y="2"/>
                    <a:pt x="2" y="1"/>
                  </a:cubicBezTo>
                  <a:cubicBezTo>
                    <a:pt x="2" y="1"/>
                    <a:pt x="2" y="1"/>
                    <a:pt x="2" y="1"/>
                  </a:cubicBezTo>
                  <a:cubicBezTo>
                    <a:pt x="2" y="1"/>
                    <a:pt x="2" y="1"/>
                    <a:pt x="2" y="1"/>
                  </a:cubicBezTo>
                  <a:cubicBezTo>
                    <a:pt x="2" y="0"/>
                    <a:pt x="2" y="0"/>
                    <a:pt x="2" y="0"/>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369"/>
            <p:cNvSpPr/>
            <p:nvPr/>
          </p:nvSpPr>
          <p:spPr bwMode="auto">
            <a:xfrm>
              <a:off x="2933" y="1807"/>
              <a:ext cx="253" cy="323"/>
            </a:xfrm>
            <a:custGeom>
              <a:avLst/>
              <a:gdLst>
                <a:gd name="T0" fmla="*/ 106 w 107"/>
                <a:gd name="T1" fmla="*/ 83 h 136"/>
                <a:gd name="T2" fmla="*/ 106 w 107"/>
                <a:gd name="T3" fmla="*/ 83 h 136"/>
                <a:gd name="T4" fmla="*/ 105 w 107"/>
                <a:gd name="T5" fmla="*/ 83 h 136"/>
                <a:gd name="T6" fmla="*/ 105 w 107"/>
                <a:gd name="T7" fmla="*/ 83 h 136"/>
                <a:gd name="T8" fmla="*/ 100 w 107"/>
                <a:gd name="T9" fmla="*/ 86 h 136"/>
                <a:gd name="T10" fmla="*/ 83 w 107"/>
                <a:gd name="T11" fmla="*/ 95 h 136"/>
                <a:gd name="T12" fmla="*/ 65 w 107"/>
                <a:gd name="T13" fmla="*/ 104 h 136"/>
                <a:gd name="T14" fmla="*/ 31 w 107"/>
                <a:gd name="T15" fmla="*/ 123 h 136"/>
                <a:gd name="T16" fmla="*/ 15 w 107"/>
                <a:gd name="T17" fmla="*/ 132 h 136"/>
                <a:gd name="T18" fmla="*/ 12 w 107"/>
                <a:gd name="T19" fmla="*/ 133 h 136"/>
                <a:gd name="T20" fmla="*/ 10 w 107"/>
                <a:gd name="T21" fmla="*/ 129 h 136"/>
                <a:gd name="T22" fmla="*/ 4 w 107"/>
                <a:gd name="T23" fmla="*/ 105 h 136"/>
                <a:gd name="T24" fmla="*/ 3 w 107"/>
                <a:gd name="T25" fmla="*/ 105 h 136"/>
                <a:gd name="T26" fmla="*/ 3 w 107"/>
                <a:gd name="T27" fmla="*/ 104 h 136"/>
                <a:gd name="T28" fmla="*/ 3 w 107"/>
                <a:gd name="T29" fmla="*/ 105 h 136"/>
                <a:gd name="T30" fmla="*/ 3 w 107"/>
                <a:gd name="T31" fmla="*/ 81 h 136"/>
                <a:gd name="T32" fmla="*/ 10 w 107"/>
                <a:gd name="T33" fmla="*/ 58 h 136"/>
                <a:gd name="T34" fmla="*/ 10 w 107"/>
                <a:gd name="T35" fmla="*/ 58 h 136"/>
                <a:gd name="T36" fmla="*/ 24 w 107"/>
                <a:gd name="T37" fmla="*/ 35 h 136"/>
                <a:gd name="T38" fmla="*/ 45 w 107"/>
                <a:gd name="T39" fmla="*/ 13 h 136"/>
                <a:gd name="T40" fmla="*/ 45 w 107"/>
                <a:gd name="T41" fmla="*/ 13 h 136"/>
                <a:gd name="T42" fmla="*/ 61 w 107"/>
                <a:gd name="T43" fmla="*/ 3 h 136"/>
                <a:gd name="T44" fmla="*/ 99 w 107"/>
                <a:gd name="T45" fmla="*/ 75 h 136"/>
                <a:gd name="T46" fmla="*/ 104 w 107"/>
                <a:gd name="T47" fmla="*/ 83 h 136"/>
                <a:gd name="T48" fmla="*/ 106 w 107"/>
                <a:gd name="T49" fmla="*/ 82 h 136"/>
                <a:gd name="T50" fmla="*/ 106 w 107"/>
                <a:gd name="T51" fmla="*/ 82 h 136"/>
                <a:gd name="T52" fmla="*/ 105 w 107"/>
                <a:gd name="T53" fmla="*/ 80 h 136"/>
                <a:gd name="T54" fmla="*/ 67 w 107"/>
                <a:gd name="T55" fmla="*/ 9 h 136"/>
                <a:gd name="T56" fmla="*/ 62 w 107"/>
                <a:gd name="T57" fmla="*/ 0 h 136"/>
                <a:gd name="T58" fmla="*/ 62 w 107"/>
                <a:gd name="T59" fmla="*/ 0 h 136"/>
                <a:gd name="T60" fmla="*/ 60 w 107"/>
                <a:gd name="T61" fmla="*/ 1 h 136"/>
                <a:gd name="T62" fmla="*/ 60 w 107"/>
                <a:gd name="T63" fmla="*/ 1 h 136"/>
                <a:gd name="T64" fmla="*/ 20 w 107"/>
                <a:gd name="T65" fmla="*/ 36 h 136"/>
                <a:gd name="T66" fmla="*/ 4 w 107"/>
                <a:gd name="T67" fmla="*/ 69 h 136"/>
                <a:gd name="T68" fmla="*/ 1 w 107"/>
                <a:gd name="T69" fmla="*/ 104 h 136"/>
                <a:gd name="T70" fmla="*/ 10 w 107"/>
                <a:gd name="T71" fmla="*/ 134 h 136"/>
                <a:gd name="T72" fmla="*/ 10 w 107"/>
                <a:gd name="T73" fmla="*/ 134 h 136"/>
                <a:gd name="T74" fmla="*/ 11 w 107"/>
                <a:gd name="T75" fmla="*/ 136 h 136"/>
                <a:gd name="T76" fmla="*/ 27 w 107"/>
                <a:gd name="T77" fmla="*/ 128 h 136"/>
                <a:gd name="T78" fmla="*/ 43 w 107"/>
                <a:gd name="T79" fmla="*/ 119 h 136"/>
                <a:gd name="T80" fmla="*/ 78 w 107"/>
                <a:gd name="T81" fmla="*/ 99 h 136"/>
                <a:gd name="T82" fmla="*/ 100 w 107"/>
                <a:gd name="T83" fmla="*/ 88 h 136"/>
                <a:gd name="T84" fmla="*/ 107 w 107"/>
                <a:gd name="T85" fmla="*/ 84 h 136"/>
                <a:gd name="T86" fmla="*/ 107 w 107"/>
                <a:gd name="T87" fmla="*/ 84 h 136"/>
                <a:gd name="T88" fmla="*/ 106 w 107"/>
                <a:gd name="T89"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136">
                  <a:moveTo>
                    <a:pt x="106" y="83"/>
                  </a:moveTo>
                  <a:cubicBezTo>
                    <a:pt x="106" y="83"/>
                    <a:pt x="106" y="83"/>
                    <a:pt x="106" y="83"/>
                  </a:cubicBezTo>
                  <a:cubicBezTo>
                    <a:pt x="105" y="83"/>
                    <a:pt x="105" y="83"/>
                    <a:pt x="105" y="83"/>
                  </a:cubicBezTo>
                  <a:cubicBezTo>
                    <a:pt x="105" y="83"/>
                    <a:pt x="105" y="83"/>
                    <a:pt x="105" y="83"/>
                  </a:cubicBezTo>
                  <a:cubicBezTo>
                    <a:pt x="104" y="84"/>
                    <a:pt x="102" y="85"/>
                    <a:pt x="100" y="86"/>
                  </a:cubicBezTo>
                  <a:cubicBezTo>
                    <a:pt x="94" y="88"/>
                    <a:pt x="89" y="92"/>
                    <a:pt x="83" y="95"/>
                  </a:cubicBezTo>
                  <a:cubicBezTo>
                    <a:pt x="77" y="98"/>
                    <a:pt x="71" y="101"/>
                    <a:pt x="65" y="104"/>
                  </a:cubicBezTo>
                  <a:cubicBezTo>
                    <a:pt x="54" y="110"/>
                    <a:pt x="42" y="117"/>
                    <a:pt x="31" y="123"/>
                  </a:cubicBezTo>
                  <a:cubicBezTo>
                    <a:pt x="26" y="126"/>
                    <a:pt x="21" y="130"/>
                    <a:pt x="15" y="132"/>
                  </a:cubicBezTo>
                  <a:cubicBezTo>
                    <a:pt x="14" y="132"/>
                    <a:pt x="13" y="133"/>
                    <a:pt x="12" y="133"/>
                  </a:cubicBezTo>
                  <a:cubicBezTo>
                    <a:pt x="11" y="132"/>
                    <a:pt x="11" y="130"/>
                    <a:pt x="10" y="129"/>
                  </a:cubicBezTo>
                  <a:cubicBezTo>
                    <a:pt x="7" y="121"/>
                    <a:pt x="5" y="113"/>
                    <a:pt x="4" y="105"/>
                  </a:cubicBezTo>
                  <a:cubicBezTo>
                    <a:pt x="3" y="105"/>
                    <a:pt x="3" y="105"/>
                    <a:pt x="3" y="105"/>
                  </a:cubicBezTo>
                  <a:cubicBezTo>
                    <a:pt x="3" y="104"/>
                    <a:pt x="3" y="104"/>
                    <a:pt x="3" y="104"/>
                  </a:cubicBezTo>
                  <a:cubicBezTo>
                    <a:pt x="3" y="105"/>
                    <a:pt x="3" y="105"/>
                    <a:pt x="3" y="105"/>
                  </a:cubicBezTo>
                  <a:cubicBezTo>
                    <a:pt x="2" y="97"/>
                    <a:pt x="2" y="89"/>
                    <a:pt x="3" y="81"/>
                  </a:cubicBezTo>
                  <a:cubicBezTo>
                    <a:pt x="5" y="73"/>
                    <a:pt x="7" y="66"/>
                    <a:pt x="10" y="58"/>
                  </a:cubicBezTo>
                  <a:cubicBezTo>
                    <a:pt x="10" y="58"/>
                    <a:pt x="10" y="58"/>
                    <a:pt x="10" y="58"/>
                  </a:cubicBezTo>
                  <a:cubicBezTo>
                    <a:pt x="13" y="50"/>
                    <a:pt x="18" y="42"/>
                    <a:pt x="24" y="35"/>
                  </a:cubicBezTo>
                  <a:cubicBezTo>
                    <a:pt x="30" y="27"/>
                    <a:pt x="37" y="19"/>
                    <a:pt x="45" y="13"/>
                  </a:cubicBezTo>
                  <a:cubicBezTo>
                    <a:pt x="45" y="13"/>
                    <a:pt x="45" y="13"/>
                    <a:pt x="45" y="13"/>
                  </a:cubicBezTo>
                  <a:cubicBezTo>
                    <a:pt x="50" y="9"/>
                    <a:pt x="55" y="6"/>
                    <a:pt x="61" y="3"/>
                  </a:cubicBezTo>
                  <a:cubicBezTo>
                    <a:pt x="74" y="27"/>
                    <a:pt x="85" y="52"/>
                    <a:pt x="99" y="75"/>
                  </a:cubicBezTo>
                  <a:cubicBezTo>
                    <a:pt x="101" y="78"/>
                    <a:pt x="103" y="81"/>
                    <a:pt x="104" y="83"/>
                  </a:cubicBezTo>
                  <a:cubicBezTo>
                    <a:pt x="105" y="83"/>
                    <a:pt x="105" y="83"/>
                    <a:pt x="106" y="82"/>
                  </a:cubicBezTo>
                  <a:cubicBezTo>
                    <a:pt x="106" y="82"/>
                    <a:pt x="106" y="82"/>
                    <a:pt x="106" y="82"/>
                  </a:cubicBezTo>
                  <a:cubicBezTo>
                    <a:pt x="106" y="82"/>
                    <a:pt x="105" y="81"/>
                    <a:pt x="105" y="80"/>
                  </a:cubicBezTo>
                  <a:cubicBezTo>
                    <a:pt x="91" y="58"/>
                    <a:pt x="79" y="33"/>
                    <a:pt x="67" y="9"/>
                  </a:cubicBezTo>
                  <a:cubicBezTo>
                    <a:pt x="65" y="6"/>
                    <a:pt x="63" y="3"/>
                    <a:pt x="62" y="0"/>
                  </a:cubicBezTo>
                  <a:cubicBezTo>
                    <a:pt x="62" y="0"/>
                    <a:pt x="62" y="0"/>
                    <a:pt x="62" y="0"/>
                  </a:cubicBezTo>
                  <a:cubicBezTo>
                    <a:pt x="61" y="0"/>
                    <a:pt x="60" y="0"/>
                    <a:pt x="60" y="1"/>
                  </a:cubicBezTo>
                  <a:cubicBezTo>
                    <a:pt x="60" y="1"/>
                    <a:pt x="60" y="1"/>
                    <a:pt x="60" y="1"/>
                  </a:cubicBezTo>
                  <a:cubicBezTo>
                    <a:pt x="44" y="10"/>
                    <a:pt x="31" y="21"/>
                    <a:pt x="20" y="36"/>
                  </a:cubicBezTo>
                  <a:cubicBezTo>
                    <a:pt x="13" y="46"/>
                    <a:pt x="7" y="57"/>
                    <a:pt x="4" y="69"/>
                  </a:cubicBezTo>
                  <a:cubicBezTo>
                    <a:pt x="1" y="80"/>
                    <a:pt x="0" y="92"/>
                    <a:pt x="1" y="104"/>
                  </a:cubicBezTo>
                  <a:cubicBezTo>
                    <a:pt x="3" y="114"/>
                    <a:pt x="6" y="124"/>
                    <a:pt x="10" y="134"/>
                  </a:cubicBezTo>
                  <a:cubicBezTo>
                    <a:pt x="10" y="134"/>
                    <a:pt x="10" y="134"/>
                    <a:pt x="10" y="134"/>
                  </a:cubicBezTo>
                  <a:cubicBezTo>
                    <a:pt x="10" y="134"/>
                    <a:pt x="11" y="135"/>
                    <a:pt x="11" y="136"/>
                  </a:cubicBezTo>
                  <a:cubicBezTo>
                    <a:pt x="17" y="134"/>
                    <a:pt x="22" y="131"/>
                    <a:pt x="27" y="128"/>
                  </a:cubicBezTo>
                  <a:cubicBezTo>
                    <a:pt x="33" y="125"/>
                    <a:pt x="38" y="122"/>
                    <a:pt x="43" y="119"/>
                  </a:cubicBezTo>
                  <a:cubicBezTo>
                    <a:pt x="55" y="112"/>
                    <a:pt x="67" y="106"/>
                    <a:pt x="78" y="99"/>
                  </a:cubicBezTo>
                  <a:cubicBezTo>
                    <a:pt x="86" y="95"/>
                    <a:pt x="93" y="91"/>
                    <a:pt x="100" y="88"/>
                  </a:cubicBezTo>
                  <a:cubicBezTo>
                    <a:pt x="102" y="87"/>
                    <a:pt x="105" y="86"/>
                    <a:pt x="107" y="84"/>
                  </a:cubicBezTo>
                  <a:cubicBezTo>
                    <a:pt x="107" y="84"/>
                    <a:pt x="107" y="84"/>
                    <a:pt x="107" y="84"/>
                  </a:cubicBezTo>
                  <a:cubicBezTo>
                    <a:pt x="107" y="84"/>
                    <a:pt x="107" y="83"/>
                    <a:pt x="106"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70"/>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71"/>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372"/>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73"/>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74"/>
            <p:cNvSpPr/>
            <p:nvPr/>
          </p:nvSpPr>
          <p:spPr bwMode="auto">
            <a:xfrm>
              <a:off x="3122" y="1766"/>
              <a:ext cx="315" cy="236"/>
            </a:xfrm>
            <a:custGeom>
              <a:avLst/>
              <a:gdLst>
                <a:gd name="T0" fmla="*/ 132 w 133"/>
                <a:gd name="T1" fmla="*/ 56 h 99"/>
                <a:gd name="T2" fmla="*/ 132 w 133"/>
                <a:gd name="T3" fmla="*/ 56 h 99"/>
                <a:gd name="T4" fmla="*/ 114 w 133"/>
                <a:gd name="T5" fmla="*/ 65 h 99"/>
                <a:gd name="T6" fmla="*/ 95 w 133"/>
                <a:gd name="T7" fmla="*/ 74 h 99"/>
                <a:gd name="T8" fmla="*/ 95 w 133"/>
                <a:gd name="T9" fmla="*/ 74 h 99"/>
                <a:gd name="T10" fmla="*/ 73 w 133"/>
                <a:gd name="T11" fmla="*/ 82 h 99"/>
                <a:gd name="T12" fmla="*/ 53 w 133"/>
                <a:gd name="T13" fmla="*/ 91 h 99"/>
                <a:gd name="T14" fmla="*/ 53 w 133"/>
                <a:gd name="T15" fmla="*/ 91 h 99"/>
                <a:gd name="T16" fmla="*/ 36 w 133"/>
                <a:gd name="T17" fmla="*/ 97 h 99"/>
                <a:gd name="T18" fmla="*/ 35 w 133"/>
                <a:gd name="T19" fmla="*/ 97 h 99"/>
                <a:gd name="T20" fmla="*/ 33 w 133"/>
                <a:gd name="T21" fmla="*/ 91 h 99"/>
                <a:gd name="T22" fmla="*/ 30 w 133"/>
                <a:gd name="T23" fmla="*/ 83 h 99"/>
                <a:gd name="T24" fmla="*/ 24 w 133"/>
                <a:gd name="T25" fmla="*/ 66 h 99"/>
                <a:gd name="T26" fmla="*/ 19 w 133"/>
                <a:gd name="T27" fmla="*/ 50 h 99"/>
                <a:gd name="T28" fmla="*/ 12 w 133"/>
                <a:gd name="T29" fmla="*/ 34 h 99"/>
                <a:gd name="T30" fmla="*/ 3 w 133"/>
                <a:gd name="T31" fmla="*/ 10 h 99"/>
                <a:gd name="T32" fmla="*/ 30 w 133"/>
                <a:gd name="T33" fmla="*/ 4 h 99"/>
                <a:gd name="T34" fmla="*/ 63 w 133"/>
                <a:gd name="T35" fmla="*/ 3 h 99"/>
                <a:gd name="T36" fmla="*/ 63 w 133"/>
                <a:gd name="T37" fmla="*/ 3 h 99"/>
                <a:gd name="T38" fmla="*/ 63 w 133"/>
                <a:gd name="T39" fmla="*/ 3 h 99"/>
                <a:gd name="T40" fmla="*/ 87 w 133"/>
                <a:gd name="T41" fmla="*/ 10 h 99"/>
                <a:gd name="T42" fmla="*/ 107 w 133"/>
                <a:gd name="T43" fmla="*/ 22 h 99"/>
                <a:gd name="T44" fmla="*/ 119 w 133"/>
                <a:gd name="T45" fmla="*/ 32 h 99"/>
                <a:gd name="T46" fmla="*/ 121 w 133"/>
                <a:gd name="T47" fmla="*/ 31 h 99"/>
                <a:gd name="T48" fmla="*/ 67 w 133"/>
                <a:gd name="T49" fmla="*/ 2 h 99"/>
                <a:gd name="T50" fmla="*/ 47 w 133"/>
                <a:gd name="T51" fmla="*/ 0 h 99"/>
                <a:gd name="T52" fmla="*/ 2 w 133"/>
                <a:gd name="T53" fmla="*/ 8 h 99"/>
                <a:gd name="T54" fmla="*/ 2 w 133"/>
                <a:gd name="T55" fmla="*/ 8 h 99"/>
                <a:gd name="T56" fmla="*/ 2 w 133"/>
                <a:gd name="T57" fmla="*/ 8 h 99"/>
                <a:gd name="T58" fmla="*/ 2 w 133"/>
                <a:gd name="T59" fmla="*/ 8 h 99"/>
                <a:gd name="T60" fmla="*/ 1 w 133"/>
                <a:gd name="T61" fmla="*/ 8 h 99"/>
                <a:gd name="T62" fmla="*/ 0 w 133"/>
                <a:gd name="T63" fmla="*/ 9 h 99"/>
                <a:gd name="T64" fmla="*/ 1 w 133"/>
                <a:gd name="T65" fmla="*/ 11 h 99"/>
                <a:gd name="T66" fmla="*/ 8 w 133"/>
                <a:gd name="T67" fmla="*/ 28 h 99"/>
                <a:gd name="T68" fmla="*/ 15 w 133"/>
                <a:gd name="T69" fmla="*/ 45 h 99"/>
                <a:gd name="T70" fmla="*/ 19 w 133"/>
                <a:gd name="T71" fmla="*/ 58 h 99"/>
                <a:gd name="T72" fmla="*/ 24 w 133"/>
                <a:gd name="T73" fmla="*/ 72 h 99"/>
                <a:gd name="T74" fmla="*/ 29 w 133"/>
                <a:gd name="T75" fmla="*/ 86 h 99"/>
                <a:gd name="T76" fmla="*/ 31 w 133"/>
                <a:gd name="T77" fmla="*/ 92 h 99"/>
                <a:gd name="T78" fmla="*/ 33 w 133"/>
                <a:gd name="T79" fmla="*/ 98 h 99"/>
                <a:gd name="T80" fmla="*/ 33 w 133"/>
                <a:gd name="T81" fmla="*/ 98 h 99"/>
                <a:gd name="T82" fmla="*/ 34 w 133"/>
                <a:gd name="T83" fmla="*/ 99 h 99"/>
                <a:gd name="T84" fmla="*/ 35 w 133"/>
                <a:gd name="T85" fmla="*/ 99 h 99"/>
                <a:gd name="T86" fmla="*/ 35 w 133"/>
                <a:gd name="T87" fmla="*/ 99 h 99"/>
                <a:gd name="T88" fmla="*/ 35 w 133"/>
                <a:gd name="T89" fmla="*/ 99 h 99"/>
                <a:gd name="T90" fmla="*/ 36 w 133"/>
                <a:gd name="T91" fmla="*/ 99 h 99"/>
                <a:gd name="T92" fmla="*/ 70 w 133"/>
                <a:gd name="T93" fmla="*/ 86 h 99"/>
                <a:gd name="T94" fmla="*/ 100 w 133"/>
                <a:gd name="T95" fmla="*/ 74 h 99"/>
                <a:gd name="T96" fmla="*/ 114 w 133"/>
                <a:gd name="T97" fmla="*/ 67 h 99"/>
                <a:gd name="T98" fmla="*/ 128 w 133"/>
                <a:gd name="T99" fmla="*/ 60 h 99"/>
                <a:gd name="T100" fmla="*/ 128 w 133"/>
                <a:gd name="T101" fmla="*/ 60 h 99"/>
                <a:gd name="T102" fmla="*/ 132 w 133"/>
                <a:gd name="T103" fmla="*/ 58 h 99"/>
                <a:gd name="T104" fmla="*/ 132 w 133"/>
                <a:gd name="T105" fmla="*/ 5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 h="99">
                  <a:moveTo>
                    <a:pt x="132" y="56"/>
                  </a:moveTo>
                  <a:cubicBezTo>
                    <a:pt x="132" y="56"/>
                    <a:pt x="132" y="56"/>
                    <a:pt x="132" y="56"/>
                  </a:cubicBezTo>
                  <a:cubicBezTo>
                    <a:pt x="125" y="58"/>
                    <a:pt x="120" y="62"/>
                    <a:pt x="114" y="65"/>
                  </a:cubicBezTo>
                  <a:cubicBezTo>
                    <a:pt x="108" y="68"/>
                    <a:pt x="101" y="71"/>
                    <a:pt x="95" y="74"/>
                  </a:cubicBezTo>
                  <a:cubicBezTo>
                    <a:pt x="95" y="74"/>
                    <a:pt x="95" y="74"/>
                    <a:pt x="95" y="74"/>
                  </a:cubicBezTo>
                  <a:cubicBezTo>
                    <a:pt x="88" y="77"/>
                    <a:pt x="80" y="80"/>
                    <a:pt x="73" y="82"/>
                  </a:cubicBezTo>
                  <a:cubicBezTo>
                    <a:pt x="66" y="85"/>
                    <a:pt x="59" y="88"/>
                    <a:pt x="53" y="91"/>
                  </a:cubicBezTo>
                  <a:cubicBezTo>
                    <a:pt x="53" y="91"/>
                    <a:pt x="53" y="91"/>
                    <a:pt x="53" y="91"/>
                  </a:cubicBezTo>
                  <a:cubicBezTo>
                    <a:pt x="47" y="94"/>
                    <a:pt x="42" y="96"/>
                    <a:pt x="36" y="97"/>
                  </a:cubicBezTo>
                  <a:cubicBezTo>
                    <a:pt x="35" y="97"/>
                    <a:pt x="35" y="97"/>
                    <a:pt x="35" y="97"/>
                  </a:cubicBezTo>
                  <a:cubicBezTo>
                    <a:pt x="35" y="95"/>
                    <a:pt x="34" y="93"/>
                    <a:pt x="33" y="91"/>
                  </a:cubicBezTo>
                  <a:cubicBezTo>
                    <a:pt x="32" y="89"/>
                    <a:pt x="31" y="86"/>
                    <a:pt x="30" y="83"/>
                  </a:cubicBezTo>
                  <a:cubicBezTo>
                    <a:pt x="29" y="78"/>
                    <a:pt x="27" y="72"/>
                    <a:pt x="24" y="66"/>
                  </a:cubicBezTo>
                  <a:cubicBezTo>
                    <a:pt x="22" y="61"/>
                    <a:pt x="21" y="55"/>
                    <a:pt x="19" y="50"/>
                  </a:cubicBezTo>
                  <a:cubicBezTo>
                    <a:pt x="17" y="44"/>
                    <a:pt x="14" y="39"/>
                    <a:pt x="12" y="34"/>
                  </a:cubicBezTo>
                  <a:cubicBezTo>
                    <a:pt x="9" y="26"/>
                    <a:pt x="6" y="18"/>
                    <a:pt x="3" y="10"/>
                  </a:cubicBezTo>
                  <a:cubicBezTo>
                    <a:pt x="12" y="7"/>
                    <a:pt x="21" y="5"/>
                    <a:pt x="30" y="4"/>
                  </a:cubicBezTo>
                  <a:cubicBezTo>
                    <a:pt x="41" y="2"/>
                    <a:pt x="52" y="2"/>
                    <a:pt x="63" y="3"/>
                  </a:cubicBezTo>
                  <a:cubicBezTo>
                    <a:pt x="63" y="3"/>
                    <a:pt x="63" y="3"/>
                    <a:pt x="63" y="3"/>
                  </a:cubicBezTo>
                  <a:cubicBezTo>
                    <a:pt x="63" y="3"/>
                    <a:pt x="63" y="3"/>
                    <a:pt x="63" y="3"/>
                  </a:cubicBezTo>
                  <a:cubicBezTo>
                    <a:pt x="71" y="5"/>
                    <a:pt x="79" y="7"/>
                    <a:pt x="87" y="10"/>
                  </a:cubicBezTo>
                  <a:cubicBezTo>
                    <a:pt x="94" y="13"/>
                    <a:pt x="101" y="17"/>
                    <a:pt x="107" y="22"/>
                  </a:cubicBezTo>
                  <a:cubicBezTo>
                    <a:pt x="111" y="25"/>
                    <a:pt x="115" y="28"/>
                    <a:pt x="119" y="32"/>
                  </a:cubicBezTo>
                  <a:cubicBezTo>
                    <a:pt x="119" y="32"/>
                    <a:pt x="120" y="31"/>
                    <a:pt x="121" y="31"/>
                  </a:cubicBezTo>
                  <a:cubicBezTo>
                    <a:pt x="106" y="16"/>
                    <a:pt x="87" y="5"/>
                    <a:pt x="67" y="2"/>
                  </a:cubicBezTo>
                  <a:cubicBezTo>
                    <a:pt x="60" y="1"/>
                    <a:pt x="54" y="0"/>
                    <a:pt x="47" y="0"/>
                  </a:cubicBezTo>
                  <a:cubicBezTo>
                    <a:pt x="32" y="0"/>
                    <a:pt x="17" y="3"/>
                    <a:pt x="2" y="8"/>
                  </a:cubicBezTo>
                  <a:cubicBezTo>
                    <a:pt x="2" y="8"/>
                    <a:pt x="2" y="8"/>
                    <a:pt x="2" y="8"/>
                  </a:cubicBezTo>
                  <a:cubicBezTo>
                    <a:pt x="2" y="8"/>
                    <a:pt x="2" y="8"/>
                    <a:pt x="2" y="8"/>
                  </a:cubicBezTo>
                  <a:cubicBezTo>
                    <a:pt x="2" y="8"/>
                    <a:pt x="2" y="8"/>
                    <a:pt x="2" y="8"/>
                  </a:cubicBezTo>
                  <a:cubicBezTo>
                    <a:pt x="1" y="8"/>
                    <a:pt x="1" y="8"/>
                    <a:pt x="1" y="8"/>
                  </a:cubicBezTo>
                  <a:cubicBezTo>
                    <a:pt x="0" y="9"/>
                    <a:pt x="0" y="9"/>
                    <a:pt x="0" y="9"/>
                  </a:cubicBezTo>
                  <a:cubicBezTo>
                    <a:pt x="0" y="10"/>
                    <a:pt x="1" y="10"/>
                    <a:pt x="1" y="11"/>
                  </a:cubicBezTo>
                  <a:cubicBezTo>
                    <a:pt x="3" y="17"/>
                    <a:pt x="5" y="22"/>
                    <a:pt x="8" y="28"/>
                  </a:cubicBezTo>
                  <a:cubicBezTo>
                    <a:pt x="10" y="34"/>
                    <a:pt x="12" y="40"/>
                    <a:pt x="15" y="45"/>
                  </a:cubicBezTo>
                  <a:cubicBezTo>
                    <a:pt x="17" y="50"/>
                    <a:pt x="18" y="54"/>
                    <a:pt x="19" y="58"/>
                  </a:cubicBezTo>
                  <a:cubicBezTo>
                    <a:pt x="21" y="63"/>
                    <a:pt x="22" y="68"/>
                    <a:pt x="24" y="72"/>
                  </a:cubicBezTo>
                  <a:cubicBezTo>
                    <a:pt x="26" y="77"/>
                    <a:pt x="27" y="81"/>
                    <a:pt x="29" y="86"/>
                  </a:cubicBezTo>
                  <a:cubicBezTo>
                    <a:pt x="30" y="88"/>
                    <a:pt x="30" y="90"/>
                    <a:pt x="31" y="92"/>
                  </a:cubicBezTo>
                  <a:cubicBezTo>
                    <a:pt x="32" y="94"/>
                    <a:pt x="33" y="96"/>
                    <a:pt x="33" y="98"/>
                  </a:cubicBezTo>
                  <a:cubicBezTo>
                    <a:pt x="33" y="98"/>
                    <a:pt x="33" y="98"/>
                    <a:pt x="33" y="98"/>
                  </a:cubicBezTo>
                  <a:cubicBezTo>
                    <a:pt x="34" y="99"/>
                    <a:pt x="34" y="99"/>
                    <a:pt x="34" y="99"/>
                  </a:cubicBezTo>
                  <a:cubicBezTo>
                    <a:pt x="34" y="99"/>
                    <a:pt x="35" y="99"/>
                    <a:pt x="35" y="99"/>
                  </a:cubicBezTo>
                  <a:cubicBezTo>
                    <a:pt x="35" y="99"/>
                    <a:pt x="35" y="99"/>
                    <a:pt x="35" y="99"/>
                  </a:cubicBezTo>
                  <a:cubicBezTo>
                    <a:pt x="35" y="99"/>
                    <a:pt x="35" y="99"/>
                    <a:pt x="35" y="99"/>
                  </a:cubicBezTo>
                  <a:cubicBezTo>
                    <a:pt x="36" y="99"/>
                    <a:pt x="36" y="99"/>
                    <a:pt x="36" y="99"/>
                  </a:cubicBezTo>
                  <a:cubicBezTo>
                    <a:pt x="48" y="96"/>
                    <a:pt x="59" y="91"/>
                    <a:pt x="70" y="86"/>
                  </a:cubicBezTo>
                  <a:cubicBezTo>
                    <a:pt x="80" y="82"/>
                    <a:pt x="90" y="78"/>
                    <a:pt x="100" y="74"/>
                  </a:cubicBezTo>
                  <a:cubicBezTo>
                    <a:pt x="105" y="72"/>
                    <a:pt x="109" y="70"/>
                    <a:pt x="114" y="67"/>
                  </a:cubicBezTo>
                  <a:cubicBezTo>
                    <a:pt x="119" y="65"/>
                    <a:pt x="123" y="62"/>
                    <a:pt x="128" y="60"/>
                  </a:cubicBezTo>
                  <a:cubicBezTo>
                    <a:pt x="128" y="60"/>
                    <a:pt x="128" y="60"/>
                    <a:pt x="128" y="60"/>
                  </a:cubicBezTo>
                  <a:cubicBezTo>
                    <a:pt x="129" y="59"/>
                    <a:pt x="131" y="59"/>
                    <a:pt x="132" y="58"/>
                  </a:cubicBezTo>
                  <a:cubicBezTo>
                    <a:pt x="133" y="58"/>
                    <a:pt x="133" y="56"/>
                    <a:pt x="13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375"/>
            <p:cNvSpPr/>
            <p:nvPr/>
          </p:nvSpPr>
          <p:spPr bwMode="auto">
            <a:xfrm>
              <a:off x="2978" y="1959"/>
              <a:ext cx="502" cy="305"/>
            </a:xfrm>
            <a:custGeom>
              <a:avLst/>
              <a:gdLst>
                <a:gd name="T0" fmla="*/ 209 w 212"/>
                <a:gd name="T1" fmla="*/ 2 h 128"/>
                <a:gd name="T2" fmla="*/ 209 w 212"/>
                <a:gd name="T3" fmla="*/ 2 h 128"/>
                <a:gd name="T4" fmla="*/ 209 w 212"/>
                <a:gd name="T5" fmla="*/ 2 h 128"/>
                <a:gd name="T6" fmla="*/ 209 w 212"/>
                <a:gd name="T7" fmla="*/ 2 h 128"/>
                <a:gd name="T8" fmla="*/ 208 w 212"/>
                <a:gd name="T9" fmla="*/ 0 h 128"/>
                <a:gd name="T10" fmla="*/ 169 w 212"/>
                <a:gd name="T11" fmla="*/ 10 h 128"/>
                <a:gd name="T12" fmla="*/ 125 w 212"/>
                <a:gd name="T13" fmla="*/ 17 h 128"/>
                <a:gd name="T14" fmla="*/ 109 w 212"/>
                <a:gd name="T15" fmla="*/ 21 h 128"/>
                <a:gd name="T16" fmla="*/ 101 w 212"/>
                <a:gd name="T17" fmla="*/ 23 h 128"/>
                <a:gd name="T18" fmla="*/ 94 w 212"/>
                <a:gd name="T19" fmla="*/ 25 h 128"/>
                <a:gd name="T20" fmla="*/ 94 w 212"/>
                <a:gd name="T21" fmla="*/ 25 h 128"/>
                <a:gd name="T22" fmla="*/ 93 w 212"/>
                <a:gd name="T23" fmla="*/ 26 h 128"/>
                <a:gd name="T24" fmla="*/ 82 w 212"/>
                <a:gd name="T25" fmla="*/ 35 h 128"/>
                <a:gd name="T26" fmla="*/ 15 w 212"/>
                <a:gd name="T27" fmla="*/ 76 h 128"/>
                <a:gd name="T28" fmla="*/ 2 w 212"/>
                <a:gd name="T29" fmla="*/ 85 h 128"/>
                <a:gd name="T30" fmla="*/ 0 w 212"/>
                <a:gd name="T31" fmla="*/ 86 h 128"/>
                <a:gd name="T32" fmla="*/ 0 w 212"/>
                <a:gd name="T33" fmla="*/ 86 h 128"/>
                <a:gd name="T34" fmla="*/ 0 w 212"/>
                <a:gd name="T35" fmla="*/ 86 h 128"/>
                <a:gd name="T36" fmla="*/ 1 w 212"/>
                <a:gd name="T37" fmla="*/ 87 h 128"/>
                <a:gd name="T38" fmla="*/ 2 w 212"/>
                <a:gd name="T39" fmla="*/ 87 h 128"/>
                <a:gd name="T40" fmla="*/ 69 w 212"/>
                <a:gd name="T41" fmla="*/ 47 h 128"/>
                <a:gd name="T42" fmla="*/ 95 w 212"/>
                <a:gd name="T43" fmla="*/ 27 h 128"/>
                <a:gd name="T44" fmla="*/ 95 w 212"/>
                <a:gd name="T45" fmla="*/ 27 h 128"/>
                <a:gd name="T46" fmla="*/ 95 w 212"/>
                <a:gd name="T47" fmla="*/ 26 h 128"/>
                <a:gd name="T48" fmla="*/ 96 w 212"/>
                <a:gd name="T49" fmla="*/ 26 h 128"/>
                <a:gd name="T50" fmla="*/ 105 w 212"/>
                <a:gd name="T51" fmla="*/ 24 h 128"/>
                <a:gd name="T52" fmla="*/ 115 w 212"/>
                <a:gd name="T53" fmla="*/ 22 h 128"/>
                <a:gd name="T54" fmla="*/ 137 w 212"/>
                <a:gd name="T55" fmla="*/ 17 h 128"/>
                <a:gd name="T56" fmla="*/ 159 w 212"/>
                <a:gd name="T57" fmla="*/ 14 h 128"/>
                <a:gd name="T58" fmla="*/ 180 w 212"/>
                <a:gd name="T59" fmla="*/ 10 h 128"/>
                <a:gd name="T60" fmla="*/ 207 w 212"/>
                <a:gd name="T61" fmla="*/ 3 h 128"/>
                <a:gd name="T62" fmla="*/ 209 w 212"/>
                <a:gd name="T63" fmla="*/ 13 h 128"/>
                <a:gd name="T64" fmla="*/ 209 w 212"/>
                <a:gd name="T65" fmla="*/ 39 h 128"/>
                <a:gd name="T66" fmla="*/ 203 w 212"/>
                <a:gd name="T67" fmla="*/ 61 h 128"/>
                <a:gd name="T68" fmla="*/ 191 w 212"/>
                <a:gd name="T69" fmla="*/ 81 h 128"/>
                <a:gd name="T70" fmla="*/ 172 w 212"/>
                <a:gd name="T71" fmla="*/ 99 h 128"/>
                <a:gd name="T72" fmla="*/ 144 w 212"/>
                <a:gd name="T73" fmla="*/ 116 h 128"/>
                <a:gd name="T74" fmla="*/ 110 w 212"/>
                <a:gd name="T75" fmla="*/ 125 h 128"/>
                <a:gd name="T76" fmla="*/ 88 w 212"/>
                <a:gd name="T77" fmla="*/ 126 h 128"/>
                <a:gd name="T78" fmla="*/ 66 w 212"/>
                <a:gd name="T79" fmla="*/ 125 h 128"/>
                <a:gd name="T80" fmla="*/ 41 w 212"/>
                <a:gd name="T81" fmla="*/ 118 h 128"/>
                <a:gd name="T82" fmla="*/ 26 w 212"/>
                <a:gd name="T83" fmla="*/ 110 h 128"/>
                <a:gd name="T84" fmla="*/ 23 w 212"/>
                <a:gd name="T85" fmla="*/ 107 h 128"/>
                <a:gd name="T86" fmla="*/ 21 w 212"/>
                <a:gd name="T87" fmla="*/ 108 h 128"/>
                <a:gd name="T88" fmla="*/ 26 w 212"/>
                <a:gd name="T89" fmla="*/ 112 h 128"/>
                <a:gd name="T90" fmla="*/ 57 w 212"/>
                <a:gd name="T91" fmla="*/ 125 h 128"/>
                <a:gd name="T92" fmla="*/ 92 w 212"/>
                <a:gd name="T93" fmla="*/ 128 h 128"/>
                <a:gd name="T94" fmla="*/ 125 w 212"/>
                <a:gd name="T95" fmla="*/ 124 h 128"/>
                <a:gd name="T96" fmla="*/ 184 w 212"/>
                <a:gd name="T97" fmla="*/ 92 h 128"/>
                <a:gd name="T98" fmla="*/ 204 w 212"/>
                <a:gd name="T99" fmla="*/ 65 h 128"/>
                <a:gd name="T100" fmla="*/ 212 w 212"/>
                <a:gd name="T101" fmla="*/ 28 h 128"/>
                <a:gd name="T102" fmla="*/ 209 w 212"/>
                <a:gd name="T103"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 h="128">
                  <a:moveTo>
                    <a:pt x="209" y="2"/>
                  </a:moveTo>
                  <a:cubicBezTo>
                    <a:pt x="209" y="2"/>
                    <a:pt x="209" y="2"/>
                    <a:pt x="209" y="2"/>
                  </a:cubicBezTo>
                  <a:cubicBezTo>
                    <a:pt x="209" y="2"/>
                    <a:pt x="209" y="2"/>
                    <a:pt x="209" y="2"/>
                  </a:cubicBezTo>
                  <a:cubicBezTo>
                    <a:pt x="209" y="2"/>
                    <a:pt x="209" y="2"/>
                    <a:pt x="209" y="2"/>
                  </a:cubicBezTo>
                  <a:cubicBezTo>
                    <a:pt x="209" y="1"/>
                    <a:pt x="208" y="1"/>
                    <a:pt x="208" y="0"/>
                  </a:cubicBezTo>
                  <a:cubicBezTo>
                    <a:pt x="195" y="5"/>
                    <a:pt x="182" y="7"/>
                    <a:pt x="169" y="10"/>
                  </a:cubicBezTo>
                  <a:cubicBezTo>
                    <a:pt x="154" y="13"/>
                    <a:pt x="140" y="14"/>
                    <a:pt x="125" y="17"/>
                  </a:cubicBezTo>
                  <a:cubicBezTo>
                    <a:pt x="120" y="18"/>
                    <a:pt x="114" y="20"/>
                    <a:pt x="109" y="21"/>
                  </a:cubicBezTo>
                  <a:cubicBezTo>
                    <a:pt x="106" y="22"/>
                    <a:pt x="104" y="22"/>
                    <a:pt x="101" y="23"/>
                  </a:cubicBezTo>
                  <a:cubicBezTo>
                    <a:pt x="99" y="23"/>
                    <a:pt x="96" y="24"/>
                    <a:pt x="94" y="25"/>
                  </a:cubicBezTo>
                  <a:cubicBezTo>
                    <a:pt x="94" y="25"/>
                    <a:pt x="94" y="25"/>
                    <a:pt x="94" y="25"/>
                  </a:cubicBezTo>
                  <a:cubicBezTo>
                    <a:pt x="93" y="26"/>
                    <a:pt x="93" y="26"/>
                    <a:pt x="93" y="26"/>
                  </a:cubicBezTo>
                  <a:cubicBezTo>
                    <a:pt x="89" y="29"/>
                    <a:pt x="86" y="32"/>
                    <a:pt x="82" y="35"/>
                  </a:cubicBezTo>
                  <a:cubicBezTo>
                    <a:pt x="61" y="51"/>
                    <a:pt x="38" y="63"/>
                    <a:pt x="15" y="76"/>
                  </a:cubicBezTo>
                  <a:cubicBezTo>
                    <a:pt x="11" y="79"/>
                    <a:pt x="6" y="82"/>
                    <a:pt x="2" y="85"/>
                  </a:cubicBezTo>
                  <a:cubicBezTo>
                    <a:pt x="1" y="85"/>
                    <a:pt x="1" y="86"/>
                    <a:pt x="0" y="86"/>
                  </a:cubicBezTo>
                  <a:cubicBezTo>
                    <a:pt x="0" y="86"/>
                    <a:pt x="0" y="86"/>
                    <a:pt x="0" y="86"/>
                  </a:cubicBezTo>
                  <a:cubicBezTo>
                    <a:pt x="0" y="86"/>
                    <a:pt x="0" y="86"/>
                    <a:pt x="0" y="86"/>
                  </a:cubicBezTo>
                  <a:cubicBezTo>
                    <a:pt x="1" y="87"/>
                    <a:pt x="1" y="87"/>
                    <a:pt x="1" y="87"/>
                  </a:cubicBezTo>
                  <a:cubicBezTo>
                    <a:pt x="2" y="87"/>
                    <a:pt x="2" y="87"/>
                    <a:pt x="2" y="87"/>
                  </a:cubicBezTo>
                  <a:cubicBezTo>
                    <a:pt x="24" y="73"/>
                    <a:pt x="47" y="61"/>
                    <a:pt x="69" y="47"/>
                  </a:cubicBezTo>
                  <a:cubicBezTo>
                    <a:pt x="78" y="41"/>
                    <a:pt x="87" y="34"/>
                    <a:pt x="95" y="27"/>
                  </a:cubicBezTo>
                  <a:cubicBezTo>
                    <a:pt x="95" y="27"/>
                    <a:pt x="95" y="27"/>
                    <a:pt x="95" y="27"/>
                  </a:cubicBezTo>
                  <a:cubicBezTo>
                    <a:pt x="95" y="26"/>
                    <a:pt x="95" y="26"/>
                    <a:pt x="95" y="26"/>
                  </a:cubicBezTo>
                  <a:cubicBezTo>
                    <a:pt x="96" y="26"/>
                    <a:pt x="96" y="26"/>
                    <a:pt x="96" y="26"/>
                  </a:cubicBezTo>
                  <a:cubicBezTo>
                    <a:pt x="98" y="25"/>
                    <a:pt x="102" y="25"/>
                    <a:pt x="105" y="24"/>
                  </a:cubicBezTo>
                  <a:cubicBezTo>
                    <a:pt x="108" y="24"/>
                    <a:pt x="112" y="23"/>
                    <a:pt x="115" y="22"/>
                  </a:cubicBezTo>
                  <a:cubicBezTo>
                    <a:pt x="123" y="20"/>
                    <a:pt x="130" y="18"/>
                    <a:pt x="137" y="17"/>
                  </a:cubicBezTo>
                  <a:cubicBezTo>
                    <a:pt x="144" y="16"/>
                    <a:pt x="152" y="15"/>
                    <a:pt x="159" y="14"/>
                  </a:cubicBezTo>
                  <a:cubicBezTo>
                    <a:pt x="166" y="13"/>
                    <a:pt x="173" y="11"/>
                    <a:pt x="180" y="10"/>
                  </a:cubicBezTo>
                  <a:cubicBezTo>
                    <a:pt x="189" y="8"/>
                    <a:pt x="198" y="6"/>
                    <a:pt x="207" y="3"/>
                  </a:cubicBezTo>
                  <a:cubicBezTo>
                    <a:pt x="208" y="6"/>
                    <a:pt x="208" y="10"/>
                    <a:pt x="209" y="13"/>
                  </a:cubicBezTo>
                  <a:cubicBezTo>
                    <a:pt x="210" y="22"/>
                    <a:pt x="210" y="30"/>
                    <a:pt x="209" y="39"/>
                  </a:cubicBezTo>
                  <a:cubicBezTo>
                    <a:pt x="208" y="46"/>
                    <a:pt x="206" y="54"/>
                    <a:pt x="203" y="61"/>
                  </a:cubicBezTo>
                  <a:cubicBezTo>
                    <a:pt x="200" y="68"/>
                    <a:pt x="196" y="74"/>
                    <a:pt x="191" y="81"/>
                  </a:cubicBezTo>
                  <a:cubicBezTo>
                    <a:pt x="186" y="88"/>
                    <a:pt x="179" y="94"/>
                    <a:pt x="172" y="99"/>
                  </a:cubicBezTo>
                  <a:cubicBezTo>
                    <a:pt x="164" y="106"/>
                    <a:pt x="154" y="111"/>
                    <a:pt x="144" y="116"/>
                  </a:cubicBezTo>
                  <a:cubicBezTo>
                    <a:pt x="133" y="120"/>
                    <a:pt x="122" y="123"/>
                    <a:pt x="110" y="125"/>
                  </a:cubicBezTo>
                  <a:cubicBezTo>
                    <a:pt x="103" y="126"/>
                    <a:pt x="96" y="126"/>
                    <a:pt x="88" y="126"/>
                  </a:cubicBezTo>
                  <a:cubicBezTo>
                    <a:pt x="81" y="126"/>
                    <a:pt x="73" y="126"/>
                    <a:pt x="66" y="125"/>
                  </a:cubicBezTo>
                  <a:cubicBezTo>
                    <a:pt x="57" y="123"/>
                    <a:pt x="49" y="121"/>
                    <a:pt x="41" y="118"/>
                  </a:cubicBezTo>
                  <a:cubicBezTo>
                    <a:pt x="36" y="116"/>
                    <a:pt x="31" y="113"/>
                    <a:pt x="26" y="110"/>
                  </a:cubicBezTo>
                  <a:cubicBezTo>
                    <a:pt x="25" y="109"/>
                    <a:pt x="24" y="108"/>
                    <a:pt x="23" y="107"/>
                  </a:cubicBezTo>
                  <a:cubicBezTo>
                    <a:pt x="22" y="107"/>
                    <a:pt x="22" y="108"/>
                    <a:pt x="21" y="108"/>
                  </a:cubicBezTo>
                  <a:cubicBezTo>
                    <a:pt x="23" y="110"/>
                    <a:pt x="24" y="111"/>
                    <a:pt x="26" y="112"/>
                  </a:cubicBezTo>
                  <a:cubicBezTo>
                    <a:pt x="35" y="119"/>
                    <a:pt x="46" y="123"/>
                    <a:pt x="57" y="125"/>
                  </a:cubicBezTo>
                  <a:cubicBezTo>
                    <a:pt x="68" y="128"/>
                    <a:pt x="80" y="128"/>
                    <a:pt x="92" y="128"/>
                  </a:cubicBezTo>
                  <a:cubicBezTo>
                    <a:pt x="103" y="128"/>
                    <a:pt x="114" y="127"/>
                    <a:pt x="125" y="124"/>
                  </a:cubicBezTo>
                  <a:cubicBezTo>
                    <a:pt x="147" y="119"/>
                    <a:pt x="168" y="108"/>
                    <a:pt x="184" y="92"/>
                  </a:cubicBezTo>
                  <a:cubicBezTo>
                    <a:pt x="192" y="84"/>
                    <a:pt x="199" y="75"/>
                    <a:pt x="204" y="65"/>
                  </a:cubicBezTo>
                  <a:cubicBezTo>
                    <a:pt x="209" y="53"/>
                    <a:pt x="212" y="41"/>
                    <a:pt x="212" y="28"/>
                  </a:cubicBezTo>
                  <a:cubicBezTo>
                    <a:pt x="212" y="20"/>
                    <a:pt x="211" y="11"/>
                    <a:pt x="20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76"/>
            <p:cNvSpPr/>
            <p:nvPr/>
          </p:nvSpPr>
          <p:spPr bwMode="auto">
            <a:xfrm>
              <a:off x="3061" y="2019"/>
              <a:ext cx="144" cy="218"/>
            </a:xfrm>
            <a:custGeom>
              <a:avLst/>
              <a:gdLst>
                <a:gd name="T0" fmla="*/ 60 w 61"/>
                <a:gd name="T1" fmla="*/ 0 h 92"/>
                <a:gd name="T2" fmla="*/ 56 w 61"/>
                <a:gd name="T3" fmla="*/ 7 h 92"/>
                <a:gd name="T4" fmla="*/ 56 w 61"/>
                <a:gd name="T5" fmla="*/ 7 h 92"/>
                <a:gd name="T6" fmla="*/ 33 w 61"/>
                <a:gd name="T7" fmla="*/ 38 h 92"/>
                <a:gd name="T8" fmla="*/ 12 w 61"/>
                <a:gd name="T9" fmla="*/ 70 h 92"/>
                <a:gd name="T10" fmla="*/ 0 w 61"/>
                <a:gd name="T11" fmla="*/ 91 h 92"/>
                <a:gd name="T12" fmla="*/ 1 w 61"/>
                <a:gd name="T13" fmla="*/ 92 h 92"/>
                <a:gd name="T14" fmla="*/ 10 w 61"/>
                <a:gd name="T15" fmla="*/ 76 h 92"/>
                <a:gd name="T16" fmla="*/ 20 w 61"/>
                <a:gd name="T17" fmla="*/ 60 h 92"/>
                <a:gd name="T18" fmla="*/ 42 w 61"/>
                <a:gd name="T19" fmla="*/ 27 h 92"/>
                <a:gd name="T20" fmla="*/ 53 w 61"/>
                <a:gd name="T21" fmla="*/ 12 h 92"/>
                <a:gd name="T22" fmla="*/ 61 w 61"/>
                <a:gd name="T23" fmla="*/ 1 h 92"/>
                <a:gd name="T24" fmla="*/ 60 w 61"/>
                <a:gd name="T25" fmla="*/ 0 h 92"/>
                <a:gd name="T26" fmla="*/ 60 w 61"/>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92">
                  <a:moveTo>
                    <a:pt x="60" y="0"/>
                  </a:moveTo>
                  <a:cubicBezTo>
                    <a:pt x="59" y="3"/>
                    <a:pt x="57" y="5"/>
                    <a:pt x="56" y="7"/>
                  </a:cubicBezTo>
                  <a:cubicBezTo>
                    <a:pt x="56" y="7"/>
                    <a:pt x="56" y="7"/>
                    <a:pt x="56" y="7"/>
                  </a:cubicBezTo>
                  <a:cubicBezTo>
                    <a:pt x="48" y="17"/>
                    <a:pt x="41" y="27"/>
                    <a:pt x="33" y="38"/>
                  </a:cubicBezTo>
                  <a:cubicBezTo>
                    <a:pt x="26" y="48"/>
                    <a:pt x="18" y="59"/>
                    <a:pt x="12" y="70"/>
                  </a:cubicBezTo>
                  <a:cubicBezTo>
                    <a:pt x="8" y="77"/>
                    <a:pt x="5" y="85"/>
                    <a:pt x="0" y="91"/>
                  </a:cubicBezTo>
                  <a:cubicBezTo>
                    <a:pt x="0" y="92"/>
                    <a:pt x="1" y="92"/>
                    <a:pt x="1" y="92"/>
                  </a:cubicBezTo>
                  <a:cubicBezTo>
                    <a:pt x="5" y="87"/>
                    <a:pt x="7" y="81"/>
                    <a:pt x="10" y="76"/>
                  </a:cubicBezTo>
                  <a:cubicBezTo>
                    <a:pt x="13" y="70"/>
                    <a:pt x="16" y="65"/>
                    <a:pt x="20" y="60"/>
                  </a:cubicBezTo>
                  <a:cubicBezTo>
                    <a:pt x="27" y="49"/>
                    <a:pt x="34" y="38"/>
                    <a:pt x="42" y="27"/>
                  </a:cubicBezTo>
                  <a:cubicBezTo>
                    <a:pt x="46" y="22"/>
                    <a:pt x="49" y="17"/>
                    <a:pt x="53" y="12"/>
                  </a:cubicBezTo>
                  <a:cubicBezTo>
                    <a:pt x="56" y="8"/>
                    <a:pt x="59" y="5"/>
                    <a:pt x="61" y="1"/>
                  </a:cubicBezTo>
                  <a:cubicBezTo>
                    <a:pt x="61" y="1"/>
                    <a:pt x="61" y="0"/>
                    <a:pt x="60" y="0"/>
                  </a:cubicBezTo>
                  <a:cubicBezTo>
                    <a:pt x="60" y="0"/>
                    <a:pt x="60" y="0"/>
                    <a:pt x="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77"/>
            <p:cNvSpPr/>
            <p:nvPr/>
          </p:nvSpPr>
          <p:spPr bwMode="auto">
            <a:xfrm>
              <a:off x="3191" y="2023"/>
              <a:ext cx="14" cy="238"/>
            </a:xfrm>
            <a:custGeom>
              <a:avLst/>
              <a:gdLst>
                <a:gd name="T0" fmla="*/ 5 w 6"/>
                <a:gd name="T1" fmla="*/ 1 h 100"/>
                <a:gd name="T2" fmla="*/ 1 w 6"/>
                <a:gd name="T3" fmla="*/ 79 h 100"/>
                <a:gd name="T4" fmla="*/ 3 w 6"/>
                <a:gd name="T5" fmla="*/ 100 h 100"/>
                <a:gd name="T6" fmla="*/ 4 w 6"/>
                <a:gd name="T7" fmla="*/ 99 h 100"/>
                <a:gd name="T8" fmla="*/ 3 w 6"/>
                <a:gd name="T9" fmla="*/ 97 h 100"/>
                <a:gd name="T10" fmla="*/ 3 w 6"/>
                <a:gd name="T11" fmla="*/ 97 h 100"/>
                <a:gd name="T12" fmla="*/ 6 w 6"/>
                <a:gd name="T13" fmla="*/ 18 h 100"/>
                <a:gd name="T14" fmla="*/ 6 w 6"/>
                <a:gd name="T15" fmla="*/ 1 h 100"/>
                <a:gd name="T16" fmla="*/ 6 w 6"/>
                <a:gd name="T17" fmla="*/ 0 h 100"/>
                <a:gd name="T18" fmla="*/ 5 w 6"/>
                <a:gd name="T19" fmla="*/ 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0">
                  <a:moveTo>
                    <a:pt x="5" y="1"/>
                  </a:moveTo>
                  <a:cubicBezTo>
                    <a:pt x="5" y="27"/>
                    <a:pt x="0" y="53"/>
                    <a:pt x="1" y="79"/>
                  </a:cubicBezTo>
                  <a:cubicBezTo>
                    <a:pt x="1" y="86"/>
                    <a:pt x="2" y="93"/>
                    <a:pt x="3" y="100"/>
                  </a:cubicBezTo>
                  <a:cubicBezTo>
                    <a:pt x="3" y="100"/>
                    <a:pt x="4" y="100"/>
                    <a:pt x="4" y="99"/>
                  </a:cubicBezTo>
                  <a:cubicBezTo>
                    <a:pt x="4" y="98"/>
                    <a:pt x="3" y="97"/>
                    <a:pt x="3" y="97"/>
                  </a:cubicBezTo>
                  <a:cubicBezTo>
                    <a:pt x="3" y="97"/>
                    <a:pt x="3" y="97"/>
                    <a:pt x="3" y="97"/>
                  </a:cubicBezTo>
                  <a:cubicBezTo>
                    <a:pt x="0" y="71"/>
                    <a:pt x="4" y="44"/>
                    <a:pt x="6" y="18"/>
                  </a:cubicBezTo>
                  <a:cubicBezTo>
                    <a:pt x="6" y="12"/>
                    <a:pt x="6" y="7"/>
                    <a:pt x="6" y="1"/>
                  </a:cubicBezTo>
                  <a:cubicBezTo>
                    <a:pt x="6" y="0"/>
                    <a:pt x="6" y="0"/>
                    <a:pt x="6"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378"/>
            <p:cNvSpPr/>
            <p:nvPr/>
          </p:nvSpPr>
          <p:spPr bwMode="auto">
            <a:xfrm>
              <a:off x="3200" y="2019"/>
              <a:ext cx="159" cy="197"/>
            </a:xfrm>
            <a:custGeom>
              <a:avLst/>
              <a:gdLst>
                <a:gd name="T0" fmla="*/ 0 w 67"/>
                <a:gd name="T1" fmla="*/ 1 h 83"/>
                <a:gd name="T2" fmla="*/ 23 w 67"/>
                <a:gd name="T3" fmla="*/ 27 h 83"/>
                <a:gd name="T4" fmla="*/ 23 w 67"/>
                <a:gd name="T5" fmla="*/ 27 h 83"/>
                <a:gd name="T6" fmla="*/ 53 w 67"/>
                <a:gd name="T7" fmla="*/ 67 h 83"/>
                <a:gd name="T8" fmla="*/ 54 w 67"/>
                <a:gd name="T9" fmla="*/ 67 h 83"/>
                <a:gd name="T10" fmla="*/ 54 w 67"/>
                <a:gd name="T11" fmla="*/ 67 h 83"/>
                <a:gd name="T12" fmla="*/ 66 w 67"/>
                <a:gd name="T13" fmla="*/ 83 h 83"/>
                <a:gd name="T14" fmla="*/ 67 w 67"/>
                <a:gd name="T15" fmla="*/ 82 h 83"/>
                <a:gd name="T16" fmla="*/ 54 w 67"/>
                <a:gd name="T17" fmla="*/ 66 h 83"/>
                <a:gd name="T18" fmla="*/ 54 w 67"/>
                <a:gd name="T19" fmla="*/ 66 h 83"/>
                <a:gd name="T20" fmla="*/ 48 w 67"/>
                <a:gd name="T21" fmla="*/ 58 h 83"/>
                <a:gd name="T22" fmla="*/ 24 w 67"/>
                <a:gd name="T23" fmla="*/ 26 h 83"/>
                <a:gd name="T24" fmla="*/ 1 w 67"/>
                <a:gd name="T25" fmla="*/ 1 h 83"/>
                <a:gd name="T26" fmla="*/ 1 w 67"/>
                <a:gd name="T27" fmla="*/ 0 h 83"/>
                <a:gd name="T28" fmla="*/ 0 w 67"/>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83">
                  <a:moveTo>
                    <a:pt x="0" y="1"/>
                  </a:moveTo>
                  <a:cubicBezTo>
                    <a:pt x="8" y="10"/>
                    <a:pt x="16" y="18"/>
                    <a:pt x="23" y="27"/>
                  </a:cubicBezTo>
                  <a:cubicBezTo>
                    <a:pt x="23" y="27"/>
                    <a:pt x="23" y="27"/>
                    <a:pt x="23" y="27"/>
                  </a:cubicBezTo>
                  <a:cubicBezTo>
                    <a:pt x="33" y="40"/>
                    <a:pt x="43" y="54"/>
                    <a:pt x="53" y="67"/>
                  </a:cubicBezTo>
                  <a:cubicBezTo>
                    <a:pt x="54" y="67"/>
                    <a:pt x="54" y="67"/>
                    <a:pt x="54" y="67"/>
                  </a:cubicBezTo>
                  <a:cubicBezTo>
                    <a:pt x="54" y="67"/>
                    <a:pt x="54" y="67"/>
                    <a:pt x="54" y="67"/>
                  </a:cubicBezTo>
                  <a:cubicBezTo>
                    <a:pt x="58" y="73"/>
                    <a:pt x="62" y="78"/>
                    <a:pt x="66" y="83"/>
                  </a:cubicBezTo>
                  <a:cubicBezTo>
                    <a:pt x="66" y="83"/>
                    <a:pt x="67" y="83"/>
                    <a:pt x="67" y="82"/>
                  </a:cubicBezTo>
                  <a:cubicBezTo>
                    <a:pt x="63" y="77"/>
                    <a:pt x="58" y="72"/>
                    <a:pt x="54" y="66"/>
                  </a:cubicBezTo>
                  <a:cubicBezTo>
                    <a:pt x="54" y="66"/>
                    <a:pt x="54" y="66"/>
                    <a:pt x="54" y="66"/>
                  </a:cubicBezTo>
                  <a:cubicBezTo>
                    <a:pt x="52" y="63"/>
                    <a:pt x="50" y="60"/>
                    <a:pt x="48" y="58"/>
                  </a:cubicBezTo>
                  <a:cubicBezTo>
                    <a:pt x="40" y="47"/>
                    <a:pt x="32" y="36"/>
                    <a:pt x="24" y="26"/>
                  </a:cubicBezTo>
                  <a:cubicBezTo>
                    <a:pt x="17" y="17"/>
                    <a:pt x="8" y="9"/>
                    <a:pt x="1"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79"/>
            <p:cNvSpPr/>
            <p:nvPr/>
          </p:nvSpPr>
          <p:spPr bwMode="auto">
            <a:xfrm>
              <a:off x="3203" y="2021"/>
              <a:ext cx="253" cy="88"/>
            </a:xfrm>
            <a:custGeom>
              <a:avLst/>
              <a:gdLst>
                <a:gd name="T0" fmla="*/ 1 w 107"/>
                <a:gd name="T1" fmla="*/ 1 h 37"/>
                <a:gd name="T2" fmla="*/ 77 w 107"/>
                <a:gd name="T3" fmla="*/ 26 h 37"/>
                <a:gd name="T4" fmla="*/ 101 w 107"/>
                <a:gd name="T5" fmla="*/ 34 h 37"/>
                <a:gd name="T6" fmla="*/ 101 w 107"/>
                <a:gd name="T7" fmla="*/ 34 h 37"/>
                <a:gd name="T8" fmla="*/ 106 w 107"/>
                <a:gd name="T9" fmla="*/ 37 h 37"/>
                <a:gd name="T10" fmla="*/ 106 w 107"/>
                <a:gd name="T11" fmla="*/ 36 h 37"/>
                <a:gd name="T12" fmla="*/ 91 w 107"/>
                <a:gd name="T13" fmla="*/ 29 h 37"/>
                <a:gd name="T14" fmla="*/ 73 w 107"/>
                <a:gd name="T15" fmla="*/ 23 h 37"/>
                <a:gd name="T16" fmla="*/ 35 w 107"/>
                <a:gd name="T17" fmla="*/ 10 h 37"/>
                <a:gd name="T18" fmla="*/ 1 w 107"/>
                <a:gd name="T19" fmla="*/ 0 h 37"/>
                <a:gd name="T20" fmla="*/ 1 w 107"/>
                <a:gd name="T21" fmla="*/ 0 h 37"/>
                <a:gd name="T22" fmla="*/ 1 w 107"/>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37">
                  <a:moveTo>
                    <a:pt x="1" y="1"/>
                  </a:moveTo>
                  <a:cubicBezTo>
                    <a:pt x="27" y="8"/>
                    <a:pt x="52" y="17"/>
                    <a:pt x="77" y="26"/>
                  </a:cubicBezTo>
                  <a:cubicBezTo>
                    <a:pt x="85" y="29"/>
                    <a:pt x="93" y="31"/>
                    <a:pt x="101" y="34"/>
                  </a:cubicBezTo>
                  <a:cubicBezTo>
                    <a:pt x="101" y="34"/>
                    <a:pt x="101" y="34"/>
                    <a:pt x="101" y="34"/>
                  </a:cubicBezTo>
                  <a:cubicBezTo>
                    <a:pt x="102" y="35"/>
                    <a:pt x="104" y="36"/>
                    <a:pt x="106" y="37"/>
                  </a:cubicBezTo>
                  <a:cubicBezTo>
                    <a:pt x="106" y="37"/>
                    <a:pt x="107" y="36"/>
                    <a:pt x="106" y="36"/>
                  </a:cubicBezTo>
                  <a:cubicBezTo>
                    <a:pt x="102" y="33"/>
                    <a:pt x="96" y="31"/>
                    <a:pt x="91" y="29"/>
                  </a:cubicBezTo>
                  <a:cubicBezTo>
                    <a:pt x="85" y="27"/>
                    <a:pt x="79" y="25"/>
                    <a:pt x="73" y="23"/>
                  </a:cubicBezTo>
                  <a:cubicBezTo>
                    <a:pt x="60" y="19"/>
                    <a:pt x="48" y="15"/>
                    <a:pt x="35" y="10"/>
                  </a:cubicBezTo>
                  <a:cubicBezTo>
                    <a:pt x="24" y="7"/>
                    <a:pt x="13" y="3"/>
                    <a:pt x="1" y="0"/>
                  </a:cubicBezTo>
                  <a:cubicBezTo>
                    <a:pt x="1" y="0"/>
                    <a:pt x="1" y="0"/>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80"/>
            <p:cNvSpPr/>
            <p:nvPr/>
          </p:nvSpPr>
          <p:spPr bwMode="auto">
            <a:xfrm>
              <a:off x="3222" y="2276"/>
              <a:ext cx="128" cy="57"/>
            </a:xfrm>
            <a:custGeom>
              <a:avLst/>
              <a:gdLst>
                <a:gd name="T0" fmla="*/ 54 w 54"/>
                <a:gd name="T1" fmla="*/ 22 h 24"/>
                <a:gd name="T2" fmla="*/ 48 w 54"/>
                <a:gd name="T3" fmla="*/ 22 h 24"/>
                <a:gd name="T4" fmla="*/ 48 w 54"/>
                <a:gd name="T5" fmla="*/ 22 h 24"/>
                <a:gd name="T6" fmla="*/ 37 w 54"/>
                <a:gd name="T7" fmla="*/ 22 h 24"/>
                <a:gd name="T8" fmla="*/ 12 w 54"/>
                <a:gd name="T9" fmla="*/ 22 h 24"/>
                <a:gd name="T10" fmla="*/ 12 w 54"/>
                <a:gd name="T11" fmla="*/ 22 h 24"/>
                <a:gd name="T12" fmla="*/ 1 w 54"/>
                <a:gd name="T13" fmla="*/ 0 h 24"/>
                <a:gd name="T14" fmla="*/ 1 w 54"/>
                <a:gd name="T15" fmla="*/ 0 h 24"/>
                <a:gd name="T16" fmla="*/ 0 w 54"/>
                <a:gd name="T17" fmla="*/ 1 h 24"/>
                <a:gd name="T18" fmla="*/ 11 w 54"/>
                <a:gd name="T19" fmla="*/ 23 h 24"/>
                <a:gd name="T20" fmla="*/ 11 w 54"/>
                <a:gd name="T21" fmla="*/ 23 h 24"/>
                <a:gd name="T22" fmla="*/ 11 w 54"/>
                <a:gd name="T23" fmla="*/ 23 h 24"/>
                <a:gd name="T24" fmla="*/ 35 w 54"/>
                <a:gd name="T25" fmla="*/ 23 h 24"/>
                <a:gd name="T26" fmla="*/ 54 w 54"/>
                <a:gd name="T27" fmla="*/ 23 h 24"/>
                <a:gd name="T28" fmla="*/ 54 w 54"/>
                <a:gd name="T2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4">
                  <a:moveTo>
                    <a:pt x="54" y="22"/>
                  </a:moveTo>
                  <a:cubicBezTo>
                    <a:pt x="52" y="22"/>
                    <a:pt x="50" y="22"/>
                    <a:pt x="48" y="22"/>
                  </a:cubicBezTo>
                  <a:cubicBezTo>
                    <a:pt x="48" y="22"/>
                    <a:pt x="48" y="22"/>
                    <a:pt x="48" y="22"/>
                  </a:cubicBezTo>
                  <a:cubicBezTo>
                    <a:pt x="44" y="22"/>
                    <a:pt x="41" y="22"/>
                    <a:pt x="37" y="22"/>
                  </a:cubicBezTo>
                  <a:cubicBezTo>
                    <a:pt x="29" y="22"/>
                    <a:pt x="20" y="23"/>
                    <a:pt x="12" y="22"/>
                  </a:cubicBezTo>
                  <a:cubicBezTo>
                    <a:pt x="12" y="22"/>
                    <a:pt x="12" y="22"/>
                    <a:pt x="12" y="22"/>
                  </a:cubicBezTo>
                  <a:cubicBezTo>
                    <a:pt x="8" y="15"/>
                    <a:pt x="4" y="8"/>
                    <a:pt x="1" y="0"/>
                  </a:cubicBezTo>
                  <a:cubicBezTo>
                    <a:pt x="1" y="0"/>
                    <a:pt x="1" y="0"/>
                    <a:pt x="1" y="0"/>
                  </a:cubicBezTo>
                  <a:cubicBezTo>
                    <a:pt x="1" y="0"/>
                    <a:pt x="0" y="0"/>
                    <a:pt x="0" y="1"/>
                  </a:cubicBezTo>
                  <a:cubicBezTo>
                    <a:pt x="4" y="8"/>
                    <a:pt x="7" y="16"/>
                    <a:pt x="11" y="23"/>
                  </a:cubicBezTo>
                  <a:cubicBezTo>
                    <a:pt x="11" y="23"/>
                    <a:pt x="11" y="23"/>
                    <a:pt x="11" y="23"/>
                  </a:cubicBezTo>
                  <a:cubicBezTo>
                    <a:pt x="11" y="23"/>
                    <a:pt x="11" y="23"/>
                    <a:pt x="11" y="23"/>
                  </a:cubicBezTo>
                  <a:cubicBezTo>
                    <a:pt x="19" y="24"/>
                    <a:pt x="27" y="23"/>
                    <a:pt x="35" y="23"/>
                  </a:cubicBezTo>
                  <a:cubicBezTo>
                    <a:pt x="41" y="23"/>
                    <a:pt x="48" y="23"/>
                    <a:pt x="54" y="23"/>
                  </a:cubicBezTo>
                  <a:cubicBezTo>
                    <a:pt x="54" y="23"/>
                    <a:pt x="54" y="23"/>
                    <a:pt x="5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381"/>
            <p:cNvSpPr>
              <a:spLocks noEditPoints="1"/>
            </p:cNvSpPr>
            <p:nvPr/>
          </p:nvSpPr>
          <p:spPr bwMode="auto">
            <a:xfrm>
              <a:off x="3354" y="2304"/>
              <a:ext cx="48" cy="50"/>
            </a:xfrm>
            <a:custGeom>
              <a:avLst/>
              <a:gdLst>
                <a:gd name="T0" fmla="*/ 6 w 20"/>
                <a:gd name="T1" fmla="*/ 1 h 21"/>
                <a:gd name="T2" fmla="*/ 6 w 20"/>
                <a:gd name="T3" fmla="*/ 2 h 21"/>
                <a:gd name="T4" fmla="*/ 3 w 20"/>
                <a:gd name="T5" fmla="*/ 4 h 21"/>
                <a:gd name="T6" fmla="*/ 1 w 20"/>
                <a:gd name="T7" fmla="*/ 13 h 21"/>
                <a:gd name="T8" fmla="*/ 12 w 20"/>
                <a:gd name="T9" fmla="*/ 20 h 21"/>
                <a:gd name="T10" fmla="*/ 19 w 20"/>
                <a:gd name="T11" fmla="*/ 8 h 21"/>
                <a:gd name="T12" fmla="*/ 14 w 20"/>
                <a:gd name="T13" fmla="*/ 2 h 21"/>
                <a:gd name="T14" fmla="*/ 9 w 20"/>
                <a:gd name="T15" fmla="*/ 0 h 21"/>
                <a:gd name="T16" fmla="*/ 6 w 20"/>
                <a:gd name="T17" fmla="*/ 1 h 21"/>
                <a:gd name="T18" fmla="*/ 9 w 20"/>
                <a:gd name="T19" fmla="*/ 2 h 21"/>
                <a:gd name="T20" fmla="*/ 10 w 20"/>
                <a:gd name="T21" fmla="*/ 2 h 21"/>
                <a:gd name="T22" fmla="*/ 10 w 20"/>
                <a:gd name="T23" fmla="*/ 2 h 21"/>
                <a:gd name="T24" fmla="*/ 13 w 20"/>
                <a:gd name="T25" fmla="*/ 2 h 21"/>
                <a:gd name="T26" fmla="*/ 15 w 20"/>
                <a:gd name="T27" fmla="*/ 4 h 21"/>
                <a:gd name="T28" fmla="*/ 16 w 20"/>
                <a:gd name="T29" fmla="*/ 5 h 21"/>
                <a:gd name="T30" fmla="*/ 17 w 20"/>
                <a:gd name="T31" fmla="*/ 6 h 21"/>
                <a:gd name="T32" fmla="*/ 18 w 20"/>
                <a:gd name="T33" fmla="*/ 9 h 21"/>
                <a:gd name="T34" fmla="*/ 18 w 20"/>
                <a:gd name="T35" fmla="*/ 12 h 21"/>
                <a:gd name="T36" fmla="*/ 17 w 20"/>
                <a:gd name="T37" fmla="*/ 15 h 21"/>
                <a:gd name="T38" fmla="*/ 16 w 20"/>
                <a:gd name="T39" fmla="*/ 16 h 21"/>
                <a:gd name="T40" fmla="*/ 15 w 20"/>
                <a:gd name="T41" fmla="*/ 18 h 21"/>
                <a:gd name="T42" fmla="*/ 14 w 20"/>
                <a:gd name="T43" fmla="*/ 18 h 21"/>
                <a:gd name="T44" fmla="*/ 11 w 20"/>
                <a:gd name="T45" fmla="*/ 19 h 21"/>
                <a:gd name="T46" fmla="*/ 9 w 20"/>
                <a:gd name="T47" fmla="*/ 19 h 21"/>
                <a:gd name="T48" fmla="*/ 6 w 20"/>
                <a:gd name="T49" fmla="*/ 18 h 21"/>
                <a:gd name="T50" fmla="*/ 4 w 20"/>
                <a:gd name="T51" fmla="*/ 17 h 21"/>
                <a:gd name="T52" fmla="*/ 3 w 20"/>
                <a:gd name="T53" fmla="*/ 16 h 21"/>
                <a:gd name="T54" fmla="*/ 2 w 20"/>
                <a:gd name="T55" fmla="*/ 14 h 21"/>
                <a:gd name="T56" fmla="*/ 2 w 20"/>
                <a:gd name="T57" fmla="*/ 13 h 21"/>
                <a:gd name="T58" fmla="*/ 2 w 20"/>
                <a:gd name="T59" fmla="*/ 10 h 21"/>
                <a:gd name="T60" fmla="*/ 3 w 20"/>
                <a:gd name="T61" fmla="*/ 6 h 21"/>
                <a:gd name="T62" fmla="*/ 4 w 20"/>
                <a:gd name="T63" fmla="*/ 4 h 21"/>
                <a:gd name="T64" fmla="*/ 5 w 20"/>
                <a:gd name="T65" fmla="*/ 3 h 21"/>
                <a:gd name="T66" fmla="*/ 6 w 20"/>
                <a:gd name="T67" fmla="*/ 3 h 21"/>
                <a:gd name="T68" fmla="*/ 7 w 20"/>
                <a:gd name="T69" fmla="*/ 2 h 21"/>
                <a:gd name="T70" fmla="*/ 9 w 20"/>
                <a:gd name="T71" fmla="*/ 2 h 21"/>
                <a:gd name="T72" fmla="*/ 8 w 20"/>
                <a:gd name="T73" fmla="*/ 2 h 21"/>
                <a:gd name="T74" fmla="*/ 7 w 20"/>
                <a:gd name="T75" fmla="*/ 2 h 21"/>
                <a:gd name="T76" fmla="*/ 8 w 20"/>
                <a:gd name="T77" fmla="*/ 2 h 21"/>
                <a:gd name="T78" fmla="*/ 11 w 20"/>
                <a:gd name="T79" fmla="*/ 19 h 21"/>
                <a:gd name="T80" fmla="*/ 11 w 20"/>
                <a:gd name="T81" fmla="*/ 19 h 21"/>
                <a:gd name="T82" fmla="*/ 11 w 20"/>
                <a:gd name="T8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1">
                  <a:moveTo>
                    <a:pt x="6" y="1"/>
                  </a:moveTo>
                  <a:cubicBezTo>
                    <a:pt x="6" y="2"/>
                    <a:pt x="6" y="2"/>
                    <a:pt x="6" y="2"/>
                  </a:cubicBezTo>
                  <a:cubicBezTo>
                    <a:pt x="5" y="2"/>
                    <a:pt x="4" y="3"/>
                    <a:pt x="3" y="4"/>
                  </a:cubicBezTo>
                  <a:cubicBezTo>
                    <a:pt x="1" y="7"/>
                    <a:pt x="0" y="10"/>
                    <a:pt x="1" y="13"/>
                  </a:cubicBezTo>
                  <a:cubicBezTo>
                    <a:pt x="2" y="18"/>
                    <a:pt x="8" y="21"/>
                    <a:pt x="12" y="20"/>
                  </a:cubicBezTo>
                  <a:cubicBezTo>
                    <a:pt x="18" y="19"/>
                    <a:pt x="20" y="13"/>
                    <a:pt x="19" y="8"/>
                  </a:cubicBezTo>
                  <a:cubicBezTo>
                    <a:pt x="18" y="5"/>
                    <a:pt x="17" y="3"/>
                    <a:pt x="14" y="2"/>
                  </a:cubicBezTo>
                  <a:cubicBezTo>
                    <a:pt x="13" y="1"/>
                    <a:pt x="11" y="0"/>
                    <a:pt x="9" y="0"/>
                  </a:cubicBezTo>
                  <a:cubicBezTo>
                    <a:pt x="8" y="0"/>
                    <a:pt x="7" y="1"/>
                    <a:pt x="6" y="1"/>
                  </a:cubicBezTo>
                  <a:moveTo>
                    <a:pt x="9" y="2"/>
                  </a:moveTo>
                  <a:cubicBezTo>
                    <a:pt x="10" y="2"/>
                    <a:pt x="10" y="2"/>
                    <a:pt x="10" y="2"/>
                  </a:cubicBezTo>
                  <a:cubicBezTo>
                    <a:pt x="10" y="2"/>
                    <a:pt x="10" y="2"/>
                    <a:pt x="10" y="2"/>
                  </a:cubicBezTo>
                  <a:cubicBezTo>
                    <a:pt x="11" y="2"/>
                    <a:pt x="12" y="2"/>
                    <a:pt x="13" y="2"/>
                  </a:cubicBezTo>
                  <a:cubicBezTo>
                    <a:pt x="14" y="3"/>
                    <a:pt x="15" y="3"/>
                    <a:pt x="15" y="4"/>
                  </a:cubicBezTo>
                  <a:cubicBezTo>
                    <a:pt x="16" y="4"/>
                    <a:pt x="16" y="4"/>
                    <a:pt x="16" y="5"/>
                  </a:cubicBezTo>
                  <a:cubicBezTo>
                    <a:pt x="17" y="5"/>
                    <a:pt x="17" y="6"/>
                    <a:pt x="17" y="6"/>
                  </a:cubicBezTo>
                  <a:cubicBezTo>
                    <a:pt x="18" y="7"/>
                    <a:pt x="18" y="8"/>
                    <a:pt x="18" y="9"/>
                  </a:cubicBezTo>
                  <a:cubicBezTo>
                    <a:pt x="18" y="10"/>
                    <a:pt x="18" y="11"/>
                    <a:pt x="18" y="12"/>
                  </a:cubicBezTo>
                  <a:cubicBezTo>
                    <a:pt x="18" y="13"/>
                    <a:pt x="18" y="14"/>
                    <a:pt x="17" y="15"/>
                  </a:cubicBezTo>
                  <a:cubicBezTo>
                    <a:pt x="17" y="15"/>
                    <a:pt x="17" y="16"/>
                    <a:pt x="16" y="16"/>
                  </a:cubicBezTo>
                  <a:cubicBezTo>
                    <a:pt x="16" y="17"/>
                    <a:pt x="15" y="17"/>
                    <a:pt x="15" y="18"/>
                  </a:cubicBezTo>
                  <a:cubicBezTo>
                    <a:pt x="15" y="18"/>
                    <a:pt x="14" y="18"/>
                    <a:pt x="14" y="18"/>
                  </a:cubicBezTo>
                  <a:cubicBezTo>
                    <a:pt x="13" y="19"/>
                    <a:pt x="12" y="19"/>
                    <a:pt x="11" y="19"/>
                  </a:cubicBezTo>
                  <a:cubicBezTo>
                    <a:pt x="11" y="19"/>
                    <a:pt x="10" y="19"/>
                    <a:pt x="9" y="19"/>
                  </a:cubicBezTo>
                  <a:cubicBezTo>
                    <a:pt x="8" y="19"/>
                    <a:pt x="7" y="19"/>
                    <a:pt x="6" y="18"/>
                  </a:cubicBezTo>
                  <a:cubicBezTo>
                    <a:pt x="6" y="18"/>
                    <a:pt x="5" y="17"/>
                    <a:pt x="4" y="17"/>
                  </a:cubicBezTo>
                  <a:cubicBezTo>
                    <a:pt x="4" y="17"/>
                    <a:pt x="3" y="16"/>
                    <a:pt x="3" y="16"/>
                  </a:cubicBezTo>
                  <a:cubicBezTo>
                    <a:pt x="3" y="15"/>
                    <a:pt x="2" y="15"/>
                    <a:pt x="2" y="14"/>
                  </a:cubicBezTo>
                  <a:cubicBezTo>
                    <a:pt x="2" y="14"/>
                    <a:pt x="2" y="13"/>
                    <a:pt x="2" y="13"/>
                  </a:cubicBezTo>
                  <a:cubicBezTo>
                    <a:pt x="2" y="12"/>
                    <a:pt x="2" y="11"/>
                    <a:pt x="2" y="10"/>
                  </a:cubicBezTo>
                  <a:cubicBezTo>
                    <a:pt x="2" y="9"/>
                    <a:pt x="2" y="8"/>
                    <a:pt x="3" y="6"/>
                  </a:cubicBezTo>
                  <a:cubicBezTo>
                    <a:pt x="3" y="6"/>
                    <a:pt x="3" y="5"/>
                    <a:pt x="4" y="4"/>
                  </a:cubicBezTo>
                  <a:cubicBezTo>
                    <a:pt x="4" y="4"/>
                    <a:pt x="5" y="4"/>
                    <a:pt x="5" y="3"/>
                  </a:cubicBezTo>
                  <a:cubicBezTo>
                    <a:pt x="6" y="3"/>
                    <a:pt x="6" y="3"/>
                    <a:pt x="6" y="3"/>
                  </a:cubicBezTo>
                  <a:cubicBezTo>
                    <a:pt x="6" y="2"/>
                    <a:pt x="7" y="2"/>
                    <a:pt x="7" y="2"/>
                  </a:cubicBezTo>
                  <a:cubicBezTo>
                    <a:pt x="8" y="2"/>
                    <a:pt x="9" y="2"/>
                    <a:pt x="9" y="2"/>
                  </a:cubicBezTo>
                  <a:moveTo>
                    <a:pt x="8" y="2"/>
                  </a:moveTo>
                  <a:cubicBezTo>
                    <a:pt x="7" y="2"/>
                    <a:pt x="7" y="2"/>
                    <a:pt x="7" y="2"/>
                  </a:cubicBezTo>
                  <a:cubicBezTo>
                    <a:pt x="8" y="2"/>
                    <a:pt x="8" y="2"/>
                    <a:pt x="8" y="2"/>
                  </a:cubicBezTo>
                  <a:moveTo>
                    <a:pt x="11" y="19"/>
                  </a:moveTo>
                  <a:cubicBezTo>
                    <a:pt x="11" y="19"/>
                    <a:pt x="11" y="19"/>
                    <a:pt x="11" y="19"/>
                  </a:cubicBezTo>
                  <a:cubicBezTo>
                    <a:pt x="11" y="19"/>
                    <a:pt x="11" y="19"/>
                    <a:pt x="11"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82"/>
            <p:cNvSpPr/>
            <p:nvPr/>
          </p:nvSpPr>
          <p:spPr bwMode="auto">
            <a:xfrm>
              <a:off x="2793" y="1928"/>
              <a:ext cx="135" cy="52"/>
            </a:xfrm>
            <a:custGeom>
              <a:avLst/>
              <a:gdLst>
                <a:gd name="T0" fmla="*/ 57 w 57"/>
                <a:gd name="T1" fmla="*/ 21 h 22"/>
                <a:gd name="T2" fmla="*/ 47 w 57"/>
                <a:gd name="T3" fmla="*/ 4 h 22"/>
                <a:gd name="T4" fmla="*/ 46 w 57"/>
                <a:gd name="T5" fmla="*/ 4 h 22"/>
                <a:gd name="T6" fmla="*/ 7 w 57"/>
                <a:gd name="T7" fmla="*/ 1 h 22"/>
                <a:gd name="T8" fmla="*/ 0 w 57"/>
                <a:gd name="T9" fmla="*/ 0 h 22"/>
                <a:gd name="T10" fmla="*/ 0 w 57"/>
                <a:gd name="T11" fmla="*/ 1 h 22"/>
                <a:gd name="T12" fmla="*/ 0 w 57"/>
                <a:gd name="T13" fmla="*/ 1 h 22"/>
                <a:gd name="T14" fmla="*/ 39 w 57"/>
                <a:gd name="T15" fmla="*/ 4 h 22"/>
                <a:gd name="T16" fmla="*/ 46 w 57"/>
                <a:gd name="T17" fmla="*/ 5 h 22"/>
                <a:gd name="T18" fmla="*/ 56 w 57"/>
                <a:gd name="T19" fmla="*/ 21 h 22"/>
                <a:gd name="T20" fmla="*/ 57 w 5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22">
                  <a:moveTo>
                    <a:pt x="57" y="21"/>
                  </a:moveTo>
                  <a:cubicBezTo>
                    <a:pt x="54" y="15"/>
                    <a:pt x="50" y="9"/>
                    <a:pt x="47" y="4"/>
                  </a:cubicBezTo>
                  <a:cubicBezTo>
                    <a:pt x="46" y="4"/>
                    <a:pt x="46" y="4"/>
                    <a:pt x="46" y="4"/>
                  </a:cubicBezTo>
                  <a:cubicBezTo>
                    <a:pt x="33" y="2"/>
                    <a:pt x="20" y="2"/>
                    <a:pt x="7" y="1"/>
                  </a:cubicBezTo>
                  <a:cubicBezTo>
                    <a:pt x="4" y="1"/>
                    <a:pt x="2" y="1"/>
                    <a:pt x="0" y="0"/>
                  </a:cubicBezTo>
                  <a:cubicBezTo>
                    <a:pt x="0" y="1"/>
                    <a:pt x="0" y="1"/>
                    <a:pt x="0" y="1"/>
                  </a:cubicBezTo>
                  <a:cubicBezTo>
                    <a:pt x="0" y="1"/>
                    <a:pt x="0" y="1"/>
                    <a:pt x="0" y="1"/>
                  </a:cubicBezTo>
                  <a:cubicBezTo>
                    <a:pt x="13" y="3"/>
                    <a:pt x="26" y="3"/>
                    <a:pt x="39" y="4"/>
                  </a:cubicBezTo>
                  <a:cubicBezTo>
                    <a:pt x="42" y="4"/>
                    <a:pt x="44" y="4"/>
                    <a:pt x="46" y="5"/>
                  </a:cubicBezTo>
                  <a:cubicBezTo>
                    <a:pt x="49" y="10"/>
                    <a:pt x="53" y="15"/>
                    <a:pt x="56" y="21"/>
                  </a:cubicBezTo>
                  <a:cubicBezTo>
                    <a:pt x="57" y="22"/>
                    <a:pt x="57" y="21"/>
                    <a:pt x="5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383"/>
            <p:cNvSpPr>
              <a:spLocks noEditPoints="1"/>
            </p:cNvSpPr>
            <p:nvPr/>
          </p:nvSpPr>
          <p:spPr bwMode="auto">
            <a:xfrm>
              <a:off x="2739" y="1909"/>
              <a:ext cx="49" cy="45"/>
            </a:xfrm>
            <a:custGeom>
              <a:avLst/>
              <a:gdLst>
                <a:gd name="T0" fmla="*/ 0 w 21"/>
                <a:gd name="T1" fmla="*/ 9 h 19"/>
                <a:gd name="T2" fmla="*/ 12 w 21"/>
                <a:gd name="T3" fmla="*/ 18 h 19"/>
                <a:gd name="T4" fmla="*/ 11 w 21"/>
                <a:gd name="T5" fmla="*/ 0 h 19"/>
                <a:gd name="T6" fmla="*/ 11 w 21"/>
                <a:gd name="T7" fmla="*/ 0 h 19"/>
                <a:gd name="T8" fmla="*/ 10 w 21"/>
                <a:gd name="T9" fmla="*/ 0 h 19"/>
                <a:gd name="T10" fmla="*/ 0 w 21"/>
                <a:gd name="T11" fmla="*/ 9 h 19"/>
                <a:gd name="T12" fmla="*/ 10 w 21"/>
                <a:gd name="T13" fmla="*/ 1 h 19"/>
                <a:gd name="T14" fmla="*/ 10 w 21"/>
                <a:gd name="T15" fmla="*/ 1 h 19"/>
                <a:gd name="T16" fmla="*/ 11 w 21"/>
                <a:gd name="T17" fmla="*/ 1 h 19"/>
                <a:gd name="T18" fmla="*/ 11 w 21"/>
                <a:gd name="T19" fmla="*/ 1 h 19"/>
                <a:gd name="T20" fmla="*/ 12 w 21"/>
                <a:gd name="T21" fmla="*/ 1 h 19"/>
                <a:gd name="T22" fmla="*/ 14 w 21"/>
                <a:gd name="T23" fmla="*/ 1 h 19"/>
                <a:gd name="T24" fmla="*/ 15 w 21"/>
                <a:gd name="T25" fmla="*/ 2 h 19"/>
                <a:gd name="T26" fmla="*/ 16 w 21"/>
                <a:gd name="T27" fmla="*/ 3 h 19"/>
                <a:gd name="T28" fmla="*/ 17 w 21"/>
                <a:gd name="T29" fmla="*/ 5 h 19"/>
                <a:gd name="T30" fmla="*/ 18 w 21"/>
                <a:gd name="T31" fmla="*/ 7 h 19"/>
                <a:gd name="T32" fmla="*/ 18 w 21"/>
                <a:gd name="T33" fmla="*/ 9 h 19"/>
                <a:gd name="T34" fmla="*/ 17 w 21"/>
                <a:gd name="T35" fmla="*/ 12 h 19"/>
                <a:gd name="T36" fmla="*/ 16 w 21"/>
                <a:gd name="T37" fmla="*/ 14 h 19"/>
                <a:gd name="T38" fmla="*/ 14 w 21"/>
                <a:gd name="T39" fmla="*/ 16 h 19"/>
                <a:gd name="T40" fmla="*/ 13 w 21"/>
                <a:gd name="T41" fmla="*/ 17 h 19"/>
                <a:gd name="T42" fmla="*/ 11 w 21"/>
                <a:gd name="T43" fmla="*/ 17 h 19"/>
                <a:gd name="T44" fmla="*/ 9 w 21"/>
                <a:gd name="T45" fmla="*/ 17 h 19"/>
                <a:gd name="T46" fmla="*/ 6 w 21"/>
                <a:gd name="T47" fmla="*/ 17 h 19"/>
                <a:gd name="T48" fmla="*/ 4 w 21"/>
                <a:gd name="T49" fmla="*/ 15 h 19"/>
                <a:gd name="T50" fmla="*/ 3 w 21"/>
                <a:gd name="T51" fmla="*/ 14 h 19"/>
                <a:gd name="T52" fmla="*/ 2 w 21"/>
                <a:gd name="T53" fmla="*/ 12 h 19"/>
                <a:gd name="T54" fmla="*/ 1 w 21"/>
                <a:gd name="T55" fmla="*/ 11 h 19"/>
                <a:gd name="T56" fmla="*/ 1 w 21"/>
                <a:gd name="T57" fmla="*/ 9 h 19"/>
                <a:gd name="T58" fmla="*/ 2 w 21"/>
                <a:gd name="T59" fmla="*/ 7 h 19"/>
                <a:gd name="T60" fmla="*/ 3 w 21"/>
                <a:gd name="T61" fmla="*/ 5 h 19"/>
                <a:gd name="T62" fmla="*/ 5 w 21"/>
                <a:gd name="T63" fmla="*/ 3 h 19"/>
                <a:gd name="T64" fmla="*/ 7 w 21"/>
                <a:gd name="T65" fmla="*/ 1 h 19"/>
                <a:gd name="T66" fmla="*/ 9 w 21"/>
                <a:gd name="T67" fmla="*/ 1 h 19"/>
                <a:gd name="T68" fmla="*/ 10 w 21"/>
                <a:gd name="T69" fmla="*/ 1 h 19"/>
                <a:gd name="T70" fmla="*/ 3 w 21"/>
                <a:gd name="T71" fmla="*/ 5 h 19"/>
                <a:gd name="T72" fmla="*/ 3 w 21"/>
                <a:gd name="T73" fmla="*/ 5 h 19"/>
                <a:gd name="T74" fmla="*/ 3 w 21"/>
                <a:gd name="T7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9">
                  <a:moveTo>
                    <a:pt x="0" y="9"/>
                  </a:moveTo>
                  <a:cubicBezTo>
                    <a:pt x="0" y="15"/>
                    <a:pt x="6" y="19"/>
                    <a:pt x="12" y="18"/>
                  </a:cubicBezTo>
                  <a:cubicBezTo>
                    <a:pt x="21" y="16"/>
                    <a:pt x="21" y="0"/>
                    <a:pt x="11" y="0"/>
                  </a:cubicBezTo>
                  <a:cubicBezTo>
                    <a:pt x="11" y="0"/>
                    <a:pt x="11" y="0"/>
                    <a:pt x="11" y="0"/>
                  </a:cubicBezTo>
                  <a:cubicBezTo>
                    <a:pt x="10" y="0"/>
                    <a:pt x="10" y="0"/>
                    <a:pt x="10" y="0"/>
                  </a:cubicBezTo>
                  <a:cubicBezTo>
                    <a:pt x="5" y="0"/>
                    <a:pt x="0" y="4"/>
                    <a:pt x="0" y="9"/>
                  </a:cubicBezTo>
                  <a:moveTo>
                    <a:pt x="10" y="1"/>
                  </a:moveTo>
                  <a:cubicBezTo>
                    <a:pt x="10" y="1"/>
                    <a:pt x="10" y="1"/>
                    <a:pt x="10" y="1"/>
                  </a:cubicBezTo>
                  <a:cubicBezTo>
                    <a:pt x="11" y="1"/>
                    <a:pt x="11" y="1"/>
                    <a:pt x="11" y="1"/>
                  </a:cubicBezTo>
                  <a:cubicBezTo>
                    <a:pt x="11" y="1"/>
                    <a:pt x="11" y="1"/>
                    <a:pt x="11" y="1"/>
                  </a:cubicBezTo>
                  <a:cubicBezTo>
                    <a:pt x="11" y="1"/>
                    <a:pt x="12" y="1"/>
                    <a:pt x="12" y="1"/>
                  </a:cubicBezTo>
                  <a:cubicBezTo>
                    <a:pt x="13" y="1"/>
                    <a:pt x="14" y="1"/>
                    <a:pt x="14" y="1"/>
                  </a:cubicBezTo>
                  <a:cubicBezTo>
                    <a:pt x="14" y="1"/>
                    <a:pt x="15" y="2"/>
                    <a:pt x="15" y="2"/>
                  </a:cubicBezTo>
                  <a:cubicBezTo>
                    <a:pt x="16" y="2"/>
                    <a:pt x="16" y="3"/>
                    <a:pt x="16" y="3"/>
                  </a:cubicBezTo>
                  <a:cubicBezTo>
                    <a:pt x="17" y="3"/>
                    <a:pt x="17" y="4"/>
                    <a:pt x="17" y="5"/>
                  </a:cubicBezTo>
                  <a:cubicBezTo>
                    <a:pt x="17" y="5"/>
                    <a:pt x="18" y="6"/>
                    <a:pt x="18" y="7"/>
                  </a:cubicBezTo>
                  <a:cubicBezTo>
                    <a:pt x="18" y="8"/>
                    <a:pt x="18" y="9"/>
                    <a:pt x="18" y="9"/>
                  </a:cubicBezTo>
                  <a:cubicBezTo>
                    <a:pt x="18" y="10"/>
                    <a:pt x="17" y="11"/>
                    <a:pt x="17" y="12"/>
                  </a:cubicBezTo>
                  <a:cubicBezTo>
                    <a:pt x="17" y="13"/>
                    <a:pt x="16" y="14"/>
                    <a:pt x="16" y="14"/>
                  </a:cubicBezTo>
                  <a:cubicBezTo>
                    <a:pt x="15" y="15"/>
                    <a:pt x="15" y="15"/>
                    <a:pt x="14" y="16"/>
                  </a:cubicBezTo>
                  <a:cubicBezTo>
                    <a:pt x="14" y="16"/>
                    <a:pt x="13" y="16"/>
                    <a:pt x="13" y="17"/>
                  </a:cubicBezTo>
                  <a:cubicBezTo>
                    <a:pt x="12" y="17"/>
                    <a:pt x="12" y="17"/>
                    <a:pt x="11" y="17"/>
                  </a:cubicBezTo>
                  <a:cubicBezTo>
                    <a:pt x="10" y="17"/>
                    <a:pt x="9" y="17"/>
                    <a:pt x="9" y="17"/>
                  </a:cubicBezTo>
                  <a:cubicBezTo>
                    <a:pt x="8" y="17"/>
                    <a:pt x="7" y="17"/>
                    <a:pt x="6" y="17"/>
                  </a:cubicBezTo>
                  <a:cubicBezTo>
                    <a:pt x="5" y="16"/>
                    <a:pt x="5" y="16"/>
                    <a:pt x="4" y="15"/>
                  </a:cubicBezTo>
                  <a:cubicBezTo>
                    <a:pt x="4" y="15"/>
                    <a:pt x="3" y="14"/>
                    <a:pt x="3" y="14"/>
                  </a:cubicBezTo>
                  <a:cubicBezTo>
                    <a:pt x="2" y="13"/>
                    <a:pt x="2" y="13"/>
                    <a:pt x="2" y="12"/>
                  </a:cubicBezTo>
                  <a:cubicBezTo>
                    <a:pt x="1" y="12"/>
                    <a:pt x="1" y="11"/>
                    <a:pt x="1" y="11"/>
                  </a:cubicBezTo>
                  <a:cubicBezTo>
                    <a:pt x="1" y="10"/>
                    <a:pt x="1" y="9"/>
                    <a:pt x="1" y="9"/>
                  </a:cubicBezTo>
                  <a:cubicBezTo>
                    <a:pt x="1" y="8"/>
                    <a:pt x="1" y="7"/>
                    <a:pt x="2" y="7"/>
                  </a:cubicBezTo>
                  <a:cubicBezTo>
                    <a:pt x="2" y="6"/>
                    <a:pt x="2" y="5"/>
                    <a:pt x="3" y="5"/>
                  </a:cubicBezTo>
                  <a:cubicBezTo>
                    <a:pt x="4" y="4"/>
                    <a:pt x="4" y="3"/>
                    <a:pt x="5" y="3"/>
                  </a:cubicBezTo>
                  <a:cubicBezTo>
                    <a:pt x="6" y="2"/>
                    <a:pt x="6" y="2"/>
                    <a:pt x="7" y="1"/>
                  </a:cubicBezTo>
                  <a:cubicBezTo>
                    <a:pt x="8" y="1"/>
                    <a:pt x="9" y="1"/>
                    <a:pt x="9" y="1"/>
                  </a:cubicBezTo>
                  <a:cubicBezTo>
                    <a:pt x="10" y="1"/>
                    <a:pt x="10" y="1"/>
                    <a:pt x="10" y="1"/>
                  </a:cubicBezTo>
                  <a:moveTo>
                    <a:pt x="3" y="5"/>
                  </a:moveTo>
                  <a:cubicBezTo>
                    <a:pt x="3" y="5"/>
                    <a:pt x="3" y="5"/>
                    <a:pt x="3" y="5"/>
                  </a:cubicBezTo>
                  <a:cubicBezTo>
                    <a:pt x="3" y="5"/>
                    <a:pt x="3" y="5"/>
                    <a:pt x="3"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384"/>
            <p:cNvSpPr>
              <a:spLocks noEditPoints="1"/>
            </p:cNvSpPr>
            <p:nvPr/>
          </p:nvSpPr>
          <p:spPr bwMode="auto">
            <a:xfrm>
              <a:off x="3279" y="1716"/>
              <a:ext cx="130" cy="50"/>
            </a:xfrm>
            <a:custGeom>
              <a:avLst/>
              <a:gdLst>
                <a:gd name="T0" fmla="*/ 11 w 55"/>
                <a:gd name="T1" fmla="*/ 1 h 21"/>
                <a:gd name="T2" fmla="*/ 11 w 55"/>
                <a:gd name="T3" fmla="*/ 1 h 21"/>
                <a:gd name="T4" fmla="*/ 10 w 55"/>
                <a:gd name="T5" fmla="*/ 3 h 21"/>
                <a:gd name="T6" fmla="*/ 1 w 55"/>
                <a:gd name="T7" fmla="*/ 20 h 21"/>
                <a:gd name="T8" fmla="*/ 2 w 55"/>
                <a:gd name="T9" fmla="*/ 21 h 21"/>
                <a:gd name="T10" fmla="*/ 11 w 55"/>
                <a:gd name="T11" fmla="*/ 2 h 21"/>
                <a:gd name="T12" fmla="*/ 55 w 55"/>
                <a:gd name="T13" fmla="*/ 1 h 21"/>
                <a:gd name="T14" fmla="*/ 55 w 55"/>
                <a:gd name="T15" fmla="*/ 0 h 21"/>
                <a:gd name="T16" fmla="*/ 47 w 55"/>
                <a:gd name="T17" fmla="*/ 0 h 21"/>
                <a:gd name="T18" fmla="*/ 11 w 55"/>
                <a:gd name="T19" fmla="*/ 1 h 21"/>
                <a:gd name="T20" fmla="*/ 10 w 55"/>
                <a:gd name="T21" fmla="*/ 3 h 21"/>
                <a:gd name="T22" fmla="*/ 10 w 55"/>
                <a:gd name="T23" fmla="*/ 3 h 21"/>
                <a:gd name="T24" fmla="*/ 10 w 55"/>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1">
                  <a:moveTo>
                    <a:pt x="11" y="1"/>
                  </a:moveTo>
                  <a:cubicBezTo>
                    <a:pt x="11" y="1"/>
                    <a:pt x="11" y="1"/>
                    <a:pt x="11" y="1"/>
                  </a:cubicBezTo>
                  <a:cubicBezTo>
                    <a:pt x="10" y="2"/>
                    <a:pt x="10" y="2"/>
                    <a:pt x="10" y="3"/>
                  </a:cubicBezTo>
                  <a:cubicBezTo>
                    <a:pt x="7" y="9"/>
                    <a:pt x="4" y="14"/>
                    <a:pt x="1" y="20"/>
                  </a:cubicBezTo>
                  <a:cubicBezTo>
                    <a:pt x="0" y="21"/>
                    <a:pt x="1" y="21"/>
                    <a:pt x="2" y="21"/>
                  </a:cubicBezTo>
                  <a:cubicBezTo>
                    <a:pt x="5" y="14"/>
                    <a:pt x="9" y="8"/>
                    <a:pt x="11" y="2"/>
                  </a:cubicBezTo>
                  <a:cubicBezTo>
                    <a:pt x="26" y="2"/>
                    <a:pt x="41" y="1"/>
                    <a:pt x="55" y="1"/>
                  </a:cubicBezTo>
                  <a:cubicBezTo>
                    <a:pt x="55" y="0"/>
                    <a:pt x="55" y="0"/>
                    <a:pt x="55" y="0"/>
                  </a:cubicBezTo>
                  <a:cubicBezTo>
                    <a:pt x="53" y="0"/>
                    <a:pt x="50" y="0"/>
                    <a:pt x="47" y="0"/>
                  </a:cubicBezTo>
                  <a:cubicBezTo>
                    <a:pt x="35" y="0"/>
                    <a:pt x="23" y="1"/>
                    <a:pt x="11" y="1"/>
                  </a:cubicBezTo>
                  <a:moveTo>
                    <a:pt x="10" y="3"/>
                  </a:moveTo>
                  <a:cubicBezTo>
                    <a:pt x="10" y="3"/>
                    <a:pt x="10" y="3"/>
                    <a:pt x="10" y="3"/>
                  </a:cubicBezTo>
                  <a:cubicBezTo>
                    <a:pt x="10" y="3"/>
                    <a:pt x="10" y="3"/>
                    <a:pt x="1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85"/>
            <p:cNvSpPr>
              <a:spLocks noEditPoints="1"/>
            </p:cNvSpPr>
            <p:nvPr/>
          </p:nvSpPr>
          <p:spPr bwMode="auto">
            <a:xfrm>
              <a:off x="3418" y="1700"/>
              <a:ext cx="41" cy="33"/>
            </a:xfrm>
            <a:custGeom>
              <a:avLst/>
              <a:gdLst>
                <a:gd name="T0" fmla="*/ 9 w 17"/>
                <a:gd name="T1" fmla="*/ 0 h 14"/>
                <a:gd name="T2" fmla="*/ 1 w 17"/>
                <a:gd name="T3" fmla="*/ 6 h 14"/>
                <a:gd name="T4" fmla="*/ 8 w 17"/>
                <a:gd name="T5" fmla="*/ 14 h 14"/>
                <a:gd name="T6" fmla="*/ 16 w 17"/>
                <a:gd name="T7" fmla="*/ 7 h 14"/>
                <a:gd name="T8" fmla="*/ 9 w 17"/>
                <a:gd name="T9" fmla="*/ 0 h 14"/>
                <a:gd name="T10" fmla="*/ 9 w 17"/>
                <a:gd name="T11" fmla="*/ 0 h 14"/>
                <a:gd name="T12" fmla="*/ 9 w 17"/>
                <a:gd name="T13" fmla="*/ 0 h 14"/>
                <a:gd name="T14" fmla="*/ 10 w 17"/>
                <a:gd name="T15" fmla="*/ 1 h 14"/>
                <a:gd name="T16" fmla="*/ 11 w 17"/>
                <a:gd name="T17" fmla="*/ 1 h 14"/>
                <a:gd name="T18" fmla="*/ 13 w 17"/>
                <a:gd name="T19" fmla="*/ 2 h 14"/>
                <a:gd name="T20" fmla="*/ 14 w 17"/>
                <a:gd name="T21" fmla="*/ 3 h 14"/>
                <a:gd name="T22" fmla="*/ 15 w 17"/>
                <a:gd name="T23" fmla="*/ 5 h 14"/>
                <a:gd name="T24" fmla="*/ 15 w 17"/>
                <a:gd name="T25" fmla="*/ 6 h 14"/>
                <a:gd name="T26" fmla="*/ 15 w 17"/>
                <a:gd name="T27" fmla="*/ 8 h 14"/>
                <a:gd name="T28" fmla="*/ 15 w 17"/>
                <a:gd name="T29" fmla="*/ 9 h 14"/>
                <a:gd name="T30" fmla="*/ 14 w 17"/>
                <a:gd name="T31" fmla="*/ 11 h 14"/>
                <a:gd name="T32" fmla="*/ 13 w 17"/>
                <a:gd name="T33" fmla="*/ 12 h 14"/>
                <a:gd name="T34" fmla="*/ 12 w 17"/>
                <a:gd name="T35" fmla="*/ 13 h 14"/>
                <a:gd name="T36" fmla="*/ 10 w 17"/>
                <a:gd name="T37" fmla="*/ 13 h 14"/>
                <a:gd name="T38" fmla="*/ 8 w 17"/>
                <a:gd name="T39" fmla="*/ 13 h 14"/>
                <a:gd name="T40" fmla="*/ 6 w 17"/>
                <a:gd name="T41" fmla="*/ 12 h 14"/>
                <a:gd name="T42" fmla="*/ 4 w 17"/>
                <a:gd name="T43" fmla="*/ 11 h 14"/>
                <a:gd name="T44" fmla="*/ 3 w 17"/>
                <a:gd name="T45" fmla="*/ 10 h 14"/>
                <a:gd name="T46" fmla="*/ 2 w 17"/>
                <a:gd name="T47" fmla="*/ 9 h 14"/>
                <a:gd name="T48" fmla="*/ 2 w 17"/>
                <a:gd name="T49" fmla="*/ 7 h 14"/>
                <a:gd name="T50" fmla="*/ 2 w 17"/>
                <a:gd name="T51" fmla="*/ 6 h 14"/>
                <a:gd name="T52" fmla="*/ 2 w 17"/>
                <a:gd name="T53" fmla="*/ 5 h 14"/>
                <a:gd name="T54" fmla="*/ 3 w 17"/>
                <a:gd name="T55" fmla="*/ 4 h 14"/>
                <a:gd name="T56" fmla="*/ 4 w 17"/>
                <a:gd name="T57" fmla="*/ 3 h 14"/>
                <a:gd name="T58" fmla="*/ 6 w 17"/>
                <a:gd name="T59" fmla="*/ 2 h 14"/>
                <a:gd name="T60" fmla="*/ 7 w 17"/>
                <a:gd name="T61" fmla="*/ 1 h 14"/>
                <a:gd name="T62" fmla="*/ 9 w 17"/>
                <a:gd name="T63" fmla="*/ 1 h 14"/>
                <a:gd name="T64" fmla="*/ 9 w 17"/>
                <a:gd name="T65" fmla="*/ 1 h 14"/>
                <a:gd name="T66" fmla="*/ 10 w 17"/>
                <a:gd name="T67" fmla="*/ 1 h 14"/>
                <a:gd name="T68" fmla="*/ 10 w 17"/>
                <a:gd name="T69" fmla="*/ 13 h 14"/>
                <a:gd name="T70" fmla="*/ 10 w 17"/>
                <a:gd name="T71" fmla="*/ 13 h 14"/>
                <a:gd name="T72" fmla="*/ 10 w 17"/>
                <a:gd name="T7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4">
                  <a:moveTo>
                    <a:pt x="9" y="0"/>
                  </a:moveTo>
                  <a:cubicBezTo>
                    <a:pt x="5" y="0"/>
                    <a:pt x="1" y="2"/>
                    <a:pt x="1" y="6"/>
                  </a:cubicBezTo>
                  <a:cubicBezTo>
                    <a:pt x="0" y="10"/>
                    <a:pt x="4" y="14"/>
                    <a:pt x="8" y="14"/>
                  </a:cubicBezTo>
                  <a:cubicBezTo>
                    <a:pt x="12" y="14"/>
                    <a:pt x="16" y="12"/>
                    <a:pt x="16" y="7"/>
                  </a:cubicBezTo>
                  <a:cubicBezTo>
                    <a:pt x="17" y="3"/>
                    <a:pt x="13" y="0"/>
                    <a:pt x="9" y="0"/>
                  </a:cubicBezTo>
                  <a:cubicBezTo>
                    <a:pt x="9" y="0"/>
                    <a:pt x="9" y="0"/>
                    <a:pt x="9" y="0"/>
                  </a:cubicBezTo>
                  <a:cubicBezTo>
                    <a:pt x="9" y="0"/>
                    <a:pt x="9" y="0"/>
                    <a:pt x="9" y="0"/>
                  </a:cubicBezTo>
                  <a:moveTo>
                    <a:pt x="10" y="1"/>
                  </a:moveTo>
                  <a:cubicBezTo>
                    <a:pt x="10" y="1"/>
                    <a:pt x="11" y="1"/>
                    <a:pt x="11" y="1"/>
                  </a:cubicBezTo>
                  <a:cubicBezTo>
                    <a:pt x="12" y="2"/>
                    <a:pt x="12" y="2"/>
                    <a:pt x="13" y="2"/>
                  </a:cubicBezTo>
                  <a:cubicBezTo>
                    <a:pt x="13" y="3"/>
                    <a:pt x="14" y="3"/>
                    <a:pt x="14" y="3"/>
                  </a:cubicBezTo>
                  <a:cubicBezTo>
                    <a:pt x="14" y="4"/>
                    <a:pt x="15" y="4"/>
                    <a:pt x="15" y="5"/>
                  </a:cubicBezTo>
                  <a:cubicBezTo>
                    <a:pt x="15" y="5"/>
                    <a:pt x="15" y="6"/>
                    <a:pt x="15" y="6"/>
                  </a:cubicBezTo>
                  <a:cubicBezTo>
                    <a:pt x="15" y="7"/>
                    <a:pt x="15" y="7"/>
                    <a:pt x="15" y="8"/>
                  </a:cubicBezTo>
                  <a:cubicBezTo>
                    <a:pt x="15" y="8"/>
                    <a:pt x="15" y="9"/>
                    <a:pt x="15" y="9"/>
                  </a:cubicBezTo>
                  <a:cubicBezTo>
                    <a:pt x="14" y="10"/>
                    <a:pt x="14" y="10"/>
                    <a:pt x="14" y="11"/>
                  </a:cubicBezTo>
                  <a:cubicBezTo>
                    <a:pt x="13" y="12"/>
                    <a:pt x="13" y="12"/>
                    <a:pt x="13" y="12"/>
                  </a:cubicBezTo>
                  <a:cubicBezTo>
                    <a:pt x="13" y="12"/>
                    <a:pt x="12" y="12"/>
                    <a:pt x="12" y="13"/>
                  </a:cubicBezTo>
                  <a:cubicBezTo>
                    <a:pt x="11" y="13"/>
                    <a:pt x="11" y="13"/>
                    <a:pt x="10" y="13"/>
                  </a:cubicBezTo>
                  <a:cubicBezTo>
                    <a:pt x="9" y="13"/>
                    <a:pt x="9" y="13"/>
                    <a:pt x="8" y="13"/>
                  </a:cubicBezTo>
                  <a:cubicBezTo>
                    <a:pt x="7" y="13"/>
                    <a:pt x="7" y="13"/>
                    <a:pt x="6" y="12"/>
                  </a:cubicBezTo>
                  <a:cubicBezTo>
                    <a:pt x="5" y="12"/>
                    <a:pt x="5" y="12"/>
                    <a:pt x="4" y="11"/>
                  </a:cubicBezTo>
                  <a:cubicBezTo>
                    <a:pt x="4" y="11"/>
                    <a:pt x="4" y="11"/>
                    <a:pt x="3" y="10"/>
                  </a:cubicBezTo>
                  <a:cubicBezTo>
                    <a:pt x="3" y="10"/>
                    <a:pt x="3" y="9"/>
                    <a:pt x="2" y="9"/>
                  </a:cubicBezTo>
                  <a:cubicBezTo>
                    <a:pt x="2" y="8"/>
                    <a:pt x="2" y="8"/>
                    <a:pt x="2" y="7"/>
                  </a:cubicBezTo>
                  <a:cubicBezTo>
                    <a:pt x="2" y="7"/>
                    <a:pt x="2" y="7"/>
                    <a:pt x="2" y="6"/>
                  </a:cubicBezTo>
                  <a:cubicBezTo>
                    <a:pt x="2" y="6"/>
                    <a:pt x="2" y="5"/>
                    <a:pt x="2" y="5"/>
                  </a:cubicBezTo>
                  <a:cubicBezTo>
                    <a:pt x="2" y="4"/>
                    <a:pt x="3" y="4"/>
                    <a:pt x="3" y="4"/>
                  </a:cubicBezTo>
                  <a:cubicBezTo>
                    <a:pt x="3" y="3"/>
                    <a:pt x="4" y="3"/>
                    <a:pt x="4" y="3"/>
                  </a:cubicBezTo>
                  <a:cubicBezTo>
                    <a:pt x="5" y="2"/>
                    <a:pt x="5" y="2"/>
                    <a:pt x="6" y="2"/>
                  </a:cubicBezTo>
                  <a:cubicBezTo>
                    <a:pt x="6" y="1"/>
                    <a:pt x="7" y="1"/>
                    <a:pt x="7" y="1"/>
                  </a:cubicBezTo>
                  <a:cubicBezTo>
                    <a:pt x="8" y="1"/>
                    <a:pt x="9" y="1"/>
                    <a:pt x="9" y="1"/>
                  </a:cubicBezTo>
                  <a:cubicBezTo>
                    <a:pt x="9" y="1"/>
                    <a:pt x="9" y="1"/>
                    <a:pt x="9" y="1"/>
                  </a:cubicBezTo>
                  <a:cubicBezTo>
                    <a:pt x="10" y="1"/>
                    <a:pt x="10" y="1"/>
                    <a:pt x="10" y="1"/>
                  </a:cubicBezTo>
                  <a:moveTo>
                    <a:pt x="10" y="13"/>
                  </a:moveTo>
                  <a:cubicBezTo>
                    <a:pt x="10" y="13"/>
                    <a:pt x="10" y="13"/>
                    <a:pt x="10" y="13"/>
                  </a:cubicBezTo>
                  <a:cubicBezTo>
                    <a:pt x="10" y="13"/>
                    <a:pt x="10" y="13"/>
                    <a:pt x="1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386"/>
            <p:cNvSpPr>
              <a:spLocks noEditPoints="1"/>
            </p:cNvSpPr>
            <p:nvPr/>
          </p:nvSpPr>
          <p:spPr bwMode="auto">
            <a:xfrm>
              <a:off x="2760" y="1685"/>
              <a:ext cx="43" cy="72"/>
            </a:xfrm>
            <a:custGeom>
              <a:avLst/>
              <a:gdLst>
                <a:gd name="T0" fmla="*/ 12 w 18"/>
                <a:gd name="T1" fmla="*/ 8 h 30"/>
                <a:gd name="T2" fmla="*/ 12 w 18"/>
                <a:gd name="T3" fmla="*/ 8 h 30"/>
                <a:gd name="T4" fmla="*/ 12 w 18"/>
                <a:gd name="T5" fmla="*/ 9 h 30"/>
                <a:gd name="T6" fmla="*/ 12 w 18"/>
                <a:gd name="T7" fmla="*/ 8 h 30"/>
                <a:gd name="T8" fmla="*/ 11 w 18"/>
                <a:gd name="T9" fmla="*/ 8 h 30"/>
                <a:gd name="T10" fmla="*/ 12 w 18"/>
                <a:gd name="T11" fmla="*/ 8 h 30"/>
                <a:gd name="T12" fmla="*/ 11 w 18"/>
                <a:gd name="T13" fmla="*/ 8 h 30"/>
                <a:gd name="T14" fmla="*/ 13 w 18"/>
                <a:gd name="T15" fmla="*/ 8 h 30"/>
                <a:gd name="T16" fmla="*/ 12 w 18"/>
                <a:gd name="T17" fmla="*/ 8 h 30"/>
                <a:gd name="T18" fmla="*/ 13 w 18"/>
                <a:gd name="T19" fmla="*/ 8 h 30"/>
                <a:gd name="T20" fmla="*/ 0 w 18"/>
                <a:gd name="T21" fmla="*/ 5 h 30"/>
                <a:gd name="T22" fmla="*/ 4 w 18"/>
                <a:gd name="T23" fmla="*/ 27 h 30"/>
                <a:gd name="T24" fmla="*/ 8 w 18"/>
                <a:gd name="T25" fmla="*/ 27 h 30"/>
                <a:gd name="T26" fmla="*/ 9 w 18"/>
                <a:gd name="T27" fmla="*/ 19 h 30"/>
                <a:gd name="T28" fmla="*/ 11 w 18"/>
                <a:gd name="T29" fmla="*/ 10 h 30"/>
                <a:gd name="T30" fmla="*/ 12 w 18"/>
                <a:gd name="T31" fmla="*/ 8 h 30"/>
                <a:gd name="T32" fmla="*/ 13 w 18"/>
                <a:gd name="T33" fmla="*/ 9 h 30"/>
                <a:gd name="T34" fmla="*/ 16 w 18"/>
                <a:gd name="T35" fmla="*/ 6 h 30"/>
                <a:gd name="T36" fmla="*/ 6 w 18"/>
                <a:gd name="T37" fmla="*/ 11 h 30"/>
                <a:gd name="T38" fmla="*/ 5 w 18"/>
                <a:gd name="T39" fmla="*/ 5 h 30"/>
                <a:gd name="T40" fmla="*/ 3 w 18"/>
                <a:gd name="T41" fmla="*/ 2 h 30"/>
                <a:gd name="T42" fmla="*/ 0 w 18"/>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0">
                  <a:moveTo>
                    <a:pt x="12" y="8"/>
                  </a:moveTo>
                  <a:cubicBezTo>
                    <a:pt x="12" y="8"/>
                    <a:pt x="12" y="8"/>
                    <a:pt x="12" y="8"/>
                  </a:cubicBezTo>
                  <a:cubicBezTo>
                    <a:pt x="12" y="9"/>
                    <a:pt x="12" y="9"/>
                    <a:pt x="12" y="9"/>
                  </a:cubicBezTo>
                  <a:cubicBezTo>
                    <a:pt x="12" y="8"/>
                    <a:pt x="12" y="8"/>
                    <a:pt x="12" y="8"/>
                  </a:cubicBezTo>
                  <a:moveTo>
                    <a:pt x="11" y="8"/>
                  </a:moveTo>
                  <a:cubicBezTo>
                    <a:pt x="12" y="8"/>
                    <a:pt x="12" y="8"/>
                    <a:pt x="12" y="8"/>
                  </a:cubicBezTo>
                  <a:cubicBezTo>
                    <a:pt x="11" y="8"/>
                    <a:pt x="11" y="8"/>
                    <a:pt x="11" y="8"/>
                  </a:cubicBezTo>
                  <a:moveTo>
                    <a:pt x="13" y="8"/>
                  </a:moveTo>
                  <a:cubicBezTo>
                    <a:pt x="12" y="8"/>
                    <a:pt x="12" y="8"/>
                    <a:pt x="12" y="8"/>
                  </a:cubicBezTo>
                  <a:cubicBezTo>
                    <a:pt x="13" y="8"/>
                    <a:pt x="13" y="8"/>
                    <a:pt x="13" y="8"/>
                  </a:cubicBezTo>
                  <a:moveTo>
                    <a:pt x="0" y="5"/>
                  </a:moveTo>
                  <a:cubicBezTo>
                    <a:pt x="1" y="12"/>
                    <a:pt x="2" y="20"/>
                    <a:pt x="4" y="27"/>
                  </a:cubicBezTo>
                  <a:cubicBezTo>
                    <a:pt x="4" y="30"/>
                    <a:pt x="8" y="29"/>
                    <a:pt x="8" y="27"/>
                  </a:cubicBezTo>
                  <a:cubicBezTo>
                    <a:pt x="8" y="24"/>
                    <a:pt x="9" y="22"/>
                    <a:pt x="9" y="19"/>
                  </a:cubicBezTo>
                  <a:cubicBezTo>
                    <a:pt x="9" y="16"/>
                    <a:pt x="10" y="13"/>
                    <a:pt x="11" y="10"/>
                  </a:cubicBezTo>
                  <a:cubicBezTo>
                    <a:pt x="11" y="9"/>
                    <a:pt x="12" y="9"/>
                    <a:pt x="12" y="8"/>
                  </a:cubicBezTo>
                  <a:cubicBezTo>
                    <a:pt x="13" y="9"/>
                    <a:pt x="13" y="9"/>
                    <a:pt x="13" y="9"/>
                  </a:cubicBezTo>
                  <a:cubicBezTo>
                    <a:pt x="15" y="11"/>
                    <a:pt x="18" y="8"/>
                    <a:pt x="16" y="6"/>
                  </a:cubicBezTo>
                  <a:cubicBezTo>
                    <a:pt x="11" y="0"/>
                    <a:pt x="8" y="5"/>
                    <a:pt x="6" y="11"/>
                  </a:cubicBezTo>
                  <a:cubicBezTo>
                    <a:pt x="6" y="9"/>
                    <a:pt x="5" y="7"/>
                    <a:pt x="5" y="5"/>
                  </a:cubicBezTo>
                  <a:cubicBezTo>
                    <a:pt x="5" y="3"/>
                    <a:pt x="4" y="2"/>
                    <a:pt x="3" y="2"/>
                  </a:cubicBezTo>
                  <a:cubicBezTo>
                    <a:pt x="2" y="2"/>
                    <a:pt x="0" y="3"/>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387"/>
            <p:cNvSpPr>
              <a:spLocks noEditPoints="1"/>
            </p:cNvSpPr>
            <p:nvPr/>
          </p:nvSpPr>
          <p:spPr bwMode="auto">
            <a:xfrm>
              <a:off x="2798" y="1692"/>
              <a:ext cx="47" cy="70"/>
            </a:xfrm>
            <a:custGeom>
              <a:avLst/>
              <a:gdLst>
                <a:gd name="T0" fmla="*/ 11 w 20"/>
                <a:gd name="T1" fmla="*/ 19 h 29"/>
                <a:gd name="T2" fmla="*/ 12 w 20"/>
                <a:gd name="T3" fmla="*/ 19 h 29"/>
                <a:gd name="T4" fmla="*/ 12 w 20"/>
                <a:gd name="T5" fmla="*/ 19 h 29"/>
                <a:gd name="T6" fmla="*/ 12 w 20"/>
                <a:gd name="T7" fmla="*/ 19 h 29"/>
                <a:gd name="T8" fmla="*/ 9 w 20"/>
                <a:gd name="T9" fmla="*/ 19 h 29"/>
                <a:gd name="T10" fmla="*/ 9 w 20"/>
                <a:gd name="T11" fmla="*/ 18 h 29"/>
                <a:gd name="T12" fmla="*/ 9 w 20"/>
                <a:gd name="T13" fmla="*/ 18 h 29"/>
                <a:gd name="T14" fmla="*/ 6 w 20"/>
                <a:gd name="T15" fmla="*/ 14 h 29"/>
                <a:gd name="T16" fmla="*/ 14 w 20"/>
                <a:gd name="T17" fmla="*/ 6 h 29"/>
                <a:gd name="T18" fmla="*/ 14 w 20"/>
                <a:gd name="T19" fmla="*/ 6 h 29"/>
                <a:gd name="T20" fmla="*/ 8 w 20"/>
                <a:gd name="T21" fmla="*/ 6 h 29"/>
                <a:gd name="T22" fmla="*/ 8 w 20"/>
                <a:gd name="T23" fmla="*/ 6 h 29"/>
                <a:gd name="T24" fmla="*/ 10 w 20"/>
                <a:gd name="T25" fmla="*/ 5 h 29"/>
                <a:gd name="T26" fmla="*/ 11 w 20"/>
                <a:gd name="T27" fmla="*/ 4 h 29"/>
                <a:gd name="T28" fmla="*/ 12 w 20"/>
                <a:gd name="T29" fmla="*/ 4 h 29"/>
                <a:gd name="T30" fmla="*/ 13 w 20"/>
                <a:gd name="T31" fmla="*/ 5 h 29"/>
                <a:gd name="T32" fmla="*/ 13 w 20"/>
                <a:gd name="T33" fmla="*/ 5 h 29"/>
                <a:gd name="T34" fmla="*/ 14 w 20"/>
                <a:gd name="T35" fmla="*/ 7 h 29"/>
                <a:gd name="T36" fmla="*/ 11 w 20"/>
                <a:gd name="T37" fmla="*/ 7 h 29"/>
                <a:gd name="T38" fmla="*/ 10 w 20"/>
                <a:gd name="T39" fmla="*/ 5 h 29"/>
                <a:gd name="T40" fmla="*/ 10 w 20"/>
                <a:gd name="T41" fmla="*/ 5 h 29"/>
                <a:gd name="T42" fmla="*/ 12 w 20"/>
                <a:gd name="T43" fmla="*/ 4 h 29"/>
                <a:gd name="T44" fmla="*/ 11 w 20"/>
                <a:gd name="T45" fmla="*/ 4 h 29"/>
                <a:gd name="T46" fmla="*/ 1 w 20"/>
                <a:gd name="T47" fmla="*/ 11 h 29"/>
                <a:gd name="T48" fmla="*/ 14 w 20"/>
                <a:gd name="T49" fmla="*/ 17 h 29"/>
                <a:gd name="T50" fmla="*/ 13 w 20"/>
                <a:gd name="T51" fmla="*/ 19 h 29"/>
                <a:gd name="T52" fmla="*/ 12 w 20"/>
                <a:gd name="T53" fmla="*/ 19 h 29"/>
                <a:gd name="T54" fmla="*/ 11 w 20"/>
                <a:gd name="T55" fmla="*/ 19 h 29"/>
                <a:gd name="T56" fmla="*/ 11 w 20"/>
                <a:gd name="T57" fmla="*/ 19 h 29"/>
                <a:gd name="T58" fmla="*/ 12 w 20"/>
                <a:gd name="T59" fmla="*/ 19 h 29"/>
                <a:gd name="T60" fmla="*/ 9 w 20"/>
                <a:gd name="T61" fmla="*/ 18 h 29"/>
                <a:gd name="T62" fmla="*/ 6 w 20"/>
                <a:gd name="T63" fmla="*/ 15 h 29"/>
                <a:gd name="T64" fmla="*/ 6 w 20"/>
                <a:gd name="T65" fmla="*/ 11 h 29"/>
                <a:gd name="T66" fmla="*/ 16 w 20"/>
                <a:gd name="T67" fmla="*/ 12 h 29"/>
                <a:gd name="T68" fmla="*/ 12 w 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29">
                  <a:moveTo>
                    <a:pt x="12" y="19"/>
                  </a:moveTo>
                  <a:cubicBezTo>
                    <a:pt x="11" y="19"/>
                    <a:pt x="11" y="19"/>
                    <a:pt x="11" y="19"/>
                  </a:cubicBezTo>
                  <a:cubicBezTo>
                    <a:pt x="12" y="19"/>
                    <a:pt x="12" y="19"/>
                    <a:pt x="12" y="19"/>
                  </a:cubicBezTo>
                  <a:cubicBezTo>
                    <a:pt x="12" y="19"/>
                    <a:pt x="12" y="19"/>
                    <a:pt x="12" y="19"/>
                  </a:cubicBezTo>
                  <a:moveTo>
                    <a:pt x="12" y="19"/>
                  </a:moveTo>
                  <a:cubicBezTo>
                    <a:pt x="12" y="19"/>
                    <a:pt x="12" y="19"/>
                    <a:pt x="12" y="19"/>
                  </a:cubicBezTo>
                  <a:cubicBezTo>
                    <a:pt x="12" y="19"/>
                    <a:pt x="12" y="19"/>
                    <a:pt x="12" y="19"/>
                  </a:cubicBezTo>
                  <a:cubicBezTo>
                    <a:pt x="12" y="19"/>
                    <a:pt x="12" y="19"/>
                    <a:pt x="12" y="19"/>
                  </a:cubicBezTo>
                  <a:moveTo>
                    <a:pt x="9" y="19"/>
                  </a:moveTo>
                  <a:cubicBezTo>
                    <a:pt x="9" y="19"/>
                    <a:pt x="9" y="19"/>
                    <a:pt x="9" y="19"/>
                  </a:cubicBezTo>
                  <a:cubicBezTo>
                    <a:pt x="9" y="19"/>
                    <a:pt x="9" y="19"/>
                    <a:pt x="9" y="19"/>
                  </a:cubicBezTo>
                  <a:moveTo>
                    <a:pt x="9" y="18"/>
                  </a:moveTo>
                  <a:cubicBezTo>
                    <a:pt x="9" y="18"/>
                    <a:pt x="9" y="18"/>
                    <a:pt x="9" y="18"/>
                  </a:cubicBezTo>
                  <a:cubicBezTo>
                    <a:pt x="9" y="18"/>
                    <a:pt x="9" y="18"/>
                    <a:pt x="9" y="18"/>
                  </a:cubicBezTo>
                  <a:moveTo>
                    <a:pt x="6" y="13"/>
                  </a:moveTo>
                  <a:cubicBezTo>
                    <a:pt x="6" y="14"/>
                    <a:pt x="6" y="14"/>
                    <a:pt x="6" y="14"/>
                  </a:cubicBezTo>
                  <a:cubicBezTo>
                    <a:pt x="6" y="13"/>
                    <a:pt x="6" y="13"/>
                    <a:pt x="6" y="13"/>
                  </a:cubicBezTo>
                  <a:moveTo>
                    <a:pt x="14" y="6"/>
                  </a:moveTo>
                  <a:cubicBezTo>
                    <a:pt x="14" y="6"/>
                    <a:pt x="14" y="6"/>
                    <a:pt x="14" y="6"/>
                  </a:cubicBezTo>
                  <a:cubicBezTo>
                    <a:pt x="14" y="6"/>
                    <a:pt x="14" y="6"/>
                    <a:pt x="14" y="6"/>
                  </a:cubicBezTo>
                  <a:moveTo>
                    <a:pt x="8" y="6"/>
                  </a:moveTo>
                  <a:cubicBezTo>
                    <a:pt x="8" y="6"/>
                    <a:pt x="8" y="6"/>
                    <a:pt x="8" y="6"/>
                  </a:cubicBezTo>
                  <a:cubicBezTo>
                    <a:pt x="8" y="6"/>
                    <a:pt x="8" y="6"/>
                    <a:pt x="8" y="6"/>
                  </a:cubicBezTo>
                  <a:cubicBezTo>
                    <a:pt x="8" y="6"/>
                    <a:pt x="8" y="6"/>
                    <a:pt x="8" y="6"/>
                  </a:cubicBezTo>
                  <a:moveTo>
                    <a:pt x="10" y="5"/>
                  </a:moveTo>
                  <a:cubicBezTo>
                    <a:pt x="10" y="5"/>
                    <a:pt x="10" y="5"/>
                    <a:pt x="10" y="5"/>
                  </a:cubicBezTo>
                  <a:cubicBezTo>
                    <a:pt x="10" y="5"/>
                    <a:pt x="10" y="5"/>
                    <a:pt x="10" y="5"/>
                  </a:cubicBezTo>
                  <a:moveTo>
                    <a:pt x="11" y="4"/>
                  </a:moveTo>
                  <a:cubicBezTo>
                    <a:pt x="12" y="4"/>
                    <a:pt x="12" y="4"/>
                    <a:pt x="12" y="4"/>
                  </a:cubicBezTo>
                  <a:cubicBezTo>
                    <a:pt x="12" y="4"/>
                    <a:pt x="12" y="4"/>
                    <a:pt x="12" y="4"/>
                  </a:cubicBezTo>
                  <a:cubicBezTo>
                    <a:pt x="13" y="4"/>
                    <a:pt x="13" y="4"/>
                    <a:pt x="13" y="4"/>
                  </a:cubicBezTo>
                  <a:cubicBezTo>
                    <a:pt x="13" y="5"/>
                    <a:pt x="13" y="5"/>
                    <a:pt x="13" y="5"/>
                  </a:cubicBezTo>
                  <a:cubicBezTo>
                    <a:pt x="13" y="5"/>
                    <a:pt x="13" y="5"/>
                    <a:pt x="13" y="5"/>
                  </a:cubicBezTo>
                  <a:cubicBezTo>
                    <a:pt x="13" y="5"/>
                    <a:pt x="13" y="5"/>
                    <a:pt x="13" y="5"/>
                  </a:cubicBezTo>
                  <a:cubicBezTo>
                    <a:pt x="13" y="5"/>
                    <a:pt x="14" y="6"/>
                    <a:pt x="14" y="7"/>
                  </a:cubicBezTo>
                  <a:cubicBezTo>
                    <a:pt x="14" y="7"/>
                    <a:pt x="14" y="7"/>
                    <a:pt x="14" y="7"/>
                  </a:cubicBezTo>
                  <a:cubicBezTo>
                    <a:pt x="12" y="7"/>
                    <a:pt x="11" y="7"/>
                    <a:pt x="10" y="7"/>
                  </a:cubicBezTo>
                  <a:cubicBezTo>
                    <a:pt x="11" y="7"/>
                    <a:pt x="11" y="7"/>
                    <a:pt x="11" y="7"/>
                  </a:cubicBezTo>
                  <a:cubicBezTo>
                    <a:pt x="10" y="7"/>
                    <a:pt x="9" y="7"/>
                    <a:pt x="8" y="6"/>
                  </a:cubicBezTo>
                  <a:cubicBezTo>
                    <a:pt x="8" y="6"/>
                    <a:pt x="9" y="5"/>
                    <a:pt x="10" y="5"/>
                  </a:cubicBezTo>
                  <a:cubicBezTo>
                    <a:pt x="11" y="4"/>
                    <a:pt x="11" y="4"/>
                    <a:pt x="11" y="4"/>
                  </a:cubicBezTo>
                  <a:cubicBezTo>
                    <a:pt x="10" y="5"/>
                    <a:pt x="10" y="5"/>
                    <a:pt x="10" y="5"/>
                  </a:cubicBezTo>
                  <a:cubicBezTo>
                    <a:pt x="10" y="4"/>
                    <a:pt x="11" y="4"/>
                    <a:pt x="11" y="4"/>
                  </a:cubicBezTo>
                  <a:moveTo>
                    <a:pt x="12" y="4"/>
                  </a:moveTo>
                  <a:cubicBezTo>
                    <a:pt x="12" y="4"/>
                    <a:pt x="12" y="4"/>
                    <a:pt x="12" y="4"/>
                  </a:cubicBezTo>
                  <a:cubicBezTo>
                    <a:pt x="11" y="4"/>
                    <a:pt x="11" y="4"/>
                    <a:pt x="11" y="4"/>
                  </a:cubicBezTo>
                  <a:cubicBezTo>
                    <a:pt x="12" y="4"/>
                    <a:pt x="12" y="4"/>
                    <a:pt x="12" y="4"/>
                  </a:cubicBezTo>
                  <a:moveTo>
                    <a:pt x="1" y="11"/>
                  </a:moveTo>
                  <a:cubicBezTo>
                    <a:pt x="0" y="20"/>
                    <a:pt x="11" y="29"/>
                    <a:pt x="18" y="20"/>
                  </a:cubicBezTo>
                  <a:cubicBezTo>
                    <a:pt x="20" y="17"/>
                    <a:pt x="16" y="15"/>
                    <a:pt x="14" y="17"/>
                  </a:cubicBezTo>
                  <a:cubicBezTo>
                    <a:pt x="13" y="18"/>
                    <a:pt x="13" y="18"/>
                    <a:pt x="13" y="18"/>
                  </a:cubicBezTo>
                  <a:cubicBezTo>
                    <a:pt x="13" y="19"/>
                    <a:pt x="13" y="19"/>
                    <a:pt x="13" y="19"/>
                  </a:cubicBezTo>
                  <a:cubicBezTo>
                    <a:pt x="13" y="18"/>
                    <a:pt x="13" y="18"/>
                    <a:pt x="13" y="18"/>
                  </a:cubicBezTo>
                  <a:cubicBezTo>
                    <a:pt x="13" y="19"/>
                    <a:pt x="12" y="19"/>
                    <a:pt x="12"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1" y="19"/>
                    <a:pt x="10" y="19"/>
                    <a:pt x="10" y="19"/>
                  </a:cubicBezTo>
                  <a:cubicBezTo>
                    <a:pt x="10" y="19"/>
                    <a:pt x="9" y="19"/>
                    <a:pt x="9" y="18"/>
                  </a:cubicBezTo>
                  <a:cubicBezTo>
                    <a:pt x="8" y="18"/>
                    <a:pt x="8" y="18"/>
                    <a:pt x="8" y="17"/>
                  </a:cubicBezTo>
                  <a:cubicBezTo>
                    <a:pt x="7" y="17"/>
                    <a:pt x="7" y="16"/>
                    <a:pt x="6" y="15"/>
                  </a:cubicBezTo>
                  <a:cubicBezTo>
                    <a:pt x="6" y="14"/>
                    <a:pt x="6" y="14"/>
                    <a:pt x="6" y="13"/>
                  </a:cubicBezTo>
                  <a:cubicBezTo>
                    <a:pt x="6" y="12"/>
                    <a:pt x="6" y="12"/>
                    <a:pt x="6" y="11"/>
                  </a:cubicBezTo>
                  <a:cubicBezTo>
                    <a:pt x="6" y="11"/>
                    <a:pt x="6" y="11"/>
                    <a:pt x="6" y="11"/>
                  </a:cubicBezTo>
                  <a:cubicBezTo>
                    <a:pt x="9" y="11"/>
                    <a:pt x="13" y="12"/>
                    <a:pt x="16" y="12"/>
                  </a:cubicBezTo>
                  <a:cubicBezTo>
                    <a:pt x="17" y="12"/>
                    <a:pt x="18" y="11"/>
                    <a:pt x="19" y="9"/>
                  </a:cubicBezTo>
                  <a:cubicBezTo>
                    <a:pt x="19" y="3"/>
                    <a:pt x="16" y="0"/>
                    <a:pt x="12" y="0"/>
                  </a:cubicBezTo>
                  <a:cubicBezTo>
                    <a:pt x="7" y="0"/>
                    <a:pt x="2" y="4"/>
                    <a:pt x="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388"/>
            <p:cNvSpPr>
              <a:spLocks noEditPoints="1"/>
            </p:cNvSpPr>
            <p:nvPr/>
          </p:nvSpPr>
          <p:spPr bwMode="auto">
            <a:xfrm>
              <a:off x="2843" y="1695"/>
              <a:ext cx="50" cy="64"/>
            </a:xfrm>
            <a:custGeom>
              <a:avLst/>
              <a:gdLst>
                <a:gd name="T0" fmla="*/ 15 w 21"/>
                <a:gd name="T1" fmla="*/ 16 h 27"/>
                <a:gd name="T2" fmla="*/ 15 w 21"/>
                <a:gd name="T3" fmla="*/ 16 h 27"/>
                <a:gd name="T4" fmla="*/ 8 w 21"/>
                <a:gd name="T5" fmla="*/ 20 h 27"/>
                <a:gd name="T6" fmla="*/ 8 w 21"/>
                <a:gd name="T7" fmla="*/ 20 h 27"/>
                <a:gd name="T8" fmla="*/ 8 w 21"/>
                <a:gd name="T9" fmla="*/ 20 h 27"/>
                <a:gd name="T10" fmla="*/ 7 w 21"/>
                <a:gd name="T11" fmla="*/ 19 h 27"/>
                <a:gd name="T12" fmla="*/ 15 w 21"/>
                <a:gd name="T13" fmla="*/ 18 h 27"/>
                <a:gd name="T14" fmla="*/ 15 w 21"/>
                <a:gd name="T15" fmla="*/ 18 h 27"/>
                <a:gd name="T16" fmla="*/ 15 w 21"/>
                <a:gd name="T17" fmla="*/ 18 h 27"/>
                <a:gd name="T18" fmla="*/ 15 w 21"/>
                <a:gd name="T19" fmla="*/ 17 h 27"/>
                <a:gd name="T20" fmla="*/ 15 w 21"/>
                <a:gd name="T21" fmla="*/ 14 h 27"/>
                <a:gd name="T22" fmla="*/ 10 w 21"/>
                <a:gd name="T23" fmla="*/ 9 h 27"/>
                <a:gd name="T24" fmla="*/ 10 w 21"/>
                <a:gd name="T25" fmla="*/ 9 h 27"/>
                <a:gd name="T26" fmla="*/ 9 w 21"/>
                <a:gd name="T27" fmla="*/ 9 h 27"/>
                <a:gd name="T28" fmla="*/ 8 w 21"/>
                <a:gd name="T29" fmla="*/ 7 h 27"/>
                <a:gd name="T30" fmla="*/ 8 w 21"/>
                <a:gd name="T31" fmla="*/ 8 h 27"/>
                <a:gd name="T32" fmla="*/ 8 w 21"/>
                <a:gd name="T33" fmla="*/ 8 h 27"/>
                <a:gd name="T34" fmla="*/ 8 w 21"/>
                <a:gd name="T35" fmla="*/ 7 h 27"/>
                <a:gd name="T36" fmla="*/ 8 w 21"/>
                <a:gd name="T37" fmla="*/ 7 h 27"/>
                <a:gd name="T38" fmla="*/ 8 w 21"/>
                <a:gd name="T39" fmla="*/ 7 h 27"/>
                <a:gd name="T40" fmla="*/ 8 w 21"/>
                <a:gd name="T41" fmla="*/ 7 h 27"/>
                <a:gd name="T42" fmla="*/ 9 w 21"/>
                <a:gd name="T43" fmla="*/ 7 h 27"/>
                <a:gd name="T44" fmla="*/ 8 w 21"/>
                <a:gd name="T45" fmla="*/ 7 h 27"/>
                <a:gd name="T46" fmla="*/ 9 w 21"/>
                <a:gd name="T47" fmla="*/ 6 h 27"/>
                <a:gd name="T48" fmla="*/ 9 w 21"/>
                <a:gd name="T49" fmla="*/ 6 h 27"/>
                <a:gd name="T50" fmla="*/ 13 w 21"/>
                <a:gd name="T51" fmla="*/ 14 h 27"/>
                <a:gd name="T52" fmla="*/ 14 w 21"/>
                <a:gd name="T53" fmla="*/ 14 h 27"/>
                <a:gd name="T54" fmla="*/ 15 w 21"/>
                <a:gd name="T55" fmla="*/ 16 h 27"/>
                <a:gd name="T56" fmla="*/ 15 w 21"/>
                <a:gd name="T57" fmla="*/ 16 h 27"/>
                <a:gd name="T58" fmla="*/ 15 w 21"/>
                <a:gd name="T59" fmla="*/ 16 h 27"/>
                <a:gd name="T60" fmla="*/ 15 w 21"/>
                <a:gd name="T61" fmla="*/ 16 h 27"/>
                <a:gd name="T62" fmla="*/ 15 w 21"/>
                <a:gd name="T63" fmla="*/ 16 h 27"/>
                <a:gd name="T64" fmla="*/ 15 w 21"/>
                <a:gd name="T65" fmla="*/ 17 h 27"/>
                <a:gd name="T66" fmla="*/ 14 w 21"/>
                <a:gd name="T67" fmla="*/ 19 h 27"/>
                <a:gd name="T68" fmla="*/ 11 w 21"/>
                <a:gd name="T69" fmla="*/ 20 h 27"/>
                <a:gd name="T70" fmla="*/ 8 w 21"/>
                <a:gd name="T71" fmla="*/ 20 h 27"/>
                <a:gd name="T72" fmla="*/ 8 w 21"/>
                <a:gd name="T73" fmla="*/ 20 h 27"/>
                <a:gd name="T74" fmla="*/ 8 w 21"/>
                <a:gd name="T75" fmla="*/ 19 h 27"/>
                <a:gd name="T76" fmla="*/ 18 w 21"/>
                <a:gd name="T77" fmla="*/ 22 h 27"/>
                <a:gd name="T78" fmla="*/ 10 w 21"/>
                <a:gd name="T79" fmla="*/ 9 h 27"/>
                <a:gd name="T80" fmla="*/ 9 w 21"/>
                <a:gd name="T81" fmla="*/ 8 h 27"/>
                <a:gd name="T82" fmla="*/ 8 w 21"/>
                <a:gd name="T83" fmla="*/ 8 h 27"/>
                <a:gd name="T84" fmla="*/ 8 w 21"/>
                <a:gd name="T85" fmla="*/ 7 h 27"/>
                <a:gd name="T86" fmla="*/ 9 w 21"/>
                <a:gd name="T87" fmla="*/ 7 h 27"/>
                <a:gd name="T88" fmla="*/ 10 w 21"/>
                <a:gd name="T89" fmla="*/ 6 h 27"/>
                <a:gd name="T90" fmla="*/ 16 w 21"/>
                <a:gd name="T91" fmla="*/ 5 h 27"/>
                <a:gd name="T92" fmla="*/ 17 w 21"/>
                <a:gd name="T93" fmla="*/ 0 h 27"/>
                <a:gd name="T94" fmla="*/ 4 w 21"/>
                <a:gd name="T9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7">
                  <a:moveTo>
                    <a:pt x="15" y="16"/>
                  </a:moveTo>
                  <a:cubicBezTo>
                    <a:pt x="15" y="16"/>
                    <a:pt x="15" y="16"/>
                    <a:pt x="15" y="16"/>
                  </a:cubicBezTo>
                  <a:cubicBezTo>
                    <a:pt x="15" y="16"/>
                    <a:pt x="15" y="16"/>
                    <a:pt x="15" y="16"/>
                  </a:cubicBezTo>
                  <a:cubicBezTo>
                    <a:pt x="15" y="16"/>
                    <a:pt x="15" y="16"/>
                    <a:pt x="15" y="16"/>
                  </a:cubicBezTo>
                  <a:cubicBezTo>
                    <a:pt x="15" y="16"/>
                    <a:pt x="15" y="16"/>
                    <a:pt x="15" y="16"/>
                  </a:cubicBezTo>
                  <a:moveTo>
                    <a:pt x="8" y="20"/>
                  </a:moveTo>
                  <a:cubicBezTo>
                    <a:pt x="8" y="20"/>
                    <a:pt x="8" y="20"/>
                    <a:pt x="8" y="20"/>
                  </a:cubicBezTo>
                  <a:cubicBezTo>
                    <a:pt x="8" y="20"/>
                    <a:pt x="8" y="20"/>
                    <a:pt x="8" y="20"/>
                  </a:cubicBezTo>
                  <a:moveTo>
                    <a:pt x="7" y="19"/>
                  </a:moveTo>
                  <a:cubicBezTo>
                    <a:pt x="8" y="20"/>
                    <a:pt x="8" y="20"/>
                    <a:pt x="8" y="20"/>
                  </a:cubicBezTo>
                  <a:cubicBezTo>
                    <a:pt x="8" y="20"/>
                    <a:pt x="8" y="20"/>
                    <a:pt x="8" y="20"/>
                  </a:cubicBezTo>
                  <a:cubicBezTo>
                    <a:pt x="7" y="19"/>
                    <a:pt x="7" y="19"/>
                    <a:pt x="7" y="19"/>
                  </a:cubicBezTo>
                  <a:moveTo>
                    <a:pt x="15" y="18"/>
                  </a:moveTo>
                  <a:cubicBezTo>
                    <a:pt x="15" y="18"/>
                    <a:pt x="15" y="18"/>
                    <a:pt x="15" y="18"/>
                  </a:cubicBezTo>
                  <a:cubicBezTo>
                    <a:pt x="15" y="18"/>
                    <a:pt x="15" y="18"/>
                    <a:pt x="15" y="18"/>
                  </a:cubicBezTo>
                  <a:cubicBezTo>
                    <a:pt x="15" y="18"/>
                    <a:pt x="15" y="18"/>
                    <a:pt x="15" y="18"/>
                  </a:cubicBezTo>
                  <a:moveTo>
                    <a:pt x="15" y="17"/>
                  </a:moveTo>
                  <a:cubicBezTo>
                    <a:pt x="15" y="18"/>
                    <a:pt x="15" y="18"/>
                    <a:pt x="15" y="18"/>
                  </a:cubicBezTo>
                  <a:cubicBezTo>
                    <a:pt x="15" y="18"/>
                    <a:pt x="15" y="18"/>
                    <a:pt x="15" y="18"/>
                  </a:cubicBezTo>
                  <a:cubicBezTo>
                    <a:pt x="15" y="17"/>
                    <a:pt x="15" y="17"/>
                    <a:pt x="15" y="17"/>
                  </a:cubicBezTo>
                  <a:moveTo>
                    <a:pt x="15" y="14"/>
                  </a:moveTo>
                  <a:cubicBezTo>
                    <a:pt x="15" y="14"/>
                    <a:pt x="15" y="14"/>
                    <a:pt x="15" y="14"/>
                  </a:cubicBezTo>
                  <a:cubicBezTo>
                    <a:pt x="15" y="14"/>
                    <a:pt x="15" y="14"/>
                    <a:pt x="15" y="14"/>
                  </a:cubicBezTo>
                  <a:moveTo>
                    <a:pt x="10" y="9"/>
                  </a:moveTo>
                  <a:cubicBezTo>
                    <a:pt x="10" y="9"/>
                    <a:pt x="10" y="9"/>
                    <a:pt x="10" y="9"/>
                  </a:cubicBezTo>
                  <a:cubicBezTo>
                    <a:pt x="10" y="9"/>
                    <a:pt x="10" y="9"/>
                    <a:pt x="10" y="9"/>
                  </a:cubicBezTo>
                  <a:moveTo>
                    <a:pt x="8" y="8"/>
                  </a:moveTo>
                  <a:cubicBezTo>
                    <a:pt x="9" y="9"/>
                    <a:pt x="9" y="9"/>
                    <a:pt x="9" y="9"/>
                  </a:cubicBezTo>
                  <a:cubicBezTo>
                    <a:pt x="8" y="8"/>
                    <a:pt x="8" y="8"/>
                    <a:pt x="8" y="8"/>
                  </a:cubicBezTo>
                  <a:moveTo>
                    <a:pt x="8" y="7"/>
                  </a:move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moveTo>
                    <a:pt x="8" y="7"/>
                  </a:moveTo>
                  <a:cubicBezTo>
                    <a:pt x="8" y="7"/>
                    <a:pt x="8" y="7"/>
                    <a:pt x="8" y="7"/>
                  </a:cubicBezTo>
                  <a:cubicBezTo>
                    <a:pt x="8" y="7"/>
                    <a:pt x="8" y="7"/>
                    <a:pt x="8" y="7"/>
                  </a:cubicBezTo>
                  <a:moveTo>
                    <a:pt x="8" y="7"/>
                  </a:moveTo>
                  <a:cubicBezTo>
                    <a:pt x="8" y="7"/>
                    <a:pt x="8" y="7"/>
                    <a:pt x="8" y="7"/>
                  </a:cubicBezTo>
                  <a:cubicBezTo>
                    <a:pt x="8" y="7"/>
                    <a:pt x="8" y="7"/>
                    <a:pt x="8" y="7"/>
                  </a:cubicBezTo>
                  <a:cubicBezTo>
                    <a:pt x="8" y="7"/>
                    <a:pt x="8" y="7"/>
                    <a:pt x="8" y="7"/>
                  </a:cubicBezTo>
                  <a:moveTo>
                    <a:pt x="9" y="7"/>
                  </a:moveTo>
                  <a:cubicBezTo>
                    <a:pt x="8" y="7"/>
                    <a:pt x="8" y="7"/>
                    <a:pt x="8" y="7"/>
                  </a:cubicBezTo>
                  <a:cubicBezTo>
                    <a:pt x="8" y="7"/>
                    <a:pt x="8" y="7"/>
                    <a:pt x="8" y="7"/>
                  </a:cubicBezTo>
                  <a:cubicBezTo>
                    <a:pt x="9" y="7"/>
                    <a:pt x="9" y="7"/>
                    <a:pt x="9" y="7"/>
                  </a:cubicBezTo>
                  <a:moveTo>
                    <a:pt x="9" y="6"/>
                  </a:moveTo>
                  <a:cubicBezTo>
                    <a:pt x="9" y="6"/>
                    <a:pt x="9" y="6"/>
                    <a:pt x="9" y="6"/>
                  </a:cubicBezTo>
                  <a:cubicBezTo>
                    <a:pt x="9" y="6"/>
                    <a:pt x="9" y="6"/>
                    <a:pt x="9" y="6"/>
                  </a:cubicBezTo>
                  <a:moveTo>
                    <a:pt x="4" y="5"/>
                  </a:moveTo>
                  <a:cubicBezTo>
                    <a:pt x="0" y="11"/>
                    <a:pt x="9" y="13"/>
                    <a:pt x="13" y="14"/>
                  </a:cubicBezTo>
                  <a:cubicBezTo>
                    <a:pt x="14" y="14"/>
                    <a:pt x="14" y="14"/>
                    <a:pt x="14" y="14"/>
                  </a:cubicBezTo>
                  <a:cubicBezTo>
                    <a:pt x="14" y="14"/>
                    <a:pt x="14" y="14"/>
                    <a:pt x="14" y="14"/>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6"/>
                    <a:pt x="15" y="16"/>
                    <a:pt x="15" y="16"/>
                  </a:cubicBezTo>
                  <a:cubicBezTo>
                    <a:pt x="15" y="17"/>
                    <a:pt x="15" y="17"/>
                    <a:pt x="15" y="17"/>
                  </a:cubicBezTo>
                  <a:cubicBezTo>
                    <a:pt x="15" y="17"/>
                    <a:pt x="15" y="17"/>
                    <a:pt x="15" y="17"/>
                  </a:cubicBezTo>
                  <a:cubicBezTo>
                    <a:pt x="15" y="18"/>
                    <a:pt x="15" y="18"/>
                    <a:pt x="15" y="18"/>
                  </a:cubicBezTo>
                  <a:cubicBezTo>
                    <a:pt x="14" y="19"/>
                    <a:pt x="14" y="19"/>
                    <a:pt x="14" y="19"/>
                  </a:cubicBezTo>
                  <a:cubicBezTo>
                    <a:pt x="14" y="19"/>
                    <a:pt x="13" y="19"/>
                    <a:pt x="13" y="19"/>
                  </a:cubicBezTo>
                  <a:cubicBezTo>
                    <a:pt x="12" y="20"/>
                    <a:pt x="12" y="20"/>
                    <a:pt x="11" y="20"/>
                  </a:cubicBezTo>
                  <a:cubicBezTo>
                    <a:pt x="10" y="20"/>
                    <a:pt x="10" y="20"/>
                    <a:pt x="9" y="20"/>
                  </a:cubicBezTo>
                  <a:cubicBezTo>
                    <a:pt x="8" y="20"/>
                    <a:pt x="8" y="20"/>
                    <a:pt x="8" y="20"/>
                  </a:cubicBezTo>
                  <a:cubicBezTo>
                    <a:pt x="8" y="20"/>
                    <a:pt x="8" y="20"/>
                    <a:pt x="8" y="20"/>
                  </a:cubicBezTo>
                  <a:cubicBezTo>
                    <a:pt x="8" y="20"/>
                    <a:pt x="8" y="20"/>
                    <a:pt x="8" y="20"/>
                  </a:cubicBezTo>
                  <a:cubicBezTo>
                    <a:pt x="8" y="19"/>
                    <a:pt x="8" y="19"/>
                    <a:pt x="8" y="19"/>
                  </a:cubicBezTo>
                  <a:cubicBezTo>
                    <a:pt x="8" y="19"/>
                    <a:pt x="8" y="19"/>
                    <a:pt x="8" y="19"/>
                  </a:cubicBezTo>
                  <a:cubicBezTo>
                    <a:pt x="7" y="16"/>
                    <a:pt x="2" y="18"/>
                    <a:pt x="3" y="21"/>
                  </a:cubicBezTo>
                  <a:cubicBezTo>
                    <a:pt x="5" y="27"/>
                    <a:pt x="14" y="25"/>
                    <a:pt x="18" y="22"/>
                  </a:cubicBezTo>
                  <a:cubicBezTo>
                    <a:pt x="20" y="20"/>
                    <a:pt x="21" y="16"/>
                    <a:pt x="20" y="14"/>
                  </a:cubicBezTo>
                  <a:cubicBezTo>
                    <a:pt x="18" y="9"/>
                    <a:pt x="14" y="9"/>
                    <a:pt x="10" y="9"/>
                  </a:cubicBezTo>
                  <a:cubicBezTo>
                    <a:pt x="9" y="9"/>
                    <a:pt x="9" y="9"/>
                    <a:pt x="9" y="9"/>
                  </a:cubicBezTo>
                  <a:cubicBezTo>
                    <a:pt x="9" y="8"/>
                    <a:pt x="9" y="8"/>
                    <a:pt x="9" y="8"/>
                  </a:cubicBezTo>
                  <a:cubicBezTo>
                    <a:pt x="9" y="8"/>
                    <a:pt x="9" y="8"/>
                    <a:pt x="9" y="8"/>
                  </a:cubicBezTo>
                  <a:cubicBezTo>
                    <a:pt x="8" y="8"/>
                    <a:pt x="8" y="8"/>
                    <a:pt x="8" y="8"/>
                  </a:cubicBezTo>
                  <a:cubicBezTo>
                    <a:pt x="8" y="8"/>
                    <a:pt x="8" y="8"/>
                    <a:pt x="8" y="8"/>
                  </a:cubicBezTo>
                  <a:cubicBezTo>
                    <a:pt x="8" y="7"/>
                    <a:pt x="8" y="7"/>
                    <a:pt x="8" y="7"/>
                  </a:cubicBezTo>
                  <a:cubicBezTo>
                    <a:pt x="8" y="7"/>
                    <a:pt x="8" y="7"/>
                    <a:pt x="8" y="7"/>
                  </a:cubicBezTo>
                  <a:cubicBezTo>
                    <a:pt x="9" y="7"/>
                    <a:pt x="9" y="7"/>
                    <a:pt x="9" y="7"/>
                  </a:cubicBezTo>
                  <a:cubicBezTo>
                    <a:pt x="9" y="6"/>
                    <a:pt x="9" y="6"/>
                    <a:pt x="9" y="6"/>
                  </a:cubicBezTo>
                  <a:cubicBezTo>
                    <a:pt x="9" y="6"/>
                    <a:pt x="10" y="6"/>
                    <a:pt x="10" y="6"/>
                  </a:cubicBezTo>
                  <a:cubicBezTo>
                    <a:pt x="11" y="5"/>
                    <a:pt x="12" y="5"/>
                    <a:pt x="14" y="5"/>
                  </a:cubicBezTo>
                  <a:cubicBezTo>
                    <a:pt x="14" y="5"/>
                    <a:pt x="15" y="5"/>
                    <a:pt x="16" y="5"/>
                  </a:cubicBezTo>
                  <a:cubicBezTo>
                    <a:pt x="16" y="5"/>
                    <a:pt x="16" y="5"/>
                    <a:pt x="16" y="5"/>
                  </a:cubicBezTo>
                  <a:cubicBezTo>
                    <a:pt x="19" y="5"/>
                    <a:pt x="20" y="1"/>
                    <a:pt x="17" y="0"/>
                  </a:cubicBezTo>
                  <a:cubicBezTo>
                    <a:pt x="16" y="0"/>
                    <a:pt x="16" y="0"/>
                    <a:pt x="15" y="0"/>
                  </a:cubicBezTo>
                  <a:cubicBezTo>
                    <a:pt x="11" y="0"/>
                    <a:pt x="6" y="2"/>
                    <a:pt x="4"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389"/>
            <p:cNvSpPr>
              <a:spLocks noEditPoints="1"/>
            </p:cNvSpPr>
            <p:nvPr/>
          </p:nvSpPr>
          <p:spPr bwMode="auto">
            <a:xfrm>
              <a:off x="2895" y="1692"/>
              <a:ext cx="45" cy="70"/>
            </a:xfrm>
            <a:custGeom>
              <a:avLst/>
              <a:gdLst>
                <a:gd name="T0" fmla="*/ 9 w 19"/>
                <a:gd name="T1" fmla="*/ 18 h 29"/>
                <a:gd name="T2" fmla="*/ 9 w 19"/>
                <a:gd name="T3" fmla="*/ 18 h 29"/>
                <a:gd name="T4" fmla="*/ 9 w 19"/>
                <a:gd name="T5" fmla="*/ 18 h 29"/>
                <a:gd name="T6" fmla="*/ 9 w 19"/>
                <a:gd name="T7" fmla="*/ 18 h 29"/>
                <a:gd name="T8" fmla="*/ 9 w 19"/>
                <a:gd name="T9" fmla="*/ 18 h 29"/>
                <a:gd name="T10" fmla="*/ 9 w 19"/>
                <a:gd name="T11" fmla="*/ 18 h 29"/>
                <a:gd name="T12" fmla="*/ 9 w 19"/>
                <a:gd name="T13" fmla="*/ 18 h 29"/>
                <a:gd name="T14" fmla="*/ 12 w 19"/>
                <a:gd name="T15" fmla="*/ 5 h 29"/>
                <a:gd name="T16" fmla="*/ 12 w 19"/>
                <a:gd name="T17" fmla="*/ 5 h 29"/>
                <a:gd name="T18" fmla="*/ 12 w 19"/>
                <a:gd name="T19" fmla="*/ 5 h 29"/>
                <a:gd name="T20" fmla="*/ 10 w 19"/>
                <a:gd name="T21" fmla="*/ 5 h 29"/>
                <a:gd name="T22" fmla="*/ 9 w 19"/>
                <a:gd name="T23" fmla="*/ 5 h 29"/>
                <a:gd name="T24" fmla="*/ 10 w 19"/>
                <a:gd name="T25" fmla="*/ 5 h 29"/>
                <a:gd name="T26" fmla="*/ 10 w 19"/>
                <a:gd name="T27" fmla="*/ 5 h 29"/>
                <a:gd name="T28" fmla="*/ 10 w 19"/>
                <a:gd name="T29" fmla="*/ 5 h 29"/>
                <a:gd name="T30" fmla="*/ 10 w 19"/>
                <a:gd name="T31" fmla="*/ 5 h 29"/>
                <a:gd name="T32" fmla="*/ 10 w 19"/>
                <a:gd name="T33" fmla="*/ 5 h 29"/>
                <a:gd name="T34" fmla="*/ 10 w 19"/>
                <a:gd name="T35" fmla="*/ 5 h 29"/>
                <a:gd name="T36" fmla="*/ 11 w 19"/>
                <a:gd name="T37" fmla="*/ 5 h 29"/>
                <a:gd name="T38" fmla="*/ 10 w 19"/>
                <a:gd name="T39" fmla="*/ 5 h 29"/>
                <a:gd name="T40" fmla="*/ 12 w 19"/>
                <a:gd name="T41" fmla="*/ 5 h 29"/>
                <a:gd name="T42" fmla="*/ 12 w 19"/>
                <a:gd name="T43" fmla="*/ 5 h 29"/>
                <a:gd name="T44" fmla="*/ 12 w 19"/>
                <a:gd name="T45" fmla="*/ 5 h 29"/>
                <a:gd name="T46" fmla="*/ 13 w 19"/>
                <a:gd name="T47" fmla="*/ 6 h 29"/>
                <a:gd name="T48" fmla="*/ 12 w 19"/>
                <a:gd name="T49" fmla="*/ 5 h 29"/>
                <a:gd name="T50" fmla="*/ 13 w 19"/>
                <a:gd name="T51" fmla="*/ 7 h 29"/>
                <a:gd name="T52" fmla="*/ 13 w 19"/>
                <a:gd name="T53" fmla="*/ 7 h 29"/>
                <a:gd name="T54" fmla="*/ 13 w 19"/>
                <a:gd name="T55" fmla="*/ 7 h 29"/>
                <a:gd name="T56" fmla="*/ 13 w 19"/>
                <a:gd name="T57" fmla="*/ 7 h 29"/>
                <a:gd name="T58" fmla="*/ 7 w 19"/>
                <a:gd name="T59" fmla="*/ 7 h 29"/>
                <a:gd name="T60" fmla="*/ 8 w 19"/>
                <a:gd name="T61" fmla="*/ 6 h 29"/>
                <a:gd name="T62" fmla="*/ 8 w 19"/>
                <a:gd name="T63" fmla="*/ 6 h 29"/>
                <a:gd name="T64" fmla="*/ 8 w 19"/>
                <a:gd name="T65" fmla="*/ 6 h 29"/>
                <a:gd name="T66" fmla="*/ 8 w 19"/>
                <a:gd name="T67" fmla="*/ 6 h 29"/>
                <a:gd name="T68" fmla="*/ 9 w 19"/>
                <a:gd name="T69" fmla="*/ 5 h 29"/>
                <a:gd name="T70" fmla="*/ 10 w 19"/>
                <a:gd name="T71" fmla="*/ 5 h 29"/>
                <a:gd name="T72" fmla="*/ 11 w 19"/>
                <a:gd name="T73" fmla="*/ 5 h 29"/>
                <a:gd name="T74" fmla="*/ 2 w 19"/>
                <a:gd name="T75" fmla="*/ 8 h 29"/>
                <a:gd name="T76" fmla="*/ 1 w 19"/>
                <a:gd name="T77" fmla="*/ 10 h 29"/>
                <a:gd name="T78" fmla="*/ 17 w 19"/>
                <a:gd name="T79" fmla="*/ 18 h 29"/>
                <a:gd name="T80" fmla="*/ 12 w 19"/>
                <a:gd name="T81" fmla="*/ 15 h 29"/>
                <a:gd name="T82" fmla="*/ 11 w 19"/>
                <a:gd name="T83" fmla="*/ 18 h 29"/>
                <a:gd name="T84" fmla="*/ 11 w 19"/>
                <a:gd name="T85" fmla="*/ 18 h 29"/>
                <a:gd name="T86" fmla="*/ 11 w 19"/>
                <a:gd name="T87" fmla="*/ 18 h 29"/>
                <a:gd name="T88" fmla="*/ 11 w 19"/>
                <a:gd name="T89" fmla="*/ 17 h 29"/>
                <a:gd name="T90" fmla="*/ 11 w 19"/>
                <a:gd name="T91" fmla="*/ 18 h 29"/>
                <a:gd name="T92" fmla="*/ 10 w 19"/>
                <a:gd name="T93" fmla="*/ 18 h 29"/>
                <a:gd name="T94" fmla="*/ 10 w 19"/>
                <a:gd name="T95" fmla="*/ 18 h 29"/>
                <a:gd name="T96" fmla="*/ 11 w 19"/>
                <a:gd name="T97" fmla="*/ 18 h 29"/>
                <a:gd name="T98" fmla="*/ 9 w 19"/>
                <a:gd name="T99" fmla="*/ 18 h 29"/>
                <a:gd name="T100" fmla="*/ 10 w 19"/>
                <a:gd name="T101" fmla="*/ 18 h 29"/>
                <a:gd name="T102" fmla="*/ 9 w 19"/>
                <a:gd name="T103" fmla="*/ 18 h 29"/>
                <a:gd name="T104" fmla="*/ 9 w 19"/>
                <a:gd name="T105" fmla="*/ 18 h 29"/>
                <a:gd name="T106" fmla="*/ 8 w 19"/>
                <a:gd name="T107" fmla="*/ 17 h 29"/>
                <a:gd name="T108" fmla="*/ 7 w 19"/>
                <a:gd name="T109" fmla="*/ 15 h 29"/>
                <a:gd name="T110" fmla="*/ 6 w 19"/>
                <a:gd name="T111" fmla="*/ 13 h 29"/>
                <a:gd name="T112" fmla="*/ 6 w 19"/>
                <a:gd name="T113" fmla="*/ 12 h 29"/>
                <a:gd name="T114" fmla="*/ 15 w 19"/>
                <a:gd name="T115" fmla="*/ 12 h 29"/>
                <a:gd name="T116" fmla="*/ 17 w 19"/>
                <a:gd name="T117" fmla="*/ 10 h 29"/>
                <a:gd name="T118" fmla="*/ 11 w 19"/>
                <a:gd name="T119" fmla="*/ 0 h 29"/>
                <a:gd name="T120" fmla="*/ 2 w 19"/>
                <a:gd name="T12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 h="29">
                  <a:moveTo>
                    <a:pt x="9" y="18"/>
                  </a:moveTo>
                  <a:cubicBezTo>
                    <a:pt x="9" y="18"/>
                    <a:pt x="9" y="18"/>
                    <a:pt x="9" y="18"/>
                  </a:cubicBezTo>
                  <a:cubicBezTo>
                    <a:pt x="9" y="18"/>
                    <a:pt x="9" y="18"/>
                    <a:pt x="9" y="18"/>
                  </a:cubicBezTo>
                  <a:cubicBezTo>
                    <a:pt x="9" y="18"/>
                    <a:pt x="9" y="18"/>
                    <a:pt x="9" y="18"/>
                  </a:cubicBezTo>
                  <a:moveTo>
                    <a:pt x="9" y="18"/>
                  </a:moveTo>
                  <a:cubicBezTo>
                    <a:pt x="9" y="18"/>
                    <a:pt x="9" y="18"/>
                    <a:pt x="9" y="18"/>
                  </a:cubicBezTo>
                  <a:cubicBezTo>
                    <a:pt x="9" y="18"/>
                    <a:pt x="9" y="18"/>
                    <a:pt x="9" y="18"/>
                  </a:cubicBezTo>
                  <a:moveTo>
                    <a:pt x="12" y="5"/>
                  </a:moveTo>
                  <a:cubicBezTo>
                    <a:pt x="12" y="5"/>
                    <a:pt x="12" y="5"/>
                    <a:pt x="12" y="5"/>
                  </a:cubicBezTo>
                  <a:cubicBezTo>
                    <a:pt x="12" y="5"/>
                    <a:pt x="12" y="5"/>
                    <a:pt x="12" y="5"/>
                  </a:cubicBezTo>
                  <a:moveTo>
                    <a:pt x="10" y="5"/>
                  </a:moveTo>
                  <a:cubicBezTo>
                    <a:pt x="9" y="5"/>
                    <a:pt x="9" y="5"/>
                    <a:pt x="9" y="5"/>
                  </a:cubicBezTo>
                  <a:cubicBezTo>
                    <a:pt x="10" y="5"/>
                    <a:pt x="10" y="5"/>
                    <a:pt x="10" y="5"/>
                  </a:cubicBezTo>
                  <a:cubicBezTo>
                    <a:pt x="10" y="5"/>
                    <a:pt x="10" y="5"/>
                    <a:pt x="10" y="5"/>
                  </a:cubicBezTo>
                  <a:moveTo>
                    <a:pt x="10" y="5"/>
                  </a:moveTo>
                  <a:cubicBezTo>
                    <a:pt x="10" y="5"/>
                    <a:pt x="10" y="5"/>
                    <a:pt x="10" y="5"/>
                  </a:cubicBezTo>
                  <a:cubicBezTo>
                    <a:pt x="10" y="5"/>
                    <a:pt x="10" y="5"/>
                    <a:pt x="10" y="5"/>
                  </a:cubicBezTo>
                  <a:cubicBezTo>
                    <a:pt x="10" y="5"/>
                    <a:pt x="10" y="5"/>
                    <a:pt x="10" y="5"/>
                  </a:cubicBezTo>
                  <a:moveTo>
                    <a:pt x="11" y="5"/>
                  </a:moveTo>
                  <a:cubicBezTo>
                    <a:pt x="10" y="5"/>
                    <a:pt x="10" y="5"/>
                    <a:pt x="10" y="5"/>
                  </a:cubicBezTo>
                  <a:cubicBezTo>
                    <a:pt x="11" y="5"/>
                    <a:pt x="11" y="5"/>
                    <a:pt x="12" y="5"/>
                  </a:cubicBezTo>
                  <a:cubicBezTo>
                    <a:pt x="12" y="5"/>
                    <a:pt x="12" y="5"/>
                    <a:pt x="12" y="5"/>
                  </a:cubicBezTo>
                  <a:cubicBezTo>
                    <a:pt x="12" y="5"/>
                    <a:pt x="12" y="5"/>
                    <a:pt x="12" y="5"/>
                  </a:cubicBezTo>
                  <a:cubicBezTo>
                    <a:pt x="13" y="6"/>
                    <a:pt x="13" y="6"/>
                    <a:pt x="13" y="6"/>
                  </a:cubicBezTo>
                  <a:cubicBezTo>
                    <a:pt x="12" y="5"/>
                    <a:pt x="12" y="5"/>
                    <a:pt x="12" y="5"/>
                  </a:cubicBezTo>
                  <a:cubicBezTo>
                    <a:pt x="13" y="6"/>
                    <a:pt x="13" y="7"/>
                    <a:pt x="13" y="7"/>
                  </a:cubicBezTo>
                  <a:cubicBezTo>
                    <a:pt x="13" y="7"/>
                    <a:pt x="13" y="7"/>
                    <a:pt x="13" y="7"/>
                  </a:cubicBezTo>
                  <a:cubicBezTo>
                    <a:pt x="13" y="7"/>
                    <a:pt x="13" y="7"/>
                    <a:pt x="13" y="7"/>
                  </a:cubicBezTo>
                  <a:cubicBezTo>
                    <a:pt x="13" y="7"/>
                    <a:pt x="13" y="7"/>
                    <a:pt x="13" y="7"/>
                  </a:cubicBezTo>
                  <a:cubicBezTo>
                    <a:pt x="11" y="7"/>
                    <a:pt x="9" y="7"/>
                    <a:pt x="7" y="7"/>
                  </a:cubicBezTo>
                  <a:cubicBezTo>
                    <a:pt x="8" y="6"/>
                    <a:pt x="8" y="6"/>
                    <a:pt x="8" y="6"/>
                  </a:cubicBezTo>
                  <a:cubicBezTo>
                    <a:pt x="8" y="6"/>
                    <a:pt x="8" y="6"/>
                    <a:pt x="8" y="6"/>
                  </a:cubicBezTo>
                  <a:cubicBezTo>
                    <a:pt x="8" y="6"/>
                    <a:pt x="8" y="6"/>
                    <a:pt x="8" y="6"/>
                  </a:cubicBezTo>
                  <a:cubicBezTo>
                    <a:pt x="8" y="6"/>
                    <a:pt x="8" y="6"/>
                    <a:pt x="8" y="6"/>
                  </a:cubicBezTo>
                  <a:cubicBezTo>
                    <a:pt x="8" y="6"/>
                    <a:pt x="9" y="5"/>
                    <a:pt x="9" y="5"/>
                  </a:cubicBezTo>
                  <a:cubicBezTo>
                    <a:pt x="10" y="5"/>
                    <a:pt x="10" y="5"/>
                    <a:pt x="10" y="5"/>
                  </a:cubicBezTo>
                  <a:cubicBezTo>
                    <a:pt x="11" y="5"/>
                    <a:pt x="11" y="5"/>
                    <a:pt x="11" y="5"/>
                  </a:cubicBezTo>
                  <a:moveTo>
                    <a:pt x="2" y="8"/>
                  </a:moveTo>
                  <a:cubicBezTo>
                    <a:pt x="1" y="8"/>
                    <a:pt x="1" y="9"/>
                    <a:pt x="1" y="10"/>
                  </a:cubicBezTo>
                  <a:cubicBezTo>
                    <a:pt x="0" y="19"/>
                    <a:pt x="11" y="29"/>
                    <a:pt x="17" y="18"/>
                  </a:cubicBezTo>
                  <a:cubicBezTo>
                    <a:pt x="18" y="15"/>
                    <a:pt x="14" y="13"/>
                    <a:pt x="12" y="15"/>
                  </a:cubicBezTo>
                  <a:cubicBezTo>
                    <a:pt x="12" y="16"/>
                    <a:pt x="12" y="17"/>
                    <a:pt x="11" y="18"/>
                  </a:cubicBezTo>
                  <a:cubicBezTo>
                    <a:pt x="11" y="18"/>
                    <a:pt x="11" y="18"/>
                    <a:pt x="11" y="18"/>
                  </a:cubicBezTo>
                  <a:cubicBezTo>
                    <a:pt x="11" y="18"/>
                    <a:pt x="11" y="18"/>
                    <a:pt x="11" y="18"/>
                  </a:cubicBezTo>
                  <a:cubicBezTo>
                    <a:pt x="11" y="17"/>
                    <a:pt x="11" y="17"/>
                    <a:pt x="11" y="17"/>
                  </a:cubicBezTo>
                  <a:cubicBezTo>
                    <a:pt x="11" y="18"/>
                    <a:pt x="11" y="18"/>
                    <a:pt x="11" y="18"/>
                  </a:cubicBezTo>
                  <a:cubicBezTo>
                    <a:pt x="10" y="18"/>
                    <a:pt x="10" y="18"/>
                    <a:pt x="10" y="18"/>
                  </a:cubicBezTo>
                  <a:cubicBezTo>
                    <a:pt x="10" y="18"/>
                    <a:pt x="10" y="18"/>
                    <a:pt x="10" y="18"/>
                  </a:cubicBezTo>
                  <a:cubicBezTo>
                    <a:pt x="11" y="18"/>
                    <a:pt x="11" y="18"/>
                    <a:pt x="11" y="18"/>
                  </a:cubicBezTo>
                  <a:cubicBezTo>
                    <a:pt x="10" y="18"/>
                    <a:pt x="9" y="18"/>
                    <a:pt x="9" y="18"/>
                  </a:cubicBezTo>
                  <a:cubicBezTo>
                    <a:pt x="10" y="18"/>
                    <a:pt x="10" y="18"/>
                    <a:pt x="10" y="18"/>
                  </a:cubicBezTo>
                  <a:cubicBezTo>
                    <a:pt x="9" y="18"/>
                    <a:pt x="9" y="18"/>
                    <a:pt x="9" y="18"/>
                  </a:cubicBezTo>
                  <a:cubicBezTo>
                    <a:pt x="9" y="18"/>
                    <a:pt x="9" y="18"/>
                    <a:pt x="9" y="18"/>
                  </a:cubicBezTo>
                  <a:cubicBezTo>
                    <a:pt x="8" y="17"/>
                    <a:pt x="8" y="17"/>
                    <a:pt x="8" y="17"/>
                  </a:cubicBezTo>
                  <a:cubicBezTo>
                    <a:pt x="7" y="16"/>
                    <a:pt x="7" y="16"/>
                    <a:pt x="7" y="15"/>
                  </a:cubicBezTo>
                  <a:cubicBezTo>
                    <a:pt x="6" y="14"/>
                    <a:pt x="6" y="13"/>
                    <a:pt x="6" y="13"/>
                  </a:cubicBezTo>
                  <a:cubicBezTo>
                    <a:pt x="6" y="12"/>
                    <a:pt x="6" y="12"/>
                    <a:pt x="6" y="12"/>
                  </a:cubicBezTo>
                  <a:cubicBezTo>
                    <a:pt x="9" y="12"/>
                    <a:pt x="12" y="12"/>
                    <a:pt x="15" y="12"/>
                  </a:cubicBezTo>
                  <a:cubicBezTo>
                    <a:pt x="16" y="12"/>
                    <a:pt x="17" y="11"/>
                    <a:pt x="17" y="10"/>
                  </a:cubicBezTo>
                  <a:cubicBezTo>
                    <a:pt x="19" y="4"/>
                    <a:pt x="15" y="0"/>
                    <a:pt x="11" y="0"/>
                  </a:cubicBezTo>
                  <a:cubicBezTo>
                    <a:pt x="7" y="0"/>
                    <a:pt x="3" y="3"/>
                    <a:pt x="2"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390"/>
            <p:cNvSpPr>
              <a:spLocks noEditPoints="1"/>
            </p:cNvSpPr>
            <p:nvPr/>
          </p:nvSpPr>
          <p:spPr bwMode="auto">
            <a:xfrm>
              <a:off x="2928" y="1692"/>
              <a:ext cx="57" cy="65"/>
            </a:xfrm>
            <a:custGeom>
              <a:avLst/>
              <a:gdLst>
                <a:gd name="T0" fmla="*/ 10 w 24"/>
                <a:gd name="T1" fmla="*/ 21 h 27"/>
                <a:gd name="T2" fmla="*/ 10 w 24"/>
                <a:gd name="T3" fmla="*/ 21 h 27"/>
                <a:gd name="T4" fmla="*/ 10 w 24"/>
                <a:gd name="T5" fmla="*/ 21 h 27"/>
                <a:gd name="T6" fmla="*/ 10 w 24"/>
                <a:gd name="T7" fmla="*/ 21 h 27"/>
                <a:gd name="T8" fmla="*/ 10 w 24"/>
                <a:gd name="T9" fmla="*/ 21 h 27"/>
                <a:gd name="T10" fmla="*/ 10 w 24"/>
                <a:gd name="T11" fmla="*/ 21 h 27"/>
                <a:gd name="T12" fmla="*/ 10 w 24"/>
                <a:gd name="T13" fmla="*/ 22 h 27"/>
                <a:gd name="T14" fmla="*/ 10 w 24"/>
                <a:gd name="T15" fmla="*/ 21 h 27"/>
                <a:gd name="T16" fmla="*/ 10 w 24"/>
                <a:gd name="T17" fmla="*/ 21 h 27"/>
                <a:gd name="T18" fmla="*/ 10 w 24"/>
                <a:gd name="T19" fmla="*/ 21 h 27"/>
                <a:gd name="T20" fmla="*/ 10 w 24"/>
                <a:gd name="T21" fmla="*/ 21 h 27"/>
                <a:gd name="T22" fmla="*/ 11 w 24"/>
                <a:gd name="T23" fmla="*/ 21 h 27"/>
                <a:gd name="T24" fmla="*/ 11 w 24"/>
                <a:gd name="T25" fmla="*/ 21 h 27"/>
                <a:gd name="T26" fmla="*/ 9 w 24"/>
                <a:gd name="T27" fmla="*/ 21 h 27"/>
                <a:gd name="T28" fmla="*/ 9 w 24"/>
                <a:gd name="T29" fmla="*/ 21 h 27"/>
                <a:gd name="T30" fmla="*/ 21 w 24"/>
                <a:gd name="T31" fmla="*/ 18 h 27"/>
                <a:gd name="T32" fmla="*/ 15 w 24"/>
                <a:gd name="T33" fmla="*/ 7 h 27"/>
                <a:gd name="T34" fmla="*/ 15 w 24"/>
                <a:gd name="T35" fmla="*/ 7 h 27"/>
                <a:gd name="T36" fmla="*/ 15 w 24"/>
                <a:gd name="T37" fmla="*/ 7 h 27"/>
                <a:gd name="T38" fmla="*/ 15 w 24"/>
                <a:gd name="T39" fmla="*/ 10 h 27"/>
                <a:gd name="T40" fmla="*/ 12 w 24"/>
                <a:gd name="T41" fmla="*/ 20 h 27"/>
                <a:gd name="T42" fmla="*/ 11 w 24"/>
                <a:gd name="T43" fmla="*/ 21 h 27"/>
                <a:gd name="T44" fmla="*/ 10 w 24"/>
                <a:gd name="T45" fmla="*/ 21 h 27"/>
                <a:gd name="T46" fmla="*/ 9 w 24"/>
                <a:gd name="T47" fmla="*/ 21 h 27"/>
                <a:gd name="T48" fmla="*/ 9 w 24"/>
                <a:gd name="T49" fmla="*/ 21 h 27"/>
                <a:gd name="T50" fmla="*/ 8 w 24"/>
                <a:gd name="T51" fmla="*/ 18 h 27"/>
                <a:gd name="T52" fmla="*/ 9 w 24"/>
                <a:gd name="T53" fmla="*/ 10 h 27"/>
                <a:gd name="T54" fmla="*/ 11 w 24"/>
                <a:gd name="T55" fmla="*/ 7 h 27"/>
                <a:gd name="T56" fmla="*/ 13 w 24"/>
                <a:gd name="T57" fmla="*/ 7 h 27"/>
                <a:gd name="T58" fmla="*/ 13 w 24"/>
                <a:gd name="T59" fmla="*/ 6 h 27"/>
                <a:gd name="T60" fmla="*/ 13 w 24"/>
                <a:gd name="T61" fmla="*/ 6 h 27"/>
                <a:gd name="T62" fmla="*/ 4 w 24"/>
                <a:gd name="T63" fmla="*/ 23 h 27"/>
                <a:gd name="T64" fmla="*/ 17 w 24"/>
                <a:gd name="T65" fmla="*/ 21 h 27"/>
                <a:gd name="T66" fmla="*/ 22 w 24"/>
                <a:gd name="T67" fmla="*/ 19 h 27"/>
                <a:gd name="T68" fmla="*/ 21 w 24"/>
                <a:gd name="T69" fmla="*/ 15 h 27"/>
                <a:gd name="T70" fmla="*/ 20 w 24"/>
                <a:gd name="T71" fmla="*/ 4 h 27"/>
                <a:gd name="T72" fmla="*/ 16 w 24"/>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7">
                  <a:moveTo>
                    <a:pt x="10" y="21"/>
                  </a:moveTo>
                  <a:cubicBezTo>
                    <a:pt x="10" y="21"/>
                    <a:pt x="10" y="21"/>
                    <a:pt x="10" y="21"/>
                  </a:cubicBezTo>
                  <a:cubicBezTo>
                    <a:pt x="10" y="21"/>
                    <a:pt x="10" y="21"/>
                    <a:pt x="10" y="21"/>
                  </a:cubicBezTo>
                  <a:cubicBezTo>
                    <a:pt x="10" y="21"/>
                    <a:pt x="10" y="21"/>
                    <a:pt x="10" y="21"/>
                  </a:cubicBezTo>
                  <a:cubicBezTo>
                    <a:pt x="10" y="21"/>
                    <a:pt x="10" y="21"/>
                    <a:pt x="10" y="21"/>
                  </a:cubicBezTo>
                  <a:moveTo>
                    <a:pt x="10" y="21"/>
                  </a:moveTo>
                  <a:cubicBezTo>
                    <a:pt x="10" y="21"/>
                    <a:pt x="10" y="21"/>
                    <a:pt x="10" y="21"/>
                  </a:cubicBezTo>
                  <a:cubicBezTo>
                    <a:pt x="10" y="21"/>
                    <a:pt x="10" y="21"/>
                    <a:pt x="10" y="21"/>
                  </a:cubicBezTo>
                  <a:cubicBezTo>
                    <a:pt x="10" y="21"/>
                    <a:pt x="10" y="21"/>
                    <a:pt x="10" y="21"/>
                  </a:cubicBezTo>
                  <a:moveTo>
                    <a:pt x="10" y="21"/>
                  </a:moveTo>
                  <a:cubicBezTo>
                    <a:pt x="10" y="21"/>
                    <a:pt x="10" y="21"/>
                    <a:pt x="10" y="21"/>
                  </a:cubicBezTo>
                  <a:cubicBezTo>
                    <a:pt x="10" y="21"/>
                    <a:pt x="10" y="21"/>
                    <a:pt x="10" y="21"/>
                  </a:cubicBezTo>
                  <a:cubicBezTo>
                    <a:pt x="10" y="21"/>
                    <a:pt x="10" y="21"/>
                    <a:pt x="10" y="21"/>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moveTo>
                    <a:pt x="11" y="21"/>
                  </a:moveTo>
                  <a:cubicBezTo>
                    <a:pt x="10" y="21"/>
                    <a:pt x="10" y="21"/>
                    <a:pt x="10" y="21"/>
                  </a:cubicBezTo>
                  <a:cubicBezTo>
                    <a:pt x="10" y="21"/>
                    <a:pt x="10" y="21"/>
                    <a:pt x="10" y="21"/>
                  </a:cubicBezTo>
                  <a:cubicBezTo>
                    <a:pt x="11" y="21"/>
                    <a:pt x="11" y="21"/>
                    <a:pt x="11" y="21"/>
                  </a:cubicBezTo>
                  <a:moveTo>
                    <a:pt x="11" y="21"/>
                  </a:moveTo>
                  <a:cubicBezTo>
                    <a:pt x="11" y="21"/>
                    <a:pt x="11" y="21"/>
                    <a:pt x="11" y="21"/>
                  </a:cubicBezTo>
                  <a:cubicBezTo>
                    <a:pt x="11" y="21"/>
                    <a:pt x="11" y="21"/>
                    <a:pt x="11" y="21"/>
                  </a:cubicBezTo>
                  <a:moveTo>
                    <a:pt x="9" y="21"/>
                  </a:moveTo>
                  <a:cubicBezTo>
                    <a:pt x="9" y="21"/>
                    <a:pt x="9" y="21"/>
                    <a:pt x="9" y="21"/>
                  </a:cubicBezTo>
                  <a:cubicBezTo>
                    <a:pt x="9" y="21"/>
                    <a:pt x="9" y="21"/>
                    <a:pt x="9" y="21"/>
                  </a:cubicBezTo>
                  <a:moveTo>
                    <a:pt x="21" y="17"/>
                  </a:moveTo>
                  <a:cubicBezTo>
                    <a:pt x="21" y="18"/>
                    <a:pt x="21" y="18"/>
                    <a:pt x="21" y="18"/>
                  </a:cubicBezTo>
                  <a:cubicBezTo>
                    <a:pt x="21" y="17"/>
                    <a:pt x="21" y="17"/>
                    <a:pt x="21" y="17"/>
                  </a:cubicBezTo>
                  <a:moveTo>
                    <a:pt x="15" y="7"/>
                  </a:moveTo>
                  <a:cubicBezTo>
                    <a:pt x="15" y="7"/>
                    <a:pt x="15" y="7"/>
                    <a:pt x="15" y="7"/>
                  </a:cubicBezTo>
                  <a:cubicBezTo>
                    <a:pt x="15" y="7"/>
                    <a:pt x="15" y="7"/>
                    <a:pt x="15" y="7"/>
                  </a:cubicBezTo>
                  <a:moveTo>
                    <a:pt x="14" y="7"/>
                  </a:moveTo>
                  <a:cubicBezTo>
                    <a:pt x="14" y="7"/>
                    <a:pt x="15" y="7"/>
                    <a:pt x="15" y="7"/>
                  </a:cubicBezTo>
                  <a:cubicBezTo>
                    <a:pt x="15" y="7"/>
                    <a:pt x="15" y="7"/>
                    <a:pt x="15" y="7"/>
                  </a:cubicBezTo>
                  <a:cubicBezTo>
                    <a:pt x="15" y="8"/>
                    <a:pt x="15" y="9"/>
                    <a:pt x="15" y="10"/>
                  </a:cubicBezTo>
                  <a:cubicBezTo>
                    <a:pt x="15" y="12"/>
                    <a:pt x="14" y="15"/>
                    <a:pt x="13" y="18"/>
                  </a:cubicBezTo>
                  <a:cubicBezTo>
                    <a:pt x="13" y="19"/>
                    <a:pt x="12" y="19"/>
                    <a:pt x="12" y="20"/>
                  </a:cubicBezTo>
                  <a:cubicBezTo>
                    <a:pt x="11" y="21"/>
                    <a:pt x="11" y="21"/>
                    <a:pt x="11" y="21"/>
                  </a:cubicBezTo>
                  <a:cubicBezTo>
                    <a:pt x="11" y="21"/>
                    <a:pt x="11" y="21"/>
                    <a:pt x="11" y="21"/>
                  </a:cubicBezTo>
                  <a:cubicBezTo>
                    <a:pt x="10" y="21"/>
                    <a:pt x="10" y="21"/>
                    <a:pt x="10" y="21"/>
                  </a:cubicBezTo>
                  <a:cubicBezTo>
                    <a:pt x="10" y="21"/>
                    <a:pt x="10" y="21"/>
                    <a:pt x="10" y="21"/>
                  </a:cubicBezTo>
                  <a:cubicBezTo>
                    <a:pt x="9" y="21"/>
                    <a:pt x="9" y="21"/>
                    <a:pt x="9" y="21"/>
                  </a:cubicBezTo>
                  <a:cubicBezTo>
                    <a:pt x="9" y="21"/>
                    <a:pt x="9" y="21"/>
                    <a:pt x="9" y="21"/>
                  </a:cubicBezTo>
                  <a:cubicBezTo>
                    <a:pt x="8" y="20"/>
                    <a:pt x="8" y="20"/>
                    <a:pt x="8" y="20"/>
                  </a:cubicBezTo>
                  <a:cubicBezTo>
                    <a:pt x="9" y="21"/>
                    <a:pt x="9" y="21"/>
                    <a:pt x="9" y="21"/>
                  </a:cubicBezTo>
                  <a:cubicBezTo>
                    <a:pt x="8" y="20"/>
                    <a:pt x="8" y="20"/>
                    <a:pt x="8" y="20"/>
                  </a:cubicBezTo>
                  <a:cubicBezTo>
                    <a:pt x="8" y="19"/>
                    <a:pt x="8" y="18"/>
                    <a:pt x="8" y="18"/>
                  </a:cubicBezTo>
                  <a:cubicBezTo>
                    <a:pt x="7" y="16"/>
                    <a:pt x="7" y="15"/>
                    <a:pt x="8" y="14"/>
                  </a:cubicBezTo>
                  <a:cubicBezTo>
                    <a:pt x="8" y="13"/>
                    <a:pt x="8" y="12"/>
                    <a:pt x="9" y="10"/>
                  </a:cubicBezTo>
                  <a:cubicBezTo>
                    <a:pt x="9" y="10"/>
                    <a:pt x="9" y="9"/>
                    <a:pt x="10" y="8"/>
                  </a:cubicBezTo>
                  <a:cubicBezTo>
                    <a:pt x="11" y="7"/>
                    <a:pt x="11" y="7"/>
                    <a:pt x="11" y="7"/>
                  </a:cubicBezTo>
                  <a:cubicBezTo>
                    <a:pt x="11" y="7"/>
                    <a:pt x="11" y="7"/>
                    <a:pt x="12" y="7"/>
                  </a:cubicBezTo>
                  <a:cubicBezTo>
                    <a:pt x="13" y="7"/>
                    <a:pt x="13" y="7"/>
                    <a:pt x="13" y="7"/>
                  </a:cubicBezTo>
                  <a:cubicBezTo>
                    <a:pt x="13" y="7"/>
                    <a:pt x="13" y="7"/>
                    <a:pt x="14" y="7"/>
                  </a:cubicBezTo>
                  <a:moveTo>
                    <a:pt x="13" y="6"/>
                  </a:moveTo>
                  <a:cubicBezTo>
                    <a:pt x="13" y="7"/>
                    <a:pt x="13" y="7"/>
                    <a:pt x="13" y="7"/>
                  </a:cubicBezTo>
                  <a:cubicBezTo>
                    <a:pt x="13" y="6"/>
                    <a:pt x="13" y="6"/>
                    <a:pt x="13" y="6"/>
                  </a:cubicBezTo>
                  <a:moveTo>
                    <a:pt x="16" y="2"/>
                  </a:moveTo>
                  <a:cubicBezTo>
                    <a:pt x="5" y="0"/>
                    <a:pt x="0" y="13"/>
                    <a:pt x="4" y="23"/>
                  </a:cubicBezTo>
                  <a:cubicBezTo>
                    <a:pt x="6" y="27"/>
                    <a:pt x="13" y="27"/>
                    <a:pt x="16" y="23"/>
                  </a:cubicBezTo>
                  <a:cubicBezTo>
                    <a:pt x="16" y="22"/>
                    <a:pt x="17" y="21"/>
                    <a:pt x="17" y="21"/>
                  </a:cubicBezTo>
                  <a:cubicBezTo>
                    <a:pt x="18" y="21"/>
                    <a:pt x="18" y="21"/>
                    <a:pt x="18" y="21"/>
                  </a:cubicBezTo>
                  <a:cubicBezTo>
                    <a:pt x="20" y="24"/>
                    <a:pt x="24" y="21"/>
                    <a:pt x="22" y="19"/>
                  </a:cubicBezTo>
                  <a:cubicBezTo>
                    <a:pt x="21" y="18"/>
                    <a:pt x="21" y="18"/>
                    <a:pt x="21" y="18"/>
                  </a:cubicBezTo>
                  <a:cubicBezTo>
                    <a:pt x="21" y="17"/>
                    <a:pt x="21" y="16"/>
                    <a:pt x="21" y="15"/>
                  </a:cubicBezTo>
                  <a:cubicBezTo>
                    <a:pt x="20" y="12"/>
                    <a:pt x="20" y="10"/>
                    <a:pt x="20" y="7"/>
                  </a:cubicBezTo>
                  <a:cubicBezTo>
                    <a:pt x="20" y="6"/>
                    <a:pt x="20" y="5"/>
                    <a:pt x="20" y="4"/>
                  </a:cubicBezTo>
                  <a:cubicBezTo>
                    <a:pt x="20" y="2"/>
                    <a:pt x="19" y="2"/>
                    <a:pt x="18" y="2"/>
                  </a:cubicBezTo>
                  <a:cubicBezTo>
                    <a:pt x="17" y="2"/>
                    <a:pt x="17" y="2"/>
                    <a:pt x="1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391"/>
            <p:cNvSpPr>
              <a:spLocks noEditPoints="1"/>
            </p:cNvSpPr>
            <p:nvPr/>
          </p:nvSpPr>
          <p:spPr bwMode="auto">
            <a:xfrm>
              <a:off x="2978" y="1692"/>
              <a:ext cx="52" cy="62"/>
            </a:xfrm>
            <a:custGeom>
              <a:avLst/>
              <a:gdLst>
                <a:gd name="T0" fmla="*/ 11 w 22"/>
                <a:gd name="T1" fmla="*/ 21 h 26"/>
                <a:gd name="T2" fmla="*/ 11 w 22"/>
                <a:gd name="T3" fmla="*/ 21 h 26"/>
                <a:gd name="T4" fmla="*/ 11 w 22"/>
                <a:gd name="T5" fmla="*/ 21 h 26"/>
                <a:gd name="T6" fmla="*/ 16 w 22"/>
                <a:gd name="T7" fmla="*/ 6 h 26"/>
                <a:gd name="T8" fmla="*/ 16 w 22"/>
                <a:gd name="T9" fmla="*/ 6 h 26"/>
                <a:gd name="T10" fmla="*/ 16 w 22"/>
                <a:gd name="T11" fmla="*/ 6 h 26"/>
                <a:gd name="T12" fmla="*/ 16 w 22"/>
                <a:gd name="T13" fmla="*/ 6 h 26"/>
                <a:gd name="T14" fmla="*/ 16 w 22"/>
                <a:gd name="T15" fmla="*/ 6 h 26"/>
                <a:gd name="T16" fmla="*/ 16 w 22"/>
                <a:gd name="T17" fmla="*/ 6 h 26"/>
                <a:gd name="T18" fmla="*/ 16 w 22"/>
                <a:gd name="T19" fmla="*/ 6 h 26"/>
                <a:gd name="T20" fmla="*/ 16 w 22"/>
                <a:gd name="T21" fmla="*/ 5 h 26"/>
                <a:gd name="T22" fmla="*/ 16 w 22"/>
                <a:gd name="T23" fmla="*/ 5 h 26"/>
                <a:gd name="T24" fmla="*/ 9 w 22"/>
                <a:gd name="T25" fmla="*/ 11 h 26"/>
                <a:gd name="T26" fmla="*/ 6 w 22"/>
                <a:gd name="T27" fmla="*/ 4 h 26"/>
                <a:gd name="T28" fmla="*/ 2 w 22"/>
                <a:gd name="T29" fmla="*/ 5 h 26"/>
                <a:gd name="T30" fmla="*/ 6 w 22"/>
                <a:gd name="T31" fmla="*/ 21 h 26"/>
                <a:gd name="T32" fmla="*/ 6 w 22"/>
                <a:gd name="T33" fmla="*/ 23 h 26"/>
                <a:gd name="T34" fmla="*/ 11 w 22"/>
                <a:gd name="T35" fmla="*/ 23 h 26"/>
                <a:gd name="T36" fmla="*/ 11 w 22"/>
                <a:gd name="T37" fmla="*/ 22 h 26"/>
                <a:gd name="T38" fmla="*/ 15 w 22"/>
                <a:gd name="T39" fmla="*/ 8 h 26"/>
                <a:gd name="T40" fmla="*/ 16 w 22"/>
                <a:gd name="T41" fmla="*/ 6 h 26"/>
                <a:gd name="T42" fmla="*/ 16 w 22"/>
                <a:gd name="T43" fmla="*/ 6 h 26"/>
                <a:gd name="T44" fmla="*/ 20 w 22"/>
                <a:gd name="T45" fmla="*/ 3 h 26"/>
                <a:gd name="T46" fmla="*/ 16 w 22"/>
                <a:gd name="T47" fmla="*/ 0 h 26"/>
                <a:gd name="T48" fmla="*/ 9 w 22"/>
                <a:gd name="T4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6">
                  <a:moveTo>
                    <a:pt x="11" y="21"/>
                  </a:moveTo>
                  <a:cubicBezTo>
                    <a:pt x="11" y="21"/>
                    <a:pt x="11" y="21"/>
                    <a:pt x="11" y="21"/>
                  </a:cubicBezTo>
                  <a:cubicBezTo>
                    <a:pt x="11" y="21"/>
                    <a:pt x="11" y="21"/>
                    <a:pt x="11" y="21"/>
                  </a:cubicBezTo>
                  <a:moveTo>
                    <a:pt x="16" y="6"/>
                  </a:moveTo>
                  <a:cubicBezTo>
                    <a:pt x="16" y="6"/>
                    <a:pt x="16" y="6"/>
                    <a:pt x="16" y="6"/>
                  </a:cubicBezTo>
                  <a:cubicBezTo>
                    <a:pt x="16" y="6"/>
                    <a:pt x="16" y="6"/>
                    <a:pt x="16" y="6"/>
                  </a:cubicBezTo>
                  <a:cubicBezTo>
                    <a:pt x="16" y="6"/>
                    <a:pt x="16" y="6"/>
                    <a:pt x="16" y="6"/>
                  </a:cubicBezTo>
                  <a:moveTo>
                    <a:pt x="16" y="6"/>
                  </a:moveTo>
                  <a:cubicBezTo>
                    <a:pt x="16" y="6"/>
                    <a:pt x="16" y="6"/>
                    <a:pt x="16" y="6"/>
                  </a:cubicBezTo>
                  <a:cubicBezTo>
                    <a:pt x="16" y="6"/>
                    <a:pt x="16" y="6"/>
                    <a:pt x="16" y="6"/>
                  </a:cubicBezTo>
                  <a:moveTo>
                    <a:pt x="16" y="5"/>
                  </a:moveTo>
                  <a:cubicBezTo>
                    <a:pt x="16" y="5"/>
                    <a:pt x="16" y="5"/>
                    <a:pt x="16" y="5"/>
                  </a:cubicBezTo>
                  <a:moveTo>
                    <a:pt x="9" y="11"/>
                  </a:moveTo>
                  <a:cubicBezTo>
                    <a:pt x="8" y="8"/>
                    <a:pt x="7" y="6"/>
                    <a:pt x="6" y="4"/>
                  </a:cubicBezTo>
                  <a:cubicBezTo>
                    <a:pt x="5" y="1"/>
                    <a:pt x="0" y="2"/>
                    <a:pt x="2" y="5"/>
                  </a:cubicBezTo>
                  <a:cubicBezTo>
                    <a:pt x="4" y="10"/>
                    <a:pt x="5" y="16"/>
                    <a:pt x="6" y="21"/>
                  </a:cubicBezTo>
                  <a:cubicBezTo>
                    <a:pt x="6" y="22"/>
                    <a:pt x="6" y="22"/>
                    <a:pt x="6" y="23"/>
                  </a:cubicBezTo>
                  <a:cubicBezTo>
                    <a:pt x="7" y="26"/>
                    <a:pt x="11" y="26"/>
                    <a:pt x="11" y="23"/>
                  </a:cubicBezTo>
                  <a:cubicBezTo>
                    <a:pt x="11" y="22"/>
                    <a:pt x="11" y="22"/>
                    <a:pt x="11" y="22"/>
                  </a:cubicBezTo>
                  <a:cubicBezTo>
                    <a:pt x="12" y="17"/>
                    <a:pt x="13" y="12"/>
                    <a:pt x="15" y="8"/>
                  </a:cubicBezTo>
                  <a:cubicBezTo>
                    <a:pt x="15" y="7"/>
                    <a:pt x="16" y="6"/>
                    <a:pt x="16" y="6"/>
                  </a:cubicBezTo>
                  <a:cubicBezTo>
                    <a:pt x="16" y="6"/>
                    <a:pt x="16" y="6"/>
                    <a:pt x="16" y="6"/>
                  </a:cubicBezTo>
                  <a:cubicBezTo>
                    <a:pt x="18" y="8"/>
                    <a:pt x="22" y="6"/>
                    <a:pt x="20" y="3"/>
                  </a:cubicBezTo>
                  <a:cubicBezTo>
                    <a:pt x="19" y="1"/>
                    <a:pt x="18" y="0"/>
                    <a:pt x="16" y="0"/>
                  </a:cubicBezTo>
                  <a:cubicBezTo>
                    <a:pt x="13" y="0"/>
                    <a:pt x="11" y="5"/>
                    <a:pt x="9"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392"/>
            <p:cNvSpPr>
              <a:spLocks noEditPoints="1"/>
            </p:cNvSpPr>
            <p:nvPr/>
          </p:nvSpPr>
          <p:spPr bwMode="auto">
            <a:xfrm>
              <a:off x="3028" y="1697"/>
              <a:ext cx="49" cy="60"/>
            </a:xfrm>
            <a:custGeom>
              <a:avLst/>
              <a:gdLst>
                <a:gd name="T0" fmla="*/ 13 w 21"/>
                <a:gd name="T1" fmla="*/ 17 h 25"/>
                <a:gd name="T2" fmla="*/ 13 w 21"/>
                <a:gd name="T3" fmla="*/ 17 h 25"/>
                <a:gd name="T4" fmla="*/ 13 w 21"/>
                <a:gd name="T5" fmla="*/ 17 h 25"/>
                <a:gd name="T6" fmla="*/ 8 w 21"/>
                <a:gd name="T7" fmla="*/ 6 h 25"/>
                <a:gd name="T8" fmla="*/ 8 w 21"/>
                <a:gd name="T9" fmla="*/ 6 h 25"/>
                <a:gd name="T10" fmla="*/ 8 w 21"/>
                <a:gd name="T11" fmla="*/ 6 h 25"/>
                <a:gd name="T12" fmla="*/ 9 w 21"/>
                <a:gd name="T13" fmla="*/ 5 h 25"/>
                <a:gd name="T14" fmla="*/ 9 w 21"/>
                <a:gd name="T15" fmla="*/ 6 h 25"/>
                <a:gd name="T16" fmla="*/ 9 w 21"/>
                <a:gd name="T17" fmla="*/ 5 h 25"/>
                <a:gd name="T18" fmla="*/ 10 w 21"/>
                <a:gd name="T19" fmla="*/ 5 h 25"/>
                <a:gd name="T20" fmla="*/ 10 w 21"/>
                <a:gd name="T21" fmla="*/ 5 h 25"/>
                <a:gd name="T22" fmla="*/ 10 w 21"/>
                <a:gd name="T23" fmla="*/ 5 h 25"/>
                <a:gd name="T24" fmla="*/ 11 w 21"/>
                <a:gd name="T25" fmla="*/ 5 h 25"/>
                <a:gd name="T26" fmla="*/ 12 w 21"/>
                <a:gd name="T27" fmla="*/ 5 h 25"/>
                <a:gd name="T28" fmla="*/ 11 w 21"/>
                <a:gd name="T29" fmla="*/ 5 h 25"/>
                <a:gd name="T30" fmla="*/ 1 w 21"/>
                <a:gd name="T31" fmla="*/ 13 h 25"/>
                <a:gd name="T32" fmla="*/ 8 w 21"/>
                <a:gd name="T33" fmla="*/ 24 h 25"/>
                <a:gd name="T34" fmla="*/ 19 w 21"/>
                <a:gd name="T35" fmla="*/ 16 h 25"/>
                <a:gd name="T36" fmla="*/ 15 w 21"/>
                <a:gd name="T37" fmla="*/ 14 h 25"/>
                <a:gd name="T38" fmla="*/ 14 w 21"/>
                <a:gd name="T39" fmla="*/ 15 h 25"/>
                <a:gd name="T40" fmla="*/ 13 w 21"/>
                <a:gd name="T41" fmla="*/ 17 h 25"/>
                <a:gd name="T42" fmla="*/ 12 w 21"/>
                <a:gd name="T43" fmla="*/ 18 h 25"/>
                <a:gd name="T44" fmla="*/ 11 w 21"/>
                <a:gd name="T45" fmla="*/ 19 h 25"/>
                <a:gd name="T46" fmla="*/ 11 w 21"/>
                <a:gd name="T47" fmla="*/ 19 h 25"/>
                <a:gd name="T48" fmla="*/ 10 w 21"/>
                <a:gd name="T49" fmla="*/ 19 h 25"/>
                <a:gd name="T50" fmla="*/ 10 w 21"/>
                <a:gd name="T51" fmla="*/ 19 h 25"/>
                <a:gd name="T52" fmla="*/ 9 w 21"/>
                <a:gd name="T53" fmla="*/ 18 h 25"/>
                <a:gd name="T54" fmla="*/ 9 w 21"/>
                <a:gd name="T55" fmla="*/ 19 h 25"/>
                <a:gd name="T56" fmla="*/ 7 w 21"/>
                <a:gd name="T57" fmla="*/ 17 h 25"/>
                <a:gd name="T58" fmla="*/ 6 w 21"/>
                <a:gd name="T59" fmla="*/ 15 h 25"/>
                <a:gd name="T60" fmla="*/ 6 w 21"/>
                <a:gd name="T61" fmla="*/ 13 h 25"/>
                <a:gd name="T62" fmla="*/ 6 w 21"/>
                <a:gd name="T63" fmla="*/ 11 h 25"/>
                <a:gd name="T64" fmla="*/ 6 w 21"/>
                <a:gd name="T65" fmla="*/ 9 h 25"/>
                <a:gd name="T66" fmla="*/ 7 w 21"/>
                <a:gd name="T67" fmla="*/ 7 h 25"/>
                <a:gd name="T68" fmla="*/ 8 w 21"/>
                <a:gd name="T69" fmla="*/ 6 h 25"/>
                <a:gd name="T70" fmla="*/ 9 w 21"/>
                <a:gd name="T71" fmla="*/ 5 h 25"/>
                <a:gd name="T72" fmla="*/ 11 w 21"/>
                <a:gd name="T73" fmla="*/ 5 h 25"/>
                <a:gd name="T74" fmla="*/ 12 w 21"/>
                <a:gd name="T75" fmla="*/ 5 h 25"/>
                <a:gd name="T76" fmla="*/ 13 w 21"/>
                <a:gd name="T77" fmla="*/ 5 h 25"/>
                <a:gd name="T78" fmla="*/ 14 w 21"/>
                <a:gd name="T79" fmla="*/ 6 h 25"/>
                <a:gd name="T80" fmla="*/ 16 w 21"/>
                <a:gd name="T81" fmla="*/ 1 h 25"/>
                <a:gd name="T82" fmla="*/ 11 w 21"/>
                <a:gd name="T83" fmla="*/ 0 h 25"/>
                <a:gd name="T84" fmla="*/ 1 w 21"/>
                <a:gd name="T85"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5">
                  <a:moveTo>
                    <a:pt x="13" y="17"/>
                  </a:moveTo>
                  <a:cubicBezTo>
                    <a:pt x="13" y="17"/>
                    <a:pt x="13" y="17"/>
                    <a:pt x="13" y="17"/>
                  </a:cubicBezTo>
                  <a:cubicBezTo>
                    <a:pt x="13" y="17"/>
                    <a:pt x="13" y="17"/>
                    <a:pt x="13" y="17"/>
                  </a:cubicBezTo>
                  <a:moveTo>
                    <a:pt x="8" y="6"/>
                  </a:moveTo>
                  <a:cubicBezTo>
                    <a:pt x="8" y="6"/>
                    <a:pt x="8" y="6"/>
                    <a:pt x="8" y="6"/>
                  </a:cubicBezTo>
                  <a:cubicBezTo>
                    <a:pt x="8" y="6"/>
                    <a:pt x="8" y="6"/>
                    <a:pt x="8" y="6"/>
                  </a:cubicBezTo>
                  <a:moveTo>
                    <a:pt x="9" y="5"/>
                  </a:moveTo>
                  <a:cubicBezTo>
                    <a:pt x="9" y="6"/>
                    <a:pt x="9" y="6"/>
                    <a:pt x="9" y="6"/>
                  </a:cubicBezTo>
                  <a:cubicBezTo>
                    <a:pt x="9" y="5"/>
                    <a:pt x="9" y="5"/>
                    <a:pt x="9" y="5"/>
                  </a:cubicBezTo>
                  <a:moveTo>
                    <a:pt x="10" y="5"/>
                  </a:moveTo>
                  <a:cubicBezTo>
                    <a:pt x="10" y="5"/>
                    <a:pt x="10" y="5"/>
                    <a:pt x="10" y="5"/>
                  </a:cubicBezTo>
                  <a:cubicBezTo>
                    <a:pt x="10" y="5"/>
                    <a:pt x="10" y="5"/>
                    <a:pt x="10" y="5"/>
                  </a:cubicBezTo>
                  <a:moveTo>
                    <a:pt x="11" y="5"/>
                  </a:moveTo>
                  <a:cubicBezTo>
                    <a:pt x="12" y="5"/>
                    <a:pt x="12" y="5"/>
                    <a:pt x="12" y="5"/>
                  </a:cubicBezTo>
                  <a:cubicBezTo>
                    <a:pt x="11" y="5"/>
                    <a:pt x="11" y="5"/>
                    <a:pt x="11" y="5"/>
                  </a:cubicBezTo>
                  <a:moveTo>
                    <a:pt x="1" y="13"/>
                  </a:moveTo>
                  <a:cubicBezTo>
                    <a:pt x="1" y="17"/>
                    <a:pt x="4" y="23"/>
                    <a:pt x="8" y="24"/>
                  </a:cubicBezTo>
                  <a:cubicBezTo>
                    <a:pt x="14" y="25"/>
                    <a:pt x="17" y="21"/>
                    <a:pt x="19" y="16"/>
                  </a:cubicBezTo>
                  <a:cubicBezTo>
                    <a:pt x="21" y="13"/>
                    <a:pt x="16" y="11"/>
                    <a:pt x="15" y="14"/>
                  </a:cubicBezTo>
                  <a:cubicBezTo>
                    <a:pt x="14" y="15"/>
                    <a:pt x="14" y="15"/>
                    <a:pt x="14" y="15"/>
                  </a:cubicBezTo>
                  <a:cubicBezTo>
                    <a:pt x="14" y="16"/>
                    <a:pt x="14" y="17"/>
                    <a:pt x="13" y="17"/>
                  </a:cubicBezTo>
                  <a:cubicBezTo>
                    <a:pt x="12" y="18"/>
                    <a:pt x="12" y="18"/>
                    <a:pt x="12"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8"/>
                    <a:pt x="8" y="18"/>
                    <a:pt x="7" y="17"/>
                  </a:cubicBezTo>
                  <a:cubicBezTo>
                    <a:pt x="7" y="17"/>
                    <a:pt x="7" y="16"/>
                    <a:pt x="6" y="15"/>
                  </a:cubicBezTo>
                  <a:cubicBezTo>
                    <a:pt x="6" y="15"/>
                    <a:pt x="6" y="14"/>
                    <a:pt x="6" y="13"/>
                  </a:cubicBezTo>
                  <a:cubicBezTo>
                    <a:pt x="6" y="12"/>
                    <a:pt x="6" y="12"/>
                    <a:pt x="6" y="11"/>
                  </a:cubicBezTo>
                  <a:cubicBezTo>
                    <a:pt x="6" y="10"/>
                    <a:pt x="6" y="9"/>
                    <a:pt x="6" y="9"/>
                  </a:cubicBezTo>
                  <a:cubicBezTo>
                    <a:pt x="7" y="8"/>
                    <a:pt x="7" y="7"/>
                    <a:pt x="7" y="7"/>
                  </a:cubicBezTo>
                  <a:cubicBezTo>
                    <a:pt x="8" y="6"/>
                    <a:pt x="8" y="6"/>
                    <a:pt x="8" y="6"/>
                  </a:cubicBezTo>
                  <a:cubicBezTo>
                    <a:pt x="9" y="5"/>
                    <a:pt x="9" y="5"/>
                    <a:pt x="9" y="5"/>
                  </a:cubicBezTo>
                  <a:cubicBezTo>
                    <a:pt x="11" y="5"/>
                    <a:pt x="11" y="5"/>
                    <a:pt x="11" y="5"/>
                  </a:cubicBezTo>
                  <a:cubicBezTo>
                    <a:pt x="11" y="5"/>
                    <a:pt x="11" y="5"/>
                    <a:pt x="12" y="5"/>
                  </a:cubicBezTo>
                  <a:cubicBezTo>
                    <a:pt x="12" y="5"/>
                    <a:pt x="13" y="5"/>
                    <a:pt x="13" y="5"/>
                  </a:cubicBezTo>
                  <a:cubicBezTo>
                    <a:pt x="14" y="6"/>
                    <a:pt x="14" y="6"/>
                    <a:pt x="14" y="6"/>
                  </a:cubicBezTo>
                  <a:cubicBezTo>
                    <a:pt x="17" y="7"/>
                    <a:pt x="19" y="3"/>
                    <a:pt x="16" y="1"/>
                  </a:cubicBezTo>
                  <a:cubicBezTo>
                    <a:pt x="15" y="1"/>
                    <a:pt x="13" y="0"/>
                    <a:pt x="11" y="0"/>
                  </a:cubicBezTo>
                  <a:cubicBezTo>
                    <a:pt x="5" y="0"/>
                    <a:pt x="0" y="6"/>
                    <a:pt x="1"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393"/>
            <p:cNvSpPr>
              <a:spLocks noEditPoints="1"/>
            </p:cNvSpPr>
            <p:nvPr/>
          </p:nvSpPr>
          <p:spPr bwMode="auto">
            <a:xfrm>
              <a:off x="3075" y="1669"/>
              <a:ext cx="54" cy="90"/>
            </a:xfrm>
            <a:custGeom>
              <a:avLst/>
              <a:gdLst>
                <a:gd name="T0" fmla="*/ 14 w 23"/>
                <a:gd name="T1" fmla="*/ 15 h 38"/>
                <a:gd name="T2" fmla="*/ 14 w 23"/>
                <a:gd name="T3" fmla="*/ 15 h 38"/>
                <a:gd name="T4" fmla="*/ 8 w 23"/>
                <a:gd name="T5" fmla="*/ 31 h 38"/>
                <a:gd name="T6" fmla="*/ 10 w 23"/>
                <a:gd name="T7" fmla="*/ 20 h 38"/>
                <a:gd name="T8" fmla="*/ 10 w 23"/>
                <a:gd name="T9" fmla="*/ 20 h 38"/>
                <a:gd name="T10" fmla="*/ 15 w 23"/>
                <a:gd name="T11" fmla="*/ 17 h 38"/>
                <a:gd name="T12" fmla="*/ 13 w 23"/>
                <a:gd name="T13" fmla="*/ 16 h 38"/>
                <a:gd name="T14" fmla="*/ 13 w 23"/>
                <a:gd name="T15" fmla="*/ 16 h 38"/>
                <a:gd name="T16" fmla="*/ 15 w 23"/>
                <a:gd name="T17" fmla="*/ 16 h 38"/>
                <a:gd name="T18" fmla="*/ 14 w 23"/>
                <a:gd name="T19" fmla="*/ 16 h 38"/>
                <a:gd name="T20" fmla="*/ 14 w 23"/>
                <a:gd name="T21" fmla="*/ 16 h 38"/>
                <a:gd name="T22" fmla="*/ 14 w 23"/>
                <a:gd name="T23" fmla="*/ 15 h 38"/>
                <a:gd name="T24" fmla="*/ 14 w 23"/>
                <a:gd name="T25" fmla="*/ 15 h 38"/>
                <a:gd name="T26" fmla="*/ 14 w 23"/>
                <a:gd name="T27" fmla="*/ 15 h 38"/>
                <a:gd name="T28" fmla="*/ 14 w 23"/>
                <a:gd name="T29" fmla="*/ 16 h 38"/>
                <a:gd name="T30" fmla="*/ 14 w 23"/>
                <a:gd name="T31" fmla="*/ 15 h 38"/>
                <a:gd name="T32" fmla="*/ 14 w 23"/>
                <a:gd name="T33" fmla="*/ 15 h 38"/>
                <a:gd name="T34" fmla="*/ 14 w 23"/>
                <a:gd name="T35" fmla="*/ 15 h 38"/>
                <a:gd name="T36" fmla="*/ 14 w 23"/>
                <a:gd name="T37" fmla="*/ 15 h 38"/>
                <a:gd name="T38" fmla="*/ 14 w 23"/>
                <a:gd name="T39" fmla="*/ 15 h 38"/>
                <a:gd name="T40" fmla="*/ 14 w 23"/>
                <a:gd name="T41" fmla="*/ 15 h 38"/>
                <a:gd name="T42" fmla="*/ 14 w 23"/>
                <a:gd name="T43" fmla="*/ 15 h 38"/>
                <a:gd name="T44" fmla="*/ 14 w 23"/>
                <a:gd name="T45" fmla="*/ 15 h 38"/>
                <a:gd name="T46" fmla="*/ 14 w 23"/>
                <a:gd name="T47" fmla="*/ 15 h 38"/>
                <a:gd name="T48" fmla="*/ 3 w 23"/>
                <a:gd name="T49" fmla="*/ 35 h 38"/>
                <a:gd name="T50" fmla="*/ 8 w 23"/>
                <a:gd name="T51" fmla="*/ 31 h 38"/>
                <a:gd name="T52" fmla="*/ 13 w 23"/>
                <a:gd name="T53" fmla="*/ 16 h 38"/>
                <a:gd name="T54" fmla="*/ 14 w 23"/>
                <a:gd name="T55" fmla="*/ 16 h 38"/>
                <a:gd name="T56" fmla="*/ 14 w 23"/>
                <a:gd name="T57" fmla="*/ 16 h 38"/>
                <a:gd name="T58" fmla="*/ 14 w 23"/>
                <a:gd name="T59" fmla="*/ 16 h 38"/>
                <a:gd name="T60" fmla="*/ 14 w 23"/>
                <a:gd name="T61" fmla="*/ 16 h 38"/>
                <a:gd name="T62" fmla="*/ 15 w 23"/>
                <a:gd name="T63" fmla="*/ 17 h 38"/>
                <a:gd name="T64" fmla="*/ 16 w 23"/>
                <a:gd name="T65" fmla="*/ 35 h 38"/>
                <a:gd name="T66" fmla="*/ 14 w 23"/>
                <a:gd name="T67" fmla="*/ 11 h 38"/>
                <a:gd name="T68" fmla="*/ 6 w 23"/>
                <a:gd name="T69" fmla="*/ 3 h 38"/>
                <a:gd name="T70" fmla="*/ 1 w 23"/>
                <a:gd name="T7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8">
                  <a:moveTo>
                    <a:pt x="14" y="15"/>
                  </a:moveTo>
                  <a:cubicBezTo>
                    <a:pt x="14" y="15"/>
                    <a:pt x="14" y="15"/>
                    <a:pt x="14" y="15"/>
                  </a:cubicBezTo>
                  <a:cubicBezTo>
                    <a:pt x="14" y="15"/>
                    <a:pt x="14" y="15"/>
                    <a:pt x="14" y="15"/>
                  </a:cubicBezTo>
                  <a:cubicBezTo>
                    <a:pt x="14" y="15"/>
                    <a:pt x="14" y="15"/>
                    <a:pt x="14" y="15"/>
                  </a:cubicBezTo>
                  <a:moveTo>
                    <a:pt x="8" y="31"/>
                  </a:moveTo>
                  <a:cubicBezTo>
                    <a:pt x="8" y="31"/>
                    <a:pt x="8" y="31"/>
                    <a:pt x="8" y="31"/>
                  </a:cubicBezTo>
                  <a:cubicBezTo>
                    <a:pt x="8" y="31"/>
                    <a:pt x="8" y="31"/>
                    <a:pt x="8" y="31"/>
                  </a:cubicBezTo>
                  <a:moveTo>
                    <a:pt x="10" y="20"/>
                  </a:moveTo>
                  <a:cubicBezTo>
                    <a:pt x="10" y="20"/>
                    <a:pt x="10" y="20"/>
                    <a:pt x="10" y="20"/>
                  </a:cubicBezTo>
                  <a:cubicBezTo>
                    <a:pt x="10" y="20"/>
                    <a:pt x="10" y="20"/>
                    <a:pt x="10" y="20"/>
                  </a:cubicBezTo>
                  <a:moveTo>
                    <a:pt x="15" y="17"/>
                  </a:moveTo>
                  <a:cubicBezTo>
                    <a:pt x="15" y="17"/>
                    <a:pt x="15" y="17"/>
                    <a:pt x="15" y="17"/>
                  </a:cubicBezTo>
                  <a:cubicBezTo>
                    <a:pt x="15" y="17"/>
                    <a:pt x="15" y="17"/>
                    <a:pt x="15" y="17"/>
                  </a:cubicBezTo>
                  <a:moveTo>
                    <a:pt x="13" y="16"/>
                  </a:moveTo>
                  <a:cubicBezTo>
                    <a:pt x="13" y="16"/>
                    <a:pt x="13" y="16"/>
                    <a:pt x="13" y="16"/>
                  </a:cubicBezTo>
                  <a:cubicBezTo>
                    <a:pt x="13" y="16"/>
                    <a:pt x="13" y="16"/>
                    <a:pt x="13" y="16"/>
                  </a:cubicBezTo>
                  <a:moveTo>
                    <a:pt x="15" y="16"/>
                  </a:moveTo>
                  <a:cubicBezTo>
                    <a:pt x="15" y="16"/>
                    <a:pt x="15" y="16"/>
                    <a:pt x="15" y="16"/>
                  </a:cubicBezTo>
                  <a:cubicBezTo>
                    <a:pt x="15" y="16"/>
                    <a:pt x="15" y="16"/>
                    <a:pt x="15" y="16"/>
                  </a:cubicBezTo>
                  <a:moveTo>
                    <a:pt x="14" y="16"/>
                  </a:moveTo>
                  <a:cubicBezTo>
                    <a:pt x="14" y="16"/>
                    <a:pt x="14" y="16"/>
                    <a:pt x="14" y="16"/>
                  </a:cubicBezTo>
                  <a:cubicBezTo>
                    <a:pt x="14" y="16"/>
                    <a:pt x="14" y="16"/>
                    <a:pt x="14" y="16"/>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moveTo>
                    <a:pt x="14" y="15"/>
                  </a:moveTo>
                  <a:cubicBezTo>
                    <a:pt x="14" y="16"/>
                    <a:pt x="14" y="16"/>
                    <a:pt x="14" y="16"/>
                  </a:cubicBezTo>
                  <a:cubicBezTo>
                    <a:pt x="14" y="16"/>
                    <a:pt x="14" y="16"/>
                    <a:pt x="14" y="16"/>
                  </a:cubicBezTo>
                  <a:cubicBezTo>
                    <a:pt x="14" y="15"/>
                    <a:pt x="14" y="15"/>
                    <a:pt x="14" y="15"/>
                  </a:cubicBezTo>
                  <a:cubicBezTo>
                    <a:pt x="14" y="15"/>
                    <a:pt x="14" y="15"/>
                    <a:pt x="14" y="15"/>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moveTo>
                    <a:pt x="1" y="3"/>
                  </a:moveTo>
                  <a:cubicBezTo>
                    <a:pt x="2" y="14"/>
                    <a:pt x="0" y="25"/>
                    <a:pt x="3" y="35"/>
                  </a:cubicBezTo>
                  <a:cubicBezTo>
                    <a:pt x="3" y="38"/>
                    <a:pt x="7" y="38"/>
                    <a:pt x="7" y="35"/>
                  </a:cubicBezTo>
                  <a:cubicBezTo>
                    <a:pt x="7" y="34"/>
                    <a:pt x="8" y="32"/>
                    <a:pt x="8" y="31"/>
                  </a:cubicBezTo>
                  <a:cubicBezTo>
                    <a:pt x="8" y="27"/>
                    <a:pt x="9" y="24"/>
                    <a:pt x="11" y="20"/>
                  </a:cubicBezTo>
                  <a:cubicBezTo>
                    <a:pt x="11" y="19"/>
                    <a:pt x="12" y="18"/>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7"/>
                    <a:pt x="15" y="17"/>
                    <a:pt x="15" y="17"/>
                  </a:cubicBezTo>
                  <a:cubicBezTo>
                    <a:pt x="15" y="18"/>
                    <a:pt x="16" y="20"/>
                    <a:pt x="16" y="21"/>
                  </a:cubicBezTo>
                  <a:cubicBezTo>
                    <a:pt x="16" y="26"/>
                    <a:pt x="16" y="30"/>
                    <a:pt x="16" y="35"/>
                  </a:cubicBezTo>
                  <a:cubicBezTo>
                    <a:pt x="16" y="38"/>
                    <a:pt x="21" y="38"/>
                    <a:pt x="21" y="35"/>
                  </a:cubicBezTo>
                  <a:cubicBezTo>
                    <a:pt x="21" y="29"/>
                    <a:pt x="23" y="11"/>
                    <a:pt x="14" y="11"/>
                  </a:cubicBezTo>
                  <a:cubicBezTo>
                    <a:pt x="10" y="11"/>
                    <a:pt x="8" y="13"/>
                    <a:pt x="6" y="17"/>
                  </a:cubicBezTo>
                  <a:cubicBezTo>
                    <a:pt x="6" y="12"/>
                    <a:pt x="6" y="7"/>
                    <a:pt x="6" y="3"/>
                  </a:cubicBezTo>
                  <a:cubicBezTo>
                    <a:pt x="6" y="1"/>
                    <a:pt x="4" y="0"/>
                    <a:pt x="3" y="0"/>
                  </a:cubicBezTo>
                  <a:cubicBezTo>
                    <a:pt x="2" y="0"/>
                    <a:pt x="1" y="1"/>
                    <a:pt x="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4" name="组合 403"/>
          <p:cNvGrpSpPr/>
          <p:nvPr/>
        </p:nvGrpSpPr>
        <p:grpSpPr>
          <a:xfrm>
            <a:off x="5755443" y="1560191"/>
            <a:ext cx="359990" cy="359990"/>
            <a:chOff x="2387600" y="2311381"/>
            <a:chExt cx="1219603" cy="1219603"/>
          </a:xfrm>
        </p:grpSpPr>
        <p:sp>
          <p:nvSpPr>
            <p:cNvPr id="405" name="泪滴形 40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6" name="椭圆 405"/>
            <p:cNvSpPr/>
            <p:nvPr/>
          </p:nvSpPr>
          <p:spPr>
            <a:xfrm>
              <a:off x="2565783" y="2489564"/>
              <a:ext cx="863236" cy="863236"/>
            </a:xfrm>
            <a:prstGeom prst="ellipse">
              <a:avLst/>
            </a:prstGeom>
            <a:solidFill>
              <a:srgbClr val="01ACBE"/>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7" name="组合 406"/>
          <p:cNvGrpSpPr/>
          <p:nvPr/>
        </p:nvGrpSpPr>
        <p:grpSpPr>
          <a:xfrm>
            <a:off x="8615792" y="3053242"/>
            <a:ext cx="359990" cy="359990"/>
            <a:chOff x="2387600" y="2311381"/>
            <a:chExt cx="1219603" cy="1219603"/>
          </a:xfrm>
        </p:grpSpPr>
        <p:sp>
          <p:nvSpPr>
            <p:cNvPr id="408" name="泪滴形 407"/>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9" name="椭圆 408"/>
            <p:cNvSpPr/>
            <p:nvPr/>
          </p:nvSpPr>
          <p:spPr>
            <a:xfrm>
              <a:off x="2565783" y="2489564"/>
              <a:ext cx="863236" cy="863236"/>
            </a:xfrm>
            <a:prstGeom prst="ellipse">
              <a:avLst/>
            </a:prstGeom>
            <a:solidFill>
              <a:srgbClr val="E87071"/>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grpSp>
      <p:grpSp>
        <p:nvGrpSpPr>
          <p:cNvPr id="410" name="组合 409"/>
          <p:cNvGrpSpPr/>
          <p:nvPr/>
        </p:nvGrpSpPr>
        <p:grpSpPr>
          <a:xfrm>
            <a:off x="2519685" y="2916626"/>
            <a:ext cx="1979276" cy="630820"/>
            <a:chOff x="7115248" y="3233174"/>
            <a:chExt cx="1979276" cy="630820"/>
          </a:xfrm>
        </p:grpSpPr>
        <p:sp>
          <p:nvSpPr>
            <p:cNvPr id="411" name="文本框 410"/>
            <p:cNvSpPr txBox="1"/>
            <p:nvPr/>
          </p:nvSpPr>
          <p:spPr>
            <a:xfrm>
              <a:off x="7122027" y="3233174"/>
              <a:ext cx="1923123" cy="338554"/>
            </a:xfrm>
            <a:prstGeom prst="rect">
              <a:avLst/>
            </a:prstGeom>
            <a:noFill/>
          </p:spPr>
          <p:txBody>
            <a:bodyPr wrap="square" rtlCol="0">
              <a:spAutoFit/>
            </a:bodyPr>
            <a:lstStyle/>
            <a:p>
              <a:r>
                <a:rPr lang="zh-CN" altLang="en-US" sz="1600" dirty="0" smtClean="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12" name="文本框 411"/>
            <p:cNvSpPr txBox="1"/>
            <p:nvPr/>
          </p:nvSpPr>
          <p:spPr>
            <a:xfrm>
              <a:off x="7115248" y="3465214"/>
              <a:ext cx="197927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13" name="文本框 412"/>
          <p:cNvSpPr txBox="1"/>
          <p:nvPr/>
        </p:nvSpPr>
        <p:spPr>
          <a:xfrm>
            <a:off x="3727342" y="2551738"/>
            <a:ext cx="951629"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01</a:t>
            </a:r>
            <a:endParaRPr lang="zh-CN" altLang="en-US" sz="3600" dirty="0">
              <a:solidFill>
                <a:srgbClr val="FFB850"/>
              </a:solidFill>
              <a:latin typeface="Impact" panose="020B0806030902050204" pitchFamily="34" charset="0"/>
            </a:endParaRPr>
          </a:p>
        </p:txBody>
      </p:sp>
      <p:grpSp>
        <p:nvGrpSpPr>
          <p:cNvPr id="1363" name="组合 1362"/>
          <p:cNvGrpSpPr/>
          <p:nvPr/>
        </p:nvGrpSpPr>
        <p:grpSpPr>
          <a:xfrm>
            <a:off x="5225011" y="1858318"/>
            <a:ext cx="2159286" cy="894108"/>
            <a:chOff x="5187968" y="2551738"/>
            <a:chExt cx="2159286" cy="894108"/>
          </a:xfrm>
        </p:grpSpPr>
        <p:grpSp>
          <p:nvGrpSpPr>
            <p:cNvPr id="414" name="组合 413"/>
            <p:cNvGrpSpPr/>
            <p:nvPr/>
          </p:nvGrpSpPr>
          <p:grpSpPr>
            <a:xfrm>
              <a:off x="5187968" y="2815026"/>
              <a:ext cx="1979276" cy="630820"/>
              <a:chOff x="7115248" y="3233174"/>
              <a:chExt cx="1979276" cy="630820"/>
            </a:xfrm>
          </p:grpSpPr>
          <p:sp>
            <p:nvSpPr>
              <p:cNvPr id="415" name="文本框 414"/>
              <p:cNvSpPr txBox="1"/>
              <p:nvPr/>
            </p:nvSpPr>
            <p:spPr>
              <a:xfrm>
                <a:off x="7122027" y="3233174"/>
                <a:ext cx="1923123" cy="338554"/>
              </a:xfrm>
              <a:prstGeom prst="rect">
                <a:avLst/>
              </a:prstGeom>
              <a:noFill/>
            </p:spPr>
            <p:txBody>
              <a:bodyPr wrap="square" rtlCol="0">
                <a:spAutoFit/>
              </a:bodyPr>
              <a:lstStyle/>
              <a:p>
                <a:r>
                  <a:rPr lang="zh-CN" altLang="en-US" sz="1600" dirty="0" smtClean="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16" name="文本框 415"/>
              <p:cNvSpPr txBox="1"/>
              <p:nvPr/>
            </p:nvSpPr>
            <p:spPr>
              <a:xfrm>
                <a:off x="7115248" y="3465214"/>
                <a:ext cx="197927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17" name="文本框 416"/>
            <p:cNvSpPr txBox="1"/>
            <p:nvPr/>
          </p:nvSpPr>
          <p:spPr>
            <a:xfrm>
              <a:off x="6395625" y="2551738"/>
              <a:ext cx="951629"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grpSp>
      <p:grpSp>
        <p:nvGrpSpPr>
          <p:cNvPr id="419" name="组合 418"/>
          <p:cNvGrpSpPr/>
          <p:nvPr/>
        </p:nvGrpSpPr>
        <p:grpSpPr>
          <a:xfrm>
            <a:off x="8093103" y="3306244"/>
            <a:ext cx="2159286" cy="894108"/>
            <a:chOff x="5187968" y="2551738"/>
            <a:chExt cx="2159286" cy="894108"/>
          </a:xfrm>
        </p:grpSpPr>
        <p:grpSp>
          <p:nvGrpSpPr>
            <p:cNvPr id="420" name="组合 419"/>
            <p:cNvGrpSpPr/>
            <p:nvPr/>
          </p:nvGrpSpPr>
          <p:grpSpPr>
            <a:xfrm>
              <a:off x="5187968" y="2815026"/>
              <a:ext cx="1979276" cy="630820"/>
              <a:chOff x="7115248" y="3233174"/>
              <a:chExt cx="1979276" cy="630820"/>
            </a:xfrm>
          </p:grpSpPr>
          <p:sp>
            <p:nvSpPr>
              <p:cNvPr id="422" name="文本框 421"/>
              <p:cNvSpPr txBox="1"/>
              <p:nvPr/>
            </p:nvSpPr>
            <p:spPr>
              <a:xfrm>
                <a:off x="7122027" y="3233174"/>
                <a:ext cx="1923123" cy="338554"/>
              </a:xfrm>
              <a:prstGeom prst="rect">
                <a:avLst/>
              </a:prstGeom>
              <a:noFill/>
            </p:spPr>
            <p:txBody>
              <a:bodyPr wrap="square" rtlCol="0">
                <a:spAutoFit/>
              </a:bodyPr>
              <a:lstStyle/>
              <a:p>
                <a:r>
                  <a:rPr lang="zh-CN" altLang="en-US" sz="1600" dirty="0" smtClean="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23" name="文本框 422"/>
              <p:cNvSpPr txBox="1"/>
              <p:nvPr/>
            </p:nvSpPr>
            <p:spPr>
              <a:xfrm>
                <a:off x="7115248" y="3465214"/>
                <a:ext cx="197927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21" name="文本框 420"/>
            <p:cNvSpPr txBox="1"/>
            <p:nvPr/>
          </p:nvSpPr>
          <p:spPr>
            <a:xfrm>
              <a:off x="6395625" y="2551738"/>
              <a:ext cx="951629"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grpSp>
      <p:grpSp>
        <p:nvGrpSpPr>
          <p:cNvPr id="424" name="组合 423"/>
          <p:cNvGrpSpPr/>
          <p:nvPr/>
        </p:nvGrpSpPr>
        <p:grpSpPr>
          <a:xfrm>
            <a:off x="9368309" y="1101692"/>
            <a:ext cx="359990" cy="359990"/>
            <a:chOff x="2387600" y="2311381"/>
            <a:chExt cx="1219603" cy="1219603"/>
          </a:xfrm>
        </p:grpSpPr>
        <p:sp>
          <p:nvSpPr>
            <p:cNvPr id="425" name="泪滴形 42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6" name="椭圆 425"/>
            <p:cNvSpPr/>
            <p:nvPr/>
          </p:nvSpPr>
          <p:spPr>
            <a:xfrm>
              <a:off x="2565783" y="2489564"/>
              <a:ext cx="863236" cy="863236"/>
            </a:xfrm>
            <a:prstGeom prst="ellipse">
              <a:avLst/>
            </a:prstGeom>
            <a:solidFill>
              <a:srgbClr val="663A77"/>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grpSp>
      <p:grpSp>
        <p:nvGrpSpPr>
          <p:cNvPr id="427" name="组合 426"/>
          <p:cNvGrpSpPr/>
          <p:nvPr/>
        </p:nvGrpSpPr>
        <p:grpSpPr>
          <a:xfrm>
            <a:off x="8856563" y="1358931"/>
            <a:ext cx="2159286" cy="894108"/>
            <a:chOff x="5187968" y="2551738"/>
            <a:chExt cx="2159286" cy="894108"/>
          </a:xfrm>
        </p:grpSpPr>
        <p:grpSp>
          <p:nvGrpSpPr>
            <p:cNvPr id="428" name="组合 427"/>
            <p:cNvGrpSpPr/>
            <p:nvPr/>
          </p:nvGrpSpPr>
          <p:grpSpPr>
            <a:xfrm>
              <a:off x="5187968" y="2815026"/>
              <a:ext cx="1979276" cy="630820"/>
              <a:chOff x="7115248" y="3233174"/>
              <a:chExt cx="1979276" cy="630820"/>
            </a:xfrm>
          </p:grpSpPr>
          <p:sp>
            <p:nvSpPr>
              <p:cNvPr id="430" name="文本框 429"/>
              <p:cNvSpPr txBox="1"/>
              <p:nvPr/>
            </p:nvSpPr>
            <p:spPr>
              <a:xfrm>
                <a:off x="7122027" y="3233174"/>
                <a:ext cx="1923123" cy="338554"/>
              </a:xfrm>
              <a:prstGeom prst="rect">
                <a:avLst/>
              </a:prstGeom>
              <a:noFill/>
            </p:spPr>
            <p:txBody>
              <a:bodyPr wrap="square" rtlCol="0">
                <a:spAutoFit/>
              </a:bodyPr>
              <a:lstStyle/>
              <a:p>
                <a:r>
                  <a:rPr lang="zh-CN" altLang="en-US" sz="1600" dirty="0" smtClean="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600" dirty="0">
                  <a:solidFill>
                    <a:schemeClr val="bg1">
                      <a:lumMod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31" name="文本框 430"/>
              <p:cNvSpPr txBox="1"/>
              <p:nvPr/>
            </p:nvSpPr>
            <p:spPr>
              <a:xfrm>
                <a:off x="7115248" y="3465214"/>
                <a:ext cx="197927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0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429" name="文本框 428"/>
            <p:cNvSpPr txBox="1"/>
            <p:nvPr/>
          </p:nvSpPr>
          <p:spPr>
            <a:xfrm>
              <a:off x="6395625" y="2551738"/>
              <a:ext cx="951629"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grpSp>
      <p:grpSp>
        <p:nvGrpSpPr>
          <p:cNvPr id="1713" name="Group 720"/>
          <p:cNvGrpSpPr>
            <a:grpSpLocks noChangeAspect="1"/>
          </p:cNvGrpSpPr>
          <p:nvPr/>
        </p:nvGrpSpPr>
        <p:grpSpPr bwMode="auto">
          <a:xfrm>
            <a:off x="8139313" y="1496366"/>
            <a:ext cx="767670" cy="679502"/>
            <a:chOff x="2828" y="1267"/>
            <a:chExt cx="2020" cy="1788"/>
          </a:xfrm>
        </p:grpSpPr>
        <p:sp>
          <p:nvSpPr>
            <p:cNvPr id="1715" name="Freeform 721"/>
            <p:cNvSpPr/>
            <p:nvPr/>
          </p:nvSpPr>
          <p:spPr bwMode="auto">
            <a:xfrm>
              <a:off x="3145" y="24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722"/>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Oval 723"/>
            <p:cNvSpPr>
              <a:spLocks noChangeArrowheads="1"/>
            </p:cNvSpPr>
            <p:nvPr/>
          </p:nvSpPr>
          <p:spPr bwMode="auto">
            <a:xfrm>
              <a:off x="4475" y="2000"/>
              <a:ext cx="1" cy="1"/>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724"/>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725"/>
            <p:cNvSpPr/>
            <p:nvPr/>
          </p:nvSpPr>
          <p:spPr bwMode="auto">
            <a:xfrm>
              <a:off x="4473" y="2000"/>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0" y="0"/>
                    <a:pt x="1"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726"/>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727"/>
            <p:cNvSpPr/>
            <p:nvPr/>
          </p:nvSpPr>
          <p:spPr bwMode="auto">
            <a:xfrm>
              <a:off x="4475"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728"/>
            <p:cNvSpPr>
              <a:spLocks noEditPoints="1"/>
            </p:cNvSpPr>
            <p:nvPr/>
          </p:nvSpPr>
          <p:spPr bwMode="auto">
            <a:xfrm>
              <a:off x="3769" y="1673"/>
              <a:ext cx="792" cy="782"/>
            </a:xfrm>
            <a:custGeom>
              <a:avLst/>
              <a:gdLst>
                <a:gd name="T0" fmla="*/ 333 w 334"/>
                <a:gd name="T1" fmla="*/ 283 h 330"/>
                <a:gd name="T2" fmla="*/ 329 w 334"/>
                <a:gd name="T3" fmla="*/ 224 h 330"/>
                <a:gd name="T4" fmla="*/ 314 w 334"/>
                <a:gd name="T5" fmla="*/ 166 h 330"/>
                <a:gd name="T6" fmla="*/ 292 w 334"/>
                <a:gd name="T7" fmla="*/ 113 h 330"/>
                <a:gd name="T8" fmla="*/ 234 w 334"/>
                <a:gd name="T9" fmla="*/ 49 h 330"/>
                <a:gd name="T10" fmla="*/ 163 w 334"/>
                <a:gd name="T11" fmla="*/ 0 h 330"/>
                <a:gd name="T12" fmla="*/ 162 w 334"/>
                <a:gd name="T13" fmla="*/ 0 h 330"/>
                <a:gd name="T14" fmla="*/ 159 w 334"/>
                <a:gd name="T15" fmla="*/ 3 h 330"/>
                <a:gd name="T16" fmla="*/ 157 w 334"/>
                <a:gd name="T17" fmla="*/ 5 h 330"/>
                <a:gd name="T18" fmla="*/ 89 w 334"/>
                <a:gd name="T19" fmla="*/ 109 h 330"/>
                <a:gd name="T20" fmla="*/ 29 w 334"/>
                <a:gd name="T21" fmla="*/ 215 h 330"/>
                <a:gd name="T22" fmla="*/ 4 w 334"/>
                <a:gd name="T23" fmla="*/ 256 h 330"/>
                <a:gd name="T24" fmla="*/ 4 w 334"/>
                <a:gd name="T25" fmla="*/ 257 h 330"/>
                <a:gd name="T26" fmla="*/ 2 w 334"/>
                <a:gd name="T27" fmla="*/ 259 h 330"/>
                <a:gd name="T28" fmla="*/ 2 w 334"/>
                <a:gd name="T29" fmla="*/ 259 h 330"/>
                <a:gd name="T30" fmla="*/ 2 w 334"/>
                <a:gd name="T31" fmla="*/ 260 h 330"/>
                <a:gd name="T32" fmla="*/ 2 w 334"/>
                <a:gd name="T33" fmla="*/ 261 h 330"/>
                <a:gd name="T34" fmla="*/ 2 w 334"/>
                <a:gd name="T35" fmla="*/ 261 h 330"/>
                <a:gd name="T36" fmla="*/ 0 w 334"/>
                <a:gd name="T37" fmla="*/ 263 h 330"/>
                <a:gd name="T38" fmla="*/ 3 w 334"/>
                <a:gd name="T39" fmla="*/ 265 h 330"/>
                <a:gd name="T40" fmla="*/ 16 w 334"/>
                <a:gd name="T41" fmla="*/ 266 h 330"/>
                <a:gd name="T42" fmla="*/ 137 w 334"/>
                <a:gd name="T43" fmla="*/ 295 h 330"/>
                <a:gd name="T44" fmla="*/ 262 w 334"/>
                <a:gd name="T45" fmla="*/ 317 h 330"/>
                <a:gd name="T46" fmla="*/ 327 w 334"/>
                <a:gd name="T47" fmla="*/ 330 h 330"/>
                <a:gd name="T48" fmla="*/ 327 w 334"/>
                <a:gd name="T49" fmla="*/ 330 h 330"/>
                <a:gd name="T50" fmla="*/ 327 w 334"/>
                <a:gd name="T51" fmla="*/ 329 h 330"/>
                <a:gd name="T52" fmla="*/ 329 w 334"/>
                <a:gd name="T53" fmla="*/ 324 h 330"/>
                <a:gd name="T54" fmla="*/ 328 w 334"/>
                <a:gd name="T55" fmla="*/ 324 h 330"/>
                <a:gd name="T56" fmla="*/ 333 w 334"/>
                <a:gd name="T57" fmla="*/ 283 h 330"/>
                <a:gd name="T58" fmla="*/ 213 w 334"/>
                <a:gd name="T59" fmla="*/ 303 h 330"/>
                <a:gd name="T60" fmla="*/ 150 w 334"/>
                <a:gd name="T61" fmla="*/ 291 h 330"/>
                <a:gd name="T62" fmla="*/ 88 w 334"/>
                <a:gd name="T63" fmla="*/ 276 h 330"/>
                <a:gd name="T64" fmla="*/ 46 w 334"/>
                <a:gd name="T65" fmla="*/ 266 h 330"/>
                <a:gd name="T66" fmla="*/ 9 w 334"/>
                <a:gd name="T67" fmla="*/ 260 h 330"/>
                <a:gd name="T68" fmla="*/ 65 w 334"/>
                <a:gd name="T69" fmla="*/ 163 h 330"/>
                <a:gd name="T70" fmla="*/ 129 w 334"/>
                <a:gd name="T71" fmla="*/ 58 h 330"/>
                <a:gd name="T72" fmla="*/ 162 w 334"/>
                <a:gd name="T73" fmla="*/ 8 h 330"/>
                <a:gd name="T74" fmla="*/ 163 w 334"/>
                <a:gd name="T75" fmla="*/ 6 h 330"/>
                <a:gd name="T76" fmla="*/ 171 w 334"/>
                <a:gd name="T77" fmla="*/ 9 h 330"/>
                <a:gd name="T78" fmla="*/ 198 w 334"/>
                <a:gd name="T79" fmla="*/ 25 h 330"/>
                <a:gd name="T80" fmla="*/ 238 w 334"/>
                <a:gd name="T81" fmla="*/ 61 h 330"/>
                <a:gd name="T82" fmla="*/ 276 w 334"/>
                <a:gd name="T83" fmla="*/ 100 h 330"/>
                <a:gd name="T84" fmla="*/ 297 w 334"/>
                <a:gd name="T85" fmla="*/ 138 h 330"/>
                <a:gd name="T86" fmla="*/ 297 w 334"/>
                <a:gd name="T87" fmla="*/ 138 h 330"/>
                <a:gd name="T88" fmla="*/ 298 w 334"/>
                <a:gd name="T89" fmla="*/ 138 h 330"/>
                <a:gd name="T90" fmla="*/ 298 w 334"/>
                <a:gd name="T91" fmla="*/ 138 h 330"/>
                <a:gd name="T92" fmla="*/ 298 w 334"/>
                <a:gd name="T93" fmla="*/ 138 h 330"/>
                <a:gd name="T94" fmla="*/ 298 w 334"/>
                <a:gd name="T95" fmla="*/ 138 h 330"/>
                <a:gd name="T96" fmla="*/ 298 w 334"/>
                <a:gd name="T97" fmla="*/ 138 h 330"/>
                <a:gd name="T98" fmla="*/ 298 w 334"/>
                <a:gd name="T99" fmla="*/ 138 h 330"/>
                <a:gd name="T100" fmla="*/ 298 w 334"/>
                <a:gd name="T101" fmla="*/ 138 h 330"/>
                <a:gd name="T102" fmla="*/ 298 w 334"/>
                <a:gd name="T103" fmla="*/ 138 h 330"/>
                <a:gd name="T104" fmla="*/ 298 w 334"/>
                <a:gd name="T105" fmla="*/ 138 h 330"/>
                <a:gd name="T106" fmla="*/ 298 w 334"/>
                <a:gd name="T107" fmla="*/ 138 h 330"/>
                <a:gd name="T108" fmla="*/ 298 w 334"/>
                <a:gd name="T109" fmla="*/ 138 h 330"/>
                <a:gd name="T110" fmla="*/ 298 w 334"/>
                <a:gd name="T111" fmla="*/ 138 h 330"/>
                <a:gd name="T112" fmla="*/ 298 w 334"/>
                <a:gd name="T113" fmla="*/ 138 h 330"/>
                <a:gd name="T114" fmla="*/ 298 w 334"/>
                <a:gd name="T115" fmla="*/ 138 h 330"/>
                <a:gd name="T116" fmla="*/ 325 w 334"/>
                <a:gd name="T117" fmla="*/ 236 h 330"/>
                <a:gd name="T118" fmla="*/ 326 w 334"/>
                <a:gd name="T119" fmla="*/ 310 h 330"/>
                <a:gd name="T120" fmla="*/ 323 w 334"/>
                <a:gd name="T121" fmla="*/ 323 h 330"/>
                <a:gd name="T122" fmla="*/ 275 w 334"/>
                <a:gd name="T123" fmla="*/ 313 h 330"/>
                <a:gd name="T124" fmla="*/ 213 w 334"/>
                <a:gd name="T125" fmla="*/ 3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30">
                  <a:moveTo>
                    <a:pt x="333" y="283"/>
                  </a:moveTo>
                  <a:cubicBezTo>
                    <a:pt x="334" y="263"/>
                    <a:pt x="332" y="243"/>
                    <a:pt x="329" y="224"/>
                  </a:cubicBezTo>
                  <a:cubicBezTo>
                    <a:pt x="326" y="204"/>
                    <a:pt x="321" y="185"/>
                    <a:pt x="314" y="166"/>
                  </a:cubicBezTo>
                  <a:cubicBezTo>
                    <a:pt x="308" y="148"/>
                    <a:pt x="302" y="130"/>
                    <a:pt x="292" y="113"/>
                  </a:cubicBezTo>
                  <a:cubicBezTo>
                    <a:pt x="277" y="88"/>
                    <a:pt x="255" y="68"/>
                    <a:pt x="234" y="49"/>
                  </a:cubicBezTo>
                  <a:cubicBezTo>
                    <a:pt x="213" y="30"/>
                    <a:pt x="191" y="7"/>
                    <a:pt x="163" y="0"/>
                  </a:cubicBezTo>
                  <a:cubicBezTo>
                    <a:pt x="163" y="0"/>
                    <a:pt x="162" y="0"/>
                    <a:pt x="162" y="0"/>
                  </a:cubicBezTo>
                  <a:cubicBezTo>
                    <a:pt x="160" y="0"/>
                    <a:pt x="159" y="2"/>
                    <a:pt x="159" y="3"/>
                  </a:cubicBezTo>
                  <a:cubicBezTo>
                    <a:pt x="159" y="3"/>
                    <a:pt x="158" y="4"/>
                    <a:pt x="157" y="5"/>
                  </a:cubicBezTo>
                  <a:cubicBezTo>
                    <a:pt x="135" y="40"/>
                    <a:pt x="111" y="74"/>
                    <a:pt x="89" y="109"/>
                  </a:cubicBezTo>
                  <a:cubicBezTo>
                    <a:pt x="68" y="144"/>
                    <a:pt x="50" y="180"/>
                    <a:pt x="29" y="215"/>
                  </a:cubicBezTo>
                  <a:cubicBezTo>
                    <a:pt x="21" y="229"/>
                    <a:pt x="13" y="243"/>
                    <a:pt x="4" y="256"/>
                  </a:cubicBezTo>
                  <a:cubicBezTo>
                    <a:pt x="4" y="257"/>
                    <a:pt x="4" y="257"/>
                    <a:pt x="4" y="257"/>
                  </a:cubicBezTo>
                  <a:cubicBezTo>
                    <a:pt x="3" y="258"/>
                    <a:pt x="3" y="259"/>
                    <a:pt x="2" y="259"/>
                  </a:cubicBezTo>
                  <a:cubicBezTo>
                    <a:pt x="2" y="259"/>
                    <a:pt x="2" y="259"/>
                    <a:pt x="2" y="259"/>
                  </a:cubicBezTo>
                  <a:cubicBezTo>
                    <a:pt x="2" y="259"/>
                    <a:pt x="2" y="260"/>
                    <a:pt x="2" y="260"/>
                  </a:cubicBezTo>
                  <a:cubicBezTo>
                    <a:pt x="2" y="260"/>
                    <a:pt x="2" y="260"/>
                    <a:pt x="2" y="261"/>
                  </a:cubicBezTo>
                  <a:cubicBezTo>
                    <a:pt x="2" y="261"/>
                    <a:pt x="2" y="261"/>
                    <a:pt x="2" y="261"/>
                  </a:cubicBezTo>
                  <a:cubicBezTo>
                    <a:pt x="1" y="261"/>
                    <a:pt x="1" y="262"/>
                    <a:pt x="0" y="263"/>
                  </a:cubicBezTo>
                  <a:cubicBezTo>
                    <a:pt x="1" y="264"/>
                    <a:pt x="2" y="265"/>
                    <a:pt x="3" y="265"/>
                  </a:cubicBezTo>
                  <a:cubicBezTo>
                    <a:pt x="7" y="265"/>
                    <a:pt x="11" y="266"/>
                    <a:pt x="16" y="266"/>
                  </a:cubicBezTo>
                  <a:cubicBezTo>
                    <a:pt x="57" y="272"/>
                    <a:pt x="97" y="285"/>
                    <a:pt x="137" y="295"/>
                  </a:cubicBezTo>
                  <a:cubicBezTo>
                    <a:pt x="179" y="304"/>
                    <a:pt x="221" y="311"/>
                    <a:pt x="262" y="317"/>
                  </a:cubicBezTo>
                  <a:cubicBezTo>
                    <a:pt x="284" y="321"/>
                    <a:pt x="306" y="324"/>
                    <a:pt x="327" y="330"/>
                  </a:cubicBezTo>
                  <a:cubicBezTo>
                    <a:pt x="327" y="330"/>
                    <a:pt x="327" y="330"/>
                    <a:pt x="327" y="330"/>
                  </a:cubicBezTo>
                  <a:cubicBezTo>
                    <a:pt x="327" y="329"/>
                    <a:pt x="327" y="329"/>
                    <a:pt x="327" y="329"/>
                  </a:cubicBezTo>
                  <a:cubicBezTo>
                    <a:pt x="328" y="327"/>
                    <a:pt x="328" y="326"/>
                    <a:pt x="329" y="324"/>
                  </a:cubicBezTo>
                  <a:cubicBezTo>
                    <a:pt x="329" y="324"/>
                    <a:pt x="328" y="324"/>
                    <a:pt x="328" y="324"/>
                  </a:cubicBezTo>
                  <a:cubicBezTo>
                    <a:pt x="332" y="311"/>
                    <a:pt x="333" y="297"/>
                    <a:pt x="333" y="283"/>
                  </a:cubicBezTo>
                  <a:close/>
                  <a:moveTo>
                    <a:pt x="213" y="303"/>
                  </a:moveTo>
                  <a:cubicBezTo>
                    <a:pt x="192" y="300"/>
                    <a:pt x="171" y="296"/>
                    <a:pt x="150" y="291"/>
                  </a:cubicBezTo>
                  <a:cubicBezTo>
                    <a:pt x="129" y="287"/>
                    <a:pt x="109" y="281"/>
                    <a:pt x="88" y="276"/>
                  </a:cubicBezTo>
                  <a:cubicBezTo>
                    <a:pt x="74" y="272"/>
                    <a:pt x="60" y="269"/>
                    <a:pt x="46" y="266"/>
                  </a:cubicBezTo>
                  <a:cubicBezTo>
                    <a:pt x="34" y="263"/>
                    <a:pt x="21" y="261"/>
                    <a:pt x="9" y="260"/>
                  </a:cubicBezTo>
                  <a:cubicBezTo>
                    <a:pt x="29" y="228"/>
                    <a:pt x="47" y="196"/>
                    <a:pt x="65" y="163"/>
                  </a:cubicBezTo>
                  <a:cubicBezTo>
                    <a:pt x="85" y="127"/>
                    <a:pt x="107" y="92"/>
                    <a:pt x="129" y="58"/>
                  </a:cubicBezTo>
                  <a:cubicBezTo>
                    <a:pt x="141" y="41"/>
                    <a:pt x="152" y="25"/>
                    <a:pt x="162" y="8"/>
                  </a:cubicBezTo>
                  <a:cubicBezTo>
                    <a:pt x="163" y="7"/>
                    <a:pt x="163" y="6"/>
                    <a:pt x="163" y="6"/>
                  </a:cubicBezTo>
                  <a:cubicBezTo>
                    <a:pt x="166" y="7"/>
                    <a:pt x="168" y="7"/>
                    <a:pt x="171" y="9"/>
                  </a:cubicBezTo>
                  <a:cubicBezTo>
                    <a:pt x="181" y="13"/>
                    <a:pt x="190" y="19"/>
                    <a:pt x="198" y="25"/>
                  </a:cubicBezTo>
                  <a:cubicBezTo>
                    <a:pt x="212" y="36"/>
                    <a:pt x="225" y="49"/>
                    <a:pt x="238" y="61"/>
                  </a:cubicBezTo>
                  <a:cubicBezTo>
                    <a:pt x="252" y="73"/>
                    <a:pt x="264" y="85"/>
                    <a:pt x="276" y="100"/>
                  </a:cubicBezTo>
                  <a:cubicBezTo>
                    <a:pt x="285" y="111"/>
                    <a:pt x="292" y="124"/>
                    <a:pt x="297" y="138"/>
                  </a:cubicBezTo>
                  <a:cubicBezTo>
                    <a:pt x="297" y="138"/>
                    <a:pt x="297" y="138"/>
                    <a:pt x="297" y="138"/>
                  </a:cubicBezTo>
                  <a:cubicBezTo>
                    <a:pt x="297" y="138"/>
                    <a:pt x="297"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311" y="170"/>
                    <a:pt x="320" y="202"/>
                    <a:pt x="325" y="236"/>
                  </a:cubicBezTo>
                  <a:cubicBezTo>
                    <a:pt x="328" y="260"/>
                    <a:pt x="329" y="285"/>
                    <a:pt x="326" y="310"/>
                  </a:cubicBezTo>
                  <a:cubicBezTo>
                    <a:pt x="325" y="314"/>
                    <a:pt x="324" y="318"/>
                    <a:pt x="323" y="323"/>
                  </a:cubicBezTo>
                  <a:cubicBezTo>
                    <a:pt x="307" y="318"/>
                    <a:pt x="291" y="316"/>
                    <a:pt x="275" y="313"/>
                  </a:cubicBezTo>
                  <a:cubicBezTo>
                    <a:pt x="254" y="310"/>
                    <a:pt x="233" y="307"/>
                    <a:pt x="213" y="303"/>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729"/>
            <p:cNvSpPr>
              <a:spLocks noEditPoints="1"/>
            </p:cNvSpPr>
            <p:nvPr/>
          </p:nvSpPr>
          <p:spPr bwMode="auto">
            <a:xfrm>
              <a:off x="2828" y="2218"/>
              <a:ext cx="56" cy="90"/>
            </a:xfrm>
            <a:custGeom>
              <a:avLst/>
              <a:gdLst>
                <a:gd name="T0" fmla="*/ 6 w 24"/>
                <a:gd name="T1" fmla="*/ 3 h 38"/>
                <a:gd name="T2" fmla="*/ 6 w 24"/>
                <a:gd name="T3" fmla="*/ 5 h 38"/>
                <a:gd name="T4" fmla="*/ 6 w 24"/>
                <a:gd name="T5" fmla="*/ 34 h 38"/>
                <a:gd name="T6" fmla="*/ 19 w 24"/>
                <a:gd name="T7" fmla="*/ 35 h 38"/>
                <a:gd name="T8" fmla="*/ 22 w 24"/>
                <a:gd name="T9" fmla="*/ 19 h 38"/>
                <a:gd name="T10" fmla="*/ 20 w 24"/>
                <a:gd name="T11" fmla="*/ 17 h 38"/>
                <a:gd name="T12" fmla="*/ 10 w 24"/>
                <a:gd name="T13" fmla="*/ 17 h 38"/>
                <a:gd name="T14" fmla="*/ 12 w 24"/>
                <a:gd name="T15" fmla="*/ 3 h 38"/>
                <a:gd name="T16" fmla="*/ 9 w 24"/>
                <a:gd name="T17" fmla="*/ 0 h 38"/>
                <a:gd name="T18" fmla="*/ 6 w 24"/>
                <a:gd name="T19" fmla="*/ 3 h 38"/>
                <a:gd name="T20" fmla="*/ 16 w 24"/>
                <a:gd name="T21" fmla="*/ 22 h 38"/>
                <a:gd name="T22" fmla="*/ 17 w 24"/>
                <a:gd name="T23" fmla="*/ 22 h 38"/>
                <a:gd name="T24" fmla="*/ 17 w 24"/>
                <a:gd name="T25" fmla="*/ 26 h 38"/>
                <a:gd name="T26" fmla="*/ 16 w 24"/>
                <a:gd name="T27" fmla="*/ 29 h 38"/>
                <a:gd name="T28" fmla="*/ 16 w 24"/>
                <a:gd name="T29" fmla="*/ 30 h 38"/>
                <a:gd name="T30" fmla="*/ 15 w 24"/>
                <a:gd name="T31" fmla="*/ 31 h 38"/>
                <a:gd name="T32" fmla="*/ 15 w 24"/>
                <a:gd name="T33" fmla="*/ 31 h 38"/>
                <a:gd name="T34" fmla="*/ 14 w 24"/>
                <a:gd name="T35" fmla="*/ 31 h 38"/>
                <a:gd name="T36" fmla="*/ 12 w 24"/>
                <a:gd name="T37" fmla="*/ 31 h 38"/>
                <a:gd name="T38" fmla="*/ 11 w 24"/>
                <a:gd name="T39" fmla="*/ 31 h 38"/>
                <a:gd name="T40" fmla="*/ 11 w 24"/>
                <a:gd name="T41" fmla="*/ 31 h 38"/>
                <a:gd name="T42" fmla="*/ 10 w 24"/>
                <a:gd name="T43" fmla="*/ 30 h 38"/>
                <a:gd name="T44" fmla="*/ 10 w 24"/>
                <a:gd name="T45" fmla="*/ 29 h 38"/>
                <a:gd name="T46" fmla="*/ 9 w 24"/>
                <a:gd name="T47" fmla="*/ 27 h 38"/>
                <a:gd name="T48" fmla="*/ 9 w 24"/>
                <a:gd name="T49" fmla="*/ 24 h 38"/>
                <a:gd name="T50" fmla="*/ 9 w 24"/>
                <a:gd name="T51" fmla="*/ 24 h 38"/>
                <a:gd name="T52" fmla="*/ 10 w 24"/>
                <a:gd name="T53" fmla="*/ 23 h 38"/>
                <a:gd name="T54" fmla="*/ 12 w 24"/>
                <a:gd name="T55" fmla="*/ 22 h 38"/>
                <a:gd name="T56" fmla="*/ 13 w 24"/>
                <a:gd name="T57" fmla="*/ 22 h 38"/>
                <a:gd name="T58" fmla="*/ 16 w 24"/>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8">
                  <a:moveTo>
                    <a:pt x="6" y="3"/>
                  </a:moveTo>
                  <a:cubicBezTo>
                    <a:pt x="6" y="4"/>
                    <a:pt x="6" y="4"/>
                    <a:pt x="6" y="5"/>
                  </a:cubicBezTo>
                  <a:cubicBezTo>
                    <a:pt x="4" y="13"/>
                    <a:pt x="0" y="27"/>
                    <a:pt x="6" y="34"/>
                  </a:cubicBezTo>
                  <a:cubicBezTo>
                    <a:pt x="9" y="38"/>
                    <a:pt x="15" y="38"/>
                    <a:pt x="19" y="35"/>
                  </a:cubicBezTo>
                  <a:cubicBezTo>
                    <a:pt x="24" y="31"/>
                    <a:pt x="23" y="24"/>
                    <a:pt x="22" y="19"/>
                  </a:cubicBezTo>
                  <a:cubicBezTo>
                    <a:pt x="22" y="18"/>
                    <a:pt x="21" y="17"/>
                    <a:pt x="20" y="17"/>
                  </a:cubicBezTo>
                  <a:cubicBezTo>
                    <a:pt x="17" y="16"/>
                    <a:pt x="13" y="15"/>
                    <a:pt x="10" y="17"/>
                  </a:cubicBezTo>
                  <a:cubicBezTo>
                    <a:pt x="10" y="12"/>
                    <a:pt x="12" y="8"/>
                    <a:pt x="12" y="3"/>
                  </a:cubicBezTo>
                  <a:cubicBezTo>
                    <a:pt x="12" y="1"/>
                    <a:pt x="10" y="0"/>
                    <a:pt x="9" y="0"/>
                  </a:cubicBezTo>
                  <a:cubicBezTo>
                    <a:pt x="7" y="0"/>
                    <a:pt x="6" y="1"/>
                    <a:pt x="6" y="3"/>
                  </a:cubicBezTo>
                  <a:moveTo>
                    <a:pt x="16" y="22"/>
                  </a:moveTo>
                  <a:cubicBezTo>
                    <a:pt x="16" y="22"/>
                    <a:pt x="17" y="22"/>
                    <a:pt x="17" y="22"/>
                  </a:cubicBezTo>
                  <a:cubicBezTo>
                    <a:pt x="17" y="23"/>
                    <a:pt x="17" y="25"/>
                    <a:pt x="17" y="26"/>
                  </a:cubicBezTo>
                  <a:cubicBezTo>
                    <a:pt x="17" y="27"/>
                    <a:pt x="17" y="28"/>
                    <a:pt x="16" y="29"/>
                  </a:cubicBezTo>
                  <a:cubicBezTo>
                    <a:pt x="16" y="29"/>
                    <a:pt x="16" y="30"/>
                    <a:pt x="16" y="30"/>
                  </a:cubicBezTo>
                  <a:cubicBezTo>
                    <a:pt x="15" y="30"/>
                    <a:pt x="15" y="31"/>
                    <a:pt x="15" y="31"/>
                  </a:cubicBezTo>
                  <a:cubicBezTo>
                    <a:pt x="15" y="31"/>
                    <a:pt x="15" y="31"/>
                    <a:pt x="15" y="31"/>
                  </a:cubicBezTo>
                  <a:cubicBezTo>
                    <a:pt x="14" y="31"/>
                    <a:pt x="14" y="31"/>
                    <a:pt x="14" y="31"/>
                  </a:cubicBezTo>
                  <a:cubicBezTo>
                    <a:pt x="13" y="31"/>
                    <a:pt x="13" y="31"/>
                    <a:pt x="12" y="31"/>
                  </a:cubicBezTo>
                  <a:cubicBezTo>
                    <a:pt x="12" y="31"/>
                    <a:pt x="12" y="31"/>
                    <a:pt x="11" y="31"/>
                  </a:cubicBezTo>
                  <a:cubicBezTo>
                    <a:pt x="11" y="31"/>
                    <a:pt x="11" y="31"/>
                    <a:pt x="11" y="31"/>
                  </a:cubicBezTo>
                  <a:cubicBezTo>
                    <a:pt x="11" y="31"/>
                    <a:pt x="10" y="30"/>
                    <a:pt x="10" y="30"/>
                  </a:cubicBezTo>
                  <a:cubicBezTo>
                    <a:pt x="10" y="30"/>
                    <a:pt x="10" y="30"/>
                    <a:pt x="10" y="29"/>
                  </a:cubicBezTo>
                  <a:cubicBezTo>
                    <a:pt x="9" y="29"/>
                    <a:pt x="9" y="28"/>
                    <a:pt x="9" y="27"/>
                  </a:cubicBezTo>
                  <a:cubicBezTo>
                    <a:pt x="9" y="26"/>
                    <a:pt x="9" y="25"/>
                    <a:pt x="9" y="24"/>
                  </a:cubicBezTo>
                  <a:cubicBezTo>
                    <a:pt x="9" y="24"/>
                    <a:pt x="9" y="24"/>
                    <a:pt x="9" y="24"/>
                  </a:cubicBezTo>
                  <a:cubicBezTo>
                    <a:pt x="9" y="24"/>
                    <a:pt x="10" y="23"/>
                    <a:pt x="10" y="23"/>
                  </a:cubicBezTo>
                  <a:cubicBezTo>
                    <a:pt x="11" y="23"/>
                    <a:pt x="11" y="22"/>
                    <a:pt x="12" y="22"/>
                  </a:cubicBezTo>
                  <a:cubicBezTo>
                    <a:pt x="12" y="22"/>
                    <a:pt x="13" y="22"/>
                    <a:pt x="13" y="22"/>
                  </a:cubicBezTo>
                  <a:cubicBezTo>
                    <a:pt x="14" y="22"/>
                    <a:pt x="15" y="22"/>
                    <a:pt x="16" y="2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730"/>
            <p:cNvSpPr/>
            <p:nvPr/>
          </p:nvSpPr>
          <p:spPr bwMode="auto">
            <a:xfrm>
              <a:off x="2989" y="2197"/>
              <a:ext cx="59" cy="135"/>
            </a:xfrm>
            <a:custGeom>
              <a:avLst/>
              <a:gdLst>
                <a:gd name="T0" fmla="*/ 19 w 25"/>
                <a:gd name="T1" fmla="*/ 2 h 57"/>
                <a:gd name="T2" fmla="*/ 1 w 25"/>
                <a:gd name="T3" fmla="*/ 52 h 57"/>
                <a:gd name="T4" fmla="*/ 7 w 25"/>
                <a:gd name="T5" fmla="*/ 54 h 57"/>
                <a:gd name="T6" fmla="*/ 25 w 25"/>
                <a:gd name="T7" fmla="*/ 3 h 57"/>
                <a:gd name="T8" fmla="*/ 22 w 25"/>
                <a:gd name="T9" fmla="*/ 0 h 57"/>
                <a:gd name="T10" fmla="*/ 19 w 25"/>
                <a:gd name="T11" fmla="*/ 2 h 57"/>
              </a:gdLst>
              <a:ahLst/>
              <a:cxnLst>
                <a:cxn ang="0">
                  <a:pos x="T0" y="T1"/>
                </a:cxn>
                <a:cxn ang="0">
                  <a:pos x="T2" y="T3"/>
                </a:cxn>
                <a:cxn ang="0">
                  <a:pos x="T4" y="T5"/>
                </a:cxn>
                <a:cxn ang="0">
                  <a:pos x="T6" y="T7"/>
                </a:cxn>
                <a:cxn ang="0">
                  <a:pos x="T8" y="T9"/>
                </a:cxn>
                <a:cxn ang="0">
                  <a:pos x="T10" y="T11"/>
                </a:cxn>
              </a:cxnLst>
              <a:rect l="0" t="0" r="r" b="b"/>
              <a:pathLst>
                <a:path w="25" h="57">
                  <a:moveTo>
                    <a:pt x="19" y="2"/>
                  </a:moveTo>
                  <a:cubicBezTo>
                    <a:pt x="15" y="19"/>
                    <a:pt x="8" y="36"/>
                    <a:pt x="1" y="52"/>
                  </a:cubicBezTo>
                  <a:cubicBezTo>
                    <a:pt x="0" y="56"/>
                    <a:pt x="6" y="57"/>
                    <a:pt x="7" y="54"/>
                  </a:cubicBezTo>
                  <a:cubicBezTo>
                    <a:pt x="13" y="37"/>
                    <a:pt x="21" y="21"/>
                    <a:pt x="25" y="3"/>
                  </a:cubicBezTo>
                  <a:cubicBezTo>
                    <a:pt x="25" y="1"/>
                    <a:pt x="23" y="0"/>
                    <a:pt x="22" y="0"/>
                  </a:cubicBezTo>
                  <a:cubicBezTo>
                    <a:pt x="20" y="0"/>
                    <a:pt x="19" y="0"/>
                    <a:pt x="19" y="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731"/>
            <p:cNvSpPr/>
            <p:nvPr/>
          </p:nvSpPr>
          <p:spPr bwMode="auto">
            <a:xfrm>
              <a:off x="2991" y="2232"/>
              <a:ext cx="19" cy="15"/>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732"/>
            <p:cNvSpPr/>
            <p:nvPr/>
          </p:nvSpPr>
          <p:spPr bwMode="auto">
            <a:xfrm>
              <a:off x="3027" y="2273"/>
              <a:ext cx="16" cy="14"/>
            </a:xfrm>
            <a:custGeom>
              <a:avLst/>
              <a:gdLst>
                <a:gd name="T0" fmla="*/ 4 w 7"/>
                <a:gd name="T1" fmla="*/ 6 h 6"/>
                <a:gd name="T2" fmla="*/ 4 w 7"/>
                <a:gd name="T3" fmla="*/ 0 h 6"/>
                <a:gd name="T4" fmla="*/ 4 w 7"/>
                <a:gd name="T5" fmla="*/ 6 h 6"/>
              </a:gdLst>
              <a:ahLst/>
              <a:cxnLst>
                <a:cxn ang="0">
                  <a:pos x="T0" y="T1"/>
                </a:cxn>
                <a:cxn ang="0">
                  <a:pos x="T2" y="T3"/>
                </a:cxn>
                <a:cxn ang="0">
                  <a:pos x="T4" y="T5"/>
                </a:cxn>
              </a:cxnLst>
              <a:rect l="0" t="0" r="r" b="b"/>
              <a:pathLst>
                <a:path w="7" h="6">
                  <a:moveTo>
                    <a:pt x="4" y="6"/>
                  </a:moveTo>
                  <a:cubicBezTo>
                    <a:pt x="7" y="6"/>
                    <a:pt x="7"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733"/>
            <p:cNvSpPr/>
            <p:nvPr/>
          </p:nvSpPr>
          <p:spPr bwMode="auto">
            <a:xfrm>
              <a:off x="4592" y="2021"/>
              <a:ext cx="71" cy="90"/>
            </a:xfrm>
            <a:custGeom>
              <a:avLst/>
              <a:gdLst>
                <a:gd name="T0" fmla="*/ 7 w 30"/>
                <a:gd name="T1" fmla="*/ 3 h 38"/>
                <a:gd name="T2" fmla="*/ 0 w 30"/>
                <a:gd name="T3" fmla="*/ 19 h 38"/>
                <a:gd name="T4" fmla="*/ 6 w 30"/>
                <a:gd name="T5" fmla="*/ 19 h 38"/>
                <a:gd name="T6" fmla="*/ 6 w 30"/>
                <a:gd name="T7" fmla="*/ 18 h 38"/>
                <a:gd name="T8" fmla="*/ 8 w 30"/>
                <a:gd name="T9" fmla="*/ 12 h 38"/>
                <a:gd name="T10" fmla="*/ 9 w 30"/>
                <a:gd name="T11" fmla="*/ 9 h 38"/>
                <a:gd name="T12" fmla="*/ 11 w 30"/>
                <a:gd name="T13" fmla="*/ 8 h 38"/>
                <a:gd name="T14" fmla="*/ 13 w 30"/>
                <a:gd name="T15" fmla="*/ 7 h 38"/>
                <a:gd name="T16" fmla="*/ 15 w 30"/>
                <a:gd name="T17" fmla="*/ 6 h 38"/>
                <a:gd name="T18" fmla="*/ 18 w 30"/>
                <a:gd name="T19" fmla="*/ 6 h 38"/>
                <a:gd name="T20" fmla="*/ 20 w 30"/>
                <a:gd name="T21" fmla="*/ 6 h 38"/>
                <a:gd name="T22" fmla="*/ 20 w 30"/>
                <a:gd name="T23" fmla="*/ 7 h 38"/>
                <a:gd name="T24" fmla="*/ 20 w 30"/>
                <a:gd name="T25" fmla="*/ 13 h 38"/>
                <a:gd name="T26" fmla="*/ 18 w 30"/>
                <a:gd name="T27" fmla="*/ 19 h 38"/>
                <a:gd name="T28" fmla="*/ 11 w 30"/>
                <a:gd name="T29" fmla="*/ 31 h 38"/>
                <a:gd name="T30" fmla="*/ 10 w 30"/>
                <a:gd name="T31" fmla="*/ 32 h 38"/>
                <a:gd name="T32" fmla="*/ 12 w 30"/>
                <a:gd name="T33" fmla="*/ 37 h 38"/>
                <a:gd name="T34" fmla="*/ 26 w 30"/>
                <a:gd name="T35" fmla="*/ 37 h 38"/>
                <a:gd name="T36" fmla="*/ 25 w 30"/>
                <a:gd name="T37" fmla="*/ 31 h 38"/>
                <a:gd name="T38" fmla="*/ 24 w 30"/>
                <a:gd name="T39" fmla="*/ 32 h 38"/>
                <a:gd name="T40" fmla="*/ 17 w 30"/>
                <a:gd name="T41" fmla="*/ 32 h 38"/>
                <a:gd name="T42" fmla="*/ 25 w 30"/>
                <a:gd name="T43" fmla="*/ 3 h 38"/>
                <a:gd name="T44" fmla="*/ 23 w 30"/>
                <a:gd name="T45" fmla="*/ 1 h 38"/>
                <a:gd name="T46" fmla="*/ 16 w 30"/>
                <a:gd name="T47" fmla="*/ 0 h 38"/>
                <a:gd name="T48" fmla="*/ 7 w 30"/>
                <a:gd name="T4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8">
                  <a:moveTo>
                    <a:pt x="7" y="3"/>
                  </a:moveTo>
                  <a:cubicBezTo>
                    <a:pt x="2" y="7"/>
                    <a:pt x="1" y="13"/>
                    <a:pt x="0" y="19"/>
                  </a:cubicBezTo>
                  <a:cubicBezTo>
                    <a:pt x="0" y="23"/>
                    <a:pt x="6" y="23"/>
                    <a:pt x="6" y="19"/>
                  </a:cubicBezTo>
                  <a:cubicBezTo>
                    <a:pt x="6" y="19"/>
                    <a:pt x="6" y="18"/>
                    <a:pt x="6" y="18"/>
                  </a:cubicBezTo>
                  <a:cubicBezTo>
                    <a:pt x="7" y="16"/>
                    <a:pt x="7" y="14"/>
                    <a:pt x="8" y="12"/>
                  </a:cubicBezTo>
                  <a:cubicBezTo>
                    <a:pt x="8" y="11"/>
                    <a:pt x="9" y="10"/>
                    <a:pt x="9" y="9"/>
                  </a:cubicBezTo>
                  <a:cubicBezTo>
                    <a:pt x="10" y="9"/>
                    <a:pt x="10" y="8"/>
                    <a:pt x="11" y="8"/>
                  </a:cubicBezTo>
                  <a:cubicBezTo>
                    <a:pt x="11" y="7"/>
                    <a:pt x="12" y="7"/>
                    <a:pt x="13" y="7"/>
                  </a:cubicBezTo>
                  <a:cubicBezTo>
                    <a:pt x="13" y="6"/>
                    <a:pt x="14" y="6"/>
                    <a:pt x="15" y="6"/>
                  </a:cubicBezTo>
                  <a:cubicBezTo>
                    <a:pt x="16" y="6"/>
                    <a:pt x="17" y="6"/>
                    <a:pt x="18" y="6"/>
                  </a:cubicBezTo>
                  <a:cubicBezTo>
                    <a:pt x="19" y="6"/>
                    <a:pt x="19" y="6"/>
                    <a:pt x="20" y="6"/>
                  </a:cubicBezTo>
                  <a:cubicBezTo>
                    <a:pt x="20" y="7"/>
                    <a:pt x="20" y="7"/>
                    <a:pt x="20" y="7"/>
                  </a:cubicBezTo>
                  <a:cubicBezTo>
                    <a:pt x="20" y="9"/>
                    <a:pt x="20" y="11"/>
                    <a:pt x="20" y="13"/>
                  </a:cubicBezTo>
                  <a:cubicBezTo>
                    <a:pt x="19" y="15"/>
                    <a:pt x="19" y="17"/>
                    <a:pt x="18" y="19"/>
                  </a:cubicBezTo>
                  <a:cubicBezTo>
                    <a:pt x="16" y="23"/>
                    <a:pt x="13" y="27"/>
                    <a:pt x="11" y="31"/>
                  </a:cubicBezTo>
                  <a:cubicBezTo>
                    <a:pt x="10" y="31"/>
                    <a:pt x="10" y="32"/>
                    <a:pt x="10" y="32"/>
                  </a:cubicBezTo>
                  <a:cubicBezTo>
                    <a:pt x="8" y="34"/>
                    <a:pt x="9" y="37"/>
                    <a:pt x="12" y="37"/>
                  </a:cubicBezTo>
                  <a:cubicBezTo>
                    <a:pt x="17" y="37"/>
                    <a:pt x="21" y="38"/>
                    <a:pt x="26" y="37"/>
                  </a:cubicBezTo>
                  <a:cubicBezTo>
                    <a:pt x="30" y="37"/>
                    <a:pt x="28" y="31"/>
                    <a:pt x="25" y="31"/>
                  </a:cubicBezTo>
                  <a:cubicBezTo>
                    <a:pt x="24" y="32"/>
                    <a:pt x="24" y="32"/>
                    <a:pt x="24" y="32"/>
                  </a:cubicBezTo>
                  <a:cubicBezTo>
                    <a:pt x="22" y="32"/>
                    <a:pt x="20" y="32"/>
                    <a:pt x="17" y="32"/>
                  </a:cubicBezTo>
                  <a:cubicBezTo>
                    <a:pt x="23" y="23"/>
                    <a:pt x="28" y="14"/>
                    <a:pt x="25" y="3"/>
                  </a:cubicBezTo>
                  <a:cubicBezTo>
                    <a:pt x="25" y="2"/>
                    <a:pt x="24" y="1"/>
                    <a:pt x="23" y="1"/>
                  </a:cubicBezTo>
                  <a:cubicBezTo>
                    <a:pt x="21" y="0"/>
                    <a:pt x="19" y="0"/>
                    <a:pt x="16" y="0"/>
                  </a:cubicBezTo>
                  <a:cubicBezTo>
                    <a:pt x="13" y="0"/>
                    <a:pt x="10" y="1"/>
                    <a:pt x="7" y="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734"/>
            <p:cNvSpPr/>
            <p:nvPr/>
          </p:nvSpPr>
          <p:spPr bwMode="auto">
            <a:xfrm>
              <a:off x="4750" y="2059"/>
              <a:ext cx="8" cy="29"/>
            </a:xfrm>
            <a:custGeom>
              <a:avLst/>
              <a:gdLst>
                <a:gd name="T0" fmla="*/ 1 w 3"/>
                <a:gd name="T1" fmla="*/ 12 h 12"/>
                <a:gd name="T2" fmla="*/ 1 w 3"/>
                <a:gd name="T3" fmla="*/ 1 h 12"/>
                <a:gd name="T4" fmla="*/ 0 w 3"/>
                <a:gd name="T5" fmla="*/ 0 h 12"/>
                <a:gd name="T6" fmla="*/ 1 w 3"/>
                <a:gd name="T7" fmla="*/ 12 h 12"/>
              </a:gdLst>
              <a:ahLst/>
              <a:cxnLst>
                <a:cxn ang="0">
                  <a:pos x="T0" y="T1"/>
                </a:cxn>
                <a:cxn ang="0">
                  <a:pos x="T2" y="T3"/>
                </a:cxn>
                <a:cxn ang="0">
                  <a:pos x="T4" y="T5"/>
                </a:cxn>
                <a:cxn ang="0">
                  <a:pos x="T6" y="T7"/>
                </a:cxn>
              </a:cxnLst>
              <a:rect l="0" t="0" r="r" b="b"/>
              <a:pathLst>
                <a:path w="3" h="12">
                  <a:moveTo>
                    <a:pt x="1" y="12"/>
                  </a:moveTo>
                  <a:cubicBezTo>
                    <a:pt x="2" y="9"/>
                    <a:pt x="3" y="6"/>
                    <a:pt x="1" y="1"/>
                  </a:cubicBezTo>
                  <a:cubicBezTo>
                    <a:pt x="1" y="1"/>
                    <a:pt x="0" y="1"/>
                    <a:pt x="0" y="0"/>
                  </a:cubicBezTo>
                  <a:cubicBezTo>
                    <a:pt x="0" y="4"/>
                    <a:pt x="1" y="8"/>
                    <a:pt x="1" y="1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735"/>
            <p:cNvSpPr>
              <a:spLocks noEditPoints="1"/>
            </p:cNvSpPr>
            <p:nvPr/>
          </p:nvSpPr>
          <p:spPr bwMode="auto">
            <a:xfrm>
              <a:off x="4781" y="1986"/>
              <a:ext cx="55" cy="130"/>
            </a:xfrm>
            <a:custGeom>
              <a:avLst/>
              <a:gdLst>
                <a:gd name="T0" fmla="*/ 16 w 23"/>
                <a:gd name="T1" fmla="*/ 2 h 55"/>
                <a:gd name="T2" fmla="*/ 3 w 23"/>
                <a:gd name="T3" fmla="*/ 45 h 55"/>
                <a:gd name="T4" fmla="*/ 2 w 23"/>
                <a:gd name="T5" fmla="*/ 48 h 55"/>
                <a:gd name="T6" fmla="*/ 7 w 23"/>
                <a:gd name="T7" fmla="*/ 51 h 55"/>
                <a:gd name="T8" fmla="*/ 22 w 23"/>
                <a:gd name="T9" fmla="*/ 4 h 55"/>
                <a:gd name="T10" fmla="*/ 19 w 23"/>
                <a:gd name="T11" fmla="*/ 0 h 55"/>
                <a:gd name="T12" fmla="*/ 16 w 23"/>
                <a:gd name="T13" fmla="*/ 2 h 55"/>
                <a:gd name="T14" fmla="*/ 3 w 23"/>
                <a:gd name="T15" fmla="*/ 45 h 55"/>
                <a:gd name="T16" fmla="*/ 3 w 23"/>
                <a:gd name="T17" fmla="*/ 45 h 55"/>
                <a:gd name="T18" fmla="*/ 3 w 23"/>
                <a:gd name="T19"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5">
                  <a:moveTo>
                    <a:pt x="16" y="2"/>
                  </a:moveTo>
                  <a:cubicBezTo>
                    <a:pt x="12" y="16"/>
                    <a:pt x="9" y="31"/>
                    <a:pt x="3" y="45"/>
                  </a:cubicBezTo>
                  <a:cubicBezTo>
                    <a:pt x="3" y="46"/>
                    <a:pt x="2" y="47"/>
                    <a:pt x="2" y="48"/>
                  </a:cubicBezTo>
                  <a:cubicBezTo>
                    <a:pt x="0" y="52"/>
                    <a:pt x="5" y="55"/>
                    <a:pt x="7" y="51"/>
                  </a:cubicBezTo>
                  <a:cubicBezTo>
                    <a:pt x="14" y="36"/>
                    <a:pt x="17" y="20"/>
                    <a:pt x="22" y="4"/>
                  </a:cubicBezTo>
                  <a:cubicBezTo>
                    <a:pt x="23" y="2"/>
                    <a:pt x="21" y="0"/>
                    <a:pt x="19" y="0"/>
                  </a:cubicBezTo>
                  <a:cubicBezTo>
                    <a:pt x="18" y="0"/>
                    <a:pt x="17" y="1"/>
                    <a:pt x="16" y="2"/>
                  </a:cubicBezTo>
                  <a:moveTo>
                    <a:pt x="3" y="45"/>
                  </a:moveTo>
                  <a:cubicBezTo>
                    <a:pt x="3" y="45"/>
                    <a:pt x="3" y="45"/>
                    <a:pt x="3" y="45"/>
                  </a:cubicBezTo>
                  <a:cubicBezTo>
                    <a:pt x="3" y="45"/>
                    <a:pt x="3" y="45"/>
                    <a:pt x="3" y="4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736"/>
            <p:cNvSpPr/>
            <p:nvPr/>
          </p:nvSpPr>
          <p:spPr bwMode="auto">
            <a:xfrm>
              <a:off x="4777" y="2019"/>
              <a:ext cx="18"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737"/>
            <p:cNvSpPr/>
            <p:nvPr/>
          </p:nvSpPr>
          <p:spPr bwMode="auto">
            <a:xfrm>
              <a:off x="4829" y="2069"/>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738"/>
            <p:cNvSpPr/>
            <p:nvPr/>
          </p:nvSpPr>
          <p:spPr bwMode="auto">
            <a:xfrm>
              <a:off x="4343" y="2925"/>
              <a:ext cx="14" cy="95"/>
            </a:xfrm>
            <a:custGeom>
              <a:avLst/>
              <a:gdLst>
                <a:gd name="T0" fmla="*/ 0 w 6"/>
                <a:gd name="T1" fmla="*/ 2 h 40"/>
                <a:gd name="T2" fmla="*/ 0 w 6"/>
                <a:gd name="T3" fmla="*/ 36 h 40"/>
                <a:gd name="T4" fmla="*/ 6 w 6"/>
                <a:gd name="T5" fmla="*/ 36 h 40"/>
                <a:gd name="T6" fmla="*/ 6 w 6"/>
                <a:gd name="T7" fmla="*/ 2 h 40"/>
                <a:gd name="T8" fmla="*/ 3 w 6"/>
                <a:gd name="T9" fmla="*/ 0 h 40"/>
                <a:gd name="T10" fmla="*/ 0 w 6"/>
                <a:gd name="T11" fmla="*/ 2 h 40"/>
              </a:gdLst>
              <a:ahLst/>
              <a:cxnLst>
                <a:cxn ang="0">
                  <a:pos x="T0" y="T1"/>
                </a:cxn>
                <a:cxn ang="0">
                  <a:pos x="T2" y="T3"/>
                </a:cxn>
                <a:cxn ang="0">
                  <a:pos x="T4" y="T5"/>
                </a:cxn>
                <a:cxn ang="0">
                  <a:pos x="T6" y="T7"/>
                </a:cxn>
                <a:cxn ang="0">
                  <a:pos x="T8" y="T9"/>
                </a:cxn>
                <a:cxn ang="0">
                  <a:pos x="T10" y="T11"/>
                </a:cxn>
              </a:cxnLst>
              <a:rect l="0" t="0" r="r" b="b"/>
              <a:pathLst>
                <a:path w="6" h="40">
                  <a:moveTo>
                    <a:pt x="0" y="2"/>
                  </a:moveTo>
                  <a:cubicBezTo>
                    <a:pt x="0" y="14"/>
                    <a:pt x="1" y="25"/>
                    <a:pt x="0" y="36"/>
                  </a:cubicBezTo>
                  <a:cubicBezTo>
                    <a:pt x="0" y="40"/>
                    <a:pt x="6" y="40"/>
                    <a:pt x="6" y="36"/>
                  </a:cubicBezTo>
                  <a:cubicBezTo>
                    <a:pt x="6" y="25"/>
                    <a:pt x="6" y="14"/>
                    <a:pt x="6" y="2"/>
                  </a:cubicBezTo>
                  <a:cubicBezTo>
                    <a:pt x="6" y="1"/>
                    <a:pt x="4" y="0"/>
                    <a:pt x="3" y="0"/>
                  </a:cubicBezTo>
                  <a:cubicBezTo>
                    <a:pt x="1" y="0"/>
                    <a:pt x="0" y="1"/>
                    <a:pt x="0" y="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739"/>
            <p:cNvSpPr/>
            <p:nvPr/>
          </p:nvSpPr>
          <p:spPr bwMode="auto">
            <a:xfrm>
              <a:off x="4326" y="2922"/>
              <a:ext cx="36" cy="55"/>
            </a:xfrm>
            <a:custGeom>
              <a:avLst/>
              <a:gdLst>
                <a:gd name="T0" fmla="*/ 10 w 15"/>
                <a:gd name="T1" fmla="*/ 1 h 23"/>
                <a:gd name="T2" fmla="*/ 6 w 15"/>
                <a:gd name="T3" fmla="*/ 8 h 23"/>
                <a:gd name="T4" fmla="*/ 2 w 15"/>
                <a:gd name="T5" fmla="*/ 16 h 23"/>
                <a:gd name="T6" fmla="*/ 7 w 15"/>
                <a:gd name="T7" fmla="*/ 19 h 23"/>
                <a:gd name="T8" fmla="*/ 14 w 15"/>
                <a:gd name="T9" fmla="*/ 5 h 23"/>
                <a:gd name="T10" fmla="*/ 15 w 15"/>
                <a:gd name="T11" fmla="*/ 4 h 23"/>
                <a:gd name="T12" fmla="*/ 15 w 15"/>
                <a:gd name="T13" fmla="*/ 1 h 23"/>
                <a:gd name="T14" fmla="*/ 12 w 15"/>
                <a:gd name="T15" fmla="*/ 0 h 23"/>
                <a:gd name="T16" fmla="*/ 10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0" y="1"/>
                  </a:moveTo>
                  <a:cubicBezTo>
                    <a:pt x="8" y="3"/>
                    <a:pt x="7" y="6"/>
                    <a:pt x="6" y="8"/>
                  </a:cubicBezTo>
                  <a:cubicBezTo>
                    <a:pt x="5" y="11"/>
                    <a:pt x="3" y="14"/>
                    <a:pt x="2" y="16"/>
                  </a:cubicBezTo>
                  <a:cubicBezTo>
                    <a:pt x="0" y="20"/>
                    <a:pt x="5" y="23"/>
                    <a:pt x="7" y="19"/>
                  </a:cubicBezTo>
                  <a:cubicBezTo>
                    <a:pt x="9" y="15"/>
                    <a:pt x="11" y="10"/>
                    <a:pt x="14" y="5"/>
                  </a:cubicBezTo>
                  <a:cubicBezTo>
                    <a:pt x="14" y="5"/>
                    <a:pt x="14" y="5"/>
                    <a:pt x="15" y="4"/>
                  </a:cubicBezTo>
                  <a:cubicBezTo>
                    <a:pt x="15" y="3"/>
                    <a:pt x="15" y="2"/>
                    <a:pt x="15" y="1"/>
                  </a:cubicBezTo>
                  <a:cubicBezTo>
                    <a:pt x="14" y="0"/>
                    <a:pt x="13" y="0"/>
                    <a:pt x="12" y="0"/>
                  </a:cubicBezTo>
                  <a:cubicBezTo>
                    <a:pt x="11" y="0"/>
                    <a:pt x="10" y="0"/>
                    <a:pt x="10" y="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740"/>
            <p:cNvSpPr/>
            <p:nvPr/>
          </p:nvSpPr>
          <p:spPr bwMode="auto">
            <a:xfrm>
              <a:off x="4509" y="2887"/>
              <a:ext cx="85" cy="168"/>
            </a:xfrm>
            <a:custGeom>
              <a:avLst/>
              <a:gdLst>
                <a:gd name="T0" fmla="*/ 30 w 36"/>
                <a:gd name="T1" fmla="*/ 2 h 71"/>
                <a:gd name="T2" fmla="*/ 20 w 36"/>
                <a:gd name="T3" fmla="*/ 35 h 71"/>
                <a:gd name="T4" fmla="*/ 6 w 36"/>
                <a:gd name="T5" fmla="*/ 60 h 71"/>
                <a:gd name="T6" fmla="*/ 2 w 36"/>
                <a:gd name="T7" fmla="*/ 64 h 71"/>
                <a:gd name="T8" fmla="*/ 6 w 36"/>
                <a:gd name="T9" fmla="*/ 68 h 71"/>
                <a:gd name="T10" fmla="*/ 35 w 36"/>
                <a:gd name="T11" fmla="*/ 4 h 71"/>
                <a:gd name="T12" fmla="*/ 32 w 36"/>
                <a:gd name="T13" fmla="*/ 0 h 71"/>
                <a:gd name="T14" fmla="*/ 30 w 36"/>
                <a:gd name="T15" fmla="*/ 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71">
                  <a:moveTo>
                    <a:pt x="30" y="2"/>
                  </a:moveTo>
                  <a:cubicBezTo>
                    <a:pt x="28" y="13"/>
                    <a:pt x="24" y="24"/>
                    <a:pt x="20" y="35"/>
                  </a:cubicBezTo>
                  <a:cubicBezTo>
                    <a:pt x="16" y="44"/>
                    <a:pt x="12" y="52"/>
                    <a:pt x="6" y="60"/>
                  </a:cubicBezTo>
                  <a:cubicBezTo>
                    <a:pt x="5" y="61"/>
                    <a:pt x="4" y="63"/>
                    <a:pt x="2" y="64"/>
                  </a:cubicBezTo>
                  <a:cubicBezTo>
                    <a:pt x="0" y="67"/>
                    <a:pt x="4" y="71"/>
                    <a:pt x="6" y="68"/>
                  </a:cubicBezTo>
                  <a:cubicBezTo>
                    <a:pt x="22" y="51"/>
                    <a:pt x="31" y="26"/>
                    <a:pt x="35" y="4"/>
                  </a:cubicBezTo>
                  <a:cubicBezTo>
                    <a:pt x="36" y="1"/>
                    <a:pt x="34" y="0"/>
                    <a:pt x="32" y="0"/>
                  </a:cubicBezTo>
                  <a:cubicBezTo>
                    <a:pt x="31" y="0"/>
                    <a:pt x="30" y="1"/>
                    <a:pt x="30" y="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741"/>
            <p:cNvSpPr/>
            <p:nvPr/>
          </p:nvSpPr>
          <p:spPr bwMode="auto">
            <a:xfrm>
              <a:off x="4528" y="2944"/>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742"/>
            <p:cNvSpPr/>
            <p:nvPr/>
          </p:nvSpPr>
          <p:spPr bwMode="auto">
            <a:xfrm>
              <a:off x="4575" y="3013"/>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743"/>
            <p:cNvSpPr/>
            <p:nvPr/>
          </p:nvSpPr>
          <p:spPr bwMode="auto">
            <a:xfrm>
              <a:off x="3966" y="28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744"/>
            <p:cNvSpPr/>
            <p:nvPr/>
          </p:nvSpPr>
          <p:spPr bwMode="auto">
            <a:xfrm>
              <a:off x="3759" y="2353"/>
              <a:ext cx="102" cy="71"/>
            </a:xfrm>
            <a:custGeom>
              <a:avLst/>
              <a:gdLst>
                <a:gd name="T0" fmla="*/ 36 w 43"/>
                <a:gd name="T1" fmla="*/ 1 h 30"/>
                <a:gd name="T2" fmla="*/ 29 w 43"/>
                <a:gd name="T3" fmla="*/ 7 h 30"/>
                <a:gd name="T4" fmla="*/ 4 w 43"/>
                <a:gd name="T5" fmla="*/ 22 h 30"/>
                <a:gd name="T6" fmla="*/ 3 w 43"/>
                <a:gd name="T7" fmla="*/ 23 h 30"/>
                <a:gd name="T8" fmla="*/ 5 w 43"/>
                <a:gd name="T9" fmla="*/ 28 h 30"/>
                <a:gd name="T10" fmla="*/ 41 w 43"/>
                <a:gd name="T11" fmla="*/ 5 h 30"/>
                <a:gd name="T12" fmla="*/ 38 w 43"/>
                <a:gd name="T13" fmla="*/ 0 h 30"/>
                <a:gd name="T14" fmla="*/ 36 w 43"/>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0">
                  <a:moveTo>
                    <a:pt x="36" y="1"/>
                  </a:moveTo>
                  <a:cubicBezTo>
                    <a:pt x="34" y="3"/>
                    <a:pt x="32" y="5"/>
                    <a:pt x="29" y="7"/>
                  </a:cubicBezTo>
                  <a:cubicBezTo>
                    <a:pt x="21" y="13"/>
                    <a:pt x="13" y="19"/>
                    <a:pt x="4" y="22"/>
                  </a:cubicBezTo>
                  <a:cubicBezTo>
                    <a:pt x="4" y="23"/>
                    <a:pt x="4" y="23"/>
                    <a:pt x="3" y="23"/>
                  </a:cubicBezTo>
                  <a:cubicBezTo>
                    <a:pt x="0" y="24"/>
                    <a:pt x="1" y="30"/>
                    <a:pt x="5" y="28"/>
                  </a:cubicBezTo>
                  <a:cubicBezTo>
                    <a:pt x="18" y="23"/>
                    <a:pt x="30" y="15"/>
                    <a:pt x="41" y="5"/>
                  </a:cubicBezTo>
                  <a:cubicBezTo>
                    <a:pt x="43" y="3"/>
                    <a:pt x="41" y="0"/>
                    <a:pt x="38" y="0"/>
                  </a:cubicBezTo>
                  <a:cubicBezTo>
                    <a:pt x="38" y="0"/>
                    <a:pt x="37" y="0"/>
                    <a:pt x="36" y="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745"/>
            <p:cNvSpPr/>
            <p:nvPr/>
          </p:nvSpPr>
          <p:spPr bwMode="auto">
            <a:xfrm>
              <a:off x="3774" y="2394"/>
              <a:ext cx="189" cy="111"/>
            </a:xfrm>
            <a:custGeom>
              <a:avLst/>
              <a:gdLst>
                <a:gd name="T0" fmla="*/ 75 w 80"/>
                <a:gd name="T1" fmla="*/ 1 h 47"/>
                <a:gd name="T2" fmla="*/ 4 w 80"/>
                <a:gd name="T3" fmla="*/ 40 h 47"/>
                <a:gd name="T4" fmla="*/ 7 w 80"/>
                <a:gd name="T5" fmla="*/ 45 h 47"/>
                <a:gd name="T6" fmla="*/ 78 w 80"/>
                <a:gd name="T7" fmla="*/ 6 h 47"/>
                <a:gd name="T8" fmla="*/ 76 w 80"/>
                <a:gd name="T9" fmla="*/ 0 h 47"/>
                <a:gd name="T10" fmla="*/ 75 w 80"/>
                <a:gd name="T11" fmla="*/ 1 h 47"/>
              </a:gdLst>
              <a:ahLst/>
              <a:cxnLst>
                <a:cxn ang="0">
                  <a:pos x="T0" y="T1"/>
                </a:cxn>
                <a:cxn ang="0">
                  <a:pos x="T2" y="T3"/>
                </a:cxn>
                <a:cxn ang="0">
                  <a:pos x="T4" y="T5"/>
                </a:cxn>
                <a:cxn ang="0">
                  <a:pos x="T6" y="T7"/>
                </a:cxn>
                <a:cxn ang="0">
                  <a:pos x="T8" y="T9"/>
                </a:cxn>
                <a:cxn ang="0">
                  <a:pos x="T10" y="T11"/>
                </a:cxn>
              </a:cxnLst>
              <a:rect l="0" t="0" r="r" b="b"/>
              <a:pathLst>
                <a:path w="80" h="47">
                  <a:moveTo>
                    <a:pt x="75" y="1"/>
                  </a:moveTo>
                  <a:cubicBezTo>
                    <a:pt x="53" y="17"/>
                    <a:pt x="28" y="28"/>
                    <a:pt x="4" y="40"/>
                  </a:cubicBezTo>
                  <a:cubicBezTo>
                    <a:pt x="0" y="42"/>
                    <a:pt x="3" y="47"/>
                    <a:pt x="7" y="45"/>
                  </a:cubicBezTo>
                  <a:cubicBezTo>
                    <a:pt x="31" y="33"/>
                    <a:pt x="56" y="22"/>
                    <a:pt x="78" y="6"/>
                  </a:cubicBezTo>
                  <a:cubicBezTo>
                    <a:pt x="80" y="4"/>
                    <a:pt x="79" y="0"/>
                    <a:pt x="76" y="0"/>
                  </a:cubicBezTo>
                  <a:cubicBezTo>
                    <a:pt x="76" y="0"/>
                    <a:pt x="75" y="1"/>
                    <a:pt x="75" y="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746"/>
            <p:cNvSpPr/>
            <p:nvPr/>
          </p:nvSpPr>
          <p:spPr bwMode="auto">
            <a:xfrm>
              <a:off x="3802" y="2460"/>
              <a:ext cx="339" cy="138"/>
            </a:xfrm>
            <a:custGeom>
              <a:avLst/>
              <a:gdLst>
                <a:gd name="T0" fmla="*/ 137 w 143"/>
                <a:gd name="T1" fmla="*/ 1 h 58"/>
                <a:gd name="T2" fmla="*/ 136 w 143"/>
                <a:gd name="T3" fmla="*/ 2 h 58"/>
                <a:gd name="T4" fmla="*/ 126 w 143"/>
                <a:gd name="T5" fmla="*/ 7 h 58"/>
                <a:gd name="T6" fmla="*/ 102 w 143"/>
                <a:gd name="T7" fmla="*/ 15 h 58"/>
                <a:gd name="T8" fmla="*/ 70 w 143"/>
                <a:gd name="T9" fmla="*/ 27 h 58"/>
                <a:gd name="T10" fmla="*/ 3 w 143"/>
                <a:gd name="T11" fmla="*/ 51 h 58"/>
                <a:gd name="T12" fmla="*/ 5 w 143"/>
                <a:gd name="T13" fmla="*/ 57 h 58"/>
                <a:gd name="T14" fmla="*/ 82 w 143"/>
                <a:gd name="T15" fmla="*/ 29 h 58"/>
                <a:gd name="T16" fmla="*/ 116 w 143"/>
                <a:gd name="T17" fmla="*/ 17 h 58"/>
                <a:gd name="T18" fmla="*/ 141 w 143"/>
                <a:gd name="T19" fmla="*/ 5 h 58"/>
                <a:gd name="T20" fmla="*/ 139 w 143"/>
                <a:gd name="T21" fmla="*/ 0 h 58"/>
                <a:gd name="T22" fmla="*/ 137 w 143"/>
                <a:gd name="T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 h="58">
                  <a:moveTo>
                    <a:pt x="137" y="1"/>
                  </a:moveTo>
                  <a:cubicBezTo>
                    <a:pt x="137" y="1"/>
                    <a:pt x="136" y="1"/>
                    <a:pt x="136" y="2"/>
                  </a:cubicBezTo>
                  <a:cubicBezTo>
                    <a:pt x="133" y="4"/>
                    <a:pt x="130" y="5"/>
                    <a:pt x="126" y="7"/>
                  </a:cubicBezTo>
                  <a:cubicBezTo>
                    <a:pt x="118" y="10"/>
                    <a:pt x="110" y="12"/>
                    <a:pt x="102" y="15"/>
                  </a:cubicBezTo>
                  <a:cubicBezTo>
                    <a:pt x="91" y="19"/>
                    <a:pt x="81" y="23"/>
                    <a:pt x="70" y="27"/>
                  </a:cubicBezTo>
                  <a:cubicBezTo>
                    <a:pt x="48" y="35"/>
                    <a:pt x="25" y="43"/>
                    <a:pt x="3" y="51"/>
                  </a:cubicBezTo>
                  <a:cubicBezTo>
                    <a:pt x="0" y="53"/>
                    <a:pt x="1" y="58"/>
                    <a:pt x="5" y="57"/>
                  </a:cubicBezTo>
                  <a:cubicBezTo>
                    <a:pt x="31" y="48"/>
                    <a:pt x="56" y="38"/>
                    <a:pt x="82" y="29"/>
                  </a:cubicBezTo>
                  <a:cubicBezTo>
                    <a:pt x="93" y="25"/>
                    <a:pt x="104" y="21"/>
                    <a:pt x="116" y="17"/>
                  </a:cubicBezTo>
                  <a:cubicBezTo>
                    <a:pt x="124" y="14"/>
                    <a:pt x="134" y="11"/>
                    <a:pt x="141" y="5"/>
                  </a:cubicBezTo>
                  <a:cubicBezTo>
                    <a:pt x="143" y="3"/>
                    <a:pt x="141" y="0"/>
                    <a:pt x="139" y="0"/>
                  </a:cubicBezTo>
                  <a:cubicBezTo>
                    <a:pt x="138" y="0"/>
                    <a:pt x="138" y="0"/>
                    <a:pt x="137" y="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747"/>
            <p:cNvSpPr/>
            <p:nvPr/>
          </p:nvSpPr>
          <p:spPr bwMode="auto">
            <a:xfrm>
              <a:off x="3835" y="2519"/>
              <a:ext cx="491" cy="199"/>
            </a:xfrm>
            <a:custGeom>
              <a:avLst/>
              <a:gdLst>
                <a:gd name="T0" fmla="*/ 183 w 207"/>
                <a:gd name="T1" fmla="*/ 8 h 84"/>
                <a:gd name="T2" fmla="*/ 184 w 207"/>
                <a:gd name="T3" fmla="*/ 8 h 84"/>
                <a:gd name="T4" fmla="*/ 3 w 207"/>
                <a:gd name="T5" fmla="*/ 77 h 84"/>
                <a:gd name="T6" fmla="*/ 5 w 207"/>
                <a:gd name="T7" fmla="*/ 83 h 84"/>
                <a:gd name="T8" fmla="*/ 206 w 207"/>
                <a:gd name="T9" fmla="*/ 4 h 84"/>
                <a:gd name="T10" fmla="*/ 207 w 207"/>
                <a:gd name="T11" fmla="*/ 3 h 84"/>
                <a:gd name="T12" fmla="*/ 201 w 207"/>
                <a:gd name="T13" fmla="*/ 0 h 84"/>
                <a:gd name="T14" fmla="*/ 201 w 207"/>
                <a:gd name="T15" fmla="*/ 0 h 84"/>
                <a:gd name="T16" fmla="*/ 183 w 207"/>
                <a:gd name="T17"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84">
                  <a:moveTo>
                    <a:pt x="183" y="8"/>
                  </a:moveTo>
                  <a:cubicBezTo>
                    <a:pt x="183" y="8"/>
                    <a:pt x="183" y="8"/>
                    <a:pt x="184" y="8"/>
                  </a:cubicBezTo>
                  <a:cubicBezTo>
                    <a:pt x="124" y="33"/>
                    <a:pt x="62" y="52"/>
                    <a:pt x="3" y="77"/>
                  </a:cubicBezTo>
                  <a:cubicBezTo>
                    <a:pt x="0" y="79"/>
                    <a:pt x="1" y="84"/>
                    <a:pt x="5" y="83"/>
                  </a:cubicBezTo>
                  <a:cubicBezTo>
                    <a:pt x="71" y="55"/>
                    <a:pt x="140" y="34"/>
                    <a:pt x="206" y="4"/>
                  </a:cubicBezTo>
                  <a:cubicBezTo>
                    <a:pt x="207" y="4"/>
                    <a:pt x="207" y="3"/>
                    <a:pt x="207" y="3"/>
                  </a:cubicBezTo>
                  <a:cubicBezTo>
                    <a:pt x="205" y="2"/>
                    <a:pt x="203" y="1"/>
                    <a:pt x="201" y="0"/>
                  </a:cubicBezTo>
                  <a:cubicBezTo>
                    <a:pt x="201" y="0"/>
                    <a:pt x="201" y="0"/>
                    <a:pt x="201" y="0"/>
                  </a:cubicBezTo>
                  <a:cubicBezTo>
                    <a:pt x="195" y="3"/>
                    <a:pt x="189" y="5"/>
                    <a:pt x="183" y="8"/>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748"/>
            <p:cNvSpPr/>
            <p:nvPr/>
          </p:nvSpPr>
          <p:spPr bwMode="auto">
            <a:xfrm>
              <a:off x="3866" y="2564"/>
              <a:ext cx="602" cy="287"/>
            </a:xfrm>
            <a:custGeom>
              <a:avLst/>
              <a:gdLst>
                <a:gd name="T0" fmla="*/ 206 w 254"/>
                <a:gd name="T1" fmla="*/ 18 h 121"/>
                <a:gd name="T2" fmla="*/ 160 w 254"/>
                <a:gd name="T3" fmla="*/ 43 h 121"/>
                <a:gd name="T4" fmla="*/ 50 w 254"/>
                <a:gd name="T5" fmla="*/ 98 h 121"/>
                <a:gd name="T6" fmla="*/ 40 w 254"/>
                <a:gd name="T7" fmla="*/ 102 h 121"/>
                <a:gd name="T8" fmla="*/ 41 w 254"/>
                <a:gd name="T9" fmla="*/ 102 h 121"/>
                <a:gd name="T10" fmla="*/ 4 w 254"/>
                <a:gd name="T11" fmla="*/ 114 h 121"/>
                <a:gd name="T12" fmla="*/ 5 w 254"/>
                <a:gd name="T13" fmla="*/ 120 h 121"/>
                <a:gd name="T14" fmla="*/ 60 w 254"/>
                <a:gd name="T15" fmla="*/ 100 h 121"/>
                <a:gd name="T16" fmla="*/ 114 w 254"/>
                <a:gd name="T17" fmla="*/ 73 h 121"/>
                <a:gd name="T18" fmla="*/ 170 w 254"/>
                <a:gd name="T19" fmla="*/ 45 h 121"/>
                <a:gd name="T20" fmla="*/ 215 w 254"/>
                <a:gd name="T21" fmla="*/ 20 h 121"/>
                <a:gd name="T22" fmla="*/ 234 w 254"/>
                <a:gd name="T23" fmla="*/ 10 h 121"/>
                <a:gd name="T24" fmla="*/ 252 w 254"/>
                <a:gd name="T25" fmla="*/ 5 h 121"/>
                <a:gd name="T26" fmla="*/ 254 w 254"/>
                <a:gd name="T27" fmla="*/ 1 h 121"/>
                <a:gd name="T28" fmla="*/ 248 w 254"/>
                <a:gd name="T29" fmla="*/ 0 h 121"/>
                <a:gd name="T30" fmla="*/ 247 w 254"/>
                <a:gd name="T31" fmla="*/ 0 h 121"/>
                <a:gd name="T32" fmla="*/ 206 w 254"/>
                <a:gd name="T33"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4" h="121">
                  <a:moveTo>
                    <a:pt x="206" y="18"/>
                  </a:moveTo>
                  <a:cubicBezTo>
                    <a:pt x="191" y="27"/>
                    <a:pt x="176" y="36"/>
                    <a:pt x="160" y="43"/>
                  </a:cubicBezTo>
                  <a:cubicBezTo>
                    <a:pt x="124" y="62"/>
                    <a:pt x="87" y="81"/>
                    <a:pt x="50" y="98"/>
                  </a:cubicBezTo>
                  <a:cubicBezTo>
                    <a:pt x="47" y="99"/>
                    <a:pt x="44" y="101"/>
                    <a:pt x="40" y="102"/>
                  </a:cubicBezTo>
                  <a:cubicBezTo>
                    <a:pt x="40" y="102"/>
                    <a:pt x="41" y="102"/>
                    <a:pt x="41" y="102"/>
                  </a:cubicBezTo>
                  <a:cubicBezTo>
                    <a:pt x="29" y="107"/>
                    <a:pt x="16" y="112"/>
                    <a:pt x="4" y="114"/>
                  </a:cubicBezTo>
                  <a:cubicBezTo>
                    <a:pt x="0" y="115"/>
                    <a:pt x="2" y="121"/>
                    <a:pt x="5" y="120"/>
                  </a:cubicBezTo>
                  <a:cubicBezTo>
                    <a:pt x="24" y="116"/>
                    <a:pt x="42" y="108"/>
                    <a:pt x="60" y="100"/>
                  </a:cubicBezTo>
                  <a:cubicBezTo>
                    <a:pt x="78" y="91"/>
                    <a:pt x="96" y="82"/>
                    <a:pt x="114" y="73"/>
                  </a:cubicBezTo>
                  <a:cubicBezTo>
                    <a:pt x="133" y="64"/>
                    <a:pt x="151" y="54"/>
                    <a:pt x="170" y="45"/>
                  </a:cubicBezTo>
                  <a:cubicBezTo>
                    <a:pt x="185" y="37"/>
                    <a:pt x="200" y="29"/>
                    <a:pt x="215" y="20"/>
                  </a:cubicBezTo>
                  <a:cubicBezTo>
                    <a:pt x="221" y="17"/>
                    <a:pt x="228" y="13"/>
                    <a:pt x="234" y="10"/>
                  </a:cubicBezTo>
                  <a:cubicBezTo>
                    <a:pt x="240" y="8"/>
                    <a:pt x="246" y="6"/>
                    <a:pt x="252" y="5"/>
                  </a:cubicBezTo>
                  <a:cubicBezTo>
                    <a:pt x="254" y="4"/>
                    <a:pt x="254" y="3"/>
                    <a:pt x="254" y="1"/>
                  </a:cubicBezTo>
                  <a:cubicBezTo>
                    <a:pt x="252" y="1"/>
                    <a:pt x="250" y="0"/>
                    <a:pt x="248" y="0"/>
                  </a:cubicBezTo>
                  <a:cubicBezTo>
                    <a:pt x="248" y="0"/>
                    <a:pt x="248" y="0"/>
                    <a:pt x="247" y="0"/>
                  </a:cubicBezTo>
                  <a:cubicBezTo>
                    <a:pt x="233" y="3"/>
                    <a:pt x="219" y="11"/>
                    <a:pt x="206" y="18"/>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749"/>
            <p:cNvSpPr>
              <a:spLocks noEditPoints="1"/>
            </p:cNvSpPr>
            <p:nvPr/>
          </p:nvSpPr>
          <p:spPr bwMode="auto">
            <a:xfrm>
              <a:off x="3887" y="2783"/>
              <a:ext cx="451" cy="173"/>
            </a:xfrm>
            <a:custGeom>
              <a:avLst/>
              <a:gdLst>
                <a:gd name="T0" fmla="*/ 185 w 190"/>
                <a:gd name="T1" fmla="*/ 1 h 73"/>
                <a:gd name="T2" fmla="*/ 174 w 190"/>
                <a:gd name="T3" fmla="*/ 6 h 73"/>
                <a:gd name="T4" fmla="*/ 129 w 190"/>
                <a:gd name="T5" fmla="*/ 29 h 73"/>
                <a:gd name="T6" fmla="*/ 88 w 190"/>
                <a:gd name="T7" fmla="*/ 43 h 73"/>
                <a:gd name="T8" fmla="*/ 48 w 190"/>
                <a:gd name="T9" fmla="*/ 55 h 73"/>
                <a:gd name="T10" fmla="*/ 10 w 190"/>
                <a:gd name="T11" fmla="*/ 66 h 73"/>
                <a:gd name="T12" fmla="*/ 4 w 190"/>
                <a:gd name="T13" fmla="*/ 67 h 73"/>
                <a:gd name="T14" fmla="*/ 4 w 190"/>
                <a:gd name="T15" fmla="*/ 73 h 73"/>
                <a:gd name="T16" fmla="*/ 46 w 190"/>
                <a:gd name="T17" fmla="*/ 62 h 73"/>
                <a:gd name="T18" fmla="*/ 92 w 190"/>
                <a:gd name="T19" fmla="*/ 48 h 73"/>
                <a:gd name="T20" fmla="*/ 133 w 190"/>
                <a:gd name="T21" fmla="*/ 35 h 73"/>
                <a:gd name="T22" fmla="*/ 188 w 190"/>
                <a:gd name="T23" fmla="*/ 6 h 73"/>
                <a:gd name="T24" fmla="*/ 186 w 190"/>
                <a:gd name="T25" fmla="*/ 0 h 73"/>
                <a:gd name="T26" fmla="*/ 185 w 190"/>
                <a:gd name="T27" fmla="*/ 1 h 73"/>
                <a:gd name="T28" fmla="*/ 10 w 190"/>
                <a:gd name="T29" fmla="*/ 66 h 73"/>
                <a:gd name="T30" fmla="*/ 9 w 190"/>
                <a:gd name="T31" fmla="*/ 66 h 73"/>
                <a:gd name="T32" fmla="*/ 10 w 190"/>
                <a:gd name="T33"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73">
                  <a:moveTo>
                    <a:pt x="185" y="1"/>
                  </a:moveTo>
                  <a:cubicBezTo>
                    <a:pt x="183" y="2"/>
                    <a:pt x="176" y="5"/>
                    <a:pt x="174" y="6"/>
                  </a:cubicBezTo>
                  <a:cubicBezTo>
                    <a:pt x="165" y="10"/>
                    <a:pt x="139" y="26"/>
                    <a:pt x="129" y="29"/>
                  </a:cubicBezTo>
                  <a:cubicBezTo>
                    <a:pt x="116" y="32"/>
                    <a:pt x="101" y="40"/>
                    <a:pt x="88" y="43"/>
                  </a:cubicBezTo>
                  <a:cubicBezTo>
                    <a:pt x="75" y="47"/>
                    <a:pt x="61" y="51"/>
                    <a:pt x="48" y="55"/>
                  </a:cubicBezTo>
                  <a:cubicBezTo>
                    <a:pt x="35" y="59"/>
                    <a:pt x="23" y="64"/>
                    <a:pt x="10" y="66"/>
                  </a:cubicBezTo>
                  <a:cubicBezTo>
                    <a:pt x="8" y="67"/>
                    <a:pt x="6" y="67"/>
                    <a:pt x="4" y="67"/>
                  </a:cubicBezTo>
                  <a:cubicBezTo>
                    <a:pt x="0" y="67"/>
                    <a:pt x="0" y="73"/>
                    <a:pt x="4" y="73"/>
                  </a:cubicBezTo>
                  <a:cubicBezTo>
                    <a:pt x="19" y="72"/>
                    <a:pt x="32" y="67"/>
                    <a:pt x="46" y="62"/>
                  </a:cubicBezTo>
                  <a:cubicBezTo>
                    <a:pt x="61" y="57"/>
                    <a:pt x="77" y="52"/>
                    <a:pt x="92" y="48"/>
                  </a:cubicBezTo>
                  <a:cubicBezTo>
                    <a:pt x="106" y="44"/>
                    <a:pt x="119" y="39"/>
                    <a:pt x="133" y="35"/>
                  </a:cubicBezTo>
                  <a:cubicBezTo>
                    <a:pt x="143" y="32"/>
                    <a:pt x="179" y="12"/>
                    <a:pt x="188" y="6"/>
                  </a:cubicBezTo>
                  <a:cubicBezTo>
                    <a:pt x="190" y="4"/>
                    <a:pt x="189" y="0"/>
                    <a:pt x="186" y="0"/>
                  </a:cubicBezTo>
                  <a:cubicBezTo>
                    <a:pt x="186" y="0"/>
                    <a:pt x="185" y="0"/>
                    <a:pt x="185" y="1"/>
                  </a:cubicBezTo>
                  <a:moveTo>
                    <a:pt x="10" y="66"/>
                  </a:moveTo>
                  <a:cubicBezTo>
                    <a:pt x="10" y="66"/>
                    <a:pt x="9" y="66"/>
                    <a:pt x="9" y="66"/>
                  </a:cubicBezTo>
                  <a:cubicBezTo>
                    <a:pt x="9" y="66"/>
                    <a:pt x="10" y="66"/>
                    <a:pt x="10" y="6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750"/>
            <p:cNvSpPr>
              <a:spLocks noEditPoints="1"/>
            </p:cNvSpPr>
            <p:nvPr/>
          </p:nvSpPr>
          <p:spPr bwMode="auto">
            <a:xfrm>
              <a:off x="3743" y="2315"/>
              <a:ext cx="766" cy="726"/>
            </a:xfrm>
            <a:custGeom>
              <a:avLst/>
              <a:gdLst>
                <a:gd name="T0" fmla="*/ 322 w 323"/>
                <a:gd name="T1" fmla="*/ 107 h 306"/>
                <a:gd name="T2" fmla="*/ 321 w 323"/>
                <a:gd name="T3" fmla="*/ 107 h 306"/>
                <a:gd name="T4" fmla="*/ 318 w 323"/>
                <a:gd name="T5" fmla="*/ 106 h 306"/>
                <a:gd name="T6" fmla="*/ 318 w 323"/>
                <a:gd name="T7" fmla="*/ 107 h 306"/>
                <a:gd name="T8" fmla="*/ 318 w 323"/>
                <a:gd name="T9" fmla="*/ 107 h 306"/>
                <a:gd name="T10" fmla="*/ 305 w 323"/>
                <a:gd name="T11" fmla="*/ 103 h 306"/>
                <a:gd name="T12" fmla="*/ 301 w 323"/>
                <a:gd name="T13" fmla="*/ 102 h 306"/>
                <a:gd name="T14" fmla="*/ 299 w 323"/>
                <a:gd name="T15" fmla="*/ 101 h 306"/>
                <a:gd name="T16" fmla="*/ 253 w 323"/>
                <a:gd name="T17" fmla="*/ 87 h 306"/>
                <a:gd name="T18" fmla="*/ 245 w 323"/>
                <a:gd name="T19" fmla="*/ 85 h 306"/>
                <a:gd name="T20" fmla="*/ 76 w 323"/>
                <a:gd name="T21" fmla="*/ 26 h 306"/>
                <a:gd name="T22" fmla="*/ 6 w 323"/>
                <a:gd name="T23" fmla="*/ 1 h 306"/>
                <a:gd name="T24" fmla="*/ 6 w 323"/>
                <a:gd name="T25" fmla="*/ 1 h 306"/>
                <a:gd name="T26" fmla="*/ 6 w 323"/>
                <a:gd name="T27" fmla="*/ 1 h 306"/>
                <a:gd name="T28" fmla="*/ 0 w 323"/>
                <a:gd name="T29" fmla="*/ 0 h 306"/>
                <a:gd name="T30" fmla="*/ 0 w 323"/>
                <a:gd name="T31" fmla="*/ 0 h 306"/>
                <a:gd name="T32" fmla="*/ 25 w 323"/>
                <a:gd name="T33" fmla="*/ 120 h 306"/>
                <a:gd name="T34" fmla="*/ 40 w 323"/>
                <a:gd name="T35" fmla="*/ 180 h 306"/>
                <a:gd name="T36" fmla="*/ 54 w 323"/>
                <a:gd name="T37" fmla="*/ 241 h 306"/>
                <a:gd name="T38" fmla="*/ 61 w 323"/>
                <a:gd name="T39" fmla="*/ 271 h 306"/>
                <a:gd name="T40" fmla="*/ 60 w 323"/>
                <a:gd name="T41" fmla="*/ 273 h 306"/>
                <a:gd name="T42" fmla="*/ 67 w 323"/>
                <a:gd name="T43" fmla="*/ 301 h 306"/>
                <a:gd name="T44" fmla="*/ 71 w 323"/>
                <a:gd name="T45" fmla="*/ 302 h 306"/>
                <a:gd name="T46" fmla="*/ 167 w 323"/>
                <a:gd name="T47" fmla="*/ 270 h 306"/>
                <a:gd name="T48" fmla="*/ 211 w 323"/>
                <a:gd name="T49" fmla="*/ 241 h 306"/>
                <a:gd name="T50" fmla="*/ 254 w 323"/>
                <a:gd name="T51" fmla="*/ 203 h 306"/>
                <a:gd name="T52" fmla="*/ 323 w 323"/>
                <a:gd name="T53" fmla="*/ 110 h 306"/>
                <a:gd name="T54" fmla="*/ 322 w 323"/>
                <a:gd name="T55" fmla="*/ 107 h 306"/>
                <a:gd name="T56" fmla="*/ 295 w 323"/>
                <a:gd name="T57" fmla="*/ 152 h 306"/>
                <a:gd name="T58" fmla="*/ 255 w 323"/>
                <a:gd name="T59" fmla="*/ 193 h 306"/>
                <a:gd name="T60" fmla="*/ 209 w 323"/>
                <a:gd name="T61" fmla="*/ 235 h 306"/>
                <a:gd name="T62" fmla="*/ 168 w 323"/>
                <a:gd name="T63" fmla="*/ 262 h 306"/>
                <a:gd name="T64" fmla="*/ 124 w 323"/>
                <a:gd name="T65" fmla="*/ 287 h 306"/>
                <a:gd name="T66" fmla="*/ 90 w 323"/>
                <a:gd name="T67" fmla="*/ 296 h 306"/>
                <a:gd name="T68" fmla="*/ 72 w 323"/>
                <a:gd name="T69" fmla="*/ 297 h 306"/>
                <a:gd name="T70" fmla="*/ 72 w 323"/>
                <a:gd name="T71" fmla="*/ 293 h 306"/>
                <a:gd name="T72" fmla="*/ 72 w 323"/>
                <a:gd name="T73" fmla="*/ 291 h 306"/>
                <a:gd name="T74" fmla="*/ 44 w 323"/>
                <a:gd name="T75" fmla="*/ 169 h 306"/>
                <a:gd name="T76" fmla="*/ 13 w 323"/>
                <a:gd name="T77" fmla="*/ 48 h 306"/>
                <a:gd name="T78" fmla="*/ 7 w 323"/>
                <a:gd name="T79" fmla="*/ 12 h 306"/>
                <a:gd name="T80" fmla="*/ 6 w 323"/>
                <a:gd name="T81" fmla="*/ 7 h 306"/>
                <a:gd name="T82" fmla="*/ 245 w 323"/>
                <a:gd name="T83" fmla="*/ 91 h 306"/>
                <a:gd name="T84" fmla="*/ 316 w 323"/>
                <a:gd name="T85" fmla="*/ 112 h 306"/>
                <a:gd name="T86" fmla="*/ 312 w 323"/>
                <a:gd name="T87" fmla="*/ 123 h 306"/>
                <a:gd name="T88" fmla="*/ 295 w 323"/>
                <a:gd name="T89" fmla="*/ 15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3" h="306">
                  <a:moveTo>
                    <a:pt x="322" y="107"/>
                  </a:moveTo>
                  <a:cubicBezTo>
                    <a:pt x="321" y="107"/>
                    <a:pt x="321" y="107"/>
                    <a:pt x="321" y="107"/>
                  </a:cubicBezTo>
                  <a:cubicBezTo>
                    <a:pt x="320" y="107"/>
                    <a:pt x="319" y="107"/>
                    <a:pt x="318" y="106"/>
                  </a:cubicBezTo>
                  <a:cubicBezTo>
                    <a:pt x="318" y="106"/>
                    <a:pt x="318" y="107"/>
                    <a:pt x="318" y="107"/>
                  </a:cubicBezTo>
                  <a:cubicBezTo>
                    <a:pt x="318" y="107"/>
                    <a:pt x="318" y="107"/>
                    <a:pt x="318" y="107"/>
                  </a:cubicBezTo>
                  <a:cubicBezTo>
                    <a:pt x="314" y="105"/>
                    <a:pt x="309" y="104"/>
                    <a:pt x="305" y="103"/>
                  </a:cubicBezTo>
                  <a:cubicBezTo>
                    <a:pt x="304" y="103"/>
                    <a:pt x="302" y="102"/>
                    <a:pt x="301" y="102"/>
                  </a:cubicBezTo>
                  <a:cubicBezTo>
                    <a:pt x="300" y="102"/>
                    <a:pt x="299" y="102"/>
                    <a:pt x="299" y="101"/>
                  </a:cubicBezTo>
                  <a:cubicBezTo>
                    <a:pt x="284" y="97"/>
                    <a:pt x="268" y="92"/>
                    <a:pt x="253" y="87"/>
                  </a:cubicBezTo>
                  <a:cubicBezTo>
                    <a:pt x="250" y="87"/>
                    <a:pt x="247" y="86"/>
                    <a:pt x="245" y="85"/>
                  </a:cubicBezTo>
                  <a:cubicBezTo>
                    <a:pt x="189" y="66"/>
                    <a:pt x="133" y="46"/>
                    <a:pt x="76" y="26"/>
                  </a:cubicBezTo>
                  <a:cubicBezTo>
                    <a:pt x="53" y="17"/>
                    <a:pt x="29" y="9"/>
                    <a:pt x="6" y="1"/>
                  </a:cubicBezTo>
                  <a:cubicBezTo>
                    <a:pt x="6" y="1"/>
                    <a:pt x="6" y="1"/>
                    <a:pt x="6" y="1"/>
                  </a:cubicBezTo>
                  <a:cubicBezTo>
                    <a:pt x="6" y="1"/>
                    <a:pt x="6" y="1"/>
                    <a:pt x="6" y="1"/>
                  </a:cubicBezTo>
                  <a:cubicBezTo>
                    <a:pt x="4" y="1"/>
                    <a:pt x="2" y="0"/>
                    <a:pt x="0" y="0"/>
                  </a:cubicBezTo>
                  <a:cubicBezTo>
                    <a:pt x="0" y="0"/>
                    <a:pt x="0" y="0"/>
                    <a:pt x="0" y="0"/>
                  </a:cubicBezTo>
                  <a:cubicBezTo>
                    <a:pt x="4" y="41"/>
                    <a:pt x="15" y="80"/>
                    <a:pt x="25" y="120"/>
                  </a:cubicBezTo>
                  <a:cubicBezTo>
                    <a:pt x="31" y="140"/>
                    <a:pt x="36" y="160"/>
                    <a:pt x="40" y="180"/>
                  </a:cubicBezTo>
                  <a:cubicBezTo>
                    <a:pt x="45" y="200"/>
                    <a:pt x="49" y="221"/>
                    <a:pt x="54" y="241"/>
                  </a:cubicBezTo>
                  <a:cubicBezTo>
                    <a:pt x="56" y="251"/>
                    <a:pt x="58" y="261"/>
                    <a:pt x="61" y="271"/>
                  </a:cubicBezTo>
                  <a:cubicBezTo>
                    <a:pt x="60" y="271"/>
                    <a:pt x="60" y="272"/>
                    <a:pt x="60" y="273"/>
                  </a:cubicBezTo>
                  <a:cubicBezTo>
                    <a:pt x="64" y="282"/>
                    <a:pt x="65" y="291"/>
                    <a:pt x="67" y="301"/>
                  </a:cubicBezTo>
                  <a:cubicBezTo>
                    <a:pt x="67" y="303"/>
                    <a:pt x="69" y="303"/>
                    <a:pt x="71" y="302"/>
                  </a:cubicBezTo>
                  <a:cubicBezTo>
                    <a:pt x="105" y="306"/>
                    <a:pt x="138" y="288"/>
                    <a:pt x="167" y="270"/>
                  </a:cubicBezTo>
                  <a:cubicBezTo>
                    <a:pt x="182" y="261"/>
                    <a:pt x="197" y="252"/>
                    <a:pt x="211" y="241"/>
                  </a:cubicBezTo>
                  <a:cubicBezTo>
                    <a:pt x="226" y="230"/>
                    <a:pt x="240" y="217"/>
                    <a:pt x="254" y="203"/>
                  </a:cubicBezTo>
                  <a:cubicBezTo>
                    <a:pt x="282" y="176"/>
                    <a:pt x="313" y="149"/>
                    <a:pt x="323" y="110"/>
                  </a:cubicBezTo>
                  <a:cubicBezTo>
                    <a:pt x="323" y="109"/>
                    <a:pt x="323" y="108"/>
                    <a:pt x="322" y="107"/>
                  </a:cubicBezTo>
                  <a:close/>
                  <a:moveTo>
                    <a:pt x="295" y="152"/>
                  </a:moveTo>
                  <a:cubicBezTo>
                    <a:pt x="283" y="167"/>
                    <a:pt x="269" y="180"/>
                    <a:pt x="255" y="193"/>
                  </a:cubicBezTo>
                  <a:cubicBezTo>
                    <a:pt x="241" y="208"/>
                    <a:pt x="226" y="222"/>
                    <a:pt x="209" y="235"/>
                  </a:cubicBezTo>
                  <a:cubicBezTo>
                    <a:pt x="196" y="245"/>
                    <a:pt x="182" y="254"/>
                    <a:pt x="168" y="262"/>
                  </a:cubicBezTo>
                  <a:cubicBezTo>
                    <a:pt x="154" y="271"/>
                    <a:pt x="139" y="280"/>
                    <a:pt x="124" y="287"/>
                  </a:cubicBezTo>
                  <a:cubicBezTo>
                    <a:pt x="113" y="291"/>
                    <a:pt x="102" y="295"/>
                    <a:pt x="90" y="296"/>
                  </a:cubicBezTo>
                  <a:cubicBezTo>
                    <a:pt x="84" y="297"/>
                    <a:pt x="78" y="297"/>
                    <a:pt x="72" y="297"/>
                  </a:cubicBezTo>
                  <a:cubicBezTo>
                    <a:pt x="72" y="295"/>
                    <a:pt x="72" y="294"/>
                    <a:pt x="72" y="293"/>
                  </a:cubicBezTo>
                  <a:cubicBezTo>
                    <a:pt x="72" y="292"/>
                    <a:pt x="72" y="292"/>
                    <a:pt x="72" y="291"/>
                  </a:cubicBezTo>
                  <a:cubicBezTo>
                    <a:pt x="61" y="251"/>
                    <a:pt x="54" y="210"/>
                    <a:pt x="44" y="169"/>
                  </a:cubicBezTo>
                  <a:cubicBezTo>
                    <a:pt x="34" y="128"/>
                    <a:pt x="22" y="89"/>
                    <a:pt x="13" y="48"/>
                  </a:cubicBezTo>
                  <a:cubicBezTo>
                    <a:pt x="11" y="36"/>
                    <a:pt x="9" y="24"/>
                    <a:pt x="7" y="12"/>
                  </a:cubicBezTo>
                  <a:cubicBezTo>
                    <a:pt x="7" y="10"/>
                    <a:pt x="7" y="9"/>
                    <a:pt x="6" y="7"/>
                  </a:cubicBezTo>
                  <a:cubicBezTo>
                    <a:pt x="86" y="35"/>
                    <a:pt x="165" y="65"/>
                    <a:pt x="245" y="91"/>
                  </a:cubicBezTo>
                  <a:cubicBezTo>
                    <a:pt x="268" y="98"/>
                    <a:pt x="292" y="105"/>
                    <a:pt x="316" y="112"/>
                  </a:cubicBezTo>
                  <a:cubicBezTo>
                    <a:pt x="315" y="116"/>
                    <a:pt x="313" y="120"/>
                    <a:pt x="312" y="123"/>
                  </a:cubicBezTo>
                  <a:cubicBezTo>
                    <a:pt x="308" y="133"/>
                    <a:pt x="302" y="143"/>
                    <a:pt x="295" y="15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751"/>
            <p:cNvSpPr/>
            <p:nvPr/>
          </p:nvSpPr>
          <p:spPr bwMode="auto">
            <a:xfrm>
              <a:off x="3119" y="1635"/>
              <a:ext cx="837" cy="1411"/>
            </a:xfrm>
            <a:custGeom>
              <a:avLst/>
              <a:gdLst>
                <a:gd name="T0" fmla="*/ 292 w 353"/>
                <a:gd name="T1" fmla="*/ 163 h 595"/>
                <a:gd name="T2" fmla="*/ 313 w 353"/>
                <a:gd name="T3" fmla="*/ 102 h 595"/>
                <a:gd name="T4" fmla="*/ 331 w 353"/>
                <a:gd name="T5" fmla="*/ 49 h 595"/>
                <a:gd name="T6" fmla="*/ 335 w 353"/>
                <a:gd name="T7" fmla="*/ 39 h 595"/>
                <a:gd name="T8" fmla="*/ 338 w 353"/>
                <a:gd name="T9" fmla="*/ 33 h 595"/>
                <a:gd name="T10" fmla="*/ 343 w 353"/>
                <a:gd name="T11" fmla="*/ 20 h 595"/>
                <a:gd name="T12" fmla="*/ 346 w 353"/>
                <a:gd name="T13" fmla="*/ 15 h 595"/>
                <a:gd name="T14" fmla="*/ 346 w 353"/>
                <a:gd name="T15" fmla="*/ 14 h 595"/>
                <a:gd name="T16" fmla="*/ 351 w 353"/>
                <a:gd name="T17" fmla="*/ 8 h 595"/>
                <a:gd name="T18" fmla="*/ 351 w 353"/>
                <a:gd name="T19" fmla="*/ 6 h 595"/>
                <a:gd name="T20" fmla="*/ 353 w 353"/>
                <a:gd name="T21" fmla="*/ 2 h 595"/>
                <a:gd name="T22" fmla="*/ 351 w 353"/>
                <a:gd name="T23" fmla="*/ 2 h 595"/>
                <a:gd name="T24" fmla="*/ 349 w 353"/>
                <a:gd name="T25" fmla="*/ 1 h 595"/>
                <a:gd name="T26" fmla="*/ 348 w 353"/>
                <a:gd name="T27" fmla="*/ 1 h 595"/>
                <a:gd name="T28" fmla="*/ 322 w 353"/>
                <a:gd name="T29" fmla="*/ 0 h 595"/>
                <a:gd name="T30" fmla="*/ 134 w 353"/>
                <a:gd name="T31" fmla="*/ 57 h 595"/>
                <a:gd name="T32" fmla="*/ 9 w 353"/>
                <a:gd name="T33" fmla="*/ 217 h 595"/>
                <a:gd name="T34" fmla="*/ 0 w 353"/>
                <a:gd name="T35" fmla="*/ 276 h 595"/>
                <a:gd name="T36" fmla="*/ 4 w 353"/>
                <a:gd name="T37" fmla="*/ 337 h 595"/>
                <a:gd name="T38" fmla="*/ 36 w 353"/>
                <a:gd name="T39" fmla="*/ 450 h 595"/>
                <a:gd name="T40" fmla="*/ 98 w 353"/>
                <a:gd name="T41" fmla="*/ 534 h 595"/>
                <a:gd name="T42" fmla="*/ 195 w 353"/>
                <a:gd name="T43" fmla="*/ 583 h 595"/>
                <a:gd name="T44" fmla="*/ 300 w 353"/>
                <a:gd name="T45" fmla="*/ 589 h 595"/>
                <a:gd name="T46" fmla="*/ 299 w 353"/>
                <a:gd name="T47" fmla="*/ 584 h 595"/>
                <a:gd name="T48" fmla="*/ 299 w 353"/>
                <a:gd name="T49" fmla="*/ 584 h 595"/>
                <a:gd name="T50" fmla="*/ 299 w 353"/>
                <a:gd name="T51" fmla="*/ 583 h 595"/>
                <a:gd name="T52" fmla="*/ 288 w 353"/>
                <a:gd name="T53" fmla="*/ 533 h 595"/>
                <a:gd name="T54" fmla="*/ 278 w 353"/>
                <a:gd name="T55" fmla="*/ 479 h 595"/>
                <a:gd name="T56" fmla="*/ 260 w 353"/>
                <a:gd name="T57" fmla="*/ 370 h 595"/>
                <a:gd name="T58" fmla="*/ 260 w 353"/>
                <a:gd name="T59" fmla="*/ 371 h 595"/>
                <a:gd name="T60" fmla="*/ 252 w 353"/>
                <a:gd name="T61" fmla="*/ 288 h 595"/>
                <a:gd name="T62" fmla="*/ 252 w 353"/>
                <a:gd name="T63" fmla="*/ 287 h 595"/>
                <a:gd name="T64" fmla="*/ 292 w 353"/>
                <a:gd name="T65" fmla="*/ 1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595">
                  <a:moveTo>
                    <a:pt x="292" y="163"/>
                  </a:moveTo>
                  <a:cubicBezTo>
                    <a:pt x="298" y="142"/>
                    <a:pt x="305" y="122"/>
                    <a:pt x="313" y="102"/>
                  </a:cubicBezTo>
                  <a:cubicBezTo>
                    <a:pt x="319" y="84"/>
                    <a:pt x="325" y="66"/>
                    <a:pt x="331" y="49"/>
                  </a:cubicBezTo>
                  <a:cubicBezTo>
                    <a:pt x="332" y="46"/>
                    <a:pt x="334" y="42"/>
                    <a:pt x="335" y="39"/>
                  </a:cubicBezTo>
                  <a:cubicBezTo>
                    <a:pt x="336" y="37"/>
                    <a:pt x="337" y="35"/>
                    <a:pt x="338" y="33"/>
                  </a:cubicBezTo>
                  <a:cubicBezTo>
                    <a:pt x="339" y="29"/>
                    <a:pt x="341" y="24"/>
                    <a:pt x="343" y="20"/>
                  </a:cubicBezTo>
                  <a:cubicBezTo>
                    <a:pt x="344" y="18"/>
                    <a:pt x="345" y="16"/>
                    <a:pt x="346" y="15"/>
                  </a:cubicBezTo>
                  <a:cubicBezTo>
                    <a:pt x="346" y="14"/>
                    <a:pt x="346" y="14"/>
                    <a:pt x="346" y="14"/>
                  </a:cubicBezTo>
                  <a:cubicBezTo>
                    <a:pt x="348" y="12"/>
                    <a:pt x="349" y="10"/>
                    <a:pt x="351" y="8"/>
                  </a:cubicBezTo>
                  <a:cubicBezTo>
                    <a:pt x="351" y="7"/>
                    <a:pt x="351" y="7"/>
                    <a:pt x="351" y="6"/>
                  </a:cubicBezTo>
                  <a:cubicBezTo>
                    <a:pt x="352" y="5"/>
                    <a:pt x="352" y="3"/>
                    <a:pt x="353" y="2"/>
                  </a:cubicBezTo>
                  <a:cubicBezTo>
                    <a:pt x="352" y="2"/>
                    <a:pt x="352" y="2"/>
                    <a:pt x="351" y="2"/>
                  </a:cubicBezTo>
                  <a:cubicBezTo>
                    <a:pt x="351" y="1"/>
                    <a:pt x="350" y="1"/>
                    <a:pt x="349" y="1"/>
                  </a:cubicBezTo>
                  <a:cubicBezTo>
                    <a:pt x="349" y="1"/>
                    <a:pt x="349" y="1"/>
                    <a:pt x="348" y="1"/>
                  </a:cubicBezTo>
                  <a:cubicBezTo>
                    <a:pt x="339" y="1"/>
                    <a:pt x="331" y="0"/>
                    <a:pt x="322" y="0"/>
                  </a:cubicBezTo>
                  <a:cubicBezTo>
                    <a:pt x="256" y="0"/>
                    <a:pt x="189" y="21"/>
                    <a:pt x="134" y="57"/>
                  </a:cubicBezTo>
                  <a:cubicBezTo>
                    <a:pt x="76" y="94"/>
                    <a:pt x="32" y="152"/>
                    <a:pt x="9" y="217"/>
                  </a:cubicBezTo>
                  <a:cubicBezTo>
                    <a:pt x="2" y="236"/>
                    <a:pt x="0" y="256"/>
                    <a:pt x="0" y="276"/>
                  </a:cubicBezTo>
                  <a:cubicBezTo>
                    <a:pt x="0" y="296"/>
                    <a:pt x="2" y="317"/>
                    <a:pt x="4" y="337"/>
                  </a:cubicBezTo>
                  <a:cubicBezTo>
                    <a:pt x="8" y="376"/>
                    <a:pt x="19" y="414"/>
                    <a:pt x="36" y="450"/>
                  </a:cubicBezTo>
                  <a:cubicBezTo>
                    <a:pt x="51" y="481"/>
                    <a:pt x="72" y="511"/>
                    <a:pt x="98" y="534"/>
                  </a:cubicBezTo>
                  <a:cubicBezTo>
                    <a:pt x="125" y="558"/>
                    <a:pt x="160" y="574"/>
                    <a:pt x="195" y="583"/>
                  </a:cubicBezTo>
                  <a:cubicBezTo>
                    <a:pt x="229" y="592"/>
                    <a:pt x="265" y="595"/>
                    <a:pt x="300" y="589"/>
                  </a:cubicBezTo>
                  <a:cubicBezTo>
                    <a:pt x="300" y="588"/>
                    <a:pt x="299" y="586"/>
                    <a:pt x="299" y="584"/>
                  </a:cubicBezTo>
                  <a:cubicBezTo>
                    <a:pt x="299" y="584"/>
                    <a:pt x="299" y="584"/>
                    <a:pt x="299" y="584"/>
                  </a:cubicBezTo>
                  <a:cubicBezTo>
                    <a:pt x="299" y="583"/>
                    <a:pt x="299" y="583"/>
                    <a:pt x="299" y="583"/>
                  </a:cubicBezTo>
                  <a:cubicBezTo>
                    <a:pt x="294" y="566"/>
                    <a:pt x="291" y="549"/>
                    <a:pt x="288" y="533"/>
                  </a:cubicBezTo>
                  <a:cubicBezTo>
                    <a:pt x="285" y="515"/>
                    <a:pt x="281" y="497"/>
                    <a:pt x="278" y="479"/>
                  </a:cubicBezTo>
                  <a:cubicBezTo>
                    <a:pt x="271" y="443"/>
                    <a:pt x="265" y="407"/>
                    <a:pt x="260" y="370"/>
                  </a:cubicBezTo>
                  <a:cubicBezTo>
                    <a:pt x="260" y="370"/>
                    <a:pt x="260" y="371"/>
                    <a:pt x="260" y="371"/>
                  </a:cubicBezTo>
                  <a:cubicBezTo>
                    <a:pt x="256" y="343"/>
                    <a:pt x="254" y="316"/>
                    <a:pt x="252" y="288"/>
                  </a:cubicBezTo>
                  <a:cubicBezTo>
                    <a:pt x="252" y="288"/>
                    <a:pt x="252" y="287"/>
                    <a:pt x="252" y="287"/>
                  </a:cubicBezTo>
                  <a:cubicBezTo>
                    <a:pt x="266" y="246"/>
                    <a:pt x="278" y="204"/>
                    <a:pt x="292" y="163"/>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752"/>
            <p:cNvSpPr/>
            <p:nvPr/>
          </p:nvSpPr>
          <p:spPr bwMode="auto">
            <a:xfrm>
              <a:off x="3131" y="1646"/>
              <a:ext cx="804" cy="1381"/>
            </a:xfrm>
            <a:custGeom>
              <a:avLst/>
              <a:gdLst>
                <a:gd name="T0" fmla="*/ 256 w 339"/>
                <a:gd name="T1" fmla="*/ 409 h 582"/>
                <a:gd name="T2" fmla="*/ 279 w 339"/>
                <a:gd name="T3" fmla="*/ 538 h 582"/>
                <a:gd name="T4" fmla="*/ 288 w 339"/>
                <a:gd name="T5" fmla="*/ 579 h 582"/>
                <a:gd name="T6" fmla="*/ 288 w 339"/>
                <a:gd name="T7" fmla="*/ 579 h 582"/>
                <a:gd name="T8" fmla="*/ 225 w 339"/>
                <a:gd name="T9" fmla="*/ 579 h 582"/>
                <a:gd name="T10" fmla="*/ 154 w 339"/>
                <a:gd name="T11" fmla="*/ 560 h 582"/>
                <a:gd name="T12" fmla="*/ 107 w 339"/>
                <a:gd name="T13" fmla="*/ 533 h 582"/>
                <a:gd name="T14" fmla="*/ 67 w 339"/>
                <a:gd name="T15" fmla="*/ 493 h 582"/>
                <a:gd name="T16" fmla="*/ 28 w 339"/>
                <a:gd name="T17" fmla="*/ 425 h 582"/>
                <a:gd name="T18" fmla="*/ 6 w 339"/>
                <a:gd name="T19" fmla="*/ 342 h 582"/>
                <a:gd name="T20" fmla="*/ 6 w 339"/>
                <a:gd name="T21" fmla="*/ 342 h 582"/>
                <a:gd name="T22" fmla="*/ 6 w 339"/>
                <a:gd name="T23" fmla="*/ 342 h 582"/>
                <a:gd name="T24" fmla="*/ 6 w 339"/>
                <a:gd name="T25" fmla="*/ 342 h 582"/>
                <a:gd name="T26" fmla="*/ 2 w 339"/>
                <a:gd name="T27" fmla="*/ 292 h 582"/>
                <a:gd name="T28" fmla="*/ 3 w 339"/>
                <a:gd name="T29" fmla="*/ 241 h 582"/>
                <a:gd name="T30" fmla="*/ 15 w 339"/>
                <a:gd name="T31" fmla="*/ 199 h 582"/>
                <a:gd name="T32" fmla="*/ 57 w 339"/>
                <a:gd name="T33" fmla="*/ 126 h 582"/>
                <a:gd name="T34" fmla="*/ 113 w 339"/>
                <a:gd name="T35" fmla="*/ 70 h 582"/>
                <a:gd name="T36" fmla="*/ 185 w 339"/>
                <a:gd name="T37" fmla="*/ 29 h 582"/>
                <a:gd name="T38" fmla="*/ 276 w 339"/>
                <a:gd name="T39" fmla="*/ 4 h 582"/>
                <a:gd name="T40" fmla="*/ 339 w 339"/>
                <a:gd name="T41" fmla="*/ 2 h 582"/>
                <a:gd name="T42" fmla="*/ 333 w 339"/>
                <a:gd name="T43" fmla="*/ 12 h 582"/>
                <a:gd name="T44" fmla="*/ 333 w 339"/>
                <a:gd name="T45" fmla="*/ 14 h 582"/>
                <a:gd name="T46" fmla="*/ 315 w 339"/>
                <a:gd name="T47" fmla="*/ 58 h 582"/>
                <a:gd name="T48" fmla="*/ 296 w 339"/>
                <a:gd name="T49" fmla="*/ 113 h 582"/>
                <a:gd name="T50" fmla="*/ 256 w 339"/>
                <a:gd name="T51" fmla="*/ 237 h 582"/>
                <a:gd name="T52" fmla="*/ 244 w 339"/>
                <a:gd name="T53" fmla="*/ 275 h 582"/>
                <a:gd name="T54" fmla="*/ 243 w 339"/>
                <a:gd name="T55" fmla="*/ 275 h 582"/>
                <a:gd name="T56" fmla="*/ 241 w 339"/>
                <a:gd name="T57" fmla="*/ 277 h 582"/>
                <a:gd name="T58" fmla="*/ 256 w 339"/>
                <a:gd name="T59" fmla="*/ 40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9" h="582">
                  <a:moveTo>
                    <a:pt x="256" y="409"/>
                  </a:moveTo>
                  <a:cubicBezTo>
                    <a:pt x="263" y="452"/>
                    <a:pt x="272" y="495"/>
                    <a:pt x="279" y="538"/>
                  </a:cubicBezTo>
                  <a:cubicBezTo>
                    <a:pt x="282" y="552"/>
                    <a:pt x="284" y="566"/>
                    <a:pt x="288" y="579"/>
                  </a:cubicBezTo>
                  <a:cubicBezTo>
                    <a:pt x="288" y="579"/>
                    <a:pt x="288" y="579"/>
                    <a:pt x="288" y="579"/>
                  </a:cubicBezTo>
                  <a:cubicBezTo>
                    <a:pt x="267" y="582"/>
                    <a:pt x="246" y="582"/>
                    <a:pt x="225" y="579"/>
                  </a:cubicBezTo>
                  <a:cubicBezTo>
                    <a:pt x="201" y="576"/>
                    <a:pt x="177" y="569"/>
                    <a:pt x="154" y="560"/>
                  </a:cubicBezTo>
                  <a:cubicBezTo>
                    <a:pt x="137" y="553"/>
                    <a:pt x="121" y="544"/>
                    <a:pt x="107" y="533"/>
                  </a:cubicBezTo>
                  <a:cubicBezTo>
                    <a:pt x="92" y="521"/>
                    <a:pt x="79" y="508"/>
                    <a:pt x="67" y="493"/>
                  </a:cubicBezTo>
                  <a:cubicBezTo>
                    <a:pt x="51" y="472"/>
                    <a:pt x="38" y="449"/>
                    <a:pt x="28" y="425"/>
                  </a:cubicBezTo>
                  <a:cubicBezTo>
                    <a:pt x="17" y="398"/>
                    <a:pt x="10" y="370"/>
                    <a:pt x="6" y="342"/>
                  </a:cubicBezTo>
                  <a:cubicBezTo>
                    <a:pt x="6" y="342"/>
                    <a:pt x="6" y="342"/>
                    <a:pt x="6" y="342"/>
                  </a:cubicBezTo>
                  <a:cubicBezTo>
                    <a:pt x="6" y="342"/>
                    <a:pt x="6" y="342"/>
                    <a:pt x="6" y="342"/>
                  </a:cubicBezTo>
                  <a:cubicBezTo>
                    <a:pt x="6" y="342"/>
                    <a:pt x="6" y="342"/>
                    <a:pt x="6" y="342"/>
                  </a:cubicBezTo>
                  <a:cubicBezTo>
                    <a:pt x="4" y="325"/>
                    <a:pt x="2" y="308"/>
                    <a:pt x="2" y="292"/>
                  </a:cubicBezTo>
                  <a:cubicBezTo>
                    <a:pt x="1" y="275"/>
                    <a:pt x="0" y="258"/>
                    <a:pt x="3" y="241"/>
                  </a:cubicBezTo>
                  <a:cubicBezTo>
                    <a:pt x="5" y="226"/>
                    <a:pt x="9" y="212"/>
                    <a:pt x="15" y="199"/>
                  </a:cubicBezTo>
                  <a:cubicBezTo>
                    <a:pt x="26" y="173"/>
                    <a:pt x="40" y="149"/>
                    <a:pt x="57" y="126"/>
                  </a:cubicBezTo>
                  <a:cubicBezTo>
                    <a:pt x="73" y="105"/>
                    <a:pt x="92" y="86"/>
                    <a:pt x="113" y="70"/>
                  </a:cubicBezTo>
                  <a:cubicBezTo>
                    <a:pt x="135" y="53"/>
                    <a:pt x="159" y="40"/>
                    <a:pt x="185" y="29"/>
                  </a:cubicBezTo>
                  <a:cubicBezTo>
                    <a:pt x="214" y="17"/>
                    <a:pt x="245" y="8"/>
                    <a:pt x="276" y="4"/>
                  </a:cubicBezTo>
                  <a:cubicBezTo>
                    <a:pt x="297" y="1"/>
                    <a:pt x="318" y="0"/>
                    <a:pt x="339" y="2"/>
                  </a:cubicBezTo>
                  <a:cubicBezTo>
                    <a:pt x="338" y="5"/>
                    <a:pt x="336" y="9"/>
                    <a:pt x="333" y="12"/>
                  </a:cubicBezTo>
                  <a:cubicBezTo>
                    <a:pt x="333" y="13"/>
                    <a:pt x="333" y="13"/>
                    <a:pt x="333" y="14"/>
                  </a:cubicBezTo>
                  <a:cubicBezTo>
                    <a:pt x="325" y="28"/>
                    <a:pt x="320" y="43"/>
                    <a:pt x="315" y="58"/>
                  </a:cubicBezTo>
                  <a:cubicBezTo>
                    <a:pt x="309" y="77"/>
                    <a:pt x="302" y="95"/>
                    <a:pt x="296" y="113"/>
                  </a:cubicBezTo>
                  <a:cubicBezTo>
                    <a:pt x="281" y="154"/>
                    <a:pt x="268" y="196"/>
                    <a:pt x="256" y="237"/>
                  </a:cubicBezTo>
                  <a:cubicBezTo>
                    <a:pt x="252" y="250"/>
                    <a:pt x="248" y="262"/>
                    <a:pt x="244" y="275"/>
                  </a:cubicBezTo>
                  <a:cubicBezTo>
                    <a:pt x="244" y="275"/>
                    <a:pt x="243" y="275"/>
                    <a:pt x="243" y="275"/>
                  </a:cubicBezTo>
                  <a:cubicBezTo>
                    <a:pt x="242" y="275"/>
                    <a:pt x="241" y="276"/>
                    <a:pt x="241" y="277"/>
                  </a:cubicBezTo>
                  <a:cubicBezTo>
                    <a:pt x="243" y="322"/>
                    <a:pt x="249" y="365"/>
                    <a:pt x="256" y="409"/>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753"/>
            <p:cNvSpPr/>
            <p:nvPr/>
          </p:nvSpPr>
          <p:spPr bwMode="auto">
            <a:xfrm>
              <a:off x="3830" y="1632"/>
              <a:ext cx="98" cy="81"/>
            </a:xfrm>
            <a:custGeom>
              <a:avLst/>
              <a:gdLst>
                <a:gd name="T0" fmla="*/ 2 w 41"/>
                <a:gd name="T1" fmla="*/ 6 h 34"/>
                <a:gd name="T2" fmla="*/ 18 w 41"/>
                <a:gd name="T3" fmla="*/ 17 h 34"/>
                <a:gd name="T4" fmla="*/ 17 w 41"/>
                <a:gd name="T5" fmla="*/ 17 h 34"/>
                <a:gd name="T6" fmla="*/ 34 w 41"/>
                <a:gd name="T7" fmla="*/ 32 h 34"/>
                <a:gd name="T8" fmla="*/ 39 w 41"/>
                <a:gd name="T9" fmla="*/ 28 h 34"/>
                <a:gd name="T10" fmla="*/ 5 w 41"/>
                <a:gd name="T11" fmla="*/ 1 h 34"/>
                <a:gd name="T12" fmla="*/ 4 w 41"/>
                <a:gd name="T13" fmla="*/ 0 h 34"/>
                <a:gd name="T14" fmla="*/ 2 w 41"/>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2" y="6"/>
                  </a:moveTo>
                  <a:cubicBezTo>
                    <a:pt x="8" y="10"/>
                    <a:pt x="13" y="13"/>
                    <a:pt x="18" y="17"/>
                  </a:cubicBezTo>
                  <a:cubicBezTo>
                    <a:pt x="18" y="17"/>
                    <a:pt x="18" y="17"/>
                    <a:pt x="17" y="17"/>
                  </a:cubicBezTo>
                  <a:cubicBezTo>
                    <a:pt x="23" y="22"/>
                    <a:pt x="29" y="26"/>
                    <a:pt x="34" y="32"/>
                  </a:cubicBezTo>
                  <a:cubicBezTo>
                    <a:pt x="37" y="34"/>
                    <a:pt x="41" y="30"/>
                    <a:pt x="39" y="28"/>
                  </a:cubicBezTo>
                  <a:cubicBezTo>
                    <a:pt x="29" y="17"/>
                    <a:pt x="17" y="9"/>
                    <a:pt x="5" y="1"/>
                  </a:cubicBezTo>
                  <a:cubicBezTo>
                    <a:pt x="5" y="0"/>
                    <a:pt x="4" y="0"/>
                    <a:pt x="4" y="0"/>
                  </a:cubicBezTo>
                  <a:cubicBezTo>
                    <a:pt x="1" y="0"/>
                    <a:pt x="0" y="4"/>
                    <a:pt x="2"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754"/>
            <p:cNvSpPr/>
            <p:nvPr/>
          </p:nvSpPr>
          <p:spPr bwMode="auto">
            <a:xfrm>
              <a:off x="3712" y="1656"/>
              <a:ext cx="185" cy="147"/>
            </a:xfrm>
            <a:custGeom>
              <a:avLst/>
              <a:gdLst>
                <a:gd name="T0" fmla="*/ 3 w 78"/>
                <a:gd name="T1" fmla="*/ 5 h 62"/>
                <a:gd name="T2" fmla="*/ 41 w 78"/>
                <a:gd name="T3" fmla="*/ 33 h 62"/>
                <a:gd name="T4" fmla="*/ 40 w 78"/>
                <a:gd name="T5" fmla="*/ 32 h 62"/>
                <a:gd name="T6" fmla="*/ 70 w 78"/>
                <a:gd name="T7" fmla="*/ 58 h 62"/>
                <a:gd name="T8" fmla="*/ 70 w 78"/>
                <a:gd name="T9" fmla="*/ 58 h 62"/>
                <a:gd name="T10" fmla="*/ 71 w 78"/>
                <a:gd name="T11" fmla="*/ 59 h 62"/>
                <a:gd name="T12" fmla="*/ 76 w 78"/>
                <a:gd name="T13" fmla="*/ 56 h 62"/>
                <a:gd name="T14" fmla="*/ 44 w 78"/>
                <a:gd name="T15" fmla="*/ 28 h 62"/>
                <a:gd name="T16" fmla="*/ 6 w 78"/>
                <a:gd name="T17" fmla="*/ 0 h 62"/>
                <a:gd name="T18" fmla="*/ 4 w 78"/>
                <a:gd name="T19" fmla="*/ 0 h 62"/>
                <a:gd name="T20" fmla="*/ 3 w 78"/>
                <a:gd name="T2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62">
                  <a:moveTo>
                    <a:pt x="3" y="5"/>
                  </a:moveTo>
                  <a:cubicBezTo>
                    <a:pt x="16" y="14"/>
                    <a:pt x="28" y="23"/>
                    <a:pt x="41" y="33"/>
                  </a:cubicBezTo>
                  <a:cubicBezTo>
                    <a:pt x="40" y="33"/>
                    <a:pt x="40" y="32"/>
                    <a:pt x="40" y="32"/>
                  </a:cubicBezTo>
                  <a:cubicBezTo>
                    <a:pt x="50" y="40"/>
                    <a:pt x="62" y="48"/>
                    <a:pt x="70" y="58"/>
                  </a:cubicBezTo>
                  <a:cubicBezTo>
                    <a:pt x="70" y="58"/>
                    <a:pt x="70" y="58"/>
                    <a:pt x="70" y="58"/>
                  </a:cubicBezTo>
                  <a:cubicBezTo>
                    <a:pt x="70" y="58"/>
                    <a:pt x="71" y="59"/>
                    <a:pt x="71" y="59"/>
                  </a:cubicBezTo>
                  <a:cubicBezTo>
                    <a:pt x="73" y="62"/>
                    <a:pt x="78" y="59"/>
                    <a:pt x="76" y="56"/>
                  </a:cubicBezTo>
                  <a:cubicBezTo>
                    <a:pt x="68" y="45"/>
                    <a:pt x="55" y="36"/>
                    <a:pt x="44" y="28"/>
                  </a:cubicBezTo>
                  <a:cubicBezTo>
                    <a:pt x="31" y="18"/>
                    <a:pt x="19" y="9"/>
                    <a:pt x="6" y="0"/>
                  </a:cubicBezTo>
                  <a:cubicBezTo>
                    <a:pt x="5" y="0"/>
                    <a:pt x="5" y="0"/>
                    <a:pt x="4"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755"/>
            <p:cNvSpPr/>
            <p:nvPr/>
          </p:nvSpPr>
          <p:spPr bwMode="auto">
            <a:xfrm>
              <a:off x="3570" y="1701"/>
              <a:ext cx="289" cy="211"/>
            </a:xfrm>
            <a:custGeom>
              <a:avLst/>
              <a:gdLst>
                <a:gd name="T0" fmla="*/ 3 w 122"/>
                <a:gd name="T1" fmla="*/ 5 h 89"/>
                <a:gd name="T2" fmla="*/ 64 w 122"/>
                <a:gd name="T3" fmla="*/ 46 h 89"/>
                <a:gd name="T4" fmla="*/ 88 w 122"/>
                <a:gd name="T5" fmla="*/ 65 h 89"/>
                <a:gd name="T6" fmla="*/ 109 w 122"/>
                <a:gd name="T7" fmla="*/ 80 h 89"/>
                <a:gd name="T8" fmla="*/ 113 w 122"/>
                <a:gd name="T9" fmla="*/ 84 h 89"/>
                <a:gd name="T10" fmla="*/ 114 w 122"/>
                <a:gd name="T11" fmla="*/ 86 h 89"/>
                <a:gd name="T12" fmla="*/ 120 w 122"/>
                <a:gd name="T13" fmla="*/ 83 h 89"/>
                <a:gd name="T14" fmla="*/ 99 w 122"/>
                <a:gd name="T15" fmla="*/ 66 h 89"/>
                <a:gd name="T16" fmla="*/ 6 w 122"/>
                <a:gd name="T17" fmla="*/ 0 h 89"/>
                <a:gd name="T18" fmla="*/ 5 w 122"/>
                <a:gd name="T19" fmla="*/ 0 h 89"/>
                <a:gd name="T20" fmla="*/ 3 w 122"/>
                <a:gd name="T2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9">
                  <a:moveTo>
                    <a:pt x="3" y="5"/>
                  </a:moveTo>
                  <a:cubicBezTo>
                    <a:pt x="25" y="17"/>
                    <a:pt x="45" y="31"/>
                    <a:pt x="64" y="46"/>
                  </a:cubicBezTo>
                  <a:cubicBezTo>
                    <a:pt x="72" y="52"/>
                    <a:pt x="80" y="59"/>
                    <a:pt x="88" y="65"/>
                  </a:cubicBezTo>
                  <a:cubicBezTo>
                    <a:pt x="95" y="71"/>
                    <a:pt x="102" y="75"/>
                    <a:pt x="109" y="80"/>
                  </a:cubicBezTo>
                  <a:cubicBezTo>
                    <a:pt x="110" y="81"/>
                    <a:pt x="112" y="83"/>
                    <a:pt x="113" y="84"/>
                  </a:cubicBezTo>
                  <a:cubicBezTo>
                    <a:pt x="114" y="85"/>
                    <a:pt x="114" y="85"/>
                    <a:pt x="114" y="86"/>
                  </a:cubicBezTo>
                  <a:cubicBezTo>
                    <a:pt x="116" y="89"/>
                    <a:pt x="122" y="86"/>
                    <a:pt x="120" y="83"/>
                  </a:cubicBezTo>
                  <a:cubicBezTo>
                    <a:pt x="115" y="75"/>
                    <a:pt x="106" y="72"/>
                    <a:pt x="99" y="66"/>
                  </a:cubicBezTo>
                  <a:cubicBezTo>
                    <a:pt x="69" y="43"/>
                    <a:pt x="40" y="18"/>
                    <a:pt x="6" y="0"/>
                  </a:cubicBezTo>
                  <a:cubicBezTo>
                    <a:pt x="6" y="0"/>
                    <a:pt x="5" y="0"/>
                    <a:pt x="5"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756"/>
            <p:cNvSpPr/>
            <p:nvPr/>
          </p:nvSpPr>
          <p:spPr bwMode="auto">
            <a:xfrm>
              <a:off x="3439" y="1777"/>
              <a:ext cx="384" cy="244"/>
            </a:xfrm>
            <a:custGeom>
              <a:avLst/>
              <a:gdLst>
                <a:gd name="T0" fmla="*/ 3 w 162"/>
                <a:gd name="T1" fmla="*/ 5 h 103"/>
                <a:gd name="T2" fmla="*/ 83 w 162"/>
                <a:gd name="T3" fmla="*/ 54 h 103"/>
                <a:gd name="T4" fmla="*/ 116 w 162"/>
                <a:gd name="T5" fmla="*/ 73 h 103"/>
                <a:gd name="T6" fmla="*/ 145 w 162"/>
                <a:gd name="T7" fmla="*/ 91 h 103"/>
                <a:gd name="T8" fmla="*/ 153 w 162"/>
                <a:gd name="T9" fmla="*/ 99 h 103"/>
                <a:gd name="T10" fmla="*/ 154 w 162"/>
                <a:gd name="T11" fmla="*/ 100 h 103"/>
                <a:gd name="T12" fmla="*/ 159 w 162"/>
                <a:gd name="T13" fmla="*/ 97 h 103"/>
                <a:gd name="T14" fmla="*/ 132 w 162"/>
                <a:gd name="T15" fmla="*/ 75 h 103"/>
                <a:gd name="T16" fmla="*/ 98 w 162"/>
                <a:gd name="T17" fmla="*/ 56 h 103"/>
                <a:gd name="T18" fmla="*/ 6 w 162"/>
                <a:gd name="T19" fmla="*/ 0 h 103"/>
                <a:gd name="T20" fmla="*/ 4 w 162"/>
                <a:gd name="T21" fmla="*/ 0 h 103"/>
                <a:gd name="T22" fmla="*/ 3 w 162"/>
                <a:gd name="T23"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103">
                  <a:moveTo>
                    <a:pt x="3" y="5"/>
                  </a:moveTo>
                  <a:cubicBezTo>
                    <a:pt x="30" y="21"/>
                    <a:pt x="57" y="37"/>
                    <a:pt x="83" y="54"/>
                  </a:cubicBezTo>
                  <a:cubicBezTo>
                    <a:pt x="94" y="60"/>
                    <a:pt x="104" y="67"/>
                    <a:pt x="116" y="73"/>
                  </a:cubicBezTo>
                  <a:cubicBezTo>
                    <a:pt x="126" y="79"/>
                    <a:pt x="136" y="84"/>
                    <a:pt x="145" y="91"/>
                  </a:cubicBezTo>
                  <a:cubicBezTo>
                    <a:pt x="148" y="94"/>
                    <a:pt x="151" y="96"/>
                    <a:pt x="153" y="99"/>
                  </a:cubicBezTo>
                  <a:cubicBezTo>
                    <a:pt x="154" y="99"/>
                    <a:pt x="154" y="100"/>
                    <a:pt x="154" y="100"/>
                  </a:cubicBezTo>
                  <a:cubicBezTo>
                    <a:pt x="156" y="103"/>
                    <a:pt x="162" y="100"/>
                    <a:pt x="159" y="97"/>
                  </a:cubicBezTo>
                  <a:cubicBezTo>
                    <a:pt x="153" y="87"/>
                    <a:pt x="142" y="81"/>
                    <a:pt x="132" y="75"/>
                  </a:cubicBezTo>
                  <a:cubicBezTo>
                    <a:pt x="120" y="69"/>
                    <a:pt x="109" y="63"/>
                    <a:pt x="98" y="56"/>
                  </a:cubicBezTo>
                  <a:cubicBezTo>
                    <a:pt x="68" y="37"/>
                    <a:pt x="37" y="18"/>
                    <a:pt x="6" y="0"/>
                  </a:cubicBezTo>
                  <a:cubicBezTo>
                    <a:pt x="5" y="0"/>
                    <a:pt x="5" y="0"/>
                    <a:pt x="4"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757"/>
            <p:cNvSpPr/>
            <p:nvPr/>
          </p:nvSpPr>
          <p:spPr bwMode="auto">
            <a:xfrm>
              <a:off x="3285" y="1914"/>
              <a:ext cx="484" cy="257"/>
            </a:xfrm>
            <a:custGeom>
              <a:avLst/>
              <a:gdLst>
                <a:gd name="T0" fmla="*/ 3 w 204"/>
                <a:gd name="T1" fmla="*/ 6 h 108"/>
                <a:gd name="T2" fmla="*/ 118 w 204"/>
                <a:gd name="T3" fmla="*/ 65 h 108"/>
                <a:gd name="T4" fmla="*/ 145 w 204"/>
                <a:gd name="T5" fmla="*/ 79 h 108"/>
                <a:gd name="T6" fmla="*/ 156 w 204"/>
                <a:gd name="T7" fmla="*/ 84 h 108"/>
                <a:gd name="T8" fmla="*/ 161 w 204"/>
                <a:gd name="T9" fmla="*/ 86 h 108"/>
                <a:gd name="T10" fmla="*/ 169 w 204"/>
                <a:gd name="T11" fmla="*/ 89 h 108"/>
                <a:gd name="T12" fmla="*/ 191 w 204"/>
                <a:gd name="T13" fmla="*/ 101 h 108"/>
                <a:gd name="T14" fmla="*/ 193 w 204"/>
                <a:gd name="T15" fmla="*/ 103 h 108"/>
                <a:gd name="T16" fmla="*/ 197 w 204"/>
                <a:gd name="T17" fmla="*/ 106 h 108"/>
                <a:gd name="T18" fmla="*/ 201 w 204"/>
                <a:gd name="T19" fmla="*/ 102 h 108"/>
                <a:gd name="T20" fmla="*/ 181 w 204"/>
                <a:gd name="T21" fmla="*/ 89 h 108"/>
                <a:gd name="T22" fmla="*/ 170 w 204"/>
                <a:gd name="T23" fmla="*/ 83 h 108"/>
                <a:gd name="T24" fmla="*/ 160 w 204"/>
                <a:gd name="T25" fmla="*/ 79 h 108"/>
                <a:gd name="T26" fmla="*/ 157 w 204"/>
                <a:gd name="T27" fmla="*/ 78 h 108"/>
                <a:gd name="T28" fmla="*/ 133 w 204"/>
                <a:gd name="T29" fmla="*/ 66 h 108"/>
                <a:gd name="T30" fmla="*/ 17 w 204"/>
                <a:gd name="T31" fmla="*/ 6 h 108"/>
                <a:gd name="T32" fmla="*/ 6 w 204"/>
                <a:gd name="T33" fmla="*/ 0 h 108"/>
                <a:gd name="T34" fmla="*/ 5 w 204"/>
                <a:gd name="T35" fmla="*/ 0 h 108"/>
                <a:gd name="T36" fmla="*/ 3 w 204"/>
                <a:gd name="T37" fmla="*/ 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08">
                  <a:moveTo>
                    <a:pt x="3" y="6"/>
                  </a:moveTo>
                  <a:cubicBezTo>
                    <a:pt x="41" y="25"/>
                    <a:pt x="80" y="45"/>
                    <a:pt x="118" y="65"/>
                  </a:cubicBezTo>
                  <a:cubicBezTo>
                    <a:pt x="127" y="70"/>
                    <a:pt x="136" y="75"/>
                    <a:pt x="145" y="79"/>
                  </a:cubicBezTo>
                  <a:cubicBezTo>
                    <a:pt x="149" y="81"/>
                    <a:pt x="152" y="82"/>
                    <a:pt x="156" y="84"/>
                  </a:cubicBezTo>
                  <a:cubicBezTo>
                    <a:pt x="157" y="84"/>
                    <a:pt x="159" y="85"/>
                    <a:pt x="161" y="86"/>
                  </a:cubicBezTo>
                  <a:cubicBezTo>
                    <a:pt x="163" y="87"/>
                    <a:pt x="167" y="89"/>
                    <a:pt x="169" y="89"/>
                  </a:cubicBezTo>
                  <a:cubicBezTo>
                    <a:pt x="177" y="93"/>
                    <a:pt x="184" y="96"/>
                    <a:pt x="191" y="101"/>
                  </a:cubicBezTo>
                  <a:cubicBezTo>
                    <a:pt x="192" y="102"/>
                    <a:pt x="193" y="102"/>
                    <a:pt x="193" y="103"/>
                  </a:cubicBezTo>
                  <a:cubicBezTo>
                    <a:pt x="195" y="104"/>
                    <a:pt x="196" y="105"/>
                    <a:pt x="197" y="106"/>
                  </a:cubicBezTo>
                  <a:cubicBezTo>
                    <a:pt x="200" y="108"/>
                    <a:pt x="204" y="104"/>
                    <a:pt x="201" y="102"/>
                  </a:cubicBezTo>
                  <a:cubicBezTo>
                    <a:pt x="195" y="96"/>
                    <a:pt x="188" y="92"/>
                    <a:pt x="181" y="89"/>
                  </a:cubicBezTo>
                  <a:cubicBezTo>
                    <a:pt x="178" y="87"/>
                    <a:pt x="174" y="85"/>
                    <a:pt x="170" y="83"/>
                  </a:cubicBezTo>
                  <a:cubicBezTo>
                    <a:pt x="168" y="83"/>
                    <a:pt x="164" y="80"/>
                    <a:pt x="160" y="79"/>
                  </a:cubicBezTo>
                  <a:cubicBezTo>
                    <a:pt x="159" y="79"/>
                    <a:pt x="158" y="78"/>
                    <a:pt x="157" y="78"/>
                  </a:cubicBezTo>
                  <a:cubicBezTo>
                    <a:pt x="149" y="74"/>
                    <a:pt x="141" y="70"/>
                    <a:pt x="133" y="66"/>
                  </a:cubicBezTo>
                  <a:cubicBezTo>
                    <a:pt x="94" y="46"/>
                    <a:pt x="56" y="26"/>
                    <a:pt x="17" y="6"/>
                  </a:cubicBezTo>
                  <a:cubicBezTo>
                    <a:pt x="14" y="4"/>
                    <a:pt x="10" y="2"/>
                    <a:pt x="6" y="0"/>
                  </a:cubicBezTo>
                  <a:cubicBezTo>
                    <a:pt x="5" y="0"/>
                    <a:pt x="5" y="0"/>
                    <a:pt x="5" y="0"/>
                  </a:cubicBezTo>
                  <a:cubicBezTo>
                    <a:pt x="2" y="0"/>
                    <a:pt x="0" y="4"/>
                    <a:pt x="3"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758"/>
            <p:cNvSpPr>
              <a:spLocks noEditPoints="1"/>
            </p:cNvSpPr>
            <p:nvPr/>
          </p:nvSpPr>
          <p:spPr bwMode="auto">
            <a:xfrm>
              <a:off x="3176" y="2052"/>
              <a:ext cx="557" cy="247"/>
            </a:xfrm>
            <a:custGeom>
              <a:avLst/>
              <a:gdLst>
                <a:gd name="T0" fmla="*/ 2 w 235"/>
                <a:gd name="T1" fmla="*/ 6 h 104"/>
                <a:gd name="T2" fmla="*/ 134 w 235"/>
                <a:gd name="T3" fmla="*/ 61 h 104"/>
                <a:gd name="T4" fmla="*/ 134 w 235"/>
                <a:gd name="T5" fmla="*/ 61 h 104"/>
                <a:gd name="T6" fmla="*/ 173 w 235"/>
                <a:gd name="T7" fmla="*/ 79 h 104"/>
                <a:gd name="T8" fmla="*/ 211 w 235"/>
                <a:gd name="T9" fmla="*/ 92 h 104"/>
                <a:gd name="T10" fmla="*/ 227 w 235"/>
                <a:gd name="T11" fmla="*/ 102 h 104"/>
                <a:gd name="T12" fmla="*/ 228 w 235"/>
                <a:gd name="T13" fmla="*/ 102 h 104"/>
                <a:gd name="T14" fmla="*/ 232 w 235"/>
                <a:gd name="T15" fmla="*/ 98 h 104"/>
                <a:gd name="T16" fmla="*/ 172 w 235"/>
                <a:gd name="T17" fmla="*/ 72 h 104"/>
                <a:gd name="T18" fmla="*/ 143 w 235"/>
                <a:gd name="T19" fmla="*/ 58 h 104"/>
                <a:gd name="T20" fmla="*/ 111 w 235"/>
                <a:gd name="T21" fmla="*/ 45 h 104"/>
                <a:gd name="T22" fmla="*/ 45 w 235"/>
                <a:gd name="T23" fmla="*/ 21 h 104"/>
                <a:gd name="T24" fmla="*/ 5 w 235"/>
                <a:gd name="T25" fmla="*/ 1 h 104"/>
                <a:gd name="T26" fmla="*/ 4 w 235"/>
                <a:gd name="T27" fmla="*/ 0 h 104"/>
                <a:gd name="T28" fmla="*/ 2 w 235"/>
                <a:gd name="T29" fmla="*/ 6 h 104"/>
                <a:gd name="T30" fmla="*/ 134 w 235"/>
                <a:gd name="T31" fmla="*/ 61 h 104"/>
                <a:gd name="T32" fmla="*/ 134 w 235"/>
                <a:gd name="T33" fmla="*/ 61 h 104"/>
                <a:gd name="T34" fmla="*/ 134 w 235"/>
                <a:gd name="T3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104">
                  <a:moveTo>
                    <a:pt x="2" y="6"/>
                  </a:moveTo>
                  <a:cubicBezTo>
                    <a:pt x="43" y="31"/>
                    <a:pt x="90" y="43"/>
                    <a:pt x="134" y="61"/>
                  </a:cubicBezTo>
                  <a:cubicBezTo>
                    <a:pt x="134" y="61"/>
                    <a:pt x="134" y="61"/>
                    <a:pt x="134" y="61"/>
                  </a:cubicBezTo>
                  <a:cubicBezTo>
                    <a:pt x="147" y="66"/>
                    <a:pt x="159" y="74"/>
                    <a:pt x="173" y="79"/>
                  </a:cubicBezTo>
                  <a:cubicBezTo>
                    <a:pt x="185" y="84"/>
                    <a:pt x="199" y="87"/>
                    <a:pt x="211" y="92"/>
                  </a:cubicBezTo>
                  <a:cubicBezTo>
                    <a:pt x="217" y="95"/>
                    <a:pt x="222" y="98"/>
                    <a:pt x="227" y="102"/>
                  </a:cubicBezTo>
                  <a:cubicBezTo>
                    <a:pt x="228" y="102"/>
                    <a:pt x="228" y="102"/>
                    <a:pt x="228" y="102"/>
                  </a:cubicBezTo>
                  <a:cubicBezTo>
                    <a:pt x="231" y="104"/>
                    <a:pt x="235" y="100"/>
                    <a:pt x="232" y="98"/>
                  </a:cubicBezTo>
                  <a:cubicBezTo>
                    <a:pt x="214" y="84"/>
                    <a:pt x="192" y="80"/>
                    <a:pt x="172" y="72"/>
                  </a:cubicBezTo>
                  <a:cubicBezTo>
                    <a:pt x="162" y="68"/>
                    <a:pt x="153" y="63"/>
                    <a:pt x="143" y="58"/>
                  </a:cubicBezTo>
                  <a:cubicBezTo>
                    <a:pt x="132" y="54"/>
                    <a:pt x="121" y="49"/>
                    <a:pt x="111" y="45"/>
                  </a:cubicBezTo>
                  <a:cubicBezTo>
                    <a:pt x="89" y="37"/>
                    <a:pt x="67" y="30"/>
                    <a:pt x="45" y="21"/>
                  </a:cubicBezTo>
                  <a:cubicBezTo>
                    <a:pt x="31" y="15"/>
                    <a:pt x="18" y="9"/>
                    <a:pt x="5" y="1"/>
                  </a:cubicBezTo>
                  <a:cubicBezTo>
                    <a:pt x="5" y="1"/>
                    <a:pt x="4" y="0"/>
                    <a:pt x="4" y="0"/>
                  </a:cubicBezTo>
                  <a:cubicBezTo>
                    <a:pt x="1" y="0"/>
                    <a:pt x="0" y="4"/>
                    <a:pt x="2" y="6"/>
                  </a:cubicBezTo>
                  <a:moveTo>
                    <a:pt x="134" y="61"/>
                  </a:moveTo>
                  <a:cubicBezTo>
                    <a:pt x="134" y="61"/>
                    <a:pt x="134" y="61"/>
                    <a:pt x="134" y="61"/>
                  </a:cubicBezTo>
                  <a:cubicBezTo>
                    <a:pt x="134" y="61"/>
                    <a:pt x="134" y="61"/>
                    <a:pt x="134" y="6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759"/>
            <p:cNvSpPr>
              <a:spLocks noEditPoints="1"/>
            </p:cNvSpPr>
            <p:nvPr/>
          </p:nvSpPr>
          <p:spPr bwMode="auto">
            <a:xfrm>
              <a:off x="3133" y="2209"/>
              <a:ext cx="598" cy="211"/>
            </a:xfrm>
            <a:custGeom>
              <a:avLst/>
              <a:gdLst>
                <a:gd name="T0" fmla="*/ 3 w 252"/>
                <a:gd name="T1" fmla="*/ 6 h 89"/>
                <a:gd name="T2" fmla="*/ 123 w 252"/>
                <a:gd name="T3" fmla="*/ 43 h 89"/>
                <a:gd name="T4" fmla="*/ 153 w 252"/>
                <a:gd name="T5" fmla="*/ 53 h 89"/>
                <a:gd name="T6" fmla="*/ 178 w 252"/>
                <a:gd name="T7" fmla="*/ 62 h 89"/>
                <a:gd name="T8" fmla="*/ 224 w 252"/>
                <a:gd name="T9" fmla="*/ 75 h 89"/>
                <a:gd name="T10" fmla="*/ 229 w 252"/>
                <a:gd name="T11" fmla="*/ 77 h 89"/>
                <a:gd name="T12" fmla="*/ 243 w 252"/>
                <a:gd name="T13" fmla="*/ 85 h 89"/>
                <a:gd name="T14" fmla="*/ 245 w 252"/>
                <a:gd name="T15" fmla="*/ 87 h 89"/>
                <a:gd name="T16" fmla="*/ 249 w 252"/>
                <a:gd name="T17" fmla="*/ 83 h 89"/>
                <a:gd name="T18" fmla="*/ 209 w 252"/>
                <a:gd name="T19" fmla="*/ 64 h 89"/>
                <a:gd name="T20" fmla="*/ 163 w 252"/>
                <a:gd name="T21" fmla="*/ 50 h 89"/>
                <a:gd name="T22" fmla="*/ 43 w 252"/>
                <a:gd name="T23" fmla="*/ 12 h 89"/>
                <a:gd name="T24" fmla="*/ 5 w 252"/>
                <a:gd name="T25" fmla="*/ 0 h 89"/>
                <a:gd name="T26" fmla="*/ 4 w 252"/>
                <a:gd name="T27" fmla="*/ 0 h 89"/>
                <a:gd name="T28" fmla="*/ 3 w 252"/>
                <a:gd name="T29" fmla="*/ 6 h 89"/>
                <a:gd name="T30" fmla="*/ 229 w 252"/>
                <a:gd name="T31" fmla="*/ 77 h 89"/>
                <a:gd name="T32" fmla="*/ 229 w 252"/>
                <a:gd name="T33" fmla="*/ 77 h 89"/>
                <a:gd name="T34" fmla="*/ 229 w 252"/>
                <a:gd name="T35"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89">
                  <a:moveTo>
                    <a:pt x="3" y="6"/>
                  </a:moveTo>
                  <a:cubicBezTo>
                    <a:pt x="43" y="18"/>
                    <a:pt x="84" y="29"/>
                    <a:pt x="123" y="43"/>
                  </a:cubicBezTo>
                  <a:cubicBezTo>
                    <a:pt x="133" y="46"/>
                    <a:pt x="143" y="49"/>
                    <a:pt x="153" y="53"/>
                  </a:cubicBezTo>
                  <a:cubicBezTo>
                    <a:pt x="162" y="56"/>
                    <a:pt x="170" y="60"/>
                    <a:pt x="178" y="62"/>
                  </a:cubicBezTo>
                  <a:cubicBezTo>
                    <a:pt x="193" y="67"/>
                    <a:pt x="209" y="70"/>
                    <a:pt x="224" y="75"/>
                  </a:cubicBezTo>
                  <a:cubicBezTo>
                    <a:pt x="225" y="75"/>
                    <a:pt x="227" y="76"/>
                    <a:pt x="229" y="77"/>
                  </a:cubicBezTo>
                  <a:cubicBezTo>
                    <a:pt x="234" y="79"/>
                    <a:pt x="238" y="81"/>
                    <a:pt x="243" y="85"/>
                  </a:cubicBezTo>
                  <a:cubicBezTo>
                    <a:pt x="243" y="85"/>
                    <a:pt x="244" y="86"/>
                    <a:pt x="245" y="87"/>
                  </a:cubicBezTo>
                  <a:cubicBezTo>
                    <a:pt x="248" y="89"/>
                    <a:pt x="252" y="85"/>
                    <a:pt x="249" y="83"/>
                  </a:cubicBezTo>
                  <a:cubicBezTo>
                    <a:pt x="238" y="73"/>
                    <a:pt x="223" y="68"/>
                    <a:pt x="209" y="64"/>
                  </a:cubicBezTo>
                  <a:cubicBezTo>
                    <a:pt x="193" y="60"/>
                    <a:pt x="178" y="56"/>
                    <a:pt x="163" y="50"/>
                  </a:cubicBezTo>
                  <a:cubicBezTo>
                    <a:pt x="124" y="35"/>
                    <a:pt x="83" y="24"/>
                    <a:pt x="43" y="12"/>
                  </a:cubicBezTo>
                  <a:cubicBezTo>
                    <a:pt x="30" y="8"/>
                    <a:pt x="17" y="4"/>
                    <a:pt x="5" y="0"/>
                  </a:cubicBezTo>
                  <a:cubicBezTo>
                    <a:pt x="4" y="0"/>
                    <a:pt x="4" y="0"/>
                    <a:pt x="4" y="0"/>
                  </a:cubicBezTo>
                  <a:cubicBezTo>
                    <a:pt x="1" y="0"/>
                    <a:pt x="0" y="5"/>
                    <a:pt x="3" y="6"/>
                  </a:cubicBezTo>
                  <a:moveTo>
                    <a:pt x="229" y="77"/>
                  </a:moveTo>
                  <a:cubicBezTo>
                    <a:pt x="229" y="77"/>
                    <a:pt x="229" y="77"/>
                    <a:pt x="229" y="77"/>
                  </a:cubicBezTo>
                  <a:cubicBezTo>
                    <a:pt x="229" y="77"/>
                    <a:pt x="229" y="77"/>
                    <a:pt x="229" y="7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760"/>
            <p:cNvSpPr/>
            <p:nvPr/>
          </p:nvSpPr>
          <p:spPr bwMode="auto">
            <a:xfrm>
              <a:off x="3129" y="2375"/>
              <a:ext cx="607" cy="144"/>
            </a:xfrm>
            <a:custGeom>
              <a:avLst/>
              <a:gdLst>
                <a:gd name="T0" fmla="*/ 4 w 256"/>
                <a:gd name="T1" fmla="*/ 0 h 61"/>
                <a:gd name="T2" fmla="*/ 4 w 256"/>
                <a:gd name="T3" fmla="*/ 5 h 61"/>
                <a:gd name="T4" fmla="*/ 20 w 256"/>
                <a:gd name="T5" fmla="*/ 6 h 61"/>
                <a:gd name="T6" fmla="*/ 77 w 256"/>
                <a:gd name="T7" fmla="*/ 20 h 61"/>
                <a:gd name="T8" fmla="*/ 138 w 256"/>
                <a:gd name="T9" fmla="*/ 35 h 61"/>
                <a:gd name="T10" fmla="*/ 195 w 256"/>
                <a:gd name="T11" fmla="*/ 47 h 61"/>
                <a:gd name="T12" fmla="*/ 251 w 256"/>
                <a:gd name="T13" fmla="*/ 60 h 61"/>
                <a:gd name="T14" fmla="*/ 252 w 256"/>
                <a:gd name="T15" fmla="*/ 54 h 61"/>
                <a:gd name="T16" fmla="*/ 197 w 256"/>
                <a:gd name="T17" fmla="*/ 41 h 61"/>
                <a:gd name="T18" fmla="*/ 139 w 256"/>
                <a:gd name="T19" fmla="*/ 29 h 61"/>
                <a:gd name="T20" fmla="*/ 79 w 256"/>
                <a:gd name="T21" fmla="*/ 14 h 61"/>
                <a:gd name="T22" fmla="*/ 21 w 256"/>
                <a:gd name="T23" fmla="*/ 1 h 61"/>
                <a:gd name="T24" fmla="*/ 4 w 256"/>
                <a:gd name="T25" fmla="*/ 0 h 61"/>
                <a:gd name="T26" fmla="*/ 4 w 256"/>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61">
                  <a:moveTo>
                    <a:pt x="4" y="0"/>
                  </a:moveTo>
                  <a:cubicBezTo>
                    <a:pt x="0" y="0"/>
                    <a:pt x="0" y="5"/>
                    <a:pt x="4" y="5"/>
                  </a:cubicBezTo>
                  <a:cubicBezTo>
                    <a:pt x="9" y="5"/>
                    <a:pt x="14" y="6"/>
                    <a:pt x="20" y="6"/>
                  </a:cubicBezTo>
                  <a:cubicBezTo>
                    <a:pt x="39" y="9"/>
                    <a:pt x="58" y="16"/>
                    <a:pt x="77" y="20"/>
                  </a:cubicBezTo>
                  <a:cubicBezTo>
                    <a:pt x="98" y="24"/>
                    <a:pt x="118" y="30"/>
                    <a:pt x="138" y="35"/>
                  </a:cubicBezTo>
                  <a:cubicBezTo>
                    <a:pt x="157" y="40"/>
                    <a:pt x="176" y="43"/>
                    <a:pt x="195" y="47"/>
                  </a:cubicBezTo>
                  <a:cubicBezTo>
                    <a:pt x="214" y="50"/>
                    <a:pt x="233" y="53"/>
                    <a:pt x="251" y="60"/>
                  </a:cubicBezTo>
                  <a:cubicBezTo>
                    <a:pt x="254" y="61"/>
                    <a:pt x="256" y="55"/>
                    <a:pt x="252" y="54"/>
                  </a:cubicBezTo>
                  <a:cubicBezTo>
                    <a:pt x="234" y="47"/>
                    <a:pt x="216" y="44"/>
                    <a:pt x="197" y="41"/>
                  </a:cubicBezTo>
                  <a:cubicBezTo>
                    <a:pt x="178" y="38"/>
                    <a:pt x="158" y="34"/>
                    <a:pt x="139" y="29"/>
                  </a:cubicBezTo>
                  <a:cubicBezTo>
                    <a:pt x="119" y="24"/>
                    <a:pt x="99" y="18"/>
                    <a:pt x="79" y="14"/>
                  </a:cubicBezTo>
                  <a:cubicBezTo>
                    <a:pt x="59" y="10"/>
                    <a:pt x="41" y="4"/>
                    <a:pt x="21" y="1"/>
                  </a:cubicBezTo>
                  <a:cubicBezTo>
                    <a:pt x="15" y="0"/>
                    <a:pt x="10" y="0"/>
                    <a:pt x="4" y="0"/>
                  </a:cubicBezTo>
                  <a:cubicBezTo>
                    <a:pt x="4" y="0"/>
                    <a:pt x="4" y="0"/>
                    <a:pt x="4"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761"/>
            <p:cNvSpPr/>
            <p:nvPr/>
          </p:nvSpPr>
          <p:spPr bwMode="auto">
            <a:xfrm>
              <a:off x="3155" y="2552"/>
              <a:ext cx="609" cy="121"/>
            </a:xfrm>
            <a:custGeom>
              <a:avLst/>
              <a:gdLst>
                <a:gd name="T0" fmla="*/ 3 w 257"/>
                <a:gd name="T1" fmla="*/ 6 h 51"/>
                <a:gd name="T2" fmla="*/ 130 w 257"/>
                <a:gd name="T3" fmla="*/ 28 h 51"/>
                <a:gd name="T4" fmla="*/ 192 w 257"/>
                <a:gd name="T5" fmla="*/ 40 h 51"/>
                <a:gd name="T6" fmla="*/ 251 w 257"/>
                <a:gd name="T7" fmla="*/ 50 h 51"/>
                <a:gd name="T8" fmla="*/ 252 w 257"/>
                <a:gd name="T9" fmla="*/ 50 h 51"/>
                <a:gd name="T10" fmla="*/ 253 w 257"/>
                <a:gd name="T11" fmla="*/ 45 h 51"/>
                <a:gd name="T12" fmla="*/ 194 w 257"/>
                <a:gd name="T13" fmla="*/ 35 h 51"/>
                <a:gd name="T14" fmla="*/ 132 w 257"/>
                <a:gd name="T15" fmla="*/ 23 h 51"/>
                <a:gd name="T16" fmla="*/ 6 w 257"/>
                <a:gd name="T17" fmla="*/ 1 h 51"/>
                <a:gd name="T18" fmla="*/ 5 w 257"/>
                <a:gd name="T19" fmla="*/ 0 h 51"/>
                <a:gd name="T20" fmla="*/ 4 w 257"/>
                <a:gd name="T21" fmla="*/ 0 h 51"/>
                <a:gd name="T22" fmla="*/ 3 w 257"/>
                <a:gd name="T23"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51">
                  <a:moveTo>
                    <a:pt x="3" y="6"/>
                  </a:moveTo>
                  <a:cubicBezTo>
                    <a:pt x="46" y="12"/>
                    <a:pt x="88" y="20"/>
                    <a:pt x="130" y="28"/>
                  </a:cubicBezTo>
                  <a:cubicBezTo>
                    <a:pt x="150" y="32"/>
                    <a:pt x="171" y="37"/>
                    <a:pt x="192" y="40"/>
                  </a:cubicBezTo>
                  <a:cubicBezTo>
                    <a:pt x="211" y="44"/>
                    <a:pt x="231" y="45"/>
                    <a:pt x="251" y="50"/>
                  </a:cubicBezTo>
                  <a:cubicBezTo>
                    <a:pt x="251" y="50"/>
                    <a:pt x="251" y="50"/>
                    <a:pt x="252" y="50"/>
                  </a:cubicBezTo>
                  <a:cubicBezTo>
                    <a:pt x="256" y="51"/>
                    <a:pt x="257" y="46"/>
                    <a:pt x="253" y="45"/>
                  </a:cubicBezTo>
                  <a:cubicBezTo>
                    <a:pt x="234" y="40"/>
                    <a:pt x="214" y="38"/>
                    <a:pt x="194" y="35"/>
                  </a:cubicBezTo>
                  <a:cubicBezTo>
                    <a:pt x="174" y="32"/>
                    <a:pt x="153" y="27"/>
                    <a:pt x="132" y="23"/>
                  </a:cubicBezTo>
                  <a:cubicBezTo>
                    <a:pt x="91" y="15"/>
                    <a:pt x="49" y="6"/>
                    <a:pt x="6" y="1"/>
                  </a:cubicBezTo>
                  <a:cubicBezTo>
                    <a:pt x="6" y="1"/>
                    <a:pt x="5" y="1"/>
                    <a:pt x="5" y="0"/>
                  </a:cubicBezTo>
                  <a:cubicBezTo>
                    <a:pt x="5" y="0"/>
                    <a:pt x="5" y="0"/>
                    <a:pt x="4" y="0"/>
                  </a:cubicBezTo>
                  <a:cubicBezTo>
                    <a:pt x="1" y="0"/>
                    <a:pt x="0" y="6"/>
                    <a:pt x="3"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762"/>
            <p:cNvSpPr>
              <a:spLocks noEditPoints="1"/>
            </p:cNvSpPr>
            <p:nvPr/>
          </p:nvSpPr>
          <p:spPr bwMode="auto">
            <a:xfrm>
              <a:off x="3223" y="2721"/>
              <a:ext cx="562" cy="73"/>
            </a:xfrm>
            <a:custGeom>
              <a:avLst/>
              <a:gdLst>
                <a:gd name="T0" fmla="*/ 4 w 237"/>
                <a:gd name="T1" fmla="*/ 6 h 31"/>
                <a:gd name="T2" fmla="*/ 130 w 237"/>
                <a:gd name="T3" fmla="*/ 18 h 31"/>
                <a:gd name="T4" fmla="*/ 181 w 237"/>
                <a:gd name="T5" fmla="*/ 23 h 31"/>
                <a:gd name="T6" fmla="*/ 217 w 237"/>
                <a:gd name="T7" fmla="*/ 25 h 31"/>
                <a:gd name="T8" fmla="*/ 220 w 237"/>
                <a:gd name="T9" fmla="*/ 25 h 31"/>
                <a:gd name="T10" fmla="*/ 229 w 237"/>
                <a:gd name="T11" fmla="*/ 27 h 31"/>
                <a:gd name="T12" fmla="*/ 230 w 237"/>
                <a:gd name="T13" fmla="*/ 28 h 31"/>
                <a:gd name="T14" fmla="*/ 230 w 237"/>
                <a:gd name="T15" fmla="*/ 28 h 31"/>
                <a:gd name="T16" fmla="*/ 235 w 237"/>
                <a:gd name="T17" fmla="*/ 24 h 31"/>
                <a:gd name="T18" fmla="*/ 224 w 237"/>
                <a:gd name="T19" fmla="*/ 20 h 31"/>
                <a:gd name="T20" fmla="*/ 207 w 237"/>
                <a:gd name="T21" fmla="*/ 18 h 31"/>
                <a:gd name="T22" fmla="*/ 174 w 237"/>
                <a:gd name="T23" fmla="*/ 17 h 31"/>
                <a:gd name="T24" fmla="*/ 49 w 237"/>
                <a:gd name="T25" fmla="*/ 6 h 31"/>
                <a:gd name="T26" fmla="*/ 24 w 237"/>
                <a:gd name="T27" fmla="*/ 3 h 31"/>
                <a:gd name="T28" fmla="*/ 24 w 237"/>
                <a:gd name="T29" fmla="*/ 3 h 31"/>
                <a:gd name="T30" fmla="*/ 6 w 237"/>
                <a:gd name="T31" fmla="*/ 0 h 31"/>
                <a:gd name="T32" fmla="*/ 5 w 237"/>
                <a:gd name="T33" fmla="*/ 0 h 31"/>
                <a:gd name="T34" fmla="*/ 4 w 237"/>
                <a:gd name="T35" fmla="*/ 6 h 31"/>
                <a:gd name="T36" fmla="*/ 219 w 237"/>
                <a:gd name="T37" fmla="*/ 25 h 31"/>
                <a:gd name="T38" fmla="*/ 220 w 237"/>
                <a:gd name="T39" fmla="*/ 25 h 31"/>
                <a:gd name="T40" fmla="*/ 219 w 237"/>
                <a:gd name="T4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7" h="31">
                  <a:moveTo>
                    <a:pt x="4" y="6"/>
                  </a:moveTo>
                  <a:cubicBezTo>
                    <a:pt x="46" y="12"/>
                    <a:pt x="88" y="15"/>
                    <a:pt x="130" y="18"/>
                  </a:cubicBezTo>
                  <a:cubicBezTo>
                    <a:pt x="147" y="20"/>
                    <a:pt x="164" y="22"/>
                    <a:pt x="181" y="23"/>
                  </a:cubicBezTo>
                  <a:cubicBezTo>
                    <a:pt x="193" y="24"/>
                    <a:pt x="205" y="24"/>
                    <a:pt x="217" y="25"/>
                  </a:cubicBezTo>
                  <a:cubicBezTo>
                    <a:pt x="218" y="25"/>
                    <a:pt x="219" y="25"/>
                    <a:pt x="220" y="25"/>
                  </a:cubicBezTo>
                  <a:cubicBezTo>
                    <a:pt x="223" y="26"/>
                    <a:pt x="226" y="26"/>
                    <a:pt x="229" y="27"/>
                  </a:cubicBezTo>
                  <a:cubicBezTo>
                    <a:pt x="229" y="28"/>
                    <a:pt x="230" y="28"/>
                    <a:pt x="230" y="28"/>
                  </a:cubicBezTo>
                  <a:cubicBezTo>
                    <a:pt x="230" y="28"/>
                    <a:pt x="230" y="28"/>
                    <a:pt x="230" y="28"/>
                  </a:cubicBezTo>
                  <a:cubicBezTo>
                    <a:pt x="233" y="31"/>
                    <a:pt x="237" y="27"/>
                    <a:pt x="235" y="24"/>
                  </a:cubicBezTo>
                  <a:cubicBezTo>
                    <a:pt x="232" y="21"/>
                    <a:pt x="228" y="21"/>
                    <a:pt x="224" y="20"/>
                  </a:cubicBezTo>
                  <a:cubicBezTo>
                    <a:pt x="218" y="19"/>
                    <a:pt x="213" y="19"/>
                    <a:pt x="207" y="18"/>
                  </a:cubicBezTo>
                  <a:cubicBezTo>
                    <a:pt x="196" y="18"/>
                    <a:pt x="185" y="18"/>
                    <a:pt x="174" y="17"/>
                  </a:cubicBezTo>
                  <a:cubicBezTo>
                    <a:pt x="132" y="13"/>
                    <a:pt x="91" y="10"/>
                    <a:pt x="49" y="6"/>
                  </a:cubicBezTo>
                  <a:cubicBezTo>
                    <a:pt x="40" y="5"/>
                    <a:pt x="32" y="4"/>
                    <a:pt x="24" y="3"/>
                  </a:cubicBezTo>
                  <a:cubicBezTo>
                    <a:pt x="24" y="3"/>
                    <a:pt x="24" y="3"/>
                    <a:pt x="24" y="3"/>
                  </a:cubicBezTo>
                  <a:cubicBezTo>
                    <a:pt x="18" y="2"/>
                    <a:pt x="12" y="1"/>
                    <a:pt x="6" y="0"/>
                  </a:cubicBezTo>
                  <a:cubicBezTo>
                    <a:pt x="5" y="0"/>
                    <a:pt x="5" y="0"/>
                    <a:pt x="5" y="0"/>
                  </a:cubicBezTo>
                  <a:cubicBezTo>
                    <a:pt x="2" y="0"/>
                    <a:pt x="0" y="5"/>
                    <a:pt x="4" y="6"/>
                  </a:cubicBezTo>
                  <a:moveTo>
                    <a:pt x="219" y="25"/>
                  </a:moveTo>
                  <a:cubicBezTo>
                    <a:pt x="220" y="25"/>
                    <a:pt x="220" y="25"/>
                    <a:pt x="220" y="25"/>
                  </a:cubicBezTo>
                  <a:cubicBezTo>
                    <a:pt x="220" y="25"/>
                    <a:pt x="220" y="25"/>
                    <a:pt x="219" y="2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763"/>
            <p:cNvSpPr/>
            <p:nvPr/>
          </p:nvSpPr>
          <p:spPr bwMode="auto">
            <a:xfrm>
              <a:off x="3344" y="2877"/>
              <a:ext cx="467" cy="34"/>
            </a:xfrm>
            <a:custGeom>
              <a:avLst/>
              <a:gdLst>
                <a:gd name="T0" fmla="*/ 3 w 197"/>
                <a:gd name="T1" fmla="*/ 1 h 14"/>
                <a:gd name="T2" fmla="*/ 3 w 197"/>
                <a:gd name="T3" fmla="*/ 7 h 14"/>
                <a:gd name="T4" fmla="*/ 48 w 197"/>
                <a:gd name="T5" fmla="*/ 8 h 14"/>
                <a:gd name="T6" fmla="*/ 96 w 197"/>
                <a:gd name="T7" fmla="*/ 11 h 14"/>
                <a:gd name="T8" fmla="*/ 193 w 197"/>
                <a:gd name="T9" fmla="*/ 14 h 14"/>
                <a:gd name="T10" fmla="*/ 193 w 197"/>
                <a:gd name="T11" fmla="*/ 8 h 14"/>
                <a:gd name="T12" fmla="*/ 97 w 197"/>
                <a:gd name="T13" fmla="*/ 5 h 14"/>
                <a:gd name="T14" fmla="*/ 50 w 197"/>
                <a:gd name="T15" fmla="*/ 3 h 14"/>
                <a:gd name="T16" fmla="*/ 17 w 197"/>
                <a:gd name="T17" fmla="*/ 0 h 14"/>
                <a:gd name="T18" fmla="*/ 3 w 19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4">
                  <a:moveTo>
                    <a:pt x="3" y="1"/>
                  </a:moveTo>
                  <a:cubicBezTo>
                    <a:pt x="0" y="2"/>
                    <a:pt x="0" y="7"/>
                    <a:pt x="3" y="7"/>
                  </a:cubicBezTo>
                  <a:cubicBezTo>
                    <a:pt x="18" y="5"/>
                    <a:pt x="33" y="7"/>
                    <a:pt x="48" y="8"/>
                  </a:cubicBezTo>
                  <a:cubicBezTo>
                    <a:pt x="64" y="10"/>
                    <a:pt x="80" y="10"/>
                    <a:pt x="96" y="11"/>
                  </a:cubicBezTo>
                  <a:cubicBezTo>
                    <a:pt x="128" y="12"/>
                    <a:pt x="161" y="14"/>
                    <a:pt x="193" y="14"/>
                  </a:cubicBezTo>
                  <a:cubicBezTo>
                    <a:pt x="197" y="14"/>
                    <a:pt x="197" y="8"/>
                    <a:pt x="193" y="8"/>
                  </a:cubicBezTo>
                  <a:cubicBezTo>
                    <a:pt x="161" y="8"/>
                    <a:pt x="129" y="6"/>
                    <a:pt x="97" y="5"/>
                  </a:cubicBezTo>
                  <a:cubicBezTo>
                    <a:pt x="81" y="5"/>
                    <a:pt x="65" y="4"/>
                    <a:pt x="50" y="3"/>
                  </a:cubicBezTo>
                  <a:cubicBezTo>
                    <a:pt x="39" y="2"/>
                    <a:pt x="28" y="0"/>
                    <a:pt x="17" y="0"/>
                  </a:cubicBezTo>
                  <a:cubicBezTo>
                    <a:pt x="13" y="0"/>
                    <a:pt x="8" y="0"/>
                    <a:pt x="3" y="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764"/>
            <p:cNvSpPr/>
            <p:nvPr/>
          </p:nvSpPr>
          <p:spPr bwMode="auto">
            <a:xfrm>
              <a:off x="2894" y="2209"/>
              <a:ext cx="47" cy="14"/>
            </a:xfrm>
            <a:custGeom>
              <a:avLst/>
              <a:gdLst>
                <a:gd name="T0" fmla="*/ 17 w 20"/>
                <a:gd name="T1" fmla="*/ 0 h 6"/>
                <a:gd name="T2" fmla="*/ 3 w 20"/>
                <a:gd name="T3" fmla="*/ 0 h 6"/>
                <a:gd name="T4" fmla="*/ 3 w 20"/>
                <a:gd name="T5" fmla="*/ 6 h 6"/>
                <a:gd name="T6" fmla="*/ 17 w 20"/>
                <a:gd name="T7" fmla="*/ 6 h 6"/>
                <a:gd name="T8" fmla="*/ 17 w 20"/>
                <a:gd name="T9" fmla="*/ 0 h 6"/>
                <a:gd name="T10" fmla="*/ 17 w 20"/>
                <a:gd name="T11" fmla="*/ 0 h 6"/>
              </a:gdLst>
              <a:ahLst/>
              <a:cxnLst>
                <a:cxn ang="0">
                  <a:pos x="T0" y="T1"/>
                </a:cxn>
                <a:cxn ang="0">
                  <a:pos x="T2" y="T3"/>
                </a:cxn>
                <a:cxn ang="0">
                  <a:pos x="T4" y="T5"/>
                </a:cxn>
                <a:cxn ang="0">
                  <a:pos x="T6" y="T7"/>
                </a:cxn>
                <a:cxn ang="0">
                  <a:pos x="T8" y="T9"/>
                </a:cxn>
                <a:cxn ang="0">
                  <a:pos x="T10" y="T11"/>
                </a:cxn>
              </a:cxnLst>
              <a:rect l="0" t="0" r="r" b="b"/>
              <a:pathLst>
                <a:path w="20" h="6">
                  <a:moveTo>
                    <a:pt x="17" y="0"/>
                  </a:moveTo>
                  <a:cubicBezTo>
                    <a:pt x="12" y="0"/>
                    <a:pt x="8" y="0"/>
                    <a:pt x="3" y="0"/>
                  </a:cubicBezTo>
                  <a:cubicBezTo>
                    <a:pt x="0" y="0"/>
                    <a:pt x="0" y="6"/>
                    <a:pt x="3" y="6"/>
                  </a:cubicBezTo>
                  <a:cubicBezTo>
                    <a:pt x="8" y="6"/>
                    <a:pt x="12" y="6"/>
                    <a:pt x="17" y="6"/>
                  </a:cubicBezTo>
                  <a:cubicBezTo>
                    <a:pt x="20" y="5"/>
                    <a:pt x="20" y="0"/>
                    <a:pt x="17" y="0"/>
                  </a:cubicBezTo>
                  <a:cubicBezTo>
                    <a:pt x="17" y="0"/>
                    <a:pt x="17" y="0"/>
                    <a:pt x="17" y="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765"/>
            <p:cNvSpPr/>
            <p:nvPr/>
          </p:nvSpPr>
          <p:spPr bwMode="auto">
            <a:xfrm>
              <a:off x="2889" y="2211"/>
              <a:ext cx="64" cy="116"/>
            </a:xfrm>
            <a:custGeom>
              <a:avLst/>
              <a:gdLst>
                <a:gd name="T0" fmla="*/ 2 w 27"/>
                <a:gd name="T1" fmla="*/ 3 h 49"/>
                <a:gd name="T2" fmla="*/ 3 w 27"/>
                <a:gd name="T3" fmla="*/ 22 h 49"/>
                <a:gd name="T4" fmla="*/ 9 w 27"/>
                <a:gd name="T5" fmla="*/ 22 h 49"/>
                <a:gd name="T6" fmla="*/ 9 w 27"/>
                <a:gd name="T7" fmla="*/ 20 h 49"/>
                <a:gd name="T8" fmla="*/ 10 w 27"/>
                <a:gd name="T9" fmla="*/ 18 h 49"/>
                <a:gd name="T10" fmla="*/ 11 w 27"/>
                <a:gd name="T11" fmla="*/ 17 h 49"/>
                <a:gd name="T12" fmla="*/ 13 w 27"/>
                <a:gd name="T13" fmla="*/ 17 h 49"/>
                <a:gd name="T14" fmla="*/ 14 w 27"/>
                <a:gd name="T15" fmla="*/ 16 h 49"/>
                <a:gd name="T16" fmla="*/ 15 w 27"/>
                <a:gd name="T17" fmla="*/ 16 h 49"/>
                <a:gd name="T18" fmla="*/ 17 w 27"/>
                <a:gd name="T19" fmla="*/ 17 h 49"/>
                <a:gd name="T20" fmla="*/ 18 w 27"/>
                <a:gd name="T21" fmla="*/ 17 h 49"/>
                <a:gd name="T22" fmla="*/ 19 w 27"/>
                <a:gd name="T23" fmla="*/ 18 h 49"/>
                <a:gd name="T24" fmla="*/ 19 w 27"/>
                <a:gd name="T25" fmla="*/ 19 h 49"/>
                <a:gd name="T26" fmla="*/ 20 w 27"/>
                <a:gd name="T27" fmla="*/ 21 h 49"/>
                <a:gd name="T28" fmla="*/ 20 w 27"/>
                <a:gd name="T29" fmla="*/ 22 h 49"/>
                <a:gd name="T30" fmla="*/ 19 w 27"/>
                <a:gd name="T31" fmla="*/ 25 h 49"/>
                <a:gd name="T32" fmla="*/ 17 w 27"/>
                <a:gd name="T33" fmla="*/ 29 h 49"/>
                <a:gd name="T34" fmla="*/ 12 w 27"/>
                <a:gd name="T35" fmla="*/ 34 h 49"/>
                <a:gd name="T36" fmla="*/ 10 w 27"/>
                <a:gd name="T37" fmla="*/ 35 h 49"/>
                <a:gd name="T38" fmla="*/ 8 w 27"/>
                <a:gd name="T39" fmla="*/ 36 h 49"/>
                <a:gd name="T40" fmla="*/ 8 w 27"/>
                <a:gd name="T41" fmla="*/ 36 h 49"/>
                <a:gd name="T42" fmla="*/ 7 w 27"/>
                <a:gd name="T43" fmla="*/ 36 h 49"/>
                <a:gd name="T44" fmla="*/ 7 w 27"/>
                <a:gd name="T45" fmla="*/ 35 h 49"/>
                <a:gd name="T46" fmla="*/ 6 w 27"/>
                <a:gd name="T47" fmla="*/ 35 h 49"/>
                <a:gd name="T48" fmla="*/ 2 w 27"/>
                <a:gd name="T49" fmla="*/ 39 h 49"/>
                <a:gd name="T50" fmla="*/ 26 w 27"/>
                <a:gd name="T51" fmla="*/ 23 h 49"/>
                <a:gd name="T52" fmla="*/ 8 w 27"/>
                <a:gd name="T53" fmla="*/ 13 h 49"/>
                <a:gd name="T54" fmla="*/ 8 w 27"/>
                <a:gd name="T55" fmla="*/ 3 h 49"/>
                <a:gd name="T56" fmla="*/ 5 w 27"/>
                <a:gd name="T57" fmla="*/ 0 h 49"/>
                <a:gd name="T58" fmla="*/ 2 w 27"/>
                <a:gd name="T59"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49">
                  <a:moveTo>
                    <a:pt x="2" y="3"/>
                  </a:moveTo>
                  <a:cubicBezTo>
                    <a:pt x="2" y="9"/>
                    <a:pt x="2" y="15"/>
                    <a:pt x="3" y="22"/>
                  </a:cubicBezTo>
                  <a:cubicBezTo>
                    <a:pt x="4" y="25"/>
                    <a:pt x="8" y="25"/>
                    <a:pt x="9" y="22"/>
                  </a:cubicBezTo>
                  <a:cubicBezTo>
                    <a:pt x="9" y="21"/>
                    <a:pt x="9" y="21"/>
                    <a:pt x="9" y="20"/>
                  </a:cubicBezTo>
                  <a:cubicBezTo>
                    <a:pt x="10" y="19"/>
                    <a:pt x="10" y="19"/>
                    <a:pt x="10" y="18"/>
                  </a:cubicBezTo>
                  <a:cubicBezTo>
                    <a:pt x="11" y="18"/>
                    <a:pt x="11" y="18"/>
                    <a:pt x="11" y="17"/>
                  </a:cubicBezTo>
                  <a:cubicBezTo>
                    <a:pt x="12" y="17"/>
                    <a:pt x="12" y="17"/>
                    <a:pt x="13" y="17"/>
                  </a:cubicBezTo>
                  <a:cubicBezTo>
                    <a:pt x="13" y="17"/>
                    <a:pt x="13" y="16"/>
                    <a:pt x="14" y="16"/>
                  </a:cubicBezTo>
                  <a:cubicBezTo>
                    <a:pt x="14" y="16"/>
                    <a:pt x="15" y="16"/>
                    <a:pt x="15" y="16"/>
                  </a:cubicBezTo>
                  <a:cubicBezTo>
                    <a:pt x="16" y="16"/>
                    <a:pt x="16" y="16"/>
                    <a:pt x="17" y="17"/>
                  </a:cubicBezTo>
                  <a:cubicBezTo>
                    <a:pt x="17" y="17"/>
                    <a:pt x="18" y="17"/>
                    <a:pt x="18" y="17"/>
                  </a:cubicBezTo>
                  <a:cubicBezTo>
                    <a:pt x="18" y="18"/>
                    <a:pt x="19" y="18"/>
                    <a:pt x="19" y="18"/>
                  </a:cubicBezTo>
                  <a:cubicBezTo>
                    <a:pt x="19" y="19"/>
                    <a:pt x="19" y="19"/>
                    <a:pt x="19" y="19"/>
                  </a:cubicBezTo>
                  <a:cubicBezTo>
                    <a:pt x="20" y="20"/>
                    <a:pt x="20" y="21"/>
                    <a:pt x="20" y="21"/>
                  </a:cubicBezTo>
                  <a:cubicBezTo>
                    <a:pt x="20" y="22"/>
                    <a:pt x="20" y="22"/>
                    <a:pt x="20" y="22"/>
                  </a:cubicBezTo>
                  <a:cubicBezTo>
                    <a:pt x="20" y="23"/>
                    <a:pt x="20" y="24"/>
                    <a:pt x="19" y="25"/>
                  </a:cubicBezTo>
                  <a:cubicBezTo>
                    <a:pt x="19" y="26"/>
                    <a:pt x="18" y="28"/>
                    <a:pt x="17" y="29"/>
                  </a:cubicBezTo>
                  <a:cubicBezTo>
                    <a:pt x="15" y="31"/>
                    <a:pt x="14" y="32"/>
                    <a:pt x="12" y="34"/>
                  </a:cubicBezTo>
                  <a:cubicBezTo>
                    <a:pt x="12" y="34"/>
                    <a:pt x="11" y="35"/>
                    <a:pt x="10" y="35"/>
                  </a:cubicBezTo>
                  <a:cubicBezTo>
                    <a:pt x="9" y="35"/>
                    <a:pt x="9" y="36"/>
                    <a:pt x="8" y="36"/>
                  </a:cubicBezTo>
                  <a:cubicBezTo>
                    <a:pt x="8" y="36"/>
                    <a:pt x="8" y="36"/>
                    <a:pt x="8" y="36"/>
                  </a:cubicBezTo>
                  <a:cubicBezTo>
                    <a:pt x="8" y="36"/>
                    <a:pt x="7" y="36"/>
                    <a:pt x="7" y="36"/>
                  </a:cubicBezTo>
                  <a:cubicBezTo>
                    <a:pt x="7" y="36"/>
                    <a:pt x="7" y="35"/>
                    <a:pt x="7" y="35"/>
                  </a:cubicBezTo>
                  <a:cubicBezTo>
                    <a:pt x="7" y="35"/>
                    <a:pt x="7" y="35"/>
                    <a:pt x="6" y="35"/>
                  </a:cubicBezTo>
                  <a:cubicBezTo>
                    <a:pt x="4" y="32"/>
                    <a:pt x="0" y="36"/>
                    <a:pt x="2" y="39"/>
                  </a:cubicBezTo>
                  <a:cubicBezTo>
                    <a:pt x="11" y="49"/>
                    <a:pt x="25" y="31"/>
                    <a:pt x="26" y="23"/>
                  </a:cubicBezTo>
                  <a:cubicBezTo>
                    <a:pt x="27" y="12"/>
                    <a:pt x="15" y="8"/>
                    <a:pt x="8" y="13"/>
                  </a:cubicBezTo>
                  <a:cubicBezTo>
                    <a:pt x="8" y="9"/>
                    <a:pt x="8" y="6"/>
                    <a:pt x="8" y="3"/>
                  </a:cubicBezTo>
                  <a:cubicBezTo>
                    <a:pt x="8" y="1"/>
                    <a:pt x="7" y="0"/>
                    <a:pt x="5" y="0"/>
                  </a:cubicBezTo>
                  <a:cubicBezTo>
                    <a:pt x="4" y="0"/>
                    <a:pt x="2" y="1"/>
                    <a:pt x="2" y="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766"/>
            <p:cNvSpPr>
              <a:spLocks noEditPoints="1"/>
            </p:cNvSpPr>
            <p:nvPr/>
          </p:nvSpPr>
          <p:spPr bwMode="auto">
            <a:xfrm>
              <a:off x="4667" y="2019"/>
              <a:ext cx="100" cy="102"/>
            </a:xfrm>
            <a:custGeom>
              <a:avLst/>
              <a:gdLst>
                <a:gd name="T0" fmla="*/ 12 w 42"/>
                <a:gd name="T1" fmla="*/ 1 h 43"/>
                <a:gd name="T2" fmla="*/ 10 w 42"/>
                <a:gd name="T3" fmla="*/ 3 h 43"/>
                <a:gd name="T4" fmla="*/ 2 w 42"/>
                <a:gd name="T5" fmla="*/ 28 h 43"/>
                <a:gd name="T6" fmla="*/ 28 w 42"/>
                <a:gd name="T7" fmla="*/ 39 h 43"/>
                <a:gd name="T8" fmla="*/ 38 w 42"/>
                <a:gd name="T9" fmla="*/ 14 h 43"/>
                <a:gd name="T10" fmla="*/ 18 w 42"/>
                <a:gd name="T11" fmla="*/ 0 h 43"/>
                <a:gd name="T12" fmla="*/ 12 w 42"/>
                <a:gd name="T13" fmla="*/ 1 h 43"/>
                <a:gd name="T14" fmla="*/ 20 w 42"/>
                <a:gd name="T15" fmla="*/ 6 h 43"/>
                <a:gd name="T16" fmla="*/ 24 w 42"/>
                <a:gd name="T17" fmla="*/ 7 h 43"/>
                <a:gd name="T18" fmla="*/ 27 w 42"/>
                <a:gd name="T19" fmla="*/ 9 h 43"/>
                <a:gd name="T20" fmla="*/ 30 w 42"/>
                <a:gd name="T21" fmla="*/ 12 h 43"/>
                <a:gd name="T22" fmla="*/ 33 w 42"/>
                <a:gd name="T23" fmla="*/ 16 h 43"/>
                <a:gd name="T24" fmla="*/ 34 w 42"/>
                <a:gd name="T25" fmla="*/ 21 h 43"/>
                <a:gd name="T26" fmla="*/ 34 w 42"/>
                <a:gd name="T27" fmla="*/ 24 h 43"/>
                <a:gd name="T28" fmla="*/ 33 w 42"/>
                <a:gd name="T29" fmla="*/ 28 h 43"/>
                <a:gd name="T30" fmla="*/ 31 w 42"/>
                <a:gd name="T31" fmla="*/ 31 h 43"/>
                <a:gd name="T32" fmla="*/ 30 w 42"/>
                <a:gd name="T33" fmla="*/ 32 h 43"/>
                <a:gd name="T34" fmla="*/ 27 w 42"/>
                <a:gd name="T35" fmla="*/ 34 h 43"/>
                <a:gd name="T36" fmla="*/ 24 w 42"/>
                <a:gd name="T37" fmla="*/ 35 h 43"/>
                <a:gd name="T38" fmla="*/ 18 w 42"/>
                <a:gd name="T39" fmla="*/ 35 h 43"/>
                <a:gd name="T40" fmla="*/ 14 w 42"/>
                <a:gd name="T41" fmla="*/ 33 h 43"/>
                <a:gd name="T42" fmla="*/ 11 w 42"/>
                <a:gd name="T43" fmla="*/ 32 h 43"/>
                <a:gd name="T44" fmla="*/ 9 w 42"/>
                <a:gd name="T45" fmla="*/ 30 h 43"/>
                <a:gd name="T46" fmla="*/ 8 w 42"/>
                <a:gd name="T47" fmla="*/ 28 h 43"/>
                <a:gd name="T48" fmla="*/ 7 w 42"/>
                <a:gd name="T49" fmla="*/ 24 h 43"/>
                <a:gd name="T50" fmla="*/ 7 w 42"/>
                <a:gd name="T51" fmla="*/ 20 h 43"/>
                <a:gd name="T52" fmla="*/ 9 w 42"/>
                <a:gd name="T53" fmla="*/ 15 h 43"/>
                <a:gd name="T54" fmla="*/ 12 w 42"/>
                <a:gd name="T55" fmla="*/ 10 h 43"/>
                <a:gd name="T56" fmla="*/ 15 w 42"/>
                <a:gd name="T57" fmla="*/ 7 h 43"/>
                <a:gd name="T58" fmla="*/ 16 w 42"/>
                <a:gd name="T59" fmla="*/ 6 h 43"/>
                <a:gd name="T60" fmla="*/ 16 w 42"/>
                <a:gd name="T61" fmla="*/ 6 h 43"/>
                <a:gd name="T62" fmla="*/ 20 w 42"/>
                <a:gd name="T6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43">
                  <a:moveTo>
                    <a:pt x="12" y="1"/>
                  </a:moveTo>
                  <a:cubicBezTo>
                    <a:pt x="11" y="1"/>
                    <a:pt x="11" y="2"/>
                    <a:pt x="10" y="3"/>
                  </a:cubicBezTo>
                  <a:cubicBezTo>
                    <a:pt x="3" y="9"/>
                    <a:pt x="0" y="19"/>
                    <a:pt x="2" y="28"/>
                  </a:cubicBezTo>
                  <a:cubicBezTo>
                    <a:pt x="5" y="39"/>
                    <a:pt x="18" y="43"/>
                    <a:pt x="28" y="39"/>
                  </a:cubicBezTo>
                  <a:cubicBezTo>
                    <a:pt x="39" y="36"/>
                    <a:pt x="42" y="23"/>
                    <a:pt x="38" y="14"/>
                  </a:cubicBezTo>
                  <a:cubicBezTo>
                    <a:pt x="35" y="6"/>
                    <a:pt x="27" y="0"/>
                    <a:pt x="18" y="0"/>
                  </a:cubicBezTo>
                  <a:cubicBezTo>
                    <a:pt x="16" y="0"/>
                    <a:pt x="14" y="0"/>
                    <a:pt x="12" y="1"/>
                  </a:cubicBezTo>
                  <a:moveTo>
                    <a:pt x="20" y="6"/>
                  </a:moveTo>
                  <a:cubicBezTo>
                    <a:pt x="21" y="6"/>
                    <a:pt x="22" y="6"/>
                    <a:pt x="24" y="7"/>
                  </a:cubicBezTo>
                  <a:cubicBezTo>
                    <a:pt x="25" y="7"/>
                    <a:pt x="26" y="8"/>
                    <a:pt x="27" y="9"/>
                  </a:cubicBezTo>
                  <a:cubicBezTo>
                    <a:pt x="28" y="10"/>
                    <a:pt x="29" y="11"/>
                    <a:pt x="30" y="12"/>
                  </a:cubicBezTo>
                  <a:cubicBezTo>
                    <a:pt x="31" y="14"/>
                    <a:pt x="32" y="15"/>
                    <a:pt x="33" y="16"/>
                  </a:cubicBezTo>
                  <a:cubicBezTo>
                    <a:pt x="33" y="18"/>
                    <a:pt x="34" y="19"/>
                    <a:pt x="34" y="21"/>
                  </a:cubicBezTo>
                  <a:cubicBezTo>
                    <a:pt x="34" y="22"/>
                    <a:pt x="34" y="23"/>
                    <a:pt x="34" y="24"/>
                  </a:cubicBezTo>
                  <a:cubicBezTo>
                    <a:pt x="34" y="26"/>
                    <a:pt x="34" y="27"/>
                    <a:pt x="33" y="28"/>
                  </a:cubicBezTo>
                  <a:cubicBezTo>
                    <a:pt x="33" y="29"/>
                    <a:pt x="32" y="30"/>
                    <a:pt x="31" y="31"/>
                  </a:cubicBezTo>
                  <a:cubicBezTo>
                    <a:pt x="31" y="31"/>
                    <a:pt x="30" y="32"/>
                    <a:pt x="30" y="32"/>
                  </a:cubicBezTo>
                  <a:cubicBezTo>
                    <a:pt x="29" y="33"/>
                    <a:pt x="28" y="33"/>
                    <a:pt x="27" y="34"/>
                  </a:cubicBezTo>
                  <a:cubicBezTo>
                    <a:pt x="26" y="34"/>
                    <a:pt x="25" y="34"/>
                    <a:pt x="24" y="35"/>
                  </a:cubicBezTo>
                  <a:cubicBezTo>
                    <a:pt x="22" y="35"/>
                    <a:pt x="20" y="35"/>
                    <a:pt x="18" y="35"/>
                  </a:cubicBezTo>
                  <a:cubicBezTo>
                    <a:pt x="17" y="34"/>
                    <a:pt x="15" y="34"/>
                    <a:pt x="14" y="33"/>
                  </a:cubicBezTo>
                  <a:cubicBezTo>
                    <a:pt x="13" y="33"/>
                    <a:pt x="12" y="32"/>
                    <a:pt x="11" y="32"/>
                  </a:cubicBezTo>
                  <a:cubicBezTo>
                    <a:pt x="11" y="31"/>
                    <a:pt x="10" y="31"/>
                    <a:pt x="9" y="30"/>
                  </a:cubicBezTo>
                  <a:cubicBezTo>
                    <a:pt x="9" y="29"/>
                    <a:pt x="8" y="29"/>
                    <a:pt x="8" y="28"/>
                  </a:cubicBezTo>
                  <a:cubicBezTo>
                    <a:pt x="8" y="27"/>
                    <a:pt x="7" y="26"/>
                    <a:pt x="7" y="24"/>
                  </a:cubicBezTo>
                  <a:cubicBezTo>
                    <a:pt x="7" y="23"/>
                    <a:pt x="7" y="22"/>
                    <a:pt x="7" y="20"/>
                  </a:cubicBezTo>
                  <a:cubicBezTo>
                    <a:pt x="8" y="18"/>
                    <a:pt x="8" y="17"/>
                    <a:pt x="9" y="15"/>
                  </a:cubicBezTo>
                  <a:cubicBezTo>
                    <a:pt x="10" y="13"/>
                    <a:pt x="11" y="11"/>
                    <a:pt x="12" y="10"/>
                  </a:cubicBezTo>
                  <a:cubicBezTo>
                    <a:pt x="13" y="9"/>
                    <a:pt x="14" y="8"/>
                    <a:pt x="15" y="7"/>
                  </a:cubicBezTo>
                  <a:cubicBezTo>
                    <a:pt x="15" y="6"/>
                    <a:pt x="16" y="6"/>
                    <a:pt x="16" y="6"/>
                  </a:cubicBezTo>
                  <a:cubicBezTo>
                    <a:pt x="16" y="6"/>
                    <a:pt x="16" y="6"/>
                    <a:pt x="16" y="6"/>
                  </a:cubicBezTo>
                  <a:cubicBezTo>
                    <a:pt x="17" y="6"/>
                    <a:pt x="19" y="6"/>
                    <a:pt x="20"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767"/>
            <p:cNvSpPr/>
            <p:nvPr/>
          </p:nvSpPr>
          <p:spPr bwMode="auto">
            <a:xfrm>
              <a:off x="4376" y="2920"/>
              <a:ext cx="54" cy="14"/>
            </a:xfrm>
            <a:custGeom>
              <a:avLst/>
              <a:gdLst>
                <a:gd name="T0" fmla="*/ 4 w 23"/>
                <a:gd name="T1" fmla="*/ 6 h 6"/>
                <a:gd name="T2" fmla="*/ 19 w 23"/>
                <a:gd name="T3" fmla="*/ 6 h 6"/>
                <a:gd name="T4" fmla="*/ 19 w 23"/>
                <a:gd name="T5" fmla="*/ 0 h 6"/>
                <a:gd name="T6" fmla="*/ 4 w 23"/>
                <a:gd name="T7" fmla="*/ 0 h 6"/>
                <a:gd name="T8" fmla="*/ 3 w 23"/>
                <a:gd name="T9" fmla="*/ 0 h 6"/>
                <a:gd name="T10" fmla="*/ 4 w 23"/>
                <a:gd name="T11" fmla="*/ 6 h 6"/>
              </a:gdLst>
              <a:ahLst/>
              <a:cxnLst>
                <a:cxn ang="0">
                  <a:pos x="T0" y="T1"/>
                </a:cxn>
                <a:cxn ang="0">
                  <a:pos x="T2" y="T3"/>
                </a:cxn>
                <a:cxn ang="0">
                  <a:pos x="T4" y="T5"/>
                </a:cxn>
                <a:cxn ang="0">
                  <a:pos x="T6" y="T7"/>
                </a:cxn>
                <a:cxn ang="0">
                  <a:pos x="T8" y="T9"/>
                </a:cxn>
                <a:cxn ang="0">
                  <a:pos x="T10" y="T11"/>
                </a:cxn>
              </a:cxnLst>
              <a:rect l="0" t="0" r="r" b="b"/>
              <a:pathLst>
                <a:path w="23" h="6">
                  <a:moveTo>
                    <a:pt x="4" y="6"/>
                  </a:moveTo>
                  <a:cubicBezTo>
                    <a:pt x="9" y="6"/>
                    <a:pt x="14" y="6"/>
                    <a:pt x="19" y="6"/>
                  </a:cubicBezTo>
                  <a:cubicBezTo>
                    <a:pt x="23" y="6"/>
                    <a:pt x="23" y="0"/>
                    <a:pt x="19" y="0"/>
                  </a:cubicBezTo>
                  <a:cubicBezTo>
                    <a:pt x="14" y="0"/>
                    <a:pt x="9" y="0"/>
                    <a:pt x="4" y="0"/>
                  </a:cubicBezTo>
                  <a:cubicBezTo>
                    <a:pt x="4" y="0"/>
                    <a:pt x="3" y="0"/>
                    <a:pt x="3" y="0"/>
                  </a:cubicBezTo>
                  <a:cubicBezTo>
                    <a:pt x="0" y="0"/>
                    <a:pt x="0" y="5"/>
                    <a:pt x="4"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768"/>
            <p:cNvSpPr>
              <a:spLocks noEditPoints="1"/>
            </p:cNvSpPr>
            <p:nvPr/>
          </p:nvSpPr>
          <p:spPr bwMode="auto">
            <a:xfrm>
              <a:off x="4371" y="2932"/>
              <a:ext cx="88" cy="114"/>
            </a:xfrm>
            <a:custGeom>
              <a:avLst/>
              <a:gdLst>
                <a:gd name="T0" fmla="*/ 3 w 37"/>
                <a:gd name="T1" fmla="*/ 3 h 48"/>
                <a:gd name="T2" fmla="*/ 3 w 37"/>
                <a:gd name="T3" fmla="*/ 16 h 48"/>
                <a:gd name="T4" fmla="*/ 9 w 37"/>
                <a:gd name="T5" fmla="*/ 17 h 48"/>
                <a:gd name="T6" fmla="*/ 9 w 37"/>
                <a:gd name="T7" fmla="*/ 17 h 48"/>
                <a:gd name="T8" fmla="*/ 12 w 37"/>
                <a:gd name="T9" fmla="*/ 13 h 48"/>
                <a:gd name="T10" fmla="*/ 16 w 37"/>
                <a:gd name="T11" fmla="*/ 11 h 48"/>
                <a:gd name="T12" fmla="*/ 20 w 37"/>
                <a:gd name="T13" fmla="*/ 10 h 48"/>
                <a:gd name="T14" fmla="*/ 23 w 37"/>
                <a:gd name="T15" fmla="*/ 10 h 48"/>
                <a:gd name="T16" fmla="*/ 25 w 37"/>
                <a:gd name="T17" fmla="*/ 11 h 48"/>
                <a:gd name="T18" fmla="*/ 27 w 37"/>
                <a:gd name="T19" fmla="*/ 12 h 48"/>
                <a:gd name="T20" fmla="*/ 28 w 37"/>
                <a:gd name="T21" fmla="*/ 13 h 48"/>
                <a:gd name="T22" fmla="*/ 29 w 37"/>
                <a:gd name="T23" fmla="*/ 16 h 48"/>
                <a:gd name="T24" fmla="*/ 30 w 37"/>
                <a:gd name="T25" fmla="*/ 19 h 48"/>
                <a:gd name="T26" fmla="*/ 30 w 37"/>
                <a:gd name="T27" fmla="*/ 21 h 48"/>
                <a:gd name="T28" fmla="*/ 30 w 37"/>
                <a:gd name="T29" fmla="*/ 23 h 48"/>
                <a:gd name="T30" fmla="*/ 28 w 37"/>
                <a:gd name="T31" fmla="*/ 26 h 48"/>
                <a:gd name="T32" fmla="*/ 25 w 37"/>
                <a:gd name="T33" fmla="*/ 30 h 48"/>
                <a:gd name="T34" fmla="*/ 20 w 37"/>
                <a:gd name="T35" fmla="*/ 33 h 48"/>
                <a:gd name="T36" fmla="*/ 15 w 37"/>
                <a:gd name="T37" fmla="*/ 34 h 48"/>
                <a:gd name="T38" fmla="*/ 12 w 37"/>
                <a:gd name="T39" fmla="*/ 34 h 48"/>
                <a:gd name="T40" fmla="*/ 10 w 37"/>
                <a:gd name="T41" fmla="*/ 33 h 48"/>
                <a:gd name="T42" fmla="*/ 9 w 37"/>
                <a:gd name="T43" fmla="*/ 33 h 48"/>
                <a:gd name="T44" fmla="*/ 8 w 37"/>
                <a:gd name="T45" fmla="*/ 31 h 48"/>
                <a:gd name="T46" fmla="*/ 7 w 37"/>
                <a:gd name="T47" fmla="*/ 31 h 48"/>
                <a:gd name="T48" fmla="*/ 2 w 37"/>
                <a:gd name="T49" fmla="*/ 34 h 48"/>
                <a:gd name="T50" fmla="*/ 36 w 37"/>
                <a:gd name="T51" fmla="*/ 22 h 48"/>
                <a:gd name="T52" fmla="*/ 24 w 37"/>
                <a:gd name="T53" fmla="*/ 5 h 48"/>
                <a:gd name="T54" fmla="*/ 9 w 37"/>
                <a:gd name="T55" fmla="*/ 9 h 48"/>
                <a:gd name="T56" fmla="*/ 9 w 37"/>
                <a:gd name="T57" fmla="*/ 3 h 48"/>
                <a:gd name="T58" fmla="*/ 5 w 37"/>
                <a:gd name="T59" fmla="*/ 0 h 48"/>
                <a:gd name="T60" fmla="*/ 3 w 37"/>
                <a:gd name="T61" fmla="*/ 3 h 48"/>
                <a:gd name="T62" fmla="*/ 29 w 37"/>
                <a:gd name="T63" fmla="*/ 15 h 48"/>
                <a:gd name="T64" fmla="*/ 29 w 37"/>
                <a:gd name="T65" fmla="*/ 15 h 48"/>
                <a:gd name="T66" fmla="*/ 29 w 37"/>
                <a:gd name="T6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8">
                  <a:moveTo>
                    <a:pt x="3" y="3"/>
                  </a:moveTo>
                  <a:cubicBezTo>
                    <a:pt x="3" y="7"/>
                    <a:pt x="3" y="12"/>
                    <a:pt x="3" y="16"/>
                  </a:cubicBezTo>
                  <a:cubicBezTo>
                    <a:pt x="3" y="19"/>
                    <a:pt x="7" y="19"/>
                    <a:pt x="9" y="17"/>
                  </a:cubicBezTo>
                  <a:cubicBezTo>
                    <a:pt x="9" y="17"/>
                    <a:pt x="9" y="17"/>
                    <a:pt x="9" y="17"/>
                  </a:cubicBezTo>
                  <a:cubicBezTo>
                    <a:pt x="10" y="16"/>
                    <a:pt x="11" y="14"/>
                    <a:pt x="12" y="13"/>
                  </a:cubicBezTo>
                  <a:cubicBezTo>
                    <a:pt x="13" y="13"/>
                    <a:pt x="15" y="12"/>
                    <a:pt x="16" y="11"/>
                  </a:cubicBezTo>
                  <a:cubicBezTo>
                    <a:pt x="17" y="11"/>
                    <a:pt x="18" y="10"/>
                    <a:pt x="20" y="10"/>
                  </a:cubicBezTo>
                  <a:cubicBezTo>
                    <a:pt x="21" y="10"/>
                    <a:pt x="22" y="10"/>
                    <a:pt x="23" y="10"/>
                  </a:cubicBezTo>
                  <a:cubicBezTo>
                    <a:pt x="23" y="10"/>
                    <a:pt x="24" y="11"/>
                    <a:pt x="25" y="11"/>
                  </a:cubicBezTo>
                  <a:cubicBezTo>
                    <a:pt x="25" y="11"/>
                    <a:pt x="26" y="12"/>
                    <a:pt x="27" y="12"/>
                  </a:cubicBezTo>
                  <a:cubicBezTo>
                    <a:pt x="27" y="12"/>
                    <a:pt x="28" y="13"/>
                    <a:pt x="28" y="13"/>
                  </a:cubicBezTo>
                  <a:cubicBezTo>
                    <a:pt x="28" y="14"/>
                    <a:pt x="29" y="15"/>
                    <a:pt x="29" y="16"/>
                  </a:cubicBezTo>
                  <a:cubicBezTo>
                    <a:pt x="30" y="17"/>
                    <a:pt x="30" y="18"/>
                    <a:pt x="30" y="19"/>
                  </a:cubicBezTo>
                  <a:cubicBezTo>
                    <a:pt x="30" y="20"/>
                    <a:pt x="30" y="21"/>
                    <a:pt x="30" y="21"/>
                  </a:cubicBezTo>
                  <a:cubicBezTo>
                    <a:pt x="30" y="22"/>
                    <a:pt x="30" y="23"/>
                    <a:pt x="30" y="23"/>
                  </a:cubicBezTo>
                  <a:cubicBezTo>
                    <a:pt x="29" y="25"/>
                    <a:pt x="29" y="26"/>
                    <a:pt x="28" y="26"/>
                  </a:cubicBezTo>
                  <a:cubicBezTo>
                    <a:pt x="27" y="28"/>
                    <a:pt x="26" y="29"/>
                    <a:pt x="25" y="30"/>
                  </a:cubicBezTo>
                  <a:cubicBezTo>
                    <a:pt x="23" y="31"/>
                    <a:pt x="21" y="32"/>
                    <a:pt x="20" y="33"/>
                  </a:cubicBezTo>
                  <a:cubicBezTo>
                    <a:pt x="18" y="33"/>
                    <a:pt x="17" y="34"/>
                    <a:pt x="15" y="34"/>
                  </a:cubicBezTo>
                  <a:cubicBezTo>
                    <a:pt x="14" y="34"/>
                    <a:pt x="13" y="34"/>
                    <a:pt x="12" y="34"/>
                  </a:cubicBezTo>
                  <a:cubicBezTo>
                    <a:pt x="11" y="34"/>
                    <a:pt x="11" y="34"/>
                    <a:pt x="10" y="33"/>
                  </a:cubicBezTo>
                  <a:cubicBezTo>
                    <a:pt x="10" y="33"/>
                    <a:pt x="9" y="33"/>
                    <a:pt x="9" y="33"/>
                  </a:cubicBezTo>
                  <a:cubicBezTo>
                    <a:pt x="8" y="32"/>
                    <a:pt x="8" y="32"/>
                    <a:pt x="8" y="31"/>
                  </a:cubicBezTo>
                  <a:cubicBezTo>
                    <a:pt x="8" y="31"/>
                    <a:pt x="7" y="31"/>
                    <a:pt x="7" y="31"/>
                  </a:cubicBezTo>
                  <a:cubicBezTo>
                    <a:pt x="5" y="28"/>
                    <a:pt x="0" y="31"/>
                    <a:pt x="2" y="34"/>
                  </a:cubicBezTo>
                  <a:cubicBezTo>
                    <a:pt x="11" y="48"/>
                    <a:pt x="35" y="35"/>
                    <a:pt x="36" y="22"/>
                  </a:cubicBezTo>
                  <a:cubicBezTo>
                    <a:pt x="37" y="14"/>
                    <a:pt x="32" y="6"/>
                    <a:pt x="24" y="5"/>
                  </a:cubicBezTo>
                  <a:cubicBezTo>
                    <a:pt x="18" y="4"/>
                    <a:pt x="13" y="5"/>
                    <a:pt x="9" y="9"/>
                  </a:cubicBezTo>
                  <a:cubicBezTo>
                    <a:pt x="9" y="7"/>
                    <a:pt x="9" y="5"/>
                    <a:pt x="9" y="3"/>
                  </a:cubicBezTo>
                  <a:cubicBezTo>
                    <a:pt x="8" y="1"/>
                    <a:pt x="7" y="0"/>
                    <a:pt x="5" y="0"/>
                  </a:cubicBezTo>
                  <a:cubicBezTo>
                    <a:pt x="4" y="0"/>
                    <a:pt x="3" y="1"/>
                    <a:pt x="3" y="3"/>
                  </a:cubicBezTo>
                  <a:moveTo>
                    <a:pt x="29" y="15"/>
                  </a:moveTo>
                  <a:cubicBezTo>
                    <a:pt x="29" y="15"/>
                    <a:pt x="29" y="15"/>
                    <a:pt x="29" y="15"/>
                  </a:cubicBezTo>
                  <a:cubicBezTo>
                    <a:pt x="29" y="15"/>
                    <a:pt x="29" y="15"/>
                    <a:pt x="29" y="1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769"/>
            <p:cNvSpPr/>
            <p:nvPr/>
          </p:nvSpPr>
          <p:spPr bwMode="auto">
            <a:xfrm>
              <a:off x="3830" y="2197"/>
              <a:ext cx="31" cy="109"/>
            </a:xfrm>
            <a:custGeom>
              <a:avLst/>
              <a:gdLst>
                <a:gd name="T0" fmla="*/ 0 w 13"/>
                <a:gd name="T1" fmla="*/ 3 h 46"/>
                <a:gd name="T2" fmla="*/ 6 w 13"/>
                <a:gd name="T3" fmla="*/ 42 h 46"/>
                <a:gd name="T4" fmla="*/ 12 w 13"/>
                <a:gd name="T5" fmla="*/ 41 h 46"/>
                <a:gd name="T6" fmla="*/ 7 w 13"/>
                <a:gd name="T7" fmla="*/ 14 h 46"/>
                <a:gd name="T8" fmla="*/ 6 w 13"/>
                <a:gd name="T9" fmla="*/ 3 h 46"/>
                <a:gd name="T10" fmla="*/ 3 w 13"/>
                <a:gd name="T11" fmla="*/ 0 h 46"/>
                <a:gd name="T12" fmla="*/ 0 w 13"/>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3" h="46">
                  <a:moveTo>
                    <a:pt x="0" y="3"/>
                  </a:moveTo>
                  <a:cubicBezTo>
                    <a:pt x="1" y="16"/>
                    <a:pt x="4" y="29"/>
                    <a:pt x="6" y="42"/>
                  </a:cubicBezTo>
                  <a:cubicBezTo>
                    <a:pt x="7" y="46"/>
                    <a:pt x="13" y="45"/>
                    <a:pt x="12" y="41"/>
                  </a:cubicBezTo>
                  <a:cubicBezTo>
                    <a:pt x="10" y="32"/>
                    <a:pt x="8" y="23"/>
                    <a:pt x="7" y="14"/>
                  </a:cubicBezTo>
                  <a:cubicBezTo>
                    <a:pt x="6" y="11"/>
                    <a:pt x="6" y="7"/>
                    <a:pt x="6" y="3"/>
                  </a:cubicBezTo>
                  <a:cubicBezTo>
                    <a:pt x="6" y="1"/>
                    <a:pt x="4" y="0"/>
                    <a:pt x="3" y="0"/>
                  </a:cubicBezTo>
                  <a:cubicBezTo>
                    <a:pt x="1"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770"/>
            <p:cNvSpPr/>
            <p:nvPr/>
          </p:nvSpPr>
          <p:spPr bwMode="auto">
            <a:xfrm>
              <a:off x="3876" y="2121"/>
              <a:ext cx="64" cy="206"/>
            </a:xfrm>
            <a:custGeom>
              <a:avLst/>
              <a:gdLst>
                <a:gd name="T0" fmla="*/ 0 w 27"/>
                <a:gd name="T1" fmla="*/ 3 h 87"/>
                <a:gd name="T2" fmla="*/ 20 w 27"/>
                <a:gd name="T3" fmla="*/ 83 h 87"/>
                <a:gd name="T4" fmla="*/ 26 w 27"/>
                <a:gd name="T5" fmla="*/ 81 h 87"/>
                <a:gd name="T6" fmla="*/ 7 w 27"/>
                <a:gd name="T7" fmla="*/ 16 h 87"/>
                <a:gd name="T8" fmla="*/ 6 w 27"/>
                <a:gd name="T9" fmla="*/ 3 h 87"/>
                <a:gd name="T10" fmla="*/ 3 w 27"/>
                <a:gd name="T11" fmla="*/ 0 h 87"/>
                <a:gd name="T12" fmla="*/ 0 w 27"/>
                <a:gd name="T13" fmla="*/ 3 h 87"/>
              </a:gdLst>
              <a:ahLst/>
              <a:cxnLst>
                <a:cxn ang="0">
                  <a:pos x="T0" y="T1"/>
                </a:cxn>
                <a:cxn ang="0">
                  <a:pos x="T2" y="T3"/>
                </a:cxn>
                <a:cxn ang="0">
                  <a:pos x="T4" y="T5"/>
                </a:cxn>
                <a:cxn ang="0">
                  <a:pos x="T6" y="T7"/>
                </a:cxn>
                <a:cxn ang="0">
                  <a:pos x="T8" y="T9"/>
                </a:cxn>
                <a:cxn ang="0">
                  <a:pos x="T10" y="T11"/>
                </a:cxn>
                <a:cxn ang="0">
                  <a:pos x="T12" y="T13"/>
                </a:cxn>
              </a:cxnLst>
              <a:rect l="0" t="0" r="r" b="b"/>
              <a:pathLst>
                <a:path w="27" h="87">
                  <a:moveTo>
                    <a:pt x="0" y="3"/>
                  </a:moveTo>
                  <a:cubicBezTo>
                    <a:pt x="0" y="31"/>
                    <a:pt x="12" y="57"/>
                    <a:pt x="20" y="83"/>
                  </a:cubicBezTo>
                  <a:cubicBezTo>
                    <a:pt x="21" y="87"/>
                    <a:pt x="27" y="85"/>
                    <a:pt x="26" y="81"/>
                  </a:cubicBezTo>
                  <a:cubicBezTo>
                    <a:pt x="19" y="60"/>
                    <a:pt x="10" y="39"/>
                    <a:pt x="7" y="16"/>
                  </a:cubicBezTo>
                  <a:cubicBezTo>
                    <a:pt x="6" y="12"/>
                    <a:pt x="6" y="7"/>
                    <a:pt x="6" y="3"/>
                  </a:cubicBezTo>
                  <a:cubicBezTo>
                    <a:pt x="6" y="1"/>
                    <a:pt x="5" y="0"/>
                    <a:pt x="3" y="0"/>
                  </a:cubicBezTo>
                  <a:cubicBezTo>
                    <a:pt x="2"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771"/>
            <p:cNvSpPr>
              <a:spLocks noEditPoints="1"/>
            </p:cNvSpPr>
            <p:nvPr/>
          </p:nvSpPr>
          <p:spPr bwMode="auto">
            <a:xfrm>
              <a:off x="3930" y="2026"/>
              <a:ext cx="121" cy="322"/>
            </a:xfrm>
            <a:custGeom>
              <a:avLst/>
              <a:gdLst>
                <a:gd name="T0" fmla="*/ 0 w 51"/>
                <a:gd name="T1" fmla="*/ 3 h 136"/>
                <a:gd name="T2" fmla="*/ 7 w 51"/>
                <a:gd name="T3" fmla="*/ 34 h 136"/>
                <a:gd name="T4" fmla="*/ 18 w 51"/>
                <a:gd name="T5" fmla="*/ 66 h 136"/>
                <a:gd name="T6" fmla="*/ 32 w 51"/>
                <a:gd name="T7" fmla="*/ 101 h 136"/>
                <a:gd name="T8" fmla="*/ 44 w 51"/>
                <a:gd name="T9" fmla="*/ 133 h 136"/>
                <a:gd name="T10" fmla="*/ 49 w 51"/>
                <a:gd name="T11" fmla="*/ 130 h 136"/>
                <a:gd name="T12" fmla="*/ 46 w 51"/>
                <a:gd name="T13" fmla="*/ 122 h 136"/>
                <a:gd name="T14" fmla="*/ 24 w 51"/>
                <a:gd name="T15" fmla="*/ 65 h 136"/>
                <a:gd name="T16" fmla="*/ 7 w 51"/>
                <a:gd name="T17" fmla="*/ 10 h 136"/>
                <a:gd name="T18" fmla="*/ 6 w 51"/>
                <a:gd name="T19" fmla="*/ 3 h 136"/>
                <a:gd name="T20" fmla="*/ 3 w 51"/>
                <a:gd name="T21" fmla="*/ 0 h 136"/>
                <a:gd name="T22" fmla="*/ 0 w 51"/>
                <a:gd name="T23" fmla="*/ 3 h 136"/>
                <a:gd name="T24" fmla="*/ 46 w 51"/>
                <a:gd name="T25" fmla="*/ 122 h 136"/>
                <a:gd name="T26" fmla="*/ 46 w 51"/>
                <a:gd name="T27" fmla="*/ 122 h 136"/>
                <a:gd name="T28" fmla="*/ 46 w 51"/>
                <a:gd name="T29"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36">
                  <a:moveTo>
                    <a:pt x="0" y="3"/>
                  </a:moveTo>
                  <a:cubicBezTo>
                    <a:pt x="0" y="14"/>
                    <a:pt x="4" y="24"/>
                    <a:pt x="7" y="34"/>
                  </a:cubicBezTo>
                  <a:cubicBezTo>
                    <a:pt x="11" y="45"/>
                    <a:pt x="15" y="56"/>
                    <a:pt x="18" y="66"/>
                  </a:cubicBezTo>
                  <a:cubicBezTo>
                    <a:pt x="22" y="78"/>
                    <a:pt x="27" y="90"/>
                    <a:pt x="32" y="101"/>
                  </a:cubicBezTo>
                  <a:cubicBezTo>
                    <a:pt x="36" y="112"/>
                    <a:pt x="39" y="123"/>
                    <a:pt x="44" y="133"/>
                  </a:cubicBezTo>
                  <a:cubicBezTo>
                    <a:pt x="46" y="136"/>
                    <a:pt x="51" y="133"/>
                    <a:pt x="49" y="130"/>
                  </a:cubicBezTo>
                  <a:cubicBezTo>
                    <a:pt x="48" y="127"/>
                    <a:pt x="47" y="124"/>
                    <a:pt x="46" y="122"/>
                  </a:cubicBezTo>
                  <a:cubicBezTo>
                    <a:pt x="38" y="103"/>
                    <a:pt x="31" y="84"/>
                    <a:pt x="24" y="65"/>
                  </a:cubicBezTo>
                  <a:cubicBezTo>
                    <a:pt x="18" y="47"/>
                    <a:pt x="9" y="29"/>
                    <a:pt x="7" y="10"/>
                  </a:cubicBezTo>
                  <a:cubicBezTo>
                    <a:pt x="6" y="8"/>
                    <a:pt x="6" y="5"/>
                    <a:pt x="6" y="3"/>
                  </a:cubicBezTo>
                  <a:cubicBezTo>
                    <a:pt x="6" y="1"/>
                    <a:pt x="5" y="0"/>
                    <a:pt x="3" y="0"/>
                  </a:cubicBezTo>
                  <a:cubicBezTo>
                    <a:pt x="2" y="0"/>
                    <a:pt x="0" y="1"/>
                    <a:pt x="0" y="3"/>
                  </a:cubicBezTo>
                  <a:moveTo>
                    <a:pt x="46" y="122"/>
                  </a:moveTo>
                  <a:cubicBezTo>
                    <a:pt x="46" y="122"/>
                    <a:pt x="46" y="122"/>
                    <a:pt x="46" y="122"/>
                  </a:cubicBezTo>
                  <a:cubicBezTo>
                    <a:pt x="46" y="122"/>
                    <a:pt x="46" y="122"/>
                    <a:pt x="46" y="122"/>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772"/>
            <p:cNvSpPr/>
            <p:nvPr/>
          </p:nvSpPr>
          <p:spPr bwMode="auto">
            <a:xfrm>
              <a:off x="3996" y="1912"/>
              <a:ext cx="195" cy="474"/>
            </a:xfrm>
            <a:custGeom>
              <a:avLst/>
              <a:gdLst>
                <a:gd name="T0" fmla="*/ 0 w 82"/>
                <a:gd name="T1" fmla="*/ 3 h 200"/>
                <a:gd name="T2" fmla="*/ 15 w 82"/>
                <a:gd name="T3" fmla="*/ 53 h 200"/>
                <a:gd name="T4" fmla="*/ 32 w 82"/>
                <a:gd name="T5" fmla="*/ 103 h 200"/>
                <a:gd name="T6" fmla="*/ 52 w 82"/>
                <a:gd name="T7" fmla="*/ 152 h 200"/>
                <a:gd name="T8" fmla="*/ 74 w 82"/>
                <a:gd name="T9" fmla="*/ 197 h 200"/>
                <a:gd name="T10" fmla="*/ 79 w 82"/>
                <a:gd name="T11" fmla="*/ 194 h 200"/>
                <a:gd name="T12" fmla="*/ 50 w 82"/>
                <a:gd name="T13" fmla="*/ 132 h 200"/>
                <a:gd name="T14" fmla="*/ 26 w 82"/>
                <a:gd name="T15" fmla="*/ 67 h 200"/>
                <a:gd name="T16" fmla="*/ 6 w 82"/>
                <a:gd name="T17" fmla="*/ 2 h 200"/>
                <a:gd name="T18" fmla="*/ 3 w 82"/>
                <a:gd name="T19" fmla="*/ 0 h 200"/>
                <a:gd name="T20" fmla="*/ 0 w 82"/>
                <a:gd name="T21"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00">
                  <a:moveTo>
                    <a:pt x="0" y="3"/>
                  </a:moveTo>
                  <a:cubicBezTo>
                    <a:pt x="3" y="20"/>
                    <a:pt x="9" y="37"/>
                    <a:pt x="15" y="53"/>
                  </a:cubicBezTo>
                  <a:cubicBezTo>
                    <a:pt x="21" y="70"/>
                    <a:pt x="26" y="86"/>
                    <a:pt x="32" y="103"/>
                  </a:cubicBezTo>
                  <a:cubicBezTo>
                    <a:pt x="38" y="120"/>
                    <a:pt x="45" y="136"/>
                    <a:pt x="52" y="152"/>
                  </a:cubicBezTo>
                  <a:cubicBezTo>
                    <a:pt x="59" y="167"/>
                    <a:pt x="65" y="183"/>
                    <a:pt x="74" y="197"/>
                  </a:cubicBezTo>
                  <a:cubicBezTo>
                    <a:pt x="76" y="200"/>
                    <a:pt x="82" y="197"/>
                    <a:pt x="79" y="194"/>
                  </a:cubicBezTo>
                  <a:cubicBezTo>
                    <a:pt x="67" y="174"/>
                    <a:pt x="58" y="153"/>
                    <a:pt x="50" y="132"/>
                  </a:cubicBezTo>
                  <a:cubicBezTo>
                    <a:pt x="41" y="110"/>
                    <a:pt x="34" y="88"/>
                    <a:pt x="26" y="67"/>
                  </a:cubicBezTo>
                  <a:cubicBezTo>
                    <a:pt x="18" y="45"/>
                    <a:pt x="10" y="24"/>
                    <a:pt x="6" y="2"/>
                  </a:cubicBezTo>
                  <a:cubicBezTo>
                    <a:pt x="6" y="0"/>
                    <a:pt x="5" y="0"/>
                    <a:pt x="3" y="0"/>
                  </a:cubicBezTo>
                  <a:cubicBezTo>
                    <a:pt x="2"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773"/>
            <p:cNvSpPr>
              <a:spLocks noEditPoints="1"/>
            </p:cNvSpPr>
            <p:nvPr/>
          </p:nvSpPr>
          <p:spPr bwMode="auto">
            <a:xfrm>
              <a:off x="4065" y="1810"/>
              <a:ext cx="278" cy="598"/>
            </a:xfrm>
            <a:custGeom>
              <a:avLst/>
              <a:gdLst>
                <a:gd name="T0" fmla="*/ 1 w 117"/>
                <a:gd name="T1" fmla="*/ 4 h 252"/>
                <a:gd name="T2" fmla="*/ 20 w 117"/>
                <a:gd name="T3" fmla="*/ 44 h 252"/>
                <a:gd name="T4" fmla="*/ 38 w 117"/>
                <a:gd name="T5" fmla="*/ 84 h 252"/>
                <a:gd name="T6" fmla="*/ 70 w 117"/>
                <a:gd name="T7" fmla="*/ 166 h 252"/>
                <a:gd name="T8" fmla="*/ 109 w 117"/>
                <a:gd name="T9" fmla="*/ 248 h 252"/>
                <a:gd name="T10" fmla="*/ 109 w 117"/>
                <a:gd name="T11" fmla="*/ 248 h 252"/>
                <a:gd name="T12" fmla="*/ 109 w 117"/>
                <a:gd name="T13" fmla="*/ 248 h 252"/>
                <a:gd name="T14" fmla="*/ 115 w 117"/>
                <a:gd name="T15" fmla="*/ 247 h 252"/>
                <a:gd name="T16" fmla="*/ 71 w 117"/>
                <a:gd name="T17" fmla="*/ 153 h 252"/>
                <a:gd name="T18" fmla="*/ 42 w 117"/>
                <a:gd name="T19" fmla="*/ 78 h 252"/>
                <a:gd name="T20" fmla="*/ 24 w 117"/>
                <a:gd name="T21" fmla="*/ 40 h 252"/>
                <a:gd name="T22" fmla="*/ 6 w 117"/>
                <a:gd name="T23" fmla="*/ 1 h 252"/>
                <a:gd name="T24" fmla="*/ 4 w 117"/>
                <a:gd name="T25" fmla="*/ 0 h 252"/>
                <a:gd name="T26" fmla="*/ 1 w 117"/>
                <a:gd name="T27" fmla="*/ 4 h 252"/>
                <a:gd name="T28" fmla="*/ 71 w 117"/>
                <a:gd name="T29" fmla="*/ 153 h 252"/>
                <a:gd name="T30" fmla="*/ 71 w 117"/>
                <a:gd name="T31" fmla="*/ 153 h 252"/>
                <a:gd name="T32" fmla="*/ 71 w 117"/>
                <a:gd name="T33" fmla="*/ 15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52">
                  <a:moveTo>
                    <a:pt x="1" y="4"/>
                  </a:moveTo>
                  <a:cubicBezTo>
                    <a:pt x="7" y="17"/>
                    <a:pt x="13" y="31"/>
                    <a:pt x="20" y="44"/>
                  </a:cubicBezTo>
                  <a:cubicBezTo>
                    <a:pt x="26" y="57"/>
                    <a:pt x="33" y="70"/>
                    <a:pt x="38" y="84"/>
                  </a:cubicBezTo>
                  <a:cubicBezTo>
                    <a:pt x="50" y="111"/>
                    <a:pt x="58" y="139"/>
                    <a:pt x="70" y="166"/>
                  </a:cubicBezTo>
                  <a:cubicBezTo>
                    <a:pt x="83" y="194"/>
                    <a:pt x="97" y="220"/>
                    <a:pt x="109" y="248"/>
                  </a:cubicBezTo>
                  <a:cubicBezTo>
                    <a:pt x="109" y="248"/>
                    <a:pt x="109" y="248"/>
                    <a:pt x="109" y="248"/>
                  </a:cubicBezTo>
                  <a:cubicBezTo>
                    <a:pt x="109" y="248"/>
                    <a:pt x="109" y="248"/>
                    <a:pt x="109" y="248"/>
                  </a:cubicBezTo>
                  <a:cubicBezTo>
                    <a:pt x="111" y="252"/>
                    <a:pt x="117" y="250"/>
                    <a:pt x="115" y="247"/>
                  </a:cubicBezTo>
                  <a:cubicBezTo>
                    <a:pt x="102" y="215"/>
                    <a:pt x="85" y="185"/>
                    <a:pt x="71" y="153"/>
                  </a:cubicBezTo>
                  <a:cubicBezTo>
                    <a:pt x="61" y="128"/>
                    <a:pt x="53" y="103"/>
                    <a:pt x="42" y="78"/>
                  </a:cubicBezTo>
                  <a:cubicBezTo>
                    <a:pt x="37" y="65"/>
                    <a:pt x="30" y="53"/>
                    <a:pt x="24" y="40"/>
                  </a:cubicBezTo>
                  <a:cubicBezTo>
                    <a:pt x="18" y="27"/>
                    <a:pt x="12" y="14"/>
                    <a:pt x="6" y="1"/>
                  </a:cubicBezTo>
                  <a:cubicBezTo>
                    <a:pt x="6" y="0"/>
                    <a:pt x="5" y="0"/>
                    <a:pt x="4" y="0"/>
                  </a:cubicBezTo>
                  <a:cubicBezTo>
                    <a:pt x="2" y="0"/>
                    <a:pt x="0" y="2"/>
                    <a:pt x="1" y="4"/>
                  </a:cubicBezTo>
                  <a:moveTo>
                    <a:pt x="71" y="153"/>
                  </a:moveTo>
                  <a:cubicBezTo>
                    <a:pt x="71" y="153"/>
                    <a:pt x="71" y="153"/>
                    <a:pt x="71" y="153"/>
                  </a:cubicBezTo>
                  <a:cubicBezTo>
                    <a:pt x="71" y="153"/>
                    <a:pt x="71" y="153"/>
                    <a:pt x="71" y="153"/>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774"/>
            <p:cNvSpPr/>
            <p:nvPr/>
          </p:nvSpPr>
          <p:spPr bwMode="auto">
            <a:xfrm>
              <a:off x="4129" y="1710"/>
              <a:ext cx="418" cy="743"/>
            </a:xfrm>
            <a:custGeom>
              <a:avLst/>
              <a:gdLst>
                <a:gd name="T0" fmla="*/ 1 w 176"/>
                <a:gd name="T1" fmla="*/ 5 h 313"/>
                <a:gd name="T2" fmla="*/ 30 w 176"/>
                <a:gd name="T3" fmla="*/ 58 h 313"/>
                <a:gd name="T4" fmla="*/ 62 w 176"/>
                <a:gd name="T5" fmla="*/ 114 h 313"/>
                <a:gd name="T6" fmla="*/ 121 w 176"/>
                <a:gd name="T7" fmla="*/ 227 h 313"/>
                <a:gd name="T8" fmla="*/ 142 w 176"/>
                <a:gd name="T9" fmla="*/ 269 h 313"/>
                <a:gd name="T10" fmla="*/ 153 w 176"/>
                <a:gd name="T11" fmla="*/ 289 h 313"/>
                <a:gd name="T12" fmla="*/ 166 w 176"/>
                <a:gd name="T13" fmla="*/ 305 h 313"/>
                <a:gd name="T14" fmla="*/ 169 w 176"/>
                <a:gd name="T15" fmla="*/ 310 h 313"/>
                <a:gd name="T16" fmla="*/ 175 w 176"/>
                <a:gd name="T17" fmla="*/ 307 h 313"/>
                <a:gd name="T18" fmla="*/ 161 w 176"/>
                <a:gd name="T19" fmla="*/ 290 h 313"/>
                <a:gd name="T20" fmla="*/ 133 w 176"/>
                <a:gd name="T21" fmla="*/ 238 h 313"/>
                <a:gd name="T22" fmla="*/ 106 w 176"/>
                <a:gd name="T23" fmla="*/ 182 h 313"/>
                <a:gd name="T24" fmla="*/ 76 w 176"/>
                <a:gd name="T25" fmla="*/ 126 h 313"/>
                <a:gd name="T26" fmla="*/ 43 w 176"/>
                <a:gd name="T27" fmla="*/ 70 h 313"/>
                <a:gd name="T28" fmla="*/ 24 w 176"/>
                <a:gd name="T29" fmla="*/ 36 h 313"/>
                <a:gd name="T30" fmla="*/ 6 w 176"/>
                <a:gd name="T31" fmla="*/ 2 h 313"/>
                <a:gd name="T32" fmla="*/ 4 w 176"/>
                <a:gd name="T33" fmla="*/ 0 h 313"/>
                <a:gd name="T34" fmla="*/ 1 w 176"/>
                <a:gd name="T35" fmla="*/ 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313">
                  <a:moveTo>
                    <a:pt x="1" y="5"/>
                  </a:moveTo>
                  <a:cubicBezTo>
                    <a:pt x="8" y="23"/>
                    <a:pt x="21" y="40"/>
                    <a:pt x="30" y="58"/>
                  </a:cubicBezTo>
                  <a:cubicBezTo>
                    <a:pt x="40" y="77"/>
                    <a:pt x="51" y="96"/>
                    <a:pt x="62" y="114"/>
                  </a:cubicBezTo>
                  <a:cubicBezTo>
                    <a:pt x="84" y="151"/>
                    <a:pt x="103" y="189"/>
                    <a:pt x="121" y="227"/>
                  </a:cubicBezTo>
                  <a:cubicBezTo>
                    <a:pt x="128" y="241"/>
                    <a:pt x="134" y="256"/>
                    <a:pt x="142" y="269"/>
                  </a:cubicBezTo>
                  <a:cubicBezTo>
                    <a:pt x="145" y="276"/>
                    <a:pt x="149" y="282"/>
                    <a:pt x="153" y="289"/>
                  </a:cubicBezTo>
                  <a:cubicBezTo>
                    <a:pt x="157" y="294"/>
                    <a:pt x="162" y="299"/>
                    <a:pt x="166" y="305"/>
                  </a:cubicBezTo>
                  <a:cubicBezTo>
                    <a:pt x="167" y="306"/>
                    <a:pt x="169" y="308"/>
                    <a:pt x="169" y="310"/>
                  </a:cubicBezTo>
                  <a:cubicBezTo>
                    <a:pt x="171" y="313"/>
                    <a:pt x="176" y="310"/>
                    <a:pt x="175" y="307"/>
                  </a:cubicBezTo>
                  <a:cubicBezTo>
                    <a:pt x="172" y="300"/>
                    <a:pt x="166" y="295"/>
                    <a:pt x="161" y="290"/>
                  </a:cubicBezTo>
                  <a:cubicBezTo>
                    <a:pt x="150" y="274"/>
                    <a:pt x="141" y="256"/>
                    <a:pt x="133" y="238"/>
                  </a:cubicBezTo>
                  <a:cubicBezTo>
                    <a:pt x="124" y="220"/>
                    <a:pt x="116" y="201"/>
                    <a:pt x="106" y="182"/>
                  </a:cubicBezTo>
                  <a:cubicBezTo>
                    <a:pt x="97" y="163"/>
                    <a:pt x="87" y="144"/>
                    <a:pt x="76" y="126"/>
                  </a:cubicBezTo>
                  <a:cubicBezTo>
                    <a:pt x="65" y="107"/>
                    <a:pt x="54" y="89"/>
                    <a:pt x="43" y="70"/>
                  </a:cubicBezTo>
                  <a:cubicBezTo>
                    <a:pt x="37" y="58"/>
                    <a:pt x="31" y="47"/>
                    <a:pt x="24" y="36"/>
                  </a:cubicBezTo>
                  <a:cubicBezTo>
                    <a:pt x="18" y="25"/>
                    <a:pt x="11" y="14"/>
                    <a:pt x="6" y="2"/>
                  </a:cubicBezTo>
                  <a:cubicBezTo>
                    <a:pt x="5" y="1"/>
                    <a:pt x="4" y="0"/>
                    <a:pt x="4" y="0"/>
                  </a:cubicBezTo>
                  <a:cubicBezTo>
                    <a:pt x="2" y="0"/>
                    <a:pt x="0" y="2"/>
                    <a:pt x="1"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775"/>
            <p:cNvSpPr/>
            <p:nvPr/>
          </p:nvSpPr>
          <p:spPr bwMode="auto">
            <a:xfrm>
              <a:off x="4362" y="1848"/>
              <a:ext cx="177" cy="323"/>
            </a:xfrm>
            <a:custGeom>
              <a:avLst/>
              <a:gdLst>
                <a:gd name="T0" fmla="*/ 1 w 75"/>
                <a:gd name="T1" fmla="*/ 5 h 136"/>
                <a:gd name="T2" fmla="*/ 33 w 75"/>
                <a:gd name="T3" fmla="*/ 67 h 136"/>
                <a:gd name="T4" fmla="*/ 50 w 75"/>
                <a:gd name="T5" fmla="*/ 98 h 136"/>
                <a:gd name="T6" fmla="*/ 66 w 75"/>
                <a:gd name="T7" fmla="*/ 126 h 136"/>
                <a:gd name="T8" fmla="*/ 68 w 75"/>
                <a:gd name="T9" fmla="*/ 132 h 136"/>
                <a:gd name="T10" fmla="*/ 74 w 75"/>
                <a:gd name="T11" fmla="*/ 131 h 136"/>
                <a:gd name="T12" fmla="*/ 59 w 75"/>
                <a:gd name="T13" fmla="*/ 102 h 136"/>
                <a:gd name="T14" fmla="*/ 41 w 75"/>
                <a:gd name="T15" fmla="*/ 69 h 136"/>
                <a:gd name="T16" fmla="*/ 6 w 75"/>
                <a:gd name="T17" fmla="*/ 2 h 136"/>
                <a:gd name="T18" fmla="*/ 4 w 75"/>
                <a:gd name="T19" fmla="*/ 0 h 136"/>
                <a:gd name="T20" fmla="*/ 1 w 75"/>
                <a:gd name="T21"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6">
                  <a:moveTo>
                    <a:pt x="1" y="5"/>
                  </a:moveTo>
                  <a:cubicBezTo>
                    <a:pt x="11" y="26"/>
                    <a:pt x="22" y="46"/>
                    <a:pt x="33" y="67"/>
                  </a:cubicBezTo>
                  <a:cubicBezTo>
                    <a:pt x="39" y="77"/>
                    <a:pt x="44" y="87"/>
                    <a:pt x="50" y="98"/>
                  </a:cubicBezTo>
                  <a:cubicBezTo>
                    <a:pt x="55" y="107"/>
                    <a:pt x="62" y="116"/>
                    <a:pt x="66" y="126"/>
                  </a:cubicBezTo>
                  <a:cubicBezTo>
                    <a:pt x="67" y="128"/>
                    <a:pt x="67" y="130"/>
                    <a:pt x="68" y="132"/>
                  </a:cubicBezTo>
                  <a:cubicBezTo>
                    <a:pt x="69" y="136"/>
                    <a:pt x="75" y="134"/>
                    <a:pt x="74" y="131"/>
                  </a:cubicBezTo>
                  <a:cubicBezTo>
                    <a:pt x="71" y="120"/>
                    <a:pt x="65" y="111"/>
                    <a:pt x="59" y="102"/>
                  </a:cubicBezTo>
                  <a:cubicBezTo>
                    <a:pt x="53" y="91"/>
                    <a:pt x="47" y="80"/>
                    <a:pt x="41" y="69"/>
                  </a:cubicBezTo>
                  <a:cubicBezTo>
                    <a:pt x="29" y="47"/>
                    <a:pt x="17" y="25"/>
                    <a:pt x="6" y="2"/>
                  </a:cubicBezTo>
                  <a:cubicBezTo>
                    <a:pt x="6" y="1"/>
                    <a:pt x="5" y="0"/>
                    <a:pt x="4" y="0"/>
                  </a:cubicBezTo>
                  <a:cubicBezTo>
                    <a:pt x="2" y="0"/>
                    <a:pt x="0" y="2"/>
                    <a:pt x="1"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776"/>
            <p:cNvSpPr/>
            <p:nvPr/>
          </p:nvSpPr>
          <p:spPr bwMode="auto">
            <a:xfrm>
              <a:off x="4352" y="1829"/>
              <a:ext cx="38" cy="59"/>
            </a:xfrm>
            <a:custGeom>
              <a:avLst/>
              <a:gdLst>
                <a:gd name="T0" fmla="*/ 1 w 16"/>
                <a:gd name="T1" fmla="*/ 4 h 25"/>
                <a:gd name="T2" fmla="*/ 9 w 16"/>
                <a:gd name="T3" fmla="*/ 18 h 25"/>
                <a:gd name="T4" fmla="*/ 10 w 16"/>
                <a:gd name="T5" fmla="*/ 21 h 25"/>
                <a:gd name="T6" fmla="*/ 10 w 16"/>
                <a:gd name="T7" fmla="*/ 21 h 25"/>
                <a:gd name="T8" fmla="*/ 16 w 16"/>
                <a:gd name="T9" fmla="*/ 21 h 25"/>
                <a:gd name="T10" fmla="*/ 7 w 16"/>
                <a:gd name="T11" fmla="*/ 3 h 25"/>
                <a:gd name="T12" fmla="*/ 7 w 16"/>
                <a:gd name="T13" fmla="*/ 2 h 25"/>
                <a:gd name="T14" fmla="*/ 4 w 16"/>
                <a:gd name="T15" fmla="*/ 0 h 25"/>
                <a:gd name="T16" fmla="*/ 1 w 16"/>
                <a:gd name="T1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5">
                  <a:moveTo>
                    <a:pt x="1" y="4"/>
                  </a:moveTo>
                  <a:cubicBezTo>
                    <a:pt x="3" y="9"/>
                    <a:pt x="7" y="13"/>
                    <a:pt x="9" y="18"/>
                  </a:cubicBezTo>
                  <a:cubicBezTo>
                    <a:pt x="9" y="19"/>
                    <a:pt x="9" y="20"/>
                    <a:pt x="10" y="21"/>
                  </a:cubicBezTo>
                  <a:cubicBezTo>
                    <a:pt x="10" y="21"/>
                    <a:pt x="10" y="21"/>
                    <a:pt x="10" y="21"/>
                  </a:cubicBezTo>
                  <a:cubicBezTo>
                    <a:pt x="10" y="25"/>
                    <a:pt x="16" y="25"/>
                    <a:pt x="16" y="21"/>
                  </a:cubicBezTo>
                  <a:cubicBezTo>
                    <a:pt x="15" y="14"/>
                    <a:pt x="10" y="9"/>
                    <a:pt x="7" y="3"/>
                  </a:cubicBezTo>
                  <a:cubicBezTo>
                    <a:pt x="7" y="2"/>
                    <a:pt x="7" y="2"/>
                    <a:pt x="7" y="2"/>
                  </a:cubicBezTo>
                  <a:cubicBezTo>
                    <a:pt x="6" y="1"/>
                    <a:pt x="5" y="0"/>
                    <a:pt x="4" y="0"/>
                  </a:cubicBezTo>
                  <a:cubicBezTo>
                    <a:pt x="2" y="0"/>
                    <a:pt x="0" y="2"/>
                    <a:pt x="1" y="4"/>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777"/>
            <p:cNvSpPr>
              <a:spLocks noEditPoints="1"/>
            </p:cNvSpPr>
            <p:nvPr/>
          </p:nvSpPr>
          <p:spPr bwMode="auto">
            <a:xfrm>
              <a:off x="3309" y="1364"/>
              <a:ext cx="171" cy="150"/>
            </a:xfrm>
            <a:custGeom>
              <a:avLst/>
              <a:gdLst>
                <a:gd name="T0" fmla="*/ 30 w 72"/>
                <a:gd name="T1" fmla="*/ 18 h 63"/>
                <a:gd name="T2" fmla="*/ 28 w 72"/>
                <a:gd name="T3" fmla="*/ 16 h 63"/>
                <a:gd name="T4" fmla="*/ 28 w 72"/>
                <a:gd name="T5" fmla="*/ 16 h 63"/>
                <a:gd name="T6" fmla="*/ 29 w 72"/>
                <a:gd name="T7" fmla="*/ 16 h 63"/>
                <a:gd name="T8" fmla="*/ 29 w 72"/>
                <a:gd name="T9" fmla="*/ 16 h 63"/>
                <a:gd name="T10" fmla="*/ 29 w 72"/>
                <a:gd name="T11" fmla="*/ 15 h 63"/>
                <a:gd name="T12" fmla="*/ 52 w 72"/>
                <a:gd name="T13" fmla="*/ 15 h 63"/>
                <a:gd name="T14" fmla="*/ 52 w 72"/>
                <a:gd name="T15" fmla="*/ 15 h 63"/>
                <a:gd name="T16" fmla="*/ 52 w 72"/>
                <a:gd name="T17" fmla="*/ 15 h 63"/>
                <a:gd name="T18" fmla="*/ 52 w 72"/>
                <a:gd name="T19" fmla="*/ 15 h 63"/>
                <a:gd name="T20" fmla="*/ 52 w 72"/>
                <a:gd name="T21" fmla="*/ 15 h 63"/>
                <a:gd name="T22" fmla="*/ 52 w 72"/>
                <a:gd name="T23" fmla="*/ 15 h 63"/>
                <a:gd name="T24" fmla="*/ 28 w 72"/>
                <a:gd name="T25" fmla="*/ 14 h 63"/>
                <a:gd name="T26" fmla="*/ 28 w 72"/>
                <a:gd name="T27" fmla="*/ 14 h 63"/>
                <a:gd name="T28" fmla="*/ 49 w 72"/>
                <a:gd name="T29" fmla="*/ 15 h 63"/>
                <a:gd name="T30" fmla="*/ 50 w 72"/>
                <a:gd name="T31" fmla="*/ 14 h 63"/>
                <a:gd name="T32" fmla="*/ 50 w 72"/>
                <a:gd name="T33" fmla="*/ 14 h 63"/>
                <a:gd name="T34" fmla="*/ 51 w 72"/>
                <a:gd name="T35" fmla="*/ 14 h 63"/>
                <a:gd name="T36" fmla="*/ 52 w 72"/>
                <a:gd name="T37" fmla="*/ 15 h 63"/>
                <a:gd name="T38" fmla="*/ 51 w 72"/>
                <a:gd name="T39" fmla="*/ 14 h 63"/>
                <a:gd name="T40" fmla="*/ 51 w 72"/>
                <a:gd name="T41" fmla="*/ 14 h 63"/>
                <a:gd name="T42" fmla="*/ 50 w 72"/>
                <a:gd name="T43" fmla="*/ 14 h 63"/>
                <a:gd name="T44" fmla="*/ 50 w 72"/>
                <a:gd name="T45" fmla="*/ 14 h 63"/>
                <a:gd name="T46" fmla="*/ 38 w 72"/>
                <a:gd name="T47" fmla="*/ 9 h 63"/>
                <a:gd name="T48" fmla="*/ 17 w 72"/>
                <a:gd name="T49" fmla="*/ 13 h 63"/>
                <a:gd name="T50" fmla="*/ 4 w 72"/>
                <a:gd name="T51" fmla="*/ 12 h 63"/>
                <a:gd name="T52" fmla="*/ 10 w 72"/>
                <a:gd name="T53" fmla="*/ 25 h 63"/>
                <a:gd name="T54" fmla="*/ 24 w 72"/>
                <a:gd name="T55" fmla="*/ 54 h 63"/>
                <a:gd name="T56" fmla="*/ 27 w 72"/>
                <a:gd name="T57" fmla="*/ 18 h 63"/>
                <a:gd name="T58" fmla="*/ 29 w 72"/>
                <a:gd name="T59" fmla="*/ 16 h 63"/>
                <a:gd name="T60" fmla="*/ 29 w 72"/>
                <a:gd name="T61" fmla="*/ 17 h 63"/>
                <a:gd name="T62" fmla="*/ 32 w 72"/>
                <a:gd name="T63" fmla="*/ 39 h 63"/>
                <a:gd name="T64" fmla="*/ 33 w 72"/>
                <a:gd name="T65" fmla="*/ 56 h 63"/>
                <a:gd name="T66" fmla="*/ 44 w 72"/>
                <a:gd name="T67" fmla="*/ 55 h 63"/>
                <a:gd name="T68" fmla="*/ 45 w 72"/>
                <a:gd name="T69" fmla="*/ 29 h 63"/>
                <a:gd name="T70" fmla="*/ 49 w 72"/>
                <a:gd name="T71" fmla="*/ 15 h 63"/>
                <a:gd name="T72" fmla="*/ 50 w 72"/>
                <a:gd name="T73" fmla="*/ 14 h 63"/>
                <a:gd name="T74" fmla="*/ 50 w 72"/>
                <a:gd name="T75" fmla="*/ 14 h 63"/>
                <a:gd name="T76" fmla="*/ 52 w 72"/>
                <a:gd name="T77" fmla="*/ 15 h 63"/>
                <a:gd name="T78" fmla="*/ 53 w 72"/>
                <a:gd name="T79" fmla="*/ 16 h 63"/>
                <a:gd name="T80" fmla="*/ 53 w 72"/>
                <a:gd name="T81" fmla="*/ 56 h 63"/>
                <a:gd name="T82" fmla="*/ 50 w 72"/>
                <a:gd name="T8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63">
                  <a:moveTo>
                    <a:pt x="29" y="17"/>
                  </a:moveTo>
                  <a:cubicBezTo>
                    <a:pt x="30" y="17"/>
                    <a:pt x="30" y="17"/>
                    <a:pt x="30" y="18"/>
                  </a:cubicBezTo>
                  <a:cubicBezTo>
                    <a:pt x="30" y="18"/>
                    <a:pt x="30" y="17"/>
                    <a:pt x="29" y="17"/>
                  </a:cubicBezTo>
                  <a:moveTo>
                    <a:pt x="28" y="16"/>
                  </a:moveTo>
                  <a:cubicBezTo>
                    <a:pt x="28" y="16"/>
                    <a:pt x="28" y="17"/>
                    <a:pt x="28" y="17"/>
                  </a:cubicBezTo>
                  <a:cubicBezTo>
                    <a:pt x="28" y="17"/>
                    <a:pt x="28" y="16"/>
                    <a:pt x="28" y="16"/>
                  </a:cubicBezTo>
                  <a:moveTo>
                    <a:pt x="29" y="16"/>
                  </a:moveTo>
                  <a:cubicBezTo>
                    <a:pt x="29" y="16"/>
                    <a:pt x="29" y="16"/>
                    <a:pt x="29" y="16"/>
                  </a:cubicBezTo>
                  <a:cubicBezTo>
                    <a:pt x="29" y="16"/>
                    <a:pt x="29" y="16"/>
                    <a:pt x="29" y="16"/>
                  </a:cubicBezTo>
                  <a:cubicBezTo>
                    <a:pt x="29" y="16"/>
                    <a:pt x="29" y="16"/>
                    <a:pt x="29" y="16"/>
                  </a:cubicBezTo>
                  <a:moveTo>
                    <a:pt x="29" y="15"/>
                  </a:moveTo>
                  <a:cubicBezTo>
                    <a:pt x="29" y="15"/>
                    <a:pt x="29" y="15"/>
                    <a:pt x="29" y="15"/>
                  </a:cubicBezTo>
                  <a:cubicBezTo>
                    <a:pt x="29" y="15"/>
                    <a:pt x="29" y="15"/>
                    <a:pt x="29" y="15"/>
                  </a:cubicBezTo>
                  <a:moveTo>
                    <a:pt x="52" y="15"/>
                  </a:moveTo>
                  <a:cubicBezTo>
                    <a:pt x="52" y="15"/>
                    <a:pt x="52" y="15"/>
                    <a:pt x="52" y="15"/>
                  </a:cubicBezTo>
                  <a:cubicBezTo>
                    <a:pt x="52" y="15"/>
                    <a:pt x="52" y="15"/>
                    <a:pt x="52" y="15"/>
                  </a:cubicBezTo>
                  <a:cubicBezTo>
                    <a:pt x="52" y="15"/>
                    <a:pt x="52" y="15"/>
                    <a:pt x="52" y="15"/>
                  </a:cubicBezTo>
                  <a:moveTo>
                    <a:pt x="52" y="15"/>
                  </a:moveTo>
                  <a:cubicBezTo>
                    <a:pt x="52" y="15"/>
                    <a:pt x="52" y="15"/>
                    <a:pt x="52" y="15"/>
                  </a:cubicBezTo>
                  <a:cubicBezTo>
                    <a:pt x="52" y="15"/>
                    <a:pt x="52" y="15"/>
                    <a:pt x="52" y="15"/>
                  </a:cubicBezTo>
                  <a:moveTo>
                    <a:pt x="52" y="15"/>
                  </a:moveTo>
                  <a:cubicBezTo>
                    <a:pt x="52" y="15"/>
                    <a:pt x="52" y="15"/>
                    <a:pt x="52" y="15"/>
                  </a:cubicBezTo>
                  <a:cubicBezTo>
                    <a:pt x="52" y="15"/>
                    <a:pt x="52" y="15"/>
                    <a:pt x="52" y="15"/>
                  </a:cubicBezTo>
                  <a:cubicBezTo>
                    <a:pt x="52" y="15"/>
                    <a:pt x="52" y="15"/>
                    <a:pt x="52" y="15"/>
                  </a:cubicBezTo>
                  <a:cubicBezTo>
                    <a:pt x="52" y="15"/>
                    <a:pt x="52" y="15"/>
                    <a:pt x="52" y="15"/>
                  </a:cubicBezTo>
                  <a:moveTo>
                    <a:pt x="28" y="14"/>
                  </a:moveTo>
                  <a:cubicBezTo>
                    <a:pt x="28" y="15"/>
                    <a:pt x="28" y="15"/>
                    <a:pt x="28" y="15"/>
                  </a:cubicBezTo>
                  <a:cubicBezTo>
                    <a:pt x="28" y="15"/>
                    <a:pt x="28" y="15"/>
                    <a:pt x="28" y="14"/>
                  </a:cubicBezTo>
                  <a:moveTo>
                    <a:pt x="49" y="14"/>
                  </a:moveTo>
                  <a:cubicBezTo>
                    <a:pt x="49" y="14"/>
                    <a:pt x="49" y="15"/>
                    <a:pt x="49" y="15"/>
                  </a:cubicBezTo>
                  <a:cubicBezTo>
                    <a:pt x="49" y="15"/>
                    <a:pt x="49" y="14"/>
                    <a:pt x="49" y="14"/>
                  </a:cubicBezTo>
                  <a:moveTo>
                    <a:pt x="50" y="14"/>
                  </a:moveTo>
                  <a:cubicBezTo>
                    <a:pt x="50" y="14"/>
                    <a:pt x="50" y="14"/>
                    <a:pt x="50" y="14"/>
                  </a:cubicBezTo>
                  <a:cubicBezTo>
                    <a:pt x="50" y="14"/>
                    <a:pt x="50" y="14"/>
                    <a:pt x="50" y="14"/>
                  </a:cubicBezTo>
                  <a:cubicBezTo>
                    <a:pt x="50" y="14"/>
                    <a:pt x="50" y="14"/>
                    <a:pt x="50" y="14"/>
                  </a:cubicBezTo>
                  <a:moveTo>
                    <a:pt x="51" y="14"/>
                  </a:moveTo>
                  <a:cubicBezTo>
                    <a:pt x="52" y="14"/>
                    <a:pt x="52" y="14"/>
                    <a:pt x="52" y="15"/>
                  </a:cubicBezTo>
                  <a:cubicBezTo>
                    <a:pt x="52" y="15"/>
                    <a:pt x="52" y="15"/>
                    <a:pt x="52" y="15"/>
                  </a:cubicBezTo>
                  <a:cubicBezTo>
                    <a:pt x="52" y="14"/>
                    <a:pt x="52" y="14"/>
                    <a:pt x="51" y="14"/>
                  </a:cubicBezTo>
                  <a:moveTo>
                    <a:pt x="51" y="14"/>
                  </a:moveTo>
                  <a:cubicBezTo>
                    <a:pt x="51" y="14"/>
                    <a:pt x="50" y="14"/>
                    <a:pt x="50" y="14"/>
                  </a:cubicBezTo>
                  <a:cubicBezTo>
                    <a:pt x="50" y="14"/>
                    <a:pt x="51" y="14"/>
                    <a:pt x="51" y="14"/>
                  </a:cubicBezTo>
                  <a:moveTo>
                    <a:pt x="50" y="14"/>
                  </a:moveTo>
                  <a:cubicBezTo>
                    <a:pt x="50" y="14"/>
                    <a:pt x="50" y="14"/>
                    <a:pt x="50" y="14"/>
                  </a:cubicBezTo>
                  <a:cubicBezTo>
                    <a:pt x="50" y="14"/>
                    <a:pt x="50" y="14"/>
                    <a:pt x="50" y="14"/>
                  </a:cubicBezTo>
                  <a:cubicBezTo>
                    <a:pt x="50" y="14"/>
                    <a:pt x="50" y="14"/>
                    <a:pt x="50" y="14"/>
                  </a:cubicBezTo>
                  <a:moveTo>
                    <a:pt x="47" y="4"/>
                  </a:moveTo>
                  <a:cubicBezTo>
                    <a:pt x="43" y="4"/>
                    <a:pt x="40" y="6"/>
                    <a:pt x="38" y="9"/>
                  </a:cubicBezTo>
                  <a:cubicBezTo>
                    <a:pt x="36" y="6"/>
                    <a:pt x="33" y="4"/>
                    <a:pt x="29" y="4"/>
                  </a:cubicBezTo>
                  <a:cubicBezTo>
                    <a:pt x="24" y="5"/>
                    <a:pt x="20" y="8"/>
                    <a:pt x="17" y="13"/>
                  </a:cubicBezTo>
                  <a:cubicBezTo>
                    <a:pt x="16" y="10"/>
                    <a:pt x="15" y="8"/>
                    <a:pt x="13" y="6"/>
                  </a:cubicBezTo>
                  <a:cubicBezTo>
                    <a:pt x="9" y="0"/>
                    <a:pt x="0" y="6"/>
                    <a:pt x="4" y="12"/>
                  </a:cubicBezTo>
                  <a:cubicBezTo>
                    <a:pt x="5" y="13"/>
                    <a:pt x="6" y="15"/>
                    <a:pt x="7" y="17"/>
                  </a:cubicBezTo>
                  <a:cubicBezTo>
                    <a:pt x="9" y="20"/>
                    <a:pt x="9" y="22"/>
                    <a:pt x="10" y="25"/>
                  </a:cubicBezTo>
                  <a:cubicBezTo>
                    <a:pt x="11" y="35"/>
                    <a:pt x="11" y="45"/>
                    <a:pt x="13" y="55"/>
                  </a:cubicBezTo>
                  <a:cubicBezTo>
                    <a:pt x="15" y="61"/>
                    <a:pt x="24" y="60"/>
                    <a:pt x="24" y="54"/>
                  </a:cubicBezTo>
                  <a:cubicBezTo>
                    <a:pt x="24" y="45"/>
                    <a:pt x="24" y="37"/>
                    <a:pt x="25" y="28"/>
                  </a:cubicBezTo>
                  <a:cubicBezTo>
                    <a:pt x="25" y="25"/>
                    <a:pt x="26" y="21"/>
                    <a:pt x="27" y="18"/>
                  </a:cubicBezTo>
                  <a:cubicBezTo>
                    <a:pt x="27" y="17"/>
                    <a:pt x="28" y="17"/>
                    <a:pt x="28" y="16"/>
                  </a:cubicBezTo>
                  <a:cubicBezTo>
                    <a:pt x="28" y="16"/>
                    <a:pt x="28" y="16"/>
                    <a:pt x="29" y="16"/>
                  </a:cubicBezTo>
                  <a:cubicBezTo>
                    <a:pt x="29" y="16"/>
                    <a:pt x="29" y="16"/>
                    <a:pt x="29" y="16"/>
                  </a:cubicBezTo>
                  <a:cubicBezTo>
                    <a:pt x="29" y="16"/>
                    <a:pt x="29" y="16"/>
                    <a:pt x="29" y="17"/>
                  </a:cubicBezTo>
                  <a:cubicBezTo>
                    <a:pt x="30" y="20"/>
                    <a:pt x="31" y="23"/>
                    <a:pt x="31" y="26"/>
                  </a:cubicBezTo>
                  <a:cubicBezTo>
                    <a:pt x="32" y="30"/>
                    <a:pt x="32" y="35"/>
                    <a:pt x="32" y="39"/>
                  </a:cubicBezTo>
                  <a:cubicBezTo>
                    <a:pt x="32" y="44"/>
                    <a:pt x="33" y="49"/>
                    <a:pt x="33" y="53"/>
                  </a:cubicBezTo>
                  <a:cubicBezTo>
                    <a:pt x="33" y="54"/>
                    <a:pt x="33" y="55"/>
                    <a:pt x="33" y="56"/>
                  </a:cubicBezTo>
                  <a:cubicBezTo>
                    <a:pt x="33" y="63"/>
                    <a:pt x="44" y="63"/>
                    <a:pt x="44" y="56"/>
                  </a:cubicBezTo>
                  <a:cubicBezTo>
                    <a:pt x="44" y="56"/>
                    <a:pt x="44" y="55"/>
                    <a:pt x="44" y="55"/>
                  </a:cubicBezTo>
                  <a:cubicBezTo>
                    <a:pt x="44" y="51"/>
                    <a:pt x="44" y="44"/>
                    <a:pt x="44" y="38"/>
                  </a:cubicBezTo>
                  <a:cubicBezTo>
                    <a:pt x="44" y="35"/>
                    <a:pt x="44" y="32"/>
                    <a:pt x="45" y="29"/>
                  </a:cubicBezTo>
                  <a:cubicBezTo>
                    <a:pt x="45" y="25"/>
                    <a:pt x="46" y="21"/>
                    <a:pt x="47" y="18"/>
                  </a:cubicBezTo>
                  <a:cubicBezTo>
                    <a:pt x="48" y="17"/>
                    <a:pt x="48" y="16"/>
                    <a:pt x="49" y="15"/>
                  </a:cubicBezTo>
                  <a:cubicBezTo>
                    <a:pt x="49" y="15"/>
                    <a:pt x="49" y="15"/>
                    <a:pt x="49" y="15"/>
                  </a:cubicBezTo>
                  <a:cubicBezTo>
                    <a:pt x="49" y="14"/>
                    <a:pt x="50" y="14"/>
                    <a:pt x="50" y="14"/>
                  </a:cubicBezTo>
                  <a:cubicBezTo>
                    <a:pt x="50" y="14"/>
                    <a:pt x="50" y="14"/>
                    <a:pt x="50" y="14"/>
                  </a:cubicBezTo>
                  <a:cubicBezTo>
                    <a:pt x="50" y="14"/>
                    <a:pt x="50" y="14"/>
                    <a:pt x="50" y="14"/>
                  </a:cubicBezTo>
                  <a:cubicBezTo>
                    <a:pt x="51" y="14"/>
                    <a:pt x="51" y="14"/>
                    <a:pt x="51" y="14"/>
                  </a:cubicBezTo>
                  <a:cubicBezTo>
                    <a:pt x="52" y="15"/>
                    <a:pt x="52" y="15"/>
                    <a:pt x="52" y="15"/>
                  </a:cubicBezTo>
                  <a:cubicBezTo>
                    <a:pt x="52" y="15"/>
                    <a:pt x="52" y="15"/>
                    <a:pt x="52" y="15"/>
                  </a:cubicBezTo>
                  <a:cubicBezTo>
                    <a:pt x="52" y="15"/>
                    <a:pt x="53" y="16"/>
                    <a:pt x="53" y="16"/>
                  </a:cubicBezTo>
                  <a:cubicBezTo>
                    <a:pt x="53" y="18"/>
                    <a:pt x="54" y="20"/>
                    <a:pt x="54" y="22"/>
                  </a:cubicBezTo>
                  <a:cubicBezTo>
                    <a:pt x="55" y="33"/>
                    <a:pt x="54" y="44"/>
                    <a:pt x="53" y="56"/>
                  </a:cubicBezTo>
                  <a:cubicBezTo>
                    <a:pt x="53" y="63"/>
                    <a:pt x="64" y="63"/>
                    <a:pt x="64" y="56"/>
                  </a:cubicBezTo>
                  <a:cubicBezTo>
                    <a:pt x="65" y="42"/>
                    <a:pt x="72" y="3"/>
                    <a:pt x="50" y="3"/>
                  </a:cubicBezTo>
                  <a:cubicBezTo>
                    <a:pt x="49" y="3"/>
                    <a:pt x="48" y="3"/>
                    <a:pt x="47" y="4"/>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778"/>
            <p:cNvSpPr>
              <a:spLocks noEditPoints="1"/>
            </p:cNvSpPr>
            <p:nvPr/>
          </p:nvSpPr>
          <p:spPr bwMode="auto">
            <a:xfrm>
              <a:off x="3461" y="1369"/>
              <a:ext cx="121" cy="147"/>
            </a:xfrm>
            <a:custGeom>
              <a:avLst/>
              <a:gdLst>
                <a:gd name="T0" fmla="*/ 21 w 51"/>
                <a:gd name="T1" fmla="*/ 48 h 62"/>
                <a:gd name="T2" fmla="*/ 20 w 51"/>
                <a:gd name="T3" fmla="*/ 48 h 62"/>
                <a:gd name="T4" fmla="*/ 21 w 51"/>
                <a:gd name="T5" fmla="*/ 49 h 62"/>
                <a:gd name="T6" fmla="*/ 20 w 51"/>
                <a:gd name="T7" fmla="*/ 48 h 62"/>
                <a:gd name="T8" fmla="*/ 20 w 51"/>
                <a:gd name="T9" fmla="*/ 48 h 62"/>
                <a:gd name="T10" fmla="*/ 20 w 51"/>
                <a:gd name="T11" fmla="*/ 48 h 62"/>
                <a:gd name="T12" fmla="*/ 20 w 51"/>
                <a:gd name="T13" fmla="*/ 48 h 62"/>
                <a:gd name="T14" fmla="*/ 20 w 51"/>
                <a:gd name="T15" fmla="*/ 48 h 62"/>
                <a:gd name="T16" fmla="*/ 20 w 51"/>
                <a:gd name="T17" fmla="*/ 48 h 62"/>
                <a:gd name="T18" fmla="*/ 24 w 51"/>
                <a:gd name="T19" fmla="*/ 48 h 62"/>
                <a:gd name="T20" fmla="*/ 24 w 51"/>
                <a:gd name="T21" fmla="*/ 48 h 62"/>
                <a:gd name="T22" fmla="*/ 25 w 51"/>
                <a:gd name="T23" fmla="*/ 47 h 62"/>
                <a:gd name="T24" fmla="*/ 24 w 51"/>
                <a:gd name="T25" fmla="*/ 48 h 62"/>
                <a:gd name="T26" fmla="*/ 28 w 51"/>
                <a:gd name="T27" fmla="*/ 42 h 62"/>
                <a:gd name="T28" fmla="*/ 28 w 51"/>
                <a:gd name="T29" fmla="*/ 42 h 62"/>
                <a:gd name="T30" fmla="*/ 29 w 51"/>
                <a:gd name="T31" fmla="*/ 12 h 62"/>
                <a:gd name="T32" fmla="*/ 31 w 51"/>
                <a:gd name="T33" fmla="*/ 13 h 62"/>
                <a:gd name="T34" fmla="*/ 27 w 51"/>
                <a:gd name="T35" fmla="*/ 43 h 62"/>
                <a:gd name="T36" fmla="*/ 26 w 51"/>
                <a:gd name="T37" fmla="*/ 45 h 62"/>
                <a:gd name="T38" fmla="*/ 23 w 51"/>
                <a:gd name="T39" fmla="*/ 48 h 62"/>
                <a:gd name="T40" fmla="*/ 21 w 51"/>
                <a:gd name="T41" fmla="*/ 48 h 62"/>
                <a:gd name="T42" fmla="*/ 19 w 51"/>
                <a:gd name="T43" fmla="*/ 48 h 62"/>
                <a:gd name="T44" fmla="*/ 17 w 51"/>
                <a:gd name="T45" fmla="*/ 44 h 62"/>
                <a:gd name="T46" fmla="*/ 16 w 51"/>
                <a:gd name="T47" fmla="*/ 29 h 62"/>
                <a:gd name="T48" fmla="*/ 21 w 51"/>
                <a:gd name="T49" fmla="*/ 14 h 62"/>
                <a:gd name="T50" fmla="*/ 24 w 51"/>
                <a:gd name="T51" fmla="*/ 11 h 62"/>
                <a:gd name="T52" fmla="*/ 26 w 51"/>
                <a:gd name="T53" fmla="*/ 11 h 62"/>
                <a:gd name="T54" fmla="*/ 26 w 51"/>
                <a:gd name="T55" fmla="*/ 11 h 62"/>
                <a:gd name="T56" fmla="*/ 26 w 51"/>
                <a:gd name="T57" fmla="*/ 11 h 62"/>
                <a:gd name="T58" fmla="*/ 24 w 51"/>
                <a:gd name="T59" fmla="*/ 11 h 62"/>
                <a:gd name="T60" fmla="*/ 27 w 51"/>
                <a:gd name="T61" fmla="*/ 11 h 62"/>
                <a:gd name="T62" fmla="*/ 26 w 51"/>
                <a:gd name="T63" fmla="*/ 11 h 62"/>
                <a:gd name="T64" fmla="*/ 7 w 51"/>
                <a:gd name="T65" fmla="*/ 49 h 62"/>
                <a:gd name="T66" fmla="*/ 36 w 51"/>
                <a:gd name="T67" fmla="*/ 51 h 62"/>
                <a:gd name="T68" fmla="*/ 46 w 51"/>
                <a:gd name="T69" fmla="*/ 46 h 62"/>
                <a:gd name="T70" fmla="*/ 44 w 51"/>
                <a:gd name="T71" fmla="*/ 44 h 62"/>
                <a:gd name="T72" fmla="*/ 42 w 51"/>
                <a:gd name="T73" fmla="*/ 42 h 62"/>
                <a:gd name="T74" fmla="*/ 41 w 51"/>
                <a:gd name="T75" fmla="*/ 37 h 62"/>
                <a:gd name="T76" fmla="*/ 34 w 51"/>
                <a:gd name="T77" fmla="*/ 2 h 62"/>
                <a:gd name="T78" fmla="*/ 7 w 51"/>
                <a:gd name="T7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62">
                  <a:moveTo>
                    <a:pt x="22" y="48"/>
                  </a:moveTo>
                  <a:cubicBezTo>
                    <a:pt x="22" y="48"/>
                    <a:pt x="21" y="48"/>
                    <a:pt x="21" y="48"/>
                  </a:cubicBezTo>
                  <a:cubicBezTo>
                    <a:pt x="21" y="48"/>
                    <a:pt x="22" y="48"/>
                    <a:pt x="22" y="48"/>
                  </a:cubicBezTo>
                  <a:moveTo>
                    <a:pt x="20" y="48"/>
                  </a:moveTo>
                  <a:cubicBezTo>
                    <a:pt x="20" y="48"/>
                    <a:pt x="20" y="48"/>
                    <a:pt x="21" y="48"/>
                  </a:cubicBezTo>
                  <a:cubicBezTo>
                    <a:pt x="21" y="48"/>
                    <a:pt x="21" y="48"/>
                    <a:pt x="21" y="49"/>
                  </a:cubicBezTo>
                  <a:cubicBezTo>
                    <a:pt x="21" y="48"/>
                    <a:pt x="21" y="48"/>
                    <a:pt x="20" y="48"/>
                  </a:cubicBezTo>
                  <a:moveTo>
                    <a:pt x="20" y="48"/>
                  </a:moveTo>
                  <a:cubicBezTo>
                    <a:pt x="20" y="48"/>
                    <a:pt x="20" y="48"/>
                    <a:pt x="20" y="48"/>
                  </a:cubicBezTo>
                  <a:cubicBezTo>
                    <a:pt x="20" y="48"/>
                    <a:pt x="20" y="48"/>
                    <a:pt x="20" y="48"/>
                  </a:cubicBezTo>
                  <a:cubicBezTo>
                    <a:pt x="20" y="48"/>
                    <a:pt x="20" y="48"/>
                    <a:pt x="20" y="48"/>
                  </a:cubicBezTo>
                  <a:moveTo>
                    <a:pt x="20" y="48"/>
                  </a:moveTo>
                  <a:cubicBezTo>
                    <a:pt x="20" y="48"/>
                    <a:pt x="20" y="48"/>
                    <a:pt x="20" y="48"/>
                  </a:cubicBezTo>
                  <a:cubicBezTo>
                    <a:pt x="20" y="48"/>
                    <a:pt x="20" y="48"/>
                    <a:pt x="20" y="48"/>
                  </a:cubicBezTo>
                  <a:cubicBezTo>
                    <a:pt x="20" y="48"/>
                    <a:pt x="20" y="48"/>
                    <a:pt x="20" y="48"/>
                  </a:cubicBezTo>
                  <a:moveTo>
                    <a:pt x="20" y="48"/>
                  </a:moveTo>
                  <a:cubicBezTo>
                    <a:pt x="20" y="48"/>
                    <a:pt x="20" y="48"/>
                    <a:pt x="20" y="48"/>
                  </a:cubicBezTo>
                  <a:cubicBezTo>
                    <a:pt x="20" y="48"/>
                    <a:pt x="20" y="48"/>
                    <a:pt x="20" y="48"/>
                  </a:cubicBezTo>
                  <a:cubicBezTo>
                    <a:pt x="20" y="48"/>
                    <a:pt x="20" y="48"/>
                    <a:pt x="20" y="48"/>
                  </a:cubicBezTo>
                  <a:moveTo>
                    <a:pt x="24" y="48"/>
                  </a:moveTo>
                  <a:cubicBezTo>
                    <a:pt x="24" y="48"/>
                    <a:pt x="24" y="48"/>
                    <a:pt x="24" y="48"/>
                  </a:cubicBezTo>
                  <a:cubicBezTo>
                    <a:pt x="24" y="48"/>
                    <a:pt x="24" y="48"/>
                    <a:pt x="24" y="48"/>
                  </a:cubicBezTo>
                  <a:cubicBezTo>
                    <a:pt x="24" y="48"/>
                    <a:pt x="24" y="48"/>
                    <a:pt x="24" y="48"/>
                  </a:cubicBezTo>
                  <a:moveTo>
                    <a:pt x="25" y="47"/>
                  </a:moveTo>
                  <a:cubicBezTo>
                    <a:pt x="24" y="48"/>
                    <a:pt x="24" y="48"/>
                    <a:pt x="24" y="48"/>
                  </a:cubicBezTo>
                  <a:cubicBezTo>
                    <a:pt x="24" y="48"/>
                    <a:pt x="24" y="48"/>
                    <a:pt x="24" y="48"/>
                  </a:cubicBezTo>
                  <a:cubicBezTo>
                    <a:pt x="24" y="48"/>
                    <a:pt x="24" y="47"/>
                    <a:pt x="25" y="47"/>
                  </a:cubicBezTo>
                  <a:moveTo>
                    <a:pt x="28" y="42"/>
                  </a:moveTo>
                  <a:cubicBezTo>
                    <a:pt x="28" y="42"/>
                    <a:pt x="28" y="42"/>
                    <a:pt x="28" y="42"/>
                  </a:cubicBezTo>
                  <a:cubicBezTo>
                    <a:pt x="28" y="42"/>
                    <a:pt x="28" y="42"/>
                    <a:pt x="28" y="42"/>
                  </a:cubicBezTo>
                  <a:moveTo>
                    <a:pt x="26" y="11"/>
                  </a:moveTo>
                  <a:cubicBezTo>
                    <a:pt x="27" y="11"/>
                    <a:pt x="28" y="12"/>
                    <a:pt x="29" y="12"/>
                  </a:cubicBezTo>
                  <a:cubicBezTo>
                    <a:pt x="30" y="12"/>
                    <a:pt x="30" y="12"/>
                    <a:pt x="31" y="13"/>
                  </a:cubicBezTo>
                  <a:cubicBezTo>
                    <a:pt x="31" y="13"/>
                    <a:pt x="31" y="13"/>
                    <a:pt x="31" y="13"/>
                  </a:cubicBezTo>
                  <a:cubicBezTo>
                    <a:pt x="30" y="20"/>
                    <a:pt x="29" y="27"/>
                    <a:pt x="30" y="34"/>
                  </a:cubicBezTo>
                  <a:cubicBezTo>
                    <a:pt x="29" y="37"/>
                    <a:pt x="28" y="40"/>
                    <a:pt x="27" y="43"/>
                  </a:cubicBezTo>
                  <a:cubicBezTo>
                    <a:pt x="27" y="44"/>
                    <a:pt x="26" y="45"/>
                    <a:pt x="26" y="46"/>
                  </a:cubicBezTo>
                  <a:cubicBezTo>
                    <a:pt x="26" y="46"/>
                    <a:pt x="26" y="45"/>
                    <a:pt x="26" y="45"/>
                  </a:cubicBezTo>
                  <a:cubicBezTo>
                    <a:pt x="26" y="46"/>
                    <a:pt x="25" y="46"/>
                    <a:pt x="24" y="47"/>
                  </a:cubicBezTo>
                  <a:cubicBezTo>
                    <a:pt x="24" y="47"/>
                    <a:pt x="24" y="48"/>
                    <a:pt x="23" y="48"/>
                  </a:cubicBezTo>
                  <a:cubicBezTo>
                    <a:pt x="23" y="48"/>
                    <a:pt x="23" y="48"/>
                    <a:pt x="22" y="48"/>
                  </a:cubicBezTo>
                  <a:cubicBezTo>
                    <a:pt x="22" y="48"/>
                    <a:pt x="21" y="48"/>
                    <a:pt x="21" y="48"/>
                  </a:cubicBezTo>
                  <a:cubicBezTo>
                    <a:pt x="21" y="48"/>
                    <a:pt x="20" y="48"/>
                    <a:pt x="20" y="48"/>
                  </a:cubicBezTo>
                  <a:cubicBezTo>
                    <a:pt x="20" y="48"/>
                    <a:pt x="20" y="48"/>
                    <a:pt x="19" y="48"/>
                  </a:cubicBezTo>
                  <a:cubicBezTo>
                    <a:pt x="19" y="47"/>
                    <a:pt x="19" y="47"/>
                    <a:pt x="19" y="47"/>
                  </a:cubicBezTo>
                  <a:cubicBezTo>
                    <a:pt x="18" y="46"/>
                    <a:pt x="18" y="45"/>
                    <a:pt x="17" y="44"/>
                  </a:cubicBezTo>
                  <a:cubicBezTo>
                    <a:pt x="17" y="42"/>
                    <a:pt x="16" y="41"/>
                    <a:pt x="16" y="39"/>
                  </a:cubicBezTo>
                  <a:cubicBezTo>
                    <a:pt x="15" y="35"/>
                    <a:pt x="15" y="32"/>
                    <a:pt x="16" y="29"/>
                  </a:cubicBezTo>
                  <a:cubicBezTo>
                    <a:pt x="16" y="25"/>
                    <a:pt x="17" y="22"/>
                    <a:pt x="18" y="19"/>
                  </a:cubicBezTo>
                  <a:cubicBezTo>
                    <a:pt x="19" y="17"/>
                    <a:pt x="20" y="16"/>
                    <a:pt x="21" y="14"/>
                  </a:cubicBezTo>
                  <a:cubicBezTo>
                    <a:pt x="22" y="13"/>
                    <a:pt x="22" y="13"/>
                    <a:pt x="23" y="12"/>
                  </a:cubicBezTo>
                  <a:cubicBezTo>
                    <a:pt x="23" y="12"/>
                    <a:pt x="24" y="12"/>
                    <a:pt x="24" y="11"/>
                  </a:cubicBezTo>
                  <a:cubicBezTo>
                    <a:pt x="25" y="11"/>
                    <a:pt x="25" y="11"/>
                    <a:pt x="25" y="11"/>
                  </a:cubicBezTo>
                  <a:cubicBezTo>
                    <a:pt x="26" y="11"/>
                    <a:pt x="26" y="11"/>
                    <a:pt x="26" y="11"/>
                  </a:cubicBezTo>
                  <a:moveTo>
                    <a:pt x="26" y="11"/>
                  </a:moveTo>
                  <a:cubicBezTo>
                    <a:pt x="26" y="11"/>
                    <a:pt x="26" y="11"/>
                    <a:pt x="26" y="11"/>
                  </a:cubicBezTo>
                  <a:cubicBezTo>
                    <a:pt x="26" y="11"/>
                    <a:pt x="26" y="11"/>
                    <a:pt x="26" y="11"/>
                  </a:cubicBezTo>
                  <a:cubicBezTo>
                    <a:pt x="26" y="11"/>
                    <a:pt x="26" y="11"/>
                    <a:pt x="26" y="11"/>
                  </a:cubicBezTo>
                  <a:moveTo>
                    <a:pt x="25" y="11"/>
                  </a:moveTo>
                  <a:cubicBezTo>
                    <a:pt x="25" y="11"/>
                    <a:pt x="25" y="11"/>
                    <a:pt x="24" y="11"/>
                  </a:cubicBezTo>
                  <a:cubicBezTo>
                    <a:pt x="25" y="11"/>
                    <a:pt x="25" y="11"/>
                    <a:pt x="25" y="11"/>
                  </a:cubicBezTo>
                  <a:moveTo>
                    <a:pt x="27" y="11"/>
                  </a:moveTo>
                  <a:cubicBezTo>
                    <a:pt x="26" y="11"/>
                    <a:pt x="26" y="11"/>
                    <a:pt x="26" y="11"/>
                  </a:cubicBezTo>
                  <a:cubicBezTo>
                    <a:pt x="26" y="11"/>
                    <a:pt x="26" y="11"/>
                    <a:pt x="26" y="11"/>
                  </a:cubicBezTo>
                  <a:cubicBezTo>
                    <a:pt x="26" y="11"/>
                    <a:pt x="26" y="11"/>
                    <a:pt x="27" y="11"/>
                  </a:cubicBezTo>
                  <a:moveTo>
                    <a:pt x="7" y="49"/>
                  </a:moveTo>
                  <a:cubicBezTo>
                    <a:pt x="12" y="60"/>
                    <a:pt x="24" y="62"/>
                    <a:pt x="33" y="54"/>
                  </a:cubicBezTo>
                  <a:cubicBezTo>
                    <a:pt x="34" y="53"/>
                    <a:pt x="35" y="52"/>
                    <a:pt x="36" y="51"/>
                  </a:cubicBezTo>
                  <a:cubicBezTo>
                    <a:pt x="37" y="53"/>
                    <a:pt x="38" y="54"/>
                    <a:pt x="40" y="56"/>
                  </a:cubicBezTo>
                  <a:cubicBezTo>
                    <a:pt x="46" y="60"/>
                    <a:pt x="51" y="50"/>
                    <a:pt x="46" y="46"/>
                  </a:cubicBezTo>
                  <a:cubicBezTo>
                    <a:pt x="45" y="46"/>
                    <a:pt x="45" y="46"/>
                    <a:pt x="45" y="45"/>
                  </a:cubicBezTo>
                  <a:cubicBezTo>
                    <a:pt x="44" y="45"/>
                    <a:pt x="44" y="45"/>
                    <a:pt x="44" y="44"/>
                  </a:cubicBezTo>
                  <a:cubicBezTo>
                    <a:pt x="43" y="43"/>
                    <a:pt x="42" y="42"/>
                    <a:pt x="42" y="40"/>
                  </a:cubicBezTo>
                  <a:cubicBezTo>
                    <a:pt x="42" y="41"/>
                    <a:pt x="42" y="41"/>
                    <a:pt x="42" y="42"/>
                  </a:cubicBezTo>
                  <a:cubicBezTo>
                    <a:pt x="42" y="40"/>
                    <a:pt x="41" y="39"/>
                    <a:pt x="41" y="37"/>
                  </a:cubicBezTo>
                  <a:cubicBezTo>
                    <a:pt x="41" y="37"/>
                    <a:pt x="41" y="37"/>
                    <a:pt x="41" y="37"/>
                  </a:cubicBezTo>
                  <a:cubicBezTo>
                    <a:pt x="43" y="26"/>
                    <a:pt x="42" y="15"/>
                    <a:pt x="42" y="6"/>
                  </a:cubicBezTo>
                  <a:cubicBezTo>
                    <a:pt x="42" y="2"/>
                    <a:pt x="37" y="0"/>
                    <a:pt x="34" y="2"/>
                  </a:cubicBezTo>
                  <a:cubicBezTo>
                    <a:pt x="31" y="1"/>
                    <a:pt x="28" y="0"/>
                    <a:pt x="26" y="0"/>
                  </a:cubicBezTo>
                  <a:cubicBezTo>
                    <a:pt x="7" y="0"/>
                    <a:pt x="0" y="33"/>
                    <a:pt x="7" y="49"/>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779"/>
            <p:cNvSpPr/>
            <p:nvPr/>
          </p:nvSpPr>
          <p:spPr bwMode="auto">
            <a:xfrm>
              <a:off x="3582" y="1362"/>
              <a:ext cx="92" cy="154"/>
            </a:xfrm>
            <a:custGeom>
              <a:avLst/>
              <a:gdLst>
                <a:gd name="T0" fmla="*/ 1 w 39"/>
                <a:gd name="T1" fmla="*/ 7 h 65"/>
                <a:gd name="T2" fmla="*/ 1 w 39"/>
                <a:gd name="T3" fmla="*/ 10 h 65"/>
                <a:gd name="T4" fmla="*/ 7 w 39"/>
                <a:gd name="T5" fmla="*/ 59 h 65"/>
                <a:gd name="T6" fmla="*/ 18 w 39"/>
                <a:gd name="T7" fmla="*/ 58 h 65"/>
                <a:gd name="T8" fmla="*/ 19 w 39"/>
                <a:gd name="T9" fmla="*/ 36 h 65"/>
                <a:gd name="T10" fmla="*/ 22 w 39"/>
                <a:gd name="T11" fmla="*/ 24 h 65"/>
                <a:gd name="T12" fmla="*/ 24 w 39"/>
                <a:gd name="T13" fmla="*/ 19 h 65"/>
                <a:gd name="T14" fmla="*/ 28 w 39"/>
                <a:gd name="T15" fmla="*/ 16 h 65"/>
                <a:gd name="T16" fmla="*/ 30 w 39"/>
                <a:gd name="T17" fmla="*/ 15 h 65"/>
                <a:gd name="T18" fmla="*/ 32 w 39"/>
                <a:gd name="T19" fmla="*/ 14 h 65"/>
                <a:gd name="T20" fmla="*/ 29 w 39"/>
                <a:gd name="T21" fmla="*/ 3 h 65"/>
                <a:gd name="T22" fmla="*/ 13 w 39"/>
                <a:gd name="T23" fmla="*/ 18 h 65"/>
                <a:gd name="T24" fmla="*/ 11 w 39"/>
                <a:gd name="T25" fmla="*/ 4 h 65"/>
                <a:gd name="T26" fmla="*/ 7 w 39"/>
                <a:gd name="T27" fmla="*/ 0 h 65"/>
                <a:gd name="T28" fmla="*/ 1 w 39"/>
                <a:gd name="T29"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65">
                  <a:moveTo>
                    <a:pt x="1" y="7"/>
                  </a:moveTo>
                  <a:cubicBezTo>
                    <a:pt x="1" y="8"/>
                    <a:pt x="1" y="9"/>
                    <a:pt x="1" y="10"/>
                  </a:cubicBezTo>
                  <a:cubicBezTo>
                    <a:pt x="3" y="26"/>
                    <a:pt x="3" y="43"/>
                    <a:pt x="7" y="59"/>
                  </a:cubicBezTo>
                  <a:cubicBezTo>
                    <a:pt x="8" y="65"/>
                    <a:pt x="17" y="63"/>
                    <a:pt x="18" y="58"/>
                  </a:cubicBezTo>
                  <a:cubicBezTo>
                    <a:pt x="18" y="50"/>
                    <a:pt x="18" y="43"/>
                    <a:pt x="19" y="36"/>
                  </a:cubicBezTo>
                  <a:cubicBezTo>
                    <a:pt x="20" y="32"/>
                    <a:pt x="20" y="28"/>
                    <a:pt x="22" y="24"/>
                  </a:cubicBezTo>
                  <a:cubicBezTo>
                    <a:pt x="23" y="22"/>
                    <a:pt x="23" y="21"/>
                    <a:pt x="24" y="19"/>
                  </a:cubicBezTo>
                  <a:cubicBezTo>
                    <a:pt x="25" y="18"/>
                    <a:pt x="26" y="17"/>
                    <a:pt x="28" y="16"/>
                  </a:cubicBezTo>
                  <a:cubicBezTo>
                    <a:pt x="29" y="16"/>
                    <a:pt x="29" y="15"/>
                    <a:pt x="30" y="15"/>
                  </a:cubicBezTo>
                  <a:cubicBezTo>
                    <a:pt x="31" y="14"/>
                    <a:pt x="32" y="14"/>
                    <a:pt x="32" y="14"/>
                  </a:cubicBezTo>
                  <a:cubicBezTo>
                    <a:pt x="39" y="11"/>
                    <a:pt x="36" y="1"/>
                    <a:pt x="29" y="3"/>
                  </a:cubicBezTo>
                  <a:cubicBezTo>
                    <a:pt x="21" y="6"/>
                    <a:pt x="16" y="11"/>
                    <a:pt x="13" y="18"/>
                  </a:cubicBezTo>
                  <a:cubicBezTo>
                    <a:pt x="13" y="13"/>
                    <a:pt x="12" y="9"/>
                    <a:pt x="11" y="4"/>
                  </a:cubicBezTo>
                  <a:cubicBezTo>
                    <a:pt x="11" y="1"/>
                    <a:pt x="9" y="0"/>
                    <a:pt x="7" y="0"/>
                  </a:cubicBezTo>
                  <a:cubicBezTo>
                    <a:pt x="4" y="0"/>
                    <a:pt x="0" y="3"/>
                    <a:pt x="1" y="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780"/>
            <p:cNvSpPr/>
            <p:nvPr/>
          </p:nvSpPr>
          <p:spPr bwMode="auto">
            <a:xfrm>
              <a:off x="3667" y="1300"/>
              <a:ext cx="97" cy="218"/>
            </a:xfrm>
            <a:custGeom>
              <a:avLst/>
              <a:gdLst>
                <a:gd name="T0" fmla="*/ 0 w 41"/>
                <a:gd name="T1" fmla="*/ 5 h 92"/>
                <a:gd name="T2" fmla="*/ 2 w 41"/>
                <a:gd name="T3" fmla="*/ 76 h 92"/>
                <a:gd name="T4" fmla="*/ 2 w 41"/>
                <a:gd name="T5" fmla="*/ 82 h 92"/>
                <a:gd name="T6" fmla="*/ 13 w 41"/>
                <a:gd name="T7" fmla="*/ 82 h 92"/>
                <a:gd name="T8" fmla="*/ 13 w 41"/>
                <a:gd name="T9" fmla="*/ 76 h 92"/>
                <a:gd name="T10" fmla="*/ 14 w 41"/>
                <a:gd name="T11" fmla="*/ 63 h 92"/>
                <a:gd name="T12" fmla="*/ 16 w 41"/>
                <a:gd name="T13" fmla="*/ 53 h 92"/>
                <a:gd name="T14" fmla="*/ 20 w 41"/>
                <a:gd name="T15" fmla="*/ 60 h 92"/>
                <a:gd name="T16" fmla="*/ 28 w 41"/>
                <a:gd name="T17" fmla="*/ 86 h 92"/>
                <a:gd name="T18" fmla="*/ 39 w 41"/>
                <a:gd name="T19" fmla="*/ 83 h 92"/>
                <a:gd name="T20" fmla="*/ 22 w 41"/>
                <a:gd name="T21" fmla="*/ 41 h 92"/>
                <a:gd name="T22" fmla="*/ 24 w 41"/>
                <a:gd name="T23" fmla="*/ 39 h 92"/>
                <a:gd name="T24" fmla="*/ 29 w 41"/>
                <a:gd name="T25" fmla="*/ 34 h 92"/>
                <a:gd name="T26" fmla="*/ 23 w 41"/>
                <a:gd name="T27" fmla="*/ 24 h 92"/>
                <a:gd name="T28" fmla="*/ 13 w 41"/>
                <a:gd name="T29" fmla="*/ 32 h 92"/>
                <a:gd name="T30" fmla="*/ 11 w 41"/>
                <a:gd name="T31" fmla="*/ 5 h 92"/>
                <a:gd name="T32" fmla="*/ 5 w 41"/>
                <a:gd name="T33" fmla="*/ 0 h 92"/>
                <a:gd name="T34" fmla="*/ 0 w 41"/>
                <a:gd name="T3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92">
                  <a:moveTo>
                    <a:pt x="0" y="5"/>
                  </a:moveTo>
                  <a:cubicBezTo>
                    <a:pt x="2" y="29"/>
                    <a:pt x="2" y="53"/>
                    <a:pt x="2" y="76"/>
                  </a:cubicBezTo>
                  <a:cubicBezTo>
                    <a:pt x="2" y="78"/>
                    <a:pt x="2" y="80"/>
                    <a:pt x="2" y="82"/>
                  </a:cubicBezTo>
                  <a:cubicBezTo>
                    <a:pt x="2" y="89"/>
                    <a:pt x="13" y="89"/>
                    <a:pt x="13" y="82"/>
                  </a:cubicBezTo>
                  <a:cubicBezTo>
                    <a:pt x="13" y="80"/>
                    <a:pt x="13" y="78"/>
                    <a:pt x="13" y="76"/>
                  </a:cubicBezTo>
                  <a:cubicBezTo>
                    <a:pt x="13" y="72"/>
                    <a:pt x="13" y="68"/>
                    <a:pt x="14" y="63"/>
                  </a:cubicBezTo>
                  <a:cubicBezTo>
                    <a:pt x="14" y="60"/>
                    <a:pt x="15" y="56"/>
                    <a:pt x="16" y="53"/>
                  </a:cubicBezTo>
                  <a:cubicBezTo>
                    <a:pt x="17" y="55"/>
                    <a:pt x="18" y="57"/>
                    <a:pt x="20" y="60"/>
                  </a:cubicBezTo>
                  <a:cubicBezTo>
                    <a:pt x="23" y="68"/>
                    <a:pt x="26" y="77"/>
                    <a:pt x="28" y="86"/>
                  </a:cubicBezTo>
                  <a:cubicBezTo>
                    <a:pt x="30" y="92"/>
                    <a:pt x="41" y="90"/>
                    <a:pt x="39" y="83"/>
                  </a:cubicBezTo>
                  <a:cubicBezTo>
                    <a:pt x="35" y="68"/>
                    <a:pt x="29" y="54"/>
                    <a:pt x="22" y="41"/>
                  </a:cubicBezTo>
                  <a:cubicBezTo>
                    <a:pt x="23" y="40"/>
                    <a:pt x="23" y="39"/>
                    <a:pt x="24" y="39"/>
                  </a:cubicBezTo>
                  <a:cubicBezTo>
                    <a:pt x="25" y="37"/>
                    <a:pt x="27" y="35"/>
                    <a:pt x="29" y="34"/>
                  </a:cubicBezTo>
                  <a:cubicBezTo>
                    <a:pt x="32" y="30"/>
                    <a:pt x="29" y="22"/>
                    <a:pt x="23" y="24"/>
                  </a:cubicBezTo>
                  <a:cubicBezTo>
                    <a:pt x="18" y="27"/>
                    <a:pt x="15" y="29"/>
                    <a:pt x="13" y="32"/>
                  </a:cubicBezTo>
                  <a:cubicBezTo>
                    <a:pt x="13" y="23"/>
                    <a:pt x="12" y="14"/>
                    <a:pt x="11" y="5"/>
                  </a:cubicBezTo>
                  <a:cubicBezTo>
                    <a:pt x="11" y="1"/>
                    <a:pt x="8" y="0"/>
                    <a:pt x="5" y="0"/>
                  </a:cubicBezTo>
                  <a:cubicBezTo>
                    <a:pt x="3" y="0"/>
                    <a:pt x="0" y="1"/>
                    <a:pt x="0"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781"/>
            <p:cNvSpPr>
              <a:spLocks noEditPoints="1"/>
            </p:cNvSpPr>
            <p:nvPr/>
          </p:nvSpPr>
          <p:spPr bwMode="auto">
            <a:xfrm>
              <a:off x="3766" y="1362"/>
              <a:ext cx="117" cy="182"/>
            </a:xfrm>
            <a:custGeom>
              <a:avLst/>
              <a:gdLst>
                <a:gd name="T0" fmla="*/ 27 w 49"/>
                <a:gd name="T1" fmla="*/ 49 h 77"/>
                <a:gd name="T2" fmla="*/ 26 w 49"/>
                <a:gd name="T3" fmla="*/ 49 h 77"/>
                <a:gd name="T4" fmla="*/ 26 w 49"/>
                <a:gd name="T5" fmla="*/ 49 h 77"/>
                <a:gd name="T6" fmla="*/ 25 w 49"/>
                <a:gd name="T7" fmla="*/ 49 h 77"/>
                <a:gd name="T8" fmla="*/ 29 w 49"/>
                <a:gd name="T9" fmla="*/ 49 h 77"/>
                <a:gd name="T10" fmla="*/ 29 w 49"/>
                <a:gd name="T11" fmla="*/ 15 h 77"/>
                <a:gd name="T12" fmla="*/ 29 w 49"/>
                <a:gd name="T13" fmla="*/ 15 h 77"/>
                <a:gd name="T14" fmla="*/ 18 w 49"/>
                <a:gd name="T15" fmla="*/ 14 h 77"/>
                <a:gd name="T16" fmla="*/ 18 w 49"/>
                <a:gd name="T17" fmla="*/ 14 h 77"/>
                <a:gd name="T18" fmla="*/ 29 w 49"/>
                <a:gd name="T19" fmla="*/ 13 h 77"/>
                <a:gd name="T20" fmla="*/ 29 w 49"/>
                <a:gd name="T21" fmla="*/ 13 h 77"/>
                <a:gd name="T22" fmla="*/ 28 w 49"/>
                <a:gd name="T23" fmla="*/ 13 h 77"/>
                <a:gd name="T24" fmla="*/ 29 w 49"/>
                <a:gd name="T25" fmla="*/ 13 h 77"/>
                <a:gd name="T26" fmla="*/ 20 w 49"/>
                <a:gd name="T27" fmla="*/ 11 h 77"/>
                <a:gd name="T28" fmla="*/ 20 w 49"/>
                <a:gd name="T29" fmla="*/ 11 h 77"/>
                <a:gd name="T30" fmla="*/ 21 w 49"/>
                <a:gd name="T31" fmla="*/ 11 h 77"/>
                <a:gd name="T32" fmla="*/ 21 w 49"/>
                <a:gd name="T33" fmla="*/ 11 h 77"/>
                <a:gd name="T34" fmla="*/ 25 w 49"/>
                <a:gd name="T35" fmla="*/ 11 h 77"/>
                <a:gd name="T36" fmla="*/ 29 w 49"/>
                <a:gd name="T37" fmla="*/ 13 h 77"/>
                <a:gd name="T38" fmla="*/ 18 w 49"/>
                <a:gd name="T39" fmla="*/ 14 h 77"/>
                <a:gd name="T40" fmla="*/ 19 w 49"/>
                <a:gd name="T41" fmla="*/ 12 h 77"/>
                <a:gd name="T42" fmla="*/ 21 w 49"/>
                <a:gd name="T43" fmla="*/ 11 h 77"/>
                <a:gd name="T44" fmla="*/ 22 w 49"/>
                <a:gd name="T45" fmla="*/ 10 h 77"/>
                <a:gd name="T46" fmla="*/ 21 w 49"/>
                <a:gd name="T47" fmla="*/ 11 h 77"/>
                <a:gd name="T48" fmla="*/ 10 w 49"/>
                <a:gd name="T49" fmla="*/ 6 h 77"/>
                <a:gd name="T50" fmla="*/ 3 w 49"/>
                <a:gd name="T51" fmla="*/ 20 h 77"/>
                <a:gd name="T52" fmla="*/ 36 w 49"/>
                <a:gd name="T53" fmla="*/ 41 h 77"/>
                <a:gd name="T54" fmla="*/ 31 w 49"/>
                <a:gd name="T55" fmla="*/ 48 h 77"/>
                <a:gd name="T56" fmla="*/ 29 w 49"/>
                <a:gd name="T57" fmla="*/ 49 h 77"/>
                <a:gd name="T58" fmla="*/ 27 w 49"/>
                <a:gd name="T59" fmla="*/ 49 h 77"/>
                <a:gd name="T60" fmla="*/ 24 w 49"/>
                <a:gd name="T61" fmla="*/ 48 h 77"/>
                <a:gd name="T62" fmla="*/ 18 w 49"/>
                <a:gd name="T63" fmla="*/ 39 h 77"/>
                <a:gd name="T64" fmla="*/ 15 w 49"/>
                <a:gd name="T65" fmla="*/ 24 h 77"/>
                <a:gd name="T66" fmla="*/ 23 w 49"/>
                <a:gd name="T6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7">
                  <a:moveTo>
                    <a:pt x="26" y="49"/>
                  </a:moveTo>
                  <a:cubicBezTo>
                    <a:pt x="26" y="49"/>
                    <a:pt x="26" y="49"/>
                    <a:pt x="27" y="49"/>
                  </a:cubicBezTo>
                  <a:cubicBezTo>
                    <a:pt x="26" y="49"/>
                    <a:pt x="26" y="49"/>
                    <a:pt x="26" y="49"/>
                  </a:cubicBezTo>
                  <a:cubicBezTo>
                    <a:pt x="26" y="49"/>
                    <a:pt x="26" y="49"/>
                    <a:pt x="26" y="49"/>
                  </a:cubicBezTo>
                  <a:moveTo>
                    <a:pt x="25" y="49"/>
                  </a:moveTo>
                  <a:cubicBezTo>
                    <a:pt x="26" y="49"/>
                    <a:pt x="26" y="49"/>
                    <a:pt x="26" y="49"/>
                  </a:cubicBezTo>
                  <a:cubicBezTo>
                    <a:pt x="26" y="49"/>
                    <a:pt x="26" y="49"/>
                    <a:pt x="26" y="49"/>
                  </a:cubicBezTo>
                  <a:cubicBezTo>
                    <a:pt x="26" y="49"/>
                    <a:pt x="26" y="49"/>
                    <a:pt x="25" y="49"/>
                  </a:cubicBezTo>
                  <a:moveTo>
                    <a:pt x="30" y="49"/>
                  </a:moveTo>
                  <a:cubicBezTo>
                    <a:pt x="30" y="49"/>
                    <a:pt x="29" y="49"/>
                    <a:pt x="29" y="49"/>
                  </a:cubicBezTo>
                  <a:cubicBezTo>
                    <a:pt x="29" y="49"/>
                    <a:pt x="30" y="49"/>
                    <a:pt x="30" y="49"/>
                  </a:cubicBezTo>
                  <a:moveTo>
                    <a:pt x="29" y="15"/>
                  </a:moveTo>
                  <a:cubicBezTo>
                    <a:pt x="29" y="15"/>
                    <a:pt x="30" y="15"/>
                    <a:pt x="30" y="15"/>
                  </a:cubicBezTo>
                  <a:cubicBezTo>
                    <a:pt x="29" y="15"/>
                    <a:pt x="29" y="15"/>
                    <a:pt x="29" y="15"/>
                  </a:cubicBezTo>
                  <a:moveTo>
                    <a:pt x="18" y="14"/>
                  </a:moveTo>
                  <a:cubicBezTo>
                    <a:pt x="18" y="14"/>
                    <a:pt x="18" y="14"/>
                    <a:pt x="18" y="14"/>
                  </a:cubicBezTo>
                  <a:cubicBezTo>
                    <a:pt x="18" y="14"/>
                    <a:pt x="18" y="14"/>
                    <a:pt x="18" y="14"/>
                  </a:cubicBezTo>
                  <a:cubicBezTo>
                    <a:pt x="18" y="14"/>
                    <a:pt x="18" y="14"/>
                    <a:pt x="18" y="14"/>
                  </a:cubicBezTo>
                  <a:moveTo>
                    <a:pt x="29" y="13"/>
                  </a:moveTo>
                  <a:cubicBezTo>
                    <a:pt x="29" y="13"/>
                    <a:pt x="29" y="13"/>
                    <a:pt x="29" y="13"/>
                  </a:cubicBezTo>
                  <a:cubicBezTo>
                    <a:pt x="29" y="13"/>
                    <a:pt x="29" y="13"/>
                    <a:pt x="29" y="13"/>
                  </a:cubicBezTo>
                  <a:cubicBezTo>
                    <a:pt x="29" y="13"/>
                    <a:pt x="29" y="13"/>
                    <a:pt x="29" y="13"/>
                  </a:cubicBezTo>
                  <a:cubicBezTo>
                    <a:pt x="29" y="13"/>
                    <a:pt x="29" y="13"/>
                    <a:pt x="29" y="13"/>
                  </a:cubicBezTo>
                  <a:moveTo>
                    <a:pt x="28" y="13"/>
                  </a:moveTo>
                  <a:cubicBezTo>
                    <a:pt x="28" y="13"/>
                    <a:pt x="29" y="13"/>
                    <a:pt x="29" y="13"/>
                  </a:cubicBezTo>
                  <a:cubicBezTo>
                    <a:pt x="29" y="13"/>
                    <a:pt x="29" y="13"/>
                    <a:pt x="29" y="13"/>
                  </a:cubicBezTo>
                  <a:cubicBezTo>
                    <a:pt x="29" y="13"/>
                    <a:pt x="28" y="13"/>
                    <a:pt x="28" y="13"/>
                  </a:cubicBezTo>
                  <a:moveTo>
                    <a:pt x="20" y="11"/>
                  </a:moveTo>
                  <a:cubicBezTo>
                    <a:pt x="20" y="11"/>
                    <a:pt x="20" y="11"/>
                    <a:pt x="19" y="12"/>
                  </a:cubicBezTo>
                  <a:cubicBezTo>
                    <a:pt x="20" y="11"/>
                    <a:pt x="20" y="11"/>
                    <a:pt x="20" y="11"/>
                  </a:cubicBezTo>
                  <a:moveTo>
                    <a:pt x="21" y="11"/>
                  </a:moveTo>
                  <a:cubicBezTo>
                    <a:pt x="21" y="11"/>
                    <a:pt x="21" y="11"/>
                    <a:pt x="21" y="11"/>
                  </a:cubicBezTo>
                  <a:cubicBezTo>
                    <a:pt x="21" y="11"/>
                    <a:pt x="21" y="11"/>
                    <a:pt x="21" y="11"/>
                  </a:cubicBezTo>
                  <a:cubicBezTo>
                    <a:pt x="21" y="11"/>
                    <a:pt x="21" y="11"/>
                    <a:pt x="21" y="11"/>
                  </a:cubicBezTo>
                  <a:moveTo>
                    <a:pt x="23" y="11"/>
                  </a:moveTo>
                  <a:cubicBezTo>
                    <a:pt x="24" y="11"/>
                    <a:pt x="25" y="11"/>
                    <a:pt x="25" y="11"/>
                  </a:cubicBezTo>
                  <a:cubicBezTo>
                    <a:pt x="26" y="12"/>
                    <a:pt x="27" y="12"/>
                    <a:pt x="28" y="13"/>
                  </a:cubicBezTo>
                  <a:cubicBezTo>
                    <a:pt x="28" y="13"/>
                    <a:pt x="28" y="13"/>
                    <a:pt x="29" y="13"/>
                  </a:cubicBezTo>
                  <a:cubicBezTo>
                    <a:pt x="28" y="13"/>
                    <a:pt x="27" y="14"/>
                    <a:pt x="27" y="14"/>
                  </a:cubicBezTo>
                  <a:cubicBezTo>
                    <a:pt x="24" y="14"/>
                    <a:pt x="21" y="14"/>
                    <a:pt x="18" y="14"/>
                  </a:cubicBezTo>
                  <a:cubicBezTo>
                    <a:pt x="18" y="13"/>
                    <a:pt x="18" y="13"/>
                    <a:pt x="18" y="13"/>
                  </a:cubicBezTo>
                  <a:cubicBezTo>
                    <a:pt x="18" y="13"/>
                    <a:pt x="19" y="12"/>
                    <a:pt x="19" y="12"/>
                  </a:cubicBezTo>
                  <a:cubicBezTo>
                    <a:pt x="20" y="11"/>
                    <a:pt x="20" y="11"/>
                    <a:pt x="21" y="11"/>
                  </a:cubicBezTo>
                  <a:cubicBezTo>
                    <a:pt x="21" y="11"/>
                    <a:pt x="21" y="11"/>
                    <a:pt x="21" y="11"/>
                  </a:cubicBezTo>
                  <a:cubicBezTo>
                    <a:pt x="22" y="11"/>
                    <a:pt x="23" y="11"/>
                    <a:pt x="23" y="11"/>
                  </a:cubicBezTo>
                  <a:moveTo>
                    <a:pt x="22" y="10"/>
                  </a:moveTo>
                  <a:cubicBezTo>
                    <a:pt x="22" y="10"/>
                    <a:pt x="21" y="11"/>
                    <a:pt x="21" y="11"/>
                  </a:cubicBezTo>
                  <a:cubicBezTo>
                    <a:pt x="21" y="11"/>
                    <a:pt x="21" y="11"/>
                    <a:pt x="21" y="11"/>
                  </a:cubicBezTo>
                  <a:cubicBezTo>
                    <a:pt x="21" y="11"/>
                    <a:pt x="22" y="10"/>
                    <a:pt x="22" y="10"/>
                  </a:cubicBezTo>
                  <a:moveTo>
                    <a:pt x="10" y="6"/>
                  </a:moveTo>
                  <a:cubicBezTo>
                    <a:pt x="8" y="8"/>
                    <a:pt x="6" y="11"/>
                    <a:pt x="5" y="14"/>
                  </a:cubicBezTo>
                  <a:cubicBezTo>
                    <a:pt x="3" y="16"/>
                    <a:pt x="2" y="18"/>
                    <a:pt x="3" y="20"/>
                  </a:cubicBezTo>
                  <a:cubicBezTo>
                    <a:pt x="0" y="45"/>
                    <a:pt x="26" y="77"/>
                    <a:pt x="45" y="47"/>
                  </a:cubicBezTo>
                  <a:cubicBezTo>
                    <a:pt x="49" y="41"/>
                    <a:pt x="40" y="35"/>
                    <a:pt x="36" y="41"/>
                  </a:cubicBezTo>
                  <a:cubicBezTo>
                    <a:pt x="35" y="42"/>
                    <a:pt x="34" y="44"/>
                    <a:pt x="33" y="45"/>
                  </a:cubicBezTo>
                  <a:cubicBezTo>
                    <a:pt x="33" y="46"/>
                    <a:pt x="32" y="47"/>
                    <a:pt x="31" y="48"/>
                  </a:cubicBezTo>
                  <a:cubicBezTo>
                    <a:pt x="31" y="48"/>
                    <a:pt x="31" y="47"/>
                    <a:pt x="32" y="47"/>
                  </a:cubicBezTo>
                  <a:cubicBezTo>
                    <a:pt x="31" y="48"/>
                    <a:pt x="30" y="48"/>
                    <a:pt x="29" y="49"/>
                  </a:cubicBezTo>
                  <a:cubicBezTo>
                    <a:pt x="28" y="49"/>
                    <a:pt x="28" y="49"/>
                    <a:pt x="28" y="49"/>
                  </a:cubicBezTo>
                  <a:cubicBezTo>
                    <a:pt x="27" y="49"/>
                    <a:pt x="27" y="49"/>
                    <a:pt x="27" y="49"/>
                  </a:cubicBezTo>
                  <a:cubicBezTo>
                    <a:pt x="26" y="49"/>
                    <a:pt x="26" y="49"/>
                    <a:pt x="26" y="49"/>
                  </a:cubicBezTo>
                  <a:cubicBezTo>
                    <a:pt x="25" y="49"/>
                    <a:pt x="24" y="48"/>
                    <a:pt x="24" y="48"/>
                  </a:cubicBezTo>
                  <a:cubicBezTo>
                    <a:pt x="23" y="47"/>
                    <a:pt x="22" y="46"/>
                    <a:pt x="21" y="45"/>
                  </a:cubicBezTo>
                  <a:cubicBezTo>
                    <a:pt x="20" y="43"/>
                    <a:pt x="19" y="41"/>
                    <a:pt x="18" y="39"/>
                  </a:cubicBezTo>
                  <a:cubicBezTo>
                    <a:pt x="16" y="36"/>
                    <a:pt x="16" y="33"/>
                    <a:pt x="15" y="29"/>
                  </a:cubicBezTo>
                  <a:cubicBezTo>
                    <a:pt x="15" y="28"/>
                    <a:pt x="15" y="26"/>
                    <a:pt x="15" y="24"/>
                  </a:cubicBezTo>
                  <a:cubicBezTo>
                    <a:pt x="27" y="25"/>
                    <a:pt x="47" y="24"/>
                    <a:pt x="39" y="9"/>
                  </a:cubicBezTo>
                  <a:cubicBezTo>
                    <a:pt x="36" y="3"/>
                    <a:pt x="29" y="0"/>
                    <a:pt x="23" y="0"/>
                  </a:cubicBezTo>
                  <a:cubicBezTo>
                    <a:pt x="18" y="0"/>
                    <a:pt x="13" y="2"/>
                    <a:pt x="10" y="6"/>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782"/>
            <p:cNvSpPr/>
            <p:nvPr/>
          </p:nvSpPr>
          <p:spPr bwMode="auto">
            <a:xfrm>
              <a:off x="3897" y="1267"/>
              <a:ext cx="33" cy="254"/>
            </a:xfrm>
            <a:custGeom>
              <a:avLst/>
              <a:gdLst>
                <a:gd name="T0" fmla="*/ 0 w 14"/>
                <a:gd name="T1" fmla="*/ 5 h 107"/>
                <a:gd name="T2" fmla="*/ 3 w 14"/>
                <a:gd name="T3" fmla="*/ 91 h 107"/>
                <a:gd name="T4" fmla="*/ 3 w 14"/>
                <a:gd name="T5" fmla="*/ 92 h 107"/>
                <a:gd name="T6" fmla="*/ 3 w 14"/>
                <a:gd name="T7" fmla="*/ 100 h 107"/>
                <a:gd name="T8" fmla="*/ 14 w 14"/>
                <a:gd name="T9" fmla="*/ 100 h 107"/>
                <a:gd name="T10" fmla="*/ 11 w 14"/>
                <a:gd name="T11" fmla="*/ 5 h 107"/>
                <a:gd name="T12" fmla="*/ 5 w 14"/>
                <a:gd name="T13" fmla="*/ 0 h 107"/>
                <a:gd name="T14" fmla="*/ 0 w 14"/>
                <a:gd name="T15" fmla="*/ 5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7">
                  <a:moveTo>
                    <a:pt x="0" y="5"/>
                  </a:moveTo>
                  <a:cubicBezTo>
                    <a:pt x="1" y="34"/>
                    <a:pt x="3" y="63"/>
                    <a:pt x="3" y="91"/>
                  </a:cubicBezTo>
                  <a:cubicBezTo>
                    <a:pt x="3" y="92"/>
                    <a:pt x="3" y="92"/>
                    <a:pt x="3" y="92"/>
                  </a:cubicBezTo>
                  <a:cubicBezTo>
                    <a:pt x="3" y="95"/>
                    <a:pt x="3" y="97"/>
                    <a:pt x="3" y="100"/>
                  </a:cubicBezTo>
                  <a:cubicBezTo>
                    <a:pt x="3" y="107"/>
                    <a:pt x="14" y="107"/>
                    <a:pt x="14" y="100"/>
                  </a:cubicBezTo>
                  <a:cubicBezTo>
                    <a:pt x="14" y="68"/>
                    <a:pt x="12" y="37"/>
                    <a:pt x="11" y="5"/>
                  </a:cubicBezTo>
                  <a:cubicBezTo>
                    <a:pt x="11" y="1"/>
                    <a:pt x="8" y="0"/>
                    <a:pt x="5" y="0"/>
                  </a:cubicBezTo>
                  <a:cubicBezTo>
                    <a:pt x="2" y="0"/>
                    <a:pt x="0" y="1"/>
                    <a:pt x="0" y="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783"/>
            <p:cNvSpPr/>
            <p:nvPr/>
          </p:nvSpPr>
          <p:spPr bwMode="auto">
            <a:xfrm>
              <a:off x="3861" y="1322"/>
              <a:ext cx="107" cy="26"/>
            </a:xfrm>
            <a:custGeom>
              <a:avLst/>
              <a:gdLst>
                <a:gd name="T0" fmla="*/ 7 w 45"/>
                <a:gd name="T1" fmla="*/ 11 h 11"/>
                <a:gd name="T2" fmla="*/ 38 w 45"/>
                <a:gd name="T3" fmla="*/ 11 h 11"/>
                <a:gd name="T4" fmla="*/ 38 w 45"/>
                <a:gd name="T5" fmla="*/ 0 h 11"/>
                <a:gd name="T6" fmla="*/ 7 w 45"/>
                <a:gd name="T7" fmla="*/ 0 h 11"/>
                <a:gd name="T8" fmla="*/ 6 w 45"/>
                <a:gd name="T9" fmla="*/ 0 h 11"/>
                <a:gd name="T10" fmla="*/ 7 w 45"/>
                <a:gd name="T11" fmla="*/ 11 h 11"/>
              </a:gdLst>
              <a:ahLst/>
              <a:cxnLst>
                <a:cxn ang="0">
                  <a:pos x="T0" y="T1"/>
                </a:cxn>
                <a:cxn ang="0">
                  <a:pos x="T2" y="T3"/>
                </a:cxn>
                <a:cxn ang="0">
                  <a:pos x="T4" y="T5"/>
                </a:cxn>
                <a:cxn ang="0">
                  <a:pos x="T6" y="T7"/>
                </a:cxn>
                <a:cxn ang="0">
                  <a:pos x="T8" y="T9"/>
                </a:cxn>
                <a:cxn ang="0">
                  <a:pos x="T10" y="T11"/>
                </a:cxn>
              </a:cxnLst>
              <a:rect l="0" t="0" r="r" b="b"/>
              <a:pathLst>
                <a:path w="45" h="11">
                  <a:moveTo>
                    <a:pt x="7" y="11"/>
                  </a:moveTo>
                  <a:cubicBezTo>
                    <a:pt x="17" y="11"/>
                    <a:pt x="27" y="11"/>
                    <a:pt x="38" y="11"/>
                  </a:cubicBezTo>
                  <a:cubicBezTo>
                    <a:pt x="45" y="11"/>
                    <a:pt x="45" y="0"/>
                    <a:pt x="38" y="0"/>
                  </a:cubicBezTo>
                  <a:cubicBezTo>
                    <a:pt x="27" y="0"/>
                    <a:pt x="17" y="0"/>
                    <a:pt x="7" y="0"/>
                  </a:cubicBezTo>
                  <a:cubicBezTo>
                    <a:pt x="7" y="0"/>
                    <a:pt x="7" y="0"/>
                    <a:pt x="6" y="0"/>
                  </a:cubicBezTo>
                  <a:cubicBezTo>
                    <a:pt x="0" y="0"/>
                    <a:pt x="0" y="11"/>
                    <a:pt x="7" y="1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784"/>
            <p:cNvSpPr/>
            <p:nvPr/>
          </p:nvSpPr>
          <p:spPr bwMode="auto">
            <a:xfrm>
              <a:off x="3985" y="1355"/>
              <a:ext cx="33" cy="161"/>
            </a:xfrm>
            <a:custGeom>
              <a:avLst/>
              <a:gdLst>
                <a:gd name="T0" fmla="*/ 0 w 14"/>
                <a:gd name="T1" fmla="*/ 7 h 68"/>
                <a:gd name="T2" fmla="*/ 1 w 14"/>
                <a:gd name="T3" fmla="*/ 10 h 68"/>
                <a:gd name="T4" fmla="*/ 3 w 14"/>
                <a:gd name="T5" fmla="*/ 61 h 68"/>
                <a:gd name="T6" fmla="*/ 14 w 14"/>
                <a:gd name="T7" fmla="*/ 61 h 68"/>
                <a:gd name="T8" fmla="*/ 14 w 14"/>
                <a:gd name="T9" fmla="*/ 56 h 68"/>
                <a:gd name="T10" fmla="*/ 14 w 14"/>
                <a:gd name="T11" fmla="*/ 54 h 68"/>
                <a:gd name="T12" fmla="*/ 11 w 14"/>
                <a:gd name="T13" fmla="*/ 4 h 68"/>
                <a:gd name="T14" fmla="*/ 6 w 14"/>
                <a:gd name="T15" fmla="*/ 0 h 68"/>
                <a:gd name="T16" fmla="*/ 0 w 14"/>
                <a:gd name="T17"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8">
                  <a:moveTo>
                    <a:pt x="0" y="7"/>
                  </a:moveTo>
                  <a:cubicBezTo>
                    <a:pt x="0" y="8"/>
                    <a:pt x="0" y="9"/>
                    <a:pt x="1" y="10"/>
                  </a:cubicBezTo>
                  <a:cubicBezTo>
                    <a:pt x="2" y="27"/>
                    <a:pt x="2" y="44"/>
                    <a:pt x="3" y="61"/>
                  </a:cubicBezTo>
                  <a:cubicBezTo>
                    <a:pt x="4" y="68"/>
                    <a:pt x="14" y="68"/>
                    <a:pt x="14" y="61"/>
                  </a:cubicBezTo>
                  <a:cubicBezTo>
                    <a:pt x="14" y="59"/>
                    <a:pt x="14" y="58"/>
                    <a:pt x="14" y="56"/>
                  </a:cubicBezTo>
                  <a:cubicBezTo>
                    <a:pt x="14" y="55"/>
                    <a:pt x="14" y="54"/>
                    <a:pt x="14" y="54"/>
                  </a:cubicBezTo>
                  <a:cubicBezTo>
                    <a:pt x="13" y="37"/>
                    <a:pt x="13" y="20"/>
                    <a:pt x="11" y="4"/>
                  </a:cubicBezTo>
                  <a:cubicBezTo>
                    <a:pt x="10" y="1"/>
                    <a:pt x="8" y="0"/>
                    <a:pt x="6" y="0"/>
                  </a:cubicBezTo>
                  <a:cubicBezTo>
                    <a:pt x="3" y="0"/>
                    <a:pt x="0" y="3"/>
                    <a:pt x="0" y="7"/>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785"/>
            <p:cNvSpPr/>
            <p:nvPr/>
          </p:nvSpPr>
          <p:spPr bwMode="auto">
            <a:xfrm>
              <a:off x="3994" y="1303"/>
              <a:ext cx="33" cy="26"/>
            </a:xfrm>
            <a:custGeom>
              <a:avLst/>
              <a:gdLst>
                <a:gd name="T0" fmla="*/ 7 w 14"/>
                <a:gd name="T1" fmla="*/ 11 h 11"/>
                <a:gd name="T2" fmla="*/ 7 w 14"/>
                <a:gd name="T3" fmla="*/ 0 h 11"/>
                <a:gd name="T4" fmla="*/ 7 w 14"/>
                <a:gd name="T5" fmla="*/ 11 h 11"/>
              </a:gdLst>
              <a:ahLst/>
              <a:cxnLst>
                <a:cxn ang="0">
                  <a:pos x="T0" y="T1"/>
                </a:cxn>
                <a:cxn ang="0">
                  <a:pos x="T2" y="T3"/>
                </a:cxn>
                <a:cxn ang="0">
                  <a:pos x="T4" y="T5"/>
                </a:cxn>
              </a:cxnLst>
              <a:rect l="0" t="0" r="r" b="b"/>
              <a:pathLst>
                <a:path w="14" h="11">
                  <a:moveTo>
                    <a:pt x="7" y="11"/>
                  </a:moveTo>
                  <a:cubicBezTo>
                    <a:pt x="14" y="11"/>
                    <a:pt x="14" y="0"/>
                    <a:pt x="7" y="0"/>
                  </a:cubicBezTo>
                  <a:cubicBezTo>
                    <a:pt x="0" y="0"/>
                    <a:pt x="0" y="11"/>
                    <a:pt x="7" y="1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786"/>
            <p:cNvSpPr>
              <a:spLocks noEditPoints="1"/>
            </p:cNvSpPr>
            <p:nvPr/>
          </p:nvSpPr>
          <p:spPr bwMode="auto">
            <a:xfrm>
              <a:off x="4025" y="1352"/>
              <a:ext cx="130" cy="164"/>
            </a:xfrm>
            <a:custGeom>
              <a:avLst/>
              <a:gdLst>
                <a:gd name="T0" fmla="*/ 31 w 55"/>
                <a:gd name="T1" fmla="*/ 19 h 69"/>
                <a:gd name="T2" fmla="*/ 30 w 55"/>
                <a:gd name="T3" fmla="*/ 19 h 69"/>
                <a:gd name="T4" fmla="*/ 31 w 55"/>
                <a:gd name="T5" fmla="*/ 19 h 69"/>
                <a:gd name="T6" fmla="*/ 35 w 55"/>
                <a:gd name="T7" fmla="*/ 19 h 69"/>
                <a:gd name="T8" fmla="*/ 36 w 55"/>
                <a:gd name="T9" fmla="*/ 19 h 69"/>
                <a:gd name="T10" fmla="*/ 35 w 55"/>
                <a:gd name="T11" fmla="*/ 19 h 69"/>
                <a:gd name="T12" fmla="*/ 34 w 55"/>
                <a:gd name="T13" fmla="*/ 18 h 69"/>
                <a:gd name="T14" fmla="*/ 34 w 55"/>
                <a:gd name="T15" fmla="*/ 18 h 69"/>
                <a:gd name="T16" fmla="*/ 34 w 55"/>
                <a:gd name="T17" fmla="*/ 18 h 69"/>
                <a:gd name="T18" fmla="*/ 32 w 55"/>
                <a:gd name="T19" fmla="*/ 18 h 69"/>
                <a:gd name="T20" fmla="*/ 31 w 55"/>
                <a:gd name="T21" fmla="*/ 18 h 69"/>
                <a:gd name="T22" fmla="*/ 32 w 55"/>
                <a:gd name="T23" fmla="*/ 18 h 69"/>
                <a:gd name="T24" fmla="*/ 33 w 55"/>
                <a:gd name="T25" fmla="*/ 18 h 69"/>
                <a:gd name="T26" fmla="*/ 32 w 55"/>
                <a:gd name="T27" fmla="*/ 18 h 69"/>
                <a:gd name="T28" fmla="*/ 33 w 55"/>
                <a:gd name="T29" fmla="*/ 18 h 69"/>
                <a:gd name="T30" fmla="*/ 2 w 55"/>
                <a:gd name="T31" fmla="*/ 15 h 69"/>
                <a:gd name="T32" fmla="*/ 7 w 55"/>
                <a:gd name="T33" fmla="*/ 23 h 69"/>
                <a:gd name="T34" fmla="*/ 11 w 55"/>
                <a:gd name="T35" fmla="*/ 36 h 69"/>
                <a:gd name="T36" fmla="*/ 12 w 55"/>
                <a:gd name="T37" fmla="*/ 52 h 69"/>
                <a:gd name="T38" fmla="*/ 12 w 55"/>
                <a:gd name="T39" fmla="*/ 61 h 69"/>
                <a:gd name="T40" fmla="*/ 22 w 55"/>
                <a:gd name="T41" fmla="*/ 61 h 69"/>
                <a:gd name="T42" fmla="*/ 23 w 55"/>
                <a:gd name="T43" fmla="*/ 56 h 69"/>
                <a:gd name="T44" fmla="*/ 24 w 55"/>
                <a:gd name="T45" fmla="*/ 41 h 69"/>
                <a:gd name="T46" fmla="*/ 28 w 55"/>
                <a:gd name="T47" fmla="*/ 25 h 69"/>
                <a:gd name="T48" fmla="*/ 30 w 55"/>
                <a:gd name="T49" fmla="*/ 20 h 69"/>
                <a:gd name="T50" fmla="*/ 31 w 55"/>
                <a:gd name="T51" fmla="*/ 19 h 69"/>
                <a:gd name="T52" fmla="*/ 32 w 55"/>
                <a:gd name="T53" fmla="*/ 18 h 69"/>
                <a:gd name="T54" fmla="*/ 32 w 55"/>
                <a:gd name="T55" fmla="*/ 18 h 69"/>
                <a:gd name="T56" fmla="*/ 33 w 55"/>
                <a:gd name="T57" fmla="*/ 18 h 69"/>
                <a:gd name="T58" fmla="*/ 34 w 55"/>
                <a:gd name="T59" fmla="*/ 19 h 69"/>
                <a:gd name="T60" fmla="*/ 34 w 55"/>
                <a:gd name="T61" fmla="*/ 19 h 69"/>
                <a:gd name="T62" fmla="*/ 36 w 55"/>
                <a:gd name="T63" fmla="*/ 24 h 69"/>
                <a:gd name="T64" fmla="*/ 35 w 55"/>
                <a:gd name="T65" fmla="*/ 62 h 69"/>
                <a:gd name="T66" fmla="*/ 45 w 55"/>
                <a:gd name="T67" fmla="*/ 62 h 69"/>
                <a:gd name="T68" fmla="*/ 30 w 55"/>
                <a:gd name="T69" fmla="*/ 8 h 69"/>
                <a:gd name="T70" fmla="*/ 17 w 55"/>
                <a:gd name="T71" fmla="*/ 20 h 69"/>
                <a:gd name="T72" fmla="*/ 12 w 55"/>
                <a:gd name="T73" fmla="*/ 9 h 69"/>
                <a:gd name="T74" fmla="*/ 7 w 55"/>
                <a:gd name="T75" fmla="*/ 6 h 69"/>
                <a:gd name="T76" fmla="*/ 2 w 55"/>
                <a:gd name="T7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9">
                  <a:moveTo>
                    <a:pt x="31" y="19"/>
                  </a:moveTo>
                  <a:cubicBezTo>
                    <a:pt x="31" y="19"/>
                    <a:pt x="31" y="19"/>
                    <a:pt x="30" y="19"/>
                  </a:cubicBezTo>
                  <a:cubicBezTo>
                    <a:pt x="31" y="19"/>
                    <a:pt x="31" y="19"/>
                    <a:pt x="31" y="19"/>
                  </a:cubicBezTo>
                  <a:moveTo>
                    <a:pt x="35" y="19"/>
                  </a:moveTo>
                  <a:cubicBezTo>
                    <a:pt x="35" y="19"/>
                    <a:pt x="35" y="19"/>
                    <a:pt x="36" y="19"/>
                  </a:cubicBezTo>
                  <a:cubicBezTo>
                    <a:pt x="35" y="19"/>
                    <a:pt x="35" y="19"/>
                    <a:pt x="35" y="19"/>
                  </a:cubicBezTo>
                  <a:moveTo>
                    <a:pt x="34" y="18"/>
                  </a:moveTo>
                  <a:cubicBezTo>
                    <a:pt x="34" y="18"/>
                    <a:pt x="34" y="18"/>
                    <a:pt x="34" y="18"/>
                  </a:cubicBezTo>
                  <a:cubicBezTo>
                    <a:pt x="34" y="18"/>
                    <a:pt x="34" y="18"/>
                    <a:pt x="34" y="18"/>
                  </a:cubicBezTo>
                  <a:moveTo>
                    <a:pt x="32" y="18"/>
                  </a:moveTo>
                  <a:cubicBezTo>
                    <a:pt x="32" y="18"/>
                    <a:pt x="31" y="18"/>
                    <a:pt x="31" y="18"/>
                  </a:cubicBezTo>
                  <a:cubicBezTo>
                    <a:pt x="31" y="18"/>
                    <a:pt x="32" y="18"/>
                    <a:pt x="32" y="18"/>
                  </a:cubicBezTo>
                  <a:moveTo>
                    <a:pt x="33" y="18"/>
                  </a:moveTo>
                  <a:cubicBezTo>
                    <a:pt x="33" y="18"/>
                    <a:pt x="33" y="18"/>
                    <a:pt x="32" y="18"/>
                  </a:cubicBezTo>
                  <a:cubicBezTo>
                    <a:pt x="33" y="18"/>
                    <a:pt x="33" y="18"/>
                    <a:pt x="33" y="18"/>
                  </a:cubicBezTo>
                  <a:moveTo>
                    <a:pt x="2" y="15"/>
                  </a:moveTo>
                  <a:cubicBezTo>
                    <a:pt x="4" y="17"/>
                    <a:pt x="6" y="20"/>
                    <a:pt x="7" y="23"/>
                  </a:cubicBezTo>
                  <a:cubicBezTo>
                    <a:pt x="9" y="28"/>
                    <a:pt x="10" y="32"/>
                    <a:pt x="11" y="36"/>
                  </a:cubicBezTo>
                  <a:cubicBezTo>
                    <a:pt x="11" y="42"/>
                    <a:pt x="11" y="47"/>
                    <a:pt x="12" y="52"/>
                  </a:cubicBezTo>
                  <a:cubicBezTo>
                    <a:pt x="11" y="55"/>
                    <a:pt x="11" y="58"/>
                    <a:pt x="12" y="61"/>
                  </a:cubicBezTo>
                  <a:cubicBezTo>
                    <a:pt x="12" y="68"/>
                    <a:pt x="22" y="68"/>
                    <a:pt x="22" y="61"/>
                  </a:cubicBezTo>
                  <a:cubicBezTo>
                    <a:pt x="23" y="59"/>
                    <a:pt x="23" y="58"/>
                    <a:pt x="23" y="56"/>
                  </a:cubicBezTo>
                  <a:cubicBezTo>
                    <a:pt x="23" y="51"/>
                    <a:pt x="23" y="46"/>
                    <a:pt x="24" y="41"/>
                  </a:cubicBezTo>
                  <a:cubicBezTo>
                    <a:pt x="25" y="36"/>
                    <a:pt x="26" y="30"/>
                    <a:pt x="28" y="25"/>
                  </a:cubicBezTo>
                  <a:cubicBezTo>
                    <a:pt x="28" y="23"/>
                    <a:pt x="29" y="21"/>
                    <a:pt x="30" y="20"/>
                  </a:cubicBezTo>
                  <a:cubicBezTo>
                    <a:pt x="31" y="19"/>
                    <a:pt x="31" y="19"/>
                    <a:pt x="31" y="19"/>
                  </a:cubicBezTo>
                  <a:cubicBezTo>
                    <a:pt x="31" y="19"/>
                    <a:pt x="32" y="19"/>
                    <a:pt x="32" y="18"/>
                  </a:cubicBezTo>
                  <a:cubicBezTo>
                    <a:pt x="32" y="18"/>
                    <a:pt x="32" y="18"/>
                    <a:pt x="32" y="18"/>
                  </a:cubicBezTo>
                  <a:cubicBezTo>
                    <a:pt x="33" y="18"/>
                    <a:pt x="33" y="18"/>
                    <a:pt x="33" y="18"/>
                  </a:cubicBezTo>
                  <a:cubicBezTo>
                    <a:pt x="33" y="18"/>
                    <a:pt x="34" y="18"/>
                    <a:pt x="34" y="19"/>
                  </a:cubicBezTo>
                  <a:cubicBezTo>
                    <a:pt x="34" y="19"/>
                    <a:pt x="34" y="19"/>
                    <a:pt x="34" y="19"/>
                  </a:cubicBezTo>
                  <a:cubicBezTo>
                    <a:pt x="35" y="21"/>
                    <a:pt x="35" y="22"/>
                    <a:pt x="36" y="24"/>
                  </a:cubicBezTo>
                  <a:cubicBezTo>
                    <a:pt x="37" y="36"/>
                    <a:pt x="35" y="49"/>
                    <a:pt x="35" y="62"/>
                  </a:cubicBezTo>
                  <a:cubicBezTo>
                    <a:pt x="34" y="69"/>
                    <a:pt x="45" y="69"/>
                    <a:pt x="45" y="62"/>
                  </a:cubicBezTo>
                  <a:cubicBezTo>
                    <a:pt x="46" y="51"/>
                    <a:pt x="55" y="0"/>
                    <a:pt x="30" y="8"/>
                  </a:cubicBezTo>
                  <a:cubicBezTo>
                    <a:pt x="24" y="9"/>
                    <a:pt x="20" y="14"/>
                    <a:pt x="17" y="20"/>
                  </a:cubicBezTo>
                  <a:cubicBezTo>
                    <a:pt x="16" y="16"/>
                    <a:pt x="14" y="12"/>
                    <a:pt x="12" y="9"/>
                  </a:cubicBezTo>
                  <a:cubicBezTo>
                    <a:pt x="11" y="7"/>
                    <a:pt x="9" y="6"/>
                    <a:pt x="7" y="6"/>
                  </a:cubicBezTo>
                  <a:cubicBezTo>
                    <a:pt x="3" y="6"/>
                    <a:pt x="0" y="10"/>
                    <a:pt x="2" y="15"/>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787"/>
            <p:cNvSpPr>
              <a:spLocks noEditPoints="1"/>
            </p:cNvSpPr>
            <p:nvPr/>
          </p:nvSpPr>
          <p:spPr bwMode="auto">
            <a:xfrm>
              <a:off x="4084" y="1367"/>
              <a:ext cx="183" cy="296"/>
            </a:xfrm>
            <a:custGeom>
              <a:avLst/>
              <a:gdLst>
                <a:gd name="T0" fmla="*/ 36 w 77"/>
                <a:gd name="T1" fmla="*/ 103 h 125"/>
                <a:gd name="T2" fmla="*/ 28 w 77"/>
                <a:gd name="T3" fmla="*/ 99 h 125"/>
                <a:gd name="T4" fmla="*/ 28 w 77"/>
                <a:gd name="T5" fmla="*/ 99 h 125"/>
                <a:gd name="T6" fmla="*/ 26 w 77"/>
                <a:gd name="T7" fmla="*/ 90 h 125"/>
                <a:gd name="T8" fmla="*/ 26 w 77"/>
                <a:gd name="T9" fmla="*/ 90 h 125"/>
                <a:gd name="T10" fmla="*/ 27 w 77"/>
                <a:gd name="T11" fmla="*/ 89 h 125"/>
                <a:gd name="T12" fmla="*/ 26 w 77"/>
                <a:gd name="T13" fmla="*/ 90 h 125"/>
                <a:gd name="T14" fmla="*/ 46 w 77"/>
                <a:gd name="T15" fmla="*/ 53 h 125"/>
                <a:gd name="T16" fmla="*/ 46 w 77"/>
                <a:gd name="T17" fmla="*/ 53 h 125"/>
                <a:gd name="T18" fmla="*/ 48 w 77"/>
                <a:gd name="T19" fmla="*/ 53 h 125"/>
                <a:gd name="T20" fmla="*/ 48 w 77"/>
                <a:gd name="T21" fmla="*/ 53 h 125"/>
                <a:gd name="T22" fmla="*/ 44 w 77"/>
                <a:gd name="T23" fmla="*/ 52 h 125"/>
                <a:gd name="T24" fmla="*/ 51 w 77"/>
                <a:gd name="T25" fmla="*/ 51 h 125"/>
                <a:gd name="T26" fmla="*/ 51 w 77"/>
                <a:gd name="T27" fmla="*/ 51 h 125"/>
                <a:gd name="T28" fmla="*/ 41 w 77"/>
                <a:gd name="T29" fmla="*/ 51 h 125"/>
                <a:gd name="T30" fmla="*/ 40 w 77"/>
                <a:gd name="T31" fmla="*/ 49 h 125"/>
                <a:gd name="T32" fmla="*/ 40 w 77"/>
                <a:gd name="T33" fmla="*/ 49 h 125"/>
                <a:gd name="T34" fmla="*/ 57 w 77"/>
                <a:gd name="T35" fmla="*/ 11 h 125"/>
                <a:gd name="T36" fmla="*/ 62 w 77"/>
                <a:gd name="T37" fmla="*/ 13 h 125"/>
                <a:gd name="T38" fmla="*/ 57 w 77"/>
                <a:gd name="T39" fmla="*/ 41 h 125"/>
                <a:gd name="T40" fmla="*/ 50 w 77"/>
                <a:gd name="T41" fmla="*/ 52 h 125"/>
                <a:gd name="T42" fmla="*/ 47 w 77"/>
                <a:gd name="T43" fmla="*/ 53 h 125"/>
                <a:gd name="T44" fmla="*/ 47 w 77"/>
                <a:gd name="T45" fmla="*/ 53 h 125"/>
                <a:gd name="T46" fmla="*/ 44 w 77"/>
                <a:gd name="T47" fmla="*/ 52 h 125"/>
                <a:gd name="T48" fmla="*/ 41 w 77"/>
                <a:gd name="T49" fmla="*/ 50 h 125"/>
                <a:gd name="T50" fmla="*/ 38 w 77"/>
                <a:gd name="T51" fmla="*/ 43 h 125"/>
                <a:gd name="T52" fmla="*/ 41 w 77"/>
                <a:gd name="T53" fmla="*/ 23 h 125"/>
                <a:gd name="T54" fmla="*/ 49 w 77"/>
                <a:gd name="T55" fmla="*/ 12 h 125"/>
                <a:gd name="T56" fmla="*/ 54 w 77"/>
                <a:gd name="T57" fmla="*/ 10 h 125"/>
                <a:gd name="T58" fmla="*/ 55 w 77"/>
                <a:gd name="T59" fmla="*/ 10 h 125"/>
                <a:gd name="T60" fmla="*/ 54 w 77"/>
                <a:gd name="T61" fmla="*/ 10 h 125"/>
                <a:gd name="T62" fmla="*/ 55 w 77"/>
                <a:gd name="T63" fmla="*/ 10 h 125"/>
                <a:gd name="T64" fmla="*/ 29 w 77"/>
                <a:gd name="T65" fmla="*/ 51 h 125"/>
                <a:gd name="T66" fmla="*/ 60 w 77"/>
                <a:gd name="T67" fmla="*/ 79 h 125"/>
                <a:gd name="T68" fmla="*/ 54 w 77"/>
                <a:gd name="T69" fmla="*/ 94 h 125"/>
                <a:gd name="T70" fmla="*/ 44 w 77"/>
                <a:gd name="T71" fmla="*/ 101 h 125"/>
                <a:gd name="T72" fmla="*/ 40 w 77"/>
                <a:gd name="T73" fmla="*/ 103 h 125"/>
                <a:gd name="T74" fmla="*/ 30 w 77"/>
                <a:gd name="T75" fmla="*/ 101 h 125"/>
                <a:gd name="T76" fmla="*/ 29 w 77"/>
                <a:gd name="T77" fmla="*/ 101 h 125"/>
                <a:gd name="T78" fmla="*/ 26 w 77"/>
                <a:gd name="T79" fmla="*/ 95 h 125"/>
                <a:gd name="T80" fmla="*/ 26 w 77"/>
                <a:gd name="T81" fmla="*/ 94 h 125"/>
                <a:gd name="T82" fmla="*/ 25 w 77"/>
                <a:gd name="T83" fmla="*/ 94 h 125"/>
                <a:gd name="T84" fmla="*/ 26 w 77"/>
                <a:gd name="T85" fmla="*/ 90 h 125"/>
                <a:gd name="T86" fmla="*/ 27 w 77"/>
                <a:gd name="T87" fmla="*/ 90 h 125"/>
                <a:gd name="T88" fmla="*/ 29 w 77"/>
                <a:gd name="T89" fmla="*/ 89 h 125"/>
                <a:gd name="T90" fmla="*/ 30 w 77"/>
                <a:gd name="T91" fmla="*/ 78 h 125"/>
                <a:gd name="T92" fmla="*/ 70 w 77"/>
                <a:gd name="T93" fmla="*/ 40 h 125"/>
                <a:gd name="T94" fmla="*/ 75 w 77"/>
                <a:gd name="T95" fmla="*/ 12 h 125"/>
                <a:gd name="T96" fmla="*/ 68 w 77"/>
                <a:gd name="T97" fmla="*/ 5 h 125"/>
                <a:gd name="T98" fmla="*/ 29 w 77"/>
                <a:gd name="T99" fmla="*/ 5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125">
                  <a:moveTo>
                    <a:pt x="35" y="103"/>
                  </a:moveTo>
                  <a:cubicBezTo>
                    <a:pt x="35" y="103"/>
                    <a:pt x="35" y="103"/>
                    <a:pt x="36" y="103"/>
                  </a:cubicBezTo>
                  <a:cubicBezTo>
                    <a:pt x="35" y="103"/>
                    <a:pt x="35" y="103"/>
                    <a:pt x="35" y="103"/>
                  </a:cubicBezTo>
                  <a:moveTo>
                    <a:pt x="28" y="99"/>
                  </a:moveTo>
                  <a:cubicBezTo>
                    <a:pt x="28" y="99"/>
                    <a:pt x="28" y="99"/>
                    <a:pt x="28" y="100"/>
                  </a:cubicBezTo>
                  <a:cubicBezTo>
                    <a:pt x="28" y="99"/>
                    <a:pt x="28" y="99"/>
                    <a:pt x="28" y="99"/>
                  </a:cubicBezTo>
                  <a:moveTo>
                    <a:pt x="27" y="90"/>
                  </a:moveTo>
                  <a:cubicBezTo>
                    <a:pt x="27" y="90"/>
                    <a:pt x="26" y="90"/>
                    <a:pt x="26" y="90"/>
                  </a:cubicBezTo>
                  <a:cubicBezTo>
                    <a:pt x="26" y="90"/>
                    <a:pt x="26" y="90"/>
                    <a:pt x="26" y="90"/>
                  </a:cubicBezTo>
                  <a:cubicBezTo>
                    <a:pt x="26" y="90"/>
                    <a:pt x="26" y="90"/>
                    <a:pt x="26" y="90"/>
                  </a:cubicBezTo>
                  <a:cubicBezTo>
                    <a:pt x="27" y="90"/>
                    <a:pt x="27" y="90"/>
                    <a:pt x="27" y="90"/>
                  </a:cubicBezTo>
                  <a:moveTo>
                    <a:pt x="27" y="89"/>
                  </a:moveTo>
                  <a:cubicBezTo>
                    <a:pt x="27" y="89"/>
                    <a:pt x="27" y="89"/>
                    <a:pt x="27" y="90"/>
                  </a:cubicBezTo>
                  <a:cubicBezTo>
                    <a:pt x="27" y="90"/>
                    <a:pt x="27" y="90"/>
                    <a:pt x="26" y="90"/>
                  </a:cubicBezTo>
                  <a:cubicBezTo>
                    <a:pt x="27" y="89"/>
                    <a:pt x="27" y="89"/>
                    <a:pt x="27" y="89"/>
                  </a:cubicBezTo>
                  <a:moveTo>
                    <a:pt x="46" y="53"/>
                  </a:moveTo>
                  <a:cubicBezTo>
                    <a:pt x="47" y="53"/>
                    <a:pt x="47" y="53"/>
                    <a:pt x="47" y="53"/>
                  </a:cubicBezTo>
                  <a:cubicBezTo>
                    <a:pt x="46" y="53"/>
                    <a:pt x="46" y="53"/>
                    <a:pt x="46" y="53"/>
                  </a:cubicBezTo>
                  <a:cubicBezTo>
                    <a:pt x="46" y="53"/>
                    <a:pt x="46" y="53"/>
                    <a:pt x="46" y="53"/>
                  </a:cubicBezTo>
                  <a:moveTo>
                    <a:pt x="48" y="53"/>
                  </a:moveTo>
                  <a:cubicBezTo>
                    <a:pt x="48" y="53"/>
                    <a:pt x="48" y="53"/>
                    <a:pt x="48" y="53"/>
                  </a:cubicBezTo>
                  <a:cubicBezTo>
                    <a:pt x="48" y="53"/>
                    <a:pt x="48" y="53"/>
                    <a:pt x="48" y="53"/>
                  </a:cubicBezTo>
                  <a:moveTo>
                    <a:pt x="43" y="52"/>
                  </a:moveTo>
                  <a:cubicBezTo>
                    <a:pt x="43" y="52"/>
                    <a:pt x="43" y="52"/>
                    <a:pt x="44" y="52"/>
                  </a:cubicBezTo>
                  <a:cubicBezTo>
                    <a:pt x="43" y="52"/>
                    <a:pt x="43" y="52"/>
                    <a:pt x="43" y="52"/>
                  </a:cubicBezTo>
                  <a:moveTo>
                    <a:pt x="51" y="51"/>
                  </a:moveTo>
                  <a:cubicBezTo>
                    <a:pt x="51" y="51"/>
                    <a:pt x="51" y="51"/>
                    <a:pt x="51" y="51"/>
                  </a:cubicBezTo>
                  <a:cubicBezTo>
                    <a:pt x="51" y="51"/>
                    <a:pt x="51" y="51"/>
                    <a:pt x="51" y="51"/>
                  </a:cubicBezTo>
                  <a:moveTo>
                    <a:pt x="41" y="50"/>
                  </a:moveTo>
                  <a:cubicBezTo>
                    <a:pt x="41" y="51"/>
                    <a:pt x="41" y="51"/>
                    <a:pt x="41" y="51"/>
                  </a:cubicBezTo>
                  <a:cubicBezTo>
                    <a:pt x="41" y="51"/>
                    <a:pt x="41" y="51"/>
                    <a:pt x="41" y="50"/>
                  </a:cubicBezTo>
                  <a:moveTo>
                    <a:pt x="40" y="49"/>
                  </a:moveTo>
                  <a:cubicBezTo>
                    <a:pt x="40" y="49"/>
                    <a:pt x="40" y="49"/>
                    <a:pt x="40" y="50"/>
                  </a:cubicBezTo>
                  <a:cubicBezTo>
                    <a:pt x="40" y="49"/>
                    <a:pt x="40" y="49"/>
                    <a:pt x="40" y="49"/>
                  </a:cubicBezTo>
                  <a:moveTo>
                    <a:pt x="55" y="10"/>
                  </a:moveTo>
                  <a:cubicBezTo>
                    <a:pt x="56" y="10"/>
                    <a:pt x="57" y="10"/>
                    <a:pt x="57" y="11"/>
                  </a:cubicBezTo>
                  <a:cubicBezTo>
                    <a:pt x="59" y="11"/>
                    <a:pt x="60" y="12"/>
                    <a:pt x="61" y="13"/>
                  </a:cubicBezTo>
                  <a:cubicBezTo>
                    <a:pt x="61" y="13"/>
                    <a:pt x="61" y="13"/>
                    <a:pt x="62" y="13"/>
                  </a:cubicBezTo>
                  <a:cubicBezTo>
                    <a:pt x="59" y="21"/>
                    <a:pt x="58" y="30"/>
                    <a:pt x="58" y="38"/>
                  </a:cubicBezTo>
                  <a:cubicBezTo>
                    <a:pt x="58" y="39"/>
                    <a:pt x="57" y="40"/>
                    <a:pt x="57" y="41"/>
                  </a:cubicBezTo>
                  <a:cubicBezTo>
                    <a:pt x="56" y="44"/>
                    <a:pt x="54" y="46"/>
                    <a:pt x="53" y="48"/>
                  </a:cubicBezTo>
                  <a:cubicBezTo>
                    <a:pt x="52" y="50"/>
                    <a:pt x="51" y="51"/>
                    <a:pt x="50" y="52"/>
                  </a:cubicBezTo>
                  <a:cubicBezTo>
                    <a:pt x="49" y="52"/>
                    <a:pt x="49" y="52"/>
                    <a:pt x="48" y="52"/>
                  </a:cubicBezTo>
                  <a:cubicBezTo>
                    <a:pt x="48" y="53"/>
                    <a:pt x="47" y="53"/>
                    <a:pt x="47" y="53"/>
                  </a:cubicBezTo>
                  <a:cubicBezTo>
                    <a:pt x="47" y="53"/>
                    <a:pt x="47" y="53"/>
                    <a:pt x="47" y="53"/>
                  </a:cubicBezTo>
                  <a:cubicBezTo>
                    <a:pt x="47" y="53"/>
                    <a:pt x="47" y="53"/>
                    <a:pt x="47" y="53"/>
                  </a:cubicBezTo>
                  <a:cubicBezTo>
                    <a:pt x="47" y="53"/>
                    <a:pt x="46" y="53"/>
                    <a:pt x="46" y="53"/>
                  </a:cubicBezTo>
                  <a:cubicBezTo>
                    <a:pt x="45" y="53"/>
                    <a:pt x="45" y="52"/>
                    <a:pt x="44" y="52"/>
                  </a:cubicBezTo>
                  <a:cubicBezTo>
                    <a:pt x="43" y="52"/>
                    <a:pt x="42" y="51"/>
                    <a:pt x="42" y="51"/>
                  </a:cubicBezTo>
                  <a:cubicBezTo>
                    <a:pt x="41" y="51"/>
                    <a:pt x="41" y="50"/>
                    <a:pt x="41" y="50"/>
                  </a:cubicBezTo>
                  <a:cubicBezTo>
                    <a:pt x="40" y="49"/>
                    <a:pt x="40" y="48"/>
                    <a:pt x="39" y="48"/>
                  </a:cubicBezTo>
                  <a:cubicBezTo>
                    <a:pt x="39" y="46"/>
                    <a:pt x="38" y="45"/>
                    <a:pt x="38" y="43"/>
                  </a:cubicBezTo>
                  <a:cubicBezTo>
                    <a:pt x="38" y="40"/>
                    <a:pt x="38" y="38"/>
                    <a:pt x="38" y="35"/>
                  </a:cubicBezTo>
                  <a:cubicBezTo>
                    <a:pt x="39" y="31"/>
                    <a:pt x="40" y="27"/>
                    <a:pt x="41" y="23"/>
                  </a:cubicBezTo>
                  <a:cubicBezTo>
                    <a:pt x="43" y="21"/>
                    <a:pt x="44" y="18"/>
                    <a:pt x="46" y="16"/>
                  </a:cubicBezTo>
                  <a:cubicBezTo>
                    <a:pt x="47" y="14"/>
                    <a:pt x="48" y="13"/>
                    <a:pt x="49" y="12"/>
                  </a:cubicBezTo>
                  <a:cubicBezTo>
                    <a:pt x="50" y="12"/>
                    <a:pt x="51" y="11"/>
                    <a:pt x="51" y="11"/>
                  </a:cubicBezTo>
                  <a:cubicBezTo>
                    <a:pt x="52" y="11"/>
                    <a:pt x="53" y="10"/>
                    <a:pt x="54" y="10"/>
                  </a:cubicBezTo>
                  <a:cubicBezTo>
                    <a:pt x="55" y="10"/>
                    <a:pt x="55" y="10"/>
                    <a:pt x="56" y="10"/>
                  </a:cubicBezTo>
                  <a:cubicBezTo>
                    <a:pt x="55" y="10"/>
                    <a:pt x="55" y="10"/>
                    <a:pt x="55" y="10"/>
                  </a:cubicBezTo>
                  <a:cubicBezTo>
                    <a:pt x="55" y="10"/>
                    <a:pt x="55" y="10"/>
                    <a:pt x="55" y="10"/>
                  </a:cubicBezTo>
                  <a:moveTo>
                    <a:pt x="54" y="10"/>
                  </a:moveTo>
                  <a:cubicBezTo>
                    <a:pt x="54" y="10"/>
                    <a:pt x="55" y="10"/>
                    <a:pt x="55" y="10"/>
                  </a:cubicBezTo>
                  <a:cubicBezTo>
                    <a:pt x="55" y="10"/>
                    <a:pt x="55" y="10"/>
                    <a:pt x="55" y="10"/>
                  </a:cubicBezTo>
                  <a:cubicBezTo>
                    <a:pt x="55" y="10"/>
                    <a:pt x="54" y="10"/>
                    <a:pt x="54" y="10"/>
                  </a:cubicBezTo>
                  <a:moveTo>
                    <a:pt x="29" y="51"/>
                  </a:moveTo>
                  <a:cubicBezTo>
                    <a:pt x="34" y="65"/>
                    <a:pt x="50" y="67"/>
                    <a:pt x="59" y="58"/>
                  </a:cubicBezTo>
                  <a:cubicBezTo>
                    <a:pt x="60" y="65"/>
                    <a:pt x="60" y="72"/>
                    <a:pt x="60" y="79"/>
                  </a:cubicBezTo>
                  <a:cubicBezTo>
                    <a:pt x="59" y="82"/>
                    <a:pt x="58" y="85"/>
                    <a:pt x="57" y="88"/>
                  </a:cubicBezTo>
                  <a:cubicBezTo>
                    <a:pt x="56" y="90"/>
                    <a:pt x="55" y="92"/>
                    <a:pt x="54" y="94"/>
                  </a:cubicBezTo>
                  <a:cubicBezTo>
                    <a:pt x="53" y="95"/>
                    <a:pt x="52" y="96"/>
                    <a:pt x="51" y="97"/>
                  </a:cubicBezTo>
                  <a:cubicBezTo>
                    <a:pt x="48" y="99"/>
                    <a:pt x="46" y="100"/>
                    <a:pt x="44" y="101"/>
                  </a:cubicBezTo>
                  <a:cubicBezTo>
                    <a:pt x="42" y="102"/>
                    <a:pt x="40" y="103"/>
                    <a:pt x="39" y="103"/>
                  </a:cubicBezTo>
                  <a:cubicBezTo>
                    <a:pt x="39" y="103"/>
                    <a:pt x="40" y="103"/>
                    <a:pt x="40" y="103"/>
                  </a:cubicBezTo>
                  <a:cubicBezTo>
                    <a:pt x="38" y="103"/>
                    <a:pt x="36" y="103"/>
                    <a:pt x="35" y="103"/>
                  </a:cubicBezTo>
                  <a:cubicBezTo>
                    <a:pt x="33" y="103"/>
                    <a:pt x="31" y="102"/>
                    <a:pt x="30" y="101"/>
                  </a:cubicBezTo>
                  <a:cubicBezTo>
                    <a:pt x="30" y="101"/>
                    <a:pt x="31" y="102"/>
                    <a:pt x="31" y="102"/>
                  </a:cubicBezTo>
                  <a:cubicBezTo>
                    <a:pt x="31" y="101"/>
                    <a:pt x="30" y="101"/>
                    <a:pt x="29" y="101"/>
                  </a:cubicBezTo>
                  <a:cubicBezTo>
                    <a:pt x="29" y="100"/>
                    <a:pt x="28" y="99"/>
                    <a:pt x="27" y="99"/>
                  </a:cubicBezTo>
                  <a:cubicBezTo>
                    <a:pt x="27" y="97"/>
                    <a:pt x="26" y="96"/>
                    <a:pt x="26" y="95"/>
                  </a:cubicBezTo>
                  <a:cubicBezTo>
                    <a:pt x="26" y="95"/>
                    <a:pt x="26" y="96"/>
                    <a:pt x="26" y="96"/>
                  </a:cubicBezTo>
                  <a:cubicBezTo>
                    <a:pt x="26" y="95"/>
                    <a:pt x="26" y="95"/>
                    <a:pt x="26" y="94"/>
                  </a:cubicBezTo>
                  <a:cubicBezTo>
                    <a:pt x="26" y="94"/>
                    <a:pt x="26" y="93"/>
                    <a:pt x="26" y="92"/>
                  </a:cubicBezTo>
                  <a:cubicBezTo>
                    <a:pt x="25" y="93"/>
                    <a:pt x="25" y="93"/>
                    <a:pt x="25" y="94"/>
                  </a:cubicBezTo>
                  <a:cubicBezTo>
                    <a:pt x="25" y="93"/>
                    <a:pt x="26" y="91"/>
                    <a:pt x="26" y="90"/>
                  </a:cubicBezTo>
                  <a:cubicBezTo>
                    <a:pt x="26" y="90"/>
                    <a:pt x="26" y="90"/>
                    <a:pt x="26" y="90"/>
                  </a:cubicBezTo>
                  <a:cubicBezTo>
                    <a:pt x="26" y="90"/>
                    <a:pt x="26" y="90"/>
                    <a:pt x="26" y="91"/>
                  </a:cubicBezTo>
                  <a:cubicBezTo>
                    <a:pt x="26" y="90"/>
                    <a:pt x="27" y="90"/>
                    <a:pt x="27" y="90"/>
                  </a:cubicBezTo>
                  <a:cubicBezTo>
                    <a:pt x="27" y="90"/>
                    <a:pt x="27" y="89"/>
                    <a:pt x="27" y="89"/>
                  </a:cubicBezTo>
                  <a:cubicBezTo>
                    <a:pt x="28" y="89"/>
                    <a:pt x="28" y="89"/>
                    <a:pt x="29" y="89"/>
                  </a:cubicBezTo>
                  <a:cubicBezTo>
                    <a:pt x="29" y="89"/>
                    <a:pt x="30" y="89"/>
                    <a:pt x="30" y="89"/>
                  </a:cubicBezTo>
                  <a:cubicBezTo>
                    <a:pt x="37" y="88"/>
                    <a:pt x="37" y="77"/>
                    <a:pt x="30" y="78"/>
                  </a:cubicBezTo>
                  <a:cubicBezTo>
                    <a:pt x="0" y="81"/>
                    <a:pt x="20" y="125"/>
                    <a:pt x="49" y="111"/>
                  </a:cubicBezTo>
                  <a:cubicBezTo>
                    <a:pt x="77" y="97"/>
                    <a:pt x="71" y="67"/>
                    <a:pt x="70" y="40"/>
                  </a:cubicBezTo>
                  <a:cubicBezTo>
                    <a:pt x="72" y="33"/>
                    <a:pt x="74" y="25"/>
                    <a:pt x="75" y="17"/>
                  </a:cubicBezTo>
                  <a:cubicBezTo>
                    <a:pt x="75" y="16"/>
                    <a:pt x="76" y="14"/>
                    <a:pt x="75" y="12"/>
                  </a:cubicBezTo>
                  <a:cubicBezTo>
                    <a:pt x="75" y="11"/>
                    <a:pt x="75" y="11"/>
                    <a:pt x="75" y="10"/>
                  </a:cubicBezTo>
                  <a:cubicBezTo>
                    <a:pt x="75" y="6"/>
                    <a:pt x="71" y="4"/>
                    <a:pt x="68" y="5"/>
                  </a:cubicBezTo>
                  <a:cubicBezTo>
                    <a:pt x="64" y="1"/>
                    <a:pt x="59" y="0"/>
                    <a:pt x="55" y="0"/>
                  </a:cubicBezTo>
                  <a:cubicBezTo>
                    <a:pt x="36" y="0"/>
                    <a:pt x="21" y="31"/>
                    <a:pt x="29" y="51"/>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质感圆锥并列关系图表</a:t>
            </a:r>
            <a:endParaRPr lang="zh-CN" altLang="en-US" dirty="0"/>
          </a:p>
        </p:txBody>
      </p:sp>
      <p:sp>
        <p:nvSpPr>
          <p:cNvPr id="5" name="矩形 4"/>
          <p:cNvSpPr/>
          <p:nvPr/>
        </p:nvSpPr>
        <p:spPr>
          <a:xfrm>
            <a:off x="0" y="3941708"/>
            <a:ext cx="12192000" cy="2241550"/>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181242" y="2096631"/>
            <a:ext cx="10635704" cy="2938309"/>
            <a:chOff x="-935506" y="1788108"/>
            <a:chExt cx="12869201" cy="3555354"/>
          </a:xfrm>
        </p:grpSpPr>
        <p:grpSp>
          <p:nvGrpSpPr>
            <p:cNvPr id="6" name="组合 5"/>
            <p:cNvGrpSpPr/>
            <p:nvPr/>
          </p:nvGrpSpPr>
          <p:grpSpPr>
            <a:xfrm>
              <a:off x="-935506" y="1844738"/>
              <a:ext cx="5249201" cy="3498724"/>
              <a:chOff x="1476865" y="2023385"/>
              <a:chExt cx="5249201" cy="3498724"/>
            </a:xfrm>
          </p:grpSpPr>
          <p:sp>
            <p:nvSpPr>
              <p:cNvPr id="7" name="等腰三角形 6"/>
              <p:cNvSpPr/>
              <p:nvPr/>
            </p:nvSpPr>
            <p:spPr>
              <a:xfrm flipV="1">
                <a:off x="3822421" y="2813144"/>
                <a:ext cx="1682039" cy="1826798"/>
              </a:xfrm>
              <a:prstGeom prst="triangle">
                <a:avLst/>
              </a:prstGeom>
              <a:gradFill flip="none" rotWithShape="1">
                <a:gsLst>
                  <a:gs pos="40000">
                    <a:srgbClr val="EF9F9F"/>
                  </a:gs>
                  <a:gs pos="0">
                    <a:srgbClr val="E24A4A"/>
                  </a:gs>
                  <a:gs pos="58000">
                    <a:srgbClr val="E24A4A"/>
                  </a:gs>
                  <a:gs pos="100000">
                    <a:srgbClr val="E03C3C"/>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3814011" y="2362173"/>
                <a:ext cx="1698859" cy="783645"/>
              </a:xfrm>
              <a:prstGeom prst="ellipse">
                <a:avLst/>
              </a:prstGeom>
              <a:gradFill>
                <a:gsLst>
                  <a:gs pos="0">
                    <a:schemeClr val="bg1"/>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4408410" y="2023385"/>
                <a:ext cx="510060" cy="776115"/>
              </a:xfrm>
              <a:custGeom>
                <a:avLst/>
                <a:gdLst/>
                <a:ahLst/>
                <a:cxnLst/>
                <a:rect l="l" t="t" r="r" b="b"/>
                <a:pathLst>
                  <a:path w="316706" h="481905">
                    <a:moveTo>
                      <a:pt x="159543" y="107454"/>
                    </a:moveTo>
                    <a:cubicBezTo>
                      <a:pt x="146778" y="199730"/>
                      <a:pt x="138762" y="267199"/>
                      <a:pt x="135494" y="309860"/>
                    </a:cubicBezTo>
                    <a:lnTo>
                      <a:pt x="178631" y="309860"/>
                    </a:lnTo>
                    <a:cubicBezTo>
                      <a:pt x="172290" y="255277"/>
                      <a:pt x="165928" y="187808"/>
                      <a:pt x="159543" y="107454"/>
                    </a:cubicBezTo>
                    <a:close/>
                    <a:moveTo>
                      <a:pt x="63921" y="0"/>
                    </a:moveTo>
                    <a:lnTo>
                      <a:pt x="245045" y="0"/>
                    </a:lnTo>
                    <a:lnTo>
                      <a:pt x="316706" y="481905"/>
                    </a:lnTo>
                    <a:lnTo>
                      <a:pt x="188639" y="481905"/>
                    </a:lnTo>
                    <a:lnTo>
                      <a:pt x="181914" y="395287"/>
                    </a:lnTo>
                    <a:lnTo>
                      <a:pt x="137089" y="395287"/>
                    </a:lnTo>
                    <a:lnTo>
                      <a:pt x="129555" y="481905"/>
                    </a:lnTo>
                    <a:lnTo>
                      <a:pt x="0" y="481905"/>
                    </a:lnTo>
                    <a:close/>
                  </a:path>
                </a:pathLst>
              </a:custGeom>
              <a:solidFill>
                <a:schemeClr val="bg1">
                  <a:lumMod val="50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10" name="饼形 9"/>
              <p:cNvSpPr/>
              <p:nvPr/>
            </p:nvSpPr>
            <p:spPr>
              <a:xfrm>
                <a:off x="1476865" y="3910176"/>
                <a:ext cx="5249201" cy="1611933"/>
              </a:xfrm>
              <a:prstGeom prst="pie">
                <a:avLst>
                  <a:gd name="adj1" fmla="val 20666948"/>
                  <a:gd name="adj2" fmla="val 850261"/>
                </a:avLst>
              </a:prstGeom>
              <a:gradFill>
                <a:gsLst>
                  <a:gs pos="1000">
                    <a:schemeClr val="tx1"/>
                  </a:gs>
                  <a:gs pos="48000">
                    <a:srgbClr val="B9B9B7">
                      <a:alpha val="28000"/>
                    </a:srgbClr>
                  </a:gs>
                  <a:gs pos="27000">
                    <a:srgbClr val="7B7B7A">
                      <a:alpha val="41000"/>
                    </a:srgbClr>
                  </a:gs>
                  <a:gs pos="88000">
                    <a:srgbClr val="F6F6F4">
                      <a:alpha val="0"/>
                    </a:srgbClr>
                  </a:gs>
                </a:gsLst>
                <a:lin ang="0" scaled="0"/>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1" name="椭圆 10"/>
            <p:cNvSpPr/>
            <p:nvPr/>
          </p:nvSpPr>
          <p:spPr>
            <a:xfrm>
              <a:off x="1428459" y="2591128"/>
              <a:ext cx="760073" cy="586222"/>
            </a:xfrm>
            <a:prstGeom prst="ellipse">
              <a:avLst/>
            </a:prstGeom>
            <a:gradFill flip="none" rotWithShape="1">
              <a:gsLst>
                <a:gs pos="10000">
                  <a:schemeClr val="bg1"/>
                </a:gs>
                <a:gs pos="100000">
                  <a:schemeClr val="bg1">
                    <a:alpha val="0"/>
                  </a:schemeClr>
                </a:gs>
              </a:gsLst>
              <a:path path="shape">
                <a:fillToRect l="50000" t="50000" r="50000" b="50000"/>
              </a:path>
              <a:tileRect/>
            </a:gra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604494" y="2183526"/>
              <a:ext cx="5249201" cy="3159936"/>
              <a:chOff x="1476865" y="2362173"/>
              <a:chExt cx="5249201" cy="3159936"/>
            </a:xfrm>
          </p:grpSpPr>
          <p:sp>
            <p:nvSpPr>
              <p:cNvPr id="13" name="等腰三角形 12"/>
              <p:cNvSpPr/>
              <p:nvPr/>
            </p:nvSpPr>
            <p:spPr>
              <a:xfrm flipV="1">
                <a:off x="3822421" y="2813144"/>
                <a:ext cx="1682039" cy="1826798"/>
              </a:xfrm>
              <a:prstGeom prst="triangle">
                <a:avLst/>
              </a:prstGeom>
              <a:gradFill flip="none" rotWithShape="1">
                <a:gsLst>
                  <a:gs pos="40000">
                    <a:srgbClr val="FFDAA3"/>
                  </a:gs>
                  <a:gs pos="0">
                    <a:srgbClr val="FFAC33"/>
                  </a:gs>
                  <a:gs pos="58000">
                    <a:srgbClr val="FFAC33"/>
                  </a:gs>
                  <a:gs pos="100000">
                    <a:srgbClr val="EA8B00"/>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3814011" y="2362173"/>
                <a:ext cx="1698859" cy="783645"/>
              </a:xfrm>
              <a:prstGeom prst="ellipse">
                <a:avLst/>
              </a:prstGeom>
              <a:gradFill>
                <a:gsLst>
                  <a:gs pos="0">
                    <a:schemeClr val="bg1"/>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饼形 15"/>
              <p:cNvSpPr/>
              <p:nvPr/>
            </p:nvSpPr>
            <p:spPr>
              <a:xfrm>
                <a:off x="1476865" y="3910176"/>
                <a:ext cx="5249201" cy="1611933"/>
              </a:xfrm>
              <a:prstGeom prst="pie">
                <a:avLst>
                  <a:gd name="adj1" fmla="val 20666948"/>
                  <a:gd name="adj2" fmla="val 850261"/>
                </a:avLst>
              </a:prstGeom>
              <a:gradFill>
                <a:gsLst>
                  <a:gs pos="1000">
                    <a:schemeClr val="tx1"/>
                  </a:gs>
                  <a:gs pos="48000">
                    <a:srgbClr val="B9B9B7">
                      <a:alpha val="28000"/>
                    </a:srgbClr>
                  </a:gs>
                  <a:gs pos="27000">
                    <a:srgbClr val="7B7B7A">
                      <a:alpha val="41000"/>
                    </a:srgbClr>
                  </a:gs>
                  <a:gs pos="88000">
                    <a:srgbClr val="F6F6F4">
                      <a:alpha val="0"/>
                    </a:srgbClr>
                  </a:gs>
                </a:gsLst>
                <a:lin ang="0" scaled="0"/>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7" name="组合 16"/>
            <p:cNvGrpSpPr/>
            <p:nvPr/>
          </p:nvGrpSpPr>
          <p:grpSpPr>
            <a:xfrm>
              <a:off x="4144494" y="2183526"/>
              <a:ext cx="5249201" cy="3159936"/>
              <a:chOff x="1476865" y="2362173"/>
              <a:chExt cx="5249201" cy="3159936"/>
            </a:xfrm>
          </p:grpSpPr>
          <p:sp>
            <p:nvSpPr>
              <p:cNvPr id="18" name="等腰三角形 17"/>
              <p:cNvSpPr/>
              <p:nvPr/>
            </p:nvSpPr>
            <p:spPr>
              <a:xfrm flipV="1">
                <a:off x="3822421" y="2813144"/>
                <a:ext cx="1682039" cy="1826798"/>
              </a:xfrm>
              <a:prstGeom prst="triangle">
                <a:avLst/>
              </a:prstGeom>
              <a:gradFill flip="none" rotWithShape="1">
                <a:gsLst>
                  <a:gs pos="39000">
                    <a:srgbClr val="01D7ED"/>
                  </a:gs>
                  <a:gs pos="0">
                    <a:srgbClr val="019BAB"/>
                  </a:gs>
                  <a:gs pos="58000">
                    <a:srgbClr val="019BAB"/>
                  </a:gs>
                  <a:gs pos="100000">
                    <a:srgbClr val="018E9D"/>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3814011" y="2362173"/>
                <a:ext cx="1698859" cy="783645"/>
              </a:xfrm>
              <a:prstGeom prst="ellipse">
                <a:avLst/>
              </a:prstGeom>
              <a:gradFill>
                <a:gsLst>
                  <a:gs pos="0">
                    <a:schemeClr val="bg1"/>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饼形 20"/>
              <p:cNvSpPr/>
              <p:nvPr/>
            </p:nvSpPr>
            <p:spPr>
              <a:xfrm>
                <a:off x="1476865" y="3910176"/>
                <a:ext cx="5249201" cy="1611933"/>
              </a:xfrm>
              <a:prstGeom prst="pie">
                <a:avLst>
                  <a:gd name="adj1" fmla="val 20666948"/>
                  <a:gd name="adj2" fmla="val 850261"/>
                </a:avLst>
              </a:prstGeom>
              <a:gradFill>
                <a:gsLst>
                  <a:gs pos="1000">
                    <a:schemeClr val="tx1"/>
                  </a:gs>
                  <a:gs pos="48000">
                    <a:srgbClr val="B9B9B7">
                      <a:alpha val="28000"/>
                    </a:srgbClr>
                  </a:gs>
                  <a:gs pos="27000">
                    <a:srgbClr val="7B7B7A">
                      <a:alpha val="41000"/>
                    </a:srgbClr>
                  </a:gs>
                  <a:gs pos="88000">
                    <a:srgbClr val="F6F6F4">
                      <a:alpha val="0"/>
                    </a:srgbClr>
                  </a:gs>
                </a:gsLst>
                <a:lin ang="0" scaled="0"/>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2" name="组合 21"/>
            <p:cNvGrpSpPr/>
            <p:nvPr/>
          </p:nvGrpSpPr>
          <p:grpSpPr>
            <a:xfrm>
              <a:off x="6684494" y="2183526"/>
              <a:ext cx="5249201" cy="3159936"/>
              <a:chOff x="1476865" y="2362173"/>
              <a:chExt cx="5249201" cy="3159936"/>
            </a:xfrm>
          </p:grpSpPr>
          <p:sp>
            <p:nvSpPr>
              <p:cNvPr id="23" name="等腰三角形 22"/>
              <p:cNvSpPr/>
              <p:nvPr/>
            </p:nvSpPr>
            <p:spPr>
              <a:xfrm flipV="1">
                <a:off x="3822421" y="2813144"/>
                <a:ext cx="1682039" cy="1826798"/>
              </a:xfrm>
              <a:prstGeom prst="triangle">
                <a:avLst/>
              </a:prstGeom>
              <a:gradFill flip="none" rotWithShape="1">
                <a:gsLst>
                  <a:gs pos="40000">
                    <a:srgbClr val="9556AE"/>
                  </a:gs>
                  <a:gs pos="0">
                    <a:srgbClr val="663A77"/>
                  </a:gs>
                  <a:gs pos="60000">
                    <a:srgbClr val="663A77"/>
                  </a:gs>
                  <a:gs pos="100000">
                    <a:srgbClr val="4F2D5D"/>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3814011" y="2362173"/>
                <a:ext cx="1698859" cy="783645"/>
              </a:xfrm>
              <a:prstGeom prst="ellipse">
                <a:avLst/>
              </a:prstGeom>
              <a:gradFill>
                <a:gsLst>
                  <a:gs pos="0">
                    <a:schemeClr val="bg1"/>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饼形 25"/>
              <p:cNvSpPr/>
              <p:nvPr/>
            </p:nvSpPr>
            <p:spPr>
              <a:xfrm>
                <a:off x="1476865" y="3910176"/>
                <a:ext cx="5249201" cy="1611933"/>
              </a:xfrm>
              <a:prstGeom prst="pie">
                <a:avLst>
                  <a:gd name="adj1" fmla="val 20666948"/>
                  <a:gd name="adj2" fmla="val 850261"/>
                </a:avLst>
              </a:prstGeom>
              <a:gradFill>
                <a:gsLst>
                  <a:gs pos="1000">
                    <a:schemeClr val="tx1"/>
                  </a:gs>
                  <a:gs pos="48000">
                    <a:srgbClr val="B9B9B7">
                      <a:alpha val="28000"/>
                    </a:srgbClr>
                  </a:gs>
                  <a:gs pos="27000">
                    <a:srgbClr val="7B7B7A">
                      <a:alpha val="41000"/>
                    </a:srgbClr>
                  </a:gs>
                  <a:gs pos="88000">
                    <a:srgbClr val="F6F6F4">
                      <a:alpha val="0"/>
                    </a:srgbClr>
                  </a:gs>
                </a:gsLst>
                <a:lin ang="0" scaled="0"/>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7" name="椭圆 26"/>
            <p:cNvSpPr/>
            <p:nvPr/>
          </p:nvSpPr>
          <p:spPr>
            <a:xfrm>
              <a:off x="3933230" y="2591128"/>
              <a:ext cx="760073" cy="586222"/>
            </a:xfrm>
            <a:prstGeom prst="ellipse">
              <a:avLst/>
            </a:prstGeom>
            <a:gradFill flip="none" rotWithShape="1">
              <a:gsLst>
                <a:gs pos="10000">
                  <a:schemeClr val="bg1"/>
                </a:gs>
                <a:gs pos="100000">
                  <a:schemeClr val="bg1">
                    <a:alpha val="0"/>
                  </a:schemeClr>
                </a:gs>
              </a:gsLst>
              <a:path path="shape">
                <a:fillToRect l="50000" t="50000" r="50000" b="50000"/>
              </a:path>
              <a:tileRect/>
            </a:gra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6525476" y="2591128"/>
              <a:ext cx="760073" cy="586222"/>
            </a:xfrm>
            <a:prstGeom prst="ellipse">
              <a:avLst/>
            </a:prstGeom>
            <a:gradFill flip="none" rotWithShape="1">
              <a:gsLst>
                <a:gs pos="10000">
                  <a:schemeClr val="bg1"/>
                </a:gs>
                <a:gs pos="100000">
                  <a:schemeClr val="bg1">
                    <a:alpha val="0"/>
                  </a:schemeClr>
                </a:gs>
              </a:gsLst>
              <a:path path="shape">
                <a:fillToRect l="50000" t="50000" r="50000" b="50000"/>
              </a:path>
              <a:tileRect/>
            </a:gra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8990195" y="2591128"/>
              <a:ext cx="760073" cy="586222"/>
            </a:xfrm>
            <a:prstGeom prst="ellipse">
              <a:avLst/>
            </a:prstGeom>
            <a:gradFill flip="none" rotWithShape="1">
              <a:gsLst>
                <a:gs pos="10000">
                  <a:schemeClr val="bg1"/>
                </a:gs>
                <a:gs pos="100000">
                  <a:schemeClr val="bg1">
                    <a:alpha val="0"/>
                  </a:schemeClr>
                </a:gs>
              </a:gsLst>
              <a:path path="shape">
                <a:fillToRect l="50000" t="50000" r="50000" b="50000"/>
              </a:path>
              <a:tileRect/>
            </a:gradFill>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4590256" y="1804469"/>
              <a:ext cx="471488" cy="778913"/>
            </a:xfrm>
            <a:custGeom>
              <a:avLst/>
              <a:gdLst/>
              <a:ahLst/>
              <a:cxnLst/>
              <a:rect l="l" t="t" r="r" b="b"/>
              <a:pathLst>
                <a:path w="109389" h="180714">
                  <a:moveTo>
                    <a:pt x="46993" y="99231"/>
                  </a:moveTo>
                  <a:lnTo>
                    <a:pt x="46993" y="149795"/>
                  </a:lnTo>
                  <a:cubicBezTo>
                    <a:pt x="53616" y="149572"/>
                    <a:pt x="57839" y="148530"/>
                    <a:pt x="59662" y="146670"/>
                  </a:cubicBezTo>
                  <a:cubicBezTo>
                    <a:pt x="61485" y="144809"/>
                    <a:pt x="62397" y="140233"/>
                    <a:pt x="62397" y="132940"/>
                  </a:cubicBezTo>
                  <a:lnTo>
                    <a:pt x="62397" y="116085"/>
                  </a:lnTo>
                  <a:cubicBezTo>
                    <a:pt x="62397" y="108346"/>
                    <a:pt x="61578" y="103658"/>
                    <a:pt x="59941" y="102021"/>
                  </a:cubicBezTo>
                  <a:cubicBezTo>
                    <a:pt x="58304" y="100384"/>
                    <a:pt x="53988" y="99454"/>
                    <a:pt x="46993" y="99231"/>
                  </a:cubicBezTo>
                  <a:close/>
                  <a:moveTo>
                    <a:pt x="46993" y="30919"/>
                  </a:moveTo>
                  <a:lnTo>
                    <a:pt x="46993" y="71102"/>
                  </a:lnTo>
                  <a:cubicBezTo>
                    <a:pt x="49002" y="71028"/>
                    <a:pt x="50565" y="70991"/>
                    <a:pt x="51681" y="70991"/>
                  </a:cubicBezTo>
                  <a:cubicBezTo>
                    <a:pt x="56295" y="70991"/>
                    <a:pt x="59234" y="69856"/>
                    <a:pt x="60499" y="67586"/>
                  </a:cubicBezTo>
                  <a:cubicBezTo>
                    <a:pt x="61764" y="65316"/>
                    <a:pt x="62397" y="58824"/>
                    <a:pt x="62397" y="48108"/>
                  </a:cubicBezTo>
                  <a:cubicBezTo>
                    <a:pt x="62397" y="42453"/>
                    <a:pt x="61876" y="38490"/>
                    <a:pt x="60834" y="36221"/>
                  </a:cubicBezTo>
                  <a:cubicBezTo>
                    <a:pt x="59792" y="33951"/>
                    <a:pt x="58434" y="32518"/>
                    <a:pt x="56760" y="31923"/>
                  </a:cubicBezTo>
                  <a:cubicBezTo>
                    <a:pt x="55085" y="31328"/>
                    <a:pt x="51830" y="30993"/>
                    <a:pt x="46993" y="30919"/>
                  </a:cubicBezTo>
                  <a:close/>
                  <a:moveTo>
                    <a:pt x="0" y="0"/>
                  </a:moveTo>
                  <a:lnTo>
                    <a:pt x="46881" y="0"/>
                  </a:lnTo>
                  <a:cubicBezTo>
                    <a:pt x="61690" y="0"/>
                    <a:pt x="72908" y="1152"/>
                    <a:pt x="80535" y="3457"/>
                  </a:cubicBezTo>
                  <a:cubicBezTo>
                    <a:pt x="88162" y="5762"/>
                    <a:pt x="94320" y="10429"/>
                    <a:pt x="99008" y="17456"/>
                  </a:cubicBezTo>
                  <a:cubicBezTo>
                    <a:pt x="103696" y="24483"/>
                    <a:pt x="106040" y="35805"/>
                    <a:pt x="106040" y="51422"/>
                  </a:cubicBezTo>
                  <a:cubicBezTo>
                    <a:pt x="106040" y="61982"/>
                    <a:pt x="104385" y="69344"/>
                    <a:pt x="101073" y="73508"/>
                  </a:cubicBezTo>
                  <a:cubicBezTo>
                    <a:pt x="97762" y="77672"/>
                    <a:pt x="91232" y="80870"/>
                    <a:pt x="81484" y="83101"/>
                  </a:cubicBezTo>
                  <a:cubicBezTo>
                    <a:pt x="92348" y="85558"/>
                    <a:pt x="99715" y="89635"/>
                    <a:pt x="103585" y="95331"/>
                  </a:cubicBezTo>
                  <a:cubicBezTo>
                    <a:pt x="107454" y="101027"/>
                    <a:pt x="109389" y="109757"/>
                    <a:pt x="109389" y="121522"/>
                  </a:cubicBezTo>
                  <a:lnTo>
                    <a:pt x="109389" y="138274"/>
                  </a:lnTo>
                  <a:cubicBezTo>
                    <a:pt x="109389" y="150485"/>
                    <a:pt x="107994" y="159531"/>
                    <a:pt x="105203" y="165413"/>
                  </a:cubicBezTo>
                  <a:cubicBezTo>
                    <a:pt x="102413" y="171296"/>
                    <a:pt x="97967" y="175316"/>
                    <a:pt x="91865" y="177475"/>
                  </a:cubicBezTo>
                  <a:cubicBezTo>
                    <a:pt x="85763" y="179635"/>
                    <a:pt x="73261" y="180714"/>
                    <a:pt x="54360" y="180714"/>
                  </a:cubicBezTo>
                  <a:lnTo>
                    <a:pt x="0" y="180714"/>
                  </a:lnTo>
                  <a:close/>
                </a:path>
              </a:pathLst>
            </a:custGeom>
            <a:solidFill>
              <a:schemeClr val="bg1">
                <a:lumMod val="50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a:off x="7101248" y="1788108"/>
              <a:ext cx="478704" cy="811633"/>
            </a:xfrm>
            <a:custGeom>
              <a:avLst/>
              <a:gdLst/>
              <a:ahLst/>
              <a:cxnLst/>
              <a:rect l="l" t="t" r="r" b="b"/>
              <a:pathLst>
                <a:path w="111063" h="188305">
                  <a:moveTo>
                    <a:pt x="54806" y="0"/>
                  </a:moveTo>
                  <a:cubicBezTo>
                    <a:pt x="68647" y="0"/>
                    <a:pt x="80069" y="2676"/>
                    <a:pt x="89074" y="8027"/>
                  </a:cubicBezTo>
                  <a:cubicBezTo>
                    <a:pt x="98078" y="13377"/>
                    <a:pt x="103994" y="20047"/>
                    <a:pt x="106821" y="28036"/>
                  </a:cubicBezTo>
                  <a:cubicBezTo>
                    <a:pt x="109649" y="36024"/>
                    <a:pt x="111063" y="48453"/>
                    <a:pt x="111063" y="65321"/>
                  </a:cubicBezTo>
                  <a:lnTo>
                    <a:pt x="111063" y="82488"/>
                  </a:lnTo>
                  <a:lnTo>
                    <a:pt x="64070" y="82488"/>
                  </a:lnTo>
                  <a:lnTo>
                    <a:pt x="64070" y="51079"/>
                  </a:lnTo>
                  <a:cubicBezTo>
                    <a:pt x="64070" y="41946"/>
                    <a:pt x="63568" y="36247"/>
                    <a:pt x="62564" y="33982"/>
                  </a:cubicBezTo>
                  <a:cubicBezTo>
                    <a:pt x="61559" y="31717"/>
                    <a:pt x="59345" y="30585"/>
                    <a:pt x="55922" y="30585"/>
                  </a:cubicBezTo>
                  <a:cubicBezTo>
                    <a:pt x="52053" y="30585"/>
                    <a:pt x="49597" y="31961"/>
                    <a:pt x="48555" y="34715"/>
                  </a:cubicBezTo>
                  <a:cubicBezTo>
                    <a:pt x="47513" y="37468"/>
                    <a:pt x="46992" y="43421"/>
                    <a:pt x="46992" y="52574"/>
                  </a:cubicBezTo>
                  <a:lnTo>
                    <a:pt x="46992" y="136513"/>
                  </a:lnTo>
                  <a:cubicBezTo>
                    <a:pt x="46992" y="145294"/>
                    <a:pt x="47513" y="151024"/>
                    <a:pt x="48555" y="153703"/>
                  </a:cubicBezTo>
                  <a:cubicBezTo>
                    <a:pt x="49597" y="156382"/>
                    <a:pt x="51941" y="157721"/>
                    <a:pt x="55587" y="157721"/>
                  </a:cubicBezTo>
                  <a:cubicBezTo>
                    <a:pt x="59085" y="157721"/>
                    <a:pt x="61373" y="156378"/>
                    <a:pt x="62452" y="153693"/>
                  </a:cubicBezTo>
                  <a:cubicBezTo>
                    <a:pt x="63531" y="151008"/>
                    <a:pt x="64070" y="144704"/>
                    <a:pt x="64070" y="134783"/>
                  </a:cubicBezTo>
                  <a:lnTo>
                    <a:pt x="64070" y="112068"/>
                  </a:lnTo>
                  <a:lnTo>
                    <a:pt x="111063" y="112068"/>
                  </a:lnTo>
                  <a:lnTo>
                    <a:pt x="111063" y="119111"/>
                  </a:lnTo>
                  <a:cubicBezTo>
                    <a:pt x="111063" y="137815"/>
                    <a:pt x="109742" y="151080"/>
                    <a:pt x="107100" y="158905"/>
                  </a:cubicBezTo>
                  <a:cubicBezTo>
                    <a:pt x="104459" y="166730"/>
                    <a:pt x="98617" y="173587"/>
                    <a:pt x="89576" y="179474"/>
                  </a:cubicBezTo>
                  <a:cubicBezTo>
                    <a:pt x="80535" y="185362"/>
                    <a:pt x="69391" y="188305"/>
                    <a:pt x="56145" y="188305"/>
                  </a:cubicBezTo>
                  <a:cubicBezTo>
                    <a:pt x="42379" y="188305"/>
                    <a:pt x="31031" y="185812"/>
                    <a:pt x="22101" y="180827"/>
                  </a:cubicBezTo>
                  <a:cubicBezTo>
                    <a:pt x="13171" y="175841"/>
                    <a:pt x="7255" y="168939"/>
                    <a:pt x="4353" y="160121"/>
                  </a:cubicBezTo>
                  <a:cubicBezTo>
                    <a:pt x="1451" y="151303"/>
                    <a:pt x="0" y="138038"/>
                    <a:pt x="0" y="120328"/>
                  </a:cubicBezTo>
                  <a:lnTo>
                    <a:pt x="0" y="67531"/>
                  </a:lnTo>
                  <a:cubicBezTo>
                    <a:pt x="0" y="54509"/>
                    <a:pt x="446" y="44742"/>
                    <a:pt x="1339" y="38231"/>
                  </a:cubicBezTo>
                  <a:cubicBezTo>
                    <a:pt x="2232" y="31719"/>
                    <a:pt x="4893" y="25450"/>
                    <a:pt x="9320" y="19422"/>
                  </a:cubicBezTo>
                  <a:cubicBezTo>
                    <a:pt x="13748" y="13395"/>
                    <a:pt x="19887" y="8651"/>
                    <a:pt x="27738" y="5191"/>
                  </a:cubicBezTo>
                  <a:cubicBezTo>
                    <a:pt x="35588" y="1731"/>
                    <a:pt x="44611" y="0"/>
                    <a:pt x="54806" y="0"/>
                  </a:cubicBezTo>
                  <a:close/>
                </a:path>
              </a:pathLst>
            </a:custGeom>
            <a:solidFill>
              <a:schemeClr val="bg1">
                <a:lumMod val="50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p:nvPr/>
          </p:nvSpPr>
          <p:spPr>
            <a:xfrm>
              <a:off x="9620659" y="1804469"/>
              <a:ext cx="469083" cy="778912"/>
            </a:xfrm>
            <a:custGeom>
              <a:avLst/>
              <a:gdLst/>
              <a:ahLst/>
              <a:cxnLst/>
              <a:rect l="l" t="t" r="r" b="b"/>
              <a:pathLst>
                <a:path w="108831" h="180714">
                  <a:moveTo>
                    <a:pt x="46993" y="30919"/>
                  </a:moveTo>
                  <a:lnTo>
                    <a:pt x="46993" y="149795"/>
                  </a:lnTo>
                  <a:cubicBezTo>
                    <a:pt x="53765" y="149795"/>
                    <a:pt x="57932" y="148437"/>
                    <a:pt x="59494" y="145721"/>
                  </a:cubicBezTo>
                  <a:cubicBezTo>
                    <a:pt x="61057" y="143005"/>
                    <a:pt x="61839" y="135619"/>
                    <a:pt x="61839" y="123564"/>
                  </a:cubicBezTo>
                  <a:lnTo>
                    <a:pt x="61839" y="53354"/>
                  </a:lnTo>
                  <a:cubicBezTo>
                    <a:pt x="61839" y="45169"/>
                    <a:pt x="61578" y="39923"/>
                    <a:pt x="61057" y="37616"/>
                  </a:cubicBezTo>
                  <a:cubicBezTo>
                    <a:pt x="60536" y="35309"/>
                    <a:pt x="59346" y="33616"/>
                    <a:pt x="57485" y="32537"/>
                  </a:cubicBezTo>
                  <a:cubicBezTo>
                    <a:pt x="55625" y="31458"/>
                    <a:pt x="52127" y="30919"/>
                    <a:pt x="46993" y="30919"/>
                  </a:cubicBezTo>
                  <a:close/>
                  <a:moveTo>
                    <a:pt x="0" y="0"/>
                  </a:moveTo>
                  <a:lnTo>
                    <a:pt x="35161" y="0"/>
                  </a:lnTo>
                  <a:cubicBezTo>
                    <a:pt x="57857" y="0"/>
                    <a:pt x="73205" y="1041"/>
                    <a:pt x="81205" y="3125"/>
                  </a:cubicBezTo>
                  <a:cubicBezTo>
                    <a:pt x="89204" y="5209"/>
                    <a:pt x="95288" y="8632"/>
                    <a:pt x="99455" y="13394"/>
                  </a:cubicBezTo>
                  <a:cubicBezTo>
                    <a:pt x="103622" y="18157"/>
                    <a:pt x="106226" y="23459"/>
                    <a:pt x="107268" y="29300"/>
                  </a:cubicBezTo>
                  <a:cubicBezTo>
                    <a:pt x="108310" y="35142"/>
                    <a:pt x="108831" y="46620"/>
                    <a:pt x="108831" y="63735"/>
                  </a:cubicBezTo>
                  <a:lnTo>
                    <a:pt x="108831" y="127024"/>
                  </a:lnTo>
                  <a:cubicBezTo>
                    <a:pt x="108831" y="143247"/>
                    <a:pt x="108068" y="154092"/>
                    <a:pt x="106543" y="159562"/>
                  </a:cubicBezTo>
                  <a:cubicBezTo>
                    <a:pt x="105017" y="165031"/>
                    <a:pt x="102357" y="169310"/>
                    <a:pt x="98562" y="172398"/>
                  </a:cubicBezTo>
                  <a:cubicBezTo>
                    <a:pt x="94767" y="175487"/>
                    <a:pt x="90079" y="177645"/>
                    <a:pt x="84498" y="178872"/>
                  </a:cubicBezTo>
                  <a:cubicBezTo>
                    <a:pt x="78917" y="180100"/>
                    <a:pt x="70508" y="180714"/>
                    <a:pt x="59271" y="180714"/>
                  </a:cubicBezTo>
                  <a:lnTo>
                    <a:pt x="0" y="180714"/>
                  </a:lnTo>
                  <a:close/>
                </a:path>
              </a:pathLst>
            </a:custGeom>
            <a:solidFill>
              <a:schemeClr val="bg1">
                <a:lumMod val="50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a:off x="1845139" y="4459205"/>
            <a:ext cx="1923123" cy="776235"/>
            <a:chOff x="223455" y="2735579"/>
            <a:chExt cx="1923123" cy="776235"/>
          </a:xfrm>
          <a:scene3d>
            <a:camera prst="perspectiveRelaxedModerately" fov="5100000">
              <a:rot lat="18890633" lon="0" rev="0"/>
            </a:camera>
            <a:lightRig rig="threePt" dir="t"/>
          </a:scene3d>
        </p:grpSpPr>
        <p:sp>
          <p:nvSpPr>
            <p:cNvPr id="41" name="文本框 40"/>
            <p:cNvSpPr txBox="1"/>
            <p:nvPr/>
          </p:nvSpPr>
          <p:spPr>
            <a:xfrm>
              <a:off x="223455" y="2735579"/>
              <a:ext cx="1923123"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42" name="文本框 41"/>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3" name="组合 42"/>
          <p:cNvGrpSpPr/>
          <p:nvPr/>
        </p:nvGrpSpPr>
        <p:grpSpPr>
          <a:xfrm>
            <a:off x="3940639" y="4459205"/>
            <a:ext cx="1923123" cy="776235"/>
            <a:chOff x="223455" y="2735579"/>
            <a:chExt cx="1923123" cy="776235"/>
          </a:xfrm>
          <a:scene3d>
            <a:camera prst="perspectiveRelaxedModerately" fov="5100000">
              <a:rot lat="18890633" lon="0" rev="0"/>
            </a:camera>
            <a:lightRig rig="threePt" dir="t"/>
          </a:scene3d>
        </p:grpSpPr>
        <p:sp>
          <p:nvSpPr>
            <p:cNvPr id="44" name="文本框 43"/>
            <p:cNvSpPr txBox="1"/>
            <p:nvPr/>
          </p:nvSpPr>
          <p:spPr>
            <a:xfrm>
              <a:off x="223455" y="2735579"/>
              <a:ext cx="1923123"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6" name="组合 45"/>
          <p:cNvGrpSpPr/>
          <p:nvPr/>
        </p:nvGrpSpPr>
        <p:grpSpPr>
          <a:xfrm>
            <a:off x="6036139" y="4459205"/>
            <a:ext cx="1923123" cy="776235"/>
            <a:chOff x="223455" y="2735579"/>
            <a:chExt cx="1923123" cy="776235"/>
          </a:xfrm>
          <a:scene3d>
            <a:camera prst="perspectiveRelaxedModerately" fov="5100000">
              <a:rot lat="18890633" lon="0" rev="0"/>
            </a:camera>
            <a:lightRig rig="threePt" dir="t"/>
          </a:scene3d>
        </p:grpSpPr>
        <p:sp>
          <p:nvSpPr>
            <p:cNvPr id="47" name="文本框 46"/>
            <p:cNvSpPr txBox="1"/>
            <p:nvPr/>
          </p:nvSpPr>
          <p:spPr>
            <a:xfrm>
              <a:off x="223455" y="2735579"/>
              <a:ext cx="1923123"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8131639" y="4459205"/>
            <a:ext cx="1923123" cy="776235"/>
            <a:chOff x="223455" y="2735579"/>
            <a:chExt cx="1923123" cy="776235"/>
          </a:xfrm>
          <a:scene3d>
            <a:camera prst="perspectiveRelaxedModerately" fov="5100000">
              <a:rot lat="18890633" lon="0" rev="0"/>
            </a:camera>
            <a:lightRig rig="threePt" dir="t"/>
          </a:scene3d>
        </p:grpSpPr>
        <p:sp>
          <p:nvSpPr>
            <p:cNvPr id="50" name="文本框 49"/>
            <p:cNvSpPr txBox="1"/>
            <p:nvPr/>
          </p:nvSpPr>
          <p:spPr>
            <a:xfrm>
              <a:off x="223455" y="2735579"/>
              <a:ext cx="1923123"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三项并列关系图表</a:t>
            </a:r>
            <a:endParaRPr lang="zh-CN" altLang="en-US" dirty="0"/>
          </a:p>
        </p:txBody>
      </p:sp>
      <p:sp>
        <p:nvSpPr>
          <p:cNvPr id="45" name="页脚占位符 1"/>
          <p:cNvSpPr txBox="1"/>
          <p:nvPr/>
        </p:nvSpPr>
        <p:spPr>
          <a:xfrm>
            <a:off x="4165600" y="6364792"/>
            <a:ext cx="3860800" cy="365125"/>
          </a:xfrm>
          <a:prstGeom prst="rect">
            <a:avLst/>
          </a:prstGeom>
        </p:spPr>
        <p:txBody>
          <a:bodyPr vert="horz" lIns="91440" tIns="45720" rIns="91440" bIns="45720" rtlCol="0" anchor="ctr"/>
          <a:lstStyle>
            <a:defPPr>
              <a:defRPr lang="zh-CN"/>
            </a:defPPr>
            <a:lvl1pPr marL="0" algn="ctr" defTabSz="914400" rtl="0" eaLnBrk="1" latinLnBrk="0" hangingPunct="1">
              <a:defRPr sz="1600" kern="1200">
                <a:solidFill>
                  <a:schemeClr val="bg1">
                    <a:lumMod val="65000"/>
                  </a:schemeClr>
                </a:solidFill>
                <a:latin typeface="LiHei Pro" panose="020B0500000000000000" pitchFamily="34" charset="-122"/>
                <a:ea typeface="LiHei Pro" panose="020B0500000000000000" pitchFamily="34" charset="-122"/>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prstClr val="white">
                    <a:lumMod val="65000"/>
                  </a:prstClr>
                </a:solidFill>
              </a:rPr>
              <a:t> </a:t>
            </a:r>
            <a:endParaRPr lang="en-US" dirty="0">
              <a:solidFill>
                <a:prstClr val="white">
                  <a:lumMod val="65000"/>
                </a:prstClr>
              </a:solidFill>
            </a:endParaRPr>
          </a:p>
        </p:txBody>
      </p:sp>
      <p:grpSp>
        <p:nvGrpSpPr>
          <p:cNvPr id="16" name="组合 15"/>
          <p:cNvGrpSpPr/>
          <p:nvPr/>
        </p:nvGrpSpPr>
        <p:grpSpPr>
          <a:xfrm>
            <a:off x="3059240" y="869338"/>
            <a:ext cx="7178986" cy="4856110"/>
            <a:chOff x="2830640" y="850288"/>
            <a:chExt cx="7178986" cy="4856110"/>
          </a:xfrm>
        </p:grpSpPr>
        <p:sp>
          <p:nvSpPr>
            <p:cNvPr id="85" name="圆角矩形 84"/>
            <p:cNvSpPr/>
            <p:nvPr/>
          </p:nvSpPr>
          <p:spPr>
            <a:xfrm>
              <a:off x="6966656" y="2736604"/>
              <a:ext cx="3042970" cy="1289717"/>
            </a:xfrm>
            <a:prstGeom prst="roundRect">
              <a:avLst>
                <a:gd name="adj" fmla="val 50000"/>
              </a:avLst>
            </a:prstGeom>
            <a:gradFill>
              <a:gsLst>
                <a:gs pos="0">
                  <a:schemeClr val="tx1">
                    <a:alpha val="85000"/>
                  </a:schemeClr>
                </a:gs>
                <a:gs pos="100000">
                  <a:srgbClr val="EEEEEE">
                    <a:alpha val="43000"/>
                  </a:srgbClr>
                </a:gs>
              </a:gsLst>
              <a:lin ang="0" scaled="0"/>
            </a:gra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圆角矩形 85"/>
            <p:cNvSpPr/>
            <p:nvPr/>
          </p:nvSpPr>
          <p:spPr>
            <a:xfrm>
              <a:off x="6966656" y="4367926"/>
              <a:ext cx="3042970" cy="1289717"/>
            </a:xfrm>
            <a:prstGeom prst="roundRect">
              <a:avLst>
                <a:gd name="adj" fmla="val 50000"/>
              </a:avLst>
            </a:prstGeom>
            <a:gradFill>
              <a:gsLst>
                <a:gs pos="0">
                  <a:schemeClr val="tx1">
                    <a:alpha val="85000"/>
                  </a:schemeClr>
                </a:gs>
                <a:gs pos="100000">
                  <a:srgbClr val="EEEEEE">
                    <a:alpha val="43000"/>
                  </a:srgbClr>
                </a:gs>
              </a:gsLst>
              <a:lin ang="0" scaled="0"/>
            </a:gra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6966656" y="1149020"/>
              <a:ext cx="3042970" cy="1289717"/>
            </a:xfrm>
            <a:prstGeom prst="roundRect">
              <a:avLst>
                <a:gd name="adj" fmla="val 50000"/>
              </a:avLst>
            </a:prstGeom>
            <a:gradFill>
              <a:gsLst>
                <a:gs pos="0">
                  <a:schemeClr val="tx1">
                    <a:alpha val="85000"/>
                  </a:schemeClr>
                </a:gs>
                <a:gs pos="100000">
                  <a:srgbClr val="EEEEEE">
                    <a:alpha val="43000"/>
                  </a:srgbClr>
                </a:gs>
              </a:gsLst>
              <a:lin ang="0" scaled="0"/>
            </a:gra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2830640" y="850288"/>
              <a:ext cx="5906412" cy="1646553"/>
              <a:chOff x="1771511" y="2396504"/>
              <a:chExt cx="6660813" cy="1856859"/>
            </a:xfrm>
          </p:grpSpPr>
          <p:sp>
            <p:nvSpPr>
              <p:cNvPr id="7" name="矩形 6"/>
              <p:cNvSpPr/>
              <p:nvPr/>
            </p:nvSpPr>
            <p:spPr>
              <a:xfrm>
                <a:off x="2400306" y="2981792"/>
                <a:ext cx="4425943" cy="953953"/>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1724108" y="3384306"/>
                <a:ext cx="1546380" cy="191733"/>
              </a:xfrm>
              <a:prstGeom prst="rect">
                <a:avLst/>
              </a:prstGeom>
            </p:spPr>
          </p:pic>
          <p:sp>
            <p:nvSpPr>
              <p:cNvPr id="6" name="弦形 5"/>
              <p:cNvSpPr/>
              <p:nvPr/>
            </p:nvSpPr>
            <p:spPr>
              <a:xfrm rot="2347071">
                <a:off x="1771511" y="2794704"/>
                <a:ext cx="1333792" cy="1333792"/>
              </a:xfrm>
              <a:prstGeom prst="chord">
                <a:avLst>
                  <a:gd name="adj1" fmla="val 2700000"/>
                  <a:gd name="adj2" fmla="val 14187347"/>
                </a:avLst>
              </a:prstGeom>
              <a:gradFill flip="none" rotWithShape="1">
                <a:gsLst>
                  <a:gs pos="42000">
                    <a:srgbClr val="FFFFFF">
                      <a:alpha val="79000"/>
                    </a:srgbClr>
                  </a:gs>
                  <a:gs pos="0">
                    <a:schemeClr val="bg1">
                      <a:alpha val="73000"/>
                    </a:schemeClr>
                  </a:gs>
                  <a:gs pos="68000">
                    <a:srgbClr val="FFFFFF">
                      <a:alpha val="27000"/>
                    </a:srgbClr>
                  </a:gs>
                  <a:gs pos="100000">
                    <a:schemeClr val="bg1">
                      <a:alpha val="0"/>
                    </a:schemeClr>
                  </a:gs>
                </a:gsLst>
                <a:path path="shape">
                  <a:fillToRect l="50000" t="50000" r="50000" b="50000"/>
                </a:path>
                <a:tileRect/>
              </a:gra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2397445" y="2981792"/>
                <a:ext cx="609600" cy="953953"/>
              </a:xfrm>
              <a:prstGeom prst="rect">
                <a:avLst/>
              </a:prstGeom>
              <a:gradFill flip="none" rotWithShape="1">
                <a:gsLst>
                  <a:gs pos="34000">
                    <a:srgbClr val="FFFFFF">
                      <a:alpha val="46000"/>
                    </a:srgbClr>
                  </a:gs>
                  <a:gs pos="0">
                    <a:srgbClr val="FFFFFF">
                      <a:alpha val="12000"/>
                    </a:srgbClr>
                  </a:gs>
                  <a:gs pos="100000">
                    <a:schemeClr val="bg1">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6824186" y="2396504"/>
                <a:ext cx="1608138" cy="1539241"/>
                <a:chOff x="6824186" y="2396504"/>
                <a:chExt cx="1608138" cy="1539241"/>
              </a:xfrm>
            </p:grpSpPr>
            <p:sp>
              <p:nvSpPr>
                <p:cNvPr id="9" name="平行四边形 8"/>
                <p:cNvSpPr/>
                <p:nvPr/>
              </p:nvSpPr>
              <p:spPr>
                <a:xfrm rot="16200000" flipV="1">
                  <a:off x="6447155" y="2775600"/>
                  <a:ext cx="1539240" cy="781050"/>
                </a:xfrm>
                <a:prstGeom prst="parallelogram">
                  <a:avLst>
                    <a:gd name="adj" fmla="val 74926"/>
                  </a:avLst>
                </a:prstGeom>
                <a:solidFill>
                  <a:srgbClr val="FFC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sp>
              <p:nvSpPr>
                <p:cNvPr id="10" name="矩形 9"/>
                <p:cNvSpPr/>
                <p:nvPr/>
              </p:nvSpPr>
              <p:spPr>
                <a:xfrm>
                  <a:off x="7609364" y="2396504"/>
                  <a:ext cx="822960" cy="953953"/>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平行四边形 10"/>
                <p:cNvSpPr/>
                <p:nvPr/>
              </p:nvSpPr>
              <p:spPr>
                <a:xfrm rot="10800000">
                  <a:off x="6824186" y="3350457"/>
                  <a:ext cx="1608138" cy="585288"/>
                </a:xfrm>
                <a:prstGeom prst="parallelogram">
                  <a:avLst>
                    <a:gd name="adj" fmla="val 133512"/>
                  </a:avLst>
                </a:prstGeom>
                <a:solidFill>
                  <a:srgbClr val="FF9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grpSp>
        </p:grpSp>
        <p:grpSp>
          <p:nvGrpSpPr>
            <p:cNvPr id="18" name="组合 17"/>
            <p:cNvGrpSpPr/>
            <p:nvPr/>
          </p:nvGrpSpPr>
          <p:grpSpPr>
            <a:xfrm>
              <a:off x="2830640" y="2455067"/>
              <a:ext cx="5906412" cy="1646553"/>
              <a:chOff x="1771511" y="2396504"/>
              <a:chExt cx="6660813" cy="1856859"/>
            </a:xfrm>
          </p:grpSpPr>
          <p:sp>
            <p:nvSpPr>
              <p:cNvPr id="19" name="矩形 18"/>
              <p:cNvSpPr/>
              <p:nvPr/>
            </p:nvSpPr>
            <p:spPr>
              <a:xfrm>
                <a:off x="2400306" y="2981792"/>
                <a:ext cx="4425943" cy="953953"/>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0" name="图片 1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1724108" y="3384306"/>
                <a:ext cx="1546380" cy="191733"/>
              </a:xfrm>
              <a:prstGeom prst="rect">
                <a:avLst/>
              </a:prstGeom>
            </p:spPr>
          </p:pic>
          <p:sp>
            <p:nvSpPr>
              <p:cNvPr id="21" name="弦形 20"/>
              <p:cNvSpPr/>
              <p:nvPr/>
            </p:nvSpPr>
            <p:spPr>
              <a:xfrm rot="2347071">
                <a:off x="1771511" y="2794704"/>
                <a:ext cx="1333792" cy="1333792"/>
              </a:xfrm>
              <a:prstGeom prst="chord">
                <a:avLst>
                  <a:gd name="adj1" fmla="val 2700000"/>
                  <a:gd name="adj2" fmla="val 14187347"/>
                </a:avLst>
              </a:prstGeom>
              <a:gradFill flip="none" rotWithShape="1">
                <a:gsLst>
                  <a:gs pos="42000">
                    <a:srgbClr val="FFFFFF">
                      <a:alpha val="79000"/>
                    </a:srgbClr>
                  </a:gs>
                  <a:gs pos="0">
                    <a:schemeClr val="bg1"/>
                  </a:gs>
                  <a:gs pos="68000">
                    <a:srgbClr val="FFFFFF">
                      <a:alpha val="27000"/>
                    </a:srgbClr>
                  </a:gs>
                  <a:gs pos="100000">
                    <a:schemeClr val="bg1">
                      <a:alpha val="0"/>
                    </a:schemeClr>
                  </a:gs>
                </a:gsLst>
                <a:path path="shape">
                  <a:fillToRect l="50000" t="50000" r="50000" b="50000"/>
                </a:path>
                <a:tileRect/>
              </a:gra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2397446" y="2981792"/>
                <a:ext cx="609600" cy="953953"/>
              </a:xfrm>
              <a:prstGeom prst="rect">
                <a:avLst/>
              </a:prstGeom>
              <a:gradFill flip="none" rotWithShape="1">
                <a:gsLst>
                  <a:gs pos="34000">
                    <a:srgbClr val="FFFFFF">
                      <a:alpha val="46000"/>
                    </a:srgbClr>
                  </a:gs>
                  <a:gs pos="0">
                    <a:srgbClr val="FFFFFF">
                      <a:alpha val="12000"/>
                    </a:srgbClr>
                  </a:gs>
                  <a:gs pos="100000">
                    <a:schemeClr val="bg1">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6824186" y="2396504"/>
                <a:ext cx="1608138" cy="1539241"/>
                <a:chOff x="6824186" y="2396504"/>
                <a:chExt cx="1608138" cy="1539241"/>
              </a:xfrm>
            </p:grpSpPr>
            <p:sp>
              <p:nvSpPr>
                <p:cNvPr id="24" name="平行四边形 23"/>
                <p:cNvSpPr/>
                <p:nvPr/>
              </p:nvSpPr>
              <p:spPr>
                <a:xfrm rot="16200000" flipV="1">
                  <a:off x="6447155" y="2775600"/>
                  <a:ext cx="1539240" cy="781050"/>
                </a:xfrm>
                <a:prstGeom prst="parallelogram">
                  <a:avLst>
                    <a:gd name="adj" fmla="val 74926"/>
                  </a:avLst>
                </a:prstGeom>
                <a:solidFill>
                  <a:srgbClr val="ED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sp>
              <p:nvSpPr>
                <p:cNvPr id="25" name="矩形 24"/>
                <p:cNvSpPr/>
                <p:nvPr/>
              </p:nvSpPr>
              <p:spPr>
                <a:xfrm>
                  <a:off x="7609364" y="2396504"/>
                  <a:ext cx="822960" cy="953953"/>
                </a:xfrm>
                <a:prstGeom prst="rect">
                  <a:avLst/>
                </a:prstGeom>
                <a:solidFill>
                  <a:srgbClr val="E55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平行四边形 25"/>
                <p:cNvSpPr/>
                <p:nvPr/>
              </p:nvSpPr>
              <p:spPr>
                <a:xfrm rot="10800000">
                  <a:off x="6824186" y="3350457"/>
                  <a:ext cx="1608138" cy="585288"/>
                </a:xfrm>
                <a:prstGeom prst="parallelogram">
                  <a:avLst>
                    <a:gd name="adj" fmla="val 133512"/>
                  </a:avLst>
                </a:prstGeom>
                <a:solidFill>
                  <a:srgbClr val="E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grpSp>
        </p:grpSp>
        <p:grpSp>
          <p:nvGrpSpPr>
            <p:cNvPr id="27" name="组合 26"/>
            <p:cNvGrpSpPr/>
            <p:nvPr/>
          </p:nvGrpSpPr>
          <p:grpSpPr>
            <a:xfrm>
              <a:off x="2830640" y="4059845"/>
              <a:ext cx="5906412" cy="1646553"/>
              <a:chOff x="1771511" y="2396504"/>
              <a:chExt cx="6660813" cy="1856859"/>
            </a:xfrm>
          </p:grpSpPr>
          <p:sp>
            <p:nvSpPr>
              <p:cNvPr id="28" name="矩形 27"/>
              <p:cNvSpPr/>
              <p:nvPr/>
            </p:nvSpPr>
            <p:spPr>
              <a:xfrm>
                <a:off x="2400306" y="2981792"/>
                <a:ext cx="4425943" cy="953953"/>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9" name="图片 2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6200000" flipH="1">
                <a:off x="1724108" y="3384306"/>
                <a:ext cx="1546380" cy="191733"/>
              </a:xfrm>
              <a:prstGeom prst="rect">
                <a:avLst/>
              </a:prstGeom>
            </p:spPr>
          </p:pic>
          <p:sp>
            <p:nvSpPr>
              <p:cNvPr id="30" name="弦形 29"/>
              <p:cNvSpPr/>
              <p:nvPr/>
            </p:nvSpPr>
            <p:spPr>
              <a:xfrm rot="2347071">
                <a:off x="1771511" y="2794704"/>
                <a:ext cx="1333792" cy="1333792"/>
              </a:xfrm>
              <a:prstGeom prst="chord">
                <a:avLst>
                  <a:gd name="adj1" fmla="val 2700000"/>
                  <a:gd name="adj2" fmla="val 14187347"/>
                </a:avLst>
              </a:prstGeom>
              <a:gradFill flip="none" rotWithShape="1">
                <a:gsLst>
                  <a:gs pos="42000">
                    <a:srgbClr val="FFFFFF">
                      <a:alpha val="79000"/>
                    </a:srgbClr>
                  </a:gs>
                  <a:gs pos="0">
                    <a:schemeClr val="bg1"/>
                  </a:gs>
                  <a:gs pos="68000">
                    <a:srgbClr val="FFFFFF">
                      <a:alpha val="27000"/>
                    </a:srgbClr>
                  </a:gs>
                  <a:gs pos="100000">
                    <a:schemeClr val="bg1">
                      <a:alpha val="0"/>
                    </a:schemeClr>
                  </a:gs>
                </a:gsLst>
                <a:path path="shape">
                  <a:fillToRect l="50000" t="50000" r="50000" b="50000"/>
                </a:path>
                <a:tileRect/>
              </a:gra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nvSpPr>
            <p:spPr>
              <a:xfrm>
                <a:off x="2397446" y="2981792"/>
                <a:ext cx="609600" cy="953953"/>
              </a:xfrm>
              <a:prstGeom prst="rect">
                <a:avLst/>
              </a:prstGeom>
              <a:gradFill flip="none" rotWithShape="1">
                <a:gsLst>
                  <a:gs pos="34000">
                    <a:srgbClr val="FFFFFF">
                      <a:alpha val="46000"/>
                    </a:srgbClr>
                  </a:gs>
                  <a:gs pos="0">
                    <a:srgbClr val="FFFFFF">
                      <a:alpha val="12000"/>
                    </a:srgbClr>
                  </a:gs>
                  <a:gs pos="100000">
                    <a:schemeClr val="bg1">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6824186" y="2396504"/>
                <a:ext cx="1608138" cy="1539241"/>
                <a:chOff x="6824186" y="2396504"/>
                <a:chExt cx="1608138" cy="1539241"/>
              </a:xfrm>
            </p:grpSpPr>
            <p:sp>
              <p:nvSpPr>
                <p:cNvPr id="33" name="平行四边形 32"/>
                <p:cNvSpPr/>
                <p:nvPr/>
              </p:nvSpPr>
              <p:spPr>
                <a:xfrm rot="16200000" flipV="1">
                  <a:off x="6447155" y="2775600"/>
                  <a:ext cx="1539240" cy="781050"/>
                </a:xfrm>
                <a:prstGeom prst="parallelogram">
                  <a:avLst>
                    <a:gd name="adj" fmla="val 74926"/>
                  </a:avLst>
                </a:prstGeom>
                <a:solidFill>
                  <a:srgbClr val="01DA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sp>
              <p:nvSpPr>
                <p:cNvPr id="34" name="矩形 33"/>
                <p:cNvSpPr/>
                <p:nvPr/>
              </p:nvSpPr>
              <p:spPr>
                <a:xfrm>
                  <a:off x="7609364" y="2396504"/>
                  <a:ext cx="822960" cy="953953"/>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平行四边形 34"/>
                <p:cNvSpPr/>
                <p:nvPr/>
              </p:nvSpPr>
              <p:spPr>
                <a:xfrm rot="10800000">
                  <a:off x="6824186" y="3350457"/>
                  <a:ext cx="1608138" cy="585288"/>
                </a:xfrm>
                <a:prstGeom prst="parallelogram">
                  <a:avLst>
                    <a:gd name="adj" fmla="val 133512"/>
                  </a:avLst>
                </a:prstGeom>
                <a:solidFill>
                  <a:srgbClr val="0187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F41C7"/>
                    </a:solidFill>
                  </a:endParaRPr>
                </a:p>
              </p:txBody>
            </p:sp>
          </p:grpSp>
        </p:grpSp>
      </p:grpSp>
      <p:grpSp>
        <p:nvGrpSpPr>
          <p:cNvPr id="87" name="Group 8"/>
          <p:cNvGrpSpPr>
            <a:grpSpLocks noChangeAspect="1"/>
          </p:cNvGrpSpPr>
          <p:nvPr/>
        </p:nvGrpSpPr>
        <p:grpSpPr bwMode="auto">
          <a:xfrm>
            <a:off x="8390452" y="1047612"/>
            <a:ext cx="414895" cy="419376"/>
            <a:chOff x="4313" y="1262"/>
            <a:chExt cx="463" cy="468"/>
          </a:xfrm>
          <a:solidFill>
            <a:schemeClr val="bg1"/>
          </a:solidFill>
          <a:scene3d>
            <a:camera prst="perspectiveLeft"/>
            <a:lightRig rig="threePt" dir="t"/>
          </a:scene3d>
        </p:grpSpPr>
        <p:sp>
          <p:nvSpPr>
            <p:cNvPr id="88"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5" name="Group 22"/>
          <p:cNvGrpSpPr>
            <a:grpSpLocks noChangeAspect="1"/>
          </p:cNvGrpSpPr>
          <p:nvPr/>
        </p:nvGrpSpPr>
        <p:grpSpPr bwMode="auto">
          <a:xfrm>
            <a:off x="8398069" y="2676719"/>
            <a:ext cx="399662" cy="399662"/>
            <a:chOff x="3617" y="1935"/>
            <a:chExt cx="446" cy="446"/>
          </a:xfrm>
          <a:solidFill>
            <a:schemeClr val="bg1"/>
          </a:solidFill>
          <a:scene3d>
            <a:camera prst="perspectiveLeft"/>
            <a:lightRig rig="threePt" dir="t"/>
          </a:scene3d>
        </p:grpSpPr>
        <p:sp>
          <p:nvSpPr>
            <p:cNvPr id="96"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8" name="Freeform 28"/>
          <p:cNvSpPr>
            <a:spLocks noEditPoints="1"/>
          </p:cNvSpPr>
          <p:nvPr/>
        </p:nvSpPr>
        <p:spPr bwMode="auto">
          <a:xfrm>
            <a:off x="8312245" y="4264414"/>
            <a:ext cx="571310" cy="462772"/>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a:scene3d>
            <a:camera prst="perspectiveLeft"/>
            <a:lightRig rig="threePt" dir="t"/>
          </a:scene3d>
        </p:spPr>
        <p:txBody>
          <a:bodyPr vert="horz" wrap="square" lIns="91440" tIns="45720" rIns="91440" bIns="45720" numCol="1" anchor="t" anchorCtr="0" compatLnSpc="1"/>
          <a:lstStyle/>
          <a:p>
            <a:endParaRPr lang="zh-CN" altLang="en-US"/>
          </a:p>
        </p:txBody>
      </p:sp>
      <p:sp>
        <p:nvSpPr>
          <p:cNvPr id="99" name="文本框 98"/>
          <p:cNvSpPr txBox="1"/>
          <p:nvPr/>
        </p:nvSpPr>
        <p:spPr>
          <a:xfrm>
            <a:off x="3817124" y="1401912"/>
            <a:ext cx="951629" cy="830997"/>
          </a:xfrm>
          <a:prstGeom prst="rect">
            <a:avLst/>
          </a:prstGeom>
          <a:noFill/>
        </p:spPr>
        <p:txBody>
          <a:bodyPr wrap="square" rtlCol="0">
            <a:spAutoFit/>
          </a:bodyPr>
          <a:lstStyle/>
          <a:p>
            <a:pPr algn="ctr"/>
            <a:r>
              <a:rPr lang="en-US" altLang="zh-CN" sz="4800" dirty="0" smtClean="0">
                <a:solidFill>
                  <a:schemeClr val="bg1"/>
                </a:solidFill>
                <a:latin typeface="Impact" panose="020B0806030902050204" pitchFamily="34" charset="0"/>
              </a:rPr>
              <a:t>01</a:t>
            </a:r>
            <a:endParaRPr lang="zh-CN" altLang="en-US" sz="4800" dirty="0">
              <a:solidFill>
                <a:schemeClr val="bg1"/>
              </a:solidFill>
              <a:latin typeface="Impact" panose="020B0806030902050204" pitchFamily="34" charset="0"/>
            </a:endParaRPr>
          </a:p>
        </p:txBody>
      </p:sp>
      <p:grpSp>
        <p:nvGrpSpPr>
          <p:cNvPr id="100" name="组合 99"/>
          <p:cNvGrpSpPr/>
          <p:nvPr/>
        </p:nvGrpSpPr>
        <p:grpSpPr>
          <a:xfrm>
            <a:off x="4597736" y="1421905"/>
            <a:ext cx="2330331" cy="743215"/>
            <a:chOff x="7115247" y="3233174"/>
            <a:chExt cx="2330331" cy="743215"/>
          </a:xfrm>
        </p:grpSpPr>
        <p:sp>
          <p:nvSpPr>
            <p:cNvPr id="101" name="文本框 100"/>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02" name="文本框 101"/>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3" name="文本框 102"/>
          <p:cNvSpPr txBox="1"/>
          <p:nvPr/>
        </p:nvSpPr>
        <p:spPr>
          <a:xfrm>
            <a:off x="3817124" y="3002788"/>
            <a:ext cx="951629" cy="830997"/>
          </a:xfrm>
          <a:prstGeom prst="rect">
            <a:avLst/>
          </a:prstGeom>
          <a:noFill/>
        </p:spPr>
        <p:txBody>
          <a:bodyPr wrap="square" rtlCol="0">
            <a:spAutoFit/>
          </a:bodyPr>
          <a:lstStyle/>
          <a:p>
            <a:pPr algn="ctr"/>
            <a:r>
              <a:rPr lang="en-US" altLang="zh-CN" sz="4800" dirty="0" smtClean="0">
                <a:solidFill>
                  <a:schemeClr val="bg1"/>
                </a:solidFill>
                <a:latin typeface="Impact" panose="020B0806030902050204" pitchFamily="34" charset="0"/>
              </a:rPr>
              <a:t>02</a:t>
            </a:r>
            <a:endParaRPr lang="zh-CN" altLang="en-US" sz="4800" dirty="0">
              <a:solidFill>
                <a:schemeClr val="bg1"/>
              </a:solidFill>
              <a:latin typeface="Impact" panose="020B0806030902050204" pitchFamily="34" charset="0"/>
            </a:endParaRPr>
          </a:p>
        </p:txBody>
      </p:sp>
      <p:grpSp>
        <p:nvGrpSpPr>
          <p:cNvPr id="104" name="组合 103"/>
          <p:cNvGrpSpPr/>
          <p:nvPr/>
        </p:nvGrpSpPr>
        <p:grpSpPr>
          <a:xfrm>
            <a:off x="4597736" y="3022781"/>
            <a:ext cx="2330331" cy="743215"/>
            <a:chOff x="7115247" y="3233174"/>
            <a:chExt cx="2330331" cy="743215"/>
          </a:xfrm>
        </p:grpSpPr>
        <p:sp>
          <p:nvSpPr>
            <p:cNvPr id="105" name="文本框 104"/>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06" name="文本框 105"/>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07" name="文本框 106"/>
          <p:cNvSpPr txBox="1"/>
          <p:nvPr/>
        </p:nvSpPr>
        <p:spPr>
          <a:xfrm>
            <a:off x="3817124" y="4602327"/>
            <a:ext cx="951629" cy="830997"/>
          </a:xfrm>
          <a:prstGeom prst="rect">
            <a:avLst/>
          </a:prstGeom>
          <a:noFill/>
        </p:spPr>
        <p:txBody>
          <a:bodyPr wrap="square" rtlCol="0">
            <a:spAutoFit/>
          </a:bodyPr>
          <a:lstStyle/>
          <a:p>
            <a:pPr algn="ctr"/>
            <a:r>
              <a:rPr lang="en-US" altLang="zh-CN" sz="4800" dirty="0" smtClean="0">
                <a:solidFill>
                  <a:schemeClr val="bg1"/>
                </a:solidFill>
                <a:latin typeface="Impact" panose="020B0806030902050204" pitchFamily="34" charset="0"/>
              </a:rPr>
              <a:t>03</a:t>
            </a:r>
            <a:endParaRPr lang="zh-CN" altLang="en-US" sz="4800" dirty="0">
              <a:solidFill>
                <a:schemeClr val="bg1"/>
              </a:solidFill>
              <a:latin typeface="Impact" panose="020B0806030902050204" pitchFamily="34" charset="0"/>
            </a:endParaRPr>
          </a:p>
        </p:txBody>
      </p:sp>
      <p:grpSp>
        <p:nvGrpSpPr>
          <p:cNvPr id="108" name="组合 107"/>
          <p:cNvGrpSpPr/>
          <p:nvPr/>
        </p:nvGrpSpPr>
        <p:grpSpPr>
          <a:xfrm>
            <a:off x="4597736" y="4622320"/>
            <a:ext cx="2330331" cy="743215"/>
            <a:chOff x="7115247" y="3233174"/>
            <a:chExt cx="2330331" cy="743215"/>
          </a:xfrm>
        </p:grpSpPr>
        <p:sp>
          <p:nvSpPr>
            <p:cNvPr id="109" name="文本框 108"/>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110" name="文本框 109"/>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圆角矩形 9"/>
          <p:cNvSpPr/>
          <p:nvPr/>
        </p:nvSpPr>
        <p:spPr>
          <a:xfrm>
            <a:off x="98071" y="953270"/>
            <a:ext cx="7724342" cy="5214072"/>
          </a:xfrm>
          <a:prstGeom prst="roundRect">
            <a:avLst>
              <a:gd name="adj" fmla="val 50000"/>
            </a:avLst>
          </a:prstGeom>
          <a:gradFill>
            <a:gsLst>
              <a:gs pos="100000">
                <a:schemeClr val="tx1">
                  <a:alpha val="19000"/>
                </a:schemeClr>
              </a:gs>
              <a:gs pos="0">
                <a:srgbClr val="F2F2F2"/>
              </a:gs>
            </a:gsLst>
            <a:lin ang="0" scaled="0"/>
          </a:gradFill>
          <a:ln>
            <a:noFill/>
          </a:ln>
          <a:effectLst>
            <a:softEdge rad="596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创意目录页图表</a:t>
            </a:r>
            <a:endParaRPr lang="zh-CN" altLang="en-US" dirty="0"/>
          </a:p>
        </p:txBody>
      </p:sp>
      <p:pic>
        <p:nvPicPr>
          <p:cNvPr id="5" name="Picture 2"/>
          <p:cNvPicPr>
            <a:picLocks noChangeAspect="1"/>
          </p:cNvPicPr>
          <p:nvPr/>
        </p:nvPicPr>
        <p:blipFill rotWithShape="1">
          <a:blip r:embed="rId1" cstate="print">
            <a:duotone>
              <a:prstClr val="black"/>
              <a:schemeClr val="bg1">
                <a:lumMod val="95000"/>
                <a:tint val="45000"/>
                <a:satMod val="400000"/>
              </a:schemeClr>
            </a:duotone>
            <a:extLst>
              <a:ext uri="{28A0092B-C50C-407E-A947-70E740481C1C}">
                <a14:useLocalDpi xmlns:a14="http://schemas.microsoft.com/office/drawing/2010/main" val="0"/>
              </a:ext>
            </a:extLst>
          </a:blip>
          <a:srcRect l="22134" t="10550" r="21733" b="13050"/>
          <a:stretch>
            <a:fillRect/>
          </a:stretch>
        </p:blipFill>
        <p:spPr>
          <a:xfrm>
            <a:off x="6826116" y="2162025"/>
            <a:ext cx="3587678" cy="3255328"/>
          </a:xfrm>
          <a:prstGeom prst="rect">
            <a:avLst/>
          </a:prstGeom>
        </p:spPr>
      </p:pic>
      <p:sp>
        <p:nvSpPr>
          <p:cNvPr id="6" name="矩形 5"/>
          <p:cNvSpPr/>
          <p:nvPr/>
        </p:nvSpPr>
        <p:spPr>
          <a:xfrm>
            <a:off x="2116468" y="1428934"/>
            <a:ext cx="3815805" cy="910441"/>
          </a:xfrm>
          <a:prstGeom prst="rect">
            <a:avLst/>
          </a:prstGeom>
          <a:gradFill flip="none" rotWithShape="1">
            <a:gsLst>
              <a:gs pos="0">
                <a:srgbClr val="FFCF89"/>
              </a:gs>
              <a:gs pos="100000">
                <a:srgbClr val="FFB85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2116468" y="2494620"/>
            <a:ext cx="3815805" cy="910441"/>
          </a:xfrm>
          <a:prstGeom prst="rect">
            <a:avLst/>
          </a:prstGeom>
          <a:gradFill>
            <a:gsLst>
              <a:gs pos="0">
                <a:srgbClr val="01DAF1"/>
              </a:gs>
              <a:gs pos="100000">
                <a:srgbClr val="01AC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2116468" y="3560307"/>
            <a:ext cx="3815805" cy="910441"/>
          </a:xfrm>
          <a:prstGeom prst="rect">
            <a:avLst/>
          </a:prstGeom>
          <a:gradFill>
            <a:gsLst>
              <a:gs pos="0">
                <a:srgbClr val="ED8F8F"/>
              </a:gs>
              <a:gs pos="100000">
                <a:srgbClr val="E55D5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2116468" y="4625993"/>
            <a:ext cx="3815805" cy="910441"/>
          </a:xfrm>
          <a:prstGeom prst="rect">
            <a:avLst/>
          </a:prstGeom>
          <a:gradFill>
            <a:gsLst>
              <a:gs pos="0">
                <a:srgbClr val="8F52A8"/>
              </a:gs>
              <a:gs pos="100000">
                <a:srgbClr val="663A7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 name="图片 23"/>
          <p:cNvPicPr>
            <a:picLocks noChangeAspect="1"/>
          </p:cNvPicPr>
          <p:nvPr/>
        </p:nvPicPr>
        <p:blipFill rotWithShape="1">
          <a:blip r:embed="rId2" cstate="print">
            <a:extLst>
              <a:ext uri="{28A0092B-C50C-407E-A947-70E740481C1C}">
                <a14:useLocalDpi xmlns:a14="http://schemas.microsoft.com/office/drawing/2010/main" val="0"/>
              </a:ext>
            </a:extLst>
          </a:blip>
          <a:srcRect l="12870" b="10250"/>
          <a:stretch>
            <a:fillRect/>
          </a:stretch>
        </p:blipFill>
        <p:spPr>
          <a:xfrm>
            <a:off x="7067870" y="2506913"/>
            <a:ext cx="3107841" cy="2006383"/>
          </a:xfrm>
          <a:prstGeom prst="rect">
            <a:avLst/>
          </a:prstGeom>
        </p:spPr>
      </p:pic>
      <p:sp>
        <p:nvSpPr>
          <p:cNvPr id="14" name="直角三角形 13"/>
          <p:cNvSpPr/>
          <p:nvPr/>
        </p:nvSpPr>
        <p:spPr>
          <a:xfrm>
            <a:off x="5932273" y="1428935"/>
            <a:ext cx="2295071" cy="1968170"/>
          </a:xfrm>
          <a:custGeom>
            <a:avLst/>
            <a:gdLst>
              <a:gd name="connsiteX0" fmla="*/ 0 w 2032000"/>
              <a:gd name="connsiteY0" fmla="*/ 910441 h 910441"/>
              <a:gd name="connsiteX1" fmla="*/ 0 w 2032000"/>
              <a:gd name="connsiteY1" fmla="*/ 0 h 910441"/>
              <a:gd name="connsiteX2" fmla="*/ 2032000 w 2032000"/>
              <a:gd name="connsiteY2" fmla="*/ 910441 h 910441"/>
              <a:gd name="connsiteX3" fmla="*/ 0 w 2032000"/>
              <a:gd name="connsiteY3" fmla="*/ 910441 h 910441"/>
              <a:gd name="connsiteX0-1" fmla="*/ 0 w 2307771"/>
              <a:gd name="connsiteY0-2" fmla="*/ 910441 h 1650670"/>
              <a:gd name="connsiteX1-3" fmla="*/ 0 w 2307771"/>
              <a:gd name="connsiteY1-4" fmla="*/ 0 h 1650670"/>
              <a:gd name="connsiteX2-5" fmla="*/ 2307771 w 2307771"/>
              <a:gd name="connsiteY2-6" fmla="*/ 1650670 h 1650670"/>
              <a:gd name="connsiteX3-7" fmla="*/ 0 w 2307771"/>
              <a:gd name="connsiteY3-8" fmla="*/ 910441 h 1650670"/>
              <a:gd name="connsiteX0-9" fmla="*/ 0 w 2307771"/>
              <a:gd name="connsiteY0-10" fmla="*/ 910441 h 1853870"/>
              <a:gd name="connsiteX1-11" fmla="*/ 0 w 2307771"/>
              <a:gd name="connsiteY1-12" fmla="*/ 0 h 1853870"/>
              <a:gd name="connsiteX2-13" fmla="*/ 2307771 w 2307771"/>
              <a:gd name="connsiteY2-14" fmla="*/ 1853870 h 1853870"/>
              <a:gd name="connsiteX3-15" fmla="*/ 0 w 2307771"/>
              <a:gd name="connsiteY3-16" fmla="*/ 910441 h 1853870"/>
              <a:gd name="connsiteX0-17" fmla="*/ 0 w 2295071"/>
              <a:gd name="connsiteY0-18" fmla="*/ 910441 h 1968170"/>
              <a:gd name="connsiteX1-19" fmla="*/ 0 w 2295071"/>
              <a:gd name="connsiteY1-20" fmla="*/ 0 h 1968170"/>
              <a:gd name="connsiteX2-21" fmla="*/ 2295071 w 2295071"/>
              <a:gd name="connsiteY2-22" fmla="*/ 1968170 h 1968170"/>
              <a:gd name="connsiteX3-23" fmla="*/ 0 w 2295071"/>
              <a:gd name="connsiteY3-24" fmla="*/ 910441 h 1968170"/>
            </a:gdLst>
            <a:ahLst/>
            <a:cxnLst>
              <a:cxn ang="0">
                <a:pos x="connsiteX0-1" y="connsiteY0-2"/>
              </a:cxn>
              <a:cxn ang="0">
                <a:pos x="connsiteX1-3" y="connsiteY1-4"/>
              </a:cxn>
              <a:cxn ang="0">
                <a:pos x="connsiteX2-5" y="connsiteY2-6"/>
              </a:cxn>
              <a:cxn ang="0">
                <a:pos x="connsiteX3-7" y="connsiteY3-8"/>
              </a:cxn>
            </a:cxnLst>
            <a:rect l="l" t="t" r="r" b="b"/>
            <a:pathLst>
              <a:path w="2295071" h="1968170">
                <a:moveTo>
                  <a:pt x="0" y="910441"/>
                </a:moveTo>
                <a:lnTo>
                  <a:pt x="0" y="0"/>
                </a:lnTo>
                <a:lnTo>
                  <a:pt x="2295071" y="1968170"/>
                </a:lnTo>
                <a:lnTo>
                  <a:pt x="0" y="910441"/>
                </a:lnTo>
                <a:close/>
              </a:path>
            </a:pathLst>
          </a:custGeom>
          <a:gradFill>
            <a:gsLst>
              <a:gs pos="0">
                <a:srgbClr val="FFCF89"/>
              </a:gs>
              <a:gs pos="100000">
                <a:srgbClr val="FF98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直角三角形 14"/>
          <p:cNvSpPr/>
          <p:nvPr/>
        </p:nvSpPr>
        <p:spPr>
          <a:xfrm>
            <a:off x="5932272" y="2494621"/>
            <a:ext cx="2277291" cy="965958"/>
          </a:xfrm>
          <a:custGeom>
            <a:avLst/>
            <a:gdLst>
              <a:gd name="connsiteX0" fmla="*/ 0 w 2032000"/>
              <a:gd name="connsiteY0" fmla="*/ 910441 h 910441"/>
              <a:gd name="connsiteX1" fmla="*/ 0 w 2032000"/>
              <a:gd name="connsiteY1" fmla="*/ 0 h 910441"/>
              <a:gd name="connsiteX2" fmla="*/ 2032000 w 2032000"/>
              <a:gd name="connsiteY2" fmla="*/ 910441 h 910441"/>
              <a:gd name="connsiteX3" fmla="*/ 0 w 2032000"/>
              <a:gd name="connsiteY3" fmla="*/ 910441 h 910441"/>
              <a:gd name="connsiteX0-1" fmla="*/ 0 w 2264228"/>
              <a:gd name="connsiteY0-2" fmla="*/ 910441 h 939469"/>
              <a:gd name="connsiteX1-3" fmla="*/ 0 w 2264228"/>
              <a:gd name="connsiteY1-4" fmla="*/ 0 h 939469"/>
              <a:gd name="connsiteX2-5" fmla="*/ 2264228 w 2264228"/>
              <a:gd name="connsiteY2-6" fmla="*/ 939469 h 939469"/>
              <a:gd name="connsiteX3-7" fmla="*/ 0 w 2264228"/>
              <a:gd name="connsiteY3-8" fmla="*/ 910441 h 939469"/>
              <a:gd name="connsiteX0-9" fmla="*/ 0 w 2206171"/>
              <a:gd name="connsiteY0-10" fmla="*/ 910441 h 1070098"/>
              <a:gd name="connsiteX1-11" fmla="*/ 0 w 2206171"/>
              <a:gd name="connsiteY1-12" fmla="*/ 0 h 1070098"/>
              <a:gd name="connsiteX2-13" fmla="*/ 2206171 w 2206171"/>
              <a:gd name="connsiteY2-14" fmla="*/ 1070098 h 1070098"/>
              <a:gd name="connsiteX3-15" fmla="*/ 0 w 2206171"/>
              <a:gd name="connsiteY3-16" fmla="*/ 910441 h 1070098"/>
              <a:gd name="connsiteX0-17" fmla="*/ 0 w 2274751"/>
              <a:gd name="connsiteY0-18" fmla="*/ 910441 h 910441"/>
              <a:gd name="connsiteX1-19" fmla="*/ 0 w 2274751"/>
              <a:gd name="connsiteY1-20" fmla="*/ 0 h 910441"/>
              <a:gd name="connsiteX2-21" fmla="*/ 2274751 w 2274751"/>
              <a:gd name="connsiteY2-22" fmla="*/ 864358 h 910441"/>
              <a:gd name="connsiteX3-23" fmla="*/ 0 w 2274751"/>
              <a:gd name="connsiteY3-24" fmla="*/ 910441 h 910441"/>
              <a:gd name="connsiteX0-25" fmla="*/ 0 w 2289991"/>
              <a:gd name="connsiteY0-26" fmla="*/ 910441 h 910441"/>
              <a:gd name="connsiteX1-27" fmla="*/ 0 w 2289991"/>
              <a:gd name="connsiteY1-28" fmla="*/ 0 h 910441"/>
              <a:gd name="connsiteX2-29" fmla="*/ 2289991 w 2289991"/>
              <a:gd name="connsiteY2-30" fmla="*/ 864358 h 910441"/>
              <a:gd name="connsiteX3-31" fmla="*/ 0 w 2289991"/>
              <a:gd name="connsiteY3-32" fmla="*/ 910441 h 910441"/>
              <a:gd name="connsiteX0-33" fmla="*/ 0 w 2277291"/>
              <a:gd name="connsiteY0-34" fmla="*/ 910441 h 965958"/>
              <a:gd name="connsiteX1-35" fmla="*/ 0 w 2277291"/>
              <a:gd name="connsiteY1-36" fmla="*/ 0 h 965958"/>
              <a:gd name="connsiteX2-37" fmla="*/ 2277291 w 2277291"/>
              <a:gd name="connsiteY2-38" fmla="*/ 965958 h 965958"/>
              <a:gd name="connsiteX3-39" fmla="*/ 0 w 2277291"/>
              <a:gd name="connsiteY3-40" fmla="*/ 910441 h 965958"/>
            </a:gdLst>
            <a:ahLst/>
            <a:cxnLst>
              <a:cxn ang="0">
                <a:pos x="connsiteX0-1" y="connsiteY0-2"/>
              </a:cxn>
              <a:cxn ang="0">
                <a:pos x="connsiteX1-3" y="connsiteY1-4"/>
              </a:cxn>
              <a:cxn ang="0">
                <a:pos x="connsiteX2-5" y="connsiteY2-6"/>
              </a:cxn>
              <a:cxn ang="0">
                <a:pos x="connsiteX3-7" y="connsiteY3-8"/>
              </a:cxn>
            </a:cxnLst>
            <a:rect l="l" t="t" r="r" b="b"/>
            <a:pathLst>
              <a:path w="2277291" h="965958">
                <a:moveTo>
                  <a:pt x="0" y="910441"/>
                </a:moveTo>
                <a:lnTo>
                  <a:pt x="0" y="0"/>
                </a:lnTo>
                <a:lnTo>
                  <a:pt x="2277291" y="965958"/>
                </a:lnTo>
                <a:lnTo>
                  <a:pt x="0" y="910441"/>
                </a:lnTo>
                <a:close/>
              </a:path>
            </a:pathLst>
          </a:custGeom>
          <a:gradFill>
            <a:gsLst>
              <a:gs pos="0">
                <a:srgbClr val="01DAF1"/>
              </a:gs>
              <a:gs pos="100000">
                <a:srgbClr val="01AC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13"/>
          <p:cNvSpPr/>
          <p:nvPr/>
        </p:nvSpPr>
        <p:spPr>
          <a:xfrm flipV="1">
            <a:off x="5932273" y="3570466"/>
            <a:ext cx="2295071" cy="1968170"/>
          </a:xfrm>
          <a:custGeom>
            <a:avLst/>
            <a:gdLst>
              <a:gd name="connsiteX0" fmla="*/ 0 w 2032000"/>
              <a:gd name="connsiteY0" fmla="*/ 910441 h 910441"/>
              <a:gd name="connsiteX1" fmla="*/ 0 w 2032000"/>
              <a:gd name="connsiteY1" fmla="*/ 0 h 910441"/>
              <a:gd name="connsiteX2" fmla="*/ 2032000 w 2032000"/>
              <a:gd name="connsiteY2" fmla="*/ 910441 h 910441"/>
              <a:gd name="connsiteX3" fmla="*/ 0 w 2032000"/>
              <a:gd name="connsiteY3" fmla="*/ 910441 h 910441"/>
              <a:gd name="connsiteX0-1" fmla="*/ 0 w 2307771"/>
              <a:gd name="connsiteY0-2" fmla="*/ 910441 h 1650670"/>
              <a:gd name="connsiteX1-3" fmla="*/ 0 w 2307771"/>
              <a:gd name="connsiteY1-4" fmla="*/ 0 h 1650670"/>
              <a:gd name="connsiteX2-5" fmla="*/ 2307771 w 2307771"/>
              <a:gd name="connsiteY2-6" fmla="*/ 1650670 h 1650670"/>
              <a:gd name="connsiteX3-7" fmla="*/ 0 w 2307771"/>
              <a:gd name="connsiteY3-8" fmla="*/ 910441 h 1650670"/>
              <a:gd name="connsiteX0-9" fmla="*/ 0 w 2307771"/>
              <a:gd name="connsiteY0-10" fmla="*/ 910441 h 1853870"/>
              <a:gd name="connsiteX1-11" fmla="*/ 0 w 2307771"/>
              <a:gd name="connsiteY1-12" fmla="*/ 0 h 1853870"/>
              <a:gd name="connsiteX2-13" fmla="*/ 2307771 w 2307771"/>
              <a:gd name="connsiteY2-14" fmla="*/ 1853870 h 1853870"/>
              <a:gd name="connsiteX3-15" fmla="*/ 0 w 2307771"/>
              <a:gd name="connsiteY3-16" fmla="*/ 910441 h 1853870"/>
              <a:gd name="connsiteX0-17" fmla="*/ 0 w 2295071"/>
              <a:gd name="connsiteY0-18" fmla="*/ 910441 h 1968170"/>
              <a:gd name="connsiteX1-19" fmla="*/ 0 w 2295071"/>
              <a:gd name="connsiteY1-20" fmla="*/ 0 h 1968170"/>
              <a:gd name="connsiteX2-21" fmla="*/ 2295071 w 2295071"/>
              <a:gd name="connsiteY2-22" fmla="*/ 1968170 h 1968170"/>
              <a:gd name="connsiteX3-23" fmla="*/ 0 w 2295071"/>
              <a:gd name="connsiteY3-24" fmla="*/ 910441 h 1968170"/>
            </a:gdLst>
            <a:ahLst/>
            <a:cxnLst>
              <a:cxn ang="0">
                <a:pos x="connsiteX0-1" y="connsiteY0-2"/>
              </a:cxn>
              <a:cxn ang="0">
                <a:pos x="connsiteX1-3" y="connsiteY1-4"/>
              </a:cxn>
              <a:cxn ang="0">
                <a:pos x="connsiteX2-5" y="connsiteY2-6"/>
              </a:cxn>
              <a:cxn ang="0">
                <a:pos x="connsiteX3-7" y="connsiteY3-8"/>
              </a:cxn>
            </a:cxnLst>
            <a:rect l="l" t="t" r="r" b="b"/>
            <a:pathLst>
              <a:path w="2295071" h="1968170">
                <a:moveTo>
                  <a:pt x="0" y="910441"/>
                </a:moveTo>
                <a:lnTo>
                  <a:pt x="0" y="0"/>
                </a:lnTo>
                <a:lnTo>
                  <a:pt x="2295071" y="1968170"/>
                </a:lnTo>
                <a:lnTo>
                  <a:pt x="0" y="910441"/>
                </a:lnTo>
                <a:close/>
              </a:path>
            </a:pathLst>
          </a:custGeom>
          <a:gradFill>
            <a:gsLst>
              <a:gs pos="0">
                <a:srgbClr val="8F52A8"/>
              </a:gs>
              <a:gs pos="100000">
                <a:srgbClr val="663A7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14"/>
          <p:cNvSpPr/>
          <p:nvPr/>
        </p:nvSpPr>
        <p:spPr>
          <a:xfrm flipV="1">
            <a:off x="5932272" y="3505852"/>
            <a:ext cx="2277291" cy="965958"/>
          </a:xfrm>
          <a:custGeom>
            <a:avLst/>
            <a:gdLst>
              <a:gd name="connsiteX0" fmla="*/ 0 w 2032000"/>
              <a:gd name="connsiteY0" fmla="*/ 910441 h 910441"/>
              <a:gd name="connsiteX1" fmla="*/ 0 w 2032000"/>
              <a:gd name="connsiteY1" fmla="*/ 0 h 910441"/>
              <a:gd name="connsiteX2" fmla="*/ 2032000 w 2032000"/>
              <a:gd name="connsiteY2" fmla="*/ 910441 h 910441"/>
              <a:gd name="connsiteX3" fmla="*/ 0 w 2032000"/>
              <a:gd name="connsiteY3" fmla="*/ 910441 h 910441"/>
              <a:gd name="connsiteX0-1" fmla="*/ 0 w 2264228"/>
              <a:gd name="connsiteY0-2" fmla="*/ 910441 h 939469"/>
              <a:gd name="connsiteX1-3" fmla="*/ 0 w 2264228"/>
              <a:gd name="connsiteY1-4" fmla="*/ 0 h 939469"/>
              <a:gd name="connsiteX2-5" fmla="*/ 2264228 w 2264228"/>
              <a:gd name="connsiteY2-6" fmla="*/ 939469 h 939469"/>
              <a:gd name="connsiteX3-7" fmla="*/ 0 w 2264228"/>
              <a:gd name="connsiteY3-8" fmla="*/ 910441 h 939469"/>
              <a:gd name="connsiteX0-9" fmla="*/ 0 w 2206171"/>
              <a:gd name="connsiteY0-10" fmla="*/ 910441 h 1070098"/>
              <a:gd name="connsiteX1-11" fmla="*/ 0 w 2206171"/>
              <a:gd name="connsiteY1-12" fmla="*/ 0 h 1070098"/>
              <a:gd name="connsiteX2-13" fmla="*/ 2206171 w 2206171"/>
              <a:gd name="connsiteY2-14" fmla="*/ 1070098 h 1070098"/>
              <a:gd name="connsiteX3-15" fmla="*/ 0 w 2206171"/>
              <a:gd name="connsiteY3-16" fmla="*/ 910441 h 1070098"/>
              <a:gd name="connsiteX0-17" fmla="*/ 0 w 2274751"/>
              <a:gd name="connsiteY0-18" fmla="*/ 910441 h 910441"/>
              <a:gd name="connsiteX1-19" fmla="*/ 0 w 2274751"/>
              <a:gd name="connsiteY1-20" fmla="*/ 0 h 910441"/>
              <a:gd name="connsiteX2-21" fmla="*/ 2274751 w 2274751"/>
              <a:gd name="connsiteY2-22" fmla="*/ 864358 h 910441"/>
              <a:gd name="connsiteX3-23" fmla="*/ 0 w 2274751"/>
              <a:gd name="connsiteY3-24" fmla="*/ 910441 h 910441"/>
              <a:gd name="connsiteX0-25" fmla="*/ 0 w 2289991"/>
              <a:gd name="connsiteY0-26" fmla="*/ 910441 h 910441"/>
              <a:gd name="connsiteX1-27" fmla="*/ 0 w 2289991"/>
              <a:gd name="connsiteY1-28" fmla="*/ 0 h 910441"/>
              <a:gd name="connsiteX2-29" fmla="*/ 2289991 w 2289991"/>
              <a:gd name="connsiteY2-30" fmla="*/ 864358 h 910441"/>
              <a:gd name="connsiteX3-31" fmla="*/ 0 w 2289991"/>
              <a:gd name="connsiteY3-32" fmla="*/ 910441 h 910441"/>
              <a:gd name="connsiteX0-33" fmla="*/ 0 w 2277291"/>
              <a:gd name="connsiteY0-34" fmla="*/ 910441 h 965958"/>
              <a:gd name="connsiteX1-35" fmla="*/ 0 w 2277291"/>
              <a:gd name="connsiteY1-36" fmla="*/ 0 h 965958"/>
              <a:gd name="connsiteX2-37" fmla="*/ 2277291 w 2277291"/>
              <a:gd name="connsiteY2-38" fmla="*/ 965958 h 965958"/>
              <a:gd name="connsiteX3-39" fmla="*/ 0 w 2277291"/>
              <a:gd name="connsiteY3-40" fmla="*/ 910441 h 965958"/>
            </a:gdLst>
            <a:ahLst/>
            <a:cxnLst>
              <a:cxn ang="0">
                <a:pos x="connsiteX0-1" y="connsiteY0-2"/>
              </a:cxn>
              <a:cxn ang="0">
                <a:pos x="connsiteX1-3" y="connsiteY1-4"/>
              </a:cxn>
              <a:cxn ang="0">
                <a:pos x="connsiteX2-5" y="connsiteY2-6"/>
              </a:cxn>
              <a:cxn ang="0">
                <a:pos x="connsiteX3-7" y="connsiteY3-8"/>
              </a:cxn>
            </a:cxnLst>
            <a:rect l="l" t="t" r="r" b="b"/>
            <a:pathLst>
              <a:path w="2277291" h="965958">
                <a:moveTo>
                  <a:pt x="0" y="910441"/>
                </a:moveTo>
                <a:lnTo>
                  <a:pt x="0" y="0"/>
                </a:lnTo>
                <a:lnTo>
                  <a:pt x="2277291" y="965958"/>
                </a:lnTo>
                <a:lnTo>
                  <a:pt x="0" y="910441"/>
                </a:lnTo>
                <a:close/>
              </a:path>
            </a:pathLst>
          </a:custGeom>
          <a:gradFill>
            <a:gsLst>
              <a:gs pos="0">
                <a:srgbClr val="ED8F8F"/>
              </a:gs>
              <a:gs pos="100000">
                <a:srgbClr val="E55D5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7265818" y="1687155"/>
            <a:ext cx="3306805"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TC Avant Garde Std Bk" panose="020B0502020202020204" pitchFamily="34" charset="0"/>
              </a:rPr>
              <a:t>YOUR TEXT HERE</a:t>
            </a:r>
            <a:endParaRPr lang="zh-CN" altLang="en-US" sz="2800" dirty="0">
              <a:solidFill>
                <a:schemeClr val="tx1">
                  <a:lumMod val="50000"/>
                  <a:lumOff val="50000"/>
                </a:schemeClr>
              </a:solidFill>
              <a:latin typeface="ITC Avant Garde Std Bk" panose="020B0502020202020204" pitchFamily="34" charset="0"/>
            </a:endParaRPr>
          </a:p>
        </p:txBody>
      </p:sp>
      <p:cxnSp>
        <p:nvCxnSpPr>
          <p:cNvPr id="30" name="直接连接符 29"/>
          <p:cNvCxnSpPr/>
          <p:nvPr/>
        </p:nvCxnSpPr>
        <p:spPr>
          <a:xfrm>
            <a:off x="7579134" y="2162025"/>
            <a:ext cx="2655683"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33" name="组合 32"/>
          <p:cNvGrpSpPr/>
          <p:nvPr/>
        </p:nvGrpSpPr>
        <p:grpSpPr>
          <a:xfrm>
            <a:off x="2071838" y="1452335"/>
            <a:ext cx="1042123" cy="854113"/>
            <a:chOff x="1460111" y="2362353"/>
            <a:chExt cx="1042123" cy="854113"/>
          </a:xfrm>
        </p:grpSpPr>
        <p:sp>
          <p:nvSpPr>
            <p:cNvPr id="31" name="文本框 30"/>
            <p:cNvSpPr txBox="1"/>
            <p:nvPr/>
          </p:nvSpPr>
          <p:spPr>
            <a:xfrm>
              <a:off x="1460111" y="2362353"/>
              <a:ext cx="1030514" cy="769441"/>
            </a:xfrm>
            <a:prstGeom prst="rect">
              <a:avLst/>
            </a:prstGeom>
            <a:noFill/>
          </p:spPr>
          <p:txBody>
            <a:bodyPr wrap="square" rtlCol="0">
              <a:spAutoFit/>
            </a:bodyPr>
            <a:lstStyle/>
            <a:p>
              <a:pPr algn="ctr"/>
              <a:r>
                <a:rPr lang="en-US" altLang="zh-CN" sz="4400" dirty="0" smtClean="0">
                  <a:solidFill>
                    <a:schemeClr val="bg1"/>
                  </a:solidFill>
                  <a:latin typeface="Impact" panose="020B0806030902050204" pitchFamily="34" charset="0"/>
                </a:rPr>
                <a:t>01</a:t>
              </a:r>
              <a:endParaRPr lang="zh-CN" altLang="en-US" sz="4400" dirty="0">
                <a:solidFill>
                  <a:schemeClr val="bg1"/>
                </a:solidFill>
                <a:latin typeface="Impact" panose="020B0806030902050204" pitchFamily="34" charset="0"/>
              </a:endParaRPr>
            </a:p>
          </p:txBody>
        </p:sp>
        <p:sp>
          <p:nvSpPr>
            <p:cNvPr id="32" name="文本框 31"/>
            <p:cNvSpPr txBox="1"/>
            <p:nvPr/>
          </p:nvSpPr>
          <p:spPr>
            <a:xfrm>
              <a:off x="1471720" y="290868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34" name="组合 33"/>
          <p:cNvGrpSpPr/>
          <p:nvPr/>
        </p:nvGrpSpPr>
        <p:grpSpPr>
          <a:xfrm>
            <a:off x="2071838" y="2506953"/>
            <a:ext cx="1042123" cy="854113"/>
            <a:chOff x="1460111" y="2362353"/>
            <a:chExt cx="1042123" cy="854113"/>
          </a:xfrm>
        </p:grpSpPr>
        <p:sp>
          <p:nvSpPr>
            <p:cNvPr id="35" name="文本框 34"/>
            <p:cNvSpPr txBox="1"/>
            <p:nvPr/>
          </p:nvSpPr>
          <p:spPr>
            <a:xfrm>
              <a:off x="1460111" y="2362353"/>
              <a:ext cx="1030514" cy="769441"/>
            </a:xfrm>
            <a:prstGeom prst="rect">
              <a:avLst/>
            </a:prstGeom>
            <a:noFill/>
          </p:spPr>
          <p:txBody>
            <a:bodyPr wrap="square" rtlCol="0">
              <a:spAutoFit/>
            </a:bodyPr>
            <a:lstStyle/>
            <a:p>
              <a:pPr algn="ctr"/>
              <a:r>
                <a:rPr lang="en-US" altLang="zh-CN" sz="4400" dirty="0" smtClean="0">
                  <a:solidFill>
                    <a:schemeClr val="bg1"/>
                  </a:solidFill>
                  <a:latin typeface="Impact" panose="020B0806030902050204" pitchFamily="34" charset="0"/>
                </a:rPr>
                <a:t>02</a:t>
              </a:r>
              <a:endParaRPr lang="zh-CN" altLang="en-US" sz="4400" dirty="0">
                <a:solidFill>
                  <a:schemeClr val="bg1"/>
                </a:solidFill>
                <a:latin typeface="Impact" panose="020B0806030902050204" pitchFamily="34" charset="0"/>
              </a:endParaRPr>
            </a:p>
          </p:txBody>
        </p:sp>
        <p:sp>
          <p:nvSpPr>
            <p:cNvPr id="36" name="文本框 35"/>
            <p:cNvSpPr txBox="1"/>
            <p:nvPr/>
          </p:nvSpPr>
          <p:spPr>
            <a:xfrm>
              <a:off x="1471720" y="290868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37" name="组合 36"/>
          <p:cNvGrpSpPr/>
          <p:nvPr/>
        </p:nvGrpSpPr>
        <p:grpSpPr>
          <a:xfrm>
            <a:off x="2071838" y="3582567"/>
            <a:ext cx="1042123" cy="854113"/>
            <a:chOff x="1460111" y="2362353"/>
            <a:chExt cx="1042123" cy="854113"/>
          </a:xfrm>
        </p:grpSpPr>
        <p:sp>
          <p:nvSpPr>
            <p:cNvPr id="38" name="文本框 37"/>
            <p:cNvSpPr txBox="1"/>
            <p:nvPr/>
          </p:nvSpPr>
          <p:spPr>
            <a:xfrm>
              <a:off x="1460111" y="2362353"/>
              <a:ext cx="1030514" cy="769441"/>
            </a:xfrm>
            <a:prstGeom prst="rect">
              <a:avLst/>
            </a:prstGeom>
            <a:noFill/>
          </p:spPr>
          <p:txBody>
            <a:bodyPr wrap="square" rtlCol="0">
              <a:spAutoFit/>
            </a:bodyPr>
            <a:lstStyle/>
            <a:p>
              <a:pPr algn="ctr"/>
              <a:r>
                <a:rPr lang="en-US" altLang="zh-CN" sz="4400" dirty="0" smtClean="0">
                  <a:solidFill>
                    <a:schemeClr val="bg1"/>
                  </a:solidFill>
                  <a:latin typeface="Impact" panose="020B0806030902050204" pitchFamily="34" charset="0"/>
                </a:rPr>
                <a:t>03</a:t>
              </a:r>
              <a:endParaRPr lang="zh-CN" altLang="en-US" sz="4400" dirty="0">
                <a:solidFill>
                  <a:schemeClr val="bg1"/>
                </a:solidFill>
                <a:latin typeface="Impact" panose="020B0806030902050204" pitchFamily="34" charset="0"/>
              </a:endParaRPr>
            </a:p>
          </p:txBody>
        </p:sp>
        <p:sp>
          <p:nvSpPr>
            <p:cNvPr id="39" name="文本框 38"/>
            <p:cNvSpPr txBox="1"/>
            <p:nvPr/>
          </p:nvSpPr>
          <p:spPr>
            <a:xfrm>
              <a:off x="1471720" y="290868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40" name="组合 39"/>
          <p:cNvGrpSpPr/>
          <p:nvPr/>
        </p:nvGrpSpPr>
        <p:grpSpPr>
          <a:xfrm>
            <a:off x="2071838" y="4652582"/>
            <a:ext cx="1042123" cy="854113"/>
            <a:chOff x="1460111" y="2362353"/>
            <a:chExt cx="1042123" cy="854113"/>
          </a:xfrm>
        </p:grpSpPr>
        <p:sp>
          <p:nvSpPr>
            <p:cNvPr id="41" name="文本框 40"/>
            <p:cNvSpPr txBox="1"/>
            <p:nvPr/>
          </p:nvSpPr>
          <p:spPr>
            <a:xfrm>
              <a:off x="1460111" y="2362353"/>
              <a:ext cx="1030514" cy="769441"/>
            </a:xfrm>
            <a:prstGeom prst="rect">
              <a:avLst/>
            </a:prstGeom>
            <a:noFill/>
          </p:spPr>
          <p:txBody>
            <a:bodyPr wrap="square" rtlCol="0">
              <a:spAutoFit/>
            </a:bodyPr>
            <a:lstStyle/>
            <a:p>
              <a:pPr algn="ctr"/>
              <a:r>
                <a:rPr lang="en-US" altLang="zh-CN" sz="4400" dirty="0" smtClean="0">
                  <a:solidFill>
                    <a:schemeClr val="bg1"/>
                  </a:solidFill>
                  <a:latin typeface="Impact" panose="020B0806030902050204" pitchFamily="34" charset="0"/>
                </a:rPr>
                <a:t>04</a:t>
              </a:r>
              <a:endParaRPr lang="zh-CN" altLang="en-US" sz="4400" dirty="0">
                <a:solidFill>
                  <a:schemeClr val="bg1"/>
                </a:solidFill>
                <a:latin typeface="Impact" panose="020B0806030902050204" pitchFamily="34" charset="0"/>
              </a:endParaRPr>
            </a:p>
          </p:txBody>
        </p:sp>
        <p:sp>
          <p:nvSpPr>
            <p:cNvPr id="42" name="文本框 41"/>
            <p:cNvSpPr txBox="1"/>
            <p:nvPr/>
          </p:nvSpPr>
          <p:spPr>
            <a:xfrm>
              <a:off x="1471720" y="2908689"/>
              <a:ext cx="1030514" cy="307777"/>
            </a:xfrm>
            <a:prstGeom prst="rect">
              <a:avLst/>
            </a:prstGeom>
            <a:noFill/>
          </p:spPr>
          <p:txBody>
            <a:bodyPr wrap="square" rtlCol="0">
              <a:spAutoFit/>
            </a:bodyPr>
            <a:lstStyle/>
            <a:p>
              <a:pPr algn="ctr"/>
              <a:r>
                <a:rPr lang="en-US" altLang="zh-CN" sz="1400" dirty="0" smtClean="0">
                  <a:solidFill>
                    <a:schemeClr val="bg1"/>
                  </a:solidFill>
                  <a:latin typeface="LiHei Pro" panose="020B0500000000000000" pitchFamily="34" charset="-122"/>
                  <a:ea typeface="LiHei Pro" panose="020B0500000000000000" pitchFamily="34" charset="-122"/>
                </a:rPr>
                <a:t>OPTION</a:t>
              </a:r>
              <a:endParaRPr lang="zh-CN" altLang="en-US" sz="1400" dirty="0">
                <a:solidFill>
                  <a:schemeClr val="bg1"/>
                </a:solidFill>
                <a:latin typeface="LiHei Pro" panose="020B0500000000000000" pitchFamily="34" charset="-122"/>
                <a:ea typeface="LiHei Pro" panose="020B0500000000000000" pitchFamily="34" charset="-122"/>
              </a:endParaRPr>
            </a:p>
          </p:txBody>
        </p:sp>
      </p:grpSp>
      <p:grpSp>
        <p:nvGrpSpPr>
          <p:cNvPr id="43" name="组合 42"/>
          <p:cNvGrpSpPr/>
          <p:nvPr/>
        </p:nvGrpSpPr>
        <p:grpSpPr>
          <a:xfrm>
            <a:off x="2952532" y="1509164"/>
            <a:ext cx="2330331" cy="743215"/>
            <a:chOff x="7115247" y="3233174"/>
            <a:chExt cx="2330331" cy="743215"/>
          </a:xfrm>
        </p:grpSpPr>
        <p:sp>
          <p:nvSpPr>
            <p:cNvPr id="44" name="文本框 43"/>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5" name="文本框 44"/>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6" name="组合 45"/>
          <p:cNvGrpSpPr/>
          <p:nvPr/>
        </p:nvGrpSpPr>
        <p:grpSpPr>
          <a:xfrm>
            <a:off x="2952532" y="2583297"/>
            <a:ext cx="2330331" cy="743215"/>
            <a:chOff x="7115247" y="3233174"/>
            <a:chExt cx="2330331" cy="743215"/>
          </a:xfrm>
        </p:grpSpPr>
        <p:sp>
          <p:nvSpPr>
            <p:cNvPr id="47" name="文本框 46"/>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48" name="文本框 47"/>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组合 48"/>
          <p:cNvGrpSpPr/>
          <p:nvPr/>
        </p:nvGrpSpPr>
        <p:grpSpPr>
          <a:xfrm>
            <a:off x="2952532" y="3643274"/>
            <a:ext cx="2330331" cy="743215"/>
            <a:chOff x="7115247" y="3233174"/>
            <a:chExt cx="2330331" cy="743215"/>
          </a:xfrm>
        </p:grpSpPr>
        <p:sp>
          <p:nvSpPr>
            <p:cNvPr id="50" name="文本框 49"/>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51" name="文本框 50"/>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6" name="组合 55"/>
          <p:cNvGrpSpPr/>
          <p:nvPr/>
        </p:nvGrpSpPr>
        <p:grpSpPr>
          <a:xfrm>
            <a:off x="2952532" y="4719854"/>
            <a:ext cx="2330331" cy="743215"/>
            <a:chOff x="7115247" y="3233174"/>
            <a:chExt cx="2330331" cy="743215"/>
          </a:xfrm>
        </p:grpSpPr>
        <p:sp>
          <p:nvSpPr>
            <p:cNvPr id="57" name="文本框 56"/>
            <p:cNvSpPr txBox="1"/>
            <p:nvPr/>
          </p:nvSpPr>
          <p:spPr>
            <a:xfrm>
              <a:off x="7122027" y="3233174"/>
              <a:ext cx="1923123" cy="369332"/>
            </a:xfrm>
            <a:prstGeom prst="rect">
              <a:avLst/>
            </a:prstGeom>
            <a:noFill/>
          </p:spPr>
          <p:txBody>
            <a:bodyPr wrap="squar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58" name="文本框 57"/>
            <p:cNvSpPr txBox="1"/>
            <p:nvPr/>
          </p:nvSpPr>
          <p:spPr>
            <a:xfrm>
              <a:off x="7115247" y="3516014"/>
              <a:ext cx="2330331" cy="460375"/>
            </a:xfrm>
            <a:prstGeom prst="rect">
              <a:avLst/>
            </a:prstGeom>
            <a:noFill/>
          </p:spPr>
          <p:txBody>
            <a:bodyPr wrap="square" rtlCol="0">
              <a:spAutoFit/>
            </a:bodyPr>
            <a:lstStyle/>
            <a:p>
              <a:pPr algn="just"/>
              <a:r>
                <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lang="zh-CN" altLang="en-US" sz="1200"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百分比对比关系图表</a:t>
            </a:r>
            <a:endParaRPr lang="zh-CN" altLang="en-US" dirty="0"/>
          </a:p>
        </p:txBody>
      </p:sp>
      <p:grpSp>
        <p:nvGrpSpPr>
          <p:cNvPr id="19" name="组合 18"/>
          <p:cNvGrpSpPr/>
          <p:nvPr/>
        </p:nvGrpSpPr>
        <p:grpSpPr>
          <a:xfrm>
            <a:off x="1666479" y="2457031"/>
            <a:ext cx="1239041" cy="3417138"/>
            <a:chOff x="2300143" y="2646948"/>
            <a:chExt cx="1239041" cy="3417138"/>
          </a:xfrm>
        </p:grpSpPr>
        <p:sp>
          <p:nvSpPr>
            <p:cNvPr id="5" name="圆角矩形 4"/>
            <p:cNvSpPr/>
            <p:nvPr/>
          </p:nvSpPr>
          <p:spPr>
            <a:xfrm>
              <a:off x="2300143" y="2646948"/>
              <a:ext cx="1239041" cy="3417138"/>
            </a:xfrm>
            <a:prstGeom prst="roundRect">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139700" dist="50800" dir="135000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2310463" y="4268798"/>
              <a:ext cx="1214628" cy="139529"/>
            </a:xfrm>
            <a:prstGeom prst="rect">
              <a:avLst/>
            </a:prstGeom>
            <a:gradFill>
              <a:gsLst>
                <a:gs pos="0">
                  <a:srgbClr val="F2F2F2">
                    <a:alpha val="0"/>
                  </a:srgbClr>
                </a:gs>
                <a:gs pos="100000">
                  <a:schemeClr val="tx1">
                    <a:alpha val="2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2312349" y="4404729"/>
              <a:ext cx="1214628" cy="838783"/>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2307288" y="5032375"/>
              <a:ext cx="1214628" cy="214709"/>
            </a:xfrm>
            <a:prstGeom prst="rect">
              <a:avLst/>
            </a:prstGeom>
            <a:gradFill>
              <a:gsLst>
                <a:gs pos="0">
                  <a:srgbClr val="FFB850">
                    <a:alpha val="0"/>
                  </a:srgbClr>
                </a:gs>
                <a:gs pos="100000">
                  <a:schemeClr val="tx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2306277" y="5085611"/>
              <a:ext cx="1226773" cy="971332"/>
            </a:xfrm>
            <a:custGeom>
              <a:avLst/>
              <a:gdLst>
                <a:gd name="connsiteX0" fmla="*/ 243032 w 1239041"/>
                <a:gd name="connsiteY0" fmla="*/ 0 h 971332"/>
                <a:gd name="connsiteX1" fmla="*/ 333235 w 1239041"/>
                <a:gd name="connsiteY1" fmla="*/ 155521 h 971332"/>
                <a:gd name="connsiteX2" fmla="*/ 1239041 w 1239041"/>
                <a:gd name="connsiteY2" fmla="*/ 155521 h 971332"/>
                <a:gd name="connsiteX3" fmla="*/ 1239041 w 1239041"/>
                <a:gd name="connsiteY3" fmla="*/ 764821 h 971332"/>
                <a:gd name="connsiteX4" fmla="*/ 1032530 w 1239041"/>
                <a:gd name="connsiteY4" fmla="*/ 971332 h 971332"/>
                <a:gd name="connsiteX5" fmla="*/ 206511 w 1239041"/>
                <a:gd name="connsiteY5" fmla="*/ 971332 h 971332"/>
                <a:gd name="connsiteX6" fmla="*/ 0 w 1239041"/>
                <a:gd name="connsiteY6" fmla="*/ 764821 h 971332"/>
                <a:gd name="connsiteX7" fmla="*/ 0 w 1239041"/>
                <a:gd name="connsiteY7" fmla="*/ 155521 h 971332"/>
                <a:gd name="connsiteX8" fmla="*/ 152830 w 1239041"/>
                <a:gd name="connsiteY8" fmla="*/ 155521 h 9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041" h="971332">
                  <a:moveTo>
                    <a:pt x="243032" y="0"/>
                  </a:moveTo>
                  <a:lnTo>
                    <a:pt x="333235" y="155521"/>
                  </a:lnTo>
                  <a:lnTo>
                    <a:pt x="1239041" y="155521"/>
                  </a:lnTo>
                  <a:lnTo>
                    <a:pt x="1239041" y="764821"/>
                  </a:lnTo>
                  <a:cubicBezTo>
                    <a:pt x="1239041" y="878874"/>
                    <a:pt x="1146583" y="971332"/>
                    <a:pt x="1032530" y="971332"/>
                  </a:cubicBezTo>
                  <a:lnTo>
                    <a:pt x="206511" y="971332"/>
                  </a:lnTo>
                  <a:cubicBezTo>
                    <a:pt x="92458" y="971332"/>
                    <a:pt x="0" y="878874"/>
                    <a:pt x="0" y="764821"/>
                  </a:cubicBezTo>
                  <a:lnTo>
                    <a:pt x="0" y="155521"/>
                  </a:lnTo>
                  <a:lnTo>
                    <a:pt x="152830" y="155521"/>
                  </a:lnTo>
                  <a:close/>
                </a:path>
              </a:pathLst>
            </a:custGeom>
            <a:gradFill>
              <a:gsLst>
                <a:gs pos="0">
                  <a:srgbClr val="E2E2E2"/>
                </a:gs>
                <a:gs pos="100000">
                  <a:srgbClr val="ECECEC"/>
                </a:gs>
                <a:gs pos="24000">
                  <a:srgbClr val="F7F7F7"/>
                </a:gs>
                <a:gs pos="82000">
                  <a:srgbClr val="F7F7F7"/>
                </a:gs>
                <a:gs pos="50000">
                  <a:schemeClr val="bg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2307288" y="5243513"/>
              <a:ext cx="122599" cy="789620"/>
            </a:xfrm>
            <a:custGeom>
              <a:avLst/>
              <a:gdLst>
                <a:gd name="connsiteX0" fmla="*/ 0 w 122599"/>
                <a:gd name="connsiteY0" fmla="*/ 0 h 798030"/>
                <a:gd name="connsiteX1" fmla="*/ 122599 w 122599"/>
                <a:gd name="connsiteY1" fmla="*/ 0 h 798030"/>
                <a:gd name="connsiteX2" fmla="*/ 122599 w 122599"/>
                <a:gd name="connsiteY2" fmla="*/ 798030 h 798030"/>
                <a:gd name="connsiteX3" fmla="*/ 59887 w 122599"/>
                <a:gd name="connsiteY3" fmla="*/ 755326 h 798030"/>
                <a:gd name="connsiteX4" fmla="*/ 0 w 122599"/>
                <a:gd name="connsiteY4" fmla="*/ 609300 h 79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9" h="798030">
                  <a:moveTo>
                    <a:pt x="0" y="0"/>
                  </a:moveTo>
                  <a:lnTo>
                    <a:pt x="122599" y="0"/>
                  </a:lnTo>
                  <a:lnTo>
                    <a:pt x="122599" y="798030"/>
                  </a:lnTo>
                  <a:lnTo>
                    <a:pt x="59887" y="755326"/>
                  </a:lnTo>
                  <a:cubicBezTo>
                    <a:pt x="22886" y="717955"/>
                    <a:pt x="0" y="666327"/>
                    <a:pt x="0" y="609300"/>
                  </a:cubicBezTo>
                  <a:close/>
                </a:path>
              </a:pathLst>
            </a:custGeom>
            <a:gradFill>
              <a:gsLst>
                <a:gs pos="100000">
                  <a:srgbClr val="F2F2F2">
                    <a:alpha val="0"/>
                  </a:srgbClr>
                </a:gs>
                <a:gs pos="31000">
                  <a:srgbClr val="D3D3D3"/>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rot="5400000">
              <a:off x="1998590" y="4716768"/>
              <a:ext cx="838784" cy="214709"/>
            </a:xfrm>
            <a:prstGeom prst="rect">
              <a:avLst/>
            </a:prstGeom>
            <a:gradFill>
              <a:gsLst>
                <a:gs pos="0">
                  <a:srgbClr val="FFB850">
                    <a:alpha val="0"/>
                  </a:srgbClr>
                </a:gs>
                <a:gs pos="89000">
                  <a:schemeClr val="tx1">
                    <a:alpha val="2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3571480" y="2457031"/>
            <a:ext cx="1239041" cy="3417138"/>
            <a:chOff x="2300143" y="2646948"/>
            <a:chExt cx="1239041" cy="3417138"/>
          </a:xfrm>
        </p:grpSpPr>
        <p:sp>
          <p:nvSpPr>
            <p:cNvPr id="21" name="圆角矩形 20"/>
            <p:cNvSpPr/>
            <p:nvPr/>
          </p:nvSpPr>
          <p:spPr>
            <a:xfrm>
              <a:off x="2300143" y="2646948"/>
              <a:ext cx="1239041" cy="3417138"/>
            </a:xfrm>
            <a:prstGeom prst="roundRect">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139700" dist="50800" dir="135000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2310463" y="3610610"/>
              <a:ext cx="1214628" cy="139529"/>
            </a:xfrm>
            <a:prstGeom prst="rect">
              <a:avLst/>
            </a:prstGeom>
            <a:gradFill>
              <a:gsLst>
                <a:gs pos="0">
                  <a:srgbClr val="F2F2F2">
                    <a:alpha val="0"/>
                  </a:srgbClr>
                </a:gs>
                <a:gs pos="100000">
                  <a:schemeClr val="tx1">
                    <a:alpha val="2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2312349" y="3750140"/>
              <a:ext cx="1214628" cy="1493374"/>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2307288" y="5032375"/>
              <a:ext cx="1214628" cy="214709"/>
            </a:xfrm>
            <a:prstGeom prst="rect">
              <a:avLst/>
            </a:prstGeom>
            <a:gradFill>
              <a:gsLst>
                <a:gs pos="0">
                  <a:srgbClr val="01ACBE">
                    <a:alpha val="0"/>
                  </a:srgbClr>
                </a:gs>
                <a:gs pos="100000">
                  <a:schemeClr val="tx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a:off x="2306277" y="5085611"/>
              <a:ext cx="1226773" cy="971332"/>
            </a:xfrm>
            <a:custGeom>
              <a:avLst/>
              <a:gdLst>
                <a:gd name="connsiteX0" fmla="*/ 243032 w 1239041"/>
                <a:gd name="connsiteY0" fmla="*/ 0 h 971332"/>
                <a:gd name="connsiteX1" fmla="*/ 333235 w 1239041"/>
                <a:gd name="connsiteY1" fmla="*/ 155521 h 971332"/>
                <a:gd name="connsiteX2" fmla="*/ 1239041 w 1239041"/>
                <a:gd name="connsiteY2" fmla="*/ 155521 h 971332"/>
                <a:gd name="connsiteX3" fmla="*/ 1239041 w 1239041"/>
                <a:gd name="connsiteY3" fmla="*/ 764821 h 971332"/>
                <a:gd name="connsiteX4" fmla="*/ 1032530 w 1239041"/>
                <a:gd name="connsiteY4" fmla="*/ 971332 h 971332"/>
                <a:gd name="connsiteX5" fmla="*/ 206511 w 1239041"/>
                <a:gd name="connsiteY5" fmla="*/ 971332 h 971332"/>
                <a:gd name="connsiteX6" fmla="*/ 0 w 1239041"/>
                <a:gd name="connsiteY6" fmla="*/ 764821 h 971332"/>
                <a:gd name="connsiteX7" fmla="*/ 0 w 1239041"/>
                <a:gd name="connsiteY7" fmla="*/ 155521 h 971332"/>
                <a:gd name="connsiteX8" fmla="*/ 152830 w 1239041"/>
                <a:gd name="connsiteY8" fmla="*/ 155521 h 9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041" h="971332">
                  <a:moveTo>
                    <a:pt x="243032" y="0"/>
                  </a:moveTo>
                  <a:lnTo>
                    <a:pt x="333235" y="155521"/>
                  </a:lnTo>
                  <a:lnTo>
                    <a:pt x="1239041" y="155521"/>
                  </a:lnTo>
                  <a:lnTo>
                    <a:pt x="1239041" y="764821"/>
                  </a:lnTo>
                  <a:cubicBezTo>
                    <a:pt x="1239041" y="878874"/>
                    <a:pt x="1146583" y="971332"/>
                    <a:pt x="1032530" y="971332"/>
                  </a:cubicBezTo>
                  <a:lnTo>
                    <a:pt x="206511" y="971332"/>
                  </a:lnTo>
                  <a:cubicBezTo>
                    <a:pt x="92458" y="971332"/>
                    <a:pt x="0" y="878874"/>
                    <a:pt x="0" y="764821"/>
                  </a:cubicBezTo>
                  <a:lnTo>
                    <a:pt x="0" y="155521"/>
                  </a:lnTo>
                  <a:lnTo>
                    <a:pt x="152830" y="155521"/>
                  </a:lnTo>
                  <a:close/>
                </a:path>
              </a:pathLst>
            </a:custGeom>
            <a:gradFill>
              <a:gsLst>
                <a:gs pos="0">
                  <a:srgbClr val="E2E2E2"/>
                </a:gs>
                <a:gs pos="100000">
                  <a:srgbClr val="ECECEC"/>
                </a:gs>
                <a:gs pos="24000">
                  <a:srgbClr val="F7F7F7"/>
                </a:gs>
                <a:gs pos="82000">
                  <a:srgbClr val="F7F7F7"/>
                </a:gs>
                <a:gs pos="50000">
                  <a:schemeClr val="bg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2307288" y="5243513"/>
              <a:ext cx="122599" cy="789620"/>
            </a:xfrm>
            <a:custGeom>
              <a:avLst/>
              <a:gdLst>
                <a:gd name="connsiteX0" fmla="*/ 0 w 122599"/>
                <a:gd name="connsiteY0" fmla="*/ 0 h 798030"/>
                <a:gd name="connsiteX1" fmla="*/ 122599 w 122599"/>
                <a:gd name="connsiteY1" fmla="*/ 0 h 798030"/>
                <a:gd name="connsiteX2" fmla="*/ 122599 w 122599"/>
                <a:gd name="connsiteY2" fmla="*/ 798030 h 798030"/>
                <a:gd name="connsiteX3" fmla="*/ 59887 w 122599"/>
                <a:gd name="connsiteY3" fmla="*/ 755326 h 798030"/>
                <a:gd name="connsiteX4" fmla="*/ 0 w 122599"/>
                <a:gd name="connsiteY4" fmla="*/ 609300 h 79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9" h="798030">
                  <a:moveTo>
                    <a:pt x="0" y="0"/>
                  </a:moveTo>
                  <a:lnTo>
                    <a:pt x="122599" y="0"/>
                  </a:lnTo>
                  <a:lnTo>
                    <a:pt x="122599" y="798030"/>
                  </a:lnTo>
                  <a:lnTo>
                    <a:pt x="59887" y="755326"/>
                  </a:lnTo>
                  <a:cubicBezTo>
                    <a:pt x="22886" y="717955"/>
                    <a:pt x="0" y="666327"/>
                    <a:pt x="0" y="609300"/>
                  </a:cubicBezTo>
                  <a:close/>
                </a:path>
              </a:pathLst>
            </a:custGeom>
            <a:gradFill>
              <a:gsLst>
                <a:gs pos="100000">
                  <a:srgbClr val="F2F2F2">
                    <a:alpha val="0"/>
                  </a:srgbClr>
                </a:gs>
                <a:gs pos="31000">
                  <a:srgbClr val="D3D3D3"/>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nvSpPr>
          <p:spPr>
            <a:xfrm rot="5400000">
              <a:off x="1671294" y="4389473"/>
              <a:ext cx="1493376" cy="214709"/>
            </a:xfrm>
            <a:prstGeom prst="rect">
              <a:avLst/>
            </a:prstGeom>
            <a:gradFill>
              <a:gsLst>
                <a:gs pos="0">
                  <a:srgbClr val="E55D5D">
                    <a:alpha val="0"/>
                  </a:srgbClr>
                </a:gs>
                <a:gs pos="89000">
                  <a:schemeClr val="tx1">
                    <a:alpha val="2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p:cNvGrpSpPr/>
          <p:nvPr/>
        </p:nvGrpSpPr>
        <p:grpSpPr>
          <a:xfrm>
            <a:off x="5476480" y="2457031"/>
            <a:ext cx="1239041" cy="3417138"/>
            <a:chOff x="2300143" y="2646948"/>
            <a:chExt cx="1239041" cy="3417138"/>
          </a:xfrm>
        </p:grpSpPr>
        <p:sp>
          <p:nvSpPr>
            <p:cNvPr id="29" name="圆角矩形 28"/>
            <p:cNvSpPr/>
            <p:nvPr/>
          </p:nvSpPr>
          <p:spPr>
            <a:xfrm>
              <a:off x="2300143" y="2646948"/>
              <a:ext cx="1239041" cy="3417138"/>
            </a:xfrm>
            <a:prstGeom prst="roundRect">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139700" dist="50800" dir="135000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nvSpPr>
          <p:spPr>
            <a:xfrm>
              <a:off x="2310463" y="4134485"/>
              <a:ext cx="1214628" cy="139529"/>
            </a:xfrm>
            <a:prstGeom prst="rect">
              <a:avLst/>
            </a:prstGeom>
            <a:gradFill>
              <a:gsLst>
                <a:gs pos="0">
                  <a:srgbClr val="F2F2F2">
                    <a:alpha val="0"/>
                  </a:srgbClr>
                </a:gs>
                <a:gs pos="100000">
                  <a:schemeClr val="tx1">
                    <a:alpha val="2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nvSpPr>
          <p:spPr>
            <a:xfrm>
              <a:off x="2312349" y="4274014"/>
              <a:ext cx="1214628" cy="969499"/>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nvSpPr>
          <p:spPr>
            <a:xfrm>
              <a:off x="2307288" y="5032375"/>
              <a:ext cx="1214628" cy="214709"/>
            </a:xfrm>
            <a:prstGeom prst="rect">
              <a:avLst/>
            </a:prstGeom>
            <a:gradFill>
              <a:gsLst>
                <a:gs pos="0">
                  <a:srgbClr val="E55D5D">
                    <a:alpha val="0"/>
                  </a:srgbClr>
                </a:gs>
                <a:gs pos="100000">
                  <a:schemeClr val="tx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a:off x="2306277" y="5085611"/>
              <a:ext cx="1226773" cy="971332"/>
            </a:xfrm>
            <a:custGeom>
              <a:avLst/>
              <a:gdLst>
                <a:gd name="connsiteX0" fmla="*/ 243032 w 1239041"/>
                <a:gd name="connsiteY0" fmla="*/ 0 h 971332"/>
                <a:gd name="connsiteX1" fmla="*/ 333235 w 1239041"/>
                <a:gd name="connsiteY1" fmla="*/ 155521 h 971332"/>
                <a:gd name="connsiteX2" fmla="*/ 1239041 w 1239041"/>
                <a:gd name="connsiteY2" fmla="*/ 155521 h 971332"/>
                <a:gd name="connsiteX3" fmla="*/ 1239041 w 1239041"/>
                <a:gd name="connsiteY3" fmla="*/ 764821 h 971332"/>
                <a:gd name="connsiteX4" fmla="*/ 1032530 w 1239041"/>
                <a:gd name="connsiteY4" fmla="*/ 971332 h 971332"/>
                <a:gd name="connsiteX5" fmla="*/ 206511 w 1239041"/>
                <a:gd name="connsiteY5" fmla="*/ 971332 h 971332"/>
                <a:gd name="connsiteX6" fmla="*/ 0 w 1239041"/>
                <a:gd name="connsiteY6" fmla="*/ 764821 h 971332"/>
                <a:gd name="connsiteX7" fmla="*/ 0 w 1239041"/>
                <a:gd name="connsiteY7" fmla="*/ 155521 h 971332"/>
                <a:gd name="connsiteX8" fmla="*/ 152830 w 1239041"/>
                <a:gd name="connsiteY8" fmla="*/ 155521 h 9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041" h="971332">
                  <a:moveTo>
                    <a:pt x="243032" y="0"/>
                  </a:moveTo>
                  <a:lnTo>
                    <a:pt x="333235" y="155521"/>
                  </a:lnTo>
                  <a:lnTo>
                    <a:pt x="1239041" y="155521"/>
                  </a:lnTo>
                  <a:lnTo>
                    <a:pt x="1239041" y="764821"/>
                  </a:lnTo>
                  <a:cubicBezTo>
                    <a:pt x="1239041" y="878874"/>
                    <a:pt x="1146583" y="971332"/>
                    <a:pt x="1032530" y="971332"/>
                  </a:cubicBezTo>
                  <a:lnTo>
                    <a:pt x="206511" y="971332"/>
                  </a:lnTo>
                  <a:cubicBezTo>
                    <a:pt x="92458" y="971332"/>
                    <a:pt x="0" y="878874"/>
                    <a:pt x="0" y="764821"/>
                  </a:cubicBezTo>
                  <a:lnTo>
                    <a:pt x="0" y="155521"/>
                  </a:lnTo>
                  <a:lnTo>
                    <a:pt x="152830" y="155521"/>
                  </a:lnTo>
                  <a:close/>
                </a:path>
              </a:pathLst>
            </a:custGeom>
            <a:gradFill>
              <a:gsLst>
                <a:gs pos="0">
                  <a:srgbClr val="E2E2E2"/>
                </a:gs>
                <a:gs pos="100000">
                  <a:srgbClr val="ECECEC"/>
                </a:gs>
                <a:gs pos="24000">
                  <a:srgbClr val="F7F7F7"/>
                </a:gs>
                <a:gs pos="82000">
                  <a:srgbClr val="F7F7F7"/>
                </a:gs>
                <a:gs pos="50000">
                  <a:schemeClr val="bg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2307288" y="5243513"/>
              <a:ext cx="122599" cy="789620"/>
            </a:xfrm>
            <a:custGeom>
              <a:avLst/>
              <a:gdLst>
                <a:gd name="connsiteX0" fmla="*/ 0 w 122599"/>
                <a:gd name="connsiteY0" fmla="*/ 0 h 798030"/>
                <a:gd name="connsiteX1" fmla="*/ 122599 w 122599"/>
                <a:gd name="connsiteY1" fmla="*/ 0 h 798030"/>
                <a:gd name="connsiteX2" fmla="*/ 122599 w 122599"/>
                <a:gd name="connsiteY2" fmla="*/ 798030 h 798030"/>
                <a:gd name="connsiteX3" fmla="*/ 59887 w 122599"/>
                <a:gd name="connsiteY3" fmla="*/ 755326 h 798030"/>
                <a:gd name="connsiteX4" fmla="*/ 0 w 122599"/>
                <a:gd name="connsiteY4" fmla="*/ 609300 h 79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9" h="798030">
                  <a:moveTo>
                    <a:pt x="0" y="0"/>
                  </a:moveTo>
                  <a:lnTo>
                    <a:pt x="122599" y="0"/>
                  </a:lnTo>
                  <a:lnTo>
                    <a:pt x="122599" y="798030"/>
                  </a:lnTo>
                  <a:lnTo>
                    <a:pt x="59887" y="755326"/>
                  </a:lnTo>
                  <a:cubicBezTo>
                    <a:pt x="22886" y="717955"/>
                    <a:pt x="0" y="666327"/>
                    <a:pt x="0" y="609300"/>
                  </a:cubicBezTo>
                  <a:close/>
                </a:path>
              </a:pathLst>
            </a:custGeom>
            <a:gradFill>
              <a:gsLst>
                <a:gs pos="100000">
                  <a:srgbClr val="F2F2F2">
                    <a:alpha val="0"/>
                  </a:srgbClr>
                </a:gs>
                <a:gs pos="31000">
                  <a:srgbClr val="D3D3D3"/>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rot="5400000">
              <a:off x="1933230" y="4651410"/>
              <a:ext cx="969501" cy="214709"/>
            </a:xfrm>
            <a:prstGeom prst="rect">
              <a:avLst/>
            </a:prstGeom>
            <a:gradFill>
              <a:gsLst>
                <a:gs pos="0">
                  <a:srgbClr val="E55D5D">
                    <a:alpha val="0"/>
                  </a:srgbClr>
                </a:gs>
                <a:gs pos="89000">
                  <a:schemeClr val="tx1">
                    <a:alpha val="2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p:cNvGrpSpPr/>
          <p:nvPr/>
        </p:nvGrpSpPr>
        <p:grpSpPr>
          <a:xfrm>
            <a:off x="7381480" y="2457031"/>
            <a:ext cx="1239041" cy="3417138"/>
            <a:chOff x="2300143" y="2646948"/>
            <a:chExt cx="1239041" cy="3417138"/>
          </a:xfrm>
        </p:grpSpPr>
        <p:sp>
          <p:nvSpPr>
            <p:cNvPr id="37" name="圆角矩形 36"/>
            <p:cNvSpPr/>
            <p:nvPr/>
          </p:nvSpPr>
          <p:spPr>
            <a:xfrm>
              <a:off x="2300143" y="2646948"/>
              <a:ext cx="1239041" cy="3417138"/>
            </a:xfrm>
            <a:prstGeom prst="roundRect">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139700" dist="50800" dir="135000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2310463" y="3364865"/>
              <a:ext cx="1214628" cy="139529"/>
            </a:xfrm>
            <a:prstGeom prst="rect">
              <a:avLst/>
            </a:prstGeom>
            <a:gradFill>
              <a:gsLst>
                <a:gs pos="0">
                  <a:srgbClr val="F2F2F2">
                    <a:alpha val="0"/>
                  </a:srgbClr>
                </a:gs>
                <a:gs pos="100000">
                  <a:schemeClr val="tx1">
                    <a:alpha val="2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2312349" y="3506031"/>
              <a:ext cx="1214628" cy="1737482"/>
            </a:xfrm>
            <a:prstGeom prst="rect">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2307288" y="5032375"/>
              <a:ext cx="1214628" cy="214709"/>
            </a:xfrm>
            <a:prstGeom prst="rect">
              <a:avLst/>
            </a:prstGeom>
            <a:gradFill>
              <a:gsLst>
                <a:gs pos="0">
                  <a:srgbClr val="00AF92">
                    <a:alpha val="0"/>
                  </a:srgbClr>
                </a:gs>
                <a:gs pos="100000">
                  <a:schemeClr val="tx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2306277" y="5085611"/>
              <a:ext cx="1226773" cy="971332"/>
            </a:xfrm>
            <a:custGeom>
              <a:avLst/>
              <a:gdLst>
                <a:gd name="connsiteX0" fmla="*/ 243032 w 1239041"/>
                <a:gd name="connsiteY0" fmla="*/ 0 h 971332"/>
                <a:gd name="connsiteX1" fmla="*/ 333235 w 1239041"/>
                <a:gd name="connsiteY1" fmla="*/ 155521 h 971332"/>
                <a:gd name="connsiteX2" fmla="*/ 1239041 w 1239041"/>
                <a:gd name="connsiteY2" fmla="*/ 155521 h 971332"/>
                <a:gd name="connsiteX3" fmla="*/ 1239041 w 1239041"/>
                <a:gd name="connsiteY3" fmla="*/ 764821 h 971332"/>
                <a:gd name="connsiteX4" fmla="*/ 1032530 w 1239041"/>
                <a:gd name="connsiteY4" fmla="*/ 971332 h 971332"/>
                <a:gd name="connsiteX5" fmla="*/ 206511 w 1239041"/>
                <a:gd name="connsiteY5" fmla="*/ 971332 h 971332"/>
                <a:gd name="connsiteX6" fmla="*/ 0 w 1239041"/>
                <a:gd name="connsiteY6" fmla="*/ 764821 h 971332"/>
                <a:gd name="connsiteX7" fmla="*/ 0 w 1239041"/>
                <a:gd name="connsiteY7" fmla="*/ 155521 h 971332"/>
                <a:gd name="connsiteX8" fmla="*/ 152830 w 1239041"/>
                <a:gd name="connsiteY8" fmla="*/ 155521 h 9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041" h="971332">
                  <a:moveTo>
                    <a:pt x="243032" y="0"/>
                  </a:moveTo>
                  <a:lnTo>
                    <a:pt x="333235" y="155521"/>
                  </a:lnTo>
                  <a:lnTo>
                    <a:pt x="1239041" y="155521"/>
                  </a:lnTo>
                  <a:lnTo>
                    <a:pt x="1239041" y="764821"/>
                  </a:lnTo>
                  <a:cubicBezTo>
                    <a:pt x="1239041" y="878874"/>
                    <a:pt x="1146583" y="971332"/>
                    <a:pt x="1032530" y="971332"/>
                  </a:cubicBezTo>
                  <a:lnTo>
                    <a:pt x="206511" y="971332"/>
                  </a:lnTo>
                  <a:cubicBezTo>
                    <a:pt x="92458" y="971332"/>
                    <a:pt x="0" y="878874"/>
                    <a:pt x="0" y="764821"/>
                  </a:cubicBezTo>
                  <a:lnTo>
                    <a:pt x="0" y="155521"/>
                  </a:lnTo>
                  <a:lnTo>
                    <a:pt x="152830" y="155521"/>
                  </a:lnTo>
                  <a:close/>
                </a:path>
              </a:pathLst>
            </a:custGeom>
            <a:gradFill>
              <a:gsLst>
                <a:gs pos="0">
                  <a:srgbClr val="E2E2E2"/>
                </a:gs>
                <a:gs pos="100000">
                  <a:srgbClr val="ECECEC"/>
                </a:gs>
                <a:gs pos="24000">
                  <a:srgbClr val="F7F7F7"/>
                </a:gs>
                <a:gs pos="82000">
                  <a:srgbClr val="F7F7F7"/>
                </a:gs>
                <a:gs pos="50000">
                  <a:schemeClr val="bg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2307288" y="5243513"/>
              <a:ext cx="122599" cy="789620"/>
            </a:xfrm>
            <a:custGeom>
              <a:avLst/>
              <a:gdLst>
                <a:gd name="connsiteX0" fmla="*/ 0 w 122599"/>
                <a:gd name="connsiteY0" fmla="*/ 0 h 798030"/>
                <a:gd name="connsiteX1" fmla="*/ 122599 w 122599"/>
                <a:gd name="connsiteY1" fmla="*/ 0 h 798030"/>
                <a:gd name="connsiteX2" fmla="*/ 122599 w 122599"/>
                <a:gd name="connsiteY2" fmla="*/ 798030 h 798030"/>
                <a:gd name="connsiteX3" fmla="*/ 59887 w 122599"/>
                <a:gd name="connsiteY3" fmla="*/ 755326 h 798030"/>
                <a:gd name="connsiteX4" fmla="*/ 0 w 122599"/>
                <a:gd name="connsiteY4" fmla="*/ 609300 h 79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9" h="798030">
                  <a:moveTo>
                    <a:pt x="0" y="0"/>
                  </a:moveTo>
                  <a:lnTo>
                    <a:pt x="122599" y="0"/>
                  </a:lnTo>
                  <a:lnTo>
                    <a:pt x="122599" y="798030"/>
                  </a:lnTo>
                  <a:lnTo>
                    <a:pt x="59887" y="755326"/>
                  </a:lnTo>
                  <a:cubicBezTo>
                    <a:pt x="22886" y="717955"/>
                    <a:pt x="0" y="666327"/>
                    <a:pt x="0" y="609300"/>
                  </a:cubicBezTo>
                  <a:close/>
                </a:path>
              </a:pathLst>
            </a:custGeom>
            <a:gradFill>
              <a:gsLst>
                <a:gs pos="100000">
                  <a:srgbClr val="F2F2F2">
                    <a:alpha val="0"/>
                  </a:srgbClr>
                </a:gs>
                <a:gs pos="31000">
                  <a:srgbClr val="D3D3D3"/>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rot="5400000">
              <a:off x="1549239" y="4267418"/>
              <a:ext cx="1737484" cy="214709"/>
            </a:xfrm>
            <a:prstGeom prst="rect">
              <a:avLst/>
            </a:prstGeom>
            <a:gradFill>
              <a:gsLst>
                <a:gs pos="0">
                  <a:srgbClr val="E55D5D">
                    <a:alpha val="0"/>
                  </a:srgbClr>
                </a:gs>
                <a:gs pos="89000">
                  <a:schemeClr val="tx1">
                    <a:alpha val="2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9286480" y="2457031"/>
            <a:ext cx="1239041" cy="3417138"/>
            <a:chOff x="2300143" y="2646948"/>
            <a:chExt cx="1239041" cy="3417138"/>
          </a:xfrm>
        </p:grpSpPr>
        <p:sp>
          <p:nvSpPr>
            <p:cNvPr id="45" name="圆角矩形 44"/>
            <p:cNvSpPr/>
            <p:nvPr/>
          </p:nvSpPr>
          <p:spPr>
            <a:xfrm>
              <a:off x="2300143" y="2646948"/>
              <a:ext cx="1239041" cy="3417138"/>
            </a:xfrm>
            <a:prstGeom prst="roundRect">
              <a:avLst/>
            </a:prstGeom>
            <a:solidFill>
              <a:schemeClr val="bg1">
                <a:lumMod val="95000"/>
              </a:schemeClr>
            </a:solidFill>
            <a:ln w="19050">
              <a:gradFill flip="none" rotWithShape="1">
                <a:gsLst>
                  <a:gs pos="0">
                    <a:schemeClr val="bg1">
                      <a:lumMod val="85000"/>
                    </a:schemeClr>
                  </a:gs>
                  <a:gs pos="100000">
                    <a:schemeClr val="bg1"/>
                  </a:gs>
                </a:gsLst>
                <a:lin ang="2700000" scaled="1"/>
                <a:tileRect/>
              </a:gradFill>
            </a:ln>
            <a:effectLst>
              <a:innerShdw blurRad="139700" dist="50800" dir="135000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nvSpPr>
          <p:spPr>
            <a:xfrm>
              <a:off x="2310463" y="2901950"/>
              <a:ext cx="1214628" cy="139529"/>
            </a:xfrm>
            <a:prstGeom prst="rect">
              <a:avLst/>
            </a:prstGeom>
            <a:gradFill>
              <a:gsLst>
                <a:gs pos="0">
                  <a:srgbClr val="F2F2F2">
                    <a:alpha val="0"/>
                  </a:srgbClr>
                </a:gs>
                <a:gs pos="100000">
                  <a:schemeClr val="tx1">
                    <a:alpha val="2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nvSpPr>
          <p:spPr>
            <a:xfrm>
              <a:off x="2312349" y="3041479"/>
              <a:ext cx="1214628" cy="2202035"/>
            </a:xfrm>
            <a:prstGeom prst="rect">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nvSpPr>
          <p:spPr>
            <a:xfrm>
              <a:off x="2307288" y="5032375"/>
              <a:ext cx="1214628" cy="214709"/>
            </a:xfrm>
            <a:prstGeom prst="rect">
              <a:avLst/>
            </a:prstGeom>
            <a:gradFill>
              <a:gsLst>
                <a:gs pos="0">
                  <a:srgbClr val="663A77"/>
                </a:gs>
                <a:gs pos="100000">
                  <a:schemeClr val="tx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2306277" y="5085611"/>
              <a:ext cx="1226773" cy="971332"/>
            </a:xfrm>
            <a:custGeom>
              <a:avLst/>
              <a:gdLst>
                <a:gd name="connsiteX0" fmla="*/ 243032 w 1239041"/>
                <a:gd name="connsiteY0" fmla="*/ 0 h 971332"/>
                <a:gd name="connsiteX1" fmla="*/ 333235 w 1239041"/>
                <a:gd name="connsiteY1" fmla="*/ 155521 h 971332"/>
                <a:gd name="connsiteX2" fmla="*/ 1239041 w 1239041"/>
                <a:gd name="connsiteY2" fmla="*/ 155521 h 971332"/>
                <a:gd name="connsiteX3" fmla="*/ 1239041 w 1239041"/>
                <a:gd name="connsiteY3" fmla="*/ 764821 h 971332"/>
                <a:gd name="connsiteX4" fmla="*/ 1032530 w 1239041"/>
                <a:gd name="connsiteY4" fmla="*/ 971332 h 971332"/>
                <a:gd name="connsiteX5" fmla="*/ 206511 w 1239041"/>
                <a:gd name="connsiteY5" fmla="*/ 971332 h 971332"/>
                <a:gd name="connsiteX6" fmla="*/ 0 w 1239041"/>
                <a:gd name="connsiteY6" fmla="*/ 764821 h 971332"/>
                <a:gd name="connsiteX7" fmla="*/ 0 w 1239041"/>
                <a:gd name="connsiteY7" fmla="*/ 155521 h 971332"/>
                <a:gd name="connsiteX8" fmla="*/ 152830 w 1239041"/>
                <a:gd name="connsiteY8" fmla="*/ 155521 h 9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041" h="971332">
                  <a:moveTo>
                    <a:pt x="243032" y="0"/>
                  </a:moveTo>
                  <a:lnTo>
                    <a:pt x="333235" y="155521"/>
                  </a:lnTo>
                  <a:lnTo>
                    <a:pt x="1239041" y="155521"/>
                  </a:lnTo>
                  <a:lnTo>
                    <a:pt x="1239041" y="764821"/>
                  </a:lnTo>
                  <a:cubicBezTo>
                    <a:pt x="1239041" y="878874"/>
                    <a:pt x="1146583" y="971332"/>
                    <a:pt x="1032530" y="971332"/>
                  </a:cubicBezTo>
                  <a:lnTo>
                    <a:pt x="206511" y="971332"/>
                  </a:lnTo>
                  <a:cubicBezTo>
                    <a:pt x="92458" y="971332"/>
                    <a:pt x="0" y="878874"/>
                    <a:pt x="0" y="764821"/>
                  </a:cubicBezTo>
                  <a:lnTo>
                    <a:pt x="0" y="155521"/>
                  </a:lnTo>
                  <a:lnTo>
                    <a:pt x="152830" y="155521"/>
                  </a:lnTo>
                  <a:close/>
                </a:path>
              </a:pathLst>
            </a:custGeom>
            <a:gradFill>
              <a:gsLst>
                <a:gs pos="0">
                  <a:srgbClr val="E2E2E2"/>
                </a:gs>
                <a:gs pos="100000">
                  <a:srgbClr val="ECECEC"/>
                </a:gs>
                <a:gs pos="24000">
                  <a:srgbClr val="F7F7F7"/>
                </a:gs>
                <a:gs pos="82000">
                  <a:srgbClr val="F7F7F7"/>
                </a:gs>
                <a:gs pos="50000">
                  <a:schemeClr val="bg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2307288" y="5243513"/>
              <a:ext cx="122599" cy="789620"/>
            </a:xfrm>
            <a:custGeom>
              <a:avLst/>
              <a:gdLst>
                <a:gd name="connsiteX0" fmla="*/ 0 w 122599"/>
                <a:gd name="connsiteY0" fmla="*/ 0 h 798030"/>
                <a:gd name="connsiteX1" fmla="*/ 122599 w 122599"/>
                <a:gd name="connsiteY1" fmla="*/ 0 h 798030"/>
                <a:gd name="connsiteX2" fmla="*/ 122599 w 122599"/>
                <a:gd name="connsiteY2" fmla="*/ 798030 h 798030"/>
                <a:gd name="connsiteX3" fmla="*/ 59887 w 122599"/>
                <a:gd name="connsiteY3" fmla="*/ 755326 h 798030"/>
                <a:gd name="connsiteX4" fmla="*/ 0 w 122599"/>
                <a:gd name="connsiteY4" fmla="*/ 609300 h 79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99" h="798030">
                  <a:moveTo>
                    <a:pt x="0" y="0"/>
                  </a:moveTo>
                  <a:lnTo>
                    <a:pt x="122599" y="0"/>
                  </a:lnTo>
                  <a:lnTo>
                    <a:pt x="122599" y="798030"/>
                  </a:lnTo>
                  <a:lnTo>
                    <a:pt x="59887" y="755326"/>
                  </a:lnTo>
                  <a:cubicBezTo>
                    <a:pt x="22886" y="717955"/>
                    <a:pt x="0" y="666327"/>
                    <a:pt x="0" y="609300"/>
                  </a:cubicBezTo>
                  <a:close/>
                </a:path>
              </a:pathLst>
            </a:custGeom>
            <a:gradFill>
              <a:gsLst>
                <a:gs pos="100000">
                  <a:srgbClr val="F2F2F2">
                    <a:alpha val="0"/>
                  </a:srgbClr>
                </a:gs>
                <a:gs pos="31000">
                  <a:srgbClr val="D3D3D3"/>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nvSpPr>
          <p:spPr>
            <a:xfrm rot="5400000">
              <a:off x="1316964" y="4035144"/>
              <a:ext cx="2202035" cy="214709"/>
            </a:xfrm>
            <a:prstGeom prst="rect">
              <a:avLst/>
            </a:prstGeom>
            <a:gradFill>
              <a:gsLst>
                <a:gs pos="0">
                  <a:srgbClr val="E55D5D">
                    <a:alpha val="0"/>
                  </a:srgbClr>
                </a:gs>
                <a:gs pos="89000">
                  <a:schemeClr val="tx1">
                    <a:alpha val="2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文本框 53"/>
          <p:cNvSpPr txBox="1"/>
          <p:nvPr/>
        </p:nvSpPr>
        <p:spPr>
          <a:xfrm>
            <a:off x="2019606" y="4183576"/>
            <a:ext cx="1030514"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30</a:t>
            </a:r>
            <a:r>
              <a:rPr lang="en-US" altLang="zh-CN" sz="1600"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55" name="文本框 54"/>
          <p:cNvSpPr txBox="1"/>
          <p:nvPr/>
        </p:nvSpPr>
        <p:spPr>
          <a:xfrm>
            <a:off x="3924575" y="3506565"/>
            <a:ext cx="1030514"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60</a:t>
            </a:r>
            <a:r>
              <a:rPr lang="en-US" altLang="zh-CN" sz="1600"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56" name="文本框 55"/>
          <p:cNvSpPr txBox="1"/>
          <p:nvPr/>
        </p:nvSpPr>
        <p:spPr>
          <a:xfrm>
            <a:off x="5810556" y="4058870"/>
            <a:ext cx="1030514"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40</a:t>
            </a:r>
            <a:r>
              <a:rPr lang="en-US" altLang="zh-CN" sz="1600"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57" name="文本框 56"/>
          <p:cNvSpPr txBox="1"/>
          <p:nvPr/>
        </p:nvSpPr>
        <p:spPr>
          <a:xfrm>
            <a:off x="7732518" y="3304474"/>
            <a:ext cx="1030514"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70</a:t>
            </a:r>
            <a:r>
              <a:rPr lang="en-US" altLang="zh-CN" sz="1600"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sp>
        <p:nvSpPr>
          <p:cNvPr id="58" name="文本框 57"/>
          <p:cNvSpPr txBox="1"/>
          <p:nvPr/>
        </p:nvSpPr>
        <p:spPr>
          <a:xfrm>
            <a:off x="9673399" y="2847468"/>
            <a:ext cx="1030514" cy="584775"/>
          </a:xfrm>
          <a:prstGeom prst="rect">
            <a:avLst/>
          </a:prstGeom>
          <a:noFill/>
        </p:spPr>
        <p:txBody>
          <a:bodyPr wrap="square" rtlCol="0">
            <a:spAutoFit/>
          </a:bodyPr>
          <a:lstStyle/>
          <a:p>
            <a:pPr algn="ctr"/>
            <a:r>
              <a:rPr lang="en-US" altLang="zh-CN" sz="3200" dirty="0" smtClean="0">
                <a:solidFill>
                  <a:schemeClr val="bg1"/>
                </a:solidFill>
                <a:latin typeface="Impact" panose="020B0806030902050204" pitchFamily="34" charset="0"/>
              </a:rPr>
              <a:t>85</a:t>
            </a:r>
            <a:r>
              <a:rPr lang="en-US" altLang="zh-CN" sz="1600" dirty="0" smtClean="0">
                <a:solidFill>
                  <a:schemeClr val="bg1"/>
                </a:solidFill>
                <a:latin typeface="Impact" panose="020B0806030902050204" pitchFamily="34" charset="0"/>
              </a:rPr>
              <a:t>%</a:t>
            </a:r>
            <a:endParaRPr lang="zh-CN" altLang="en-US" sz="3200" dirty="0">
              <a:solidFill>
                <a:schemeClr val="bg1"/>
              </a:solidFill>
              <a:latin typeface="Impact" panose="020B0806030902050204" pitchFamily="34" charset="0"/>
            </a:endParaRPr>
          </a:p>
        </p:txBody>
      </p:sp>
      <p:grpSp>
        <p:nvGrpSpPr>
          <p:cNvPr id="59" name="Group 8"/>
          <p:cNvGrpSpPr>
            <a:grpSpLocks noChangeAspect="1"/>
          </p:cNvGrpSpPr>
          <p:nvPr/>
        </p:nvGrpSpPr>
        <p:grpSpPr bwMode="auto">
          <a:xfrm>
            <a:off x="1788711" y="5165380"/>
            <a:ext cx="283378" cy="286440"/>
            <a:chOff x="4313" y="1262"/>
            <a:chExt cx="463" cy="468"/>
          </a:xfrm>
          <a:solidFill>
            <a:srgbClr val="FFB850"/>
          </a:solidFill>
        </p:grpSpPr>
        <p:sp>
          <p:nvSpPr>
            <p:cNvPr id="60"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7" name="Freeform 19"/>
          <p:cNvSpPr/>
          <p:nvPr/>
        </p:nvSpPr>
        <p:spPr bwMode="auto">
          <a:xfrm>
            <a:off x="3717855" y="5103393"/>
            <a:ext cx="209688" cy="41041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grpSp>
        <p:nvGrpSpPr>
          <p:cNvPr id="68" name="Group 22"/>
          <p:cNvGrpSpPr>
            <a:grpSpLocks noChangeAspect="1"/>
          </p:cNvGrpSpPr>
          <p:nvPr/>
        </p:nvGrpSpPr>
        <p:grpSpPr bwMode="auto">
          <a:xfrm>
            <a:off x="5580104" y="5150844"/>
            <a:ext cx="300273" cy="300273"/>
            <a:chOff x="3617" y="1935"/>
            <a:chExt cx="446" cy="446"/>
          </a:xfrm>
          <a:solidFill>
            <a:srgbClr val="00AF92"/>
          </a:solidFill>
        </p:grpSpPr>
        <p:sp>
          <p:nvSpPr>
            <p:cNvPr id="69"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1" name="Freeform 28"/>
          <p:cNvSpPr>
            <a:spLocks noEditPoints="1"/>
          </p:cNvSpPr>
          <p:nvPr/>
        </p:nvSpPr>
        <p:spPr bwMode="auto">
          <a:xfrm>
            <a:off x="7480773" y="5135320"/>
            <a:ext cx="390213" cy="316080"/>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grpSp>
        <p:nvGrpSpPr>
          <p:cNvPr id="72" name="Group 31"/>
          <p:cNvGrpSpPr>
            <a:grpSpLocks noChangeAspect="1"/>
          </p:cNvGrpSpPr>
          <p:nvPr/>
        </p:nvGrpSpPr>
        <p:grpSpPr bwMode="auto">
          <a:xfrm>
            <a:off x="9436137" y="5165687"/>
            <a:ext cx="222175" cy="285826"/>
            <a:chOff x="5177" y="1058"/>
            <a:chExt cx="363" cy="467"/>
          </a:xfrm>
          <a:solidFill>
            <a:srgbClr val="663A77"/>
          </a:solidFill>
        </p:grpSpPr>
        <p:sp>
          <p:nvSpPr>
            <p:cNvPr id="73"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1408201" y="1443535"/>
            <a:ext cx="1923123" cy="776235"/>
            <a:chOff x="223455" y="2735579"/>
            <a:chExt cx="1923123" cy="776235"/>
          </a:xfrm>
        </p:grpSpPr>
        <p:sp>
          <p:nvSpPr>
            <p:cNvPr id="78" name="文本框 77"/>
            <p:cNvSpPr txBox="1"/>
            <p:nvPr/>
          </p:nvSpPr>
          <p:spPr>
            <a:xfrm>
              <a:off x="223455" y="2735579"/>
              <a:ext cx="1923123"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3388257" y="1443535"/>
            <a:ext cx="1923123" cy="776235"/>
            <a:chOff x="223455" y="2735579"/>
            <a:chExt cx="1923123" cy="776235"/>
          </a:xfrm>
        </p:grpSpPr>
        <p:sp>
          <p:nvSpPr>
            <p:cNvPr id="81" name="文本框 80"/>
            <p:cNvSpPr txBox="1"/>
            <p:nvPr/>
          </p:nvSpPr>
          <p:spPr>
            <a:xfrm>
              <a:off x="223455" y="2735579"/>
              <a:ext cx="1923123"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82" name="文本框 81"/>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5257246" y="1443535"/>
            <a:ext cx="1923123" cy="776235"/>
            <a:chOff x="223455" y="2735579"/>
            <a:chExt cx="1923123" cy="776235"/>
          </a:xfrm>
        </p:grpSpPr>
        <p:sp>
          <p:nvSpPr>
            <p:cNvPr id="84" name="文本框 83"/>
            <p:cNvSpPr txBox="1"/>
            <p:nvPr/>
          </p:nvSpPr>
          <p:spPr>
            <a:xfrm>
              <a:off x="223455" y="2735579"/>
              <a:ext cx="1923123"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85" name="文本框 84"/>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6" name="组合 85"/>
          <p:cNvGrpSpPr/>
          <p:nvPr/>
        </p:nvGrpSpPr>
        <p:grpSpPr>
          <a:xfrm>
            <a:off x="7121113" y="1443535"/>
            <a:ext cx="1923123" cy="776235"/>
            <a:chOff x="223455" y="2735579"/>
            <a:chExt cx="1923123" cy="776235"/>
          </a:xfrm>
        </p:grpSpPr>
        <p:sp>
          <p:nvSpPr>
            <p:cNvPr id="87" name="文本框 86"/>
            <p:cNvSpPr txBox="1"/>
            <p:nvPr/>
          </p:nvSpPr>
          <p:spPr>
            <a:xfrm>
              <a:off x="223455" y="2735579"/>
              <a:ext cx="1923123"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88" name="文本框 87"/>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9" name="组合 88"/>
          <p:cNvGrpSpPr/>
          <p:nvPr/>
        </p:nvGrpSpPr>
        <p:grpSpPr>
          <a:xfrm>
            <a:off x="8998590" y="1443535"/>
            <a:ext cx="1923123" cy="776235"/>
            <a:chOff x="223455" y="2735579"/>
            <a:chExt cx="1923123" cy="776235"/>
          </a:xfrm>
        </p:grpSpPr>
        <p:sp>
          <p:nvSpPr>
            <p:cNvPr id="90" name="文本框 89"/>
            <p:cNvSpPr txBox="1"/>
            <p:nvPr/>
          </p:nvSpPr>
          <p:spPr>
            <a:xfrm>
              <a:off x="223455" y="2735579"/>
              <a:ext cx="1923123"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a:off x="229376" y="3051439"/>
              <a:ext cx="1708116"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四</a:t>
            </a:r>
            <a:r>
              <a:rPr lang="zh-CN" altLang="en-US" dirty="0" smtClean="0"/>
              <a:t>项并列关系图表</a:t>
            </a:r>
            <a:endParaRPr lang="zh-CN" altLang="en-US" dirty="0"/>
          </a:p>
        </p:txBody>
      </p:sp>
      <p:grpSp>
        <p:nvGrpSpPr>
          <p:cNvPr id="27" name="组合 26"/>
          <p:cNvGrpSpPr/>
          <p:nvPr/>
        </p:nvGrpSpPr>
        <p:grpSpPr>
          <a:xfrm>
            <a:off x="2329620" y="1107800"/>
            <a:ext cx="7278759" cy="5412417"/>
            <a:chOff x="1608951" y="1422515"/>
            <a:chExt cx="8720098" cy="7162571"/>
          </a:xfrm>
        </p:grpSpPr>
        <p:grpSp>
          <p:nvGrpSpPr>
            <p:cNvPr id="11" name="组合 10"/>
            <p:cNvGrpSpPr/>
            <p:nvPr/>
          </p:nvGrpSpPr>
          <p:grpSpPr>
            <a:xfrm>
              <a:off x="1608951" y="1422515"/>
              <a:ext cx="8720098" cy="2285771"/>
              <a:chOff x="1723836" y="1514590"/>
              <a:chExt cx="8720098" cy="2285771"/>
            </a:xfrm>
          </p:grpSpPr>
          <p:sp>
            <p:nvSpPr>
              <p:cNvPr id="10" name="椭圆 9"/>
              <p:cNvSpPr/>
              <p:nvPr/>
            </p:nvSpPr>
            <p:spPr>
              <a:xfrm>
                <a:off x="172383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650406" y="1514590"/>
                <a:ext cx="4793528"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2289542" y="1672975"/>
                <a:ext cx="3710575" cy="1161883"/>
              </a:xfrm>
              <a:prstGeom prst="rect">
                <a:avLst/>
              </a:prstGeom>
              <a:gradFill>
                <a:gsLst>
                  <a:gs pos="50000">
                    <a:srgbClr val="FFB850"/>
                  </a:gs>
                  <a:gs pos="70000">
                    <a:srgbClr val="EFEFEF"/>
                  </a:gs>
                  <a:gs pos="100000">
                    <a:srgbClr val="FBFBFB"/>
                  </a:gs>
                  <a:gs pos="0">
                    <a:srgbClr val="FFDBA7"/>
                  </a:gs>
                  <a:gs pos="5000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5"/>
              <p:cNvSpPr/>
              <p:nvPr/>
            </p:nvSpPr>
            <p:spPr>
              <a:xfrm>
                <a:off x="6191883" y="1672975"/>
                <a:ext cx="3710575" cy="1161883"/>
              </a:xfrm>
              <a:prstGeom prst="rect">
                <a:avLst/>
              </a:prstGeom>
              <a:gradFill>
                <a:gsLst>
                  <a:gs pos="50000">
                    <a:srgbClr val="EFEFEF"/>
                  </a:gs>
                  <a:gs pos="48000">
                    <a:srgbClr val="F9F9F9"/>
                  </a:gs>
                  <a:gs pos="0">
                    <a:srgbClr val="FBFBFB"/>
                  </a:gs>
                  <a:gs pos="100000">
                    <a:srgbClr val="EEEEE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2" name="组合 11"/>
            <p:cNvGrpSpPr/>
            <p:nvPr/>
          </p:nvGrpSpPr>
          <p:grpSpPr>
            <a:xfrm>
              <a:off x="1608951" y="3048115"/>
              <a:ext cx="8720097" cy="2285771"/>
              <a:chOff x="1723836" y="1514590"/>
              <a:chExt cx="8720097" cy="2285771"/>
            </a:xfrm>
          </p:grpSpPr>
          <p:sp>
            <p:nvSpPr>
              <p:cNvPr id="13" name="椭圆 12"/>
              <p:cNvSpPr/>
              <p:nvPr/>
            </p:nvSpPr>
            <p:spPr>
              <a:xfrm>
                <a:off x="172383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565040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2289542" y="1672975"/>
                <a:ext cx="3710575" cy="1161883"/>
              </a:xfrm>
              <a:prstGeom prst="rect">
                <a:avLst/>
              </a:prstGeom>
              <a:gradFill>
                <a:gsLst>
                  <a:gs pos="50000">
                    <a:srgbClr val="E87071"/>
                  </a:gs>
                  <a:gs pos="70000">
                    <a:srgbClr val="EFEFEF"/>
                  </a:gs>
                  <a:gs pos="100000">
                    <a:srgbClr val="FBFBFB"/>
                  </a:gs>
                  <a:gs pos="0">
                    <a:srgbClr val="F1A5A5"/>
                  </a:gs>
                  <a:gs pos="5000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 name="矩形 15"/>
              <p:cNvSpPr/>
              <p:nvPr/>
            </p:nvSpPr>
            <p:spPr>
              <a:xfrm>
                <a:off x="6191883" y="1672975"/>
                <a:ext cx="3710575" cy="1161883"/>
              </a:xfrm>
              <a:prstGeom prst="rect">
                <a:avLst/>
              </a:prstGeom>
              <a:gradFill>
                <a:gsLst>
                  <a:gs pos="50000">
                    <a:srgbClr val="EFEFEF"/>
                  </a:gs>
                  <a:gs pos="48000">
                    <a:srgbClr val="F9F9F9"/>
                  </a:gs>
                  <a:gs pos="0">
                    <a:srgbClr val="FBFBFB"/>
                  </a:gs>
                  <a:gs pos="100000">
                    <a:srgbClr val="EEEEE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7" name="组合 16"/>
            <p:cNvGrpSpPr/>
            <p:nvPr/>
          </p:nvGrpSpPr>
          <p:grpSpPr>
            <a:xfrm>
              <a:off x="1608951" y="4673715"/>
              <a:ext cx="8720097" cy="2285771"/>
              <a:chOff x="1723836" y="1514590"/>
              <a:chExt cx="8720097" cy="2285771"/>
            </a:xfrm>
          </p:grpSpPr>
          <p:sp>
            <p:nvSpPr>
              <p:cNvPr id="18" name="椭圆 17"/>
              <p:cNvSpPr/>
              <p:nvPr/>
            </p:nvSpPr>
            <p:spPr>
              <a:xfrm>
                <a:off x="172383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565040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2289542" y="1672975"/>
                <a:ext cx="3710575" cy="1161883"/>
              </a:xfrm>
              <a:prstGeom prst="rect">
                <a:avLst/>
              </a:prstGeom>
              <a:gradFill>
                <a:gsLst>
                  <a:gs pos="50000">
                    <a:srgbClr val="01ACBE"/>
                  </a:gs>
                  <a:gs pos="70000">
                    <a:srgbClr val="EFEFEF"/>
                  </a:gs>
                  <a:gs pos="100000">
                    <a:srgbClr val="FBFBFB"/>
                  </a:gs>
                  <a:gs pos="0">
                    <a:srgbClr val="01D3E9"/>
                  </a:gs>
                  <a:gs pos="5000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矩形 20"/>
              <p:cNvSpPr/>
              <p:nvPr/>
            </p:nvSpPr>
            <p:spPr>
              <a:xfrm>
                <a:off x="6191883" y="1672975"/>
                <a:ext cx="3710575" cy="1161883"/>
              </a:xfrm>
              <a:prstGeom prst="rect">
                <a:avLst/>
              </a:prstGeom>
              <a:gradFill>
                <a:gsLst>
                  <a:gs pos="50000">
                    <a:srgbClr val="EFEFEF"/>
                  </a:gs>
                  <a:gs pos="48000">
                    <a:srgbClr val="F9F9F9"/>
                  </a:gs>
                  <a:gs pos="0">
                    <a:srgbClr val="FBFBFB"/>
                  </a:gs>
                  <a:gs pos="100000">
                    <a:srgbClr val="EEEEE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2" name="组合 21"/>
            <p:cNvGrpSpPr/>
            <p:nvPr/>
          </p:nvGrpSpPr>
          <p:grpSpPr>
            <a:xfrm>
              <a:off x="1608951" y="6299315"/>
              <a:ext cx="8720097" cy="2285771"/>
              <a:chOff x="1723836" y="1514590"/>
              <a:chExt cx="8720097" cy="2285771"/>
            </a:xfrm>
          </p:grpSpPr>
          <p:sp>
            <p:nvSpPr>
              <p:cNvPr id="23" name="椭圆 22"/>
              <p:cNvSpPr/>
              <p:nvPr/>
            </p:nvSpPr>
            <p:spPr>
              <a:xfrm>
                <a:off x="172383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5650406" y="1514590"/>
                <a:ext cx="4793527" cy="2285771"/>
              </a:xfrm>
              <a:prstGeom prst="ellipse">
                <a:avLst/>
              </a:prstGeom>
              <a:gradFill flip="none" rotWithShape="1">
                <a:gsLst>
                  <a:gs pos="53000">
                    <a:srgbClr val="747474">
                      <a:alpha val="18000"/>
                    </a:srgbClr>
                  </a:gs>
                  <a:gs pos="0">
                    <a:schemeClr val="tx1">
                      <a:alpha val="23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2289542" y="1672975"/>
                <a:ext cx="3710575" cy="1161883"/>
              </a:xfrm>
              <a:prstGeom prst="rect">
                <a:avLst/>
              </a:prstGeom>
              <a:gradFill>
                <a:gsLst>
                  <a:gs pos="50000">
                    <a:srgbClr val="663A77"/>
                  </a:gs>
                  <a:gs pos="70000">
                    <a:srgbClr val="EFEFEF"/>
                  </a:gs>
                  <a:gs pos="100000">
                    <a:srgbClr val="FBFBFB"/>
                  </a:gs>
                  <a:gs pos="0">
                    <a:srgbClr val="9354AC"/>
                  </a:gs>
                  <a:gs pos="5000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矩形 25"/>
              <p:cNvSpPr/>
              <p:nvPr/>
            </p:nvSpPr>
            <p:spPr>
              <a:xfrm>
                <a:off x="6191883" y="1672975"/>
                <a:ext cx="3710575" cy="1161883"/>
              </a:xfrm>
              <a:prstGeom prst="rect">
                <a:avLst/>
              </a:prstGeom>
              <a:gradFill>
                <a:gsLst>
                  <a:gs pos="50000">
                    <a:srgbClr val="EFEFEF"/>
                  </a:gs>
                  <a:gs pos="48000">
                    <a:srgbClr val="F9F9F9"/>
                  </a:gs>
                  <a:gs pos="0">
                    <a:srgbClr val="FBFBFB"/>
                  </a:gs>
                  <a:gs pos="100000">
                    <a:srgbClr val="EEEEE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sp>
        <p:nvSpPr>
          <p:cNvPr id="29" name="文本框 28"/>
          <p:cNvSpPr txBox="1"/>
          <p:nvPr/>
        </p:nvSpPr>
        <p:spPr>
          <a:xfrm>
            <a:off x="3080621" y="1288891"/>
            <a:ext cx="951629" cy="830997"/>
          </a:xfrm>
          <a:prstGeom prst="rect">
            <a:avLst/>
          </a:prstGeom>
          <a:noFill/>
        </p:spPr>
        <p:txBody>
          <a:bodyPr wrap="square" rtlCol="0">
            <a:spAutoFit/>
          </a:bodyPr>
          <a:lstStyle/>
          <a:p>
            <a:pPr algn="ctr"/>
            <a:r>
              <a:rPr lang="en-US" altLang="zh-CN" sz="4800" dirty="0" smtClean="0">
                <a:solidFill>
                  <a:schemeClr val="bg1"/>
                </a:solidFill>
                <a:latin typeface="ITC Avant Garde Std Md" panose="020B0602020202020204" pitchFamily="34" charset="0"/>
              </a:rPr>
              <a:t>1</a:t>
            </a:r>
            <a:endParaRPr lang="zh-CN" altLang="en-US" sz="4800" dirty="0">
              <a:solidFill>
                <a:schemeClr val="bg1"/>
              </a:solidFill>
              <a:latin typeface="ITC Avant Garde Std Md" panose="020B0602020202020204" pitchFamily="34" charset="0"/>
            </a:endParaRPr>
          </a:p>
        </p:txBody>
      </p:sp>
      <p:sp>
        <p:nvSpPr>
          <p:cNvPr id="30" name="文本框 29"/>
          <p:cNvSpPr txBox="1"/>
          <p:nvPr/>
        </p:nvSpPr>
        <p:spPr>
          <a:xfrm>
            <a:off x="3080621" y="2479364"/>
            <a:ext cx="951629" cy="830997"/>
          </a:xfrm>
          <a:prstGeom prst="rect">
            <a:avLst/>
          </a:prstGeom>
          <a:noFill/>
        </p:spPr>
        <p:txBody>
          <a:bodyPr wrap="square" rtlCol="0">
            <a:spAutoFit/>
          </a:bodyPr>
          <a:lstStyle/>
          <a:p>
            <a:pPr algn="ctr"/>
            <a:r>
              <a:rPr lang="en-US" altLang="zh-CN" sz="4800" dirty="0">
                <a:solidFill>
                  <a:schemeClr val="bg1"/>
                </a:solidFill>
                <a:latin typeface="ITC Avant Garde Std Md" panose="020B0602020202020204" pitchFamily="34" charset="0"/>
              </a:rPr>
              <a:t>2</a:t>
            </a:r>
            <a:endParaRPr lang="zh-CN" altLang="en-US" sz="4800" dirty="0">
              <a:solidFill>
                <a:schemeClr val="bg1"/>
              </a:solidFill>
              <a:latin typeface="ITC Avant Garde Std Md" panose="020B0602020202020204" pitchFamily="34" charset="0"/>
            </a:endParaRPr>
          </a:p>
        </p:txBody>
      </p:sp>
      <p:sp>
        <p:nvSpPr>
          <p:cNvPr id="31" name="文本框 30"/>
          <p:cNvSpPr txBox="1"/>
          <p:nvPr/>
        </p:nvSpPr>
        <p:spPr>
          <a:xfrm>
            <a:off x="3080621" y="3703143"/>
            <a:ext cx="951629" cy="830997"/>
          </a:xfrm>
          <a:prstGeom prst="rect">
            <a:avLst/>
          </a:prstGeom>
          <a:noFill/>
        </p:spPr>
        <p:txBody>
          <a:bodyPr wrap="square" rtlCol="0">
            <a:spAutoFit/>
          </a:bodyPr>
          <a:lstStyle/>
          <a:p>
            <a:pPr algn="ctr"/>
            <a:r>
              <a:rPr lang="en-US" altLang="zh-CN" sz="4800" dirty="0">
                <a:solidFill>
                  <a:schemeClr val="bg1"/>
                </a:solidFill>
                <a:latin typeface="ITC Avant Garde Std Md" panose="020B0602020202020204" pitchFamily="34" charset="0"/>
              </a:rPr>
              <a:t>3</a:t>
            </a:r>
            <a:endParaRPr lang="zh-CN" altLang="en-US" sz="4800" dirty="0">
              <a:solidFill>
                <a:schemeClr val="bg1"/>
              </a:solidFill>
              <a:latin typeface="ITC Avant Garde Std Md" panose="020B0602020202020204" pitchFamily="34" charset="0"/>
            </a:endParaRPr>
          </a:p>
        </p:txBody>
      </p:sp>
      <p:sp>
        <p:nvSpPr>
          <p:cNvPr id="32" name="文本框 31"/>
          <p:cNvSpPr txBox="1"/>
          <p:nvPr/>
        </p:nvSpPr>
        <p:spPr>
          <a:xfrm>
            <a:off x="3080621" y="4936143"/>
            <a:ext cx="951629" cy="830997"/>
          </a:xfrm>
          <a:prstGeom prst="rect">
            <a:avLst/>
          </a:prstGeom>
          <a:noFill/>
        </p:spPr>
        <p:txBody>
          <a:bodyPr wrap="square" rtlCol="0">
            <a:spAutoFit/>
          </a:bodyPr>
          <a:lstStyle/>
          <a:p>
            <a:pPr algn="ctr"/>
            <a:r>
              <a:rPr lang="en-US" altLang="zh-CN" sz="4800" dirty="0">
                <a:solidFill>
                  <a:schemeClr val="bg1"/>
                </a:solidFill>
                <a:latin typeface="ITC Avant Garde Std Md" panose="020B0602020202020204" pitchFamily="34" charset="0"/>
              </a:rPr>
              <a:t>4</a:t>
            </a:r>
            <a:endParaRPr lang="zh-CN" altLang="en-US" sz="4800" dirty="0">
              <a:solidFill>
                <a:schemeClr val="bg1"/>
              </a:solidFill>
              <a:latin typeface="ITC Avant Garde Std Md" panose="020B0602020202020204" pitchFamily="34" charset="0"/>
            </a:endParaRPr>
          </a:p>
        </p:txBody>
      </p:sp>
      <p:grpSp>
        <p:nvGrpSpPr>
          <p:cNvPr id="33" name="Group 8"/>
          <p:cNvGrpSpPr>
            <a:grpSpLocks noChangeAspect="1"/>
          </p:cNvGrpSpPr>
          <p:nvPr/>
        </p:nvGrpSpPr>
        <p:grpSpPr bwMode="auto">
          <a:xfrm>
            <a:off x="4937042" y="1392060"/>
            <a:ext cx="311316" cy="314680"/>
            <a:chOff x="4313" y="1262"/>
            <a:chExt cx="463" cy="468"/>
          </a:xfrm>
          <a:solidFill>
            <a:srgbClr val="FFB850"/>
          </a:solidFill>
          <a:effectLst>
            <a:reflection blurRad="6350" stA="50000" endA="300" endPos="50000" dir="5400000" sy="-100000" algn="bl" rotWithShape="0"/>
          </a:effectLst>
        </p:grpSpPr>
        <p:sp>
          <p:nvSpPr>
            <p:cNvPr id="34"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1" name="Freeform 19"/>
          <p:cNvSpPr/>
          <p:nvPr/>
        </p:nvSpPr>
        <p:spPr bwMode="auto">
          <a:xfrm>
            <a:off x="4977520" y="2593961"/>
            <a:ext cx="230360" cy="45087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E87071"/>
          </a:solidFill>
          <a:ln>
            <a:noFill/>
          </a:ln>
          <a:effectLst>
            <a:reflection blurRad="6350" stA="50000" endA="300" endPos="50000" dir="5400000" sy="-100000" algn="bl" rotWithShape="0"/>
          </a:effectLst>
        </p:spPr>
        <p:txBody>
          <a:bodyPr vert="horz" wrap="square" lIns="91440" tIns="45720" rIns="91440" bIns="45720" numCol="1" anchor="t" anchorCtr="0" compatLnSpc="1"/>
          <a:lstStyle/>
          <a:p>
            <a:endParaRPr lang="zh-CN" altLang="en-US"/>
          </a:p>
        </p:txBody>
      </p:sp>
      <p:grpSp>
        <p:nvGrpSpPr>
          <p:cNvPr id="42" name="Group 22"/>
          <p:cNvGrpSpPr>
            <a:grpSpLocks noChangeAspect="1"/>
          </p:cNvGrpSpPr>
          <p:nvPr/>
        </p:nvGrpSpPr>
        <p:grpSpPr bwMode="auto">
          <a:xfrm>
            <a:off x="4927761" y="3860961"/>
            <a:ext cx="329878" cy="329878"/>
            <a:chOff x="3617" y="1935"/>
            <a:chExt cx="446" cy="446"/>
          </a:xfrm>
          <a:solidFill>
            <a:srgbClr val="01ACBE"/>
          </a:solidFill>
          <a:effectLst>
            <a:reflection blurRad="6350" stA="50000" endA="300" endPos="50000" dir="5400000" sy="-100000" algn="bl" rotWithShape="0"/>
          </a:effectLst>
        </p:grpSpPr>
        <p:sp>
          <p:nvSpPr>
            <p:cNvPr id="43"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5" name="Freeform 28"/>
          <p:cNvSpPr>
            <a:spLocks noEditPoints="1"/>
          </p:cNvSpPr>
          <p:nvPr/>
        </p:nvSpPr>
        <p:spPr bwMode="auto">
          <a:xfrm>
            <a:off x="4878357" y="5096879"/>
            <a:ext cx="428686" cy="347242"/>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663A77"/>
          </a:solidFill>
          <a:ln>
            <a:noFill/>
          </a:ln>
          <a:effectLst>
            <a:reflection blurRad="6350" stA="50000" endA="300" endPos="50000" dir="5400000" sy="-100000" algn="bl" rotWithShape="0"/>
          </a:effec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6125821" y="1246995"/>
            <a:ext cx="1923123" cy="651980"/>
            <a:chOff x="223455" y="2735579"/>
            <a:chExt cx="1923123" cy="651980"/>
          </a:xfrm>
        </p:grpSpPr>
        <p:sp>
          <p:nvSpPr>
            <p:cNvPr id="47" name="文本框 46"/>
            <p:cNvSpPr txBox="1"/>
            <p:nvPr/>
          </p:nvSpPr>
          <p:spPr>
            <a:xfrm>
              <a:off x="223455" y="2735579"/>
              <a:ext cx="1923123"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6125821" y="2480586"/>
            <a:ext cx="1923123" cy="651980"/>
            <a:chOff x="223455" y="2735579"/>
            <a:chExt cx="1923123" cy="651980"/>
          </a:xfrm>
        </p:grpSpPr>
        <p:sp>
          <p:nvSpPr>
            <p:cNvPr id="50" name="文本框 49"/>
            <p:cNvSpPr txBox="1"/>
            <p:nvPr/>
          </p:nvSpPr>
          <p:spPr>
            <a:xfrm>
              <a:off x="223455" y="2735579"/>
              <a:ext cx="1923123"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6125821" y="3714817"/>
            <a:ext cx="1923123" cy="651980"/>
            <a:chOff x="223455" y="2735579"/>
            <a:chExt cx="1923123" cy="651980"/>
          </a:xfrm>
        </p:grpSpPr>
        <p:sp>
          <p:nvSpPr>
            <p:cNvPr id="53" name="文本框 52"/>
            <p:cNvSpPr txBox="1"/>
            <p:nvPr/>
          </p:nvSpPr>
          <p:spPr>
            <a:xfrm>
              <a:off x="223455" y="2735579"/>
              <a:ext cx="1923123"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a:off x="6125821" y="4948042"/>
            <a:ext cx="1923123" cy="651980"/>
            <a:chOff x="223455" y="2735579"/>
            <a:chExt cx="1923123" cy="651980"/>
          </a:xfrm>
        </p:grpSpPr>
        <p:sp>
          <p:nvSpPr>
            <p:cNvPr id="56" name="文本框 55"/>
            <p:cNvSpPr txBox="1"/>
            <p:nvPr/>
          </p:nvSpPr>
          <p:spPr>
            <a:xfrm>
              <a:off x="223455" y="2735579"/>
              <a:ext cx="1923123"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0" name="组合 99"/>
          <p:cNvGrpSpPr/>
          <p:nvPr/>
        </p:nvGrpSpPr>
        <p:grpSpPr>
          <a:xfrm>
            <a:off x="8130724" y="5135675"/>
            <a:ext cx="462637" cy="408445"/>
            <a:chOff x="10044251" y="4522834"/>
            <a:chExt cx="745082" cy="657806"/>
          </a:xfrm>
          <a:solidFill>
            <a:srgbClr val="663A77"/>
          </a:solidFill>
          <a:effectLst>
            <a:reflection blurRad="6350" stA="50000" endA="300" endPos="50000" dir="5400000" sy="-100000" algn="bl" rotWithShape="0"/>
          </a:effectLst>
        </p:grpSpPr>
        <p:sp>
          <p:nvSpPr>
            <p:cNvPr id="58"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8136545" y="2629317"/>
            <a:ext cx="450993" cy="408895"/>
            <a:chOff x="10054349" y="2685014"/>
            <a:chExt cx="726328" cy="658528"/>
          </a:xfrm>
          <a:solidFill>
            <a:srgbClr val="E87071"/>
          </a:solidFill>
          <a:effectLst>
            <a:reflection blurRad="6350" stA="50000" endA="300" endPos="50000" dir="5400000" sy="-100000" algn="bl" rotWithShape="0"/>
          </a:effectLst>
        </p:grpSpPr>
        <p:sp>
          <p:nvSpPr>
            <p:cNvPr id="65"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组合 98"/>
          <p:cNvGrpSpPr/>
          <p:nvPr/>
        </p:nvGrpSpPr>
        <p:grpSpPr>
          <a:xfrm>
            <a:off x="8212682" y="3863573"/>
            <a:ext cx="298721" cy="446514"/>
            <a:chOff x="10182016" y="3597432"/>
            <a:chExt cx="481093" cy="719115"/>
          </a:xfrm>
          <a:solidFill>
            <a:srgbClr val="01ACBE"/>
          </a:solidFill>
          <a:effectLst>
            <a:reflection blurRad="6350" stA="50000" endA="300" endPos="50000" dir="5400000" sy="-100000" algn="bl" rotWithShape="0"/>
          </a:effectLst>
        </p:grpSpPr>
        <p:sp>
          <p:nvSpPr>
            <p:cNvPr id="81"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5" name="组合 84"/>
          <p:cNvGrpSpPr/>
          <p:nvPr/>
        </p:nvGrpSpPr>
        <p:grpSpPr>
          <a:xfrm>
            <a:off x="8154012" y="1345795"/>
            <a:ext cx="416060" cy="469803"/>
            <a:chOff x="1027865" y="1177546"/>
            <a:chExt cx="670069" cy="756622"/>
          </a:xfrm>
          <a:solidFill>
            <a:srgbClr val="FFB850"/>
          </a:solidFill>
          <a:effectLst>
            <a:reflection blurRad="6350" stA="50000" endA="300" endPos="50000" dir="5400000" sy="-100000" algn="bl" rotWithShape="0"/>
          </a:effectLst>
        </p:grpSpPr>
        <p:sp>
          <p:nvSpPr>
            <p:cNvPr id="86"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图表 34"/>
          <p:cNvGraphicFramePr/>
          <p:nvPr/>
        </p:nvGraphicFramePr>
        <p:xfrm>
          <a:off x="2202149" y="919900"/>
          <a:ext cx="7787702" cy="2699563"/>
        </p:xfrm>
        <a:graphic>
          <a:graphicData uri="http://schemas.openxmlformats.org/drawingml/2006/chart">
            <c:chart xmlns:c="http://schemas.openxmlformats.org/drawingml/2006/chart" xmlns:r="http://schemas.openxmlformats.org/officeDocument/2006/relationships" r:id="rId1"/>
          </a:graphicData>
        </a:graphic>
      </p:graphicFrame>
      <p:sp>
        <p:nvSpPr>
          <p:cNvPr id="65" name="矩形 64"/>
          <p:cNvSpPr/>
          <p:nvPr/>
        </p:nvSpPr>
        <p:spPr>
          <a:xfrm>
            <a:off x="0" y="4318157"/>
            <a:ext cx="12192000" cy="1865100"/>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3772472" y="4699764"/>
            <a:ext cx="1719705" cy="345568"/>
          </a:xfrm>
          <a:prstGeom prst="ellipse">
            <a:avLst/>
          </a:prstGeom>
          <a:gradFill flip="none" rotWithShape="1">
            <a:gsLst>
              <a:gs pos="0">
                <a:schemeClr val="tx1">
                  <a:alpha val="67000"/>
                </a:schemeClr>
              </a:gs>
              <a:gs pos="100000">
                <a:srgbClr val="EAE9E9">
                  <a:alpha val="5500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5236147" y="4699764"/>
            <a:ext cx="1719705" cy="345568"/>
          </a:xfrm>
          <a:prstGeom prst="ellipse">
            <a:avLst/>
          </a:prstGeom>
          <a:gradFill flip="none" rotWithShape="1">
            <a:gsLst>
              <a:gs pos="0">
                <a:schemeClr val="tx1">
                  <a:alpha val="67000"/>
                </a:schemeClr>
              </a:gs>
              <a:gs pos="100000">
                <a:srgbClr val="EAE9E9">
                  <a:alpha val="5500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6699822" y="4699764"/>
            <a:ext cx="1719705" cy="345568"/>
          </a:xfrm>
          <a:prstGeom prst="ellipse">
            <a:avLst/>
          </a:prstGeom>
          <a:gradFill flip="none" rotWithShape="1">
            <a:gsLst>
              <a:gs pos="0">
                <a:schemeClr val="tx1">
                  <a:alpha val="67000"/>
                </a:schemeClr>
              </a:gs>
              <a:gs pos="100000">
                <a:srgbClr val="EAE9E9">
                  <a:alpha val="5500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8163497" y="4699764"/>
            <a:ext cx="1719705" cy="345568"/>
          </a:xfrm>
          <a:prstGeom prst="ellipse">
            <a:avLst/>
          </a:prstGeom>
          <a:gradFill flip="none" rotWithShape="1">
            <a:gsLst>
              <a:gs pos="0">
                <a:schemeClr val="tx1">
                  <a:alpha val="67000"/>
                </a:schemeClr>
              </a:gs>
              <a:gs pos="100000">
                <a:srgbClr val="EAE9E9">
                  <a:alpha val="5500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2308797" y="4699764"/>
            <a:ext cx="1719705" cy="345568"/>
          </a:xfrm>
          <a:prstGeom prst="ellipse">
            <a:avLst/>
          </a:prstGeom>
          <a:gradFill flip="none" rotWithShape="1">
            <a:gsLst>
              <a:gs pos="0">
                <a:schemeClr val="tx1">
                  <a:alpha val="67000"/>
                </a:schemeClr>
              </a:gs>
              <a:gs pos="100000">
                <a:srgbClr val="EAE9E9">
                  <a:alpha val="5500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可编辑年份对比数据图表</a:t>
            </a:r>
            <a:endParaRPr lang="zh-CN" altLang="en-US" dirty="0"/>
          </a:p>
        </p:txBody>
      </p:sp>
      <p:grpSp>
        <p:nvGrpSpPr>
          <p:cNvPr id="7" name="组合 6"/>
          <p:cNvGrpSpPr/>
          <p:nvPr/>
        </p:nvGrpSpPr>
        <p:grpSpPr>
          <a:xfrm>
            <a:off x="2744948" y="3511300"/>
            <a:ext cx="847404" cy="1366927"/>
            <a:chOff x="2181726" y="3356503"/>
            <a:chExt cx="1025358" cy="1653982"/>
          </a:xfrm>
        </p:grpSpPr>
        <p:sp>
          <p:nvSpPr>
            <p:cNvPr id="5" name="矩形 4"/>
            <p:cNvSpPr/>
            <p:nvPr/>
          </p:nvSpPr>
          <p:spPr>
            <a:xfrm>
              <a:off x="2181726" y="3667987"/>
              <a:ext cx="1025358" cy="1342498"/>
            </a:xfrm>
            <a:prstGeom prst="rect">
              <a:avLst/>
            </a:prstGeom>
            <a:gradFill flip="none" rotWithShape="1">
              <a:gsLst>
                <a:gs pos="0">
                  <a:srgbClr val="F69200"/>
                </a:gs>
                <a:gs pos="100000">
                  <a:srgbClr val="FFD28F"/>
                </a:gs>
              </a:gsLst>
              <a:lin ang="5400000" scaled="1"/>
              <a:tileRect/>
            </a:gradFill>
            <a:ln>
              <a:noFill/>
            </a:ln>
            <a:effectLst>
              <a:reflection blurRad="25400" stA="50000" endA="3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梯形 5"/>
            <p:cNvSpPr/>
            <p:nvPr/>
          </p:nvSpPr>
          <p:spPr>
            <a:xfrm>
              <a:off x="2181727" y="3356503"/>
              <a:ext cx="1025357" cy="311484"/>
            </a:xfrm>
            <a:prstGeom prst="trapezoid">
              <a:avLst>
                <a:gd name="adj" fmla="val 30037"/>
              </a:avLst>
            </a:prstGeom>
            <a:gradFill>
              <a:gsLst>
                <a:gs pos="0">
                  <a:srgbClr val="F69200"/>
                </a:gs>
                <a:gs pos="100000">
                  <a:srgbClr val="FFD28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4208623" y="3135173"/>
            <a:ext cx="847405" cy="1743052"/>
            <a:chOff x="2181725" y="2901392"/>
            <a:chExt cx="1025359" cy="2109093"/>
          </a:xfrm>
        </p:grpSpPr>
        <p:sp>
          <p:nvSpPr>
            <p:cNvPr id="9" name="矩形 8"/>
            <p:cNvSpPr/>
            <p:nvPr/>
          </p:nvSpPr>
          <p:spPr>
            <a:xfrm>
              <a:off x="2181726" y="3210524"/>
              <a:ext cx="1025358" cy="1799961"/>
            </a:xfrm>
            <a:prstGeom prst="rect">
              <a:avLst/>
            </a:prstGeom>
            <a:gradFill flip="none" rotWithShape="1">
              <a:gsLst>
                <a:gs pos="0">
                  <a:srgbClr val="018B99"/>
                </a:gs>
                <a:gs pos="100000">
                  <a:srgbClr val="01DEF5"/>
                </a:gs>
              </a:gsLst>
              <a:lin ang="5400000" scaled="1"/>
              <a:tileRect/>
            </a:gradFill>
            <a:ln>
              <a:noFill/>
            </a:ln>
            <a:effectLst>
              <a:reflection blurRad="25400" stA="50000" endA="3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9"/>
            <p:cNvSpPr/>
            <p:nvPr/>
          </p:nvSpPr>
          <p:spPr>
            <a:xfrm>
              <a:off x="2181725" y="2901392"/>
              <a:ext cx="1025357" cy="311484"/>
            </a:xfrm>
            <a:prstGeom prst="trapezoid">
              <a:avLst>
                <a:gd name="adj" fmla="val 30037"/>
              </a:avLst>
            </a:prstGeom>
            <a:gradFill>
              <a:gsLst>
                <a:gs pos="0">
                  <a:srgbClr val="018B99"/>
                </a:gs>
                <a:gs pos="100000">
                  <a:srgbClr val="01DEF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5671564" y="2457426"/>
            <a:ext cx="848137" cy="2420799"/>
            <a:chOff x="2180839" y="2081320"/>
            <a:chExt cx="1026245" cy="2929167"/>
          </a:xfrm>
        </p:grpSpPr>
        <p:sp>
          <p:nvSpPr>
            <p:cNvPr id="12" name="矩形 11"/>
            <p:cNvSpPr/>
            <p:nvPr/>
          </p:nvSpPr>
          <p:spPr>
            <a:xfrm>
              <a:off x="2181726" y="2381006"/>
              <a:ext cx="1025358" cy="2629481"/>
            </a:xfrm>
            <a:prstGeom prst="rect">
              <a:avLst/>
            </a:prstGeom>
            <a:gradFill flip="none" rotWithShape="1">
              <a:gsLst>
                <a:gs pos="0">
                  <a:srgbClr val="DC2828"/>
                </a:gs>
                <a:gs pos="100000">
                  <a:srgbClr val="EE9696"/>
                </a:gs>
              </a:gsLst>
              <a:lin ang="5400000" scaled="1"/>
              <a:tileRect/>
            </a:gradFill>
            <a:ln>
              <a:noFill/>
            </a:ln>
            <a:effectLst>
              <a:reflection blurRad="25400" stA="50000" endA="3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梯形 12"/>
            <p:cNvSpPr/>
            <p:nvPr/>
          </p:nvSpPr>
          <p:spPr>
            <a:xfrm>
              <a:off x="2180839" y="2081320"/>
              <a:ext cx="1025357" cy="311484"/>
            </a:xfrm>
            <a:prstGeom prst="trapezoid">
              <a:avLst>
                <a:gd name="adj" fmla="val 30037"/>
              </a:avLst>
            </a:prstGeom>
            <a:gradFill>
              <a:gsLst>
                <a:gs pos="0">
                  <a:srgbClr val="DC2B2B"/>
                </a:gs>
                <a:gs pos="100000">
                  <a:srgbClr val="EE959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7135973" y="2773526"/>
            <a:ext cx="847404" cy="2104698"/>
            <a:chOff x="2181726" y="2463800"/>
            <a:chExt cx="1025358" cy="2546685"/>
          </a:xfrm>
        </p:grpSpPr>
        <p:sp>
          <p:nvSpPr>
            <p:cNvPr id="15" name="矩形 14"/>
            <p:cNvSpPr/>
            <p:nvPr/>
          </p:nvSpPr>
          <p:spPr>
            <a:xfrm>
              <a:off x="2181726" y="2775284"/>
              <a:ext cx="1025358" cy="2235201"/>
            </a:xfrm>
            <a:prstGeom prst="rect">
              <a:avLst/>
            </a:prstGeom>
            <a:gradFill flip="none" rotWithShape="1">
              <a:gsLst>
                <a:gs pos="0">
                  <a:srgbClr val="008E76"/>
                </a:gs>
                <a:gs pos="100000">
                  <a:srgbClr val="00E6C0"/>
                </a:gs>
              </a:gsLst>
              <a:lin ang="5400000" scaled="1"/>
              <a:tileRect/>
            </a:gradFill>
            <a:ln>
              <a:noFill/>
            </a:ln>
            <a:effectLst>
              <a:reflection blurRad="25400" stA="50000" endA="300" endPos="24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梯形 15"/>
            <p:cNvSpPr/>
            <p:nvPr/>
          </p:nvSpPr>
          <p:spPr>
            <a:xfrm>
              <a:off x="2181726" y="2463800"/>
              <a:ext cx="1025357" cy="311484"/>
            </a:xfrm>
            <a:prstGeom prst="trapezoid">
              <a:avLst>
                <a:gd name="adj" fmla="val 30037"/>
              </a:avLst>
            </a:prstGeom>
            <a:gradFill>
              <a:gsLst>
                <a:gs pos="0">
                  <a:srgbClr val="008E76"/>
                </a:gs>
                <a:gs pos="100000">
                  <a:srgbClr val="00E6C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a:off x="8599648" y="1889549"/>
            <a:ext cx="847404" cy="2988675"/>
            <a:chOff x="2181726" y="1394188"/>
            <a:chExt cx="1025358" cy="3616297"/>
          </a:xfrm>
        </p:grpSpPr>
        <p:sp>
          <p:nvSpPr>
            <p:cNvPr id="18" name="矩形 17"/>
            <p:cNvSpPr/>
            <p:nvPr/>
          </p:nvSpPr>
          <p:spPr>
            <a:xfrm>
              <a:off x="2181726" y="1701015"/>
              <a:ext cx="1025358" cy="3309470"/>
            </a:xfrm>
            <a:prstGeom prst="rect">
              <a:avLst/>
            </a:prstGeom>
            <a:gradFill flip="none" rotWithShape="1">
              <a:gsLst>
                <a:gs pos="0">
                  <a:srgbClr val="663A77"/>
                </a:gs>
                <a:gs pos="100000">
                  <a:srgbClr val="965AAE"/>
                </a:gs>
              </a:gsLst>
              <a:lin ang="5400000" scaled="1"/>
              <a:tileRect/>
            </a:gradFill>
            <a:ln>
              <a:noFill/>
            </a:ln>
            <a:effectLst>
              <a:reflection blurRad="25400" stA="50000" endA="3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梯形 18"/>
            <p:cNvSpPr/>
            <p:nvPr/>
          </p:nvSpPr>
          <p:spPr>
            <a:xfrm>
              <a:off x="2181726" y="1394188"/>
              <a:ext cx="1025357" cy="311484"/>
            </a:xfrm>
            <a:prstGeom prst="trapezoid">
              <a:avLst>
                <a:gd name="adj" fmla="val 30037"/>
              </a:avLst>
            </a:prstGeom>
            <a:gradFill>
              <a:gsLst>
                <a:gs pos="0">
                  <a:srgbClr val="663A77"/>
                </a:gs>
                <a:gs pos="100000">
                  <a:srgbClr val="965AA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文本框 31"/>
          <p:cNvSpPr txBox="1"/>
          <p:nvPr/>
        </p:nvSpPr>
        <p:spPr>
          <a:xfrm>
            <a:off x="2709576" y="4503216"/>
            <a:ext cx="918147"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2010</a:t>
            </a:r>
            <a:endParaRPr lang="zh-CN" altLang="en-US" dirty="0">
              <a:solidFill>
                <a:schemeClr val="bg1"/>
              </a:solidFill>
              <a:latin typeface="Impact" panose="020B0806030902050204" pitchFamily="34" charset="0"/>
            </a:endParaRPr>
          </a:p>
        </p:txBody>
      </p:sp>
      <p:sp>
        <p:nvSpPr>
          <p:cNvPr id="37" name="文本框 36"/>
          <p:cNvSpPr txBox="1"/>
          <p:nvPr/>
        </p:nvSpPr>
        <p:spPr>
          <a:xfrm>
            <a:off x="4185699" y="4503216"/>
            <a:ext cx="918147"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2011</a:t>
            </a:r>
            <a:endParaRPr lang="zh-CN" altLang="en-US" dirty="0">
              <a:solidFill>
                <a:schemeClr val="bg1"/>
              </a:solidFill>
              <a:latin typeface="Impact" panose="020B0806030902050204" pitchFamily="34" charset="0"/>
            </a:endParaRPr>
          </a:p>
        </p:txBody>
      </p:sp>
      <p:sp>
        <p:nvSpPr>
          <p:cNvPr id="38" name="文本框 37"/>
          <p:cNvSpPr txBox="1"/>
          <p:nvPr/>
        </p:nvSpPr>
        <p:spPr>
          <a:xfrm>
            <a:off x="5631431" y="4503216"/>
            <a:ext cx="918147"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2012</a:t>
            </a:r>
            <a:endParaRPr lang="zh-CN" altLang="en-US" dirty="0">
              <a:solidFill>
                <a:schemeClr val="bg1"/>
              </a:solidFill>
              <a:latin typeface="Impact" panose="020B0806030902050204" pitchFamily="34" charset="0"/>
            </a:endParaRPr>
          </a:p>
        </p:txBody>
      </p:sp>
      <p:sp>
        <p:nvSpPr>
          <p:cNvPr id="39" name="文本框 38"/>
          <p:cNvSpPr txBox="1"/>
          <p:nvPr/>
        </p:nvSpPr>
        <p:spPr>
          <a:xfrm>
            <a:off x="7100600" y="4503216"/>
            <a:ext cx="918147"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2013</a:t>
            </a:r>
            <a:endParaRPr lang="zh-CN" altLang="en-US" dirty="0">
              <a:solidFill>
                <a:schemeClr val="bg1"/>
              </a:solidFill>
              <a:latin typeface="Impact" panose="020B0806030902050204" pitchFamily="34" charset="0"/>
            </a:endParaRPr>
          </a:p>
        </p:txBody>
      </p:sp>
      <p:sp>
        <p:nvSpPr>
          <p:cNvPr id="40" name="文本框 39"/>
          <p:cNvSpPr txBox="1"/>
          <p:nvPr/>
        </p:nvSpPr>
        <p:spPr>
          <a:xfrm>
            <a:off x="8564275" y="4503216"/>
            <a:ext cx="918147" cy="369332"/>
          </a:xfrm>
          <a:prstGeom prst="rect">
            <a:avLst/>
          </a:prstGeom>
          <a:noFill/>
        </p:spPr>
        <p:txBody>
          <a:bodyPr wrap="square" rtlCol="0">
            <a:spAutoFit/>
          </a:bodyPr>
          <a:lstStyle/>
          <a:p>
            <a:pPr algn="ctr"/>
            <a:r>
              <a:rPr lang="en-US" altLang="zh-CN" dirty="0" smtClean="0">
                <a:solidFill>
                  <a:schemeClr val="bg1"/>
                </a:solidFill>
                <a:latin typeface="Impact" panose="020B0806030902050204" pitchFamily="34" charset="0"/>
              </a:rPr>
              <a:t>2014</a:t>
            </a:r>
            <a:endParaRPr lang="zh-CN" altLang="en-US" dirty="0">
              <a:solidFill>
                <a:schemeClr val="bg1"/>
              </a:solidFill>
              <a:latin typeface="Impact" panose="020B0806030902050204" pitchFamily="34" charset="0"/>
            </a:endParaRPr>
          </a:p>
        </p:txBody>
      </p:sp>
      <p:sp>
        <p:nvSpPr>
          <p:cNvPr id="43" name="文本框 42"/>
          <p:cNvSpPr txBox="1"/>
          <p:nvPr/>
        </p:nvSpPr>
        <p:spPr>
          <a:xfrm>
            <a:off x="2518979" y="5247729"/>
            <a:ext cx="1283333" cy="59880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45" name="文本框 44"/>
          <p:cNvSpPr txBox="1"/>
          <p:nvPr/>
        </p:nvSpPr>
        <p:spPr>
          <a:xfrm>
            <a:off x="3990657" y="5247729"/>
            <a:ext cx="1283333" cy="59880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46" name="文本框 45"/>
          <p:cNvSpPr txBox="1"/>
          <p:nvPr/>
        </p:nvSpPr>
        <p:spPr>
          <a:xfrm>
            <a:off x="5448836" y="5247729"/>
            <a:ext cx="1283333" cy="59880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47" name="文本框 46"/>
          <p:cNvSpPr txBox="1"/>
          <p:nvPr/>
        </p:nvSpPr>
        <p:spPr>
          <a:xfrm>
            <a:off x="6918006" y="5247729"/>
            <a:ext cx="1283333" cy="59880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48" name="文本框 47"/>
          <p:cNvSpPr txBox="1"/>
          <p:nvPr/>
        </p:nvSpPr>
        <p:spPr>
          <a:xfrm>
            <a:off x="8381681" y="5247729"/>
            <a:ext cx="1283333" cy="59880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60" name="组合 59"/>
          <p:cNvGrpSpPr/>
          <p:nvPr/>
        </p:nvGrpSpPr>
        <p:grpSpPr>
          <a:xfrm>
            <a:off x="3050641" y="4043275"/>
            <a:ext cx="236016" cy="284535"/>
            <a:chOff x="3050641" y="4202476"/>
            <a:chExt cx="236016" cy="284535"/>
          </a:xfrm>
        </p:grpSpPr>
        <p:sp>
          <p:nvSpPr>
            <p:cNvPr id="57" name="任意多边形 56"/>
            <p:cNvSpPr/>
            <p:nvPr/>
          </p:nvSpPr>
          <p:spPr>
            <a:xfrm>
              <a:off x="3050641" y="4202476"/>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a:xfrm>
              <a:off x="3050641" y="4288043"/>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3050641" y="4374174"/>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a:off x="4510773" y="4043275"/>
            <a:ext cx="236016" cy="284535"/>
            <a:chOff x="3050641" y="4202476"/>
            <a:chExt cx="236016" cy="284535"/>
          </a:xfrm>
        </p:grpSpPr>
        <p:sp>
          <p:nvSpPr>
            <p:cNvPr id="62" name="任意多边形 61"/>
            <p:cNvSpPr/>
            <p:nvPr/>
          </p:nvSpPr>
          <p:spPr>
            <a:xfrm>
              <a:off x="3050641" y="4202476"/>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3050641" y="4288043"/>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3050641" y="4374174"/>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5972494" y="4043275"/>
            <a:ext cx="236016" cy="284535"/>
            <a:chOff x="3050641" y="4202476"/>
            <a:chExt cx="236016" cy="284535"/>
          </a:xfrm>
        </p:grpSpPr>
        <p:sp>
          <p:nvSpPr>
            <p:cNvPr id="73" name="任意多边形 72"/>
            <p:cNvSpPr/>
            <p:nvPr/>
          </p:nvSpPr>
          <p:spPr>
            <a:xfrm>
              <a:off x="3050641" y="4202476"/>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a:off x="3050641" y="4288043"/>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3050641" y="4374174"/>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9"/>
          <p:cNvGrpSpPr/>
          <p:nvPr/>
        </p:nvGrpSpPr>
        <p:grpSpPr>
          <a:xfrm>
            <a:off x="7441664" y="4043275"/>
            <a:ext cx="236016" cy="284535"/>
            <a:chOff x="3050641" y="4202476"/>
            <a:chExt cx="236016" cy="284535"/>
          </a:xfrm>
        </p:grpSpPr>
        <p:sp>
          <p:nvSpPr>
            <p:cNvPr id="81" name="任意多边形 80"/>
            <p:cNvSpPr/>
            <p:nvPr/>
          </p:nvSpPr>
          <p:spPr>
            <a:xfrm>
              <a:off x="3050641" y="4202476"/>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a:off x="3050641" y="4288043"/>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3050641" y="4374174"/>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8905339" y="4043275"/>
            <a:ext cx="236016" cy="284535"/>
            <a:chOff x="3050641" y="4202476"/>
            <a:chExt cx="236016" cy="284535"/>
          </a:xfrm>
        </p:grpSpPr>
        <p:sp>
          <p:nvSpPr>
            <p:cNvPr id="85" name="任意多边形 84"/>
            <p:cNvSpPr/>
            <p:nvPr/>
          </p:nvSpPr>
          <p:spPr>
            <a:xfrm>
              <a:off x="3050641" y="4202476"/>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3050641" y="4288043"/>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a:off x="3050641" y="4374174"/>
              <a:ext cx="236016" cy="112837"/>
            </a:xfrm>
            <a:custGeom>
              <a:avLst/>
              <a:gdLst>
                <a:gd name="connsiteX0" fmla="*/ 365509 w 740721"/>
                <a:gd name="connsiteY0" fmla="*/ 0 h 428499"/>
                <a:gd name="connsiteX1" fmla="*/ 740721 w 740721"/>
                <a:gd name="connsiteY1" fmla="*/ 260749 h 428499"/>
                <a:gd name="connsiteX2" fmla="*/ 740721 w 740721"/>
                <a:gd name="connsiteY2" fmla="*/ 428499 h 428499"/>
                <a:gd name="connsiteX3" fmla="*/ 738712 w 740721"/>
                <a:gd name="connsiteY3" fmla="*/ 428499 h 428499"/>
                <a:gd name="connsiteX4" fmla="*/ 365509 w 740721"/>
                <a:gd name="connsiteY4" fmla="*/ 169146 h 428499"/>
                <a:gd name="connsiteX5" fmla="*/ 0 w 740721"/>
                <a:gd name="connsiteY5" fmla="*/ 423151 h 428499"/>
                <a:gd name="connsiteX6" fmla="*/ 0 w 740721"/>
                <a:gd name="connsiteY6" fmla="*/ 254005 h 4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721" h="428499">
                  <a:moveTo>
                    <a:pt x="365509" y="0"/>
                  </a:moveTo>
                  <a:lnTo>
                    <a:pt x="740721" y="260749"/>
                  </a:lnTo>
                  <a:lnTo>
                    <a:pt x="740721" y="428499"/>
                  </a:lnTo>
                  <a:lnTo>
                    <a:pt x="738712" y="428499"/>
                  </a:lnTo>
                  <a:lnTo>
                    <a:pt x="365509" y="169146"/>
                  </a:lnTo>
                  <a:lnTo>
                    <a:pt x="0" y="423151"/>
                  </a:lnTo>
                  <a:lnTo>
                    <a:pt x="0" y="254005"/>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质感箭头并列关系图表</a:t>
            </a:r>
            <a:endParaRPr lang="zh-CN" altLang="en-US" dirty="0"/>
          </a:p>
        </p:txBody>
      </p:sp>
      <p:sp>
        <p:nvSpPr>
          <p:cNvPr id="38" name="椭圆 37"/>
          <p:cNvSpPr/>
          <p:nvPr/>
        </p:nvSpPr>
        <p:spPr>
          <a:xfrm>
            <a:off x="2623987" y="4241434"/>
            <a:ext cx="1162443" cy="327744"/>
          </a:xfrm>
          <a:prstGeom prst="ellipse">
            <a:avLst/>
          </a:prstGeom>
          <a:gradFill flip="none" rotWithShape="1">
            <a:gsLst>
              <a:gs pos="0">
                <a:schemeClr val="tx1">
                  <a:lumMod val="75000"/>
                  <a:lumOff val="25000"/>
                  <a:alpha val="66000"/>
                </a:schemeClr>
              </a:gs>
              <a:gs pos="38000">
                <a:srgbClr val="8D8D8D">
                  <a:alpha val="29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4543874" y="4241434"/>
            <a:ext cx="1162443" cy="327744"/>
          </a:xfrm>
          <a:prstGeom prst="ellipse">
            <a:avLst/>
          </a:prstGeom>
          <a:gradFill flip="none" rotWithShape="1">
            <a:gsLst>
              <a:gs pos="0">
                <a:schemeClr val="tx1">
                  <a:lumMod val="75000"/>
                  <a:lumOff val="25000"/>
                  <a:alpha val="66000"/>
                </a:schemeClr>
              </a:gs>
              <a:gs pos="38000">
                <a:srgbClr val="8D8D8D">
                  <a:alpha val="29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6477249" y="4241434"/>
            <a:ext cx="1162443" cy="327744"/>
          </a:xfrm>
          <a:prstGeom prst="ellipse">
            <a:avLst/>
          </a:prstGeom>
          <a:gradFill flip="none" rotWithShape="1">
            <a:gsLst>
              <a:gs pos="0">
                <a:schemeClr val="tx1">
                  <a:lumMod val="75000"/>
                  <a:lumOff val="25000"/>
                  <a:alpha val="66000"/>
                </a:schemeClr>
              </a:gs>
              <a:gs pos="38000">
                <a:srgbClr val="8D8D8D">
                  <a:alpha val="29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8394156" y="4241434"/>
            <a:ext cx="1162443" cy="327744"/>
          </a:xfrm>
          <a:prstGeom prst="ellipse">
            <a:avLst/>
          </a:prstGeom>
          <a:gradFill flip="none" rotWithShape="1">
            <a:gsLst>
              <a:gs pos="0">
                <a:schemeClr val="tx1">
                  <a:lumMod val="75000"/>
                  <a:lumOff val="25000"/>
                  <a:alpha val="66000"/>
                </a:schemeClr>
              </a:gs>
              <a:gs pos="38000">
                <a:srgbClr val="8D8D8D">
                  <a:alpha val="29000"/>
                </a:srgbClr>
              </a:gs>
              <a:gs pos="100000">
                <a:schemeClr val="bg1">
                  <a:lumMod val="8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7030236"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8B4FA3"/>
              </a:gs>
              <a:gs pos="100000">
                <a:srgbClr val="663A77"/>
              </a:gs>
            </a:gsLst>
            <a:lin ang="0" scaled="0"/>
          </a:gra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7059470" y="1873482"/>
            <a:ext cx="630324" cy="925361"/>
          </a:xfrm>
          <a:custGeom>
            <a:avLst/>
            <a:gdLst>
              <a:gd name="connsiteX0" fmla="*/ 0 w 758540"/>
              <a:gd name="connsiteY0" fmla="*/ 0 h 1113592"/>
              <a:gd name="connsiteX1" fmla="*/ 461204 w 758540"/>
              <a:gd name="connsiteY1" fmla="*/ 0 h 1113592"/>
              <a:gd name="connsiteX2" fmla="*/ 545256 w 758540"/>
              <a:gd name="connsiteY2" fmla="*/ 69349 h 1113592"/>
              <a:gd name="connsiteX3" fmla="*/ 758540 w 758540"/>
              <a:gd name="connsiteY3" fmla="*/ 584262 h 1113592"/>
              <a:gd name="connsiteX4" fmla="*/ 634176 w 758540"/>
              <a:gd name="connsiteY4" fmla="*/ 991403 h 1113592"/>
              <a:gd name="connsiteX5" fmla="*/ 626910 w 758540"/>
              <a:gd name="connsiteY5" fmla="*/ 1000210 h 1113592"/>
              <a:gd name="connsiteX6" fmla="*/ 626910 w 758540"/>
              <a:gd name="connsiteY6" fmla="*/ 1113592 h 1113592"/>
              <a:gd name="connsiteX7" fmla="*/ 0 w 758540"/>
              <a:gd name="connsiteY7" fmla="*/ 1113592 h 111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0" h="1113592">
                <a:moveTo>
                  <a:pt x="0" y="0"/>
                </a:moveTo>
                <a:lnTo>
                  <a:pt x="461204" y="0"/>
                </a:lnTo>
                <a:lnTo>
                  <a:pt x="545256" y="69349"/>
                </a:lnTo>
                <a:cubicBezTo>
                  <a:pt x="677034" y="201127"/>
                  <a:pt x="758540" y="383176"/>
                  <a:pt x="758540" y="584262"/>
                </a:cubicBezTo>
                <a:cubicBezTo>
                  <a:pt x="758540" y="735076"/>
                  <a:pt x="712693" y="875183"/>
                  <a:pt x="634176" y="991403"/>
                </a:cubicBezTo>
                <a:lnTo>
                  <a:pt x="626910" y="1000210"/>
                </a:lnTo>
                <a:lnTo>
                  <a:pt x="626910" y="1113592"/>
                </a:lnTo>
                <a:lnTo>
                  <a:pt x="0" y="1113592"/>
                </a:lnTo>
                <a:close/>
              </a:path>
            </a:pathLst>
          </a:custGeom>
          <a:gradFill>
            <a:gsLst>
              <a:gs pos="0">
                <a:srgbClr val="EB8585"/>
              </a:gs>
              <a:gs pos="100000">
                <a:srgbClr val="E24C4C"/>
              </a:gs>
            </a:gsLst>
            <a:lin ang="0" scaled="0"/>
          </a:gradFill>
          <a:ln>
            <a:noFill/>
          </a:ln>
          <a:effectLst>
            <a:outerShdw blurRad="1143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a:off x="5118640"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FFC671"/>
              </a:gs>
              <a:gs pos="100000">
                <a:srgbClr val="FFAC33"/>
              </a:gs>
            </a:gsLst>
            <a:lin ang="0" scaled="0"/>
          </a:gra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5109317" y="1873482"/>
            <a:ext cx="630324" cy="925361"/>
          </a:xfrm>
          <a:custGeom>
            <a:avLst/>
            <a:gdLst>
              <a:gd name="connsiteX0" fmla="*/ 0 w 758540"/>
              <a:gd name="connsiteY0" fmla="*/ 0 h 1113592"/>
              <a:gd name="connsiteX1" fmla="*/ 461204 w 758540"/>
              <a:gd name="connsiteY1" fmla="*/ 0 h 1113592"/>
              <a:gd name="connsiteX2" fmla="*/ 545256 w 758540"/>
              <a:gd name="connsiteY2" fmla="*/ 69349 h 1113592"/>
              <a:gd name="connsiteX3" fmla="*/ 758540 w 758540"/>
              <a:gd name="connsiteY3" fmla="*/ 584262 h 1113592"/>
              <a:gd name="connsiteX4" fmla="*/ 634176 w 758540"/>
              <a:gd name="connsiteY4" fmla="*/ 991403 h 1113592"/>
              <a:gd name="connsiteX5" fmla="*/ 626910 w 758540"/>
              <a:gd name="connsiteY5" fmla="*/ 1000210 h 1113592"/>
              <a:gd name="connsiteX6" fmla="*/ 626910 w 758540"/>
              <a:gd name="connsiteY6" fmla="*/ 1113592 h 1113592"/>
              <a:gd name="connsiteX7" fmla="*/ 0 w 758540"/>
              <a:gd name="connsiteY7" fmla="*/ 1113592 h 111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0" h="1113592">
                <a:moveTo>
                  <a:pt x="0" y="0"/>
                </a:moveTo>
                <a:lnTo>
                  <a:pt x="461204" y="0"/>
                </a:lnTo>
                <a:lnTo>
                  <a:pt x="545256" y="69349"/>
                </a:lnTo>
                <a:cubicBezTo>
                  <a:pt x="677034" y="201127"/>
                  <a:pt x="758540" y="383176"/>
                  <a:pt x="758540" y="584262"/>
                </a:cubicBezTo>
                <a:cubicBezTo>
                  <a:pt x="758540" y="735076"/>
                  <a:pt x="712693" y="875183"/>
                  <a:pt x="634176" y="991403"/>
                </a:cubicBezTo>
                <a:lnTo>
                  <a:pt x="626910" y="1000210"/>
                </a:lnTo>
                <a:lnTo>
                  <a:pt x="626910" y="1113592"/>
                </a:lnTo>
                <a:lnTo>
                  <a:pt x="0" y="1113592"/>
                </a:lnTo>
                <a:close/>
              </a:path>
            </a:pathLst>
          </a:custGeom>
          <a:gradFill>
            <a:gsLst>
              <a:gs pos="0">
                <a:srgbClr val="EB8585"/>
              </a:gs>
              <a:gs pos="100000">
                <a:srgbClr val="E24C4C"/>
              </a:gs>
            </a:gsLst>
            <a:lin ang="0" scaled="0"/>
          </a:gradFill>
          <a:ln>
            <a:noFill/>
          </a:ln>
          <a:effectLst>
            <a:outerShdw blurRad="1143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3179995" y="1755422"/>
            <a:ext cx="2723364" cy="2644389"/>
          </a:xfrm>
          <a:custGeom>
            <a:avLst/>
            <a:gdLst>
              <a:gd name="connsiteX0" fmla="*/ 3380070 w 3453585"/>
              <a:gd name="connsiteY0" fmla="*/ 1644019 h 3353431"/>
              <a:gd name="connsiteX1" fmla="*/ 3444579 w 3453585"/>
              <a:gd name="connsiteY1" fmla="*/ 1686778 h 3353431"/>
              <a:gd name="connsiteX2" fmla="*/ 3446481 w 3453585"/>
              <a:gd name="connsiteY2" fmla="*/ 1696198 h 3353431"/>
              <a:gd name="connsiteX3" fmla="*/ 3451188 w 3453585"/>
              <a:gd name="connsiteY3" fmla="*/ 1705845 h 3353431"/>
              <a:gd name="connsiteX4" fmla="*/ 3444195 w 3453585"/>
              <a:gd name="connsiteY4" fmla="*/ 1758971 h 3353431"/>
              <a:gd name="connsiteX5" fmla="*/ 2543542 w 3453585"/>
              <a:gd name="connsiteY5" fmla="*/ 3318945 h 3353431"/>
              <a:gd name="connsiteX6" fmla="*/ 2494466 w 3453585"/>
              <a:gd name="connsiteY6" fmla="*/ 3352992 h 3353431"/>
              <a:gd name="connsiteX7" fmla="*/ 2490954 w 3453585"/>
              <a:gd name="connsiteY7" fmla="*/ 3353068 h 3353431"/>
              <a:gd name="connsiteX8" fmla="*/ 2489874 w 3453585"/>
              <a:gd name="connsiteY8" fmla="*/ 3353431 h 3353431"/>
              <a:gd name="connsiteX9" fmla="*/ 2486162 w 3453585"/>
              <a:gd name="connsiteY9" fmla="*/ 3353173 h 3353431"/>
              <a:gd name="connsiteX10" fmla="*/ 2474257 w 3453585"/>
              <a:gd name="connsiteY10" fmla="*/ 3353431 h 3353431"/>
              <a:gd name="connsiteX11" fmla="*/ 2470171 w 3453585"/>
              <a:gd name="connsiteY11" fmla="*/ 3352058 h 3353431"/>
              <a:gd name="connsiteX12" fmla="*/ 2463100 w 3453585"/>
              <a:gd name="connsiteY12" fmla="*/ 3351565 h 3353431"/>
              <a:gd name="connsiteX13" fmla="*/ 2450676 w 3453585"/>
              <a:gd name="connsiteY13" fmla="*/ 3345502 h 3353431"/>
              <a:gd name="connsiteX14" fmla="*/ 2447906 w 3453585"/>
              <a:gd name="connsiteY14" fmla="*/ 3344570 h 3353431"/>
              <a:gd name="connsiteX15" fmla="*/ 2446840 w 3453585"/>
              <a:gd name="connsiteY15" fmla="*/ 3343630 h 3353431"/>
              <a:gd name="connsiteX16" fmla="*/ 2438979 w 3453585"/>
              <a:gd name="connsiteY16" fmla="*/ 3339794 h 3353431"/>
              <a:gd name="connsiteX17" fmla="*/ 2420589 w 3453585"/>
              <a:gd name="connsiteY17" fmla="*/ 3318945 h 3353431"/>
              <a:gd name="connsiteX18" fmla="*/ 1519936 w 3453585"/>
              <a:gd name="connsiteY18" fmla="*/ 1758971 h 3353431"/>
              <a:gd name="connsiteX19" fmla="*/ 1511075 w 3453585"/>
              <a:gd name="connsiteY19" fmla="*/ 1732620 h 3353431"/>
              <a:gd name="connsiteX20" fmla="*/ 1511443 w 3453585"/>
              <a:gd name="connsiteY20" fmla="*/ 1727344 h 3353431"/>
              <a:gd name="connsiteX21" fmla="*/ 1508755 w 3453585"/>
              <a:gd name="connsiteY21" fmla="*/ 1714030 h 3353431"/>
              <a:gd name="connsiteX22" fmla="*/ 1514257 w 3453585"/>
              <a:gd name="connsiteY22" fmla="*/ 1686779 h 3353431"/>
              <a:gd name="connsiteX23" fmla="*/ 1578765 w 3453585"/>
              <a:gd name="connsiteY23" fmla="*/ 1644020 h 3353431"/>
              <a:gd name="connsiteX24" fmla="*/ 2481170 w 3453585"/>
              <a:gd name="connsiteY24" fmla="*/ 0 h 3353431"/>
              <a:gd name="connsiteX25" fmla="*/ 3248528 w 3453585"/>
              <a:gd name="connsiteY25" fmla="*/ 767358 h 3353431"/>
              <a:gd name="connsiteX26" fmla="*/ 3117476 w 3453585"/>
              <a:gd name="connsiteY26" fmla="*/ 1196395 h 3353431"/>
              <a:gd name="connsiteX27" fmla="*/ 3109819 w 3453585"/>
              <a:gd name="connsiteY27" fmla="*/ 1205675 h 3353431"/>
              <a:gd name="connsiteX28" fmla="*/ 3109819 w 3453585"/>
              <a:gd name="connsiteY28" fmla="*/ 1527603 h 3353431"/>
              <a:gd name="connsiteX29" fmla="*/ 3226235 w 3453585"/>
              <a:gd name="connsiteY29" fmla="*/ 1644019 h 3353431"/>
              <a:gd name="connsiteX30" fmla="*/ 1736105 w 3453585"/>
              <a:gd name="connsiteY30" fmla="*/ 1644019 h 3353431"/>
              <a:gd name="connsiteX31" fmla="*/ 1852521 w 3453585"/>
              <a:gd name="connsiteY31" fmla="*/ 1527603 h 3353431"/>
              <a:gd name="connsiteX32" fmla="*/ 1852521 w 3453585"/>
              <a:gd name="connsiteY32" fmla="*/ 1325155 h 3353431"/>
              <a:gd name="connsiteX33" fmla="*/ 0 w 3453585"/>
              <a:gd name="connsiteY33" fmla="*/ 1325155 h 3353431"/>
              <a:gd name="connsiteX34" fmla="*/ 0 w 3453585"/>
              <a:gd name="connsiteY34" fmla="*/ 151675 h 3353431"/>
              <a:gd name="connsiteX35" fmla="*/ 2027139 w 3453585"/>
              <a:gd name="connsiteY35" fmla="*/ 151675 h 3353431"/>
              <a:gd name="connsiteX36" fmla="*/ 2052133 w 3453585"/>
              <a:gd name="connsiteY36" fmla="*/ 131053 h 3353431"/>
              <a:gd name="connsiteX37" fmla="*/ 2481170 w 3453585"/>
              <a:gd name="connsiteY37"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3585" h="3353431">
                <a:moveTo>
                  <a:pt x="3380070" y="1644019"/>
                </a:moveTo>
                <a:cubicBezTo>
                  <a:pt x="3409069" y="1644019"/>
                  <a:pt x="3433951" y="1661650"/>
                  <a:pt x="3444579" y="1686778"/>
                </a:cubicBezTo>
                <a:lnTo>
                  <a:pt x="3446481" y="1696198"/>
                </a:lnTo>
                <a:lnTo>
                  <a:pt x="3451188" y="1705845"/>
                </a:lnTo>
                <a:cubicBezTo>
                  <a:pt x="3455826" y="1723152"/>
                  <a:pt x="3453861" y="1742228"/>
                  <a:pt x="3444195" y="1758971"/>
                </a:cubicBezTo>
                <a:lnTo>
                  <a:pt x="2543542" y="3318945"/>
                </a:lnTo>
                <a:cubicBezTo>
                  <a:pt x="2532667" y="3337781"/>
                  <a:pt x="2514362" y="3349651"/>
                  <a:pt x="2494466" y="3352992"/>
                </a:cubicBezTo>
                <a:lnTo>
                  <a:pt x="2490954" y="3353068"/>
                </a:lnTo>
                <a:lnTo>
                  <a:pt x="2489874" y="3353431"/>
                </a:lnTo>
                <a:lnTo>
                  <a:pt x="2486162" y="3353173"/>
                </a:lnTo>
                <a:lnTo>
                  <a:pt x="2474257" y="3353431"/>
                </a:lnTo>
                <a:lnTo>
                  <a:pt x="2470171" y="3352058"/>
                </a:lnTo>
                <a:lnTo>
                  <a:pt x="2463100" y="3351565"/>
                </a:lnTo>
                <a:lnTo>
                  <a:pt x="2450676" y="3345502"/>
                </a:lnTo>
                <a:lnTo>
                  <a:pt x="2447906" y="3344570"/>
                </a:lnTo>
                <a:lnTo>
                  <a:pt x="2446840" y="3343630"/>
                </a:lnTo>
                <a:lnTo>
                  <a:pt x="2438979" y="3339794"/>
                </a:lnTo>
                <a:cubicBezTo>
                  <a:pt x="2431723" y="3334312"/>
                  <a:pt x="2425422" y="3327316"/>
                  <a:pt x="2420589" y="3318945"/>
                </a:cubicBezTo>
                <a:lnTo>
                  <a:pt x="1519936" y="1758971"/>
                </a:lnTo>
                <a:cubicBezTo>
                  <a:pt x="1515103" y="1750599"/>
                  <a:pt x="1512195" y="1741645"/>
                  <a:pt x="1511075" y="1732620"/>
                </a:cubicBezTo>
                <a:lnTo>
                  <a:pt x="1511443" y="1727344"/>
                </a:lnTo>
                <a:lnTo>
                  <a:pt x="1508755" y="1714030"/>
                </a:lnTo>
                <a:lnTo>
                  <a:pt x="1514257" y="1686779"/>
                </a:lnTo>
                <a:cubicBezTo>
                  <a:pt x="1524885" y="1661651"/>
                  <a:pt x="1549766" y="1644020"/>
                  <a:pt x="1578765" y="1644020"/>
                </a:cubicBezTo>
                <a:close/>
                <a:moveTo>
                  <a:pt x="2481170" y="0"/>
                </a:moveTo>
                <a:cubicBezTo>
                  <a:pt x="2904970" y="0"/>
                  <a:pt x="3248528" y="343558"/>
                  <a:pt x="3248528" y="767358"/>
                </a:cubicBezTo>
                <a:cubicBezTo>
                  <a:pt x="3248528" y="926283"/>
                  <a:pt x="3200215" y="1073924"/>
                  <a:pt x="3117476" y="1196395"/>
                </a:cubicBezTo>
                <a:lnTo>
                  <a:pt x="3109819" y="1205675"/>
                </a:lnTo>
                <a:lnTo>
                  <a:pt x="3109819" y="1527603"/>
                </a:lnTo>
                <a:cubicBezTo>
                  <a:pt x="3109819" y="1591898"/>
                  <a:pt x="3161940" y="1644019"/>
                  <a:pt x="3226235" y="1644019"/>
                </a:cubicBezTo>
                <a:lnTo>
                  <a:pt x="1736105" y="1644019"/>
                </a:lnTo>
                <a:cubicBezTo>
                  <a:pt x="1800400" y="1644019"/>
                  <a:pt x="1852521" y="1591898"/>
                  <a:pt x="1852521" y="1527603"/>
                </a:cubicBezTo>
                <a:lnTo>
                  <a:pt x="1852521" y="1325155"/>
                </a:lnTo>
                <a:lnTo>
                  <a:pt x="0" y="1325155"/>
                </a:lnTo>
                <a:lnTo>
                  <a:pt x="0" y="151675"/>
                </a:lnTo>
                <a:lnTo>
                  <a:pt x="2027139" y="151675"/>
                </a:lnTo>
                <a:lnTo>
                  <a:pt x="2052133" y="131053"/>
                </a:lnTo>
                <a:cubicBezTo>
                  <a:pt x="2174604" y="48313"/>
                  <a:pt x="2322245" y="0"/>
                  <a:pt x="2481170" y="0"/>
                </a:cubicBezTo>
                <a:close/>
              </a:path>
            </a:pathLst>
          </a:custGeom>
          <a:gradFill>
            <a:gsLst>
              <a:gs pos="0">
                <a:srgbClr val="EB8585"/>
              </a:gs>
              <a:gs pos="100000">
                <a:srgbClr val="E24C4C"/>
              </a:gs>
            </a:gsLst>
            <a:lin ang="0" scaled="0"/>
          </a:gradFill>
          <a:ln>
            <a:noFill/>
          </a:ln>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3177503" y="1873482"/>
            <a:ext cx="630324" cy="925361"/>
          </a:xfrm>
          <a:custGeom>
            <a:avLst/>
            <a:gdLst>
              <a:gd name="connsiteX0" fmla="*/ 0 w 758540"/>
              <a:gd name="connsiteY0" fmla="*/ 0 h 1113592"/>
              <a:gd name="connsiteX1" fmla="*/ 461204 w 758540"/>
              <a:gd name="connsiteY1" fmla="*/ 0 h 1113592"/>
              <a:gd name="connsiteX2" fmla="*/ 545256 w 758540"/>
              <a:gd name="connsiteY2" fmla="*/ 69349 h 1113592"/>
              <a:gd name="connsiteX3" fmla="*/ 758540 w 758540"/>
              <a:gd name="connsiteY3" fmla="*/ 584262 h 1113592"/>
              <a:gd name="connsiteX4" fmla="*/ 634176 w 758540"/>
              <a:gd name="connsiteY4" fmla="*/ 991403 h 1113592"/>
              <a:gd name="connsiteX5" fmla="*/ 626910 w 758540"/>
              <a:gd name="connsiteY5" fmla="*/ 1000210 h 1113592"/>
              <a:gd name="connsiteX6" fmla="*/ 626910 w 758540"/>
              <a:gd name="connsiteY6" fmla="*/ 1113592 h 1113592"/>
              <a:gd name="connsiteX7" fmla="*/ 0 w 758540"/>
              <a:gd name="connsiteY7" fmla="*/ 1113592 h 111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540" h="1113592">
                <a:moveTo>
                  <a:pt x="0" y="0"/>
                </a:moveTo>
                <a:lnTo>
                  <a:pt x="461204" y="0"/>
                </a:lnTo>
                <a:lnTo>
                  <a:pt x="545256" y="69349"/>
                </a:lnTo>
                <a:cubicBezTo>
                  <a:pt x="677034" y="201127"/>
                  <a:pt x="758540" y="383176"/>
                  <a:pt x="758540" y="584262"/>
                </a:cubicBezTo>
                <a:cubicBezTo>
                  <a:pt x="758540" y="735076"/>
                  <a:pt x="712693" y="875183"/>
                  <a:pt x="634176" y="991403"/>
                </a:cubicBezTo>
                <a:lnTo>
                  <a:pt x="626910" y="1000210"/>
                </a:lnTo>
                <a:lnTo>
                  <a:pt x="626910" y="1113592"/>
                </a:lnTo>
                <a:lnTo>
                  <a:pt x="0" y="1113592"/>
                </a:lnTo>
                <a:close/>
              </a:path>
            </a:pathLst>
          </a:custGeom>
          <a:gradFill>
            <a:gsLst>
              <a:gs pos="0">
                <a:srgbClr val="EB8585"/>
              </a:gs>
              <a:gs pos="100000">
                <a:srgbClr val="E24C4C"/>
              </a:gs>
            </a:gsLst>
            <a:lin ang="0" scaled="0"/>
          </a:gradFill>
          <a:ln>
            <a:noFill/>
          </a:ln>
          <a:effectLst>
            <a:outerShdw blurRad="1143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a:off x="2438400" y="1755422"/>
            <a:ext cx="1533618" cy="2644389"/>
          </a:xfrm>
          <a:custGeom>
            <a:avLst/>
            <a:gdLst>
              <a:gd name="connsiteX0" fmla="*/ 1871315 w 1944830"/>
              <a:gd name="connsiteY0" fmla="*/ 1644019 h 3353431"/>
              <a:gd name="connsiteX1" fmla="*/ 1935824 w 1944830"/>
              <a:gd name="connsiteY1" fmla="*/ 1686778 h 3353431"/>
              <a:gd name="connsiteX2" fmla="*/ 1937726 w 1944830"/>
              <a:gd name="connsiteY2" fmla="*/ 1696198 h 3353431"/>
              <a:gd name="connsiteX3" fmla="*/ 1942433 w 1944830"/>
              <a:gd name="connsiteY3" fmla="*/ 1705845 h 3353431"/>
              <a:gd name="connsiteX4" fmla="*/ 1935440 w 1944830"/>
              <a:gd name="connsiteY4" fmla="*/ 1758971 h 3353431"/>
              <a:gd name="connsiteX5" fmla="*/ 1034787 w 1944830"/>
              <a:gd name="connsiteY5" fmla="*/ 3318945 h 3353431"/>
              <a:gd name="connsiteX6" fmla="*/ 985711 w 1944830"/>
              <a:gd name="connsiteY6" fmla="*/ 3352992 h 3353431"/>
              <a:gd name="connsiteX7" fmla="*/ 982199 w 1944830"/>
              <a:gd name="connsiteY7" fmla="*/ 3353068 h 3353431"/>
              <a:gd name="connsiteX8" fmla="*/ 981119 w 1944830"/>
              <a:gd name="connsiteY8" fmla="*/ 3353431 h 3353431"/>
              <a:gd name="connsiteX9" fmla="*/ 977407 w 1944830"/>
              <a:gd name="connsiteY9" fmla="*/ 3353173 h 3353431"/>
              <a:gd name="connsiteX10" fmla="*/ 965502 w 1944830"/>
              <a:gd name="connsiteY10" fmla="*/ 3353431 h 3353431"/>
              <a:gd name="connsiteX11" fmla="*/ 961416 w 1944830"/>
              <a:gd name="connsiteY11" fmla="*/ 3352058 h 3353431"/>
              <a:gd name="connsiteX12" fmla="*/ 954345 w 1944830"/>
              <a:gd name="connsiteY12" fmla="*/ 3351565 h 3353431"/>
              <a:gd name="connsiteX13" fmla="*/ 941921 w 1944830"/>
              <a:gd name="connsiteY13" fmla="*/ 3345502 h 3353431"/>
              <a:gd name="connsiteX14" fmla="*/ 939151 w 1944830"/>
              <a:gd name="connsiteY14" fmla="*/ 3344570 h 3353431"/>
              <a:gd name="connsiteX15" fmla="*/ 938085 w 1944830"/>
              <a:gd name="connsiteY15" fmla="*/ 3343630 h 3353431"/>
              <a:gd name="connsiteX16" fmla="*/ 930224 w 1944830"/>
              <a:gd name="connsiteY16" fmla="*/ 3339794 h 3353431"/>
              <a:gd name="connsiteX17" fmla="*/ 911834 w 1944830"/>
              <a:gd name="connsiteY17" fmla="*/ 3318945 h 3353431"/>
              <a:gd name="connsiteX18" fmla="*/ 11181 w 1944830"/>
              <a:gd name="connsiteY18" fmla="*/ 1758971 h 3353431"/>
              <a:gd name="connsiteX19" fmla="*/ 2320 w 1944830"/>
              <a:gd name="connsiteY19" fmla="*/ 1732620 h 3353431"/>
              <a:gd name="connsiteX20" fmla="*/ 2688 w 1944830"/>
              <a:gd name="connsiteY20" fmla="*/ 1727344 h 3353431"/>
              <a:gd name="connsiteX21" fmla="*/ 0 w 1944830"/>
              <a:gd name="connsiteY21" fmla="*/ 1714030 h 3353431"/>
              <a:gd name="connsiteX22" fmla="*/ 5502 w 1944830"/>
              <a:gd name="connsiteY22" fmla="*/ 1686779 h 3353431"/>
              <a:gd name="connsiteX23" fmla="*/ 70010 w 1944830"/>
              <a:gd name="connsiteY23" fmla="*/ 1644020 h 3353431"/>
              <a:gd name="connsiteX24" fmla="*/ 972415 w 1944830"/>
              <a:gd name="connsiteY24" fmla="*/ 0 h 3353431"/>
              <a:gd name="connsiteX25" fmla="*/ 1739773 w 1944830"/>
              <a:gd name="connsiteY25" fmla="*/ 767358 h 3353431"/>
              <a:gd name="connsiteX26" fmla="*/ 1608721 w 1944830"/>
              <a:gd name="connsiteY26" fmla="*/ 1196395 h 3353431"/>
              <a:gd name="connsiteX27" fmla="*/ 1601064 w 1944830"/>
              <a:gd name="connsiteY27" fmla="*/ 1205675 h 3353431"/>
              <a:gd name="connsiteX28" fmla="*/ 1601064 w 1944830"/>
              <a:gd name="connsiteY28" fmla="*/ 1527603 h 3353431"/>
              <a:gd name="connsiteX29" fmla="*/ 1717480 w 1944830"/>
              <a:gd name="connsiteY29" fmla="*/ 1644019 h 3353431"/>
              <a:gd name="connsiteX30" fmla="*/ 227350 w 1944830"/>
              <a:gd name="connsiteY30" fmla="*/ 1644019 h 3353431"/>
              <a:gd name="connsiteX31" fmla="*/ 343766 w 1944830"/>
              <a:gd name="connsiteY31" fmla="*/ 1527603 h 3353431"/>
              <a:gd name="connsiteX32" fmla="*/ 343766 w 1944830"/>
              <a:gd name="connsiteY32" fmla="*/ 1205675 h 3353431"/>
              <a:gd name="connsiteX33" fmla="*/ 336110 w 1944830"/>
              <a:gd name="connsiteY33" fmla="*/ 1196395 h 3353431"/>
              <a:gd name="connsiteX34" fmla="*/ 205057 w 1944830"/>
              <a:gd name="connsiteY34" fmla="*/ 767358 h 3353431"/>
              <a:gd name="connsiteX35" fmla="*/ 972415 w 1944830"/>
              <a:gd name="connsiteY35" fmla="*/ 0 h 335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44830" h="3353431">
                <a:moveTo>
                  <a:pt x="1871315" y="1644019"/>
                </a:moveTo>
                <a:cubicBezTo>
                  <a:pt x="1900314" y="1644019"/>
                  <a:pt x="1925196" y="1661650"/>
                  <a:pt x="1935824" y="1686778"/>
                </a:cubicBezTo>
                <a:lnTo>
                  <a:pt x="1937726" y="1696198"/>
                </a:lnTo>
                <a:lnTo>
                  <a:pt x="1942433" y="1705845"/>
                </a:lnTo>
                <a:cubicBezTo>
                  <a:pt x="1947071" y="1723152"/>
                  <a:pt x="1945106" y="1742228"/>
                  <a:pt x="1935440" y="1758971"/>
                </a:cubicBezTo>
                <a:lnTo>
                  <a:pt x="1034787" y="3318945"/>
                </a:lnTo>
                <a:cubicBezTo>
                  <a:pt x="1023912" y="3337781"/>
                  <a:pt x="1005607" y="3349651"/>
                  <a:pt x="985711" y="3352992"/>
                </a:cubicBezTo>
                <a:lnTo>
                  <a:pt x="982199" y="3353068"/>
                </a:lnTo>
                <a:lnTo>
                  <a:pt x="981119" y="3353431"/>
                </a:lnTo>
                <a:lnTo>
                  <a:pt x="977407" y="3353173"/>
                </a:lnTo>
                <a:lnTo>
                  <a:pt x="965502" y="3353431"/>
                </a:lnTo>
                <a:lnTo>
                  <a:pt x="961416" y="3352058"/>
                </a:lnTo>
                <a:lnTo>
                  <a:pt x="954345" y="3351565"/>
                </a:lnTo>
                <a:lnTo>
                  <a:pt x="941921" y="3345502"/>
                </a:lnTo>
                <a:lnTo>
                  <a:pt x="939151" y="3344570"/>
                </a:lnTo>
                <a:lnTo>
                  <a:pt x="938085" y="3343630"/>
                </a:lnTo>
                <a:lnTo>
                  <a:pt x="930224" y="3339794"/>
                </a:lnTo>
                <a:cubicBezTo>
                  <a:pt x="922968" y="3334312"/>
                  <a:pt x="916667" y="3327316"/>
                  <a:pt x="911834" y="3318945"/>
                </a:cubicBezTo>
                <a:lnTo>
                  <a:pt x="11181" y="1758971"/>
                </a:lnTo>
                <a:cubicBezTo>
                  <a:pt x="6348" y="1750599"/>
                  <a:pt x="3440" y="1741645"/>
                  <a:pt x="2320" y="1732620"/>
                </a:cubicBezTo>
                <a:lnTo>
                  <a:pt x="2688" y="1727344"/>
                </a:lnTo>
                <a:lnTo>
                  <a:pt x="0" y="1714030"/>
                </a:lnTo>
                <a:lnTo>
                  <a:pt x="5502" y="1686779"/>
                </a:lnTo>
                <a:cubicBezTo>
                  <a:pt x="16130" y="1661651"/>
                  <a:pt x="41011" y="1644020"/>
                  <a:pt x="70010" y="1644020"/>
                </a:cubicBezTo>
                <a:close/>
                <a:moveTo>
                  <a:pt x="972415" y="0"/>
                </a:moveTo>
                <a:cubicBezTo>
                  <a:pt x="1396215" y="0"/>
                  <a:pt x="1739773" y="343558"/>
                  <a:pt x="1739773" y="767358"/>
                </a:cubicBezTo>
                <a:cubicBezTo>
                  <a:pt x="1739773" y="926283"/>
                  <a:pt x="1691460" y="1073924"/>
                  <a:pt x="1608721" y="1196395"/>
                </a:cubicBezTo>
                <a:lnTo>
                  <a:pt x="1601064" y="1205675"/>
                </a:lnTo>
                <a:lnTo>
                  <a:pt x="1601064" y="1527603"/>
                </a:lnTo>
                <a:cubicBezTo>
                  <a:pt x="1601064" y="1591898"/>
                  <a:pt x="1653185" y="1644019"/>
                  <a:pt x="1717480" y="1644019"/>
                </a:cubicBezTo>
                <a:lnTo>
                  <a:pt x="227350" y="1644019"/>
                </a:lnTo>
                <a:cubicBezTo>
                  <a:pt x="291645" y="1644019"/>
                  <a:pt x="343766" y="1591898"/>
                  <a:pt x="343766" y="1527603"/>
                </a:cubicBezTo>
                <a:lnTo>
                  <a:pt x="343766" y="1205675"/>
                </a:lnTo>
                <a:lnTo>
                  <a:pt x="336110" y="1196395"/>
                </a:lnTo>
                <a:cubicBezTo>
                  <a:pt x="253370" y="1073924"/>
                  <a:pt x="205057" y="926283"/>
                  <a:pt x="205057" y="767358"/>
                </a:cubicBezTo>
                <a:cubicBezTo>
                  <a:pt x="205057" y="343558"/>
                  <a:pt x="548615" y="0"/>
                  <a:pt x="972415" y="0"/>
                </a:cubicBezTo>
                <a:close/>
              </a:path>
            </a:pathLst>
          </a:custGeom>
          <a:gradFill flip="none" rotWithShape="1">
            <a:gsLst>
              <a:gs pos="0">
                <a:srgbClr val="01BBCF"/>
              </a:gs>
              <a:gs pos="100000">
                <a:srgbClr val="018B99"/>
              </a:gs>
            </a:gsLst>
            <a:lin ang="0" scaled="0"/>
            <a:tileRect/>
          </a:gradFill>
          <a:ln>
            <a:noFill/>
          </a:ln>
          <a:effectLst/>
          <a:scene3d>
            <a:camera prst="orthographicFront"/>
            <a:lightRig rig="threePt" dir="t"/>
          </a:scene3d>
          <a:sp3d prstMaterial="softEdge">
            <a:bevelT w="190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a:off x="2712608" y="1889313"/>
            <a:ext cx="962462" cy="962462"/>
          </a:xfrm>
          <a:prstGeom prst="ellipse">
            <a:avLst/>
          </a:prstGeom>
          <a:gradFill flip="none" rotWithShape="1">
            <a:gsLst>
              <a:gs pos="0">
                <a:schemeClr val="bg1">
                  <a:lumMod val="85000"/>
                </a:schemeClr>
              </a:gs>
              <a:gs pos="100000">
                <a:schemeClr val="bg1">
                  <a:lumMod val="99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651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4643864" y="1889313"/>
            <a:ext cx="962462" cy="962462"/>
          </a:xfrm>
          <a:prstGeom prst="ellipse">
            <a:avLst/>
          </a:prstGeom>
          <a:gradFill flip="none" rotWithShape="1">
            <a:gsLst>
              <a:gs pos="0">
                <a:schemeClr val="bg1">
                  <a:lumMod val="85000"/>
                </a:schemeClr>
              </a:gs>
              <a:gs pos="100000">
                <a:schemeClr val="bg1">
                  <a:lumMod val="99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651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6575120" y="1889313"/>
            <a:ext cx="962462" cy="962462"/>
          </a:xfrm>
          <a:prstGeom prst="ellipse">
            <a:avLst/>
          </a:prstGeom>
          <a:gradFill flip="none" rotWithShape="1">
            <a:gsLst>
              <a:gs pos="0">
                <a:schemeClr val="bg1">
                  <a:lumMod val="85000"/>
                </a:schemeClr>
              </a:gs>
              <a:gs pos="100000">
                <a:schemeClr val="bg1">
                  <a:lumMod val="99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651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8506376" y="1889313"/>
            <a:ext cx="962462" cy="962462"/>
          </a:xfrm>
          <a:prstGeom prst="ellipse">
            <a:avLst/>
          </a:prstGeom>
          <a:gradFill flip="none" rotWithShape="1">
            <a:gsLst>
              <a:gs pos="0">
                <a:schemeClr val="bg1">
                  <a:lumMod val="85000"/>
                </a:schemeClr>
              </a:gs>
              <a:gs pos="100000">
                <a:schemeClr val="bg1">
                  <a:lumMod val="99000"/>
                </a:schemeClr>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1651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2" name="组合 61"/>
          <p:cNvGrpSpPr/>
          <p:nvPr/>
        </p:nvGrpSpPr>
        <p:grpSpPr>
          <a:xfrm>
            <a:off x="2417781" y="4609511"/>
            <a:ext cx="1565237" cy="684160"/>
            <a:chOff x="7109327" y="3179834"/>
            <a:chExt cx="1565237" cy="684160"/>
          </a:xfrm>
        </p:grpSpPr>
        <p:sp>
          <p:nvSpPr>
            <p:cNvPr id="63" name="文本框 62"/>
            <p:cNvSpPr txBox="1"/>
            <p:nvPr/>
          </p:nvSpPr>
          <p:spPr>
            <a:xfrm>
              <a:off x="7109327" y="3179834"/>
              <a:ext cx="1565237" cy="369332"/>
            </a:xfrm>
            <a:prstGeom prst="rect">
              <a:avLst/>
            </a:prstGeom>
            <a:noFill/>
          </p:spPr>
          <p:txBody>
            <a:bodyPr wrap="square" rtlCol="0">
              <a:spAutoFit/>
            </a:bodyPr>
            <a:lstStyle/>
            <a:p>
              <a:r>
                <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64" name="文本框 63"/>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5" name="组合 64"/>
          <p:cNvGrpSpPr/>
          <p:nvPr/>
        </p:nvGrpSpPr>
        <p:grpSpPr>
          <a:xfrm>
            <a:off x="4352415" y="4609511"/>
            <a:ext cx="1565237" cy="684160"/>
            <a:chOff x="7109327" y="3179834"/>
            <a:chExt cx="1565237" cy="684160"/>
          </a:xfrm>
        </p:grpSpPr>
        <p:sp>
          <p:nvSpPr>
            <p:cNvPr id="66" name="文本框 65"/>
            <p:cNvSpPr txBox="1"/>
            <p:nvPr/>
          </p:nvSpPr>
          <p:spPr>
            <a:xfrm>
              <a:off x="7109327" y="3179834"/>
              <a:ext cx="1565237" cy="369332"/>
            </a:xfrm>
            <a:prstGeom prst="rect">
              <a:avLst/>
            </a:prstGeom>
            <a:noFill/>
          </p:spPr>
          <p:txBody>
            <a:bodyPr wrap="square" rtlCol="0">
              <a:spAutoFit/>
            </a:bodyPr>
            <a:lstStyle/>
            <a:p>
              <a:r>
                <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67" name="文本框 66"/>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68" name="组合 67"/>
          <p:cNvGrpSpPr/>
          <p:nvPr/>
        </p:nvGrpSpPr>
        <p:grpSpPr>
          <a:xfrm>
            <a:off x="6287048" y="4609511"/>
            <a:ext cx="1565237" cy="684160"/>
            <a:chOff x="7109327" y="3179834"/>
            <a:chExt cx="1565237" cy="684160"/>
          </a:xfrm>
        </p:grpSpPr>
        <p:sp>
          <p:nvSpPr>
            <p:cNvPr id="69" name="文本框 68"/>
            <p:cNvSpPr txBox="1"/>
            <p:nvPr/>
          </p:nvSpPr>
          <p:spPr>
            <a:xfrm>
              <a:off x="7109327" y="3179834"/>
              <a:ext cx="1565237" cy="369332"/>
            </a:xfrm>
            <a:prstGeom prst="rect">
              <a:avLst/>
            </a:prstGeom>
            <a:noFill/>
          </p:spPr>
          <p:txBody>
            <a:bodyPr wrap="square" rtlCol="0">
              <a:spAutoFit/>
            </a:bodyPr>
            <a:lstStyle/>
            <a:p>
              <a:r>
                <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70" name="文本框 69"/>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1" name="组合 70"/>
          <p:cNvGrpSpPr/>
          <p:nvPr/>
        </p:nvGrpSpPr>
        <p:grpSpPr>
          <a:xfrm>
            <a:off x="8221681" y="4609511"/>
            <a:ext cx="1565237" cy="684160"/>
            <a:chOff x="7109327" y="3179834"/>
            <a:chExt cx="1565237" cy="684160"/>
          </a:xfrm>
        </p:grpSpPr>
        <p:sp>
          <p:nvSpPr>
            <p:cNvPr id="72" name="文本框 71"/>
            <p:cNvSpPr txBox="1"/>
            <p:nvPr/>
          </p:nvSpPr>
          <p:spPr>
            <a:xfrm>
              <a:off x="7109327" y="3179834"/>
              <a:ext cx="1565237" cy="369332"/>
            </a:xfrm>
            <a:prstGeom prst="rect">
              <a:avLst/>
            </a:prstGeom>
            <a:noFill/>
          </p:spPr>
          <p:txBody>
            <a:bodyPr wrap="square" rtlCol="0">
              <a:spAutoFit/>
            </a:bodyPr>
            <a:lstStyle/>
            <a:p>
              <a:r>
                <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65000"/>
                    <a:lumOff val="35000"/>
                  </a:schemeClr>
                </a:solidFill>
                <a:latin typeface="时尚中黑简体" panose="01010104010101010101" pitchFamily="2" charset="-122"/>
                <a:ea typeface="时尚中黑简体" panose="01010104010101010101" pitchFamily="2" charset="-122"/>
              </a:endParaRPr>
            </a:p>
          </p:txBody>
        </p:sp>
        <p:sp>
          <p:nvSpPr>
            <p:cNvPr id="73" name="文本框 72"/>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4" name="Group 52"/>
          <p:cNvGrpSpPr>
            <a:grpSpLocks noChangeAspect="1"/>
          </p:cNvGrpSpPr>
          <p:nvPr/>
        </p:nvGrpSpPr>
        <p:grpSpPr bwMode="auto">
          <a:xfrm>
            <a:off x="6848017" y="3285351"/>
            <a:ext cx="417900" cy="414299"/>
            <a:chOff x="3783" y="2102"/>
            <a:chExt cx="116" cy="115"/>
          </a:xfrm>
          <a:solidFill>
            <a:schemeClr val="bg1"/>
          </a:solidFill>
          <a:effectLst/>
        </p:grpSpPr>
        <p:sp>
          <p:nvSpPr>
            <p:cNvPr id="75"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2" name="Group 41"/>
          <p:cNvGrpSpPr>
            <a:grpSpLocks noChangeAspect="1"/>
          </p:cNvGrpSpPr>
          <p:nvPr/>
        </p:nvGrpSpPr>
        <p:grpSpPr bwMode="auto">
          <a:xfrm>
            <a:off x="3021943" y="3262531"/>
            <a:ext cx="382315" cy="459936"/>
            <a:chOff x="3783" y="2089"/>
            <a:chExt cx="116" cy="142"/>
          </a:xfrm>
          <a:solidFill>
            <a:schemeClr val="bg1"/>
          </a:solidFill>
          <a:effectLst/>
        </p:grpSpPr>
        <p:sp>
          <p:nvSpPr>
            <p:cNvPr id="84"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9"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0"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1"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92" name="Group 62"/>
          <p:cNvGrpSpPr>
            <a:grpSpLocks noChangeAspect="1"/>
          </p:cNvGrpSpPr>
          <p:nvPr/>
        </p:nvGrpSpPr>
        <p:grpSpPr bwMode="auto">
          <a:xfrm>
            <a:off x="4930647" y="3329308"/>
            <a:ext cx="408773" cy="326385"/>
            <a:chOff x="3775" y="2110"/>
            <a:chExt cx="129" cy="103"/>
          </a:xfrm>
          <a:solidFill>
            <a:schemeClr val="bg1"/>
          </a:solidFill>
          <a:effectLst/>
        </p:grpSpPr>
        <p:sp>
          <p:nvSpPr>
            <p:cNvPr id="93"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4"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95"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96" name="组合 95"/>
          <p:cNvGrpSpPr/>
          <p:nvPr/>
        </p:nvGrpSpPr>
        <p:grpSpPr>
          <a:xfrm>
            <a:off x="8769572" y="3290812"/>
            <a:ext cx="418655" cy="403376"/>
            <a:chOff x="6105730" y="1273212"/>
            <a:chExt cx="506571" cy="488084"/>
          </a:xfrm>
          <a:solidFill>
            <a:schemeClr val="bg1"/>
          </a:solidFill>
        </p:grpSpPr>
        <p:sp>
          <p:nvSpPr>
            <p:cNvPr id="97" name="Freeform 69"/>
            <p:cNvSpPr/>
            <p:nvPr/>
          </p:nvSpPr>
          <p:spPr bwMode="auto">
            <a:xfrm>
              <a:off x="6105730" y="1624485"/>
              <a:ext cx="506571" cy="136811"/>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98" name="Freeform 70"/>
            <p:cNvSpPr/>
            <p:nvPr/>
          </p:nvSpPr>
          <p:spPr bwMode="auto">
            <a:xfrm>
              <a:off x="6290610" y="1358257"/>
              <a:ext cx="136811" cy="255135"/>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99" name="Freeform 71"/>
            <p:cNvSpPr/>
            <p:nvPr/>
          </p:nvSpPr>
          <p:spPr bwMode="auto">
            <a:xfrm>
              <a:off x="6327586" y="1273212"/>
              <a:ext cx="62859" cy="73952"/>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100" name="Freeform 72"/>
            <p:cNvSpPr/>
            <p:nvPr/>
          </p:nvSpPr>
          <p:spPr bwMode="auto">
            <a:xfrm>
              <a:off x="6464397"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101" name="Freeform 73"/>
            <p:cNvSpPr/>
            <p:nvPr/>
          </p:nvSpPr>
          <p:spPr bwMode="auto">
            <a:xfrm>
              <a:off x="6493978" y="1347164"/>
              <a:ext cx="62859" cy="66557"/>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102" name="Freeform 74"/>
            <p:cNvSpPr/>
            <p:nvPr/>
          </p:nvSpPr>
          <p:spPr bwMode="auto">
            <a:xfrm>
              <a:off x="6135311"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103" name="Freeform 75"/>
            <p:cNvSpPr/>
            <p:nvPr/>
          </p:nvSpPr>
          <p:spPr bwMode="auto">
            <a:xfrm>
              <a:off x="6161194" y="1347164"/>
              <a:ext cx="66557" cy="66557"/>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grpSp>
      <p:grpSp>
        <p:nvGrpSpPr>
          <p:cNvPr id="104" name="组合 103"/>
          <p:cNvGrpSpPr/>
          <p:nvPr/>
        </p:nvGrpSpPr>
        <p:grpSpPr>
          <a:xfrm>
            <a:off x="2656810" y="1997712"/>
            <a:ext cx="1074057" cy="724536"/>
            <a:chOff x="2974704" y="3381673"/>
            <a:chExt cx="1074057" cy="724536"/>
          </a:xfrm>
        </p:grpSpPr>
        <p:sp>
          <p:nvSpPr>
            <p:cNvPr id="105" name="文本框 104"/>
            <p:cNvSpPr txBox="1"/>
            <p:nvPr/>
          </p:nvSpPr>
          <p:spPr>
            <a:xfrm>
              <a:off x="3101868" y="3381673"/>
              <a:ext cx="807916" cy="584775"/>
            </a:xfrm>
            <a:prstGeom prst="rect">
              <a:avLst/>
            </a:prstGeom>
            <a:noFill/>
          </p:spPr>
          <p:txBody>
            <a:bodyPr wrap="square" rtlCol="0">
              <a:spAutoFit/>
            </a:bodyPr>
            <a:lstStyle/>
            <a:p>
              <a:pPr algn="ctr"/>
              <a:r>
                <a:rPr lang="en-US" altLang="zh-CN" sz="3200" dirty="0">
                  <a:solidFill>
                    <a:srgbClr val="01ACBE"/>
                  </a:solidFill>
                  <a:latin typeface="Impact" panose="020B0806030902050204" pitchFamily="34" charset="0"/>
                </a:rPr>
                <a:t>01</a:t>
              </a:r>
              <a:endParaRPr lang="zh-CN" altLang="en-US" sz="3200" dirty="0">
                <a:solidFill>
                  <a:srgbClr val="01ACBE"/>
                </a:solidFill>
                <a:latin typeface="Impact" panose="020B0806030902050204" pitchFamily="34" charset="0"/>
              </a:endParaRPr>
            </a:p>
          </p:txBody>
        </p:sp>
        <p:sp>
          <p:nvSpPr>
            <p:cNvPr id="106" name="文本框 105"/>
            <p:cNvSpPr txBox="1"/>
            <p:nvPr/>
          </p:nvSpPr>
          <p:spPr>
            <a:xfrm>
              <a:off x="2974704" y="3767655"/>
              <a:ext cx="1074057" cy="338554"/>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ITEM</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16" name="组合 115"/>
          <p:cNvGrpSpPr/>
          <p:nvPr/>
        </p:nvGrpSpPr>
        <p:grpSpPr>
          <a:xfrm>
            <a:off x="4624460" y="1997712"/>
            <a:ext cx="1074057" cy="724536"/>
            <a:chOff x="2974704" y="3381673"/>
            <a:chExt cx="1074057" cy="724536"/>
          </a:xfrm>
        </p:grpSpPr>
        <p:sp>
          <p:nvSpPr>
            <p:cNvPr id="117" name="文本框 116"/>
            <p:cNvSpPr txBox="1"/>
            <p:nvPr/>
          </p:nvSpPr>
          <p:spPr>
            <a:xfrm>
              <a:off x="3101868" y="3381673"/>
              <a:ext cx="807916"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02</a:t>
              </a:r>
              <a:endParaRPr lang="zh-CN" altLang="en-US" sz="3200" dirty="0">
                <a:solidFill>
                  <a:srgbClr val="E87071"/>
                </a:solidFill>
                <a:latin typeface="Impact" panose="020B0806030902050204" pitchFamily="34" charset="0"/>
              </a:endParaRPr>
            </a:p>
          </p:txBody>
        </p:sp>
        <p:sp>
          <p:nvSpPr>
            <p:cNvPr id="118" name="文本框 117"/>
            <p:cNvSpPr txBox="1"/>
            <p:nvPr/>
          </p:nvSpPr>
          <p:spPr>
            <a:xfrm>
              <a:off x="2974704" y="3767655"/>
              <a:ext cx="1074057" cy="338554"/>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ITEM</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19" name="组合 118"/>
          <p:cNvGrpSpPr/>
          <p:nvPr/>
        </p:nvGrpSpPr>
        <p:grpSpPr>
          <a:xfrm>
            <a:off x="6538303" y="1997712"/>
            <a:ext cx="1074057" cy="724536"/>
            <a:chOff x="2974704" y="3381673"/>
            <a:chExt cx="1074057" cy="724536"/>
          </a:xfrm>
        </p:grpSpPr>
        <p:sp>
          <p:nvSpPr>
            <p:cNvPr id="120" name="文本框 119"/>
            <p:cNvSpPr txBox="1"/>
            <p:nvPr/>
          </p:nvSpPr>
          <p:spPr>
            <a:xfrm>
              <a:off x="3101868" y="3381673"/>
              <a:ext cx="807916"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03</a:t>
              </a:r>
              <a:endParaRPr lang="zh-CN" altLang="en-US" sz="3200" dirty="0">
                <a:solidFill>
                  <a:srgbClr val="FFB850"/>
                </a:solidFill>
                <a:latin typeface="Impact" panose="020B0806030902050204" pitchFamily="34" charset="0"/>
              </a:endParaRPr>
            </a:p>
          </p:txBody>
        </p:sp>
        <p:sp>
          <p:nvSpPr>
            <p:cNvPr id="121" name="文本框 120"/>
            <p:cNvSpPr txBox="1"/>
            <p:nvPr/>
          </p:nvSpPr>
          <p:spPr>
            <a:xfrm>
              <a:off x="2974704" y="3767655"/>
              <a:ext cx="1074057" cy="338554"/>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ITEM</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22" name="组合 121"/>
          <p:cNvGrpSpPr/>
          <p:nvPr/>
        </p:nvGrpSpPr>
        <p:grpSpPr>
          <a:xfrm>
            <a:off x="8467270" y="1997712"/>
            <a:ext cx="1074057" cy="724536"/>
            <a:chOff x="2974704" y="3381673"/>
            <a:chExt cx="1074057" cy="724536"/>
          </a:xfrm>
        </p:grpSpPr>
        <p:sp>
          <p:nvSpPr>
            <p:cNvPr id="123" name="文本框 122"/>
            <p:cNvSpPr txBox="1"/>
            <p:nvPr/>
          </p:nvSpPr>
          <p:spPr>
            <a:xfrm>
              <a:off x="3101868" y="3381673"/>
              <a:ext cx="807916" cy="58477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04</a:t>
              </a:r>
              <a:endParaRPr lang="zh-CN" altLang="en-US" sz="3200" dirty="0">
                <a:solidFill>
                  <a:srgbClr val="663A77"/>
                </a:solidFill>
                <a:latin typeface="Impact" panose="020B0806030902050204" pitchFamily="34" charset="0"/>
              </a:endParaRPr>
            </a:p>
          </p:txBody>
        </p:sp>
        <p:sp>
          <p:nvSpPr>
            <p:cNvPr id="124" name="文本框 123"/>
            <p:cNvSpPr txBox="1"/>
            <p:nvPr/>
          </p:nvSpPr>
          <p:spPr>
            <a:xfrm>
              <a:off x="2974704" y="3767655"/>
              <a:ext cx="1074057" cy="338554"/>
            </a:xfrm>
            <a:prstGeom prst="rect">
              <a:avLst/>
            </a:prstGeom>
            <a:noFill/>
          </p:spPr>
          <p:txBody>
            <a:bodyPr wrap="square" rtlCol="0">
              <a:spAutoFit/>
            </a:bodyPr>
            <a:lstStyle/>
            <a:p>
              <a:pPr algn="ctr"/>
              <a:r>
                <a:rPr lang="en-US" altLang="zh-CN" sz="1600" dirty="0" smtClean="0">
                  <a:solidFill>
                    <a:schemeClr val="tx1">
                      <a:lumMod val="50000"/>
                      <a:lumOff val="50000"/>
                    </a:schemeClr>
                  </a:solidFill>
                  <a:latin typeface="LiHei Pro" panose="020B0500000000000000" pitchFamily="34" charset="-122"/>
                  <a:ea typeface="LiHei Pro" panose="020B0500000000000000" pitchFamily="34" charset="-122"/>
                </a:rPr>
                <a:t>ITEM</a:t>
              </a:r>
              <a:endParaRPr lang="zh-CN" altLang="en-US" sz="16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六项聚合关系图表</a:t>
            </a:r>
            <a:endParaRPr lang="zh-CN" altLang="en-US" dirty="0"/>
          </a:p>
        </p:txBody>
      </p:sp>
      <p:grpSp>
        <p:nvGrpSpPr>
          <p:cNvPr id="63" name="组合 62"/>
          <p:cNvGrpSpPr/>
          <p:nvPr/>
        </p:nvGrpSpPr>
        <p:grpSpPr>
          <a:xfrm>
            <a:off x="1713640" y="1248035"/>
            <a:ext cx="4421930" cy="4614896"/>
            <a:chOff x="3885035" y="1109763"/>
            <a:chExt cx="4421930" cy="4614896"/>
          </a:xfrm>
        </p:grpSpPr>
        <p:sp>
          <p:nvSpPr>
            <p:cNvPr id="5" name="Freeform 5"/>
            <p:cNvSpPr/>
            <p:nvPr/>
          </p:nvSpPr>
          <p:spPr bwMode="auto">
            <a:xfrm>
              <a:off x="3885035" y="1461278"/>
              <a:ext cx="4421930" cy="391911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a:gsLst>
                <a:gs pos="100000">
                  <a:srgbClr val="FDFDFD"/>
                </a:gs>
                <a:gs pos="0">
                  <a:srgbClr val="E4E4E4"/>
                </a:gs>
              </a:gsLst>
              <a:lin ang="2700000" scaled="1"/>
            </a:gradFill>
            <a:ln w="25400">
              <a:gradFill flip="none" rotWithShape="1">
                <a:gsLst>
                  <a:gs pos="0">
                    <a:schemeClr val="bg1"/>
                  </a:gs>
                  <a:gs pos="100000">
                    <a:schemeClr val="bg1">
                      <a:lumMod val="85000"/>
                    </a:schemeClr>
                  </a:gs>
                </a:gsLst>
                <a:lin ang="2700000" scaled="1"/>
                <a:tileRect/>
              </a:gradFill>
            </a:ln>
            <a:effectLst>
              <a:outerShdw blurRad="381000" dist="127000" dir="2700000" algn="tl" rotWithShape="0">
                <a:prstClr val="black">
                  <a:alpha val="25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11" name="矩形 10"/>
            <p:cNvSpPr/>
            <p:nvPr/>
          </p:nvSpPr>
          <p:spPr>
            <a:xfrm rot="18000000">
              <a:off x="4638547" y="4362764"/>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0"/>
            <p:cNvSpPr/>
            <p:nvPr/>
          </p:nvSpPr>
          <p:spPr>
            <a:xfrm rot="14400000">
              <a:off x="5779056" y="4255200"/>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0"/>
            <p:cNvSpPr/>
            <p:nvPr/>
          </p:nvSpPr>
          <p:spPr>
            <a:xfrm rot="10800000">
              <a:off x="6281951" y="3135402"/>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0"/>
            <p:cNvSpPr/>
            <p:nvPr/>
          </p:nvSpPr>
          <p:spPr>
            <a:xfrm rot="10800000" flipV="1">
              <a:off x="3927794" y="3437026"/>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0"/>
            <p:cNvSpPr/>
            <p:nvPr/>
          </p:nvSpPr>
          <p:spPr>
            <a:xfrm rot="7200000">
              <a:off x="5580825" y="2178976"/>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10"/>
            <p:cNvSpPr/>
            <p:nvPr/>
          </p:nvSpPr>
          <p:spPr>
            <a:xfrm rot="3600000">
              <a:off x="4392036" y="2285153"/>
              <a:ext cx="1995488" cy="316073"/>
            </a:xfrm>
            <a:custGeom>
              <a:avLst/>
              <a:gdLst>
                <a:gd name="connsiteX0" fmla="*/ 0 w 1995488"/>
                <a:gd name="connsiteY0" fmla="*/ 0 h 307118"/>
                <a:gd name="connsiteX1" fmla="*/ 1995488 w 1995488"/>
                <a:gd name="connsiteY1" fmla="*/ 0 h 307118"/>
                <a:gd name="connsiteX2" fmla="*/ 1995488 w 1995488"/>
                <a:gd name="connsiteY2" fmla="*/ 307118 h 307118"/>
                <a:gd name="connsiteX3" fmla="*/ 0 w 1995488"/>
                <a:gd name="connsiteY3" fmla="*/ 307118 h 307118"/>
                <a:gd name="connsiteX4" fmla="*/ 0 w 1995488"/>
                <a:gd name="connsiteY4" fmla="*/ 0 h 307118"/>
                <a:gd name="connsiteX0-1" fmla="*/ 0 w 1995488"/>
                <a:gd name="connsiteY0-2" fmla="*/ 0 h 316073"/>
                <a:gd name="connsiteX1-3" fmla="*/ 1995488 w 1995488"/>
                <a:gd name="connsiteY1-4" fmla="*/ 0 h 316073"/>
                <a:gd name="connsiteX2-5" fmla="*/ 1995488 w 1995488"/>
                <a:gd name="connsiteY2-6" fmla="*/ 307118 h 316073"/>
                <a:gd name="connsiteX3-7" fmla="*/ 111490 w 1995488"/>
                <a:gd name="connsiteY3-8" fmla="*/ 316073 h 316073"/>
                <a:gd name="connsiteX4-9" fmla="*/ 0 w 1995488"/>
                <a:gd name="connsiteY4-10" fmla="*/ 0 h 316073"/>
                <a:gd name="connsiteX0-11" fmla="*/ 0 w 1995488"/>
                <a:gd name="connsiteY0-12" fmla="*/ 0 h 316073"/>
                <a:gd name="connsiteX1-13" fmla="*/ 1995488 w 1995488"/>
                <a:gd name="connsiteY1-14" fmla="*/ 0 h 316073"/>
                <a:gd name="connsiteX2-15" fmla="*/ 1995488 w 1995488"/>
                <a:gd name="connsiteY2-16" fmla="*/ 307118 h 316073"/>
                <a:gd name="connsiteX3-17" fmla="*/ 111490 w 1995488"/>
                <a:gd name="connsiteY3-18" fmla="*/ 316073 h 316073"/>
                <a:gd name="connsiteX4-19" fmla="*/ 0 w 1995488"/>
                <a:gd name="connsiteY4-20" fmla="*/ 0 h 316073"/>
                <a:gd name="connsiteX0-21" fmla="*/ 0 w 1995488"/>
                <a:gd name="connsiteY0-22" fmla="*/ 0 h 316073"/>
                <a:gd name="connsiteX1-23" fmla="*/ 1995488 w 1995488"/>
                <a:gd name="connsiteY1-24" fmla="*/ 0 h 316073"/>
                <a:gd name="connsiteX2-25" fmla="*/ 1995488 w 1995488"/>
                <a:gd name="connsiteY2-26" fmla="*/ 307118 h 316073"/>
                <a:gd name="connsiteX3-27" fmla="*/ 111490 w 1995488"/>
                <a:gd name="connsiteY3-28" fmla="*/ 316073 h 316073"/>
                <a:gd name="connsiteX4-29" fmla="*/ 0 w 1995488"/>
                <a:gd name="connsiteY4-30" fmla="*/ 0 h 31607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995488" h="316073">
                  <a:moveTo>
                    <a:pt x="0" y="0"/>
                  </a:moveTo>
                  <a:lnTo>
                    <a:pt x="1995488" y="0"/>
                  </a:lnTo>
                  <a:lnTo>
                    <a:pt x="1995488" y="307118"/>
                  </a:lnTo>
                  <a:lnTo>
                    <a:pt x="111490" y="316073"/>
                  </a:lnTo>
                  <a:cubicBezTo>
                    <a:pt x="-29370" y="94608"/>
                    <a:pt x="6067" y="108647"/>
                    <a:pt x="0" y="0"/>
                  </a:cubicBezTo>
                  <a:close/>
                </a:path>
              </a:pathLst>
            </a:custGeom>
            <a:gradFill>
              <a:gsLst>
                <a:gs pos="100000">
                  <a:srgbClr val="F7F7F7">
                    <a:alpha val="0"/>
                  </a:srgbClr>
                </a:gs>
                <a:gs pos="0">
                  <a:schemeClr val="tx1">
                    <a:alpha val="1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同侧圆角矩形 49"/>
            <p:cNvSpPr/>
            <p:nvPr/>
          </p:nvSpPr>
          <p:spPr>
            <a:xfrm rot="17934069">
              <a:off x="4163214" y="2091064"/>
              <a:ext cx="488705" cy="703945"/>
            </a:xfrm>
            <a:prstGeom prst="round2SameRect">
              <a:avLst>
                <a:gd name="adj1" fmla="val 50000"/>
                <a:gd name="adj2" fmla="val 0"/>
              </a:avLst>
            </a:prstGeom>
            <a:solidFill>
              <a:srgbClr val="C658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同侧圆角矩形 53"/>
            <p:cNvSpPr/>
            <p:nvPr/>
          </p:nvSpPr>
          <p:spPr>
            <a:xfrm flipH="1">
              <a:off x="5854222" y="1109763"/>
              <a:ext cx="488705" cy="703945"/>
            </a:xfrm>
            <a:prstGeom prst="round2SameRect">
              <a:avLst>
                <a:gd name="adj1" fmla="val 50000"/>
                <a:gd name="adj2" fmla="val 0"/>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同侧圆角矩形 54"/>
            <p:cNvSpPr/>
            <p:nvPr/>
          </p:nvSpPr>
          <p:spPr>
            <a:xfrm flipH="1" flipV="1">
              <a:off x="5854222" y="5020714"/>
              <a:ext cx="488705" cy="703945"/>
            </a:xfrm>
            <a:prstGeom prst="round2SameRect">
              <a:avLst>
                <a:gd name="adj1" fmla="val 50000"/>
                <a:gd name="adj2" fmla="val 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5719679" y="3044516"/>
              <a:ext cx="752642" cy="752642"/>
            </a:xfrm>
            <a:prstGeom prst="ellipse">
              <a:avLst/>
            </a:prstGeom>
            <a:solidFill>
              <a:srgbClr val="FBFB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rot="10800000" flipV="1">
              <a:off x="5331404" y="3942636"/>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1">
              <a:gsLst>
                <a:gs pos="100000">
                  <a:schemeClr val="bg1"/>
                </a:gs>
                <a:gs pos="0">
                  <a:srgbClr val="DEDEDE"/>
                </a:gs>
              </a:gsLst>
              <a:lin ang="8100000" scaled="0"/>
              <a:tileRect/>
            </a:gradFill>
            <a:ln w="15875">
              <a:gradFill flip="none" rotWithShape="1">
                <a:gsLst>
                  <a:gs pos="0">
                    <a:schemeClr val="bg1"/>
                  </a:gs>
                  <a:gs pos="100000">
                    <a:srgbClr val="DEDEDE"/>
                  </a:gs>
                </a:gsLst>
                <a:lin ang="8100000" scaled="0"/>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同侧圆角矩形 51"/>
            <p:cNvSpPr/>
            <p:nvPr/>
          </p:nvSpPr>
          <p:spPr>
            <a:xfrm rot="3665931" flipV="1">
              <a:off x="4163215" y="3981771"/>
              <a:ext cx="488705" cy="703945"/>
            </a:xfrm>
            <a:prstGeom prst="round2SameRect">
              <a:avLst>
                <a:gd name="adj1" fmla="val 50000"/>
                <a:gd name="adj2" fmla="val 0"/>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同侧圆角矩形 52"/>
            <p:cNvSpPr/>
            <p:nvPr/>
          </p:nvSpPr>
          <p:spPr>
            <a:xfrm rot="17934069" flipH="1" flipV="1">
              <a:off x="7557913" y="4004630"/>
              <a:ext cx="488705" cy="703945"/>
            </a:xfrm>
            <a:prstGeom prst="round2SameRect">
              <a:avLst>
                <a:gd name="adj1" fmla="val 50000"/>
                <a:gd name="adj2" fmla="val 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rot="7200000" flipV="1">
              <a:off x="4059768" y="3345736"/>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0">
              <a:gsLst>
                <a:gs pos="100000">
                  <a:schemeClr val="bg1"/>
                </a:gs>
                <a:gs pos="0">
                  <a:srgbClr val="DEDEDE"/>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10800000" flipV="1">
              <a:off x="4217235" y="1932049"/>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1">
              <a:gsLst>
                <a:gs pos="100000">
                  <a:schemeClr val="bg1"/>
                </a:gs>
                <a:gs pos="0">
                  <a:srgbClr val="DEDEDE"/>
                </a:gs>
              </a:gsLst>
              <a:lin ang="8100000" scaled="0"/>
              <a:tileRect/>
            </a:gradFill>
            <a:ln w="15875">
              <a:gradFill flip="none" rotWithShape="1">
                <a:gsLst>
                  <a:gs pos="0">
                    <a:schemeClr val="bg1"/>
                  </a:gs>
                  <a:gs pos="100000">
                    <a:srgbClr val="DEDEDE"/>
                  </a:gs>
                </a:gsLst>
                <a:lin ang="8100000" scaled="0"/>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同侧圆角矩形 50"/>
            <p:cNvSpPr/>
            <p:nvPr/>
          </p:nvSpPr>
          <p:spPr>
            <a:xfrm rot="3665931" flipH="1">
              <a:off x="7504572" y="2091063"/>
              <a:ext cx="488705" cy="703945"/>
            </a:xfrm>
            <a:prstGeom prst="round2SameRect">
              <a:avLst>
                <a:gd name="adj1" fmla="val 50000"/>
                <a:gd name="adj2" fmla="val 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rot="7200000" flipV="1">
              <a:off x="6373117" y="3345736"/>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0">
              <a:gsLst>
                <a:gs pos="100000">
                  <a:schemeClr val="bg1"/>
                </a:gs>
                <a:gs pos="0">
                  <a:srgbClr val="DEDEDE"/>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10800000" flipV="1">
              <a:off x="6530584" y="1932049"/>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1">
              <a:gsLst>
                <a:gs pos="100000">
                  <a:schemeClr val="bg1"/>
                </a:gs>
                <a:gs pos="0">
                  <a:srgbClr val="DEDEDE"/>
                </a:gs>
              </a:gsLst>
              <a:lin ang="8100000" scaled="0"/>
              <a:tileRect/>
            </a:gradFill>
            <a:ln w="15875">
              <a:gradFill flip="none" rotWithShape="1">
                <a:gsLst>
                  <a:gs pos="0">
                    <a:schemeClr val="bg1"/>
                  </a:gs>
                  <a:gs pos="100000">
                    <a:srgbClr val="DEDEDE"/>
                  </a:gs>
                </a:gsLst>
                <a:lin ang="8100000" scaled="0"/>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p:nvPr/>
          </p:nvSpPr>
          <p:spPr>
            <a:xfrm rot="7200000" flipV="1">
              <a:off x="5242356" y="1315011"/>
              <a:ext cx="1459638" cy="1291710"/>
            </a:xfrm>
            <a:custGeom>
              <a:avLst/>
              <a:gdLst>
                <a:gd name="connsiteX0" fmla="*/ 158864 w 2095728"/>
                <a:gd name="connsiteY0" fmla="*/ 1854618 h 1854618"/>
                <a:gd name="connsiteX1" fmla="*/ 1936864 w 2095728"/>
                <a:gd name="connsiteY1" fmla="*/ 1854618 h 1854618"/>
                <a:gd name="connsiteX2" fmla="*/ 2044627 w 2095728"/>
                <a:gd name="connsiteY2" fmla="*/ 1809981 h 1854618"/>
                <a:gd name="connsiteX3" fmla="*/ 2059756 w 2095728"/>
                <a:gd name="connsiteY3" fmla="*/ 1787541 h 1854618"/>
                <a:gd name="connsiteX4" fmla="*/ 2064888 w 2095728"/>
                <a:gd name="connsiteY4" fmla="*/ 1783015 h 1854618"/>
                <a:gd name="connsiteX5" fmla="*/ 2070338 w 2095728"/>
                <a:gd name="connsiteY5" fmla="*/ 1771846 h 1854618"/>
                <a:gd name="connsiteX6" fmla="*/ 2077288 w 2095728"/>
                <a:gd name="connsiteY6" fmla="*/ 1761539 h 1854618"/>
                <a:gd name="connsiteX7" fmla="*/ 2078642 w 2095728"/>
                <a:gd name="connsiteY7" fmla="*/ 1754829 h 1854618"/>
                <a:gd name="connsiteX8" fmla="*/ 2090510 w 2095728"/>
                <a:gd name="connsiteY8" fmla="*/ 1730509 h 1854618"/>
                <a:gd name="connsiteX9" fmla="*/ 2075285 w 2095728"/>
                <a:gd name="connsiteY9" fmla="*/ 1614865 h 1854618"/>
                <a:gd name="connsiteX10" fmla="*/ 1186285 w 2095728"/>
                <a:gd name="connsiteY10" fmla="*/ 75071 h 1854618"/>
                <a:gd name="connsiteX11" fmla="*/ 1093747 w 2095728"/>
                <a:gd name="connsiteY11" fmla="*/ 4064 h 1854618"/>
                <a:gd name="connsiteX12" fmla="*/ 1066751 w 2095728"/>
                <a:gd name="connsiteY12" fmla="*/ 2182 h 1854618"/>
                <a:gd name="connsiteX13" fmla="*/ 1060263 w 2095728"/>
                <a:gd name="connsiteY13" fmla="*/ 0 h 1854618"/>
                <a:gd name="connsiteX14" fmla="*/ 1047864 w 2095728"/>
                <a:gd name="connsiteY14" fmla="*/ 865 h 1854618"/>
                <a:gd name="connsiteX15" fmla="*/ 1035465 w 2095728"/>
                <a:gd name="connsiteY15" fmla="*/ 0 h 1854618"/>
                <a:gd name="connsiteX16" fmla="*/ 1028977 w 2095728"/>
                <a:gd name="connsiteY16" fmla="*/ 2182 h 1854618"/>
                <a:gd name="connsiteX17" fmla="*/ 1001981 w 2095728"/>
                <a:gd name="connsiteY17" fmla="*/ 4064 h 1854618"/>
                <a:gd name="connsiteX18" fmla="*/ 909443 w 2095728"/>
                <a:gd name="connsiteY18" fmla="*/ 75071 h 1854618"/>
                <a:gd name="connsiteX19" fmla="*/ 20443 w 2095728"/>
                <a:gd name="connsiteY19" fmla="*/ 1614865 h 1854618"/>
                <a:gd name="connsiteX20" fmla="*/ 5218 w 2095728"/>
                <a:gd name="connsiteY20" fmla="*/ 1730509 h 1854618"/>
                <a:gd name="connsiteX21" fmla="*/ 17086 w 2095728"/>
                <a:gd name="connsiteY21" fmla="*/ 1754829 h 1854618"/>
                <a:gd name="connsiteX22" fmla="*/ 18440 w 2095728"/>
                <a:gd name="connsiteY22" fmla="*/ 1761539 h 1854618"/>
                <a:gd name="connsiteX23" fmla="*/ 25390 w 2095728"/>
                <a:gd name="connsiteY23" fmla="*/ 1771846 h 1854618"/>
                <a:gd name="connsiteX24" fmla="*/ 30840 w 2095728"/>
                <a:gd name="connsiteY24" fmla="*/ 1783015 h 1854618"/>
                <a:gd name="connsiteX25" fmla="*/ 35972 w 2095728"/>
                <a:gd name="connsiteY25" fmla="*/ 1787541 h 1854618"/>
                <a:gd name="connsiteX26" fmla="*/ 51101 w 2095728"/>
                <a:gd name="connsiteY26" fmla="*/ 1809981 h 1854618"/>
                <a:gd name="connsiteX27" fmla="*/ 158864 w 2095728"/>
                <a:gd name="connsiteY27" fmla="*/ 1854618 h 18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95728" h="1854618">
                  <a:moveTo>
                    <a:pt x="158864" y="1854618"/>
                  </a:moveTo>
                  <a:lnTo>
                    <a:pt x="1936864" y="1854618"/>
                  </a:lnTo>
                  <a:cubicBezTo>
                    <a:pt x="1978948" y="1854618"/>
                    <a:pt x="2017048" y="1837560"/>
                    <a:pt x="2044627" y="1809981"/>
                  </a:cubicBezTo>
                  <a:lnTo>
                    <a:pt x="2059756" y="1787541"/>
                  </a:lnTo>
                  <a:lnTo>
                    <a:pt x="2064888" y="1783015"/>
                  </a:lnTo>
                  <a:lnTo>
                    <a:pt x="2070338" y="1771846"/>
                  </a:lnTo>
                  <a:lnTo>
                    <a:pt x="2077288" y="1761539"/>
                  </a:lnTo>
                  <a:lnTo>
                    <a:pt x="2078642" y="1754829"/>
                  </a:lnTo>
                  <a:lnTo>
                    <a:pt x="2090510" y="1730509"/>
                  </a:lnTo>
                  <a:cubicBezTo>
                    <a:pt x="2100604" y="1692835"/>
                    <a:pt x="2096327" y="1651310"/>
                    <a:pt x="2075285" y="1614865"/>
                  </a:cubicBezTo>
                  <a:lnTo>
                    <a:pt x="1186285" y="75071"/>
                  </a:lnTo>
                  <a:cubicBezTo>
                    <a:pt x="1165243" y="38625"/>
                    <a:pt x="1131420" y="14159"/>
                    <a:pt x="1093747" y="4064"/>
                  </a:cubicBezTo>
                  <a:lnTo>
                    <a:pt x="1066751" y="2182"/>
                  </a:lnTo>
                  <a:lnTo>
                    <a:pt x="1060263" y="0"/>
                  </a:lnTo>
                  <a:lnTo>
                    <a:pt x="1047864" y="865"/>
                  </a:lnTo>
                  <a:lnTo>
                    <a:pt x="1035465" y="0"/>
                  </a:lnTo>
                  <a:lnTo>
                    <a:pt x="1028977" y="2182"/>
                  </a:lnTo>
                  <a:lnTo>
                    <a:pt x="1001981" y="4064"/>
                  </a:lnTo>
                  <a:cubicBezTo>
                    <a:pt x="964308" y="14159"/>
                    <a:pt x="930485" y="38625"/>
                    <a:pt x="909443" y="75071"/>
                  </a:cubicBezTo>
                  <a:lnTo>
                    <a:pt x="20443" y="1614865"/>
                  </a:lnTo>
                  <a:cubicBezTo>
                    <a:pt x="-599" y="1651310"/>
                    <a:pt x="-4876" y="1692835"/>
                    <a:pt x="5218" y="1730509"/>
                  </a:cubicBezTo>
                  <a:lnTo>
                    <a:pt x="17086" y="1754829"/>
                  </a:lnTo>
                  <a:lnTo>
                    <a:pt x="18440" y="1761539"/>
                  </a:lnTo>
                  <a:lnTo>
                    <a:pt x="25390" y="1771846"/>
                  </a:lnTo>
                  <a:lnTo>
                    <a:pt x="30840" y="1783015"/>
                  </a:lnTo>
                  <a:lnTo>
                    <a:pt x="35972" y="1787541"/>
                  </a:lnTo>
                  <a:lnTo>
                    <a:pt x="51101" y="1809981"/>
                  </a:lnTo>
                  <a:cubicBezTo>
                    <a:pt x="78680" y="1837560"/>
                    <a:pt x="116780" y="1854618"/>
                    <a:pt x="158864" y="1854618"/>
                  </a:cubicBezTo>
                  <a:close/>
                </a:path>
              </a:pathLst>
            </a:custGeom>
            <a:gradFill flip="none" rotWithShape="0">
              <a:gsLst>
                <a:gs pos="100000">
                  <a:schemeClr val="bg1"/>
                </a:gs>
                <a:gs pos="0">
                  <a:srgbClr val="DEDEDE"/>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651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rot="10800000" flipV="1">
              <a:off x="5845260" y="3952220"/>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FFB850"/>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rot="14400000" flipV="1">
              <a:off x="5313541" y="3602095"/>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663A77"/>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rot="14400000" flipH="1">
              <a:off x="6462035" y="2955326"/>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E87071"/>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rot="7200000" flipH="1" flipV="1">
              <a:off x="6454892" y="3603764"/>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01ACBE"/>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rot="7200000">
              <a:off x="5315922" y="2954024"/>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C65885"/>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rot="10800000">
              <a:off x="5907173" y="2583581"/>
              <a:ext cx="433664" cy="280025"/>
            </a:xfrm>
            <a:custGeom>
              <a:avLst/>
              <a:gdLst>
                <a:gd name="connsiteX0" fmla="*/ 236529 w 455786"/>
                <a:gd name="connsiteY0" fmla="*/ 0 h 280025"/>
                <a:gd name="connsiteX1" fmla="*/ 227893 w 455786"/>
                <a:gd name="connsiteY1" fmla="*/ 603 h 280025"/>
                <a:gd name="connsiteX2" fmla="*/ 219257 w 455786"/>
                <a:gd name="connsiteY2" fmla="*/ 0 h 280025"/>
                <a:gd name="connsiteX3" fmla="*/ 214739 w 455786"/>
                <a:gd name="connsiteY3" fmla="*/ 1520 h 280025"/>
                <a:gd name="connsiteX4" fmla="*/ 195936 w 455786"/>
                <a:gd name="connsiteY4" fmla="*/ 2831 h 280025"/>
                <a:gd name="connsiteX5" fmla="*/ 131485 w 455786"/>
                <a:gd name="connsiteY5" fmla="*/ 52286 h 280025"/>
                <a:gd name="connsiteX6" fmla="*/ 0 w 455786"/>
                <a:gd name="connsiteY6" fmla="*/ 280025 h 280025"/>
                <a:gd name="connsiteX7" fmla="*/ 455786 w 455786"/>
                <a:gd name="connsiteY7" fmla="*/ 280025 h 280025"/>
                <a:gd name="connsiteX8" fmla="*/ 324301 w 455786"/>
                <a:gd name="connsiteY8" fmla="*/ 52286 h 280025"/>
                <a:gd name="connsiteX9" fmla="*/ 259850 w 455786"/>
                <a:gd name="connsiteY9" fmla="*/ 2831 h 280025"/>
                <a:gd name="connsiteX10" fmla="*/ 241047 w 455786"/>
                <a:gd name="connsiteY10" fmla="*/ 1520 h 28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786" h="280025">
                  <a:moveTo>
                    <a:pt x="236529" y="0"/>
                  </a:moveTo>
                  <a:lnTo>
                    <a:pt x="227893" y="603"/>
                  </a:lnTo>
                  <a:lnTo>
                    <a:pt x="219257" y="0"/>
                  </a:lnTo>
                  <a:lnTo>
                    <a:pt x="214739" y="1520"/>
                  </a:lnTo>
                  <a:lnTo>
                    <a:pt x="195936" y="2831"/>
                  </a:lnTo>
                  <a:cubicBezTo>
                    <a:pt x="169698" y="9862"/>
                    <a:pt x="146141" y="26902"/>
                    <a:pt x="131485" y="52286"/>
                  </a:cubicBezTo>
                  <a:lnTo>
                    <a:pt x="0" y="280025"/>
                  </a:lnTo>
                  <a:lnTo>
                    <a:pt x="455786" y="280025"/>
                  </a:lnTo>
                  <a:lnTo>
                    <a:pt x="324301" y="52286"/>
                  </a:lnTo>
                  <a:cubicBezTo>
                    <a:pt x="309645" y="26902"/>
                    <a:pt x="286088" y="9862"/>
                    <a:pt x="259850" y="2831"/>
                  </a:cubicBezTo>
                  <a:lnTo>
                    <a:pt x="241047" y="1520"/>
                  </a:lnTo>
                  <a:close/>
                </a:path>
              </a:pathLst>
            </a:custGeom>
            <a:solidFill>
              <a:srgbClr val="00AF92"/>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文本框 55"/>
            <p:cNvSpPr txBox="1"/>
            <p:nvPr/>
          </p:nvSpPr>
          <p:spPr>
            <a:xfrm>
              <a:off x="5636291" y="1135332"/>
              <a:ext cx="918147"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1</a:t>
              </a:r>
              <a:endParaRPr lang="zh-CN" altLang="en-US" sz="2400" dirty="0">
                <a:solidFill>
                  <a:schemeClr val="bg1"/>
                </a:solidFill>
                <a:latin typeface="Impact" panose="020B0806030902050204" pitchFamily="34" charset="0"/>
              </a:endParaRPr>
            </a:p>
          </p:txBody>
        </p:sp>
        <p:sp>
          <p:nvSpPr>
            <p:cNvPr id="57" name="文本框 56"/>
            <p:cNvSpPr txBox="1"/>
            <p:nvPr/>
          </p:nvSpPr>
          <p:spPr>
            <a:xfrm>
              <a:off x="5636290" y="5224246"/>
              <a:ext cx="918147"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4</a:t>
              </a:r>
              <a:endParaRPr lang="zh-CN" altLang="en-US" sz="2400" dirty="0">
                <a:solidFill>
                  <a:schemeClr val="bg1"/>
                </a:solidFill>
                <a:latin typeface="Impact" panose="020B0806030902050204" pitchFamily="34" charset="0"/>
              </a:endParaRPr>
            </a:p>
          </p:txBody>
        </p:sp>
        <p:sp>
          <p:nvSpPr>
            <p:cNvPr id="58" name="文本框 57"/>
            <p:cNvSpPr txBox="1"/>
            <p:nvPr/>
          </p:nvSpPr>
          <p:spPr>
            <a:xfrm rot="7200000">
              <a:off x="7429263" y="4159297"/>
              <a:ext cx="918147"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3</a:t>
              </a:r>
              <a:endParaRPr lang="zh-CN" altLang="en-US" sz="2400" dirty="0">
                <a:solidFill>
                  <a:schemeClr val="bg1"/>
                </a:solidFill>
                <a:latin typeface="Impact" panose="020B0806030902050204" pitchFamily="34" charset="0"/>
              </a:endParaRPr>
            </a:p>
          </p:txBody>
        </p:sp>
        <p:sp>
          <p:nvSpPr>
            <p:cNvPr id="59" name="文本框 58"/>
            <p:cNvSpPr txBox="1"/>
            <p:nvPr/>
          </p:nvSpPr>
          <p:spPr>
            <a:xfrm rot="14400000" flipH="1">
              <a:off x="3857290" y="4179628"/>
              <a:ext cx="918147"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5</a:t>
              </a:r>
              <a:endParaRPr lang="zh-CN" altLang="en-US" sz="2400" dirty="0">
                <a:solidFill>
                  <a:schemeClr val="bg1"/>
                </a:solidFill>
                <a:latin typeface="Impact" panose="020B0806030902050204" pitchFamily="34" charset="0"/>
              </a:endParaRPr>
            </a:p>
          </p:txBody>
        </p:sp>
        <p:sp>
          <p:nvSpPr>
            <p:cNvPr id="60" name="文本框 59"/>
            <p:cNvSpPr txBox="1"/>
            <p:nvPr/>
          </p:nvSpPr>
          <p:spPr>
            <a:xfrm rot="7200000" flipH="1" flipV="1">
              <a:off x="3864910" y="2186952"/>
              <a:ext cx="918147"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6</a:t>
              </a:r>
              <a:endParaRPr lang="zh-CN" altLang="en-US" sz="2400" dirty="0">
                <a:solidFill>
                  <a:schemeClr val="bg1"/>
                </a:solidFill>
                <a:latin typeface="Impact" panose="020B0806030902050204" pitchFamily="34" charset="0"/>
              </a:endParaRPr>
            </a:p>
          </p:txBody>
        </p:sp>
        <p:sp>
          <p:nvSpPr>
            <p:cNvPr id="61" name="文本框 60"/>
            <p:cNvSpPr txBox="1"/>
            <p:nvPr/>
          </p:nvSpPr>
          <p:spPr>
            <a:xfrm rot="14400000" flipV="1">
              <a:off x="7345833" y="2155874"/>
              <a:ext cx="918147" cy="461665"/>
            </a:xfrm>
            <a:prstGeom prst="rect">
              <a:avLst/>
            </a:prstGeom>
            <a:noFill/>
          </p:spPr>
          <p:txBody>
            <a:bodyPr wrap="square" rtlCol="0">
              <a:spAutoFit/>
            </a:bodyPr>
            <a:lstStyle/>
            <a:p>
              <a:pPr algn="ctr"/>
              <a:r>
                <a:rPr lang="en-US" altLang="zh-CN" sz="2400" dirty="0">
                  <a:solidFill>
                    <a:schemeClr val="bg1"/>
                  </a:solidFill>
                  <a:latin typeface="Impact" panose="020B0806030902050204" pitchFamily="34" charset="0"/>
                </a:rPr>
                <a:t>2</a:t>
              </a:r>
              <a:endParaRPr lang="zh-CN" altLang="en-US" sz="2400" dirty="0">
                <a:solidFill>
                  <a:schemeClr val="bg1"/>
                </a:solidFill>
                <a:latin typeface="Impact" panose="020B0806030902050204" pitchFamily="34" charset="0"/>
              </a:endParaRPr>
            </a:p>
          </p:txBody>
        </p:sp>
      </p:grpSp>
      <p:sp>
        <p:nvSpPr>
          <p:cNvPr id="83" name="文本框 82"/>
          <p:cNvSpPr txBox="1"/>
          <p:nvPr/>
        </p:nvSpPr>
        <p:spPr>
          <a:xfrm>
            <a:off x="2332487" y="2603059"/>
            <a:ext cx="829066" cy="584775"/>
          </a:xfrm>
          <a:prstGeom prst="rect">
            <a:avLst/>
          </a:prstGeom>
          <a:noFill/>
        </p:spPr>
        <p:txBody>
          <a:bodyPr wrap="square" rtlCol="0">
            <a:spAutoFit/>
          </a:bodyPr>
          <a:lstStyle/>
          <a:p>
            <a:r>
              <a:rPr lang="zh-CN" altLang="en-US" sz="1600"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C65885"/>
              </a:solidFill>
              <a:latin typeface="时尚中黑简体" panose="01010104010101010101" pitchFamily="2" charset="-122"/>
              <a:ea typeface="时尚中黑简体" panose="01010104010101010101" pitchFamily="2" charset="-122"/>
            </a:endParaRPr>
          </a:p>
        </p:txBody>
      </p:sp>
      <p:sp>
        <p:nvSpPr>
          <p:cNvPr id="85" name="文本框 84"/>
          <p:cNvSpPr txBox="1"/>
          <p:nvPr/>
        </p:nvSpPr>
        <p:spPr>
          <a:xfrm>
            <a:off x="4703052" y="2603059"/>
            <a:ext cx="829066" cy="584775"/>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86" name="文本框 85"/>
          <p:cNvSpPr txBox="1"/>
          <p:nvPr/>
        </p:nvSpPr>
        <p:spPr>
          <a:xfrm>
            <a:off x="2332487" y="3938116"/>
            <a:ext cx="829066" cy="584775"/>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87" name="文本框 86"/>
          <p:cNvSpPr txBox="1"/>
          <p:nvPr/>
        </p:nvSpPr>
        <p:spPr>
          <a:xfrm>
            <a:off x="4703052" y="3924625"/>
            <a:ext cx="829066" cy="584775"/>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88" name="文本框 87"/>
          <p:cNvSpPr txBox="1"/>
          <p:nvPr/>
        </p:nvSpPr>
        <p:spPr>
          <a:xfrm>
            <a:off x="3481292" y="4618236"/>
            <a:ext cx="829066" cy="584775"/>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89" name="文本框 88"/>
          <p:cNvSpPr txBox="1"/>
          <p:nvPr/>
        </p:nvSpPr>
        <p:spPr>
          <a:xfrm>
            <a:off x="3519392" y="1863552"/>
            <a:ext cx="829066" cy="584775"/>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90" name="Freeform 48"/>
          <p:cNvSpPr>
            <a:spLocks noEditPoints="1"/>
          </p:cNvSpPr>
          <p:nvPr/>
        </p:nvSpPr>
        <p:spPr bwMode="auto">
          <a:xfrm>
            <a:off x="3737804" y="3310190"/>
            <a:ext cx="404502" cy="43993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nvGrpSpPr>
          <p:cNvPr id="64" name="Group 8"/>
          <p:cNvGrpSpPr>
            <a:grpSpLocks noChangeAspect="1"/>
          </p:cNvGrpSpPr>
          <p:nvPr/>
        </p:nvGrpSpPr>
        <p:grpSpPr bwMode="auto">
          <a:xfrm>
            <a:off x="7048069" y="1687061"/>
            <a:ext cx="298404" cy="301626"/>
            <a:chOff x="4313" y="1262"/>
            <a:chExt cx="463" cy="468"/>
          </a:xfrm>
          <a:solidFill>
            <a:srgbClr val="00AF92"/>
          </a:solidFill>
        </p:grpSpPr>
        <p:sp>
          <p:nvSpPr>
            <p:cNvPr id="65"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Freeform 19"/>
          <p:cNvSpPr/>
          <p:nvPr/>
        </p:nvSpPr>
        <p:spPr bwMode="auto">
          <a:xfrm>
            <a:off x="7096904" y="2337390"/>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E87071"/>
          </a:solidFill>
          <a:ln>
            <a:noFill/>
          </a:ln>
        </p:spPr>
        <p:txBody>
          <a:bodyPr vert="horz" wrap="square" lIns="91440" tIns="45720" rIns="91440" bIns="45720" numCol="1" anchor="t" anchorCtr="0" compatLnSpc="1"/>
          <a:lstStyle/>
          <a:p>
            <a:endParaRPr lang="zh-CN" altLang="en-US"/>
          </a:p>
        </p:txBody>
      </p:sp>
      <p:grpSp>
        <p:nvGrpSpPr>
          <p:cNvPr id="73" name="Group 22"/>
          <p:cNvGrpSpPr>
            <a:grpSpLocks noChangeAspect="1"/>
          </p:cNvGrpSpPr>
          <p:nvPr/>
        </p:nvGrpSpPr>
        <p:grpSpPr bwMode="auto">
          <a:xfrm>
            <a:off x="7053547" y="3086070"/>
            <a:ext cx="287448" cy="287448"/>
            <a:chOff x="3617" y="1935"/>
            <a:chExt cx="446" cy="446"/>
          </a:xfrm>
          <a:solidFill>
            <a:srgbClr val="01ACBE"/>
          </a:solidFill>
        </p:grpSpPr>
        <p:sp>
          <p:nvSpPr>
            <p:cNvPr id="74"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6" name="Freeform 28"/>
          <p:cNvSpPr>
            <a:spLocks noEditPoints="1"/>
          </p:cNvSpPr>
          <p:nvPr/>
        </p:nvSpPr>
        <p:spPr bwMode="auto">
          <a:xfrm>
            <a:off x="6991821" y="3759336"/>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FFB850"/>
          </a:solidFill>
          <a:ln>
            <a:noFill/>
          </a:ln>
        </p:spPr>
        <p:txBody>
          <a:bodyPr vert="horz" wrap="square" lIns="91440" tIns="45720" rIns="91440" bIns="45720" numCol="1" anchor="t" anchorCtr="0" compatLnSpc="1"/>
          <a:lstStyle/>
          <a:p>
            <a:endParaRPr lang="zh-CN" altLang="en-US"/>
          </a:p>
        </p:txBody>
      </p:sp>
      <p:grpSp>
        <p:nvGrpSpPr>
          <p:cNvPr id="77" name="Group 31"/>
          <p:cNvGrpSpPr>
            <a:grpSpLocks noChangeAspect="1"/>
          </p:cNvGrpSpPr>
          <p:nvPr/>
        </p:nvGrpSpPr>
        <p:grpSpPr bwMode="auto">
          <a:xfrm>
            <a:off x="7080294" y="4471223"/>
            <a:ext cx="233954" cy="300982"/>
            <a:chOff x="5177" y="1058"/>
            <a:chExt cx="363" cy="467"/>
          </a:xfrm>
          <a:solidFill>
            <a:srgbClr val="663A77"/>
          </a:solidFill>
        </p:grpSpPr>
        <p:sp>
          <p:nvSpPr>
            <p:cNvPr id="78"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7030179" y="5135844"/>
            <a:ext cx="334184" cy="363660"/>
            <a:chOff x="4873620" y="1965325"/>
            <a:chExt cx="269882" cy="293688"/>
          </a:xfrm>
          <a:solidFill>
            <a:srgbClr val="C65885"/>
          </a:solidFill>
          <a:effectLst/>
        </p:grpSpPr>
        <p:sp>
          <p:nvSpPr>
            <p:cNvPr id="97" name="Freeform 502"/>
            <p:cNvSpPr/>
            <p:nvPr/>
          </p:nvSpPr>
          <p:spPr bwMode="auto">
            <a:xfrm>
              <a:off x="4873620"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503"/>
            <p:cNvSpPr/>
            <p:nvPr/>
          </p:nvSpPr>
          <p:spPr bwMode="auto">
            <a:xfrm>
              <a:off x="4884737"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504"/>
            <p:cNvSpPr/>
            <p:nvPr/>
          </p:nvSpPr>
          <p:spPr bwMode="auto">
            <a:xfrm>
              <a:off x="4940303"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505"/>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cxnSp>
        <p:nvCxnSpPr>
          <p:cNvPr id="103" name="直接连接符 102"/>
          <p:cNvCxnSpPr/>
          <p:nvPr/>
        </p:nvCxnSpPr>
        <p:spPr>
          <a:xfrm>
            <a:off x="7520214" y="1633505"/>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7520214" y="2329465"/>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7520214" y="3025425"/>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a:xfrm>
            <a:off x="7520214" y="3721386"/>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a:xfrm>
            <a:off x="7520214" y="4417345"/>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a:xfrm>
            <a:off x="7520214" y="5113306"/>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9" name="文本框 108"/>
          <p:cNvSpPr txBox="1"/>
          <p:nvPr/>
        </p:nvSpPr>
        <p:spPr>
          <a:xfrm>
            <a:off x="7537616" y="1620115"/>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0" name="文本框 109"/>
          <p:cNvSpPr txBox="1"/>
          <p:nvPr/>
        </p:nvSpPr>
        <p:spPr>
          <a:xfrm>
            <a:off x="7537616" y="2306487"/>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1" name="文本框 110"/>
          <p:cNvSpPr txBox="1"/>
          <p:nvPr/>
        </p:nvSpPr>
        <p:spPr>
          <a:xfrm>
            <a:off x="7537616" y="3014350"/>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2" name="文本框 111"/>
          <p:cNvSpPr txBox="1"/>
          <p:nvPr/>
        </p:nvSpPr>
        <p:spPr>
          <a:xfrm>
            <a:off x="7537616" y="3699400"/>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3" name="文本框 112"/>
          <p:cNvSpPr txBox="1"/>
          <p:nvPr/>
        </p:nvSpPr>
        <p:spPr>
          <a:xfrm>
            <a:off x="7537616" y="4411710"/>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4" name="文本框 113"/>
          <p:cNvSpPr txBox="1"/>
          <p:nvPr/>
        </p:nvSpPr>
        <p:spPr>
          <a:xfrm>
            <a:off x="7537616" y="5084833"/>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四项分散关系图表</a:t>
            </a:r>
            <a:endParaRPr lang="zh-CN" altLang="en-US" dirty="0"/>
          </a:p>
        </p:txBody>
      </p:sp>
      <p:grpSp>
        <p:nvGrpSpPr>
          <p:cNvPr id="38" name="组合 37"/>
          <p:cNvGrpSpPr/>
          <p:nvPr/>
        </p:nvGrpSpPr>
        <p:grpSpPr>
          <a:xfrm>
            <a:off x="2308973" y="1408546"/>
            <a:ext cx="4160078" cy="4152900"/>
            <a:chOff x="4015961" y="1352550"/>
            <a:chExt cx="4160078" cy="4152900"/>
          </a:xfrm>
        </p:grpSpPr>
        <p:grpSp>
          <p:nvGrpSpPr>
            <p:cNvPr id="23" name="组合 22"/>
            <p:cNvGrpSpPr/>
            <p:nvPr/>
          </p:nvGrpSpPr>
          <p:grpSpPr>
            <a:xfrm>
              <a:off x="4015961" y="1352550"/>
              <a:ext cx="1984789" cy="1981200"/>
              <a:chOff x="1824304" y="1596571"/>
              <a:chExt cx="1984789" cy="1981200"/>
            </a:xfrm>
          </p:grpSpPr>
          <p:sp>
            <p:nvSpPr>
              <p:cNvPr id="21" name="任意多边形 20"/>
              <p:cNvSpPr/>
              <p:nvPr/>
            </p:nvSpPr>
            <p:spPr>
              <a:xfrm>
                <a:off x="1827893"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gradFill flip="none" rotWithShape="1">
                <a:gsLst>
                  <a:gs pos="0">
                    <a:schemeClr val="bg1"/>
                  </a:gs>
                  <a:gs pos="100000">
                    <a:srgbClr val="D9D9D9"/>
                  </a:gs>
                </a:gsLst>
                <a:lin ang="2700000" scaled="1"/>
                <a:tileRect/>
              </a:gradFill>
              <a:ln>
                <a:noFill/>
              </a:ln>
              <a:effectLst>
                <a:outerShdw blurRad="101600" dist="38100" dir="2700000" algn="tl" rotWithShape="0">
                  <a:prstClr val="black">
                    <a:alpha val="30000"/>
                  </a:prstClr>
                </a:outerShdw>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1824304"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solidFill>
                <a:srgbClr val="EEEEEE"/>
              </a:solidFill>
              <a:ln>
                <a:noFill/>
              </a:ln>
              <a:effectLst>
                <a:softEdge rad="5080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flipH="1">
              <a:off x="6191250" y="1352550"/>
              <a:ext cx="1984789" cy="1981200"/>
              <a:chOff x="1824304" y="1596571"/>
              <a:chExt cx="1984789" cy="1981200"/>
            </a:xfrm>
          </p:grpSpPr>
          <p:sp>
            <p:nvSpPr>
              <p:cNvPr id="25" name="任意多边形 24"/>
              <p:cNvSpPr/>
              <p:nvPr/>
            </p:nvSpPr>
            <p:spPr>
              <a:xfrm>
                <a:off x="1827893"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gradFill flip="none" rotWithShape="1">
                <a:gsLst>
                  <a:gs pos="0">
                    <a:schemeClr val="bg1"/>
                  </a:gs>
                  <a:gs pos="100000">
                    <a:srgbClr val="D9D9D9"/>
                  </a:gs>
                </a:gsLst>
                <a:lin ang="8100000" scaled="0"/>
                <a:tileRect/>
              </a:gradFill>
              <a:ln>
                <a:noFill/>
              </a:ln>
              <a:effectLst>
                <a:outerShdw blurRad="101600" dist="38100" dir="2700000" algn="tl" rotWithShape="0">
                  <a:prstClr val="black">
                    <a:alpha val="30000"/>
                  </a:prstClr>
                </a:outerShdw>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1824304"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solidFill>
                <a:srgbClr val="EEEEEE"/>
              </a:solidFill>
              <a:ln>
                <a:noFill/>
              </a:ln>
              <a:effectLst>
                <a:softEdge rad="5080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flipV="1">
              <a:off x="4019550" y="3524124"/>
              <a:ext cx="1981200" cy="1981326"/>
              <a:chOff x="1827893" y="1596571"/>
              <a:chExt cx="1981200" cy="1981326"/>
            </a:xfrm>
          </p:grpSpPr>
          <p:sp>
            <p:nvSpPr>
              <p:cNvPr id="28" name="任意多边形 27"/>
              <p:cNvSpPr/>
              <p:nvPr/>
            </p:nvSpPr>
            <p:spPr>
              <a:xfrm>
                <a:off x="1827893"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gradFill flip="none" rotWithShape="1">
                <a:gsLst>
                  <a:gs pos="0">
                    <a:schemeClr val="bg1"/>
                  </a:gs>
                  <a:gs pos="100000">
                    <a:srgbClr val="D9D9D9"/>
                  </a:gs>
                </a:gsLst>
                <a:lin ang="18900000" scaled="0"/>
                <a:tileRect/>
              </a:gradFill>
              <a:ln>
                <a:noFill/>
              </a:ln>
              <a:effectLst>
                <a:outerShdw blurRad="101600" dist="38100" dir="2700000" algn="tl" rotWithShape="0">
                  <a:prstClr val="black">
                    <a:alpha val="30000"/>
                  </a:prstClr>
                </a:outerShdw>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1827893" y="1596697"/>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solidFill>
                <a:srgbClr val="EEEEEE"/>
              </a:solidFill>
              <a:ln>
                <a:noFill/>
              </a:ln>
              <a:effectLst>
                <a:softEdge rad="5080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flipH="1" flipV="1">
              <a:off x="6191250" y="3524250"/>
              <a:ext cx="1981200" cy="1981200"/>
              <a:chOff x="1827893" y="1596571"/>
              <a:chExt cx="1981200" cy="1981200"/>
            </a:xfrm>
          </p:grpSpPr>
          <p:sp>
            <p:nvSpPr>
              <p:cNvPr id="31" name="任意多边形 30"/>
              <p:cNvSpPr/>
              <p:nvPr/>
            </p:nvSpPr>
            <p:spPr>
              <a:xfrm>
                <a:off x="1827893"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gradFill flip="none" rotWithShape="1">
                <a:gsLst>
                  <a:gs pos="0">
                    <a:schemeClr val="bg1"/>
                  </a:gs>
                  <a:gs pos="100000">
                    <a:srgbClr val="D9D9D9"/>
                  </a:gs>
                </a:gsLst>
                <a:lin ang="13500000" scaled="0"/>
                <a:tileRect/>
              </a:gradFill>
              <a:ln>
                <a:noFill/>
              </a:ln>
              <a:effectLst>
                <a:outerShdw blurRad="101600" dist="38100" dir="2700000" algn="tl" rotWithShape="0">
                  <a:prstClr val="black">
                    <a:alpha val="30000"/>
                  </a:prstClr>
                </a:outerShdw>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1827893" y="1596571"/>
                <a:ext cx="1981200" cy="1981200"/>
              </a:xfrm>
              <a:custGeom>
                <a:avLst/>
                <a:gdLst>
                  <a:gd name="connsiteX0" fmla="*/ 330207 w 1981200"/>
                  <a:gd name="connsiteY0" fmla="*/ 0 h 1981200"/>
                  <a:gd name="connsiteX1" fmla="*/ 1650993 w 1981200"/>
                  <a:gd name="connsiteY1" fmla="*/ 0 h 1981200"/>
                  <a:gd name="connsiteX2" fmla="*/ 1981200 w 1981200"/>
                  <a:gd name="connsiteY2" fmla="*/ 330207 h 1981200"/>
                  <a:gd name="connsiteX3" fmla="*/ 1981200 w 1981200"/>
                  <a:gd name="connsiteY3" fmla="*/ 855216 h 1981200"/>
                  <a:gd name="connsiteX4" fmla="*/ 1951278 w 1981200"/>
                  <a:gd name="connsiteY4" fmla="*/ 856727 h 1981200"/>
                  <a:gd name="connsiteX5" fmla="*/ 865458 w 1981200"/>
                  <a:gd name="connsiteY5" fmla="*/ 1942547 h 1981200"/>
                  <a:gd name="connsiteX6" fmla="*/ 863506 w 1981200"/>
                  <a:gd name="connsiteY6" fmla="*/ 1981200 h 1981200"/>
                  <a:gd name="connsiteX7" fmla="*/ 330207 w 1981200"/>
                  <a:gd name="connsiteY7" fmla="*/ 1981200 h 1981200"/>
                  <a:gd name="connsiteX8" fmla="*/ 0 w 1981200"/>
                  <a:gd name="connsiteY8" fmla="*/ 1650993 h 1981200"/>
                  <a:gd name="connsiteX9" fmla="*/ 0 w 1981200"/>
                  <a:gd name="connsiteY9" fmla="*/ 330207 h 1981200"/>
                  <a:gd name="connsiteX10" fmla="*/ 330207 w 1981200"/>
                  <a:gd name="connsiteY10"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1200" h="1981200">
                    <a:moveTo>
                      <a:pt x="330207" y="0"/>
                    </a:moveTo>
                    <a:lnTo>
                      <a:pt x="1650993" y="0"/>
                    </a:lnTo>
                    <a:cubicBezTo>
                      <a:pt x="1833361" y="0"/>
                      <a:pt x="1981200" y="147839"/>
                      <a:pt x="1981200" y="330207"/>
                    </a:cubicBezTo>
                    <a:lnTo>
                      <a:pt x="1981200" y="855216"/>
                    </a:lnTo>
                    <a:lnTo>
                      <a:pt x="1951278" y="856727"/>
                    </a:lnTo>
                    <a:cubicBezTo>
                      <a:pt x="1378756" y="914870"/>
                      <a:pt x="923601" y="1370025"/>
                      <a:pt x="865458" y="1942547"/>
                    </a:cubicBezTo>
                    <a:lnTo>
                      <a:pt x="863506" y="1981200"/>
                    </a:lnTo>
                    <a:lnTo>
                      <a:pt x="330207" y="1981200"/>
                    </a:lnTo>
                    <a:cubicBezTo>
                      <a:pt x="147839" y="1981200"/>
                      <a:pt x="0" y="1833361"/>
                      <a:pt x="0" y="1650993"/>
                    </a:cubicBezTo>
                    <a:lnTo>
                      <a:pt x="0" y="330207"/>
                    </a:lnTo>
                    <a:cubicBezTo>
                      <a:pt x="0" y="147839"/>
                      <a:pt x="147839" y="0"/>
                      <a:pt x="330207" y="0"/>
                    </a:cubicBezTo>
                    <a:close/>
                  </a:path>
                </a:pathLst>
              </a:custGeom>
              <a:solidFill>
                <a:srgbClr val="EEEEEE"/>
              </a:solidFill>
              <a:ln>
                <a:noFill/>
              </a:ln>
              <a:effectLst>
                <a:softEdge rad="5080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4999292" y="2332292"/>
              <a:ext cx="2193417" cy="2193417"/>
              <a:chOff x="4999292" y="2332292"/>
              <a:chExt cx="2193417" cy="2193417"/>
            </a:xfrm>
          </p:grpSpPr>
          <p:sp>
            <p:nvSpPr>
              <p:cNvPr id="34" name="椭圆 33"/>
              <p:cNvSpPr/>
              <p:nvPr/>
            </p:nvSpPr>
            <p:spPr>
              <a:xfrm>
                <a:off x="4999292" y="2332292"/>
                <a:ext cx="2193417" cy="2193417"/>
              </a:xfrm>
              <a:prstGeom prst="ellipse">
                <a:avLst/>
              </a:prstGeom>
              <a:gradFill flip="none" rotWithShape="1">
                <a:gsLst>
                  <a:gs pos="0">
                    <a:schemeClr val="bg1"/>
                  </a:gs>
                  <a:gs pos="100000">
                    <a:srgbClr val="D9D9D9"/>
                  </a:gs>
                </a:gsLst>
                <a:lin ang="2700000" scaled="1"/>
                <a:tileRect/>
              </a:gradFill>
              <a:ln>
                <a:no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4999292" y="2332292"/>
                <a:ext cx="2193417" cy="2193417"/>
              </a:xfrm>
              <a:prstGeom prst="ellipse">
                <a:avLst/>
              </a:prstGeom>
              <a:solidFill>
                <a:srgbClr val="F7F7F7"/>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7" name="任意多边形 46"/>
          <p:cNvSpPr/>
          <p:nvPr/>
        </p:nvSpPr>
        <p:spPr>
          <a:xfrm>
            <a:off x="2378023" y="1467657"/>
            <a:ext cx="1841263" cy="1841263"/>
          </a:xfrm>
          <a:custGeom>
            <a:avLst/>
            <a:gdLst>
              <a:gd name="connsiteX0" fmla="*/ 306884 w 1841263"/>
              <a:gd name="connsiteY0" fmla="*/ 0 h 1841263"/>
              <a:gd name="connsiteX1" fmla="*/ 1534380 w 1841263"/>
              <a:gd name="connsiteY1" fmla="*/ 0 h 1841263"/>
              <a:gd name="connsiteX2" fmla="*/ 1841263 w 1841263"/>
              <a:gd name="connsiteY2" fmla="*/ 306884 h 1841263"/>
              <a:gd name="connsiteX3" fmla="*/ 1841263 w 1841263"/>
              <a:gd name="connsiteY3" fmla="*/ 735265 h 1841263"/>
              <a:gd name="connsiteX4" fmla="*/ 1746655 w 1841263"/>
              <a:gd name="connsiteY4" fmla="*/ 749703 h 1841263"/>
              <a:gd name="connsiteX5" fmla="*/ 739890 w 1841263"/>
              <a:gd name="connsiteY5" fmla="*/ 1756468 h 1841263"/>
              <a:gd name="connsiteX6" fmla="*/ 726949 w 1841263"/>
              <a:gd name="connsiteY6" fmla="*/ 1841263 h 1841263"/>
              <a:gd name="connsiteX7" fmla="*/ 306884 w 1841263"/>
              <a:gd name="connsiteY7" fmla="*/ 1841263 h 1841263"/>
              <a:gd name="connsiteX8" fmla="*/ 0 w 1841263"/>
              <a:gd name="connsiteY8" fmla="*/ 1534380 h 1841263"/>
              <a:gd name="connsiteX9" fmla="*/ 0 w 1841263"/>
              <a:gd name="connsiteY9" fmla="*/ 306884 h 1841263"/>
              <a:gd name="connsiteX10" fmla="*/ 306884 w 1841263"/>
              <a:gd name="connsiteY10" fmla="*/ 0 h 184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1263" h="1841263">
                <a:moveTo>
                  <a:pt x="306884" y="0"/>
                </a:moveTo>
                <a:lnTo>
                  <a:pt x="1534380" y="0"/>
                </a:lnTo>
                <a:cubicBezTo>
                  <a:pt x="1703866" y="0"/>
                  <a:pt x="1841263" y="137397"/>
                  <a:pt x="1841263" y="306884"/>
                </a:cubicBezTo>
                <a:lnTo>
                  <a:pt x="1841263" y="735265"/>
                </a:lnTo>
                <a:lnTo>
                  <a:pt x="1746655" y="749703"/>
                </a:lnTo>
                <a:cubicBezTo>
                  <a:pt x="1241318" y="853111"/>
                  <a:pt x="843298" y="1251131"/>
                  <a:pt x="739890" y="1756468"/>
                </a:cubicBezTo>
                <a:lnTo>
                  <a:pt x="726949" y="1841263"/>
                </a:lnTo>
                <a:lnTo>
                  <a:pt x="306884" y="1841263"/>
                </a:lnTo>
                <a:cubicBezTo>
                  <a:pt x="137397" y="1841263"/>
                  <a:pt x="0" y="1703866"/>
                  <a:pt x="0" y="1534380"/>
                </a:cubicBezTo>
                <a:lnTo>
                  <a:pt x="0" y="306884"/>
                </a:lnTo>
                <a:cubicBezTo>
                  <a:pt x="0" y="137397"/>
                  <a:pt x="137397" y="0"/>
                  <a:pt x="306884" y="0"/>
                </a:cubicBezTo>
                <a:close/>
              </a:path>
            </a:pathLst>
          </a:custGeom>
          <a:solidFill>
            <a:srgbClr val="FFB850"/>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flipH="1">
            <a:off x="4554230" y="1467657"/>
            <a:ext cx="1841263" cy="1841263"/>
          </a:xfrm>
          <a:custGeom>
            <a:avLst/>
            <a:gdLst>
              <a:gd name="connsiteX0" fmla="*/ 306884 w 1841263"/>
              <a:gd name="connsiteY0" fmla="*/ 0 h 1841263"/>
              <a:gd name="connsiteX1" fmla="*/ 1534380 w 1841263"/>
              <a:gd name="connsiteY1" fmla="*/ 0 h 1841263"/>
              <a:gd name="connsiteX2" fmla="*/ 1841263 w 1841263"/>
              <a:gd name="connsiteY2" fmla="*/ 306884 h 1841263"/>
              <a:gd name="connsiteX3" fmla="*/ 1841263 w 1841263"/>
              <a:gd name="connsiteY3" fmla="*/ 735265 h 1841263"/>
              <a:gd name="connsiteX4" fmla="*/ 1746655 w 1841263"/>
              <a:gd name="connsiteY4" fmla="*/ 749703 h 1841263"/>
              <a:gd name="connsiteX5" fmla="*/ 739890 w 1841263"/>
              <a:gd name="connsiteY5" fmla="*/ 1756468 h 1841263"/>
              <a:gd name="connsiteX6" fmla="*/ 726949 w 1841263"/>
              <a:gd name="connsiteY6" fmla="*/ 1841263 h 1841263"/>
              <a:gd name="connsiteX7" fmla="*/ 306884 w 1841263"/>
              <a:gd name="connsiteY7" fmla="*/ 1841263 h 1841263"/>
              <a:gd name="connsiteX8" fmla="*/ 0 w 1841263"/>
              <a:gd name="connsiteY8" fmla="*/ 1534380 h 1841263"/>
              <a:gd name="connsiteX9" fmla="*/ 0 w 1841263"/>
              <a:gd name="connsiteY9" fmla="*/ 306884 h 1841263"/>
              <a:gd name="connsiteX10" fmla="*/ 306884 w 1841263"/>
              <a:gd name="connsiteY10" fmla="*/ 0 h 184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1263" h="1841263">
                <a:moveTo>
                  <a:pt x="306884" y="0"/>
                </a:moveTo>
                <a:lnTo>
                  <a:pt x="1534380" y="0"/>
                </a:lnTo>
                <a:cubicBezTo>
                  <a:pt x="1703866" y="0"/>
                  <a:pt x="1841263" y="137397"/>
                  <a:pt x="1841263" y="306884"/>
                </a:cubicBezTo>
                <a:lnTo>
                  <a:pt x="1841263" y="735265"/>
                </a:lnTo>
                <a:lnTo>
                  <a:pt x="1746655" y="749703"/>
                </a:lnTo>
                <a:cubicBezTo>
                  <a:pt x="1241318" y="853111"/>
                  <a:pt x="843298" y="1251131"/>
                  <a:pt x="739890" y="1756468"/>
                </a:cubicBezTo>
                <a:lnTo>
                  <a:pt x="726949" y="1841263"/>
                </a:lnTo>
                <a:lnTo>
                  <a:pt x="306884" y="1841263"/>
                </a:lnTo>
                <a:cubicBezTo>
                  <a:pt x="137397" y="1841263"/>
                  <a:pt x="0" y="1703866"/>
                  <a:pt x="0" y="1534380"/>
                </a:cubicBezTo>
                <a:lnTo>
                  <a:pt x="0" y="306884"/>
                </a:lnTo>
                <a:cubicBezTo>
                  <a:pt x="0" y="137397"/>
                  <a:pt x="137397" y="0"/>
                  <a:pt x="306884" y="0"/>
                </a:cubicBezTo>
                <a:close/>
              </a:path>
            </a:pathLst>
          </a:custGeom>
          <a:solidFill>
            <a:srgbClr val="E87071"/>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flipV="1">
            <a:off x="2378023" y="3643928"/>
            <a:ext cx="1841263" cy="1841263"/>
          </a:xfrm>
          <a:custGeom>
            <a:avLst/>
            <a:gdLst>
              <a:gd name="connsiteX0" fmla="*/ 306884 w 1841263"/>
              <a:gd name="connsiteY0" fmla="*/ 0 h 1841263"/>
              <a:gd name="connsiteX1" fmla="*/ 1534380 w 1841263"/>
              <a:gd name="connsiteY1" fmla="*/ 0 h 1841263"/>
              <a:gd name="connsiteX2" fmla="*/ 1841263 w 1841263"/>
              <a:gd name="connsiteY2" fmla="*/ 306884 h 1841263"/>
              <a:gd name="connsiteX3" fmla="*/ 1841263 w 1841263"/>
              <a:gd name="connsiteY3" fmla="*/ 735265 h 1841263"/>
              <a:gd name="connsiteX4" fmla="*/ 1746655 w 1841263"/>
              <a:gd name="connsiteY4" fmla="*/ 749703 h 1841263"/>
              <a:gd name="connsiteX5" fmla="*/ 739890 w 1841263"/>
              <a:gd name="connsiteY5" fmla="*/ 1756468 h 1841263"/>
              <a:gd name="connsiteX6" fmla="*/ 726949 w 1841263"/>
              <a:gd name="connsiteY6" fmla="*/ 1841263 h 1841263"/>
              <a:gd name="connsiteX7" fmla="*/ 306884 w 1841263"/>
              <a:gd name="connsiteY7" fmla="*/ 1841263 h 1841263"/>
              <a:gd name="connsiteX8" fmla="*/ 0 w 1841263"/>
              <a:gd name="connsiteY8" fmla="*/ 1534380 h 1841263"/>
              <a:gd name="connsiteX9" fmla="*/ 0 w 1841263"/>
              <a:gd name="connsiteY9" fmla="*/ 306884 h 1841263"/>
              <a:gd name="connsiteX10" fmla="*/ 306884 w 1841263"/>
              <a:gd name="connsiteY10" fmla="*/ 0 h 184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1263" h="1841263">
                <a:moveTo>
                  <a:pt x="306884" y="0"/>
                </a:moveTo>
                <a:lnTo>
                  <a:pt x="1534380" y="0"/>
                </a:lnTo>
                <a:cubicBezTo>
                  <a:pt x="1703866" y="0"/>
                  <a:pt x="1841263" y="137397"/>
                  <a:pt x="1841263" y="306884"/>
                </a:cubicBezTo>
                <a:lnTo>
                  <a:pt x="1841263" y="735265"/>
                </a:lnTo>
                <a:lnTo>
                  <a:pt x="1746655" y="749703"/>
                </a:lnTo>
                <a:cubicBezTo>
                  <a:pt x="1241318" y="853111"/>
                  <a:pt x="843298" y="1251131"/>
                  <a:pt x="739890" y="1756468"/>
                </a:cubicBezTo>
                <a:lnTo>
                  <a:pt x="726949" y="1841263"/>
                </a:lnTo>
                <a:lnTo>
                  <a:pt x="306884" y="1841263"/>
                </a:lnTo>
                <a:cubicBezTo>
                  <a:pt x="137397" y="1841263"/>
                  <a:pt x="0" y="1703866"/>
                  <a:pt x="0" y="1534380"/>
                </a:cubicBezTo>
                <a:lnTo>
                  <a:pt x="0" y="306884"/>
                </a:lnTo>
                <a:cubicBezTo>
                  <a:pt x="0" y="137397"/>
                  <a:pt x="137397" y="0"/>
                  <a:pt x="306884" y="0"/>
                </a:cubicBezTo>
                <a:close/>
              </a:path>
            </a:pathLst>
          </a:custGeom>
          <a:solidFill>
            <a:srgbClr val="01ACBE"/>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flipH="1" flipV="1">
            <a:off x="4554230" y="3643928"/>
            <a:ext cx="1841263" cy="1841263"/>
          </a:xfrm>
          <a:custGeom>
            <a:avLst/>
            <a:gdLst>
              <a:gd name="connsiteX0" fmla="*/ 306884 w 1841263"/>
              <a:gd name="connsiteY0" fmla="*/ 0 h 1841263"/>
              <a:gd name="connsiteX1" fmla="*/ 1534380 w 1841263"/>
              <a:gd name="connsiteY1" fmla="*/ 0 h 1841263"/>
              <a:gd name="connsiteX2" fmla="*/ 1841263 w 1841263"/>
              <a:gd name="connsiteY2" fmla="*/ 306884 h 1841263"/>
              <a:gd name="connsiteX3" fmla="*/ 1841263 w 1841263"/>
              <a:gd name="connsiteY3" fmla="*/ 735265 h 1841263"/>
              <a:gd name="connsiteX4" fmla="*/ 1746655 w 1841263"/>
              <a:gd name="connsiteY4" fmla="*/ 749703 h 1841263"/>
              <a:gd name="connsiteX5" fmla="*/ 739890 w 1841263"/>
              <a:gd name="connsiteY5" fmla="*/ 1756468 h 1841263"/>
              <a:gd name="connsiteX6" fmla="*/ 726949 w 1841263"/>
              <a:gd name="connsiteY6" fmla="*/ 1841263 h 1841263"/>
              <a:gd name="connsiteX7" fmla="*/ 306884 w 1841263"/>
              <a:gd name="connsiteY7" fmla="*/ 1841263 h 1841263"/>
              <a:gd name="connsiteX8" fmla="*/ 0 w 1841263"/>
              <a:gd name="connsiteY8" fmla="*/ 1534380 h 1841263"/>
              <a:gd name="connsiteX9" fmla="*/ 0 w 1841263"/>
              <a:gd name="connsiteY9" fmla="*/ 306884 h 1841263"/>
              <a:gd name="connsiteX10" fmla="*/ 306884 w 1841263"/>
              <a:gd name="connsiteY10" fmla="*/ 0 h 184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1263" h="1841263">
                <a:moveTo>
                  <a:pt x="306884" y="0"/>
                </a:moveTo>
                <a:lnTo>
                  <a:pt x="1534380" y="0"/>
                </a:lnTo>
                <a:cubicBezTo>
                  <a:pt x="1703866" y="0"/>
                  <a:pt x="1841263" y="137397"/>
                  <a:pt x="1841263" y="306884"/>
                </a:cubicBezTo>
                <a:lnTo>
                  <a:pt x="1841263" y="735265"/>
                </a:lnTo>
                <a:lnTo>
                  <a:pt x="1746655" y="749703"/>
                </a:lnTo>
                <a:cubicBezTo>
                  <a:pt x="1241318" y="853111"/>
                  <a:pt x="843298" y="1251131"/>
                  <a:pt x="739890" y="1756468"/>
                </a:cubicBezTo>
                <a:lnTo>
                  <a:pt x="726949" y="1841263"/>
                </a:lnTo>
                <a:lnTo>
                  <a:pt x="306884" y="1841263"/>
                </a:lnTo>
                <a:cubicBezTo>
                  <a:pt x="137397" y="1841263"/>
                  <a:pt x="0" y="1703866"/>
                  <a:pt x="0" y="1534380"/>
                </a:cubicBezTo>
                <a:lnTo>
                  <a:pt x="0" y="306884"/>
                </a:lnTo>
                <a:cubicBezTo>
                  <a:pt x="0" y="137397"/>
                  <a:pt x="137397" y="0"/>
                  <a:pt x="306884" y="0"/>
                </a:cubicBezTo>
                <a:close/>
              </a:path>
            </a:pathLst>
          </a:custGeom>
          <a:solidFill>
            <a:srgbClr val="663A77"/>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3098582" y="2191976"/>
            <a:ext cx="1120704" cy="1116944"/>
          </a:xfrm>
          <a:custGeom>
            <a:avLst/>
            <a:gdLst>
              <a:gd name="connsiteX0" fmla="*/ 0 w 1120704"/>
              <a:gd name="connsiteY0" fmla="*/ 0 h 1116944"/>
              <a:gd name="connsiteX1" fmla="*/ 1120704 w 1120704"/>
              <a:gd name="connsiteY1" fmla="*/ 0 h 1116944"/>
              <a:gd name="connsiteX2" fmla="*/ 1120704 w 1120704"/>
              <a:gd name="connsiteY2" fmla="*/ 10946 h 1116944"/>
              <a:gd name="connsiteX3" fmla="*/ 1026096 w 1120704"/>
              <a:gd name="connsiteY3" fmla="*/ 25384 h 1116944"/>
              <a:gd name="connsiteX4" fmla="*/ 19331 w 1120704"/>
              <a:gd name="connsiteY4" fmla="*/ 1032149 h 1116944"/>
              <a:gd name="connsiteX5" fmla="*/ 6390 w 1120704"/>
              <a:gd name="connsiteY5" fmla="*/ 1116944 h 1116944"/>
              <a:gd name="connsiteX6" fmla="*/ 0 w 1120704"/>
              <a:gd name="connsiteY6" fmla="*/ 1116944 h 111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0704" h="1116944">
                <a:moveTo>
                  <a:pt x="0" y="0"/>
                </a:moveTo>
                <a:lnTo>
                  <a:pt x="1120704" y="0"/>
                </a:lnTo>
                <a:lnTo>
                  <a:pt x="1120704" y="10946"/>
                </a:lnTo>
                <a:lnTo>
                  <a:pt x="1026096" y="25384"/>
                </a:lnTo>
                <a:cubicBezTo>
                  <a:pt x="520759" y="128792"/>
                  <a:pt x="122739" y="526812"/>
                  <a:pt x="19331" y="1032149"/>
                </a:cubicBezTo>
                <a:lnTo>
                  <a:pt x="6390" y="1116944"/>
                </a:lnTo>
                <a:lnTo>
                  <a:pt x="0" y="1116944"/>
                </a:lnTo>
                <a:close/>
              </a:path>
            </a:pathLst>
          </a:custGeom>
          <a:solidFill>
            <a:srgbClr val="FFCC81"/>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flipH="1">
            <a:off x="4547672" y="2191976"/>
            <a:ext cx="1120704" cy="1116944"/>
          </a:xfrm>
          <a:custGeom>
            <a:avLst/>
            <a:gdLst>
              <a:gd name="connsiteX0" fmla="*/ 0 w 1120704"/>
              <a:gd name="connsiteY0" fmla="*/ 0 h 1116944"/>
              <a:gd name="connsiteX1" fmla="*/ 1120704 w 1120704"/>
              <a:gd name="connsiteY1" fmla="*/ 0 h 1116944"/>
              <a:gd name="connsiteX2" fmla="*/ 1120704 w 1120704"/>
              <a:gd name="connsiteY2" fmla="*/ 10946 h 1116944"/>
              <a:gd name="connsiteX3" fmla="*/ 1026096 w 1120704"/>
              <a:gd name="connsiteY3" fmla="*/ 25384 h 1116944"/>
              <a:gd name="connsiteX4" fmla="*/ 19331 w 1120704"/>
              <a:gd name="connsiteY4" fmla="*/ 1032149 h 1116944"/>
              <a:gd name="connsiteX5" fmla="*/ 6390 w 1120704"/>
              <a:gd name="connsiteY5" fmla="*/ 1116944 h 1116944"/>
              <a:gd name="connsiteX6" fmla="*/ 0 w 1120704"/>
              <a:gd name="connsiteY6" fmla="*/ 1116944 h 111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0704" h="1116944">
                <a:moveTo>
                  <a:pt x="0" y="0"/>
                </a:moveTo>
                <a:lnTo>
                  <a:pt x="1120704" y="0"/>
                </a:lnTo>
                <a:lnTo>
                  <a:pt x="1120704" y="10946"/>
                </a:lnTo>
                <a:lnTo>
                  <a:pt x="1026096" y="25384"/>
                </a:lnTo>
                <a:cubicBezTo>
                  <a:pt x="520759" y="128792"/>
                  <a:pt x="122739" y="526812"/>
                  <a:pt x="19331" y="1032149"/>
                </a:cubicBezTo>
                <a:lnTo>
                  <a:pt x="6390" y="1116944"/>
                </a:lnTo>
                <a:lnTo>
                  <a:pt x="0" y="1116944"/>
                </a:lnTo>
                <a:close/>
              </a:path>
            </a:pathLst>
          </a:custGeom>
          <a:solidFill>
            <a:srgbClr val="EE9696"/>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flipV="1">
            <a:off x="3098582" y="3638789"/>
            <a:ext cx="1120704" cy="1116944"/>
          </a:xfrm>
          <a:custGeom>
            <a:avLst/>
            <a:gdLst>
              <a:gd name="connsiteX0" fmla="*/ 0 w 1120704"/>
              <a:gd name="connsiteY0" fmla="*/ 0 h 1116944"/>
              <a:gd name="connsiteX1" fmla="*/ 1120704 w 1120704"/>
              <a:gd name="connsiteY1" fmla="*/ 0 h 1116944"/>
              <a:gd name="connsiteX2" fmla="*/ 1120704 w 1120704"/>
              <a:gd name="connsiteY2" fmla="*/ 10946 h 1116944"/>
              <a:gd name="connsiteX3" fmla="*/ 1026096 w 1120704"/>
              <a:gd name="connsiteY3" fmla="*/ 25384 h 1116944"/>
              <a:gd name="connsiteX4" fmla="*/ 19331 w 1120704"/>
              <a:gd name="connsiteY4" fmla="*/ 1032149 h 1116944"/>
              <a:gd name="connsiteX5" fmla="*/ 6390 w 1120704"/>
              <a:gd name="connsiteY5" fmla="*/ 1116944 h 1116944"/>
              <a:gd name="connsiteX6" fmla="*/ 0 w 1120704"/>
              <a:gd name="connsiteY6" fmla="*/ 1116944 h 111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0704" h="1116944">
                <a:moveTo>
                  <a:pt x="0" y="0"/>
                </a:moveTo>
                <a:lnTo>
                  <a:pt x="1120704" y="0"/>
                </a:lnTo>
                <a:lnTo>
                  <a:pt x="1120704" y="10946"/>
                </a:lnTo>
                <a:lnTo>
                  <a:pt x="1026096" y="25384"/>
                </a:lnTo>
                <a:cubicBezTo>
                  <a:pt x="520759" y="128792"/>
                  <a:pt x="122739" y="526812"/>
                  <a:pt x="19331" y="1032149"/>
                </a:cubicBezTo>
                <a:lnTo>
                  <a:pt x="6390" y="1116944"/>
                </a:lnTo>
                <a:lnTo>
                  <a:pt x="0" y="1116944"/>
                </a:lnTo>
                <a:close/>
              </a:path>
            </a:pathLst>
          </a:custGeom>
          <a:solidFill>
            <a:srgbClr val="01C8DD"/>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flipH="1" flipV="1">
            <a:off x="4554022" y="3639582"/>
            <a:ext cx="1120704" cy="1116944"/>
          </a:xfrm>
          <a:custGeom>
            <a:avLst/>
            <a:gdLst>
              <a:gd name="connsiteX0" fmla="*/ 0 w 1120704"/>
              <a:gd name="connsiteY0" fmla="*/ 0 h 1116944"/>
              <a:gd name="connsiteX1" fmla="*/ 1120704 w 1120704"/>
              <a:gd name="connsiteY1" fmla="*/ 0 h 1116944"/>
              <a:gd name="connsiteX2" fmla="*/ 1120704 w 1120704"/>
              <a:gd name="connsiteY2" fmla="*/ 10946 h 1116944"/>
              <a:gd name="connsiteX3" fmla="*/ 1026096 w 1120704"/>
              <a:gd name="connsiteY3" fmla="*/ 25384 h 1116944"/>
              <a:gd name="connsiteX4" fmla="*/ 19331 w 1120704"/>
              <a:gd name="connsiteY4" fmla="*/ 1032149 h 1116944"/>
              <a:gd name="connsiteX5" fmla="*/ 6390 w 1120704"/>
              <a:gd name="connsiteY5" fmla="*/ 1116944 h 1116944"/>
              <a:gd name="connsiteX6" fmla="*/ 0 w 1120704"/>
              <a:gd name="connsiteY6" fmla="*/ 1116944 h 111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0704" h="1116944">
                <a:moveTo>
                  <a:pt x="0" y="0"/>
                </a:moveTo>
                <a:lnTo>
                  <a:pt x="1120704" y="0"/>
                </a:lnTo>
                <a:lnTo>
                  <a:pt x="1120704" y="10946"/>
                </a:lnTo>
                <a:lnTo>
                  <a:pt x="1026096" y="25384"/>
                </a:lnTo>
                <a:cubicBezTo>
                  <a:pt x="520759" y="128792"/>
                  <a:pt x="122739" y="526812"/>
                  <a:pt x="19331" y="1032149"/>
                </a:cubicBezTo>
                <a:lnTo>
                  <a:pt x="6390" y="1116944"/>
                </a:lnTo>
                <a:lnTo>
                  <a:pt x="0" y="1116944"/>
                </a:lnTo>
                <a:close/>
              </a:path>
            </a:pathLst>
          </a:custGeom>
          <a:solidFill>
            <a:srgbClr val="864D9D"/>
          </a:solidFill>
          <a:ln>
            <a:noFill/>
          </a:ln>
          <a:effectLst>
            <a:softEdge rad="0"/>
          </a:effectLst>
          <a:scene3d>
            <a:camera prst="orthographicFront"/>
            <a:lightRig rig="threePt" dir="t"/>
          </a:scene3d>
          <a:sp3d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2902081" y="1978045"/>
            <a:ext cx="427610" cy="427610"/>
          </a:xfrm>
          <a:prstGeom prst="ellipse">
            <a:avLst/>
          </a:prstGeom>
          <a:solidFill>
            <a:srgbClr val="FFD4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5412747" y="1978045"/>
            <a:ext cx="427610" cy="427610"/>
          </a:xfrm>
          <a:prstGeom prst="ellipse">
            <a:avLst/>
          </a:prstGeom>
          <a:solidFill>
            <a:srgbClr val="F79C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2902081" y="4513734"/>
            <a:ext cx="427610" cy="427610"/>
          </a:xfrm>
          <a:prstGeom prst="ellipse">
            <a:avLst/>
          </a:prstGeom>
          <a:solidFill>
            <a:srgbClr val="01D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5412747" y="4513734"/>
            <a:ext cx="427610" cy="427610"/>
          </a:xfrm>
          <a:prstGeom prst="ellipse">
            <a:avLst/>
          </a:prstGeom>
          <a:solidFill>
            <a:srgbClr val="8B5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2964782" y="4580854"/>
            <a:ext cx="305740" cy="305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5470416" y="4580854"/>
            <a:ext cx="305740" cy="3057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2964782" y="2036440"/>
            <a:ext cx="305740" cy="3057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5470416" y="2036440"/>
            <a:ext cx="305740" cy="3057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文本框 71"/>
          <p:cNvSpPr txBox="1"/>
          <p:nvPr/>
        </p:nvSpPr>
        <p:spPr>
          <a:xfrm>
            <a:off x="2852242" y="2004495"/>
            <a:ext cx="537169" cy="400110"/>
          </a:xfrm>
          <a:prstGeom prst="rect">
            <a:avLst/>
          </a:prstGeom>
          <a:noFill/>
        </p:spPr>
        <p:txBody>
          <a:bodyPr wrap="square" rtlCol="0">
            <a:spAutoFit/>
          </a:bodyPr>
          <a:lstStyle/>
          <a:p>
            <a:pPr algn="ctr"/>
            <a:r>
              <a:rPr lang="en-US" altLang="zh-CN" sz="2000" dirty="0" smtClean="0">
                <a:solidFill>
                  <a:srgbClr val="FFBF53"/>
                </a:solidFill>
                <a:latin typeface="ITC Avant Garde Std Md" panose="020B0602020202020204" pitchFamily="34" charset="0"/>
              </a:rPr>
              <a:t>1</a:t>
            </a:r>
            <a:endParaRPr lang="zh-CN" altLang="en-US" sz="2000" dirty="0">
              <a:solidFill>
                <a:srgbClr val="FFBF53"/>
              </a:solidFill>
              <a:latin typeface="ITC Avant Garde Std Md" panose="020B0602020202020204" pitchFamily="34" charset="0"/>
            </a:endParaRPr>
          </a:p>
        </p:txBody>
      </p:sp>
      <p:sp>
        <p:nvSpPr>
          <p:cNvPr id="73" name="文本框 72"/>
          <p:cNvSpPr txBox="1"/>
          <p:nvPr/>
        </p:nvSpPr>
        <p:spPr>
          <a:xfrm>
            <a:off x="5354701" y="2004495"/>
            <a:ext cx="537169" cy="400110"/>
          </a:xfrm>
          <a:prstGeom prst="rect">
            <a:avLst/>
          </a:prstGeom>
          <a:noFill/>
        </p:spPr>
        <p:txBody>
          <a:bodyPr wrap="square" rtlCol="0">
            <a:spAutoFit/>
          </a:bodyPr>
          <a:lstStyle/>
          <a:p>
            <a:pPr algn="ctr"/>
            <a:r>
              <a:rPr lang="en-US" altLang="zh-CN" sz="2000" dirty="0">
                <a:solidFill>
                  <a:srgbClr val="F17475"/>
                </a:solidFill>
                <a:latin typeface="ITC Avant Garde Std Md" panose="020B0602020202020204" pitchFamily="34" charset="0"/>
              </a:rPr>
              <a:t>2</a:t>
            </a:r>
            <a:endParaRPr lang="zh-CN" altLang="en-US" sz="2000" dirty="0">
              <a:solidFill>
                <a:srgbClr val="F17475"/>
              </a:solidFill>
              <a:latin typeface="ITC Avant Garde Std Md" panose="020B0602020202020204" pitchFamily="34" charset="0"/>
            </a:endParaRPr>
          </a:p>
        </p:txBody>
      </p:sp>
      <p:sp>
        <p:nvSpPr>
          <p:cNvPr id="74" name="文本框 73"/>
          <p:cNvSpPr txBox="1"/>
          <p:nvPr/>
        </p:nvSpPr>
        <p:spPr>
          <a:xfrm>
            <a:off x="2852242" y="4542752"/>
            <a:ext cx="537169" cy="400110"/>
          </a:xfrm>
          <a:prstGeom prst="rect">
            <a:avLst/>
          </a:prstGeom>
          <a:noFill/>
        </p:spPr>
        <p:txBody>
          <a:bodyPr wrap="square" rtlCol="0">
            <a:spAutoFit/>
          </a:bodyPr>
          <a:lstStyle/>
          <a:p>
            <a:pPr algn="ctr"/>
            <a:r>
              <a:rPr lang="en-US" altLang="zh-CN" sz="2000" dirty="0">
                <a:solidFill>
                  <a:srgbClr val="01B3C5"/>
                </a:solidFill>
                <a:latin typeface="ITC Avant Garde Std Md" panose="020B0602020202020204" pitchFamily="34" charset="0"/>
              </a:rPr>
              <a:t>3</a:t>
            </a:r>
            <a:endParaRPr lang="zh-CN" altLang="en-US" sz="2000" dirty="0">
              <a:solidFill>
                <a:srgbClr val="01B3C5"/>
              </a:solidFill>
              <a:latin typeface="ITC Avant Garde Std Md" panose="020B0602020202020204" pitchFamily="34" charset="0"/>
            </a:endParaRPr>
          </a:p>
        </p:txBody>
      </p:sp>
      <p:sp>
        <p:nvSpPr>
          <p:cNvPr id="75" name="文本框 74"/>
          <p:cNvSpPr txBox="1"/>
          <p:nvPr/>
        </p:nvSpPr>
        <p:spPr>
          <a:xfrm>
            <a:off x="5354701" y="4542752"/>
            <a:ext cx="537169" cy="400110"/>
          </a:xfrm>
          <a:prstGeom prst="rect">
            <a:avLst/>
          </a:prstGeom>
          <a:noFill/>
        </p:spPr>
        <p:txBody>
          <a:bodyPr wrap="square" rtlCol="0">
            <a:spAutoFit/>
          </a:bodyPr>
          <a:lstStyle/>
          <a:p>
            <a:pPr algn="ctr"/>
            <a:r>
              <a:rPr lang="en-US" altLang="zh-CN" sz="2000" dirty="0">
                <a:solidFill>
                  <a:srgbClr val="663A77"/>
                </a:solidFill>
                <a:latin typeface="ITC Avant Garde Std Md" panose="020B0602020202020204" pitchFamily="34" charset="0"/>
              </a:rPr>
              <a:t>4</a:t>
            </a:r>
            <a:endParaRPr lang="zh-CN" altLang="en-US" sz="2000" dirty="0">
              <a:solidFill>
                <a:srgbClr val="663A77"/>
              </a:solidFill>
              <a:latin typeface="ITC Avant Garde Std Md" panose="020B0602020202020204" pitchFamily="34" charset="0"/>
            </a:endParaRPr>
          </a:p>
        </p:txBody>
      </p:sp>
      <p:sp>
        <p:nvSpPr>
          <p:cNvPr id="77" name="文本框 76"/>
          <p:cNvSpPr txBox="1"/>
          <p:nvPr/>
        </p:nvSpPr>
        <p:spPr>
          <a:xfrm>
            <a:off x="2489499" y="1584053"/>
            <a:ext cx="1618310"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4661261" y="1584053"/>
            <a:ext cx="1618310"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2489499" y="4955134"/>
            <a:ext cx="1618310"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80" name="文本框 79"/>
          <p:cNvSpPr txBox="1"/>
          <p:nvPr/>
        </p:nvSpPr>
        <p:spPr>
          <a:xfrm>
            <a:off x="4661261" y="4955134"/>
            <a:ext cx="1618310" cy="369332"/>
          </a:xfrm>
          <a:prstGeom prst="rect">
            <a:avLst/>
          </a:prstGeom>
          <a:noFill/>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nvGrpSpPr>
          <p:cNvPr id="81" name="Group 8"/>
          <p:cNvGrpSpPr>
            <a:grpSpLocks noChangeAspect="1"/>
          </p:cNvGrpSpPr>
          <p:nvPr/>
        </p:nvGrpSpPr>
        <p:grpSpPr bwMode="auto">
          <a:xfrm>
            <a:off x="2636407" y="2632720"/>
            <a:ext cx="254010" cy="256752"/>
            <a:chOff x="4313" y="1262"/>
            <a:chExt cx="463" cy="468"/>
          </a:xfrm>
          <a:solidFill>
            <a:schemeClr val="bg1"/>
          </a:solidFill>
        </p:grpSpPr>
        <p:sp>
          <p:nvSpPr>
            <p:cNvPr id="82"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9" name="Freeform 19"/>
          <p:cNvSpPr/>
          <p:nvPr/>
        </p:nvSpPr>
        <p:spPr bwMode="auto">
          <a:xfrm>
            <a:off x="5941877" y="2593878"/>
            <a:ext cx="170870" cy="334436"/>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90" name="Group 22"/>
          <p:cNvGrpSpPr>
            <a:grpSpLocks noChangeAspect="1"/>
          </p:cNvGrpSpPr>
          <p:nvPr/>
        </p:nvGrpSpPr>
        <p:grpSpPr bwMode="auto">
          <a:xfrm>
            <a:off x="2605365" y="3952424"/>
            <a:ext cx="316094" cy="316094"/>
            <a:chOff x="3617" y="1935"/>
            <a:chExt cx="446" cy="446"/>
          </a:xfrm>
          <a:solidFill>
            <a:schemeClr val="bg1"/>
          </a:solidFill>
        </p:grpSpPr>
        <p:sp>
          <p:nvSpPr>
            <p:cNvPr id="91"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3" name="Freeform 28"/>
          <p:cNvSpPr>
            <a:spLocks noEditPoints="1"/>
          </p:cNvSpPr>
          <p:nvPr/>
        </p:nvSpPr>
        <p:spPr bwMode="auto">
          <a:xfrm>
            <a:off x="5852428" y="3968812"/>
            <a:ext cx="349768" cy="283318"/>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48"/>
          <p:cNvSpPr>
            <a:spLocks noEditPoints="1"/>
          </p:cNvSpPr>
          <p:nvPr/>
        </p:nvSpPr>
        <p:spPr bwMode="auto">
          <a:xfrm>
            <a:off x="4192005" y="2781556"/>
            <a:ext cx="404502" cy="43993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8" name="文本框 97"/>
          <p:cNvSpPr txBox="1"/>
          <p:nvPr/>
        </p:nvSpPr>
        <p:spPr>
          <a:xfrm>
            <a:off x="3686014" y="3203011"/>
            <a:ext cx="1412742"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9" name="文本框 98"/>
          <p:cNvSpPr txBox="1"/>
          <p:nvPr/>
        </p:nvSpPr>
        <p:spPr>
          <a:xfrm>
            <a:off x="3687089" y="3456211"/>
            <a:ext cx="141166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00" name="Group 8"/>
          <p:cNvGrpSpPr>
            <a:grpSpLocks noChangeAspect="1"/>
          </p:cNvGrpSpPr>
          <p:nvPr/>
        </p:nvGrpSpPr>
        <p:grpSpPr bwMode="auto">
          <a:xfrm>
            <a:off x="7252893" y="3071496"/>
            <a:ext cx="298404" cy="301626"/>
            <a:chOff x="4313" y="1262"/>
            <a:chExt cx="463" cy="468"/>
          </a:xfrm>
          <a:solidFill>
            <a:schemeClr val="tx1">
              <a:lumMod val="50000"/>
              <a:lumOff val="50000"/>
            </a:schemeClr>
          </a:solidFill>
        </p:grpSpPr>
        <p:sp>
          <p:nvSpPr>
            <p:cNvPr id="101"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2"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8" name="Freeform 19"/>
          <p:cNvSpPr/>
          <p:nvPr/>
        </p:nvSpPr>
        <p:spPr bwMode="auto">
          <a:xfrm>
            <a:off x="7301728" y="3721825"/>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grpSp>
        <p:nvGrpSpPr>
          <p:cNvPr id="109" name="Group 22"/>
          <p:cNvGrpSpPr>
            <a:grpSpLocks noChangeAspect="1"/>
          </p:cNvGrpSpPr>
          <p:nvPr/>
        </p:nvGrpSpPr>
        <p:grpSpPr bwMode="auto">
          <a:xfrm>
            <a:off x="7258371" y="4470505"/>
            <a:ext cx="287448" cy="287448"/>
            <a:chOff x="3617" y="1935"/>
            <a:chExt cx="446" cy="446"/>
          </a:xfrm>
          <a:solidFill>
            <a:schemeClr val="tx1">
              <a:lumMod val="50000"/>
              <a:lumOff val="50000"/>
            </a:schemeClr>
          </a:solidFill>
        </p:grpSpPr>
        <p:sp>
          <p:nvSpPr>
            <p:cNvPr id="110"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2" name="Freeform 28"/>
          <p:cNvSpPr>
            <a:spLocks noEditPoints="1"/>
          </p:cNvSpPr>
          <p:nvPr/>
        </p:nvSpPr>
        <p:spPr bwMode="auto">
          <a:xfrm>
            <a:off x="7196645" y="5143771"/>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cxnSp>
        <p:nvCxnSpPr>
          <p:cNvPr id="113" name="直接连接符 112"/>
          <p:cNvCxnSpPr/>
          <p:nvPr/>
        </p:nvCxnSpPr>
        <p:spPr>
          <a:xfrm>
            <a:off x="7725038" y="3017940"/>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p:cNvCxnSpPr/>
          <p:nvPr/>
        </p:nvCxnSpPr>
        <p:spPr>
          <a:xfrm>
            <a:off x="7725038" y="3713900"/>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p:cNvCxnSpPr/>
          <p:nvPr/>
        </p:nvCxnSpPr>
        <p:spPr>
          <a:xfrm>
            <a:off x="7725038" y="4409860"/>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p:cNvCxnSpPr/>
          <p:nvPr/>
        </p:nvCxnSpPr>
        <p:spPr>
          <a:xfrm>
            <a:off x="7725038" y="5105821"/>
            <a:ext cx="0" cy="419619"/>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7" name="文本框 116"/>
          <p:cNvSpPr txBox="1"/>
          <p:nvPr/>
        </p:nvSpPr>
        <p:spPr>
          <a:xfrm>
            <a:off x="7742440" y="3004550"/>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8" name="文本框 117"/>
          <p:cNvSpPr txBox="1"/>
          <p:nvPr/>
        </p:nvSpPr>
        <p:spPr>
          <a:xfrm>
            <a:off x="7742440" y="3690922"/>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9" name="文本框 118"/>
          <p:cNvSpPr txBox="1"/>
          <p:nvPr/>
        </p:nvSpPr>
        <p:spPr>
          <a:xfrm>
            <a:off x="7742440" y="4398785"/>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20" name="文本框 119"/>
          <p:cNvSpPr txBox="1"/>
          <p:nvPr/>
        </p:nvSpPr>
        <p:spPr>
          <a:xfrm>
            <a:off x="7742440" y="5083835"/>
            <a:ext cx="2197718"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百分比对比关系图表</a:t>
            </a:r>
            <a:endParaRPr lang="zh-CN" altLang="en-US" dirty="0"/>
          </a:p>
        </p:txBody>
      </p:sp>
      <p:sp>
        <p:nvSpPr>
          <p:cNvPr id="6" name="饼形 5"/>
          <p:cNvSpPr/>
          <p:nvPr/>
        </p:nvSpPr>
        <p:spPr>
          <a:xfrm>
            <a:off x="3742239" y="1075239"/>
            <a:ext cx="4707522" cy="4707522"/>
          </a:xfrm>
          <a:prstGeom prst="pie">
            <a:avLst>
              <a:gd name="adj1" fmla="val 16180798"/>
              <a:gd name="adj2" fmla="val 5400000"/>
            </a:avLst>
          </a:prstGeom>
          <a:solidFill>
            <a:srgbClr val="F9F9F9"/>
          </a:solidFill>
          <a:ln w="19050">
            <a:gradFill flip="none" rotWithShape="1">
              <a:gsLst>
                <a:gs pos="0">
                  <a:schemeClr val="bg1"/>
                </a:gs>
                <a:gs pos="100000">
                  <a:schemeClr val="bg1">
                    <a:lumMod val="85000"/>
                  </a:schemeClr>
                </a:gs>
              </a:gsLst>
              <a:lin ang="8100000" scaled="1"/>
              <a:tileRect/>
            </a:gradFill>
          </a:ln>
          <a:effectLst>
            <a:outerShdw blurRad="177800" dist="38100" dir="8100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矩形 28"/>
          <p:cNvSpPr/>
          <p:nvPr/>
        </p:nvSpPr>
        <p:spPr>
          <a:xfrm>
            <a:off x="6079577" y="5357991"/>
            <a:ext cx="137073" cy="424804"/>
          </a:xfrm>
          <a:prstGeom prst="rect">
            <a:avLst/>
          </a:prstGeom>
          <a:solidFill>
            <a:srgbClr val="8B5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饼形 6"/>
          <p:cNvSpPr/>
          <p:nvPr/>
        </p:nvSpPr>
        <p:spPr>
          <a:xfrm>
            <a:off x="4165600" y="1498600"/>
            <a:ext cx="3860800" cy="3860800"/>
          </a:xfrm>
          <a:prstGeom prst="pie">
            <a:avLst>
              <a:gd name="adj1" fmla="val 14452699"/>
              <a:gd name="adj2" fmla="val 5400000"/>
            </a:avLst>
          </a:prstGeom>
          <a:solidFill>
            <a:srgbClr val="F9F9F9"/>
          </a:solidFill>
          <a:ln w="19050">
            <a:gradFill flip="none" rotWithShape="1">
              <a:gsLst>
                <a:gs pos="0">
                  <a:schemeClr val="bg1"/>
                </a:gs>
                <a:gs pos="100000">
                  <a:schemeClr val="bg1">
                    <a:lumMod val="85000"/>
                  </a:schemeClr>
                </a:gs>
              </a:gsLst>
              <a:lin ang="8100000" scaled="1"/>
              <a:tileRect/>
            </a:gradFill>
          </a:ln>
          <a:effectLst>
            <a:outerShdw blurRad="177800" dist="38100" dir="8100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矩形 27"/>
          <p:cNvSpPr/>
          <p:nvPr/>
        </p:nvSpPr>
        <p:spPr>
          <a:xfrm>
            <a:off x="6079577" y="4938716"/>
            <a:ext cx="137073" cy="424804"/>
          </a:xfrm>
          <a:prstGeom prst="rect">
            <a:avLst/>
          </a:prstGeom>
          <a:solidFill>
            <a:srgbClr val="F174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饼形 7"/>
          <p:cNvSpPr/>
          <p:nvPr/>
        </p:nvSpPr>
        <p:spPr>
          <a:xfrm>
            <a:off x="4583354" y="1916354"/>
            <a:ext cx="3025292" cy="3025292"/>
          </a:xfrm>
          <a:prstGeom prst="pie">
            <a:avLst>
              <a:gd name="adj1" fmla="val 12929890"/>
              <a:gd name="adj2" fmla="val 5400000"/>
            </a:avLst>
          </a:prstGeom>
          <a:solidFill>
            <a:srgbClr val="F9F9F9"/>
          </a:solidFill>
          <a:ln w="19050">
            <a:gradFill flip="none" rotWithShape="1">
              <a:gsLst>
                <a:gs pos="0">
                  <a:schemeClr val="bg1"/>
                </a:gs>
                <a:gs pos="100000">
                  <a:schemeClr val="bg1">
                    <a:lumMod val="85000"/>
                  </a:schemeClr>
                </a:gs>
              </a:gsLst>
              <a:lin ang="8100000" scaled="1"/>
              <a:tileRect/>
            </a:gradFill>
          </a:ln>
          <a:effectLst>
            <a:outerShdw blurRad="177800" dist="38100" dir="8100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矩形 26"/>
          <p:cNvSpPr/>
          <p:nvPr/>
        </p:nvSpPr>
        <p:spPr>
          <a:xfrm>
            <a:off x="6079577" y="4516354"/>
            <a:ext cx="137073" cy="431809"/>
          </a:xfrm>
          <a:prstGeom prst="rect">
            <a:avLst/>
          </a:prstGeom>
          <a:solidFill>
            <a:srgbClr val="01B3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饼形 8"/>
          <p:cNvSpPr/>
          <p:nvPr/>
        </p:nvSpPr>
        <p:spPr>
          <a:xfrm>
            <a:off x="5003800" y="2336800"/>
            <a:ext cx="2184400" cy="2184400"/>
          </a:xfrm>
          <a:prstGeom prst="pie">
            <a:avLst>
              <a:gd name="adj1" fmla="val 10822761"/>
              <a:gd name="adj2" fmla="val 5400000"/>
            </a:avLst>
          </a:prstGeom>
          <a:solidFill>
            <a:srgbClr val="F9F9F9"/>
          </a:solidFill>
          <a:ln w="19050">
            <a:gradFill flip="none" rotWithShape="1">
              <a:gsLst>
                <a:gs pos="0">
                  <a:schemeClr val="bg1"/>
                </a:gs>
                <a:gs pos="100000">
                  <a:schemeClr val="bg1">
                    <a:lumMod val="85000"/>
                  </a:schemeClr>
                </a:gs>
              </a:gsLst>
              <a:lin ang="8100000" scaled="1"/>
              <a:tileRect/>
            </a:gradFill>
          </a:ln>
          <a:effectLst>
            <a:outerShdw blurRad="177800" dist="38100" dir="8100000" algn="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椭圆 10"/>
          <p:cNvSpPr/>
          <p:nvPr/>
        </p:nvSpPr>
        <p:spPr>
          <a:xfrm>
            <a:off x="5425440" y="2758440"/>
            <a:ext cx="1341120" cy="1341120"/>
          </a:xfrm>
          <a:prstGeom prst="ellipse">
            <a:avLst/>
          </a:prstGeom>
          <a:solidFill>
            <a:srgbClr val="F2F2F2"/>
          </a:solidFill>
          <a:ln w="19050">
            <a:gradFill flip="none" rotWithShape="1">
              <a:gsLst>
                <a:gs pos="0">
                  <a:srgbClr val="E0E0E0"/>
                </a:gs>
                <a:gs pos="100000">
                  <a:srgbClr val="F3F3F3"/>
                </a:gs>
              </a:gsLst>
              <a:lin ang="8100000" scaled="1"/>
              <a:tileRect/>
            </a:gradFill>
          </a:ln>
          <a:effectLst>
            <a:innerShdw blurRad="63500" dist="50800" dir="18900000">
              <a:prstClr val="black">
                <a:alpha val="1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4038599" y="4109086"/>
            <a:ext cx="1985177" cy="398780"/>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3" name="文本框 12"/>
          <p:cNvSpPr txBox="1"/>
          <p:nvPr/>
        </p:nvSpPr>
        <p:spPr>
          <a:xfrm>
            <a:off x="4038599" y="4519799"/>
            <a:ext cx="1985177" cy="398780"/>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4038599" y="4954698"/>
            <a:ext cx="1985177" cy="398780"/>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4038599" y="5364926"/>
            <a:ext cx="1985177" cy="398780"/>
          </a:xfrm>
          <a:prstGeom prst="rect">
            <a:avLst/>
          </a:prstGeom>
          <a:noFill/>
        </p:spPr>
        <p:txBody>
          <a:bodyPr wrap="square" rtlCol="0">
            <a:spAutoFit/>
          </a:bodyPr>
          <a:lstStyle/>
          <a:p>
            <a:pPr algn="r"/>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6642101" y="3244334"/>
            <a:ext cx="673100"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01</a:t>
            </a:r>
            <a:endParaRPr lang="zh-CN" altLang="en-US" sz="2000" dirty="0">
              <a:solidFill>
                <a:srgbClr val="FFB850"/>
              </a:solidFill>
              <a:latin typeface="Impact" panose="020B0806030902050204" pitchFamily="34" charset="0"/>
            </a:endParaRPr>
          </a:p>
        </p:txBody>
      </p:sp>
      <p:sp>
        <p:nvSpPr>
          <p:cNvPr id="18" name="文本框 17"/>
          <p:cNvSpPr txBox="1"/>
          <p:nvPr/>
        </p:nvSpPr>
        <p:spPr>
          <a:xfrm>
            <a:off x="7062547" y="3244334"/>
            <a:ext cx="673100" cy="400110"/>
          </a:xfrm>
          <a:prstGeom prst="rect">
            <a:avLst/>
          </a:prstGeom>
          <a:noFill/>
        </p:spPr>
        <p:txBody>
          <a:bodyPr wrap="square" rtlCol="0">
            <a:spAutoFit/>
          </a:bodyPr>
          <a:lstStyle/>
          <a:p>
            <a:pPr algn="ctr"/>
            <a:r>
              <a:rPr lang="en-US" altLang="zh-CN" sz="2000" dirty="0" smtClean="0">
                <a:solidFill>
                  <a:srgbClr val="01B3C5"/>
                </a:solidFill>
                <a:latin typeface="Impact" panose="020B0806030902050204" pitchFamily="34" charset="0"/>
              </a:rPr>
              <a:t>02</a:t>
            </a:r>
            <a:endParaRPr lang="zh-CN" altLang="en-US" sz="2000" dirty="0">
              <a:solidFill>
                <a:srgbClr val="01B3C5"/>
              </a:solidFill>
              <a:latin typeface="Impact" panose="020B0806030902050204" pitchFamily="34" charset="0"/>
            </a:endParaRPr>
          </a:p>
        </p:txBody>
      </p:sp>
      <p:sp>
        <p:nvSpPr>
          <p:cNvPr id="19" name="文本框 18"/>
          <p:cNvSpPr txBox="1"/>
          <p:nvPr/>
        </p:nvSpPr>
        <p:spPr>
          <a:xfrm>
            <a:off x="7480301" y="3244334"/>
            <a:ext cx="673100" cy="400110"/>
          </a:xfrm>
          <a:prstGeom prst="rect">
            <a:avLst/>
          </a:prstGeom>
          <a:noFill/>
        </p:spPr>
        <p:txBody>
          <a:bodyPr wrap="square" rtlCol="0">
            <a:spAutoFit/>
          </a:bodyPr>
          <a:lstStyle/>
          <a:p>
            <a:pPr algn="ctr"/>
            <a:r>
              <a:rPr lang="en-US" altLang="zh-CN" sz="2000" dirty="0" smtClean="0">
                <a:solidFill>
                  <a:srgbClr val="F17475"/>
                </a:solidFill>
                <a:latin typeface="Impact" panose="020B0806030902050204" pitchFamily="34" charset="0"/>
              </a:rPr>
              <a:t>03</a:t>
            </a:r>
            <a:endParaRPr lang="zh-CN" altLang="en-US" sz="2000" dirty="0">
              <a:solidFill>
                <a:srgbClr val="F17475"/>
              </a:solidFill>
              <a:latin typeface="Impact" panose="020B0806030902050204" pitchFamily="34" charset="0"/>
            </a:endParaRPr>
          </a:p>
        </p:txBody>
      </p:sp>
      <p:sp>
        <p:nvSpPr>
          <p:cNvPr id="20" name="文本框 19"/>
          <p:cNvSpPr txBox="1"/>
          <p:nvPr/>
        </p:nvSpPr>
        <p:spPr>
          <a:xfrm>
            <a:off x="7922038" y="3244334"/>
            <a:ext cx="673100" cy="400110"/>
          </a:xfrm>
          <a:prstGeom prst="rect">
            <a:avLst/>
          </a:prstGeom>
          <a:noFill/>
        </p:spPr>
        <p:txBody>
          <a:bodyPr wrap="square" rtlCol="0">
            <a:spAutoFit/>
          </a:bodyPr>
          <a:lstStyle/>
          <a:p>
            <a:pPr algn="ctr"/>
            <a:r>
              <a:rPr lang="en-US" altLang="zh-CN" sz="2000" dirty="0" smtClean="0">
                <a:solidFill>
                  <a:srgbClr val="8B50A3"/>
                </a:solidFill>
                <a:latin typeface="Impact" panose="020B0806030902050204" pitchFamily="34" charset="0"/>
              </a:rPr>
              <a:t>04</a:t>
            </a:r>
            <a:endParaRPr lang="zh-CN" altLang="en-US" sz="2000" dirty="0">
              <a:solidFill>
                <a:srgbClr val="8B50A3"/>
              </a:solidFill>
              <a:latin typeface="Impact" panose="020B0806030902050204" pitchFamily="34" charset="0"/>
            </a:endParaRPr>
          </a:p>
        </p:txBody>
      </p:sp>
      <p:sp>
        <p:nvSpPr>
          <p:cNvPr id="21" name="文本框 20"/>
          <p:cNvSpPr txBox="1"/>
          <p:nvPr/>
        </p:nvSpPr>
        <p:spPr>
          <a:xfrm rot="5400000">
            <a:off x="5978452" y="3088925"/>
            <a:ext cx="1245382" cy="699200"/>
          </a:xfrm>
          <a:prstGeom prst="rect">
            <a:avLst/>
          </a:prstGeom>
          <a:noFill/>
        </p:spPr>
        <p:txBody>
          <a:bodyPr wrap="square" rtlCol="0">
            <a:prstTxWarp prst="textArchUp">
              <a:avLst>
                <a:gd name="adj" fmla="val 9754176"/>
              </a:avLst>
            </a:prstTxWarp>
            <a:spAutoFit/>
          </a:bodyPr>
          <a:lstStyle/>
          <a:p>
            <a:pPr algn="ct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     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2" name="文本框 21"/>
          <p:cNvSpPr txBox="1"/>
          <p:nvPr/>
        </p:nvSpPr>
        <p:spPr>
          <a:xfrm rot="5400000">
            <a:off x="6309895" y="3116181"/>
            <a:ext cx="1506912" cy="644689"/>
          </a:xfrm>
          <a:prstGeom prst="rect">
            <a:avLst/>
          </a:prstGeom>
          <a:noFill/>
        </p:spPr>
        <p:txBody>
          <a:bodyPr wrap="square" rtlCol="0">
            <a:prstTxWarp prst="textArchUp">
              <a:avLst>
                <a:gd name="adj" fmla="val 9754176"/>
              </a:avLst>
            </a:prstTxWarp>
            <a:spAutoFit/>
          </a:bodyPr>
          <a:lstStyle/>
          <a:p>
            <a:pPr algn="ct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     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3" name="文本框 22"/>
          <p:cNvSpPr txBox="1"/>
          <p:nvPr/>
        </p:nvSpPr>
        <p:spPr>
          <a:xfrm rot="5400000">
            <a:off x="6702788" y="3149601"/>
            <a:ext cx="1624942" cy="577851"/>
          </a:xfrm>
          <a:prstGeom prst="rect">
            <a:avLst/>
          </a:prstGeom>
          <a:noFill/>
        </p:spPr>
        <p:txBody>
          <a:bodyPr wrap="square" rtlCol="0">
            <a:prstTxWarp prst="textArchUp">
              <a:avLst>
                <a:gd name="adj" fmla="val 9754176"/>
              </a:avLst>
            </a:prstTxWarp>
            <a:spAutoFit/>
          </a:bodyPr>
          <a:lstStyle/>
          <a:p>
            <a:pPr algn="ct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     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4" name="文本框 23"/>
          <p:cNvSpPr txBox="1"/>
          <p:nvPr/>
        </p:nvSpPr>
        <p:spPr>
          <a:xfrm rot="5400000">
            <a:off x="7121853" y="3149602"/>
            <a:ext cx="1624942" cy="577851"/>
          </a:xfrm>
          <a:prstGeom prst="rect">
            <a:avLst/>
          </a:prstGeom>
          <a:noFill/>
        </p:spPr>
        <p:txBody>
          <a:bodyPr wrap="square" rtlCol="0">
            <a:prstTxWarp prst="textArchUp">
              <a:avLst>
                <a:gd name="adj" fmla="val 9754176"/>
              </a:avLst>
            </a:prstTxWarp>
            <a:spAutoFit/>
          </a:bodyPr>
          <a:lstStyle/>
          <a:p>
            <a:pPr algn="ct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     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6" name="矩形 25"/>
          <p:cNvSpPr/>
          <p:nvPr/>
        </p:nvSpPr>
        <p:spPr>
          <a:xfrm>
            <a:off x="6079577" y="4099999"/>
            <a:ext cx="137073" cy="424804"/>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B850"/>
              </a:solidFill>
            </a:endParaRPr>
          </a:p>
        </p:txBody>
      </p:sp>
      <p:grpSp>
        <p:nvGrpSpPr>
          <p:cNvPr id="31" name="组合 30"/>
          <p:cNvGrpSpPr/>
          <p:nvPr/>
        </p:nvGrpSpPr>
        <p:grpSpPr>
          <a:xfrm flipH="1">
            <a:off x="4165600" y="1186991"/>
            <a:ext cx="1824602" cy="316294"/>
            <a:chOff x="5246304" y="4593021"/>
            <a:chExt cx="2428545" cy="420987"/>
          </a:xfrm>
        </p:grpSpPr>
        <p:sp>
          <p:nvSpPr>
            <p:cNvPr id="32" name="椭圆 31"/>
            <p:cNvSpPr/>
            <p:nvPr/>
          </p:nvSpPr>
          <p:spPr>
            <a:xfrm>
              <a:off x="5246304" y="4593021"/>
              <a:ext cx="118623" cy="11862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任意多边形 32"/>
            <p:cNvSpPr/>
            <p:nvPr/>
          </p:nvSpPr>
          <p:spPr>
            <a:xfrm>
              <a:off x="5325287" y="4653520"/>
              <a:ext cx="2349562" cy="36048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4" name="组合 33"/>
          <p:cNvGrpSpPr/>
          <p:nvPr/>
        </p:nvGrpSpPr>
        <p:grpSpPr>
          <a:xfrm flipH="1">
            <a:off x="3336925" y="1979375"/>
            <a:ext cx="1824602" cy="316294"/>
            <a:chOff x="5246304" y="4593021"/>
            <a:chExt cx="2428545" cy="420987"/>
          </a:xfrm>
        </p:grpSpPr>
        <p:sp>
          <p:nvSpPr>
            <p:cNvPr id="35" name="椭圆 34"/>
            <p:cNvSpPr/>
            <p:nvPr/>
          </p:nvSpPr>
          <p:spPr>
            <a:xfrm>
              <a:off x="5246304" y="4593021"/>
              <a:ext cx="118623" cy="11862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任意多边形 35"/>
            <p:cNvSpPr/>
            <p:nvPr/>
          </p:nvSpPr>
          <p:spPr>
            <a:xfrm>
              <a:off x="5325287" y="4653520"/>
              <a:ext cx="2349562" cy="36048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7" name="组合 36"/>
          <p:cNvGrpSpPr/>
          <p:nvPr/>
        </p:nvGrpSpPr>
        <p:grpSpPr>
          <a:xfrm flipH="1">
            <a:off x="3160132" y="2744732"/>
            <a:ext cx="1824602" cy="316294"/>
            <a:chOff x="5246304" y="4593021"/>
            <a:chExt cx="2428545" cy="420987"/>
          </a:xfrm>
        </p:grpSpPr>
        <p:sp>
          <p:nvSpPr>
            <p:cNvPr id="38" name="椭圆 37"/>
            <p:cNvSpPr/>
            <p:nvPr/>
          </p:nvSpPr>
          <p:spPr>
            <a:xfrm>
              <a:off x="5246304" y="4593021"/>
              <a:ext cx="118623" cy="11862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9" name="任意多边形 38"/>
            <p:cNvSpPr/>
            <p:nvPr/>
          </p:nvSpPr>
          <p:spPr>
            <a:xfrm>
              <a:off x="5325287" y="4653520"/>
              <a:ext cx="2349562" cy="36048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0" name="组合 39"/>
          <p:cNvGrpSpPr/>
          <p:nvPr/>
        </p:nvGrpSpPr>
        <p:grpSpPr>
          <a:xfrm flipH="1">
            <a:off x="3399694" y="3557862"/>
            <a:ext cx="1824602" cy="316294"/>
            <a:chOff x="5246304" y="4593021"/>
            <a:chExt cx="2428545" cy="420987"/>
          </a:xfrm>
        </p:grpSpPr>
        <p:sp>
          <p:nvSpPr>
            <p:cNvPr id="41" name="椭圆 40"/>
            <p:cNvSpPr/>
            <p:nvPr/>
          </p:nvSpPr>
          <p:spPr>
            <a:xfrm>
              <a:off x="5246304" y="4593021"/>
              <a:ext cx="118623" cy="11862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42" name="任意多边形 41"/>
            <p:cNvSpPr/>
            <p:nvPr/>
          </p:nvSpPr>
          <p:spPr>
            <a:xfrm>
              <a:off x="5325287" y="4653520"/>
              <a:ext cx="2349562" cy="36048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组合 64"/>
          <p:cNvGrpSpPr/>
          <p:nvPr/>
        </p:nvGrpSpPr>
        <p:grpSpPr>
          <a:xfrm>
            <a:off x="4100568" y="1021424"/>
            <a:ext cx="406748" cy="406748"/>
            <a:chOff x="3604626" y="992207"/>
            <a:chExt cx="541382" cy="541382"/>
          </a:xfrm>
        </p:grpSpPr>
        <p:sp>
          <p:nvSpPr>
            <p:cNvPr id="58" name="椭圆 57"/>
            <p:cNvSpPr/>
            <p:nvPr/>
          </p:nvSpPr>
          <p:spPr>
            <a:xfrm>
              <a:off x="3604626" y="992207"/>
              <a:ext cx="541382" cy="5413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Group 8"/>
            <p:cNvGrpSpPr>
              <a:grpSpLocks noChangeAspect="1"/>
            </p:cNvGrpSpPr>
            <p:nvPr/>
          </p:nvGrpSpPr>
          <p:grpSpPr bwMode="auto">
            <a:xfrm>
              <a:off x="3692700" y="1074659"/>
              <a:ext cx="298404" cy="301626"/>
              <a:chOff x="4313" y="1262"/>
              <a:chExt cx="463" cy="468"/>
            </a:xfrm>
            <a:solidFill>
              <a:schemeClr val="tx1">
                <a:lumMod val="50000"/>
                <a:lumOff val="50000"/>
              </a:schemeClr>
            </a:solidFill>
          </p:grpSpPr>
          <p:sp>
            <p:nvSpPr>
              <p:cNvPr id="44"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4" name="组合 63"/>
          <p:cNvGrpSpPr/>
          <p:nvPr/>
        </p:nvGrpSpPr>
        <p:grpSpPr>
          <a:xfrm>
            <a:off x="3294392" y="1816213"/>
            <a:ext cx="406748" cy="406748"/>
            <a:chOff x="2798450" y="1786996"/>
            <a:chExt cx="541382" cy="541382"/>
          </a:xfrm>
        </p:grpSpPr>
        <p:sp>
          <p:nvSpPr>
            <p:cNvPr id="59" name="椭圆 58"/>
            <p:cNvSpPr/>
            <p:nvPr/>
          </p:nvSpPr>
          <p:spPr>
            <a:xfrm>
              <a:off x="2798450" y="1786996"/>
              <a:ext cx="541382" cy="5413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Freeform 19"/>
            <p:cNvSpPr/>
            <p:nvPr/>
          </p:nvSpPr>
          <p:spPr bwMode="auto">
            <a:xfrm>
              <a:off x="2959609" y="1872301"/>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3087382" y="2607932"/>
            <a:ext cx="406748" cy="406748"/>
            <a:chOff x="2591440" y="2578715"/>
            <a:chExt cx="541382" cy="541382"/>
          </a:xfrm>
        </p:grpSpPr>
        <p:sp>
          <p:nvSpPr>
            <p:cNvPr id="60" name="椭圆 59"/>
            <p:cNvSpPr/>
            <p:nvPr/>
          </p:nvSpPr>
          <p:spPr>
            <a:xfrm>
              <a:off x="2591440" y="2578715"/>
              <a:ext cx="541382" cy="5413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Group 22"/>
            <p:cNvGrpSpPr>
              <a:grpSpLocks noChangeAspect="1"/>
            </p:cNvGrpSpPr>
            <p:nvPr/>
          </p:nvGrpSpPr>
          <p:grpSpPr bwMode="auto">
            <a:xfrm>
              <a:off x="2718872" y="2697378"/>
              <a:ext cx="287448" cy="287448"/>
              <a:chOff x="3617" y="1935"/>
              <a:chExt cx="446" cy="446"/>
            </a:xfrm>
            <a:solidFill>
              <a:schemeClr val="tx1">
                <a:lumMod val="50000"/>
                <a:lumOff val="50000"/>
              </a:schemeClr>
            </a:solidFill>
          </p:grpSpPr>
          <p:sp>
            <p:nvSpPr>
              <p:cNvPr id="53"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2" name="组合 61"/>
          <p:cNvGrpSpPr/>
          <p:nvPr/>
        </p:nvGrpSpPr>
        <p:grpSpPr>
          <a:xfrm>
            <a:off x="3335764" y="3412977"/>
            <a:ext cx="406748" cy="406748"/>
            <a:chOff x="2884272" y="3485360"/>
            <a:chExt cx="541382" cy="541382"/>
          </a:xfrm>
        </p:grpSpPr>
        <p:sp>
          <p:nvSpPr>
            <p:cNvPr id="61" name="椭圆 60"/>
            <p:cNvSpPr/>
            <p:nvPr/>
          </p:nvSpPr>
          <p:spPr>
            <a:xfrm>
              <a:off x="2884272" y="3485360"/>
              <a:ext cx="541382" cy="5413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Freeform 28"/>
            <p:cNvSpPr>
              <a:spLocks noEditPoints="1"/>
            </p:cNvSpPr>
            <p:nvPr/>
          </p:nvSpPr>
          <p:spPr bwMode="auto">
            <a:xfrm>
              <a:off x="2946863" y="3569360"/>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4298036" y="941861"/>
            <a:ext cx="1325067" cy="584775"/>
          </a:xfrm>
          <a:prstGeom prst="rect">
            <a:avLst/>
          </a:prstGeom>
          <a:noFill/>
        </p:spPr>
        <p:txBody>
          <a:bodyPr wrap="square" rtlCol="0">
            <a:spAutoFit/>
          </a:bodyPr>
          <a:lstStyle/>
          <a:p>
            <a:pPr algn="ctr"/>
            <a:r>
              <a:rPr lang="en-US" altLang="zh-CN" sz="3200" dirty="0" smtClean="0">
                <a:solidFill>
                  <a:srgbClr val="8B50A3"/>
                </a:solidFill>
                <a:latin typeface="Impact" panose="020B0806030902050204" pitchFamily="34" charset="0"/>
              </a:rPr>
              <a:t>50</a:t>
            </a:r>
            <a:r>
              <a:rPr lang="en-US" altLang="zh-CN" sz="2000" dirty="0" smtClean="0">
                <a:solidFill>
                  <a:srgbClr val="8B50A3"/>
                </a:solidFill>
                <a:latin typeface="Impact" panose="020B0806030902050204" pitchFamily="34" charset="0"/>
              </a:rPr>
              <a:t>%</a:t>
            </a:r>
            <a:endParaRPr lang="zh-CN" altLang="en-US" sz="3200" dirty="0">
              <a:solidFill>
                <a:srgbClr val="8B50A3"/>
              </a:solidFill>
              <a:latin typeface="Impact" panose="020B0806030902050204" pitchFamily="34" charset="0"/>
            </a:endParaRPr>
          </a:p>
        </p:txBody>
      </p:sp>
      <p:sp>
        <p:nvSpPr>
          <p:cNvPr id="66" name="文本框 65"/>
          <p:cNvSpPr txBox="1"/>
          <p:nvPr/>
        </p:nvSpPr>
        <p:spPr>
          <a:xfrm>
            <a:off x="3478716" y="1728765"/>
            <a:ext cx="1325067" cy="584775"/>
          </a:xfrm>
          <a:prstGeom prst="rect">
            <a:avLst/>
          </a:prstGeom>
          <a:noFill/>
        </p:spPr>
        <p:txBody>
          <a:bodyPr wrap="square" rtlCol="0">
            <a:spAutoFit/>
          </a:bodyPr>
          <a:lstStyle/>
          <a:p>
            <a:pPr algn="ctr"/>
            <a:r>
              <a:rPr lang="en-US" altLang="zh-CN" sz="3200" dirty="0" smtClean="0">
                <a:solidFill>
                  <a:srgbClr val="F17475"/>
                </a:solidFill>
                <a:latin typeface="Impact" panose="020B0806030902050204" pitchFamily="34" charset="0"/>
              </a:rPr>
              <a:t>60</a:t>
            </a:r>
            <a:r>
              <a:rPr lang="en-US" altLang="zh-CN" sz="2000" dirty="0" smtClean="0">
                <a:solidFill>
                  <a:srgbClr val="F17475"/>
                </a:solidFill>
                <a:latin typeface="Impact" panose="020B0806030902050204" pitchFamily="34" charset="0"/>
              </a:rPr>
              <a:t>%</a:t>
            </a:r>
            <a:endParaRPr lang="zh-CN" altLang="en-US" sz="3200" dirty="0">
              <a:solidFill>
                <a:srgbClr val="F17475"/>
              </a:solidFill>
              <a:latin typeface="Impact" panose="020B0806030902050204" pitchFamily="34" charset="0"/>
            </a:endParaRPr>
          </a:p>
        </p:txBody>
      </p:sp>
      <p:sp>
        <p:nvSpPr>
          <p:cNvPr id="67" name="文本框 66"/>
          <p:cNvSpPr txBox="1"/>
          <p:nvPr/>
        </p:nvSpPr>
        <p:spPr>
          <a:xfrm>
            <a:off x="3278011" y="2509504"/>
            <a:ext cx="1325067" cy="584775"/>
          </a:xfrm>
          <a:prstGeom prst="rect">
            <a:avLst/>
          </a:prstGeom>
          <a:noFill/>
        </p:spPr>
        <p:txBody>
          <a:bodyPr wrap="square" rtlCol="0">
            <a:spAutoFit/>
          </a:bodyPr>
          <a:lstStyle/>
          <a:p>
            <a:pPr algn="ctr"/>
            <a:r>
              <a:rPr lang="en-US" altLang="zh-CN" sz="3200" dirty="0" smtClean="0">
                <a:solidFill>
                  <a:srgbClr val="01B3C5"/>
                </a:solidFill>
                <a:latin typeface="Impact" panose="020B0806030902050204" pitchFamily="34" charset="0"/>
              </a:rPr>
              <a:t>65</a:t>
            </a:r>
            <a:r>
              <a:rPr lang="en-US" altLang="zh-CN" sz="2000" dirty="0" smtClean="0">
                <a:solidFill>
                  <a:srgbClr val="01B3C5"/>
                </a:solidFill>
                <a:latin typeface="Impact" panose="020B0806030902050204" pitchFamily="34" charset="0"/>
              </a:rPr>
              <a:t>%</a:t>
            </a:r>
            <a:endParaRPr lang="zh-CN" altLang="en-US" sz="3200" dirty="0">
              <a:solidFill>
                <a:srgbClr val="01B3C5"/>
              </a:solidFill>
              <a:latin typeface="Impact" panose="020B0806030902050204" pitchFamily="34" charset="0"/>
            </a:endParaRPr>
          </a:p>
        </p:txBody>
      </p:sp>
      <p:sp>
        <p:nvSpPr>
          <p:cNvPr id="68" name="文本框 67"/>
          <p:cNvSpPr txBox="1"/>
          <p:nvPr/>
        </p:nvSpPr>
        <p:spPr>
          <a:xfrm>
            <a:off x="3489612" y="3314747"/>
            <a:ext cx="1325067"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75</a:t>
            </a:r>
            <a:r>
              <a:rPr lang="en-US" altLang="zh-CN" sz="2000" dirty="0" smtClean="0">
                <a:solidFill>
                  <a:srgbClr val="FFB850"/>
                </a:solidFill>
                <a:latin typeface="Impact" panose="020B0806030902050204" pitchFamily="34" charset="0"/>
              </a:rPr>
              <a:t>%</a:t>
            </a:r>
            <a:endParaRPr lang="zh-CN" altLang="en-US" sz="3200" dirty="0">
              <a:solidFill>
                <a:srgbClr val="FFB850"/>
              </a:solidFill>
              <a:latin typeface="Impact" panose="020B0806030902050204" pitchFamily="34" charset="0"/>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数据图表微立体改造</a:t>
            </a:r>
            <a:endParaRPr lang="zh-CN" altLang="en-US" dirty="0"/>
          </a:p>
        </p:txBody>
      </p:sp>
      <p:graphicFrame>
        <p:nvGraphicFramePr>
          <p:cNvPr id="5" name="图表 4"/>
          <p:cNvGraphicFramePr/>
          <p:nvPr/>
        </p:nvGraphicFramePr>
        <p:xfrm>
          <a:off x="1709912" y="2925969"/>
          <a:ext cx="8853154" cy="2699563"/>
        </p:xfrm>
        <a:graphic>
          <a:graphicData uri="http://schemas.openxmlformats.org/drawingml/2006/chart">
            <c:chart xmlns:c="http://schemas.openxmlformats.org/drawingml/2006/chart" xmlns:r="http://schemas.openxmlformats.org/officeDocument/2006/relationships" r:id="rId1"/>
          </a:graphicData>
        </a:graphic>
      </p:graphicFrame>
      <p:grpSp>
        <p:nvGrpSpPr>
          <p:cNvPr id="16" name="组合 15"/>
          <p:cNvGrpSpPr/>
          <p:nvPr/>
        </p:nvGrpSpPr>
        <p:grpSpPr>
          <a:xfrm>
            <a:off x="2480118" y="3533344"/>
            <a:ext cx="1329226" cy="2220336"/>
            <a:chOff x="2082059" y="3879212"/>
            <a:chExt cx="1769201" cy="2955267"/>
          </a:xfrm>
        </p:grpSpPr>
        <p:grpSp>
          <p:nvGrpSpPr>
            <p:cNvPr id="18" name="组合 17"/>
            <p:cNvGrpSpPr/>
            <p:nvPr/>
          </p:nvGrpSpPr>
          <p:grpSpPr>
            <a:xfrm>
              <a:off x="2082059" y="3879212"/>
              <a:ext cx="1769201" cy="2955267"/>
              <a:chOff x="2689225" y="862583"/>
              <a:chExt cx="2475810" cy="4135589"/>
            </a:xfrm>
          </p:grpSpPr>
          <p:sp>
            <p:nvSpPr>
              <p:cNvPr id="22" name="任意多边形 21"/>
              <p:cNvSpPr/>
              <p:nvPr/>
            </p:nvSpPr>
            <p:spPr>
              <a:xfrm rot="2700000">
                <a:off x="2061146" y="1894283"/>
                <a:ext cx="4135589"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16000"/>
                    </a:sysClr>
                  </a:gs>
                  <a:gs pos="0">
                    <a:sysClr val="windowText" lastClr="000000">
                      <a:alpha val="42000"/>
                    </a:sysClr>
                  </a:gs>
                  <a:gs pos="100000">
                    <a:sysClr val="window" lastClr="FFFFFF">
                      <a:lumMod val="95000"/>
                      <a:alpha val="0"/>
                    </a:sysClr>
                  </a:gs>
                </a:gsLst>
                <a:lin ang="0" scaled="0"/>
              </a:gradFill>
              <a:ln w="12700" cap="flat" cmpd="sng" algn="ctr">
                <a:noFill/>
                <a:prstDash val="solid"/>
                <a:miter lim="800000"/>
              </a:ln>
              <a:effectLst>
                <a:softEdge rad="1016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23" name="椭圆 22"/>
              <p:cNvSpPr/>
              <p:nvPr/>
            </p:nvSpPr>
            <p:spPr>
              <a:xfrm>
                <a:off x="2689225" y="1488620"/>
                <a:ext cx="1791608" cy="1791609"/>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101600" dist="50800" dir="2700000" algn="tl" rotWithShape="0">
                  <a:prstClr val="black">
                    <a:alpha val="1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9" name="组合 18"/>
            <p:cNvGrpSpPr/>
            <p:nvPr/>
          </p:nvGrpSpPr>
          <p:grpSpPr>
            <a:xfrm>
              <a:off x="2220838" y="4136819"/>
              <a:ext cx="1379861" cy="2309298"/>
              <a:chOff x="2689225" y="864027"/>
              <a:chExt cx="2508748" cy="4198576"/>
            </a:xfrm>
          </p:grpSpPr>
          <p:sp>
            <p:nvSpPr>
              <p:cNvPr id="20" name="任意多边形 19"/>
              <p:cNvSpPr/>
              <p:nvPr/>
            </p:nvSpPr>
            <p:spPr>
              <a:xfrm rot="2700000">
                <a:off x="2062589" y="1927218"/>
                <a:ext cx="4198576" cy="2072193"/>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20000"/>
                    </a:sysClr>
                  </a:gs>
                  <a:gs pos="0">
                    <a:sysClr val="windowText" lastClr="000000">
                      <a:alpha val="32000"/>
                    </a:sysClr>
                  </a:gs>
                  <a:gs pos="100000">
                    <a:sysClr val="window" lastClr="FFFFFF">
                      <a:lumMod val="95000"/>
                      <a:alpha val="0"/>
                    </a:sysClr>
                  </a:gs>
                </a:gsLst>
                <a:lin ang="0" scaled="0"/>
              </a:gradFill>
              <a:ln w="12700" cap="flat" cmpd="sng" algn="ctr">
                <a:noFill/>
                <a:prstDash val="solid"/>
                <a:miter lim="800000"/>
              </a:ln>
              <a:effectLst>
                <a:softEdge rad="762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21" name="椭圆 20"/>
              <p:cNvSpPr/>
              <p:nvPr/>
            </p:nvSpPr>
            <p:spPr>
              <a:xfrm>
                <a:off x="2689225" y="1488621"/>
                <a:ext cx="1791608" cy="1791608"/>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76200" dist="38100" dir="2700000" algn="tl" rotWithShape="0">
                  <a:prstClr val="black">
                    <a:alpha val="1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52" name="组合 51"/>
          <p:cNvGrpSpPr/>
          <p:nvPr/>
        </p:nvGrpSpPr>
        <p:grpSpPr>
          <a:xfrm>
            <a:off x="4585749" y="3852943"/>
            <a:ext cx="1329226" cy="2220336"/>
            <a:chOff x="2082059" y="3879212"/>
            <a:chExt cx="1769201" cy="2955267"/>
          </a:xfrm>
        </p:grpSpPr>
        <p:grpSp>
          <p:nvGrpSpPr>
            <p:cNvPr id="53" name="组合 52"/>
            <p:cNvGrpSpPr/>
            <p:nvPr/>
          </p:nvGrpSpPr>
          <p:grpSpPr>
            <a:xfrm>
              <a:off x="2082059" y="3879212"/>
              <a:ext cx="1769201" cy="2955267"/>
              <a:chOff x="2689225" y="862583"/>
              <a:chExt cx="2475810" cy="4135589"/>
            </a:xfrm>
          </p:grpSpPr>
          <p:sp>
            <p:nvSpPr>
              <p:cNvPr id="57" name="任意多边形 56"/>
              <p:cNvSpPr/>
              <p:nvPr/>
            </p:nvSpPr>
            <p:spPr>
              <a:xfrm rot="2700000">
                <a:off x="2061146" y="1894283"/>
                <a:ext cx="4135589"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16000"/>
                    </a:sysClr>
                  </a:gs>
                  <a:gs pos="0">
                    <a:sysClr val="windowText" lastClr="000000">
                      <a:alpha val="42000"/>
                    </a:sysClr>
                  </a:gs>
                  <a:gs pos="100000">
                    <a:sysClr val="window" lastClr="FFFFFF">
                      <a:lumMod val="95000"/>
                      <a:alpha val="0"/>
                    </a:sysClr>
                  </a:gs>
                </a:gsLst>
                <a:lin ang="0" scaled="0"/>
              </a:gradFill>
              <a:ln w="12700" cap="flat" cmpd="sng" algn="ctr">
                <a:noFill/>
                <a:prstDash val="solid"/>
                <a:miter lim="800000"/>
              </a:ln>
              <a:effectLst>
                <a:softEdge rad="1016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58" name="椭圆 57"/>
              <p:cNvSpPr/>
              <p:nvPr/>
            </p:nvSpPr>
            <p:spPr>
              <a:xfrm>
                <a:off x="2689225" y="1488620"/>
                <a:ext cx="1791608" cy="1791609"/>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101600" dist="50800" dir="2700000" algn="tl" rotWithShape="0">
                  <a:prstClr val="black">
                    <a:alpha val="1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4" name="组合 53"/>
            <p:cNvGrpSpPr/>
            <p:nvPr/>
          </p:nvGrpSpPr>
          <p:grpSpPr>
            <a:xfrm>
              <a:off x="2220838" y="4136819"/>
              <a:ext cx="1379861" cy="2309298"/>
              <a:chOff x="2689225" y="864027"/>
              <a:chExt cx="2508748" cy="4198576"/>
            </a:xfrm>
          </p:grpSpPr>
          <p:sp>
            <p:nvSpPr>
              <p:cNvPr id="55" name="任意多边形 54"/>
              <p:cNvSpPr/>
              <p:nvPr/>
            </p:nvSpPr>
            <p:spPr>
              <a:xfrm rot="2700000">
                <a:off x="2062589" y="1927218"/>
                <a:ext cx="4198576" cy="2072193"/>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20000"/>
                    </a:sysClr>
                  </a:gs>
                  <a:gs pos="0">
                    <a:sysClr val="windowText" lastClr="000000">
                      <a:alpha val="32000"/>
                    </a:sysClr>
                  </a:gs>
                  <a:gs pos="100000">
                    <a:sysClr val="window" lastClr="FFFFFF">
                      <a:lumMod val="95000"/>
                      <a:alpha val="0"/>
                    </a:sysClr>
                  </a:gs>
                </a:gsLst>
                <a:lin ang="0" scaled="0"/>
              </a:gradFill>
              <a:ln w="12700" cap="flat" cmpd="sng" algn="ctr">
                <a:noFill/>
                <a:prstDash val="solid"/>
                <a:miter lim="800000"/>
              </a:ln>
              <a:effectLst>
                <a:softEdge rad="762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56" name="椭圆 55"/>
              <p:cNvSpPr/>
              <p:nvPr/>
            </p:nvSpPr>
            <p:spPr>
              <a:xfrm>
                <a:off x="2689225" y="1488621"/>
                <a:ext cx="1791608" cy="1791608"/>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76200" dist="38100" dir="2700000" algn="tl" rotWithShape="0">
                  <a:prstClr val="black">
                    <a:alpha val="1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59" name="组合 58"/>
          <p:cNvGrpSpPr/>
          <p:nvPr/>
        </p:nvGrpSpPr>
        <p:grpSpPr>
          <a:xfrm>
            <a:off x="6707009" y="3009581"/>
            <a:ext cx="1329226" cy="2220336"/>
            <a:chOff x="2082059" y="3879212"/>
            <a:chExt cx="1769201" cy="2955267"/>
          </a:xfrm>
        </p:grpSpPr>
        <p:grpSp>
          <p:nvGrpSpPr>
            <p:cNvPr id="60" name="组合 59"/>
            <p:cNvGrpSpPr/>
            <p:nvPr/>
          </p:nvGrpSpPr>
          <p:grpSpPr>
            <a:xfrm>
              <a:off x="2082059" y="3879212"/>
              <a:ext cx="1769201" cy="2955267"/>
              <a:chOff x="2689225" y="862583"/>
              <a:chExt cx="2475810" cy="4135589"/>
            </a:xfrm>
          </p:grpSpPr>
          <p:sp>
            <p:nvSpPr>
              <p:cNvPr id="64" name="任意多边形 63"/>
              <p:cNvSpPr/>
              <p:nvPr/>
            </p:nvSpPr>
            <p:spPr>
              <a:xfrm rot="2700000">
                <a:off x="2061146" y="1894283"/>
                <a:ext cx="4135589"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16000"/>
                    </a:sysClr>
                  </a:gs>
                  <a:gs pos="0">
                    <a:sysClr val="windowText" lastClr="000000">
                      <a:alpha val="42000"/>
                    </a:sysClr>
                  </a:gs>
                  <a:gs pos="100000">
                    <a:sysClr val="window" lastClr="FFFFFF">
                      <a:lumMod val="95000"/>
                      <a:alpha val="0"/>
                    </a:sysClr>
                  </a:gs>
                </a:gsLst>
                <a:lin ang="0" scaled="0"/>
              </a:gradFill>
              <a:ln w="12700" cap="flat" cmpd="sng" algn="ctr">
                <a:noFill/>
                <a:prstDash val="solid"/>
                <a:miter lim="800000"/>
              </a:ln>
              <a:effectLst>
                <a:softEdge rad="1016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65" name="椭圆 64"/>
              <p:cNvSpPr/>
              <p:nvPr/>
            </p:nvSpPr>
            <p:spPr>
              <a:xfrm>
                <a:off x="2689225" y="1488620"/>
                <a:ext cx="1791608" cy="1791609"/>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101600" dist="50800" dir="2700000" algn="tl" rotWithShape="0">
                  <a:prstClr val="black">
                    <a:alpha val="1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1" name="组合 60"/>
            <p:cNvGrpSpPr/>
            <p:nvPr/>
          </p:nvGrpSpPr>
          <p:grpSpPr>
            <a:xfrm>
              <a:off x="2220838" y="4136819"/>
              <a:ext cx="1379861" cy="2309298"/>
              <a:chOff x="2689225" y="864027"/>
              <a:chExt cx="2508748" cy="4198576"/>
            </a:xfrm>
          </p:grpSpPr>
          <p:sp>
            <p:nvSpPr>
              <p:cNvPr id="62" name="任意多边形 61"/>
              <p:cNvSpPr/>
              <p:nvPr/>
            </p:nvSpPr>
            <p:spPr>
              <a:xfrm rot="2700000">
                <a:off x="2062589" y="1927218"/>
                <a:ext cx="4198576" cy="2072193"/>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20000"/>
                    </a:sysClr>
                  </a:gs>
                  <a:gs pos="0">
                    <a:sysClr val="windowText" lastClr="000000">
                      <a:alpha val="32000"/>
                    </a:sysClr>
                  </a:gs>
                  <a:gs pos="100000">
                    <a:sysClr val="window" lastClr="FFFFFF">
                      <a:lumMod val="95000"/>
                      <a:alpha val="0"/>
                    </a:sysClr>
                  </a:gs>
                </a:gsLst>
                <a:lin ang="0" scaled="0"/>
              </a:gradFill>
              <a:ln w="12700" cap="flat" cmpd="sng" algn="ctr">
                <a:noFill/>
                <a:prstDash val="solid"/>
                <a:miter lim="800000"/>
              </a:ln>
              <a:effectLst>
                <a:softEdge rad="762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63" name="椭圆 62"/>
              <p:cNvSpPr/>
              <p:nvPr/>
            </p:nvSpPr>
            <p:spPr>
              <a:xfrm>
                <a:off x="2689225" y="1488621"/>
                <a:ext cx="1791608" cy="1791608"/>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76200" dist="38100" dir="2700000" algn="tl" rotWithShape="0">
                  <a:prstClr val="black">
                    <a:alpha val="1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66" name="组合 65"/>
          <p:cNvGrpSpPr/>
          <p:nvPr/>
        </p:nvGrpSpPr>
        <p:grpSpPr>
          <a:xfrm>
            <a:off x="8860353" y="2487707"/>
            <a:ext cx="1329226" cy="2220336"/>
            <a:chOff x="2082059" y="3879212"/>
            <a:chExt cx="1769201" cy="2955267"/>
          </a:xfrm>
        </p:grpSpPr>
        <p:grpSp>
          <p:nvGrpSpPr>
            <p:cNvPr id="67" name="组合 66"/>
            <p:cNvGrpSpPr/>
            <p:nvPr/>
          </p:nvGrpSpPr>
          <p:grpSpPr>
            <a:xfrm>
              <a:off x="2082059" y="3879212"/>
              <a:ext cx="1769201" cy="2955267"/>
              <a:chOff x="2689225" y="862583"/>
              <a:chExt cx="2475810" cy="4135589"/>
            </a:xfrm>
          </p:grpSpPr>
          <p:sp>
            <p:nvSpPr>
              <p:cNvPr id="71" name="任意多边形 70"/>
              <p:cNvSpPr/>
              <p:nvPr/>
            </p:nvSpPr>
            <p:spPr>
              <a:xfrm rot="2700000">
                <a:off x="2061146" y="1894283"/>
                <a:ext cx="4135589"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16000"/>
                    </a:sysClr>
                  </a:gs>
                  <a:gs pos="0">
                    <a:sysClr val="windowText" lastClr="000000">
                      <a:alpha val="42000"/>
                    </a:sysClr>
                  </a:gs>
                  <a:gs pos="100000">
                    <a:sysClr val="window" lastClr="FFFFFF">
                      <a:lumMod val="95000"/>
                      <a:alpha val="0"/>
                    </a:sysClr>
                  </a:gs>
                </a:gsLst>
                <a:lin ang="0" scaled="0"/>
              </a:gradFill>
              <a:ln w="12700" cap="flat" cmpd="sng" algn="ctr">
                <a:noFill/>
                <a:prstDash val="solid"/>
                <a:miter lim="800000"/>
              </a:ln>
              <a:effectLst>
                <a:softEdge rad="1016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72" name="椭圆 71"/>
              <p:cNvSpPr/>
              <p:nvPr/>
            </p:nvSpPr>
            <p:spPr>
              <a:xfrm>
                <a:off x="2689225" y="1488620"/>
                <a:ext cx="1791608" cy="1791609"/>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101600" dist="50800" dir="2700000" algn="tl" rotWithShape="0">
                  <a:prstClr val="black">
                    <a:alpha val="1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8" name="组合 67"/>
            <p:cNvGrpSpPr/>
            <p:nvPr/>
          </p:nvGrpSpPr>
          <p:grpSpPr>
            <a:xfrm>
              <a:off x="2220838" y="4136819"/>
              <a:ext cx="1379861" cy="2309298"/>
              <a:chOff x="2689225" y="864027"/>
              <a:chExt cx="2508748" cy="4198576"/>
            </a:xfrm>
          </p:grpSpPr>
          <p:sp>
            <p:nvSpPr>
              <p:cNvPr id="69" name="任意多边形 68"/>
              <p:cNvSpPr/>
              <p:nvPr/>
            </p:nvSpPr>
            <p:spPr>
              <a:xfrm rot="2700000">
                <a:off x="2062589" y="1927218"/>
                <a:ext cx="4198576" cy="2072193"/>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ysClr val="window" lastClr="FFFFFF">
                      <a:lumMod val="65000"/>
                      <a:alpha val="20000"/>
                    </a:sysClr>
                  </a:gs>
                  <a:gs pos="0">
                    <a:sysClr val="windowText" lastClr="000000">
                      <a:alpha val="32000"/>
                    </a:sysClr>
                  </a:gs>
                  <a:gs pos="100000">
                    <a:sysClr val="window" lastClr="FFFFFF">
                      <a:lumMod val="95000"/>
                      <a:alpha val="0"/>
                    </a:sysClr>
                  </a:gs>
                </a:gsLst>
                <a:lin ang="0" scaled="0"/>
              </a:gradFill>
              <a:ln w="12700" cap="flat" cmpd="sng" algn="ctr">
                <a:noFill/>
                <a:prstDash val="solid"/>
                <a:miter lim="800000"/>
              </a:ln>
              <a:effectLst>
                <a:softEdge rad="762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sp>
            <p:nvSpPr>
              <p:cNvPr id="70" name="椭圆 69"/>
              <p:cNvSpPr/>
              <p:nvPr/>
            </p:nvSpPr>
            <p:spPr>
              <a:xfrm>
                <a:off x="2689225" y="1488621"/>
                <a:ext cx="1791608" cy="1791608"/>
              </a:xfrm>
              <a:prstGeom prst="ellipse">
                <a:avLst/>
              </a:prstGeom>
              <a:gradFill>
                <a:gsLst>
                  <a:gs pos="0">
                    <a:schemeClr val="bg1">
                      <a:lumMod val="85000"/>
                    </a:schemeClr>
                  </a:gs>
                  <a:gs pos="100000">
                    <a:schemeClr val="bg1"/>
                  </a:gs>
                </a:gsLst>
                <a:lin ang="2700000" scaled="1"/>
              </a:gradFill>
              <a:ln w="15875" cap="flat" cmpd="sng" algn="ctr">
                <a:gradFill flip="none" rotWithShape="1">
                  <a:gsLst>
                    <a:gs pos="0">
                      <a:schemeClr val="bg1"/>
                    </a:gs>
                    <a:gs pos="100000">
                      <a:schemeClr val="bg1">
                        <a:lumMod val="85000"/>
                      </a:schemeClr>
                    </a:gs>
                  </a:gsLst>
                  <a:lin ang="2700000" scaled="1"/>
                  <a:tileRect/>
                </a:gradFill>
                <a:prstDash val="solid"/>
                <a:miter lim="800000"/>
              </a:ln>
              <a:effectLst>
                <a:outerShdw blurRad="76200" dist="38100" dir="2700000" algn="tl" rotWithShape="0">
                  <a:prstClr val="black">
                    <a:alpha val="1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Arial" panose="020B0604020202020204" pitchFamily="34" charset="0"/>
                  <a:ea typeface="微软雅黑" panose="020B0503020204020204" pitchFamily="34" charset="-122"/>
                  <a:sym typeface="Arial" panose="020B0604020202020204" pitchFamily="34" charset="0"/>
                </a:endParaRPr>
              </a:p>
            </p:txBody>
          </p:sp>
        </p:grpSp>
      </p:grpSp>
      <p:graphicFrame>
        <p:nvGraphicFramePr>
          <p:cNvPr id="78" name="图表 77"/>
          <p:cNvGraphicFramePr/>
          <p:nvPr/>
        </p:nvGraphicFramePr>
        <p:xfrm>
          <a:off x="2525754" y="3862090"/>
          <a:ext cx="857621" cy="97661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9" name="图表 78"/>
          <p:cNvGraphicFramePr/>
          <p:nvPr/>
        </p:nvGraphicFramePr>
        <p:xfrm>
          <a:off x="4632234" y="4181689"/>
          <a:ext cx="857621" cy="97661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0" name="图表 79"/>
          <p:cNvGraphicFramePr/>
          <p:nvPr/>
        </p:nvGraphicFramePr>
        <p:xfrm>
          <a:off x="6752645" y="3338327"/>
          <a:ext cx="857621" cy="97661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1" name="图表 80"/>
          <p:cNvGraphicFramePr/>
          <p:nvPr/>
        </p:nvGraphicFramePr>
        <p:xfrm>
          <a:off x="8912486" y="2822206"/>
          <a:ext cx="857621" cy="976615"/>
        </p:xfrm>
        <a:graphic>
          <a:graphicData uri="http://schemas.openxmlformats.org/drawingml/2006/chart">
            <c:chart xmlns:c="http://schemas.openxmlformats.org/drawingml/2006/chart" xmlns:r="http://schemas.openxmlformats.org/officeDocument/2006/relationships" r:id="rId5"/>
          </a:graphicData>
        </a:graphic>
      </p:graphicFrame>
      <p:grpSp>
        <p:nvGrpSpPr>
          <p:cNvPr id="95" name="组合 94"/>
          <p:cNvGrpSpPr/>
          <p:nvPr/>
        </p:nvGrpSpPr>
        <p:grpSpPr>
          <a:xfrm>
            <a:off x="2276770" y="2985676"/>
            <a:ext cx="1923123" cy="651980"/>
            <a:chOff x="223455" y="2735579"/>
            <a:chExt cx="1923123" cy="651980"/>
          </a:xfrm>
        </p:grpSpPr>
        <p:sp>
          <p:nvSpPr>
            <p:cNvPr id="96" name="文本框 95"/>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7" name="文本框 96"/>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98" name="组合 97"/>
          <p:cNvGrpSpPr/>
          <p:nvPr/>
        </p:nvGrpSpPr>
        <p:grpSpPr>
          <a:xfrm>
            <a:off x="4350643" y="3292001"/>
            <a:ext cx="1923123" cy="651980"/>
            <a:chOff x="223455" y="2735579"/>
            <a:chExt cx="1923123" cy="651980"/>
          </a:xfrm>
        </p:grpSpPr>
        <p:sp>
          <p:nvSpPr>
            <p:cNvPr id="99" name="文本框 98"/>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0" name="文本框 99"/>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1" name="组合 100"/>
          <p:cNvGrpSpPr/>
          <p:nvPr/>
        </p:nvGrpSpPr>
        <p:grpSpPr>
          <a:xfrm>
            <a:off x="6442542" y="2506077"/>
            <a:ext cx="1923123" cy="651980"/>
            <a:chOff x="223455" y="2735579"/>
            <a:chExt cx="1923123" cy="651980"/>
          </a:xfrm>
        </p:grpSpPr>
        <p:sp>
          <p:nvSpPr>
            <p:cNvPr id="102" name="文本框 101"/>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3" name="文本框 102"/>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04" name="组合 103"/>
          <p:cNvGrpSpPr/>
          <p:nvPr/>
        </p:nvGrpSpPr>
        <p:grpSpPr>
          <a:xfrm>
            <a:off x="8689653" y="1958849"/>
            <a:ext cx="1923123" cy="651980"/>
            <a:chOff x="223455" y="2735579"/>
            <a:chExt cx="1923123" cy="651980"/>
          </a:xfrm>
        </p:grpSpPr>
        <p:sp>
          <p:nvSpPr>
            <p:cNvPr id="105" name="文本框 104"/>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6" name="文本框 105"/>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08" name="文本框 107"/>
          <p:cNvSpPr txBox="1"/>
          <p:nvPr/>
        </p:nvSpPr>
        <p:spPr>
          <a:xfrm>
            <a:off x="2017584" y="2602511"/>
            <a:ext cx="1030514"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01</a:t>
            </a:r>
            <a:endParaRPr lang="zh-CN" altLang="en-US" sz="2800" dirty="0">
              <a:solidFill>
                <a:srgbClr val="FFB850"/>
              </a:solidFill>
              <a:latin typeface="Impact" panose="020B0806030902050204" pitchFamily="34" charset="0"/>
            </a:endParaRPr>
          </a:p>
        </p:txBody>
      </p:sp>
      <p:sp>
        <p:nvSpPr>
          <p:cNvPr id="110" name="文本框 109"/>
          <p:cNvSpPr txBox="1"/>
          <p:nvPr/>
        </p:nvSpPr>
        <p:spPr>
          <a:xfrm>
            <a:off x="4116511" y="2904771"/>
            <a:ext cx="1030514" cy="523220"/>
          </a:xfrm>
          <a:prstGeom prst="rect">
            <a:avLst/>
          </a:prstGeom>
          <a:noFill/>
        </p:spPr>
        <p:txBody>
          <a:bodyPr wrap="square" rtlCol="0">
            <a:spAutoFit/>
          </a:bodyPr>
          <a:lstStyle/>
          <a:p>
            <a:pPr algn="ctr"/>
            <a:r>
              <a:rPr lang="en-US" altLang="zh-CN" sz="2800" dirty="0" smtClean="0">
                <a:solidFill>
                  <a:srgbClr val="F17475"/>
                </a:solidFill>
                <a:latin typeface="Impact" panose="020B0806030902050204" pitchFamily="34" charset="0"/>
              </a:rPr>
              <a:t>02</a:t>
            </a:r>
            <a:endParaRPr lang="zh-CN" altLang="en-US" sz="2800" dirty="0">
              <a:solidFill>
                <a:srgbClr val="F17475"/>
              </a:solidFill>
              <a:latin typeface="Impact" panose="020B0806030902050204" pitchFamily="34" charset="0"/>
            </a:endParaRPr>
          </a:p>
        </p:txBody>
      </p:sp>
      <p:sp>
        <p:nvSpPr>
          <p:cNvPr id="111" name="文本框 110"/>
          <p:cNvSpPr txBox="1"/>
          <p:nvPr/>
        </p:nvSpPr>
        <p:spPr>
          <a:xfrm>
            <a:off x="6185402" y="2123102"/>
            <a:ext cx="1030514" cy="523220"/>
          </a:xfrm>
          <a:prstGeom prst="rect">
            <a:avLst/>
          </a:prstGeom>
          <a:noFill/>
        </p:spPr>
        <p:txBody>
          <a:bodyPr wrap="square" rtlCol="0">
            <a:spAutoFit/>
          </a:bodyPr>
          <a:lstStyle/>
          <a:p>
            <a:pPr algn="ctr"/>
            <a:r>
              <a:rPr lang="en-US" altLang="zh-CN" sz="2800" dirty="0" smtClean="0">
                <a:solidFill>
                  <a:srgbClr val="01B3C5"/>
                </a:solidFill>
                <a:latin typeface="Impact" panose="020B0806030902050204" pitchFamily="34" charset="0"/>
              </a:rPr>
              <a:t>03</a:t>
            </a:r>
            <a:endParaRPr lang="zh-CN" altLang="en-US" sz="2800" dirty="0">
              <a:solidFill>
                <a:srgbClr val="01B3C5"/>
              </a:solidFill>
              <a:latin typeface="Impact" panose="020B0806030902050204" pitchFamily="34" charset="0"/>
            </a:endParaRPr>
          </a:p>
        </p:txBody>
      </p:sp>
      <p:sp>
        <p:nvSpPr>
          <p:cNvPr id="112" name="文本框 111"/>
          <p:cNvSpPr txBox="1"/>
          <p:nvPr/>
        </p:nvSpPr>
        <p:spPr>
          <a:xfrm>
            <a:off x="8473827" y="1605304"/>
            <a:ext cx="1030514" cy="523220"/>
          </a:xfrm>
          <a:prstGeom prst="rect">
            <a:avLst/>
          </a:prstGeom>
          <a:noFill/>
        </p:spPr>
        <p:txBody>
          <a:bodyPr wrap="square" rtlCol="0">
            <a:spAutoFit/>
          </a:bodyPr>
          <a:lstStyle/>
          <a:p>
            <a:pPr algn="ctr"/>
            <a:r>
              <a:rPr lang="en-US" altLang="zh-CN" sz="2800" dirty="0" smtClean="0">
                <a:solidFill>
                  <a:srgbClr val="00AF92"/>
                </a:solidFill>
                <a:latin typeface="Impact" panose="020B0806030902050204" pitchFamily="34" charset="0"/>
              </a:rPr>
              <a:t>04</a:t>
            </a:r>
            <a:endParaRPr lang="zh-CN" altLang="en-US" sz="2800" dirty="0">
              <a:solidFill>
                <a:srgbClr val="00AF92"/>
              </a:solidFill>
              <a:latin typeface="Impact" panose="020B0806030902050204" pitchFamily="34" charset="0"/>
            </a:endParaRPr>
          </a:p>
        </p:txBody>
      </p:sp>
      <p:grpSp>
        <p:nvGrpSpPr>
          <p:cNvPr id="113" name="Group 8"/>
          <p:cNvGrpSpPr>
            <a:grpSpLocks noChangeAspect="1"/>
          </p:cNvGrpSpPr>
          <p:nvPr/>
        </p:nvGrpSpPr>
        <p:grpSpPr bwMode="auto">
          <a:xfrm>
            <a:off x="3250134" y="2715969"/>
            <a:ext cx="298404" cy="301626"/>
            <a:chOff x="4313" y="1262"/>
            <a:chExt cx="463" cy="468"/>
          </a:xfrm>
          <a:solidFill>
            <a:srgbClr val="FFB850"/>
          </a:solidFill>
        </p:grpSpPr>
        <p:sp>
          <p:nvSpPr>
            <p:cNvPr id="114"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9"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1" name="Freeform 19"/>
          <p:cNvSpPr/>
          <p:nvPr/>
        </p:nvSpPr>
        <p:spPr bwMode="auto">
          <a:xfrm>
            <a:off x="5438946" y="2958698"/>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F17475"/>
          </a:solidFill>
          <a:ln>
            <a:noFill/>
          </a:ln>
        </p:spPr>
        <p:txBody>
          <a:bodyPr vert="horz" wrap="square" lIns="91440" tIns="45720" rIns="91440" bIns="45720" numCol="1" anchor="t" anchorCtr="0" compatLnSpc="1"/>
          <a:lstStyle/>
          <a:p>
            <a:endParaRPr lang="zh-CN" altLang="en-US"/>
          </a:p>
        </p:txBody>
      </p:sp>
      <p:grpSp>
        <p:nvGrpSpPr>
          <p:cNvPr id="122" name="Group 22"/>
          <p:cNvGrpSpPr>
            <a:grpSpLocks noChangeAspect="1"/>
          </p:cNvGrpSpPr>
          <p:nvPr/>
        </p:nvGrpSpPr>
        <p:grpSpPr bwMode="auto">
          <a:xfrm>
            <a:off x="7472475" y="2249951"/>
            <a:ext cx="287448" cy="287448"/>
            <a:chOff x="3617" y="1935"/>
            <a:chExt cx="446" cy="446"/>
          </a:xfrm>
          <a:solidFill>
            <a:srgbClr val="01B3C5"/>
          </a:solidFill>
        </p:grpSpPr>
        <p:sp>
          <p:nvSpPr>
            <p:cNvPr id="123"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5" name="Freeform 28"/>
          <p:cNvSpPr>
            <a:spLocks noEditPoints="1"/>
          </p:cNvSpPr>
          <p:nvPr/>
        </p:nvSpPr>
        <p:spPr bwMode="auto">
          <a:xfrm>
            <a:off x="9548818" y="1650468"/>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00AF92"/>
          </a:solidFill>
          <a:ln>
            <a:noFill/>
          </a:ln>
        </p:spPr>
        <p:txBody>
          <a:bodyPr vert="horz" wrap="square" lIns="91440" tIns="45720" rIns="91440" bIns="45720" numCol="1" anchor="t" anchorCtr="0" compatLnSpc="1"/>
          <a:lstStyle/>
          <a:p>
            <a:endParaRPr lang="zh-CN" altLang="en-US"/>
          </a:p>
        </p:txBody>
      </p:sp>
      <p:sp>
        <p:nvSpPr>
          <p:cNvPr id="126" name="文本框 125"/>
          <p:cNvSpPr txBox="1"/>
          <p:nvPr/>
        </p:nvSpPr>
        <p:spPr>
          <a:xfrm>
            <a:off x="2639755" y="4193176"/>
            <a:ext cx="618153" cy="307777"/>
          </a:xfrm>
          <a:prstGeom prst="rect">
            <a:avLst/>
          </a:prstGeom>
          <a:noFill/>
        </p:spPr>
        <p:txBody>
          <a:bodyPr wrap="square" rtlCol="0">
            <a:spAutoFit/>
          </a:bodyPr>
          <a:lstStyle/>
          <a:p>
            <a:pPr algn="ctr"/>
            <a:r>
              <a:rPr lang="en-US" altLang="zh-CN" sz="1400" dirty="0" smtClean="0">
                <a:solidFill>
                  <a:srgbClr val="FFB850"/>
                </a:solidFill>
                <a:latin typeface="Impact" panose="020B0806030902050204" pitchFamily="34" charset="0"/>
              </a:rPr>
              <a:t>40</a:t>
            </a:r>
            <a:r>
              <a:rPr lang="en-US" altLang="zh-CN" sz="1050" dirty="0" smtClean="0">
                <a:solidFill>
                  <a:srgbClr val="FFB850"/>
                </a:solidFill>
                <a:latin typeface="Impact" panose="020B0806030902050204" pitchFamily="34" charset="0"/>
              </a:rPr>
              <a:t>%</a:t>
            </a:r>
            <a:endParaRPr lang="zh-CN" altLang="en-US" sz="1400" dirty="0">
              <a:solidFill>
                <a:srgbClr val="FFB850"/>
              </a:solidFill>
              <a:latin typeface="Impact" panose="020B0806030902050204" pitchFamily="34" charset="0"/>
            </a:endParaRPr>
          </a:p>
        </p:txBody>
      </p:sp>
      <p:sp>
        <p:nvSpPr>
          <p:cNvPr id="127" name="文本框 126"/>
          <p:cNvSpPr txBox="1"/>
          <p:nvPr/>
        </p:nvSpPr>
        <p:spPr>
          <a:xfrm>
            <a:off x="4748475" y="4507890"/>
            <a:ext cx="618153" cy="307777"/>
          </a:xfrm>
          <a:prstGeom prst="rect">
            <a:avLst/>
          </a:prstGeom>
          <a:noFill/>
        </p:spPr>
        <p:txBody>
          <a:bodyPr wrap="square" rtlCol="0">
            <a:spAutoFit/>
          </a:bodyPr>
          <a:lstStyle/>
          <a:p>
            <a:pPr algn="ctr"/>
            <a:r>
              <a:rPr lang="en-US" altLang="zh-CN" sz="1400" dirty="0">
                <a:solidFill>
                  <a:srgbClr val="F17475"/>
                </a:solidFill>
                <a:latin typeface="Impact" panose="020B0806030902050204" pitchFamily="34" charset="0"/>
              </a:rPr>
              <a:t>2</a:t>
            </a:r>
            <a:r>
              <a:rPr lang="en-US" altLang="zh-CN" sz="1400" dirty="0" smtClean="0">
                <a:solidFill>
                  <a:srgbClr val="F17475"/>
                </a:solidFill>
                <a:latin typeface="Impact" panose="020B0806030902050204" pitchFamily="34" charset="0"/>
              </a:rPr>
              <a:t>0</a:t>
            </a:r>
            <a:r>
              <a:rPr lang="en-US" altLang="zh-CN" sz="1050" dirty="0" smtClean="0">
                <a:solidFill>
                  <a:srgbClr val="F17475"/>
                </a:solidFill>
                <a:latin typeface="Impact" panose="020B0806030902050204" pitchFamily="34" charset="0"/>
              </a:rPr>
              <a:t>%</a:t>
            </a:r>
            <a:endParaRPr lang="zh-CN" altLang="en-US" sz="1400" dirty="0">
              <a:solidFill>
                <a:srgbClr val="F17475"/>
              </a:solidFill>
              <a:latin typeface="Impact" panose="020B0806030902050204" pitchFamily="34" charset="0"/>
            </a:endParaRPr>
          </a:p>
        </p:txBody>
      </p:sp>
      <p:sp>
        <p:nvSpPr>
          <p:cNvPr id="128" name="文本框 127"/>
          <p:cNvSpPr txBox="1"/>
          <p:nvPr/>
        </p:nvSpPr>
        <p:spPr>
          <a:xfrm>
            <a:off x="6878876" y="3669571"/>
            <a:ext cx="618153" cy="307777"/>
          </a:xfrm>
          <a:prstGeom prst="rect">
            <a:avLst/>
          </a:prstGeom>
          <a:noFill/>
        </p:spPr>
        <p:txBody>
          <a:bodyPr wrap="square" rtlCol="0">
            <a:spAutoFit/>
          </a:bodyPr>
          <a:lstStyle/>
          <a:p>
            <a:pPr algn="ctr"/>
            <a:r>
              <a:rPr lang="en-US" altLang="zh-CN" sz="1400" dirty="0" smtClean="0">
                <a:solidFill>
                  <a:srgbClr val="01B3C5"/>
                </a:solidFill>
                <a:latin typeface="Impact" panose="020B0806030902050204" pitchFamily="34" charset="0"/>
              </a:rPr>
              <a:t>60</a:t>
            </a:r>
            <a:r>
              <a:rPr lang="en-US" altLang="zh-CN" sz="1050" dirty="0" smtClean="0">
                <a:solidFill>
                  <a:srgbClr val="01B3C5"/>
                </a:solidFill>
                <a:latin typeface="Impact" panose="020B0806030902050204" pitchFamily="34" charset="0"/>
              </a:rPr>
              <a:t>%</a:t>
            </a:r>
            <a:endParaRPr lang="zh-CN" altLang="en-US" sz="1400" dirty="0">
              <a:solidFill>
                <a:srgbClr val="01B3C5"/>
              </a:solidFill>
              <a:latin typeface="Impact" panose="020B0806030902050204" pitchFamily="34" charset="0"/>
            </a:endParaRPr>
          </a:p>
        </p:txBody>
      </p:sp>
      <p:sp>
        <p:nvSpPr>
          <p:cNvPr id="129" name="文本框 128"/>
          <p:cNvSpPr txBox="1"/>
          <p:nvPr/>
        </p:nvSpPr>
        <p:spPr>
          <a:xfrm>
            <a:off x="9025723" y="3150872"/>
            <a:ext cx="618153" cy="307777"/>
          </a:xfrm>
          <a:prstGeom prst="rect">
            <a:avLst/>
          </a:prstGeom>
          <a:noFill/>
        </p:spPr>
        <p:txBody>
          <a:bodyPr wrap="square" rtlCol="0">
            <a:spAutoFit/>
          </a:bodyPr>
          <a:lstStyle/>
          <a:p>
            <a:pPr algn="ctr"/>
            <a:r>
              <a:rPr lang="en-US" altLang="zh-CN" sz="1400" dirty="0" smtClean="0">
                <a:solidFill>
                  <a:srgbClr val="00AF92"/>
                </a:solidFill>
                <a:latin typeface="Impact" panose="020B0806030902050204" pitchFamily="34" charset="0"/>
              </a:rPr>
              <a:t>80</a:t>
            </a:r>
            <a:r>
              <a:rPr lang="en-US" altLang="zh-CN" sz="1050" dirty="0" smtClean="0">
                <a:solidFill>
                  <a:srgbClr val="00AF92"/>
                </a:solidFill>
                <a:latin typeface="Impact" panose="020B0806030902050204" pitchFamily="34" charset="0"/>
              </a:rPr>
              <a:t>%</a:t>
            </a:r>
            <a:endParaRPr lang="zh-CN" altLang="en-US" sz="1400" dirty="0">
              <a:solidFill>
                <a:srgbClr val="00AF92"/>
              </a:solidFill>
              <a:latin typeface="Impact" panose="020B0806030902050204" pitchFamily="34" charset="0"/>
            </a:endParaRPr>
          </a:p>
        </p:txBody>
      </p:sp>
      <p:sp>
        <p:nvSpPr>
          <p:cNvPr id="139" name="任意多边形 138"/>
          <p:cNvSpPr/>
          <p:nvPr/>
        </p:nvSpPr>
        <p:spPr>
          <a:xfrm rot="5400000">
            <a:off x="3967050" y="-1026054"/>
            <a:ext cx="4540867" cy="9192057"/>
          </a:xfrm>
          <a:custGeom>
            <a:avLst/>
            <a:gdLst>
              <a:gd name="connsiteX0" fmla="*/ 0 w 4678460"/>
              <a:gd name="connsiteY0" fmla="*/ 9319498 h 9470586"/>
              <a:gd name="connsiteX1" fmla="*/ 268389 w 4678460"/>
              <a:gd name="connsiteY1" fmla="*/ 9168411 h 9470586"/>
              <a:gd name="connsiteX2" fmla="*/ 268389 w 4678460"/>
              <a:gd name="connsiteY2" fmla="*/ 9249202 h 9470586"/>
              <a:gd name="connsiteX3" fmla="*/ 4452271 w 4678460"/>
              <a:gd name="connsiteY3" fmla="*/ 9249202 h 9470586"/>
              <a:gd name="connsiteX4" fmla="*/ 4452271 w 4678460"/>
              <a:gd name="connsiteY4" fmla="*/ 268389 h 9470586"/>
              <a:gd name="connsiteX5" fmla="*/ 4376285 w 4678460"/>
              <a:gd name="connsiteY5" fmla="*/ 268389 h 9470586"/>
              <a:gd name="connsiteX6" fmla="*/ 4527373 w 4678460"/>
              <a:gd name="connsiteY6" fmla="*/ 0 h 9470586"/>
              <a:gd name="connsiteX7" fmla="*/ 4678460 w 4678460"/>
              <a:gd name="connsiteY7" fmla="*/ 268389 h 9470586"/>
              <a:gd name="connsiteX8" fmla="*/ 4599417 w 4678460"/>
              <a:gd name="connsiteY8" fmla="*/ 268389 h 9470586"/>
              <a:gd name="connsiteX9" fmla="*/ 4599417 w 4678460"/>
              <a:gd name="connsiteY9" fmla="*/ 9390717 h 9470586"/>
              <a:gd name="connsiteX10" fmla="*/ 268389 w 4678460"/>
              <a:gd name="connsiteY10" fmla="*/ 9390717 h 9470586"/>
              <a:gd name="connsiteX11" fmla="*/ 268389 w 4678460"/>
              <a:gd name="connsiteY11" fmla="*/ 9470586 h 947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78460" h="9470586">
                <a:moveTo>
                  <a:pt x="0" y="9319498"/>
                </a:moveTo>
                <a:lnTo>
                  <a:pt x="268389" y="9168411"/>
                </a:lnTo>
                <a:lnTo>
                  <a:pt x="268389" y="9249202"/>
                </a:lnTo>
                <a:lnTo>
                  <a:pt x="4452271" y="9249202"/>
                </a:lnTo>
                <a:lnTo>
                  <a:pt x="4452271" y="268389"/>
                </a:lnTo>
                <a:lnTo>
                  <a:pt x="4376285" y="268389"/>
                </a:lnTo>
                <a:lnTo>
                  <a:pt x="4527373" y="0"/>
                </a:lnTo>
                <a:lnTo>
                  <a:pt x="4678460" y="268389"/>
                </a:lnTo>
                <a:lnTo>
                  <a:pt x="4599417" y="268389"/>
                </a:lnTo>
                <a:lnTo>
                  <a:pt x="4599417" y="9390717"/>
                </a:lnTo>
                <a:lnTo>
                  <a:pt x="268389" y="9390717"/>
                </a:lnTo>
                <a:lnTo>
                  <a:pt x="268389" y="9470586"/>
                </a:lnTo>
                <a:close/>
              </a:path>
            </a:pathLst>
          </a:custGeom>
          <a:solidFill>
            <a:srgbClr val="FBFBF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立体三维图表</a:t>
            </a:r>
            <a:endParaRPr lang="zh-CN" altLang="en-US" dirty="0"/>
          </a:p>
        </p:txBody>
      </p:sp>
      <p:grpSp>
        <p:nvGrpSpPr>
          <p:cNvPr id="43" name="组合 42"/>
          <p:cNvGrpSpPr/>
          <p:nvPr/>
        </p:nvGrpSpPr>
        <p:grpSpPr>
          <a:xfrm>
            <a:off x="3238155" y="1100639"/>
            <a:ext cx="5053358" cy="4617451"/>
            <a:chOff x="3340721" y="1089150"/>
            <a:chExt cx="5053358" cy="4617451"/>
          </a:xfrm>
        </p:grpSpPr>
        <p:grpSp>
          <p:nvGrpSpPr>
            <p:cNvPr id="8" name="组合 7"/>
            <p:cNvGrpSpPr/>
            <p:nvPr/>
          </p:nvGrpSpPr>
          <p:grpSpPr>
            <a:xfrm>
              <a:off x="3340721" y="2273302"/>
              <a:ext cx="5053358" cy="3133724"/>
              <a:chOff x="5651500" y="2234434"/>
              <a:chExt cx="5324249" cy="2728687"/>
            </a:xfrm>
            <a:effectLst>
              <a:outerShdw blurRad="381000" dist="1066800" dir="7200000" algn="tr" rotWithShape="0">
                <a:prstClr val="black">
                  <a:alpha val="17000"/>
                </a:prstClr>
              </a:outerShdw>
            </a:effectLst>
            <a:scene3d>
              <a:camera prst="isometricTopUp">
                <a:rot lat="18538529" lon="19134282" rev="3600000"/>
              </a:camera>
              <a:lightRig rig="threePt" dir="t"/>
            </a:scene3d>
          </p:grpSpPr>
          <p:sp>
            <p:nvSpPr>
              <p:cNvPr id="6" name="圆角矩形 5"/>
              <p:cNvSpPr/>
              <p:nvPr/>
            </p:nvSpPr>
            <p:spPr>
              <a:xfrm>
                <a:off x="5651500" y="2234435"/>
                <a:ext cx="5324249" cy="2728686"/>
              </a:xfrm>
              <a:prstGeom prst="roundRect">
                <a:avLst>
                  <a:gd name="adj" fmla="val 9353"/>
                </a:avLst>
              </a:prstGeom>
              <a:solidFill>
                <a:srgbClr val="D7DBE1"/>
              </a:solidFill>
              <a:ln>
                <a:noFill/>
              </a:ln>
              <a:sp3d extrusionH="273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6238648" y="2234434"/>
                <a:ext cx="4149952" cy="2728687"/>
              </a:xfrm>
              <a:prstGeom prst="rect">
                <a:avLst/>
              </a:prstGeom>
              <a:solidFill>
                <a:srgbClr val="383838"/>
              </a:solidFill>
              <a:ln>
                <a:noFill/>
              </a:ln>
              <a:sp3d extrusionH="273050">
                <a:extrusionClr>
                  <a:srgbClr val="6A6A6A"/>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p:cNvSpPr/>
            <p:nvPr/>
          </p:nvSpPr>
          <p:spPr>
            <a:xfrm>
              <a:off x="3858992" y="1939744"/>
              <a:ext cx="3938808" cy="3133724"/>
            </a:xfrm>
            <a:prstGeom prst="rect">
              <a:avLst/>
            </a:prstGeom>
            <a:solidFill>
              <a:srgbClr val="01ACBE"/>
            </a:solidFill>
            <a:ln>
              <a:noFill/>
            </a:ln>
            <a:scene3d>
              <a:camera prst="isometricTopUp">
                <a:rot lat="18538529" lon="19134282" rev="3600000"/>
              </a:camera>
              <a:lightRig rig="threePt" dir="t">
                <a:rot lat="0" lon="0" rev="0"/>
              </a:lightRig>
            </a:scene3d>
            <a:sp3d extrusionH="44450">
              <a:extrusionClr>
                <a:srgbClr val="12E8FE"/>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7468917" y="1089150"/>
              <a:ext cx="194092" cy="3133724"/>
            </a:xfrm>
            <a:prstGeom prst="rect">
              <a:avLst/>
            </a:prstGeom>
            <a:solidFill>
              <a:schemeClr val="bg1">
                <a:lumMod val="50000"/>
              </a:schemeClr>
            </a:solidFill>
            <a:ln>
              <a:noFill/>
            </a:ln>
            <a:scene3d>
              <a:camera prst="isometricTopUp">
                <a:rot lat="18538529" lon="19134282" rev="3600000"/>
              </a:camera>
              <a:lightRig rig="threePt" dir="t"/>
            </a:scene3d>
            <a:sp3d>
              <a:extrusionClr>
                <a:srgbClr val="6A6A6A"/>
              </a:extrusionClr>
            </a:sp3d>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400" dirty="0" smtClean="0">
                  <a:latin typeface="Impact" panose="020B0806030902050204" pitchFamily="34" charset="0"/>
                </a:rPr>
                <a:t>                                                   97</a:t>
              </a:r>
              <a:r>
                <a:rPr lang="en-US" altLang="zh-CN" sz="900" dirty="0" smtClean="0">
                  <a:latin typeface="Impact" panose="020B0806030902050204" pitchFamily="34" charset="0"/>
                </a:rPr>
                <a:t>%</a:t>
              </a:r>
              <a:endParaRPr lang="zh-CN" altLang="en-US" sz="900" dirty="0">
                <a:latin typeface="Impact" panose="020B0806030902050204" pitchFamily="34" charset="0"/>
              </a:endParaRPr>
            </a:p>
          </p:txBody>
        </p:sp>
        <p:sp>
          <p:nvSpPr>
            <p:cNvPr id="12" name="矩形 11"/>
            <p:cNvSpPr/>
            <p:nvPr/>
          </p:nvSpPr>
          <p:spPr>
            <a:xfrm>
              <a:off x="4145071" y="2572877"/>
              <a:ext cx="788880" cy="3133724"/>
            </a:xfrm>
            <a:prstGeom prst="rect">
              <a:avLst/>
            </a:prstGeom>
            <a:solidFill>
              <a:srgbClr val="018391"/>
            </a:solidFill>
            <a:ln>
              <a:noFill/>
            </a:ln>
            <a:scene3d>
              <a:camera prst="isometricTopUp">
                <a:rot lat="18538529" lon="19134282" rev="3600000"/>
              </a:camera>
              <a:lightRig rig="threePt" dir="t"/>
            </a:scene3d>
            <a:sp3d>
              <a:extrusionClr>
                <a:srgbClr val="6A6A6A"/>
              </a:extrusionClr>
            </a:sp3d>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342900" indent="-342900" algn="ctr">
                <a:buFont typeface="Arial" panose="020B0604020202020204" pitchFamily="34" charset="0"/>
                <a:buChar char="•"/>
              </a:pPr>
              <a:r>
                <a:rPr lang="zh-CN" altLang="en-US" sz="2400" dirty="0" smtClean="0">
                  <a:latin typeface="时尚中黑简体" panose="01010104010101010101" pitchFamily="2" charset="-122"/>
                  <a:ea typeface="时尚中黑简体" panose="01010104010101010101" pitchFamily="2" charset="-122"/>
                </a:rPr>
                <a:t>在此添加标题</a:t>
              </a:r>
              <a:endParaRPr lang="zh-CN" altLang="en-US" sz="2400" dirty="0">
                <a:latin typeface="时尚中黑简体" panose="01010104010101010101" pitchFamily="2" charset="-122"/>
                <a:ea typeface="时尚中黑简体" panose="01010104010101010101" pitchFamily="2" charset="-122"/>
              </a:endParaRPr>
            </a:p>
          </p:txBody>
        </p:sp>
        <p:sp>
          <p:nvSpPr>
            <p:cNvPr id="15" name="矩形 14"/>
            <p:cNvSpPr/>
            <p:nvPr/>
          </p:nvSpPr>
          <p:spPr>
            <a:xfrm>
              <a:off x="4793964" y="2253553"/>
              <a:ext cx="788880" cy="3133724"/>
            </a:xfrm>
            <a:prstGeom prst="rect">
              <a:avLst/>
            </a:prstGeom>
            <a:solidFill>
              <a:srgbClr val="E87071"/>
            </a:solidFill>
            <a:ln>
              <a:noFill/>
            </a:ln>
            <a:scene3d>
              <a:camera prst="isometricTopUp">
                <a:rot lat="18538529" lon="19134282" rev="3600000"/>
              </a:camera>
              <a:lightRig rig="threePt" dir="t"/>
            </a:scene3d>
            <a:sp3d>
              <a:extrusionClr>
                <a:srgbClr val="6A6A6A"/>
              </a:extrusionClr>
            </a:sp3d>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342900" indent="-342900" algn="ctr">
                <a:buFont typeface="Arial" panose="020B0604020202020204" pitchFamily="34" charset="0"/>
                <a:buChar char="•"/>
              </a:pPr>
              <a:r>
                <a:rPr lang="zh-CN" altLang="en-US" sz="2400" dirty="0" smtClean="0">
                  <a:latin typeface="时尚中黑简体" panose="01010104010101010101" pitchFamily="2" charset="-122"/>
                  <a:ea typeface="时尚中黑简体" panose="01010104010101010101" pitchFamily="2" charset="-122"/>
                </a:rPr>
                <a:t>在此添加标题</a:t>
              </a:r>
              <a:endParaRPr lang="zh-CN" altLang="en-US" sz="2400" dirty="0">
                <a:latin typeface="时尚中黑简体" panose="01010104010101010101" pitchFamily="2" charset="-122"/>
                <a:ea typeface="时尚中黑简体" panose="01010104010101010101" pitchFamily="2" charset="-122"/>
              </a:endParaRPr>
            </a:p>
          </p:txBody>
        </p:sp>
        <p:sp>
          <p:nvSpPr>
            <p:cNvPr id="10" name="矩形 9"/>
            <p:cNvSpPr/>
            <p:nvPr/>
          </p:nvSpPr>
          <p:spPr>
            <a:xfrm>
              <a:off x="3538138" y="2956799"/>
              <a:ext cx="786399" cy="1071037"/>
            </a:xfrm>
            <a:prstGeom prst="rect">
              <a:avLst/>
            </a:prstGeom>
            <a:solidFill>
              <a:srgbClr val="066670"/>
            </a:solidFill>
            <a:ln>
              <a:noFill/>
            </a:ln>
            <a:effectLst>
              <a:outerShdw blurRad="114300" dist="673100" dir="7200000" algn="tl" rotWithShape="0">
                <a:prstClr val="black">
                  <a:alpha val="17000"/>
                </a:prstClr>
              </a:outerShdw>
            </a:effectLst>
            <a:scene3d>
              <a:camera prst="isometricTopUp">
                <a:rot lat="18538529" lon="19134282" rev="3600000"/>
              </a:camera>
              <a:lightRig rig="threePt" dir="t">
                <a:rot lat="0" lon="0" rev="1380000"/>
              </a:lightRig>
            </a:scene3d>
            <a:sp3d extrusionH="12700">
              <a:extrusionClr>
                <a:srgbClr val="08D4EA"/>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4211334" y="2459379"/>
              <a:ext cx="786399" cy="1071037"/>
            </a:xfrm>
            <a:prstGeom prst="rect">
              <a:avLst/>
            </a:prstGeom>
            <a:solidFill>
              <a:srgbClr val="E24C4C"/>
            </a:solidFill>
            <a:ln>
              <a:noFill/>
            </a:ln>
            <a:effectLst>
              <a:outerShdw blurRad="114300" dist="1054100" dir="7200000" algn="tl" rotWithShape="0">
                <a:prstClr val="black">
                  <a:alpha val="10000"/>
                </a:prstClr>
              </a:outerShdw>
            </a:effectLst>
            <a:scene3d>
              <a:camera prst="isometricTopUp">
                <a:rot lat="18538529" lon="19134282" rev="3600000"/>
              </a:camera>
              <a:lightRig rig="threePt" dir="t">
                <a:rot lat="0" lon="0" rev="1380000"/>
              </a:lightRig>
            </a:scene3d>
            <a:sp3d extrusionH="12700">
              <a:extrusionClr>
                <a:srgbClr val="EC8C8C"/>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a:off x="5722962" y="1885762"/>
              <a:ext cx="786399" cy="1071037"/>
            </a:xfrm>
            <a:prstGeom prst="rect">
              <a:avLst/>
            </a:prstGeom>
            <a:solidFill>
              <a:srgbClr val="FFB850"/>
            </a:solidFill>
            <a:ln>
              <a:noFill/>
            </a:ln>
            <a:effectLst>
              <a:outerShdw blurRad="114300" dist="1054100" dir="7200000" algn="tl" rotWithShape="0">
                <a:prstClr val="black">
                  <a:alpha val="10000"/>
                </a:prstClr>
              </a:outerShdw>
            </a:effectLst>
            <a:scene3d>
              <a:camera prst="isometricTopUp">
                <a:rot lat="18538529" lon="19134282" rev="3600000"/>
              </a:camera>
              <a:lightRig rig="threePt" dir="t">
                <a:rot lat="0" lon="0" rev="1380000"/>
              </a:lightRig>
            </a:scene3d>
            <a:sp3d extrusionH="12700">
              <a:extrusionClr>
                <a:srgbClr val="FFC979"/>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6597619" y="2345080"/>
              <a:ext cx="786399" cy="1071037"/>
            </a:xfrm>
            <a:prstGeom prst="rect">
              <a:avLst/>
            </a:prstGeom>
            <a:solidFill>
              <a:srgbClr val="FFB850"/>
            </a:solidFill>
            <a:ln>
              <a:noFill/>
            </a:ln>
            <a:effectLst>
              <a:outerShdw blurRad="114300" dist="1054100" dir="7200000" algn="tl" rotWithShape="0">
                <a:prstClr val="black">
                  <a:alpha val="10000"/>
                </a:prstClr>
              </a:outerShdw>
            </a:effectLst>
            <a:scene3d>
              <a:camera prst="isometricTopUp">
                <a:rot lat="18538529" lon="19134282" rev="3600000"/>
              </a:camera>
              <a:lightRig rig="threePt" dir="t">
                <a:rot lat="0" lon="0" rev="1380000"/>
              </a:lightRig>
            </a:scene3d>
            <a:sp3d extrusionH="12700">
              <a:extrusionClr>
                <a:srgbClr val="FFC979"/>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5400000">
              <a:off x="5112147" y="3241630"/>
              <a:ext cx="1758814" cy="145493"/>
            </a:xfrm>
            <a:custGeom>
              <a:avLst/>
              <a:gdLst>
                <a:gd name="connsiteX0" fmla="*/ 143379 w 2832587"/>
                <a:gd name="connsiteY0" fmla="*/ 188685 h 377372"/>
                <a:gd name="connsiteX1" fmla="*/ 196300 w 2832587"/>
                <a:gd name="connsiteY1" fmla="*/ 241606 h 377372"/>
                <a:gd name="connsiteX2" fmla="*/ 1623283 w 2832587"/>
                <a:gd name="connsiteY2" fmla="*/ 241606 h 377372"/>
                <a:gd name="connsiteX3" fmla="*/ 1676204 w 2832587"/>
                <a:gd name="connsiteY3" fmla="*/ 188685 h 377372"/>
                <a:gd name="connsiteX4" fmla="*/ 1623283 w 2832587"/>
                <a:gd name="connsiteY4" fmla="*/ 135764 h 377372"/>
                <a:gd name="connsiteX5" fmla="*/ 196300 w 2832587"/>
                <a:gd name="connsiteY5" fmla="*/ 135764 h 377372"/>
                <a:gd name="connsiteX6" fmla="*/ 143379 w 2832587"/>
                <a:gd name="connsiteY6" fmla="*/ 188685 h 377372"/>
                <a:gd name="connsiteX7" fmla="*/ 0 w 2832587"/>
                <a:gd name="connsiteY7" fmla="*/ 188686 h 377372"/>
                <a:gd name="connsiteX8" fmla="*/ 14828 w 2832587"/>
                <a:gd name="connsiteY8" fmla="*/ 115241 h 377372"/>
                <a:gd name="connsiteX9" fmla="*/ 188686 w 2832587"/>
                <a:gd name="connsiteY9" fmla="*/ 0 h 377372"/>
                <a:gd name="connsiteX10" fmla="*/ 2643901 w 2832587"/>
                <a:gd name="connsiteY10" fmla="*/ 0 h 377372"/>
                <a:gd name="connsiteX11" fmla="*/ 2832587 w 2832587"/>
                <a:gd name="connsiteY11" fmla="*/ 188686 h 377372"/>
                <a:gd name="connsiteX12" fmla="*/ 2832586 w 2832587"/>
                <a:gd name="connsiteY12" fmla="*/ 188686 h 377372"/>
                <a:gd name="connsiteX13" fmla="*/ 2643900 w 2832587"/>
                <a:gd name="connsiteY13" fmla="*/ 377372 h 377372"/>
                <a:gd name="connsiteX14" fmla="*/ 188686 w 2832587"/>
                <a:gd name="connsiteY14" fmla="*/ 377371 h 377372"/>
                <a:gd name="connsiteX15" fmla="*/ 14828 w 2832587"/>
                <a:gd name="connsiteY15" fmla="*/ 262130 h 377372"/>
                <a:gd name="connsiteX16" fmla="*/ 0 w 2832587"/>
                <a:gd name="connsiteY16" fmla="*/ 188686 h 377372"/>
                <a:gd name="connsiteX17" fmla="*/ 0 w 2832587"/>
                <a:gd name="connsiteY17" fmla="*/ 188685 h 377372"/>
                <a:gd name="connsiteX18" fmla="*/ 0 w 2832587"/>
                <a:gd name="connsiteY18" fmla="*/ 188686 h 3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32587" h="377372">
                  <a:moveTo>
                    <a:pt x="143379" y="188685"/>
                  </a:moveTo>
                  <a:cubicBezTo>
                    <a:pt x="143379" y="217912"/>
                    <a:pt x="167073" y="241606"/>
                    <a:pt x="196300" y="241606"/>
                  </a:cubicBezTo>
                  <a:lnTo>
                    <a:pt x="1623283" y="241606"/>
                  </a:lnTo>
                  <a:cubicBezTo>
                    <a:pt x="1652510" y="241606"/>
                    <a:pt x="1676204" y="217912"/>
                    <a:pt x="1676204" y="188685"/>
                  </a:cubicBezTo>
                  <a:cubicBezTo>
                    <a:pt x="1676204" y="159458"/>
                    <a:pt x="1652510" y="135764"/>
                    <a:pt x="1623283" y="135764"/>
                  </a:cubicBezTo>
                  <a:lnTo>
                    <a:pt x="196300" y="135764"/>
                  </a:lnTo>
                  <a:cubicBezTo>
                    <a:pt x="167073" y="135764"/>
                    <a:pt x="143379" y="159458"/>
                    <a:pt x="143379" y="188685"/>
                  </a:cubicBezTo>
                  <a:close/>
                  <a:moveTo>
                    <a:pt x="0" y="188686"/>
                  </a:moveTo>
                  <a:lnTo>
                    <a:pt x="14828" y="115241"/>
                  </a:lnTo>
                  <a:cubicBezTo>
                    <a:pt x="43472" y="47519"/>
                    <a:pt x="110530" y="0"/>
                    <a:pt x="188686" y="0"/>
                  </a:cubicBezTo>
                  <a:lnTo>
                    <a:pt x="2643901" y="0"/>
                  </a:lnTo>
                  <a:cubicBezTo>
                    <a:pt x="2748109" y="0"/>
                    <a:pt x="2832587" y="84478"/>
                    <a:pt x="2832587" y="188686"/>
                  </a:cubicBezTo>
                  <a:lnTo>
                    <a:pt x="2832586" y="188686"/>
                  </a:lnTo>
                  <a:cubicBezTo>
                    <a:pt x="2832586" y="292894"/>
                    <a:pt x="2748108" y="377372"/>
                    <a:pt x="2643900" y="377372"/>
                  </a:cubicBezTo>
                  <a:lnTo>
                    <a:pt x="188686" y="377371"/>
                  </a:lnTo>
                  <a:cubicBezTo>
                    <a:pt x="110530" y="377371"/>
                    <a:pt x="43472" y="329852"/>
                    <a:pt x="14828" y="262130"/>
                  </a:cubicBezTo>
                  <a:close/>
                  <a:moveTo>
                    <a:pt x="0" y="188686"/>
                  </a:moveTo>
                  <a:lnTo>
                    <a:pt x="0" y="188685"/>
                  </a:lnTo>
                  <a:lnTo>
                    <a:pt x="0" y="188686"/>
                  </a:lnTo>
                  <a:close/>
                </a:path>
              </a:pathLst>
            </a:custGeom>
            <a:solidFill>
              <a:schemeClr val="bg1"/>
            </a:solidFill>
            <a:ln>
              <a:noFill/>
            </a:ln>
            <a:effectLst>
              <a:outerShdw blurRad="101600" dist="355600" dir="7200000" algn="l" rotWithShape="0">
                <a:prstClr val="black">
                  <a:alpha val="10000"/>
                </a:prstClr>
              </a:outerShdw>
            </a:effectLst>
            <a:scene3d>
              <a:camera prst="isometricTopUp">
                <a:rot lat="19946110" lon="2665944" rev="199379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Freeform 48"/>
            <p:cNvSpPr>
              <a:spLocks noEditPoints="1"/>
            </p:cNvSpPr>
            <p:nvPr/>
          </p:nvSpPr>
          <p:spPr bwMode="auto">
            <a:xfrm>
              <a:off x="5898864" y="2188010"/>
              <a:ext cx="404502" cy="43993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solidFill>
            <a:ln>
              <a:noFill/>
            </a:ln>
            <a:scene3d>
              <a:camera prst="perspectiveContrastingLeftFacing" fov="7200000">
                <a:rot lat="1393739" lon="19325394" rev="18471279"/>
              </a:camera>
              <a:lightRig rig="threePt" dir="t"/>
            </a:scene3d>
          </p:spPr>
          <p:txBody>
            <a:bodyPr vert="horz" wrap="square" lIns="91440" tIns="45720" rIns="91440" bIns="45720" numCol="1" anchor="t" anchorCtr="0" compatLnSpc="1"/>
            <a:lstStyle/>
            <a:p>
              <a:endParaRPr lang="zh-CN" altLang="en-US"/>
            </a:p>
          </p:txBody>
        </p:sp>
        <p:sp>
          <p:nvSpPr>
            <p:cNvPr id="28" name="Freeform 48"/>
            <p:cNvSpPr>
              <a:spLocks noEditPoints="1"/>
            </p:cNvSpPr>
            <p:nvPr/>
          </p:nvSpPr>
          <p:spPr bwMode="auto">
            <a:xfrm>
              <a:off x="6763167" y="2654280"/>
              <a:ext cx="404502" cy="43993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solidFill>
            <a:ln>
              <a:noFill/>
            </a:ln>
            <a:scene3d>
              <a:camera prst="perspectiveContrastingLeftFacing" fov="7200000">
                <a:rot lat="1393739" lon="19325394" rev="18471279"/>
              </a:camera>
              <a:lightRig rig="threePt" dir="t"/>
            </a:scene3d>
          </p:spPr>
          <p:txBody>
            <a:bodyPr vert="horz" wrap="square" lIns="91440" tIns="45720" rIns="91440" bIns="45720" numCol="1" anchor="t" anchorCtr="0" compatLnSpc="1"/>
            <a:lstStyle/>
            <a:p>
              <a:endParaRPr lang="zh-CN" altLang="en-US"/>
            </a:p>
          </p:txBody>
        </p:sp>
        <p:grpSp>
          <p:nvGrpSpPr>
            <p:cNvPr id="29" name="Group 8"/>
            <p:cNvGrpSpPr>
              <a:grpSpLocks noChangeAspect="1"/>
            </p:cNvGrpSpPr>
            <p:nvPr/>
          </p:nvGrpSpPr>
          <p:grpSpPr bwMode="auto">
            <a:xfrm>
              <a:off x="4441994" y="2805986"/>
              <a:ext cx="298404" cy="301626"/>
              <a:chOff x="4313" y="1262"/>
              <a:chExt cx="463" cy="468"/>
            </a:xfrm>
            <a:solidFill>
              <a:schemeClr val="bg1"/>
            </a:solidFill>
            <a:scene3d>
              <a:camera prst="perspectiveContrastingLeftFacing" fov="7200000">
                <a:rot lat="2076111" lon="19992365" rev="18827702"/>
              </a:camera>
              <a:lightRig rig="threePt" dir="t"/>
            </a:scene3d>
          </p:grpSpPr>
          <p:sp>
            <p:nvSpPr>
              <p:cNvPr id="30"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1" name="Freeform 28"/>
            <p:cNvSpPr>
              <a:spLocks noEditPoints="1"/>
            </p:cNvSpPr>
            <p:nvPr/>
          </p:nvSpPr>
          <p:spPr bwMode="auto">
            <a:xfrm>
              <a:off x="3761393" y="3312047"/>
              <a:ext cx="373545" cy="302578"/>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a:scene3d>
              <a:camera prst="isometricOffAxis1Top">
                <a:rot lat="2076000" lon="19980000" rev="18828000"/>
              </a:camera>
              <a:lightRig rig="threePt" dir="t"/>
            </a:scene3d>
          </p:spPr>
          <p:txBody>
            <a:bodyPr vert="horz" wrap="square" lIns="91440" tIns="45720" rIns="91440" bIns="45720" numCol="1" anchor="t" anchorCtr="0" compatLnSpc="1"/>
            <a:lstStyle/>
            <a:p>
              <a:endParaRPr lang="zh-CN" altLang="en-US"/>
            </a:p>
          </p:txBody>
        </p:sp>
        <p:sp>
          <p:nvSpPr>
            <p:cNvPr id="42" name="矩形 41"/>
            <p:cNvSpPr/>
            <p:nvPr/>
          </p:nvSpPr>
          <p:spPr>
            <a:xfrm>
              <a:off x="8203460" y="2860904"/>
              <a:ext cx="109560" cy="384965"/>
            </a:xfrm>
            <a:prstGeom prst="rect">
              <a:avLst/>
            </a:prstGeom>
            <a:solidFill>
              <a:schemeClr val="bg1"/>
            </a:solidFill>
            <a:ln>
              <a:noFill/>
            </a:ln>
            <a:scene3d>
              <a:camera prst="isometricTopUp">
                <a:rot lat="18538529" lon="19134282" rev="3600000"/>
              </a:camera>
              <a:lightRig rig="threePt" dir="t"/>
            </a:scene3d>
            <a:sp3d>
              <a:extrusionClr>
                <a:srgbClr val="6A6A6A"/>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flipV="1">
            <a:off x="7329900" y="4719293"/>
            <a:ext cx="96268" cy="591226"/>
            <a:chOff x="9553066" y="1851576"/>
            <a:chExt cx="96268" cy="591226"/>
          </a:xfrm>
        </p:grpSpPr>
        <p:sp>
          <p:nvSpPr>
            <p:cNvPr id="52" name="椭圆 51"/>
            <p:cNvSpPr/>
            <p:nvPr/>
          </p:nvSpPr>
          <p:spPr>
            <a:xfrm>
              <a:off x="9553066" y="2346534"/>
              <a:ext cx="96268" cy="962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3" name="直接连接符 52"/>
            <p:cNvCxnSpPr>
              <a:stCxn id="52" idx="0"/>
            </p:cNvCxnSpPr>
            <p:nvPr/>
          </p:nvCxnSpPr>
          <p:spPr>
            <a:xfrm flipV="1">
              <a:off x="9601200" y="1851576"/>
              <a:ext cx="0" cy="494958"/>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5404982" y="1507408"/>
            <a:ext cx="96268" cy="591226"/>
            <a:chOff x="9553066" y="1851576"/>
            <a:chExt cx="96268" cy="591226"/>
          </a:xfrm>
        </p:grpSpPr>
        <p:sp>
          <p:nvSpPr>
            <p:cNvPr id="56" name="椭圆 55"/>
            <p:cNvSpPr/>
            <p:nvPr/>
          </p:nvSpPr>
          <p:spPr>
            <a:xfrm>
              <a:off x="9553066" y="2346534"/>
              <a:ext cx="96268" cy="962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7" name="直接连接符 56"/>
            <p:cNvCxnSpPr>
              <a:stCxn id="56" idx="0"/>
            </p:cNvCxnSpPr>
            <p:nvPr/>
          </p:nvCxnSpPr>
          <p:spPr>
            <a:xfrm flipV="1">
              <a:off x="9601200" y="1851576"/>
              <a:ext cx="0" cy="494958"/>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60" name="Group 23"/>
          <p:cNvGrpSpPr/>
          <p:nvPr/>
        </p:nvGrpSpPr>
        <p:grpSpPr>
          <a:xfrm>
            <a:off x="3266762" y="2206343"/>
            <a:ext cx="428276" cy="373369"/>
            <a:chOff x="7540014" y="4306907"/>
            <a:chExt cx="389342" cy="339426"/>
          </a:xfrm>
          <a:solidFill>
            <a:schemeClr val="bg1">
              <a:lumMod val="65000"/>
            </a:schemeClr>
          </a:solidFill>
        </p:grpSpPr>
        <p:sp>
          <p:nvSpPr>
            <p:cNvPr id="6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88" name="Group 4"/>
          <p:cNvGrpSpPr>
            <a:grpSpLocks noChangeAspect="1"/>
          </p:cNvGrpSpPr>
          <p:nvPr/>
        </p:nvGrpSpPr>
        <p:grpSpPr bwMode="auto">
          <a:xfrm>
            <a:off x="5239234" y="1155651"/>
            <a:ext cx="415064" cy="279095"/>
            <a:chOff x="3668" y="2046"/>
            <a:chExt cx="348" cy="234"/>
          </a:xfrm>
          <a:solidFill>
            <a:schemeClr val="bg1">
              <a:lumMod val="65000"/>
            </a:schemeClr>
          </a:solidFill>
        </p:grpSpPr>
        <p:sp>
          <p:nvSpPr>
            <p:cNvPr id="90" name="Freeform 5"/>
            <p:cNvSpPr/>
            <p:nvPr/>
          </p:nvSpPr>
          <p:spPr bwMode="auto">
            <a:xfrm>
              <a:off x="3681" y="2046"/>
              <a:ext cx="323" cy="136"/>
            </a:xfrm>
            <a:custGeom>
              <a:avLst/>
              <a:gdLst>
                <a:gd name="T0" fmla="*/ 67 w 134"/>
                <a:gd name="T1" fmla="*/ 56 h 56"/>
                <a:gd name="T2" fmla="*/ 134 w 134"/>
                <a:gd name="T3" fmla="*/ 0 h 56"/>
                <a:gd name="T4" fmla="*/ 133 w 134"/>
                <a:gd name="T5" fmla="*/ 0 h 56"/>
                <a:gd name="T6" fmla="*/ 1 w 134"/>
                <a:gd name="T7" fmla="*/ 0 h 56"/>
                <a:gd name="T8" fmla="*/ 0 w 134"/>
                <a:gd name="T9" fmla="*/ 0 h 56"/>
                <a:gd name="T10" fmla="*/ 67 w 134"/>
                <a:gd name="T11" fmla="*/ 56 h 56"/>
              </a:gdLst>
              <a:ahLst/>
              <a:cxnLst>
                <a:cxn ang="0">
                  <a:pos x="T0" y="T1"/>
                </a:cxn>
                <a:cxn ang="0">
                  <a:pos x="T2" y="T3"/>
                </a:cxn>
                <a:cxn ang="0">
                  <a:pos x="T4" y="T5"/>
                </a:cxn>
                <a:cxn ang="0">
                  <a:pos x="T6" y="T7"/>
                </a:cxn>
                <a:cxn ang="0">
                  <a:pos x="T8" y="T9"/>
                </a:cxn>
                <a:cxn ang="0">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6"/>
            <p:cNvSpPr/>
            <p:nvPr/>
          </p:nvSpPr>
          <p:spPr bwMode="auto">
            <a:xfrm>
              <a:off x="3900" y="2055"/>
              <a:ext cx="116" cy="212"/>
            </a:xfrm>
            <a:custGeom>
              <a:avLst/>
              <a:gdLst>
                <a:gd name="T0" fmla="*/ 48 w 48"/>
                <a:gd name="T1" fmla="*/ 2 h 87"/>
                <a:gd name="T2" fmla="*/ 48 w 48"/>
                <a:gd name="T3" fmla="*/ 0 h 87"/>
                <a:gd name="T4" fmla="*/ 0 w 48"/>
                <a:gd name="T5" fmla="*/ 40 h 87"/>
                <a:gd name="T6" fmla="*/ 48 w 48"/>
                <a:gd name="T7" fmla="*/ 87 h 87"/>
                <a:gd name="T8" fmla="*/ 48 w 48"/>
                <a:gd name="T9" fmla="*/ 86 h 87"/>
                <a:gd name="T10" fmla="*/ 48 w 48"/>
                <a:gd name="T11" fmla="*/ 2 h 87"/>
              </a:gdLst>
              <a:ahLst/>
              <a:cxnLst>
                <a:cxn ang="0">
                  <a:pos x="T0" y="T1"/>
                </a:cxn>
                <a:cxn ang="0">
                  <a:pos x="T2" y="T3"/>
                </a:cxn>
                <a:cxn ang="0">
                  <a:pos x="T4" y="T5"/>
                </a:cxn>
                <a:cxn ang="0">
                  <a:pos x="T6" y="T7"/>
                </a:cxn>
                <a:cxn ang="0">
                  <a:pos x="T8" y="T9"/>
                </a:cxn>
                <a:cxn ang="0">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7"/>
            <p:cNvSpPr/>
            <p:nvPr/>
          </p:nvSpPr>
          <p:spPr bwMode="auto">
            <a:xfrm>
              <a:off x="3668" y="2055"/>
              <a:ext cx="116" cy="212"/>
            </a:xfrm>
            <a:custGeom>
              <a:avLst/>
              <a:gdLst>
                <a:gd name="T0" fmla="*/ 0 w 48"/>
                <a:gd name="T1" fmla="*/ 0 h 87"/>
                <a:gd name="T2" fmla="*/ 0 w 48"/>
                <a:gd name="T3" fmla="*/ 2 h 87"/>
                <a:gd name="T4" fmla="*/ 0 w 48"/>
                <a:gd name="T5" fmla="*/ 86 h 87"/>
                <a:gd name="T6" fmla="*/ 0 w 48"/>
                <a:gd name="T7" fmla="*/ 87 h 87"/>
                <a:gd name="T8" fmla="*/ 48 w 48"/>
                <a:gd name="T9" fmla="*/ 40 h 87"/>
                <a:gd name="T10" fmla="*/ 0 w 48"/>
                <a:gd name="T11" fmla="*/ 0 h 87"/>
              </a:gdLst>
              <a:ahLst/>
              <a:cxnLst>
                <a:cxn ang="0">
                  <a:pos x="T0" y="T1"/>
                </a:cxn>
                <a:cxn ang="0">
                  <a:pos x="T2" y="T3"/>
                </a:cxn>
                <a:cxn ang="0">
                  <a:pos x="T4" y="T5"/>
                </a:cxn>
                <a:cxn ang="0">
                  <a:pos x="T6" y="T7"/>
                </a:cxn>
                <a:cxn ang="0">
                  <a:pos x="T8" y="T9"/>
                </a:cxn>
                <a:cxn ang="0">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
            <p:cNvSpPr/>
            <p:nvPr/>
          </p:nvSpPr>
          <p:spPr bwMode="auto">
            <a:xfrm>
              <a:off x="3681" y="2163"/>
              <a:ext cx="323" cy="117"/>
            </a:xfrm>
            <a:custGeom>
              <a:avLst/>
              <a:gdLst>
                <a:gd name="T0" fmla="*/ 86 w 134"/>
                <a:gd name="T1" fmla="*/ 0 h 48"/>
                <a:gd name="T2" fmla="*/ 69 w 134"/>
                <a:gd name="T3" fmla="*/ 14 h 48"/>
                <a:gd name="T4" fmla="*/ 67 w 134"/>
                <a:gd name="T5" fmla="*/ 15 h 48"/>
                <a:gd name="T6" fmla="*/ 65 w 134"/>
                <a:gd name="T7" fmla="*/ 14 h 48"/>
                <a:gd name="T8" fmla="*/ 48 w 134"/>
                <a:gd name="T9" fmla="*/ 0 h 48"/>
                <a:gd name="T10" fmla="*/ 0 w 134"/>
                <a:gd name="T11" fmla="*/ 48 h 48"/>
                <a:gd name="T12" fmla="*/ 1 w 134"/>
                <a:gd name="T13" fmla="*/ 48 h 48"/>
                <a:gd name="T14" fmla="*/ 133 w 134"/>
                <a:gd name="T15" fmla="*/ 48 h 48"/>
                <a:gd name="T16" fmla="*/ 134 w 134"/>
                <a:gd name="T17" fmla="*/ 48 h 48"/>
                <a:gd name="T18" fmla="*/ 86 w 13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5" name="Group 11"/>
          <p:cNvGrpSpPr>
            <a:grpSpLocks noChangeAspect="1"/>
          </p:cNvGrpSpPr>
          <p:nvPr/>
        </p:nvGrpSpPr>
        <p:grpSpPr bwMode="auto">
          <a:xfrm rot="18900000">
            <a:off x="8106342" y="1885050"/>
            <a:ext cx="287610" cy="287610"/>
            <a:chOff x="3496" y="1816"/>
            <a:chExt cx="688" cy="688"/>
          </a:xfrm>
          <a:solidFill>
            <a:schemeClr val="bg1">
              <a:lumMod val="65000"/>
            </a:schemeClr>
          </a:solidFill>
        </p:grpSpPr>
        <p:sp>
          <p:nvSpPr>
            <p:cNvPr id="97" name="Freeform 12"/>
            <p:cNvSpPr/>
            <p:nvPr/>
          </p:nvSpPr>
          <p:spPr bwMode="auto">
            <a:xfrm>
              <a:off x="3496" y="2050"/>
              <a:ext cx="454" cy="454"/>
            </a:xfrm>
            <a:custGeom>
              <a:avLst/>
              <a:gdLst>
                <a:gd name="T0" fmla="*/ 0 w 190"/>
                <a:gd name="T1" fmla="*/ 0 h 190"/>
                <a:gd name="T2" fmla="*/ 0 w 190"/>
                <a:gd name="T3" fmla="*/ 56 h 190"/>
                <a:gd name="T4" fmla="*/ 95 w 190"/>
                <a:gd name="T5" fmla="*/ 95 h 190"/>
                <a:gd name="T6" fmla="*/ 135 w 190"/>
                <a:gd name="T7" fmla="*/ 190 h 190"/>
                <a:gd name="T8" fmla="*/ 190 w 190"/>
                <a:gd name="T9" fmla="*/ 190 h 190"/>
                <a:gd name="T10" fmla="*/ 0 w 190"/>
                <a:gd name="T11" fmla="*/ 0 h 190"/>
              </a:gdLst>
              <a:ahLst/>
              <a:cxnLst>
                <a:cxn ang="0">
                  <a:pos x="T0" y="T1"/>
                </a:cxn>
                <a:cxn ang="0">
                  <a:pos x="T2" y="T3"/>
                </a:cxn>
                <a:cxn ang="0">
                  <a:pos x="T4" y="T5"/>
                </a:cxn>
                <a:cxn ang="0">
                  <a:pos x="T6" y="T7"/>
                </a:cxn>
                <a:cxn ang="0">
                  <a:pos x="T8" y="T9"/>
                </a:cxn>
                <a:cxn ang="0">
                  <a:pos x="T10" y="T11"/>
                </a:cxn>
              </a:cxnLst>
              <a:rect l="0" t="0" r="r" b="b"/>
              <a:pathLst>
                <a:path w="190" h="190">
                  <a:moveTo>
                    <a:pt x="0" y="0"/>
                  </a:moveTo>
                  <a:cubicBezTo>
                    <a:pt x="0" y="56"/>
                    <a:pt x="0" y="56"/>
                    <a:pt x="0" y="56"/>
                  </a:cubicBezTo>
                  <a:cubicBezTo>
                    <a:pt x="36" y="56"/>
                    <a:pt x="70" y="70"/>
                    <a:pt x="95" y="95"/>
                  </a:cubicBezTo>
                  <a:cubicBezTo>
                    <a:pt x="120" y="121"/>
                    <a:pt x="134" y="154"/>
                    <a:pt x="135" y="190"/>
                  </a:cubicBezTo>
                  <a:cubicBezTo>
                    <a:pt x="190" y="190"/>
                    <a:pt x="190" y="190"/>
                    <a:pt x="190" y="190"/>
                  </a:cubicBezTo>
                  <a:cubicBezTo>
                    <a:pt x="189" y="85"/>
                    <a:pt x="104"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3"/>
            <p:cNvSpPr/>
            <p:nvPr/>
          </p:nvSpPr>
          <p:spPr bwMode="auto">
            <a:xfrm>
              <a:off x="3496" y="1816"/>
              <a:ext cx="688" cy="688"/>
            </a:xfrm>
            <a:custGeom>
              <a:avLst/>
              <a:gdLst>
                <a:gd name="T0" fmla="*/ 0 w 288"/>
                <a:gd name="T1" fmla="*/ 0 h 288"/>
                <a:gd name="T2" fmla="*/ 0 w 288"/>
                <a:gd name="T3" fmla="*/ 55 h 288"/>
                <a:gd name="T4" fmla="*/ 233 w 288"/>
                <a:gd name="T5" fmla="*/ 288 h 288"/>
                <a:gd name="T6" fmla="*/ 288 w 288"/>
                <a:gd name="T7" fmla="*/ 288 h 288"/>
                <a:gd name="T8" fmla="*/ 0 w 288"/>
                <a:gd name="T9" fmla="*/ 0 h 288"/>
              </a:gdLst>
              <a:ahLst/>
              <a:cxnLst>
                <a:cxn ang="0">
                  <a:pos x="T0" y="T1"/>
                </a:cxn>
                <a:cxn ang="0">
                  <a:pos x="T2" y="T3"/>
                </a:cxn>
                <a:cxn ang="0">
                  <a:pos x="T4" y="T5"/>
                </a:cxn>
                <a:cxn ang="0">
                  <a:pos x="T6" y="T7"/>
                </a:cxn>
                <a:cxn ang="0">
                  <a:pos x="T8" y="T9"/>
                </a:cxn>
              </a:cxnLst>
              <a:rect l="0" t="0" r="r" b="b"/>
              <a:pathLst>
                <a:path w="288" h="288">
                  <a:moveTo>
                    <a:pt x="0" y="0"/>
                  </a:moveTo>
                  <a:cubicBezTo>
                    <a:pt x="0" y="55"/>
                    <a:pt x="0" y="55"/>
                    <a:pt x="0" y="55"/>
                  </a:cubicBezTo>
                  <a:cubicBezTo>
                    <a:pt x="128" y="55"/>
                    <a:pt x="232" y="159"/>
                    <a:pt x="233" y="288"/>
                  </a:cubicBezTo>
                  <a:cubicBezTo>
                    <a:pt x="288" y="288"/>
                    <a:pt x="288" y="288"/>
                    <a:pt x="288" y="288"/>
                  </a:cubicBezTo>
                  <a:cubicBezTo>
                    <a:pt x="287" y="129"/>
                    <a:pt x="158"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Oval 14"/>
            <p:cNvSpPr>
              <a:spLocks noChangeArrowheads="1"/>
            </p:cNvSpPr>
            <p:nvPr/>
          </p:nvSpPr>
          <p:spPr bwMode="auto">
            <a:xfrm>
              <a:off x="3496" y="2320"/>
              <a:ext cx="184" cy="18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0" name="组合 99"/>
          <p:cNvGrpSpPr/>
          <p:nvPr/>
        </p:nvGrpSpPr>
        <p:grpSpPr>
          <a:xfrm>
            <a:off x="8202013" y="2294570"/>
            <a:ext cx="96268" cy="591226"/>
            <a:chOff x="9553066" y="1851576"/>
            <a:chExt cx="96268" cy="591226"/>
          </a:xfrm>
        </p:grpSpPr>
        <p:sp>
          <p:nvSpPr>
            <p:cNvPr id="101" name="椭圆 100"/>
            <p:cNvSpPr/>
            <p:nvPr/>
          </p:nvSpPr>
          <p:spPr>
            <a:xfrm>
              <a:off x="9553066" y="2346534"/>
              <a:ext cx="96268" cy="962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2" name="直接连接符 101"/>
            <p:cNvCxnSpPr>
              <a:stCxn id="101" idx="0"/>
            </p:cNvCxnSpPr>
            <p:nvPr/>
          </p:nvCxnSpPr>
          <p:spPr>
            <a:xfrm flipV="1">
              <a:off x="9601200" y="1851576"/>
              <a:ext cx="0" cy="494958"/>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03" name="组合 102"/>
          <p:cNvGrpSpPr/>
          <p:nvPr/>
        </p:nvGrpSpPr>
        <p:grpSpPr>
          <a:xfrm>
            <a:off x="3373903" y="2675980"/>
            <a:ext cx="96268" cy="591226"/>
            <a:chOff x="9553066" y="1851576"/>
            <a:chExt cx="96268" cy="591226"/>
          </a:xfrm>
        </p:grpSpPr>
        <p:sp>
          <p:nvSpPr>
            <p:cNvPr id="104" name="椭圆 103"/>
            <p:cNvSpPr/>
            <p:nvPr/>
          </p:nvSpPr>
          <p:spPr>
            <a:xfrm>
              <a:off x="9553066" y="2346534"/>
              <a:ext cx="96268" cy="962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5" name="直接连接符 104"/>
            <p:cNvCxnSpPr>
              <a:stCxn id="104" idx="0"/>
            </p:cNvCxnSpPr>
            <p:nvPr/>
          </p:nvCxnSpPr>
          <p:spPr>
            <a:xfrm flipV="1">
              <a:off x="9601200" y="1851576"/>
              <a:ext cx="0" cy="494958"/>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07" name="Group 17"/>
          <p:cNvGrpSpPr>
            <a:grpSpLocks noChangeAspect="1"/>
          </p:cNvGrpSpPr>
          <p:nvPr/>
        </p:nvGrpSpPr>
        <p:grpSpPr bwMode="auto">
          <a:xfrm>
            <a:off x="7235454" y="5376645"/>
            <a:ext cx="259508" cy="422926"/>
            <a:chOff x="5433" y="2944"/>
            <a:chExt cx="424" cy="691"/>
          </a:xfrm>
          <a:solidFill>
            <a:schemeClr val="bg1">
              <a:lumMod val="65000"/>
            </a:schemeClr>
          </a:solidFill>
        </p:grpSpPr>
        <p:sp>
          <p:nvSpPr>
            <p:cNvPr id="109" name="Freeform 18"/>
            <p:cNvSpPr/>
            <p:nvPr/>
          </p:nvSpPr>
          <p:spPr bwMode="auto">
            <a:xfrm>
              <a:off x="5807" y="2944"/>
              <a:ext cx="19" cy="0"/>
            </a:xfrm>
            <a:custGeom>
              <a:avLst/>
              <a:gdLst>
                <a:gd name="T0" fmla="*/ 0 w 19"/>
                <a:gd name="T1" fmla="*/ 19 w 19"/>
                <a:gd name="T2" fmla="*/ 0 w 19"/>
              </a:gdLst>
              <a:ahLst/>
              <a:cxnLst>
                <a:cxn ang="0">
                  <a:pos x="T0" y="0"/>
                </a:cxn>
                <a:cxn ang="0">
                  <a:pos x="T1" y="0"/>
                </a:cxn>
                <a:cxn ang="0">
                  <a:pos x="T2" y="0"/>
                </a:cxn>
              </a:cxnLst>
              <a:rect l="0" t="0" r="r" b="b"/>
              <a:pathLst>
                <a:path w="19">
                  <a:moveTo>
                    <a:pt x="0" y="0"/>
                  </a:moveTo>
                  <a:lnTo>
                    <a:pt x="19"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Line 19"/>
            <p:cNvSpPr>
              <a:spLocks noChangeShapeType="1"/>
            </p:cNvSpPr>
            <p:nvPr/>
          </p:nvSpPr>
          <p:spPr bwMode="auto">
            <a:xfrm>
              <a:off x="5807" y="2944"/>
              <a:ext cx="19"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0"/>
            <p:cNvSpPr>
              <a:spLocks noEditPoints="1"/>
            </p:cNvSpPr>
            <p:nvPr/>
          </p:nvSpPr>
          <p:spPr bwMode="auto">
            <a:xfrm>
              <a:off x="5433" y="2944"/>
              <a:ext cx="424" cy="691"/>
            </a:xfrm>
            <a:custGeom>
              <a:avLst/>
              <a:gdLst>
                <a:gd name="T0" fmla="*/ 155 w 176"/>
                <a:gd name="T1" fmla="*/ 0 h 289"/>
                <a:gd name="T2" fmla="*/ 22 w 176"/>
                <a:gd name="T3" fmla="*/ 0 h 289"/>
                <a:gd name="T4" fmla="*/ 0 w 176"/>
                <a:gd name="T5" fmla="*/ 21 h 289"/>
                <a:gd name="T6" fmla="*/ 0 w 176"/>
                <a:gd name="T7" fmla="*/ 267 h 289"/>
                <a:gd name="T8" fmla="*/ 22 w 176"/>
                <a:gd name="T9" fmla="*/ 289 h 289"/>
                <a:gd name="T10" fmla="*/ 155 w 176"/>
                <a:gd name="T11" fmla="*/ 289 h 289"/>
                <a:gd name="T12" fmla="*/ 176 w 176"/>
                <a:gd name="T13" fmla="*/ 267 h 289"/>
                <a:gd name="T14" fmla="*/ 176 w 176"/>
                <a:gd name="T15" fmla="*/ 21 h 289"/>
                <a:gd name="T16" fmla="*/ 155 w 176"/>
                <a:gd name="T17" fmla="*/ 0 h 289"/>
                <a:gd name="T18" fmla="*/ 88 w 176"/>
                <a:gd name="T19" fmla="*/ 274 h 289"/>
                <a:gd name="T20" fmla="*/ 75 w 176"/>
                <a:gd name="T21" fmla="*/ 261 h 289"/>
                <a:gd name="T22" fmla="*/ 88 w 176"/>
                <a:gd name="T23" fmla="*/ 247 h 289"/>
                <a:gd name="T24" fmla="*/ 102 w 176"/>
                <a:gd name="T25" fmla="*/ 261 h 289"/>
                <a:gd name="T26" fmla="*/ 88 w 176"/>
                <a:gd name="T27" fmla="*/ 274 h 289"/>
                <a:gd name="T28" fmla="*/ 160 w 176"/>
                <a:gd name="T29" fmla="*/ 233 h 289"/>
                <a:gd name="T30" fmla="*/ 16 w 176"/>
                <a:gd name="T31" fmla="*/ 233 h 289"/>
                <a:gd name="T32" fmla="*/ 16 w 176"/>
                <a:gd name="T33" fmla="*/ 56 h 289"/>
                <a:gd name="T34" fmla="*/ 160 w 176"/>
                <a:gd name="T35" fmla="*/ 56 h 289"/>
                <a:gd name="T36" fmla="*/ 160 w 176"/>
                <a:gd name="T37" fmla="*/ 23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89">
                  <a:moveTo>
                    <a:pt x="155" y="0"/>
                  </a:moveTo>
                  <a:cubicBezTo>
                    <a:pt x="22" y="0"/>
                    <a:pt x="22" y="0"/>
                    <a:pt x="22" y="0"/>
                  </a:cubicBezTo>
                  <a:cubicBezTo>
                    <a:pt x="10" y="0"/>
                    <a:pt x="0" y="9"/>
                    <a:pt x="0" y="21"/>
                  </a:cubicBezTo>
                  <a:cubicBezTo>
                    <a:pt x="0" y="267"/>
                    <a:pt x="0" y="267"/>
                    <a:pt x="0" y="267"/>
                  </a:cubicBezTo>
                  <a:cubicBezTo>
                    <a:pt x="0" y="279"/>
                    <a:pt x="10" y="289"/>
                    <a:pt x="22" y="289"/>
                  </a:cubicBezTo>
                  <a:cubicBezTo>
                    <a:pt x="155" y="289"/>
                    <a:pt x="155" y="289"/>
                    <a:pt x="155" y="289"/>
                  </a:cubicBezTo>
                  <a:cubicBezTo>
                    <a:pt x="167" y="289"/>
                    <a:pt x="176" y="279"/>
                    <a:pt x="176" y="267"/>
                  </a:cubicBezTo>
                  <a:cubicBezTo>
                    <a:pt x="176" y="21"/>
                    <a:pt x="176" y="21"/>
                    <a:pt x="176" y="21"/>
                  </a:cubicBezTo>
                  <a:cubicBezTo>
                    <a:pt x="176" y="9"/>
                    <a:pt x="167" y="0"/>
                    <a:pt x="155" y="0"/>
                  </a:cubicBezTo>
                  <a:close/>
                  <a:moveTo>
                    <a:pt x="88" y="274"/>
                  </a:moveTo>
                  <a:cubicBezTo>
                    <a:pt x="81" y="274"/>
                    <a:pt x="75" y="268"/>
                    <a:pt x="75" y="261"/>
                  </a:cubicBezTo>
                  <a:cubicBezTo>
                    <a:pt x="75" y="253"/>
                    <a:pt x="81" y="247"/>
                    <a:pt x="88" y="247"/>
                  </a:cubicBezTo>
                  <a:cubicBezTo>
                    <a:pt x="96" y="247"/>
                    <a:pt x="102" y="253"/>
                    <a:pt x="102" y="261"/>
                  </a:cubicBezTo>
                  <a:cubicBezTo>
                    <a:pt x="102" y="268"/>
                    <a:pt x="96" y="274"/>
                    <a:pt x="88" y="274"/>
                  </a:cubicBezTo>
                  <a:close/>
                  <a:moveTo>
                    <a:pt x="160" y="233"/>
                  </a:moveTo>
                  <a:cubicBezTo>
                    <a:pt x="16" y="233"/>
                    <a:pt x="16" y="233"/>
                    <a:pt x="16" y="233"/>
                  </a:cubicBezTo>
                  <a:cubicBezTo>
                    <a:pt x="16" y="56"/>
                    <a:pt x="16" y="56"/>
                    <a:pt x="16" y="56"/>
                  </a:cubicBezTo>
                  <a:cubicBezTo>
                    <a:pt x="160" y="56"/>
                    <a:pt x="160" y="56"/>
                    <a:pt x="160" y="56"/>
                  </a:cubicBezTo>
                  <a:lnTo>
                    <a:pt x="160" y="2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2" name="组合 111"/>
          <p:cNvGrpSpPr/>
          <p:nvPr/>
        </p:nvGrpSpPr>
        <p:grpSpPr>
          <a:xfrm>
            <a:off x="1719864" y="2123446"/>
            <a:ext cx="1923123" cy="651980"/>
            <a:chOff x="223455" y="2735579"/>
            <a:chExt cx="1923123" cy="651980"/>
          </a:xfrm>
        </p:grpSpPr>
        <p:sp>
          <p:nvSpPr>
            <p:cNvPr id="113" name="文本框 112"/>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4" name="文本框 113"/>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15" name="组合 114"/>
          <p:cNvGrpSpPr/>
          <p:nvPr/>
        </p:nvGrpSpPr>
        <p:grpSpPr>
          <a:xfrm>
            <a:off x="5725381" y="1078027"/>
            <a:ext cx="1923123" cy="651980"/>
            <a:chOff x="223455" y="2735579"/>
            <a:chExt cx="1923123" cy="651980"/>
          </a:xfrm>
        </p:grpSpPr>
        <p:sp>
          <p:nvSpPr>
            <p:cNvPr id="116" name="文本框 115"/>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7" name="文本框 116"/>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18" name="组合 117"/>
          <p:cNvGrpSpPr/>
          <p:nvPr/>
        </p:nvGrpSpPr>
        <p:grpSpPr>
          <a:xfrm>
            <a:off x="8512115" y="1825484"/>
            <a:ext cx="1923123" cy="651980"/>
            <a:chOff x="223455" y="2735579"/>
            <a:chExt cx="1923123" cy="651980"/>
          </a:xfrm>
        </p:grpSpPr>
        <p:sp>
          <p:nvSpPr>
            <p:cNvPr id="119" name="文本框 118"/>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20" name="文本框 119"/>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21" name="组合 120"/>
          <p:cNvGrpSpPr/>
          <p:nvPr/>
        </p:nvGrpSpPr>
        <p:grpSpPr>
          <a:xfrm>
            <a:off x="7648504" y="5080195"/>
            <a:ext cx="1923123" cy="651980"/>
            <a:chOff x="223455" y="2735579"/>
            <a:chExt cx="1923123" cy="651980"/>
          </a:xfrm>
        </p:grpSpPr>
        <p:sp>
          <p:nvSpPr>
            <p:cNvPr id="122" name="文本框 121"/>
            <p:cNvSpPr txBox="1"/>
            <p:nvPr/>
          </p:nvSpPr>
          <p:spPr>
            <a:xfrm>
              <a:off x="223455" y="2735579"/>
              <a:ext cx="1923123"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23" name="文本框 122"/>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椭圆 135"/>
          <p:cNvSpPr/>
          <p:nvPr/>
        </p:nvSpPr>
        <p:spPr>
          <a:xfrm rot="20115897" flipV="1">
            <a:off x="1943767" y="1687860"/>
            <a:ext cx="1402400"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rot="1484103">
            <a:off x="1943767" y="2196119"/>
            <a:ext cx="1402400"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2873695" y="5556968"/>
            <a:ext cx="1866594"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4440101" y="5556968"/>
            <a:ext cx="1866594"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6125462" y="5556968"/>
            <a:ext cx="1866594"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椭圆 133"/>
          <p:cNvSpPr/>
          <p:nvPr/>
        </p:nvSpPr>
        <p:spPr>
          <a:xfrm>
            <a:off x="7736923" y="5556968"/>
            <a:ext cx="1866594" cy="298005"/>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rot="16200000">
            <a:off x="7274053" y="3857168"/>
            <a:ext cx="4401331" cy="440673"/>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rot="16200000">
            <a:off x="793746" y="3857168"/>
            <a:ext cx="4401331" cy="440673"/>
          </a:xfrm>
          <a:prstGeom prst="ellipse">
            <a:avLst/>
          </a:prstGeom>
          <a:gradFill flip="none" rotWithShape="1">
            <a:gsLst>
              <a:gs pos="57000">
                <a:srgbClr val="747474">
                  <a:alpha val="18000"/>
                </a:srgbClr>
              </a:gs>
              <a:gs pos="0">
                <a:schemeClr val="tx1">
                  <a:alpha val="35000"/>
                </a:schemeClr>
              </a:gs>
              <a:gs pos="100000">
                <a:srgbClr val="E8E8E8">
                  <a:alpha val="300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质感铅笔发散关系图表</a:t>
            </a:r>
            <a:endParaRPr lang="zh-CN" altLang="en-US" dirty="0"/>
          </a:p>
        </p:txBody>
      </p:sp>
      <p:sp>
        <p:nvSpPr>
          <p:cNvPr id="51" name="圆角矩形 50"/>
          <p:cNvSpPr/>
          <p:nvPr/>
        </p:nvSpPr>
        <p:spPr>
          <a:xfrm>
            <a:off x="2998161" y="2299017"/>
            <a:ext cx="1622719" cy="3418342"/>
          </a:xfrm>
          <a:prstGeom prst="roundRect">
            <a:avLst>
              <a:gd name="adj" fmla="val 14955"/>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圆角矩形 53"/>
          <p:cNvSpPr/>
          <p:nvPr/>
        </p:nvSpPr>
        <p:spPr>
          <a:xfrm>
            <a:off x="4618149" y="2299017"/>
            <a:ext cx="1622719" cy="3418342"/>
          </a:xfrm>
          <a:prstGeom prst="roundRect">
            <a:avLst>
              <a:gd name="adj" fmla="val 14955"/>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饼形 67"/>
          <p:cNvSpPr/>
          <p:nvPr/>
        </p:nvSpPr>
        <p:spPr>
          <a:xfrm>
            <a:off x="4462128" y="1364759"/>
            <a:ext cx="1985818" cy="2065853"/>
          </a:xfrm>
          <a:prstGeom prst="pie">
            <a:avLst>
              <a:gd name="adj1" fmla="val 0"/>
              <a:gd name="adj2" fmla="val 10718164"/>
            </a:avLst>
          </a:prstGeom>
          <a:gradFill flip="none" rotWithShape="1">
            <a:gsLst>
              <a:gs pos="52000">
                <a:schemeClr val="tx1">
                  <a:alpha val="7000"/>
                </a:schemeClr>
              </a:gs>
              <a:gs pos="0">
                <a:schemeClr val="tx1">
                  <a:alpha val="42000"/>
                </a:schemeClr>
              </a:gs>
              <a:gs pos="100000">
                <a:srgbClr val="FFB850">
                  <a:alpha val="0"/>
                </a:srgbClr>
              </a:gs>
            </a:gsLst>
            <a:lin ang="5400000" scaled="1"/>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5" name="圆角矩形 54"/>
          <p:cNvSpPr/>
          <p:nvPr/>
        </p:nvSpPr>
        <p:spPr>
          <a:xfrm>
            <a:off x="6238137" y="2299017"/>
            <a:ext cx="1622719" cy="3418342"/>
          </a:xfrm>
          <a:prstGeom prst="roundRect">
            <a:avLst>
              <a:gd name="adj" fmla="val 14955"/>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圆角矩形 55"/>
          <p:cNvSpPr/>
          <p:nvPr/>
        </p:nvSpPr>
        <p:spPr>
          <a:xfrm>
            <a:off x="7856778" y="2299017"/>
            <a:ext cx="1622719" cy="3418342"/>
          </a:xfrm>
          <a:prstGeom prst="roundRect">
            <a:avLst>
              <a:gd name="adj" fmla="val 14955"/>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058123" y="2381970"/>
            <a:ext cx="6357170" cy="3252435"/>
            <a:chOff x="3245280" y="2615468"/>
            <a:chExt cx="6357170" cy="3252435"/>
          </a:xfrm>
        </p:grpSpPr>
        <p:sp>
          <p:nvSpPr>
            <p:cNvPr id="61" name="圆角矩形 60"/>
            <p:cNvSpPr/>
            <p:nvPr/>
          </p:nvSpPr>
          <p:spPr>
            <a:xfrm>
              <a:off x="3245280" y="2615468"/>
              <a:ext cx="1498553" cy="3252435"/>
            </a:xfrm>
            <a:prstGeom prst="roundRect">
              <a:avLst>
                <a:gd name="adj" fmla="val 14955"/>
              </a:avLst>
            </a:prstGeom>
            <a:noFill/>
            <a:ln w="19050">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圆角矩形 61"/>
            <p:cNvSpPr/>
            <p:nvPr/>
          </p:nvSpPr>
          <p:spPr>
            <a:xfrm>
              <a:off x="4864917" y="2615468"/>
              <a:ext cx="1498553" cy="3252435"/>
            </a:xfrm>
            <a:prstGeom prst="roundRect">
              <a:avLst>
                <a:gd name="adj" fmla="val 14955"/>
              </a:avLst>
            </a:prstGeom>
            <a:noFill/>
            <a:ln w="19050">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圆角矩形 62"/>
            <p:cNvSpPr/>
            <p:nvPr/>
          </p:nvSpPr>
          <p:spPr>
            <a:xfrm>
              <a:off x="6490310" y="2615468"/>
              <a:ext cx="1498553" cy="3252435"/>
            </a:xfrm>
            <a:prstGeom prst="roundRect">
              <a:avLst>
                <a:gd name="adj" fmla="val 14955"/>
              </a:avLst>
            </a:prstGeom>
            <a:noFill/>
            <a:ln w="19050">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圆角矩形 63"/>
            <p:cNvSpPr/>
            <p:nvPr/>
          </p:nvSpPr>
          <p:spPr>
            <a:xfrm>
              <a:off x="8103897" y="2615468"/>
              <a:ext cx="1498553" cy="3252435"/>
            </a:xfrm>
            <a:prstGeom prst="roundRect">
              <a:avLst>
                <a:gd name="adj" fmla="val 14955"/>
              </a:avLst>
            </a:prstGeom>
            <a:noFill/>
            <a:ln w="19050">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圆角矩形 56"/>
          <p:cNvSpPr/>
          <p:nvPr/>
        </p:nvSpPr>
        <p:spPr>
          <a:xfrm>
            <a:off x="3057717" y="2381970"/>
            <a:ext cx="1498553" cy="3252435"/>
          </a:xfrm>
          <a:prstGeom prst="roundRect">
            <a:avLst>
              <a:gd name="adj" fmla="val 14955"/>
            </a:avLst>
          </a:pr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圆角矩形 57"/>
          <p:cNvSpPr/>
          <p:nvPr/>
        </p:nvSpPr>
        <p:spPr>
          <a:xfrm>
            <a:off x="4677354" y="2381970"/>
            <a:ext cx="1498553" cy="3252435"/>
          </a:xfrm>
          <a:prstGeom prst="roundRect">
            <a:avLst>
              <a:gd name="adj" fmla="val 14955"/>
            </a:avLst>
          </a:pr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圆角矩形 58"/>
          <p:cNvSpPr/>
          <p:nvPr/>
        </p:nvSpPr>
        <p:spPr>
          <a:xfrm>
            <a:off x="6302747" y="2381970"/>
            <a:ext cx="1498553" cy="3252435"/>
          </a:xfrm>
          <a:prstGeom prst="roundRect">
            <a:avLst>
              <a:gd name="adj" fmla="val 14955"/>
            </a:avLst>
          </a:pr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圆角矩形 59"/>
          <p:cNvSpPr/>
          <p:nvPr/>
        </p:nvSpPr>
        <p:spPr>
          <a:xfrm>
            <a:off x="7916334" y="2381970"/>
            <a:ext cx="1498553" cy="3252435"/>
          </a:xfrm>
          <a:prstGeom prst="roundRect">
            <a:avLst>
              <a:gd name="adj" fmla="val 14955"/>
            </a:avLst>
          </a:pr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a:off x="2993273" y="1569274"/>
            <a:ext cx="6482331" cy="1037863"/>
          </a:xfrm>
          <a:custGeom>
            <a:avLst/>
            <a:gdLst>
              <a:gd name="connsiteX0" fmla="*/ 4862331 w 6482331"/>
              <a:gd name="connsiteY0" fmla="*/ 0 h 1058724"/>
              <a:gd name="connsiteX1" fmla="*/ 6482331 w 6482331"/>
              <a:gd name="connsiteY1" fmla="*/ 0 h 1058724"/>
              <a:gd name="connsiteX2" fmla="*/ 6482331 w 6482331"/>
              <a:gd name="connsiteY2" fmla="*/ 1058075 h 1058724"/>
              <a:gd name="connsiteX3" fmla="*/ 4862331 w 6482331"/>
              <a:gd name="connsiteY3" fmla="*/ 1058075 h 1058724"/>
              <a:gd name="connsiteX4" fmla="*/ 1620984 w 6482331"/>
              <a:gd name="connsiteY4" fmla="*/ 0 h 1058724"/>
              <a:gd name="connsiteX5" fmla="*/ 3240984 w 6482331"/>
              <a:gd name="connsiteY5" fmla="*/ 0 h 1058724"/>
              <a:gd name="connsiteX6" fmla="*/ 4860984 w 6482331"/>
              <a:gd name="connsiteY6" fmla="*/ 0 h 1058724"/>
              <a:gd name="connsiteX7" fmla="*/ 4860984 w 6482331"/>
              <a:gd name="connsiteY7" fmla="*/ 1058075 h 1058724"/>
              <a:gd name="connsiteX8" fmla="*/ 3240984 w 6482331"/>
              <a:gd name="connsiteY8" fmla="*/ 1058075 h 1058724"/>
              <a:gd name="connsiteX9" fmla="*/ 1620984 w 6482331"/>
              <a:gd name="connsiteY9" fmla="*/ 1058075 h 1058724"/>
              <a:gd name="connsiteX10" fmla="*/ 1216226 w 6482331"/>
              <a:gd name="connsiteY10" fmla="*/ 0 h 1058724"/>
              <a:gd name="connsiteX11" fmla="*/ 1620000 w 6482331"/>
              <a:gd name="connsiteY11" fmla="*/ 0 h 1058724"/>
              <a:gd name="connsiteX12" fmla="*/ 1620000 w 6482331"/>
              <a:gd name="connsiteY12" fmla="*/ 529525 h 1058724"/>
              <a:gd name="connsiteX13" fmla="*/ 1620000 w 6482331"/>
              <a:gd name="connsiteY13" fmla="*/ 1058400 h 1058724"/>
              <a:gd name="connsiteX14" fmla="*/ 1453852 w 6482331"/>
              <a:gd name="connsiteY14" fmla="*/ 1058400 h 1058724"/>
              <a:gd name="connsiteX15" fmla="*/ 1452040 w 6482331"/>
              <a:gd name="connsiteY15" fmla="*/ 1058724 h 1058724"/>
              <a:gd name="connsiteX16" fmla="*/ 167959 w 6482331"/>
              <a:gd name="connsiteY16" fmla="*/ 1058724 h 1058724"/>
              <a:gd name="connsiteX17" fmla="*/ 0 w 6482331"/>
              <a:gd name="connsiteY17" fmla="*/ 909959 h 1058724"/>
              <a:gd name="connsiteX18" fmla="*/ 167959 w 6482331"/>
              <a:gd name="connsiteY18" fmla="*/ 761194 h 1058724"/>
              <a:gd name="connsiteX19" fmla="*/ 173915 w 6482331"/>
              <a:gd name="connsiteY19" fmla="*/ 761194 h 1058724"/>
              <a:gd name="connsiteX20" fmla="*/ 173236 w 6482331"/>
              <a:gd name="connsiteY20" fmla="*/ 761007 h 1058724"/>
              <a:gd name="connsiteX21" fmla="*/ 22289 w 6482331"/>
              <a:gd name="connsiteY21" fmla="*/ 627313 h 1058724"/>
              <a:gd name="connsiteX22" fmla="*/ 0 w 6482331"/>
              <a:gd name="connsiteY22" fmla="*/ 529525 h 1058724"/>
              <a:gd name="connsiteX23" fmla="*/ 22289 w 6482331"/>
              <a:gd name="connsiteY23" fmla="*/ 431737 h 1058724"/>
              <a:gd name="connsiteX24" fmla="*/ 125055 w 6482331"/>
              <a:gd name="connsiteY24" fmla="*/ 321204 h 1058724"/>
              <a:gd name="connsiteX25" fmla="*/ 179893 w 6482331"/>
              <a:gd name="connsiteY25" fmla="*/ 297854 h 1058724"/>
              <a:gd name="connsiteX26" fmla="*/ 167959 w 6482331"/>
              <a:gd name="connsiteY26" fmla="*/ 297854 h 1058724"/>
              <a:gd name="connsiteX27" fmla="*/ 0 w 6482331"/>
              <a:gd name="connsiteY27" fmla="*/ 149089 h 1058724"/>
              <a:gd name="connsiteX28" fmla="*/ 167959 w 6482331"/>
              <a:gd name="connsiteY28" fmla="*/ 324 h 1058724"/>
              <a:gd name="connsiteX29" fmla="*/ 1216226 w 6482331"/>
              <a:gd name="connsiteY29" fmla="*/ 324 h 105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82331" h="1058724">
                <a:moveTo>
                  <a:pt x="4862331" y="0"/>
                </a:moveTo>
                <a:lnTo>
                  <a:pt x="6482331" y="0"/>
                </a:lnTo>
                <a:lnTo>
                  <a:pt x="6482331" y="1058075"/>
                </a:lnTo>
                <a:lnTo>
                  <a:pt x="4862331" y="1058075"/>
                </a:lnTo>
                <a:close/>
                <a:moveTo>
                  <a:pt x="1620984" y="0"/>
                </a:moveTo>
                <a:lnTo>
                  <a:pt x="3240984" y="0"/>
                </a:lnTo>
                <a:lnTo>
                  <a:pt x="4860984" y="0"/>
                </a:lnTo>
                <a:lnTo>
                  <a:pt x="4860984" y="1058075"/>
                </a:lnTo>
                <a:lnTo>
                  <a:pt x="3240984" y="1058075"/>
                </a:lnTo>
                <a:lnTo>
                  <a:pt x="1620984" y="1058075"/>
                </a:lnTo>
                <a:close/>
                <a:moveTo>
                  <a:pt x="1216226" y="0"/>
                </a:moveTo>
                <a:lnTo>
                  <a:pt x="1620000" y="0"/>
                </a:lnTo>
                <a:lnTo>
                  <a:pt x="1620000" y="529525"/>
                </a:lnTo>
                <a:lnTo>
                  <a:pt x="1620000" y="1058400"/>
                </a:lnTo>
                <a:lnTo>
                  <a:pt x="1453852" y="1058400"/>
                </a:lnTo>
                <a:lnTo>
                  <a:pt x="1452040" y="1058724"/>
                </a:lnTo>
                <a:lnTo>
                  <a:pt x="167959" y="1058724"/>
                </a:lnTo>
                <a:cubicBezTo>
                  <a:pt x="75198" y="1058724"/>
                  <a:pt x="0" y="992119"/>
                  <a:pt x="0" y="909959"/>
                </a:cubicBezTo>
                <a:cubicBezTo>
                  <a:pt x="0" y="827799"/>
                  <a:pt x="75198" y="761194"/>
                  <a:pt x="167959" y="761194"/>
                </a:cubicBezTo>
                <a:lnTo>
                  <a:pt x="173915" y="761194"/>
                </a:lnTo>
                <a:lnTo>
                  <a:pt x="173236" y="761007"/>
                </a:lnTo>
                <a:cubicBezTo>
                  <a:pt x="105366" y="735582"/>
                  <a:pt x="50996" y="687424"/>
                  <a:pt x="22289" y="627313"/>
                </a:cubicBezTo>
                <a:lnTo>
                  <a:pt x="0" y="529525"/>
                </a:lnTo>
                <a:lnTo>
                  <a:pt x="22289" y="431737"/>
                </a:lnTo>
                <a:cubicBezTo>
                  <a:pt x="43819" y="386652"/>
                  <a:pt x="79785" y="348292"/>
                  <a:pt x="125055" y="321204"/>
                </a:cubicBezTo>
                <a:lnTo>
                  <a:pt x="179893" y="297854"/>
                </a:lnTo>
                <a:lnTo>
                  <a:pt x="167959" y="297854"/>
                </a:lnTo>
                <a:cubicBezTo>
                  <a:pt x="75198" y="297854"/>
                  <a:pt x="0" y="231249"/>
                  <a:pt x="0" y="149089"/>
                </a:cubicBezTo>
                <a:cubicBezTo>
                  <a:pt x="0" y="66929"/>
                  <a:pt x="75198" y="324"/>
                  <a:pt x="167959" y="324"/>
                </a:cubicBezTo>
                <a:lnTo>
                  <a:pt x="1216226" y="324"/>
                </a:lnTo>
                <a:close/>
              </a:path>
            </a:pathLst>
          </a:custGeom>
          <a:gradFill>
            <a:gsLst>
              <a:gs pos="0">
                <a:srgbClr val="A06AB6"/>
              </a:gs>
              <a:gs pos="68000">
                <a:srgbClr val="7D4793"/>
              </a:gs>
              <a:gs pos="36000">
                <a:srgbClr val="7D4793"/>
              </a:gs>
              <a:gs pos="100000">
                <a:srgbClr val="482955"/>
              </a:gs>
            </a:gsLst>
            <a:lin ang="5400000" scaled="1"/>
          </a:gradFill>
          <a:ln>
            <a:noFill/>
          </a:ln>
          <a:effectLst>
            <a:outerShdw blurRad="3048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饼形 68"/>
          <p:cNvSpPr/>
          <p:nvPr/>
        </p:nvSpPr>
        <p:spPr>
          <a:xfrm>
            <a:off x="6085162" y="1364759"/>
            <a:ext cx="1985818" cy="2065853"/>
          </a:xfrm>
          <a:prstGeom prst="pie">
            <a:avLst>
              <a:gd name="adj1" fmla="val 0"/>
              <a:gd name="adj2" fmla="val 10718164"/>
            </a:avLst>
          </a:prstGeom>
          <a:gradFill flip="none" rotWithShape="1">
            <a:gsLst>
              <a:gs pos="52000">
                <a:schemeClr val="tx1">
                  <a:alpha val="7000"/>
                </a:schemeClr>
              </a:gs>
              <a:gs pos="6000">
                <a:schemeClr val="tx1">
                  <a:alpha val="42000"/>
                </a:schemeClr>
              </a:gs>
              <a:gs pos="100000">
                <a:srgbClr val="FFB850">
                  <a:alpha val="0"/>
                </a:srgbClr>
              </a:gs>
            </a:gsLst>
            <a:lin ang="5400000" scaled="1"/>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0" name="饼形 69"/>
          <p:cNvSpPr/>
          <p:nvPr/>
        </p:nvSpPr>
        <p:spPr>
          <a:xfrm>
            <a:off x="7714120" y="1364759"/>
            <a:ext cx="1985818" cy="2065853"/>
          </a:xfrm>
          <a:prstGeom prst="pie">
            <a:avLst>
              <a:gd name="adj1" fmla="val 0"/>
              <a:gd name="adj2" fmla="val 10718164"/>
            </a:avLst>
          </a:prstGeom>
          <a:gradFill flip="none" rotWithShape="1">
            <a:gsLst>
              <a:gs pos="52000">
                <a:schemeClr val="tx1">
                  <a:alpha val="7000"/>
                </a:schemeClr>
              </a:gs>
              <a:gs pos="6000">
                <a:schemeClr val="tx1">
                  <a:alpha val="42000"/>
                </a:schemeClr>
              </a:gs>
              <a:gs pos="100000">
                <a:srgbClr val="FFB850">
                  <a:alpha val="0"/>
                </a:srgbClr>
              </a:gs>
            </a:gsLst>
            <a:lin ang="5400000" scaled="1"/>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饼形 71"/>
          <p:cNvSpPr/>
          <p:nvPr/>
        </p:nvSpPr>
        <p:spPr>
          <a:xfrm>
            <a:off x="2854595" y="1364759"/>
            <a:ext cx="1985818" cy="2065853"/>
          </a:xfrm>
          <a:prstGeom prst="pie">
            <a:avLst>
              <a:gd name="adj1" fmla="val 0"/>
              <a:gd name="adj2" fmla="val 10718164"/>
            </a:avLst>
          </a:prstGeom>
          <a:gradFill flip="none" rotWithShape="1">
            <a:gsLst>
              <a:gs pos="52000">
                <a:schemeClr val="tx1">
                  <a:alpha val="7000"/>
                </a:schemeClr>
              </a:gs>
              <a:gs pos="0">
                <a:schemeClr val="tx1">
                  <a:alpha val="42000"/>
                </a:schemeClr>
              </a:gs>
              <a:gs pos="100000">
                <a:srgbClr val="FFB850">
                  <a:alpha val="0"/>
                </a:srgbClr>
              </a:gs>
            </a:gsLst>
            <a:lin ang="5400000" scaled="1"/>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0" name="圆角矩形 49"/>
          <p:cNvSpPr/>
          <p:nvPr/>
        </p:nvSpPr>
        <p:spPr>
          <a:xfrm>
            <a:off x="8866366" y="1562722"/>
            <a:ext cx="1074420" cy="1051225"/>
          </a:xfrm>
          <a:prstGeom prst="roundRect">
            <a:avLst>
              <a:gd name="adj" fmla="val 33339"/>
            </a:avLst>
          </a:prstGeom>
          <a:gradFill flip="none" rotWithShape="1">
            <a:gsLst>
              <a:gs pos="50000">
                <a:srgbClr val="EBB3C3"/>
              </a:gs>
              <a:gs pos="0">
                <a:srgbClr val="DC7A96"/>
              </a:gs>
              <a:gs pos="100000">
                <a:srgbClr val="CC3C65"/>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7863574" y="1557212"/>
            <a:ext cx="1620000" cy="1058075"/>
          </a:xfrm>
          <a:custGeom>
            <a:avLst/>
            <a:gdLst>
              <a:gd name="connsiteX0" fmla="*/ 0 w 1620000"/>
              <a:gd name="connsiteY0" fmla="*/ 0 h 1058075"/>
              <a:gd name="connsiteX1" fmla="*/ 1620000 w 1620000"/>
              <a:gd name="connsiteY1" fmla="*/ 0 h 1058075"/>
              <a:gd name="connsiteX2" fmla="*/ 1620000 w 1620000"/>
              <a:gd name="connsiteY2" fmla="*/ 1058075 h 1058075"/>
              <a:gd name="connsiteX3" fmla="*/ 0 w 1620000"/>
              <a:gd name="connsiteY3" fmla="*/ 1058075 h 1058075"/>
            </a:gdLst>
            <a:ahLst/>
            <a:cxnLst>
              <a:cxn ang="0">
                <a:pos x="connsiteX0" y="connsiteY0"/>
              </a:cxn>
              <a:cxn ang="0">
                <a:pos x="connsiteX1" y="connsiteY1"/>
              </a:cxn>
              <a:cxn ang="0">
                <a:pos x="connsiteX2" y="connsiteY2"/>
              </a:cxn>
              <a:cxn ang="0">
                <a:pos x="connsiteX3" y="connsiteY3"/>
              </a:cxn>
            </a:cxnLst>
            <a:rect l="l" t="t" r="r" b="b"/>
            <a:pathLst>
              <a:path w="1620000" h="1058075">
                <a:moveTo>
                  <a:pt x="0" y="0"/>
                </a:moveTo>
                <a:lnTo>
                  <a:pt x="1620000" y="0"/>
                </a:lnTo>
                <a:lnTo>
                  <a:pt x="1620000" y="1058075"/>
                </a:lnTo>
                <a:lnTo>
                  <a:pt x="0" y="1058075"/>
                </a:lnTo>
                <a:close/>
              </a:path>
            </a:pathLst>
          </a:custGeom>
          <a:gradFill>
            <a:gsLst>
              <a:gs pos="0">
                <a:srgbClr val="A06AB6"/>
              </a:gs>
              <a:gs pos="68000">
                <a:srgbClr val="7D4793"/>
              </a:gs>
              <a:gs pos="36000">
                <a:srgbClr val="7D4793"/>
              </a:gs>
              <a:gs pos="100000">
                <a:srgbClr val="48295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2083688" y="1562723"/>
            <a:ext cx="1615408" cy="1042905"/>
          </a:xfrm>
          <a:custGeom>
            <a:avLst/>
            <a:gdLst>
              <a:gd name="connsiteX0" fmla="*/ 1014042 w 1615408"/>
              <a:gd name="connsiteY0" fmla="*/ 0 h 1053334"/>
              <a:gd name="connsiteX1" fmla="*/ 1615408 w 1615408"/>
              <a:gd name="connsiteY1" fmla="*/ 0 h 1053334"/>
              <a:gd name="connsiteX2" fmla="*/ 1615408 w 1615408"/>
              <a:gd name="connsiteY2" fmla="*/ 1053334 h 1053334"/>
              <a:gd name="connsiteX3" fmla="*/ 1014042 w 1615408"/>
              <a:gd name="connsiteY3" fmla="*/ 1053334 h 1053334"/>
              <a:gd name="connsiteX4" fmla="*/ 0 w 1615408"/>
              <a:gd name="connsiteY4" fmla="*/ 529842 h 1053334"/>
              <a:gd name="connsiteX5" fmla="*/ 1014042 w 1615408"/>
              <a:gd name="connsiteY5" fmla="*/ 6350 h 1053334"/>
              <a:gd name="connsiteX0-1" fmla="*/ 1014042 w 1615408"/>
              <a:gd name="connsiteY0-2" fmla="*/ 6350 h 1053334"/>
              <a:gd name="connsiteX1-3" fmla="*/ 1615408 w 1615408"/>
              <a:gd name="connsiteY1-4" fmla="*/ 0 h 1053334"/>
              <a:gd name="connsiteX2-5" fmla="*/ 1615408 w 1615408"/>
              <a:gd name="connsiteY2-6" fmla="*/ 1053334 h 1053334"/>
              <a:gd name="connsiteX3-7" fmla="*/ 1014042 w 1615408"/>
              <a:gd name="connsiteY3-8" fmla="*/ 1053334 h 1053334"/>
              <a:gd name="connsiteX4-9" fmla="*/ 0 w 1615408"/>
              <a:gd name="connsiteY4-10" fmla="*/ 529842 h 1053334"/>
              <a:gd name="connsiteX5-11" fmla="*/ 1014042 w 1615408"/>
              <a:gd name="connsiteY5-12" fmla="*/ 6350 h 105333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615408" h="1053334">
                <a:moveTo>
                  <a:pt x="1014042" y="6350"/>
                </a:moveTo>
                <a:lnTo>
                  <a:pt x="1615408" y="0"/>
                </a:lnTo>
                <a:lnTo>
                  <a:pt x="1615408" y="1053334"/>
                </a:lnTo>
                <a:lnTo>
                  <a:pt x="1014042" y="1053334"/>
                </a:lnTo>
                <a:lnTo>
                  <a:pt x="0" y="529842"/>
                </a:lnTo>
                <a:lnTo>
                  <a:pt x="1014042" y="6350"/>
                </a:lnTo>
                <a:close/>
              </a:path>
            </a:pathLst>
          </a:custGeom>
          <a:gradFill>
            <a:gsLst>
              <a:gs pos="0">
                <a:srgbClr val="D1A78F"/>
              </a:gs>
              <a:gs pos="50000">
                <a:srgbClr val="BC7E5C"/>
              </a:gs>
              <a:gs pos="100000">
                <a:srgbClr val="E3C9BB"/>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任意多边形 19"/>
          <p:cNvSpPr/>
          <p:nvPr/>
        </p:nvSpPr>
        <p:spPr>
          <a:xfrm>
            <a:off x="4622227" y="1557212"/>
            <a:ext cx="1620000" cy="1058075"/>
          </a:xfrm>
          <a:custGeom>
            <a:avLst/>
            <a:gdLst>
              <a:gd name="connsiteX0" fmla="*/ 0 w 1620000"/>
              <a:gd name="connsiteY0" fmla="*/ 0 h 1058075"/>
              <a:gd name="connsiteX1" fmla="*/ 1620000 w 1620000"/>
              <a:gd name="connsiteY1" fmla="*/ 0 h 1058075"/>
              <a:gd name="connsiteX2" fmla="*/ 1620000 w 1620000"/>
              <a:gd name="connsiteY2" fmla="*/ 1058075 h 1058075"/>
              <a:gd name="connsiteX3" fmla="*/ 0 w 1620000"/>
              <a:gd name="connsiteY3" fmla="*/ 1058075 h 1058075"/>
            </a:gdLst>
            <a:ahLst/>
            <a:cxnLst>
              <a:cxn ang="0">
                <a:pos x="connsiteX0" y="connsiteY0"/>
              </a:cxn>
              <a:cxn ang="0">
                <a:pos x="connsiteX1" y="connsiteY1"/>
              </a:cxn>
              <a:cxn ang="0">
                <a:pos x="connsiteX2" y="connsiteY2"/>
              </a:cxn>
              <a:cxn ang="0">
                <a:pos x="connsiteX3" y="connsiteY3"/>
              </a:cxn>
            </a:cxnLst>
            <a:rect l="l" t="t" r="r" b="b"/>
            <a:pathLst>
              <a:path w="1620000" h="1058075">
                <a:moveTo>
                  <a:pt x="0" y="0"/>
                </a:moveTo>
                <a:lnTo>
                  <a:pt x="1620000" y="0"/>
                </a:lnTo>
                <a:lnTo>
                  <a:pt x="1620000" y="1058075"/>
                </a:lnTo>
                <a:lnTo>
                  <a:pt x="0" y="1058075"/>
                </a:lnTo>
                <a:close/>
              </a:path>
            </a:pathLst>
          </a:custGeom>
          <a:gradFill>
            <a:gsLst>
              <a:gs pos="0">
                <a:srgbClr val="01CCE1"/>
              </a:gs>
              <a:gs pos="68000">
                <a:srgbClr val="01ACBE"/>
              </a:gs>
              <a:gs pos="36000">
                <a:srgbClr val="01ACBE"/>
              </a:gs>
              <a:gs pos="100000">
                <a:srgbClr val="017C8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6242227" y="1557212"/>
            <a:ext cx="1620000" cy="1058075"/>
          </a:xfrm>
          <a:custGeom>
            <a:avLst/>
            <a:gdLst>
              <a:gd name="connsiteX0" fmla="*/ 0 w 1620000"/>
              <a:gd name="connsiteY0" fmla="*/ 0 h 1058075"/>
              <a:gd name="connsiteX1" fmla="*/ 1620000 w 1620000"/>
              <a:gd name="connsiteY1" fmla="*/ 0 h 1058075"/>
              <a:gd name="connsiteX2" fmla="*/ 1620000 w 1620000"/>
              <a:gd name="connsiteY2" fmla="*/ 1058075 h 1058075"/>
              <a:gd name="connsiteX3" fmla="*/ 0 w 1620000"/>
              <a:gd name="connsiteY3" fmla="*/ 1058075 h 1058075"/>
            </a:gdLst>
            <a:ahLst/>
            <a:cxnLst>
              <a:cxn ang="0">
                <a:pos x="connsiteX0" y="connsiteY0"/>
              </a:cxn>
              <a:cxn ang="0">
                <a:pos x="connsiteX1" y="connsiteY1"/>
              </a:cxn>
              <a:cxn ang="0">
                <a:pos x="connsiteX2" y="connsiteY2"/>
              </a:cxn>
              <a:cxn ang="0">
                <a:pos x="connsiteX3" y="connsiteY3"/>
              </a:cxn>
            </a:cxnLst>
            <a:rect l="l" t="t" r="r" b="b"/>
            <a:pathLst>
              <a:path w="1620000" h="1058075">
                <a:moveTo>
                  <a:pt x="0" y="0"/>
                </a:moveTo>
                <a:lnTo>
                  <a:pt x="1620000" y="0"/>
                </a:lnTo>
                <a:lnTo>
                  <a:pt x="1620000" y="1058075"/>
                </a:lnTo>
                <a:lnTo>
                  <a:pt x="0" y="1058075"/>
                </a:lnTo>
                <a:close/>
              </a:path>
            </a:pathLst>
          </a:custGeom>
          <a:gradFill>
            <a:gsLst>
              <a:gs pos="0">
                <a:srgbClr val="EE9696"/>
              </a:gs>
              <a:gs pos="68000">
                <a:srgbClr val="E87071"/>
              </a:gs>
              <a:gs pos="36000">
                <a:srgbClr val="E87071"/>
              </a:gs>
              <a:gs pos="100000">
                <a:srgbClr val="DD2727"/>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饼形 27"/>
          <p:cNvSpPr/>
          <p:nvPr/>
        </p:nvSpPr>
        <p:spPr>
          <a:xfrm>
            <a:off x="1811373" y="1810272"/>
            <a:ext cx="546218" cy="546218"/>
          </a:xfrm>
          <a:prstGeom prst="pie">
            <a:avLst>
              <a:gd name="adj1" fmla="val 20043235"/>
              <a:gd name="adj2" fmla="val 1633172"/>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46" name="组合 45"/>
          <p:cNvGrpSpPr/>
          <p:nvPr/>
        </p:nvGrpSpPr>
        <p:grpSpPr>
          <a:xfrm>
            <a:off x="89017" y="767898"/>
            <a:ext cx="3400261" cy="2662715"/>
            <a:chOff x="75882" y="1012249"/>
            <a:chExt cx="3740287" cy="2662715"/>
          </a:xfrm>
        </p:grpSpPr>
        <p:sp>
          <p:nvSpPr>
            <p:cNvPr id="44" name="饼形 43"/>
            <p:cNvSpPr/>
            <p:nvPr/>
          </p:nvSpPr>
          <p:spPr>
            <a:xfrm>
              <a:off x="98341" y="1135638"/>
              <a:ext cx="3717828" cy="2539326"/>
            </a:xfrm>
            <a:prstGeom prst="pie">
              <a:avLst>
                <a:gd name="adj1" fmla="val 20014170"/>
                <a:gd name="adj2" fmla="val 21431408"/>
              </a:avLst>
            </a:prstGeom>
            <a:gradFill>
              <a:gsLst>
                <a:gs pos="56000">
                  <a:srgbClr val="FFFFFF">
                    <a:alpha val="71000"/>
                  </a:srgbClr>
                </a:gs>
                <a:gs pos="29000">
                  <a:srgbClr val="BE8362">
                    <a:alpha val="0"/>
                  </a:srgbClr>
                </a:gs>
                <a:gs pos="75000">
                  <a:srgbClr val="BE8362">
                    <a:alpha val="0"/>
                  </a:srgbClr>
                </a:gs>
              </a:gsLst>
              <a:lin ang="42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5" name="饼形 44"/>
            <p:cNvSpPr/>
            <p:nvPr/>
          </p:nvSpPr>
          <p:spPr>
            <a:xfrm>
              <a:off x="75882" y="1012249"/>
              <a:ext cx="3717829" cy="2539326"/>
            </a:xfrm>
            <a:prstGeom prst="pie">
              <a:avLst>
                <a:gd name="adj1" fmla="val 113881"/>
                <a:gd name="adj2" fmla="val 1386911"/>
              </a:avLst>
            </a:prstGeom>
            <a:gradFill>
              <a:gsLst>
                <a:gs pos="52000">
                  <a:srgbClr val="FFFFFF">
                    <a:alpha val="71000"/>
                  </a:srgbClr>
                </a:gs>
                <a:gs pos="25000">
                  <a:srgbClr val="BE8362">
                    <a:alpha val="0"/>
                  </a:srgbClr>
                </a:gs>
                <a:gs pos="100000">
                  <a:srgbClr val="D1A78F">
                    <a:alpha val="17647"/>
                  </a:srgbClr>
                </a:gs>
              </a:gsLst>
              <a:lin ang="660000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9" name="任意多边形 38"/>
          <p:cNvSpPr/>
          <p:nvPr/>
        </p:nvSpPr>
        <p:spPr>
          <a:xfrm>
            <a:off x="3001243" y="1557212"/>
            <a:ext cx="1620000" cy="1058724"/>
          </a:xfrm>
          <a:custGeom>
            <a:avLst/>
            <a:gdLst>
              <a:gd name="connsiteX0" fmla="*/ 1081090 w 1440000"/>
              <a:gd name="connsiteY0" fmla="*/ 0 h 1058724"/>
              <a:gd name="connsiteX1" fmla="*/ 1440000 w 1440000"/>
              <a:gd name="connsiteY1" fmla="*/ 0 h 1058724"/>
              <a:gd name="connsiteX2" fmla="*/ 1440000 w 1440000"/>
              <a:gd name="connsiteY2" fmla="*/ 529525 h 1058724"/>
              <a:gd name="connsiteX3" fmla="*/ 1440000 w 1440000"/>
              <a:gd name="connsiteY3" fmla="*/ 1058400 h 1058724"/>
              <a:gd name="connsiteX4" fmla="*/ 1292313 w 1440000"/>
              <a:gd name="connsiteY4" fmla="*/ 1058400 h 1058724"/>
              <a:gd name="connsiteX5" fmla="*/ 1290702 w 1440000"/>
              <a:gd name="connsiteY5" fmla="*/ 1058724 h 1058724"/>
              <a:gd name="connsiteX6" fmla="*/ 149297 w 1440000"/>
              <a:gd name="connsiteY6" fmla="*/ 1058724 h 1058724"/>
              <a:gd name="connsiteX7" fmla="*/ 0 w 1440000"/>
              <a:gd name="connsiteY7" fmla="*/ 909959 h 1058724"/>
              <a:gd name="connsiteX8" fmla="*/ 149297 w 1440000"/>
              <a:gd name="connsiteY8" fmla="*/ 761194 h 1058724"/>
              <a:gd name="connsiteX9" fmla="*/ 154591 w 1440000"/>
              <a:gd name="connsiteY9" fmla="*/ 761194 h 1058724"/>
              <a:gd name="connsiteX10" fmla="*/ 153987 w 1440000"/>
              <a:gd name="connsiteY10" fmla="*/ 761007 h 1058724"/>
              <a:gd name="connsiteX11" fmla="*/ 19813 w 1440000"/>
              <a:gd name="connsiteY11" fmla="*/ 627313 h 1058724"/>
              <a:gd name="connsiteX12" fmla="*/ 0 w 1440000"/>
              <a:gd name="connsiteY12" fmla="*/ 529525 h 1058724"/>
              <a:gd name="connsiteX13" fmla="*/ 19813 w 1440000"/>
              <a:gd name="connsiteY13" fmla="*/ 431737 h 1058724"/>
              <a:gd name="connsiteX14" fmla="*/ 111160 w 1440000"/>
              <a:gd name="connsiteY14" fmla="*/ 321204 h 1058724"/>
              <a:gd name="connsiteX15" fmla="*/ 159905 w 1440000"/>
              <a:gd name="connsiteY15" fmla="*/ 297854 h 1058724"/>
              <a:gd name="connsiteX16" fmla="*/ 149297 w 1440000"/>
              <a:gd name="connsiteY16" fmla="*/ 297854 h 1058724"/>
              <a:gd name="connsiteX17" fmla="*/ 0 w 1440000"/>
              <a:gd name="connsiteY17" fmla="*/ 149089 h 1058724"/>
              <a:gd name="connsiteX18" fmla="*/ 149297 w 1440000"/>
              <a:gd name="connsiteY18" fmla="*/ 324 h 1058724"/>
              <a:gd name="connsiteX19" fmla="*/ 1081090 w 1440000"/>
              <a:gd name="connsiteY19" fmla="*/ 324 h 105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0000" h="1058724">
                <a:moveTo>
                  <a:pt x="1081090" y="0"/>
                </a:moveTo>
                <a:lnTo>
                  <a:pt x="1440000" y="0"/>
                </a:lnTo>
                <a:lnTo>
                  <a:pt x="1440000" y="529525"/>
                </a:lnTo>
                <a:lnTo>
                  <a:pt x="1440000" y="1058400"/>
                </a:lnTo>
                <a:lnTo>
                  <a:pt x="1292313" y="1058400"/>
                </a:lnTo>
                <a:lnTo>
                  <a:pt x="1290702" y="1058724"/>
                </a:lnTo>
                <a:lnTo>
                  <a:pt x="149297" y="1058724"/>
                </a:lnTo>
                <a:cubicBezTo>
                  <a:pt x="66843" y="1058724"/>
                  <a:pt x="0" y="992119"/>
                  <a:pt x="0" y="909959"/>
                </a:cubicBezTo>
                <a:cubicBezTo>
                  <a:pt x="0" y="827799"/>
                  <a:pt x="66843" y="761194"/>
                  <a:pt x="149297" y="761194"/>
                </a:cubicBezTo>
                <a:lnTo>
                  <a:pt x="154591" y="761194"/>
                </a:lnTo>
                <a:lnTo>
                  <a:pt x="153987" y="761007"/>
                </a:lnTo>
                <a:cubicBezTo>
                  <a:pt x="93659" y="735582"/>
                  <a:pt x="45330" y="687424"/>
                  <a:pt x="19813" y="627313"/>
                </a:cubicBezTo>
                <a:lnTo>
                  <a:pt x="0" y="529525"/>
                </a:lnTo>
                <a:lnTo>
                  <a:pt x="19813" y="431737"/>
                </a:lnTo>
                <a:cubicBezTo>
                  <a:pt x="38950" y="386652"/>
                  <a:pt x="70920" y="348292"/>
                  <a:pt x="111160" y="321204"/>
                </a:cubicBezTo>
                <a:lnTo>
                  <a:pt x="159905" y="297854"/>
                </a:lnTo>
                <a:lnTo>
                  <a:pt x="149297" y="297854"/>
                </a:lnTo>
                <a:cubicBezTo>
                  <a:pt x="66843" y="297854"/>
                  <a:pt x="0" y="231249"/>
                  <a:pt x="0" y="149089"/>
                </a:cubicBezTo>
                <a:cubicBezTo>
                  <a:pt x="0" y="66929"/>
                  <a:pt x="66843" y="324"/>
                  <a:pt x="149297" y="324"/>
                </a:cubicBezTo>
                <a:lnTo>
                  <a:pt x="1081090" y="324"/>
                </a:lnTo>
                <a:close/>
              </a:path>
            </a:pathLst>
          </a:custGeom>
          <a:gradFill>
            <a:gsLst>
              <a:gs pos="0">
                <a:srgbClr val="FFCC81"/>
              </a:gs>
              <a:gs pos="68000">
                <a:srgbClr val="FFB850"/>
              </a:gs>
              <a:gs pos="36000">
                <a:srgbClr val="FFB850"/>
              </a:gs>
              <a:gs pos="100000">
                <a:srgbClr val="D27D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3156732" y="1839293"/>
            <a:ext cx="6302987" cy="34350"/>
          </a:xfrm>
          <a:prstGeom prst="ellipse">
            <a:avLst/>
          </a:prstGeom>
          <a:gradFill flip="none" rotWithShape="1">
            <a:gsLst>
              <a:gs pos="0">
                <a:schemeClr val="bg1"/>
              </a:gs>
              <a:gs pos="100000">
                <a:schemeClr val="bg1">
                  <a:alpha val="67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3156732" y="2299017"/>
            <a:ext cx="6302987" cy="34350"/>
          </a:xfrm>
          <a:prstGeom prst="ellipse">
            <a:avLst/>
          </a:prstGeom>
          <a:gradFill flip="none" rotWithShape="1">
            <a:gsLst>
              <a:gs pos="0">
                <a:schemeClr val="bg1"/>
              </a:gs>
              <a:gs pos="100000">
                <a:schemeClr val="bg1">
                  <a:alpha val="67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2997367" y="1555547"/>
            <a:ext cx="163080" cy="1036968"/>
          </a:xfrm>
          <a:custGeom>
            <a:avLst/>
            <a:gdLst>
              <a:gd name="connsiteX0" fmla="*/ 1081090 w 1440000"/>
              <a:gd name="connsiteY0" fmla="*/ 0 h 1058724"/>
              <a:gd name="connsiteX1" fmla="*/ 1440000 w 1440000"/>
              <a:gd name="connsiteY1" fmla="*/ 0 h 1058724"/>
              <a:gd name="connsiteX2" fmla="*/ 1440000 w 1440000"/>
              <a:gd name="connsiteY2" fmla="*/ 529525 h 1058724"/>
              <a:gd name="connsiteX3" fmla="*/ 1440000 w 1440000"/>
              <a:gd name="connsiteY3" fmla="*/ 1058400 h 1058724"/>
              <a:gd name="connsiteX4" fmla="*/ 1292313 w 1440000"/>
              <a:gd name="connsiteY4" fmla="*/ 1058400 h 1058724"/>
              <a:gd name="connsiteX5" fmla="*/ 1290702 w 1440000"/>
              <a:gd name="connsiteY5" fmla="*/ 1058724 h 1058724"/>
              <a:gd name="connsiteX6" fmla="*/ 149297 w 1440000"/>
              <a:gd name="connsiteY6" fmla="*/ 1058724 h 1058724"/>
              <a:gd name="connsiteX7" fmla="*/ 0 w 1440000"/>
              <a:gd name="connsiteY7" fmla="*/ 909959 h 1058724"/>
              <a:gd name="connsiteX8" fmla="*/ 149297 w 1440000"/>
              <a:gd name="connsiteY8" fmla="*/ 761194 h 1058724"/>
              <a:gd name="connsiteX9" fmla="*/ 154591 w 1440000"/>
              <a:gd name="connsiteY9" fmla="*/ 761194 h 1058724"/>
              <a:gd name="connsiteX10" fmla="*/ 153987 w 1440000"/>
              <a:gd name="connsiteY10" fmla="*/ 761007 h 1058724"/>
              <a:gd name="connsiteX11" fmla="*/ 19813 w 1440000"/>
              <a:gd name="connsiteY11" fmla="*/ 627313 h 1058724"/>
              <a:gd name="connsiteX12" fmla="*/ 0 w 1440000"/>
              <a:gd name="connsiteY12" fmla="*/ 529525 h 1058724"/>
              <a:gd name="connsiteX13" fmla="*/ 19813 w 1440000"/>
              <a:gd name="connsiteY13" fmla="*/ 431737 h 1058724"/>
              <a:gd name="connsiteX14" fmla="*/ 111160 w 1440000"/>
              <a:gd name="connsiteY14" fmla="*/ 321204 h 1058724"/>
              <a:gd name="connsiteX15" fmla="*/ 159905 w 1440000"/>
              <a:gd name="connsiteY15" fmla="*/ 297854 h 1058724"/>
              <a:gd name="connsiteX16" fmla="*/ 149297 w 1440000"/>
              <a:gd name="connsiteY16" fmla="*/ 297854 h 1058724"/>
              <a:gd name="connsiteX17" fmla="*/ 0 w 1440000"/>
              <a:gd name="connsiteY17" fmla="*/ 149089 h 1058724"/>
              <a:gd name="connsiteX18" fmla="*/ 149297 w 1440000"/>
              <a:gd name="connsiteY18" fmla="*/ 324 h 1058724"/>
              <a:gd name="connsiteX19" fmla="*/ 1081090 w 1440000"/>
              <a:gd name="connsiteY19" fmla="*/ 324 h 1058724"/>
              <a:gd name="connsiteX0-1" fmla="*/ 1081090 w 1440000"/>
              <a:gd name="connsiteY0-2" fmla="*/ 0 h 1058724"/>
              <a:gd name="connsiteX1-3" fmla="*/ 1440000 w 1440000"/>
              <a:gd name="connsiteY1-4" fmla="*/ 0 h 1058724"/>
              <a:gd name="connsiteX2-5" fmla="*/ 1440000 w 1440000"/>
              <a:gd name="connsiteY2-6" fmla="*/ 529525 h 1058724"/>
              <a:gd name="connsiteX3-7" fmla="*/ 1440000 w 1440000"/>
              <a:gd name="connsiteY3-8" fmla="*/ 1058400 h 1058724"/>
              <a:gd name="connsiteX4-9" fmla="*/ 1292313 w 1440000"/>
              <a:gd name="connsiteY4-10" fmla="*/ 1058400 h 1058724"/>
              <a:gd name="connsiteX5-11" fmla="*/ 1290702 w 1440000"/>
              <a:gd name="connsiteY5-12" fmla="*/ 1058724 h 1058724"/>
              <a:gd name="connsiteX6-13" fmla="*/ 149297 w 1440000"/>
              <a:gd name="connsiteY6-14" fmla="*/ 1058724 h 1058724"/>
              <a:gd name="connsiteX7-15" fmla="*/ 0 w 1440000"/>
              <a:gd name="connsiteY7-16" fmla="*/ 909959 h 1058724"/>
              <a:gd name="connsiteX8-17" fmla="*/ 149297 w 1440000"/>
              <a:gd name="connsiteY8-18" fmla="*/ 761194 h 1058724"/>
              <a:gd name="connsiteX9-19" fmla="*/ 154591 w 1440000"/>
              <a:gd name="connsiteY9-20" fmla="*/ 761194 h 1058724"/>
              <a:gd name="connsiteX10-21" fmla="*/ 153987 w 1440000"/>
              <a:gd name="connsiteY10-22" fmla="*/ 761007 h 1058724"/>
              <a:gd name="connsiteX11-23" fmla="*/ 19813 w 1440000"/>
              <a:gd name="connsiteY11-24" fmla="*/ 627313 h 1058724"/>
              <a:gd name="connsiteX12-25" fmla="*/ 0 w 1440000"/>
              <a:gd name="connsiteY12-26" fmla="*/ 529525 h 1058724"/>
              <a:gd name="connsiteX13-27" fmla="*/ 19813 w 1440000"/>
              <a:gd name="connsiteY13-28" fmla="*/ 431737 h 1058724"/>
              <a:gd name="connsiteX14-29" fmla="*/ 111160 w 1440000"/>
              <a:gd name="connsiteY14-30" fmla="*/ 321204 h 1058724"/>
              <a:gd name="connsiteX15-31" fmla="*/ 159905 w 1440000"/>
              <a:gd name="connsiteY15-32" fmla="*/ 297854 h 1058724"/>
              <a:gd name="connsiteX16-33" fmla="*/ 149297 w 1440000"/>
              <a:gd name="connsiteY16-34" fmla="*/ 297854 h 1058724"/>
              <a:gd name="connsiteX17-35" fmla="*/ 0 w 1440000"/>
              <a:gd name="connsiteY17-36" fmla="*/ 149089 h 1058724"/>
              <a:gd name="connsiteX18-37" fmla="*/ 149297 w 1440000"/>
              <a:gd name="connsiteY18-38" fmla="*/ 324 h 1058724"/>
              <a:gd name="connsiteX19-39" fmla="*/ 1081090 w 1440000"/>
              <a:gd name="connsiteY19-40" fmla="*/ 324 h 1058724"/>
              <a:gd name="connsiteX20" fmla="*/ 1172530 w 1440000"/>
              <a:gd name="connsiteY20" fmla="*/ 91440 h 1058724"/>
              <a:gd name="connsiteX0-41" fmla="*/ 1081090 w 1440000"/>
              <a:gd name="connsiteY0-42" fmla="*/ 0 h 1058724"/>
              <a:gd name="connsiteX1-43" fmla="*/ 1440000 w 1440000"/>
              <a:gd name="connsiteY1-44" fmla="*/ 0 h 1058724"/>
              <a:gd name="connsiteX2-45" fmla="*/ 1440000 w 1440000"/>
              <a:gd name="connsiteY2-46" fmla="*/ 529525 h 1058724"/>
              <a:gd name="connsiteX3-47" fmla="*/ 1440000 w 1440000"/>
              <a:gd name="connsiteY3-48" fmla="*/ 1058400 h 1058724"/>
              <a:gd name="connsiteX4-49" fmla="*/ 1292313 w 1440000"/>
              <a:gd name="connsiteY4-50" fmla="*/ 1058400 h 1058724"/>
              <a:gd name="connsiteX5-51" fmla="*/ 1290702 w 1440000"/>
              <a:gd name="connsiteY5-52" fmla="*/ 1058724 h 1058724"/>
              <a:gd name="connsiteX6-53" fmla="*/ 149297 w 1440000"/>
              <a:gd name="connsiteY6-54" fmla="*/ 1058724 h 1058724"/>
              <a:gd name="connsiteX7-55" fmla="*/ 0 w 1440000"/>
              <a:gd name="connsiteY7-56" fmla="*/ 909959 h 1058724"/>
              <a:gd name="connsiteX8-57" fmla="*/ 149297 w 1440000"/>
              <a:gd name="connsiteY8-58" fmla="*/ 761194 h 1058724"/>
              <a:gd name="connsiteX9-59" fmla="*/ 154591 w 1440000"/>
              <a:gd name="connsiteY9-60" fmla="*/ 761194 h 1058724"/>
              <a:gd name="connsiteX10-61" fmla="*/ 153987 w 1440000"/>
              <a:gd name="connsiteY10-62" fmla="*/ 761007 h 1058724"/>
              <a:gd name="connsiteX11-63" fmla="*/ 19813 w 1440000"/>
              <a:gd name="connsiteY11-64" fmla="*/ 627313 h 1058724"/>
              <a:gd name="connsiteX12-65" fmla="*/ 0 w 1440000"/>
              <a:gd name="connsiteY12-66" fmla="*/ 529525 h 1058724"/>
              <a:gd name="connsiteX13-67" fmla="*/ 19813 w 1440000"/>
              <a:gd name="connsiteY13-68" fmla="*/ 431737 h 1058724"/>
              <a:gd name="connsiteX14-69" fmla="*/ 111160 w 1440000"/>
              <a:gd name="connsiteY14-70" fmla="*/ 321204 h 1058724"/>
              <a:gd name="connsiteX15-71" fmla="*/ 159905 w 1440000"/>
              <a:gd name="connsiteY15-72" fmla="*/ 297854 h 1058724"/>
              <a:gd name="connsiteX16-73" fmla="*/ 149297 w 1440000"/>
              <a:gd name="connsiteY16-74" fmla="*/ 297854 h 1058724"/>
              <a:gd name="connsiteX17-75" fmla="*/ 0 w 1440000"/>
              <a:gd name="connsiteY17-76" fmla="*/ 149089 h 1058724"/>
              <a:gd name="connsiteX18-77" fmla="*/ 149297 w 1440000"/>
              <a:gd name="connsiteY18-78" fmla="*/ 324 h 1058724"/>
              <a:gd name="connsiteX19-79" fmla="*/ 1081090 w 1440000"/>
              <a:gd name="connsiteY19-80" fmla="*/ 324 h 1058724"/>
              <a:gd name="connsiteX0-81" fmla="*/ 1081090 w 1440000"/>
              <a:gd name="connsiteY0-82" fmla="*/ 0 h 1058724"/>
              <a:gd name="connsiteX1-83" fmla="*/ 1440000 w 1440000"/>
              <a:gd name="connsiteY1-84" fmla="*/ 0 h 1058724"/>
              <a:gd name="connsiteX2-85" fmla="*/ 1440000 w 1440000"/>
              <a:gd name="connsiteY2-86" fmla="*/ 529525 h 1058724"/>
              <a:gd name="connsiteX3-87" fmla="*/ 1440000 w 1440000"/>
              <a:gd name="connsiteY3-88" fmla="*/ 1058400 h 1058724"/>
              <a:gd name="connsiteX4-89" fmla="*/ 1292313 w 1440000"/>
              <a:gd name="connsiteY4-90" fmla="*/ 1058400 h 1058724"/>
              <a:gd name="connsiteX5-91" fmla="*/ 1290702 w 1440000"/>
              <a:gd name="connsiteY5-92" fmla="*/ 1058724 h 1058724"/>
              <a:gd name="connsiteX6-93" fmla="*/ 149297 w 1440000"/>
              <a:gd name="connsiteY6-94" fmla="*/ 1058724 h 1058724"/>
              <a:gd name="connsiteX7-95" fmla="*/ 0 w 1440000"/>
              <a:gd name="connsiteY7-96" fmla="*/ 909959 h 1058724"/>
              <a:gd name="connsiteX8-97" fmla="*/ 149297 w 1440000"/>
              <a:gd name="connsiteY8-98" fmla="*/ 761194 h 1058724"/>
              <a:gd name="connsiteX9-99" fmla="*/ 154591 w 1440000"/>
              <a:gd name="connsiteY9-100" fmla="*/ 761194 h 1058724"/>
              <a:gd name="connsiteX10-101" fmla="*/ 153987 w 1440000"/>
              <a:gd name="connsiteY10-102" fmla="*/ 761007 h 1058724"/>
              <a:gd name="connsiteX11-103" fmla="*/ 19813 w 1440000"/>
              <a:gd name="connsiteY11-104" fmla="*/ 627313 h 1058724"/>
              <a:gd name="connsiteX12-105" fmla="*/ 0 w 1440000"/>
              <a:gd name="connsiteY12-106" fmla="*/ 529525 h 1058724"/>
              <a:gd name="connsiteX13-107" fmla="*/ 19813 w 1440000"/>
              <a:gd name="connsiteY13-108" fmla="*/ 431737 h 1058724"/>
              <a:gd name="connsiteX14-109" fmla="*/ 111160 w 1440000"/>
              <a:gd name="connsiteY14-110" fmla="*/ 321204 h 1058724"/>
              <a:gd name="connsiteX15-111" fmla="*/ 159905 w 1440000"/>
              <a:gd name="connsiteY15-112" fmla="*/ 297854 h 1058724"/>
              <a:gd name="connsiteX16-113" fmla="*/ 149297 w 1440000"/>
              <a:gd name="connsiteY16-114" fmla="*/ 297854 h 1058724"/>
              <a:gd name="connsiteX17-115" fmla="*/ 0 w 1440000"/>
              <a:gd name="connsiteY17-116" fmla="*/ 149089 h 1058724"/>
              <a:gd name="connsiteX18-117" fmla="*/ 149297 w 1440000"/>
              <a:gd name="connsiteY18-118" fmla="*/ 324 h 1058724"/>
              <a:gd name="connsiteX0-119" fmla="*/ 1081090 w 1440000"/>
              <a:gd name="connsiteY0-120" fmla="*/ 0 h 1058724"/>
              <a:gd name="connsiteX1-121" fmla="*/ 1440000 w 1440000"/>
              <a:gd name="connsiteY1-122" fmla="*/ 0 h 1058724"/>
              <a:gd name="connsiteX2-123" fmla="*/ 1440000 w 1440000"/>
              <a:gd name="connsiteY2-124" fmla="*/ 529525 h 1058724"/>
              <a:gd name="connsiteX3-125" fmla="*/ 1292313 w 1440000"/>
              <a:gd name="connsiteY3-126" fmla="*/ 1058400 h 1058724"/>
              <a:gd name="connsiteX4-127" fmla="*/ 1290702 w 1440000"/>
              <a:gd name="connsiteY4-128" fmla="*/ 1058724 h 1058724"/>
              <a:gd name="connsiteX5-129" fmla="*/ 149297 w 1440000"/>
              <a:gd name="connsiteY5-130" fmla="*/ 1058724 h 1058724"/>
              <a:gd name="connsiteX6-131" fmla="*/ 0 w 1440000"/>
              <a:gd name="connsiteY6-132" fmla="*/ 909959 h 1058724"/>
              <a:gd name="connsiteX7-133" fmla="*/ 149297 w 1440000"/>
              <a:gd name="connsiteY7-134" fmla="*/ 761194 h 1058724"/>
              <a:gd name="connsiteX8-135" fmla="*/ 154591 w 1440000"/>
              <a:gd name="connsiteY8-136" fmla="*/ 761194 h 1058724"/>
              <a:gd name="connsiteX9-137" fmla="*/ 153987 w 1440000"/>
              <a:gd name="connsiteY9-138" fmla="*/ 761007 h 1058724"/>
              <a:gd name="connsiteX10-139" fmla="*/ 19813 w 1440000"/>
              <a:gd name="connsiteY10-140" fmla="*/ 627313 h 1058724"/>
              <a:gd name="connsiteX11-141" fmla="*/ 0 w 1440000"/>
              <a:gd name="connsiteY11-142" fmla="*/ 529525 h 1058724"/>
              <a:gd name="connsiteX12-143" fmla="*/ 19813 w 1440000"/>
              <a:gd name="connsiteY12-144" fmla="*/ 431737 h 1058724"/>
              <a:gd name="connsiteX13-145" fmla="*/ 111160 w 1440000"/>
              <a:gd name="connsiteY13-146" fmla="*/ 321204 h 1058724"/>
              <a:gd name="connsiteX14-147" fmla="*/ 159905 w 1440000"/>
              <a:gd name="connsiteY14-148" fmla="*/ 297854 h 1058724"/>
              <a:gd name="connsiteX15-149" fmla="*/ 149297 w 1440000"/>
              <a:gd name="connsiteY15-150" fmla="*/ 297854 h 1058724"/>
              <a:gd name="connsiteX16-151" fmla="*/ 0 w 1440000"/>
              <a:gd name="connsiteY16-152" fmla="*/ 149089 h 1058724"/>
              <a:gd name="connsiteX17-153" fmla="*/ 149297 w 1440000"/>
              <a:gd name="connsiteY17-154" fmla="*/ 324 h 1058724"/>
              <a:gd name="connsiteX0-155" fmla="*/ 1081090 w 1440000"/>
              <a:gd name="connsiteY0-156" fmla="*/ 0 h 1058724"/>
              <a:gd name="connsiteX1-157" fmla="*/ 1440000 w 1440000"/>
              <a:gd name="connsiteY1-158" fmla="*/ 0 h 1058724"/>
              <a:gd name="connsiteX2-159" fmla="*/ 1440000 w 1440000"/>
              <a:gd name="connsiteY2-160" fmla="*/ 529525 h 1058724"/>
              <a:gd name="connsiteX3-161" fmla="*/ 1292313 w 1440000"/>
              <a:gd name="connsiteY3-162" fmla="*/ 1058400 h 1058724"/>
              <a:gd name="connsiteX4-163" fmla="*/ 149297 w 1440000"/>
              <a:gd name="connsiteY4-164" fmla="*/ 1058724 h 1058724"/>
              <a:gd name="connsiteX5-165" fmla="*/ 0 w 1440000"/>
              <a:gd name="connsiteY5-166" fmla="*/ 909959 h 1058724"/>
              <a:gd name="connsiteX6-167" fmla="*/ 149297 w 1440000"/>
              <a:gd name="connsiteY6-168" fmla="*/ 761194 h 1058724"/>
              <a:gd name="connsiteX7-169" fmla="*/ 154591 w 1440000"/>
              <a:gd name="connsiteY7-170" fmla="*/ 761194 h 1058724"/>
              <a:gd name="connsiteX8-171" fmla="*/ 153987 w 1440000"/>
              <a:gd name="connsiteY8-172" fmla="*/ 761007 h 1058724"/>
              <a:gd name="connsiteX9-173" fmla="*/ 19813 w 1440000"/>
              <a:gd name="connsiteY9-174" fmla="*/ 627313 h 1058724"/>
              <a:gd name="connsiteX10-175" fmla="*/ 0 w 1440000"/>
              <a:gd name="connsiteY10-176" fmla="*/ 529525 h 1058724"/>
              <a:gd name="connsiteX11-177" fmla="*/ 19813 w 1440000"/>
              <a:gd name="connsiteY11-178" fmla="*/ 431737 h 1058724"/>
              <a:gd name="connsiteX12-179" fmla="*/ 111160 w 1440000"/>
              <a:gd name="connsiteY12-180" fmla="*/ 321204 h 1058724"/>
              <a:gd name="connsiteX13-181" fmla="*/ 159905 w 1440000"/>
              <a:gd name="connsiteY13-182" fmla="*/ 297854 h 1058724"/>
              <a:gd name="connsiteX14-183" fmla="*/ 149297 w 1440000"/>
              <a:gd name="connsiteY14-184" fmla="*/ 297854 h 1058724"/>
              <a:gd name="connsiteX15-185" fmla="*/ 0 w 1440000"/>
              <a:gd name="connsiteY15-186" fmla="*/ 149089 h 1058724"/>
              <a:gd name="connsiteX16-187" fmla="*/ 149297 w 1440000"/>
              <a:gd name="connsiteY16-188" fmla="*/ 324 h 1058724"/>
              <a:gd name="connsiteX0-189" fmla="*/ 1081090 w 1440000"/>
              <a:gd name="connsiteY0-190" fmla="*/ 0 h 1058724"/>
              <a:gd name="connsiteX1-191" fmla="*/ 1440000 w 1440000"/>
              <a:gd name="connsiteY1-192" fmla="*/ 0 h 1058724"/>
              <a:gd name="connsiteX2-193" fmla="*/ 1440000 w 1440000"/>
              <a:gd name="connsiteY2-194" fmla="*/ 529525 h 1058724"/>
              <a:gd name="connsiteX3-195" fmla="*/ 149297 w 1440000"/>
              <a:gd name="connsiteY3-196" fmla="*/ 1058724 h 1058724"/>
              <a:gd name="connsiteX4-197" fmla="*/ 0 w 1440000"/>
              <a:gd name="connsiteY4-198" fmla="*/ 909959 h 1058724"/>
              <a:gd name="connsiteX5-199" fmla="*/ 149297 w 1440000"/>
              <a:gd name="connsiteY5-200" fmla="*/ 761194 h 1058724"/>
              <a:gd name="connsiteX6-201" fmla="*/ 154591 w 1440000"/>
              <a:gd name="connsiteY6-202" fmla="*/ 761194 h 1058724"/>
              <a:gd name="connsiteX7-203" fmla="*/ 153987 w 1440000"/>
              <a:gd name="connsiteY7-204" fmla="*/ 761007 h 1058724"/>
              <a:gd name="connsiteX8-205" fmla="*/ 19813 w 1440000"/>
              <a:gd name="connsiteY8-206" fmla="*/ 627313 h 1058724"/>
              <a:gd name="connsiteX9-207" fmla="*/ 0 w 1440000"/>
              <a:gd name="connsiteY9-208" fmla="*/ 529525 h 1058724"/>
              <a:gd name="connsiteX10-209" fmla="*/ 19813 w 1440000"/>
              <a:gd name="connsiteY10-210" fmla="*/ 431737 h 1058724"/>
              <a:gd name="connsiteX11-211" fmla="*/ 111160 w 1440000"/>
              <a:gd name="connsiteY11-212" fmla="*/ 321204 h 1058724"/>
              <a:gd name="connsiteX12-213" fmla="*/ 159905 w 1440000"/>
              <a:gd name="connsiteY12-214" fmla="*/ 297854 h 1058724"/>
              <a:gd name="connsiteX13-215" fmla="*/ 149297 w 1440000"/>
              <a:gd name="connsiteY13-216" fmla="*/ 297854 h 1058724"/>
              <a:gd name="connsiteX14-217" fmla="*/ 0 w 1440000"/>
              <a:gd name="connsiteY14-218" fmla="*/ 149089 h 1058724"/>
              <a:gd name="connsiteX15-219" fmla="*/ 149297 w 1440000"/>
              <a:gd name="connsiteY15-220" fmla="*/ 324 h 1058724"/>
              <a:gd name="connsiteX0-221" fmla="*/ 1081090 w 1440000"/>
              <a:gd name="connsiteY0-222" fmla="*/ 0 h 1058724"/>
              <a:gd name="connsiteX1-223" fmla="*/ 1440000 w 1440000"/>
              <a:gd name="connsiteY1-224" fmla="*/ 0 h 1058724"/>
              <a:gd name="connsiteX2-225" fmla="*/ 149297 w 1440000"/>
              <a:gd name="connsiteY2-226" fmla="*/ 1058724 h 1058724"/>
              <a:gd name="connsiteX3-227" fmla="*/ 0 w 1440000"/>
              <a:gd name="connsiteY3-228" fmla="*/ 909959 h 1058724"/>
              <a:gd name="connsiteX4-229" fmla="*/ 149297 w 1440000"/>
              <a:gd name="connsiteY4-230" fmla="*/ 761194 h 1058724"/>
              <a:gd name="connsiteX5-231" fmla="*/ 154591 w 1440000"/>
              <a:gd name="connsiteY5-232" fmla="*/ 761194 h 1058724"/>
              <a:gd name="connsiteX6-233" fmla="*/ 153987 w 1440000"/>
              <a:gd name="connsiteY6-234" fmla="*/ 761007 h 1058724"/>
              <a:gd name="connsiteX7-235" fmla="*/ 19813 w 1440000"/>
              <a:gd name="connsiteY7-236" fmla="*/ 627313 h 1058724"/>
              <a:gd name="connsiteX8-237" fmla="*/ 0 w 1440000"/>
              <a:gd name="connsiteY8-238" fmla="*/ 529525 h 1058724"/>
              <a:gd name="connsiteX9-239" fmla="*/ 19813 w 1440000"/>
              <a:gd name="connsiteY9-240" fmla="*/ 431737 h 1058724"/>
              <a:gd name="connsiteX10-241" fmla="*/ 111160 w 1440000"/>
              <a:gd name="connsiteY10-242" fmla="*/ 321204 h 1058724"/>
              <a:gd name="connsiteX11-243" fmla="*/ 159905 w 1440000"/>
              <a:gd name="connsiteY11-244" fmla="*/ 297854 h 1058724"/>
              <a:gd name="connsiteX12-245" fmla="*/ 149297 w 1440000"/>
              <a:gd name="connsiteY12-246" fmla="*/ 297854 h 1058724"/>
              <a:gd name="connsiteX13-247" fmla="*/ 0 w 1440000"/>
              <a:gd name="connsiteY13-248" fmla="*/ 149089 h 1058724"/>
              <a:gd name="connsiteX14-249" fmla="*/ 149297 w 1440000"/>
              <a:gd name="connsiteY14-250" fmla="*/ 324 h 1058724"/>
              <a:gd name="connsiteX0-251" fmla="*/ 1081090 w 1081090"/>
              <a:gd name="connsiteY0-252" fmla="*/ 0 h 1058724"/>
              <a:gd name="connsiteX1-253" fmla="*/ 149297 w 1081090"/>
              <a:gd name="connsiteY1-254" fmla="*/ 1058724 h 1058724"/>
              <a:gd name="connsiteX2-255" fmla="*/ 0 w 1081090"/>
              <a:gd name="connsiteY2-256" fmla="*/ 909959 h 1058724"/>
              <a:gd name="connsiteX3-257" fmla="*/ 149297 w 1081090"/>
              <a:gd name="connsiteY3-258" fmla="*/ 761194 h 1058724"/>
              <a:gd name="connsiteX4-259" fmla="*/ 154591 w 1081090"/>
              <a:gd name="connsiteY4-260" fmla="*/ 761194 h 1058724"/>
              <a:gd name="connsiteX5-261" fmla="*/ 153987 w 1081090"/>
              <a:gd name="connsiteY5-262" fmla="*/ 761007 h 1058724"/>
              <a:gd name="connsiteX6-263" fmla="*/ 19813 w 1081090"/>
              <a:gd name="connsiteY6-264" fmla="*/ 627313 h 1058724"/>
              <a:gd name="connsiteX7-265" fmla="*/ 0 w 1081090"/>
              <a:gd name="connsiteY7-266" fmla="*/ 529525 h 1058724"/>
              <a:gd name="connsiteX8-267" fmla="*/ 19813 w 1081090"/>
              <a:gd name="connsiteY8-268" fmla="*/ 431737 h 1058724"/>
              <a:gd name="connsiteX9-269" fmla="*/ 111160 w 1081090"/>
              <a:gd name="connsiteY9-270" fmla="*/ 321204 h 1058724"/>
              <a:gd name="connsiteX10-271" fmla="*/ 159905 w 1081090"/>
              <a:gd name="connsiteY10-272" fmla="*/ 297854 h 1058724"/>
              <a:gd name="connsiteX11-273" fmla="*/ 149297 w 1081090"/>
              <a:gd name="connsiteY11-274" fmla="*/ 297854 h 1058724"/>
              <a:gd name="connsiteX12-275" fmla="*/ 0 w 1081090"/>
              <a:gd name="connsiteY12-276" fmla="*/ 149089 h 1058724"/>
              <a:gd name="connsiteX13-277" fmla="*/ 149297 w 1081090"/>
              <a:gd name="connsiteY13-278" fmla="*/ 324 h 1058724"/>
              <a:gd name="connsiteX0-279" fmla="*/ 149297 w 159905"/>
              <a:gd name="connsiteY0-280" fmla="*/ 1058400 h 1058400"/>
              <a:gd name="connsiteX1-281" fmla="*/ 0 w 159905"/>
              <a:gd name="connsiteY1-282" fmla="*/ 909635 h 1058400"/>
              <a:gd name="connsiteX2-283" fmla="*/ 149297 w 159905"/>
              <a:gd name="connsiteY2-284" fmla="*/ 760870 h 1058400"/>
              <a:gd name="connsiteX3-285" fmla="*/ 154591 w 159905"/>
              <a:gd name="connsiteY3-286" fmla="*/ 760870 h 1058400"/>
              <a:gd name="connsiteX4-287" fmla="*/ 153987 w 159905"/>
              <a:gd name="connsiteY4-288" fmla="*/ 760683 h 1058400"/>
              <a:gd name="connsiteX5-289" fmla="*/ 19813 w 159905"/>
              <a:gd name="connsiteY5-290" fmla="*/ 626989 h 1058400"/>
              <a:gd name="connsiteX6-291" fmla="*/ 0 w 159905"/>
              <a:gd name="connsiteY6-292" fmla="*/ 529201 h 1058400"/>
              <a:gd name="connsiteX7-293" fmla="*/ 19813 w 159905"/>
              <a:gd name="connsiteY7-294" fmla="*/ 431413 h 1058400"/>
              <a:gd name="connsiteX8-295" fmla="*/ 111160 w 159905"/>
              <a:gd name="connsiteY8-296" fmla="*/ 320880 h 1058400"/>
              <a:gd name="connsiteX9-297" fmla="*/ 159905 w 159905"/>
              <a:gd name="connsiteY9-298" fmla="*/ 297530 h 1058400"/>
              <a:gd name="connsiteX10-299" fmla="*/ 149297 w 159905"/>
              <a:gd name="connsiteY10-300" fmla="*/ 297530 h 1058400"/>
              <a:gd name="connsiteX11-301" fmla="*/ 0 w 159905"/>
              <a:gd name="connsiteY11-302" fmla="*/ 148765 h 1058400"/>
              <a:gd name="connsiteX12-303" fmla="*/ 149297 w 159905"/>
              <a:gd name="connsiteY12-304" fmla="*/ 0 h 1058400"/>
              <a:gd name="connsiteX0-305" fmla="*/ 76854 w 166044"/>
              <a:gd name="connsiteY0-306" fmla="*/ 1036968 h 1036968"/>
              <a:gd name="connsiteX1-307" fmla="*/ 6139 w 166044"/>
              <a:gd name="connsiteY1-308" fmla="*/ 909635 h 1036968"/>
              <a:gd name="connsiteX2-309" fmla="*/ 155436 w 166044"/>
              <a:gd name="connsiteY2-310" fmla="*/ 760870 h 1036968"/>
              <a:gd name="connsiteX3-311" fmla="*/ 160730 w 166044"/>
              <a:gd name="connsiteY3-312" fmla="*/ 760870 h 1036968"/>
              <a:gd name="connsiteX4-313" fmla="*/ 160126 w 166044"/>
              <a:gd name="connsiteY4-314" fmla="*/ 760683 h 1036968"/>
              <a:gd name="connsiteX5-315" fmla="*/ 25952 w 166044"/>
              <a:gd name="connsiteY5-316" fmla="*/ 626989 h 1036968"/>
              <a:gd name="connsiteX6-317" fmla="*/ 6139 w 166044"/>
              <a:gd name="connsiteY6-318" fmla="*/ 529201 h 1036968"/>
              <a:gd name="connsiteX7-319" fmla="*/ 25952 w 166044"/>
              <a:gd name="connsiteY7-320" fmla="*/ 431413 h 1036968"/>
              <a:gd name="connsiteX8-321" fmla="*/ 117299 w 166044"/>
              <a:gd name="connsiteY8-322" fmla="*/ 320880 h 1036968"/>
              <a:gd name="connsiteX9-323" fmla="*/ 166044 w 166044"/>
              <a:gd name="connsiteY9-324" fmla="*/ 297530 h 1036968"/>
              <a:gd name="connsiteX10-325" fmla="*/ 155436 w 166044"/>
              <a:gd name="connsiteY10-326" fmla="*/ 297530 h 1036968"/>
              <a:gd name="connsiteX11-327" fmla="*/ 6139 w 166044"/>
              <a:gd name="connsiteY11-328" fmla="*/ 148765 h 1036968"/>
              <a:gd name="connsiteX12-329" fmla="*/ 155436 w 166044"/>
              <a:gd name="connsiteY12-330" fmla="*/ 0 h 1036968"/>
              <a:gd name="connsiteX0-331" fmla="*/ 73932 w 163122"/>
              <a:gd name="connsiteY0-332" fmla="*/ 1036968 h 1036968"/>
              <a:gd name="connsiteX1-333" fmla="*/ 3217 w 163122"/>
              <a:gd name="connsiteY1-334" fmla="*/ 909635 h 1036968"/>
              <a:gd name="connsiteX2-335" fmla="*/ 152514 w 163122"/>
              <a:gd name="connsiteY2-336" fmla="*/ 760870 h 1036968"/>
              <a:gd name="connsiteX3-337" fmla="*/ 157808 w 163122"/>
              <a:gd name="connsiteY3-338" fmla="*/ 760870 h 1036968"/>
              <a:gd name="connsiteX4-339" fmla="*/ 157204 w 163122"/>
              <a:gd name="connsiteY4-340" fmla="*/ 760683 h 1036968"/>
              <a:gd name="connsiteX5-341" fmla="*/ 23030 w 163122"/>
              <a:gd name="connsiteY5-342" fmla="*/ 626989 h 1036968"/>
              <a:gd name="connsiteX6-343" fmla="*/ 3217 w 163122"/>
              <a:gd name="connsiteY6-344" fmla="*/ 529201 h 1036968"/>
              <a:gd name="connsiteX7-345" fmla="*/ 23030 w 163122"/>
              <a:gd name="connsiteY7-346" fmla="*/ 431413 h 1036968"/>
              <a:gd name="connsiteX8-347" fmla="*/ 114377 w 163122"/>
              <a:gd name="connsiteY8-348" fmla="*/ 320880 h 1036968"/>
              <a:gd name="connsiteX9-349" fmla="*/ 163122 w 163122"/>
              <a:gd name="connsiteY9-350" fmla="*/ 297530 h 1036968"/>
              <a:gd name="connsiteX10-351" fmla="*/ 152514 w 163122"/>
              <a:gd name="connsiteY10-352" fmla="*/ 297530 h 1036968"/>
              <a:gd name="connsiteX11-353" fmla="*/ 3217 w 163122"/>
              <a:gd name="connsiteY11-354" fmla="*/ 148765 h 1036968"/>
              <a:gd name="connsiteX12-355" fmla="*/ 152514 w 163122"/>
              <a:gd name="connsiteY12-356" fmla="*/ 0 h 1036968"/>
              <a:gd name="connsiteX0-357" fmla="*/ 70778 w 159968"/>
              <a:gd name="connsiteY0-358" fmla="*/ 1036968 h 1036968"/>
              <a:gd name="connsiteX1-359" fmla="*/ 63 w 159968"/>
              <a:gd name="connsiteY1-360" fmla="*/ 909635 h 1036968"/>
              <a:gd name="connsiteX2-361" fmla="*/ 149360 w 159968"/>
              <a:gd name="connsiteY2-362" fmla="*/ 760870 h 1036968"/>
              <a:gd name="connsiteX3-363" fmla="*/ 154654 w 159968"/>
              <a:gd name="connsiteY3-364" fmla="*/ 760870 h 1036968"/>
              <a:gd name="connsiteX4-365" fmla="*/ 154050 w 159968"/>
              <a:gd name="connsiteY4-366" fmla="*/ 760683 h 1036968"/>
              <a:gd name="connsiteX5-367" fmla="*/ 19876 w 159968"/>
              <a:gd name="connsiteY5-368" fmla="*/ 626989 h 1036968"/>
              <a:gd name="connsiteX6-369" fmla="*/ 63 w 159968"/>
              <a:gd name="connsiteY6-370" fmla="*/ 529201 h 1036968"/>
              <a:gd name="connsiteX7-371" fmla="*/ 19876 w 159968"/>
              <a:gd name="connsiteY7-372" fmla="*/ 431413 h 1036968"/>
              <a:gd name="connsiteX8-373" fmla="*/ 111223 w 159968"/>
              <a:gd name="connsiteY8-374" fmla="*/ 320880 h 1036968"/>
              <a:gd name="connsiteX9-375" fmla="*/ 159968 w 159968"/>
              <a:gd name="connsiteY9-376" fmla="*/ 297530 h 1036968"/>
              <a:gd name="connsiteX10-377" fmla="*/ 149360 w 159968"/>
              <a:gd name="connsiteY10-378" fmla="*/ 297530 h 1036968"/>
              <a:gd name="connsiteX11-379" fmla="*/ 63 w 159968"/>
              <a:gd name="connsiteY11-380" fmla="*/ 148765 h 1036968"/>
              <a:gd name="connsiteX12-381" fmla="*/ 149360 w 159968"/>
              <a:gd name="connsiteY12-382" fmla="*/ 0 h 1036968"/>
              <a:gd name="connsiteX0-383" fmla="*/ 70715 w 159905"/>
              <a:gd name="connsiteY0-384" fmla="*/ 1036968 h 1036968"/>
              <a:gd name="connsiteX1-385" fmla="*/ 0 w 159905"/>
              <a:gd name="connsiteY1-386" fmla="*/ 909635 h 1036968"/>
              <a:gd name="connsiteX2-387" fmla="*/ 149297 w 159905"/>
              <a:gd name="connsiteY2-388" fmla="*/ 760870 h 1036968"/>
              <a:gd name="connsiteX3-389" fmla="*/ 154591 w 159905"/>
              <a:gd name="connsiteY3-390" fmla="*/ 760870 h 1036968"/>
              <a:gd name="connsiteX4-391" fmla="*/ 153987 w 159905"/>
              <a:gd name="connsiteY4-392" fmla="*/ 760683 h 1036968"/>
              <a:gd name="connsiteX5-393" fmla="*/ 19813 w 159905"/>
              <a:gd name="connsiteY5-394" fmla="*/ 626989 h 1036968"/>
              <a:gd name="connsiteX6-395" fmla="*/ 0 w 159905"/>
              <a:gd name="connsiteY6-396" fmla="*/ 529201 h 1036968"/>
              <a:gd name="connsiteX7-397" fmla="*/ 19813 w 159905"/>
              <a:gd name="connsiteY7-398" fmla="*/ 431413 h 1036968"/>
              <a:gd name="connsiteX8-399" fmla="*/ 111160 w 159905"/>
              <a:gd name="connsiteY8-400" fmla="*/ 320880 h 1036968"/>
              <a:gd name="connsiteX9-401" fmla="*/ 159905 w 159905"/>
              <a:gd name="connsiteY9-402" fmla="*/ 297530 h 1036968"/>
              <a:gd name="connsiteX10-403" fmla="*/ 149297 w 159905"/>
              <a:gd name="connsiteY10-404" fmla="*/ 297530 h 1036968"/>
              <a:gd name="connsiteX11-405" fmla="*/ 0 w 159905"/>
              <a:gd name="connsiteY11-406" fmla="*/ 148765 h 1036968"/>
              <a:gd name="connsiteX12-407" fmla="*/ 149297 w 159905"/>
              <a:gd name="connsiteY12-408" fmla="*/ 0 h 1036968"/>
              <a:gd name="connsiteX0-409" fmla="*/ 70715 w 159905"/>
              <a:gd name="connsiteY0-410" fmla="*/ 1036968 h 1036968"/>
              <a:gd name="connsiteX1-411" fmla="*/ 0 w 159905"/>
              <a:gd name="connsiteY1-412" fmla="*/ 909635 h 1036968"/>
              <a:gd name="connsiteX2-413" fmla="*/ 149297 w 159905"/>
              <a:gd name="connsiteY2-414" fmla="*/ 760870 h 1036968"/>
              <a:gd name="connsiteX3-415" fmla="*/ 154591 w 159905"/>
              <a:gd name="connsiteY3-416" fmla="*/ 760870 h 1036968"/>
              <a:gd name="connsiteX4-417" fmla="*/ 153987 w 159905"/>
              <a:gd name="connsiteY4-418" fmla="*/ 760683 h 1036968"/>
              <a:gd name="connsiteX5-419" fmla="*/ 19813 w 159905"/>
              <a:gd name="connsiteY5-420" fmla="*/ 626989 h 1036968"/>
              <a:gd name="connsiteX6-421" fmla="*/ 0 w 159905"/>
              <a:gd name="connsiteY6-422" fmla="*/ 529201 h 1036968"/>
              <a:gd name="connsiteX7-423" fmla="*/ 19813 w 159905"/>
              <a:gd name="connsiteY7-424" fmla="*/ 431413 h 1036968"/>
              <a:gd name="connsiteX8-425" fmla="*/ 111160 w 159905"/>
              <a:gd name="connsiteY8-426" fmla="*/ 320880 h 1036968"/>
              <a:gd name="connsiteX9-427" fmla="*/ 159905 w 159905"/>
              <a:gd name="connsiteY9-428" fmla="*/ 297530 h 1036968"/>
              <a:gd name="connsiteX10-429" fmla="*/ 149297 w 159905"/>
              <a:gd name="connsiteY10-430" fmla="*/ 297530 h 1036968"/>
              <a:gd name="connsiteX11-431" fmla="*/ 0 w 159905"/>
              <a:gd name="connsiteY11-432" fmla="*/ 148765 h 1036968"/>
              <a:gd name="connsiteX12-433" fmla="*/ 149297 w 159905"/>
              <a:gd name="connsiteY12-434" fmla="*/ 0 h 1036968"/>
              <a:gd name="connsiteX0-435" fmla="*/ 73890 w 163080"/>
              <a:gd name="connsiteY0-436" fmla="*/ 1036968 h 1036968"/>
              <a:gd name="connsiteX1-437" fmla="*/ 0 w 163080"/>
              <a:gd name="connsiteY1-438" fmla="*/ 896935 h 1036968"/>
              <a:gd name="connsiteX2-439" fmla="*/ 152472 w 163080"/>
              <a:gd name="connsiteY2-440" fmla="*/ 760870 h 1036968"/>
              <a:gd name="connsiteX3-441" fmla="*/ 157766 w 163080"/>
              <a:gd name="connsiteY3-442" fmla="*/ 760870 h 1036968"/>
              <a:gd name="connsiteX4-443" fmla="*/ 157162 w 163080"/>
              <a:gd name="connsiteY4-444" fmla="*/ 760683 h 1036968"/>
              <a:gd name="connsiteX5-445" fmla="*/ 22988 w 163080"/>
              <a:gd name="connsiteY5-446" fmla="*/ 626989 h 1036968"/>
              <a:gd name="connsiteX6-447" fmla="*/ 3175 w 163080"/>
              <a:gd name="connsiteY6-448" fmla="*/ 529201 h 1036968"/>
              <a:gd name="connsiteX7-449" fmla="*/ 22988 w 163080"/>
              <a:gd name="connsiteY7-450" fmla="*/ 431413 h 1036968"/>
              <a:gd name="connsiteX8-451" fmla="*/ 114335 w 163080"/>
              <a:gd name="connsiteY8-452" fmla="*/ 320880 h 1036968"/>
              <a:gd name="connsiteX9-453" fmla="*/ 163080 w 163080"/>
              <a:gd name="connsiteY9-454" fmla="*/ 297530 h 1036968"/>
              <a:gd name="connsiteX10-455" fmla="*/ 152472 w 163080"/>
              <a:gd name="connsiteY10-456" fmla="*/ 297530 h 1036968"/>
              <a:gd name="connsiteX11-457" fmla="*/ 3175 w 163080"/>
              <a:gd name="connsiteY11-458" fmla="*/ 148765 h 1036968"/>
              <a:gd name="connsiteX12-459" fmla="*/ 152472 w 163080"/>
              <a:gd name="connsiteY12-460" fmla="*/ 0 h 103696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163080" h="1036968">
                <a:moveTo>
                  <a:pt x="73890" y="1036968"/>
                </a:moveTo>
                <a:cubicBezTo>
                  <a:pt x="17630" y="1003631"/>
                  <a:pt x="5954" y="969145"/>
                  <a:pt x="0" y="896935"/>
                </a:cubicBezTo>
                <a:cubicBezTo>
                  <a:pt x="13097" y="850919"/>
                  <a:pt x="70018" y="760870"/>
                  <a:pt x="152472" y="760870"/>
                </a:cubicBezTo>
                <a:lnTo>
                  <a:pt x="157766" y="760870"/>
                </a:lnTo>
                <a:lnTo>
                  <a:pt x="157162" y="760683"/>
                </a:lnTo>
                <a:cubicBezTo>
                  <a:pt x="96834" y="735258"/>
                  <a:pt x="48505" y="687100"/>
                  <a:pt x="22988" y="626989"/>
                </a:cubicBezTo>
                <a:lnTo>
                  <a:pt x="3175" y="529201"/>
                </a:lnTo>
                <a:lnTo>
                  <a:pt x="22988" y="431413"/>
                </a:lnTo>
                <a:cubicBezTo>
                  <a:pt x="42125" y="386328"/>
                  <a:pt x="74095" y="347968"/>
                  <a:pt x="114335" y="320880"/>
                </a:cubicBezTo>
                <a:lnTo>
                  <a:pt x="163080" y="297530"/>
                </a:lnTo>
                <a:lnTo>
                  <a:pt x="152472" y="297530"/>
                </a:lnTo>
                <a:cubicBezTo>
                  <a:pt x="70018" y="297530"/>
                  <a:pt x="3175" y="230925"/>
                  <a:pt x="3175" y="148765"/>
                </a:cubicBezTo>
                <a:cubicBezTo>
                  <a:pt x="3175" y="66605"/>
                  <a:pt x="70018" y="0"/>
                  <a:pt x="152472" y="0"/>
                </a:cubicBezTo>
              </a:path>
            </a:pathLst>
          </a:custGeom>
          <a:noFill/>
          <a:ln w="12700">
            <a:solidFill>
              <a:schemeClr val="bg1">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文本框 84"/>
          <p:cNvSpPr txBox="1"/>
          <p:nvPr/>
        </p:nvSpPr>
        <p:spPr>
          <a:xfrm>
            <a:off x="5081303" y="1837614"/>
            <a:ext cx="2326979" cy="426434"/>
          </a:xfrm>
          <a:prstGeom prst="rect">
            <a:avLst/>
          </a:prstGeom>
          <a:noFill/>
        </p:spPr>
        <p:txBody>
          <a:bodyPr wrap="square" rtlCol="0">
            <a:spAutoFit/>
          </a:bodyPr>
          <a:lstStyle/>
          <a:p>
            <a:pPr algn="ctr"/>
            <a:r>
              <a:rPr lang="zh-CN" altLang="en-US" sz="24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bg1"/>
              </a:solidFill>
              <a:latin typeface="时尚中黑简体" panose="01010104010101010101" pitchFamily="2" charset="-122"/>
              <a:ea typeface="时尚中黑简体" panose="01010104010101010101" pitchFamily="2" charset="-122"/>
            </a:endParaRPr>
          </a:p>
        </p:txBody>
      </p:sp>
      <p:grpSp>
        <p:nvGrpSpPr>
          <p:cNvPr id="86" name="组合 85"/>
          <p:cNvGrpSpPr/>
          <p:nvPr/>
        </p:nvGrpSpPr>
        <p:grpSpPr>
          <a:xfrm>
            <a:off x="3585199" y="4922735"/>
            <a:ext cx="462637" cy="408445"/>
            <a:chOff x="10044251" y="4522834"/>
            <a:chExt cx="745082" cy="657806"/>
          </a:xfrm>
          <a:solidFill>
            <a:schemeClr val="bg1"/>
          </a:solidFill>
          <a:effectLst/>
        </p:grpSpPr>
        <p:sp>
          <p:nvSpPr>
            <p:cNvPr id="87"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5203921" y="4922509"/>
            <a:ext cx="450993" cy="408895"/>
            <a:chOff x="10054349" y="2685014"/>
            <a:chExt cx="726328" cy="658528"/>
          </a:xfrm>
          <a:solidFill>
            <a:schemeClr val="bg1"/>
          </a:solidFill>
          <a:effectLst/>
        </p:grpSpPr>
        <p:sp>
          <p:nvSpPr>
            <p:cNvPr id="95"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a:off x="6892956" y="4932275"/>
            <a:ext cx="298721" cy="446514"/>
            <a:chOff x="10182016" y="3597432"/>
            <a:chExt cx="481093" cy="719115"/>
          </a:xfrm>
          <a:solidFill>
            <a:schemeClr val="bg1"/>
          </a:solidFill>
          <a:effectLst/>
        </p:grpSpPr>
        <p:sp>
          <p:nvSpPr>
            <p:cNvPr id="112"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6" name="组合 115"/>
          <p:cNvGrpSpPr/>
          <p:nvPr/>
        </p:nvGrpSpPr>
        <p:grpSpPr>
          <a:xfrm>
            <a:off x="8447187" y="4892055"/>
            <a:ext cx="416060" cy="469803"/>
            <a:chOff x="1027865" y="1177546"/>
            <a:chExt cx="670069" cy="756622"/>
          </a:xfrm>
          <a:solidFill>
            <a:schemeClr val="bg1"/>
          </a:solidFill>
          <a:effectLst/>
        </p:grpSpPr>
        <p:sp>
          <p:nvSpPr>
            <p:cNvPr id="117"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7" name="组合 136"/>
          <p:cNvGrpSpPr/>
          <p:nvPr/>
        </p:nvGrpSpPr>
        <p:grpSpPr>
          <a:xfrm>
            <a:off x="3146797" y="3469478"/>
            <a:ext cx="1414361" cy="651980"/>
            <a:chOff x="223455" y="2735579"/>
            <a:chExt cx="1414361" cy="651980"/>
          </a:xfrm>
        </p:grpSpPr>
        <p:sp>
          <p:nvSpPr>
            <p:cNvPr id="138" name="文本框 137"/>
            <p:cNvSpPr txBox="1"/>
            <p:nvPr/>
          </p:nvSpPr>
          <p:spPr>
            <a:xfrm>
              <a:off x="223455" y="2735579"/>
              <a:ext cx="1414361"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39" name="文本框 138"/>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40" name="组合 139"/>
          <p:cNvGrpSpPr/>
          <p:nvPr/>
        </p:nvGrpSpPr>
        <p:grpSpPr>
          <a:xfrm>
            <a:off x="4680677" y="3469478"/>
            <a:ext cx="1414361" cy="651980"/>
            <a:chOff x="223455" y="2735579"/>
            <a:chExt cx="1414361" cy="651980"/>
          </a:xfrm>
        </p:grpSpPr>
        <p:sp>
          <p:nvSpPr>
            <p:cNvPr id="141" name="文本框 140"/>
            <p:cNvSpPr txBox="1"/>
            <p:nvPr/>
          </p:nvSpPr>
          <p:spPr>
            <a:xfrm>
              <a:off x="223455" y="2735579"/>
              <a:ext cx="1414361"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42" name="文本框 141"/>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43" name="组合 142"/>
          <p:cNvGrpSpPr/>
          <p:nvPr/>
        </p:nvGrpSpPr>
        <p:grpSpPr>
          <a:xfrm>
            <a:off x="6303561" y="3469478"/>
            <a:ext cx="1414361" cy="651980"/>
            <a:chOff x="223455" y="2735579"/>
            <a:chExt cx="1414361" cy="651980"/>
          </a:xfrm>
        </p:grpSpPr>
        <p:sp>
          <p:nvSpPr>
            <p:cNvPr id="144" name="文本框 143"/>
            <p:cNvSpPr txBox="1"/>
            <p:nvPr/>
          </p:nvSpPr>
          <p:spPr>
            <a:xfrm>
              <a:off x="223455" y="2735579"/>
              <a:ext cx="1414361"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45" name="文本框 144"/>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46" name="组合 145"/>
          <p:cNvGrpSpPr/>
          <p:nvPr/>
        </p:nvGrpSpPr>
        <p:grpSpPr>
          <a:xfrm>
            <a:off x="7913327" y="3469478"/>
            <a:ext cx="1414361" cy="651980"/>
            <a:chOff x="223455" y="2735579"/>
            <a:chExt cx="1414361" cy="651980"/>
          </a:xfrm>
        </p:grpSpPr>
        <p:sp>
          <p:nvSpPr>
            <p:cNvPr id="147" name="文本框 146"/>
            <p:cNvSpPr txBox="1"/>
            <p:nvPr/>
          </p:nvSpPr>
          <p:spPr>
            <a:xfrm>
              <a:off x="223455" y="2735579"/>
              <a:ext cx="1414361"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48" name="文本框 147"/>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三项联动关系图表</a:t>
            </a:r>
            <a:endParaRPr lang="zh-CN" altLang="en-US" dirty="0"/>
          </a:p>
        </p:txBody>
      </p:sp>
      <p:sp>
        <p:nvSpPr>
          <p:cNvPr id="21" name="任意多边形 20"/>
          <p:cNvSpPr/>
          <p:nvPr/>
        </p:nvSpPr>
        <p:spPr>
          <a:xfrm>
            <a:off x="1873899" y="2550226"/>
            <a:ext cx="2690937" cy="2066456"/>
          </a:xfrm>
          <a:custGeom>
            <a:avLst/>
            <a:gdLst>
              <a:gd name="connsiteX0" fmla="*/ 640385 w 3801979"/>
              <a:gd name="connsiteY0" fmla="*/ 209624 h 2919663"/>
              <a:gd name="connsiteX1" fmla="*/ 223641 w 3801979"/>
              <a:gd name="connsiteY1" fmla="*/ 626368 h 2919663"/>
              <a:gd name="connsiteX2" fmla="*/ 223641 w 3801979"/>
              <a:gd name="connsiteY2" fmla="*/ 2293293 h 2919663"/>
              <a:gd name="connsiteX3" fmla="*/ 640385 w 3801979"/>
              <a:gd name="connsiteY3" fmla="*/ 2710037 h 2919663"/>
              <a:gd name="connsiteX4" fmla="*/ 3161592 w 3801979"/>
              <a:gd name="connsiteY4" fmla="*/ 2710037 h 2919663"/>
              <a:gd name="connsiteX5" fmla="*/ 3578336 w 3801979"/>
              <a:gd name="connsiteY5" fmla="*/ 2293293 h 2919663"/>
              <a:gd name="connsiteX6" fmla="*/ 3578336 w 3801979"/>
              <a:gd name="connsiteY6" fmla="*/ 626368 h 2919663"/>
              <a:gd name="connsiteX7" fmla="*/ 3161592 w 3801979"/>
              <a:gd name="connsiteY7" fmla="*/ 209624 h 2919663"/>
              <a:gd name="connsiteX8" fmla="*/ 486620 w 3801979"/>
              <a:gd name="connsiteY8" fmla="*/ 0 h 2919663"/>
              <a:gd name="connsiteX9" fmla="*/ 3315359 w 3801979"/>
              <a:gd name="connsiteY9" fmla="*/ 0 h 2919663"/>
              <a:gd name="connsiteX10" fmla="*/ 3801979 w 3801979"/>
              <a:gd name="connsiteY10" fmla="*/ 486620 h 2919663"/>
              <a:gd name="connsiteX11" fmla="*/ 3801979 w 3801979"/>
              <a:gd name="connsiteY11" fmla="*/ 2433043 h 2919663"/>
              <a:gd name="connsiteX12" fmla="*/ 3315359 w 3801979"/>
              <a:gd name="connsiteY12" fmla="*/ 2919663 h 2919663"/>
              <a:gd name="connsiteX13" fmla="*/ 486620 w 3801979"/>
              <a:gd name="connsiteY13" fmla="*/ 2919663 h 2919663"/>
              <a:gd name="connsiteX14" fmla="*/ 0 w 3801979"/>
              <a:gd name="connsiteY14" fmla="*/ 2433043 h 2919663"/>
              <a:gd name="connsiteX15" fmla="*/ 0 w 3801979"/>
              <a:gd name="connsiteY15" fmla="*/ 486620 h 2919663"/>
              <a:gd name="connsiteX16" fmla="*/ 486620 w 3801979"/>
              <a:gd name="connsiteY16" fmla="*/ 0 h 291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1979" h="2919663">
                <a:moveTo>
                  <a:pt x="640385" y="209624"/>
                </a:moveTo>
                <a:cubicBezTo>
                  <a:pt x="410224" y="209624"/>
                  <a:pt x="223641" y="396207"/>
                  <a:pt x="223641" y="626368"/>
                </a:cubicBezTo>
                <a:lnTo>
                  <a:pt x="223641" y="2293293"/>
                </a:lnTo>
                <a:cubicBezTo>
                  <a:pt x="223641" y="2523454"/>
                  <a:pt x="410224" y="2710037"/>
                  <a:pt x="640385" y="2710037"/>
                </a:cubicBezTo>
                <a:lnTo>
                  <a:pt x="3161592" y="2710037"/>
                </a:lnTo>
                <a:cubicBezTo>
                  <a:pt x="3391753" y="2710037"/>
                  <a:pt x="3578336" y="2523454"/>
                  <a:pt x="3578336" y="2293293"/>
                </a:cubicBezTo>
                <a:lnTo>
                  <a:pt x="3578336" y="626368"/>
                </a:lnTo>
                <a:cubicBezTo>
                  <a:pt x="3578336" y="396207"/>
                  <a:pt x="3391753" y="209624"/>
                  <a:pt x="3161592" y="209624"/>
                </a:cubicBezTo>
                <a:close/>
                <a:moveTo>
                  <a:pt x="486620" y="0"/>
                </a:moveTo>
                <a:lnTo>
                  <a:pt x="3315359" y="0"/>
                </a:lnTo>
                <a:cubicBezTo>
                  <a:pt x="3584112" y="0"/>
                  <a:pt x="3801979" y="217867"/>
                  <a:pt x="3801979" y="486620"/>
                </a:cubicBezTo>
                <a:lnTo>
                  <a:pt x="3801979" y="2433043"/>
                </a:lnTo>
                <a:cubicBezTo>
                  <a:pt x="3801979" y="2701796"/>
                  <a:pt x="3584112" y="2919663"/>
                  <a:pt x="3315359" y="2919663"/>
                </a:cubicBezTo>
                <a:lnTo>
                  <a:pt x="486620" y="2919663"/>
                </a:lnTo>
                <a:cubicBezTo>
                  <a:pt x="217867" y="2919663"/>
                  <a:pt x="0" y="2701796"/>
                  <a:pt x="0" y="2433043"/>
                </a:cubicBezTo>
                <a:lnTo>
                  <a:pt x="0" y="486620"/>
                </a:lnTo>
                <a:cubicBezTo>
                  <a:pt x="0" y="217867"/>
                  <a:pt x="217867" y="0"/>
                  <a:pt x="486620" y="0"/>
                </a:cubicBezTo>
                <a:close/>
              </a:path>
            </a:pathLst>
          </a:custGeom>
          <a:solidFill>
            <a:schemeClr val="bg1">
              <a:lumMod val="95000"/>
            </a:schemeClr>
          </a:solidFill>
          <a:ln>
            <a:noFill/>
          </a:ln>
          <a:effectLst>
            <a:outerShdw blurRad="152400" dist="63500" dir="8100000" algn="tl" rotWithShape="0">
              <a:prstClr val="black">
                <a:alpha val="30000"/>
              </a:prstClr>
            </a:outerShdw>
          </a:effectLst>
          <a:scene3d>
            <a:camera prst="orthographicFront"/>
            <a:lightRig rig="threePt" dir="t"/>
          </a:scene3d>
          <a:sp3d prstMaterial="softEdge">
            <a:bevelT w="381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5146046" y="2550226"/>
            <a:ext cx="2690937" cy="2066456"/>
          </a:xfrm>
          <a:custGeom>
            <a:avLst/>
            <a:gdLst>
              <a:gd name="connsiteX0" fmla="*/ 640385 w 3801979"/>
              <a:gd name="connsiteY0" fmla="*/ 209624 h 2919663"/>
              <a:gd name="connsiteX1" fmla="*/ 223641 w 3801979"/>
              <a:gd name="connsiteY1" fmla="*/ 626368 h 2919663"/>
              <a:gd name="connsiteX2" fmla="*/ 223641 w 3801979"/>
              <a:gd name="connsiteY2" fmla="*/ 2293293 h 2919663"/>
              <a:gd name="connsiteX3" fmla="*/ 640385 w 3801979"/>
              <a:gd name="connsiteY3" fmla="*/ 2710037 h 2919663"/>
              <a:gd name="connsiteX4" fmla="*/ 3161592 w 3801979"/>
              <a:gd name="connsiteY4" fmla="*/ 2710037 h 2919663"/>
              <a:gd name="connsiteX5" fmla="*/ 3578336 w 3801979"/>
              <a:gd name="connsiteY5" fmla="*/ 2293293 h 2919663"/>
              <a:gd name="connsiteX6" fmla="*/ 3578336 w 3801979"/>
              <a:gd name="connsiteY6" fmla="*/ 626368 h 2919663"/>
              <a:gd name="connsiteX7" fmla="*/ 3161592 w 3801979"/>
              <a:gd name="connsiteY7" fmla="*/ 209624 h 2919663"/>
              <a:gd name="connsiteX8" fmla="*/ 486620 w 3801979"/>
              <a:gd name="connsiteY8" fmla="*/ 0 h 2919663"/>
              <a:gd name="connsiteX9" fmla="*/ 3315359 w 3801979"/>
              <a:gd name="connsiteY9" fmla="*/ 0 h 2919663"/>
              <a:gd name="connsiteX10" fmla="*/ 3801979 w 3801979"/>
              <a:gd name="connsiteY10" fmla="*/ 486620 h 2919663"/>
              <a:gd name="connsiteX11" fmla="*/ 3801979 w 3801979"/>
              <a:gd name="connsiteY11" fmla="*/ 2433043 h 2919663"/>
              <a:gd name="connsiteX12" fmla="*/ 3315359 w 3801979"/>
              <a:gd name="connsiteY12" fmla="*/ 2919663 h 2919663"/>
              <a:gd name="connsiteX13" fmla="*/ 486620 w 3801979"/>
              <a:gd name="connsiteY13" fmla="*/ 2919663 h 2919663"/>
              <a:gd name="connsiteX14" fmla="*/ 0 w 3801979"/>
              <a:gd name="connsiteY14" fmla="*/ 2433043 h 2919663"/>
              <a:gd name="connsiteX15" fmla="*/ 0 w 3801979"/>
              <a:gd name="connsiteY15" fmla="*/ 486620 h 2919663"/>
              <a:gd name="connsiteX16" fmla="*/ 486620 w 3801979"/>
              <a:gd name="connsiteY16" fmla="*/ 0 h 291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1979" h="2919663">
                <a:moveTo>
                  <a:pt x="640385" y="209624"/>
                </a:moveTo>
                <a:cubicBezTo>
                  <a:pt x="410224" y="209624"/>
                  <a:pt x="223641" y="396207"/>
                  <a:pt x="223641" y="626368"/>
                </a:cubicBezTo>
                <a:lnTo>
                  <a:pt x="223641" y="2293293"/>
                </a:lnTo>
                <a:cubicBezTo>
                  <a:pt x="223641" y="2523454"/>
                  <a:pt x="410224" y="2710037"/>
                  <a:pt x="640385" y="2710037"/>
                </a:cubicBezTo>
                <a:lnTo>
                  <a:pt x="3161592" y="2710037"/>
                </a:lnTo>
                <a:cubicBezTo>
                  <a:pt x="3391753" y="2710037"/>
                  <a:pt x="3578336" y="2523454"/>
                  <a:pt x="3578336" y="2293293"/>
                </a:cubicBezTo>
                <a:lnTo>
                  <a:pt x="3578336" y="626368"/>
                </a:lnTo>
                <a:cubicBezTo>
                  <a:pt x="3578336" y="396207"/>
                  <a:pt x="3391753" y="209624"/>
                  <a:pt x="3161592" y="209624"/>
                </a:cubicBezTo>
                <a:close/>
                <a:moveTo>
                  <a:pt x="486620" y="0"/>
                </a:moveTo>
                <a:lnTo>
                  <a:pt x="3315359" y="0"/>
                </a:lnTo>
                <a:cubicBezTo>
                  <a:pt x="3584112" y="0"/>
                  <a:pt x="3801979" y="217867"/>
                  <a:pt x="3801979" y="486620"/>
                </a:cubicBezTo>
                <a:lnTo>
                  <a:pt x="3801979" y="2433043"/>
                </a:lnTo>
                <a:cubicBezTo>
                  <a:pt x="3801979" y="2701796"/>
                  <a:pt x="3584112" y="2919663"/>
                  <a:pt x="3315359" y="2919663"/>
                </a:cubicBezTo>
                <a:lnTo>
                  <a:pt x="486620" y="2919663"/>
                </a:lnTo>
                <a:cubicBezTo>
                  <a:pt x="217867" y="2919663"/>
                  <a:pt x="0" y="2701796"/>
                  <a:pt x="0" y="2433043"/>
                </a:cubicBezTo>
                <a:lnTo>
                  <a:pt x="0" y="486620"/>
                </a:lnTo>
                <a:cubicBezTo>
                  <a:pt x="0" y="217867"/>
                  <a:pt x="217867" y="0"/>
                  <a:pt x="486620" y="0"/>
                </a:cubicBezTo>
                <a:close/>
              </a:path>
            </a:pathLst>
          </a:custGeom>
          <a:solidFill>
            <a:schemeClr val="bg1">
              <a:lumMod val="95000"/>
            </a:schemeClr>
          </a:solidFill>
          <a:ln>
            <a:noFill/>
          </a:ln>
          <a:effectLst>
            <a:outerShdw blurRad="152400" dist="63500" dir="8100000" algn="tl" rotWithShape="0">
              <a:prstClr val="black">
                <a:alpha val="30000"/>
              </a:prstClr>
            </a:outerShdw>
          </a:effectLst>
          <a:scene3d>
            <a:camera prst="orthographicFront"/>
            <a:lightRig rig="threePt" dir="t"/>
          </a:scene3d>
          <a:sp3d prstMaterial="softEdge">
            <a:bevelT w="381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8418193" y="2550226"/>
            <a:ext cx="2690937" cy="2066456"/>
          </a:xfrm>
          <a:custGeom>
            <a:avLst/>
            <a:gdLst>
              <a:gd name="connsiteX0" fmla="*/ 640385 w 3801979"/>
              <a:gd name="connsiteY0" fmla="*/ 209624 h 2919663"/>
              <a:gd name="connsiteX1" fmla="*/ 223641 w 3801979"/>
              <a:gd name="connsiteY1" fmla="*/ 626368 h 2919663"/>
              <a:gd name="connsiteX2" fmla="*/ 223641 w 3801979"/>
              <a:gd name="connsiteY2" fmla="*/ 2293293 h 2919663"/>
              <a:gd name="connsiteX3" fmla="*/ 640385 w 3801979"/>
              <a:gd name="connsiteY3" fmla="*/ 2710037 h 2919663"/>
              <a:gd name="connsiteX4" fmla="*/ 3161592 w 3801979"/>
              <a:gd name="connsiteY4" fmla="*/ 2710037 h 2919663"/>
              <a:gd name="connsiteX5" fmla="*/ 3578336 w 3801979"/>
              <a:gd name="connsiteY5" fmla="*/ 2293293 h 2919663"/>
              <a:gd name="connsiteX6" fmla="*/ 3578336 w 3801979"/>
              <a:gd name="connsiteY6" fmla="*/ 626368 h 2919663"/>
              <a:gd name="connsiteX7" fmla="*/ 3161592 w 3801979"/>
              <a:gd name="connsiteY7" fmla="*/ 209624 h 2919663"/>
              <a:gd name="connsiteX8" fmla="*/ 486620 w 3801979"/>
              <a:gd name="connsiteY8" fmla="*/ 0 h 2919663"/>
              <a:gd name="connsiteX9" fmla="*/ 3315359 w 3801979"/>
              <a:gd name="connsiteY9" fmla="*/ 0 h 2919663"/>
              <a:gd name="connsiteX10" fmla="*/ 3801979 w 3801979"/>
              <a:gd name="connsiteY10" fmla="*/ 486620 h 2919663"/>
              <a:gd name="connsiteX11" fmla="*/ 3801979 w 3801979"/>
              <a:gd name="connsiteY11" fmla="*/ 2433043 h 2919663"/>
              <a:gd name="connsiteX12" fmla="*/ 3315359 w 3801979"/>
              <a:gd name="connsiteY12" fmla="*/ 2919663 h 2919663"/>
              <a:gd name="connsiteX13" fmla="*/ 486620 w 3801979"/>
              <a:gd name="connsiteY13" fmla="*/ 2919663 h 2919663"/>
              <a:gd name="connsiteX14" fmla="*/ 0 w 3801979"/>
              <a:gd name="connsiteY14" fmla="*/ 2433043 h 2919663"/>
              <a:gd name="connsiteX15" fmla="*/ 0 w 3801979"/>
              <a:gd name="connsiteY15" fmla="*/ 486620 h 2919663"/>
              <a:gd name="connsiteX16" fmla="*/ 486620 w 3801979"/>
              <a:gd name="connsiteY16" fmla="*/ 0 h 291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1979" h="2919663">
                <a:moveTo>
                  <a:pt x="640385" y="209624"/>
                </a:moveTo>
                <a:cubicBezTo>
                  <a:pt x="410224" y="209624"/>
                  <a:pt x="223641" y="396207"/>
                  <a:pt x="223641" y="626368"/>
                </a:cubicBezTo>
                <a:lnTo>
                  <a:pt x="223641" y="2293293"/>
                </a:lnTo>
                <a:cubicBezTo>
                  <a:pt x="223641" y="2523454"/>
                  <a:pt x="410224" y="2710037"/>
                  <a:pt x="640385" y="2710037"/>
                </a:cubicBezTo>
                <a:lnTo>
                  <a:pt x="3161592" y="2710037"/>
                </a:lnTo>
                <a:cubicBezTo>
                  <a:pt x="3391753" y="2710037"/>
                  <a:pt x="3578336" y="2523454"/>
                  <a:pt x="3578336" y="2293293"/>
                </a:cubicBezTo>
                <a:lnTo>
                  <a:pt x="3578336" y="626368"/>
                </a:lnTo>
                <a:cubicBezTo>
                  <a:pt x="3578336" y="396207"/>
                  <a:pt x="3391753" y="209624"/>
                  <a:pt x="3161592" y="209624"/>
                </a:cubicBezTo>
                <a:close/>
                <a:moveTo>
                  <a:pt x="486620" y="0"/>
                </a:moveTo>
                <a:lnTo>
                  <a:pt x="3315359" y="0"/>
                </a:lnTo>
                <a:cubicBezTo>
                  <a:pt x="3584112" y="0"/>
                  <a:pt x="3801979" y="217867"/>
                  <a:pt x="3801979" y="486620"/>
                </a:cubicBezTo>
                <a:lnTo>
                  <a:pt x="3801979" y="2433043"/>
                </a:lnTo>
                <a:cubicBezTo>
                  <a:pt x="3801979" y="2701796"/>
                  <a:pt x="3584112" y="2919663"/>
                  <a:pt x="3315359" y="2919663"/>
                </a:cubicBezTo>
                <a:lnTo>
                  <a:pt x="486620" y="2919663"/>
                </a:lnTo>
                <a:cubicBezTo>
                  <a:pt x="217867" y="2919663"/>
                  <a:pt x="0" y="2701796"/>
                  <a:pt x="0" y="2433043"/>
                </a:cubicBezTo>
                <a:lnTo>
                  <a:pt x="0" y="486620"/>
                </a:lnTo>
                <a:cubicBezTo>
                  <a:pt x="0" y="217867"/>
                  <a:pt x="217867" y="0"/>
                  <a:pt x="486620" y="0"/>
                </a:cubicBezTo>
                <a:close/>
              </a:path>
            </a:pathLst>
          </a:custGeom>
          <a:solidFill>
            <a:schemeClr val="bg1">
              <a:lumMod val="95000"/>
            </a:schemeClr>
          </a:solidFill>
          <a:ln>
            <a:noFill/>
          </a:ln>
          <a:effectLst>
            <a:outerShdw blurRad="152400" dist="63500" dir="8100000" algn="tl" rotWithShape="0">
              <a:prstClr val="black">
                <a:alpha val="30000"/>
              </a:prstClr>
            </a:outerShdw>
          </a:effectLst>
          <a:scene3d>
            <a:camera prst="orthographicFront"/>
            <a:lightRig rig="threePt" dir="t"/>
          </a:scene3d>
          <a:sp3d prstMaterial="softEdge">
            <a:bevelT w="381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1108117" y="2967663"/>
            <a:ext cx="1128795" cy="1091228"/>
            <a:chOff x="4565675" y="764773"/>
            <a:chExt cx="2003843" cy="1937151"/>
          </a:xfrm>
        </p:grpSpPr>
        <p:sp>
          <p:nvSpPr>
            <p:cNvPr id="15" name="椭圆 14"/>
            <p:cNvSpPr/>
            <p:nvPr/>
          </p:nvSpPr>
          <p:spPr>
            <a:xfrm>
              <a:off x="4565675" y="907548"/>
              <a:ext cx="1794376" cy="1794376"/>
            </a:xfrm>
            <a:prstGeom prst="ellipse">
              <a:avLst/>
            </a:prstGeom>
            <a:gradFill>
              <a:gsLst>
                <a:gs pos="20000">
                  <a:schemeClr val="bg1"/>
                </a:gs>
                <a:gs pos="92000">
                  <a:srgbClr val="C7C8C4"/>
                </a:gs>
              </a:gsLst>
              <a:lin ang="8400000" scaled="0"/>
            </a:gradFill>
            <a:ln>
              <a:noFill/>
            </a:ln>
            <a:effectLst>
              <a:outerShdw blurRad="1651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 name="椭圆 16"/>
            <p:cNvSpPr/>
            <p:nvPr/>
          </p:nvSpPr>
          <p:spPr>
            <a:xfrm>
              <a:off x="4776826" y="1118698"/>
              <a:ext cx="1372075" cy="1372076"/>
            </a:xfrm>
            <a:prstGeom prst="ellipse">
              <a:avLst/>
            </a:prstGeom>
            <a:solidFill>
              <a:srgbClr val="FFB850"/>
            </a:solidFill>
            <a:ln w="15875">
              <a:gradFill>
                <a:gsLst>
                  <a:gs pos="0">
                    <a:schemeClr val="bg1">
                      <a:lumMod val="65000"/>
                    </a:schemeClr>
                  </a:gs>
                  <a:gs pos="100000">
                    <a:schemeClr val="bg1"/>
                  </a:gs>
                </a:gsLst>
                <a:lin ang="8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 name="椭圆 17"/>
            <p:cNvSpPr/>
            <p:nvPr/>
          </p:nvSpPr>
          <p:spPr>
            <a:xfrm>
              <a:off x="5484020" y="764773"/>
              <a:ext cx="1085498" cy="830792"/>
            </a:xfrm>
            <a:prstGeom prst="ellipse">
              <a:avLst/>
            </a:prstGeom>
            <a:gradFill flip="none" rotWithShape="1">
              <a:gsLst>
                <a:gs pos="32000">
                  <a:srgbClr val="FFFFFF">
                    <a:alpha val="17000"/>
                  </a:srgbClr>
                </a:gs>
                <a:gs pos="6000">
                  <a:schemeClr val="bg1">
                    <a:alpha val="70000"/>
                  </a:schemeClr>
                </a:gs>
                <a:gs pos="67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 name="任意多边形 18"/>
            <p:cNvSpPr/>
            <p:nvPr/>
          </p:nvSpPr>
          <p:spPr>
            <a:xfrm>
              <a:off x="4783198" y="1133314"/>
              <a:ext cx="1314800" cy="771793"/>
            </a:xfrm>
            <a:custGeom>
              <a:avLst/>
              <a:gdLst>
                <a:gd name="connsiteX0" fmla="*/ 686038 w 1314800"/>
                <a:gd name="connsiteY0" fmla="*/ 0 h 771793"/>
                <a:gd name="connsiteX1" fmla="*/ 1254912 w 1314800"/>
                <a:gd name="connsiteY1" fmla="*/ 302468 h 771793"/>
                <a:gd name="connsiteX2" fmla="*/ 1314800 w 1314800"/>
                <a:gd name="connsiteY2" fmla="*/ 412803 h 771793"/>
                <a:gd name="connsiteX3" fmla="*/ 710447 w 1314800"/>
                <a:gd name="connsiteY3" fmla="*/ 771229 h 771793"/>
                <a:gd name="connsiteX4" fmla="*/ 686038 w 1314800"/>
                <a:gd name="connsiteY4" fmla="*/ 771793 h 771793"/>
                <a:gd name="connsiteX5" fmla="*/ 0 w 1314800"/>
                <a:gd name="connsiteY5" fmla="*/ 686038 h 771793"/>
                <a:gd name="connsiteX6" fmla="*/ 686038 w 1314800"/>
                <a:gd name="connsiteY6" fmla="*/ 0 h 771793"/>
                <a:gd name="connsiteX0-1" fmla="*/ 686038 w 1314800"/>
                <a:gd name="connsiteY0-2" fmla="*/ 0 h 771793"/>
                <a:gd name="connsiteX1-3" fmla="*/ 1254912 w 1314800"/>
                <a:gd name="connsiteY1-4" fmla="*/ 302468 h 771793"/>
                <a:gd name="connsiteX2-5" fmla="*/ 1314800 w 1314800"/>
                <a:gd name="connsiteY2-6" fmla="*/ 412803 h 771793"/>
                <a:gd name="connsiteX3-7" fmla="*/ 710447 w 1314800"/>
                <a:gd name="connsiteY3-8" fmla="*/ 771229 h 771793"/>
                <a:gd name="connsiteX4-9" fmla="*/ 686038 w 1314800"/>
                <a:gd name="connsiteY4-10" fmla="*/ 771793 h 771793"/>
                <a:gd name="connsiteX5-11" fmla="*/ 0 w 1314800"/>
                <a:gd name="connsiteY5-12" fmla="*/ 686038 h 771793"/>
                <a:gd name="connsiteX6-13" fmla="*/ 686038 w 1314800"/>
                <a:gd name="connsiteY6-14" fmla="*/ 0 h 771793"/>
                <a:gd name="connsiteX0-15" fmla="*/ 686038 w 1314800"/>
                <a:gd name="connsiteY0-16" fmla="*/ 0 h 771793"/>
                <a:gd name="connsiteX1-17" fmla="*/ 1254912 w 1314800"/>
                <a:gd name="connsiteY1-18" fmla="*/ 302468 h 771793"/>
                <a:gd name="connsiteX2-19" fmla="*/ 1314800 w 1314800"/>
                <a:gd name="connsiteY2-20" fmla="*/ 412803 h 771793"/>
                <a:gd name="connsiteX3-21" fmla="*/ 686038 w 1314800"/>
                <a:gd name="connsiteY3-22" fmla="*/ 771793 h 771793"/>
                <a:gd name="connsiteX4-23" fmla="*/ 0 w 1314800"/>
                <a:gd name="connsiteY4-24" fmla="*/ 686038 h 771793"/>
                <a:gd name="connsiteX5-25" fmla="*/ 686038 w 1314800"/>
                <a:gd name="connsiteY5-26" fmla="*/ 0 h 771793"/>
                <a:gd name="connsiteX0-27" fmla="*/ 686038 w 1314800"/>
                <a:gd name="connsiteY0-28" fmla="*/ 0 h 771793"/>
                <a:gd name="connsiteX1-29" fmla="*/ 1254912 w 1314800"/>
                <a:gd name="connsiteY1-30" fmla="*/ 302468 h 771793"/>
                <a:gd name="connsiteX2-31" fmla="*/ 1314800 w 1314800"/>
                <a:gd name="connsiteY2-32" fmla="*/ 412803 h 771793"/>
                <a:gd name="connsiteX3-33" fmla="*/ 686038 w 1314800"/>
                <a:gd name="connsiteY3-34" fmla="*/ 771793 h 771793"/>
                <a:gd name="connsiteX4-35" fmla="*/ 0 w 1314800"/>
                <a:gd name="connsiteY4-36" fmla="*/ 686038 h 771793"/>
                <a:gd name="connsiteX5-37" fmla="*/ 686038 w 1314800"/>
                <a:gd name="connsiteY5-38" fmla="*/ 0 h 771793"/>
                <a:gd name="connsiteX0-39" fmla="*/ 686038 w 1314800"/>
                <a:gd name="connsiteY0-40" fmla="*/ 0 h 771793"/>
                <a:gd name="connsiteX1-41" fmla="*/ 1254912 w 1314800"/>
                <a:gd name="connsiteY1-42" fmla="*/ 302468 h 771793"/>
                <a:gd name="connsiteX2-43" fmla="*/ 1314800 w 1314800"/>
                <a:gd name="connsiteY2-44" fmla="*/ 412803 h 771793"/>
                <a:gd name="connsiteX3-45" fmla="*/ 686038 w 1314800"/>
                <a:gd name="connsiteY3-46" fmla="*/ 771793 h 771793"/>
                <a:gd name="connsiteX4-47" fmla="*/ 0 w 1314800"/>
                <a:gd name="connsiteY4-48" fmla="*/ 686038 h 771793"/>
                <a:gd name="connsiteX5-49" fmla="*/ 686038 w 1314800"/>
                <a:gd name="connsiteY5-50" fmla="*/ 0 h 77179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14800" h="771793">
                  <a:moveTo>
                    <a:pt x="686038" y="0"/>
                  </a:moveTo>
                  <a:cubicBezTo>
                    <a:pt x="922843" y="0"/>
                    <a:pt x="1131626" y="119981"/>
                    <a:pt x="1254912" y="302468"/>
                  </a:cubicBezTo>
                  <a:lnTo>
                    <a:pt x="1314800" y="412803"/>
                  </a:lnTo>
                  <a:cubicBezTo>
                    <a:pt x="1219988" y="491024"/>
                    <a:pt x="928793" y="749877"/>
                    <a:pt x="686038" y="771793"/>
                  </a:cubicBezTo>
                  <a:cubicBezTo>
                    <a:pt x="371604" y="771793"/>
                    <a:pt x="57170" y="743208"/>
                    <a:pt x="0" y="686038"/>
                  </a:cubicBezTo>
                  <a:cubicBezTo>
                    <a:pt x="0" y="307150"/>
                    <a:pt x="307150" y="0"/>
                    <a:pt x="686038" y="0"/>
                  </a:cubicBezTo>
                  <a:close/>
                </a:path>
              </a:pathLst>
            </a:custGeom>
            <a:solidFill>
              <a:schemeClr val="bg1">
                <a:alpha val="10000"/>
              </a:schemeClr>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4" name="组合 23"/>
          <p:cNvGrpSpPr/>
          <p:nvPr/>
        </p:nvGrpSpPr>
        <p:grpSpPr>
          <a:xfrm>
            <a:off x="4291044" y="2967663"/>
            <a:ext cx="1128795" cy="1091228"/>
            <a:chOff x="4565675" y="764773"/>
            <a:chExt cx="2003843" cy="1937151"/>
          </a:xfrm>
        </p:grpSpPr>
        <p:sp>
          <p:nvSpPr>
            <p:cNvPr id="25" name="椭圆 24"/>
            <p:cNvSpPr/>
            <p:nvPr/>
          </p:nvSpPr>
          <p:spPr>
            <a:xfrm>
              <a:off x="4565675" y="907548"/>
              <a:ext cx="1794376" cy="1794376"/>
            </a:xfrm>
            <a:prstGeom prst="ellipse">
              <a:avLst/>
            </a:prstGeom>
            <a:gradFill>
              <a:gsLst>
                <a:gs pos="20000">
                  <a:schemeClr val="bg1"/>
                </a:gs>
                <a:gs pos="92000">
                  <a:srgbClr val="C7C8C4"/>
                </a:gs>
              </a:gsLst>
              <a:lin ang="8400000" scaled="0"/>
            </a:gradFill>
            <a:ln>
              <a:noFill/>
            </a:ln>
            <a:effectLst>
              <a:outerShdw blurRad="1651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6" name="椭圆 25"/>
            <p:cNvSpPr/>
            <p:nvPr/>
          </p:nvSpPr>
          <p:spPr>
            <a:xfrm>
              <a:off x="4776826" y="1118698"/>
              <a:ext cx="1372075" cy="1372076"/>
            </a:xfrm>
            <a:prstGeom prst="ellipse">
              <a:avLst/>
            </a:prstGeom>
            <a:solidFill>
              <a:srgbClr val="01ACBE"/>
            </a:solidFill>
            <a:ln w="15875">
              <a:gradFill>
                <a:gsLst>
                  <a:gs pos="0">
                    <a:schemeClr val="bg1">
                      <a:lumMod val="65000"/>
                    </a:schemeClr>
                  </a:gs>
                  <a:gs pos="100000">
                    <a:schemeClr val="bg1"/>
                  </a:gs>
                </a:gsLst>
                <a:lin ang="8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7" name="椭圆 26"/>
            <p:cNvSpPr/>
            <p:nvPr/>
          </p:nvSpPr>
          <p:spPr>
            <a:xfrm>
              <a:off x="5484020" y="764773"/>
              <a:ext cx="1085498" cy="830792"/>
            </a:xfrm>
            <a:prstGeom prst="ellipse">
              <a:avLst/>
            </a:prstGeom>
            <a:gradFill flip="none" rotWithShape="1">
              <a:gsLst>
                <a:gs pos="32000">
                  <a:srgbClr val="FFFFFF">
                    <a:alpha val="17000"/>
                  </a:srgbClr>
                </a:gs>
                <a:gs pos="6000">
                  <a:schemeClr val="bg1">
                    <a:alpha val="70000"/>
                  </a:schemeClr>
                </a:gs>
                <a:gs pos="67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任意多边形 27"/>
            <p:cNvSpPr/>
            <p:nvPr/>
          </p:nvSpPr>
          <p:spPr>
            <a:xfrm>
              <a:off x="4783198" y="1133314"/>
              <a:ext cx="1314800" cy="771793"/>
            </a:xfrm>
            <a:custGeom>
              <a:avLst/>
              <a:gdLst>
                <a:gd name="connsiteX0" fmla="*/ 686038 w 1314800"/>
                <a:gd name="connsiteY0" fmla="*/ 0 h 771793"/>
                <a:gd name="connsiteX1" fmla="*/ 1254912 w 1314800"/>
                <a:gd name="connsiteY1" fmla="*/ 302468 h 771793"/>
                <a:gd name="connsiteX2" fmla="*/ 1314800 w 1314800"/>
                <a:gd name="connsiteY2" fmla="*/ 412803 h 771793"/>
                <a:gd name="connsiteX3" fmla="*/ 710447 w 1314800"/>
                <a:gd name="connsiteY3" fmla="*/ 771229 h 771793"/>
                <a:gd name="connsiteX4" fmla="*/ 686038 w 1314800"/>
                <a:gd name="connsiteY4" fmla="*/ 771793 h 771793"/>
                <a:gd name="connsiteX5" fmla="*/ 0 w 1314800"/>
                <a:gd name="connsiteY5" fmla="*/ 686038 h 771793"/>
                <a:gd name="connsiteX6" fmla="*/ 686038 w 1314800"/>
                <a:gd name="connsiteY6" fmla="*/ 0 h 771793"/>
                <a:gd name="connsiteX0-1" fmla="*/ 686038 w 1314800"/>
                <a:gd name="connsiteY0-2" fmla="*/ 0 h 771793"/>
                <a:gd name="connsiteX1-3" fmla="*/ 1254912 w 1314800"/>
                <a:gd name="connsiteY1-4" fmla="*/ 302468 h 771793"/>
                <a:gd name="connsiteX2-5" fmla="*/ 1314800 w 1314800"/>
                <a:gd name="connsiteY2-6" fmla="*/ 412803 h 771793"/>
                <a:gd name="connsiteX3-7" fmla="*/ 710447 w 1314800"/>
                <a:gd name="connsiteY3-8" fmla="*/ 771229 h 771793"/>
                <a:gd name="connsiteX4-9" fmla="*/ 686038 w 1314800"/>
                <a:gd name="connsiteY4-10" fmla="*/ 771793 h 771793"/>
                <a:gd name="connsiteX5-11" fmla="*/ 0 w 1314800"/>
                <a:gd name="connsiteY5-12" fmla="*/ 686038 h 771793"/>
                <a:gd name="connsiteX6-13" fmla="*/ 686038 w 1314800"/>
                <a:gd name="connsiteY6-14" fmla="*/ 0 h 771793"/>
                <a:gd name="connsiteX0-15" fmla="*/ 686038 w 1314800"/>
                <a:gd name="connsiteY0-16" fmla="*/ 0 h 771793"/>
                <a:gd name="connsiteX1-17" fmla="*/ 1254912 w 1314800"/>
                <a:gd name="connsiteY1-18" fmla="*/ 302468 h 771793"/>
                <a:gd name="connsiteX2-19" fmla="*/ 1314800 w 1314800"/>
                <a:gd name="connsiteY2-20" fmla="*/ 412803 h 771793"/>
                <a:gd name="connsiteX3-21" fmla="*/ 686038 w 1314800"/>
                <a:gd name="connsiteY3-22" fmla="*/ 771793 h 771793"/>
                <a:gd name="connsiteX4-23" fmla="*/ 0 w 1314800"/>
                <a:gd name="connsiteY4-24" fmla="*/ 686038 h 771793"/>
                <a:gd name="connsiteX5-25" fmla="*/ 686038 w 1314800"/>
                <a:gd name="connsiteY5-26" fmla="*/ 0 h 771793"/>
                <a:gd name="connsiteX0-27" fmla="*/ 686038 w 1314800"/>
                <a:gd name="connsiteY0-28" fmla="*/ 0 h 771793"/>
                <a:gd name="connsiteX1-29" fmla="*/ 1254912 w 1314800"/>
                <a:gd name="connsiteY1-30" fmla="*/ 302468 h 771793"/>
                <a:gd name="connsiteX2-31" fmla="*/ 1314800 w 1314800"/>
                <a:gd name="connsiteY2-32" fmla="*/ 412803 h 771793"/>
                <a:gd name="connsiteX3-33" fmla="*/ 686038 w 1314800"/>
                <a:gd name="connsiteY3-34" fmla="*/ 771793 h 771793"/>
                <a:gd name="connsiteX4-35" fmla="*/ 0 w 1314800"/>
                <a:gd name="connsiteY4-36" fmla="*/ 686038 h 771793"/>
                <a:gd name="connsiteX5-37" fmla="*/ 686038 w 1314800"/>
                <a:gd name="connsiteY5-38" fmla="*/ 0 h 771793"/>
                <a:gd name="connsiteX0-39" fmla="*/ 686038 w 1314800"/>
                <a:gd name="connsiteY0-40" fmla="*/ 0 h 771793"/>
                <a:gd name="connsiteX1-41" fmla="*/ 1254912 w 1314800"/>
                <a:gd name="connsiteY1-42" fmla="*/ 302468 h 771793"/>
                <a:gd name="connsiteX2-43" fmla="*/ 1314800 w 1314800"/>
                <a:gd name="connsiteY2-44" fmla="*/ 412803 h 771793"/>
                <a:gd name="connsiteX3-45" fmla="*/ 686038 w 1314800"/>
                <a:gd name="connsiteY3-46" fmla="*/ 771793 h 771793"/>
                <a:gd name="connsiteX4-47" fmla="*/ 0 w 1314800"/>
                <a:gd name="connsiteY4-48" fmla="*/ 686038 h 771793"/>
                <a:gd name="connsiteX5-49" fmla="*/ 686038 w 1314800"/>
                <a:gd name="connsiteY5-50" fmla="*/ 0 h 77179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14800" h="771793">
                  <a:moveTo>
                    <a:pt x="686038" y="0"/>
                  </a:moveTo>
                  <a:cubicBezTo>
                    <a:pt x="922843" y="0"/>
                    <a:pt x="1131626" y="119981"/>
                    <a:pt x="1254912" y="302468"/>
                  </a:cubicBezTo>
                  <a:lnTo>
                    <a:pt x="1314800" y="412803"/>
                  </a:lnTo>
                  <a:cubicBezTo>
                    <a:pt x="1219988" y="491024"/>
                    <a:pt x="928793" y="749877"/>
                    <a:pt x="686038" y="771793"/>
                  </a:cubicBezTo>
                  <a:cubicBezTo>
                    <a:pt x="371604" y="771793"/>
                    <a:pt x="57170" y="743208"/>
                    <a:pt x="0" y="686038"/>
                  </a:cubicBezTo>
                  <a:cubicBezTo>
                    <a:pt x="0" y="307150"/>
                    <a:pt x="307150" y="0"/>
                    <a:pt x="686038" y="0"/>
                  </a:cubicBezTo>
                  <a:close/>
                </a:path>
              </a:pathLst>
            </a:custGeom>
            <a:solidFill>
              <a:schemeClr val="bg1">
                <a:alpha val="10000"/>
              </a:schemeClr>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9" name="组合 28"/>
          <p:cNvGrpSpPr/>
          <p:nvPr/>
        </p:nvGrpSpPr>
        <p:grpSpPr>
          <a:xfrm>
            <a:off x="7588591" y="2967663"/>
            <a:ext cx="1128795" cy="1091228"/>
            <a:chOff x="4565675" y="764773"/>
            <a:chExt cx="2003843" cy="1937151"/>
          </a:xfrm>
        </p:grpSpPr>
        <p:sp>
          <p:nvSpPr>
            <p:cNvPr id="30" name="椭圆 29"/>
            <p:cNvSpPr/>
            <p:nvPr/>
          </p:nvSpPr>
          <p:spPr>
            <a:xfrm>
              <a:off x="4565675" y="907548"/>
              <a:ext cx="1794376" cy="1794376"/>
            </a:xfrm>
            <a:prstGeom prst="ellipse">
              <a:avLst/>
            </a:prstGeom>
            <a:gradFill>
              <a:gsLst>
                <a:gs pos="20000">
                  <a:schemeClr val="bg1"/>
                </a:gs>
                <a:gs pos="92000">
                  <a:srgbClr val="C7C8C4"/>
                </a:gs>
              </a:gsLst>
              <a:lin ang="8400000" scaled="0"/>
            </a:gradFill>
            <a:ln>
              <a:noFill/>
            </a:ln>
            <a:effectLst>
              <a:outerShdw blurRad="1651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椭圆 30"/>
            <p:cNvSpPr/>
            <p:nvPr/>
          </p:nvSpPr>
          <p:spPr>
            <a:xfrm>
              <a:off x="4776826" y="1118698"/>
              <a:ext cx="1372075" cy="1372076"/>
            </a:xfrm>
            <a:prstGeom prst="ellipse">
              <a:avLst/>
            </a:prstGeom>
            <a:solidFill>
              <a:srgbClr val="E87071"/>
            </a:solidFill>
            <a:ln w="15875">
              <a:gradFill>
                <a:gsLst>
                  <a:gs pos="0">
                    <a:schemeClr val="bg1">
                      <a:lumMod val="65000"/>
                    </a:schemeClr>
                  </a:gs>
                  <a:gs pos="100000">
                    <a:schemeClr val="bg1"/>
                  </a:gs>
                </a:gsLst>
                <a:lin ang="8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2" name="椭圆 31"/>
            <p:cNvSpPr/>
            <p:nvPr/>
          </p:nvSpPr>
          <p:spPr>
            <a:xfrm>
              <a:off x="5484020" y="764773"/>
              <a:ext cx="1085498" cy="830792"/>
            </a:xfrm>
            <a:prstGeom prst="ellipse">
              <a:avLst/>
            </a:prstGeom>
            <a:gradFill flip="none" rotWithShape="1">
              <a:gsLst>
                <a:gs pos="32000">
                  <a:srgbClr val="FFFFFF">
                    <a:alpha val="17000"/>
                  </a:srgbClr>
                </a:gs>
                <a:gs pos="6000">
                  <a:schemeClr val="bg1">
                    <a:alpha val="70000"/>
                  </a:schemeClr>
                </a:gs>
                <a:gs pos="67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33" name="任意多边形 32"/>
            <p:cNvSpPr/>
            <p:nvPr/>
          </p:nvSpPr>
          <p:spPr>
            <a:xfrm>
              <a:off x="4783198" y="1133314"/>
              <a:ext cx="1314800" cy="771793"/>
            </a:xfrm>
            <a:custGeom>
              <a:avLst/>
              <a:gdLst>
                <a:gd name="connsiteX0" fmla="*/ 686038 w 1314800"/>
                <a:gd name="connsiteY0" fmla="*/ 0 h 771793"/>
                <a:gd name="connsiteX1" fmla="*/ 1254912 w 1314800"/>
                <a:gd name="connsiteY1" fmla="*/ 302468 h 771793"/>
                <a:gd name="connsiteX2" fmla="*/ 1314800 w 1314800"/>
                <a:gd name="connsiteY2" fmla="*/ 412803 h 771793"/>
                <a:gd name="connsiteX3" fmla="*/ 710447 w 1314800"/>
                <a:gd name="connsiteY3" fmla="*/ 771229 h 771793"/>
                <a:gd name="connsiteX4" fmla="*/ 686038 w 1314800"/>
                <a:gd name="connsiteY4" fmla="*/ 771793 h 771793"/>
                <a:gd name="connsiteX5" fmla="*/ 0 w 1314800"/>
                <a:gd name="connsiteY5" fmla="*/ 686038 h 771793"/>
                <a:gd name="connsiteX6" fmla="*/ 686038 w 1314800"/>
                <a:gd name="connsiteY6" fmla="*/ 0 h 771793"/>
                <a:gd name="connsiteX0-1" fmla="*/ 686038 w 1314800"/>
                <a:gd name="connsiteY0-2" fmla="*/ 0 h 771793"/>
                <a:gd name="connsiteX1-3" fmla="*/ 1254912 w 1314800"/>
                <a:gd name="connsiteY1-4" fmla="*/ 302468 h 771793"/>
                <a:gd name="connsiteX2-5" fmla="*/ 1314800 w 1314800"/>
                <a:gd name="connsiteY2-6" fmla="*/ 412803 h 771793"/>
                <a:gd name="connsiteX3-7" fmla="*/ 710447 w 1314800"/>
                <a:gd name="connsiteY3-8" fmla="*/ 771229 h 771793"/>
                <a:gd name="connsiteX4-9" fmla="*/ 686038 w 1314800"/>
                <a:gd name="connsiteY4-10" fmla="*/ 771793 h 771793"/>
                <a:gd name="connsiteX5-11" fmla="*/ 0 w 1314800"/>
                <a:gd name="connsiteY5-12" fmla="*/ 686038 h 771793"/>
                <a:gd name="connsiteX6-13" fmla="*/ 686038 w 1314800"/>
                <a:gd name="connsiteY6-14" fmla="*/ 0 h 771793"/>
                <a:gd name="connsiteX0-15" fmla="*/ 686038 w 1314800"/>
                <a:gd name="connsiteY0-16" fmla="*/ 0 h 771793"/>
                <a:gd name="connsiteX1-17" fmla="*/ 1254912 w 1314800"/>
                <a:gd name="connsiteY1-18" fmla="*/ 302468 h 771793"/>
                <a:gd name="connsiteX2-19" fmla="*/ 1314800 w 1314800"/>
                <a:gd name="connsiteY2-20" fmla="*/ 412803 h 771793"/>
                <a:gd name="connsiteX3-21" fmla="*/ 686038 w 1314800"/>
                <a:gd name="connsiteY3-22" fmla="*/ 771793 h 771793"/>
                <a:gd name="connsiteX4-23" fmla="*/ 0 w 1314800"/>
                <a:gd name="connsiteY4-24" fmla="*/ 686038 h 771793"/>
                <a:gd name="connsiteX5-25" fmla="*/ 686038 w 1314800"/>
                <a:gd name="connsiteY5-26" fmla="*/ 0 h 771793"/>
                <a:gd name="connsiteX0-27" fmla="*/ 686038 w 1314800"/>
                <a:gd name="connsiteY0-28" fmla="*/ 0 h 771793"/>
                <a:gd name="connsiteX1-29" fmla="*/ 1254912 w 1314800"/>
                <a:gd name="connsiteY1-30" fmla="*/ 302468 h 771793"/>
                <a:gd name="connsiteX2-31" fmla="*/ 1314800 w 1314800"/>
                <a:gd name="connsiteY2-32" fmla="*/ 412803 h 771793"/>
                <a:gd name="connsiteX3-33" fmla="*/ 686038 w 1314800"/>
                <a:gd name="connsiteY3-34" fmla="*/ 771793 h 771793"/>
                <a:gd name="connsiteX4-35" fmla="*/ 0 w 1314800"/>
                <a:gd name="connsiteY4-36" fmla="*/ 686038 h 771793"/>
                <a:gd name="connsiteX5-37" fmla="*/ 686038 w 1314800"/>
                <a:gd name="connsiteY5-38" fmla="*/ 0 h 771793"/>
                <a:gd name="connsiteX0-39" fmla="*/ 686038 w 1314800"/>
                <a:gd name="connsiteY0-40" fmla="*/ 0 h 771793"/>
                <a:gd name="connsiteX1-41" fmla="*/ 1254912 w 1314800"/>
                <a:gd name="connsiteY1-42" fmla="*/ 302468 h 771793"/>
                <a:gd name="connsiteX2-43" fmla="*/ 1314800 w 1314800"/>
                <a:gd name="connsiteY2-44" fmla="*/ 412803 h 771793"/>
                <a:gd name="connsiteX3-45" fmla="*/ 686038 w 1314800"/>
                <a:gd name="connsiteY3-46" fmla="*/ 771793 h 771793"/>
                <a:gd name="connsiteX4-47" fmla="*/ 0 w 1314800"/>
                <a:gd name="connsiteY4-48" fmla="*/ 686038 h 771793"/>
                <a:gd name="connsiteX5-49" fmla="*/ 686038 w 1314800"/>
                <a:gd name="connsiteY5-50" fmla="*/ 0 h 77179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14800" h="771793">
                  <a:moveTo>
                    <a:pt x="686038" y="0"/>
                  </a:moveTo>
                  <a:cubicBezTo>
                    <a:pt x="922843" y="0"/>
                    <a:pt x="1131626" y="119981"/>
                    <a:pt x="1254912" y="302468"/>
                  </a:cubicBezTo>
                  <a:lnTo>
                    <a:pt x="1314800" y="412803"/>
                  </a:lnTo>
                  <a:cubicBezTo>
                    <a:pt x="1219988" y="491024"/>
                    <a:pt x="928793" y="749877"/>
                    <a:pt x="686038" y="771793"/>
                  </a:cubicBezTo>
                  <a:cubicBezTo>
                    <a:pt x="371604" y="771793"/>
                    <a:pt x="57170" y="743208"/>
                    <a:pt x="0" y="686038"/>
                  </a:cubicBezTo>
                  <a:cubicBezTo>
                    <a:pt x="0" y="307150"/>
                    <a:pt x="307150" y="0"/>
                    <a:pt x="686038" y="0"/>
                  </a:cubicBezTo>
                  <a:close/>
                </a:path>
              </a:pathLst>
            </a:custGeom>
            <a:solidFill>
              <a:schemeClr val="bg1">
                <a:alpha val="10000"/>
              </a:schemeClr>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7" name="组合 36"/>
          <p:cNvGrpSpPr/>
          <p:nvPr/>
        </p:nvGrpSpPr>
        <p:grpSpPr>
          <a:xfrm>
            <a:off x="1702981" y="2035889"/>
            <a:ext cx="2767968" cy="523220"/>
            <a:chOff x="1703707" y="2072537"/>
            <a:chExt cx="2767968" cy="523220"/>
          </a:xfrm>
        </p:grpSpPr>
        <p:sp>
          <p:nvSpPr>
            <p:cNvPr id="35" name="文本框 34"/>
            <p:cNvSpPr txBox="1"/>
            <p:nvPr/>
          </p:nvSpPr>
          <p:spPr>
            <a:xfrm>
              <a:off x="1703707" y="2072537"/>
              <a:ext cx="1030514"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01</a:t>
              </a:r>
              <a:endParaRPr lang="zh-CN" altLang="en-US" sz="2800" dirty="0">
                <a:solidFill>
                  <a:schemeClr val="tx1">
                    <a:lumMod val="50000"/>
                    <a:lumOff val="50000"/>
                  </a:schemeClr>
                </a:solidFill>
                <a:latin typeface="Impact" panose="020B0806030902050204" pitchFamily="34" charset="0"/>
              </a:endParaRPr>
            </a:p>
          </p:txBody>
        </p:sp>
        <p:sp>
          <p:nvSpPr>
            <p:cNvPr id="36" name="文本框 35"/>
            <p:cNvSpPr txBox="1"/>
            <p:nvPr/>
          </p:nvSpPr>
          <p:spPr>
            <a:xfrm>
              <a:off x="2385682" y="2077312"/>
              <a:ext cx="208599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38" name="组合 37"/>
          <p:cNvGrpSpPr/>
          <p:nvPr/>
        </p:nvGrpSpPr>
        <p:grpSpPr>
          <a:xfrm>
            <a:off x="5010959" y="2035889"/>
            <a:ext cx="2767968" cy="523220"/>
            <a:chOff x="1703707" y="2072537"/>
            <a:chExt cx="2767968" cy="523220"/>
          </a:xfrm>
        </p:grpSpPr>
        <p:sp>
          <p:nvSpPr>
            <p:cNvPr id="39" name="文本框 38"/>
            <p:cNvSpPr txBox="1"/>
            <p:nvPr/>
          </p:nvSpPr>
          <p:spPr>
            <a:xfrm>
              <a:off x="1703707" y="2072537"/>
              <a:ext cx="1030514"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02</a:t>
              </a:r>
              <a:endParaRPr lang="zh-CN" altLang="en-US" sz="2800" dirty="0">
                <a:solidFill>
                  <a:schemeClr val="tx1">
                    <a:lumMod val="50000"/>
                    <a:lumOff val="50000"/>
                  </a:schemeClr>
                </a:solidFill>
                <a:latin typeface="Impact" panose="020B0806030902050204" pitchFamily="34" charset="0"/>
              </a:endParaRPr>
            </a:p>
          </p:txBody>
        </p:sp>
        <p:sp>
          <p:nvSpPr>
            <p:cNvPr id="40" name="文本框 39"/>
            <p:cNvSpPr txBox="1"/>
            <p:nvPr/>
          </p:nvSpPr>
          <p:spPr>
            <a:xfrm>
              <a:off x="2385682" y="2077312"/>
              <a:ext cx="208599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41" name="组合 40"/>
          <p:cNvGrpSpPr/>
          <p:nvPr/>
        </p:nvGrpSpPr>
        <p:grpSpPr>
          <a:xfrm>
            <a:off x="8267927" y="2035889"/>
            <a:ext cx="2767968" cy="523220"/>
            <a:chOff x="1703707" y="2072537"/>
            <a:chExt cx="2767968" cy="523220"/>
          </a:xfrm>
        </p:grpSpPr>
        <p:sp>
          <p:nvSpPr>
            <p:cNvPr id="42" name="文本框 41"/>
            <p:cNvSpPr txBox="1"/>
            <p:nvPr/>
          </p:nvSpPr>
          <p:spPr>
            <a:xfrm>
              <a:off x="1703707" y="2072537"/>
              <a:ext cx="1030514" cy="523220"/>
            </a:xfrm>
            <a:prstGeom prst="rect">
              <a:avLst/>
            </a:prstGeom>
            <a:noFill/>
          </p:spPr>
          <p:txBody>
            <a:bodyPr wrap="square" rtlCol="0">
              <a:spAutoFit/>
            </a:bodyPr>
            <a:lstStyle/>
            <a:p>
              <a:pPr algn="ctr"/>
              <a:r>
                <a:rPr lang="en-US" altLang="zh-CN" sz="2800" dirty="0" smtClean="0">
                  <a:solidFill>
                    <a:schemeClr val="tx1">
                      <a:lumMod val="50000"/>
                      <a:lumOff val="50000"/>
                    </a:schemeClr>
                  </a:solidFill>
                  <a:latin typeface="Impact" panose="020B0806030902050204" pitchFamily="34" charset="0"/>
                </a:rPr>
                <a:t>03</a:t>
              </a:r>
              <a:endParaRPr lang="zh-CN" altLang="en-US" sz="2800" dirty="0">
                <a:solidFill>
                  <a:schemeClr val="tx1">
                    <a:lumMod val="50000"/>
                    <a:lumOff val="50000"/>
                  </a:schemeClr>
                </a:solidFill>
                <a:latin typeface="Impact" panose="020B0806030902050204" pitchFamily="34" charset="0"/>
              </a:endParaRPr>
            </a:p>
          </p:txBody>
        </p:sp>
        <p:sp>
          <p:nvSpPr>
            <p:cNvPr id="43" name="文本框 42"/>
            <p:cNvSpPr txBox="1"/>
            <p:nvPr/>
          </p:nvSpPr>
          <p:spPr>
            <a:xfrm>
              <a:off x="2385682" y="2077312"/>
              <a:ext cx="2085993" cy="461665"/>
            </a:xfrm>
            <a:prstGeom prst="rect">
              <a:avLst/>
            </a:prstGeom>
            <a:noFill/>
          </p:spPr>
          <p:txBody>
            <a:bodyPr wrap="square" rtlCol="0">
              <a:spAutoFit/>
            </a:bodyPr>
            <a:lstStyle/>
            <a:p>
              <a:r>
                <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44" name="组合 43"/>
          <p:cNvGrpSpPr/>
          <p:nvPr/>
        </p:nvGrpSpPr>
        <p:grpSpPr>
          <a:xfrm>
            <a:off x="1425357" y="3383593"/>
            <a:ext cx="382345" cy="337558"/>
            <a:chOff x="10044251" y="4522834"/>
            <a:chExt cx="745082" cy="657806"/>
          </a:xfrm>
          <a:solidFill>
            <a:schemeClr val="bg1"/>
          </a:solidFill>
          <a:effectLst/>
        </p:grpSpPr>
        <p:sp>
          <p:nvSpPr>
            <p:cNvPr id="45"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4608433" y="3368167"/>
            <a:ext cx="372722" cy="337930"/>
            <a:chOff x="10054349" y="2685014"/>
            <a:chExt cx="726328" cy="658528"/>
          </a:xfrm>
          <a:solidFill>
            <a:schemeClr val="bg1"/>
          </a:solidFill>
          <a:effectLst/>
        </p:grpSpPr>
        <p:sp>
          <p:nvSpPr>
            <p:cNvPr id="53"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7941651" y="3349411"/>
            <a:ext cx="271565" cy="405922"/>
            <a:chOff x="10182016" y="3597432"/>
            <a:chExt cx="481093" cy="719115"/>
          </a:xfrm>
          <a:solidFill>
            <a:schemeClr val="bg1"/>
          </a:solidFill>
          <a:effectLst/>
        </p:grpSpPr>
        <p:sp>
          <p:nvSpPr>
            <p:cNvPr id="70"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4" name="文本框 73"/>
          <p:cNvSpPr txBox="1"/>
          <p:nvPr/>
        </p:nvSpPr>
        <p:spPr>
          <a:xfrm>
            <a:off x="2315635" y="3092286"/>
            <a:ext cx="1742449" cy="737235"/>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75" name="文本框 74"/>
          <p:cNvSpPr txBox="1"/>
          <p:nvPr/>
        </p:nvSpPr>
        <p:spPr>
          <a:xfrm>
            <a:off x="5609203" y="3092286"/>
            <a:ext cx="1742449" cy="737235"/>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76" name="文本框 75"/>
          <p:cNvSpPr txBox="1"/>
          <p:nvPr/>
        </p:nvSpPr>
        <p:spPr>
          <a:xfrm>
            <a:off x="8899313" y="3092286"/>
            <a:ext cx="1742449" cy="737235"/>
          </a:xfrm>
          <a:prstGeom prst="rect">
            <a:avLst/>
          </a:prstGeom>
          <a:noFill/>
        </p:spPr>
        <p:txBody>
          <a:bodyPr wrap="square" rtlCol="0">
            <a:spAutoFit/>
          </a:bodyPr>
          <a:lstStyle/>
          <a:p>
            <a:pPr algn="just"/>
            <a:r>
              <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四项对比关系图表</a:t>
            </a:r>
            <a:endParaRPr lang="zh-CN" altLang="en-US"/>
          </a:p>
        </p:txBody>
      </p:sp>
      <p:grpSp>
        <p:nvGrpSpPr>
          <p:cNvPr id="18" name="组合 17"/>
          <p:cNvGrpSpPr/>
          <p:nvPr/>
        </p:nvGrpSpPr>
        <p:grpSpPr>
          <a:xfrm>
            <a:off x="1529682" y="1555416"/>
            <a:ext cx="1957137" cy="4026569"/>
            <a:chOff x="1421732" y="1555416"/>
            <a:chExt cx="1957137" cy="4026569"/>
          </a:xfrm>
        </p:grpSpPr>
        <p:sp>
          <p:nvSpPr>
            <p:cNvPr id="8" name="圆角矩形 7"/>
            <p:cNvSpPr/>
            <p:nvPr/>
          </p:nvSpPr>
          <p:spPr>
            <a:xfrm>
              <a:off x="1421732" y="1555416"/>
              <a:ext cx="1957137" cy="4026569"/>
            </a:xfrm>
            <a:prstGeom prst="roundRect">
              <a:avLst>
                <a:gd name="adj" fmla="val 50000"/>
              </a:avLst>
            </a:prstGeom>
            <a:solidFill>
              <a:schemeClr val="bg1">
                <a:lumMod val="95000"/>
              </a:schemeClr>
            </a:soli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1668478" y="1767538"/>
              <a:ext cx="1463644" cy="1463644"/>
            </a:xfrm>
            <a:prstGeom prst="ellipse">
              <a:avLst/>
            </a:prstGeom>
            <a:solidFill>
              <a:srgbClr val="FFB850"/>
            </a:solidFill>
            <a:ln w="19050">
              <a:gradFill flip="none" rotWithShape="1">
                <a:gsLst>
                  <a:gs pos="0">
                    <a:schemeClr val="bg1">
                      <a:lumMod val="85000"/>
                    </a:schemeClr>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1824709" y="1921483"/>
              <a:ext cx="1155752" cy="1155752"/>
            </a:xfrm>
            <a:prstGeom prst="ellipse">
              <a:avLst/>
            </a:prstGeom>
            <a:solidFill>
              <a:schemeClr val="bg1">
                <a:lumMod val="95000"/>
              </a:schemeClr>
            </a:solidFill>
            <a:ln w="19050">
              <a:gradFill flip="none" rotWithShape="1">
                <a:gsLst>
                  <a:gs pos="100000">
                    <a:schemeClr val="bg1">
                      <a:lumMod val="85000"/>
                    </a:schemeClr>
                  </a:gs>
                  <a:gs pos="0">
                    <a:schemeClr val="bg1"/>
                  </a:gs>
                </a:gsLst>
                <a:lin ang="2700000" scaled="1"/>
                <a:tileRect/>
              </a:gradFill>
            </a:ln>
            <a:effectLst>
              <a:outerShdw blurRad="889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1570235" y="4620634"/>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1885043" y="4743441"/>
              <a:ext cx="1030514"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01</a:t>
              </a:r>
              <a:endParaRPr lang="zh-CN" altLang="en-US" sz="3600" dirty="0">
                <a:solidFill>
                  <a:srgbClr val="FFB850"/>
                </a:solidFill>
                <a:latin typeface="Impact" panose="020B0806030902050204" pitchFamily="34" charset="0"/>
              </a:endParaRPr>
            </a:p>
          </p:txBody>
        </p:sp>
        <p:grpSp>
          <p:nvGrpSpPr>
            <p:cNvPr id="14" name="组合 13"/>
            <p:cNvGrpSpPr/>
            <p:nvPr/>
          </p:nvGrpSpPr>
          <p:grpSpPr>
            <a:xfrm>
              <a:off x="1602638" y="3497226"/>
              <a:ext cx="1604587" cy="737460"/>
              <a:chOff x="157615" y="2728096"/>
              <a:chExt cx="1604587" cy="737460"/>
            </a:xfrm>
          </p:grpSpPr>
          <p:sp>
            <p:nvSpPr>
              <p:cNvPr id="15" name="文本框 14"/>
              <p:cNvSpPr txBox="1"/>
              <p:nvPr/>
            </p:nvSpPr>
            <p:spPr>
              <a:xfrm>
                <a:off x="157615" y="2728096"/>
                <a:ext cx="1604587" cy="369332"/>
              </a:xfrm>
              <a:prstGeom prst="rect">
                <a:avLst/>
              </a:prstGeom>
              <a:noFill/>
            </p:spPr>
            <p:txBody>
              <a:bodyPr wrap="square" rtlCol="0">
                <a:spAutoFit/>
              </a:bodyPr>
              <a:lstStyle/>
              <a:p>
                <a:pPr algn="ctr"/>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6" name="文本框 15"/>
              <p:cNvSpPr txBox="1"/>
              <p:nvPr/>
            </p:nvSpPr>
            <p:spPr>
              <a:xfrm>
                <a:off x="159927" y="3035661"/>
                <a:ext cx="1590701" cy="429895"/>
              </a:xfrm>
              <a:prstGeom prst="rect">
                <a:avLst/>
              </a:prstGeom>
              <a:noFill/>
            </p:spPr>
            <p:txBody>
              <a:bodyPr wrap="square" rtlCol="0">
                <a:spAutoFit/>
              </a:bodyPr>
              <a:lstStyle/>
              <a:p>
                <a:pPr algn="ct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7" name="文本框 16"/>
            <p:cNvSpPr txBox="1"/>
            <p:nvPr/>
          </p:nvSpPr>
          <p:spPr>
            <a:xfrm>
              <a:off x="1885043" y="2200523"/>
              <a:ext cx="1030514"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100</a:t>
              </a:r>
              <a:r>
                <a:rPr lang="en-US" altLang="zh-CN" sz="2000" dirty="0" smtClean="0">
                  <a:solidFill>
                    <a:srgbClr val="FFB850"/>
                  </a:solidFill>
                  <a:latin typeface="Impact" panose="020B0806030902050204" pitchFamily="34" charset="0"/>
                </a:rPr>
                <a:t>%</a:t>
              </a:r>
              <a:endParaRPr lang="zh-CN" altLang="en-US" sz="3200" dirty="0">
                <a:solidFill>
                  <a:srgbClr val="FFB850"/>
                </a:solidFill>
                <a:latin typeface="Impact" panose="020B0806030902050204" pitchFamily="34" charset="0"/>
              </a:endParaRPr>
            </a:p>
          </p:txBody>
        </p:sp>
      </p:grpSp>
      <p:grpSp>
        <p:nvGrpSpPr>
          <p:cNvPr id="19" name="组合 18"/>
          <p:cNvGrpSpPr/>
          <p:nvPr/>
        </p:nvGrpSpPr>
        <p:grpSpPr>
          <a:xfrm>
            <a:off x="3921515" y="1555416"/>
            <a:ext cx="1957137" cy="4026569"/>
            <a:chOff x="1421732" y="1555416"/>
            <a:chExt cx="1957137" cy="4026569"/>
          </a:xfrm>
        </p:grpSpPr>
        <p:sp>
          <p:nvSpPr>
            <p:cNvPr id="20" name="圆角矩形 19"/>
            <p:cNvSpPr/>
            <p:nvPr/>
          </p:nvSpPr>
          <p:spPr>
            <a:xfrm>
              <a:off x="1421732" y="1555416"/>
              <a:ext cx="1957137" cy="4026569"/>
            </a:xfrm>
            <a:prstGeom prst="roundRect">
              <a:avLst>
                <a:gd name="adj" fmla="val 50000"/>
              </a:avLst>
            </a:prstGeom>
            <a:solidFill>
              <a:schemeClr val="bg1">
                <a:lumMod val="95000"/>
              </a:schemeClr>
            </a:soli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1668478" y="1767538"/>
              <a:ext cx="1463644" cy="1463644"/>
            </a:xfrm>
            <a:prstGeom prst="ellipse">
              <a:avLst/>
            </a:prstGeom>
            <a:solidFill>
              <a:srgbClr val="01ACBE"/>
            </a:solidFill>
            <a:ln w="19050">
              <a:gradFill flip="none" rotWithShape="1">
                <a:gsLst>
                  <a:gs pos="0">
                    <a:schemeClr val="bg1">
                      <a:lumMod val="85000"/>
                    </a:schemeClr>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1824709" y="1921483"/>
              <a:ext cx="1155752" cy="1155752"/>
            </a:xfrm>
            <a:prstGeom prst="ellipse">
              <a:avLst/>
            </a:prstGeom>
            <a:solidFill>
              <a:schemeClr val="bg1">
                <a:lumMod val="95000"/>
              </a:schemeClr>
            </a:solidFill>
            <a:ln w="19050">
              <a:gradFill flip="none" rotWithShape="1">
                <a:gsLst>
                  <a:gs pos="100000">
                    <a:schemeClr val="bg1">
                      <a:lumMod val="85000"/>
                    </a:schemeClr>
                  </a:gs>
                  <a:gs pos="0">
                    <a:schemeClr val="bg1"/>
                  </a:gs>
                </a:gsLst>
                <a:lin ang="2700000" scaled="1"/>
                <a:tileRect/>
              </a:gradFill>
            </a:ln>
            <a:effectLst>
              <a:outerShdw blurRad="889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1570235" y="4620634"/>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a:off x="1885043" y="4743441"/>
              <a:ext cx="1030514"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grpSp>
          <p:nvGrpSpPr>
            <p:cNvPr id="25" name="组合 24"/>
            <p:cNvGrpSpPr/>
            <p:nvPr/>
          </p:nvGrpSpPr>
          <p:grpSpPr>
            <a:xfrm>
              <a:off x="1602638" y="3497226"/>
              <a:ext cx="1604587" cy="737460"/>
              <a:chOff x="157615" y="2728096"/>
              <a:chExt cx="1604587" cy="737460"/>
            </a:xfrm>
          </p:grpSpPr>
          <p:sp>
            <p:nvSpPr>
              <p:cNvPr id="27" name="文本框 26"/>
              <p:cNvSpPr txBox="1"/>
              <p:nvPr/>
            </p:nvSpPr>
            <p:spPr>
              <a:xfrm>
                <a:off x="157615" y="2728096"/>
                <a:ext cx="1604587" cy="369332"/>
              </a:xfrm>
              <a:prstGeom prst="rect">
                <a:avLst/>
              </a:prstGeom>
              <a:noFill/>
            </p:spPr>
            <p:txBody>
              <a:bodyPr wrap="square" rtlCol="0">
                <a:spAutoFit/>
              </a:bodyPr>
              <a:lstStyle/>
              <a:p>
                <a:pPr algn="ctr"/>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28" name="文本框 27"/>
              <p:cNvSpPr txBox="1"/>
              <p:nvPr/>
            </p:nvSpPr>
            <p:spPr>
              <a:xfrm>
                <a:off x="159927" y="3035661"/>
                <a:ext cx="1590701" cy="429895"/>
              </a:xfrm>
              <a:prstGeom prst="rect">
                <a:avLst/>
              </a:prstGeom>
              <a:noFill/>
            </p:spPr>
            <p:txBody>
              <a:bodyPr wrap="square" rtlCol="0">
                <a:spAutoFit/>
              </a:bodyPr>
              <a:lstStyle/>
              <a:p>
                <a:pPr algn="ct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26" name="文本框 25"/>
            <p:cNvSpPr txBox="1"/>
            <p:nvPr/>
          </p:nvSpPr>
          <p:spPr>
            <a:xfrm>
              <a:off x="1885043" y="2200523"/>
              <a:ext cx="1030514" cy="58477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80</a:t>
              </a:r>
              <a:r>
                <a:rPr lang="en-US" altLang="zh-CN" sz="2000" dirty="0" smtClean="0">
                  <a:solidFill>
                    <a:srgbClr val="01ACBE"/>
                  </a:solidFill>
                  <a:latin typeface="Impact" panose="020B0806030902050204" pitchFamily="34" charset="0"/>
                </a:rPr>
                <a:t>%</a:t>
              </a:r>
              <a:endParaRPr lang="zh-CN" altLang="en-US" sz="3200" dirty="0">
                <a:solidFill>
                  <a:srgbClr val="01ACBE"/>
                </a:solidFill>
                <a:latin typeface="Impact" panose="020B0806030902050204" pitchFamily="34" charset="0"/>
              </a:endParaRPr>
            </a:p>
          </p:txBody>
        </p:sp>
      </p:grpSp>
      <p:grpSp>
        <p:nvGrpSpPr>
          <p:cNvPr id="29" name="组合 28"/>
          <p:cNvGrpSpPr/>
          <p:nvPr/>
        </p:nvGrpSpPr>
        <p:grpSpPr>
          <a:xfrm>
            <a:off x="6313348" y="1555416"/>
            <a:ext cx="1957137" cy="4026569"/>
            <a:chOff x="1421732" y="1555416"/>
            <a:chExt cx="1957137" cy="4026569"/>
          </a:xfrm>
        </p:grpSpPr>
        <p:sp>
          <p:nvSpPr>
            <p:cNvPr id="30" name="圆角矩形 29"/>
            <p:cNvSpPr/>
            <p:nvPr/>
          </p:nvSpPr>
          <p:spPr>
            <a:xfrm>
              <a:off x="1421732" y="1555416"/>
              <a:ext cx="1957137" cy="4026569"/>
            </a:xfrm>
            <a:prstGeom prst="roundRect">
              <a:avLst>
                <a:gd name="adj" fmla="val 50000"/>
              </a:avLst>
            </a:prstGeom>
            <a:solidFill>
              <a:schemeClr val="bg1">
                <a:lumMod val="95000"/>
              </a:schemeClr>
            </a:soli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1668478" y="1767538"/>
              <a:ext cx="1463644" cy="1463644"/>
            </a:xfrm>
            <a:prstGeom prst="ellipse">
              <a:avLst/>
            </a:prstGeom>
            <a:solidFill>
              <a:srgbClr val="E87071"/>
            </a:solidFill>
            <a:ln w="19050">
              <a:gradFill flip="none" rotWithShape="1">
                <a:gsLst>
                  <a:gs pos="0">
                    <a:schemeClr val="bg1">
                      <a:lumMod val="85000"/>
                    </a:schemeClr>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1824709" y="1921483"/>
              <a:ext cx="1155752" cy="1155752"/>
            </a:xfrm>
            <a:prstGeom prst="ellipse">
              <a:avLst/>
            </a:prstGeom>
            <a:solidFill>
              <a:schemeClr val="bg1">
                <a:lumMod val="95000"/>
              </a:schemeClr>
            </a:solidFill>
            <a:ln w="19050">
              <a:gradFill flip="none" rotWithShape="1">
                <a:gsLst>
                  <a:gs pos="100000">
                    <a:schemeClr val="bg1">
                      <a:lumMod val="85000"/>
                    </a:schemeClr>
                  </a:gs>
                  <a:gs pos="0">
                    <a:schemeClr val="bg1"/>
                  </a:gs>
                </a:gsLst>
                <a:lin ang="2700000" scaled="1"/>
                <a:tileRect/>
              </a:gradFill>
            </a:ln>
            <a:effectLst>
              <a:outerShdw blurRad="889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1570235" y="4620634"/>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文本框 33"/>
            <p:cNvSpPr txBox="1"/>
            <p:nvPr/>
          </p:nvSpPr>
          <p:spPr>
            <a:xfrm>
              <a:off x="1885043" y="4743441"/>
              <a:ext cx="1030514"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grpSp>
          <p:nvGrpSpPr>
            <p:cNvPr id="35" name="组合 34"/>
            <p:cNvGrpSpPr/>
            <p:nvPr/>
          </p:nvGrpSpPr>
          <p:grpSpPr>
            <a:xfrm>
              <a:off x="1602638" y="3497226"/>
              <a:ext cx="1604587" cy="737460"/>
              <a:chOff x="157615" y="2728096"/>
              <a:chExt cx="1604587" cy="737460"/>
            </a:xfrm>
          </p:grpSpPr>
          <p:sp>
            <p:nvSpPr>
              <p:cNvPr id="37" name="文本框 36"/>
              <p:cNvSpPr txBox="1"/>
              <p:nvPr/>
            </p:nvSpPr>
            <p:spPr>
              <a:xfrm>
                <a:off x="157615" y="2728096"/>
                <a:ext cx="1604587" cy="369332"/>
              </a:xfrm>
              <a:prstGeom prst="rect">
                <a:avLst/>
              </a:prstGeom>
              <a:noFill/>
            </p:spPr>
            <p:txBody>
              <a:bodyPr wrap="square" rtlCol="0">
                <a:spAutoFit/>
              </a:bodyPr>
              <a:lstStyle/>
              <a:p>
                <a:pPr algn="ctr"/>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159927" y="3035661"/>
                <a:ext cx="1590701" cy="429895"/>
              </a:xfrm>
              <a:prstGeom prst="rect">
                <a:avLst/>
              </a:prstGeom>
              <a:noFill/>
            </p:spPr>
            <p:txBody>
              <a:bodyPr wrap="square" rtlCol="0">
                <a:spAutoFit/>
              </a:bodyPr>
              <a:lstStyle/>
              <a:p>
                <a:pPr algn="ct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36" name="文本框 35"/>
            <p:cNvSpPr txBox="1"/>
            <p:nvPr/>
          </p:nvSpPr>
          <p:spPr>
            <a:xfrm>
              <a:off x="1885043" y="2200523"/>
              <a:ext cx="1030514"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60</a:t>
              </a:r>
              <a:r>
                <a:rPr lang="en-US" altLang="zh-CN" sz="2000" dirty="0" smtClean="0">
                  <a:solidFill>
                    <a:srgbClr val="E87071"/>
                  </a:solidFill>
                  <a:latin typeface="Impact" panose="020B0806030902050204" pitchFamily="34" charset="0"/>
                </a:rPr>
                <a:t>%</a:t>
              </a:r>
              <a:endParaRPr lang="zh-CN" altLang="en-US" sz="3200" dirty="0">
                <a:solidFill>
                  <a:srgbClr val="E87071"/>
                </a:solidFill>
                <a:latin typeface="Impact" panose="020B0806030902050204" pitchFamily="34" charset="0"/>
              </a:endParaRPr>
            </a:p>
          </p:txBody>
        </p:sp>
      </p:grpSp>
      <p:grpSp>
        <p:nvGrpSpPr>
          <p:cNvPr id="39" name="组合 38"/>
          <p:cNvGrpSpPr/>
          <p:nvPr/>
        </p:nvGrpSpPr>
        <p:grpSpPr>
          <a:xfrm>
            <a:off x="8705182" y="1555416"/>
            <a:ext cx="1957137" cy="4026569"/>
            <a:chOff x="1421732" y="1555416"/>
            <a:chExt cx="1957137" cy="4026569"/>
          </a:xfrm>
        </p:grpSpPr>
        <p:sp>
          <p:nvSpPr>
            <p:cNvPr id="40" name="圆角矩形 39"/>
            <p:cNvSpPr/>
            <p:nvPr/>
          </p:nvSpPr>
          <p:spPr>
            <a:xfrm>
              <a:off x="1421732" y="1555416"/>
              <a:ext cx="1957137" cy="4026569"/>
            </a:xfrm>
            <a:prstGeom prst="roundRect">
              <a:avLst>
                <a:gd name="adj" fmla="val 50000"/>
              </a:avLst>
            </a:prstGeom>
            <a:solidFill>
              <a:schemeClr val="bg1">
                <a:lumMod val="95000"/>
              </a:schemeClr>
            </a:solidFill>
            <a:ln>
              <a:gradFill flip="none" rotWithShape="1">
                <a:gsLst>
                  <a:gs pos="0">
                    <a:schemeClr val="bg1"/>
                  </a:gs>
                  <a:gs pos="100000">
                    <a:schemeClr val="bg1">
                      <a:lumMod val="8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a:off x="1668478" y="1767538"/>
              <a:ext cx="1463644" cy="1463644"/>
            </a:xfrm>
            <a:prstGeom prst="ellipse">
              <a:avLst/>
            </a:prstGeom>
            <a:solidFill>
              <a:srgbClr val="663A77"/>
            </a:solidFill>
            <a:ln w="19050">
              <a:gradFill flip="none" rotWithShape="1">
                <a:gsLst>
                  <a:gs pos="0">
                    <a:schemeClr val="bg1">
                      <a:lumMod val="85000"/>
                    </a:schemeClr>
                  </a:gs>
                  <a:gs pos="100000">
                    <a:schemeClr val="bg1"/>
                  </a:gs>
                </a:gsLst>
                <a:lin ang="2700000" scaled="1"/>
                <a:tileRect/>
              </a:gradFill>
            </a:ln>
            <a:effectLst>
              <a:innerShdw blurRad="88900" dist="508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1824709" y="1921483"/>
              <a:ext cx="1155752" cy="1155752"/>
            </a:xfrm>
            <a:prstGeom prst="ellipse">
              <a:avLst/>
            </a:prstGeom>
            <a:solidFill>
              <a:schemeClr val="bg1">
                <a:lumMod val="95000"/>
              </a:schemeClr>
            </a:solidFill>
            <a:ln w="19050">
              <a:gradFill flip="none" rotWithShape="1">
                <a:gsLst>
                  <a:gs pos="100000">
                    <a:schemeClr val="bg1">
                      <a:lumMod val="85000"/>
                    </a:schemeClr>
                  </a:gs>
                  <a:gs pos="0">
                    <a:schemeClr val="bg1"/>
                  </a:gs>
                </a:gsLst>
                <a:lin ang="2700000" scaled="1"/>
                <a:tileRect/>
              </a:gradFill>
            </a:ln>
            <a:effectLst>
              <a:outerShdw blurRad="889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1570235" y="4620634"/>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p:cNvSpPr txBox="1"/>
            <p:nvPr/>
          </p:nvSpPr>
          <p:spPr>
            <a:xfrm>
              <a:off x="1885043" y="4743441"/>
              <a:ext cx="1030514"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grpSp>
          <p:nvGrpSpPr>
            <p:cNvPr id="45" name="组合 44"/>
            <p:cNvGrpSpPr/>
            <p:nvPr/>
          </p:nvGrpSpPr>
          <p:grpSpPr>
            <a:xfrm>
              <a:off x="1602638" y="3497226"/>
              <a:ext cx="1604587" cy="737460"/>
              <a:chOff x="157615" y="2728096"/>
              <a:chExt cx="1604587" cy="737460"/>
            </a:xfrm>
          </p:grpSpPr>
          <p:sp>
            <p:nvSpPr>
              <p:cNvPr id="47" name="文本框 46"/>
              <p:cNvSpPr txBox="1"/>
              <p:nvPr/>
            </p:nvSpPr>
            <p:spPr>
              <a:xfrm>
                <a:off x="157615" y="2728096"/>
                <a:ext cx="1604587" cy="369332"/>
              </a:xfrm>
              <a:prstGeom prst="rect">
                <a:avLst/>
              </a:prstGeom>
              <a:noFill/>
            </p:spPr>
            <p:txBody>
              <a:bodyPr wrap="square" rtlCol="0">
                <a:spAutoFit/>
              </a:bodyPr>
              <a:lstStyle/>
              <a:p>
                <a:pPr algn="ctr"/>
                <a:r>
                  <a:rPr lang="zh-CN" altLang="en-US"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159927" y="3035661"/>
                <a:ext cx="1590701" cy="429895"/>
              </a:xfrm>
              <a:prstGeom prst="rect">
                <a:avLst/>
              </a:prstGeom>
              <a:noFill/>
            </p:spPr>
            <p:txBody>
              <a:bodyPr wrap="square" rtlCol="0">
                <a:spAutoFit/>
              </a:bodyPr>
              <a:lstStyle/>
              <a:p>
                <a:pPr algn="ct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46" name="文本框 45"/>
            <p:cNvSpPr txBox="1"/>
            <p:nvPr/>
          </p:nvSpPr>
          <p:spPr>
            <a:xfrm>
              <a:off x="1885043" y="2200523"/>
              <a:ext cx="1030514" cy="58477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40</a:t>
              </a:r>
              <a:r>
                <a:rPr lang="en-US" altLang="zh-CN" sz="2000" dirty="0" smtClean="0">
                  <a:solidFill>
                    <a:srgbClr val="663A77"/>
                  </a:solidFill>
                  <a:latin typeface="Impact" panose="020B0806030902050204" pitchFamily="34" charset="0"/>
                </a:rPr>
                <a:t>%</a:t>
              </a:r>
              <a:endParaRPr lang="zh-CN" altLang="en-US" sz="3200" dirty="0">
                <a:solidFill>
                  <a:srgbClr val="663A77"/>
                </a:solidFill>
                <a:latin typeface="Impact" panose="020B0806030902050204" pitchFamily="34" charset="0"/>
              </a:endParaRPr>
            </a:p>
          </p:txBody>
        </p:sp>
      </p:gr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0" y="3570514"/>
            <a:ext cx="12192000" cy="2612743"/>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创意楼梯递进关系图表</a:t>
            </a:r>
            <a:endParaRPr lang="zh-CN" altLang="en-US" dirty="0"/>
          </a:p>
        </p:txBody>
      </p:sp>
      <p:grpSp>
        <p:nvGrpSpPr>
          <p:cNvPr id="148" name="组合 147"/>
          <p:cNvGrpSpPr/>
          <p:nvPr/>
        </p:nvGrpSpPr>
        <p:grpSpPr>
          <a:xfrm>
            <a:off x="2371221" y="948186"/>
            <a:ext cx="5246653" cy="5019066"/>
            <a:chOff x="3467099" y="910086"/>
            <a:chExt cx="5246653" cy="5019066"/>
          </a:xfrm>
        </p:grpSpPr>
        <p:sp>
          <p:nvSpPr>
            <p:cNvPr id="141" name="直角三角形 140"/>
            <p:cNvSpPr/>
            <p:nvPr/>
          </p:nvSpPr>
          <p:spPr>
            <a:xfrm flipV="1">
              <a:off x="8123831" y="1882773"/>
              <a:ext cx="589921" cy="1437840"/>
            </a:xfrm>
            <a:prstGeom prst="rtTriangle">
              <a:avLst/>
            </a:prstGeom>
            <a:gradFill flip="none" rotWithShape="1">
              <a:gsLst>
                <a:gs pos="0">
                  <a:schemeClr val="bg1">
                    <a:lumMod val="30000"/>
                  </a:schemeClr>
                </a:gs>
                <a:gs pos="100000">
                  <a:srgbClr val="F4F3F2">
                    <a:alpha val="0"/>
                  </a:srgbClr>
                </a:gs>
              </a:gsLst>
              <a:lin ang="5400000" scaled="0"/>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直角三角形 81"/>
            <p:cNvSpPr/>
            <p:nvPr/>
          </p:nvSpPr>
          <p:spPr>
            <a:xfrm flipH="1" flipV="1">
              <a:off x="3467099" y="1882773"/>
              <a:ext cx="589921" cy="1437840"/>
            </a:xfrm>
            <a:prstGeom prst="rtTriangle">
              <a:avLst/>
            </a:prstGeom>
            <a:gradFill flip="none" rotWithShape="1">
              <a:gsLst>
                <a:gs pos="0">
                  <a:schemeClr val="bg1">
                    <a:lumMod val="30000"/>
                  </a:schemeClr>
                </a:gs>
                <a:gs pos="100000">
                  <a:srgbClr val="F4F3F2">
                    <a:alpha val="0"/>
                  </a:srgbClr>
                </a:gs>
              </a:gsLst>
              <a:lin ang="5400000" scaled="0"/>
              <a:tileRect/>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nvSpPr>
          <p:spPr>
            <a:xfrm>
              <a:off x="3965430" y="1924050"/>
              <a:ext cx="4254645" cy="1060184"/>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上箭头 139"/>
            <p:cNvSpPr/>
            <p:nvPr/>
          </p:nvSpPr>
          <p:spPr>
            <a:xfrm>
              <a:off x="3964106" y="910086"/>
              <a:ext cx="4254261" cy="2068375"/>
            </a:xfrm>
            <a:prstGeom prst="upArrow">
              <a:avLst>
                <a:gd name="adj1" fmla="val 63833"/>
                <a:gd name="adj2" fmla="val 48619"/>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3956496" y="3018798"/>
              <a:ext cx="4269480" cy="171826"/>
            </a:xfrm>
            <a:prstGeom prst="ellipse">
              <a:avLst/>
            </a:prstGeom>
            <a:solidFill>
              <a:schemeClr val="accent1"/>
            </a:solidFill>
            <a:ln>
              <a:noFill/>
            </a:ln>
            <a:effectLst>
              <a:outerShdw blurRad="152400" dist="63500" dir="16200000"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890362" y="2984234"/>
              <a:ext cx="4411277" cy="781503"/>
              <a:chOff x="3890362" y="2984234"/>
              <a:chExt cx="4411277" cy="781503"/>
            </a:xfrm>
            <a:effectLst>
              <a:outerShdw blurRad="127000" sx="102000" sy="102000" algn="ctr" rotWithShape="0">
                <a:prstClr val="black">
                  <a:alpha val="19000"/>
                </a:prstClr>
              </a:outerShdw>
            </a:effectLst>
          </p:grpSpPr>
          <p:grpSp>
            <p:nvGrpSpPr>
              <p:cNvPr id="52" name="组合 51"/>
              <p:cNvGrpSpPr/>
              <p:nvPr/>
            </p:nvGrpSpPr>
            <p:grpSpPr>
              <a:xfrm>
                <a:off x="3890362" y="2984234"/>
                <a:ext cx="4411277" cy="781503"/>
                <a:chOff x="3160294" y="3846283"/>
                <a:chExt cx="5871412" cy="1538158"/>
              </a:xfrm>
            </p:grpSpPr>
            <p:sp>
              <p:nvSpPr>
                <p:cNvPr id="53" name="梯形 52"/>
                <p:cNvSpPr/>
                <p:nvPr/>
              </p:nvSpPr>
              <p:spPr>
                <a:xfrm>
                  <a:off x="3160294" y="3846283"/>
                  <a:ext cx="5871412" cy="938432"/>
                </a:xfrm>
                <a:prstGeom prst="trapezoid">
                  <a:avLst>
                    <a:gd name="adj" fmla="val 16883"/>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梯形 53"/>
                <p:cNvSpPr/>
                <p:nvPr/>
              </p:nvSpPr>
              <p:spPr>
                <a:xfrm flipV="1">
                  <a:off x="3160294" y="4784718"/>
                  <a:ext cx="5871412" cy="599723"/>
                </a:xfrm>
                <a:prstGeom prst="trapezoid">
                  <a:avLst>
                    <a:gd name="adj" fmla="val 2917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a:off x="4648302" y="2984234"/>
                <a:ext cx="2895397" cy="781503"/>
                <a:chOff x="3160294" y="3846283"/>
                <a:chExt cx="5871412" cy="1538158"/>
              </a:xfrm>
              <a:effectLst/>
            </p:grpSpPr>
            <p:sp>
              <p:nvSpPr>
                <p:cNvPr id="66" name="梯形 65"/>
                <p:cNvSpPr/>
                <p:nvPr/>
              </p:nvSpPr>
              <p:spPr>
                <a:xfrm>
                  <a:off x="3160294" y="3846283"/>
                  <a:ext cx="5871412" cy="938432"/>
                </a:xfrm>
                <a:prstGeom prst="trapezoid">
                  <a:avLst>
                    <a:gd name="adj" fmla="val 16883"/>
                  </a:avLst>
                </a:prstGeom>
                <a:solidFill>
                  <a:srgbClr val="8F52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梯形 66"/>
                <p:cNvSpPr/>
                <p:nvPr/>
              </p:nvSpPr>
              <p:spPr>
                <a:xfrm flipV="1">
                  <a:off x="3160294" y="4784718"/>
                  <a:ext cx="5871412" cy="599723"/>
                </a:xfrm>
                <a:prstGeom prst="trapezoid">
                  <a:avLst>
                    <a:gd name="adj" fmla="val 29178"/>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0" name="椭圆 79"/>
            <p:cNvSpPr/>
            <p:nvPr/>
          </p:nvSpPr>
          <p:spPr>
            <a:xfrm>
              <a:off x="3965430" y="3900763"/>
              <a:ext cx="4251614" cy="282291"/>
            </a:xfrm>
            <a:prstGeom prst="ellipse">
              <a:avLst/>
            </a:prstGeom>
            <a:solidFill>
              <a:schemeClr val="accent1"/>
            </a:solidFill>
            <a:ln>
              <a:noFill/>
            </a:ln>
            <a:effectLst>
              <a:outerShdw blurRad="165100" dist="266700" dir="16200000"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p:nvPr/>
          </p:nvGrpSpPr>
          <p:grpSpPr>
            <a:xfrm>
              <a:off x="3890362" y="3705371"/>
              <a:ext cx="4411277" cy="781505"/>
              <a:chOff x="3890362" y="3705371"/>
              <a:chExt cx="4411277" cy="781505"/>
            </a:xfrm>
            <a:effectLst>
              <a:outerShdw blurRad="127000" sx="102000" sy="102000" algn="ctr" rotWithShape="0">
                <a:prstClr val="black">
                  <a:alpha val="19000"/>
                </a:prstClr>
              </a:outerShdw>
            </a:effectLst>
          </p:grpSpPr>
          <p:grpSp>
            <p:nvGrpSpPr>
              <p:cNvPr id="23" name="组合 22"/>
              <p:cNvGrpSpPr/>
              <p:nvPr/>
            </p:nvGrpSpPr>
            <p:grpSpPr>
              <a:xfrm>
                <a:off x="3890362" y="3705373"/>
                <a:ext cx="4411277" cy="781503"/>
                <a:chOff x="3160294" y="3846283"/>
                <a:chExt cx="5871412" cy="1538158"/>
              </a:xfrm>
            </p:grpSpPr>
            <p:sp>
              <p:nvSpPr>
                <p:cNvPr id="24" name="梯形 23"/>
                <p:cNvSpPr/>
                <p:nvPr/>
              </p:nvSpPr>
              <p:spPr>
                <a:xfrm>
                  <a:off x="3160294" y="3846283"/>
                  <a:ext cx="5871412" cy="938432"/>
                </a:xfrm>
                <a:prstGeom prst="trapezoid">
                  <a:avLst>
                    <a:gd name="adj" fmla="val 16883"/>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梯形 24"/>
                <p:cNvSpPr/>
                <p:nvPr/>
              </p:nvSpPr>
              <p:spPr>
                <a:xfrm flipV="1">
                  <a:off x="3160294" y="4784718"/>
                  <a:ext cx="5871412" cy="599723"/>
                </a:xfrm>
                <a:prstGeom prst="trapezoid">
                  <a:avLst>
                    <a:gd name="adj" fmla="val 2917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a:off x="4648302" y="3705371"/>
                <a:ext cx="2895397" cy="781503"/>
                <a:chOff x="3160294" y="3846283"/>
                <a:chExt cx="5871412" cy="1538158"/>
              </a:xfrm>
              <a:effectLst/>
            </p:grpSpPr>
            <p:sp>
              <p:nvSpPr>
                <p:cNvPr id="63" name="梯形 62"/>
                <p:cNvSpPr/>
                <p:nvPr/>
              </p:nvSpPr>
              <p:spPr>
                <a:xfrm>
                  <a:off x="3160294" y="3846283"/>
                  <a:ext cx="5871412" cy="938432"/>
                </a:xfrm>
                <a:prstGeom prst="trapezoid">
                  <a:avLst>
                    <a:gd name="adj" fmla="val 16883"/>
                  </a:avLst>
                </a:prstGeom>
                <a:solidFill>
                  <a:srgbClr val="EF9B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梯形 63"/>
                <p:cNvSpPr/>
                <p:nvPr/>
              </p:nvSpPr>
              <p:spPr>
                <a:xfrm flipV="1">
                  <a:off x="3160294" y="4784718"/>
                  <a:ext cx="5871412" cy="599723"/>
                </a:xfrm>
                <a:prstGeom prst="trapezoid">
                  <a:avLst>
                    <a:gd name="adj" fmla="val 29178"/>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79" name="椭圆 78"/>
            <p:cNvSpPr/>
            <p:nvPr/>
          </p:nvSpPr>
          <p:spPr>
            <a:xfrm>
              <a:off x="3965430" y="4635442"/>
              <a:ext cx="4251614" cy="282291"/>
            </a:xfrm>
            <a:prstGeom prst="ellipse">
              <a:avLst/>
            </a:prstGeom>
            <a:solidFill>
              <a:schemeClr val="accent1"/>
            </a:solidFill>
            <a:ln>
              <a:noFill/>
            </a:ln>
            <a:effectLst>
              <a:outerShdw blurRad="165100" dist="266700" dir="16200000"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9" name="组合 68"/>
            <p:cNvGrpSpPr/>
            <p:nvPr/>
          </p:nvGrpSpPr>
          <p:grpSpPr>
            <a:xfrm>
              <a:off x="3890362" y="4426511"/>
              <a:ext cx="4411277" cy="781850"/>
              <a:chOff x="3890362" y="4426511"/>
              <a:chExt cx="4411277" cy="781850"/>
            </a:xfrm>
            <a:effectLst>
              <a:outerShdw blurRad="127000" sx="102000" sy="102000" algn="ctr" rotWithShape="0">
                <a:prstClr val="black">
                  <a:alpha val="19000"/>
                </a:prstClr>
              </a:outerShdw>
            </a:effectLst>
          </p:grpSpPr>
          <p:grpSp>
            <p:nvGrpSpPr>
              <p:cNvPr id="46" name="组合 45"/>
              <p:cNvGrpSpPr/>
              <p:nvPr/>
            </p:nvGrpSpPr>
            <p:grpSpPr>
              <a:xfrm>
                <a:off x="3890362" y="4426511"/>
                <a:ext cx="4411277" cy="781503"/>
                <a:chOff x="3160294" y="3846283"/>
                <a:chExt cx="5871412" cy="1538158"/>
              </a:xfrm>
            </p:grpSpPr>
            <p:sp>
              <p:nvSpPr>
                <p:cNvPr id="47" name="梯形 46"/>
                <p:cNvSpPr/>
                <p:nvPr/>
              </p:nvSpPr>
              <p:spPr>
                <a:xfrm>
                  <a:off x="3160294" y="3846283"/>
                  <a:ext cx="5871412" cy="938432"/>
                </a:xfrm>
                <a:prstGeom prst="trapezoid">
                  <a:avLst>
                    <a:gd name="adj" fmla="val 16883"/>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梯形 47"/>
                <p:cNvSpPr/>
                <p:nvPr/>
              </p:nvSpPr>
              <p:spPr>
                <a:xfrm flipV="1">
                  <a:off x="3160294" y="4784718"/>
                  <a:ext cx="5871412" cy="599723"/>
                </a:xfrm>
                <a:prstGeom prst="trapezoid">
                  <a:avLst>
                    <a:gd name="adj" fmla="val 2917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4648302" y="4426858"/>
                <a:ext cx="2895397" cy="781503"/>
                <a:chOff x="3160294" y="3846283"/>
                <a:chExt cx="5871412" cy="1538158"/>
              </a:xfrm>
              <a:effectLst/>
            </p:grpSpPr>
            <p:sp>
              <p:nvSpPr>
                <p:cNvPr id="60" name="梯形 59"/>
                <p:cNvSpPr/>
                <p:nvPr/>
              </p:nvSpPr>
              <p:spPr>
                <a:xfrm>
                  <a:off x="3160294" y="3846283"/>
                  <a:ext cx="5871412" cy="938432"/>
                </a:xfrm>
                <a:prstGeom prst="trapezoid">
                  <a:avLst>
                    <a:gd name="adj" fmla="val 16883"/>
                  </a:avLst>
                </a:prstGeom>
                <a:solidFill>
                  <a:srgbClr val="01C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梯形 60"/>
                <p:cNvSpPr/>
                <p:nvPr/>
              </p:nvSpPr>
              <p:spPr>
                <a:xfrm flipV="1">
                  <a:off x="3160294" y="4784718"/>
                  <a:ext cx="5871412" cy="599723"/>
                </a:xfrm>
                <a:prstGeom prst="trapezoid">
                  <a:avLst>
                    <a:gd name="adj" fmla="val 29178"/>
                  </a:avLst>
                </a:prstGeom>
                <a:solidFill>
                  <a:srgbClr val="019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77" name="椭圆 76"/>
            <p:cNvSpPr/>
            <p:nvPr/>
          </p:nvSpPr>
          <p:spPr>
            <a:xfrm>
              <a:off x="3965430" y="5349774"/>
              <a:ext cx="4251614" cy="282291"/>
            </a:xfrm>
            <a:prstGeom prst="ellipse">
              <a:avLst/>
            </a:prstGeom>
            <a:solidFill>
              <a:schemeClr val="accent1"/>
            </a:solidFill>
            <a:ln>
              <a:noFill/>
            </a:ln>
            <a:effectLst>
              <a:outerShdw blurRad="165100" dist="266700" dir="16200000"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6" name="组合 75"/>
            <p:cNvGrpSpPr/>
            <p:nvPr/>
          </p:nvGrpSpPr>
          <p:grpSpPr>
            <a:xfrm>
              <a:off x="3890362" y="5147649"/>
              <a:ext cx="4411277" cy="781503"/>
              <a:chOff x="3890362" y="5147649"/>
              <a:chExt cx="4411277" cy="781503"/>
            </a:xfrm>
            <a:effectLst>
              <a:outerShdw blurRad="127000" sx="102000" sy="102000" algn="ctr" rotWithShape="0">
                <a:prstClr val="black">
                  <a:alpha val="19000"/>
                </a:prstClr>
              </a:outerShdw>
            </a:effectLst>
          </p:grpSpPr>
          <p:grpSp>
            <p:nvGrpSpPr>
              <p:cNvPr id="49" name="组合 48"/>
              <p:cNvGrpSpPr/>
              <p:nvPr/>
            </p:nvGrpSpPr>
            <p:grpSpPr>
              <a:xfrm>
                <a:off x="3890362" y="5147649"/>
                <a:ext cx="4411277" cy="781503"/>
                <a:chOff x="3160294" y="3846283"/>
                <a:chExt cx="5871412" cy="1538158"/>
              </a:xfrm>
              <a:effectLst/>
            </p:grpSpPr>
            <p:sp>
              <p:nvSpPr>
                <p:cNvPr id="50" name="梯形 49"/>
                <p:cNvSpPr/>
                <p:nvPr/>
              </p:nvSpPr>
              <p:spPr>
                <a:xfrm>
                  <a:off x="3160294" y="3846283"/>
                  <a:ext cx="5871412" cy="938432"/>
                </a:xfrm>
                <a:prstGeom prst="trapezoid">
                  <a:avLst>
                    <a:gd name="adj" fmla="val 16883"/>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梯形 50"/>
                <p:cNvSpPr/>
                <p:nvPr/>
              </p:nvSpPr>
              <p:spPr>
                <a:xfrm flipV="1">
                  <a:off x="3160294" y="4784718"/>
                  <a:ext cx="5871412" cy="599723"/>
                </a:xfrm>
                <a:prstGeom prst="trapezoid">
                  <a:avLst>
                    <a:gd name="adj" fmla="val 2917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4648302" y="5147649"/>
                <a:ext cx="2895397" cy="781503"/>
                <a:chOff x="3160294" y="3846283"/>
                <a:chExt cx="5871412" cy="1538158"/>
              </a:xfrm>
              <a:effectLst/>
            </p:grpSpPr>
            <p:sp>
              <p:nvSpPr>
                <p:cNvPr id="57" name="梯形 56"/>
                <p:cNvSpPr/>
                <p:nvPr/>
              </p:nvSpPr>
              <p:spPr>
                <a:xfrm>
                  <a:off x="3160294" y="3846283"/>
                  <a:ext cx="5871412" cy="938432"/>
                </a:xfrm>
                <a:prstGeom prst="trapezoid">
                  <a:avLst>
                    <a:gd name="adj" fmla="val 16883"/>
                  </a:avLst>
                </a:prstGeom>
                <a:solidFill>
                  <a:srgbClr val="FFCC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梯形 57"/>
                <p:cNvSpPr/>
                <p:nvPr/>
              </p:nvSpPr>
              <p:spPr>
                <a:xfrm flipV="1">
                  <a:off x="3160294" y="4784718"/>
                  <a:ext cx="5871412" cy="599723"/>
                </a:xfrm>
                <a:prstGeom prst="trapezoid">
                  <a:avLst>
                    <a:gd name="adj" fmla="val 29178"/>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85" name="组合 84"/>
            <p:cNvGrpSpPr/>
            <p:nvPr/>
          </p:nvGrpSpPr>
          <p:grpSpPr>
            <a:xfrm>
              <a:off x="3800078" y="5078835"/>
              <a:ext cx="1035091" cy="604997"/>
              <a:chOff x="9714688" y="1379036"/>
              <a:chExt cx="1035091" cy="604997"/>
            </a:xfrm>
            <a:scene3d>
              <a:camera prst="perspectiveRelaxedModerately">
                <a:rot lat="20389120" lon="1171788" rev="21218507"/>
              </a:camera>
              <a:lightRig rig="threePt" dir="t"/>
            </a:scene3d>
          </p:grpSpPr>
          <p:sp>
            <p:nvSpPr>
              <p:cNvPr id="86" name="文本框 85"/>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lumMod val="65000"/>
                      </a:schemeClr>
                    </a:solidFill>
                    <a:latin typeface="Impact" panose="020B0806030902050204" pitchFamily="34" charset="0"/>
                  </a:rPr>
                  <a:t>01</a:t>
                </a:r>
                <a:endParaRPr lang="zh-CN" altLang="en-US" sz="2800" dirty="0">
                  <a:solidFill>
                    <a:schemeClr val="bg1">
                      <a:lumMod val="65000"/>
                    </a:schemeClr>
                  </a:solidFill>
                  <a:latin typeface="Impact" panose="020B0806030902050204" pitchFamily="34" charset="0"/>
                </a:endParaRPr>
              </a:p>
            </p:txBody>
          </p:sp>
          <p:sp>
            <p:nvSpPr>
              <p:cNvPr id="87" name="文本框 86"/>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lumMod val="65000"/>
                      </a:schemeClr>
                    </a:solidFill>
                    <a:latin typeface="LiHei Pro" panose="020B0500000000000000" pitchFamily="34" charset="-122"/>
                    <a:ea typeface="LiHei Pro" panose="020B0500000000000000" pitchFamily="34" charset="-122"/>
                  </a:rPr>
                  <a:t>OPTION</a:t>
                </a:r>
                <a:endParaRPr lang="zh-CN" altLang="en-US" sz="1000" dirty="0">
                  <a:solidFill>
                    <a:schemeClr val="bg1">
                      <a:lumMod val="65000"/>
                    </a:schemeClr>
                  </a:solidFill>
                  <a:latin typeface="LiHei Pro" panose="020B0500000000000000" pitchFamily="34" charset="-122"/>
                  <a:ea typeface="LiHei Pro" panose="020B0500000000000000" pitchFamily="34" charset="-122"/>
                </a:endParaRPr>
              </a:p>
            </p:txBody>
          </p:sp>
        </p:grpSp>
        <p:grpSp>
          <p:nvGrpSpPr>
            <p:cNvPr id="88" name="组合 87"/>
            <p:cNvGrpSpPr/>
            <p:nvPr/>
          </p:nvGrpSpPr>
          <p:grpSpPr>
            <a:xfrm>
              <a:off x="3800078" y="4354324"/>
              <a:ext cx="1035091" cy="604997"/>
              <a:chOff x="9714688" y="1379036"/>
              <a:chExt cx="1035091" cy="604997"/>
            </a:xfrm>
            <a:scene3d>
              <a:camera prst="perspectiveRelaxedModerately">
                <a:rot lat="20389120" lon="1171788" rev="21218507"/>
              </a:camera>
              <a:lightRig rig="threePt" dir="t"/>
            </a:scene3d>
          </p:grpSpPr>
          <p:sp>
            <p:nvSpPr>
              <p:cNvPr id="89" name="文本框 88"/>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lumMod val="65000"/>
                      </a:schemeClr>
                    </a:solidFill>
                    <a:latin typeface="Impact" panose="020B0806030902050204" pitchFamily="34" charset="0"/>
                  </a:rPr>
                  <a:t>02</a:t>
                </a:r>
                <a:endParaRPr lang="zh-CN" altLang="en-US" sz="2800" dirty="0">
                  <a:solidFill>
                    <a:schemeClr val="bg1">
                      <a:lumMod val="65000"/>
                    </a:schemeClr>
                  </a:solidFill>
                  <a:latin typeface="Impact" panose="020B0806030902050204" pitchFamily="34" charset="0"/>
                </a:endParaRPr>
              </a:p>
            </p:txBody>
          </p:sp>
          <p:sp>
            <p:nvSpPr>
              <p:cNvPr id="90" name="文本框 89"/>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lumMod val="65000"/>
                      </a:schemeClr>
                    </a:solidFill>
                    <a:latin typeface="LiHei Pro" panose="020B0500000000000000" pitchFamily="34" charset="-122"/>
                    <a:ea typeface="LiHei Pro" panose="020B0500000000000000" pitchFamily="34" charset="-122"/>
                  </a:rPr>
                  <a:t>OPTION</a:t>
                </a:r>
                <a:endParaRPr lang="zh-CN" altLang="en-US" sz="1000" dirty="0">
                  <a:solidFill>
                    <a:schemeClr val="bg1">
                      <a:lumMod val="65000"/>
                    </a:schemeClr>
                  </a:solidFill>
                  <a:latin typeface="LiHei Pro" panose="020B0500000000000000" pitchFamily="34" charset="-122"/>
                  <a:ea typeface="LiHei Pro" panose="020B0500000000000000" pitchFamily="34" charset="-122"/>
                </a:endParaRPr>
              </a:p>
            </p:txBody>
          </p:sp>
        </p:grpSp>
        <p:grpSp>
          <p:nvGrpSpPr>
            <p:cNvPr id="91" name="组合 90"/>
            <p:cNvGrpSpPr/>
            <p:nvPr/>
          </p:nvGrpSpPr>
          <p:grpSpPr>
            <a:xfrm>
              <a:off x="3800078" y="3622312"/>
              <a:ext cx="1035091" cy="604997"/>
              <a:chOff x="9714688" y="1379036"/>
              <a:chExt cx="1035091" cy="604997"/>
            </a:xfrm>
            <a:scene3d>
              <a:camera prst="perspectiveRelaxedModerately">
                <a:rot lat="20389120" lon="1171788" rev="21218507"/>
              </a:camera>
              <a:lightRig rig="threePt" dir="t"/>
            </a:scene3d>
          </p:grpSpPr>
          <p:sp>
            <p:nvSpPr>
              <p:cNvPr id="92" name="文本框 91"/>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lumMod val="65000"/>
                      </a:schemeClr>
                    </a:solidFill>
                    <a:latin typeface="Impact" panose="020B0806030902050204" pitchFamily="34" charset="0"/>
                  </a:rPr>
                  <a:t>03</a:t>
                </a:r>
                <a:endParaRPr lang="zh-CN" altLang="en-US" sz="2800" dirty="0">
                  <a:solidFill>
                    <a:schemeClr val="bg1">
                      <a:lumMod val="65000"/>
                    </a:schemeClr>
                  </a:solidFill>
                  <a:latin typeface="Impact" panose="020B0806030902050204" pitchFamily="34" charset="0"/>
                </a:endParaRPr>
              </a:p>
            </p:txBody>
          </p:sp>
          <p:sp>
            <p:nvSpPr>
              <p:cNvPr id="93" name="文本框 92"/>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lumMod val="65000"/>
                      </a:schemeClr>
                    </a:solidFill>
                    <a:latin typeface="LiHei Pro" panose="020B0500000000000000" pitchFamily="34" charset="-122"/>
                    <a:ea typeface="LiHei Pro" panose="020B0500000000000000" pitchFamily="34" charset="-122"/>
                  </a:rPr>
                  <a:t>OPTION</a:t>
                </a:r>
                <a:endParaRPr lang="zh-CN" altLang="en-US" sz="1000" dirty="0">
                  <a:solidFill>
                    <a:schemeClr val="bg1">
                      <a:lumMod val="65000"/>
                    </a:schemeClr>
                  </a:solidFill>
                  <a:latin typeface="LiHei Pro" panose="020B0500000000000000" pitchFamily="34" charset="-122"/>
                  <a:ea typeface="LiHei Pro" panose="020B0500000000000000" pitchFamily="34" charset="-122"/>
                </a:endParaRPr>
              </a:p>
            </p:txBody>
          </p:sp>
        </p:grpSp>
        <p:grpSp>
          <p:nvGrpSpPr>
            <p:cNvPr id="94" name="组合 93"/>
            <p:cNvGrpSpPr/>
            <p:nvPr/>
          </p:nvGrpSpPr>
          <p:grpSpPr>
            <a:xfrm>
              <a:off x="3800078" y="2906130"/>
              <a:ext cx="1035091" cy="604997"/>
              <a:chOff x="9714688" y="1379036"/>
              <a:chExt cx="1035091" cy="604997"/>
            </a:xfrm>
            <a:scene3d>
              <a:camera prst="perspectiveRelaxedModerately">
                <a:rot lat="20389120" lon="1171788" rev="21218507"/>
              </a:camera>
              <a:lightRig rig="threePt" dir="t"/>
            </a:scene3d>
          </p:grpSpPr>
          <p:sp>
            <p:nvSpPr>
              <p:cNvPr id="95" name="文本框 94"/>
              <p:cNvSpPr txBox="1"/>
              <p:nvPr/>
            </p:nvSpPr>
            <p:spPr>
              <a:xfrm>
                <a:off x="9714688" y="1379036"/>
                <a:ext cx="1030514" cy="523220"/>
              </a:xfrm>
              <a:prstGeom prst="rect">
                <a:avLst/>
              </a:prstGeom>
              <a:noFill/>
            </p:spPr>
            <p:txBody>
              <a:bodyPr wrap="square" rtlCol="0">
                <a:spAutoFit/>
              </a:bodyPr>
              <a:lstStyle/>
              <a:p>
                <a:pPr algn="ctr"/>
                <a:r>
                  <a:rPr lang="en-US" altLang="zh-CN" sz="2800" dirty="0" smtClean="0">
                    <a:solidFill>
                      <a:schemeClr val="bg1">
                        <a:lumMod val="65000"/>
                      </a:schemeClr>
                    </a:solidFill>
                    <a:latin typeface="Impact" panose="020B0806030902050204" pitchFamily="34" charset="0"/>
                  </a:rPr>
                  <a:t>04</a:t>
                </a:r>
                <a:endParaRPr lang="zh-CN" altLang="en-US" sz="2800" dirty="0">
                  <a:solidFill>
                    <a:schemeClr val="bg1">
                      <a:lumMod val="65000"/>
                    </a:schemeClr>
                  </a:solidFill>
                  <a:latin typeface="Impact" panose="020B0806030902050204" pitchFamily="34" charset="0"/>
                </a:endParaRPr>
              </a:p>
            </p:txBody>
          </p:sp>
          <p:sp>
            <p:nvSpPr>
              <p:cNvPr id="96" name="文本框 95"/>
              <p:cNvSpPr txBox="1"/>
              <p:nvPr/>
            </p:nvSpPr>
            <p:spPr>
              <a:xfrm>
                <a:off x="9719265" y="1737812"/>
                <a:ext cx="1030514" cy="246221"/>
              </a:xfrm>
              <a:prstGeom prst="rect">
                <a:avLst/>
              </a:prstGeom>
              <a:noFill/>
            </p:spPr>
            <p:txBody>
              <a:bodyPr wrap="square" rtlCol="0">
                <a:spAutoFit/>
              </a:bodyPr>
              <a:lstStyle/>
              <a:p>
                <a:pPr algn="ctr"/>
                <a:r>
                  <a:rPr lang="en-US" altLang="zh-CN" sz="1000" dirty="0" smtClean="0">
                    <a:solidFill>
                      <a:schemeClr val="bg1">
                        <a:lumMod val="65000"/>
                      </a:schemeClr>
                    </a:solidFill>
                    <a:latin typeface="LiHei Pro" panose="020B0500000000000000" pitchFamily="34" charset="-122"/>
                    <a:ea typeface="LiHei Pro" panose="020B0500000000000000" pitchFamily="34" charset="-122"/>
                  </a:rPr>
                  <a:t>OPTION</a:t>
                </a:r>
                <a:endParaRPr lang="zh-CN" altLang="en-US" sz="1000" dirty="0">
                  <a:solidFill>
                    <a:schemeClr val="bg1">
                      <a:lumMod val="65000"/>
                    </a:schemeClr>
                  </a:solidFill>
                  <a:latin typeface="LiHei Pro" panose="020B0500000000000000" pitchFamily="34" charset="-122"/>
                  <a:ea typeface="LiHei Pro" panose="020B0500000000000000" pitchFamily="34" charset="-122"/>
                </a:endParaRPr>
              </a:p>
            </p:txBody>
          </p:sp>
        </p:grpSp>
        <p:grpSp>
          <p:nvGrpSpPr>
            <p:cNvPr id="97" name="组合 96"/>
            <p:cNvGrpSpPr/>
            <p:nvPr/>
          </p:nvGrpSpPr>
          <p:grpSpPr>
            <a:xfrm>
              <a:off x="7703307" y="3020273"/>
              <a:ext cx="315987" cy="278974"/>
              <a:chOff x="10044251" y="4522834"/>
              <a:chExt cx="745082" cy="657806"/>
            </a:xfrm>
            <a:solidFill>
              <a:schemeClr val="bg1">
                <a:lumMod val="65000"/>
              </a:schemeClr>
            </a:solidFill>
            <a:effectLst>
              <a:reflection blurRad="6350" stA="50000" endA="300" endPos="55000" dir="5400000" sy="-100000" algn="bl" rotWithShape="0"/>
            </a:effectLst>
          </p:grpSpPr>
          <p:sp>
            <p:nvSpPr>
              <p:cNvPr id="98"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组合 104"/>
            <p:cNvGrpSpPr/>
            <p:nvPr/>
          </p:nvGrpSpPr>
          <p:grpSpPr>
            <a:xfrm>
              <a:off x="7707282" y="3729626"/>
              <a:ext cx="308035" cy="279281"/>
              <a:chOff x="10054349" y="2685014"/>
              <a:chExt cx="726328" cy="658528"/>
            </a:xfrm>
            <a:solidFill>
              <a:schemeClr val="bg1">
                <a:lumMod val="65000"/>
              </a:schemeClr>
            </a:solidFill>
            <a:effectLst>
              <a:reflection blurRad="6350" stA="50000" endA="300" endPos="55000" dir="5400000" sy="-100000" algn="bl" rotWithShape="0"/>
            </a:effectLst>
          </p:grpSpPr>
          <p:sp>
            <p:nvSpPr>
              <p:cNvPr id="106"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2" name="组合 121"/>
            <p:cNvGrpSpPr/>
            <p:nvPr/>
          </p:nvGrpSpPr>
          <p:grpSpPr>
            <a:xfrm>
              <a:off x="7759285" y="4433906"/>
              <a:ext cx="204031" cy="304975"/>
              <a:chOff x="10182016" y="3597432"/>
              <a:chExt cx="481093" cy="719115"/>
            </a:xfrm>
            <a:solidFill>
              <a:schemeClr val="bg1">
                <a:lumMod val="65000"/>
              </a:schemeClr>
            </a:solidFill>
            <a:effectLst>
              <a:reflection blurRad="6350" stA="50000" endA="300" endPos="55000" dir="5400000" sy="-100000" algn="bl" rotWithShape="0"/>
            </a:effectLst>
          </p:grpSpPr>
          <p:sp>
            <p:nvSpPr>
              <p:cNvPr id="123"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7" name="组合 126"/>
            <p:cNvGrpSpPr/>
            <p:nvPr/>
          </p:nvGrpSpPr>
          <p:grpSpPr>
            <a:xfrm>
              <a:off x="7719213" y="5165939"/>
              <a:ext cx="284175" cy="320882"/>
              <a:chOff x="1027865" y="1177546"/>
              <a:chExt cx="670069" cy="756622"/>
            </a:xfrm>
            <a:solidFill>
              <a:schemeClr val="bg1">
                <a:lumMod val="65000"/>
              </a:schemeClr>
            </a:solidFill>
            <a:effectLst>
              <a:reflection blurRad="6350" stA="50000" endA="300" endPos="55000" dir="5400000" sy="-100000" algn="bl" rotWithShape="0"/>
            </a:effectLst>
          </p:grpSpPr>
          <p:sp>
            <p:nvSpPr>
              <p:cNvPr id="128"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2" name="Freeform 48"/>
            <p:cNvSpPr>
              <a:spLocks noEditPoints="1"/>
            </p:cNvSpPr>
            <p:nvPr/>
          </p:nvSpPr>
          <p:spPr bwMode="auto">
            <a:xfrm>
              <a:off x="5851277" y="1411019"/>
              <a:ext cx="489447" cy="532323"/>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3" name="文本框 142"/>
            <p:cNvSpPr txBox="1"/>
            <p:nvPr/>
          </p:nvSpPr>
          <p:spPr>
            <a:xfrm>
              <a:off x="4932511" y="2027708"/>
              <a:ext cx="2326979" cy="461665"/>
            </a:xfrm>
            <a:prstGeom prst="rect">
              <a:avLst/>
            </a:prstGeom>
            <a:noFill/>
          </p:spPr>
          <p:txBody>
            <a:bodyPr wrap="square" rtlCol="0">
              <a:spAutoFit/>
            </a:bodyPr>
            <a:lstStyle/>
            <a:p>
              <a:pPr algn="ctr"/>
              <a:r>
                <a:rPr lang="zh-CN" altLang="en-US" sz="2400" dirty="0">
                  <a:solidFill>
                    <a:srgbClr val="A6A6A6"/>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A6A6A6"/>
                </a:solidFill>
                <a:latin typeface="时尚中黑简体" panose="01010104010101010101" pitchFamily="2" charset="-122"/>
                <a:ea typeface="时尚中黑简体" panose="01010104010101010101" pitchFamily="2" charset="-122"/>
              </a:endParaRPr>
            </a:p>
          </p:txBody>
        </p:sp>
        <p:sp>
          <p:nvSpPr>
            <p:cNvPr id="144" name="文本框 143"/>
            <p:cNvSpPr txBox="1"/>
            <p:nvPr/>
          </p:nvSpPr>
          <p:spPr>
            <a:xfrm>
              <a:off x="4932511" y="3032696"/>
              <a:ext cx="2326979" cy="369332"/>
            </a:xfrm>
            <a:prstGeom prst="rect">
              <a:avLst/>
            </a:prstGeom>
            <a:noFill/>
            <a:scene3d>
              <a:camera prst="perspectiveRelaxedModerately">
                <a:rot lat="19734151" lon="223547" rev="21498340"/>
              </a:camera>
              <a:lightRig rig="threePt" dir="t"/>
            </a:scene3d>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5" name="文本框 144"/>
            <p:cNvSpPr txBox="1"/>
            <p:nvPr/>
          </p:nvSpPr>
          <p:spPr>
            <a:xfrm>
              <a:off x="4932511" y="3755222"/>
              <a:ext cx="2326979" cy="369332"/>
            </a:xfrm>
            <a:prstGeom prst="rect">
              <a:avLst/>
            </a:prstGeom>
            <a:noFill/>
            <a:scene3d>
              <a:camera prst="perspectiveRelaxedModerately">
                <a:rot lat="19734151" lon="223547" rev="21498340"/>
              </a:camera>
              <a:lightRig rig="threePt" dir="t"/>
            </a:scene3d>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6" name="文本框 145"/>
            <p:cNvSpPr txBox="1"/>
            <p:nvPr/>
          </p:nvSpPr>
          <p:spPr>
            <a:xfrm>
              <a:off x="4932511" y="4496884"/>
              <a:ext cx="2326979" cy="369332"/>
            </a:xfrm>
            <a:prstGeom prst="rect">
              <a:avLst/>
            </a:prstGeom>
            <a:noFill/>
            <a:scene3d>
              <a:camera prst="perspectiveRelaxedModerately">
                <a:rot lat="19734151" lon="223547" rev="21498340"/>
              </a:camera>
              <a:lightRig rig="threePt" dir="t"/>
            </a:scene3d>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147" name="文本框 146"/>
            <p:cNvSpPr txBox="1"/>
            <p:nvPr/>
          </p:nvSpPr>
          <p:spPr>
            <a:xfrm>
              <a:off x="4932511" y="5190222"/>
              <a:ext cx="2326979" cy="369332"/>
            </a:xfrm>
            <a:prstGeom prst="rect">
              <a:avLst/>
            </a:prstGeom>
            <a:noFill/>
            <a:scene3d>
              <a:camera prst="perspectiveRelaxedModerately">
                <a:rot lat="19734151" lon="223547" rev="21498340"/>
              </a:camera>
              <a:lightRig rig="threePt" dir="t"/>
            </a:scene3d>
          </p:spPr>
          <p:txBody>
            <a:bodyPr wrap="square" rtlCol="0">
              <a:spAutoFit/>
            </a:bodyPr>
            <a:lstStyle/>
            <a:p>
              <a:pPr algn="ctr"/>
              <a:r>
                <a:rPr lang="zh-CN" altLang="en-US" dirty="0">
                  <a:solidFill>
                    <a:schemeClr val="bg1"/>
                  </a:solidFill>
                  <a:latin typeface="时尚中黑简体" panose="01010104010101010101" pitchFamily="2" charset="-122"/>
                  <a:ea typeface="时尚中黑简体" panose="01010104010101010101" pitchFamily="2" charset="-122"/>
                </a:rPr>
                <a:t>在此添加标题</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grpSp>
      <p:grpSp>
        <p:nvGrpSpPr>
          <p:cNvPr id="151" name="组合 150"/>
          <p:cNvGrpSpPr/>
          <p:nvPr/>
        </p:nvGrpSpPr>
        <p:grpSpPr>
          <a:xfrm flipV="1">
            <a:off x="7024105" y="2562932"/>
            <a:ext cx="1755935" cy="703437"/>
            <a:chOff x="5265817" y="4622060"/>
            <a:chExt cx="1755935" cy="703437"/>
          </a:xfrm>
        </p:grpSpPr>
        <p:sp>
          <p:nvSpPr>
            <p:cNvPr id="152" name="椭圆 151"/>
            <p:cNvSpPr/>
            <p:nvPr/>
          </p:nvSpPr>
          <p:spPr>
            <a:xfrm>
              <a:off x="5265817" y="4622060"/>
              <a:ext cx="89123" cy="89123"/>
            </a:xfrm>
            <a:prstGeom prst="ellipse">
              <a:avLst/>
            </a:prstGeom>
            <a:solidFill>
              <a:schemeClr val="bg1">
                <a:lumMod val="65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53" name="任意多边形 152"/>
            <p:cNvSpPr/>
            <p:nvPr/>
          </p:nvSpPr>
          <p:spPr>
            <a:xfrm>
              <a:off x="5335429" y="4686869"/>
              <a:ext cx="1686323"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3" name="组合 162"/>
          <p:cNvGrpSpPr/>
          <p:nvPr/>
        </p:nvGrpSpPr>
        <p:grpSpPr>
          <a:xfrm flipV="1">
            <a:off x="7024105" y="3291065"/>
            <a:ext cx="1755935" cy="703437"/>
            <a:chOff x="5265817" y="4622060"/>
            <a:chExt cx="1755935" cy="703437"/>
          </a:xfrm>
        </p:grpSpPr>
        <p:sp>
          <p:nvSpPr>
            <p:cNvPr id="164" name="椭圆 163"/>
            <p:cNvSpPr/>
            <p:nvPr/>
          </p:nvSpPr>
          <p:spPr>
            <a:xfrm>
              <a:off x="5265817" y="4622060"/>
              <a:ext cx="89123" cy="89123"/>
            </a:xfrm>
            <a:prstGeom prst="ellipse">
              <a:avLst/>
            </a:prstGeom>
            <a:solidFill>
              <a:schemeClr val="bg1">
                <a:lumMod val="65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5" name="任意多边形 164"/>
            <p:cNvSpPr/>
            <p:nvPr/>
          </p:nvSpPr>
          <p:spPr>
            <a:xfrm>
              <a:off x="5335429" y="4686869"/>
              <a:ext cx="1686323"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6" name="组合 165"/>
          <p:cNvGrpSpPr/>
          <p:nvPr/>
        </p:nvGrpSpPr>
        <p:grpSpPr>
          <a:xfrm flipV="1">
            <a:off x="7024105" y="4019198"/>
            <a:ext cx="1755935" cy="703437"/>
            <a:chOff x="5265817" y="4622060"/>
            <a:chExt cx="1755935" cy="703437"/>
          </a:xfrm>
        </p:grpSpPr>
        <p:sp>
          <p:nvSpPr>
            <p:cNvPr id="167" name="椭圆 166"/>
            <p:cNvSpPr/>
            <p:nvPr/>
          </p:nvSpPr>
          <p:spPr>
            <a:xfrm>
              <a:off x="5265817" y="4622060"/>
              <a:ext cx="89123" cy="89123"/>
            </a:xfrm>
            <a:prstGeom prst="ellipse">
              <a:avLst/>
            </a:prstGeom>
            <a:solidFill>
              <a:schemeClr val="bg1">
                <a:lumMod val="65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68" name="任意多边形 167"/>
            <p:cNvSpPr/>
            <p:nvPr/>
          </p:nvSpPr>
          <p:spPr>
            <a:xfrm>
              <a:off x="5335429" y="4686869"/>
              <a:ext cx="1686323"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169" name="组合 168"/>
          <p:cNvGrpSpPr/>
          <p:nvPr/>
        </p:nvGrpSpPr>
        <p:grpSpPr>
          <a:xfrm flipV="1">
            <a:off x="7024105" y="4747332"/>
            <a:ext cx="1755935" cy="703437"/>
            <a:chOff x="5265817" y="4622060"/>
            <a:chExt cx="1755935" cy="703437"/>
          </a:xfrm>
        </p:grpSpPr>
        <p:sp>
          <p:nvSpPr>
            <p:cNvPr id="170" name="椭圆 169"/>
            <p:cNvSpPr/>
            <p:nvPr/>
          </p:nvSpPr>
          <p:spPr>
            <a:xfrm>
              <a:off x="5265817" y="4622060"/>
              <a:ext cx="89123" cy="89123"/>
            </a:xfrm>
            <a:prstGeom prst="ellipse">
              <a:avLst/>
            </a:prstGeom>
            <a:solidFill>
              <a:schemeClr val="bg1">
                <a:lumMod val="65000"/>
              </a:schemeClr>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71" name="任意多边形 170"/>
            <p:cNvSpPr/>
            <p:nvPr/>
          </p:nvSpPr>
          <p:spPr>
            <a:xfrm>
              <a:off x="5335429" y="4686869"/>
              <a:ext cx="1686323"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72" name="文本框 171"/>
          <p:cNvSpPr txBox="1"/>
          <p:nvPr/>
        </p:nvSpPr>
        <p:spPr>
          <a:xfrm>
            <a:off x="8842468" y="2258540"/>
            <a:ext cx="1687006" cy="429895"/>
          </a:xfrm>
          <a:prstGeom prst="rect">
            <a:avLst/>
          </a:prstGeom>
          <a:noFill/>
          <a:effectLst/>
          <a:scene3d>
            <a:camera prst="perspectiveRelaxedModerately">
              <a:rot lat="19728000" lon="222000" rev="21498000"/>
            </a:camera>
            <a:lightRig rig="threePt" dir="t"/>
          </a:scene3d>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73" name="文本框 172"/>
          <p:cNvSpPr txBox="1"/>
          <p:nvPr/>
        </p:nvSpPr>
        <p:spPr>
          <a:xfrm>
            <a:off x="8842468" y="2995486"/>
            <a:ext cx="1687006" cy="429895"/>
          </a:xfrm>
          <a:prstGeom prst="rect">
            <a:avLst/>
          </a:prstGeom>
          <a:noFill/>
          <a:effectLst/>
          <a:scene3d>
            <a:camera prst="perspectiveRelaxedModerately">
              <a:rot lat="19728000" lon="222000" rev="21498000"/>
            </a:camera>
            <a:lightRig rig="threePt" dir="t"/>
          </a:scene3d>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74" name="文本框 173"/>
          <p:cNvSpPr txBox="1"/>
          <p:nvPr/>
        </p:nvSpPr>
        <p:spPr>
          <a:xfrm>
            <a:off x="8842468" y="3727678"/>
            <a:ext cx="1687006" cy="429895"/>
          </a:xfrm>
          <a:prstGeom prst="rect">
            <a:avLst/>
          </a:prstGeom>
          <a:noFill/>
          <a:effectLst/>
          <a:scene3d>
            <a:camera prst="perspectiveRelaxedModerately">
              <a:rot lat="19728000" lon="222000" rev="21498000"/>
            </a:camera>
            <a:lightRig rig="threePt" dir="t"/>
          </a:scene3d>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175" name="文本框 174"/>
          <p:cNvSpPr txBox="1"/>
          <p:nvPr/>
        </p:nvSpPr>
        <p:spPr>
          <a:xfrm>
            <a:off x="8842468" y="4451118"/>
            <a:ext cx="1687006" cy="429895"/>
          </a:xfrm>
          <a:prstGeom prst="rect">
            <a:avLst/>
          </a:prstGeom>
          <a:noFill/>
          <a:effectLst/>
          <a:scene3d>
            <a:camera prst="perspectiveRelaxedModerately">
              <a:rot lat="19728000" lon="222000" rev="21498000"/>
            </a:camera>
            <a:lightRig rig="threePt" dir="t"/>
          </a:scene3d>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质感圆球循环关系图表</a:t>
            </a:r>
            <a:endParaRPr lang="zh-CN" altLang="en-US" dirty="0"/>
          </a:p>
        </p:txBody>
      </p:sp>
      <p:sp>
        <p:nvSpPr>
          <p:cNvPr id="13" name="任意多边形 12"/>
          <p:cNvSpPr/>
          <p:nvPr/>
        </p:nvSpPr>
        <p:spPr>
          <a:xfrm>
            <a:off x="4296001" y="1628402"/>
            <a:ext cx="1800000" cy="1800000"/>
          </a:xfrm>
          <a:custGeom>
            <a:avLst/>
            <a:gdLst>
              <a:gd name="connsiteX0" fmla="*/ 1800000 w 1800000"/>
              <a:gd name="connsiteY0" fmla="*/ 0 h 1800000"/>
              <a:gd name="connsiteX1" fmla="*/ 1800000 w 1800000"/>
              <a:gd name="connsiteY1" fmla="*/ 1800000 h 1800000"/>
              <a:gd name="connsiteX2" fmla="*/ 0 w 1800000"/>
              <a:gd name="connsiteY2" fmla="*/ 1800000 h 1800000"/>
              <a:gd name="connsiteX3" fmla="*/ 1800000 w 1800000"/>
              <a:gd name="connsiteY3" fmla="*/ 0 h 1800000"/>
            </a:gdLst>
            <a:ahLst/>
            <a:cxnLst>
              <a:cxn ang="0">
                <a:pos x="connsiteX0" y="connsiteY0"/>
              </a:cxn>
              <a:cxn ang="0">
                <a:pos x="connsiteX1" y="connsiteY1"/>
              </a:cxn>
              <a:cxn ang="0">
                <a:pos x="connsiteX2" y="connsiteY2"/>
              </a:cxn>
              <a:cxn ang="0">
                <a:pos x="connsiteX3" y="connsiteY3"/>
              </a:cxn>
            </a:cxnLst>
            <a:rect l="l" t="t" r="r" b="b"/>
            <a:pathLst>
              <a:path w="1800000" h="1800000">
                <a:moveTo>
                  <a:pt x="1800000" y="0"/>
                </a:moveTo>
                <a:lnTo>
                  <a:pt x="1800000" y="1800000"/>
                </a:lnTo>
                <a:lnTo>
                  <a:pt x="0" y="1800000"/>
                </a:lnTo>
                <a:cubicBezTo>
                  <a:pt x="0" y="805887"/>
                  <a:pt x="805887" y="0"/>
                  <a:pt x="1800000" y="0"/>
                </a:cubicBezTo>
                <a:close/>
              </a:path>
            </a:pathLst>
          </a:custGeom>
          <a:solidFill>
            <a:srgbClr val="FFB8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rot="5400000">
            <a:off x="6096001" y="1628402"/>
            <a:ext cx="1800000" cy="1800000"/>
          </a:xfrm>
          <a:custGeom>
            <a:avLst/>
            <a:gdLst>
              <a:gd name="connsiteX0" fmla="*/ 1800000 w 1800000"/>
              <a:gd name="connsiteY0" fmla="*/ 0 h 1800000"/>
              <a:gd name="connsiteX1" fmla="*/ 1800000 w 1800000"/>
              <a:gd name="connsiteY1" fmla="*/ 1800000 h 1800000"/>
              <a:gd name="connsiteX2" fmla="*/ 0 w 1800000"/>
              <a:gd name="connsiteY2" fmla="*/ 1800000 h 1800000"/>
              <a:gd name="connsiteX3" fmla="*/ 1800000 w 1800000"/>
              <a:gd name="connsiteY3" fmla="*/ 0 h 1800000"/>
            </a:gdLst>
            <a:ahLst/>
            <a:cxnLst>
              <a:cxn ang="0">
                <a:pos x="connsiteX0" y="connsiteY0"/>
              </a:cxn>
              <a:cxn ang="0">
                <a:pos x="connsiteX1" y="connsiteY1"/>
              </a:cxn>
              <a:cxn ang="0">
                <a:pos x="connsiteX2" y="connsiteY2"/>
              </a:cxn>
              <a:cxn ang="0">
                <a:pos x="connsiteX3" y="connsiteY3"/>
              </a:cxn>
            </a:cxnLst>
            <a:rect l="l" t="t" r="r" b="b"/>
            <a:pathLst>
              <a:path w="1800000" h="1800000">
                <a:moveTo>
                  <a:pt x="1800000" y="0"/>
                </a:moveTo>
                <a:lnTo>
                  <a:pt x="1800000" y="1800000"/>
                </a:lnTo>
                <a:lnTo>
                  <a:pt x="0" y="1800000"/>
                </a:lnTo>
                <a:cubicBezTo>
                  <a:pt x="0" y="805887"/>
                  <a:pt x="805887" y="0"/>
                  <a:pt x="1800000" y="0"/>
                </a:cubicBezTo>
                <a:close/>
              </a:path>
            </a:pathLst>
          </a:custGeom>
          <a:solidFill>
            <a:srgbClr val="7845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0800000">
            <a:off x="6095999" y="3428400"/>
            <a:ext cx="1800000" cy="1800000"/>
          </a:xfrm>
          <a:custGeom>
            <a:avLst/>
            <a:gdLst>
              <a:gd name="connsiteX0" fmla="*/ 1800000 w 1800000"/>
              <a:gd name="connsiteY0" fmla="*/ 0 h 1800000"/>
              <a:gd name="connsiteX1" fmla="*/ 1800000 w 1800000"/>
              <a:gd name="connsiteY1" fmla="*/ 1800000 h 1800000"/>
              <a:gd name="connsiteX2" fmla="*/ 0 w 1800000"/>
              <a:gd name="connsiteY2" fmla="*/ 1800000 h 1800000"/>
              <a:gd name="connsiteX3" fmla="*/ 1800000 w 1800000"/>
              <a:gd name="connsiteY3" fmla="*/ 0 h 1800000"/>
            </a:gdLst>
            <a:ahLst/>
            <a:cxnLst>
              <a:cxn ang="0">
                <a:pos x="connsiteX0" y="connsiteY0"/>
              </a:cxn>
              <a:cxn ang="0">
                <a:pos x="connsiteX1" y="connsiteY1"/>
              </a:cxn>
              <a:cxn ang="0">
                <a:pos x="connsiteX2" y="connsiteY2"/>
              </a:cxn>
              <a:cxn ang="0">
                <a:pos x="connsiteX3" y="connsiteY3"/>
              </a:cxn>
            </a:cxnLst>
            <a:rect l="l" t="t" r="r" b="b"/>
            <a:pathLst>
              <a:path w="1800000" h="1800000">
                <a:moveTo>
                  <a:pt x="1800000" y="0"/>
                </a:moveTo>
                <a:lnTo>
                  <a:pt x="1800000" y="1800000"/>
                </a:lnTo>
                <a:lnTo>
                  <a:pt x="0" y="1800000"/>
                </a:lnTo>
                <a:cubicBezTo>
                  <a:pt x="0" y="805887"/>
                  <a:pt x="805887" y="0"/>
                  <a:pt x="1800000" y="0"/>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16200000">
            <a:off x="4295999" y="3428402"/>
            <a:ext cx="1800000" cy="1800000"/>
          </a:xfrm>
          <a:custGeom>
            <a:avLst/>
            <a:gdLst>
              <a:gd name="connsiteX0" fmla="*/ 1800000 w 1800000"/>
              <a:gd name="connsiteY0" fmla="*/ 0 h 1800000"/>
              <a:gd name="connsiteX1" fmla="*/ 1800000 w 1800000"/>
              <a:gd name="connsiteY1" fmla="*/ 1800000 h 1800000"/>
              <a:gd name="connsiteX2" fmla="*/ 0 w 1800000"/>
              <a:gd name="connsiteY2" fmla="*/ 1800000 h 1800000"/>
              <a:gd name="connsiteX3" fmla="*/ 1800000 w 1800000"/>
              <a:gd name="connsiteY3" fmla="*/ 0 h 1800000"/>
            </a:gdLst>
            <a:ahLst/>
            <a:cxnLst>
              <a:cxn ang="0">
                <a:pos x="connsiteX0" y="connsiteY0"/>
              </a:cxn>
              <a:cxn ang="0">
                <a:pos x="connsiteX1" y="connsiteY1"/>
              </a:cxn>
              <a:cxn ang="0">
                <a:pos x="connsiteX2" y="connsiteY2"/>
              </a:cxn>
              <a:cxn ang="0">
                <a:pos x="connsiteX3" y="connsiteY3"/>
              </a:cxn>
            </a:cxnLst>
            <a:rect l="l" t="t" r="r" b="b"/>
            <a:pathLst>
              <a:path w="1800000" h="1800000">
                <a:moveTo>
                  <a:pt x="1800000" y="0"/>
                </a:moveTo>
                <a:lnTo>
                  <a:pt x="1800000" y="1800000"/>
                </a:lnTo>
                <a:lnTo>
                  <a:pt x="0" y="1800000"/>
                </a:lnTo>
                <a:cubicBezTo>
                  <a:pt x="0" y="805887"/>
                  <a:pt x="805887" y="0"/>
                  <a:pt x="1800000" y="0"/>
                </a:cubicBezTo>
                <a:close/>
              </a:path>
            </a:pathLst>
          </a:custGeom>
          <a:solidFill>
            <a:srgbClr val="01ACB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0" name="组合 79"/>
          <p:cNvGrpSpPr/>
          <p:nvPr/>
        </p:nvGrpSpPr>
        <p:grpSpPr>
          <a:xfrm>
            <a:off x="4855407" y="2208764"/>
            <a:ext cx="347586" cy="306871"/>
            <a:chOff x="10044251" y="4522834"/>
            <a:chExt cx="745082" cy="657806"/>
          </a:xfrm>
          <a:solidFill>
            <a:schemeClr val="bg1"/>
          </a:solidFill>
          <a:effectLst>
            <a:outerShdw blurRad="101600" dist="50800" dir="2700000" algn="tl" rotWithShape="0">
              <a:prstClr val="black">
                <a:alpha val="25000"/>
              </a:prstClr>
            </a:outerShdw>
          </a:effectLst>
        </p:grpSpPr>
        <p:sp>
          <p:nvSpPr>
            <p:cNvPr id="81"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7018781" y="2208595"/>
            <a:ext cx="338839" cy="307209"/>
            <a:chOff x="10054349" y="2685014"/>
            <a:chExt cx="726328" cy="658528"/>
          </a:xfrm>
          <a:solidFill>
            <a:schemeClr val="bg1"/>
          </a:solidFill>
          <a:effectLst>
            <a:outerShdw blurRad="101600" dist="50800" dir="2700000" algn="tl" rotWithShape="0">
              <a:prstClr val="black">
                <a:alpha val="25000"/>
              </a:prstClr>
            </a:outerShdw>
          </a:effectLst>
        </p:grpSpPr>
        <p:sp>
          <p:nvSpPr>
            <p:cNvPr id="89"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组合 104"/>
          <p:cNvGrpSpPr/>
          <p:nvPr/>
        </p:nvGrpSpPr>
        <p:grpSpPr>
          <a:xfrm>
            <a:off x="4916983" y="4353463"/>
            <a:ext cx="224434" cy="335473"/>
            <a:chOff x="10182016" y="3597432"/>
            <a:chExt cx="481093" cy="719115"/>
          </a:xfrm>
          <a:solidFill>
            <a:schemeClr val="bg1"/>
          </a:solidFill>
          <a:effectLst>
            <a:outerShdw blurRad="101600" dist="50800" dir="2700000" algn="tl" rotWithShape="0">
              <a:prstClr val="black">
                <a:alpha val="25000"/>
              </a:prstClr>
            </a:outerShdw>
          </a:effectLst>
        </p:grpSpPr>
        <p:sp>
          <p:nvSpPr>
            <p:cNvPr id="106"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a:off x="7031903" y="4344715"/>
            <a:ext cx="312593" cy="352970"/>
            <a:chOff x="1027865" y="1177546"/>
            <a:chExt cx="670069" cy="756622"/>
          </a:xfrm>
          <a:solidFill>
            <a:schemeClr val="bg1"/>
          </a:solidFill>
          <a:effectLst>
            <a:outerShdw blurRad="101600" dist="50800" dir="2700000" algn="tl" rotWithShape="0">
              <a:prstClr val="black">
                <a:alpha val="25000"/>
              </a:prstClr>
            </a:outerShdw>
          </a:effectLst>
        </p:grpSpPr>
        <p:sp>
          <p:nvSpPr>
            <p:cNvPr id="111"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 name="椭圆 21"/>
          <p:cNvSpPr/>
          <p:nvPr/>
        </p:nvSpPr>
        <p:spPr>
          <a:xfrm>
            <a:off x="4295999" y="1628399"/>
            <a:ext cx="3600000" cy="3600000"/>
          </a:xfrm>
          <a:prstGeom prst="ellipse">
            <a:avLst/>
          </a:prstGeom>
          <a:gradFill flip="none" rotWithShape="1">
            <a:gsLst>
              <a:gs pos="0">
                <a:schemeClr val="bg1">
                  <a:alpha val="0"/>
                </a:schemeClr>
              </a:gs>
              <a:gs pos="89000">
                <a:srgbClr val="404040">
                  <a:alpha val="4000"/>
                </a:srgbClr>
              </a:gs>
              <a:gs pos="73000">
                <a:schemeClr val="bg1">
                  <a:alpha val="1000"/>
                </a:schemeClr>
              </a:gs>
              <a:gs pos="100000">
                <a:schemeClr val="tx1">
                  <a:alpha val="10000"/>
                </a:schemeClr>
              </a:gs>
            </a:gsLst>
            <a:path path="shape">
              <a:fillToRect l="50000" t="50000" r="50000" b="50000"/>
            </a:path>
            <a:tileRect/>
          </a:gradFill>
          <a:ln w="38100">
            <a:noFill/>
          </a:ln>
          <a:effectLst>
            <a:innerShdw blurRad="114300" dist="76200" dir="135000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55"/>
          <p:cNvSpPr/>
          <p:nvPr/>
        </p:nvSpPr>
        <p:spPr>
          <a:xfrm>
            <a:off x="4133005" y="1466005"/>
            <a:ext cx="3925990" cy="3925990"/>
          </a:xfrm>
          <a:custGeom>
            <a:avLst/>
            <a:gdLst>
              <a:gd name="connsiteX0" fmla="*/ 2022476 w 4044952"/>
              <a:gd name="connsiteY0" fmla="*/ 364988 h 4044952"/>
              <a:gd name="connsiteX1" fmla="*/ 364988 w 4044952"/>
              <a:gd name="connsiteY1" fmla="*/ 2022476 h 4044952"/>
              <a:gd name="connsiteX2" fmla="*/ 2022476 w 4044952"/>
              <a:gd name="connsiteY2" fmla="*/ 3679964 h 4044952"/>
              <a:gd name="connsiteX3" fmla="*/ 3679964 w 4044952"/>
              <a:gd name="connsiteY3" fmla="*/ 2022476 h 4044952"/>
              <a:gd name="connsiteX4" fmla="*/ 2022476 w 4044952"/>
              <a:gd name="connsiteY4" fmla="*/ 364988 h 4044952"/>
              <a:gd name="connsiteX5" fmla="*/ 2022476 w 4044952"/>
              <a:gd name="connsiteY5" fmla="*/ 0 h 4044952"/>
              <a:gd name="connsiteX6" fmla="*/ 4044952 w 4044952"/>
              <a:gd name="connsiteY6" fmla="*/ 2022476 h 4044952"/>
              <a:gd name="connsiteX7" fmla="*/ 2022476 w 4044952"/>
              <a:gd name="connsiteY7" fmla="*/ 4044952 h 4044952"/>
              <a:gd name="connsiteX8" fmla="*/ 0 w 4044952"/>
              <a:gd name="connsiteY8" fmla="*/ 2022476 h 4044952"/>
              <a:gd name="connsiteX9" fmla="*/ 2022476 w 4044952"/>
              <a:gd name="connsiteY9" fmla="*/ 0 h 404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952" h="4044952">
                <a:moveTo>
                  <a:pt x="2022476" y="364988"/>
                </a:moveTo>
                <a:cubicBezTo>
                  <a:pt x="1107071" y="364988"/>
                  <a:pt x="364988" y="1107071"/>
                  <a:pt x="364988" y="2022476"/>
                </a:cubicBezTo>
                <a:cubicBezTo>
                  <a:pt x="364988" y="2937881"/>
                  <a:pt x="1107071" y="3679964"/>
                  <a:pt x="2022476" y="3679964"/>
                </a:cubicBezTo>
                <a:cubicBezTo>
                  <a:pt x="2937881" y="3679964"/>
                  <a:pt x="3679964" y="2937881"/>
                  <a:pt x="3679964" y="2022476"/>
                </a:cubicBezTo>
                <a:cubicBezTo>
                  <a:pt x="3679964" y="1107071"/>
                  <a:pt x="2937881" y="364988"/>
                  <a:pt x="2022476" y="364988"/>
                </a:cubicBezTo>
                <a:close/>
                <a:moveTo>
                  <a:pt x="2022476" y="0"/>
                </a:moveTo>
                <a:cubicBezTo>
                  <a:pt x="3139459" y="0"/>
                  <a:pt x="4044952" y="905493"/>
                  <a:pt x="4044952" y="2022476"/>
                </a:cubicBezTo>
                <a:cubicBezTo>
                  <a:pt x="4044952" y="3139459"/>
                  <a:pt x="3139459" y="4044952"/>
                  <a:pt x="2022476" y="4044952"/>
                </a:cubicBezTo>
                <a:cubicBezTo>
                  <a:pt x="905493" y="4044952"/>
                  <a:pt x="0" y="3139459"/>
                  <a:pt x="0" y="2022476"/>
                </a:cubicBezTo>
                <a:cubicBezTo>
                  <a:pt x="0" y="905493"/>
                  <a:pt x="905493" y="0"/>
                  <a:pt x="2022476" y="0"/>
                </a:cubicBezTo>
                <a:close/>
              </a:path>
            </a:pathLst>
          </a:custGeom>
          <a:solidFill>
            <a:schemeClr val="bg1">
              <a:lumMod val="75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4908668" y="2241074"/>
            <a:ext cx="2374659" cy="2374659"/>
          </a:xfrm>
          <a:prstGeom prst="ellipse">
            <a:avLst/>
          </a:prstGeom>
          <a:solidFill>
            <a:srgbClr val="F3F3F3"/>
          </a:solidFill>
          <a:ln>
            <a:gradFill flip="none" rotWithShape="1">
              <a:gsLst>
                <a:gs pos="0">
                  <a:schemeClr val="bg1"/>
                </a:gs>
                <a:gs pos="100000">
                  <a:srgbClr val="D1D1D1"/>
                </a:gs>
              </a:gsLst>
              <a:lin ang="2700000" scaled="1"/>
              <a:tileRect/>
            </a:gradFill>
          </a:ln>
          <a:effectLst>
            <a:outerShdw blurRad="1270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5523017" y="1334745"/>
            <a:ext cx="1712562" cy="2133782"/>
            <a:chOff x="7380501" y="2927402"/>
            <a:chExt cx="2311887" cy="2880512"/>
          </a:xfrm>
        </p:grpSpPr>
        <p:sp>
          <p:nvSpPr>
            <p:cNvPr id="34"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椭圆 34"/>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 name="椭圆 35"/>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7" name="组合 36"/>
          <p:cNvGrpSpPr/>
          <p:nvPr/>
        </p:nvGrpSpPr>
        <p:grpSpPr>
          <a:xfrm>
            <a:off x="4071970" y="2763623"/>
            <a:ext cx="1712562" cy="2133782"/>
            <a:chOff x="7380501" y="2927402"/>
            <a:chExt cx="2311887" cy="2880512"/>
          </a:xfrm>
        </p:grpSpPr>
        <p:sp>
          <p:nvSpPr>
            <p:cNvPr id="38"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 name="椭圆 38"/>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椭圆 39"/>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49" name="组合 48"/>
          <p:cNvGrpSpPr/>
          <p:nvPr/>
        </p:nvGrpSpPr>
        <p:grpSpPr>
          <a:xfrm>
            <a:off x="5523017" y="4194681"/>
            <a:ext cx="1712562" cy="2133782"/>
            <a:chOff x="7380501" y="2927402"/>
            <a:chExt cx="2311887" cy="2880512"/>
          </a:xfrm>
        </p:grpSpPr>
        <p:sp>
          <p:nvSpPr>
            <p:cNvPr id="50"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1" name="椭圆 50"/>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椭圆 51"/>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57" name="组合 56"/>
          <p:cNvGrpSpPr/>
          <p:nvPr/>
        </p:nvGrpSpPr>
        <p:grpSpPr>
          <a:xfrm>
            <a:off x="6914872" y="2763623"/>
            <a:ext cx="1712562" cy="2133782"/>
            <a:chOff x="7380501" y="2927402"/>
            <a:chExt cx="2311887" cy="2880512"/>
          </a:xfrm>
        </p:grpSpPr>
        <p:sp>
          <p:nvSpPr>
            <p:cNvPr id="58"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9" name="椭圆 58"/>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0" name="椭圆 59"/>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7" name="组合 66"/>
          <p:cNvGrpSpPr/>
          <p:nvPr/>
        </p:nvGrpSpPr>
        <p:grpSpPr>
          <a:xfrm>
            <a:off x="5577003" y="1598865"/>
            <a:ext cx="1032597" cy="796958"/>
            <a:chOff x="1460111" y="2419508"/>
            <a:chExt cx="1032597" cy="796958"/>
          </a:xfrm>
        </p:grpSpPr>
        <p:sp>
          <p:nvSpPr>
            <p:cNvPr id="65" name="文本框 64"/>
            <p:cNvSpPr txBox="1"/>
            <p:nvPr/>
          </p:nvSpPr>
          <p:spPr>
            <a:xfrm>
              <a:off x="1460111" y="2419508"/>
              <a:ext cx="1030514" cy="707886"/>
            </a:xfrm>
            <a:prstGeom prst="rect">
              <a:avLst/>
            </a:prstGeom>
            <a:noFill/>
          </p:spPr>
          <p:txBody>
            <a:bodyPr wrap="square" rtlCol="0">
              <a:spAutoFit/>
            </a:bodyPr>
            <a:lstStyle/>
            <a:p>
              <a:pPr algn="ctr"/>
              <a:r>
                <a:rPr lang="en-US" altLang="zh-CN" sz="4000" dirty="0" smtClean="0">
                  <a:solidFill>
                    <a:srgbClr val="FFB850"/>
                  </a:solidFill>
                  <a:latin typeface="Impact" panose="020B0806030902050204" pitchFamily="34" charset="0"/>
                </a:rPr>
                <a:t>01</a:t>
              </a:r>
              <a:endParaRPr lang="zh-CN" altLang="en-US" sz="4000" dirty="0">
                <a:solidFill>
                  <a:srgbClr val="FFB850"/>
                </a:solidFill>
                <a:latin typeface="Impact" panose="020B0806030902050204" pitchFamily="34" charset="0"/>
              </a:endParaRPr>
            </a:p>
          </p:txBody>
        </p:sp>
        <p:sp>
          <p:nvSpPr>
            <p:cNvPr id="66" name="文本框 65"/>
            <p:cNvSpPr txBox="1"/>
            <p:nvPr/>
          </p:nvSpPr>
          <p:spPr>
            <a:xfrm>
              <a:off x="1462194" y="2908689"/>
              <a:ext cx="1030514" cy="307777"/>
            </a:xfrm>
            <a:prstGeom prst="rect">
              <a:avLst/>
            </a:prstGeom>
            <a:noFill/>
          </p:spPr>
          <p:txBody>
            <a:bodyPr wrap="square" rtlCol="0">
              <a:spAutoFit/>
            </a:bodyPr>
            <a:lstStyle/>
            <a:p>
              <a:pPr algn="ctr"/>
              <a:r>
                <a:rPr lang="en-US" altLang="zh-CN" sz="1400" dirty="0" smtClean="0">
                  <a:solidFill>
                    <a:srgbClr val="FFB850"/>
                  </a:solidFill>
                  <a:latin typeface="LiHei Pro" panose="020B0500000000000000" pitchFamily="34" charset="-122"/>
                  <a:ea typeface="LiHei Pro" panose="020B0500000000000000" pitchFamily="34" charset="-122"/>
                </a:rPr>
                <a:t>OPTION</a:t>
              </a:r>
              <a:endParaRPr lang="zh-CN" altLang="en-US" sz="1400" dirty="0">
                <a:solidFill>
                  <a:srgbClr val="FFB850"/>
                </a:solidFill>
                <a:latin typeface="LiHei Pro" panose="020B0500000000000000" pitchFamily="34" charset="-122"/>
                <a:ea typeface="LiHei Pro" panose="020B0500000000000000" pitchFamily="34" charset="-122"/>
              </a:endParaRPr>
            </a:p>
          </p:txBody>
        </p:sp>
      </p:grpSp>
      <p:grpSp>
        <p:nvGrpSpPr>
          <p:cNvPr id="68" name="组合 67"/>
          <p:cNvGrpSpPr/>
          <p:nvPr/>
        </p:nvGrpSpPr>
        <p:grpSpPr>
          <a:xfrm>
            <a:off x="7001986" y="3019963"/>
            <a:ext cx="1032597" cy="796958"/>
            <a:chOff x="1460111" y="2419508"/>
            <a:chExt cx="1032597" cy="796958"/>
          </a:xfrm>
        </p:grpSpPr>
        <p:sp>
          <p:nvSpPr>
            <p:cNvPr id="69" name="文本框 68"/>
            <p:cNvSpPr txBox="1"/>
            <p:nvPr/>
          </p:nvSpPr>
          <p:spPr>
            <a:xfrm>
              <a:off x="1460111" y="2419508"/>
              <a:ext cx="1030514" cy="707886"/>
            </a:xfrm>
            <a:prstGeom prst="rect">
              <a:avLst/>
            </a:prstGeom>
            <a:noFill/>
          </p:spPr>
          <p:txBody>
            <a:bodyPr wrap="square" rtlCol="0">
              <a:spAutoFit/>
            </a:bodyPr>
            <a:lstStyle/>
            <a:p>
              <a:pPr algn="ctr"/>
              <a:r>
                <a:rPr lang="en-US" altLang="zh-CN" sz="4000" dirty="0" smtClean="0">
                  <a:solidFill>
                    <a:srgbClr val="78458D"/>
                  </a:solidFill>
                  <a:latin typeface="Impact" panose="020B0806030902050204" pitchFamily="34" charset="0"/>
                </a:rPr>
                <a:t>02</a:t>
              </a:r>
              <a:endParaRPr lang="zh-CN" altLang="en-US" sz="4000" dirty="0">
                <a:solidFill>
                  <a:srgbClr val="78458D"/>
                </a:solidFill>
                <a:latin typeface="Impact" panose="020B0806030902050204" pitchFamily="34" charset="0"/>
              </a:endParaRPr>
            </a:p>
          </p:txBody>
        </p:sp>
        <p:sp>
          <p:nvSpPr>
            <p:cNvPr id="70" name="文本框 69"/>
            <p:cNvSpPr txBox="1"/>
            <p:nvPr/>
          </p:nvSpPr>
          <p:spPr>
            <a:xfrm>
              <a:off x="1462194" y="2908689"/>
              <a:ext cx="1030514" cy="307777"/>
            </a:xfrm>
            <a:prstGeom prst="rect">
              <a:avLst/>
            </a:prstGeom>
            <a:noFill/>
          </p:spPr>
          <p:txBody>
            <a:bodyPr wrap="square" rtlCol="0">
              <a:spAutoFit/>
            </a:bodyPr>
            <a:lstStyle/>
            <a:p>
              <a:pPr algn="ctr"/>
              <a:r>
                <a:rPr lang="en-US" altLang="zh-CN" sz="1400" dirty="0" smtClean="0">
                  <a:solidFill>
                    <a:srgbClr val="78458D"/>
                  </a:solidFill>
                  <a:latin typeface="LiHei Pro" panose="020B0500000000000000" pitchFamily="34" charset="-122"/>
                  <a:ea typeface="LiHei Pro" panose="020B0500000000000000" pitchFamily="34" charset="-122"/>
                </a:rPr>
                <a:t>OPTION</a:t>
              </a:r>
              <a:endParaRPr lang="zh-CN" altLang="en-US" sz="1400" dirty="0">
                <a:solidFill>
                  <a:srgbClr val="78458D"/>
                </a:solidFill>
                <a:latin typeface="LiHei Pro" panose="020B0500000000000000" pitchFamily="34" charset="-122"/>
                <a:ea typeface="LiHei Pro" panose="020B0500000000000000" pitchFamily="34" charset="-122"/>
              </a:endParaRPr>
            </a:p>
          </p:txBody>
        </p:sp>
      </p:grpSp>
      <p:grpSp>
        <p:nvGrpSpPr>
          <p:cNvPr id="71" name="组合 70"/>
          <p:cNvGrpSpPr/>
          <p:nvPr/>
        </p:nvGrpSpPr>
        <p:grpSpPr>
          <a:xfrm>
            <a:off x="5601565" y="4448747"/>
            <a:ext cx="1032597" cy="796958"/>
            <a:chOff x="1460111" y="2419508"/>
            <a:chExt cx="1032597" cy="796958"/>
          </a:xfrm>
        </p:grpSpPr>
        <p:sp>
          <p:nvSpPr>
            <p:cNvPr id="72" name="文本框 71"/>
            <p:cNvSpPr txBox="1"/>
            <p:nvPr/>
          </p:nvSpPr>
          <p:spPr>
            <a:xfrm>
              <a:off x="1460111" y="2419508"/>
              <a:ext cx="1030514" cy="707886"/>
            </a:xfrm>
            <a:prstGeom prst="rect">
              <a:avLst/>
            </a:prstGeom>
            <a:noFill/>
          </p:spPr>
          <p:txBody>
            <a:bodyPr wrap="square" rtlCol="0">
              <a:spAutoFit/>
            </a:bodyPr>
            <a:lstStyle/>
            <a:p>
              <a:pPr algn="ctr"/>
              <a:r>
                <a:rPr lang="en-US" altLang="zh-CN" sz="4000" dirty="0" smtClean="0">
                  <a:solidFill>
                    <a:srgbClr val="E87071"/>
                  </a:solidFill>
                  <a:latin typeface="Impact" panose="020B0806030902050204" pitchFamily="34" charset="0"/>
                </a:rPr>
                <a:t>03</a:t>
              </a:r>
              <a:endParaRPr lang="zh-CN" altLang="en-US" sz="4000" dirty="0">
                <a:solidFill>
                  <a:srgbClr val="E87071"/>
                </a:solidFill>
                <a:latin typeface="Impact" panose="020B0806030902050204" pitchFamily="34" charset="0"/>
              </a:endParaRPr>
            </a:p>
          </p:txBody>
        </p:sp>
        <p:sp>
          <p:nvSpPr>
            <p:cNvPr id="73" name="文本框 72"/>
            <p:cNvSpPr txBox="1"/>
            <p:nvPr/>
          </p:nvSpPr>
          <p:spPr>
            <a:xfrm>
              <a:off x="1462194" y="2908689"/>
              <a:ext cx="1030514" cy="307777"/>
            </a:xfrm>
            <a:prstGeom prst="rect">
              <a:avLst/>
            </a:prstGeom>
            <a:noFill/>
          </p:spPr>
          <p:txBody>
            <a:bodyPr wrap="square" rtlCol="0">
              <a:spAutoFit/>
            </a:bodyPr>
            <a:lstStyle/>
            <a:p>
              <a:pPr algn="ctr"/>
              <a:r>
                <a:rPr lang="en-US" altLang="zh-CN" sz="1400" dirty="0" smtClean="0">
                  <a:solidFill>
                    <a:srgbClr val="E87071"/>
                  </a:solidFill>
                  <a:latin typeface="LiHei Pro" panose="020B0500000000000000" pitchFamily="34" charset="-122"/>
                  <a:ea typeface="LiHei Pro" panose="020B0500000000000000" pitchFamily="34" charset="-122"/>
                </a:rPr>
                <a:t>OPTION</a:t>
              </a:r>
              <a:endParaRPr lang="zh-CN" altLang="en-US" sz="1400" dirty="0">
                <a:solidFill>
                  <a:srgbClr val="E87071"/>
                </a:solidFill>
                <a:latin typeface="LiHei Pro" panose="020B0500000000000000" pitchFamily="34" charset="-122"/>
                <a:ea typeface="LiHei Pro" panose="020B0500000000000000" pitchFamily="34" charset="-122"/>
              </a:endParaRPr>
            </a:p>
          </p:txBody>
        </p:sp>
      </p:grpSp>
      <p:grpSp>
        <p:nvGrpSpPr>
          <p:cNvPr id="77" name="组合 76"/>
          <p:cNvGrpSpPr/>
          <p:nvPr/>
        </p:nvGrpSpPr>
        <p:grpSpPr>
          <a:xfrm>
            <a:off x="4151649" y="3019963"/>
            <a:ext cx="1032597" cy="796958"/>
            <a:chOff x="1460111" y="2419508"/>
            <a:chExt cx="1032597" cy="796958"/>
          </a:xfrm>
        </p:grpSpPr>
        <p:sp>
          <p:nvSpPr>
            <p:cNvPr id="78" name="文本框 77"/>
            <p:cNvSpPr txBox="1"/>
            <p:nvPr/>
          </p:nvSpPr>
          <p:spPr>
            <a:xfrm>
              <a:off x="1460111" y="2419508"/>
              <a:ext cx="1030514" cy="707886"/>
            </a:xfrm>
            <a:prstGeom prst="rect">
              <a:avLst/>
            </a:prstGeom>
            <a:noFill/>
          </p:spPr>
          <p:txBody>
            <a:bodyPr wrap="square" rtlCol="0">
              <a:spAutoFit/>
            </a:bodyPr>
            <a:lstStyle/>
            <a:p>
              <a:pPr algn="ctr"/>
              <a:r>
                <a:rPr lang="en-US" altLang="zh-CN" sz="4000" dirty="0" smtClean="0">
                  <a:solidFill>
                    <a:srgbClr val="01ACBE"/>
                  </a:solidFill>
                  <a:latin typeface="Impact" panose="020B0806030902050204" pitchFamily="34" charset="0"/>
                </a:rPr>
                <a:t>04</a:t>
              </a:r>
              <a:endParaRPr lang="zh-CN" altLang="en-US" sz="4000" dirty="0">
                <a:solidFill>
                  <a:srgbClr val="01ACBE"/>
                </a:solidFill>
                <a:latin typeface="Impact" panose="020B0806030902050204" pitchFamily="34" charset="0"/>
              </a:endParaRPr>
            </a:p>
          </p:txBody>
        </p:sp>
        <p:sp>
          <p:nvSpPr>
            <p:cNvPr id="79" name="文本框 78"/>
            <p:cNvSpPr txBox="1"/>
            <p:nvPr/>
          </p:nvSpPr>
          <p:spPr>
            <a:xfrm>
              <a:off x="1462194" y="2908689"/>
              <a:ext cx="1030514" cy="307777"/>
            </a:xfrm>
            <a:prstGeom prst="rect">
              <a:avLst/>
            </a:prstGeom>
            <a:noFill/>
          </p:spPr>
          <p:txBody>
            <a:bodyPr wrap="square" rtlCol="0">
              <a:spAutoFit/>
            </a:bodyPr>
            <a:lstStyle/>
            <a:p>
              <a:pPr algn="ctr"/>
              <a:r>
                <a:rPr lang="en-US" altLang="zh-CN" sz="1400" dirty="0" smtClean="0">
                  <a:solidFill>
                    <a:srgbClr val="01ACBE"/>
                  </a:solidFill>
                  <a:latin typeface="LiHei Pro" panose="020B0500000000000000" pitchFamily="34" charset="-122"/>
                  <a:ea typeface="LiHei Pro" panose="020B0500000000000000" pitchFamily="34" charset="-122"/>
                </a:rPr>
                <a:t>OPTION</a:t>
              </a:r>
              <a:endParaRPr lang="zh-CN" altLang="en-US" sz="1400" dirty="0">
                <a:solidFill>
                  <a:srgbClr val="01ACBE"/>
                </a:solidFill>
                <a:latin typeface="LiHei Pro" panose="020B0500000000000000" pitchFamily="34" charset="-122"/>
                <a:ea typeface="LiHei Pro" panose="020B0500000000000000" pitchFamily="34" charset="-122"/>
              </a:endParaRPr>
            </a:p>
          </p:txBody>
        </p:sp>
      </p:grpSp>
      <p:sp>
        <p:nvSpPr>
          <p:cNvPr id="61" name="椭圆 60"/>
          <p:cNvSpPr/>
          <p:nvPr/>
        </p:nvSpPr>
        <p:spPr>
          <a:xfrm>
            <a:off x="5316811" y="1205751"/>
            <a:ext cx="1595037" cy="1595037"/>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3884665" y="2631482"/>
            <a:ext cx="1595037" cy="1595037"/>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6712298" y="2631482"/>
            <a:ext cx="1595037" cy="1595037"/>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5316811" y="4049708"/>
            <a:ext cx="1595037" cy="1595037"/>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3" name="组合 122"/>
          <p:cNvGrpSpPr/>
          <p:nvPr/>
        </p:nvGrpSpPr>
        <p:grpSpPr>
          <a:xfrm>
            <a:off x="2632662" y="1067699"/>
            <a:ext cx="2240249" cy="904710"/>
            <a:chOff x="223455" y="2735579"/>
            <a:chExt cx="2240249" cy="904710"/>
          </a:xfrm>
        </p:grpSpPr>
        <p:sp>
          <p:nvSpPr>
            <p:cNvPr id="124" name="文本框 123"/>
            <p:cNvSpPr txBox="1"/>
            <p:nvPr/>
          </p:nvSpPr>
          <p:spPr>
            <a:xfrm>
              <a:off x="223455" y="2735579"/>
              <a:ext cx="2240249" cy="461665"/>
            </a:xfrm>
            <a:prstGeom prst="rect">
              <a:avLst/>
            </a:prstGeom>
            <a:noFill/>
          </p:spPr>
          <p:txBody>
            <a:bodyPr wrap="square" rtlCol="0">
              <a:spAutoFit/>
            </a:bodyPr>
            <a:lstStyle/>
            <a:p>
              <a:r>
                <a:rPr lang="zh-CN" altLang="en-US" sz="2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FFB850"/>
                </a:solidFill>
                <a:latin typeface="时尚中黑简体" panose="01010104010101010101" pitchFamily="2" charset="-122"/>
                <a:ea typeface="时尚中黑简体" panose="01010104010101010101" pitchFamily="2" charset="-122"/>
              </a:endParaRPr>
            </a:p>
          </p:txBody>
        </p:sp>
        <p:sp>
          <p:nvSpPr>
            <p:cNvPr id="125" name="文本框 124"/>
            <p:cNvSpPr txBox="1"/>
            <p:nvPr/>
          </p:nvSpPr>
          <p:spPr>
            <a:xfrm>
              <a:off x="224530" y="3118319"/>
              <a:ext cx="2000243" cy="521970"/>
            </a:xfrm>
            <a:prstGeom prst="rect">
              <a:avLst/>
            </a:prstGeom>
            <a:noFill/>
          </p:spPr>
          <p:txBody>
            <a:bodyPr wrap="square" rtlCol="0">
              <a:spAutoFit/>
            </a:bodyPr>
            <a:lstStyle/>
            <a:p>
              <a:pPr algn="just"/>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26" name="组合 125"/>
          <p:cNvGrpSpPr/>
          <p:nvPr/>
        </p:nvGrpSpPr>
        <p:grpSpPr>
          <a:xfrm>
            <a:off x="8389865" y="2160004"/>
            <a:ext cx="2240249" cy="904710"/>
            <a:chOff x="223455" y="2735579"/>
            <a:chExt cx="2240249" cy="904710"/>
          </a:xfrm>
        </p:grpSpPr>
        <p:sp>
          <p:nvSpPr>
            <p:cNvPr id="127" name="文本框 126"/>
            <p:cNvSpPr txBox="1"/>
            <p:nvPr/>
          </p:nvSpPr>
          <p:spPr>
            <a:xfrm>
              <a:off x="223455" y="2735579"/>
              <a:ext cx="2240249" cy="461665"/>
            </a:xfrm>
            <a:prstGeom prst="rect">
              <a:avLst/>
            </a:prstGeom>
            <a:noFill/>
          </p:spPr>
          <p:txBody>
            <a:bodyPr wrap="square" rtlCol="0">
              <a:spAutoFit/>
            </a:bodyPr>
            <a:lstStyle/>
            <a:p>
              <a:r>
                <a:rPr lang="zh-CN" altLang="en-US" sz="2400" dirty="0">
                  <a:solidFill>
                    <a:srgbClr val="78458D"/>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78458D"/>
                </a:solidFill>
                <a:latin typeface="时尚中黑简体" panose="01010104010101010101" pitchFamily="2" charset="-122"/>
                <a:ea typeface="时尚中黑简体" panose="01010104010101010101" pitchFamily="2" charset="-122"/>
              </a:endParaRPr>
            </a:p>
          </p:txBody>
        </p:sp>
        <p:sp>
          <p:nvSpPr>
            <p:cNvPr id="128" name="文本框 127"/>
            <p:cNvSpPr txBox="1"/>
            <p:nvPr/>
          </p:nvSpPr>
          <p:spPr>
            <a:xfrm>
              <a:off x="224530" y="3118319"/>
              <a:ext cx="2000243" cy="521970"/>
            </a:xfrm>
            <a:prstGeom prst="rect">
              <a:avLst/>
            </a:prstGeom>
            <a:noFill/>
          </p:spPr>
          <p:txBody>
            <a:bodyPr wrap="square" rtlCol="0">
              <a:spAutoFit/>
            </a:bodyPr>
            <a:lstStyle/>
            <a:p>
              <a:pPr algn="just"/>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29" name="组合 128"/>
          <p:cNvGrpSpPr/>
          <p:nvPr/>
        </p:nvGrpSpPr>
        <p:grpSpPr>
          <a:xfrm>
            <a:off x="1879805" y="3732580"/>
            <a:ext cx="2240249" cy="904710"/>
            <a:chOff x="223455" y="2735579"/>
            <a:chExt cx="2240249" cy="904710"/>
          </a:xfrm>
        </p:grpSpPr>
        <p:sp>
          <p:nvSpPr>
            <p:cNvPr id="130" name="文本框 129"/>
            <p:cNvSpPr txBox="1"/>
            <p:nvPr/>
          </p:nvSpPr>
          <p:spPr>
            <a:xfrm>
              <a:off x="223455" y="2735579"/>
              <a:ext cx="2240249" cy="461665"/>
            </a:xfrm>
            <a:prstGeom prst="rect">
              <a:avLst/>
            </a:prstGeom>
            <a:noFill/>
          </p:spPr>
          <p:txBody>
            <a:bodyPr wrap="square" rtlCol="0">
              <a:spAutoFit/>
            </a:bodyPr>
            <a:lstStyle/>
            <a:p>
              <a:r>
                <a:rPr lang="zh-CN" altLang="en-US" sz="24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01ACBE"/>
                </a:solidFill>
                <a:latin typeface="时尚中黑简体" panose="01010104010101010101" pitchFamily="2" charset="-122"/>
                <a:ea typeface="时尚中黑简体" panose="01010104010101010101" pitchFamily="2" charset="-122"/>
              </a:endParaRPr>
            </a:p>
          </p:txBody>
        </p:sp>
        <p:sp>
          <p:nvSpPr>
            <p:cNvPr id="131" name="文本框 130"/>
            <p:cNvSpPr txBox="1"/>
            <p:nvPr/>
          </p:nvSpPr>
          <p:spPr>
            <a:xfrm>
              <a:off x="224530" y="3118319"/>
              <a:ext cx="2000243" cy="521970"/>
            </a:xfrm>
            <a:prstGeom prst="rect">
              <a:avLst/>
            </a:prstGeom>
            <a:noFill/>
          </p:spPr>
          <p:txBody>
            <a:bodyPr wrap="square" rtlCol="0">
              <a:spAutoFit/>
            </a:bodyPr>
            <a:lstStyle/>
            <a:p>
              <a:pPr algn="just"/>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2" name="组合 131"/>
          <p:cNvGrpSpPr/>
          <p:nvPr/>
        </p:nvGrpSpPr>
        <p:grpSpPr>
          <a:xfrm>
            <a:off x="7288380" y="4965053"/>
            <a:ext cx="2240249" cy="904710"/>
            <a:chOff x="223455" y="2735579"/>
            <a:chExt cx="2240249" cy="904710"/>
          </a:xfrm>
        </p:grpSpPr>
        <p:sp>
          <p:nvSpPr>
            <p:cNvPr id="133" name="文本框 132"/>
            <p:cNvSpPr txBox="1"/>
            <p:nvPr/>
          </p:nvSpPr>
          <p:spPr>
            <a:xfrm>
              <a:off x="223455" y="2735579"/>
              <a:ext cx="2240249" cy="461665"/>
            </a:xfrm>
            <a:prstGeom prst="rect">
              <a:avLst/>
            </a:prstGeom>
            <a:noFill/>
          </p:spPr>
          <p:txBody>
            <a:bodyPr wrap="square" rtlCol="0">
              <a:spAutoFit/>
            </a:bodyPr>
            <a:lstStyle/>
            <a:p>
              <a:r>
                <a:rPr lang="zh-CN" altLang="en-US" sz="24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400" dirty="0">
                <a:solidFill>
                  <a:srgbClr val="E87071"/>
                </a:solidFill>
                <a:latin typeface="时尚中黑简体" panose="01010104010101010101" pitchFamily="2" charset="-122"/>
                <a:ea typeface="时尚中黑简体" panose="01010104010101010101" pitchFamily="2" charset="-122"/>
              </a:endParaRPr>
            </a:p>
          </p:txBody>
        </p:sp>
        <p:sp>
          <p:nvSpPr>
            <p:cNvPr id="134" name="文本框 133"/>
            <p:cNvSpPr txBox="1"/>
            <p:nvPr/>
          </p:nvSpPr>
          <p:spPr>
            <a:xfrm>
              <a:off x="224530" y="3118319"/>
              <a:ext cx="2000243" cy="521970"/>
            </a:xfrm>
            <a:prstGeom prst="rect">
              <a:avLst/>
            </a:prstGeom>
            <a:noFill/>
          </p:spPr>
          <p:txBody>
            <a:bodyPr wrap="square" rtlCol="0">
              <a:spAutoFit/>
            </a:bodyPr>
            <a:lstStyle/>
            <a:p>
              <a:pPr algn="just"/>
              <a:r>
                <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4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626676" y="1978752"/>
            <a:ext cx="1923123" cy="684160"/>
            <a:chOff x="7109327" y="3179834"/>
            <a:chExt cx="1923123" cy="684160"/>
          </a:xfrm>
        </p:grpSpPr>
        <p:sp>
          <p:nvSpPr>
            <p:cNvPr id="46" name="文本框 45"/>
            <p:cNvSpPr txBox="1"/>
            <p:nvPr/>
          </p:nvSpPr>
          <p:spPr>
            <a:xfrm>
              <a:off x="7109327" y="3179834"/>
              <a:ext cx="1923123"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sp>
        <p:nvSpPr>
          <p:cNvPr id="23" name="任意多边形 22"/>
          <p:cNvSpPr/>
          <p:nvPr/>
        </p:nvSpPr>
        <p:spPr>
          <a:xfrm>
            <a:off x="4483280" y="3000465"/>
            <a:ext cx="886189" cy="859064"/>
          </a:xfrm>
          <a:custGeom>
            <a:avLst/>
            <a:gdLst>
              <a:gd name="connsiteX0" fmla="*/ 55320 w 886189"/>
              <a:gd name="connsiteY0" fmla="*/ 0 h 859064"/>
              <a:gd name="connsiteX1" fmla="*/ 456657 w 886189"/>
              <a:gd name="connsiteY1" fmla="*/ 0 h 859064"/>
              <a:gd name="connsiteX2" fmla="*/ 886189 w 886189"/>
              <a:gd name="connsiteY2" fmla="*/ 429532 h 859064"/>
              <a:gd name="connsiteX3" fmla="*/ 456657 w 886189"/>
              <a:gd name="connsiteY3" fmla="*/ 859064 h 859064"/>
              <a:gd name="connsiteX4" fmla="*/ 55320 w 886189"/>
              <a:gd name="connsiteY4" fmla="*/ 859064 h 859064"/>
              <a:gd name="connsiteX5" fmla="*/ 35550 w 886189"/>
              <a:gd name="connsiteY5" fmla="*/ 782176 h 859064"/>
              <a:gd name="connsiteX6" fmla="*/ 0 w 886189"/>
              <a:gd name="connsiteY6" fmla="*/ 429532 h 859064"/>
              <a:gd name="connsiteX7" fmla="*/ 35550 w 886189"/>
              <a:gd name="connsiteY7" fmla="*/ 76889 h 85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189" h="859064">
                <a:moveTo>
                  <a:pt x="55320" y="0"/>
                </a:moveTo>
                <a:lnTo>
                  <a:pt x="456657" y="0"/>
                </a:lnTo>
                <a:cubicBezTo>
                  <a:pt x="693881" y="0"/>
                  <a:pt x="886189" y="192308"/>
                  <a:pt x="886189" y="429532"/>
                </a:cubicBezTo>
                <a:cubicBezTo>
                  <a:pt x="886189" y="666756"/>
                  <a:pt x="693881" y="859064"/>
                  <a:pt x="456657" y="859064"/>
                </a:cubicBezTo>
                <a:lnTo>
                  <a:pt x="55320" y="859064"/>
                </a:lnTo>
                <a:lnTo>
                  <a:pt x="35550" y="782176"/>
                </a:lnTo>
                <a:cubicBezTo>
                  <a:pt x="12241" y="668269"/>
                  <a:pt x="0" y="550330"/>
                  <a:pt x="0" y="429532"/>
                </a:cubicBezTo>
                <a:cubicBezTo>
                  <a:pt x="0" y="308734"/>
                  <a:pt x="12241" y="190796"/>
                  <a:pt x="35550" y="76889"/>
                </a:cubicBezTo>
                <a:close/>
              </a:path>
            </a:pathLst>
          </a:custGeom>
          <a:solidFill>
            <a:srgbClr val="E87071"/>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flipH="1">
            <a:off x="6894967" y="3000465"/>
            <a:ext cx="886189" cy="859064"/>
          </a:xfrm>
          <a:custGeom>
            <a:avLst/>
            <a:gdLst>
              <a:gd name="connsiteX0" fmla="*/ 55320 w 886189"/>
              <a:gd name="connsiteY0" fmla="*/ 0 h 859064"/>
              <a:gd name="connsiteX1" fmla="*/ 456657 w 886189"/>
              <a:gd name="connsiteY1" fmla="*/ 0 h 859064"/>
              <a:gd name="connsiteX2" fmla="*/ 886189 w 886189"/>
              <a:gd name="connsiteY2" fmla="*/ 429532 h 859064"/>
              <a:gd name="connsiteX3" fmla="*/ 456657 w 886189"/>
              <a:gd name="connsiteY3" fmla="*/ 859064 h 859064"/>
              <a:gd name="connsiteX4" fmla="*/ 55320 w 886189"/>
              <a:gd name="connsiteY4" fmla="*/ 859064 h 859064"/>
              <a:gd name="connsiteX5" fmla="*/ 35550 w 886189"/>
              <a:gd name="connsiteY5" fmla="*/ 782176 h 859064"/>
              <a:gd name="connsiteX6" fmla="*/ 0 w 886189"/>
              <a:gd name="connsiteY6" fmla="*/ 429532 h 859064"/>
              <a:gd name="connsiteX7" fmla="*/ 35550 w 886189"/>
              <a:gd name="connsiteY7" fmla="*/ 76889 h 85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189" h="859064">
                <a:moveTo>
                  <a:pt x="55320" y="0"/>
                </a:moveTo>
                <a:lnTo>
                  <a:pt x="456657" y="0"/>
                </a:lnTo>
                <a:cubicBezTo>
                  <a:pt x="693881" y="0"/>
                  <a:pt x="886189" y="192308"/>
                  <a:pt x="886189" y="429532"/>
                </a:cubicBezTo>
                <a:cubicBezTo>
                  <a:pt x="886189" y="666756"/>
                  <a:pt x="693881" y="859064"/>
                  <a:pt x="456657" y="859064"/>
                </a:cubicBezTo>
                <a:lnTo>
                  <a:pt x="55320" y="859064"/>
                </a:lnTo>
                <a:lnTo>
                  <a:pt x="35550" y="782176"/>
                </a:lnTo>
                <a:cubicBezTo>
                  <a:pt x="12241" y="668269"/>
                  <a:pt x="0" y="550330"/>
                  <a:pt x="0" y="429532"/>
                </a:cubicBezTo>
                <a:cubicBezTo>
                  <a:pt x="0" y="308734"/>
                  <a:pt x="12241" y="190796"/>
                  <a:pt x="35550" y="76889"/>
                </a:cubicBez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rot="5400000">
            <a:off x="5652906" y="1793625"/>
            <a:ext cx="886189" cy="859064"/>
          </a:xfrm>
          <a:custGeom>
            <a:avLst/>
            <a:gdLst>
              <a:gd name="connsiteX0" fmla="*/ 55320 w 886189"/>
              <a:gd name="connsiteY0" fmla="*/ 0 h 859064"/>
              <a:gd name="connsiteX1" fmla="*/ 456657 w 886189"/>
              <a:gd name="connsiteY1" fmla="*/ 0 h 859064"/>
              <a:gd name="connsiteX2" fmla="*/ 886189 w 886189"/>
              <a:gd name="connsiteY2" fmla="*/ 429532 h 859064"/>
              <a:gd name="connsiteX3" fmla="*/ 456657 w 886189"/>
              <a:gd name="connsiteY3" fmla="*/ 859064 h 859064"/>
              <a:gd name="connsiteX4" fmla="*/ 55320 w 886189"/>
              <a:gd name="connsiteY4" fmla="*/ 859064 h 859064"/>
              <a:gd name="connsiteX5" fmla="*/ 35550 w 886189"/>
              <a:gd name="connsiteY5" fmla="*/ 782176 h 859064"/>
              <a:gd name="connsiteX6" fmla="*/ 0 w 886189"/>
              <a:gd name="connsiteY6" fmla="*/ 429532 h 859064"/>
              <a:gd name="connsiteX7" fmla="*/ 35550 w 886189"/>
              <a:gd name="connsiteY7" fmla="*/ 76889 h 85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189" h="859064">
                <a:moveTo>
                  <a:pt x="55320" y="0"/>
                </a:moveTo>
                <a:lnTo>
                  <a:pt x="456657" y="0"/>
                </a:lnTo>
                <a:cubicBezTo>
                  <a:pt x="693881" y="0"/>
                  <a:pt x="886189" y="192308"/>
                  <a:pt x="886189" y="429532"/>
                </a:cubicBezTo>
                <a:cubicBezTo>
                  <a:pt x="886189" y="666756"/>
                  <a:pt x="693881" y="859064"/>
                  <a:pt x="456657" y="859064"/>
                </a:cubicBezTo>
                <a:lnTo>
                  <a:pt x="55320" y="859064"/>
                </a:lnTo>
                <a:lnTo>
                  <a:pt x="35550" y="782176"/>
                </a:lnTo>
                <a:cubicBezTo>
                  <a:pt x="12241" y="668269"/>
                  <a:pt x="0" y="550330"/>
                  <a:pt x="0" y="429532"/>
                </a:cubicBezTo>
                <a:cubicBezTo>
                  <a:pt x="0" y="308734"/>
                  <a:pt x="12241" y="190796"/>
                  <a:pt x="35550" y="76889"/>
                </a:cubicBez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rot="5400000" flipH="1">
            <a:off x="5652906" y="4205312"/>
            <a:ext cx="886189" cy="859064"/>
          </a:xfrm>
          <a:custGeom>
            <a:avLst/>
            <a:gdLst>
              <a:gd name="connsiteX0" fmla="*/ 55320 w 886189"/>
              <a:gd name="connsiteY0" fmla="*/ 0 h 859064"/>
              <a:gd name="connsiteX1" fmla="*/ 456657 w 886189"/>
              <a:gd name="connsiteY1" fmla="*/ 0 h 859064"/>
              <a:gd name="connsiteX2" fmla="*/ 886189 w 886189"/>
              <a:gd name="connsiteY2" fmla="*/ 429532 h 859064"/>
              <a:gd name="connsiteX3" fmla="*/ 456657 w 886189"/>
              <a:gd name="connsiteY3" fmla="*/ 859064 h 859064"/>
              <a:gd name="connsiteX4" fmla="*/ 55320 w 886189"/>
              <a:gd name="connsiteY4" fmla="*/ 859064 h 859064"/>
              <a:gd name="connsiteX5" fmla="*/ 35550 w 886189"/>
              <a:gd name="connsiteY5" fmla="*/ 782176 h 859064"/>
              <a:gd name="connsiteX6" fmla="*/ 0 w 886189"/>
              <a:gd name="connsiteY6" fmla="*/ 429532 h 859064"/>
              <a:gd name="connsiteX7" fmla="*/ 35550 w 886189"/>
              <a:gd name="connsiteY7" fmla="*/ 76889 h 85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189" h="859064">
                <a:moveTo>
                  <a:pt x="55320" y="0"/>
                </a:moveTo>
                <a:lnTo>
                  <a:pt x="456657" y="0"/>
                </a:lnTo>
                <a:cubicBezTo>
                  <a:pt x="693881" y="0"/>
                  <a:pt x="886189" y="192308"/>
                  <a:pt x="886189" y="429532"/>
                </a:cubicBezTo>
                <a:cubicBezTo>
                  <a:pt x="886189" y="666756"/>
                  <a:pt x="693881" y="859064"/>
                  <a:pt x="456657" y="859064"/>
                </a:cubicBezTo>
                <a:lnTo>
                  <a:pt x="55320" y="859064"/>
                </a:lnTo>
                <a:lnTo>
                  <a:pt x="35550" y="782176"/>
                </a:lnTo>
                <a:cubicBezTo>
                  <a:pt x="12241" y="668269"/>
                  <a:pt x="0" y="550330"/>
                  <a:pt x="0" y="429532"/>
                </a:cubicBezTo>
                <a:cubicBezTo>
                  <a:pt x="0" y="308734"/>
                  <a:pt x="12241" y="190796"/>
                  <a:pt x="35550" y="76889"/>
                </a:cubicBezTo>
                <a:close/>
              </a:path>
            </a:pathLst>
          </a:custGeom>
          <a:solidFill>
            <a:srgbClr val="7D47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4296969" y="1579702"/>
            <a:ext cx="3679342" cy="3697415"/>
          </a:xfrm>
          <a:custGeom>
            <a:avLst/>
            <a:gdLst>
              <a:gd name="connsiteX0" fmla="*/ 2228564 w 3679342"/>
              <a:gd name="connsiteY0" fmla="*/ 0 h 3697415"/>
              <a:gd name="connsiteX1" fmla="*/ 2401628 w 3679342"/>
              <a:gd name="connsiteY1" fmla="*/ 44499 h 3697415"/>
              <a:gd name="connsiteX2" fmla="*/ 3672815 w 3679342"/>
              <a:gd name="connsiteY2" fmla="*/ 1388354 h 3697415"/>
              <a:gd name="connsiteX3" fmla="*/ 3679342 w 3679342"/>
              <a:gd name="connsiteY3" fmla="*/ 1419767 h 3697415"/>
              <a:gd name="connsiteX4" fmla="*/ 3033290 w 3679342"/>
              <a:gd name="connsiteY4" fmla="*/ 1419767 h 3697415"/>
              <a:gd name="connsiteX5" fmla="*/ 2603758 w 3679342"/>
              <a:gd name="connsiteY5" fmla="*/ 1849299 h 3697415"/>
              <a:gd name="connsiteX6" fmla="*/ 3033290 w 3679342"/>
              <a:gd name="connsiteY6" fmla="*/ 2278831 h 3697415"/>
              <a:gd name="connsiteX7" fmla="*/ 3678521 w 3679342"/>
              <a:gd name="connsiteY7" fmla="*/ 2278831 h 3697415"/>
              <a:gd name="connsiteX8" fmla="*/ 3644471 w 3679342"/>
              <a:gd name="connsiteY8" fmla="*/ 2411256 h 3697415"/>
              <a:gd name="connsiteX9" fmla="*/ 2300617 w 3679342"/>
              <a:gd name="connsiteY9" fmla="*/ 3682443 h 3697415"/>
              <a:gd name="connsiteX10" fmla="*/ 2228564 w 3679342"/>
              <a:gd name="connsiteY10" fmla="*/ 3697415 h 3697415"/>
              <a:gd name="connsiteX11" fmla="*/ 2228564 w 3679342"/>
              <a:gd name="connsiteY11" fmla="*/ 3083558 h 3697415"/>
              <a:gd name="connsiteX12" fmla="*/ 1799032 w 3679342"/>
              <a:gd name="connsiteY12" fmla="*/ 2654026 h 3697415"/>
              <a:gd name="connsiteX13" fmla="*/ 1369500 w 3679342"/>
              <a:gd name="connsiteY13" fmla="*/ 3083558 h 3697415"/>
              <a:gd name="connsiteX14" fmla="*/ 1369500 w 3679342"/>
              <a:gd name="connsiteY14" fmla="*/ 3679731 h 3697415"/>
              <a:gd name="connsiteX15" fmla="*/ 1233570 w 3679342"/>
              <a:gd name="connsiteY15" fmla="*/ 3639768 h 3697415"/>
              <a:gd name="connsiteX16" fmla="*/ 34871 w 3679342"/>
              <a:gd name="connsiteY16" fmla="*/ 2411256 h 3697415"/>
              <a:gd name="connsiteX17" fmla="*/ 821 w 3679342"/>
              <a:gd name="connsiteY17" fmla="*/ 2278831 h 3697415"/>
              <a:gd name="connsiteX18" fmla="*/ 564773 w 3679342"/>
              <a:gd name="connsiteY18" fmla="*/ 2278831 h 3697415"/>
              <a:gd name="connsiteX19" fmla="*/ 994305 w 3679342"/>
              <a:gd name="connsiteY19" fmla="*/ 1849299 h 3697415"/>
              <a:gd name="connsiteX20" fmla="*/ 564773 w 3679342"/>
              <a:gd name="connsiteY20" fmla="*/ 1419767 h 3697415"/>
              <a:gd name="connsiteX21" fmla="*/ 0 w 3679342"/>
              <a:gd name="connsiteY21" fmla="*/ 1419767 h 3697415"/>
              <a:gd name="connsiteX22" fmla="*/ 6527 w 3679342"/>
              <a:gd name="connsiteY22" fmla="*/ 1388354 h 3697415"/>
              <a:gd name="connsiteX23" fmla="*/ 1277714 w 3679342"/>
              <a:gd name="connsiteY23" fmla="*/ 44499 h 3697415"/>
              <a:gd name="connsiteX24" fmla="*/ 1369500 w 3679342"/>
              <a:gd name="connsiteY24" fmla="*/ 20898 h 3697415"/>
              <a:gd name="connsiteX25" fmla="*/ 1369500 w 3679342"/>
              <a:gd name="connsiteY25" fmla="*/ 615041 h 3697415"/>
              <a:gd name="connsiteX26" fmla="*/ 1799032 w 3679342"/>
              <a:gd name="connsiteY26" fmla="*/ 1044573 h 3697415"/>
              <a:gd name="connsiteX27" fmla="*/ 2228564 w 3679342"/>
              <a:gd name="connsiteY27" fmla="*/ 615041 h 369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79342" h="3697415">
                <a:moveTo>
                  <a:pt x="2228564" y="0"/>
                </a:moveTo>
                <a:lnTo>
                  <a:pt x="2401628" y="44499"/>
                </a:lnTo>
                <a:cubicBezTo>
                  <a:pt x="3026654" y="238902"/>
                  <a:pt x="3512570" y="749041"/>
                  <a:pt x="3672815" y="1388354"/>
                </a:cubicBezTo>
                <a:lnTo>
                  <a:pt x="3679342" y="1419767"/>
                </a:lnTo>
                <a:lnTo>
                  <a:pt x="3033290" y="1419767"/>
                </a:lnTo>
                <a:cubicBezTo>
                  <a:pt x="2796066" y="1419767"/>
                  <a:pt x="2603758" y="1612075"/>
                  <a:pt x="2603758" y="1849299"/>
                </a:cubicBezTo>
                <a:cubicBezTo>
                  <a:pt x="2603758" y="2086523"/>
                  <a:pt x="2796066" y="2278831"/>
                  <a:pt x="3033290" y="2278831"/>
                </a:cubicBezTo>
                <a:lnTo>
                  <a:pt x="3678521" y="2278831"/>
                </a:lnTo>
                <a:lnTo>
                  <a:pt x="3644471" y="2411256"/>
                </a:lnTo>
                <a:cubicBezTo>
                  <a:pt x="3450068" y="3036282"/>
                  <a:pt x="2939929" y="3522198"/>
                  <a:pt x="2300617" y="3682443"/>
                </a:cubicBezTo>
                <a:lnTo>
                  <a:pt x="2228564" y="3697415"/>
                </a:lnTo>
                <a:lnTo>
                  <a:pt x="2228564" y="3083558"/>
                </a:lnTo>
                <a:cubicBezTo>
                  <a:pt x="2228564" y="2846334"/>
                  <a:pt x="2036256" y="2654026"/>
                  <a:pt x="1799032" y="2654026"/>
                </a:cubicBezTo>
                <a:cubicBezTo>
                  <a:pt x="1561808" y="2654026"/>
                  <a:pt x="1369500" y="2846334"/>
                  <a:pt x="1369500" y="3083558"/>
                </a:cubicBezTo>
                <a:lnTo>
                  <a:pt x="1369500" y="3679731"/>
                </a:lnTo>
                <a:lnTo>
                  <a:pt x="1233570" y="3639768"/>
                </a:lnTo>
                <a:cubicBezTo>
                  <a:pt x="662798" y="3446619"/>
                  <a:pt x="214320" y="2988203"/>
                  <a:pt x="34871" y="2411256"/>
                </a:cubicBezTo>
                <a:lnTo>
                  <a:pt x="821" y="2278831"/>
                </a:lnTo>
                <a:lnTo>
                  <a:pt x="564773" y="2278831"/>
                </a:lnTo>
                <a:cubicBezTo>
                  <a:pt x="801997" y="2278831"/>
                  <a:pt x="994305" y="2086523"/>
                  <a:pt x="994305" y="1849299"/>
                </a:cubicBezTo>
                <a:cubicBezTo>
                  <a:pt x="994305" y="1612075"/>
                  <a:pt x="801997" y="1419767"/>
                  <a:pt x="564773" y="1419767"/>
                </a:cubicBezTo>
                <a:lnTo>
                  <a:pt x="0" y="1419767"/>
                </a:lnTo>
                <a:lnTo>
                  <a:pt x="6527" y="1388354"/>
                </a:lnTo>
                <a:cubicBezTo>
                  <a:pt x="166772" y="749041"/>
                  <a:pt x="652689" y="238902"/>
                  <a:pt x="1277714" y="44499"/>
                </a:cubicBezTo>
                <a:lnTo>
                  <a:pt x="1369500" y="20898"/>
                </a:lnTo>
                <a:lnTo>
                  <a:pt x="1369500" y="615041"/>
                </a:lnTo>
                <a:cubicBezTo>
                  <a:pt x="1369500" y="852265"/>
                  <a:pt x="1561808" y="1044573"/>
                  <a:pt x="1799032" y="1044573"/>
                </a:cubicBezTo>
                <a:cubicBezTo>
                  <a:pt x="2036256" y="1044573"/>
                  <a:pt x="2228564" y="852265"/>
                  <a:pt x="2228564" y="615041"/>
                </a:cubicBezTo>
                <a:close/>
              </a:path>
            </a:pathLst>
          </a:custGeom>
          <a:gradFill flip="none" rotWithShape="1">
            <a:gsLst>
              <a:gs pos="0">
                <a:schemeClr val="bg1">
                  <a:lumMod val="84000"/>
                </a:schemeClr>
              </a:gs>
              <a:gs pos="100000">
                <a:schemeClr val="bg1">
                  <a:lumMod val="93000"/>
                </a:schemeClr>
              </a:gs>
            </a:gsLst>
            <a:lin ang="2700000" scaled="1"/>
            <a:tileRect/>
          </a:gradFill>
          <a:ln>
            <a:noFill/>
          </a:ln>
          <a:effectLst>
            <a:outerShdw blurRad="203200" dist="127000" dir="2700000" algn="tl" rotWithShape="0">
              <a:prstClr val="black">
                <a:alpha val="40000"/>
              </a:prstClr>
            </a:outerShdw>
          </a:effectLst>
          <a:scene3d>
            <a:camera prst="orthographicFront"/>
            <a:lightRig rig="threePt" dir="t"/>
          </a:scene3d>
          <a:sp3d>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5469890" y="2802890"/>
            <a:ext cx="1252220" cy="1252220"/>
          </a:xfrm>
          <a:prstGeom prst="ellipse">
            <a:avLst/>
          </a:prstGeom>
          <a:gradFill>
            <a:gsLst>
              <a:gs pos="0">
                <a:schemeClr val="bg1">
                  <a:lumMod val="72000"/>
                </a:schemeClr>
              </a:gs>
              <a:gs pos="100000">
                <a:schemeClr val="bg1">
                  <a:lumMod val="94000"/>
                  <a:lumOff val="6000"/>
                </a:schemeClr>
              </a:gs>
            </a:gsLst>
            <a:lin ang="27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p:cNvSpPr txBox="1"/>
          <p:nvPr/>
        </p:nvSpPr>
        <p:spPr>
          <a:xfrm>
            <a:off x="5770456" y="1929686"/>
            <a:ext cx="651088"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01</a:t>
            </a:r>
            <a:endParaRPr lang="zh-CN" altLang="en-US" sz="2800" dirty="0">
              <a:solidFill>
                <a:schemeClr val="bg1"/>
              </a:solidFill>
              <a:latin typeface="Impact" panose="020B0806030902050204" pitchFamily="34" charset="0"/>
            </a:endParaRPr>
          </a:p>
        </p:txBody>
      </p:sp>
      <p:sp>
        <p:nvSpPr>
          <p:cNvPr id="31" name="文本框 30"/>
          <p:cNvSpPr txBox="1"/>
          <p:nvPr/>
        </p:nvSpPr>
        <p:spPr>
          <a:xfrm>
            <a:off x="5770456" y="4373234"/>
            <a:ext cx="651088"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03</a:t>
            </a:r>
            <a:endParaRPr lang="zh-CN" altLang="en-US" sz="2800" dirty="0">
              <a:solidFill>
                <a:schemeClr val="bg1"/>
              </a:solidFill>
              <a:latin typeface="Impact" panose="020B0806030902050204" pitchFamily="34" charset="0"/>
            </a:endParaRPr>
          </a:p>
        </p:txBody>
      </p:sp>
      <p:sp>
        <p:nvSpPr>
          <p:cNvPr id="32" name="文本框 31"/>
          <p:cNvSpPr txBox="1"/>
          <p:nvPr/>
        </p:nvSpPr>
        <p:spPr>
          <a:xfrm>
            <a:off x="7086108" y="3166799"/>
            <a:ext cx="651088"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02</a:t>
            </a:r>
            <a:endParaRPr lang="zh-CN" altLang="en-US" sz="2800" dirty="0">
              <a:solidFill>
                <a:schemeClr val="bg1"/>
              </a:solidFill>
              <a:latin typeface="Impact" panose="020B0806030902050204" pitchFamily="34" charset="0"/>
            </a:endParaRPr>
          </a:p>
        </p:txBody>
      </p:sp>
      <p:sp>
        <p:nvSpPr>
          <p:cNvPr id="33" name="文本框 32"/>
          <p:cNvSpPr txBox="1"/>
          <p:nvPr/>
        </p:nvSpPr>
        <p:spPr>
          <a:xfrm>
            <a:off x="4545186" y="3166799"/>
            <a:ext cx="651088" cy="523220"/>
          </a:xfrm>
          <a:prstGeom prst="rect">
            <a:avLst/>
          </a:prstGeom>
          <a:noFill/>
        </p:spPr>
        <p:txBody>
          <a:bodyPr wrap="square" rtlCol="0">
            <a:spAutoFit/>
          </a:bodyPr>
          <a:lstStyle/>
          <a:p>
            <a:pPr algn="ctr"/>
            <a:r>
              <a:rPr lang="en-US" altLang="zh-CN" sz="2800" dirty="0" smtClean="0">
                <a:solidFill>
                  <a:schemeClr val="bg1"/>
                </a:solidFill>
                <a:latin typeface="Impact" panose="020B0806030902050204" pitchFamily="34" charset="0"/>
              </a:rPr>
              <a:t>04</a:t>
            </a:r>
            <a:endParaRPr lang="zh-CN" altLang="en-US" sz="2800" dirty="0">
              <a:solidFill>
                <a:schemeClr val="bg1"/>
              </a:solidFill>
              <a:latin typeface="Impact" panose="020B0806030902050204" pitchFamily="34" charset="0"/>
            </a:endParaRPr>
          </a:p>
        </p:txBody>
      </p:sp>
      <p:sp>
        <p:nvSpPr>
          <p:cNvPr id="34" name="文本框 33"/>
          <p:cNvSpPr txBox="1"/>
          <p:nvPr/>
        </p:nvSpPr>
        <p:spPr>
          <a:xfrm>
            <a:off x="5570220" y="2998563"/>
            <a:ext cx="1051560" cy="830997"/>
          </a:xfrm>
          <a:prstGeom prst="rect">
            <a:avLst/>
          </a:prstGeom>
          <a:noFill/>
        </p:spPr>
        <p:txBody>
          <a:bodyPr wrap="square" rtlCol="0">
            <a:spAutoFit/>
          </a:bodyPr>
          <a:lstStyle/>
          <a:p>
            <a:pPr algn="ctr"/>
            <a:r>
              <a:rPr lang="en-US" altLang="zh-CN" sz="2400" dirty="0" smtClean="0">
                <a:solidFill>
                  <a:schemeClr val="tx1">
                    <a:lumMod val="65000"/>
                    <a:lumOff val="35000"/>
                  </a:schemeClr>
                </a:solidFill>
                <a:latin typeface="LiHei Pro" panose="020B0500000000000000" pitchFamily="34" charset="-122"/>
                <a:ea typeface="LiHei Pro" panose="020B0500000000000000" pitchFamily="34" charset="-122"/>
              </a:rPr>
              <a:t>TEXT HERE</a:t>
            </a:r>
            <a:endParaRPr lang="zh-CN" altLang="en-US" sz="2400" dirty="0">
              <a:solidFill>
                <a:schemeClr val="tx1">
                  <a:lumMod val="65000"/>
                  <a:lumOff val="35000"/>
                </a:schemeClr>
              </a:solidFill>
              <a:latin typeface="LiHei Pro" panose="020B0500000000000000" pitchFamily="34" charset="-122"/>
              <a:ea typeface="LiHei Pro" panose="020B0500000000000000" pitchFamily="34" charset="-122"/>
            </a:endParaRPr>
          </a:p>
        </p:txBody>
      </p:sp>
      <p:grpSp>
        <p:nvGrpSpPr>
          <p:cNvPr id="6" name="组合 5"/>
          <p:cNvGrpSpPr/>
          <p:nvPr/>
        </p:nvGrpSpPr>
        <p:grpSpPr>
          <a:xfrm>
            <a:off x="6927858" y="2160367"/>
            <a:ext cx="393685" cy="479865"/>
            <a:chOff x="3683997" y="856343"/>
            <a:chExt cx="576394" cy="702571"/>
          </a:xfrm>
          <a:solidFill>
            <a:srgbClr val="01ACBE"/>
          </a:solidFill>
        </p:grpSpPr>
        <p:sp>
          <p:nvSpPr>
            <p:cNvPr id="25" name="Freeform 34"/>
            <p:cNvSpPr>
              <a:spLocks noEditPoints="1"/>
            </p:cNvSpPr>
            <p:nvPr/>
          </p:nvSpPr>
          <p:spPr bwMode="auto">
            <a:xfrm>
              <a:off x="3683997" y="856343"/>
              <a:ext cx="576394" cy="702571"/>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5"/>
            <p:cNvSpPr>
              <a:spLocks noEditPoints="1"/>
            </p:cNvSpPr>
            <p:nvPr/>
          </p:nvSpPr>
          <p:spPr bwMode="auto">
            <a:xfrm>
              <a:off x="3765921" y="1015436"/>
              <a:ext cx="412546" cy="433758"/>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4887535" y="2186347"/>
            <a:ext cx="461131" cy="427906"/>
            <a:chOff x="7903081" y="894379"/>
            <a:chExt cx="675141" cy="626498"/>
          </a:xfrm>
          <a:solidFill>
            <a:srgbClr val="E87071"/>
          </a:solidFill>
        </p:grpSpPr>
        <p:sp>
          <p:nvSpPr>
            <p:cNvPr id="35" name="Freeform 36"/>
            <p:cNvSpPr>
              <a:spLocks noEditPoints="1"/>
            </p:cNvSpPr>
            <p:nvPr/>
          </p:nvSpPr>
          <p:spPr bwMode="auto">
            <a:xfrm>
              <a:off x="7990491" y="894379"/>
              <a:ext cx="321479" cy="213587"/>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7"/>
            <p:cNvSpPr>
              <a:spLocks noEditPoints="1"/>
            </p:cNvSpPr>
            <p:nvPr/>
          </p:nvSpPr>
          <p:spPr bwMode="auto">
            <a:xfrm>
              <a:off x="8242846" y="1021288"/>
              <a:ext cx="335376" cy="351103"/>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8"/>
            <p:cNvSpPr>
              <a:spLocks noEditPoints="1"/>
            </p:cNvSpPr>
            <p:nvPr/>
          </p:nvSpPr>
          <p:spPr bwMode="auto">
            <a:xfrm>
              <a:off x="7903081" y="1114915"/>
              <a:ext cx="406328" cy="405962"/>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6880521" y="4192368"/>
            <a:ext cx="488359" cy="479865"/>
            <a:chOff x="5037571" y="856343"/>
            <a:chExt cx="715006" cy="702571"/>
          </a:xfrm>
          <a:solidFill>
            <a:srgbClr val="FFB850"/>
          </a:solidFill>
        </p:grpSpPr>
        <p:sp>
          <p:nvSpPr>
            <p:cNvPr id="38" name="Freeform 39"/>
            <p:cNvSpPr/>
            <p:nvPr/>
          </p:nvSpPr>
          <p:spPr bwMode="auto">
            <a:xfrm>
              <a:off x="5468769" y="856343"/>
              <a:ext cx="244675" cy="244675"/>
            </a:xfrm>
            <a:custGeom>
              <a:avLst/>
              <a:gdLst>
                <a:gd name="T0" fmla="*/ 19 w 283"/>
                <a:gd name="T1" fmla="*/ 0 h 283"/>
                <a:gd name="T2" fmla="*/ 264 w 283"/>
                <a:gd name="T3" fmla="*/ 0 h 283"/>
                <a:gd name="T4" fmla="*/ 276 w 283"/>
                <a:gd name="T5" fmla="*/ 4 h 283"/>
                <a:gd name="T6" fmla="*/ 224 w 283"/>
                <a:gd name="T7" fmla="*/ 38 h 283"/>
                <a:gd name="T8" fmla="*/ 97 w 283"/>
                <a:gd name="T9" fmla="*/ 38 h 283"/>
                <a:gd name="T10" fmla="*/ 90 w 283"/>
                <a:gd name="T11" fmla="*/ 38 h 283"/>
                <a:gd name="T12" fmla="*/ 38 w 283"/>
                <a:gd name="T13" fmla="*/ 38 h 283"/>
                <a:gd name="T14" fmla="*/ 38 w 283"/>
                <a:gd name="T15" fmla="*/ 245 h 283"/>
                <a:gd name="T16" fmla="*/ 103 w 283"/>
                <a:gd name="T17" fmla="*/ 245 h 283"/>
                <a:gd name="T18" fmla="*/ 127 w 283"/>
                <a:gd name="T19" fmla="*/ 245 h 283"/>
                <a:gd name="T20" fmla="*/ 245 w 283"/>
                <a:gd name="T21" fmla="*/ 245 h 283"/>
                <a:gd name="T22" fmla="*/ 245 w 283"/>
                <a:gd name="T23" fmla="*/ 152 h 283"/>
                <a:gd name="T24" fmla="*/ 283 w 283"/>
                <a:gd name="T25" fmla="*/ 115 h 283"/>
                <a:gd name="T26" fmla="*/ 283 w 283"/>
                <a:gd name="T27" fmla="*/ 264 h 283"/>
                <a:gd name="T28" fmla="*/ 264 w 283"/>
                <a:gd name="T29" fmla="*/ 283 h 283"/>
                <a:gd name="T30" fmla="*/ 19 w 283"/>
                <a:gd name="T31" fmla="*/ 283 h 283"/>
                <a:gd name="T32" fmla="*/ 0 w 283"/>
                <a:gd name="T33" fmla="*/ 264 h 283"/>
                <a:gd name="T34" fmla="*/ 0 w 283"/>
                <a:gd name="T35" fmla="*/ 19 h 283"/>
                <a:gd name="T36" fmla="*/ 19 w 283"/>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3" h="283">
                  <a:moveTo>
                    <a:pt x="19" y="0"/>
                  </a:moveTo>
                  <a:cubicBezTo>
                    <a:pt x="264" y="0"/>
                    <a:pt x="264" y="0"/>
                    <a:pt x="264" y="0"/>
                  </a:cubicBezTo>
                  <a:cubicBezTo>
                    <a:pt x="269" y="0"/>
                    <a:pt x="273" y="2"/>
                    <a:pt x="276" y="4"/>
                  </a:cubicBezTo>
                  <a:cubicBezTo>
                    <a:pt x="259" y="16"/>
                    <a:pt x="242" y="27"/>
                    <a:pt x="224" y="38"/>
                  </a:cubicBezTo>
                  <a:cubicBezTo>
                    <a:pt x="97" y="38"/>
                    <a:pt x="97" y="38"/>
                    <a:pt x="97" y="38"/>
                  </a:cubicBezTo>
                  <a:cubicBezTo>
                    <a:pt x="95" y="38"/>
                    <a:pt x="92" y="38"/>
                    <a:pt x="90" y="38"/>
                  </a:cubicBezTo>
                  <a:cubicBezTo>
                    <a:pt x="38" y="38"/>
                    <a:pt x="38" y="38"/>
                    <a:pt x="38" y="38"/>
                  </a:cubicBezTo>
                  <a:cubicBezTo>
                    <a:pt x="38" y="245"/>
                    <a:pt x="38" y="245"/>
                    <a:pt x="38" y="245"/>
                  </a:cubicBezTo>
                  <a:cubicBezTo>
                    <a:pt x="103" y="245"/>
                    <a:pt x="103" y="245"/>
                    <a:pt x="103" y="245"/>
                  </a:cubicBezTo>
                  <a:cubicBezTo>
                    <a:pt x="111" y="247"/>
                    <a:pt x="119" y="247"/>
                    <a:pt x="127" y="245"/>
                  </a:cubicBezTo>
                  <a:cubicBezTo>
                    <a:pt x="245" y="245"/>
                    <a:pt x="245" y="245"/>
                    <a:pt x="245" y="245"/>
                  </a:cubicBezTo>
                  <a:cubicBezTo>
                    <a:pt x="245" y="152"/>
                    <a:pt x="245" y="152"/>
                    <a:pt x="245" y="152"/>
                  </a:cubicBezTo>
                  <a:cubicBezTo>
                    <a:pt x="258" y="140"/>
                    <a:pt x="270" y="128"/>
                    <a:pt x="283" y="115"/>
                  </a:cubicBezTo>
                  <a:cubicBezTo>
                    <a:pt x="283" y="264"/>
                    <a:pt x="283" y="264"/>
                    <a:pt x="283" y="264"/>
                  </a:cubicBezTo>
                  <a:cubicBezTo>
                    <a:pt x="283" y="274"/>
                    <a:pt x="275" y="283"/>
                    <a:pt x="264" y="283"/>
                  </a:cubicBezTo>
                  <a:cubicBezTo>
                    <a:pt x="19" y="283"/>
                    <a:pt x="19" y="283"/>
                    <a:pt x="19" y="283"/>
                  </a:cubicBezTo>
                  <a:cubicBezTo>
                    <a:pt x="9" y="283"/>
                    <a:pt x="0" y="274"/>
                    <a:pt x="0" y="264"/>
                  </a:cubicBezTo>
                  <a:cubicBezTo>
                    <a:pt x="0" y="19"/>
                    <a:pt x="0" y="19"/>
                    <a:pt x="0" y="19"/>
                  </a:cubicBezTo>
                  <a:cubicBezTo>
                    <a:pt x="0" y="9"/>
                    <a:pt x="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0"/>
            <p:cNvSpPr>
              <a:spLocks noEditPoints="1"/>
            </p:cNvSpPr>
            <p:nvPr/>
          </p:nvSpPr>
          <p:spPr bwMode="auto">
            <a:xfrm>
              <a:off x="5037571" y="889259"/>
              <a:ext cx="423518" cy="669655"/>
            </a:xfrm>
            <a:custGeom>
              <a:avLst/>
              <a:gdLst>
                <a:gd name="T0" fmla="*/ 253 w 490"/>
                <a:gd name="T1" fmla="*/ 737 h 775"/>
                <a:gd name="T2" fmla="*/ 211 w 490"/>
                <a:gd name="T3" fmla="*/ 775 h 775"/>
                <a:gd name="T4" fmla="*/ 175 w 490"/>
                <a:gd name="T5" fmla="*/ 762 h 775"/>
                <a:gd name="T6" fmla="*/ 161 w 490"/>
                <a:gd name="T7" fmla="*/ 762 h 775"/>
                <a:gd name="T8" fmla="*/ 125 w 490"/>
                <a:gd name="T9" fmla="*/ 775 h 775"/>
                <a:gd name="T10" fmla="*/ 84 w 490"/>
                <a:gd name="T11" fmla="*/ 737 h 775"/>
                <a:gd name="T12" fmla="*/ 76 w 490"/>
                <a:gd name="T13" fmla="*/ 475 h 775"/>
                <a:gd name="T14" fmla="*/ 65 w 490"/>
                <a:gd name="T15" fmla="*/ 474 h 775"/>
                <a:gd name="T16" fmla="*/ 21 w 490"/>
                <a:gd name="T17" fmla="*/ 441 h 775"/>
                <a:gd name="T18" fmla="*/ 19 w 490"/>
                <a:gd name="T19" fmla="*/ 217 h 775"/>
                <a:gd name="T20" fmla="*/ 48 w 490"/>
                <a:gd name="T21" fmla="*/ 192 h 775"/>
                <a:gd name="T22" fmla="*/ 121 w 490"/>
                <a:gd name="T23" fmla="*/ 183 h 775"/>
                <a:gd name="T24" fmla="*/ 132 w 490"/>
                <a:gd name="T25" fmla="*/ 189 h 775"/>
                <a:gd name="T26" fmla="*/ 168 w 490"/>
                <a:gd name="T27" fmla="*/ 243 h 775"/>
                <a:gd name="T28" fmla="*/ 204 w 490"/>
                <a:gd name="T29" fmla="*/ 189 h 775"/>
                <a:gd name="T30" fmla="*/ 216 w 490"/>
                <a:gd name="T31" fmla="*/ 183 h 775"/>
                <a:gd name="T32" fmla="*/ 257 w 490"/>
                <a:gd name="T33" fmla="*/ 188 h 775"/>
                <a:gd name="T34" fmla="*/ 293 w 490"/>
                <a:gd name="T35" fmla="*/ 205 h 775"/>
                <a:gd name="T36" fmla="*/ 331 w 490"/>
                <a:gd name="T37" fmla="*/ 251 h 775"/>
                <a:gd name="T38" fmla="*/ 339 w 490"/>
                <a:gd name="T39" fmla="*/ 259 h 775"/>
                <a:gd name="T40" fmla="*/ 355 w 490"/>
                <a:gd name="T41" fmla="*/ 261 h 775"/>
                <a:gd name="T42" fmla="*/ 362 w 490"/>
                <a:gd name="T43" fmla="*/ 256 h 775"/>
                <a:gd name="T44" fmla="*/ 406 w 490"/>
                <a:gd name="T45" fmla="*/ 223 h 775"/>
                <a:gd name="T46" fmla="*/ 452 w 490"/>
                <a:gd name="T47" fmla="*/ 284 h 775"/>
                <a:gd name="T48" fmla="*/ 405 w 490"/>
                <a:gd name="T49" fmla="*/ 318 h 775"/>
                <a:gd name="T50" fmla="*/ 357 w 490"/>
                <a:gd name="T51" fmla="*/ 346 h 775"/>
                <a:gd name="T52" fmla="*/ 321 w 490"/>
                <a:gd name="T53" fmla="*/ 343 h 775"/>
                <a:gd name="T54" fmla="*/ 275 w 490"/>
                <a:gd name="T55" fmla="*/ 302 h 775"/>
                <a:gd name="T56" fmla="*/ 265 w 490"/>
                <a:gd name="T57" fmla="*/ 291 h 775"/>
                <a:gd name="T58" fmla="*/ 253 w 490"/>
                <a:gd name="T59" fmla="*/ 737 h 775"/>
                <a:gd name="T60" fmla="*/ 170 w 490"/>
                <a:gd name="T61" fmla="*/ 1 h 775"/>
                <a:gd name="T62" fmla="*/ 236 w 490"/>
                <a:gd name="T63" fmla="*/ 74 h 775"/>
                <a:gd name="T64" fmla="*/ 167 w 490"/>
                <a:gd name="T65" fmla="*/ 159 h 775"/>
                <a:gd name="T66" fmla="*/ 100 w 490"/>
                <a:gd name="T67" fmla="*/ 71 h 775"/>
                <a:gd name="T68" fmla="*/ 170 w 490"/>
                <a:gd name="T69"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775">
                  <a:moveTo>
                    <a:pt x="253" y="737"/>
                  </a:moveTo>
                  <a:cubicBezTo>
                    <a:pt x="252" y="758"/>
                    <a:pt x="230" y="775"/>
                    <a:pt x="211" y="775"/>
                  </a:cubicBezTo>
                  <a:cubicBezTo>
                    <a:pt x="198" y="775"/>
                    <a:pt x="182" y="770"/>
                    <a:pt x="175" y="762"/>
                  </a:cubicBezTo>
                  <a:cubicBezTo>
                    <a:pt x="172" y="757"/>
                    <a:pt x="165" y="757"/>
                    <a:pt x="161" y="762"/>
                  </a:cubicBezTo>
                  <a:cubicBezTo>
                    <a:pt x="155" y="770"/>
                    <a:pt x="138" y="775"/>
                    <a:pt x="125" y="775"/>
                  </a:cubicBezTo>
                  <a:cubicBezTo>
                    <a:pt x="106" y="775"/>
                    <a:pt x="85" y="758"/>
                    <a:pt x="84" y="737"/>
                  </a:cubicBezTo>
                  <a:cubicBezTo>
                    <a:pt x="76" y="475"/>
                    <a:pt x="76" y="475"/>
                    <a:pt x="76" y="475"/>
                  </a:cubicBezTo>
                  <a:cubicBezTo>
                    <a:pt x="65" y="474"/>
                    <a:pt x="65" y="474"/>
                    <a:pt x="65" y="474"/>
                  </a:cubicBezTo>
                  <a:cubicBezTo>
                    <a:pt x="47" y="472"/>
                    <a:pt x="24" y="459"/>
                    <a:pt x="21" y="441"/>
                  </a:cubicBezTo>
                  <a:cubicBezTo>
                    <a:pt x="0" y="331"/>
                    <a:pt x="4" y="332"/>
                    <a:pt x="19" y="217"/>
                  </a:cubicBezTo>
                  <a:cubicBezTo>
                    <a:pt x="21" y="209"/>
                    <a:pt x="31" y="194"/>
                    <a:pt x="48" y="192"/>
                  </a:cubicBezTo>
                  <a:cubicBezTo>
                    <a:pt x="121" y="183"/>
                    <a:pt x="121" y="183"/>
                    <a:pt x="121" y="183"/>
                  </a:cubicBezTo>
                  <a:cubicBezTo>
                    <a:pt x="125" y="183"/>
                    <a:pt x="130" y="185"/>
                    <a:pt x="132" y="189"/>
                  </a:cubicBezTo>
                  <a:cubicBezTo>
                    <a:pt x="168" y="243"/>
                    <a:pt x="168" y="243"/>
                    <a:pt x="168" y="243"/>
                  </a:cubicBezTo>
                  <a:cubicBezTo>
                    <a:pt x="204" y="189"/>
                    <a:pt x="204" y="189"/>
                    <a:pt x="204" y="189"/>
                  </a:cubicBezTo>
                  <a:cubicBezTo>
                    <a:pt x="207" y="185"/>
                    <a:pt x="211" y="183"/>
                    <a:pt x="216" y="183"/>
                  </a:cubicBezTo>
                  <a:cubicBezTo>
                    <a:pt x="257" y="188"/>
                    <a:pt x="257" y="188"/>
                    <a:pt x="257" y="188"/>
                  </a:cubicBezTo>
                  <a:cubicBezTo>
                    <a:pt x="278" y="191"/>
                    <a:pt x="285" y="196"/>
                    <a:pt x="293" y="205"/>
                  </a:cubicBezTo>
                  <a:cubicBezTo>
                    <a:pt x="307" y="223"/>
                    <a:pt x="320" y="239"/>
                    <a:pt x="331" y="251"/>
                  </a:cubicBezTo>
                  <a:cubicBezTo>
                    <a:pt x="334" y="254"/>
                    <a:pt x="336" y="257"/>
                    <a:pt x="339" y="259"/>
                  </a:cubicBezTo>
                  <a:cubicBezTo>
                    <a:pt x="343" y="264"/>
                    <a:pt x="350" y="264"/>
                    <a:pt x="355" y="261"/>
                  </a:cubicBezTo>
                  <a:cubicBezTo>
                    <a:pt x="357" y="259"/>
                    <a:pt x="360" y="258"/>
                    <a:pt x="362" y="256"/>
                  </a:cubicBezTo>
                  <a:cubicBezTo>
                    <a:pt x="373" y="248"/>
                    <a:pt x="393" y="233"/>
                    <a:pt x="406" y="223"/>
                  </a:cubicBezTo>
                  <a:cubicBezTo>
                    <a:pt x="442" y="195"/>
                    <a:pt x="490" y="255"/>
                    <a:pt x="452" y="284"/>
                  </a:cubicBezTo>
                  <a:cubicBezTo>
                    <a:pt x="438" y="294"/>
                    <a:pt x="418" y="310"/>
                    <a:pt x="405" y="318"/>
                  </a:cubicBezTo>
                  <a:cubicBezTo>
                    <a:pt x="386" y="332"/>
                    <a:pt x="369" y="342"/>
                    <a:pt x="357" y="346"/>
                  </a:cubicBezTo>
                  <a:cubicBezTo>
                    <a:pt x="346" y="351"/>
                    <a:pt x="332" y="351"/>
                    <a:pt x="321" y="343"/>
                  </a:cubicBezTo>
                  <a:cubicBezTo>
                    <a:pt x="305" y="333"/>
                    <a:pt x="291" y="320"/>
                    <a:pt x="275" y="302"/>
                  </a:cubicBezTo>
                  <a:cubicBezTo>
                    <a:pt x="272" y="299"/>
                    <a:pt x="269" y="295"/>
                    <a:pt x="265" y="291"/>
                  </a:cubicBezTo>
                  <a:cubicBezTo>
                    <a:pt x="253" y="737"/>
                    <a:pt x="253" y="737"/>
                    <a:pt x="253" y="737"/>
                  </a:cubicBezTo>
                  <a:close/>
                  <a:moveTo>
                    <a:pt x="170" y="1"/>
                  </a:moveTo>
                  <a:cubicBezTo>
                    <a:pt x="207" y="2"/>
                    <a:pt x="237" y="34"/>
                    <a:pt x="236" y="74"/>
                  </a:cubicBezTo>
                  <a:cubicBezTo>
                    <a:pt x="235" y="113"/>
                    <a:pt x="204" y="160"/>
                    <a:pt x="167" y="159"/>
                  </a:cubicBezTo>
                  <a:cubicBezTo>
                    <a:pt x="129" y="159"/>
                    <a:pt x="100" y="110"/>
                    <a:pt x="100" y="71"/>
                  </a:cubicBezTo>
                  <a:cubicBezTo>
                    <a:pt x="101" y="32"/>
                    <a:pt x="132" y="0"/>
                    <a:pt x="1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1"/>
            <p:cNvSpPr/>
            <p:nvPr/>
          </p:nvSpPr>
          <p:spPr bwMode="auto">
            <a:xfrm>
              <a:off x="5532772" y="870972"/>
              <a:ext cx="219805" cy="176283"/>
            </a:xfrm>
            <a:custGeom>
              <a:avLst/>
              <a:gdLst>
                <a:gd name="T0" fmla="*/ 35 w 254"/>
                <a:gd name="T1" fmla="*/ 62 h 204"/>
                <a:gd name="T2" fmla="*/ 0 w 254"/>
                <a:gd name="T3" fmla="*/ 66 h 204"/>
                <a:gd name="T4" fmla="*/ 11 w 254"/>
                <a:gd name="T5" fmla="*/ 171 h 204"/>
                <a:gd name="T6" fmla="*/ 48 w 254"/>
                <a:gd name="T7" fmla="*/ 195 h 204"/>
                <a:gd name="T8" fmla="*/ 243 w 254"/>
                <a:gd name="T9" fmla="*/ 20 h 204"/>
                <a:gd name="T10" fmla="*/ 230 w 254"/>
                <a:gd name="T11" fmla="*/ 7 h 204"/>
                <a:gd name="T12" fmla="*/ 53 w 254"/>
                <a:gd name="T13" fmla="*/ 116 h 204"/>
                <a:gd name="T14" fmla="*/ 35 w 254"/>
                <a:gd name="T15" fmla="*/ 6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4">
                  <a:moveTo>
                    <a:pt x="35" y="62"/>
                  </a:moveTo>
                  <a:cubicBezTo>
                    <a:pt x="31" y="48"/>
                    <a:pt x="0" y="51"/>
                    <a:pt x="0" y="66"/>
                  </a:cubicBezTo>
                  <a:cubicBezTo>
                    <a:pt x="0" y="113"/>
                    <a:pt x="4" y="130"/>
                    <a:pt x="11" y="171"/>
                  </a:cubicBezTo>
                  <a:cubicBezTo>
                    <a:pt x="14" y="186"/>
                    <a:pt x="36" y="204"/>
                    <a:pt x="48" y="195"/>
                  </a:cubicBezTo>
                  <a:cubicBezTo>
                    <a:pt x="133" y="135"/>
                    <a:pt x="169" y="92"/>
                    <a:pt x="243" y="20"/>
                  </a:cubicBezTo>
                  <a:cubicBezTo>
                    <a:pt x="254" y="9"/>
                    <a:pt x="240" y="0"/>
                    <a:pt x="230" y="7"/>
                  </a:cubicBezTo>
                  <a:cubicBezTo>
                    <a:pt x="158" y="56"/>
                    <a:pt x="123" y="73"/>
                    <a:pt x="53" y="116"/>
                  </a:cubicBezTo>
                  <a:cubicBezTo>
                    <a:pt x="42" y="95"/>
                    <a:pt x="40" y="80"/>
                    <a:pt x="3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4875919" y="4203608"/>
            <a:ext cx="484361" cy="457384"/>
            <a:chOff x="6460269" y="872801"/>
            <a:chExt cx="709154" cy="669655"/>
          </a:xfrm>
          <a:solidFill>
            <a:srgbClr val="7D4793"/>
          </a:solidFill>
        </p:grpSpPr>
        <p:sp>
          <p:nvSpPr>
            <p:cNvPr id="41" name="Freeform 42"/>
            <p:cNvSpPr>
              <a:spLocks noEditPoints="1"/>
            </p:cNvSpPr>
            <p:nvPr/>
          </p:nvSpPr>
          <p:spPr bwMode="auto">
            <a:xfrm>
              <a:off x="6460269" y="872801"/>
              <a:ext cx="442902" cy="669655"/>
            </a:xfrm>
            <a:custGeom>
              <a:avLst/>
              <a:gdLst>
                <a:gd name="T0" fmla="*/ 250 w 512"/>
                <a:gd name="T1" fmla="*/ 737 h 775"/>
                <a:gd name="T2" fmla="*/ 209 w 512"/>
                <a:gd name="T3" fmla="*/ 775 h 775"/>
                <a:gd name="T4" fmla="*/ 173 w 512"/>
                <a:gd name="T5" fmla="*/ 762 h 775"/>
                <a:gd name="T6" fmla="*/ 159 w 512"/>
                <a:gd name="T7" fmla="*/ 762 h 775"/>
                <a:gd name="T8" fmla="*/ 124 w 512"/>
                <a:gd name="T9" fmla="*/ 775 h 775"/>
                <a:gd name="T10" fmla="*/ 83 w 512"/>
                <a:gd name="T11" fmla="*/ 737 h 775"/>
                <a:gd name="T12" fmla="*/ 75 w 512"/>
                <a:gd name="T13" fmla="*/ 475 h 775"/>
                <a:gd name="T14" fmla="*/ 65 w 512"/>
                <a:gd name="T15" fmla="*/ 474 h 775"/>
                <a:gd name="T16" fmla="*/ 21 w 512"/>
                <a:gd name="T17" fmla="*/ 441 h 775"/>
                <a:gd name="T18" fmla="*/ 19 w 512"/>
                <a:gd name="T19" fmla="*/ 214 h 775"/>
                <a:gd name="T20" fmla="*/ 48 w 512"/>
                <a:gd name="T21" fmla="*/ 189 h 775"/>
                <a:gd name="T22" fmla="*/ 119 w 512"/>
                <a:gd name="T23" fmla="*/ 181 h 775"/>
                <a:gd name="T24" fmla="*/ 131 w 512"/>
                <a:gd name="T25" fmla="*/ 186 h 775"/>
                <a:gd name="T26" fmla="*/ 166 w 512"/>
                <a:gd name="T27" fmla="*/ 239 h 775"/>
                <a:gd name="T28" fmla="*/ 202 w 512"/>
                <a:gd name="T29" fmla="*/ 186 h 775"/>
                <a:gd name="T30" fmla="*/ 213 w 512"/>
                <a:gd name="T31" fmla="*/ 181 h 775"/>
                <a:gd name="T32" fmla="*/ 269 w 512"/>
                <a:gd name="T33" fmla="*/ 184 h 775"/>
                <a:gd name="T34" fmla="*/ 286 w 512"/>
                <a:gd name="T35" fmla="*/ 190 h 775"/>
                <a:gd name="T36" fmla="*/ 361 w 512"/>
                <a:gd name="T37" fmla="*/ 220 h 775"/>
                <a:gd name="T38" fmla="*/ 454 w 512"/>
                <a:gd name="T39" fmla="*/ 179 h 775"/>
                <a:gd name="T40" fmla="*/ 503 w 512"/>
                <a:gd name="T41" fmla="*/ 193 h 775"/>
                <a:gd name="T42" fmla="*/ 488 w 512"/>
                <a:gd name="T43" fmla="*/ 243 h 775"/>
                <a:gd name="T44" fmla="*/ 382 w 512"/>
                <a:gd name="T45" fmla="*/ 290 h 775"/>
                <a:gd name="T46" fmla="*/ 359 w 512"/>
                <a:gd name="T47" fmla="*/ 294 h 775"/>
                <a:gd name="T48" fmla="*/ 266 w 512"/>
                <a:gd name="T49" fmla="*/ 263 h 775"/>
                <a:gd name="T50" fmla="*/ 261 w 512"/>
                <a:gd name="T51" fmla="*/ 265 h 775"/>
                <a:gd name="T52" fmla="*/ 250 w 512"/>
                <a:gd name="T53" fmla="*/ 737 h 775"/>
                <a:gd name="T54" fmla="*/ 168 w 512"/>
                <a:gd name="T55" fmla="*/ 1 h 775"/>
                <a:gd name="T56" fmla="*/ 233 w 512"/>
                <a:gd name="T57" fmla="*/ 72 h 775"/>
                <a:gd name="T58" fmla="*/ 165 w 512"/>
                <a:gd name="T59" fmla="*/ 157 h 775"/>
                <a:gd name="T60" fmla="*/ 99 w 512"/>
                <a:gd name="T61" fmla="*/ 70 h 775"/>
                <a:gd name="T62" fmla="*/ 168 w 512"/>
                <a:gd name="T63"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2" h="775">
                  <a:moveTo>
                    <a:pt x="250" y="737"/>
                  </a:moveTo>
                  <a:cubicBezTo>
                    <a:pt x="249" y="758"/>
                    <a:pt x="228" y="775"/>
                    <a:pt x="209" y="775"/>
                  </a:cubicBezTo>
                  <a:cubicBezTo>
                    <a:pt x="196" y="775"/>
                    <a:pt x="180" y="770"/>
                    <a:pt x="173" y="762"/>
                  </a:cubicBezTo>
                  <a:cubicBezTo>
                    <a:pt x="170" y="757"/>
                    <a:pt x="163" y="757"/>
                    <a:pt x="159" y="762"/>
                  </a:cubicBezTo>
                  <a:cubicBezTo>
                    <a:pt x="153" y="770"/>
                    <a:pt x="137" y="775"/>
                    <a:pt x="124" y="775"/>
                  </a:cubicBezTo>
                  <a:cubicBezTo>
                    <a:pt x="105" y="775"/>
                    <a:pt x="84" y="758"/>
                    <a:pt x="83" y="737"/>
                  </a:cubicBezTo>
                  <a:cubicBezTo>
                    <a:pt x="75" y="475"/>
                    <a:pt x="75" y="475"/>
                    <a:pt x="75" y="475"/>
                  </a:cubicBezTo>
                  <a:cubicBezTo>
                    <a:pt x="65" y="474"/>
                    <a:pt x="65" y="474"/>
                    <a:pt x="65" y="474"/>
                  </a:cubicBezTo>
                  <a:cubicBezTo>
                    <a:pt x="46" y="472"/>
                    <a:pt x="24" y="460"/>
                    <a:pt x="21" y="441"/>
                  </a:cubicBezTo>
                  <a:cubicBezTo>
                    <a:pt x="0" y="333"/>
                    <a:pt x="4" y="328"/>
                    <a:pt x="19" y="214"/>
                  </a:cubicBezTo>
                  <a:cubicBezTo>
                    <a:pt x="21" y="206"/>
                    <a:pt x="30" y="191"/>
                    <a:pt x="48" y="189"/>
                  </a:cubicBezTo>
                  <a:cubicBezTo>
                    <a:pt x="119" y="181"/>
                    <a:pt x="119" y="181"/>
                    <a:pt x="119" y="181"/>
                  </a:cubicBezTo>
                  <a:cubicBezTo>
                    <a:pt x="124" y="180"/>
                    <a:pt x="128" y="182"/>
                    <a:pt x="131" y="186"/>
                  </a:cubicBezTo>
                  <a:cubicBezTo>
                    <a:pt x="166" y="239"/>
                    <a:pt x="166" y="239"/>
                    <a:pt x="166" y="239"/>
                  </a:cubicBezTo>
                  <a:cubicBezTo>
                    <a:pt x="202" y="186"/>
                    <a:pt x="202" y="186"/>
                    <a:pt x="202" y="186"/>
                  </a:cubicBezTo>
                  <a:cubicBezTo>
                    <a:pt x="204" y="182"/>
                    <a:pt x="209" y="180"/>
                    <a:pt x="213" y="181"/>
                  </a:cubicBezTo>
                  <a:cubicBezTo>
                    <a:pt x="219" y="181"/>
                    <a:pt x="248" y="183"/>
                    <a:pt x="269" y="184"/>
                  </a:cubicBezTo>
                  <a:cubicBezTo>
                    <a:pt x="275" y="185"/>
                    <a:pt x="281" y="186"/>
                    <a:pt x="286" y="190"/>
                  </a:cubicBezTo>
                  <a:cubicBezTo>
                    <a:pt x="309" y="204"/>
                    <a:pt x="334" y="215"/>
                    <a:pt x="361" y="220"/>
                  </a:cubicBezTo>
                  <a:cubicBezTo>
                    <a:pt x="393" y="209"/>
                    <a:pt x="424" y="195"/>
                    <a:pt x="454" y="179"/>
                  </a:cubicBezTo>
                  <a:cubicBezTo>
                    <a:pt x="471" y="169"/>
                    <a:pt x="493" y="176"/>
                    <a:pt x="503" y="193"/>
                  </a:cubicBezTo>
                  <a:cubicBezTo>
                    <a:pt x="512" y="211"/>
                    <a:pt x="506" y="233"/>
                    <a:pt x="488" y="243"/>
                  </a:cubicBezTo>
                  <a:cubicBezTo>
                    <a:pt x="452" y="262"/>
                    <a:pt x="420" y="274"/>
                    <a:pt x="382" y="290"/>
                  </a:cubicBezTo>
                  <a:cubicBezTo>
                    <a:pt x="375" y="293"/>
                    <a:pt x="367" y="295"/>
                    <a:pt x="359" y="294"/>
                  </a:cubicBezTo>
                  <a:cubicBezTo>
                    <a:pt x="326" y="288"/>
                    <a:pt x="296" y="279"/>
                    <a:pt x="266" y="263"/>
                  </a:cubicBezTo>
                  <a:cubicBezTo>
                    <a:pt x="261" y="265"/>
                    <a:pt x="261" y="265"/>
                    <a:pt x="261" y="265"/>
                  </a:cubicBezTo>
                  <a:cubicBezTo>
                    <a:pt x="250" y="737"/>
                    <a:pt x="250" y="737"/>
                    <a:pt x="250" y="737"/>
                  </a:cubicBezTo>
                  <a:close/>
                  <a:moveTo>
                    <a:pt x="168" y="1"/>
                  </a:moveTo>
                  <a:cubicBezTo>
                    <a:pt x="205" y="1"/>
                    <a:pt x="234" y="33"/>
                    <a:pt x="233" y="72"/>
                  </a:cubicBezTo>
                  <a:cubicBezTo>
                    <a:pt x="233" y="111"/>
                    <a:pt x="202" y="158"/>
                    <a:pt x="165" y="157"/>
                  </a:cubicBezTo>
                  <a:cubicBezTo>
                    <a:pt x="128" y="156"/>
                    <a:pt x="99" y="109"/>
                    <a:pt x="99" y="70"/>
                  </a:cubicBezTo>
                  <a:cubicBezTo>
                    <a:pt x="100" y="31"/>
                    <a:pt x="131" y="0"/>
                    <a:pt x="16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3"/>
            <p:cNvSpPr>
              <a:spLocks noEditPoints="1"/>
            </p:cNvSpPr>
            <p:nvPr/>
          </p:nvSpPr>
          <p:spPr bwMode="auto">
            <a:xfrm>
              <a:off x="6735299" y="1108698"/>
              <a:ext cx="434124" cy="433758"/>
            </a:xfrm>
            <a:custGeom>
              <a:avLst/>
              <a:gdLst>
                <a:gd name="T0" fmla="*/ 388 w 502"/>
                <a:gd name="T1" fmla="*/ 388 h 502"/>
                <a:gd name="T2" fmla="*/ 383 w 502"/>
                <a:gd name="T3" fmla="*/ 335 h 502"/>
                <a:gd name="T4" fmla="*/ 334 w 502"/>
                <a:gd name="T5" fmla="*/ 426 h 502"/>
                <a:gd name="T6" fmla="*/ 445 w 502"/>
                <a:gd name="T7" fmla="*/ 251 h 502"/>
                <a:gd name="T8" fmla="*/ 393 w 502"/>
                <a:gd name="T9" fmla="*/ 214 h 502"/>
                <a:gd name="T10" fmla="*/ 392 w 502"/>
                <a:gd name="T11" fmla="*/ 297 h 502"/>
                <a:gd name="T12" fmla="*/ 430 w 502"/>
                <a:gd name="T13" fmla="*/ 176 h 502"/>
                <a:gd name="T14" fmla="*/ 332 w 502"/>
                <a:gd name="T15" fmla="*/ 75 h 502"/>
                <a:gd name="T16" fmla="*/ 385 w 502"/>
                <a:gd name="T17" fmla="*/ 176 h 502"/>
                <a:gd name="T18" fmla="*/ 72 w 502"/>
                <a:gd name="T19" fmla="*/ 176 h 502"/>
                <a:gd name="T20" fmla="*/ 150 w 502"/>
                <a:gd name="T21" fmla="*/ 117 h 502"/>
                <a:gd name="T22" fmla="*/ 114 w 502"/>
                <a:gd name="T23" fmla="*/ 114 h 502"/>
                <a:gd name="T24" fmla="*/ 165 w 502"/>
                <a:gd name="T25" fmla="*/ 176 h 502"/>
                <a:gd name="T26" fmla="*/ 236 w 502"/>
                <a:gd name="T27" fmla="*/ 71 h 502"/>
                <a:gd name="T28" fmla="*/ 165 w 502"/>
                <a:gd name="T29" fmla="*/ 176 h 502"/>
                <a:gd name="T30" fmla="*/ 345 w 502"/>
                <a:gd name="T31" fmla="*/ 176 h 502"/>
                <a:gd name="T32" fmla="*/ 274 w 502"/>
                <a:gd name="T33" fmla="*/ 71 h 502"/>
                <a:gd name="T34" fmla="*/ 354 w 502"/>
                <a:gd name="T35" fmla="*/ 214 h 502"/>
                <a:gd name="T36" fmla="*/ 274 w 502"/>
                <a:gd name="T37" fmla="*/ 297 h 502"/>
                <a:gd name="T38" fmla="*/ 357 w 502"/>
                <a:gd name="T39" fmla="*/ 252 h 502"/>
                <a:gd name="T40" fmla="*/ 236 w 502"/>
                <a:gd name="T41" fmla="*/ 214 h 502"/>
                <a:gd name="T42" fmla="*/ 153 w 502"/>
                <a:gd name="T43" fmla="*/ 252 h 502"/>
                <a:gd name="T44" fmla="*/ 236 w 502"/>
                <a:gd name="T45" fmla="*/ 297 h 502"/>
                <a:gd name="T46" fmla="*/ 118 w 502"/>
                <a:gd name="T47" fmla="*/ 214 h 502"/>
                <a:gd name="T48" fmla="*/ 57 w 502"/>
                <a:gd name="T49" fmla="*/ 251 h 502"/>
                <a:gd name="T50" fmla="*/ 119 w 502"/>
                <a:gd name="T51" fmla="*/ 297 h 502"/>
                <a:gd name="T52" fmla="*/ 118 w 502"/>
                <a:gd name="T53" fmla="*/ 214 h 502"/>
                <a:gd name="T54" fmla="*/ 274 w 502"/>
                <a:gd name="T55" fmla="*/ 335 h 502"/>
                <a:gd name="T56" fmla="*/ 328 w 502"/>
                <a:gd name="T57" fmla="*/ 367 h 502"/>
                <a:gd name="T58" fmla="*/ 236 w 502"/>
                <a:gd name="T59" fmla="*/ 335 h 502"/>
                <a:gd name="T60" fmla="*/ 182 w 502"/>
                <a:gd name="T61" fmla="*/ 367 h 502"/>
                <a:gd name="T62" fmla="*/ 236 w 502"/>
                <a:gd name="T63" fmla="*/ 335 h 502"/>
                <a:gd name="T64" fmla="*/ 77 w 502"/>
                <a:gd name="T65" fmla="*/ 335 h 502"/>
                <a:gd name="T66" fmla="*/ 181 w 502"/>
                <a:gd name="T67" fmla="*/ 431 h 502"/>
                <a:gd name="T68" fmla="*/ 128 w 502"/>
                <a:gd name="T69" fmla="*/ 335 h 502"/>
                <a:gd name="T70" fmla="*/ 251 w 502"/>
                <a:gd name="T71" fmla="*/ 502 h 502"/>
                <a:gd name="T72" fmla="*/ 0 w 502"/>
                <a:gd name="T73" fmla="*/ 251 h 502"/>
                <a:gd name="T74" fmla="*/ 251 w 502"/>
                <a:gd name="T75" fmla="*/ 0 h 502"/>
                <a:gd name="T76" fmla="*/ 502 w 502"/>
                <a:gd name="T77" fmla="*/ 251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2" h="502">
                  <a:moveTo>
                    <a:pt x="334" y="426"/>
                  </a:moveTo>
                  <a:cubicBezTo>
                    <a:pt x="355" y="416"/>
                    <a:pt x="373" y="403"/>
                    <a:pt x="388" y="388"/>
                  </a:cubicBezTo>
                  <a:cubicBezTo>
                    <a:pt x="403" y="373"/>
                    <a:pt x="416" y="354"/>
                    <a:pt x="425" y="335"/>
                  </a:cubicBezTo>
                  <a:cubicBezTo>
                    <a:pt x="383" y="335"/>
                    <a:pt x="383" y="335"/>
                    <a:pt x="383" y="335"/>
                  </a:cubicBezTo>
                  <a:cubicBezTo>
                    <a:pt x="377" y="352"/>
                    <a:pt x="370" y="370"/>
                    <a:pt x="362" y="385"/>
                  </a:cubicBezTo>
                  <a:cubicBezTo>
                    <a:pt x="354" y="400"/>
                    <a:pt x="345" y="413"/>
                    <a:pt x="334" y="426"/>
                  </a:cubicBezTo>
                  <a:close/>
                  <a:moveTo>
                    <a:pt x="439" y="297"/>
                  </a:moveTo>
                  <a:cubicBezTo>
                    <a:pt x="443" y="282"/>
                    <a:pt x="445" y="267"/>
                    <a:pt x="445" y="251"/>
                  </a:cubicBezTo>
                  <a:cubicBezTo>
                    <a:pt x="445" y="238"/>
                    <a:pt x="444" y="226"/>
                    <a:pt x="442" y="214"/>
                  </a:cubicBezTo>
                  <a:cubicBezTo>
                    <a:pt x="393" y="214"/>
                    <a:pt x="393" y="214"/>
                    <a:pt x="393" y="214"/>
                  </a:cubicBezTo>
                  <a:cubicBezTo>
                    <a:pt x="395" y="227"/>
                    <a:pt x="395" y="239"/>
                    <a:pt x="395" y="252"/>
                  </a:cubicBezTo>
                  <a:cubicBezTo>
                    <a:pt x="395" y="267"/>
                    <a:pt x="394" y="282"/>
                    <a:pt x="392" y="297"/>
                  </a:cubicBezTo>
                  <a:cubicBezTo>
                    <a:pt x="439" y="297"/>
                    <a:pt x="439" y="297"/>
                    <a:pt x="439" y="297"/>
                  </a:cubicBezTo>
                  <a:close/>
                  <a:moveTo>
                    <a:pt x="430" y="176"/>
                  </a:moveTo>
                  <a:cubicBezTo>
                    <a:pt x="420" y="153"/>
                    <a:pt x="406" y="132"/>
                    <a:pt x="388" y="114"/>
                  </a:cubicBezTo>
                  <a:cubicBezTo>
                    <a:pt x="372" y="98"/>
                    <a:pt x="353" y="84"/>
                    <a:pt x="332" y="75"/>
                  </a:cubicBezTo>
                  <a:cubicBezTo>
                    <a:pt x="343" y="88"/>
                    <a:pt x="353" y="102"/>
                    <a:pt x="361" y="117"/>
                  </a:cubicBezTo>
                  <a:cubicBezTo>
                    <a:pt x="371" y="135"/>
                    <a:pt x="379" y="155"/>
                    <a:pt x="385" y="176"/>
                  </a:cubicBezTo>
                  <a:cubicBezTo>
                    <a:pt x="430" y="176"/>
                    <a:pt x="430" y="176"/>
                    <a:pt x="430" y="176"/>
                  </a:cubicBezTo>
                  <a:close/>
                  <a:moveTo>
                    <a:pt x="72" y="176"/>
                  </a:moveTo>
                  <a:cubicBezTo>
                    <a:pt x="125" y="176"/>
                    <a:pt x="125" y="176"/>
                    <a:pt x="125" y="176"/>
                  </a:cubicBezTo>
                  <a:cubicBezTo>
                    <a:pt x="131" y="155"/>
                    <a:pt x="139" y="135"/>
                    <a:pt x="150" y="117"/>
                  </a:cubicBezTo>
                  <a:cubicBezTo>
                    <a:pt x="159" y="100"/>
                    <a:pt x="170" y="84"/>
                    <a:pt x="183" y="69"/>
                  </a:cubicBezTo>
                  <a:cubicBezTo>
                    <a:pt x="157" y="79"/>
                    <a:pt x="133" y="94"/>
                    <a:pt x="114" y="114"/>
                  </a:cubicBezTo>
                  <a:cubicBezTo>
                    <a:pt x="96" y="132"/>
                    <a:pt x="82" y="153"/>
                    <a:pt x="72" y="176"/>
                  </a:cubicBezTo>
                  <a:close/>
                  <a:moveTo>
                    <a:pt x="165" y="176"/>
                  </a:moveTo>
                  <a:cubicBezTo>
                    <a:pt x="236" y="176"/>
                    <a:pt x="236" y="176"/>
                    <a:pt x="236" y="176"/>
                  </a:cubicBezTo>
                  <a:cubicBezTo>
                    <a:pt x="236" y="71"/>
                    <a:pt x="236" y="71"/>
                    <a:pt x="236" y="71"/>
                  </a:cubicBezTo>
                  <a:cubicBezTo>
                    <a:pt x="215" y="88"/>
                    <a:pt x="197" y="110"/>
                    <a:pt x="183" y="135"/>
                  </a:cubicBezTo>
                  <a:cubicBezTo>
                    <a:pt x="176" y="148"/>
                    <a:pt x="170" y="162"/>
                    <a:pt x="165" y="176"/>
                  </a:cubicBezTo>
                  <a:close/>
                  <a:moveTo>
                    <a:pt x="274" y="176"/>
                  </a:moveTo>
                  <a:cubicBezTo>
                    <a:pt x="345" y="176"/>
                    <a:pt x="345" y="176"/>
                    <a:pt x="345" y="176"/>
                  </a:cubicBezTo>
                  <a:cubicBezTo>
                    <a:pt x="341" y="162"/>
                    <a:pt x="335" y="148"/>
                    <a:pt x="327" y="135"/>
                  </a:cubicBezTo>
                  <a:cubicBezTo>
                    <a:pt x="314" y="110"/>
                    <a:pt x="296" y="88"/>
                    <a:pt x="274" y="71"/>
                  </a:cubicBezTo>
                  <a:cubicBezTo>
                    <a:pt x="274" y="176"/>
                    <a:pt x="274" y="176"/>
                    <a:pt x="274" y="176"/>
                  </a:cubicBezTo>
                  <a:close/>
                  <a:moveTo>
                    <a:pt x="354" y="214"/>
                  </a:moveTo>
                  <a:cubicBezTo>
                    <a:pt x="274" y="214"/>
                    <a:pt x="274" y="214"/>
                    <a:pt x="274" y="214"/>
                  </a:cubicBezTo>
                  <a:cubicBezTo>
                    <a:pt x="274" y="297"/>
                    <a:pt x="274" y="297"/>
                    <a:pt x="274" y="297"/>
                  </a:cubicBezTo>
                  <a:cubicBezTo>
                    <a:pt x="353" y="297"/>
                    <a:pt x="353" y="297"/>
                    <a:pt x="353" y="297"/>
                  </a:cubicBezTo>
                  <a:cubicBezTo>
                    <a:pt x="356" y="282"/>
                    <a:pt x="357" y="267"/>
                    <a:pt x="357" y="252"/>
                  </a:cubicBezTo>
                  <a:cubicBezTo>
                    <a:pt x="357" y="239"/>
                    <a:pt x="356" y="227"/>
                    <a:pt x="354" y="214"/>
                  </a:cubicBezTo>
                  <a:close/>
                  <a:moveTo>
                    <a:pt x="236" y="214"/>
                  </a:moveTo>
                  <a:cubicBezTo>
                    <a:pt x="156" y="214"/>
                    <a:pt x="156" y="214"/>
                    <a:pt x="156" y="214"/>
                  </a:cubicBezTo>
                  <a:cubicBezTo>
                    <a:pt x="154" y="227"/>
                    <a:pt x="153" y="239"/>
                    <a:pt x="153" y="252"/>
                  </a:cubicBezTo>
                  <a:cubicBezTo>
                    <a:pt x="153" y="267"/>
                    <a:pt x="155" y="282"/>
                    <a:pt x="158" y="297"/>
                  </a:cubicBezTo>
                  <a:cubicBezTo>
                    <a:pt x="236" y="297"/>
                    <a:pt x="236" y="297"/>
                    <a:pt x="236" y="297"/>
                  </a:cubicBezTo>
                  <a:cubicBezTo>
                    <a:pt x="236" y="214"/>
                    <a:pt x="236" y="214"/>
                    <a:pt x="236" y="214"/>
                  </a:cubicBezTo>
                  <a:close/>
                  <a:moveTo>
                    <a:pt x="118" y="214"/>
                  </a:moveTo>
                  <a:cubicBezTo>
                    <a:pt x="61" y="214"/>
                    <a:pt x="61" y="214"/>
                    <a:pt x="61" y="214"/>
                  </a:cubicBezTo>
                  <a:cubicBezTo>
                    <a:pt x="59" y="226"/>
                    <a:pt x="57" y="238"/>
                    <a:pt x="57" y="251"/>
                  </a:cubicBezTo>
                  <a:cubicBezTo>
                    <a:pt x="57" y="267"/>
                    <a:pt x="59" y="282"/>
                    <a:pt x="63" y="297"/>
                  </a:cubicBezTo>
                  <a:cubicBezTo>
                    <a:pt x="119" y="297"/>
                    <a:pt x="119" y="297"/>
                    <a:pt x="119" y="297"/>
                  </a:cubicBezTo>
                  <a:cubicBezTo>
                    <a:pt x="116" y="282"/>
                    <a:pt x="115" y="267"/>
                    <a:pt x="115" y="252"/>
                  </a:cubicBezTo>
                  <a:cubicBezTo>
                    <a:pt x="115" y="239"/>
                    <a:pt x="116" y="227"/>
                    <a:pt x="118" y="214"/>
                  </a:cubicBezTo>
                  <a:close/>
                  <a:moveTo>
                    <a:pt x="342" y="335"/>
                  </a:moveTo>
                  <a:cubicBezTo>
                    <a:pt x="274" y="335"/>
                    <a:pt x="274" y="335"/>
                    <a:pt x="274" y="335"/>
                  </a:cubicBezTo>
                  <a:cubicBezTo>
                    <a:pt x="274" y="433"/>
                    <a:pt x="274" y="433"/>
                    <a:pt x="274" y="433"/>
                  </a:cubicBezTo>
                  <a:cubicBezTo>
                    <a:pt x="296" y="415"/>
                    <a:pt x="315" y="392"/>
                    <a:pt x="328" y="367"/>
                  </a:cubicBezTo>
                  <a:cubicBezTo>
                    <a:pt x="334" y="357"/>
                    <a:pt x="338" y="346"/>
                    <a:pt x="342" y="335"/>
                  </a:cubicBezTo>
                  <a:close/>
                  <a:moveTo>
                    <a:pt x="236" y="335"/>
                  </a:moveTo>
                  <a:cubicBezTo>
                    <a:pt x="168" y="335"/>
                    <a:pt x="168" y="335"/>
                    <a:pt x="168" y="335"/>
                  </a:cubicBezTo>
                  <a:cubicBezTo>
                    <a:pt x="172" y="346"/>
                    <a:pt x="177" y="357"/>
                    <a:pt x="182" y="367"/>
                  </a:cubicBezTo>
                  <a:cubicBezTo>
                    <a:pt x="196" y="392"/>
                    <a:pt x="214" y="415"/>
                    <a:pt x="236" y="433"/>
                  </a:cubicBezTo>
                  <a:cubicBezTo>
                    <a:pt x="236" y="335"/>
                    <a:pt x="236" y="335"/>
                    <a:pt x="236" y="335"/>
                  </a:cubicBezTo>
                  <a:close/>
                  <a:moveTo>
                    <a:pt x="128" y="335"/>
                  </a:moveTo>
                  <a:cubicBezTo>
                    <a:pt x="77" y="335"/>
                    <a:pt x="77" y="335"/>
                    <a:pt x="77" y="335"/>
                  </a:cubicBezTo>
                  <a:cubicBezTo>
                    <a:pt x="86" y="354"/>
                    <a:pt x="99" y="373"/>
                    <a:pt x="114" y="388"/>
                  </a:cubicBezTo>
                  <a:cubicBezTo>
                    <a:pt x="133" y="407"/>
                    <a:pt x="155" y="422"/>
                    <a:pt x="181" y="431"/>
                  </a:cubicBezTo>
                  <a:cubicBezTo>
                    <a:pt x="168" y="417"/>
                    <a:pt x="158" y="402"/>
                    <a:pt x="149" y="385"/>
                  </a:cubicBezTo>
                  <a:cubicBezTo>
                    <a:pt x="140" y="370"/>
                    <a:pt x="133" y="352"/>
                    <a:pt x="128" y="335"/>
                  </a:cubicBezTo>
                  <a:close/>
                  <a:moveTo>
                    <a:pt x="429" y="428"/>
                  </a:moveTo>
                  <a:cubicBezTo>
                    <a:pt x="383" y="474"/>
                    <a:pt x="321" y="502"/>
                    <a:pt x="251" y="502"/>
                  </a:cubicBezTo>
                  <a:cubicBezTo>
                    <a:pt x="182" y="502"/>
                    <a:pt x="119" y="474"/>
                    <a:pt x="74" y="428"/>
                  </a:cubicBezTo>
                  <a:cubicBezTo>
                    <a:pt x="28" y="383"/>
                    <a:pt x="0" y="320"/>
                    <a:pt x="0" y="251"/>
                  </a:cubicBezTo>
                  <a:cubicBezTo>
                    <a:pt x="0" y="182"/>
                    <a:pt x="28" y="119"/>
                    <a:pt x="74" y="73"/>
                  </a:cubicBezTo>
                  <a:cubicBezTo>
                    <a:pt x="119" y="28"/>
                    <a:pt x="182" y="0"/>
                    <a:pt x="251" y="0"/>
                  </a:cubicBezTo>
                  <a:cubicBezTo>
                    <a:pt x="321" y="0"/>
                    <a:pt x="383" y="28"/>
                    <a:pt x="429" y="73"/>
                  </a:cubicBezTo>
                  <a:cubicBezTo>
                    <a:pt x="474" y="119"/>
                    <a:pt x="502" y="182"/>
                    <a:pt x="502" y="251"/>
                  </a:cubicBezTo>
                  <a:cubicBezTo>
                    <a:pt x="502" y="320"/>
                    <a:pt x="474" y="383"/>
                    <a:pt x="429"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组合 43"/>
          <p:cNvGrpSpPr/>
          <p:nvPr/>
        </p:nvGrpSpPr>
        <p:grpSpPr>
          <a:xfrm>
            <a:off x="3169920" y="2040315"/>
            <a:ext cx="1621155" cy="740064"/>
            <a:chOff x="3169920" y="2040315"/>
            <a:chExt cx="1621155" cy="740064"/>
          </a:xfrm>
        </p:grpSpPr>
        <p:sp>
          <p:nvSpPr>
            <p:cNvPr id="10" name="椭圆 9"/>
            <p:cNvSpPr/>
            <p:nvPr/>
          </p:nvSpPr>
          <p:spPr>
            <a:xfrm>
              <a:off x="4676775" y="2360011"/>
              <a:ext cx="114300" cy="1143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4" name="直接连接符 13"/>
            <p:cNvCxnSpPr>
              <a:stCxn id="10" idx="2"/>
            </p:cNvCxnSpPr>
            <p:nvPr/>
          </p:nvCxnSpPr>
          <p:spPr>
            <a:xfrm flipH="1">
              <a:off x="3169920" y="2417161"/>
              <a:ext cx="1506855"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169920" y="2040315"/>
              <a:ext cx="0" cy="740064"/>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8" name="组合 47"/>
          <p:cNvGrpSpPr/>
          <p:nvPr/>
        </p:nvGrpSpPr>
        <p:grpSpPr>
          <a:xfrm>
            <a:off x="1626676" y="3961551"/>
            <a:ext cx="1923123" cy="684160"/>
            <a:chOff x="7109327" y="3179834"/>
            <a:chExt cx="1923123" cy="684160"/>
          </a:xfrm>
        </p:grpSpPr>
        <p:sp>
          <p:nvSpPr>
            <p:cNvPr id="49" name="文本框 48"/>
            <p:cNvSpPr txBox="1"/>
            <p:nvPr/>
          </p:nvSpPr>
          <p:spPr>
            <a:xfrm>
              <a:off x="7109327" y="3179834"/>
              <a:ext cx="1923123" cy="369332"/>
            </a:xfrm>
            <a:prstGeom prst="rect">
              <a:avLst/>
            </a:prstGeom>
            <a:noFill/>
          </p:spPr>
          <p:txBody>
            <a:bodyPr wrap="square" rtlCol="0">
              <a:spAutoFit/>
            </a:bodyPr>
            <a:lstStyle/>
            <a:p>
              <a:r>
                <a:rPr lang="zh-CN" altLang="en-US" dirty="0">
                  <a:solidFill>
                    <a:srgbClr val="7D4793"/>
                  </a:solidFill>
                  <a:latin typeface="时尚中黑简体" panose="01010104010101010101" pitchFamily="2" charset="-122"/>
                  <a:ea typeface="时尚中黑简体" panose="01010104010101010101" pitchFamily="2" charset="-122"/>
                </a:rPr>
                <a:t>在此添加标题</a:t>
              </a:r>
              <a:endParaRPr lang="zh-CN" altLang="en-US" dirty="0">
                <a:solidFill>
                  <a:srgbClr val="7D4793"/>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1" name="组合 50"/>
          <p:cNvGrpSpPr/>
          <p:nvPr/>
        </p:nvGrpSpPr>
        <p:grpSpPr>
          <a:xfrm>
            <a:off x="3169920" y="4023114"/>
            <a:ext cx="1621155" cy="740064"/>
            <a:chOff x="3169920" y="2040315"/>
            <a:chExt cx="1621155" cy="740064"/>
          </a:xfrm>
        </p:grpSpPr>
        <p:sp>
          <p:nvSpPr>
            <p:cNvPr id="52" name="椭圆 51"/>
            <p:cNvSpPr/>
            <p:nvPr/>
          </p:nvSpPr>
          <p:spPr>
            <a:xfrm>
              <a:off x="4676775" y="2360011"/>
              <a:ext cx="114300" cy="1143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3" name="直接连接符 52"/>
            <p:cNvCxnSpPr>
              <a:stCxn id="52" idx="2"/>
            </p:cNvCxnSpPr>
            <p:nvPr/>
          </p:nvCxnSpPr>
          <p:spPr>
            <a:xfrm flipH="1">
              <a:off x="3169920" y="2417161"/>
              <a:ext cx="1506855"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flipV="1">
              <a:off x="3169920" y="2040315"/>
              <a:ext cx="0" cy="740064"/>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72" name="组合 71"/>
          <p:cNvGrpSpPr/>
          <p:nvPr/>
        </p:nvGrpSpPr>
        <p:grpSpPr>
          <a:xfrm flipH="1">
            <a:off x="7454200" y="2040315"/>
            <a:ext cx="1621155" cy="740064"/>
            <a:chOff x="3169920" y="2040315"/>
            <a:chExt cx="1621155" cy="740064"/>
          </a:xfrm>
        </p:grpSpPr>
        <p:sp>
          <p:nvSpPr>
            <p:cNvPr id="73" name="椭圆 72"/>
            <p:cNvSpPr/>
            <p:nvPr/>
          </p:nvSpPr>
          <p:spPr>
            <a:xfrm>
              <a:off x="4676775" y="2360011"/>
              <a:ext cx="114300" cy="1143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4" name="直接连接符 73"/>
            <p:cNvCxnSpPr>
              <a:stCxn id="73" idx="2"/>
            </p:cNvCxnSpPr>
            <p:nvPr/>
          </p:nvCxnSpPr>
          <p:spPr>
            <a:xfrm flipH="1">
              <a:off x="3169920" y="2417161"/>
              <a:ext cx="1506855"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p:cNvCxnSpPr/>
            <p:nvPr/>
          </p:nvCxnSpPr>
          <p:spPr>
            <a:xfrm flipV="1">
              <a:off x="3169920" y="2040315"/>
              <a:ext cx="0" cy="740064"/>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76" name="组合 75"/>
          <p:cNvGrpSpPr/>
          <p:nvPr/>
        </p:nvGrpSpPr>
        <p:grpSpPr>
          <a:xfrm flipH="1">
            <a:off x="7454200" y="4023114"/>
            <a:ext cx="1621155" cy="740064"/>
            <a:chOff x="3169920" y="2040315"/>
            <a:chExt cx="1621155" cy="740064"/>
          </a:xfrm>
        </p:grpSpPr>
        <p:sp>
          <p:nvSpPr>
            <p:cNvPr id="77" name="椭圆 76"/>
            <p:cNvSpPr/>
            <p:nvPr/>
          </p:nvSpPr>
          <p:spPr>
            <a:xfrm>
              <a:off x="4676775" y="2360011"/>
              <a:ext cx="114300" cy="114300"/>
            </a:xfrm>
            <a:prstGeom prst="ellipse">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8" name="直接连接符 77"/>
            <p:cNvCxnSpPr>
              <a:stCxn id="77" idx="2"/>
            </p:cNvCxnSpPr>
            <p:nvPr/>
          </p:nvCxnSpPr>
          <p:spPr>
            <a:xfrm flipH="1">
              <a:off x="3169920" y="2417161"/>
              <a:ext cx="1506855"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p:nvPr/>
          </p:nvCxnSpPr>
          <p:spPr>
            <a:xfrm flipV="1">
              <a:off x="3169920" y="2040315"/>
              <a:ext cx="0" cy="740064"/>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0" name="组合 79"/>
          <p:cNvGrpSpPr/>
          <p:nvPr/>
        </p:nvGrpSpPr>
        <p:grpSpPr>
          <a:xfrm>
            <a:off x="9081462" y="1978752"/>
            <a:ext cx="1923123" cy="684160"/>
            <a:chOff x="7109327" y="3179834"/>
            <a:chExt cx="1923123" cy="684160"/>
          </a:xfrm>
        </p:grpSpPr>
        <p:sp>
          <p:nvSpPr>
            <p:cNvPr id="81" name="文本框 80"/>
            <p:cNvSpPr txBox="1"/>
            <p:nvPr/>
          </p:nvSpPr>
          <p:spPr>
            <a:xfrm>
              <a:off x="7109327" y="3179834"/>
              <a:ext cx="1923123"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82" name="文本框 81"/>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9081462" y="3961551"/>
            <a:ext cx="1923123" cy="684160"/>
            <a:chOff x="7109327" y="3179834"/>
            <a:chExt cx="1923123" cy="684160"/>
          </a:xfrm>
        </p:grpSpPr>
        <p:sp>
          <p:nvSpPr>
            <p:cNvPr id="84" name="文本框 83"/>
            <p:cNvSpPr txBox="1"/>
            <p:nvPr/>
          </p:nvSpPr>
          <p:spPr>
            <a:xfrm>
              <a:off x="7109327" y="3179834"/>
              <a:ext cx="1923123"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85" name="文本框 84"/>
            <p:cNvSpPr txBox="1"/>
            <p:nvPr/>
          </p:nvSpPr>
          <p:spPr>
            <a:xfrm>
              <a:off x="7115248" y="3465214"/>
              <a:ext cx="1559316"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矩形 91"/>
          <p:cNvSpPr/>
          <p:nvPr/>
        </p:nvSpPr>
        <p:spPr>
          <a:xfrm>
            <a:off x="0" y="4141971"/>
            <a:ext cx="12192000" cy="2041286"/>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质感多边形并列关系图表</a:t>
            </a:r>
            <a:endParaRPr lang="zh-CN" altLang="en-US" dirty="0"/>
          </a:p>
        </p:txBody>
      </p:sp>
      <p:grpSp>
        <p:nvGrpSpPr>
          <p:cNvPr id="28" name="组合 27"/>
          <p:cNvGrpSpPr/>
          <p:nvPr/>
        </p:nvGrpSpPr>
        <p:grpSpPr>
          <a:xfrm>
            <a:off x="1720674" y="2575155"/>
            <a:ext cx="1968852" cy="2283874"/>
            <a:chOff x="4298179" y="1526584"/>
            <a:chExt cx="3595642" cy="4170954"/>
          </a:xfrm>
          <a:effectLst/>
        </p:grpSpPr>
        <p:sp>
          <p:nvSpPr>
            <p:cNvPr id="12"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3595642 h 3595642"/>
                <a:gd name="connsiteX1-3" fmla="*/ 0 w 3272035"/>
                <a:gd name="connsiteY1-4" fmla="*/ 0 h 3595642"/>
                <a:gd name="connsiteX2-5" fmla="*/ 2373124 w 3272035"/>
                <a:gd name="connsiteY2-6" fmla="*/ 0 h 3595642"/>
                <a:gd name="connsiteX3-7" fmla="*/ 3272035 w 3272035"/>
                <a:gd name="connsiteY3-8" fmla="*/ 1797821 h 3595642"/>
                <a:gd name="connsiteX4-9" fmla="*/ 2373124 w 3272035"/>
                <a:gd name="connsiteY4-10" fmla="*/ 3595642 h 3595642"/>
                <a:gd name="connsiteX5-11" fmla="*/ 0 w 3272035"/>
                <a:gd name="connsiteY5-12" fmla="*/ 3595642 h 3595642"/>
                <a:gd name="connsiteX0-13" fmla="*/ 2373124 w 3272035"/>
                <a:gd name="connsiteY0-14" fmla="*/ 3595642 h 3595642"/>
                <a:gd name="connsiteX1-15" fmla="*/ 0 w 3272035"/>
                <a:gd name="connsiteY1-16" fmla="*/ 0 h 3595642"/>
                <a:gd name="connsiteX2-17" fmla="*/ 2373124 w 3272035"/>
                <a:gd name="connsiteY2-18" fmla="*/ 0 h 3595642"/>
                <a:gd name="connsiteX3-19" fmla="*/ 3272035 w 3272035"/>
                <a:gd name="connsiteY3-20" fmla="*/ 1797821 h 3595642"/>
                <a:gd name="connsiteX4-21" fmla="*/ 2373124 w 3272035"/>
                <a:gd name="connsiteY4-22" fmla="*/ 3595642 h 3595642"/>
                <a:gd name="connsiteX0-23" fmla="*/ 0 w 898911"/>
                <a:gd name="connsiteY0-24" fmla="*/ 3595642 h 3595642"/>
                <a:gd name="connsiteX1-25" fmla="*/ 0 w 898911"/>
                <a:gd name="connsiteY1-26" fmla="*/ 0 h 3595642"/>
                <a:gd name="connsiteX2-27" fmla="*/ 898911 w 898911"/>
                <a:gd name="connsiteY2-28" fmla="*/ 1797821 h 3595642"/>
                <a:gd name="connsiteX3-29" fmla="*/ 0 w 898911"/>
                <a:gd name="connsiteY3-30" fmla="*/ 3595642 h 3595642"/>
              </a:gdLst>
              <a:ahLst/>
              <a:cxnLst>
                <a:cxn ang="0">
                  <a:pos x="connsiteX0-1" y="connsiteY0-2"/>
                </a:cxn>
                <a:cxn ang="0">
                  <a:pos x="connsiteX1-3" y="connsiteY1-4"/>
                </a:cxn>
                <a:cxn ang="0">
                  <a:pos x="connsiteX2-5" y="connsiteY2-6"/>
                </a:cxn>
                <a:cxn ang="0">
                  <a:pos x="connsiteX3-7" y="connsiteY3-8"/>
                </a:cxn>
              </a:cxnLst>
              <a:rect l="l" t="t" r="r" b="b"/>
              <a:pathLst>
                <a:path w="898911" h="3595642">
                  <a:moveTo>
                    <a:pt x="0" y="3595642"/>
                  </a:moveTo>
                  <a:lnTo>
                    <a:pt x="0" y="0"/>
                  </a:lnTo>
                  <a:lnTo>
                    <a:pt x="898911" y="1797821"/>
                  </a:lnTo>
                  <a:lnTo>
                    <a:pt x="0" y="3595642"/>
                  </a:lnTo>
                  <a:close/>
                </a:path>
              </a:pathLst>
            </a:custGeom>
            <a:gradFill>
              <a:gsLst>
                <a:gs pos="50000">
                  <a:srgbClr val="A26000"/>
                </a:gs>
                <a:gs pos="50000">
                  <a:srgbClr val="E287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4170946"/>
                <a:gd name="connsiteY0-2" fmla="*/ 1797821 h 3595642"/>
                <a:gd name="connsiteX1-3" fmla="*/ 3272035 w 4170946"/>
                <a:gd name="connsiteY1-4" fmla="*/ 0 h 3595642"/>
                <a:gd name="connsiteX2-5" fmla="*/ 4170946 w 4170946"/>
                <a:gd name="connsiteY2-6" fmla="*/ 1797821 h 3595642"/>
                <a:gd name="connsiteX3-7" fmla="*/ 3272035 w 4170946"/>
                <a:gd name="connsiteY3-8" fmla="*/ 3595642 h 3595642"/>
                <a:gd name="connsiteX4-9" fmla="*/ 898911 w 4170946"/>
                <a:gd name="connsiteY4-10" fmla="*/ 3595642 h 3595642"/>
                <a:gd name="connsiteX5-11" fmla="*/ 0 w 4170946"/>
                <a:gd name="connsiteY5-12" fmla="*/ 1797821 h 3595642"/>
                <a:gd name="connsiteX0-13" fmla="*/ 0 w 4170946"/>
                <a:gd name="connsiteY0-14" fmla="*/ 0 h 1797821"/>
                <a:gd name="connsiteX1-15" fmla="*/ 4170946 w 4170946"/>
                <a:gd name="connsiteY1-16" fmla="*/ 0 h 1797821"/>
                <a:gd name="connsiteX2-17" fmla="*/ 3272035 w 4170946"/>
                <a:gd name="connsiteY2-18" fmla="*/ 1797821 h 1797821"/>
                <a:gd name="connsiteX3-19" fmla="*/ 898911 w 4170946"/>
                <a:gd name="connsiteY3-20" fmla="*/ 1797821 h 1797821"/>
                <a:gd name="connsiteX4-21" fmla="*/ 0 w 4170946"/>
                <a:gd name="connsiteY4-22" fmla="*/ 0 h 1797821"/>
                <a:gd name="connsiteX0-23" fmla="*/ 0 w 3272035"/>
                <a:gd name="connsiteY0-24" fmla="*/ 0 h 1797821"/>
                <a:gd name="connsiteX1-25" fmla="*/ 3272035 w 3272035"/>
                <a:gd name="connsiteY1-26" fmla="*/ 1797821 h 1797821"/>
                <a:gd name="connsiteX2-27" fmla="*/ 898911 w 3272035"/>
                <a:gd name="connsiteY2-28" fmla="*/ 1797821 h 1797821"/>
                <a:gd name="connsiteX3-29" fmla="*/ 0 w 3272035"/>
                <a:gd name="connsiteY3-30" fmla="*/ 0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0"/>
                  </a:moveTo>
                  <a:lnTo>
                    <a:pt x="3272035" y="1797821"/>
                  </a:lnTo>
                  <a:lnTo>
                    <a:pt x="898911" y="1797821"/>
                  </a:lnTo>
                  <a:lnTo>
                    <a:pt x="0" y="0"/>
                  </a:lnTo>
                  <a:close/>
                </a:path>
              </a:pathLst>
            </a:custGeom>
            <a:gradFill>
              <a:gsLst>
                <a:gs pos="50000">
                  <a:srgbClr val="FFBD5B"/>
                </a:gs>
                <a:gs pos="50000">
                  <a:srgbClr val="FFCC81"/>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1797821 h 3595642"/>
                <a:gd name="connsiteX1-3" fmla="*/ 898911 w 3272035"/>
                <a:gd name="connsiteY1-4" fmla="*/ 0 h 3595642"/>
                <a:gd name="connsiteX2-5" fmla="*/ 3272035 w 3272035"/>
                <a:gd name="connsiteY2-6" fmla="*/ 0 h 3595642"/>
                <a:gd name="connsiteX3-7" fmla="*/ 3272035 w 3272035"/>
                <a:gd name="connsiteY3-8" fmla="*/ 3595642 h 3595642"/>
                <a:gd name="connsiteX4-9" fmla="*/ 898911 w 3272035"/>
                <a:gd name="connsiteY4-10" fmla="*/ 3595642 h 3595642"/>
                <a:gd name="connsiteX5-11" fmla="*/ 0 w 3272035"/>
                <a:gd name="connsiteY5-12" fmla="*/ 1797821 h 3595642"/>
                <a:gd name="connsiteX0-13" fmla="*/ 0 w 3272035"/>
                <a:gd name="connsiteY0-14" fmla="*/ 1797821 h 3595642"/>
                <a:gd name="connsiteX1-15" fmla="*/ 898911 w 3272035"/>
                <a:gd name="connsiteY1-16" fmla="*/ 0 h 3595642"/>
                <a:gd name="connsiteX2-17" fmla="*/ 3272035 w 3272035"/>
                <a:gd name="connsiteY2-18" fmla="*/ 0 h 3595642"/>
                <a:gd name="connsiteX3-19" fmla="*/ 898911 w 3272035"/>
                <a:gd name="connsiteY3-20" fmla="*/ 3595642 h 3595642"/>
                <a:gd name="connsiteX4-21" fmla="*/ 0 w 3272035"/>
                <a:gd name="connsiteY4-22" fmla="*/ 1797821 h 3595642"/>
                <a:gd name="connsiteX0-23" fmla="*/ 0 w 3272035"/>
                <a:gd name="connsiteY0-24" fmla="*/ 1797821 h 3595642"/>
                <a:gd name="connsiteX1-25" fmla="*/ 898911 w 3272035"/>
                <a:gd name="connsiteY1-26" fmla="*/ 0 h 3595642"/>
                <a:gd name="connsiteX2-27" fmla="*/ 3272035 w 3272035"/>
                <a:gd name="connsiteY2-28" fmla="*/ 0 h 3595642"/>
                <a:gd name="connsiteX3-29" fmla="*/ 968958 w 3272035"/>
                <a:gd name="connsiteY3-30" fmla="*/ 3436980 h 3595642"/>
                <a:gd name="connsiteX4-31" fmla="*/ 898911 w 3272035"/>
                <a:gd name="connsiteY4-32" fmla="*/ 3595642 h 3595642"/>
                <a:gd name="connsiteX5-33" fmla="*/ 0 w 3272035"/>
                <a:gd name="connsiteY5-34" fmla="*/ 1797821 h 3595642"/>
                <a:gd name="connsiteX0-35" fmla="*/ 0 w 3272035"/>
                <a:gd name="connsiteY0-36" fmla="*/ 1797821 h 3595642"/>
                <a:gd name="connsiteX1-37" fmla="*/ 898911 w 3272035"/>
                <a:gd name="connsiteY1-38" fmla="*/ 0 h 3595642"/>
                <a:gd name="connsiteX2-39" fmla="*/ 3272035 w 3272035"/>
                <a:gd name="connsiteY2-40" fmla="*/ 0 h 3595642"/>
                <a:gd name="connsiteX3-41" fmla="*/ 898911 w 3272035"/>
                <a:gd name="connsiteY3-42" fmla="*/ 3595642 h 3595642"/>
                <a:gd name="connsiteX4-43" fmla="*/ 0 w 3272035"/>
                <a:gd name="connsiteY4-44" fmla="*/ 1797821 h 3595642"/>
                <a:gd name="connsiteX0-45" fmla="*/ 0 w 3272035"/>
                <a:gd name="connsiteY0-46" fmla="*/ 1797821 h 1797821"/>
                <a:gd name="connsiteX1-47" fmla="*/ 898911 w 3272035"/>
                <a:gd name="connsiteY1-48" fmla="*/ 0 h 1797821"/>
                <a:gd name="connsiteX2-49" fmla="*/ 3272035 w 3272035"/>
                <a:gd name="connsiteY2-50" fmla="*/ 0 h 1797821"/>
                <a:gd name="connsiteX3-51" fmla="*/ 0 w 3272035"/>
                <a:gd name="connsiteY3-52" fmla="*/ 1797821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1797821"/>
                  </a:moveTo>
                  <a:lnTo>
                    <a:pt x="898911" y="0"/>
                  </a:lnTo>
                  <a:lnTo>
                    <a:pt x="3272035" y="0"/>
                  </a:lnTo>
                  <a:lnTo>
                    <a:pt x="0" y="1797821"/>
                  </a:lnTo>
                  <a:close/>
                </a:path>
              </a:pathLst>
            </a:custGeom>
            <a:gradFill>
              <a:gsLst>
                <a:gs pos="50000">
                  <a:srgbClr val="D07C00"/>
                </a:gs>
                <a:gs pos="50000">
                  <a:srgbClr val="FFAA2D"/>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BD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AA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B5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29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3998208" y="2575155"/>
            <a:ext cx="1968852" cy="2283874"/>
            <a:chOff x="4298179" y="1526584"/>
            <a:chExt cx="3595642" cy="4170954"/>
          </a:xfrm>
          <a:solidFill>
            <a:srgbClr val="01ACBE"/>
          </a:solidFill>
        </p:grpSpPr>
        <p:sp>
          <p:nvSpPr>
            <p:cNvPr id="30"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3595642 h 3595642"/>
                <a:gd name="connsiteX1-3" fmla="*/ 0 w 3272035"/>
                <a:gd name="connsiteY1-4" fmla="*/ 0 h 3595642"/>
                <a:gd name="connsiteX2-5" fmla="*/ 2373124 w 3272035"/>
                <a:gd name="connsiteY2-6" fmla="*/ 0 h 3595642"/>
                <a:gd name="connsiteX3-7" fmla="*/ 3272035 w 3272035"/>
                <a:gd name="connsiteY3-8" fmla="*/ 1797821 h 3595642"/>
                <a:gd name="connsiteX4-9" fmla="*/ 2373124 w 3272035"/>
                <a:gd name="connsiteY4-10" fmla="*/ 3595642 h 3595642"/>
                <a:gd name="connsiteX5-11" fmla="*/ 0 w 3272035"/>
                <a:gd name="connsiteY5-12" fmla="*/ 3595642 h 3595642"/>
                <a:gd name="connsiteX0-13" fmla="*/ 2373124 w 3272035"/>
                <a:gd name="connsiteY0-14" fmla="*/ 3595642 h 3595642"/>
                <a:gd name="connsiteX1-15" fmla="*/ 0 w 3272035"/>
                <a:gd name="connsiteY1-16" fmla="*/ 0 h 3595642"/>
                <a:gd name="connsiteX2-17" fmla="*/ 2373124 w 3272035"/>
                <a:gd name="connsiteY2-18" fmla="*/ 0 h 3595642"/>
                <a:gd name="connsiteX3-19" fmla="*/ 3272035 w 3272035"/>
                <a:gd name="connsiteY3-20" fmla="*/ 1797821 h 3595642"/>
                <a:gd name="connsiteX4-21" fmla="*/ 2373124 w 3272035"/>
                <a:gd name="connsiteY4-22" fmla="*/ 3595642 h 3595642"/>
                <a:gd name="connsiteX0-23" fmla="*/ 0 w 898911"/>
                <a:gd name="connsiteY0-24" fmla="*/ 3595642 h 3595642"/>
                <a:gd name="connsiteX1-25" fmla="*/ 0 w 898911"/>
                <a:gd name="connsiteY1-26" fmla="*/ 0 h 3595642"/>
                <a:gd name="connsiteX2-27" fmla="*/ 898911 w 898911"/>
                <a:gd name="connsiteY2-28" fmla="*/ 1797821 h 3595642"/>
                <a:gd name="connsiteX3-29" fmla="*/ 0 w 898911"/>
                <a:gd name="connsiteY3-30" fmla="*/ 3595642 h 3595642"/>
              </a:gdLst>
              <a:ahLst/>
              <a:cxnLst>
                <a:cxn ang="0">
                  <a:pos x="connsiteX0-1" y="connsiteY0-2"/>
                </a:cxn>
                <a:cxn ang="0">
                  <a:pos x="connsiteX1-3" y="connsiteY1-4"/>
                </a:cxn>
                <a:cxn ang="0">
                  <a:pos x="connsiteX2-5" y="connsiteY2-6"/>
                </a:cxn>
                <a:cxn ang="0">
                  <a:pos x="connsiteX3-7" y="connsiteY3-8"/>
                </a:cxn>
              </a:cxnLst>
              <a:rect l="l" t="t" r="r" b="b"/>
              <a:pathLst>
                <a:path w="898911" h="3595642">
                  <a:moveTo>
                    <a:pt x="0" y="3595642"/>
                  </a:moveTo>
                  <a:lnTo>
                    <a:pt x="0" y="0"/>
                  </a:lnTo>
                  <a:lnTo>
                    <a:pt x="898911" y="1797821"/>
                  </a:lnTo>
                  <a:lnTo>
                    <a:pt x="0" y="3595642"/>
                  </a:lnTo>
                  <a:close/>
                </a:path>
              </a:pathLst>
            </a:custGeom>
            <a:gradFill>
              <a:gsLst>
                <a:gs pos="50000">
                  <a:srgbClr val="018B99"/>
                </a:gs>
                <a:gs pos="50000">
                  <a:srgbClr val="01A9BB"/>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4170946"/>
                <a:gd name="connsiteY0-2" fmla="*/ 1797821 h 3595642"/>
                <a:gd name="connsiteX1-3" fmla="*/ 3272035 w 4170946"/>
                <a:gd name="connsiteY1-4" fmla="*/ 0 h 3595642"/>
                <a:gd name="connsiteX2-5" fmla="*/ 4170946 w 4170946"/>
                <a:gd name="connsiteY2-6" fmla="*/ 1797821 h 3595642"/>
                <a:gd name="connsiteX3-7" fmla="*/ 3272035 w 4170946"/>
                <a:gd name="connsiteY3-8" fmla="*/ 3595642 h 3595642"/>
                <a:gd name="connsiteX4-9" fmla="*/ 898911 w 4170946"/>
                <a:gd name="connsiteY4-10" fmla="*/ 3595642 h 3595642"/>
                <a:gd name="connsiteX5-11" fmla="*/ 0 w 4170946"/>
                <a:gd name="connsiteY5-12" fmla="*/ 1797821 h 3595642"/>
                <a:gd name="connsiteX0-13" fmla="*/ 0 w 4170946"/>
                <a:gd name="connsiteY0-14" fmla="*/ 0 h 1797821"/>
                <a:gd name="connsiteX1-15" fmla="*/ 4170946 w 4170946"/>
                <a:gd name="connsiteY1-16" fmla="*/ 0 h 1797821"/>
                <a:gd name="connsiteX2-17" fmla="*/ 3272035 w 4170946"/>
                <a:gd name="connsiteY2-18" fmla="*/ 1797821 h 1797821"/>
                <a:gd name="connsiteX3-19" fmla="*/ 898911 w 4170946"/>
                <a:gd name="connsiteY3-20" fmla="*/ 1797821 h 1797821"/>
                <a:gd name="connsiteX4-21" fmla="*/ 0 w 4170946"/>
                <a:gd name="connsiteY4-22" fmla="*/ 0 h 1797821"/>
                <a:gd name="connsiteX0-23" fmla="*/ 0 w 3272035"/>
                <a:gd name="connsiteY0-24" fmla="*/ 0 h 1797821"/>
                <a:gd name="connsiteX1-25" fmla="*/ 3272035 w 3272035"/>
                <a:gd name="connsiteY1-26" fmla="*/ 1797821 h 1797821"/>
                <a:gd name="connsiteX2-27" fmla="*/ 898911 w 3272035"/>
                <a:gd name="connsiteY2-28" fmla="*/ 1797821 h 1797821"/>
                <a:gd name="connsiteX3-29" fmla="*/ 0 w 3272035"/>
                <a:gd name="connsiteY3-30" fmla="*/ 0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0"/>
                  </a:moveTo>
                  <a:lnTo>
                    <a:pt x="3272035" y="1797821"/>
                  </a:lnTo>
                  <a:lnTo>
                    <a:pt x="898911" y="1797821"/>
                  </a:lnTo>
                  <a:lnTo>
                    <a:pt x="0" y="0"/>
                  </a:lnTo>
                  <a:close/>
                </a:path>
              </a:pathLst>
            </a:custGeom>
            <a:gradFill>
              <a:gsLst>
                <a:gs pos="50000">
                  <a:srgbClr val="01E1F9"/>
                </a:gs>
                <a:gs pos="50000">
                  <a:srgbClr val="30EAFE"/>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1797821 h 3595642"/>
                <a:gd name="connsiteX1-3" fmla="*/ 898911 w 3272035"/>
                <a:gd name="connsiteY1-4" fmla="*/ 0 h 3595642"/>
                <a:gd name="connsiteX2-5" fmla="*/ 3272035 w 3272035"/>
                <a:gd name="connsiteY2-6" fmla="*/ 0 h 3595642"/>
                <a:gd name="connsiteX3-7" fmla="*/ 3272035 w 3272035"/>
                <a:gd name="connsiteY3-8" fmla="*/ 3595642 h 3595642"/>
                <a:gd name="connsiteX4-9" fmla="*/ 898911 w 3272035"/>
                <a:gd name="connsiteY4-10" fmla="*/ 3595642 h 3595642"/>
                <a:gd name="connsiteX5-11" fmla="*/ 0 w 3272035"/>
                <a:gd name="connsiteY5-12" fmla="*/ 1797821 h 3595642"/>
                <a:gd name="connsiteX0-13" fmla="*/ 0 w 3272035"/>
                <a:gd name="connsiteY0-14" fmla="*/ 1797821 h 3595642"/>
                <a:gd name="connsiteX1-15" fmla="*/ 898911 w 3272035"/>
                <a:gd name="connsiteY1-16" fmla="*/ 0 h 3595642"/>
                <a:gd name="connsiteX2-17" fmla="*/ 3272035 w 3272035"/>
                <a:gd name="connsiteY2-18" fmla="*/ 0 h 3595642"/>
                <a:gd name="connsiteX3-19" fmla="*/ 898911 w 3272035"/>
                <a:gd name="connsiteY3-20" fmla="*/ 3595642 h 3595642"/>
                <a:gd name="connsiteX4-21" fmla="*/ 0 w 3272035"/>
                <a:gd name="connsiteY4-22" fmla="*/ 1797821 h 3595642"/>
                <a:gd name="connsiteX0-23" fmla="*/ 0 w 3272035"/>
                <a:gd name="connsiteY0-24" fmla="*/ 1797821 h 3595642"/>
                <a:gd name="connsiteX1-25" fmla="*/ 898911 w 3272035"/>
                <a:gd name="connsiteY1-26" fmla="*/ 0 h 3595642"/>
                <a:gd name="connsiteX2-27" fmla="*/ 3272035 w 3272035"/>
                <a:gd name="connsiteY2-28" fmla="*/ 0 h 3595642"/>
                <a:gd name="connsiteX3-29" fmla="*/ 968958 w 3272035"/>
                <a:gd name="connsiteY3-30" fmla="*/ 3436980 h 3595642"/>
                <a:gd name="connsiteX4-31" fmla="*/ 898911 w 3272035"/>
                <a:gd name="connsiteY4-32" fmla="*/ 3595642 h 3595642"/>
                <a:gd name="connsiteX5-33" fmla="*/ 0 w 3272035"/>
                <a:gd name="connsiteY5-34" fmla="*/ 1797821 h 3595642"/>
                <a:gd name="connsiteX0-35" fmla="*/ 0 w 3272035"/>
                <a:gd name="connsiteY0-36" fmla="*/ 1797821 h 3595642"/>
                <a:gd name="connsiteX1-37" fmla="*/ 898911 w 3272035"/>
                <a:gd name="connsiteY1-38" fmla="*/ 0 h 3595642"/>
                <a:gd name="connsiteX2-39" fmla="*/ 3272035 w 3272035"/>
                <a:gd name="connsiteY2-40" fmla="*/ 0 h 3595642"/>
                <a:gd name="connsiteX3-41" fmla="*/ 898911 w 3272035"/>
                <a:gd name="connsiteY3-42" fmla="*/ 3595642 h 3595642"/>
                <a:gd name="connsiteX4-43" fmla="*/ 0 w 3272035"/>
                <a:gd name="connsiteY4-44" fmla="*/ 1797821 h 3595642"/>
                <a:gd name="connsiteX0-45" fmla="*/ 0 w 3272035"/>
                <a:gd name="connsiteY0-46" fmla="*/ 1797821 h 1797821"/>
                <a:gd name="connsiteX1-47" fmla="*/ 898911 w 3272035"/>
                <a:gd name="connsiteY1-48" fmla="*/ 0 h 1797821"/>
                <a:gd name="connsiteX2-49" fmla="*/ 3272035 w 3272035"/>
                <a:gd name="connsiteY2-50" fmla="*/ 0 h 1797821"/>
                <a:gd name="connsiteX3-51" fmla="*/ 0 w 3272035"/>
                <a:gd name="connsiteY3-52" fmla="*/ 1797821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1797821"/>
                  </a:moveTo>
                  <a:lnTo>
                    <a:pt x="898911" y="0"/>
                  </a:lnTo>
                  <a:lnTo>
                    <a:pt x="3272035" y="0"/>
                  </a:lnTo>
                  <a:lnTo>
                    <a:pt x="0" y="1797821"/>
                  </a:lnTo>
                  <a:close/>
                </a:path>
              </a:pathLst>
            </a:custGeom>
            <a:gradFill>
              <a:gsLst>
                <a:gs pos="50000">
                  <a:srgbClr val="01A6B7"/>
                </a:gs>
                <a:gs pos="50000">
                  <a:srgbClr val="01C1D5"/>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DE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C8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C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B4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6275741" y="2575155"/>
            <a:ext cx="1968852" cy="2283874"/>
            <a:chOff x="4298179" y="1526584"/>
            <a:chExt cx="3595642" cy="4170954"/>
          </a:xfrm>
          <a:solidFill>
            <a:srgbClr val="E87071"/>
          </a:solidFill>
        </p:grpSpPr>
        <p:sp>
          <p:nvSpPr>
            <p:cNvPr id="38"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3595642 h 3595642"/>
                <a:gd name="connsiteX1-3" fmla="*/ 0 w 3272035"/>
                <a:gd name="connsiteY1-4" fmla="*/ 0 h 3595642"/>
                <a:gd name="connsiteX2-5" fmla="*/ 2373124 w 3272035"/>
                <a:gd name="connsiteY2-6" fmla="*/ 0 h 3595642"/>
                <a:gd name="connsiteX3-7" fmla="*/ 3272035 w 3272035"/>
                <a:gd name="connsiteY3-8" fmla="*/ 1797821 h 3595642"/>
                <a:gd name="connsiteX4-9" fmla="*/ 2373124 w 3272035"/>
                <a:gd name="connsiteY4-10" fmla="*/ 3595642 h 3595642"/>
                <a:gd name="connsiteX5-11" fmla="*/ 0 w 3272035"/>
                <a:gd name="connsiteY5-12" fmla="*/ 3595642 h 3595642"/>
                <a:gd name="connsiteX0-13" fmla="*/ 2373124 w 3272035"/>
                <a:gd name="connsiteY0-14" fmla="*/ 3595642 h 3595642"/>
                <a:gd name="connsiteX1-15" fmla="*/ 0 w 3272035"/>
                <a:gd name="connsiteY1-16" fmla="*/ 0 h 3595642"/>
                <a:gd name="connsiteX2-17" fmla="*/ 2373124 w 3272035"/>
                <a:gd name="connsiteY2-18" fmla="*/ 0 h 3595642"/>
                <a:gd name="connsiteX3-19" fmla="*/ 3272035 w 3272035"/>
                <a:gd name="connsiteY3-20" fmla="*/ 1797821 h 3595642"/>
                <a:gd name="connsiteX4-21" fmla="*/ 2373124 w 3272035"/>
                <a:gd name="connsiteY4-22" fmla="*/ 3595642 h 3595642"/>
                <a:gd name="connsiteX0-23" fmla="*/ 0 w 898911"/>
                <a:gd name="connsiteY0-24" fmla="*/ 3595642 h 3595642"/>
                <a:gd name="connsiteX1-25" fmla="*/ 0 w 898911"/>
                <a:gd name="connsiteY1-26" fmla="*/ 0 h 3595642"/>
                <a:gd name="connsiteX2-27" fmla="*/ 898911 w 898911"/>
                <a:gd name="connsiteY2-28" fmla="*/ 1797821 h 3595642"/>
                <a:gd name="connsiteX3-29" fmla="*/ 0 w 898911"/>
                <a:gd name="connsiteY3-30" fmla="*/ 3595642 h 3595642"/>
              </a:gdLst>
              <a:ahLst/>
              <a:cxnLst>
                <a:cxn ang="0">
                  <a:pos x="connsiteX0-1" y="connsiteY0-2"/>
                </a:cxn>
                <a:cxn ang="0">
                  <a:pos x="connsiteX1-3" y="connsiteY1-4"/>
                </a:cxn>
                <a:cxn ang="0">
                  <a:pos x="connsiteX2-5" y="connsiteY2-6"/>
                </a:cxn>
                <a:cxn ang="0">
                  <a:pos x="connsiteX3-7" y="connsiteY3-8"/>
                </a:cxn>
              </a:cxnLst>
              <a:rect l="l" t="t" r="r" b="b"/>
              <a:pathLst>
                <a:path w="898911" h="3595642">
                  <a:moveTo>
                    <a:pt x="0" y="3595642"/>
                  </a:moveTo>
                  <a:lnTo>
                    <a:pt x="0" y="0"/>
                  </a:lnTo>
                  <a:lnTo>
                    <a:pt x="898911" y="1797821"/>
                  </a:lnTo>
                  <a:lnTo>
                    <a:pt x="0" y="3595642"/>
                  </a:lnTo>
                  <a:close/>
                </a:path>
              </a:pathLst>
            </a:custGeom>
            <a:gradFill>
              <a:gsLst>
                <a:gs pos="50000">
                  <a:srgbClr val="CE2424"/>
                </a:gs>
                <a:gs pos="50000">
                  <a:srgbClr val="E04C4C"/>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4170946"/>
                <a:gd name="connsiteY0-2" fmla="*/ 1797821 h 3595642"/>
                <a:gd name="connsiteX1-3" fmla="*/ 3272035 w 4170946"/>
                <a:gd name="connsiteY1-4" fmla="*/ 0 h 3595642"/>
                <a:gd name="connsiteX2-5" fmla="*/ 4170946 w 4170946"/>
                <a:gd name="connsiteY2-6" fmla="*/ 1797821 h 3595642"/>
                <a:gd name="connsiteX3-7" fmla="*/ 3272035 w 4170946"/>
                <a:gd name="connsiteY3-8" fmla="*/ 3595642 h 3595642"/>
                <a:gd name="connsiteX4-9" fmla="*/ 898911 w 4170946"/>
                <a:gd name="connsiteY4-10" fmla="*/ 3595642 h 3595642"/>
                <a:gd name="connsiteX5-11" fmla="*/ 0 w 4170946"/>
                <a:gd name="connsiteY5-12" fmla="*/ 1797821 h 3595642"/>
                <a:gd name="connsiteX0-13" fmla="*/ 0 w 4170946"/>
                <a:gd name="connsiteY0-14" fmla="*/ 0 h 1797821"/>
                <a:gd name="connsiteX1-15" fmla="*/ 4170946 w 4170946"/>
                <a:gd name="connsiteY1-16" fmla="*/ 0 h 1797821"/>
                <a:gd name="connsiteX2-17" fmla="*/ 3272035 w 4170946"/>
                <a:gd name="connsiteY2-18" fmla="*/ 1797821 h 1797821"/>
                <a:gd name="connsiteX3-19" fmla="*/ 898911 w 4170946"/>
                <a:gd name="connsiteY3-20" fmla="*/ 1797821 h 1797821"/>
                <a:gd name="connsiteX4-21" fmla="*/ 0 w 4170946"/>
                <a:gd name="connsiteY4-22" fmla="*/ 0 h 1797821"/>
                <a:gd name="connsiteX0-23" fmla="*/ 0 w 3272035"/>
                <a:gd name="connsiteY0-24" fmla="*/ 0 h 1797821"/>
                <a:gd name="connsiteX1-25" fmla="*/ 3272035 w 3272035"/>
                <a:gd name="connsiteY1-26" fmla="*/ 1797821 h 1797821"/>
                <a:gd name="connsiteX2-27" fmla="*/ 898911 w 3272035"/>
                <a:gd name="connsiteY2-28" fmla="*/ 1797821 h 1797821"/>
                <a:gd name="connsiteX3-29" fmla="*/ 0 w 3272035"/>
                <a:gd name="connsiteY3-30" fmla="*/ 0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0"/>
                  </a:moveTo>
                  <a:lnTo>
                    <a:pt x="3272035" y="1797821"/>
                  </a:lnTo>
                  <a:lnTo>
                    <a:pt x="898911" y="1797821"/>
                  </a:lnTo>
                  <a:lnTo>
                    <a:pt x="0" y="0"/>
                  </a:lnTo>
                  <a:close/>
                </a:path>
              </a:pathLst>
            </a:custGeom>
            <a:gradFill>
              <a:gsLst>
                <a:gs pos="50000">
                  <a:srgbClr val="ED9797"/>
                </a:gs>
                <a:gs pos="50000">
                  <a:srgbClr val="F0A6A6"/>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1797821 h 3595642"/>
                <a:gd name="connsiteX1-3" fmla="*/ 898911 w 3272035"/>
                <a:gd name="connsiteY1-4" fmla="*/ 0 h 3595642"/>
                <a:gd name="connsiteX2-5" fmla="*/ 3272035 w 3272035"/>
                <a:gd name="connsiteY2-6" fmla="*/ 0 h 3595642"/>
                <a:gd name="connsiteX3-7" fmla="*/ 3272035 w 3272035"/>
                <a:gd name="connsiteY3-8" fmla="*/ 3595642 h 3595642"/>
                <a:gd name="connsiteX4-9" fmla="*/ 898911 w 3272035"/>
                <a:gd name="connsiteY4-10" fmla="*/ 3595642 h 3595642"/>
                <a:gd name="connsiteX5-11" fmla="*/ 0 w 3272035"/>
                <a:gd name="connsiteY5-12" fmla="*/ 1797821 h 3595642"/>
                <a:gd name="connsiteX0-13" fmla="*/ 0 w 3272035"/>
                <a:gd name="connsiteY0-14" fmla="*/ 1797821 h 3595642"/>
                <a:gd name="connsiteX1-15" fmla="*/ 898911 w 3272035"/>
                <a:gd name="connsiteY1-16" fmla="*/ 0 h 3595642"/>
                <a:gd name="connsiteX2-17" fmla="*/ 3272035 w 3272035"/>
                <a:gd name="connsiteY2-18" fmla="*/ 0 h 3595642"/>
                <a:gd name="connsiteX3-19" fmla="*/ 898911 w 3272035"/>
                <a:gd name="connsiteY3-20" fmla="*/ 3595642 h 3595642"/>
                <a:gd name="connsiteX4-21" fmla="*/ 0 w 3272035"/>
                <a:gd name="connsiteY4-22" fmla="*/ 1797821 h 3595642"/>
                <a:gd name="connsiteX0-23" fmla="*/ 0 w 3272035"/>
                <a:gd name="connsiteY0-24" fmla="*/ 1797821 h 3595642"/>
                <a:gd name="connsiteX1-25" fmla="*/ 898911 w 3272035"/>
                <a:gd name="connsiteY1-26" fmla="*/ 0 h 3595642"/>
                <a:gd name="connsiteX2-27" fmla="*/ 3272035 w 3272035"/>
                <a:gd name="connsiteY2-28" fmla="*/ 0 h 3595642"/>
                <a:gd name="connsiteX3-29" fmla="*/ 968958 w 3272035"/>
                <a:gd name="connsiteY3-30" fmla="*/ 3436980 h 3595642"/>
                <a:gd name="connsiteX4-31" fmla="*/ 898911 w 3272035"/>
                <a:gd name="connsiteY4-32" fmla="*/ 3595642 h 3595642"/>
                <a:gd name="connsiteX5-33" fmla="*/ 0 w 3272035"/>
                <a:gd name="connsiteY5-34" fmla="*/ 1797821 h 3595642"/>
                <a:gd name="connsiteX0-35" fmla="*/ 0 w 3272035"/>
                <a:gd name="connsiteY0-36" fmla="*/ 1797821 h 3595642"/>
                <a:gd name="connsiteX1-37" fmla="*/ 898911 w 3272035"/>
                <a:gd name="connsiteY1-38" fmla="*/ 0 h 3595642"/>
                <a:gd name="connsiteX2-39" fmla="*/ 3272035 w 3272035"/>
                <a:gd name="connsiteY2-40" fmla="*/ 0 h 3595642"/>
                <a:gd name="connsiteX3-41" fmla="*/ 898911 w 3272035"/>
                <a:gd name="connsiteY3-42" fmla="*/ 3595642 h 3595642"/>
                <a:gd name="connsiteX4-43" fmla="*/ 0 w 3272035"/>
                <a:gd name="connsiteY4-44" fmla="*/ 1797821 h 3595642"/>
                <a:gd name="connsiteX0-45" fmla="*/ 0 w 3272035"/>
                <a:gd name="connsiteY0-46" fmla="*/ 1797821 h 1797821"/>
                <a:gd name="connsiteX1-47" fmla="*/ 898911 w 3272035"/>
                <a:gd name="connsiteY1-48" fmla="*/ 0 h 1797821"/>
                <a:gd name="connsiteX2-49" fmla="*/ 3272035 w 3272035"/>
                <a:gd name="connsiteY2-50" fmla="*/ 0 h 1797821"/>
                <a:gd name="connsiteX3-51" fmla="*/ 0 w 3272035"/>
                <a:gd name="connsiteY3-52" fmla="*/ 1797821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1797821"/>
                  </a:moveTo>
                  <a:lnTo>
                    <a:pt x="898911" y="0"/>
                  </a:lnTo>
                  <a:lnTo>
                    <a:pt x="3272035" y="0"/>
                  </a:lnTo>
                  <a:lnTo>
                    <a:pt x="0" y="1797821"/>
                  </a:lnTo>
                  <a:close/>
                </a:path>
              </a:pathLst>
            </a:custGeom>
            <a:gradFill>
              <a:gsLst>
                <a:gs pos="50000">
                  <a:srgbClr val="E04C4C"/>
                </a:gs>
                <a:gs pos="50000">
                  <a:srgbClr val="E87C7C"/>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1" name="任意多边形 40"/>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872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B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4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p:cNvGrpSpPr/>
          <p:nvPr/>
        </p:nvGrpSpPr>
        <p:grpSpPr>
          <a:xfrm>
            <a:off x="8553274" y="2575155"/>
            <a:ext cx="1968852" cy="2283874"/>
            <a:chOff x="4298179" y="1526584"/>
            <a:chExt cx="3595642" cy="4170954"/>
          </a:xfrm>
          <a:solidFill>
            <a:srgbClr val="663A77"/>
          </a:solidFill>
        </p:grpSpPr>
        <p:sp>
          <p:nvSpPr>
            <p:cNvPr id="46"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3595642 h 3595642"/>
                <a:gd name="connsiteX1-3" fmla="*/ 0 w 3272035"/>
                <a:gd name="connsiteY1-4" fmla="*/ 0 h 3595642"/>
                <a:gd name="connsiteX2-5" fmla="*/ 2373124 w 3272035"/>
                <a:gd name="connsiteY2-6" fmla="*/ 0 h 3595642"/>
                <a:gd name="connsiteX3-7" fmla="*/ 3272035 w 3272035"/>
                <a:gd name="connsiteY3-8" fmla="*/ 1797821 h 3595642"/>
                <a:gd name="connsiteX4-9" fmla="*/ 2373124 w 3272035"/>
                <a:gd name="connsiteY4-10" fmla="*/ 3595642 h 3595642"/>
                <a:gd name="connsiteX5-11" fmla="*/ 0 w 3272035"/>
                <a:gd name="connsiteY5-12" fmla="*/ 3595642 h 3595642"/>
                <a:gd name="connsiteX0-13" fmla="*/ 2373124 w 3272035"/>
                <a:gd name="connsiteY0-14" fmla="*/ 3595642 h 3595642"/>
                <a:gd name="connsiteX1-15" fmla="*/ 0 w 3272035"/>
                <a:gd name="connsiteY1-16" fmla="*/ 0 h 3595642"/>
                <a:gd name="connsiteX2-17" fmla="*/ 2373124 w 3272035"/>
                <a:gd name="connsiteY2-18" fmla="*/ 0 h 3595642"/>
                <a:gd name="connsiteX3-19" fmla="*/ 3272035 w 3272035"/>
                <a:gd name="connsiteY3-20" fmla="*/ 1797821 h 3595642"/>
                <a:gd name="connsiteX4-21" fmla="*/ 2373124 w 3272035"/>
                <a:gd name="connsiteY4-22" fmla="*/ 3595642 h 3595642"/>
                <a:gd name="connsiteX0-23" fmla="*/ 0 w 898911"/>
                <a:gd name="connsiteY0-24" fmla="*/ 3595642 h 3595642"/>
                <a:gd name="connsiteX1-25" fmla="*/ 0 w 898911"/>
                <a:gd name="connsiteY1-26" fmla="*/ 0 h 3595642"/>
                <a:gd name="connsiteX2-27" fmla="*/ 898911 w 898911"/>
                <a:gd name="connsiteY2-28" fmla="*/ 1797821 h 3595642"/>
                <a:gd name="connsiteX3-29" fmla="*/ 0 w 898911"/>
                <a:gd name="connsiteY3-30" fmla="*/ 3595642 h 3595642"/>
              </a:gdLst>
              <a:ahLst/>
              <a:cxnLst>
                <a:cxn ang="0">
                  <a:pos x="connsiteX0-1" y="connsiteY0-2"/>
                </a:cxn>
                <a:cxn ang="0">
                  <a:pos x="connsiteX1-3" y="connsiteY1-4"/>
                </a:cxn>
                <a:cxn ang="0">
                  <a:pos x="connsiteX2-5" y="connsiteY2-6"/>
                </a:cxn>
                <a:cxn ang="0">
                  <a:pos x="connsiteX3-7" y="connsiteY3-8"/>
                </a:cxn>
              </a:cxnLst>
              <a:rect l="l" t="t" r="r" b="b"/>
              <a:pathLst>
                <a:path w="898911" h="3595642">
                  <a:moveTo>
                    <a:pt x="0" y="3595642"/>
                  </a:moveTo>
                  <a:lnTo>
                    <a:pt x="0" y="0"/>
                  </a:lnTo>
                  <a:lnTo>
                    <a:pt x="898911" y="1797821"/>
                  </a:lnTo>
                  <a:lnTo>
                    <a:pt x="0" y="359564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4170946"/>
                <a:gd name="connsiteY0-2" fmla="*/ 1797821 h 3595642"/>
                <a:gd name="connsiteX1-3" fmla="*/ 3272035 w 4170946"/>
                <a:gd name="connsiteY1-4" fmla="*/ 0 h 3595642"/>
                <a:gd name="connsiteX2-5" fmla="*/ 4170946 w 4170946"/>
                <a:gd name="connsiteY2-6" fmla="*/ 1797821 h 3595642"/>
                <a:gd name="connsiteX3-7" fmla="*/ 3272035 w 4170946"/>
                <a:gd name="connsiteY3-8" fmla="*/ 3595642 h 3595642"/>
                <a:gd name="connsiteX4-9" fmla="*/ 898911 w 4170946"/>
                <a:gd name="connsiteY4-10" fmla="*/ 3595642 h 3595642"/>
                <a:gd name="connsiteX5-11" fmla="*/ 0 w 4170946"/>
                <a:gd name="connsiteY5-12" fmla="*/ 1797821 h 3595642"/>
                <a:gd name="connsiteX0-13" fmla="*/ 0 w 4170946"/>
                <a:gd name="connsiteY0-14" fmla="*/ 0 h 1797821"/>
                <a:gd name="connsiteX1-15" fmla="*/ 4170946 w 4170946"/>
                <a:gd name="connsiteY1-16" fmla="*/ 0 h 1797821"/>
                <a:gd name="connsiteX2-17" fmla="*/ 3272035 w 4170946"/>
                <a:gd name="connsiteY2-18" fmla="*/ 1797821 h 1797821"/>
                <a:gd name="connsiteX3-19" fmla="*/ 898911 w 4170946"/>
                <a:gd name="connsiteY3-20" fmla="*/ 1797821 h 1797821"/>
                <a:gd name="connsiteX4-21" fmla="*/ 0 w 4170946"/>
                <a:gd name="connsiteY4-22" fmla="*/ 0 h 1797821"/>
                <a:gd name="connsiteX0-23" fmla="*/ 0 w 3272035"/>
                <a:gd name="connsiteY0-24" fmla="*/ 0 h 1797821"/>
                <a:gd name="connsiteX1-25" fmla="*/ 3272035 w 3272035"/>
                <a:gd name="connsiteY1-26" fmla="*/ 1797821 h 1797821"/>
                <a:gd name="connsiteX2-27" fmla="*/ 898911 w 3272035"/>
                <a:gd name="connsiteY2-28" fmla="*/ 1797821 h 1797821"/>
                <a:gd name="connsiteX3-29" fmla="*/ 0 w 3272035"/>
                <a:gd name="connsiteY3-30" fmla="*/ 0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0"/>
                  </a:moveTo>
                  <a:lnTo>
                    <a:pt x="3272035" y="1797821"/>
                  </a:lnTo>
                  <a:lnTo>
                    <a:pt x="898911" y="1797821"/>
                  </a:lnTo>
                  <a:lnTo>
                    <a:pt x="0" y="0"/>
                  </a:lnTo>
                  <a:close/>
                </a:path>
              </a:pathLst>
            </a:custGeom>
            <a:gradFill>
              <a:gsLst>
                <a:gs pos="50000">
                  <a:srgbClr val="BC95CB"/>
                </a:gs>
                <a:gs pos="50000">
                  <a:srgbClr val="C2A0D0"/>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1" fmla="*/ 0 w 3272035"/>
                <a:gd name="connsiteY0-2" fmla="*/ 1797821 h 3595642"/>
                <a:gd name="connsiteX1-3" fmla="*/ 898911 w 3272035"/>
                <a:gd name="connsiteY1-4" fmla="*/ 0 h 3595642"/>
                <a:gd name="connsiteX2-5" fmla="*/ 3272035 w 3272035"/>
                <a:gd name="connsiteY2-6" fmla="*/ 0 h 3595642"/>
                <a:gd name="connsiteX3-7" fmla="*/ 3272035 w 3272035"/>
                <a:gd name="connsiteY3-8" fmla="*/ 3595642 h 3595642"/>
                <a:gd name="connsiteX4-9" fmla="*/ 898911 w 3272035"/>
                <a:gd name="connsiteY4-10" fmla="*/ 3595642 h 3595642"/>
                <a:gd name="connsiteX5-11" fmla="*/ 0 w 3272035"/>
                <a:gd name="connsiteY5-12" fmla="*/ 1797821 h 3595642"/>
                <a:gd name="connsiteX0-13" fmla="*/ 0 w 3272035"/>
                <a:gd name="connsiteY0-14" fmla="*/ 1797821 h 3595642"/>
                <a:gd name="connsiteX1-15" fmla="*/ 898911 w 3272035"/>
                <a:gd name="connsiteY1-16" fmla="*/ 0 h 3595642"/>
                <a:gd name="connsiteX2-17" fmla="*/ 3272035 w 3272035"/>
                <a:gd name="connsiteY2-18" fmla="*/ 0 h 3595642"/>
                <a:gd name="connsiteX3-19" fmla="*/ 898911 w 3272035"/>
                <a:gd name="connsiteY3-20" fmla="*/ 3595642 h 3595642"/>
                <a:gd name="connsiteX4-21" fmla="*/ 0 w 3272035"/>
                <a:gd name="connsiteY4-22" fmla="*/ 1797821 h 3595642"/>
                <a:gd name="connsiteX0-23" fmla="*/ 0 w 3272035"/>
                <a:gd name="connsiteY0-24" fmla="*/ 1797821 h 3595642"/>
                <a:gd name="connsiteX1-25" fmla="*/ 898911 w 3272035"/>
                <a:gd name="connsiteY1-26" fmla="*/ 0 h 3595642"/>
                <a:gd name="connsiteX2-27" fmla="*/ 3272035 w 3272035"/>
                <a:gd name="connsiteY2-28" fmla="*/ 0 h 3595642"/>
                <a:gd name="connsiteX3-29" fmla="*/ 968958 w 3272035"/>
                <a:gd name="connsiteY3-30" fmla="*/ 3436980 h 3595642"/>
                <a:gd name="connsiteX4-31" fmla="*/ 898911 w 3272035"/>
                <a:gd name="connsiteY4-32" fmla="*/ 3595642 h 3595642"/>
                <a:gd name="connsiteX5-33" fmla="*/ 0 w 3272035"/>
                <a:gd name="connsiteY5-34" fmla="*/ 1797821 h 3595642"/>
                <a:gd name="connsiteX0-35" fmla="*/ 0 w 3272035"/>
                <a:gd name="connsiteY0-36" fmla="*/ 1797821 h 3595642"/>
                <a:gd name="connsiteX1-37" fmla="*/ 898911 w 3272035"/>
                <a:gd name="connsiteY1-38" fmla="*/ 0 h 3595642"/>
                <a:gd name="connsiteX2-39" fmla="*/ 3272035 w 3272035"/>
                <a:gd name="connsiteY2-40" fmla="*/ 0 h 3595642"/>
                <a:gd name="connsiteX3-41" fmla="*/ 898911 w 3272035"/>
                <a:gd name="connsiteY3-42" fmla="*/ 3595642 h 3595642"/>
                <a:gd name="connsiteX4-43" fmla="*/ 0 w 3272035"/>
                <a:gd name="connsiteY4-44" fmla="*/ 1797821 h 3595642"/>
                <a:gd name="connsiteX0-45" fmla="*/ 0 w 3272035"/>
                <a:gd name="connsiteY0-46" fmla="*/ 1797821 h 1797821"/>
                <a:gd name="connsiteX1-47" fmla="*/ 898911 w 3272035"/>
                <a:gd name="connsiteY1-48" fmla="*/ 0 h 1797821"/>
                <a:gd name="connsiteX2-49" fmla="*/ 3272035 w 3272035"/>
                <a:gd name="connsiteY2-50" fmla="*/ 0 h 1797821"/>
                <a:gd name="connsiteX3-51" fmla="*/ 0 w 3272035"/>
                <a:gd name="connsiteY3-52" fmla="*/ 1797821 h 1797821"/>
              </a:gdLst>
              <a:ahLst/>
              <a:cxnLst>
                <a:cxn ang="0">
                  <a:pos x="connsiteX0-1" y="connsiteY0-2"/>
                </a:cxn>
                <a:cxn ang="0">
                  <a:pos x="connsiteX1-3" y="connsiteY1-4"/>
                </a:cxn>
                <a:cxn ang="0">
                  <a:pos x="connsiteX2-5" y="connsiteY2-6"/>
                </a:cxn>
                <a:cxn ang="0">
                  <a:pos x="connsiteX3-7" y="connsiteY3-8"/>
                </a:cxn>
              </a:cxnLst>
              <a:rect l="l" t="t" r="r" b="b"/>
              <a:pathLst>
                <a:path w="3272035" h="1797821">
                  <a:moveTo>
                    <a:pt x="0" y="1797821"/>
                  </a:moveTo>
                  <a:lnTo>
                    <a:pt x="898911" y="0"/>
                  </a:lnTo>
                  <a:lnTo>
                    <a:pt x="3272035" y="0"/>
                  </a:lnTo>
                  <a:lnTo>
                    <a:pt x="0" y="1797821"/>
                  </a:lnTo>
                  <a:close/>
                </a:path>
              </a:pathLst>
            </a:custGeom>
            <a:gradFill>
              <a:gsLst>
                <a:gs pos="50000">
                  <a:srgbClr val="7D4793"/>
                </a:gs>
                <a:gs pos="50000">
                  <a:srgbClr val="A26DB7"/>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BA92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AA79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B084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9A5F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椭圆 54"/>
          <p:cNvSpPr/>
          <p:nvPr/>
        </p:nvSpPr>
        <p:spPr>
          <a:xfrm>
            <a:off x="1129403" y="5113550"/>
            <a:ext cx="3165475" cy="618949"/>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3399895" y="5113550"/>
            <a:ext cx="3165475" cy="618949"/>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5677428" y="5113550"/>
            <a:ext cx="3165475" cy="618949"/>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7954961" y="5113550"/>
            <a:ext cx="3165475" cy="618949"/>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0" name="组合 59"/>
          <p:cNvGrpSpPr/>
          <p:nvPr/>
        </p:nvGrpSpPr>
        <p:grpSpPr>
          <a:xfrm>
            <a:off x="2372379" y="3492077"/>
            <a:ext cx="651018" cy="539038"/>
            <a:chOff x="1460111" y="2419508"/>
            <a:chExt cx="1048472" cy="539038"/>
          </a:xfrm>
        </p:grpSpPr>
        <p:sp>
          <p:nvSpPr>
            <p:cNvPr id="61" name="文本框 60"/>
            <p:cNvSpPr txBox="1"/>
            <p:nvPr/>
          </p:nvSpPr>
          <p:spPr>
            <a:xfrm>
              <a:off x="1460111" y="2419508"/>
              <a:ext cx="103051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62" name="文本框 61"/>
            <p:cNvSpPr txBox="1"/>
            <p:nvPr/>
          </p:nvSpPr>
          <p:spPr>
            <a:xfrm>
              <a:off x="1478069" y="2727714"/>
              <a:ext cx="1030514" cy="230832"/>
            </a:xfrm>
            <a:prstGeom prst="rect">
              <a:avLst/>
            </a:prstGeom>
            <a:noFill/>
          </p:spPr>
          <p:txBody>
            <a:bodyPr wrap="square" rtlCol="0">
              <a:spAutoFit/>
            </a:bodyPr>
            <a:lstStyle/>
            <a:p>
              <a:pPr algn="ctr"/>
              <a:r>
                <a:rPr lang="en-US" altLang="zh-CN" sz="900" dirty="0" smtClean="0">
                  <a:solidFill>
                    <a:schemeClr val="bg1"/>
                  </a:solidFill>
                  <a:latin typeface="LiHei Pro" panose="020B0500000000000000" pitchFamily="34" charset="-122"/>
                  <a:ea typeface="LiHei Pro" panose="020B0500000000000000" pitchFamily="34" charset="-122"/>
                </a:rPr>
                <a:t>OPTION</a:t>
              </a:r>
              <a:endParaRPr lang="zh-CN" altLang="en-US" sz="900" dirty="0">
                <a:solidFill>
                  <a:schemeClr val="bg1"/>
                </a:solidFill>
                <a:latin typeface="LiHei Pro" panose="020B0500000000000000" pitchFamily="34" charset="-122"/>
                <a:ea typeface="LiHei Pro" panose="020B0500000000000000" pitchFamily="34" charset="-122"/>
              </a:endParaRPr>
            </a:p>
          </p:txBody>
        </p:sp>
      </p:grpSp>
      <p:grpSp>
        <p:nvGrpSpPr>
          <p:cNvPr id="63" name="组合 62"/>
          <p:cNvGrpSpPr/>
          <p:nvPr/>
        </p:nvGrpSpPr>
        <p:grpSpPr>
          <a:xfrm>
            <a:off x="4658434" y="3492077"/>
            <a:ext cx="651018" cy="539038"/>
            <a:chOff x="1460111" y="2419508"/>
            <a:chExt cx="1048472" cy="539038"/>
          </a:xfrm>
        </p:grpSpPr>
        <p:sp>
          <p:nvSpPr>
            <p:cNvPr id="64" name="文本框 63"/>
            <p:cNvSpPr txBox="1"/>
            <p:nvPr/>
          </p:nvSpPr>
          <p:spPr>
            <a:xfrm>
              <a:off x="1460111" y="2419508"/>
              <a:ext cx="103051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65" name="文本框 64"/>
            <p:cNvSpPr txBox="1"/>
            <p:nvPr/>
          </p:nvSpPr>
          <p:spPr>
            <a:xfrm>
              <a:off x="1478069" y="2727714"/>
              <a:ext cx="1030514" cy="230832"/>
            </a:xfrm>
            <a:prstGeom prst="rect">
              <a:avLst/>
            </a:prstGeom>
            <a:noFill/>
          </p:spPr>
          <p:txBody>
            <a:bodyPr wrap="square" rtlCol="0">
              <a:spAutoFit/>
            </a:bodyPr>
            <a:lstStyle/>
            <a:p>
              <a:pPr algn="ctr"/>
              <a:r>
                <a:rPr lang="en-US" altLang="zh-CN" sz="900" dirty="0" smtClean="0">
                  <a:solidFill>
                    <a:schemeClr val="bg1"/>
                  </a:solidFill>
                  <a:latin typeface="LiHei Pro" panose="020B0500000000000000" pitchFamily="34" charset="-122"/>
                  <a:ea typeface="LiHei Pro" panose="020B0500000000000000" pitchFamily="34" charset="-122"/>
                </a:rPr>
                <a:t>OPTION</a:t>
              </a:r>
              <a:endParaRPr lang="zh-CN" altLang="en-US" sz="900" dirty="0">
                <a:solidFill>
                  <a:schemeClr val="bg1"/>
                </a:solidFill>
                <a:latin typeface="LiHei Pro" panose="020B0500000000000000" pitchFamily="34" charset="-122"/>
                <a:ea typeface="LiHei Pro" panose="020B0500000000000000" pitchFamily="34" charset="-122"/>
              </a:endParaRPr>
            </a:p>
          </p:txBody>
        </p:sp>
      </p:grpSp>
      <p:grpSp>
        <p:nvGrpSpPr>
          <p:cNvPr id="66" name="组合 65"/>
          <p:cNvGrpSpPr/>
          <p:nvPr/>
        </p:nvGrpSpPr>
        <p:grpSpPr>
          <a:xfrm>
            <a:off x="6931399" y="3492077"/>
            <a:ext cx="651018" cy="539038"/>
            <a:chOff x="1460111" y="2419508"/>
            <a:chExt cx="1048472" cy="539038"/>
          </a:xfrm>
        </p:grpSpPr>
        <p:sp>
          <p:nvSpPr>
            <p:cNvPr id="67" name="文本框 66"/>
            <p:cNvSpPr txBox="1"/>
            <p:nvPr/>
          </p:nvSpPr>
          <p:spPr>
            <a:xfrm>
              <a:off x="1460111" y="2419508"/>
              <a:ext cx="103051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68" name="文本框 67"/>
            <p:cNvSpPr txBox="1"/>
            <p:nvPr/>
          </p:nvSpPr>
          <p:spPr>
            <a:xfrm>
              <a:off x="1478069" y="2727714"/>
              <a:ext cx="1030514" cy="230832"/>
            </a:xfrm>
            <a:prstGeom prst="rect">
              <a:avLst/>
            </a:prstGeom>
            <a:noFill/>
          </p:spPr>
          <p:txBody>
            <a:bodyPr wrap="square" rtlCol="0">
              <a:spAutoFit/>
            </a:bodyPr>
            <a:lstStyle/>
            <a:p>
              <a:pPr algn="ctr"/>
              <a:r>
                <a:rPr lang="en-US" altLang="zh-CN" sz="900" dirty="0" smtClean="0">
                  <a:solidFill>
                    <a:schemeClr val="bg1"/>
                  </a:solidFill>
                  <a:latin typeface="LiHei Pro" panose="020B0500000000000000" pitchFamily="34" charset="-122"/>
                  <a:ea typeface="LiHei Pro" panose="020B0500000000000000" pitchFamily="34" charset="-122"/>
                </a:rPr>
                <a:t>OPTION</a:t>
              </a:r>
              <a:endParaRPr lang="zh-CN" altLang="en-US" sz="900" dirty="0">
                <a:solidFill>
                  <a:schemeClr val="bg1"/>
                </a:solidFill>
                <a:latin typeface="LiHei Pro" panose="020B0500000000000000" pitchFamily="34" charset="-122"/>
                <a:ea typeface="LiHei Pro" panose="020B0500000000000000" pitchFamily="34" charset="-122"/>
              </a:endParaRPr>
            </a:p>
          </p:txBody>
        </p:sp>
      </p:grpSp>
      <p:grpSp>
        <p:nvGrpSpPr>
          <p:cNvPr id="69" name="组合 68"/>
          <p:cNvGrpSpPr/>
          <p:nvPr/>
        </p:nvGrpSpPr>
        <p:grpSpPr>
          <a:xfrm>
            <a:off x="9208932" y="3492077"/>
            <a:ext cx="651018" cy="539038"/>
            <a:chOff x="1460111" y="2419508"/>
            <a:chExt cx="1048472" cy="539038"/>
          </a:xfrm>
        </p:grpSpPr>
        <p:sp>
          <p:nvSpPr>
            <p:cNvPr id="70" name="文本框 69"/>
            <p:cNvSpPr txBox="1"/>
            <p:nvPr/>
          </p:nvSpPr>
          <p:spPr>
            <a:xfrm>
              <a:off x="1460111" y="2419508"/>
              <a:ext cx="1030514"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71" name="文本框 70"/>
            <p:cNvSpPr txBox="1"/>
            <p:nvPr/>
          </p:nvSpPr>
          <p:spPr>
            <a:xfrm>
              <a:off x="1478069" y="2727714"/>
              <a:ext cx="1030514" cy="230832"/>
            </a:xfrm>
            <a:prstGeom prst="rect">
              <a:avLst/>
            </a:prstGeom>
            <a:noFill/>
          </p:spPr>
          <p:txBody>
            <a:bodyPr wrap="square" rtlCol="0">
              <a:spAutoFit/>
            </a:bodyPr>
            <a:lstStyle/>
            <a:p>
              <a:pPr algn="ctr"/>
              <a:r>
                <a:rPr lang="en-US" altLang="zh-CN" sz="900" dirty="0" smtClean="0">
                  <a:solidFill>
                    <a:schemeClr val="bg1"/>
                  </a:solidFill>
                  <a:latin typeface="LiHei Pro" panose="020B0500000000000000" pitchFamily="34" charset="-122"/>
                  <a:ea typeface="LiHei Pro" panose="020B0500000000000000" pitchFamily="34" charset="-122"/>
                </a:rPr>
                <a:t>OPTION</a:t>
              </a:r>
              <a:endParaRPr lang="zh-CN" altLang="en-US" sz="900" dirty="0">
                <a:solidFill>
                  <a:schemeClr val="bg1"/>
                </a:solidFill>
                <a:latin typeface="LiHei Pro" panose="020B0500000000000000" pitchFamily="34" charset="-122"/>
                <a:ea typeface="LiHei Pro" panose="020B0500000000000000" pitchFamily="34" charset="-122"/>
              </a:endParaRPr>
            </a:p>
          </p:txBody>
        </p:sp>
      </p:grpSp>
      <p:grpSp>
        <p:nvGrpSpPr>
          <p:cNvPr id="72" name="Group 8"/>
          <p:cNvGrpSpPr>
            <a:grpSpLocks noChangeAspect="1"/>
          </p:cNvGrpSpPr>
          <p:nvPr/>
        </p:nvGrpSpPr>
        <p:grpSpPr bwMode="auto">
          <a:xfrm>
            <a:off x="2549548" y="3070979"/>
            <a:ext cx="298404" cy="301626"/>
            <a:chOff x="4313" y="1262"/>
            <a:chExt cx="463" cy="468"/>
          </a:xfrm>
          <a:solidFill>
            <a:schemeClr val="bg1"/>
          </a:solidFill>
        </p:grpSpPr>
        <p:sp>
          <p:nvSpPr>
            <p:cNvPr id="73"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4"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0" name="Freeform 19"/>
          <p:cNvSpPr/>
          <p:nvPr/>
        </p:nvSpPr>
        <p:spPr bwMode="auto">
          <a:xfrm>
            <a:off x="4890733" y="3025348"/>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81" name="Group 22"/>
          <p:cNvGrpSpPr>
            <a:grpSpLocks noChangeAspect="1"/>
          </p:cNvGrpSpPr>
          <p:nvPr/>
        </p:nvGrpSpPr>
        <p:grpSpPr bwMode="auto">
          <a:xfrm>
            <a:off x="7120676" y="3078068"/>
            <a:ext cx="287448" cy="287448"/>
            <a:chOff x="3617" y="1935"/>
            <a:chExt cx="446" cy="446"/>
          </a:xfrm>
          <a:solidFill>
            <a:schemeClr val="bg1"/>
          </a:solidFill>
        </p:grpSpPr>
        <p:sp>
          <p:nvSpPr>
            <p:cNvPr id="82"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4" name="Freeform 28"/>
          <p:cNvSpPr>
            <a:spLocks noEditPoints="1"/>
          </p:cNvSpPr>
          <p:nvPr/>
        </p:nvSpPr>
        <p:spPr bwMode="auto">
          <a:xfrm>
            <a:off x="9332250" y="3055374"/>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5" name="矩形 84"/>
          <p:cNvSpPr/>
          <p:nvPr/>
        </p:nvSpPr>
        <p:spPr>
          <a:xfrm>
            <a:off x="1878294" y="23908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9" name="组合 88"/>
          <p:cNvGrpSpPr/>
          <p:nvPr/>
        </p:nvGrpSpPr>
        <p:grpSpPr>
          <a:xfrm>
            <a:off x="1818125" y="1418383"/>
            <a:ext cx="1780467" cy="779615"/>
            <a:chOff x="223455" y="2735579"/>
            <a:chExt cx="1780467" cy="779615"/>
          </a:xfrm>
        </p:grpSpPr>
        <p:sp>
          <p:nvSpPr>
            <p:cNvPr id="90" name="文本框 89"/>
            <p:cNvSpPr txBox="1"/>
            <p:nvPr/>
          </p:nvSpPr>
          <p:spPr>
            <a:xfrm>
              <a:off x="223455" y="2735579"/>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95" name="矩形 94"/>
          <p:cNvSpPr/>
          <p:nvPr/>
        </p:nvSpPr>
        <p:spPr>
          <a:xfrm>
            <a:off x="4159453" y="23908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6" name="组合 95"/>
          <p:cNvGrpSpPr/>
          <p:nvPr/>
        </p:nvGrpSpPr>
        <p:grpSpPr>
          <a:xfrm>
            <a:off x="4099284" y="1418383"/>
            <a:ext cx="1780467" cy="779615"/>
            <a:chOff x="223455" y="2735579"/>
            <a:chExt cx="1780467" cy="779615"/>
          </a:xfrm>
        </p:grpSpPr>
        <p:sp>
          <p:nvSpPr>
            <p:cNvPr id="97" name="文本框 96"/>
            <p:cNvSpPr txBox="1"/>
            <p:nvPr/>
          </p:nvSpPr>
          <p:spPr>
            <a:xfrm>
              <a:off x="223455" y="2735579"/>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00" name="矩形 99"/>
          <p:cNvSpPr/>
          <p:nvPr/>
        </p:nvSpPr>
        <p:spPr>
          <a:xfrm>
            <a:off x="6421268" y="23908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p:nvPr/>
        </p:nvGrpSpPr>
        <p:grpSpPr>
          <a:xfrm>
            <a:off x="6361099" y="1418383"/>
            <a:ext cx="1780467" cy="779615"/>
            <a:chOff x="223455" y="2735579"/>
            <a:chExt cx="1780467" cy="779615"/>
          </a:xfrm>
        </p:grpSpPr>
        <p:sp>
          <p:nvSpPr>
            <p:cNvPr id="102" name="文本框 101"/>
            <p:cNvSpPr txBox="1"/>
            <p:nvPr/>
          </p:nvSpPr>
          <p:spPr>
            <a:xfrm>
              <a:off x="223455" y="2735579"/>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03" name="文本框 102"/>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05" name="矩形 104"/>
          <p:cNvSpPr/>
          <p:nvPr/>
        </p:nvSpPr>
        <p:spPr>
          <a:xfrm>
            <a:off x="8714676" y="23908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6" name="组合 105"/>
          <p:cNvGrpSpPr/>
          <p:nvPr/>
        </p:nvGrpSpPr>
        <p:grpSpPr>
          <a:xfrm>
            <a:off x="8654507" y="1418383"/>
            <a:ext cx="1780467" cy="779615"/>
            <a:chOff x="223455" y="2735579"/>
            <a:chExt cx="1780467" cy="779615"/>
          </a:xfrm>
        </p:grpSpPr>
        <p:sp>
          <p:nvSpPr>
            <p:cNvPr id="107" name="文本框 106"/>
            <p:cNvSpPr txBox="1"/>
            <p:nvPr/>
          </p:nvSpPr>
          <p:spPr>
            <a:xfrm>
              <a:off x="223455" y="2735579"/>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任意多边形 31"/>
          <p:cNvSpPr/>
          <p:nvPr/>
        </p:nvSpPr>
        <p:spPr>
          <a:xfrm>
            <a:off x="1276096" y="1601141"/>
            <a:ext cx="2227624" cy="3503321"/>
          </a:xfrm>
          <a:custGeom>
            <a:avLst/>
            <a:gdLst>
              <a:gd name="connsiteX0" fmla="*/ 902368 w 1804736"/>
              <a:gd name="connsiteY0" fmla="*/ 0 h 3609475"/>
              <a:gd name="connsiteX1" fmla="*/ 1800077 w 1804736"/>
              <a:gd name="connsiteY1" fmla="*/ 810107 h 3609475"/>
              <a:gd name="connsiteX2" fmla="*/ 1801418 w 1804736"/>
              <a:gd name="connsiteY2" fmla="*/ 836654 h 3609475"/>
              <a:gd name="connsiteX3" fmla="*/ 1804736 w 1804736"/>
              <a:gd name="connsiteY3" fmla="*/ 836654 h 3609475"/>
              <a:gd name="connsiteX4" fmla="*/ 1804736 w 1804736"/>
              <a:gd name="connsiteY4" fmla="*/ 902369 h 3609475"/>
              <a:gd name="connsiteX5" fmla="*/ 1804736 w 1804736"/>
              <a:gd name="connsiteY5" fmla="*/ 2707106 h 3609475"/>
              <a:gd name="connsiteX6" fmla="*/ 1804736 w 1804736"/>
              <a:gd name="connsiteY6" fmla="*/ 2772821 h 3609475"/>
              <a:gd name="connsiteX7" fmla="*/ 1801418 w 1804736"/>
              <a:gd name="connsiteY7" fmla="*/ 2772821 h 3609475"/>
              <a:gd name="connsiteX8" fmla="*/ 1800077 w 1804736"/>
              <a:gd name="connsiteY8" fmla="*/ 2799368 h 3609475"/>
              <a:gd name="connsiteX9" fmla="*/ 902368 w 1804736"/>
              <a:gd name="connsiteY9" fmla="*/ 3609475 h 3609475"/>
              <a:gd name="connsiteX10" fmla="*/ 4659 w 1804736"/>
              <a:gd name="connsiteY10" fmla="*/ 2799368 h 3609475"/>
              <a:gd name="connsiteX11" fmla="*/ 3318 w 1804736"/>
              <a:gd name="connsiteY11" fmla="*/ 2772821 h 3609475"/>
              <a:gd name="connsiteX12" fmla="*/ 0 w 1804736"/>
              <a:gd name="connsiteY12" fmla="*/ 2772821 h 3609475"/>
              <a:gd name="connsiteX13" fmla="*/ 0 w 1804736"/>
              <a:gd name="connsiteY13" fmla="*/ 2707107 h 3609475"/>
              <a:gd name="connsiteX14" fmla="*/ 0 w 1804736"/>
              <a:gd name="connsiteY14" fmla="*/ 2707106 h 3609475"/>
              <a:gd name="connsiteX15" fmla="*/ 0 w 1804736"/>
              <a:gd name="connsiteY15" fmla="*/ 2707106 h 3609475"/>
              <a:gd name="connsiteX16" fmla="*/ 0 w 1804736"/>
              <a:gd name="connsiteY16" fmla="*/ 902369 h 3609475"/>
              <a:gd name="connsiteX17" fmla="*/ 0 w 1804736"/>
              <a:gd name="connsiteY17" fmla="*/ 836654 h 3609475"/>
              <a:gd name="connsiteX18" fmla="*/ 3318 w 1804736"/>
              <a:gd name="connsiteY18" fmla="*/ 836654 h 3609475"/>
              <a:gd name="connsiteX19" fmla="*/ 4659 w 1804736"/>
              <a:gd name="connsiteY19" fmla="*/ 810107 h 3609475"/>
              <a:gd name="connsiteX20" fmla="*/ 902368 w 1804736"/>
              <a:gd name="connsiteY20" fmla="*/ 0 h 360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4736" h="3609475">
                <a:moveTo>
                  <a:pt x="902368" y="0"/>
                </a:moveTo>
                <a:cubicBezTo>
                  <a:pt x="1369584" y="0"/>
                  <a:pt x="1753867" y="355082"/>
                  <a:pt x="1800077" y="810107"/>
                </a:cubicBezTo>
                <a:lnTo>
                  <a:pt x="1801418" y="836654"/>
                </a:lnTo>
                <a:lnTo>
                  <a:pt x="1804736" y="836654"/>
                </a:lnTo>
                <a:lnTo>
                  <a:pt x="1804736" y="902369"/>
                </a:lnTo>
                <a:lnTo>
                  <a:pt x="1804736" y="2707106"/>
                </a:lnTo>
                <a:lnTo>
                  <a:pt x="1804736" y="2772821"/>
                </a:lnTo>
                <a:lnTo>
                  <a:pt x="1801418" y="2772821"/>
                </a:lnTo>
                <a:lnTo>
                  <a:pt x="1800077" y="2799368"/>
                </a:lnTo>
                <a:cubicBezTo>
                  <a:pt x="1753867" y="3254394"/>
                  <a:pt x="1369584" y="3609475"/>
                  <a:pt x="902368" y="3609475"/>
                </a:cubicBezTo>
                <a:cubicBezTo>
                  <a:pt x="435152" y="3609475"/>
                  <a:pt x="50869" y="3254394"/>
                  <a:pt x="4659" y="2799368"/>
                </a:cubicBezTo>
                <a:lnTo>
                  <a:pt x="3318" y="2772821"/>
                </a:lnTo>
                <a:lnTo>
                  <a:pt x="0" y="2772821"/>
                </a:lnTo>
                <a:lnTo>
                  <a:pt x="0" y="2707107"/>
                </a:lnTo>
                <a:lnTo>
                  <a:pt x="0" y="2707106"/>
                </a:lnTo>
                <a:lnTo>
                  <a:pt x="0" y="2707106"/>
                </a:lnTo>
                <a:lnTo>
                  <a:pt x="0" y="902369"/>
                </a:lnTo>
                <a:lnTo>
                  <a:pt x="0" y="836654"/>
                </a:lnTo>
                <a:lnTo>
                  <a:pt x="3318" y="836654"/>
                </a:lnTo>
                <a:lnTo>
                  <a:pt x="4659" y="810107"/>
                </a:lnTo>
                <a:cubicBezTo>
                  <a:pt x="50869" y="355082"/>
                  <a:pt x="435152" y="0"/>
                  <a:pt x="902368" y="0"/>
                </a:cubicBezTo>
                <a:close/>
              </a:path>
            </a:pathLst>
          </a:custGeom>
          <a:gradFill>
            <a:gsLst>
              <a:gs pos="0">
                <a:schemeClr val="bg1">
                  <a:lumMod val="50000"/>
                  <a:alpha val="57000"/>
                </a:schemeClr>
              </a:gs>
              <a:gs pos="100000">
                <a:schemeClr val="bg1">
                  <a:lumMod val="50000"/>
                  <a:alpha val="57000"/>
                </a:schemeClr>
              </a:gs>
              <a:gs pos="65000">
                <a:srgbClr val="EEEEEE">
                  <a:alpha val="0"/>
                </a:srgbClr>
              </a:gs>
              <a:gs pos="35000">
                <a:srgbClr val="EEEEEE">
                  <a:alpha val="0"/>
                </a:srgbClr>
              </a:gs>
              <a:gs pos="17000">
                <a:schemeClr val="bg1">
                  <a:lumMod val="65000"/>
                  <a:alpha val="35000"/>
                </a:schemeClr>
              </a:gs>
              <a:gs pos="84000">
                <a:schemeClr val="bg1">
                  <a:lumMod val="65000"/>
                  <a:alpha val="35000"/>
                </a:scheme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3" name="任意多边形 32"/>
          <p:cNvSpPr/>
          <p:nvPr/>
        </p:nvSpPr>
        <p:spPr>
          <a:xfrm>
            <a:off x="3746823" y="1601141"/>
            <a:ext cx="2227624" cy="3503321"/>
          </a:xfrm>
          <a:custGeom>
            <a:avLst/>
            <a:gdLst>
              <a:gd name="connsiteX0" fmla="*/ 902368 w 1804736"/>
              <a:gd name="connsiteY0" fmla="*/ 0 h 3609475"/>
              <a:gd name="connsiteX1" fmla="*/ 1800077 w 1804736"/>
              <a:gd name="connsiteY1" fmla="*/ 810107 h 3609475"/>
              <a:gd name="connsiteX2" fmla="*/ 1801418 w 1804736"/>
              <a:gd name="connsiteY2" fmla="*/ 836654 h 3609475"/>
              <a:gd name="connsiteX3" fmla="*/ 1804736 w 1804736"/>
              <a:gd name="connsiteY3" fmla="*/ 836654 h 3609475"/>
              <a:gd name="connsiteX4" fmla="*/ 1804736 w 1804736"/>
              <a:gd name="connsiteY4" fmla="*/ 902369 h 3609475"/>
              <a:gd name="connsiteX5" fmla="*/ 1804736 w 1804736"/>
              <a:gd name="connsiteY5" fmla="*/ 2707106 h 3609475"/>
              <a:gd name="connsiteX6" fmla="*/ 1804736 w 1804736"/>
              <a:gd name="connsiteY6" fmla="*/ 2772821 h 3609475"/>
              <a:gd name="connsiteX7" fmla="*/ 1801418 w 1804736"/>
              <a:gd name="connsiteY7" fmla="*/ 2772821 h 3609475"/>
              <a:gd name="connsiteX8" fmla="*/ 1800077 w 1804736"/>
              <a:gd name="connsiteY8" fmla="*/ 2799368 h 3609475"/>
              <a:gd name="connsiteX9" fmla="*/ 902368 w 1804736"/>
              <a:gd name="connsiteY9" fmla="*/ 3609475 h 3609475"/>
              <a:gd name="connsiteX10" fmla="*/ 4659 w 1804736"/>
              <a:gd name="connsiteY10" fmla="*/ 2799368 h 3609475"/>
              <a:gd name="connsiteX11" fmla="*/ 3318 w 1804736"/>
              <a:gd name="connsiteY11" fmla="*/ 2772821 h 3609475"/>
              <a:gd name="connsiteX12" fmla="*/ 0 w 1804736"/>
              <a:gd name="connsiteY12" fmla="*/ 2772821 h 3609475"/>
              <a:gd name="connsiteX13" fmla="*/ 0 w 1804736"/>
              <a:gd name="connsiteY13" fmla="*/ 2707107 h 3609475"/>
              <a:gd name="connsiteX14" fmla="*/ 0 w 1804736"/>
              <a:gd name="connsiteY14" fmla="*/ 2707106 h 3609475"/>
              <a:gd name="connsiteX15" fmla="*/ 0 w 1804736"/>
              <a:gd name="connsiteY15" fmla="*/ 2707106 h 3609475"/>
              <a:gd name="connsiteX16" fmla="*/ 0 w 1804736"/>
              <a:gd name="connsiteY16" fmla="*/ 902369 h 3609475"/>
              <a:gd name="connsiteX17" fmla="*/ 0 w 1804736"/>
              <a:gd name="connsiteY17" fmla="*/ 836654 h 3609475"/>
              <a:gd name="connsiteX18" fmla="*/ 3318 w 1804736"/>
              <a:gd name="connsiteY18" fmla="*/ 836654 h 3609475"/>
              <a:gd name="connsiteX19" fmla="*/ 4659 w 1804736"/>
              <a:gd name="connsiteY19" fmla="*/ 810107 h 3609475"/>
              <a:gd name="connsiteX20" fmla="*/ 902368 w 1804736"/>
              <a:gd name="connsiteY20" fmla="*/ 0 h 360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4736" h="3609475">
                <a:moveTo>
                  <a:pt x="902368" y="0"/>
                </a:moveTo>
                <a:cubicBezTo>
                  <a:pt x="1369584" y="0"/>
                  <a:pt x="1753867" y="355082"/>
                  <a:pt x="1800077" y="810107"/>
                </a:cubicBezTo>
                <a:lnTo>
                  <a:pt x="1801418" y="836654"/>
                </a:lnTo>
                <a:lnTo>
                  <a:pt x="1804736" y="836654"/>
                </a:lnTo>
                <a:lnTo>
                  <a:pt x="1804736" y="902369"/>
                </a:lnTo>
                <a:lnTo>
                  <a:pt x="1804736" y="2707106"/>
                </a:lnTo>
                <a:lnTo>
                  <a:pt x="1804736" y="2772821"/>
                </a:lnTo>
                <a:lnTo>
                  <a:pt x="1801418" y="2772821"/>
                </a:lnTo>
                <a:lnTo>
                  <a:pt x="1800077" y="2799368"/>
                </a:lnTo>
                <a:cubicBezTo>
                  <a:pt x="1753867" y="3254394"/>
                  <a:pt x="1369584" y="3609475"/>
                  <a:pt x="902368" y="3609475"/>
                </a:cubicBezTo>
                <a:cubicBezTo>
                  <a:pt x="435152" y="3609475"/>
                  <a:pt x="50869" y="3254394"/>
                  <a:pt x="4659" y="2799368"/>
                </a:cubicBezTo>
                <a:lnTo>
                  <a:pt x="3318" y="2772821"/>
                </a:lnTo>
                <a:lnTo>
                  <a:pt x="0" y="2772821"/>
                </a:lnTo>
                <a:lnTo>
                  <a:pt x="0" y="2707107"/>
                </a:lnTo>
                <a:lnTo>
                  <a:pt x="0" y="2707106"/>
                </a:lnTo>
                <a:lnTo>
                  <a:pt x="0" y="2707106"/>
                </a:lnTo>
                <a:lnTo>
                  <a:pt x="0" y="902369"/>
                </a:lnTo>
                <a:lnTo>
                  <a:pt x="0" y="836654"/>
                </a:lnTo>
                <a:lnTo>
                  <a:pt x="3318" y="836654"/>
                </a:lnTo>
                <a:lnTo>
                  <a:pt x="4659" y="810107"/>
                </a:lnTo>
                <a:cubicBezTo>
                  <a:pt x="50869" y="355082"/>
                  <a:pt x="435152" y="0"/>
                  <a:pt x="902368" y="0"/>
                </a:cubicBezTo>
                <a:close/>
              </a:path>
            </a:pathLst>
          </a:custGeom>
          <a:gradFill>
            <a:gsLst>
              <a:gs pos="0">
                <a:schemeClr val="bg1">
                  <a:lumMod val="50000"/>
                  <a:alpha val="57000"/>
                </a:schemeClr>
              </a:gs>
              <a:gs pos="100000">
                <a:schemeClr val="bg1">
                  <a:lumMod val="50000"/>
                  <a:alpha val="57000"/>
                </a:schemeClr>
              </a:gs>
              <a:gs pos="65000">
                <a:srgbClr val="EEEEEE">
                  <a:alpha val="0"/>
                </a:srgbClr>
              </a:gs>
              <a:gs pos="35000">
                <a:srgbClr val="EEEEEE">
                  <a:alpha val="0"/>
                </a:srgbClr>
              </a:gs>
              <a:gs pos="17000">
                <a:schemeClr val="bg1">
                  <a:lumMod val="65000"/>
                  <a:alpha val="35000"/>
                </a:schemeClr>
              </a:gs>
              <a:gs pos="84000">
                <a:schemeClr val="bg1">
                  <a:lumMod val="65000"/>
                  <a:alpha val="35000"/>
                </a:scheme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任意多边形 33"/>
          <p:cNvSpPr/>
          <p:nvPr/>
        </p:nvSpPr>
        <p:spPr>
          <a:xfrm>
            <a:off x="6217550" y="1601141"/>
            <a:ext cx="2227624" cy="3503321"/>
          </a:xfrm>
          <a:custGeom>
            <a:avLst/>
            <a:gdLst>
              <a:gd name="connsiteX0" fmla="*/ 902368 w 1804736"/>
              <a:gd name="connsiteY0" fmla="*/ 0 h 3609475"/>
              <a:gd name="connsiteX1" fmla="*/ 1800077 w 1804736"/>
              <a:gd name="connsiteY1" fmla="*/ 810107 h 3609475"/>
              <a:gd name="connsiteX2" fmla="*/ 1801418 w 1804736"/>
              <a:gd name="connsiteY2" fmla="*/ 836654 h 3609475"/>
              <a:gd name="connsiteX3" fmla="*/ 1804736 w 1804736"/>
              <a:gd name="connsiteY3" fmla="*/ 836654 h 3609475"/>
              <a:gd name="connsiteX4" fmla="*/ 1804736 w 1804736"/>
              <a:gd name="connsiteY4" fmla="*/ 902369 h 3609475"/>
              <a:gd name="connsiteX5" fmla="*/ 1804736 w 1804736"/>
              <a:gd name="connsiteY5" fmla="*/ 2707106 h 3609475"/>
              <a:gd name="connsiteX6" fmla="*/ 1804736 w 1804736"/>
              <a:gd name="connsiteY6" fmla="*/ 2772821 h 3609475"/>
              <a:gd name="connsiteX7" fmla="*/ 1801418 w 1804736"/>
              <a:gd name="connsiteY7" fmla="*/ 2772821 h 3609475"/>
              <a:gd name="connsiteX8" fmla="*/ 1800077 w 1804736"/>
              <a:gd name="connsiteY8" fmla="*/ 2799368 h 3609475"/>
              <a:gd name="connsiteX9" fmla="*/ 902368 w 1804736"/>
              <a:gd name="connsiteY9" fmla="*/ 3609475 h 3609475"/>
              <a:gd name="connsiteX10" fmla="*/ 4659 w 1804736"/>
              <a:gd name="connsiteY10" fmla="*/ 2799368 h 3609475"/>
              <a:gd name="connsiteX11" fmla="*/ 3318 w 1804736"/>
              <a:gd name="connsiteY11" fmla="*/ 2772821 h 3609475"/>
              <a:gd name="connsiteX12" fmla="*/ 0 w 1804736"/>
              <a:gd name="connsiteY12" fmla="*/ 2772821 h 3609475"/>
              <a:gd name="connsiteX13" fmla="*/ 0 w 1804736"/>
              <a:gd name="connsiteY13" fmla="*/ 2707107 h 3609475"/>
              <a:gd name="connsiteX14" fmla="*/ 0 w 1804736"/>
              <a:gd name="connsiteY14" fmla="*/ 2707106 h 3609475"/>
              <a:gd name="connsiteX15" fmla="*/ 0 w 1804736"/>
              <a:gd name="connsiteY15" fmla="*/ 2707106 h 3609475"/>
              <a:gd name="connsiteX16" fmla="*/ 0 w 1804736"/>
              <a:gd name="connsiteY16" fmla="*/ 902369 h 3609475"/>
              <a:gd name="connsiteX17" fmla="*/ 0 w 1804736"/>
              <a:gd name="connsiteY17" fmla="*/ 836654 h 3609475"/>
              <a:gd name="connsiteX18" fmla="*/ 3318 w 1804736"/>
              <a:gd name="connsiteY18" fmla="*/ 836654 h 3609475"/>
              <a:gd name="connsiteX19" fmla="*/ 4659 w 1804736"/>
              <a:gd name="connsiteY19" fmla="*/ 810107 h 3609475"/>
              <a:gd name="connsiteX20" fmla="*/ 902368 w 1804736"/>
              <a:gd name="connsiteY20" fmla="*/ 0 h 360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4736" h="3609475">
                <a:moveTo>
                  <a:pt x="902368" y="0"/>
                </a:moveTo>
                <a:cubicBezTo>
                  <a:pt x="1369584" y="0"/>
                  <a:pt x="1753867" y="355082"/>
                  <a:pt x="1800077" y="810107"/>
                </a:cubicBezTo>
                <a:lnTo>
                  <a:pt x="1801418" y="836654"/>
                </a:lnTo>
                <a:lnTo>
                  <a:pt x="1804736" y="836654"/>
                </a:lnTo>
                <a:lnTo>
                  <a:pt x="1804736" y="902369"/>
                </a:lnTo>
                <a:lnTo>
                  <a:pt x="1804736" y="2707106"/>
                </a:lnTo>
                <a:lnTo>
                  <a:pt x="1804736" y="2772821"/>
                </a:lnTo>
                <a:lnTo>
                  <a:pt x="1801418" y="2772821"/>
                </a:lnTo>
                <a:lnTo>
                  <a:pt x="1800077" y="2799368"/>
                </a:lnTo>
                <a:cubicBezTo>
                  <a:pt x="1753867" y="3254394"/>
                  <a:pt x="1369584" y="3609475"/>
                  <a:pt x="902368" y="3609475"/>
                </a:cubicBezTo>
                <a:cubicBezTo>
                  <a:pt x="435152" y="3609475"/>
                  <a:pt x="50869" y="3254394"/>
                  <a:pt x="4659" y="2799368"/>
                </a:cubicBezTo>
                <a:lnTo>
                  <a:pt x="3318" y="2772821"/>
                </a:lnTo>
                <a:lnTo>
                  <a:pt x="0" y="2772821"/>
                </a:lnTo>
                <a:lnTo>
                  <a:pt x="0" y="2707107"/>
                </a:lnTo>
                <a:lnTo>
                  <a:pt x="0" y="2707106"/>
                </a:lnTo>
                <a:lnTo>
                  <a:pt x="0" y="2707106"/>
                </a:lnTo>
                <a:lnTo>
                  <a:pt x="0" y="902369"/>
                </a:lnTo>
                <a:lnTo>
                  <a:pt x="0" y="836654"/>
                </a:lnTo>
                <a:lnTo>
                  <a:pt x="3318" y="836654"/>
                </a:lnTo>
                <a:lnTo>
                  <a:pt x="4659" y="810107"/>
                </a:lnTo>
                <a:cubicBezTo>
                  <a:pt x="50869" y="355082"/>
                  <a:pt x="435152" y="0"/>
                  <a:pt x="902368" y="0"/>
                </a:cubicBezTo>
                <a:close/>
              </a:path>
            </a:pathLst>
          </a:custGeom>
          <a:gradFill>
            <a:gsLst>
              <a:gs pos="0">
                <a:schemeClr val="bg1">
                  <a:lumMod val="50000"/>
                  <a:alpha val="57000"/>
                </a:schemeClr>
              </a:gs>
              <a:gs pos="100000">
                <a:schemeClr val="bg1">
                  <a:lumMod val="50000"/>
                  <a:alpha val="57000"/>
                </a:schemeClr>
              </a:gs>
              <a:gs pos="65000">
                <a:srgbClr val="EEEEEE">
                  <a:alpha val="0"/>
                </a:srgbClr>
              </a:gs>
              <a:gs pos="35000">
                <a:srgbClr val="EEEEEE">
                  <a:alpha val="0"/>
                </a:srgbClr>
              </a:gs>
              <a:gs pos="17000">
                <a:schemeClr val="bg1">
                  <a:lumMod val="65000"/>
                  <a:alpha val="35000"/>
                </a:schemeClr>
              </a:gs>
              <a:gs pos="84000">
                <a:schemeClr val="bg1">
                  <a:lumMod val="65000"/>
                  <a:alpha val="35000"/>
                </a:scheme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6" name="任意多边形 35"/>
          <p:cNvSpPr/>
          <p:nvPr/>
        </p:nvSpPr>
        <p:spPr>
          <a:xfrm>
            <a:off x="8688277" y="1601141"/>
            <a:ext cx="2227624" cy="3503321"/>
          </a:xfrm>
          <a:custGeom>
            <a:avLst/>
            <a:gdLst>
              <a:gd name="connsiteX0" fmla="*/ 902368 w 1804736"/>
              <a:gd name="connsiteY0" fmla="*/ 0 h 3609475"/>
              <a:gd name="connsiteX1" fmla="*/ 1800077 w 1804736"/>
              <a:gd name="connsiteY1" fmla="*/ 810107 h 3609475"/>
              <a:gd name="connsiteX2" fmla="*/ 1801418 w 1804736"/>
              <a:gd name="connsiteY2" fmla="*/ 836654 h 3609475"/>
              <a:gd name="connsiteX3" fmla="*/ 1804736 w 1804736"/>
              <a:gd name="connsiteY3" fmla="*/ 836654 h 3609475"/>
              <a:gd name="connsiteX4" fmla="*/ 1804736 w 1804736"/>
              <a:gd name="connsiteY4" fmla="*/ 902369 h 3609475"/>
              <a:gd name="connsiteX5" fmla="*/ 1804736 w 1804736"/>
              <a:gd name="connsiteY5" fmla="*/ 2707106 h 3609475"/>
              <a:gd name="connsiteX6" fmla="*/ 1804736 w 1804736"/>
              <a:gd name="connsiteY6" fmla="*/ 2772821 h 3609475"/>
              <a:gd name="connsiteX7" fmla="*/ 1801418 w 1804736"/>
              <a:gd name="connsiteY7" fmla="*/ 2772821 h 3609475"/>
              <a:gd name="connsiteX8" fmla="*/ 1800077 w 1804736"/>
              <a:gd name="connsiteY8" fmla="*/ 2799368 h 3609475"/>
              <a:gd name="connsiteX9" fmla="*/ 902368 w 1804736"/>
              <a:gd name="connsiteY9" fmla="*/ 3609475 h 3609475"/>
              <a:gd name="connsiteX10" fmla="*/ 4659 w 1804736"/>
              <a:gd name="connsiteY10" fmla="*/ 2799368 h 3609475"/>
              <a:gd name="connsiteX11" fmla="*/ 3318 w 1804736"/>
              <a:gd name="connsiteY11" fmla="*/ 2772821 h 3609475"/>
              <a:gd name="connsiteX12" fmla="*/ 0 w 1804736"/>
              <a:gd name="connsiteY12" fmla="*/ 2772821 h 3609475"/>
              <a:gd name="connsiteX13" fmla="*/ 0 w 1804736"/>
              <a:gd name="connsiteY13" fmla="*/ 2707107 h 3609475"/>
              <a:gd name="connsiteX14" fmla="*/ 0 w 1804736"/>
              <a:gd name="connsiteY14" fmla="*/ 2707106 h 3609475"/>
              <a:gd name="connsiteX15" fmla="*/ 0 w 1804736"/>
              <a:gd name="connsiteY15" fmla="*/ 2707106 h 3609475"/>
              <a:gd name="connsiteX16" fmla="*/ 0 w 1804736"/>
              <a:gd name="connsiteY16" fmla="*/ 902369 h 3609475"/>
              <a:gd name="connsiteX17" fmla="*/ 0 w 1804736"/>
              <a:gd name="connsiteY17" fmla="*/ 836654 h 3609475"/>
              <a:gd name="connsiteX18" fmla="*/ 3318 w 1804736"/>
              <a:gd name="connsiteY18" fmla="*/ 836654 h 3609475"/>
              <a:gd name="connsiteX19" fmla="*/ 4659 w 1804736"/>
              <a:gd name="connsiteY19" fmla="*/ 810107 h 3609475"/>
              <a:gd name="connsiteX20" fmla="*/ 902368 w 1804736"/>
              <a:gd name="connsiteY20" fmla="*/ 0 h 360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4736" h="3609475">
                <a:moveTo>
                  <a:pt x="902368" y="0"/>
                </a:moveTo>
                <a:cubicBezTo>
                  <a:pt x="1369584" y="0"/>
                  <a:pt x="1753867" y="355082"/>
                  <a:pt x="1800077" y="810107"/>
                </a:cubicBezTo>
                <a:lnTo>
                  <a:pt x="1801418" y="836654"/>
                </a:lnTo>
                <a:lnTo>
                  <a:pt x="1804736" y="836654"/>
                </a:lnTo>
                <a:lnTo>
                  <a:pt x="1804736" y="902369"/>
                </a:lnTo>
                <a:lnTo>
                  <a:pt x="1804736" y="2707106"/>
                </a:lnTo>
                <a:lnTo>
                  <a:pt x="1804736" y="2772821"/>
                </a:lnTo>
                <a:lnTo>
                  <a:pt x="1801418" y="2772821"/>
                </a:lnTo>
                <a:lnTo>
                  <a:pt x="1800077" y="2799368"/>
                </a:lnTo>
                <a:cubicBezTo>
                  <a:pt x="1753867" y="3254394"/>
                  <a:pt x="1369584" y="3609475"/>
                  <a:pt x="902368" y="3609475"/>
                </a:cubicBezTo>
                <a:cubicBezTo>
                  <a:pt x="435152" y="3609475"/>
                  <a:pt x="50869" y="3254394"/>
                  <a:pt x="4659" y="2799368"/>
                </a:cubicBezTo>
                <a:lnTo>
                  <a:pt x="3318" y="2772821"/>
                </a:lnTo>
                <a:lnTo>
                  <a:pt x="0" y="2772821"/>
                </a:lnTo>
                <a:lnTo>
                  <a:pt x="0" y="2707107"/>
                </a:lnTo>
                <a:lnTo>
                  <a:pt x="0" y="2707106"/>
                </a:lnTo>
                <a:lnTo>
                  <a:pt x="0" y="2707106"/>
                </a:lnTo>
                <a:lnTo>
                  <a:pt x="0" y="902369"/>
                </a:lnTo>
                <a:lnTo>
                  <a:pt x="0" y="836654"/>
                </a:lnTo>
                <a:lnTo>
                  <a:pt x="3318" y="836654"/>
                </a:lnTo>
                <a:lnTo>
                  <a:pt x="4659" y="810107"/>
                </a:lnTo>
                <a:cubicBezTo>
                  <a:pt x="50869" y="355082"/>
                  <a:pt x="435152" y="0"/>
                  <a:pt x="902368" y="0"/>
                </a:cubicBezTo>
                <a:close/>
              </a:path>
            </a:pathLst>
          </a:custGeom>
          <a:gradFill>
            <a:gsLst>
              <a:gs pos="0">
                <a:schemeClr val="bg1">
                  <a:lumMod val="50000"/>
                  <a:alpha val="57000"/>
                </a:schemeClr>
              </a:gs>
              <a:gs pos="100000">
                <a:schemeClr val="bg1">
                  <a:lumMod val="50000"/>
                  <a:alpha val="57000"/>
                </a:schemeClr>
              </a:gs>
              <a:gs pos="65000">
                <a:srgbClr val="EEEEEE">
                  <a:alpha val="0"/>
                </a:srgbClr>
              </a:gs>
              <a:gs pos="35000">
                <a:srgbClr val="EEEEEE">
                  <a:alpha val="0"/>
                </a:srgbClr>
              </a:gs>
              <a:gs pos="17000">
                <a:schemeClr val="bg1">
                  <a:lumMod val="65000"/>
                  <a:alpha val="35000"/>
                </a:schemeClr>
              </a:gs>
              <a:gs pos="84000">
                <a:schemeClr val="bg1">
                  <a:lumMod val="65000"/>
                  <a:alpha val="35000"/>
                </a:scheme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四项并列关系图表</a:t>
            </a:r>
            <a:endParaRPr lang="zh-CN" altLang="en-US" dirty="0"/>
          </a:p>
        </p:txBody>
      </p:sp>
      <p:grpSp>
        <p:nvGrpSpPr>
          <p:cNvPr id="9" name="组合 8"/>
          <p:cNvGrpSpPr/>
          <p:nvPr/>
        </p:nvGrpSpPr>
        <p:grpSpPr>
          <a:xfrm>
            <a:off x="1450902" y="1635655"/>
            <a:ext cx="1878015" cy="3434290"/>
            <a:chOff x="2474495" y="1443790"/>
            <a:chExt cx="1985210" cy="3970420"/>
          </a:xfrm>
          <a:effectLst/>
        </p:grpSpPr>
        <p:grpSp>
          <p:nvGrpSpPr>
            <p:cNvPr id="8" name="组合 7"/>
            <p:cNvGrpSpPr/>
            <p:nvPr/>
          </p:nvGrpSpPr>
          <p:grpSpPr>
            <a:xfrm>
              <a:off x="2474495" y="1443790"/>
              <a:ext cx="1985210" cy="3970420"/>
              <a:chOff x="2474495" y="1140995"/>
              <a:chExt cx="1985210" cy="3970420"/>
            </a:xfrm>
          </p:grpSpPr>
          <p:sp>
            <p:nvSpPr>
              <p:cNvPr id="5" name="椭圆 4"/>
              <p:cNvSpPr/>
              <p:nvPr/>
            </p:nvSpPr>
            <p:spPr>
              <a:xfrm>
                <a:off x="2474495" y="1140995"/>
                <a:ext cx="1985210" cy="1985210"/>
              </a:xfrm>
              <a:prstGeom prst="ellipse">
                <a:avLst/>
              </a:prstGeom>
              <a:solidFill>
                <a:srgbClr val="FFC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2474495" y="3126205"/>
                <a:ext cx="1985210" cy="1985210"/>
              </a:xfrm>
              <a:prstGeom prst="ellipse">
                <a:avLst/>
              </a:prstGeom>
              <a:solidFill>
                <a:srgbClr val="FFA8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2474495" y="2364109"/>
              <a:ext cx="1985210" cy="2129783"/>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1" name="组合 10"/>
          <p:cNvGrpSpPr/>
          <p:nvPr/>
        </p:nvGrpSpPr>
        <p:grpSpPr>
          <a:xfrm>
            <a:off x="3921629" y="1635655"/>
            <a:ext cx="1878015" cy="3434290"/>
            <a:chOff x="2474495" y="1443790"/>
            <a:chExt cx="1985210" cy="3970420"/>
          </a:xfrm>
        </p:grpSpPr>
        <p:grpSp>
          <p:nvGrpSpPr>
            <p:cNvPr id="12" name="组合 11"/>
            <p:cNvGrpSpPr/>
            <p:nvPr/>
          </p:nvGrpSpPr>
          <p:grpSpPr>
            <a:xfrm>
              <a:off x="2474495" y="1443790"/>
              <a:ext cx="1985210" cy="3970420"/>
              <a:chOff x="2474495" y="1140995"/>
              <a:chExt cx="1985210" cy="3970420"/>
            </a:xfrm>
          </p:grpSpPr>
          <p:sp>
            <p:nvSpPr>
              <p:cNvPr id="14" name="椭圆 13"/>
              <p:cNvSpPr/>
              <p:nvPr/>
            </p:nvSpPr>
            <p:spPr>
              <a:xfrm>
                <a:off x="2474495" y="1140995"/>
                <a:ext cx="1985210" cy="1985210"/>
              </a:xfrm>
              <a:prstGeom prst="ellipse">
                <a:avLst/>
              </a:prstGeom>
              <a:solidFill>
                <a:srgbClr val="01CC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2474495" y="3126205"/>
                <a:ext cx="1985210" cy="1985210"/>
              </a:xfrm>
              <a:prstGeom prst="ellipse">
                <a:avLst/>
              </a:prstGeom>
              <a:solidFill>
                <a:srgbClr val="01A2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矩形 12"/>
            <p:cNvSpPr/>
            <p:nvPr/>
          </p:nvSpPr>
          <p:spPr>
            <a:xfrm>
              <a:off x="2474495" y="2364109"/>
              <a:ext cx="1985210" cy="2129783"/>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6" name="组合 15"/>
          <p:cNvGrpSpPr/>
          <p:nvPr/>
        </p:nvGrpSpPr>
        <p:grpSpPr>
          <a:xfrm>
            <a:off x="6392356" y="1635655"/>
            <a:ext cx="1878015" cy="3434290"/>
            <a:chOff x="2474495" y="1443790"/>
            <a:chExt cx="1985210" cy="3970420"/>
          </a:xfrm>
        </p:grpSpPr>
        <p:grpSp>
          <p:nvGrpSpPr>
            <p:cNvPr id="17" name="组合 16"/>
            <p:cNvGrpSpPr/>
            <p:nvPr/>
          </p:nvGrpSpPr>
          <p:grpSpPr>
            <a:xfrm>
              <a:off x="2474495" y="1443790"/>
              <a:ext cx="1985210" cy="3970420"/>
              <a:chOff x="2474495" y="1140995"/>
              <a:chExt cx="1985210" cy="3970420"/>
            </a:xfrm>
          </p:grpSpPr>
          <p:sp>
            <p:nvSpPr>
              <p:cNvPr id="19" name="椭圆 18"/>
              <p:cNvSpPr/>
              <p:nvPr/>
            </p:nvSpPr>
            <p:spPr>
              <a:xfrm>
                <a:off x="2474495" y="1140995"/>
                <a:ext cx="1985210" cy="1985210"/>
              </a:xfrm>
              <a:prstGeom prst="ellipse">
                <a:avLst/>
              </a:prstGeom>
              <a:solidFill>
                <a:srgbClr val="ED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2474495" y="3126205"/>
                <a:ext cx="1985210" cy="1985210"/>
              </a:xfrm>
              <a:prstGeom prst="ellipse">
                <a:avLst/>
              </a:prstGeom>
              <a:solidFill>
                <a:srgbClr val="E45A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矩形 17"/>
            <p:cNvSpPr/>
            <p:nvPr/>
          </p:nvSpPr>
          <p:spPr>
            <a:xfrm>
              <a:off x="2474495" y="2364109"/>
              <a:ext cx="1985210" cy="2129783"/>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 name="组合 20"/>
          <p:cNvGrpSpPr/>
          <p:nvPr/>
        </p:nvGrpSpPr>
        <p:grpSpPr>
          <a:xfrm>
            <a:off x="8863084" y="1635655"/>
            <a:ext cx="1878015" cy="3434290"/>
            <a:chOff x="2474495" y="1443790"/>
            <a:chExt cx="1985210" cy="3970420"/>
          </a:xfrm>
        </p:grpSpPr>
        <p:grpSp>
          <p:nvGrpSpPr>
            <p:cNvPr id="22" name="组合 21"/>
            <p:cNvGrpSpPr/>
            <p:nvPr/>
          </p:nvGrpSpPr>
          <p:grpSpPr>
            <a:xfrm>
              <a:off x="2474495" y="1443790"/>
              <a:ext cx="1985210" cy="3970420"/>
              <a:chOff x="2474495" y="1140995"/>
              <a:chExt cx="1985210" cy="3970420"/>
            </a:xfrm>
          </p:grpSpPr>
          <p:sp>
            <p:nvSpPr>
              <p:cNvPr id="24" name="椭圆 23"/>
              <p:cNvSpPr/>
              <p:nvPr/>
            </p:nvSpPr>
            <p:spPr>
              <a:xfrm>
                <a:off x="2474495" y="1140995"/>
                <a:ext cx="1985210" cy="1985210"/>
              </a:xfrm>
              <a:prstGeom prst="ellipse">
                <a:avLst/>
              </a:prstGeom>
              <a:solidFill>
                <a:srgbClr val="985C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2474495" y="3126205"/>
                <a:ext cx="1985210" cy="1985210"/>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矩形 22"/>
            <p:cNvSpPr/>
            <p:nvPr/>
          </p:nvSpPr>
          <p:spPr>
            <a:xfrm>
              <a:off x="2474495" y="2364109"/>
              <a:ext cx="1985210" cy="2129783"/>
            </a:xfrm>
            <a:prstGeom prst="rect">
              <a:avLst/>
            </a:prstGeom>
            <a:solidFill>
              <a:srgbClr val="7D47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7" name="组合 36"/>
          <p:cNvGrpSpPr/>
          <p:nvPr/>
        </p:nvGrpSpPr>
        <p:grpSpPr>
          <a:xfrm>
            <a:off x="2064399" y="1688166"/>
            <a:ext cx="651018" cy="709516"/>
            <a:chOff x="1460111" y="2419508"/>
            <a:chExt cx="1048472" cy="709516"/>
          </a:xfrm>
        </p:grpSpPr>
        <p:sp>
          <p:nvSpPr>
            <p:cNvPr id="38" name="文本框 37"/>
            <p:cNvSpPr txBox="1"/>
            <p:nvPr/>
          </p:nvSpPr>
          <p:spPr>
            <a:xfrm>
              <a:off x="1460111" y="2419508"/>
              <a:ext cx="1030515"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01</a:t>
              </a:r>
              <a:endParaRPr lang="zh-CN" altLang="en-US" sz="3600" dirty="0">
                <a:solidFill>
                  <a:schemeClr val="bg1"/>
                </a:solidFill>
                <a:latin typeface="Impact" panose="020B0806030902050204" pitchFamily="34" charset="0"/>
              </a:endParaRPr>
            </a:p>
          </p:txBody>
        </p:sp>
        <p:sp>
          <p:nvSpPr>
            <p:cNvPr id="39" name="文本框 38"/>
            <p:cNvSpPr txBox="1"/>
            <p:nvPr/>
          </p:nvSpPr>
          <p:spPr>
            <a:xfrm>
              <a:off x="1478068" y="2867414"/>
              <a:ext cx="1030515"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40" name="组合 39"/>
          <p:cNvGrpSpPr/>
          <p:nvPr/>
        </p:nvGrpSpPr>
        <p:grpSpPr>
          <a:xfrm>
            <a:off x="4525263" y="1688166"/>
            <a:ext cx="670744" cy="1200329"/>
            <a:chOff x="1460111" y="2419508"/>
            <a:chExt cx="1048472" cy="1200329"/>
          </a:xfrm>
        </p:grpSpPr>
        <p:sp>
          <p:nvSpPr>
            <p:cNvPr id="41" name="文本框 40"/>
            <p:cNvSpPr txBox="1"/>
            <p:nvPr/>
          </p:nvSpPr>
          <p:spPr>
            <a:xfrm>
              <a:off x="1460111" y="2419508"/>
              <a:ext cx="1030515" cy="1200329"/>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02</a:t>
              </a:r>
              <a:endParaRPr lang="zh-CN" altLang="en-US" sz="3600" dirty="0">
                <a:solidFill>
                  <a:schemeClr val="bg1"/>
                </a:solidFill>
                <a:latin typeface="Impact" panose="020B0806030902050204" pitchFamily="34" charset="0"/>
              </a:endParaRPr>
            </a:p>
          </p:txBody>
        </p:sp>
        <p:sp>
          <p:nvSpPr>
            <p:cNvPr id="42" name="文本框 41"/>
            <p:cNvSpPr txBox="1"/>
            <p:nvPr/>
          </p:nvSpPr>
          <p:spPr>
            <a:xfrm>
              <a:off x="1478068" y="2867414"/>
              <a:ext cx="1030515"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43" name="组合 42"/>
          <p:cNvGrpSpPr/>
          <p:nvPr/>
        </p:nvGrpSpPr>
        <p:grpSpPr>
          <a:xfrm>
            <a:off x="6989249" y="1688166"/>
            <a:ext cx="684226" cy="1200329"/>
            <a:chOff x="1460111" y="2419508"/>
            <a:chExt cx="1048472" cy="1200329"/>
          </a:xfrm>
        </p:grpSpPr>
        <p:sp>
          <p:nvSpPr>
            <p:cNvPr id="44" name="文本框 43"/>
            <p:cNvSpPr txBox="1"/>
            <p:nvPr/>
          </p:nvSpPr>
          <p:spPr>
            <a:xfrm>
              <a:off x="1460111" y="2419508"/>
              <a:ext cx="1030515" cy="1200329"/>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45" name="文本框 44"/>
            <p:cNvSpPr txBox="1"/>
            <p:nvPr/>
          </p:nvSpPr>
          <p:spPr>
            <a:xfrm>
              <a:off x="1478068" y="2867414"/>
              <a:ext cx="1030515"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46" name="组合 45"/>
          <p:cNvGrpSpPr/>
          <p:nvPr/>
        </p:nvGrpSpPr>
        <p:grpSpPr>
          <a:xfrm>
            <a:off x="9463364" y="1688166"/>
            <a:ext cx="677451" cy="1200329"/>
            <a:chOff x="1460111" y="2419508"/>
            <a:chExt cx="1048472" cy="1200329"/>
          </a:xfrm>
        </p:grpSpPr>
        <p:sp>
          <p:nvSpPr>
            <p:cNvPr id="47" name="文本框 46"/>
            <p:cNvSpPr txBox="1"/>
            <p:nvPr/>
          </p:nvSpPr>
          <p:spPr>
            <a:xfrm>
              <a:off x="1460111" y="2419508"/>
              <a:ext cx="1030515" cy="1200329"/>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04</a:t>
              </a:r>
              <a:endParaRPr lang="zh-CN" altLang="en-US" sz="3600" dirty="0">
                <a:solidFill>
                  <a:schemeClr val="bg1"/>
                </a:solidFill>
                <a:latin typeface="Impact" panose="020B0806030902050204" pitchFamily="34" charset="0"/>
              </a:endParaRPr>
            </a:p>
          </p:txBody>
        </p:sp>
        <p:sp>
          <p:nvSpPr>
            <p:cNvPr id="48" name="文本框 47"/>
            <p:cNvSpPr txBox="1"/>
            <p:nvPr/>
          </p:nvSpPr>
          <p:spPr>
            <a:xfrm>
              <a:off x="1478068" y="2867414"/>
              <a:ext cx="1030515"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52" name="组合 51"/>
          <p:cNvGrpSpPr/>
          <p:nvPr/>
        </p:nvGrpSpPr>
        <p:grpSpPr>
          <a:xfrm>
            <a:off x="1538925" y="2945064"/>
            <a:ext cx="1780467" cy="779615"/>
            <a:chOff x="223455" y="2735579"/>
            <a:chExt cx="1780467" cy="779615"/>
          </a:xfrm>
        </p:grpSpPr>
        <p:sp>
          <p:nvSpPr>
            <p:cNvPr id="53" name="文本框 52"/>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a:off x="4005506" y="2945064"/>
            <a:ext cx="1780467" cy="779615"/>
            <a:chOff x="223455" y="2735579"/>
            <a:chExt cx="1780467" cy="779615"/>
          </a:xfrm>
        </p:grpSpPr>
        <p:sp>
          <p:nvSpPr>
            <p:cNvPr id="56" name="文本框 55"/>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58" name="组合 57"/>
          <p:cNvGrpSpPr/>
          <p:nvPr/>
        </p:nvGrpSpPr>
        <p:grpSpPr>
          <a:xfrm>
            <a:off x="6476015" y="2945064"/>
            <a:ext cx="1780467" cy="779615"/>
            <a:chOff x="223455" y="2735579"/>
            <a:chExt cx="1780467" cy="779615"/>
          </a:xfrm>
        </p:grpSpPr>
        <p:sp>
          <p:nvSpPr>
            <p:cNvPr id="59" name="文本框 58"/>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60" name="文本框 59"/>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61" name="组合 60"/>
          <p:cNvGrpSpPr/>
          <p:nvPr/>
        </p:nvGrpSpPr>
        <p:grpSpPr>
          <a:xfrm>
            <a:off x="8946685" y="2945064"/>
            <a:ext cx="1780467" cy="779615"/>
            <a:chOff x="223455" y="2735579"/>
            <a:chExt cx="1780467" cy="779615"/>
          </a:xfrm>
        </p:grpSpPr>
        <p:sp>
          <p:nvSpPr>
            <p:cNvPr id="62" name="文本框 61"/>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63" name="文本框 62"/>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64" name="Group 8"/>
          <p:cNvGrpSpPr>
            <a:grpSpLocks noChangeAspect="1"/>
          </p:cNvGrpSpPr>
          <p:nvPr/>
        </p:nvGrpSpPr>
        <p:grpSpPr bwMode="auto">
          <a:xfrm>
            <a:off x="2200593" y="4484848"/>
            <a:ext cx="323214" cy="326704"/>
            <a:chOff x="4313" y="1262"/>
            <a:chExt cx="463" cy="468"/>
          </a:xfrm>
          <a:solidFill>
            <a:schemeClr val="bg1"/>
          </a:solidFill>
        </p:grpSpPr>
        <p:sp>
          <p:nvSpPr>
            <p:cNvPr id="65"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Freeform 19"/>
          <p:cNvSpPr/>
          <p:nvPr/>
        </p:nvSpPr>
        <p:spPr bwMode="auto">
          <a:xfrm>
            <a:off x="4742688" y="4435423"/>
            <a:ext cx="217424" cy="425554"/>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73" name="Group 22"/>
          <p:cNvGrpSpPr>
            <a:grpSpLocks noChangeAspect="1"/>
          </p:cNvGrpSpPr>
          <p:nvPr/>
        </p:nvGrpSpPr>
        <p:grpSpPr bwMode="auto">
          <a:xfrm>
            <a:off x="7157775" y="4465375"/>
            <a:ext cx="365650" cy="365650"/>
            <a:chOff x="3617" y="1935"/>
            <a:chExt cx="446" cy="446"/>
          </a:xfrm>
          <a:solidFill>
            <a:schemeClr val="bg1"/>
          </a:solidFill>
        </p:grpSpPr>
        <p:sp>
          <p:nvSpPr>
            <p:cNvPr id="74"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6" name="Freeform 28"/>
          <p:cNvSpPr>
            <a:spLocks noEditPoints="1"/>
          </p:cNvSpPr>
          <p:nvPr/>
        </p:nvSpPr>
        <p:spPr bwMode="auto">
          <a:xfrm>
            <a:off x="9607269" y="4467946"/>
            <a:ext cx="445062" cy="360508"/>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纹理质感并列关系图表</a:t>
            </a:r>
            <a:endParaRPr lang="zh-CN" altLang="en-US" dirty="0"/>
          </a:p>
        </p:txBody>
      </p:sp>
      <p:grpSp>
        <p:nvGrpSpPr>
          <p:cNvPr id="24" name="组合 23"/>
          <p:cNvGrpSpPr/>
          <p:nvPr/>
        </p:nvGrpSpPr>
        <p:grpSpPr>
          <a:xfrm>
            <a:off x="1806920" y="1333321"/>
            <a:ext cx="2393261" cy="4458058"/>
            <a:chOff x="1611065" y="1428632"/>
            <a:chExt cx="2393261" cy="4458058"/>
          </a:xfrm>
        </p:grpSpPr>
        <p:sp>
          <p:nvSpPr>
            <p:cNvPr id="11" name="任意多边形 10"/>
            <p:cNvSpPr/>
            <p:nvPr/>
          </p:nvSpPr>
          <p:spPr>
            <a:xfrm rot="5400000">
              <a:off x="1611066" y="1428631"/>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FFB850"/>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rot="5400000" flipH="1" flipV="1">
              <a:off x="3171596" y="5053959"/>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FFB850"/>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对角圆角矩形 4"/>
            <p:cNvSpPr/>
            <p:nvPr/>
          </p:nvSpPr>
          <p:spPr>
            <a:xfrm rot="5400000">
              <a:off x="739439" y="2625187"/>
              <a:ext cx="4134606"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905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1931902" y="1909637"/>
              <a:ext cx="1749680" cy="596843"/>
              <a:chOff x="1873440" y="1872194"/>
              <a:chExt cx="1749680" cy="596843"/>
            </a:xfrm>
          </p:grpSpPr>
          <p:pic>
            <p:nvPicPr>
              <p:cNvPr id="15" name="图片 14"/>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16" name="图片 15"/>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grpSp>
          <p:nvGrpSpPr>
            <p:cNvPr id="18" name="组合 17"/>
            <p:cNvGrpSpPr/>
            <p:nvPr/>
          </p:nvGrpSpPr>
          <p:grpSpPr>
            <a:xfrm>
              <a:off x="1931902" y="4755537"/>
              <a:ext cx="1749680" cy="596843"/>
              <a:chOff x="1873440" y="1872194"/>
              <a:chExt cx="1749680" cy="596843"/>
            </a:xfrm>
          </p:grpSpPr>
          <p:pic>
            <p:nvPicPr>
              <p:cNvPr id="19" name="图片 18"/>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20" name="图片 19"/>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sp>
          <p:nvSpPr>
            <p:cNvPr id="22" name="文本框 21"/>
            <p:cNvSpPr txBox="1"/>
            <p:nvPr/>
          </p:nvSpPr>
          <p:spPr>
            <a:xfrm>
              <a:off x="2486808" y="1921705"/>
              <a:ext cx="639868" cy="58477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grpSp>
      <p:grpSp>
        <p:nvGrpSpPr>
          <p:cNvPr id="25" name="组合 24"/>
          <p:cNvGrpSpPr/>
          <p:nvPr/>
        </p:nvGrpSpPr>
        <p:grpSpPr>
          <a:xfrm>
            <a:off x="4899371" y="1333321"/>
            <a:ext cx="2393261" cy="4458058"/>
            <a:chOff x="1611065" y="1428632"/>
            <a:chExt cx="2393261" cy="4458058"/>
          </a:xfrm>
        </p:grpSpPr>
        <p:sp>
          <p:nvSpPr>
            <p:cNvPr id="26" name="任意多边形 25"/>
            <p:cNvSpPr/>
            <p:nvPr/>
          </p:nvSpPr>
          <p:spPr>
            <a:xfrm rot="5400000">
              <a:off x="1611066" y="1428631"/>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01ACBE"/>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rot="5400000" flipH="1" flipV="1">
              <a:off x="3171596" y="5053959"/>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01ACBE"/>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对角圆角矩形 27"/>
            <p:cNvSpPr/>
            <p:nvPr/>
          </p:nvSpPr>
          <p:spPr>
            <a:xfrm rot="5400000">
              <a:off x="739439" y="2625187"/>
              <a:ext cx="4134606"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905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9" name="组合 28"/>
            <p:cNvGrpSpPr/>
            <p:nvPr/>
          </p:nvGrpSpPr>
          <p:grpSpPr>
            <a:xfrm>
              <a:off x="1931902" y="1909637"/>
              <a:ext cx="1749680" cy="596843"/>
              <a:chOff x="1873440" y="1872194"/>
              <a:chExt cx="1749680" cy="596843"/>
            </a:xfrm>
          </p:grpSpPr>
          <p:pic>
            <p:nvPicPr>
              <p:cNvPr id="34" name="图片 33"/>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35" name="图片 34"/>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grpSp>
          <p:nvGrpSpPr>
            <p:cNvPr id="30" name="组合 29"/>
            <p:cNvGrpSpPr/>
            <p:nvPr/>
          </p:nvGrpSpPr>
          <p:grpSpPr>
            <a:xfrm>
              <a:off x="1931902" y="4755537"/>
              <a:ext cx="1749680" cy="596843"/>
              <a:chOff x="1873440" y="1872194"/>
              <a:chExt cx="1749680" cy="596843"/>
            </a:xfrm>
          </p:grpSpPr>
          <p:pic>
            <p:nvPicPr>
              <p:cNvPr id="32" name="图片 31"/>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33" name="图片 32"/>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sp>
          <p:nvSpPr>
            <p:cNvPr id="31" name="文本框 30"/>
            <p:cNvSpPr txBox="1"/>
            <p:nvPr/>
          </p:nvSpPr>
          <p:spPr>
            <a:xfrm>
              <a:off x="2486808" y="1921705"/>
              <a:ext cx="639868" cy="58477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02</a:t>
              </a:r>
              <a:endParaRPr lang="zh-CN" altLang="en-US" sz="3200" dirty="0">
                <a:solidFill>
                  <a:srgbClr val="01ACBE"/>
                </a:solidFill>
                <a:latin typeface="Impact" panose="020B0806030902050204" pitchFamily="34" charset="0"/>
              </a:endParaRPr>
            </a:p>
          </p:txBody>
        </p:sp>
      </p:grpSp>
      <p:grpSp>
        <p:nvGrpSpPr>
          <p:cNvPr id="36" name="组合 35"/>
          <p:cNvGrpSpPr/>
          <p:nvPr/>
        </p:nvGrpSpPr>
        <p:grpSpPr>
          <a:xfrm>
            <a:off x="7991820" y="1333321"/>
            <a:ext cx="2393261" cy="4458058"/>
            <a:chOff x="1611065" y="1428632"/>
            <a:chExt cx="2393261" cy="4458058"/>
          </a:xfrm>
        </p:grpSpPr>
        <p:sp>
          <p:nvSpPr>
            <p:cNvPr id="37" name="任意多边形 36"/>
            <p:cNvSpPr/>
            <p:nvPr/>
          </p:nvSpPr>
          <p:spPr>
            <a:xfrm rot="5400000">
              <a:off x="1611066" y="1428631"/>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E87071"/>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rot="5400000" flipH="1" flipV="1">
              <a:off x="3171596" y="5053959"/>
              <a:ext cx="832730" cy="832731"/>
            </a:xfrm>
            <a:custGeom>
              <a:avLst/>
              <a:gdLst>
                <a:gd name="connsiteX0" fmla="*/ 0 w 1219200"/>
                <a:gd name="connsiteY0" fmla="*/ 1219200 h 1219200"/>
                <a:gd name="connsiteX1" fmla="*/ 0 w 1219200"/>
                <a:gd name="connsiteY1" fmla="*/ 1016000 h 1219200"/>
                <a:gd name="connsiteX2" fmla="*/ 0 w 1219200"/>
                <a:gd name="connsiteY2" fmla="*/ 101600 h 1219200"/>
                <a:gd name="connsiteX3" fmla="*/ 101600 w 1219200"/>
                <a:gd name="connsiteY3" fmla="*/ 0 h 1219200"/>
                <a:gd name="connsiteX4" fmla="*/ 203200 w 1219200"/>
                <a:gd name="connsiteY4" fmla="*/ 101600 h 1219200"/>
                <a:gd name="connsiteX5" fmla="*/ 203200 w 1219200"/>
                <a:gd name="connsiteY5" fmla="*/ 1016000 h 1219200"/>
                <a:gd name="connsiteX6" fmla="*/ 1117600 w 1219200"/>
                <a:gd name="connsiteY6" fmla="*/ 1016000 h 1219200"/>
                <a:gd name="connsiteX7" fmla="*/ 1219200 w 1219200"/>
                <a:gd name="connsiteY7" fmla="*/ 1117600 h 1219200"/>
                <a:gd name="connsiteX8" fmla="*/ 1117600 w 1219200"/>
                <a:gd name="connsiteY8" fmla="*/ 1219200 h 1219200"/>
                <a:gd name="connsiteX9" fmla="*/ 203200 w 1219200"/>
                <a:gd name="connsiteY9" fmla="*/ 121920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 h="1219200">
                  <a:moveTo>
                    <a:pt x="0" y="1219200"/>
                  </a:moveTo>
                  <a:lnTo>
                    <a:pt x="0" y="1016000"/>
                  </a:lnTo>
                  <a:lnTo>
                    <a:pt x="0" y="101600"/>
                  </a:lnTo>
                  <a:cubicBezTo>
                    <a:pt x="0" y="45488"/>
                    <a:pt x="45488" y="0"/>
                    <a:pt x="101600" y="0"/>
                  </a:cubicBezTo>
                  <a:cubicBezTo>
                    <a:pt x="157712" y="0"/>
                    <a:pt x="203200" y="45488"/>
                    <a:pt x="203200" y="101600"/>
                  </a:cubicBezTo>
                  <a:lnTo>
                    <a:pt x="203200" y="1016000"/>
                  </a:lnTo>
                  <a:lnTo>
                    <a:pt x="1117600" y="1016000"/>
                  </a:lnTo>
                  <a:cubicBezTo>
                    <a:pt x="1173712" y="1016000"/>
                    <a:pt x="1219200" y="1061488"/>
                    <a:pt x="1219200" y="1117600"/>
                  </a:cubicBezTo>
                  <a:cubicBezTo>
                    <a:pt x="1219200" y="1173712"/>
                    <a:pt x="1173712" y="1219200"/>
                    <a:pt x="1117600" y="1219200"/>
                  </a:cubicBezTo>
                  <a:lnTo>
                    <a:pt x="203200" y="1219200"/>
                  </a:lnTo>
                  <a:close/>
                </a:path>
              </a:pathLst>
            </a:custGeom>
            <a:solidFill>
              <a:srgbClr val="E87071"/>
            </a:solidFill>
            <a:ln>
              <a:noFill/>
            </a:ln>
            <a:effectLst>
              <a:outerShdw blurRad="1397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对角圆角矩形 38"/>
            <p:cNvSpPr/>
            <p:nvPr/>
          </p:nvSpPr>
          <p:spPr>
            <a:xfrm rot="5400000">
              <a:off x="739439" y="2625187"/>
              <a:ext cx="4134606" cy="2064826"/>
            </a:xfrm>
            <a:prstGeom prst="round2DiagRect">
              <a:avLst>
                <a:gd name="adj1" fmla="val 22105"/>
                <a:gd name="adj2" fmla="val 0"/>
              </a:avLst>
            </a:prstGeom>
            <a:pattFill prst="dkDnDiag">
              <a:fgClr>
                <a:srgbClr val="EEEEEE"/>
              </a:fgClr>
              <a:bgClr>
                <a:srgbClr val="F9F9F9"/>
              </a:bgClr>
            </a:pattFill>
            <a:ln w="15875">
              <a:gradFill flip="none" rotWithShape="1">
                <a:gsLst>
                  <a:gs pos="0">
                    <a:schemeClr val="bg1"/>
                  </a:gs>
                  <a:gs pos="100000">
                    <a:srgbClr val="E2E2E2"/>
                  </a:gs>
                </a:gsLst>
                <a:lin ang="2700000" scaled="1"/>
                <a:tileRect/>
              </a:gradFill>
            </a:ln>
            <a:effectLst>
              <a:outerShdw blurRad="190500" dist="762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1931902" y="1909637"/>
              <a:ext cx="1749680" cy="596843"/>
              <a:chOff x="1873440" y="1872194"/>
              <a:chExt cx="1749680" cy="596843"/>
            </a:xfrm>
          </p:grpSpPr>
          <p:pic>
            <p:nvPicPr>
              <p:cNvPr id="45" name="图片 44"/>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46" name="图片 45"/>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grpSp>
          <p:nvGrpSpPr>
            <p:cNvPr id="41" name="组合 40"/>
            <p:cNvGrpSpPr/>
            <p:nvPr/>
          </p:nvGrpSpPr>
          <p:grpSpPr>
            <a:xfrm>
              <a:off x="1931902" y="4755537"/>
              <a:ext cx="1749680" cy="596843"/>
              <a:chOff x="1873440" y="1872194"/>
              <a:chExt cx="1749680" cy="596843"/>
            </a:xfrm>
          </p:grpSpPr>
          <p:pic>
            <p:nvPicPr>
              <p:cNvPr id="43" name="图片 42"/>
              <p:cNvPicPr>
                <a:picLocks noChangeAspect="1"/>
              </p:cNvPicPr>
              <p:nvPr/>
            </p:nvPicPr>
            <p:blipFill rotWithShape="1">
              <a:blip r:embed="rId1">
                <a:grayscl/>
                <a:extLst>
                  <a:ext uri="{BEBA8EAE-BF5A-486C-A8C5-ECC9F3942E4B}">
                    <a14:imgProps xmlns:a14="http://schemas.microsoft.com/office/drawing/2010/main">
                      <a14:imgLayer r:embed="rId2">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1873440" y="1872194"/>
                <a:ext cx="1749680" cy="92018"/>
              </a:xfrm>
              <a:prstGeom prst="rect">
                <a:avLst/>
              </a:prstGeom>
            </p:spPr>
          </p:pic>
          <p:pic>
            <p:nvPicPr>
              <p:cNvPr id="44" name="图片 43"/>
              <p:cNvPicPr>
                <a:picLocks noChangeAspect="1"/>
              </p:cNvPicPr>
              <p:nvPr/>
            </p:nvPicPr>
            <p:blipFill rotWithShape="1">
              <a:blip r:embed="rId3">
                <a:extLst>
                  <a:ext uri="{BEBA8EAE-BF5A-486C-A8C5-ECC9F3942E4B}">
                    <a14:imgProps xmlns:a14="http://schemas.microsoft.com/office/drawing/2010/main">
                      <a14:imgLayer r:embed="rId2">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1873440" y="2377019"/>
                <a:ext cx="1749680" cy="92018"/>
              </a:xfrm>
              <a:prstGeom prst="rect">
                <a:avLst/>
              </a:prstGeom>
            </p:spPr>
          </p:pic>
        </p:grpSp>
        <p:sp>
          <p:nvSpPr>
            <p:cNvPr id="42" name="文本框 41"/>
            <p:cNvSpPr txBox="1"/>
            <p:nvPr/>
          </p:nvSpPr>
          <p:spPr>
            <a:xfrm>
              <a:off x="2486808" y="1921705"/>
              <a:ext cx="639868" cy="58477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03</a:t>
              </a:r>
              <a:endParaRPr lang="zh-CN" altLang="en-US" sz="3200" dirty="0">
                <a:solidFill>
                  <a:srgbClr val="E87071"/>
                </a:solidFill>
                <a:latin typeface="Impact" panose="020B0806030902050204" pitchFamily="34" charset="0"/>
              </a:endParaRPr>
            </a:p>
          </p:txBody>
        </p:sp>
      </p:grpSp>
      <p:grpSp>
        <p:nvGrpSpPr>
          <p:cNvPr id="49" name="组合 48"/>
          <p:cNvGrpSpPr/>
          <p:nvPr/>
        </p:nvGrpSpPr>
        <p:grpSpPr>
          <a:xfrm>
            <a:off x="2122370" y="3085244"/>
            <a:ext cx="1780467" cy="779615"/>
            <a:chOff x="223455" y="2735579"/>
            <a:chExt cx="1780467" cy="779615"/>
          </a:xfrm>
        </p:grpSpPr>
        <p:sp>
          <p:nvSpPr>
            <p:cNvPr id="50" name="文本框 49"/>
            <p:cNvSpPr txBox="1"/>
            <p:nvPr/>
          </p:nvSpPr>
          <p:spPr>
            <a:xfrm>
              <a:off x="223455" y="2735579"/>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2" name="组合 51"/>
          <p:cNvGrpSpPr/>
          <p:nvPr/>
        </p:nvGrpSpPr>
        <p:grpSpPr>
          <a:xfrm>
            <a:off x="5200173" y="3085244"/>
            <a:ext cx="1780467" cy="779615"/>
            <a:chOff x="223455" y="2735579"/>
            <a:chExt cx="1780467" cy="779615"/>
          </a:xfrm>
        </p:grpSpPr>
        <p:sp>
          <p:nvSpPr>
            <p:cNvPr id="53" name="文本框 52"/>
            <p:cNvSpPr txBox="1"/>
            <p:nvPr/>
          </p:nvSpPr>
          <p:spPr>
            <a:xfrm>
              <a:off x="223455" y="2735579"/>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54" name="文本框 53"/>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5" name="组合 54"/>
          <p:cNvGrpSpPr/>
          <p:nvPr/>
        </p:nvGrpSpPr>
        <p:grpSpPr>
          <a:xfrm>
            <a:off x="8297263" y="3085244"/>
            <a:ext cx="1780467" cy="779615"/>
            <a:chOff x="223455" y="2735579"/>
            <a:chExt cx="1780467" cy="779615"/>
          </a:xfrm>
        </p:grpSpPr>
        <p:sp>
          <p:nvSpPr>
            <p:cNvPr id="56" name="文本框 55"/>
            <p:cNvSpPr txBox="1"/>
            <p:nvPr/>
          </p:nvSpPr>
          <p:spPr>
            <a:xfrm>
              <a:off x="223455" y="2735579"/>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58" name="Group 8"/>
          <p:cNvGrpSpPr>
            <a:grpSpLocks noChangeAspect="1"/>
          </p:cNvGrpSpPr>
          <p:nvPr/>
        </p:nvGrpSpPr>
        <p:grpSpPr bwMode="auto">
          <a:xfrm>
            <a:off x="2822598" y="4808537"/>
            <a:ext cx="298404" cy="301626"/>
            <a:chOff x="4313" y="1262"/>
            <a:chExt cx="463" cy="468"/>
          </a:xfrm>
          <a:solidFill>
            <a:srgbClr val="FFB850"/>
          </a:solidFill>
        </p:grpSpPr>
        <p:sp>
          <p:nvSpPr>
            <p:cNvPr id="59"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Freeform 19"/>
          <p:cNvSpPr/>
          <p:nvPr/>
        </p:nvSpPr>
        <p:spPr bwMode="auto">
          <a:xfrm>
            <a:off x="6001983" y="4762906"/>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grpSp>
        <p:nvGrpSpPr>
          <p:cNvPr id="67" name="Group 22"/>
          <p:cNvGrpSpPr>
            <a:grpSpLocks noChangeAspect="1"/>
          </p:cNvGrpSpPr>
          <p:nvPr/>
        </p:nvGrpSpPr>
        <p:grpSpPr bwMode="auto">
          <a:xfrm>
            <a:off x="9089176" y="4815626"/>
            <a:ext cx="287448" cy="287448"/>
            <a:chOff x="3617" y="1935"/>
            <a:chExt cx="446" cy="446"/>
          </a:xfrm>
          <a:solidFill>
            <a:srgbClr val="E87071"/>
          </a:solidFill>
        </p:grpSpPr>
        <p:sp>
          <p:nvSpPr>
            <p:cNvPr id="68"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球形质感并列关系图表</a:t>
            </a:r>
            <a:endParaRPr lang="zh-CN" altLang="en-US" dirty="0"/>
          </a:p>
        </p:txBody>
      </p:sp>
      <p:grpSp>
        <p:nvGrpSpPr>
          <p:cNvPr id="26" name="组合 25"/>
          <p:cNvGrpSpPr/>
          <p:nvPr/>
        </p:nvGrpSpPr>
        <p:grpSpPr>
          <a:xfrm>
            <a:off x="3216385" y="1046133"/>
            <a:ext cx="5759231" cy="1137167"/>
            <a:chOff x="3129129" y="1121776"/>
            <a:chExt cx="5933741" cy="1171624"/>
          </a:xfrm>
        </p:grpSpPr>
        <p:sp>
          <p:nvSpPr>
            <p:cNvPr id="24" name="圆角矩形 23"/>
            <p:cNvSpPr/>
            <p:nvPr/>
          </p:nvSpPr>
          <p:spPr>
            <a:xfrm>
              <a:off x="3129129" y="1121776"/>
              <a:ext cx="5933741" cy="1171624"/>
            </a:xfrm>
            <a:prstGeom prst="roundRect">
              <a:avLst>
                <a:gd name="adj" fmla="val 50000"/>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圆角矩形 18"/>
            <p:cNvSpPr/>
            <p:nvPr/>
          </p:nvSpPr>
          <p:spPr>
            <a:xfrm>
              <a:off x="3289330" y="1253414"/>
              <a:ext cx="5613340" cy="908350"/>
            </a:xfrm>
            <a:prstGeom prst="roundRect">
              <a:avLst>
                <a:gd name="adj" fmla="val 50000"/>
              </a:avLst>
            </a:prstGeom>
            <a:gradFill>
              <a:gsLst>
                <a:gs pos="0">
                  <a:srgbClr val="FFAA2D"/>
                </a:gs>
                <a:gs pos="100000">
                  <a:srgbClr val="FFD393"/>
                </a:gs>
              </a:gsLst>
              <a:lin ang="0" scaled="0"/>
            </a:gradFill>
            <a:ln w="19050">
              <a:gradFill flip="none" rotWithShape="1">
                <a:gsLst>
                  <a:gs pos="0">
                    <a:schemeClr val="bg1">
                      <a:lumMod val="75000"/>
                    </a:schemeClr>
                  </a:gs>
                  <a:gs pos="100000">
                    <a:schemeClr val="bg1"/>
                  </a:gs>
                </a:gsLst>
                <a:lin ang="2700000" scaled="1"/>
                <a:tileRect/>
              </a:gradFill>
            </a:ln>
            <a:effectLst>
              <a:innerShdw blurRad="317500" dist="1143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3150395" y="933507"/>
            <a:ext cx="1559927" cy="1839452"/>
            <a:chOff x="3222820" y="1148080"/>
            <a:chExt cx="1484216" cy="1750177"/>
          </a:xfrm>
        </p:grpSpPr>
        <p:grpSp>
          <p:nvGrpSpPr>
            <p:cNvPr id="11" name="组合 10"/>
            <p:cNvGrpSpPr/>
            <p:nvPr/>
          </p:nvGrpSpPr>
          <p:grpSpPr>
            <a:xfrm>
              <a:off x="3420363" y="1295115"/>
              <a:ext cx="1286673" cy="1603142"/>
              <a:chOff x="7380501" y="2927402"/>
              <a:chExt cx="2311887" cy="2880512"/>
            </a:xfrm>
          </p:grpSpPr>
          <p:sp>
            <p:nvSpPr>
              <p:cNvPr id="12"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椭圆 12"/>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4" name="椭圆 13"/>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8" name="椭圆 17"/>
            <p:cNvSpPr/>
            <p:nvPr/>
          </p:nvSpPr>
          <p:spPr>
            <a:xfrm>
              <a:off x="3222820" y="1148080"/>
              <a:ext cx="1284820" cy="1284821"/>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3216385" y="2350000"/>
            <a:ext cx="5759231" cy="1137167"/>
            <a:chOff x="3129129" y="1121776"/>
            <a:chExt cx="5933741" cy="1171624"/>
          </a:xfrm>
        </p:grpSpPr>
        <p:sp>
          <p:nvSpPr>
            <p:cNvPr id="28" name="圆角矩形 27"/>
            <p:cNvSpPr/>
            <p:nvPr/>
          </p:nvSpPr>
          <p:spPr>
            <a:xfrm>
              <a:off x="3129129" y="1121776"/>
              <a:ext cx="5933741" cy="1171624"/>
            </a:xfrm>
            <a:prstGeom prst="roundRect">
              <a:avLst>
                <a:gd name="adj" fmla="val 50000"/>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8"/>
            <p:cNvSpPr/>
            <p:nvPr/>
          </p:nvSpPr>
          <p:spPr>
            <a:xfrm>
              <a:off x="3289330" y="1253414"/>
              <a:ext cx="5613340" cy="908350"/>
            </a:xfrm>
            <a:prstGeom prst="roundRect">
              <a:avLst>
                <a:gd name="adj" fmla="val 50000"/>
              </a:avLst>
            </a:prstGeom>
            <a:gradFill>
              <a:gsLst>
                <a:gs pos="0">
                  <a:srgbClr val="01ACBE"/>
                </a:gs>
                <a:gs pos="100000">
                  <a:srgbClr val="01DAF1"/>
                </a:gs>
              </a:gsLst>
              <a:lin ang="0" scaled="0"/>
            </a:gradFill>
            <a:ln w="19050">
              <a:gradFill flip="none" rotWithShape="1">
                <a:gsLst>
                  <a:gs pos="0">
                    <a:schemeClr val="bg1">
                      <a:lumMod val="75000"/>
                    </a:schemeClr>
                  </a:gs>
                  <a:gs pos="100000">
                    <a:schemeClr val="bg1"/>
                  </a:gs>
                </a:gsLst>
                <a:lin ang="2700000" scaled="1"/>
                <a:tileRect/>
              </a:gradFill>
            </a:ln>
            <a:effectLst>
              <a:innerShdw blurRad="317500" dist="1143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3216385" y="3653866"/>
            <a:ext cx="5759231" cy="1137167"/>
            <a:chOff x="3129129" y="1121776"/>
            <a:chExt cx="5933741" cy="1171624"/>
          </a:xfrm>
        </p:grpSpPr>
        <p:sp>
          <p:nvSpPr>
            <p:cNvPr id="31" name="圆角矩形 30"/>
            <p:cNvSpPr/>
            <p:nvPr/>
          </p:nvSpPr>
          <p:spPr>
            <a:xfrm>
              <a:off x="3129129" y="1121776"/>
              <a:ext cx="5933741" cy="1171624"/>
            </a:xfrm>
            <a:prstGeom prst="roundRect">
              <a:avLst>
                <a:gd name="adj" fmla="val 50000"/>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a:off x="3289330" y="1253414"/>
              <a:ext cx="5613340" cy="908350"/>
            </a:xfrm>
            <a:prstGeom prst="roundRect">
              <a:avLst>
                <a:gd name="adj" fmla="val 50000"/>
              </a:avLst>
            </a:prstGeom>
            <a:gradFill>
              <a:gsLst>
                <a:gs pos="0">
                  <a:srgbClr val="E87071"/>
                </a:gs>
                <a:gs pos="100000">
                  <a:srgbClr val="F1A9A9"/>
                </a:gs>
              </a:gsLst>
              <a:lin ang="0" scaled="0"/>
            </a:gradFill>
            <a:ln w="19050">
              <a:gradFill flip="none" rotWithShape="1">
                <a:gsLst>
                  <a:gs pos="0">
                    <a:schemeClr val="bg1">
                      <a:lumMod val="75000"/>
                    </a:schemeClr>
                  </a:gs>
                  <a:gs pos="100000">
                    <a:schemeClr val="bg1"/>
                  </a:gs>
                </a:gsLst>
                <a:lin ang="2700000" scaled="1"/>
                <a:tileRect/>
              </a:gradFill>
            </a:ln>
            <a:effectLst>
              <a:innerShdw blurRad="317500" dist="1143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3216385" y="4957733"/>
            <a:ext cx="5759231" cy="1137167"/>
            <a:chOff x="3129129" y="1121776"/>
            <a:chExt cx="5933741" cy="1171624"/>
          </a:xfrm>
        </p:grpSpPr>
        <p:sp>
          <p:nvSpPr>
            <p:cNvPr id="34" name="圆角矩形 33"/>
            <p:cNvSpPr/>
            <p:nvPr/>
          </p:nvSpPr>
          <p:spPr>
            <a:xfrm>
              <a:off x="3129129" y="1121776"/>
              <a:ext cx="5933741" cy="1171624"/>
            </a:xfrm>
            <a:prstGeom prst="roundRect">
              <a:avLst>
                <a:gd name="adj" fmla="val 50000"/>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圆角矩形 34"/>
            <p:cNvSpPr/>
            <p:nvPr/>
          </p:nvSpPr>
          <p:spPr>
            <a:xfrm>
              <a:off x="3289330" y="1253414"/>
              <a:ext cx="5613340" cy="908350"/>
            </a:xfrm>
            <a:prstGeom prst="roundRect">
              <a:avLst>
                <a:gd name="adj" fmla="val 50000"/>
              </a:avLst>
            </a:prstGeom>
            <a:gradFill>
              <a:gsLst>
                <a:gs pos="0">
                  <a:srgbClr val="663A77"/>
                </a:gs>
                <a:gs pos="100000">
                  <a:srgbClr val="A26CB8"/>
                </a:gs>
              </a:gsLst>
              <a:lin ang="0" scaled="0"/>
            </a:gradFill>
            <a:ln w="19050">
              <a:gradFill flip="none" rotWithShape="1">
                <a:gsLst>
                  <a:gs pos="0">
                    <a:schemeClr val="bg1">
                      <a:lumMod val="75000"/>
                    </a:schemeClr>
                  </a:gs>
                  <a:gs pos="100000">
                    <a:schemeClr val="bg1"/>
                  </a:gs>
                </a:gsLst>
                <a:lin ang="2700000" scaled="1"/>
                <a:tileRect/>
              </a:gradFill>
            </a:ln>
            <a:effectLst>
              <a:innerShdw blurRad="317500" dist="114300" dir="13500000">
                <a:prstClr val="black">
                  <a:alpha val="2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p:cNvGrpSpPr/>
          <p:nvPr/>
        </p:nvGrpSpPr>
        <p:grpSpPr>
          <a:xfrm>
            <a:off x="4579644" y="2233343"/>
            <a:ext cx="1559927" cy="1839452"/>
            <a:chOff x="3222820" y="1148080"/>
            <a:chExt cx="1484216" cy="1750177"/>
          </a:xfrm>
        </p:grpSpPr>
        <p:grpSp>
          <p:nvGrpSpPr>
            <p:cNvPr id="37" name="组合 36"/>
            <p:cNvGrpSpPr/>
            <p:nvPr/>
          </p:nvGrpSpPr>
          <p:grpSpPr>
            <a:xfrm>
              <a:off x="3420363" y="1295115"/>
              <a:ext cx="1286673" cy="1603142"/>
              <a:chOff x="7380501" y="2927402"/>
              <a:chExt cx="2311887" cy="2880512"/>
            </a:xfrm>
          </p:grpSpPr>
          <p:sp>
            <p:nvSpPr>
              <p:cNvPr id="39"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0" name="椭圆 39"/>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1" name="椭圆 40"/>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8" name="椭圆 37"/>
            <p:cNvSpPr/>
            <p:nvPr/>
          </p:nvSpPr>
          <p:spPr>
            <a:xfrm>
              <a:off x="3222820" y="1148080"/>
              <a:ext cx="1284820" cy="1284821"/>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6098458" y="3536077"/>
            <a:ext cx="1559927" cy="1839452"/>
            <a:chOff x="3222820" y="1148080"/>
            <a:chExt cx="1484216" cy="1750177"/>
          </a:xfrm>
        </p:grpSpPr>
        <p:grpSp>
          <p:nvGrpSpPr>
            <p:cNvPr id="43" name="组合 42"/>
            <p:cNvGrpSpPr/>
            <p:nvPr/>
          </p:nvGrpSpPr>
          <p:grpSpPr>
            <a:xfrm>
              <a:off x="3420363" y="1295115"/>
              <a:ext cx="1286673" cy="1603142"/>
              <a:chOff x="7380501" y="2927402"/>
              <a:chExt cx="2311887" cy="2880512"/>
            </a:xfrm>
          </p:grpSpPr>
          <p:sp>
            <p:nvSpPr>
              <p:cNvPr id="45"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6" name="椭圆 45"/>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7" name="椭圆 46"/>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44" name="椭圆 43"/>
            <p:cNvSpPr/>
            <p:nvPr/>
          </p:nvSpPr>
          <p:spPr>
            <a:xfrm>
              <a:off x="3222820" y="1148080"/>
              <a:ext cx="1284820" cy="1284821"/>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组合 47"/>
          <p:cNvGrpSpPr/>
          <p:nvPr/>
        </p:nvGrpSpPr>
        <p:grpSpPr>
          <a:xfrm>
            <a:off x="7686474" y="4850591"/>
            <a:ext cx="1559927" cy="1839452"/>
            <a:chOff x="3222820" y="1148080"/>
            <a:chExt cx="1484216" cy="1750177"/>
          </a:xfrm>
        </p:grpSpPr>
        <p:grpSp>
          <p:nvGrpSpPr>
            <p:cNvPr id="49" name="组合 48"/>
            <p:cNvGrpSpPr/>
            <p:nvPr/>
          </p:nvGrpSpPr>
          <p:grpSpPr>
            <a:xfrm>
              <a:off x="3420363" y="1295115"/>
              <a:ext cx="1286673" cy="1603142"/>
              <a:chOff x="7380501" y="2927402"/>
              <a:chExt cx="2311887" cy="2880512"/>
            </a:xfrm>
          </p:grpSpPr>
          <p:sp>
            <p:nvSpPr>
              <p:cNvPr id="51"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2" name="椭圆 51"/>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889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53" name="椭圆 52"/>
              <p:cNvSpPr/>
              <p:nvPr/>
            </p:nvSpPr>
            <p:spPr>
              <a:xfrm>
                <a:off x="7380501" y="3019185"/>
                <a:ext cx="1596494" cy="1596494"/>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444500" dist="152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50" name="椭圆 49"/>
            <p:cNvSpPr/>
            <p:nvPr/>
          </p:nvSpPr>
          <p:spPr>
            <a:xfrm>
              <a:off x="3222820" y="1148080"/>
              <a:ext cx="1284820" cy="1284821"/>
            </a:xfrm>
            <a:prstGeom prst="ellipse">
              <a:avLst/>
            </a:prstGeom>
            <a:solidFill>
              <a:schemeClr val="bg1">
                <a:alpha val="14000"/>
              </a:schemeClr>
            </a:solidFill>
            <a:ln w="1587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p:cNvGrpSpPr/>
          <p:nvPr/>
        </p:nvGrpSpPr>
        <p:grpSpPr>
          <a:xfrm>
            <a:off x="3437036" y="1269298"/>
            <a:ext cx="775805" cy="660094"/>
            <a:chOff x="1460111" y="2419508"/>
            <a:chExt cx="1032597" cy="878582"/>
          </a:xfrm>
        </p:grpSpPr>
        <p:sp>
          <p:nvSpPr>
            <p:cNvPr id="16" name="文本框 15"/>
            <p:cNvSpPr txBox="1"/>
            <p:nvPr/>
          </p:nvSpPr>
          <p:spPr>
            <a:xfrm>
              <a:off x="1460111" y="2419508"/>
              <a:ext cx="1030514" cy="778335"/>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sp>
          <p:nvSpPr>
            <p:cNvPr id="17" name="文本框 16"/>
            <p:cNvSpPr txBox="1"/>
            <p:nvPr/>
          </p:nvSpPr>
          <p:spPr>
            <a:xfrm>
              <a:off x="1462194" y="2949888"/>
              <a:ext cx="1030514" cy="348202"/>
            </a:xfrm>
            <a:prstGeom prst="rect">
              <a:avLst/>
            </a:prstGeom>
            <a:noFill/>
          </p:spPr>
          <p:txBody>
            <a:bodyPr wrap="square" rtlCol="0">
              <a:spAutoFit/>
            </a:bodyPr>
            <a:lstStyle/>
            <a:p>
              <a:pPr algn="ctr"/>
              <a:r>
                <a:rPr lang="en-US" altLang="zh-CN" sz="1100" dirty="0" smtClean="0">
                  <a:solidFill>
                    <a:srgbClr val="FFB850"/>
                  </a:solidFill>
                  <a:latin typeface="LiHei Pro" panose="020B0500000000000000" pitchFamily="34" charset="-122"/>
                  <a:ea typeface="LiHei Pro" panose="020B0500000000000000" pitchFamily="34" charset="-122"/>
                </a:rPr>
                <a:t>OPTION</a:t>
              </a:r>
              <a:endParaRPr lang="zh-CN" altLang="en-US" sz="1100" dirty="0">
                <a:solidFill>
                  <a:srgbClr val="FFB850"/>
                </a:solidFill>
                <a:latin typeface="LiHei Pro" panose="020B0500000000000000" pitchFamily="34" charset="-122"/>
                <a:ea typeface="LiHei Pro" panose="020B0500000000000000" pitchFamily="34" charset="-122"/>
              </a:endParaRPr>
            </a:p>
          </p:txBody>
        </p:sp>
      </p:grpSp>
      <p:grpSp>
        <p:nvGrpSpPr>
          <p:cNvPr id="55" name="组合 54"/>
          <p:cNvGrpSpPr/>
          <p:nvPr/>
        </p:nvGrpSpPr>
        <p:grpSpPr>
          <a:xfrm>
            <a:off x="4866285" y="2590941"/>
            <a:ext cx="775805" cy="660094"/>
            <a:chOff x="1460111" y="2419508"/>
            <a:chExt cx="1032597" cy="878582"/>
          </a:xfrm>
        </p:grpSpPr>
        <p:sp>
          <p:nvSpPr>
            <p:cNvPr id="56" name="文本框 55"/>
            <p:cNvSpPr txBox="1"/>
            <p:nvPr/>
          </p:nvSpPr>
          <p:spPr>
            <a:xfrm>
              <a:off x="1460111" y="2419508"/>
              <a:ext cx="1030514" cy="778335"/>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02</a:t>
              </a:r>
              <a:endParaRPr lang="zh-CN" altLang="en-US" sz="3200" dirty="0">
                <a:solidFill>
                  <a:srgbClr val="01ACBE"/>
                </a:solidFill>
                <a:latin typeface="Impact" panose="020B0806030902050204" pitchFamily="34" charset="0"/>
              </a:endParaRPr>
            </a:p>
          </p:txBody>
        </p:sp>
        <p:sp>
          <p:nvSpPr>
            <p:cNvPr id="57" name="文本框 56"/>
            <p:cNvSpPr txBox="1"/>
            <p:nvPr/>
          </p:nvSpPr>
          <p:spPr>
            <a:xfrm>
              <a:off x="1462194" y="2949888"/>
              <a:ext cx="1030514" cy="348202"/>
            </a:xfrm>
            <a:prstGeom prst="rect">
              <a:avLst/>
            </a:prstGeom>
            <a:noFill/>
          </p:spPr>
          <p:txBody>
            <a:bodyPr wrap="square" rtlCol="0">
              <a:spAutoFit/>
            </a:bodyPr>
            <a:lstStyle/>
            <a:p>
              <a:pPr algn="ctr"/>
              <a:r>
                <a:rPr lang="en-US" altLang="zh-CN" sz="1100" dirty="0" smtClean="0">
                  <a:solidFill>
                    <a:srgbClr val="01ACBE"/>
                  </a:solidFill>
                  <a:latin typeface="LiHei Pro" panose="020B0500000000000000" pitchFamily="34" charset="-122"/>
                  <a:ea typeface="LiHei Pro" panose="020B0500000000000000" pitchFamily="34" charset="-122"/>
                </a:rPr>
                <a:t>OPTION</a:t>
              </a:r>
              <a:endParaRPr lang="zh-CN" altLang="en-US" sz="1100" dirty="0">
                <a:solidFill>
                  <a:srgbClr val="01ACBE"/>
                </a:solidFill>
                <a:latin typeface="LiHei Pro" panose="020B0500000000000000" pitchFamily="34" charset="-122"/>
                <a:ea typeface="LiHei Pro" panose="020B0500000000000000" pitchFamily="34" charset="-122"/>
              </a:endParaRPr>
            </a:p>
          </p:txBody>
        </p:sp>
      </p:grpSp>
      <p:grpSp>
        <p:nvGrpSpPr>
          <p:cNvPr id="58" name="组合 57"/>
          <p:cNvGrpSpPr/>
          <p:nvPr/>
        </p:nvGrpSpPr>
        <p:grpSpPr>
          <a:xfrm>
            <a:off x="6391429" y="3888606"/>
            <a:ext cx="775805" cy="660094"/>
            <a:chOff x="1460111" y="2419508"/>
            <a:chExt cx="1032597" cy="878582"/>
          </a:xfrm>
        </p:grpSpPr>
        <p:sp>
          <p:nvSpPr>
            <p:cNvPr id="59" name="文本框 58"/>
            <p:cNvSpPr txBox="1"/>
            <p:nvPr/>
          </p:nvSpPr>
          <p:spPr>
            <a:xfrm>
              <a:off x="1460111" y="2419508"/>
              <a:ext cx="1030514" cy="778335"/>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03</a:t>
              </a:r>
              <a:endParaRPr lang="zh-CN" altLang="en-US" sz="3200" dirty="0">
                <a:solidFill>
                  <a:srgbClr val="E87071"/>
                </a:solidFill>
                <a:latin typeface="Impact" panose="020B0806030902050204" pitchFamily="34" charset="0"/>
              </a:endParaRPr>
            </a:p>
          </p:txBody>
        </p:sp>
        <p:sp>
          <p:nvSpPr>
            <p:cNvPr id="60" name="文本框 59"/>
            <p:cNvSpPr txBox="1"/>
            <p:nvPr/>
          </p:nvSpPr>
          <p:spPr>
            <a:xfrm>
              <a:off x="1462194" y="2949888"/>
              <a:ext cx="1030514" cy="348202"/>
            </a:xfrm>
            <a:prstGeom prst="rect">
              <a:avLst/>
            </a:prstGeom>
            <a:noFill/>
          </p:spPr>
          <p:txBody>
            <a:bodyPr wrap="square" rtlCol="0">
              <a:spAutoFit/>
            </a:bodyPr>
            <a:lstStyle/>
            <a:p>
              <a:pPr algn="ctr"/>
              <a:r>
                <a:rPr lang="en-US" altLang="zh-CN" sz="1100" dirty="0" smtClean="0">
                  <a:solidFill>
                    <a:srgbClr val="E87071"/>
                  </a:solidFill>
                  <a:latin typeface="LiHei Pro" panose="020B0500000000000000" pitchFamily="34" charset="-122"/>
                  <a:ea typeface="LiHei Pro" panose="020B0500000000000000" pitchFamily="34" charset="-122"/>
                </a:rPr>
                <a:t>OPTION</a:t>
              </a:r>
              <a:endParaRPr lang="zh-CN" altLang="en-US" sz="1100" dirty="0">
                <a:solidFill>
                  <a:srgbClr val="E87071"/>
                </a:solidFill>
                <a:latin typeface="LiHei Pro" panose="020B0500000000000000" pitchFamily="34" charset="-122"/>
                <a:ea typeface="LiHei Pro" panose="020B0500000000000000" pitchFamily="34" charset="-122"/>
              </a:endParaRPr>
            </a:p>
          </p:txBody>
        </p:sp>
      </p:grpSp>
      <p:grpSp>
        <p:nvGrpSpPr>
          <p:cNvPr id="61" name="组合 60"/>
          <p:cNvGrpSpPr/>
          <p:nvPr/>
        </p:nvGrpSpPr>
        <p:grpSpPr>
          <a:xfrm>
            <a:off x="7975024" y="5202973"/>
            <a:ext cx="775805" cy="660094"/>
            <a:chOff x="1460111" y="2419508"/>
            <a:chExt cx="1032597" cy="878582"/>
          </a:xfrm>
        </p:grpSpPr>
        <p:sp>
          <p:nvSpPr>
            <p:cNvPr id="62" name="文本框 61"/>
            <p:cNvSpPr txBox="1"/>
            <p:nvPr/>
          </p:nvSpPr>
          <p:spPr>
            <a:xfrm>
              <a:off x="1460111" y="2419508"/>
              <a:ext cx="1030514" cy="778335"/>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04</a:t>
              </a:r>
              <a:endParaRPr lang="zh-CN" altLang="en-US" sz="3200" dirty="0">
                <a:solidFill>
                  <a:srgbClr val="663A77"/>
                </a:solidFill>
                <a:latin typeface="Impact" panose="020B0806030902050204" pitchFamily="34" charset="0"/>
              </a:endParaRPr>
            </a:p>
          </p:txBody>
        </p:sp>
        <p:sp>
          <p:nvSpPr>
            <p:cNvPr id="63" name="文本框 62"/>
            <p:cNvSpPr txBox="1"/>
            <p:nvPr/>
          </p:nvSpPr>
          <p:spPr>
            <a:xfrm>
              <a:off x="1462194" y="2949888"/>
              <a:ext cx="1030514" cy="348202"/>
            </a:xfrm>
            <a:prstGeom prst="rect">
              <a:avLst/>
            </a:prstGeom>
            <a:noFill/>
          </p:spPr>
          <p:txBody>
            <a:bodyPr wrap="square" rtlCol="0">
              <a:spAutoFit/>
            </a:bodyPr>
            <a:lstStyle/>
            <a:p>
              <a:pPr algn="ctr"/>
              <a:r>
                <a:rPr lang="en-US" altLang="zh-CN" sz="1100" dirty="0" smtClean="0">
                  <a:solidFill>
                    <a:srgbClr val="663A77"/>
                  </a:solidFill>
                  <a:latin typeface="LiHei Pro" panose="020B0500000000000000" pitchFamily="34" charset="-122"/>
                  <a:ea typeface="LiHei Pro" panose="020B0500000000000000" pitchFamily="34" charset="-122"/>
                </a:rPr>
                <a:t>OPTION</a:t>
              </a:r>
              <a:endParaRPr lang="zh-CN" altLang="en-US" sz="1100" dirty="0">
                <a:solidFill>
                  <a:srgbClr val="663A77"/>
                </a:solidFill>
                <a:latin typeface="LiHei Pro" panose="020B0500000000000000" pitchFamily="34" charset="-122"/>
                <a:ea typeface="LiHei Pro" panose="020B0500000000000000" pitchFamily="34" charset="-122"/>
              </a:endParaRPr>
            </a:p>
          </p:txBody>
        </p:sp>
      </p:grpSp>
      <p:grpSp>
        <p:nvGrpSpPr>
          <p:cNvPr id="64" name="组合 63"/>
          <p:cNvGrpSpPr/>
          <p:nvPr/>
        </p:nvGrpSpPr>
        <p:grpSpPr>
          <a:xfrm>
            <a:off x="4763345" y="1226669"/>
            <a:ext cx="2368817" cy="779615"/>
            <a:chOff x="223455" y="2735579"/>
            <a:chExt cx="2368817" cy="779615"/>
          </a:xfrm>
        </p:grpSpPr>
        <p:sp>
          <p:nvSpPr>
            <p:cNvPr id="65" name="文本框 64"/>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66" name="文本框 65"/>
            <p:cNvSpPr txBox="1"/>
            <p:nvPr/>
          </p:nvSpPr>
          <p:spPr>
            <a:xfrm>
              <a:off x="241791" y="3054819"/>
              <a:ext cx="235048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67" name="组合 66"/>
          <p:cNvGrpSpPr/>
          <p:nvPr/>
        </p:nvGrpSpPr>
        <p:grpSpPr>
          <a:xfrm>
            <a:off x="6103298" y="2492876"/>
            <a:ext cx="2368817" cy="779615"/>
            <a:chOff x="223455" y="2735579"/>
            <a:chExt cx="2368817" cy="779615"/>
          </a:xfrm>
        </p:grpSpPr>
        <p:sp>
          <p:nvSpPr>
            <p:cNvPr id="68" name="文本框 67"/>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69" name="文本框 68"/>
            <p:cNvSpPr txBox="1"/>
            <p:nvPr/>
          </p:nvSpPr>
          <p:spPr>
            <a:xfrm>
              <a:off x="241791" y="3054819"/>
              <a:ext cx="235048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70" name="组合 69"/>
          <p:cNvGrpSpPr/>
          <p:nvPr/>
        </p:nvGrpSpPr>
        <p:grpSpPr>
          <a:xfrm>
            <a:off x="3651896" y="3827846"/>
            <a:ext cx="2368817" cy="779615"/>
            <a:chOff x="223455" y="2735579"/>
            <a:chExt cx="2368817" cy="779615"/>
          </a:xfrm>
        </p:grpSpPr>
        <p:sp>
          <p:nvSpPr>
            <p:cNvPr id="71" name="文本框 70"/>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72" name="文本框 71"/>
            <p:cNvSpPr txBox="1"/>
            <p:nvPr/>
          </p:nvSpPr>
          <p:spPr>
            <a:xfrm>
              <a:off x="241791" y="3054819"/>
              <a:ext cx="235048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5086645" y="5108455"/>
            <a:ext cx="2368817" cy="779615"/>
            <a:chOff x="223455" y="2735579"/>
            <a:chExt cx="2368817" cy="779615"/>
          </a:xfrm>
        </p:grpSpPr>
        <p:sp>
          <p:nvSpPr>
            <p:cNvPr id="74" name="文本框 73"/>
            <p:cNvSpPr txBox="1"/>
            <p:nvPr/>
          </p:nvSpPr>
          <p:spPr>
            <a:xfrm>
              <a:off x="223455" y="2735579"/>
              <a:ext cx="1780467" cy="400110"/>
            </a:xfrm>
            <a:prstGeom prst="rect">
              <a:avLst/>
            </a:prstGeom>
            <a:noFill/>
          </p:spPr>
          <p:txBody>
            <a:bodyPr wrap="square" rtlCol="0">
              <a:spAutoFit/>
            </a:bodyPr>
            <a:lstStyle/>
            <a:p>
              <a:r>
                <a:rPr lang="zh-CN" altLang="en-US" sz="20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241791" y="3054819"/>
              <a:ext cx="2350481" cy="460375"/>
            </a:xfrm>
            <a:prstGeom prst="rect">
              <a:avLst/>
            </a:prstGeom>
            <a:noFill/>
          </p:spPr>
          <p:txBody>
            <a:bodyPr wrap="square" rtlCol="0">
              <a:spAutoFit/>
            </a:bodyPr>
            <a:lstStyle/>
            <a:p>
              <a:pPr algn="just"/>
              <a:r>
                <a:rPr lang="zh-CN" altLang="en-US" sz="12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119" name="组合 118"/>
          <p:cNvGrpSpPr/>
          <p:nvPr/>
        </p:nvGrpSpPr>
        <p:grpSpPr>
          <a:xfrm>
            <a:off x="7816948" y="1428963"/>
            <a:ext cx="462637" cy="408445"/>
            <a:chOff x="10044251" y="4522834"/>
            <a:chExt cx="745082" cy="657806"/>
          </a:xfrm>
          <a:solidFill>
            <a:schemeClr val="bg1"/>
          </a:solidFill>
          <a:effectLst>
            <a:outerShdw blurRad="101600" dist="50800" dir="2700000" algn="tl" rotWithShape="0">
              <a:prstClr val="black">
                <a:alpha val="16000"/>
              </a:prstClr>
            </a:outerShdw>
          </a:effectLst>
        </p:grpSpPr>
        <p:sp>
          <p:nvSpPr>
            <p:cNvPr id="120"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7" name="组合 126"/>
          <p:cNvGrpSpPr/>
          <p:nvPr/>
        </p:nvGrpSpPr>
        <p:grpSpPr>
          <a:xfrm>
            <a:off x="3819137" y="2707588"/>
            <a:ext cx="450993" cy="408895"/>
            <a:chOff x="10054349" y="2685014"/>
            <a:chExt cx="726328" cy="658528"/>
          </a:xfrm>
          <a:solidFill>
            <a:schemeClr val="bg1"/>
          </a:solidFill>
          <a:effectLst>
            <a:outerShdw blurRad="101600" dist="50800" dir="2700000" algn="tl" rotWithShape="0">
              <a:prstClr val="black">
                <a:alpha val="25000"/>
              </a:prstClr>
            </a:outerShdw>
          </a:effectLst>
        </p:grpSpPr>
        <p:sp>
          <p:nvSpPr>
            <p:cNvPr id="128"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4" name="组合 143"/>
          <p:cNvGrpSpPr/>
          <p:nvPr/>
        </p:nvGrpSpPr>
        <p:grpSpPr>
          <a:xfrm>
            <a:off x="7920944" y="3970515"/>
            <a:ext cx="361452" cy="540282"/>
            <a:chOff x="10182016" y="3597432"/>
            <a:chExt cx="481093" cy="719115"/>
          </a:xfrm>
          <a:solidFill>
            <a:schemeClr val="bg1"/>
          </a:solidFill>
          <a:effectLst>
            <a:outerShdw blurRad="101600" dist="50800" dir="2700000" algn="tl" rotWithShape="0">
              <a:prstClr val="black">
                <a:alpha val="16000"/>
              </a:prstClr>
            </a:outerShdw>
          </a:effectLst>
        </p:grpSpPr>
        <p:sp>
          <p:nvSpPr>
            <p:cNvPr id="145"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9" name="组合 148"/>
          <p:cNvGrpSpPr/>
          <p:nvPr/>
        </p:nvGrpSpPr>
        <p:grpSpPr>
          <a:xfrm>
            <a:off x="3990381" y="5259466"/>
            <a:ext cx="457666" cy="516783"/>
            <a:chOff x="1027865" y="1177546"/>
            <a:chExt cx="670069" cy="756622"/>
          </a:xfrm>
          <a:solidFill>
            <a:schemeClr val="bg1"/>
          </a:solidFill>
          <a:effectLst>
            <a:outerShdw blurRad="101600" dist="50800" dir="2700000" algn="tl" rotWithShape="0">
              <a:prstClr val="black">
                <a:alpha val="25000"/>
              </a:prstClr>
            </a:outerShdw>
          </a:effectLst>
        </p:grpSpPr>
        <p:sp>
          <p:nvSpPr>
            <p:cNvPr id="150"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a:blip r:embed="rId1"/>
          <a:tile tx="0" ty="0" sx="100000" sy="100000" flip="none" algn="tl"/>
        </a:blipFill>
        <a:effectLst/>
      </p:bgPr>
    </p:bg>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纹理系列百分比图表</a:t>
            </a:r>
            <a:endParaRPr lang="zh-CN" altLang="en-US" dirty="0"/>
          </a:p>
        </p:txBody>
      </p:sp>
      <p:sp>
        <p:nvSpPr>
          <p:cNvPr id="16" name="圆角矩形 15"/>
          <p:cNvSpPr/>
          <p:nvPr/>
        </p:nvSpPr>
        <p:spPr>
          <a:xfrm>
            <a:off x="1274902" y="1363021"/>
            <a:ext cx="2022197" cy="4335157"/>
          </a:xfrm>
          <a:prstGeom prst="roundRect">
            <a:avLst/>
          </a:prstGeom>
          <a:pattFill prst="dkDnDiag">
            <a:fgClr>
              <a:srgbClr val="EEEEEE"/>
            </a:fgClr>
            <a:bgClr>
              <a:srgbClr val="F9F9F9"/>
            </a:bgClr>
          </a:pattFill>
          <a:ln w="19050">
            <a:gradFill flip="none" rotWithShape="1">
              <a:gsLst>
                <a:gs pos="0">
                  <a:schemeClr val="bg1"/>
                </a:gs>
                <a:gs pos="100000">
                  <a:schemeClr val="bg1">
                    <a:lumMod val="85000"/>
                  </a:schemeClr>
                </a:gs>
              </a:gsLst>
              <a:lin ang="2700000" scaled="1"/>
              <a:tileRect/>
            </a:gradFill>
          </a:ln>
          <a:effectLst>
            <a:outerShdw blurRad="177800" dist="762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饼形 27"/>
          <p:cNvSpPr/>
          <p:nvPr/>
        </p:nvSpPr>
        <p:spPr>
          <a:xfrm>
            <a:off x="1723851" y="1602027"/>
            <a:ext cx="1124297" cy="1124297"/>
          </a:xfrm>
          <a:prstGeom prst="pie">
            <a:avLst>
              <a:gd name="adj1" fmla="val 16221396"/>
              <a:gd name="adj2" fmla="val 2043081"/>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26" name="组合 25"/>
          <p:cNvGrpSpPr/>
          <p:nvPr/>
        </p:nvGrpSpPr>
        <p:grpSpPr>
          <a:xfrm>
            <a:off x="1653552" y="1531729"/>
            <a:ext cx="1264896" cy="1264896"/>
            <a:chOff x="2127718" y="1707328"/>
            <a:chExt cx="1391386" cy="1391386"/>
          </a:xfrm>
        </p:grpSpPr>
        <p:sp>
          <p:nvSpPr>
            <p:cNvPr id="24" name="任意多边形 23"/>
            <p:cNvSpPr/>
            <p:nvPr/>
          </p:nvSpPr>
          <p:spPr>
            <a:xfrm>
              <a:off x="2127718" y="1707328"/>
              <a:ext cx="1391386" cy="1391386"/>
            </a:xfrm>
            <a:custGeom>
              <a:avLst/>
              <a:gdLst>
                <a:gd name="connsiteX0" fmla="*/ 695692 w 1391386"/>
                <a:gd name="connsiteY0" fmla="*/ 102803 h 1391386"/>
                <a:gd name="connsiteX1" fmla="*/ 102803 w 1391386"/>
                <a:gd name="connsiteY1" fmla="*/ 695692 h 1391386"/>
                <a:gd name="connsiteX2" fmla="*/ 695692 w 1391386"/>
                <a:gd name="connsiteY2" fmla="*/ 1288581 h 1391386"/>
                <a:gd name="connsiteX3" fmla="*/ 1288581 w 1391386"/>
                <a:gd name="connsiteY3" fmla="*/ 695692 h 1391386"/>
                <a:gd name="connsiteX4" fmla="*/ 695692 w 1391386"/>
                <a:gd name="connsiteY4" fmla="*/ 102803 h 1391386"/>
                <a:gd name="connsiteX5" fmla="*/ 695693 w 1391386"/>
                <a:gd name="connsiteY5" fmla="*/ 0 h 1391386"/>
                <a:gd name="connsiteX6" fmla="*/ 1391386 w 1391386"/>
                <a:gd name="connsiteY6" fmla="*/ 695693 h 1391386"/>
                <a:gd name="connsiteX7" fmla="*/ 695693 w 1391386"/>
                <a:gd name="connsiteY7" fmla="*/ 1391386 h 1391386"/>
                <a:gd name="connsiteX8" fmla="*/ 0 w 1391386"/>
                <a:gd name="connsiteY8" fmla="*/ 695693 h 1391386"/>
                <a:gd name="connsiteX9" fmla="*/ 695693 w 1391386"/>
                <a:gd name="connsiteY9" fmla="*/ 0 h 139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386" h="1391386">
                  <a:moveTo>
                    <a:pt x="695692" y="102803"/>
                  </a:moveTo>
                  <a:cubicBezTo>
                    <a:pt x="368248" y="102803"/>
                    <a:pt x="102803" y="368248"/>
                    <a:pt x="102803" y="695692"/>
                  </a:cubicBezTo>
                  <a:cubicBezTo>
                    <a:pt x="102803" y="1023136"/>
                    <a:pt x="368248" y="1288581"/>
                    <a:pt x="695692" y="1288581"/>
                  </a:cubicBezTo>
                  <a:cubicBezTo>
                    <a:pt x="1023136" y="1288581"/>
                    <a:pt x="1288581" y="1023136"/>
                    <a:pt x="1288581" y="695692"/>
                  </a:cubicBezTo>
                  <a:cubicBezTo>
                    <a:pt x="1288581" y="368248"/>
                    <a:pt x="1023136" y="102803"/>
                    <a:pt x="695692" y="102803"/>
                  </a:cubicBezTo>
                  <a:close/>
                  <a:moveTo>
                    <a:pt x="695693" y="0"/>
                  </a:moveTo>
                  <a:cubicBezTo>
                    <a:pt x="1079914" y="0"/>
                    <a:pt x="1391386" y="311472"/>
                    <a:pt x="1391386" y="695693"/>
                  </a:cubicBezTo>
                  <a:cubicBezTo>
                    <a:pt x="1391386" y="1079914"/>
                    <a:pt x="1079914" y="1391386"/>
                    <a:pt x="695693" y="1391386"/>
                  </a:cubicBezTo>
                  <a:cubicBezTo>
                    <a:pt x="311472" y="1391386"/>
                    <a:pt x="0" y="1079914"/>
                    <a:pt x="0" y="695693"/>
                  </a:cubicBezTo>
                  <a:cubicBezTo>
                    <a:pt x="0" y="311472"/>
                    <a:pt x="311472" y="0"/>
                    <a:pt x="695693" y="0"/>
                  </a:cubicBezTo>
                  <a:close/>
                </a:path>
              </a:pathLst>
            </a:custGeom>
            <a:solidFill>
              <a:srgbClr val="F9F9F9"/>
            </a:solidFill>
            <a:ln>
              <a:noFill/>
            </a:ln>
            <a:effectLst>
              <a:outerShdw blurRad="762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2127719" y="1707328"/>
              <a:ext cx="1391385" cy="1391385"/>
              <a:chOff x="3975413" y="1707329"/>
              <a:chExt cx="1391385" cy="1391385"/>
            </a:xfrm>
          </p:grpSpPr>
          <p:sp>
            <p:nvSpPr>
              <p:cNvPr id="22" name="椭圆 21"/>
              <p:cNvSpPr/>
              <p:nvPr/>
            </p:nvSpPr>
            <p:spPr>
              <a:xfrm>
                <a:off x="3975413" y="1707329"/>
                <a:ext cx="1391385" cy="1391385"/>
              </a:xfrm>
              <a:prstGeom prst="ellipse">
                <a:avLst/>
              </a:prstGeom>
              <a:noFill/>
              <a:ln w="15875">
                <a:gradFill flip="none" rotWithShape="1">
                  <a:gsLst>
                    <a:gs pos="100000">
                      <a:schemeClr val="bg1">
                        <a:lumMod val="85000"/>
                      </a:schemeClr>
                    </a:gs>
                    <a:gs pos="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4078216" y="1810132"/>
                <a:ext cx="1185778" cy="1185778"/>
              </a:xfrm>
              <a:prstGeom prst="ellipse">
                <a:avLst/>
              </a:prstGeom>
              <a:noFill/>
              <a:ln w="15875">
                <a:gradFill flip="none" rotWithShape="1">
                  <a:gsLst>
                    <a:gs pos="100000">
                      <a:schemeClr val="bg1"/>
                    </a:gs>
                    <a:gs pos="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7" name="椭圆 26"/>
          <p:cNvSpPr/>
          <p:nvPr/>
        </p:nvSpPr>
        <p:spPr>
          <a:xfrm>
            <a:off x="2025050" y="1903226"/>
            <a:ext cx="521900" cy="521900"/>
          </a:xfrm>
          <a:prstGeom prst="ellipse">
            <a:avLst/>
          </a:prstGeom>
          <a:solidFill>
            <a:srgbClr val="F9F9F9"/>
          </a:solidFill>
          <a:ln w="15875">
            <a:gradFill flip="none" rotWithShape="1">
              <a:gsLst>
                <a:gs pos="0">
                  <a:schemeClr val="bg1"/>
                </a:gs>
                <a:gs pos="100000">
                  <a:srgbClr val="E0E0E0"/>
                </a:gs>
              </a:gsLst>
              <a:lin ang="2700000" scaled="1"/>
              <a:tileRect/>
            </a:gradFill>
          </a:ln>
          <a:effectLst>
            <a:outerShdw blurRad="76200" dist="381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1411159" y="3052416"/>
            <a:ext cx="1749680" cy="596843"/>
            <a:chOff x="2127757" y="4660226"/>
            <a:chExt cx="1749680" cy="596843"/>
          </a:xfrm>
        </p:grpSpPr>
        <p:pic>
          <p:nvPicPr>
            <p:cNvPr id="29" name="图片 28"/>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30" name="图片 29"/>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32" name="文本框 31"/>
          <p:cNvSpPr txBox="1"/>
          <p:nvPr/>
        </p:nvSpPr>
        <p:spPr>
          <a:xfrm>
            <a:off x="1970225" y="1956379"/>
            <a:ext cx="639868" cy="400110"/>
          </a:xfrm>
          <a:prstGeom prst="rect">
            <a:avLst/>
          </a:prstGeom>
          <a:noFill/>
        </p:spPr>
        <p:txBody>
          <a:bodyPr wrap="square" rtlCol="0">
            <a:spAutoFit/>
          </a:bodyPr>
          <a:lstStyle/>
          <a:p>
            <a:pPr algn="ctr"/>
            <a:r>
              <a:rPr lang="en-US" altLang="zh-CN" sz="2000" dirty="0">
                <a:solidFill>
                  <a:srgbClr val="FFB850"/>
                </a:solidFill>
                <a:latin typeface="Impact" panose="020B0806030902050204" pitchFamily="34" charset="0"/>
              </a:rPr>
              <a:t>3</a:t>
            </a:r>
            <a:r>
              <a:rPr lang="en-US" altLang="zh-CN" sz="2000" dirty="0" smtClean="0">
                <a:solidFill>
                  <a:srgbClr val="FFB850"/>
                </a:solidFill>
                <a:latin typeface="Impact" panose="020B0806030902050204" pitchFamily="34" charset="0"/>
              </a:rPr>
              <a:t>5</a:t>
            </a:r>
            <a:r>
              <a:rPr lang="en-US" altLang="zh-CN" sz="1200" dirty="0" smtClean="0">
                <a:solidFill>
                  <a:srgbClr val="FFB850"/>
                </a:solidFill>
                <a:latin typeface="Impact" panose="020B0806030902050204" pitchFamily="34" charset="0"/>
              </a:rPr>
              <a:t>%</a:t>
            </a:r>
            <a:endParaRPr lang="zh-CN" altLang="en-US" sz="2000" dirty="0">
              <a:solidFill>
                <a:srgbClr val="FFB850"/>
              </a:solidFill>
              <a:latin typeface="Impact" panose="020B0806030902050204" pitchFamily="34" charset="0"/>
            </a:endParaRPr>
          </a:p>
        </p:txBody>
      </p:sp>
      <p:grpSp>
        <p:nvGrpSpPr>
          <p:cNvPr id="68" name="组合 67"/>
          <p:cNvGrpSpPr/>
          <p:nvPr/>
        </p:nvGrpSpPr>
        <p:grpSpPr>
          <a:xfrm>
            <a:off x="1411159" y="4984550"/>
            <a:ext cx="1749680" cy="596843"/>
            <a:chOff x="2127757" y="4660226"/>
            <a:chExt cx="1749680" cy="596843"/>
          </a:xfrm>
        </p:grpSpPr>
        <p:pic>
          <p:nvPicPr>
            <p:cNvPr id="69" name="图片 68"/>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70" name="图片 69"/>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87" name="圆角矩形 86"/>
          <p:cNvSpPr/>
          <p:nvPr/>
        </p:nvSpPr>
        <p:spPr>
          <a:xfrm>
            <a:off x="3814902" y="1363021"/>
            <a:ext cx="2022197" cy="4335157"/>
          </a:xfrm>
          <a:prstGeom prst="roundRect">
            <a:avLst/>
          </a:prstGeom>
          <a:pattFill prst="dkDnDiag">
            <a:fgClr>
              <a:srgbClr val="EEEEEE"/>
            </a:fgClr>
            <a:bgClr>
              <a:srgbClr val="F9F9F9"/>
            </a:bgClr>
          </a:pattFill>
          <a:ln w="19050">
            <a:gradFill flip="none" rotWithShape="1">
              <a:gsLst>
                <a:gs pos="0">
                  <a:schemeClr val="bg1"/>
                </a:gs>
                <a:gs pos="100000">
                  <a:schemeClr val="bg1">
                    <a:lumMod val="85000"/>
                  </a:schemeClr>
                </a:gs>
              </a:gsLst>
              <a:lin ang="2700000" scaled="1"/>
              <a:tileRect/>
            </a:gradFill>
          </a:ln>
          <a:effectLst>
            <a:outerShdw blurRad="177800" dist="762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饼形 87"/>
          <p:cNvSpPr/>
          <p:nvPr/>
        </p:nvSpPr>
        <p:spPr>
          <a:xfrm>
            <a:off x="4263851" y="1602027"/>
            <a:ext cx="1124297" cy="1124297"/>
          </a:xfrm>
          <a:prstGeom prst="pie">
            <a:avLst>
              <a:gd name="adj1" fmla="val 16221396"/>
              <a:gd name="adj2" fmla="val 6040171"/>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89" name="组合 88"/>
          <p:cNvGrpSpPr/>
          <p:nvPr/>
        </p:nvGrpSpPr>
        <p:grpSpPr>
          <a:xfrm>
            <a:off x="4193552" y="1531729"/>
            <a:ext cx="1264896" cy="1264896"/>
            <a:chOff x="2127718" y="1707328"/>
            <a:chExt cx="1391386" cy="1391386"/>
          </a:xfrm>
        </p:grpSpPr>
        <p:sp>
          <p:nvSpPr>
            <p:cNvPr id="98" name="任意多边形 97"/>
            <p:cNvSpPr/>
            <p:nvPr/>
          </p:nvSpPr>
          <p:spPr>
            <a:xfrm>
              <a:off x="2127718" y="1707328"/>
              <a:ext cx="1391386" cy="1391386"/>
            </a:xfrm>
            <a:custGeom>
              <a:avLst/>
              <a:gdLst>
                <a:gd name="connsiteX0" fmla="*/ 695692 w 1391386"/>
                <a:gd name="connsiteY0" fmla="*/ 102803 h 1391386"/>
                <a:gd name="connsiteX1" fmla="*/ 102803 w 1391386"/>
                <a:gd name="connsiteY1" fmla="*/ 695692 h 1391386"/>
                <a:gd name="connsiteX2" fmla="*/ 695692 w 1391386"/>
                <a:gd name="connsiteY2" fmla="*/ 1288581 h 1391386"/>
                <a:gd name="connsiteX3" fmla="*/ 1288581 w 1391386"/>
                <a:gd name="connsiteY3" fmla="*/ 695692 h 1391386"/>
                <a:gd name="connsiteX4" fmla="*/ 695692 w 1391386"/>
                <a:gd name="connsiteY4" fmla="*/ 102803 h 1391386"/>
                <a:gd name="connsiteX5" fmla="*/ 695693 w 1391386"/>
                <a:gd name="connsiteY5" fmla="*/ 0 h 1391386"/>
                <a:gd name="connsiteX6" fmla="*/ 1391386 w 1391386"/>
                <a:gd name="connsiteY6" fmla="*/ 695693 h 1391386"/>
                <a:gd name="connsiteX7" fmla="*/ 695693 w 1391386"/>
                <a:gd name="connsiteY7" fmla="*/ 1391386 h 1391386"/>
                <a:gd name="connsiteX8" fmla="*/ 0 w 1391386"/>
                <a:gd name="connsiteY8" fmla="*/ 695693 h 1391386"/>
                <a:gd name="connsiteX9" fmla="*/ 695693 w 1391386"/>
                <a:gd name="connsiteY9" fmla="*/ 0 h 139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386" h="1391386">
                  <a:moveTo>
                    <a:pt x="695692" y="102803"/>
                  </a:moveTo>
                  <a:cubicBezTo>
                    <a:pt x="368248" y="102803"/>
                    <a:pt x="102803" y="368248"/>
                    <a:pt x="102803" y="695692"/>
                  </a:cubicBezTo>
                  <a:cubicBezTo>
                    <a:pt x="102803" y="1023136"/>
                    <a:pt x="368248" y="1288581"/>
                    <a:pt x="695692" y="1288581"/>
                  </a:cubicBezTo>
                  <a:cubicBezTo>
                    <a:pt x="1023136" y="1288581"/>
                    <a:pt x="1288581" y="1023136"/>
                    <a:pt x="1288581" y="695692"/>
                  </a:cubicBezTo>
                  <a:cubicBezTo>
                    <a:pt x="1288581" y="368248"/>
                    <a:pt x="1023136" y="102803"/>
                    <a:pt x="695692" y="102803"/>
                  </a:cubicBezTo>
                  <a:close/>
                  <a:moveTo>
                    <a:pt x="695693" y="0"/>
                  </a:moveTo>
                  <a:cubicBezTo>
                    <a:pt x="1079914" y="0"/>
                    <a:pt x="1391386" y="311472"/>
                    <a:pt x="1391386" y="695693"/>
                  </a:cubicBezTo>
                  <a:cubicBezTo>
                    <a:pt x="1391386" y="1079914"/>
                    <a:pt x="1079914" y="1391386"/>
                    <a:pt x="695693" y="1391386"/>
                  </a:cubicBezTo>
                  <a:cubicBezTo>
                    <a:pt x="311472" y="1391386"/>
                    <a:pt x="0" y="1079914"/>
                    <a:pt x="0" y="695693"/>
                  </a:cubicBezTo>
                  <a:cubicBezTo>
                    <a:pt x="0" y="311472"/>
                    <a:pt x="311472" y="0"/>
                    <a:pt x="695693" y="0"/>
                  </a:cubicBezTo>
                  <a:close/>
                </a:path>
              </a:pathLst>
            </a:custGeom>
            <a:solidFill>
              <a:srgbClr val="F9F9F9"/>
            </a:solidFill>
            <a:ln>
              <a:noFill/>
            </a:ln>
            <a:effectLst>
              <a:outerShdw blurRad="762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2127719" y="1707328"/>
              <a:ext cx="1391385" cy="1391385"/>
              <a:chOff x="3975413" y="1707329"/>
              <a:chExt cx="1391385" cy="1391385"/>
            </a:xfrm>
          </p:grpSpPr>
          <p:sp>
            <p:nvSpPr>
              <p:cNvPr id="100" name="椭圆 99"/>
              <p:cNvSpPr/>
              <p:nvPr/>
            </p:nvSpPr>
            <p:spPr>
              <a:xfrm>
                <a:off x="3975413" y="1707329"/>
                <a:ext cx="1391385" cy="1391385"/>
              </a:xfrm>
              <a:prstGeom prst="ellipse">
                <a:avLst/>
              </a:prstGeom>
              <a:noFill/>
              <a:ln w="15875">
                <a:gradFill flip="none" rotWithShape="1">
                  <a:gsLst>
                    <a:gs pos="100000">
                      <a:schemeClr val="bg1">
                        <a:lumMod val="85000"/>
                      </a:schemeClr>
                    </a:gs>
                    <a:gs pos="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p:nvPr/>
            </p:nvSpPr>
            <p:spPr>
              <a:xfrm>
                <a:off x="4078216" y="1810132"/>
                <a:ext cx="1185778" cy="1185778"/>
              </a:xfrm>
              <a:prstGeom prst="ellipse">
                <a:avLst/>
              </a:prstGeom>
              <a:noFill/>
              <a:ln w="15875">
                <a:gradFill flip="none" rotWithShape="1">
                  <a:gsLst>
                    <a:gs pos="100000">
                      <a:schemeClr val="bg1"/>
                    </a:gs>
                    <a:gs pos="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90" name="椭圆 89"/>
          <p:cNvSpPr/>
          <p:nvPr/>
        </p:nvSpPr>
        <p:spPr>
          <a:xfrm>
            <a:off x="4565050" y="1903226"/>
            <a:ext cx="521900" cy="521900"/>
          </a:xfrm>
          <a:prstGeom prst="ellipse">
            <a:avLst/>
          </a:prstGeom>
          <a:solidFill>
            <a:srgbClr val="F9F9F9"/>
          </a:solidFill>
          <a:ln w="15875">
            <a:gradFill flip="none" rotWithShape="1">
              <a:gsLst>
                <a:gs pos="0">
                  <a:schemeClr val="bg1"/>
                </a:gs>
                <a:gs pos="100000">
                  <a:srgbClr val="E0E0E0"/>
                </a:gs>
              </a:gsLst>
              <a:lin ang="2700000" scaled="1"/>
              <a:tileRect/>
            </a:gradFill>
          </a:ln>
          <a:effectLst>
            <a:outerShdw blurRad="76200" dist="381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3951159" y="3052416"/>
            <a:ext cx="1749680" cy="596843"/>
            <a:chOff x="2127757" y="4660226"/>
            <a:chExt cx="1749680" cy="596843"/>
          </a:xfrm>
        </p:grpSpPr>
        <p:pic>
          <p:nvPicPr>
            <p:cNvPr id="96" name="图片 95"/>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97" name="图片 96"/>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92" name="文本框 91"/>
          <p:cNvSpPr txBox="1"/>
          <p:nvPr/>
        </p:nvSpPr>
        <p:spPr>
          <a:xfrm>
            <a:off x="4510225" y="1956379"/>
            <a:ext cx="639868"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55</a:t>
            </a:r>
            <a:r>
              <a:rPr lang="en-US" altLang="zh-CN" sz="1200" dirty="0" smtClean="0">
                <a:solidFill>
                  <a:srgbClr val="01ACBE"/>
                </a:solidFill>
                <a:latin typeface="Impact" panose="020B0806030902050204" pitchFamily="34" charset="0"/>
              </a:rPr>
              <a:t>%</a:t>
            </a:r>
            <a:endParaRPr lang="zh-CN" altLang="en-US" sz="2000" dirty="0">
              <a:solidFill>
                <a:srgbClr val="01ACBE"/>
              </a:solidFill>
              <a:latin typeface="Impact" panose="020B0806030902050204" pitchFamily="34" charset="0"/>
            </a:endParaRPr>
          </a:p>
        </p:txBody>
      </p:sp>
      <p:grpSp>
        <p:nvGrpSpPr>
          <p:cNvPr id="93" name="组合 92"/>
          <p:cNvGrpSpPr/>
          <p:nvPr/>
        </p:nvGrpSpPr>
        <p:grpSpPr>
          <a:xfrm>
            <a:off x="3951159" y="4984550"/>
            <a:ext cx="1749680" cy="596843"/>
            <a:chOff x="2127757" y="4660226"/>
            <a:chExt cx="1749680" cy="596843"/>
          </a:xfrm>
        </p:grpSpPr>
        <p:pic>
          <p:nvPicPr>
            <p:cNvPr id="94" name="图片 93"/>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95" name="图片 94"/>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103" name="圆角矩形 102"/>
          <p:cNvSpPr/>
          <p:nvPr/>
        </p:nvSpPr>
        <p:spPr>
          <a:xfrm>
            <a:off x="6354902" y="1363021"/>
            <a:ext cx="2022197" cy="4335157"/>
          </a:xfrm>
          <a:prstGeom prst="roundRect">
            <a:avLst/>
          </a:prstGeom>
          <a:pattFill prst="dkDnDiag">
            <a:fgClr>
              <a:srgbClr val="EEEEEE"/>
            </a:fgClr>
            <a:bgClr>
              <a:srgbClr val="F9F9F9"/>
            </a:bgClr>
          </a:pattFill>
          <a:ln w="19050">
            <a:gradFill flip="none" rotWithShape="1">
              <a:gsLst>
                <a:gs pos="0">
                  <a:schemeClr val="bg1"/>
                </a:gs>
                <a:gs pos="100000">
                  <a:schemeClr val="bg1">
                    <a:lumMod val="85000"/>
                  </a:schemeClr>
                </a:gs>
              </a:gsLst>
              <a:lin ang="2700000" scaled="1"/>
              <a:tileRect/>
            </a:gradFill>
          </a:ln>
          <a:effectLst>
            <a:outerShdw blurRad="177800" dist="762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饼形 103"/>
          <p:cNvSpPr/>
          <p:nvPr/>
        </p:nvSpPr>
        <p:spPr>
          <a:xfrm>
            <a:off x="6803851" y="1602027"/>
            <a:ext cx="1124297" cy="1124297"/>
          </a:xfrm>
          <a:prstGeom prst="pie">
            <a:avLst>
              <a:gd name="adj1" fmla="val 16221396"/>
              <a:gd name="adj2" fmla="val 8403935"/>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grpSp>
        <p:nvGrpSpPr>
          <p:cNvPr id="105" name="组合 104"/>
          <p:cNvGrpSpPr/>
          <p:nvPr/>
        </p:nvGrpSpPr>
        <p:grpSpPr>
          <a:xfrm>
            <a:off x="6733552" y="1531729"/>
            <a:ext cx="1264896" cy="1264896"/>
            <a:chOff x="2127718" y="1707328"/>
            <a:chExt cx="1391386" cy="1391386"/>
          </a:xfrm>
        </p:grpSpPr>
        <p:sp>
          <p:nvSpPr>
            <p:cNvPr id="114" name="任意多边形 113"/>
            <p:cNvSpPr/>
            <p:nvPr/>
          </p:nvSpPr>
          <p:spPr>
            <a:xfrm>
              <a:off x="2127718" y="1707328"/>
              <a:ext cx="1391386" cy="1391386"/>
            </a:xfrm>
            <a:custGeom>
              <a:avLst/>
              <a:gdLst>
                <a:gd name="connsiteX0" fmla="*/ 695692 w 1391386"/>
                <a:gd name="connsiteY0" fmla="*/ 102803 h 1391386"/>
                <a:gd name="connsiteX1" fmla="*/ 102803 w 1391386"/>
                <a:gd name="connsiteY1" fmla="*/ 695692 h 1391386"/>
                <a:gd name="connsiteX2" fmla="*/ 695692 w 1391386"/>
                <a:gd name="connsiteY2" fmla="*/ 1288581 h 1391386"/>
                <a:gd name="connsiteX3" fmla="*/ 1288581 w 1391386"/>
                <a:gd name="connsiteY3" fmla="*/ 695692 h 1391386"/>
                <a:gd name="connsiteX4" fmla="*/ 695692 w 1391386"/>
                <a:gd name="connsiteY4" fmla="*/ 102803 h 1391386"/>
                <a:gd name="connsiteX5" fmla="*/ 695693 w 1391386"/>
                <a:gd name="connsiteY5" fmla="*/ 0 h 1391386"/>
                <a:gd name="connsiteX6" fmla="*/ 1391386 w 1391386"/>
                <a:gd name="connsiteY6" fmla="*/ 695693 h 1391386"/>
                <a:gd name="connsiteX7" fmla="*/ 695693 w 1391386"/>
                <a:gd name="connsiteY7" fmla="*/ 1391386 h 1391386"/>
                <a:gd name="connsiteX8" fmla="*/ 0 w 1391386"/>
                <a:gd name="connsiteY8" fmla="*/ 695693 h 1391386"/>
                <a:gd name="connsiteX9" fmla="*/ 695693 w 1391386"/>
                <a:gd name="connsiteY9" fmla="*/ 0 h 139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386" h="1391386">
                  <a:moveTo>
                    <a:pt x="695692" y="102803"/>
                  </a:moveTo>
                  <a:cubicBezTo>
                    <a:pt x="368248" y="102803"/>
                    <a:pt x="102803" y="368248"/>
                    <a:pt x="102803" y="695692"/>
                  </a:cubicBezTo>
                  <a:cubicBezTo>
                    <a:pt x="102803" y="1023136"/>
                    <a:pt x="368248" y="1288581"/>
                    <a:pt x="695692" y="1288581"/>
                  </a:cubicBezTo>
                  <a:cubicBezTo>
                    <a:pt x="1023136" y="1288581"/>
                    <a:pt x="1288581" y="1023136"/>
                    <a:pt x="1288581" y="695692"/>
                  </a:cubicBezTo>
                  <a:cubicBezTo>
                    <a:pt x="1288581" y="368248"/>
                    <a:pt x="1023136" y="102803"/>
                    <a:pt x="695692" y="102803"/>
                  </a:cubicBezTo>
                  <a:close/>
                  <a:moveTo>
                    <a:pt x="695693" y="0"/>
                  </a:moveTo>
                  <a:cubicBezTo>
                    <a:pt x="1079914" y="0"/>
                    <a:pt x="1391386" y="311472"/>
                    <a:pt x="1391386" y="695693"/>
                  </a:cubicBezTo>
                  <a:cubicBezTo>
                    <a:pt x="1391386" y="1079914"/>
                    <a:pt x="1079914" y="1391386"/>
                    <a:pt x="695693" y="1391386"/>
                  </a:cubicBezTo>
                  <a:cubicBezTo>
                    <a:pt x="311472" y="1391386"/>
                    <a:pt x="0" y="1079914"/>
                    <a:pt x="0" y="695693"/>
                  </a:cubicBezTo>
                  <a:cubicBezTo>
                    <a:pt x="0" y="311472"/>
                    <a:pt x="311472" y="0"/>
                    <a:pt x="695693" y="0"/>
                  </a:cubicBezTo>
                  <a:close/>
                </a:path>
              </a:pathLst>
            </a:custGeom>
            <a:solidFill>
              <a:srgbClr val="F9F9F9"/>
            </a:solidFill>
            <a:ln>
              <a:noFill/>
            </a:ln>
            <a:effectLst>
              <a:outerShdw blurRad="762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5" name="组合 114"/>
            <p:cNvGrpSpPr/>
            <p:nvPr/>
          </p:nvGrpSpPr>
          <p:grpSpPr>
            <a:xfrm>
              <a:off x="2127719" y="1707328"/>
              <a:ext cx="1391385" cy="1391385"/>
              <a:chOff x="3975413" y="1707329"/>
              <a:chExt cx="1391385" cy="1391385"/>
            </a:xfrm>
          </p:grpSpPr>
          <p:sp>
            <p:nvSpPr>
              <p:cNvPr id="116" name="椭圆 115"/>
              <p:cNvSpPr/>
              <p:nvPr/>
            </p:nvSpPr>
            <p:spPr>
              <a:xfrm>
                <a:off x="3975413" y="1707329"/>
                <a:ext cx="1391385" cy="1391385"/>
              </a:xfrm>
              <a:prstGeom prst="ellipse">
                <a:avLst/>
              </a:prstGeom>
              <a:noFill/>
              <a:ln w="15875">
                <a:gradFill flip="none" rotWithShape="1">
                  <a:gsLst>
                    <a:gs pos="100000">
                      <a:schemeClr val="bg1">
                        <a:lumMod val="85000"/>
                      </a:schemeClr>
                    </a:gs>
                    <a:gs pos="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4078216" y="1810132"/>
                <a:ext cx="1185778" cy="1185778"/>
              </a:xfrm>
              <a:prstGeom prst="ellipse">
                <a:avLst/>
              </a:prstGeom>
              <a:noFill/>
              <a:ln w="15875">
                <a:gradFill flip="none" rotWithShape="1">
                  <a:gsLst>
                    <a:gs pos="100000">
                      <a:schemeClr val="bg1"/>
                    </a:gs>
                    <a:gs pos="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06" name="椭圆 105"/>
          <p:cNvSpPr/>
          <p:nvPr/>
        </p:nvSpPr>
        <p:spPr>
          <a:xfrm>
            <a:off x="7105050" y="1903226"/>
            <a:ext cx="521900" cy="521900"/>
          </a:xfrm>
          <a:prstGeom prst="ellipse">
            <a:avLst/>
          </a:prstGeom>
          <a:solidFill>
            <a:srgbClr val="F9F9F9"/>
          </a:solidFill>
          <a:ln w="15875">
            <a:gradFill flip="none" rotWithShape="1">
              <a:gsLst>
                <a:gs pos="0">
                  <a:schemeClr val="bg1"/>
                </a:gs>
                <a:gs pos="100000">
                  <a:srgbClr val="E0E0E0"/>
                </a:gs>
              </a:gsLst>
              <a:lin ang="2700000" scaled="1"/>
              <a:tileRect/>
            </a:gradFill>
          </a:ln>
          <a:effectLst>
            <a:outerShdw blurRad="76200" dist="381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7" name="组合 106"/>
          <p:cNvGrpSpPr/>
          <p:nvPr/>
        </p:nvGrpSpPr>
        <p:grpSpPr>
          <a:xfrm>
            <a:off x="6491159" y="3052416"/>
            <a:ext cx="1749680" cy="596843"/>
            <a:chOff x="2127757" y="4660226"/>
            <a:chExt cx="1749680" cy="596843"/>
          </a:xfrm>
        </p:grpSpPr>
        <p:pic>
          <p:nvPicPr>
            <p:cNvPr id="112" name="图片 111"/>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113" name="图片 112"/>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108" name="文本框 107"/>
          <p:cNvSpPr txBox="1"/>
          <p:nvPr/>
        </p:nvSpPr>
        <p:spPr>
          <a:xfrm>
            <a:off x="7050225" y="1956379"/>
            <a:ext cx="639868"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68</a:t>
            </a:r>
            <a:r>
              <a:rPr lang="en-US" altLang="zh-CN" sz="1200" dirty="0" smtClean="0">
                <a:solidFill>
                  <a:srgbClr val="E87071"/>
                </a:solidFill>
                <a:latin typeface="Impact" panose="020B0806030902050204" pitchFamily="34" charset="0"/>
              </a:rPr>
              <a:t>%</a:t>
            </a:r>
            <a:endParaRPr lang="zh-CN" altLang="en-US" sz="2000" dirty="0">
              <a:solidFill>
                <a:srgbClr val="E87071"/>
              </a:solidFill>
              <a:latin typeface="Impact" panose="020B0806030902050204" pitchFamily="34" charset="0"/>
            </a:endParaRPr>
          </a:p>
        </p:txBody>
      </p:sp>
      <p:grpSp>
        <p:nvGrpSpPr>
          <p:cNvPr id="109" name="组合 108"/>
          <p:cNvGrpSpPr/>
          <p:nvPr/>
        </p:nvGrpSpPr>
        <p:grpSpPr>
          <a:xfrm>
            <a:off x="6491159" y="4984550"/>
            <a:ext cx="1749680" cy="596843"/>
            <a:chOff x="2127757" y="4660226"/>
            <a:chExt cx="1749680" cy="596843"/>
          </a:xfrm>
        </p:grpSpPr>
        <p:pic>
          <p:nvPicPr>
            <p:cNvPr id="110" name="图片 109"/>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111" name="图片 110"/>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119" name="圆角矩形 118"/>
          <p:cNvSpPr/>
          <p:nvPr/>
        </p:nvSpPr>
        <p:spPr>
          <a:xfrm>
            <a:off x="8894901" y="1363021"/>
            <a:ext cx="2022197" cy="4335157"/>
          </a:xfrm>
          <a:prstGeom prst="roundRect">
            <a:avLst/>
          </a:prstGeom>
          <a:pattFill prst="dkDnDiag">
            <a:fgClr>
              <a:srgbClr val="EEEEEE"/>
            </a:fgClr>
            <a:bgClr>
              <a:srgbClr val="F9F9F9"/>
            </a:bgClr>
          </a:pattFill>
          <a:ln w="19050">
            <a:gradFill flip="none" rotWithShape="1">
              <a:gsLst>
                <a:gs pos="0">
                  <a:schemeClr val="bg1"/>
                </a:gs>
                <a:gs pos="100000">
                  <a:schemeClr val="bg1">
                    <a:lumMod val="85000"/>
                  </a:schemeClr>
                </a:gs>
              </a:gsLst>
              <a:lin ang="2700000" scaled="1"/>
              <a:tileRect/>
            </a:gradFill>
          </a:ln>
          <a:effectLst>
            <a:outerShdw blurRad="177800" dist="762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饼形 119"/>
          <p:cNvSpPr/>
          <p:nvPr/>
        </p:nvSpPr>
        <p:spPr>
          <a:xfrm>
            <a:off x="9343850" y="1602027"/>
            <a:ext cx="1124297" cy="1124297"/>
          </a:xfrm>
          <a:prstGeom prst="pie">
            <a:avLst>
              <a:gd name="adj1" fmla="val 16221396"/>
              <a:gd name="adj2" fmla="val 13397291"/>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21" name="组合 120"/>
          <p:cNvGrpSpPr/>
          <p:nvPr/>
        </p:nvGrpSpPr>
        <p:grpSpPr>
          <a:xfrm>
            <a:off x="9273551" y="1531729"/>
            <a:ext cx="1264896" cy="1264896"/>
            <a:chOff x="2127718" y="1707328"/>
            <a:chExt cx="1391386" cy="1391386"/>
          </a:xfrm>
        </p:grpSpPr>
        <p:sp>
          <p:nvSpPr>
            <p:cNvPr id="130" name="任意多边形 129"/>
            <p:cNvSpPr/>
            <p:nvPr/>
          </p:nvSpPr>
          <p:spPr>
            <a:xfrm>
              <a:off x="2127718" y="1707328"/>
              <a:ext cx="1391386" cy="1391386"/>
            </a:xfrm>
            <a:custGeom>
              <a:avLst/>
              <a:gdLst>
                <a:gd name="connsiteX0" fmla="*/ 695692 w 1391386"/>
                <a:gd name="connsiteY0" fmla="*/ 102803 h 1391386"/>
                <a:gd name="connsiteX1" fmla="*/ 102803 w 1391386"/>
                <a:gd name="connsiteY1" fmla="*/ 695692 h 1391386"/>
                <a:gd name="connsiteX2" fmla="*/ 695692 w 1391386"/>
                <a:gd name="connsiteY2" fmla="*/ 1288581 h 1391386"/>
                <a:gd name="connsiteX3" fmla="*/ 1288581 w 1391386"/>
                <a:gd name="connsiteY3" fmla="*/ 695692 h 1391386"/>
                <a:gd name="connsiteX4" fmla="*/ 695692 w 1391386"/>
                <a:gd name="connsiteY4" fmla="*/ 102803 h 1391386"/>
                <a:gd name="connsiteX5" fmla="*/ 695693 w 1391386"/>
                <a:gd name="connsiteY5" fmla="*/ 0 h 1391386"/>
                <a:gd name="connsiteX6" fmla="*/ 1391386 w 1391386"/>
                <a:gd name="connsiteY6" fmla="*/ 695693 h 1391386"/>
                <a:gd name="connsiteX7" fmla="*/ 695693 w 1391386"/>
                <a:gd name="connsiteY7" fmla="*/ 1391386 h 1391386"/>
                <a:gd name="connsiteX8" fmla="*/ 0 w 1391386"/>
                <a:gd name="connsiteY8" fmla="*/ 695693 h 1391386"/>
                <a:gd name="connsiteX9" fmla="*/ 695693 w 1391386"/>
                <a:gd name="connsiteY9" fmla="*/ 0 h 139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386" h="1391386">
                  <a:moveTo>
                    <a:pt x="695692" y="102803"/>
                  </a:moveTo>
                  <a:cubicBezTo>
                    <a:pt x="368248" y="102803"/>
                    <a:pt x="102803" y="368248"/>
                    <a:pt x="102803" y="695692"/>
                  </a:cubicBezTo>
                  <a:cubicBezTo>
                    <a:pt x="102803" y="1023136"/>
                    <a:pt x="368248" y="1288581"/>
                    <a:pt x="695692" y="1288581"/>
                  </a:cubicBezTo>
                  <a:cubicBezTo>
                    <a:pt x="1023136" y="1288581"/>
                    <a:pt x="1288581" y="1023136"/>
                    <a:pt x="1288581" y="695692"/>
                  </a:cubicBezTo>
                  <a:cubicBezTo>
                    <a:pt x="1288581" y="368248"/>
                    <a:pt x="1023136" y="102803"/>
                    <a:pt x="695692" y="102803"/>
                  </a:cubicBezTo>
                  <a:close/>
                  <a:moveTo>
                    <a:pt x="695693" y="0"/>
                  </a:moveTo>
                  <a:cubicBezTo>
                    <a:pt x="1079914" y="0"/>
                    <a:pt x="1391386" y="311472"/>
                    <a:pt x="1391386" y="695693"/>
                  </a:cubicBezTo>
                  <a:cubicBezTo>
                    <a:pt x="1391386" y="1079914"/>
                    <a:pt x="1079914" y="1391386"/>
                    <a:pt x="695693" y="1391386"/>
                  </a:cubicBezTo>
                  <a:cubicBezTo>
                    <a:pt x="311472" y="1391386"/>
                    <a:pt x="0" y="1079914"/>
                    <a:pt x="0" y="695693"/>
                  </a:cubicBezTo>
                  <a:cubicBezTo>
                    <a:pt x="0" y="311472"/>
                    <a:pt x="311472" y="0"/>
                    <a:pt x="695693" y="0"/>
                  </a:cubicBezTo>
                  <a:close/>
                </a:path>
              </a:pathLst>
            </a:custGeom>
            <a:solidFill>
              <a:srgbClr val="F9F9F9"/>
            </a:solidFill>
            <a:ln>
              <a:noFill/>
            </a:ln>
            <a:effectLst>
              <a:outerShdw blurRad="76200" dist="381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1" name="组合 130"/>
            <p:cNvGrpSpPr/>
            <p:nvPr/>
          </p:nvGrpSpPr>
          <p:grpSpPr>
            <a:xfrm>
              <a:off x="2127719" y="1707328"/>
              <a:ext cx="1391385" cy="1391385"/>
              <a:chOff x="3975413" y="1707329"/>
              <a:chExt cx="1391385" cy="1391385"/>
            </a:xfrm>
          </p:grpSpPr>
          <p:sp>
            <p:nvSpPr>
              <p:cNvPr id="132" name="椭圆 131"/>
              <p:cNvSpPr/>
              <p:nvPr/>
            </p:nvSpPr>
            <p:spPr>
              <a:xfrm>
                <a:off x="3975413" y="1707329"/>
                <a:ext cx="1391385" cy="1391385"/>
              </a:xfrm>
              <a:prstGeom prst="ellipse">
                <a:avLst/>
              </a:prstGeom>
              <a:noFill/>
              <a:ln w="15875">
                <a:gradFill flip="none" rotWithShape="1">
                  <a:gsLst>
                    <a:gs pos="100000">
                      <a:schemeClr val="bg1">
                        <a:lumMod val="85000"/>
                      </a:schemeClr>
                    </a:gs>
                    <a:gs pos="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4078216" y="1810132"/>
                <a:ext cx="1185778" cy="1185778"/>
              </a:xfrm>
              <a:prstGeom prst="ellipse">
                <a:avLst/>
              </a:prstGeom>
              <a:noFill/>
              <a:ln w="15875">
                <a:gradFill flip="none" rotWithShape="1">
                  <a:gsLst>
                    <a:gs pos="100000">
                      <a:schemeClr val="bg1"/>
                    </a:gs>
                    <a:gs pos="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22" name="椭圆 121"/>
          <p:cNvSpPr/>
          <p:nvPr/>
        </p:nvSpPr>
        <p:spPr>
          <a:xfrm>
            <a:off x="9645049" y="1903226"/>
            <a:ext cx="521900" cy="521900"/>
          </a:xfrm>
          <a:prstGeom prst="ellipse">
            <a:avLst/>
          </a:prstGeom>
          <a:solidFill>
            <a:srgbClr val="F9F9F9"/>
          </a:solidFill>
          <a:ln w="15875">
            <a:gradFill flip="none" rotWithShape="1">
              <a:gsLst>
                <a:gs pos="0">
                  <a:schemeClr val="bg1"/>
                </a:gs>
                <a:gs pos="100000">
                  <a:srgbClr val="E0E0E0"/>
                </a:gs>
              </a:gsLst>
              <a:lin ang="2700000" scaled="1"/>
              <a:tileRect/>
            </a:gradFill>
          </a:ln>
          <a:effectLst>
            <a:outerShdw blurRad="76200" dist="38100" dir="2700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3" name="组合 122"/>
          <p:cNvGrpSpPr/>
          <p:nvPr/>
        </p:nvGrpSpPr>
        <p:grpSpPr>
          <a:xfrm>
            <a:off x="9031158" y="3052416"/>
            <a:ext cx="1749680" cy="596843"/>
            <a:chOff x="2127757" y="4660226"/>
            <a:chExt cx="1749680" cy="596843"/>
          </a:xfrm>
        </p:grpSpPr>
        <p:pic>
          <p:nvPicPr>
            <p:cNvPr id="128" name="图片 127"/>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129" name="图片 128"/>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124" name="文本框 123"/>
          <p:cNvSpPr txBox="1"/>
          <p:nvPr/>
        </p:nvSpPr>
        <p:spPr>
          <a:xfrm>
            <a:off x="9590224" y="1956379"/>
            <a:ext cx="639868" cy="400110"/>
          </a:xfrm>
          <a:prstGeom prst="rect">
            <a:avLst/>
          </a:prstGeom>
          <a:noFill/>
        </p:spPr>
        <p:txBody>
          <a:bodyPr wrap="square" rtlCol="0">
            <a:spAutoFit/>
          </a:bodyPr>
          <a:lstStyle/>
          <a:p>
            <a:pPr algn="ctr"/>
            <a:r>
              <a:rPr lang="en-US" altLang="zh-CN" sz="2000" dirty="0" smtClean="0">
                <a:solidFill>
                  <a:srgbClr val="663A77"/>
                </a:solidFill>
                <a:latin typeface="Impact" panose="020B0806030902050204" pitchFamily="34" charset="0"/>
              </a:rPr>
              <a:t>85</a:t>
            </a:r>
            <a:r>
              <a:rPr lang="en-US" altLang="zh-CN" sz="1200" dirty="0" smtClean="0">
                <a:solidFill>
                  <a:srgbClr val="663A77"/>
                </a:solidFill>
                <a:latin typeface="Impact" panose="020B0806030902050204" pitchFamily="34" charset="0"/>
              </a:rPr>
              <a:t>%</a:t>
            </a:r>
            <a:endParaRPr lang="zh-CN" altLang="en-US" sz="2000" dirty="0">
              <a:solidFill>
                <a:srgbClr val="663A77"/>
              </a:solidFill>
              <a:latin typeface="Impact" panose="020B0806030902050204" pitchFamily="34" charset="0"/>
            </a:endParaRPr>
          </a:p>
        </p:txBody>
      </p:sp>
      <p:grpSp>
        <p:nvGrpSpPr>
          <p:cNvPr id="125" name="组合 124"/>
          <p:cNvGrpSpPr/>
          <p:nvPr/>
        </p:nvGrpSpPr>
        <p:grpSpPr>
          <a:xfrm>
            <a:off x="9031158" y="4984550"/>
            <a:ext cx="1749680" cy="596843"/>
            <a:chOff x="2127757" y="4660226"/>
            <a:chExt cx="1749680" cy="596843"/>
          </a:xfrm>
        </p:grpSpPr>
        <p:pic>
          <p:nvPicPr>
            <p:cNvPr id="126" name="图片 125"/>
            <p:cNvPicPr>
              <a:picLocks noChangeAspect="1"/>
            </p:cNvPicPr>
            <p:nvPr/>
          </p:nvPicPr>
          <p:blipFill rotWithShape="1">
            <a:blip r:embed="rId2">
              <a:grayscl/>
              <a:extLst>
                <a:ext uri="{BEBA8EAE-BF5A-486C-A8C5-ECC9F3942E4B}">
                  <a14:imgProps xmlns:a14="http://schemas.microsoft.com/office/drawing/2010/main">
                    <a14:imgLayer r:embed="rId3">
                      <a14:imgEffect>
                        <a14:brightnessContrast bright="20000"/>
                      </a14:imgEffect>
                      <a14:imgEffect>
                        <a14:colorTemperature colorTemp="1500"/>
                      </a14:imgEffect>
                      <a14:imgEffect>
                        <a14:saturation sat="0"/>
                      </a14:imgEffect>
                    </a14:imgLayer>
                  </a14:imgProps>
                </a:ext>
              </a:extLst>
            </a:blip>
            <a:srcRect b="72279"/>
            <a:stretch>
              <a:fillRect/>
            </a:stretch>
          </p:blipFill>
          <p:spPr>
            <a:xfrm flipH="1">
              <a:off x="2127757" y="4660226"/>
              <a:ext cx="1749680" cy="92018"/>
            </a:xfrm>
            <a:prstGeom prst="rect">
              <a:avLst/>
            </a:prstGeom>
          </p:spPr>
        </p:pic>
        <p:pic>
          <p:nvPicPr>
            <p:cNvPr id="127" name="图片 126"/>
            <p:cNvPicPr>
              <a:picLocks noChangeAspect="1"/>
            </p:cNvPicPr>
            <p:nvPr/>
          </p:nvPicPr>
          <p:blipFill rotWithShape="1">
            <a:blip r:embed="rId4">
              <a:extLst>
                <a:ext uri="{BEBA8EAE-BF5A-486C-A8C5-ECC9F3942E4B}">
                  <a14:imgProps xmlns:a14="http://schemas.microsoft.com/office/drawing/2010/main">
                    <a14:imgLayer r:embed="rId3">
                      <a14:imgEffect>
                        <a14:brightnessContrast bright="20000"/>
                      </a14:imgEffect>
                      <a14:imgEffect>
                        <a14:colorTemperature colorTemp="2000"/>
                      </a14:imgEffect>
                      <a14:imgEffect>
                        <a14:saturation sat="0"/>
                      </a14:imgEffect>
                    </a14:imgLayer>
                  </a14:imgProps>
                </a:ext>
              </a:extLst>
            </a:blip>
            <a:srcRect b="72279"/>
            <a:stretch>
              <a:fillRect/>
            </a:stretch>
          </p:blipFill>
          <p:spPr>
            <a:xfrm flipH="1" flipV="1">
              <a:off x="2127757" y="5165051"/>
              <a:ext cx="1749680" cy="92018"/>
            </a:xfrm>
            <a:prstGeom prst="rect">
              <a:avLst/>
            </a:prstGeom>
          </p:spPr>
        </p:pic>
      </p:grpSp>
      <p:sp>
        <p:nvSpPr>
          <p:cNvPr id="134" name="文本框 133"/>
          <p:cNvSpPr txBox="1"/>
          <p:nvPr/>
        </p:nvSpPr>
        <p:spPr>
          <a:xfrm>
            <a:off x="1898879" y="3060562"/>
            <a:ext cx="774240" cy="584777"/>
          </a:xfrm>
          <a:prstGeom prst="rect">
            <a:avLst/>
          </a:prstGeom>
          <a:noFill/>
        </p:spPr>
        <p:txBody>
          <a:bodyPr wrap="square" rtlCol="0">
            <a:spAutoFit/>
          </a:bodyPr>
          <a:lstStyle/>
          <a:p>
            <a:pPr algn="ctr"/>
            <a:r>
              <a:rPr lang="en-US" altLang="zh-CN" sz="3200" dirty="0" smtClean="0">
                <a:solidFill>
                  <a:srgbClr val="FFB850"/>
                </a:solidFill>
                <a:latin typeface="Impact" panose="020B0806030902050204" pitchFamily="34" charset="0"/>
              </a:rPr>
              <a:t>01</a:t>
            </a:r>
            <a:endParaRPr lang="zh-CN" altLang="en-US" sz="3200" dirty="0">
              <a:solidFill>
                <a:srgbClr val="FFB850"/>
              </a:solidFill>
              <a:latin typeface="Impact" panose="020B0806030902050204" pitchFamily="34" charset="0"/>
            </a:endParaRPr>
          </a:p>
        </p:txBody>
      </p:sp>
      <p:sp>
        <p:nvSpPr>
          <p:cNvPr id="135" name="文本框 134"/>
          <p:cNvSpPr txBox="1"/>
          <p:nvPr/>
        </p:nvSpPr>
        <p:spPr>
          <a:xfrm>
            <a:off x="4438879" y="3060562"/>
            <a:ext cx="774240" cy="584777"/>
          </a:xfrm>
          <a:prstGeom prst="rect">
            <a:avLst/>
          </a:prstGeom>
          <a:noFill/>
        </p:spPr>
        <p:txBody>
          <a:bodyPr wrap="square" rtlCol="0">
            <a:spAutoFit/>
          </a:bodyPr>
          <a:lstStyle/>
          <a:p>
            <a:pPr algn="ctr"/>
            <a:r>
              <a:rPr lang="en-US" altLang="zh-CN" sz="3200" dirty="0" smtClean="0">
                <a:solidFill>
                  <a:srgbClr val="01ACBE"/>
                </a:solidFill>
                <a:latin typeface="Impact" panose="020B0806030902050204" pitchFamily="34" charset="0"/>
              </a:rPr>
              <a:t>02</a:t>
            </a:r>
            <a:endParaRPr lang="zh-CN" altLang="en-US" sz="3200" dirty="0">
              <a:solidFill>
                <a:srgbClr val="01ACBE"/>
              </a:solidFill>
              <a:latin typeface="Impact" panose="020B0806030902050204" pitchFamily="34" charset="0"/>
            </a:endParaRPr>
          </a:p>
        </p:txBody>
      </p:sp>
      <p:sp>
        <p:nvSpPr>
          <p:cNvPr id="136" name="文本框 135"/>
          <p:cNvSpPr txBox="1"/>
          <p:nvPr/>
        </p:nvSpPr>
        <p:spPr>
          <a:xfrm>
            <a:off x="6978879" y="3060562"/>
            <a:ext cx="774240" cy="584777"/>
          </a:xfrm>
          <a:prstGeom prst="rect">
            <a:avLst/>
          </a:prstGeom>
          <a:noFill/>
        </p:spPr>
        <p:txBody>
          <a:bodyPr wrap="square" rtlCol="0">
            <a:spAutoFit/>
          </a:bodyPr>
          <a:lstStyle/>
          <a:p>
            <a:pPr algn="ctr"/>
            <a:r>
              <a:rPr lang="en-US" altLang="zh-CN" sz="3200" dirty="0" smtClean="0">
                <a:solidFill>
                  <a:srgbClr val="E87071"/>
                </a:solidFill>
                <a:latin typeface="Impact" panose="020B0806030902050204" pitchFamily="34" charset="0"/>
              </a:rPr>
              <a:t>03</a:t>
            </a:r>
            <a:endParaRPr lang="zh-CN" altLang="en-US" sz="3200" dirty="0">
              <a:solidFill>
                <a:srgbClr val="E87071"/>
              </a:solidFill>
              <a:latin typeface="Impact" panose="020B0806030902050204" pitchFamily="34" charset="0"/>
            </a:endParaRPr>
          </a:p>
        </p:txBody>
      </p:sp>
      <p:sp>
        <p:nvSpPr>
          <p:cNvPr id="137" name="文本框 136"/>
          <p:cNvSpPr txBox="1"/>
          <p:nvPr/>
        </p:nvSpPr>
        <p:spPr>
          <a:xfrm>
            <a:off x="9518878" y="3060562"/>
            <a:ext cx="774240" cy="584777"/>
          </a:xfrm>
          <a:prstGeom prst="rect">
            <a:avLst/>
          </a:prstGeom>
          <a:noFill/>
        </p:spPr>
        <p:txBody>
          <a:bodyPr wrap="square" rtlCol="0">
            <a:spAutoFit/>
          </a:bodyPr>
          <a:lstStyle/>
          <a:p>
            <a:pPr algn="ctr"/>
            <a:r>
              <a:rPr lang="en-US" altLang="zh-CN" sz="3200" dirty="0" smtClean="0">
                <a:solidFill>
                  <a:srgbClr val="663A77"/>
                </a:solidFill>
                <a:latin typeface="Impact" panose="020B0806030902050204" pitchFamily="34" charset="0"/>
              </a:rPr>
              <a:t>04</a:t>
            </a:r>
            <a:endParaRPr lang="zh-CN" altLang="en-US" sz="3200" dirty="0">
              <a:solidFill>
                <a:srgbClr val="663A77"/>
              </a:solidFill>
              <a:latin typeface="Impact" panose="020B0806030902050204" pitchFamily="34" charset="0"/>
            </a:endParaRPr>
          </a:p>
        </p:txBody>
      </p:sp>
      <p:grpSp>
        <p:nvGrpSpPr>
          <p:cNvPr id="138" name="组合 137"/>
          <p:cNvGrpSpPr/>
          <p:nvPr/>
        </p:nvGrpSpPr>
        <p:grpSpPr>
          <a:xfrm>
            <a:off x="1395765" y="3772266"/>
            <a:ext cx="1780467" cy="779615"/>
            <a:chOff x="223455" y="2735579"/>
            <a:chExt cx="1780467" cy="779615"/>
          </a:xfrm>
        </p:grpSpPr>
        <p:sp>
          <p:nvSpPr>
            <p:cNvPr id="139" name="文本框 138"/>
            <p:cNvSpPr txBox="1"/>
            <p:nvPr/>
          </p:nvSpPr>
          <p:spPr>
            <a:xfrm>
              <a:off x="223455" y="2735579"/>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40" name="文本框 139"/>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1" name="组合 140"/>
          <p:cNvGrpSpPr/>
          <p:nvPr/>
        </p:nvGrpSpPr>
        <p:grpSpPr>
          <a:xfrm>
            <a:off x="3935765" y="3772266"/>
            <a:ext cx="1780467" cy="779615"/>
            <a:chOff x="223455" y="2735579"/>
            <a:chExt cx="1780467" cy="779615"/>
          </a:xfrm>
        </p:grpSpPr>
        <p:sp>
          <p:nvSpPr>
            <p:cNvPr id="142" name="文本框 141"/>
            <p:cNvSpPr txBox="1"/>
            <p:nvPr/>
          </p:nvSpPr>
          <p:spPr>
            <a:xfrm>
              <a:off x="223455" y="2735579"/>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43" name="文本框 142"/>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4" name="组合 143"/>
          <p:cNvGrpSpPr/>
          <p:nvPr/>
        </p:nvGrpSpPr>
        <p:grpSpPr>
          <a:xfrm>
            <a:off x="6475765" y="3772266"/>
            <a:ext cx="1780467" cy="779615"/>
            <a:chOff x="223455" y="2735579"/>
            <a:chExt cx="1780467" cy="779615"/>
          </a:xfrm>
        </p:grpSpPr>
        <p:sp>
          <p:nvSpPr>
            <p:cNvPr id="145" name="文本框 144"/>
            <p:cNvSpPr txBox="1"/>
            <p:nvPr/>
          </p:nvSpPr>
          <p:spPr>
            <a:xfrm>
              <a:off x="223455" y="2735579"/>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46" name="文本框 145"/>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7" name="组合 146"/>
          <p:cNvGrpSpPr/>
          <p:nvPr/>
        </p:nvGrpSpPr>
        <p:grpSpPr>
          <a:xfrm>
            <a:off x="9015764" y="3772266"/>
            <a:ext cx="1780467" cy="779615"/>
            <a:chOff x="223455" y="2735579"/>
            <a:chExt cx="1780467" cy="779615"/>
          </a:xfrm>
        </p:grpSpPr>
        <p:sp>
          <p:nvSpPr>
            <p:cNvPr id="148" name="文本框 147"/>
            <p:cNvSpPr txBox="1"/>
            <p:nvPr/>
          </p:nvSpPr>
          <p:spPr>
            <a:xfrm>
              <a:off x="223455" y="2735579"/>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49" name="文本框 148"/>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0" name="Group 8"/>
          <p:cNvGrpSpPr>
            <a:grpSpLocks noChangeAspect="1"/>
          </p:cNvGrpSpPr>
          <p:nvPr/>
        </p:nvGrpSpPr>
        <p:grpSpPr bwMode="auto">
          <a:xfrm>
            <a:off x="2139741" y="5135498"/>
            <a:ext cx="267119" cy="270004"/>
            <a:chOff x="4313" y="1262"/>
            <a:chExt cx="463" cy="468"/>
          </a:xfrm>
          <a:solidFill>
            <a:srgbClr val="FFB850"/>
          </a:solidFill>
        </p:grpSpPr>
        <p:sp>
          <p:nvSpPr>
            <p:cNvPr id="151"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2"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3"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6"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8" name="Freeform 19"/>
          <p:cNvSpPr/>
          <p:nvPr/>
        </p:nvSpPr>
        <p:spPr bwMode="auto">
          <a:xfrm>
            <a:off x="4723456" y="5094652"/>
            <a:ext cx="179689" cy="351697"/>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grpSp>
        <p:nvGrpSpPr>
          <p:cNvPr id="159" name="Group 22"/>
          <p:cNvGrpSpPr>
            <a:grpSpLocks noChangeAspect="1"/>
          </p:cNvGrpSpPr>
          <p:nvPr/>
        </p:nvGrpSpPr>
        <p:grpSpPr bwMode="auto">
          <a:xfrm>
            <a:off x="7202205" y="5119405"/>
            <a:ext cx="302190" cy="302190"/>
            <a:chOff x="3617" y="1935"/>
            <a:chExt cx="446" cy="446"/>
          </a:xfrm>
          <a:solidFill>
            <a:srgbClr val="E87071"/>
          </a:solidFill>
        </p:grpSpPr>
        <p:sp>
          <p:nvSpPr>
            <p:cNvPr id="160"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Freeform 28"/>
          <p:cNvSpPr>
            <a:spLocks noEditPoints="1"/>
          </p:cNvSpPr>
          <p:nvPr/>
        </p:nvSpPr>
        <p:spPr bwMode="auto">
          <a:xfrm>
            <a:off x="9709390" y="5121530"/>
            <a:ext cx="367820" cy="297941"/>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663A77"/>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平行四边形 59"/>
          <p:cNvSpPr/>
          <p:nvPr/>
        </p:nvSpPr>
        <p:spPr>
          <a:xfrm rot="16200000" flipH="1">
            <a:off x="2907343" y="3523462"/>
            <a:ext cx="5504776" cy="1137369"/>
          </a:xfrm>
          <a:prstGeom prst="parallelogram">
            <a:avLst>
              <a:gd name="adj" fmla="val 105992"/>
            </a:avLst>
          </a:prstGeom>
          <a:gradFill flip="none" rotWithShape="1">
            <a:gsLst>
              <a:gs pos="0">
                <a:srgbClr val="F2F2F2">
                  <a:alpha val="0"/>
                </a:srgbClr>
              </a:gs>
              <a:gs pos="100000">
                <a:schemeClr val="tx1">
                  <a:alpha val="25000"/>
                </a:schemeClr>
              </a:gs>
            </a:gsLst>
            <a:lin ang="5400000" scaled="0"/>
            <a:tileRect/>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五项递进关系图表</a:t>
            </a:r>
            <a:endParaRPr lang="zh-CN" altLang="en-US" dirty="0"/>
          </a:p>
        </p:txBody>
      </p:sp>
      <p:grpSp>
        <p:nvGrpSpPr>
          <p:cNvPr id="55" name="组合 54"/>
          <p:cNvGrpSpPr/>
          <p:nvPr/>
        </p:nvGrpSpPr>
        <p:grpSpPr>
          <a:xfrm>
            <a:off x="5972759" y="1632920"/>
            <a:ext cx="246483" cy="4007924"/>
            <a:chOff x="5972759" y="1632920"/>
            <a:chExt cx="246483" cy="4007924"/>
          </a:xfrm>
          <a:effectLst>
            <a:outerShdw blurRad="190500" dist="76200" dir="8100000" algn="tr" rotWithShape="0">
              <a:prstClr val="black">
                <a:alpha val="22000"/>
              </a:prstClr>
            </a:outerShdw>
          </a:effectLst>
        </p:grpSpPr>
        <p:sp>
          <p:nvSpPr>
            <p:cNvPr id="53" name="任意多边形 52"/>
            <p:cNvSpPr/>
            <p:nvPr/>
          </p:nvSpPr>
          <p:spPr>
            <a:xfrm>
              <a:off x="5972759" y="1632920"/>
              <a:ext cx="246483" cy="934524"/>
            </a:xfrm>
            <a:custGeom>
              <a:avLst/>
              <a:gdLst>
                <a:gd name="connsiteX0" fmla="*/ 149121 w 298244"/>
                <a:gd name="connsiteY0" fmla="*/ 0 h 1130774"/>
                <a:gd name="connsiteX1" fmla="*/ 228025 w 298244"/>
                <a:gd name="connsiteY1" fmla="*/ 78904 h 1130774"/>
                <a:gd name="connsiteX2" fmla="*/ 204915 w 298244"/>
                <a:gd name="connsiteY2" fmla="*/ 134697 h 1130774"/>
                <a:gd name="connsiteX3" fmla="*/ 182785 w 298244"/>
                <a:gd name="connsiteY3" fmla="*/ 149617 h 1130774"/>
                <a:gd name="connsiteX4" fmla="*/ 182785 w 298244"/>
                <a:gd name="connsiteY4" fmla="*/ 839326 h 1130774"/>
                <a:gd name="connsiteX5" fmla="*/ 207167 w 298244"/>
                <a:gd name="connsiteY5" fmla="*/ 844249 h 1130774"/>
                <a:gd name="connsiteX6" fmla="*/ 298244 w 298244"/>
                <a:gd name="connsiteY6" fmla="*/ 981652 h 1130774"/>
                <a:gd name="connsiteX7" fmla="*/ 149122 w 298244"/>
                <a:gd name="connsiteY7" fmla="*/ 1130774 h 1130774"/>
                <a:gd name="connsiteX8" fmla="*/ 0 w 298244"/>
                <a:gd name="connsiteY8" fmla="*/ 981652 h 1130774"/>
                <a:gd name="connsiteX9" fmla="*/ 91077 w 298244"/>
                <a:gd name="connsiteY9" fmla="*/ 844249 h 1130774"/>
                <a:gd name="connsiteX10" fmla="*/ 115459 w 298244"/>
                <a:gd name="connsiteY10" fmla="*/ 839326 h 1130774"/>
                <a:gd name="connsiteX11" fmla="*/ 115459 w 298244"/>
                <a:gd name="connsiteY11" fmla="*/ 149619 h 1130774"/>
                <a:gd name="connsiteX12" fmla="*/ 93328 w 298244"/>
                <a:gd name="connsiteY12" fmla="*/ 134697 h 1130774"/>
                <a:gd name="connsiteX13" fmla="*/ 70217 w 298244"/>
                <a:gd name="connsiteY13" fmla="*/ 78904 h 1130774"/>
                <a:gd name="connsiteX14" fmla="*/ 149121 w 298244"/>
                <a:gd name="connsiteY14" fmla="*/ 0 h 11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244" h="1130774">
                  <a:moveTo>
                    <a:pt x="149121" y="0"/>
                  </a:moveTo>
                  <a:cubicBezTo>
                    <a:pt x="192698" y="0"/>
                    <a:pt x="228025" y="35327"/>
                    <a:pt x="228025" y="78904"/>
                  </a:cubicBezTo>
                  <a:cubicBezTo>
                    <a:pt x="228025" y="100692"/>
                    <a:pt x="219194" y="120418"/>
                    <a:pt x="204915" y="134697"/>
                  </a:cubicBezTo>
                  <a:lnTo>
                    <a:pt x="182785" y="149617"/>
                  </a:lnTo>
                  <a:lnTo>
                    <a:pt x="182785" y="839326"/>
                  </a:lnTo>
                  <a:lnTo>
                    <a:pt x="207167" y="844249"/>
                  </a:lnTo>
                  <a:cubicBezTo>
                    <a:pt x="260690" y="866887"/>
                    <a:pt x="298244" y="919884"/>
                    <a:pt x="298244" y="981652"/>
                  </a:cubicBezTo>
                  <a:cubicBezTo>
                    <a:pt x="298244" y="1064010"/>
                    <a:pt x="231480" y="1130774"/>
                    <a:pt x="149122" y="1130774"/>
                  </a:cubicBezTo>
                  <a:cubicBezTo>
                    <a:pt x="66764" y="1130774"/>
                    <a:pt x="0" y="1064010"/>
                    <a:pt x="0" y="981652"/>
                  </a:cubicBezTo>
                  <a:cubicBezTo>
                    <a:pt x="0" y="919884"/>
                    <a:pt x="37555" y="866887"/>
                    <a:pt x="91077" y="844249"/>
                  </a:cubicBezTo>
                  <a:lnTo>
                    <a:pt x="115459" y="839326"/>
                  </a:lnTo>
                  <a:lnTo>
                    <a:pt x="115459" y="149619"/>
                  </a:lnTo>
                  <a:lnTo>
                    <a:pt x="93328" y="134697"/>
                  </a:lnTo>
                  <a:cubicBezTo>
                    <a:pt x="79049" y="120418"/>
                    <a:pt x="70217" y="100692"/>
                    <a:pt x="70217" y="78904"/>
                  </a:cubicBezTo>
                  <a:cubicBezTo>
                    <a:pt x="70217" y="35327"/>
                    <a:pt x="105544" y="0"/>
                    <a:pt x="149121" y="0"/>
                  </a:cubicBezTo>
                  <a:close/>
                </a:path>
              </a:pathLst>
            </a:custGeom>
            <a:gradFill>
              <a:gsLst>
                <a:gs pos="50000">
                  <a:srgbClr val="FFA725"/>
                </a:gs>
                <a:gs pos="50000">
                  <a:srgbClr val="FFCA7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5972759" y="2401270"/>
              <a:ext cx="246483" cy="934524"/>
            </a:xfrm>
            <a:custGeom>
              <a:avLst/>
              <a:gdLst>
                <a:gd name="connsiteX0" fmla="*/ 149121 w 298244"/>
                <a:gd name="connsiteY0" fmla="*/ 0 h 1130774"/>
                <a:gd name="connsiteX1" fmla="*/ 228025 w 298244"/>
                <a:gd name="connsiteY1" fmla="*/ 78904 h 1130774"/>
                <a:gd name="connsiteX2" fmla="*/ 204915 w 298244"/>
                <a:gd name="connsiteY2" fmla="*/ 134697 h 1130774"/>
                <a:gd name="connsiteX3" fmla="*/ 182785 w 298244"/>
                <a:gd name="connsiteY3" fmla="*/ 149617 h 1130774"/>
                <a:gd name="connsiteX4" fmla="*/ 182785 w 298244"/>
                <a:gd name="connsiteY4" fmla="*/ 839326 h 1130774"/>
                <a:gd name="connsiteX5" fmla="*/ 207167 w 298244"/>
                <a:gd name="connsiteY5" fmla="*/ 844249 h 1130774"/>
                <a:gd name="connsiteX6" fmla="*/ 298244 w 298244"/>
                <a:gd name="connsiteY6" fmla="*/ 981652 h 1130774"/>
                <a:gd name="connsiteX7" fmla="*/ 149122 w 298244"/>
                <a:gd name="connsiteY7" fmla="*/ 1130774 h 1130774"/>
                <a:gd name="connsiteX8" fmla="*/ 0 w 298244"/>
                <a:gd name="connsiteY8" fmla="*/ 981652 h 1130774"/>
                <a:gd name="connsiteX9" fmla="*/ 91077 w 298244"/>
                <a:gd name="connsiteY9" fmla="*/ 844249 h 1130774"/>
                <a:gd name="connsiteX10" fmla="*/ 115459 w 298244"/>
                <a:gd name="connsiteY10" fmla="*/ 839326 h 1130774"/>
                <a:gd name="connsiteX11" fmla="*/ 115459 w 298244"/>
                <a:gd name="connsiteY11" fmla="*/ 149619 h 1130774"/>
                <a:gd name="connsiteX12" fmla="*/ 93328 w 298244"/>
                <a:gd name="connsiteY12" fmla="*/ 134697 h 1130774"/>
                <a:gd name="connsiteX13" fmla="*/ 70217 w 298244"/>
                <a:gd name="connsiteY13" fmla="*/ 78904 h 1130774"/>
                <a:gd name="connsiteX14" fmla="*/ 149121 w 298244"/>
                <a:gd name="connsiteY14" fmla="*/ 0 h 11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244" h="1130774">
                  <a:moveTo>
                    <a:pt x="149121" y="0"/>
                  </a:moveTo>
                  <a:cubicBezTo>
                    <a:pt x="192698" y="0"/>
                    <a:pt x="228025" y="35327"/>
                    <a:pt x="228025" y="78904"/>
                  </a:cubicBezTo>
                  <a:cubicBezTo>
                    <a:pt x="228025" y="100692"/>
                    <a:pt x="219194" y="120418"/>
                    <a:pt x="204915" y="134697"/>
                  </a:cubicBezTo>
                  <a:lnTo>
                    <a:pt x="182785" y="149617"/>
                  </a:lnTo>
                  <a:lnTo>
                    <a:pt x="182785" y="839326"/>
                  </a:lnTo>
                  <a:lnTo>
                    <a:pt x="207167" y="844249"/>
                  </a:lnTo>
                  <a:cubicBezTo>
                    <a:pt x="260690" y="866887"/>
                    <a:pt x="298244" y="919884"/>
                    <a:pt x="298244" y="981652"/>
                  </a:cubicBezTo>
                  <a:cubicBezTo>
                    <a:pt x="298244" y="1064010"/>
                    <a:pt x="231480" y="1130774"/>
                    <a:pt x="149122" y="1130774"/>
                  </a:cubicBezTo>
                  <a:cubicBezTo>
                    <a:pt x="66764" y="1130774"/>
                    <a:pt x="0" y="1064010"/>
                    <a:pt x="0" y="981652"/>
                  </a:cubicBezTo>
                  <a:cubicBezTo>
                    <a:pt x="0" y="919884"/>
                    <a:pt x="37555" y="866887"/>
                    <a:pt x="91077" y="844249"/>
                  </a:cubicBezTo>
                  <a:lnTo>
                    <a:pt x="115459" y="839326"/>
                  </a:lnTo>
                  <a:lnTo>
                    <a:pt x="115459" y="149619"/>
                  </a:lnTo>
                  <a:lnTo>
                    <a:pt x="93328" y="134697"/>
                  </a:lnTo>
                  <a:cubicBezTo>
                    <a:pt x="79049" y="120418"/>
                    <a:pt x="70217" y="100692"/>
                    <a:pt x="70217" y="78904"/>
                  </a:cubicBezTo>
                  <a:cubicBezTo>
                    <a:pt x="70217" y="35327"/>
                    <a:pt x="105544" y="0"/>
                    <a:pt x="149121" y="0"/>
                  </a:cubicBezTo>
                  <a:close/>
                </a:path>
              </a:pathLst>
            </a:custGeom>
            <a:gradFill>
              <a:gsLst>
                <a:gs pos="50000">
                  <a:srgbClr val="019BAB"/>
                </a:gs>
                <a:gs pos="50000">
                  <a:srgbClr val="01D3E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5972759" y="3169620"/>
              <a:ext cx="246483" cy="934524"/>
            </a:xfrm>
            <a:custGeom>
              <a:avLst/>
              <a:gdLst>
                <a:gd name="connsiteX0" fmla="*/ 149121 w 298244"/>
                <a:gd name="connsiteY0" fmla="*/ 0 h 1130774"/>
                <a:gd name="connsiteX1" fmla="*/ 228025 w 298244"/>
                <a:gd name="connsiteY1" fmla="*/ 78904 h 1130774"/>
                <a:gd name="connsiteX2" fmla="*/ 204915 w 298244"/>
                <a:gd name="connsiteY2" fmla="*/ 134697 h 1130774"/>
                <a:gd name="connsiteX3" fmla="*/ 182785 w 298244"/>
                <a:gd name="connsiteY3" fmla="*/ 149617 h 1130774"/>
                <a:gd name="connsiteX4" fmla="*/ 182785 w 298244"/>
                <a:gd name="connsiteY4" fmla="*/ 839326 h 1130774"/>
                <a:gd name="connsiteX5" fmla="*/ 207167 w 298244"/>
                <a:gd name="connsiteY5" fmla="*/ 844249 h 1130774"/>
                <a:gd name="connsiteX6" fmla="*/ 298244 w 298244"/>
                <a:gd name="connsiteY6" fmla="*/ 981652 h 1130774"/>
                <a:gd name="connsiteX7" fmla="*/ 149122 w 298244"/>
                <a:gd name="connsiteY7" fmla="*/ 1130774 h 1130774"/>
                <a:gd name="connsiteX8" fmla="*/ 0 w 298244"/>
                <a:gd name="connsiteY8" fmla="*/ 981652 h 1130774"/>
                <a:gd name="connsiteX9" fmla="*/ 91077 w 298244"/>
                <a:gd name="connsiteY9" fmla="*/ 844249 h 1130774"/>
                <a:gd name="connsiteX10" fmla="*/ 115459 w 298244"/>
                <a:gd name="connsiteY10" fmla="*/ 839326 h 1130774"/>
                <a:gd name="connsiteX11" fmla="*/ 115459 w 298244"/>
                <a:gd name="connsiteY11" fmla="*/ 149619 h 1130774"/>
                <a:gd name="connsiteX12" fmla="*/ 93328 w 298244"/>
                <a:gd name="connsiteY12" fmla="*/ 134697 h 1130774"/>
                <a:gd name="connsiteX13" fmla="*/ 70217 w 298244"/>
                <a:gd name="connsiteY13" fmla="*/ 78904 h 1130774"/>
                <a:gd name="connsiteX14" fmla="*/ 149121 w 298244"/>
                <a:gd name="connsiteY14" fmla="*/ 0 h 11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244" h="1130774">
                  <a:moveTo>
                    <a:pt x="149121" y="0"/>
                  </a:moveTo>
                  <a:cubicBezTo>
                    <a:pt x="192698" y="0"/>
                    <a:pt x="228025" y="35327"/>
                    <a:pt x="228025" y="78904"/>
                  </a:cubicBezTo>
                  <a:cubicBezTo>
                    <a:pt x="228025" y="100692"/>
                    <a:pt x="219194" y="120418"/>
                    <a:pt x="204915" y="134697"/>
                  </a:cubicBezTo>
                  <a:lnTo>
                    <a:pt x="182785" y="149617"/>
                  </a:lnTo>
                  <a:lnTo>
                    <a:pt x="182785" y="839326"/>
                  </a:lnTo>
                  <a:lnTo>
                    <a:pt x="207167" y="844249"/>
                  </a:lnTo>
                  <a:cubicBezTo>
                    <a:pt x="260690" y="866887"/>
                    <a:pt x="298244" y="919884"/>
                    <a:pt x="298244" y="981652"/>
                  </a:cubicBezTo>
                  <a:cubicBezTo>
                    <a:pt x="298244" y="1064010"/>
                    <a:pt x="231480" y="1130774"/>
                    <a:pt x="149122" y="1130774"/>
                  </a:cubicBezTo>
                  <a:cubicBezTo>
                    <a:pt x="66764" y="1130774"/>
                    <a:pt x="0" y="1064010"/>
                    <a:pt x="0" y="981652"/>
                  </a:cubicBezTo>
                  <a:cubicBezTo>
                    <a:pt x="0" y="919884"/>
                    <a:pt x="37555" y="866887"/>
                    <a:pt x="91077" y="844249"/>
                  </a:cubicBezTo>
                  <a:lnTo>
                    <a:pt x="115459" y="839326"/>
                  </a:lnTo>
                  <a:lnTo>
                    <a:pt x="115459" y="149619"/>
                  </a:lnTo>
                  <a:lnTo>
                    <a:pt x="93328" y="134697"/>
                  </a:lnTo>
                  <a:cubicBezTo>
                    <a:pt x="79049" y="120418"/>
                    <a:pt x="70217" y="100692"/>
                    <a:pt x="70217" y="78904"/>
                  </a:cubicBezTo>
                  <a:cubicBezTo>
                    <a:pt x="70217" y="35327"/>
                    <a:pt x="105544" y="0"/>
                    <a:pt x="149121" y="0"/>
                  </a:cubicBezTo>
                  <a:close/>
                </a:path>
              </a:pathLst>
            </a:custGeom>
            <a:gradFill>
              <a:gsLst>
                <a:gs pos="50000">
                  <a:srgbClr val="E87071"/>
                </a:gs>
                <a:gs pos="50000">
                  <a:srgbClr val="EF99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5972759" y="3937970"/>
              <a:ext cx="246483" cy="934524"/>
            </a:xfrm>
            <a:custGeom>
              <a:avLst/>
              <a:gdLst>
                <a:gd name="connsiteX0" fmla="*/ 149121 w 298244"/>
                <a:gd name="connsiteY0" fmla="*/ 0 h 1130774"/>
                <a:gd name="connsiteX1" fmla="*/ 228025 w 298244"/>
                <a:gd name="connsiteY1" fmla="*/ 78904 h 1130774"/>
                <a:gd name="connsiteX2" fmla="*/ 204915 w 298244"/>
                <a:gd name="connsiteY2" fmla="*/ 134697 h 1130774"/>
                <a:gd name="connsiteX3" fmla="*/ 182785 w 298244"/>
                <a:gd name="connsiteY3" fmla="*/ 149617 h 1130774"/>
                <a:gd name="connsiteX4" fmla="*/ 182785 w 298244"/>
                <a:gd name="connsiteY4" fmla="*/ 839326 h 1130774"/>
                <a:gd name="connsiteX5" fmla="*/ 207167 w 298244"/>
                <a:gd name="connsiteY5" fmla="*/ 844249 h 1130774"/>
                <a:gd name="connsiteX6" fmla="*/ 298244 w 298244"/>
                <a:gd name="connsiteY6" fmla="*/ 981652 h 1130774"/>
                <a:gd name="connsiteX7" fmla="*/ 149122 w 298244"/>
                <a:gd name="connsiteY7" fmla="*/ 1130774 h 1130774"/>
                <a:gd name="connsiteX8" fmla="*/ 0 w 298244"/>
                <a:gd name="connsiteY8" fmla="*/ 981652 h 1130774"/>
                <a:gd name="connsiteX9" fmla="*/ 91077 w 298244"/>
                <a:gd name="connsiteY9" fmla="*/ 844249 h 1130774"/>
                <a:gd name="connsiteX10" fmla="*/ 115459 w 298244"/>
                <a:gd name="connsiteY10" fmla="*/ 839326 h 1130774"/>
                <a:gd name="connsiteX11" fmla="*/ 115459 w 298244"/>
                <a:gd name="connsiteY11" fmla="*/ 149619 h 1130774"/>
                <a:gd name="connsiteX12" fmla="*/ 93328 w 298244"/>
                <a:gd name="connsiteY12" fmla="*/ 134697 h 1130774"/>
                <a:gd name="connsiteX13" fmla="*/ 70217 w 298244"/>
                <a:gd name="connsiteY13" fmla="*/ 78904 h 1130774"/>
                <a:gd name="connsiteX14" fmla="*/ 149121 w 298244"/>
                <a:gd name="connsiteY14" fmla="*/ 0 h 11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244" h="1130774">
                  <a:moveTo>
                    <a:pt x="149121" y="0"/>
                  </a:moveTo>
                  <a:cubicBezTo>
                    <a:pt x="192698" y="0"/>
                    <a:pt x="228025" y="35327"/>
                    <a:pt x="228025" y="78904"/>
                  </a:cubicBezTo>
                  <a:cubicBezTo>
                    <a:pt x="228025" y="100692"/>
                    <a:pt x="219194" y="120418"/>
                    <a:pt x="204915" y="134697"/>
                  </a:cubicBezTo>
                  <a:lnTo>
                    <a:pt x="182785" y="149617"/>
                  </a:lnTo>
                  <a:lnTo>
                    <a:pt x="182785" y="839326"/>
                  </a:lnTo>
                  <a:lnTo>
                    <a:pt x="207167" y="844249"/>
                  </a:lnTo>
                  <a:cubicBezTo>
                    <a:pt x="260690" y="866887"/>
                    <a:pt x="298244" y="919884"/>
                    <a:pt x="298244" y="981652"/>
                  </a:cubicBezTo>
                  <a:cubicBezTo>
                    <a:pt x="298244" y="1064010"/>
                    <a:pt x="231480" y="1130774"/>
                    <a:pt x="149122" y="1130774"/>
                  </a:cubicBezTo>
                  <a:cubicBezTo>
                    <a:pt x="66764" y="1130774"/>
                    <a:pt x="0" y="1064010"/>
                    <a:pt x="0" y="981652"/>
                  </a:cubicBezTo>
                  <a:cubicBezTo>
                    <a:pt x="0" y="919884"/>
                    <a:pt x="37555" y="866887"/>
                    <a:pt x="91077" y="844249"/>
                  </a:cubicBezTo>
                  <a:lnTo>
                    <a:pt x="115459" y="839326"/>
                  </a:lnTo>
                  <a:lnTo>
                    <a:pt x="115459" y="149619"/>
                  </a:lnTo>
                  <a:lnTo>
                    <a:pt x="93328" y="134697"/>
                  </a:lnTo>
                  <a:cubicBezTo>
                    <a:pt x="79049" y="120418"/>
                    <a:pt x="70217" y="100692"/>
                    <a:pt x="70217" y="78904"/>
                  </a:cubicBezTo>
                  <a:cubicBezTo>
                    <a:pt x="70217" y="35327"/>
                    <a:pt x="105544" y="0"/>
                    <a:pt x="149121" y="0"/>
                  </a:cubicBezTo>
                  <a:close/>
                </a:path>
              </a:pathLst>
            </a:custGeom>
            <a:gradFill>
              <a:gsLst>
                <a:gs pos="50000">
                  <a:srgbClr val="00AF92"/>
                </a:gs>
                <a:gs pos="50000">
                  <a:srgbClr val="00EAC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5972759" y="4706320"/>
              <a:ext cx="246483" cy="934524"/>
            </a:xfrm>
            <a:custGeom>
              <a:avLst/>
              <a:gdLst>
                <a:gd name="connsiteX0" fmla="*/ 149121 w 298244"/>
                <a:gd name="connsiteY0" fmla="*/ 0 h 1130774"/>
                <a:gd name="connsiteX1" fmla="*/ 228025 w 298244"/>
                <a:gd name="connsiteY1" fmla="*/ 78904 h 1130774"/>
                <a:gd name="connsiteX2" fmla="*/ 204915 w 298244"/>
                <a:gd name="connsiteY2" fmla="*/ 134697 h 1130774"/>
                <a:gd name="connsiteX3" fmla="*/ 182785 w 298244"/>
                <a:gd name="connsiteY3" fmla="*/ 149617 h 1130774"/>
                <a:gd name="connsiteX4" fmla="*/ 182785 w 298244"/>
                <a:gd name="connsiteY4" fmla="*/ 839326 h 1130774"/>
                <a:gd name="connsiteX5" fmla="*/ 207167 w 298244"/>
                <a:gd name="connsiteY5" fmla="*/ 844249 h 1130774"/>
                <a:gd name="connsiteX6" fmla="*/ 298244 w 298244"/>
                <a:gd name="connsiteY6" fmla="*/ 981652 h 1130774"/>
                <a:gd name="connsiteX7" fmla="*/ 149122 w 298244"/>
                <a:gd name="connsiteY7" fmla="*/ 1130774 h 1130774"/>
                <a:gd name="connsiteX8" fmla="*/ 0 w 298244"/>
                <a:gd name="connsiteY8" fmla="*/ 981652 h 1130774"/>
                <a:gd name="connsiteX9" fmla="*/ 91077 w 298244"/>
                <a:gd name="connsiteY9" fmla="*/ 844249 h 1130774"/>
                <a:gd name="connsiteX10" fmla="*/ 115459 w 298244"/>
                <a:gd name="connsiteY10" fmla="*/ 839326 h 1130774"/>
                <a:gd name="connsiteX11" fmla="*/ 115459 w 298244"/>
                <a:gd name="connsiteY11" fmla="*/ 149619 h 1130774"/>
                <a:gd name="connsiteX12" fmla="*/ 93328 w 298244"/>
                <a:gd name="connsiteY12" fmla="*/ 134697 h 1130774"/>
                <a:gd name="connsiteX13" fmla="*/ 70217 w 298244"/>
                <a:gd name="connsiteY13" fmla="*/ 78904 h 1130774"/>
                <a:gd name="connsiteX14" fmla="*/ 149121 w 298244"/>
                <a:gd name="connsiteY14" fmla="*/ 0 h 11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8244" h="1130774">
                  <a:moveTo>
                    <a:pt x="149121" y="0"/>
                  </a:moveTo>
                  <a:cubicBezTo>
                    <a:pt x="192698" y="0"/>
                    <a:pt x="228025" y="35327"/>
                    <a:pt x="228025" y="78904"/>
                  </a:cubicBezTo>
                  <a:cubicBezTo>
                    <a:pt x="228025" y="100692"/>
                    <a:pt x="219194" y="120418"/>
                    <a:pt x="204915" y="134697"/>
                  </a:cubicBezTo>
                  <a:lnTo>
                    <a:pt x="182785" y="149617"/>
                  </a:lnTo>
                  <a:lnTo>
                    <a:pt x="182785" y="839326"/>
                  </a:lnTo>
                  <a:lnTo>
                    <a:pt x="207167" y="844249"/>
                  </a:lnTo>
                  <a:cubicBezTo>
                    <a:pt x="260690" y="866887"/>
                    <a:pt x="298244" y="919884"/>
                    <a:pt x="298244" y="981652"/>
                  </a:cubicBezTo>
                  <a:cubicBezTo>
                    <a:pt x="298244" y="1064010"/>
                    <a:pt x="231480" y="1130774"/>
                    <a:pt x="149122" y="1130774"/>
                  </a:cubicBezTo>
                  <a:cubicBezTo>
                    <a:pt x="66764" y="1130774"/>
                    <a:pt x="0" y="1064010"/>
                    <a:pt x="0" y="981652"/>
                  </a:cubicBezTo>
                  <a:cubicBezTo>
                    <a:pt x="0" y="919884"/>
                    <a:pt x="37555" y="866887"/>
                    <a:pt x="91077" y="844249"/>
                  </a:cubicBezTo>
                  <a:lnTo>
                    <a:pt x="115459" y="839326"/>
                  </a:lnTo>
                  <a:lnTo>
                    <a:pt x="115459" y="149619"/>
                  </a:lnTo>
                  <a:lnTo>
                    <a:pt x="93328" y="134697"/>
                  </a:lnTo>
                  <a:cubicBezTo>
                    <a:pt x="79049" y="120418"/>
                    <a:pt x="70217" y="100692"/>
                    <a:pt x="70217" y="78904"/>
                  </a:cubicBezTo>
                  <a:cubicBezTo>
                    <a:pt x="70217" y="35327"/>
                    <a:pt x="105544" y="0"/>
                    <a:pt x="149121" y="0"/>
                  </a:cubicBezTo>
                  <a:close/>
                </a:path>
              </a:pathLst>
            </a:custGeom>
            <a:gradFill>
              <a:gsLst>
                <a:gs pos="50000">
                  <a:srgbClr val="663A77"/>
                </a:gs>
                <a:gs pos="50000">
                  <a:srgbClr val="8D51A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p:nvPr/>
        </p:nvGrpSpPr>
        <p:grpSpPr>
          <a:xfrm>
            <a:off x="4953690" y="1590286"/>
            <a:ext cx="869802" cy="218068"/>
            <a:chOff x="4953690" y="1590286"/>
            <a:chExt cx="869802" cy="218068"/>
          </a:xfrm>
        </p:grpSpPr>
        <p:grpSp>
          <p:nvGrpSpPr>
            <p:cNvPr id="64" name="组合 63"/>
            <p:cNvGrpSpPr/>
            <p:nvPr/>
          </p:nvGrpSpPr>
          <p:grpSpPr>
            <a:xfrm>
              <a:off x="5769632" y="1590286"/>
              <a:ext cx="53860" cy="218068"/>
              <a:chOff x="7990556" y="1691356"/>
              <a:chExt cx="71688" cy="290248"/>
            </a:xfrm>
            <a:solidFill>
              <a:schemeClr val="bg1"/>
            </a:solidFill>
          </p:grpSpPr>
          <p:sp>
            <p:nvSpPr>
              <p:cNvPr id="61" name="椭圆 60"/>
              <p:cNvSpPr/>
              <p:nvPr/>
            </p:nvSpPr>
            <p:spPr>
              <a:xfrm>
                <a:off x="7990556" y="169135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a:off x="7990556" y="180063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7990556" y="190991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椭圆 64"/>
            <p:cNvSpPr/>
            <p:nvPr/>
          </p:nvSpPr>
          <p:spPr>
            <a:xfrm>
              <a:off x="4953690" y="1659892"/>
              <a:ext cx="78857" cy="788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7" name="直接连接符 66"/>
            <p:cNvCxnSpPr>
              <a:stCxn id="65" idx="6"/>
            </p:cNvCxnSpPr>
            <p:nvPr/>
          </p:nvCxnSpPr>
          <p:spPr>
            <a:xfrm>
              <a:off x="5032547" y="1699321"/>
              <a:ext cx="5878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0" name="组合 89"/>
          <p:cNvGrpSpPr/>
          <p:nvPr/>
        </p:nvGrpSpPr>
        <p:grpSpPr>
          <a:xfrm>
            <a:off x="4047571" y="1294212"/>
            <a:ext cx="810217" cy="810217"/>
            <a:chOff x="4047571" y="1294212"/>
            <a:chExt cx="810217" cy="810217"/>
          </a:xfrm>
        </p:grpSpPr>
        <p:grpSp>
          <p:nvGrpSpPr>
            <p:cNvPr id="73" name="组合 72"/>
            <p:cNvGrpSpPr/>
            <p:nvPr/>
          </p:nvGrpSpPr>
          <p:grpSpPr>
            <a:xfrm>
              <a:off x="4047571" y="1294212"/>
              <a:ext cx="810217" cy="810217"/>
              <a:chOff x="4074828" y="1321469"/>
              <a:chExt cx="755703" cy="755703"/>
            </a:xfrm>
          </p:grpSpPr>
          <p:sp>
            <p:nvSpPr>
              <p:cNvPr id="69" name="椭圆 68"/>
              <p:cNvSpPr/>
              <p:nvPr/>
            </p:nvSpPr>
            <p:spPr>
              <a:xfrm>
                <a:off x="4074828" y="1321469"/>
                <a:ext cx="755703" cy="755703"/>
              </a:xfrm>
              <a:prstGeom prst="ellipse">
                <a:avLst/>
              </a:prstGeom>
              <a:gradFill flip="none" rotWithShape="1">
                <a:gsLst>
                  <a:gs pos="0">
                    <a:srgbClr val="F7F7F7"/>
                  </a:gs>
                  <a:gs pos="100000">
                    <a:srgbClr val="D5D5D5"/>
                  </a:gs>
                </a:gsLst>
                <a:lin ang="8100000" scaled="1"/>
                <a:tileRect/>
              </a:gradFill>
              <a:ln w="15875">
                <a:gradFill flip="none" rotWithShape="1">
                  <a:gsLst>
                    <a:gs pos="0">
                      <a:schemeClr val="bg1"/>
                    </a:gs>
                    <a:gs pos="100000">
                      <a:srgbClr val="C9C9C9"/>
                    </a:gs>
                  </a:gsLst>
                  <a:lin ang="8100000" scaled="1"/>
                  <a:tileRect/>
                </a:gradFill>
              </a:ln>
              <a:effectLst>
                <a:outerShdw blurRad="1524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4199374" y="1446015"/>
                <a:ext cx="506610" cy="506610"/>
              </a:xfrm>
              <a:prstGeom prst="ellipse">
                <a:avLst/>
              </a:prstGeom>
              <a:solidFill>
                <a:srgbClr val="FFB850"/>
              </a:solidFill>
              <a:ln w="15875">
                <a:gradFill flip="none" rotWithShape="1">
                  <a:gsLst>
                    <a:gs pos="100000">
                      <a:schemeClr val="bg1"/>
                    </a:gs>
                    <a:gs pos="0">
                      <a:srgbClr val="C9C9C9"/>
                    </a:gs>
                  </a:gsLst>
                  <a:lin ang="8100000" scaled="1"/>
                  <a:tileRect/>
                </a:gradFill>
              </a:ln>
              <a:effectLst>
                <a:innerShdw blurRad="76200" dist="25400" dir="189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椭圆 74"/>
            <p:cNvSpPr/>
            <p:nvPr/>
          </p:nvSpPr>
          <p:spPr>
            <a:xfrm>
              <a:off x="4261831" y="1466922"/>
              <a:ext cx="386045" cy="317711"/>
            </a:xfrm>
            <a:prstGeom prst="ellipse">
              <a:avLst/>
            </a:prstGeom>
            <a:gradFill>
              <a:gsLst>
                <a:gs pos="95000">
                  <a:srgbClr val="FFB850">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6" name="组合 75"/>
          <p:cNvGrpSpPr/>
          <p:nvPr/>
        </p:nvGrpSpPr>
        <p:grpSpPr>
          <a:xfrm>
            <a:off x="4953690" y="3108895"/>
            <a:ext cx="869802" cy="218068"/>
            <a:chOff x="4953690" y="1590286"/>
            <a:chExt cx="869802" cy="218068"/>
          </a:xfrm>
        </p:grpSpPr>
        <p:grpSp>
          <p:nvGrpSpPr>
            <p:cNvPr id="77" name="组合 76"/>
            <p:cNvGrpSpPr/>
            <p:nvPr/>
          </p:nvGrpSpPr>
          <p:grpSpPr>
            <a:xfrm>
              <a:off x="5769632" y="1590286"/>
              <a:ext cx="53860" cy="218068"/>
              <a:chOff x="7990556" y="1691356"/>
              <a:chExt cx="71688" cy="290248"/>
            </a:xfrm>
            <a:solidFill>
              <a:schemeClr val="bg1"/>
            </a:solidFill>
          </p:grpSpPr>
          <p:sp>
            <p:nvSpPr>
              <p:cNvPr id="80" name="椭圆 79"/>
              <p:cNvSpPr/>
              <p:nvPr/>
            </p:nvSpPr>
            <p:spPr>
              <a:xfrm>
                <a:off x="7990556" y="169135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7990556" y="180063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7990556" y="190991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8" name="椭圆 77"/>
            <p:cNvSpPr/>
            <p:nvPr/>
          </p:nvSpPr>
          <p:spPr>
            <a:xfrm>
              <a:off x="4953690" y="1659892"/>
              <a:ext cx="78857" cy="788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9" name="直接连接符 78"/>
            <p:cNvCxnSpPr>
              <a:stCxn id="78" idx="6"/>
            </p:cNvCxnSpPr>
            <p:nvPr/>
          </p:nvCxnSpPr>
          <p:spPr>
            <a:xfrm>
              <a:off x="5032547" y="1699321"/>
              <a:ext cx="5878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3" name="组合 82"/>
          <p:cNvGrpSpPr/>
          <p:nvPr/>
        </p:nvGrpSpPr>
        <p:grpSpPr>
          <a:xfrm>
            <a:off x="4953690" y="4648059"/>
            <a:ext cx="869802" cy="218068"/>
            <a:chOff x="4953690" y="1590286"/>
            <a:chExt cx="869802" cy="218068"/>
          </a:xfrm>
        </p:grpSpPr>
        <p:grpSp>
          <p:nvGrpSpPr>
            <p:cNvPr id="84" name="组合 83"/>
            <p:cNvGrpSpPr/>
            <p:nvPr/>
          </p:nvGrpSpPr>
          <p:grpSpPr>
            <a:xfrm>
              <a:off x="5769632" y="1590286"/>
              <a:ext cx="53860" cy="218068"/>
              <a:chOff x="7990556" y="1691356"/>
              <a:chExt cx="71688" cy="290248"/>
            </a:xfrm>
            <a:solidFill>
              <a:schemeClr val="bg1"/>
            </a:solidFill>
          </p:grpSpPr>
          <p:sp>
            <p:nvSpPr>
              <p:cNvPr id="87" name="椭圆 86"/>
              <p:cNvSpPr/>
              <p:nvPr/>
            </p:nvSpPr>
            <p:spPr>
              <a:xfrm>
                <a:off x="7990556" y="169135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7990556" y="180063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7990556" y="190991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椭圆 84"/>
            <p:cNvSpPr/>
            <p:nvPr/>
          </p:nvSpPr>
          <p:spPr>
            <a:xfrm>
              <a:off x="4953690" y="1659892"/>
              <a:ext cx="78857" cy="788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6" name="直接连接符 85"/>
            <p:cNvCxnSpPr>
              <a:stCxn id="85" idx="6"/>
            </p:cNvCxnSpPr>
            <p:nvPr/>
          </p:nvCxnSpPr>
          <p:spPr>
            <a:xfrm>
              <a:off x="5032547" y="1699321"/>
              <a:ext cx="5878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1" name="组合 90"/>
          <p:cNvGrpSpPr/>
          <p:nvPr/>
        </p:nvGrpSpPr>
        <p:grpSpPr>
          <a:xfrm>
            <a:off x="4047571" y="2816064"/>
            <a:ext cx="810217" cy="810217"/>
            <a:chOff x="4047571" y="1294212"/>
            <a:chExt cx="810217" cy="810217"/>
          </a:xfrm>
        </p:grpSpPr>
        <p:grpSp>
          <p:nvGrpSpPr>
            <p:cNvPr id="92" name="组合 91"/>
            <p:cNvGrpSpPr/>
            <p:nvPr/>
          </p:nvGrpSpPr>
          <p:grpSpPr>
            <a:xfrm>
              <a:off x="4047571" y="1294212"/>
              <a:ext cx="810217" cy="810217"/>
              <a:chOff x="4074828" y="1321469"/>
              <a:chExt cx="755703" cy="755703"/>
            </a:xfrm>
          </p:grpSpPr>
          <p:sp>
            <p:nvSpPr>
              <p:cNvPr id="94" name="椭圆 93"/>
              <p:cNvSpPr/>
              <p:nvPr/>
            </p:nvSpPr>
            <p:spPr>
              <a:xfrm>
                <a:off x="4074828" y="1321469"/>
                <a:ext cx="755703" cy="755703"/>
              </a:xfrm>
              <a:prstGeom prst="ellipse">
                <a:avLst/>
              </a:prstGeom>
              <a:gradFill flip="none" rotWithShape="1">
                <a:gsLst>
                  <a:gs pos="0">
                    <a:srgbClr val="F7F7F7"/>
                  </a:gs>
                  <a:gs pos="100000">
                    <a:srgbClr val="D5D5D5"/>
                  </a:gs>
                </a:gsLst>
                <a:lin ang="8100000" scaled="1"/>
                <a:tileRect/>
              </a:gradFill>
              <a:ln w="15875">
                <a:gradFill flip="none" rotWithShape="1">
                  <a:gsLst>
                    <a:gs pos="0">
                      <a:schemeClr val="bg1"/>
                    </a:gs>
                    <a:gs pos="100000">
                      <a:srgbClr val="C9C9C9"/>
                    </a:gs>
                  </a:gsLst>
                  <a:lin ang="8100000" scaled="1"/>
                  <a:tileRect/>
                </a:gradFill>
              </a:ln>
              <a:effectLst>
                <a:outerShdw blurRad="1524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4199374" y="1446015"/>
                <a:ext cx="506610" cy="506610"/>
              </a:xfrm>
              <a:prstGeom prst="ellipse">
                <a:avLst/>
              </a:prstGeom>
              <a:gradFill>
                <a:gsLst>
                  <a:gs pos="100000">
                    <a:srgbClr val="ED9393"/>
                  </a:gs>
                  <a:gs pos="0">
                    <a:srgbClr val="E56161"/>
                  </a:gs>
                </a:gsLst>
                <a:lin ang="8100000" scaled="1"/>
              </a:gradFill>
              <a:ln w="15875">
                <a:gradFill flip="none" rotWithShape="1">
                  <a:gsLst>
                    <a:gs pos="100000">
                      <a:schemeClr val="bg1"/>
                    </a:gs>
                    <a:gs pos="0">
                      <a:srgbClr val="C9C9C9"/>
                    </a:gs>
                  </a:gsLst>
                  <a:lin ang="8100000" scaled="1"/>
                  <a:tileRect/>
                </a:gradFill>
              </a:ln>
              <a:effectLst>
                <a:innerShdw blurRad="76200" dist="25400" dir="189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3" name="椭圆 92"/>
            <p:cNvSpPr/>
            <p:nvPr/>
          </p:nvSpPr>
          <p:spPr>
            <a:xfrm>
              <a:off x="4261831" y="1466922"/>
              <a:ext cx="386045" cy="317711"/>
            </a:xfrm>
            <a:prstGeom prst="ellipse">
              <a:avLst/>
            </a:prstGeom>
            <a:gradFill>
              <a:gsLst>
                <a:gs pos="90000">
                  <a:srgbClr val="E87575">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6" name="组合 95"/>
          <p:cNvGrpSpPr/>
          <p:nvPr/>
        </p:nvGrpSpPr>
        <p:grpSpPr>
          <a:xfrm>
            <a:off x="4047571" y="4370126"/>
            <a:ext cx="810217" cy="810217"/>
            <a:chOff x="4047571" y="1294212"/>
            <a:chExt cx="810217" cy="810217"/>
          </a:xfrm>
        </p:grpSpPr>
        <p:grpSp>
          <p:nvGrpSpPr>
            <p:cNvPr id="97" name="组合 96"/>
            <p:cNvGrpSpPr/>
            <p:nvPr/>
          </p:nvGrpSpPr>
          <p:grpSpPr>
            <a:xfrm>
              <a:off x="4047571" y="1294212"/>
              <a:ext cx="810217" cy="810217"/>
              <a:chOff x="4074828" y="1321469"/>
              <a:chExt cx="755703" cy="755703"/>
            </a:xfrm>
          </p:grpSpPr>
          <p:sp>
            <p:nvSpPr>
              <p:cNvPr id="99" name="椭圆 98"/>
              <p:cNvSpPr/>
              <p:nvPr/>
            </p:nvSpPr>
            <p:spPr>
              <a:xfrm>
                <a:off x="4074828" y="1321469"/>
                <a:ext cx="755703" cy="755703"/>
              </a:xfrm>
              <a:prstGeom prst="ellipse">
                <a:avLst/>
              </a:prstGeom>
              <a:gradFill flip="none" rotWithShape="1">
                <a:gsLst>
                  <a:gs pos="0">
                    <a:srgbClr val="F7F7F7"/>
                  </a:gs>
                  <a:gs pos="100000">
                    <a:srgbClr val="D5D5D5"/>
                  </a:gs>
                </a:gsLst>
                <a:lin ang="8100000" scaled="1"/>
                <a:tileRect/>
              </a:gradFill>
              <a:ln w="15875">
                <a:gradFill flip="none" rotWithShape="1">
                  <a:gsLst>
                    <a:gs pos="0">
                      <a:schemeClr val="bg1"/>
                    </a:gs>
                    <a:gs pos="100000">
                      <a:srgbClr val="C9C9C9"/>
                    </a:gs>
                  </a:gsLst>
                  <a:lin ang="8100000" scaled="1"/>
                  <a:tileRect/>
                </a:gradFill>
              </a:ln>
              <a:effectLst>
                <a:outerShdw blurRad="1524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p:cNvSpPr/>
              <p:nvPr/>
            </p:nvSpPr>
            <p:spPr>
              <a:xfrm>
                <a:off x="4199374" y="1446015"/>
                <a:ext cx="506610" cy="506610"/>
              </a:xfrm>
              <a:prstGeom prst="ellipse">
                <a:avLst/>
              </a:prstGeom>
              <a:solidFill>
                <a:srgbClr val="663A77"/>
              </a:solidFill>
              <a:ln w="15875">
                <a:gradFill flip="none" rotWithShape="1">
                  <a:gsLst>
                    <a:gs pos="100000">
                      <a:schemeClr val="bg1"/>
                    </a:gs>
                    <a:gs pos="0">
                      <a:srgbClr val="C9C9C9"/>
                    </a:gs>
                  </a:gsLst>
                  <a:lin ang="8100000" scaled="1"/>
                  <a:tileRect/>
                </a:gradFill>
              </a:ln>
              <a:effectLst>
                <a:innerShdw blurRad="76200" dist="25400" dir="189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椭圆 97"/>
            <p:cNvSpPr/>
            <p:nvPr/>
          </p:nvSpPr>
          <p:spPr>
            <a:xfrm>
              <a:off x="4261831" y="1466922"/>
              <a:ext cx="386045" cy="317711"/>
            </a:xfrm>
            <a:prstGeom prst="ellipse">
              <a:avLst/>
            </a:prstGeom>
            <a:gradFill>
              <a:gsLst>
                <a:gs pos="90000">
                  <a:srgbClr val="663A77">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 name="组合 100"/>
          <p:cNvGrpSpPr/>
          <p:nvPr/>
        </p:nvGrpSpPr>
        <p:grpSpPr>
          <a:xfrm flipH="1">
            <a:off x="6455324" y="2345366"/>
            <a:ext cx="869802" cy="218068"/>
            <a:chOff x="4953690" y="1590286"/>
            <a:chExt cx="869802" cy="218068"/>
          </a:xfrm>
        </p:grpSpPr>
        <p:grpSp>
          <p:nvGrpSpPr>
            <p:cNvPr id="102" name="组合 101"/>
            <p:cNvGrpSpPr/>
            <p:nvPr/>
          </p:nvGrpSpPr>
          <p:grpSpPr>
            <a:xfrm>
              <a:off x="5769632" y="1590286"/>
              <a:ext cx="53860" cy="218068"/>
              <a:chOff x="7990556" y="1691356"/>
              <a:chExt cx="71688" cy="290248"/>
            </a:xfrm>
            <a:solidFill>
              <a:schemeClr val="bg1"/>
            </a:solidFill>
          </p:grpSpPr>
          <p:sp>
            <p:nvSpPr>
              <p:cNvPr id="105" name="椭圆 104"/>
              <p:cNvSpPr/>
              <p:nvPr/>
            </p:nvSpPr>
            <p:spPr>
              <a:xfrm>
                <a:off x="7990556" y="169135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椭圆 105"/>
              <p:cNvSpPr/>
              <p:nvPr/>
            </p:nvSpPr>
            <p:spPr>
              <a:xfrm>
                <a:off x="7990556" y="180063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p:nvPr/>
            </p:nvSpPr>
            <p:spPr>
              <a:xfrm>
                <a:off x="7990556" y="190991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3" name="椭圆 102"/>
            <p:cNvSpPr/>
            <p:nvPr/>
          </p:nvSpPr>
          <p:spPr>
            <a:xfrm>
              <a:off x="4953690" y="1659892"/>
              <a:ext cx="78857" cy="788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4" name="直接连接符 103"/>
            <p:cNvCxnSpPr>
              <a:stCxn id="103" idx="6"/>
            </p:cNvCxnSpPr>
            <p:nvPr/>
          </p:nvCxnSpPr>
          <p:spPr>
            <a:xfrm>
              <a:off x="5032547" y="1699321"/>
              <a:ext cx="5878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8" name="组合 107"/>
          <p:cNvGrpSpPr/>
          <p:nvPr/>
        </p:nvGrpSpPr>
        <p:grpSpPr>
          <a:xfrm flipH="1">
            <a:off x="6455324" y="3877954"/>
            <a:ext cx="869802" cy="218068"/>
            <a:chOff x="4953690" y="1590286"/>
            <a:chExt cx="869802" cy="218068"/>
          </a:xfrm>
        </p:grpSpPr>
        <p:grpSp>
          <p:nvGrpSpPr>
            <p:cNvPr id="109" name="组合 108"/>
            <p:cNvGrpSpPr/>
            <p:nvPr/>
          </p:nvGrpSpPr>
          <p:grpSpPr>
            <a:xfrm>
              <a:off x="5769632" y="1590286"/>
              <a:ext cx="53860" cy="218068"/>
              <a:chOff x="7990556" y="1691356"/>
              <a:chExt cx="71688" cy="290248"/>
            </a:xfrm>
            <a:solidFill>
              <a:schemeClr val="bg1"/>
            </a:solidFill>
          </p:grpSpPr>
          <p:sp>
            <p:nvSpPr>
              <p:cNvPr id="112" name="椭圆 111"/>
              <p:cNvSpPr/>
              <p:nvPr/>
            </p:nvSpPr>
            <p:spPr>
              <a:xfrm>
                <a:off x="7990556" y="169135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112"/>
              <p:cNvSpPr/>
              <p:nvPr/>
            </p:nvSpPr>
            <p:spPr>
              <a:xfrm>
                <a:off x="7990556" y="180063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椭圆 113"/>
              <p:cNvSpPr/>
              <p:nvPr/>
            </p:nvSpPr>
            <p:spPr>
              <a:xfrm>
                <a:off x="7990556" y="1909916"/>
                <a:ext cx="71688" cy="7168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0" name="椭圆 109"/>
            <p:cNvSpPr/>
            <p:nvPr/>
          </p:nvSpPr>
          <p:spPr>
            <a:xfrm>
              <a:off x="4953690" y="1659892"/>
              <a:ext cx="78857" cy="788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1" name="直接连接符 110"/>
            <p:cNvCxnSpPr>
              <a:stCxn id="110" idx="6"/>
            </p:cNvCxnSpPr>
            <p:nvPr/>
          </p:nvCxnSpPr>
          <p:spPr>
            <a:xfrm>
              <a:off x="5032547" y="1699321"/>
              <a:ext cx="5878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5" name="组合 114"/>
          <p:cNvGrpSpPr/>
          <p:nvPr/>
        </p:nvGrpSpPr>
        <p:grpSpPr>
          <a:xfrm>
            <a:off x="7411741" y="2049291"/>
            <a:ext cx="810217" cy="810217"/>
            <a:chOff x="4047571" y="1294212"/>
            <a:chExt cx="810217" cy="810217"/>
          </a:xfrm>
        </p:grpSpPr>
        <p:grpSp>
          <p:nvGrpSpPr>
            <p:cNvPr id="116" name="组合 115"/>
            <p:cNvGrpSpPr/>
            <p:nvPr/>
          </p:nvGrpSpPr>
          <p:grpSpPr>
            <a:xfrm>
              <a:off x="4047571" y="1294212"/>
              <a:ext cx="810217" cy="810217"/>
              <a:chOff x="4074828" y="1321469"/>
              <a:chExt cx="755703" cy="755703"/>
            </a:xfrm>
          </p:grpSpPr>
          <p:sp>
            <p:nvSpPr>
              <p:cNvPr id="118" name="椭圆 117"/>
              <p:cNvSpPr/>
              <p:nvPr/>
            </p:nvSpPr>
            <p:spPr>
              <a:xfrm>
                <a:off x="4074828" y="1321469"/>
                <a:ext cx="755703" cy="755703"/>
              </a:xfrm>
              <a:prstGeom prst="ellipse">
                <a:avLst/>
              </a:prstGeom>
              <a:gradFill flip="none" rotWithShape="1">
                <a:gsLst>
                  <a:gs pos="0">
                    <a:srgbClr val="F7F7F7"/>
                  </a:gs>
                  <a:gs pos="100000">
                    <a:srgbClr val="D5D5D5"/>
                  </a:gs>
                </a:gsLst>
                <a:lin ang="8100000" scaled="1"/>
                <a:tileRect/>
              </a:gradFill>
              <a:ln w="15875">
                <a:gradFill flip="none" rotWithShape="1">
                  <a:gsLst>
                    <a:gs pos="0">
                      <a:schemeClr val="bg1"/>
                    </a:gs>
                    <a:gs pos="100000">
                      <a:srgbClr val="C9C9C9"/>
                    </a:gs>
                  </a:gsLst>
                  <a:lin ang="8100000" scaled="1"/>
                  <a:tileRect/>
                </a:gradFill>
              </a:ln>
              <a:effectLst>
                <a:outerShdw blurRad="1524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4199374" y="1446015"/>
                <a:ext cx="506610" cy="506610"/>
              </a:xfrm>
              <a:prstGeom prst="ellipse">
                <a:avLst/>
              </a:prstGeom>
              <a:solidFill>
                <a:srgbClr val="01ACBE"/>
              </a:solidFill>
              <a:ln w="15875">
                <a:gradFill flip="none" rotWithShape="1">
                  <a:gsLst>
                    <a:gs pos="100000">
                      <a:schemeClr val="bg1"/>
                    </a:gs>
                    <a:gs pos="0">
                      <a:srgbClr val="C9C9C9"/>
                    </a:gs>
                  </a:gsLst>
                  <a:lin ang="8100000" scaled="1"/>
                  <a:tileRect/>
                </a:gradFill>
              </a:ln>
              <a:effectLst>
                <a:innerShdw blurRad="76200" dist="25400" dir="189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7" name="椭圆 116"/>
            <p:cNvSpPr/>
            <p:nvPr/>
          </p:nvSpPr>
          <p:spPr>
            <a:xfrm>
              <a:off x="4261831" y="1466922"/>
              <a:ext cx="386045" cy="317711"/>
            </a:xfrm>
            <a:prstGeom prst="ellipse">
              <a:avLst/>
            </a:prstGeom>
            <a:gradFill>
              <a:gsLst>
                <a:gs pos="95000">
                  <a:srgbClr val="01ACBE">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0" name="组合 119"/>
          <p:cNvGrpSpPr/>
          <p:nvPr/>
        </p:nvGrpSpPr>
        <p:grpSpPr>
          <a:xfrm>
            <a:off x="7411741" y="3583234"/>
            <a:ext cx="810217" cy="810217"/>
            <a:chOff x="4047571" y="1294212"/>
            <a:chExt cx="810217" cy="810217"/>
          </a:xfrm>
        </p:grpSpPr>
        <p:grpSp>
          <p:nvGrpSpPr>
            <p:cNvPr id="121" name="组合 120"/>
            <p:cNvGrpSpPr/>
            <p:nvPr/>
          </p:nvGrpSpPr>
          <p:grpSpPr>
            <a:xfrm>
              <a:off x="4047571" y="1294212"/>
              <a:ext cx="810217" cy="810217"/>
              <a:chOff x="4074828" y="1321469"/>
              <a:chExt cx="755703" cy="755703"/>
            </a:xfrm>
          </p:grpSpPr>
          <p:sp>
            <p:nvSpPr>
              <p:cNvPr id="123" name="椭圆 122"/>
              <p:cNvSpPr/>
              <p:nvPr/>
            </p:nvSpPr>
            <p:spPr>
              <a:xfrm>
                <a:off x="4074828" y="1321469"/>
                <a:ext cx="755703" cy="755703"/>
              </a:xfrm>
              <a:prstGeom prst="ellipse">
                <a:avLst/>
              </a:prstGeom>
              <a:gradFill flip="none" rotWithShape="1">
                <a:gsLst>
                  <a:gs pos="0">
                    <a:srgbClr val="F7F7F7"/>
                  </a:gs>
                  <a:gs pos="100000">
                    <a:srgbClr val="D5D5D5"/>
                  </a:gs>
                </a:gsLst>
                <a:lin ang="8100000" scaled="1"/>
                <a:tileRect/>
              </a:gradFill>
              <a:ln w="15875">
                <a:gradFill flip="none" rotWithShape="1">
                  <a:gsLst>
                    <a:gs pos="0">
                      <a:schemeClr val="bg1"/>
                    </a:gs>
                    <a:gs pos="100000">
                      <a:srgbClr val="C9C9C9"/>
                    </a:gs>
                  </a:gsLst>
                  <a:lin ang="8100000" scaled="1"/>
                  <a:tileRect/>
                </a:gradFill>
              </a:ln>
              <a:effectLst>
                <a:outerShdw blurRad="152400" dist="635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4199374" y="1446015"/>
                <a:ext cx="506610" cy="506610"/>
              </a:xfrm>
              <a:prstGeom prst="ellipse">
                <a:avLst/>
              </a:prstGeom>
              <a:solidFill>
                <a:srgbClr val="00AF92"/>
              </a:solidFill>
              <a:ln w="15875">
                <a:gradFill flip="none" rotWithShape="1">
                  <a:gsLst>
                    <a:gs pos="100000">
                      <a:schemeClr val="bg1"/>
                    </a:gs>
                    <a:gs pos="0">
                      <a:srgbClr val="C9C9C9"/>
                    </a:gs>
                  </a:gsLst>
                  <a:lin ang="8100000" scaled="1"/>
                  <a:tileRect/>
                </a:gradFill>
              </a:ln>
              <a:effectLst>
                <a:innerShdw blurRad="76200" dist="25400" dir="189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2" name="椭圆 121"/>
            <p:cNvSpPr/>
            <p:nvPr/>
          </p:nvSpPr>
          <p:spPr>
            <a:xfrm>
              <a:off x="4261831" y="1466922"/>
              <a:ext cx="386045" cy="317711"/>
            </a:xfrm>
            <a:prstGeom prst="ellipse">
              <a:avLst/>
            </a:prstGeom>
            <a:gradFill>
              <a:gsLst>
                <a:gs pos="95000">
                  <a:srgbClr val="00AF92">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6" name="组合 125"/>
          <p:cNvGrpSpPr/>
          <p:nvPr/>
        </p:nvGrpSpPr>
        <p:grpSpPr>
          <a:xfrm>
            <a:off x="4127168" y="1451878"/>
            <a:ext cx="643875" cy="501911"/>
            <a:chOff x="1460111" y="2419508"/>
            <a:chExt cx="1036968" cy="501911"/>
          </a:xfrm>
        </p:grpSpPr>
        <p:sp>
          <p:nvSpPr>
            <p:cNvPr id="127" name="文本框 126"/>
            <p:cNvSpPr txBox="1"/>
            <p:nvPr/>
          </p:nvSpPr>
          <p:spPr>
            <a:xfrm>
              <a:off x="1460111" y="2419508"/>
              <a:ext cx="1030515"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128" name="文本框 127"/>
            <p:cNvSpPr txBox="1"/>
            <p:nvPr/>
          </p:nvSpPr>
          <p:spPr>
            <a:xfrm>
              <a:off x="1466564" y="2721364"/>
              <a:ext cx="1030515" cy="200055"/>
            </a:xfrm>
            <a:prstGeom prst="rect">
              <a:avLst/>
            </a:prstGeom>
            <a:noFill/>
          </p:spPr>
          <p:txBody>
            <a:bodyPr wrap="square" rtlCol="0">
              <a:spAutoFit/>
            </a:bodyPr>
            <a:lstStyle/>
            <a:p>
              <a:pPr algn="ctr"/>
              <a:r>
                <a:rPr lang="en-US" altLang="zh-CN" sz="700" dirty="0" smtClean="0">
                  <a:solidFill>
                    <a:schemeClr val="bg1"/>
                  </a:solidFill>
                  <a:latin typeface="LiHei Pro" panose="020B0500000000000000" pitchFamily="34" charset="-122"/>
                  <a:ea typeface="LiHei Pro" panose="020B0500000000000000" pitchFamily="34" charset="-122"/>
                </a:rPr>
                <a:t>OPTION</a:t>
              </a:r>
              <a:endParaRPr lang="zh-CN" altLang="en-US" sz="700" dirty="0">
                <a:solidFill>
                  <a:schemeClr val="bg1"/>
                </a:solidFill>
                <a:latin typeface="LiHei Pro" panose="020B0500000000000000" pitchFamily="34" charset="-122"/>
                <a:ea typeface="LiHei Pro" panose="020B0500000000000000" pitchFamily="34" charset="-122"/>
              </a:endParaRPr>
            </a:p>
          </p:txBody>
        </p:sp>
      </p:grpSp>
      <p:grpSp>
        <p:nvGrpSpPr>
          <p:cNvPr id="129" name="组合 128"/>
          <p:cNvGrpSpPr/>
          <p:nvPr/>
        </p:nvGrpSpPr>
        <p:grpSpPr>
          <a:xfrm>
            <a:off x="4127170" y="2975715"/>
            <a:ext cx="641493" cy="505086"/>
            <a:chOff x="1460111" y="2419508"/>
            <a:chExt cx="1033132" cy="505086"/>
          </a:xfrm>
        </p:grpSpPr>
        <p:sp>
          <p:nvSpPr>
            <p:cNvPr id="130" name="文本框 129"/>
            <p:cNvSpPr txBox="1"/>
            <p:nvPr/>
          </p:nvSpPr>
          <p:spPr>
            <a:xfrm>
              <a:off x="1460111" y="2419508"/>
              <a:ext cx="1030515"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131" name="文本框 130"/>
            <p:cNvSpPr txBox="1"/>
            <p:nvPr/>
          </p:nvSpPr>
          <p:spPr>
            <a:xfrm>
              <a:off x="1462728" y="2724539"/>
              <a:ext cx="1030515" cy="200055"/>
            </a:xfrm>
            <a:prstGeom prst="rect">
              <a:avLst/>
            </a:prstGeom>
            <a:noFill/>
          </p:spPr>
          <p:txBody>
            <a:bodyPr wrap="square" rtlCol="0">
              <a:spAutoFit/>
            </a:bodyPr>
            <a:lstStyle/>
            <a:p>
              <a:pPr algn="ctr"/>
              <a:r>
                <a:rPr lang="en-US" altLang="zh-CN" sz="700" dirty="0" smtClean="0">
                  <a:solidFill>
                    <a:schemeClr val="bg1"/>
                  </a:solidFill>
                  <a:latin typeface="LiHei Pro" panose="020B0500000000000000" pitchFamily="34" charset="-122"/>
                  <a:ea typeface="LiHei Pro" panose="020B0500000000000000" pitchFamily="34" charset="-122"/>
                </a:rPr>
                <a:t>OPTION</a:t>
              </a:r>
              <a:endParaRPr lang="zh-CN" altLang="en-US" sz="700" dirty="0">
                <a:solidFill>
                  <a:schemeClr val="bg1"/>
                </a:solidFill>
                <a:latin typeface="LiHei Pro" panose="020B0500000000000000" pitchFamily="34" charset="-122"/>
                <a:ea typeface="LiHei Pro" panose="020B0500000000000000" pitchFamily="34" charset="-122"/>
              </a:endParaRPr>
            </a:p>
          </p:txBody>
        </p:sp>
      </p:grpSp>
      <p:grpSp>
        <p:nvGrpSpPr>
          <p:cNvPr id="132" name="组合 131"/>
          <p:cNvGrpSpPr/>
          <p:nvPr/>
        </p:nvGrpSpPr>
        <p:grpSpPr>
          <a:xfrm>
            <a:off x="4127167" y="4521940"/>
            <a:ext cx="641494" cy="501911"/>
            <a:chOff x="1460111" y="2419508"/>
            <a:chExt cx="1033134" cy="501911"/>
          </a:xfrm>
        </p:grpSpPr>
        <p:sp>
          <p:nvSpPr>
            <p:cNvPr id="133" name="文本框 132"/>
            <p:cNvSpPr txBox="1"/>
            <p:nvPr/>
          </p:nvSpPr>
          <p:spPr>
            <a:xfrm>
              <a:off x="1460111" y="2419508"/>
              <a:ext cx="1030515"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05</a:t>
              </a:r>
              <a:endParaRPr lang="zh-CN" altLang="en-US" sz="2400" dirty="0">
                <a:solidFill>
                  <a:schemeClr val="bg1"/>
                </a:solidFill>
                <a:latin typeface="Impact" panose="020B0806030902050204" pitchFamily="34" charset="0"/>
              </a:endParaRPr>
            </a:p>
          </p:txBody>
        </p:sp>
        <p:sp>
          <p:nvSpPr>
            <p:cNvPr id="134" name="文本框 133"/>
            <p:cNvSpPr txBox="1"/>
            <p:nvPr/>
          </p:nvSpPr>
          <p:spPr>
            <a:xfrm>
              <a:off x="1462730" y="2721364"/>
              <a:ext cx="1030515" cy="200055"/>
            </a:xfrm>
            <a:prstGeom prst="rect">
              <a:avLst/>
            </a:prstGeom>
            <a:noFill/>
          </p:spPr>
          <p:txBody>
            <a:bodyPr wrap="square" rtlCol="0">
              <a:spAutoFit/>
            </a:bodyPr>
            <a:lstStyle/>
            <a:p>
              <a:pPr algn="ctr"/>
              <a:r>
                <a:rPr lang="en-US" altLang="zh-CN" sz="700" dirty="0" smtClean="0">
                  <a:solidFill>
                    <a:schemeClr val="bg1"/>
                  </a:solidFill>
                  <a:latin typeface="LiHei Pro" panose="020B0500000000000000" pitchFamily="34" charset="-122"/>
                  <a:ea typeface="LiHei Pro" panose="020B0500000000000000" pitchFamily="34" charset="-122"/>
                </a:rPr>
                <a:t>OPTION</a:t>
              </a:r>
              <a:endParaRPr lang="zh-CN" altLang="en-US" sz="700" dirty="0">
                <a:solidFill>
                  <a:schemeClr val="bg1"/>
                </a:solidFill>
                <a:latin typeface="LiHei Pro" panose="020B0500000000000000" pitchFamily="34" charset="-122"/>
                <a:ea typeface="LiHei Pro" panose="020B0500000000000000" pitchFamily="34" charset="-122"/>
              </a:endParaRPr>
            </a:p>
          </p:txBody>
        </p:sp>
      </p:grpSp>
      <p:grpSp>
        <p:nvGrpSpPr>
          <p:cNvPr id="138" name="组合 137"/>
          <p:cNvGrpSpPr/>
          <p:nvPr/>
        </p:nvGrpSpPr>
        <p:grpSpPr>
          <a:xfrm>
            <a:off x="7491339" y="3735126"/>
            <a:ext cx="651018" cy="501911"/>
            <a:chOff x="1460111" y="2419508"/>
            <a:chExt cx="1048472" cy="501911"/>
          </a:xfrm>
        </p:grpSpPr>
        <p:sp>
          <p:nvSpPr>
            <p:cNvPr id="139" name="文本框 138"/>
            <p:cNvSpPr txBox="1"/>
            <p:nvPr/>
          </p:nvSpPr>
          <p:spPr>
            <a:xfrm>
              <a:off x="1460111" y="2419508"/>
              <a:ext cx="1030515"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140" name="文本框 139"/>
            <p:cNvSpPr txBox="1"/>
            <p:nvPr/>
          </p:nvSpPr>
          <p:spPr>
            <a:xfrm>
              <a:off x="1478068" y="2721364"/>
              <a:ext cx="1030515" cy="200055"/>
            </a:xfrm>
            <a:prstGeom prst="rect">
              <a:avLst/>
            </a:prstGeom>
            <a:noFill/>
          </p:spPr>
          <p:txBody>
            <a:bodyPr wrap="square" rtlCol="0">
              <a:spAutoFit/>
            </a:bodyPr>
            <a:lstStyle/>
            <a:p>
              <a:pPr algn="ctr"/>
              <a:r>
                <a:rPr lang="en-US" altLang="zh-CN" sz="700" dirty="0" smtClean="0">
                  <a:solidFill>
                    <a:schemeClr val="bg1"/>
                  </a:solidFill>
                  <a:latin typeface="LiHei Pro" panose="020B0500000000000000" pitchFamily="34" charset="-122"/>
                  <a:ea typeface="LiHei Pro" panose="020B0500000000000000" pitchFamily="34" charset="-122"/>
                </a:rPr>
                <a:t>OPTION</a:t>
              </a:r>
              <a:endParaRPr lang="zh-CN" altLang="en-US" sz="700" dirty="0">
                <a:solidFill>
                  <a:schemeClr val="bg1"/>
                </a:solidFill>
                <a:latin typeface="LiHei Pro" panose="020B0500000000000000" pitchFamily="34" charset="-122"/>
                <a:ea typeface="LiHei Pro" panose="020B0500000000000000" pitchFamily="34" charset="-122"/>
              </a:endParaRPr>
            </a:p>
          </p:txBody>
        </p:sp>
      </p:grpSp>
      <p:grpSp>
        <p:nvGrpSpPr>
          <p:cNvPr id="141" name="组合 140"/>
          <p:cNvGrpSpPr/>
          <p:nvPr/>
        </p:nvGrpSpPr>
        <p:grpSpPr>
          <a:xfrm>
            <a:off x="7491339" y="2196306"/>
            <a:ext cx="651018" cy="501911"/>
            <a:chOff x="1460111" y="2419508"/>
            <a:chExt cx="1048472" cy="501911"/>
          </a:xfrm>
        </p:grpSpPr>
        <p:sp>
          <p:nvSpPr>
            <p:cNvPr id="142" name="文本框 141"/>
            <p:cNvSpPr txBox="1"/>
            <p:nvPr/>
          </p:nvSpPr>
          <p:spPr>
            <a:xfrm>
              <a:off x="1460111" y="2419508"/>
              <a:ext cx="1030515"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143" name="文本框 142"/>
            <p:cNvSpPr txBox="1"/>
            <p:nvPr/>
          </p:nvSpPr>
          <p:spPr>
            <a:xfrm>
              <a:off x="1478068" y="2721364"/>
              <a:ext cx="1030515" cy="200055"/>
            </a:xfrm>
            <a:prstGeom prst="rect">
              <a:avLst/>
            </a:prstGeom>
            <a:noFill/>
          </p:spPr>
          <p:txBody>
            <a:bodyPr wrap="square" rtlCol="0">
              <a:spAutoFit/>
            </a:bodyPr>
            <a:lstStyle/>
            <a:p>
              <a:pPr algn="ctr"/>
              <a:r>
                <a:rPr lang="en-US" altLang="zh-CN" sz="700" dirty="0" smtClean="0">
                  <a:solidFill>
                    <a:schemeClr val="bg1"/>
                  </a:solidFill>
                  <a:latin typeface="LiHei Pro" panose="020B0500000000000000" pitchFamily="34" charset="-122"/>
                  <a:ea typeface="LiHei Pro" panose="020B0500000000000000" pitchFamily="34" charset="-122"/>
                </a:rPr>
                <a:t>OPTION</a:t>
              </a:r>
              <a:endParaRPr lang="zh-CN" altLang="en-US" sz="700" dirty="0">
                <a:solidFill>
                  <a:schemeClr val="bg1"/>
                </a:solidFill>
                <a:latin typeface="LiHei Pro" panose="020B0500000000000000" pitchFamily="34" charset="-122"/>
                <a:ea typeface="LiHei Pro" panose="020B0500000000000000" pitchFamily="34" charset="-122"/>
              </a:endParaRPr>
            </a:p>
          </p:txBody>
        </p:sp>
      </p:grpSp>
      <p:grpSp>
        <p:nvGrpSpPr>
          <p:cNvPr id="144" name="组合 143"/>
          <p:cNvGrpSpPr/>
          <p:nvPr/>
        </p:nvGrpSpPr>
        <p:grpSpPr>
          <a:xfrm>
            <a:off x="2196195" y="1221584"/>
            <a:ext cx="1780467" cy="779615"/>
            <a:chOff x="223455" y="2735579"/>
            <a:chExt cx="1780467" cy="779615"/>
          </a:xfrm>
        </p:grpSpPr>
        <p:sp>
          <p:nvSpPr>
            <p:cNvPr id="145" name="文本框 144"/>
            <p:cNvSpPr txBox="1"/>
            <p:nvPr/>
          </p:nvSpPr>
          <p:spPr>
            <a:xfrm>
              <a:off x="223455" y="2735579"/>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46" name="文本框 145"/>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7" name="组合 146"/>
          <p:cNvGrpSpPr/>
          <p:nvPr/>
        </p:nvGrpSpPr>
        <p:grpSpPr>
          <a:xfrm>
            <a:off x="2196195" y="2749056"/>
            <a:ext cx="1780467" cy="779615"/>
            <a:chOff x="223455" y="2735579"/>
            <a:chExt cx="1780467" cy="779615"/>
          </a:xfrm>
        </p:grpSpPr>
        <p:sp>
          <p:nvSpPr>
            <p:cNvPr id="148" name="文本框 147"/>
            <p:cNvSpPr txBox="1"/>
            <p:nvPr/>
          </p:nvSpPr>
          <p:spPr>
            <a:xfrm>
              <a:off x="223455" y="2735579"/>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49" name="文本框 148"/>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0" name="组合 149"/>
          <p:cNvGrpSpPr/>
          <p:nvPr/>
        </p:nvGrpSpPr>
        <p:grpSpPr>
          <a:xfrm>
            <a:off x="2196195" y="4284500"/>
            <a:ext cx="1780467" cy="779615"/>
            <a:chOff x="223455" y="2735579"/>
            <a:chExt cx="1780467" cy="779615"/>
          </a:xfrm>
        </p:grpSpPr>
        <p:sp>
          <p:nvSpPr>
            <p:cNvPr id="151" name="文本框 150"/>
            <p:cNvSpPr txBox="1"/>
            <p:nvPr/>
          </p:nvSpPr>
          <p:spPr>
            <a:xfrm>
              <a:off x="223455" y="2735579"/>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52" name="文本框 151"/>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3" name="组合 152"/>
          <p:cNvGrpSpPr/>
          <p:nvPr/>
        </p:nvGrpSpPr>
        <p:grpSpPr>
          <a:xfrm>
            <a:off x="8337393" y="1987056"/>
            <a:ext cx="1780467" cy="779615"/>
            <a:chOff x="223455" y="2735579"/>
            <a:chExt cx="1780467" cy="779615"/>
          </a:xfrm>
        </p:grpSpPr>
        <p:sp>
          <p:nvSpPr>
            <p:cNvPr id="154" name="文本框 153"/>
            <p:cNvSpPr txBox="1"/>
            <p:nvPr/>
          </p:nvSpPr>
          <p:spPr>
            <a:xfrm>
              <a:off x="223455" y="2735579"/>
              <a:ext cx="1780467" cy="400110"/>
            </a:xfrm>
            <a:prstGeom prst="rect">
              <a:avLst/>
            </a:prstGeom>
            <a:noFill/>
          </p:spPr>
          <p:txBody>
            <a:bodyPr wrap="square" rtlCol="0">
              <a:spAutoFit/>
            </a:bodyPr>
            <a:lstStyle/>
            <a:p>
              <a:r>
                <a:rPr lang="zh-CN" altLang="en-US" sz="2000" dirty="0">
                  <a:solidFill>
                    <a:srgbClr val="01AB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BBE"/>
                </a:solidFill>
                <a:latin typeface="时尚中黑简体" panose="01010104010101010101" pitchFamily="2" charset="-122"/>
                <a:ea typeface="时尚中黑简体" panose="01010104010101010101" pitchFamily="2" charset="-122"/>
              </a:endParaRPr>
            </a:p>
          </p:txBody>
        </p:sp>
        <p:sp>
          <p:nvSpPr>
            <p:cNvPr id="155" name="文本框 154"/>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a:off x="8337393" y="3524766"/>
            <a:ext cx="1780467" cy="779615"/>
            <a:chOff x="223455" y="2735579"/>
            <a:chExt cx="1780467" cy="779615"/>
          </a:xfrm>
        </p:grpSpPr>
        <p:sp>
          <p:nvSpPr>
            <p:cNvPr id="157" name="文本框 156"/>
            <p:cNvSpPr txBox="1"/>
            <p:nvPr/>
          </p:nvSpPr>
          <p:spPr>
            <a:xfrm>
              <a:off x="223455" y="2735579"/>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158" name="文本框 157"/>
            <p:cNvSpPr txBox="1"/>
            <p:nvPr/>
          </p:nvSpPr>
          <p:spPr>
            <a:xfrm>
              <a:off x="241791" y="3054819"/>
              <a:ext cx="168632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五项递进关系图表</a:t>
            </a:r>
            <a:endParaRPr lang="zh-CN" altLang="en-US" dirty="0"/>
          </a:p>
        </p:txBody>
      </p:sp>
      <p:sp>
        <p:nvSpPr>
          <p:cNvPr id="5" name="圆角矩形 4"/>
          <p:cNvSpPr/>
          <p:nvPr/>
        </p:nvSpPr>
        <p:spPr>
          <a:xfrm>
            <a:off x="5881714" y="873356"/>
            <a:ext cx="428572" cy="5150893"/>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5983180" y="973849"/>
            <a:ext cx="225641" cy="4949907"/>
          </a:xfrm>
          <a:prstGeom prst="roundRect">
            <a:avLst>
              <a:gd name="adj" fmla="val 50000"/>
            </a:avLst>
          </a:prstGeom>
          <a:gradFill>
            <a:gsLst>
              <a:gs pos="81000">
                <a:srgbClr val="C65885"/>
              </a:gs>
              <a:gs pos="71000">
                <a:srgbClr val="C65885"/>
              </a:gs>
              <a:gs pos="60000">
                <a:srgbClr val="00AF92"/>
              </a:gs>
              <a:gs pos="44000">
                <a:srgbClr val="E87071"/>
              </a:gs>
              <a:gs pos="37000">
                <a:srgbClr val="E87071"/>
              </a:gs>
              <a:gs pos="20000">
                <a:srgbClr val="01ACBE"/>
              </a:gs>
              <a:gs pos="13000">
                <a:srgbClr val="FFB850"/>
              </a:gs>
              <a:gs pos="81000">
                <a:srgbClr val="663A77"/>
              </a:gs>
            </a:gsLst>
            <a:lin ang="5400000" scaled="0"/>
          </a:gradFill>
          <a:ln>
            <a:noFill/>
          </a:ln>
          <a:effectLst>
            <a:innerShdw blurRad="101600" dist="254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5893062" y="1545085"/>
            <a:ext cx="482076" cy="545657"/>
            <a:chOff x="3209058" y="1202702"/>
            <a:chExt cx="1497979" cy="1695555"/>
          </a:xfrm>
        </p:grpSpPr>
        <p:grpSp>
          <p:nvGrpSpPr>
            <p:cNvPr id="8" name="组合 7"/>
            <p:cNvGrpSpPr/>
            <p:nvPr/>
          </p:nvGrpSpPr>
          <p:grpSpPr>
            <a:xfrm>
              <a:off x="3407207" y="1295115"/>
              <a:ext cx="1299830" cy="1603142"/>
              <a:chOff x="7356861" y="2927402"/>
              <a:chExt cx="2335527" cy="2880512"/>
            </a:xfrm>
          </p:grpSpPr>
          <p:sp>
            <p:nvSpPr>
              <p:cNvPr id="10"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1" name="椭圆 10"/>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01600" dist="508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2" name="椭圆 11"/>
              <p:cNvSpPr/>
              <p:nvPr/>
            </p:nvSpPr>
            <p:spPr>
              <a:xfrm>
                <a:off x="7356861" y="3117384"/>
                <a:ext cx="1596492" cy="1596496"/>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01600" dist="25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9" name="椭圆 8"/>
            <p:cNvSpPr/>
            <p:nvPr/>
          </p:nvSpPr>
          <p:spPr>
            <a:xfrm>
              <a:off x="3209058" y="1202702"/>
              <a:ext cx="1284821" cy="1284821"/>
            </a:xfrm>
            <a:prstGeom prst="ellipse">
              <a:avLst/>
            </a:prstGeom>
            <a:solidFill>
              <a:schemeClr val="bg1">
                <a:alpha val="14000"/>
              </a:schemeClr>
            </a:solidFill>
            <a:ln w="952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5893062" y="2380110"/>
            <a:ext cx="482076" cy="545657"/>
            <a:chOff x="3209058" y="1202702"/>
            <a:chExt cx="1497979" cy="1695555"/>
          </a:xfrm>
        </p:grpSpPr>
        <p:grpSp>
          <p:nvGrpSpPr>
            <p:cNvPr id="14" name="组合 13"/>
            <p:cNvGrpSpPr/>
            <p:nvPr/>
          </p:nvGrpSpPr>
          <p:grpSpPr>
            <a:xfrm>
              <a:off x="3407207" y="1295115"/>
              <a:ext cx="1299830" cy="1603142"/>
              <a:chOff x="7356861" y="2927402"/>
              <a:chExt cx="2335527" cy="2880512"/>
            </a:xfrm>
          </p:grpSpPr>
          <p:sp>
            <p:nvSpPr>
              <p:cNvPr id="16"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7" name="椭圆 16"/>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01600" dist="508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8" name="椭圆 17"/>
              <p:cNvSpPr/>
              <p:nvPr/>
            </p:nvSpPr>
            <p:spPr>
              <a:xfrm>
                <a:off x="7356861" y="3117384"/>
                <a:ext cx="1596492" cy="1596496"/>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01600" dist="25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5" name="椭圆 14"/>
            <p:cNvSpPr/>
            <p:nvPr/>
          </p:nvSpPr>
          <p:spPr>
            <a:xfrm>
              <a:off x="3209058" y="1202702"/>
              <a:ext cx="1284821" cy="1284821"/>
            </a:xfrm>
            <a:prstGeom prst="ellipse">
              <a:avLst/>
            </a:prstGeom>
            <a:solidFill>
              <a:schemeClr val="bg1">
                <a:alpha val="14000"/>
              </a:schemeClr>
            </a:solidFill>
            <a:ln w="952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a:off x="5893062" y="3215135"/>
            <a:ext cx="482076" cy="545657"/>
            <a:chOff x="3209058" y="1202702"/>
            <a:chExt cx="1497979" cy="1695555"/>
          </a:xfrm>
        </p:grpSpPr>
        <p:grpSp>
          <p:nvGrpSpPr>
            <p:cNvPr id="20" name="组合 19"/>
            <p:cNvGrpSpPr/>
            <p:nvPr/>
          </p:nvGrpSpPr>
          <p:grpSpPr>
            <a:xfrm>
              <a:off x="3407207" y="1295115"/>
              <a:ext cx="1299830" cy="1603142"/>
              <a:chOff x="7356861" y="2927402"/>
              <a:chExt cx="2335527" cy="2880512"/>
            </a:xfrm>
          </p:grpSpPr>
          <p:sp>
            <p:nvSpPr>
              <p:cNvPr id="22"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3" name="椭圆 22"/>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01600" dist="508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4" name="椭圆 23"/>
              <p:cNvSpPr/>
              <p:nvPr/>
            </p:nvSpPr>
            <p:spPr>
              <a:xfrm>
                <a:off x="7356861" y="3117384"/>
                <a:ext cx="1596492" cy="1596496"/>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01600" dist="25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1" name="椭圆 20"/>
            <p:cNvSpPr/>
            <p:nvPr/>
          </p:nvSpPr>
          <p:spPr>
            <a:xfrm>
              <a:off x="3209058" y="1202702"/>
              <a:ext cx="1284821" cy="1284821"/>
            </a:xfrm>
            <a:prstGeom prst="ellipse">
              <a:avLst/>
            </a:prstGeom>
            <a:solidFill>
              <a:schemeClr val="bg1">
                <a:alpha val="14000"/>
              </a:schemeClr>
            </a:solidFill>
            <a:ln w="952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p:cNvGrpSpPr/>
          <p:nvPr/>
        </p:nvGrpSpPr>
        <p:grpSpPr>
          <a:xfrm>
            <a:off x="5893062" y="4050161"/>
            <a:ext cx="482076" cy="545657"/>
            <a:chOff x="3209058" y="1202702"/>
            <a:chExt cx="1497979" cy="1695555"/>
          </a:xfrm>
        </p:grpSpPr>
        <p:grpSp>
          <p:nvGrpSpPr>
            <p:cNvPr id="26" name="组合 25"/>
            <p:cNvGrpSpPr/>
            <p:nvPr/>
          </p:nvGrpSpPr>
          <p:grpSpPr>
            <a:xfrm>
              <a:off x="3407207" y="1295115"/>
              <a:ext cx="1299830" cy="1603142"/>
              <a:chOff x="7356861" y="2927402"/>
              <a:chExt cx="2335527" cy="2880512"/>
            </a:xfrm>
          </p:grpSpPr>
          <p:sp>
            <p:nvSpPr>
              <p:cNvPr id="28"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29" name="椭圆 28"/>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01600" dist="508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0" name="椭圆 29"/>
              <p:cNvSpPr/>
              <p:nvPr/>
            </p:nvSpPr>
            <p:spPr>
              <a:xfrm>
                <a:off x="7356861" y="3117384"/>
                <a:ext cx="1596492" cy="1596496"/>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01600" dist="25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27" name="椭圆 26"/>
            <p:cNvSpPr/>
            <p:nvPr/>
          </p:nvSpPr>
          <p:spPr>
            <a:xfrm>
              <a:off x="3209058" y="1202702"/>
              <a:ext cx="1284821" cy="1284821"/>
            </a:xfrm>
            <a:prstGeom prst="ellipse">
              <a:avLst/>
            </a:prstGeom>
            <a:solidFill>
              <a:schemeClr val="bg1">
                <a:alpha val="14000"/>
              </a:schemeClr>
            </a:solidFill>
            <a:ln w="952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a:off x="5893062" y="4885186"/>
            <a:ext cx="482076" cy="545657"/>
            <a:chOff x="3209058" y="1202702"/>
            <a:chExt cx="1497979" cy="1695555"/>
          </a:xfrm>
        </p:grpSpPr>
        <p:grpSp>
          <p:nvGrpSpPr>
            <p:cNvPr id="32" name="组合 31"/>
            <p:cNvGrpSpPr/>
            <p:nvPr/>
          </p:nvGrpSpPr>
          <p:grpSpPr>
            <a:xfrm>
              <a:off x="3407207" y="1295115"/>
              <a:ext cx="1299830" cy="1603142"/>
              <a:chOff x="7356861" y="2927402"/>
              <a:chExt cx="2335527" cy="2880512"/>
            </a:xfrm>
          </p:grpSpPr>
          <p:sp>
            <p:nvSpPr>
              <p:cNvPr id="34" name="椭圆 50"/>
              <p:cNvSpPr/>
              <p:nvPr/>
            </p:nvSpPr>
            <p:spPr>
              <a:xfrm rot="18900000">
                <a:off x="7501948" y="2927402"/>
                <a:ext cx="2190440"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5" name="椭圆 34"/>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01600" dist="508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6" name="椭圆 35"/>
              <p:cNvSpPr/>
              <p:nvPr/>
            </p:nvSpPr>
            <p:spPr>
              <a:xfrm>
                <a:off x="7356861" y="3117384"/>
                <a:ext cx="1596492" cy="1596496"/>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01600" dist="25400" dir="2700000">
                  <a:srgbClr val="5F6D6C">
                    <a:alpha val="36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33" name="椭圆 32"/>
            <p:cNvSpPr/>
            <p:nvPr/>
          </p:nvSpPr>
          <p:spPr>
            <a:xfrm>
              <a:off x="3209058" y="1202702"/>
              <a:ext cx="1284821" cy="1284821"/>
            </a:xfrm>
            <a:prstGeom prst="ellipse">
              <a:avLst/>
            </a:prstGeom>
            <a:solidFill>
              <a:schemeClr val="bg1">
                <a:alpha val="14000"/>
              </a:schemeClr>
            </a:solidFill>
            <a:ln w="9525">
              <a:gradFill flip="none" rotWithShape="1">
                <a:gsLst>
                  <a:gs pos="0">
                    <a:schemeClr val="bg1"/>
                  </a:gs>
                  <a:gs pos="100000">
                    <a:schemeClr val="bg1">
                      <a:lumMod val="85000"/>
                    </a:schemeClr>
                  </a:gs>
                </a:gsLst>
                <a:lin ang="2700000" scaled="1"/>
                <a:tileRect/>
              </a:gradFill>
            </a:ln>
            <a:effectLst>
              <a:outerShdw blurRad="215900" dist="889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6547480" y="1231613"/>
            <a:ext cx="2957924" cy="1159967"/>
            <a:chOff x="6460396" y="1231613"/>
            <a:chExt cx="2957924" cy="1159967"/>
          </a:xfrm>
        </p:grpSpPr>
        <p:sp>
          <p:nvSpPr>
            <p:cNvPr id="47" name="圆角矩形 46"/>
            <p:cNvSpPr/>
            <p:nvPr/>
          </p:nvSpPr>
          <p:spPr>
            <a:xfrm>
              <a:off x="6854895" y="1231613"/>
              <a:ext cx="2563425" cy="1014084"/>
            </a:xfrm>
            <a:prstGeom prst="roundRect">
              <a:avLst>
                <a:gd name="adj" fmla="val 5977"/>
              </a:avLst>
            </a:prstGeom>
            <a:solidFill>
              <a:schemeClr val="bg1">
                <a:lumMod val="95000"/>
                <a:alpha val="4000"/>
              </a:schemeClr>
            </a:solidFill>
            <a:ln w="12700">
              <a:gradFill flip="none" rotWithShape="1">
                <a:gsLst>
                  <a:gs pos="0">
                    <a:schemeClr val="bg1"/>
                  </a:gs>
                  <a:gs pos="100000">
                    <a:schemeClr val="bg1">
                      <a:lumMod val="95000"/>
                    </a:schemeClr>
                  </a:gs>
                </a:gsLst>
                <a:lin ang="2700000" scaled="1"/>
                <a:tileRect/>
              </a:gradFill>
            </a:ln>
            <a:effectLst>
              <a:outerShdw blurRad="1270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6460396" y="1355180"/>
              <a:ext cx="886714" cy="1036400"/>
              <a:chOff x="6601555" y="1402822"/>
              <a:chExt cx="886714" cy="1036400"/>
            </a:xfrm>
          </p:grpSpPr>
          <p:grpSp>
            <p:nvGrpSpPr>
              <p:cNvPr id="39" name="组合 38"/>
              <p:cNvGrpSpPr/>
              <p:nvPr/>
            </p:nvGrpSpPr>
            <p:grpSpPr>
              <a:xfrm>
                <a:off x="6721329" y="1459311"/>
                <a:ext cx="766940" cy="979911"/>
                <a:chOff x="7437910" y="2927402"/>
                <a:chExt cx="2254475" cy="2880512"/>
              </a:xfrm>
            </p:grpSpPr>
            <p:sp>
              <p:nvSpPr>
                <p:cNvPr id="41" name="椭圆 50"/>
                <p:cNvSpPr/>
                <p:nvPr/>
              </p:nvSpPr>
              <p:spPr>
                <a:xfrm rot="18900000">
                  <a:off x="7501946" y="2927402"/>
                  <a:ext cx="2190439"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2" name="椭圆 41"/>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635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43" name="椭圆 42"/>
                <p:cNvSpPr/>
                <p:nvPr/>
              </p:nvSpPr>
              <p:spPr>
                <a:xfrm>
                  <a:off x="7437910" y="3121028"/>
                  <a:ext cx="1596495" cy="1596495"/>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39700" dist="25400" dir="2700000">
                    <a:srgbClr val="5F6D6C">
                      <a:alpha val="25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44" name="椭圆 43"/>
              <p:cNvSpPr/>
              <p:nvPr/>
            </p:nvSpPr>
            <p:spPr>
              <a:xfrm>
                <a:off x="6795436" y="1598049"/>
                <a:ext cx="394886" cy="394886"/>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6601555" y="1402822"/>
                <a:ext cx="785338" cy="785339"/>
              </a:xfrm>
              <a:prstGeom prst="ellipse">
                <a:avLst/>
              </a:prstGeom>
              <a:solidFill>
                <a:schemeClr val="bg1">
                  <a:lumMod val="95000"/>
                  <a:alpha val="21000"/>
                </a:schemeClr>
              </a:solidFill>
              <a:ln w="12700">
                <a:gradFill flip="none" rotWithShape="1">
                  <a:gsLst>
                    <a:gs pos="0">
                      <a:schemeClr val="bg1"/>
                    </a:gs>
                    <a:gs pos="100000">
                      <a:schemeClr val="bg1">
                        <a:lumMod val="85000"/>
                      </a:schemeClr>
                    </a:gs>
                  </a:gsLst>
                  <a:lin ang="2700000" scaled="1"/>
                  <a:tileRect/>
                </a:gradFill>
              </a:ln>
              <a:effectLst>
                <a:outerShdw blurRad="215900" dist="635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文本框 44"/>
              <p:cNvSpPr txBox="1"/>
              <p:nvPr/>
            </p:nvSpPr>
            <p:spPr>
              <a:xfrm>
                <a:off x="6672945" y="1594098"/>
                <a:ext cx="639868"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01</a:t>
                </a:r>
                <a:endParaRPr lang="zh-CN" altLang="en-US" sz="2000" dirty="0">
                  <a:solidFill>
                    <a:schemeClr val="bg1"/>
                  </a:solidFill>
                  <a:latin typeface="Impact" panose="020B0806030902050204" pitchFamily="34" charset="0"/>
                </a:endParaRPr>
              </a:p>
            </p:txBody>
          </p:sp>
        </p:grpSp>
        <p:grpSp>
          <p:nvGrpSpPr>
            <p:cNvPr id="48" name="组合 47"/>
            <p:cNvGrpSpPr/>
            <p:nvPr/>
          </p:nvGrpSpPr>
          <p:grpSpPr>
            <a:xfrm>
              <a:off x="7266341" y="1316268"/>
              <a:ext cx="1780467" cy="683095"/>
              <a:chOff x="223455" y="2735579"/>
              <a:chExt cx="1780467" cy="683095"/>
            </a:xfrm>
          </p:grpSpPr>
          <p:sp>
            <p:nvSpPr>
              <p:cNvPr id="49" name="文本框 48"/>
              <p:cNvSpPr txBox="1"/>
              <p:nvPr/>
            </p:nvSpPr>
            <p:spPr>
              <a:xfrm>
                <a:off x="223455" y="2735579"/>
                <a:ext cx="178046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51" name="Group 8"/>
          <p:cNvGrpSpPr>
            <a:grpSpLocks noChangeAspect="1"/>
          </p:cNvGrpSpPr>
          <p:nvPr/>
        </p:nvGrpSpPr>
        <p:grpSpPr bwMode="auto">
          <a:xfrm>
            <a:off x="9028055" y="1587083"/>
            <a:ext cx="293831" cy="297004"/>
            <a:chOff x="4313" y="1262"/>
            <a:chExt cx="463" cy="468"/>
          </a:xfrm>
          <a:solidFill>
            <a:schemeClr val="bg1">
              <a:lumMod val="75000"/>
            </a:schemeClr>
          </a:solidFill>
          <a:effectLst>
            <a:reflection blurRad="6350" stA="50000" endA="300" endPos="55000" dir="5400000" sy="-100000" algn="bl" rotWithShape="0"/>
          </a:effectLst>
        </p:grpSpPr>
        <p:sp>
          <p:nvSpPr>
            <p:cNvPr id="52"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6547480" y="2913268"/>
            <a:ext cx="2957924" cy="1159967"/>
            <a:chOff x="6460396" y="1231613"/>
            <a:chExt cx="2957924" cy="1159967"/>
          </a:xfrm>
        </p:grpSpPr>
        <p:sp>
          <p:nvSpPr>
            <p:cNvPr id="61" name="圆角矩形 60"/>
            <p:cNvSpPr/>
            <p:nvPr/>
          </p:nvSpPr>
          <p:spPr>
            <a:xfrm>
              <a:off x="6854895" y="1231613"/>
              <a:ext cx="2563425" cy="1014084"/>
            </a:xfrm>
            <a:prstGeom prst="roundRect">
              <a:avLst>
                <a:gd name="adj" fmla="val 5977"/>
              </a:avLst>
            </a:prstGeom>
            <a:solidFill>
              <a:schemeClr val="bg1">
                <a:lumMod val="95000"/>
                <a:alpha val="4000"/>
              </a:schemeClr>
            </a:solidFill>
            <a:ln w="12700">
              <a:gradFill flip="none" rotWithShape="1">
                <a:gsLst>
                  <a:gs pos="0">
                    <a:schemeClr val="bg1"/>
                  </a:gs>
                  <a:gs pos="100000">
                    <a:schemeClr val="bg1">
                      <a:lumMod val="95000"/>
                    </a:schemeClr>
                  </a:gs>
                </a:gsLst>
                <a:lin ang="2700000" scaled="1"/>
                <a:tileRect/>
              </a:gradFill>
            </a:ln>
            <a:effectLst>
              <a:outerShdw blurRad="1270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2" name="组合 61"/>
            <p:cNvGrpSpPr/>
            <p:nvPr/>
          </p:nvGrpSpPr>
          <p:grpSpPr>
            <a:xfrm>
              <a:off x="6460396" y="1355180"/>
              <a:ext cx="886714" cy="1036400"/>
              <a:chOff x="6601555" y="1402822"/>
              <a:chExt cx="886714" cy="1036400"/>
            </a:xfrm>
          </p:grpSpPr>
          <p:grpSp>
            <p:nvGrpSpPr>
              <p:cNvPr id="66" name="组合 65"/>
              <p:cNvGrpSpPr/>
              <p:nvPr/>
            </p:nvGrpSpPr>
            <p:grpSpPr>
              <a:xfrm>
                <a:off x="6721329" y="1459311"/>
                <a:ext cx="766940" cy="979911"/>
                <a:chOff x="7437910" y="2927402"/>
                <a:chExt cx="2254475" cy="2880512"/>
              </a:xfrm>
            </p:grpSpPr>
            <p:sp>
              <p:nvSpPr>
                <p:cNvPr id="70" name="椭圆 50"/>
                <p:cNvSpPr/>
                <p:nvPr/>
              </p:nvSpPr>
              <p:spPr>
                <a:xfrm rot="18900000">
                  <a:off x="7501946" y="2927402"/>
                  <a:ext cx="2190439"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椭圆 70"/>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635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2" name="椭圆 71"/>
                <p:cNvSpPr/>
                <p:nvPr/>
              </p:nvSpPr>
              <p:spPr>
                <a:xfrm>
                  <a:off x="7437910" y="3121028"/>
                  <a:ext cx="1596495" cy="1596495"/>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39700" dist="25400" dir="2700000">
                    <a:srgbClr val="5F6D6C">
                      <a:alpha val="25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67" name="椭圆 66"/>
              <p:cNvSpPr/>
              <p:nvPr/>
            </p:nvSpPr>
            <p:spPr>
              <a:xfrm>
                <a:off x="6795436" y="1598049"/>
                <a:ext cx="394886" cy="394886"/>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6601555" y="1402822"/>
                <a:ext cx="785338" cy="785339"/>
              </a:xfrm>
              <a:prstGeom prst="ellipse">
                <a:avLst/>
              </a:prstGeom>
              <a:solidFill>
                <a:schemeClr val="bg1">
                  <a:lumMod val="95000"/>
                  <a:alpha val="21000"/>
                </a:schemeClr>
              </a:solidFill>
              <a:ln w="12700">
                <a:gradFill flip="none" rotWithShape="1">
                  <a:gsLst>
                    <a:gs pos="0">
                      <a:schemeClr val="bg1"/>
                    </a:gs>
                    <a:gs pos="100000">
                      <a:schemeClr val="bg1">
                        <a:lumMod val="85000"/>
                      </a:schemeClr>
                    </a:gs>
                  </a:gsLst>
                  <a:lin ang="2700000" scaled="1"/>
                  <a:tileRect/>
                </a:gradFill>
              </a:ln>
              <a:effectLst>
                <a:outerShdw blurRad="215900" dist="635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a:off x="6672945" y="1594098"/>
                <a:ext cx="639868"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03</a:t>
                </a:r>
                <a:endParaRPr lang="zh-CN" altLang="en-US" sz="2000" dirty="0">
                  <a:solidFill>
                    <a:schemeClr val="bg1"/>
                  </a:solidFill>
                  <a:latin typeface="Impact" panose="020B0806030902050204" pitchFamily="34" charset="0"/>
                </a:endParaRPr>
              </a:p>
            </p:txBody>
          </p:sp>
        </p:grpSp>
        <p:grpSp>
          <p:nvGrpSpPr>
            <p:cNvPr id="63" name="组合 62"/>
            <p:cNvGrpSpPr/>
            <p:nvPr/>
          </p:nvGrpSpPr>
          <p:grpSpPr>
            <a:xfrm>
              <a:off x="7266341" y="1316268"/>
              <a:ext cx="1780467" cy="683095"/>
              <a:chOff x="223455" y="2735579"/>
              <a:chExt cx="1780467" cy="683095"/>
            </a:xfrm>
          </p:grpSpPr>
          <p:sp>
            <p:nvSpPr>
              <p:cNvPr id="64" name="文本框 63"/>
              <p:cNvSpPr txBox="1"/>
              <p:nvPr/>
            </p:nvSpPr>
            <p:spPr>
              <a:xfrm>
                <a:off x="223455" y="2735579"/>
                <a:ext cx="178046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65" name="文本框 64"/>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73" name="组合 72"/>
          <p:cNvGrpSpPr/>
          <p:nvPr/>
        </p:nvGrpSpPr>
        <p:grpSpPr>
          <a:xfrm>
            <a:off x="6547480" y="4558548"/>
            <a:ext cx="2957924" cy="1159967"/>
            <a:chOff x="6460396" y="1231613"/>
            <a:chExt cx="2957924" cy="1159967"/>
          </a:xfrm>
        </p:grpSpPr>
        <p:sp>
          <p:nvSpPr>
            <p:cNvPr id="74" name="圆角矩形 73"/>
            <p:cNvSpPr/>
            <p:nvPr/>
          </p:nvSpPr>
          <p:spPr>
            <a:xfrm>
              <a:off x="6854895" y="1231613"/>
              <a:ext cx="2563425" cy="1014084"/>
            </a:xfrm>
            <a:prstGeom prst="roundRect">
              <a:avLst>
                <a:gd name="adj" fmla="val 5977"/>
              </a:avLst>
            </a:prstGeom>
            <a:solidFill>
              <a:schemeClr val="bg1">
                <a:lumMod val="95000"/>
                <a:alpha val="4000"/>
              </a:schemeClr>
            </a:solidFill>
            <a:ln w="12700">
              <a:gradFill flip="none" rotWithShape="1">
                <a:gsLst>
                  <a:gs pos="0">
                    <a:schemeClr val="bg1"/>
                  </a:gs>
                  <a:gs pos="100000">
                    <a:schemeClr val="bg1">
                      <a:lumMod val="95000"/>
                    </a:schemeClr>
                  </a:gs>
                </a:gsLst>
                <a:lin ang="2700000" scaled="1"/>
                <a:tileRect/>
              </a:gradFill>
            </a:ln>
            <a:effectLst>
              <a:outerShdw blurRad="1270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5" name="组合 74"/>
            <p:cNvGrpSpPr/>
            <p:nvPr/>
          </p:nvGrpSpPr>
          <p:grpSpPr>
            <a:xfrm>
              <a:off x="6460396" y="1355180"/>
              <a:ext cx="886714" cy="1036400"/>
              <a:chOff x="6601555" y="1402822"/>
              <a:chExt cx="886714" cy="1036400"/>
            </a:xfrm>
          </p:grpSpPr>
          <p:grpSp>
            <p:nvGrpSpPr>
              <p:cNvPr id="79" name="组合 78"/>
              <p:cNvGrpSpPr/>
              <p:nvPr/>
            </p:nvGrpSpPr>
            <p:grpSpPr>
              <a:xfrm>
                <a:off x="6721329" y="1459311"/>
                <a:ext cx="766940" cy="979911"/>
                <a:chOff x="7437910" y="2927402"/>
                <a:chExt cx="2254475" cy="2880512"/>
              </a:xfrm>
            </p:grpSpPr>
            <p:sp>
              <p:nvSpPr>
                <p:cNvPr id="83" name="椭圆 50"/>
                <p:cNvSpPr/>
                <p:nvPr/>
              </p:nvSpPr>
              <p:spPr>
                <a:xfrm rot="18900000">
                  <a:off x="7501946" y="2927402"/>
                  <a:ext cx="2190439"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4" name="椭圆 83"/>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635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85" name="椭圆 84"/>
                <p:cNvSpPr/>
                <p:nvPr/>
              </p:nvSpPr>
              <p:spPr>
                <a:xfrm>
                  <a:off x="7437910" y="3121028"/>
                  <a:ext cx="1596495" cy="1596495"/>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39700" dist="25400" dir="2700000">
                    <a:srgbClr val="5F6D6C">
                      <a:alpha val="25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80" name="椭圆 79"/>
              <p:cNvSpPr/>
              <p:nvPr/>
            </p:nvSpPr>
            <p:spPr>
              <a:xfrm>
                <a:off x="6795436" y="1598049"/>
                <a:ext cx="394886" cy="394886"/>
              </a:xfrm>
              <a:prstGeom prst="ellipse">
                <a:avLst/>
              </a:prstGeom>
              <a:solidFill>
                <a:srgbClr val="C658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6601555" y="1402822"/>
                <a:ext cx="785338" cy="785339"/>
              </a:xfrm>
              <a:prstGeom prst="ellipse">
                <a:avLst/>
              </a:prstGeom>
              <a:solidFill>
                <a:schemeClr val="bg1">
                  <a:lumMod val="95000"/>
                  <a:alpha val="21000"/>
                </a:schemeClr>
              </a:solidFill>
              <a:ln w="12700">
                <a:gradFill flip="none" rotWithShape="1">
                  <a:gsLst>
                    <a:gs pos="0">
                      <a:schemeClr val="bg1"/>
                    </a:gs>
                    <a:gs pos="100000">
                      <a:schemeClr val="bg1">
                        <a:lumMod val="85000"/>
                      </a:schemeClr>
                    </a:gs>
                  </a:gsLst>
                  <a:lin ang="2700000" scaled="1"/>
                  <a:tileRect/>
                </a:gradFill>
              </a:ln>
              <a:effectLst>
                <a:outerShdw blurRad="215900" dist="635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文本框 81"/>
              <p:cNvSpPr txBox="1"/>
              <p:nvPr/>
            </p:nvSpPr>
            <p:spPr>
              <a:xfrm>
                <a:off x="6672945" y="1594098"/>
                <a:ext cx="639868"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05</a:t>
                </a:r>
                <a:endParaRPr lang="zh-CN" altLang="en-US" sz="2000" dirty="0">
                  <a:solidFill>
                    <a:schemeClr val="bg1"/>
                  </a:solidFill>
                  <a:latin typeface="Impact" panose="020B0806030902050204" pitchFamily="34" charset="0"/>
                </a:endParaRPr>
              </a:p>
            </p:txBody>
          </p:sp>
        </p:grpSp>
        <p:grpSp>
          <p:nvGrpSpPr>
            <p:cNvPr id="76" name="组合 75"/>
            <p:cNvGrpSpPr/>
            <p:nvPr/>
          </p:nvGrpSpPr>
          <p:grpSpPr>
            <a:xfrm>
              <a:off x="7266341" y="1316268"/>
              <a:ext cx="1780467" cy="683095"/>
              <a:chOff x="223455" y="2735579"/>
              <a:chExt cx="1780467" cy="683095"/>
            </a:xfrm>
          </p:grpSpPr>
          <p:sp>
            <p:nvSpPr>
              <p:cNvPr id="77" name="文本框 76"/>
              <p:cNvSpPr txBox="1"/>
              <p:nvPr/>
            </p:nvSpPr>
            <p:spPr>
              <a:xfrm>
                <a:off x="223455" y="2735579"/>
                <a:ext cx="1780467" cy="369332"/>
              </a:xfrm>
              <a:prstGeom prst="rect">
                <a:avLst/>
              </a:prstGeom>
              <a:noFill/>
            </p:spPr>
            <p:txBody>
              <a:bodyPr wrap="square" rtlCol="0">
                <a:spAutoFit/>
              </a:bodyPr>
              <a:lstStyle/>
              <a:p>
                <a:r>
                  <a:rPr lang="zh-CN" altLang="en-US"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dirty="0">
                  <a:solidFill>
                    <a:srgbClr val="C65885"/>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sp>
        <p:nvSpPr>
          <p:cNvPr id="87" name="圆角矩形 86"/>
          <p:cNvSpPr/>
          <p:nvPr/>
        </p:nvSpPr>
        <p:spPr>
          <a:xfrm>
            <a:off x="2709756" y="2088863"/>
            <a:ext cx="2563425" cy="1014084"/>
          </a:xfrm>
          <a:prstGeom prst="roundRect">
            <a:avLst>
              <a:gd name="adj" fmla="val 5977"/>
            </a:avLst>
          </a:prstGeom>
          <a:solidFill>
            <a:schemeClr val="bg1">
              <a:lumMod val="95000"/>
              <a:alpha val="4000"/>
            </a:schemeClr>
          </a:solidFill>
          <a:ln w="12700">
            <a:gradFill flip="none" rotWithShape="1">
              <a:gsLst>
                <a:gs pos="0">
                  <a:schemeClr val="bg1"/>
                </a:gs>
                <a:gs pos="100000">
                  <a:schemeClr val="bg1">
                    <a:lumMod val="95000"/>
                  </a:schemeClr>
                </a:gs>
              </a:gsLst>
              <a:lin ang="2700000" scaled="1"/>
              <a:tileRect/>
            </a:gradFill>
          </a:ln>
          <a:effectLst>
            <a:outerShdw blurRad="1270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 name="组合 87"/>
          <p:cNvGrpSpPr/>
          <p:nvPr/>
        </p:nvGrpSpPr>
        <p:grpSpPr>
          <a:xfrm>
            <a:off x="4877484" y="2212430"/>
            <a:ext cx="886714" cy="1036400"/>
            <a:chOff x="6601555" y="1402822"/>
            <a:chExt cx="886714" cy="1036400"/>
          </a:xfrm>
        </p:grpSpPr>
        <p:grpSp>
          <p:nvGrpSpPr>
            <p:cNvPr id="92" name="组合 91"/>
            <p:cNvGrpSpPr/>
            <p:nvPr/>
          </p:nvGrpSpPr>
          <p:grpSpPr>
            <a:xfrm>
              <a:off x="6721329" y="1459311"/>
              <a:ext cx="766940" cy="979911"/>
              <a:chOff x="7437910" y="2927402"/>
              <a:chExt cx="2254475" cy="2880512"/>
            </a:xfrm>
          </p:grpSpPr>
          <p:sp>
            <p:nvSpPr>
              <p:cNvPr id="96" name="椭圆 50"/>
              <p:cNvSpPr/>
              <p:nvPr/>
            </p:nvSpPr>
            <p:spPr>
              <a:xfrm rot="18900000">
                <a:off x="7501946" y="2927402"/>
                <a:ext cx="2190439"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7" name="椭圆 96"/>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635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98" name="椭圆 97"/>
              <p:cNvSpPr/>
              <p:nvPr/>
            </p:nvSpPr>
            <p:spPr>
              <a:xfrm>
                <a:off x="7437910" y="3121028"/>
                <a:ext cx="1596495" cy="1596495"/>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39700" dist="25400" dir="2700000">
                  <a:srgbClr val="5F6D6C">
                    <a:alpha val="25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93" name="椭圆 92"/>
            <p:cNvSpPr/>
            <p:nvPr/>
          </p:nvSpPr>
          <p:spPr>
            <a:xfrm>
              <a:off x="6795436" y="1598049"/>
              <a:ext cx="394886" cy="394886"/>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6601555" y="1402822"/>
              <a:ext cx="785338" cy="785339"/>
            </a:xfrm>
            <a:prstGeom prst="ellipse">
              <a:avLst/>
            </a:prstGeom>
            <a:solidFill>
              <a:schemeClr val="bg1">
                <a:lumMod val="95000"/>
                <a:alpha val="21000"/>
              </a:schemeClr>
            </a:solidFill>
            <a:ln w="12700">
              <a:gradFill flip="none" rotWithShape="1">
                <a:gsLst>
                  <a:gs pos="0">
                    <a:schemeClr val="bg1"/>
                  </a:gs>
                  <a:gs pos="100000">
                    <a:schemeClr val="bg1">
                      <a:lumMod val="85000"/>
                    </a:schemeClr>
                  </a:gs>
                </a:gsLst>
                <a:lin ang="2700000" scaled="1"/>
                <a:tileRect/>
              </a:gradFill>
            </a:ln>
            <a:effectLst>
              <a:outerShdw blurRad="215900" dist="635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文本框 94"/>
            <p:cNvSpPr txBox="1"/>
            <p:nvPr/>
          </p:nvSpPr>
          <p:spPr>
            <a:xfrm>
              <a:off x="6672945" y="1594098"/>
              <a:ext cx="639868"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02</a:t>
              </a:r>
              <a:endParaRPr lang="zh-CN" altLang="en-US" sz="2000" dirty="0">
                <a:solidFill>
                  <a:schemeClr val="bg1"/>
                </a:solidFill>
                <a:latin typeface="Impact" panose="020B0806030902050204" pitchFamily="34" charset="0"/>
              </a:endParaRPr>
            </a:p>
          </p:txBody>
        </p:sp>
      </p:grpSp>
      <p:grpSp>
        <p:nvGrpSpPr>
          <p:cNvPr id="89" name="组合 88"/>
          <p:cNvGrpSpPr/>
          <p:nvPr/>
        </p:nvGrpSpPr>
        <p:grpSpPr>
          <a:xfrm>
            <a:off x="3235502" y="2173518"/>
            <a:ext cx="1780467" cy="683095"/>
            <a:chOff x="223455" y="2735579"/>
            <a:chExt cx="1780467" cy="683095"/>
          </a:xfrm>
        </p:grpSpPr>
        <p:sp>
          <p:nvSpPr>
            <p:cNvPr id="90" name="文本框 89"/>
            <p:cNvSpPr txBox="1"/>
            <p:nvPr/>
          </p:nvSpPr>
          <p:spPr>
            <a:xfrm>
              <a:off x="223455" y="2735579"/>
              <a:ext cx="178046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99" name="圆角矩形 98"/>
          <p:cNvSpPr/>
          <p:nvPr/>
        </p:nvSpPr>
        <p:spPr>
          <a:xfrm>
            <a:off x="2709756" y="3740491"/>
            <a:ext cx="2563425" cy="1014084"/>
          </a:xfrm>
          <a:prstGeom prst="roundRect">
            <a:avLst>
              <a:gd name="adj" fmla="val 5977"/>
            </a:avLst>
          </a:prstGeom>
          <a:solidFill>
            <a:schemeClr val="bg1">
              <a:lumMod val="95000"/>
              <a:alpha val="4000"/>
            </a:schemeClr>
          </a:solidFill>
          <a:ln w="12700">
            <a:gradFill flip="none" rotWithShape="1">
              <a:gsLst>
                <a:gs pos="0">
                  <a:schemeClr val="bg1"/>
                </a:gs>
                <a:gs pos="100000">
                  <a:schemeClr val="bg1">
                    <a:lumMod val="95000"/>
                  </a:schemeClr>
                </a:gs>
              </a:gsLst>
              <a:lin ang="2700000" scaled="1"/>
              <a:tileRect/>
            </a:gradFill>
          </a:ln>
          <a:effectLst>
            <a:outerShdw blurRad="1270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0" name="组合 99"/>
          <p:cNvGrpSpPr/>
          <p:nvPr/>
        </p:nvGrpSpPr>
        <p:grpSpPr>
          <a:xfrm>
            <a:off x="4877484" y="3864058"/>
            <a:ext cx="886714" cy="1036400"/>
            <a:chOff x="6601555" y="1402822"/>
            <a:chExt cx="886714" cy="1036400"/>
          </a:xfrm>
        </p:grpSpPr>
        <p:grpSp>
          <p:nvGrpSpPr>
            <p:cNvPr id="101" name="组合 100"/>
            <p:cNvGrpSpPr/>
            <p:nvPr/>
          </p:nvGrpSpPr>
          <p:grpSpPr>
            <a:xfrm>
              <a:off x="6721329" y="1459311"/>
              <a:ext cx="766940" cy="979911"/>
              <a:chOff x="7437910" y="2927402"/>
              <a:chExt cx="2254475" cy="2880512"/>
            </a:xfrm>
          </p:grpSpPr>
          <p:sp>
            <p:nvSpPr>
              <p:cNvPr id="105" name="椭圆 50"/>
              <p:cNvSpPr/>
              <p:nvPr/>
            </p:nvSpPr>
            <p:spPr>
              <a:xfrm rot="18900000">
                <a:off x="7501946" y="2927402"/>
                <a:ext cx="2190439" cy="2880512"/>
              </a:xfrm>
              <a:custGeom>
                <a:avLst/>
                <a:gdLst>
                  <a:gd name="connsiteX0" fmla="*/ 0 w 1674495"/>
                  <a:gd name="connsiteY0" fmla="*/ 1035368 h 2070735"/>
                  <a:gd name="connsiteX1" fmla="*/ 837248 w 1674495"/>
                  <a:gd name="connsiteY1" fmla="*/ 0 h 2070735"/>
                  <a:gd name="connsiteX2" fmla="*/ 1674496 w 1674495"/>
                  <a:gd name="connsiteY2" fmla="*/ 1035368 h 2070735"/>
                  <a:gd name="connsiteX3" fmla="*/ 837248 w 1674495"/>
                  <a:gd name="connsiteY3" fmla="*/ 2070736 h 2070735"/>
                  <a:gd name="connsiteX4" fmla="*/ 0 w 1674495"/>
                  <a:gd name="connsiteY4" fmla="*/ 1035368 h 2070735"/>
                  <a:gd name="connsiteX0-1" fmla="*/ 13249 w 1687745"/>
                  <a:gd name="connsiteY0-2" fmla="*/ 1035368 h 2070736"/>
                  <a:gd name="connsiteX1-3" fmla="*/ 850497 w 1687745"/>
                  <a:gd name="connsiteY1-4" fmla="*/ 0 h 2070736"/>
                  <a:gd name="connsiteX2-5" fmla="*/ 1687745 w 1687745"/>
                  <a:gd name="connsiteY2-6" fmla="*/ 1035368 h 2070736"/>
                  <a:gd name="connsiteX3-7" fmla="*/ 850497 w 1687745"/>
                  <a:gd name="connsiteY3-8" fmla="*/ 2070736 h 2070736"/>
                  <a:gd name="connsiteX4-9" fmla="*/ 13249 w 1687745"/>
                  <a:gd name="connsiteY4-10" fmla="*/ 1035368 h 2070736"/>
                  <a:gd name="connsiteX0-11" fmla="*/ 13249 w 1696474"/>
                  <a:gd name="connsiteY0-12" fmla="*/ 1035368 h 2070736"/>
                  <a:gd name="connsiteX1-13" fmla="*/ 850497 w 1696474"/>
                  <a:gd name="connsiteY1-14" fmla="*/ 0 h 2070736"/>
                  <a:gd name="connsiteX2-15" fmla="*/ 1687745 w 1696474"/>
                  <a:gd name="connsiteY2-16" fmla="*/ 1035368 h 2070736"/>
                  <a:gd name="connsiteX3-17" fmla="*/ 850497 w 1696474"/>
                  <a:gd name="connsiteY3-18" fmla="*/ 2070736 h 2070736"/>
                  <a:gd name="connsiteX4-19" fmla="*/ 13249 w 1696474"/>
                  <a:gd name="connsiteY4-20" fmla="*/ 1035368 h 20707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96474" h="2070736">
                    <a:moveTo>
                      <a:pt x="13249" y="1035368"/>
                    </a:moveTo>
                    <a:cubicBezTo>
                      <a:pt x="112309" y="471170"/>
                      <a:pt x="388098" y="0"/>
                      <a:pt x="850497" y="0"/>
                    </a:cubicBezTo>
                    <a:cubicBezTo>
                      <a:pt x="1312896" y="0"/>
                      <a:pt x="1611545" y="478790"/>
                      <a:pt x="1687745" y="1035368"/>
                    </a:cubicBezTo>
                    <a:cubicBezTo>
                      <a:pt x="1765308" y="1601901"/>
                      <a:pt x="1312896" y="2070736"/>
                      <a:pt x="850497" y="2070736"/>
                    </a:cubicBezTo>
                    <a:cubicBezTo>
                      <a:pt x="388098" y="2070736"/>
                      <a:pt x="-85811" y="1599566"/>
                      <a:pt x="13249" y="1035368"/>
                    </a:cubicBezTo>
                    <a:close/>
                  </a:path>
                </a:pathLst>
              </a:custGeom>
              <a:gradFill>
                <a:gsLst>
                  <a:gs pos="17000">
                    <a:srgbClr val="000000">
                      <a:alpha val="46000"/>
                    </a:srgbClr>
                  </a:gs>
                  <a:gs pos="34000">
                    <a:srgbClr val="000000">
                      <a:alpha val="43000"/>
                    </a:srgbClr>
                  </a:gs>
                  <a:gs pos="65000">
                    <a:srgbClr val="000000">
                      <a:alpha val="10000"/>
                    </a:srgbClr>
                  </a:gs>
                  <a:gs pos="51000">
                    <a:schemeClr val="tx1">
                      <a:alpha val="20000"/>
                    </a:schemeClr>
                  </a:gs>
                  <a:gs pos="78000">
                    <a:schemeClr val="tx1">
                      <a:alpha val="5000"/>
                    </a:schemeClr>
                  </a:gs>
                  <a:gs pos="0">
                    <a:schemeClr val="tx1"/>
                  </a:gs>
                  <a:gs pos="100000">
                    <a:schemeClr val="tx1">
                      <a:alpha val="0"/>
                    </a:schemeClr>
                  </a:gs>
                </a:gsLst>
                <a:lin ang="5400000" scaled="0"/>
              </a:gradFill>
              <a:ln>
                <a:noFill/>
              </a:ln>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6" name="椭圆 105"/>
              <p:cNvSpPr/>
              <p:nvPr/>
            </p:nvSpPr>
            <p:spPr>
              <a:xfrm>
                <a:off x="7567583" y="3243359"/>
                <a:ext cx="1344545" cy="1344543"/>
              </a:xfrm>
              <a:prstGeom prst="ellipse">
                <a:avLst/>
              </a:prstGeom>
              <a:gradFill>
                <a:gsLst>
                  <a:gs pos="43000">
                    <a:srgbClr val="F7F7F7"/>
                  </a:gs>
                  <a:gs pos="0">
                    <a:schemeClr val="bg1">
                      <a:alpha val="99000"/>
                    </a:schemeClr>
                  </a:gs>
                  <a:gs pos="100000">
                    <a:srgbClr val="B8C0C0"/>
                  </a:gs>
                </a:gsLst>
                <a:lin ang="2700000" scaled="1"/>
              </a:gradFill>
              <a:ln>
                <a:noFill/>
              </a:ln>
              <a:effectLst>
                <a:outerShdw blurRad="139700" dist="63500" dir="2700000" algn="tl" rotWithShape="0">
                  <a:srgbClr val="494949">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07" name="椭圆 106"/>
              <p:cNvSpPr/>
              <p:nvPr/>
            </p:nvSpPr>
            <p:spPr>
              <a:xfrm>
                <a:off x="7437910" y="3121028"/>
                <a:ext cx="1596495" cy="1596495"/>
              </a:xfrm>
              <a:prstGeom prst="ellipse">
                <a:avLst/>
              </a:prstGeom>
              <a:gradFill>
                <a:gsLst>
                  <a:gs pos="39000">
                    <a:schemeClr val="bg1"/>
                  </a:gs>
                  <a:gs pos="53000">
                    <a:srgbClr val="F7F7F7"/>
                  </a:gs>
                  <a:gs pos="11000">
                    <a:schemeClr val="bg1">
                      <a:alpha val="99000"/>
                    </a:schemeClr>
                  </a:gs>
                  <a:gs pos="100000">
                    <a:srgbClr val="B8C0C0"/>
                  </a:gs>
                </a:gsLst>
                <a:lin ang="2700000" scaled="1"/>
              </a:gradFill>
              <a:ln>
                <a:noFill/>
              </a:ln>
              <a:effectLst>
                <a:innerShdw blurRad="139700" dist="25400" dir="2700000">
                  <a:srgbClr val="5F6D6C">
                    <a:alpha val="25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
          <p:nvSpPr>
            <p:cNvPr id="102" name="椭圆 101"/>
            <p:cNvSpPr/>
            <p:nvPr/>
          </p:nvSpPr>
          <p:spPr>
            <a:xfrm>
              <a:off x="6795436" y="1598049"/>
              <a:ext cx="394886" cy="394886"/>
            </a:xfrm>
            <a:prstGeom prst="ellipse">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p:nvPr/>
          </p:nvSpPr>
          <p:spPr>
            <a:xfrm>
              <a:off x="6601555" y="1402822"/>
              <a:ext cx="785338" cy="785339"/>
            </a:xfrm>
            <a:prstGeom prst="ellipse">
              <a:avLst/>
            </a:prstGeom>
            <a:solidFill>
              <a:schemeClr val="bg1">
                <a:lumMod val="95000"/>
                <a:alpha val="21000"/>
              </a:schemeClr>
            </a:solidFill>
            <a:ln w="12700">
              <a:gradFill flip="none" rotWithShape="1">
                <a:gsLst>
                  <a:gs pos="0">
                    <a:schemeClr val="bg1"/>
                  </a:gs>
                  <a:gs pos="100000">
                    <a:schemeClr val="bg1">
                      <a:lumMod val="85000"/>
                    </a:schemeClr>
                  </a:gs>
                </a:gsLst>
                <a:lin ang="2700000" scaled="1"/>
                <a:tileRect/>
              </a:gradFill>
            </a:ln>
            <a:effectLst>
              <a:outerShdw blurRad="215900" dist="63500" dir="2700000" algn="tl"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文本框 103"/>
            <p:cNvSpPr txBox="1"/>
            <p:nvPr/>
          </p:nvSpPr>
          <p:spPr>
            <a:xfrm>
              <a:off x="6672945" y="1594098"/>
              <a:ext cx="639868" cy="400110"/>
            </a:xfrm>
            <a:prstGeom prst="rect">
              <a:avLst/>
            </a:prstGeom>
            <a:noFill/>
          </p:spPr>
          <p:txBody>
            <a:bodyPr wrap="square" rtlCol="0">
              <a:spAutoFit/>
            </a:bodyPr>
            <a:lstStyle/>
            <a:p>
              <a:pPr algn="ctr"/>
              <a:r>
                <a:rPr lang="en-US" altLang="zh-CN" sz="2000" dirty="0" smtClean="0">
                  <a:solidFill>
                    <a:schemeClr val="bg1"/>
                  </a:solidFill>
                  <a:latin typeface="Impact" panose="020B0806030902050204" pitchFamily="34" charset="0"/>
                </a:rPr>
                <a:t>04</a:t>
              </a:r>
              <a:endParaRPr lang="zh-CN" altLang="en-US" sz="2000" dirty="0">
                <a:solidFill>
                  <a:schemeClr val="bg1"/>
                </a:solidFill>
                <a:latin typeface="Impact" panose="020B0806030902050204" pitchFamily="34" charset="0"/>
              </a:endParaRPr>
            </a:p>
          </p:txBody>
        </p:sp>
      </p:grpSp>
      <p:grpSp>
        <p:nvGrpSpPr>
          <p:cNvPr id="108" name="组合 107"/>
          <p:cNvGrpSpPr/>
          <p:nvPr/>
        </p:nvGrpSpPr>
        <p:grpSpPr>
          <a:xfrm>
            <a:off x="3235502" y="3825146"/>
            <a:ext cx="1780467" cy="683095"/>
            <a:chOff x="223455" y="2735579"/>
            <a:chExt cx="1780467" cy="683095"/>
          </a:xfrm>
        </p:grpSpPr>
        <p:sp>
          <p:nvSpPr>
            <p:cNvPr id="109" name="文本框 108"/>
            <p:cNvSpPr txBox="1"/>
            <p:nvPr/>
          </p:nvSpPr>
          <p:spPr>
            <a:xfrm>
              <a:off x="223455" y="2735579"/>
              <a:ext cx="1780467" cy="369332"/>
            </a:xfrm>
            <a:prstGeom prst="rect">
              <a:avLst/>
            </a:prstGeom>
            <a:noFill/>
          </p:spPr>
          <p:txBody>
            <a:bodyPr wrap="square" rtlCol="0">
              <a:spAutoFit/>
            </a:bodyPr>
            <a:lstStyle/>
            <a:p>
              <a:r>
                <a:rPr lang="zh-CN" altLang="en-US"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dirty="0">
                <a:solidFill>
                  <a:srgbClr val="00AF92"/>
                </a:solidFill>
                <a:latin typeface="时尚中黑简体" panose="01010104010101010101" pitchFamily="2" charset="-122"/>
                <a:ea typeface="时尚中黑简体" panose="01010104010101010101" pitchFamily="2" charset="-122"/>
              </a:endParaRPr>
            </a:p>
          </p:txBody>
        </p:sp>
        <p:sp>
          <p:nvSpPr>
            <p:cNvPr id="110" name="文本框 109"/>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37" name="Freeform 19"/>
          <p:cNvSpPr/>
          <p:nvPr/>
        </p:nvSpPr>
        <p:spPr bwMode="auto">
          <a:xfrm>
            <a:off x="9064060" y="3259745"/>
            <a:ext cx="203580" cy="39845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lumMod val="75000"/>
            </a:schemeClr>
          </a:solidFill>
          <a:ln>
            <a:noFill/>
          </a:ln>
          <a:effectLst>
            <a:reflection blurRad="6350" stA="50000" endA="300" endPos="55000" dir="5400000" sy="-100000" algn="bl" rotWithShape="0"/>
          </a:effectLst>
        </p:spPr>
        <p:txBody>
          <a:bodyPr vert="horz" wrap="square" lIns="91440" tIns="45720" rIns="91440" bIns="45720" numCol="1" anchor="t" anchorCtr="0" compatLnSpc="1"/>
          <a:lstStyle/>
          <a:p>
            <a:endParaRPr lang="zh-CN" altLang="en-US"/>
          </a:p>
        </p:txBody>
      </p:sp>
      <p:grpSp>
        <p:nvGrpSpPr>
          <p:cNvPr id="138" name="Group 22"/>
          <p:cNvGrpSpPr>
            <a:grpSpLocks noChangeAspect="1"/>
          </p:cNvGrpSpPr>
          <p:nvPr/>
        </p:nvGrpSpPr>
        <p:grpSpPr bwMode="auto">
          <a:xfrm>
            <a:off x="2880359" y="2416515"/>
            <a:ext cx="320676" cy="320676"/>
            <a:chOff x="3617" y="1935"/>
            <a:chExt cx="446" cy="446"/>
          </a:xfrm>
          <a:solidFill>
            <a:schemeClr val="bg1">
              <a:lumMod val="75000"/>
            </a:schemeClr>
          </a:solidFill>
          <a:effectLst>
            <a:reflection blurRad="6350" stA="50000" endA="300" endPos="55000" dir="5400000" sy="-100000" algn="bl" rotWithShape="0"/>
          </a:effectLst>
        </p:grpSpPr>
        <p:sp>
          <p:nvSpPr>
            <p:cNvPr id="139"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1" name="Freeform 28"/>
          <p:cNvSpPr>
            <a:spLocks noEditPoints="1"/>
          </p:cNvSpPr>
          <p:nvPr/>
        </p:nvSpPr>
        <p:spPr bwMode="auto">
          <a:xfrm>
            <a:off x="8968452" y="4930985"/>
            <a:ext cx="416728" cy="337558"/>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lumMod val="75000"/>
            </a:schemeClr>
          </a:solidFill>
          <a:ln>
            <a:noFill/>
          </a:ln>
          <a:effectLst>
            <a:reflection blurRad="6350" stA="50000" endA="300" endPos="55000" dir="5400000" sy="-100000" algn="bl" rotWithShape="0"/>
          </a:effectLst>
        </p:spPr>
        <p:txBody>
          <a:bodyPr vert="horz" wrap="square" lIns="91440" tIns="45720" rIns="91440" bIns="45720" numCol="1" anchor="t" anchorCtr="0" compatLnSpc="1"/>
          <a:lstStyle/>
          <a:p>
            <a:endParaRPr lang="zh-CN" altLang="en-US"/>
          </a:p>
        </p:txBody>
      </p:sp>
      <p:grpSp>
        <p:nvGrpSpPr>
          <p:cNvPr id="142" name="Group 31"/>
          <p:cNvGrpSpPr>
            <a:grpSpLocks noChangeAspect="1"/>
          </p:cNvGrpSpPr>
          <p:nvPr/>
        </p:nvGrpSpPr>
        <p:grpSpPr bwMode="auto">
          <a:xfrm>
            <a:off x="2913308" y="4084158"/>
            <a:ext cx="260999" cy="335775"/>
            <a:chOff x="5177" y="1058"/>
            <a:chExt cx="363" cy="467"/>
          </a:xfrm>
          <a:solidFill>
            <a:schemeClr val="bg1">
              <a:lumMod val="75000"/>
            </a:schemeClr>
          </a:solidFill>
          <a:effectLst>
            <a:reflection blurRad="6350" stA="50000" endA="300" endPos="55000" dir="5400000" sy="-100000" algn="bl" rotWithShape="0"/>
          </a:effectLst>
        </p:grpSpPr>
        <p:sp>
          <p:nvSpPr>
            <p:cNvPr id="143"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可编辑数据折线图</a:t>
            </a:r>
            <a:endParaRPr lang="zh-CN" altLang="en-US" dirty="0"/>
          </a:p>
        </p:txBody>
      </p:sp>
      <p:graphicFrame>
        <p:nvGraphicFramePr>
          <p:cNvPr id="13" name="图表 12"/>
          <p:cNvGraphicFramePr/>
          <p:nvPr/>
        </p:nvGraphicFramePr>
        <p:xfrm>
          <a:off x="2481704" y="1010652"/>
          <a:ext cx="7228592" cy="3916947"/>
        </p:xfrm>
        <a:graphic>
          <a:graphicData uri="http://schemas.openxmlformats.org/drawingml/2006/chart">
            <c:chart xmlns:c="http://schemas.openxmlformats.org/drawingml/2006/chart" xmlns:r="http://schemas.openxmlformats.org/officeDocument/2006/relationships" r:id="rId1"/>
          </a:graphicData>
        </a:graphic>
      </p:graphicFrame>
      <p:grpSp>
        <p:nvGrpSpPr>
          <p:cNvPr id="25" name="组合 24"/>
          <p:cNvGrpSpPr/>
          <p:nvPr/>
        </p:nvGrpSpPr>
        <p:grpSpPr>
          <a:xfrm>
            <a:off x="3370287" y="3757354"/>
            <a:ext cx="1106480" cy="532507"/>
            <a:chOff x="3446487" y="3757354"/>
            <a:chExt cx="1106480" cy="532507"/>
          </a:xfrm>
        </p:grpSpPr>
        <p:sp>
          <p:nvSpPr>
            <p:cNvPr id="15" name="圆角矩形 14"/>
            <p:cNvSpPr/>
            <p:nvPr/>
          </p:nvSpPr>
          <p:spPr>
            <a:xfrm rot="5400000">
              <a:off x="3725604" y="3478237"/>
              <a:ext cx="532507" cy="1090742"/>
            </a:xfrm>
            <a:prstGeom prst="roundRect">
              <a:avLst>
                <a:gd name="adj" fmla="val 50000"/>
              </a:avLst>
            </a:prstGeom>
            <a:pattFill prst="dkDnDiag">
              <a:fgClr>
                <a:srgbClr val="EEEEEE"/>
              </a:fgClr>
              <a:bgClr>
                <a:srgbClr val="F9F9F9"/>
              </a:bgClr>
            </a:pattFill>
            <a:ln w="12700">
              <a:gradFill flip="none" rotWithShape="1">
                <a:gsLst>
                  <a:gs pos="0">
                    <a:schemeClr val="bg1"/>
                  </a:gs>
                  <a:gs pos="100000">
                    <a:srgbClr val="DEDEDE"/>
                  </a:gs>
                </a:gsLst>
                <a:lin ang="18900000" scaled="0"/>
                <a:tileRect/>
              </a:gradFill>
            </a:ln>
            <a:effectLst>
              <a:outerShdw blurRad="1270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503769" y="3799164"/>
              <a:ext cx="448888" cy="448888"/>
              <a:chOff x="4181099" y="1427742"/>
              <a:chExt cx="543155" cy="543155"/>
            </a:xfrm>
          </p:grpSpPr>
          <p:sp>
            <p:nvSpPr>
              <p:cNvPr id="20" name="椭圆 19"/>
              <p:cNvSpPr/>
              <p:nvPr/>
            </p:nvSpPr>
            <p:spPr>
              <a:xfrm>
                <a:off x="4181099" y="1427742"/>
                <a:ext cx="543155" cy="543155"/>
              </a:xfrm>
              <a:prstGeom prst="ellipse">
                <a:avLst/>
              </a:prstGeom>
              <a:solidFill>
                <a:srgbClr val="FFB850"/>
              </a:solidFill>
              <a:ln w="12700">
                <a:gradFill flip="none" rotWithShape="1">
                  <a:gsLst>
                    <a:gs pos="100000">
                      <a:schemeClr val="bg1"/>
                    </a:gs>
                    <a:gs pos="0">
                      <a:srgbClr val="C9C9C9"/>
                    </a:gs>
                  </a:gsLst>
                  <a:lin ang="8100000" scaled="1"/>
                  <a:tileRect/>
                </a:gra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sp>
            <p:nvSpPr>
              <p:cNvPr id="18" name="椭圆 17"/>
              <p:cNvSpPr/>
              <p:nvPr/>
            </p:nvSpPr>
            <p:spPr>
              <a:xfrm>
                <a:off x="4261831" y="1466922"/>
                <a:ext cx="386045" cy="317711"/>
              </a:xfrm>
              <a:prstGeom prst="ellipse">
                <a:avLst/>
              </a:prstGeom>
              <a:gradFill>
                <a:gsLst>
                  <a:gs pos="90000">
                    <a:srgbClr val="FFB850">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文本框 23"/>
            <p:cNvSpPr txBox="1"/>
            <p:nvPr/>
          </p:nvSpPr>
          <p:spPr>
            <a:xfrm>
              <a:off x="3913099" y="3834668"/>
              <a:ext cx="639868"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45</a:t>
              </a:r>
              <a:r>
                <a:rPr lang="en-US" altLang="zh-CN" sz="1200" dirty="0" smtClean="0">
                  <a:solidFill>
                    <a:srgbClr val="FFB850"/>
                  </a:solidFill>
                  <a:latin typeface="Impact" panose="020B0806030902050204" pitchFamily="34" charset="0"/>
                </a:rPr>
                <a:t>%</a:t>
              </a:r>
              <a:endParaRPr lang="zh-CN" altLang="en-US" sz="2000" dirty="0">
                <a:solidFill>
                  <a:srgbClr val="FFB850"/>
                </a:solidFill>
                <a:latin typeface="Impact" panose="020B0806030902050204" pitchFamily="34" charset="0"/>
              </a:endParaRPr>
            </a:p>
          </p:txBody>
        </p:sp>
      </p:grpSp>
      <p:grpSp>
        <p:nvGrpSpPr>
          <p:cNvPr id="50" name="组合 49"/>
          <p:cNvGrpSpPr/>
          <p:nvPr/>
        </p:nvGrpSpPr>
        <p:grpSpPr>
          <a:xfrm>
            <a:off x="4424387" y="2969894"/>
            <a:ext cx="1136622" cy="532507"/>
            <a:chOff x="3446487" y="3757354"/>
            <a:chExt cx="1136622" cy="532507"/>
          </a:xfrm>
        </p:grpSpPr>
        <p:sp>
          <p:nvSpPr>
            <p:cNvPr id="51" name="圆角矩形 50"/>
            <p:cNvSpPr/>
            <p:nvPr/>
          </p:nvSpPr>
          <p:spPr>
            <a:xfrm rot="5400000">
              <a:off x="3725604" y="3478237"/>
              <a:ext cx="532507" cy="1090742"/>
            </a:xfrm>
            <a:prstGeom prst="roundRect">
              <a:avLst>
                <a:gd name="adj" fmla="val 50000"/>
              </a:avLst>
            </a:prstGeom>
            <a:pattFill prst="dkDnDiag">
              <a:fgClr>
                <a:srgbClr val="EEEEEE"/>
              </a:fgClr>
              <a:bgClr>
                <a:srgbClr val="F9F9F9"/>
              </a:bgClr>
            </a:pattFill>
            <a:ln w="12700">
              <a:gradFill flip="none" rotWithShape="1">
                <a:gsLst>
                  <a:gs pos="0">
                    <a:schemeClr val="bg1"/>
                  </a:gs>
                  <a:gs pos="100000">
                    <a:srgbClr val="DEDEDE"/>
                  </a:gs>
                </a:gsLst>
                <a:lin ang="18900000" scaled="0"/>
                <a:tileRect/>
              </a:gradFill>
            </a:ln>
            <a:effectLst>
              <a:outerShdw blurRad="1270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3503770" y="3799164"/>
              <a:ext cx="448888" cy="448888"/>
              <a:chOff x="4181101" y="1427741"/>
              <a:chExt cx="543155" cy="543155"/>
            </a:xfrm>
          </p:grpSpPr>
          <p:sp>
            <p:nvSpPr>
              <p:cNvPr id="54" name="椭圆 53"/>
              <p:cNvSpPr/>
              <p:nvPr/>
            </p:nvSpPr>
            <p:spPr>
              <a:xfrm>
                <a:off x="4181101" y="1427741"/>
                <a:ext cx="543155" cy="543155"/>
              </a:xfrm>
              <a:prstGeom prst="ellipse">
                <a:avLst/>
              </a:prstGeom>
              <a:solidFill>
                <a:srgbClr val="01ACBE"/>
              </a:solidFill>
              <a:ln w="12700">
                <a:gradFill flip="none" rotWithShape="1">
                  <a:gsLst>
                    <a:gs pos="100000">
                      <a:schemeClr val="bg1"/>
                    </a:gs>
                    <a:gs pos="0">
                      <a:srgbClr val="C9C9C9"/>
                    </a:gs>
                  </a:gsLst>
                  <a:lin ang="8100000" scaled="1"/>
                  <a:tileRect/>
                </a:gra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sp>
            <p:nvSpPr>
              <p:cNvPr id="55" name="椭圆 54"/>
              <p:cNvSpPr/>
              <p:nvPr/>
            </p:nvSpPr>
            <p:spPr>
              <a:xfrm>
                <a:off x="4261831" y="1466922"/>
                <a:ext cx="386045" cy="317711"/>
              </a:xfrm>
              <a:prstGeom prst="ellipse">
                <a:avLst/>
              </a:prstGeom>
              <a:gradFill>
                <a:gsLst>
                  <a:gs pos="90000">
                    <a:srgbClr val="01ACBE">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3864677" y="3814030"/>
              <a:ext cx="718432"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110</a:t>
              </a:r>
              <a:r>
                <a:rPr lang="en-US" altLang="zh-CN" sz="1200" dirty="0" smtClean="0">
                  <a:solidFill>
                    <a:srgbClr val="01ACBE"/>
                  </a:solidFill>
                  <a:latin typeface="Impact" panose="020B0806030902050204" pitchFamily="34" charset="0"/>
                </a:rPr>
                <a:t>%</a:t>
              </a:r>
              <a:endParaRPr lang="zh-CN" altLang="en-US" sz="2000" dirty="0">
                <a:solidFill>
                  <a:srgbClr val="01ACBE"/>
                </a:solidFill>
                <a:latin typeface="Impact" panose="020B0806030902050204" pitchFamily="34" charset="0"/>
              </a:endParaRPr>
            </a:p>
          </p:txBody>
        </p:sp>
      </p:grpSp>
      <p:grpSp>
        <p:nvGrpSpPr>
          <p:cNvPr id="56" name="组合 55"/>
          <p:cNvGrpSpPr/>
          <p:nvPr/>
        </p:nvGrpSpPr>
        <p:grpSpPr>
          <a:xfrm>
            <a:off x="5680076" y="3477002"/>
            <a:ext cx="1096955" cy="532507"/>
            <a:chOff x="3446487" y="3757354"/>
            <a:chExt cx="1096955" cy="532507"/>
          </a:xfrm>
        </p:grpSpPr>
        <p:sp>
          <p:nvSpPr>
            <p:cNvPr id="57" name="圆角矩形 56"/>
            <p:cNvSpPr/>
            <p:nvPr/>
          </p:nvSpPr>
          <p:spPr>
            <a:xfrm rot="5400000">
              <a:off x="3725604" y="3478237"/>
              <a:ext cx="532507" cy="1090742"/>
            </a:xfrm>
            <a:prstGeom prst="roundRect">
              <a:avLst>
                <a:gd name="adj" fmla="val 50000"/>
              </a:avLst>
            </a:prstGeom>
            <a:pattFill prst="dkDnDiag">
              <a:fgClr>
                <a:srgbClr val="EEEEEE"/>
              </a:fgClr>
              <a:bgClr>
                <a:srgbClr val="F9F9F9"/>
              </a:bgClr>
            </a:pattFill>
            <a:ln w="12700">
              <a:gradFill flip="none" rotWithShape="1">
                <a:gsLst>
                  <a:gs pos="0">
                    <a:schemeClr val="bg1"/>
                  </a:gs>
                  <a:gs pos="100000">
                    <a:srgbClr val="DEDEDE"/>
                  </a:gs>
                </a:gsLst>
                <a:lin ang="18900000" scaled="0"/>
                <a:tileRect/>
              </a:gradFill>
            </a:ln>
            <a:effectLst>
              <a:outerShdw blurRad="1270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3503769" y="3799164"/>
              <a:ext cx="448888" cy="448888"/>
              <a:chOff x="4181099" y="1427742"/>
              <a:chExt cx="543155" cy="543155"/>
            </a:xfrm>
          </p:grpSpPr>
          <p:sp>
            <p:nvSpPr>
              <p:cNvPr id="60" name="椭圆 59"/>
              <p:cNvSpPr/>
              <p:nvPr/>
            </p:nvSpPr>
            <p:spPr>
              <a:xfrm>
                <a:off x="4181099" y="1427742"/>
                <a:ext cx="543155" cy="543155"/>
              </a:xfrm>
              <a:prstGeom prst="ellipse">
                <a:avLst/>
              </a:prstGeom>
              <a:solidFill>
                <a:srgbClr val="E87071"/>
              </a:solidFill>
              <a:ln w="12700">
                <a:gradFill flip="none" rotWithShape="1">
                  <a:gsLst>
                    <a:gs pos="100000">
                      <a:schemeClr val="bg1"/>
                    </a:gs>
                    <a:gs pos="0">
                      <a:srgbClr val="C9C9C9"/>
                    </a:gs>
                  </a:gsLst>
                  <a:lin ang="8100000" scaled="1"/>
                  <a:tileRect/>
                </a:gra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sp>
            <p:nvSpPr>
              <p:cNvPr id="61" name="椭圆 60"/>
              <p:cNvSpPr/>
              <p:nvPr/>
            </p:nvSpPr>
            <p:spPr>
              <a:xfrm>
                <a:off x="4261831" y="1466922"/>
                <a:ext cx="386045" cy="317711"/>
              </a:xfrm>
              <a:prstGeom prst="ellipse">
                <a:avLst/>
              </a:prstGeom>
              <a:gradFill>
                <a:gsLst>
                  <a:gs pos="90000">
                    <a:srgbClr val="E87071">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文本框 58"/>
            <p:cNvSpPr txBox="1"/>
            <p:nvPr/>
          </p:nvSpPr>
          <p:spPr>
            <a:xfrm>
              <a:off x="3903574" y="3829905"/>
              <a:ext cx="639868"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63</a:t>
              </a:r>
              <a:r>
                <a:rPr lang="en-US" altLang="zh-CN" sz="1200" dirty="0" smtClean="0">
                  <a:solidFill>
                    <a:srgbClr val="E87071"/>
                  </a:solidFill>
                  <a:latin typeface="Impact" panose="020B0806030902050204" pitchFamily="34" charset="0"/>
                </a:rPr>
                <a:t>%</a:t>
              </a:r>
              <a:endParaRPr lang="zh-CN" altLang="en-US" sz="2000" dirty="0">
                <a:solidFill>
                  <a:srgbClr val="E87071"/>
                </a:solidFill>
                <a:latin typeface="Impact" panose="020B0806030902050204" pitchFamily="34" charset="0"/>
              </a:endParaRPr>
            </a:p>
          </p:txBody>
        </p:sp>
      </p:grpSp>
      <p:grpSp>
        <p:nvGrpSpPr>
          <p:cNvPr id="68" name="组合 67"/>
          <p:cNvGrpSpPr/>
          <p:nvPr/>
        </p:nvGrpSpPr>
        <p:grpSpPr>
          <a:xfrm>
            <a:off x="6988176" y="2267327"/>
            <a:ext cx="1187450" cy="532507"/>
            <a:chOff x="3446487" y="3757354"/>
            <a:chExt cx="1187450" cy="532507"/>
          </a:xfrm>
        </p:grpSpPr>
        <p:sp>
          <p:nvSpPr>
            <p:cNvPr id="69" name="圆角矩形 68"/>
            <p:cNvSpPr/>
            <p:nvPr/>
          </p:nvSpPr>
          <p:spPr>
            <a:xfrm rot="5400000">
              <a:off x="3725604" y="3478237"/>
              <a:ext cx="532507" cy="1090742"/>
            </a:xfrm>
            <a:prstGeom prst="roundRect">
              <a:avLst>
                <a:gd name="adj" fmla="val 50000"/>
              </a:avLst>
            </a:prstGeom>
            <a:pattFill prst="dkDnDiag">
              <a:fgClr>
                <a:srgbClr val="EEEEEE"/>
              </a:fgClr>
              <a:bgClr>
                <a:srgbClr val="F9F9F9"/>
              </a:bgClr>
            </a:pattFill>
            <a:ln w="12700">
              <a:gradFill flip="none" rotWithShape="1">
                <a:gsLst>
                  <a:gs pos="0">
                    <a:schemeClr val="bg1"/>
                  </a:gs>
                  <a:gs pos="100000">
                    <a:srgbClr val="DEDEDE"/>
                  </a:gs>
                </a:gsLst>
                <a:lin ang="18900000" scaled="0"/>
                <a:tileRect/>
              </a:gradFill>
            </a:ln>
            <a:effectLst>
              <a:outerShdw blurRad="1270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p:nvPr/>
          </p:nvGrpSpPr>
          <p:grpSpPr>
            <a:xfrm>
              <a:off x="3503769" y="3799164"/>
              <a:ext cx="448888" cy="448888"/>
              <a:chOff x="4181099" y="1427742"/>
              <a:chExt cx="543155" cy="543155"/>
            </a:xfrm>
          </p:grpSpPr>
          <p:sp>
            <p:nvSpPr>
              <p:cNvPr id="72" name="椭圆 71"/>
              <p:cNvSpPr/>
              <p:nvPr/>
            </p:nvSpPr>
            <p:spPr>
              <a:xfrm>
                <a:off x="4181099" y="1427742"/>
                <a:ext cx="543155" cy="543155"/>
              </a:xfrm>
              <a:prstGeom prst="ellipse">
                <a:avLst/>
              </a:prstGeom>
              <a:solidFill>
                <a:srgbClr val="00AF92"/>
              </a:solidFill>
              <a:ln w="12700">
                <a:gradFill flip="none" rotWithShape="1">
                  <a:gsLst>
                    <a:gs pos="100000">
                      <a:schemeClr val="bg1"/>
                    </a:gs>
                    <a:gs pos="0">
                      <a:srgbClr val="C9C9C9"/>
                    </a:gs>
                  </a:gsLst>
                  <a:lin ang="8100000" scaled="1"/>
                  <a:tileRect/>
                </a:gra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sp>
            <p:nvSpPr>
              <p:cNvPr id="73" name="椭圆 72"/>
              <p:cNvSpPr/>
              <p:nvPr/>
            </p:nvSpPr>
            <p:spPr>
              <a:xfrm>
                <a:off x="4264713" y="1475565"/>
                <a:ext cx="386045" cy="317711"/>
              </a:xfrm>
              <a:prstGeom prst="ellipse">
                <a:avLst/>
              </a:prstGeom>
              <a:gradFill>
                <a:gsLst>
                  <a:gs pos="90000">
                    <a:srgbClr val="00AF92">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1" name="文本框 70"/>
            <p:cNvSpPr txBox="1"/>
            <p:nvPr/>
          </p:nvSpPr>
          <p:spPr>
            <a:xfrm>
              <a:off x="3832137" y="3810860"/>
              <a:ext cx="801800" cy="400110"/>
            </a:xfrm>
            <a:prstGeom prst="rect">
              <a:avLst/>
            </a:prstGeom>
            <a:noFill/>
          </p:spPr>
          <p:txBody>
            <a:bodyPr wrap="square" rtlCol="0">
              <a:spAutoFit/>
            </a:bodyPr>
            <a:lstStyle/>
            <a:p>
              <a:pPr algn="ctr"/>
              <a:r>
                <a:rPr lang="en-US" altLang="zh-CN" sz="2000" dirty="0" smtClean="0">
                  <a:solidFill>
                    <a:srgbClr val="00AF92"/>
                  </a:solidFill>
                  <a:latin typeface="Impact" panose="020B0806030902050204" pitchFamily="34" charset="0"/>
                </a:rPr>
                <a:t>180</a:t>
              </a:r>
              <a:r>
                <a:rPr lang="en-US" altLang="zh-CN" sz="1200" dirty="0" smtClean="0">
                  <a:solidFill>
                    <a:srgbClr val="00AF92"/>
                  </a:solidFill>
                  <a:latin typeface="Impact" panose="020B0806030902050204" pitchFamily="34" charset="0"/>
                </a:rPr>
                <a:t>%</a:t>
              </a:r>
              <a:endParaRPr lang="zh-CN" altLang="en-US" sz="2000" dirty="0">
                <a:solidFill>
                  <a:srgbClr val="00AF92"/>
                </a:solidFill>
                <a:latin typeface="Impact" panose="020B0806030902050204" pitchFamily="34" charset="0"/>
              </a:endParaRPr>
            </a:p>
          </p:txBody>
        </p:sp>
      </p:grpSp>
      <p:grpSp>
        <p:nvGrpSpPr>
          <p:cNvPr id="74" name="组合 73"/>
          <p:cNvGrpSpPr/>
          <p:nvPr/>
        </p:nvGrpSpPr>
        <p:grpSpPr>
          <a:xfrm>
            <a:off x="8385175" y="1343402"/>
            <a:ext cx="1140795" cy="532507"/>
            <a:chOff x="3446487" y="3757354"/>
            <a:chExt cx="1140795" cy="532507"/>
          </a:xfrm>
        </p:grpSpPr>
        <p:sp>
          <p:nvSpPr>
            <p:cNvPr id="75" name="圆角矩形 74"/>
            <p:cNvSpPr/>
            <p:nvPr/>
          </p:nvSpPr>
          <p:spPr>
            <a:xfrm rot="5400000">
              <a:off x="3725604" y="3478237"/>
              <a:ext cx="532507" cy="1090742"/>
            </a:xfrm>
            <a:prstGeom prst="roundRect">
              <a:avLst>
                <a:gd name="adj" fmla="val 50000"/>
              </a:avLst>
            </a:prstGeom>
            <a:pattFill prst="dkDnDiag">
              <a:fgClr>
                <a:srgbClr val="EEEEEE"/>
              </a:fgClr>
              <a:bgClr>
                <a:srgbClr val="F9F9F9"/>
              </a:bgClr>
            </a:pattFill>
            <a:ln w="12700">
              <a:gradFill flip="none" rotWithShape="1">
                <a:gsLst>
                  <a:gs pos="0">
                    <a:schemeClr val="bg1"/>
                  </a:gs>
                  <a:gs pos="100000">
                    <a:srgbClr val="DEDEDE"/>
                  </a:gs>
                </a:gsLst>
                <a:lin ang="18900000" scaled="0"/>
                <a:tileRect/>
              </a:gradFill>
            </a:ln>
            <a:effectLst>
              <a:outerShdw blurRad="127000"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6" name="组合 75"/>
            <p:cNvGrpSpPr/>
            <p:nvPr/>
          </p:nvGrpSpPr>
          <p:grpSpPr>
            <a:xfrm>
              <a:off x="3503769" y="3799164"/>
              <a:ext cx="448888" cy="448888"/>
              <a:chOff x="4181099" y="1427742"/>
              <a:chExt cx="543155" cy="543155"/>
            </a:xfrm>
          </p:grpSpPr>
          <p:sp>
            <p:nvSpPr>
              <p:cNvPr id="78" name="椭圆 77"/>
              <p:cNvSpPr/>
              <p:nvPr/>
            </p:nvSpPr>
            <p:spPr>
              <a:xfrm>
                <a:off x="4181099" y="1427742"/>
                <a:ext cx="543155" cy="543155"/>
              </a:xfrm>
              <a:prstGeom prst="ellipse">
                <a:avLst/>
              </a:prstGeom>
              <a:solidFill>
                <a:srgbClr val="663A77"/>
              </a:solidFill>
              <a:ln w="12700">
                <a:gradFill flip="none" rotWithShape="1">
                  <a:gsLst>
                    <a:gs pos="100000">
                      <a:schemeClr val="bg1"/>
                    </a:gs>
                    <a:gs pos="0">
                      <a:srgbClr val="C9C9C9"/>
                    </a:gs>
                  </a:gsLst>
                  <a:lin ang="8100000" scaled="1"/>
                  <a:tileRect/>
                </a:gra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E87071"/>
                  </a:solidFill>
                </a:endParaRPr>
              </a:p>
            </p:txBody>
          </p:sp>
          <p:sp>
            <p:nvSpPr>
              <p:cNvPr id="79" name="椭圆 78"/>
              <p:cNvSpPr/>
              <p:nvPr/>
            </p:nvSpPr>
            <p:spPr>
              <a:xfrm>
                <a:off x="4261831" y="1466922"/>
                <a:ext cx="386045" cy="317711"/>
              </a:xfrm>
              <a:prstGeom prst="ellipse">
                <a:avLst/>
              </a:prstGeom>
              <a:gradFill>
                <a:gsLst>
                  <a:gs pos="90000">
                    <a:srgbClr val="663A77">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p:cNvSpPr txBox="1"/>
            <p:nvPr/>
          </p:nvSpPr>
          <p:spPr>
            <a:xfrm>
              <a:off x="3896431" y="3820384"/>
              <a:ext cx="690851" cy="400110"/>
            </a:xfrm>
            <a:prstGeom prst="rect">
              <a:avLst/>
            </a:prstGeom>
            <a:noFill/>
          </p:spPr>
          <p:txBody>
            <a:bodyPr wrap="square" rtlCol="0">
              <a:spAutoFit/>
            </a:bodyPr>
            <a:lstStyle/>
            <a:p>
              <a:pPr algn="ctr"/>
              <a:r>
                <a:rPr lang="en-US" altLang="zh-CN" sz="2000" dirty="0" smtClean="0">
                  <a:solidFill>
                    <a:srgbClr val="663A77"/>
                  </a:solidFill>
                  <a:latin typeface="Impact" panose="020B0806030902050204" pitchFamily="34" charset="0"/>
                </a:rPr>
                <a:t>255</a:t>
              </a:r>
              <a:r>
                <a:rPr lang="en-US" altLang="zh-CN" sz="1200" dirty="0" smtClean="0">
                  <a:solidFill>
                    <a:srgbClr val="663A77"/>
                  </a:solidFill>
                  <a:latin typeface="Impact" panose="020B0806030902050204" pitchFamily="34" charset="0"/>
                </a:rPr>
                <a:t>%</a:t>
              </a:r>
              <a:endParaRPr lang="zh-CN" altLang="en-US" sz="2000" dirty="0">
                <a:solidFill>
                  <a:srgbClr val="663A77"/>
                </a:solidFill>
                <a:latin typeface="Impact" panose="020B0806030902050204" pitchFamily="34" charset="0"/>
              </a:endParaRPr>
            </a:p>
          </p:txBody>
        </p:sp>
      </p:grpSp>
      <p:grpSp>
        <p:nvGrpSpPr>
          <p:cNvPr id="6" name="组合 5"/>
          <p:cNvGrpSpPr/>
          <p:nvPr/>
        </p:nvGrpSpPr>
        <p:grpSpPr>
          <a:xfrm>
            <a:off x="2233793" y="5045670"/>
            <a:ext cx="1969498" cy="1030232"/>
            <a:chOff x="1843837" y="5146550"/>
            <a:chExt cx="1969498" cy="1030232"/>
          </a:xfrm>
        </p:grpSpPr>
        <p:grpSp>
          <p:nvGrpSpPr>
            <p:cNvPr id="36" name="组合 35"/>
            <p:cNvGrpSpPr/>
            <p:nvPr/>
          </p:nvGrpSpPr>
          <p:grpSpPr>
            <a:xfrm>
              <a:off x="1890212" y="5257426"/>
              <a:ext cx="1923123" cy="651980"/>
              <a:chOff x="223455" y="2735579"/>
              <a:chExt cx="1923123" cy="651980"/>
            </a:xfrm>
          </p:grpSpPr>
          <p:sp>
            <p:nvSpPr>
              <p:cNvPr id="37" name="文本框 36"/>
              <p:cNvSpPr txBox="1"/>
              <p:nvPr/>
            </p:nvSpPr>
            <p:spPr>
              <a:xfrm>
                <a:off x="223455" y="2735579"/>
                <a:ext cx="1923123"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 name="椭圆 4"/>
            <p:cNvSpPr/>
            <p:nvPr/>
          </p:nvSpPr>
          <p:spPr>
            <a:xfrm>
              <a:off x="1843837" y="5380943"/>
              <a:ext cx="104219" cy="104219"/>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3" name="图片 42"/>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rot="5400000">
              <a:off x="2717454" y="5597798"/>
              <a:ext cx="1030232" cy="127736"/>
            </a:xfrm>
            <a:prstGeom prst="rect">
              <a:avLst/>
            </a:prstGeom>
          </p:spPr>
        </p:pic>
      </p:grpSp>
      <p:grpSp>
        <p:nvGrpSpPr>
          <p:cNvPr id="45" name="组合 44"/>
          <p:cNvGrpSpPr/>
          <p:nvPr/>
        </p:nvGrpSpPr>
        <p:grpSpPr>
          <a:xfrm>
            <a:off x="3818118" y="5045670"/>
            <a:ext cx="1969498" cy="1030232"/>
            <a:chOff x="1843837" y="5146550"/>
            <a:chExt cx="1969498" cy="1030232"/>
          </a:xfrm>
        </p:grpSpPr>
        <p:grpSp>
          <p:nvGrpSpPr>
            <p:cNvPr id="46" name="组合 45"/>
            <p:cNvGrpSpPr/>
            <p:nvPr/>
          </p:nvGrpSpPr>
          <p:grpSpPr>
            <a:xfrm>
              <a:off x="1890212" y="5257426"/>
              <a:ext cx="1923123" cy="651980"/>
              <a:chOff x="223455" y="2735579"/>
              <a:chExt cx="1923123" cy="651980"/>
            </a:xfrm>
          </p:grpSpPr>
          <p:sp>
            <p:nvSpPr>
              <p:cNvPr id="49" name="文本框 48"/>
              <p:cNvSpPr txBox="1"/>
              <p:nvPr/>
            </p:nvSpPr>
            <p:spPr>
              <a:xfrm>
                <a:off x="223455" y="2735579"/>
                <a:ext cx="1923123"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47" name="椭圆 46"/>
            <p:cNvSpPr/>
            <p:nvPr/>
          </p:nvSpPr>
          <p:spPr>
            <a:xfrm>
              <a:off x="1843837" y="5380943"/>
              <a:ext cx="104219" cy="104219"/>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8" name="图片 47"/>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rot="5400000">
              <a:off x="2717454" y="5597798"/>
              <a:ext cx="1030232" cy="127736"/>
            </a:xfrm>
            <a:prstGeom prst="rect">
              <a:avLst/>
            </a:prstGeom>
          </p:spPr>
        </p:pic>
      </p:grpSp>
      <p:grpSp>
        <p:nvGrpSpPr>
          <p:cNvPr id="63" name="组合 62"/>
          <p:cNvGrpSpPr/>
          <p:nvPr/>
        </p:nvGrpSpPr>
        <p:grpSpPr>
          <a:xfrm>
            <a:off x="5402443" y="5045670"/>
            <a:ext cx="1969498" cy="1030232"/>
            <a:chOff x="1843837" y="5146550"/>
            <a:chExt cx="1969498" cy="1030232"/>
          </a:xfrm>
        </p:grpSpPr>
        <p:grpSp>
          <p:nvGrpSpPr>
            <p:cNvPr id="64" name="组合 63"/>
            <p:cNvGrpSpPr/>
            <p:nvPr/>
          </p:nvGrpSpPr>
          <p:grpSpPr>
            <a:xfrm>
              <a:off x="1890212" y="5257426"/>
              <a:ext cx="1923123" cy="651980"/>
              <a:chOff x="223455" y="2735579"/>
              <a:chExt cx="1923123" cy="651980"/>
            </a:xfrm>
          </p:grpSpPr>
          <p:sp>
            <p:nvSpPr>
              <p:cNvPr id="67" name="文本框 66"/>
              <p:cNvSpPr txBox="1"/>
              <p:nvPr/>
            </p:nvSpPr>
            <p:spPr>
              <a:xfrm>
                <a:off x="223455" y="2735579"/>
                <a:ext cx="1923123"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80" name="文本框 79"/>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65" name="椭圆 64"/>
            <p:cNvSpPr/>
            <p:nvPr/>
          </p:nvSpPr>
          <p:spPr>
            <a:xfrm>
              <a:off x="1843837" y="5380943"/>
              <a:ext cx="104219" cy="104219"/>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6" name="图片 65"/>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rot="5400000">
              <a:off x="2717454" y="5597798"/>
              <a:ext cx="1030232" cy="127736"/>
            </a:xfrm>
            <a:prstGeom prst="rect">
              <a:avLst/>
            </a:prstGeom>
          </p:spPr>
        </p:pic>
      </p:grpSp>
      <p:grpSp>
        <p:nvGrpSpPr>
          <p:cNvPr id="81" name="组合 80"/>
          <p:cNvGrpSpPr/>
          <p:nvPr/>
        </p:nvGrpSpPr>
        <p:grpSpPr>
          <a:xfrm>
            <a:off x="6986768" y="5045670"/>
            <a:ext cx="1969498" cy="1030232"/>
            <a:chOff x="1843837" y="5146550"/>
            <a:chExt cx="1969498" cy="1030232"/>
          </a:xfrm>
        </p:grpSpPr>
        <p:grpSp>
          <p:nvGrpSpPr>
            <p:cNvPr id="82" name="组合 81"/>
            <p:cNvGrpSpPr/>
            <p:nvPr/>
          </p:nvGrpSpPr>
          <p:grpSpPr>
            <a:xfrm>
              <a:off x="1890212" y="5257426"/>
              <a:ext cx="1923123" cy="651980"/>
              <a:chOff x="223455" y="2735579"/>
              <a:chExt cx="1923123" cy="651980"/>
            </a:xfrm>
          </p:grpSpPr>
          <p:sp>
            <p:nvSpPr>
              <p:cNvPr id="85" name="文本框 84"/>
              <p:cNvSpPr txBox="1"/>
              <p:nvPr/>
            </p:nvSpPr>
            <p:spPr>
              <a:xfrm>
                <a:off x="223455" y="2735579"/>
                <a:ext cx="1923123"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86" name="文本框 85"/>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83" name="椭圆 82"/>
            <p:cNvSpPr/>
            <p:nvPr/>
          </p:nvSpPr>
          <p:spPr>
            <a:xfrm>
              <a:off x="1843837" y="5380943"/>
              <a:ext cx="104219" cy="104219"/>
            </a:xfrm>
            <a:prstGeom prst="ellipse">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4" name="图片 83"/>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rot="5400000">
              <a:off x="2717454" y="5597798"/>
              <a:ext cx="1030232" cy="127736"/>
            </a:xfrm>
            <a:prstGeom prst="rect">
              <a:avLst/>
            </a:prstGeom>
          </p:spPr>
        </p:pic>
      </p:grpSp>
      <p:grpSp>
        <p:nvGrpSpPr>
          <p:cNvPr id="87" name="组合 86"/>
          <p:cNvGrpSpPr/>
          <p:nvPr/>
        </p:nvGrpSpPr>
        <p:grpSpPr>
          <a:xfrm>
            <a:off x="8571093" y="5045670"/>
            <a:ext cx="1969498" cy="1030232"/>
            <a:chOff x="1843837" y="5146550"/>
            <a:chExt cx="1969498" cy="1030232"/>
          </a:xfrm>
        </p:grpSpPr>
        <p:grpSp>
          <p:nvGrpSpPr>
            <p:cNvPr id="88" name="组合 87"/>
            <p:cNvGrpSpPr/>
            <p:nvPr/>
          </p:nvGrpSpPr>
          <p:grpSpPr>
            <a:xfrm>
              <a:off x="1890212" y="5257426"/>
              <a:ext cx="1923123" cy="651980"/>
              <a:chOff x="223455" y="2735579"/>
              <a:chExt cx="1923123" cy="651980"/>
            </a:xfrm>
          </p:grpSpPr>
          <p:sp>
            <p:nvSpPr>
              <p:cNvPr id="91" name="文本框 90"/>
              <p:cNvSpPr txBox="1"/>
              <p:nvPr/>
            </p:nvSpPr>
            <p:spPr>
              <a:xfrm>
                <a:off x="223455" y="2735579"/>
                <a:ext cx="1923123"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89" name="椭圆 88"/>
            <p:cNvSpPr/>
            <p:nvPr/>
          </p:nvSpPr>
          <p:spPr>
            <a:xfrm>
              <a:off x="1843837" y="5380943"/>
              <a:ext cx="104219" cy="104219"/>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0" name="图片 89"/>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Lst>
            </a:blip>
            <a:srcRect t="76775"/>
            <a:stretch>
              <a:fillRect/>
            </a:stretch>
          </p:blipFill>
          <p:spPr>
            <a:xfrm rot="5400000">
              <a:off x="2717454" y="5597798"/>
              <a:ext cx="1030232" cy="127736"/>
            </a:xfrm>
            <a:prstGeom prst="rect">
              <a:avLst/>
            </a:prstGeom>
          </p:spPr>
        </p:pic>
      </p:grpSp>
      <p:grpSp>
        <p:nvGrpSpPr>
          <p:cNvPr id="93" name="Group 8"/>
          <p:cNvGrpSpPr>
            <a:grpSpLocks noChangeAspect="1"/>
          </p:cNvGrpSpPr>
          <p:nvPr/>
        </p:nvGrpSpPr>
        <p:grpSpPr bwMode="auto">
          <a:xfrm>
            <a:off x="3555662" y="3913085"/>
            <a:ext cx="188518" cy="190554"/>
            <a:chOff x="4313" y="1262"/>
            <a:chExt cx="463" cy="468"/>
          </a:xfrm>
          <a:solidFill>
            <a:schemeClr val="bg1"/>
          </a:solidFill>
          <a:effectLst/>
        </p:grpSpPr>
        <p:sp>
          <p:nvSpPr>
            <p:cNvPr id="94"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1" name="Freeform 19"/>
          <p:cNvSpPr/>
          <p:nvPr/>
        </p:nvSpPr>
        <p:spPr bwMode="auto">
          <a:xfrm>
            <a:off x="7204595" y="2405758"/>
            <a:ext cx="130614" cy="25564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grpSp>
        <p:nvGrpSpPr>
          <p:cNvPr id="102" name="Group 22"/>
          <p:cNvGrpSpPr>
            <a:grpSpLocks noChangeAspect="1"/>
          </p:cNvGrpSpPr>
          <p:nvPr/>
        </p:nvGrpSpPr>
        <p:grpSpPr bwMode="auto">
          <a:xfrm>
            <a:off x="4604975" y="3133294"/>
            <a:ext cx="205741" cy="205741"/>
            <a:chOff x="3617" y="1935"/>
            <a:chExt cx="446" cy="446"/>
          </a:xfrm>
          <a:solidFill>
            <a:schemeClr val="bg1"/>
          </a:solidFill>
          <a:effectLst/>
        </p:grpSpPr>
        <p:sp>
          <p:nvSpPr>
            <p:cNvPr id="103"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5" name="Freeform 28"/>
          <p:cNvSpPr>
            <a:spLocks noEditPoints="1"/>
          </p:cNvSpPr>
          <p:nvPr/>
        </p:nvSpPr>
        <p:spPr bwMode="auto">
          <a:xfrm>
            <a:off x="8546600" y="1500343"/>
            <a:ext cx="267367" cy="216573"/>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p>
        </p:txBody>
      </p:sp>
      <p:grpSp>
        <p:nvGrpSpPr>
          <p:cNvPr id="106" name="Group 31"/>
          <p:cNvGrpSpPr>
            <a:grpSpLocks noChangeAspect="1"/>
          </p:cNvGrpSpPr>
          <p:nvPr/>
        </p:nvGrpSpPr>
        <p:grpSpPr bwMode="auto">
          <a:xfrm>
            <a:off x="5875051" y="3636917"/>
            <a:ext cx="167453" cy="215428"/>
            <a:chOff x="5177" y="1058"/>
            <a:chExt cx="363" cy="467"/>
          </a:xfrm>
          <a:solidFill>
            <a:schemeClr val="bg1"/>
          </a:solidFill>
          <a:effectLst/>
        </p:grpSpPr>
        <p:sp>
          <p:nvSpPr>
            <p:cNvPr id="107"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normAutofit/>
          </a:bodyPr>
          <a:lstStyle/>
          <a:p>
            <a:r>
              <a:rPr lang="zh-CN" altLang="en-US" dirty="0" smtClean="0"/>
              <a:t>简约并列</a:t>
            </a:r>
            <a:r>
              <a:rPr lang="zh-CN" altLang="en-US" smtClean="0"/>
              <a:t>关系图表</a:t>
            </a:r>
            <a:endParaRPr lang="zh-CN" altLang="en-US"/>
          </a:p>
        </p:txBody>
      </p:sp>
      <p:grpSp>
        <p:nvGrpSpPr>
          <p:cNvPr id="89" name="组合 88"/>
          <p:cNvGrpSpPr/>
          <p:nvPr/>
        </p:nvGrpSpPr>
        <p:grpSpPr>
          <a:xfrm>
            <a:off x="1049615" y="1290816"/>
            <a:ext cx="2269570" cy="4254979"/>
            <a:chOff x="1044840" y="1402871"/>
            <a:chExt cx="2269570" cy="4254979"/>
          </a:xfrm>
        </p:grpSpPr>
        <p:sp>
          <p:nvSpPr>
            <p:cNvPr id="71" name="直角三角形 69"/>
            <p:cNvSpPr/>
            <p:nvPr/>
          </p:nvSpPr>
          <p:spPr>
            <a:xfrm rot="5400000" flipH="1">
              <a:off x="1113943" y="3457383"/>
              <a:ext cx="4084703" cy="3162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174418 w 2267687"/>
                <a:gd name="connsiteY0-18" fmla="*/ 303531 h 303531"/>
                <a:gd name="connsiteX1-19" fmla="*/ 0 w 2267687"/>
                <a:gd name="connsiteY1-20" fmla="*/ 0 h 303531"/>
                <a:gd name="connsiteX2-21" fmla="*/ 2267687 w 2267687"/>
                <a:gd name="connsiteY2-22" fmla="*/ 290831 h 303531"/>
                <a:gd name="connsiteX3-23" fmla="*/ 174418 w 2267687"/>
                <a:gd name="connsiteY3-24" fmla="*/ 303531 h 303531"/>
                <a:gd name="connsiteX0-25" fmla="*/ 172657 w 2265926"/>
                <a:gd name="connsiteY0-26" fmla="*/ 316231 h 316231"/>
                <a:gd name="connsiteX1-27" fmla="*/ 0 w 2265926"/>
                <a:gd name="connsiteY1-28" fmla="*/ 0 h 316231"/>
                <a:gd name="connsiteX2-29" fmla="*/ 2265926 w 2265926"/>
                <a:gd name="connsiteY2-30" fmla="*/ 303531 h 316231"/>
                <a:gd name="connsiteX3-31" fmla="*/ 172657 w 2265926"/>
                <a:gd name="connsiteY3-32" fmla="*/ 316231 h 316231"/>
              </a:gdLst>
              <a:ahLst/>
              <a:cxnLst>
                <a:cxn ang="0">
                  <a:pos x="connsiteX0-1" y="connsiteY0-2"/>
                </a:cxn>
                <a:cxn ang="0">
                  <a:pos x="connsiteX1-3" y="connsiteY1-4"/>
                </a:cxn>
                <a:cxn ang="0">
                  <a:pos x="connsiteX2-5" y="connsiteY2-6"/>
                </a:cxn>
                <a:cxn ang="0">
                  <a:pos x="connsiteX3-7" y="connsiteY3-8"/>
                </a:cxn>
              </a:cxnLst>
              <a:rect l="l" t="t" r="r" b="b"/>
              <a:pathLst>
                <a:path w="2265926" h="316231">
                  <a:moveTo>
                    <a:pt x="172657" y="316231"/>
                  </a:moveTo>
                  <a:lnTo>
                    <a:pt x="0" y="0"/>
                  </a:lnTo>
                  <a:lnTo>
                    <a:pt x="2265926" y="303531"/>
                  </a:lnTo>
                  <a:lnTo>
                    <a:pt x="172657" y="3162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直角三角形 69"/>
            <p:cNvSpPr/>
            <p:nvPr/>
          </p:nvSpPr>
          <p:spPr>
            <a:xfrm flipH="1" flipV="1">
              <a:off x="1044840" y="5319393"/>
              <a:ext cx="2267687" cy="2908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p:cNvSpPr/>
            <p:nvPr/>
          </p:nvSpPr>
          <p:spPr>
            <a:xfrm>
              <a:off x="1376679" y="1969842"/>
              <a:ext cx="1648460" cy="3374952"/>
            </a:xfrm>
            <a:prstGeom prst="rect">
              <a:avLst/>
            </a:prstGeom>
            <a:solidFill>
              <a:srgbClr val="F7F7F7"/>
            </a:solidFill>
            <a:ln>
              <a:noFill/>
            </a:ln>
            <a:effectLst>
              <a:outerShdw blurRad="76200" dist="508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矩形 71"/>
            <p:cNvSpPr/>
            <p:nvPr/>
          </p:nvSpPr>
          <p:spPr>
            <a:xfrm>
              <a:off x="1376679" y="1969842"/>
              <a:ext cx="1648460" cy="506658"/>
            </a:xfrm>
            <a:prstGeom prst="rect">
              <a:avLst/>
            </a:prstGeom>
            <a:solidFill>
              <a:srgbClr val="FFB8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8" name="组合 67"/>
            <p:cNvGrpSpPr/>
            <p:nvPr/>
          </p:nvGrpSpPr>
          <p:grpSpPr>
            <a:xfrm>
              <a:off x="1785620" y="1402871"/>
              <a:ext cx="830580" cy="975045"/>
              <a:chOff x="6591300" y="1966752"/>
              <a:chExt cx="830580" cy="975045"/>
            </a:xfrm>
          </p:grpSpPr>
          <p:sp>
            <p:nvSpPr>
              <p:cNvPr id="61" name="任意多边形 60"/>
              <p:cNvSpPr/>
              <p:nvPr/>
            </p:nvSpPr>
            <p:spPr>
              <a:xfrm>
                <a:off x="6591300" y="2484597"/>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6790111" y="1966752"/>
                <a:ext cx="432956" cy="938372"/>
              </a:xfrm>
              <a:custGeom>
                <a:avLst/>
                <a:gdLst>
                  <a:gd name="connsiteX0" fmla="*/ 216478 w 432956"/>
                  <a:gd name="connsiteY0" fmla="*/ 0 h 938372"/>
                  <a:gd name="connsiteX1" fmla="*/ 432956 w 432956"/>
                  <a:gd name="connsiteY1" fmla="*/ 152400 h 938372"/>
                  <a:gd name="connsiteX2" fmla="*/ 369551 w 432956"/>
                  <a:gd name="connsiteY2" fmla="*/ 260163 h 938372"/>
                  <a:gd name="connsiteX3" fmla="*/ 309290 w 432956"/>
                  <a:gd name="connsiteY3" fmla="*/ 288766 h 938372"/>
                  <a:gd name="connsiteX4" fmla="*/ 318874 w 432956"/>
                  <a:gd name="connsiteY4" fmla="*/ 390981 h 938372"/>
                  <a:gd name="connsiteX5" fmla="*/ 391740 w 432956"/>
                  <a:gd name="connsiteY5" fmla="*/ 938372 h 938372"/>
                  <a:gd name="connsiteX6" fmla="*/ 41218 w 432956"/>
                  <a:gd name="connsiteY6" fmla="*/ 938372 h 938372"/>
                  <a:gd name="connsiteX7" fmla="*/ 113192 w 432956"/>
                  <a:gd name="connsiteY7" fmla="*/ 391428 h 938372"/>
                  <a:gd name="connsiteX8" fmla="*/ 123385 w 432956"/>
                  <a:gd name="connsiteY8" fmla="*/ 288632 h 938372"/>
                  <a:gd name="connsiteX9" fmla="*/ 63405 w 432956"/>
                  <a:gd name="connsiteY9" fmla="*/ 260163 h 938372"/>
                  <a:gd name="connsiteX10" fmla="*/ 0 w 432956"/>
                  <a:gd name="connsiteY10" fmla="*/ 152400 h 938372"/>
                  <a:gd name="connsiteX11" fmla="*/ 216478 w 432956"/>
                  <a:gd name="connsiteY11" fmla="*/ 0 h 938372"/>
                  <a:gd name="connsiteX0-1" fmla="*/ 216478 w 432956"/>
                  <a:gd name="connsiteY0-2" fmla="*/ 0 h 938372"/>
                  <a:gd name="connsiteX1-3" fmla="*/ 432956 w 432956"/>
                  <a:gd name="connsiteY1-4" fmla="*/ 152400 h 938372"/>
                  <a:gd name="connsiteX2-5" fmla="*/ 369551 w 432956"/>
                  <a:gd name="connsiteY2-6" fmla="*/ 260163 h 938372"/>
                  <a:gd name="connsiteX3-7" fmla="*/ 309290 w 432956"/>
                  <a:gd name="connsiteY3-8" fmla="*/ 288766 h 938372"/>
                  <a:gd name="connsiteX4-9" fmla="*/ 318874 w 432956"/>
                  <a:gd name="connsiteY4-10" fmla="*/ 390981 h 938372"/>
                  <a:gd name="connsiteX5-11" fmla="*/ 391740 w 432956"/>
                  <a:gd name="connsiteY5-12" fmla="*/ 938372 h 938372"/>
                  <a:gd name="connsiteX6-13" fmla="*/ 41218 w 432956"/>
                  <a:gd name="connsiteY6-14" fmla="*/ 938372 h 938372"/>
                  <a:gd name="connsiteX7-15" fmla="*/ 113192 w 432956"/>
                  <a:gd name="connsiteY7-16" fmla="*/ 391428 h 938372"/>
                  <a:gd name="connsiteX8-17" fmla="*/ 63405 w 432956"/>
                  <a:gd name="connsiteY8-18" fmla="*/ 260163 h 938372"/>
                  <a:gd name="connsiteX9-19" fmla="*/ 0 w 432956"/>
                  <a:gd name="connsiteY9-20" fmla="*/ 152400 h 938372"/>
                  <a:gd name="connsiteX10-21" fmla="*/ 216478 w 432956"/>
                  <a:gd name="connsiteY10-22" fmla="*/ 0 h 938372"/>
                  <a:gd name="connsiteX0-23" fmla="*/ 216478 w 432956"/>
                  <a:gd name="connsiteY0-24" fmla="*/ 0 h 938372"/>
                  <a:gd name="connsiteX1-25" fmla="*/ 432956 w 432956"/>
                  <a:gd name="connsiteY1-26" fmla="*/ 152400 h 938372"/>
                  <a:gd name="connsiteX2-27" fmla="*/ 369551 w 432956"/>
                  <a:gd name="connsiteY2-28" fmla="*/ 260163 h 938372"/>
                  <a:gd name="connsiteX3-29" fmla="*/ 309290 w 432956"/>
                  <a:gd name="connsiteY3-30" fmla="*/ 288766 h 938372"/>
                  <a:gd name="connsiteX4-31" fmla="*/ 318874 w 432956"/>
                  <a:gd name="connsiteY4-32" fmla="*/ 390981 h 938372"/>
                  <a:gd name="connsiteX5-33" fmla="*/ 391740 w 432956"/>
                  <a:gd name="connsiteY5-34" fmla="*/ 938372 h 938372"/>
                  <a:gd name="connsiteX6-35" fmla="*/ 41218 w 432956"/>
                  <a:gd name="connsiteY6-36" fmla="*/ 938372 h 938372"/>
                  <a:gd name="connsiteX7-37" fmla="*/ 113192 w 432956"/>
                  <a:gd name="connsiteY7-38" fmla="*/ 391428 h 938372"/>
                  <a:gd name="connsiteX8-39" fmla="*/ 63405 w 432956"/>
                  <a:gd name="connsiteY8-40" fmla="*/ 260163 h 938372"/>
                  <a:gd name="connsiteX9-41" fmla="*/ 0 w 432956"/>
                  <a:gd name="connsiteY9-42" fmla="*/ 152400 h 938372"/>
                  <a:gd name="connsiteX10-43" fmla="*/ 216478 w 432956"/>
                  <a:gd name="connsiteY10-44" fmla="*/ 0 h 938372"/>
                  <a:gd name="connsiteX0-45" fmla="*/ 216478 w 432956"/>
                  <a:gd name="connsiteY0-46" fmla="*/ 0 h 938372"/>
                  <a:gd name="connsiteX1-47" fmla="*/ 432956 w 432956"/>
                  <a:gd name="connsiteY1-48" fmla="*/ 152400 h 938372"/>
                  <a:gd name="connsiteX2-49" fmla="*/ 369551 w 432956"/>
                  <a:gd name="connsiteY2-50" fmla="*/ 260163 h 938372"/>
                  <a:gd name="connsiteX3-51" fmla="*/ 309290 w 432956"/>
                  <a:gd name="connsiteY3-52" fmla="*/ 288766 h 938372"/>
                  <a:gd name="connsiteX4-53" fmla="*/ 318874 w 432956"/>
                  <a:gd name="connsiteY4-54" fmla="*/ 390981 h 938372"/>
                  <a:gd name="connsiteX5-55" fmla="*/ 391740 w 432956"/>
                  <a:gd name="connsiteY5-56" fmla="*/ 938372 h 938372"/>
                  <a:gd name="connsiteX6-57" fmla="*/ 41218 w 432956"/>
                  <a:gd name="connsiteY6-58" fmla="*/ 938372 h 938372"/>
                  <a:gd name="connsiteX7-59" fmla="*/ 110017 w 432956"/>
                  <a:gd name="connsiteY7-60" fmla="*/ 429528 h 938372"/>
                  <a:gd name="connsiteX8-61" fmla="*/ 63405 w 432956"/>
                  <a:gd name="connsiteY8-62" fmla="*/ 260163 h 938372"/>
                  <a:gd name="connsiteX9-63" fmla="*/ 0 w 432956"/>
                  <a:gd name="connsiteY9-64" fmla="*/ 152400 h 938372"/>
                  <a:gd name="connsiteX10-65" fmla="*/ 216478 w 432956"/>
                  <a:gd name="connsiteY10-66" fmla="*/ 0 h 938372"/>
                  <a:gd name="connsiteX0-67" fmla="*/ 216478 w 432956"/>
                  <a:gd name="connsiteY0-68" fmla="*/ 0 h 938372"/>
                  <a:gd name="connsiteX1-69" fmla="*/ 432956 w 432956"/>
                  <a:gd name="connsiteY1-70" fmla="*/ 152400 h 938372"/>
                  <a:gd name="connsiteX2-71" fmla="*/ 369551 w 432956"/>
                  <a:gd name="connsiteY2-72" fmla="*/ 260163 h 938372"/>
                  <a:gd name="connsiteX3-73" fmla="*/ 309290 w 432956"/>
                  <a:gd name="connsiteY3-74" fmla="*/ 288766 h 938372"/>
                  <a:gd name="connsiteX4-75" fmla="*/ 318874 w 432956"/>
                  <a:gd name="connsiteY4-76" fmla="*/ 390981 h 938372"/>
                  <a:gd name="connsiteX5-77" fmla="*/ 391740 w 432956"/>
                  <a:gd name="connsiteY5-78" fmla="*/ 938372 h 938372"/>
                  <a:gd name="connsiteX6-79" fmla="*/ 41218 w 432956"/>
                  <a:gd name="connsiteY6-80" fmla="*/ 938372 h 938372"/>
                  <a:gd name="connsiteX7-81" fmla="*/ 110017 w 432956"/>
                  <a:gd name="connsiteY7-82" fmla="*/ 429528 h 938372"/>
                  <a:gd name="connsiteX8-83" fmla="*/ 63405 w 432956"/>
                  <a:gd name="connsiteY8-84" fmla="*/ 260163 h 938372"/>
                  <a:gd name="connsiteX9-85" fmla="*/ 0 w 432956"/>
                  <a:gd name="connsiteY9-86" fmla="*/ 152400 h 938372"/>
                  <a:gd name="connsiteX10-87" fmla="*/ 216478 w 432956"/>
                  <a:gd name="connsiteY10-88" fmla="*/ 0 h 938372"/>
                  <a:gd name="connsiteX0-89" fmla="*/ 216478 w 432956"/>
                  <a:gd name="connsiteY0-90" fmla="*/ 0 h 938372"/>
                  <a:gd name="connsiteX1-91" fmla="*/ 432956 w 432956"/>
                  <a:gd name="connsiteY1-92" fmla="*/ 152400 h 938372"/>
                  <a:gd name="connsiteX2-93" fmla="*/ 369551 w 432956"/>
                  <a:gd name="connsiteY2-94" fmla="*/ 260163 h 938372"/>
                  <a:gd name="connsiteX3-95" fmla="*/ 309290 w 432956"/>
                  <a:gd name="connsiteY3-96" fmla="*/ 288766 h 938372"/>
                  <a:gd name="connsiteX4-97" fmla="*/ 318874 w 432956"/>
                  <a:gd name="connsiteY4-98" fmla="*/ 390981 h 938372"/>
                  <a:gd name="connsiteX5-99" fmla="*/ 391740 w 432956"/>
                  <a:gd name="connsiteY5-100" fmla="*/ 938372 h 938372"/>
                  <a:gd name="connsiteX6-101" fmla="*/ 41218 w 432956"/>
                  <a:gd name="connsiteY6-102" fmla="*/ 938372 h 938372"/>
                  <a:gd name="connsiteX7-103" fmla="*/ 110017 w 432956"/>
                  <a:gd name="connsiteY7-104" fmla="*/ 429528 h 938372"/>
                  <a:gd name="connsiteX8-105" fmla="*/ 63405 w 432956"/>
                  <a:gd name="connsiteY8-106" fmla="*/ 260163 h 938372"/>
                  <a:gd name="connsiteX9-107" fmla="*/ 0 w 432956"/>
                  <a:gd name="connsiteY9-108" fmla="*/ 152400 h 938372"/>
                  <a:gd name="connsiteX10-109" fmla="*/ 216478 w 432956"/>
                  <a:gd name="connsiteY10-110" fmla="*/ 0 h 938372"/>
                  <a:gd name="connsiteX0-111" fmla="*/ 216478 w 432956"/>
                  <a:gd name="connsiteY0-112" fmla="*/ 0 h 938372"/>
                  <a:gd name="connsiteX1-113" fmla="*/ 432956 w 432956"/>
                  <a:gd name="connsiteY1-114" fmla="*/ 152400 h 938372"/>
                  <a:gd name="connsiteX2-115" fmla="*/ 369551 w 432956"/>
                  <a:gd name="connsiteY2-116" fmla="*/ 260163 h 938372"/>
                  <a:gd name="connsiteX3-117" fmla="*/ 309290 w 432956"/>
                  <a:gd name="connsiteY3-118" fmla="*/ 288766 h 938372"/>
                  <a:gd name="connsiteX4-119" fmla="*/ 318874 w 432956"/>
                  <a:gd name="connsiteY4-120" fmla="*/ 390981 h 938372"/>
                  <a:gd name="connsiteX5-121" fmla="*/ 391740 w 432956"/>
                  <a:gd name="connsiteY5-122" fmla="*/ 938372 h 938372"/>
                  <a:gd name="connsiteX6-123" fmla="*/ 41218 w 432956"/>
                  <a:gd name="connsiteY6-124" fmla="*/ 938372 h 938372"/>
                  <a:gd name="connsiteX7-125" fmla="*/ 110017 w 432956"/>
                  <a:gd name="connsiteY7-126" fmla="*/ 454928 h 938372"/>
                  <a:gd name="connsiteX8-127" fmla="*/ 63405 w 432956"/>
                  <a:gd name="connsiteY8-128" fmla="*/ 260163 h 938372"/>
                  <a:gd name="connsiteX9-129" fmla="*/ 0 w 432956"/>
                  <a:gd name="connsiteY9-130" fmla="*/ 152400 h 938372"/>
                  <a:gd name="connsiteX10-131" fmla="*/ 216478 w 432956"/>
                  <a:gd name="connsiteY10-132" fmla="*/ 0 h 938372"/>
                  <a:gd name="connsiteX0-133" fmla="*/ 216478 w 432956"/>
                  <a:gd name="connsiteY0-134" fmla="*/ 0 h 938372"/>
                  <a:gd name="connsiteX1-135" fmla="*/ 432956 w 432956"/>
                  <a:gd name="connsiteY1-136" fmla="*/ 152400 h 938372"/>
                  <a:gd name="connsiteX2-137" fmla="*/ 369551 w 432956"/>
                  <a:gd name="connsiteY2-138" fmla="*/ 260163 h 938372"/>
                  <a:gd name="connsiteX3-139" fmla="*/ 309290 w 432956"/>
                  <a:gd name="connsiteY3-140" fmla="*/ 288766 h 938372"/>
                  <a:gd name="connsiteX4-141" fmla="*/ 318874 w 432956"/>
                  <a:gd name="connsiteY4-142" fmla="*/ 390981 h 938372"/>
                  <a:gd name="connsiteX5-143" fmla="*/ 391740 w 432956"/>
                  <a:gd name="connsiteY5-144" fmla="*/ 938372 h 938372"/>
                  <a:gd name="connsiteX6-145" fmla="*/ 41218 w 432956"/>
                  <a:gd name="connsiteY6-146" fmla="*/ 938372 h 938372"/>
                  <a:gd name="connsiteX7-147" fmla="*/ 110017 w 432956"/>
                  <a:gd name="connsiteY7-148" fmla="*/ 454928 h 938372"/>
                  <a:gd name="connsiteX8-149" fmla="*/ 63405 w 432956"/>
                  <a:gd name="connsiteY8-150" fmla="*/ 260163 h 938372"/>
                  <a:gd name="connsiteX9-151" fmla="*/ 0 w 432956"/>
                  <a:gd name="connsiteY9-152" fmla="*/ 152400 h 938372"/>
                  <a:gd name="connsiteX10-153" fmla="*/ 216478 w 432956"/>
                  <a:gd name="connsiteY10-154" fmla="*/ 0 h 938372"/>
                  <a:gd name="connsiteX0-155" fmla="*/ 216478 w 432956"/>
                  <a:gd name="connsiteY0-156" fmla="*/ 0 h 938372"/>
                  <a:gd name="connsiteX1-157" fmla="*/ 432956 w 432956"/>
                  <a:gd name="connsiteY1-158" fmla="*/ 152400 h 938372"/>
                  <a:gd name="connsiteX2-159" fmla="*/ 369551 w 432956"/>
                  <a:gd name="connsiteY2-160" fmla="*/ 260163 h 938372"/>
                  <a:gd name="connsiteX3-161" fmla="*/ 309290 w 432956"/>
                  <a:gd name="connsiteY3-162" fmla="*/ 288766 h 938372"/>
                  <a:gd name="connsiteX4-163" fmla="*/ 318874 w 432956"/>
                  <a:gd name="connsiteY4-164" fmla="*/ 390981 h 938372"/>
                  <a:gd name="connsiteX5-165" fmla="*/ 391740 w 432956"/>
                  <a:gd name="connsiteY5-166" fmla="*/ 938372 h 938372"/>
                  <a:gd name="connsiteX6-167" fmla="*/ 41218 w 432956"/>
                  <a:gd name="connsiteY6-168" fmla="*/ 938372 h 938372"/>
                  <a:gd name="connsiteX7-169" fmla="*/ 110017 w 432956"/>
                  <a:gd name="connsiteY7-170" fmla="*/ 454928 h 938372"/>
                  <a:gd name="connsiteX8-171" fmla="*/ 63405 w 432956"/>
                  <a:gd name="connsiteY8-172" fmla="*/ 260163 h 938372"/>
                  <a:gd name="connsiteX9-173" fmla="*/ 0 w 432956"/>
                  <a:gd name="connsiteY9-174" fmla="*/ 152400 h 938372"/>
                  <a:gd name="connsiteX10-175" fmla="*/ 216478 w 432956"/>
                  <a:gd name="connsiteY10-176" fmla="*/ 0 h 938372"/>
                  <a:gd name="connsiteX0-177" fmla="*/ 216478 w 432956"/>
                  <a:gd name="connsiteY0-178" fmla="*/ 0 h 938372"/>
                  <a:gd name="connsiteX1-179" fmla="*/ 432956 w 432956"/>
                  <a:gd name="connsiteY1-180" fmla="*/ 152400 h 938372"/>
                  <a:gd name="connsiteX2-181" fmla="*/ 369551 w 432956"/>
                  <a:gd name="connsiteY2-182" fmla="*/ 260163 h 938372"/>
                  <a:gd name="connsiteX3-183" fmla="*/ 309290 w 432956"/>
                  <a:gd name="connsiteY3-184" fmla="*/ 288766 h 938372"/>
                  <a:gd name="connsiteX4-185" fmla="*/ 318874 w 432956"/>
                  <a:gd name="connsiteY4-186" fmla="*/ 390981 h 938372"/>
                  <a:gd name="connsiteX5-187" fmla="*/ 391740 w 432956"/>
                  <a:gd name="connsiteY5-188" fmla="*/ 938372 h 938372"/>
                  <a:gd name="connsiteX6-189" fmla="*/ 41218 w 432956"/>
                  <a:gd name="connsiteY6-190" fmla="*/ 938372 h 938372"/>
                  <a:gd name="connsiteX7-191" fmla="*/ 122717 w 432956"/>
                  <a:gd name="connsiteY7-192" fmla="*/ 458103 h 938372"/>
                  <a:gd name="connsiteX8-193" fmla="*/ 63405 w 432956"/>
                  <a:gd name="connsiteY8-194" fmla="*/ 260163 h 938372"/>
                  <a:gd name="connsiteX9-195" fmla="*/ 0 w 432956"/>
                  <a:gd name="connsiteY9-196" fmla="*/ 152400 h 938372"/>
                  <a:gd name="connsiteX10-197" fmla="*/ 216478 w 432956"/>
                  <a:gd name="connsiteY10-198" fmla="*/ 0 h 938372"/>
                  <a:gd name="connsiteX0-199" fmla="*/ 216478 w 432956"/>
                  <a:gd name="connsiteY0-200" fmla="*/ 0 h 938372"/>
                  <a:gd name="connsiteX1-201" fmla="*/ 432956 w 432956"/>
                  <a:gd name="connsiteY1-202" fmla="*/ 152400 h 938372"/>
                  <a:gd name="connsiteX2-203" fmla="*/ 369551 w 432956"/>
                  <a:gd name="connsiteY2-204" fmla="*/ 260163 h 938372"/>
                  <a:gd name="connsiteX3-205" fmla="*/ 309290 w 432956"/>
                  <a:gd name="connsiteY3-206" fmla="*/ 288766 h 938372"/>
                  <a:gd name="connsiteX4-207" fmla="*/ 318874 w 432956"/>
                  <a:gd name="connsiteY4-208" fmla="*/ 390981 h 938372"/>
                  <a:gd name="connsiteX5-209" fmla="*/ 391740 w 432956"/>
                  <a:gd name="connsiteY5-210" fmla="*/ 938372 h 938372"/>
                  <a:gd name="connsiteX6-211" fmla="*/ 41218 w 432956"/>
                  <a:gd name="connsiteY6-212" fmla="*/ 938372 h 938372"/>
                  <a:gd name="connsiteX7-213" fmla="*/ 122717 w 432956"/>
                  <a:gd name="connsiteY7-214" fmla="*/ 458103 h 938372"/>
                  <a:gd name="connsiteX8-215" fmla="*/ 63405 w 432956"/>
                  <a:gd name="connsiteY8-216" fmla="*/ 260163 h 938372"/>
                  <a:gd name="connsiteX9-217" fmla="*/ 0 w 432956"/>
                  <a:gd name="connsiteY9-218" fmla="*/ 152400 h 938372"/>
                  <a:gd name="connsiteX10-219" fmla="*/ 216478 w 432956"/>
                  <a:gd name="connsiteY10-220" fmla="*/ 0 h 938372"/>
                  <a:gd name="connsiteX0-221" fmla="*/ 216478 w 432956"/>
                  <a:gd name="connsiteY0-222" fmla="*/ 0 h 938372"/>
                  <a:gd name="connsiteX1-223" fmla="*/ 432956 w 432956"/>
                  <a:gd name="connsiteY1-224" fmla="*/ 152400 h 938372"/>
                  <a:gd name="connsiteX2-225" fmla="*/ 369551 w 432956"/>
                  <a:gd name="connsiteY2-226" fmla="*/ 260163 h 938372"/>
                  <a:gd name="connsiteX3-227" fmla="*/ 309290 w 432956"/>
                  <a:gd name="connsiteY3-228" fmla="*/ 288766 h 938372"/>
                  <a:gd name="connsiteX4-229" fmla="*/ 318874 w 432956"/>
                  <a:gd name="connsiteY4-230" fmla="*/ 390981 h 938372"/>
                  <a:gd name="connsiteX5-231" fmla="*/ 391740 w 432956"/>
                  <a:gd name="connsiteY5-232" fmla="*/ 938372 h 938372"/>
                  <a:gd name="connsiteX6-233" fmla="*/ 41218 w 432956"/>
                  <a:gd name="connsiteY6-234" fmla="*/ 938372 h 938372"/>
                  <a:gd name="connsiteX7-235" fmla="*/ 122717 w 432956"/>
                  <a:gd name="connsiteY7-236" fmla="*/ 458103 h 938372"/>
                  <a:gd name="connsiteX8-237" fmla="*/ 63405 w 432956"/>
                  <a:gd name="connsiteY8-238" fmla="*/ 260163 h 938372"/>
                  <a:gd name="connsiteX9-239" fmla="*/ 0 w 432956"/>
                  <a:gd name="connsiteY9-240" fmla="*/ 152400 h 938372"/>
                  <a:gd name="connsiteX10-241" fmla="*/ 216478 w 432956"/>
                  <a:gd name="connsiteY10-242" fmla="*/ 0 h 938372"/>
                  <a:gd name="connsiteX0-243" fmla="*/ 216478 w 432956"/>
                  <a:gd name="connsiteY0-244" fmla="*/ 0 h 938372"/>
                  <a:gd name="connsiteX1-245" fmla="*/ 432956 w 432956"/>
                  <a:gd name="connsiteY1-246" fmla="*/ 152400 h 938372"/>
                  <a:gd name="connsiteX2-247" fmla="*/ 369551 w 432956"/>
                  <a:gd name="connsiteY2-248" fmla="*/ 260163 h 938372"/>
                  <a:gd name="connsiteX3-249" fmla="*/ 309290 w 432956"/>
                  <a:gd name="connsiteY3-250" fmla="*/ 288766 h 938372"/>
                  <a:gd name="connsiteX4-251" fmla="*/ 318874 w 432956"/>
                  <a:gd name="connsiteY4-252" fmla="*/ 390981 h 938372"/>
                  <a:gd name="connsiteX5-253" fmla="*/ 391740 w 432956"/>
                  <a:gd name="connsiteY5-254" fmla="*/ 938372 h 938372"/>
                  <a:gd name="connsiteX6-255" fmla="*/ 41218 w 432956"/>
                  <a:gd name="connsiteY6-256" fmla="*/ 938372 h 938372"/>
                  <a:gd name="connsiteX7-257" fmla="*/ 122717 w 432956"/>
                  <a:gd name="connsiteY7-258" fmla="*/ 458103 h 938372"/>
                  <a:gd name="connsiteX8-259" fmla="*/ 63405 w 432956"/>
                  <a:gd name="connsiteY8-260" fmla="*/ 260163 h 938372"/>
                  <a:gd name="connsiteX9-261" fmla="*/ 0 w 432956"/>
                  <a:gd name="connsiteY9-262" fmla="*/ 152400 h 938372"/>
                  <a:gd name="connsiteX10-263" fmla="*/ 216478 w 432956"/>
                  <a:gd name="connsiteY10-264" fmla="*/ 0 h 938372"/>
                  <a:gd name="connsiteX0-265" fmla="*/ 216478 w 432956"/>
                  <a:gd name="connsiteY0-266" fmla="*/ 0 h 938372"/>
                  <a:gd name="connsiteX1-267" fmla="*/ 432956 w 432956"/>
                  <a:gd name="connsiteY1-268" fmla="*/ 152400 h 938372"/>
                  <a:gd name="connsiteX2-269" fmla="*/ 369551 w 432956"/>
                  <a:gd name="connsiteY2-270" fmla="*/ 260163 h 938372"/>
                  <a:gd name="connsiteX3-271" fmla="*/ 309290 w 432956"/>
                  <a:gd name="connsiteY3-272" fmla="*/ 288766 h 938372"/>
                  <a:gd name="connsiteX4-273" fmla="*/ 318874 w 432956"/>
                  <a:gd name="connsiteY4-274" fmla="*/ 390981 h 938372"/>
                  <a:gd name="connsiteX5-275" fmla="*/ 391740 w 432956"/>
                  <a:gd name="connsiteY5-276" fmla="*/ 938372 h 938372"/>
                  <a:gd name="connsiteX6-277" fmla="*/ 41218 w 432956"/>
                  <a:gd name="connsiteY6-278" fmla="*/ 938372 h 938372"/>
                  <a:gd name="connsiteX7-279" fmla="*/ 122717 w 432956"/>
                  <a:gd name="connsiteY7-280" fmla="*/ 458103 h 938372"/>
                  <a:gd name="connsiteX8-281" fmla="*/ 63405 w 432956"/>
                  <a:gd name="connsiteY8-282" fmla="*/ 260163 h 938372"/>
                  <a:gd name="connsiteX9-283" fmla="*/ 0 w 432956"/>
                  <a:gd name="connsiteY9-284" fmla="*/ 152400 h 938372"/>
                  <a:gd name="connsiteX10-285" fmla="*/ 216478 w 432956"/>
                  <a:gd name="connsiteY10-286" fmla="*/ 0 h 938372"/>
                  <a:gd name="connsiteX0-287" fmla="*/ 216478 w 432956"/>
                  <a:gd name="connsiteY0-288" fmla="*/ 0 h 938372"/>
                  <a:gd name="connsiteX1-289" fmla="*/ 432956 w 432956"/>
                  <a:gd name="connsiteY1-290" fmla="*/ 152400 h 938372"/>
                  <a:gd name="connsiteX2-291" fmla="*/ 369551 w 432956"/>
                  <a:gd name="connsiteY2-292" fmla="*/ 260163 h 938372"/>
                  <a:gd name="connsiteX3-293" fmla="*/ 309290 w 432956"/>
                  <a:gd name="connsiteY3-294" fmla="*/ 288766 h 938372"/>
                  <a:gd name="connsiteX4-295" fmla="*/ 318874 w 432956"/>
                  <a:gd name="connsiteY4-296" fmla="*/ 390981 h 938372"/>
                  <a:gd name="connsiteX5-297" fmla="*/ 391740 w 432956"/>
                  <a:gd name="connsiteY5-298" fmla="*/ 938372 h 938372"/>
                  <a:gd name="connsiteX6-299" fmla="*/ 41218 w 432956"/>
                  <a:gd name="connsiteY6-300" fmla="*/ 938372 h 938372"/>
                  <a:gd name="connsiteX7-301" fmla="*/ 138592 w 432956"/>
                  <a:gd name="connsiteY7-302" fmla="*/ 458103 h 938372"/>
                  <a:gd name="connsiteX8-303" fmla="*/ 63405 w 432956"/>
                  <a:gd name="connsiteY8-304" fmla="*/ 260163 h 938372"/>
                  <a:gd name="connsiteX9-305" fmla="*/ 0 w 432956"/>
                  <a:gd name="connsiteY9-306" fmla="*/ 152400 h 938372"/>
                  <a:gd name="connsiteX10-307" fmla="*/ 216478 w 432956"/>
                  <a:gd name="connsiteY10-308" fmla="*/ 0 h 938372"/>
                  <a:gd name="connsiteX0-309" fmla="*/ 216478 w 432956"/>
                  <a:gd name="connsiteY0-310" fmla="*/ 0 h 938372"/>
                  <a:gd name="connsiteX1-311" fmla="*/ 432956 w 432956"/>
                  <a:gd name="connsiteY1-312" fmla="*/ 152400 h 938372"/>
                  <a:gd name="connsiteX2-313" fmla="*/ 369551 w 432956"/>
                  <a:gd name="connsiteY2-314" fmla="*/ 260163 h 938372"/>
                  <a:gd name="connsiteX3-315" fmla="*/ 309290 w 432956"/>
                  <a:gd name="connsiteY3-316" fmla="*/ 288766 h 938372"/>
                  <a:gd name="connsiteX4-317" fmla="*/ 318874 w 432956"/>
                  <a:gd name="connsiteY4-318" fmla="*/ 390981 h 938372"/>
                  <a:gd name="connsiteX5-319" fmla="*/ 391740 w 432956"/>
                  <a:gd name="connsiteY5-320" fmla="*/ 938372 h 938372"/>
                  <a:gd name="connsiteX6-321" fmla="*/ 41218 w 432956"/>
                  <a:gd name="connsiteY6-322" fmla="*/ 938372 h 938372"/>
                  <a:gd name="connsiteX7-323" fmla="*/ 138592 w 432956"/>
                  <a:gd name="connsiteY7-324" fmla="*/ 458103 h 938372"/>
                  <a:gd name="connsiteX8-325" fmla="*/ 63405 w 432956"/>
                  <a:gd name="connsiteY8-326" fmla="*/ 260163 h 938372"/>
                  <a:gd name="connsiteX9-327" fmla="*/ 0 w 432956"/>
                  <a:gd name="connsiteY9-328" fmla="*/ 152400 h 938372"/>
                  <a:gd name="connsiteX10-329" fmla="*/ 216478 w 432956"/>
                  <a:gd name="connsiteY10-330" fmla="*/ 0 h 938372"/>
                  <a:gd name="connsiteX0-331" fmla="*/ 216478 w 432956"/>
                  <a:gd name="connsiteY0-332" fmla="*/ 0 h 938372"/>
                  <a:gd name="connsiteX1-333" fmla="*/ 432956 w 432956"/>
                  <a:gd name="connsiteY1-334" fmla="*/ 152400 h 938372"/>
                  <a:gd name="connsiteX2-335" fmla="*/ 369551 w 432956"/>
                  <a:gd name="connsiteY2-336" fmla="*/ 260163 h 938372"/>
                  <a:gd name="connsiteX3-337" fmla="*/ 309290 w 432956"/>
                  <a:gd name="connsiteY3-338" fmla="*/ 288766 h 938372"/>
                  <a:gd name="connsiteX4-339" fmla="*/ 318874 w 432956"/>
                  <a:gd name="connsiteY4-340" fmla="*/ 390981 h 938372"/>
                  <a:gd name="connsiteX5-341" fmla="*/ 391740 w 432956"/>
                  <a:gd name="connsiteY5-342" fmla="*/ 938372 h 938372"/>
                  <a:gd name="connsiteX6-343" fmla="*/ 41218 w 432956"/>
                  <a:gd name="connsiteY6-344" fmla="*/ 938372 h 938372"/>
                  <a:gd name="connsiteX7-345" fmla="*/ 138592 w 432956"/>
                  <a:gd name="connsiteY7-346" fmla="*/ 458103 h 938372"/>
                  <a:gd name="connsiteX8-347" fmla="*/ 63405 w 432956"/>
                  <a:gd name="connsiteY8-348" fmla="*/ 260163 h 938372"/>
                  <a:gd name="connsiteX9-349" fmla="*/ 0 w 432956"/>
                  <a:gd name="connsiteY9-350" fmla="*/ 152400 h 938372"/>
                  <a:gd name="connsiteX10-351" fmla="*/ 216478 w 432956"/>
                  <a:gd name="connsiteY10-352" fmla="*/ 0 h 938372"/>
                  <a:gd name="connsiteX0-353" fmla="*/ 216478 w 432956"/>
                  <a:gd name="connsiteY0-354" fmla="*/ 0 h 938372"/>
                  <a:gd name="connsiteX1-355" fmla="*/ 432956 w 432956"/>
                  <a:gd name="connsiteY1-356" fmla="*/ 152400 h 938372"/>
                  <a:gd name="connsiteX2-357" fmla="*/ 369551 w 432956"/>
                  <a:gd name="connsiteY2-358" fmla="*/ 260163 h 938372"/>
                  <a:gd name="connsiteX3-359" fmla="*/ 309290 w 432956"/>
                  <a:gd name="connsiteY3-360" fmla="*/ 288766 h 938372"/>
                  <a:gd name="connsiteX4-361" fmla="*/ 322049 w 432956"/>
                  <a:gd name="connsiteY4-362" fmla="*/ 457656 h 938372"/>
                  <a:gd name="connsiteX5-363" fmla="*/ 391740 w 432956"/>
                  <a:gd name="connsiteY5-364" fmla="*/ 938372 h 938372"/>
                  <a:gd name="connsiteX6-365" fmla="*/ 41218 w 432956"/>
                  <a:gd name="connsiteY6-366" fmla="*/ 938372 h 938372"/>
                  <a:gd name="connsiteX7-367" fmla="*/ 138592 w 432956"/>
                  <a:gd name="connsiteY7-368" fmla="*/ 458103 h 938372"/>
                  <a:gd name="connsiteX8-369" fmla="*/ 63405 w 432956"/>
                  <a:gd name="connsiteY8-370" fmla="*/ 260163 h 938372"/>
                  <a:gd name="connsiteX9-371" fmla="*/ 0 w 432956"/>
                  <a:gd name="connsiteY9-372" fmla="*/ 152400 h 938372"/>
                  <a:gd name="connsiteX10-373" fmla="*/ 216478 w 432956"/>
                  <a:gd name="connsiteY10-374" fmla="*/ 0 h 938372"/>
                  <a:gd name="connsiteX0-375" fmla="*/ 216478 w 432956"/>
                  <a:gd name="connsiteY0-376" fmla="*/ 0 h 938372"/>
                  <a:gd name="connsiteX1-377" fmla="*/ 432956 w 432956"/>
                  <a:gd name="connsiteY1-378" fmla="*/ 152400 h 938372"/>
                  <a:gd name="connsiteX2-379" fmla="*/ 369551 w 432956"/>
                  <a:gd name="connsiteY2-380" fmla="*/ 260163 h 938372"/>
                  <a:gd name="connsiteX3-381" fmla="*/ 309290 w 432956"/>
                  <a:gd name="connsiteY3-382" fmla="*/ 288766 h 938372"/>
                  <a:gd name="connsiteX4-383" fmla="*/ 322049 w 432956"/>
                  <a:gd name="connsiteY4-384" fmla="*/ 457656 h 938372"/>
                  <a:gd name="connsiteX5-385" fmla="*/ 391740 w 432956"/>
                  <a:gd name="connsiteY5-386" fmla="*/ 938372 h 938372"/>
                  <a:gd name="connsiteX6-387" fmla="*/ 41218 w 432956"/>
                  <a:gd name="connsiteY6-388" fmla="*/ 938372 h 938372"/>
                  <a:gd name="connsiteX7-389" fmla="*/ 138592 w 432956"/>
                  <a:gd name="connsiteY7-390" fmla="*/ 458103 h 938372"/>
                  <a:gd name="connsiteX8-391" fmla="*/ 63405 w 432956"/>
                  <a:gd name="connsiteY8-392" fmla="*/ 260163 h 938372"/>
                  <a:gd name="connsiteX9-393" fmla="*/ 0 w 432956"/>
                  <a:gd name="connsiteY9-394" fmla="*/ 152400 h 938372"/>
                  <a:gd name="connsiteX10-395" fmla="*/ 216478 w 432956"/>
                  <a:gd name="connsiteY10-396" fmla="*/ 0 h 938372"/>
                  <a:gd name="connsiteX0-397" fmla="*/ 216478 w 432956"/>
                  <a:gd name="connsiteY0-398" fmla="*/ 0 h 938372"/>
                  <a:gd name="connsiteX1-399" fmla="*/ 432956 w 432956"/>
                  <a:gd name="connsiteY1-400" fmla="*/ 152400 h 938372"/>
                  <a:gd name="connsiteX2-401" fmla="*/ 369551 w 432956"/>
                  <a:gd name="connsiteY2-402" fmla="*/ 260163 h 938372"/>
                  <a:gd name="connsiteX3-403" fmla="*/ 309290 w 432956"/>
                  <a:gd name="connsiteY3-404" fmla="*/ 285591 h 938372"/>
                  <a:gd name="connsiteX4-405" fmla="*/ 322049 w 432956"/>
                  <a:gd name="connsiteY4-406" fmla="*/ 457656 h 938372"/>
                  <a:gd name="connsiteX5-407" fmla="*/ 391740 w 432956"/>
                  <a:gd name="connsiteY5-408" fmla="*/ 938372 h 938372"/>
                  <a:gd name="connsiteX6-409" fmla="*/ 41218 w 432956"/>
                  <a:gd name="connsiteY6-410" fmla="*/ 938372 h 938372"/>
                  <a:gd name="connsiteX7-411" fmla="*/ 138592 w 432956"/>
                  <a:gd name="connsiteY7-412" fmla="*/ 458103 h 938372"/>
                  <a:gd name="connsiteX8-413" fmla="*/ 63405 w 432956"/>
                  <a:gd name="connsiteY8-414" fmla="*/ 260163 h 938372"/>
                  <a:gd name="connsiteX9-415" fmla="*/ 0 w 432956"/>
                  <a:gd name="connsiteY9-416" fmla="*/ 152400 h 938372"/>
                  <a:gd name="connsiteX10-417" fmla="*/ 216478 w 432956"/>
                  <a:gd name="connsiteY10-418" fmla="*/ 0 h 938372"/>
                  <a:gd name="connsiteX0-419" fmla="*/ 216478 w 432956"/>
                  <a:gd name="connsiteY0-420" fmla="*/ 0 h 938372"/>
                  <a:gd name="connsiteX1-421" fmla="*/ 432956 w 432956"/>
                  <a:gd name="connsiteY1-422" fmla="*/ 152400 h 938372"/>
                  <a:gd name="connsiteX2-423" fmla="*/ 369551 w 432956"/>
                  <a:gd name="connsiteY2-424" fmla="*/ 260163 h 938372"/>
                  <a:gd name="connsiteX3-425" fmla="*/ 309290 w 432956"/>
                  <a:gd name="connsiteY3-426" fmla="*/ 285591 h 938372"/>
                  <a:gd name="connsiteX4-427" fmla="*/ 322049 w 432956"/>
                  <a:gd name="connsiteY4-428" fmla="*/ 457656 h 938372"/>
                  <a:gd name="connsiteX5-429" fmla="*/ 391740 w 432956"/>
                  <a:gd name="connsiteY5-430" fmla="*/ 938372 h 938372"/>
                  <a:gd name="connsiteX6-431" fmla="*/ 41218 w 432956"/>
                  <a:gd name="connsiteY6-432" fmla="*/ 938372 h 938372"/>
                  <a:gd name="connsiteX7-433" fmla="*/ 138592 w 432956"/>
                  <a:gd name="connsiteY7-434" fmla="*/ 458103 h 938372"/>
                  <a:gd name="connsiteX8-435" fmla="*/ 63405 w 432956"/>
                  <a:gd name="connsiteY8-436" fmla="*/ 260163 h 938372"/>
                  <a:gd name="connsiteX9-437" fmla="*/ 0 w 432956"/>
                  <a:gd name="connsiteY9-438" fmla="*/ 152400 h 938372"/>
                  <a:gd name="connsiteX10-439" fmla="*/ 216478 w 432956"/>
                  <a:gd name="connsiteY10-440" fmla="*/ 0 h 938372"/>
                  <a:gd name="connsiteX0-441" fmla="*/ 216478 w 432956"/>
                  <a:gd name="connsiteY0-442" fmla="*/ 0 h 938372"/>
                  <a:gd name="connsiteX1-443" fmla="*/ 432956 w 432956"/>
                  <a:gd name="connsiteY1-444" fmla="*/ 152400 h 938372"/>
                  <a:gd name="connsiteX2-445" fmla="*/ 369551 w 432956"/>
                  <a:gd name="connsiteY2-446" fmla="*/ 260163 h 938372"/>
                  <a:gd name="connsiteX3-447" fmla="*/ 322049 w 432956"/>
                  <a:gd name="connsiteY3-448" fmla="*/ 457656 h 938372"/>
                  <a:gd name="connsiteX4-449" fmla="*/ 391740 w 432956"/>
                  <a:gd name="connsiteY4-450" fmla="*/ 938372 h 938372"/>
                  <a:gd name="connsiteX5-451" fmla="*/ 41218 w 432956"/>
                  <a:gd name="connsiteY5-452" fmla="*/ 938372 h 938372"/>
                  <a:gd name="connsiteX6-453" fmla="*/ 138592 w 432956"/>
                  <a:gd name="connsiteY6-454" fmla="*/ 458103 h 938372"/>
                  <a:gd name="connsiteX7-455" fmla="*/ 63405 w 432956"/>
                  <a:gd name="connsiteY7-456" fmla="*/ 260163 h 938372"/>
                  <a:gd name="connsiteX8-457" fmla="*/ 0 w 432956"/>
                  <a:gd name="connsiteY8-458" fmla="*/ 152400 h 938372"/>
                  <a:gd name="connsiteX9-459" fmla="*/ 216478 w 432956"/>
                  <a:gd name="connsiteY9-460" fmla="*/ 0 h 938372"/>
                  <a:gd name="connsiteX0-461" fmla="*/ 216478 w 432956"/>
                  <a:gd name="connsiteY0-462" fmla="*/ 0 h 938372"/>
                  <a:gd name="connsiteX1-463" fmla="*/ 432956 w 432956"/>
                  <a:gd name="connsiteY1-464" fmla="*/ 152400 h 938372"/>
                  <a:gd name="connsiteX2-465" fmla="*/ 369551 w 432956"/>
                  <a:gd name="connsiteY2-466" fmla="*/ 260163 h 938372"/>
                  <a:gd name="connsiteX3-467" fmla="*/ 322049 w 432956"/>
                  <a:gd name="connsiteY3-468" fmla="*/ 457656 h 938372"/>
                  <a:gd name="connsiteX4-469" fmla="*/ 391740 w 432956"/>
                  <a:gd name="connsiteY4-470" fmla="*/ 938372 h 938372"/>
                  <a:gd name="connsiteX5-471" fmla="*/ 41218 w 432956"/>
                  <a:gd name="connsiteY5-472" fmla="*/ 938372 h 938372"/>
                  <a:gd name="connsiteX6-473" fmla="*/ 138592 w 432956"/>
                  <a:gd name="connsiteY6-474" fmla="*/ 458103 h 938372"/>
                  <a:gd name="connsiteX7-475" fmla="*/ 63405 w 432956"/>
                  <a:gd name="connsiteY7-476" fmla="*/ 260163 h 938372"/>
                  <a:gd name="connsiteX8-477" fmla="*/ 0 w 432956"/>
                  <a:gd name="connsiteY8-478" fmla="*/ 152400 h 938372"/>
                  <a:gd name="connsiteX9-479" fmla="*/ 216478 w 432956"/>
                  <a:gd name="connsiteY9-480" fmla="*/ 0 h 938372"/>
                  <a:gd name="connsiteX0-481" fmla="*/ 216478 w 432956"/>
                  <a:gd name="connsiteY0-482" fmla="*/ 0 h 938372"/>
                  <a:gd name="connsiteX1-483" fmla="*/ 432956 w 432956"/>
                  <a:gd name="connsiteY1-484" fmla="*/ 152400 h 938372"/>
                  <a:gd name="connsiteX2-485" fmla="*/ 369551 w 432956"/>
                  <a:gd name="connsiteY2-486" fmla="*/ 260163 h 938372"/>
                  <a:gd name="connsiteX3-487" fmla="*/ 322049 w 432956"/>
                  <a:gd name="connsiteY3-488" fmla="*/ 457656 h 938372"/>
                  <a:gd name="connsiteX4-489" fmla="*/ 391740 w 432956"/>
                  <a:gd name="connsiteY4-490" fmla="*/ 938372 h 938372"/>
                  <a:gd name="connsiteX5-491" fmla="*/ 41218 w 432956"/>
                  <a:gd name="connsiteY5-492" fmla="*/ 938372 h 938372"/>
                  <a:gd name="connsiteX6-493" fmla="*/ 138592 w 432956"/>
                  <a:gd name="connsiteY6-494" fmla="*/ 458103 h 938372"/>
                  <a:gd name="connsiteX7-495" fmla="*/ 63405 w 432956"/>
                  <a:gd name="connsiteY7-496" fmla="*/ 260163 h 938372"/>
                  <a:gd name="connsiteX8-497" fmla="*/ 0 w 432956"/>
                  <a:gd name="connsiteY8-498" fmla="*/ 152400 h 938372"/>
                  <a:gd name="connsiteX9-499" fmla="*/ 216478 w 432956"/>
                  <a:gd name="connsiteY9-500" fmla="*/ 0 h 938372"/>
                  <a:gd name="connsiteX0-501" fmla="*/ 216478 w 432956"/>
                  <a:gd name="connsiteY0-502" fmla="*/ 0 h 938372"/>
                  <a:gd name="connsiteX1-503" fmla="*/ 432956 w 432956"/>
                  <a:gd name="connsiteY1-504" fmla="*/ 152400 h 938372"/>
                  <a:gd name="connsiteX2-505" fmla="*/ 369551 w 432956"/>
                  <a:gd name="connsiteY2-506" fmla="*/ 260163 h 938372"/>
                  <a:gd name="connsiteX3-507" fmla="*/ 322049 w 432956"/>
                  <a:gd name="connsiteY3-508" fmla="*/ 457656 h 938372"/>
                  <a:gd name="connsiteX4-509" fmla="*/ 391740 w 432956"/>
                  <a:gd name="connsiteY4-510" fmla="*/ 938372 h 938372"/>
                  <a:gd name="connsiteX5-511" fmla="*/ 41218 w 432956"/>
                  <a:gd name="connsiteY5-512" fmla="*/ 938372 h 938372"/>
                  <a:gd name="connsiteX6-513" fmla="*/ 138592 w 432956"/>
                  <a:gd name="connsiteY6-514" fmla="*/ 458103 h 938372"/>
                  <a:gd name="connsiteX7-515" fmla="*/ 63405 w 432956"/>
                  <a:gd name="connsiteY7-516" fmla="*/ 260163 h 938372"/>
                  <a:gd name="connsiteX8-517" fmla="*/ 0 w 432956"/>
                  <a:gd name="connsiteY8-518" fmla="*/ 152400 h 938372"/>
                  <a:gd name="connsiteX9-519" fmla="*/ 216478 w 432956"/>
                  <a:gd name="connsiteY9-520" fmla="*/ 0 h 938372"/>
                  <a:gd name="connsiteX0-521" fmla="*/ 216478 w 432956"/>
                  <a:gd name="connsiteY0-522" fmla="*/ 0 h 938372"/>
                  <a:gd name="connsiteX1-523" fmla="*/ 432956 w 432956"/>
                  <a:gd name="connsiteY1-524" fmla="*/ 152400 h 938372"/>
                  <a:gd name="connsiteX2-525" fmla="*/ 369551 w 432956"/>
                  <a:gd name="connsiteY2-526" fmla="*/ 260163 h 938372"/>
                  <a:gd name="connsiteX3-527" fmla="*/ 322049 w 432956"/>
                  <a:gd name="connsiteY3-528" fmla="*/ 470356 h 938372"/>
                  <a:gd name="connsiteX4-529" fmla="*/ 391740 w 432956"/>
                  <a:gd name="connsiteY4-530" fmla="*/ 938372 h 938372"/>
                  <a:gd name="connsiteX5-531" fmla="*/ 41218 w 432956"/>
                  <a:gd name="connsiteY5-532" fmla="*/ 938372 h 938372"/>
                  <a:gd name="connsiteX6-533" fmla="*/ 138592 w 432956"/>
                  <a:gd name="connsiteY6-534" fmla="*/ 458103 h 938372"/>
                  <a:gd name="connsiteX7-535" fmla="*/ 63405 w 432956"/>
                  <a:gd name="connsiteY7-536" fmla="*/ 260163 h 938372"/>
                  <a:gd name="connsiteX8-537" fmla="*/ 0 w 432956"/>
                  <a:gd name="connsiteY8-538" fmla="*/ 152400 h 938372"/>
                  <a:gd name="connsiteX9-539" fmla="*/ 216478 w 432956"/>
                  <a:gd name="connsiteY9-540" fmla="*/ 0 h 938372"/>
                  <a:gd name="connsiteX0-541" fmla="*/ 216478 w 432956"/>
                  <a:gd name="connsiteY0-542" fmla="*/ 0 h 938372"/>
                  <a:gd name="connsiteX1-543" fmla="*/ 432956 w 432956"/>
                  <a:gd name="connsiteY1-544" fmla="*/ 152400 h 938372"/>
                  <a:gd name="connsiteX2-545" fmla="*/ 369551 w 432956"/>
                  <a:gd name="connsiteY2-546" fmla="*/ 260163 h 938372"/>
                  <a:gd name="connsiteX3-547" fmla="*/ 322049 w 432956"/>
                  <a:gd name="connsiteY3-548" fmla="*/ 470356 h 938372"/>
                  <a:gd name="connsiteX4-549" fmla="*/ 391740 w 432956"/>
                  <a:gd name="connsiteY4-550" fmla="*/ 938372 h 938372"/>
                  <a:gd name="connsiteX5-551" fmla="*/ 41218 w 432956"/>
                  <a:gd name="connsiteY5-552" fmla="*/ 938372 h 938372"/>
                  <a:gd name="connsiteX6-553" fmla="*/ 138592 w 432956"/>
                  <a:gd name="connsiteY6-554" fmla="*/ 458103 h 938372"/>
                  <a:gd name="connsiteX7-555" fmla="*/ 63405 w 432956"/>
                  <a:gd name="connsiteY7-556" fmla="*/ 260163 h 938372"/>
                  <a:gd name="connsiteX8-557" fmla="*/ 0 w 432956"/>
                  <a:gd name="connsiteY8-558" fmla="*/ 152400 h 938372"/>
                  <a:gd name="connsiteX9-559" fmla="*/ 216478 w 432956"/>
                  <a:gd name="connsiteY9-560" fmla="*/ 0 h 938372"/>
                  <a:gd name="connsiteX0-561" fmla="*/ 216478 w 432956"/>
                  <a:gd name="connsiteY0-562" fmla="*/ 0 h 938372"/>
                  <a:gd name="connsiteX1-563" fmla="*/ 432956 w 432956"/>
                  <a:gd name="connsiteY1-564" fmla="*/ 152400 h 938372"/>
                  <a:gd name="connsiteX2-565" fmla="*/ 369551 w 432956"/>
                  <a:gd name="connsiteY2-566" fmla="*/ 260163 h 938372"/>
                  <a:gd name="connsiteX3-567" fmla="*/ 318874 w 432956"/>
                  <a:gd name="connsiteY3-568" fmla="*/ 454481 h 938372"/>
                  <a:gd name="connsiteX4-569" fmla="*/ 391740 w 432956"/>
                  <a:gd name="connsiteY4-570" fmla="*/ 938372 h 938372"/>
                  <a:gd name="connsiteX5-571" fmla="*/ 41218 w 432956"/>
                  <a:gd name="connsiteY5-572" fmla="*/ 938372 h 938372"/>
                  <a:gd name="connsiteX6-573" fmla="*/ 138592 w 432956"/>
                  <a:gd name="connsiteY6-574" fmla="*/ 458103 h 938372"/>
                  <a:gd name="connsiteX7-575" fmla="*/ 63405 w 432956"/>
                  <a:gd name="connsiteY7-576" fmla="*/ 260163 h 938372"/>
                  <a:gd name="connsiteX8-577" fmla="*/ 0 w 432956"/>
                  <a:gd name="connsiteY8-578" fmla="*/ 152400 h 938372"/>
                  <a:gd name="connsiteX9-579" fmla="*/ 216478 w 432956"/>
                  <a:gd name="connsiteY9-580" fmla="*/ 0 h 938372"/>
                  <a:gd name="connsiteX0-581" fmla="*/ 216478 w 432956"/>
                  <a:gd name="connsiteY0-582" fmla="*/ 0 h 938372"/>
                  <a:gd name="connsiteX1-583" fmla="*/ 432956 w 432956"/>
                  <a:gd name="connsiteY1-584" fmla="*/ 152400 h 938372"/>
                  <a:gd name="connsiteX2-585" fmla="*/ 369551 w 432956"/>
                  <a:gd name="connsiteY2-586" fmla="*/ 260163 h 938372"/>
                  <a:gd name="connsiteX3-587" fmla="*/ 318874 w 432956"/>
                  <a:gd name="connsiteY3-588" fmla="*/ 454481 h 938372"/>
                  <a:gd name="connsiteX4-589" fmla="*/ 391740 w 432956"/>
                  <a:gd name="connsiteY4-590" fmla="*/ 938372 h 938372"/>
                  <a:gd name="connsiteX5-591" fmla="*/ 41218 w 432956"/>
                  <a:gd name="connsiteY5-592" fmla="*/ 938372 h 938372"/>
                  <a:gd name="connsiteX6-593" fmla="*/ 138592 w 432956"/>
                  <a:gd name="connsiteY6-594" fmla="*/ 458103 h 938372"/>
                  <a:gd name="connsiteX7-595" fmla="*/ 63405 w 432956"/>
                  <a:gd name="connsiteY7-596" fmla="*/ 260163 h 938372"/>
                  <a:gd name="connsiteX8-597" fmla="*/ 0 w 432956"/>
                  <a:gd name="connsiteY8-598" fmla="*/ 152400 h 938372"/>
                  <a:gd name="connsiteX9-599" fmla="*/ 216478 w 432956"/>
                  <a:gd name="connsiteY9-600" fmla="*/ 0 h 938372"/>
                  <a:gd name="connsiteX0-601" fmla="*/ 216478 w 432956"/>
                  <a:gd name="connsiteY0-602" fmla="*/ 0 h 938372"/>
                  <a:gd name="connsiteX1-603" fmla="*/ 432956 w 432956"/>
                  <a:gd name="connsiteY1-604" fmla="*/ 152400 h 938372"/>
                  <a:gd name="connsiteX2-605" fmla="*/ 369551 w 432956"/>
                  <a:gd name="connsiteY2-606" fmla="*/ 260163 h 938372"/>
                  <a:gd name="connsiteX3-607" fmla="*/ 318874 w 432956"/>
                  <a:gd name="connsiteY3-608" fmla="*/ 454481 h 938372"/>
                  <a:gd name="connsiteX4-609" fmla="*/ 391740 w 432956"/>
                  <a:gd name="connsiteY4-610" fmla="*/ 938372 h 938372"/>
                  <a:gd name="connsiteX5-611" fmla="*/ 41218 w 432956"/>
                  <a:gd name="connsiteY5-612" fmla="*/ 938372 h 938372"/>
                  <a:gd name="connsiteX6-613" fmla="*/ 138592 w 432956"/>
                  <a:gd name="connsiteY6-614" fmla="*/ 458103 h 938372"/>
                  <a:gd name="connsiteX7-615" fmla="*/ 63405 w 432956"/>
                  <a:gd name="connsiteY7-616" fmla="*/ 260163 h 938372"/>
                  <a:gd name="connsiteX8-617" fmla="*/ 0 w 432956"/>
                  <a:gd name="connsiteY8-618" fmla="*/ 152400 h 938372"/>
                  <a:gd name="connsiteX9-619" fmla="*/ 216478 w 432956"/>
                  <a:gd name="connsiteY9-620" fmla="*/ 0 h 938372"/>
                  <a:gd name="connsiteX0-621" fmla="*/ 216478 w 432956"/>
                  <a:gd name="connsiteY0-622" fmla="*/ 0 h 938372"/>
                  <a:gd name="connsiteX1-623" fmla="*/ 432956 w 432956"/>
                  <a:gd name="connsiteY1-624" fmla="*/ 152400 h 938372"/>
                  <a:gd name="connsiteX2-625" fmla="*/ 369551 w 432956"/>
                  <a:gd name="connsiteY2-626" fmla="*/ 260163 h 938372"/>
                  <a:gd name="connsiteX3-627" fmla="*/ 318874 w 432956"/>
                  <a:gd name="connsiteY3-628" fmla="*/ 454481 h 938372"/>
                  <a:gd name="connsiteX4-629" fmla="*/ 391740 w 432956"/>
                  <a:gd name="connsiteY4-630" fmla="*/ 938372 h 938372"/>
                  <a:gd name="connsiteX5-631" fmla="*/ 41218 w 432956"/>
                  <a:gd name="connsiteY5-632" fmla="*/ 938372 h 938372"/>
                  <a:gd name="connsiteX6-633" fmla="*/ 138592 w 432956"/>
                  <a:gd name="connsiteY6-634" fmla="*/ 458103 h 938372"/>
                  <a:gd name="connsiteX7-635" fmla="*/ 63405 w 432956"/>
                  <a:gd name="connsiteY7-636" fmla="*/ 260163 h 938372"/>
                  <a:gd name="connsiteX8-637" fmla="*/ 0 w 432956"/>
                  <a:gd name="connsiteY8-638" fmla="*/ 152400 h 938372"/>
                  <a:gd name="connsiteX9-639" fmla="*/ 216478 w 432956"/>
                  <a:gd name="connsiteY9-640" fmla="*/ 0 h 938372"/>
                  <a:gd name="connsiteX0-641" fmla="*/ 216478 w 432956"/>
                  <a:gd name="connsiteY0-642" fmla="*/ 0 h 938372"/>
                  <a:gd name="connsiteX1-643" fmla="*/ 432956 w 432956"/>
                  <a:gd name="connsiteY1-644" fmla="*/ 152400 h 938372"/>
                  <a:gd name="connsiteX2-645" fmla="*/ 369551 w 432956"/>
                  <a:gd name="connsiteY2-646" fmla="*/ 260163 h 938372"/>
                  <a:gd name="connsiteX3-647" fmla="*/ 318874 w 432956"/>
                  <a:gd name="connsiteY3-648" fmla="*/ 454481 h 938372"/>
                  <a:gd name="connsiteX4-649" fmla="*/ 391740 w 432956"/>
                  <a:gd name="connsiteY4-650" fmla="*/ 938372 h 938372"/>
                  <a:gd name="connsiteX5-651" fmla="*/ 41218 w 432956"/>
                  <a:gd name="connsiteY5-652" fmla="*/ 938372 h 938372"/>
                  <a:gd name="connsiteX6-653" fmla="*/ 138592 w 432956"/>
                  <a:gd name="connsiteY6-654" fmla="*/ 458103 h 938372"/>
                  <a:gd name="connsiteX7-655" fmla="*/ 63405 w 432956"/>
                  <a:gd name="connsiteY7-656" fmla="*/ 260163 h 938372"/>
                  <a:gd name="connsiteX8-657" fmla="*/ 0 w 432956"/>
                  <a:gd name="connsiteY8-658" fmla="*/ 152400 h 938372"/>
                  <a:gd name="connsiteX9-659" fmla="*/ 216478 w 432956"/>
                  <a:gd name="connsiteY9-660" fmla="*/ 0 h 938372"/>
                  <a:gd name="connsiteX0-661" fmla="*/ 216478 w 432956"/>
                  <a:gd name="connsiteY0-662" fmla="*/ 0 h 938372"/>
                  <a:gd name="connsiteX1-663" fmla="*/ 432956 w 432956"/>
                  <a:gd name="connsiteY1-664" fmla="*/ 152400 h 938372"/>
                  <a:gd name="connsiteX2-665" fmla="*/ 369551 w 432956"/>
                  <a:gd name="connsiteY2-666" fmla="*/ 260163 h 938372"/>
                  <a:gd name="connsiteX3-667" fmla="*/ 318874 w 432956"/>
                  <a:gd name="connsiteY3-668" fmla="*/ 457656 h 938372"/>
                  <a:gd name="connsiteX4-669" fmla="*/ 391740 w 432956"/>
                  <a:gd name="connsiteY4-670" fmla="*/ 938372 h 938372"/>
                  <a:gd name="connsiteX5-671" fmla="*/ 41218 w 432956"/>
                  <a:gd name="connsiteY5-672" fmla="*/ 938372 h 938372"/>
                  <a:gd name="connsiteX6-673" fmla="*/ 138592 w 432956"/>
                  <a:gd name="connsiteY6-674" fmla="*/ 458103 h 938372"/>
                  <a:gd name="connsiteX7-675" fmla="*/ 63405 w 432956"/>
                  <a:gd name="connsiteY7-676" fmla="*/ 260163 h 938372"/>
                  <a:gd name="connsiteX8-677" fmla="*/ 0 w 432956"/>
                  <a:gd name="connsiteY8-678" fmla="*/ 152400 h 938372"/>
                  <a:gd name="connsiteX9-679" fmla="*/ 216478 w 432956"/>
                  <a:gd name="connsiteY9-680" fmla="*/ 0 h 938372"/>
                  <a:gd name="connsiteX0-681" fmla="*/ 216478 w 432956"/>
                  <a:gd name="connsiteY0-682" fmla="*/ 0 h 938372"/>
                  <a:gd name="connsiteX1-683" fmla="*/ 432956 w 432956"/>
                  <a:gd name="connsiteY1-684" fmla="*/ 152400 h 938372"/>
                  <a:gd name="connsiteX2-685" fmla="*/ 369551 w 432956"/>
                  <a:gd name="connsiteY2-686" fmla="*/ 260163 h 938372"/>
                  <a:gd name="connsiteX3-687" fmla="*/ 318874 w 432956"/>
                  <a:gd name="connsiteY3-688" fmla="*/ 457656 h 938372"/>
                  <a:gd name="connsiteX4-689" fmla="*/ 391740 w 432956"/>
                  <a:gd name="connsiteY4-690" fmla="*/ 938372 h 938372"/>
                  <a:gd name="connsiteX5-691" fmla="*/ 41218 w 432956"/>
                  <a:gd name="connsiteY5-692" fmla="*/ 938372 h 938372"/>
                  <a:gd name="connsiteX6-693" fmla="*/ 138592 w 432956"/>
                  <a:gd name="connsiteY6-694" fmla="*/ 458103 h 938372"/>
                  <a:gd name="connsiteX7-695" fmla="*/ 63405 w 432956"/>
                  <a:gd name="connsiteY7-696" fmla="*/ 260163 h 938372"/>
                  <a:gd name="connsiteX8-697" fmla="*/ 0 w 432956"/>
                  <a:gd name="connsiteY8-698" fmla="*/ 152400 h 938372"/>
                  <a:gd name="connsiteX9-699" fmla="*/ 216478 w 432956"/>
                  <a:gd name="connsiteY9-700" fmla="*/ 0 h 938372"/>
                  <a:gd name="connsiteX0-701" fmla="*/ 216478 w 432956"/>
                  <a:gd name="connsiteY0-702" fmla="*/ 0 h 938372"/>
                  <a:gd name="connsiteX1-703" fmla="*/ 432956 w 432956"/>
                  <a:gd name="connsiteY1-704" fmla="*/ 152400 h 938372"/>
                  <a:gd name="connsiteX2-705" fmla="*/ 369551 w 432956"/>
                  <a:gd name="connsiteY2-706" fmla="*/ 260163 h 938372"/>
                  <a:gd name="connsiteX3-707" fmla="*/ 318874 w 432956"/>
                  <a:gd name="connsiteY3-708" fmla="*/ 457656 h 938372"/>
                  <a:gd name="connsiteX4-709" fmla="*/ 391740 w 432956"/>
                  <a:gd name="connsiteY4-710" fmla="*/ 938372 h 938372"/>
                  <a:gd name="connsiteX5-711" fmla="*/ 41218 w 432956"/>
                  <a:gd name="connsiteY5-712" fmla="*/ 938372 h 938372"/>
                  <a:gd name="connsiteX6-713" fmla="*/ 138592 w 432956"/>
                  <a:gd name="connsiteY6-714" fmla="*/ 458103 h 938372"/>
                  <a:gd name="connsiteX7-715" fmla="*/ 63405 w 432956"/>
                  <a:gd name="connsiteY7-716" fmla="*/ 260163 h 938372"/>
                  <a:gd name="connsiteX8-717" fmla="*/ 0 w 432956"/>
                  <a:gd name="connsiteY8-718" fmla="*/ 152400 h 938372"/>
                  <a:gd name="connsiteX9-719" fmla="*/ 216478 w 432956"/>
                  <a:gd name="connsiteY9-720" fmla="*/ 0 h 938372"/>
                  <a:gd name="connsiteX0-721" fmla="*/ 391740 w 483180"/>
                  <a:gd name="connsiteY0-722" fmla="*/ 938372 h 1029812"/>
                  <a:gd name="connsiteX1-723" fmla="*/ 41218 w 483180"/>
                  <a:gd name="connsiteY1-724" fmla="*/ 938372 h 1029812"/>
                  <a:gd name="connsiteX2-725" fmla="*/ 138592 w 483180"/>
                  <a:gd name="connsiteY2-726" fmla="*/ 458103 h 1029812"/>
                  <a:gd name="connsiteX3-727" fmla="*/ 63405 w 483180"/>
                  <a:gd name="connsiteY3-728" fmla="*/ 260163 h 1029812"/>
                  <a:gd name="connsiteX4-729" fmla="*/ 0 w 483180"/>
                  <a:gd name="connsiteY4-730" fmla="*/ 152400 h 1029812"/>
                  <a:gd name="connsiteX5-731" fmla="*/ 216478 w 483180"/>
                  <a:gd name="connsiteY5-732" fmla="*/ 0 h 1029812"/>
                  <a:gd name="connsiteX6-733" fmla="*/ 432956 w 483180"/>
                  <a:gd name="connsiteY6-734" fmla="*/ 152400 h 1029812"/>
                  <a:gd name="connsiteX7-735" fmla="*/ 369551 w 483180"/>
                  <a:gd name="connsiteY7-736" fmla="*/ 260163 h 1029812"/>
                  <a:gd name="connsiteX8-737" fmla="*/ 318874 w 483180"/>
                  <a:gd name="connsiteY8-738" fmla="*/ 457656 h 1029812"/>
                  <a:gd name="connsiteX9-739" fmla="*/ 483180 w 483180"/>
                  <a:gd name="connsiteY9-740" fmla="*/ 1029812 h 1029812"/>
                  <a:gd name="connsiteX0-741" fmla="*/ 41218 w 483180"/>
                  <a:gd name="connsiteY0-742" fmla="*/ 938372 h 1029812"/>
                  <a:gd name="connsiteX1-743" fmla="*/ 138592 w 483180"/>
                  <a:gd name="connsiteY1-744" fmla="*/ 458103 h 1029812"/>
                  <a:gd name="connsiteX2-745" fmla="*/ 63405 w 483180"/>
                  <a:gd name="connsiteY2-746" fmla="*/ 260163 h 1029812"/>
                  <a:gd name="connsiteX3-747" fmla="*/ 0 w 483180"/>
                  <a:gd name="connsiteY3-748" fmla="*/ 152400 h 1029812"/>
                  <a:gd name="connsiteX4-749" fmla="*/ 216478 w 483180"/>
                  <a:gd name="connsiteY4-750" fmla="*/ 0 h 1029812"/>
                  <a:gd name="connsiteX5-751" fmla="*/ 432956 w 483180"/>
                  <a:gd name="connsiteY5-752" fmla="*/ 152400 h 1029812"/>
                  <a:gd name="connsiteX6-753" fmla="*/ 369551 w 483180"/>
                  <a:gd name="connsiteY6-754" fmla="*/ 260163 h 1029812"/>
                  <a:gd name="connsiteX7-755" fmla="*/ 318874 w 483180"/>
                  <a:gd name="connsiteY7-756" fmla="*/ 457656 h 1029812"/>
                  <a:gd name="connsiteX8-757" fmla="*/ 483180 w 483180"/>
                  <a:gd name="connsiteY8-758" fmla="*/ 1029812 h 1029812"/>
                  <a:gd name="connsiteX0-759" fmla="*/ 41218 w 432956"/>
                  <a:gd name="connsiteY0-760" fmla="*/ 938372 h 938372"/>
                  <a:gd name="connsiteX1-761" fmla="*/ 138592 w 432956"/>
                  <a:gd name="connsiteY1-762" fmla="*/ 458103 h 938372"/>
                  <a:gd name="connsiteX2-763" fmla="*/ 63405 w 432956"/>
                  <a:gd name="connsiteY2-764" fmla="*/ 260163 h 938372"/>
                  <a:gd name="connsiteX3-765" fmla="*/ 0 w 432956"/>
                  <a:gd name="connsiteY3-766" fmla="*/ 152400 h 938372"/>
                  <a:gd name="connsiteX4-767" fmla="*/ 216478 w 432956"/>
                  <a:gd name="connsiteY4-768" fmla="*/ 0 h 938372"/>
                  <a:gd name="connsiteX5-769" fmla="*/ 432956 w 432956"/>
                  <a:gd name="connsiteY5-770" fmla="*/ 152400 h 938372"/>
                  <a:gd name="connsiteX6-771" fmla="*/ 369551 w 432956"/>
                  <a:gd name="connsiteY6-772" fmla="*/ 260163 h 938372"/>
                  <a:gd name="connsiteX7-773" fmla="*/ 318874 w 432956"/>
                  <a:gd name="connsiteY7-774" fmla="*/ 457656 h 938372"/>
                  <a:gd name="connsiteX8-775" fmla="*/ 422855 w 432956"/>
                  <a:gd name="connsiteY8-776" fmla="*/ 925037 h 938372"/>
                  <a:gd name="connsiteX0-777" fmla="*/ 41218 w 432956"/>
                  <a:gd name="connsiteY0-778" fmla="*/ 938372 h 938372"/>
                  <a:gd name="connsiteX1-779" fmla="*/ 138592 w 432956"/>
                  <a:gd name="connsiteY1-780" fmla="*/ 458103 h 938372"/>
                  <a:gd name="connsiteX2-781" fmla="*/ 63405 w 432956"/>
                  <a:gd name="connsiteY2-782" fmla="*/ 260163 h 938372"/>
                  <a:gd name="connsiteX3-783" fmla="*/ 0 w 432956"/>
                  <a:gd name="connsiteY3-784" fmla="*/ 152400 h 938372"/>
                  <a:gd name="connsiteX4-785" fmla="*/ 216478 w 432956"/>
                  <a:gd name="connsiteY4-786" fmla="*/ 0 h 938372"/>
                  <a:gd name="connsiteX5-787" fmla="*/ 432956 w 432956"/>
                  <a:gd name="connsiteY5-788" fmla="*/ 152400 h 938372"/>
                  <a:gd name="connsiteX6-789" fmla="*/ 369551 w 432956"/>
                  <a:gd name="connsiteY6-790" fmla="*/ 260163 h 938372"/>
                  <a:gd name="connsiteX7-791" fmla="*/ 318874 w 432956"/>
                  <a:gd name="connsiteY7-792" fmla="*/ 457656 h 938372"/>
                  <a:gd name="connsiteX8-793" fmla="*/ 422855 w 432956"/>
                  <a:gd name="connsiteY8-794" fmla="*/ 925037 h 938372"/>
                  <a:gd name="connsiteX0-795" fmla="*/ 41218 w 432956"/>
                  <a:gd name="connsiteY0-796" fmla="*/ 938372 h 938372"/>
                  <a:gd name="connsiteX1-797" fmla="*/ 138592 w 432956"/>
                  <a:gd name="connsiteY1-798" fmla="*/ 458103 h 938372"/>
                  <a:gd name="connsiteX2-799" fmla="*/ 63405 w 432956"/>
                  <a:gd name="connsiteY2-800" fmla="*/ 260163 h 938372"/>
                  <a:gd name="connsiteX3-801" fmla="*/ 0 w 432956"/>
                  <a:gd name="connsiteY3-802" fmla="*/ 152400 h 938372"/>
                  <a:gd name="connsiteX4-803" fmla="*/ 216478 w 432956"/>
                  <a:gd name="connsiteY4-804" fmla="*/ 0 h 938372"/>
                  <a:gd name="connsiteX5-805" fmla="*/ 432956 w 432956"/>
                  <a:gd name="connsiteY5-806" fmla="*/ 152400 h 938372"/>
                  <a:gd name="connsiteX6-807" fmla="*/ 369551 w 432956"/>
                  <a:gd name="connsiteY6-808" fmla="*/ 260163 h 938372"/>
                  <a:gd name="connsiteX7-809" fmla="*/ 318874 w 432956"/>
                  <a:gd name="connsiteY7-810" fmla="*/ 457656 h 938372"/>
                  <a:gd name="connsiteX8-811" fmla="*/ 400630 w 432956"/>
                  <a:gd name="connsiteY8-812" fmla="*/ 925037 h 938372"/>
                  <a:gd name="connsiteX0-813" fmla="*/ 41218 w 432956"/>
                  <a:gd name="connsiteY0-814" fmla="*/ 938372 h 938372"/>
                  <a:gd name="connsiteX1-815" fmla="*/ 138592 w 432956"/>
                  <a:gd name="connsiteY1-816" fmla="*/ 458103 h 938372"/>
                  <a:gd name="connsiteX2-817" fmla="*/ 63405 w 432956"/>
                  <a:gd name="connsiteY2-818" fmla="*/ 260163 h 938372"/>
                  <a:gd name="connsiteX3-819" fmla="*/ 0 w 432956"/>
                  <a:gd name="connsiteY3-820" fmla="*/ 152400 h 938372"/>
                  <a:gd name="connsiteX4-821" fmla="*/ 216478 w 432956"/>
                  <a:gd name="connsiteY4-822" fmla="*/ 0 h 938372"/>
                  <a:gd name="connsiteX5-823" fmla="*/ 432956 w 432956"/>
                  <a:gd name="connsiteY5-824" fmla="*/ 152400 h 938372"/>
                  <a:gd name="connsiteX6-825" fmla="*/ 369551 w 432956"/>
                  <a:gd name="connsiteY6-826" fmla="*/ 260163 h 938372"/>
                  <a:gd name="connsiteX7-827" fmla="*/ 318874 w 432956"/>
                  <a:gd name="connsiteY7-828" fmla="*/ 457656 h 938372"/>
                  <a:gd name="connsiteX8-829" fmla="*/ 400630 w 432956"/>
                  <a:gd name="connsiteY8-830" fmla="*/ 925037 h 938372"/>
                  <a:gd name="connsiteX0-831" fmla="*/ 41218 w 432956"/>
                  <a:gd name="connsiteY0-832" fmla="*/ 938372 h 938372"/>
                  <a:gd name="connsiteX1-833" fmla="*/ 138592 w 432956"/>
                  <a:gd name="connsiteY1-834" fmla="*/ 458103 h 938372"/>
                  <a:gd name="connsiteX2-835" fmla="*/ 63405 w 432956"/>
                  <a:gd name="connsiteY2-836" fmla="*/ 260163 h 938372"/>
                  <a:gd name="connsiteX3-837" fmla="*/ 0 w 432956"/>
                  <a:gd name="connsiteY3-838" fmla="*/ 152400 h 938372"/>
                  <a:gd name="connsiteX4-839" fmla="*/ 216478 w 432956"/>
                  <a:gd name="connsiteY4-840" fmla="*/ 0 h 938372"/>
                  <a:gd name="connsiteX5-841" fmla="*/ 432956 w 432956"/>
                  <a:gd name="connsiteY5-842" fmla="*/ 152400 h 938372"/>
                  <a:gd name="connsiteX6-843" fmla="*/ 369551 w 432956"/>
                  <a:gd name="connsiteY6-844" fmla="*/ 260163 h 938372"/>
                  <a:gd name="connsiteX7-845" fmla="*/ 318874 w 432956"/>
                  <a:gd name="connsiteY7-846" fmla="*/ 454481 h 938372"/>
                  <a:gd name="connsiteX8-847" fmla="*/ 400630 w 432956"/>
                  <a:gd name="connsiteY8-848" fmla="*/ 925037 h 938372"/>
                  <a:gd name="connsiteX0-849" fmla="*/ 41218 w 432956"/>
                  <a:gd name="connsiteY0-850" fmla="*/ 938372 h 938372"/>
                  <a:gd name="connsiteX1-851" fmla="*/ 138592 w 432956"/>
                  <a:gd name="connsiteY1-852" fmla="*/ 458103 h 938372"/>
                  <a:gd name="connsiteX2-853" fmla="*/ 63405 w 432956"/>
                  <a:gd name="connsiteY2-854" fmla="*/ 260163 h 938372"/>
                  <a:gd name="connsiteX3-855" fmla="*/ 0 w 432956"/>
                  <a:gd name="connsiteY3-856" fmla="*/ 152400 h 938372"/>
                  <a:gd name="connsiteX4-857" fmla="*/ 216478 w 432956"/>
                  <a:gd name="connsiteY4-858" fmla="*/ 0 h 938372"/>
                  <a:gd name="connsiteX5-859" fmla="*/ 432956 w 432956"/>
                  <a:gd name="connsiteY5-860" fmla="*/ 152400 h 938372"/>
                  <a:gd name="connsiteX6-861" fmla="*/ 369551 w 432956"/>
                  <a:gd name="connsiteY6-862" fmla="*/ 260163 h 938372"/>
                  <a:gd name="connsiteX7-863" fmla="*/ 318874 w 432956"/>
                  <a:gd name="connsiteY7-864" fmla="*/ 454481 h 938372"/>
                  <a:gd name="connsiteX8-865" fmla="*/ 400630 w 432956"/>
                  <a:gd name="connsiteY8-866" fmla="*/ 925037 h 938372"/>
                  <a:gd name="connsiteX0-867" fmla="*/ 41218 w 432956"/>
                  <a:gd name="connsiteY0-868" fmla="*/ 938372 h 938372"/>
                  <a:gd name="connsiteX1-869" fmla="*/ 138592 w 432956"/>
                  <a:gd name="connsiteY1-870" fmla="*/ 458103 h 938372"/>
                  <a:gd name="connsiteX2-871" fmla="*/ 63405 w 432956"/>
                  <a:gd name="connsiteY2-872" fmla="*/ 260163 h 938372"/>
                  <a:gd name="connsiteX3-873" fmla="*/ 0 w 432956"/>
                  <a:gd name="connsiteY3-874" fmla="*/ 152400 h 938372"/>
                  <a:gd name="connsiteX4-875" fmla="*/ 216478 w 432956"/>
                  <a:gd name="connsiteY4-876" fmla="*/ 0 h 938372"/>
                  <a:gd name="connsiteX5-877" fmla="*/ 432956 w 432956"/>
                  <a:gd name="connsiteY5-878" fmla="*/ 152400 h 938372"/>
                  <a:gd name="connsiteX6-879" fmla="*/ 369551 w 432956"/>
                  <a:gd name="connsiteY6-880" fmla="*/ 260163 h 938372"/>
                  <a:gd name="connsiteX7-881" fmla="*/ 318874 w 432956"/>
                  <a:gd name="connsiteY7-882" fmla="*/ 454481 h 938372"/>
                  <a:gd name="connsiteX8-883" fmla="*/ 400630 w 432956"/>
                  <a:gd name="connsiteY8-884" fmla="*/ 925037 h 938372"/>
                  <a:gd name="connsiteX0-885" fmla="*/ 41218 w 432956"/>
                  <a:gd name="connsiteY0-886" fmla="*/ 938372 h 938372"/>
                  <a:gd name="connsiteX1-887" fmla="*/ 138592 w 432956"/>
                  <a:gd name="connsiteY1-888" fmla="*/ 458103 h 938372"/>
                  <a:gd name="connsiteX2-889" fmla="*/ 63405 w 432956"/>
                  <a:gd name="connsiteY2-890" fmla="*/ 260163 h 938372"/>
                  <a:gd name="connsiteX3-891" fmla="*/ 0 w 432956"/>
                  <a:gd name="connsiteY3-892" fmla="*/ 152400 h 938372"/>
                  <a:gd name="connsiteX4-893" fmla="*/ 216478 w 432956"/>
                  <a:gd name="connsiteY4-894" fmla="*/ 0 h 938372"/>
                  <a:gd name="connsiteX5-895" fmla="*/ 432956 w 432956"/>
                  <a:gd name="connsiteY5-896" fmla="*/ 152400 h 938372"/>
                  <a:gd name="connsiteX6-897" fmla="*/ 369551 w 432956"/>
                  <a:gd name="connsiteY6-898" fmla="*/ 260163 h 938372"/>
                  <a:gd name="connsiteX7-899" fmla="*/ 318874 w 432956"/>
                  <a:gd name="connsiteY7-900" fmla="*/ 454481 h 938372"/>
                  <a:gd name="connsiteX8-901" fmla="*/ 400630 w 432956"/>
                  <a:gd name="connsiteY8-902" fmla="*/ 925037 h 938372"/>
                  <a:gd name="connsiteX0-903" fmla="*/ 41218 w 432956"/>
                  <a:gd name="connsiteY0-904" fmla="*/ 938372 h 938372"/>
                  <a:gd name="connsiteX1-905" fmla="*/ 138592 w 432956"/>
                  <a:gd name="connsiteY1-906" fmla="*/ 458103 h 938372"/>
                  <a:gd name="connsiteX2-907" fmla="*/ 63405 w 432956"/>
                  <a:gd name="connsiteY2-908" fmla="*/ 260163 h 938372"/>
                  <a:gd name="connsiteX3-909" fmla="*/ 0 w 432956"/>
                  <a:gd name="connsiteY3-910" fmla="*/ 152400 h 938372"/>
                  <a:gd name="connsiteX4-911" fmla="*/ 216478 w 432956"/>
                  <a:gd name="connsiteY4-912" fmla="*/ 0 h 938372"/>
                  <a:gd name="connsiteX5-913" fmla="*/ 432956 w 432956"/>
                  <a:gd name="connsiteY5-914" fmla="*/ 152400 h 938372"/>
                  <a:gd name="connsiteX6-915" fmla="*/ 369551 w 432956"/>
                  <a:gd name="connsiteY6-916" fmla="*/ 260163 h 938372"/>
                  <a:gd name="connsiteX7-917" fmla="*/ 315699 w 432956"/>
                  <a:gd name="connsiteY7-918" fmla="*/ 454481 h 938372"/>
                  <a:gd name="connsiteX8-919" fmla="*/ 400630 w 432956"/>
                  <a:gd name="connsiteY8-920" fmla="*/ 925037 h 938372"/>
                  <a:gd name="connsiteX0-921" fmla="*/ 41218 w 432956"/>
                  <a:gd name="connsiteY0-922" fmla="*/ 938372 h 938372"/>
                  <a:gd name="connsiteX1-923" fmla="*/ 138592 w 432956"/>
                  <a:gd name="connsiteY1-924" fmla="*/ 458103 h 938372"/>
                  <a:gd name="connsiteX2-925" fmla="*/ 63405 w 432956"/>
                  <a:gd name="connsiteY2-926" fmla="*/ 260163 h 938372"/>
                  <a:gd name="connsiteX3-927" fmla="*/ 0 w 432956"/>
                  <a:gd name="connsiteY3-928" fmla="*/ 152400 h 938372"/>
                  <a:gd name="connsiteX4-929" fmla="*/ 216478 w 432956"/>
                  <a:gd name="connsiteY4-930" fmla="*/ 0 h 938372"/>
                  <a:gd name="connsiteX5-931" fmla="*/ 432956 w 432956"/>
                  <a:gd name="connsiteY5-932" fmla="*/ 152400 h 938372"/>
                  <a:gd name="connsiteX6-933" fmla="*/ 369551 w 432956"/>
                  <a:gd name="connsiteY6-934" fmla="*/ 260163 h 938372"/>
                  <a:gd name="connsiteX7-935" fmla="*/ 315699 w 432956"/>
                  <a:gd name="connsiteY7-936" fmla="*/ 454481 h 938372"/>
                  <a:gd name="connsiteX8-937" fmla="*/ 400630 w 432956"/>
                  <a:gd name="connsiteY8-938" fmla="*/ 925037 h 938372"/>
                  <a:gd name="connsiteX0-939" fmla="*/ 41218 w 432956"/>
                  <a:gd name="connsiteY0-940" fmla="*/ 938372 h 938372"/>
                  <a:gd name="connsiteX1-941" fmla="*/ 138592 w 432956"/>
                  <a:gd name="connsiteY1-942" fmla="*/ 458103 h 938372"/>
                  <a:gd name="connsiteX2-943" fmla="*/ 63405 w 432956"/>
                  <a:gd name="connsiteY2-944" fmla="*/ 260163 h 938372"/>
                  <a:gd name="connsiteX3-945" fmla="*/ 0 w 432956"/>
                  <a:gd name="connsiteY3-946" fmla="*/ 152400 h 938372"/>
                  <a:gd name="connsiteX4-947" fmla="*/ 216478 w 432956"/>
                  <a:gd name="connsiteY4-948" fmla="*/ 0 h 938372"/>
                  <a:gd name="connsiteX5-949" fmla="*/ 432956 w 432956"/>
                  <a:gd name="connsiteY5-950" fmla="*/ 152400 h 938372"/>
                  <a:gd name="connsiteX6-951" fmla="*/ 369551 w 432956"/>
                  <a:gd name="connsiteY6-952" fmla="*/ 260163 h 938372"/>
                  <a:gd name="connsiteX7-953" fmla="*/ 315699 w 432956"/>
                  <a:gd name="connsiteY7-954" fmla="*/ 454481 h 938372"/>
                  <a:gd name="connsiteX8-955" fmla="*/ 400630 w 432956"/>
                  <a:gd name="connsiteY8-956" fmla="*/ 925037 h 938372"/>
                  <a:gd name="connsiteX0-957" fmla="*/ 41218 w 432956"/>
                  <a:gd name="connsiteY0-958" fmla="*/ 938372 h 938372"/>
                  <a:gd name="connsiteX1-959" fmla="*/ 138592 w 432956"/>
                  <a:gd name="connsiteY1-960" fmla="*/ 458103 h 938372"/>
                  <a:gd name="connsiteX2-961" fmla="*/ 63405 w 432956"/>
                  <a:gd name="connsiteY2-962" fmla="*/ 260163 h 938372"/>
                  <a:gd name="connsiteX3-963" fmla="*/ 0 w 432956"/>
                  <a:gd name="connsiteY3-964" fmla="*/ 152400 h 938372"/>
                  <a:gd name="connsiteX4-965" fmla="*/ 216478 w 432956"/>
                  <a:gd name="connsiteY4-966" fmla="*/ 0 h 938372"/>
                  <a:gd name="connsiteX5-967" fmla="*/ 432956 w 432956"/>
                  <a:gd name="connsiteY5-968" fmla="*/ 152400 h 938372"/>
                  <a:gd name="connsiteX6-969" fmla="*/ 369551 w 432956"/>
                  <a:gd name="connsiteY6-970" fmla="*/ 260163 h 938372"/>
                  <a:gd name="connsiteX7-971" fmla="*/ 315699 w 432956"/>
                  <a:gd name="connsiteY7-972" fmla="*/ 454481 h 938372"/>
                  <a:gd name="connsiteX8-973" fmla="*/ 400630 w 432956"/>
                  <a:gd name="connsiteY8-974" fmla="*/ 925037 h 938372"/>
                  <a:gd name="connsiteX0-975" fmla="*/ 41218 w 432956"/>
                  <a:gd name="connsiteY0-976" fmla="*/ 938372 h 938372"/>
                  <a:gd name="connsiteX1-977" fmla="*/ 138592 w 432956"/>
                  <a:gd name="connsiteY1-978" fmla="*/ 458103 h 938372"/>
                  <a:gd name="connsiteX2-979" fmla="*/ 63405 w 432956"/>
                  <a:gd name="connsiteY2-980" fmla="*/ 260163 h 938372"/>
                  <a:gd name="connsiteX3-981" fmla="*/ 0 w 432956"/>
                  <a:gd name="connsiteY3-982" fmla="*/ 152400 h 938372"/>
                  <a:gd name="connsiteX4-983" fmla="*/ 216478 w 432956"/>
                  <a:gd name="connsiteY4-984" fmla="*/ 0 h 938372"/>
                  <a:gd name="connsiteX5-985" fmla="*/ 432956 w 432956"/>
                  <a:gd name="connsiteY5-986" fmla="*/ 152400 h 938372"/>
                  <a:gd name="connsiteX6-987" fmla="*/ 369551 w 432956"/>
                  <a:gd name="connsiteY6-988" fmla="*/ 260163 h 938372"/>
                  <a:gd name="connsiteX7-989" fmla="*/ 315699 w 432956"/>
                  <a:gd name="connsiteY7-990" fmla="*/ 454481 h 938372"/>
                  <a:gd name="connsiteX8-991" fmla="*/ 394280 w 432956"/>
                  <a:gd name="connsiteY8-992" fmla="*/ 928212 h 9383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32956" h="938372">
                    <a:moveTo>
                      <a:pt x="41218" y="938372"/>
                    </a:moveTo>
                    <a:cubicBezTo>
                      <a:pt x="109163" y="674053"/>
                      <a:pt x="139668" y="603893"/>
                      <a:pt x="138592" y="458103"/>
                    </a:cubicBezTo>
                    <a:cubicBezTo>
                      <a:pt x="137871" y="360373"/>
                      <a:pt x="146676" y="307093"/>
                      <a:pt x="63405" y="260163"/>
                    </a:cubicBezTo>
                    <a:cubicBezTo>
                      <a:pt x="24230" y="232584"/>
                      <a:pt x="0" y="194484"/>
                      <a:pt x="0" y="152400"/>
                    </a:cubicBezTo>
                    <a:cubicBezTo>
                      <a:pt x="0" y="68232"/>
                      <a:pt x="96921" y="0"/>
                      <a:pt x="216478" y="0"/>
                    </a:cubicBezTo>
                    <a:cubicBezTo>
                      <a:pt x="336035" y="0"/>
                      <a:pt x="432956" y="68232"/>
                      <a:pt x="432956" y="152400"/>
                    </a:cubicBezTo>
                    <a:cubicBezTo>
                      <a:pt x="432956" y="194484"/>
                      <a:pt x="408726" y="232584"/>
                      <a:pt x="369551" y="260163"/>
                    </a:cubicBezTo>
                    <a:cubicBezTo>
                      <a:pt x="299742" y="303769"/>
                      <a:pt x="318833" y="363250"/>
                      <a:pt x="315699" y="454481"/>
                    </a:cubicBezTo>
                    <a:cubicBezTo>
                      <a:pt x="325700" y="599440"/>
                      <a:pt x="322208" y="722472"/>
                      <a:pt x="394280" y="928212"/>
                    </a:cubicBezTo>
                  </a:path>
                </a:pathLst>
              </a:custGeom>
              <a:noFill/>
              <a:ln>
                <a:gradFill>
                  <a:gsLst>
                    <a:gs pos="0">
                      <a:schemeClr val="bg1">
                        <a:lumMod val="50000"/>
                      </a:schemeClr>
                    </a:gs>
                    <a:gs pos="69000">
                      <a:schemeClr val="bg1">
                        <a:lumMod val="85000"/>
                      </a:schemeClr>
                    </a:gs>
                    <a:gs pos="35000">
                      <a:srgbClr val="C9C9C9"/>
                    </a:gs>
                    <a:gs pos="56000">
                      <a:schemeClr val="bg1">
                        <a:lumMod val="50000"/>
                      </a:schemeClr>
                    </a:gs>
                    <a:gs pos="22000">
                      <a:schemeClr val="bg1">
                        <a:lumMod val="50000"/>
                      </a:schemeClr>
                    </a:gs>
                    <a:gs pos="84000">
                      <a:schemeClr val="bg1">
                        <a:lumMod val="50000"/>
                      </a:schemeClr>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75" name="组合 74"/>
            <p:cNvGrpSpPr/>
            <p:nvPr/>
          </p:nvGrpSpPr>
          <p:grpSpPr>
            <a:xfrm>
              <a:off x="1494666" y="3494347"/>
              <a:ext cx="1519166" cy="651980"/>
              <a:chOff x="223456" y="2735579"/>
              <a:chExt cx="1519166" cy="651980"/>
            </a:xfrm>
          </p:grpSpPr>
          <p:sp>
            <p:nvSpPr>
              <p:cNvPr id="78" name="文本框 77"/>
              <p:cNvSpPr txBox="1"/>
              <p:nvPr/>
            </p:nvSpPr>
            <p:spPr>
              <a:xfrm>
                <a:off x="223456" y="2735579"/>
                <a:ext cx="1519166"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79" name="文本框 78"/>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88" name="圆角矩形 87"/>
            <p:cNvSpPr/>
            <p:nvPr/>
          </p:nvSpPr>
          <p:spPr>
            <a:xfrm>
              <a:off x="1678278" y="4612423"/>
              <a:ext cx="1096818" cy="222285"/>
            </a:xfrm>
            <a:prstGeom prst="roundRect">
              <a:avLst>
                <a:gd name="adj" fmla="val 5000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Group 8"/>
          <p:cNvGrpSpPr>
            <a:grpSpLocks noChangeAspect="1"/>
          </p:cNvGrpSpPr>
          <p:nvPr/>
        </p:nvGrpSpPr>
        <p:grpSpPr bwMode="auto">
          <a:xfrm>
            <a:off x="1982347" y="2708411"/>
            <a:ext cx="404106" cy="408470"/>
            <a:chOff x="4313" y="1262"/>
            <a:chExt cx="463" cy="468"/>
          </a:xfrm>
          <a:solidFill>
            <a:srgbClr val="FFB850"/>
          </a:solidFill>
          <a:effectLst/>
        </p:grpSpPr>
        <p:sp>
          <p:nvSpPr>
            <p:cNvPr id="81"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3623482" y="1290816"/>
            <a:ext cx="2269570" cy="4254979"/>
            <a:chOff x="1044840" y="1402871"/>
            <a:chExt cx="2269570" cy="4254979"/>
          </a:xfrm>
        </p:grpSpPr>
        <p:sp>
          <p:nvSpPr>
            <p:cNvPr id="91" name="直角三角形 69"/>
            <p:cNvSpPr/>
            <p:nvPr/>
          </p:nvSpPr>
          <p:spPr>
            <a:xfrm rot="5400000" flipH="1">
              <a:off x="1113943" y="3457383"/>
              <a:ext cx="4084703" cy="3162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174418 w 2267687"/>
                <a:gd name="connsiteY0-18" fmla="*/ 303531 h 303531"/>
                <a:gd name="connsiteX1-19" fmla="*/ 0 w 2267687"/>
                <a:gd name="connsiteY1-20" fmla="*/ 0 h 303531"/>
                <a:gd name="connsiteX2-21" fmla="*/ 2267687 w 2267687"/>
                <a:gd name="connsiteY2-22" fmla="*/ 290831 h 303531"/>
                <a:gd name="connsiteX3-23" fmla="*/ 174418 w 2267687"/>
                <a:gd name="connsiteY3-24" fmla="*/ 303531 h 303531"/>
                <a:gd name="connsiteX0-25" fmla="*/ 172657 w 2265926"/>
                <a:gd name="connsiteY0-26" fmla="*/ 316231 h 316231"/>
                <a:gd name="connsiteX1-27" fmla="*/ 0 w 2265926"/>
                <a:gd name="connsiteY1-28" fmla="*/ 0 h 316231"/>
                <a:gd name="connsiteX2-29" fmla="*/ 2265926 w 2265926"/>
                <a:gd name="connsiteY2-30" fmla="*/ 303531 h 316231"/>
                <a:gd name="connsiteX3-31" fmla="*/ 172657 w 2265926"/>
                <a:gd name="connsiteY3-32" fmla="*/ 316231 h 316231"/>
              </a:gdLst>
              <a:ahLst/>
              <a:cxnLst>
                <a:cxn ang="0">
                  <a:pos x="connsiteX0-1" y="connsiteY0-2"/>
                </a:cxn>
                <a:cxn ang="0">
                  <a:pos x="connsiteX1-3" y="connsiteY1-4"/>
                </a:cxn>
                <a:cxn ang="0">
                  <a:pos x="connsiteX2-5" y="connsiteY2-6"/>
                </a:cxn>
                <a:cxn ang="0">
                  <a:pos x="connsiteX3-7" y="connsiteY3-8"/>
                </a:cxn>
              </a:cxnLst>
              <a:rect l="l" t="t" r="r" b="b"/>
              <a:pathLst>
                <a:path w="2265926" h="316231">
                  <a:moveTo>
                    <a:pt x="172657" y="316231"/>
                  </a:moveTo>
                  <a:lnTo>
                    <a:pt x="0" y="0"/>
                  </a:lnTo>
                  <a:lnTo>
                    <a:pt x="2265926" y="303531"/>
                  </a:lnTo>
                  <a:lnTo>
                    <a:pt x="172657" y="3162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直角三角形 69"/>
            <p:cNvSpPr/>
            <p:nvPr/>
          </p:nvSpPr>
          <p:spPr>
            <a:xfrm flipH="1" flipV="1">
              <a:off x="1044840" y="5319393"/>
              <a:ext cx="2267687" cy="2908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矩形 92"/>
            <p:cNvSpPr/>
            <p:nvPr/>
          </p:nvSpPr>
          <p:spPr>
            <a:xfrm>
              <a:off x="1376679" y="1969842"/>
              <a:ext cx="1648460" cy="3374952"/>
            </a:xfrm>
            <a:prstGeom prst="rect">
              <a:avLst/>
            </a:prstGeom>
            <a:solidFill>
              <a:srgbClr val="F7F7F7"/>
            </a:solidFill>
            <a:ln>
              <a:noFill/>
            </a:ln>
            <a:effectLst>
              <a:outerShdw blurRad="76200" dist="508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矩形 93"/>
            <p:cNvSpPr/>
            <p:nvPr/>
          </p:nvSpPr>
          <p:spPr>
            <a:xfrm>
              <a:off x="1376679" y="1969842"/>
              <a:ext cx="1648460" cy="506658"/>
            </a:xfrm>
            <a:prstGeom prst="rect">
              <a:avLst/>
            </a:prstGeom>
            <a:solidFill>
              <a:srgbClr val="01ACB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5" name="组合 94"/>
            <p:cNvGrpSpPr/>
            <p:nvPr/>
          </p:nvGrpSpPr>
          <p:grpSpPr>
            <a:xfrm>
              <a:off x="1785620" y="1402871"/>
              <a:ext cx="830580" cy="975045"/>
              <a:chOff x="6591300" y="1966752"/>
              <a:chExt cx="830580" cy="975045"/>
            </a:xfrm>
          </p:grpSpPr>
          <p:sp>
            <p:nvSpPr>
              <p:cNvPr id="100" name="任意多边形 99"/>
              <p:cNvSpPr/>
              <p:nvPr/>
            </p:nvSpPr>
            <p:spPr>
              <a:xfrm>
                <a:off x="6591300" y="2484597"/>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a:off x="6790111" y="1966752"/>
                <a:ext cx="432956" cy="938372"/>
              </a:xfrm>
              <a:custGeom>
                <a:avLst/>
                <a:gdLst>
                  <a:gd name="connsiteX0" fmla="*/ 216478 w 432956"/>
                  <a:gd name="connsiteY0" fmla="*/ 0 h 938372"/>
                  <a:gd name="connsiteX1" fmla="*/ 432956 w 432956"/>
                  <a:gd name="connsiteY1" fmla="*/ 152400 h 938372"/>
                  <a:gd name="connsiteX2" fmla="*/ 369551 w 432956"/>
                  <a:gd name="connsiteY2" fmla="*/ 260163 h 938372"/>
                  <a:gd name="connsiteX3" fmla="*/ 309290 w 432956"/>
                  <a:gd name="connsiteY3" fmla="*/ 288766 h 938372"/>
                  <a:gd name="connsiteX4" fmla="*/ 318874 w 432956"/>
                  <a:gd name="connsiteY4" fmla="*/ 390981 h 938372"/>
                  <a:gd name="connsiteX5" fmla="*/ 391740 w 432956"/>
                  <a:gd name="connsiteY5" fmla="*/ 938372 h 938372"/>
                  <a:gd name="connsiteX6" fmla="*/ 41218 w 432956"/>
                  <a:gd name="connsiteY6" fmla="*/ 938372 h 938372"/>
                  <a:gd name="connsiteX7" fmla="*/ 113192 w 432956"/>
                  <a:gd name="connsiteY7" fmla="*/ 391428 h 938372"/>
                  <a:gd name="connsiteX8" fmla="*/ 123385 w 432956"/>
                  <a:gd name="connsiteY8" fmla="*/ 288632 h 938372"/>
                  <a:gd name="connsiteX9" fmla="*/ 63405 w 432956"/>
                  <a:gd name="connsiteY9" fmla="*/ 260163 h 938372"/>
                  <a:gd name="connsiteX10" fmla="*/ 0 w 432956"/>
                  <a:gd name="connsiteY10" fmla="*/ 152400 h 938372"/>
                  <a:gd name="connsiteX11" fmla="*/ 216478 w 432956"/>
                  <a:gd name="connsiteY11" fmla="*/ 0 h 938372"/>
                  <a:gd name="connsiteX0-1" fmla="*/ 216478 w 432956"/>
                  <a:gd name="connsiteY0-2" fmla="*/ 0 h 938372"/>
                  <a:gd name="connsiteX1-3" fmla="*/ 432956 w 432956"/>
                  <a:gd name="connsiteY1-4" fmla="*/ 152400 h 938372"/>
                  <a:gd name="connsiteX2-5" fmla="*/ 369551 w 432956"/>
                  <a:gd name="connsiteY2-6" fmla="*/ 260163 h 938372"/>
                  <a:gd name="connsiteX3-7" fmla="*/ 309290 w 432956"/>
                  <a:gd name="connsiteY3-8" fmla="*/ 288766 h 938372"/>
                  <a:gd name="connsiteX4-9" fmla="*/ 318874 w 432956"/>
                  <a:gd name="connsiteY4-10" fmla="*/ 390981 h 938372"/>
                  <a:gd name="connsiteX5-11" fmla="*/ 391740 w 432956"/>
                  <a:gd name="connsiteY5-12" fmla="*/ 938372 h 938372"/>
                  <a:gd name="connsiteX6-13" fmla="*/ 41218 w 432956"/>
                  <a:gd name="connsiteY6-14" fmla="*/ 938372 h 938372"/>
                  <a:gd name="connsiteX7-15" fmla="*/ 113192 w 432956"/>
                  <a:gd name="connsiteY7-16" fmla="*/ 391428 h 938372"/>
                  <a:gd name="connsiteX8-17" fmla="*/ 63405 w 432956"/>
                  <a:gd name="connsiteY8-18" fmla="*/ 260163 h 938372"/>
                  <a:gd name="connsiteX9-19" fmla="*/ 0 w 432956"/>
                  <a:gd name="connsiteY9-20" fmla="*/ 152400 h 938372"/>
                  <a:gd name="connsiteX10-21" fmla="*/ 216478 w 432956"/>
                  <a:gd name="connsiteY10-22" fmla="*/ 0 h 938372"/>
                  <a:gd name="connsiteX0-23" fmla="*/ 216478 w 432956"/>
                  <a:gd name="connsiteY0-24" fmla="*/ 0 h 938372"/>
                  <a:gd name="connsiteX1-25" fmla="*/ 432956 w 432956"/>
                  <a:gd name="connsiteY1-26" fmla="*/ 152400 h 938372"/>
                  <a:gd name="connsiteX2-27" fmla="*/ 369551 w 432956"/>
                  <a:gd name="connsiteY2-28" fmla="*/ 260163 h 938372"/>
                  <a:gd name="connsiteX3-29" fmla="*/ 309290 w 432956"/>
                  <a:gd name="connsiteY3-30" fmla="*/ 288766 h 938372"/>
                  <a:gd name="connsiteX4-31" fmla="*/ 318874 w 432956"/>
                  <a:gd name="connsiteY4-32" fmla="*/ 390981 h 938372"/>
                  <a:gd name="connsiteX5-33" fmla="*/ 391740 w 432956"/>
                  <a:gd name="connsiteY5-34" fmla="*/ 938372 h 938372"/>
                  <a:gd name="connsiteX6-35" fmla="*/ 41218 w 432956"/>
                  <a:gd name="connsiteY6-36" fmla="*/ 938372 h 938372"/>
                  <a:gd name="connsiteX7-37" fmla="*/ 113192 w 432956"/>
                  <a:gd name="connsiteY7-38" fmla="*/ 391428 h 938372"/>
                  <a:gd name="connsiteX8-39" fmla="*/ 63405 w 432956"/>
                  <a:gd name="connsiteY8-40" fmla="*/ 260163 h 938372"/>
                  <a:gd name="connsiteX9-41" fmla="*/ 0 w 432956"/>
                  <a:gd name="connsiteY9-42" fmla="*/ 152400 h 938372"/>
                  <a:gd name="connsiteX10-43" fmla="*/ 216478 w 432956"/>
                  <a:gd name="connsiteY10-44" fmla="*/ 0 h 938372"/>
                  <a:gd name="connsiteX0-45" fmla="*/ 216478 w 432956"/>
                  <a:gd name="connsiteY0-46" fmla="*/ 0 h 938372"/>
                  <a:gd name="connsiteX1-47" fmla="*/ 432956 w 432956"/>
                  <a:gd name="connsiteY1-48" fmla="*/ 152400 h 938372"/>
                  <a:gd name="connsiteX2-49" fmla="*/ 369551 w 432956"/>
                  <a:gd name="connsiteY2-50" fmla="*/ 260163 h 938372"/>
                  <a:gd name="connsiteX3-51" fmla="*/ 309290 w 432956"/>
                  <a:gd name="connsiteY3-52" fmla="*/ 288766 h 938372"/>
                  <a:gd name="connsiteX4-53" fmla="*/ 318874 w 432956"/>
                  <a:gd name="connsiteY4-54" fmla="*/ 390981 h 938372"/>
                  <a:gd name="connsiteX5-55" fmla="*/ 391740 w 432956"/>
                  <a:gd name="connsiteY5-56" fmla="*/ 938372 h 938372"/>
                  <a:gd name="connsiteX6-57" fmla="*/ 41218 w 432956"/>
                  <a:gd name="connsiteY6-58" fmla="*/ 938372 h 938372"/>
                  <a:gd name="connsiteX7-59" fmla="*/ 110017 w 432956"/>
                  <a:gd name="connsiteY7-60" fmla="*/ 429528 h 938372"/>
                  <a:gd name="connsiteX8-61" fmla="*/ 63405 w 432956"/>
                  <a:gd name="connsiteY8-62" fmla="*/ 260163 h 938372"/>
                  <a:gd name="connsiteX9-63" fmla="*/ 0 w 432956"/>
                  <a:gd name="connsiteY9-64" fmla="*/ 152400 h 938372"/>
                  <a:gd name="connsiteX10-65" fmla="*/ 216478 w 432956"/>
                  <a:gd name="connsiteY10-66" fmla="*/ 0 h 938372"/>
                  <a:gd name="connsiteX0-67" fmla="*/ 216478 w 432956"/>
                  <a:gd name="connsiteY0-68" fmla="*/ 0 h 938372"/>
                  <a:gd name="connsiteX1-69" fmla="*/ 432956 w 432956"/>
                  <a:gd name="connsiteY1-70" fmla="*/ 152400 h 938372"/>
                  <a:gd name="connsiteX2-71" fmla="*/ 369551 w 432956"/>
                  <a:gd name="connsiteY2-72" fmla="*/ 260163 h 938372"/>
                  <a:gd name="connsiteX3-73" fmla="*/ 309290 w 432956"/>
                  <a:gd name="connsiteY3-74" fmla="*/ 288766 h 938372"/>
                  <a:gd name="connsiteX4-75" fmla="*/ 318874 w 432956"/>
                  <a:gd name="connsiteY4-76" fmla="*/ 390981 h 938372"/>
                  <a:gd name="connsiteX5-77" fmla="*/ 391740 w 432956"/>
                  <a:gd name="connsiteY5-78" fmla="*/ 938372 h 938372"/>
                  <a:gd name="connsiteX6-79" fmla="*/ 41218 w 432956"/>
                  <a:gd name="connsiteY6-80" fmla="*/ 938372 h 938372"/>
                  <a:gd name="connsiteX7-81" fmla="*/ 110017 w 432956"/>
                  <a:gd name="connsiteY7-82" fmla="*/ 429528 h 938372"/>
                  <a:gd name="connsiteX8-83" fmla="*/ 63405 w 432956"/>
                  <a:gd name="connsiteY8-84" fmla="*/ 260163 h 938372"/>
                  <a:gd name="connsiteX9-85" fmla="*/ 0 w 432956"/>
                  <a:gd name="connsiteY9-86" fmla="*/ 152400 h 938372"/>
                  <a:gd name="connsiteX10-87" fmla="*/ 216478 w 432956"/>
                  <a:gd name="connsiteY10-88" fmla="*/ 0 h 938372"/>
                  <a:gd name="connsiteX0-89" fmla="*/ 216478 w 432956"/>
                  <a:gd name="connsiteY0-90" fmla="*/ 0 h 938372"/>
                  <a:gd name="connsiteX1-91" fmla="*/ 432956 w 432956"/>
                  <a:gd name="connsiteY1-92" fmla="*/ 152400 h 938372"/>
                  <a:gd name="connsiteX2-93" fmla="*/ 369551 w 432956"/>
                  <a:gd name="connsiteY2-94" fmla="*/ 260163 h 938372"/>
                  <a:gd name="connsiteX3-95" fmla="*/ 309290 w 432956"/>
                  <a:gd name="connsiteY3-96" fmla="*/ 288766 h 938372"/>
                  <a:gd name="connsiteX4-97" fmla="*/ 318874 w 432956"/>
                  <a:gd name="connsiteY4-98" fmla="*/ 390981 h 938372"/>
                  <a:gd name="connsiteX5-99" fmla="*/ 391740 w 432956"/>
                  <a:gd name="connsiteY5-100" fmla="*/ 938372 h 938372"/>
                  <a:gd name="connsiteX6-101" fmla="*/ 41218 w 432956"/>
                  <a:gd name="connsiteY6-102" fmla="*/ 938372 h 938372"/>
                  <a:gd name="connsiteX7-103" fmla="*/ 110017 w 432956"/>
                  <a:gd name="connsiteY7-104" fmla="*/ 429528 h 938372"/>
                  <a:gd name="connsiteX8-105" fmla="*/ 63405 w 432956"/>
                  <a:gd name="connsiteY8-106" fmla="*/ 260163 h 938372"/>
                  <a:gd name="connsiteX9-107" fmla="*/ 0 w 432956"/>
                  <a:gd name="connsiteY9-108" fmla="*/ 152400 h 938372"/>
                  <a:gd name="connsiteX10-109" fmla="*/ 216478 w 432956"/>
                  <a:gd name="connsiteY10-110" fmla="*/ 0 h 938372"/>
                  <a:gd name="connsiteX0-111" fmla="*/ 216478 w 432956"/>
                  <a:gd name="connsiteY0-112" fmla="*/ 0 h 938372"/>
                  <a:gd name="connsiteX1-113" fmla="*/ 432956 w 432956"/>
                  <a:gd name="connsiteY1-114" fmla="*/ 152400 h 938372"/>
                  <a:gd name="connsiteX2-115" fmla="*/ 369551 w 432956"/>
                  <a:gd name="connsiteY2-116" fmla="*/ 260163 h 938372"/>
                  <a:gd name="connsiteX3-117" fmla="*/ 309290 w 432956"/>
                  <a:gd name="connsiteY3-118" fmla="*/ 288766 h 938372"/>
                  <a:gd name="connsiteX4-119" fmla="*/ 318874 w 432956"/>
                  <a:gd name="connsiteY4-120" fmla="*/ 390981 h 938372"/>
                  <a:gd name="connsiteX5-121" fmla="*/ 391740 w 432956"/>
                  <a:gd name="connsiteY5-122" fmla="*/ 938372 h 938372"/>
                  <a:gd name="connsiteX6-123" fmla="*/ 41218 w 432956"/>
                  <a:gd name="connsiteY6-124" fmla="*/ 938372 h 938372"/>
                  <a:gd name="connsiteX7-125" fmla="*/ 110017 w 432956"/>
                  <a:gd name="connsiteY7-126" fmla="*/ 454928 h 938372"/>
                  <a:gd name="connsiteX8-127" fmla="*/ 63405 w 432956"/>
                  <a:gd name="connsiteY8-128" fmla="*/ 260163 h 938372"/>
                  <a:gd name="connsiteX9-129" fmla="*/ 0 w 432956"/>
                  <a:gd name="connsiteY9-130" fmla="*/ 152400 h 938372"/>
                  <a:gd name="connsiteX10-131" fmla="*/ 216478 w 432956"/>
                  <a:gd name="connsiteY10-132" fmla="*/ 0 h 938372"/>
                  <a:gd name="connsiteX0-133" fmla="*/ 216478 w 432956"/>
                  <a:gd name="connsiteY0-134" fmla="*/ 0 h 938372"/>
                  <a:gd name="connsiteX1-135" fmla="*/ 432956 w 432956"/>
                  <a:gd name="connsiteY1-136" fmla="*/ 152400 h 938372"/>
                  <a:gd name="connsiteX2-137" fmla="*/ 369551 w 432956"/>
                  <a:gd name="connsiteY2-138" fmla="*/ 260163 h 938372"/>
                  <a:gd name="connsiteX3-139" fmla="*/ 309290 w 432956"/>
                  <a:gd name="connsiteY3-140" fmla="*/ 288766 h 938372"/>
                  <a:gd name="connsiteX4-141" fmla="*/ 318874 w 432956"/>
                  <a:gd name="connsiteY4-142" fmla="*/ 390981 h 938372"/>
                  <a:gd name="connsiteX5-143" fmla="*/ 391740 w 432956"/>
                  <a:gd name="connsiteY5-144" fmla="*/ 938372 h 938372"/>
                  <a:gd name="connsiteX6-145" fmla="*/ 41218 w 432956"/>
                  <a:gd name="connsiteY6-146" fmla="*/ 938372 h 938372"/>
                  <a:gd name="connsiteX7-147" fmla="*/ 110017 w 432956"/>
                  <a:gd name="connsiteY7-148" fmla="*/ 454928 h 938372"/>
                  <a:gd name="connsiteX8-149" fmla="*/ 63405 w 432956"/>
                  <a:gd name="connsiteY8-150" fmla="*/ 260163 h 938372"/>
                  <a:gd name="connsiteX9-151" fmla="*/ 0 w 432956"/>
                  <a:gd name="connsiteY9-152" fmla="*/ 152400 h 938372"/>
                  <a:gd name="connsiteX10-153" fmla="*/ 216478 w 432956"/>
                  <a:gd name="connsiteY10-154" fmla="*/ 0 h 938372"/>
                  <a:gd name="connsiteX0-155" fmla="*/ 216478 w 432956"/>
                  <a:gd name="connsiteY0-156" fmla="*/ 0 h 938372"/>
                  <a:gd name="connsiteX1-157" fmla="*/ 432956 w 432956"/>
                  <a:gd name="connsiteY1-158" fmla="*/ 152400 h 938372"/>
                  <a:gd name="connsiteX2-159" fmla="*/ 369551 w 432956"/>
                  <a:gd name="connsiteY2-160" fmla="*/ 260163 h 938372"/>
                  <a:gd name="connsiteX3-161" fmla="*/ 309290 w 432956"/>
                  <a:gd name="connsiteY3-162" fmla="*/ 288766 h 938372"/>
                  <a:gd name="connsiteX4-163" fmla="*/ 318874 w 432956"/>
                  <a:gd name="connsiteY4-164" fmla="*/ 390981 h 938372"/>
                  <a:gd name="connsiteX5-165" fmla="*/ 391740 w 432956"/>
                  <a:gd name="connsiteY5-166" fmla="*/ 938372 h 938372"/>
                  <a:gd name="connsiteX6-167" fmla="*/ 41218 w 432956"/>
                  <a:gd name="connsiteY6-168" fmla="*/ 938372 h 938372"/>
                  <a:gd name="connsiteX7-169" fmla="*/ 110017 w 432956"/>
                  <a:gd name="connsiteY7-170" fmla="*/ 454928 h 938372"/>
                  <a:gd name="connsiteX8-171" fmla="*/ 63405 w 432956"/>
                  <a:gd name="connsiteY8-172" fmla="*/ 260163 h 938372"/>
                  <a:gd name="connsiteX9-173" fmla="*/ 0 w 432956"/>
                  <a:gd name="connsiteY9-174" fmla="*/ 152400 h 938372"/>
                  <a:gd name="connsiteX10-175" fmla="*/ 216478 w 432956"/>
                  <a:gd name="connsiteY10-176" fmla="*/ 0 h 938372"/>
                  <a:gd name="connsiteX0-177" fmla="*/ 216478 w 432956"/>
                  <a:gd name="connsiteY0-178" fmla="*/ 0 h 938372"/>
                  <a:gd name="connsiteX1-179" fmla="*/ 432956 w 432956"/>
                  <a:gd name="connsiteY1-180" fmla="*/ 152400 h 938372"/>
                  <a:gd name="connsiteX2-181" fmla="*/ 369551 w 432956"/>
                  <a:gd name="connsiteY2-182" fmla="*/ 260163 h 938372"/>
                  <a:gd name="connsiteX3-183" fmla="*/ 309290 w 432956"/>
                  <a:gd name="connsiteY3-184" fmla="*/ 288766 h 938372"/>
                  <a:gd name="connsiteX4-185" fmla="*/ 318874 w 432956"/>
                  <a:gd name="connsiteY4-186" fmla="*/ 390981 h 938372"/>
                  <a:gd name="connsiteX5-187" fmla="*/ 391740 w 432956"/>
                  <a:gd name="connsiteY5-188" fmla="*/ 938372 h 938372"/>
                  <a:gd name="connsiteX6-189" fmla="*/ 41218 w 432956"/>
                  <a:gd name="connsiteY6-190" fmla="*/ 938372 h 938372"/>
                  <a:gd name="connsiteX7-191" fmla="*/ 122717 w 432956"/>
                  <a:gd name="connsiteY7-192" fmla="*/ 458103 h 938372"/>
                  <a:gd name="connsiteX8-193" fmla="*/ 63405 w 432956"/>
                  <a:gd name="connsiteY8-194" fmla="*/ 260163 h 938372"/>
                  <a:gd name="connsiteX9-195" fmla="*/ 0 w 432956"/>
                  <a:gd name="connsiteY9-196" fmla="*/ 152400 h 938372"/>
                  <a:gd name="connsiteX10-197" fmla="*/ 216478 w 432956"/>
                  <a:gd name="connsiteY10-198" fmla="*/ 0 h 938372"/>
                  <a:gd name="connsiteX0-199" fmla="*/ 216478 w 432956"/>
                  <a:gd name="connsiteY0-200" fmla="*/ 0 h 938372"/>
                  <a:gd name="connsiteX1-201" fmla="*/ 432956 w 432956"/>
                  <a:gd name="connsiteY1-202" fmla="*/ 152400 h 938372"/>
                  <a:gd name="connsiteX2-203" fmla="*/ 369551 w 432956"/>
                  <a:gd name="connsiteY2-204" fmla="*/ 260163 h 938372"/>
                  <a:gd name="connsiteX3-205" fmla="*/ 309290 w 432956"/>
                  <a:gd name="connsiteY3-206" fmla="*/ 288766 h 938372"/>
                  <a:gd name="connsiteX4-207" fmla="*/ 318874 w 432956"/>
                  <a:gd name="connsiteY4-208" fmla="*/ 390981 h 938372"/>
                  <a:gd name="connsiteX5-209" fmla="*/ 391740 w 432956"/>
                  <a:gd name="connsiteY5-210" fmla="*/ 938372 h 938372"/>
                  <a:gd name="connsiteX6-211" fmla="*/ 41218 w 432956"/>
                  <a:gd name="connsiteY6-212" fmla="*/ 938372 h 938372"/>
                  <a:gd name="connsiteX7-213" fmla="*/ 122717 w 432956"/>
                  <a:gd name="connsiteY7-214" fmla="*/ 458103 h 938372"/>
                  <a:gd name="connsiteX8-215" fmla="*/ 63405 w 432956"/>
                  <a:gd name="connsiteY8-216" fmla="*/ 260163 h 938372"/>
                  <a:gd name="connsiteX9-217" fmla="*/ 0 w 432956"/>
                  <a:gd name="connsiteY9-218" fmla="*/ 152400 h 938372"/>
                  <a:gd name="connsiteX10-219" fmla="*/ 216478 w 432956"/>
                  <a:gd name="connsiteY10-220" fmla="*/ 0 h 938372"/>
                  <a:gd name="connsiteX0-221" fmla="*/ 216478 w 432956"/>
                  <a:gd name="connsiteY0-222" fmla="*/ 0 h 938372"/>
                  <a:gd name="connsiteX1-223" fmla="*/ 432956 w 432956"/>
                  <a:gd name="connsiteY1-224" fmla="*/ 152400 h 938372"/>
                  <a:gd name="connsiteX2-225" fmla="*/ 369551 w 432956"/>
                  <a:gd name="connsiteY2-226" fmla="*/ 260163 h 938372"/>
                  <a:gd name="connsiteX3-227" fmla="*/ 309290 w 432956"/>
                  <a:gd name="connsiteY3-228" fmla="*/ 288766 h 938372"/>
                  <a:gd name="connsiteX4-229" fmla="*/ 318874 w 432956"/>
                  <a:gd name="connsiteY4-230" fmla="*/ 390981 h 938372"/>
                  <a:gd name="connsiteX5-231" fmla="*/ 391740 w 432956"/>
                  <a:gd name="connsiteY5-232" fmla="*/ 938372 h 938372"/>
                  <a:gd name="connsiteX6-233" fmla="*/ 41218 w 432956"/>
                  <a:gd name="connsiteY6-234" fmla="*/ 938372 h 938372"/>
                  <a:gd name="connsiteX7-235" fmla="*/ 122717 w 432956"/>
                  <a:gd name="connsiteY7-236" fmla="*/ 458103 h 938372"/>
                  <a:gd name="connsiteX8-237" fmla="*/ 63405 w 432956"/>
                  <a:gd name="connsiteY8-238" fmla="*/ 260163 h 938372"/>
                  <a:gd name="connsiteX9-239" fmla="*/ 0 w 432956"/>
                  <a:gd name="connsiteY9-240" fmla="*/ 152400 h 938372"/>
                  <a:gd name="connsiteX10-241" fmla="*/ 216478 w 432956"/>
                  <a:gd name="connsiteY10-242" fmla="*/ 0 h 938372"/>
                  <a:gd name="connsiteX0-243" fmla="*/ 216478 w 432956"/>
                  <a:gd name="connsiteY0-244" fmla="*/ 0 h 938372"/>
                  <a:gd name="connsiteX1-245" fmla="*/ 432956 w 432956"/>
                  <a:gd name="connsiteY1-246" fmla="*/ 152400 h 938372"/>
                  <a:gd name="connsiteX2-247" fmla="*/ 369551 w 432956"/>
                  <a:gd name="connsiteY2-248" fmla="*/ 260163 h 938372"/>
                  <a:gd name="connsiteX3-249" fmla="*/ 309290 w 432956"/>
                  <a:gd name="connsiteY3-250" fmla="*/ 288766 h 938372"/>
                  <a:gd name="connsiteX4-251" fmla="*/ 318874 w 432956"/>
                  <a:gd name="connsiteY4-252" fmla="*/ 390981 h 938372"/>
                  <a:gd name="connsiteX5-253" fmla="*/ 391740 w 432956"/>
                  <a:gd name="connsiteY5-254" fmla="*/ 938372 h 938372"/>
                  <a:gd name="connsiteX6-255" fmla="*/ 41218 w 432956"/>
                  <a:gd name="connsiteY6-256" fmla="*/ 938372 h 938372"/>
                  <a:gd name="connsiteX7-257" fmla="*/ 122717 w 432956"/>
                  <a:gd name="connsiteY7-258" fmla="*/ 458103 h 938372"/>
                  <a:gd name="connsiteX8-259" fmla="*/ 63405 w 432956"/>
                  <a:gd name="connsiteY8-260" fmla="*/ 260163 h 938372"/>
                  <a:gd name="connsiteX9-261" fmla="*/ 0 w 432956"/>
                  <a:gd name="connsiteY9-262" fmla="*/ 152400 h 938372"/>
                  <a:gd name="connsiteX10-263" fmla="*/ 216478 w 432956"/>
                  <a:gd name="connsiteY10-264" fmla="*/ 0 h 938372"/>
                  <a:gd name="connsiteX0-265" fmla="*/ 216478 w 432956"/>
                  <a:gd name="connsiteY0-266" fmla="*/ 0 h 938372"/>
                  <a:gd name="connsiteX1-267" fmla="*/ 432956 w 432956"/>
                  <a:gd name="connsiteY1-268" fmla="*/ 152400 h 938372"/>
                  <a:gd name="connsiteX2-269" fmla="*/ 369551 w 432956"/>
                  <a:gd name="connsiteY2-270" fmla="*/ 260163 h 938372"/>
                  <a:gd name="connsiteX3-271" fmla="*/ 309290 w 432956"/>
                  <a:gd name="connsiteY3-272" fmla="*/ 288766 h 938372"/>
                  <a:gd name="connsiteX4-273" fmla="*/ 318874 w 432956"/>
                  <a:gd name="connsiteY4-274" fmla="*/ 390981 h 938372"/>
                  <a:gd name="connsiteX5-275" fmla="*/ 391740 w 432956"/>
                  <a:gd name="connsiteY5-276" fmla="*/ 938372 h 938372"/>
                  <a:gd name="connsiteX6-277" fmla="*/ 41218 w 432956"/>
                  <a:gd name="connsiteY6-278" fmla="*/ 938372 h 938372"/>
                  <a:gd name="connsiteX7-279" fmla="*/ 122717 w 432956"/>
                  <a:gd name="connsiteY7-280" fmla="*/ 458103 h 938372"/>
                  <a:gd name="connsiteX8-281" fmla="*/ 63405 w 432956"/>
                  <a:gd name="connsiteY8-282" fmla="*/ 260163 h 938372"/>
                  <a:gd name="connsiteX9-283" fmla="*/ 0 w 432956"/>
                  <a:gd name="connsiteY9-284" fmla="*/ 152400 h 938372"/>
                  <a:gd name="connsiteX10-285" fmla="*/ 216478 w 432956"/>
                  <a:gd name="connsiteY10-286" fmla="*/ 0 h 938372"/>
                  <a:gd name="connsiteX0-287" fmla="*/ 216478 w 432956"/>
                  <a:gd name="connsiteY0-288" fmla="*/ 0 h 938372"/>
                  <a:gd name="connsiteX1-289" fmla="*/ 432956 w 432956"/>
                  <a:gd name="connsiteY1-290" fmla="*/ 152400 h 938372"/>
                  <a:gd name="connsiteX2-291" fmla="*/ 369551 w 432956"/>
                  <a:gd name="connsiteY2-292" fmla="*/ 260163 h 938372"/>
                  <a:gd name="connsiteX3-293" fmla="*/ 309290 w 432956"/>
                  <a:gd name="connsiteY3-294" fmla="*/ 288766 h 938372"/>
                  <a:gd name="connsiteX4-295" fmla="*/ 318874 w 432956"/>
                  <a:gd name="connsiteY4-296" fmla="*/ 390981 h 938372"/>
                  <a:gd name="connsiteX5-297" fmla="*/ 391740 w 432956"/>
                  <a:gd name="connsiteY5-298" fmla="*/ 938372 h 938372"/>
                  <a:gd name="connsiteX6-299" fmla="*/ 41218 w 432956"/>
                  <a:gd name="connsiteY6-300" fmla="*/ 938372 h 938372"/>
                  <a:gd name="connsiteX7-301" fmla="*/ 138592 w 432956"/>
                  <a:gd name="connsiteY7-302" fmla="*/ 458103 h 938372"/>
                  <a:gd name="connsiteX8-303" fmla="*/ 63405 w 432956"/>
                  <a:gd name="connsiteY8-304" fmla="*/ 260163 h 938372"/>
                  <a:gd name="connsiteX9-305" fmla="*/ 0 w 432956"/>
                  <a:gd name="connsiteY9-306" fmla="*/ 152400 h 938372"/>
                  <a:gd name="connsiteX10-307" fmla="*/ 216478 w 432956"/>
                  <a:gd name="connsiteY10-308" fmla="*/ 0 h 938372"/>
                  <a:gd name="connsiteX0-309" fmla="*/ 216478 w 432956"/>
                  <a:gd name="connsiteY0-310" fmla="*/ 0 h 938372"/>
                  <a:gd name="connsiteX1-311" fmla="*/ 432956 w 432956"/>
                  <a:gd name="connsiteY1-312" fmla="*/ 152400 h 938372"/>
                  <a:gd name="connsiteX2-313" fmla="*/ 369551 w 432956"/>
                  <a:gd name="connsiteY2-314" fmla="*/ 260163 h 938372"/>
                  <a:gd name="connsiteX3-315" fmla="*/ 309290 w 432956"/>
                  <a:gd name="connsiteY3-316" fmla="*/ 288766 h 938372"/>
                  <a:gd name="connsiteX4-317" fmla="*/ 318874 w 432956"/>
                  <a:gd name="connsiteY4-318" fmla="*/ 390981 h 938372"/>
                  <a:gd name="connsiteX5-319" fmla="*/ 391740 w 432956"/>
                  <a:gd name="connsiteY5-320" fmla="*/ 938372 h 938372"/>
                  <a:gd name="connsiteX6-321" fmla="*/ 41218 w 432956"/>
                  <a:gd name="connsiteY6-322" fmla="*/ 938372 h 938372"/>
                  <a:gd name="connsiteX7-323" fmla="*/ 138592 w 432956"/>
                  <a:gd name="connsiteY7-324" fmla="*/ 458103 h 938372"/>
                  <a:gd name="connsiteX8-325" fmla="*/ 63405 w 432956"/>
                  <a:gd name="connsiteY8-326" fmla="*/ 260163 h 938372"/>
                  <a:gd name="connsiteX9-327" fmla="*/ 0 w 432956"/>
                  <a:gd name="connsiteY9-328" fmla="*/ 152400 h 938372"/>
                  <a:gd name="connsiteX10-329" fmla="*/ 216478 w 432956"/>
                  <a:gd name="connsiteY10-330" fmla="*/ 0 h 938372"/>
                  <a:gd name="connsiteX0-331" fmla="*/ 216478 w 432956"/>
                  <a:gd name="connsiteY0-332" fmla="*/ 0 h 938372"/>
                  <a:gd name="connsiteX1-333" fmla="*/ 432956 w 432956"/>
                  <a:gd name="connsiteY1-334" fmla="*/ 152400 h 938372"/>
                  <a:gd name="connsiteX2-335" fmla="*/ 369551 w 432956"/>
                  <a:gd name="connsiteY2-336" fmla="*/ 260163 h 938372"/>
                  <a:gd name="connsiteX3-337" fmla="*/ 309290 w 432956"/>
                  <a:gd name="connsiteY3-338" fmla="*/ 288766 h 938372"/>
                  <a:gd name="connsiteX4-339" fmla="*/ 318874 w 432956"/>
                  <a:gd name="connsiteY4-340" fmla="*/ 390981 h 938372"/>
                  <a:gd name="connsiteX5-341" fmla="*/ 391740 w 432956"/>
                  <a:gd name="connsiteY5-342" fmla="*/ 938372 h 938372"/>
                  <a:gd name="connsiteX6-343" fmla="*/ 41218 w 432956"/>
                  <a:gd name="connsiteY6-344" fmla="*/ 938372 h 938372"/>
                  <a:gd name="connsiteX7-345" fmla="*/ 138592 w 432956"/>
                  <a:gd name="connsiteY7-346" fmla="*/ 458103 h 938372"/>
                  <a:gd name="connsiteX8-347" fmla="*/ 63405 w 432956"/>
                  <a:gd name="connsiteY8-348" fmla="*/ 260163 h 938372"/>
                  <a:gd name="connsiteX9-349" fmla="*/ 0 w 432956"/>
                  <a:gd name="connsiteY9-350" fmla="*/ 152400 h 938372"/>
                  <a:gd name="connsiteX10-351" fmla="*/ 216478 w 432956"/>
                  <a:gd name="connsiteY10-352" fmla="*/ 0 h 938372"/>
                  <a:gd name="connsiteX0-353" fmla="*/ 216478 w 432956"/>
                  <a:gd name="connsiteY0-354" fmla="*/ 0 h 938372"/>
                  <a:gd name="connsiteX1-355" fmla="*/ 432956 w 432956"/>
                  <a:gd name="connsiteY1-356" fmla="*/ 152400 h 938372"/>
                  <a:gd name="connsiteX2-357" fmla="*/ 369551 w 432956"/>
                  <a:gd name="connsiteY2-358" fmla="*/ 260163 h 938372"/>
                  <a:gd name="connsiteX3-359" fmla="*/ 309290 w 432956"/>
                  <a:gd name="connsiteY3-360" fmla="*/ 288766 h 938372"/>
                  <a:gd name="connsiteX4-361" fmla="*/ 322049 w 432956"/>
                  <a:gd name="connsiteY4-362" fmla="*/ 457656 h 938372"/>
                  <a:gd name="connsiteX5-363" fmla="*/ 391740 w 432956"/>
                  <a:gd name="connsiteY5-364" fmla="*/ 938372 h 938372"/>
                  <a:gd name="connsiteX6-365" fmla="*/ 41218 w 432956"/>
                  <a:gd name="connsiteY6-366" fmla="*/ 938372 h 938372"/>
                  <a:gd name="connsiteX7-367" fmla="*/ 138592 w 432956"/>
                  <a:gd name="connsiteY7-368" fmla="*/ 458103 h 938372"/>
                  <a:gd name="connsiteX8-369" fmla="*/ 63405 w 432956"/>
                  <a:gd name="connsiteY8-370" fmla="*/ 260163 h 938372"/>
                  <a:gd name="connsiteX9-371" fmla="*/ 0 w 432956"/>
                  <a:gd name="connsiteY9-372" fmla="*/ 152400 h 938372"/>
                  <a:gd name="connsiteX10-373" fmla="*/ 216478 w 432956"/>
                  <a:gd name="connsiteY10-374" fmla="*/ 0 h 938372"/>
                  <a:gd name="connsiteX0-375" fmla="*/ 216478 w 432956"/>
                  <a:gd name="connsiteY0-376" fmla="*/ 0 h 938372"/>
                  <a:gd name="connsiteX1-377" fmla="*/ 432956 w 432956"/>
                  <a:gd name="connsiteY1-378" fmla="*/ 152400 h 938372"/>
                  <a:gd name="connsiteX2-379" fmla="*/ 369551 w 432956"/>
                  <a:gd name="connsiteY2-380" fmla="*/ 260163 h 938372"/>
                  <a:gd name="connsiteX3-381" fmla="*/ 309290 w 432956"/>
                  <a:gd name="connsiteY3-382" fmla="*/ 288766 h 938372"/>
                  <a:gd name="connsiteX4-383" fmla="*/ 322049 w 432956"/>
                  <a:gd name="connsiteY4-384" fmla="*/ 457656 h 938372"/>
                  <a:gd name="connsiteX5-385" fmla="*/ 391740 w 432956"/>
                  <a:gd name="connsiteY5-386" fmla="*/ 938372 h 938372"/>
                  <a:gd name="connsiteX6-387" fmla="*/ 41218 w 432956"/>
                  <a:gd name="connsiteY6-388" fmla="*/ 938372 h 938372"/>
                  <a:gd name="connsiteX7-389" fmla="*/ 138592 w 432956"/>
                  <a:gd name="connsiteY7-390" fmla="*/ 458103 h 938372"/>
                  <a:gd name="connsiteX8-391" fmla="*/ 63405 w 432956"/>
                  <a:gd name="connsiteY8-392" fmla="*/ 260163 h 938372"/>
                  <a:gd name="connsiteX9-393" fmla="*/ 0 w 432956"/>
                  <a:gd name="connsiteY9-394" fmla="*/ 152400 h 938372"/>
                  <a:gd name="connsiteX10-395" fmla="*/ 216478 w 432956"/>
                  <a:gd name="connsiteY10-396" fmla="*/ 0 h 938372"/>
                  <a:gd name="connsiteX0-397" fmla="*/ 216478 w 432956"/>
                  <a:gd name="connsiteY0-398" fmla="*/ 0 h 938372"/>
                  <a:gd name="connsiteX1-399" fmla="*/ 432956 w 432956"/>
                  <a:gd name="connsiteY1-400" fmla="*/ 152400 h 938372"/>
                  <a:gd name="connsiteX2-401" fmla="*/ 369551 w 432956"/>
                  <a:gd name="connsiteY2-402" fmla="*/ 260163 h 938372"/>
                  <a:gd name="connsiteX3-403" fmla="*/ 309290 w 432956"/>
                  <a:gd name="connsiteY3-404" fmla="*/ 285591 h 938372"/>
                  <a:gd name="connsiteX4-405" fmla="*/ 322049 w 432956"/>
                  <a:gd name="connsiteY4-406" fmla="*/ 457656 h 938372"/>
                  <a:gd name="connsiteX5-407" fmla="*/ 391740 w 432956"/>
                  <a:gd name="connsiteY5-408" fmla="*/ 938372 h 938372"/>
                  <a:gd name="connsiteX6-409" fmla="*/ 41218 w 432956"/>
                  <a:gd name="connsiteY6-410" fmla="*/ 938372 h 938372"/>
                  <a:gd name="connsiteX7-411" fmla="*/ 138592 w 432956"/>
                  <a:gd name="connsiteY7-412" fmla="*/ 458103 h 938372"/>
                  <a:gd name="connsiteX8-413" fmla="*/ 63405 w 432956"/>
                  <a:gd name="connsiteY8-414" fmla="*/ 260163 h 938372"/>
                  <a:gd name="connsiteX9-415" fmla="*/ 0 w 432956"/>
                  <a:gd name="connsiteY9-416" fmla="*/ 152400 h 938372"/>
                  <a:gd name="connsiteX10-417" fmla="*/ 216478 w 432956"/>
                  <a:gd name="connsiteY10-418" fmla="*/ 0 h 938372"/>
                  <a:gd name="connsiteX0-419" fmla="*/ 216478 w 432956"/>
                  <a:gd name="connsiteY0-420" fmla="*/ 0 h 938372"/>
                  <a:gd name="connsiteX1-421" fmla="*/ 432956 w 432956"/>
                  <a:gd name="connsiteY1-422" fmla="*/ 152400 h 938372"/>
                  <a:gd name="connsiteX2-423" fmla="*/ 369551 w 432956"/>
                  <a:gd name="connsiteY2-424" fmla="*/ 260163 h 938372"/>
                  <a:gd name="connsiteX3-425" fmla="*/ 309290 w 432956"/>
                  <a:gd name="connsiteY3-426" fmla="*/ 285591 h 938372"/>
                  <a:gd name="connsiteX4-427" fmla="*/ 322049 w 432956"/>
                  <a:gd name="connsiteY4-428" fmla="*/ 457656 h 938372"/>
                  <a:gd name="connsiteX5-429" fmla="*/ 391740 w 432956"/>
                  <a:gd name="connsiteY5-430" fmla="*/ 938372 h 938372"/>
                  <a:gd name="connsiteX6-431" fmla="*/ 41218 w 432956"/>
                  <a:gd name="connsiteY6-432" fmla="*/ 938372 h 938372"/>
                  <a:gd name="connsiteX7-433" fmla="*/ 138592 w 432956"/>
                  <a:gd name="connsiteY7-434" fmla="*/ 458103 h 938372"/>
                  <a:gd name="connsiteX8-435" fmla="*/ 63405 w 432956"/>
                  <a:gd name="connsiteY8-436" fmla="*/ 260163 h 938372"/>
                  <a:gd name="connsiteX9-437" fmla="*/ 0 w 432956"/>
                  <a:gd name="connsiteY9-438" fmla="*/ 152400 h 938372"/>
                  <a:gd name="connsiteX10-439" fmla="*/ 216478 w 432956"/>
                  <a:gd name="connsiteY10-440" fmla="*/ 0 h 938372"/>
                  <a:gd name="connsiteX0-441" fmla="*/ 216478 w 432956"/>
                  <a:gd name="connsiteY0-442" fmla="*/ 0 h 938372"/>
                  <a:gd name="connsiteX1-443" fmla="*/ 432956 w 432956"/>
                  <a:gd name="connsiteY1-444" fmla="*/ 152400 h 938372"/>
                  <a:gd name="connsiteX2-445" fmla="*/ 369551 w 432956"/>
                  <a:gd name="connsiteY2-446" fmla="*/ 260163 h 938372"/>
                  <a:gd name="connsiteX3-447" fmla="*/ 322049 w 432956"/>
                  <a:gd name="connsiteY3-448" fmla="*/ 457656 h 938372"/>
                  <a:gd name="connsiteX4-449" fmla="*/ 391740 w 432956"/>
                  <a:gd name="connsiteY4-450" fmla="*/ 938372 h 938372"/>
                  <a:gd name="connsiteX5-451" fmla="*/ 41218 w 432956"/>
                  <a:gd name="connsiteY5-452" fmla="*/ 938372 h 938372"/>
                  <a:gd name="connsiteX6-453" fmla="*/ 138592 w 432956"/>
                  <a:gd name="connsiteY6-454" fmla="*/ 458103 h 938372"/>
                  <a:gd name="connsiteX7-455" fmla="*/ 63405 w 432956"/>
                  <a:gd name="connsiteY7-456" fmla="*/ 260163 h 938372"/>
                  <a:gd name="connsiteX8-457" fmla="*/ 0 w 432956"/>
                  <a:gd name="connsiteY8-458" fmla="*/ 152400 h 938372"/>
                  <a:gd name="connsiteX9-459" fmla="*/ 216478 w 432956"/>
                  <a:gd name="connsiteY9-460" fmla="*/ 0 h 938372"/>
                  <a:gd name="connsiteX0-461" fmla="*/ 216478 w 432956"/>
                  <a:gd name="connsiteY0-462" fmla="*/ 0 h 938372"/>
                  <a:gd name="connsiteX1-463" fmla="*/ 432956 w 432956"/>
                  <a:gd name="connsiteY1-464" fmla="*/ 152400 h 938372"/>
                  <a:gd name="connsiteX2-465" fmla="*/ 369551 w 432956"/>
                  <a:gd name="connsiteY2-466" fmla="*/ 260163 h 938372"/>
                  <a:gd name="connsiteX3-467" fmla="*/ 322049 w 432956"/>
                  <a:gd name="connsiteY3-468" fmla="*/ 457656 h 938372"/>
                  <a:gd name="connsiteX4-469" fmla="*/ 391740 w 432956"/>
                  <a:gd name="connsiteY4-470" fmla="*/ 938372 h 938372"/>
                  <a:gd name="connsiteX5-471" fmla="*/ 41218 w 432956"/>
                  <a:gd name="connsiteY5-472" fmla="*/ 938372 h 938372"/>
                  <a:gd name="connsiteX6-473" fmla="*/ 138592 w 432956"/>
                  <a:gd name="connsiteY6-474" fmla="*/ 458103 h 938372"/>
                  <a:gd name="connsiteX7-475" fmla="*/ 63405 w 432956"/>
                  <a:gd name="connsiteY7-476" fmla="*/ 260163 h 938372"/>
                  <a:gd name="connsiteX8-477" fmla="*/ 0 w 432956"/>
                  <a:gd name="connsiteY8-478" fmla="*/ 152400 h 938372"/>
                  <a:gd name="connsiteX9-479" fmla="*/ 216478 w 432956"/>
                  <a:gd name="connsiteY9-480" fmla="*/ 0 h 938372"/>
                  <a:gd name="connsiteX0-481" fmla="*/ 216478 w 432956"/>
                  <a:gd name="connsiteY0-482" fmla="*/ 0 h 938372"/>
                  <a:gd name="connsiteX1-483" fmla="*/ 432956 w 432956"/>
                  <a:gd name="connsiteY1-484" fmla="*/ 152400 h 938372"/>
                  <a:gd name="connsiteX2-485" fmla="*/ 369551 w 432956"/>
                  <a:gd name="connsiteY2-486" fmla="*/ 260163 h 938372"/>
                  <a:gd name="connsiteX3-487" fmla="*/ 322049 w 432956"/>
                  <a:gd name="connsiteY3-488" fmla="*/ 457656 h 938372"/>
                  <a:gd name="connsiteX4-489" fmla="*/ 391740 w 432956"/>
                  <a:gd name="connsiteY4-490" fmla="*/ 938372 h 938372"/>
                  <a:gd name="connsiteX5-491" fmla="*/ 41218 w 432956"/>
                  <a:gd name="connsiteY5-492" fmla="*/ 938372 h 938372"/>
                  <a:gd name="connsiteX6-493" fmla="*/ 138592 w 432956"/>
                  <a:gd name="connsiteY6-494" fmla="*/ 458103 h 938372"/>
                  <a:gd name="connsiteX7-495" fmla="*/ 63405 w 432956"/>
                  <a:gd name="connsiteY7-496" fmla="*/ 260163 h 938372"/>
                  <a:gd name="connsiteX8-497" fmla="*/ 0 w 432956"/>
                  <a:gd name="connsiteY8-498" fmla="*/ 152400 h 938372"/>
                  <a:gd name="connsiteX9-499" fmla="*/ 216478 w 432956"/>
                  <a:gd name="connsiteY9-500" fmla="*/ 0 h 938372"/>
                  <a:gd name="connsiteX0-501" fmla="*/ 216478 w 432956"/>
                  <a:gd name="connsiteY0-502" fmla="*/ 0 h 938372"/>
                  <a:gd name="connsiteX1-503" fmla="*/ 432956 w 432956"/>
                  <a:gd name="connsiteY1-504" fmla="*/ 152400 h 938372"/>
                  <a:gd name="connsiteX2-505" fmla="*/ 369551 w 432956"/>
                  <a:gd name="connsiteY2-506" fmla="*/ 260163 h 938372"/>
                  <a:gd name="connsiteX3-507" fmla="*/ 322049 w 432956"/>
                  <a:gd name="connsiteY3-508" fmla="*/ 457656 h 938372"/>
                  <a:gd name="connsiteX4-509" fmla="*/ 391740 w 432956"/>
                  <a:gd name="connsiteY4-510" fmla="*/ 938372 h 938372"/>
                  <a:gd name="connsiteX5-511" fmla="*/ 41218 w 432956"/>
                  <a:gd name="connsiteY5-512" fmla="*/ 938372 h 938372"/>
                  <a:gd name="connsiteX6-513" fmla="*/ 138592 w 432956"/>
                  <a:gd name="connsiteY6-514" fmla="*/ 458103 h 938372"/>
                  <a:gd name="connsiteX7-515" fmla="*/ 63405 w 432956"/>
                  <a:gd name="connsiteY7-516" fmla="*/ 260163 h 938372"/>
                  <a:gd name="connsiteX8-517" fmla="*/ 0 w 432956"/>
                  <a:gd name="connsiteY8-518" fmla="*/ 152400 h 938372"/>
                  <a:gd name="connsiteX9-519" fmla="*/ 216478 w 432956"/>
                  <a:gd name="connsiteY9-520" fmla="*/ 0 h 938372"/>
                  <a:gd name="connsiteX0-521" fmla="*/ 216478 w 432956"/>
                  <a:gd name="connsiteY0-522" fmla="*/ 0 h 938372"/>
                  <a:gd name="connsiteX1-523" fmla="*/ 432956 w 432956"/>
                  <a:gd name="connsiteY1-524" fmla="*/ 152400 h 938372"/>
                  <a:gd name="connsiteX2-525" fmla="*/ 369551 w 432956"/>
                  <a:gd name="connsiteY2-526" fmla="*/ 260163 h 938372"/>
                  <a:gd name="connsiteX3-527" fmla="*/ 322049 w 432956"/>
                  <a:gd name="connsiteY3-528" fmla="*/ 470356 h 938372"/>
                  <a:gd name="connsiteX4-529" fmla="*/ 391740 w 432956"/>
                  <a:gd name="connsiteY4-530" fmla="*/ 938372 h 938372"/>
                  <a:gd name="connsiteX5-531" fmla="*/ 41218 w 432956"/>
                  <a:gd name="connsiteY5-532" fmla="*/ 938372 h 938372"/>
                  <a:gd name="connsiteX6-533" fmla="*/ 138592 w 432956"/>
                  <a:gd name="connsiteY6-534" fmla="*/ 458103 h 938372"/>
                  <a:gd name="connsiteX7-535" fmla="*/ 63405 w 432956"/>
                  <a:gd name="connsiteY7-536" fmla="*/ 260163 h 938372"/>
                  <a:gd name="connsiteX8-537" fmla="*/ 0 w 432956"/>
                  <a:gd name="connsiteY8-538" fmla="*/ 152400 h 938372"/>
                  <a:gd name="connsiteX9-539" fmla="*/ 216478 w 432956"/>
                  <a:gd name="connsiteY9-540" fmla="*/ 0 h 938372"/>
                  <a:gd name="connsiteX0-541" fmla="*/ 216478 w 432956"/>
                  <a:gd name="connsiteY0-542" fmla="*/ 0 h 938372"/>
                  <a:gd name="connsiteX1-543" fmla="*/ 432956 w 432956"/>
                  <a:gd name="connsiteY1-544" fmla="*/ 152400 h 938372"/>
                  <a:gd name="connsiteX2-545" fmla="*/ 369551 w 432956"/>
                  <a:gd name="connsiteY2-546" fmla="*/ 260163 h 938372"/>
                  <a:gd name="connsiteX3-547" fmla="*/ 322049 w 432956"/>
                  <a:gd name="connsiteY3-548" fmla="*/ 470356 h 938372"/>
                  <a:gd name="connsiteX4-549" fmla="*/ 391740 w 432956"/>
                  <a:gd name="connsiteY4-550" fmla="*/ 938372 h 938372"/>
                  <a:gd name="connsiteX5-551" fmla="*/ 41218 w 432956"/>
                  <a:gd name="connsiteY5-552" fmla="*/ 938372 h 938372"/>
                  <a:gd name="connsiteX6-553" fmla="*/ 138592 w 432956"/>
                  <a:gd name="connsiteY6-554" fmla="*/ 458103 h 938372"/>
                  <a:gd name="connsiteX7-555" fmla="*/ 63405 w 432956"/>
                  <a:gd name="connsiteY7-556" fmla="*/ 260163 h 938372"/>
                  <a:gd name="connsiteX8-557" fmla="*/ 0 w 432956"/>
                  <a:gd name="connsiteY8-558" fmla="*/ 152400 h 938372"/>
                  <a:gd name="connsiteX9-559" fmla="*/ 216478 w 432956"/>
                  <a:gd name="connsiteY9-560" fmla="*/ 0 h 938372"/>
                  <a:gd name="connsiteX0-561" fmla="*/ 216478 w 432956"/>
                  <a:gd name="connsiteY0-562" fmla="*/ 0 h 938372"/>
                  <a:gd name="connsiteX1-563" fmla="*/ 432956 w 432956"/>
                  <a:gd name="connsiteY1-564" fmla="*/ 152400 h 938372"/>
                  <a:gd name="connsiteX2-565" fmla="*/ 369551 w 432956"/>
                  <a:gd name="connsiteY2-566" fmla="*/ 260163 h 938372"/>
                  <a:gd name="connsiteX3-567" fmla="*/ 318874 w 432956"/>
                  <a:gd name="connsiteY3-568" fmla="*/ 454481 h 938372"/>
                  <a:gd name="connsiteX4-569" fmla="*/ 391740 w 432956"/>
                  <a:gd name="connsiteY4-570" fmla="*/ 938372 h 938372"/>
                  <a:gd name="connsiteX5-571" fmla="*/ 41218 w 432956"/>
                  <a:gd name="connsiteY5-572" fmla="*/ 938372 h 938372"/>
                  <a:gd name="connsiteX6-573" fmla="*/ 138592 w 432956"/>
                  <a:gd name="connsiteY6-574" fmla="*/ 458103 h 938372"/>
                  <a:gd name="connsiteX7-575" fmla="*/ 63405 w 432956"/>
                  <a:gd name="connsiteY7-576" fmla="*/ 260163 h 938372"/>
                  <a:gd name="connsiteX8-577" fmla="*/ 0 w 432956"/>
                  <a:gd name="connsiteY8-578" fmla="*/ 152400 h 938372"/>
                  <a:gd name="connsiteX9-579" fmla="*/ 216478 w 432956"/>
                  <a:gd name="connsiteY9-580" fmla="*/ 0 h 938372"/>
                  <a:gd name="connsiteX0-581" fmla="*/ 216478 w 432956"/>
                  <a:gd name="connsiteY0-582" fmla="*/ 0 h 938372"/>
                  <a:gd name="connsiteX1-583" fmla="*/ 432956 w 432956"/>
                  <a:gd name="connsiteY1-584" fmla="*/ 152400 h 938372"/>
                  <a:gd name="connsiteX2-585" fmla="*/ 369551 w 432956"/>
                  <a:gd name="connsiteY2-586" fmla="*/ 260163 h 938372"/>
                  <a:gd name="connsiteX3-587" fmla="*/ 318874 w 432956"/>
                  <a:gd name="connsiteY3-588" fmla="*/ 454481 h 938372"/>
                  <a:gd name="connsiteX4-589" fmla="*/ 391740 w 432956"/>
                  <a:gd name="connsiteY4-590" fmla="*/ 938372 h 938372"/>
                  <a:gd name="connsiteX5-591" fmla="*/ 41218 w 432956"/>
                  <a:gd name="connsiteY5-592" fmla="*/ 938372 h 938372"/>
                  <a:gd name="connsiteX6-593" fmla="*/ 138592 w 432956"/>
                  <a:gd name="connsiteY6-594" fmla="*/ 458103 h 938372"/>
                  <a:gd name="connsiteX7-595" fmla="*/ 63405 w 432956"/>
                  <a:gd name="connsiteY7-596" fmla="*/ 260163 h 938372"/>
                  <a:gd name="connsiteX8-597" fmla="*/ 0 w 432956"/>
                  <a:gd name="connsiteY8-598" fmla="*/ 152400 h 938372"/>
                  <a:gd name="connsiteX9-599" fmla="*/ 216478 w 432956"/>
                  <a:gd name="connsiteY9-600" fmla="*/ 0 h 938372"/>
                  <a:gd name="connsiteX0-601" fmla="*/ 216478 w 432956"/>
                  <a:gd name="connsiteY0-602" fmla="*/ 0 h 938372"/>
                  <a:gd name="connsiteX1-603" fmla="*/ 432956 w 432956"/>
                  <a:gd name="connsiteY1-604" fmla="*/ 152400 h 938372"/>
                  <a:gd name="connsiteX2-605" fmla="*/ 369551 w 432956"/>
                  <a:gd name="connsiteY2-606" fmla="*/ 260163 h 938372"/>
                  <a:gd name="connsiteX3-607" fmla="*/ 318874 w 432956"/>
                  <a:gd name="connsiteY3-608" fmla="*/ 454481 h 938372"/>
                  <a:gd name="connsiteX4-609" fmla="*/ 391740 w 432956"/>
                  <a:gd name="connsiteY4-610" fmla="*/ 938372 h 938372"/>
                  <a:gd name="connsiteX5-611" fmla="*/ 41218 w 432956"/>
                  <a:gd name="connsiteY5-612" fmla="*/ 938372 h 938372"/>
                  <a:gd name="connsiteX6-613" fmla="*/ 138592 w 432956"/>
                  <a:gd name="connsiteY6-614" fmla="*/ 458103 h 938372"/>
                  <a:gd name="connsiteX7-615" fmla="*/ 63405 w 432956"/>
                  <a:gd name="connsiteY7-616" fmla="*/ 260163 h 938372"/>
                  <a:gd name="connsiteX8-617" fmla="*/ 0 w 432956"/>
                  <a:gd name="connsiteY8-618" fmla="*/ 152400 h 938372"/>
                  <a:gd name="connsiteX9-619" fmla="*/ 216478 w 432956"/>
                  <a:gd name="connsiteY9-620" fmla="*/ 0 h 938372"/>
                  <a:gd name="connsiteX0-621" fmla="*/ 216478 w 432956"/>
                  <a:gd name="connsiteY0-622" fmla="*/ 0 h 938372"/>
                  <a:gd name="connsiteX1-623" fmla="*/ 432956 w 432956"/>
                  <a:gd name="connsiteY1-624" fmla="*/ 152400 h 938372"/>
                  <a:gd name="connsiteX2-625" fmla="*/ 369551 w 432956"/>
                  <a:gd name="connsiteY2-626" fmla="*/ 260163 h 938372"/>
                  <a:gd name="connsiteX3-627" fmla="*/ 318874 w 432956"/>
                  <a:gd name="connsiteY3-628" fmla="*/ 454481 h 938372"/>
                  <a:gd name="connsiteX4-629" fmla="*/ 391740 w 432956"/>
                  <a:gd name="connsiteY4-630" fmla="*/ 938372 h 938372"/>
                  <a:gd name="connsiteX5-631" fmla="*/ 41218 w 432956"/>
                  <a:gd name="connsiteY5-632" fmla="*/ 938372 h 938372"/>
                  <a:gd name="connsiteX6-633" fmla="*/ 138592 w 432956"/>
                  <a:gd name="connsiteY6-634" fmla="*/ 458103 h 938372"/>
                  <a:gd name="connsiteX7-635" fmla="*/ 63405 w 432956"/>
                  <a:gd name="connsiteY7-636" fmla="*/ 260163 h 938372"/>
                  <a:gd name="connsiteX8-637" fmla="*/ 0 w 432956"/>
                  <a:gd name="connsiteY8-638" fmla="*/ 152400 h 938372"/>
                  <a:gd name="connsiteX9-639" fmla="*/ 216478 w 432956"/>
                  <a:gd name="connsiteY9-640" fmla="*/ 0 h 938372"/>
                  <a:gd name="connsiteX0-641" fmla="*/ 216478 w 432956"/>
                  <a:gd name="connsiteY0-642" fmla="*/ 0 h 938372"/>
                  <a:gd name="connsiteX1-643" fmla="*/ 432956 w 432956"/>
                  <a:gd name="connsiteY1-644" fmla="*/ 152400 h 938372"/>
                  <a:gd name="connsiteX2-645" fmla="*/ 369551 w 432956"/>
                  <a:gd name="connsiteY2-646" fmla="*/ 260163 h 938372"/>
                  <a:gd name="connsiteX3-647" fmla="*/ 318874 w 432956"/>
                  <a:gd name="connsiteY3-648" fmla="*/ 454481 h 938372"/>
                  <a:gd name="connsiteX4-649" fmla="*/ 391740 w 432956"/>
                  <a:gd name="connsiteY4-650" fmla="*/ 938372 h 938372"/>
                  <a:gd name="connsiteX5-651" fmla="*/ 41218 w 432956"/>
                  <a:gd name="connsiteY5-652" fmla="*/ 938372 h 938372"/>
                  <a:gd name="connsiteX6-653" fmla="*/ 138592 w 432956"/>
                  <a:gd name="connsiteY6-654" fmla="*/ 458103 h 938372"/>
                  <a:gd name="connsiteX7-655" fmla="*/ 63405 w 432956"/>
                  <a:gd name="connsiteY7-656" fmla="*/ 260163 h 938372"/>
                  <a:gd name="connsiteX8-657" fmla="*/ 0 w 432956"/>
                  <a:gd name="connsiteY8-658" fmla="*/ 152400 h 938372"/>
                  <a:gd name="connsiteX9-659" fmla="*/ 216478 w 432956"/>
                  <a:gd name="connsiteY9-660" fmla="*/ 0 h 938372"/>
                  <a:gd name="connsiteX0-661" fmla="*/ 216478 w 432956"/>
                  <a:gd name="connsiteY0-662" fmla="*/ 0 h 938372"/>
                  <a:gd name="connsiteX1-663" fmla="*/ 432956 w 432956"/>
                  <a:gd name="connsiteY1-664" fmla="*/ 152400 h 938372"/>
                  <a:gd name="connsiteX2-665" fmla="*/ 369551 w 432956"/>
                  <a:gd name="connsiteY2-666" fmla="*/ 260163 h 938372"/>
                  <a:gd name="connsiteX3-667" fmla="*/ 318874 w 432956"/>
                  <a:gd name="connsiteY3-668" fmla="*/ 457656 h 938372"/>
                  <a:gd name="connsiteX4-669" fmla="*/ 391740 w 432956"/>
                  <a:gd name="connsiteY4-670" fmla="*/ 938372 h 938372"/>
                  <a:gd name="connsiteX5-671" fmla="*/ 41218 w 432956"/>
                  <a:gd name="connsiteY5-672" fmla="*/ 938372 h 938372"/>
                  <a:gd name="connsiteX6-673" fmla="*/ 138592 w 432956"/>
                  <a:gd name="connsiteY6-674" fmla="*/ 458103 h 938372"/>
                  <a:gd name="connsiteX7-675" fmla="*/ 63405 w 432956"/>
                  <a:gd name="connsiteY7-676" fmla="*/ 260163 h 938372"/>
                  <a:gd name="connsiteX8-677" fmla="*/ 0 w 432956"/>
                  <a:gd name="connsiteY8-678" fmla="*/ 152400 h 938372"/>
                  <a:gd name="connsiteX9-679" fmla="*/ 216478 w 432956"/>
                  <a:gd name="connsiteY9-680" fmla="*/ 0 h 938372"/>
                  <a:gd name="connsiteX0-681" fmla="*/ 216478 w 432956"/>
                  <a:gd name="connsiteY0-682" fmla="*/ 0 h 938372"/>
                  <a:gd name="connsiteX1-683" fmla="*/ 432956 w 432956"/>
                  <a:gd name="connsiteY1-684" fmla="*/ 152400 h 938372"/>
                  <a:gd name="connsiteX2-685" fmla="*/ 369551 w 432956"/>
                  <a:gd name="connsiteY2-686" fmla="*/ 260163 h 938372"/>
                  <a:gd name="connsiteX3-687" fmla="*/ 318874 w 432956"/>
                  <a:gd name="connsiteY3-688" fmla="*/ 457656 h 938372"/>
                  <a:gd name="connsiteX4-689" fmla="*/ 391740 w 432956"/>
                  <a:gd name="connsiteY4-690" fmla="*/ 938372 h 938372"/>
                  <a:gd name="connsiteX5-691" fmla="*/ 41218 w 432956"/>
                  <a:gd name="connsiteY5-692" fmla="*/ 938372 h 938372"/>
                  <a:gd name="connsiteX6-693" fmla="*/ 138592 w 432956"/>
                  <a:gd name="connsiteY6-694" fmla="*/ 458103 h 938372"/>
                  <a:gd name="connsiteX7-695" fmla="*/ 63405 w 432956"/>
                  <a:gd name="connsiteY7-696" fmla="*/ 260163 h 938372"/>
                  <a:gd name="connsiteX8-697" fmla="*/ 0 w 432956"/>
                  <a:gd name="connsiteY8-698" fmla="*/ 152400 h 938372"/>
                  <a:gd name="connsiteX9-699" fmla="*/ 216478 w 432956"/>
                  <a:gd name="connsiteY9-700" fmla="*/ 0 h 938372"/>
                  <a:gd name="connsiteX0-701" fmla="*/ 216478 w 432956"/>
                  <a:gd name="connsiteY0-702" fmla="*/ 0 h 938372"/>
                  <a:gd name="connsiteX1-703" fmla="*/ 432956 w 432956"/>
                  <a:gd name="connsiteY1-704" fmla="*/ 152400 h 938372"/>
                  <a:gd name="connsiteX2-705" fmla="*/ 369551 w 432956"/>
                  <a:gd name="connsiteY2-706" fmla="*/ 260163 h 938372"/>
                  <a:gd name="connsiteX3-707" fmla="*/ 318874 w 432956"/>
                  <a:gd name="connsiteY3-708" fmla="*/ 457656 h 938372"/>
                  <a:gd name="connsiteX4-709" fmla="*/ 391740 w 432956"/>
                  <a:gd name="connsiteY4-710" fmla="*/ 938372 h 938372"/>
                  <a:gd name="connsiteX5-711" fmla="*/ 41218 w 432956"/>
                  <a:gd name="connsiteY5-712" fmla="*/ 938372 h 938372"/>
                  <a:gd name="connsiteX6-713" fmla="*/ 138592 w 432956"/>
                  <a:gd name="connsiteY6-714" fmla="*/ 458103 h 938372"/>
                  <a:gd name="connsiteX7-715" fmla="*/ 63405 w 432956"/>
                  <a:gd name="connsiteY7-716" fmla="*/ 260163 h 938372"/>
                  <a:gd name="connsiteX8-717" fmla="*/ 0 w 432956"/>
                  <a:gd name="connsiteY8-718" fmla="*/ 152400 h 938372"/>
                  <a:gd name="connsiteX9-719" fmla="*/ 216478 w 432956"/>
                  <a:gd name="connsiteY9-720" fmla="*/ 0 h 938372"/>
                  <a:gd name="connsiteX0-721" fmla="*/ 391740 w 483180"/>
                  <a:gd name="connsiteY0-722" fmla="*/ 938372 h 1029812"/>
                  <a:gd name="connsiteX1-723" fmla="*/ 41218 w 483180"/>
                  <a:gd name="connsiteY1-724" fmla="*/ 938372 h 1029812"/>
                  <a:gd name="connsiteX2-725" fmla="*/ 138592 w 483180"/>
                  <a:gd name="connsiteY2-726" fmla="*/ 458103 h 1029812"/>
                  <a:gd name="connsiteX3-727" fmla="*/ 63405 w 483180"/>
                  <a:gd name="connsiteY3-728" fmla="*/ 260163 h 1029812"/>
                  <a:gd name="connsiteX4-729" fmla="*/ 0 w 483180"/>
                  <a:gd name="connsiteY4-730" fmla="*/ 152400 h 1029812"/>
                  <a:gd name="connsiteX5-731" fmla="*/ 216478 w 483180"/>
                  <a:gd name="connsiteY5-732" fmla="*/ 0 h 1029812"/>
                  <a:gd name="connsiteX6-733" fmla="*/ 432956 w 483180"/>
                  <a:gd name="connsiteY6-734" fmla="*/ 152400 h 1029812"/>
                  <a:gd name="connsiteX7-735" fmla="*/ 369551 w 483180"/>
                  <a:gd name="connsiteY7-736" fmla="*/ 260163 h 1029812"/>
                  <a:gd name="connsiteX8-737" fmla="*/ 318874 w 483180"/>
                  <a:gd name="connsiteY8-738" fmla="*/ 457656 h 1029812"/>
                  <a:gd name="connsiteX9-739" fmla="*/ 483180 w 483180"/>
                  <a:gd name="connsiteY9-740" fmla="*/ 1029812 h 1029812"/>
                  <a:gd name="connsiteX0-741" fmla="*/ 41218 w 483180"/>
                  <a:gd name="connsiteY0-742" fmla="*/ 938372 h 1029812"/>
                  <a:gd name="connsiteX1-743" fmla="*/ 138592 w 483180"/>
                  <a:gd name="connsiteY1-744" fmla="*/ 458103 h 1029812"/>
                  <a:gd name="connsiteX2-745" fmla="*/ 63405 w 483180"/>
                  <a:gd name="connsiteY2-746" fmla="*/ 260163 h 1029812"/>
                  <a:gd name="connsiteX3-747" fmla="*/ 0 w 483180"/>
                  <a:gd name="connsiteY3-748" fmla="*/ 152400 h 1029812"/>
                  <a:gd name="connsiteX4-749" fmla="*/ 216478 w 483180"/>
                  <a:gd name="connsiteY4-750" fmla="*/ 0 h 1029812"/>
                  <a:gd name="connsiteX5-751" fmla="*/ 432956 w 483180"/>
                  <a:gd name="connsiteY5-752" fmla="*/ 152400 h 1029812"/>
                  <a:gd name="connsiteX6-753" fmla="*/ 369551 w 483180"/>
                  <a:gd name="connsiteY6-754" fmla="*/ 260163 h 1029812"/>
                  <a:gd name="connsiteX7-755" fmla="*/ 318874 w 483180"/>
                  <a:gd name="connsiteY7-756" fmla="*/ 457656 h 1029812"/>
                  <a:gd name="connsiteX8-757" fmla="*/ 483180 w 483180"/>
                  <a:gd name="connsiteY8-758" fmla="*/ 1029812 h 1029812"/>
                  <a:gd name="connsiteX0-759" fmla="*/ 41218 w 432956"/>
                  <a:gd name="connsiteY0-760" fmla="*/ 938372 h 938372"/>
                  <a:gd name="connsiteX1-761" fmla="*/ 138592 w 432956"/>
                  <a:gd name="connsiteY1-762" fmla="*/ 458103 h 938372"/>
                  <a:gd name="connsiteX2-763" fmla="*/ 63405 w 432956"/>
                  <a:gd name="connsiteY2-764" fmla="*/ 260163 h 938372"/>
                  <a:gd name="connsiteX3-765" fmla="*/ 0 w 432956"/>
                  <a:gd name="connsiteY3-766" fmla="*/ 152400 h 938372"/>
                  <a:gd name="connsiteX4-767" fmla="*/ 216478 w 432956"/>
                  <a:gd name="connsiteY4-768" fmla="*/ 0 h 938372"/>
                  <a:gd name="connsiteX5-769" fmla="*/ 432956 w 432956"/>
                  <a:gd name="connsiteY5-770" fmla="*/ 152400 h 938372"/>
                  <a:gd name="connsiteX6-771" fmla="*/ 369551 w 432956"/>
                  <a:gd name="connsiteY6-772" fmla="*/ 260163 h 938372"/>
                  <a:gd name="connsiteX7-773" fmla="*/ 318874 w 432956"/>
                  <a:gd name="connsiteY7-774" fmla="*/ 457656 h 938372"/>
                  <a:gd name="connsiteX8-775" fmla="*/ 422855 w 432956"/>
                  <a:gd name="connsiteY8-776" fmla="*/ 925037 h 938372"/>
                  <a:gd name="connsiteX0-777" fmla="*/ 41218 w 432956"/>
                  <a:gd name="connsiteY0-778" fmla="*/ 938372 h 938372"/>
                  <a:gd name="connsiteX1-779" fmla="*/ 138592 w 432956"/>
                  <a:gd name="connsiteY1-780" fmla="*/ 458103 h 938372"/>
                  <a:gd name="connsiteX2-781" fmla="*/ 63405 w 432956"/>
                  <a:gd name="connsiteY2-782" fmla="*/ 260163 h 938372"/>
                  <a:gd name="connsiteX3-783" fmla="*/ 0 w 432956"/>
                  <a:gd name="connsiteY3-784" fmla="*/ 152400 h 938372"/>
                  <a:gd name="connsiteX4-785" fmla="*/ 216478 w 432956"/>
                  <a:gd name="connsiteY4-786" fmla="*/ 0 h 938372"/>
                  <a:gd name="connsiteX5-787" fmla="*/ 432956 w 432956"/>
                  <a:gd name="connsiteY5-788" fmla="*/ 152400 h 938372"/>
                  <a:gd name="connsiteX6-789" fmla="*/ 369551 w 432956"/>
                  <a:gd name="connsiteY6-790" fmla="*/ 260163 h 938372"/>
                  <a:gd name="connsiteX7-791" fmla="*/ 318874 w 432956"/>
                  <a:gd name="connsiteY7-792" fmla="*/ 457656 h 938372"/>
                  <a:gd name="connsiteX8-793" fmla="*/ 422855 w 432956"/>
                  <a:gd name="connsiteY8-794" fmla="*/ 925037 h 938372"/>
                  <a:gd name="connsiteX0-795" fmla="*/ 41218 w 432956"/>
                  <a:gd name="connsiteY0-796" fmla="*/ 938372 h 938372"/>
                  <a:gd name="connsiteX1-797" fmla="*/ 138592 w 432956"/>
                  <a:gd name="connsiteY1-798" fmla="*/ 458103 h 938372"/>
                  <a:gd name="connsiteX2-799" fmla="*/ 63405 w 432956"/>
                  <a:gd name="connsiteY2-800" fmla="*/ 260163 h 938372"/>
                  <a:gd name="connsiteX3-801" fmla="*/ 0 w 432956"/>
                  <a:gd name="connsiteY3-802" fmla="*/ 152400 h 938372"/>
                  <a:gd name="connsiteX4-803" fmla="*/ 216478 w 432956"/>
                  <a:gd name="connsiteY4-804" fmla="*/ 0 h 938372"/>
                  <a:gd name="connsiteX5-805" fmla="*/ 432956 w 432956"/>
                  <a:gd name="connsiteY5-806" fmla="*/ 152400 h 938372"/>
                  <a:gd name="connsiteX6-807" fmla="*/ 369551 w 432956"/>
                  <a:gd name="connsiteY6-808" fmla="*/ 260163 h 938372"/>
                  <a:gd name="connsiteX7-809" fmla="*/ 318874 w 432956"/>
                  <a:gd name="connsiteY7-810" fmla="*/ 457656 h 938372"/>
                  <a:gd name="connsiteX8-811" fmla="*/ 400630 w 432956"/>
                  <a:gd name="connsiteY8-812" fmla="*/ 925037 h 938372"/>
                  <a:gd name="connsiteX0-813" fmla="*/ 41218 w 432956"/>
                  <a:gd name="connsiteY0-814" fmla="*/ 938372 h 938372"/>
                  <a:gd name="connsiteX1-815" fmla="*/ 138592 w 432956"/>
                  <a:gd name="connsiteY1-816" fmla="*/ 458103 h 938372"/>
                  <a:gd name="connsiteX2-817" fmla="*/ 63405 w 432956"/>
                  <a:gd name="connsiteY2-818" fmla="*/ 260163 h 938372"/>
                  <a:gd name="connsiteX3-819" fmla="*/ 0 w 432956"/>
                  <a:gd name="connsiteY3-820" fmla="*/ 152400 h 938372"/>
                  <a:gd name="connsiteX4-821" fmla="*/ 216478 w 432956"/>
                  <a:gd name="connsiteY4-822" fmla="*/ 0 h 938372"/>
                  <a:gd name="connsiteX5-823" fmla="*/ 432956 w 432956"/>
                  <a:gd name="connsiteY5-824" fmla="*/ 152400 h 938372"/>
                  <a:gd name="connsiteX6-825" fmla="*/ 369551 w 432956"/>
                  <a:gd name="connsiteY6-826" fmla="*/ 260163 h 938372"/>
                  <a:gd name="connsiteX7-827" fmla="*/ 318874 w 432956"/>
                  <a:gd name="connsiteY7-828" fmla="*/ 457656 h 938372"/>
                  <a:gd name="connsiteX8-829" fmla="*/ 400630 w 432956"/>
                  <a:gd name="connsiteY8-830" fmla="*/ 925037 h 938372"/>
                  <a:gd name="connsiteX0-831" fmla="*/ 41218 w 432956"/>
                  <a:gd name="connsiteY0-832" fmla="*/ 938372 h 938372"/>
                  <a:gd name="connsiteX1-833" fmla="*/ 138592 w 432956"/>
                  <a:gd name="connsiteY1-834" fmla="*/ 458103 h 938372"/>
                  <a:gd name="connsiteX2-835" fmla="*/ 63405 w 432956"/>
                  <a:gd name="connsiteY2-836" fmla="*/ 260163 h 938372"/>
                  <a:gd name="connsiteX3-837" fmla="*/ 0 w 432956"/>
                  <a:gd name="connsiteY3-838" fmla="*/ 152400 h 938372"/>
                  <a:gd name="connsiteX4-839" fmla="*/ 216478 w 432956"/>
                  <a:gd name="connsiteY4-840" fmla="*/ 0 h 938372"/>
                  <a:gd name="connsiteX5-841" fmla="*/ 432956 w 432956"/>
                  <a:gd name="connsiteY5-842" fmla="*/ 152400 h 938372"/>
                  <a:gd name="connsiteX6-843" fmla="*/ 369551 w 432956"/>
                  <a:gd name="connsiteY6-844" fmla="*/ 260163 h 938372"/>
                  <a:gd name="connsiteX7-845" fmla="*/ 318874 w 432956"/>
                  <a:gd name="connsiteY7-846" fmla="*/ 454481 h 938372"/>
                  <a:gd name="connsiteX8-847" fmla="*/ 400630 w 432956"/>
                  <a:gd name="connsiteY8-848" fmla="*/ 925037 h 938372"/>
                  <a:gd name="connsiteX0-849" fmla="*/ 41218 w 432956"/>
                  <a:gd name="connsiteY0-850" fmla="*/ 938372 h 938372"/>
                  <a:gd name="connsiteX1-851" fmla="*/ 138592 w 432956"/>
                  <a:gd name="connsiteY1-852" fmla="*/ 458103 h 938372"/>
                  <a:gd name="connsiteX2-853" fmla="*/ 63405 w 432956"/>
                  <a:gd name="connsiteY2-854" fmla="*/ 260163 h 938372"/>
                  <a:gd name="connsiteX3-855" fmla="*/ 0 w 432956"/>
                  <a:gd name="connsiteY3-856" fmla="*/ 152400 h 938372"/>
                  <a:gd name="connsiteX4-857" fmla="*/ 216478 w 432956"/>
                  <a:gd name="connsiteY4-858" fmla="*/ 0 h 938372"/>
                  <a:gd name="connsiteX5-859" fmla="*/ 432956 w 432956"/>
                  <a:gd name="connsiteY5-860" fmla="*/ 152400 h 938372"/>
                  <a:gd name="connsiteX6-861" fmla="*/ 369551 w 432956"/>
                  <a:gd name="connsiteY6-862" fmla="*/ 260163 h 938372"/>
                  <a:gd name="connsiteX7-863" fmla="*/ 318874 w 432956"/>
                  <a:gd name="connsiteY7-864" fmla="*/ 454481 h 938372"/>
                  <a:gd name="connsiteX8-865" fmla="*/ 400630 w 432956"/>
                  <a:gd name="connsiteY8-866" fmla="*/ 925037 h 938372"/>
                  <a:gd name="connsiteX0-867" fmla="*/ 41218 w 432956"/>
                  <a:gd name="connsiteY0-868" fmla="*/ 938372 h 938372"/>
                  <a:gd name="connsiteX1-869" fmla="*/ 138592 w 432956"/>
                  <a:gd name="connsiteY1-870" fmla="*/ 458103 h 938372"/>
                  <a:gd name="connsiteX2-871" fmla="*/ 63405 w 432956"/>
                  <a:gd name="connsiteY2-872" fmla="*/ 260163 h 938372"/>
                  <a:gd name="connsiteX3-873" fmla="*/ 0 w 432956"/>
                  <a:gd name="connsiteY3-874" fmla="*/ 152400 h 938372"/>
                  <a:gd name="connsiteX4-875" fmla="*/ 216478 w 432956"/>
                  <a:gd name="connsiteY4-876" fmla="*/ 0 h 938372"/>
                  <a:gd name="connsiteX5-877" fmla="*/ 432956 w 432956"/>
                  <a:gd name="connsiteY5-878" fmla="*/ 152400 h 938372"/>
                  <a:gd name="connsiteX6-879" fmla="*/ 369551 w 432956"/>
                  <a:gd name="connsiteY6-880" fmla="*/ 260163 h 938372"/>
                  <a:gd name="connsiteX7-881" fmla="*/ 318874 w 432956"/>
                  <a:gd name="connsiteY7-882" fmla="*/ 454481 h 938372"/>
                  <a:gd name="connsiteX8-883" fmla="*/ 400630 w 432956"/>
                  <a:gd name="connsiteY8-884" fmla="*/ 925037 h 938372"/>
                  <a:gd name="connsiteX0-885" fmla="*/ 41218 w 432956"/>
                  <a:gd name="connsiteY0-886" fmla="*/ 938372 h 938372"/>
                  <a:gd name="connsiteX1-887" fmla="*/ 138592 w 432956"/>
                  <a:gd name="connsiteY1-888" fmla="*/ 458103 h 938372"/>
                  <a:gd name="connsiteX2-889" fmla="*/ 63405 w 432956"/>
                  <a:gd name="connsiteY2-890" fmla="*/ 260163 h 938372"/>
                  <a:gd name="connsiteX3-891" fmla="*/ 0 w 432956"/>
                  <a:gd name="connsiteY3-892" fmla="*/ 152400 h 938372"/>
                  <a:gd name="connsiteX4-893" fmla="*/ 216478 w 432956"/>
                  <a:gd name="connsiteY4-894" fmla="*/ 0 h 938372"/>
                  <a:gd name="connsiteX5-895" fmla="*/ 432956 w 432956"/>
                  <a:gd name="connsiteY5-896" fmla="*/ 152400 h 938372"/>
                  <a:gd name="connsiteX6-897" fmla="*/ 369551 w 432956"/>
                  <a:gd name="connsiteY6-898" fmla="*/ 260163 h 938372"/>
                  <a:gd name="connsiteX7-899" fmla="*/ 318874 w 432956"/>
                  <a:gd name="connsiteY7-900" fmla="*/ 454481 h 938372"/>
                  <a:gd name="connsiteX8-901" fmla="*/ 400630 w 432956"/>
                  <a:gd name="connsiteY8-902" fmla="*/ 925037 h 938372"/>
                  <a:gd name="connsiteX0-903" fmla="*/ 41218 w 432956"/>
                  <a:gd name="connsiteY0-904" fmla="*/ 938372 h 938372"/>
                  <a:gd name="connsiteX1-905" fmla="*/ 138592 w 432956"/>
                  <a:gd name="connsiteY1-906" fmla="*/ 458103 h 938372"/>
                  <a:gd name="connsiteX2-907" fmla="*/ 63405 w 432956"/>
                  <a:gd name="connsiteY2-908" fmla="*/ 260163 h 938372"/>
                  <a:gd name="connsiteX3-909" fmla="*/ 0 w 432956"/>
                  <a:gd name="connsiteY3-910" fmla="*/ 152400 h 938372"/>
                  <a:gd name="connsiteX4-911" fmla="*/ 216478 w 432956"/>
                  <a:gd name="connsiteY4-912" fmla="*/ 0 h 938372"/>
                  <a:gd name="connsiteX5-913" fmla="*/ 432956 w 432956"/>
                  <a:gd name="connsiteY5-914" fmla="*/ 152400 h 938372"/>
                  <a:gd name="connsiteX6-915" fmla="*/ 369551 w 432956"/>
                  <a:gd name="connsiteY6-916" fmla="*/ 260163 h 938372"/>
                  <a:gd name="connsiteX7-917" fmla="*/ 315699 w 432956"/>
                  <a:gd name="connsiteY7-918" fmla="*/ 454481 h 938372"/>
                  <a:gd name="connsiteX8-919" fmla="*/ 400630 w 432956"/>
                  <a:gd name="connsiteY8-920" fmla="*/ 925037 h 938372"/>
                  <a:gd name="connsiteX0-921" fmla="*/ 41218 w 432956"/>
                  <a:gd name="connsiteY0-922" fmla="*/ 938372 h 938372"/>
                  <a:gd name="connsiteX1-923" fmla="*/ 138592 w 432956"/>
                  <a:gd name="connsiteY1-924" fmla="*/ 458103 h 938372"/>
                  <a:gd name="connsiteX2-925" fmla="*/ 63405 w 432956"/>
                  <a:gd name="connsiteY2-926" fmla="*/ 260163 h 938372"/>
                  <a:gd name="connsiteX3-927" fmla="*/ 0 w 432956"/>
                  <a:gd name="connsiteY3-928" fmla="*/ 152400 h 938372"/>
                  <a:gd name="connsiteX4-929" fmla="*/ 216478 w 432956"/>
                  <a:gd name="connsiteY4-930" fmla="*/ 0 h 938372"/>
                  <a:gd name="connsiteX5-931" fmla="*/ 432956 w 432956"/>
                  <a:gd name="connsiteY5-932" fmla="*/ 152400 h 938372"/>
                  <a:gd name="connsiteX6-933" fmla="*/ 369551 w 432956"/>
                  <a:gd name="connsiteY6-934" fmla="*/ 260163 h 938372"/>
                  <a:gd name="connsiteX7-935" fmla="*/ 315699 w 432956"/>
                  <a:gd name="connsiteY7-936" fmla="*/ 454481 h 938372"/>
                  <a:gd name="connsiteX8-937" fmla="*/ 400630 w 432956"/>
                  <a:gd name="connsiteY8-938" fmla="*/ 925037 h 938372"/>
                  <a:gd name="connsiteX0-939" fmla="*/ 41218 w 432956"/>
                  <a:gd name="connsiteY0-940" fmla="*/ 938372 h 938372"/>
                  <a:gd name="connsiteX1-941" fmla="*/ 138592 w 432956"/>
                  <a:gd name="connsiteY1-942" fmla="*/ 458103 h 938372"/>
                  <a:gd name="connsiteX2-943" fmla="*/ 63405 w 432956"/>
                  <a:gd name="connsiteY2-944" fmla="*/ 260163 h 938372"/>
                  <a:gd name="connsiteX3-945" fmla="*/ 0 w 432956"/>
                  <a:gd name="connsiteY3-946" fmla="*/ 152400 h 938372"/>
                  <a:gd name="connsiteX4-947" fmla="*/ 216478 w 432956"/>
                  <a:gd name="connsiteY4-948" fmla="*/ 0 h 938372"/>
                  <a:gd name="connsiteX5-949" fmla="*/ 432956 w 432956"/>
                  <a:gd name="connsiteY5-950" fmla="*/ 152400 h 938372"/>
                  <a:gd name="connsiteX6-951" fmla="*/ 369551 w 432956"/>
                  <a:gd name="connsiteY6-952" fmla="*/ 260163 h 938372"/>
                  <a:gd name="connsiteX7-953" fmla="*/ 315699 w 432956"/>
                  <a:gd name="connsiteY7-954" fmla="*/ 454481 h 938372"/>
                  <a:gd name="connsiteX8-955" fmla="*/ 400630 w 432956"/>
                  <a:gd name="connsiteY8-956" fmla="*/ 925037 h 938372"/>
                  <a:gd name="connsiteX0-957" fmla="*/ 41218 w 432956"/>
                  <a:gd name="connsiteY0-958" fmla="*/ 938372 h 938372"/>
                  <a:gd name="connsiteX1-959" fmla="*/ 138592 w 432956"/>
                  <a:gd name="connsiteY1-960" fmla="*/ 458103 h 938372"/>
                  <a:gd name="connsiteX2-961" fmla="*/ 63405 w 432956"/>
                  <a:gd name="connsiteY2-962" fmla="*/ 260163 h 938372"/>
                  <a:gd name="connsiteX3-963" fmla="*/ 0 w 432956"/>
                  <a:gd name="connsiteY3-964" fmla="*/ 152400 h 938372"/>
                  <a:gd name="connsiteX4-965" fmla="*/ 216478 w 432956"/>
                  <a:gd name="connsiteY4-966" fmla="*/ 0 h 938372"/>
                  <a:gd name="connsiteX5-967" fmla="*/ 432956 w 432956"/>
                  <a:gd name="connsiteY5-968" fmla="*/ 152400 h 938372"/>
                  <a:gd name="connsiteX6-969" fmla="*/ 369551 w 432956"/>
                  <a:gd name="connsiteY6-970" fmla="*/ 260163 h 938372"/>
                  <a:gd name="connsiteX7-971" fmla="*/ 315699 w 432956"/>
                  <a:gd name="connsiteY7-972" fmla="*/ 454481 h 938372"/>
                  <a:gd name="connsiteX8-973" fmla="*/ 400630 w 432956"/>
                  <a:gd name="connsiteY8-974" fmla="*/ 925037 h 938372"/>
                  <a:gd name="connsiteX0-975" fmla="*/ 41218 w 432956"/>
                  <a:gd name="connsiteY0-976" fmla="*/ 938372 h 938372"/>
                  <a:gd name="connsiteX1-977" fmla="*/ 138592 w 432956"/>
                  <a:gd name="connsiteY1-978" fmla="*/ 458103 h 938372"/>
                  <a:gd name="connsiteX2-979" fmla="*/ 63405 w 432956"/>
                  <a:gd name="connsiteY2-980" fmla="*/ 260163 h 938372"/>
                  <a:gd name="connsiteX3-981" fmla="*/ 0 w 432956"/>
                  <a:gd name="connsiteY3-982" fmla="*/ 152400 h 938372"/>
                  <a:gd name="connsiteX4-983" fmla="*/ 216478 w 432956"/>
                  <a:gd name="connsiteY4-984" fmla="*/ 0 h 938372"/>
                  <a:gd name="connsiteX5-985" fmla="*/ 432956 w 432956"/>
                  <a:gd name="connsiteY5-986" fmla="*/ 152400 h 938372"/>
                  <a:gd name="connsiteX6-987" fmla="*/ 369551 w 432956"/>
                  <a:gd name="connsiteY6-988" fmla="*/ 260163 h 938372"/>
                  <a:gd name="connsiteX7-989" fmla="*/ 315699 w 432956"/>
                  <a:gd name="connsiteY7-990" fmla="*/ 454481 h 938372"/>
                  <a:gd name="connsiteX8-991" fmla="*/ 394280 w 432956"/>
                  <a:gd name="connsiteY8-992" fmla="*/ 928212 h 9383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32956" h="938372">
                    <a:moveTo>
                      <a:pt x="41218" y="938372"/>
                    </a:moveTo>
                    <a:cubicBezTo>
                      <a:pt x="109163" y="674053"/>
                      <a:pt x="139668" y="603893"/>
                      <a:pt x="138592" y="458103"/>
                    </a:cubicBezTo>
                    <a:cubicBezTo>
                      <a:pt x="137871" y="360373"/>
                      <a:pt x="146676" y="307093"/>
                      <a:pt x="63405" y="260163"/>
                    </a:cubicBezTo>
                    <a:cubicBezTo>
                      <a:pt x="24230" y="232584"/>
                      <a:pt x="0" y="194484"/>
                      <a:pt x="0" y="152400"/>
                    </a:cubicBezTo>
                    <a:cubicBezTo>
                      <a:pt x="0" y="68232"/>
                      <a:pt x="96921" y="0"/>
                      <a:pt x="216478" y="0"/>
                    </a:cubicBezTo>
                    <a:cubicBezTo>
                      <a:pt x="336035" y="0"/>
                      <a:pt x="432956" y="68232"/>
                      <a:pt x="432956" y="152400"/>
                    </a:cubicBezTo>
                    <a:cubicBezTo>
                      <a:pt x="432956" y="194484"/>
                      <a:pt x="408726" y="232584"/>
                      <a:pt x="369551" y="260163"/>
                    </a:cubicBezTo>
                    <a:cubicBezTo>
                      <a:pt x="299742" y="303769"/>
                      <a:pt x="318833" y="363250"/>
                      <a:pt x="315699" y="454481"/>
                    </a:cubicBezTo>
                    <a:cubicBezTo>
                      <a:pt x="325700" y="599440"/>
                      <a:pt x="322208" y="722472"/>
                      <a:pt x="394280" y="928212"/>
                    </a:cubicBezTo>
                  </a:path>
                </a:pathLst>
              </a:custGeom>
              <a:noFill/>
              <a:ln>
                <a:gradFill>
                  <a:gsLst>
                    <a:gs pos="0">
                      <a:schemeClr val="bg1">
                        <a:lumMod val="50000"/>
                      </a:schemeClr>
                    </a:gs>
                    <a:gs pos="69000">
                      <a:schemeClr val="bg1">
                        <a:lumMod val="85000"/>
                      </a:schemeClr>
                    </a:gs>
                    <a:gs pos="35000">
                      <a:srgbClr val="C9C9C9"/>
                    </a:gs>
                    <a:gs pos="56000">
                      <a:schemeClr val="bg1">
                        <a:lumMod val="50000"/>
                      </a:schemeClr>
                    </a:gs>
                    <a:gs pos="22000">
                      <a:schemeClr val="bg1">
                        <a:lumMod val="50000"/>
                      </a:schemeClr>
                    </a:gs>
                    <a:gs pos="84000">
                      <a:schemeClr val="bg1">
                        <a:lumMod val="50000"/>
                      </a:schemeClr>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96" name="组合 95"/>
            <p:cNvGrpSpPr/>
            <p:nvPr/>
          </p:nvGrpSpPr>
          <p:grpSpPr>
            <a:xfrm>
              <a:off x="1494666" y="3494347"/>
              <a:ext cx="1519166" cy="651980"/>
              <a:chOff x="223456" y="2735579"/>
              <a:chExt cx="1519166" cy="651980"/>
            </a:xfrm>
          </p:grpSpPr>
          <p:sp>
            <p:nvSpPr>
              <p:cNvPr id="98" name="文本框 97"/>
              <p:cNvSpPr txBox="1"/>
              <p:nvPr/>
            </p:nvSpPr>
            <p:spPr>
              <a:xfrm>
                <a:off x="223456" y="2735579"/>
                <a:ext cx="1519166"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99" name="文本框 98"/>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97" name="圆角矩形 96"/>
            <p:cNvSpPr/>
            <p:nvPr/>
          </p:nvSpPr>
          <p:spPr>
            <a:xfrm>
              <a:off x="1678278" y="4612423"/>
              <a:ext cx="1096818" cy="222285"/>
            </a:xfrm>
            <a:prstGeom prst="roundRect">
              <a:avLst>
                <a:gd name="adj" fmla="val 5000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2" name="组合 101"/>
          <p:cNvGrpSpPr/>
          <p:nvPr/>
        </p:nvGrpSpPr>
        <p:grpSpPr>
          <a:xfrm>
            <a:off x="6197348" y="1290816"/>
            <a:ext cx="2269570" cy="4254979"/>
            <a:chOff x="1044840" y="1402871"/>
            <a:chExt cx="2269570" cy="4254979"/>
          </a:xfrm>
        </p:grpSpPr>
        <p:sp>
          <p:nvSpPr>
            <p:cNvPr id="103" name="直角三角形 69"/>
            <p:cNvSpPr/>
            <p:nvPr/>
          </p:nvSpPr>
          <p:spPr>
            <a:xfrm rot="5400000" flipH="1">
              <a:off x="1113943" y="3457383"/>
              <a:ext cx="4084703" cy="3162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174418 w 2267687"/>
                <a:gd name="connsiteY0-18" fmla="*/ 303531 h 303531"/>
                <a:gd name="connsiteX1-19" fmla="*/ 0 w 2267687"/>
                <a:gd name="connsiteY1-20" fmla="*/ 0 h 303531"/>
                <a:gd name="connsiteX2-21" fmla="*/ 2267687 w 2267687"/>
                <a:gd name="connsiteY2-22" fmla="*/ 290831 h 303531"/>
                <a:gd name="connsiteX3-23" fmla="*/ 174418 w 2267687"/>
                <a:gd name="connsiteY3-24" fmla="*/ 303531 h 303531"/>
                <a:gd name="connsiteX0-25" fmla="*/ 172657 w 2265926"/>
                <a:gd name="connsiteY0-26" fmla="*/ 316231 h 316231"/>
                <a:gd name="connsiteX1-27" fmla="*/ 0 w 2265926"/>
                <a:gd name="connsiteY1-28" fmla="*/ 0 h 316231"/>
                <a:gd name="connsiteX2-29" fmla="*/ 2265926 w 2265926"/>
                <a:gd name="connsiteY2-30" fmla="*/ 303531 h 316231"/>
                <a:gd name="connsiteX3-31" fmla="*/ 172657 w 2265926"/>
                <a:gd name="connsiteY3-32" fmla="*/ 316231 h 316231"/>
              </a:gdLst>
              <a:ahLst/>
              <a:cxnLst>
                <a:cxn ang="0">
                  <a:pos x="connsiteX0-1" y="connsiteY0-2"/>
                </a:cxn>
                <a:cxn ang="0">
                  <a:pos x="connsiteX1-3" y="connsiteY1-4"/>
                </a:cxn>
                <a:cxn ang="0">
                  <a:pos x="connsiteX2-5" y="connsiteY2-6"/>
                </a:cxn>
                <a:cxn ang="0">
                  <a:pos x="connsiteX3-7" y="connsiteY3-8"/>
                </a:cxn>
              </a:cxnLst>
              <a:rect l="l" t="t" r="r" b="b"/>
              <a:pathLst>
                <a:path w="2265926" h="316231">
                  <a:moveTo>
                    <a:pt x="172657" y="316231"/>
                  </a:moveTo>
                  <a:lnTo>
                    <a:pt x="0" y="0"/>
                  </a:lnTo>
                  <a:lnTo>
                    <a:pt x="2265926" y="303531"/>
                  </a:lnTo>
                  <a:lnTo>
                    <a:pt x="172657" y="3162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直角三角形 69"/>
            <p:cNvSpPr/>
            <p:nvPr/>
          </p:nvSpPr>
          <p:spPr>
            <a:xfrm flipH="1" flipV="1">
              <a:off x="1044840" y="5319393"/>
              <a:ext cx="2267687" cy="2908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矩形 104"/>
            <p:cNvSpPr/>
            <p:nvPr/>
          </p:nvSpPr>
          <p:spPr>
            <a:xfrm>
              <a:off x="1376679" y="1969842"/>
              <a:ext cx="1648460" cy="3374952"/>
            </a:xfrm>
            <a:prstGeom prst="rect">
              <a:avLst/>
            </a:prstGeom>
            <a:solidFill>
              <a:srgbClr val="F7F7F7"/>
            </a:solidFill>
            <a:ln>
              <a:noFill/>
            </a:ln>
            <a:effectLst>
              <a:outerShdw blurRad="76200" dist="508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105"/>
            <p:cNvSpPr/>
            <p:nvPr/>
          </p:nvSpPr>
          <p:spPr>
            <a:xfrm>
              <a:off x="1376679" y="1969842"/>
              <a:ext cx="1648460" cy="506658"/>
            </a:xfrm>
            <a:prstGeom prst="rect">
              <a:avLst/>
            </a:prstGeom>
            <a:solidFill>
              <a:srgbClr val="E8707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7" name="组合 106"/>
            <p:cNvGrpSpPr/>
            <p:nvPr/>
          </p:nvGrpSpPr>
          <p:grpSpPr>
            <a:xfrm>
              <a:off x="1785620" y="1402871"/>
              <a:ext cx="830580" cy="975045"/>
              <a:chOff x="6591300" y="1966752"/>
              <a:chExt cx="830580" cy="975045"/>
            </a:xfrm>
          </p:grpSpPr>
          <p:sp>
            <p:nvSpPr>
              <p:cNvPr id="112" name="任意多边形 111"/>
              <p:cNvSpPr/>
              <p:nvPr/>
            </p:nvSpPr>
            <p:spPr>
              <a:xfrm>
                <a:off x="6591300" y="2484597"/>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112"/>
              <p:cNvSpPr/>
              <p:nvPr/>
            </p:nvSpPr>
            <p:spPr>
              <a:xfrm>
                <a:off x="6790111" y="1966752"/>
                <a:ext cx="432956" cy="938372"/>
              </a:xfrm>
              <a:custGeom>
                <a:avLst/>
                <a:gdLst>
                  <a:gd name="connsiteX0" fmla="*/ 216478 w 432956"/>
                  <a:gd name="connsiteY0" fmla="*/ 0 h 938372"/>
                  <a:gd name="connsiteX1" fmla="*/ 432956 w 432956"/>
                  <a:gd name="connsiteY1" fmla="*/ 152400 h 938372"/>
                  <a:gd name="connsiteX2" fmla="*/ 369551 w 432956"/>
                  <a:gd name="connsiteY2" fmla="*/ 260163 h 938372"/>
                  <a:gd name="connsiteX3" fmla="*/ 309290 w 432956"/>
                  <a:gd name="connsiteY3" fmla="*/ 288766 h 938372"/>
                  <a:gd name="connsiteX4" fmla="*/ 318874 w 432956"/>
                  <a:gd name="connsiteY4" fmla="*/ 390981 h 938372"/>
                  <a:gd name="connsiteX5" fmla="*/ 391740 w 432956"/>
                  <a:gd name="connsiteY5" fmla="*/ 938372 h 938372"/>
                  <a:gd name="connsiteX6" fmla="*/ 41218 w 432956"/>
                  <a:gd name="connsiteY6" fmla="*/ 938372 h 938372"/>
                  <a:gd name="connsiteX7" fmla="*/ 113192 w 432956"/>
                  <a:gd name="connsiteY7" fmla="*/ 391428 h 938372"/>
                  <a:gd name="connsiteX8" fmla="*/ 123385 w 432956"/>
                  <a:gd name="connsiteY8" fmla="*/ 288632 h 938372"/>
                  <a:gd name="connsiteX9" fmla="*/ 63405 w 432956"/>
                  <a:gd name="connsiteY9" fmla="*/ 260163 h 938372"/>
                  <a:gd name="connsiteX10" fmla="*/ 0 w 432956"/>
                  <a:gd name="connsiteY10" fmla="*/ 152400 h 938372"/>
                  <a:gd name="connsiteX11" fmla="*/ 216478 w 432956"/>
                  <a:gd name="connsiteY11" fmla="*/ 0 h 938372"/>
                  <a:gd name="connsiteX0-1" fmla="*/ 216478 w 432956"/>
                  <a:gd name="connsiteY0-2" fmla="*/ 0 h 938372"/>
                  <a:gd name="connsiteX1-3" fmla="*/ 432956 w 432956"/>
                  <a:gd name="connsiteY1-4" fmla="*/ 152400 h 938372"/>
                  <a:gd name="connsiteX2-5" fmla="*/ 369551 w 432956"/>
                  <a:gd name="connsiteY2-6" fmla="*/ 260163 h 938372"/>
                  <a:gd name="connsiteX3-7" fmla="*/ 309290 w 432956"/>
                  <a:gd name="connsiteY3-8" fmla="*/ 288766 h 938372"/>
                  <a:gd name="connsiteX4-9" fmla="*/ 318874 w 432956"/>
                  <a:gd name="connsiteY4-10" fmla="*/ 390981 h 938372"/>
                  <a:gd name="connsiteX5-11" fmla="*/ 391740 w 432956"/>
                  <a:gd name="connsiteY5-12" fmla="*/ 938372 h 938372"/>
                  <a:gd name="connsiteX6-13" fmla="*/ 41218 w 432956"/>
                  <a:gd name="connsiteY6-14" fmla="*/ 938372 h 938372"/>
                  <a:gd name="connsiteX7-15" fmla="*/ 113192 w 432956"/>
                  <a:gd name="connsiteY7-16" fmla="*/ 391428 h 938372"/>
                  <a:gd name="connsiteX8-17" fmla="*/ 63405 w 432956"/>
                  <a:gd name="connsiteY8-18" fmla="*/ 260163 h 938372"/>
                  <a:gd name="connsiteX9-19" fmla="*/ 0 w 432956"/>
                  <a:gd name="connsiteY9-20" fmla="*/ 152400 h 938372"/>
                  <a:gd name="connsiteX10-21" fmla="*/ 216478 w 432956"/>
                  <a:gd name="connsiteY10-22" fmla="*/ 0 h 938372"/>
                  <a:gd name="connsiteX0-23" fmla="*/ 216478 w 432956"/>
                  <a:gd name="connsiteY0-24" fmla="*/ 0 h 938372"/>
                  <a:gd name="connsiteX1-25" fmla="*/ 432956 w 432956"/>
                  <a:gd name="connsiteY1-26" fmla="*/ 152400 h 938372"/>
                  <a:gd name="connsiteX2-27" fmla="*/ 369551 w 432956"/>
                  <a:gd name="connsiteY2-28" fmla="*/ 260163 h 938372"/>
                  <a:gd name="connsiteX3-29" fmla="*/ 309290 w 432956"/>
                  <a:gd name="connsiteY3-30" fmla="*/ 288766 h 938372"/>
                  <a:gd name="connsiteX4-31" fmla="*/ 318874 w 432956"/>
                  <a:gd name="connsiteY4-32" fmla="*/ 390981 h 938372"/>
                  <a:gd name="connsiteX5-33" fmla="*/ 391740 w 432956"/>
                  <a:gd name="connsiteY5-34" fmla="*/ 938372 h 938372"/>
                  <a:gd name="connsiteX6-35" fmla="*/ 41218 w 432956"/>
                  <a:gd name="connsiteY6-36" fmla="*/ 938372 h 938372"/>
                  <a:gd name="connsiteX7-37" fmla="*/ 113192 w 432956"/>
                  <a:gd name="connsiteY7-38" fmla="*/ 391428 h 938372"/>
                  <a:gd name="connsiteX8-39" fmla="*/ 63405 w 432956"/>
                  <a:gd name="connsiteY8-40" fmla="*/ 260163 h 938372"/>
                  <a:gd name="connsiteX9-41" fmla="*/ 0 w 432956"/>
                  <a:gd name="connsiteY9-42" fmla="*/ 152400 h 938372"/>
                  <a:gd name="connsiteX10-43" fmla="*/ 216478 w 432956"/>
                  <a:gd name="connsiteY10-44" fmla="*/ 0 h 938372"/>
                  <a:gd name="connsiteX0-45" fmla="*/ 216478 w 432956"/>
                  <a:gd name="connsiteY0-46" fmla="*/ 0 h 938372"/>
                  <a:gd name="connsiteX1-47" fmla="*/ 432956 w 432956"/>
                  <a:gd name="connsiteY1-48" fmla="*/ 152400 h 938372"/>
                  <a:gd name="connsiteX2-49" fmla="*/ 369551 w 432956"/>
                  <a:gd name="connsiteY2-50" fmla="*/ 260163 h 938372"/>
                  <a:gd name="connsiteX3-51" fmla="*/ 309290 w 432956"/>
                  <a:gd name="connsiteY3-52" fmla="*/ 288766 h 938372"/>
                  <a:gd name="connsiteX4-53" fmla="*/ 318874 w 432956"/>
                  <a:gd name="connsiteY4-54" fmla="*/ 390981 h 938372"/>
                  <a:gd name="connsiteX5-55" fmla="*/ 391740 w 432956"/>
                  <a:gd name="connsiteY5-56" fmla="*/ 938372 h 938372"/>
                  <a:gd name="connsiteX6-57" fmla="*/ 41218 w 432956"/>
                  <a:gd name="connsiteY6-58" fmla="*/ 938372 h 938372"/>
                  <a:gd name="connsiteX7-59" fmla="*/ 110017 w 432956"/>
                  <a:gd name="connsiteY7-60" fmla="*/ 429528 h 938372"/>
                  <a:gd name="connsiteX8-61" fmla="*/ 63405 w 432956"/>
                  <a:gd name="connsiteY8-62" fmla="*/ 260163 h 938372"/>
                  <a:gd name="connsiteX9-63" fmla="*/ 0 w 432956"/>
                  <a:gd name="connsiteY9-64" fmla="*/ 152400 h 938372"/>
                  <a:gd name="connsiteX10-65" fmla="*/ 216478 w 432956"/>
                  <a:gd name="connsiteY10-66" fmla="*/ 0 h 938372"/>
                  <a:gd name="connsiteX0-67" fmla="*/ 216478 w 432956"/>
                  <a:gd name="connsiteY0-68" fmla="*/ 0 h 938372"/>
                  <a:gd name="connsiteX1-69" fmla="*/ 432956 w 432956"/>
                  <a:gd name="connsiteY1-70" fmla="*/ 152400 h 938372"/>
                  <a:gd name="connsiteX2-71" fmla="*/ 369551 w 432956"/>
                  <a:gd name="connsiteY2-72" fmla="*/ 260163 h 938372"/>
                  <a:gd name="connsiteX3-73" fmla="*/ 309290 w 432956"/>
                  <a:gd name="connsiteY3-74" fmla="*/ 288766 h 938372"/>
                  <a:gd name="connsiteX4-75" fmla="*/ 318874 w 432956"/>
                  <a:gd name="connsiteY4-76" fmla="*/ 390981 h 938372"/>
                  <a:gd name="connsiteX5-77" fmla="*/ 391740 w 432956"/>
                  <a:gd name="connsiteY5-78" fmla="*/ 938372 h 938372"/>
                  <a:gd name="connsiteX6-79" fmla="*/ 41218 w 432956"/>
                  <a:gd name="connsiteY6-80" fmla="*/ 938372 h 938372"/>
                  <a:gd name="connsiteX7-81" fmla="*/ 110017 w 432956"/>
                  <a:gd name="connsiteY7-82" fmla="*/ 429528 h 938372"/>
                  <a:gd name="connsiteX8-83" fmla="*/ 63405 w 432956"/>
                  <a:gd name="connsiteY8-84" fmla="*/ 260163 h 938372"/>
                  <a:gd name="connsiteX9-85" fmla="*/ 0 w 432956"/>
                  <a:gd name="connsiteY9-86" fmla="*/ 152400 h 938372"/>
                  <a:gd name="connsiteX10-87" fmla="*/ 216478 w 432956"/>
                  <a:gd name="connsiteY10-88" fmla="*/ 0 h 938372"/>
                  <a:gd name="connsiteX0-89" fmla="*/ 216478 w 432956"/>
                  <a:gd name="connsiteY0-90" fmla="*/ 0 h 938372"/>
                  <a:gd name="connsiteX1-91" fmla="*/ 432956 w 432956"/>
                  <a:gd name="connsiteY1-92" fmla="*/ 152400 h 938372"/>
                  <a:gd name="connsiteX2-93" fmla="*/ 369551 w 432956"/>
                  <a:gd name="connsiteY2-94" fmla="*/ 260163 h 938372"/>
                  <a:gd name="connsiteX3-95" fmla="*/ 309290 w 432956"/>
                  <a:gd name="connsiteY3-96" fmla="*/ 288766 h 938372"/>
                  <a:gd name="connsiteX4-97" fmla="*/ 318874 w 432956"/>
                  <a:gd name="connsiteY4-98" fmla="*/ 390981 h 938372"/>
                  <a:gd name="connsiteX5-99" fmla="*/ 391740 w 432956"/>
                  <a:gd name="connsiteY5-100" fmla="*/ 938372 h 938372"/>
                  <a:gd name="connsiteX6-101" fmla="*/ 41218 w 432956"/>
                  <a:gd name="connsiteY6-102" fmla="*/ 938372 h 938372"/>
                  <a:gd name="connsiteX7-103" fmla="*/ 110017 w 432956"/>
                  <a:gd name="connsiteY7-104" fmla="*/ 429528 h 938372"/>
                  <a:gd name="connsiteX8-105" fmla="*/ 63405 w 432956"/>
                  <a:gd name="connsiteY8-106" fmla="*/ 260163 h 938372"/>
                  <a:gd name="connsiteX9-107" fmla="*/ 0 w 432956"/>
                  <a:gd name="connsiteY9-108" fmla="*/ 152400 h 938372"/>
                  <a:gd name="connsiteX10-109" fmla="*/ 216478 w 432956"/>
                  <a:gd name="connsiteY10-110" fmla="*/ 0 h 938372"/>
                  <a:gd name="connsiteX0-111" fmla="*/ 216478 w 432956"/>
                  <a:gd name="connsiteY0-112" fmla="*/ 0 h 938372"/>
                  <a:gd name="connsiteX1-113" fmla="*/ 432956 w 432956"/>
                  <a:gd name="connsiteY1-114" fmla="*/ 152400 h 938372"/>
                  <a:gd name="connsiteX2-115" fmla="*/ 369551 w 432956"/>
                  <a:gd name="connsiteY2-116" fmla="*/ 260163 h 938372"/>
                  <a:gd name="connsiteX3-117" fmla="*/ 309290 w 432956"/>
                  <a:gd name="connsiteY3-118" fmla="*/ 288766 h 938372"/>
                  <a:gd name="connsiteX4-119" fmla="*/ 318874 w 432956"/>
                  <a:gd name="connsiteY4-120" fmla="*/ 390981 h 938372"/>
                  <a:gd name="connsiteX5-121" fmla="*/ 391740 w 432956"/>
                  <a:gd name="connsiteY5-122" fmla="*/ 938372 h 938372"/>
                  <a:gd name="connsiteX6-123" fmla="*/ 41218 w 432956"/>
                  <a:gd name="connsiteY6-124" fmla="*/ 938372 h 938372"/>
                  <a:gd name="connsiteX7-125" fmla="*/ 110017 w 432956"/>
                  <a:gd name="connsiteY7-126" fmla="*/ 454928 h 938372"/>
                  <a:gd name="connsiteX8-127" fmla="*/ 63405 w 432956"/>
                  <a:gd name="connsiteY8-128" fmla="*/ 260163 h 938372"/>
                  <a:gd name="connsiteX9-129" fmla="*/ 0 w 432956"/>
                  <a:gd name="connsiteY9-130" fmla="*/ 152400 h 938372"/>
                  <a:gd name="connsiteX10-131" fmla="*/ 216478 w 432956"/>
                  <a:gd name="connsiteY10-132" fmla="*/ 0 h 938372"/>
                  <a:gd name="connsiteX0-133" fmla="*/ 216478 w 432956"/>
                  <a:gd name="connsiteY0-134" fmla="*/ 0 h 938372"/>
                  <a:gd name="connsiteX1-135" fmla="*/ 432956 w 432956"/>
                  <a:gd name="connsiteY1-136" fmla="*/ 152400 h 938372"/>
                  <a:gd name="connsiteX2-137" fmla="*/ 369551 w 432956"/>
                  <a:gd name="connsiteY2-138" fmla="*/ 260163 h 938372"/>
                  <a:gd name="connsiteX3-139" fmla="*/ 309290 w 432956"/>
                  <a:gd name="connsiteY3-140" fmla="*/ 288766 h 938372"/>
                  <a:gd name="connsiteX4-141" fmla="*/ 318874 w 432956"/>
                  <a:gd name="connsiteY4-142" fmla="*/ 390981 h 938372"/>
                  <a:gd name="connsiteX5-143" fmla="*/ 391740 w 432956"/>
                  <a:gd name="connsiteY5-144" fmla="*/ 938372 h 938372"/>
                  <a:gd name="connsiteX6-145" fmla="*/ 41218 w 432956"/>
                  <a:gd name="connsiteY6-146" fmla="*/ 938372 h 938372"/>
                  <a:gd name="connsiteX7-147" fmla="*/ 110017 w 432956"/>
                  <a:gd name="connsiteY7-148" fmla="*/ 454928 h 938372"/>
                  <a:gd name="connsiteX8-149" fmla="*/ 63405 w 432956"/>
                  <a:gd name="connsiteY8-150" fmla="*/ 260163 h 938372"/>
                  <a:gd name="connsiteX9-151" fmla="*/ 0 w 432956"/>
                  <a:gd name="connsiteY9-152" fmla="*/ 152400 h 938372"/>
                  <a:gd name="connsiteX10-153" fmla="*/ 216478 w 432956"/>
                  <a:gd name="connsiteY10-154" fmla="*/ 0 h 938372"/>
                  <a:gd name="connsiteX0-155" fmla="*/ 216478 w 432956"/>
                  <a:gd name="connsiteY0-156" fmla="*/ 0 h 938372"/>
                  <a:gd name="connsiteX1-157" fmla="*/ 432956 w 432956"/>
                  <a:gd name="connsiteY1-158" fmla="*/ 152400 h 938372"/>
                  <a:gd name="connsiteX2-159" fmla="*/ 369551 w 432956"/>
                  <a:gd name="connsiteY2-160" fmla="*/ 260163 h 938372"/>
                  <a:gd name="connsiteX3-161" fmla="*/ 309290 w 432956"/>
                  <a:gd name="connsiteY3-162" fmla="*/ 288766 h 938372"/>
                  <a:gd name="connsiteX4-163" fmla="*/ 318874 w 432956"/>
                  <a:gd name="connsiteY4-164" fmla="*/ 390981 h 938372"/>
                  <a:gd name="connsiteX5-165" fmla="*/ 391740 w 432956"/>
                  <a:gd name="connsiteY5-166" fmla="*/ 938372 h 938372"/>
                  <a:gd name="connsiteX6-167" fmla="*/ 41218 w 432956"/>
                  <a:gd name="connsiteY6-168" fmla="*/ 938372 h 938372"/>
                  <a:gd name="connsiteX7-169" fmla="*/ 110017 w 432956"/>
                  <a:gd name="connsiteY7-170" fmla="*/ 454928 h 938372"/>
                  <a:gd name="connsiteX8-171" fmla="*/ 63405 w 432956"/>
                  <a:gd name="connsiteY8-172" fmla="*/ 260163 h 938372"/>
                  <a:gd name="connsiteX9-173" fmla="*/ 0 w 432956"/>
                  <a:gd name="connsiteY9-174" fmla="*/ 152400 h 938372"/>
                  <a:gd name="connsiteX10-175" fmla="*/ 216478 w 432956"/>
                  <a:gd name="connsiteY10-176" fmla="*/ 0 h 938372"/>
                  <a:gd name="connsiteX0-177" fmla="*/ 216478 w 432956"/>
                  <a:gd name="connsiteY0-178" fmla="*/ 0 h 938372"/>
                  <a:gd name="connsiteX1-179" fmla="*/ 432956 w 432956"/>
                  <a:gd name="connsiteY1-180" fmla="*/ 152400 h 938372"/>
                  <a:gd name="connsiteX2-181" fmla="*/ 369551 w 432956"/>
                  <a:gd name="connsiteY2-182" fmla="*/ 260163 h 938372"/>
                  <a:gd name="connsiteX3-183" fmla="*/ 309290 w 432956"/>
                  <a:gd name="connsiteY3-184" fmla="*/ 288766 h 938372"/>
                  <a:gd name="connsiteX4-185" fmla="*/ 318874 w 432956"/>
                  <a:gd name="connsiteY4-186" fmla="*/ 390981 h 938372"/>
                  <a:gd name="connsiteX5-187" fmla="*/ 391740 w 432956"/>
                  <a:gd name="connsiteY5-188" fmla="*/ 938372 h 938372"/>
                  <a:gd name="connsiteX6-189" fmla="*/ 41218 w 432956"/>
                  <a:gd name="connsiteY6-190" fmla="*/ 938372 h 938372"/>
                  <a:gd name="connsiteX7-191" fmla="*/ 122717 w 432956"/>
                  <a:gd name="connsiteY7-192" fmla="*/ 458103 h 938372"/>
                  <a:gd name="connsiteX8-193" fmla="*/ 63405 w 432956"/>
                  <a:gd name="connsiteY8-194" fmla="*/ 260163 h 938372"/>
                  <a:gd name="connsiteX9-195" fmla="*/ 0 w 432956"/>
                  <a:gd name="connsiteY9-196" fmla="*/ 152400 h 938372"/>
                  <a:gd name="connsiteX10-197" fmla="*/ 216478 w 432956"/>
                  <a:gd name="connsiteY10-198" fmla="*/ 0 h 938372"/>
                  <a:gd name="connsiteX0-199" fmla="*/ 216478 w 432956"/>
                  <a:gd name="connsiteY0-200" fmla="*/ 0 h 938372"/>
                  <a:gd name="connsiteX1-201" fmla="*/ 432956 w 432956"/>
                  <a:gd name="connsiteY1-202" fmla="*/ 152400 h 938372"/>
                  <a:gd name="connsiteX2-203" fmla="*/ 369551 w 432956"/>
                  <a:gd name="connsiteY2-204" fmla="*/ 260163 h 938372"/>
                  <a:gd name="connsiteX3-205" fmla="*/ 309290 w 432956"/>
                  <a:gd name="connsiteY3-206" fmla="*/ 288766 h 938372"/>
                  <a:gd name="connsiteX4-207" fmla="*/ 318874 w 432956"/>
                  <a:gd name="connsiteY4-208" fmla="*/ 390981 h 938372"/>
                  <a:gd name="connsiteX5-209" fmla="*/ 391740 w 432956"/>
                  <a:gd name="connsiteY5-210" fmla="*/ 938372 h 938372"/>
                  <a:gd name="connsiteX6-211" fmla="*/ 41218 w 432956"/>
                  <a:gd name="connsiteY6-212" fmla="*/ 938372 h 938372"/>
                  <a:gd name="connsiteX7-213" fmla="*/ 122717 w 432956"/>
                  <a:gd name="connsiteY7-214" fmla="*/ 458103 h 938372"/>
                  <a:gd name="connsiteX8-215" fmla="*/ 63405 w 432956"/>
                  <a:gd name="connsiteY8-216" fmla="*/ 260163 h 938372"/>
                  <a:gd name="connsiteX9-217" fmla="*/ 0 w 432956"/>
                  <a:gd name="connsiteY9-218" fmla="*/ 152400 h 938372"/>
                  <a:gd name="connsiteX10-219" fmla="*/ 216478 w 432956"/>
                  <a:gd name="connsiteY10-220" fmla="*/ 0 h 938372"/>
                  <a:gd name="connsiteX0-221" fmla="*/ 216478 w 432956"/>
                  <a:gd name="connsiteY0-222" fmla="*/ 0 h 938372"/>
                  <a:gd name="connsiteX1-223" fmla="*/ 432956 w 432956"/>
                  <a:gd name="connsiteY1-224" fmla="*/ 152400 h 938372"/>
                  <a:gd name="connsiteX2-225" fmla="*/ 369551 w 432956"/>
                  <a:gd name="connsiteY2-226" fmla="*/ 260163 h 938372"/>
                  <a:gd name="connsiteX3-227" fmla="*/ 309290 w 432956"/>
                  <a:gd name="connsiteY3-228" fmla="*/ 288766 h 938372"/>
                  <a:gd name="connsiteX4-229" fmla="*/ 318874 w 432956"/>
                  <a:gd name="connsiteY4-230" fmla="*/ 390981 h 938372"/>
                  <a:gd name="connsiteX5-231" fmla="*/ 391740 w 432956"/>
                  <a:gd name="connsiteY5-232" fmla="*/ 938372 h 938372"/>
                  <a:gd name="connsiteX6-233" fmla="*/ 41218 w 432956"/>
                  <a:gd name="connsiteY6-234" fmla="*/ 938372 h 938372"/>
                  <a:gd name="connsiteX7-235" fmla="*/ 122717 w 432956"/>
                  <a:gd name="connsiteY7-236" fmla="*/ 458103 h 938372"/>
                  <a:gd name="connsiteX8-237" fmla="*/ 63405 w 432956"/>
                  <a:gd name="connsiteY8-238" fmla="*/ 260163 h 938372"/>
                  <a:gd name="connsiteX9-239" fmla="*/ 0 w 432956"/>
                  <a:gd name="connsiteY9-240" fmla="*/ 152400 h 938372"/>
                  <a:gd name="connsiteX10-241" fmla="*/ 216478 w 432956"/>
                  <a:gd name="connsiteY10-242" fmla="*/ 0 h 938372"/>
                  <a:gd name="connsiteX0-243" fmla="*/ 216478 w 432956"/>
                  <a:gd name="connsiteY0-244" fmla="*/ 0 h 938372"/>
                  <a:gd name="connsiteX1-245" fmla="*/ 432956 w 432956"/>
                  <a:gd name="connsiteY1-246" fmla="*/ 152400 h 938372"/>
                  <a:gd name="connsiteX2-247" fmla="*/ 369551 w 432956"/>
                  <a:gd name="connsiteY2-248" fmla="*/ 260163 h 938372"/>
                  <a:gd name="connsiteX3-249" fmla="*/ 309290 w 432956"/>
                  <a:gd name="connsiteY3-250" fmla="*/ 288766 h 938372"/>
                  <a:gd name="connsiteX4-251" fmla="*/ 318874 w 432956"/>
                  <a:gd name="connsiteY4-252" fmla="*/ 390981 h 938372"/>
                  <a:gd name="connsiteX5-253" fmla="*/ 391740 w 432956"/>
                  <a:gd name="connsiteY5-254" fmla="*/ 938372 h 938372"/>
                  <a:gd name="connsiteX6-255" fmla="*/ 41218 w 432956"/>
                  <a:gd name="connsiteY6-256" fmla="*/ 938372 h 938372"/>
                  <a:gd name="connsiteX7-257" fmla="*/ 122717 w 432956"/>
                  <a:gd name="connsiteY7-258" fmla="*/ 458103 h 938372"/>
                  <a:gd name="connsiteX8-259" fmla="*/ 63405 w 432956"/>
                  <a:gd name="connsiteY8-260" fmla="*/ 260163 h 938372"/>
                  <a:gd name="connsiteX9-261" fmla="*/ 0 w 432956"/>
                  <a:gd name="connsiteY9-262" fmla="*/ 152400 h 938372"/>
                  <a:gd name="connsiteX10-263" fmla="*/ 216478 w 432956"/>
                  <a:gd name="connsiteY10-264" fmla="*/ 0 h 938372"/>
                  <a:gd name="connsiteX0-265" fmla="*/ 216478 w 432956"/>
                  <a:gd name="connsiteY0-266" fmla="*/ 0 h 938372"/>
                  <a:gd name="connsiteX1-267" fmla="*/ 432956 w 432956"/>
                  <a:gd name="connsiteY1-268" fmla="*/ 152400 h 938372"/>
                  <a:gd name="connsiteX2-269" fmla="*/ 369551 w 432956"/>
                  <a:gd name="connsiteY2-270" fmla="*/ 260163 h 938372"/>
                  <a:gd name="connsiteX3-271" fmla="*/ 309290 w 432956"/>
                  <a:gd name="connsiteY3-272" fmla="*/ 288766 h 938372"/>
                  <a:gd name="connsiteX4-273" fmla="*/ 318874 w 432956"/>
                  <a:gd name="connsiteY4-274" fmla="*/ 390981 h 938372"/>
                  <a:gd name="connsiteX5-275" fmla="*/ 391740 w 432956"/>
                  <a:gd name="connsiteY5-276" fmla="*/ 938372 h 938372"/>
                  <a:gd name="connsiteX6-277" fmla="*/ 41218 w 432956"/>
                  <a:gd name="connsiteY6-278" fmla="*/ 938372 h 938372"/>
                  <a:gd name="connsiteX7-279" fmla="*/ 122717 w 432956"/>
                  <a:gd name="connsiteY7-280" fmla="*/ 458103 h 938372"/>
                  <a:gd name="connsiteX8-281" fmla="*/ 63405 w 432956"/>
                  <a:gd name="connsiteY8-282" fmla="*/ 260163 h 938372"/>
                  <a:gd name="connsiteX9-283" fmla="*/ 0 w 432956"/>
                  <a:gd name="connsiteY9-284" fmla="*/ 152400 h 938372"/>
                  <a:gd name="connsiteX10-285" fmla="*/ 216478 w 432956"/>
                  <a:gd name="connsiteY10-286" fmla="*/ 0 h 938372"/>
                  <a:gd name="connsiteX0-287" fmla="*/ 216478 w 432956"/>
                  <a:gd name="connsiteY0-288" fmla="*/ 0 h 938372"/>
                  <a:gd name="connsiteX1-289" fmla="*/ 432956 w 432956"/>
                  <a:gd name="connsiteY1-290" fmla="*/ 152400 h 938372"/>
                  <a:gd name="connsiteX2-291" fmla="*/ 369551 w 432956"/>
                  <a:gd name="connsiteY2-292" fmla="*/ 260163 h 938372"/>
                  <a:gd name="connsiteX3-293" fmla="*/ 309290 w 432956"/>
                  <a:gd name="connsiteY3-294" fmla="*/ 288766 h 938372"/>
                  <a:gd name="connsiteX4-295" fmla="*/ 318874 w 432956"/>
                  <a:gd name="connsiteY4-296" fmla="*/ 390981 h 938372"/>
                  <a:gd name="connsiteX5-297" fmla="*/ 391740 w 432956"/>
                  <a:gd name="connsiteY5-298" fmla="*/ 938372 h 938372"/>
                  <a:gd name="connsiteX6-299" fmla="*/ 41218 w 432956"/>
                  <a:gd name="connsiteY6-300" fmla="*/ 938372 h 938372"/>
                  <a:gd name="connsiteX7-301" fmla="*/ 138592 w 432956"/>
                  <a:gd name="connsiteY7-302" fmla="*/ 458103 h 938372"/>
                  <a:gd name="connsiteX8-303" fmla="*/ 63405 w 432956"/>
                  <a:gd name="connsiteY8-304" fmla="*/ 260163 h 938372"/>
                  <a:gd name="connsiteX9-305" fmla="*/ 0 w 432956"/>
                  <a:gd name="connsiteY9-306" fmla="*/ 152400 h 938372"/>
                  <a:gd name="connsiteX10-307" fmla="*/ 216478 w 432956"/>
                  <a:gd name="connsiteY10-308" fmla="*/ 0 h 938372"/>
                  <a:gd name="connsiteX0-309" fmla="*/ 216478 w 432956"/>
                  <a:gd name="connsiteY0-310" fmla="*/ 0 h 938372"/>
                  <a:gd name="connsiteX1-311" fmla="*/ 432956 w 432956"/>
                  <a:gd name="connsiteY1-312" fmla="*/ 152400 h 938372"/>
                  <a:gd name="connsiteX2-313" fmla="*/ 369551 w 432956"/>
                  <a:gd name="connsiteY2-314" fmla="*/ 260163 h 938372"/>
                  <a:gd name="connsiteX3-315" fmla="*/ 309290 w 432956"/>
                  <a:gd name="connsiteY3-316" fmla="*/ 288766 h 938372"/>
                  <a:gd name="connsiteX4-317" fmla="*/ 318874 w 432956"/>
                  <a:gd name="connsiteY4-318" fmla="*/ 390981 h 938372"/>
                  <a:gd name="connsiteX5-319" fmla="*/ 391740 w 432956"/>
                  <a:gd name="connsiteY5-320" fmla="*/ 938372 h 938372"/>
                  <a:gd name="connsiteX6-321" fmla="*/ 41218 w 432956"/>
                  <a:gd name="connsiteY6-322" fmla="*/ 938372 h 938372"/>
                  <a:gd name="connsiteX7-323" fmla="*/ 138592 w 432956"/>
                  <a:gd name="connsiteY7-324" fmla="*/ 458103 h 938372"/>
                  <a:gd name="connsiteX8-325" fmla="*/ 63405 w 432956"/>
                  <a:gd name="connsiteY8-326" fmla="*/ 260163 h 938372"/>
                  <a:gd name="connsiteX9-327" fmla="*/ 0 w 432956"/>
                  <a:gd name="connsiteY9-328" fmla="*/ 152400 h 938372"/>
                  <a:gd name="connsiteX10-329" fmla="*/ 216478 w 432956"/>
                  <a:gd name="connsiteY10-330" fmla="*/ 0 h 938372"/>
                  <a:gd name="connsiteX0-331" fmla="*/ 216478 w 432956"/>
                  <a:gd name="connsiteY0-332" fmla="*/ 0 h 938372"/>
                  <a:gd name="connsiteX1-333" fmla="*/ 432956 w 432956"/>
                  <a:gd name="connsiteY1-334" fmla="*/ 152400 h 938372"/>
                  <a:gd name="connsiteX2-335" fmla="*/ 369551 w 432956"/>
                  <a:gd name="connsiteY2-336" fmla="*/ 260163 h 938372"/>
                  <a:gd name="connsiteX3-337" fmla="*/ 309290 w 432956"/>
                  <a:gd name="connsiteY3-338" fmla="*/ 288766 h 938372"/>
                  <a:gd name="connsiteX4-339" fmla="*/ 318874 w 432956"/>
                  <a:gd name="connsiteY4-340" fmla="*/ 390981 h 938372"/>
                  <a:gd name="connsiteX5-341" fmla="*/ 391740 w 432956"/>
                  <a:gd name="connsiteY5-342" fmla="*/ 938372 h 938372"/>
                  <a:gd name="connsiteX6-343" fmla="*/ 41218 w 432956"/>
                  <a:gd name="connsiteY6-344" fmla="*/ 938372 h 938372"/>
                  <a:gd name="connsiteX7-345" fmla="*/ 138592 w 432956"/>
                  <a:gd name="connsiteY7-346" fmla="*/ 458103 h 938372"/>
                  <a:gd name="connsiteX8-347" fmla="*/ 63405 w 432956"/>
                  <a:gd name="connsiteY8-348" fmla="*/ 260163 h 938372"/>
                  <a:gd name="connsiteX9-349" fmla="*/ 0 w 432956"/>
                  <a:gd name="connsiteY9-350" fmla="*/ 152400 h 938372"/>
                  <a:gd name="connsiteX10-351" fmla="*/ 216478 w 432956"/>
                  <a:gd name="connsiteY10-352" fmla="*/ 0 h 938372"/>
                  <a:gd name="connsiteX0-353" fmla="*/ 216478 w 432956"/>
                  <a:gd name="connsiteY0-354" fmla="*/ 0 h 938372"/>
                  <a:gd name="connsiteX1-355" fmla="*/ 432956 w 432956"/>
                  <a:gd name="connsiteY1-356" fmla="*/ 152400 h 938372"/>
                  <a:gd name="connsiteX2-357" fmla="*/ 369551 w 432956"/>
                  <a:gd name="connsiteY2-358" fmla="*/ 260163 h 938372"/>
                  <a:gd name="connsiteX3-359" fmla="*/ 309290 w 432956"/>
                  <a:gd name="connsiteY3-360" fmla="*/ 288766 h 938372"/>
                  <a:gd name="connsiteX4-361" fmla="*/ 322049 w 432956"/>
                  <a:gd name="connsiteY4-362" fmla="*/ 457656 h 938372"/>
                  <a:gd name="connsiteX5-363" fmla="*/ 391740 w 432956"/>
                  <a:gd name="connsiteY5-364" fmla="*/ 938372 h 938372"/>
                  <a:gd name="connsiteX6-365" fmla="*/ 41218 w 432956"/>
                  <a:gd name="connsiteY6-366" fmla="*/ 938372 h 938372"/>
                  <a:gd name="connsiteX7-367" fmla="*/ 138592 w 432956"/>
                  <a:gd name="connsiteY7-368" fmla="*/ 458103 h 938372"/>
                  <a:gd name="connsiteX8-369" fmla="*/ 63405 w 432956"/>
                  <a:gd name="connsiteY8-370" fmla="*/ 260163 h 938372"/>
                  <a:gd name="connsiteX9-371" fmla="*/ 0 w 432956"/>
                  <a:gd name="connsiteY9-372" fmla="*/ 152400 h 938372"/>
                  <a:gd name="connsiteX10-373" fmla="*/ 216478 w 432956"/>
                  <a:gd name="connsiteY10-374" fmla="*/ 0 h 938372"/>
                  <a:gd name="connsiteX0-375" fmla="*/ 216478 w 432956"/>
                  <a:gd name="connsiteY0-376" fmla="*/ 0 h 938372"/>
                  <a:gd name="connsiteX1-377" fmla="*/ 432956 w 432956"/>
                  <a:gd name="connsiteY1-378" fmla="*/ 152400 h 938372"/>
                  <a:gd name="connsiteX2-379" fmla="*/ 369551 w 432956"/>
                  <a:gd name="connsiteY2-380" fmla="*/ 260163 h 938372"/>
                  <a:gd name="connsiteX3-381" fmla="*/ 309290 w 432956"/>
                  <a:gd name="connsiteY3-382" fmla="*/ 288766 h 938372"/>
                  <a:gd name="connsiteX4-383" fmla="*/ 322049 w 432956"/>
                  <a:gd name="connsiteY4-384" fmla="*/ 457656 h 938372"/>
                  <a:gd name="connsiteX5-385" fmla="*/ 391740 w 432956"/>
                  <a:gd name="connsiteY5-386" fmla="*/ 938372 h 938372"/>
                  <a:gd name="connsiteX6-387" fmla="*/ 41218 w 432956"/>
                  <a:gd name="connsiteY6-388" fmla="*/ 938372 h 938372"/>
                  <a:gd name="connsiteX7-389" fmla="*/ 138592 w 432956"/>
                  <a:gd name="connsiteY7-390" fmla="*/ 458103 h 938372"/>
                  <a:gd name="connsiteX8-391" fmla="*/ 63405 w 432956"/>
                  <a:gd name="connsiteY8-392" fmla="*/ 260163 h 938372"/>
                  <a:gd name="connsiteX9-393" fmla="*/ 0 w 432956"/>
                  <a:gd name="connsiteY9-394" fmla="*/ 152400 h 938372"/>
                  <a:gd name="connsiteX10-395" fmla="*/ 216478 w 432956"/>
                  <a:gd name="connsiteY10-396" fmla="*/ 0 h 938372"/>
                  <a:gd name="connsiteX0-397" fmla="*/ 216478 w 432956"/>
                  <a:gd name="connsiteY0-398" fmla="*/ 0 h 938372"/>
                  <a:gd name="connsiteX1-399" fmla="*/ 432956 w 432956"/>
                  <a:gd name="connsiteY1-400" fmla="*/ 152400 h 938372"/>
                  <a:gd name="connsiteX2-401" fmla="*/ 369551 w 432956"/>
                  <a:gd name="connsiteY2-402" fmla="*/ 260163 h 938372"/>
                  <a:gd name="connsiteX3-403" fmla="*/ 309290 w 432956"/>
                  <a:gd name="connsiteY3-404" fmla="*/ 285591 h 938372"/>
                  <a:gd name="connsiteX4-405" fmla="*/ 322049 w 432956"/>
                  <a:gd name="connsiteY4-406" fmla="*/ 457656 h 938372"/>
                  <a:gd name="connsiteX5-407" fmla="*/ 391740 w 432956"/>
                  <a:gd name="connsiteY5-408" fmla="*/ 938372 h 938372"/>
                  <a:gd name="connsiteX6-409" fmla="*/ 41218 w 432956"/>
                  <a:gd name="connsiteY6-410" fmla="*/ 938372 h 938372"/>
                  <a:gd name="connsiteX7-411" fmla="*/ 138592 w 432956"/>
                  <a:gd name="connsiteY7-412" fmla="*/ 458103 h 938372"/>
                  <a:gd name="connsiteX8-413" fmla="*/ 63405 w 432956"/>
                  <a:gd name="connsiteY8-414" fmla="*/ 260163 h 938372"/>
                  <a:gd name="connsiteX9-415" fmla="*/ 0 w 432956"/>
                  <a:gd name="connsiteY9-416" fmla="*/ 152400 h 938372"/>
                  <a:gd name="connsiteX10-417" fmla="*/ 216478 w 432956"/>
                  <a:gd name="connsiteY10-418" fmla="*/ 0 h 938372"/>
                  <a:gd name="connsiteX0-419" fmla="*/ 216478 w 432956"/>
                  <a:gd name="connsiteY0-420" fmla="*/ 0 h 938372"/>
                  <a:gd name="connsiteX1-421" fmla="*/ 432956 w 432956"/>
                  <a:gd name="connsiteY1-422" fmla="*/ 152400 h 938372"/>
                  <a:gd name="connsiteX2-423" fmla="*/ 369551 w 432956"/>
                  <a:gd name="connsiteY2-424" fmla="*/ 260163 h 938372"/>
                  <a:gd name="connsiteX3-425" fmla="*/ 309290 w 432956"/>
                  <a:gd name="connsiteY3-426" fmla="*/ 285591 h 938372"/>
                  <a:gd name="connsiteX4-427" fmla="*/ 322049 w 432956"/>
                  <a:gd name="connsiteY4-428" fmla="*/ 457656 h 938372"/>
                  <a:gd name="connsiteX5-429" fmla="*/ 391740 w 432956"/>
                  <a:gd name="connsiteY5-430" fmla="*/ 938372 h 938372"/>
                  <a:gd name="connsiteX6-431" fmla="*/ 41218 w 432956"/>
                  <a:gd name="connsiteY6-432" fmla="*/ 938372 h 938372"/>
                  <a:gd name="connsiteX7-433" fmla="*/ 138592 w 432956"/>
                  <a:gd name="connsiteY7-434" fmla="*/ 458103 h 938372"/>
                  <a:gd name="connsiteX8-435" fmla="*/ 63405 w 432956"/>
                  <a:gd name="connsiteY8-436" fmla="*/ 260163 h 938372"/>
                  <a:gd name="connsiteX9-437" fmla="*/ 0 w 432956"/>
                  <a:gd name="connsiteY9-438" fmla="*/ 152400 h 938372"/>
                  <a:gd name="connsiteX10-439" fmla="*/ 216478 w 432956"/>
                  <a:gd name="connsiteY10-440" fmla="*/ 0 h 938372"/>
                  <a:gd name="connsiteX0-441" fmla="*/ 216478 w 432956"/>
                  <a:gd name="connsiteY0-442" fmla="*/ 0 h 938372"/>
                  <a:gd name="connsiteX1-443" fmla="*/ 432956 w 432956"/>
                  <a:gd name="connsiteY1-444" fmla="*/ 152400 h 938372"/>
                  <a:gd name="connsiteX2-445" fmla="*/ 369551 w 432956"/>
                  <a:gd name="connsiteY2-446" fmla="*/ 260163 h 938372"/>
                  <a:gd name="connsiteX3-447" fmla="*/ 322049 w 432956"/>
                  <a:gd name="connsiteY3-448" fmla="*/ 457656 h 938372"/>
                  <a:gd name="connsiteX4-449" fmla="*/ 391740 w 432956"/>
                  <a:gd name="connsiteY4-450" fmla="*/ 938372 h 938372"/>
                  <a:gd name="connsiteX5-451" fmla="*/ 41218 w 432956"/>
                  <a:gd name="connsiteY5-452" fmla="*/ 938372 h 938372"/>
                  <a:gd name="connsiteX6-453" fmla="*/ 138592 w 432956"/>
                  <a:gd name="connsiteY6-454" fmla="*/ 458103 h 938372"/>
                  <a:gd name="connsiteX7-455" fmla="*/ 63405 w 432956"/>
                  <a:gd name="connsiteY7-456" fmla="*/ 260163 h 938372"/>
                  <a:gd name="connsiteX8-457" fmla="*/ 0 w 432956"/>
                  <a:gd name="connsiteY8-458" fmla="*/ 152400 h 938372"/>
                  <a:gd name="connsiteX9-459" fmla="*/ 216478 w 432956"/>
                  <a:gd name="connsiteY9-460" fmla="*/ 0 h 938372"/>
                  <a:gd name="connsiteX0-461" fmla="*/ 216478 w 432956"/>
                  <a:gd name="connsiteY0-462" fmla="*/ 0 h 938372"/>
                  <a:gd name="connsiteX1-463" fmla="*/ 432956 w 432956"/>
                  <a:gd name="connsiteY1-464" fmla="*/ 152400 h 938372"/>
                  <a:gd name="connsiteX2-465" fmla="*/ 369551 w 432956"/>
                  <a:gd name="connsiteY2-466" fmla="*/ 260163 h 938372"/>
                  <a:gd name="connsiteX3-467" fmla="*/ 322049 w 432956"/>
                  <a:gd name="connsiteY3-468" fmla="*/ 457656 h 938372"/>
                  <a:gd name="connsiteX4-469" fmla="*/ 391740 w 432956"/>
                  <a:gd name="connsiteY4-470" fmla="*/ 938372 h 938372"/>
                  <a:gd name="connsiteX5-471" fmla="*/ 41218 w 432956"/>
                  <a:gd name="connsiteY5-472" fmla="*/ 938372 h 938372"/>
                  <a:gd name="connsiteX6-473" fmla="*/ 138592 w 432956"/>
                  <a:gd name="connsiteY6-474" fmla="*/ 458103 h 938372"/>
                  <a:gd name="connsiteX7-475" fmla="*/ 63405 w 432956"/>
                  <a:gd name="connsiteY7-476" fmla="*/ 260163 h 938372"/>
                  <a:gd name="connsiteX8-477" fmla="*/ 0 w 432956"/>
                  <a:gd name="connsiteY8-478" fmla="*/ 152400 h 938372"/>
                  <a:gd name="connsiteX9-479" fmla="*/ 216478 w 432956"/>
                  <a:gd name="connsiteY9-480" fmla="*/ 0 h 938372"/>
                  <a:gd name="connsiteX0-481" fmla="*/ 216478 w 432956"/>
                  <a:gd name="connsiteY0-482" fmla="*/ 0 h 938372"/>
                  <a:gd name="connsiteX1-483" fmla="*/ 432956 w 432956"/>
                  <a:gd name="connsiteY1-484" fmla="*/ 152400 h 938372"/>
                  <a:gd name="connsiteX2-485" fmla="*/ 369551 w 432956"/>
                  <a:gd name="connsiteY2-486" fmla="*/ 260163 h 938372"/>
                  <a:gd name="connsiteX3-487" fmla="*/ 322049 w 432956"/>
                  <a:gd name="connsiteY3-488" fmla="*/ 457656 h 938372"/>
                  <a:gd name="connsiteX4-489" fmla="*/ 391740 w 432956"/>
                  <a:gd name="connsiteY4-490" fmla="*/ 938372 h 938372"/>
                  <a:gd name="connsiteX5-491" fmla="*/ 41218 w 432956"/>
                  <a:gd name="connsiteY5-492" fmla="*/ 938372 h 938372"/>
                  <a:gd name="connsiteX6-493" fmla="*/ 138592 w 432956"/>
                  <a:gd name="connsiteY6-494" fmla="*/ 458103 h 938372"/>
                  <a:gd name="connsiteX7-495" fmla="*/ 63405 w 432956"/>
                  <a:gd name="connsiteY7-496" fmla="*/ 260163 h 938372"/>
                  <a:gd name="connsiteX8-497" fmla="*/ 0 w 432956"/>
                  <a:gd name="connsiteY8-498" fmla="*/ 152400 h 938372"/>
                  <a:gd name="connsiteX9-499" fmla="*/ 216478 w 432956"/>
                  <a:gd name="connsiteY9-500" fmla="*/ 0 h 938372"/>
                  <a:gd name="connsiteX0-501" fmla="*/ 216478 w 432956"/>
                  <a:gd name="connsiteY0-502" fmla="*/ 0 h 938372"/>
                  <a:gd name="connsiteX1-503" fmla="*/ 432956 w 432956"/>
                  <a:gd name="connsiteY1-504" fmla="*/ 152400 h 938372"/>
                  <a:gd name="connsiteX2-505" fmla="*/ 369551 w 432956"/>
                  <a:gd name="connsiteY2-506" fmla="*/ 260163 h 938372"/>
                  <a:gd name="connsiteX3-507" fmla="*/ 322049 w 432956"/>
                  <a:gd name="connsiteY3-508" fmla="*/ 457656 h 938372"/>
                  <a:gd name="connsiteX4-509" fmla="*/ 391740 w 432956"/>
                  <a:gd name="connsiteY4-510" fmla="*/ 938372 h 938372"/>
                  <a:gd name="connsiteX5-511" fmla="*/ 41218 w 432956"/>
                  <a:gd name="connsiteY5-512" fmla="*/ 938372 h 938372"/>
                  <a:gd name="connsiteX6-513" fmla="*/ 138592 w 432956"/>
                  <a:gd name="connsiteY6-514" fmla="*/ 458103 h 938372"/>
                  <a:gd name="connsiteX7-515" fmla="*/ 63405 w 432956"/>
                  <a:gd name="connsiteY7-516" fmla="*/ 260163 h 938372"/>
                  <a:gd name="connsiteX8-517" fmla="*/ 0 w 432956"/>
                  <a:gd name="connsiteY8-518" fmla="*/ 152400 h 938372"/>
                  <a:gd name="connsiteX9-519" fmla="*/ 216478 w 432956"/>
                  <a:gd name="connsiteY9-520" fmla="*/ 0 h 938372"/>
                  <a:gd name="connsiteX0-521" fmla="*/ 216478 w 432956"/>
                  <a:gd name="connsiteY0-522" fmla="*/ 0 h 938372"/>
                  <a:gd name="connsiteX1-523" fmla="*/ 432956 w 432956"/>
                  <a:gd name="connsiteY1-524" fmla="*/ 152400 h 938372"/>
                  <a:gd name="connsiteX2-525" fmla="*/ 369551 w 432956"/>
                  <a:gd name="connsiteY2-526" fmla="*/ 260163 h 938372"/>
                  <a:gd name="connsiteX3-527" fmla="*/ 322049 w 432956"/>
                  <a:gd name="connsiteY3-528" fmla="*/ 470356 h 938372"/>
                  <a:gd name="connsiteX4-529" fmla="*/ 391740 w 432956"/>
                  <a:gd name="connsiteY4-530" fmla="*/ 938372 h 938372"/>
                  <a:gd name="connsiteX5-531" fmla="*/ 41218 w 432956"/>
                  <a:gd name="connsiteY5-532" fmla="*/ 938372 h 938372"/>
                  <a:gd name="connsiteX6-533" fmla="*/ 138592 w 432956"/>
                  <a:gd name="connsiteY6-534" fmla="*/ 458103 h 938372"/>
                  <a:gd name="connsiteX7-535" fmla="*/ 63405 w 432956"/>
                  <a:gd name="connsiteY7-536" fmla="*/ 260163 h 938372"/>
                  <a:gd name="connsiteX8-537" fmla="*/ 0 w 432956"/>
                  <a:gd name="connsiteY8-538" fmla="*/ 152400 h 938372"/>
                  <a:gd name="connsiteX9-539" fmla="*/ 216478 w 432956"/>
                  <a:gd name="connsiteY9-540" fmla="*/ 0 h 938372"/>
                  <a:gd name="connsiteX0-541" fmla="*/ 216478 w 432956"/>
                  <a:gd name="connsiteY0-542" fmla="*/ 0 h 938372"/>
                  <a:gd name="connsiteX1-543" fmla="*/ 432956 w 432956"/>
                  <a:gd name="connsiteY1-544" fmla="*/ 152400 h 938372"/>
                  <a:gd name="connsiteX2-545" fmla="*/ 369551 w 432956"/>
                  <a:gd name="connsiteY2-546" fmla="*/ 260163 h 938372"/>
                  <a:gd name="connsiteX3-547" fmla="*/ 322049 w 432956"/>
                  <a:gd name="connsiteY3-548" fmla="*/ 470356 h 938372"/>
                  <a:gd name="connsiteX4-549" fmla="*/ 391740 w 432956"/>
                  <a:gd name="connsiteY4-550" fmla="*/ 938372 h 938372"/>
                  <a:gd name="connsiteX5-551" fmla="*/ 41218 w 432956"/>
                  <a:gd name="connsiteY5-552" fmla="*/ 938372 h 938372"/>
                  <a:gd name="connsiteX6-553" fmla="*/ 138592 w 432956"/>
                  <a:gd name="connsiteY6-554" fmla="*/ 458103 h 938372"/>
                  <a:gd name="connsiteX7-555" fmla="*/ 63405 w 432956"/>
                  <a:gd name="connsiteY7-556" fmla="*/ 260163 h 938372"/>
                  <a:gd name="connsiteX8-557" fmla="*/ 0 w 432956"/>
                  <a:gd name="connsiteY8-558" fmla="*/ 152400 h 938372"/>
                  <a:gd name="connsiteX9-559" fmla="*/ 216478 w 432956"/>
                  <a:gd name="connsiteY9-560" fmla="*/ 0 h 938372"/>
                  <a:gd name="connsiteX0-561" fmla="*/ 216478 w 432956"/>
                  <a:gd name="connsiteY0-562" fmla="*/ 0 h 938372"/>
                  <a:gd name="connsiteX1-563" fmla="*/ 432956 w 432956"/>
                  <a:gd name="connsiteY1-564" fmla="*/ 152400 h 938372"/>
                  <a:gd name="connsiteX2-565" fmla="*/ 369551 w 432956"/>
                  <a:gd name="connsiteY2-566" fmla="*/ 260163 h 938372"/>
                  <a:gd name="connsiteX3-567" fmla="*/ 318874 w 432956"/>
                  <a:gd name="connsiteY3-568" fmla="*/ 454481 h 938372"/>
                  <a:gd name="connsiteX4-569" fmla="*/ 391740 w 432956"/>
                  <a:gd name="connsiteY4-570" fmla="*/ 938372 h 938372"/>
                  <a:gd name="connsiteX5-571" fmla="*/ 41218 w 432956"/>
                  <a:gd name="connsiteY5-572" fmla="*/ 938372 h 938372"/>
                  <a:gd name="connsiteX6-573" fmla="*/ 138592 w 432956"/>
                  <a:gd name="connsiteY6-574" fmla="*/ 458103 h 938372"/>
                  <a:gd name="connsiteX7-575" fmla="*/ 63405 w 432956"/>
                  <a:gd name="connsiteY7-576" fmla="*/ 260163 h 938372"/>
                  <a:gd name="connsiteX8-577" fmla="*/ 0 w 432956"/>
                  <a:gd name="connsiteY8-578" fmla="*/ 152400 h 938372"/>
                  <a:gd name="connsiteX9-579" fmla="*/ 216478 w 432956"/>
                  <a:gd name="connsiteY9-580" fmla="*/ 0 h 938372"/>
                  <a:gd name="connsiteX0-581" fmla="*/ 216478 w 432956"/>
                  <a:gd name="connsiteY0-582" fmla="*/ 0 h 938372"/>
                  <a:gd name="connsiteX1-583" fmla="*/ 432956 w 432956"/>
                  <a:gd name="connsiteY1-584" fmla="*/ 152400 h 938372"/>
                  <a:gd name="connsiteX2-585" fmla="*/ 369551 w 432956"/>
                  <a:gd name="connsiteY2-586" fmla="*/ 260163 h 938372"/>
                  <a:gd name="connsiteX3-587" fmla="*/ 318874 w 432956"/>
                  <a:gd name="connsiteY3-588" fmla="*/ 454481 h 938372"/>
                  <a:gd name="connsiteX4-589" fmla="*/ 391740 w 432956"/>
                  <a:gd name="connsiteY4-590" fmla="*/ 938372 h 938372"/>
                  <a:gd name="connsiteX5-591" fmla="*/ 41218 w 432956"/>
                  <a:gd name="connsiteY5-592" fmla="*/ 938372 h 938372"/>
                  <a:gd name="connsiteX6-593" fmla="*/ 138592 w 432956"/>
                  <a:gd name="connsiteY6-594" fmla="*/ 458103 h 938372"/>
                  <a:gd name="connsiteX7-595" fmla="*/ 63405 w 432956"/>
                  <a:gd name="connsiteY7-596" fmla="*/ 260163 h 938372"/>
                  <a:gd name="connsiteX8-597" fmla="*/ 0 w 432956"/>
                  <a:gd name="connsiteY8-598" fmla="*/ 152400 h 938372"/>
                  <a:gd name="connsiteX9-599" fmla="*/ 216478 w 432956"/>
                  <a:gd name="connsiteY9-600" fmla="*/ 0 h 938372"/>
                  <a:gd name="connsiteX0-601" fmla="*/ 216478 w 432956"/>
                  <a:gd name="connsiteY0-602" fmla="*/ 0 h 938372"/>
                  <a:gd name="connsiteX1-603" fmla="*/ 432956 w 432956"/>
                  <a:gd name="connsiteY1-604" fmla="*/ 152400 h 938372"/>
                  <a:gd name="connsiteX2-605" fmla="*/ 369551 w 432956"/>
                  <a:gd name="connsiteY2-606" fmla="*/ 260163 h 938372"/>
                  <a:gd name="connsiteX3-607" fmla="*/ 318874 w 432956"/>
                  <a:gd name="connsiteY3-608" fmla="*/ 454481 h 938372"/>
                  <a:gd name="connsiteX4-609" fmla="*/ 391740 w 432956"/>
                  <a:gd name="connsiteY4-610" fmla="*/ 938372 h 938372"/>
                  <a:gd name="connsiteX5-611" fmla="*/ 41218 w 432956"/>
                  <a:gd name="connsiteY5-612" fmla="*/ 938372 h 938372"/>
                  <a:gd name="connsiteX6-613" fmla="*/ 138592 w 432956"/>
                  <a:gd name="connsiteY6-614" fmla="*/ 458103 h 938372"/>
                  <a:gd name="connsiteX7-615" fmla="*/ 63405 w 432956"/>
                  <a:gd name="connsiteY7-616" fmla="*/ 260163 h 938372"/>
                  <a:gd name="connsiteX8-617" fmla="*/ 0 w 432956"/>
                  <a:gd name="connsiteY8-618" fmla="*/ 152400 h 938372"/>
                  <a:gd name="connsiteX9-619" fmla="*/ 216478 w 432956"/>
                  <a:gd name="connsiteY9-620" fmla="*/ 0 h 938372"/>
                  <a:gd name="connsiteX0-621" fmla="*/ 216478 w 432956"/>
                  <a:gd name="connsiteY0-622" fmla="*/ 0 h 938372"/>
                  <a:gd name="connsiteX1-623" fmla="*/ 432956 w 432956"/>
                  <a:gd name="connsiteY1-624" fmla="*/ 152400 h 938372"/>
                  <a:gd name="connsiteX2-625" fmla="*/ 369551 w 432956"/>
                  <a:gd name="connsiteY2-626" fmla="*/ 260163 h 938372"/>
                  <a:gd name="connsiteX3-627" fmla="*/ 318874 w 432956"/>
                  <a:gd name="connsiteY3-628" fmla="*/ 454481 h 938372"/>
                  <a:gd name="connsiteX4-629" fmla="*/ 391740 w 432956"/>
                  <a:gd name="connsiteY4-630" fmla="*/ 938372 h 938372"/>
                  <a:gd name="connsiteX5-631" fmla="*/ 41218 w 432956"/>
                  <a:gd name="connsiteY5-632" fmla="*/ 938372 h 938372"/>
                  <a:gd name="connsiteX6-633" fmla="*/ 138592 w 432956"/>
                  <a:gd name="connsiteY6-634" fmla="*/ 458103 h 938372"/>
                  <a:gd name="connsiteX7-635" fmla="*/ 63405 w 432956"/>
                  <a:gd name="connsiteY7-636" fmla="*/ 260163 h 938372"/>
                  <a:gd name="connsiteX8-637" fmla="*/ 0 w 432956"/>
                  <a:gd name="connsiteY8-638" fmla="*/ 152400 h 938372"/>
                  <a:gd name="connsiteX9-639" fmla="*/ 216478 w 432956"/>
                  <a:gd name="connsiteY9-640" fmla="*/ 0 h 938372"/>
                  <a:gd name="connsiteX0-641" fmla="*/ 216478 w 432956"/>
                  <a:gd name="connsiteY0-642" fmla="*/ 0 h 938372"/>
                  <a:gd name="connsiteX1-643" fmla="*/ 432956 w 432956"/>
                  <a:gd name="connsiteY1-644" fmla="*/ 152400 h 938372"/>
                  <a:gd name="connsiteX2-645" fmla="*/ 369551 w 432956"/>
                  <a:gd name="connsiteY2-646" fmla="*/ 260163 h 938372"/>
                  <a:gd name="connsiteX3-647" fmla="*/ 318874 w 432956"/>
                  <a:gd name="connsiteY3-648" fmla="*/ 454481 h 938372"/>
                  <a:gd name="connsiteX4-649" fmla="*/ 391740 w 432956"/>
                  <a:gd name="connsiteY4-650" fmla="*/ 938372 h 938372"/>
                  <a:gd name="connsiteX5-651" fmla="*/ 41218 w 432956"/>
                  <a:gd name="connsiteY5-652" fmla="*/ 938372 h 938372"/>
                  <a:gd name="connsiteX6-653" fmla="*/ 138592 w 432956"/>
                  <a:gd name="connsiteY6-654" fmla="*/ 458103 h 938372"/>
                  <a:gd name="connsiteX7-655" fmla="*/ 63405 w 432956"/>
                  <a:gd name="connsiteY7-656" fmla="*/ 260163 h 938372"/>
                  <a:gd name="connsiteX8-657" fmla="*/ 0 w 432956"/>
                  <a:gd name="connsiteY8-658" fmla="*/ 152400 h 938372"/>
                  <a:gd name="connsiteX9-659" fmla="*/ 216478 w 432956"/>
                  <a:gd name="connsiteY9-660" fmla="*/ 0 h 938372"/>
                  <a:gd name="connsiteX0-661" fmla="*/ 216478 w 432956"/>
                  <a:gd name="connsiteY0-662" fmla="*/ 0 h 938372"/>
                  <a:gd name="connsiteX1-663" fmla="*/ 432956 w 432956"/>
                  <a:gd name="connsiteY1-664" fmla="*/ 152400 h 938372"/>
                  <a:gd name="connsiteX2-665" fmla="*/ 369551 w 432956"/>
                  <a:gd name="connsiteY2-666" fmla="*/ 260163 h 938372"/>
                  <a:gd name="connsiteX3-667" fmla="*/ 318874 w 432956"/>
                  <a:gd name="connsiteY3-668" fmla="*/ 457656 h 938372"/>
                  <a:gd name="connsiteX4-669" fmla="*/ 391740 w 432956"/>
                  <a:gd name="connsiteY4-670" fmla="*/ 938372 h 938372"/>
                  <a:gd name="connsiteX5-671" fmla="*/ 41218 w 432956"/>
                  <a:gd name="connsiteY5-672" fmla="*/ 938372 h 938372"/>
                  <a:gd name="connsiteX6-673" fmla="*/ 138592 w 432956"/>
                  <a:gd name="connsiteY6-674" fmla="*/ 458103 h 938372"/>
                  <a:gd name="connsiteX7-675" fmla="*/ 63405 w 432956"/>
                  <a:gd name="connsiteY7-676" fmla="*/ 260163 h 938372"/>
                  <a:gd name="connsiteX8-677" fmla="*/ 0 w 432956"/>
                  <a:gd name="connsiteY8-678" fmla="*/ 152400 h 938372"/>
                  <a:gd name="connsiteX9-679" fmla="*/ 216478 w 432956"/>
                  <a:gd name="connsiteY9-680" fmla="*/ 0 h 938372"/>
                  <a:gd name="connsiteX0-681" fmla="*/ 216478 w 432956"/>
                  <a:gd name="connsiteY0-682" fmla="*/ 0 h 938372"/>
                  <a:gd name="connsiteX1-683" fmla="*/ 432956 w 432956"/>
                  <a:gd name="connsiteY1-684" fmla="*/ 152400 h 938372"/>
                  <a:gd name="connsiteX2-685" fmla="*/ 369551 w 432956"/>
                  <a:gd name="connsiteY2-686" fmla="*/ 260163 h 938372"/>
                  <a:gd name="connsiteX3-687" fmla="*/ 318874 w 432956"/>
                  <a:gd name="connsiteY3-688" fmla="*/ 457656 h 938372"/>
                  <a:gd name="connsiteX4-689" fmla="*/ 391740 w 432956"/>
                  <a:gd name="connsiteY4-690" fmla="*/ 938372 h 938372"/>
                  <a:gd name="connsiteX5-691" fmla="*/ 41218 w 432956"/>
                  <a:gd name="connsiteY5-692" fmla="*/ 938372 h 938372"/>
                  <a:gd name="connsiteX6-693" fmla="*/ 138592 w 432956"/>
                  <a:gd name="connsiteY6-694" fmla="*/ 458103 h 938372"/>
                  <a:gd name="connsiteX7-695" fmla="*/ 63405 w 432956"/>
                  <a:gd name="connsiteY7-696" fmla="*/ 260163 h 938372"/>
                  <a:gd name="connsiteX8-697" fmla="*/ 0 w 432956"/>
                  <a:gd name="connsiteY8-698" fmla="*/ 152400 h 938372"/>
                  <a:gd name="connsiteX9-699" fmla="*/ 216478 w 432956"/>
                  <a:gd name="connsiteY9-700" fmla="*/ 0 h 938372"/>
                  <a:gd name="connsiteX0-701" fmla="*/ 216478 w 432956"/>
                  <a:gd name="connsiteY0-702" fmla="*/ 0 h 938372"/>
                  <a:gd name="connsiteX1-703" fmla="*/ 432956 w 432956"/>
                  <a:gd name="connsiteY1-704" fmla="*/ 152400 h 938372"/>
                  <a:gd name="connsiteX2-705" fmla="*/ 369551 w 432956"/>
                  <a:gd name="connsiteY2-706" fmla="*/ 260163 h 938372"/>
                  <a:gd name="connsiteX3-707" fmla="*/ 318874 w 432956"/>
                  <a:gd name="connsiteY3-708" fmla="*/ 457656 h 938372"/>
                  <a:gd name="connsiteX4-709" fmla="*/ 391740 w 432956"/>
                  <a:gd name="connsiteY4-710" fmla="*/ 938372 h 938372"/>
                  <a:gd name="connsiteX5-711" fmla="*/ 41218 w 432956"/>
                  <a:gd name="connsiteY5-712" fmla="*/ 938372 h 938372"/>
                  <a:gd name="connsiteX6-713" fmla="*/ 138592 w 432956"/>
                  <a:gd name="connsiteY6-714" fmla="*/ 458103 h 938372"/>
                  <a:gd name="connsiteX7-715" fmla="*/ 63405 w 432956"/>
                  <a:gd name="connsiteY7-716" fmla="*/ 260163 h 938372"/>
                  <a:gd name="connsiteX8-717" fmla="*/ 0 w 432956"/>
                  <a:gd name="connsiteY8-718" fmla="*/ 152400 h 938372"/>
                  <a:gd name="connsiteX9-719" fmla="*/ 216478 w 432956"/>
                  <a:gd name="connsiteY9-720" fmla="*/ 0 h 938372"/>
                  <a:gd name="connsiteX0-721" fmla="*/ 391740 w 483180"/>
                  <a:gd name="connsiteY0-722" fmla="*/ 938372 h 1029812"/>
                  <a:gd name="connsiteX1-723" fmla="*/ 41218 w 483180"/>
                  <a:gd name="connsiteY1-724" fmla="*/ 938372 h 1029812"/>
                  <a:gd name="connsiteX2-725" fmla="*/ 138592 w 483180"/>
                  <a:gd name="connsiteY2-726" fmla="*/ 458103 h 1029812"/>
                  <a:gd name="connsiteX3-727" fmla="*/ 63405 w 483180"/>
                  <a:gd name="connsiteY3-728" fmla="*/ 260163 h 1029812"/>
                  <a:gd name="connsiteX4-729" fmla="*/ 0 w 483180"/>
                  <a:gd name="connsiteY4-730" fmla="*/ 152400 h 1029812"/>
                  <a:gd name="connsiteX5-731" fmla="*/ 216478 w 483180"/>
                  <a:gd name="connsiteY5-732" fmla="*/ 0 h 1029812"/>
                  <a:gd name="connsiteX6-733" fmla="*/ 432956 w 483180"/>
                  <a:gd name="connsiteY6-734" fmla="*/ 152400 h 1029812"/>
                  <a:gd name="connsiteX7-735" fmla="*/ 369551 w 483180"/>
                  <a:gd name="connsiteY7-736" fmla="*/ 260163 h 1029812"/>
                  <a:gd name="connsiteX8-737" fmla="*/ 318874 w 483180"/>
                  <a:gd name="connsiteY8-738" fmla="*/ 457656 h 1029812"/>
                  <a:gd name="connsiteX9-739" fmla="*/ 483180 w 483180"/>
                  <a:gd name="connsiteY9-740" fmla="*/ 1029812 h 1029812"/>
                  <a:gd name="connsiteX0-741" fmla="*/ 41218 w 483180"/>
                  <a:gd name="connsiteY0-742" fmla="*/ 938372 h 1029812"/>
                  <a:gd name="connsiteX1-743" fmla="*/ 138592 w 483180"/>
                  <a:gd name="connsiteY1-744" fmla="*/ 458103 h 1029812"/>
                  <a:gd name="connsiteX2-745" fmla="*/ 63405 w 483180"/>
                  <a:gd name="connsiteY2-746" fmla="*/ 260163 h 1029812"/>
                  <a:gd name="connsiteX3-747" fmla="*/ 0 w 483180"/>
                  <a:gd name="connsiteY3-748" fmla="*/ 152400 h 1029812"/>
                  <a:gd name="connsiteX4-749" fmla="*/ 216478 w 483180"/>
                  <a:gd name="connsiteY4-750" fmla="*/ 0 h 1029812"/>
                  <a:gd name="connsiteX5-751" fmla="*/ 432956 w 483180"/>
                  <a:gd name="connsiteY5-752" fmla="*/ 152400 h 1029812"/>
                  <a:gd name="connsiteX6-753" fmla="*/ 369551 w 483180"/>
                  <a:gd name="connsiteY6-754" fmla="*/ 260163 h 1029812"/>
                  <a:gd name="connsiteX7-755" fmla="*/ 318874 w 483180"/>
                  <a:gd name="connsiteY7-756" fmla="*/ 457656 h 1029812"/>
                  <a:gd name="connsiteX8-757" fmla="*/ 483180 w 483180"/>
                  <a:gd name="connsiteY8-758" fmla="*/ 1029812 h 1029812"/>
                  <a:gd name="connsiteX0-759" fmla="*/ 41218 w 432956"/>
                  <a:gd name="connsiteY0-760" fmla="*/ 938372 h 938372"/>
                  <a:gd name="connsiteX1-761" fmla="*/ 138592 w 432956"/>
                  <a:gd name="connsiteY1-762" fmla="*/ 458103 h 938372"/>
                  <a:gd name="connsiteX2-763" fmla="*/ 63405 w 432956"/>
                  <a:gd name="connsiteY2-764" fmla="*/ 260163 h 938372"/>
                  <a:gd name="connsiteX3-765" fmla="*/ 0 w 432956"/>
                  <a:gd name="connsiteY3-766" fmla="*/ 152400 h 938372"/>
                  <a:gd name="connsiteX4-767" fmla="*/ 216478 w 432956"/>
                  <a:gd name="connsiteY4-768" fmla="*/ 0 h 938372"/>
                  <a:gd name="connsiteX5-769" fmla="*/ 432956 w 432956"/>
                  <a:gd name="connsiteY5-770" fmla="*/ 152400 h 938372"/>
                  <a:gd name="connsiteX6-771" fmla="*/ 369551 w 432956"/>
                  <a:gd name="connsiteY6-772" fmla="*/ 260163 h 938372"/>
                  <a:gd name="connsiteX7-773" fmla="*/ 318874 w 432956"/>
                  <a:gd name="connsiteY7-774" fmla="*/ 457656 h 938372"/>
                  <a:gd name="connsiteX8-775" fmla="*/ 422855 w 432956"/>
                  <a:gd name="connsiteY8-776" fmla="*/ 925037 h 938372"/>
                  <a:gd name="connsiteX0-777" fmla="*/ 41218 w 432956"/>
                  <a:gd name="connsiteY0-778" fmla="*/ 938372 h 938372"/>
                  <a:gd name="connsiteX1-779" fmla="*/ 138592 w 432956"/>
                  <a:gd name="connsiteY1-780" fmla="*/ 458103 h 938372"/>
                  <a:gd name="connsiteX2-781" fmla="*/ 63405 w 432956"/>
                  <a:gd name="connsiteY2-782" fmla="*/ 260163 h 938372"/>
                  <a:gd name="connsiteX3-783" fmla="*/ 0 w 432956"/>
                  <a:gd name="connsiteY3-784" fmla="*/ 152400 h 938372"/>
                  <a:gd name="connsiteX4-785" fmla="*/ 216478 w 432956"/>
                  <a:gd name="connsiteY4-786" fmla="*/ 0 h 938372"/>
                  <a:gd name="connsiteX5-787" fmla="*/ 432956 w 432956"/>
                  <a:gd name="connsiteY5-788" fmla="*/ 152400 h 938372"/>
                  <a:gd name="connsiteX6-789" fmla="*/ 369551 w 432956"/>
                  <a:gd name="connsiteY6-790" fmla="*/ 260163 h 938372"/>
                  <a:gd name="connsiteX7-791" fmla="*/ 318874 w 432956"/>
                  <a:gd name="connsiteY7-792" fmla="*/ 457656 h 938372"/>
                  <a:gd name="connsiteX8-793" fmla="*/ 422855 w 432956"/>
                  <a:gd name="connsiteY8-794" fmla="*/ 925037 h 938372"/>
                  <a:gd name="connsiteX0-795" fmla="*/ 41218 w 432956"/>
                  <a:gd name="connsiteY0-796" fmla="*/ 938372 h 938372"/>
                  <a:gd name="connsiteX1-797" fmla="*/ 138592 w 432956"/>
                  <a:gd name="connsiteY1-798" fmla="*/ 458103 h 938372"/>
                  <a:gd name="connsiteX2-799" fmla="*/ 63405 w 432956"/>
                  <a:gd name="connsiteY2-800" fmla="*/ 260163 h 938372"/>
                  <a:gd name="connsiteX3-801" fmla="*/ 0 w 432956"/>
                  <a:gd name="connsiteY3-802" fmla="*/ 152400 h 938372"/>
                  <a:gd name="connsiteX4-803" fmla="*/ 216478 w 432956"/>
                  <a:gd name="connsiteY4-804" fmla="*/ 0 h 938372"/>
                  <a:gd name="connsiteX5-805" fmla="*/ 432956 w 432956"/>
                  <a:gd name="connsiteY5-806" fmla="*/ 152400 h 938372"/>
                  <a:gd name="connsiteX6-807" fmla="*/ 369551 w 432956"/>
                  <a:gd name="connsiteY6-808" fmla="*/ 260163 h 938372"/>
                  <a:gd name="connsiteX7-809" fmla="*/ 318874 w 432956"/>
                  <a:gd name="connsiteY7-810" fmla="*/ 457656 h 938372"/>
                  <a:gd name="connsiteX8-811" fmla="*/ 400630 w 432956"/>
                  <a:gd name="connsiteY8-812" fmla="*/ 925037 h 938372"/>
                  <a:gd name="connsiteX0-813" fmla="*/ 41218 w 432956"/>
                  <a:gd name="connsiteY0-814" fmla="*/ 938372 h 938372"/>
                  <a:gd name="connsiteX1-815" fmla="*/ 138592 w 432956"/>
                  <a:gd name="connsiteY1-816" fmla="*/ 458103 h 938372"/>
                  <a:gd name="connsiteX2-817" fmla="*/ 63405 w 432956"/>
                  <a:gd name="connsiteY2-818" fmla="*/ 260163 h 938372"/>
                  <a:gd name="connsiteX3-819" fmla="*/ 0 w 432956"/>
                  <a:gd name="connsiteY3-820" fmla="*/ 152400 h 938372"/>
                  <a:gd name="connsiteX4-821" fmla="*/ 216478 w 432956"/>
                  <a:gd name="connsiteY4-822" fmla="*/ 0 h 938372"/>
                  <a:gd name="connsiteX5-823" fmla="*/ 432956 w 432956"/>
                  <a:gd name="connsiteY5-824" fmla="*/ 152400 h 938372"/>
                  <a:gd name="connsiteX6-825" fmla="*/ 369551 w 432956"/>
                  <a:gd name="connsiteY6-826" fmla="*/ 260163 h 938372"/>
                  <a:gd name="connsiteX7-827" fmla="*/ 318874 w 432956"/>
                  <a:gd name="connsiteY7-828" fmla="*/ 457656 h 938372"/>
                  <a:gd name="connsiteX8-829" fmla="*/ 400630 w 432956"/>
                  <a:gd name="connsiteY8-830" fmla="*/ 925037 h 938372"/>
                  <a:gd name="connsiteX0-831" fmla="*/ 41218 w 432956"/>
                  <a:gd name="connsiteY0-832" fmla="*/ 938372 h 938372"/>
                  <a:gd name="connsiteX1-833" fmla="*/ 138592 w 432956"/>
                  <a:gd name="connsiteY1-834" fmla="*/ 458103 h 938372"/>
                  <a:gd name="connsiteX2-835" fmla="*/ 63405 w 432956"/>
                  <a:gd name="connsiteY2-836" fmla="*/ 260163 h 938372"/>
                  <a:gd name="connsiteX3-837" fmla="*/ 0 w 432956"/>
                  <a:gd name="connsiteY3-838" fmla="*/ 152400 h 938372"/>
                  <a:gd name="connsiteX4-839" fmla="*/ 216478 w 432956"/>
                  <a:gd name="connsiteY4-840" fmla="*/ 0 h 938372"/>
                  <a:gd name="connsiteX5-841" fmla="*/ 432956 w 432956"/>
                  <a:gd name="connsiteY5-842" fmla="*/ 152400 h 938372"/>
                  <a:gd name="connsiteX6-843" fmla="*/ 369551 w 432956"/>
                  <a:gd name="connsiteY6-844" fmla="*/ 260163 h 938372"/>
                  <a:gd name="connsiteX7-845" fmla="*/ 318874 w 432956"/>
                  <a:gd name="connsiteY7-846" fmla="*/ 454481 h 938372"/>
                  <a:gd name="connsiteX8-847" fmla="*/ 400630 w 432956"/>
                  <a:gd name="connsiteY8-848" fmla="*/ 925037 h 938372"/>
                  <a:gd name="connsiteX0-849" fmla="*/ 41218 w 432956"/>
                  <a:gd name="connsiteY0-850" fmla="*/ 938372 h 938372"/>
                  <a:gd name="connsiteX1-851" fmla="*/ 138592 w 432956"/>
                  <a:gd name="connsiteY1-852" fmla="*/ 458103 h 938372"/>
                  <a:gd name="connsiteX2-853" fmla="*/ 63405 w 432956"/>
                  <a:gd name="connsiteY2-854" fmla="*/ 260163 h 938372"/>
                  <a:gd name="connsiteX3-855" fmla="*/ 0 w 432956"/>
                  <a:gd name="connsiteY3-856" fmla="*/ 152400 h 938372"/>
                  <a:gd name="connsiteX4-857" fmla="*/ 216478 w 432956"/>
                  <a:gd name="connsiteY4-858" fmla="*/ 0 h 938372"/>
                  <a:gd name="connsiteX5-859" fmla="*/ 432956 w 432956"/>
                  <a:gd name="connsiteY5-860" fmla="*/ 152400 h 938372"/>
                  <a:gd name="connsiteX6-861" fmla="*/ 369551 w 432956"/>
                  <a:gd name="connsiteY6-862" fmla="*/ 260163 h 938372"/>
                  <a:gd name="connsiteX7-863" fmla="*/ 318874 w 432956"/>
                  <a:gd name="connsiteY7-864" fmla="*/ 454481 h 938372"/>
                  <a:gd name="connsiteX8-865" fmla="*/ 400630 w 432956"/>
                  <a:gd name="connsiteY8-866" fmla="*/ 925037 h 938372"/>
                  <a:gd name="connsiteX0-867" fmla="*/ 41218 w 432956"/>
                  <a:gd name="connsiteY0-868" fmla="*/ 938372 h 938372"/>
                  <a:gd name="connsiteX1-869" fmla="*/ 138592 w 432956"/>
                  <a:gd name="connsiteY1-870" fmla="*/ 458103 h 938372"/>
                  <a:gd name="connsiteX2-871" fmla="*/ 63405 w 432956"/>
                  <a:gd name="connsiteY2-872" fmla="*/ 260163 h 938372"/>
                  <a:gd name="connsiteX3-873" fmla="*/ 0 w 432956"/>
                  <a:gd name="connsiteY3-874" fmla="*/ 152400 h 938372"/>
                  <a:gd name="connsiteX4-875" fmla="*/ 216478 w 432956"/>
                  <a:gd name="connsiteY4-876" fmla="*/ 0 h 938372"/>
                  <a:gd name="connsiteX5-877" fmla="*/ 432956 w 432956"/>
                  <a:gd name="connsiteY5-878" fmla="*/ 152400 h 938372"/>
                  <a:gd name="connsiteX6-879" fmla="*/ 369551 w 432956"/>
                  <a:gd name="connsiteY6-880" fmla="*/ 260163 h 938372"/>
                  <a:gd name="connsiteX7-881" fmla="*/ 318874 w 432956"/>
                  <a:gd name="connsiteY7-882" fmla="*/ 454481 h 938372"/>
                  <a:gd name="connsiteX8-883" fmla="*/ 400630 w 432956"/>
                  <a:gd name="connsiteY8-884" fmla="*/ 925037 h 938372"/>
                  <a:gd name="connsiteX0-885" fmla="*/ 41218 w 432956"/>
                  <a:gd name="connsiteY0-886" fmla="*/ 938372 h 938372"/>
                  <a:gd name="connsiteX1-887" fmla="*/ 138592 w 432956"/>
                  <a:gd name="connsiteY1-888" fmla="*/ 458103 h 938372"/>
                  <a:gd name="connsiteX2-889" fmla="*/ 63405 w 432956"/>
                  <a:gd name="connsiteY2-890" fmla="*/ 260163 h 938372"/>
                  <a:gd name="connsiteX3-891" fmla="*/ 0 w 432956"/>
                  <a:gd name="connsiteY3-892" fmla="*/ 152400 h 938372"/>
                  <a:gd name="connsiteX4-893" fmla="*/ 216478 w 432956"/>
                  <a:gd name="connsiteY4-894" fmla="*/ 0 h 938372"/>
                  <a:gd name="connsiteX5-895" fmla="*/ 432956 w 432956"/>
                  <a:gd name="connsiteY5-896" fmla="*/ 152400 h 938372"/>
                  <a:gd name="connsiteX6-897" fmla="*/ 369551 w 432956"/>
                  <a:gd name="connsiteY6-898" fmla="*/ 260163 h 938372"/>
                  <a:gd name="connsiteX7-899" fmla="*/ 318874 w 432956"/>
                  <a:gd name="connsiteY7-900" fmla="*/ 454481 h 938372"/>
                  <a:gd name="connsiteX8-901" fmla="*/ 400630 w 432956"/>
                  <a:gd name="connsiteY8-902" fmla="*/ 925037 h 938372"/>
                  <a:gd name="connsiteX0-903" fmla="*/ 41218 w 432956"/>
                  <a:gd name="connsiteY0-904" fmla="*/ 938372 h 938372"/>
                  <a:gd name="connsiteX1-905" fmla="*/ 138592 w 432956"/>
                  <a:gd name="connsiteY1-906" fmla="*/ 458103 h 938372"/>
                  <a:gd name="connsiteX2-907" fmla="*/ 63405 w 432956"/>
                  <a:gd name="connsiteY2-908" fmla="*/ 260163 h 938372"/>
                  <a:gd name="connsiteX3-909" fmla="*/ 0 w 432956"/>
                  <a:gd name="connsiteY3-910" fmla="*/ 152400 h 938372"/>
                  <a:gd name="connsiteX4-911" fmla="*/ 216478 w 432956"/>
                  <a:gd name="connsiteY4-912" fmla="*/ 0 h 938372"/>
                  <a:gd name="connsiteX5-913" fmla="*/ 432956 w 432956"/>
                  <a:gd name="connsiteY5-914" fmla="*/ 152400 h 938372"/>
                  <a:gd name="connsiteX6-915" fmla="*/ 369551 w 432956"/>
                  <a:gd name="connsiteY6-916" fmla="*/ 260163 h 938372"/>
                  <a:gd name="connsiteX7-917" fmla="*/ 315699 w 432956"/>
                  <a:gd name="connsiteY7-918" fmla="*/ 454481 h 938372"/>
                  <a:gd name="connsiteX8-919" fmla="*/ 400630 w 432956"/>
                  <a:gd name="connsiteY8-920" fmla="*/ 925037 h 938372"/>
                  <a:gd name="connsiteX0-921" fmla="*/ 41218 w 432956"/>
                  <a:gd name="connsiteY0-922" fmla="*/ 938372 h 938372"/>
                  <a:gd name="connsiteX1-923" fmla="*/ 138592 w 432956"/>
                  <a:gd name="connsiteY1-924" fmla="*/ 458103 h 938372"/>
                  <a:gd name="connsiteX2-925" fmla="*/ 63405 w 432956"/>
                  <a:gd name="connsiteY2-926" fmla="*/ 260163 h 938372"/>
                  <a:gd name="connsiteX3-927" fmla="*/ 0 w 432956"/>
                  <a:gd name="connsiteY3-928" fmla="*/ 152400 h 938372"/>
                  <a:gd name="connsiteX4-929" fmla="*/ 216478 w 432956"/>
                  <a:gd name="connsiteY4-930" fmla="*/ 0 h 938372"/>
                  <a:gd name="connsiteX5-931" fmla="*/ 432956 w 432956"/>
                  <a:gd name="connsiteY5-932" fmla="*/ 152400 h 938372"/>
                  <a:gd name="connsiteX6-933" fmla="*/ 369551 w 432956"/>
                  <a:gd name="connsiteY6-934" fmla="*/ 260163 h 938372"/>
                  <a:gd name="connsiteX7-935" fmla="*/ 315699 w 432956"/>
                  <a:gd name="connsiteY7-936" fmla="*/ 454481 h 938372"/>
                  <a:gd name="connsiteX8-937" fmla="*/ 400630 w 432956"/>
                  <a:gd name="connsiteY8-938" fmla="*/ 925037 h 938372"/>
                  <a:gd name="connsiteX0-939" fmla="*/ 41218 w 432956"/>
                  <a:gd name="connsiteY0-940" fmla="*/ 938372 h 938372"/>
                  <a:gd name="connsiteX1-941" fmla="*/ 138592 w 432956"/>
                  <a:gd name="connsiteY1-942" fmla="*/ 458103 h 938372"/>
                  <a:gd name="connsiteX2-943" fmla="*/ 63405 w 432956"/>
                  <a:gd name="connsiteY2-944" fmla="*/ 260163 h 938372"/>
                  <a:gd name="connsiteX3-945" fmla="*/ 0 w 432956"/>
                  <a:gd name="connsiteY3-946" fmla="*/ 152400 h 938372"/>
                  <a:gd name="connsiteX4-947" fmla="*/ 216478 w 432956"/>
                  <a:gd name="connsiteY4-948" fmla="*/ 0 h 938372"/>
                  <a:gd name="connsiteX5-949" fmla="*/ 432956 w 432956"/>
                  <a:gd name="connsiteY5-950" fmla="*/ 152400 h 938372"/>
                  <a:gd name="connsiteX6-951" fmla="*/ 369551 w 432956"/>
                  <a:gd name="connsiteY6-952" fmla="*/ 260163 h 938372"/>
                  <a:gd name="connsiteX7-953" fmla="*/ 315699 w 432956"/>
                  <a:gd name="connsiteY7-954" fmla="*/ 454481 h 938372"/>
                  <a:gd name="connsiteX8-955" fmla="*/ 400630 w 432956"/>
                  <a:gd name="connsiteY8-956" fmla="*/ 925037 h 938372"/>
                  <a:gd name="connsiteX0-957" fmla="*/ 41218 w 432956"/>
                  <a:gd name="connsiteY0-958" fmla="*/ 938372 h 938372"/>
                  <a:gd name="connsiteX1-959" fmla="*/ 138592 w 432956"/>
                  <a:gd name="connsiteY1-960" fmla="*/ 458103 h 938372"/>
                  <a:gd name="connsiteX2-961" fmla="*/ 63405 w 432956"/>
                  <a:gd name="connsiteY2-962" fmla="*/ 260163 h 938372"/>
                  <a:gd name="connsiteX3-963" fmla="*/ 0 w 432956"/>
                  <a:gd name="connsiteY3-964" fmla="*/ 152400 h 938372"/>
                  <a:gd name="connsiteX4-965" fmla="*/ 216478 w 432956"/>
                  <a:gd name="connsiteY4-966" fmla="*/ 0 h 938372"/>
                  <a:gd name="connsiteX5-967" fmla="*/ 432956 w 432956"/>
                  <a:gd name="connsiteY5-968" fmla="*/ 152400 h 938372"/>
                  <a:gd name="connsiteX6-969" fmla="*/ 369551 w 432956"/>
                  <a:gd name="connsiteY6-970" fmla="*/ 260163 h 938372"/>
                  <a:gd name="connsiteX7-971" fmla="*/ 315699 w 432956"/>
                  <a:gd name="connsiteY7-972" fmla="*/ 454481 h 938372"/>
                  <a:gd name="connsiteX8-973" fmla="*/ 400630 w 432956"/>
                  <a:gd name="connsiteY8-974" fmla="*/ 925037 h 938372"/>
                  <a:gd name="connsiteX0-975" fmla="*/ 41218 w 432956"/>
                  <a:gd name="connsiteY0-976" fmla="*/ 938372 h 938372"/>
                  <a:gd name="connsiteX1-977" fmla="*/ 138592 w 432956"/>
                  <a:gd name="connsiteY1-978" fmla="*/ 458103 h 938372"/>
                  <a:gd name="connsiteX2-979" fmla="*/ 63405 w 432956"/>
                  <a:gd name="connsiteY2-980" fmla="*/ 260163 h 938372"/>
                  <a:gd name="connsiteX3-981" fmla="*/ 0 w 432956"/>
                  <a:gd name="connsiteY3-982" fmla="*/ 152400 h 938372"/>
                  <a:gd name="connsiteX4-983" fmla="*/ 216478 w 432956"/>
                  <a:gd name="connsiteY4-984" fmla="*/ 0 h 938372"/>
                  <a:gd name="connsiteX5-985" fmla="*/ 432956 w 432956"/>
                  <a:gd name="connsiteY5-986" fmla="*/ 152400 h 938372"/>
                  <a:gd name="connsiteX6-987" fmla="*/ 369551 w 432956"/>
                  <a:gd name="connsiteY6-988" fmla="*/ 260163 h 938372"/>
                  <a:gd name="connsiteX7-989" fmla="*/ 315699 w 432956"/>
                  <a:gd name="connsiteY7-990" fmla="*/ 454481 h 938372"/>
                  <a:gd name="connsiteX8-991" fmla="*/ 394280 w 432956"/>
                  <a:gd name="connsiteY8-992" fmla="*/ 928212 h 9383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32956" h="938372">
                    <a:moveTo>
                      <a:pt x="41218" y="938372"/>
                    </a:moveTo>
                    <a:cubicBezTo>
                      <a:pt x="109163" y="674053"/>
                      <a:pt x="139668" y="603893"/>
                      <a:pt x="138592" y="458103"/>
                    </a:cubicBezTo>
                    <a:cubicBezTo>
                      <a:pt x="137871" y="360373"/>
                      <a:pt x="146676" y="307093"/>
                      <a:pt x="63405" y="260163"/>
                    </a:cubicBezTo>
                    <a:cubicBezTo>
                      <a:pt x="24230" y="232584"/>
                      <a:pt x="0" y="194484"/>
                      <a:pt x="0" y="152400"/>
                    </a:cubicBezTo>
                    <a:cubicBezTo>
                      <a:pt x="0" y="68232"/>
                      <a:pt x="96921" y="0"/>
                      <a:pt x="216478" y="0"/>
                    </a:cubicBezTo>
                    <a:cubicBezTo>
                      <a:pt x="336035" y="0"/>
                      <a:pt x="432956" y="68232"/>
                      <a:pt x="432956" y="152400"/>
                    </a:cubicBezTo>
                    <a:cubicBezTo>
                      <a:pt x="432956" y="194484"/>
                      <a:pt x="408726" y="232584"/>
                      <a:pt x="369551" y="260163"/>
                    </a:cubicBezTo>
                    <a:cubicBezTo>
                      <a:pt x="299742" y="303769"/>
                      <a:pt x="318833" y="363250"/>
                      <a:pt x="315699" y="454481"/>
                    </a:cubicBezTo>
                    <a:cubicBezTo>
                      <a:pt x="325700" y="599440"/>
                      <a:pt x="322208" y="722472"/>
                      <a:pt x="394280" y="928212"/>
                    </a:cubicBezTo>
                  </a:path>
                </a:pathLst>
              </a:custGeom>
              <a:noFill/>
              <a:ln>
                <a:gradFill>
                  <a:gsLst>
                    <a:gs pos="0">
                      <a:schemeClr val="bg1">
                        <a:lumMod val="50000"/>
                      </a:schemeClr>
                    </a:gs>
                    <a:gs pos="69000">
                      <a:schemeClr val="bg1">
                        <a:lumMod val="85000"/>
                      </a:schemeClr>
                    </a:gs>
                    <a:gs pos="35000">
                      <a:srgbClr val="C9C9C9"/>
                    </a:gs>
                    <a:gs pos="56000">
                      <a:schemeClr val="bg1">
                        <a:lumMod val="50000"/>
                      </a:schemeClr>
                    </a:gs>
                    <a:gs pos="22000">
                      <a:schemeClr val="bg1">
                        <a:lumMod val="50000"/>
                      </a:schemeClr>
                    </a:gs>
                    <a:gs pos="84000">
                      <a:schemeClr val="bg1">
                        <a:lumMod val="50000"/>
                      </a:schemeClr>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08" name="组合 107"/>
            <p:cNvGrpSpPr/>
            <p:nvPr/>
          </p:nvGrpSpPr>
          <p:grpSpPr>
            <a:xfrm>
              <a:off x="1494666" y="3494347"/>
              <a:ext cx="1519166" cy="651980"/>
              <a:chOff x="223456" y="2735579"/>
              <a:chExt cx="1519166" cy="651980"/>
            </a:xfrm>
          </p:grpSpPr>
          <p:sp>
            <p:nvSpPr>
              <p:cNvPr id="110" name="文本框 109"/>
              <p:cNvSpPr txBox="1"/>
              <p:nvPr/>
            </p:nvSpPr>
            <p:spPr>
              <a:xfrm>
                <a:off x="223456" y="2735579"/>
                <a:ext cx="1519166"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111" name="文本框 110"/>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09" name="圆角矩形 108"/>
            <p:cNvSpPr/>
            <p:nvPr/>
          </p:nvSpPr>
          <p:spPr>
            <a:xfrm>
              <a:off x="1678278" y="4612423"/>
              <a:ext cx="1096818" cy="222285"/>
            </a:xfrm>
            <a:prstGeom prst="roundRect">
              <a:avLst>
                <a:gd name="adj" fmla="val 5000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4" name="组合 113"/>
          <p:cNvGrpSpPr/>
          <p:nvPr/>
        </p:nvGrpSpPr>
        <p:grpSpPr>
          <a:xfrm>
            <a:off x="8771215" y="1290816"/>
            <a:ext cx="2269570" cy="4254979"/>
            <a:chOff x="1044840" y="1402871"/>
            <a:chExt cx="2269570" cy="4254979"/>
          </a:xfrm>
        </p:grpSpPr>
        <p:sp>
          <p:nvSpPr>
            <p:cNvPr id="115" name="直角三角形 69"/>
            <p:cNvSpPr/>
            <p:nvPr/>
          </p:nvSpPr>
          <p:spPr>
            <a:xfrm rot="5400000" flipH="1">
              <a:off x="1113943" y="3457383"/>
              <a:ext cx="4084703" cy="3162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174418 w 2267687"/>
                <a:gd name="connsiteY0-18" fmla="*/ 303531 h 303531"/>
                <a:gd name="connsiteX1-19" fmla="*/ 0 w 2267687"/>
                <a:gd name="connsiteY1-20" fmla="*/ 0 h 303531"/>
                <a:gd name="connsiteX2-21" fmla="*/ 2267687 w 2267687"/>
                <a:gd name="connsiteY2-22" fmla="*/ 290831 h 303531"/>
                <a:gd name="connsiteX3-23" fmla="*/ 174418 w 2267687"/>
                <a:gd name="connsiteY3-24" fmla="*/ 303531 h 303531"/>
                <a:gd name="connsiteX0-25" fmla="*/ 172657 w 2265926"/>
                <a:gd name="connsiteY0-26" fmla="*/ 316231 h 316231"/>
                <a:gd name="connsiteX1-27" fmla="*/ 0 w 2265926"/>
                <a:gd name="connsiteY1-28" fmla="*/ 0 h 316231"/>
                <a:gd name="connsiteX2-29" fmla="*/ 2265926 w 2265926"/>
                <a:gd name="connsiteY2-30" fmla="*/ 303531 h 316231"/>
                <a:gd name="connsiteX3-31" fmla="*/ 172657 w 2265926"/>
                <a:gd name="connsiteY3-32" fmla="*/ 316231 h 316231"/>
              </a:gdLst>
              <a:ahLst/>
              <a:cxnLst>
                <a:cxn ang="0">
                  <a:pos x="connsiteX0-1" y="connsiteY0-2"/>
                </a:cxn>
                <a:cxn ang="0">
                  <a:pos x="connsiteX1-3" y="connsiteY1-4"/>
                </a:cxn>
                <a:cxn ang="0">
                  <a:pos x="connsiteX2-5" y="connsiteY2-6"/>
                </a:cxn>
                <a:cxn ang="0">
                  <a:pos x="connsiteX3-7" y="connsiteY3-8"/>
                </a:cxn>
              </a:cxnLst>
              <a:rect l="l" t="t" r="r" b="b"/>
              <a:pathLst>
                <a:path w="2265926" h="316231">
                  <a:moveTo>
                    <a:pt x="172657" y="316231"/>
                  </a:moveTo>
                  <a:lnTo>
                    <a:pt x="0" y="0"/>
                  </a:lnTo>
                  <a:lnTo>
                    <a:pt x="2265926" y="303531"/>
                  </a:lnTo>
                  <a:lnTo>
                    <a:pt x="172657" y="3162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直角三角形 69"/>
            <p:cNvSpPr/>
            <p:nvPr/>
          </p:nvSpPr>
          <p:spPr>
            <a:xfrm flipH="1" flipV="1">
              <a:off x="1044840" y="5319393"/>
              <a:ext cx="2267687" cy="29083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44000"/>
                  </a:schemeClr>
                </a:gs>
                <a:gs pos="0">
                  <a:srgbClr val="F3F3F3">
                    <a:alpha val="12000"/>
                  </a:srgbClr>
                </a:gs>
              </a:gsLst>
              <a:lin ang="5400000" scaled="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矩形 116"/>
            <p:cNvSpPr/>
            <p:nvPr/>
          </p:nvSpPr>
          <p:spPr>
            <a:xfrm>
              <a:off x="1376679" y="1969842"/>
              <a:ext cx="1648460" cy="3374952"/>
            </a:xfrm>
            <a:prstGeom prst="rect">
              <a:avLst/>
            </a:prstGeom>
            <a:solidFill>
              <a:srgbClr val="F7F7F7"/>
            </a:solidFill>
            <a:ln>
              <a:noFill/>
            </a:ln>
            <a:effectLst>
              <a:outerShdw blurRad="76200" dist="508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矩形 117"/>
            <p:cNvSpPr/>
            <p:nvPr/>
          </p:nvSpPr>
          <p:spPr>
            <a:xfrm>
              <a:off x="1376679" y="1969842"/>
              <a:ext cx="1648460" cy="506658"/>
            </a:xfrm>
            <a:prstGeom prst="rect">
              <a:avLst/>
            </a:prstGeom>
            <a:solidFill>
              <a:srgbClr val="663A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9" name="组合 118"/>
            <p:cNvGrpSpPr/>
            <p:nvPr/>
          </p:nvGrpSpPr>
          <p:grpSpPr>
            <a:xfrm>
              <a:off x="1785620" y="1402871"/>
              <a:ext cx="830580" cy="975045"/>
              <a:chOff x="6591300" y="1966752"/>
              <a:chExt cx="830580" cy="975045"/>
            </a:xfrm>
          </p:grpSpPr>
          <p:sp>
            <p:nvSpPr>
              <p:cNvPr id="124" name="任意多边形 123"/>
              <p:cNvSpPr/>
              <p:nvPr/>
            </p:nvSpPr>
            <p:spPr>
              <a:xfrm>
                <a:off x="6591300" y="2484597"/>
                <a:ext cx="830580" cy="457200"/>
              </a:xfrm>
              <a:custGeom>
                <a:avLst/>
                <a:gdLst>
                  <a:gd name="connsiteX0" fmla="*/ 0 w 830580"/>
                  <a:gd name="connsiteY0" fmla="*/ 0 h 457200"/>
                  <a:gd name="connsiteX1" fmla="*/ 830580 w 830580"/>
                  <a:gd name="connsiteY1" fmla="*/ 0 h 457200"/>
                  <a:gd name="connsiteX2" fmla="*/ 830580 w 830580"/>
                  <a:gd name="connsiteY2" fmla="*/ 457200 h 457200"/>
                  <a:gd name="connsiteX3" fmla="*/ 608210 w 830580"/>
                  <a:gd name="connsiteY3" fmla="*/ 457200 h 457200"/>
                  <a:gd name="connsiteX4" fmla="*/ 608210 w 830580"/>
                  <a:gd name="connsiteY4" fmla="*/ 415966 h 457200"/>
                  <a:gd name="connsiteX5" fmla="*/ 573326 w 830580"/>
                  <a:gd name="connsiteY5" fmla="*/ 415966 h 457200"/>
                  <a:gd name="connsiteX6" fmla="*/ 532092 w 830580"/>
                  <a:gd name="connsiteY6" fmla="*/ 457200 h 457200"/>
                  <a:gd name="connsiteX7" fmla="*/ 298488 w 830580"/>
                  <a:gd name="connsiteY7" fmla="*/ 457200 h 457200"/>
                  <a:gd name="connsiteX8" fmla="*/ 257254 w 830580"/>
                  <a:gd name="connsiteY8" fmla="*/ 415966 h 457200"/>
                  <a:gd name="connsiteX9" fmla="*/ 222370 w 830580"/>
                  <a:gd name="connsiteY9" fmla="*/ 415966 h 457200"/>
                  <a:gd name="connsiteX10" fmla="*/ 222370 w 830580"/>
                  <a:gd name="connsiteY10" fmla="*/ 457200 h 457200"/>
                  <a:gd name="connsiteX11" fmla="*/ 0 w 830580"/>
                  <a:gd name="connsiteY11"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580" h="457200">
                    <a:moveTo>
                      <a:pt x="0" y="0"/>
                    </a:moveTo>
                    <a:lnTo>
                      <a:pt x="830580" y="0"/>
                    </a:lnTo>
                    <a:lnTo>
                      <a:pt x="830580" y="457200"/>
                    </a:lnTo>
                    <a:lnTo>
                      <a:pt x="608210" y="457200"/>
                    </a:lnTo>
                    <a:lnTo>
                      <a:pt x="608210" y="415966"/>
                    </a:lnTo>
                    <a:lnTo>
                      <a:pt x="573326" y="415966"/>
                    </a:lnTo>
                    <a:lnTo>
                      <a:pt x="532092" y="457200"/>
                    </a:lnTo>
                    <a:lnTo>
                      <a:pt x="298488" y="457200"/>
                    </a:lnTo>
                    <a:lnTo>
                      <a:pt x="257254" y="415966"/>
                    </a:lnTo>
                    <a:lnTo>
                      <a:pt x="222370" y="415966"/>
                    </a:lnTo>
                    <a:lnTo>
                      <a:pt x="222370" y="457200"/>
                    </a:lnTo>
                    <a:lnTo>
                      <a:pt x="0" y="457200"/>
                    </a:lnTo>
                    <a:close/>
                  </a:path>
                </a:pathLst>
              </a:custGeom>
              <a:gradFill>
                <a:gsLst>
                  <a:gs pos="93000">
                    <a:srgbClr val="363638"/>
                  </a:gs>
                  <a:gs pos="7000">
                    <a:srgbClr val="313132"/>
                  </a:gs>
                  <a:gs pos="46000">
                    <a:srgbClr val="3B3B3D"/>
                  </a:gs>
                  <a:gs pos="93000">
                    <a:schemeClr val="tx1">
                      <a:lumMod val="85000"/>
                      <a:lumOff val="15000"/>
                    </a:schemeClr>
                  </a:gs>
                  <a:gs pos="7000">
                    <a:schemeClr val="tx1">
                      <a:lumMod val="85000"/>
                      <a:lumOff val="15000"/>
                    </a:schemeClr>
                  </a:gs>
                </a:gsLst>
                <a:lin ang="5400000" scaled="0"/>
              </a:gradFill>
              <a:ln>
                <a:no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124"/>
              <p:cNvSpPr/>
              <p:nvPr/>
            </p:nvSpPr>
            <p:spPr>
              <a:xfrm>
                <a:off x="6790111" y="1966752"/>
                <a:ext cx="432956" cy="938372"/>
              </a:xfrm>
              <a:custGeom>
                <a:avLst/>
                <a:gdLst>
                  <a:gd name="connsiteX0" fmla="*/ 216478 w 432956"/>
                  <a:gd name="connsiteY0" fmla="*/ 0 h 938372"/>
                  <a:gd name="connsiteX1" fmla="*/ 432956 w 432956"/>
                  <a:gd name="connsiteY1" fmla="*/ 152400 h 938372"/>
                  <a:gd name="connsiteX2" fmla="*/ 369551 w 432956"/>
                  <a:gd name="connsiteY2" fmla="*/ 260163 h 938372"/>
                  <a:gd name="connsiteX3" fmla="*/ 309290 w 432956"/>
                  <a:gd name="connsiteY3" fmla="*/ 288766 h 938372"/>
                  <a:gd name="connsiteX4" fmla="*/ 318874 w 432956"/>
                  <a:gd name="connsiteY4" fmla="*/ 390981 h 938372"/>
                  <a:gd name="connsiteX5" fmla="*/ 391740 w 432956"/>
                  <a:gd name="connsiteY5" fmla="*/ 938372 h 938372"/>
                  <a:gd name="connsiteX6" fmla="*/ 41218 w 432956"/>
                  <a:gd name="connsiteY6" fmla="*/ 938372 h 938372"/>
                  <a:gd name="connsiteX7" fmla="*/ 113192 w 432956"/>
                  <a:gd name="connsiteY7" fmla="*/ 391428 h 938372"/>
                  <a:gd name="connsiteX8" fmla="*/ 123385 w 432956"/>
                  <a:gd name="connsiteY8" fmla="*/ 288632 h 938372"/>
                  <a:gd name="connsiteX9" fmla="*/ 63405 w 432956"/>
                  <a:gd name="connsiteY9" fmla="*/ 260163 h 938372"/>
                  <a:gd name="connsiteX10" fmla="*/ 0 w 432956"/>
                  <a:gd name="connsiteY10" fmla="*/ 152400 h 938372"/>
                  <a:gd name="connsiteX11" fmla="*/ 216478 w 432956"/>
                  <a:gd name="connsiteY11" fmla="*/ 0 h 938372"/>
                  <a:gd name="connsiteX0-1" fmla="*/ 216478 w 432956"/>
                  <a:gd name="connsiteY0-2" fmla="*/ 0 h 938372"/>
                  <a:gd name="connsiteX1-3" fmla="*/ 432956 w 432956"/>
                  <a:gd name="connsiteY1-4" fmla="*/ 152400 h 938372"/>
                  <a:gd name="connsiteX2-5" fmla="*/ 369551 w 432956"/>
                  <a:gd name="connsiteY2-6" fmla="*/ 260163 h 938372"/>
                  <a:gd name="connsiteX3-7" fmla="*/ 309290 w 432956"/>
                  <a:gd name="connsiteY3-8" fmla="*/ 288766 h 938372"/>
                  <a:gd name="connsiteX4-9" fmla="*/ 318874 w 432956"/>
                  <a:gd name="connsiteY4-10" fmla="*/ 390981 h 938372"/>
                  <a:gd name="connsiteX5-11" fmla="*/ 391740 w 432956"/>
                  <a:gd name="connsiteY5-12" fmla="*/ 938372 h 938372"/>
                  <a:gd name="connsiteX6-13" fmla="*/ 41218 w 432956"/>
                  <a:gd name="connsiteY6-14" fmla="*/ 938372 h 938372"/>
                  <a:gd name="connsiteX7-15" fmla="*/ 113192 w 432956"/>
                  <a:gd name="connsiteY7-16" fmla="*/ 391428 h 938372"/>
                  <a:gd name="connsiteX8-17" fmla="*/ 63405 w 432956"/>
                  <a:gd name="connsiteY8-18" fmla="*/ 260163 h 938372"/>
                  <a:gd name="connsiteX9-19" fmla="*/ 0 w 432956"/>
                  <a:gd name="connsiteY9-20" fmla="*/ 152400 h 938372"/>
                  <a:gd name="connsiteX10-21" fmla="*/ 216478 w 432956"/>
                  <a:gd name="connsiteY10-22" fmla="*/ 0 h 938372"/>
                  <a:gd name="connsiteX0-23" fmla="*/ 216478 w 432956"/>
                  <a:gd name="connsiteY0-24" fmla="*/ 0 h 938372"/>
                  <a:gd name="connsiteX1-25" fmla="*/ 432956 w 432956"/>
                  <a:gd name="connsiteY1-26" fmla="*/ 152400 h 938372"/>
                  <a:gd name="connsiteX2-27" fmla="*/ 369551 w 432956"/>
                  <a:gd name="connsiteY2-28" fmla="*/ 260163 h 938372"/>
                  <a:gd name="connsiteX3-29" fmla="*/ 309290 w 432956"/>
                  <a:gd name="connsiteY3-30" fmla="*/ 288766 h 938372"/>
                  <a:gd name="connsiteX4-31" fmla="*/ 318874 w 432956"/>
                  <a:gd name="connsiteY4-32" fmla="*/ 390981 h 938372"/>
                  <a:gd name="connsiteX5-33" fmla="*/ 391740 w 432956"/>
                  <a:gd name="connsiteY5-34" fmla="*/ 938372 h 938372"/>
                  <a:gd name="connsiteX6-35" fmla="*/ 41218 w 432956"/>
                  <a:gd name="connsiteY6-36" fmla="*/ 938372 h 938372"/>
                  <a:gd name="connsiteX7-37" fmla="*/ 113192 w 432956"/>
                  <a:gd name="connsiteY7-38" fmla="*/ 391428 h 938372"/>
                  <a:gd name="connsiteX8-39" fmla="*/ 63405 w 432956"/>
                  <a:gd name="connsiteY8-40" fmla="*/ 260163 h 938372"/>
                  <a:gd name="connsiteX9-41" fmla="*/ 0 w 432956"/>
                  <a:gd name="connsiteY9-42" fmla="*/ 152400 h 938372"/>
                  <a:gd name="connsiteX10-43" fmla="*/ 216478 w 432956"/>
                  <a:gd name="connsiteY10-44" fmla="*/ 0 h 938372"/>
                  <a:gd name="connsiteX0-45" fmla="*/ 216478 w 432956"/>
                  <a:gd name="connsiteY0-46" fmla="*/ 0 h 938372"/>
                  <a:gd name="connsiteX1-47" fmla="*/ 432956 w 432956"/>
                  <a:gd name="connsiteY1-48" fmla="*/ 152400 h 938372"/>
                  <a:gd name="connsiteX2-49" fmla="*/ 369551 w 432956"/>
                  <a:gd name="connsiteY2-50" fmla="*/ 260163 h 938372"/>
                  <a:gd name="connsiteX3-51" fmla="*/ 309290 w 432956"/>
                  <a:gd name="connsiteY3-52" fmla="*/ 288766 h 938372"/>
                  <a:gd name="connsiteX4-53" fmla="*/ 318874 w 432956"/>
                  <a:gd name="connsiteY4-54" fmla="*/ 390981 h 938372"/>
                  <a:gd name="connsiteX5-55" fmla="*/ 391740 w 432956"/>
                  <a:gd name="connsiteY5-56" fmla="*/ 938372 h 938372"/>
                  <a:gd name="connsiteX6-57" fmla="*/ 41218 w 432956"/>
                  <a:gd name="connsiteY6-58" fmla="*/ 938372 h 938372"/>
                  <a:gd name="connsiteX7-59" fmla="*/ 110017 w 432956"/>
                  <a:gd name="connsiteY7-60" fmla="*/ 429528 h 938372"/>
                  <a:gd name="connsiteX8-61" fmla="*/ 63405 w 432956"/>
                  <a:gd name="connsiteY8-62" fmla="*/ 260163 h 938372"/>
                  <a:gd name="connsiteX9-63" fmla="*/ 0 w 432956"/>
                  <a:gd name="connsiteY9-64" fmla="*/ 152400 h 938372"/>
                  <a:gd name="connsiteX10-65" fmla="*/ 216478 w 432956"/>
                  <a:gd name="connsiteY10-66" fmla="*/ 0 h 938372"/>
                  <a:gd name="connsiteX0-67" fmla="*/ 216478 w 432956"/>
                  <a:gd name="connsiteY0-68" fmla="*/ 0 h 938372"/>
                  <a:gd name="connsiteX1-69" fmla="*/ 432956 w 432956"/>
                  <a:gd name="connsiteY1-70" fmla="*/ 152400 h 938372"/>
                  <a:gd name="connsiteX2-71" fmla="*/ 369551 w 432956"/>
                  <a:gd name="connsiteY2-72" fmla="*/ 260163 h 938372"/>
                  <a:gd name="connsiteX3-73" fmla="*/ 309290 w 432956"/>
                  <a:gd name="connsiteY3-74" fmla="*/ 288766 h 938372"/>
                  <a:gd name="connsiteX4-75" fmla="*/ 318874 w 432956"/>
                  <a:gd name="connsiteY4-76" fmla="*/ 390981 h 938372"/>
                  <a:gd name="connsiteX5-77" fmla="*/ 391740 w 432956"/>
                  <a:gd name="connsiteY5-78" fmla="*/ 938372 h 938372"/>
                  <a:gd name="connsiteX6-79" fmla="*/ 41218 w 432956"/>
                  <a:gd name="connsiteY6-80" fmla="*/ 938372 h 938372"/>
                  <a:gd name="connsiteX7-81" fmla="*/ 110017 w 432956"/>
                  <a:gd name="connsiteY7-82" fmla="*/ 429528 h 938372"/>
                  <a:gd name="connsiteX8-83" fmla="*/ 63405 w 432956"/>
                  <a:gd name="connsiteY8-84" fmla="*/ 260163 h 938372"/>
                  <a:gd name="connsiteX9-85" fmla="*/ 0 w 432956"/>
                  <a:gd name="connsiteY9-86" fmla="*/ 152400 h 938372"/>
                  <a:gd name="connsiteX10-87" fmla="*/ 216478 w 432956"/>
                  <a:gd name="connsiteY10-88" fmla="*/ 0 h 938372"/>
                  <a:gd name="connsiteX0-89" fmla="*/ 216478 w 432956"/>
                  <a:gd name="connsiteY0-90" fmla="*/ 0 h 938372"/>
                  <a:gd name="connsiteX1-91" fmla="*/ 432956 w 432956"/>
                  <a:gd name="connsiteY1-92" fmla="*/ 152400 h 938372"/>
                  <a:gd name="connsiteX2-93" fmla="*/ 369551 w 432956"/>
                  <a:gd name="connsiteY2-94" fmla="*/ 260163 h 938372"/>
                  <a:gd name="connsiteX3-95" fmla="*/ 309290 w 432956"/>
                  <a:gd name="connsiteY3-96" fmla="*/ 288766 h 938372"/>
                  <a:gd name="connsiteX4-97" fmla="*/ 318874 w 432956"/>
                  <a:gd name="connsiteY4-98" fmla="*/ 390981 h 938372"/>
                  <a:gd name="connsiteX5-99" fmla="*/ 391740 w 432956"/>
                  <a:gd name="connsiteY5-100" fmla="*/ 938372 h 938372"/>
                  <a:gd name="connsiteX6-101" fmla="*/ 41218 w 432956"/>
                  <a:gd name="connsiteY6-102" fmla="*/ 938372 h 938372"/>
                  <a:gd name="connsiteX7-103" fmla="*/ 110017 w 432956"/>
                  <a:gd name="connsiteY7-104" fmla="*/ 429528 h 938372"/>
                  <a:gd name="connsiteX8-105" fmla="*/ 63405 w 432956"/>
                  <a:gd name="connsiteY8-106" fmla="*/ 260163 h 938372"/>
                  <a:gd name="connsiteX9-107" fmla="*/ 0 w 432956"/>
                  <a:gd name="connsiteY9-108" fmla="*/ 152400 h 938372"/>
                  <a:gd name="connsiteX10-109" fmla="*/ 216478 w 432956"/>
                  <a:gd name="connsiteY10-110" fmla="*/ 0 h 938372"/>
                  <a:gd name="connsiteX0-111" fmla="*/ 216478 w 432956"/>
                  <a:gd name="connsiteY0-112" fmla="*/ 0 h 938372"/>
                  <a:gd name="connsiteX1-113" fmla="*/ 432956 w 432956"/>
                  <a:gd name="connsiteY1-114" fmla="*/ 152400 h 938372"/>
                  <a:gd name="connsiteX2-115" fmla="*/ 369551 w 432956"/>
                  <a:gd name="connsiteY2-116" fmla="*/ 260163 h 938372"/>
                  <a:gd name="connsiteX3-117" fmla="*/ 309290 w 432956"/>
                  <a:gd name="connsiteY3-118" fmla="*/ 288766 h 938372"/>
                  <a:gd name="connsiteX4-119" fmla="*/ 318874 w 432956"/>
                  <a:gd name="connsiteY4-120" fmla="*/ 390981 h 938372"/>
                  <a:gd name="connsiteX5-121" fmla="*/ 391740 w 432956"/>
                  <a:gd name="connsiteY5-122" fmla="*/ 938372 h 938372"/>
                  <a:gd name="connsiteX6-123" fmla="*/ 41218 w 432956"/>
                  <a:gd name="connsiteY6-124" fmla="*/ 938372 h 938372"/>
                  <a:gd name="connsiteX7-125" fmla="*/ 110017 w 432956"/>
                  <a:gd name="connsiteY7-126" fmla="*/ 454928 h 938372"/>
                  <a:gd name="connsiteX8-127" fmla="*/ 63405 w 432956"/>
                  <a:gd name="connsiteY8-128" fmla="*/ 260163 h 938372"/>
                  <a:gd name="connsiteX9-129" fmla="*/ 0 w 432956"/>
                  <a:gd name="connsiteY9-130" fmla="*/ 152400 h 938372"/>
                  <a:gd name="connsiteX10-131" fmla="*/ 216478 w 432956"/>
                  <a:gd name="connsiteY10-132" fmla="*/ 0 h 938372"/>
                  <a:gd name="connsiteX0-133" fmla="*/ 216478 w 432956"/>
                  <a:gd name="connsiteY0-134" fmla="*/ 0 h 938372"/>
                  <a:gd name="connsiteX1-135" fmla="*/ 432956 w 432956"/>
                  <a:gd name="connsiteY1-136" fmla="*/ 152400 h 938372"/>
                  <a:gd name="connsiteX2-137" fmla="*/ 369551 w 432956"/>
                  <a:gd name="connsiteY2-138" fmla="*/ 260163 h 938372"/>
                  <a:gd name="connsiteX3-139" fmla="*/ 309290 w 432956"/>
                  <a:gd name="connsiteY3-140" fmla="*/ 288766 h 938372"/>
                  <a:gd name="connsiteX4-141" fmla="*/ 318874 w 432956"/>
                  <a:gd name="connsiteY4-142" fmla="*/ 390981 h 938372"/>
                  <a:gd name="connsiteX5-143" fmla="*/ 391740 w 432956"/>
                  <a:gd name="connsiteY5-144" fmla="*/ 938372 h 938372"/>
                  <a:gd name="connsiteX6-145" fmla="*/ 41218 w 432956"/>
                  <a:gd name="connsiteY6-146" fmla="*/ 938372 h 938372"/>
                  <a:gd name="connsiteX7-147" fmla="*/ 110017 w 432956"/>
                  <a:gd name="connsiteY7-148" fmla="*/ 454928 h 938372"/>
                  <a:gd name="connsiteX8-149" fmla="*/ 63405 w 432956"/>
                  <a:gd name="connsiteY8-150" fmla="*/ 260163 h 938372"/>
                  <a:gd name="connsiteX9-151" fmla="*/ 0 w 432956"/>
                  <a:gd name="connsiteY9-152" fmla="*/ 152400 h 938372"/>
                  <a:gd name="connsiteX10-153" fmla="*/ 216478 w 432956"/>
                  <a:gd name="connsiteY10-154" fmla="*/ 0 h 938372"/>
                  <a:gd name="connsiteX0-155" fmla="*/ 216478 w 432956"/>
                  <a:gd name="connsiteY0-156" fmla="*/ 0 h 938372"/>
                  <a:gd name="connsiteX1-157" fmla="*/ 432956 w 432956"/>
                  <a:gd name="connsiteY1-158" fmla="*/ 152400 h 938372"/>
                  <a:gd name="connsiteX2-159" fmla="*/ 369551 w 432956"/>
                  <a:gd name="connsiteY2-160" fmla="*/ 260163 h 938372"/>
                  <a:gd name="connsiteX3-161" fmla="*/ 309290 w 432956"/>
                  <a:gd name="connsiteY3-162" fmla="*/ 288766 h 938372"/>
                  <a:gd name="connsiteX4-163" fmla="*/ 318874 w 432956"/>
                  <a:gd name="connsiteY4-164" fmla="*/ 390981 h 938372"/>
                  <a:gd name="connsiteX5-165" fmla="*/ 391740 w 432956"/>
                  <a:gd name="connsiteY5-166" fmla="*/ 938372 h 938372"/>
                  <a:gd name="connsiteX6-167" fmla="*/ 41218 w 432956"/>
                  <a:gd name="connsiteY6-168" fmla="*/ 938372 h 938372"/>
                  <a:gd name="connsiteX7-169" fmla="*/ 110017 w 432956"/>
                  <a:gd name="connsiteY7-170" fmla="*/ 454928 h 938372"/>
                  <a:gd name="connsiteX8-171" fmla="*/ 63405 w 432956"/>
                  <a:gd name="connsiteY8-172" fmla="*/ 260163 h 938372"/>
                  <a:gd name="connsiteX9-173" fmla="*/ 0 w 432956"/>
                  <a:gd name="connsiteY9-174" fmla="*/ 152400 h 938372"/>
                  <a:gd name="connsiteX10-175" fmla="*/ 216478 w 432956"/>
                  <a:gd name="connsiteY10-176" fmla="*/ 0 h 938372"/>
                  <a:gd name="connsiteX0-177" fmla="*/ 216478 w 432956"/>
                  <a:gd name="connsiteY0-178" fmla="*/ 0 h 938372"/>
                  <a:gd name="connsiteX1-179" fmla="*/ 432956 w 432956"/>
                  <a:gd name="connsiteY1-180" fmla="*/ 152400 h 938372"/>
                  <a:gd name="connsiteX2-181" fmla="*/ 369551 w 432956"/>
                  <a:gd name="connsiteY2-182" fmla="*/ 260163 h 938372"/>
                  <a:gd name="connsiteX3-183" fmla="*/ 309290 w 432956"/>
                  <a:gd name="connsiteY3-184" fmla="*/ 288766 h 938372"/>
                  <a:gd name="connsiteX4-185" fmla="*/ 318874 w 432956"/>
                  <a:gd name="connsiteY4-186" fmla="*/ 390981 h 938372"/>
                  <a:gd name="connsiteX5-187" fmla="*/ 391740 w 432956"/>
                  <a:gd name="connsiteY5-188" fmla="*/ 938372 h 938372"/>
                  <a:gd name="connsiteX6-189" fmla="*/ 41218 w 432956"/>
                  <a:gd name="connsiteY6-190" fmla="*/ 938372 h 938372"/>
                  <a:gd name="connsiteX7-191" fmla="*/ 122717 w 432956"/>
                  <a:gd name="connsiteY7-192" fmla="*/ 458103 h 938372"/>
                  <a:gd name="connsiteX8-193" fmla="*/ 63405 w 432956"/>
                  <a:gd name="connsiteY8-194" fmla="*/ 260163 h 938372"/>
                  <a:gd name="connsiteX9-195" fmla="*/ 0 w 432956"/>
                  <a:gd name="connsiteY9-196" fmla="*/ 152400 h 938372"/>
                  <a:gd name="connsiteX10-197" fmla="*/ 216478 w 432956"/>
                  <a:gd name="connsiteY10-198" fmla="*/ 0 h 938372"/>
                  <a:gd name="connsiteX0-199" fmla="*/ 216478 w 432956"/>
                  <a:gd name="connsiteY0-200" fmla="*/ 0 h 938372"/>
                  <a:gd name="connsiteX1-201" fmla="*/ 432956 w 432956"/>
                  <a:gd name="connsiteY1-202" fmla="*/ 152400 h 938372"/>
                  <a:gd name="connsiteX2-203" fmla="*/ 369551 w 432956"/>
                  <a:gd name="connsiteY2-204" fmla="*/ 260163 h 938372"/>
                  <a:gd name="connsiteX3-205" fmla="*/ 309290 w 432956"/>
                  <a:gd name="connsiteY3-206" fmla="*/ 288766 h 938372"/>
                  <a:gd name="connsiteX4-207" fmla="*/ 318874 w 432956"/>
                  <a:gd name="connsiteY4-208" fmla="*/ 390981 h 938372"/>
                  <a:gd name="connsiteX5-209" fmla="*/ 391740 w 432956"/>
                  <a:gd name="connsiteY5-210" fmla="*/ 938372 h 938372"/>
                  <a:gd name="connsiteX6-211" fmla="*/ 41218 w 432956"/>
                  <a:gd name="connsiteY6-212" fmla="*/ 938372 h 938372"/>
                  <a:gd name="connsiteX7-213" fmla="*/ 122717 w 432956"/>
                  <a:gd name="connsiteY7-214" fmla="*/ 458103 h 938372"/>
                  <a:gd name="connsiteX8-215" fmla="*/ 63405 w 432956"/>
                  <a:gd name="connsiteY8-216" fmla="*/ 260163 h 938372"/>
                  <a:gd name="connsiteX9-217" fmla="*/ 0 w 432956"/>
                  <a:gd name="connsiteY9-218" fmla="*/ 152400 h 938372"/>
                  <a:gd name="connsiteX10-219" fmla="*/ 216478 w 432956"/>
                  <a:gd name="connsiteY10-220" fmla="*/ 0 h 938372"/>
                  <a:gd name="connsiteX0-221" fmla="*/ 216478 w 432956"/>
                  <a:gd name="connsiteY0-222" fmla="*/ 0 h 938372"/>
                  <a:gd name="connsiteX1-223" fmla="*/ 432956 w 432956"/>
                  <a:gd name="connsiteY1-224" fmla="*/ 152400 h 938372"/>
                  <a:gd name="connsiteX2-225" fmla="*/ 369551 w 432956"/>
                  <a:gd name="connsiteY2-226" fmla="*/ 260163 h 938372"/>
                  <a:gd name="connsiteX3-227" fmla="*/ 309290 w 432956"/>
                  <a:gd name="connsiteY3-228" fmla="*/ 288766 h 938372"/>
                  <a:gd name="connsiteX4-229" fmla="*/ 318874 w 432956"/>
                  <a:gd name="connsiteY4-230" fmla="*/ 390981 h 938372"/>
                  <a:gd name="connsiteX5-231" fmla="*/ 391740 w 432956"/>
                  <a:gd name="connsiteY5-232" fmla="*/ 938372 h 938372"/>
                  <a:gd name="connsiteX6-233" fmla="*/ 41218 w 432956"/>
                  <a:gd name="connsiteY6-234" fmla="*/ 938372 h 938372"/>
                  <a:gd name="connsiteX7-235" fmla="*/ 122717 w 432956"/>
                  <a:gd name="connsiteY7-236" fmla="*/ 458103 h 938372"/>
                  <a:gd name="connsiteX8-237" fmla="*/ 63405 w 432956"/>
                  <a:gd name="connsiteY8-238" fmla="*/ 260163 h 938372"/>
                  <a:gd name="connsiteX9-239" fmla="*/ 0 w 432956"/>
                  <a:gd name="connsiteY9-240" fmla="*/ 152400 h 938372"/>
                  <a:gd name="connsiteX10-241" fmla="*/ 216478 w 432956"/>
                  <a:gd name="connsiteY10-242" fmla="*/ 0 h 938372"/>
                  <a:gd name="connsiteX0-243" fmla="*/ 216478 w 432956"/>
                  <a:gd name="connsiteY0-244" fmla="*/ 0 h 938372"/>
                  <a:gd name="connsiteX1-245" fmla="*/ 432956 w 432956"/>
                  <a:gd name="connsiteY1-246" fmla="*/ 152400 h 938372"/>
                  <a:gd name="connsiteX2-247" fmla="*/ 369551 w 432956"/>
                  <a:gd name="connsiteY2-248" fmla="*/ 260163 h 938372"/>
                  <a:gd name="connsiteX3-249" fmla="*/ 309290 w 432956"/>
                  <a:gd name="connsiteY3-250" fmla="*/ 288766 h 938372"/>
                  <a:gd name="connsiteX4-251" fmla="*/ 318874 w 432956"/>
                  <a:gd name="connsiteY4-252" fmla="*/ 390981 h 938372"/>
                  <a:gd name="connsiteX5-253" fmla="*/ 391740 w 432956"/>
                  <a:gd name="connsiteY5-254" fmla="*/ 938372 h 938372"/>
                  <a:gd name="connsiteX6-255" fmla="*/ 41218 w 432956"/>
                  <a:gd name="connsiteY6-256" fmla="*/ 938372 h 938372"/>
                  <a:gd name="connsiteX7-257" fmla="*/ 122717 w 432956"/>
                  <a:gd name="connsiteY7-258" fmla="*/ 458103 h 938372"/>
                  <a:gd name="connsiteX8-259" fmla="*/ 63405 w 432956"/>
                  <a:gd name="connsiteY8-260" fmla="*/ 260163 h 938372"/>
                  <a:gd name="connsiteX9-261" fmla="*/ 0 w 432956"/>
                  <a:gd name="connsiteY9-262" fmla="*/ 152400 h 938372"/>
                  <a:gd name="connsiteX10-263" fmla="*/ 216478 w 432956"/>
                  <a:gd name="connsiteY10-264" fmla="*/ 0 h 938372"/>
                  <a:gd name="connsiteX0-265" fmla="*/ 216478 w 432956"/>
                  <a:gd name="connsiteY0-266" fmla="*/ 0 h 938372"/>
                  <a:gd name="connsiteX1-267" fmla="*/ 432956 w 432956"/>
                  <a:gd name="connsiteY1-268" fmla="*/ 152400 h 938372"/>
                  <a:gd name="connsiteX2-269" fmla="*/ 369551 w 432956"/>
                  <a:gd name="connsiteY2-270" fmla="*/ 260163 h 938372"/>
                  <a:gd name="connsiteX3-271" fmla="*/ 309290 w 432956"/>
                  <a:gd name="connsiteY3-272" fmla="*/ 288766 h 938372"/>
                  <a:gd name="connsiteX4-273" fmla="*/ 318874 w 432956"/>
                  <a:gd name="connsiteY4-274" fmla="*/ 390981 h 938372"/>
                  <a:gd name="connsiteX5-275" fmla="*/ 391740 w 432956"/>
                  <a:gd name="connsiteY5-276" fmla="*/ 938372 h 938372"/>
                  <a:gd name="connsiteX6-277" fmla="*/ 41218 w 432956"/>
                  <a:gd name="connsiteY6-278" fmla="*/ 938372 h 938372"/>
                  <a:gd name="connsiteX7-279" fmla="*/ 122717 w 432956"/>
                  <a:gd name="connsiteY7-280" fmla="*/ 458103 h 938372"/>
                  <a:gd name="connsiteX8-281" fmla="*/ 63405 w 432956"/>
                  <a:gd name="connsiteY8-282" fmla="*/ 260163 h 938372"/>
                  <a:gd name="connsiteX9-283" fmla="*/ 0 w 432956"/>
                  <a:gd name="connsiteY9-284" fmla="*/ 152400 h 938372"/>
                  <a:gd name="connsiteX10-285" fmla="*/ 216478 w 432956"/>
                  <a:gd name="connsiteY10-286" fmla="*/ 0 h 938372"/>
                  <a:gd name="connsiteX0-287" fmla="*/ 216478 w 432956"/>
                  <a:gd name="connsiteY0-288" fmla="*/ 0 h 938372"/>
                  <a:gd name="connsiteX1-289" fmla="*/ 432956 w 432956"/>
                  <a:gd name="connsiteY1-290" fmla="*/ 152400 h 938372"/>
                  <a:gd name="connsiteX2-291" fmla="*/ 369551 w 432956"/>
                  <a:gd name="connsiteY2-292" fmla="*/ 260163 h 938372"/>
                  <a:gd name="connsiteX3-293" fmla="*/ 309290 w 432956"/>
                  <a:gd name="connsiteY3-294" fmla="*/ 288766 h 938372"/>
                  <a:gd name="connsiteX4-295" fmla="*/ 318874 w 432956"/>
                  <a:gd name="connsiteY4-296" fmla="*/ 390981 h 938372"/>
                  <a:gd name="connsiteX5-297" fmla="*/ 391740 w 432956"/>
                  <a:gd name="connsiteY5-298" fmla="*/ 938372 h 938372"/>
                  <a:gd name="connsiteX6-299" fmla="*/ 41218 w 432956"/>
                  <a:gd name="connsiteY6-300" fmla="*/ 938372 h 938372"/>
                  <a:gd name="connsiteX7-301" fmla="*/ 138592 w 432956"/>
                  <a:gd name="connsiteY7-302" fmla="*/ 458103 h 938372"/>
                  <a:gd name="connsiteX8-303" fmla="*/ 63405 w 432956"/>
                  <a:gd name="connsiteY8-304" fmla="*/ 260163 h 938372"/>
                  <a:gd name="connsiteX9-305" fmla="*/ 0 w 432956"/>
                  <a:gd name="connsiteY9-306" fmla="*/ 152400 h 938372"/>
                  <a:gd name="connsiteX10-307" fmla="*/ 216478 w 432956"/>
                  <a:gd name="connsiteY10-308" fmla="*/ 0 h 938372"/>
                  <a:gd name="connsiteX0-309" fmla="*/ 216478 w 432956"/>
                  <a:gd name="connsiteY0-310" fmla="*/ 0 h 938372"/>
                  <a:gd name="connsiteX1-311" fmla="*/ 432956 w 432956"/>
                  <a:gd name="connsiteY1-312" fmla="*/ 152400 h 938372"/>
                  <a:gd name="connsiteX2-313" fmla="*/ 369551 w 432956"/>
                  <a:gd name="connsiteY2-314" fmla="*/ 260163 h 938372"/>
                  <a:gd name="connsiteX3-315" fmla="*/ 309290 w 432956"/>
                  <a:gd name="connsiteY3-316" fmla="*/ 288766 h 938372"/>
                  <a:gd name="connsiteX4-317" fmla="*/ 318874 w 432956"/>
                  <a:gd name="connsiteY4-318" fmla="*/ 390981 h 938372"/>
                  <a:gd name="connsiteX5-319" fmla="*/ 391740 w 432956"/>
                  <a:gd name="connsiteY5-320" fmla="*/ 938372 h 938372"/>
                  <a:gd name="connsiteX6-321" fmla="*/ 41218 w 432956"/>
                  <a:gd name="connsiteY6-322" fmla="*/ 938372 h 938372"/>
                  <a:gd name="connsiteX7-323" fmla="*/ 138592 w 432956"/>
                  <a:gd name="connsiteY7-324" fmla="*/ 458103 h 938372"/>
                  <a:gd name="connsiteX8-325" fmla="*/ 63405 w 432956"/>
                  <a:gd name="connsiteY8-326" fmla="*/ 260163 h 938372"/>
                  <a:gd name="connsiteX9-327" fmla="*/ 0 w 432956"/>
                  <a:gd name="connsiteY9-328" fmla="*/ 152400 h 938372"/>
                  <a:gd name="connsiteX10-329" fmla="*/ 216478 w 432956"/>
                  <a:gd name="connsiteY10-330" fmla="*/ 0 h 938372"/>
                  <a:gd name="connsiteX0-331" fmla="*/ 216478 w 432956"/>
                  <a:gd name="connsiteY0-332" fmla="*/ 0 h 938372"/>
                  <a:gd name="connsiteX1-333" fmla="*/ 432956 w 432956"/>
                  <a:gd name="connsiteY1-334" fmla="*/ 152400 h 938372"/>
                  <a:gd name="connsiteX2-335" fmla="*/ 369551 w 432956"/>
                  <a:gd name="connsiteY2-336" fmla="*/ 260163 h 938372"/>
                  <a:gd name="connsiteX3-337" fmla="*/ 309290 w 432956"/>
                  <a:gd name="connsiteY3-338" fmla="*/ 288766 h 938372"/>
                  <a:gd name="connsiteX4-339" fmla="*/ 318874 w 432956"/>
                  <a:gd name="connsiteY4-340" fmla="*/ 390981 h 938372"/>
                  <a:gd name="connsiteX5-341" fmla="*/ 391740 w 432956"/>
                  <a:gd name="connsiteY5-342" fmla="*/ 938372 h 938372"/>
                  <a:gd name="connsiteX6-343" fmla="*/ 41218 w 432956"/>
                  <a:gd name="connsiteY6-344" fmla="*/ 938372 h 938372"/>
                  <a:gd name="connsiteX7-345" fmla="*/ 138592 w 432956"/>
                  <a:gd name="connsiteY7-346" fmla="*/ 458103 h 938372"/>
                  <a:gd name="connsiteX8-347" fmla="*/ 63405 w 432956"/>
                  <a:gd name="connsiteY8-348" fmla="*/ 260163 h 938372"/>
                  <a:gd name="connsiteX9-349" fmla="*/ 0 w 432956"/>
                  <a:gd name="connsiteY9-350" fmla="*/ 152400 h 938372"/>
                  <a:gd name="connsiteX10-351" fmla="*/ 216478 w 432956"/>
                  <a:gd name="connsiteY10-352" fmla="*/ 0 h 938372"/>
                  <a:gd name="connsiteX0-353" fmla="*/ 216478 w 432956"/>
                  <a:gd name="connsiteY0-354" fmla="*/ 0 h 938372"/>
                  <a:gd name="connsiteX1-355" fmla="*/ 432956 w 432956"/>
                  <a:gd name="connsiteY1-356" fmla="*/ 152400 h 938372"/>
                  <a:gd name="connsiteX2-357" fmla="*/ 369551 w 432956"/>
                  <a:gd name="connsiteY2-358" fmla="*/ 260163 h 938372"/>
                  <a:gd name="connsiteX3-359" fmla="*/ 309290 w 432956"/>
                  <a:gd name="connsiteY3-360" fmla="*/ 288766 h 938372"/>
                  <a:gd name="connsiteX4-361" fmla="*/ 322049 w 432956"/>
                  <a:gd name="connsiteY4-362" fmla="*/ 457656 h 938372"/>
                  <a:gd name="connsiteX5-363" fmla="*/ 391740 w 432956"/>
                  <a:gd name="connsiteY5-364" fmla="*/ 938372 h 938372"/>
                  <a:gd name="connsiteX6-365" fmla="*/ 41218 w 432956"/>
                  <a:gd name="connsiteY6-366" fmla="*/ 938372 h 938372"/>
                  <a:gd name="connsiteX7-367" fmla="*/ 138592 w 432956"/>
                  <a:gd name="connsiteY7-368" fmla="*/ 458103 h 938372"/>
                  <a:gd name="connsiteX8-369" fmla="*/ 63405 w 432956"/>
                  <a:gd name="connsiteY8-370" fmla="*/ 260163 h 938372"/>
                  <a:gd name="connsiteX9-371" fmla="*/ 0 w 432956"/>
                  <a:gd name="connsiteY9-372" fmla="*/ 152400 h 938372"/>
                  <a:gd name="connsiteX10-373" fmla="*/ 216478 w 432956"/>
                  <a:gd name="connsiteY10-374" fmla="*/ 0 h 938372"/>
                  <a:gd name="connsiteX0-375" fmla="*/ 216478 w 432956"/>
                  <a:gd name="connsiteY0-376" fmla="*/ 0 h 938372"/>
                  <a:gd name="connsiteX1-377" fmla="*/ 432956 w 432956"/>
                  <a:gd name="connsiteY1-378" fmla="*/ 152400 h 938372"/>
                  <a:gd name="connsiteX2-379" fmla="*/ 369551 w 432956"/>
                  <a:gd name="connsiteY2-380" fmla="*/ 260163 h 938372"/>
                  <a:gd name="connsiteX3-381" fmla="*/ 309290 w 432956"/>
                  <a:gd name="connsiteY3-382" fmla="*/ 288766 h 938372"/>
                  <a:gd name="connsiteX4-383" fmla="*/ 322049 w 432956"/>
                  <a:gd name="connsiteY4-384" fmla="*/ 457656 h 938372"/>
                  <a:gd name="connsiteX5-385" fmla="*/ 391740 w 432956"/>
                  <a:gd name="connsiteY5-386" fmla="*/ 938372 h 938372"/>
                  <a:gd name="connsiteX6-387" fmla="*/ 41218 w 432956"/>
                  <a:gd name="connsiteY6-388" fmla="*/ 938372 h 938372"/>
                  <a:gd name="connsiteX7-389" fmla="*/ 138592 w 432956"/>
                  <a:gd name="connsiteY7-390" fmla="*/ 458103 h 938372"/>
                  <a:gd name="connsiteX8-391" fmla="*/ 63405 w 432956"/>
                  <a:gd name="connsiteY8-392" fmla="*/ 260163 h 938372"/>
                  <a:gd name="connsiteX9-393" fmla="*/ 0 w 432956"/>
                  <a:gd name="connsiteY9-394" fmla="*/ 152400 h 938372"/>
                  <a:gd name="connsiteX10-395" fmla="*/ 216478 w 432956"/>
                  <a:gd name="connsiteY10-396" fmla="*/ 0 h 938372"/>
                  <a:gd name="connsiteX0-397" fmla="*/ 216478 w 432956"/>
                  <a:gd name="connsiteY0-398" fmla="*/ 0 h 938372"/>
                  <a:gd name="connsiteX1-399" fmla="*/ 432956 w 432956"/>
                  <a:gd name="connsiteY1-400" fmla="*/ 152400 h 938372"/>
                  <a:gd name="connsiteX2-401" fmla="*/ 369551 w 432956"/>
                  <a:gd name="connsiteY2-402" fmla="*/ 260163 h 938372"/>
                  <a:gd name="connsiteX3-403" fmla="*/ 309290 w 432956"/>
                  <a:gd name="connsiteY3-404" fmla="*/ 285591 h 938372"/>
                  <a:gd name="connsiteX4-405" fmla="*/ 322049 w 432956"/>
                  <a:gd name="connsiteY4-406" fmla="*/ 457656 h 938372"/>
                  <a:gd name="connsiteX5-407" fmla="*/ 391740 w 432956"/>
                  <a:gd name="connsiteY5-408" fmla="*/ 938372 h 938372"/>
                  <a:gd name="connsiteX6-409" fmla="*/ 41218 w 432956"/>
                  <a:gd name="connsiteY6-410" fmla="*/ 938372 h 938372"/>
                  <a:gd name="connsiteX7-411" fmla="*/ 138592 w 432956"/>
                  <a:gd name="connsiteY7-412" fmla="*/ 458103 h 938372"/>
                  <a:gd name="connsiteX8-413" fmla="*/ 63405 w 432956"/>
                  <a:gd name="connsiteY8-414" fmla="*/ 260163 h 938372"/>
                  <a:gd name="connsiteX9-415" fmla="*/ 0 w 432956"/>
                  <a:gd name="connsiteY9-416" fmla="*/ 152400 h 938372"/>
                  <a:gd name="connsiteX10-417" fmla="*/ 216478 w 432956"/>
                  <a:gd name="connsiteY10-418" fmla="*/ 0 h 938372"/>
                  <a:gd name="connsiteX0-419" fmla="*/ 216478 w 432956"/>
                  <a:gd name="connsiteY0-420" fmla="*/ 0 h 938372"/>
                  <a:gd name="connsiteX1-421" fmla="*/ 432956 w 432956"/>
                  <a:gd name="connsiteY1-422" fmla="*/ 152400 h 938372"/>
                  <a:gd name="connsiteX2-423" fmla="*/ 369551 w 432956"/>
                  <a:gd name="connsiteY2-424" fmla="*/ 260163 h 938372"/>
                  <a:gd name="connsiteX3-425" fmla="*/ 309290 w 432956"/>
                  <a:gd name="connsiteY3-426" fmla="*/ 285591 h 938372"/>
                  <a:gd name="connsiteX4-427" fmla="*/ 322049 w 432956"/>
                  <a:gd name="connsiteY4-428" fmla="*/ 457656 h 938372"/>
                  <a:gd name="connsiteX5-429" fmla="*/ 391740 w 432956"/>
                  <a:gd name="connsiteY5-430" fmla="*/ 938372 h 938372"/>
                  <a:gd name="connsiteX6-431" fmla="*/ 41218 w 432956"/>
                  <a:gd name="connsiteY6-432" fmla="*/ 938372 h 938372"/>
                  <a:gd name="connsiteX7-433" fmla="*/ 138592 w 432956"/>
                  <a:gd name="connsiteY7-434" fmla="*/ 458103 h 938372"/>
                  <a:gd name="connsiteX8-435" fmla="*/ 63405 w 432956"/>
                  <a:gd name="connsiteY8-436" fmla="*/ 260163 h 938372"/>
                  <a:gd name="connsiteX9-437" fmla="*/ 0 w 432956"/>
                  <a:gd name="connsiteY9-438" fmla="*/ 152400 h 938372"/>
                  <a:gd name="connsiteX10-439" fmla="*/ 216478 w 432956"/>
                  <a:gd name="connsiteY10-440" fmla="*/ 0 h 938372"/>
                  <a:gd name="connsiteX0-441" fmla="*/ 216478 w 432956"/>
                  <a:gd name="connsiteY0-442" fmla="*/ 0 h 938372"/>
                  <a:gd name="connsiteX1-443" fmla="*/ 432956 w 432956"/>
                  <a:gd name="connsiteY1-444" fmla="*/ 152400 h 938372"/>
                  <a:gd name="connsiteX2-445" fmla="*/ 369551 w 432956"/>
                  <a:gd name="connsiteY2-446" fmla="*/ 260163 h 938372"/>
                  <a:gd name="connsiteX3-447" fmla="*/ 322049 w 432956"/>
                  <a:gd name="connsiteY3-448" fmla="*/ 457656 h 938372"/>
                  <a:gd name="connsiteX4-449" fmla="*/ 391740 w 432956"/>
                  <a:gd name="connsiteY4-450" fmla="*/ 938372 h 938372"/>
                  <a:gd name="connsiteX5-451" fmla="*/ 41218 w 432956"/>
                  <a:gd name="connsiteY5-452" fmla="*/ 938372 h 938372"/>
                  <a:gd name="connsiteX6-453" fmla="*/ 138592 w 432956"/>
                  <a:gd name="connsiteY6-454" fmla="*/ 458103 h 938372"/>
                  <a:gd name="connsiteX7-455" fmla="*/ 63405 w 432956"/>
                  <a:gd name="connsiteY7-456" fmla="*/ 260163 h 938372"/>
                  <a:gd name="connsiteX8-457" fmla="*/ 0 w 432956"/>
                  <a:gd name="connsiteY8-458" fmla="*/ 152400 h 938372"/>
                  <a:gd name="connsiteX9-459" fmla="*/ 216478 w 432956"/>
                  <a:gd name="connsiteY9-460" fmla="*/ 0 h 938372"/>
                  <a:gd name="connsiteX0-461" fmla="*/ 216478 w 432956"/>
                  <a:gd name="connsiteY0-462" fmla="*/ 0 h 938372"/>
                  <a:gd name="connsiteX1-463" fmla="*/ 432956 w 432956"/>
                  <a:gd name="connsiteY1-464" fmla="*/ 152400 h 938372"/>
                  <a:gd name="connsiteX2-465" fmla="*/ 369551 w 432956"/>
                  <a:gd name="connsiteY2-466" fmla="*/ 260163 h 938372"/>
                  <a:gd name="connsiteX3-467" fmla="*/ 322049 w 432956"/>
                  <a:gd name="connsiteY3-468" fmla="*/ 457656 h 938372"/>
                  <a:gd name="connsiteX4-469" fmla="*/ 391740 w 432956"/>
                  <a:gd name="connsiteY4-470" fmla="*/ 938372 h 938372"/>
                  <a:gd name="connsiteX5-471" fmla="*/ 41218 w 432956"/>
                  <a:gd name="connsiteY5-472" fmla="*/ 938372 h 938372"/>
                  <a:gd name="connsiteX6-473" fmla="*/ 138592 w 432956"/>
                  <a:gd name="connsiteY6-474" fmla="*/ 458103 h 938372"/>
                  <a:gd name="connsiteX7-475" fmla="*/ 63405 w 432956"/>
                  <a:gd name="connsiteY7-476" fmla="*/ 260163 h 938372"/>
                  <a:gd name="connsiteX8-477" fmla="*/ 0 w 432956"/>
                  <a:gd name="connsiteY8-478" fmla="*/ 152400 h 938372"/>
                  <a:gd name="connsiteX9-479" fmla="*/ 216478 w 432956"/>
                  <a:gd name="connsiteY9-480" fmla="*/ 0 h 938372"/>
                  <a:gd name="connsiteX0-481" fmla="*/ 216478 w 432956"/>
                  <a:gd name="connsiteY0-482" fmla="*/ 0 h 938372"/>
                  <a:gd name="connsiteX1-483" fmla="*/ 432956 w 432956"/>
                  <a:gd name="connsiteY1-484" fmla="*/ 152400 h 938372"/>
                  <a:gd name="connsiteX2-485" fmla="*/ 369551 w 432956"/>
                  <a:gd name="connsiteY2-486" fmla="*/ 260163 h 938372"/>
                  <a:gd name="connsiteX3-487" fmla="*/ 322049 w 432956"/>
                  <a:gd name="connsiteY3-488" fmla="*/ 457656 h 938372"/>
                  <a:gd name="connsiteX4-489" fmla="*/ 391740 w 432956"/>
                  <a:gd name="connsiteY4-490" fmla="*/ 938372 h 938372"/>
                  <a:gd name="connsiteX5-491" fmla="*/ 41218 w 432956"/>
                  <a:gd name="connsiteY5-492" fmla="*/ 938372 h 938372"/>
                  <a:gd name="connsiteX6-493" fmla="*/ 138592 w 432956"/>
                  <a:gd name="connsiteY6-494" fmla="*/ 458103 h 938372"/>
                  <a:gd name="connsiteX7-495" fmla="*/ 63405 w 432956"/>
                  <a:gd name="connsiteY7-496" fmla="*/ 260163 h 938372"/>
                  <a:gd name="connsiteX8-497" fmla="*/ 0 w 432956"/>
                  <a:gd name="connsiteY8-498" fmla="*/ 152400 h 938372"/>
                  <a:gd name="connsiteX9-499" fmla="*/ 216478 w 432956"/>
                  <a:gd name="connsiteY9-500" fmla="*/ 0 h 938372"/>
                  <a:gd name="connsiteX0-501" fmla="*/ 216478 w 432956"/>
                  <a:gd name="connsiteY0-502" fmla="*/ 0 h 938372"/>
                  <a:gd name="connsiteX1-503" fmla="*/ 432956 w 432956"/>
                  <a:gd name="connsiteY1-504" fmla="*/ 152400 h 938372"/>
                  <a:gd name="connsiteX2-505" fmla="*/ 369551 w 432956"/>
                  <a:gd name="connsiteY2-506" fmla="*/ 260163 h 938372"/>
                  <a:gd name="connsiteX3-507" fmla="*/ 322049 w 432956"/>
                  <a:gd name="connsiteY3-508" fmla="*/ 457656 h 938372"/>
                  <a:gd name="connsiteX4-509" fmla="*/ 391740 w 432956"/>
                  <a:gd name="connsiteY4-510" fmla="*/ 938372 h 938372"/>
                  <a:gd name="connsiteX5-511" fmla="*/ 41218 w 432956"/>
                  <a:gd name="connsiteY5-512" fmla="*/ 938372 h 938372"/>
                  <a:gd name="connsiteX6-513" fmla="*/ 138592 w 432956"/>
                  <a:gd name="connsiteY6-514" fmla="*/ 458103 h 938372"/>
                  <a:gd name="connsiteX7-515" fmla="*/ 63405 w 432956"/>
                  <a:gd name="connsiteY7-516" fmla="*/ 260163 h 938372"/>
                  <a:gd name="connsiteX8-517" fmla="*/ 0 w 432956"/>
                  <a:gd name="connsiteY8-518" fmla="*/ 152400 h 938372"/>
                  <a:gd name="connsiteX9-519" fmla="*/ 216478 w 432956"/>
                  <a:gd name="connsiteY9-520" fmla="*/ 0 h 938372"/>
                  <a:gd name="connsiteX0-521" fmla="*/ 216478 w 432956"/>
                  <a:gd name="connsiteY0-522" fmla="*/ 0 h 938372"/>
                  <a:gd name="connsiteX1-523" fmla="*/ 432956 w 432956"/>
                  <a:gd name="connsiteY1-524" fmla="*/ 152400 h 938372"/>
                  <a:gd name="connsiteX2-525" fmla="*/ 369551 w 432956"/>
                  <a:gd name="connsiteY2-526" fmla="*/ 260163 h 938372"/>
                  <a:gd name="connsiteX3-527" fmla="*/ 322049 w 432956"/>
                  <a:gd name="connsiteY3-528" fmla="*/ 470356 h 938372"/>
                  <a:gd name="connsiteX4-529" fmla="*/ 391740 w 432956"/>
                  <a:gd name="connsiteY4-530" fmla="*/ 938372 h 938372"/>
                  <a:gd name="connsiteX5-531" fmla="*/ 41218 w 432956"/>
                  <a:gd name="connsiteY5-532" fmla="*/ 938372 h 938372"/>
                  <a:gd name="connsiteX6-533" fmla="*/ 138592 w 432956"/>
                  <a:gd name="connsiteY6-534" fmla="*/ 458103 h 938372"/>
                  <a:gd name="connsiteX7-535" fmla="*/ 63405 w 432956"/>
                  <a:gd name="connsiteY7-536" fmla="*/ 260163 h 938372"/>
                  <a:gd name="connsiteX8-537" fmla="*/ 0 w 432956"/>
                  <a:gd name="connsiteY8-538" fmla="*/ 152400 h 938372"/>
                  <a:gd name="connsiteX9-539" fmla="*/ 216478 w 432956"/>
                  <a:gd name="connsiteY9-540" fmla="*/ 0 h 938372"/>
                  <a:gd name="connsiteX0-541" fmla="*/ 216478 w 432956"/>
                  <a:gd name="connsiteY0-542" fmla="*/ 0 h 938372"/>
                  <a:gd name="connsiteX1-543" fmla="*/ 432956 w 432956"/>
                  <a:gd name="connsiteY1-544" fmla="*/ 152400 h 938372"/>
                  <a:gd name="connsiteX2-545" fmla="*/ 369551 w 432956"/>
                  <a:gd name="connsiteY2-546" fmla="*/ 260163 h 938372"/>
                  <a:gd name="connsiteX3-547" fmla="*/ 322049 w 432956"/>
                  <a:gd name="connsiteY3-548" fmla="*/ 470356 h 938372"/>
                  <a:gd name="connsiteX4-549" fmla="*/ 391740 w 432956"/>
                  <a:gd name="connsiteY4-550" fmla="*/ 938372 h 938372"/>
                  <a:gd name="connsiteX5-551" fmla="*/ 41218 w 432956"/>
                  <a:gd name="connsiteY5-552" fmla="*/ 938372 h 938372"/>
                  <a:gd name="connsiteX6-553" fmla="*/ 138592 w 432956"/>
                  <a:gd name="connsiteY6-554" fmla="*/ 458103 h 938372"/>
                  <a:gd name="connsiteX7-555" fmla="*/ 63405 w 432956"/>
                  <a:gd name="connsiteY7-556" fmla="*/ 260163 h 938372"/>
                  <a:gd name="connsiteX8-557" fmla="*/ 0 w 432956"/>
                  <a:gd name="connsiteY8-558" fmla="*/ 152400 h 938372"/>
                  <a:gd name="connsiteX9-559" fmla="*/ 216478 w 432956"/>
                  <a:gd name="connsiteY9-560" fmla="*/ 0 h 938372"/>
                  <a:gd name="connsiteX0-561" fmla="*/ 216478 w 432956"/>
                  <a:gd name="connsiteY0-562" fmla="*/ 0 h 938372"/>
                  <a:gd name="connsiteX1-563" fmla="*/ 432956 w 432956"/>
                  <a:gd name="connsiteY1-564" fmla="*/ 152400 h 938372"/>
                  <a:gd name="connsiteX2-565" fmla="*/ 369551 w 432956"/>
                  <a:gd name="connsiteY2-566" fmla="*/ 260163 h 938372"/>
                  <a:gd name="connsiteX3-567" fmla="*/ 318874 w 432956"/>
                  <a:gd name="connsiteY3-568" fmla="*/ 454481 h 938372"/>
                  <a:gd name="connsiteX4-569" fmla="*/ 391740 w 432956"/>
                  <a:gd name="connsiteY4-570" fmla="*/ 938372 h 938372"/>
                  <a:gd name="connsiteX5-571" fmla="*/ 41218 w 432956"/>
                  <a:gd name="connsiteY5-572" fmla="*/ 938372 h 938372"/>
                  <a:gd name="connsiteX6-573" fmla="*/ 138592 w 432956"/>
                  <a:gd name="connsiteY6-574" fmla="*/ 458103 h 938372"/>
                  <a:gd name="connsiteX7-575" fmla="*/ 63405 w 432956"/>
                  <a:gd name="connsiteY7-576" fmla="*/ 260163 h 938372"/>
                  <a:gd name="connsiteX8-577" fmla="*/ 0 w 432956"/>
                  <a:gd name="connsiteY8-578" fmla="*/ 152400 h 938372"/>
                  <a:gd name="connsiteX9-579" fmla="*/ 216478 w 432956"/>
                  <a:gd name="connsiteY9-580" fmla="*/ 0 h 938372"/>
                  <a:gd name="connsiteX0-581" fmla="*/ 216478 w 432956"/>
                  <a:gd name="connsiteY0-582" fmla="*/ 0 h 938372"/>
                  <a:gd name="connsiteX1-583" fmla="*/ 432956 w 432956"/>
                  <a:gd name="connsiteY1-584" fmla="*/ 152400 h 938372"/>
                  <a:gd name="connsiteX2-585" fmla="*/ 369551 w 432956"/>
                  <a:gd name="connsiteY2-586" fmla="*/ 260163 h 938372"/>
                  <a:gd name="connsiteX3-587" fmla="*/ 318874 w 432956"/>
                  <a:gd name="connsiteY3-588" fmla="*/ 454481 h 938372"/>
                  <a:gd name="connsiteX4-589" fmla="*/ 391740 w 432956"/>
                  <a:gd name="connsiteY4-590" fmla="*/ 938372 h 938372"/>
                  <a:gd name="connsiteX5-591" fmla="*/ 41218 w 432956"/>
                  <a:gd name="connsiteY5-592" fmla="*/ 938372 h 938372"/>
                  <a:gd name="connsiteX6-593" fmla="*/ 138592 w 432956"/>
                  <a:gd name="connsiteY6-594" fmla="*/ 458103 h 938372"/>
                  <a:gd name="connsiteX7-595" fmla="*/ 63405 w 432956"/>
                  <a:gd name="connsiteY7-596" fmla="*/ 260163 h 938372"/>
                  <a:gd name="connsiteX8-597" fmla="*/ 0 w 432956"/>
                  <a:gd name="connsiteY8-598" fmla="*/ 152400 h 938372"/>
                  <a:gd name="connsiteX9-599" fmla="*/ 216478 w 432956"/>
                  <a:gd name="connsiteY9-600" fmla="*/ 0 h 938372"/>
                  <a:gd name="connsiteX0-601" fmla="*/ 216478 w 432956"/>
                  <a:gd name="connsiteY0-602" fmla="*/ 0 h 938372"/>
                  <a:gd name="connsiteX1-603" fmla="*/ 432956 w 432956"/>
                  <a:gd name="connsiteY1-604" fmla="*/ 152400 h 938372"/>
                  <a:gd name="connsiteX2-605" fmla="*/ 369551 w 432956"/>
                  <a:gd name="connsiteY2-606" fmla="*/ 260163 h 938372"/>
                  <a:gd name="connsiteX3-607" fmla="*/ 318874 w 432956"/>
                  <a:gd name="connsiteY3-608" fmla="*/ 454481 h 938372"/>
                  <a:gd name="connsiteX4-609" fmla="*/ 391740 w 432956"/>
                  <a:gd name="connsiteY4-610" fmla="*/ 938372 h 938372"/>
                  <a:gd name="connsiteX5-611" fmla="*/ 41218 w 432956"/>
                  <a:gd name="connsiteY5-612" fmla="*/ 938372 h 938372"/>
                  <a:gd name="connsiteX6-613" fmla="*/ 138592 w 432956"/>
                  <a:gd name="connsiteY6-614" fmla="*/ 458103 h 938372"/>
                  <a:gd name="connsiteX7-615" fmla="*/ 63405 w 432956"/>
                  <a:gd name="connsiteY7-616" fmla="*/ 260163 h 938372"/>
                  <a:gd name="connsiteX8-617" fmla="*/ 0 w 432956"/>
                  <a:gd name="connsiteY8-618" fmla="*/ 152400 h 938372"/>
                  <a:gd name="connsiteX9-619" fmla="*/ 216478 w 432956"/>
                  <a:gd name="connsiteY9-620" fmla="*/ 0 h 938372"/>
                  <a:gd name="connsiteX0-621" fmla="*/ 216478 w 432956"/>
                  <a:gd name="connsiteY0-622" fmla="*/ 0 h 938372"/>
                  <a:gd name="connsiteX1-623" fmla="*/ 432956 w 432956"/>
                  <a:gd name="connsiteY1-624" fmla="*/ 152400 h 938372"/>
                  <a:gd name="connsiteX2-625" fmla="*/ 369551 w 432956"/>
                  <a:gd name="connsiteY2-626" fmla="*/ 260163 h 938372"/>
                  <a:gd name="connsiteX3-627" fmla="*/ 318874 w 432956"/>
                  <a:gd name="connsiteY3-628" fmla="*/ 454481 h 938372"/>
                  <a:gd name="connsiteX4-629" fmla="*/ 391740 w 432956"/>
                  <a:gd name="connsiteY4-630" fmla="*/ 938372 h 938372"/>
                  <a:gd name="connsiteX5-631" fmla="*/ 41218 w 432956"/>
                  <a:gd name="connsiteY5-632" fmla="*/ 938372 h 938372"/>
                  <a:gd name="connsiteX6-633" fmla="*/ 138592 w 432956"/>
                  <a:gd name="connsiteY6-634" fmla="*/ 458103 h 938372"/>
                  <a:gd name="connsiteX7-635" fmla="*/ 63405 w 432956"/>
                  <a:gd name="connsiteY7-636" fmla="*/ 260163 h 938372"/>
                  <a:gd name="connsiteX8-637" fmla="*/ 0 w 432956"/>
                  <a:gd name="connsiteY8-638" fmla="*/ 152400 h 938372"/>
                  <a:gd name="connsiteX9-639" fmla="*/ 216478 w 432956"/>
                  <a:gd name="connsiteY9-640" fmla="*/ 0 h 938372"/>
                  <a:gd name="connsiteX0-641" fmla="*/ 216478 w 432956"/>
                  <a:gd name="connsiteY0-642" fmla="*/ 0 h 938372"/>
                  <a:gd name="connsiteX1-643" fmla="*/ 432956 w 432956"/>
                  <a:gd name="connsiteY1-644" fmla="*/ 152400 h 938372"/>
                  <a:gd name="connsiteX2-645" fmla="*/ 369551 w 432956"/>
                  <a:gd name="connsiteY2-646" fmla="*/ 260163 h 938372"/>
                  <a:gd name="connsiteX3-647" fmla="*/ 318874 w 432956"/>
                  <a:gd name="connsiteY3-648" fmla="*/ 454481 h 938372"/>
                  <a:gd name="connsiteX4-649" fmla="*/ 391740 w 432956"/>
                  <a:gd name="connsiteY4-650" fmla="*/ 938372 h 938372"/>
                  <a:gd name="connsiteX5-651" fmla="*/ 41218 w 432956"/>
                  <a:gd name="connsiteY5-652" fmla="*/ 938372 h 938372"/>
                  <a:gd name="connsiteX6-653" fmla="*/ 138592 w 432956"/>
                  <a:gd name="connsiteY6-654" fmla="*/ 458103 h 938372"/>
                  <a:gd name="connsiteX7-655" fmla="*/ 63405 w 432956"/>
                  <a:gd name="connsiteY7-656" fmla="*/ 260163 h 938372"/>
                  <a:gd name="connsiteX8-657" fmla="*/ 0 w 432956"/>
                  <a:gd name="connsiteY8-658" fmla="*/ 152400 h 938372"/>
                  <a:gd name="connsiteX9-659" fmla="*/ 216478 w 432956"/>
                  <a:gd name="connsiteY9-660" fmla="*/ 0 h 938372"/>
                  <a:gd name="connsiteX0-661" fmla="*/ 216478 w 432956"/>
                  <a:gd name="connsiteY0-662" fmla="*/ 0 h 938372"/>
                  <a:gd name="connsiteX1-663" fmla="*/ 432956 w 432956"/>
                  <a:gd name="connsiteY1-664" fmla="*/ 152400 h 938372"/>
                  <a:gd name="connsiteX2-665" fmla="*/ 369551 w 432956"/>
                  <a:gd name="connsiteY2-666" fmla="*/ 260163 h 938372"/>
                  <a:gd name="connsiteX3-667" fmla="*/ 318874 w 432956"/>
                  <a:gd name="connsiteY3-668" fmla="*/ 457656 h 938372"/>
                  <a:gd name="connsiteX4-669" fmla="*/ 391740 w 432956"/>
                  <a:gd name="connsiteY4-670" fmla="*/ 938372 h 938372"/>
                  <a:gd name="connsiteX5-671" fmla="*/ 41218 w 432956"/>
                  <a:gd name="connsiteY5-672" fmla="*/ 938372 h 938372"/>
                  <a:gd name="connsiteX6-673" fmla="*/ 138592 w 432956"/>
                  <a:gd name="connsiteY6-674" fmla="*/ 458103 h 938372"/>
                  <a:gd name="connsiteX7-675" fmla="*/ 63405 w 432956"/>
                  <a:gd name="connsiteY7-676" fmla="*/ 260163 h 938372"/>
                  <a:gd name="connsiteX8-677" fmla="*/ 0 w 432956"/>
                  <a:gd name="connsiteY8-678" fmla="*/ 152400 h 938372"/>
                  <a:gd name="connsiteX9-679" fmla="*/ 216478 w 432956"/>
                  <a:gd name="connsiteY9-680" fmla="*/ 0 h 938372"/>
                  <a:gd name="connsiteX0-681" fmla="*/ 216478 w 432956"/>
                  <a:gd name="connsiteY0-682" fmla="*/ 0 h 938372"/>
                  <a:gd name="connsiteX1-683" fmla="*/ 432956 w 432956"/>
                  <a:gd name="connsiteY1-684" fmla="*/ 152400 h 938372"/>
                  <a:gd name="connsiteX2-685" fmla="*/ 369551 w 432956"/>
                  <a:gd name="connsiteY2-686" fmla="*/ 260163 h 938372"/>
                  <a:gd name="connsiteX3-687" fmla="*/ 318874 w 432956"/>
                  <a:gd name="connsiteY3-688" fmla="*/ 457656 h 938372"/>
                  <a:gd name="connsiteX4-689" fmla="*/ 391740 w 432956"/>
                  <a:gd name="connsiteY4-690" fmla="*/ 938372 h 938372"/>
                  <a:gd name="connsiteX5-691" fmla="*/ 41218 w 432956"/>
                  <a:gd name="connsiteY5-692" fmla="*/ 938372 h 938372"/>
                  <a:gd name="connsiteX6-693" fmla="*/ 138592 w 432956"/>
                  <a:gd name="connsiteY6-694" fmla="*/ 458103 h 938372"/>
                  <a:gd name="connsiteX7-695" fmla="*/ 63405 w 432956"/>
                  <a:gd name="connsiteY7-696" fmla="*/ 260163 h 938372"/>
                  <a:gd name="connsiteX8-697" fmla="*/ 0 w 432956"/>
                  <a:gd name="connsiteY8-698" fmla="*/ 152400 h 938372"/>
                  <a:gd name="connsiteX9-699" fmla="*/ 216478 w 432956"/>
                  <a:gd name="connsiteY9-700" fmla="*/ 0 h 938372"/>
                  <a:gd name="connsiteX0-701" fmla="*/ 216478 w 432956"/>
                  <a:gd name="connsiteY0-702" fmla="*/ 0 h 938372"/>
                  <a:gd name="connsiteX1-703" fmla="*/ 432956 w 432956"/>
                  <a:gd name="connsiteY1-704" fmla="*/ 152400 h 938372"/>
                  <a:gd name="connsiteX2-705" fmla="*/ 369551 w 432956"/>
                  <a:gd name="connsiteY2-706" fmla="*/ 260163 h 938372"/>
                  <a:gd name="connsiteX3-707" fmla="*/ 318874 w 432956"/>
                  <a:gd name="connsiteY3-708" fmla="*/ 457656 h 938372"/>
                  <a:gd name="connsiteX4-709" fmla="*/ 391740 w 432956"/>
                  <a:gd name="connsiteY4-710" fmla="*/ 938372 h 938372"/>
                  <a:gd name="connsiteX5-711" fmla="*/ 41218 w 432956"/>
                  <a:gd name="connsiteY5-712" fmla="*/ 938372 h 938372"/>
                  <a:gd name="connsiteX6-713" fmla="*/ 138592 w 432956"/>
                  <a:gd name="connsiteY6-714" fmla="*/ 458103 h 938372"/>
                  <a:gd name="connsiteX7-715" fmla="*/ 63405 w 432956"/>
                  <a:gd name="connsiteY7-716" fmla="*/ 260163 h 938372"/>
                  <a:gd name="connsiteX8-717" fmla="*/ 0 w 432956"/>
                  <a:gd name="connsiteY8-718" fmla="*/ 152400 h 938372"/>
                  <a:gd name="connsiteX9-719" fmla="*/ 216478 w 432956"/>
                  <a:gd name="connsiteY9-720" fmla="*/ 0 h 938372"/>
                  <a:gd name="connsiteX0-721" fmla="*/ 391740 w 483180"/>
                  <a:gd name="connsiteY0-722" fmla="*/ 938372 h 1029812"/>
                  <a:gd name="connsiteX1-723" fmla="*/ 41218 w 483180"/>
                  <a:gd name="connsiteY1-724" fmla="*/ 938372 h 1029812"/>
                  <a:gd name="connsiteX2-725" fmla="*/ 138592 w 483180"/>
                  <a:gd name="connsiteY2-726" fmla="*/ 458103 h 1029812"/>
                  <a:gd name="connsiteX3-727" fmla="*/ 63405 w 483180"/>
                  <a:gd name="connsiteY3-728" fmla="*/ 260163 h 1029812"/>
                  <a:gd name="connsiteX4-729" fmla="*/ 0 w 483180"/>
                  <a:gd name="connsiteY4-730" fmla="*/ 152400 h 1029812"/>
                  <a:gd name="connsiteX5-731" fmla="*/ 216478 w 483180"/>
                  <a:gd name="connsiteY5-732" fmla="*/ 0 h 1029812"/>
                  <a:gd name="connsiteX6-733" fmla="*/ 432956 w 483180"/>
                  <a:gd name="connsiteY6-734" fmla="*/ 152400 h 1029812"/>
                  <a:gd name="connsiteX7-735" fmla="*/ 369551 w 483180"/>
                  <a:gd name="connsiteY7-736" fmla="*/ 260163 h 1029812"/>
                  <a:gd name="connsiteX8-737" fmla="*/ 318874 w 483180"/>
                  <a:gd name="connsiteY8-738" fmla="*/ 457656 h 1029812"/>
                  <a:gd name="connsiteX9-739" fmla="*/ 483180 w 483180"/>
                  <a:gd name="connsiteY9-740" fmla="*/ 1029812 h 1029812"/>
                  <a:gd name="connsiteX0-741" fmla="*/ 41218 w 483180"/>
                  <a:gd name="connsiteY0-742" fmla="*/ 938372 h 1029812"/>
                  <a:gd name="connsiteX1-743" fmla="*/ 138592 w 483180"/>
                  <a:gd name="connsiteY1-744" fmla="*/ 458103 h 1029812"/>
                  <a:gd name="connsiteX2-745" fmla="*/ 63405 w 483180"/>
                  <a:gd name="connsiteY2-746" fmla="*/ 260163 h 1029812"/>
                  <a:gd name="connsiteX3-747" fmla="*/ 0 w 483180"/>
                  <a:gd name="connsiteY3-748" fmla="*/ 152400 h 1029812"/>
                  <a:gd name="connsiteX4-749" fmla="*/ 216478 w 483180"/>
                  <a:gd name="connsiteY4-750" fmla="*/ 0 h 1029812"/>
                  <a:gd name="connsiteX5-751" fmla="*/ 432956 w 483180"/>
                  <a:gd name="connsiteY5-752" fmla="*/ 152400 h 1029812"/>
                  <a:gd name="connsiteX6-753" fmla="*/ 369551 w 483180"/>
                  <a:gd name="connsiteY6-754" fmla="*/ 260163 h 1029812"/>
                  <a:gd name="connsiteX7-755" fmla="*/ 318874 w 483180"/>
                  <a:gd name="connsiteY7-756" fmla="*/ 457656 h 1029812"/>
                  <a:gd name="connsiteX8-757" fmla="*/ 483180 w 483180"/>
                  <a:gd name="connsiteY8-758" fmla="*/ 1029812 h 1029812"/>
                  <a:gd name="connsiteX0-759" fmla="*/ 41218 w 432956"/>
                  <a:gd name="connsiteY0-760" fmla="*/ 938372 h 938372"/>
                  <a:gd name="connsiteX1-761" fmla="*/ 138592 w 432956"/>
                  <a:gd name="connsiteY1-762" fmla="*/ 458103 h 938372"/>
                  <a:gd name="connsiteX2-763" fmla="*/ 63405 w 432956"/>
                  <a:gd name="connsiteY2-764" fmla="*/ 260163 h 938372"/>
                  <a:gd name="connsiteX3-765" fmla="*/ 0 w 432956"/>
                  <a:gd name="connsiteY3-766" fmla="*/ 152400 h 938372"/>
                  <a:gd name="connsiteX4-767" fmla="*/ 216478 w 432956"/>
                  <a:gd name="connsiteY4-768" fmla="*/ 0 h 938372"/>
                  <a:gd name="connsiteX5-769" fmla="*/ 432956 w 432956"/>
                  <a:gd name="connsiteY5-770" fmla="*/ 152400 h 938372"/>
                  <a:gd name="connsiteX6-771" fmla="*/ 369551 w 432956"/>
                  <a:gd name="connsiteY6-772" fmla="*/ 260163 h 938372"/>
                  <a:gd name="connsiteX7-773" fmla="*/ 318874 w 432956"/>
                  <a:gd name="connsiteY7-774" fmla="*/ 457656 h 938372"/>
                  <a:gd name="connsiteX8-775" fmla="*/ 422855 w 432956"/>
                  <a:gd name="connsiteY8-776" fmla="*/ 925037 h 938372"/>
                  <a:gd name="connsiteX0-777" fmla="*/ 41218 w 432956"/>
                  <a:gd name="connsiteY0-778" fmla="*/ 938372 h 938372"/>
                  <a:gd name="connsiteX1-779" fmla="*/ 138592 w 432956"/>
                  <a:gd name="connsiteY1-780" fmla="*/ 458103 h 938372"/>
                  <a:gd name="connsiteX2-781" fmla="*/ 63405 w 432956"/>
                  <a:gd name="connsiteY2-782" fmla="*/ 260163 h 938372"/>
                  <a:gd name="connsiteX3-783" fmla="*/ 0 w 432956"/>
                  <a:gd name="connsiteY3-784" fmla="*/ 152400 h 938372"/>
                  <a:gd name="connsiteX4-785" fmla="*/ 216478 w 432956"/>
                  <a:gd name="connsiteY4-786" fmla="*/ 0 h 938372"/>
                  <a:gd name="connsiteX5-787" fmla="*/ 432956 w 432956"/>
                  <a:gd name="connsiteY5-788" fmla="*/ 152400 h 938372"/>
                  <a:gd name="connsiteX6-789" fmla="*/ 369551 w 432956"/>
                  <a:gd name="connsiteY6-790" fmla="*/ 260163 h 938372"/>
                  <a:gd name="connsiteX7-791" fmla="*/ 318874 w 432956"/>
                  <a:gd name="connsiteY7-792" fmla="*/ 457656 h 938372"/>
                  <a:gd name="connsiteX8-793" fmla="*/ 422855 w 432956"/>
                  <a:gd name="connsiteY8-794" fmla="*/ 925037 h 938372"/>
                  <a:gd name="connsiteX0-795" fmla="*/ 41218 w 432956"/>
                  <a:gd name="connsiteY0-796" fmla="*/ 938372 h 938372"/>
                  <a:gd name="connsiteX1-797" fmla="*/ 138592 w 432956"/>
                  <a:gd name="connsiteY1-798" fmla="*/ 458103 h 938372"/>
                  <a:gd name="connsiteX2-799" fmla="*/ 63405 w 432956"/>
                  <a:gd name="connsiteY2-800" fmla="*/ 260163 h 938372"/>
                  <a:gd name="connsiteX3-801" fmla="*/ 0 w 432956"/>
                  <a:gd name="connsiteY3-802" fmla="*/ 152400 h 938372"/>
                  <a:gd name="connsiteX4-803" fmla="*/ 216478 w 432956"/>
                  <a:gd name="connsiteY4-804" fmla="*/ 0 h 938372"/>
                  <a:gd name="connsiteX5-805" fmla="*/ 432956 w 432956"/>
                  <a:gd name="connsiteY5-806" fmla="*/ 152400 h 938372"/>
                  <a:gd name="connsiteX6-807" fmla="*/ 369551 w 432956"/>
                  <a:gd name="connsiteY6-808" fmla="*/ 260163 h 938372"/>
                  <a:gd name="connsiteX7-809" fmla="*/ 318874 w 432956"/>
                  <a:gd name="connsiteY7-810" fmla="*/ 457656 h 938372"/>
                  <a:gd name="connsiteX8-811" fmla="*/ 400630 w 432956"/>
                  <a:gd name="connsiteY8-812" fmla="*/ 925037 h 938372"/>
                  <a:gd name="connsiteX0-813" fmla="*/ 41218 w 432956"/>
                  <a:gd name="connsiteY0-814" fmla="*/ 938372 h 938372"/>
                  <a:gd name="connsiteX1-815" fmla="*/ 138592 w 432956"/>
                  <a:gd name="connsiteY1-816" fmla="*/ 458103 h 938372"/>
                  <a:gd name="connsiteX2-817" fmla="*/ 63405 w 432956"/>
                  <a:gd name="connsiteY2-818" fmla="*/ 260163 h 938372"/>
                  <a:gd name="connsiteX3-819" fmla="*/ 0 w 432956"/>
                  <a:gd name="connsiteY3-820" fmla="*/ 152400 h 938372"/>
                  <a:gd name="connsiteX4-821" fmla="*/ 216478 w 432956"/>
                  <a:gd name="connsiteY4-822" fmla="*/ 0 h 938372"/>
                  <a:gd name="connsiteX5-823" fmla="*/ 432956 w 432956"/>
                  <a:gd name="connsiteY5-824" fmla="*/ 152400 h 938372"/>
                  <a:gd name="connsiteX6-825" fmla="*/ 369551 w 432956"/>
                  <a:gd name="connsiteY6-826" fmla="*/ 260163 h 938372"/>
                  <a:gd name="connsiteX7-827" fmla="*/ 318874 w 432956"/>
                  <a:gd name="connsiteY7-828" fmla="*/ 457656 h 938372"/>
                  <a:gd name="connsiteX8-829" fmla="*/ 400630 w 432956"/>
                  <a:gd name="connsiteY8-830" fmla="*/ 925037 h 938372"/>
                  <a:gd name="connsiteX0-831" fmla="*/ 41218 w 432956"/>
                  <a:gd name="connsiteY0-832" fmla="*/ 938372 h 938372"/>
                  <a:gd name="connsiteX1-833" fmla="*/ 138592 w 432956"/>
                  <a:gd name="connsiteY1-834" fmla="*/ 458103 h 938372"/>
                  <a:gd name="connsiteX2-835" fmla="*/ 63405 w 432956"/>
                  <a:gd name="connsiteY2-836" fmla="*/ 260163 h 938372"/>
                  <a:gd name="connsiteX3-837" fmla="*/ 0 w 432956"/>
                  <a:gd name="connsiteY3-838" fmla="*/ 152400 h 938372"/>
                  <a:gd name="connsiteX4-839" fmla="*/ 216478 w 432956"/>
                  <a:gd name="connsiteY4-840" fmla="*/ 0 h 938372"/>
                  <a:gd name="connsiteX5-841" fmla="*/ 432956 w 432956"/>
                  <a:gd name="connsiteY5-842" fmla="*/ 152400 h 938372"/>
                  <a:gd name="connsiteX6-843" fmla="*/ 369551 w 432956"/>
                  <a:gd name="connsiteY6-844" fmla="*/ 260163 h 938372"/>
                  <a:gd name="connsiteX7-845" fmla="*/ 318874 w 432956"/>
                  <a:gd name="connsiteY7-846" fmla="*/ 454481 h 938372"/>
                  <a:gd name="connsiteX8-847" fmla="*/ 400630 w 432956"/>
                  <a:gd name="connsiteY8-848" fmla="*/ 925037 h 938372"/>
                  <a:gd name="connsiteX0-849" fmla="*/ 41218 w 432956"/>
                  <a:gd name="connsiteY0-850" fmla="*/ 938372 h 938372"/>
                  <a:gd name="connsiteX1-851" fmla="*/ 138592 w 432956"/>
                  <a:gd name="connsiteY1-852" fmla="*/ 458103 h 938372"/>
                  <a:gd name="connsiteX2-853" fmla="*/ 63405 w 432956"/>
                  <a:gd name="connsiteY2-854" fmla="*/ 260163 h 938372"/>
                  <a:gd name="connsiteX3-855" fmla="*/ 0 w 432956"/>
                  <a:gd name="connsiteY3-856" fmla="*/ 152400 h 938372"/>
                  <a:gd name="connsiteX4-857" fmla="*/ 216478 w 432956"/>
                  <a:gd name="connsiteY4-858" fmla="*/ 0 h 938372"/>
                  <a:gd name="connsiteX5-859" fmla="*/ 432956 w 432956"/>
                  <a:gd name="connsiteY5-860" fmla="*/ 152400 h 938372"/>
                  <a:gd name="connsiteX6-861" fmla="*/ 369551 w 432956"/>
                  <a:gd name="connsiteY6-862" fmla="*/ 260163 h 938372"/>
                  <a:gd name="connsiteX7-863" fmla="*/ 318874 w 432956"/>
                  <a:gd name="connsiteY7-864" fmla="*/ 454481 h 938372"/>
                  <a:gd name="connsiteX8-865" fmla="*/ 400630 w 432956"/>
                  <a:gd name="connsiteY8-866" fmla="*/ 925037 h 938372"/>
                  <a:gd name="connsiteX0-867" fmla="*/ 41218 w 432956"/>
                  <a:gd name="connsiteY0-868" fmla="*/ 938372 h 938372"/>
                  <a:gd name="connsiteX1-869" fmla="*/ 138592 w 432956"/>
                  <a:gd name="connsiteY1-870" fmla="*/ 458103 h 938372"/>
                  <a:gd name="connsiteX2-871" fmla="*/ 63405 w 432956"/>
                  <a:gd name="connsiteY2-872" fmla="*/ 260163 h 938372"/>
                  <a:gd name="connsiteX3-873" fmla="*/ 0 w 432956"/>
                  <a:gd name="connsiteY3-874" fmla="*/ 152400 h 938372"/>
                  <a:gd name="connsiteX4-875" fmla="*/ 216478 w 432956"/>
                  <a:gd name="connsiteY4-876" fmla="*/ 0 h 938372"/>
                  <a:gd name="connsiteX5-877" fmla="*/ 432956 w 432956"/>
                  <a:gd name="connsiteY5-878" fmla="*/ 152400 h 938372"/>
                  <a:gd name="connsiteX6-879" fmla="*/ 369551 w 432956"/>
                  <a:gd name="connsiteY6-880" fmla="*/ 260163 h 938372"/>
                  <a:gd name="connsiteX7-881" fmla="*/ 318874 w 432956"/>
                  <a:gd name="connsiteY7-882" fmla="*/ 454481 h 938372"/>
                  <a:gd name="connsiteX8-883" fmla="*/ 400630 w 432956"/>
                  <a:gd name="connsiteY8-884" fmla="*/ 925037 h 938372"/>
                  <a:gd name="connsiteX0-885" fmla="*/ 41218 w 432956"/>
                  <a:gd name="connsiteY0-886" fmla="*/ 938372 h 938372"/>
                  <a:gd name="connsiteX1-887" fmla="*/ 138592 w 432956"/>
                  <a:gd name="connsiteY1-888" fmla="*/ 458103 h 938372"/>
                  <a:gd name="connsiteX2-889" fmla="*/ 63405 w 432956"/>
                  <a:gd name="connsiteY2-890" fmla="*/ 260163 h 938372"/>
                  <a:gd name="connsiteX3-891" fmla="*/ 0 w 432956"/>
                  <a:gd name="connsiteY3-892" fmla="*/ 152400 h 938372"/>
                  <a:gd name="connsiteX4-893" fmla="*/ 216478 w 432956"/>
                  <a:gd name="connsiteY4-894" fmla="*/ 0 h 938372"/>
                  <a:gd name="connsiteX5-895" fmla="*/ 432956 w 432956"/>
                  <a:gd name="connsiteY5-896" fmla="*/ 152400 h 938372"/>
                  <a:gd name="connsiteX6-897" fmla="*/ 369551 w 432956"/>
                  <a:gd name="connsiteY6-898" fmla="*/ 260163 h 938372"/>
                  <a:gd name="connsiteX7-899" fmla="*/ 318874 w 432956"/>
                  <a:gd name="connsiteY7-900" fmla="*/ 454481 h 938372"/>
                  <a:gd name="connsiteX8-901" fmla="*/ 400630 w 432956"/>
                  <a:gd name="connsiteY8-902" fmla="*/ 925037 h 938372"/>
                  <a:gd name="connsiteX0-903" fmla="*/ 41218 w 432956"/>
                  <a:gd name="connsiteY0-904" fmla="*/ 938372 h 938372"/>
                  <a:gd name="connsiteX1-905" fmla="*/ 138592 w 432956"/>
                  <a:gd name="connsiteY1-906" fmla="*/ 458103 h 938372"/>
                  <a:gd name="connsiteX2-907" fmla="*/ 63405 w 432956"/>
                  <a:gd name="connsiteY2-908" fmla="*/ 260163 h 938372"/>
                  <a:gd name="connsiteX3-909" fmla="*/ 0 w 432956"/>
                  <a:gd name="connsiteY3-910" fmla="*/ 152400 h 938372"/>
                  <a:gd name="connsiteX4-911" fmla="*/ 216478 w 432956"/>
                  <a:gd name="connsiteY4-912" fmla="*/ 0 h 938372"/>
                  <a:gd name="connsiteX5-913" fmla="*/ 432956 w 432956"/>
                  <a:gd name="connsiteY5-914" fmla="*/ 152400 h 938372"/>
                  <a:gd name="connsiteX6-915" fmla="*/ 369551 w 432956"/>
                  <a:gd name="connsiteY6-916" fmla="*/ 260163 h 938372"/>
                  <a:gd name="connsiteX7-917" fmla="*/ 315699 w 432956"/>
                  <a:gd name="connsiteY7-918" fmla="*/ 454481 h 938372"/>
                  <a:gd name="connsiteX8-919" fmla="*/ 400630 w 432956"/>
                  <a:gd name="connsiteY8-920" fmla="*/ 925037 h 938372"/>
                  <a:gd name="connsiteX0-921" fmla="*/ 41218 w 432956"/>
                  <a:gd name="connsiteY0-922" fmla="*/ 938372 h 938372"/>
                  <a:gd name="connsiteX1-923" fmla="*/ 138592 w 432956"/>
                  <a:gd name="connsiteY1-924" fmla="*/ 458103 h 938372"/>
                  <a:gd name="connsiteX2-925" fmla="*/ 63405 w 432956"/>
                  <a:gd name="connsiteY2-926" fmla="*/ 260163 h 938372"/>
                  <a:gd name="connsiteX3-927" fmla="*/ 0 w 432956"/>
                  <a:gd name="connsiteY3-928" fmla="*/ 152400 h 938372"/>
                  <a:gd name="connsiteX4-929" fmla="*/ 216478 w 432956"/>
                  <a:gd name="connsiteY4-930" fmla="*/ 0 h 938372"/>
                  <a:gd name="connsiteX5-931" fmla="*/ 432956 w 432956"/>
                  <a:gd name="connsiteY5-932" fmla="*/ 152400 h 938372"/>
                  <a:gd name="connsiteX6-933" fmla="*/ 369551 w 432956"/>
                  <a:gd name="connsiteY6-934" fmla="*/ 260163 h 938372"/>
                  <a:gd name="connsiteX7-935" fmla="*/ 315699 w 432956"/>
                  <a:gd name="connsiteY7-936" fmla="*/ 454481 h 938372"/>
                  <a:gd name="connsiteX8-937" fmla="*/ 400630 w 432956"/>
                  <a:gd name="connsiteY8-938" fmla="*/ 925037 h 938372"/>
                  <a:gd name="connsiteX0-939" fmla="*/ 41218 w 432956"/>
                  <a:gd name="connsiteY0-940" fmla="*/ 938372 h 938372"/>
                  <a:gd name="connsiteX1-941" fmla="*/ 138592 w 432956"/>
                  <a:gd name="connsiteY1-942" fmla="*/ 458103 h 938372"/>
                  <a:gd name="connsiteX2-943" fmla="*/ 63405 w 432956"/>
                  <a:gd name="connsiteY2-944" fmla="*/ 260163 h 938372"/>
                  <a:gd name="connsiteX3-945" fmla="*/ 0 w 432956"/>
                  <a:gd name="connsiteY3-946" fmla="*/ 152400 h 938372"/>
                  <a:gd name="connsiteX4-947" fmla="*/ 216478 w 432956"/>
                  <a:gd name="connsiteY4-948" fmla="*/ 0 h 938372"/>
                  <a:gd name="connsiteX5-949" fmla="*/ 432956 w 432956"/>
                  <a:gd name="connsiteY5-950" fmla="*/ 152400 h 938372"/>
                  <a:gd name="connsiteX6-951" fmla="*/ 369551 w 432956"/>
                  <a:gd name="connsiteY6-952" fmla="*/ 260163 h 938372"/>
                  <a:gd name="connsiteX7-953" fmla="*/ 315699 w 432956"/>
                  <a:gd name="connsiteY7-954" fmla="*/ 454481 h 938372"/>
                  <a:gd name="connsiteX8-955" fmla="*/ 400630 w 432956"/>
                  <a:gd name="connsiteY8-956" fmla="*/ 925037 h 938372"/>
                  <a:gd name="connsiteX0-957" fmla="*/ 41218 w 432956"/>
                  <a:gd name="connsiteY0-958" fmla="*/ 938372 h 938372"/>
                  <a:gd name="connsiteX1-959" fmla="*/ 138592 w 432956"/>
                  <a:gd name="connsiteY1-960" fmla="*/ 458103 h 938372"/>
                  <a:gd name="connsiteX2-961" fmla="*/ 63405 w 432956"/>
                  <a:gd name="connsiteY2-962" fmla="*/ 260163 h 938372"/>
                  <a:gd name="connsiteX3-963" fmla="*/ 0 w 432956"/>
                  <a:gd name="connsiteY3-964" fmla="*/ 152400 h 938372"/>
                  <a:gd name="connsiteX4-965" fmla="*/ 216478 w 432956"/>
                  <a:gd name="connsiteY4-966" fmla="*/ 0 h 938372"/>
                  <a:gd name="connsiteX5-967" fmla="*/ 432956 w 432956"/>
                  <a:gd name="connsiteY5-968" fmla="*/ 152400 h 938372"/>
                  <a:gd name="connsiteX6-969" fmla="*/ 369551 w 432956"/>
                  <a:gd name="connsiteY6-970" fmla="*/ 260163 h 938372"/>
                  <a:gd name="connsiteX7-971" fmla="*/ 315699 w 432956"/>
                  <a:gd name="connsiteY7-972" fmla="*/ 454481 h 938372"/>
                  <a:gd name="connsiteX8-973" fmla="*/ 400630 w 432956"/>
                  <a:gd name="connsiteY8-974" fmla="*/ 925037 h 938372"/>
                  <a:gd name="connsiteX0-975" fmla="*/ 41218 w 432956"/>
                  <a:gd name="connsiteY0-976" fmla="*/ 938372 h 938372"/>
                  <a:gd name="connsiteX1-977" fmla="*/ 138592 w 432956"/>
                  <a:gd name="connsiteY1-978" fmla="*/ 458103 h 938372"/>
                  <a:gd name="connsiteX2-979" fmla="*/ 63405 w 432956"/>
                  <a:gd name="connsiteY2-980" fmla="*/ 260163 h 938372"/>
                  <a:gd name="connsiteX3-981" fmla="*/ 0 w 432956"/>
                  <a:gd name="connsiteY3-982" fmla="*/ 152400 h 938372"/>
                  <a:gd name="connsiteX4-983" fmla="*/ 216478 w 432956"/>
                  <a:gd name="connsiteY4-984" fmla="*/ 0 h 938372"/>
                  <a:gd name="connsiteX5-985" fmla="*/ 432956 w 432956"/>
                  <a:gd name="connsiteY5-986" fmla="*/ 152400 h 938372"/>
                  <a:gd name="connsiteX6-987" fmla="*/ 369551 w 432956"/>
                  <a:gd name="connsiteY6-988" fmla="*/ 260163 h 938372"/>
                  <a:gd name="connsiteX7-989" fmla="*/ 315699 w 432956"/>
                  <a:gd name="connsiteY7-990" fmla="*/ 454481 h 938372"/>
                  <a:gd name="connsiteX8-991" fmla="*/ 394280 w 432956"/>
                  <a:gd name="connsiteY8-992" fmla="*/ 928212 h 93837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32956" h="938372">
                    <a:moveTo>
                      <a:pt x="41218" y="938372"/>
                    </a:moveTo>
                    <a:cubicBezTo>
                      <a:pt x="109163" y="674053"/>
                      <a:pt x="139668" y="603893"/>
                      <a:pt x="138592" y="458103"/>
                    </a:cubicBezTo>
                    <a:cubicBezTo>
                      <a:pt x="137871" y="360373"/>
                      <a:pt x="146676" y="307093"/>
                      <a:pt x="63405" y="260163"/>
                    </a:cubicBezTo>
                    <a:cubicBezTo>
                      <a:pt x="24230" y="232584"/>
                      <a:pt x="0" y="194484"/>
                      <a:pt x="0" y="152400"/>
                    </a:cubicBezTo>
                    <a:cubicBezTo>
                      <a:pt x="0" y="68232"/>
                      <a:pt x="96921" y="0"/>
                      <a:pt x="216478" y="0"/>
                    </a:cubicBezTo>
                    <a:cubicBezTo>
                      <a:pt x="336035" y="0"/>
                      <a:pt x="432956" y="68232"/>
                      <a:pt x="432956" y="152400"/>
                    </a:cubicBezTo>
                    <a:cubicBezTo>
                      <a:pt x="432956" y="194484"/>
                      <a:pt x="408726" y="232584"/>
                      <a:pt x="369551" y="260163"/>
                    </a:cubicBezTo>
                    <a:cubicBezTo>
                      <a:pt x="299742" y="303769"/>
                      <a:pt x="318833" y="363250"/>
                      <a:pt x="315699" y="454481"/>
                    </a:cubicBezTo>
                    <a:cubicBezTo>
                      <a:pt x="325700" y="599440"/>
                      <a:pt x="322208" y="722472"/>
                      <a:pt x="394280" y="928212"/>
                    </a:cubicBezTo>
                  </a:path>
                </a:pathLst>
              </a:custGeom>
              <a:noFill/>
              <a:ln>
                <a:gradFill>
                  <a:gsLst>
                    <a:gs pos="0">
                      <a:schemeClr val="bg1">
                        <a:lumMod val="50000"/>
                      </a:schemeClr>
                    </a:gs>
                    <a:gs pos="69000">
                      <a:schemeClr val="bg1">
                        <a:lumMod val="85000"/>
                      </a:schemeClr>
                    </a:gs>
                    <a:gs pos="35000">
                      <a:srgbClr val="C9C9C9"/>
                    </a:gs>
                    <a:gs pos="56000">
                      <a:schemeClr val="bg1">
                        <a:lumMod val="50000"/>
                      </a:schemeClr>
                    </a:gs>
                    <a:gs pos="22000">
                      <a:schemeClr val="bg1">
                        <a:lumMod val="50000"/>
                      </a:schemeClr>
                    </a:gs>
                    <a:gs pos="84000">
                      <a:schemeClr val="bg1">
                        <a:lumMod val="50000"/>
                      </a:schemeClr>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20" name="组合 119"/>
            <p:cNvGrpSpPr/>
            <p:nvPr/>
          </p:nvGrpSpPr>
          <p:grpSpPr>
            <a:xfrm>
              <a:off x="1494666" y="3494347"/>
              <a:ext cx="1519166" cy="651980"/>
              <a:chOff x="223456" y="2735579"/>
              <a:chExt cx="1519166" cy="651980"/>
            </a:xfrm>
          </p:grpSpPr>
          <p:sp>
            <p:nvSpPr>
              <p:cNvPr id="122" name="文本框 121"/>
              <p:cNvSpPr txBox="1"/>
              <p:nvPr/>
            </p:nvSpPr>
            <p:spPr>
              <a:xfrm>
                <a:off x="223456" y="2735579"/>
                <a:ext cx="1519166"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123" name="文本框 122"/>
              <p:cNvSpPr txBox="1"/>
              <p:nvPr/>
            </p:nvSpPr>
            <p:spPr>
              <a:xfrm>
                <a:off x="224531" y="2988779"/>
                <a:ext cx="1411666"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21" name="圆角矩形 120"/>
            <p:cNvSpPr/>
            <p:nvPr/>
          </p:nvSpPr>
          <p:spPr>
            <a:xfrm>
              <a:off x="1678278" y="4612423"/>
              <a:ext cx="1096818" cy="222285"/>
            </a:xfrm>
            <a:prstGeom prst="roundRect">
              <a:avLst>
                <a:gd name="adj" fmla="val 50000"/>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6" name="文本框 125"/>
          <p:cNvSpPr txBox="1"/>
          <p:nvPr/>
        </p:nvSpPr>
        <p:spPr>
          <a:xfrm>
            <a:off x="1467104" y="4473010"/>
            <a:ext cx="1519166" cy="276999"/>
          </a:xfrm>
          <a:prstGeom prst="rect">
            <a:avLst/>
          </a:prstGeom>
          <a:noFill/>
        </p:spPr>
        <p:txBody>
          <a:bodyPr wrap="square" rtlCol="0">
            <a:spAutoFit/>
          </a:bodyPr>
          <a:lstStyle/>
          <a:p>
            <a:pPr algn="ctr"/>
            <a:r>
              <a:rPr lang="zh-CN" altLang="en-US" sz="1200" dirty="0">
                <a:solidFill>
                  <a:schemeClr val="bg1"/>
                </a:solidFill>
                <a:latin typeface="时尚中黑简体" panose="01010104010101010101" pitchFamily="2" charset="-122"/>
                <a:ea typeface="时尚中黑简体" panose="01010104010101010101" pitchFamily="2" charset="-122"/>
              </a:rPr>
              <a:t>第一季度</a:t>
            </a:r>
            <a:endParaRPr lang="zh-CN" altLang="en-US" sz="1200" dirty="0">
              <a:solidFill>
                <a:schemeClr val="bg1"/>
              </a:solidFill>
              <a:latin typeface="时尚中黑简体" panose="01010104010101010101" pitchFamily="2" charset="-122"/>
              <a:ea typeface="时尚中黑简体" panose="01010104010101010101" pitchFamily="2" charset="-122"/>
            </a:endParaRPr>
          </a:p>
        </p:txBody>
      </p:sp>
      <p:sp>
        <p:nvSpPr>
          <p:cNvPr id="127" name="文本框 126"/>
          <p:cNvSpPr txBox="1"/>
          <p:nvPr/>
        </p:nvSpPr>
        <p:spPr>
          <a:xfrm>
            <a:off x="4045746" y="4473010"/>
            <a:ext cx="1519166" cy="276999"/>
          </a:xfrm>
          <a:prstGeom prst="rect">
            <a:avLst/>
          </a:prstGeom>
          <a:noFill/>
        </p:spPr>
        <p:txBody>
          <a:bodyPr wrap="square" rtlCol="0">
            <a:spAutoFit/>
          </a:bodyPr>
          <a:lstStyle/>
          <a:p>
            <a:pPr algn="ctr"/>
            <a:r>
              <a:rPr lang="zh-CN" altLang="en-US" sz="1200" dirty="0" smtClean="0">
                <a:solidFill>
                  <a:schemeClr val="bg1"/>
                </a:solidFill>
                <a:latin typeface="时尚中黑简体" panose="01010104010101010101" pitchFamily="2" charset="-122"/>
                <a:ea typeface="时尚中黑简体" panose="01010104010101010101" pitchFamily="2" charset="-122"/>
              </a:rPr>
              <a:t>第二季度</a:t>
            </a:r>
            <a:endParaRPr lang="zh-CN" altLang="en-US" sz="1200" dirty="0">
              <a:solidFill>
                <a:schemeClr val="bg1"/>
              </a:solidFill>
              <a:latin typeface="时尚中黑简体" panose="01010104010101010101" pitchFamily="2" charset="-122"/>
              <a:ea typeface="时尚中黑简体" panose="01010104010101010101" pitchFamily="2" charset="-122"/>
            </a:endParaRPr>
          </a:p>
        </p:txBody>
      </p:sp>
      <p:sp>
        <p:nvSpPr>
          <p:cNvPr id="128" name="文本框 127"/>
          <p:cNvSpPr txBox="1"/>
          <p:nvPr/>
        </p:nvSpPr>
        <p:spPr>
          <a:xfrm>
            <a:off x="6571608" y="4473010"/>
            <a:ext cx="1519166" cy="276999"/>
          </a:xfrm>
          <a:prstGeom prst="rect">
            <a:avLst/>
          </a:prstGeom>
          <a:noFill/>
        </p:spPr>
        <p:txBody>
          <a:bodyPr wrap="square" rtlCol="0">
            <a:spAutoFit/>
          </a:bodyPr>
          <a:lstStyle/>
          <a:p>
            <a:pPr algn="ctr"/>
            <a:r>
              <a:rPr lang="zh-CN" altLang="en-US" sz="1200" dirty="0" smtClean="0">
                <a:solidFill>
                  <a:schemeClr val="bg1"/>
                </a:solidFill>
                <a:latin typeface="时尚中黑简体" panose="01010104010101010101" pitchFamily="2" charset="-122"/>
                <a:ea typeface="时尚中黑简体" panose="01010104010101010101" pitchFamily="2" charset="-122"/>
              </a:rPr>
              <a:t>第三季度</a:t>
            </a:r>
            <a:endParaRPr lang="zh-CN" altLang="en-US" sz="1200" dirty="0">
              <a:solidFill>
                <a:schemeClr val="bg1"/>
              </a:solidFill>
              <a:latin typeface="时尚中黑简体" panose="01010104010101010101" pitchFamily="2" charset="-122"/>
              <a:ea typeface="时尚中黑简体" panose="01010104010101010101" pitchFamily="2" charset="-122"/>
            </a:endParaRPr>
          </a:p>
        </p:txBody>
      </p:sp>
      <p:sp>
        <p:nvSpPr>
          <p:cNvPr id="129" name="文本框 128"/>
          <p:cNvSpPr txBox="1"/>
          <p:nvPr/>
        </p:nvSpPr>
        <p:spPr>
          <a:xfrm>
            <a:off x="9167701" y="4473010"/>
            <a:ext cx="1519166" cy="276999"/>
          </a:xfrm>
          <a:prstGeom prst="rect">
            <a:avLst/>
          </a:prstGeom>
          <a:noFill/>
        </p:spPr>
        <p:txBody>
          <a:bodyPr wrap="square" rtlCol="0">
            <a:spAutoFit/>
          </a:bodyPr>
          <a:lstStyle/>
          <a:p>
            <a:pPr algn="ctr"/>
            <a:r>
              <a:rPr lang="zh-CN" altLang="en-US" sz="1200" dirty="0" smtClean="0">
                <a:solidFill>
                  <a:schemeClr val="bg1"/>
                </a:solidFill>
                <a:latin typeface="时尚中黑简体" panose="01010104010101010101" pitchFamily="2" charset="-122"/>
                <a:ea typeface="时尚中黑简体" panose="01010104010101010101" pitchFamily="2" charset="-122"/>
              </a:rPr>
              <a:t>第四季度</a:t>
            </a:r>
            <a:endParaRPr lang="zh-CN" altLang="en-US" sz="1200" dirty="0">
              <a:solidFill>
                <a:schemeClr val="bg1"/>
              </a:solidFill>
              <a:latin typeface="时尚中黑简体" panose="01010104010101010101" pitchFamily="2" charset="-122"/>
              <a:ea typeface="时尚中黑简体" panose="01010104010101010101" pitchFamily="2" charset="-122"/>
            </a:endParaRPr>
          </a:p>
        </p:txBody>
      </p:sp>
      <p:sp>
        <p:nvSpPr>
          <p:cNvPr id="130" name="Freeform 19"/>
          <p:cNvSpPr/>
          <p:nvPr/>
        </p:nvSpPr>
        <p:spPr bwMode="auto">
          <a:xfrm>
            <a:off x="9892918" y="2688183"/>
            <a:ext cx="229365" cy="448926"/>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663A77"/>
          </a:solidFill>
          <a:ln>
            <a:noFill/>
          </a:ln>
          <a:effectLst/>
        </p:spPr>
        <p:txBody>
          <a:bodyPr vert="horz" wrap="square" lIns="91440" tIns="45720" rIns="91440" bIns="45720" numCol="1" anchor="t" anchorCtr="0" compatLnSpc="1"/>
          <a:lstStyle/>
          <a:p>
            <a:endParaRPr lang="zh-CN" altLang="en-US"/>
          </a:p>
        </p:txBody>
      </p:sp>
      <p:grpSp>
        <p:nvGrpSpPr>
          <p:cNvPr id="131" name="Group 22"/>
          <p:cNvGrpSpPr>
            <a:grpSpLocks noChangeAspect="1"/>
          </p:cNvGrpSpPr>
          <p:nvPr/>
        </p:nvGrpSpPr>
        <p:grpSpPr bwMode="auto">
          <a:xfrm>
            <a:off x="4611488" y="2732000"/>
            <a:ext cx="361292" cy="361292"/>
            <a:chOff x="3617" y="1935"/>
            <a:chExt cx="446" cy="446"/>
          </a:xfrm>
          <a:solidFill>
            <a:srgbClr val="01ACBE"/>
          </a:solidFill>
          <a:effectLst/>
        </p:grpSpPr>
        <p:sp>
          <p:nvSpPr>
            <p:cNvPr id="132"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 name="Group 31"/>
          <p:cNvGrpSpPr>
            <a:grpSpLocks noChangeAspect="1"/>
          </p:cNvGrpSpPr>
          <p:nvPr/>
        </p:nvGrpSpPr>
        <p:grpSpPr bwMode="auto">
          <a:xfrm>
            <a:off x="7252839" y="2723495"/>
            <a:ext cx="294056" cy="378303"/>
            <a:chOff x="5177" y="1058"/>
            <a:chExt cx="363" cy="467"/>
          </a:xfrm>
          <a:solidFill>
            <a:srgbClr val="E87071"/>
          </a:solidFill>
          <a:effectLst/>
        </p:grpSpPr>
        <p:sp>
          <p:nvSpPr>
            <p:cNvPr id="135"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四项循环关系图表</a:t>
            </a:r>
            <a:endParaRPr lang="zh-CN" altLang="en-US" dirty="0"/>
          </a:p>
        </p:txBody>
      </p:sp>
      <p:sp>
        <p:nvSpPr>
          <p:cNvPr id="73" name="任意多边形 72"/>
          <p:cNvSpPr/>
          <p:nvPr/>
        </p:nvSpPr>
        <p:spPr>
          <a:xfrm>
            <a:off x="3672129" y="998337"/>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gradFill flip="none" rotWithShape="1">
            <a:gsLst>
              <a:gs pos="0">
                <a:srgbClr val="FBFBFB"/>
              </a:gs>
              <a:gs pos="100000">
                <a:srgbClr val="E6E6E6"/>
              </a:gs>
            </a:gsLst>
            <a:lin ang="2700000" scaled="1"/>
            <a:tileRect/>
          </a:gradFill>
          <a:ln>
            <a:noFill/>
          </a:ln>
          <a:effectLst>
            <a:outerShdw blurRad="101600" dist="508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a:off x="3672129" y="999221"/>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solidFill>
            <a:srgbClr val="F7F7F7"/>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组合 80"/>
          <p:cNvGrpSpPr/>
          <p:nvPr/>
        </p:nvGrpSpPr>
        <p:grpSpPr>
          <a:xfrm flipH="1">
            <a:off x="6186729" y="998337"/>
            <a:ext cx="2333142" cy="2334026"/>
            <a:chOff x="3630019" y="998779"/>
            <a:chExt cx="2333142" cy="2334026"/>
          </a:xfrm>
        </p:grpSpPr>
        <p:sp>
          <p:nvSpPr>
            <p:cNvPr id="82" name="任意多边形 81"/>
            <p:cNvSpPr/>
            <p:nvPr/>
          </p:nvSpPr>
          <p:spPr>
            <a:xfrm>
              <a:off x="3630019" y="998779"/>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gradFill flip="none" rotWithShape="1">
              <a:gsLst>
                <a:gs pos="0">
                  <a:srgbClr val="FBFBFB"/>
                </a:gs>
                <a:gs pos="100000">
                  <a:srgbClr val="E6E6E6"/>
                </a:gs>
              </a:gsLst>
              <a:lin ang="8100000" scaled="0"/>
              <a:tileRect/>
            </a:gradFill>
            <a:ln>
              <a:noFill/>
            </a:ln>
            <a:effectLst>
              <a:outerShdw blurRad="101600" dist="508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3630019" y="999663"/>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solidFill>
              <a:srgbClr val="F7F7F7"/>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 name="组合 86"/>
          <p:cNvGrpSpPr/>
          <p:nvPr/>
        </p:nvGrpSpPr>
        <p:grpSpPr>
          <a:xfrm flipV="1">
            <a:off x="3672129" y="3525637"/>
            <a:ext cx="2333142" cy="2334026"/>
            <a:chOff x="3630019" y="998779"/>
            <a:chExt cx="2333142" cy="2334026"/>
          </a:xfrm>
        </p:grpSpPr>
        <p:sp>
          <p:nvSpPr>
            <p:cNvPr id="88" name="任意多边形 87"/>
            <p:cNvSpPr/>
            <p:nvPr/>
          </p:nvSpPr>
          <p:spPr>
            <a:xfrm>
              <a:off x="3630019" y="998779"/>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gradFill flip="none" rotWithShape="1">
              <a:gsLst>
                <a:gs pos="0">
                  <a:srgbClr val="FBFBFB"/>
                </a:gs>
                <a:gs pos="100000">
                  <a:srgbClr val="E6E6E6"/>
                </a:gs>
              </a:gsLst>
              <a:lin ang="18900000" scaled="0"/>
              <a:tileRect/>
            </a:gradFill>
            <a:ln>
              <a:noFill/>
            </a:ln>
            <a:effectLst>
              <a:outerShdw blurRad="101600" dist="508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3630019" y="999663"/>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solidFill>
              <a:srgbClr val="F7F7F7"/>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0" name="组合 89"/>
          <p:cNvGrpSpPr/>
          <p:nvPr/>
        </p:nvGrpSpPr>
        <p:grpSpPr>
          <a:xfrm flipH="1" flipV="1">
            <a:off x="6186729" y="3525637"/>
            <a:ext cx="2333142" cy="2334026"/>
            <a:chOff x="3630019" y="998779"/>
            <a:chExt cx="2333142" cy="2334026"/>
          </a:xfrm>
        </p:grpSpPr>
        <p:sp>
          <p:nvSpPr>
            <p:cNvPr id="91" name="任意多边形 90"/>
            <p:cNvSpPr/>
            <p:nvPr/>
          </p:nvSpPr>
          <p:spPr>
            <a:xfrm>
              <a:off x="3630019" y="998779"/>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gradFill flip="none" rotWithShape="1">
              <a:gsLst>
                <a:gs pos="0">
                  <a:srgbClr val="FBFBFB"/>
                </a:gs>
                <a:gs pos="100000">
                  <a:srgbClr val="E6E6E6"/>
                </a:gs>
              </a:gsLst>
              <a:lin ang="13500000" scaled="0"/>
              <a:tileRect/>
            </a:gradFill>
            <a:ln>
              <a:noFill/>
            </a:ln>
            <a:effectLst>
              <a:outerShdw blurRad="101600" dist="50800" dir="2700000" algn="tl"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3630019" y="999663"/>
              <a:ext cx="2333142" cy="2333142"/>
            </a:xfrm>
            <a:custGeom>
              <a:avLst/>
              <a:gdLst>
                <a:gd name="connsiteX0" fmla="*/ 325357 w 2333142"/>
                <a:gd name="connsiteY0" fmla="*/ 0 h 2333142"/>
                <a:gd name="connsiteX1" fmla="*/ 2007785 w 2333142"/>
                <a:gd name="connsiteY1" fmla="*/ 0 h 2333142"/>
                <a:gd name="connsiteX2" fmla="*/ 2333142 w 2333142"/>
                <a:gd name="connsiteY2" fmla="*/ 325357 h 2333142"/>
                <a:gd name="connsiteX3" fmla="*/ 2333142 w 2333142"/>
                <a:gd name="connsiteY3" fmla="*/ 1307600 h 2333142"/>
                <a:gd name="connsiteX4" fmla="*/ 2260334 w 2333142"/>
                <a:gd name="connsiteY4" fmla="*/ 1307600 h 2333142"/>
                <a:gd name="connsiteX5" fmla="*/ 1919778 w 2333142"/>
                <a:gd name="connsiteY5" fmla="*/ 1307600 h 2333142"/>
                <a:gd name="connsiteX6" fmla="*/ 1720799 w 2333142"/>
                <a:gd name="connsiteY6" fmla="*/ 1421890 h 2333142"/>
                <a:gd name="connsiteX7" fmla="*/ 1204927 w 2333142"/>
                <a:gd name="connsiteY7" fmla="*/ 2315931 h 2333142"/>
                <a:gd name="connsiteX8" fmla="*/ 1198574 w 2333142"/>
                <a:gd name="connsiteY8" fmla="*/ 2333142 h 2333142"/>
                <a:gd name="connsiteX9" fmla="*/ 325357 w 2333142"/>
                <a:gd name="connsiteY9" fmla="*/ 2333142 h 2333142"/>
                <a:gd name="connsiteX10" fmla="*/ 0 w 2333142"/>
                <a:gd name="connsiteY10" fmla="*/ 2007785 h 2333142"/>
                <a:gd name="connsiteX11" fmla="*/ 0 w 2333142"/>
                <a:gd name="connsiteY11" fmla="*/ 325357 h 2333142"/>
                <a:gd name="connsiteX12" fmla="*/ 325357 w 2333142"/>
                <a:gd name="connsiteY12" fmla="*/ 0 h 233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142" h="2333142">
                  <a:moveTo>
                    <a:pt x="325357" y="0"/>
                  </a:moveTo>
                  <a:lnTo>
                    <a:pt x="2007785" y="0"/>
                  </a:lnTo>
                  <a:cubicBezTo>
                    <a:pt x="2187475" y="0"/>
                    <a:pt x="2333142" y="145667"/>
                    <a:pt x="2333142" y="325357"/>
                  </a:cubicBezTo>
                  <a:lnTo>
                    <a:pt x="2333142" y="1307600"/>
                  </a:lnTo>
                  <a:lnTo>
                    <a:pt x="2260334" y="1307600"/>
                  </a:lnTo>
                  <a:cubicBezTo>
                    <a:pt x="2161593" y="1307600"/>
                    <a:pt x="2048746" y="1307600"/>
                    <a:pt x="1919778" y="1307600"/>
                  </a:cubicBezTo>
                  <a:cubicBezTo>
                    <a:pt x="1847924" y="1307600"/>
                    <a:pt x="1757647" y="1359215"/>
                    <a:pt x="1720799" y="1421890"/>
                  </a:cubicBezTo>
                  <a:cubicBezTo>
                    <a:pt x="1720799" y="1421890"/>
                    <a:pt x="1720799" y="1421890"/>
                    <a:pt x="1204927" y="2315931"/>
                  </a:cubicBezTo>
                  <a:lnTo>
                    <a:pt x="1198574" y="2333142"/>
                  </a:lnTo>
                  <a:lnTo>
                    <a:pt x="325357" y="2333142"/>
                  </a:lnTo>
                  <a:cubicBezTo>
                    <a:pt x="145667" y="2333142"/>
                    <a:pt x="0" y="2187475"/>
                    <a:pt x="0" y="2007785"/>
                  </a:cubicBezTo>
                  <a:lnTo>
                    <a:pt x="0" y="325357"/>
                  </a:lnTo>
                  <a:cubicBezTo>
                    <a:pt x="0" y="145667"/>
                    <a:pt x="145667" y="0"/>
                    <a:pt x="325357" y="0"/>
                  </a:cubicBezTo>
                  <a:close/>
                </a:path>
              </a:pathLst>
            </a:custGeom>
            <a:solidFill>
              <a:srgbClr val="F7F7F7"/>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 name="组合 93"/>
          <p:cNvGrpSpPr/>
          <p:nvPr/>
        </p:nvGrpSpPr>
        <p:grpSpPr>
          <a:xfrm>
            <a:off x="4957048" y="2417044"/>
            <a:ext cx="2277905" cy="2023912"/>
            <a:chOff x="4955253" y="2421147"/>
            <a:chExt cx="2277905" cy="2023912"/>
          </a:xfrm>
        </p:grpSpPr>
        <p:sp>
          <p:nvSpPr>
            <p:cNvPr id="77" name="Freeform 5"/>
            <p:cNvSpPr/>
            <p:nvPr/>
          </p:nvSpPr>
          <p:spPr bwMode="auto">
            <a:xfrm>
              <a:off x="4958842" y="2421147"/>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100000">
                  <a:srgbClr val="ECECEC"/>
                </a:gs>
              </a:gsLst>
              <a:lin ang="2700000" scaled="1"/>
              <a:tileRect/>
            </a:gradFill>
            <a:ln w="15875">
              <a:noFill/>
            </a:ln>
            <a:effectLst>
              <a:outerShdw blurRad="127000" dist="50800" dir="2700000" algn="tl" rotWithShape="0">
                <a:prstClr val="black">
                  <a:alpha val="29000"/>
                </a:prstClr>
              </a:outerShdw>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sp>
          <p:nvSpPr>
            <p:cNvPr id="93" name="Freeform 5"/>
            <p:cNvSpPr/>
            <p:nvPr/>
          </p:nvSpPr>
          <p:spPr bwMode="auto">
            <a:xfrm>
              <a:off x="4955253" y="2429352"/>
              <a:ext cx="2274316" cy="201570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7F7F7"/>
            </a:solidFill>
            <a:ln w="15875">
              <a:noFill/>
            </a:ln>
            <a:effectLst>
              <a:softEdge rad="50800"/>
            </a:effectLst>
          </p:spPr>
          <p:txBody>
            <a:bodyPr vert="horz" wrap="square" lIns="91440" tIns="45720" rIns="91440" bIns="45720" numCol="1" anchor="t" anchorCtr="0" compatLnSpc="1"/>
            <a:lstStyle/>
            <a:p>
              <a:endParaRPr lang="zh-CN" altLang="en-US">
                <a:solidFill>
                  <a:prstClr val="black"/>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99" name="同侧圆角矩形 98"/>
          <p:cNvSpPr/>
          <p:nvPr/>
        </p:nvSpPr>
        <p:spPr>
          <a:xfrm>
            <a:off x="3782463" y="1097280"/>
            <a:ext cx="2112475" cy="1144429"/>
          </a:xfrm>
          <a:prstGeom prst="round2SameRect">
            <a:avLst>
              <a:gd name="adj1" fmla="val 24657"/>
              <a:gd name="adj2" fmla="val 0"/>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8" name="组合 97"/>
          <p:cNvGrpSpPr/>
          <p:nvPr/>
        </p:nvGrpSpPr>
        <p:grpSpPr>
          <a:xfrm>
            <a:off x="4486105" y="1283236"/>
            <a:ext cx="1519166" cy="651980"/>
            <a:chOff x="1499441" y="3382292"/>
            <a:chExt cx="1519166" cy="651980"/>
          </a:xfrm>
        </p:grpSpPr>
        <p:sp>
          <p:nvSpPr>
            <p:cNvPr id="96" name="文本框 95"/>
            <p:cNvSpPr txBox="1"/>
            <p:nvPr/>
          </p:nvSpPr>
          <p:spPr>
            <a:xfrm>
              <a:off x="1499441" y="3382292"/>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97" name="文本框 96"/>
            <p:cNvSpPr txBox="1"/>
            <p:nvPr/>
          </p:nvSpPr>
          <p:spPr>
            <a:xfrm>
              <a:off x="1500516" y="3635492"/>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sp>
        <p:nvSpPr>
          <p:cNvPr id="100" name="同侧圆角矩形 99"/>
          <p:cNvSpPr/>
          <p:nvPr/>
        </p:nvSpPr>
        <p:spPr>
          <a:xfrm>
            <a:off x="6297062" y="1097280"/>
            <a:ext cx="2112475" cy="1144429"/>
          </a:xfrm>
          <a:prstGeom prst="round2SameRect">
            <a:avLst>
              <a:gd name="adj1" fmla="val 24657"/>
              <a:gd name="adj2" fmla="val 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同侧圆角矩形 100"/>
          <p:cNvSpPr/>
          <p:nvPr/>
        </p:nvSpPr>
        <p:spPr>
          <a:xfrm flipV="1">
            <a:off x="3782463" y="4630708"/>
            <a:ext cx="2112475" cy="1144429"/>
          </a:xfrm>
          <a:prstGeom prst="round2SameRect">
            <a:avLst>
              <a:gd name="adj1" fmla="val 24657"/>
              <a:gd name="adj2" fmla="val 0"/>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同侧圆角矩形 101"/>
          <p:cNvSpPr/>
          <p:nvPr/>
        </p:nvSpPr>
        <p:spPr>
          <a:xfrm flipV="1">
            <a:off x="6297062" y="4630708"/>
            <a:ext cx="2112475" cy="1144429"/>
          </a:xfrm>
          <a:prstGeom prst="round2SameRect">
            <a:avLst>
              <a:gd name="adj1" fmla="val 24657"/>
              <a:gd name="adj2" fmla="val 0"/>
            </a:avLst>
          </a:prstGeom>
          <a:solidFill>
            <a:srgbClr val="7B46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 name="组合 102"/>
          <p:cNvGrpSpPr/>
          <p:nvPr/>
        </p:nvGrpSpPr>
        <p:grpSpPr>
          <a:xfrm>
            <a:off x="6318871" y="1283236"/>
            <a:ext cx="1519166" cy="651980"/>
            <a:chOff x="1499441" y="3382292"/>
            <a:chExt cx="1519166" cy="651980"/>
          </a:xfrm>
        </p:grpSpPr>
        <p:sp>
          <p:nvSpPr>
            <p:cNvPr id="104" name="文本框 103"/>
            <p:cNvSpPr txBox="1"/>
            <p:nvPr/>
          </p:nvSpPr>
          <p:spPr>
            <a:xfrm>
              <a:off x="1499441" y="3382292"/>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05" name="文本框 104"/>
            <p:cNvSpPr txBox="1"/>
            <p:nvPr/>
          </p:nvSpPr>
          <p:spPr>
            <a:xfrm>
              <a:off x="1500516" y="3635492"/>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06" name="组合 105"/>
          <p:cNvGrpSpPr/>
          <p:nvPr/>
        </p:nvGrpSpPr>
        <p:grpSpPr>
          <a:xfrm>
            <a:off x="4486105" y="4782195"/>
            <a:ext cx="1519166" cy="651980"/>
            <a:chOff x="1499441" y="3382292"/>
            <a:chExt cx="1519166" cy="651980"/>
          </a:xfrm>
        </p:grpSpPr>
        <p:sp>
          <p:nvSpPr>
            <p:cNvPr id="107" name="文本框 106"/>
            <p:cNvSpPr txBox="1"/>
            <p:nvPr/>
          </p:nvSpPr>
          <p:spPr>
            <a:xfrm>
              <a:off x="1499441" y="3382292"/>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1500516" y="3635492"/>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09" name="组合 108"/>
          <p:cNvGrpSpPr/>
          <p:nvPr/>
        </p:nvGrpSpPr>
        <p:grpSpPr>
          <a:xfrm>
            <a:off x="6318871" y="4782195"/>
            <a:ext cx="1519166" cy="651980"/>
            <a:chOff x="1499441" y="3382292"/>
            <a:chExt cx="1519166" cy="651980"/>
          </a:xfrm>
        </p:grpSpPr>
        <p:sp>
          <p:nvSpPr>
            <p:cNvPr id="110" name="文本框 109"/>
            <p:cNvSpPr txBox="1"/>
            <p:nvPr/>
          </p:nvSpPr>
          <p:spPr>
            <a:xfrm>
              <a:off x="1499441" y="3382292"/>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111" name="文本框 110"/>
            <p:cNvSpPr txBox="1"/>
            <p:nvPr/>
          </p:nvSpPr>
          <p:spPr>
            <a:xfrm>
              <a:off x="1500516" y="3635492"/>
              <a:ext cx="1411666"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nvGrpSpPr>
          <p:cNvPr id="114" name="组合 113"/>
          <p:cNvGrpSpPr/>
          <p:nvPr/>
        </p:nvGrpSpPr>
        <p:grpSpPr>
          <a:xfrm>
            <a:off x="3947688" y="1984433"/>
            <a:ext cx="558350" cy="558350"/>
            <a:chOff x="3984978" y="1984433"/>
            <a:chExt cx="558350" cy="558350"/>
          </a:xfrm>
        </p:grpSpPr>
        <p:sp>
          <p:nvSpPr>
            <p:cNvPr id="112" name="椭圆 111"/>
            <p:cNvSpPr/>
            <p:nvPr/>
          </p:nvSpPr>
          <p:spPr>
            <a:xfrm>
              <a:off x="3984978" y="1984433"/>
              <a:ext cx="558350" cy="558350"/>
            </a:xfrm>
            <a:prstGeom prst="ellipse">
              <a:avLst/>
            </a:prstGeom>
            <a:gradFill>
              <a:gsLst>
                <a:gs pos="0">
                  <a:srgbClr val="FFC46D"/>
                </a:gs>
                <a:gs pos="100000">
                  <a:srgbClr val="FF9D0D"/>
                </a:gs>
              </a:gsLst>
              <a:lin ang="2700000" scaled="1"/>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112"/>
            <p:cNvSpPr/>
            <p:nvPr/>
          </p:nvSpPr>
          <p:spPr>
            <a:xfrm>
              <a:off x="4043706" y="2043161"/>
              <a:ext cx="440894" cy="440894"/>
            </a:xfrm>
            <a:prstGeom prst="ellipse">
              <a:avLst/>
            </a:prstGeom>
            <a:solidFill>
              <a:srgbClr val="F7F7F7"/>
            </a:solidFill>
            <a:ln w="34925">
              <a:gradFill flip="none" rotWithShape="1">
                <a:gsLst>
                  <a:gs pos="0">
                    <a:srgbClr val="FF9D0D"/>
                  </a:gs>
                  <a:gs pos="100000">
                    <a:srgbClr val="FFC46D"/>
                  </a:gs>
                </a:gsLst>
                <a:lin ang="2700000" scaled="1"/>
                <a:tileRect/>
              </a:gradFill>
            </a:ln>
            <a:effectLst>
              <a:innerShdw blurRad="508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5" name="组合 114"/>
          <p:cNvGrpSpPr/>
          <p:nvPr/>
        </p:nvGrpSpPr>
        <p:grpSpPr>
          <a:xfrm>
            <a:off x="7685962" y="1984433"/>
            <a:ext cx="558350" cy="558350"/>
            <a:chOff x="3984978" y="1984433"/>
            <a:chExt cx="558350" cy="558350"/>
          </a:xfrm>
        </p:grpSpPr>
        <p:sp>
          <p:nvSpPr>
            <p:cNvPr id="116" name="椭圆 115"/>
            <p:cNvSpPr/>
            <p:nvPr/>
          </p:nvSpPr>
          <p:spPr>
            <a:xfrm>
              <a:off x="3984978" y="1984433"/>
              <a:ext cx="558350" cy="558350"/>
            </a:xfrm>
            <a:prstGeom prst="ellipse">
              <a:avLst/>
            </a:prstGeom>
            <a:gradFill>
              <a:gsLst>
                <a:gs pos="0">
                  <a:srgbClr val="01CFE5"/>
                </a:gs>
                <a:gs pos="100000">
                  <a:srgbClr val="019BAB"/>
                </a:gs>
              </a:gsLst>
              <a:lin ang="2700000" scaled="1"/>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4043706" y="2043161"/>
              <a:ext cx="440894" cy="440894"/>
            </a:xfrm>
            <a:prstGeom prst="ellipse">
              <a:avLst/>
            </a:prstGeom>
            <a:solidFill>
              <a:srgbClr val="F7F7F7"/>
            </a:solidFill>
            <a:ln w="34925">
              <a:gradFill flip="none" rotWithShape="1">
                <a:gsLst>
                  <a:gs pos="0">
                    <a:srgbClr val="019BAB"/>
                  </a:gs>
                  <a:gs pos="100000">
                    <a:srgbClr val="01CFE5"/>
                  </a:gs>
                </a:gsLst>
                <a:lin ang="2700000" scaled="1"/>
                <a:tileRect/>
              </a:gradFill>
            </a:ln>
            <a:effectLst>
              <a:innerShdw blurRad="508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0" name="组合 119"/>
          <p:cNvGrpSpPr/>
          <p:nvPr/>
        </p:nvGrpSpPr>
        <p:grpSpPr>
          <a:xfrm>
            <a:off x="3947688" y="4309320"/>
            <a:ext cx="558350" cy="558350"/>
            <a:chOff x="3984978" y="1984433"/>
            <a:chExt cx="558350" cy="558350"/>
          </a:xfrm>
        </p:grpSpPr>
        <p:sp>
          <p:nvSpPr>
            <p:cNvPr id="124" name="椭圆 123"/>
            <p:cNvSpPr/>
            <p:nvPr/>
          </p:nvSpPr>
          <p:spPr>
            <a:xfrm>
              <a:off x="3984978" y="1984433"/>
              <a:ext cx="558350" cy="558350"/>
            </a:xfrm>
            <a:prstGeom prst="ellipse">
              <a:avLst/>
            </a:prstGeom>
            <a:gradFill>
              <a:gsLst>
                <a:gs pos="0">
                  <a:srgbClr val="EE9696"/>
                </a:gs>
                <a:gs pos="100000">
                  <a:srgbClr val="E45656"/>
                </a:gs>
              </a:gsLst>
              <a:lin ang="2700000" scaled="1"/>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p:cNvSpPr/>
            <p:nvPr/>
          </p:nvSpPr>
          <p:spPr>
            <a:xfrm>
              <a:off x="4043706" y="2043161"/>
              <a:ext cx="440894" cy="440894"/>
            </a:xfrm>
            <a:prstGeom prst="ellipse">
              <a:avLst/>
            </a:prstGeom>
            <a:solidFill>
              <a:srgbClr val="F7F7F7"/>
            </a:solidFill>
            <a:ln w="34925">
              <a:gradFill flip="none" rotWithShape="1">
                <a:gsLst>
                  <a:gs pos="0">
                    <a:srgbClr val="E45656"/>
                  </a:gs>
                  <a:gs pos="100000">
                    <a:srgbClr val="EE9696"/>
                  </a:gs>
                </a:gsLst>
                <a:lin ang="2700000" scaled="1"/>
                <a:tileRect/>
              </a:gradFill>
            </a:ln>
            <a:effectLst>
              <a:innerShdw blurRad="508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1" name="组合 120"/>
          <p:cNvGrpSpPr/>
          <p:nvPr/>
        </p:nvGrpSpPr>
        <p:grpSpPr>
          <a:xfrm>
            <a:off x="7685962" y="4309320"/>
            <a:ext cx="558350" cy="558350"/>
            <a:chOff x="3984978" y="1984433"/>
            <a:chExt cx="558350" cy="558350"/>
          </a:xfrm>
        </p:grpSpPr>
        <p:sp>
          <p:nvSpPr>
            <p:cNvPr id="122" name="椭圆 121"/>
            <p:cNvSpPr/>
            <p:nvPr/>
          </p:nvSpPr>
          <p:spPr>
            <a:xfrm>
              <a:off x="3984978" y="1984433"/>
              <a:ext cx="558350" cy="558350"/>
            </a:xfrm>
            <a:prstGeom prst="ellipse">
              <a:avLst/>
            </a:prstGeom>
            <a:gradFill>
              <a:gsLst>
                <a:gs pos="0">
                  <a:srgbClr val="844B9B"/>
                </a:gs>
                <a:gs pos="100000">
                  <a:srgbClr val="522E60"/>
                </a:gs>
              </a:gsLst>
              <a:lin ang="2700000" scaled="1"/>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4043706" y="2043161"/>
              <a:ext cx="440894" cy="440894"/>
            </a:xfrm>
            <a:prstGeom prst="ellipse">
              <a:avLst/>
            </a:prstGeom>
            <a:solidFill>
              <a:srgbClr val="F7F7F7"/>
            </a:solidFill>
            <a:ln w="34925">
              <a:gradFill flip="none" rotWithShape="1">
                <a:gsLst>
                  <a:gs pos="0">
                    <a:srgbClr val="522E60"/>
                  </a:gs>
                  <a:gs pos="100000">
                    <a:srgbClr val="844B9B"/>
                  </a:gs>
                </a:gsLst>
                <a:lin ang="2700000" scaled="1"/>
                <a:tileRect/>
              </a:gradFill>
            </a:ln>
            <a:effectLst>
              <a:innerShdw blurRad="50800" dist="38100" dir="13500000">
                <a:prstClr val="black">
                  <a:alpha val="3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6" name="文本框 125"/>
          <p:cNvSpPr txBox="1"/>
          <p:nvPr/>
        </p:nvSpPr>
        <p:spPr>
          <a:xfrm>
            <a:off x="3906517" y="2069787"/>
            <a:ext cx="639868" cy="400110"/>
          </a:xfrm>
          <a:prstGeom prst="rect">
            <a:avLst/>
          </a:prstGeom>
          <a:noFill/>
        </p:spPr>
        <p:txBody>
          <a:bodyPr wrap="square" rtlCol="0">
            <a:spAutoFit/>
          </a:bodyPr>
          <a:lstStyle/>
          <a:p>
            <a:pPr algn="ctr"/>
            <a:r>
              <a:rPr lang="en-US" altLang="zh-CN" sz="2000" dirty="0" smtClean="0">
                <a:solidFill>
                  <a:srgbClr val="FFB850"/>
                </a:solidFill>
                <a:latin typeface="Impact" panose="020B0806030902050204" pitchFamily="34" charset="0"/>
              </a:rPr>
              <a:t>01</a:t>
            </a:r>
            <a:endParaRPr lang="zh-CN" altLang="en-US" sz="2000" dirty="0">
              <a:solidFill>
                <a:srgbClr val="FFB850"/>
              </a:solidFill>
              <a:latin typeface="Impact" panose="020B0806030902050204" pitchFamily="34" charset="0"/>
            </a:endParaRPr>
          </a:p>
        </p:txBody>
      </p:sp>
      <p:sp>
        <p:nvSpPr>
          <p:cNvPr id="127" name="文本框 126"/>
          <p:cNvSpPr txBox="1"/>
          <p:nvPr/>
        </p:nvSpPr>
        <p:spPr>
          <a:xfrm>
            <a:off x="7642027" y="2069787"/>
            <a:ext cx="639868" cy="400110"/>
          </a:xfrm>
          <a:prstGeom prst="rect">
            <a:avLst/>
          </a:prstGeom>
          <a:noFill/>
        </p:spPr>
        <p:txBody>
          <a:bodyPr wrap="square" rtlCol="0">
            <a:spAutoFit/>
          </a:bodyPr>
          <a:lstStyle/>
          <a:p>
            <a:pPr algn="ctr"/>
            <a:r>
              <a:rPr lang="en-US" altLang="zh-CN" sz="2000" dirty="0" smtClean="0">
                <a:solidFill>
                  <a:srgbClr val="01ACBE"/>
                </a:solidFill>
                <a:latin typeface="Impact" panose="020B0806030902050204" pitchFamily="34" charset="0"/>
              </a:rPr>
              <a:t>02</a:t>
            </a:r>
            <a:endParaRPr lang="zh-CN" altLang="en-US" sz="2000" dirty="0">
              <a:solidFill>
                <a:srgbClr val="01ACBE"/>
              </a:solidFill>
              <a:latin typeface="Impact" panose="020B0806030902050204" pitchFamily="34" charset="0"/>
            </a:endParaRPr>
          </a:p>
        </p:txBody>
      </p:sp>
      <p:sp>
        <p:nvSpPr>
          <p:cNvPr id="128" name="文本框 127"/>
          <p:cNvSpPr txBox="1"/>
          <p:nvPr/>
        </p:nvSpPr>
        <p:spPr>
          <a:xfrm>
            <a:off x="3906517" y="4390669"/>
            <a:ext cx="639868" cy="400110"/>
          </a:xfrm>
          <a:prstGeom prst="rect">
            <a:avLst/>
          </a:prstGeom>
          <a:noFill/>
        </p:spPr>
        <p:txBody>
          <a:bodyPr wrap="square" rtlCol="0">
            <a:spAutoFit/>
          </a:bodyPr>
          <a:lstStyle/>
          <a:p>
            <a:pPr algn="ctr"/>
            <a:r>
              <a:rPr lang="en-US" altLang="zh-CN" sz="2000" dirty="0" smtClean="0">
                <a:solidFill>
                  <a:srgbClr val="E87071"/>
                </a:solidFill>
                <a:latin typeface="Impact" panose="020B0806030902050204" pitchFamily="34" charset="0"/>
              </a:rPr>
              <a:t>04</a:t>
            </a:r>
            <a:endParaRPr lang="zh-CN" altLang="en-US" sz="2000" dirty="0">
              <a:solidFill>
                <a:srgbClr val="E87071"/>
              </a:solidFill>
              <a:latin typeface="Impact" panose="020B0806030902050204" pitchFamily="34" charset="0"/>
            </a:endParaRPr>
          </a:p>
        </p:txBody>
      </p:sp>
      <p:sp>
        <p:nvSpPr>
          <p:cNvPr id="129" name="文本框 128"/>
          <p:cNvSpPr txBox="1"/>
          <p:nvPr/>
        </p:nvSpPr>
        <p:spPr>
          <a:xfrm>
            <a:off x="7642027" y="4390669"/>
            <a:ext cx="639868" cy="400110"/>
          </a:xfrm>
          <a:prstGeom prst="rect">
            <a:avLst/>
          </a:prstGeom>
          <a:noFill/>
        </p:spPr>
        <p:txBody>
          <a:bodyPr wrap="square" rtlCol="0">
            <a:spAutoFit/>
          </a:bodyPr>
          <a:lstStyle/>
          <a:p>
            <a:pPr algn="ctr"/>
            <a:r>
              <a:rPr lang="en-US" altLang="zh-CN" sz="2000" dirty="0" smtClean="0">
                <a:solidFill>
                  <a:srgbClr val="7B4690"/>
                </a:solidFill>
                <a:latin typeface="Impact" panose="020B0806030902050204" pitchFamily="34" charset="0"/>
              </a:rPr>
              <a:t>03</a:t>
            </a:r>
            <a:endParaRPr lang="zh-CN" altLang="en-US" sz="2000" dirty="0">
              <a:solidFill>
                <a:srgbClr val="7B4690"/>
              </a:solidFill>
              <a:latin typeface="Impact" panose="020B0806030902050204" pitchFamily="34" charset="0"/>
            </a:endParaRPr>
          </a:p>
        </p:txBody>
      </p:sp>
      <p:sp>
        <p:nvSpPr>
          <p:cNvPr id="132" name="文本框 131"/>
          <p:cNvSpPr txBox="1"/>
          <p:nvPr/>
        </p:nvSpPr>
        <p:spPr>
          <a:xfrm>
            <a:off x="3849370" y="2552700"/>
            <a:ext cx="892810" cy="368300"/>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TC Avant Garde Std Md" panose="020B0602020202020204" pitchFamily="34" charset="0"/>
              </a:rPr>
              <a:t>STEP</a:t>
            </a:r>
            <a:endParaRPr lang="zh-CN" altLang="en-US" dirty="0">
              <a:solidFill>
                <a:schemeClr val="tx1">
                  <a:lumMod val="50000"/>
                  <a:lumOff val="50000"/>
                </a:schemeClr>
              </a:solidFill>
              <a:latin typeface="ITC Avant Garde Std Md" panose="020B0602020202020204" pitchFamily="34" charset="0"/>
            </a:endParaRPr>
          </a:p>
        </p:txBody>
      </p:sp>
      <p:sp>
        <p:nvSpPr>
          <p:cNvPr id="133" name="文本框 132"/>
          <p:cNvSpPr txBox="1"/>
          <p:nvPr/>
        </p:nvSpPr>
        <p:spPr>
          <a:xfrm>
            <a:off x="7585075" y="2552700"/>
            <a:ext cx="876935" cy="368300"/>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TC Avant Garde Std Md" panose="020B0602020202020204" pitchFamily="34" charset="0"/>
              </a:rPr>
              <a:t>STEP</a:t>
            </a:r>
            <a:endParaRPr lang="zh-CN" altLang="en-US" dirty="0">
              <a:solidFill>
                <a:schemeClr val="tx1">
                  <a:lumMod val="50000"/>
                  <a:lumOff val="50000"/>
                </a:schemeClr>
              </a:solidFill>
              <a:latin typeface="ITC Avant Garde Std Md" panose="020B0602020202020204" pitchFamily="34" charset="0"/>
            </a:endParaRPr>
          </a:p>
        </p:txBody>
      </p:sp>
      <p:sp>
        <p:nvSpPr>
          <p:cNvPr id="134" name="文本框 133"/>
          <p:cNvSpPr txBox="1"/>
          <p:nvPr/>
        </p:nvSpPr>
        <p:spPr>
          <a:xfrm>
            <a:off x="3849370" y="3981450"/>
            <a:ext cx="892810" cy="368300"/>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TC Avant Garde Std Md" panose="020B0602020202020204" pitchFamily="34" charset="0"/>
              </a:rPr>
              <a:t>STEP</a:t>
            </a:r>
            <a:endParaRPr lang="zh-CN" altLang="en-US" dirty="0">
              <a:solidFill>
                <a:schemeClr val="tx1">
                  <a:lumMod val="50000"/>
                  <a:lumOff val="50000"/>
                </a:schemeClr>
              </a:solidFill>
              <a:latin typeface="ITC Avant Garde Std Md" panose="020B0602020202020204" pitchFamily="34" charset="0"/>
            </a:endParaRPr>
          </a:p>
        </p:txBody>
      </p:sp>
      <p:sp>
        <p:nvSpPr>
          <p:cNvPr id="135" name="文本框 134"/>
          <p:cNvSpPr txBox="1"/>
          <p:nvPr/>
        </p:nvSpPr>
        <p:spPr>
          <a:xfrm>
            <a:off x="7404735" y="3981450"/>
            <a:ext cx="934720" cy="368300"/>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TC Avant Garde Std Md" panose="020B0602020202020204" pitchFamily="34" charset="0"/>
              </a:rPr>
              <a:t>STEP</a:t>
            </a:r>
            <a:endParaRPr lang="zh-CN" altLang="en-US" dirty="0">
              <a:solidFill>
                <a:schemeClr val="tx1">
                  <a:lumMod val="50000"/>
                  <a:lumOff val="50000"/>
                </a:schemeClr>
              </a:solidFill>
              <a:latin typeface="ITC Avant Garde Std Md" panose="020B0602020202020204" pitchFamily="34" charset="0"/>
            </a:endParaRPr>
          </a:p>
        </p:txBody>
      </p:sp>
      <p:grpSp>
        <p:nvGrpSpPr>
          <p:cNvPr id="136" name="组合 135"/>
          <p:cNvGrpSpPr/>
          <p:nvPr/>
        </p:nvGrpSpPr>
        <p:grpSpPr>
          <a:xfrm>
            <a:off x="4037928" y="1482221"/>
            <a:ext cx="382345" cy="337558"/>
            <a:chOff x="10044251" y="4522834"/>
            <a:chExt cx="745082" cy="657806"/>
          </a:xfrm>
          <a:solidFill>
            <a:schemeClr val="bg1"/>
          </a:solidFill>
          <a:effectLst/>
        </p:grpSpPr>
        <p:sp>
          <p:nvSpPr>
            <p:cNvPr id="137"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4" name="组合 143"/>
          <p:cNvGrpSpPr/>
          <p:nvPr/>
        </p:nvGrpSpPr>
        <p:grpSpPr>
          <a:xfrm>
            <a:off x="7814639" y="1482035"/>
            <a:ext cx="372722" cy="337930"/>
            <a:chOff x="10054349" y="2685014"/>
            <a:chExt cx="726328" cy="658528"/>
          </a:xfrm>
          <a:solidFill>
            <a:schemeClr val="bg1"/>
          </a:solidFill>
          <a:effectLst/>
        </p:grpSpPr>
        <p:sp>
          <p:nvSpPr>
            <p:cNvPr id="145"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1" name="组合 160"/>
          <p:cNvGrpSpPr/>
          <p:nvPr/>
        </p:nvGrpSpPr>
        <p:grpSpPr>
          <a:xfrm>
            <a:off x="4079739" y="4971043"/>
            <a:ext cx="298721" cy="446514"/>
            <a:chOff x="10182016" y="3597432"/>
            <a:chExt cx="481093" cy="719115"/>
          </a:xfrm>
          <a:solidFill>
            <a:schemeClr val="bg1"/>
          </a:solidFill>
          <a:effectLst/>
        </p:grpSpPr>
        <p:sp>
          <p:nvSpPr>
            <p:cNvPr id="162" name="Freeform 456"/>
            <p:cNvSpPr>
              <a:spLocks noEditPoints="1"/>
            </p:cNvSpPr>
            <p:nvPr/>
          </p:nvSpPr>
          <p:spPr bwMode="auto">
            <a:xfrm>
              <a:off x="10274339" y="3841224"/>
              <a:ext cx="388770" cy="347657"/>
            </a:xfrm>
            <a:custGeom>
              <a:avLst/>
              <a:gdLst>
                <a:gd name="T0" fmla="*/ 148 w 228"/>
                <a:gd name="T1" fmla="*/ 0 h 204"/>
                <a:gd name="T2" fmla="*/ 148 w 228"/>
                <a:gd name="T3" fmla="*/ 0 h 204"/>
                <a:gd name="T4" fmla="*/ 114 w 228"/>
                <a:gd name="T5" fmla="*/ 13 h 204"/>
                <a:gd name="T6" fmla="*/ 80 w 228"/>
                <a:gd name="T7" fmla="*/ 0 h 204"/>
                <a:gd name="T8" fmla="*/ 0 w 228"/>
                <a:gd name="T9" fmla="*/ 80 h 204"/>
                <a:gd name="T10" fmla="*/ 0 w 228"/>
                <a:gd name="T11" fmla="*/ 98 h 204"/>
                <a:gd name="T12" fmla="*/ 7 w 228"/>
                <a:gd name="T13" fmla="*/ 84 h 204"/>
                <a:gd name="T14" fmla="*/ 17 w 228"/>
                <a:gd name="T15" fmla="*/ 84 h 204"/>
                <a:gd name="T16" fmla="*/ 93 w 228"/>
                <a:gd name="T17" fmla="*/ 137 h 204"/>
                <a:gd name="T18" fmla="*/ 93 w 228"/>
                <a:gd name="T19" fmla="*/ 204 h 204"/>
                <a:gd name="T20" fmla="*/ 104 w 228"/>
                <a:gd name="T21" fmla="*/ 204 h 204"/>
                <a:gd name="T22" fmla="*/ 124 w 228"/>
                <a:gd name="T23" fmla="*/ 204 h 204"/>
                <a:gd name="T24" fmla="*/ 228 w 228"/>
                <a:gd name="T25" fmla="*/ 167 h 204"/>
                <a:gd name="T26" fmla="*/ 228 w 228"/>
                <a:gd name="T27" fmla="*/ 80 h 204"/>
                <a:gd name="T28" fmla="*/ 148 w 228"/>
                <a:gd name="T29" fmla="*/ 0 h 204"/>
                <a:gd name="T30" fmla="*/ 114 w 228"/>
                <a:gd name="T31" fmla="*/ 151 h 204"/>
                <a:gd name="T32" fmla="*/ 101 w 228"/>
                <a:gd name="T33" fmla="*/ 132 h 204"/>
                <a:gd name="T34" fmla="*/ 87 w 228"/>
                <a:gd name="T35" fmla="*/ 112 h 204"/>
                <a:gd name="T36" fmla="*/ 114 w 228"/>
                <a:gd name="T37" fmla="*/ 13 h 204"/>
                <a:gd name="T38" fmla="*/ 141 w 228"/>
                <a:gd name="T39" fmla="*/ 112 h 204"/>
                <a:gd name="T40" fmla="*/ 114 w 228"/>
                <a:gd name="T41" fmla="*/ 15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4">
                  <a:moveTo>
                    <a:pt x="148" y="0"/>
                  </a:moveTo>
                  <a:cubicBezTo>
                    <a:pt x="148" y="0"/>
                    <a:pt x="148" y="0"/>
                    <a:pt x="148" y="0"/>
                  </a:cubicBezTo>
                  <a:cubicBezTo>
                    <a:pt x="114" y="13"/>
                    <a:pt x="114" y="13"/>
                    <a:pt x="114" y="13"/>
                  </a:cubicBezTo>
                  <a:cubicBezTo>
                    <a:pt x="80" y="0"/>
                    <a:pt x="80" y="0"/>
                    <a:pt x="80" y="0"/>
                  </a:cubicBezTo>
                  <a:cubicBezTo>
                    <a:pt x="50" y="9"/>
                    <a:pt x="0" y="30"/>
                    <a:pt x="0" y="80"/>
                  </a:cubicBezTo>
                  <a:cubicBezTo>
                    <a:pt x="0" y="87"/>
                    <a:pt x="0" y="92"/>
                    <a:pt x="0" y="98"/>
                  </a:cubicBezTo>
                  <a:cubicBezTo>
                    <a:pt x="5" y="90"/>
                    <a:pt x="7" y="84"/>
                    <a:pt x="7" y="84"/>
                  </a:cubicBezTo>
                  <a:cubicBezTo>
                    <a:pt x="17" y="84"/>
                    <a:pt x="17" y="84"/>
                    <a:pt x="17" y="84"/>
                  </a:cubicBezTo>
                  <a:cubicBezTo>
                    <a:pt x="17" y="84"/>
                    <a:pt x="33" y="137"/>
                    <a:pt x="93" y="137"/>
                  </a:cubicBezTo>
                  <a:cubicBezTo>
                    <a:pt x="93" y="204"/>
                    <a:pt x="93" y="204"/>
                    <a:pt x="93" y="204"/>
                  </a:cubicBezTo>
                  <a:cubicBezTo>
                    <a:pt x="97" y="204"/>
                    <a:pt x="100" y="204"/>
                    <a:pt x="104" y="204"/>
                  </a:cubicBezTo>
                  <a:cubicBezTo>
                    <a:pt x="124" y="204"/>
                    <a:pt x="124" y="204"/>
                    <a:pt x="124" y="204"/>
                  </a:cubicBezTo>
                  <a:cubicBezTo>
                    <a:pt x="225" y="204"/>
                    <a:pt x="228" y="167"/>
                    <a:pt x="228" y="167"/>
                  </a:cubicBezTo>
                  <a:cubicBezTo>
                    <a:pt x="228" y="167"/>
                    <a:pt x="228" y="154"/>
                    <a:pt x="228" y="80"/>
                  </a:cubicBezTo>
                  <a:cubicBezTo>
                    <a:pt x="228" y="30"/>
                    <a:pt x="178" y="9"/>
                    <a:pt x="148" y="0"/>
                  </a:cubicBezTo>
                  <a:close/>
                  <a:moveTo>
                    <a:pt x="114" y="151"/>
                  </a:moveTo>
                  <a:cubicBezTo>
                    <a:pt x="101" y="132"/>
                    <a:pt x="101" y="132"/>
                    <a:pt x="101" y="132"/>
                  </a:cubicBezTo>
                  <a:cubicBezTo>
                    <a:pt x="87" y="112"/>
                    <a:pt x="87" y="112"/>
                    <a:pt x="87" y="112"/>
                  </a:cubicBezTo>
                  <a:cubicBezTo>
                    <a:pt x="114" y="13"/>
                    <a:pt x="114" y="13"/>
                    <a:pt x="114" y="13"/>
                  </a:cubicBezTo>
                  <a:cubicBezTo>
                    <a:pt x="141" y="112"/>
                    <a:pt x="141" y="112"/>
                    <a:pt x="141" y="112"/>
                  </a:cubicBezTo>
                  <a:lnTo>
                    <a:pt x="11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Oval 457"/>
            <p:cNvSpPr>
              <a:spLocks noChangeArrowheads="1"/>
            </p:cNvSpPr>
            <p:nvPr/>
          </p:nvSpPr>
          <p:spPr bwMode="auto">
            <a:xfrm>
              <a:off x="10371712" y="3597432"/>
              <a:ext cx="195467" cy="2279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58"/>
            <p:cNvSpPr/>
            <p:nvPr/>
          </p:nvSpPr>
          <p:spPr bwMode="auto">
            <a:xfrm>
              <a:off x="10241882" y="4125408"/>
              <a:ext cx="108913" cy="109634"/>
            </a:xfrm>
            <a:custGeom>
              <a:avLst/>
              <a:gdLst>
                <a:gd name="T0" fmla="*/ 20 w 64"/>
                <a:gd name="T1" fmla="*/ 2 h 64"/>
                <a:gd name="T2" fmla="*/ 0 w 64"/>
                <a:gd name="T3" fmla="*/ 32 h 64"/>
                <a:gd name="T4" fmla="*/ 32 w 64"/>
                <a:gd name="T5" fmla="*/ 64 h 64"/>
                <a:gd name="T6" fmla="*/ 64 w 64"/>
                <a:gd name="T7" fmla="*/ 32 h 64"/>
                <a:gd name="T8" fmla="*/ 64 w 64"/>
                <a:gd name="T9" fmla="*/ 31 h 64"/>
                <a:gd name="T10" fmla="*/ 32 w 64"/>
                <a:gd name="T11" fmla="*/ 0 h 64"/>
                <a:gd name="T12" fmla="*/ 20 w 64"/>
                <a:gd name="T13" fmla="*/ 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20" y="2"/>
                  </a:moveTo>
                  <a:cubicBezTo>
                    <a:pt x="8" y="7"/>
                    <a:pt x="0" y="18"/>
                    <a:pt x="0" y="32"/>
                  </a:cubicBezTo>
                  <a:cubicBezTo>
                    <a:pt x="0" y="49"/>
                    <a:pt x="14" y="64"/>
                    <a:pt x="32" y="64"/>
                  </a:cubicBezTo>
                  <a:cubicBezTo>
                    <a:pt x="50" y="64"/>
                    <a:pt x="64" y="49"/>
                    <a:pt x="64" y="32"/>
                  </a:cubicBezTo>
                  <a:cubicBezTo>
                    <a:pt x="64" y="32"/>
                    <a:pt x="64" y="31"/>
                    <a:pt x="64" y="31"/>
                  </a:cubicBezTo>
                  <a:cubicBezTo>
                    <a:pt x="64" y="14"/>
                    <a:pt x="49" y="0"/>
                    <a:pt x="32" y="0"/>
                  </a:cubicBezTo>
                  <a:cubicBezTo>
                    <a:pt x="28" y="0"/>
                    <a:pt x="24" y="1"/>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59"/>
            <p:cNvSpPr>
              <a:spLocks noEditPoints="1"/>
            </p:cNvSpPr>
            <p:nvPr/>
          </p:nvSpPr>
          <p:spPr bwMode="auto">
            <a:xfrm>
              <a:off x="10182016" y="4011446"/>
              <a:ext cx="228646" cy="305101"/>
            </a:xfrm>
            <a:custGeom>
              <a:avLst/>
              <a:gdLst>
                <a:gd name="T0" fmla="*/ 66 w 134"/>
                <a:gd name="T1" fmla="*/ 0 h 179"/>
                <a:gd name="T2" fmla="*/ 54 w 134"/>
                <a:gd name="T3" fmla="*/ 18 h 179"/>
                <a:gd name="T4" fmla="*/ 0 w 134"/>
                <a:gd name="T5" fmla="*/ 48 h 179"/>
                <a:gd name="T6" fmla="*/ 0 w 134"/>
                <a:gd name="T7" fmla="*/ 117 h 179"/>
                <a:gd name="T8" fmla="*/ 66 w 134"/>
                <a:gd name="T9" fmla="*/ 179 h 179"/>
                <a:gd name="T10" fmla="*/ 134 w 134"/>
                <a:gd name="T11" fmla="*/ 116 h 179"/>
                <a:gd name="T12" fmla="*/ 134 w 134"/>
                <a:gd name="T13" fmla="*/ 104 h 179"/>
                <a:gd name="T14" fmla="*/ 134 w 134"/>
                <a:gd name="T15" fmla="*/ 48 h 179"/>
                <a:gd name="T16" fmla="*/ 66 w 134"/>
                <a:gd name="T17" fmla="*/ 0 h 179"/>
                <a:gd name="T18" fmla="*/ 107 w 134"/>
                <a:gd name="T19" fmla="*/ 99 h 179"/>
                <a:gd name="T20" fmla="*/ 107 w 134"/>
                <a:gd name="T21" fmla="*/ 100 h 179"/>
                <a:gd name="T22" fmla="*/ 67 w 134"/>
                <a:gd name="T23" fmla="*/ 139 h 179"/>
                <a:gd name="T24" fmla="*/ 27 w 134"/>
                <a:gd name="T25" fmla="*/ 99 h 179"/>
                <a:gd name="T26" fmla="*/ 54 w 134"/>
                <a:gd name="T27" fmla="*/ 60 h 179"/>
                <a:gd name="T28" fmla="*/ 67 w 134"/>
                <a:gd name="T29" fmla="*/ 58 h 179"/>
                <a:gd name="T30" fmla="*/ 107 w 134"/>
                <a:gd name="T31" fmla="*/ 9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79">
                  <a:moveTo>
                    <a:pt x="66" y="0"/>
                  </a:moveTo>
                  <a:cubicBezTo>
                    <a:pt x="66" y="0"/>
                    <a:pt x="62" y="9"/>
                    <a:pt x="54" y="18"/>
                  </a:cubicBezTo>
                  <a:cubicBezTo>
                    <a:pt x="44" y="30"/>
                    <a:pt x="27" y="45"/>
                    <a:pt x="0" y="48"/>
                  </a:cubicBezTo>
                  <a:cubicBezTo>
                    <a:pt x="0" y="117"/>
                    <a:pt x="0" y="117"/>
                    <a:pt x="0" y="117"/>
                  </a:cubicBezTo>
                  <a:cubicBezTo>
                    <a:pt x="0" y="153"/>
                    <a:pt x="66" y="179"/>
                    <a:pt x="66" y="179"/>
                  </a:cubicBezTo>
                  <a:cubicBezTo>
                    <a:pt x="124" y="164"/>
                    <a:pt x="134" y="116"/>
                    <a:pt x="134" y="116"/>
                  </a:cubicBezTo>
                  <a:cubicBezTo>
                    <a:pt x="134" y="104"/>
                    <a:pt x="134" y="104"/>
                    <a:pt x="134" y="104"/>
                  </a:cubicBezTo>
                  <a:cubicBezTo>
                    <a:pt x="134" y="48"/>
                    <a:pt x="134" y="48"/>
                    <a:pt x="134" y="48"/>
                  </a:cubicBezTo>
                  <a:cubicBezTo>
                    <a:pt x="81" y="46"/>
                    <a:pt x="66" y="0"/>
                    <a:pt x="66" y="0"/>
                  </a:cubicBezTo>
                  <a:close/>
                  <a:moveTo>
                    <a:pt x="107" y="99"/>
                  </a:moveTo>
                  <a:cubicBezTo>
                    <a:pt x="107" y="99"/>
                    <a:pt x="107" y="100"/>
                    <a:pt x="107" y="100"/>
                  </a:cubicBezTo>
                  <a:cubicBezTo>
                    <a:pt x="106" y="122"/>
                    <a:pt x="89" y="139"/>
                    <a:pt x="67" y="139"/>
                  </a:cubicBezTo>
                  <a:cubicBezTo>
                    <a:pt x="45" y="139"/>
                    <a:pt x="27" y="121"/>
                    <a:pt x="27" y="99"/>
                  </a:cubicBezTo>
                  <a:cubicBezTo>
                    <a:pt x="27" y="81"/>
                    <a:pt x="38" y="66"/>
                    <a:pt x="54" y="60"/>
                  </a:cubicBezTo>
                  <a:cubicBezTo>
                    <a:pt x="58" y="59"/>
                    <a:pt x="63" y="58"/>
                    <a:pt x="67" y="58"/>
                  </a:cubicBezTo>
                  <a:cubicBezTo>
                    <a:pt x="89" y="58"/>
                    <a:pt x="107" y="76"/>
                    <a:pt x="10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6" name="组合 165"/>
          <p:cNvGrpSpPr/>
          <p:nvPr/>
        </p:nvGrpSpPr>
        <p:grpSpPr>
          <a:xfrm>
            <a:off x="7811882" y="4980753"/>
            <a:ext cx="378236" cy="427094"/>
            <a:chOff x="1027865" y="1177546"/>
            <a:chExt cx="670069" cy="756622"/>
          </a:xfrm>
          <a:solidFill>
            <a:schemeClr val="bg1"/>
          </a:solidFill>
          <a:effectLst/>
        </p:grpSpPr>
        <p:sp>
          <p:nvSpPr>
            <p:cNvPr id="167"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9" name="文本框 178"/>
          <p:cNvSpPr txBox="1"/>
          <p:nvPr/>
        </p:nvSpPr>
        <p:spPr>
          <a:xfrm>
            <a:off x="5206664" y="3002351"/>
            <a:ext cx="1778085" cy="355984"/>
          </a:xfrm>
          <a:prstGeom prst="rect">
            <a:avLst/>
          </a:prstGeom>
          <a:noFill/>
        </p:spPr>
        <p:txBody>
          <a:bodyPr wrap="square" rtlCol="0">
            <a:spAutoFit/>
          </a:bodyPr>
          <a:lstStyle/>
          <a:p>
            <a:pPr algn="ctr"/>
            <a:r>
              <a:rPr lang="en-US" altLang="zh-CN" dirty="0" smtClean="0">
                <a:solidFill>
                  <a:schemeClr val="tx1">
                    <a:lumMod val="50000"/>
                    <a:lumOff val="50000"/>
                  </a:schemeClr>
                </a:solidFill>
                <a:latin typeface="ITC Avant Garde Std Md" panose="020B0602020202020204" pitchFamily="34" charset="0"/>
              </a:rPr>
              <a:t>MAIN IDEA</a:t>
            </a:r>
            <a:endParaRPr lang="zh-CN" altLang="en-US" dirty="0">
              <a:solidFill>
                <a:schemeClr val="tx1">
                  <a:lumMod val="50000"/>
                  <a:lumOff val="50000"/>
                </a:schemeClr>
              </a:solidFill>
              <a:latin typeface="ITC Avant Garde Std Md" panose="020B0602020202020204" pitchFamily="34" charset="0"/>
            </a:endParaRPr>
          </a:p>
        </p:txBody>
      </p:sp>
      <p:sp>
        <p:nvSpPr>
          <p:cNvPr id="182" name="文本框 181"/>
          <p:cNvSpPr txBox="1"/>
          <p:nvPr/>
        </p:nvSpPr>
        <p:spPr>
          <a:xfrm>
            <a:off x="5256977" y="3328358"/>
            <a:ext cx="1674459" cy="429895"/>
          </a:xfrm>
          <a:prstGeom prst="rect">
            <a:avLst/>
          </a:prstGeom>
          <a:noFill/>
        </p:spPr>
        <p:txBody>
          <a:bodyPr wrap="square" rtlCol="0">
            <a:spAutoFit/>
          </a:bodyPr>
          <a:lstStyle/>
          <a:p>
            <a:pPr algn="ctr"/>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fld>
            <a:endParaRPr lang="en-US" dirty="0"/>
          </a:p>
        </p:txBody>
      </p:sp>
      <p:sp>
        <p:nvSpPr>
          <p:cNvPr id="4" name="标题 3"/>
          <p:cNvSpPr>
            <a:spLocks noGrp="1"/>
          </p:cNvSpPr>
          <p:nvPr>
            <p:ph type="title"/>
          </p:nvPr>
        </p:nvSpPr>
        <p:spPr/>
        <p:txBody>
          <a:bodyPr/>
          <a:lstStyle/>
          <a:p>
            <a:r>
              <a:rPr lang="zh-CN" altLang="en-US" dirty="0" smtClean="0"/>
              <a:t>水晶棋子递进关系图表</a:t>
            </a:r>
            <a:endParaRPr lang="zh-CN" altLang="en-US" dirty="0"/>
          </a:p>
        </p:txBody>
      </p:sp>
      <p:sp>
        <p:nvSpPr>
          <p:cNvPr id="5" name="椭圆 4"/>
          <p:cNvSpPr/>
          <p:nvPr/>
        </p:nvSpPr>
        <p:spPr>
          <a:xfrm>
            <a:off x="3802631" y="4255427"/>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856370" y="3236710"/>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5886892" y="2172551"/>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6940630" y="1153834"/>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 name="组合 13"/>
          <p:cNvGrpSpPr/>
          <p:nvPr/>
        </p:nvGrpSpPr>
        <p:grpSpPr>
          <a:xfrm>
            <a:off x="3989971" y="4431249"/>
            <a:ext cx="1074057" cy="1091330"/>
            <a:chOff x="2974704" y="3137990"/>
            <a:chExt cx="1074057" cy="1091330"/>
          </a:xfrm>
        </p:grpSpPr>
        <p:sp>
          <p:nvSpPr>
            <p:cNvPr id="15" name="文本框 14"/>
            <p:cNvSpPr txBox="1"/>
            <p:nvPr/>
          </p:nvSpPr>
          <p:spPr>
            <a:xfrm>
              <a:off x="3065356" y="3137990"/>
              <a:ext cx="870790" cy="923330"/>
            </a:xfrm>
            <a:prstGeom prst="rect">
              <a:avLst/>
            </a:prstGeom>
            <a:noFill/>
          </p:spPr>
          <p:txBody>
            <a:bodyPr wrap="square" rtlCol="0">
              <a:spAutoFit/>
            </a:bodyPr>
            <a:lstStyle/>
            <a:p>
              <a:pPr algn="ctr"/>
              <a:r>
                <a:rPr lang="en-US" altLang="zh-CN" sz="5400" dirty="0" smtClean="0">
                  <a:solidFill>
                    <a:srgbClr val="01ACBE"/>
                  </a:solidFill>
                  <a:latin typeface="Impact" panose="020B0806030902050204" pitchFamily="34" charset="0"/>
                </a:rPr>
                <a:t>01</a:t>
              </a:r>
              <a:endParaRPr lang="zh-CN" altLang="en-US" sz="5400" dirty="0">
                <a:solidFill>
                  <a:srgbClr val="01ACBE"/>
                </a:solidFill>
                <a:latin typeface="Impact" panose="020B0806030902050204" pitchFamily="34" charset="0"/>
              </a:endParaRPr>
            </a:p>
          </p:txBody>
        </p:sp>
        <p:sp>
          <p:nvSpPr>
            <p:cNvPr id="16" name="文本框 15"/>
            <p:cNvSpPr txBox="1"/>
            <p:nvPr/>
          </p:nvSpPr>
          <p:spPr>
            <a:xfrm>
              <a:off x="2974704" y="3767655"/>
              <a:ext cx="1074057"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17" name="组合 16"/>
          <p:cNvGrpSpPr/>
          <p:nvPr/>
        </p:nvGrpSpPr>
        <p:grpSpPr>
          <a:xfrm>
            <a:off x="5021943" y="3415414"/>
            <a:ext cx="1074057" cy="1091330"/>
            <a:chOff x="2974704" y="3137990"/>
            <a:chExt cx="1074057" cy="1091330"/>
          </a:xfrm>
        </p:grpSpPr>
        <p:sp>
          <p:nvSpPr>
            <p:cNvPr id="18" name="文本框 17"/>
            <p:cNvSpPr txBox="1"/>
            <p:nvPr/>
          </p:nvSpPr>
          <p:spPr>
            <a:xfrm>
              <a:off x="3021624" y="3137990"/>
              <a:ext cx="958254" cy="923330"/>
            </a:xfrm>
            <a:prstGeom prst="rect">
              <a:avLst/>
            </a:prstGeom>
            <a:noFill/>
          </p:spPr>
          <p:txBody>
            <a:bodyPr wrap="square" rtlCol="0">
              <a:spAutoFit/>
            </a:bodyPr>
            <a:lstStyle/>
            <a:p>
              <a:pPr algn="ctr"/>
              <a:r>
                <a:rPr lang="en-US" altLang="zh-CN" sz="5400" dirty="0" smtClean="0">
                  <a:solidFill>
                    <a:srgbClr val="FFB850"/>
                  </a:solidFill>
                  <a:latin typeface="Impact" panose="020B0806030902050204" pitchFamily="34" charset="0"/>
                </a:rPr>
                <a:t>02</a:t>
              </a:r>
              <a:endParaRPr lang="zh-CN" altLang="en-US" sz="5400" dirty="0">
                <a:solidFill>
                  <a:srgbClr val="FFB850"/>
                </a:solidFill>
                <a:latin typeface="Impact" panose="020B0806030902050204" pitchFamily="34" charset="0"/>
              </a:endParaRPr>
            </a:p>
          </p:txBody>
        </p:sp>
        <p:sp>
          <p:nvSpPr>
            <p:cNvPr id="19" name="文本框 18"/>
            <p:cNvSpPr txBox="1"/>
            <p:nvPr/>
          </p:nvSpPr>
          <p:spPr>
            <a:xfrm>
              <a:off x="2974704" y="3767655"/>
              <a:ext cx="1074057"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0" name="组合 19"/>
          <p:cNvGrpSpPr/>
          <p:nvPr/>
        </p:nvGrpSpPr>
        <p:grpSpPr>
          <a:xfrm>
            <a:off x="6077499" y="2351255"/>
            <a:ext cx="1074057" cy="1091330"/>
            <a:chOff x="2974704" y="3137990"/>
            <a:chExt cx="1074057" cy="1091330"/>
          </a:xfrm>
        </p:grpSpPr>
        <p:sp>
          <p:nvSpPr>
            <p:cNvPr id="21" name="文本框 20"/>
            <p:cNvSpPr txBox="1"/>
            <p:nvPr/>
          </p:nvSpPr>
          <p:spPr>
            <a:xfrm>
              <a:off x="3024891" y="3137990"/>
              <a:ext cx="951720" cy="923330"/>
            </a:xfrm>
            <a:prstGeom prst="rect">
              <a:avLst/>
            </a:prstGeom>
            <a:noFill/>
          </p:spPr>
          <p:txBody>
            <a:bodyPr wrap="square" rtlCol="0">
              <a:spAutoFit/>
            </a:bodyPr>
            <a:lstStyle/>
            <a:p>
              <a:pPr algn="ctr"/>
              <a:r>
                <a:rPr lang="en-US" altLang="zh-CN" sz="5400" dirty="0" smtClean="0">
                  <a:solidFill>
                    <a:srgbClr val="E87071"/>
                  </a:solidFill>
                  <a:latin typeface="Impact" panose="020B0806030902050204" pitchFamily="34" charset="0"/>
                </a:rPr>
                <a:t>03</a:t>
              </a:r>
              <a:endParaRPr lang="zh-CN" altLang="en-US" sz="5400" dirty="0">
                <a:solidFill>
                  <a:srgbClr val="E87071"/>
                </a:solidFill>
                <a:latin typeface="Impact" panose="020B0806030902050204" pitchFamily="34" charset="0"/>
              </a:endParaRPr>
            </a:p>
          </p:txBody>
        </p:sp>
        <p:sp>
          <p:nvSpPr>
            <p:cNvPr id="22" name="文本框 21"/>
            <p:cNvSpPr txBox="1"/>
            <p:nvPr/>
          </p:nvSpPr>
          <p:spPr>
            <a:xfrm>
              <a:off x="2974704" y="3767655"/>
              <a:ext cx="1074057"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27" name="组合 26"/>
          <p:cNvGrpSpPr/>
          <p:nvPr/>
        </p:nvGrpSpPr>
        <p:grpSpPr>
          <a:xfrm>
            <a:off x="7127970" y="1294438"/>
            <a:ext cx="1074057" cy="1129430"/>
            <a:chOff x="2974704" y="3099890"/>
            <a:chExt cx="1074057" cy="1129430"/>
          </a:xfrm>
        </p:grpSpPr>
        <p:sp>
          <p:nvSpPr>
            <p:cNvPr id="28" name="文本框 27"/>
            <p:cNvSpPr txBox="1"/>
            <p:nvPr/>
          </p:nvSpPr>
          <p:spPr>
            <a:xfrm>
              <a:off x="3025504" y="3099890"/>
              <a:ext cx="961442" cy="923330"/>
            </a:xfrm>
            <a:prstGeom prst="rect">
              <a:avLst/>
            </a:prstGeom>
            <a:noFill/>
          </p:spPr>
          <p:txBody>
            <a:bodyPr wrap="square" rtlCol="0">
              <a:spAutoFit/>
            </a:bodyPr>
            <a:lstStyle/>
            <a:p>
              <a:pPr algn="ctr"/>
              <a:r>
                <a:rPr lang="en-US" altLang="zh-CN" sz="5400" dirty="0" smtClean="0">
                  <a:solidFill>
                    <a:srgbClr val="663A77"/>
                  </a:solidFill>
                  <a:latin typeface="Impact" panose="020B0806030902050204" pitchFamily="34" charset="0"/>
                </a:rPr>
                <a:t>04</a:t>
              </a:r>
              <a:endParaRPr lang="zh-CN" altLang="en-US" sz="5400" dirty="0">
                <a:solidFill>
                  <a:srgbClr val="663A77"/>
                </a:solidFill>
                <a:latin typeface="Impact" panose="020B0806030902050204" pitchFamily="34" charset="0"/>
              </a:endParaRPr>
            </a:p>
          </p:txBody>
        </p:sp>
        <p:sp>
          <p:nvSpPr>
            <p:cNvPr id="29" name="文本框 28"/>
            <p:cNvSpPr txBox="1"/>
            <p:nvPr/>
          </p:nvSpPr>
          <p:spPr>
            <a:xfrm>
              <a:off x="2974704" y="3767655"/>
              <a:ext cx="1074057" cy="461665"/>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STEP</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grpSp>
      <p:grpSp>
        <p:nvGrpSpPr>
          <p:cNvPr id="39" name="组合 38"/>
          <p:cNvGrpSpPr/>
          <p:nvPr/>
        </p:nvGrpSpPr>
        <p:grpSpPr>
          <a:xfrm flipH="1" flipV="1">
            <a:off x="3605022" y="1662274"/>
            <a:ext cx="2438687" cy="732476"/>
            <a:chOff x="5246304" y="4593021"/>
            <a:chExt cx="2438687" cy="732476"/>
          </a:xfrm>
        </p:grpSpPr>
        <p:sp>
          <p:nvSpPr>
            <p:cNvPr id="40" name="椭圆 39"/>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文本框 56"/>
          <p:cNvSpPr txBox="1"/>
          <p:nvPr/>
        </p:nvSpPr>
        <p:spPr>
          <a:xfrm>
            <a:off x="3844842" y="1665355"/>
            <a:ext cx="1598660" cy="369332"/>
          </a:xfrm>
          <a:prstGeom prst="rect">
            <a:avLst/>
          </a:prstGeom>
          <a:noFill/>
        </p:spPr>
        <p:txBody>
          <a:bodyPr wrap="square" rtlCol="0">
            <a:spAutoFit/>
          </a:bodyPr>
          <a:lstStyle/>
          <a:p>
            <a:r>
              <a:rPr lang="zh-CN" altLang="en-US" dirty="0" smtClean="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3484168" y="1962927"/>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59" name="Group 52"/>
          <p:cNvGrpSpPr>
            <a:grpSpLocks noChangeAspect="1"/>
          </p:cNvGrpSpPr>
          <p:nvPr/>
        </p:nvGrpSpPr>
        <p:grpSpPr bwMode="auto">
          <a:xfrm>
            <a:off x="3605545" y="1715764"/>
            <a:ext cx="285432" cy="282971"/>
            <a:chOff x="3783" y="2102"/>
            <a:chExt cx="116" cy="115"/>
          </a:xfrm>
          <a:solidFill>
            <a:srgbClr val="E87071"/>
          </a:solidFill>
          <a:effectLst/>
        </p:grpSpPr>
        <p:sp>
          <p:nvSpPr>
            <p:cNvPr id="60"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1"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2"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3"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4"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5"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6"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67" name="Group 41"/>
          <p:cNvGrpSpPr>
            <a:grpSpLocks noChangeAspect="1"/>
          </p:cNvGrpSpPr>
          <p:nvPr/>
        </p:nvGrpSpPr>
        <p:grpSpPr bwMode="auto">
          <a:xfrm>
            <a:off x="1555839" y="3706823"/>
            <a:ext cx="215806" cy="259623"/>
            <a:chOff x="3783" y="2089"/>
            <a:chExt cx="116" cy="142"/>
          </a:xfrm>
          <a:solidFill>
            <a:srgbClr val="01ACBE"/>
          </a:solidFill>
          <a:effectLst/>
        </p:grpSpPr>
        <p:sp>
          <p:nvSpPr>
            <p:cNvPr id="68"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9"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6" name="Group 62"/>
          <p:cNvGrpSpPr>
            <a:grpSpLocks noChangeAspect="1"/>
          </p:cNvGrpSpPr>
          <p:nvPr/>
        </p:nvGrpSpPr>
        <p:grpSpPr bwMode="auto">
          <a:xfrm>
            <a:off x="6867067" y="4462948"/>
            <a:ext cx="279197" cy="222925"/>
            <a:chOff x="3775" y="2110"/>
            <a:chExt cx="129" cy="103"/>
          </a:xfrm>
          <a:solidFill>
            <a:srgbClr val="FFB850"/>
          </a:solidFill>
          <a:effectLst/>
        </p:grpSpPr>
        <p:sp>
          <p:nvSpPr>
            <p:cNvPr id="77"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0" name="组合 79"/>
          <p:cNvGrpSpPr/>
          <p:nvPr/>
        </p:nvGrpSpPr>
        <p:grpSpPr>
          <a:xfrm>
            <a:off x="8981570" y="2212513"/>
            <a:ext cx="345995" cy="333368"/>
            <a:chOff x="6105730" y="1273212"/>
            <a:chExt cx="506571" cy="488084"/>
          </a:xfrm>
          <a:solidFill>
            <a:srgbClr val="663A77"/>
          </a:solidFill>
        </p:grpSpPr>
        <p:sp>
          <p:nvSpPr>
            <p:cNvPr id="81" name="Freeform 69"/>
            <p:cNvSpPr/>
            <p:nvPr/>
          </p:nvSpPr>
          <p:spPr bwMode="auto">
            <a:xfrm>
              <a:off x="6105730" y="1624485"/>
              <a:ext cx="506571" cy="136811"/>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2" name="Freeform 70"/>
            <p:cNvSpPr/>
            <p:nvPr/>
          </p:nvSpPr>
          <p:spPr bwMode="auto">
            <a:xfrm>
              <a:off x="6290610" y="1358257"/>
              <a:ext cx="136811" cy="255135"/>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3" name="Freeform 71"/>
            <p:cNvSpPr/>
            <p:nvPr/>
          </p:nvSpPr>
          <p:spPr bwMode="auto">
            <a:xfrm>
              <a:off x="6327586" y="1273212"/>
              <a:ext cx="62859" cy="73952"/>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4" name="Freeform 72"/>
            <p:cNvSpPr/>
            <p:nvPr/>
          </p:nvSpPr>
          <p:spPr bwMode="auto">
            <a:xfrm>
              <a:off x="6464397"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5" name="Freeform 73"/>
            <p:cNvSpPr/>
            <p:nvPr/>
          </p:nvSpPr>
          <p:spPr bwMode="auto">
            <a:xfrm>
              <a:off x="6493978" y="1347164"/>
              <a:ext cx="62859" cy="66557"/>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6" name="Freeform 74"/>
            <p:cNvSpPr/>
            <p:nvPr/>
          </p:nvSpPr>
          <p:spPr bwMode="auto">
            <a:xfrm>
              <a:off x="6135311"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sp>
          <p:nvSpPr>
            <p:cNvPr id="87" name="Freeform 75"/>
            <p:cNvSpPr/>
            <p:nvPr/>
          </p:nvSpPr>
          <p:spPr bwMode="auto">
            <a:xfrm>
              <a:off x="6161194" y="1347164"/>
              <a:ext cx="66557" cy="66557"/>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p:spPr>
          <p:txBody>
            <a:bodyPr vert="horz" wrap="square" lIns="91440" tIns="45720" rIns="91440" bIns="45720" numCol="1" anchor="t" anchorCtr="0" compatLnSpc="1"/>
            <a:lstStyle/>
            <a:p>
              <a:endParaRPr lang="zh-CN" altLang="en-US">
                <a:solidFill>
                  <a:schemeClr val="bg1"/>
                </a:solidFill>
              </a:endParaRPr>
            </a:p>
          </p:txBody>
        </p:sp>
      </p:grpSp>
      <p:grpSp>
        <p:nvGrpSpPr>
          <p:cNvPr id="88" name="组合 87"/>
          <p:cNvGrpSpPr/>
          <p:nvPr/>
        </p:nvGrpSpPr>
        <p:grpSpPr>
          <a:xfrm>
            <a:off x="8261127" y="2423868"/>
            <a:ext cx="2438687" cy="732476"/>
            <a:chOff x="5246304" y="4593021"/>
            <a:chExt cx="2438687" cy="732476"/>
          </a:xfrm>
        </p:grpSpPr>
        <p:sp>
          <p:nvSpPr>
            <p:cNvPr id="89" name="椭圆 88"/>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1" name="文本框 90"/>
          <p:cNvSpPr txBox="1"/>
          <p:nvPr/>
        </p:nvSpPr>
        <p:spPr>
          <a:xfrm>
            <a:off x="9254247" y="2207651"/>
            <a:ext cx="1598660" cy="369332"/>
          </a:xfrm>
          <a:prstGeom prst="rect">
            <a:avLst/>
          </a:prstGeom>
          <a:noFill/>
        </p:spPr>
        <p:txBody>
          <a:bodyPr wrap="square" rtlCol="0">
            <a:spAutoFit/>
          </a:bodyPr>
          <a:lstStyle/>
          <a:p>
            <a:r>
              <a:rPr lang="zh-CN" altLang="en-US" dirty="0" smtClean="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8893573" y="2505223"/>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93" name="组合 92"/>
          <p:cNvGrpSpPr/>
          <p:nvPr/>
        </p:nvGrpSpPr>
        <p:grpSpPr>
          <a:xfrm>
            <a:off x="6120454" y="4570298"/>
            <a:ext cx="2438687" cy="732476"/>
            <a:chOff x="5246304" y="4593021"/>
            <a:chExt cx="2438687" cy="732476"/>
          </a:xfrm>
        </p:grpSpPr>
        <p:sp>
          <p:nvSpPr>
            <p:cNvPr id="94" name="椭圆 93"/>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6" name="文本框 95"/>
          <p:cNvSpPr txBox="1"/>
          <p:nvPr/>
        </p:nvSpPr>
        <p:spPr>
          <a:xfrm>
            <a:off x="7093740" y="4368396"/>
            <a:ext cx="1598660" cy="369332"/>
          </a:xfrm>
          <a:prstGeom prst="rect">
            <a:avLst/>
          </a:prstGeom>
          <a:noFill/>
        </p:spPr>
        <p:txBody>
          <a:bodyPr wrap="square" rtlCol="0">
            <a:spAutoFit/>
          </a:bodyPr>
          <a:lstStyle/>
          <a:p>
            <a:r>
              <a:rPr lang="zh-CN" altLang="en-US" dirty="0" smtClean="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97" name="文本框 96"/>
          <p:cNvSpPr txBox="1"/>
          <p:nvPr/>
        </p:nvSpPr>
        <p:spPr>
          <a:xfrm>
            <a:off x="6733066" y="4665968"/>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98" name="组合 97"/>
          <p:cNvGrpSpPr/>
          <p:nvPr/>
        </p:nvGrpSpPr>
        <p:grpSpPr>
          <a:xfrm flipH="1" flipV="1">
            <a:off x="1529517" y="3660633"/>
            <a:ext cx="2438687" cy="732476"/>
            <a:chOff x="5246304" y="4593021"/>
            <a:chExt cx="2438687" cy="732476"/>
          </a:xfrm>
        </p:grpSpPr>
        <p:sp>
          <p:nvSpPr>
            <p:cNvPr id="99" name="椭圆 98"/>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 name="文本框 100"/>
          <p:cNvSpPr txBox="1"/>
          <p:nvPr/>
        </p:nvSpPr>
        <p:spPr>
          <a:xfrm>
            <a:off x="1799069" y="3645439"/>
            <a:ext cx="1598660" cy="369332"/>
          </a:xfrm>
          <a:prstGeom prst="rect">
            <a:avLst/>
          </a:prstGeom>
          <a:noFill/>
        </p:spPr>
        <p:txBody>
          <a:bodyPr wrap="square" rtlCol="0">
            <a:spAutoFit/>
          </a:bodyPr>
          <a:lstStyle/>
          <a:p>
            <a:r>
              <a:rPr lang="zh-CN" altLang="en-US" dirty="0" smtClean="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1438395" y="39430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四项递进关系图表</a:t>
            </a:r>
            <a:endParaRPr lang="zh-CN" altLang="en-US"/>
          </a:p>
        </p:txBody>
      </p:sp>
      <p:grpSp>
        <p:nvGrpSpPr>
          <p:cNvPr id="26" name="组合 25"/>
          <p:cNvGrpSpPr/>
          <p:nvPr/>
        </p:nvGrpSpPr>
        <p:grpSpPr>
          <a:xfrm>
            <a:off x="7562193" y="1596572"/>
            <a:ext cx="2090056" cy="2090056"/>
            <a:chOff x="2075544" y="1844222"/>
            <a:chExt cx="2090056" cy="2090056"/>
          </a:xfrm>
        </p:grpSpPr>
        <p:sp>
          <p:nvSpPr>
            <p:cNvPr id="27" name="椭圆 26"/>
            <p:cNvSpPr/>
            <p:nvPr/>
          </p:nvSpPr>
          <p:spPr>
            <a:xfrm>
              <a:off x="2075544" y="1844222"/>
              <a:ext cx="2090056" cy="2090056"/>
            </a:xfrm>
            <a:prstGeom prst="ellipse">
              <a:avLst/>
            </a:prstGeom>
            <a:pattFill prst="dkDnDiag">
              <a:fgClr>
                <a:srgbClr val="F3F3F3"/>
              </a:fgClr>
              <a:bgClr>
                <a:srgbClr val="F7F7F7"/>
              </a:bgClr>
            </a:pattFill>
            <a:ln w="19050">
              <a:gradFill flip="none" rotWithShape="1">
                <a:gsLst>
                  <a:gs pos="0">
                    <a:schemeClr val="bg1"/>
                  </a:gs>
                  <a:gs pos="100000">
                    <a:srgbClr val="DEDEDE"/>
                  </a:gs>
                </a:gsLst>
                <a:lin ang="2700000" scaled="1"/>
                <a:tileRect/>
              </a:gradFill>
            </a:ln>
            <a:effectLst>
              <a:outerShdw blurRad="3429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2481445" y="2250123"/>
              <a:ext cx="1278255" cy="1278255"/>
            </a:xfrm>
            <a:prstGeom prst="ellipse">
              <a:avLst/>
            </a:prstGeom>
            <a:solidFill>
              <a:srgbClr val="844B9B"/>
            </a:solidFill>
            <a:ln>
              <a:gradFill flip="none" rotWithShape="1">
                <a:gsLst>
                  <a:gs pos="0">
                    <a:srgbClr val="DEDEDE"/>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 name="组合 22"/>
          <p:cNvGrpSpPr/>
          <p:nvPr/>
        </p:nvGrpSpPr>
        <p:grpSpPr>
          <a:xfrm>
            <a:off x="5907067" y="1596572"/>
            <a:ext cx="2090056" cy="2090056"/>
            <a:chOff x="2075544" y="1844222"/>
            <a:chExt cx="2090056" cy="2090056"/>
          </a:xfrm>
        </p:grpSpPr>
        <p:sp>
          <p:nvSpPr>
            <p:cNvPr id="24" name="椭圆 23"/>
            <p:cNvSpPr/>
            <p:nvPr/>
          </p:nvSpPr>
          <p:spPr>
            <a:xfrm>
              <a:off x="2075544" y="1844222"/>
              <a:ext cx="2090056" cy="2090056"/>
            </a:xfrm>
            <a:prstGeom prst="ellipse">
              <a:avLst/>
            </a:prstGeom>
            <a:pattFill prst="dkDnDiag">
              <a:fgClr>
                <a:srgbClr val="F3F3F3"/>
              </a:fgClr>
              <a:bgClr>
                <a:srgbClr val="F7F7F7"/>
              </a:bgClr>
            </a:pattFill>
            <a:ln w="19050">
              <a:gradFill flip="none" rotWithShape="1">
                <a:gsLst>
                  <a:gs pos="0">
                    <a:schemeClr val="bg1"/>
                  </a:gs>
                  <a:gs pos="100000">
                    <a:srgbClr val="DEDEDE"/>
                  </a:gs>
                </a:gsLst>
                <a:lin ang="2700000" scaled="1"/>
                <a:tileRect/>
              </a:gradFill>
            </a:ln>
            <a:effectLst>
              <a:outerShdw blurRad="3429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2481445" y="2250123"/>
              <a:ext cx="1278255" cy="1278255"/>
            </a:xfrm>
            <a:prstGeom prst="ellipse">
              <a:avLst/>
            </a:prstGeom>
            <a:solidFill>
              <a:srgbClr val="EE9696"/>
            </a:solidFill>
            <a:ln>
              <a:gradFill flip="none" rotWithShape="1">
                <a:gsLst>
                  <a:gs pos="0">
                    <a:srgbClr val="DEDEDE"/>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 name="组合 19"/>
          <p:cNvGrpSpPr/>
          <p:nvPr/>
        </p:nvGrpSpPr>
        <p:grpSpPr>
          <a:xfrm>
            <a:off x="4208895" y="1596572"/>
            <a:ext cx="2090056" cy="2090056"/>
            <a:chOff x="2075544" y="1844222"/>
            <a:chExt cx="2090056" cy="2090056"/>
          </a:xfrm>
        </p:grpSpPr>
        <p:sp>
          <p:nvSpPr>
            <p:cNvPr id="21" name="椭圆 20"/>
            <p:cNvSpPr/>
            <p:nvPr/>
          </p:nvSpPr>
          <p:spPr>
            <a:xfrm>
              <a:off x="2075544" y="1844222"/>
              <a:ext cx="2090056" cy="2090056"/>
            </a:xfrm>
            <a:prstGeom prst="ellipse">
              <a:avLst/>
            </a:prstGeom>
            <a:pattFill prst="dkDnDiag">
              <a:fgClr>
                <a:srgbClr val="F3F3F3"/>
              </a:fgClr>
              <a:bgClr>
                <a:srgbClr val="F7F7F7"/>
              </a:bgClr>
            </a:pattFill>
            <a:ln w="19050">
              <a:gradFill flip="none" rotWithShape="1">
                <a:gsLst>
                  <a:gs pos="0">
                    <a:schemeClr val="bg1"/>
                  </a:gs>
                  <a:gs pos="100000">
                    <a:srgbClr val="DEDEDE"/>
                  </a:gs>
                </a:gsLst>
                <a:lin ang="2700000" scaled="1"/>
                <a:tileRect/>
              </a:gradFill>
            </a:ln>
            <a:effectLst>
              <a:outerShdw blurRad="3429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2481445" y="2250123"/>
              <a:ext cx="1278255" cy="1278255"/>
            </a:xfrm>
            <a:prstGeom prst="ellipse">
              <a:avLst/>
            </a:prstGeom>
            <a:solidFill>
              <a:srgbClr val="01ACBE"/>
            </a:solidFill>
            <a:ln>
              <a:gradFill flip="none" rotWithShape="1">
                <a:gsLst>
                  <a:gs pos="0">
                    <a:srgbClr val="DEDEDE"/>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 name="组合 18"/>
          <p:cNvGrpSpPr/>
          <p:nvPr/>
        </p:nvGrpSpPr>
        <p:grpSpPr>
          <a:xfrm>
            <a:off x="2539752" y="1596572"/>
            <a:ext cx="2090056" cy="2090056"/>
            <a:chOff x="2075544" y="1844222"/>
            <a:chExt cx="2090056" cy="2090056"/>
          </a:xfrm>
        </p:grpSpPr>
        <p:sp>
          <p:nvSpPr>
            <p:cNvPr id="9" name="椭圆 8"/>
            <p:cNvSpPr/>
            <p:nvPr/>
          </p:nvSpPr>
          <p:spPr>
            <a:xfrm>
              <a:off x="2075544" y="1844222"/>
              <a:ext cx="2090056" cy="2090056"/>
            </a:xfrm>
            <a:prstGeom prst="ellipse">
              <a:avLst/>
            </a:prstGeom>
            <a:pattFill prst="dkDnDiag">
              <a:fgClr>
                <a:srgbClr val="F3F3F3"/>
              </a:fgClr>
              <a:bgClr>
                <a:srgbClr val="F7F7F7"/>
              </a:bgClr>
            </a:pattFill>
            <a:ln w="19050">
              <a:gradFill flip="none" rotWithShape="1">
                <a:gsLst>
                  <a:gs pos="0">
                    <a:schemeClr val="bg1"/>
                  </a:gs>
                  <a:gs pos="100000">
                    <a:srgbClr val="DEDEDE"/>
                  </a:gs>
                </a:gsLst>
                <a:lin ang="2700000" scaled="1"/>
                <a:tileRect/>
              </a:gradFill>
            </a:ln>
            <a:effectLst>
              <a:outerShdw blurRad="342900" dist="1270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2481445" y="2250123"/>
              <a:ext cx="1278255" cy="1278255"/>
            </a:xfrm>
            <a:prstGeom prst="ellipse">
              <a:avLst/>
            </a:prstGeom>
            <a:solidFill>
              <a:srgbClr val="FFB850"/>
            </a:solidFill>
            <a:ln>
              <a:gradFill flip="none" rotWithShape="1">
                <a:gsLst>
                  <a:gs pos="0">
                    <a:srgbClr val="DEDEDE"/>
                  </a:gs>
                  <a:gs pos="100000">
                    <a:schemeClr val="bg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Group 8"/>
          <p:cNvGrpSpPr>
            <a:grpSpLocks noChangeAspect="1"/>
          </p:cNvGrpSpPr>
          <p:nvPr/>
        </p:nvGrpSpPr>
        <p:grpSpPr bwMode="auto">
          <a:xfrm>
            <a:off x="3363330" y="2354329"/>
            <a:ext cx="430198" cy="434842"/>
            <a:chOff x="4313" y="1262"/>
            <a:chExt cx="463" cy="468"/>
          </a:xfrm>
          <a:solidFill>
            <a:schemeClr val="bg1"/>
          </a:solidFill>
          <a:effectLst>
            <a:outerShdw blurRad="88900" dist="38100" dir="2700000" algn="tl" rotWithShape="0">
              <a:srgbClr val="F29204"/>
            </a:outerShdw>
            <a:reflection blurRad="6350" stA="50000" endA="300" endPos="55000" dir="5400000" sy="-100000" algn="bl" rotWithShape="0"/>
          </a:effectLst>
        </p:grpSpPr>
        <p:sp>
          <p:nvSpPr>
            <p:cNvPr id="12"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 name="Freeform 14"/>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5"/>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组合 28"/>
          <p:cNvGrpSpPr/>
          <p:nvPr/>
        </p:nvGrpSpPr>
        <p:grpSpPr>
          <a:xfrm>
            <a:off x="2792346" y="4415312"/>
            <a:ext cx="1748562" cy="714845"/>
            <a:chOff x="1499441" y="3382292"/>
            <a:chExt cx="1748562" cy="714845"/>
          </a:xfrm>
        </p:grpSpPr>
        <p:sp>
          <p:nvSpPr>
            <p:cNvPr id="30" name="文本框 29"/>
            <p:cNvSpPr txBox="1"/>
            <p:nvPr/>
          </p:nvSpPr>
          <p:spPr>
            <a:xfrm>
              <a:off x="1499441" y="3382292"/>
              <a:ext cx="1748562"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1500516" y="3667242"/>
              <a:ext cx="1563338"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32" name="文本框 31"/>
          <p:cNvSpPr txBox="1"/>
          <p:nvPr/>
        </p:nvSpPr>
        <p:spPr>
          <a:xfrm>
            <a:off x="2781275" y="3780812"/>
            <a:ext cx="1000117" cy="830997"/>
          </a:xfrm>
          <a:prstGeom prst="rect">
            <a:avLst/>
          </a:prstGeom>
          <a:noFill/>
        </p:spPr>
        <p:txBody>
          <a:bodyPr wrap="square" rtlCol="0">
            <a:spAutoFit/>
          </a:bodyPr>
          <a:lstStyle/>
          <a:p>
            <a:r>
              <a:rPr lang="en-US" altLang="zh-CN" sz="4800" dirty="0" smtClean="0">
                <a:solidFill>
                  <a:srgbClr val="FCB64F"/>
                </a:solidFill>
                <a:latin typeface="Impact" panose="020B0806030902050204" pitchFamily="34" charset="0"/>
              </a:rPr>
              <a:t>01</a:t>
            </a:r>
            <a:endParaRPr lang="zh-CN" altLang="en-US" sz="4800" dirty="0">
              <a:solidFill>
                <a:srgbClr val="FCB64F"/>
              </a:solidFill>
              <a:latin typeface="Impact" panose="020B0806030902050204" pitchFamily="34" charset="0"/>
            </a:endParaRPr>
          </a:p>
        </p:txBody>
      </p:sp>
      <p:grpSp>
        <p:nvGrpSpPr>
          <p:cNvPr id="42" name="组合 41"/>
          <p:cNvGrpSpPr/>
          <p:nvPr/>
        </p:nvGrpSpPr>
        <p:grpSpPr>
          <a:xfrm>
            <a:off x="4468746" y="4415312"/>
            <a:ext cx="1748562" cy="714845"/>
            <a:chOff x="1499441" y="3382292"/>
            <a:chExt cx="1748562" cy="714845"/>
          </a:xfrm>
        </p:grpSpPr>
        <p:sp>
          <p:nvSpPr>
            <p:cNvPr id="43" name="文本框 42"/>
            <p:cNvSpPr txBox="1"/>
            <p:nvPr/>
          </p:nvSpPr>
          <p:spPr>
            <a:xfrm>
              <a:off x="1499441" y="3382292"/>
              <a:ext cx="1748562"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1500516" y="3667242"/>
              <a:ext cx="1563338"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45" name="文本框 44"/>
          <p:cNvSpPr txBox="1"/>
          <p:nvPr/>
        </p:nvSpPr>
        <p:spPr>
          <a:xfrm>
            <a:off x="4457675" y="3780812"/>
            <a:ext cx="1000117" cy="830997"/>
          </a:xfrm>
          <a:prstGeom prst="rect">
            <a:avLst/>
          </a:prstGeom>
          <a:noFill/>
        </p:spPr>
        <p:txBody>
          <a:bodyPr wrap="square" rtlCol="0">
            <a:spAutoFit/>
          </a:bodyPr>
          <a:lstStyle/>
          <a:p>
            <a:r>
              <a:rPr lang="en-US" altLang="zh-CN" sz="4800" dirty="0" smtClean="0">
                <a:solidFill>
                  <a:srgbClr val="01ACBE"/>
                </a:solidFill>
                <a:latin typeface="Impact" panose="020B0806030902050204" pitchFamily="34" charset="0"/>
              </a:rPr>
              <a:t>02</a:t>
            </a:r>
            <a:endParaRPr lang="zh-CN" altLang="en-US" sz="4800" dirty="0">
              <a:solidFill>
                <a:srgbClr val="01ACBE"/>
              </a:solidFill>
              <a:latin typeface="Impact" panose="020B0806030902050204" pitchFamily="34" charset="0"/>
            </a:endParaRPr>
          </a:p>
        </p:txBody>
      </p:sp>
      <p:grpSp>
        <p:nvGrpSpPr>
          <p:cNvPr id="46" name="组合 45"/>
          <p:cNvGrpSpPr/>
          <p:nvPr/>
        </p:nvGrpSpPr>
        <p:grpSpPr>
          <a:xfrm>
            <a:off x="6094346" y="4415312"/>
            <a:ext cx="1748562" cy="714845"/>
            <a:chOff x="1499441" y="3382292"/>
            <a:chExt cx="1748562" cy="714845"/>
          </a:xfrm>
        </p:grpSpPr>
        <p:sp>
          <p:nvSpPr>
            <p:cNvPr id="47" name="文本框 46"/>
            <p:cNvSpPr txBox="1"/>
            <p:nvPr/>
          </p:nvSpPr>
          <p:spPr>
            <a:xfrm>
              <a:off x="1499441" y="3382292"/>
              <a:ext cx="1748562"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1500516" y="3667242"/>
              <a:ext cx="1563338"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49" name="文本框 48"/>
          <p:cNvSpPr txBox="1"/>
          <p:nvPr/>
        </p:nvSpPr>
        <p:spPr>
          <a:xfrm>
            <a:off x="6083275" y="3780812"/>
            <a:ext cx="1000117" cy="830997"/>
          </a:xfrm>
          <a:prstGeom prst="rect">
            <a:avLst/>
          </a:prstGeom>
          <a:noFill/>
        </p:spPr>
        <p:txBody>
          <a:bodyPr wrap="square" rtlCol="0">
            <a:spAutoFit/>
          </a:bodyPr>
          <a:lstStyle/>
          <a:p>
            <a:r>
              <a:rPr lang="en-US" altLang="zh-CN" sz="4800" dirty="0" smtClean="0">
                <a:solidFill>
                  <a:srgbClr val="EE9696"/>
                </a:solidFill>
                <a:latin typeface="Impact" panose="020B0806030902050204" pitchFamily="34" charset="0"/>
              </a:rPr>
              <a:t>03</a:t>
            </a:r>
            <a:endParaRPr lang="zh-CN" altLang="en-US" sz="4800" dirty="0">
              <a:solidFill>
                <a:srgbClr val="EE9696"/>
              </a:solidFill>
              <a:latin typeface="Impact" panose="020B0806030902050204" pitchFamily="34" charset="0"/>
            </a:endParaRPr>
          </a:p>
        </p:txBody>
      </p:sp>
      <p:grpSp>
        <p:nvGrpSpPr>
          <p:cNvPr id="50" name="组合 49"/>
          <p:cNvGrpSpPr/>
          <p:nvPr/>
        </p:nvGrpSpPr>
        <p:grpSpPr>
          <a:xfrm>
            <a:off x="7719946" y="4415312"/>
            <a:ext cx="1748562" cy="714845"/>
            <a:chOff x="1499441" y="3382292"/>
            <a:chExt cx="1748562" cy="714845"/>
          </a:xfrm>
        </p:grpSpPr>
        <p:sp>
          <p:nvSpPr>
            <p:cNvPr id="51" name="文本框 50"/>
            <p:cNvSpPr txBox="1"/>
            <p:nvPr/>
          </p:nvSpPr>
          <p:spPr>
            <a:xfrm>
              <a:off x="1499441" y="3382292"/>
              <a:ext cx="1748562" cy="369332"/>
            </a:xfrm>
            <a:prstGeom prst="rect">
              <a:avLst/>
            </a:prstGeom>
            <a:noFill/>
          </p:spPr>
          <p:txBody>
            <a:bodyPr wrap="square" rtlCol="0">
              <a:spAutoFit/>
            </a:bodyPr>
            <a:lstStyle/>
            <a:p>
              <a:r>
                <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1500516" y="3667242"/>
              <a:ext cx="1563338"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53" name="文本框 52"/>
          <p:cNvSpPr txBox="1"/>
          <p:nvPr/>
        </p:nvSpPr>
        <p:spPr>
          <a:xfrm>
            <a:off x="7708875" y="3780812"/>
            <a:ext cx="1000117" cy="830997"/>
          </a:xfrm>
          <a:prstGeom prst="rect">
            <a:avLst/>
          </a:prstGeom>
          <a:noFill/>
        </p:spPr>
        <p:txBody>
          <a:bodyPr wrap="square" rtlCol="0">
            <a:spAutoFit/>
          </a:bodyPr>
          <a:lstStyle/>
          <a:p>
            <a:r>
              <a:rPr lang="en-US" altLang="zh-CN" sz="4800" dirty="0" smtClean="0">
                <a:solidFill>
                  <a:srgbClr val="844B9B"/>
                </a:solidFill>
                <a:latin typeface="Impact" panose="020B0806030902050204" pitchFamily="34" charset="0"/>
              </a:rPr>
              <a:t>04</a:t>
            </a:r>
            <a:endParaRPr lang="zh-CN" altLang="en-US" sz="4800" dirty="0">
              <a:solidFill>
                <a:srgbClr val="844B9B"/>
              </a:solidFill>
              <a:latin typeface="Impact" panose="020B0806030902050204" pitchFamily="34" charset="0"/>
            </a:endParaRPr>
          </a:p>
        </p:txBody>
      </p:sp>
      <p:sp>
        <p:nvSpPr>
          <p:cNvPr id="63" name="Freeform 19"/>
          <p:cNvSpPr/>
          <p:nvPr/>
        </p:nvSpPr>
        <p:spPr bwMode="auto">
          <a:xfrm>
            <a:off x="6815139" y="2388408"/>
            <a:ext cx="275168" cy="538576"/>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a:effectLst>
            <a:outerShdw blurRad="88900" dist="38100" dir="2700000" algn="tl" rotWithShape="0">
              <a:srgbClr val="D42222">
                <a:alpha val="37647"/>
              </a:srgbClr>
            </a:outerShdw>
            <a:reflection blurRad="6350" stA="50000" endA="300" endPos="55000" dir="5400000" sy="-100000" algn="bl" rotWithShape="0"/>
          </a:effectLst>
        </p:spPr>
        <p:txBody>
          <a:bodyPr vert="horz" wrap="square" lIns="91440" tIns="45720" rIns="91440" bIns="45720" numCol="1" anchor="t" anchorCtr="0" compatLnSpc="1"/>
          <a:lstStyle/>
          <a:p>
            <a:endParaRPr lang="zh-CN" altLang="en-US"/>
          </a:p>
        </p:txBody>
      </p:sp>
      <p:grpSp>
        <p:nvGrpSpPr>
          <p:cNvPr id="64" name="Group 22"/>
          <p:cNvGrpSpPr>
            <a:grpSpLocks noChangeAspect="1"/>
          </p:cNvGrpSpPr>
          <p:nvPr/>
        </p:nvGrpSpPr>
        <p:grpSpPr bwMode="auto">
          <a:xfrm>
            <a:off x="5070766" y="2411092"/>
            <a:ext cx="433442" cy="433442"/>
            <a:chOff x="3617" y="1935"/>
            <a:chExt cx="446" cy="446"/>
          </a:xfrm>
          <a:solidFill>
            <a:schemeClr val="bg1"/>
          </a:solidFill>
          <a:effectLst>
            <a:outerShdw blurRad="88900" dist="38100" dir="2700000" algn="tl" rotWithShape="0">
              <a:srgbClr val="016E79"/>
            </a:outerShdw>
            <a:reflection blurRad="6350" stA="50000" endA="300" endPos="55000" dir="5400000" sy="-100000" algn="bl" rotWithShape="0"/>
          </a:effectLst>
        </p:grpSpPr>
        <p:sp>
          <p:nvSpPr>
            <p:cNvPr id="65"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7" name="Group 31"/>
          <p:cNvGrpSpPr>
            <a:grpSpLocks noChangeAspect="1"/>
          </p:cNvGrpSpPr>
          <p:nvPr/>
        </p:nvGrpSpPr>
        <p:grpSpPr bwMode="auto">
          <a:xfrm>
            <a:off x="8446412" y="2414676"/>
            <a:ext cx="352780" cy="453848"/>
            <a:chOff x="5177" y="1058"/>
            <a:chExt cx="363" cy="467"/>
          </a:xfrm>
          <a:solidFill>
            <a:schemeClr val="bg1"/>
          </a:solidFill>
          <a:effectLst>
            <a:outerShdw blurRad="88900" dist="38100" dir="2700000" algn="tl" rotWithShape="0">
              <a:srgbClr val="5B336B">
                <a:alpha val="37647"/>
              </a:srgbClr>
            </a:outerShdw>
            <a:reflection blurRad="6350" stA="50000" endA="300" endPos="55000" dir="5400000" sy="-100000" algn="bl" rotWithShape="0"/>
          </a:effectLst>
        </p:grpSpPr>
        <p:sp>
          <p:nvSpPr>
            <p:cNvPr id="68" name="Freeform 32"/>
            <p:cNvSpPr/>
            <p:nvPr/>
          </p:nvSpPr>
          <p:spPr bwMode="auto">
            <a:xfrm>
              <a:off x="5305" y="1288"/>
              <a:ext cx="98" cy="237"/>
            </a:xfrm>
            <a:custGeom>
              <a:avLst/>
              <a:gdLst>
                <a:gd name="T0" fmla="*/ 48 w 98"/>
                <a:gd name="T1" fmla="*/ 237 h 237"/>
                <a:gd name="T2" fmla="*/ 45 w 98"/>
                <a:gd name="T3" fmla="*/ 230 h 237"/>
                <a:gd name="T4" fmla="*/ 21 w 98"/>
                <a:gd name="T5" fmla="*/ 184 h 237"/>
                <a:gd name="T6" fmla="*/ 0 w 98"/>
                <a:gd name="T7" fmla="*/ 139 h 237"/>
                <a:gd name="T8" fmla="*/ 0 w 98"/>
                <a:gd name="T9" fmla="*/ 137 h 237"/>
                <a:gd name="T10" fmla="*/ 0 w 98"/>
                <a:gd name="T11" fmla="*/ 134 h 237"/>
                <a:gd name="T12" fmla="*/ 45 w 98"/>
                <a:gd name="T13" fmla="*/ 12 h 237"/>
                <a:gd name="T14" fmla="*/ 48 w 98"/>
                <a:gd name="T15" fmla="*/ 0 h 237"/>
                <a:gd name="T16" fmla="*/ 52 w 98"/>
                <a:gd name="T17" fmla="*/ 12 h 237"/>
                <a:gd name="T18" fmla="*/ 96 w 98"/>
                <a:gd name="T19" fmla="*/ 134 h 237"/>
                <a:gd name="T20" fmla="*/ 98 w 98"/>
                <a:gd name="T21" fmla="*/ 137 h 237"/>
                <a:gd name="T22" fmla="*/ 96 w 98"/>
                <a:gd name="T23" fmla="*/ 139 h 237"/>
                <a:gd name="T24" fmla="*/ 74 w 98"/>
                <a:gd name="T25" fmla="*/ 184 h 237"/>
                <a:gd name="T26" fmla="*/ 52 w 98"/>
                <a:gd name="T27" fmla="*/ 230 h 237"/>
                <a:gd name="T28" fmla="*/ 48 w 98"/>
                <a:gd name="T29" fmla="*/ 237 h 237"/>
                <a:gd name="T30" fmla="*/ 48 w 98"/>
                <a:gd name="T3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237">
                  <a:moveTo>
                    <a:pt x="48" y="237"/>
                  </a:moveTo>
                  <a:lnTo>
                    <a:pt x="45" y="230"/>
                  </a:lnTo>
                  <a:lnTo>
                    <a:pt x="21" y="184"/>
                  </a:lnTo>
                  <a:lnTo>
                    <a:pt x="0" y="139"/>
                  </a:lnTo>
                  <a:lnTo>
                    <a:pt x="0" y="137"/>
                  </a:lnTo>
                  <a:lnTo>
                    <a:pt x="0" y="134"/>
                  </a:lnTo>
                  <a:lnTo>
                    <a:pt x="45" y="12"/>
                  </a:lnTo>
                  <a:lnTo>
                    <a:pt x="48" y="0"/>
                  </a:lnTo>
                  <a:lnTo>
                    <a:pt x="52" y="12"/>
                  </a:lnTo>
                  <a:lnTo>
                    <a:pt x="96" y="134"/>
                  </a:lnTo>
                  <a:lnTo>
                    <a:pt x="98" y="137"/>
                  </a:lnTo>
                  <a:lnTo>
                    <a:pt x="96" y="139"/>
                  </a:lnTo>
                  <a:lnTo>
                    <a:pt x="74" y="184"/>
                  </a:lnTo>
                  <a:lnTo>
                    <a:pt x="52" y="230"/>
                  </a:lnTo>
                  <a:lnTo>
                    <a:pt x="48" y="237"/>
                  </a:lnTo>
                  <a:lnTo>
                    <a:pt x="48" y="2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Oval 33"/>
            <p:cNvSpPr>
              <a:spLocks noChangeArrowheads="1"/>
            </p:cNvSpPr>
            <p:nvPr/>
          </p:nvSpPr>
          <p:spPr bwMode="auto">
            <a:xfrm>
              <a:off x="5247" y="1058"/>
              <a:ext cx="212" cy="2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4"/>
            <p:cNvSpPr/>
            <p:nvPr/>
          </p:nvSpPr>
          <p:spPr bwMode="auto">
            <a:xfrm>
              <a:off x="5386" y="1290"/>
              <a:ext cx="154" cy="235"/>
            </a:xfrm>
            <a:custGeom>
              <a:avLst/>
              <a:gdLst>
                <a:gd name="T0" fmla="*/ 50 w 64"/>
                <a:gd name="T1" fmla="*/ 0 h 98"/>
                <a:gd name="T2" fmla="*/ 37 w 64"/>
                <a:gd name="T3" fmla="*/ 0 h 98"/>
                <a:gd name="T4" fmla="*/ 13 w 64"/>
                <a:gd name="T5" fmla="*/ 62 h 98"/>
                <a:gd name="T6" fmla="*/ 0 w 64"/>
                <a:gd name="T7" fmla="*/ 98 h 98"/>
                <a:gd name="T8" fmla="*/ 50 w 64"/>
                <a:gd name="T9" fmla="*/ 98 h 98"/>
                <a:gd name="T10" fmla="*/ 64 w 64"/>
                <a:gd name="T11" fmla="*/ 84 h 98"/>
                <a:gd name="T12" fmla="*/ 64 w 64"/>
                <a:gd name="T13" fmla="*/ 14 h 98"/>
                <a:gd name="T14" fmla="*/ 50 w 64"/>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98">
                  <a:moveTo>
                    <a:pt x="50" y="0"/>
                  </a:moveTo>
                  <a:cubicBezTo>
                    <a:pt x="37" y="0"/>
                    <a:pt x="37" y="0"/>
                    <a:pt x="37" y="0"/>
                  </a:cubicBezTo>
                  <a:cubicBezTo>
                    <a:pt x="13" y="62"/>
                    <a:pt x="13" y="62"/>
                    <a:pt x="13" y="62"/>
                  </a:cubicBezTo>
                  <a:cubicBezTo>
                    <a:pt x="0" y="98"/>
                    <a:pt x="0" y="98"/>
                    <a:pt x="0" y="98"/>
                  </a:cubicBezTo>
                  <a:cubicBezTo>
                    <a:pt x="50" y="98"/>
                    <a:pt x="50" y="98"/>
                    <a:pt x="50" y="98"/>
                  </a:cubicBezTo>
                  <a:cubicBezTo>
                    <a:pt x="58" y="98"/>
                    <a:pt x="64" y="92"/>
                    <a:pt x="64" y="84"/>
                  </a:cubicBezTo>
                  <a:cubicBezTo>
                    <a:pt x="64" y="14"/>
                    <a:pt x="64" y="14"/>
                    <a:pt x="64" y="14"/>
                  </a:cubicBezTo>
                  <a:cubicBezTo>
                    <a:pt x="64" y="6"/>
                    <a:pt x="58" y="0"/>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5"/>
            <p:cNvSpPr/>
            <p:nvPr/>
          </p:nvSpPr>
          <p:spPr bwMode="auto">
            <a:xfrm>
              <a:off x="5177" y="1290"/>
              <a:ext cx="149" cy="235"/>
            </a:xfrm>
            <a:custGeom>
              <a:avLst/>
              <a:gdLst>
                <a:gd name="T0" fmla="*/ 24 w 62"/>
                <a:gd name="T1" fmla="*/ 0 h 98"/>
                <a:gd name="T2" fmla="*/ 13 w 62"/>
                <a:gd name="T3" fmla="*/ 0 h 98"/>
                <a:gd name="T4" fmla="*/ 0 w 62"/>
                <a:gd name="T5" fmla="*/ 14 h 98"/>
                <a:gd name="T6" fmla="*/ 0 w 62"/>
                <a:gd name="T7" fmla="*/ 84 h 98"/>
                <a:gd name="T8" fmla="*/ 13 w 62"/>
                <a:gd name="T9" fmla="*/ 98 h 98"/>
                <a:gd name="T10" fmla="*/ 62 w 62"/>
                <a:gd name="T11" fmla="*/ 98 h 98"/>
                <a:gd name="T12" fmla="*/ 48 w 62"/>
                <a:gd name="T13" fmla="*/ 62 h 98"/>
                <a:gd name="T14" fmla="*/ 24 w 62"/>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8">
                  <a:moveTo>
                    <a:pt x="24" y="0"/>
                  </a:moveTo>
                  <a:cubicBezTo>
                    <a:pt x="13" y="0"/>
                    <a:pt x="13" y="0"/>
                    <a:pt x="13" y="0"/>
                  </a:cubicBezTo>
                  <a:cubicBezTo>
                    <a:pt x="6" y="0"/>
                    <a:pt x="0" y="6"/>
                    <a:pt x="0" y="14"/>
                  </a:cubicBezTo>
                  <a:cubicBezTo>
                    <a:pt x="0" y="84"/>
                    <a:pt x="0" y="84"/>
                    <a:pt x="0" y="84"/>
                  </a:cubicBezTo>
                  <a:cubicBezTo>
                    <a:pt x="0" y="92"/>
                    <a:pt x="6" y="98"/>
                    <a:pt x="13" y="98"/>
                  </a:cubicBezTo>
                  <a:cubicBezTo>
                    <a:pt x="62" y="98"/>
                    <a:pt x="62" y="98"/>
                    <a:pt x="62" y="98"/>
                  </a:cubicBezTo>
                  <a:cubicBezTo>
                    <a:pt x="48" y="62"/>
                    <a:pt x="48" y="62"/>
                    <a:pt x="48" y="62"/>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六</a:t>
            </a:r>
            <a:r>
              <a:rPr lang="zh-CN" altLang="en-US" dirty="0" smtClean="0"/>
              <a:t>项发散关系图表</a:t>
            </a:r>
            <a:endParaRPr lang="zh-CN" altLang="en-US" dirty="0"/>
          </a:p>
        </p:txBody>
      </p:sp>
      <p:grpSp>
        <p:nvGrpSpPr>
          <p:cNvPr id="25" name="组合 24"/>
          <p:cNvGrpSpPr/>
          <p:nvPr/>
        </p:nvGrpSpPr>
        <p:grpSpPr>
          <a:xfrm>
            <a:off x="1906916" y="1127881"/>
            <a:ext cx="4249660" cy="4730574"/>
            <a:chOff x="3524956" y="567003"/>
            <a:chExt cx="5142089" cy="5723994"/>
          </a:xfrm>
        </p:grpSpPr>
        <p:grpSp>
          <p:nvGrpSpPr>
            <p:cNvPr id="24" name="组合 23"/>
            <p:cNvGrpSpPr/>
            <p:nvPr/>
          </p:nvGrpSpPr>
          <p:grpSpPr>
            <a:xfrm>
              <a:off x="4584310" y="1733550"/>
              <a:ext cx="3023381" cy="3390900"/>
              <a:chOff x="4520809" y="1729054"/>
              <a:chExt cx="3023381" cy="3390900"/>
            </a:xfrm>
          </p:grpSpPr>
          <p:sp>
            <p:nvSpPr>
              <p:cNvPr id="17" name="矩形 16"/>
              <p:cNvSpPr/>
              <p:nvPr/>
            </p:nvSpPr>
            <p:spPr>
              <a:xfrm>
                <a:off x="5911272" y="17290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rot="18000000">
                <a:off x="4723431" y="24148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rot="7200000">
                <a:off x="7099112" y="37864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rot="3600000">
                <a:off x="7099112" y="24148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rot="10800000">
                <a:off x="5911272" y="44722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rot="14400000">
                <a:off x="4723431" y="3786454"/>
                <a:ext cx="242455"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椭圆 4"/>
            <p:cNvSpPr/>
            <p:nvPr/>
          </p:nvSpPr>
          <p:spPr>
            <a:xfrm>
              <a:off x="4908550" y="2241550"/>
              <a:ext cx="2374900" cy="2374900"/>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304800" dist="152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5405703" y="56700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7286451" y="165285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7286451" y="382455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405703" y="491040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3524956" y="382455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524956" y="1652853"/>
              <a:ext cx="1380594" cy="1380594"/>
            </a:xfrm>
            <a:prstGeom prst="ellipse">
              <a:avLst/>
            </a:prstGeom>
            <a:gradFill flip="none" rotWithShape="1">
              <a:gsLst>
                <a:gs pos="100000">
                  <a:schemeClr val="bg1"/>
                </a:gs>
                <a:gs pos="0">
                  <a:srgbClr val="E4E4E4"/>
                </a:gs>
              </a:gsLst>
              <a:lin ang="2700000" scaled="1"/>
              <a:tileRect/>
            </a:gradFill>
            <a:ln w="19050">
              <a:gradFill flip="none" rotWithShape="1">
                <a:gsLst>
                  <a:gs pos="0">
                    <a:schemeClr val="bg1"/>
                  </a:gs>
                  <a:gs pos="100000">
                    <a:schemeClr val="bg1">
                      <a:lumMod val="85000"/>
                    </a:schemeClr>
                  </a:gs>
                </a:gsLst>
                <a:lin ang="2700000" scaled="1"/>
                <a:tileRect/>
              </a:gradFill>
            </a:ln>
            <a:effectLst>
              <a:outerShdw blurRad="2032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文本框 25"/>
          <p:cNvSpPr txBox="1"/>
          <p:nvPr/>
        </p:nvSpPr>
        <p:spPr>
          <a:xfrm>
            <a:off x="1965735" y="2411105"/>
            <a:ext cx="1023348" cy="369332"/>
          </a:xfrm>
          <a:prstGeom prst="rect">
            <a:avLst/>
          </a:prstGeom>
          <a:noFill/>
        </p:spPr>
        <p:txBody>
          <a:bodyPr wrap="square" rtlCol="0">
            <a:spAutoFit/>
          </a:bodyPr>
          <a:lstStyle/>
          <a:p>
            <a:pPr algn="ctr"/>
            <a:r>
              <a:rPr lang="zh-CN" altLang="en-US" dirty="0" smtClean="0">
                <a:solidFill>
                  <a:srgbClr val="00AF92"/>
                </a:solidFill>
                <a:latin typeface="微软雅黑" panose="020B0503020204020204" pitchFamily="34" charset="-122"/>
                <a:ea typeface="微软雅黑" panose="020B0503020204020204" pitchFamily="34" charset="-122"/>
              </a:rPr>
              <a:t>产品</a:t>
            </a:r>
            <a:r>
              <a:rPr lang="en-US" altLang="zh-CN" dirty="0" smtClean="0">
                <a:solidFill>
                  <a:srgbClr val="00AF92"/>
                </a:solidFill>
                <a:latin typeface="微软雅黑" panose="020B0503020204020204" pitchFamily="34" charset="-122"/>
                <a:ea typeface="微软雅黑" panose="020B0503020204020204" pitchFamily="34" charset="-122"/>
              </a:rPr>
              <a:t>6</a:t>
            </a:r>
            <a:endParaRPr lang="zh-CN" altLang="en-US" dirty="0">
              <a:solidFill>
                <a:srgbClr val="00AF92"/>
              </a:solidFill>
              <a:latin typeface="微软雅黑" panose="020B0503020204020204" pitchFamily="34" charset="-122"/>
              <a:ea typeface="微软雅黑" panose="020B0503020204020204" pitchFamily="34" charset="-122"/>
            </a:endParaRPr>
          </a:p>
        </p:txBody>
      </p:sp>
      <p:sp>
        <p:nvSpPr>
          <p:cNvPr id="28" name="文本框 27"/>
          <p:cNvSpPr txBox="1"/>
          <p:nvPr/>
        </p:nvSpPr>
        <p:spPr>
          <a:xfrm>
            <a:off x="3520071" y="1513708"/>
            <a:ext cx="1023348" cy="369332"/>
          </a:xfrm>
          <a:prstGeom prst="rect">
            <a:avLst/>
          </a:prstGeom>
          <a:noFill/>
        </p:spPr>
        <p:txBody>
          <a:bodyPr wrap="square" rtlCol="0">
            <a:spAutoFit/>
          </a:bodyPr>
          <a:lstStyle/>
          <a:p>
            <a:pPr algn="ctr"/>
            <a:r>
              <a:rPr lang="zh-CN" altLang="en-US" dirty="0" smtClean="0">
                <a:solidFill>
                  <a:srgbClr val="FFB850"/>
                </a:solidFill>
                <a:latin typeface="微软雅黑" panose="020B0503020204020204" pitchFamily="34" charset="-122"/>
                <a:ea typeface="微软雅黑" panose="020B0503020204020204" pitchFamily="34" charset="-122"/>
              </a:rPr>
              <a:t>产品</a:t>
            </a:r>
            <a:r>
              <a:rPr lang="en-US" altLang="zh-CN" dirty="0" smtClean="0">
                <a:solidFill>
                  <a:srgbClr val="FFB850"/>
                </a:solidFill>
                <a:latin typeface="微软雅黑" panose="020B0503020204020204" pitchFamily="34" charset="-122"/>
                <a:ea typeface="微软雅黑" panose="020B0503020204020204" pitchFamily="34" charset="-122"/>
              </a:rPr>
              <a:t>1</a:t>
            </a:r>
            <a:endParaRPr lang="zh-CN" altLang="en-US" dirty="0">
              <a:solidFill>
                <a:srgbClr val="FFB850"/>
              </a:solidFill>
              <a:latin typeface="微软雅黑" panose="020B0503020204020204" pitchFamily="34" charset="-122"/>
              <a:ea typeface="微软雅黑" panose="020B0503020204020204" pitchFamily="34" charset="-122"/>
            </a:endParaRPr>
          </a:p>
        </p:txBody>
      </p:sp>
      <p:sp>
        <p:nvSpPr>
          <p:cNvPr id="29" name="文本框 28"/>
          <p:cNvSpPr txBox="1"/>
          <p:nvPr/>
        </p:nvSpPr>
        <p:spPr>
          <a:xfrm>
            <a:off x="5074408" y="2431338"/>
            <a:ext cx="1023348" cy="369332"/>
          </a:xfrm>
          <a:prstGeom prst="rect">
            <a:avLst/>
          </a:prstGeom>
          <a:noFill/>
        </p:spPr>
        <p:txBody>
          <a:bodyPr wrap="square" rtlCol="0">
            <a:spAutoFit/>
          </a:bodyPr>
          <a:lstStyle/>
          <a:p>
            <a:pPr algn="ctr"/>
            <a:r>
              <a:rPr lang="zh-CN" altLang="en-US" dirty="0" smtClean="0">
                <a:solidFill>
                  <a:srgbClr val="E87071"/>
                </a:solidFill>
                <a:latin typeface="微软雅黑" panose="020B0503020204020204" pitchFamily="34" charset="-122"/>
                <a:ea typeface="微软雅黑" panose="020B0503020204020204" pitchFamily="34" charset="-122"/>
              </a:rPr>
              <a:t>产品</a:t>
            </a:r>
            <a:r>
              <a:rPr lang="en-US" altLang="zh-CN" dirty="0" smtClean="0">
                <a:solidFill>
                  <a:srgbClr val="E87071"/>
                </a:solidFill>
                <a:latin typeface="微软雅黑" panose="020B0503020204020204" pitchFamily="34" charset="-122"/>
                <a:ea typeface="微软雅黑" panose="020B0503020204020204" pitchFamily="34" charset="-122"/>
              </a:rPr>
              <a:t>2</a:t>
            </a:r>
            <a:endParaRPr lang="zh-CN" altLang="en-US" dirty="0">
              <a:solidFill>
                <a:srgbClr val="E87071"/>
              </a:solidFill>
              <a:latin typeface="微软雅黑" panose="020B0503020204020204" pitchFamily="34" charset="-122"/>
              <a:ea typeface="微软雅黑" panose="020B0503020204020204" pitchFamily="34" charset="-122"/>
            </a:endParaRPr>
          </a:p>
        </p:txBody>
      </p:sp>
      <p:sp>
        <p:nvSpPr>
          <p:cNvPr id="30" name="文本框 29"/>
          <p:cNvSpPr txBox="1"/>
          <p:nvPr/>
        </p:nvSpPr>
        <p:spPr>
          <a:xfrm>
            <a:off x="1967405" y="4210422"/>
            <a:ext cx="1023348" cy="369332"/>
          </a:xfrm>
          <a:prstGeom prst="rect">
            <a:avLst/>
          </a:prstGeom>
          <a:noFill/>
        </p:spPr>
        <p:txBody>
          <a:bodyPr wrap="square" rtlCol="0">
            <a:spAutoFit/>
          </a:bodyPr>
          <a:lstStyle/>
          <a:p>
            <a:pPr algn="ctr"/>
            <a:r>
              <a:rPr lang="zh-CN" altLang="en-US" dirty="0" smtClean="0">
                <a:solidFill>
                  <a:srgbClr val="C65885"/>
                </a:solidFill>
                <a:latin typeface="微软雅黑" panose="020B0503020204020204" pitchFamily="34" charset="-122"/>
                <a:ea typeface="微软雅黑" panose="020B0503020204020204" pitchFamily="34" charset="-122"/>
              </a:rPr>
              <a:t>产品</a:t>
            </a:r>
            <a:r>
              <a:rPr lang="en-US" altLang="zh-CN" dirty="0" smtClean="0">
                <a:solidFill>
                  <a:srgbClr val="C65885"/>
                </a:solidFill>
                <a:latin typeface="微软雅黑" panose="020B0503020204020204" pitchFamily="34" charset="-122"/>
                <a:ea typeface="微软雅黑" panose="020B0503020204020204" pitchFamily="34" charset="-122"/>
              </a:rPr>
              <a:t>5</a:t>
            </a:r>
            <a:endParaRPr lang="zh-CN" altLang="en-US" dirty="0">
              <a:solidFill>
                <a:srgbClr val="C65885"/>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5076078" y="4230655"/>
            <a:ext cx="1023348" cy="369332"/>
          </a:xfrm>
          <a:prstGeom prst="rect">
            <a:avLst/>
          </a:prstGeom>
          <a:noFill/>
        </p:spPr>
        <p:txBody>
          <a:bodyPr wrap="square" rtlCol="0">
            <a:spAutoFit/>
          </a:bodyPr>
          <a:lstStyle/>
          <a:p>
            <a:pPr algn="ctr"/>
            <a:r>
              <a:rPr lang="zh-CN" altLang="en-US" dirty="0" smtClean="0">
                <a:solidFill>
                  <a:srgbClr val="663A77"/>
                </a:solidFill>
                <a:latin typeface="微软雅黑" panose="020B0503020204020204" pitchFamily="34" charset="-122"/>
                <a:ea typeface="微软雅黑" panose="020B0503020204020204" pitchFamily="34" charset="-122"/>
              </a:rPr>
              <a:t>产品</a:t>
            </a:r>
            <a:r>
              <a:rPr lang="en-US" altLang="zh-CN" dirty="0" smtClean="0">
                <a:solidFill>
                  <a:srgbClr val="663A77"/>
                </a:solidFill>
                <a:latin typeface="微软雅黑" panose="020B0503020204020204" pitchFamily="34" charset="-122"/>
                <a:ea typeface="微软雅黑" panose="020B0503020204020204" pitchFamily="34" charset="-122"/>
              </a:rPr>
              <a:t>3</a:t>
            </a:r>
            <a:endParaRPr lang="zh-CN" altLang="en-US" dirty="0">
              <a:solidFill>
                <a:srgbClr val="663A77"/>
              </a:solidFill>
              <a:latin typeface="微软雅黑" panose="020B0503020204020204" pitchFamily="34" charset="-122"/>
              <a:ea typeface="微软雅黑" panose="020B0503020204020204" pitchFamily="34" charset="-122"/>
            </a:endParaRPr>
          </a:p>
        </p:txBody>
      </p:sp>
      <p:sp>
        <p:nvSpPr>
          <p:cNvPr id="32" name="文本框 31"/>
          <p:cNvSpPr txBox="1"/>
          <p:nvPr/>
        </p:nvSpPr>
        <p:spPr>
          <a:xfrm>
            <a:off x="3520071" y="5102084"/>
            <a:ext cx="1023348" cy="369332"/>
          </a:xfrm>
          <a:prstGeom prst="rect">
            <a:avLst/>
          </a:prstGeom>
          <a:noFill/>
        </p:spPr>
        <p:txBody>
          <a:bodyPr wrap="square" rtlCol="0">
            <a:spAutoFit/>
          </a:bodyPr>
          <a:lstStyle/>
          <a:p>
            <a:pPr algn="ctr"/>
            <a:r>
              <a:rPr lang="zh-CN" altLang="en-US" dirty="0" smtClean="0">
                <a:solidFill>
                  <a:srgbClr val="01ACBE"/>
                </a:solidFill>
                <a:latin typeface="微软雅黑" panose="020B0503020204020204" pitchFamily="34" charset="-122"/>
                <a:ea typeface="微软雅黑" panose="020B0503020204020204" pitchFamily="34" charset="-122"/>
              </a:rPr>
              <a:t>产品</a:t>
            </a:r>
            <a:r>
              <a:rPr lang="en-US" altLang="zh-CN" dirty="0" smtClean="0">
                <a:solidFill>
                  <a:srgbClr val="01ACBE"/>
                </a:solidFill>
                <a:latin typeface="微软雅黑" panose="020B0503020204020204" pitchFamily="34" charset="-122"/>
                <a:ea typeface="微软雅黑" panose="020B0503020204020204" pitchFamily="34" charset="-122"/>
              </a:rPr>
              <a:t>4</a:t>
            </a:r>
            <a:endParaRPr lang="zh-CN" altLang="en-US" dirty="0">
              <a:solidFill>
                <a:srgbClr val="01ACBE"/>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3434901" y="2778392"/>
            <a:ext cx="1193688" cy="584775"/>
          </a:xfrm>
          <a:prstGeom prst="rect">
            <a:avLst/>
          </a:prstGeom>
          <a:noFill/>
        </p:spPr>
        <p:txBody>
          <a:bodyPr wrap="square" rtlCol="0">
            <a:spAutoFit/>
          </a:bodyPr>
          <a:lstStyle/>
          <a:p>
            <a:r>
              <a:rPr lang="en-US" altLang="zh-CN" sz="3200" dirty="0" smtClean="0">
                <a:solidFill>
                  <a:schemeClr val="tx1">
                    <a:lumMod val="50000"/>
                    <a:lumOff val="50000"/>
                  </a:schemeClr>
                </a:solidFill>
                <a:latin typeface="Impact" panose="020B0806030902050204" pitchFamily="34" charset="0"/>
                <a:ea typeface="微软雅黑" panose="020B0503020204020204" pitchFamily="34" charset="-122"/>
              </a:rPr>
              <a:t>2014</a:t>
            </a:r>
            <a:r>
              <a:rPr lang="zh-CN" altLang="en-US" dirty="0" smtClean="0">
                <a:solidFill>
                  <a:schemeClr val="tx1">
                    <a:lumMod val="50000"/>
                    <a:lumOff val="50000"/>
                  </a:schemeClr>
                </a:solidFill>
                <a:latin typeface="微软雅黑" panose="020B0503020204020204" pitchFamily="34" charset="-122"/>
                <a:ea typeface="微软雅黑" panose="020B0503020204020204" pitchFamily="34" charset="-122"/>
              </a:rPr>
              <a:t>年</a:t>
            </a:r>
            <a:endParaRPr lang="zh-CN" altLang="en-US"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nvGrpSpPr>
          <p:cNvPr id="34" name="组合 33"/>
          <p:cNvGrpSpPr/>
          <p:nvPr/>
        </p:nvGrpSpPr>
        <p:grpSpPr>
          <a:xfrm>
            <a:off x="3297055" y="3256239"/>
            <a:ext cx="1748562" cy="673570"/>
            <a:chOff x="1499441" y="3382292"/>
            <a:chExt cx="1748562" cy="673570"/>
          </a:xfrm>
        </p:grpSpPr>
        <p:sp>
          <p:nvSpPr>
            <p:cNvPr id="35" name="文本框 34"/>
            <p:cNvSpPr txBox="1"/>
            <p:nvPr/>
          </p:nvSpPr>
          <p:spPr>
            <a:xfrm>
              <a:off x="1499441" y="3382292"/>
              <a:ext cx="1748562"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6" name="文本框 35"/>
            <p:cNvSpPr txBox="1"/>
            <p:nvPr/>
          </p:nvSpPr>
          <p:spPr>
            <a:xfrm>
              <a:off x="1514427" y="3641842"/>
              <a:ext cx="1421216" cy="414020"/>
            </a:xfrm>
            <a:prstGeom prst="rect">
              <a:avLst/>
            </a:prstGeom>
            <a:noFill/>
          </p:spPr>
          <p:txBody>
            <a:bodyPr wrap="square" rtlCol="0">
              <a:spAutoFit/>
            </a:bodyPr>
            <a:lstStyle/>
            <a:p>
              <a:pPr algn="just"/>
              <a:r>
                <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7024607" y="2556751"/>
            <a:ext cx="4459511" cy="1417590"/>
            <a:chOff x="6860707" y="2537593"/>
            <a:chExt cx="4459511" cy="1417590"/>
          </a:xfrm>
        </p:grpSpPr>
        <p:sp>
          <p:nvSpPr>
            <p:cNvPr id="40" name="文本框 39"/>
            <p:cNvSpPr txBox="1"/>
            <p:nvPr/>
          </p:nvSpPr>
          <p:spPr>
            <a:xfrm>
              <a:off x="6870214" y="2537593"/>
              <a:ext cx="4450004" cy="584775"/>
            </a:xfrm>
            <a:prstGeom prst="rect">
              <a:avLst/>
            </a:prstGeom>
            <a:noFill/>
          </p:spPr>
          <p:txBody>
            <a:bodyPr wrap="square" rtlCol="0">
              <a:spAutoFit/>
            </a:bodyPr>
            <a:lstStyle/>
            <a:p>
              <a:r>
                <a:rPr lang="zh-CN" altLang="en-US" sz="3200" dirty="0" smtClean="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3200" dirty="0">
                <a:solidFill>
                  <a:schemeClr val="tx1">
                    <a:lumMod val="50000"/>
                    <a:lumOff val="50000"/>
                  </a:schemeClr>
                </a:solidFill>
                <a:latin typeface="时尚中黑简体" panose="01010104010101010101" pitchFamily="2" charset="-122"/>
                <a:ea typeface="时尚中黑简体" panose="01010104010101010101" pitchFamily="2" charset="-122"/>
                <a:sym typeface="Arial" panose="020B0604020202020204" pitchFamily="34" charset="0"/>
              </a:endParaRPr>
            </a:p>
          </p:txBody>
        </p:sp>
        <p:cxnSp>
          <p:nvCxnSpPr>
            <p:cNvPr id="41" name="直接连接符 40"/>
            <p:cNvCxnSpPr/>
            <p:nvPr/>
          </p:nvCxnSpPr>
          <p:spPr>
            <a:xfrm>
              <a:off x="6984631" y="3086729"/>
              <a:ext cx="2405471"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 name="文本框 41"/>
            <p:cNvSpPr txBox="1"/>
            <p:nvPr/>
          </p:nvSpPr>
          <p:spPr>
            <a:xfrm>
              <a:off x="6860707" y="3125238"/>
              <a:ext cx="3192603" cy="829945"/>
            </a:xfrm>
            <a:prstGeom prst="rect">
              <a:avLst/>
            </a:prstGeom>
            <a:noFill/>
          </p:spPr>
          <p:txBody>
            <a:bodyPr wrap="square" rtlCol="0">
              <a:spAutoFit/>
            </a:bodyPr>
            <a:lstStyle/>
            <a:p>
              <a:pPr algn="just"/>
              <a:r>
                <a:rPr lang="zh-CN" altLang="en-US"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r>
                <a:rPr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rPr>
                <a:t>点击即可编辑点击即可编辑点击即可编辑</a:t>
              </a:r>
              <a:endParaRPr sz="1600" dirty="0">
                <a:solidFill>
                  <a:prstClr val="black">
                    <a:lumMod val="50000"/>
                    <a:lumOff val="50000"/>
                  </a:prstClr>
                </a:solidFill>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椭圆 132"/>
          <p:cNvSpPr/>
          <p:nvPr/>
        </p:nvSpPr>
        <p:spPr>
          <a:xfrm>
            <a:off x="5818480" y="5764346"/>
            <a:ext cx="4227814" cy="624518"/>
          </a:xfrm>
          <a:prstGeom prst="ellipse">
            <a:avLst/>
          </a:prstGeom>
          <a:gradFill flip="none" rotWithShape="1">
            <a:gsLst>
              <a:gs pos="0">
                <a:schemeClr val="bg1">
                  <a:alpha val="69000"/>
                </a:schemeClr>
              </a:gs>
              <a:gs pos="100000">
                <a:srgbClr val="F0F0F0">
                  <a:alpha val="69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pic>
        <p:nvPicPr>
          <p:cNvPr id="181" name="图片 180"/>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5050625" y="5112871"/>
            <a:ext cx="2131142" cy="164574"/>
          </a:xfrm>
          <a:prstGeom prst="rect">
            <a:avLst/>
          </a:prstGeom>
        </p:spPr>
      </p:pic>
      <p:pic>
        <p:nvPicPr>
          <p:cNvPr id="178" name="图片 177"/>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5445852" y="3982478"/>
            <a:ext cx="1918220" cy="148132"/>
          </a:xfrm>
          <a:prstGeom prst="rect">
            <a:avLst/>
          </a:prstGeom>
        </p:spPr>
      </p:pic>
      <p:pic>
        <p:nvPicPr>
          <p:cNvPr id="177" name="图片 176"/>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5775016" y="2967074"/>
            <a:ext cx="1666172" cy="128667"/>
          </a:xfrm>
          <a:prstGeom prst="rect">
            <a:avLst/>
          </a:prstGeom>
        </p:spPr>
      </p:pic>
      <p:pic>
        <p:nvPicPr>
          <p:cNvPr id="176" name="图片 175"/>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6051244" y="2047552"/>
            <a:ext cx="1508363" cy="116482"/>
          </a:xfrm>
          <a:prstGeom prst="rect">
            <a:avLst/>
          </a:prstGeom>
        </p:spPr>
      </p:pic>
      <p:sp>
        <p:nvSpPr>
          <p:cNvPr id="170" name="矩形 169"/>
          <p:cNvSpPr/>
          <p:nvPr/>
        </p:nvSpPr>
        <p:spPr>
          <a:xfrm flipH="1">
            <a:off x="8504905" y="3985719"/>
            <a:ext cx="213386" cy="1123040"/>
          </a:xfrm>
          <a:prstGeom prst="rect">
            <a:avLst/>
          </a:prstGeom>
          <a:gradFill>
            <a:gsLst>
              <a:gs pos="0">
                <a:srgbClr val="F2F2F2">
                  <a:alpha val="0"/>
                </a:srgbClr>
              </a:gs>
              <a:gs pos="100000">
                <a:schemeClr val="tx1"/>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168" name="矩形 167"/>
          <p:cNvSpPr/>
          <p:nvPr/>
        </p:nvSpPr>
        <p:spPr>
          <a:xfrm flipH="1">
            <a:off x="8258018" y="2062025"/>
            <a:ext cx="215520" cy="948270"/>
          </a:xfrm>
          <a:prstGeom prst="rect">
            <a:avLst/>
          </a:prstGeom>
          <a:gradFill>
            <a:gsLst>
              <a:gs pos="0">
                <a:srgbClr val="F2F2F2">
                  <a:alpha val="0"/>
                </a:srgbClr>
              </a:gs>
              <a:gs pos="100000">
                <a:schemeClr val="tx1"/>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167" name="矩形 166"/>
          <p:cNvSpPr/>
          <p:nvPr/>
        </p:nvSpPr>
        <p:spPr>
          <a:xfrm flipH="1">
            <a:off x="8161675" y="1278497"/>
            <a:ext cx="217675" cy="816791"/>
          </a:xfrm>
          <a:prstGeom prst="rect">
            <a:avLst/>
          </a:prstGeom>
          <a:gradFill>
            <a:gsLst>
              <a:gs pos="0">
                <a:srgbClr val="F2F2F2">
                  <a:alpha val="0"/>
                </a:srgbClr>
              </a:gs>
              <a:gs pos="100000">
                <a:schemeClr val="tx1"/>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nvGrpSpPr>
          <p:cNvPr id="1117" name="Group 139"/>
          <p:cNvGrpSpPr>
            <a:grpSpLocks noChangeAspect="1"/>
          </p:cNvGrpSpPr>
          <p:nvPr/>
        </p:nvGrpSpPr>
        <p:grpSpPr bwMode="auto">
          <a:xfrm>
            <a:off x="4503139" y="4013875"/>
            <a:ext cx="2749550" cy="1114425"/>
            <a:chOff x="2638" y="2373"/>
            <a:chExt cx="1732" cy="702"/>
          </a:xfrm>
          <a:solidFill>
            <a:srgbClr val="01ACBE"/>
          </a:solidFill>
        </p:grpSpPr>
        <p:sp>
          <p:nvSpPr>
            <p:cNvPr id="1119" name="Freeform 140"/>
            <p:cNvSpPr/>
            <p:nvPr/>
          </p:nvSpPr>
          <p:spPr bwMode="auto">
            <a:xfrm>
              <a:off x="2638" y="2385"/>
              <a:ext cx="1732" cy="690"/>
            </a:xfrm>
            <a:custGeom>
              <a:avLst/>
              <a:gdLst>
                <a:gd name="T0" fmla="*/ 343 w 1732"/>
                <a:gd name="T1" fmla="*/ 690 h 690"/>
                <a:gd name="T2" fmla="*/ 1732 w 1732"/>
                <a:gd name="T3" fmla="*/ 690 h 690"/>
                <a:gd name="T4" fmla="*/ 1732 w 1732"/>
                <a:gd name="T5" fmla="*/ 0 h 690"/>
                <a:gd name="T6" fmla="*/ 343 w 1732"/>
                <a:gd name="T7" fmla="*/ 0 h 690"/>
                <a:gd name="T8" fmla="*/ 0 w 1732"/>
                <a:gd name="T9" fmla="*/ 342 h 690"/>
                <a:gd name="T10" fmla="*/ 0 w 1732"/>
                <a:gd name="T11" fmla="*/ 345 h 690"/>
                <a:gd name="T12" fmla="*/ 343 w 1732"/>
                <a:gd name="T13" fmla="*/ 690 h 690"/>
              </a:gdLst>
              <a:ahLst/>
              <a:cxnLst>
                <a:cxn ang="0">
                  <a:pos x="T0" y="T1"/>
                </a:cxn>
                <a:cxn ang="0">
                  <a:pos x="T2" y="T3"/>
                </a:cxn>
                <a:cxn ang="0">
                  <a:pos x="T4" y="T5"/>
                </a:cxn>
                <a:cxn ang="0">
                  <a:pos x="T6" y="T7"/>
                </a:cxn>
                <a:cxn ang="0">
                  <a:pos x="T8" y="T9"/>
                </a:cxn>
                <a:cxn ang="0">
                  <a:pos x="T10" y="T11"/>
                </a:cxn>
                <a:cxn ang="0">
                  <a:pos x="T12" y="T13"/>
                </a:cxn>
              </a:cxnLst>
              <a:rect l="0" t="0" r="r" b="b"/>
              <a:pathLst>
                <a:path w="1732" h="690">
                  <a:moveTo>
                    <a:pt x="343" y="690"/>
                  </a:moveTo>
                  <a:lnTo>
                    <a:pt x="1732" y="690"/>
                  </a:lnTo>
                  <a:lnTo>
                    <a:pt x="1732" y="0"/>
                  </a:lnTo>
                  <a:lnTo>
                    <a:pt x="343" y="0"/>
                  </a:lnTo>
                  <a:lnTo>
                    <a:pt x="0" y="342"/>
                  </a:lnTo>
                  <a:lnTo>
                    <a:pt x="0" y="345"/>
                  </a:lnTo>
                  <a:lnTo>
                    <a:pt x="343" y="6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41"/>
            <p:cNvSpPr/>
            <p:nvPr/>
          </p:nvSpPr>
          <p:spPr bwMode="auto">
            <a:xfrm>
              <a:off x="2638" y="2373"/>
              <a:ext cx="1732" cy="689"/>
            </a:xfrm>
            <a:custGeom>
              <a:avLst/>
              <a:gdLst>
                <a:gd name="T0" fmla="*/ 0 w 1732"/>
                <a:gd name="T1" fmla="*/ 345 h 689"/>
                <a:gd name="T2" fmla="*/ 343 w 1732"/>
                <a:gd name="T3" fmla="*/ 2 h 689"/>
                <a:gd name="T4" fmla="*/ 343 w 1732"/>
                <a:gd name="T5" fmla="*/ 0 h 689"/>
                <a:gd name="T6" fmla="*/ 1732 w 1732"/>
                <a:gd name="T7" fmla="*/ 0 h 689"/>
                <a:gd name="T8" fmla="*/ 1732 w 1732"/>
                <a:gd name="T9" fmla="*/ 689 h 689"/>
                <a:gd name="T10" fmla="*/ 343 w 1732"/>
                <a:gd name="T11" fmla="*/ 689 h 689"/>
                <a:gd name="T12" fmla="*/ 343 w 1732"/>
                <a:gd name="T13" fmla="*/ 689 h 689"/>
                <a:gd name="T14" fmla="*/ 0 w 1732"/>
                <a:gd name="T15" fmla="*/ 354 h 689"/>
                <a:gd name="T16" fmla="*/ 0 w 1732"/>
                <a:gd name="T17" fmla="*/ 3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2" h="689">
                  <a:moveTo>
                    <a:pt x="0" y="345"/>
                  </a:moveTo>
                  <a:lnTo>
                    <a:pt x="343" y="2"/>
                  </a:lnTo>
                  <a:lnTo>
                    <a:pt x="343" y="0"/>
                  </a:lnTo>
                  <a:lnTo>
                    <a:pt x="1732" y="0"/>
                  </a:lnTo>
                  <a:lnTo>
                    <a:pt x="1732" y="689"/>
                  </a:lnTo>
                  <a:lnTo>
                    <a:pt x="343" y="689"/>
                  </a:lnTo>
                  <a:lnTo>
                    <a:pt x="343" y="689"/>
                  </a:lnTo>
                  <a:lnTo>
                    <a:pt x="0" y="354"/>
                  </a:lnTo>
                  <a:lnTo>
                    <a:pt x="0" y="3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42"/>
            <p:cNvSpPr/>
            <p:nvPr/>
          </p:nvSpPr>
          <p:spPr bwMode="auto">
            <a:xfrm>
              <a:off x="2638" y="2380"/>
              <a:ext cx="1732" cy="691"/>
            </a:xfrm>
            <a:custGeom>
              <a:avLst/>
              <a:gdLst>
                <a:gd name="T0" fmla="*/ 0 w 1732"/>
                <a:gd name="T1" fmla="*/ 347 h 691"/>
                <a:gd name="T2" fmla="*/ 343 w 1732"/>
                <a:gd name="T3" fmla="*/ 0 h 691"/>
                <a:gd name="T4" fmla="*/ 1732 w 1732"/>
                <a:gd name="T5" fmla="*/ 0 h 691"/>
                <a:gd name="T6" fmla="*/ 1732 w 1732"/>
                <a:gd name="T7" fmla="*/ 691 h 691"/>
                <a:gd name="T8" fmla="*/ 343 w 1732"/>
                <a:gd name="T9" fmla="*/ 691 h 691"/>
                <a:gd name="T10" fmla="*/ 343 w 1732"/>
                <a:gd name="T11" fmla="*/ 690 h 691"/>
                <a:gd name="T12" fmla="*/ 0 w 1732"/>
                <a:gd name="T13" fmla="*/ 347 h 691"/>
              </a:gdLst>
              <a:ahLst/>
              <a:cxnLst>
                <a:cxn ang="0">
                  <a:pos x="T0" y="T1"/>
                </a:cxn>
                <a:cxn ang="0">
                  <a:pos x="T2" y="T3"/>
                </a:cxn>
                <a:cxn ang="0">
                  <a:pos x="T4" y="T5"/>
                </a:cxn>
                <a:cxn ang="0">
                  <a:pos x="T6" y="T7"/>
                </a:cxn>
                <a:cxn ang="0">
                  <a:pos x="T8" y="T9"/>
                </a:cxn>
                <a:cxn ang="0">
                  <a:pos x="T10" y="T11"/>
                </a:cxn>
                <a:cxn ang="0">
                  <a:pos x="T12" y="T13"/>
                </a:cxn>
              </a:cxnLst>
              <a:rect l="0" t="0" r="r" b="b"/>
              <a:pathLst>
                <a:path w="1732" h="691">
                  <a:moveTo>
                    <a:pt x="0" y="347"/>
                  </a:moveTo>
                  <a:lnTo>
                    <a:pt x="343" y="0"/>
                  </a:lnTo>
                  <a:lnTo>
                    <a:pt x="1732" y="0"/>
                  </a:lnTo>
                  <a:lnTo>
                    <a:pt x="1732" y="691"/>
                  </a:lnTo>
                  <a:lnTo>
                    <a:pt x="343" y="691"/>
                  </a:lnTo>
                  <a:lnTo>
                    <a:pt x="343" y="690"/>
                  </a:lnTo>
                  <a:lnTo>
                    <a:pt x="0" y="3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07" name="Group 127"/>
          <p:cNvGrpSpPr>
            <a:grpSpLocks noChangeAspect="1"/>
          </p:cNvGrpSpPr>
          <p:nvPr/>
        </p:nvGrpSpPr>
        <p:grpSpPr bwMode="auto">
          <a:xfrm>
            <a:off x="5327052" y="2083475"/>
            <a:ext cx="2176462" cy="893762"/>
            <a:chOff x="3157" y="1157"/>
            <a:chExt cx="1371" cy="563"/>
          </a:xfrm>
          <a:solidFill>
            <a:srgbClr val="663A77"/>
          </a:solidFill>
        </p:grpSpPr>
        <p:sp>
          <p:nvSpPr>
            <p:cNvPr id="1109" name="Freeform 128"/>
            <p:cNvSpPr/>
            <p:nvPr/>
          </p:nvSpPr>
          <p:spPr bwMode="auto">
            <a:xfrm>
              <a:off x="3157" y="1168"/>
              <a:ext cx="1371" cy="552"/>
            </a:xfrm>
            <a:custGeom>
              <a:avLst/>
              <a:gdLst>
                <a:gd name="T0" fmla="*/ 274 w 1371"/>
                <a:gd name="T1" fmla="*/ 552 h 552"/>
                <a:gd name="T2" fmla="*/ 1371 w 1371"/>
                <a:gd name="T3" fmla="*/ 552 h 552"/>
                <a:gd name="T4" fmla="*/ 1371 w 1371"/>
                <a:gd name="T5" fmla="*/ 0 h 552"/>
                <a:gd name="T6" fmla="*/ 274 w 1371"/>
                <a:gd name="T7" fmla="*/ 0 h 552"/>
                <a:gd name="T8" fmla="*/ 0 w 1371"/>
                <a:gd name="T9" fmla="*/ 272 h 552"/>
                <a:gd name="T10" fmla="*/ 0 w 1371"/>
                <a:gd name="T11" fmla="*/ 276 h 552"/>
                <a:gd name="T12" fmla="*/ 274 w 1371"/>
                <a:gd name="T13" fmla="*/ 552 h 552"/>
              </a:gdLst>
              <a:ahLst/>
              <a:cxnLst>
                <a:cxn ang="0">
                  <a:pos x="T0" y="T1"/>
                </a:cxn>
                <a:cxn ang="0">
                  <a:pos x="T2" y="T3"/>
                </a:cxn>
                <a:cxn ang="0">
                  <a:pos x="T4" y="T5"/>
                </a:cxn>
                <a:cxn ang="0">
                  <a:pos x="T6" y="T7"/>
                </a:cxn>
                <a:cxn ang="0">
                  <a:pos x="T8" y="T9"/>
                </a:cxn>
                <a:cxn ang="0">
                  <a:pos x="T10" y="T11"/>
                </a:cxn>
                <a:cxn ang="0">
                  <a:pos x="T12" y="T13"/>
                </a:cxn>
              </a:cxnLst>
              <a:rect l="0" t="0" r="r" b="b"/>
              <a:pathLst>
                <a:path w="1371" h="552">
                  <a:moveTo>
                    <a:pt x="274" y="552"/>
                  </a:moveTo>
                  <a:lnTo>
                    <a:pt x="1371" y="552"/>
                  </a:lnTo>
                  <a:lnTo>
                    <a:pt x="1371" y="0"/>
                  </a:lnTo>
                  <a:lnTo>
                    <a:pt x="274" y="0"/>
                  </a:lnTo>
                  <a:lnTo>
                    <a:pt x="0" y="272"/>
                  </a:lnTo>
                  <a:lnTo>
                    <a:pt x="0" y="276"/>
                  </a:lnTo>
                  <a:lnTo>
                    <a:pt x="274" y="5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0" name="Freeform 129"/>
            <p:cNvSpPr/>
            <p:nvPr/>
          </p:nvSpPr>
          <p:spPr bwMode="auto">
            <a:xfrm>
              <a:off x="3157" y="1157"/>
              <a:ext cx="1371" cy="554"/>
            </a:xfrm>
            <a:custGeom>
              <a:avLst/>
              <a:gdLst>
                <a:gd name="T0" fmla="*/ 0 w 1371"/>
                <a:gd name="T1" fmla="*/ 278 h 554"/>
                <a:gd name="T2" fmla="*/ 274 w 1371"/>
                <a:gd name="T3" fmla="*/ 2 h 554"/>
                <a:gd name="T4" fmla="*/ 274 w 1371"/>
                <a:gd name="T5" fmla="*/ 0 h 554"/>
                <a:gd name="T6" fmla="*/ 1371 w 1371"/>
                <a:gd name="T7" fmla="*/ 0 h 554"/>
                <a:gd name="T8" fmla="*/ 1371 w 1371"/>
                <a:gd name="T9" fmla="*/ 554 h 554"/>
                <a:gd name="T10" fmla="*/ 274 w 1371"/>
                <a:gd name="T11" fmla="*/ 554 h 554"/>
                <a:gd name="T12" fmla="*/ 274 w 1371"/>
                <a:gd name="T13" fmla="*/ 554 h 554"/>
                <a:gd name="T14" fmla="*/ 0 w 1371"/>
                <a:gd name="T15" fmla="*/ 283 h 554"/>
                <a:gd name="T16" fmla="*/ 0 w 1371"/>
                <a:gd name="T17" fmla="*/ 278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1" h="554">
                  <a:moveTo>
                    <a:pt x="0" y="278"/>
                  </a:moveTo>
                  <a:lnTo>
                    <a:pt x="274" y="2"/>
                  </a:lnTo>
                  <a:lnTo>
                    <a:pt x="274" y="0"/>
                  </a:lnTo>
                  <a:lnTo>
                    <a:pt x="1371" y="0"/>
                  </a:lnTo>
                  <a:lnTo>
                    <a:pt x="1371" y="554"/>
                  </a:lnTo>
                  <a:lnTo>
                    <a:pt x="274" y="554"/>
                  </a:lnTo>
                  <a:lnTo>
                    <a:pt x="274" y="554"/>
                  </a:lnTo>
                  <a:lnTo>
                    <a:pt x="0" y="283"/>
                  </a:lnTo>
                  <a:lnTo>
                    <a:pt x="0"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130"/>
            <p:cNvSpPr/>
            <p:nvPr/>
          </p:nvSpPr>
          <p:spPr bwMode="auto">
            <a:xfrm>
              <a:off x="3157" y="1164"/>
              <a:ext cx="1371" cy="554"/>
            </a:xfrm>
            <a:custGeom>
              <a:avLst/>
              <a:gdLst>
                <a:gd name="T0" fmla="*/ 0 w 1371"/>
                <a:gd name="T1" fmla="*/ 276 h 554"/>
                <a:gd name="T2" fmla="*/ 274 w 1371"/>
                <a:gd name="T3" fmla="*/ 0 h 554"/>
                <a:gd name="T4" fmla="*/ 1371 w 1371"/>
                <a:gd name="T5" fmla="*/ 0 h 554"/>
                <a:gd name="T6" fmla="*/ 1371 w 1371"/>
                <a:gd name="T7" fmla="*/ 554 h 554"/>
                <a:gd name="T8" fmla="*/ 274 w 1371"/>
                <a:gd name="T9" fmla="*/ 554 h 554"/>
                <a:gd name="T10" fmla="*/ 274 w 1371"/>
                <a:gd name="T11" fmla="*/ 553 h 554"/>
                <a:gd name="T12" fmla="*/ 0 w 1371"/>
                <a:gd name="T13" fmla="*/ 276 h 554"/>
              </a:gdLst>
              <a:ahLst/>
              <a:cxnLst>
                <a:cxn ang="0">
                  <a:pos x="T0" y="T1"/>
                </a:cxn>
                <a:cxn ang="0">
                  <a:pos x="T2" y="T3"/>
                </a:cxn>
                <a:cxn ang="0">
                  <a:pos x="T4" y="T5"/>
                </a:cxn>
                <a:cxn ang="0">
                  <a:pos x="T6" y="T7"/>
                </a:cxn>
                <a:cxn ang="0">
                  <a:pos x="T8" y="T9"/>
                </a:cxn>
                <a:cxn ang="0">
                  <a:pos x="T10" y="T11"/>
                </a:cxn>
                <a:cxn ang="0">
                  <a:pos x="T12" y="T13"/>
                </a:cxn>
              </a:cxnLst>
              <a:rect l="0" t="0" r="r" b="b"/>
              <a:pathLst>
                <a:path w="1371" h="554">
                  <a:moveTo>
                    <a:pt x="0" y="276"/>
                  </a:moveTo>
                  <a:lnTo>
                    <a:pt x="274" y="0"/>
                  </a:lnTo>
                  <a:lnTo>
                    <a:pt x="1371" y="0"/>
                  </a:lnTo>
                  <a:lnTo>
                    <a:pt x="1371" y="554"/>
                  </a:lnTo>
                  <a:lnTo>
                    <a:pt x="274" y="554"/>
                  </a:lnTo>
                  <a:lnTo>
                    <a:pt x="274" y="553"/>
                  </a:lnTo>
                  <a:lnTo>
                    <a:pt x="0" y="2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64" name="矩形 163"/>
          <p:cNvSpPr/>
          <p:nvPr/>
        </p:nvSpPr>
        <p:spPr>
          <a:xfrm>
            <a:off x="7282151" y="2084020"/>
            <a:ext cx="217675" cy="885613"/>
          </a:xfrm>
          <a:prstGeom prst="rect">
            <a:avLst/>
          </a:prstGeom>
          <a:gradFill>
            <a:gsLst>
              <a:gs pos="0">
                <a:srgbClr val="663A77">
                  <a:alpha val="33000"/>
                </a:srgbClr>
              </a:gs>
              <a:gs pos="100000">
                <a:schemeClr val="tx1">
                  <a:alpha val="34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166" name="矩形 165"/>
          <p:cNvSpPr/>
          <p:nvPr/>
        </p:nvSpPr>
        <p:spPr>
          <a:xfrm>
            <a:off x="6990274" y="4012289"/>
            <a:ext cx="254499" cy="1111314"/>
          </a:xfrm>
          <a:prstGeom prst="rect">
            <a:avLst/>
          </a:prstGeom>
          <a:gradFill>
            <a:gsLst>
              <a:gs pos="0">
                <a:srgbClr val="01ACBE">
                  <a:alpha val="0"/>
                </a:srgbClr>
              </a:gs>
              <a:gs pos="100000">
                <a:schemeClr val="tx1">
                  <a:alpha val="3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4" name="标题 3"/>
          <p:cNvSpPr>
            <a:spLocks noGrp="1"/>
          </p:cNvSpPr>
          <p:nvPr>
            <p:ph type="title"/>
          </p:nvPr>
        </p:nvSpPr>
        <p:spPr/>
        <p:txBody>
          <a:bodyPr/>
          <a:lstStyle/>
          <a:p>
            <a:r>
              <a:rPr lang="zh-CN" altLang="en-US" dirty="0" smtClean="0"/>
              <a:t>创意铅笔百分比图表</a:t>
            </a:r>
            <a:endParaRPr lang="zh-CN" altLang="en-US" dirty="0"/>
          </a:p>
        </p:txBody>
      </p:sp>
      <p:sp>
        <p:nvSpPr>
          <p:cNvPr id="174" name="梯形 130"/>
          <p:cNvSpPr/>
          <p:nvPr/>
        </p:nvSpPr>
        <p:spPr>
          <a:xfrm>
            <a:off x="5337992" y="3973221"/>
            <a:ext cx="3045881" cy="1736205"/>
          </a:xfrm>
          <a:custGeom>
            <a:avLst/>
            <a:gdLst>
              <a:gd name="connsiteX0" fmla="*/ 0 w 951881"/>
              <a:gd name="connsiteY0" fmla="*/ 909228 h 909228"/>
              <a:gd name="connsiteX1" fmla="*/ 227307 w 951881"/>
              <a:gd name="connsiteY1" fmla="*/ 0 h 909228"/>
              <a:gd name="connsiteX2" fmla="*/ 724574 w 951881"/>
              <a:gd name="connsiteY2" fmla="*/ 0 h 909228"/>
              <a:gd name="connsiteX3" fmla="*/ 951881 w 951881"/>
              <a:gd name="connsiteY3" fmla="*/ 909228 h 909228"/>
              <a:gd name="connsiteX4" fmla="*/ 0 w 951881"/>
              <a:gd name="connsiteY4" fmla="*/ 909228 h 909228"/>
              <a:gd name="connsiteX0-1" fmla="*/ 0 w 951881"/>
              <a:gd name="connsiteY0-2" fmla="*/ 909228 h 909228"/>
              <a:gd name="connsiteX1-3" fmla="*/ 227307 w 951881"/>
              <a:gd name="connsiteY1-4" fmla="*/ 0 h 909228"/>
              <a:gd name="connsiteX2-5" fmla="*/ 937299 w 951881"/>
              <a:gd name="connsiteY2-6" fmla="*/ 3175 h 909228"/>
              <a:gd name="connsiteX3-7" fmla="*/ 951881 w 951881"/>
              <a:gd name="connsiteY3-8" fmla="*/ 909228 h 909228"/>
              <a:gd name="connsiteX4-9" fmla="*/ 0 w 951881"/>
              <a:gd name="connsiteY4-10" fmla="*/ 909228 h 909228"/>
              <a:gd name="connsiteX0-11" fmla="*/ 0 w 1418606"/>
              <a:gd name="connsiteY0-12" fmla="*/ 912403 h 912403"/>
              <a:gd name="connsiteX1-13" fmla="*/ 694032 w 1418606"/>
              <a:gd name="connsiteY1-14" fmla="*/ 0 h 912403"/>
              <a:gd name="connsiteX2-15" fmla="*/ 1404024 w 1418606"/>
              <a:gd name="connsiteY2-16" fmla="*/ 3175 h 912403"/>
              <a:gd name="connsiteX3-17" fmla="*/ 1418606 w 1418606"/>
              <a:gd name="connsiteY3-18" fmla="*/ 909228 h 912403"/>
              <a:gd name="connsiteX4-19" fmla="*/ 0 w 1418606"/>
              <a:gd name="connsiteY4-20" fmla="*/ 912403 h 912403"/>
              <a:gd name="connsiteX0-21" fmla="*/ 0 w 1404024"/>
              <a:gd name="connsiteY0-22" fmla="*/ 912403 h 912403"/>
              <a:gd name="connsiteX1-23" fmla="*/ 694032 w 1404024"/>
              <a:gd name="connsiteY1-24" fmla="*/ 0 h 912403"/>
              <a:gd name="connsiteX2-25" fmla="*/ 1404024 w 1404024"/>
              <a:gd name="connsiteY2-26" fmla="*/ 3175 h 912403"/>
              <a:gd name="connsiteX3-27" fmla="*/ 796306 w 1404024"/>
              <a:gd name="connsiteY3-28" fmla="*/ 909228 h 912403"/>
              <a:gd name="connsiteX4-29" fmla="*/ 0 w 1404024"/>
              <a:gd name="connsiteY4-30" fmla="*/ 912403 h 912403"/>
              <a:gd name="connsiteX0-31" fmla="*/ 0 w 1661199"/>
              <a:gd name="connsiteY0-32" fmla="*/ 915578 h 915578"/>
              <a:gd name="connsiteX1-33" fmla="*/ 951207 w 1661199"/>
              <a:gd name="connsiteY1-34" fmla="*/ 0 h 915578"/>
              <a:gd name="connsiteX2-35" fmla="*/ 1661199 w 1661199"/>
              <a:gd name="connsiteY2-36" fmla="*/ 3175 h 915578"/>
              <a:gd name="connsiteX3-37" fmla="*/ 1053481 w 1661199"/>
              <a:gd name="connsiteY3-38" fmla="*/ 909228 h 915578"/>
              <a:gd name="connsiteX4-39" fmla="*/ 0 w 1661199"/>
              <a:gd name="connsiteY4-40" fmla="*/ 915578 h 915578"/>
              <a:gd name="connsiteX0-41" fmla="*/ 0 w 1661199"/>
              <a:gd name="connsiteY0-42" fmla="*/ 915578 h 915578"/>
              <a:gd name="connsiteX1-43" fmla="*/ 951207 w 1661199"/>
              <a:gd name="connsiteY1-44" fmla="*/ 0 h 915578"/>
              <a:gd name="connsiteX2-45" fmla="*/ 1661199 w 1661199"/>
              <a:gd name="connsiteY2-46" fmla="*/ 3175 h 915578"/>
              <a:gd name="connsiteX3-47" fmla="*/ 1012206 w 1661199"/>
              <a:gd name="connsiteY3-48" fmla="*/ 909228 h 915578"/>
              <a:gd name="connsiteX4-49" fmla="*/ 0 w 1661199"/>
              <a:gd name="connsiteY4-50" fmla="*/ 915578 h 915578"/>
              <a:gd name="connsiteX0-51" fmla="*/ 0 w 1578649"/>
              <a:gd name="connsiteY0-52" fmla="*/ 915578 h 915578"/>
              <a:gd name="connsiteX1-53" fmla="*/ 951207 w 1578649"/>
              <a:gd name="connsiteY1-54" fmla="*/ 0 h 915578"/>
              <a:gd name="connsiteX2-55" fmla="*/ 1578649 w 1578649"/>
              <a:gd name="connsiteY2-56" fmla="*/ 9525 h 915578"/>
              <a:gd name="connsiteX3-57" fmla="*/ 1012206 w 1578649"/>
              <a:gd name="connsiteY3-58" fmla="*/ 909228 h 915578"/>
              <a:gd name="connsiteX4-59" fmla="*/ 0 w 1578649"/>
              <a:gd name="connsiteY4-60" fmla="*/ 915578 h 915578"/>
              <a:gd name="connsiteX0-61" fmla="*/ 0 w 1578649"/>
              <a:gd name="connsiteY0-62" fmla="*/ 915578 h 915578"/>
              <a:gd name="connsiteX1-63" fmla="*/ 951207 w 1578649"/>
              <a:gd name="connsiteY1-64" fmla="*/ 0 h 915578"/>
              <a:gd name="connsiteX2-65" fmla="*/ 1578649 w 1578649"/>
              <a:gd name="connsiteY2-66" fmla="*/ 9525 h 915578"/>
              <a:gd name="connsiteX3-67" fmla="*/ 843931 w 1578649"/>
              <a:gd name="connsiteY3-68" fmla="*/ 912403 h 915578"/>
              <a:gd name="connsiteX4-69" fmla="*/ 0 w 1578649"/>
              <a:gd name="connsiteY4-70" fmla="*/ 915578 h 915578"/>
              <a:gd name="connsiteX0-71" fmla="*/ 0 w 1578649"/>
              <a:gd name="connsiteY0-72" fmla="*/ 915578 h 917943"/>
              <a:gd name="connsiteX1-73" fmla="*/ 951207 w 1578649"/>
              <a:gd name="connsiteY1-74" fmla="*/ 0 h 917943"/>
              <a:gd name="connsiteX2-75" fmla="*/ 1578649 w 1578649"/>
              <a:gd name="connsiteY2-76" fmla="*/ 9525 h 917943"/>
              <a:gd name="connsiteX3-77" fmla="*/ 691880 w 1578649"/>
              <a:gd name="connsiteY3-78" fmla="*/ 917943 h 917943"/>
              <a:gd name="connsiteX4-79" fmla="*/ 0 w 1578649"/>
              <a:gd name="connsiteY4-80" fmla="*/ 915578 h 91794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8649" h="917943">
                <a:moveTo>
                  <a:pt x="0" y="915578"/>
                </a:moveTo>
                <a:lnTo>
                  <a:pt x="951207" y="0"/>
                </a:lnTo>
                <a:lnTo>
                  <a:pt x="1578649" y="9525"/>
                </a:lnTo>
                <a:lnTo>
                  <a:pt x="691880" y="917943"/>
                </a:lnTo>
                <a:lnTo>
                  <a:pt x="0" y="915578"/>
                </a:lnTo>
                <a:close/>
              </a:path>
            </a:pathLst>
          </a:custGeom>
          <a:gradFill>
            <a:gsLst>
              <a:gs pos="39000">
                <a:srgbClr val="01ACBE">
                  <a:alpha val="0"/>
                </a:srgbClr>
              </a:gs>
              <a:gs pos="100000">
                <a:schemeClr val="tx1">
                  <a:alpha val="31000"/>
                </a:schemeClr>
              </a:gs>
            </a:gsLst>
            <a:lin ang="18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67" name="Freeform 73"/>
          <p:cNvSpPr/>
          <p:nvPr/>
        </p:nvSpPr>
        <p:spPr bwMode="auto">
          <a:xfrm>
            <a:off x="5696197" y="1318095"/>
            <a:ext cx="1904762" cy="729940"/>
          </a:xfrm>
          <a:custGeom>
            <a:avLst/>
            <a:gdLst>
              <a:gd name="T0" fmla="*/ 0 w 1597"/>
              <a:gd name="T1" fmla="*/ 306 h 612"/>
              <a:gd name="T2" fmla="*/ 304 w 1597"/>
              <a:gd name="T3" fmla="*/ 0 h 612"/>
              <a:gd name="T4" fmla="*/ 1597 w 1597"/>
              <a:gd name="T5" fmla="*/ 0 h 612"/>
              <a:gd name="T6" fmla="*/ 1597 w 1597"/>
              <a:gd name="T7" fmla="*/ 612 h 612"/>
              <a:gd name="T8" fmla="*/ 304 w 1597"/>
              <a:gd name="T9" fmla="*/ 612 h 612"/>
              <a:gd name="T10" fmla="*/ 304 w 1597"/>
              <a:gd name="T11" fmla="*/ 612 h 612"/>
              <a:gd name="T12" fmla="*/ 0 w 1597"/>
              <a:gd name="T13" fmla="*/ 306 h 612"/>
            </a:gdLst>
            <a:ahLst/>
            <a:cxnLst>
              <a:cxn ang="0">
                <a:pos x="T0" y="T1"/>
              </a:cxn>
              <a:cxn ang="0">
                <a:pos x="T2" y="T3"/>
              </a:cxn>
              <a:cxn ang="0">
                <a:pos x="T4" y="T5"/>
              </a:cxn>
              <a:cxn ang="0">
                <a:pos x="T6" y="T7"/>
              </a:cxn>
              <a:cxn ang="0">
                <a:pos x="T8" y="T9"/>
              </a:cxn>
              <a:cxn ang="0">
                <a:pos x="T10" y="T11"/>
              </a:cxn>
              <a:cxn ang="0">
                <a:pos x="T12" y="T13"/>
              </a:cxn>
            </a:cxnLst>
            <a:rect l="0" t="0" r="r" b="b"/>
            <a:pathLst>
              <a:path w="1597" h="612">
                <a:moveTo>
                  <a:pt x="0" y="306"/>
                </a:moveTo>
                <a:lnTo>
                  <a:pt x="304" y="0"/>
                </a:lnTo>
                <a:lnTo>
                  <a:pt x="1597" y="0"/>
                </a:lnTo>
                <a:lnTo>
                  <a:pt x="1597" y="612"/>
                </a:lnTo>
                <a:lnTo>
                  <a:pt x="304" y="612"/>
                </a:lnTo>
                <a:lnTo>
                  <a:pt x="304" y="612"/>
                </a:lnTo>
                <a:lnTo>
                  <a:pt x="0" y="306"/>
                </a:lnTo>
                <a:close/>
              </a:path>
            </a:pathLst>
          </a:custGeom>
          <a:solidFill>
            <a:srgbClr val="FFA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梯形 130"/>
          <p:cNvSpPr/>
          <p:nvPr/>
        </p:nvSpPr>
        <p:spPr>
          <a:xfrm>
            <a:off x="6448314" y="1247784"/>
            <a:ext cx="1853987" cy="1075268"/>
          </a:xfrm>
          <a:custGeom>
            <a:avLst/>
            <a:gdLst>
              <a:gd name="connsiteX0" fmla="*/ 0 w 951881"/>
              <a:gd name="connsiteY0" fmla="*/ 909228 h 909228"/>
              <a:gd name="connsiteX1" fmla="*/ 227307 w 951881"/>
              <a:gd name="connsiteY1" fmla="*/ 0 h 909228"/>
              <a:gd name="connsiteX2" fmla="*/ 724574 w 951881"/>
              <a:gd name="connsiteY2" fmla="*/ 0 h 909228"/>
              <a:gd name="connsiteX3" fmla="*/ 951881 w 951881"/>
              <a:gd name="connsiteY3" fmla="*/ 909228 h 909228"/>
              <a:gd name="connsiteX4" fmla="*/ 0 w 951881"/>
              <a:gd name="connsiteY4" fmla="*/ 909228 h 909228"/>
              <a:gd name="connsiteX0-1" fmla="*/ 0 w 951881"/>
              <a:gd name="connsiteY0-2" fmla="*/ 909228 h 909228"/>
              <a:gd name="connsiteX1-3" fmla="*/ 227307 w 951881"/>
              <a:gd name="connsiteY1-4" fmla="*/ 0 h 909228"/>
              <a:gd name="connsiteX2-5" fmla="*/ 937299 w 951881"/>
              <a:gd name="connsiteY2-6" fmla="*/ 3175 h 909228"/>
              <a:gd name="connsiteX3-7" fmla="*/ 951881 w 951881"/>
              <a:gd name="connsiteY3-8" fmla="*/ 909228 h 909228"/>
              <a:gd name="connsiteX4-9" fmla="*/ 0 w 951881"/>
              <a:gd name="connsiteY4-10" fmla="*/ 909228 h 909228"/>
              <a:gd name="connsiteX0-11" fmla="*/ 0 w 1418606"/>
              <a:gd name="connsiteY0-12" fmla="*/ 912403 h 912403"/>
              <a:gd name="connsiteX1-13" fmla="*/ 694032 w 1418606"/>
              <a:gd name="connsiteY1-14" fmla="*/ 0 h 912403"/>
              <a:gd name="connsiteX2-15" fmla="*/ 1404024 w 1418606"/>
              <a:gd name="connsiteY2-16" fmla="*/ 3175 h 912403"/>
              <a:gd name="connsiteX3-17" fmla="*/ 1418606 w 1418606"/>
              <a:gd name="connsiteY3-18" fmla="*/ 909228 h 912403"/>
              <a:gd name="connsiteX4-19" fmla="*/ 0 w 1418606"/>
              <a:gd name="connsiteY4-20" fmla="*/ 912403 h 912403"/>
              <a:gd name="connsiteX0-21" fmla="*/ 0 w 1404024"/>
              <a:gd name="connsiteY0-22" fmla="*/ 912403 h 912403"/>
              <a:gd name="connsiteX1-23" fmla="*/ 694032 w 1404024"/>
              <a:gd name="connsiteY1-24" fmla="*/ 0 h 912403"/>
              <a:gd name="connsiteX2-25" fmla="*/ 1404024 w 1404024"/>
              <a:gd name="connsiteY2-26" fmla="*/ 3175 h 912403"/>
              <a:gd name="connsiteX3-27" fmla="*/ 796306 w 1404024"/>
              <a:gd name="connsiteY3-28" fmla="*/ 909228 h 912403"/>
              <a:gd name="connsiteX4-29" fmla="*/ 0 w 1404024"/>
              <a:gd name="connsiteY4-30" fmla="*/ 912403 h 912403"/>
              <a:gd name="connsiteX0-31" fmla="*/ 0 w 1661199"/>
              <a:gd name="connsiteY0-32" fmla="*/ 915578 h 915578"/>
              <a:gd name="connsiteX1-33" fmla="*/ 951207 w 1661199"/>
              <a:gd name="connsiteY1-34" fmla="*/ 0 h 915578"/>
              <a:gd name="connsiteX2-35" fmla="*/ 1661199 w 1661199"/>
              <a:gd name="connsiteY2-36" fmla="*/ 3175 h 915578"/>
              <a:gd name="connsiteX3-37" fmla="*/ 1053481 w 1661199"/>
              <a:gd name="connsiteY3-38" fmla="*/ 909228 h 915578"/>
              <a:gd name="connsiteX4-39" fmla="*/ 0 w 1661199"/>
              <a:gd name="connsiteY4-40" fmla="*/ 915578 h 915578"/>
              <a:gd name="connsiteX0-41" fmla="*/ 0 w 1661199"/>
              <a:gd name="connsiteY0-42" fmla="*/ 915578 h 915578"/>
              <a:gd name="connsiteX1-43" fmla="*/ 951207 w 1661199"/>
              <a:gd name="connsiteY1-44" fmla="*/ 0 h 915578"/>
              <a:gd name="connsiteX2-45" fmla="*/ 1661199 w 1661199"/>
              <a:gd name="connsiteY2-46" fmla="*/ 3175 h 915578"/>
              <a:gd name="connsiteX3-47" fmla="*/ 1012206 w 1661199"/>
              <a:gd name="connsiteY3-48" fmla="*/ 909228 h 915578"/>
              <a:gd name="connsiteX4-49" fmla="*/ 0 w 1661199"/>
              <a:gd name="connsiteY4-50" fmla="*/ 915578 h 915578"/>
              <a:gd name="connsiteX0-51" fmla="*/ 0 w 1578649"/>
              <a:gd name="connsiteY0-52" fmla="*/ 915578 h 915578"/>
              <a:gd name="connsiteX1-53" fmla="*/ 951207 w 1578649"/>
              <a:gd name="connsiteY1-54" fmla="*/ 0 h 915578"/>
              <a:gd name="connsiteX2-55" fmla="*/ 1578649 w 1578649"/>
              <a:gd name="connsiteY2-56" fmla="*/ 9525 h 915578"/>
              <a:gd name="connsiteX3-57" fmla="*/ 1012206 w 1578649"/>
              <a:gd name="connsiteY3-58" fmla="*/ 909228 h 915578"/>
              <a:gd name="connsiteX4-59" fmla="*/ 0 w 1578649"/>
              <a:gd name="connsiteY4-60" fmla="*/ 915578 h 915578"/>
              <a:gd name="connsiteX0-61" fmla="*/ 0 w 1578649"/>
              <a:gd name="connsiteY0-62" fmla="*/ 915578 h 915578"/>
              <a:gd name="connsiteX1-63" fmla="*/ 951207 w 1578649"/>
              <a:gd name="connsiteY1-64" fmla="*/ 0 h 915578"/>
              <a:gd name="connsiteX2-65" fmla="*/ 1578649 w 1578649"/>
              <a:gd name="connsiteY2-66" fmla="*/ 9525 h 915578"/>
              <a:gd name="connsiteX3-67" fmla="*/ 843931 w 1578649"/>
              <a:gd name="connsiteY3-68" fmla="*/ 912403 h 915578"/>
              <a:gd name="connsiteX4-69" fmla="*/ 0 w 1578649"/>
              <a:gd name="connsiteY4-70" fmla="*/ 915578 h 91557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8649" h="915578">
                <a:moveTo>
                  <a:pt x="0" y="915578"/>
                </a:moveTo>
                <a:lnTo>
                  <a:pt x="951207" y="0"/>
                </a:lnTo>
                <a:lnTo>
                  <a:pt x="1578649" y="9525"/>
                </a:lnTo>
                <a:lnTo>
                  <a:pt x="843931" y="912403"/>
                </a:lnTo>
                <a:lnTo>
                  <a:pt x="0" y="915578"/>
                </a:lnTo>
                <a:close/>
              </a:path>
            </a:pathLst>
          </a:custGeom>
          <a:gradFill>
            <a:gsLst>
              <a:gs pos="25000">
                <a:srgbClr val="FFA300">
                  <a:alpha val="0"/>
                </a:srgbClr>
              </a:gs>
              <a:gs pos="100000">
                <a:schemeClr val="tx1">
                  <a:alpha val="29000"/>
                </a:schemeClr>
              </a:gs>
            </a:gsLst>
            <a:lin ang="18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nvGrpSpPr>
          <p:cNvPr id="6" name="Group 4"/>
          <p:cNvGrpSpPr>
            <a:grpSpLocks noChangeAspect="1"/>
          </p:cNvGrpSpPr>
          <p:nvPr/>
        </p:nvGrpSpPr>
        <p:grpSpPr bwMode="auto">
          <a:xfrm>
            <a:off x="7214210" y="3861620"/>
            <a:ext cx="1354921" cy="1498047"/>
            <a:chOff x="3271" y="1533"/>
            <a:chExt cx="1136" cy="1256"/>
          </a:xfrm>
        </p:grpSpPr>
        <p:sp>
          <p:nvSpPr>
            <p:cNvPr id="7" name="AutoShape 3"/>
            <p:cNvSpPr>
              <a:spLocks noChangeAspect="1" noChangeArrowheads="1" noTextEdit="1"/>
            </p:cNvSpPr>
            <p:nvPr/>
          </p:nvSpPr>
          <p:spPr bwMode="auto">
            <a:xfrm>
              <a:off x="3273" y="1533"/>
              <a:ext cx="1134" cy="1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5"/>
            <p:cNvSpPr/>
            <p:nvPr/>
          </p:nvSpPr>
          <p:spPr bwMode="auto">
            <a:xfrm>
              <a:off x="3271" y="1654"/>
              <a:ext cx="323" cy="1135"/>
            </a:xfrm>
            <a:custGeom>
              <a:avLst/>
              <a:gdLst>
                <a:gd name="T0" fmla="*/ 323 w 323"/>
                <a:gd name="T1" fmla="*/ 1135 h 1135"/>
                <a:gd name="T2" fmla="*/ 323 w 323"/>
                <a:gd name="T3" fmla="*/ 119 h 1135"/>
                <a:gd name="T4" fmla="*/ 0 w 323"/>
                <a:gd name="T5" fmla="*/ 0 h 1135"/>
                <a:gd name="T6" fmla="*/ 0 w 323"/>
                <a:gd name="T7" fmla="*/ 917 h 1135"/>
                <a:gd name="T8" fmla="*/ 323 w 323"/>
                <a:gd name="T9" fmla="*/ 1135 h 1135"/>
              </a:gdLst>
              <a:ahLst/>
              <a:cxnLst>
                <a:cxn ang="0">
                  <a:pos x="T0" y="T1"/>
                </a:cxn>
                <a:cxn ang="0">
                  <a:pos x="T2" y="T3"/>
                </a:cxn>
                <a:cxn ang="0">
                  <a:pos x="T4" y="T5"/>
                </a:cxn>
                <a:cxn ang="0">
                  <a:pos x="T6" y="T7"/>
                </a:cxn>
                <a:cxn ang="0">
                  <a:pos x="T8" y="T9"/>
                </a:cxn>
              </a:cxnLst>
              <a:rect l="0" t="0" r="r" b="b"/>
              <a:pathLst>
                <a:path w="323" h="1135">
                  <a:moveTo>
                    <a:pt x="323" y="1135"/>
                  </a:moveTo>
                  <a:lnTo>
                    <a:pt x="323" y="119"/>
                  </a:lnTo>
                  <a:lnTo>
                    <a:pt x="0" y="0"/>
                  </a:lnTo>
                  <a:lnTo>
                    <a:pt x="0" y="917"/>
                  </a:lnTo>
                  <a:lnTo>
                    <a:pt x="323" y="1135"/>
                  </a:lnTo>
                  <a:close/>
                </a:path>
              </a:pathLst>
            </a:custGeom>
            <a:solidFill>
              <a:srgbClr val="01DA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6"/>
            <p:cNvSpPr/>
            <p:nvPr/>
          </p:nvSpPr>
          <p:spPr bwMode="auto">
            <a:xfrm>
              <a:off x="4081" y="1654"/>
              <a:ext cx="324" cy="1135"/>
            </a:xfrm>
            <a:custGeom>
              <a:avLst/>
              <a:gdLst>
                <a:gd name="T0" fmla="*/ 0 w 324"/>
                <a:gd name="T1" fmla="*/ 1135 h 1135"/>
                <a:gd name="T2" fmla="*/ 0 w 324"/>
                <a:gd name="T3" fmla="*/ 119 h 1135"/>
                <a:gd name="T4" fmla="*/ 324 w 324"/>
                <a:gd name="T5" fmla="*/ 0 h 1135"/>
                <a:gd name="T6" fmla="*/ 324 w 324"/>
                <a:gd name="T7" fmla="*/ 917 h 1135"/>
                <a:gd name="T8" fmla="*/ 0 w 324"/>
                <a:gd name="T9" fmla="*/ 1135 h 1135"/>
              </a:gdLst>
              <a:ahLst/>
              <a:cxnLst>
                <a:cxn ang="0">
                  <a:pos x="T0" y="T1"/>
                </a:cxn>
                <a:cxn ang="0">
                  <a:pos x="T2" y="T3"/>
                </a:cxn>
                <a:cxn ang="0">
                  <a:pos x="T4" y="T5"/>
                </a:cxn>
                <a:cxn ang="0">
                  <a:pos x="T6" y="T7"/>
                </a:cxn>
                <a:cxn ang="0">
                  <a:pos x="T8" y="T9"/>
                </a:cxn>
              </a:cxnLst>
              <a:rect l="0" t="0" r="r" b="b"/>
              <a:pathLst>
                <a:path w="324" h="1135">
                  <a:moveTo>
                    <a:pt x="0" y="1135"/>
                  </a:moveTo>
                  <a:lnTo>
                    <a:pt x="0" y="119"/>
                  </a:lnTo>
                  <a:lnTo>
                    <a:pt x="324" y="0"/>
                  </a:lnTo>
                  <a:lnTo>
                    <a:pt x="324" y="917"/>
                  </a:lnTo>
                  <a:lnTo>
                    <a:pt x="0" y="1135"/>
                  </a:lnTo>
                  <a:close/>
                </a:path>
              </a:pathLst>
            </a:custGeom>
            <a:solidFill>
              <a:srgbClr val="01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Rectangle 7"/>
            <p:cNvSpPr>
              <a:spLocks noChangeArrowheads="1"/>
            </p:cNvSpPr>
            <p:nvPr/>
          </p:nvSpPr>
          <p:spPr bwMode="auto">
            <a:xfrm>
              <a:off x="3594" y="1773"/>
              <a:ext cx="487" cy="1016"/>
            </a:xfrm>
            <a:prstGeom prst="rect">
              <a:avLst/>
            </a:prstGeom>
            <a:solidFill>
              <a:srgbClr val="01AC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8"/>
            <p:cNvSpPr/>
            <p:nvPr/>
          </p:nvSpPr>
          <p:spPr bwMode="auto">
            <a:xfrm>
              <a:off x="3271" y="1533"/>
              <a:ext cx="1134" cy="240"/>
            </a:xfrm>
            <a:custGeom>
              <a:avLst/>
              <a:gdLst>
                <a:gd name="T0" fmla="*/ 810 w 1134"/>
                <a:gd name="T1" fmla="*/ 0 h 240"/>
                <a:gd name="T2" fmla="*/ 323 w 1134"/>
                <a:gd name="T3" fmla="*/ 0 h 240"/>
                <a:gd name="T4" fmla="*/ 0 w 1134"/>
                <a:gd name="T5" fmla="*/ 121 h 240"/>
                <a:gd name="T6" fmla="*/ 323 w 1134"/>
                <a:gd name="T7" fmla="*/ 240 h 240"/>
                <a:gd name="T8" fmla="*/ 810 w 1134"/>
                <a:gd name="T9" fmla="*/ 240 h 240"/>
                <a:gd name="T10" fmla="*/ 1134 w 1134"/>
                <a:gd name="T11" fmla="*/ 121 h 240"/>
                <a:gd name="T12" fmla="*/ 810 w 1134"/>
                <a:gd name="T13" fmla="*/ 0 h 240"/>
              </a:gdLst>
              <a:ahLst/>
              <a:cxnLst>
                <a:cxn ang="0">
                  <a:pos x="T0" y="T1"/>
                </a:cxn>
                <a:cxn ang="0">
                  <a:pos x="T2" y="T3"/>
                </a:cxn>
                <a:cxn ang="0">
                  <a:pos x="T4" y="T5"/>
                </a:cxn>
                <a:cxn ang="0">
                  <a:pos x="T6" y="T7"/>
                </a:cxn>
                <a:cxn ang="0">
                  <a:pos x="T8" y="T9"/>
                </a:cxn>
                <a:cxn ang="0">
                  <a:pos x="T10" y="T11"/>
                </a:cxn>
                <a:cxn ang="0">
                  <a:pos x="T12" y="T13"/>
                </a:cxn>
              </a:cxnLst>
              <a:rect l="0" t="0" r="r" b="b"/>
              <a:pathLst>
                <a:path w="1134" h="240">
                  <a:moveTo>
                    <a:pt x="810" y="0"/>
                  </a:moveTo>
                  <a:lnTo>
                    <a:pt x="323" y="0"/>
                  </a:lnTo>
                  <a:lnTo>
                    <a:pt x="0" y="121"/>
                  </a:lnTo>
                  <a:lnTo>
                    <a:pt x="323" y="240"/>
                  </a:lnTo>
                  <a:lnTo>
                    <a:pt x="810" y="240"/>
                  </a:lnTo>
                  <a:lnTo>
                    <a:pt x="1134" y="121"/>
                  </a:lnTo>
                  <a:lnTo>
                    <a:pt x="810"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9"/>
            <p:cNvSpPr/>
            <p:nvPr/>
          </p:nvSpPr>
          <p:spPr bwMode="auto">
            <a:xfrm>
              <a:off x="3271" y="1654"/>
              <a:ext cx="323" cy="1135"/>
            </a:xfrm>
            <a:custGeom>
              <a:avLst/>
              <a:gdLst>
                <a:gd name="T0" fmla="*/ 0 w 323"/>
                <a:gd name="T1" fmla="*/ 0 h 1135"/>
                <a:gd name="T2" fmla="*/ 0 w 323"/>
                <a:gd name="T3" fmla="*/ 3 h 1135"/>
                <a:gd name="T4" fmla="*/ 321 w 323"/>
                <a:gd name="T5" fmla="*/ 124 h 1135"/>
                <a:gd name="T6" fmla="*/ 321 w 323"/>
                <a:gd name="T7" fmla="*/ 1133 h 1135"/>
                <a:gd name="T8" fmla="*/ 323 w 323"/>
                <a:gd name="T9" fmla="*/ 1135 h 1135"/>
                <a:gd name="T10" fmla="*/ 323 w 323"/>
                <a:gd name="T11" fmla="*/ 119 h 1135"/>
                <a:gd name="T12" fmla="*/ 0 w 323"/>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323" h="1135">
                  <a:moveTo>
                    <a:pt x="0" y="0"/>
                  </a:moveTo>
                  <a:lnTo>
                    <a:pt x="0" y="3"/>
                  </a:lnTo>
                  <a:lnTo>
                    <a:pt x="321" y="124"/>
                  </a:lnTo>
                  <a:lnTo>
                    <a:pt x="321" y="1133"/>
                  </a:lnTo>
                  <a:lnTo>
                    <a:pt x="323" y="1135"/>
                  </a:lnTo>
                  <a:lnTo>
                    <a:pt x="323" y="1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0"/>
            <p:cNvSpPr/>
            <p:nvPr/>
          </p:nvSpPr>
          <p:spPr bwMode="auto">
            <a:xfrm>
              <a:off x="4081" y="1654"/>
              <a:ext cx="324" cy="1135"/>
            </a:xfrm>
            <a:custGeom>
              <a:avLst/>
              <a:gdLst>
                <a:gd name="T0" fmla="*/ 324 w 324"/>
                <a:gd name="T1" fmla="*/ 3 h 1135"/>
                <a:gd name="T2" fmla="*/ 324 w 324"/>
                <a:gd name="T3" fmla="*/ 0 h 1135"/>
                <a:gd name="T4" fmla="*/ 324 w 324"/>
                <a:gd name="T5" fmla="*/ 0 h 1135"/>
                <a:gd name="T6" fmla="*/ 0 w 324"/>
                <a:gd name="T7" fmla="*/ 119 h 1135"/>
                <a:gd name="T8" fmla="*/ 0 w 324"/>
                <a:gd name="T9" fmla="*/ 1135 h 1135"/>
                <a:gd name="T10" fmla="*/ 5 w 324"/>
                <a:gd name="T11" fmla="*/ 1133 h 1135"/>
                <a:gd name="T12" fmla="*/ 5 w 324"/>
                <a:gd name="T13" fmla="*/ 124 h 1135"/>
                <a:gd name="T14" fmla="*/ 324 w 324"/>
                <a:gd name="T15" fmla="*/ 3 h 1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1135">
                  <a:moveTo>
                    <a:pt x="324" y="3"/>
                  </a:moveTo>
                  <a:lnTo>
                    <a:pt x="324" y="0"/>
                  </a:lnTo>
                  <a:lnTo>
                    <a:pt x="324" y="0"/>
                  </a:lnTo>
                  <a:lnTo>
                    <a:pt x="0" y="119"/>
                  </a:lnTo>
                  <a:lnTo>
                    <a:pt x="0" y="1135"/>
                  </a:lnTo>
                  <a:lnTo>
                    <a:pt x="5" y="1133"/>
                  </a:lnTo>
                  <a:lnTo>
                    <a:pt x="5" y="124"/>
                  </a:lnTo>
                  <a:lnTo>
                    <a:pt x="324"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1"/>
            <p:cNvSpPr/>
            <p:nvPr/>
          </p:nvSpPr>
          <p:spPr bwMode="auto">
            <a:xfrm>
              <a:off x="3594" y="1773"/>
              <a:ext cx="487" cy="1016"/>
            </a:xfrm>
            <a:custGeom>
              <a:avLst/>
              <a:gdLst>
                <a:gd name="T0" fmla="*/ 0 w 487"/>
                <a:gd name="T1" fmla="*/ 0 h 1016"/>
                <a:gd name="T2" fmla="*/ 0 w 487"/>
                <a:gd name="T3" fmla="*/ 1016 h 1016"/>
                <a:gd name="T4" fmla="*/ 5 w 487"/>
                <a:gd name="T5" fmla="*/ 1016 h 1016"/>
                <a:gd name="T6" fmla="*/ 5 w 487"/>
                <a:gd name="T7" fmla="*/ 5 h 1016"/>
                <a:gd name="T8" fmla="*/ 485 w 487"/>
                <a:gd name="T9" fmla="*/ 5 h 1016"/>
                <a:gd name="T10" fmla="*/ 485 w 487"/>
                <a:gd name="T11" fmla="*/ 1016 h 1016"/>
                <a:gd name="T12" fmla="*/ 487 w 487"/>
                <a:gd name="T13" fmla="*/ 1016 h 1016"/>
                <a:gd name="T14" fmla="*/ 487 w 487"/>
                <a:gd name="T15" fmla="*/ 0 h 1016"/>
                <a:gd name="T16" fmla="*/ 0 w 487"/>
                <a:gd name="T17"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7" h="1016">
                  <a:moveTo>
                    <a:pt x="0" y="0"/>
                  </a:moveTo>
                  <a:lnTo>
                    <a:pt x="0" y="1016"/>
                  </a:lnTo>
                  <a:lnTo>
                    <a:pt x="5" y="1016"/>
                  </a:lnTo>
                  <a:lnTo>
                    <a:pt x="5" y="5"/>
                  </a:lnTo>
                  <a:lnTo>
                    <a:pt x="485" y="5"/>
                  </a:lnTo>
                  <a:lnTo>
                    <a:pt x="485" y="1016"/>
                  </a:lnTo>
                  <a:lnTo>
                    <a:pt x="487" y="1016"/>
                  </a:lnTo>
                  <a:lnTo>
                    <a:pt x="48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2"/>
            <p:cNvSpPr/>
            <p:nvPr/>
          </p:nvSpPr>
          <p:spPr bwMode="auto">
            <a:xfrm>
              <a:off x="3271" y="1652"/>
              <a:ext cx="1134" cy="121"/>
            </a:xfrm>
            <a:custGeom>
              <a:avLst/>
              <a:gdLst>
                <a:gd name="T0" fmla="*/ 323 w 1134"/>
                <a:gd name="T1" fmla="*/ 121 h 121"/>
                <a:gd name="T2" fmla="*/ 810 w 1134"/>
                <a:gd name="T3" fmla="*/ 121 h 121"/>
                <a:gd name="T4" fmla="*/ 1134 w 1134"/>
                <a:gd name="T5" fmla="*/ 2 h 121"/>
                <a:gd name="T6" fmla="*/ 1129 w 1134"/>
                <a:gd name="T7" fmla="*/ 0 h 121"/>
                <a:gd name="T8" fmla="*/ 810 w 1134"/>
                <a:gd name="T9" fmla="*/ 119 h 121"/>
                <a:gd name="T10" fmla="*/ 325 w 1134"/>
                <a:gd name="T11" fmla="*/ 119 h 121"/>
                <a:gd name="T12" fmla="*/ 7 w 1134"/>
                <a:gd name="T13" fmla="*/ 0 h 121"/>
                <a:gd name="T14" fmla="*/ 0 w 1134"/>
                <a:gd name="T15" fmla="*/ 2 h 121"/>
                <a:gd name="T16" fmla="*/ 323 w 1134"/>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4" h="121">
                  <a:moveTo>
                    <a:pt x="323" y="121"/>
                  </a:moveTo>
                  <a:lnTo>
                    <a:pt x="810" y="121"/>
                  </a:lnTo>
                  <a:lnTo>
                    <a:pt x="1134" y="2"/>
                  </a:lnTo>
                  <a:lnTo>
                    <a:pt x="1129" y="0"/>
                  </a:lnTo>
                  <a:lnTo>
                    <a:pt x="810" y="119"/>
                  </a:lnTo>
                  <a:lnTo>
                    <a:pt x="325" y="119"/>
                  </a:lnTo>
                  <a:lnTo>
                    <a:pt x="7" y="0"/>
                  </a:lnTo>
                  <a:lnTo>
                    <a:pt x="0" y="2"/>
                  </a:lnTo>
                  <a:lnTo>
                    <a:pt x="323" y="1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69" name="矩形 168"/>
          <p:cNvSpPr/>
          <p:nvPr/>
        </p:nvSpPr>
        <p:spPr>
          <a:xfrm flipH="1">
            <a:off x="8367475" y="2965785"/>
            <a:ext cx="213386" cy="1068535"/>
          </a:xfrm>
          <a:prstGeom prst="rect">
            <a:avLst/>
          </a:prstGeom>
          <a:gradFill>
            <a:gsLst>
              <a:gs pos="0">
                <a:srgbClr val="F2F2F2">
                  <a:alpha val="0"/>
                </a:srgbClr>
              </a:gs>
              <a:gs pos="100000">
                <a:schemeClr val="tx1"/>
              </a:gs>
            </a:gsLst>
            <a:lin ang="0" scaled="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nvGrpSpPr>
          <p:cNvPr id="1112" name="Group 133"/>
          <p:cNvGrpSpPr>
            <a:grpSpLocks noChangeAspect="1"/>
          </p:cNvGrpSpPr>
          <p:nvPr/>
        </p:nvGrpSpPr>
        <p:grpSpPr bwMode="auto">
          <a:xfrm>
            <a:off x="4982564" y="2997875"/>
            <a:ext cx="2438400" cy="996950"/>
            <a:chOff x="2940" y="1733"/>
            <a:chExt cx="1536" cy="628"/>
          </a:xfrm>
          <a:solidFill>
            <a:srgbClr val="E87071"/>
          </a:solidFill>
        </p:grpSpPr>
        <p:sp>
          <p:nvSpPr>
            <p:cNvPr id="1114" name="Freeform 134"/>
            <p:cNvSpPr/>
            <p:nvPr/>
          </p:nvSpPr>
          <p:spPr bwMode="auto">
            <a:xfrm>
              <a:off x="2940" y="1744"/>
              <a:ext cx="1536" cy="617"/>
            </a:xfrm>
            <a:custGeom>
              <a:avLst/>
              <a:gdLst>
                <a:gd name="T0" fmla="*/ 306 w 1536"/>
                <a:gd name="T1" fmla="*/ 617 h 617"/>
                <a:gd name="T2" fmla="*/ 1536 w 1536"/>
                <a:gd name="T3" fmla="*/ 617 h 617"/>
                <a:gd name="T4" fmla="*/ 1536 w 1536"/>
                <a:gd name="T5" fmla="*/ 0 h 617"/>
                <a:gd name="T6" fmla="*/ 306 w 1536"/>
                <a:gd name="T7" fmla="*/ 0 h 617"/>
                <a:gd name="T8" fmla="*/ 0 w 1536"/>
                <a:gd name="T9" fmla="*/ 304 h 617"/>
                <a:gd name="T10" fmla="*/ 0 w 1536"/>
                <a:gd name="T11" fmla="*/ 309 h 617"/>
                <a:gd name="T12" fmla="*/ 306 w 1536"/>
                <a:gd name="T13" fmla="*/ 617 h 617"/>
              </a:gdLst>
              <a:ahLst/>
              <a:cxnLst>
                <a:cxn ang="0">
                  <a:pos x="T0" y="T1"/>
                </a:cxn>
                <a:cxn ang="0">
                  <a:pos x="T2" y="T3"/>
                </a:cxn>
                <a:cxn ang="0">
                  <a:pos x="T4" y="T5"/>
                </a:cxn>
                <a:cxn ang="0">
                  <a:pos x="T6" y="T7"/>
                </a:cxn>
                <a:cxn ang="0">
                  <a:pos x="T8" y="T9"/>
                </a:cxn>
                <a:cxn ang="0">
                  <a:pos x="T10" y="T11"/>
                </a:cxn>
                <a:cxn ang="0">
                  <a:pos x="T12" y="T13"/>
                </a:cxn>
              </a:cxnLst>
              <a:rect l="0" t="0" r="r" b="b"/>
              <a:pathLst>
                <a:path w="1536" h="617">
                  <a:moveTo>
                    <a:pt x="306" y="617"/>
                  </a:moveTo>
                  <a:lnTo>
                    <a:pt x="1536" y="617"/>
                  </a:lnTo>
                  <a:lnTo>
                    <a:pt x="1536" y="0"/>
                  </a:lnTo>
                  <a:lnTo>
                    <a:pt x="306" y="0"/>
                  </a:lnTo>
                  <a:lnTo>
                    <a:pt x="0" y="304"/>
                  </a:lnTo>
                  <a:lnTo>
                    <a:pt x="0" y="309"/>
                  </a:lnTo>
                  <a:lnTo>
                    <a:pt x="306" y="6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135"/>
            <p:cNvSpPr/>
            <p:nvPr/>
          </p:nvSpPr>
          <p:spPr bwMode="auto">
            <a:xfrm>
              <a:off x="2940" y="1733"/>
              <a:ext cx="1536" cy="617"/>
            </a:xfrm>
            <a:custGeom>
              <a:avLst/>
              <a:gdLst>
                <a:gd name="T0" fmla="*/ 0 w 1536"/>
                <a:gd name="T1" fmla="*/ 309 h 617"/>
                <a:gd name="T2" fmla="*/ 306 w 1536"/>
                <a:gd name="T3" fmla="*/ 2 h 617"/>
                <a:gd name="T4" fmla="*/ 306 w 1536"/>
                <a:gd name="T5" fmla="*/ 0 h 617"/>
                <a:gd name="T6" fmla="*/ 1536 w 1536"/>
                <a:gd name="T7" fmla="*/ 0 h 617"/>
                <a:gd name="T8" fmla="*/ 1536 w 1536"/>
                <a:gd name="T9" fmla="*/ 617 h 617"/>
                <a:gd name="T10" fmla="*/ 306 w 1536"/>
                <a:gd name="T11" fmla="*/ 617 h 617"/>
                <a:gd name="T12" fmla="*/ 306 w 1536"/>
                <a:gd name="T13" fmla="*/ 615 h 617"/>
                <a:gd name="T14" fmla="*/ 0 w 1536"/>
                <a:gd name="T15" fmla="*/ 315 h 617"/>
                <a:gd name="T16" fmla="*/ 0 w 1536"/>
                <a:gd name="T17" fmla="*/ 309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6" h="617">
                  <a:moveTo>
                    <a:pt x="0" y="309"/>
                  </a:moveTo>
                  <a:lnTo>
                    <a:pt x="306" y="2"/>
                  </a:lnTo>
                  <a:lnTo>
                    <a:pt x="306" y="0"/>
                  </a:lnTo>
                  <a:lnTo>
                    <a:pt x="1536" y="0"/>
                  </a:lnTo>
                  <a:lnTo>
                    <a:pt x="1536" y="617"/>
                  </a:lnTo>
                  <a:lnTo>
                    <a:pt x="306" y="617"/>
                  </a:lnTo>
                  <a:lnTo>
                    <a:pt x="306" y="615"/>
                  </a:lnTo>
                  <a:lnTo>
                    <a:pt x="0" y="315"/>
                  </a:lnTo>
                  <a:lnTo>
                    <a:pt x="0" y="3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136"/>
            <p:cNvSpPr/>
            <p:nvPr/>
          </p:nvSpPr>
          <p:spPr bwMode="auto">
            <a:xfrm>
              <a:off x="2940" y="1740"/>
              <a:ext cx="1536" cy="617"/>
            </a:xfrm>
            <a:custGeom>
              <a:avLst/>
              <a:gdLst>
                <a:gd name="T0" fmla="*/ 0 w 1536"/>
                <a:gd name="T1" fmla="*/ 308 h 617"/>
                <a:gd name="T2" fmla="*/ 306 w 1536"/>
                <a:gd name="T3" fmla="*/ 0 h 617"/>
                <a:gd name="T4" fmla="*/ 1536 w 1536"/>
                <a:gd name="T5" fmla="*/ 0 h 617"/>
                <a:gd name="T6" fmla="*/ 1536 w 1536"/>
                <a:gd name="T7" fmla="*/ 617 h 617"/>
                <a:gd name="T8" fmla="*/ 306 w 1536"/>
                <a:gd name="T9" fmla="*/ 617 h 617"/>
                <a:gd name="T10" fmla="*/ 306 w 1536"/>
                <a:gd name="T11" fmla="*/ 616 h 617"/>
                <a:gd name="T12" fmla="*/ 0 w 1536"/>
                <a:gd name="T13" fmla="*/ 308 h 617"/>
              </a:gdLst>
              <a:ahLst/>
              <a:cxnLst>
                <a:cxn ang="0">
                  <a:pos x="T0" y="T1"/>
                </a:cxn>
                <a:cxn ang="0">
                  <a:pos x="T2" y="T3"/>
                </a:cxn>
                <a:cxn ang="0">
                  <a:pos x="T4" y="T5"/>
                </a:cxn>
                <a:cxn ang="0">
                  <a:pos x="T6" y="T7"/>
                </a:cxn>
                <a:cxn ang="0">
                  <a:pos x="T8" y="T9"/>
                </a:cxn>
                <a:cxn ang="0">
                  <a:pos x="T10" y="T11"/>
                </a:cxn>
                <a:cxn ang="0">
                  <a:pos x="T12" y="T13"/>
                </a:cxn>
              </a:cxnLst>
              <a:rect l="0" t="0" r="r" b="b"/>
              <a:pathLst>
                <a:path w="1536" h="617">
                  <a:moveTo>
                    <a:pt x="0" y="308"/>
                  </a:moveTo>
                  <a:lnTo>
                    <a:pt x="306" y="0"/>
                  </a:lnTo>
                  <a:lnTo>
                    <a:pt x="1536" y="0"/>
                  </a:lnTo>
                  <a:lnTo>
                    <a:pt x="1536" y="617"/>
                  </a:lnTo>
                  <a:lnTo>
                    <a:pt x="306" y="617"/>
                  </a:lnTo>
                  <a:lnTo>
                    <a:pt x="306" y="616"/>
                  </a:lnTo>
                  <a:lnTo>
                    <a:pt x="0" y="3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73" name="梯形 130"/>
          <p:cNvSpPr/>
          <p:nvPr/>
        </p:nvSpPr>
        <p:spPr>
          <a:xfrm>
            <a:off x="5685997" y="2953321"/>
            <a:ext cx="2768983" cy="1578368"/>
          </a:xfrm>
          <a:custGeom>
            <a:avLst/>
            <a:gdLst>
              <a:gd name="connsiteX0" fmla="*/ 0 w 951881"/>
              <a:gd name="connsiteY0" fmla="*/ 909228 h 909228"/>
              <a:gd name="connsiteX1" fmla="*/ 227307 w 951881"/>
              <a:gd name="connsiteY1" fmla="*/ 0 h 909228"/>
              <a:gd name="connsiteX2" fmla="*/ 724574 w 951881"/>
              <a:gd name="connsiteY2" fmla="*/ 0 h 909228"/>
              <a:gd name="connsiteX3" fmla="*/ 951881 w 951881"/>
              <a:gd name="connsiteY3" fmla="*/ 909228 h 909228"/>
              <a:gd name="connsiteX4" fmla="*/ 0 w 951881"/>
              <a:gd name="connsiteY4" fmla="*/ 909228 h 909228"/>
              <a:gd name="connsiteX0-1" fmla="*/ 0 w 951881"/>
              <a:gd name="connsiteY0-2" fmla="*/ 909228 h 909228"/>
              <a:gd name="connsiteX1-3" fmla="*/ 227307 w 951881"/>
              <a:gd name="connsiteY1-4" fmla="*/ 0 h 909228"/>
              <a:gd name="connsiteX2-5" fmla="*/ 937299 w 951881"/>
              <a:gd name="connsiteY2-6" fmla="*/ 3175 h 909228"/>
              <a:gd name="connsiteX3-7" fmla="*/ 951881 w 951881"/>
              <a:gd name="connsiteY3-8" fmla="*/ 909228 h 909228"/>
              <a:gd name="connsiteX4-9" fmla="*/ 0 w 951881"/>
              <a:gd name="connsiteY4-10" fmla="*/ 909228 h 909228"/>
              <a:gd name="connsiteX0-11" fmla="*/ 0 w 1418606"/>
              <a:gd name="connsiteY0-12" fmla="*/ 912403 h 912403"/>
              <a:gd name="connsiteX1-13" fmla="*/ 694032 w 1418606"/>
              <a:gd name="connsiteY1-14" fmla="*/ 0 h 912403"/>
              <a:gd name="connsiteX2-15" fmla="*/ 1404024 w 1418606"/>
              <a:gd name="connsiteY2-16" fmla="*/ 3175 h 912403"/>
              <a:gd name="connsiteX3-17" fmla="*/ 1418606 w 1418606"/>
              <a:gd name="connsiteY3-18" fmla="*/ 909228 h 912403"/>
              <a:gd name="connsiteX4-19" fmla="*/ 0 w 1418606"/>
              <a:gd name="connsiteY4-20" fmla="*/ 912403 h 912403"/>
              <a:gd name="connsiteX0-21" fmla="*/ 0 w 1404024"/>
              <a:gd name="connsiteY0-22" fmla="*/ 912403 h 912403"/>
              <a:gd name="connsiteX1-23" fmla="*/ 694032 w 1404024"/>
              <a:gd name="connsiteY1-24" fmla="*/ 0 h 912403"/>
              <a:gd name="connsiteX2-25" fmla="*/ 1404024 w 1404024"/>
              <a:gd name="connsiteY2-26" fmla="*/ 3175 h 912403"/>
              <a:gd name="connsiteX3-27" fmla="*/ 796306 w 1404024"/>
              <a:gd name="connsiteY3-28" fmla="*/ 909228 h 912403"/>
              <a:gd name="connsiteX4-29" fmla="*/ 0 w 1404024"/>
              <a:gd name="connsiteY4-30" fmla="*/ 912403 h 912403"/>
              <a:gd name="connsiteX0-31" fmla="*/ 0 w 1661199"/>
              <a:gd name="connsiteY0-32" fmla="*/ 915578 h 915578"/>
              <a:gd name="connsiteX1-33" fmla="*/ 951207 w 1661199"/>
              <a:gd name="connsiteY1-34" fmla="*/ 0 h 915578"/>
              <a:gd name="connsiteX2-35" fmla="*/ 1661199 w 1661199"/>
              <a:gd name="connsiteY2-36" fmla="*/ 3175 h 915578"/>
              <a:gd name="connsiteX3-37" fmla="*/ 1053481 w 1661199"/>
              <a:gd name="connsiteY3-38" fmla="*/ 909228 h 915578"/>
              <a:gd name="connsiteX4-39" fmla="*/ 0 w 1661199"/>
              <a:gd name="connsiteY4-40" fmla="*/ 915578 h 915578"/>
              <a:gd name="connsiteX0-41" fmla="*/ 0 w 1661199"/>
              <a:gd name="connsiteY0-42" fmla="*/ 915578 h 915578"/>
              <a:gd name="connsiteX1-43" fmla="*/ 951207 w 1661199"/>
              <a:gd name="connsiteY1-44" fmla="*/ 0 h 915578"/>
              <a:gd name="connsiteX2-45" fmla="*/ 1661199 w 1661199"/>
              <a:gd name="connsiteY2-46" fmla="*/ 3175 h 915578"/>
              <a:gd name="connsiteX3-47" fmla="*/ 1012206 w 1661199"/>
              <a:gd name="connsiteY3-48" fmla="*/ 909228 h 915578"/>
              <a:gd name="connsiteX4-49" fmla="*/ 0 w 1661199"/>
              <a:gd name="connsiteY4-50" fmla="*/ 915578 h 915578"/>
              <a:gd name="connsiteX0-51" fmla="*/ 0 w 1578649"/>
              <a:gd name="connsiteY0-52" fmla="*/ 915578 h 915578"/>
              <a:gd name="connsiteX1-53" fmla="*/ 951207 w 1578649"/>
              <a:gd name="connsiteY1-54" fmla="*/ 0 h 915578"/>
              <a:gd name="connsiteX2-55" fmla="*/ 1578649 w 1578649"/>
              <a:gd name="connsiteY2-56" fmla="*/ 9525 h 915578"/>
              <a:gd name="connsiteX3-57" fmla="*/ 1012206 w 1578649"/>
              <a:gd name="connsiteY3-58" fmla="*/ 909228 h 915578"/>
              <a:gd name="connsiteX4-59" fmla="*/ 0 w 1578649"/>
              <a:gd name="connsiteY4-60" fmla="*/ 915578 h 915578"/>
              <a:gd name="connsiteX0-61" fmla="*/ 0 w 1578649"/>
              <a:gd name="connsiteY0-62" fmla="*/ 915578 h 915578"/>
              <a:gd name="connsiteX1-63" fmla="*/ 951207 w 1578649"/>
              <a:gd name="connsiteY1-64" fmla="*/ 0 h 915578"/>
              <a:gd name="connsiteX2-65" fmla="*/ 1578649 w 1578649"/>
              <a:gd name="connsiteY2-66" fmla="*/ 9525 h 915578"/>
              <a:gd name="connsiteX3-67" fmla="*/ 843931 w 1578649"/>
              <a:gd name="connsiteY3-68" fmla="*/ 912403 h 915578"/>
              <a:gd name="connsiteX4-69" fmla="*/ 0 w 1578649"/>
              <a:gd name="connsiteY4-70" fmla="*/ 915578 h 915578"/>
              <a:gd name="connsiteX0-71" fmla="*/ 0 w 1578649"/>
              <a:gd name="connsiteY0-72" fmla="*/ 915578 h 917943"/>
              <a:gd name="connsiteX1-73" fmla="*/ 951207 w 1578649"/>
              <a:gd name="connsiteY1-74" fmla="*/ 0 h 917943"/>
              <a:gd name="connsiteX2-75" fmla="*/ 1578649 w 1578649"/>
              <a:gd name="connsiteY2-76" fmla="*/ 9525 h 917943"/>
              <a:gd name="connsiteX3-77" fmla="*/ 691880 w 1578649"/>
              <a:gd name="connsiteY3-78" fmla="*/ 917943 h 917943"/>
              <a:gd name="connsiteX4-79" fmla="*/ 0 w 1578649"/>
              <a:gd name="connsiteY4-80" fmla="*/ 915578 h 91794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8649" h="917943">
                <a:moveTo>
                  <a:pt x="0" y="915578"/>
                </a:moveTo>
                <a:lnTo>
                  <a:pt x="951207" y="0"/>
                </a:lnTo>
                <a:lnTo>
                  <a:pt x="1578649" y="9525"/>
                </a:lnTo>
                <a:lnTo>
                  <a:pt x="691880" y="917943"/>
                </a:lnTo>
                <a:lnTo>
                  <a:pt x="0" y="915578"/>
                </a:lnTo>
                <a:close/>
              </a:path>
            </a:pathLst>
          </a:custGeom>
          <a:gradFill>
            <a:gsLst>
              <a:gs pos="32000">
                <a:srgbClr val="E87071">
                  <a:alpha val="0"/>
                </a:srgbClr>
              </a:gs>
              <a:gs pos="100000">
                <a:schemeClr val="tx1">
                  <a:alpha val="35000"/>
                </a:schemeClr>
              </a:gs>
            </a:gsLst>
            <a:lin ang="18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 name="Freeform 16"/>
          <p:cNvSpPr/>
          <p:nvPr/>
        </p:nvSpPr>
        <p:spPr bwMode="auto">
          <a:xfrm>
            <a:off x="7220042" y="5023799"/>
            <a:ext cx="1352536" cy="818201"/>
          </a:xfrm>
          <a:custGeom>
            <a:avLst/>
            <a:gdLst>
              <a:gd name="T0" fmla="*/ 57 w 477"/>
              <a:gd name="T1" fmla="*/ 48 h 288"/>
              <a:gd name="T2" fmla="*/ 135 w 477"/>
              <a:gd name="T3" fmla="*/ 0 h 288"/>
              <a:gd name="T4" fmla="*/ 234 w 477"/>
              <a:gd name="T5" fmla="*/ 55 h 288"/>
              <a:gd name="T6" fmla="*/ 340 w 477"/>
              <a:gd name="T7" fmla="*/ 0 h 288"/>
              <a:gd name="T8" fmla="*/ 419 w 477"/>
              <a:gd name="T9" fmla="*/ 47 h 288"/>
              <a:gd name="T10" fmla="*/ 477 w 477"/>
              <a:gd name="T11" fmla="*/ 11 h 288"/>
              <a:gd name="T12" fmla="*/ 477 w 477"/>
              <a:gd name="T13" fmla="*/ 27 h 288"/>
              <a:gd name="T14" fmla="*/ 325 w 477"/>
              <a:gd name="T15" fmla="*/ 250 h 288"/>
              <a:gd name="T16" fmla="*/ 238 w 477"/>
              <a:gd name="T17" fmla="*/ 288 h 288"/>
              <a:gd name="T18" fmla="*/ 156 w 477"/>
              <a:gd name="T19" fmla="*/ 259 h 288"/>
              <a:gd name="T20" fmla="*/ 0 w 477"/>
              <a:gd name="T21" fmla="*/ 29 h 288"/>
              <a:gd name="T22" fmla="*/ 0 w 477"/>
              <a:gd name="T23" fmla="*/ 10 h 288"/>
              <a:gd name="T24" fmla="*/ 57 w 477"/>
              <a:gd name="T25" fmla="*/ 4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288">
                <a:moveTo>
                  <a:pt x="57" y="48"/>
                </a:moveTo>
                <a:cubicBezTo>
                  <a:pt x="110" y="46"/>
                  <a:pt x="135" y="0"/>
                  <a:pt x="135" y="0"/>
                </a:cubicBezTo>
                <a:cubicBezTo>
                  <a:pt x="135" y="0"/>
                  <a:pt x="158" y="55"/>
                  <a:pt x="234" y="55"/>
                </a:cubicBezTo>
                <a:cubicBezTo>
                  <a:pt x="310" y="55"/>
                  <a:pt x="340" y="0"/>
                  <a:pt x="340" y="0"/>
                </a:cubicBezTo>
                <a:cubicBezTo>
                  <a:pt x="340" y="0"/>
                  <a:pt x="368" y="47"/>
                  <a:pt x="419" y="47"/>
                </a:cubicBezTo>
                <a:cubicBezTo>
                  <a:pt x="442" y="47"/>
                  <a:pt x="468" y="30"/>
                  <a:pt x="477" y="11"/>
                </a:cubicBezTo>
                <a:cubicBezTo>
                  <a:pt x="477" y="22"/>
                  <a:pt x="477" y="27"/>
                  <a:pt x="477" y="27"/>
                </a:cubicBezTo>
                <a:cubicBezTo>
                  <a:pt x="325" y="250"/>
                  <a:pt x="325" y="250"/>
                  <a:pt x="325" y="250"/>
                </a:cubicBezTo>
                <a:cubicBezTo>
                  <a:pt x="238" y="288"/>
                  <a:pt x="238" y="288"/>
                  <a:pt x="238" y="288"/>
                </a:cubicBezTo>
                <a:cubicBezTo>
                  <a:pt x="156" y="259"/>
                  <a:pt x="156" y="259"/>
                  <a:pt x="156" y="259"/>
                </a:cubicBezTo>
                <a:cubicBezTo>
                  <a:pt x="0" y="29"/>
                  <a:pt x="0" y="29"/>
                  <a:pt x="0" y="29"/>
                </a:cubicBezTo>
                <a:cubicBezTo>
                  <a:pt x="0" y="29"/>
                  <a:pt x="1" y="21"/>
                  <a:pt x="0" y="10"/>
                </a:cubicBezTo>
                <a:cubicBezTo>
                  <a:pt x="3" y="30"/>
                  <a:pt x="30" y="49"/>
                  <a:pt x="57" y="48"/>
                </a:cubicBezTo>
                <a:close/>
              </a:path>
            </a:pathLst>
          </a:custGeom>
          <a:gradFill>
            <a:gsLst>
              <a:gs pos="65000">
                <a:srgbClr val="885638"/>
              </a:gs>
              <a:gs pos="31000">
                <a:srgbClr val="E5A570"/>
              </a:gs>
              <a:gs pos="0">
                <a:srgbClr val="FAE3C8"/>
              </a:gs>
              <a:gs pos="100000">
                <a:srgbClr val="E3BB99"/>
              </a:gs>
            </a:gsLst>
            <a:lin ang="0" scaled="0"/>
          </a:gradFill>
          <a:ln>
            <a:noFill/>
          </a:ln>
        </p:spPr>
        <p:txBody>
          <a:bodyPr vert="horz" wrap="square" lIns="91440" tIns="45720" rIns="91440" bIns="45720" numCol="1" anchor="t" anchorCtr="0" compatLnSpc="1"/>
          <a:lstStyle/>
          <a:p>
            <a:endParaRPr lang="zh-CN" altLang="en-US">
              <a:solidFill>
                <a:prstClr val="black"/>
              </a:solidFill>
            </a:endParaRPr>
          </a:p>
        </p:txBody>
      </p:sp>
      <p:sp>
        <p:nvSpPr>
          <p:cNvPr id="165" name="矩形 164"/>
          <p:cNvSpPr/>
          <p:nvPr/>
        </p:nvSpPr>
        <p:spPr>
          <a:xfrm>
            <a:off x="7115992" y="2997875"/>
            <a:ext cx="254499" cy="990601"/>
          </a:xfrm>
          <a:prstGeom prst="rect">
            <a:avLst/>
          </a:prstGeom>
          <a:gradFill>
            <a:gsLst>
              <a:gs pos="0">
                <a:srgbClr val="E87071">
                  <a:alpha val="0"/>
                </a:srgbClr>
              </a:gs>
              <a:gs pos="100000">
                <a:schemeClr val="tx1">
                  <a:alpha val="3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nvGrpSpPr>
          <p:cNvPr id="230" name="组合 229"/>
          <p:cNvGrpSpPr/>
          <p:nvPr/>
        </p:nvGrpSpPr>
        <p:grpSpPr>
          <a:xfrm>
            <a:off x="7302700" y="4021865"/>
            <a:ext cx="1168584" cy="223479"/>
            <a:chOff x="7238525" y="1827329"/>
            <a:chExt cx="672894" cy="127409"/>
          </a:xfrm>
        </p:grpSpPr>
        <p:sp>
          <p:nvSpPr>
            <p:cNvPr id="231" name="矩形 230"/>
            <p:cNvSpPr/>
            <p:nvPr/>
          </p:nvSpPr>
          <p:spPr>
            <a:xfrm rot="6775151" flipH="1">
              <a:off x="7296952" y="1768902"/>
              <a:ext cx="81581" cy="198435"/>
            </a:xfrm>
            <a:prstGeom prst="rect">
              <a:avLst/>
            </a:prstGeom>
            <a:gradFill>
              <a:gsLst>
                <a:gs pos="0">
                  <a:srgbClr val="D0A785">
                    <a:alpha val="0"/>
                  </a:srgbClr>
                </a:gs>
                <a:gs pos="100000">
                  <a:schemeClr val="tx1">
                    <a:alpha val="40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32" name="矩形 231"/>
            <p:cNvSpPr/>
            <p:nvPr/>
          </p:nvSpPr>
          <p:spPr>
            <a:xfrm rot="5400000" flipH="1">
              <a:off x="7532324" y="1766760"/>
              <a:ext cx="89228" cy="286727"/>
            </a:xfrm>
            <a:prstGeom prst="rect">
              <a:avLst/>
            </a:prstGeom>
            <a:gradFill>
              <a:gsLst>
                <a:gs pos="0">
                  <a:srgbClr val="D0A785">
                    <a:alpha val="0"/>
                  </a:srgbClr>
                </a:gs>
                <a:gs pos="100000">
                  <a:schemeClr val="tx1">
                    <a:alpha val="40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33" name="矩形 232"/>
            <p:cNvSpPr/>
            <p:nvPr/>
          </p:nvSpPr>
          <p:spPr>
            <a:xfrm rot="14824849">
              <a:off x="7767996" y="1766565"/>
              <a:ext cx="82398" cy="204448"/>
            </a:xfrm>
            <a:prstGeom prst="rect">
              <a:avLst/>
            </a:prstGeom>
            <a:gradFill>
              <a:gsLst>
                <a:gs pos="0">
                  <a:srgbClr val="D0A785">
                    <a:alpha val="0"/>
                  </a:srgbClr>
                </a:gs>
                <a:gs pos="100000">
                  <a:schemeClr val="tx1">
                    <a:alpha val="40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sp>
        <p:nvSpPr>
          <p:cNvPr id="130" name="矩形 129"/>
          <p:cNvSpPr/>
          <p:nvPr/>
        </p:nvSpPr>
        <p:spPr>
          <a:xfrm>
            <a:off x="7382864" y="1318176"/>
            <a:ext cx="217675" cy="727906"/>
          </a:xfrm>
          <a:prstGeom prst="rect">
            <a:avLst/>
          </a:prstGeom>
          <a:gradFill>
            <a:gsLst>
              <a:gs pos="0">
                <a:srgbClr val="FDB851">
                  <a:alpha val="0"/>
                </a:srgbClr>
              </a:gs>
              <a:gs pos="100000">
                <a:schemeClr val="tx1">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172" name="梯形 130"/>
          <p:cNvSpPr/>
          <p:nvPr/>
        </p:nvSpPr>
        <p:spPr>
          <a:xfrm>
            <a:off x="6083451" y="2004381"/>
            <a:ext cx="2288415" cy="1301075"/>
          </a:xfrm>
          <a:custGeom>
            <a:avLst/>
            <a:gdLst>
              <a:gd name="connsiteX0" fmla="*/ 0 w 951881"/>
              <a:gd name="connsiteY0" fmla="*/ 909228 h 909228"/>
              <a:gd name="connsiteX1" fmla="*/ 227307 w 951881"/>
              <a:gd name="connsiteY1" fmla="*/ 0 h 909228"/>
              <a:gd name="connsiteX2" fmla="*/ 724574 w 951881"/>
              <a:gd name="connsiteY2" fmla="*/ 0 h 909228"/>
              <a:gd name="connsiteX3" fmla="*/ 951881 w 951881"/>
              <a:gd name="connsiteY3" fmla="*/ 909228 h 909228"/>
              <a:gd name="connsiteX4" fmla="*/ 0 w 951881"/>
              <a:gd name="connsiteY4" fmla="*/ 909228 h 909228"/>
              <a:gd name="connsiteX0-1" fmla="*/ 0 w 951881"/>
              <a:gd name="connsiteY0-2" fmla="*/ 909228 h 909228"/>
              <a:gd name="connsiteX1-3" fmla="*/ 227307 w 951881"/>
              <a:gd name="connsiteY1-4" fmla="*/ 0 h 909228"/>
              <a:gd name="connsiteX2-5" fmla="*/ 937299 w 951881"/>
              <a:gd name="connsiteY2-6" fmla="*/ 3175 h 909228"/>
              <a:gd name="connsiteX3-7" fmla="*/ 951881 w 951881"/>
              <a:gd name="connsiteY3-8" fmla="*/ 909228 h 909228"/>
              <a:gd name="connsiteX4-9" fmla="*/ 0 w 951881"/>
              <a:gd name="connsiteY4-10" fmla="*/ 909228 h 909228"/>
              <a:gd name="connsiteX0-11" fmla="*/ 0 w 1418606"/>
              <a:gd name="connsiteY0-12" fmla="*/ 912403 h 912403"/>
              <a:gd name="connsiteX1-13" fmla="*/ 694032 w 1418606"/>
              <a:gd name="connsiteY1-14" fmla="*/ 0 h 912403"/>
              <a:gd name="connsiteX2-15" fmla="*/ 1404024 w 1418606"/>
              <a:gd name="connsiteY2-16" fmla="*/ 3175 h 912403"/>
              <a:gd name="connsiteX3-17" fmla="*/ 1418606 w 1418606"/>
              <a:gd name="connsiteY3-18" fmla="*/ 909228 h 912403"/>
              <a:gd name="connsiteX4-19" fmla="*/ 0 w 1418606"/>
              <a:gd name="connsiteY4-20" fmla="*/ 912403 h 912403"/>
              <a:gd name="connsiteX0-21" fmla="*/ 0 w 1404024"/>
              <a:gd name="connsiteY0-22" fmla="*/ 912403 h 912403"/>
              <a:gd name="connsiteX1-23" fmla="*/ 694032 w 1404024"/>
              <a:gd name="connsiteY1-24" fmla="*/ 0 h 912403"/>
              <a:gd name="connsiteX2-25" fmla="*/ 1404024 w 1404024"/>
              <a:gd name="connsiteY2-26" fmla="*/ 3175 h 912403"/>
              <a:gd name="connsiteX3-27" fmla="*/ 796306 w 1404024"/>
              <a:gd name="connsiteY3-28" fmla="*/ 909228 h 912403"/>
              <a:gd name="connsiteX4-29" fmla="*/ 0 w 1404024"/>
              <a:gd name="connsiteY4-30" fmla="*/ 912403 h 912403"/>
              <a:gd name="connsiteX0-31" fmla="*/ 0 w 1661199"/>
              <a:gd name="connsiteY0-32" fmla="*/ 915578 h 915578"/>
              <a:gd name="connsiteX1-33" fmla="*/ 951207 w 1661199"/>
              <a:gd name="connsiteY1-34" fmla="*/ 0 h 915578"/>
              <a:gd name="connsiteX2-35" fmla="*/ 1661199 w 1661199"/>
              <a:gd name="connsiteY2-36" fmla="*/ 3175 h 915578"/>
              <a:gd name="connsiteX3-37" fmla="*/ 1053481 w 1661199"/>
              <a:gd name="connsiteY3-38" fmla="*/ 909228 h 915578"/>
              <a:gd name="connsiteX4-39" fmla="*/ 0 w 1661199"/>
              <a:gd name="connsiteY4-40" fmla="*/ 915578 h 915578"/>
              <a:gd name="connsiteX0-41" fmla="*/ 0 w 1661199"/>
              <a:gd name="connsiteY0-42" fmla="*/ 915578 h 915578"/>
              <a:gd name="connsiteX1-43" fmla="*/ 951207 w 1661199"/>
              <a:gd name="connsiteY1-44" fmla="*/ 0 h 915578"/>
              <a:gd name="connsiteX2-45" fmla="*/ 1661199 w 1661199"/>
              <a:gd name="connsiteY2-46" fmla="*/ 3175 h 915578"/>
              <a:gd name="connsiteX3-47" fmla="*/ 1012206 w 1661199"/>
              <a:gd name="connsiteY3-48" fmla="*/ 909228 h 915578"/>
              <a:gd name="connsiteX4-49" fmla="*/ 0 w 1661199"/>
              <a:gd name="connsiteY4-50" fmla="*/ 915578 h 915578"/>
              <a:gd name="connsiteX0-51" fmla="*/ 0 w 1578649"/>
              <a:gd name="connsiteY0-52" fmla="*/ 915578 h 915578"/>
              <a:gd name="connsiteX1-53" fmla="*/ 951207 w 1578649"/>
              <a:gd name="connsiteY1-54" fmla="*/ 0 h 915578"/>
              <a:gd name="connsiteX2-55" fmla="*/ 1578649 w 1578649"/>
              <a:gd name="connsiteY2-56" fmla="*/ 9525 h 915578"/>
              <a:gd name="connsiteX3-57" fmla="*/ 1012206 w 1578649"/>
              <a:gd name="connsiteY3-58" fmla="*/ 909228 h 915578"/>
              <a:gd name="connsiteX4-59" fmla="*/ 0 w 1578649"/>
              <a:gd name="connsiteY4-60" fmla="*/ 915578 h 915578"/>
              <a:gd name="connsiteX0-61" fmla="*/ 0 w 1578649"/>
              <a:gd name="connsiteY0-62" fmla="*/ 915578 h 915578"/>
              <a:gd name="connsiteX1-63" fmla="*/ 951207 w 1578649"/>
              <a:gd name="connsiteY1-64" fmla="*/ 0 h 915578"/>
              <a:gd name="connsiteX2-65" fmla="*/ 1578649 w 1578649"/>
              <a:gd name="connsiteY2-66" fmla="*/ 9525 h 915578"/>
              <a:gd name="connsiteX3-67" fmla="*/ 843931 w 1578649"/>
              <a:gd name="connsiteY3-68" fmla="*/ 912403 h 915578"/>
              <a:gd name="connsiteX4-69" fmla="*/ 0 w 1578649"/>
              <a:gd name="connsiteY4-70" fmla="*/ 915578 h 91557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8649" h="915578">
                <a:moveTo>
                  <a:pt x="0" y="915578"/>
                </a:moveTo>
                <a:lnTo>
                  <a:pt x="951207" y="0"/>
                </a:lnTo>
                <a:lnTo>
                  <a:pt x="1578649" y="9525"/>
                </a:lnTo>
                <a:lnTo>
                  <a:pt x="843931" y="912403"/>
                </a:lnTo>
                <a:lnTo>
                  <a:pt x="0" y="915578"/>
                </a:lnTo>
                <a:close/>
              </a:path>
            </a:pathLst>
          </a:custGeom>
          <a:gradFill>
            <a:gsLst>
              <a:gs pos="32000">
                <a:srgbClr val="663A77">
                  <a:alpha val="0"/>
                </a:srgbClr>
              </a:gs>
              <a:gs pos="100000">
                <a:schemeClr val="tx1">
                  <a:alpha val="81000"/>
                </a:schemeClr>
              </a:gs>
            </a:gsLst>
            <a:lin ang="1860000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30" name="Group 31"/>
          <p:cNvGrpSpPr>
            <a:grpSpLocks noChangeAspect="1"/>
          </p:cNvGrpSpPr>
          <p:nvPr/>
        </p:nvGrpSpPr>
        <p:grpSpPr bwMode="auto">
          <a:xfrm>
            <a:off x="7357336" y="2887533"/>
            <a:ext cx="1065092" cy="1216567"/>
            <a:chOff x="3676" y="1820"/>
            <a:chExt cx="893" cy="1020"/>
          </a:xfrm>
        </p:grpSpPr>
        <p:sp>
          <p:nvSpPr>
            <p:cNvPr id="31" name="AutoShape 30"/>
            <p:cNvSpPr>
              <a:spLocks noChangeAspect="1" noChangeArrowheads="1" noTextEdit="1"/>
            </p:cNvSpPr>
            <p:nvPr/>
          </p:nvSpPr>
          <p:spPr bwMode="auto">
            <a:xfrm>
              <a:off x="3676" y="1820"/>
              <a:ext cx="893" cy="1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32"/>
            <p:cNvSpPr/>
            <p:nvPr/>
          </p:nvSpPr>
          <p:spPr bwMode="auto">
            <a:xfrm>
              <a:off x="3674" y="1917"/>
              <a:ext cx="247" cy="923"/>
            </a:xfrm>
            <a:custGeom>
              <a:avLst/>
              <a:gdLst>
                <a:gd name="T0" fmla="*/ 247 w 247"/>
                <a:gd name="T1" fmla="*/ 923 h 923"/>
                <a:gd name="T2" fmla="*/ 247 w 247"/>
                <a:gd name="T3" fmla="*/ 96 h 923"/>
                <a:gd name="T4" fmla="*/ 0 w 247"/>
                <a:gd name="T5" fmla="*/ 0 h 923"/>
                <a:gd name="T6" fmla="*/ 0 w 247"/>
                <a:gd name="T7" fmla="*/ 825 h 923"/>
                <a:gd name="T8" fmla="*/ 247 w 247"/>
                <a:gd name="T9" fmla="*/ 923 h 923"/>
              </a:gdLst>
              <a:ahLst/>
              <a:cxnLst>
                <a:cxn ang="0">
                  <a:pos x="T0" y="T1"/>
                </a:cxn>
                <a:cxn ang="0">
                  <a:pos x="T2" y="T3"/>
                </a:cxn>
                <a:cxn ang="0">
                  <a:pos x="T4" y="T5"/>
                </a:cxn>
                <a:cxn ang="0">
                  <a:pos x="T6" y="T7"/>
                </a:cxn>
                <a:cxn ang="0">
                  <a:pos x="T8" y="T9"/>
                </a:cxn>
              </a:cxnLst>
              <a:rect l="0" t="0" r="r" b="b"/>
              <a:pathLst>
                <a:path w="247" h="923">
                  <a:moveTo>
                    <a:pt x="247" y="923"/>
                  </a:moveTo>
                  <a:lnTo>
                    <a:pt x="247" y="96"/>
                  </a:lnTo>
                  <a:lnTo>
                    <a:pt x="0" y="0"/>
                  </a:lnTo>
                  <a:lnTo>
                    <a:pt x="0" y="825"/>
                  </a:lnTo>
                  <a:lnTo>
                    <a:pt x="247" y="923"/>
                  </a:lnTo>
                  <a:close/>
                </a:path>
              </a:pathLst>
            </a:custGeom>
            <a:solidFill>
              <a:srgbClr val="EF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33"/>
            <p:cNvSpPr/>
            <p:nvPr/>
          </p:nvSpPr>
          <p:spPr bwMode="auto">
            <a:xfrm>
              <a:off x="4321" y="1917"/>
              <a:ext cx="248" cy="923"/>
            </a:xfrm>
            <a:custGeom>
              <a:avLst/>
              <a:gdLst>
                <a:gd name="T0" fmla="*/ 0 w 248"/>
                <a:gd name="T1" fmla="*/ 923 h 923"/>
                <a:gd name="T2" fmla="*/ 0 w 248"/>
                <a:gd name="T3" fmla="*/ 96 h 923"/>
                <a:gd name="T4" fmla="*/ 248 w 248"/>
                <a:gd name="T5" fmla="*/ 0 h 923"/>
                <a:gd name="T6" fmla="*/ 248 w 248"/>
                <a:gd name="T7" fmla="*/ 825 h 923"/>
                <a:gd name="T8" fmla="*/ 0 w 248"/>
                <a:gd name="T9" fmla="*/ 923 h 923"/>
              </a:gdLst>
              <a:ahLst/>
              <a:cxnLst>
                <a:cxn ang="0">
                  <a:pos x="T0" y="T1"/>
                </a:cxn>
                <a:cxn ang="0">
                  <a:pos x="T2" y="T3"/>
                </a:cxn>
                <a:cxn ang="0">
                  <a:pos x="T4" y="T5"/>
                </a:cxn>
                <a:cxn ang="0">
                  <a:pos x="T6" y="T7"/>
                </a:cxn>
                <a:cxn ang="0">
                  <a:pos x="T8" y="T9"/>
                </a:cxn>
              </a:cxnLst>
              <a:rect l="0" t="0" r="r" b="b"/>
              <a:pathLst>
                <a:path w="248" h="923">
                  <a:moveTo>
                    <a:pt x="0" y="923"/>
                  </a:moveTo>
                  <a:lnTo>
                    <a:pt x="0" y="96"/>
                  </a:lnTo>
                  <a:lnTo>
                    <a:pt x="248" y="0"/>
                  </a:lnTo>
                  <a:lnTo>
                    <a:pt x="248" y="825"/>
                  </a:lnTo>
                  <a:lnTo>
                    <a:pt x="0" y="923"/>
                  </a:lnTo>
                  <a:close/>
                </a:path>
              </a:pathLst>
            </a:custGeom>
            <a:solidFill>
              <a:srgbClr val="DE32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Rectangle 34"/>
            <p:cNvSpPr>
              <a:spLocks noChangeArrowheads="1"/>
            </p:cNvSpPr>
            <p:nvPr/>
          </p:nvSpPr>
          <p:spPr bwMode="auto">
            <a:xfrm>
              <a:off x="3921" y="2013"/>
              <a:ext cx="400" cy="827"/>
            </a:xfrm>
            <a:prstGeom prst="rect">
              <a:avLst/>
            </a:prstGeom>
            <a:solidFill>
              <a:srgbClr val="E870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35"/>
            <p:cNvSpPr/>
            <p:nvPr/>
          </p:nvSpPr>
          <p:spPr bwMode="auto">
            <a:xfrm>
              <a:off x="3674" y="1822"/>
              <a:ext cx="895" cy="191"/>
            </a:xfrm>
            <a:custGeom>
              <a:avLst/>
              <a:gdLst>
                <a:gd name="T0" fmla="*/ 647 w 895"/>
                <a:gd name="T1" fmla="*/ 0 h 191"/>
                <a:gd name="T2" fmla="*/ 247 w 895"/>
                <a:gd name="T3" fmla="*/ 0 h 191"/>
                <a:gd name="T4" fmla="*/ 0 w 895"/>
                <a:gd name="T5" fmla="*/ 95 h 191"/>
                <a:gd name="T6" fmla="*/ 247 w 895"/>
                <a:gd name="T7" fmla="*/ 191 h 191"/>
                <a:gd name="T8" fmla="*/ 647 w 895"/>
                <a:gd name="T9" fmla="*/ 191 h 191"/>
                <a:gd name="T10" fmla="*/ 895 w 895"/>
                <a:gd name="T11" fmla="*/ 95 h 191"/>
                <a:gd name="T12" fmla="*/ 647 w 895"/>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895" h="191">
                  <a:moveTo>
                    <a:pt x="647" y="0"/>
                  </a:moveTo>
                  <a:lnTo>
                    <a:pt x="247" y="0"/>
                  </a:lnTo>
                  <a:lnTo>
                    <a:pt x="0" y="95"/>
                  </a:lnTo>
                  <a:lnTo>
                    <a:pt x="247" y="191"/>
                  </a:lnTo>
                  <a:lnTo>
                    <a:pt x="647" y="191"/>
                  </a:lnTo>
                  <a:lnTo>
                    <a:pt x="895" y="95"/>
                  </a:lnTo>
                  <a:lnTo>
                    <a:pt x="647"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36"/>
            <p:cNvSpPr/>
            <p:nvPr/>
          </p:nvSpPr>
          <p:spPr bwMode="auto">
            <a:xfrm>
              <a:off x="3674" y="1917"/>
              <a:ext cx="247" cy="923"/>
            </a:xfrm>
            <a:custGeom>
              <a:avLst/>
              <a:gdLst>
                <a:gd name="T0" fmla="*/ 0 w 247"/>
                <a:gd name="T1" fmla="*/ 0 h 923"/>
                <a:gd name="T2" fmla="*/ 0 w 247"/>
                <a:gd name="T3" fmla="*/ 3 h 923"/>
                <a:gd name="T4" fmla="*/ 243 w 247"/>
                <a:gd name="T5" fmla="*/ 98 h 923"/>
                <a:gd name="T6" fmla="*/ 243 w 247"/>
                <a:gd name="T7" fmla="*/ 921 h 923"/>
                <a:gd name="T8" fmla="*/ 247 w 247"/>
                <a:gd name="T9" fmla="*/ 923 h 923"/>
                <a:gd name="T10" fmla="*/ 247 w 247"/>
                <a:gd name="T11" fmla="*/ 96 h 923"/>
                <a:gd name="T12" fmla="*/ 0 w 247"/>
                <a:gd name="T13" fmla="*/ 0 h 923"/>
              </a:gdLst>
              <a:ahLst/>
              <a:cxnLst>
                <a:cxn ang="0">
                  <a:pos x="T0" y="T1"/>
                </a:cxn>
                <a:cxn ang="0">
                  <a:pos x="T2" y="T3"/>
                </a:cxn>
                <a:cxn ang="0">
                  <a:pos x="T4" y="T5"/>
                </a:cxn>
                <a:cxn ang="0">
                  <a:pos x="T6" y="T7"/>
                </a:cxn>
                <a:cxn ang="0">
                  <a:pos x="T8" y="T9"/>
                </a:cxn>
                <a:cxn ang="0">
                  <a:pos x="T10" y="T11"/>
                </a:cxn>
                <a:cxn ang="0">
                  <a:pos x="T12" y="T13"/>
                </a:cxn>
              </a:cxnLst>
              <a:rect l="0" t="0" r="r" b="b"/>
              <a:pathLst>
                <a:path w="247" h="923">
                  <a:moveTo>
                    <a:pt x="0" y="0"/>
                  </a:moveTo>
                  <a:lnTo>
                    <a:pt x="0" y="3"/>
                  </a:lnTo>
                  <a:lnTo>
                    <a:pt x="243" y="98"/>
                  </a:lnTo>
                  <a:lnTo>
                    <a:pt x="243" y="921"/>
                  </a:lnTo>
                  <a:lnTo>
                    <a:pt x="247" y="923"/>
                  </a:lnTo>
                  <a:lnTo>
                    <a:pt x="247" y="9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Freeform 37"/>
            <p:cNvSpPr/>
            <p:nvPr/>
          </p:nvSpPr>
          <p:spPr bwMode="auto">
            <a:xfrm>
              <a:off x="4321" y="1917"/>
              <a:ext cx="248" cy="923"/>
            </a:xfrm>
            <a:custGeom>
              <a:avLst/>
              <a:gdLst>
                <a:gd name="T0" fmla="*/ 248 w 248"/>
                <a:gd name="T1" fmla="*/ 3 h 923"/>
                <a:gd name="T2" fmla="*/ 248 w 248"/>
                <a:gd name="T3" fmla="*/ 0 h 923"/>
                <a:gd name="T4" fmla="*/ 248 w 248"/>
                <a:gd name="T5" fmla="*/ 0 h 923"/>
                <a:gd name="T6" fmla="*/ 0 w 248"/>
                <a:gd name="T7" fmla="*/ 96 h 923"/>
                <a:gd name="T8" fmla="*/ 0 w 248"/>
                <a:gd name="T9" fmla="*/ 923 h 923"/>
                <a:gd name="T10" fmla="*/ 3 w 248"/>
                <a:gd name="T11" fmla="*/ 921 h 923"/>
                <a:gd name="T12" fmla="*/ 3 w 248"/>
                <a:gd name="T13" fmla="*/ 98 h 923"/>
                <a:gd name="T14" fmla="*/ 248 w 248"/>
                <a:gd name="T15" fmla="*/ 3 h 9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923">
                  <a:moveTo>
                    <a:pt x="248" y="3"/>
                  </a:moveTo>
                  <a:lnTo>
                    <a:pt x="248" y="0"/>
                  </a:lnTo>
                  <a:lnTo>
                    <a:pt x="248" y="0"/>
                  </a:lnTo>
                  <a:lnTo>
                    <a:pt x="0" y="96"/>
                  </a:lnTo>
                  <a:lnTo>
                    <a:pt x="0" y="923"/>
                  </a:lnTo>
                  <a:lnTo>
                    <a:pt x="3" y="921"/>
                  </a:lnTo>
                  <a:lnTo>
                    <a:pt x="3" y="98"/>
                  </a:lnTo>
                  <a:lnTo>
                    <a:pt x="248"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38"/>
            <p:cNvSpPr/>
            <p:nvPr/>
          </p:nvSpPr>
          <p:spPr bwMode="auto">
            <a:xfrm>
              <a:off x="3921" y="2013"/>
              <a:ext cx="400" cy="827"/>
            </a:xfrm>
            <a:custGeom>
              <a:avLst/>
              <a:gdLst>
                <a:gd name="T0" fmla="*/ 0 w 400"/>
                <a:gd name="T1" fmla="*/ 0 h 827"/>
                <a:gd name="T2" fmla="*/ 0 w 400"/>
                <a:gd name="T3" fmla="*/ 827 h 827"/>
                <a:gd name="T4" fmla="*/ 3 w 400"/>
                <a:gd name="T5" fmla="*/ 827 h 827"/>
                <a:gd name="T6" fmla="*/ 3 w 400"/>
                <a:gd name="T7" fmla="*/ 2 h 827"/>
                <a:gd name="T8" fmla="*/ 398 w 400"/>
                <a:gd name="T9" fmla="*/ 2 h 827"/>
                <a:gd name="T10" fmla="*/ 398 w 400"/>
                <a:gd name="T11" fmla="*/ 827 h 827"/>
                <a:gd name="T12" fmla="*/ 400 w 400"/>
                <a:gd name="T13" fmla="*/ 827 h 827"/>
                <a:gd name="T14" fmla="*/ 400 w 400"/>
                <a:gd name="T15" fmla="*/ 0 h 827"/>
                <a:gd name="T16" fmla="*/ 0 w 400"/>
                <a:gd name="T17"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827">
                  <a:moveTo>
                    <a:pt x="0" y="0"/>
                  </a:moveTo>
                  <a:lnTo>
                    <a:pt x="0" y="827"/>
                  </a:lnTo>
                  <a:lnTo>
                    <a:pt x="3" y="827"/>
                  </a:lnTo>
                  <a:lnTo>
                    <a:pt x="3" y="2"/>
                  </a:lnTo>
                  <a:lnTo>
                    <a:pt x="398" y="2"/>
                  </a:lnTo>
                  <a:lnTo>
                    <a:pt x="398" y="827"/>
                  </a:lnTo>
                  <a:lnTo>
                    <a:pt x="400" y="827"/>
                  </a:lnTo>
                  <a:lnTo>
                    <a:pt x="4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39"/>
            <p:cNvSpPr/>
            <p:nvPr/>
          </p:nvSpPr>
          <p:spPr bwMode="auto">
            <a:xfrm>
              <a:off x="3674" y="1915"/>
              <a:ext cx="895" cy="98"/>
            </a:xfrm>
            <a:custGeom>
              <a:avLst/>
              <a:gdLst>
                <a:gd name="T0" fmla="*/ 247 w 895"/>
                <a:gd name="T1" fmla="*/ 98 h 98"/>
                <a:gd name="T2" fmla="*/ 647 w 895"/>
                <a:gd name="T3" fmla="*/ 98 h 98"/>
                <a:gd name="T4" fmla="*/ 895 w 895"/>
                <a:gd name="T5" fmla="*/ 2 h 98"/>
                <a:gd name="T6" fmla="*/ 890 w 895"/>
                <a:gd name="T7" fmla="*/ 0 h 98"/>
                <a:gd name="T8" fmla="*/ 647 w 895"/>
                <a:gd name="T9" fmla="*/ 93 h 98"/>
                <a:gd name="T10" fmla="*/ 247 w 895"/>
                <a:gd name="T11" fmla="*/ 93 h 98"/>
                <a:gd name="T12" fmla="*/ 4 w 895"/>
                <a:gd name="T13" fmla="*/ 0 h 98"/>
                <a:gd name="T14" fmla="*/ 0 w 895"/>
                <a:gd name="T15" fmla="*/ 2 h 98"/>
                <a:gd name="T16" fmla="*/ 247 w 895"/>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5" h="98">
                  <a:moveTo>
                    <a:pt x="247" y="98"/>
                  </a:moveTo>
                  <a:lnTo>
                    <a:pt x="647" y="98"/>
                  </a:lnTo>
                  <a:lnTo>
                    <a:pt x="895" y="2"/>
                  </a:lnTo>
                  <a:lnTo>
                    <a:pt x="890" y="0"/>
                  </a:lnTo>
                  <a:lnTo>
                    <a:pt x="647" y="93"/>
                  </a:lnTo>
                  <a:lnTo>
                    <a:pt x="247" y="93"/>
                  </a:lnTo>
                  <a:lnTo>
                    <a:pt x="4" y="0"/>
                  </a:lnTo>
                  <a:lnTo>
                    <a:pt x="0" y="2"/>
                  </a:lnTo>
                  <a:lnTo>
                    <a:pt x="247" y="9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22" name="组合 221"/>
          <p:cNvGrpSpPr/>
          <p:nvPr/>
        </p:nvGrpSpPr>
        <p:grpSpPr>
          <a:xfrm>
            <a:off x="7424508" y="2988615"/>
            <a:ext cx="934035" cy="187789"/>
            <a:chOff x="7221825" y="1819996"/>
            <a:chExt cx="708772" cy="141089"/>
          </a:xfrm>
        </p:grpSpPr>
        <p:sp>
          <p:nvSpPr>
            <p:cNvPr id="223" name="矩形 222"/>
            <p:cNvSpPr/>
            <p:nvPr/>
          </p:nvSpPr>
          <p:spPr>
            <a:xfrm rot="6775151" flipH="1">
              <a:off x="7284834" y="1761749"/>
              <a:ext cx="97585" cy="223604"/>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24" name="矩形 223"/>
            <p:cNvSpPr/>
            <p:nvPr/>
          </p:nvSpPr>
          <p:spPr>
            <a:xfrm rot="5400000" flipH="1">
              <a:off x="7530049" y="1763519"/>
              <a:ext cx="93779" cy="301353"/>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25" name="矩形 224"/>
            <p:cNvSpPr/>
            <p:nvPr/>
          </p:nvSpPr>
          <p:spPr>
            <a:xfrm rot="14824849">
              <a:off x="7770002" y="1756987"/>
              <a:ext cx="97585" cy="223604"/>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grpSp>
        <p:nvGrpSpPr>
          <p:cNvPr id="1033" name="Group 42"/>
          <p:cNvGrpSpPr>
            <a:grpSpLocks noChangeAspect="1"/>
          </p:cNvGrpSpPr>
          <p:nvPr/>
        </p:nvGrpSpPr>
        <p:grpSpPr bwMode="auto">
          <a:xfrm>
            <a:off x="7470047" y="1989779"/>
            <a:ext cx="836092" cy="1081790"/>
            <a:chOff x="3494" y="779"/>
            <a:chExt cx="701" cy="907"/>
          </a:xfrm>
        </p:grpSpPr>
        <p:sp>
          <p:nvSpPr>
            <p:cNvPr id="1034" name="AutoShape 41"/>
            <p:cNvSpPr>
              <a:spLocks noChangeAspect="1" noChangeArrowheads="1" noTextEdit="1"/>
            </p:cNvSpPr>
            <p:nvPr/>
          </p:nvSpPr>
          <p:spPr bwMode="auto">
            <a:xfrm>
              <a:off x="3494" y="779"/>
              <a:ext cx="701" cy="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43"/>
            <p:cNvSpPr/>
            <p:nvPr/>
          </p:nvSpPr>
          <p:spPr bwMode="auto">
            <a:xfrm>
              <a:off x="3494" y="850"/>
              <a:ext cx="195" cy="834"/>
            </a:xfrm>
            <a:custGeom>
              <a:avLst/>
              <a:gdLst>
                <a:gd name="T0" fmla="*/ 195 w 195"/>
                <a:gd name="T1" fmla="*/ 834 h 834"/>
                <a:gd name="T2" fmla="*/ 195 w 195"/>
                <a:gd name="T3" fmla="*/ 74 h 834"/>
                <a:gd name="T4" fmla="*/ 0 w 195"/>
                <a:gd name="T5" fmla="*/ 0 h 834"/>
                <a:gd name="T6" fmla="*/ 0 w 195"/>
                <a:gd name="T7" fmla="*/ 757 h 834"/>
                <a:gd name="T8" fmla="*/ 195 w 195"/>
                <a:gd name="T9" fmla="*/ 834 h 834"/>
              </a:gdLst>
              <a:ahLst/>
              <a:cxnLst>
                <a:cxn ang="0">
                  <a:pos x="T0" y="T1"/>
                </a:cxn>
                <a:cxn ang="0">
                  <a:pos x="T2" y="T3"/>
                </a:cxn>
                <a:cxn ang="0">
                  <a:pos x="T4" y="T5"/>
                </a:cxn>
                <a:cxn ang="0">
                  <a:pos x="T6" y="T7"/>
                </a:cxn>
                <a:cxn ang="0">
                  <a:pos x="T8" y="T9"/>
                </a:cxn>
              </a:cxnLst>
              <a:rect l="0" t="0" r="r" b="b"/>
              <a:pathLst>
                <a:path w="195" h="834">
                  <a:moveTo>
                    <a:pt x="195" y="834"/>
                  </a:moveTo>
                  <a:lnTo>
                    <a:pt x="195" y="74"/>
                  </a:lnTo>
                  <a:lnTo>
                    <a:pt x="0" y="0"/>
                  </a:lnTo>
                  <a:lnTo>
                    <a:pt x="0" y="757"/>
                  </a:lnTo>
                  <a:lnTo>
                    <a:pt x="195" y="834"/>
                  </a:lnTo>
                  <a:close/>
                </a:path>
              </a:pathLst>
            </a:custGeom>
            <a:solidFill>
              <a:srgbClr val="844B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44"/>
            <p:cNvSpPr/>
            <p:nvPr/>
          </p:nvSpPr>
          <p:spPr bwMode="auto">
            <a:xfrm>
              <a:off x="4004" y="850"/>
              <a:ext cx="193" cy="834"/>
            </a:xfrm>
            <a:custGeom>
              <a:avLst/>
              <a:gdLst>
                <a:gd name="T0" fmla="*/ 0 w 193"/>
                <a:gd name="T1" fmla="*/ 834 h 834"/>
                <a:gd name="T2" fmla="*/ 0 w 193"/>
                <a:gd name="T3" fmla="*/ 74 h 834"/>
                <a:gd name="T4" fmla="*/ 193 w 193"/>
                <a:gd name="T5" fmla="*/ 0 h 834"/>
                <a:gd name="T6" fmla="*/ 193 w 193"/>
                <a:gd name="T7" fmla="*/ 757 h 834"/>
                <a:gd name="T8" fmla="*/ 0 w 193"/>
                <a:gd name="T9" fmla="*/ 834 h 834"/>
              </a:gdLst>
              <a:ahLst/>
              <a:cxnLst>
                <a:cxn ang="0">
                  <a:pos x="T0" y="T1"/>
                </a:cxn>
                <a:cxn ang="0">
                  <a:pos x="T2" y="T3"/>
                </a:cxn>
                <a:cxn ang="0">
                  <a:pos x="T4" y="T5"/>
                </a:cxn>
                <a:cxn ang="0">
                  <a:pos x="T6" y="T7"/>
                </a:cxn>
                <a:cxn ang="0">
                  <a:pos x="T8" y="T9"/>
                </a:cxn>
              </a:cxnLst>
              <a:rect l="0" t="0" r="r" b="b"/>
              <a:pathLst>
                <a:path w="193" h="834">
                  <a:moveTo>
                    <a:pt x="0" y="834"/>
                  </a:moveTo>
                  <a:lnTo>
                    <a:pt x="0" y="74"/>
                  </a:lnTo>
                  <a:lnTo>
                    <a:pt x="193" y="0"/>
                  </a:lnTo>
                  <a:lnTo>
                    <a:pt x="193" y="757"/>
                  </a:lnTo>
                  <a:lnTo>
                    <a:pt x="0" y="834"/>
                  </a:lnTo>
                  <a:close/>
                </a:path>
              </a:pathLst>
            </a:custGeom>
            <a:solidFill>
              <a:srgbClr val="4A2B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Rectangle 45"/>
            <p:cNvSpPr>
              <a:spLocks noChangeArrowheads="1"/>
            </p:cNvSpPr>
            <p:nvPr/>
          </p:nvSpPr>
          <p:spPr bwMode="auto">
            <a:xfrm>
              <a:off x="3689" y="924"/>
              <a:ext cx="315" cy="760"/>
            </a:xfrm>
            <a:prstGeom prst="rect">
              <a:avLst/>
            </a:prstGeom>
            <a:solidFill>
              <a:srgbClr val="663A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46"/>
            <p:cNvSpPr/>
            <p:nvPr/>
          </p:nvSpPr>
          <p:spPr bwMode="auto">
            <a:xfrm>
              <a:off x="3494" y="777"/>
              <a:ext cx="703" cy="147"/>
            </a:xfrm>
            <a:custGeom>
              <a:avLst/>
              <a:gdLst>
                <a:gd name="T0" fmla="*/ 510 w 703"/>
                <a:gd name="T1" fmla="*/ 0 h 147"/>
                <a:gd name="T2" fmla="*/ 195 w 703"/>
                <a:gd name="T3" fmla="*/ 0 h 147"/>
                <a:gd name="T4" fmla="*/ 0 w 703"/>
                <a:gd name="T5" fmla="*/ 73 h 147"/>
                <a:gd name="T6" fmla="*/ 195 w 703"/>
                <a:gd name="T7" fmla="*/ 147 h 147"/>
                <a:gd name="T8" fmla="*/ 510 w 703"/>
                <a:gd name="T9" fmla="*/ 147 h 147"/>
                <a:gd name="T10" fmla="*/ 703 w 703"/>
                <a:gd name="T11" fmla="*/ 73 h 147"/>
                <a:gd name="T12" fmla="*/ 510 w 703"/>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703" h="147">
                  <a:moveTo>
                    <a:pt x="510" y="0"/>
                  </a:moveTo>
                  <a:lnTo>
                    <a:pt x="195" y="0"/>
                  </a:lnTo>
                  <a:lnTo>
                    <a:pt x="0" y="73"/>
                  </a:lnTo>
                  <a:lnTo>
                    <a:pt x="195" y="147"/>
                  </a:lnTo>
                  <a:lnTo>
                    <a:pt x="510" y="147"/>
                  </a:lnTo>
                  <a:lnTo>
                    <a:pt x="703" y="73"/>
                  </a:lnTo>
                  <a:lnTo>
                    <a:pt x="510"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47"/>
            <p:cNvSpPr/>
            <p:nvPr/>
          </p:nvSpPr>
          <p:spPr bwMode="auto">
            <a:xfrm>
              <a:off x="3494" y="850"/>
              <a:ext cx="195" cy="834"/>
            </a:xfrm>
            <a:custGeom>
              <a:avLst/>
              <a:gdLst>
                <a:gd name="T0" fmla="*/ 0 w 195"/>
                <a:gd name="T1" fmla="*/ 0 h 834"/>
                <a:gd name="T2" fmla="*/ 0 w 195"/>
                <a:gd name="T3" fmla="*/ 3 h 834"/>
                <a:gd name="T4" fmla="*/ 193 w 195"/>
                <a:gd name="T5" fmla="*/ 77 h 834"/>
                <a:gd name="T6" fmla="*/ 193 w 195"/>
                <a:gd name="T7" fmla="*/ 831 h 834"/>
                <a:gd name="T8" fmla="*/ 195 w 195"/>
                <a:gd name="T9" fmla="*/ 834 h 834"/>
                <a:gd name="T10" fmla="*/ 195 w 195"/>
                <a:gd name="T11" fmla="*/ 74 h 834"/>
                <a:gd name="T12" fmla="*/ 0 w 195"/>
                <a:gd name="T13" fmla="*/ 0 h 834"/>
              </a:gdLst>
              <a:ahLst/>
              <a:cxnLst>
                <a:cxn ang="0">
                  <a:pos x="T0" y="T1"/>
                </a:cxn>
                <a:cxn ang="0">
                  <a:pos x="T2" y="T3"/>
                </a:cxn>
                <a:cxn ang="0">
                  <a:pos x="T4" y="T5"/>
                </a:cxn>
                <a:cxn ang="0">
                  <a:pos x="T6" y="T7"/>
                </a:cxn>
                <a:cxn ang="0">
                  <a:pos x="T8" y="T9"/>
                </a:cxn>
                <a:cxn ang="0">
                  <a:pos x="T10" y="T11"/>
                </a:cxn>
                <a:cxn ang="0">
                  <a:pos x="T12" y="T13"/>
                </a:cxn>
              </a:cxnLst>
              <a:rect l="0" t="0" r="r" b="b"/>
              <a:pathLst>
                <a:path w="195" h="834">
                  <a:moveTo>
                    <a:pt x="0" y="0"/>
                  </a:moveTo>
                  <a:lnTo>
                    <a:pt x="0" y="3"/>
                  </a:lnTo>
                  <a:lnTo>
                    <a:pt x="193" y="77"/>
                  </a:lnTo>
                  <a:lnTo>
                    <a:pt x="193" y="831"/>
                  </a:lnTo>
                  <a:lnTo>
                    <a:pt x="195" y="834"/>
                  </a:lnTo>
                  <a:lnTo>
                    <a:pt x="195" y="7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Freeform 48"/>
            <p:cNvSpPr/>
            <p:nvPr/>
          </p:nvSpPr>
          <p:spPr bwMode="auto">
            <a:xfrm>
              <a:off x="4004" y="850"/>
              <a:ext cx="193" cy="834"/>
            </a:xfrm>
            <a:custGeom>
              <a:avLst/>
              <a:gdLst>
                <a:gd name="T0" fmla="*/ 193 w 193"/>
                <a:gd name="T1" fmla="*/ 3 h 834"/>
                <a:gd name="T2" fmla="*/ 193 w 193"/>
                <a:gd name="T3" fmla="*/ 0 h 834"/>
                <a:gd name="T4" fmla="*/ 193 w 193"/>
                <a:gd name="T5" fmla="*/ 0 h 834"/>
                <a:gd name="T6" fmla="*/ 0 w 193"/>
                <a:gd name="T7" fmla="*/ 74 h 834"/>
                <a:gd name="T8" fmla="*/ 0 w 193"/>
                <a:gd name="T9" fmla="*/ 834 h 834"/>
                <a:gd name="T10" fmla="*/ 3 w 193"/>
                <a:gd name="T11" fmla="*/ 831 h 834"/>
                <a:gd name="T12" fmla="*/ 3 w 193"/>
                <a:gd name="T13" fmla="*/ 77 h 834"/>
                <a:gd name="T14" fmla="*/ 193 w 193"/>
                <a:gd name="T15" fmla="*/ 3 h 8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 h="834">
                  <a:moveTo>
                    <a:pt x="193" y="3"/>
                  </a:moveTo>
                  <a:lnTo>
                    <a:pt x="193" y="0"/>
                  </a:lnTo>
                  <a:lnTo>
                    <a:pt x="193" y="0"/>
                  </a:lnTo>
                  <a:lnTo>
                    <a:pt x="0" y="74"/>
                  </a:lnTo>
                  <a:lnTo>
                    <a:pt x="0" y="834"/>
                  </a:lnTo>
                  <a:lnTo>
                    <a:pt x="3" y="831"/>
                  </a:lnTo>
                  <a:lnTo>
                    <a:pt x="3" y="77"/>
                  </a:lnTo>
                  <a:lnTo>
                    <a:pt x="193"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49"/>
            <p:cNvSpPr/>
            <p:nvPr/>
          </p:nvSpPr>
          <p:spPr bwMode="auto">
            <a:xfrm>
              <a:off x="3689" y="924"/>
              <a:ext cx="315" cy="760"/>
            </a:xfrm>
            <a:custGeom>
              <a:avLst/>
              <a:gdLst>
                <a:gd name="T0" fmla="*/ 0 w 315"/>
                <a:gd name="T1" fmla="*/ 0 h 760"/>
                <a:gd name="T2" fmla="*/ 0 w 315"/>
                <a:gd name="T3" fmla="*/ 760 h 760"/>
                <a:gd name="T4" fmla="*/ 3 w 315"/>
                <a:gd name="T5" fmla="*/ 760 h 760"/>
                <a:gd name="T6" fmla="*/ 3 w 315"/>
                <a:gd name="T7" fmla="*/ 3 h 760"/>
                <a:gd name="T8" fmla="*/ 313 w 315"/>
                <a:gd name="T9" fmla="*/ 3 h 760"/>
                <a:gd name="T10" fmla="*/ 313 w 315"/>
                <a:gd name="T11" fmla="*/ 760 h 760"/>
                <a:gd name="T12" fmla="*/ 315 w 315"/>
                <a:gd name="T13" fmla="*/ 760 h 760"/>
                <a:gd name="T14" fmla="*/ 315 w 315"/>
                <a:gd name="T15" fmla="*/ 0 h 760"/>
                <a:gd name="T16" fmla="*/ 0 w 315"/>
                <a:gd name="T17"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760">
                  <a:moveTo>
                    <a:pt x="0" y="0"/>
                  </a:moveTo>
                  <a:lnTo>
                    <a:pt x="0" y="760"/>
                  </a:lnTo>
                  <a:lnTo>
                    <a:pt x="3" y="760"/>
                  </a:lnTo>
                  <a:lnTo>
                    <a:pt x="3" y="3"/>
                  </a:lnTo>
                  <a:lnTo>
                    <a:pt x="313" y="3"/>
                  </a:lnTo>
                  <a:lnTo>
                    <a:pt x="313" y="760"/>
                  </a:lnTo>
                  <a:lnTo>
                    <a:pt x="315" y="760"/>
                  </a:lnTo>
                  <a:lnTo>
                    <a:pt x="31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50"/>
            <p:cNvSpPr/>
            <p:nvPr/>
          </p:nvSpPr>
          <p:spPr bwMode="auto">
            <a:xfrm>
              <a:off x="3494" y="850"/>
              <a:ext cx="703" cy="74"/>
            </a:xfrm>
            <a:custGeom>
              <a:avLst/>
              <a:gdLst>
                <a:gd name="T0" fmla="*/ 195 w 703"/>
                <a:gd name="T1" fmla="*/ 74 h 74"/>
                <a:gd name="T2" fmla="*/ 510 w 703"/>
                <a:gd name="T3" fmla="*/ 74 h 74"/>
                <a:gd name="T4" fmla="*/ 703 w 703"/>
                <a:gd name="T5" fmla="*/ 0 h 74"/>
                <a:gd name="T6" fmla="*/ 701 w 703"/>
                <a:gd name="T7" fmla="*/ 0 h 74"/>
                <a:gd name="T8" fmla="*/ 510 w 703"/>
                <a:gd name="T9" fmla="*/ 72 h 74"/>
                <a:gd name="T10" fmla="*/ 195 w 703"/>
                <a:gd name="T11" fmla="*/ 72 h 74"/>
                <a:gd name="T12" fmla="*/ 5 w 703"/>
                <a:gd name="T13" fmla="*/ 0 h 74"/>
                <a:gd name="T14" fmla="*/ 0 w 703"/>
                <a:gd name="T15" fmla="*/ 0 h 74"/>
                <a:gd name="T16" fmla="*/ 195 w 703"/>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3" h="74">
                  <a:moveTo>
                    <a:pt x="195" y="74"/>
                  </a:moveTo>
                  <a:lnTo>
                    <a:pt x="510" y="74"/>
                  </a:lnTo>
                  <a:lnTo>
                    <a:pt x="703" y="0"/>
                  </a:lnTo>
                  <a:lnTo>
                    <a:pt x="701" y="0"/>
                  </a:lnTo>
                  <a:lnTo>
                    <a:pt x="510" y="72"/>
                  </a:lnTo>
                  <a:lnTo>
                    <a:pt x="195" y="72"/>
                  </a:lnTo>
                  <a:lnTo>
                    <a:pt x="5" y="0"/>
                  </a:lnTo>
                  <a:lnTo>
                    <a:pt x="0" y="0"/>
                  </a:lnTo>
                  <a:lnTo>
                    <a:pt x="195" y="7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34" name="组合 133"/>
          <p:cNvGrpSpPr/>
          <p:nvPr/>
        </p:nvGrpSpPr>
        <p:grpSpPr>
          <a:xfrm>
            <a:off x="7537139" y="2066733"/>
            <a:ext cx="708772" cy="142991"/>
            <a:chOff x="7221825" y="1819996"/>
            <a:chExt cx="708772" cy="142991"/>
          </a:xfrm>
        </p:grpSpPr>
        <p:sp>
          <p:nvSpPr>
            <p:cNvPr id="186" name="矩形 185"/>
            <p:cNvSpPr/>
            <p:nvPr/>
          </p:nvSpPr>
          <p:spPr>
            <a:xfrm rot="6775151" flipH="1">
              <a:off x="7284834" y="1761749"/>
              <a:ext cx="97585" cy="223604"/>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185" name="矩形 184"/>
            <p:cNvSpPr/>
            <p:nvPr/>
          </p:nvSpPr>
          <p:spPr>
            <a:xfrm rot="5400000" flipH="1">
              <a:off x="7528145" y="1757400"/>
              <a:ext cx="97585" cy="313590"/>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sp>
          <p:nvSpPr>
            <p:cNvPr id="220" name="矩形 219"/>
            <p:cNvSpPr/>
            <p:nvPr/>
          </p:nvSpPr>
          <p:spPr>
            <a:xfrm rot="14824849">
              <a:off x="7770002" y="1756987"/>
              <a:ext cx="97585" cy="223604"/>
            </a:xfrm>
            <a:prstGeom prst="rect">
              <a:avLst/>
            </a:prstGeom>
            <a:gradFill>
              <a:gsLst>
                <a:gs pos="0">
                  <a:srgbClr val="D0A785">
                    <a:alpha val="0"/>
                  </a:srgbClr>
                </a:gs>
                <a:gs pos="100000">
                  <a:schemeClr val="tx1">
                    <a:alpha val="29000"/>
                  </a:scheme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endParaRPr>
            </a:p>
          </p:txBody>
        </p:sp>
      </p:grpSp>
      <p:grpSp>
        <p:nvGrpSpPr>
          <p:cNvPr id="1046" name="Group 53"/>
          <p:cNvGrpSpPr>
            <a:grpSpLocks noChangeAspect="1"/>
          </p:cNvGrpSpPr>
          <p:nvPr/>
        </p:nvGrpSpPr>
        <p:grpSpPr bwMode="auto">
          <a:xfrm>
            <a:off x="7573217" y="1237951"/>
            <a:ext cx="634523" cy="887378"/>
            <a:chOff x="3574" y="1788"/>
            <a:chExt cx="532" cy="744"/>
          </a:xfrm>
        </p:grpSpPr>
        <p:sp>
          <p:nvSpPr>
            <p:cNvPr id="1047" name="AutoShape 52"/>
            <p:cNvSpPr>
              <a:spLocks noChangeAspect="1" noChangeArrowheads="1" noTextEdit="1"/>
            </p:cNvSpPr>
            <p:nvPr/>
          </p:nvSpPr>
          <p:spPr bwMode="auto">
            <a:xfrm>
              <a:off x="3574" y="1788"/>
              <a:ext cx="532"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Freeform 54"/>
            <p:cNvSpPr/>
            <p:nvPr/>
          </p:nvSpPr>
          <p:spPr bwMode="auto">
            <a:xfrm>
              <a:off x="3574" y="1848"/>
              <a:ext cx="149" cy="682"/>
            </a:xfrm>
            <a:custGeom>
              <a:avLst/>
              <a:gdLst>
                <a:gd name="T0" fmla="*/ 149 w 149"/>
                <a:gd name="T1" fmla="*/ 682 h 682"/>
                <a:gd name="T2" fmla="*/ 149 w 149"/>
                <a:gd name="T3" fmla="*/ 57 h 682"/>
                <a:gd name="T4" fmla="*/ 0 w 149"/>
                <a:gd name="T5" fmla="*/ 0 h 682"/>
                <a:gd name="T6" fmla="*/ 0 w 149"/>
                <a:gd name="T7" fmla="*/ 622 h 682"/>
                <a:gd name="T8" fmla="*/ 149 w 149"/>
                <a:gd name="T9" fmla="*/ 682 h 682"/>
              </a:gdLst>
              <a:ahLst/>
              <a:cxnLst>
                <a:cxn ang="0">
                  <a:pos x="T0" y="T1"/>
                </a:cxn>
                <a:cxn ang="0">
                  <a:pos x="T2" y="T3"/>
                </a:cxn>
                <a:cxn ang="0">
                  <a:pos x="T4" y="T5"/>
                </a:cxn>
                <a:cxn ang="0">
                  <a:pos x="T6" y="T7"/>
                </a:cxn>
                <a:cxn ang="0">
                  <a:pos x="T8" y="T9"/>
                </a:cxn>
              </a:cxnLst>
              <a:rect l="0" t="0" r="r" b="b"/>
              <a:pathLst>
                <a:path w="149" h="682">
                  <a:moveTo>
                    <a:pt x="149" y="682"/>
                  </a:moveTo>
                  <a:lnTo>
                    <a:pt x="149" y="57"/>
                  </a:lnTo>
                  <a:lnTo>
                    <a:pt x="0" y="0"/>
                  </a:lnTo>
                  <a:lnTo>
                    <a:pt x="0" y="622"/>
                  </a:lnTo>
                  <a:lnTo>
                    <a:pt x="149" y="682"/>
                  </a:lnTo>
                  <a:close/>
                </a:path>
              </a:pathLst>
            </a:custGeom>
            <a:solidFill>
              <a:srgbClr val="FDB8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55"/>
            <p:cNvSpPr/>
            <p:nvPr/>
          </p:nvSpPr>
          <p:spPr bwMode="auto">
            <a:xfrm>
              <a:off x="3962" y="1848"/>
              <a:ext cx="146" cy="682"/>
            </a:xfrm>
            <a:custGeom>
              <a:avLst/>
              <a:gdLst>
                <a:gd name="T0" fmla="*/ 0 w 146"/>
                <a:gd name="T1" fmla="*/ 682 h 682"/>
                <a:gd name="T2" fmla="*/ 0 w 146"/>
                <a:gd name="T3" fmla="*/ 57 h 682"/>
                <a:gd name="T4" fmla="*/ 146 w 146"/>
                <a:gd name="T5" fmla="*/ 0 h 682"/>
                <a:gd name="T6" fmla="*/ 146 w 146"/>
                <a:gd name="T7" fmla="*/ 622 h 682"/>
                <a:gd name="T8" fmla="*/ 0 w 146"/>
                <a:gd name="T9" fmla="*/ 682 h 682"/>
              </a:gdLst>
              <a:ahLst/>
              <a:cxnLst>
                <a:cxn ang="0">
                  <a:pos x="T0" y="T1"/>
                </a:cxn>
                <a:cxn ang="0">
                  <a:pos x="T2" y="T3"/>
                </a:cxn>
                <a:cxn ang="0">
                  <a:pos x="T4" y="T5"/>
                </a:cxn>
                <a:cxn ang="0">
                  <a:pos x="T6" y="T7"/>
                </a:cxn>
                <a:cxn ang="0">
                  <a:pos x="T8" y="T9"/>
                </a:cxn>
              </a:cxnLst>
              <a:rect l="0" t="0" r="r" b="b"/>
              <a:pathLst>
                <a:path w="146" h="682">
                  <a:moveTo>
                    <a:pt x="0" y="682"/>
                  </a:moveTo>
                  <a:lnTo>
                    <a:pt x="0" y="57"/>
                  </a:lnTo>
                  <a:lnTo>
                    <a:pt x="146" y="0"/>
                  </a:lnTo>
                  <a:lnTo>
                    <a:pt x="146" y="622"/>
                  </a:lnTo>
                  <a:lnTo>
                    <a:pt x="0" y="682"/>
                  </a:lnTo>
                  <a:close/>
                </a:path>
              </a:pathLst>
            </a:custGeom>
            <a:solidFill>
              <a:srgbClr val="C88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Rectangle 56"/>
            <p:cNvSpPr>
              <a:spLocks noChangeArrowheads="1"/>
            </p:cNvSpPr>
            <p:nvPr/>
          </p:nvSpPr>
          <p:spPr bwMode="auto">
            <a:xfrm>
              <a:off x="3723" y="1905"/>
              <a:ext cx="239" cy="625"/>
            </a:xfrm>
            <a:prstGeom prst="rect">
              <a:avLst/>
            </a:prstGeom>
            <a:solidFill>
              <a:srgbClr val="FFA3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Freeform 57"/>
            <p:cNvSpPr/>
            <p:nvPr/>
          </p:nvSpPr>
          <p:spPr bwMode="auto">
            <a:xfrm>
              <a:off x="3574" y="1788"/>
              <a:ext cx="534" cy="112"/>
            </a:xfrm>
            <a:custGeom>
              <a:avLst/>
              <a:gdLst>
                <a:gd name="T0" fmla="*/ 388 w 534"/>
                <a:gd name="T1" fmla="*/ 0 h 112"/>
                <a:gd name="T2" fmla="*/ 149 w 534"/>
                <a:gd name="T3" fmla="*/ 0 h 112"/>
                <a:gd name="T4" fmla="*/ 0 w 534"/>
                <a:gd name="T5" fmla="*/ 57 h 112"/>
                <a:gd name="T6" fmla="*/ 149 w 534"/>
                <a:gd name="T7" fmla="*/ 112 h 112"/>
                <a:gd name="T8" fmla="*/ 388 w 534"/>
                <a:gd name="T9" fmla="*/ 112 h 112"/>
                <a:gd name="T10" fmla="*/ 534 w 534"/>
                <a:gd name="T11" fmla="*/ 57 h 112"/>
                <a:gd name="T12" fmla="*/ 388 w 53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534" h="112">
                  <a:moveTo>
                    <a:pt x="388" y="0"/>
                  </a:moveTo>
                  <a:lnTo>
                    <a:pt x="149" y="0"/>
                  </a:lnTo>
                  <a:lnTo>
                    <a:pt x="0" y="57"/>
                  </a:lnTo>
                  <a:lnTo>
                    <a:pt x="149" y="112"/>
                  </a:lnTo>
                  <a:lnTo>
                    <a:pt x="388" y="112"/>
                  </a:lnTo>
                  <a:lnTo>
                    <a:pt x="534" y="57"/>
                  </a:lnTo>
                  <a:lnTo>
                    <a:pt x="388"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58"/>
            <p:cNvSpPr/>
            <p:nvPr/>
          </p:nvSpPr>
          <p:spPr bwMode="auto">
            <a:xfrm>
              <a:off x="3574" y="1848"/>
              <a:ext cx="149" cy="682"/>
            </a:xfrm>
            <a:custGeom>
              <a:avLst/>
              <a:gdLst>
                <a:gd name="T0" fmla="*/ 0 w 149"/>
                <a:gd name="T1" fmla="*/ 0 h 682"/>
                <a:gd name="T2" fmla="*/ 0 w 149"/>
                <a:gd name="T3" fmla="*/ 2 h 682"/>
                <a:gd name="T4" fmla="*/ 146 w 149"/>
                <a:gd name="T5" fmla="*/ 57 h 682"/>
                <a:gd name="T6" fmla="*/ 146 w 149"/>
                <a:gd name="T7" fmla="*/ 679 h 682"/>
                <a:gd name="T8" fmla="*/ 149 w 149"/>
                <a:gd name="T9" fmla="*/ 682 h 682"/>
                <a:gd name="T10" fmla="*/ 149 w 149"/>
                <a:gd name="T11" fmla="*/ 57 h 682"/>
                <a:gd name="T12" fmla="*/ 0 w 149"/>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149" h="682">
                  <a:moveTo>
                    <a:pt x="0" y="0"/>
                  </a:moveTo>
                  <a:lnTo>
                    <a:pt x="0" y="2"/>
                  </a:lnTo>
                  <a:lnTo>
                    <a:pt x="146" y="57"/>
                  </a:lnTo>
                  <a:lnTo>
                    <a:pt x="146" y="679"/>
                  </a:lnTo>
                  <a:lnTo>
                    <a:pt x="149" y="682"/>
                  </a:lnTo>
                  <a:lnTo>
                    <a:pt x="149"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59"/>
            <p:cNvSpPr/>
            <p:nvPr/>
          </p:nvSpPr>
          <p:spPr bwMode="auto">
            <a:xfrm>
              <a:off x="3962" y="1848"/>
              <a:ext cx="146" cy="682"/>
            </a:xfrm>
            <a:custGeom>
              <a:avLst/>
              <a:gdLst>
                <a:gd name="T0" fmla="*/ 146 w 146"/>
                <a:gd name="T1" fmla="*/ 2 h 682"/>
                <a:gd name="T2" fmla="*/ 146 w 146"/>
                <a:gd name="T3" fmla="*/ 0 h 682"/>
                <a:gd name="T4" fmla="*/ 146 w 146"/>
                <a:gd name="T5" fmla="*/ 0 h 682"/>
                <a:gd name="T6" fmla="*/ 0 w 146"/>
                <a:gd name="T7" fmla="*/ 57 h 682"/>
                <a:gd name="T8" fmla="*/ 0 w 146"/>
                <a:gd name="T9" fmla="*/ 682 h 682"/>
                <a:gd name="T10" fmla="*/ 0 w 146"/>
                <a:gd name="T11" fmla="*/ 679 h 682"/>
                <a:gd name="T12" fmla="*/ 0 w 146"/>
                <a:gd name="T13" fmla="*/ 57 h 682"/>
                <a:gd name="T14" fmla="*/ 146 w 146"/>
                <a:gd name="T15" fmla="*/ 2 h 6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682">
                  <a:moveTo>
                    <a:pt x="146" y="2"/>
                  </a:moveTo>
                  <a:lnTo>
                    <a:pt x="146" y="0"/>
                  </a:lnTo>
                  <a:lnTo>
                    <a:pt x="146" y="0"/>
                  </a:lnTo>
                  <a:lnTo>
                    <a:pt x="0" y="57"/>
                  </a:lnTo>
                  <a:lnTo>
                    <a:pt x="0" y="682"/>
                  </a:lnTo>
                  <a:lnTo>
                    <a:pt x="0" y="679"/>
                  </a:lnTo>
                  <a:lnTo>
                    <a:pt x="0" y="57"/>
                  </a:lnTo>
                  <a:lnTo>
                    <a:pt x="146"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60"/>
            <p:cNvSpPr/>
            <p:nvPr/>
          </p:nvSpPr>
          <p:spPr bwMode="auto">
            <a:xfrm>
              <a:off x="3723" y="1905"/>
              <a:ext cx="239" cy="625"/>
            </a:xfrm>
            <a:custGeom>
              <a:avLst/>
              <a:gdLst>
                <a:gd name="T0" fmla="*/ 0 w 239"/>
                <a:gd name="T1" fmla="*/ 0 h 625"/>
                <a:gd name="T2" fmla="*/ 0 w 239"/>
                <a:gd name="T3" fmla="*/ 625 h 625"/>
                <a:gd name="T4" fmla="*/ 2 w 239"/>
                <a:gd name="T5" fmla="*/ 625 h 625"/>
                <a:gd name="T6" fmla="*/ 2 w 239"/>
                <a:gd name="T7" fmla="*/ 0 h 625"/>
                <a:gd name="T8" fmla="*/ 237 w 239"/>
                <a:gd name="T9" fmla="*/ 0 h 625"/>
                <a:gd name="T10" fmla="*/ 237 w 239"/>
                <a:gd name="T11" fmla="*/ 625 h 625"/>
                <a:gd name="T12" fmla="*/ 239 w 239"/>
                <a:gd name="T13" fmla="*/ 625 h 625"/>
                <a:gd name="T14" fmla="*/ 239 w 239"/>
                <a:gd name="T15" fmla="*/ 0 h 625"/>
                <a:gd name="T16" fmla="*/ 0 w 239"/>
                <a:gd name="T17"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625">
                  <a:moveTo>
                    <a:pt x="0" y="0"/>
                  </a:moveTo>
                  <a:lnTo>
                    <a:pt x="0" y="625"/>
                  </a:lnTo>
                  <a:lnTo>
                    <a:pt x="2" y="625"/>
                  </a:lnTo>
                  <a:lnTo>
                    <a:pt x="2" y="0"/>
                  </a:lnTo>
                  <a:lnTo>
                    <a:pt x="237" y="0"/>
                  </a:lnTo>
                  <a:lnTo>
                    <a:pt x="237" y="625"/>
                  </a:lnTo>
                  <a:lnTo>
                    <a:pt x="239" y="625"/>
                  </a:lnTo>
                  <a:lnTo>
                    <a:pt x="23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61"/>
            <p:cNvSpPr/>
            <p:nvPr/>
          </p:nvSpPr>
          <p:spPr bwMode="auto">
            <a:xfrm>
              <a:off x="3574" y="1848"/>
              <a:ext cx="534" cy="57"/>
            </a:xfrm>
            <a:custGeom>
              <a:avLst/>
              <a:gdLst>
                <a:gd name="T0" fmla="*/ 149 w 534"/>
                <a:gd name="T1" fmla="*/ 57 h 57"/>
                <a:gd name="T2" fmla="*/ 388 w 534"/>
                <a:gd name="T3" fmla="*/ 57 h 57"/>
                <a:gd name="T4" fmla="*/ 534 w 534"/>
                <a:gd name="T5" fmla="*/ 0 h 57"/>
                <a:gd name="T6" fmla="*/ 532 w 534"/>
                <a:gd name="T7" fmla="*/ 0 h 57"/>
                <a:gd name="T8" fmla="*/ 388 w 534"/>
                <a:gd name="T9" fmla="*/ 55 h 57"/>
                <a:gd name="T10" fmla="*/ 149 w 534"/>
                <a:gd name="T11" fmla="*/ 55 h 57"/>
                <a:gd name="T12" fmla="*/ 5 w 534"/>
                <a:gd name="T13" fmla="*/ 0 h 57"/>
                <a:gd name="T14" fmla="*/ 0 w 534"/>
                <a:gd name="T15" fmla="*/ 0 h 57"/>
                <a:gd name="T16" fmla="*/ 149 w 534"/>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7">
                  <a:moveTo>
                    <a:pt x="149" y="57"/>
                  </a:moveTo>
                  <a:lnTo>
                    <a:pt x="388" y="57"/>
                  </a:lnTo>
                  <a:lnTo>
                    <a:pt x="534" y="0"/>
                  </a:lnTo>
                  <a:lnTo>
                    <a:pt x="532" y="0"/>
                  </a:lnTo>
                  <a:lnTo>
                    <a:pt x="388" y="55"/>
                  </a:lnTo>
                  <a:lnTo>
                    <a:pt x="149" y="55"/>
                  </a:lnTo>
                  <a:lnTo>
                    <a:pt x="5" y="0"/>
                  </a:lnTo>
                  <a:lnTo>
                    <a:pt x="0" y="0"/>
                  </a:lnTo>
                  <a:lnTo>
                    <a:pt x="149" y="5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74" name="任意多边形 73"/>
          <p:cNvSpPr/>
          <p:nvPr/>
        </p:nvSpPr>
        <p:spPr bwMode="auto">
          <a:xfrm>
            <a:off x="7115992" y="4972014"/>
            <a:ext cx="779999" cy="1005477"/>
          </a:xfrm>
          <a:custGeom>
            <a:avLst/>
            <a:gdLst>
              <a:gd name="connsiteX0" fmla="*/ 517811 w 804893"/>
              <a:gd name="connsiteY0" fmla="*/ 0 h 1037567"/>
              <a:gd name="connsiteX1" fmla="*/ 525660 w 804893"/>
              <a:gd name="connsiteY1" fmla="*/ 13442 h 1037567"/>
              <a:gd name="connsiteX2" fmla="*/ 550206 w 804893"/>
              <a:gd name="connsiteY2" fmla="*/ 46750 h 1037567"/>
              <a:gd name="connsiteX3" fmla="*/ 554635 w 804893"/>
              <a:gd name="connsiteY3" fmla="*/ 51363 h 1037567"/>
              <a:gd name="connsiteX4" fmla="*/ 804893 w 804893"/>
              <a:gd name="connsiteY4" fmla="*/ 1037567 h 1037567"/>
              <a:gd name="connsiteX5" fmla="*/ 794192 w 804893"/>
              <a:gd name="connsiteY5" fmla="*/ 1033775 h 1037567"/>
              <a:gd name="connsiteX6" fmla="*/ 625554 w 804893"/>
              <a:gd name="connsiteY6" fmla="*/ 974020 h 1037567"/>
              <a:gd name="connsiteX7" fmla="*/ 616295 w 804893"/>
              <a:gd name="connsiteY7" fmla="*/ 970739 h 1037567"/>
              <a:gd name="connsiteX8" fmla="*/ 548389 w 804893"/>
              <a:gd name="connsiteY8" fmla="*/ 872576 h 1037567"/>
              <a:gd name="connsiteX9" fmla="*/ 19536 w 804893"/>
              <a:gd name="connsiteY9" fmla="*/ 120953 h 1037567"/>
              <a:gd name="connsiteX10" fmla="*/ 13742 w 804893"/>
              <a:gd name="connsiteY10" fmla="*/ 113686 h 1037567"/>
              <a:gd name="connsiteX11" fmla="*/ 7317 w 804893"/>
              <a:gd name="connsiteY11" fmla="*/ 104194 h 1037567"/>
              <a:gd name="connsiteX12" fmla="*/ 0 w 804893"/>
              <a:gd name="connsiteY12" fmla="*/ 93386 h 1037567"/>
              <a:gd name="connsiteX13" fmla="*/ 30880 w 804893"/>
              <a:gd name="connsiteY13" fmla="*/ 81860 h 1037567"/>
              <a:gd name="connsiteX14" fmla="*/ 71711 w 804893"/>
              <a:gd name="connsiteY14" fmla="*/ 120383 h 1037567"/>
              <a:gd name="connsiteX15" fmla="*/ 213238 w 804893"/>
              <a:gd name="connsiteY15" fmla="*/ 162450 h 1037567"/>
              <a:gd name="connsiteX16" fmla="*/ 489747 w 804893"/>
              <a:gd name="connsiteY16" fmla="*/ 8243 h 1037567"/>
              <a:gd name="connsiteX17" fmla="*/ 494202 w 804893"/>
              <a:gd name="connsiteY17" fmla="*/ 1668 h 1037567"/>
              <a:gd name="connsiteX0-1" fmla="*/ 517811 w 804893"/>
              <a:gd name="connsiteY0-2" fmla="*/ 0 h 1037567"/>
              <a:gd name="connsiteX1-3" fmla="*/ 525660 w 804893"/>
              <a:gd name="connsiteY1-4" fmla="*/ 13442 h 1037567"/>
              <a:gd name="connsiteX2-5" fmla="*/ 550206 w 804893"/>
              <a:gd name="connsiteY2-6" fmla="*/ 46750 h 1037567"/>
              <a:gd name="connsiteX3-7" fmla="*/ 554635 w 804893"/>
              <a:gd name="connsiteY3-8" fmla="*/ 51363 h 1037567"/>
              <a:gd name="connsiteX4-9" fmla="*/ 804893 w 804893"/>
              <a:gd name="connsiteY4-10" fmla="*/ 1037567 h 1037567"/>
              <a:gd name="connsiteX5-11" fmla="*/ 794192 w 804893"/>
              <a:gd name="connsiteY5-12" fmla="*/ 1033775 h 1037567"/>
              <a:gd name="connsiteX6-13" fmla="*/ 625554 w 804893"/>
              <a:gd name="connsiteY6-14" fmla="*/ 974020 h 1037567"/>
              <a:gd name="connsiteX7-15" fmla="*/ 616295 w 804893"/>
              <a:gd name="connsiteY7-16" fmla="*/ 970739 h 1037567"/>
              <a:gd name="connsiteX8-17" fmla="*/ 531746 w 804893"/>
              <a:gd name="connsiteY8-18" fmla="*/ 883671 h 1037567"/>
              <a:gd name="connsiteX9-19" fmla="*/ 19536 w 804893"/>
              <a:gd name="connsiteY9-20" fmla="*/ 120953 h 1037567"/>
              <a:gd name="connsiteX10-21" fmla="*/ 13742 w 804893"/>
              <a:gd name="connsiteY10-22" fmla="*/ 113686 h 1037567"/>
              <a:gd name="connsiteX11-23" fmla="*/ 7317 w 804893"/>
              <a:gd name="connsiteY11-24" fmla="*/ 104194 h 1037567"/>
              <a:gd name="connsiteX12-25" fmla="*/ 0 w 804893"/>
              <a:gd name="connsiteY12-26" fmla="*/ 93386 h 1037567"/>
              <a:gd name="connsiteX13-27" fmla="*/ 30880 w 804893"/>
              <a:gd name="connsiteY13-28" fmla="*/ 81860 h 1037567"/>
              <a:gd name="connsiteX14-29" fmla="*/ 71711 w 804893"/>
              <a:gd name="connsiteY14-30" fmla="*/ 120383 h 1037567"/>
              <a:gd name="connsiteX15-31" fmla="*/ 213238 w 804893"/>
              <a:gd name="connsiteY15-32" fmla="*/ 162450 h 1037567"/>
              <a:gd name="connsiteX16-33" fmla="*/ 489747 w 804893"/>
              <a:gd name="connsiteY16-34" fmla="*/ 8243 h 1037567"/>
              <a:gd name="connsiteX17-35" fmla="*/ 494202 w 804893"/>
              <a:gd name="connsiteY17-36" fmla="*/ 1668 h 1037567"/>
              <a:gd name="connsiteX18" fmla="*/ 517811 w 804893"/>
              <a:gd name="connsiteY18" fmla="*/ 0 h 10375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 y="connsiteY18"/>
              </a:cxn>
            </a:cxnLst>
            <a:rect l="l" t="t" r="r" b="b"/>
            <a:pathLst>
              <a:path w="804893" h="1037567">
                <a:moveTo>
                  <a:pt x="517811" y="0"/>
                </a:moveTo>
                <a:lnTo>
                  <a:pt x="525660" y="13442"/>
                </a:lnTo>
                <a:cubicBezTo>
                  <a:pt x="531969" y="23191"/>
                  <a:pt x="540078" y="34564"/>
                  <a:pt x="550206" y="46750"/>
                </a:cubicBezTo>
                <a:lnTo>
                  <a:pt x="554635" y="51363"/>
                </a:lnTo>
                <a:lnTo>
                  <a:pt x="804893" y="1037567"/>
                </a:lnTo>
                <a:lnTo>
                  <a:pt x="794192" y="1033775"/>
                </a:lnTo>
                <a:lnTo>
                  <a:pt x="625554" y="974020"/>
                </a:lnTo>
                <a:lnTo>
                  <a:pt x="616295" y="970739"/>
                </a:lnTo>
                <a:cubicBezTo>
                  <a:pt x="593660" y="938018"/>
                  <a:pt x="554381" y="916392"/>
                  <a:pt x="531746" y="883671"/>
                </a:cubicBezTo>
                <a:cubicBezTo>
                  <a:pt x="323202" y="582477"/>
                  <a:pt x="98078" y="224511"/>
                  <a:pt x="19536" y="120953"/>
                </a:cubicBezTo>
                <a:lnTo>
                  <a:pt x="13742" y="113686"/>
                </a:lnTo>
                <a:lnTo>
                  <a:pt x="7317" y="104194"/>
                </a:lnTo>
                <a:lnTo>
                  <a:pt x="0" y="93386"/>
                </a:lnTo>
                <a:lnTo>
                  <a:pt x="30880" y="81860"/>
                </a:lnTo>
                <a:lnTo>
                  <a:pt x="71711" y="120383"/>
                </a:lnTo>
                <a:cubicBezTo>
                  <a:pt x="111339" y="147325"/>
                  <a:pt x="162289" y="164341"/>
                  <a:pt x="213238" y="162450"/>
                </a:cubicBezTo>
                <a:cubicBezTo>
                  <a:pt x="363257" y="156778"/>
                  <a:pt x="453834" y="57518"/>
                  <a:pt x="489747" y="8243"/>
                </a:cubicBezTo>
                <a:lnTo>
                  <a:pt x="494202" y="1668"/>
                </a:lnTo>
                <a:lnTo>
                  <a:pt x="517811" y="0"/>
                </a:lnTo>
                <a:close/>
              </a:path>
            </a:pathLst>
          </a:custGeom>
          <a:gradFill>
            <a:gsLst>
              <a:gs pos="62000">
                <a:srgbClr val="FCECD8"/>
              </a:gs>
              <a:gs pos="0">
                <a:srgbClr val="CA8B5D"/>
              </a:gs>
              <a:gs pos="24000">
                <a:srgbClr val="E9C4A9">
                  <a:alpha val="47843"/>
                </a:srgbClr>
              </a:gs>
            </a:gsLst>
            <a:lin ang="9000000" scaled="0"/>
          </a:gradFill>
          <a:ln>
            <a:noFill/>
          </a:ln>
          <a:effectLst>
            <a:softEdge rad="63500"/>
          </a:effectLst>
        </p:spPr>
        <p:txBody>
          <a:bodyPr vert="horz" wrap="square" lIns="91440" tIns="45720" rIns="91440" bIns="45720" numCol="1" anchor="t" anchorCtr="0" compatLnSpc="1">
            <a:noAutofit/>
          </a:bodyPr>
          <a:lstStyle/>
          <a:p>
            <a:endParaRPr lang="zh-CN" altLang="en-US">
              <a:solidFill>
                <a:prstClr val="black"/>
              </a:solidFill>
            </a:endParaRPr>
          </a:p>
        </p:txBody>
      </p:sp>
      <p:sp>
        <p:nvSpPr>
          <p:cNvPr id="75" name="任意多边形 74"/>
          <p:cNvSpPr/>
          <p:nvPr/>
        </p:nvSpPr>
        <p:spPr bwMode="auto">
          <a:xfrm>
            <a:off x="7938850" y="4975979"/>
            <a:ext cx="746894" cy="957596"/>
          </a:xfrm>
          <a:custGeom>
            <a:avLst/>
            <a:gdLst>
              <a:gd name="connsiteX0" fmla="*/ 260016 w 703608"/>
              <a:gd name="connsiteY0" fmla="*/ 0 h 989685"/>
              <a:gd name="connsiteX1" fmla="*/ 278928 w 703608"/>
              <a:gd name="connsiteY1" fmla="*/ 22367 h 989685"/>
              <a:gd name="connsiteX2" fmla="*/ 533493 w 703608"/>
              <a:gd name="connsiteY2" fmla="*/ 143857 h 989685"/>
              <a:gd name="connsiteX3" fmla="*/ 662754 w 703608"/>
              <a:gd name="connsiteY3" fmla="*/ 102735 h 989685"/>
              <a:gd name="connsiteX4" fmla="*/ 703608 w 703608"/>
              <a:gd name="connsiteY4" fmla="*/ 69455 h 989685"/>
              <a:gd name="connsiteX5" fmla="*/ 694274 w 703608"/>
              <a:gd name="connsiteY5" fmla="*/ 84770 h 989685"/>
              <a:gd name="connsiteX6" fmla="*/ 273051 w 703608"/>
              <a:gd name="connsiteY6" fmla="*/ 764150 h 989685"/>
              <a:gd name="connsiteX7" fmla="*/ 209725 w 703608"/>
              <a:gd name="connsiteY7" fmla="*/ 865909 h 989685"/>
              <a:gd name="connsiteX8" fmla="*/ 208982 w 703608"/>
              <a:gd name="connsiteY8" fmla="*/ 867001 h 989685"/>
              <a:gd name="connsiteX9" fmla="*/ 178731 w 703608"/>
              <a:gd name="connsiteY9" fmla="*/ 911468 h 989685"/>
              <a:gd name="connsiteX10" fmla="*/ 70352 w 703608"/>
              <a:gd name="connsiteY10" fmla="*/ 958898 h 989685"/>
              <a:gd name="connsiteX11" fmla="*/ 0 w 703608"/>
              <a:gd name="connsiteY11" fmla="*/ 989685 h 989685"/>
              <a:gd name="connsiteX0-1" fmla="*/ 233050 w 703608"/>
              <a:gd name="connsiteY0-2" fmla="*/ 88054 h 967706"/>
              <a:gd name="connsiteX1-3" fmla="*/ 278928 w 703608"/>
              <a:gd name="connsiteY1-4" fmla="*/ 388 h 967706"/>
              <a:gd name="connsiteX2-5" fmla="*/ 533493 w 703608"/>
              <a:gd name="connsiteY2-6" fmla="*/ 121878 h 967706"/>
              <a:gd name="connsiteX3-7" fmla="*/ 662754 w 703608"/>
              <a:gd name="connsiteY3-8" fmla="*/ 80756 h 967706"/>
              <a:gd name="connsiteX4-9" fmla="*/ 703608 w 703608"/>
              <a:gd name="connsiteY4-10" fmla="*/ 47476 h 967706"/>
              <a:gd name="connsiteX5-11" fmla="*/ 694274 w 703608"/>
              <a:gd name="connsiteY5-12" fmla="*/ 62791 h 967706"/>
              <a:gd name="connsiteX6-13" fmla="*/ 273051 w 703608"/>
              <a:gd name="connsiteY6-14" fmla="*/ 742171 h 967706"/>
              <a:gd name="connsiteX7-15" fmla="*/ 209725 w 703608"/>
              <a:gd name="connsiteY7-16" fmla="*/ 843930 h 967706"/>
              <a:gd name="connsiteX8-17" fmla="*/ 208982 w 703608"/>
              <a:gd name="connsiteY8-18" fmla="*/ 845022 h 967706"/>
              <a:gd name="connsiteX9-19" fmla="*/ 178731 w 703608"/>
              <a:gd name="connsiteY9-20" fmla="*/ 889489 h 967706"/>
              <a:gd name="connsiteX10-21" fmla="*/ 70352 w 703608"/>
              <a:gd name="connsiteY10-22" fmla="*/ 936919 h 967706"/>
              <a:gd name="connsiteX11-23" fmla="*/ 0 w 703608"/>
              <a:gd name="connsiteY11-24" fmla="*/ 967706 h 967706"/>
              <a:gd name="connsiteX12" fmla="*/ 233050 w 703608"/>
              <a:gd name="connsiteY12" fmla="*/ 88054 h 967706"/>
              <a:gd name="connsiteX0-25" fmla="*/ 233050 w 703608"/>
              <a:gd name="connsiteY0-26" fmla="*/ 40578 h 920230"/>
              <a:gd name="connsiteX1-27" fmla="*/ 305894 w 703608"/>
              <a:gd name="connsiteY1-28" fmla="*/ 40021 h 920230"/>
              <a:gd name="connsiteX2-29" fmla="*/ 533493 w 703608"/>
              <a:gd name="connsiteY2-30" fmla="*/ 74402 h 920230"/>
              <a:gd name="connsiteX3-31" fmla="*/ 662754 w 703608"/>
              <a:gd name="connsiteY3-32" fmla="*/ 33280 h 920230"/>
              <a:gd name="connsiteX4-33" fmla="*/ 703608 w 703608"/>
              <a:gd name="connsiteY4-34" fmla="*/ 0 h 920230"/>
              <a:gd name="connsiteX5-35" fmla="*/ 694274 w 703608"/>
              <a:gd name="connsiteY5-36" fmla="*/ 15315 h 920230"/>
              <a:gd name="connsiteX6-37" fmla="*/ 273051 w 703608"/>
              <a:gd name="connsiteY6-38" fmla="*/ 694695 h 920230"/>
              <a:gd name="connsiteX7-39" fmla="*/ 209725 w 703608"/>
              <a:gd name="connsiteY7-40" fmla="*/ 796454 h 920230"/>
              <a:gd name="connsiteX8-41" fmla="*/ 208982 w 703608"/>
              <a:gd name="connsiteY8-42" fmla="*/ 797546 h 920230"/>
              <a:gd name="connsiteX9-43" fmla="*/ 178731 w 703608"/>
              <a:gd name="connsiteY9-44" fmla="*/ 842013 h 920230"/>
              <a:gd name="connsiteX10-45" fmla="*/ 70352 w 703608"/>
              <a:gd name="connsiteY10-46" fmla="*/ 889443 h 920230"/>
              <a:gd name="connsiteX11-47" fmla="*/ 0 w 703608"/>
              <a:gd name="connsiteY11-48" fmla="*/ 920230 h 920230"/>
              <a:gd name="connsiteX12-49" fmla="*/ 233050 w 703608"/>
              <a:gd name="connsiteY12-50" fmla="*/ 40578 h 920230"/>
              <a:gd name="connsiteX0-51" fmla="*/ 233050 w 703608"/>
              <a:gd name="connsiteY0-52" fmla="*/ 40578 h 920230"/>
              <a:gd name="connsiteX1-53" fmla="*/ 301400 w 703608"/>
              <a:gd name="connsiteY1-54" fmla="*/ 81283 h 920230"/>
              <a:gd name="connsiteX2-55" fmla="*/ 533493 w 703608"/>
              <a:gd name="connsiteY2-56" fmla="*/ 74402 h 920230"/>
              <a:gd name="connsiteX3-57" fmla="*/ 662754 w 703608"/>
              <a:gd name="connsiteY3-58" fmla="*/ 33280 h 920230"/>
              <a:gd name="connsiteX4-59" fmla="*/ 703608 w 703608"/>
              <a:gd name="connsiteY4-60" fmla="*/ 0 h 920230"/>
              <a:gd name="connsiteX5-61" fmla="*/ 694274 w 703608"/>
              <a:gd name="connsiteY5-62" fmla="*/ 15315 h 920230"/>
              <a:gd name="connsiteX6-63" fmla="*/ 273051 w 703608"/>
              <a:gd name="connsiteY6-64" fmla="*/ 694695 h 920230"/>
              <a:gd name="connsiteX7-65" fmla="*/ 209725 w 703608"/>
              <a:gd name="connsiteY7-66" fmla="*/ 796454 h 920230"/>
              <a:gd name="connsiteX8-67" fmla="*/ 208982 w 703608"/>
              <a:gd name="connsiteY8-68" fmla="*/ 797546 h 920230"/>
              <a:gd name="connsiteX9-69" fmla="*/ 178731 w 703608"/>
              <a:gd name="connsiteY9-70" fmla="*/ 842013 h 920230"/>
              <a:gd name="connsiteX10-71" fmla="*/ 70352 w 703608"/>
              <a:gd name="connsiteY10-72" fmla="*/ 889443 h 920230"/>
              <a:gd name="connsiteX11-73" fmla="*/ 0 w 703608"/>
              <a:gd name="connsiteY11-74" fmla="*/ 920230 h 920230"/>
              <a:gd name="connsiteX12-75" fmla="*/ 233050 w 703608"/>
              <a:gd name="connsiteY12-76" fmla="*/ 40578 h 920230"/>
              <a:gd name="connsiteX0-77" fmla="*/ 233050 w 703608"/>
              <a:gd name="connsiteY0-78" fmla="*/ 40578 h 920230"/>
              <a:gd name="connsiteX1-79" fmla="*/ 296906 w 703608"/>
              <a:gd name="connsiteY1-80" fmla="*/ 90453 h 920230"/>
              <a:gd name="connsiteX2-81" fmla="*/ 533493 w 703608"/>
              <a:gd name="connsiteY2-82" fmla="*/ 74402 h 920230"/>
              <a:gd name="connsiteX3-83" fmla="*/ 662754 w 703608"/>
              <a:gd name="connsiteY3-84" fmla="*/ 33280 h 920230"/>
              <a:gd name="connsiteX4-85" fmla="*/ 703608 w 703608"/>
              <a:gd name="connsiteY4-86" fmla="*/ 0 h 920230"/>
              <a:gd name="connsiteX5-87" fmla="*/ 694274 w 703608"/>
              <a:gd name="connsiteY5-88" fmla="*/ 15315 h 920230"/>
              <a:gd name="connsiteX6-89" fmla="*/ 273051 w 703608"/>
              <a:gd name="connsiteY6-90" fmla="*/ 694695 h 920230"/>
              <a:gd name="connsiteX7-91" fmla="*/ 209725 w 703608"/>
              <a:gd name="connsiteY7-92" fmla="*/ 796454 h 920230"/>
              <a:gd name="connsiteX8-93" fmla="*/ 208982 w 703608"/>
              <a:gd name="connsiteY8-94" fmla="*/ 797546 h 920230"/>
              <a:gd name="connsiteX9-95" fmla="*/ 178731 w 703608"/>
              <a:gd name="connsiteY9-96" fmla="*/ 842013 h 920230"/>
              <a:gd name="connsiteX10-97" fmla="*/ 70352 w 703608"/>
              <a:gd name="connsiteY10-98" fmla="*/ 889443 h 920230"/>
              <a:gd name="connsiteX11-99" fmla="*/ 0 w 703608"/>
              <a:gd name="connsiteY11-100" fmla="*/ 920230 h 920230"/>
              <a:gd name="connsiteX12-101" fmla="*/ 233050 w 703608"/>
              <a:gd name="connsiteY12-102" fmla="*/ 40578 h 920230"/>
              <a:gd name="connsiteX0-103" fmla="*/ 233050 w 703608"/>
              <a:gd name="connsiteY0-104" fmla="*/ 40578 h 920230"/>
              <a:gd name="connsiteX1-105" fmla="*/ 364322 w 703608"/>
              <a:gd name="connsiteY1-106" fmla="*/ 122545 h 920230"/>
              <a:gd name="connsiteX2-107" fmla="*/ 533493 w 703608"/>
              <a:gd name="connsiteY2-108" fmla="*/ 74402 h 920230"/>
              <a:gd name="connsiteX3-109" fmla="*/ 662754 w 703608"/>
              <a:gd name="connsiteY3-110" fmla="*/ 33280 h 920230"/>
              <a:gd name="connsiteX4-111" fmla="*/ 703608 w 703608"/>
              <a:gd name="connsiteY4-112" fmla="*/ 0 h 920230"/>
              <a:gd name="connsiteX5-113" fmla="*/ 694274 w 703608"/>
              <a:gd name="connsiteY5-114" fmla="*/ 15315 h 920230"/>
              <a:gd name="connsiteX6-115" fmla="*/ 273051 w 703608"/>
              <a:gd name="connsiteY6-116" fmla="*/ 694695 h 920230"/>
              <a:gd name="connsiteX7-117" fmla="*/ 209725 w 703608"/>
              <a:gd name="connsiteY7-118" fmla="*/ 796454 h 920230"/>
              <a:gd name="connsiteX8-119" fmla="*/ 208982 w 703608"/>
              <a:gd name="connsiteY8-120" fmla="*/ 797546 h 920230"/>
              <a:gd name="connsiteX9-121" fmla="*/ 178731 w 703608"/>
              <a:gd name="connsiteY9-122" fmla="*/ 842013 h 920230"/>
              <a:gd name="connsiteX10-123" fmla="*/ 70352 w 703608"/>
              <a:gd name="connsiteY10-124" fmla="*/ 889443 h 920230"/>
              <a:gd name="connsiteX11-125" fmla="*/ 0 w 703608"/>
              <a:gd name="connsiteY11-126" fmla="*/ 920230 h 920230"/>
              <a:gd name="connsiteX12-127" fmla="*/ 233050 w 703608"/>
              <a:gd name="connsiteY12-128" fmla="*/ 40578 h 920230"/>
              <a:gd name="connsiteX0-129" fmla="*/ 233050 w 703608"/>
              <a:gd name="connsiteY0-130" fmla="*/ 40578 h 920230"/>
              <a:gd name="connsiteX1-131" fmla="*/ 364322 w 703608"/>
              <a:gd name="connsiteY1-132" fmla="*/ 122545 h 920230"/>
              <a:gd name="connsiteX2-133" fmla="*/ 537987 w 703608"/>
              <a:gd name="connsiteY2-134" fmla="*/ 101910 h 920230"/>
              <a:gd name="connsiteX3-135" fmla="*/ 662754 w 703608"/>
              <a:gd name="connsiteY3-136" fmla="*/ 33280 h 920230"/>
              <a:gd name="connsiteX4-137" fmla="*/ 703608 w 703608"/>
              <a:gd name="connsiteY4-138" fmla="*/ 0 h 920230"/>
              <a:gd name="connsiteX5-139" fmla="*/ 694274 w 703608"/>
              <a:gd name="connsiteY5-140" fmla="*/ 15315 h 920230"/>
              <a:gd name="connsiteX6-141" fmla="*/ 273051 w 703608"/>
              <a:gd name="connsiteY6-142" fmla="*/ 694695 h 920230"/>
              <a:gd name="connsiteX7-143" fmla="*/ 209725 w 703608"/>
              <a:gd name="connsiteY7-144" fmla="*/ 796454 h 920230"/>
              <a:gd name="connsiteX8-145" fmla="*/ 208982 w 703608"/>
              <a:gd name="connsiteY8-146" fmla="*/ 797546 h 920230"/>
              <a:gd name="connsiteX9-147" fmla="*/ 178731 w 703608"/>
              <a:gd name="connsiteY9-148" fmla="*/ 842013 h 920230"/>
              <a:gd name="connsiteX10-149" fmla="*/ 70352 w 703608"/>
              <a:gd name="connsiteY10-150" fmla="*/ 889443 h 920230"/>
              <a:gd name="connsiteX11-151" fmla="*/ 0 w 703608"/>
              <a:gd name="connsiteY11-152" fmla="*/ 920230 h 920230"/>
              <a:gd name="connsiteX12-153" fmla="*/ 233050 w 703608"/>
              <a:gd name="connsiteY12-154" fmla="*/ 40578 h 92023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49" y="connsiteY12-50"/>
              </a:cxn>
            </a:cxnLst>
            <a:rect l="l" t="t" r="r" b="b"/>
            <a:pathLst>
              <a:path w="703608" h="920230">
                <a:moveTo>
                  <a:pt x="233050" y="40578"/>
                </a:moveTo>
                <a:cubicBezTo>
                  <a:pt x="239354" y="48034"/>
                  <a:pt x="358018" y="115089"/>
                  <a:pt x="364322" y="122545"/>
                </a:cubicBezTo>
                <a:cubicBezTo>
                  <a:pt x="412198" y="174612"/>
                  <a:pt x="488248" y="116788"/>
                  <a:pt x="537987" y="101910"/>
                </a:cubicBezTo>
                <a:cubicBezTo>
                  <a:pt x="587726" y="87033"/>
                  <a:pt x="623127" y="58332"/>
                  <a:pt x="662754" y="33280"/>
                </a:cubicBezTo>
                <a:lnTo>
                  <a:pt x="703608" y="0"/>
                </a:lnTo>
                <a:lnTo>
                  <a:pt x="694274" y="15315"/>
                </a:lnTo>
                <a:cubicBezTo>
                  <a:pt x="617851" y="140003"/>
                  <a:pt x="440494" y="425564"/>
                  <a:pt x="273051" y="694695"/>
                </a:cubicBezTo>
                <a:lnTo>
                  <a:pt x="209725" y="796454"/>
                </a:lnTo>
                <a:lnTo>
                  <a:pt x="208982" y="797546"/>
                </a:lnTo>
                <a:lnTo>
                  <a:pt x="178731" y="842013"/>
                </a:lnTo>
                <a:lnTo>
                  <a:pt x="70352" y="889443"/>
                </a:lnTo>
                <a:lnTo>
                  <a:pt x="0" y="920230"/>
                </a:lnTo>
                <a:cubicBezTo>
                  <a:pt x="86672" y="590335"/>
                  <a:pt x="146378" y="370473"/>
                  <a:pt x="233050" y="40578"/>
                </a:cubicBezTo>
                <a:close/>
              </a:path>
            </a:pathLst>
          </a:custGeom>
          <a:gradFill>
            <a:gsLst>
              <a:gs pos="0">
                <a:srgbClr val="FCECD8"/>
              </a:gs>
              <a:gs pos="100000">
                <a:srgbClr val="CA8B5D"/>
              </a:gs>
              <a:gs pos="66000">
                <a:srgbClr val="E9C4A9">
                  <a:alpha val="25000"/>
                </a:srgbClr>
              </a:gs>
            </a:gsLst>
            <a:lin ang="12000000" scaled="0"/>
          </a:gradFill>
          <a:ln>
            <a:noFill/>
          </a:ln>
          <a:effectLst>
            <a:softEdge rad="63500"/>
          </a:effectLst>
        </p:spPr>
        <p:txBody>
          <a:bodyPr vert="horz" wrap="square" lIns="91440" tIns="45720" rIns="91440" bIns="45720" numCol="1" anchor="t" anchorCtr="0" compatLnSpc="1">
            <a:noAutofit/>
          </a:bodyPr>
          <a:lstStyle/>
          <a:p>
            <a:endParaRPr lang="zh-CN" altLang="en-US">
              <a:solidFill>
                <a:prstClr val="black"/>
              </a:solidFill>
            </a:endParaRPr>
          </a:p>
        </p:txBody>
      </p:sp>
      <p:pic>
        <p:nvPicPr>
          <p:cNvPr id="183" name="图片 182"/>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flipV="1">
            <a:off x="6000368" y="6012809"/>
            <a:ext cx="3775449" cy="91727"/>
          </a:xfrm>
          <a:prstGeom prst="rect">
            <a:avLst/>
          </a:prstGeom>
        </p:spPr>
      </p:pic>
      <p:sp>
        <p:nvSpPr>
          <p:cNvPr id="1058" name="饼形 1057"/>
          <p:cNvSpPr/>
          <p:nvPr/>
        </p:nvSpPr>
        <p:spPr>
          <a:xfrm>
            <a:off x="7427939" y="5653232"/>
            <a:ext cx="890201" cy="890201"/>
          </a:xfrm>
          <a:prstGeom prst="pie">
            <a:avLst>
              <a:gd name="adj1" fmla="val 14222001"/>
              <a:gd name="adj2" fmla="val 18346834"/>
            </a:avLst>
          </a:prstGeom>
          <a:gradFill>
            <a:gsLst>
              <a:gs pos="0">
                <a:schemeClr val="bg1">
                  <a:lumMod val="65000"/>
                </a:schemeClr>
              </a:gs>
              <a:gs pos="100000">
                <a:schemeClr val="tx1">
                  <a:lumMod val="65000"/>
                  <a:lumOff val="35000"/>
                </a:schemeClr>
              </a:gs>
              <a:gs pos="61000">
                <a:schemeClr val="tx1">
                  <a:lumMod val="85000"/>
                  <a:lumOff val="1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endParaRPr>
          </a:p>
        </p:txBody>
      </p:sp>
      <p:grpSp>
        <p:nvGrpSpPr>
          <p:cNvPr id="24" name="Group 24"/>
          <p:cNvGrpSpPr>
            <a:grpSpLocks noChangeAspect="1"/>
          </p:cNvGrpSpPr>
          <p:nvPr/>
        </p:nvGrpSpPr>
        <p:grpSpPr bwMode="auto">
          <a:xfrm>
            <a:off x="7658334" y="5686085"/>
            <a:ext cx="415953" cy="401137"/>
            <a:chOff x="3644" y="1995"/>
            <a:chExt cx="365" cy="352"/>
          </a:xfrm>
        </p:grpSpPr>
        <p:sp>
          <p:nvSpPr>
            <p:cNvPr id="27" name="Freeform 27"/>
            <p:cNvSpPr/>
            <p:nvPr/>
          </p:nvSpPr>
          <p:spPr bwMode="auto">
            <a:xfrm>
              <a:off x="3644" y="2002"/>
              <a:ext cx="184" cy="343"/>
            </a:xfrm>
            <a:custGeom>
              <a:avLst/>
              <a:gdLst>
                <a:gd name="T0" fmla="*/ 77 w 77"/>
                <a:gd name="T1" fmla="*/ 143 h 143"/>
                <a:gd name="T2" fmla="*/ 0 w 77"/>
                <a:gd name="T3" fmla="*/ 10 h 143"/>
                <a:gd name="T4" fmla="*/ 47 w 77"/>
                <a:gd name="T5" fmla="*/ 0 h 143"/>
                <a:gd name="T6" fmla="*/ 77 w 77"/>
                <a:gd name="T7" fmla="*/ 143 h 143"/>
              </a:gdLst>
              <a:ahLst/>
              <a:cxnLst>
                <a:cxn ang="0">
                  <a:pos x="T0" y="T1"/>
                </a:cxn>
                <a:cxn ang="0">
                  <a:pos x="T2" y="T3"/>
                </a:cxn>
                <a:cxn ang="0">
                  <a:pos x="T4" y="T5"/>
                </a:cxn>
                <a:cxn ang="0">
                  <a:pos x="T6" y="T7"/>
                </a:cxn>
              </a:cxnLst>
              <a:rect l="0" t="0" r="r" b="b"/>
              <a:pathLst>
                <a:path w="77" h="143">
                  <a:moveTo>
                    <a:pt x="77" y="143"/>
                  </a:moveTo>
                  <a:cubicBezTo>
                    <a:pt x="77" y="143"/>
                    <a:pt x="6" y="18"/>
                    <a:pt x="0" y="10"/>
                  </a:cubicBezTo>
                  <a:cubicBezTo>
                    <a:pt x="14" y="2"/>
                    <a:pt x="47" y="0"/>
                    <a:pt x="47" y="0"/>
                  </a:cubicBezTo>
                  <a:lnTo>
                    <a:pt x="77" y="143"/>
                  </a:lnTo>
                  <a:close/>
                </a:path>
              </a:pathLst>
            </a:custGeom>
            <a:gradFill>
              <a:gsLst>
                <a:gs pos="0">
                  <a:schemeClr val="bg1">
                    <a:lumMod val="75000"/>
                  </a:schemeClr>
                </a:gs>
                <a:gs pos="100000">
                  <a:schemeClr val="tx1">
                    <a:lumMod val="75000"/>
                    <a:lumOff val="25000"/>
                  </a:schemeClr>
                </a:gs>
              </a:gsLst>
              <a:lin ang="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28"/>
            <p:cNvSpPr/>
            <p:nvPr/>
          </p:nvSpPr>
          <p:spPr bwMode="auto">
            <a:xfrm>
              <a:off x="3840" y="1995"/>
              <a:ext cx="169" cy="352"/>
            </a:xfrm>
            <a:custGeom>
              <a:avLst/>
              <a:gdLst>
                <a:gd name="T0" fmla="*/ 0 w 71"/>
                <a:gd name="T1" fmla="*/ 147 h 147"/>
                <a:gd name="T2" fmla="*/ 71 w 71"/>
                <a:gd name="T3" fmla="*/ 9 h 147"/>
                <a:gd name="T4" fmla="*/ 32 w 71"/>
                <a:gd name="T5" fmla="*/ 0 h 147"/>
                <a:gd name="T6" fmla="*/ 0 w 71"/>
                <a:gd name="T7" fmla="*/ 147 h 147"/>
              </a:gdLst>
              <a:ahLst/>
              <a:cxnLst>
                <a:cxn ang="0">
                  <a:pos x="T0" y="T1"/>
                </a:cxn>
                <a:cxn ang="0">
                  <a:pos x="T2" y="T3"/>
                </a:cxn>
                <a:cxn ang="0">
                  <a:pos x="T4" y="T5"/>
                </a:cxn>
                <a:cxn ang="0">
                  <a:pos x="T6" y="T7"/>
                </a:cxn>
              </a:cxnLst>
              <a:rect l="0" t="0" r="r" b="b"/>
              <a:pathLst>
                <a:path w="71" h="147">
                  <a:moveTo>
                    <a:pt x="0" y="147"/>
                  </a:moveTo>
                  <a:cubicBezTo>
                    <a:pt x="0" y="147"/>
                    <a:pt x="62" y="27"/>
                    <a:pt x="71" y="9"/>
                  </a:cubicBezTo>
                  <a:cubicBezTo>
                    <a:pt x="53" y="1"/>
                    <a:pt x="32" y="0"/>
                    <a:pt x="32" y="0"/>
                  </a:cubicBezTo>
                  <a:lnTo>
                    <a:pt x="0" y="147"/>
                  </a:lnTo>
                  <a:close/>
                </a:path>
              </a:pathLst>
            </a:custGeom>
            <a:gradFill>
              <a:gsLst>
                <a:gs pos="100000">
                  <a:schemeClr val="bg1">
                    <a:lumMod val="65000"/>
                  </a:schemeClr>
                </a:gs>
                <a:gs pos="0">
                  <a:schemeClr val="tx1">
                    <a:lumMod val="75000"/>
                    <a:lumOff val="25000"/>
                  </a:schemeClr>
                </a:gs>
              </a:gsLst>
              <a:lin ang="12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84" name="直角三角形 69"/>
          <p:cNvSpPr/>
          <p:nvPr/>
        </p:nvSpPr>
        <p:spPr>
          <a:xfrm flipH="1">
            <a:off x="7544627" y="5363534"/>
            <a:ext cx="2888363" cy="737871"/>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174418 w 2267687"/>
              <a:gd name="connsiteY0-18" fmla="*/ 303531 h 303531"/>
              <a:gd name="connsiteX1-19" fmla="*/ 0 w 2267687"/>
              <a:gd name="connsiteY1-20" fmla="*/ 0 h 303531"/>
              <a:gd name="connsiteX2-21" fmla="*/ 2267687 w 2267687"/>
              <a:gd name="connsiteY2-22" fmla="*/ 290831 h 303531"/>
              <a:gd name="connsiteX3-23" fmla="*/ 174418 w 2267687"/>
              <a:gd name="connsiteY3-24" fmla="*/ 303531 h 303531"/>
              <a:gd name="connsiteX0-25" fmla="*/ 172657 w 2265926"/>
              <a:gd name="connsiteY0-26" fmla="*/ 316231 h 316231"/>
              <a:gd name="connsiteX1-27" fmla="*/ 0 w 2265926"/>
              <a:gd name="connsiteY1-28" fmla="*/ 0 h 316231"/>
              <a:gd name="connsiteX2-29" fmla="*/ 2265926 w 2265926"/>
              <a:gd name="connsiteY2-30" fmla="*/ 303531 h 316231"/>
              <a:gd name="connsiteX3-31" fmla="*/ 172657 w 2265926"/>
              <a:gd name="connsiteY3-32" fmla="*/ 316231 h 316231"/>
              <a:gd name="connsiteX0-33" fmla="*/ 198019 w 2291288"/>
              <a:gd name="connsiteY0-34" fmla="*/ 666751 h 666751"/>
              <a:gd name="connsiteX1-35" fmla="*/ 0 w 2291288"/>
              <a:gd name="connsiteY1-36" fmla="*/ 0 h 666751"/>
              <a:gd name="connsiteX2-37" fmla="*/ 2291288 w 2291288"/>
              <a:gd name="connsiteY2-38" fmla="*/ 654051 h 666751"/>
              <a:gd name="connsiteX3-39" fmla="*/ 198019 w 2291288"/>
              <a:gd name="connsiteY3-40" fmla="*/ 666751 h 666751"/>
              <a:gd name="connsiteX0-41" fmla="*/ 747539 w 2291288"/>
              <a:gd name="connsiteY0-42" fmla="*/ 643891 h 654051"/>
              <a:gd name="connsiteX1-43" fmla="*/ 0 w 2291288"/>
              <a:gd name="connsiteY1-44" fmla="*/ 0 h 654051"/>
              <a:gd name="connsiteX2-45" fmla="*/ 2291288 w 2291288"/>
              <a:gd name="connsiteY2-46" fmla="*/ 654051 h 654051"/>
              <a:gd name="connsiteX3-47" fmla="*/ 747539 w 2291288"/>
              <a:gd name="connsiteY3-48" fmla="*/ 643891 h 654051"/>
              <a:gd name="connsiteX0-49" fmla="*/ 71207 w 1614956"/>
              <a:gd name="connsiteY0-50" fmla="*/ 453391 h 463551"/>
              <a:gd name="connsiteX1-51" fmla="*/ 0 w 1614956"/>
              <a:gd name="connsiteY1-52" fmla="*/ 0 h 463551"/>
              <a:gd name="connsiteX2-53" fmla="*/ 1614956 w 1614956"/>
              <a:gd name="connsiteY2-54" fmla="*/ 463551 h 463551"/>
              <a:gd name="connsiteX3-55" fmla="*/ 71207 w 1614956"/>
              <a:gd name="connsiteY3-56" fmla="*/ 453391 h 463551"/>
              <a:gd name="connsiteX0-57" fmla="*/ 58526 w 1602275"/>
              <a:gd name="connsiteY0-58" fmla="*/ 727711 h 737871"/>
              <a:gd name="connsiteX1-59" fmla="*/ 0 w 1602275"/>
              <a:gd name="connsiteY1-60" fmla="*/ 0 h 737871"/>
              <a:gd name="connsiteX2-61" fmla="*/ 1602275 w 1602275"/>
              <a:gd name="connsiteY2-62" fmla="*/ 737871 h 737871"/>
              <a:gd name="connsiteX3-63" fmla="*/ 58526 w 1602275"/>
              <a:gd name="connsiteY3-64" fmla="*/ 727711 h 737871"/>
            </a:gdLst>
            <a:ahLst/>
            <a:cxnLst>
              <a:cxn ang="0">
                <a:pos x="connsiteX0-1" y="connsiteY0-2"/>
              </a:cxn>
              <a:cxn ang="0">
                <a:pos x="connsiteX1-3" y="connsiteY1-4"/>
              </a:cxn>
              <a:cxn ang="0">
                <a:pos x="connsiteX2-5" y="connsiteY2-6"/>
              </a:cxn>
              <a:cxn ang="0">
                <a:pos x="connsiteX3-7" y="connsiteY3-8"/>
              </a:cxn>
            </a:cxnLst>
            <a:rect l="l" t="t" r="r" b="b"/>
            <a:pathLst>
              <a:path w="1602275" h="737871">
                <a:moveTo>
                  <a:pt x="58526" y="727711"/>
                </a:moveTo>
                <a:lnTo>
                  <a:pt x="0" y="0"/>
                </a:lnTo>
                <a:lnTo>
                  <a:pt x="1602275" y="737871"/>
                </a:lnTo>
                <a:lnTo>
                  <a:pt x="58526" y="727711"/>
                </a:lnTo>
                <a:close/>
              </a:path>
            </a:pathLst>
          </a:custGeom>
          <a:gradFill>
            <a:gsLst>
              <a:gs pos="100000">
                <a:schemeClr val="bg1">
                  <a:lumMod val="50000"/>
                  <a:alpha val="44000"/>
                </a:schemeClr>
              </a:gs>
              <a:gs pos="0">
                <a:srgbClr val="F3F3F3">
                  <a:alpha val="12000"/>
                </a:srgbClr>
              </a:gs>
            </a:gsLst>
            <a:lin ang="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157" name="组合 1156"/>
          <p:cNvGrpSpPr/>
          <p:nvPr/>
        </p:nvGrpSpPr>
        <p:grpSpPr>
          <a:xfrm>
            <a:off x="4953812" y="1375436"/>
            <a:ext cx="464443" cy="539225"/>
            <a:chOff x="3267075" y="2523213"/>
            <a:chExt cx="561976" cy="652463"/>
          </a:xfrm>
          <a:effectLst>
            <a:reflection blurRad="6350" stA="50000" endA="300" endPos="55000" dir="5400000" sy="-100000" algn="bl" rotWithShape="0"/>
          </a:effectLst>
        </p:grpSpPr>
        <p:sp>
          <p:nvSpPr>
            <p:cNvPr id="138" name="Freeform 153"/>
            <p:cNvSpPr/>
            <p:nvPr/>
          </p:nvSpPr>
          <p:spPr bwMode="auto">
            <a:xfrm>
              <a:off x="3671888" y="2596238"/>
              <a:ext cx="80963" cy="82550"/>
            </a:xfrm>
            <a:custGeom>
              <a:avLst/>
              <a:gdLst>
                <a:gd name="T0" fmla="*/ 7 w 21"/>
                <a:gd name="T1" fmla="*/ 22 h 22"/>
                <a:gd name="T2" fmla="*/ 20 w 21"/>
                <a:gd name="T3" fmla="*/ 9 h 22"/>
                <a:gd name="T4" fmla="*/ 20 w 21"/>
                <a:gd name="T5" fmla="*/ 2 h 22"/>
                <a:gd name="T6" fmla="*/ 13 w 21"/>
                <a:gd name="T7" fmla="*/ 2 h 22"/>
                <a:gd name="T8" fmla="*/ 0 w 21"/>
                <a:gd name="T9" fmla="*/ 14 h 22"/>
                <a:gd name="T10" fmla="*/ 7 w 21"/>
                <a:gd name="T11" fmla="*/ 22 h 22"/>
              </a:gdLst>
              <a:ahLst/>
              <a:cxnLst>
                <a:cxn ang="0">
                  <a:pos x="T0" y="T1"/>
                </a:cxn>
                <a:cxn ang="0">
                  <a:pos x="T2" y="T3"/>
                </a:cxn>
                <a:cxn ang="0">
                  <a:pos x="T4" y="T5"/>
                </a:cxn>
                <a:cxn ang="0">
                  <a:pos x="T6" y="T7"/>
                </a:cxn>
                <a:cxn ang="0">
                  <a:pos x="T8" y="T9"/>
                </a:cxn>
                <a:cxn ang="0">
                  <a:pos x="T10" y="T11"/>
                </a:cxn>
              </a:cxnLst>
              <a:rect l="0" t="0" r="r" b="b"/>
              <a:pathLst>
                <a:path w="21" h="22">
                  <a:moveTo>
                    <a:pt x="7" y="22"/>
                  </a:moveTo>
                  <a:cubicBezTo>
                    <a:pt x="20" y="9"/>
                    <a:pt x="20" y="9"/>
                    <a:pt x="20" y="9"/>
                  </a:cubicBezTo>
                  <a:cubicBezTo>
                    <a:pt x="21" y="7"/>
                    <a:pt x="21" y="4"/>
                    <a:pt x="20" y="2"/>
                  </a:cubicBezTo>
                  <a:cubicBezTo>
                    <a:pt x="18" y="0"/>
                    <a:pt x="15" y="0"/>
                    <a:pt x="13" y="2"/>
                  </a:cubicBezTo>
                  <a:cubicBezTo>
                    <a:pt x="0" y="14"/>
                    <a:pt x="0" y="14"/>
                    <a:pt x="0" y="14"/>
                  </a:cubicBezTo>
                  <a:cubicBezTo>
                    <a:pt x="3" y="17"/>
                    <a:pt x="5" y="19"/>
                    <a:pt x="7" y="22"/>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54"/>
            <p:cNvSpPr/>
            <p:nvPr/>
          </p:nvSpPr>
          <p:spPr bwMode="auto">
            <a:xfrm>
              <a:off x="3530600" y="2523213"/>
              <a:ext cx="38100" cy="80963"/>
            </a:xfrm>
            <a:custGeom>
              <a:avLst/>
              <a:gdLst>
                <a:gd name="T0" fmla="*/ 5 w 10"/>
                <a:gd name="T1" fmla="*/ 21 h 21"/>
                <a:gd name="T2" fmla="*/ 5 w 10"/>
                <a:gd name="T3" fmla="*/ 21 h 21"/>
                <a:gd name="T4" fmla="*/ 10 w 10"/>
                <a:gd name="T5" fmla="*/ 21 h 21"/>
                <a:gd name="T6" fmla="*/ 10 w 10"/>
                <a:gd name="T7" fmla="*/ 5 h 21"/>
                <a:gd name="T8" fmla="*/ 5 w 10"/>
                <a:gd name="T9" fmla="*/ 0 h 21"/>
                <a:gd name="T10" fmla="*/ 0 w 10"/>
                <a:gd name="T11" fmla="*/ 5 h 21"/>
                <a:gd name="T12" fmla="*/ 0 w 10"/>
                <a:gd name="T13" fmla="*/ 21 h 21"/>
                <a:gd name="T14" fmla="*/ 4 w 10"/>
                <a:gd name="T15" fmla="*/ 21 h 21"/>
                <a:gd name="T16" fmla="*/ 5 w 1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5" y="21"/>
                  </a:moveTo>
                  <a:cubicBezTo>
                    <a:pt x="5" y="21"/>
                    <a:pt x="5" y="21"/>
                    <a:pt x="5" y="21"/>
                  </a:cubicBezTo>
                  <a:cubicBezTo>
                    <a:pt x="6" y="21"/>
                    <a:pt x="8" y="21"/>
                    <a:pt x="10" y="21"/>
                  </a:cubicBezTo>
                  <a:cubicBezTo>
                    <a:pt x="10" y="5"/>
                    <a:pt x="10" y="5"/>
                    <a:pt x="10" y="5"/>
                  </a:cubicBezTo>
                  <a:cubicBezTo>
                    <a:pt x="10" y="2"/>
                    <a:pt x="7" y="0"/>
                    <a:pt x="5" y="0"/>
                  </a:cubicBezTo>
                  <a:cubicBezTo>
                    <a:pt x="2" y="0"/>
                    <a:pt x="0" y="2"/>
                    <a:pt x="0" y="5"/>
                  </a:cubicBezTo>
                  <a:cubicBezTo>
                    <a:pt x="0" y="21"/>
                    <a:pt x="0" y="21"/>
                    <a:pt x="0" y="21"/>
                  </a:cubicBezTo>
                  <a:cubicBezTo>
                    <a:pt x="1" y="21"/>
                    <a:pt x="3" y="21"/>
                    <a:pt x="4" y="21"/>
                  </a:cubicBezTo>
                  <a:lnTo>
                    <a:pt x="5" y="21"/>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55"/>
            <p:cNvSpPr/>
            <p:nvPr/>
          </p:nvSpPr>
          <p:spPr bwMode="auto">
            <a:xfrm>
              <a:off x="3343275" y="2596238"/>
              <a:ext cx="80963" cy="82550"/>
            </a:xfrm>
            <a:custGeom>
              <a:avLst/>
              <a:gdLst>
                <a:gd name="T0" fmla="*/ 14 w 21"/>
                <a:gd name="T1" fmla="*/ 22 h 22"/>
                <a:gd name="T2" fmla="*/ 21 w 21"/>
                <a:gd name="T3" fmla="*/ 14 h 22"/>
                <a:gd name="T4" fmla="*/ 9 w 21"/>
                <a:gd name="T5" fmla="*/ 2 h 22"/>
                <a:gd name="T6" fmla="*/ 2 w 21"/>
                <a:gd name="T7" fmla="*/ 2 h 22"/>
                <a:gd name="T8" fmla="*/ 2 w 21"/>
                <a:gd name="T9" fmla="*/ 9 h 22"/>
                <a:gd name="T10" fmla="*/ 14 w 21"/>
                <a:gd name="T11" fmla="*/ 22 h 22"/>
              </a:gdLst>
              <a:ahLst/>
              <a:cxnLst>
                <a:cxn ang="0">
                  <a:pos x="T0" y="T1"/>
                </a:cxn>
                <a:cxn ang="0">
                  <a:pos x="T2" y="T3"/>
                </a:cxn>
                <a:cxn ang="0">
                  <a:pos x="T4" y="T5"/>
                </a:cxn>
                <a:cxn ang="0">
                  <a:pos x="T6" y="T7"/>
                </a:cxn>
                <a:cxn ang="0">
                  <a:pos x="T8" y="T9"/>
                </a:cxn>
                <a:cxn ang="0">
                  <a:pos x="T10" y="T11"/>
                </a:cxn>
              </a:cxnLst>
              <a:rect l="0" t="0" r="r" b="b"/>
              <a:pathLst>
                <a:path w="21" h="22">
                  <a:moveTo>
                    <a:pt x="14" y="22"/>
                  </a:moveTo>
                  <a:cubicBezTo>
                    <a:pt x="16" y="19"/>
                    <a:pt x="18" y="17"/>
                    <a:pt x="21" y="14"/>
                  </a:cubicBezTo>
                  <a:cubicBezTo>
                    <a:pt x="9" y="2"/>
                    <a:pt x="9" y="2"/>
                    <a:pt x="9" y="2"/>
                  </a:cubicBezTo>
                  <a:cubicBezTo>
                    <a:pt x="7" y="0"/>
                    <a:pt x="4" y="0"/>
                    <a:pt x="2" y="2"/>
                  </a:cubicBezTo>
                  <a:cubicBezTo>
                    <a:pt x="0" y="4"/>
                    <a:pt x="0" y="7"/>
                    <a:pt x="2" y="9"/>
                  </a:cubicBezTo>
                  <a:lnTo>
                    <a:pt x="14" y="22"/>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56"/>
            <p:cNvSpPr/>
            <p:nvPr/>
          </p:nvSpPr>
          <p:spPr bwMode="auto">
            <a:xfrm>
              <a:off x="3267075" y="2781976"/>
              <a:ext cx="87313" cy="38100"/>
            </a:xfrm>
            <a:custGeom>
              <a:avLst/>
              <a:gdLst>
                <a:gd name="T0" fmla="*/ 22 w 23"/>
                <a:gd name="T1" fmla="*/ 7 h 10"/>
                <a:gd name="T2" fmla="*/ 23 w 23"/>
                <a:gd name="T3" fmla="*/ 0 h 10"/>
                <a:gd name="T4" fmla="*/ 5 w 23"/>
                <a:gd name="T5" fmla="*/ 0 h 10"/>
                <a:gd name="T6" fmla="*/ 0 w 23"/>
                <a:gd name="T7" fmla="*/ 5 h 10"/>
                <a:gd name="T8" fmla="*/ 5 w 23"/>
                <a:gd name="T9" fmla="*/ 10 h 10"/>
                <a:gd name="T10" fmla="*/ 22 w 23"/>
                <a:gd name="T11" fmla="*/ 10 h 10"/>
                <a:gd name="T12" fmla="*/ 22 w 23"/>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7"/>
                  </a:moveTo>
                  <a:cubicBezTo>
                    <a:pt x="22" y="5"/>
                    <a:pt x="22" y="3"/>
                    <a:pt x="23" y="0"/>
                  </a:cubicBezTo>
                  <a:cubicBezTo>
                    <a:pt x="5" y="0"/>
                    <a:pt x="5" y="0"/>
                    <a:pt x="5" y="0"/>
                  </a:cubicBezTo>
                  <a:cubicBezTo>
                    <a:pt x="2" y="0"/>
                    <a:pt x="0" y="2"/>
                    <a:pt x="0" y="5"/>
                  </a:cubicBezTo>
                  <a:cubicBezTo>
                    <a:pt x="0" y="8"/>
                    <a:pt x="2" y="10"/>
                    <a:pt x="5" y="10"/>
                  </a:cubicBezTo>
                  <a:cubicBezTo>
                    <a:pt x="22" y="10"/>
                    <a:pt x="22" y="10"/>
                    <a:pt x="22" y="10"/>
                  </a:cubicBezTo>
                  <a:cubicBezTo>
                    <a:pt x="22" y="9"/>
                    <a:pt x="22" y="8"/>
                    <a:pt x="22" y="7"/>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57"/>
            <p:cNvSpPr/>
            <p:nvPr/>
          </p:nvSpPr>
          <p:spPr bwMode="auto">
            <a:xfrm>
              <a:off x="3508375" y="3156626"/>
              <a:ext cx="79375" cy="19050"/>
            </a:xfrm>
            <a:custGeom>
              <a:avLst/>
              <a:gdLst>
                <a:gd name="T0" fmla="*/ 13 w 21"/>
                <a:gd name="T1" fmla="*/ 0 h 5"/>
                <a:gd name="T2" fmla="*/ 8 w 21"/>
                <a:gd name="T3" fmla="*/ 0 h 5"/>
                <a:gd name="T4" fmla="*/ 0 w 21"/>
                <a:gd name="T5" fmla="*/ 0 h 5"/>
                <a:gd name="T6" fmla="*/ 0 w 21"/>
                <a:gd name="T7" fmla="*/ 0 h 5"/>
                <a:gd name="T8" fmla="*/ 8 w 21"/>
                <a:gd name="T9" fmla="*/ 5 h 5"/>
                <a:gd name="T10" fmla="*/ 8 w 21"/>
                <a:gd name="T11" fmla="*/ 5 h 5"/>
                <a:gd name="T12" fmla="*/ 13 w 21"/>
                <a:gd name="T13" fmla="*/ 5 h 5"/>
                <a:gd name="T14" fmla="*/ 14 w 21"/>
                <a:gd name="T15" fmla="*/ 5 h 5"/>
                <a:gd name="T16" fmla="*/ 21 w 21"/>
                <a:gd name="T17" fmla="*/ 0 h 5"/>
                <a:gd name="T18" fmla="*/ 21 w 21"/>
                <a:gd name="T19" fmla="*/ 0 h 5"/>
                <a:gd name="T20" fmla="*/ 13 w 2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5">
                  <a:moveTo>
                    <a:pt x="13" y="0"/>
                  </a:moveTo>
                  <a:cubicBezTo>
                    <a:pt x="8" y="0"/>
                    <a:pt x="8" y="0"/>
                    <a:pt x="8" y="0"/>
                  </a:cubicBezTo>
                  <a:cubicBezTo>
                    <a:pt x="0" y="0"/>
                    <a:pt x="0" y="0"/>
                    <a:pt x="0" y="0"/>
                  </a:cubicBezTo>
                  <a:cubicBezTo>
                    <a:pt x="0" y="0"/>
                    <a:pt x="0" y="0"/>
                    <a:pt x="0" y="0"/>
                  </a:cubicBezTo>
                  <a:cubicBezTo>
                    <a:pt x="0" y="3"/>
                    <a:pt x="4" y="5"/>
                    <a:pt x="8" y="5"/>
                  </a:cubicBezTo>
                  <a:cubicBezTo>
                    <a:pt x="8" y="5"/>
                    <a:pt x="8" y="5"/>
                    <a:pt x="8" y="5"/>
                  </a:cubicBezTo>
                  <a:cubicBezTo>
                    <a:pt x="13" y="5"/>
                    <a:pt x="13" y="5"/>
                    <a:pt x="13" y="5"/>
                  </a:cubicBezTo>
                  <a:cubicBezTo>
                    <a:pt x="14" y="5"/>
                    <a:pt x="14" y="5"/>
                    <a:pt x="14" y="5"/>
                  </a:cubicBezTo>
                  <a:cubicBezTo>
                    <a:pt x="17" y="5"/>
                    <a:pt x="21" y="3"/>
                    <a:pt x="21" y="0"/>
                  </a:cubicBezTo>
                  <a:cubicBezTo>
                    <a:pt x="21" y="0"/>
                    <a:pt x="21" y="0"/>
                    <a:pt x="21" y="0"/>
                  </a:cubicBezTo>
                  <a:lnTo>
                    <a:pt x="13"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58"/>
            <p:cNvSpPr/>
            <p:nvPr/>
          </p:nvSpPr>
          <p:spPr bwMode="auto">
            <a:xfrm>
              <a:off x="3481388" y="3112176"/>
              <a:ext cx="133350" cy="33338"/>
            </a:xfrm>
            <a:custGeom>
              <a:avLst/>
              <a:gdLst>
                <a:gd name="T0" fmla="*/ 30 w 35"/>
                <a:gd name="T1" fmla="*/ 0 h 9"/>
                <a:gd name="T2" fmla="*/ 5 w 35"/>
                <a:gd name="T3" fmla="*/ 0 h 9"/>
                <a:gd name="T4" fmla="*/ 0 w 35"/>
                <a:gd name="T5" fmla="*/ 4 h 9"/>
                <a:gd name="T6" fmla="*/ 5 w 35"/>
                <a:gd name="T7" fmla="*/ 9 h 9"/>
                <a:gd name="T8" fmla="*/ 30 w 35"/>
                <a:gd name="T9" fmla="*/ 9 h 9"/>
                <a:gd name="T10" fmla="*/ 35 w 35"/>
                <a:gd name="T11" fmla="*/ 4 h 9"/>
                <a:gd name="T12" fmla="*/ 30 w 3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5" h="9">
                  <a:moveTo>
                    <a:pt x="30" y="0"/>
                  </a:moveTo>
                  <a:cubicBezTo>
                    <a:pt x="5" y="0"/>
                    <a:pt x="5" y="0"/>
                    <a:pt x="5" y="0"/>
                  </a:cubicBezTo>
                  <a:cubicBezTo>
                    <a:pt x="3" y="0"/>
                    <a:pt x="0" y="2"/>
                    <a:pt x="0" y="4"/>
                  </a:cubicBezTo>
                  <a:cubicBezTo>
                    <a:pt x="0" y="7"/>
                    <a:pt x="3" y="9"/>
                    <a:pt x="5" y="9"/>
                  </a:cubicBezTo>
                  <a:cubicBezTo>
                    <a:pt x="30" y="9"/>
                    <a:pt x="30" y="9"/>
                    <a:pt x="30" y="9"/>
                  </a:cubicBezTo>
                  <a:cubicBezTo>
                    <a:pt x="33" y="9"/>
                    <a:pt x="35" y="7"/>
                    <a:pt x="35" y="4"/>
                  </a:cubicBezTo>
                  <a:cubicBezTo>
                    <a:pt x="35" y="2"/>
                    <a:pt x="33" y="0"/>
                    <a:pt x="30" y="0"/>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59"/>
            <p:cNvSpPr/>
            <p:nvPr/>
          </p:nvSpPr>
          <p:spPr bwMode="auto">
            <a:xfrm>
              <a:off x="3481388" y="3066138"/>
              <a:ext cx="133350" cy="34925"/>
            </a:xfrm>
            <a:custGeom>
              <a:avLst/>
              <a:gdLst>
                <a:gd name="T0" fmla="*/ 30 w 35"/>
                <a:gd name="T1" fmla="*/ 0 h 9"/>
                <a:gd name="T2" fmla="*/ 5 w 35"/>
                <a:gd name="T3" fmla="*/ 0 h 9"/>
                <a:gd name="T4" fmla="*/ 0 w 35"/>
                <a:gd name="T5" fmla="*/ 5 h 9"/>
                <a:gd name="T6" fmla="*/ 5 w 35"/>
                <a:gd name="T7" fmla="*/ 9 h 9"/>
                <a:gd name="T8" fmla="*/ 30 w 35"/>
                <a:gd name="T9" fmla="*/ 9 h 9"/>
                <a:gd name="T10" fmla="*/ 35 w 35"/>
                <a:gd name="T11" fmla="*/ 5 h 9"/>
                <a:gd name="T12" fmla="*/ 30 w 3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5" h="9">
                  <a:moveTo>
                    <a:pt x="30" y="0"/>
                  </a:moveTo>
                  <a:cubicBezTo>
                    <a:pt x="5" y="0"/>
                    <a:pt x="5" y="0"/>
                    <a:pt x="5" y="0"/>
                  </a:cubicBezTo>
                  <a:cubicBezTo>
                    <a:pt x="3" y="0"/>
                    <a:pt x="0" y="2"/>
                    <a:pt x="0" y="5"/>
                  </a:cubicBezTo>
                  <a:cubicBezTo>
                    <a:pt x="0" y="7"/>
                    <a:pt x="3" y="9"/>
                    <a:pt x="5" y="9"/>
                  </a:cubicBezTo>
                  <a:cubicBezTo>
                    <a:pt x="30" y="9"/>
                    <a:pt x="30" y="9"/>
                    <a:pt x="30" y="9"/>
                  </a:cubicBezTo>
                  <a:cubicBezTo>
                    <a:pt x="33" y="9"/>
                    <a:pt x="35" y="7"/>
                    <a:pt x="35" y="5"/>
                  </a:cubicBezTo>
                  <a:cubicBezTo>
                    <a:pt x="35" y="2"/>
                    <a:pt x="33" y="0"/>
                    <a:pt x="30" y="0"/>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60"/>
            <p:cNvSpPr>
              <a:spLocks noEditPoints="1"/>
            </p:cNvSpPr>
            <p:nvPr/>
          </p:nvSpPr>
          <p:spPr bwMode="auto">
            <a:xfrm>
              <a:off x="3378200" y="2637513"/>
              <a:ext cx="339725" cy="417513"/>
            </a:xfrm>
            <a:custGeom>
              <a:avLst/>
              <a:gdLst>
                <a:gd name="T0" fmla="*/ 80 w 89"/>
                <a:gd name="T1" fmla="*/ 18 h 110"/>
                <a:gd name="T2" fmla="*/ 61 w 89"/>
                <a:gd name="T3" fmla="*/ 3 h 110"/>
                <a:gd name="T4" fmla="*/ 49 w 89"/>
                <a:gd name="T5" fmla="*/ 1 h 110"/>
                <a:gd name="T6" fmla="*/ 49 w 89"/>
                <a:gd name="T7" fmla="*/ 1 h 110"/>
                <a:gd name="T8" fmla="*/ 45 w 89"/>
                <a:gd name="T9" fmla="*/ 0 h 110"/>
                <a:gd name="T10" fmla="*/ 45 w 89"/>
                <a:gd name="T11" fmla="*/ 0 h 110"/>
                <a:gd name="T12" fmla="*/ 40 w 89"/>
                <a:gd name="T13" fmla="*/ 1 h 110"/>
                <a:gd name="T14" fmla="*/ 40 w 89"/>
                <a:gd name="T15" fmla="*/ 1 h 110"/>
                <a:gd name="T16" fmla="*/ 29 w 89"/>
                <a:gd name="T17" fmla="*/ 3 h 110"/>
                <a:gd name="T18" fmla="*/ 9 w 89"/>
                <a:gd name="T19" fmla="*/ 18 h 110"/>
                <a:gd name="T20" fmla="*/ 3 w 89"/>
                <a:gd name="T21" fmla="*/ 63 h 110"/>
                <a:gd name="T22" fmla="*/ 19 w 89"/>
                <a:gd name="T23" fmla="*/ 85 h 110"/>
                <a:gd name="T24" fmla="*/ 21 w 89"/>
                <a:gd name="T25" fmla="*/ 99 h 110"/>
                <a:gd name="T26" fmla="*/ 21 w 89"/>
                <a:gd name="T27" fmla="*/ 99 h 110"/>
                <a:gd name="T28" fmla="*/ 21 w 89"/>
                <a:gd name="T29" fmla="*/ 99 h 110"/>
                <a:gd name="T30" fmla="*/ 57 w 89"/>
                <a:gd name="T31" fmla="*/ 110 h 110"/>
                <a:gd name="T32" fmla="*/ 68 w 89"/>
                <a:gd name="T33" fmla="*/ 99 h 110"/>
                <a:gd name="T34" fmla="*/ 68 w 89"/>
                <a:gd name="T35" fmla="*/ 99 h 110"/>
                <a:gd name="T36" fmla="*/ 69 w 89"/>
                <a:gd name="T37" fmla="*/ 88 h 110"/>
                <a:gd name="T38" fmla="*/ 74 w 89"/>
                <a:gd name="T39" fmla="*/ 81 h 110"/>
                <a:gd name="T40" fmla="*/ 89 w 89"/>
                <a:gd name="T41" fmla="*/ 45 h 110"/>
                <a:gd name="T42" fmla="*/ 70 w 89"/>
                <a:gd name="T43" fmla="*/ 74 h 110"/>
                <a:gd name="T44" fmla="*/ 61 w 89"/>
                <a:gd name="T45" fmla="*/ 87 h 110"/>
                <a:gd name="T46" fmla="*/ 60 w 89"/>
                <a:gd name="T47" fmla="*/ 99 h 110"/>
                <a:gd name="T48" fmla="*/ 32 w 89"/>
                <a:gd name="T49" fmla="*/ 102 h 110"/>
                <a:gd name="T50" fmla="*/ 29 w 89"/>
                <a:gd name="T51" fmla="*/ 99 h 110"/>
                <a:gd name="T52" fmla="*/ 28 w 89"/>
                <a:gd name="T53" fmla="*/ 87 h 110"/>
                <a:gd name="T54" fmla="*/ 20 w 89"/>
                <a:gd name="T55" fmla="*/ 75 h 110"/>
                <a:gd name="T56" fmla="*/ 7 w 89"/>
                <a:gd name="T57" fmla="*/ 45 h 110"/>
                <a:gd name="T58" fmla="*/ 34 w 89"/>
                <a:gd name="T59" fmla="*/ 9 h 110"/>
                <a:gd name="T60" fmla="*/ 41 w 89"/>
                <a:gd name="T61" fmla="*/ 8 h 110"/>
                <a:gd name="T62" fmla="*/ 41 w 89"/>
                <a:gd name="T63" fmla="*/ 8 h 110"/>
                <a:gd name="T64" fmla="*/ 45 w 89"/>
                <a:gd name="T65" fmla="*/ 8 h 110"/>
                <a:gd name="T66" fmla="*/ 48 w 89"/>
                <a:gd name="T67" fmla="*/ 8 h 110"/>
                <a:gd name="T68" fmla="*/ 49 w 89"/>
                <a:gd name="T69" fmla="*/ 8 h 110"/>
                <a:gd name="T70" fmla="*/ 54 w 89"/>
                <a:gd name="T71" fmla="*/ 9 h 110"/>
                <a:gd name="T72" fmla="*/ 74 w 89"/>
                <a:gd name="T73" fmla="*/ 23 h 110"/>
                <a:gd name="T74" fmla="*/ 79 w 89"/>
                <a:gd name="T75"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10">
                  <a:moveTo>
                    <a:pt x="89" y="45"/>
                  </a:moveTo>
                  <a:cubicBezTo>
                    <a:pt x="89" y="35"/>
                    <a:pt x="86" y="26"/>
                    <a:pt x="80" y="18"/>
                  </a:cubicBezTo>
                  <a:cubicBezTo>
                    <a:pt x="75" y="12"/>
                    <a:pt x="69" y="6"/>
                    <a:pt x="61" y="3"/>
                  </a:cubicBezTo>
                  <a:cubicBezTo>
                    <a:pt x="61" y="3"/>
                    <a:pt x="61" y="3"/>
                    <a:pt x="61" y="3"/>
                  </a:cubicBezTo>
                  <a:cubicBezTo>
                    <a:pt x="57" y="2"/>
                    <a:pt x="57" y="2"/>
                    <a:pt x="57" y="2"/>
                  </a:cubicBezTo>
                  <a:cubicBezTo>
                    <a:pt x="55" y="1"/>
                    <a:pt x="52" y="1"/>
                    <a:pt x="49" y="1"/>
                  </a:cubicBezTo>
                  <a:cubicBezTo>
                    <a:pt x="49" y="1"/>
                    <a:pt x="49" y="1"/>
                    <a:pt x="49" y="1"/>
                  </a:cubicBezTo>
                  <a:cubicBezTo>
                    <a:pt x="49" y="1"/>
                    <a:pt x="49" y="1"/>
                    <a:pt x="49" y="1"/>
                  </a:cubicBezTo>
                  <a:cubicBezTo>
                    <a:pt x="49" y="1"/>
                    <a:pt x="49" y="1"/>
                    <a:pt x="49" y="1"/>
                  </a:cubicBezTo>
                  <a:cubicBezTo>
                    <a:pt x="48" y="0"/>
                    <a:pt x="46" y="0"/>
                    <a:pt x="45" y="0"/>
                  </a:cubicBezTo>
                  <a:cubicBezTo>
                    <a:pt x="45" y="0"/>
                    <a:pt x="45" y="0"/>
                    <a:pt x="45" y="0"/>
                  </a:cubicBezTo>
                  <a:cubicBezTo>
                    <a:pt x="45" y="0"/>
                    <a:pt x="45" y="0"/>
                    <a:pt x="45" y="0"/>
                  </a:cubicBezTo>
                  <a:cubicBezTo>
                    <a:pt x="45" y="0"/>
                    <a:pt x="45" y="0"/>
                    <a:pt x="45" y="0"/>
                  </a:cubicBezTo>
                  <a:cubicBezTo>
                    <a:pt x="43" y="0"/>
                    <a:pt x="42" y="0"/>
                    <a:pt x="40" y="1"/>
                  </a:cubicBezTo>
                  <a:cubicBezTo>
                    <a:pt x="40" y="1"/>
                    <a:pt x="40" y="1"/>
                    <a:pt x="40" y="1"/>
                  </a:cubicBezTo>
                  <a:cubicBezTo>
                    <a:pt x="40" y="1"/>
                    <a:pt x="40" y="1"/>
                    <a:pt x="40" y="1"/>
                  </a:cubicBezTo>
                  <a:cubicBezTo>
                    <a:pt x="37" y="1"/>
                    <a:pt x="34" y="1"/>
                    <a:pt x="32" y="2"/>
                  </a:cubicBezTo>
                  <a:cubicBezTo>
                    <a:pt x="29" y="3"/>
                    <a:pt x="29" y="3"/>
                    <a:pt x="29" y="3"/>
                  </a:cubicBezTo>
                  <a:cubicBezTo>
                    <a:pt x="29" y="3"/>
                    <a:pt x="29" y="3"/>
                    <a:pt x="29" y="3"/>
                  </a:cubicBezTo>
                  <a:cubicBezTo>
                    <a:pt x="21" y="6"/>
                    <a:pt x="14" y="12"/>
                    <a:pt x="9" y="18"/>
                  </a:cubicBezTo>
                  <a:cubicBezTo>
                    <a:pt x="3" y="26"/>
                    <a:pt x="0" y="35"/>
                    <a:pt x="0" y="45"/>
                  </a:cubicBezTo>
                  <a:cubicBezTo>
                    <a:pt x="0" y="52"/>
                    <a:pt x="1" y="58"/>
                    <a:pt x="3" y="63"/>
                  </a:cubicBezTo>
                  <a:cubicBezTo>
                    <a:pt x="6" y="71"/>
                    <a:pt x="10" y="76"/>
                    <a:pt x="14" y="80"/>
                  </a:cubicBezTo>
                  <a:cubicBezTo>
                    <a:pt x="16" y="82"/>
                    <a:pt x="17" y="83"/>
                    <a:pt x="19" y="85"/>
                  </a:cubicBezTo>
                  <a:cubicBezTo>
                    <a:pt x="20" y="86"/>
                    <a:pt x="20" y="87"/>
                    <a:pt x="20" y="88"/>
                  </a:cubicBezTo>
                  <a:cubicBezTo>
                    <a:pt x="21" y="92"/>
                    <a:pt x="21" y="97"/>
                    <a:pt x="21" y="99"/>
                  </a:cubicBezTo>
                  <a:cubicBezTo>
                    <a:pt x="21" y="99"/>
                    <a:pt x="21" y="99"/>
                    <a:pt x="21" y="99"/>
                  </a:cubicBezTo>
                  <a:cubicBezTo>
                    <a:pt x="21" y="99"/>
                    <a:pt x="21" y="99"/>
                    <a:pt x="21" y="99"/>
                  </a:cubicBezTo>
                  <a:cubicBezTo>
                    <a:pt x="21" y="99"/>
                    <a:pt x="21" y="99"/>
                    <a:pt x="21" y="99"/>
                  </a:cubicBezTo>
                  <a:cubicBezTo>
                    <a:pt x="21" y="99"/>
                    <a:pt x="21" y="99"/>
                    <a:pt x="21" y="99"/>
                  </a:cubicBezTo>
                  <a:cubicBezTo>
                    <a:pt x="21" y="105"/>
                    <a:pt x="26" y="110"/>
                    <a:pt x="32" y="110"/>
                  </a:cubicBezTo>
                  <a:cubicBezTo>
                    <a:pt x="57" y="110"/>
                    <a:pt x="57" y="110"/>
                    <a:pt x="57" y="110"/>
                  </a:cubicBezTo>
                  <a:cubicBezTo>
                    <a:pt x="63" y="110"/>
                    <a:pt x="68" y="105"/>
                    <a:pt x="68" y="99"/>
                  </a:cubicBezTo>
                  <a:cubicBezTo>
                    <a:pt x="68" y="99"/>
                    <a:pt x="68" y="99"/>
                    <a:pt x="68" y="99"/>
                  </a:cubicBezTo>
                  <a:cubicBezTo>
                    <a:pt x="68" y="99"/>
                    <a:pt x="68" y="99"/>
                    <a:pt x="68" y="99"/>
                  </a:cubicBezTo>
                  <a:cubicBezTo>
                    <a:pt x="68" y="99"/>
                    <a:pt x="68" y="99"/>
                    <a:pt x="68" y="99"/>
                  </a:cubicBezTo>
                  <a:cubicBezTo>
                    <a:pt x="68" y="99"/>
                    <a:pt x="68" y="99"/>
                    <a:pt x="68" y="99"/>
                  </a:cubicBezTo>
                  <a:cubicBezTo>
                    <a:pt x="68" y="97"/>
                    <a:pt x="68" y="92"/>
                    <a:pt x="69" y="88"/>
                  </a:cubicBezTo>
                  <a:cubicBezTo>
                    <a:pt x="69" y="87"/>
                    <a:pt x="69" y="87"/>
                    <a:pt x="70" y="86"/>
                  </a:cubicBezTo>
                  <a:cubicBezTo>
                    <a:pt x="71" y="84"/>
                    <a:pt x="72" y="83"/>
                    <a:pt x="74" y="81"/>
                  </a:cubicBezTo>
                  <a:cubicBezTo>
                    <a:pt x="77" y="77"/>
                    <a:pt x="81" y="73"/>
                    <a:pt x="84" y="68"/>
                  </a:cubicBezTo>
                  <a:cubicBezTo>
                    <a:pt x="87" y="62"/>
                    <a:pt x="89" y="55"/>
                    <a:pt x="89" y="45"/>
                  </a:cubicBezTo>
                  <a:close/>
                  <a:moveTo>
                    <a:pt x="79" y="61"/>
                  </a:moveTo>
                  <a:cubicBezTo>
                    <a:pt x="77" y="67"/>
                    <a:pt x="73" y="71"/>
                    <a:pt x="70" y="74"/>
                  </a:cubicBezTo>
                  <a:cubicBezTo>
                    <a:pt x="68" y="76"/>
                    <a:pt x="66" y="78"/>
                    <a:pt x="65" y="80"/>
                  </a:cubicBezTo>
                  <a:cubicBezTo>
                    <a:pt x="63" y="82"/>
                    <a:pt x="62" y="84"/>
                    <a:pt x="61" y="87"/>
                  </a:cubicBezTo>
                  <a:cubicBezTo>
                    <a:pt x="60" y="92"/>
                    <a:pt x="60" y="97"/>
                    <a:pt x="60" y="99"/>
                  </a:cubicBezTo>
                  <a:cubicBezTo>
                    <a:pt x="60" y="99"/>
                    <a:pt x="60" y="99"/>
                    <a:pt x="60" y="99"/>
                  </a:cubicBezTo>
                  <a:cubicBezTo>
                    <a:pt x="60" y="101"/>
                    <a:pt x="59" y="102"/>
                    <a:pt x="57" y="102"/>
                  </a:cubicBezTo>
                  <a:cubicBezTo>
                    <a:pt x="32" y="102"/>
                    <a:pt x="32" y="102"/>
                    <a:pt x="32" y="102"/>
                  </a:cubicBezTo>
                  <a:cubicBezTo>
                    <a:pt x="31" y="102"/>
                    <a:pt x="30" y="102"/>
                    <a:pt x="30" y="101"/>
                  </a:cubicBezTo>
                  <a:cubicBezTo>
                    <a:pt x="29" y="101"/>
                    <a:pt x="29" y="100"/>
                    <a:pt x="29" y="99"/>
                  </a:cubicBezTo>
                  <a:cubicBezTo>
                    <a:pt x="29" y="99"/>
                    <a:pt x="29" y="99"/>
                    <a:pt x="29" y="99"/>
                  </a:cubicBezTo>
                  <a:cubicBezTo>
                    <a:pt x="29" y="97"/>
                    <a:pt x="29" y="92"/>
                    <a:pt x="28" y="87"/>
                  </a:cubicBezTo>
                  <a:cubicBezTo>
                    <a:pt x="27" y="85"/>
                    <a:pt x="27" y="83"/>
                    <a:pt x="26" y="82"/>
                  </a:cubicBezTo>
                  <a:cubicBezTo>
                    <a:pt x="24" y="79"/>
                    <a:pt x="22" y="77"/>
                    <a:pt x="20" y="75"/>
                  </a:cubicBezTo>
                  <a:cubicBezTo>
                    <a:pt x="17" y="72"/>
                    <a:pt x="14" y="69"/>
                    <a:pt x="12" y="64"/>
                  </a:cubicBezTo>
                  <a:cubicBezTo>
                    <a:pt x="9" y="60"/>
                    <a:pt x="7" y="54"/>
                    <a:pt x="7" y="45"/>
                  </a:cubicBezTo>
                  <a:cubicBezTo>
                    <a:pt x="7" y="37"/>
                    <a:pt x="10" y="29"/>
                    <a:pt x="15" y="23"/>
                  </a:cubicBezTo>
                  <a:cubicBezTo>
                    <a:pt x="20" y="17"/>
                    <a:pt x="26" y="12"/>
                    <a:pt x="34" y="9"/>
                  </a:cubicBezTo>
                  <a:cubicBezTo>
                    <a:pt x="35" y="9"/>
                    <a:pt x="35" y="9"/>
                    <a:pt x="35" y="9"/>
                  </a:cubicBezTo>
                  <a:cubicBezTo>
                    <a:pt x="37" y="9"/>
                    <a:pt x="39" y="8"/>
                    <a:pt x="41" y="8"/>
                  </a:cubicBezTo>
                  <a:cubicBezTo>
                    <a:pt x="41" y="8"/>
                    <a:pt x="41" y="8"/>
                    <a:pt x="41" y="8"/>
                  </a:cubicBezTo>
                  <a:cubicBezTo>
                    <a:pt x="41" y="8"/>
                    <a:pt x="41" y="8"/>
                    <a:pt x="41" y="8"/>
                  </a:cubicBezTo>
                  <a:cubicBezTo>
                    <a:pt x="42" y="8"/>
                    <a:pt x="43" y="8"/>
                    <a:pt x="44" y="8"/>
                  </a:cubicBezTo>
                  <a:cubicBezTo>
                    <a:pt x="45" y="8"/>
                    <a:pt x="45" y="8"/>
                    <a:pt x="45" y="8"/>
                  </a:cubicBezTo>
                  <a:cubicBezTo>
                    <a:pt x="45" y="8"/>
                    <a:pt x="45" y="8"/>
                    <a:pt x="45" y="8"/>
                  </a:cubicBezTo>
                  <a:cubicBezTo>
                    <a:pt x="46" y="8"/>
                    <a:pt x="47" y="8"/>
                    <a:pt x="48" y="8"/>
                  </a:cubicBezTo>
                  <a:cubicBezTo>
                    <a:pt x="48" y="8"/>
                    <a:pt x="48" y="8"/>
                    <a:pt x="48" y="8"/>
                  </a:cubicBezTo>
                  <a:cubicBezTo>
                    <a:pt x="49" y="8"/>
                    <a:pt x="49" y="8"/>
                    <a:pt x="49" y="8"/>
                  </a:cubicBezTo>
                  <a:cubicBezTo>
                    <a:pt x="49" y="8"/>
                    <a:pt x="49" y="8"/>
                    <a:pt x="49" y="8"/>
                  </a:cubicBezTo>
                  <a:cubicBezTo>
                    <a:pt x="51" y="8"/>
                    <a:pt x="52" y="9"/>
                    <a:pt x="54" y="9"/>
                  </a:cubicBezTo>
                  <a:cubicBezTo>
                    <a:pt x="55" y="9"/>
                    <a:pt x="55" y="9"/>
                    <a:pt x="55" y="9"/>
                  </a:cubicBezTo>
                  <a:cubicBezTo>
                    <a:pt x="63" y="12"/>
                    <a:pt x="70" y="17"/>
                    <a:pt x="74" y="23"/>
                  </a:cubicBezTo>
                  <a:cubicBezTo>
                    <a:pt x="79" y="29"/>
                    <a:pt x="82" y="37"/>
                    <a:pt x="82" y="45"/>
                  </a:cubicBezTo>
                  <a:cubicBezTo>
                    <a:pt x="82" y="52"/>
                    <a:pt x="81" y="57"/>
                    <a:pt x="79" y="61"/>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61"/>
            <p:cNvSpPr/>
            <p:nvPr/>
          </p:nvSpPr>
          <p:spPr bwMode="auto">
            <a:xfrm>
              <a:off x="3687763" y="2932788"/>
              <a:ext cx="65088" cy="73025"/>
            </a:xfrm>
            <a:custGeom>
              <a:avLst/>
              <a:gdLst>
                <a:gd name="T0" fmla="*/ 6 w 17"/>
                <a:gd name="T1" fmla="*/ 0 h 19"/>
                <a:gd name="T2" fmla="*/ 0 w 17"/>
                <a:gd name="T3" fmla="*/ 8 h 19"/>
                <a:gd name="T4" fmla="*/ 9 w 17"/>
                <a:gd name="T5" fmla="*/ 17 h 19"/>
                <a:gd name="T6" fmla="*/ 16 w 17"/>
                <a:gd name="T7" fmla="*/ 17 h 19"/>
                <a:gd name="T8" fmla="*/ 16 w 17"/>
                <a:gd name="T9" fmla="*/ 10 h 19"/>
                <a:gd name="T10" fmla="*/ 6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6" y="0"/>
                  </a:moveTo>
                  <a:cubicBezTo>
                    <a:pt x="4" y="3"/>
                    <a:pt x="2" y="6"/>
                    <a:pt x="0" y="8"/>
                  </a:cubicBezTo>
                  <a:cubicBezTo>
                    <a:pt x="9" y="17"/>
                    <a:pt x="9" y="17"/>
                    <a:pt x="9" y="17"/>
                  </a:cubicBezTo>
                  <a:cubicBezTo>
                    <a:pt x="11" y="19"/>
                    <a:pt x="14" y="19"/>
                    <a:pt x="16" y="17"/>
                  </a:cubicBezTo>
                  <a:cubicBezTo>
                    <a:pt x="17" y="15"/>
                    <a:pt x="17" y="12"/>
                    <a:pt x="16" y="10"/>
                  </a:cubicBezTo>
                  <a:lnTo>
                    <a:pt x="6"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62"/>
            <p:cNvSpPr/>
            <p:nvPr/>
          </p:nvSpPr>
          <p:spPr bwMode="auto">
            <a:xfrm>
              <a:off x="3744913" y="2781976"/>
              <a:ext cx="84138" cy="38100"/>
            </a:xfrm>
            <a:custGeom>
              <a:avLst/>
              <a:gdLst>
                <a:gd name="T0" fmla="*/ 17 w 22"/>
                <a:gd name="T1" fmla="*/ 0 h 10"/>
                <a:gd name="T2" fmla="*/ 0 w 22"/>
                <a:gd name="T3" fmla="*/ 0 h 10"/>
                <a:gd name="T4" fmla="*/ 0 w 22"/>
                <a:gd name="T5" fmla="*/ 7 h 10"/>
                <a:gd name="T6" fmla="*/ 0 w 22"/>
                <a:gd name="T7" fmla="*/ 10 h 10"/>
                <a:gd name="T8" fmla="*/ 17 w 22"/>
                <a:gd name="T9" fmla="*/ 10 h 10"/>
                <a:gd name="T10" fmla="*/ 22 w 22"/>
                <a:gd name="T11" fmla="*/ 5 h 10"/>
                <a:gd name="T12" fmla="*/ 17 w 2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7" y="0"/>
                  </a:moveTo>
                  <a:cubicBezTo>
                    <a:pt x="0" y="0"/>
                    <a:pt x="0" y="0"/>
                    <a:pt x="0" y="0"/>
                  </a:cubicBezTo>
                  <a:cubicBezTo>
                    <a:pt x="0" y="3"/>
                    <a:pt x="0" y="5"/>
                    <a:pt x="0" y="7"/>
                  </a:cubicBezTo>
                  <a:cubicBezTo>
                    <a:pt x="0" y="8"/>
                    <a:pt x="0" y="9"/>
                    <a:pt x="0" y="10"/>
                  </a:cubicBezTo>
                  <a:cubicBezTo>
                    <a:pt x="17" y="10"/>
                    <a:pt x="17" y="10"/>
                    <a:pt x="17" y="10"/>
                  </a:cubicBezTo>
                  <a:cubicBezTo>
                    <a:pt x="20" y="10"/>
                    <a:pt x="22" y="8"/>
                    <a:pt x="22" y="5"/>
                  </a:cubicBezTo>
                  <a:cubicBezTo>
                    <a:pt x="22" y="2"/>
                    <a:pt x="20" y="0"/>
                    <a:pt x="17" y="0"/>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63"/>
            <p:cNvSpPr/>
            <p:nvPr/>
          </p:nvSpPr>
          <p:spPr bwMode="auto">
            <a:xfrm>
              <a:off x="3492500" y="2880401"/>
              <a:ext cx="111125" cy="117475"/>
            </a:xfrm>
            <a:custGeom>
              <a:avLst/>
              <a:gdLst>
                <a:gd name="T0" fmla="*/ 24 w 29"/>
                <a:gd name="T1" fmla="*/ 0 h 31"/>
                <a:gd name="T2" fmla="*/ 24 w 29"/>
                <a:gd name="T3" fmla="*/ 0 h 31"/>
                <a:gd name="T4" fmla="*/ 22 w 29"/>
                <a:gd name="T5" fmla="*/ 1 h 31"/>
                <a:gd name="T6" fmla="*/ 20 w 29"/>
                <a:gd name="T7" fmla="*/ 1 h 31"/>
                <a:gd name="T8" fmla="*/ 20 w 29"/>
                <a:gd name="T9" fmla="*/ 2 h 31"/>
                <a:gd name="T10" fmla="*/ 19 w 29"/>
                <a:gd name="T11" fmla="*/ 2 h 31"/>
                <a:gd name="T12" fmla="*/ 15 w 29"/>
                <a:gd name="T13" fmla="*/ 0 h 31"/>
                <a:gd name="T14" fmla="*/ 14 w 29"/>
                <a:gd name="T15" fmla="*/ 0 h 31"/>
                <a:gd name="T16" fmla="*/ 10 w 29"/>
                <a:gd name="T17" fmla="*/ 2 h 31"/>
                <a:gd name="T18" fmla="*/ 10 w 29"/>
                <a:gd name="T19" fmla="*/ 2 h 31"/>
                <a:gd name="T20" fmla="*/ 9 w 29"/>
                <a:gd name="T21" fmla="*/ 1 h 31"/>
                <a:gd name="T22" fmla="*/ 7 w 29"/>
                <a:gd name="T23" fmla="*/ 1 h 31"/>
                <a:gd name="T24" fmla="*/ 5 w 29"/>
                <a:gd name="T25" fmla="*/ 0 h 31"/>
                <a:gd name="T26" fmla="*/ 2 w 29"/>
                <a:gd name="T27" fmla="*/ 1 h 31"/>
                <a:gd name="T28" fmla="*/ 0 w 29"/>
                <a:gd name="T29" fmla="*/ 5 h 31"/>
                <a:gd name="T30" fmla="*/ 6 w 29"/>
                <a:gd name="T31" fmla="*/ 17 h 31"/>
                <a:gd name="T32" fmla="*/ 12 w 29"/>
                <a:gd name="T33" fmla="*/ 31 h 31"/>
                <a:gd name="T34" fmla="*/ 4 w 29"/>
                <a:gd name="T35" fmla="*/ 8 h 31"/>
                <a:gd name="T36" fmla="*/ 3 w 29"/>
                <a:gd name="T37" fmla="*/ 5 h 31"/>
                <a:gd name="T38" fmla="*/ 5 w 29"/>
                <a:gd name="T39" fmla="*/ 3 h 31"/>
                <a:gd name="T40" fmla="*/ 7 w 29"/>
                <a:gd name="T41" fmla="*/ 4 h 31"/>
                <a:gd name="T42" fmla="*/ 9 w 29"/>
                <a:gd name="T43" fmla="*/ 6 h 31"/>
                <a:gd name="T44" fmla="*/ 12 w 29"/>
                <a:gd name="T45" fmla="*/ 6 h 31"/>
                <a:gd name="T46" fmla="*/ 12 w 29"/>
                <a:gd name="T47" fmla="*/ 4 h 31"/>
                <a:gd name="T48" fmla="*/ 12 w 29"/>
                <a:gd name="T49" fmla="*/ 4 h 31"/>
                <a:gd name="T50" fmla="*/ 14 w 29"/>
                <a:gd name="T51" fmla="*/ 3 h 31"/>
                <a:gd name="T52" fmla="*/ 15 w 29"/>
                <a:gd name="T53" fmla="*/ 3 h 31"/>
                <a:gd name="T54" fmla="*/ 17 w 29"/>
                <a:gd name="T55" fmla="*/ 4 h 31"/>
                <a:gd name="T56" fmla="*/ 17 w 29"/>
                <a:gd name="T57" fmla="*/ 4 h 31"/>
                <a:gd name="T58" fmla="*/ 18 w 29"/>
                <a:gd name="T59" fmla="*/ 6 h 31"/>
                <a:gd name="T60" fmla="*/ 20 w 29"/>
                <a:gd name="T61" fmla="*/ 6 h 31"/>
                <a:gd name="T62" fmla="*/ 22 w 29"/>
                <a:gd name="T63" fmla="*/ 4 h 31"/>
                <a:gd name="T64" fmla="*/ 24 w 29"/>
                <a:gd name="T65" fmla="*/ 3 h 31"/>
                <a:gd name="T66" fmla="*/ 26 w 29"/>
                <a:gd name="T67" fmla="*/ 5 h 31"/>
                <a:gd name="T68" fmla="*/ 25 w 29"/>
                <a:gd name="T69" fmla="*/ 8 h 31"/>
                <a:gd name="T70" fmla="*/ 17 w 29"/>
                <a:gd name="T71" fmla="*/ 31 h 31"/>
                <a:gd name="T72" fmla="*/ 24 w 29"/>
                <a:gd name="T73" fmla="*/ 17 h 31"/>
                <a:gd name="T74" fmla="*/ 29 w 29"/>
                <a:gd name="T75" fmla="*/ 5 h 31"/>
                <a:gd name="T76" fmla="*/ 27 w 29"/>
                <a:gd name="T7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1">
                  <a:moveTo>
                    <a:pt x="27" y="1"/>
                  </a:moveTo>
                  <a:cubicBezTo>
                    <a:pt x="26" y="0"/>
                    <a:pt x="25" y="0"/>
                    <a:pt x="24" y="0"/>
                  </a:cubicBezTo>
                  <a:cubicBezTo>
                    <a:pt x="24" y="0"/>
                    <a:pt x="24" y="0"/>
                    <a:pt x="24" y="0"/>
                  </a:cubicBezTo>
                  <a:cubicBezTo>
                    <a:pt x="24" y="0"/>
                    <a:pt x="24" y="0"/>
                    <a:pt x="24" y="0"/>
                  </a:cubicBezTo>
                  <a:cubicBezTo>
                    <a:pt x="23" y="0"/>
                    <a:pt x="23" y="0"/>
                    <a:pt x="22" y="0"/>
                  </a:cubicBezTo>
                  <a:cubicBezTo>
                    <a:pt x="22" y="1"/>
                    <a:pt x="22" y="1"/>
                    <a:pt x="22" y="1"/>
                  </a:cubicBezTo>
                  <a:cubicBezTo>
                    <a:pt x="21" y="1"/>
                    <a:pt x="21" y="1"/>
                    <a:pt x="21"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1"/>
                    <a:pt x="18" y="1"/>
                  </a:cubicBezTo>
                  <a:cubicBezTo>
                    <a:pt x="17" y="0"/>
                    <a:pt x="16" y="0"/>
                    <a:pt x="15" y="0"/>
                  </a:cubicBezTo>
                  <a:cubicBezTo>
                    <a:pt x="15" y="0"/>
                    <a:pt x="15" y="0"/>
                    <a:pt x="15" y="0"/>
                  </a:cubicBezTo>
                  <a:cubicBezTo>
                    <a:pt x="14" y="0"/>
                    <a:pt x="14" y="0"/>
                    <a:pt x="14" y="0"/>
                  </a:cubicBezTo>
                  <a:cubicBezTo>
                    <a:pt x="13" y="0"/>
                    <a:pt x="12" y="0"/>
                    <a:pt x="11" y="1"/>
                  </a:cubicBezTo>
                  <a:cubicBezTo>
                    <a:pt x="11" y="1"/>
                    <a:pt x="10" y="2"/>
                    <a:pt x="10" y="2"/>
                  </a:cubicBezTo>
                  <a:cubicBezTo>
                    <a:pt x="10" y="2"/>
                    <a:pt x="10" y="2"/>
                    <a:pt x="10" y="2"/>
                  </a:cubicBezTo>
                  <a:cubicBezTo>
                    <a:pt x="10" y="2"/>
                    <a:pt x="10" y="2"/>
                    <a:pt x="10" y="2"/>
                  </a:cubicBezTo>
                  <a:cubicBezTo>
                    <a:pt x="9" y="1"/>
                    <a:pt x="9" y="1"/>
                    <a:pt x="9" y="1"/>
                  </a:cubicBezTo>
                  <a:cubicBezTo>
                    <a:pt x="9" y="1"/>
                    <a:pt x="9" y="1"/>
                    <a:pt x="9" y="1"/>
                  </a:cubicBezTo>
                  <a:cubicBezTo>
                    <a:pt x="8" y="1"/>
                    <a:pt x="8" y="1"/>
                    <a:pt x="8" y="1"/>
                  </a:cubicBezTo>
                  <a:cubicBezTo>
                    <a:pt x="7" y="1"/>
                    <a:pt x="7" y="1"/>
                    <a:pt x="7" y="1"/>
                  </a:cubicBezTo>
                  <a:cubicBezTo>
                    <a:pt x="7" y="0"/>
                    <a:pt x="7" y="0"/>
                    <a:pt x="7" y="0"/>
                  </a:cubicBezTo>
                  <a:cubicBezTo>
                    <a:pt x="6" y="0"/>
                    <a:pt x="6" y="0"/>
                    <a:pt x="5" y="0"/>
                  </a:cubicBezTo>
                  <a:cubicBezTo>
                    <a:pt x="5" y="0"/>
                    <a:pt x="5" y="0"/>
                    <a:pt x="5" y="0"/>
                  </a:cubicBezTo>
                  <a:cubicBezTo>
                    <a:pt x="4" y="0"/>
                    <a:pt x="3" y="0"/>
                    <a:pt x="2" y="1"/>
                  </a:cubicBezTo>
                  <a:cubicBezTo>
                    <a:pt x="1" y="1"/>
                    <a:pt x="1" y="1"/>
                    <a:pt x="1" y="1"/>
                  </a:cubicBezTo>
                  <a:cubicBezTo>
                    <a:pt x="0" y="2"/>
                    <a:pt x="0" y="3"/>
                    <a:pt x="0" y="5"/>
                  </a:cubicBezTo>
                  <a:cubicBezTo>
                    <a:pt x="0" y="6"/>
                    <a:pt x="0" y="8"/>
                    <a:pt x="1" y="9"/>
                  </a:cubicBezTo>
                  <a:cubicBezTo>
                    <a:pt x="2" y="11"/>
                    <a:pt x="4" y="13"/>
                    <a:pt x="6" y="17"/>
                  </a:cubicBezTo>
                  <a:cubicBezTo>
                    <a:pt x="7" y="20"/>
                    <a:pt x="8" y="25"/>
                    <a:pt x="9" y="31"/>
                  </a:cubicBezTo>
                  <a:cubicBezTo>
                    <a:pt x="12" y="31"/>
                    <a:pt x="12" y="31"/>
                    <a:pt x="12" y="31"/>
                  </a:cubicBezTo>
                  <a:cubicBezTo>
                    <a:pt x="11" y="24"/>
                    <a:pt x="10" y="20"/>
                    <a:pt x="8" y="16"/>
                  </a:cubicBezTo>
                  <a:cubicBezTo>
                    <a:pt x="6" y="12"/>
                    <a:pt x="4" y="9"/>
                    <a:pt x="4" y="8"/>
                  </a:cubicBezTo>
                  <a:cubicBezTo>
                    <a:pt x="3" y="7"/>
                    <a:pt x="3" y="7"/>
                    <a:pt x="3" y="7"/>
                  </a:cubicBezTo>
                  <a:cubicBezTo>
                    <a:pt x="3" y="6"/>
                    <a:pt x="3" y="5"/>
                    <a:pt x="3" y="5"/>
                  </a:cubicBezTo>
                  <a:cubicBezTo>
                    <a:pt x="3" y="4"/>
                    <a:pt x="3" y="4"/>
                    <a:pt x="3" y="3"/>
                  </a:cubicBezTo>
                  <a:cubicBezTo>
                    <a:pt x="4" y="3"/>
                    <a:pt x="4" y="3"/>
                    <a:pt x="5" y="3"/>
                  </a:cubicBezTo>
                  <a:cubicBezTo>
                    <a:pt x="5" y="3"/>
                    <a:pt x="5" y="3"/>
                    <a:pt x="5" y="3"/>
                  </a:cubicBezTo>
                  <a:cubicBezTo>
                    <a:pt x="6" y="3"/>
                    <a:pt x="7" y="3"/>
                    <a:pt x="7" y="4"/>
                  </a:cubicBezTo>
                  <a:cubicBezTo>
                    <a:pt x="8" y="4"/>
                    <a:pt x="8" y="4"/>
                    <a:pt x="8" y="4"/>
                  </a:cubicBezTo>
                  <a:cubicBezTo>
                    <a:pt x="8" y="5"/>
                    <a:pt x="8" y="6"/>
                    <a:pt x="9" y="6"/>
                  </a:cubicBezTo>
                  <a:cubicBezTo>
                    <a:pt x="9" y="7"/>
                    <a:pt x="10" y="7"/>
                    <a:pt x="11" y="7"/>
                  </a:cubicBezTo>
                  <a:cubicBezTo>
                    <a:pt x="11" y="7"/>
                    <a:pt x="11" y="6"/>
                    <a:pt x="12" y="6"/>
                  </a:cubicBezTo>
                  <a:cubicBezTo>
                    <a:pt x="12" y="5"/>
                    <a:pt x="12" y="5"/>
                    <a:pt x="12" y="4"/>
                  </a:cubicBezTo>
                  <a:cubicBezTo>
                    <a:pt x="12" y="4"/>
                    <a:pt x="12" y="4"/>
                    <a:pt x="12" y="4"/>
                  </a:cubicBezTo>
                  <a:cubicBezTo>
                    <a:pt x="12" y="4"/>
                    <a:pt x="12" y="4"/>
                    <a:pt x="12" y="4"/>
                  </a:cubicBezTo>
                  <a:cubicBezTo>
                    <a:pt x="12" y="4"/>
                    <a:pt x="12" y="4"/>
                    <a:pt x="12" y="4"/>
                  </a:cubicBezTo>
                  <a:cubicBezTo>
                    <a:pt x="13" y="3"/>
                    <a:pt x="13" y="3"/>
                    <a:pt x="13" y="3"/>
                  </a:cubicBezTo>
                  <a:cubicBezTo>
                    <a:pt x="13" y="3"/>
                    <a:pt x="14" y="3"/>
                    <a:pt x="14" y="3"/>
                  </a:cubicBezTo>
                  <a:cubicBezTo>
                    <a:pt x="15" y="3"/>
                    <a:pt x="15" y="3"/>
                    <a:pt x="15" y="3"/>
                  </a:cubicBezTo>
                  <a:cubicBezTo>
                    <a:pt x="15" y="3"/>
                    <a:pt x="15" y="3"/>
                    <a:pt x="15" y="3"/>
                  </a:cubicBezTo>
                  <a:cubicBezTo>
                    <a:pt x="16" y="3"/>
                    <a:pt x="16" y="3"/>
                    <a:pt x="16" y="3"/>
                  </a:cubicBezTo>
                  <a:cubicBezTo>
                    <a:pt x="17" y="4"/>
                    <a:pt x="17" y="4"/>
                    <a:pt x="17" y="4"/>
                  </a:cubicBezTo>
                  <a:cubicBezTo>
                    <a:pt x="17" y="4"/>
                    <a:pt x="17" y="4"/>
                    <a:pt x="17" y="4"/>
                  </a:cubicBezTo>
                  <a:cubicBezTo>
                    <a:pt x="17" y="4"/>
                    <a:pt x="17" y="4"/>
                    <a:pt x="17" y="4"/>
                  </a:cubicBezTo>
                  <a:cubicBezTo>
                    <a:pt x="17" y="4"/>
                    <a:pt x="17" y="4"/>
                    <a:pt x="17" y="4"/>
                  </a:cubicBezTo>
                  <a:cubicBezTo>
                    <a:pt x="17" y="5"/>
                    <a:pt x="18" y="5"/>
                    <a:pt x="18" y="6"/>
                  </a:cubicBezTo>
                  <a:cubicBezTo>
                    <a:pt x="18" y="6"/>
                    <a:pt x="18" y="7"/>
                    <a:pt x="19" y="7"/>
                  </a:cubicBezTo>
                  <a:cubicBezTo>
                    <a:pt x="19" y="7"/>
                    <a:pt x="20" y="7"/>
                    <a:pt x="20" y="6"/>
                  </a:cubicBezTo>
                  <a:cubicBezTo>
                    <a:pt x="21" y="6"/>
                    <a:pt x="21" y="5"/>
                    <a:pt x="22" y="4"/>
                  </a:cubicBezTo>
                  <a:cubicBezTo>
                    <a:pt x="22" y="4"/>
                    <a:pt x="22" y="4"/>
                    <a:pt x="22" y="4"/>
                  </a:cubicBezTo>
                  <a:cubicBezTo>
                    <a:pt x="23" y="3"/>
                    <a:pt x="23" y="3"/>
                    <a:pt x="24" y="3"/>
                  </a:cubicBezTo>
                  <a:cubicBezTo>
                    <a:pt x="24" y="3"/>
                    <a:pt x="24" y="3"/>
                    <a:pt x="24" y="3"/>
                  </a:cubicBezTo>
                  <a:cubicBezTo>
                    <a:pt x="25" y="3"/>
                    <a:pt x="26" y="3"/>
                    <a:pt x="26" y="3"/>
                  </a:cubicBezTo>
                  <a:cubicBezTo>
                    <a:pt x="26" y="4"/>
                    <a:pt x="26" y="4"/>
                    <a:pt x="26" y="5"/>
                  </a:cubicBezTo>
                  <a:cubicBezTo>
                    <a:pt x="26" y="5"/>
                    <a:pt x="26" y="6"/>
                    <a:pt x="26" y="7"/>
                  </a:cubicBezTo>
                  <a:cubicBezTo>
                    <a:pt x="25" y="8"/>
                    <a:pt x="25" y="8"/>
                    <a:pt x="25" y="8"/>
                  </a:cubicBezTo>
                  <a:cubicBezTo>
                    <a:pt x="25" y="9"/>
                    <a:pt x="23" y="12"/>
                    <a:pt x="21" y="16"/>
                  </a:cubicBezTo>
                  <a:cubicBezTo>
                    <a:pt x="19" y="20"/>
                    <a:pt x="18" y="24"/>
                    <a:pt x="17" y="31"/>
                  </a:cubicBezTo>
                  <a:cubicBezTo>
                    <a:pt x="20" y="31"/>
                    <a:pt x="20" y="31"/>
                    <a:pt x="20" y="31"/>
                  </a:cubicBezTo>
                  <a:cubicBezTo>
                    <a:pt x="21" y="25"/>
                    <a:pt x="22" y="20"/>
                    <a:pt x="24" y="17"/>
                  </a:cubicBezTo>
                  <a:cubicBezTo>
                    <a:pt x="25" y="13"/>
                    <a:pt x="27" y="11"/>
                    <a:pt x="28" y="9"/>
                  </a:cubicBezTo>
                  <a:cubicBezTo>
                    <a:pt x="29" y="8"/>
                    <a:pt x="29" y="6"/>
                    <a:pt x="29" y="5"/>
                  </a:cubicBezTo>
                  <a:cubicBezTo>
                    <a:pt x="29" y="3"/>
                    <a:pt x="29" y="2"/>
                    <a:pt x="28" y="1"/>
                  </a:cubicBezTo>
                  <a:lnTo>
                    <a:pt x="27" y="1"/>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64"/>
            <p:cNvSpPr/>
            <p:nvPr/>
          </p:nvSpPr>
          <p:spPr bwMode="auto">
            <a:xfrm>
              <a:off x="3343275" y="2932788"/>
              <a:ext cx="69850" cy="73025"/>
            </a:xfrm>
            <a:custGeom>
              <a:avLst/>
              <a:gdLst>
                <a:gd name="T0" fmla="*/ 2 w 18"/>
                <a:gd name="T1" fmla="*/ 10 h 19"/>
                <a:gd name="T2" fmla="*/ 2 w 18"/>
                <a:gd name="T3" fmla="*/ 17 h 19"/>
                <a:gd name="T4" fmla="*/ 9 w 18"/>
                <a:gd name="T5" fmla="*/ 17 h 19"/>
                <a:gd name="T6" fmla="*/ 18 w 18"/>
                <a:gd name="T7" fmla="*/ 8 h 19"/>
                <a:gd name="T8" fmla="*/ 11 w 18"/>
                <a:gd name="T9" fmla="*/ 0 h 19"/>
                <a:gd name="T10" fmla="*/ 2 w 18"/>
                <a:gd name="T11" fmla="*/ 10 h 19"/>
              </a:gdLst>
              <a:ahLst/>
              <a:cxnLst>
                <a:cxn ang="0">
                  <a:pos x="T0" y="T1"/>
                </a:cxn>
                <a:cxn ang="0">
                  <a:pos x="T2" y="T3"/>
                </a:cxn>
                <a:cxn ang="0">
                  <a:pos x="T4" y="T5"/>
                </a:cxn>
                <a:cxn ang="0">
                  <a:pos x="T6" y="T7"/>
                </a:cxn>
                <a:cxn ang="0">
                  <a:pos x="T8" y="T9"/>
                </a:cxn>
                <a:cxn ang="0">
                  <a:pos x="T10" y="T11"/>
                </a:cxn>
              </a:cxnLst>
              <a:rect l="0" t="0" r="r" b="b"/>
              <a:pathLst>
                <a:path w="18" h="19">
                  <a:moveTo>
                    <a:pt x="2" y="10"/>
                  </a:moveTo>
                  <a:cubicBezTo>
                    <a:pt x="0" y="12"/>
                    <a:pt x="0" y="15"/>
                    <a:pt x="2" y="17"/>
                  </a:cubicBezTo>
                  <a:cubicBezTo>
                    <a:pt x="4" y="19"/>
                    <a:pt x="7" y="19"/>
                    <a:pt x="9" y="17"/>
                  </a:cubicBezTo>
                  <a:cubicBezTo>
                    <a:pt x="18" y="8"/>
                    <a:pt x="18" y="8"/>
                    <a:pt x="18" y="8"/>
                  </a:cubicBezTo>
                  <a:cubicBezTo>
                    <a:pt x="16" y="6"/>
                    <a:pt x="13" y="3"/>
                    <a:pt x="11" y="0"/>
                  </a:cubicBezTo>
                  <a:lnTo>
                    <a:pt x="2" y="1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52" name="Group 167"/>
          <p:cNvGrpSpPr>
            <a:grpSpLocks noChangeAspect="1"/>
          </p:cNvGrpSpPr>
          <p:nvPr/>
        </p:nvGrpSpPr>
        <p:grpSpPr bwMode="auto">
          <a:xfrm>
            <a:off x="4496200" y="2274759"/>
            <a:ext cx="481855" cy="478277"/>
            <a:chOff x="2072" y="1904"/>
            <a:chExt cx="404" cy="401"/>
          </a:xfrm>
          <a:effectLst>
            <a:reflection blurRad="6350" stA="50000" endA="300" endPos="55000" dir="5400000" sy="-100000" algn="bl" rotWithShape="0"/>
          </a:effectLst>
        </p:grpSpPr>
        <p:sp>
          <p:nvSpPr>
            <p:cNvPr id="154" name="Freeform 173"/>
            <p:cNvSpPr>
              <a:spLocks noEditPoints="1"/>
            </p:cNvSpPr>
            <p:nvPr/>
          </p:nvSpPr>
          <p:spPr bwMode="auto">
            <a:xfrm>
              <a:off x="2224" y="1945"/>
              <a:ext cx="101" cy="121"/>
            </a:xfrm>
            <a:custGeom>
              <a:avLst/>
              <a:gdLst>
                <a:gd name="T0" fmla="*/ 2 w 42"/>
                <a:gd name="T1" fmla="*/ 51 h 51"/>
                <a:gd name="T2" fmla="*/ 7 w 42"/>
                <a:gd name="T3" fmla="*/ 51 h 51"/>
                <a:gd name="T4" fmla="*/ 9 w 42"/>
                <a:gd name="T5" fmla="*/ 50 h 51"/>
                <a:gd name="T6" fmla="*/ 10 w 42"/>
                <a:gd name="T7" fmla="*/ 48 h 51"/>
                <a:gd name="T8" fmla="*/ 13 w 42"/>
                <a:gd name="T9" fmla="*/ 39 h 51"/>
                <a:gd name="T10" fmla="*/ 29 w 42"/>
                <a:gd name="T11" fmla="*/ 39 h 51"/>
                <a:gd name="T12" fmla="*/ 32 w 42"/>
                <a:gd name="T13" fmla="*/ 49 h 51"/>
                <a:gd name="T14" fmla="*/ 33 w 42"/>
                <a:gd name="T15" fmla="*/ 50 h 51"/>
                <a:gd name="T16" fmla="*/ 34 w 42"/>
                <a:gd name="T17" fmla="*/ 51 h 51"/>
                <a:gd name="T18" fmla="*/ 39 w 42"/>
                <a:gd name="T19" fmla="*/ 51 h 51"/>
                <a:gd name="T20" fmla="*/ 42 w 42"/>
                <a:gd name="T21" fmla="*/ 50 h 51"/>
                <a:gd name="T22" fmla="*/ 42 w 42"/>
                <a:gd name="T23" fmla="*/ 47 h 51"/>
                <a:gd name="T24" fmla="*/ 27 w 42"/>
                <a:gd name="T25" fmla="*/ 2 h 51"/>
                <a:gd name="T26" fmla="*/ 26 w 42"/>
                <a:gd name="T27" fmla="*/ 0 h 51"/>
                <a:gd name="T28" fmla="*/ 24 w 42"/>
                <a:gd name="T29" fmla="*/ 0 h 51"/>
                <a:gd name="T30" fmla="*/ 19 w 42"/>
                <a:gd name="T31" fmla="*/ 0 h 51"/>
                <a:gd name="T32" fmla="*/ 16 w 42"/>
                <a:gd name="T33" fmla="*/ 0 h 51"/>
                <a:gd name="T34" fmla="*/ 15 w 42"/>
                <a:gd name="T35" fmla="*/ 2 h 51"/>
                <a:gd name="T36" fmla="*/ 1 w 42"/>
                <a:gd name="T37" fmla="*/ 47 h 51"/>
                <a:gd name="T38" fmla="*/ 0 w 42"/>
                <a:gd name="T39" fmla="*/ 50 h 51"/>
                <a:gd name="T40" fmla="*/ 2 w 42"/>
                <a:gd name="T41" fmla="*/ 51 h 51"/>
                <a:gd name="T42" fmla="*/ 21 w 42"/>
                <a:gd name="T43" fmla="*/ 13 h 51"/>
                <a:gd name="T44" fmla="*/ 27 w 42"/>
                <a:gd name="T45" fmla="*/ 32 h 51"/>
                <a:gd name="T46" fmla="*/ 15 w 42"/>
                <a:gd name="T47" fmla="*/ 32 h 51"/>
                <a:gd name="T48" fmla="*/ 21 w 42"/>
                <a:gd name="T4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1">
                  <a:moveTo>
                    <a:pt x="2" y="51"/>
                  </a:moveTo>
                  <a:cubicBezTo>
                    <a:pt x="7" y="51"/>
                    <a:pt x="7" y="51"/>
                    <a:pt x="7" y="51"/>
                  </a:cubicBezTo>
                  <a:cubicBezTo>
                    <a:pt x="8" y="51"/>
                    <a:pt x="9" y="50"/>
                    <a:pt x="9" y="50"/>
                  </a:cubicBezTo>
                  <a:cubicBezTo>
                    <a:pt x="9" y="50"/>
                    <a:pt x="10" y="49"/>
                    <a:pt x="10" y="48"/>
                  </a:cubicBezTo>
                  <a:cubicBezTo>
                    <a:pt x="13" y="39"/>
                    <a:pt x="13" y="39"/>
                    <a:pt x="13" y="39"/>
                  </a:cubicBezTo>
                  <a:cubicBezTo>
                    <a:pt x="29" y="39"/>
                    <a:pt x="29" y="39"/>
                    <a:pt x="29" y="39"/>
                  </a:cubicBezTo>
                  <a:cubicBezTo>
                    <a:pt x="32" y="49"/>
                    <a:pt x="32" y="49"/>
                    <a:pt x="32" y="49"/>
                  </a:cubicBezTo>
                  <a:cubicBezTo>
                    <a:pt x="32" y="50"/>
                    <a:pt x="33" y="50"/>
                    <a:pt x="33" y="50"/>
                  </a:cubicBezTo>
                  <a:cubicBezTo>
                    <a:pt x="33" y="50"/>
                    <a:pt x="34" y="51"/>
                    <a:pt x="34" y="51"/>
                  </a:cubicBezTo>
                  <a:cubicBezTo>
                    <a:pt x="39" y="51"/>
                    <a:pt x="39" y="51"/>
                    <a:pt x="39" y="51"/>
                  </a:cubicBezTo>
                  <a:cubicBezTo>
                    <a:pt x="40" y="51"/>
                    <a:pt x="41" y="50"/>
                    <a:pt x="42" y="50"/>
                  </a:cubicBezTo>
                  <a:cubicBezTo>
                    <a:pt x="42" y="50"/>
                    <a:pt x="42" y="49"/>
                    <a:pt x="42" y="47"/>
                  </a:cubicBezTo>
                  <a:cubicBezTo>
                    <a:pt x="27" y="2"/>
                    <a:pt x="27" y="2"/>
                    <a:pt x="27" y="2"/>
                  </a:cubicBezTo>
                  <a:cubicBezTo>
                    <a:pt x="27" y="1"/>
                    <a:pt x="27" y="1"/>
                    <a:pt x="26" y="0"/>
                  </a:cubicBezTo>
                  <a:cubicBezTo>
                    <a:pt x="26" y="0"/>
                    <a:pt x="25" y="0"/>
                    <a:pt x="24" y="0"/>
                  </a:cubicBezTo>
                  <a:cubicBezTo>
                    <a:pt x="19" y="0"/>
                    <a:pt x="19" y="0"/>
                    <a:pt x="19" y="0"/>
                  </a:cubicBezTo>
                  <a:cubicBezTo>
                    <a:pt x="18" y="0"/>
                    <a:pt x="17" y="0"/>
                    <a:pt x="16" y="0"/>
                  </a:cubicBezTo>
                  <a:cubicBezTo>
                    <a:pt x="16" y="1"/>
                    <a:pt x="16" y="1"/>
                    <a:pt x="15" y="2"/>
                  </a:cubicBezTo>
                  <a:cubicBezTo>
                    <a:pt x="1" y="47"/>
                    <a:pt x="1" y="47"/>
                    <a:pt x="1" y="47"/>
                  </a:cubicBezTo>
                  <a:cubicBezTo>
                    <a:pt x="0" y="49"/>
                    <a:pt x="0" y="50"/>
                    <a:pt x="0" y="50"/>
                  </a:cubicBezTo>
                  <a:cubicBezTo>
                    <a:pt x="1" y="50"/>
                    <a:pt x="1" y="51"/>
                    <a:pt x="2" y="51"/>
                  </a:cubicBezTo>
                  <a:close/>
                  <a:moveTo>
                    <a:pt x="21" y="13"/>
                  </a:moveTo>
                  <a:cubicBezTo>
                    <a:pt x="27" y="32"/>
                    <a:pt x="27" y="32"/>
                    <a:pt x="27" y="32"/>
                  </a:cubicBezTo>
                  <a:cubicBezTo>
                    <a:pt x="15" y="32"/>
                    <a:pt x="15" y="32"/>
                    <a:pt x="15" y="32"/>
                  </a:cubicBezTo>
                  <a:lnTo>
                    <a:pt x="21" y="13"/>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74"/>
            <p:cNvSpPr>
              <a:spLocks noEditPoints="1"/>
            </p:cNvSpPr>
            <p:nvPr/>
          </p:nvSpPr>
          <p:spPr bwMode="auto">
            <a:xfrm>
              <a:off x="2173" y="1904"/>
              <a:ext cx="202" cy="201"/>
            </a:xfrm>
            <a:custGeom>
              <a:avLst/>
              <a:gdLst>
                <a:gd name="T0" fmla="*/ 12 w 84"/>
                <a:gd name="T1" fmla="*/ 84 h 84"/>
                <a:gd name="T2" fmla="*/ 73 w 84"/>
                <a:gd name="T3" fmla="*/ 84 h 84"/>
                <a:gd name="T4" fmla="*/ 84 w 84"/>
                <a:gd name="T5" fmla="*/ 73 h 84"/>
                <a:gd name="T6" fmla="*/ 84 w 84"/>
                <a:gd name="T7" fmla="*/ 12 h 84"/>
                <a:gd name="T8" fmla="*/ 73 w 84"/>
                <a:gd name="T9" fmla="*/ 0 h 84"/>
                <a:gd name="T10" fmla="*/ 12 w 84"/>
                <a:gd name="T11" fmla="*/ 0 h 84"/>
                <a:gd name="T12" fmla="*/ 0 w 84"/>
                <a:gd name="T13" fmla="*/ 12 h 84"/>
                <a:gd name="T14" fmla="*/ 0 w 84"/>
                <a:gd name="T15" fmla="*/ 73 h 84"/>
                <a:gd name="T16" fmla="*/ 12 w 84"/>
                <a:gd name="T17" fmla="*/ 84 h 84"/>
                <a:gd name="T18" fmla="*/ 9 w 84"/>
                <a:gd name="T19" fmla="*/ 12 h 84"/>
                <a:gd name="T20" fmla="*/ 12 w 84"/>
                <a:gd name="T21" fmla="*/ 9 h 84"/>
                <a:gd name="T22" fmla="*/ 72 w 84"/>
                <a:gd name="T23" fmla="*/ 9 h 84"/>
                <a:gd name="T24" fmla="*/ 75 w 84"/>
                <a:gd name="T25" fmla="*/ 12 h 84"/>
                <a:gd name="T26" fmla="*/ 75 w 84"/>
                <a:gd name="T27" fmla="*/ 72 h 84"/>
                <a:gd name="T28" fmla="*/ 72 w 84"/>
                <a:gd name="T29" fmla="*/ 75 h 84"/>
                <a:gd name="T30" fmla="*/ 12 w 84"/>
                <a:gd name="T31" fmla="*/ 75 h 84"/>
                <a:gd name="T32" fmla="*/ 9 w 84"/>
                <a:gd name="T33" fmla="*/ 72 h 84"/>
                <a:gd name="T34" fmla="*/ 9 w 84"/>
                <a:gd name="T35"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4">
                  <a:moveTo>
                    <a:pt x="12" y="84"/>
                  </a:moveTo>
                  <a:cubicBezTo>
                    <a:pt x="73" y="84"/>
                    <a:pt x="73" y="84"/>
                    <a:pt x="73" y="84"/>
                  </a:cubicBezTo>
                  <a:cubicBezTo>
                    <a:pt x="79" y="84"/>
                    <a:pt x="84" y="79"/>
                    <a:pt x="84" y="73"/>
                  </a:cubicBezTo>
                  <a:cubicBezTo>
                    <a:pt x="84" y="12"/>
                    <a:pt x="84" y="12"/>
                    <a:pt x="84" y="12"/>
                  </a:cubicBezTo>
                  <a:cubicBezTo>
                    <a:pt x="84" y="5"/>
                    <a:pt x="79" y="0"/>
                    <a:pt x="73" y="0"/>
                  </a:cubicBezTo>
                  <a:cubicBezTo>
                    <a:pt x="12" y="0"/>
                    <a:pt x="12" y="0"/>
                    <a:pt x="12" y="0"/>
                  </a:cubicBezTo>
                  <a:cubicBezTo>
                    <a:pt x="5" y="0"/>
                    <a:pt x="0" y="5"/>
                    <a:pt x="0" y="12"/>
                  </a:cubicBezTo>
                  <a:cubicBezTo>
                    <a:pt x="0" y="73"/>
                    <a:pt x="0" y="73"/>
                    <a:pt x="0" y="73"/>
                  </a:cubicBezTo>
                  <a:cubicBezTo>
                    <a:pt x="0" y="79"/>
                    <a:pt x="5" y="84"/>
                    <a:pt x="12" y="84"/>
                  </a:cubicBezTo>
                  <a:close/>
                  <a:moveTo>
                    <a:pt x="9" y="12"/>
                  </a:moveTo>
                  <a:cubicBezTo>
                    <a:pt x="9" y="10"/>
                    <a:pt x="11" y="9"/>
                    <a:pt x="12" y="9"/>
                  </a:cubicBezTo>
                  <a:cubicBezTo>
                    <a:pt x="72" y="9"/>
                    <a:pt x="72" y="9"/>
                    <a:pt x="72" y="9"/>
                  </a:cubicBezTo>
                  <a:cubicBezTo>
                    <a:pt x="74" y="9"/>
                    <a:pt x="75" y="10"/>
                    <a:pt x="75" y="12"/>
                  </a:cubicBezTo>
                  <a:cubicBezTo>
                    <a:pt x="75" y="72"/>
                    <a:pt x="75" y="72"/>
                    <a:pt x="75" y="72"/>
                  </a:cubicBezTo>
                  <a:cubicBezTo>
                    <a:pt x="75" y="74"/>
                    <a:pt x="74" y="75"/>
                    <a:pt x="72" y="75"/>
                  </a:cubicBezTo>
                  <a:cubicBezTo>
                    <a:pt x="12" y="75"/>
                    <a:pt x="12" y="75"/>
                    <a:pt x="12" y="75"/>
                  </a:cubicBezTo>
                  <a:cubicBezTo>
                    <a:pt x="11" y="75"/>
                    <a:pt x="9" y="74"/>
                    <a:pt x="9" y="72"/>
                  </a:cubicBezTo>
                  <a:lnTo>
                    <a:pt x="9" y="12"/>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75"/>
            <p:cNvSpPr>
              <a:spLocks noEditPoints="1"/>
            </p:cNvSpPr>
            <p:nvPr/>
          </p:nvSpPr>
          <p:spPr bwMode="auto">
            <a:xfrm>
              <a:off x="2130" y="2145"/>
              <a:ext cx="87" cy="122"/>
            </a:xfrm>
            <a:custGeom>
              <a:avLst/>
              <a:gdLst>
                <a:gd name="T0" fmla="*/ 29 w 36"/>
                <a:gd name="T1" fmla="*/ 25 h 51"/>
                <a:gd name="T2" fmla="*/ 35 w 36"/>
                <a:gd name="T3" fmla="*/ 13 h 51"/>
                <a:gd name="T4" fmla="*/ 30 w 36"/>
                <a:gd name="T5" fmla="*/ 3 h 51"/>
                <a:gd name="T6" fmla="*/ 16 w 36"/>
                <a:gd name="T7" fmla="*/ 0 h 51"/>
                <a:gd name="T8" fmla="*/ 3 w 36"/>
                <a:gd name="T9" fmla="*/ 0 h 51"/>
                <a:gd name="T10" fmla="*/ 1 w 36"/>
                <a:gd name="T11" fmla="*/ 1 h 51"/>
                <a:gd name="T12" fmla="*/ 0 w 36"/>
                <a:gd name="T13" fmla="*/ 3 h 51"/>
                <a:gd name="T14" fmla="*/ 0 w 36"/>
                <a:gd name="T15" fmla="*/ 48 h 51"/>
                <a:gd name="T16" fmla="*/ 1 w 36"/>
                <a:gd name="T17" fmla="*/ 50 h 51"/>
                <a:gd name="T18" fmla="*/ 3 w 36"/>
                <a:gd name="T19" fmla="*/ 51 h 51"/>
                <a:gd name="T20" fmla="*/ 18 w 36"/>
                <a:gd name="T21" fmla="*/ 51 h 51"/>
                <a:gd name="T22" fmla="*/ 26 w 36"/>
                <a:gd name="T23" fmla="*/ 50 h 51"/>
                <a:gd name="T24" fmla="*/ 32 w 36"/>
                <a:gd name="T25" fmla="*/ 47 h 51"/>
                <a:gd name="T26" fmla="*/ 35 w 36"/>
                <a:gd name="T27" fmla="*/ 43 h 51"/>
                <a:gd name="T28" fmla="*/ 36 w 36"/>
                <a:gd name="T29" fmla="*/ 37 h 51"/>
                <a:gd name="T30" fmla="*/ 34 w 36"/>
                <a:gd name="T31" fmla="*/ 29 h 51"/>
                <a:gd name="T32" fmla="*/ 29 w 36"/>
                <a:gd name="T33" fmla="*/ 25 h 51"/>
                <a:gd name="T34" fmla="*/ 10 w 36"/>
                <a:gd name="T35" fmla="*/ 8 h 51"/>
                <a:gd name="T36" fmla="*/ 10 w 36"/>
                <a:gd name="T37" fmla="*/ 7 h 51"/>
                <a:gd name="T38" fmla="*/ 16 w 36"/>
                <a:gd name="T39" fmla="*/ 7 h 51"/>
                <a:gd name="T40" fmla="*/ 23 w 36"/>
                <a:gd name="T41" fmla="*/ 9 h 51"/>
                <a:gd name="T42" fmla="*/ 25 w 36"/>
                <a:gd name="T43" fmla="*/ 14 h 51"/>
                <a:gd name="T44" fmla="*/ 23 w 36"/>
                <a:gd name="T45" fmla="*/ 20 h 51"/>
                <a:gd name="T46" fmla="*/ 16 w 36"/>
                <a:gd name="T47" fmla="*/ 21 h 51"/>
                <a:gd name="T48" fmla="*/ 10 w 36"/>
                <a:gd name="T49" fmla="*/ 21 h 51"/>
                <a:gd name="T50" fmla="*/ 10 w 36"/>
                <a:gd name="T51" fmla="*/ 21 h 51"/>
                <a:gd name="T52" fmla="*/ 10 w 36"/>
                <a:gd name="T53" fmla="*/ 8 h 51"/>
                <a:gd name="T54" fmla="*/ 24 w 36"/>
                <a:gd name="T55" fmla="*/ 42 h 51"/>
                <a:gd name="T56" fmla="*/ 16 w 36"/>
                <a:gd name="T57" fmla="*/ 44 h 51"/>
                <a:gd name="T58" fmla="*/ 10 w 36"/>
                <a:gd name="T59" fmla="*/ 44 h 51"/>
                <a:gd name="T60" fmla="*/ 10 w 36"/>
                <a:gd name="T61" fmla="*/ 43 h 51"/>
                <a:gd name="T62" fmla="*/ 10 w 36"/>
                <a:gd name="T63" fmla="*/ 30 h 51"/>
                <a:gd name="T64" fmla="*/ 10 w 36"/>
                <a:gd name="T65" fmla="*/ 29 h 51"/>
                <a:gd name="T66" fmla="*/ 16 w 36"/>
                <a:gd name="T67" fmla="*/ 29 h 51"/>
                <a:gd name="T68" fmla="*/ 24 w 36"/>
                <a:gd name="T69" fmla="*/ 31 h 51"/>
                <a:gd name="T70" fmla="*/ 26 w 36"/>
                <a:gd name="T71" fmla="*/ 37 h 51"/>
                <a:gd name="T72" fmla="*/ 24 w 36"/>
                <a:gd name="T7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51">
                  <a:moveTo>
                    <a:pt x="29" y="25"/>
                  </a:moveTo>
                  <a:cubicBezTo>
                    <a:pt x="33" y="23"/>
                    <a:pt x="35" y="19"/>
                    <a:pt x="35" y="13"/>
                  </a:cubicBezTo>
                  <a:cubicBezTo>
                    <a:pt x="35" y="9"/>
                    <a:pt x="33" y="5"/>
                    <a:pt x="30" y="3"/>
                  </a:cubicBezTo>
                  <a:cubicBezTo>
                    <a:pt x="27" y="1"/>
                    <a:pt x="22" y="0"/>
                    <a:pt x="16" y="0"/>
                  </a:cubicBezTo>
                  <a:cubicBezTo>
                    <a:pt x="3" y="0"/>
                    <a:pt x="3" y="0"/>
                    <a:pt x="3" y="0"/>
                  </a:cubicBezTo>
                  <a:cubicBezTo>
                    <a:pt x="2" y="0"/>
                    <a:pt x="1" y="0"/>
                    <a:pt x="1" y="1"/>
                  </a:cubicBezTo>
                  <a:cubicBezTo>
                    <a:pt x="1" y="1"/>
                    <a:pt x="0" y="2"/>
                    <a:pt x="0" y="3"/>
                  </a:cubicBezTo>
                  <a:cubicBezTo>
                    <a:pt x="0" y="48"/>
                    <a:pt x="0" y="48"/>
                    <a:pt x="0" y="48"/>
                  </a:cubicBezTo>
                  <a:cubicBezTo>
                    <a:pt x="0" y="49"/>
                    <a:pt x="1" y="50"/>
                    <a:pt x="1" y="50"/>
                  </a:cubicBezTo>
                  <a:cubicBezTo>
                    <a:pt x="1" y="51"/>
                    <a:pt x="2" y="51"/>
                    <a:pt x="3" y="51"/>
                  </a:cubicBezTo>
                  <a:cubicBezTo>
                    <a:pt x="18" y="51"/>
                    <a:pt x="18" y="51"/>
                    <a:pt x="18" y="51"/>
                  </a:cubicBezTo>
                  <a:cubicBezTo>
                    <a:pt x="21" y="51"/>
                    <a:pt x="24" y="51"/>
                    <a:pt x="26" y="50"/>
                  </a:cubicBezTo>
                  <a:cubicBezTo>
                    <a:pt x="29" y="49"/>
                    <a:pt x="30" y="49"/>
                    <a:pt x="32" y="47"/>
                  </a:cubicBezTo>
                  <a:cubicBezTo>
                    <a:pt x="33" y="46"/>
                    <a:pt x="34" y="45"/>
                    <a:pt x="35" y="43"/>
                  </a:cubicBezTo>
                  <a:cubicBezTo>
                    <a:pt x="36" y="41"/>
                    <a:pt x="36" y="39"/>
                    <a:pt x="36" y="37"/>
                  </a:cubicBezTo>
                  <a:cubicBezTo>
                    <a:pt x="36" y="34"/>
                    <a:pt x="35" y="31"/>
                    <a:pt x="34" y="29"/>
                  </a:cubicBezTo>
                  <a:cubicBezTo>
                    <a:pt x="33" y="27"/>
                    <a:pt x="31" y="26"/>
                    <a:pt x="29" y="25"/>
                  </a:cubicBezTo>
                  <a:close/>
                  <a:moveTo>
                    <a:pt x="10" y="8"/>
                  </a:moveTo>
                  <a:cubicBezTo>
                    <a:pt x="10" y="7"/>
                    <a:pt x="10" y="7"/>
                    <a:pt x="10" y="7"/>
                  </a:cubicBezTo>
                  <a:cubicBezTo>
                    <a:pt x="16" y="7"/>
                    <a:pt x="16" y="7"/>
                    <a:pt x="16" y="7"/>
                  </a:cubicBezTo>
                  <a:cubicBezTo>
                    <a:pt x="19" y="7"/>
                    <a:pt x="21" y="8"/>
                    <a:pt x="23" y="9"/>
                  </a:cubicBezTo>
                  <a:cubicBezTo>
                    <a:pt x="25" y="10"/>
                    <a:pt x="25" y="12"/>
                    <a:pt x="25" y="14"/>
                  </a:cubicBezTo>
                  <a:cubicBezTo>
                    <a:pt x="25" y="17"/>
                    <a:pt x="25" y="18"/>
                    <a:pt x="23" y="20"/>
                  </a:cubicBezTo>
                  <a:cubicBezTo>
                    <a:pt x="22" y="21"/>
                    <a:pt x="19" y="21"/>
                    <a:pt x="16" y="21"/>
                  </a:cubicBezTo>
                  <a:cubicBezTo>
                    <a:pt x="10" y="21"/>
                    <a:pt x="10" y="21"/>
                    <a:pt x="10" y="21"/>
                  </a:cubicBezTo>
                  <a:cubicBezTo>
                    <a:pt x="10" y="21"/>
                    <a:pt x="10" y="21"/>
                    <a:pt x="10" y="21"/>
                  </a:cubicBezTo>
                  <a:lnTo>
                    <a:pt x="10" y="8"/>
                  </a:lnTo>
                  <a:close/>
                  <a:moveTo>
                    <a:pt x="24" y="42"/>
                  </a:moveTo>
                  <a:cubicBezTo>
                    <a:pt x="22" y="43"/>
                    <a:pt x="19" y="44"/>
                    <a:pt x="16" y="44"/>
                  </a:cubicBezTo>
                  <a:cubicBezTo>
                    <a:pt x="10" y="44"/>
                    <a:pt x="10" y="44"/>
                    <a:pt x="10" y="44"/>
                  </a:cubicBezTo>
                  <a:cubicBezTo>
                    <a:pt x="10" y="43"/>
                    <a:pt x="10" y="43"/>
                    <a:pt x="10" y="43"/>
                  </a:cubicBezTo>
                  <a:cubicBezTo>
                    <a:pt x="10" y="30"/>
                    <a:pt x="10" y="30"/>
                    <a:pt x="10" y="30"/>
                  </a:cubicBezTo>
                  <a:cubicBezTo>
                    <a:pt x="10" y="29"/>
                    <a:pt x="10" y="29"/>
                    <a:pt x="10" y="29"/>
                  </a:cubicBezTo>
                  <a:cubicBezTo>
                    <a:pt x="16" y="29"/>
                    <a:pt x="16" y="29"/>
                    <a:pt x="16" y="29"/>
                  </a:cubicBezTo>
                  <a:cubicBezTo>
                    <a:pt x="19" y="29"/>
                    <a:pt x="22" y="30"/>
                    <a:pt x="24" y="31"/>
                  </a:cubicBezTo>
                  <a:cubicBezTo>
                    <a:pt x="25" y="32"/>
                    <a:pt x="26" y="34"/>
                    <a:pt x="26" y="37"/>
                  </a:cubicBezTo>
                  <a:cubicBezTo>
                    <a:pt x="26" y="39"/>
                    <a:pt x="25" y="41"/>
                    <a:pt x="24" y="42"/>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76"/>
            <p:cNvSpPr>
              <a:spLocks noEditPoints="1"/>
            </p:cNvSpPr>
            <p:nvPr/>
          </p:nvSpPr>
          <p:spPr bwMode="auto">
            <a:xfrm>
              <a:off x="2072" y="2107"/>
              <a:ext cx="202" cy="198"/>
            </a:xfrm>
            <a:custGeom>
              <a:avLst/>
              <a:gdLst>
                <a:gd name="T0" fmla="*/ 73 w 84"/>
                <a:gd name="T1" fmla="*/ 0 h 83"/>
                <a:gd name="T2" fmla="*/ 12 w 84"/>
                <a:gd name="T3" fmla="*/ 0 h 83"/>
                <a:gd name="T4" fmla="*/ 0 w 84"/>
                <a:gd name="T5" fmla="*/ 11 h 83"/>
                <a:gd name="T6" fmla="*/ 0 w 84"/>
                <a:gd name="T7" fmla="*/ 72 h 83"/>
                <a:gd name="T8" fmla="*/ 12 w 84"/>
                <a:gd name="T9" fmla="*/ 83 h 83"/>
                <a:gd name="T10" fmla="*/ 73 w 84"/>
                <a:gd name="T11" fmla="*/ 83 h 83"/>
                <a:gd name="T12" fmla="*/ 84 w 84"/>
                <a:gd name="T13" fmla="*/ 72 h 83"/>
                <a:gd name="T14" fmla="*/ 84 w 84"/>
                <a:gd name="T15" fmla="*/ 11 h 83"/>
                <a:gd name="T16" fmla="*/ 73 w 84"/>
                <a:gd name="T17" fmla="*/ 0 h 83"/>
                <a:gd name="T18" fmla="*/ 75 w 84"/>
                <a:gd name="T19" fmla="*/ 72 h 83"/>
                <a:gd name="T20" fmla="*/ 72 w 84"/>
                <a:gd name="T21" fmla="*/ 74 h 83"/>
                <a:gd name="T22" fmla="*/ 12 w 84"/>
                <a:gd name="T23" fmla="*/ 74 h 83"/>
                <a:gd name="T24" fmla="*/ 9 w 84"/>
                <a:gd name="T25" fmla="*/ 72 h 83"/>
                <a:gd name="T26" fmla="*/ 9 w 84"/>
                <a:gd name="T27" fmla="*/ 12 h 83"/>
                <a:gd name="T28" fmla="*/ 12 w 84"/>
                <a:gd name="T29" fmla="*/ 9 h 83"/>
                <a:gd name="T30" fmla="*/ 72 w 84"/>
                <a:gd name="T31" fmla="*/ 9 h 83"/>
                <a:gd name="T32" fmla="*/ 75 w 84"/>
                <a:gd name="T33" fmla="*/ 12 h 83"/>
                <a:gd name="T34" fmla="*/ 75 w 84"/>
                <a:gd name="T35" fmla="*/ 7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3">
                  <a:moveTo>
                    <a:pt x="73" y="0"/>
                  </a:moveTo>
                  <a:cubicBezTo>
                    <a:pt x="12" y="0"/>
                    <a:pt x="12" y="0"/>
                    <a:pt x="12" y="0"/>
                  </a:cubicBezTo>
                  <a:cubicBezTo>
                    <a:pt x="5" y="0"/>
                    <a:pt x="0" y="5"/>
                    <a:pt x="0" y="11"/>
                  </a:cubicBezTo>
                  <a:cubicBezTo>
                    <a:pt x="0" y="72"/>
                    <a:pt x="0" y="72"/>
                    <a:pt x="0" y="72"/>
                  </a:cubicBezTo>
                  <a:cubicBezTo>
                    <a:pt x="0" y="78"/>
                    <a:pt x="5" y="83"/>
                    <a:pt x="12" y="83"/>
                  </a:cubicBezTo>
                  <a:cubicBezTo>
                    <a:pt x="73" y="83"/>
                    <a:pt x="73" y="83"/>
                    <a:pt x="73" y="83"/>
                  </a:cubicBezTo>
                  <a:cubicBezTo>
                    <a:pt x="79" y="83"/>
                    <a:pt x="84" y="78"/>
                    <a:pt x="84" y="72"/>
                  </a:cubicBezTo>
                  <a:cubicBezTo>
                    <a:pt x="84" y="11"/>
                    <a:pt x="84" y="11"/>
                    <a:pt x="84" y="11"/>
                  </a:cubicBezTo>
                  <a:cubicBezTo>
                    <a:pt x="84" y="5"/>
                    <a:pt x="79" y="0"/>
                    <a:pt x="73" y="0"/>
                  </a:cubicBezTo>
                  <a:close/>
                  <a:moveTo>
                    <a:pt x="75" y="72"/>
                  </a:moveTo>
                  <a:cubicBezTo>
                    <a:pt x="75" y="73"/>
                    <a:pt x="74" y="74"/>
                    <a:pt x="72" y="74"/>
                  </a:cubicBezTo>
                  <a:cubicBezTo>
                    <a:pt x="12" y="74"/>
                    <a:pt x="12" y="74"/>
                    <a:pt x="12" y="74"/>
                  </a:cubicBezTo>
                  <a:cubicBezTo>
                    <a:pt x="11" y="74"/>
                    <a:pt x="9" y="73"/>
                    <a:pt x="9" y="72"/>
                  </a:cubicBezTo>
                  <a:cubicBezTo>
                    <a:pt x="9" y="12"/>
                    <a:pt x="9" y="12"/>
                    <a:pt x="9" y="12"/>
                  </a:cubicBezTo>
                  <a:cubicBezTo>
                    <a:pt x="9" y="10"/>
                    <a:pt x="11" y="9"/>
                    <a:pt x="12" y="9"/>
                  </a:cubicBezTo>
                  <a:cubicBezTo>
                    <a:pt x="72" y="9"/>
                    <a:pt x="72" y="9"/>
                    <a:pt x="72" y="9"/>
                  </a:cubicBezTo>
                  <a:cubicBezTo>
                    <a:pt x="74" y="9"/>
                    <a:pt x="75" y="10"/>
                    <a:pt x="75" y="12"/>
                  </a:cubicBezTo>
                  <a:lnTo>
                    <a:pt x="75" y="72"/>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77"/>
            <p:cNvSpPr/>
            <p:nvPr/>
          </p:nvSpPr>
          <p:spPr bwMode="auto">
            <a:xfrm>
              <a:off x="2334" y="2143"/>
              <a:ext cx="85" cy="127"/>
            </a:xfrm>
            <a:custGeom>
              <a:avLst/>
              <a:gdLst>
                <a:gd name="T0" fmla="*/ 31 w 35"/>
                <a:gd name="T1" fmla="*/ 1 h 53"/>
                <a:gd name="T2" fmla="*/ 21 w 35"/>
                <a:gd name="T3" fmla="*/ 0 h 53"/>
                <a:gd name="T4" fmla="*/ 11 w 35"/>
                <a:gd name="T5" fmla="*/ 2 h 53"/>
                <a:gd name="T6" fmla="*/ 4 w 35"/>
                <a:gd name="T7" fmla="*/ 5 h 53"/>
                <a:gd name="T8" fmla="*/ 1 w 35"/>
                <a:gd name="T9" fmla="*/ 11 h 53"/>
                <a:gd name="T10" fmla="*/ 0 w 35"/>
                <a:gd name="T11" fmla="*/ 18 h 53"/>
                <a:gd name="T12" fmla="*/ 0 w 35"/>
                <a:gd name="T13" fmla="*/ 37 h 53"/>
                <a:gd name="T14" fmla="*/ 5 w 35"/>
                <a:gd name="T15" fmla="*/ 49 h 53"/>
                <a:gd name="T16" fmla="*/ 20 w 35"/>
                <a:gd name="T17" fmla="*/ 53 h 53"/>
                <a:gd name="T18" fmla="*/ 29 w 35"/>
                <a:gd name="T19" fmla="*/ 52 h 53"/>
                <a:gd name="T20" fmla="*/ 34 w 35"/>
                <a:gd name="T21" fmla="*/ 50 h 53"/>
                <a:gd name="T22" fmla="*/ 34 w 35"/>
                <a:gd name="T23" fmla="*/ 49 h 53"/>
                <a:gd name="T24" fmla="*/ 34 w 35"/>
                <a:gd name="T25" fmla="*/ 46 h 53"/>
                <a:gd name="T26" fmla="*/ 33 w 35"/>
                <a:gd name="T27" fmla="*/ 43 h 53"/>
                <a:gd name="T28" fmla="*/ 32 w 35"/>
                <a:gd name="T29" fmla="*/ 42 h 53"/>
                <a:gd name="T30" fmla="*/ 31 w 35"/>
                <a:gd name="T31" fmla="*/ 43 h 53"/>
                <a:gd name="T32" fmla="*/ 27 w 35"/>
                <a:gd name="T33" fmla="*/ 44 h 53"/>
                <a:gd name="T34" fmla="*/ 20 w 35"/>
                <a:gd name="T35" fmla="*/ 45 h 53"/>
                <a:gd name="T36" fmla="*/ 17 w 35"/>
                <a:gd name="T37" fmla="*/ 45 h 53"/>
                <a:gd name="T38" fmla="*/ 13 w 35"/>
                <a:gd name="T39" fmla="*/ 43 h 53"/>
                <a:gd name="T40" fmla="*/ 11 w 35"/>
                <a:gd name="T41" fmla="*/ 40 h 53"/>
                <a:gd name="T42" fmla="*/ 10 w 35"/>
                <a:gd name="T43" fmla="*/ 36 h 53"/>
                <a:gd name="T44" fmla="*/ 10 w 35"/>
                <a:gd name="T45" fmla="*/ 19 h 53"/>
                <a:gd name="T46" fmla="*/ 13 w 35"/>
                <a:gd name="T47" fmla="*/ 11 h 53"/>
                <a:gd name="T48" fmla="*/ 22 w 35"/>
                <a:gd name="T49" fmla="*/ 8 h 53"/>
                <a:gd name="T50" fmla="*/ 27 w 35"/>
                <a:gd name="T51" fmla="*/ 9 h 53"/>
                <a:gd name="T52" fmla="*/ 31 w 35"/>
                <a:gd name="T53" fmla="*/ 10 h 53"/>
                <a:gd name="T54" fmla="*/ 32 w 35"/>
                <a:gd name="T55" fmla="*/ 9 h 53"/>
                <a:gd name="T56" fmla="*/ 33 w 35"/>
                <a:gd name="T57" fmla="*/ 7 h 53"/>
                <a:gd name="T58" fmla="*/ 34 w 35"/>
                <a:gd name="T59" fmla="*/ 5 h 53"/>
                <a:gd name="T60" fmla="*/ 34 w 35"/>
                <a:gd name="T61" fmla="*/ 3 h 53"/>
                <a:gd name="T62" fmla="*/ 31 w 35"/>
                <a:gd name="T63"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53">
                  <a:moveTo>
                    <a:pt x="31" y="1"/>
                  </a:moveTo>
                  <a:cubicBezTo>
                    <a:pt x="29" y="1"/>
                    <a:pt x="26" y="0"/>
                    <a:pt x="21" y="0"/>
                  </a:cubicBezTo>
                  <a:cubicBezTo>
                    <a:pt x="17" y="0"/>
                    <a:pt x="13" y="1"/>
                    <a:pt x="11" y="2"/>
                  </a:cubicBezTo>
                  <a:cubicBezTo>
                    <a:pt x="8" y="3"/>
                    <a:pt x="6" y="4"/>
                    <a:pt x="4" y="5"/>
                  </a:cubicBezTo>
                  <a:cubicBezTo>
                    <a:pt x="3" y="7"/>
                    <a:pt x="1" y="9"/>
                    <a:pt x="1" y="11"/>
                  </a:cubicBezTo>
                  <a:cubicBezTo>
                    <a:pt x="0" y="13"/>
                    <a:pt x="0" y="16"/>
                    <a:pt x="0" y="18"/>
                  </a:cubicBezTo>
                  <a:cubicBezTo>
                    <a:pt x="0" y="37"/>
                    <a:pt x="0" y="37"/>
                    <a:pt x="0" y="37"/>
                  </a:cubicBezTo>
                  <a:cubicBezTo>
                    <a:pt x="0" y="42"/>
                    <a:pt x="2" y="46"/>
                    <a:pt x="5" y="49"/>
                  </a:cubicBezTo>
                  <a:cubicBezTo>
                    <a:pt x="8" y="51"/>
                    <a:pt x="13" y="53"/>
                    <a:pt x="20" y="53"/>
                  </a:cubicBezTo>
                  <a:cubicBezTo>
                    <a:pt x="23" y="53"/>
                    <a:pt x="26" y="53"/>
                    <a:pt x="29" y="52"/>
                  </a:cubicBezTo>
                  <a:cubicBezTo>
                    <a:pt x="31" y="51"/>
                    <a:pt x="33" y="51"/>
                    <a:pt x="34" y="50"/>
                  </a:cubicBezTo>
                  <a:cubicBezTo>
                    <a:pt x="34" y="50"/>
                    <a:pt x="34" y="50"/>
                    <a:pt x="34" y="49"/>
                  </a:cubicBezTo>
                  <a:cubicBezTo>
                    <a:pt x="34" y="48"/>
                    <a:pt x="34" y="47"/>
                    <a:pt x="34" y="46"/>
                  </a:cubicBezTo>
                  <a:cubicBezTo>
                    <a:pt x="33" y="45"/>
                    <a:pt x="33" y="44"/>
                    <a:pt x="33" y="43"/>
                  </a:cubicBezTo>
                  <a:cubicBezTo>
                    <a:pt x="32" y="43"/>
                    <a:pt x="32" y="42"/>
                    <a:pt x="32" y="42"/>
                  </a:cubicBezTo>
                  <a:cubicBezTo>
                    <a:pt x="31" y="43"/>
                    <a:pt x="31" y="43"/>
                    <a:pt x="31" y="43"/>
                  </a:cubicBezTo>
                  <a:cubicBezTo>
                    <a:pt x="30" y="43"/>
                    <a:pt x="29" y="44"/>
                    <a:pt x="27" y="44"/>
                  </a:cubicBezTo>
                  <a:cubicBezTo>
                    <a:pt x="25" y="45"/>
                    <a:pt x="23" y="45"/>
                    <a:pt x="20" y="45"/>
                  </a:cubicBezTo>
                  <a:cubicBezTo>
                    <a:pt x="19" y="45"/>
                    <a:pt x="18" y="45"/>
                    <a:pt x="17" y="45"/>
                  </a:cubicBezTo>
                  <a:cubicBezTo>
                    <a:pt x="15" y="44"/>
                    <a:pt x="14" y="44"/>
                    <a:pt x="13" y="43"/>
                  </a:cubicBezTo>
                  <a:cubicBezTo>
                    <a:pt x="12" y="42"/>
                    <a:pt x="11" y="42"/>
                    <a:pt x="11" y="40"/>
                  </a:cubicBezTo>
                  <a:cubicBezTo>
                    <a:pt x="10" y="39"/>
                    <a:pt x="10" y="38"/>
                    <a:pt x="10" y="36"/>
                  </a:cubicBezTo>
                  <a:cubicBezTo>
                    <a:pt x="10" y="19"/>
                    <a:pt x="10" y="19"/>
                    <a:pt x="10" y="19"/>
                  </a:cubicBezTo>
                  <a:cubicBezTo>
                    <a:pt x="10" y="15"/>
                    <a:pt x="11" y="13"/>
                    <a:pt x="13" y="11"/>
                  </a:cubicBezTo>
                  <a:cubicBezTo>
                    <a:pt x="15" y="9"/>
                    <a:pt x="18" y="8"/>
                    <a:pt x="22" y="8"/>
                  </a:cubicBezTo>
                  <a:cubicBezTo>
                    <a:pt x="24" y="8"/>
                    <a:pt x="25" y="8"/>
                    <a:pt x="27" y="9"/>
                  </a:cubicBezTo>
                  <a:cubicBezTo>
                    <a:pt x="28" y="9"/>
                    <a:pt x="30" y="10"/>
                    <a:pt x="31" y="10"/>
                  </a:cubicBezTo>
                  <a:cubicBezTo>
                    <a:pt x="31" y="10"/>
                    <a:pt x="32" y="10"/>
                    <a:pt x="32" y="9"/>
                  </a:cubicBezTo>
                  <a:cubicBezTo>
                    <a:pt x="33" y="9"/>
                    <a:pt x="33" y="8"/>
                    <a:pt x="33" y="7"/>
                  </a:cubicBezTo>
                  <a:cubicBezTo>
                    <a:pt x="34" y="6"/>
                    <a:pt x="34" y="5"/>
                    <a:pt x="34" y="5"/>
                  </a:cubicBezTo>
                  <a:cubicBezTo>
                    <a:pt x="35" y="4"/>
                    <a:pt x="35" y="3"/>
                    <a:pt x="34" y="3"/>
                  </a:cubicBezTo>
                  <a:cubicBezTo>
                    <a:pt x="34" y="3"/>
                    <a:pt x="33" y="2"/>
                    <a:pt x="31" y="1"/>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78"/>
            <p:cNvSpPr>
              <a:spLocks noEditPoints="1"/>
            </p:cNvSpPr>
            <p:nvPr/>
          </p:nvSpPr>
          <p:spPr bwMode="auto">
            <a:xfrm>
              <a:off x="2277" y="2107"/>
              <a:ext cx="199" cy="198"/>
            </a:xfrm>
            <a:custGeom>
              <a:avLst/>
              <a:gdLst>
                <a:gd name="T0" fmla="*/ 72 w 83"/>
                <a:gd name="T1" fmla="*/ 0 h 83"/>
                <a:gd name="T2" fmla="*/ 11 w 83"/>
                <a:gd name="T3" fmla="*/ 0 h 83"/>
                <a:gd name="T4" fmla="*/ 0 w 83"/>
                <a:gd name="T5" fmla="*/ 11 h 83"/>
                <a:gd name="T6" fmla="*/ 0 w 83"/>
                <a:gd name="T7" fmla="*/ 72 h 83"/>
                <a:gd name="T8" fmla="*/ 11 w 83"/>
                <a:gd name="T9" fmla="*/ 83 h 83"/>
                <a:gd name="T10" fmla="*/ 72 w 83"/>
                <a:gd name="T11" fmla="*/ 83 h 83"/>
                <a:gd name="T12" fmla="*/ 83 w 83"/>
                <a:gd name="T13" fmla="*/ 72 h 83"/>
                <a:gd name="T14" fmla="*/ 83 w 83"/>
                <a:gd name="T15" fmla="*/ 11 h 83"/>
                <a:gd name="T16" fmla="*/ 72 w 83"/>
                <a:gd name="T17" fmla="*/ 0 h 83"/>
                <a:gd name="T18" fmla="*/ 74 w 83"/>
                <a:gd name="T19" fmla="*/ 72 h 83"/>
                <a:gd name="T20" fmla="*/ 71 w 83"/>
                <a:gd name="T21" fmla="*/ 74 h 83"/>
                <a:gd name="T22" fmla="*/ 11 w 83"/>
                <a:gd name="T23" fmla="*/ 74 h 83"/>
                <a:gd name="T24" fmla="*/ 8 w 83"/>
                <a:gd name="T25" fmla="*/ 72 h 83"/>
                <a:gd name="T26" fmla="*/ 8 w 83"/>
                <a:gd name="T27" fmla="*/ 12 h 83"/>
                <a:gd name="T28" fmla="*/ 11 w 83"/>
                <a:gd name="T29" fmla="*/ 9 h 83"/>
                <a:gd name="T30" fmla="*/ 71 w 83"/>
                <a:gd name="T31" fmla="*/ 9 h 83"/>
                <a:gd name="T32" fmla="*/ 74 w 83"/>
                <a:gd name="T33" fmla="*/ 12 h 83"/>
                <a:gd name="T34" fmla="*/ 74 w 83"/>
                <a:gd name="T35" fmla="*/ 7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3">
                  <a:moveTo>
                    <a:pt x="72" y="0"/>
                  </a:moveTo>
                  <a:cubicBezTo>
                    <a:pt x="11" y="0"/>
                    <a:pt x="11" y="0"/>
                    <a:pt x="11" y="0"/>
                  </a:cubicBezTo>
                  <a:cubicBezTo>
                    <a:pt x="5" y="0"/>
                    <a:pt x="0" y="5"/>
                    <a:pt x="0" y="11"/>
                  </a:cubicBezTo>
                  <a:cubicBezTo>
                    <a:pt x="0" y="72"/>
                    <a:pt x="0" y="72"/>
                    <a:pt x="0" y="72"/>
                  </a:cubicBezTo>
                  <a:cubicBezTo>
                    <a:pt x="0" y="78"/>
                    <a:pt x="5" y="83"/>
                    <a:pt x="11" y="83"/>
                  </a:cubicBezTo>
                  <a:cubicBezTo>
                    <a:pt x="72" y="83"/>
                    <a:pt x="72" y="83"/>
                    <a:pt x="72" y="83"/>
                  </a:cubicBezTo>
                  <a:cubicBezTo>
                    <a:pt x="78" y="83"/>
                    <a:pt x="83" y="78"/>
                    <a:pt x="83" y="72"/>
                  </a:cubicBezTo>
                  <a:cubicBezTo>
                    <a:pt x="83" y="11"/>
                    <a:pt x="83" y="11"/>
                    <a:pt x="83" y="11"/>
                  </a:cubicBezTo>
                  <a:cubicBezTo>
                    <a:pt x="83" y="5"/>
                    <a:pt x="78" y="0"/>
                    <a:pt x="72" y="0"/>
                  </a:cubicBezTo>
                  <a:close/>
                  <a:moveTo>
                    <a:pt x="74" y="72"/>
                  </a:moveTo>
                  <a:cubicBezTo>
                    <a:pt x="74" y="73"/>
                    <a:pt x="73" y="74"/>
                    <a:pt x="71" y="74"/>
                  </a:cubicBezTo>
                  <a:cubicBezTo>
                    <a:pt x="11" y="74"/>
                    <a:pt x="11" y="74"/>
                    <a:pt x="11" y="74"/>
                  </a:cubicBezTo>
                  <a:cubicBezTo>
                    <a:pt x="10" y="74"/>
                    <a:pt x="8" y="73"/>
                    <a:pt x="8" y="72"/>
                  </a:cubicBezTo>
                  <a:cubicBezTo>
                    <a:pt x="8" y="12"/>
                    <a:pt x="8" y="12"/>
                    <a:pt x="8" y="12"/>
                  </a:cubicBezTo>
                  <a:cubicBezTo>
                    <a:pt x="8" y="10"/>
                    <a:pt x="10" y="9"/>
                    <a:pt x="11" y="9"/>
                  </a:cubicBezTo>
                  <a:cubicBezTo>
                    <a:pt x="71" y="9"/>
                    <a:pt x="71" y="9"/>
                    <a:pt x="71" y="9"/>
                  </a:cubicBezTo>
                  <a:cubicBezTo>
                    <a:pt x="73" y="9"/>
                    <a:pt x="74" y="10"/>
                    <a:pt x="74" y="12"/>
                  </a:cubicBezTo>
                  <a:lnTo>
                    <a:pt x="74" y="72"/>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35" name="Group 181"/>
          <p:cNvGrpSpPr>
            <a:grpSpLocks noChangeAspect="1"/>
          </p:cNvGrpSpPr>
          <p:nvPr/>
        </p:nvGrpSpPr>
        <p:grpSpPr bwMode="auto">
          <a:xfrm>
            <a:off x="4163241" y="3233038"/>
            <a:ext cx="490205" cy="486626"/>
            <a:chOff x="2160" y="2262"/>
            <a:chExt cx="411" cy="408"/>
          </a:xfrm>
          <a:effectLst>
            <a:reflection blurRad="6350" stA="50000" endA="300" endPos="55000" dir="5400000" sy="-100000" algn="bl" rotWithShape="0"/>
          </a:effectLst>
        </p:grpSpPr>
        <p:sp>
          <p:nvSpPr>
            <p:cNvPr id="237"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45" name="Group 198"/>
          <p:cNvGrpSpPr>
            <a:grpSpLocks noChangeAspect="1"/>
          </p:cNvGrpSpPr>
          <p:nvPr/>
        </p:nvGrpSpPr>
        <p:grpSpPr bwMode="auto">
          <a:xfrm>
            <a:off x="3669815" y="4369179"/>
            <a:ext cx="516922" cy="397532"/>
            <a:chOff x="2216" y="2944"/>
            <a:chExt cx="394" cy="303"/>
          </a:xfrm>
          <a:effectLst>
            <a:reflection blurRad="6350" stA="50000" endA="300" endPos="55000" dir="5400000" sy="-100000" algn="bl" rotWithShape="0"/>
          </a:effectLst>
        </p:grpSpPr>
        <p:sp>
          <p:nvSpPr>
            <p:cNvPr id="247" name="Line 203"/>
            <p:cNvSpPr>
              <a:spLocks noChangeShapeType="1"/>
            </p:cNvSpPr>
            <p:nvPr/>
          </p:nvSpPr>
          <p:spPr bwMode="auto">
            <a:xfrm>
              <a:off x="2423" y="3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Line 204"/>
            <p:cNvSpPr>
              <a:spLocks noChangeShapeType="1"/>
            </p:cNvSpPr>
            <p:nvPr/>
          </p:nvSpPr>
          <p:spPr bwMode="auto">
            <a:xfrm>
              <a:off x="2423" y="3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205"/>
            <p:cNvSpPr>
              <a:spLocks noEditPoints="1"/>
            </p:cNvSpPr>
            <p:nvPr/>
          </p:nvSpPr>
          <p:spPr bwMode="auto">
            <a:xfrm>
              <a:off x="2216" y="2944"/>
              <a:ext cx="394" cy="303"/>
            </a:xfrm>
            <a:custGeom>
              <a:avLst/>
              <a:gdLst>
                <a:gd name="T0" fmla="*/ 157 w 164"/>
                <a:gd name="T1" fmla="*/ 12 h 126"/>
                <a:gd name="T2" fmla="*/ 153 w 164"/>
                <a:gd name="T3" fmla="*/ 7 h 126"/>
                <a:gd name="T4" fmla="*/ 104 w 164"/>
                <a:gd name="T5" fmla="*/ 0 h 126"/>
                <a:gd name="T6" fmla="*/ 82 w 164"/>
                <a:gd name="T7" fmla="*/ 10 h 126"/>
                <a:gd name="T8" fmla="*/ 68 w 164"/>
                <a:gd name="T9" fmla="*/ 1 h 126"/>
                <a:gd name="T10" fmla="*/ 17 w 164"/>
                <a:gd name="T11" fmla="*/ 6 h 126"/>
                <a:gd name="T12" fmla="*/ 8 w 164"/>
                <a:gd name="T13" fmla="*/ 10 h 126"/>
                <a:gd name="T14" fmla="*/ 5 w 164"/>
                <a:gd name="T15" fmla="*/ 12 h 126"/>
                <a:gd name="T16" fmla="*/ 0 w 164"/>
                <a:gd name="T17" fmla="*/ 83 h 126"/>
                <a:gd name="T18" fmla="*/ 4 w 164"/>
                <a:gd name="T19" fmla="*/ 120 h 126"/>
                <a:gd name="T20" fmla="*/ 56 w 164"/>
                <a:gd name="T21" fmla="*/ 120 h 126"/>
                <a:gd name="T22" fmla="*/ 63 w 164"/>
                <a:gd name="T23" fmla="*/ 120 h 126"/>
                <a:gd name="T24" fmla="*/ 71 w 164"/>
                <a:gd name="T25" fmla="*/ 126 h 126"/>
                <a:gd name="T26" fmla="*/ 91 w 164"/>
                <a:gd name="T27" fmla="*/ 126 h 126"/>
                <a:gd name="T28" fmla="*/ 98 w 164"/>
                <a:gd name="T29" fmla="*/ 123 h 126"/>
                <a:gd name="T30" fmla="*/ 100 w 164"/>
                <a:gd name="T31" fmla="*/ 120 h 126"/>
                <a:gd name="T32" fmla="*/ 145 w 164"/>
                <a:gd name="T33" fmla="*/ 120 h 126"/>
                <a:gd name="T34" fmla="*/ 164 w 164"/>
                <a:gd name="T35" fmla="*/ 114 h 126"/>
                <a:gd name="T36" fmla="*/ 164 w 164"/>
                <a:gd name="T37" fmla="*/ 21 h 126"/>
                <a:gd name="T38" fmla="*/ 68 w 164"/>
                <a:gd name="T39" fmla="*/ 113 h 126"/>
                <a:gd name="T40" fmla="*/ 12 w 164"/>
                <a:gd name="T41" fmla="*/ 107 h 126"/>
                <a:gd name="T42" fmla="*/ 40 w 164"/>
                <a:gd name="T43" fmla="*/ 101 h 126"/>
                <a:gd name="T44" fmla="*/ 77 w 164"/>
                <a:gd name="T45" fmla="*/ 109 h 126"/>
                <a:gd name="T46" fmla="*/ 79 w 164"/>
                <a:gd name="T47" fmla="*/ 17 h 126"/>
                <a:gd name="T48" fmla="*/ 79 w 164"/>
                <a:gd name="T49" fmla="*/ 98 h 126"/>
                <a:gd name="T50" fmla="*/ 65 w 164"/>
                <a:gd name="T51" fmla="*/ 94 h 126"/>
                <a:gd name="T52" fmla="*/ 12 w 164"/>
                <a:gd name="T53" fmla="*/ 100 h 126"/>
                <a:gd name="T54" fmla="*/ 12 w 164"/>
                <a:gd name="T55" fmla="*/ 13 h 126"/>
                <a:gd name="T56" fmla="*/ 15 w 164"/>
                <a:gd name="T57" fmla="*/ 11 h 126"/>
                <a:gd name="T58" fmla="*/ 43 w 164"/>
                <a:gd name="T59" fmla="*/ 6 h 126"/>
                <a:gd name="T60" fmla="*/ 76 w 164"/>
                <a:gd name="T61" fmla="*/ 10 h 126"/>
                <a:gd name="T62" fmla="*/ 79 w 164"/>
                <a:gd name="T63" fmla="*/ 17 h 126"/>
                <a:gd name="T64" fmla="*/ 85 w 164"/>
                <a:gd name="T65" fmla="*/ 40 h 126"/>
                <a:gd name="T66" fmla="*/ 85 w 164"/>
                <a:gd name="T67" fmla="*/ 14 h 126"/>
                <a:gd name="T68" fmla="*/ 90 w 164"/>
                <a:gd name="T69" fmla="*/ 8 h 126"/>
                <a:gd name="T70" fmla="*/ 94 w 164"/>
                <a:gd name="T71" fmla="*/ 43 h 126"/>
                <a:gd name="T72" fmla="*/ 102 w 164"/>
                <a:gd name="T73" fmla="*/ 43 h 126"/>
                <a:gd name="T74" fmla="*/ 107 w 164"/>
                <a:gd name="T75" fmla="*/ 5 h 126"/>
                <a:gd name="T76" fmla="*/ 152 w 164"/>
                <a:gd name="T77" fmla="*/ 11 h 126"/>
                <a:gd name="T78" fmla="*/ 152 w 164"/>
                <a:gd name="T79" fmla="*/ 15 h 126"/>
                <a:gd name="T80" fmla="*/ 152 w 164"/>
                <a:gd name="T81" fmla="*/ 100 h 126"/>
                <a:gd name="T82" fmla="*/ 100 w 164"/>
                <a:gd name="T83" fmla="*/ 94 h 126"/>
                <a:gd name="T84" fmla="*/ 96 w 164"/>
                <a:gd name="T85" fmla="*/ 113 h 126"/>
                <a:gd name="T86" fmla="*/ 97 w 164"/>
                <a:gd name="T87" fmla="*/ 101 h 126"/>
                <a:gd name="T88" fmla="*/ 147 w 164"/>
                <a:gd name="T89" fmla="*/ 106 h 126"/>
                <a:gd name="T90" fmla="*/ 153 w 164"/>
                <a:gd name="T9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126">
                  <a:moveTo>
                    <a:pt x="159" y="12"/>
                  </a:moveTo>
                  <a:cubicBezTo>
                    <a:pt x="159" y="12"/>
                    <a:pt x="158" y="12"/>
                    <a:pt x="157" y="12"/>
                  </a:cubicBezTo>
                  <a:cubicBezTo>
                    <a:pt x="156" y="12"/>
                    <a:pt x="156" y="12"/>
                    <a:pt x="156" y="11"/>
                  </a:cubicBezTo>
                  <a:cubicBezTo>
                    <a:pt x="156" y="9"/>
                    <a:pt x="155" y="8"/>
                    <a:pt x="153" y="7"/>
                  </a:cubicBezTo>
                  <a:cubicBezTo>
                    <a:pt x="146" y="6"/>
                    <a:pt x="138" y="4"/>
                    <a:pt x="131" y="3"/>
                  </a:cubicBezTo>
                  <a:cubicBezTo>
                    <a:pt x="122" y="2"/>
                    <a:pt x="113" y="0"/>
                    <a:pt x="104" y="0"/>
                  </a:cubicBezTo>
                  <a:cubicBezTo>
                    <a:pt x="100" y="0"/>
                    <a:pt x="95" y="1"/>
                    <a:pt x="92" y="2"/>
                  </a:cubicBezTo>
                  <a:cubicBezTo>
                    <a:pt x="88" y="3"/>
                    <a:pt x="85" y="7"/>
                    <a:pt x="82" y="10"/>
                  </a:cubicBezTo>
                  <a:cubicBezTo>
                    <a:pt x="80" y="8"/>
                    <a:pt x="78" y="6"/>
                    <a:pt x="76" y="4"/>
                  </a:cubicBezTo>
                  <a:cubicBezTo>
                    <a:pt x="73" y="2"/>
                    <a:pt x="71" y="2"/>
                    <a:pt x="68" y="1"/>
                  </a:cubicBezTo>
                  <a:cubicBezTo>
                    <a:pt x="62" y="0"/>
                    <a:pt x="56" y="0"/>
                    <a:pt x="50" y="1"/>
                  </a:cubicBezTo>
                  <a:cubicBezTo>
                    <a:pt x="39" y="2"/>
                    <a:pt x="28" y="4"/>
                    <a:pt x="17" y="6"/>
                  </a:cubicBezTo>
                  <a:cubicBezTo>
                    <a:pt x="14" y="7"/>
                    <a:pt x="12" y="7"/>
                    <a:pt x="10" y="7"/>
                  </a:cubicBezTo>
                  <a:cubicBezTo>
                    <a:pt x="8" y="8"/>
                    <a:pt x="8" y="9"/>
                    <a:pt x="8" y="10"/>
                  </a:cubicBezTo>
                  <a:cubicBezTo>
                    <a:pt x="8" y="12"/>
                    <a:pt x="8" y="12"/>
                    <a:pt x="8" y="12"/>
                  </a:cubicBezTo>
                  <a:cubicBezTo>
                    <a:pt x="7" y="12"/>
                    <a:pt x="6" y="12"/>
                    <a:pt x="5" y="12"/>
                  </a:cubicBezTo>
                  <a:cubicBezTo>
                    <a:pt x="1" y="12"/>
                    <a:pt x="0" y="15"/>
                    <a:pt x="0" y="19"/>
                  </a:cubicBezTo>
                  <a:cubicBezTo>
                    <a:pt x="0" y="43"/>
                    <a:pt x="0" y="59"/>
                    <a:pt x="0" y="83"/>
                  </a:cubicBezTo>
                  <a:cubicBezTo>
                    <a:pt x="0" y="93"/>
                    <a:pt x="0" y="103"/>
                    <a:pt x="0" y="113"/>
                  </a:cubicBezTo>
                  <a:cubicBezTo>
                    <a:pt x="0" y="116"/>
                    <a:pt x="0" y="120"/>
                    <a:pt x="4" y="120"/>
                  </a:cubicBezTo>
                  <a:cubicBezTo>
                    <a:pt x="8" y="120"/>
                    <a:pt x="12" y="120"/>
                    <a:pt x="15" y="120"/>
                  </a:cubicBezTo>
                  <a:cubicBezTo>
                    <a:pt x="29" y="120"/>
                    <a:pt x="42" y="120"/>
                    <a:pt x="56" y="120"/>
                  </a:cubicBezTo>
                  <a:cubicBezTo>
                    <a:pt x="58" y="120"/>
                    <a:pt x="60" y="120"/>
                    <a:pt x="62" y="120"/>
                  </a:cubicBezTo>
                  <a:cubicBezTo>
                    <a:pt x="62" y="120"/>
                    <a:pt x="63" y="120"/>
                    <a:pt x="63" y="120"/>
                  </a:cubicBezTo>
                  <a:cubicBezTo>
                    <a:pt x="65" y="120"/>
                    <a:pt x="65" y="121"/>
                    <a:pt x="65" y="122"/>
                  </a:cubicBezTo>
                  <a:cubicBezTo>
                    <a:pt x="66" y="125"/>
                    <a:pt x="69" y="126"/>
                    <a:pt x="71" y="126"/>
                  </a:cubicBezTo>
                  <a:cubicBezTo>
                    <a:pt x="74" y="126"/>
                    <a:pt x="77" y="126"/>
                    <a:pt x="80" y="126"/>
                  </a:cubicBezTo>
                  <a:cubicBezTo>
                    <a:pt x="84" y="126"/>
                    <a:pt x="87" y="126"/>
                    <a:pt x="91" y="126"/>
                  </a:cubicBezTo>
                  <a:cubicBezTo>
                    <a:pt x="92" y="126"/>
                    <a:pt x="95" y="126"/>
                    <a:pt x="96" y="125"/>
                  </a:cubicBezTo>
                  <a:cubicBezTo>
                    <a:pt x="97" y="125"/>
                    <a:pt x="98" y="124"/>
                    <a:pt x="98" y="123"/>
                  </a:cubicBezTo>
                  <a:cubicBezTo>
                    <a:pt x="99" y="122"/>
                    <a:pt x="98" y="121"/>
                    <a:pt x="99" y="120"/>
                  </a:cubicBezTo>
                  <a:cubicBezTo>
                    <a:pt x="100" y="120"/>
                    <a:pt x="100" y="120"/>
                    <a:pt x="100" y="120"/>
                  </a:cubicBezTo>
                  <a:cubicBezTo>
                    <a:pt x="102" y="120"/>
                    <a:pt x="104" y="120"/>
                    <a:pt x="105" y="120"/>
                  </a:cubicBezTo>
                  <a:cubicBezTo>
                    <a:pt x="118" y="120"/>
                    <a:pt x="132" y="120"/>
                    <a:pt x="145" y="120"/>
                  </a:cubicBezTo>
                  <a:cubicBezTo>
                    <a:pt x="149" y="120"/>
                    <a:pt x="154" y="120"/>
                    <a:pt x="159" y="120"/>
                  </a:cubicBezTo>
                  <a:cubicBezTo>
                    <a:pt x="162" y="120"/>
                    <a:pt x="164" y="118"/>
                    <a:pt x="164" y="114"/>
                  </a:cubicBezTo>
                  <a:cubicBezTo>
                    <a:pt x="164" y="105"/>
                    <a:pt x="164" y="96"/>
                    <a:pt x="164" y="87"/>
                  </a:cubicBezTo>
                  <a:cubicBezTo>
                    <a:pt x="164" y="62"/>
                    <a:pt x="164" y="46"/>
                    <a:pt x="164" y="21"/>
                  </a:cubicBezTo>
                  <a:cubicBezTo>
                    <a:pt x="164" y="17"/>
                    <a:pt x="164" y="12"/>
                    <a:pt x="159" y="12"/>
                  </a:cubicBezTo>
                  <a:close/>
                  <a:moveTo>
                    <a:pt x="68" y="113"/>
                  </a:moveTo>
                  <a:cubicBezTo>
                    <a:pt x="49" y="113"/>
                    <a:pt x="30" y="113"/>
                    <a:pt x="10" y="113"/>
                  </a:cubicBezTo>
                  <a:cubicBezTo>
                    <a:pt x="11" y="112"/>
                    <a:pt x="11" y="107"/>
                    <a:pt x="12" y="107"/>
                  </a:cubicBezTo>
                  <a:cubicBezTo>
                    <a:pt x="13" y="106"/>
                    <a:pt x="15" y="106"/>
                    <a:pt x="16" y="106"/>
                  </a:cubicBezTo>
                  <a:cubicBezTo>
                    <a:pt x="24" y="104"/>
                    <a:pt x="32" y="102"/>
                    <a:pt x="40" y="101"/>
                  </a:cubicBezTo>
                  <a:cubicBezTo>
                    <a:pt x="49" y="100"/>
                    <a:pt x="58" y="98"/>
                    <a:pt x="66" y="101"/>
                  </a:cubicBezTo>
                  <a:cubicBezTo>
                    <a:pt x="71" y="102"/>
                    <a:pt x="75" y="105"/>
                    <a:pt x="77" y="109"/>
                  </a:cubicBezTo>
                  <a:cubicBezTo>
                    <a:pt x="74" y="109"/>
                    <a:pt x="70" y="111"/>
                    <a:pt x="68" y="113"/>
                  </a:cubicBezTo>
                  <a:close/>
                  <a:moveTo>
                    <a:pt x="79" y="17"/>
                  </a:moveTo>
                  <a:cubicBezTo>
                    <a:pt x="79" y="22"/>
                    <a:pt x="79" y="20"/>
                    <a:pt x="79" y="25"/>
                  </a:cubicBezTo>
                  <a:cubicBezTo>
                    <a:pt x="79" y="50"/>
                    <a:pt x="79" y="73"/>
                    <a:pt x="79" y="98"/>
                  </a:cubicBezTo>
                  <a:cubicBezTo>
                    <a:pt x="79" y="100"/>
                    <a:pt x="79" y="101"/>
                    <a:pt x="79" y="102"/>
                  </a:cubicBezTo>
                  <a:cubicBezTo>
                    <a:pt x="75" y="99"/>
                    <a:pt x="70" y="95"/>
                    <a:pt x="65" y="94"/>
                  </a:cubicBezTo>
                  <a:cubicBezTo>
                    <a:pt x="59" y="93"/>
                    <a:pt x="53" y="93"/>
                    <a:pt x="46" y="94"/>
                  </a:cubicBezTo>
                  <a:cubicBezTo>
                    <a:pt x="35" y="95"/>
                    <a:pt x="23" y="97"/>
                    <a:pt x="12" y="100"/>
                  </a:cubicBezTo>
                  <a:cubicBezTo>
                    <a:pt x="12" y="79"/>
                    <a:pt x="12" y="57"/>
                    <a:pt x="12" y="36"/>
                  </a:cubicBezTo>
                  <a:cubicBezTo>
                    <a:pt x="12" y="25"/>
                    <a:pt x="12" y="23"/>
                    <a:pt x="12" y="13"/>
                  </a:cubicBezTo>
                  <a:cubicBezTo>
                    <a:pt x="12" y="12"/>
                    <a:pt x="12" y="11"/>
                    <a:pt x="12" y="11"/>
                  </a:cubicBezTo>
                  <a:cubicBezTo>
                    <a:pt x="13" y="11"/>
                    <a:pt x="14" y="11"/>
                    <a:pt x="15" y="11"/>
                  </a:cubicBezTo>
                  <a:cubicBezTo>
                    <a:pt x="17" y="10"/>
                    <a:pt x="20" y="10"/>
                    <a:pt x="22" y="10"/>
                  </a:cubicBezTo>
                  <a:cubicBezTo>
                    <a:pt x="29" y="8"/>
                    <a:pt x="36" y="7"/>
                    <a:pt x="43" y="6"/>
                  </a:cubicBezTo>
                  <a:cubicBezTo>
                    <a:pt x="49" y="6"/>
                    <a:pt x="55" y="5"/>
                    <a:pt x="61" y="5"/>
                  </a:cubicBezTo>
                  <a:cubicBezTo>
                    <a:pt x="67" y="5"/>
                    <a:pt x="72" y="6"/>
                    <a:pt x="76" y="10"/>
                  </a:cubicBezTo>
                  <a:cubicBezTo>
                    <a:pt x="78" y="11"/>
                    <a:pt x="79" y="12"/>
                    <a:pt x="79" y="13"/>
                  </a:cubicBezTo>
                  <a:cubicBezTo>
                    <a:pt x="79" y="15"/>
                    <a:pt x="79" y="16"/>
                    <a:pt x="79" y="17"/>
                  </a:cubicBezTo>
                  <a:close/>
                  <a:moveTo>
                    <a:pt x="85" y="103"/>
                  </a:moveTo>
                  <a:cubicBezTo>
                    <a:pt x="85" y="82"/>
                    <a:pt x="85" y="61"/>
                    <a:pt x="85" y="40"/>
                  </a:cubicBezTo>
                  <a:cubicBezTo>
                    <a:pt x="85" y="31"/>
                    <a:pt x="85" y="31"/>
                    <a:pt x="85" y="22"/>
                  </a:cubicBezTo>
                  <a:cubicBezTo>
                    <a:pt x="85" y="19"/>
                    <a:pt x="85" y="17"/>
                    <a:pt x="85" y="14"/>
                  </a:cubicBezTo>
                  <a:cubicBezTo>
                    <a:pt x="85" y="14"/>
                    <a:pt x="85" y="13"/>
                    <a:pt x="85" y="13"/>
                  </a:cubicBezTo>
                  <a:cubicBezTo>
                    <a:pt x="85" y="11"/>
                    <a:pt x="89" y="9"/>
                    <a:pt x="90" y="8"/>
                  </a:cubicBezTo>
                  <a:cubicBezTo>
                    <a:pt x="90" y="23"/>
                    <a:pt x="90" y="30"/>
                    <a:pt x="90" y="45"/>
                  </a:cubicBezTo>
                  <a:cubicBezTo>
                    <a:pt x="91" y="44"/>
                    <a:pt x="92" y="44"/>
                    <a:pt x="94" y="43"/>
                  </a:cubicBezTo>
                  <a:cubicBezTo>
                    <a:pt x="95" y="42"/>
                    <a:pt x="97" y="40"/>
                    <a:pt x="98" y="40"/>
                  </a:cubicBezTo>
                  <a:cubicBezTo>
                    <a:pt x="99" y="40"/>
                    <a:pt x="101" y="42"/>
                    <a:pt x="102" y="43"/>
                  </a:cubicBezTo>
                  <a:cubicBezTo>
                    <a:pt x="104" y="44"/>
                    <a:pt x="105" y="44"/>
                    <a:pt x="107" y="45"/>
                  </a:cubicBezTo>
                  <a:cubicBezTo>
                    <a:pt x="107" y="29"/>
                    <a:pt x="107" y="21"/>
                    <a:pt x="107" y="5"/>
                  </a:cubicBezTo>
                  <a:cubicBezTo>
                    <a:pt x="119" y="6"/>
                    <a:pt x="132" y="8"/>
                    <a:pt x="145" y="10"/>
                  </a:cubicBezTo>
                  <a:cubicBezTo>
                    <a:pt x="147" y="11"/>
                    <a:pt x="150" y="11"/>
                    <a:pt x="152" y="11"/>
                  </a:cubicBezTo>
                  <a:cubicBezTo>
                    <a:pt x="152" y="12"/>
                    <a:pt x="152" y="12"/>
                    <a:pt x="152" y="13"/>
                  </a:cubicBezTo>
                  <a:cubicBezTo>
                    <a:pt x="152" y="14"/>
                    <a:pt x="152" y="14"/>
                    <a:pt x="152" y="15"/>
                  </a:cubicBezTo>
                  <a:cubicBezTo>
                    <a:pt x="152" y="26"/>
                    <a:pt x="152" y="28"/>
                    <a:pt x="152" y="39"/>
                  </a:cubicBezTo>
                  <a:cubicBezTo>
                    <a:pt x="152" y="59"/>
                    <a:pt x="152" y="79"/>
                    <a:pt x="152" y="100"/>
                  </a:cubicBezTo>
                  <a:cubicBezTo>
                    <a:pt x="141" y="97"/>
                    <a:pt x="129" y="95"/>
                    <a:pt x="117" y="94"/>
                  </a:cubicBezTo>
                  <a:cubicBezTo>
                    <a:pt x="112" y="93"/>
                    <a:pt x="105" y="93"/>
                    <a:pt x="100" y="94"/>
                  </a:cubicBezTo>
                  <a:cubicBezTo>
                    <a:pt x="94" y="95"/>
                    <a:pt x="89" y="99"/>
                    <a:pt x="85" y="103"/>
                  </a:cubicBezTo>
                  <a:close/>
                  <a:moveTo>
                    <a:pt x="96" y="113"/>
                  </a:moveTo>
                  <a:cubicBezTo>
                    <a:pt x="93" y="111"/>
                    <a:pt x="90" y="109"/>
                    <a:pt x="87" y="109"/>
                  </a:cubicBezTo>
                  <a:cubicBezTo>
                    <a:pt x="88" y="105"/>
                    <a:pt x="93" y="103"/>
                    <a:pt x="97" y="101"/>
                  </a:cubicBezTo>
                  <a:cubicBezTo>
                    <a:pt x="105" y="98"/>
                    <a:pt x="115" y="100"/>
                    <a:pt x="124" y="101"/>
                  </a:cubicBezTo>
                  <a:cubicBezTo>
                    <a:pt x="131" y="102"/>
                    <a:pt x="139" y="104"/>
                    <a:pt x="147" y="106"/>
                  </a:cubicBezTo>
                  <a:cubicBezTo>
                    <a:pt x="149" y="106"/>
                    <a:pt x="150" y="106"/>
                    <a:pt x="152" y="107"/>
                  </a:cubicBezTo>
                  <a:cubicBezTo>
                    <a:pt x="152" y="107"/>
                    <a:pt x="153" y="112"/>
                    <a:pt x="153" y="113"/>
                  </a:cubicBezTo>
                  <a:cubicBezTo>
                    <a:pt x="134" y="113"/>
                    <a:pt x="115" y="113"/>
                    <a:pt x="96" y="113"/>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206"/>
            <p:cNvSpPr/>
            <p:nvPr/>
          </p:nvSpPr>
          <p:spPr bwMode="auto">
            <a:xfrm>
              <a:off x="2420" y="3189"/>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3636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207"/>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636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208"/>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636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254" name="Group 211"/>
          <p:cNvGrpSpPr>
            <a:grpSpLocks noChangeAspect="1"/>
          </p:cNvGrpSpPr>
          <p:nvPr/>
        </p:nvGrpSpPr>
        <p:grpSpPr bwMode="auto">
          <a:xfrm>
            <a:off x="7740363" y="829182"/>
            <a:ext cx="342310" cy="474038"/>
            <a:chOff x="3651" y="1806"/>
            <a:chExt cx="382" cy="529"/>
          </a:xfrm>
          <a:solidFill>
            <a:schemeClr val="tx1">
              <a:lumMod val="50000"/>
              <a:lumOff val="50000"/>
            </a:schemeClr>
          </a:solidFill>
          <a:effectLst>
            <a:reflection blurRad="6350" stA="52000" endA="300" endPos="13000" dir="5400000" sy="-100000" algn="bl" rotWithShape="0"/>
          </a:effectLst>
        </p:grpSpPr>
        <p:sp>
          <p:nvSpPr>
            <p:cNvPr id="1152" name="Freeform 212"/>
            <p:cNvSpPr/>
            <p:nvPr/>
          </p:nvSpPr>
          <p:spPr bwMode="auto">
            <a:xfrm>
              <a:off x="3709" y="1937"/>
              <a:ext cx="245" cy="215"/>
            </a:xfrm>
            <a:custGeom>
              <a:avLst/>
              <a:gdLst>
                <a:gd name="T0" fmla="*/ 96 w 102"/>
                <a:gd name="T1" fmla="*/ 25 h 90"/>
                <a:gd name="T2" fmla="*/ 92 w 102"/>
                <a:gd name="T3" fmla="*/ 24 h 90"/>
                <a:gd name="T4" fmla="*/ 93 w 102"/>
                <a:gd name="T5" fmla="*/ 8 h 90"/>
                <a:gd name="T6" fmla="*/ 84 w 102"/>
                <a:gd name="T7" fmla="*/ 13 h 90"/>
                <a:gd name="T8" fmla="*/ 83 w 102"/>
                <a:gd name="T9" fmla="*/ 13 h 90"/>
                <a:gd name="T10" fmla="*/ 84 w 102"/>
                <a:gd name="T11" fmla="*/ 17 h 90"/>
                <a:gd name="T12" fmla="*/ 85 w 102"/>
                <a:gd name="T13" fmla="*/ 43 h 90"/>
                <a:gd name="T14" fmla="*/ 90 w 102"/>
                <a:gd name="T15" fmla="*/ 30 h 90"/>
                <a:gd name="T16" fmla="*/ 93 w 102"/>
                <a:gd name="T17" fmla="*/ 30 h 90"/>
                <a:gd name="T18" fmla="*/ 95 w 102"/>
                <a:gd name="T19" fmla="*/ 35 h 90"/>
                <a:gd name="T20" fmla="*/ 90 w 102"/>
                <a:gd name="T21" fmla="*/ 52 h 90"/>
                <a:gd name="T22" fmla="*/ 84 w 102"/>
                <a:gd name="T23" fmla="*/ 53 h 90"/>
                <a:gd name="T24" fmla="*/ 84 w 102"/>
                <a:gd name="T25" fmla="*/ 55 h 90"/>
                <a:gd name="T26" fmla="*/ 51 w 102"/>
                <a:gd name="T27" fmla="*/ 85 h 90"/>
                <a:gd name="T28" fmla="*/ 19 w 102"/>
                <a:gd name="T29" fmla="*/ 54 h 90"/>
                <a:gd name="T30" fmla="*/ 18 w 102"/>
                <a:gd name="T31" fmla="*/ 52 h 90"/>
                <a:gd name="T32" fmla="*/ 12 w 102"/>
                <a:gd name="T33" fmla="*/ 52 h 90"/>
                <a:gd name="T34" fmla="*/ 7 w 102"/>
                <a:gd name="T35" fmla="*/ 35 h 90"/>
                <a:gd name="T36" fmla="*/ 9 w 102"/>
                <a:gd name="T37" fmla="*/ 30 h 90"/>
                <a:gd name="T38" fmla="*/ 12 w 102"/>
                <a:gd name="T39" fmla="*/ 30 h 90"/>
                <a:gd name="T40" fmla="*/ 18 w 102"/>
                <a:gd name="T41" fmla="*/ 43 h 90"/>
                <a:gd name="T42" fmla="*/ 19 w 102"/>
                <a:gd name="T43" fmla="*/ 11 h 90"/>
                <a:gd name="T44" fmla="*/ 11 w 102"/>
                <a:gd name="T45" fmla="*/ 0 h 90"/>
                <a:gd name="T46" fmla="*/ 9 w 102"/>
                <a:gd name="T47" fmla="*/ 7 h 90"/>
                <a:gd name="T48" fmla="*/ 11 w 102"/>
                <a:gd name="T49" fmla="*/ 24 h 90"/>
                <a:gd name="T50" fmla="*/ 7 w 102"/>
                <a:gd name="T51" fmla="*/ 25 h 90"/>
                <a:gd name="T52" fmla="*/ 2 w 102"/>
                <a:gd name="T53" fmla="*/ 34 h 90"/>
                <a:gd name="T54" fmla="*/ 9 w 102"/>
                <a:gd name="T55" fmla="*/ 57 h 90"/>
                <a:gd name="T56" fmla="*/ 14 w 102"/>
                <a:gd name="T57" fmla="*/ 59 h 90"/>
                <a:gd name="T58" fmla="*/ 15 w 102"/>
                <a:gd name="T59" fmla="*/ 59 h 90"/>
                <a:gd name="T60" fmla="*/ 51 w 102"/>
                <a:gd name="T61" fmla="*/ 90 h 90"/>
                <a:gd name="T62" fmla="*/ 88 w 102"/>
                <a:gd name="T63" fmla="*/ 59 h 90"/>
                <a:gd name="T64" fmla="*/ 88 w 102"/>
                <a:gd name="T65" fmla="*/ 59 h 90"/>
                <a:gd name="T66" fmla="*/ 94 w 102"/>
                <a:gd name="T67" fmla="*/ 57 h 90"/>
                <a:gd name="T68" fmla="*/ 101 w 102"/>
                <a:gd name="T69" fmla="*/ 34 h 90"/>
                <a:gd name="T70" fmla="*/ 96 w 102"/>
                <a:gd name="T71" fmla="*/ 2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90">
                  <a:moveTo>
                    <a:pt x="96" y="25"/>
                  </a:moveTo>
                  <a:cubicBezTo>
                    <a:pt x="94" y="24"/>
                    <a:pt x="93" y="24"/>
                    <a:pt x="92" y="24"/>
                  </a:cubicBezTo>
                  <a:cubicBezTo>
                    <a:pt x="93" y="18"/>
                    <a:pt x="93" y="12"/>
                    <a:pt x="93" y="8"/>
                  </a:cubicBezTo>
                  <a:cubicBezTo>
                    <a:pt x="90" y="10"/>
                    <a:pt x="87" y="12"/>
                    <a:pt x="84" y="13"/>
                  </a:cubicBezTo>
                  <a:cubicBezTo>
                    <a:pt x="83" y="13"/>
                    <a:pt x="83" y="13"/>
                    <a:pt x="83" y="13"/>
                  </a:cubicBezTo>
                  <a:cubicBezTo>
                    <a:pt x="83" y="15"/>
                    <a:pt x="84" y="16"/>
                    <a:pt x="84" y="17"/>
                  </a:cubicBezTo>
                  <a:cubicBezTo>
                    <a:pt x="86" y="26"/>
                    <a:pt x="85" y="43"/>
                    <a:pt x="85" y="43"/>
                  </a:cubicBezTo>
                  <a:cubicBezTo>
                    <a:pt x="87" y="40"/>
                    <a:pt x="89" y="35"/>
                    <a:pt x="90" y="30"/>
                  </a:cubicBezTo>
                  <a:cubicBezTo>
                    <a:pt x="91" y="30"/>
                    <a:pt x="92" y="30"/>
                    <a:pt x="93" y="30"/>
                  </a:cubicBezTo>
                  <a:cubicBezTo>
                    <a:pt x="95" y="31"/>
                    <a:pt x="95" y="33"/>
                    <a:pt x="95" y="35"/>
                  </a:cubicBezTo>
                  <a:cubicBezTo>
                    <a:pt x="97" y="42"/>
                    <a:pt x="94" y="49"/>
                    <a:pt x="90" y="52"/>
                  </a:cubicBezTo>
                  <a:cubicBezTo>
                    <a:pt x="88" y="54"/>
                    <a:pt x="85" y="53"/>
                    <a:pt x="84" y="53"/>
                  </a:cubicBezTo>
                  <a:cubicBezTo>
                    <a:pt x="84" y="55"/>
                    <a:pt x="84" y="55"/>
                    <a:pt x="84" y="55"/>
                  </a:cubicBezTo>
                  <a:cubicBezTo>
                    <a:pt x="79" y="74"/>
                    <a:pt x="66" y="85"/>
                    <a:pt x="51" y="85"/>
                  </a:cubicBezTo>
                  <a:cubicBezTo>
                    <a:pt x="36" y="85"/>
                    <a:pt x="24" y="73"/>
                    <a:pt x="19" y="54"/>
                  </a:cubicBezTo>
                  <a:cubicBezTo>
                    <a:pt x="18" y="52"/>
                    <a:pt x="18" y="52"/>
                    <a:pt x="18" y="52"/>
                  </a:cubicBezTo>
                  <a:cubicBezTo>
                    <a:pt x="17" y="54"/>
                    <a:pt x="14" y="54"/>
                    <a:pt x="12" y="52"/>
                  </a:cubicBezTo>
                  <a:cubicBezTo>
                    <a:pt x="9" y="50"/>
                    <a:pt x="6" y="42"/>
                    <a:pt x="7" y="35"/>
                  </a:cubicBezTo>
                  <a:cubicBezTo>
                    <a:pt x="7" y="33"/>
                    <a:pt x="8" y="31"/>
                    <a:pt x="9" y="30"/>
                  </a:cubicBezTo>
                  <a:cubicBezTo>
                    <a:pt x="10" y="30"/>
                    <a:pt x="11" y="30"/>
                    <a:pt x="12" y="30"/>
                  </a:cubicBezTo>
                  <a:cubicBezTo>
                    <a:pt x="14" y="35"/>
                    <a:pt x="15" y="40"/>
                    <a:pt x="18" y="43"/>
                  </a:cubicBezTo>
                  <a:cubicBezTo>
                    <a:pt x="18" y="43"/>
                    <a:pt x="16" y="22"/>
                    <a:pt x="19" y="11"/>
                  </a:cubicBezTo>
                  <a:cubicBezTo>
                    <a:pt x="16" y="8"/>
                    <a:pt x="13" y="4"/>
                    <a:pt x="11" y="0"/>
                  </a:cubicBezTo>
                  <a:cubicBezTo>
                    <a:pt x="10" y="2"/>
                    <a:pt x="9" y="4"/>
                    <a:pt x="9" y="7"/>
                  </a:cubicBezTo>
                  <a:cubicBezTo>
                    <a:pt x="9" y="11"/>
                    <a:pt x="10" y="17"/>
                    <a:pt x="11" y="24"/>
                  </a:cubicBezTo>
                  <a:cubicBezTo>
                    <a:pt x="10" y="24"/>
                    <a:pt x="8" y="25"/>
                    <a:pt x="7" y="25"/>
                  </a:cubicBezTo>
                  <a:cubicBezTo>
                    <a:pt x="4" y="27"/>
                    <a:pt x="2" y="30"/>
                    <a:pt x="2" y="34"/>
                  </a:cubicBezTo>
                  <a:cubicBezTo>
                    <a:pt x="0" y="42"/>
                    <a:pt x="3" y="52"/>
                    <a:pt x="9" y="57"/>
                  </a:cubicBezTo>
                  <a:cubicBezTo>
                    <a:pt x="11" y="58"/>
                    <a:pt x="12" y="59"/>
                    <a:pt x="14" y="59"/>
                  </a:cubicBezTo>
                  <a:cubicBezTo>
                    <a:pt x="15" y="59"/>
                    <a:pt x="15" y="59"/>
                    <a:pt x="15" y="59"/>
                  </a:cubicBezTo>
                  <a:cubicBezTo>
                    <a:pt x="21" y="78"/>
                    <a:pt x="35" y="90"/>
                    <a:pt x="51" y="90"/>
                  </a:cubicBezTo>
                  <a:cubicBezTo>
                    <a:pt x="68" y="90"/>
                    <a:pt x="82" y="78"/>
                    <a:pt x="88" y="59"/>
                  </a:cubicBezTo>
                  <a:cubicBezTo>
                    <a:pt x="88" y="59"/>
                    <a:pt x="88" y="59"/>
                    <a:pt x="88" y="59"/>
                  </a:cubicBezTo>
                  <a:cubicBezTo>
                    <a:pt x="90" y="59"/>
                    <a:pt x="92" y="58"/>
                    <a:pt x="94" y="57"/>
                  </a:cubicBezTo>
                  <a:cubicBezTo>
                    <a:pt x="99" y="52"/>
                    <a:pt x="102" y="42"/>
                    <a:pt x="101" y="34"/>
                  </a:cubicBezTo>
                  <a:cubicBezTo>
                    <a:pt x="100" y="30"/>
                    <a:pt x="98" y="27"/>
                    <a:pt x="9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lumMod val="50000"/>
                    <a:lumOff val="50000"/>
                  </a:prstClr>
                </a:solidFill>
              </a:endParaRPr>
            </a:p>
          </p:txBody>
        </p:sp>
        <p:sp>
          <p:nvSpPr>
            <p:cNvPr id="1153" name="Freeform 213"/>
            <p:cNvSpPr/>
            <p:nvPr/>
          </p:nvSpPr>
          <p:spPr bwMode="auto">
            <a:xfrm>
              <a:off x="3651" y="2164"/>
              <a:ext cx="363" cy="171"/>
            </a:xfrm>
            <a:custGeom>
              <a:avLst/>
              <a:gdLst>
                <a:gd name="T0" fmla="*/ 151 w 151"/>
                <a:gd name="T1" fmla="*/ 62 h 72"/>
                <a:gd name="T2" fmla="*/ 145 w 151"/>
                <a:gd name="T3" fmla="*/ 23 h 72"/>
                <a:gd name="T4" fmla="*/ 119 w 151"/>
                <a:gd name="T5" fmla="*/ 4 h 72"/>
                <a:gd name="T6" fmla="*/ 119 w 151"/>
                <a:gd name="T7" fmla="*/ 4 h 72"/>
                <a:gd name="T8" fmla="*/ 105 w 151"/>
                <a:gd name="T9" fmla="*/ 0 h 72"/>
                <a:gd name="T10" fmla="*/ 104 w 151"/>
                <a:gd name="T11" fmla="*/ 19 h 72"/>
                <a:gd name="T12" fmla="*/ 75 w 151"/>
                <a:gd name="T13" fmla="*/ 66 h 72"/>
                <a:gd name="T14" fmla="*/ 46 w 151"/>
                <a:gd name="T15" fmla="*/ 19 h 72"/>
                <a:gd name="T16" fmla="*/ 45 w 151"/>
                <a:gd name="T17" fmla="*/ 0 h 72"/>
                <a:gd name="T18" fmla="*/ 32 w 151"/>
                <a:gd name="T19" fmla="*/ 4 h 72"/>
                <a:gd name="T20" fmla="*/ 31 w 151"/>
                <a:gd name="T21" fmla="*/ 4 h 72"/>
                <a:gd name="T22" fmla="*/ 6 w 151"/>
                <a:gd name="T23" fmla="*/ 23 h 72"/>
                <a:gd name="T24" fmla="*/ 0 w 151"/>
                <a:gd name="T25" fmla="*/ 62 h 72"/>
                <a:gd name="T26" fmla="*/ 9 w 151"/>
                <a:gd name="T27" fmla="*/ 66 h 72"/>
                <a:gd name="T28" fmla="*/ 9 w 151"/>
                <a:gd name="T29" fmla="*/ 66 h 72"/>
                <a:gd name="T30" fmla="*/ 72 w 151"/>
                <a:gd name="T31" fmla="*/ 72 h 72"/>
                <a:gd name="T32" fmla="*/ 72 w 151"/>
                <a:gd name="T33" fmla="*/ 72 h 72"/>
                <a:gd name="T34" fmla="*/ 75 w 151"/>
                <a:gd name="T35" fmla="*/ 72 h 72"/>
                <a:gd name="T36" fmla="*/ 78 w 151"/>
                <a:gd name="T37" fmla="*/ 72 h 72"/>
                <a:gd name="T38" fmla="*/ 79 w 151"/>
                <a:gd name="T39" fmla="*/ 72 h 72"/>
                <a:gd name="T40" fmla="*/ 141 w 151"/>
                <a:gd name="T41" fmla="*/ 66 h 72"/>
                <a:gd name="T42" fmla="*/ 141 w 151"/>
                <a:gd name="T43" fmla="*/ 66 h 72"/>
                <a:gd name="T44" fmla="*/ 151 w 151"/>
                <a:gd name="T4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72">
                  <a:moveTo>
                    <a:pt x="151" y="62"/>
                  </a:moveTo>
                  <a:cubicBezTo>
                    <a:pt x="151" y="62"/>
                    <a:pt x="149" y="30"/>
                    <a:pt x="145" y="23"/>
                  </a:cubicBezTo>
                  <a:cubicBezTo>
                    <a:pt x="141" y="16"/>
                    <a:pt x="133" y="10"/>
                    <a:pt x="119" y="4"/>
                  </a:cubicBezTo>
                  <a:cubicBezTo>
                    <a:pt x="119" y="4"/>
                    <a:pt x="119" y="4"/>
                    <a:pt x="119" y="4"/>
                  </a:cubicBezTo>
                  <a:cubicBezTo>
                    <a:pt x="115" y="3"/>
                    <a:pt x="110" y="1"/>
                    <a:pt x="105" y="0"/>
                  </a:cubicBezTo>
                  <a:cubicBezTo>
                    <a:pt x="106" y="4"/>
                    <a:pt x="107" y="10"/>
                    <a:pt x="104" y="19"/>
                  </a:cubicBezTo>
                  <a:cubicBezTo>
                    <a:pt x="98" y="40"/>
                    <a:pt x="77" y="65"/>
                    <a:pt x="75" y="66"/>
                  </a:cubicBezTo>
                  <a:cubicBezTo>
                    <a:pt x="74" y="65"/>
                    <a:pt x="52" y="40"/>
                    <a:pt x="46" y="19"/>
                  </a:cubicBezTo>
                  <a:cubicBezTo>
                    <a:pt x="44" y="10"/>
                    <a:pt x="44" y="4"/>
                    <a:pt x="45" y="0"/>
                  </a:cubicBezTo>
                  <a:cubicBezTo>
                    <a:pt x="40" y="1"/>
                    <a:pt x="36" y="3"/>
                    <a:pt x="32" y="4"/>
                  </a:cubicBezTo>
                  <a:cubicBezTo>
                    <a:pt x="31" y="4"/>
                    <a:pt x="31" y="4"/>
                    <a:pt x="31" y="4"/>
                  </a:cubicBezTo>
                  <a:cubicBezTo>
                    <a:pt x="17" y="10"/>
                    <a:pt x="9" y="16"/>
                    <a:pt x="6" y="23"/>
                  </a:cubicBezTo>
                  <a:cubicBezTo>
                    <a:pt x="2" y="30"/>
                    <a:pt x="0" y="62"/>
                    <a:pt x="0" y="62"/>
                  </a:cubicBezTo>
                  <a:cubicBezTo>
                    <a:pt x="3" y="64"/>
                    <a:pt x="6" y="65"/>
                    <a:pt x="9" y="66"/>
                  </a:cubicBezTo>
                  <a:cubicBezTo>
                    <a:pt x="9" y="66"/>
                    <a:pt x="9" y="66"/>
                    <a:pt x="9" y="66"/>
                  </a:cubicBezTo>
                  <a:cubicBezTo>
                    <a:pt x="25" y="70"/>
                    <a:pt x="48" y="72"/>
                    <a:pt x="72" y="72"/>
                  </a:cubicBezTo>
                  <a:cubicBezTo>
                    <a:pt x="72" y="72"/>
                    <a:pt x="72" y="72"/>
                    <a:pt x="72" y="72"/>
                  </a:cubicBezTo>
                  <a:cubicBezTo>
                    <a:pt x="73" y="72"/>
                    <a:pt x="74" y="72"/>
                    <a:pt x="75" y="72"/>
                  </a:cubicBezTo>
                  <a:cubicBezTo>
                    <a:pt x="76" y="72"/>
                    <a:pt x="77" y="72"/>
                    <a:pt x="78" y="72"/>
                  </a:cubicBezTo>
                  <a:cubicBezTo>
                    <a:pt x="79" y="72"/>
                    <a:pt x="79" y="72"/>
                    <a:pt x="79" y="72"/>
                  </a:cubicBezTo>
                  <a:cubicBezTo>
                    <a:pt x="102" y="72"/>
                    <a:pt x="125" y="70"/>
                    <a:pt x="141" y="66"/>
                  </a:cubicBezTo>
                  <a:cubicBezTo>
                    <a:pt x="141" y="66"/>
                    <a:pt x="141" y="66"/>
                    <a:pt x="141" y="66"/>
                  </a:cubicBezTo>
                  <a:cubicBezTo>
                    <a:pt x="145" y="65"/>
                    <a:pt x="148" y="64"/>
                    <a:pt x="15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lumMod val="50000"/>
                    <a:lumOff val="50000"/>
                  </a:prstClr>
                </a:solidFill>
              </a:endParaRPr>
            </a:p>
          </p:txBody>
        </p:sp>
        <p:sp>
          <p:nvSpPr>
            <p:cNvPr id="1154" name="Freeform 214"/>
            <p:cNvSpPr/>
            <p:nvPr/>
          </p:nvSpPr>
          <p:spPr bwMode="auto">
            <a:xfrm>
              <a:off x="3805" y="2178"/>
              <a:ext cx="55" cy="124"/>
            </a:xfrm>
            <a:custGeom>
              <a:avLst/>
              <a:gdLst>
                <a:gd name="T0" fmla="*/ 46 w 55"/>
                <a:gd name="T1" fmla="*/ 0 h 124"/>
                <a:gd name="T2" fmla="*/ 27 w 55"/>
                <a:gd name="T3" fmla="*/ 0 h 124"/>
                <a:gd name="T4" fmla="*/ 10 w 55"/>
                <a:gd name="T5" fmla="*/ 0 h 124"/>
                <a:gd name="T6" fmla="*/ 0 w 55"/>
                <a:gd name="T7" fmla="*/ 24 h 124"/>
                <a:gd name="T8" fmla="*/ 17 w 55"/>
                <a:gd name="T9" fmla="*/ 38 h 124"/>
                <a:gd name="T10" fmla="*/ 3 w 55"/>
                <a:gd name="T11" fmla="*/ 90 h 124"/>
                <a:gd name="T12" fmla="*/ 27 w 55"/>
                <a:gd name="T13" fmla="*/ 124 h 124"/>
                <a:gd name="T14" fmla="*/ 51 w 55"/>
                <a:gd name="T15" fmla="*/ 90 h 124"/>
                <a:gd name="T16" fmla="*/ 39 w 55"/>
                <a:gd name="T17" fmla="*/ 38 h 124"/>
                <a:gd name="T18" fmla="*/ 55 w 55"/>
                <a:gd name="T19" fmla="*/ 24 h 124"/>
                <a:gd name="T20" fmla="*/ 46 w 55"/>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124">
                  <a:moveTo>
                    <a:pt x="46" y="0"/>
                  </a:moveTo>
                  <a:lnTo>
                    <a:pt x="27" y="0"/>
                  </a:lnTo>
                  <a:lnTo>
                    <a:pt x="10" y="0"/>
                  </a:lnTo>
                  <a:lnTo>
                    <a:pt x="0" y="24"/>
                  </a:lnTo>
                  <a:lnTo>
                    <a:pt x="17" y="38"/>
                  </a:lnTo>
                  <a:lnTo>
                    <a:pt x="3" y="90"/>
                  </a:lnTo>
                  <a:lnTo>
                    <a:pt x="27" y="124"/>
                  </a:lnTo>
                  <a:lnTo>
                    <a:pt x="51" y="90"/>
                  </a:lnTo>
                  <a:lnTo>
                    <a:pt x="39" y="38"/>
                  </a:lnTo>
                  <a:lnTo>
                    <a:pt x="55" y="24"/>
                  </a:lnTo>
                  <a:lnTo>
                    <a:pt x="4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lumMod val="50000"/>
                    <a:lumOff val="50000"/>
                  </a:prstClr>
                </a:solidFill>
              </a:endParaRPr>
            </a:p>
          </p:txBody>
        </p:sp>
        <p:sp>
          <p:nvSpPr>
            <p:cNvPr id="1155" name="Freeform 215"/>
            <p:cNvSpPr/>
            <p:nvPr/>
          </p:nvSpPr>
          <p:spPr bwMode="auto">
            <a:xfrm>
              <a:off x="3654" y="1806"/>
              <a:ext cx="379" cy="179"/>
            </a:xfrm>
            <a:custGeom>
              <a:avLst/>
              <a:gdLst>
                <a:gd name="T0" fmla="*/ 156 w 158"/>
                <a:gd name="T1" fmla="*/ 57 h 75"/>
                <a:gd name="T2" fmla="*/ 156 w 158"/>
                <a:gd name="T3" fmla="*/ 53 h 75"/>
                <a:gd name="T4" fmla="*/ 154 w 158"/>
                <a:gd name="T5" fmla="*/ 52 h 75"/>
                <a:gd name="T6" fmla="*/ 153 w 158"/>
                <a:gd name="T7" fmla="*/ 52 h 75"/>
                <a:gd name="T8" fmla="*/ 153 w 158"/>
                <a:gd name="T9" fmla="*/ 31 h 75"/>
                <a:gd name="T10" fmla="*/ 82 w 158"/>
                <a:gd name="T11" fmla="*/ 31 h 75"/>
                <a:gd name="T12" fmla="*/ 73 w 158"/>
                <a:gd name="T13" fmla="*/ 35 h 75"/>
                <a:gd name="T14" fmla="*/ 63 w 158"/>
                <a:gd name="T15" fmla="*/ 31 h 75"/>
                <a:gd name="T16" fmla="*/ 73 w 158"/>
                <a:gd name="T17" fmla="*/ 26 h 75"/>
                <a:gd name="T18" fmla="*/ 81 w 158"/>
                <a:gd name="T19" fmla="*/ 28 h 75"/>
                <a:gd name="T20" fmla="*/ 141 w 158"/>
                <a:gd name="T21" fmla="*/ 28 h 75"/>
                <a:gd name="T22" fmla="*/ 76 w 158"/>
                <a:gd name="T23" fmla="*/ 0 h 75"/>
                <a:gd name="T24" fmla="*/ 72 w 158"/>
                <a:gd name="T25" fmla="*/ 0 h 75"/>
                <a:gd name="T26" fmla="*/ 1 w 158"/>
                <a:gd name="T27" fmla="*/ 31 h 75"/>
                <a:gd name="T28" fmla="*/ 1 w 158"/>
                <a:gd name="T29" fmla="*/ 33 h 75"/>
                <a:gd name="T30" fmla="*/ 72 w 158"/>
                <a:gd name="T31" fmla="*/ 63 h 75"/>
                <a:gd name="T32" fmla="*/ 76 w 158"/>
                <a:gd name="T33" fmla="*/ 63 h 75"/>
                <a:gd name="T34" fmla="*/ 144 w 158"/>
                <a:gd name="T35" fmla="*/ 34 h 75"/>
                <a:gd name="T36" fmla="*/ 149 w 158"/>
                <a:gd name="T37" fmla="*/ 34 h 75"/>
                <a:gd name="T38" fmla="*/ 149 w 158"/>
                <a:gd name="T39" fmla="*/ 52 h 75"/>
                <a:gd name="T40" fmla="*/ 149 w 158"/>
                <a:gd name="T41" fmla="*/ 52 h 75"/>
                <a:gd name="T42" fmla="*/ 147 w 158"/>
                <a:gd name="T43" fmla="*/ 53 h 75"/>
                <a:gd name="T44" fmla="*/ 147 w 158"/>
                <a:gd name="T45" fmla="*/ 57 h 75"/>
                <a:gd name="T46" fmla="*/ 146 w 158"/>
                <a:gd name="T47" fmla="*/ 59 h 75"/>
                <a:gd name="T48" fmla="*/ 146 w 158"/>
                <a:gd name="T49" fmla="*/ 72 h 75"/>
                <a:gd name="T50" fmla="*/ 152 w 158"/>
                <a:gd name="T51" fmla="*/ 73 h 75"/>
                <a:gd name="T52" fmla="*/ 158 w 158"/>
                <a:gd name="T53" fmla="*/ 73 h 75"/>
                <a:gd name="T54" fmla="*/ 158 w 158"/>
                <a:gd name="T55" fmla="*/ 59 h 75"/>
                <a:gd name="T56" fmla="*/ 156 w 158"/>
                <a:gd name="T57"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8" h="75">
                  <a:moveTo>
                    <a:pt x="156" y="57"/>
                  </a:moveTo>
                  <a:cubicBezTo>
                    <a:pt x="156" y="53"/>
                    <a:pt x="156" y="53"/>
                    <a:pt x="156" y="53"/>
                  </a:cubicBezTo>
                  <a:cubicBezTo>
                    <a:pt x="156" y="52"/>
                    <a:pt x="155" y="52"/>
                    <a:pt x="154" y="52"/>
                  </a:cubicBezTo>
                  <a:cubicBezTo>
                    <a:pt x="153" y="52"/>
                    <a:pt x="153" y="52"/>
                    <a:pt x="153" y="52"/>
                  </a:cubicBezTo>
                  <a:cubicBezTo>
                    <a:pt x="153" y="31"/>
                    <a:pt x="153" y="31"/>
                    <a:pt x="153" y="31"/>
                  </a:cubicBezTo>
                  <a:cubicBezTo>
                    <a:pt x="82" y="31"/>
                    <a:pt x="82" y="31"/>
                    <a:pt x="82" y="31"/>
                  </a:cubicBezTo>
                  <a:cubicBezTo>
                    <a:pt x="82" y="31"/>
                    <a:pt x="81" y="35"/>
                    <a:pt x="73" y="35"/>
                  </a:cubicBezTo>
                  <a:cubicBezTo>
                    <a:pt x="68" y="35"/>
                    <a:pt x="63" y="33"/>
                    <a:pt x="63" y="31"/>
                  </a:cubicBezTo>
                  <a:cubicBezTo>
                    <a:pt x="63" y="28"/>
                    <a:pt x="68" y="26"/>
                    <a:pt x="73" y="26"/>
                  </a:cubicBezTo>
                  <a:cubicBezTo>
                    <a:pt x="76" y="26"/>
                    <a:pt x="79" y="27"/>
                    <a:pt x="81" y="28"/>
                  </a:cubicBezTo>
                  <a:cubicBezTo>
                    <a:pt x="141" y="28"/>
                    <a:pt x="141" y="28"/>
                    <a:pt x="141" y="28"/>
                  </a:cubicBezTo>
                  <a:cubicBezTo>
                    <a:pt x="76" y="0"/>
                    <a:pt x="76" y="0"/>
                    <a:pt x="76" y="0"/>
                  </a:cubicBezTo>
                  <a:cubicBezTo>
                    <a:pt x="75" y="0"/>
                    <a:pt x="73" y="0"/>
                    <a:pt x="72" y="0"/>
                  </a:cubicBezTo>
                  <a:cubicBezTo>
                    <a:pt x="1" y="31"/>
                    <a:pt x="1" y="31"/>
                    <a:pt x="1" y="31"/>
                  </a:cubicBezTo>
                  <a:cubicBezTo>
                    <a:pt x="0" y="31"/>
                    <a:pt x="0" y="32"/>
                    <a:pt x="1" y="33"/>
                  </a:cubicBezTo>
                  <a:cubicBezTo>
                    <a:pt x="72" y="63"/>
                    <a:pt x="72" y="63"/>
                    <a:pt x="72" y="63"/>
                  </a:cubicBezTo>
                  <a:cubicBezTo>
                    <a:pt x="73" y="64"/>
                    <a:pt x="75" y="64"/>
                    <a:pt x="76" y="63"/>
                  </a:cubicBezTo>
                  <a:cubicBezTo>
                    <a:pt x="144" y="34"/>
                    <a:pt x="144" y="34"/>
                    <a:pt x="144" y="34"/>
                  </a:cubicBezTo>
                  <a:cubicBezTo>
                    <a:pt x="149" y="34"/>
                    <a:pt x="149" y="34"/>
                    <a:pt x="149" y="34"/>
                  </a:cubicBezTo>
                  <a:cubicBezTo>
                    <a:pt x="149" y="52"/>
                    <a:pt x="149" y="52"/>
                    <a:pt x="149" y="52"/>
                  </a:cubicBezTo>
                  <a:cubicBezTo>
                    <a:pt x="149" y="52"/>
                    <a:pt x="149" y="52"/>
                    <a:pt x="149" y="52"/>
                  </a:cubicBezTo>
                  <a:cubicBezTo>
                    <a:pt x="148" y="52"/>
                    <a:pt x="147" y="52"/>
                    <a:pt x="147" y="53"/>
                  </a:cubicBezTo>
                  <a:cubicBezTo>
                    <a:pt x="147" y="57"/>
                    <a:pt x="147" y="57"/>
                    <a:pt x="147" y="57"/>
                  </a:cubicBezTo>
                  <a:cubicBezTo>
                    <a:pt x="146" y="58"/>
                    <a:pt x="146" y="58"/>
                    <a:pt x="146" y="59"/>
                  </a:cubicBezTo>
                  <a:cubicBezTo>
                    <a:pt x="146" y="72"/>
                    <a:pt x="146" y="72"/>
                    <a:pt x="146" y="72"/>
                  </a:cubicBezTo>
                  <a:cubicBezTo>
                    <a:pt x="146" y="72"/>
                    <a:pt x="149" y="71"/>
                    <a:pt x="152" y="73"/>
                  </a:cubicBezTo>
                  <a:cubicBezTo>
                    <a:pt x="155" y="75"/>
                    <a:pt x="158" y="73"/>
                    <a:pt x="158" y="73"/>
                  </a:cubicBezTo>
                  <a:cubicBezTo>
                    <a:pt x="158" y="59"/>
                    <a:pt x="158" y="59"/>
                    <a:pt x="158" y="59"/>
                  </a:cubicBezTo>
                  <a:cubicBezTo>
                    <a:pt x="158" y="58"/>
                    <a:pt x="157" y="58"/>
                    <a:pt x="15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lumMod val="50000"/>
                    <a:lumOff val="50000"/>
                  </a:prstClr>
                </a:solidFill>
              </a:endParaRPr>
            </a:p>
          </p:txBody>
        </p:sp>
        <p:sp>
          <p:nvSpPr>
            <p:cNvPr id="1156" name="Freeform 216"/>
            <p:cNvSpPr/>
            <p:nvPr/>
          </p:nvSpPr>
          <p:spPr bwMode="auto">
            <a:xfrm>
              <a:off x="3731" y="1927"/>
              <a:ext cx="204" cy="74"/>
            </a:xfrm>
            <a:custGeom>
              <a:avLst/>
              <a:gdLst>
                <a:gd name="T0" fmla="*/ 40 w 85"/>
                <a:gd name="T1" fmla="*/ 17 h 31"/>
                <a:gd name="T2" fmla="*/ 0 w 85"/>
                <a:gd name="T3" fmla="*/ 0 h 31"/>
                <a:gd name="T4" fmla="*/ 0 w 85"/>
                <a:gd name="T5" fmla="*/ 17 h 31"/>
                <a:gd name="T6" fmla="*/ 42 w 85"/>
                <a:gd name="T7" fmla="*/ 31 h 31"/>
                <a:gd name="T8" fmla="*/ 85 w 85"/>
                <a:gd name="T9" fmla="*/ 17 h 31"/>
                <a:gd name="T10" fmla="*/ 85 w 85"/>
                <a:gd name="T11" fmla="*/ 0 h 31"/>
                <a:gd name="T12" fmla="*/ 44 w 85"/>
                <a:gd name="T13" fmla="*/ 17 h 31"/>
                <a:gd name="T14" fmla="*/ 40 w 85"/>
                <a:gd name="T15" fmla="*/ 17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31">
                  <a:moveTo>
                    <a:pt x="40" y="17"/>
                  </a:moveTo>
                  <a:cubicBezTo>
                    <a:pt x="0" y="0"/>
                    <a:pt x="0" y="0"/>
                    <a:pt x="0" y="0"/>
                  </a:cubicBezTo>
                  <a:cubicBezTo>
                    <a:pt x="0" y="17"/>
                    <a:pt x="0" y="17"/>
                    <a:pt x="0" y="17"/>
                  </a:cubicBezTo>
                  <a:cubicBezTo>
                    <a:pt x="0" y="25"/>
                    <a:pt x="19" y="31"/>
                    <a:pt x="42" y="31"/>
                  </a:cubicBezTo>
                  <a:cubicBezTo>
                    <a:pt x="66" y="31"/>
                    <a:pt x="85" y="25"/>
                    <a:pt x="85" y="17"/>
                  </a:cubicBezTo>
                  <a:cubicBezTo>
                    <a:pt x="85" y="0"/>
                    <a:pt x="85" y="0"/>
                    <a:pt x="85" y="0"/>
                  </a:cubicBezTo>
                  <a:cubicBezTo>
                    <a:pt x="44" y="17"/>
                    <a:pt x="44" y="17"/>
                    <a:pt x="44" y="17"/>
                  </a:cubicBezTo>
                  <a:cubicBezTo>
                    <a:pt x="43" y="18"/>
                    <a:pt x="41" y="18"/>
                    <a:pt x="4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lumMod val="50000"/>
                    <a:lumOff val="50000"/>
                  </a:prstClr>
                </a:solidFill>
              </a:endParaRPr>
            </a:p>
          </p:txBody>
        </p:sp>
      </p:grpSp>
      <p:sp>
        <p:nvSpPr>
          <p:cNvPr id="1158" name="文本框 1157"/>
          <p:cNvSpPr txBox="1"/>
          <p:nvPr/>
        </p:nvSpPr>
        <p:spPr>
          <a:xfrm>
            <a:off x="7654967" y="1387451"/>
            <a:ext cx="461665" cy="682586"/>
          </a:xfrm>
          <a:prstGeom prst="rect">
            <a:avLst/>
          </a:prstGeom>
          <a:noFill/>
        </p:spPr>
        <p:txBody>
          <a:bodyPr vert="eaVert" wrap="square" rtlCol="0">
            <a:spAutoFit/>
          </a:bodyPr>
          <a:lstStyle/>
          <a:p>
            <a:pPr algn="ctr"/>
            <a:r>
              <a:rPr lang="en-US" altLang="zh-CN" dirty="0" smtClean="0">
                <a:solidFill>
                  <a:prstClr val="white"/>
                </a:solidFill>
                <a:latin typeface="Impact" panose="020B0806030902050204" pitchFamily="34" charset="0"/>
              </a:rPr>
              <a:t>20</a:t>
            </a:r>
            <a:r>
              <a:rPr lang="en-US" altLang="zh-CN" sz="1200" dirty="0" smtClean="0">
                <a:solidFill>
                  <a:prstClr val="white"/>
                </a:solidFill>
                <a:latin typeface="Impact" panose="020B0806030902050204" pitchFamily="34" charset="0"/>
              </a:rPr>
              <a:t>%</a:t>
            </a:r>
            <a:endParaRPr lang="zh-CN" altLang="en-US" dirty="0">
              <a:solidFill>
                <a:prstClr val="white"/>
              </a:solidFill>
              <a:latin typeface="Impact" panose="020B0806030902050204" pitchFamily="34" charset="0"/>
            </a:endParaRPr>
          </a:p>
        </p:txBody>
      </p:sp>
      <p:sp>
        <p:nvSpPr>
          <p:cNvPr id="312" name="文本框 311"/>
          <p:cNvSpPr txBox="1"/>
          <p:nvPr/>
        </p:nvSpPr>
        <p:spPr>
          <a:xfrm>
            <a:off x="7652767" y="2277385"/>
            <a:ext cx="492443" cy="682586"/>
          </a:xfrm>
          <a:prstGeom prst="rect">
            <a:avLst/>
          </a:prstGeom>
          <a:noFill/>
        </p:spPr>
        <p:txBody>
          <a:bodyPr vert="eaVert" wrap="square" rtlCol="0">
            <a:spAutoFit/>
          </a:bodyPr>
          <a:lstStyle/>
          <a:p>
            <a:pPr algn="ctr"/>
            <a:r>
              <a:rPr lang="en-US" altLang="zh-CN" sz="2000" dirty="0" smtClean="0">
                <a:solidFill>
                  <a:prstClr val="white"/>
                </a:solidFill>
                <a:latin typeface="Impact" panose="020B0806030902050204" pitchFamily="34" charset="0"/>
              </a:rPr>
              <a:t>30</a:t>
            </a:r>
            <a:r>
              <a:rPr lang="en-US" altLang="zh-CN" sz="1400" dirty="0" smtClean="0">
                <a:solidFill>
                  <a:prstClr val="white"/>
                </a:solidFill>
                <a:latin typeface="Impact" panose="020B0806030902050204" pitchFamily="34" charset="0"/>
              </a:rPr>
              <a:t>%</a:t>
            </a:r>
            <a:endParaRPr lang="zh-CN" altLang="en-US" sz="2000" dirty="0">
              <a:solidFill>
                <a:prstClr val="white"/>
              </a:solidFill>
              <a:latin typeface="Impact" panose="020B0806030902050204" pitchFamily="34" charset="0"/>
            </a:endParaRPr>
          </a:p>
        </p:txBody>
      </p:sp>
      <p:sp>
        <p:nvSpPr>
          <p:cNvPr id="313" name="文本框 312"/>
          <p:cNvSpPr txBox="1"/>
          <p:nvPr/>
        </p:nvSpPr>
        <p:spPr>
          <a:xfrm>
            <a:off x="7619788" y="3273070"/>
            <a:ext cx="553998" cy="682586"/>
          </a:xfrm>
          <a:prstGeom prst="rect">
            <a:avLst/>
          </a:prstGeom>
          <a:noFill/>
        </p:spPr>
        <p:txBody>
          <a:bodyPr vert="eaVert" wrap="square" rtlCol="0">
            <a:spAutoFit/>
          </a:bodyPr>
          <a:lstStyle/>
          <a:p>
            <a:pPr algn="ctr"/>
            <a:r>
              <a:rPr lang="en-US" altLang="zh-CN" sz="2400" dirty="0" smtClean="0">
                <a:solidFill>
                  <a:prstClr val="white"/>
                </a:solidFill>
                <a:latin typeface="Impact" panose="020B0806030902050204" pitchFamily="34" charset="0"/>
              </a:rPr>
              <a:t>40</a:t>
            </a:r>
            <a:r>
              <a:rPr lang="en-US" altLang="zh-CN" sz="1600" dirty="0" smtClean="0">
                <a:solidFill>
                  <a:prstClr val="white"/>
                </a:solidFill>
                <a:latin typeface="Impact" panose="020B0806030902050204" pitchFamily="34" charset="0"/>
              </a:rPr>
              <a:t>%</a:t>
            </a:r>
            <a:endParaRPr lang="zh-CN" altLang="en-US" sz="2400" dirty="0">
              <a:solidFill>
                <a:prstClr val="white"/>
              </a:solidFill>
              <a:latin typeface="Impact" panose="020B0806030902050204" pitchFamily="34" charset="0"/>
            </a:endParaRPr>
          </a:p>
        </p:txBody>
      </p:sp>
      <p:sp>
        <p:nvSpPr>
          <p:cNvPr id="314" name="文本框 313"/>
          <p:cNvSpPr txBox="1"/>
          <p:nvPr/>
        </p:nvSpPr>
        <p:spPr>
          <a:xfrm>
            <a:off x="7586811" y="4273421"/>
            <a:ext cx="615553" cy="682586"/>
          </a:xfrm>
          <a:prstGeom prst="rect">
            <a:avLst/>
          </a:prstGeom>
          <a:noFill/>
        </p:spPr>
        <p:txBody>
          <a:bodyPr vert="eaVert" wrap="square" rtlCol="0">
            <a:spAutoFit/>
          </a:bodyPr>
          <a:lstStyle/>
          <a:p>
            <a:pPr algn="ctr"/>
            <a:r>
              <a:rPr lang="en-US" altLang="zh-CN" sz="2800" dirty="0" smtClean="0">
                <a:solidFill>
                  <a:prstClr val="white"/>
                </a:solidFill>
                <a:latin typeface="Impact" panose="020B0806030902050204" pitchFamily="34" charset="0"/>
              </a:rPr>
              <a:t>60</a:t>
            </a:r>
            <a:r>
              <a:rPr lang="en-US" altLang="zh-CN" dirty="0" smtClean="0">
                <a:solidFill>
                  <a:prstClr val="white"/>
                </a:solidFill>
                <a:latin typeface="Impact" panose="020B0806030902050204" pitchFamily="34" charset="0"/>
              </a:rPr>
              <a:t>%</a:t>
            </a:r>
            <a:endParaRPr lang="zh-CN" altLang="en-US" sz="2800" dirty="0">
              <a:solidFill>
                <a:prstClr val="white"/>
              </a:solidFill>
              <a:latin typeface="Impact" panose="020B0806030902050204" pitchFamily="34" charset="0"/>
            </a:endParaRPr>
          </a:p>
        </p:txBody>
      </p:sp>
      <p:sp>
        <p:nvSpPr>
          <p:cNvPr id="1159" name="文本框 1158"/>
          <p:cNvSpPr txBox="1"/>
          <p:nvPr/>
        </p:nvSpPr>
        <p:spPr>
          <a:xfrm>
            <a:off x="6000368" y="1364455"/>
            <a:ext cx="372786" cy="646331"/>
          </a:xfrm>
          <a:prstGeom prst="rect">
            <a:avLst/>
          </a:prstGeom>
          <a:noFill/>
        </p:spPr>
        <p:txBody>
          <a:bodyPr wrap="square" rtlCol="0">
            <a:spAutoFit/>
          </a:bodyPr>
          <a:lstStyle/>
          <a:p>
            <a:pPr algn="ctr"/>
            <a:r>
              <a:rPr lang="en-US" altLang="zh-CN" sz="3600" dirty="0" smtClean="0">
                <a:ln w="15875">
                  <a:noFill/>
                </a:ln>
                <a:solidFill>
                  <a:prstClr val="white"/>
                </a:solidFill>
                <a:effectLst>
                  <a:innerShdw blurRad="38100" dist="25400" dir="13500000">
                    <a:prstClr val="black">
                      <a:alpha val="50000"/>
                    </a:prstClr>
                  </a:innerShdw>
                </a:effectLst>
                <a:latin typeface="Impact" panose="020B0806030902050204" pitchFamily="34" charset="0"/>
              </a:rPr>
              <a:t>A</a:t>
            </a:r>
            <a:endParaRPr lang="zh-CN" altLang="en-US" sz="3600" dirty="0">
              <a:ln w="15875">
                <a:noFill/>
              </a:ln>
              <a:solidFill>
                <a:prstClr val="white"/>
              </a:solidFill>
              <a:effectLst>
                <a:innerShdw blurRad="38100" dist="25400" dir="13500000">
                  <a:prstClr val="black">
                    <a:alpha val="50000"/>
                  </a:prstClr>
                </a:innerShdw>
              </a:effectLst>
              <a:latin typeface="Impact" panose="020B0806030902050204" pitchFamily="34" charset="0"/>
            </a:endParaRPr>
          </a:p>
        </p:txBody>
      </p:sp>
      <p:sp>
        <p:nvSpPr>
          <p:cNvPr id="319" name="文本框 318"/>
          <p:cNvSpPr txBox="1"/>
          <p:nvPr/>
        </p:nvSpPr>
        <p:spPr>
          <a:xfrm>
            <a:off x="5720968" y="2228209"/>
            <a:ext cx="372786" cy="646331"/>
          </a:xfrm>
          <a:prstGeom prst="rect">
            <a:avLst/>
          </a:prstGeom>
          <a:noFill/>
        </p:spPr>
        <p:txBody>
          <a:bodyPr wrap="square" rtlCol="0">
            <a:spAutoFit/>
          </a:bodyPr>
          <a:lstStyle/>
          <a:p>
            <a:pPr algn="ctr"/>
            <a:r>
              <a:rPr lang="en-US" altLang="zh-CN" sz="3600" dirty="0" smtClean="0">
                <a:ln w="15875">
                  <a:noFill/>
                </a:ln>
                <a:solidFill>
                  <a:prstClr val="white"/>
                </a:solidFill>
                <a:effectLst>
                  <a:innerShdw blurRad="38100" dist="25400" dir="13500000">
                    <a:prstClr val="black">
                      <a:alpha val="50000"/>
                    </a:prstClr>
                  </a:innerShdw>
                </a:effectLst>
                <a:latin typeface="Impact" panose="020B0806030902050204" pitchFamily="34" charset="0"/>
              </a:rPr>
              <a:t>B</a:t>
            </a:r>
            <a:endParaRPr lang="zh-CN" altLang="en-US" sz="3600" dirty="0">
              <a:ln w="15875">
                <a:noFill/>
              </a:ln>
              <a:solidFill>
                <a:prstClr val="white"/>
              </a:solidFill>
              <a:effectLst>
                <a:innerShdw blurRad="38100" dist="25400" dir="13500000">
                  <a:prstClr val="black">
                    <a:alpha val="50000"/>
                  </a:prstClr>
                </a:innerShdw>
              </a:effectLst>
              <a:latin typeface="Impact" panose="020B0806030902050204" pitchFamily="34" charset="0"/>
            </a:endParaRPr>
          </a:p>
        </p:txBody>
      </p:sp>
      <p:sp>
        <p:nvSpPr>
          <p:cNvPr id="320" name="文本框 319"/>
          <p:cNvSpPr txBox="1"/>
          <p:nvPr/>
        </p:nvSpPr>
        <p:spPr>
          <a:xfrm>
            <a:off x="5454268" y="3244443"/>
            <a:ext cx="372786" cy="646331"/>
          </a:xfrm>
          <a:prstGeom prst="rect">
            <a:avLst/>
          </a:prstGeom>
          <a:noFill/>
        </p:spPr>
        <p:txBody>
          <a:bodyPr wrap="square" rtlCol="0">
            <a:spAutoFit/>
          </a:bodyPr>
          <a:lstStyle/>
          <a:p>
            <a:pPr algn="ctr"/>
            <a:r>
              <a:rPr lang="en-US" altLang="zh-CN" sz="3600" dirty="0" smtClean="0">
                <a:ln w="15875">
                  <a:noFill/>
                </a:ln>
                <a:solidFill>
                  <a:prstClr val="white"/>
                </a:solidFill>
                <a:effectLst>
                  <a:innerShdw blurRad="38100" dist="25400" dir="13500000">
                    <a:prstClr val="black">
                      <a:alpha val="50000"/>
                    </a:prstClr>
                  </a:innerShdw>
                </a:effectLst>
                <a:latin typeface="Impact" panose="020B0806030902050204" pitchFamily="34" charset="0"/>
              </a:rPr>
              <a:t>C</a:t>
            </a:r>
            <a:endParaRPr lang="zh-CN" altLang="en-US" sz="3600" dirty="0">
              <a:ln w="15875">
                <a:noFill/>
              </a:ln>
              <a:solidFill>
                <a:prstClr val="white"/>
              </a:solidFill>
              <a:effectLst>
                <a:innerShdw blurRad="38100" dist="25400" dir="13500000">
                  <a:prstClr val="black">
                    <a:alpha val="50000"/>
                  </a:prstClr>
                </a:innerShdw>
              </a:effectLst>
              <a:latin typeface="Impact" panose="020B0806030902050204" pitchFamily="34" charset="0"/>
            </a:endParaRPr>
          </a:p>
        </p:txBody>
      </p:sp>
      <p:sp>
        <p:nvSpPr>
          <p:cNvPr id="321" name="文本框 320"/>
          <p:cNvSpPr txBox="1"/>
          <p:nvPr/>
        </p:nvSpPr>
        <p:spPr>
          <a:xfrm>
            <a:off x="5047868" y="4247930"/>
            <a:ext cx="372786" cy="646331"/>
          </a:xfrm>
          <a:prstGeom prst="rect">
            <a:avLst/>
          </a:prstGeom>
          <a:noFill/>
        </p:spPr>
        <p:txBody>
          <a:bodyPr wrap="square" rtlCol="0">
            <a:spAutoFit/>
          </a:bodyPr>
          <a:lstStyle/>
          <a:p>
            <a:pPr algn="ctr"/>
            <a:r>
              <a:rPr lang="en-US" altLang="zh-CN" sz="3600" dirty="0" smtClean="0">
                <a:ln w="15875">
                  <a:noFill/>
                </a:ln>
                <a:solidFill>
                  <a:prstClr val="white"/>
                </a:solidFill>
                <a:effectLst>
                  <a:innerShdw blurRad="38100" dist="25400" dir="13500000">
                    <a:prstClr val="black">
                      <a:alpha val="50000"/>
                    </a:prstClr>
                  </a:innerShdw>
                </a:effectLst>
                <a:latin typeface="Impact" panose="020B0806030902050204" pitchFamily="34" charset="0"/>
              </a:rPr>
              <a:t>D</a:t>
            </a:r>
            <a:endParaRPr lang="zh-CN" altLang="en-US" sz="3600" dirty="0">
              <a:ln w="15875">
                <a:noFill/>
              </a:ln>
              <a:solidFill>
                <a:prstClr val="white"/>
              </a:solidFill>
              <a:effectLst>
                <a:innerShdw blurRad="38100" dist="25400" dir="13500000">
                  <a:prstClr val="black">
                    <a:alpha val="50000"/>
                  </a:prstClr>
                </a:innerShdw>
              </a:effectLst>
              <a:latin typeface="Impact" panose="020B0806030902050204" pitchFamily="34" charset="0"/>
            </a:endParaRPr>
          </a:p>
        </p:txBody>
      </p:sp>
      <p:sp>
        <p:nvSpPr>
          <p:cNvPr id="322" name="文本框 321"/>
          <p:cNvSpPr txBox="1"/>
          <p:nvPr/>
        </p:nvSpPr>
        <p:spPr>
          <a:xfrm>
            <a:off x="6271582" y="1527164"/>
            <a:ext cx="1289008" cy="307777"/>
          </a:xfrm>
          <a:prstGeom prst="rect">
            <a:avLst/>
          </a:prstGeom>
          <a:noFill/>
        </p:spPr>
        <p:txBody>
          <a:bodyPr wrap="square" rtlCol="0">
            <a:spAutoFit/>
          </a:bodyPr>
          <a:lstStyle/>
          <a:p>
            <a:pPr algn="ctr"/>
            <a:r>
              <a:rPr lang="zh-CN" altLang="en-US" sz="1400" dirty="0" smtClean="0">
                <a:solidFill>
                  <a:prstClr val="white"/>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prstClr val="white"/>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323" name="文本框 322"/>
          <p:cNvSpPr txBox="1"/>
          <p:nvPr/>
        </p:nvSpPr>
        <p:spPr>
          <a:xfrm>
            <a:off x="6100132" y="2384382"/>
            <a:ext cx="1289008" cy="307777"/>
          </a:xfrm>
          <a:prstGeom prst="rect">
            <a:avLst/>
          </a:prstGeom>
          <a:noFill/>
        </p:spPr>
        <p:txBody>
          <a:bodyPr wrap="square" rtlCol="0">
            <a:spAutoFit/>
          </a:bodyPr>
          <a:lstStyle/>
          <a:p>
            <a:pPr algn="ctr"/>
            <a:r>
              <a:rPr lang="zh-CN" altLang="en-US" sz="1400" dirty="0" smtClean="0">
                <a:solidFill>
                  <a:prstClr val="white"/>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prstClr val="white"/>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324" name="文本框 323"/>
          <p:cNvSpPr txBox="1"/>
          <p:nvPr/>
        </p:nvSpPr>
        <p:spPr>
          <a:xfrm>
            <a:off x="5890582" y="3381793"/>
            <a:ext cx="1289008" cy="307777"/>
          </a:xfrm>
          <a:prstGeom prst="rect">
            <a:avLst/>
          </a:prstGeom>
          <a:noFill/>
        </p:spPr>
        <p:txBody>
          <a:bodyPr wrap="square" rtlCol="0">
            <a:spAutoFit/>
          </a:bodyPr>
          <a:lstStyle/>
          <a:p>
            <a:pPr algn="ctr"/>
            <a:r>
              <a:rPr lang="zh-CN" altLang="en-US" sz="1400" dirty="0" smtClean="0">
                <a:solidFill>
                  <a:prstClr val="white"/>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prstClr val="white"/>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325" name="文本框 324"/>
          <p:cNvSpPr txBox="1"/>
          <p:nvPr/>
        </p:nvSpPr>
        <p:spPr>
          <a:xfrm>
            <a:off x="5547682" y="4417046"/>
            <a:ext cx="1289008" cy="307777"/>
          </a:xfrm>
          <a:prstGeom prst="rect">
            <a:avLst/>
          </a:prstGeom>
          <a:noFill/>
        </p:spPr>
        <p:txBody>
          <a:bodyPr wrap="square" rtlCol="0">
            <a:spAutoFit/>
          </a:bodyPr>
          <a:lstStyle/>
          <a:p>
            <a:pPr algn="ctr"/>
            <a:r>
              <a:rPr lang="zh-CN" altLang="en-US" sz="1400" dirty="0" smtClean="0">
                <a:solidFill>
                  <a:prstClr val="white"/>
                </a:solidFill>
                <a:latin typeface="时尚中黑简体" panose="01010104010101010101" pitchFamily="2" charset="-122"/>
                <a:ea typeface="时尚中黑简体" panose="01010104010101010101" pitchFamily="2" charset="-122"/>
                <a:sym typeface="Arial" panose="020B0604020202020204" pitchFamily="34" charset="0"/>
              </a:rPr>
              <a:t>在此添加标题</a:t>
            </a:r>
            <a:endParaRPr lang="zh-CN" altLang="en-US" sz="1400" dirty="0">
              <a:solidFill>
                <a:prstClr val="white"/>
              </a:solidFill>
              <a:latin typeface="时尚中黑简体" panose="01010104010101010101" pitchFamily="2" charset="-122"/>
              <a:ea typeface="时尚中黑简体" panose="01010104010101010101" pitchFamily="2" charset="-122"/>
              <a:sym typeface="Arial" panose="020B0604020202020204" pitchFamily="34" charset="0"/>
            </a:endParaRPr>
          </a:p>
        </p:txBody>
      </p:sp>
      <p:sp>
        <p:nvSpPr>
          <p:cNvPr id="326" name="文本框 325"/>
          <p:cNvSpPr txBox="1"/>
          <p:nvPr/>
        </p:nvSpPr>
        <p:spPr>
          <a:xfrm>
            <a:off x="2050367" y="4270759"/>
            <a:ext cx="1421216" cy="414020"/>
          </a:xfrm>
          <a:prstGeom prst="rect">
            <a:avLst/>
          </a:prstGeom>
          <a:noFill/>
        </p:spPr>
        <p:txBody>
          <a:bodyPr wrap="square" rtlCol="0">
            <a:spAutoFit/>
          </a:bodyPr>
          <a:lstStyle/>
          <a:p>
            <a:pPr algn="just"/>
            <a:r>
              <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327" name="文本框 326"/>
          <p:cNvSpPr txBox="1"/>
          <p:nvPr/>
        </p:nvSpPr>
        <p:spPr>
          <a:xfrm>
            <a:off x="2529335" y="3309793"/>
            <a:ext cx="1421216" cy="414020"/>
          </a:xfrm>
          <a:prstGeom prst="rect">
            <a:avLst/>
          </a:prstGeom>
          <a:noFill/>
        </p:spPr>
        <p:txBody>
          <a:bodyPr wrap="square" rtlCol="0">
            <a:spAutoFit/>
          </a:bodyPr>
          <a:lstStyle/>
          <a:p>
            <a:pPr algn="just"/>
            <a:r>
              <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328" name="文本框 327"/>
          <p:cNvSpPr txBox="1"/>
          <p:nvPr/>
        </p:nvSpPr>
        <p:spPr>
          <a:xfrm>
            <a:off x="2877678" y="2348826"/>
            <a:ext cx="1421216" cy="414020"/>
          </a:xfrm>
          <a:prstGeom prst="rect">
            <a:avLst/>
          </a:prstGeom>
          <a:noFill/>
        </p:spPr>
        <p:txBody>
          <a:bodyPr wrap="square" rtlCol="0">
            <a:spAutoFit/>
          </a:bodyPr>
          <a:lstStyle/>
          <a:p>
            <a:pPr algn="just"/>
            <a:r>
              <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329" name="文本框 328"/>
          <p:cNvSpPr txBox="1"/>
          <p:nvPr/>
        </p:nvSpPr>
        <p:spPr>
          <a:xfrm>
            <a:off x="3385680" y="1387859"/>
            <a:ext cx="1421216" cy="414020"/>
          </a:xfrm>
          <a:prstGeom prst="rect">
            <a:avLst/>
          </a:prstGeom>
          <a:noFill/>
        </p:spPr>
        <p:txBody>
          <a:bodyPr wrap="square" rtlCol="0">
            <a:spAutoFit/>
          </a:bodyPr>
          <a:lstStyle/>
          <a:p>
            <a:pPr algn="just"/>
            <a:r>
              <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5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递进关系图表</a:t>
            </a:r>
            <a:endParaRPr lang="zh-CN" altLang="en-US" dirty="0"/>
          </a:p>
        </p:txBody>
      </p:sp>
      <p:grpSp>
        <p:nvGrpSpPr>
          <p:cNvPr id="11" name="组合 10"/>
          <p:cNvGrpSpPr/>
          <p:nvPr/>
        </p:nvGrpSpPr>
        <p:grpSpPr>
          <a:xfrm>
            <a:off x="2737304" y="814667"/>
            <a:ext cx="5764893" cy="4998435"/>
            <a:chOff x="3441967" y="1035535"/>
            <a:chExt cx="5764893" cy="4998435"/>
          </a:xfrm>
          <a:effectLst>
            <a:outerShdw blurRad="152400" dist="38100" dir="2700000" algn="tl" rotWithShape="0">
              <a:prstClr val="black">
                <a:alpha val="20000"/>
              </a:prstClr>
            </a:outerShdw>
          </a:effectLst>
        </p:grpSpPr>
        <p:sp>
          <p:nvSpPr>
            <p:cNvPr id="5" name="Freeform 398"/>
            <p:cNvSpPr/>
            <p:nvPr/>
          </p:nvSpPr>
          <p:spPr bwMode="auto">
            <a:xfrm>
              <a:off x="3441967" y="1035535"/>
              <a:ext cx="5764893" cy="4998435"/>
            </a:xfrm>
            <a:custGeom>
              <a:avLst/>
              <a:gdLst>
                <a:gd name="T0" fmla="*/ 209 w 236"/>
                <a:gd name="T1" fmla="*/ 439 h 540"/>
                <a:gd name="T2" fmla="*/ 224 w 236"/>
                <a:gd name="T3" fmla="*/ 304 h 540"/>
                <a:gd name="T4" fmla="*/ 151 w 236"/>
                <a:gd name="T5" fmla="*/ 250 h 540"/>
                <a:gd name="T6" fmla="*/ 189 w 236"/>
                <a:gd name="T7" fmla="*/ 240 h 540"/>
                <a:gd name="T8" fmla="*/ 191 w 236"/>
                <a:gd name="T9" fmla="*/ 237 h 540"/>
                <a:gd name="T10" fmla="*/ 217 w 236"/>
                <a:gd name="T11" fmla="*/ 247 h 540"/>
                <a:gd name="T12" fmla="*/ 227 w 236"/>
                <a:gd name="T13" fmla="*/ 237 h 540"/>
                <a:gd name="T14" fmla="*/ 228 w 236"/>
                <a:gd name="T15" fmla="*/ 222 h 540"/>
                <a:gd name="T16" fmla="*/ 218 w 236"/>
                <a:gd name="T17" fmla="*/ 217 h 540"/>
                <a:gd name="T18" fmla="*/ 198 w 236"/>
                <a:gd name="T19" fmla="*/ 219 h 540"/>
                <a:gd name="T20" fmla="*/ 142 w 236"/>
                <a:gd name="T21" fmla="*/ 195 h 540"/>
                <a:gd name="T22" fmla="*/ 126 w 236"/>
                <a:gd name="T23" fmla="*/ 135 h 540"/>
                <a:gd name="T24" fmla="*/ 117 w 236"/>
                <a:gd name="T25" fmla="*/ 97 h 540"/>
                <a:gd name="T26" fmla="*/ 109 w 236"/>
                <a:gd name="T27" fmla="*/ 78 h 540"/>
                <a:gd name="T28" fmla="*/ 119 w 236"/>
                <a:gd name="T29" fmla="*/ 79 h 540"/>
                <a:gd name="T30" fmla="*/ 121 w 236"/>
                <a:gd name="T31" fmla="*/ 70 h 540"/>
                <a:gd name="T32" fmla="*/ 123 w 236"/>
                <a:gd name="T33" fmla="*/ 60 h 540"/>
                <a:gd name="T34" fmla="*/ 121 w 236"/>
                <a:gd name="T35" fmla="*/ 51 h 540"/>
                <a:gd name="T36" fmla="*/ 125 w 236"/>
                <a:gd name="T37" fmla="*/ 43 h 540"/>
                <a:gd name="T38" fmla="*/ 122 w 236"/>
                <a:gd name="T39" fmla="*/ 32 h 540"/>
                <a:gd name="T40" fmla="*/ 116 w 236"/>
                <a:gd name="T41" fmla="*/ 21 h 540"/>
                <a:gd name="T42" fmla="*/ 81 w 236"/>
                <a:gd name="T43" fmla="*/ 6 h 540"/>
                <a:gd name="T44" fmla="*/ 67 w 236"/>
                <a:gd name="T45" fmla="*/ 68 h 540"/>
                <a:gd name="T46" fmla="*/ 70 w 236"/>
                <a:gd name="T47" fmla="*/ 72 h 540"/>
                <a:gd name="T48" fmla="*/ 70 w 236"/>
                <a:gd name="T49" fmla="*/ 82 h 540"/>
                <a:gd name="T50" fmla="*/ 41 w 236"/>
                <a:gd name="T51" fmla="*/ 139 h 540"/>
                <a:gd name="T52" fmla="*/ 35 w 236"/>
                <a:gd name="T53" fmla="*/ 266 h 540"/>
                <a:gd name="T54" fmla="*/ 38 w 236"/>
                <a:gd name="T55" fmla="*/ 285 h 540"/>
                <a:gd name="T56" fmla="*/ 59 w 236"/>
                <a:gd name="T57" fmla="*/ 313 h 540"/>
                <a:gd name="T58" fmla="*/ 1 w 236"/>
                <a:gd name="T59" fmla="*/ 323 h 540"/>
                <a:gd name="T60" fmla="*/ 8 w 236"/>
                <a:gd name="T61" fmla="*/ 426 h 540"/>
                <a:gd name="T62" fmla="*/ 25 w 236"/>
                <a:gd name="T63" fmla="*/ 430 h 540"/>
                <a:gd name="T64" fmla="*/ 41 w 236"/>
                <a:gd name="T65" fmla="*/ 427 h 540"/>
                <a:gd name="T66" fmla="*/ 14 w 236"/>
                <a:gd name="T67" fmla="*/ 498 h 540"/>
                <a:gd name="T68" fmla="*/ 19 w 236"/>
                <a:gd name="T69" fmla="*/ 522 h 540"/>
                <a:gd name="T70" fmla="*/ 26 w 236"/>
                <a:gd name="T71" fmla="*/ 526 h 540"/>
                <a:gd name="T72" fmla="*/ 84 w 236"/>
                <a:gd name="T73" fmla="*/ 538 h 540"/>
                <a:gd name="T74" fmla="*/ 48 w 236"/>
                <a:gd name="T75" fmla="*/ 505 h 540"/>
                <a:gd name="T76" fmla="*/ 122 w 236"/>
                <a:gd name="T77" fmla="*/ 427 h 540"/>
                <a:gd name="T78" fmla="*/ 140 w 236"/>
                <a:gd name="T79" fmla="*/ 430 h 540"/>
                <a:gd name="T80" fmla="*/ 150 w 236"/>
                <a:gd name="T81" fmla="*/ 427 h 540"/>
                <a:gd name="T82" fmla="*/ 110 w 236"/>
                <a:gd name="T83" fmla="*/ 324 h 540"/>
                <a:gd name="T84" fmla="*/ 172 w 236"/>
                <a:gd name="T85" fmla="*/ 320 h 540"/>
                <a:gd name="T86" fmla="*/ 164 w 236"/>
                <a:gd name="T87" fmla="*/ 435 h 540"/>
                <a:gd name="T88" fmla="*/ 164 w 236"/>
                <a:gd name="T89" fmla="*/ 457 h 540"/>
                <a:gd name="T90" fmla="*/ 183 w 236"/>
                <a:gd name="T91" fmla="*/ 453 h 540"/>
                <a:gd name="T92" fmla="*/ 235 w 236"/>
                <a:gd name="T93" fmla="*/ 457 h 540"/>
                <a:gd name="connsiteX0" fmla="*/ 2076 w 9969"/>
                <a:gd name="connsiteY0" fmla="*/ 9879 h 10159"/>
                <a:gd name="connsiteX1" fmla="*/ 3559 w 9969"/>
                <a:gd name="connsiteY1" fmla="*/ 9898 h 10159"/>
                <a:gd name="connsiteX2" fmla="*/ 2797 w 9969"/>
                <a:gd name="connsiteY2" fmla="*/ 9602 h 10159"/>
                <a:gd name="connsiteX3" fmla="*/ 2034 w 9969"/>
                <a:gd name="connsiteY3" fmla="*/ 9287 h 10159"/>
                <a:gd name="connsiteX4" fmla="*/ 3644 w 9969"/>
                <a:gd name="connsiteY4" fmla="*/ 7842 h 10159"/>
                <a:gd name="connsiteX5" fmla="*/ 5169 w 9969"/>
                <a:gd name="connsiteY5" fmla="*/ 7842 h 10159"/>
                <a:gd name="connsiteX6" fmla="*/ 5169 w 9969"/>
                <a:gd name="connsiteY6" fmla="*/ 7898 h 10159"/>
                <a:gd name="connsiteX7" fmla="*/ 5932 w 9969"/>
                <a:gd name="connsiteY7" fmla="*/ 7898 h 10159"/>
                <a:gd name="connsiteX8" fmla="*/ 5932 w 9969"/>
                <a:gd name="connsiteY8" fmla="*/ 7842 h 10159"/>
                <a:gd name="connsiteX9" fmla="*/ 6356 w 9969"/>
                <a:gd name="connsiteY9" fmla="*/ 7842 h 10159"/>
                <a:gd name="connsiteX10" fmla="*/ 6356 w 9969"/>
                <a:gd name="connsiteY10" fmla="*/ 5935 h 10159"/>
                <a:gd name="connsiteX11" fmla="*/ 4661 w 9969"/>
                <a:gd name="connsiteY11" fmla="*/ 5935 h 10159"/>
                <a:gd name="connsiteX12" fmla="*/ 4788 w 9969"/>
                <a:gd name="connsiteY12" fmla="*/ 5509 h 10159"/>
                <a:gd name="connsiteX13" fmla="*/ 7288 w 9969"/>
                <a:gd name="connsiteY13" fmla="*/ 5861 h 10159"/>
                <a:gd name="connsiteX14" fmla="*/ 7500 w 9969"/>
                <a:gd name="connsiteY14" fmla="*/ 5972 h 10159"/>
                <a:gd name="connsiteX15" fmla="*/ 6949 w 9969"/>
                <a:gd name="connsiteY15" fmla="*/ 7991 h 10159"/>
                <a:gd name="connsiteX16" fmla="*/ 7034 w 9969"/>
                <a:gd name="connsiteY16" fmla="*/ 8028 h 10159"/>
                <a:gd name="connsiteX17" fmla="*/ 6949 w 9969"/>
                <a:gd name="connsiteY17" fmla="*/ 8398 h 10159"/>
                <a:gd name="connsiteX18" fmla="*/ 7585 w 9969"/>
                <a:gd name="connsiteY18" fmla="*/ 8398 h 10159"/>
                <a:gd name="connsiteX19" fmla="*/ 7754 w 9969"/>
                <a:gd name="connsiteY19" fmla="*/ 8324 h 10159"/>
                <a:gd name="connsiteX20" fmla="*/ 8051 w 9969"/>
                <a:gd name="connsiteY20" fmla="*/ 8398 h 10159"/>
                <a:gd name="connsiteX21" fmla="*/ 9958 w 9969"/>
                <a:gd name="connsiteY21" fmla="*/ 8398 h 10159"/>
                <a:gd name="connsiteX22" fmla="*/ 9915 w 9969"/>
                <a:gd name="connsiteY22" fmla="*/ 8342 h 10159"/>
                <a:gd name="connsiteX23" fmla="*/ 8856 w 9969"/>
                <a:gd name="connsiteY23" fmla="*/ 8065 h 10159"/>
                <a:gd name="connsiteX24" fmla="*/ 8559 w 9969"/>
                <a:gd name="connsiteY24" fmla="*/ 7694 h 10159"/>
                <a:gd name="connsiteX25" fmla="*/ 9492 w 9969"/>
                <a:gd name="connsiteY25" fmla="*/ 5565 h 10159"/>
                <a:gd name="connsiteX26" fmla="*/ 9110 w 9969"/>
                <a:gd name="connsiteY26" fmla="*/ 5065 h 10159"/>
                <a:gd name="connsiteX27" fmla="*/ 6398 w 9969"/>
                <a:gd name="connsiteY27" fmla="*/ 4565 h 10159"/>
                <a:gd name="connsiteX28" fmla="*/ 6229 w 9969"/>
                <a:gd name="connsiteY28" fmla="*/ 4157 h 10159"/>
                <a:gd name="connsiteX29" fmla="*/ 8008 w 9969"/>
                <a:gd name="connsiteY29" fmla="*/ 4379 h 10159"/>
                <a:gd name="connsiteX30" fmla="*/ 8051 w 9969"/>
                <a:gd name="connsiteY30" fmla="*/ 4324 h 10159"/>
                <a:gd name="connsiteX31" fmla="*/ 8093 w 9969"/>
                <a:gd name="connsiteY31" fmla="*/ 4324 h 10159"/>
                <a:gd name="connsiteX32" fmla="*/ 8475 w 9969"/>
                <a:gd name="connsiteY32" fmla="*/ 4472 h 10159"/>
                <a:gd name="connsiteX33" fmla="*/ 9195 w 9969"/>
                <a:gd name="connsiteY33" fmla="*/ 4509 h 10159"/>
                <a:gd name="connsiteX34" fmla="*/ 9407 w 9969"/>
                <a:gd name="connsiteY34" fmla="*/ 4454 h 10159"/>
                <a:gd name="connsiteX35" fmla="*/ 9619 w 9969"/>
                <a:gd name="connsiteY35" fmla="*/ 4324 h 10159"/>
                <a:gd name="connsiteX36" fmla="*/ 9703 w 9969"/>
                <a:gd name="connsiteY36" fmla="*/ 4176 h 10159"/>
                <a:gd name="connsiteX37" fmla="*/ 9661 w 9969"/>
                <a:gd name="connsiteY37" fmla="*/ 4046 h 10159"/>
                <a:gd name="connsiteX38" fmla="*/ 9280 w 9969"/>
                <a:gd name="connsiteY38" fmla="*/ 4009 h 10159"/>
                <a:gd name="connsiteX39" fmla="*/ 9237 w 9969"/>
                <a:gd name="connsiteY39" fmla="*/ 3954 h 10159"/>
                <a:gd name="connsiteX40" fmla="*/ 8814 w 9969"/>
                <a:gd name="connsiteY40" fmla="*/ 3935 h 10159"/>
                <a:gd name="connsiteX41" fmla="*/ 8390 w 9969"/>
                <a:gd name="connsiteY41" fmla="*/ 3991 h 10159"/>
                <a:gd name="connsiteX42" fmla="*/ 8432 w 9969"/>
                <a:gd name="connsiteY42" fmla="*/ 3935 h 10159"/>
                <a:gd name="connsiteX43" fmla="*/ 6017 w 9969"/>
                <a:gd name="connsiteY43" fmla="*/ 3546 h 10159"/>
                <a:gd name="connsiteX44" fmla="*/ 5975 w 9969"/>
                <a:gd name="connsiteY44" fmla="*/ 3324 h 10159"/>
                <a:gd name="connsiteX45" fmla="*/ 5339 w 9969"/>
                <a:gd name="connsiteY45" fmla="*/ 2435 h 10159"/>
                <a:gd name="connsiteX46" fmla="*/ 4915 w 9969"/>
                <a:gd name="connsiteY46" fmla="*/ 2046 h 10159"/>
                <a:gd name="connsiteX47" fmla="*/ 4958 w 9969"/>
                <a:gd name="connsiteY47" fmla="*/ 1731 h 10159"/>
                <a:gd name="connsiteX48" fmla="*/ 4534 w 9969"/>
                <a:gd name="connsiteY48" fmla="*/ 1565 h 10159"/>
                <a:gd name="connsiteX49" fmla="*/ 4619 w 9969"/>
                <a:gd name="connsiteY49" fmla="*/ 1379 h 10159"/>
                <a:gd name="connsiteX50" fmla="*/ 4831 w 9969"/>
                <a:gd name="connsiteY50" fmla="*/ 1416 h 10159"/>
                <a:gd name="connsiteX51" fmla="*/ 5042 w 9969"/>
                <a:gd name="connsiteY51" fmla="*/ 1398 h 10159"/>
                <a:gd name="connsiteX52" fmla="*/ 5127 w 9969"/>
                <a:gd name="connsiteY52" fmla="*/ 1342 h 10159"/>
                <a:gd name="connsiteX53" fmla="*/ 5127 w 9969"/>
                <a:gd name="connsiteY53" fmla="*/ 1231 h 10159"/>
                <a:gd name="connsiteX54" fmla="*/ 5212 w 9969"/>
                <a:gd name="connsiteY54" fmla="*/ 1139 h 10159"/>
                <a:gd name="connsiteX55" fmla="*/ 5212 w 9969"/>
                <a:gd name="connsiteY55" fmla="*/ 1046 h 10159"/>
                <a:gd name="connsiteX56" fmla="*/ 5169 w 9969"/>
                <a:gd name="connsiteY56" fmla="*/ 991 h 10159"/>
                <a:gd name="connsiteX57" fmla="*/ 5127 w 9969"/>
                <a:gd name="connsiteY57" fmla="*/ 879 h 10159"/>
                <a:gd name="connsiteX58" fmla="*/ 5297 w 9969"/>
                <a:gd name="connsiteY58" fmla="*/ 805 h 10159"/>
                <a:gd name="connsiteX59" fmla="*/ 5297 w 9969"/>
                <a:gd name="connsiteY59" fmla="*/ 731 h 10159"/>
                <a:gd name="connsiteX60" fmla="*/ 5085 w 9969"/>
                <a:gd name="connsiteY60" fmla="*/ 657 h 10159"/>
                <a:gd name="connsiteX61" fmla="*/ 5169 w 9969"/>
                <a:gd name="connsiteY61" fmla="*/ 528 h 10159"/>
                <a:gd name="connsiteX62" fmla="*/ 5042 w 9969"/>
                <a:gd name="connsiteY62" fmla="*/ 472 h 10159"/>
                <a:gd name="connsiteX63" fmla="*/ 4915 w 9969"/>
                <a:gd name="connsiteY63" fmla="*/ 324 h 10159"/>
                <a:gd name="connsiteX64" fmla="*/ 4576 w 9969"/>
                <a:gd name="connsiteY64" fmla="*/ 176 h 10159"/>
                <a:gd name="connsiteX65" fmla="*/ 3432 w 9969"/>
                <a:gd name="connsiteY65" fmla="*/ 46 h 10159"/>
                <a:gd name="connsiteX66" fmla="*/ 2415 w 9969"/>
                <a:gd name="connsiteY66" fmla="*/ 731 h 10159"/>
                <a:gd name="connsiteX67" fmla="*/ 2839 w 9969"/>
                <a:gd name="connsiteY67" fmla="*/ 1194 h 10159"/>
                <a:gd name="connsiteX68" fmla="*/ 2881 w 9969"/>
                <a:gd name="connsiteY68" fmla="*/ 1324 h 10159"/>
                <a:gd name="connsiteX69" fmla="*/ 2966 w 9969"/>
                <a:gd name="connsiteY69" fmla="*/ 1268 h 10159"/>
                <a:gd name="connsiteX70" fmla="*/ 2966 w 9969"/>
                <a:gd name="connsiteY70" fmla="*/ 1379 h 10159"/>
                <a:gd name="connsiteX71" fmla="*/ 2966 w 9969"/>
                <a:gd name="connsiteY71" fmla="*/ 1454 h 10159"/>
                <a:gd name="connsiteX72" fmla="*/ 2076 w 9969"/>
                <a:gd name="connsiteY72" fmla="*/ 2139 h 10159"/>
                <a:gd name="connsiteX73" fmla="*/ 1737 w 9969"/>
                <a:gd name="connsiteY73" fmla="*/ 2509 h 10159"/>
                <a:gd name="connsiteX74" fmla="*/ 847 w 9969"/>
                <a:gd name="connsiteY74" fmla="*/ 3194 h 10159"/>
                <a:gd name="connsiteX75" fmla="*/ 1483 w 9969"/>
                <a:gd name="connsiteY75" fmla="*/ 4861 h 10159"/>
                <a:gd name="connsiteX76" fmla="*/ 1737 w 9969"/>
                <a:gd name="connsiteY76" fmla="*/ 4861 h 10159"/>
                <a:gd name="connsiteX77" fmla="*/ 1610 w 9969"/>
                <a:gd name="connsiteY77" fmla="*/ 5213 h 10159"/>
                <a:gd name="connsiteX78" fmla="*/ 2500 w 9969"/>
                <a:gd name="connsiteY78" fmla="*/ 5361 h 10159"/>
                <a:gd name="connsiteX79" fmla="*/ 2500 w 9969"/>
                <a:gd name="connsiteY79" fmla="*/ 5731 h 10159"/>
                <a:gd name="connsiteX80" fmla="*/ 2373 w 9969"/>
                <a:gd name="connsiteY80" fmla="*/ 5935 h 10159"/>
                <a:gd name="connsiteX81" fmla="*/ 42 w 9969"/>
                <a:gd name="connsiteY81" fmla="*/ 5916 h 10159"/>
                <a:gd name="connsiteX82" fmla="*/ 0 w 9969"/>
                <a:gd name="connsiteY82" fmla="*/ 7824 h 10159"/>
                <a:gd name="connsiteX83" fmla="*/ 339 w 9969"/>
                <a:gd name="connsiteY83" fmla="*/ 7824 h 10159"/>
                <a:gd name="connsiteX84" fmla="*/ 339 w 9969"/>
                <a:gd name="connsiteY84" fmla="*/ 7898 h 10159"/>
                <a:gd name="connsiteX85" fmla="*/ 1059 w 9969"/>
                <a:gd name="connsiteY85" fmla="*/ 7898 h 10159"/>
                <a:gd name="connsiteX86" fmla="*/ 1059 w 9969"/>
                <a:gd name="connsiteY86" fmla="*/ 7824 h 10159"/>
                <a:gd name="connsiteX87" fmla="*/ 1737 w 9969"/>
                <a:gd name="connsiteY87" fmla="*/ 7842 h 10159"/>
                <a:gd name="connsiteX88" fmla="*/ 593 w 9969"/>
                <a:gd name="connsiteY88" fmla="*/ 9083 h 10159"/>
                <a:gd name="connsiteX89" fmla="*/ 593 w 9969"/>
                <a:gd name="connsiteY89" fmla="*/ 9157 h 10159"/>
                <a:gd name="connsiteX90" fmla="*/ 339 w 9969"/>
                <a:gd name="connsiteY90" fmla="*/ 9435 h 10159"/>
                <a:gd name="connsiteX91" fmla="*/ 805 w 9969"/>
                <a:gd name="connsiteY91" fmla="*/ 9602 h 10159"/>
                <a:gd name="connsiteX92" fmla="*/ 1017 w 9969"/>
                <a:gd name="connsiteY92" fmla="*/ 9583 h 10159"/>
                <a:gd name="connsiteX93" fmla="*/ 1102 w 9969"/>
                <a:gd name="connsiteY93" fmla="*/ 9676 h 10159"/>
                <a:gd name="connsiteX94" fmla="*/ 2713 w 9969"/>
                <a:gd name="connsiteY94" fmla="*/ 10159 h 10159"/>
                <a:gd name="connsiteX0-1" fmla="*/ 2082 w 10000"/>
                <a:gd name="connsiteY0-2" fmla="*/ 9724 h 9763"/>
                <a:gd name="connsiteX1-3" fmla="*/ 3570 w 10000"/>
                <a:gd name="connsiteY1-4" fmla="*/ 9743 h 9763"/>
                <a:gd name="connsiteX2-5" fmla="*/ 2806 w 10000"/>
                <a:gd name="connsiteY2-6" fmla="*/ 9452 h 9763"/>
                <a:gd name="connsiteX3-7" fmla="*/ 2040 w 10000"/>
                <a:gd name="connsiteY3-8" fmla="*/ 9142 h 9763"/>
                <a:gd name="connsiteX4-9" fmla="*/ 3655 w 10000"/>
                <a:gd name="connsiteY4-10" fmla="*/ 7719 h 9763"/>
                <a:gd name="connsiteX5-11" fmla="*/ 5185 w 10000"/>
                <a:gd name="connsiteY5-12" fmla="*/ 7719 h 9763"/>
                <a:gd name="connsiteX6-13" fmla="*/ 5185 w 10000"/>
                <a:gd name="connsiteY6-14" fmla="*/ 7774 h 9763"/>
                <a:gd name="connsiteX7-15" fmla="*/ 5950 w 10000"/>
                <a:gd name="connsiteY7-16" fmla="*/ 7774 h 9763"/>
                <a:gd name="connsiteX8-17" fmla="*/ 5950 w 10000"/>
                <a:gd name="connsiteY8-18" fmla="*/ 7719 h 9763"/>
                <a:gd name="connsiteX9-19" fmla="*/ 6376 w 10000"/>
                <a:gd name="connsiteY9-20" fmla="*/ 7719 h 9763"/>
                <a:gd name="connsiteX10-21" fmla="*/ 6376 w 10000"/>
                <a:gd name="connsiteY10-22" fmla="*/ 5842 h 9763"/>
                <a:gd name="connsiteX11-23" fmla="*/ 4675 w 10000"/>
                <a:gd name="connsiteY11-24" fmla="*/ 5842 h 9763"/>
                <a:gd name="connsiteX12-25" fmla="*/ 4803 w 10000"/>
                <a:gd name="connsiteY12-26" fmla="*/ 5423 h 9763"/>
                <a:gd name="connsiteX13-27" fmla="*/ 7311 w 10000"/>
                <a:gd name="connsiteY13-28" fmla="*/ 5769 h 9763"/>
                <a:gd name="connsiteX14-29" fmla="*/ 7523 w 10000"/>
                <a:gd name="connsiteY14-30" fmla="*/ 5879 h 9763"/>
                <a:gd name="connsiteX15-31" fmla="*/ 6971 w 10000"/>
                <a:gd name="connsiteY15-32" fmla="*/ 7866 h 9763"/>
                <a:gd name="connsiteX16-33" fmla="*/ 7056 w 10000"/>
                <a:gd name="connsiteY16-34" fmla="*/ 7902 h 9763"/>
                <a:gd name="connsiteX17-35" fmla="*/ 6971 w 10000"/>
                <a:gd name="connsiteY17-36" fmla="*/ 8267 h 9763"/>
                <a:gd name="connsiteX18-37" fmla="*/ 7609 w 10000"/>
                <a:gd name="connsiteY18-38" fmla="*/ 8267 h 9763"/>
                <a:gd name="connsiteX19-39" fmla="*/ 7778 w 10000"/>
                <a:gd name="connsiteY19-40" fmla="*/ 8194 h 9763"/>
                <a:gd name="connsiteX20-41" fmla="*/ 8076 w 10000"/>
                <a:gd name="connsiteY20-42" fmla="*/ 8267 h 9763"/>
                <a:gd name="connsiteX21-43" fmla="*/ 9989 w 10000"/>
                <a:gd name="connsiteY21-44" fmla="*/ 8267 h 9763"/>
                <a:gd name="connsiteX22-45" fmla="*/ 9946 w 10000"/>
                <a:gd name="connsiteY22-46" fmla="*/ 8211 h 9763"/>
                <a:gd name="connsiteX23-47" fmla="*/ 8884 w 10000"/>
                <a:gd name="connsiteY23-48" fmla="*/ 7939 h 9763"/>
                <a:gd name="connsiteX24-49" fmla="*/ 8586 w 10000"/>
                <a:gd name="connsiteY24-50" fmla="*/ 7574 h 9763"/>
                <a:gd name="connsiteX25-51" fmla="*/ 9522 w 10000"/>
                <a:gd name="connsiteY25-52" fmla="*/ 5478 h 9763"/>
                <a:gd name="connsiteX26-53" fmla="*/ 9138 w 10000"/>
                <a:gd name="connsiteY26-54" fmla="*/ 4986 h 9763"/>
                <a:gd name="connsiteX27-55" fmla="*/ 6418 w 10000"/>
                <a:gd name="connsiteY27-56" fmla="*/ 4494 h 9763"/>
                <a:gd name="connsiteX28-57" fmla="*/ 6248 w 10000"/>
                <a:gd name="connsiteY28-58" fmla="*/ 4092 h 9763"/>
                <a:gd name="connsiteX29-59" fmla="*/ 8033 w 10000"/>
                <a:gd name="connsiteY29-60" fmla="*/ 4310 h 9763"/>
                <a:gd name="connsiteX30-61" fmla="*/ 8076 w 10000"/>
                <a:gd name="connsiteY30-62" fmla="*/ 4256 h 9763"/>
                <a:gd name="connsiteX31-63" fmla="*/ 8118 w 10000"/>
                <a:gd name="connsiteY31-64" fmla="*/ 4256 h 9763"/>
                <a:gd name="connsiteX32-65" fmla="*/ 8501 w 10000"/>
                <a:gd name="connsiteY32-66" fmla="*/ 4402 h 9763"/>
                <a:gd name="connsiteX33-67" fmla="*/ 9224 w 10000"/>
                <a:gd name="connsiteY33-68" fmla="*/ 4438 h 9763"/>
                <a:gd name="connsiteX34-69" fmla="*/ 9436 w 10000"/>
                <a:gd name="connsiteY34-70" fmla="*/ 4384 h 9763"/>
                <a:gd name="connsiteX35-71" fmla="*/ 9649 w 10000"/>
                <a:gd name="connsiteY35-72" fmla="*/ 4256 h 9763"/>
                <a:gd name="connsiteX36-73" fmla="*/ 9733 w 10000"/>
                <a:gd name="connsiteY36-74" fmla="*/ 4111 h 9763"/>
                <a:gd name="connsiteX37-75" fmla="*/ 9691 w 10000"/>
                <a:gd name="connsiteY37-76" fmla="*/ 3983 h 9763"/>
                <a:gd name="connsiteX38-77" fmla="*/ 9309 w 10000"/>
                <a:gd name="connsiteY38-78" fmla="*/ 3946 h 9763"/>
                <a:gd name="connsiteX39-79" fmla="*/ 9266 w 10000"/>
                <a:gd name="connsiteY39-80" fmla="*/ 3892 h 9763"/>
                <a:gd name="connsiteX40-81" fmla="*/ 8841 w 10000"/>
                <a:gd name="connsiteY40-82" fmla="*/ 3873 h 9763"/>
                <a:gd name="connsiteX41-83" fmla="*/ 8416 w 10000"/>
                <a:gd name="connsiteY41-84" fmla="*/ 3929 h 9763"/>
                <a:gd name="connsiteX42-85" fmla="*/ 8458 w 10000"/>
                <a:gd name="connsiteY42-86" fmla="*/ 3873 h 9763"/>
                <a:gd name="connsiteX43-87" fmla="*/ 6036 w 10000"/>
                <a:gd name="connsiteY43-88" fmla="*/ 3491 h 9763"/>
                <a:gd name="connsiteX44-89" fmla="*/ 5994 w 10000"/>
                <a:gd name="connsiteY44-90" fmla="*/ 3272 h 9763"/>
                <a:gd name="connsiteX45-91" fmla="*/ 5356 w 10000"/>
                <a:gd name="connsiteY45-92" fmla="*/ 2397 h 9763"/>
                <a:gd name="connsiteX46-93" fmla="*/ 4930 w 10000"/>
                <a:gd name="connsiteY46-94" fmla="*/ 2014 h 9763"/>
                <a:gd name="connsiteX47-95" fmla="*/ 4973 w 10000"/>
                <a:gd name="connsiteY47-96" fmla="*/ 1704 h 9763"/>
                <a:gd name="connsiteX48-97" fmla="*/ 4548 w 10000"/>
                <a:gd name="connsiteY48-98" fmla="*/ 1541 h 9763"/>
                <a:gd name="connsiteX49-99" fmla="*/ 4633 w 10000"/>
                <a:gd name="connsiteY49-100" fmla="*/ 1357 h 9763"/>
                <a:gd name="connsiteX50-101" fmla="*/ 4846 w 10000"/>
                <a:gd name="connsiteY50-102" fmla="*/ 1394 h 9763"/>
                <a:gd name="connsiteX51-103" fmla="*/ 5058 w 10000"/>
                <a:gd name="connsiteY51-104" fmla="*/ 1376 h 9763"/>
                <a:gd name="connsiteX52-105" fmla="*/ 5143 w 10000"/>
                <a:gd name="connsiteY52-106" fmla="*/ 1321 h 9763"/>
                <a:gd name="connsiteX53-107" fmla="*/ 5143 w 10000"/>
                <a:gd name="connsiteY53-108" fmla="*/ 1212 h 9763"/>
                <a:gd name="connsiteX54-109" fmla="*/ 5228 w 10000"/>
                <a:gd name="connsiteY54-110" fmla="*/ 1121 h 9763"/>
                <a:gd name="connsiteX55-111" fmla="*/ 5228 w 10000"/>
                <a:gd name="connsiteY55-112" fmla="*/ 1030 h 9763"/>
                <a:gd name="connsiteX56-113" fmla="*/ 5185 w 10000"/>
                <a:gd name="connsiteY56-114" fmla="*/ 975 h 9763"/>
                <a:gd name="connsiteX57-115" fmla="*/ 5143 w 10000"/>
                <a:gd name="connsiteY57-116" fmla="*/ 865 h 9763"/>
                <a:gd name="connsiteX58-117" fmla="*/ 5313 w 10000"/>
                <a:gd name="connsiteY58-118" fmla="*/ 792 h 9763"/>
                <a:gd name="connsiteX59-119" fmla="*/ 5313 w 10000"/>
                <a:gd name="connsiteY59-120" fmla="*/ 720 h 9763"/>
                <a:gd name="connsiteX60-121" fmla="*/ 5101 w 10000"/>
                <a:gd name="connsiteY60-122" fmla="*/ 647 h 9763"/>
                <a:gd name="connsiteX61-123" fmla="*/ 5185 w 10000"/>
                <a:gd name="connsiteY61-124" fmla="*/ 520 h 9763"/>
                <a:gd name="connsiteX62-125" fmla="*/ 5058 w 10000"/>
                <a:gd name="connsiteY62-126" fmla="*/ 465 h 9763"/>
                <a:gd name="connsiteX63-127" fmla="*/ 4930 w 10000"/>
                <a:gd name="connsiteY63-128" fmla="*/ 319 h 9763"/>
                <a:gd name="connsiteX64-129" fmla="*/ 4590 w 10000"/>
                <a:gd name="connsiteY64-130" fmla="*/ 173 h 9763"/>
                <a:gd name="connsiteX65-131" fmla="*/ 3443 w 10000"/>
                <a:gd name="connsiteY65-132" fmla="*/ 45 h 9763"/>
                <a:gd name="connsiteX66-133" fmla="*/ 2423 w 10000"/>
                <a:gd name="connsiteY66-134" fmla="*/ 720 h 9763"/>
                <a:gd name="connsiteX67-135" fmla="*/ 2848 w 10000"/>
                <a:gd name="connsiteY67-136" fmla="*/ 1175 h 9763"/>
                <a:gd name="connsiteX68-137" fmla="*/ 2890 w 10000"/>
                <a:gd name="connsiteY68-138" fmla="*/ 1303 h 9763"/>
                <a:gd name="connsiteX69-139" fmla="*/ 2975 w 10000"/>
                <a:gd name="connsiteY69-140" fmla="*/ 1248 h 9763"/>
                <a:gd name="connsiteX70-141" fmla="*/ 2975 w 10000"/>
                <a:gd name="connsiteY70-142" fmla="*/ 1357 h 9763"/>
                <a:gd name="connsiteX71-143" fmla="*/ 2975 w 10000"/>
                <a:gd name="connsiteY71-144" fmla="*/ 1431 h 9763"/>
                <a:gd name="connsiteX72-145" fmla="*/ 2082 w 10000"/>
                <a:gd name="connsiteY72-146" fmla="*/ 2106 h 9763"/>
                <a:gd name="connsiteX73-147" fmla="*/ 1742 w 10000"/>
                <a:gd name="connsiteY73-148" fmla="*/ 2470 h 9763"/>
                <a:gd name="connsiteX74-149" fmla="*/ 850 w 10000"/>
                <a:gd name="connsiteY74-150" fmla="*/ 3144 h 9763"/>
                <a:gd name="connsiteX75-151" fmla="*/ 1488 w 10000"/>
                <a:gd name="connsiteY75-152" fmla="*/ 4785 h 9763"/>
                <a:gd name="connsiteX76-153" fmla="*/ 1742 w 10000"/>
                <a:gd name="connsiteY76-154" fmla="*/ 4785 h 9763"/>
                <a:gd name="connsiteX77-155" fmla="*/ 1615 w 10000"/>
                <a:gd name="connsiteY77-156" fmla="*/ 5131 h 9763"/>
                <a:gd name="connsiteX78-157" fmla="*/ 2508 w 10000"/>
                <a:gd name="connsiteY78-158" fmla="*/ 5277 h 9763"/>
                <a:gd name="connsiteX79-159" fmla="*/ 2508 w 10000"/>
                <a:gd name="connsiteY79-160" fmla="*/ 5641 h 9763"/>
                <a:gd name="connsiteX80-161" fmla="*/ 2380 w 10000"/>
                <a:gd name="connsiteY80-162" fmla="*/ 5842 h 9763"/>
                <a:gd name="connsiteX81-163" fmla="*/ 42 w 10000"/>
                <a:gd name="connsiteY81-164" fmla="*/ 5823 h 9763"/>
                <a:gd name="connsiteX82-165" fmla="*/ 0 w 10000"/>
                <a:gd name="connsiteY82-166" fmla="*/ 7702 h 9763"/>
                <a:gd name="connsiteX83-167" fmla="*/ 340 w 10000"/>
                <a:gd name="connsiteY83-168" fmla="*/ 7702 h 9763"/>
                <a:gd name="connsiteX84-169" fmla="*/ 340 w 10000"/>
                <a:gd name="connsiteY84-170" fmla="*/ 7774 h 9763"/>
                <a:gd name="connsiteX85-171" fmla="*/ 1062 w 10000"/>
                <a:gd name="connsiteY85-172" fmla="*/ 7774 h 9763"/>
                <a:gd name="connsiteX86-173" fmla="*/ 1062 w 10000"/>
                <a:gd name="connsiteY86-174" fmla="*/ 7702 h 9763"/>
                <a:gd name="connsiteX87-175" fmla="*/ 1742 w 10000"/>
                <a:gd name="connsiteY87-176" fmla="*/ 7719 h 9763"/>
                <a:gd name="connsiteX88-177" fmla="*/ 595 w 10000"/>
                <a:gd name="connsiteY88-178" fmla="*/ 8941 h 9763"/>
                <a:gd name="connsiteX89-179" fmla="*/ 595 w 10000"/>
                <a:gd name="connsiteY89-180" fmla="*/ 9014 h 9763"/>
                <a:gd name="connsiteX90-181" fmla="*/ 340 w 10000"/>
                <a:gd name="connsiteY90-182" fmla="*/ 9287 h 9763"/>
                <a:gd name="connsiteX91-183" fmla="*/ 808 w 10000"/>
                <a:gd name="connsiteY91-184" fmla="*/ 9452 h 9763"/>
                <a:gd name="connsiteX92-185" fmla="*/ 1020 w 10000"/>
                <a:gd name="connsiteY92-186" fmla="*/ 9433 h 9763"/>
                <a:gd name="connsiteX93-187" fmla="*/ 1105 w 10000"/>
                <a:gd name="connsiteY93-188" fmla="*/ 9525 h 9763"/>
                <a:gd name="connsiteX0-189" fmla="*/ 3570 w 10000"/>
                <a:gd name="connsiteY0-190" fmla="*/ 9980 h 9980"/>
                <a:gd name="connsiteX1-191" fmla="*/ 2806 w 10000"/>
                <a:gd name="connsiteY1-192" fmla="*/ 9681 h 9980"/>
                <a:gd name="connsiteX2-193" fmla="*/ 2040 w 10000"/>
                <a:gd name="connsiteY2-194" fmla="*/ 9364 h 9980"/>
                <a:gd name="connsiteX3-195" fmla="*/ 3655 w 10000"/>
                <a:gd name="connsiteY3-196" fmla="*/ 7906 h 9980"/>
                <a:gd name="connsiteX4-197" fmla="*/ 5185 w 10000"/>
                <a:gd name="connsiteY4-198" fmla="*/ 7906 h 9980"/>
                <a:gd name="connsiteX5-199" fmla="*/ 5185 w 10000"/>
                <a:gd name="connsiteY5-200" fmla="*/ 7963 h 9980"/>
                <a:gd name="connsiteX6-201" fmla="*/ 5950 w 10000"/>
                <a:gd name="connsiteY6-202" fmla="*/ 7963 h 9980"/>
                <a:gd name="connsiteX7-203" fmla="*/ 5950 w 10000"/>
                <a:gd name="connsiteY7-204" fmla="*/ 7906 h 9980"/>
                <a:gd name="connsiteX8-205" fmla="*/ 6376 w 10000"/>
                <a:gd name="connsiteY8-206" fmla="*/ 7906 h 9980"/>
                <a:gd name="connsiteX9-207" fmla="*/ 6376 w 10000"/>
                <a:gd name="connsiteY9-208" fmla="*/ 5984 h 9980"/>
                <a:gd name="connsiteX10-209" fmla="*/ 4675 w 10000"/>
                <a:gd name="connsiteY10-210" fmla="*/ 5984 h 9980"/>
                <a:gd name="connsiteX11-211" fmla="*/ 4803 w 10000"/>
                <a:gd name="connsiteY11-212" fmla="*/ 5555 h 9980"/>
                <a:gd name="connsiteX12-213" fmla="*/ 7311 w 10000"/>
                <a:gd name="connsiteY12-214" fmla="*/ 5909 h 9980"/>
                <a:gd name="connsiteX13-215" fmla="*/ 7523 w 10000"/>
                <a:gd name="connsiteY13-216" fmla="*/ 6022 h 9980"/>
                <a:gd name="connsiteX14-217" fmla="*/ 6971 w 10000"/>
                <a:gd name="connsiteY14-218" fmla="*/ 8057 h 9980"/>
                <a:gd name="connsiteX15-219" fmla="*/ 7056 w 10000"/>
                <a:gd name="connsiteY15-220" fmla="*/ 8094 h 9980"/>
                <a:gd name="connsiteX16-221" fmla="*/ 6971 w 10000"/>
                <a:gd name="connsiteY16-222" fmla="*/ 8468 h 9980"/>
                <a:gd name="connsiteX17-223" fmla="*/ 7609 w 10000"/>
                <a:gd name="connsiteY17-224" fmla="*/ 8468 h 9980"/>
                <a:gd name="connsiteX18-225" fmla="*/ 7778 w 10000"/>
                <a:gd name="connsiteY18-226" fmla="*/ 8393 h 9980"/>
                <a:gd name="connsiteX19-227" fmla="*/ 8076 w 10000"/>
                <a:gd name="connsiteY19-228" fmla="*/ 8468 h 9980"/>
                <a:gd name="connsiteX20-229" fmla="*/ 9989 w 10000"/>
                <a:gd name="connsiteY20-230" fmla="*/ 8468 h 9980"/>
                <a:gd name="connsiteX21-231" fmla="*/ 9946 w 10000"/>
                <a:gd name="connsiteY21-232" fmla="*/ 8410 h 9980"/>
                <a:gd name="connsiteX22-233" fmla="*/ 8884 w 10000"/>
                <a:gd name="connsiteY22-234" fmla="*/ 8132 h 9980"/>
                <a:gd name="connsiteX23-235" fmla="*/ 8586 w 10000"/>
                <a:gd name="connsiteY23-236" fmla="*/ 7758 h 9980"/>
                <a:gd name="connsiteX24-237" fmla="*/ 9522 w 10000"/>
                <a:gd name="connsiteY24-238" fmla="*/ 5611 h 9980"/>
                <a:gd name="connsiteX25-239" fmla="*/ 9138 w 10000"/>
                <a:gd name="connsiteY25-240" fmla="*/ 5107 h 9980"/>
                <a:gd name="connsiteX26-241" fmla="*/ 6418 w 10000"/>
                <a:gd name="connsiteY26-242" fmla="*/ 4603 h 9980"/>
                <a:gd name="connsiteX27-243" fmla="*/ 6248 w 10000"/>
                <a:gd name="connsiteY27-244" fmla="*/ 4191 h 9980"/>
                <a:gd name="connsiteX28-245" fmla="*/ 8033 w 10000"/>
                <a:gd name="connsiteY28-246" fmla="*/ 4415 h 9980"/>
                <a:gd name="connsiteX29-247" fmla="*/ 8076 w 10000"/>
                <a:gd name="connsiteY29-248" fmla="*/ 4359 h 9980"/>
                <a:gd name="connsiteX30-249" fmla="*/ 8118 w 10000"/>
                <a:gd name="connsiteY30-250" fmla="*/ 4359 h 9980"/>
                <a:gd name="connsiteX31-251" fmla="*/ 8501 w 10000"/>
                <a:gd name="connsiteY31-252" fmla="*/ 4509 h 9980"/>
                <a:gd name="connsiteX32-253" fmla="*/ 9224 w 10000"/>
                <a:gd name="connsiteY32-254" fmla="*/ 4546 h 9980"/>
                <a:gd name="connsiteX33-255" fmla="*/ 9436 w 10000"/>
                <a:gd name="connsiteY33-256" fmla="*/ 4490 h 9980"/>
                <a:gd name="connsiteX34-257" fmla="*/ 9649 w 10000"/>
                <a:gd name="connsiteY34-258" fmla="*/ 4359 h 9980"/>
                <a:gd name="connsiteX35-259" fmla="*/ 9733 w 10000"/>
                <a:gd name="connsiteY35-260" fmla="*/ 4211 h 9980"/>
                <a:gd name="connsiteX36-261" fmla="*/ 9691 w 10000"/>
                <a:gd name="connsiteY36-262" fmla="*/ 4080 h 9980"/>
                <a:gd name="connsiteX37-263" fmla="*/ 9309 w 10000"/>
                <a:gd name="connsiteY37-264" fmla="*/ 4042 h 9980"/>
                <a:gd name="connsiteX38-265" fmla="*/ 9266 w 10000"/>
                <a:gd name="connsiteY38-266" fmla="*/ 3986 h 9980"/>
                <a:gd name="connsiteX39-267" fmla="*/ 8841 w 10000"/>
                <a:gd name="connsiteY39-268" fmla="*/ 3967 h 9980"/>
                <a:gd name="connsiteX40-269" fmla="*/ 8416 w 10000"/>
                <a:gd name="connsiteY40-270" fmla="*/ 4024 h 9980"/>
                <a:gd name="connsiteX41-271" fmla="*/ 8458 w 10000"/>
                <a:gd name="connsiteY41-272" fmla="*/ 3967 h 9980"/>
                <a:gd name="connsiteX42-273" fmla="*/ 6036 w 10000"/>
                <a:gd name="connsiteY42-274" fmla="*/ 3576 h 9980"/>
                <a:gd name="connsiteX43-275" fmla="*/ 5994 w 10000"/>
                <a:gd name="connsiteY43-276" fmla="*/ 3351 h 9980"/>
                <a:gd name="connsiteX44-277" fmla="*/ 5356 w 10000"/>
                <a:gd name="connsiteY44-278" fmla="*/ 2455 h 9980"/>
                <a:gd name="connsiteX45-279" fmla="*/ 4930 w 10000"/>
                <a:gd name="connsiteY45-280" fmla="*/ 2063 h 9980"/>
                <a:gd name="connsiteX46-281" fmla="*/ 4973 w 10000"/>
                <a:gd name="connsiteY46-282" fmla="*/ 1745 h 9980"/>
                <a:gd name="connsiteX47-283" fmla="*/ 4548 w 10000"/>
                <a:gd name="connsiteY47-284" fmla="*/ 1578 h 9980"/>
                <a:gd name="connsiteX48-285" fmla="*/ 4633 w 10000"/>
                <a:gd name="connsiteY48-286" fmla="*/ 1390 h 9980"/>
                <a:gd name="connsiteX49-287" fmla="*/ 4846 w 10000"/>
                <a:gd name="connsiteY49-288" fmla="*/ 1428 h 9980"/>
                <a:gd name="connsiteX50-289" fmla="*/ 5058 w 10000"/>
                <a:gd name="connsiteY50-290" fmla="*/ 1409 h 9980"/>
                <a:gd name="connsiteX51-291" fmla="*/ 5143 w 10000"/>
                <a:gd name="connsiteY51-292" fmla="*/ 1353 h 9980"/>
                <a:gd name="connsiteX52-293" fmla="*/ 5143 w 10000"/>
                <a:gd name="connsiteY52-294" fmla="*/ 1241 h 9980"/>
                <a:gd name="connsiteX53-295" fmla="*/ 5228 w 10000"/>
                <a:gd name="connsiteY53-296" fmla="*/ 1148 h 9980"/>
                <a:gd name="connsiteX54-297" fmla="*/ 5228 w 10000"/>
                <a:gd name="connsiteY54-298" fmla="*/ 1055 h 9980"/>
                <a:gd name="connsiteX55-299" fmla="*/ 5185 w 10000"/>
                <a:gd name="connsiteY55-300" fmla="*/ 999 h 9980"/>
                <a:gd name="connsiteX56-301" fmla="*/ 5143 w 10000"/>
                <a:gd name="connsiteY56-302" fmla="*/ 886 h 9980"/>
                <a:gd name="connsiteX57-303" fmla="*/ 5313 w 10000"/>
                <a:gd name="connsiteY57-304" fmla="*/ 811 h 9980"/>
                <a:gd name="connsiteX58-305" fmla="*/ 5313 w 10000"/>
                <a:gd name="connsiteY58-306" fmla="*/ 737 h 9980"/>
                <a:gd name="connsiteX59-307" fmla="*/ 5101 w 10000"/>
                <a:gd name="connsiteY59-308" fmla="*/ 663 h 9980"/>
                <a:gd name="connsiteX60-309" fmla="*/ 5185 w 10000"/>
                <a:gd name="connsiteY60-310" fmla="*/ 533 h 9980"/>
                <a:gd name="connsiteX61-311" fmla="*/ 5058 w 10000"/>
                <a:gd name="connsiteY61-312" fmla="*/ 476 h 9980"/>
                <a:gd name="connsiteX62-313" fmla="*/ 4930 w 10000"/>
                <a:gd name="connsiteY62-314" fmla="*/ 327 h 9980"/>
                <a:gd name="connsiteX63-315" fmla="*/ 4590 w 10000"/>
                <a:gd name="connsiteY63-316" fmla="*/ 177 h 9980"/>
                <a:gd name="connsiteX64-317" fmla="*/ 3443 w 10000"/>
                <a:gd name="connsiteY64-318" fmla="*/ 46 h 9980"/>
                <a:gd name="connsiteX65-319" fmla="*/ 2423 w 10000"/>
                <a:gd name="connsiteY65-320" fmla="*/ 737 h 9980"/>
                <a:gd name="connsiteX66-321" fmla="*/ 2848 w 10000"/>
                <a:gd name="connsiteY66-322" fmla="*/ 1204 h 9980"/>
                <a:gd name="connsiteX67-323" fmla="*/ 2890 w 10000"/>
                <a:gd name="connsiteY67-324" fmla="*/ 1335 h 9980"/>
                <a:gd name="connsiteX68-325" fmla="*/ 2975 w 10000"/>
                <a:gd name="connsiteY68-326" fmla="*/ 1278 h 9980"/>
                <a:gd name="connsiteX69-327" fmla="*/ 2975 w 10000"/>
                <a:gd name="connsiteY69-328" fmla="*/ 1390 h 9980"/>
                <a:gd name="connsiteX70-329" fmla="*/ 2975 w 10000"/>
                <a:gd name="connsiteY70-330" fmla="*/ 1466 h 9980"/>
                <a:gd name="connsiteX71-331" fmla="*/ 2082 w 10000"/>
                <a:gd name="connsiteY71-332" fmla="*/ 2157 h 9980"/>
                <a:gd name="connsiteX72-333" fmla="*/ 1742 w 10000"/>
                <a:gd name="connsiteY72-334" fmla="*/ 2530 h 9980"/>
                <a:gd name="connsiteX73-335" fmla="*/ 850 w 10000"/>
                <a:gd name="connsiteY73-336" fmla="*/ 3220 h 9980"/>
                <a:gd name="connsiteX74-337" fmla="*/ 1488 w 10000"/>
                <a:gd name="connsiteY74-338" fmla="*/ 4901 h 9980"/>
                <a:gd name="connsiteX75-339" fmla="*/ 1742 w 10000"/>
                <a:gd name="connsiteY75-340" fmla="*/ 4901 h 9980"/>
                <a:gd name="connsiteX76-341" fmla="*/ 1615 w 10000"/>
                <a:gd name="connsiteY76-342" fmla="*/ 5256 h 9980"/>
                <a:gd name="connsiteX77-343" fmla="*/ 2508 w 10000"/>
                <a:gd name="connsiteY77-344" fmla="*/ 5405 h 9980"/>
                <a:gd name="connsiteX78-345" fmla="*/ 2508 w 10000"/>
                <a:gd name="connsiteY78-346" fmla="*/ 5778 h 9980"/>
                <a:gd name="connsiteX79-347" fmla="*/ 2380 w 10000"/>
                <a:gd name="connsiteY79-348" fmla="*/ 5984 h 9980"/>
                <a:gd name="connsiteX80-349" fmla="*/ 42 w 10000"/>
                <a:gd name="connsiteY80-350" fmla="*/ 5964 h 9980"/>
                <a:gd name="connsiteX81-351" fmla="*/ 0 w 10000"/>
                <a:gd name="connsiteY81-352" fmla="*/ 7889 h 9980"/>
                <a:gd name="connsiteX82-353" fmla="*/ 340 w 10000"/>
                <a:gd name="connsiteY82-354" fmla="*/ 7889 h 9980"/>
                <a:gd name="connsiteX83-355" fmla="*/ 340 w 10000"/>
                <a:gd name="connsiteY83-356" fmla="*/ 7963 h 9980"/>
                <a:gd name="connsiteX84-357" fmla="*/ 1062 w 10000"/>
                <a:gd name="connsiteY84-358" fmla="*/ 7963 h 9980"/>
                <a:gd name="connsiteX85-359" fmla="*/ 1062 w 10000"/>
                <a:gd name="connsiteY85-360" fmla="*/ 7889 h 9980"/>
                <a:gd name="connsiteX86-361" fmla="*/ 1742 w 10000"/>
                <a:gd name="connsiteY86-362" fmla="*/ 7906 h 9980"/>
                <a:gd name="connsiteX87-363" fmla="*/ 595 w 10000"/>
                <a:gd name="connsiteY87-364" fmla="*/ 9158 h 9980"/>
                <a:gd name="connsiteX88-365" fmla="*/ 595 w 10000"/>
                <a:gd name="connsiteY88-366" fmla="*/ 9233 h 9980"/>
                <a:gd name="connsiteX89-367" fmla="*/ 340 w 10000"/>
                <a:gd name="connsiteY89-368" fmla="*/ 9512 h 9980"/>
                <a:gd name="connsiteX90-369" fmla="*/ 808 w 10000"/>
                <a:gd name="connsiteY90-370" fmla="*/ 9681 h 9980"/>
                <a:gd name="connsiteX91-371" fmla="*/ 1020 w 10000"/>
                <a:gd name="connsiteY91-372" fmla="*/ 9662 h 9980"/>
                <a:gd name="connsiteX92-373" fmla="*/ 1105 w 10000"/>
                <a:gd name="connsiteY92-374" fmla="*/ 9756 h 9980"/>
                <a:gd name="connsiteX0-375" fmla="*/ 3570 w 10000"/>
                <a:gd name="connsiteY0-376" fmla="*/ 10000 h 10000"/>
                <a:gd name="connsiteX1-377" fmla="*/ 2806 w 10000"/>
                <a:gd name="connsiteY1-378" fmla="*/ 9700 h 10000"/>
                <a:gd name="connsiteX2-379" fmla="*/ 2040 w 10000"/>
                <a:gd name="connsiteY2-380" fmla="*/ 9383 h 10000"/>
                <a:gd name="connsiteX3-381" fmla="*/ 3655 w 10000"/>
                <a:gd name="connsiteY3-382" fmla="*/ 7922 h 10000"/>
                <a:gd name="connsiteX4-383" fmla="*/ 5185 w 10000"/>
                <a:gd name="connsiteY4-384" fmla="*/ 7922 h 10000"/>
                <a:gd name="connsiteX5-385" fmla="*/ 5185 w 10000"/>
                <a:gd name="connsiteY5-386" fmla="*/ 7979 h 10000"/>
                <a:gd name="connsiteX6-387" fmla="*/ 5950 w 10000"/>
                <a:gd name="connsiteY6-388" fmla="*/ 7979 h 10000"/>
                <a:gd name="connsiteX7-389" fmla="*/ 5950 w 10000"/>
                <a:gd name="connsiteY7-390" fmla="*/ 7922 h 10000"/>
                <a:gd name="connsiteX8-391" fmla="*/ 6376 w 10000"/>
                <a:gd name="connsiteY8-392" fmla="*/ 7922 h 10000"/>
                <a:gd name="connsiteX9-393" fmla="*/ 6376 w 10000"/>
                <a:gd name="connsiteY9-394" fmla="*/ 5996 h 10000"/>
                <a:gd name="connsiteX10-395" fmla="*/ 4675 w 10000"/>
                <a:gd name="connsiteY10-396" fmla="*/ 5996 h 10000"/>
                <a:gd name="connsiteX11-397" fmla="*/ 4803 w 10000"/>
                <a:gd name="connsiteY11-398" fmla="*/ 5566 h 10000"/>
                <a:gd name="connsiteX12-399" fmla="*/ 7311 w 10000"/>
                <a:gd name="connsiteY12-400" fmla="*/ 5921 h 10000"/>
                <a:gd name="connsiteX13-401" fmla="*/ 7523 w 10000"/>
                <a:gd name="connsiteY13-402" fmla="*/ 6034 h 10000"/>
                <a:gd name="connsiteX14-403" fmla="*/ 6971 w 10000"/>
                <a:gd name="connsiteY14-404" fmla="*/ 8073 h 10000"/>
                <a:gd name="connsiteX15-405" fmla="*/ 7056 w 10000"/>
                <a:gd name="connsiteY15-406" fmla="*/ 8110 h 10000"/>
                <a:gd name="connsiteX16-407" fmla="*/ 6971 w 10000"/>
                <a:gd name="connsiteY16-408" fmla="*/ 8485 h 10000"/>
                <a:gd name="connsiteX17-409" fmla="*/ 7609 w 10000"/>
                <a:gd name="connsiteY17-410" fmla="*/ 8485 h 10000"/>
                <a:gd name="connsiteX18-411" fmla="*/ 7778 w 10000"/>
                <a:gd name="connsiteY18-412" fmla="*/ 8410 h 10000"/>
                <a:gd name="connsiteX19-413" fmla="*/ 8076 w 10000"/>
                <a:gd name="connsiteY19-414" fmla="*/ 8485 h 10000"/>
                <a:gd name="connsiteX20-415" fmla="*/ 9989 w 10000"/>
                <a:gd name="connsiteY20-416" fmla="*/ 8485 h 10000"/>
                <a:gd name="connsiteX21-417" fmla="*/ 9946 w 10000"/>
                <a:gd name="connsiteY21-418" fmla="*/ 8427 h 10000"/>
                <a:gd name="connsiteX22-419" fmla="*/ 8884 w 10000"/>
                <a:gd name="connsiteY22-420" fmla="*/ 8148 h 10000"/>
                <a:gd name="connsiteX23-421" fmla="*/ 8586 w 10000"/>
                <a:gd name="connsiteY23-422" fmla="*/ 7774 h 10000"/>
                <a:gd name="connsiteX24-423" fmla="*/ 9522 w 10000"/>
                <a:gd name="connsiteY24-424" fmla="*/ 5622 h 10000"/>
                <a:gd name="connsiteX25-425" fmla="*/ 9138 w 10000"/>
                <a:gd name="connsiteY25-426" fmla="*/ 5117 h 10000"/>
                <a:gd name="connsiteX26-427" fmla="*/ 6418 w 10000"/>
                <a:gd name="connsiteY26-428" fmla="*/ 4612 h 10000"/>
                <a:gd name="connsiteX27-429" fmla="*/ 6248 w 10000"/>
                <a:gd name="connsiteY27-430" fmla="*/ 4199 h 10000"/>
                <a:gd name="connsiteX28-431" fmla="*/ 8033 w 10000"/>
                <a:gd name="connsiteY28-432" fmla="*/ 4424 h 10000"/>
                <a:gd name="connsiteX29-433" fmla="*/ 8076 w 10000"/>
                <a:gd name="connsiteY29-434" fmla="*/ 4368 h 10000"/>
                <a:gd name="connsiteX30-435" fmla="*/ 8118 w 10000"/>
                <a:gd name="connsiteY30-436" fmla="*/ 4368 h 10000"/>
                <a:gd name="connsiteX31-437" fmla="*/ 8501 w 10000"/>
                <a:gd name="connsiteY31-438" fmla="*/ 4518 h 10000"/>
                <a:gd name="connsiteX32-439" fmla="*/ 9224 w 10000"/>
                <a:gd name="connsiteY32-440" fmla="*/ 4555 h 10000"/>
                <a:gd name="connsiteX33-441" fmla="*/ 9436 w 10000"/>
                <a:gd name="connsiteY33-442" fmla="*/ 4499 h 10000"/>
                <a:gd name="connsiteX34-443" fmla="*/ 9649 w 10000"/>
                <a:gd name="connsiteY34-444" fmla="*/ 4368 h 10000"/>
                <a:gd name="connsiteX35-445" fmla="*/ 9733 w 10000"/>
                <a:gd name="connsiteY35-446" fmla="*/ 4219 h 10000"/>
                <a:gd name="connsiteX36-447" fmla="*/ 9691 w 10000"/>
                <a:gd name="connsiteY36-448" fmla="*/ 4088 h 10000"/>
                <a:gd name="connsiteX37-449" fmla="*/ 9309 w 10000"/>
                <a:gd name="connsiteY37-450" fmla="*/ 4050 h 10000"/>
                <a:gd name="connsiteX38-451" fmla="*/ 9266 w 10000"/>
                <a:gd name="connsiteY38-452" fmla="*/ 3994 h 10000"/>
                <a:gd name="connsiteX39-453" fmla="*/ 8841 w 10000"/>
                <a:gd name="connsiteY39-454" fmla="*/ 3975 h 10000"/>
                <a:gd name="connsiteX40-455" fmla="*/ 8416 w 10000"/>
                <a:gd name="connsiteY40-456" fmla="*/ 4032 h 10000"/>
                <a:gd name="connsiteX41-457" fmla="*/ 8458 w 10000"/>
                <a:gd name="connsiteY41-458" fmla="*/ 3975 h 10000"/>
                <a:gd name="connsiteX42-459" fmla="*/ 6036 w 10000"/>
                <a:gd name="connsiteY42-460" fmla="*/ 3583 h 10000"/>
                <a:gd name="connsiteX43-461" fmla="*/ 5994 w 10000"/>
                <a:gd name="connsiteY43-462" fmla="*/ 3358 h 10000"/>
                <a:gd name="connsiteX44-463" fmla="*/ 5356 w 10000"/>
                <a:gd name="connsiteY44-464" fmla="*/ 2460 h 10000"/>
                <a:gd name="connsiteX45-465" fmla="*/ 4930 w 10000"/>
                <a:gd name="connsiteY45-466" fmla="*/ 2067 h 10000"/>
                <a:gd name="connsiteX46-467" fmla="*/ 4973 w 10000"/>
                <a:gd name="connsiteY46-468" fmla="*/ 1748 h 10000"/>
                <a:gd name="connsiteX47-469" fmla="*/ 4548 w 10000"/>
                <a:gd name="connsiteY47-470" fmla="*/ 1581 h 10000"/>
                <a:gd name="connsiteX48-471" fmla="*/ 4633 w 10000"/>
                <a:gd name="connsiteY48-472" fmla="*/ 1393 h 10000"/>
                <a:gd name="connsiteX49-473" fmla="*/ 4846 w 10000"/>
                <a:gd name="connsiteY49-474" fmla="*/ 1431 h 10000"/>
                <a:gd name="connsiteX50-475" fmla="*/ 5058 w 10000"/>
                <a:gd name="connsiteY50-476" fmla="*/ 1412 h 10000"/>
                <a:gd name="connsiteX51-477" fmla="*/ 5143 w 10000"/>
                <a:gd name="connsiteY51-478" fmla="*/ 1356 h 10000"/>
                <a:gd name="connsiteX52-479" fmla="*/ 5143 w 10000"/>
                <a:gd name="connsiteY52-480" fmla="*/ 1243 h 10000"/>
                <a:gd name="connsiteX53-481" fmla="*/ 5228 w 10000"/>
                <a:gd name="connsiteY53-482" fmla="*/ 1150 h 10000"/>
                <a:gd name="connsiteX54-483" fmla="*/ 5228 w 10000"/>
                <a:gd name="connsiteY54-484" fmla="*/ 1057 h 10000"/>
                <a:gd name="connsiteX55-485" fmla="*/ 5185 w 10000"/>
                <a:gd name="connsiteY55-486" fmla="*/ 1001 h 10000"/>
                <a:gd name="connsiteX56-487" fmla="*/ 5143 w 10000"/>
                <a:gd name="connsiteY56-488" fmla="*/ 888 h 10000"/>
                <a:gd name="connsiteX57-489" fmla="*/ 5313 w 10000"/>
                <a:gd name="connsiteY57-490" fmla="*/ 813 h 10000"/>
                <a:gd name="connsiteX58-491" fmla="*/ 5313 w 10000"/>
                <a:gd name="connsiteY58-492" fmla="*/ 738 h 10000"/>
                <a:gd name="connsiteX59-493" fmla="*/ 5101 w 10000"/>
                <a:gd name="connsiteY59-494" fmla="*/ 664 h 10000"/>
                <a:gd name="connsiteX60-495" fmla="*/ 5185 w 10000"/>
                <a:gd name="connsiteY60-496" fmla="*/ 534 h 10000"/>
                <a:gd name="connsiteX61-497" fmla="*/ 5058 w 10000"/>
                <a:gd name="connsiteY61-498" fmla="*/ 477 h 10000"/>
                <a:gd name="connsiteX62-499" fmla="*/ 4930 w 10000"/>
                <a:gd name="connsiteY62-500" fmla="*/ 328 h 10000"/>
                <a:gd name="connsiteX63-501" fmla="*/ 4590 w 10000"/>
                <a:gd name="connsiteY63-502" fmla="*/ 177 h 10000"/>
                <a:gd name="connsiteX64-503" fmla="*/ 3443 w 10000"/>
                <a:gd name="connsiteY64-504" fmla="*/ 46 h 10000"/>
                <a:gd name="connsiteX65-505" fmla="*/ 2423 w 10000"/>
                <a:gd name="connsiteY65-506" fmla="*/ 738 h 10000"/>
                <a:gd name="connsiteX66-507" fmla="*/ 2848 w 10000"/>
                <a:gd name="connsiteY66-508" fmla="*/ 1206 h 10000"/>
                <a:gd name="connsiteX67-509" fmla="*/ 2890 w 10000"/>
                <a:gd name="connsiteY67-510" fmla="*/ 1338 h 10000"/>
                <a:gd name="connsiteX68-511" fmla="*/ 2975 w 10000"/>
                <a:gd name="connsiteY68-512" fmla="*/ 1281 h 10000"/>
                <a:gd name="connsiteX69-513" fmla="*/ 2975 w 10000"/>
                <a:gd name="connsiteY69-514" fmla="*/ 1393 h 10000"/>
                <a:gd name="connsiteX70-515" fmla="*/ 2975 w 10000"/>
                <a:gd name="connsiteY70-516" fmla="*/ 1469 h 10000"/>
                <a:gd name="connsiteX71-517" fmla="*/ 2082 w 10000"/>
                <a:gd name="connsiteY71-518" fmla="*/ 2161 h 10000"/>
                <a:gd name="connsiteX72-519" fmla="*/ 1742 w 10000"/>
                <a:gd name="connsiteY72-520" fmla="*/ 2535 h 10000"/>
                <a:gd name="connsiteX73-521" fmla="*/ 850 w 10000"/>
                <a:gd name="connsiteY73-522" fmla="*/ 3226 h 10000"/>
                <a:gd name="connsiteX74-523" fmla="*/ 1488 w 10000"/>
                <a:gd name="connsiteY74-524" fmla="*/ 4911 h 10000"/>
                <a:gd name="connsiteX75-525" fmla="*/ 1742 w 10000"/>
                <a:gd name="connsiteY75-526" fmla="*/ 4911 h 10000"/>
                <a:gd name="connsiteX76-527" fmla="*/ 1615 w 10000"/>
                <a:gd name="connsiteY76-528" fmla="*/ 5267 h 10000"/>
                <a:gd name="connsiteX77-529" fmla="*/ 2508 w 10000"/>
                <a:gd name="connsiteY77-530" fmla="*/ 5416 h 10000"/>
                <a:gd name="connsiteX78-531" fmla="*/ 2508 w 10000"/>
                <a:gd name="connsiteY78-532" fmla="*/ 5790 h 10000"/>
                <a:gd name="connsiteX79-533" fmla="*/ 2380 w 10000"/>
                <a:gd name="connsiteY79-534" fmla="*/ 5996 h 10000"/>
                <a:gd name="connsiteX80-535" fmla="*/ 42 w 10000"/>
                <a:gd name="connsiteY80-536" fmla="*/ 5976 h 10000"/>
                <a:gd name="connsiteX81-537" fmla="*/ 0 w 10000"/>
                <a:gd name="connsiteY81-538" fmla="*/ 7905 h 10000"/>
                <a:gd name="connsiteX82-539" fmla="*/ 340 w 10000"/>
                <a:gd name="connsiteY82-540" fmla="*/ 7905 h 10000"/>
                <a:gd name="connsiteX83-541" fmla="*/ 340 w 10000"/>
                <a:gd name="connsiteY83-542" fmla="*/ 7979 h 10000"/>
                <a:gd name="connsiteX84-543" fmla="*/ 1062 w 10000"/>
                <a:gd name="connsiteY84-544" fmla="*/ 7979 h 10000"/>
                <a:gd name="connsiteX85-545" fmla="*/ 1062 w 10000"/>
                <a:gd name="connsiteY85-546" fmla="*/ 7905 h 10000"/>
                <a:gd name="connsiteX86-547" fmla="*/ 1742 w 10000"/>
                <a:gd name="connsiteY86-548" fmla="*/ 7922 h 10000"/>
                <a:gd name="connsiteX87-549" fmla="*/ 595 w 10000"/>
                <a:gd name="connsiteY87-550" fmla="*/ 9176 h 10000"/>
                <a:gd name="connsiteX88-551" fmla="*/ 595 w 10000"/>
                <a:gd name="connsiteY88-552" fmla="*/ 9252 h 10000"/>
                <a:gd name="connsiteX89-553" fmla="*/ 340 w 10000"/>
                <a:gd name="connsiteY89-554" fmla="*/ 9531 h 10000"/>
                <a:gd name="connsiteX90-555" fmla="*/ 808 w 10000"/>
                <a:gd name="connsiteY90-556" fmla="*/ 9700 h 10000"/>
                <a:gd name="connsiteX91-557" fmla="*/ 1020 w 10000"/>
                <a:gd name="connsiteY91-558" fmla="*/ 9681 h 10000"/>
                <a:gd name="connsiteX0-559" fmla="*/ 3570 w 10000"/>
                <a:gd name="connsiteY0-560" fmla="*/ 10000 h 10000"/>
                <a:gd name="connsiteX1-561" fmla="*/ 2806 w 10000"/>
                <a:gd name="connsiteY1-562" fmla="*/ 9700 h 10000"/>
                <a:gd name="connsiteX2-563" fmla="*/ 2040 w 10000"/>
                <a:gd name="connsiteY2-564" fmla="*/ 9383 h 10000"/>
                <a:gd name="connsiteX3-565" fmla="*/ 3655 w 10000"/>
                <a:gd name="connsiteY3-566" fmla="*/ 7922 h 10000"/>
                <a:gd name="connsiteX4-567" fmla="*/ 5185 w 10000"/>
                <a:gd name="connsiteY4-568" fmla="*/ 7922 h 10000"/>
                <a:gd name="connsiteX5-569" fmla="*/ 5185 w 10000"/>
                <a:gd name="connsiteY5-570" fmla="*/ 7979 h 10000"/>
                <a:gd name="connsiteX6-571" fmla="*/ 5950 w 10000"/>
                <a:gd name="connsiteY6-572" fmla="*/ 7979 h 10000"/>
                <a:gd name="connsiteX7-573" fmla="*/ 5950 w 10000"/>
                <a:gd name="connsiteY7-574" fmla="*/ 7922 h 10000"/>
                <a:gd name="connsiteX8-575" fmla="*/ 6376 w 10000"/>
                <a:gd name="connsiteY8-576" fmla="*/ 7922 h 10000"/>
                <a:gd name="connsiteX9-577" fmla="*/ 6376 w 10000"/>
                <a:gd name="connsiteY9-578" fmla="*/ 5996 h 10000"/>
                <a:gd name="connsiteX10-579" fmla="*/ 4675 w 10000"/>
                <a:gd name="connsiteY10-580" fmla="*/ 5996 h 10000"/>
                <a:gd name="connsiteX11-581" fmla="*/ 4803 w 10000"/>
                <a:gd name="connsiteY11-582" fmla="*/ 5566 h 10000"/>
                <a:gd name="connsiteX12-583" fmla="*/ 7311 w 10000"/>
                <a:gd name="connsiteY12-584" fmla="*/ 5921 h 10000"/>
                <a:gd name="connsiteX13-585" fmla="*/ 7523 w 10000"/>
                <a:gd name="connsiteY13-586" fmla="*/ 6034 h 10000"/>
                <a:gd name="connsiteX14-587" fmla="*/ 6971 w 10000"/>
                <a:gd name="connsiteY14-588" fmla="*/ 8073 h 10000"/>
                <a:gd name="connsiteX15-589" fmla="*/ 7056 w 10000"/>
                <a:gd name="connsiteY15-590" fmla="*/ 8110 h 10000"/>
                <a:gd name="connsiteX16-591" fmla="*/ 6971 w 10000"/>
                <a:gd name="connsiteY16-592" fmla="*/ 8485 h 10000"/>
                <a:gd name="connsiteX17-593" fmla="*/ 7609 w 10000"/>
                <a:gd name="connsiteY17-594" fmla="*/ 8485 h 10000"/>
                <a:gd name="connsiteX18-595" fmla="*/ 7778 w 10000"/>
                <a:gd name="connsiteY18-596" fmla="*/ 8410 h 10000"/>
                <a:gd name="connsiteX19-597" fmla="*/ 8076 w 10000"/>
                <a:gd name="connsiteY19-598" fmla="*/ 8485 h 10000"/>
                <a:gd name="connsiteX20-599" fmla="*/ 9989 w 10000"/>
                <a:gd name="connsiteY20-600" fmla="*/ 8485 h 10000"/>
                <a:gd name="connsiteX21-601" fmla="*/ 9946 w 10000"/>
                <a:gd name="connsiteY21-602" fmla="*/ 8427 h 10000"/>
                <a:gd name="connsiteX22-603" fmla="*/ 8884 w 10000"/>
                <a:gd name="connsiteY22-604" fmla="*/ 8148 h 10000"/>
                <a:gd name="connsiteX23-605" fmla="*/ 8586 w 10000"/>
                <a:gd name="connsiteY23-606" fmla="*/ 7774 h 10000"/>
                <a:gd name="connsiteX24-607" fmla="*/ 9522 w 10000"/>
                <a:gd name="connsiteY24-608" fmla="*/ 5622 h 10000"/>
                <a:gd name="connsiteX25-609" fmla="*/ 9138 w 10000"/>
                <a:gd name="connsiteY25-610" fmla="*/ 5117 h 10000"/>
                <a:gd name="connsiteX26-611" fmla="*/ 6418 w 10000"/>
                <a:gd name="connsiteY26-612" fmla="*/ 4612 h 10000"/>
                <a:gd name="connsiteX27-613" fmla="*/ 6248 w 10000"/>
                <a:gd name="connsiteY27-614" fmla="*/ 4199 h 10000"/>
                <a:gd name="connsiteX28-615" fmla="*/ 8033 w 10000"/>
                <a:gd name="connsiteY28-616" fmla="*/ 4424 h 10000"/>
                <a:gd name="connsiteX29-617" fmla="*/ 8076 w 10000"/>
                <a:gd name="connsiteY29-618" fmla="*/ 4368 h 10000"/>
                <a:gd name="connsiteX30-619" fmla="*/ 8118 w 10000"/>
                <a:gd name="connsiteY30-620" fmla="*/ 4368 h 10000"/>
                <a:gd name="connsiteX31-621" fmla="*/ 8501 w 10000"/>
                <a:gd name="connsiteY31-622" fmla="*/ 4518 h 10000"/>
                <a:gd name="connsiteX32-623" fmla="*/ 9224 w 10000"/>
                <a:gd name="connsiteY32-624" fmla="*/ 4555 h 10000"/>
                <a:gd name="connsiteX33-625" fmla="*/ 9436 w 10000"/>
                <a:gd name="connsiteY33-626" fmla="*/ 4499 h 10000"/>
                <a:gd name="connsiteX34-627" fmla="*/ 9649 w 10000"/>
                <a:gd name="connsiteY34-628" fmla="*/ 4368 h 10000"/>
                <a:gd name="connsiteX35-629" fmla="*/ 9733 w 10000"/>
                <a:gd name="connsiteY35-630" fmla="*/ 4219 h 10000"/>
                <a:gd name="connsiteX36-631" fmla="*/ 9691 w 10000"/>
                <a:gd name="connsiteY36-632" fmla="*/ 4088 h 10000"/>
                <a:gd name="connsiteX37-633" fmla="*/ 9309 w 10000"/>
                <a:gd name="connsiteY37-634" fmla="*/ 4050 h 10000"/>
                <a:gd name="connsiteX38-635" fmla="*/ 9266 w 10000"/>
                <a:gd name="connsiteY38-636" fmla="*/ 3994 h 10000"/>
                <a:gd name="connsiteX39-637" fmla="*/ 8841 w 10000"/>
                <a:gd name="connsiteY39-638" fmla="*/ 3975 h 10000"/>
                <a:gd name="connsiteX40-639" fmla="*/ 8416 w 10000"/>
                <a:gd name="connsiteY40-640" fmla="*/ 4032 h 10000"/>
                <a:gd name="connsiteX41-641" fmla="*/ 8458 w 10000"/>
                <a:gd name="connsiteY41-642" fmla="*/ 3975 h 10000"/>
                <a:gd name="connsiteX42-643" fmla="*/ 6036 w 10000"/>
                <a:gd name="connsiteY42-644" fmla="*/ 3583 h 10000"/>
                <a:gd name="connsiteX43-645" fmla="*/ 5994 w 10000"/>
                <a:gd name="connsiteY43-646" fmla="*/ 3358 h 10000"/>
                <a:gd name="connsiteX44-647" fmla="*/ 5356 w 10000"/>
                <a:gd name="connsiteY44-648" fmla="*/ 2460 h 10000"/>
                <a:gd name="connsiteX45-649" fmla="*/ 4930 w 10000"/>
                <a:gd name="connsiteY45-650" fmla="*/ 2067 h 10000"/>
                <a:gd name="connsiteX46-651" fmla="*/ 4973 w 10000"/>
                <a:gd name="connsiteY46-652" fmla="*/ 1748 h 10000"/>
                <a:gd name="connsiteX47-653" fmla="*/ 4548 w 10000"/>
                <a:gd name="connsiteY47-654" fmla="*/ 1581 h 10000"/>
                <a:gd name="connsiteX48-655" fmla="*/ 4633 w 10000"/>
                <a:gd name="connsiteY48-656" fmla="*/ 1393 h 10000"/>
                <a:gd name="connsiteX49-657" fmla="*/ 4846 w 10000"/>
                <a:gd name="connsiteY49-658" fmla="*/ 1431 h 10000"/>
                <a:gd name="connsiteX50-659" fmla="*/ 5058 w 10000"/>
                <a:gd name="connsiteY50-660" fmla="*/ 1412 h 10000"/>
                <a:gd name="connsiteX51-661" fmla="*/ 5143 w 10000"/>
                <a:gd name="connsiteY51-662" fmla="*/ 1356 h 10000"/>
                <a:gd name="connsiteX52-663" fmla="*/ 5143 w 10000"/>
                <a:gd name="connsiteY52-664" fmla="*/ 1243 h 10000"/>
                <a:gd name="connsiteX53-665" fmla="*/ 5228 w 10000"/>
                <a:gd name="connsiteY53-666" fmla="*/ 1150 h 10000"/>
                <a:gd name="connsiteX54-667" fmla="*/ 5228 w 10000"/>
                <a:gd name="connsiteY54-668" fmla="*/ 1057 h 10000"/>
                <a:gd name="connsiteX55-669" fmla="*/ 5185 w 10000"/>
                <a:gd name="connsiteY55-670" fmla="*/ 1001 h 10000"/>
                <a:gd name="connsiteX56-671" fmla="*/ 5143 w 10000"/>
                <a:gd name="connsiteY56-672" fmla="*/ 888 h 10000"/>
                <a:gd name="connsiteX57-673" fmla="*/ 5313 w 10000"/>
                <a:gd name="connsiteY57-674" fmla="*/ 813 h 10000"/>
                <a:gd name="connsiteX58-675" fmla="*/ 5313 w 10000"/>
                <a:gd name="connsiteY58-676" fmla="*/ 738 h 10000"/>
                <a:gd name="connsiteX59-677" fmla="*/ 5101 w 10000"/>
                <a:gd name="connsiteY59-678" fmla="*/ 664 h 10000"/>
                <a:gd name="connsiteX60-679" fmla="*/ 5185 w 10000"/>
                <a:gd name="connsiteY60-680" fmla="*/ 534 h 10000"/>
                <a:gd name="connsiteX61-681" fmla="*/ 5058 w 10000"/>
                <a:gd name="connsiteY61-682" fmla="*/ 477 h 10000"/>
                <a:gd name="connsiteX62-683" fmla="*/ 4930 w 10000"/>
                <a:gd name="connsiteY62-684" fmla="*/ 328 h 10000"/>
                <a:gd name="connsiteX63-685" fmla="*/ 4590 w 10000"/>
                <a:gd name="connsiteY63-686" fmla="*/ 177 h 10000"/>
                <a:gd name="connsiteX64-687" fmla="*/ 3443 w 10000"/>
                <a:gd name="connsiteY64-688" fmla="*/ 46 h 10000"/>
                <a:gd name="connsiteX65-689" fmla="*/ 2423 w 10000"/>
                <a:gd name="connsiteY65-690" fmla="*/ 738 h 10000"/>
                <a:gd name="connsiteX66-691" fmla="*/ 2848 w 10000"/>
                <a:gd name="connsiteY66-692" fmla="*/ 1206 h 10000"/>
                <a:gd name="connsiteX67-693" fmla="*/ 2890 w 10000"/>
                <a:gd name="connsiteY67-694" fmla="*/ 1338 h 10000"/>
                <a:gd name="connsiteX68-695" fmla="*/ 2975 w 10000"/>
                <a:gd name="connsiteY68-696" fmla="*/ 1281 h 10000"/>
                <a:gd name="connsiteX69-697" fmla="*/ 2975 w 10000"/>
                <a:gd name="connsiteY69-698" fmla="*/ 1393 h 10000"/>
                <a:gd name="connsiteX70-699" fmla="*/ 2975 w 10000"/>
                <a:gd name="connsiteY70-700" fmla="*/ 1469 h 10000"/>
                <a:gd name="connsiteX71-701" fmla="*/ 2082 w 10000"/>
                <a:gd name="connsiteY71-702" fmla="*/ 2161 h 10000"/>
                <a:gd name="connsiteX72-703" fmla="*/ 1742 w 10000"/>
                <a:gd name="connsiteY72-704" fmla="*/ 2535 h 10000"/>
                <a:gd name="connsiteX73-705" fmla="*/ 850 w 10000"/>
                <a:gd name="connsiteY73-706" fmla="*/ 3226 h 10000"/>
                <a:gd name="connsiteX74-707" fmla="*/ 1488 w 10000"/>
                <a:gd name="connsiteY74-708" fmla="*/ 4911 h 10000"/>
                <a:gd name="connsiteX75-709" fmla="*/ 1742 w 10000"/>
                <a:gd name="connsiteY75-710" fmla="*/ 4911 h 10000"/>
                <a:gd name="connsiteX76-711" fmla="*/ 1615 w 10000"/>
                <a:gd name="connsiteY76-712" fmla="*/ 5267 h 10000"/>
                <a:gd name="connsiteX77-713" fmla="*/ 2508 w 10000"/>
                <a:gd name="connsiteY77-714" fmla="*/ 5416 h 10000"/>
                <a:gd name="connsiteX78-715" fmla="*/ 2508 w 10000"/>
                <a:gd name="connsiteY78-716" fmla="*/ 5790 h 10000"/>
                <a:gd name="connsiteX79-717" fmla="*/ 2380 w 10000"/>
                <a:gd name="connsiteY79-718" fmla="*/ 5996 h 10000"/>
                <a:gd name="connsiteX80-719" fmla="*/ 42 w 10000"/>
                <a:gd name="connsiteY80-720" fmla="*/ 5976 h 10000"/>
                <a:gd name="connsiteX81-721" fmla="*/ 0 w 10000"/>
                <a:gd name="connsiteY81-722" fmla="*/ 7905 h 10000"/>
                <a:gd name="connsiteX82-723" fmla="*/ 340 w 10000"/>
                <a:gd name="connsiteY82-724" fmla="*/ 7905 h 10000"/>
                <a:gd name="connsiteX83-725" fmla="*/ 340 w 10000"/>
                <a:gd name="connsiteY83-726" fmla="*/ 7979 h 10000"/>
                <a:gd name="connsiteX84-727" fmla="*/ 1062 w 10000"/>
                <a:gd name="connsiteY84-728" fmla="*/ 7979 h 10000"/>
                <a:gd name="connsiteX85-729" fmla="*/ 1062 w 10000"/>
                <a:gd name="connsiteY85-730" fmla="*/ 7905 h 10000"/>
                <a:gd name="connsiteX86-731" fmla="*/ 1742 w 10000"/>
                <a:gd name="connsiteY86-732" fmla="*/ 7922 h 10000"/>
                <a:gd name="connsiteX87-733" fmla="*/ 595 w 10000"/>
                <a:gd name="connsiteY87-734" fmla="*/ 9176 h 10000"/>
                <a:gd name="connsiteX88-735" fmla="*/ 595 w 10000"/>
                <a:gd name="connsiteY88-736" fmla="*/ 9252 h 10000"/>
                <a:gd name="connsiteX89-737" fmla="*/ 340 w 10000"/>
                <a:gd name="connsiteY89-738" fmla="*/ 9531 h 10000"/>
                <a:gd name="connsiteX90-739" fmla="*/ 808 w 10000"/>
                <a:gd name="connsiteY90-740" fmla="*/ 9700 h 10000"/>
                <a:gd name="connsiteX0-741" fmla="*/ 3570 w 10000"/>
                <a:gd name="connsiteY0-742" fmla="*/ 10000 h 10000"/>
                <a:gd name="connsiteX1-743" fmla="*/ 2806 w 10000"/>
                <a:gd name="connsiteY1-744" fmla="*/ 9700 h 10000"/>
                <a:gd name="connsiteX2-745" fmla="*/ 2040 w 10000"/>
                <a:gd name="connsiteY2-746" fmla="*/ 9383 h 10000"/>
                <a:gd name="connsiteX3-747" fmla="*/ 3655 w 10000"/>
                <a:gd name="connsiteY3-748" fmla="*/ 7922 h 10000"/>
                <a:gd name="connsiteX4-749" fmla="*/ 5185 w 10000"/>
                <a:gd name="connsiteY4-750" fmla="*/ 7922 h 10000"/>
                <a:gd name="connsiteX5-751" fmla="*/ 5185 w 10000"/>
                <a:gd name="connsiteY5-752" fmla="*/ 7979 h 10000"/>
                <a:gd name="connsiteX6-753" fmla="*/ 5950 w 10000"/>
                <a:gd name="connsiteY6-754" fmla="*/ 7979 h 10000"/>
                <a:gd name="connsiteX7-755" fmla="*/ 5950 w 10000"/>
                <a:gd name="connsiteY7-756" fmla="*/ 7922 h 10000"/>
                <a:gd name="connsiteX8-757" fmla="*/ 6376 w 10000"/>
                <a:gd name="connsiteY8-758" fmla="*/ 7922 h 10000"/>
                <a:gd name="connsiteX9-759" fmla="*/ 6376 w 10000"/>
                <a:gd name="connsiteY9-760" fmla="*/ 5996 h 10000"/>
                <a:gd name="connsiteX10-761" fmla="*/ 4675 w 10000"/>
                <a:gd name="connsiteY10-762" fmla="*/ 5996 h 10000"/>
                <a:gd name="connsiteX11-763" fmla="*/ 4803 w 10000"/>
                <a:gd name="connsiteY11-764" fmla="*/ 5566 h 10000"/>
                <a:gd name="connsiteX12-765" fmla="*/ 7311 w 10000"/>
                <a:gd name="connsiteY12-766" fmla="*/ 5921 h 10000"/>
                <a:gd name="connsiteX13-767" fmla="*/ 7523 w 10000"/>
                <a:gd name="connsiteY13-768" fmla="*/ 6034 h 10000"/>
                <a:gd name="connsiteX14-769" fmla="*/ 6971 w 10000"/>
                <a:gd name="connsiteY14-770" fmla="*/ 8073 h 10000"/>
                <a:gd name="connsiteX15-771" fmla="*/ 7056 w 10000"/>
                <a:gd name="connsiteY15-772" fmla="*/ 8110 h 10000"/>
                <a:gd name="connsiteX16-773" fmla="*/ 6971 w 10000"/>
                <a:gd name="connsiteY16-774" fmla="*/ 8485 h 10000"/>
                <a:gd name="connsiteX17-775" fmla="*/ 7609 w 10000"/>
                <a:gd name="connsiteY17-776" fmla="*/ 8485 h 10000"/>
                <a:gd name="connsiteX18-777" fmla="*/ 7778 w 10000"/>
                <a:gd name="connsiteY18-778" fmla="*/ 8410 h 10000"/>
                <a:gd name="connsiteX19-779" fmla="*/ 8076 w 10000"/>
                <a:gd name="connsiteY19-780" fmla="*/ 8485 h 10000"/>
                <a:gd name="connsiteX20-781" fmla="*/ 9989 w 10000"/>
                <a:gd name="connsiteY20-782" fmla="*/ 8485 h 10000"/>
                <a:gd name="connsiteX21-783" fmla="*/ 9946 w 10000"/>
                <a:gd name="connsiteY21-784" fmla="*/ 8427 h 10000"/>
                <a:gd name="connsiteX22-785" fmla="*/ 8884 w 10000"/>
                <a:gd name="connsiteY22-786" fmla="*/ 8148 h 10000"/>
                <a:gd name="connsiteX23-787" fmla="*/ 8586 w 10000"/>
                <a:gd name="connsiteY23-788" fmla="*/ 7774 h 10000"/>
                <a:gd name="connsiteX24-789" fmla="*/ 9522 w 10000"/>
                <a:gd name="connsiteY24-790" fmla="*/ 5622 h 10000"/>
                <a:gd name="connsiteX25-791" fmla="*/ 9138 w 10000"/>
                <a:gd name="connsiteY25-792" fmla="*/ 5117 h 10000"/>
                <a:gd name="connsiteX26-793" fmla="*/ 6418 w 10000"/>
                <a:gd name="connsiteY26-794" fmla="*/ 4612 h 10000"/>
                <a:gd name="connsiteX27-795" fmla="*/ 6248 w 10000"/>
                <a:gd name="connsiteY27-796" fmla="*/ 4199 h 10000"/>
                <a:gd name="connsiteX28-797" fmla="*/ 8033 w 10000"/>
                <a:gd name="connsiteY28-798" fmla="*/ 4424 h 10000"/>
                <a:gd name="connsiteX29-799" fmla="*/ 8076 w 10000"/>
                <a:gd name="connsiteY29-800" fmla="*/ 4368 h 10000"/>
                <a:gd name="connsiteX30-801" fmla="*/ 8118 w 10000"/>
                <a:gd name="connsiteY30-802" fmla="*/ 4368 h 10000"/>
                <a:gd name="connsiteX31-803" fmla="*/ 8501 w 10000"/>
                <a:gd name="connsiteY31-804" fmla="*/ 4518 h 10000"/>
                <a:gd name="connsiteX32-805" fmla="*/ 9224 w 10000"/>
                <a:gd name="connsiteY32-806" fmla="*/ 4555 h 10000"/>
                <a:gd name="connsiteX33-807" fmla="*/ 9436 w 10000"/>
                <a:gd name="connsiteY33-808" fmla="*/ 4499 h 10000"/>
                <a:gd name="connsiteX34-809" fmla="*/ 9649 w 10000"/>
                <a:gd name="connsiteY34-810" fmla="*/ 4368 h 10000"/>
                <a:gd name="connsiteX35-811" fmla="*/ 9733 w 10000"/>
                <a:gd name="connsiteY35-812" fmla="*/ 4219 h 10000"/>
                <a:gd name="connsiteX36-813" fmla="*/ 9691 w 10000"/>
                <a:gd name="connsiteY36-814" fmla="*/ 4088 h 10000"/>
                <a:gd name="connsiteX37-815" fmla="*/ 9309 w 10000"/>
                <a:gd name="connsiteY37-816" fmla="*/ 4050 h 10000"/>
                <a:gd name="connsiteX38-817" fmla="*/ 9266 w 10000"/>
                <a:gd name="connsiteY38-818" fmla="*/ 3994 h 10000"/>
                <a:gd name="connsiteX39-819" fmla="*/ 8841 w 10000"/>
                <a:gd name="connsiteY39-820" fmla="*/ 3975 h 10000"/>
                <a:gd name="connsiteX40-821" fmla="*/ 8416 w 10000"/>
                <a:gd name="connsiteY40-822" fmla="*/ 4032 h 10000"/>
                <a:gd name="connsiteX41-823" fmla="*/ 8458 w 10000"/>
                <a:gd name="connsiteY41-824" fmla="*/ 3975 h 10000"/>
                <a:gd name="connsiteX42-825" fmla="*/ 6036 w 10000"/>
                <a:gd name="connsiteY42-826" fmla="*/ 3583 h 10000"/>
                <a:gd name="connsiteX43-827" fmla="*/ 5994 w 10000"/>
                <a:gd name="connsiteY43-828" fmla="*/ 3358 h 10000"/>
                <a:gd name="connsiteX44-829" fmla="*/ 5356 w 10000"/>
                <a:gd name="connsiteY44-830" fmla="*/ 2460 h 10000"/>
                <a:gd name="connsiteX45-831" fmla="*/ 4930 w 10000"/>
                <a:gd name="connsiteY45-832" fmla="*/ 2067 h 10000"/>
                <a:gd name="connsiteX46-833" fmla="*/ 4973 w 10000"/>
                <a:gd name="connsiteY46-834" fmla="*/ 1748 h 10000"/>
                <a:gd name="connsiteX47-835" fmla="*/ 4548 w 10000"/>
                <a:gd name="connsiteY47-836" fmla="*/ 1581 h 10000"/>
                <a:gd name="connsiteX48-837" fmla="*/ 4633 w 10000"/>
                <a:gd name="connsiteY48-838" fmla="*/ 1393 h 10000"/>
                <a:gd name="connsiteX49-839" fmla="*/ 4846 w 10000"/>
                <a:gd name="connsiteY49-840" fmla="*/ 1431 h 10000"/>
                <a:gd name="connsiteX50-841" fmla="*/ 5058 w 10000"/>
                <a:gd name="connsiteY50-842" fmla="*/ 1412 h 10000"/>
                <a:gd name="connsiteX51-843" fmla="*/ 5143 w 10000"/>
                <a:gd name="connsiteY51-844" fmla="*/ 1356 h 10000"/>
                <a:gd name="connsiteX52-845" fmla="*/ 5143 w 10000"/>
                <a:gd name="connsiteY52-846" fmla="*/ 1243 h 10000"/>
                <a:gd name="connsiteX53-847" fmla="*/ 5228 w 10000"/>
                <a:gd name="connsiteY53-848" fmla="*/ 1150 h 10000"/>
                <a:gd name="connsiteX54-849" fmla="*/ 5228 w 10000"/>
                <a:gd name="connsiteY54-850" fmla="*/ 1057 h 10000"/>
                <a:gd name="connsiteX55-851" fmla="*/ 5185 w 10000"/>
                <a:gd name="connsiteY55-852" fmla="*/ 1001 h 10000"/>
                <a:gd name="connsiteX56-853" fmla="*/ 5143 w 10000"/>
                <a:gd name="connsiteY56-854" fmla="*/ 888 h 10000"/>
                <a:gd name="connsiteX57-855" fmla="*/ 5313 w 10000"/>
                <a:gd name="connsiteY57-856" fmla="*/ 813 h 10000"/>
                <a:gd name="connsiteX58-857" fmla="*/ 5313 w 10000"/>
                <a:gd name="connsiteY58-858" fmla="*/ 738 h 10000"/>
                <a:gd name="connsiteX59-859" fmla="*/ 5101 w 10000"/>
                <a:gd name="connsiteY59-860" fmla="*/ 664 h 10000"/>
                <a:gd name="connsiteX60-861" fmla="*/ 5185 w 10000"/>
                <a:gd name="connsiteY60-862" fmla="*/ 534 h 10000"/>
                <a:gd name="connsiteX61-863" fmla="*/ 5058 w 10000"/>
                <a:gd name="connsiteY61-864" fmla="*/ 477 h 10000"/>
                <a:gd name="connsiteX62-865" fmla="*/ 4930 w 10000"/>
                <a:gd name="connsiteY62-866" fmla="*/ 328 h 10000"/>
                <a:gd name="connsiteX63-867" fmla="*/ 4590 w 10000"/>
                <a:gd name="connsiteY63-868" fmla="*/ 177 h 10000"/>
                <a:gd name="connsiteX64-869" fmla="*/ 3443 w 10000"/>
                <a:gd name="connsiteY64-870" fmla="*/ 46 h 10000"/>
                <a:gd name="connsiteX65-871" fmla="*/ 2423 w 10000"/>
                <a:gd name="connsiteY65-872" fmla="*/ 738 h 10000"/>
                <a:gd name="connsiteX66-873" fmla="*/ 2848 w 10000"/>
                <a:gd name="connsiteY66-874" fmla="*/ 1206 h 10000"/>
                <a:gd name="connsiteX67-875" fmla="*/ 2890 w 10000"/>
                <a:gd name="connsiteY67-876" fmla="*/ 1338 h 10000"/>
                <a:gd name="connsiteX68-877" fmla="*/ 2975 w 10000"/>
                <a:gd name="connsiteY68-878" fmla="*/ 1281 h 10000"/>
                <a:gd name="connsiteX69-879" fmla="*/ 2975 w 10000"/>
                <a:gd name="connsiteY69-880" fmla="*/ 1393 h 10000"/>
                <a:gd name="connsiteX70-881" fmla="*/ 2975 w 10000"/>
                <a:gd name="connsiteY70-882" fmla="*/ 1469 h 10000"/>
                <a:gd name="connsiteX71-883" fmla="*/ 2082 w 10000"/>
                <a:gd name="connsiteY71-884" fmla="*/ 2161 h 10000"/>
                <a:gd name="connsiteX72-885" fmla="*/ 1742 w 10000"/>
                <a:gd name="connsiteY72-886" fmla="*/ 2535 h 10000"/>
                <a:gd name="connsiteX73-887" fmla="*/ 850 w 10000"/>
                <a:gd name="connsiteY73-888" fmla="*/ 3226 h 10000"/>
                <a:gd name="connsiteX74-889" fmla="*/ 1488 w 10000"/>
                <a:gd name="connsiteY74-890" fmla="*/ 4911 h 10000"/>
                <a:gd name="connsiteX75-891" fmla="*/ 1742 w 10000"/>
                <a:gd name="connsiteY75-892" fmla="*/ 4911 h 10000"/>
                <a:gd name="connsiteX76-893" fmla="*/ 1615 w 10000"/>
                <a:gd name="connsiteY76-894" fmla="*/ 5267 h 10000"/>
                <a:gd name="connsiteX77-895" fmla="*/ 2508 w 10000"/>
                <a:gd name="connsiteY77-896" fmla="*/ 5416 h 10000"/>
                <a:gd name="connsiteX78-897" fmla="*/ 2508 w 10000"/>
                <a:gd name="connsiteY78-898" fmla="*/ 5790 h 10000"/>
                <a:gd name="connsiteX79-899" fmla="*/ 2380 w 10000"/>
                <a:gd name="connsiteY79-900" fmla="*/ 5996 h 10000"/>
                <a:gd name="connsiteX80-901" fmla="*/ 42 w 10000"/>
                <a:gd name="connsiteY80-902" fmla="*/ 5976 h 10000"/>
                <a:gd name="connsiteX81-903" fmla="*/ 0 w 10000"/>
                <a:gd name="connsiteY81-904" fmla="*/ 7905 h 10000"/>
                <a:gd name="connsiteX82-905" fmla="*/ 340 w 10000"/>
                <a:gd name="connsiteY82-906" fmla="*/ 7905 h 10000"/>
                <a:gd name="connsiteX83-907" fmla="*/ 340 w 10000"/>
                <a:gd name="connsiteY83-908" fmla="*/ 7979 h 10000"/>
                <a:gd name="connsiteX84-909" fmla="*/ 1062 w 10000"/>
                <a:gd name="connsiteY84-910" fmla="*/ 7979 h 10000"/>
                <a:gd name="connsiteX85-911" fmla="*/ 1062 w 10000"/>
                <a:gd name="connsiteY85-912" fmla="*/ 7905 h 10000"/>
                <a:gd name="connsiteX86-913" fmla="*/ 1742 w 10000"/>
                <a:gd name="connsiteY86-914" fmla="*/ 7922 h 10000"/>
                <a:gd name="connsiteX87-915" fmla="*/ 595 w 10000"/>
                <a:gd name="connsiteY87-916" fmla="*/ 9176 h 10000"/>
                <a:gd name="connsiteX88-917" fmla="*/ 595 w 10000"/>
                <a:gd name="connsiteY88-918" fmla="*/ 9252 h 10000"/>
                <a:gd name="connsiteX89-919" fmla="*/ 340 w 10000"/>
                <a:gd name="connsiteY89-920" fmla="*/ 9531 h 10000"/>
                <a:gd name="connsiteX0-921" fmla="*/ 5541 w 11971"/>
                <a:gd name="connsiteY0-922" fmla="*/ 10000 h 10000"/>
                <a:gd name="connsiteX1-923" fmla="*/ 4777 w 11971"/>
                <a:gd name="connsiteY1-924" fmla="*/ 9700 h 10000"/>
                <a:gd name="connsiteX2-925" fmla="*/ 4011 w 11971"/>
                <a:gd name="connsiteY2-926" fmla="*/ 9383 h 10000"/>
                <a:gd name="connsiteX3-927" fmla="*/ 5626 w 11971"/>
                <a:gd name="connsiteY3-928" fmla="*/ 7922 h 10000"/>
                <a:gd name="connsiteX4-929" fmla="*/ 7156 w 11971"/>
                <a:gd name="connsiteY4-930" fmla="*/ 7922 h 10000"/>
                <a:gd name="connsiteX5-931" fmla="*/ 7156 w 11971"/>
                <a:gd name="connsiteY5-932" fmla="*/ 7979 h 10000"/>
                <a:gd name="connsiteX6-933" fmla="*/ 7921 w 11971"/>
                <a:gd name="connsiteY6-934" fmla="*/ 7979 h 10000"/>
                <a:gd name="connsiteX7-935" fmla="*/ 7921 w 11971"/>
                <a:gd name="connsiteY7-936" fmla="*/ 7922 h 10000"/>
                <a:gd name="connsiteX8-937" fmla="*/ 8347 w 11971"/>
                <a:gd name="connsiteY8-938" fmla="*/ 7922 h 10000"/>
                <a:gd name="connsiteX9-939" fmla="*/ 8347 w 11971"/>
                <a:gd name="connsiteY9-940" fmla="*/ 5996 h 10000"/>
                <a:gd name="connsiteX10-941" fmla="*/ 6646 w 11971"/>
                <a:gd name="connsiteY10-942" fmla="*/ 5996 h 10000"/>
                <a:gd name="connsiteX11-943" fmla="*/ 6774 w 11971"/>
                <a:gd name="connsiteY11-944" fmla="*/ 5566 h 10000"/>
                <a:gd name="connsiteX12-945" fmla="*/ 9282 w 11971"/>
                <a:gd name="connsiteY12-946" fmla="*/ 5921 h 10000"/>
                <a:gd name="connsiteX13-947" fmla="*/ 9494 w 11971"/>
                <a:gd name="connsiteY13-948" fmla="*/ 6034 h 10000"/>
                <a:gd name="connsiteX14-949" fmla="*/ 8942 w 11971"/>
                <a:gd name="connsiteY14-950" fmla="*/ 8073 h 10000"/>
                <a:gd name="connsiteX15-951" fmla="*/ 9027 w 11971"/>
                <a:gd name="connsiteY15-952" fmla="*/ 8110 h 10000"/>
                <a:gd name="connsiteX16-953" fmla="*/ 8942 w 11971"/>
                <a:gd name="connsiteY16-954" fmla="*/ 8485 h 10000"/>
                <a:gd name="connsiteX17-955" fmla="*/ 9580 w 11971"/>
                <a:gd name="connsiteY17-956" fmla="*/ 8485 h 10000"/>
                <a:gd name="connsiteX18-957" fmla="*/ 9749 w 11971"/>
                <a:gd name="connsiteY18-958" fmla="*/ 8410 h 10000"/>
                <a:gd name="connsiteX19-959" fmla="*/ 10047 w 11971"/>
                <a:gd name="connsiteY19-960" fmla="*/ 8485 h 10000"/>
                <a:gd name="connsiteX20-961" fmla="*/ 11960 w 11971"/>
                <a:gd name="connsiteY20-962" fmla="*/ 8485 h 10000"/>
                <a:gd name="connsiteX21-963" fmla="*/ 11917 w 11971"/>
                <a:gd name="connsiteY21-964" fmla="*/ 8427 h 10000"/>
                <a:gd name="connsiteX22-965" fmla="*/ 10855 w 11971"/>
                <a:gd name="connsiteY22-966" fmla="*/ 8148 h 10000"/>
                <a:gd name="connsiteX23-967" fmla="*/ 10557 w 11971"/>
                <a:gd name="connsiteY23-968" fmla="*/ 7774 h 10000"/>
                <a:gd name="connsiteX24-969" fmla="*/ 11493 w 11971"/>
                <a:gd name="connsiteY24-970" fmla="*/ 5622 h 10000"/>
                <a:gd name="connsiteX25-971" fmla="*/ 11109 w 11971"/>
                <a:gd name="connsiteY25-972" fmla="*/ 5117 h 10000"/>
                <a:gd name="connsiteX26-973" fmla="*/ 8389 w 11971"/>
                <a:gd name="connsiteY26-974" fmla="*/ 4612 h 10000"/>
                <a:gd name="connsiteX27-975" fmla="*/ 8219 w 11971"/>
                <a:gd name="connsiteY27-976" fmla="*/ 4199 h 10000"/>
                <a:gd name="connsiteX28-977" fmla="*/ 10004 w 11971"/>
                <a:gd name="connsiteY28-978" fmla="*/ 4424 h 10000"/>
                <a:gd name="connsiteX29-979" fmla="*/ 10047 w 11971"/>
                <a:gd name="connsiteY29-980" fmla="*/ 4368 h 10000"/>
                <a:gd name="connsiteX30-981" fmla="*/ 10089 w 11971"/>
                <a:gd name="connsiteY30-982" fmla="*/ 4368 h 10000"/>
                <a:gd name="connsiteX31-983" fmla="*/ 10472 w 11971"/>
                <a:gd name="connsiteY31-984" fmla="*/ 4518 h 10000"/>
                <a:gd name="connsiteX32-985" fmla="*/ 11195 w 11971"/>
                <a:gd name="connsiteY32-986" fmla="*/ 4555 h 10000"/>
                <a:gd name="connsiteX33-987" fmla="*/ 11407 w 11971"/>
                <a:gd name="connsiteY33-988" fmla="*/ 4499 h 10000"/>
                <a:gd name="connsiteX34-989" fmla="*/ 11620 w 11971"/>
                <a:gd name="connsiteY34-990" fmla="*/ 4368 h 10000"/>
                <a:gd name="connsiteX35-991" fmla="*/ 11704 w 11971"/>
                <a:gd name="connsiteY35-992" fmla="*/ 4219 h 10000"/>
                <a:gd name="connsiteX36-993" fmla="*/ 11662 w 11971"/>
                <a:gd name="connsiteY36-994" fmla="*/ 4088 h 10000"/>
                <a:gd name="connsiteX37-995" fmla="*/ 11280 w 11971"/>
                <a:gd name="connsiteY37-996" fmla="*/ 4050 h 10000"/>
                <a:gd name="connsiteX38-997" fmla="*/ 11237 w 11971"/>
                <a:gd name="connsiteY38-998" fmla="*/ 3994 h 10000"/>
                <a:gd name="connsiteX39-999" fmla="*/ 10812 w 11971"/>
                <a:gd name="connsiteY39-1000" fmla="*/ 3975 h 10000"/>
                <a:gd name="connsiteX40-1001" fmla="*/ 10387 w 11971"/>
                <a:gd name="connsiteY40-1002" fmla="*/ 4032 h 10000"/>
                <a:gd name="connsiteX41-1003" fmla="*/ 10429 w 11971"/>
                <a:gd name="connsiteY41-1004" fmla="*/ 3975 h 10000"/>
                <a:gd name="connsiteX42-1005" fmla="*/ 8007 w 11971"/>
                <a:gd name="connsiteY42-1006" fmla="*/ 3583 h 10000"/>
                <a:gd name="connsiteX43-1007" fmla="*/ 7965 w 11971"/>
                <a:gd name="connsiteY43-1008" fmla="*/ 3358 h 10000"/>
                <a:gd name="connsiteX44-1009" fmla="*/ 7327 w 11971"/>
                <a:gd name="connsiteY44-1010" fmla="*/ 2460 h 10000"/>
                <a:gd name="connsiteX45-1011" fmla="*/ 6901 w 11971"/>
                <a:gd name="connsiteY45-1012" fmla="*/ 2067 h 10000"/>
                <a:gd name="connsiteX46-1013" fmla="*/ 6944 w 11971"/>
                <a:gd name="connsiteY46-1014" fmla="*/ 1748 h 10000"/>
                <a:gd name="connsiteX47-1015" fmla="*/ 6519 w 11971"/>
                <a:gd name="connsiteY47-1016" fmla="*/ 1581 h 10000"/>
                <a:gd name="connsiteX48-1017" fmla="*/ 6604 w 11971"/>
                <a:gd name="connsiteY48-1018" fmla="*/ 1393 h 10000"/>
                <a:gd name="connsiteX49-1019" fmla="*/ 6817 w 11971"/>
                <a:gd name="connsiteY49-1020" fmla="*/ 1431 h 10000"/>
                <a:gd name="connsiteX50-1021" fmla="*/ 7029 w 11971"/>
                <a:gd name="connsiteY50-1022" fmla="*/ 1412 h 10000"/>
                <a:gd name="connsiteX51-1023" fmla="*/ 7114 w 11971"/>
                <a:gd name="connsiteY51-1024" fmla="*/ 1356 h 10000"/>
                <a:gd name="connsiteX52-1025" fmla="*/ 7114 w 11971"/>
                <a:gd name="connsiteY52-1026" fmla="*/ 1243 h 10000"/>
                <a:gd name="connsiteX53-1027" fmla="*/ 7199 w 11971"/>
                <a:gd name="connsiteY53-1028" fmla="*/ 1150 h 10000"/>
                <a:gd name="connsiteX54-1029" fmla="*/ 7199 w 11971"/>
                <a:gd name="connsiteY54-1030" fmla="*/ 1057 h 10000"/>
                <a:gd name="connsiteX55-1031" fmla="*/ 7156 w 11971"/>
                <a:gd name="connsiteY55-1032" fmla="*/ 1001 h 10000"/>
                <a:gd name="connsiteX56-1033" fmla="*/ 7114 w 11971"/>
                <a:gd name="connsiteY56-1034" fmla="*/ 888 h 10000"/>
                <a:gd name="connsiteX57-1035" fmla="*/ 7284 w 11971"/>
                <a:gd name="connsiteY57-1036" fmla="*/ 813 h 10000"/>
                <a:gd name="connsiteX58-1037" fmla="*/ 7284 w 11971"/>
                <a:gd name="connsiteY58-1038" fmla="*/ 738 h 10000"/>
                <a:gd name="connsiteX59-1039" fmla="*/ 7072 w 11971"/>
                <a:gd name="connsiteY59-1040" fmla="*/ 664 h 10000"/>
                <a:gd name="connsiteX60-1041" fmla="*/ 7156 w 11971"/>
                <a:gd name="connsiteY60-1042" fmla="*/ 534 h 10000"/>
                <a:gd name="connsiteX61-1043" fmla="*/ 7029 w 11971"/>
                <a:gd name="connsiteY61-1044" fmla="*/ 477 h 10000"/>
                <a:gd name="connsiteX62-1045" fmla="*/ 6901 w 11971"/>
                <a:gd name="connsiteY62-1046" fmla="*/ 328 h 10000"/>
                <a:gd name="connsiteX63-1047" fmla="*/ 6561 w 11971"/>
                <a:gd name="connsiteY63-1048" fmla="*/ 177 h 10000"/>
                <a:gd name="connsiteX64-1049" fmla="*/ 5414 w 11971"/>
                <a:gd name="connsiteY64-1050" fmla="*/ 46 h 10000"/>
                <a:gd name="connsiteX65-1051" fmla="*/ 4394 w 11971"/>
                <a:gd name="connsiteY65-1052" fmla="*/ 738 h 10000"/>
                <a:gd name="connsiteX66-1053" fmla="*/ 4819 w 11971"/>
                <a:gd name="connsiteY66-1054" fmla="*/ 1206 h 10000"/>
                <a:gd name="connsiteX67-1055" fmla="*/ 4861 w 11971"/>
                <a:gd name="connsiteY67-1056" fmla="*/ 1338 h 10000"/>
                <a:gd name="connsiteX68-1057" fmla="*/ 4946 w 11971"/>
                <a:gd name="connsiteY68-1058" fmla="*/ 1281 h 10000"/>
                <a:gd name="connsiteX69-1059" fmla="*/ 4946 w 11971"/>
                <a:gd name="connsiteY69-1060" fmla="*/ 1393 h 10000"/>
                <a:gd name="connsiteX70-1061" fmla="*/ 4946 w 11971"/>
                <a:gd name="connsiteY70-1062" fmla="*/ 1469 h 10000"/>
                <a:gd name="connsiteX71-1063" fmla="*/ 4053 w 11971"/>
                <a:gd name="connsiteY71-1064" fmla="*/ 2161 h 10000"/>
                <a:gd name="connsiteX72-1065" fmla="*/ 3713 w 11971"/>
                <a:gd name="connsiteY72-1066" fmla="*/ 2535 h 10000"/>
                <a:gd name="connsiteX73-1067" fmla="*/ 2821 w 11971"/>
                <a:gd name="connsiteY73-1068" fmla="*/ 3226 h 10000"/>
                <a:gd name="connsiteX74-1069" fmla="*/ 3459 w 11971"/>
                <a:gd name="connsiteY74-1070" fmla="*/ 4911 h 10000"/>
                <a:gd name="connsiteX75-1071" fmla="*/ 3713 w 11971"/>
                <a:gd name="connsiteY75-1072" fmla="*/ 4911 h 10000"/>
                <a:gd name="connsiteX76-1073" fmla="*/ 3586 w 11971"/>
                <a:gd name="connsiteY76-1074" fmla="*/ 5267 h 10000"/>
                <a:gd name="connsiteX77-1075" fmla="*/ 4479 w 11971"/>
                <a:gd name="connsiteY77-1076" fmla="*/ 5416 h 10000"/>
                <a:gd name="connsiteX78-1077" fmla="*/ 4479 w 11971"/>
                <a:gd name="connsiteY78-1078" fmla="*/ 5790 h 10000"/>
                <a:gd name="connsiteX79-1079" fmla="*/ 4351 w 11971"/>
                <a:gd name="connsiteY79-1080" fmla="*/ 5996 h 10000"/>
                <a:gd name="connsiteX80-1081" fmla="*/ 2013 w 11971"/>
                <a:gd name="connsiteY80-1082" fmla="*/ 5976 h 10000"/>
                <a:gd name="connsiteX81-1083" fmla="*/ 1971 w 11971"/>
                <a:gd name="connsiteY81-1084" fmla="*/ 7905 h 10000"/>
                <a:gd name="connsiteX82-1085" fmla="*/ 2311 w 11971"/>
                <a:gd name="connsiteY82-1086" fmla="*/ 7905 h 10000"/>
                <a:gd name="connsiteX83-1087" fmla="*/ 2311 w 11971"/>
                <a:gd name="connsiteY83-1088" fmla="*/ 7979 h 10000"/>
                <a:gd name="connsiteX84-1089" fmla="*/ 3033 w 11971"/>
                <a:gd name="connsiteY84-1090" fmla="*/ 7979 h 10000"/>
                <a:gd name="connsiteX85-1091" fmla="*/ 3033 w 11971"/>
                <a:gd name="connsiteY85-1092" fmla="*/ 7905 h 10000"/>
                <a:gd name="connsiteX86-1093" fmla="*/ 3713 w 11971"/>
                <a:gd name="connsiteY86-1094" fmla="*/ 7922 h 10000"/>
                <a:gd name="connsiteX87-1095" fmla="*/ 2566 w 11971"/>
                <a:gd name="connsiteY87-1096" fmla="*/ 9176 h 10000"/>
                <a:gd name="connsiteX88-1097" fmla="*/ 2566 w 11971"/>
                <a:gd name="connsiteY88-1098" fmla="*/ 9252 h 10000"/>
                <a:gd name="connsiteX89-1099" fmla="*/ 2 w 11971"/>
                <a:gd name="connsiteY89-1100" fmla="*/ 9806 h 10000"/>
                <a:gd name="connsiteX0-1101" fmla="*/ 5541 w 11971"/>
                <a:gd name="connsiteY0-1102" fmla="*/ 10000 h 10000"/>
                <a:gd name="connsiteX1-1103" fmla="*/ 4777 w 11971"/>
                <a:gd name="connsiteY1-1104" fmla="*/ 9700 h 10000"/>
                <a:gd name="connsiteX2-1105" fmla="*/ 4011 w 11971"/>
                <a:gd name="connsiteY2-1106" fmla="*/ 9383 h 10000"/>
                <a:gd name="connsiteX3-1107" fmla="*/ 5626 w 11971"/>
                <a:gd name="connsiteY3-1108" fmla="*/ 7922 h 10000"/>
                <a:gd name="connsiteX4-1109" fmla="*/ 7156 w 11971"/>
                <a:gd name="connsiteY4-1110" fmla="*/ 7922 h 10000"/>
                <a:gd name="connsiteX5-1111" fmla="*/ 7156 w 11971"/>
                <a:gd name="connsiteY5-1112" fmla="*/ 7979 h 10000"/>
                <a:gd name="connsiteX6-1113" fmla="*/ 7921 w 11971"/>
                <a:gd name="connsiteY6-1114" fmla="*/ 7979 h 10000"/>
                <a:gd name="connsiteX7-1115" fmla="*/ 7921 w 11971"/>
                <a:gd name="connsiteY7-1116" fmla="*/ 7922 h 10000"/>
                <a:gd name="connsiteX8-1117" fmla="*/ 8347 w 11971"/>
                <a:gd name="connsiteY8-1118" fmla="*/ 7922 h 10000"/>
                <a:gd name="connsiteX9-1119" fmla="*/ 8347 w 11971"/>
                <a:gd name="connsiteY9-1120" fmla="*/ 5996 h 10000"/>
                <a:gd name="connsiteX10-1121" fmla="*/ 6646 w 11971"/>
                <a:gd name="connsiteY10-1122" fmla="*/ 5996 h 10000"/>
                <a:gd name="connsiteX11-1123" fmla="*/ 6774 w 11971"/>
                <a:gd name="connsiteY11-1124" fmla="*/ 5566 h 10000"/>
                <a:gd name="connsiteX12-1125" fmla="*/ 9282 w 11971"/>
                <a:gd name="connsiteY12-1126" fmla="*/ 5921 h 10000"/>
                <a:gd name="connsiteX13-1127" fmla="*/ 9494 w 11971"/>
                <a:gd name="connsiteY13-1128" fmla="*/ 6034 h 10000"/>
                <a:gd name="connsiteX14-1129" fmla="*/ 8942 w 11971"/>
                <a:gd name="connsiteY14-1130" fmla="*/ 8073 h 10000"/>
                <a:gd name="connsiteX15-1131" fmla="*/ 9027 w 11971"/>
                <a:gd name="connsiteY15-1132" fmla="*/ 8110 h 10000"/>
                <a:gd name="connsiteX16-1133" fmla="*/ 8942 w 11971"/>
                <a:gd name="connsiteY16-1134" fmla="*/ 8485 h 10000"/>
                <a:gd name="connsiteX17-1135" fmla="*/ 9580 w 11971"/>
                <a:gd name="connsiteY17-1136" fmla="*/ 8485 h 10000"/>
                <a:gd name="connsiteX18-1137" fmla="*/ 9749 w 11971"/>
                <a:gd name="connsiteY18-1138" fmla="*/ 8410 h 10000"/>
                <a:gd name="connsiteX19-1139" fmla="*/ 10047 w 11971"/>
                <a:gd name="connsiteY19-1140" fmla="*/ 8485 h 10000"/>
                <a:gd name="connsiteX20-1141" fmla="*/ 11960 w 11971"/>
                <a:gd name="connsiteY20-1142" fmla="*/ 8485 h 10000"/>
                <a:gd name="connsiteX21-1143" fmla="*/ 11917 w 11971"/>
                <a:gd name="connsiteY21-1144" fmla="*/ 8427 h 10000"/>
                <a:gd name="connsiteX22-1145" fmla="*/ 10855 w 11971"/>
                <a:gd name="connsiteY22-1146" fmla="*/ 8148 h 10000"/>
                <a:gd name="connsiteX23-1147" fmla="*/ 10557 w 11971"/>
                <a:gd name="connsiteY23-1148" fmla="*/ 7774 h 10000"/>
                <a:gd name="connsiteX24-1149" fmla="*/ 11493 w 11971"/>
                <a:gd name="connsiteY24-1150" fmla="*/ 5622 h 10000"/>
                <a:gd name="connsiteX25-1151" fmla="*/ 11109 w 11971"/>
                <a:gd name="connsiteY25-1152" fmla="*/ 5117 h 10000"/>
                <a:gd name="connsiteX26-1153" fmla="*/ 8389 w 11971"/>
                <a:gd name="connsiteY26-1154" fmla="*/ 4612 h 10000"/>
                <a:gd name="connsiteX27-1155" fmla="*/ 8219 w 11971"/>
                <a:gd name="connsiteY27-1156" fmla="*/ 4199 h 10000"/>
                <a:gd name="connsiteX28-1157" fmla="*/ 10004 w 11971"/>
                <a:gd name="connsiteY28-1158" fmla="*/ 4424 h 10000"/>
                <a:gd name="connsiteX29-1159" fmla="*/ 10047 w 11971"/>
                <a:gd name="connsiteY29-1160" fmla="*/ 4368 h 10000"/>
                <a:gd name="connsiteX30-1161" fmla="*/ 10089 w 11971"/>
                <a:gd name="connsiteY30-1162" fmla="*/ 4368 h 10000"/>
                <a:gd name="connsiteX31-1163" fmla="*/ 10472 w 11971"/>
                <a:gd name="connsiteY31-1164" fmla="*/ 4518 h 10000"/>
                <a:gd name="connsiteX32-1165" fmla="*/ 11195 w 11971"/>
                <a:gd name="connsiteY32-1166" fmla="*/ 4555 h 10000"/>
                <a:gd name="connsiteX33-1167" fmla="*/ 11407 w 11971"/>
                <a:gd name="connsiteY33-1168" fmla="*/ 4499 h 10000"/>
                <a:gd name="connsiteX34-1169" fmla="*/ 11620 w 11971"/>
                <a:gd name="connsiteY34-1170" fmla="*/ 4368 h 10000"/>
                <a:gd name="connsiteX35-1171" fmla="*/ 11704 w 11971"/>
                <a:gd name="connsiteY35-1172" fmla="*/ 4219 h 10000"/>
                <a:gd name="connsiteX36-1173" fmla="*/ 11662 w 11971"/>
                <a:gd name="connsiteY36-1174" fmla="*/ 4088 h 10000"/>
                <a:gd name="connsiteX37-1175" fmla="*/ 11280 w 11971"/>
                <a:gd name="connsiteY37-1176" fmla="*/ 4050 h 10000"/>
                <a:gd name="connsiteX38-1177" fmla="*/ 11237 w 11971"/>
                <a:gd name="connsiteY38-1178" fmla="*/ 3994 h 10000"/>
                <a:gd name="connsiteX39-1179" fmla="*/ 10812 w 11971"/>
                <a:gd name="connsiteY39-1180" fmla="*/ 3975 h 10000"/>
                <a:gd name="connsiteX40-1181" fmla="*/ 10387 w 11971"/>
                <a:gd name="connsiteY40-1182" fmla="*/ 4032 h 10000"/>
                <a:gd name="connsiteX41-1183" fmla="*/ 10429 w 11971"/>
                <a:gd name="connsiteY41-1184" fmla="*/ 3975 h 10000"/>
                <a:gd name="connsiteX42-1185" fmla="*/ 8007 w 11971"/>
                <a:gd name="connsiteY42-1186" fmla="*/ 3583 h 10000"/>
                <a:gd name="connsiteX43-1187" fmla="*/ 7965 w 11971"/>
                <a:gd name="connsiteY43-1188" fmla="*/ 3358 h 10000"/>
                <a:gd name="connsiteX44-1189" fmla="*/ 7327 w 11971"/>
                <a:gd name="connsiteY44-1190" fmla="*/ 2460 h 10000"/>
                <a:gd name="connsiteX45-1191" fmla="*/ 6901 w 11971"/>
                <a:gd name="connsiteY45-1192" fmla="*/ 2067 h 10000"/>
                <a:gd name="connsiteX46-1193" fmla="*/ 6944 w 11971"/>
                <a:gd name="connsiteY46-1194" fmla="*/ 1748 h 10000"/>
                <a:gd name="connsiteX47-1195" fmla="*/ 6519 w 11971"/>
                <a:gd name="connsiteY47-1196" fmla="*/ 1581 h 10000"/>
                <a:gd name="connsiteX48-1197" fmla="*/ 6604 w 11971"/>
                <a:gd name="connsiteY48-1198" fmla="*/ 1393 h 10000"/>
                <a:gd name="connsiteX49-1199" fmla="*/ 6817 w 11971"/>
                <a:gd name="connsiteY49-1200" fmla="*/ 1431 h 10000"/>
                <a:gd name="connsiteX50-1201" fmla="*/ 7029 w 11971"/>
                <a:gd name="connsiteY50-1202" fmla="*/ 1412 h 10000"/>
                <a:gd name="connsiteX51-1203" fmla="*/ 7114 w 11971"/>
                <a:gd name="connsiteY51-1204" fmla="*/ 1356 h 10000"/>
                <a:gd name="connsiteX52-1205" fmla="*/ 7114 w 11971"/>
                <a:gd name="connsiteY52-1206" fmla="*/ 1243 h 10000"/>
                <a:gd name="connsiteX53-1207" fmla="*/ 7199 w 11971"/>
                <a:gd name="connsiteY53-1208" fmla="*/ 1150 h 10000"/>
                <a:gd name="connsiteX54-1209" fmla="*/ 7199 w 11971"/>
                <a:gd name="connsiteY54-1210" fmla="*/ 1057 h 10000"/>
                <a:gd name="connsiteX55-1211" fmla="*/ 7156 w 11971"/>
                <a:gd name="connsiteY55-1212" fmla="*/ 1001 h 10000"/>
                <a:gd name="connsiteX56-1213" fmla="*/ 7114 w 11971"/>
                <a:gd name="connsiteY56-1214" fmla="*/ 888 h 10000"/>
                <a:gd name="connsiteX57-1215" fmla="*/ 7284 w 11971"/>
                <a:gd name="connsiteY57-1216" fmla="*/ 813 h 10000"/>
                <a:gd name="connsiteX58-1217" fmla="*/ 7284 w 11971"/>
                <a:gd name="connsiteY58-1218" fmla="*/ 738 h 10000"/>
                <a:gd name="connsiteX59-1219" fmla="*/ 7072 w 11971"/>
                <a:gd name="connsiteY59-1220" fmla="*/ 664 h 10000"/>
                <a:gd name="connsiteX60-1221" fmla="*/ 7156 w 11971"/>
                <a:gd name="connsiteY60-1222" fmla="*/ 534 h 10000"/>
                <a:gd name="connsiteX61-1223" fmla="*/ 7029 w 11971"/>
                <a:gd name="connsiteY61-1224" fmla="*/ 477 h 10000"/>
                <a:gd name="connsiteX62-1225" fmla="*/ 6901 w 11971"/>
                <a:gd name="connsiteY62-1226" fmla="*/ 328 h 10000"/>
                <a:gd name="connsiteX63-1227" fmla="*/ 6561 w 11971"/>
                <a:gd name="connsiteY63-1228" fmla="*/ 177 h 10000"/>
                <a:gd name="connsiteX64-1229" fmla="*/ 5414 w 11971"/>
                <a:gd name="connsiteY64-1230" fmla="*/ 46 h 10000"/>
                <a:gd name="connsiteX65-1231" fmla="*/ 4394 w 11971"/>
                <a:gd name="connsiteY65-1232" fmla="*/ 738 h 10000"/>
                <a:gd name="connsiteX66-1233" fmla="*/ 4819 w 11971"/>
                <a:gd name="connsiteY66-1234" fmla="*/ 1206 h 10000"/>
                <a:gd name="connsiteX67-1235" fmla="*/ 4861 w 11971"/>
                <a:gd name="connsiteY67-1236" fmla="*/ 1338 h 10000"/>
                <a:gd name="connsiteX68-1237" fmla="*/ 4946 w 11971"/>
                <a:gd name="connsiteY68-1238" fmla="*/ 1281 h 10000"/>
                <a:gd name="connsiteX69-1239" fmla="*/ 4946 w 11971"/>
                <a:gd name="connsiteY69-1240" fmla="*/ 1393 h 10000"/>
                <a:gd name="connsiteX70-1241" fmla="*/ 4946 w 11971"/>
                <a:gd name="connsiteY70-1242" fmla="*/ 1469 h 10000"/>
                <a:gd name="connsiteX71-1243" fmla="*/ 4053 w 11971"/>
                <a:gd name="connsiteY71-1244" fmla="*/ 2161 h 10000"/>
                <a:gd name="connsiteX72-1245" fmla="*/ 3713 w 11971"/>
                <a:gd name="connsiteY72-1246" fmla="*/ 2535 h 10000"/>
                <a:gd name="connsiteX73-1247" fmla="*/ 2821 w 11971"/>
                <a:gd name="connsiteY73-1248" fmla="*/ 3226 h 10000"/>
                <a:gd name="connsiteX74-1249" fmla="*/ 3459 w 11971"/>
                <a:gd name="connsiteY74-1250" fmla="*/ 4911 h 10000"/>
                <a:gd name="connsiteX75-1251" fmla="*/ 3713 w 11971"/>
                <a:gd name="connsiteY75-1252" fmla="*/ 4911 h 10000"/>
                <a:gd name="connsiteX76-1253" fmla="*/ 3586 w 11971"/>
                <a:gd name="connsiteY76-1254" fmla="*/ 5267 h 10000"/>
                <a:gd name="connsiteX77-1255" fmla="*/ 4479 w 11971"/>
                <a:gd name="connsiteY77-1256" fmla="*/ 5416 h 10000"/>
                <a:gd name="connsiteX78-1257" fmla="*/ 4479 w 11971"/>
                <a:gd name="connsiteY78-1258" fmla="*/ 5790 h 10000"/>
                <a:gd name="connsiteX79-1259" fmla="*/ 4351 w 11971"/>
                <a:gd name="connsiteY79-1260" fmla="*/ 5996 h 10000"/>
                <a:gd name="connsiteX80-1261" fmla="*/ 2013 w 11971"/>
                <a:gd name="connsiteY80-1262" fmla="*/ 5976 h 10000"/>
                <a:gd name="connsiteX81-1263" fmla="*/ 1971 w 11971"/>
                <a:gd name="connsiteY81-1264" fmla="*/ 7905 h 10000"/>
                <a:gd name="connsiteX82-1265" fmla="*/ 2311 w 11971"/>
                <a:gd name="connsiteY82-1266" fmla="*/ 7905 h 10000"/>
                <a:gd name="connsiteX83-1267" fmla="*/ 2311 w 11971"/>
                <a:gd name="connsiteY83-1268" fmla="*/ 7979 h 10000"/>
                <a:gd name="connsiteX84-1269" fmla="*/ 3033 w 11971"/>
                <a:gd name="connsiteY84-1270" fmla="*/ 7979 h 10000"/>
                <a:gd name="connsiteX85-1271" fmla="*/ 3033 w 11971"/>
                <a:gd name="connsiteY85-1272" fmla="*/ 7905 h 10000"/>
                <a:gd name="connsiteX86-1273" fmla="*/ 3713 w 11971"/>
                <a:gd name="connsiteY86-1274" fmla="*/ 7922 h 10000"/>
                <a:gd name="connsiteX87-1275" fmla="*/ 2566 w 11971"/>
                <a:gd name="connsiteY87-1276" fmla="*/ 9176 h 10000"/>
                <a:gd name="connsiteX88-1277" fmla="*/ 2655 w 11971"/>
                <a:gd name="connsiteY88-1278" fmla="*/ 9409 h 10000"/>
                <a:gd name="connsiteX89-1279" fmla="*/ 2 w 11971"/>
                <a:gd name="connsiteY89-1280" fmla="*/ 9806 h 10000"/>
                <a:gd name="connsiteX0-1281" fmla="*/ 5807 w 12237"/>
                <a:gd name="connsiteY0-1282" fmla="*/ 10000 h 10000"/>
                <a:gd name="connsiteX1-1283" fmla="*/ 5043 w 12237"/>
                <a:gd name="connsiteY1-1284" fmla="*/ 9700 h 10000"/>
                <a:gd name="connsiteX2-1285" fmla="*/ 4277 w 12237"/>
                <a:gd name="connsiteY2-1286" fmla="*/ 9383 h 10000"/>
                <a:gd name="connsiteX3-1287" fmla="*/ 5892 w 12237"/>
                <a:gd name="connsiteY3-1288" fmla="*/ 7922 h 10000"/>
                <a:gd name="connsiteX4-1289" fmla="*/ 7422 w 12237"/>
                <a:gd name="connsiteY4-1290" fmla="*/ 7922 h 10000"/>
                <a:gd name="connsiteX5-1291" fmla="*/ 7422 w 12237"/>
                <a:gd name="connsiteY5-1292" fmla="*/ 7979 h 10000"/>
                <a:gd name="connsiteX6-1293" fmla="*/ 8187 w 12237"/>
                <a:gd name="connsiteY6-1294" fmla="*/ 7979 h 10000"/>
                <a:gd name="connsiteX7-1295" fmla="*/ 8187 w 12237"/>
                <a:gd name="connsiteY7-1296" fmla="*/ 7922 h 10000"/>
                <a:gd name="connsiteX8-1297" fmla="*/ 8613 w 12237"/>
                <a:gd name="connsiteY8-1298" fmla="*/ 7922 h 10000"/>
                <a:gd name="connsiteX9-1299" fmla="*/ 8613 w 12237"/>
                <a:gd name="connsiteY9-1300" fmla="*/ 5996 h 10000"/>
                <a:gd name="connsiteX10-1301" fmla="*/ 6912 w 12237"/>
                <a:gd name="connsiteY10-1302" fmla="*/ 5996 h 10000"/>
                <a:gd name="connsiteX11-1303" fmla="*/ 7040 w 12237"/>
                <a:gd name="connsiteY11-1304" fmla="*/ 5566 h 10000"/>
                <a:gd name="connsiteX12-1305" fmla="*/ 9548 w 12237"/>
                <a:gd name="connsiteY12-1306" fmla="*/ 5921 h 10000"/>
                <a:gd name="connsiteX13-1307" fmla="*/ 9760 w 12237"/>
                <a:gd name="connsiteY13-1308" fmla="*/ 6034 h 10000"/>
                <a:gd name="connsiteX14-1309" fmla="*/ 9208 w 12237"/>
                <a:gd name="connsiteY14-1310" fmla="*/ 8073 h 10000"/>
                <a:gd name="connsiteX15-1311" fmla="*/ 9293 w 12237"/>
                <a:gd name="connsiteY15-1312" fmla="*/ 8110 h 10000"/>
                <a:gd name="connsiteX16-1313" fmla="*/ 9208 w 12237"/>
                <a:gd name="connsiteY16-1314" fmla="*/ 8485 h 10000"/>
                <a:gd name="connsiteX17-1315" fmla="*/ 9846 w 12237"/>
                <a:gd name="connsiteY17-1316" fmla="*/ 8485 h 10000"/>
                <a:gd name="connsiteX18-1317" fmla="*/ 10015 w 12237"/>
                <a:gd name="connsiteY18-1318" fmla="*/ 8410 h 10000"/>
                <a:gd name="connsiteX19-1319" fmla="*/ 10313 w 12237"/>
                <a:gd name="connsiteY19-1320" fmla="*/ 8485 h 10000"/>
                <a:gd name="connsiteX20-1321" fmla="*/ 12226 w 12237"/>
                <a:gd name="connsiteY20-1322" fmla="*/ 8485 h 10000"/>
                <a:gd name="connsiteX21-1323" fmla="*/ 12183 w 12237"/>
                <a:gd name="connsiteY21-1324" fmla="*/ 8427 h 10000"/>
                <a:gd name="connsiteX22-1325" fmla="*/ 11121 w 12237"/>
                <a:gd name="connsiteY22-1326" fmla="*/ 8148 h 10000"/>
                <a:gd name="connsiteX23-1327" fmla="*/ 10823 w 12237"/>
                <a:gd name="connsiteY23-1328" fmla="*/ 7774 h 10000"/>
                <a:gd name="connsiteX24-1329" fmla="*/ 11759 w 12237"/>
                <a:gd name="connsiteY24-1330" fmla="*/ 5622 h 10000"/>
                <a:gd name="connsiteX25-1331" fmla="*/ 11375 w 12237"/>
                <a:gd name="connsiteY25-1332" fmla="*/ 5117 h 10000"/>
                <a:gd name="connsiteX26-1333" fmla="*/ 8655 w 12237"/>
                <a:gd name="connsiteY26-1334" fmla="*/ 4612 h 10000"/>
                <a:gd name="connsiteX27-1335" fmla="*/ 8485 w 12237"/>
                <a:gd name="connsiteY27-1336" fmla="*/ 4199 h 10000"/>
                <a:gd name="connsiteX28-1337" fmla="*/ 10270 w 12237"/>
                <a:gd name="connsiteY28-1338" fmla="*/ 4424 h 10000"/>
                <a:gd name="connsiteX29-1339" fmla="*/ 10313 w 12237"/>
                <a:gd name="connsiteY29-1340" fmla="*/ 4368 h 10000"/>
                <a:gd name="connsiteX30-1341" fmla="*/ 10355 w 12237"/>
                <a:gd name="connsiteY30-1342" fmla="*/ 4368 h 10000"/>
                <a:gd name="connsiteX31-1343" fmla="*/ 10738 w 12237"/>
                <a:gd name="connsiteY31-1344" fmla="*/ 4518 h 10000"/>
                <a:gd name="connsiteX32-1345" fmla="*/ 11461 w 12237"/>
                <a:gd name="connsiteY32-1346" fmla="*/ 4555 h 10000"/>
                <a:gd name="connsiteX33-1347" fmla="*/ 11673 w 12237"/>
                <a:gd name="connsiteY33-1348" fmla="*/ 4499 h 10000"/>
                <a:gd name="connsiteX34-1349" fmla="*/ 11886 w 12237"/>
                <a:gd name="connsiteY34-1350" fmla="*/ 4368 h 10000"/>
                <a:gd name="connsiteX35-1351" fmla="*/ 11970 w 12237"/>
                <a:gd name="connsiteY35-1352" fmla="*/ 4219 h 10000"/>
                <a:gd name="connsiteX36-1353" fmla="*/ 11928 w 12237"/>
                <a:gd name="connsiteY36-1354" fmla="*/ 4088 h 10000"/>
                <a:gd name="connsiteX37-1355" fmla="*/ 11546 w 12237"/>
                <a:gd name="connsiteY37-1356" fmla="*/ 4050 h 10000"/>
                <a:gd name="connsiteX38-1357" fmla="*/ 11503 w 12237"/>
                <a:gd name="connsiteY38-1358" fmla="*/ 3994 h 10000"/>
                <a:gd name="connsiteX39-1359" fmla="*/ 11078 w 12237"/>
                <a:gd name="connsiteY39-1360" fmla="*/ 3975 h 10000"/>
                <a:gd name="connsiteX40-1361" fmla="*/ 10653 w 12237"/>
                <a:gd name="connsiteY40-1362" fmla="*/ 4032 h 10000"/>
                <a:gd name="connsiteX41-1363" fmla="*/ 10695 w 12237"/>
                <a:gd name="connsiteY41-1364" fmla="*/ 3975 h 10000"/>
                <a:gd name="connsiteX42-1365" fmla="*/ 8273 w 12237"/>
                <a:gd name="connsiteY42-1366" fmla="*/ 3583 h 10000"/>
                <a:gd name="connsiteX43-1367" fmla="*/ 8231 w 12237"/>
                <a:gd name="connsiteY43-1368" fmla="*/ 3358 h 10000"/>
                <a:gd name="connsiteX44-1369" fmla="*/ 7593 w 12237"/>
                <a:gd name="connsiteY44-1370" fmla="*/ 2460 h 10000"/>
                <a:gd name="connsiteX45-1371" fmla="*/ 7167 w 12237"/>
                <a:gd name="connsiteY45-1372" fmla="*/ 2067 h 10000"/>
                <a:gd name="connsiteX46-1373" fmla="*/ 7210 w 12237"/>
                <a:gd name="connsiteY46-1374" fmla="*/ 1748 h 10000"/>
                <a:gd name="connsiteX47-1375" fmla="*/ 6785 w 12237"/>
                <a:gd name="connsiteY47-1376" fmla="*/ 1581 h 10000"/>
                <a:gd name="connsiteX48-1377" fmla="*/ 6870 w 12237"/>
                <a:gd name="connsiteY48-1378" fmla="*/ 1393 h 10000"/>
                <a:gd name="connsiteX49-1379" fmla="*/ 7083 w 12237"/>
                <a:gd name="connsiteY49-1380" fmla="*/ 1431 h 10000"/>
                <a:gd name="connsiteX50-1381" fmla="*/ 7295 w 12237"/>
                <a:gd name="connsiteY50-1382" fmla="*/ 1412 h 10000"/>
                <a:gd name="connsiteX51-1383" fmla="*/ 7380 w 12237"/>
                <a:gd name="connsiteY51-1384" fmla="*/ 1356 h 10000"/>
                <a:gd name="connsiteX52-1385" fmla="*/ 7380 w 12237"/>
                <a:gd name="connsiteY52-1386" fmla="*/ 1243 h 10000"/>
                <a:gd name="connsiteX53-1387" fmla="*/ 7465 w 12237"/>
                <a:gd name="connsiteY53-1388" fmla="*/ 1150 h 10000"/>
                <a:gd name="connsiteX54-1389" fmla="*/ 7465 w 12237"/>
                <a:gd name="connsiteY54-1390" fmla="*/ 1057 h 10000"/>
                <a:gd name="connsiteX55-1391" fmla="*/ 7422 w 12237"/>
                <a:gd name="connsiteY55-1392" fmla="*/ 1001 h 10000"/>
                <a:gd name="connsiteX56-1393" fmla="*/ 7380 w 12237"/>
                <a:gd name="connsiteY56-1394" fmla="*/ 888 h 10000"/>
                <a:gd name="connsiteX57-1395" fmla="*/ 7550 w 12237"/>
                <a:gd name="connsiteY57-1396" fmla="*/ 813 h 10000"/>
                <a:gd name="connsiteX58-1397" fmla="*/ 7550 w 12237"/>
                <a:gd name="connsiteY58-1398" fmla="*/ 738 h 10000"/>
                <a:gd name="connsiteX59-1399" fmla="*/ 7338 w 12237"/>
                <a:gd name="connsiteY59-1400" fmla="*/ 664 h 10000"/>
                <a:gd name="connsiteX60-1401" fmla="*/ 7422 w 12237"/>
                <a:gd name="connsiteY60-1402" fmla="*/ 534 h 10000"/>
                <a:gd name="connsiteX61-1403" fmla="*/ 7295 w 12237"/>
                <a:gd name="connsiteY61-1404" fmla="*/ 477 h 10000"/>
                <a:gd name="connsiteX62-1405" fmla="*/ 7167 w 12237"/>
                <a:gd name="connsiteY62-1406" fmla="*/ 328 h 10000"/>
                <a:gd name="connsiteX63-1407" fmla="*/ 6827 w 12237"/>
                <a:gd name="connsiteY63-1408" fmla="*/ 177 h 10000"/>
                <a:gd name="connsiteX64-1409" fmla="*/ 5680 w 12237"/>
                <a:gd name="connsiteY64-1410" fmla="*/ 46 h 10000"/>
                <a:gd name="connsiteX65-1411" fmla="*/ 4660 w 12237"/>
                <a:gd name="connsiteY65-1412" fmla="*/ 738 h 10000"/>
                <a:gd name="connsiteX66-1413" fmla="*/ 5085 w 12237"/>
                <a:gd name="connsiteY66-1414" fmla="*/ 1206 h 10000"/>
                <a:gd name="connsiteX67-1415" fmla="*/ 5127 w 12237"/>
                <a:gd name="connsiteY67-1416" fmla="*/ 1338 h 10000"/>
                <a:gd name="connsiteX68-1417" fmla="*/ 5212 w 12237"/>
                <a:gd name="connsiteY68-1418" fmla="*/ 1281 h 10000"/>
                <a:gd name="connsiteX69-1419" fmla="*/ 5212 w 12237"/>
                <a:gd name="connsiteY69-1420" fmla="*/ 1393 h 10000"/>
                <a:gd name="connsiteX70-1421" fmla="*/ 5212 w 12237"/>
                <a:gd name="connsiteY70-1422" fmla="*/ 1469 h 10000"/>
                <a:gd name="connsiteX71-1423" fmla="*/ 4319 w 12237"/>
                <a:gd name="connsiteY71-1424" fmla="*/ 2161 h 10000"/>
                <a:gd name="connsiteX72-1425" fmla="*/ 3979 w 12237"/>
                <a:gd name="connsiteY72-1426" fmla="*/ 2535 h 10000"/>
                <a:gd name="connsiteX73-1427" fmla="*/ 3087 w 12237"/>
                <a:gd name="connsiteY73-1428" fmla="*/ 3226 h 10000"/>
                <a:gd name="connsiteX74-1429" fmla="*/ 3725 w 12237"/>
                <a:gd name="connsiteY74-1430" fmla="*/ 4911 h 10000"/>
                <a:gd name="connsiteX75-1431" fmla="*/ 3979 w 12237"/>
                <a:gd name="connsiteY75-1432" fmla="*/ 4911 h 10000"/>
                <a:gd name="connsiteX76-1433" fmla="*/ 3852 w 12237"/>
                <a:gd name="connsiteY76-1434" fmla="*/ 5267 h 10000"/>
                <a:gd name="connsiteX77-1435" fmla="*/ 4745 w 12237"/>
                <a:gd name="connsiteY77-1436" fmla="*/ 5416 h 10000"/>
                <a:gd name="connsiteX78-1437" fmla="*/ 4745 w 12237"/>
                <a:gd name="connsiteY78-1438" fmla="*/ 5790 h 10000"/>
                <a:gd name="connsiteX79-1439" fmla="*/ 4617 w 12237"/>
                <a:gd name="connsiteY79-1440" fmla="*/ 5996 h 10000"/>
                <a:gd name="connsiteX80-1441" fmla="*/ 2279 w 12237"/>
                <a:gd name="connsiteY80-1442" fmla="*/ 5976 h 10000"/>
                <a:gd name="connsiteX81-1443" fmla="*/ 2237 w 12237"/>
                <a:gd name="connsiteY81-1444" fmla="*/ 7905 h 10000"/>
                <a:gd name="connsiteX82-1445" fmla="*/ 2577 w 12237"/>
                <a:gd name="connsiteY82-1446" fmla="*/ 7905 h 10000"/>
                <a:gd name="connsiteX83-1447" fmla="*/ 2577 w 12237"/>
                <a:gd name="connsiteY83-1448" fmla="*/ 7979 h 10000"/>
                <a:gd name="connsiteX84-1449" fmla="*/ 3299 w 12237"/>
                <a:gd name="connsiteY84-1450" fmla="*/ 7979 h 10000"/>
                <a:gd name="connsiteX85-1451" fmla="*/ 3299 w 12237"/>
                <a:gd name="connsiteY85-1452" fmla="*/ 7905 h 10000"/>
                <a:gd name="connsiteX86-1453" fmla="*/ 3979 w 12237"/>
                <a:gd name="connsiteY86-1454" fmla="*/ 7922 h 10000"/>
                <a:gd name="connsiteX87-1455" fmla="*/ 2832 w 12237"/>
                <a:gd name="connsiteY87-1456" fmla="*/ 9176 h 10000"/>
                <a:gd name="connsiteX88-1457" fmla="*/ 2921 w 12237"/>
                <a:gd name="connsiteY88-1458" fmla="*/ 9409 h 10000"/>
                <a:gd name="connsiteX89-1459" fmla="*/ 2 w 12237"/>
                <a:gd name="connsiteY89-1460" fmla="*/ 9727 h 10000"/>
                <a:gd name="connsiteX0-1461" fmla="*/ 5630 w 12060"/>
                <a:gd name="connsiteY0-1462" fmla="*/ 10000 h 10000"/>
                <a:gd name="connsiteX1-1463" fmla="*/ 4866 w 12060"/>
                <a:gd name="connsiteY1-1464" fmla="*/ 9700 h 10000"/>
                <a:gd name="connsiteX2-1465" fmla="*/ 4100 w 12060"/>
                <a:gd name="connsiteY2-1466" fmla="*/ 9383 h 10000"/>
                <a:gd name="connsiteX3-1467" fmla="*/ 5715 w 12060"/>
                <a:gd name="connsiteY3-1468" fmla="*/ 7922 h 10000"/>
                <a:gd name="connsiteX4-1469" fmla="*/ 7245 w 12060"/>
                <a:gd name="connsiteY4-1470" fmla="*/ 7922 h 10000"/>
                <a:gd name="connsiteX5-1471" fmla="*/ 7245 w 12060"/>
                <a:gd name="connsiteY5-1472" fmla="*/ 7979 h 10000"/>
                <a:gd name="connsiteX6-1473" fmla="*/ 8010 w 12060"/>
                <a:gd name="connsiteY6-1474" fmla="*/ 7979 h 10000"/>
                <a:gd name="connsiteX7-1475" fmla="*/ 8010 w 12060"/>
                <a:gd name="connsiteY7-1476" fmla="*/ 7922 h 10000"/>
                <a:gd name="connsiteX8-1477" fmla="*/ 8436 w 12060"/>
                <a:gd name="connsiteY8-1478" fmla="*/ 7922 h 10000"/>
                <a:gd name="connsiteX9-1479" fmla="*/ 8436 w 12060"/>
                <a:gd name="connsiteY9-1480" fmla="*/ 5996 h 10000"/>
                <a:gd name="connsiteX10-1481" fmla="*/ 6735 w 12060"/>
                <a:gd name="connsiteY10-1482" fmla="*/ 5996 h 10000"/>
                <a:gd name="connsiteX11-1483" fmla="*/ 6863 w 12060"/>
                <a:gd name="connsiteY11-1484" fmla="*/ 5566 h 10000"/>
                <a:gd name="connsiteX12-1485" fmla="*/ 9371 w 12060"/>
                <a:gd name="connsiteY12-1486" fmla="*/ 5921 h 10000"/>
                <a:gd name="connsiteX13-1487" fmla="*/ 9583 w 12060"/>
                <a:gd name="connsiteY13-1488" fmla="*/ 6034 h 10000"/>
                <a:gd name="connsiteX14-1489" fmla="*/ 9031 w 12060"/>
                <a:gd name="connsiteY14-1490" fmla="*/ 8073 h 10000"/>
                <a:gd name="connsiteX15-1491" fmla="*/ 9116 w 12060"/>
                <a:gd name="connsiteY15-1492" fmla="*/ 8110 h 10000"/>
                <a:gd name="connsiteX16-1493" fmla="*/ 9031 w 12060"/>
                <a:gd name="connsiteY16-1494" fmla="*/ 8485 h 10000"/>
                <a:gd name="connsiteX17-1495" fmla="*/ 9669 w 12060"/>
                <a:gd name="connsiteY17-1496" fmla="*/ 8485 h 10000"/>
                <a:gd name="connsiteX18-1497" fmla="*/ 9838 w 12060"/>
                <a:gd name="connsiteY18-1498" fmla="*/ 8410 h 10000"/>
                <a:gd name="connsiteX19-1499" fmla="*/ 10136 w 12060"/>
                <a:gd name="connsiteY19-1500" fmla="*/ 8485 h 10000"/>
                <a:gd name="connsiteX20-1501" fmla="*/ 12049 w 12060"/>
                <a:gd name="connsiteY20-1502" fmla="*/ 8485 h 10000"/>
                <a:gd name="connsiteX21-1503" fmla="*/ 12006 w 12060"/>
                <a:gd name="connsiteY21-1504" fmla="*/ 8427 h 10000"/>
                <a:gd name="connsiteX22-1505" fmla="*/ 10944 w 12060"/>
                <a:gd name="connsiteY22-1506" fmla="*/ 8148 h 10000"/>
                <a:gd name="connsiteX23-1507" fmla="*/ 10646 w 12060"/>
                <a:gd name="connsiteY23-1508" fmla="*/ 7774 h 10000"/>
                <a:gd name="connsiteX24-1509" fmla="*/ 11582 w 12060"/>
                <a:gd name="connsiteY24-1510" fmla="*/ 5622 h 10000"/>
                <a:gd name="connsiteX25-1511" fmla="*/ 11198 w 12060"/>
                <a:gd name="connsiteY25-1512" fmla="*/ 5117 h 10000"/>
                <a:gd name="connsiteX26-1513" fmla="*/ 8478 w 12060"/>
                <a:gd name="connsiteY26-1514" fmla="*/ 4612 h 10000"/>
                <a:gd name="connsiteX27-1515" fmla="*/ 8308 w 12060"/>
                <a:gd name="connsiteY27-1516" fmla="*/ 4199 h 10000"/>
                <a:gd name="connsiteX28-1517" fmla="*/ 10093 w 12060"/>
                <a:gd name="connsiteY28-1518" fmla="*/ 4424 h 10000"/>
                <a:gd name="connsiteX29-1519" fmla="*/ 10136 w 12060"/>
                <a:gd name="connsiteY29-1520" fmla="*/ 4368 h 10000"/>
                <a:gd name="connsiteX30-1521" fmla="*/ 10178 w 12060"/>
                <a:gd name="connsiteY30-1522" fmla="*/ 4368 h 10000"/>
                <a:gd name="connsiteX31-1523" fmla="*/ 10561 w 12060"/>
                <a:gd name="connsiteY31-1524" fmla="*/ 4518 h 10000"/>
                <a:gd name="connsiteX32-1525" fmla="*/ 11284 w 12060"/>
                <a:gd name="connsiteY32-1526" fmla="*/ 4555 h 10000"/>
                <a:gd name="connsiteX33-1527" fmla="*/ 11496 w 12060"/>
                <a:gd name="connsiteY33-1528" fmla="*/ 4499 h 10000"/>
                <a:gd name="connsiteX34-1529" fmla="*/ 11709 w 12060"/>
                <a:gd name="connsiteY34-1530" fmla="*/ 4368 h 10000"/>
                <a:gd name="connsiteX35-1531" fmla="*/ 11793 w 12060"/>
                <a:gd name="connsiteY35-1532" fmla="*/ 4219 h 10000"/>
                <a:gd name="connsiteX36-1533" fmla="*/ 11751 w 12060"/>
                <a:gd name="connsiteY36-1534" fmla="*/ 4088 h 10000"/>
                <a:gd name="connsiteX37-1535" fmla="*/ 11369 w 12060"/>
                <a:gd name="connsiteY37-1536" fmla="*/ 4050 h 10000"/>
                <a:gd name="connsiteX38-1537" fmla="*/ 11326 w 12060"/>
                <a:gd name="connsiteY38-1538" fmla="*/ 3994 h 10000"/>
                <a:gd name="connsiteX39-1539" fmla="*/ 10901 w 12060"/>
                <a:gd name="connsiteY39-1540" fmla="*/ 3975 h 10000"/>
                <a:gd name="connsiteX40-1541" fmla="*/ 10476 w 12060"/>
                <a:gd name="connsiteY40-1542" fmla="*/ 4032 h 10000"/>
                <a:gd name="connsiteX41-1543" fmla="*/ 10518 w 12060"/>
                <a:gd name="connsiteY41-1544" fmla="*/ 3975 h 10000"/>
                <a:gd name="connsiteX42-1545" fmla="*/ 8096 w 12060"/>
                <a:gd name="connsiteY42-1546" fmla="*/ 3583 h 10000"/>
                <a:gd name="connsiteX43-1547" fmla="*/ 8054 w 12060"/>
                <a:gd name="connsiteY43-1548" fmla="*/ 3358 h 10000"/>
                <a:gd name="connsiteX44-1549" fmla="*/ 7416 w 12060"/>
                <a:gd name="connsiteY44-1550" fmla="*/ 2460 h 10000"/>
                <a:gd name="connsiteX45-1551" fmla="*/ 6990 w 12060"/>
                <a:gd name="connsiteY45-1552" fmla="*/ 2067 h 10000"/>
                <a:gd name="connsiteX46-1553" fmla="*/ 7033 w 12060"/>
                <a:gd name="connsiteY46-1554" fmla="*/ 1748 h 10000"/>
                <a:gd name="connsiteX47-1555" fmla="*/ 6608 w 12060"/>
                <a:gd name="connsiteY47-1556" fmla="*/ 1581 h 10000"/>
                <a:gd name="connsiteX48-1557" fmla="*/ 6693 w 12060"/>
                <a:gd name="connsiteY48-1558" fmla="*/ 1393 h 10000"/>
                <a:gd name="connsiteX49-1559" fmla="*/ 6906 w 12060"/>
                <a:gd name="connsiteY49-1560" fmla="*/ 1431 h 10000"/>
                <a:gd name="connsiteX50-1561" fmla="*/ 7118 w 12060"/>
                <a:gd name="connsiteY50-1562" fmla="*/ 1412 h 10000"/>
                <a:gd name="connsiteX51-1563" fmla="*/ 7203 w 12060"/>
                <a:gd name="connsiteY51-1564" fmla="*/ 1356 h 10000"/>
                <a:gd name="connsiteX52-1565" fmla="*/ 7203 w 12060"/>
                <a:gd name="connsiteY52-1566" fmla="*/ 1243 h 10000"/>
                <a:gd name="connsiteX53-1567" fmla="*/ 7288 w 12060"/>
                <a:gd name="connsiteY53-1568" fmla="*/ 1150 h 10000"/>
                <a:gd name="connsiteX54-1569" fmla="*/ 7288 w 12060"/>
                <a:gd name="connsiteY54-1570" fmla="*/ 1057 h 10000"/>
                <a:gd name="connsiteX55-1571" fmla="*/ 7245 w 12060"/>
                <a:gd name="connsiteY55-1572" fmla="*/ 1001 h 10000"/>
                <a:gd name="connsiteX56-1573" fmla="*/ 7203 w 12060"/>
                <a:gd name="connsiteY56-1574" fmla="*/ 888 h 10000"/>
                <a:gd name="connsiteX57-1575" fmla="*/ 7373 w 12060"/>
                <a:gd name="connsiteY57-1576" fmla="*/ 813 h 10000"/>
                <a:gd name="connsiteX58-1577" fmla="*/ 7373 w 12060"/>
                <a:gd name="connsiteY58-1578" fmla="*/ 738 h 10000"/>
                <a:gd name="connsiteX59-1579" fmla="*/ 7161 w 12060"/>
                <a:gd name="connsiteY59-1580" fmla="*/ 664 h 10000"/>
                <a:gd name="connsiteX60-1581" fmla="*/ 7245 w 12060"/>
                <a:gd name="connsiteY60-1582" fmla="*/ 534 h 10000"/>
                <a:gd name="connsiteX61-1583" fmla="*/ 7118 w 12060"/>
                <a:gd name="connsiteY61-1584" fmla="*/ 477 h 10000"/>
                <a:gd name="connsiteX62-1585" fmla="*/ 6990 w 12060"/>
                <a:gd name="connsiteY62-1586" fmla="*/ 328 h 10000"/>
                <a:gd name="connsiteX63-1587" fmla="*/ 6650 w 12060"/>
                <a:gd name="connsiteY63-1588" fmla="*/ 177 h 10000"/>
                <a:gd name="connsiteX64-1589" fmla="*/ 5503 w 12060"/>
                <a:gd name="connsiteY64-1590" fmla="*/ 46 h 10000"/>
                <a:gd name="connsiteX65-1591" fmla="*/ 4483 w 12060"/>
                <a:gd name="connsiteY65-1592" fmla="*/ 738 h 10000"/>
                <a:gd name="connsiteX66-1593" fmla="*/ 4908 w 12060"/>
                <a:gd name="connsiteY66-1594" fmla="*/ 1206 h 10000"/>
                <a:gd name="connsiteX67-1595" fmla="*/ 4950 w 12060"/>
                <a:gd name="connsiteY67-1596" fmla="*/ 1338 h 10000"/>
                <a:gd name="connsiteX68-1597" fmla="*/ 5035 w 12060"/>
                <a:gd name="connsiteY68-1598" fmla="*/ 1281 h 10000"/>
                <a:gd name="connsiteX69-1599" fmla="*/ 5035 w 12060"/>
                <a:gd name="connsiteY69-1600" fmla="*/ 1393 h 10000"/>
                <a:gd name="connsiteX70-1601" fmla="*/ 5035 w 12060"/>
                <a:gd name="connsiteY70-1602" fmla="*/ 1469 h 10000"/>
                <a:gd name="connsiteX71-1603" fmla="*/ 4142 w 12060"/>
                <a:gd name="connsiteY71-1604" fmla="*/ 2161 h 10000"/>
                <a:gd name="connsiteX72-1605" fmla="*/ 3802 w 12060"/>
                <a:gd name="connsiteY72-1606" fmla="*/ 2535 h 10000"/>
                <a:gd name="connsiteX73-1607" fmla="*/ 2910 w 12060"/>
                <a:gd name="connsiteY73-1608" fmla="*/ 3226 h 10000"/>
                <a:gd name="connsiteX74-1609" fmla="*/ 3548 w 12060"/>
                <a:gd name="connsiteY74-1610" fmla="*/ 4911 h 10000"/>
                <a:gd name="connsiteX75-1611" fmla="*/ 3802 w 12060"/>
                <a:gd name="connsiteY75-1612" fmla="*/ 4911 h 10000"/>
                <a:gd name="connsiteX76-1613" fmla="*/ 3675 w 12060"/>
                <a:gd name="connsiteY76-1614" fmla="*/ 5267 h 10000"/>
                <a:gd name="connsiteX77-1615" fmla="*/ 4568 w 12060"/>
                <a:gd name="connsiteY77-1616" fmla="*/ 5416 h 10000"/>
                <a:gd name="connsiteX78-1617" fmla="*/ 4568 w 12060"/>
                <a:gd name="connsiteY78-1618" fmla="*/ 5790 h 10000"/>
                <a:gd name="connsiteX79-1619" fmla="*/ 4440 w 12060"/>
                <a:gd name="connsiteY79-1620" fmla="*/ 5996 h 10000"/>
                <a:gd name="connsiteX80-1621" fmla="*/ 2102 w 12060"/>
                <a:gd name="connsiteY80-1622" fmla="*/ 5976 h 10000"/>
                <a:gd name="connsiteX81-1623" fmla="*/ 2060 w 12060"/>
                <a:gd name="connsiteY81-1624" fmla="*/ 7905 h 10000"/>
                <a:gd name="connsiteX82-1625" fmla="*/ 2400 w 12060"/>
                <a:gd name="connsiteY82-1626" fmla="*/ 7905 h 10000"/>
                <a:gd name="connsiteX83-1627" fmla="*/ 2400 w 12060"/>
                <a:gd name="connsiteY83-1628" fmla="*/ 7979 h 10000"/>
                <a:gd name="connsiteX84-1629" fmla="*/ 3122 w 12060"/>
                <a:gd name="connsiteY84-1630" fmla="*/ 7979 h 10000"/>
                <a:gd name="connsiteX85-1631" fmla="*/ 3122 w 12060"/>
                <a:gd name="connsiteY85-1632" fmla="*/ 7905 h 10000"/>
                <a:gd name="connsiteX86-1633" fmla="*/ 3802 w 12060"/>
                <a:gd name="connsiteY86-1634" fmla="*/ 7922 h 10000"/>
                <a:gd name="connsiteX87-1635" fmla="*/ 2655 w 12060"/>
                <a:gd name="connsiteY87-1636" fmla="*/ 9176 h 10000"/>
                <a:gd name="connsiteX88-1637" fmla="*/ 2744 w 12060"/>
                <a:gd name="connsiteY88-1638" fmla="*/ 9409 h 10000"/>
                <a:gd name="connsiteX89-1639" fmla="*/ 3 w 12060"/>
                <a:gd name="connsiteY89-1640" fmla="*/ 9766 h 10000"/>
                <a:gd name="connsiteX0-1641" fmla="*/ 5630 w 12060"/>
                <a:gd name="connsiteY0-1642" fmla="*/ 10000 h 10000"/>
                <a:gd name="connsiteX1-1643" fmla="*/ 4866 w 12060"/>
                <a:gd name="connsiteY1-1644" fmla="*/ 9700 h 10000"/>
                <a:gd name="connsiteX2-1645" fmla="*/ 4100 w 12060"/>
                <a:gd name="connsiteY2-1646" fmla="*/ 9383 h 10000"/>
                <a:gd name="connsiteX3-1647" fmla="*/ 5715 w 12060"/>
                <a:gd name="connsiteY3-1648" fmla="*/ 7922 h 10000"/>
                <a:gd name="connsiteX4-1649" fmla="*/ 7245 w 12060"/>
                <a:gd name="connsiteY4-1650" fmla="*/ 7922 h 10000"/>
                <a:gd name="connsiteX5-1651" fmla="*/ 7245 w 12060"/>
                <a:gd name="connsiteY5-1652" fmla="*/ 7979 h 10000"/>
                <a:gd name="connsiteX6-1653" fmla="*/ 8010 w 12060"/>
                <a:gd name="connsiteY6-1654" fmla="*/ 7979 h 10000"/>
                <a:gd name="connsiteX7-1655" fmla="*/ 8010 w 12060"/>
                <a:gd name="connsiteY7-1656" fmla="*/ 7922 h 10000"/>
                <a:gd name="connsiteX8-1657" fmla="*/ 8436 w 12060"/>
                <a:gd name="connsiteY8-1658" fmla="*/ 7922 h 10000"/>
                <a:gd name="connsiteX9-1659" fmla="*/ 8436 w 12060"/>
                <a:gd name="connsiteY9-1660" fmla="*/ 5996 h 10000"/>
                <a:gd name="connsiteX10-1661" fmla="*/ 6735 w 12060"/>
                <a:gd name="connsiteY10-1662" fmla="*/ 5996 h 10000"/>
                <a:gd name="connsiteX11-1663" fmla="*/ 6863 w 12060"/>
                <a:gd name="connsiteY11-1664" fmla="*/ 5566 h 10000"/>
                <a:gd name="connsiteX12-1665" fmla="*/ 9371 w 12060"/>
                <a:gd name="connsiteY12-1666" fmla="*/ 5921 h 10000"/>
                <a:gd name="connsiteX13-1667" fmla="*/ 9583 w 12060"/>
                <a:gd name="connsiteY13-1668" fmla="*/ 6034 h 10000"/>
                <a:gd name="connsiteX14-1669" fmla="*/ 9031 w 12060"/>
                <a:gd name="connsiteY14-1670" fmla="*/ 8073 h 10000"/>
                <a:gd name="connsiteX15-1671" fmla="*/ 9116 w 12060"/>
                <a:gd name="connsiteY15-1672" fmla="*/ 8110 h 10000"/>
                <a:gd name="connsiteX16-1673" fmla="*/ 9031 w 12060"/>
                <a:gd name="connsiteY16-1674" fmla="*/ 8485 h 10000"/>
                <a:gd name="connsiteX17-1675" fmla="*/ 9669 w 12060"/>
                <a:gd name="connsiteY17-1676" fmla="*/ 8485 h 10000"/>
                <a:gd name="connsiteX18-1677" fmla="*/ 9838 w 12060"/>
                <a:gd name="connsiteY18-1678" fmla="*/ 8410 h 10000"/>
                <a:gd name="connsiteX19-1679" fmla="*/ 12049 w 12060"/>
                <a:gd name="connsiteY19-1680" fmla="*/ 8485 h 10000"/>
                <a:gd name="connsiteX20-1681" fmla="*/ 12006 w 12060"/>
                <a:gd name="connsiteY20-1682" fmla="*/ 8427 h 10000"/>
                <a:gd name="connsiteX21-1683" fmla="*/ 10944 w 12060"/>
                <a:gd name="connsiteY21-1684" fmla="*/ 8148 h 10000"/>
                <a:gd name="connsiteX22-1685" fmla="*/ 10646 w 12060"/>
                <a:gd name="connsiteY22-1686" fmla="*/ 7774 h 10000"/>
                <a:gd name="connsiteX23-1687" fmla="*/ 11582 w 12060"/>
                <a:gd name="connsiteY23-1688" fmla="*/ 5622 h 10000"/>
                <a:gd name="connsiteX24-1689" fmla="*/ 11198 w 12060"/>
                <a:gd name="connsiteY24-1690" fmla="*/ 5117 h 10000"/>
                <a:gd name="connsiteX25-1691" fmla="*/ 8478 w 12060"/>
                <a:gd name="connsiteY25-1692" fmla="*/ 4612 h 10000"/>
                <a:gd name="connsiteX26-1693" fmla="*/ 8308 w 12060"/>
                <a:gd name="connsiteY26-1694" fmla="*/ 4199 h 10000"/>
                <a:gd name="connsiteX27-1695" fmla="*/ 10093 w 12060"/>
                <a:gd name="connsiteY27-1696" fmla="*/ 4424 h 10000"/>
                <a:gd name="connsiteX28-1697" fmla="*/ 10136 w 12060"/>
                <a:gd name="connsiteY28-1698" fmla="*/ 4368 h 10000"/>
                <a:gd name="connsiteX29-1699" fmla="*/ 10178 w 12060"/>
                <a:gd name="connsiteY29-1700" fmla="*/ 4368 h 10000"/>
                <a:gd name="connsiteX30-1701" fmla="*/ 10561 w 12060"/>
                <a:gd name="connsiteY30-1702" fmla="*/ 4518 h 10000"/>
                <a:gd name="connsiteX31-1703" fmla="*/ 11284 w 12060"/>
                <a:gd name="connsiteY31-1704" fmla="*/ 4555 h 10000"/>
                <a:gd name="connsiteX32-1705" fmla="*/ 11496 w 12060"/>
                <a:gd name="connsiteY32-1706" fmla="*/ 4499 h 10000"/>
                <a:gd name="connsiteX33-1707" fmla="*/ 11709 w 12060"/>
                <a:gd name="connsiteY33-1708" fmla="*/ 4368 h 10000"/>
                <a:gd name="connsiteX34-1709" fmla="*/ 11793 w 12060"/>
                <a:gd name="connsiteY34-1710" fmla="*/ 4219 h 10000"/>
                <a:gd name="connsiteX35-1711" fmla="*/ 11751 w 12060"/>
                <a:gd name="connsiteY35-1712" fmla="*/ 4088 h 10000"/>
                <a:gd name="connsiteX36-1713" fmla="*/ 11369 w 12060"/>
                <a:gd name="connsiteY36-1714" fmla="*/ 4050 h 10000"/>
                <a:gd name="connsiteX37-1715" fmla="*/ 11326 w 12060"/>
                <a:gd name="connsiteY37-1716" fmla="*/ 3994 h 10000"/>
                <a:gd name="connsiteX38-1717" fmla="*/ 10901 w 12060"/>
                <a:gd name="connsiteY38-1718" fmla="*/ 3975 h 10000"/>
                <a:gd name="connsiteX39-1719" fmla="*/ 10476 w 12060"/>
                <a:gd name="connsiteY39-1720" fmla="*/ 4032 h 10000"/>
                <a:gd name="connsiteX40-1721" fmla="*/ 10518 w 12060"/>
                <a:gd name="connsiteY40-1722" fmla="*/ 3975 h 10000"/>
                <a:gd name="connsiteX41-1723" fmla="*/ 8096 w 12060"/>
                <a:gd name="connsiteY41-1724" fmla="*/ 3583 h 10000"/>
                <a:gd name="connsiteX42-1725" fmla="*/ 8054 w 12060"/>
                <a:gd name="connsiteY42-1726" fmla="*/ 3358 h 10000"/>
                <a:gd name="connsiteX43-1727" fmla="*/ 7416 w 12060"/>
                <a:gd name="connsiteY43-1728" fmla="*/ 2460 h 10000"/>
                <a:gd name="connsiteX44-1729" fmla="*/ 6990 w 12060"/>
                <a:gd name="connsiteY44-1730" fmla="*/ 2067 h 10000"/>
                <a:gd name="connsiteX45-1731" fmla="*/ 7033 w 12060"/>
                <a:gd name="connsiteY45-1732" fmla="*/ 1748 h 10000"/>
                <a:gd name="connsiteX46-1733" fmla="*/ 6608 w 12060"/>
                <a:gd name="connsiteY46-1734" fmla="*/ 1581 h 10000"/>
                <a:gd name="connsiteX47-1735" fmla="*/ 6693 w 12060"/>
                <a:gd name="connsiteY47-1736" fmla="*/ 1393 h 10000"/>
                <a:gd name="connsiteX48-1737" fmla="*/ 6906 w 12060"/>
                <a:gd name="connsiteY48-1738" fmla="*/ 1431 h 10000"/>
                <a:gd name="connsiteX49-1739" fmla="*/ 7118 w 12060"/>
                <a:gd name="connsiteY49-1740" fmla="*/ 1412 h 10000"/>
                <a:gd name="connsiteX50-1741" fmla="*/ 7203 w 12060"/>
                <a:gd name="connsiteY50-1742" fmla="*/ 1356 h 10000"/>
                <a:gd name="connsiteX51-1743" fmla="*/ 7203 w 12060"/>
                <a:gd name="connsiteY51-1744" fmla="*/ 1243 h 10000"/>
                <a:gd name="connsiteX52-1745" fmla="*/ 7288 w 12060"/>
                <a:gd name="connsiteY52-1746" fmla="*/ 1150 h 10000"/>
                <a:gd name="connsiteX53-1747" fmla="*/ 7288 w 12060"/>
                <a:gd name="connsiteY53-1748" fmla="*/ 1057 h 10000"/>
                <a:gd name="connsiteX54-1749" fmla="*/ 7245 w 12060"/>
                <a:gd name="connsiteY54-1750" fmla="*/ 1001 h 10000"/>
                <a:gd name="connsiteX55-1751" fmla="*/ 7203 w 12060"/>
                <a:gd name="connsiteY55-1752" fmla="*/ 888 h 10000"/>
                <a:gd name="connsiteX56-1753" fmla="*/ 7373 w 12060"/>
                <a:gd name="connsiteY56-1754" fmla="*/ 813 h 10000"/>
                <a:gd name="connsiteX57-1755" fmla="*/ 7373 w 12060"/>
                <a:gd name="connsiteY57-1756" fmla="*/ 738 h 10000"/>
                <a:gd name="connsiteX58-1757" fmla="*/ 7161 w 12060"/>
                <a:gd name="connsiteY58-1758" fmla="*/ 664 h 10000"/>
                <a:gd name="connsiteX59-1759" fmla="*/ 7245 w 12060"/>
                <a:gd name="connsiteY59-1760" fmla="*/ 534 h 10000"/>
                <a:gd name="connsiteX60-1761" fmla="*/ 7118 w 12060"/>
                <a:gd name="connsiteY60-1762" fmla="*/ 477 h 10000"/>
                <a:gd name="connsiteX61-1763" fmla="*/ 6990 w 12060"/>
                <a:gd name="connsiteY61-1764" fmla="*/ 328 h 10000"/>
                <a:gd name="connsiteX62-1765" fmla="*/ 6650 w 12060"/>
                <a:gd name="connsiteY62-1766" fmla="*/ 177 h 10000"/>
                <a:gd name="connsiteX63-1767" fmla="*/ 5503 w 12060"/>
                <a:gd name="connsiteY63-1768" fmla="*/ 46 h 10000"/>
                <a:gd name="connsiteX64-1769" fmla="*/ 4483 w 12060"/>
                <a:gd name="connsiteY64-1770" fmla="*/ 738 h 10000"/>
                <a:gd name="connsiteX65-1771" fmla="*/ 4908 w 12060"/>
                <a:gd name="connsiteY65-1772" fmla="*/ 1206 h 10000"/>
                <a:gd name="connsiteX66-1773" fmla="*/ 4950 w 12060"/>
                <a:gd name="connsiteY66-1774" fmla="*/ 1338 h 10000"/>
                <a:gd name="connsiteX67-1775" fmla="*/ 5035 w 12060"/>
                <a:gd name="connsiteY67-1776" fmla="*/ 1281 h 10000"/>
                <a:gd name="connsiteX68-1777" fmla="*/ 5035 w 12060"/>
                <a:gd name="connsiteY68-1778" fmla="*/ 1393 h 10000"/>
                <a:gd name="connsiteX69-1779" fmla="*/ 5035 w 12060"/>
                <a:gd name="connsiteY69-1780" fmla="*/ 1469 h 10000"/>
                <a:gd name="connsiteX70-1781" fmla="*/ 4142 w 12060"/>
                <a:gd name="connsiteY70-1782" fmla="*/ 2161 h 10000"/>
                <a:gd name="connsiteX71-1783" fmla="*/ 3802 w 12060"/>
                <a:gd name="connsiteY71-1784" fmla="*/ 2535 h 10000"/>
                <a:gd name="connsiteX72-1785" fmla="*/ 2910 w 12060"/>
                <a:gd name="connsiteY72-1786" fmla="*/ 3226 h 10000"/>
                <a:gd name="connsiteX73-1787" fmla="*/ 3548 w 12060"/>
                <a:gd name="connsiteY73-1788" fmla="*/ 4911 h 10000"/>
                <a:gd name="connsiteX74-1789" fmla="*/ 3802 w 12060"/>
                <a:gd name="connsiteY74-1790" fmla="*/ 4911 h 10000"/>
                <a:gd name="connsiteX75-1791" fmla="*/ 3675 w 12060"/>
                <a:gd name="connsiteY75-1792" fmla="*/ 5267 h 10000"/>
                <a:gd name="connsiteX76-1793" fmla="*/ 4568 w 12060"/>
                <a:gd name="connsiteY76-1794" fmla="*/ 5416 h 10000"/>
                <a:gd name="connsiteX77-1795" fmla="*/ 4568 w 12060"/>
                <a:gd name="connsiteY77-1796" fmla="*/ 5790 h 10000"/>
                <a:gd name="connsiteX78-1797" fmla="*/ 4440 w 12060"/>
                <a:gd name="connsiteY78-1798" fmla="*/ 5996 h 10000"/>
                <a:gd name="connsiteX79-1799" fmla="*/ 2102 w 12060"/>
                <a:gd name="connsiteY79-1800" fmla="*/ 5976 h 10000"/>
                <a:gd name="connsiteX80-1801" fmla="*/ 2060 w 12060"/>
                <a:gd name="connsiteY80-1802" fmla="*/ 7905 h 10000"/>
                <a:gd name="connsiteX81-1803" fmla="*/ 2400 w 12060"/>
                <a:gd name="connsiteY81-1804" fmla="*/ 7905 h 10000"/>
                <a:gd name="connsiteX82-1805" fmla="*/ 2400 w 12060"/>
                <a:gd name="connsiteY82-1806" fmla="*/ 7979 h 10000"/>
                <a:gd name="connsiteX83-1807" fmla="*/ 3122 w 12060"/>
                <a:gd name="connsiteY83-1808" fmla="*/ 7979 h 10000"/>
                <a:gd name="connsiteX84-1809" fmla="*/ 3122 w 12060"/>
                <a:gd name="connsiteY84-1810" fmla="*/ 7905 h 10000"/>
                <a:gd name="connsiteX85-1811" fmla="*/ 3802 w 12060"/>
                <a:gd name="connsiteY85-1812" fmla="*/ 7922 h 10000"/>
                <a:gd name="connsiteX86-1813" fmla="*/ 2655 w 12060"/>
                <a:gd name="connsiteY86-1814" fmla="*/ 9176 h 10000"/>
                <a:gd name="connsiteX87-1815" fmla="*/ 2744 w 12060"/>
                <a:gd name="connsiteY87-1816" fmla="*/ 9409 h 10000"/>
                <a:gd name="connsiteX88-1817" fmla="*/ 3 w 12060"/>
                <a:gd name="connsiteY88-1818" fmla="*/ 9766 h 10000"/>
                <a:gd name="connsiteX0-1819" fmla="*/ 5630 w 12060"/>
                <a:gd name="connsiteY0-1820" fmla="*/ 10000 h 10000"/>
                <a:gd name="connsiteX1-1821" fmla="*/ 4866 w 12060"/>
                <a:gd name="connsiteY1-1822" fmla="*/ 9700 h 10000"/>
                <a:gd name="connsiteX2-1823" fmla="*/ 4100 w 12060"/>
                <a:gd name="connsiteY2-1824" fmla="*/ 9383 h 10000"/>
                <a:gd name="connsiteX3-1825" fmla="*/ 5715 w 12060"/>
                <a:gd name="connsiteY3-1826" fmla="*/ 7922 h 10000"/>
                <a:gd name="connsiteX4-1827" fmla="*/ 7245 w 12060"/>
                <a:gd name="connsiteY4-1828" fmla="*/ 7922 h 10000"/>
                <a:gd name="connsiteX5-1829" fmla="*/ 7245 w 12060"/>
                <a:gd name="connsiteY5-1830" fmla="*/ 7979 h 10000"/>
                <a:gd name="connsiteX6-1831" fmla="*/ 8010 w 12060"/>
                <a:gd name="connsiteY6-1832" fmla="*/ 7979 h 10000"/>
                <a:gd name="connsiteX7-1833" fmla="*/ 8010 w 12060"/>
                <a:gd name="connsiteY7-1834" fmla="*/ 7922 h 10000"/>
                <a:gd name="connsiteX8-1835" fmla="*/ 8436 w 12060"/>
                <a:gd name="connsiteY8-1836" fmla="*/ 7922 h 10000"/>
                <a:gd name="connsiteX9-1837" fmla="*/ 8436 w 12060"/>
                <a:gd name="connsiteY9-1838" fmla="*/ 5996 h 10000"/>
                <a:gd name="connsiteX10-1839" fmla="*/ 6735 w 12060"/>
                <a:gd name="connsiteY10-1840" fmla="*/ 5996 h 10000"/>
                <a:gd name="connsiteX11-1841" fmla="*/ 6863 w 12060"/>
                <a:gd name="connsiteY11-1842" fmla="*/ 5566 h 10000"/>
                <a:gd name="connsiteX12-1843" fmla="*/ 9371 w 12060"/>
                <a:gd name="connsiteY12-1844" fmla="*/ 5921 h 10000"/>
                <a:gd name="connsiteX13-1845" fmla="*/ 9583 w 12060"/>
                <a:gd name="connsiteY13-1846" fmla="*/ 6034 h 10000"/>
                <a:gd name="connsiteX14-1847" fmla="*/ 9031 w 12060"/>
                <a:gd name="connsiteY14-1848" fmla="*/ 8073 h 10000"/>
                <a:gd name="connsiteX15-1849" fmla="*/ 9116 w 12060"/>
                <a:gd name="connsiteY15-1850" fmla="*/ 8110 h 10000"/>
                <a:gd name="connsiteX16-1851" fmla="*/ 9031 w 12060"/>
                <a:gd name="connsiteY16-1852" fmla="*/ 8485 h 10000"/>
                <a:gd name="connsiteX17-1853" fmla="*/ 9669 w 12060"/>
                <a:gd name="connsiteY17-1854" fmla="*/ 8485 h 10000"/>
                <a:gd name="connsiteX18-1855" fmla="*/ 12049 w 12060"/>
                <a:gd name="connsiteY18-1856" fmla="*/ 8485 h 10000"/>
                <a:gd name="connsiteX19-1857" fmla="*/ 12006 w 12060"/>
                <a:gd name="connsiteY19-1858" fmla="*/ 8427 h 10000"/>
                <a:gd name="connsiteX20-1859" fmla="*/ 10944 w 12060"/>
                <a:gd name="connsiteY20-1860" fmla="*/ 8148 h 10000"/>
                <a:gd name="connsiteX21-1861" fmla="*/ 10646 w 12060"/>
                <a:gd name="connsiteY21-1862" fmla="*/ 7774 h 10000"/>
                <a:gd name="connsiteX22-1863" fmla="*/ 11582 w 12060"/>
                <a:gd name="connsiteY22-1864" fmla="*/ 5622 h 10000"/>
                <a:gd name="connsiteX23-1865" fmla="*/ 11198 w 12060"/>
                <a:gd name="connsiteY23-1866" fmla="*/ 5117 h 10000"/>
                <a:gd name="connsiteX24-1867" fmla="*/ 8478 w 12060"/>
                <a:gd name="connsiteY24-1868" fmla="*/ 4612 h 10000"/>
                <a:gd name="connsiteX25-1869" fmla="*/ 8308 w 12060"/>
                <a:gd name="connsiteY25-1870" fmla="*/ 4199 h 10000"/>
                <a:gd name="connsiteX26-1871" fmla="*/ 10093 w 12060"/>
                <a:gd name="connsiteY26-1872" fmla="*/ 4424 h 10000"/>
                <a:gd name="connsiteX27-1873" fmla="*/ 10136 w 12060"/>
                <a:gd name="connsiteY27-1874" fmla="*/ 4368 h 10000"/>
                <a:gd name="connsiteX28-1875" fmla="*/ 10178 w 12060"/>
                <a:gd name="connsiteY28-1876" fmla="*/ 4368 h 10000"/>
                <a:gd name="connsiteX29-1877" fmla="*/ 10561 w 12060"/>
                <a:gd name="connsiteY29-1878" fmla="*/ 4518 h 10000"/>
                <a:gd name="connsiteX30-1879" fmla="*/ 11284 w 12060"/>
                <a:gd name="connsiteY30-1880" fmla="*/ 4555 h 10000"/>
                <a:gd name="connsiteX31-1881" fmla="*/ 11496 w 12060"/>
                <a:gd name="connsiteY31-1882" fmla="*/ 4499 h 10000"/>
                <a:gd name="connsiteX32-1883" fmla="*/ 11709 w 12060"/>
                <a:gd name="connsiteY32-1884" fmla="*/ 4368 h 10000"/>
                <a:gd name="connsiteX33-1885" fmla="*/ 11793 w 12060"/>
                <a:gd name="connsiteY33-1886" fmla="*/ 4219 h 10000"/>
                <a:gd name="connsiteX34-1887" fmla="*/ 11751 w 12060"/>
                <a:gd name="connsiteY34-1888" fmla="*/ 4088 h 10000"/>
                <a:gd name="connsiteX35-1889" fmla="*/ 11369 w 12060"/>
                <a:gd name="connsiteY35-1890" fmla="*/ 4050 h 10000"/>
                <a:gd name="connsiteX36-1891" fmla="*/ 11326 w 12060"/>
                <a:gd name="connsiteY36-1892" fmla="*/ 3994 h 10000"/>
                <a:gd name="connsiteX37-1893" fmla="*/ 10901 w 12060"/>
                <a:gd name="connsiteY37-1894" fmla="*/ 3975 h 10000"/>
                <a:gd name="connsiteX38-1895" fmla="*/ 10476 w 12060"/>
                <a:gd name="connsiteY38-1896" fmla="*/ 4032 h 10000"/>
                <a:gd name="connsiteX39-1897" fmla="*/ 10518 w 12060"/>
                <a:gd name="connsiteY39-1898" fmla="*/ 3975 h 10000"/>
                <a:gd name="connsiteX40-1899" fmla="*/ 8096 w 12060"/>
                <a:gd name="connsiteY40-1900" fmla="*/ 3583 h 10000"/>
                <a:gd name="connsiteX41-1901" fmla="*/ 8054 w 12060"/>
                <a:gd name="connsiteY41-1902" fmla="*/ 3358 h 10000"/>
                <a:gd name="connsiteX42-1903" fmla="*/ 7416 w 12060"/>
                <a:gd name="connsiteY42-1904" fmla="*/ 2460 h 10000"/>
                <a:gd name="connsiteX43-1905" fmla="*/ 6990 w 12060"/>
                <a:gd name="connsiteY43-1906" fmla="*/ 2067 h 10000"/>
                <a:gd name="connsiteX44-1907" fmla="*/ 7033 w 12060"/>
                <a:gd name="connsiteY44-1908" fmla="*/ 1748 h 10000"/>
                <a:gd name="connsiteX45-1909" fmla="*/ 6608 w 12060"/>
                <a:gd name="connsiteY45-1910" fmla="*/ 1581 h 10000"/>
                <a:gd name="connsiteX46-1911" fmla="*/ 6693 w 12060"/>
                <a:gd name="connsiteY46-1912" fmla="*/ 1393 h 10000"/>
                <a:gd name="connsiteX47-1913" fmla="*/ 6906 w 12060"/>
                <a:gd name="connsiteY47-1914" fmla="*/ 1431 h 10000"/>
                <a:gd name="connsiteX48-1915" fmla="*/ 7118 w 12060"/>
                <a:gd name="connsiteY48-1916" fmla="*/ 1412 h 10000"/>
                <a:gd name="connsiteX49-1917" fmla="*/ 7203 w 12060"/>
                <a:gd name="connsiteY49-1918" fmla="*/ 1356 h 10000"/>
                <a:gd name="connsiteX50-1919" fmla="*/ 7203 w 12060"/>
                <a:gd name="connsiteY50-1920" fmla="*/ 1243 h 10000"/>
                <a:gd name="connsiteX51-1921" fmla="*/ 7288 w 12060"/>
                <a:gd name="connsiteY51-1922" fmla="*/ 1150 h 10000"/>
                <a:gd name="connsiteX52-1923" fmla="*/ 7288 w 12060"/>
                <a:gd name="connsiteY52-1924" fmla="*/ 1057 h 10000"/>
                <a:gd name="connsiteX53-1925" fmla="*/ 7245 w 12060"/>
                <a:gd name="connsiteY53-1926" fmla="*/ 1001 h 10000"/>
                <a:gd name="connsiteX54-1927" fmla="*/ 7203 w 12060"/>
                <a:gd name="connsiteY54-1928" fmla="*/ 888 h 10000"/>
                <a:gd name="connsiteX55-1929" fmla="*/ 7373 w 12060"/>
                <a:gd name="connsiteY55-1930" fmla="*/ 813 h 10000"/>
                <a:gd name="connsiteX56-1931" fmla="*/ 7373 w 12060"/>
                <a:gd name="connsiteY56-1932" fmla="*/ 738 h 10000"/>
                <a:gd name="connsiteX57-1933" fmla="*/ 7161 w 12060"/>
                <a:gd name="connsiteY57-1934" fmla="*/ 664 h 10000"/>
                <a:gd name="connsiteX58-1935" fmla="*/ 7245 w 12060"/>
                <a:gd name="connsiteY58-1936" fmla="*/ 534 h 10000"/>
                <a:gd name="connsiteX59-1937" fmla="*/ 7118 w 12060"/>
                <a:gd name="connsiteY59-1938" fmla="*/ 477 h 10000"/>
                <a:gd name="connsiteX60-1939" fmla="*/ 6990 w 12060"/>
                <a:gd name="connsiteY60-1940" fmla="*/ 328 h 10000"/>
                <a:gd name="connsiteX61-1941" fmla="*/ 6650 w 12060"/>
                <a:gd name="connsiteY61-1942" fmla="*/ 177 h 10000"/>
                <a:gd name="connsiteX62-1943" fmla="*/ 5503 w 12060"/>
                <a:gd name="connsiteY62-1944" fmla="*/ 46 h 10000"/>
                <a:gd name="connsiteX63-1945" fmla="*/ 4483 w 12060"/>
                <a:gd name="connsiteY63-1946" fmla="*/ 738 h 10000"/>
                <a:gd name="connsiteX64-1947" fmla="*/ 4908 w 12060"/>
                <a:gd name="connsiteY64-1948" fmla="*/ 1206 h 10000"/>
                <a:gd name="connsiteX65-1949" fmla="*/ 4950 w 12060"/>
                <a:gd name="connsiteY65-1950" fmla="*/ 1338 h 10000"/>
                <a:gd name="connsiteX66-1951" fmla="*/ 5035 w 12060"/>
                <a:gd name="connsiteY66-1952" fmla="*/ 1281 h 10000"/>
                <a:gd name="connsiteX67-1953" fmla="*/ 5035 w 12060"/>
                <a:gd name="connsiteY67-1954" fmla="*/ 1393 h 10000"/>
                <a:gd name="connsiteX68-1955" fmla="*/ 5035 w 12060"/>
                <a:gd name="connsiteY68-1956" fmla="*/ 1469 h 10000"/>
                <a:gd name="connsiteX69-1957" fmla="*/ 4142 w 12060"/>
                <a:gd name="connsiteY69-1958" fmla="*/ 2161 h 10000"/>
                <a:gd name="connsiteX70-1959" fmla="*/ 3802 w 12060"/>
                <a:gd name="connsiteY70-1960" fmla="*/ 2535 h 10000"/>
                <a:gd name="connsiteX71-1961" fmla="*/ 2910 w 12060"/>
                <a:gd name="connsiteY71-1962" fmla="*/ 3226 h 10000"/>
                <a:gd name="connsiteX72-1963" fmla="*/ 3548 w 12060"/>
                <a:gd name="connsiteY72-1964" fmla="*/ 4911 h 10000"/>
                <a:gd name="connsiteX73-1965" fmla="*/ 3802 w 12060"/>
                <a:gd name="connsiteY73-1966" fmla="*/ 4911 h 10000"/>
                <a:gd name="connsiteX74-1967" fmla="*/ 3675 w 12060"/>
                <a:gd name="connsiteY74-1968" fmla="*/ 5267 h 10000"/>
                <a:gd name="connsiteX75-1969" fmla="*/ 4568 w 12060"/>
                <a:gd name="connsiteY75-1970" fmla="*/ 5416 h 10000"/>
                <a:gd name="connsiteX76-1971" fmla="*/ 4568 w 12060"/>
                <a:gd name="connsiteY76-1972" fmla="*/ 5790 h 10000"/>
                <a:gd name="connsiteX77-1973" fmla="*/ 4440 w 12060"/>
                <a:gd name="connsiteY77-1974" fmla="*/ 5996 h 10000"/>
                <a:gd name="connsiteX78-1975" fmla="*/ 2102 w 12060"/>
                <a:gd name="connsiteY78-1976" fmla="*/ 5976 h 10000"/>
                <a:gd name="connsiteX79-1977" fmla="*/ 2060 w 12060"/>
                <a:gd name="connsiteY79-1978" fmla="*/ 7905 h 10000"/>
                <a:gd name="connsiteX80-1979" fmla="*/ 2400 w 12060"/>
                <a:gd name="connsiteY80-1980" fmla="*/ 7905 h 10000"/>
                <a:gd name="connsiteX81-1981" fmla="*/ 2400 w 12060"/>
                <a:gd name="connsiteY81-1982" fmla="*/ 7979 h 10000"/>
                <a:gd name="connsiteX82-1983" fmla="*/ 3122 w 12060"/>
                <a:gd name="connsiteY82-1984" fmla="*/ 7979 h 10000"/>
                <a:gd name="connsiteX83-1985" fmla="*/ 3122 w 12060"/>
                <a:gd name="connsiteY83-1986" fmla="*/ 7905 h 10000"/>
                <a:gd name="connsiteX84-1987" fmla="*/ 3802 w 12060"/>
                <a:gd name="connsiteY84-1988" fmla="*/ 7922 h 10000"/>
                <a:gd name="connsiteX85-1989" fmla="*/ 2655 w 12060"/>
                <a:gd name="connsiteY85-1990" fmla="*/ 9176 h 10000"/>
                <a:gd name="connsiteX86-1991" fmla="*/ 2744 w 12060"/>
                <a:gd name="connsiteY86-1992" fmla="*/ 9409 h 10000"/>
                <a:gd name="connsiteX87-1993" fmla="*/ 3 w 12060"/>
                <a:gd name="connsiteY87-1994" fmla="*/ 9766 h 10000"/>
                <a:gd name="connsiteX0-1995" fmla="*/ 5630 w 12060"/>
                <a:gd name="connsiteY0-1996" fmla="*/ 10000 h 10000"/>
                <a:gd name="connsiteX1-1997" fmla="*/ 4866 w 12060"/>
                <a:gd name="connsiteY1-1998" fmla="*/ 9700 h 10000"/>
                <a:gd name="connsiteX2-1999" fmla="*/ 4100 w 12060"/>
                <a:gd name="connsiteY2-2000" fmla="*/ 9383 h 10000"/>
                <a:gd name="connsiteX3-2001" fmla="*/ 5715 w 12060"/>
                <a:gd name="connsiteY3-2002" fmla="*/ 7922 h 10000"/>
                <a:gd name="connsiteX4-2003" fmla="*/ 7245 w 12060"/>
                <a:gd name="connsiteY4-2004" fmla="*/ 7922 h 10000"/>
                <a:gd name="connsiteX5-2005" fmla="*/ 7245 w 12060"/>
                <a:gd name="connsiteY5-2006" fmla="*/ 7979 h 10000"/>
                <a:gd name="connsiteX6-2007" fmla="*/ 8010 w 12060"/>
                <a:gd name="connsiteY6-2008" fmla="*/ 7979 h 10000"/>
                <a:gd name="connsiteX7-2009" fmla="*/ 8010 w 12060"/>
                <a:gd name="connsiteY7-2010" fmla="*/ 7922 h 10000"/>
                <a:gd name="connsiteX8-2011" fmla="*/ 8436 w 12060"/>
                <a:gd name="connsiteY8-2012" fmla="*/ 7922 h 10000"/>
                <a:gd name="connsiteX9-2013" fmla="*/ 8436 w 12060"/>
                <a:gd name="connsiteY9-2014" fmla="*/ 5996 h 10000"/>
                <a:gd name="connsiteX10-2015" fmla="*/ 6735 w 12060"/>
                <a:gd name="connsiteY10-2016" fmla="*/ 5996 h 10000"/>
                <a:gd name="connsiteX11-2017" fmla="*/ 6863 w 12060"/>
                <a:gd name="connsiteY11-2018" fmla="*/ 5566 h 10000"/>
                <a:gd name="connsiteX12-2019" fmla="*/ 9371 w 12060"/>
                <a:gd name="connsiteY12-2020" fmla="*/ 5921 h 10000"/>
                <a:gd name="connsiteX13-2021" fmla="*/ 9583 w 12060"/>
                <a:gd name="connsiteY13-2022" fmla="*/ 6034 h 10000"/>
                <a:gd name="connsiteX14-2023" fmla="*/ 9031 w 12060"/>
                <a:gd name="connsiteY14-2024" fmla="*/ 8073 h 10000"/>
                <a:gd name="connsiteX15-2025" fmla="*/ 9116 w 12060"/>
                <a:gd name="connsiteY15-2026" fmla="*/ 8110 h 10000"/>
                <a:gd name="connsiteX16-2027" fmla="*/ 9031 w 12060"/>
                <a:gd name="connsiteY16-2028" fmla="*/ 8485 h 10000"/>
                <a:gd name="connsiteX17-2029" fmla="*/ 12049 w 12060"/>
                <a:gd name="connsiteY17-2030" fmla="*/ 8485 h 10000"/>
                <a:gd name="connsiteX18-2031" fmla="*/ 12006 w 12060"/>
                <a:gd name="connsiteY18-2032" fmla="*/ 8427 h 10000"/>
                <a:gd name="connsiteX19-2033" fmla="*/ 10944 w 12060"/>
                <a:gd name="connsiteY19-2034" fmla="*/ 8148 h 10000"/>
                <a:gd name="connsiteX20-2035" fmla="*/ 10646 w 12060"/>
                <a:gd name="connsiteY20-2036" fmla="*/ 7774 h 10000"/>
                <a:gd name="connsiteX21-2037" fmla="*/ 11582 w 12060"/>
                <a:gd name="connsiteY21-2038" fmla="*/ 5622 h 10000"/>
                <a:gd name="connsiteX22-2039" fmla="*/ 11198 w 12060"/>
                <a:gd name="connsiteY22-2040" fmla="*/ 5117 h 10000"/>
                <a:gd name="connsiteX23-2041" fmla="*/ 8478 w 12060"/>
                <a:gd name="connsiteY23-2042" fmla="*/ 4612 h 10000"/>
                <a:gd name="connsiteX24-2043" fmla="*/ 8308 w 12060"/>
                <a:gd name="connsiteY24-2044" fmla="*/ 4199 h 10000"/>
                <a:gd name="connsiteX25-2045" fmla="*/ 10093 w 12060"/>
                <a:gd name="connsiteY25-2046" fmla="*/ 4424 h 10000"/>
                <a:gd name="connsiteX26-2047" fmla="*/ 10136 w 12060"/>
                <a:gd name="connsiteY26-2048" fmla="*/ 4368 h 10000"/>
                <a:gd name="connsiteX27-2049" fmla="*/ 10178 w 12060"/>
                <a:gd name="connsiteY27-2050" fmla="*/ 4368 h 10000"/>
                <a:gd name="connsiteX28-2051" fmla="*/ 10561 w 12060"/>
                <a:gd name="connsiteY28-2052" fmla="*/ 4518 h 10000"/>
                <a:gd name="connsiteX29-2053" fmla="*/ 11284 w 12060"/>
                <a:gd name="connsiteY29-2054" fmla="*/ 4555 h 10000"/>
                <a:gd name="connsiteX30-2055" fmla="*/ 11496 w 12060"/>
                <a:gd name="connsiteY30-2056" fmla="*/ 4499 h 10000"/>
                <a:gd name="connsiteX31-2057" fmla="*/ 11709 w 12060"/>
                <a:gd name="connsiteY31-2058" fmla="*/ 4368 h 10000"/>
                <a:gd name="connsiteX32-2059" fmla="*/ 11793 w 12060"/>
                <a:gd name="connsiteY32-2060" fmla="*/ 4219 h 10000"/>
                <a:gd name="connsiteX33-2061" fmla="*/ 11751 w 12060"/>
                <a:gd name="connsiteY33-2062" fmla="*/ 4088 h 10000"/>
                <a:gd name="connsiteX34-2063" fmla="*/ 11369 w 12060"/>
                <a:gd name="connsiteY34-2064" fmla="*/ 4050 h 10000"/>
                <a:gd name="connsiteX35-2065" fmla="*/ 11326 w 12060"/>
                <a:gd name="connsiteY35-2066" fmla="*/ 3994 h 10000"/>
                <a:gd name="connsiteX36-2067" fmla="*/ 10901 w 12060"/>
                <a:gd name="connsiteY36-2068" fmla="*/ 3975 h 10000"/>
                <a:gd name="connsiteX37-2069" fmla="*/ 10476 w 12060"/>
                <a:gd name="connsiteY37-2070" fmla="*/ 4032 h 10000"/>
                <a:gd name="connsiteX38-2071" fmla="*/ 10518 w 12060"/>
                <a:gd name="connsiteY38-2072" fmla="*/ 3975 h 10000"/>
                <a:gd name="connsiteX39-2073" fmla="*/ 8096 w 12060"/>
                <a:gd name="connsiteY39-2074" fmla="*/ 3583 h 10000"/>
                <a:gd name="connsiteX40-2075" fmla="*/ 8054 w 12060"/>
                <a:gd name="connsiteY40-2076" fmla="*/ 3358 h 10000"/>
                <a:gd name="connsiteX41-2077" fmla="*/ 7416 w 12060"/>
                <a:gd name="connsiteY41-2078" fmla="*/ 2460 h 10000"/>
                <a:gd name="connsiteX42-2079" fmla="*/ 6990 w 12060"/>
                <a:gd name="connsiteY42-2080" fmla="*/ 2067 h 10000"/>
                <a:gd name="connsiteX43-2081" fmla="*/ 7033 w 12060"/>
                <a:gd name="connsiteY43-2082" fmla="*/ 1748 h 10000"/>
                <a:gd name="connsiteX44-2083" fmla="*/ 6608 w 12060"/>
                <a:gd name="connsiteY44-2084" fmla="*/ 1581 h 10000"/>
                <a:gd name="connsiteX45-2085" fmla="*/ 6693 w 12060"/>
                <a:gd name="connsiteY45-2086" fmla="*/ 1393 h 10000"/>
                <a:gd name="connsiteX46-2087" fmla="*/ 6906 w 12060"/>
                <a:gd name="connsiteY46-2088" fmla="*/ 1431 h 10000"/>
                <a:gd name="connsiteX47-2089" fmla="*/ 7118 w 12060"/>
                <a:gd name="connsiteY47-2090" fmla="*/ 1412 h 10000"/>
                <a:gd name="connsiteX48-2091" fmla="*/ 7203 w 12060"/>
                <a:gd name="connsiteY48-2092" fmla="*/ 1356 h 10000"/>
                <a:gd name="connsiteX49-2093" fmla="*/ 7203 w 12060"/>
                <a:gd name="connsiteY49-2094" fmla="*/ 1243 h 10000"/>
                <a:gd name="connsiteX50-2095" fmla="*/ 7288 w 12060"/>
                <a:gd name="connsiteY50-2096" fmla="*/ 1150 h 10000"/>
                <a:gd name="connsiteX51-2097" fmla="*/ 7288 w 12060"/>
                <a:gd name="connsiteY51-2098" fmla="*/ 1057 h 10000"/>
                <a:gd name="connsiteX52-2099" fmla="*/ 7245 w 12060"/>
                <a:gd name="connsiteY52-2100" fmla="*/ 1001 h 10000"/>
                <a:gd name="connsiteX53-2101" fmla="*/ 7203 w 12060"/>
                <a:gd name="connsiteY53-2102" fmla="*/ 888 h 10000"/>
                <a:gd name="connsiteX54-2103" fmla="*/ 7373 w 12060"/>
                <a:gd name="connsiteY54-2104" fmla="*/ 813 h 10000"/>
                <a:gd name="connsiteX55-2105" fmla="*/ 7373 w 12060"/>
                <a:gd name="connsiteY55-2106" fmla="*/ 738 h 10000"/>
                <a:gd name="connsiteX56-2107" fmla="*/ 7161 w 12060"/>
                <a:gd name="connsiteY56-2108" fmla="*/ 664 h 10000"/>
                <a:gd name="connsiteX57-2109" fmla="*/ 7245 w 12060"/>
                <a:gd name="connsiteY57-2110" fmla="*/ 534 h 10000"/>
                <a:gd name="connsiteX58-2111" fmla="*/ 7118 w 12060"/>
                <a:gd name="connsiteY58-2112" fmla="*/ 477 h 10000"/>
                <a:gd name="connsiteX59-2113" fmla="*/ 6990 w 12060"/>
                <a:gd name="connsiteY59-2114" fmla="*/ 328 h 10000"/>
                <a:gd name="connsiteX60-2115" fmla="*/ 6650 w 12060"/>
                <a:gd name="connsiteY60-2116" fmla="*/ 177 h 10000"/>
                <a:gd name="connsiteX61-2117" fmla="*/ 5503 w 12060"/>
                <a:gd name="connsiteY61-2118" fmla="*/ 46 h 10000"/>
                <a:gd name="connsiteX62-2119" fmla="*/ 4483 w 12060"/>
                <a:gd name="connsiteY62-2120" fmla="*/ 738 h 10000"/>
                <a:gd name="connsiteX63-2121" fmla="*/ 4908 w 12060"/>
                <a:gd name="connsiteY63-2122" fmla="*/ 1206 h 10000"/>
                <a:gd name="connsiteX64-2123" fmla="*/ 4950 w 12060"/>
                <a:gd name="connsiteY64-2124" fmla="*/ 1338 h 10000"/>
                <a:gd name="connsiteX65-2125" fmla="*/ 5035 w 12060"/>
                <a:gd name="connsiteY65-2126" fmla="*/ 1281 h 10000"/>
                <a:gd name="connsiteX66-2127" fmla="*/ 5035 w 12060"/>
                <a:gd name="connsiteY66-2128" fmla="*/ 1393 h 10000"/>
                <a:gd name="connsiteX67-2129" fmla="*/ 5035 w 12060"/>
                <a:gd name="connsiteY67-2130" fmla="*/ 1469 h 10000"/>
                <a:gd name="connsiteX68-2131" fmla="*/ 4142 w 12060"/>
                <a:gd name="connsiteY68-2132" fmla="*/ 2161 h 10000"/>
                <a:gd name="connsiteX69-2133" fmla="*/ 3802 w 12060"/>
                <a:gd name="connsiteY69-2134" fmla="*/ 2535 h 10000"/>
                <a:gd name="connsiteX70-2135" fmla="*/ 2910 w 12060"/>
                <a:gd name="connsiteY70-2136" fmla="*/ 3226 h 10000"/>
                <a:gd name="connsiteX71-2137" fmla="*/ 3548 w 12060"/>
                <a:gd name="connsiteY71-2138" fmla="*/ 4911 h 10000"/>
                <a:gd name="connsiteX72-2139" fmla="*/ 3802 w 12060"/>
                <a:gd name="connsiteY72-2140" fmla="*/ 4911 h 10000"/>
                <a:gd name="connsiteX73-2141" fmla="*/ 3675 w 12060"/>
                <a:gd name="connsiteY73-2142" fmla="*/ 5267 h 10000"/>
                <a:gd name="connsiteX74-2143" fmla="*/ 4568 w 12060"/>
                <a:gd name="connsiteY74-2144" fmla="*/ 5416 h 10000"/>
                <a:gd name="connsiteX75-2145" fmla="*/ 4568 w 12060"/>
                <a:gd name="connsiteY75-2146" fmla="*/ 5790 h 10000"/>
                <a:gd name="connsiteX76-2147" fmla="*/ 4440 w 12060"/>
                <a:gd name="connsiteY76-2148" fmla="*/ 5996 h 10000"/>
                <a:gd name="connsiteX77-2149" fmla="*/ 2102 w 12060"/>
                <a:gd name="connsiteY77-2150" fmla="*/ 5976 h 10000"/>
                <a:gd name="connsiteX78-2151" fmla="*/ 2060 w 12060"/>
                <a:gd name="connsiteY78-2152" fmla="*/ 7905 h 10000"/>
                <a:gd name="connsiteX79-2153" fmla="*/ 2400 w 12060"/>
                <a:gd name="connsiteY79-2154" fmla="*/ 7905 h 10000"/>
                <a:gd name="connsiteX80-2155" fmla="*/ 2400 w 12060"/>
                <a:gd name="connsiteY80-2156" fmla="*/ 7979 h 10000"/>
                <a:gd name="connsiteX81-2157" fmla="*/ 3122 w 12060"/>
                <a:gd name="connsiteY81-2158" fmla="*/ 7979 h 10000"/>
                <a:gd name="connsiteX82-2159" fmla="*/ 3122 w 12060"/>
                <a:gd name="connsiteY82-2160" fmla="*/ 7905 h 10000"/>
                <a:gd name="connsiteX83-2161" fmla="*/ 3802 w 12060"/>
                <a:gd name="connsiteY83-2162" fmla="*/ 7922 h 10000"/>
                <a:gd name="connsiteX84-2163" fmla="*/ 2655 w 12060"/>
                <a:gd name="connsiteY84-2164" fmla="*/ 9176 h 10000"/>
                <a:gd name="connsiteX85-2165" fmla="*/ 2744 w 12060"/>
                <a:gd name="connsiteY85-2166" fmla="*/ 9409 h 10000"/>
                <a:gd name="connsiteX86-2167" fmla="*/ 3 w 12060"/>
                <a:gd name="connsiteY86-2168" fmla="*/ 9766 h 10000"/>
                <a:gd name="connsiteX0-2169" fmla="*/ 5842 w 12272"/>
                <a:gd name="connsiteY0-2170" fmla="*/ 10000 h 10000"/>
                <a:gd name="connsiteX1-2171" fmla="*/ 5078 w 12272"/>
                <a:gd name="connsiteY1-2172" fmla="*/ 9700 h 10000"/>
                <a:gd name="connsiteX2-2173" fmla="*/ 4312 w 12272"/>
                <a:gd name="connsiteY2-2174" fmla="*/ 9383 h 10000"/>
                <a:gd name="connsiteX3-2175" fmla="*/ 5927 w 12272"/>
                <a:gd name="connsiteY3-2176" fmla="*/ 7922 h 10000"/>
                <a:gd name="connsiteX4-2177" fmla="*/ 7457 w 12272"/>
                <a:gd name="connsiteY4-2178" fmla="*/ 7922 h 10000"/>
                <a:gd name="connsiteX5-2179" fmla="*/ 7457 w 12272"/>
                <a:gd name="connsiteY5-2180" fmla="*/ 7979 h 10000"/>
                <a:gd name="connsiteX6-2181" fmla="*/ 8222 w 12272"/>
                <a:gd name="connsiteY6-2182" fmla="*/ 7979 h 10000"/>
                <a:gd name="connsiteX7-2183" fmla="*/ 8222 w 12272"/>
                <a:gd name="connsiteY7-2184" fmla="*/ 7922 h 10000"/>
                <a:gd name="connsiteX8-2185" fmla="*/ 8648 w 12272"/>
                <a:gd name="connsiteY8-2186" fmla="*/ 7922 h 10000"/>
                <a:gd name="connsiteX9-2187" fmla="*/ 8648 w 12272"/>
                <a:gd name="connsiteY9-2188" fmla="*/ 5996 h 10000"/>
                <a:gd name="connsiteX10-2189" fmla="*/ 6947 w 12272"/>
                <a:gd name="connsiteY10-2190" fmla="*/ 5996 h 10000"/>
                <a:gd name="connsiteX11-2191" fmla="*/ 7075 w 12272"/>
                <a:gd name="connsiteY11-2192" fmla="*/ 5566 h 10000"/>
                <a:gd name="connsiteX12-2193" fmla="*/ 9583 w 12272"/>
                <a:gd name="connsiteY12-2194" fmla="*/ 5921 h 10000"/>
                <a:gd name="connsiteX13-2195" fmla="*/ 9795 w 12272"/>
                <a:gd name="connsiteY13-2196" fmla="*/ 6034 h 10000"/>
                <a:gd name="connsiteX14-2197" fmla="*/ 9243 w 12272"/>
                <a:gd name="connsiteY14-2198" fmla="*/ 8073 h 10000"/>
                <a:gd name="connsiteX15-2199" fmla="*/ 9328 w 12272"/>
                <a:gd name="connsiteY15-2200" fmla="*/ 8110 h 10000"/>
                <a:gd name="connsiteX16-2201" fmla="*/ 9243 w 12272"/>
                <a:gd name="connsiteY16-2202" fmla="*/ 8485 h 10000"/>
                <a:gd name="connsiteX17-2203" fmla="*/ 12261 w 12272"/>
                <a:gd name="connsiteY17-2204" fmla="*/ 8485 h 10000"/>
                <a:gd name="connsiteX18-2205" fmla="*/ 12218 w 12272"/>
                <a:gd name="connsiteY18-2206" fmla="*/ 8427 h 10000"/>
                <a:gd name="connsiteX19-2207" fmla="*/ 11156 w 12272"/>
                <a:gd name="connsiteY19-2208" fmla="*/ 8148 h 10000"/>
                <a:gd name="connsiteX20-2209" fmla="*/ 10858 w 12272"/>
                <a:gd name="connsiteY20-2210" fmla="*/ 7774 h 10000"/>
                <a:gd name="connsiteX21-2211" fmla="*/ 11794 w 12272"/>
                <a:gd name="connsiteY21-2212" fmla="*/ 5622 h 10000"/>
                <a:gd name="connsiteX22-2213" fmla="*/ 11410 w 12272"/>
                <a:gd name="connsiteY22-2214" fmla="*/ 5117 h 10000"/>
                <a:gd name="connsiteX23-2215" fmla="*/ 8690 w 12272"/>
                <a:gd name="connsiteY23-2216" fmla="*/ 4612 h 10000"/>
                <a:gd name="connsiteX24-2217" fmla="*/ 8520 w 12272"/>
                <a:gd name="connsiteY24-2218" fmla="*/ 4199 h 10000"/>
                <a:gd name="connsiteX25-2219" fmla="*/ 10305 w 12272"/>
                <a:gd name="connsiteY25-2220" fmla="*/ 4424 h 10000"/>
                <a:gd name="connsiteX26-2221" fmla="*/ 10348 w 12272"/>
                <a:gd name="connsiteY26-2222" fmla="*/ 4368 h 10000"/>
                <a:gd name="connsiteX27-2223" fmla="*/ 10390 w 12272"/>
                <a:gd name="connsiteY27-2224" fmla="*/ 4368 h 10000"/>
                <a:gd name="connsiteX28-2225" fmla="*/ 10773 w 12272"/>
                <a:gd name="connsiteY28-2226" fmla="*/ 4518 h 10000"/>
                <a:gd name="connsiteX29-2227" fmla="*/ 11496 w 12272"/>
                <a:gd name="connsiteY29-2228" fmla="*/ 4555 h 10000"/>
                <a:gd name="connsiteX30-2229" fmla="*/ 11708 w 12272"/>
                <a:gd name="connsiteY30-2230" fmla="*/ 4499 h 10000"/>
                <a:gd name="connsiteX31-2231" fmla="*/ 11921 w 12272"/>
                <a:gd name="connsiteY31-2232" fmla="*/ 4368 h 10000"/>
                <a:gd name="connsiteX32-2233" fmla="*/ 12005 w 12272"/>
                <a:gd name="connsiteY32-2234" fmla="*/ 4219 h 10000"/>
                <a:gd name="connsiteX33-2235" fmla="*/ 11963 w 12272"/>
                <a:gd name="connsiteY33-2236" fmla="*/ 4088 h 10000"/>
                <a:gd name="connsiteX34-2237" fmla="*/ 11581 w 12272"/>
                <a:gd name="connsiteY34-2238" fmla="*/ 4050 h 10000"/>
                <a:gd name="connsiteX35-2239" fmla="*/ 11538 w 12272"/>
                <a:gd name="connsiteY35-2240" fmla="*/ 3994 h 10000"/>
                <a:gd name="connsiteX36-2241" fmla="*/ 11113 w 12272"/>
                <a:gd name="connsiteY36-2242" fmla="*/ 3975 h 10000"/>
                <a:gd name="connsiteX37-2243" fmla="*/ 10688 w 12272"/>
                <a:gd name="connsiteY37-2244" fmla="*/ 4032 h 10000"/>
                <a:gd name="connsiteX38-2245" fmla="*/ 10730 w 12272"/>
                <a:gd name="connsiteY38-2246" fmla="*/ 3975 h 10000"/>
                <a:gd name="connsiteX39-2247" fmla="*/ 8308 w 12272"/>
                <a:gd name="connsiteY39-2248" fmla="*/ 3583 h 10000"/>
                <a:gd name="connsiteX40-2249" fmla="*/ 8266 w 12272"/>
                <a:gd name="connsiteY40-2250" fmla="*/ 3358 h 10000"/>
                <a:gd name="connsiteX41-2251" fmla="*/ 7628 w 12272"/>
                <a:gd name="connsiteY41-2252" fmla="*/ 2460 h 10000"/>
                <a:gd name="connsiteX42-2253" fmla="*/ 7202 w 12272"/>
                <a:gd name="connsiteY42-2254" fmla="*/ 2067 h 10000"/>
                <a:gd name="connsiteX43-2255" fmla="*/ 7245 w 12272"/>
                <a:gd name="connsiteY43-2256" fmla="*/ 1748 h 10000"/>
                <a:gd name="connsiteX44-2257" fmla="*/ 6820 w 12272"/>
                <a:gd name="connsiteY44-2258" fmla="*/ 1581 h 10000"/>
                <a:gd name="connsiteX45-2259" fmla="*/ 6905 w 12272"/>
                <a:gd name="connsiteY45-2260" fmla="*/ 1393 h 10000"/>
                <a:gd name="connsiteX46-2261" fmla="*/ 7118 w 12272"/>
                <a:gd name="connsiteY46-2262" fmla="*/ 1431 h 10000"/>
                <a:gd name="connsiteX47-2263" fmla="*/ 7330 w 12272"/>
                <a:gd name="connsiteY47-2264" fmla="*/ 1412 h 10000"/>
                <a:gd name="connsiteX48-2265" fmla="*/ 7415 w 12272"/>
                <a:gd name="connsiteY48-2266" fmla="*/ 1356 h 10000"/>
                <a:gd name="connsiteX49-2267" fmla="*/ 7415 w 12272"/>
                <a:gd name="connsiteY49-2268" fmla="*/ 1243 h 10000"/>
                <a:gd name="connsiteX50-2269" fmla="*/ 7500 w 12272"/>
                <a:gd name="connsiteY50-2270" fmla="*/ 1150 h 10000"/>
                <a:gd name="connsiteX51-2271" fmla="*/ 7500 w 12272"/>
                <a:gd name="connsiteY51-2272" fmla="*/ 1057 h 10000"/>
                <a:gd name="connsiteX52-2273" fmla="*/ 7457 w 12272"/>
                <a:gd name="connsiteY52-2274" fmla="*/ 1001 h 10000"/>
                <a:gd name="connsiteX53-2275" fmla="*/ 7415 w 12272"/>
                <a:gd name="connsiteY53-2276" fmla="*/ 888 h 10000"/>
                <a:gd name="connsiteX54-2277" fmla="*/ 7585 w 12272"/>
                <a:gd name="connsiteY54-2278" fmla="*/ 813 h 10000"/>
                <a:gd name="connsiteX55-2279" fmla="*/ 7585 w 12272"/>
                <a:gd name="connsiteY55-2280" fmla="*/ 738 h 10000"/>
                <a:gd name="connsiteX56-2281" fmla="*/ 7373 w 12272"/>
                <a:gd name="connsiteY56-2282" fmla="*/ 664 h 10000"/>
                <a:gd name="connsiteX57-2283" fmla="*/ 7457 w 12272"/>
                <a:gd name="connsiteY57-2284" fmla="*/ 534 h 10000"/>
                <a:gd name="connsiteX58-2285" fmla="*/ 7330 w 12272"/>
                <a:gd name="connsiteY58-2286" fmla="*/ 477 h 10000"/>
                <a:gd name="connsiteX59-2287" fmla="*/ 7202 w 12272"/>
                <a:gd name="connsiteY59-2288" fmla="*/ 328 h 10000"/>
                <a:gd name="connsiteX60-2289" fmla="*/ 6862 w 12272"/>
                <a:gd name="connsiteY60-2290" fmla="*/ 177 h 10000"/>
                <a:gd name="connsiteX61-2291" fmla="*/ 5715 w 12272"/>
                <a:gd name="connsiteY61-2292" fmla="*/ 46 h 10000"/>
                <a:gd name="connsiteX62-2293" fmla="*/ 4695 w 12272"/>
                <a:gd name="connsiteY62-2294" fmla="*/ 738 h 10000"/>
                <a:gd name="connsiteX63-2295" fmla="*/ 5120 w 12272"/>
                <a:gd name="connsiteY63-2296" fmla="*/ 1206 h 10000"/>
                <a:gd name="connsiteX64-2297" fmla="*/ 5162 w 12272"/>
                <a:gd name="connsiteY64-2298" fmla="*/ 1338 h 10000"/>
                <a:gd name="connsiteX65-2299" fmla="*/ 5247 w 12272"/>
                <a:gd name="connsiteY65-2300" fmla="*/ 1281 h 10000"/>
                <a:gd name="connsiteX66-2301" fmla="*/ 5247 w 12272"/>
                <a:gd name="connsiteY66-2302" fmla="*/ 1393 h 10000"/>
                <a:gd name="connsiteX67-2303" fmla="*/ 5247 w 12272"/>
                <a:gd name="connsiteY67-2304" fmla="*/ 1469 h 10000"/>
                <a:gd name="connsiteX68-2305" fmla="*/ 4354 w 12272"/>
                <a:gd name="connsiteY68-2306" fmla="*/ 2161 h 10000"/>
                <a:gd name="connsiteX69-2307" fmla="*/ 4014 w 12272"/>
                <a:gd name="connsiteY69-2308" fmla="*/ 2535 h 10000"/>
                <a:gd name="connsiteX70-2309" fmla="*/ 3122 w 12272"/>
                <a:gd name="connsiteY70-2310" fmla="*/ 3226 h 10000"/>
                <a:gd name="connsiteX71-2311" fmla="*/ 3760 w 12272"/>
                <a:gd name="connsiteY71-2312" fmla="*/ 4911 h 10000"/>
                <a:gd name="connsiteX72-2313" fmla="*/ 4014 w 12272"/>
                <a:gd name="connsiteY72-2314" fmla="*/ 4911 h 10000"/>
                <a:gd name="connsiteX73-2315" fmla="*/ 3887 w 12272"/>
                <a:gd name="connsiteY73-2316" fmla="*/ 5267 h 10000"/>
                <a:gd name="connsiteX74-2317" fmla="*/ 4780 w 12272"/>
                <a:gd name="connsiteY74-2318" fmla="*/ 5416 h 10000"/>
                <a:gd name="connsiteX75-2319" fmla="*/ 4780 w 12272"/>
                <a:gd name="connsiteY75-2320" fmla="*/ 5790 h 10000"/>
                <a:gd name="connsiteX76-2321" fmla="*/ 4652 w 12272"/>
                <a:gd name="connsiteY76-2322" fmla="*/ 5996 h 10000"/>
                <a:gd name="connsiteX77-2323" fmla="*/ 2314 w 12272"/>
                <a:gd name="connsiteY77-2324" fmla="*/ 5976 h 10000"/>
                <a:gd name="connsiteX78-2325" fmla="*/ 2272 w 12272"/>
                <a:gd name="connsiteY78-2326" fmla="*/ 7905 h 10000"/>
                <a:gd name="connsiteX79-2327" fmla="*/ 2612 w 12272"/>
                <a:gd name="connsiteY79-2328" fmla="*/ 7905 h 10000"/>
                <a:gd name="connsiteX80-2329" fmla="*/ 2612 w 12272"/>
                <a:gd name="connsiteY80-2330" fmla="*/ 7979 h 10000"/>
                <a:gd name="connsiteX81-2331" fmla="*/ 3334 w 12272"/>
                <a:gd name="connsiteY81-2332" fmla="*/ 7979 h 10000"/>
                <a:gd name="connsiteX82-2333" fmla="*/ 3334 w 12272"/>
                <a:gd name="connsiteY82-2334" fmla="*/ 7905 h 10000"/>
                <a:gd name="connsiteX83-2335" fmla="*/ 4014 w 12272"/>
                <a:gd name="connsiteY83-2336" fmla="*/ 7922 h 10000"/>
                <a:gd name="connsiteX84-2337" fmla="*/ 2867 w 12272"/>
                <a:gd name="connsiteY84-2338" fmla="*/ 9176 h 10000"/>
                <a:gd name="connsiteX85-2339" fmla="*/ 2956 w 12272"/>
                <a:gd name="connsiteY85-2340" fmla="*/ 9409 h 10000"/>
                <a:gd name="connsiteX86-2341" fmla="*/ 2 w 12272"/>
                <a:gd name="connsiteY86-2342" fmla="*/ 9813 h 10000"/>
                <a:gd name="connsiteX0-2343" fmla="*/ 5078 w 12272"/>
                <a:gd name="connsiteY0-2344" fmla="*/ 9700 h 9813"/>
                <a:gd name="connsiteX1-2345" fmla="*/ 4312 w 12272"/>
                <a:gd name="connsiteY1-2346" fmla="*/ 9383 h 9813"/>
                <a:gd name="connsiteX2-2347" fmla="*/ 5927 w 12272"/>
                <a:gd name="connsiteY2-2348" fmla="*/ 7922 h 9813"/>
                <a:gd name="connsiteX3-2349" fmla="*/ 7457 w 12272"/>
                <a:gd name="connsiteY3-2350" fmla="*/ 7922 h 9813"/>
                <a:gd name="connsiteX4-2351" fmla="*/ 7457 w 12272"/>
                <a:gd name="connsiteY4-2352" fmla="*/ 7979 h 9813"/>
                <a:gd name="connsiteX5-2353" fmla="*/ 8222 w 12272"/>
                <a:gd name="connsiteY5-2354" fmla="*/ 7979 h 9813"/>
                <a:gd name="connsiteX6-2355" fmla="*/ 8222 w 12272"/>
                <a:gd name="connsiteY6-2356" fmla="*/ 7922 h 9813"/>
                <a:gd name="connsiteX7-2357" fmla="*/ 8648 w 12272"/>
                <a:gd name="connsiteY7-2358" fmla="*/ 7922 h 9813"/>
                <a:gd name="connsiteX8-2359" fmla="*/ 8648 w 12272"/>
                <a:gd name="connsiteY8-2360" fmla="*/ 5996 h 9813"/>
                <a:gd name="connsiteX9-2361" fmla="*/ 6947 w 12272"/>
                <a:gd name="connsiteY9-2362" fmla="*/ 5996 h 9813"/>
                <a:gd name="connsiteX10-2363" fmla="*/ 7075 w 12272"/>
                <a:gd name="connsiteY10-2364" fmla="*/ 5566 h 9813"/>
                <a:gd name="connsiteX11-2365" fmla="*/ 9583 w 12272"/>
                <a:gd name="connsiteY11-2366" fmla="*/ 5921 h 9813"/>
                <a:gd name="connsiteX12-2367" fmla="*/ 9795 w 12272"/>
                <a:gd name="connsiteY12-2368" fmla="*/ 6034 h 9813"/>
                <a:gd name="connsiteX13-2369" fmla="*/ 9243 w 12272"/>
                <a:gd name="connsiteY13-2370" fmla="*/ 8073 h 9813"/>
                <a:gd name="connsiteX14-2371" fmla="*/ 9328 w 12272"/>
                <a:gd name="connsiteY14-2372" fmla="*/ 8110 h 9813"/>
                <a:gd name="connsiteX15-2373" fmla="*/ 9243 w 12272"/>
                <a:gd name="connsiteY15-2374" fmla="*/ 8485 h 9813"/>
                <a:gd name="connsiteX16-2375" fmla="*/ 12261 w 12272"/>
                <a:gd name="connsiteY16-2376" fmla="*/ 8485 h 9813"/>
                <a:gd name="connsiteX17-2377" fmla="*/ 12218 w 12272"/>
                <a:gd name="connsiteY17-2378" fmla="*/ 8427 h 9813"/>
                <a:gd name="connsiteX18-2379" fmla="*/ 11156 w 12272"/>
                <a:gd name="connsiteY18-2380" fmla="*/ 8148 h 9813"/>
                <a:gd name="connsiteX19-2381" fmla="*/ 10858 w 12272"/>
                <a:gd name="connsiteY19-2382" fmla="*/ 7774 h 9813"/>
                <a:gd name="connsiteX20-2383" fmla="*/ 11794 w 12272"/>
                <a:gd name="connsiteY20-2384" fmla="*/ 5622 h 9813"/>
                <a:gd name="connsiteX21-2385" fmla="*/ 11410 w 12272"/>
                <a:gd name="connsiteY21-2386" fmla="*/ 5117 h 9813"/>
                <a:gd name="connsiteX22-2387" fmla="*/ 8690 w 12272"/>
                <a:gd name="connsiteY22-2388" fmla="*/ 4612 h 9813"/>
                <a:gd name="connsiteX23-2389" fmla="*/ 8520 w 12272"/>
                <a:gd name="connsiteY23-2390" fmla="*/ 4199 h 9813"/>
                <a:gd name="connsiteX24-2391" fmla="*/ 10305 w 12272"/>
                <a:gd name="connsiteY24-2392" fmla="*/ 4424 h 9813"/>
                <a:gd name="connsiteX25-2393" fmla="*/ 10348 w 12272"/>
                <a:gd name="connsiteY25-2394" fmla="*/ 4368 h 9813"/>
                <a:gd name="connsiteX26-2395" fmla="*/ 10390 w 12272"/>
                <a:gd name="connsiteY26-2396" fmla="*/ 4368 h 9813"/>
                <a:gd name="connsiteX27-2397" fmla="*/ 10773 w 12272"/>
                <a:gd name="connsiteY27-2398" fmla="*/ 4518 h 9813"/>
                <a:gd name="connsiteX28-2399" fmla="*/ 11496 w 12272"/>
                <a:gd name="connsiteY28-2400" fmla="*/ 4555 h 9813"/>
                <a:gd name="connsiteX29-2401" fmla="*/ 11708 w 12272"/>
                <a:gd name="connsiteY29-2402" fmla="*/ 4499 h 9813"/>
                <a:gd name="connsiteX30-2403" fmla="*/ 11921 w 12272"/>
                <a:gd name="connsiteY30-2404" fmla="*/ 4368 h 9813"/>
                <a:gd name="connsiteX31-2405" fmla="*/ 12005 w 12272"/>
                <a:gd name="connsiteY31-2406" fmla="*/ 4219 h 9813"/>
                <a:gd name="connsiteX32-2407" fmla="*/ 11963 w 12272"/>
                <a:gd name="connsiteY32-2408" fmla="*/ 4088 h 9813"/>
                <a:gd name="connsiteX33-2409" fmla="*/ 11581 w 12272"/>
                <a:gd name="connsiteY33-2410" fmla="*/ 4050 h 9813"/>
                <a:gd name="connsiteX34-2411" fmla="*/ 11538 w 12272"/>
                <a:gd name="connsiteY34-2412" fmla="*/ 3994 h 9813"/>
                <a:gd name="connsiteX35-2413" fmla="*/ 11113 w 12272"/>
                <a:gd name="connsiteY35-2414" fmla="*/ 3975 h 9813"/>
                <a:gd name="connsiteX36-2415" fmla="*/ 10688 w 12272"/>
                <a:gd name="connsiteY36-2416" fmla="*/ 4032 h 9813"/>
                <a:gd name="connsiteX37-2417" fmla="*/ 10730 w 12272"/>
                <a:gd name="connsiteY37-2418" fmla="*/ 3975 h 9813"/>
                <a:gd name="connsiteX38-2419" fmla="*/ 8308 w 12272"/>
                <a:gd name="connsiteY38-2420" fmla="*/ 3583 h 9813"/>
                <a:gd name="connsiteX39-2421" fmla="*/ 8266 w 12272"/>
                <a:gd name="connsiteY39-2422" fmla="*/ 3358 h 9813"/>
                <a:gd name="connsiteX40-2423" fmla="*/ 7628 w 12272"/>
                <a:gd name="connsiteY40-2424" fmla="*/ 2460 h 9813"/>
                <a:gd name="connsiteX41-2425" fmla="*/ 7202 w 12272"/>
                <a:gd name="connsiteY41-2426" fmla="*/ 2067 h 9813"/>
                <a:gd name="connsiteX42-2427" fmla="*/ 7245 w 12272"/>
                <a:gd name="connsiteY42-2428" fmla="*/ 1748 h 9813"/>
                <a:gd name="connsiteX43-2429" fmla="*/ 6820 w 12272"/>
                <a:gd name="connsiteY43-2430" fmla="*/ 1581 h 9813"/>
                <a:gd name="connsiteX44-2431" fmla="*/ 6905 w 12272"/>
                <a:gd name="connsiteY44-2432" fmla="*/ 1393 h 9813"/>
                <a:gd name="connsiteX45-2433" fmla="*/ 7118 w 12272"/>
                <a:gd name="connsiteY45-2434" fmla="*/ 1431 h 9813"/>
                <a:gd name="connsiteX46-2435" fmla="*/ 7330 w 12272"/>
                <a:gd name="connsiteY46-2436" fmla="*/ 1412 h 9813"/>
                <a:gd name="connsiteX47-2437" fmla="*/ 7415 w 12272"/>
                <a:gd name="connsiteY47-2438" fmla="*/ 1356 h 9813"/>
                <a:gd name="connsiteX48-2439" fmla="*/ 7415 w 12272"/>
                <a:gd name="connsiteY48-2440" fmla="*/ 1243 h 9813"/>
                <a:gd name="connsiteX49-2441" fmla="*/ 7500 w 12272"/>
                <a:gd name="connsiteY49-2442" fmla="*/ 1150 h 9813"/>
                <a:gd name="connsiteX50-2443" fmla="*/ 7500 w 12272"/>
                <a:gd name="connsiteY50-2444" fmla="*/ 1057 h 9813"/>
                <a:gd name="connsiteX51-2445" fmla="*/ 7457 w 12272"/>
                <a:gd name="connsiteY51-2446" fmla="*/ 1001 h 9813"/>
                <a:gd name="connsiteX52-2447" fmla="*/ 7415 w 12272"/>
                <a:gd name="connsiteY52-2448" fmla="*/ 888 h 9813"/>
                <a:gd name="connsiteX53-2449" fmla="*/ 7585 w 12272"/>
                <a:gd name="connsiteY53-2450" fmla="*/ 813 h 9813"/>
                <a:gd name="connsiteX54-2451" fmla="*/ 7585 w 12272"/>
                <a:gd name="connsiteY54-2452" fmla="*/ 738 h 9813"/>
                <a:gd name="connsiteX55-2453" fmla="*/ 7373 w 12272"/>
                <a:gd name="connsiteY55-2454" fmla="*/ 664 h 9813"/>
                <a:gd name="connsiteX56-2455" fmla="*/ 7457 w 12272"/>
                <a:gd name="connsiteY56-2456" fmla="*/ 534 h 9813"/>
                <a:gd name="connsiteX57-2457" fmla="*/ 7330 w 12272"/>
                <a:gd name="connsiteY57-2458" fmla="*/ 477 h 9813"/>
                <a:gd name="connsiteX58-2459" fmla="*/ 7202 w 12272"/>
                <a:gd name="connsiteY58-2460" fmla="*/ 328 h 9813"/>
                <a:gd name="connsiteX59-2461" fmla="*/ 6862 w 12272"/>
                <a:gd name="connsiteY59-2462" fmla="*/ 177 h 9813"/>
                <a:gd name="connsiteX60-2463" fmla="*/ 5715 w 12272"/>
                <a:gd name="connsiteY60-2464" fmla="*/ 46 h 9813"/>
                <a:gd name="connsiteX61-2465" fmla="*/ 4695 w 12272"/>
                <a:gd name="connsiteY61-2466" fmla="*/ 738 h 9813"/>
                <a:gd name="connsiteX62-2467" fmla="*/ 5120 w 12272"/>
                <a:gd name="connsiteY62-2468" fmla="*/ 1206 h 9813"/>
                <a:gd name="connsiteX63-2469" fmla="*/ 5162 w 12272"/>
                <a:gd name="connsiteY63-2470" fmla="*/ 1338 h 9813"/>
                <a:gd name="connsiteX64-2471" fmla="*/ 5247 w 12272"/>
                <a:gd name="connsiteY64-2472" fmla="*/ 1281 h 9813"/>
                <a:gd name="connsiteX65-2473" fmla="*/ 5247 w 12272"/>
                <a:gd name="connsiteY65-2474" fmla="*/ 1393 h 9813"/>
                <a:gd name="connsiteX66-2475" fmla="*/ 5247 w 12272"/>
                <a:gd name="connsiteY66-2476" fmla="*/ 1469 h 9813"/>
                <a:gd name="connsiteX67-2477" fmla="*/ 4354 w 12272"/>
                <a:gd name="connsiteY67-2478" fmla="*/ 2161 h 9813"/>
                <a:gd name="connsiteX68-2479" fmla="*/ 4014 w 12272"/>
                <a:gd name="connsiteY68-2480" fmla="*/ 2535 h 9813"/>
                <a:gd name="connsiteX69-2481" fmla="*/ 3122 w 12272"/>
                <a:gd name="connsiteY69-2482" fmla="*/ 3226 h 9813"/>
                <a:gd name="connsiteX70-2483" fmla="*/ 3760 w 12272"/>
                <a:gd name="connsiteY70-2484" fmla="*/ 4911 h 9813"/>
                <a:gd name="connsiteX71-2485" fmla="*/ 4014 w 12272"/>
                <a:gd name="connsiteY71-2486" fmla="*/ 4911 h 9813"/>
                <a:gd name="connsiteX72-2487" fmla="*/ 3887 w 12272"/>
                <a:gd name="connsiteY72-2488" fmla="*/ 5267 h 9813"/>
                <a:gd name="connsiteX73-2489" fmla="*/ 4780 w 12272"/>
                <a:gd name="connsiteY73-2490" fmla="*/ 5416 h 9813"/>
                <a:gd name="connsiteX74-2491" fmla="*/ 4780 w 12272"/>
                <a:gd name="connsiteY74-2492" fmla="*/ 5790 h 9813"/>
                <a:gd name="connsiteX75-2493" fmla="*/ 4652 w 12272"/>
                <a:gd name="connsiteY75-2494" fmla="*/ 5996 h 9813"/>
                <a:gd name="connsiteX76-2495" fmla="*/ 2314 w 12272"/>
                <a:gd name="connsiteY76-2496" fmla="*/ 5976 h 9813"/>
                <a:gd name="connsiteX77-2497" fmla="*/ 2272 w 12272"/>
                <a:gd name="connsiteY77-2498" fmla="*/ 7905 h 9813"/>
                <a:gd name="connsiteX78-2499" fmla="*/ 2612 w 12272"/>
                <a:gd name="connsiteY78-2500" fmla="*/ 7905 h 9813"/>
                <a:gd name="connsiteX79-2501" fmla="*/ 2612 w 12272"/>
                <a:gd name="connsiteY79-2502" fmla="*/ 7979 h 9813"/>
                <a:gd name="connsiteX80-2503" fmla="*/ 3334 w 12272"/>
                <a:gd name="connsiteY80-2504" fmla="*/ 7979 h 9813"/>
                <a:gd name="connsiteX81-2505" fmla="*/ 3334 w 12272"/>
                <a:gd name="connsiteY81-2506" fmla="*/ 7905 h 9813"/>
                <a:gd name="connsiteX82-2507" fmla="*/ 4014 w 12272"/>
                <a:gd name="connsiteY82-2508" fmla="*/ 7922 h 9813"/>
                <a:gd name="connsiteX83-2509" fmla="*/ 2867 w 12272"/>
                <a:gd name="connsiteY83-2510" fmla="*/ 9176 h 9813"/>
                <a:gd name="connsiteX84-2511" fmla="*/ 2956 w 12272"/>
                <a:gd name="connsiteY84-2512" fmla="*/ 9409 h 9813"/>
                <a:gd name="connsiteX85-2513" fmla="*/ 2 w 12272"/>
                <a:gd name="connsiteY85-2514" fmla="*/ 9813 h 9813"/>
                <a:gd name="connsiteX0-2515" fmla="*/ 3514 w 10000"/>
                <a:gd name="connsiteY0-2516" fmla="*/ 9562 h 10000"/>
                <a:gd name="connsiteX1-2517" fmla="*/ 4830 w 10000"/>
                <a:gd name="connsiteY1-2518" fmla="*/ 8073 h 10000"/>
                <a:gd name="connsiteX2-2519" fmla="*/ 6076 w 10000"/>
                <a:gd name="connsiteY2-2520" fmla="*/ 8073 h 10000"/>
                <a:gd name="connsiteX3-2521" fmla="*/ 6076 w 10000"/>
                <a:gd name="connsiteY3-2522" fmla="*/ 8131 h 10000"/>
                <a:gd name="connsiteX4-2523" fmla="*/ 6700 w 10000"/>
                <a:gd name="connsiteY4-2524" fmla="*/ 8131 h 10000"/>
                <a:gd name="connsiteX5-2525" fmla="*/ 6700 w 10000"/>
                <a:gd name="connsiteY5-2526" fmla="*/ 8073 h 10000"/>
                <a:gd name="connsiteX6-2527" fmla="*/ 7047 w 10000"/>
                <a:gd name="connsiteY6-2528" fmla="*/ 8073 h 10000"/>
                <a:gd name="connsiteX7-2529" fmla="*/ 7047 w 10000"/>
                <a:gd name="connsiteY7-2530" fmla="*/ 6110 h 10000"/>
                <a:gd name="connsiteX8-2531" fmla="*/ 5661 w 10000"/>
                <a:gd name="connsiteY8-2532" fmla="*/ 6110 h 10000"/>
                <a:gd name="connsiteX9-2533" fmla="*/ 5765 w 10000"/>
                <a:gd name="connsiteY9-2534" fmla="*/ 5672 h 10000"/>
                <a:gd name="connsiteX10-2535" fmla="*/ 7809 w 10000"/>
                <a:gd name="connsiteY10-2536" fmla="*/ 6034 h 10000"/>
                <a:gd name="connsiteX11-2537" fmla="*/ 7982 w 10000"/>
                <a:gd name="connsiteY11-2538" fmla="*/ 6149 h 10000"/>
                <a:gd name="connsiteX12-2539" fmla="*/ 7532 w 10000"/>
                <a:gd name="connsiteY12-2540" fmla="*/ 8227 h 10000"/>
                <a:gd name="connsiteX13-2541" fmla="*/ 7601 w 10000"/>
                <a:gd name="connsiteY13-2542" fmla="*/ 8265 h 10000"/>
                <a:gd name="connsiteX14-2543" fmla="*/ 7532 w 10000"/>
                <a:gd name="connsiteY14-2544" fmla="*/ 8647 h 10000"/>
                <a:gd name="connsiteX15-2545" fmla="*/ 9991 w 10000"/>
                <a:gd name="connsiteY15-2546" fmla="*/ 8647 h 10000"/>
                <a:gd name="connsiteX16-2547" fmla="*/ 9956 w 10000"/>
                <a:gd name="connsiteY16-2548" fmla="*/ 8588 h 10000"/>
                <a:gd name="connsiteX17-2549" fmla="*/ 9091 w 10000"/>
                <a:gd name="connsiteY17-2550" fmla="*/ 8303 h 10000"/>
                <a:gd name="connsiteX18-2551" fmla="*/ 8848 w 10000"/>
                <a:gd name="connsiteY18-2552" fmla="*/ 7922 h 10000"/>
                <a:gd name="connsiteX19-2553" fmla="*/ 9610 w 10000"/>
                <a:gd name="connsiteY19-2554" fmla="*/ 5729 h 10000"/>
                <a:gd name="connsiteX20-2555" fmla="*/ 9298 w 10000"/>
                <a:gd name="connsiteY20-2556" fmla="*/ 5215 h 10000"/>
                <a:gd name="connsiteX21-2557" fmla="*/ 7081 w 10000"/>
                <a:gd name="connsiteY21-2558" fmla="*/ 4700 h 10000"/>
                <a:gd name="connsiteX22-2559" fmla="*/ 6943 w 10000"/>
                <a:gd name="connsiteY22-2560" fmla="*/ 4279 h 10000"/>
                <a:gd name="connsiteX23-2561" fmla="*/ 8397 w 10000"/>
                <a:gd name="connsiteY23-2562" fmla="*/ 4508 h 10000"/>
                <a:gd name="connsiteX24-2563" fmla="*/ 8432 w 10000"/>
                <a:gd name="connsiteY24-2564" fmla="*/ 4451 h 10000"/>
                <a:gd name="connsiteX25-2565" fmla="*/ 8466 w 10000"/>
                <a:gd name="connsiteY25-2566" fmla="*/ 4451 h 10000"/>
                <a:gd name="connsiteX26-2567" fmla="*/ 8779 w 10000"/>
                <a:gd name="connsiteY26-2568" fmla="*/ 4604 h 10000"/>
                <a:gd name="connsiteX27-2569" fmla="*/ 9368 w 10000"/>
                <a:gd name="connsiteY27-2570" fmla="*/ 4642 h 10000"/>
                <a:gd name="connsiteX28-2571" fmla="*/ 9540 w 10000"/>
                <a:gd name="connsiteY28-2572" fmla="*/ 4585 h 10000"/>
                <a:gd name="connsiteX29-2573" fmla="*/ 9714 w 10000"/>
                <a:gd name="connsiteY29-2574" fmla="*/ 4451 h 10000"/>
                <a:gd name="connsiteX30-2575" fmla="*/ 9782 w 10000"/>
                <a:gd name="connsiteY30-2576" fmla="*/ 4299 h 10000"/>
                <a:gd name="connsiteX31-2577" fmla="*/ 9748 w 10000"/>
                <a:gd name="connsiteY31-2578" fmla="*/ 4166 h 10000"/>
                <a:gd name="connsiteX32-2579" fmla="*/ 9437 w 10000"/>
                <a:gd name="connsiteY32-2580" fmla="*/ 4127 h 10000"/>
                <a:gd name="connsiteX33-2581" fmla="*/ 9402 w 10000"/>
                <a:gd name="connsiteY33-2582" fmla="*/ 4070 h 10000"/>
                <a:gd name="connsiteX34-2583" fmla="*/ 9056 w 10000"/>
                <a:gd name="connsiteY34-2584" fmla="*/ 4051 h 10000"/>
                <a:gd name="connsiteX35-2585" fmla="*/ 8709 w 10000"/>
                <a:gd name="connsiteY35-2586" fmla="*/ 4109 h 10000"/>
                <a:gd name="connsiteX36-2587" fmla="*/ 8743 w 10000"/>
                <a:gd name="connsiteY36-2588" fmla="*/ 4051 h 10000"/>
                <a:gd name="connsiteX37-2589" fmla="*/ 6770 w 10000"/>
                <a:gd name="connsiteY37-2590" fmla="*/ 3651 h 10000"/>
                <a:gd name="connsiteX38-2591" fmla="*/ 6736 w 10000"/>
                <a:gd name="connsiteY38-2592" fmla="*/ 3422 h 10000"/>
                <a:gd name="connsiteX39-2593" fmla="*/ 6216 w 10000"/>
                <a:gd name="connsiteY39-2594" fmla="*/ 2507 h 10000"/>
                <a:gd name="connsiteX40-2595" fmla="*/ 5869 w 10000"/>
                <a:gd name="connsiteY40-2596" fmla="*/ 2106 h 10000"/>
                <a:gd name="connsiteX41-2597" fmla="*/ 5904 w 10000"/>
                <a:gd name="connsiteY41-2598" fmla="*/ 1781 h 10000"/>
                <a:gd name="connsiteX42-2599" fmla="*/ 5557 w 10000"/>
                <a:gd name="connsiteY42-2600" fmla="*/ 1611 h 10000"/>
                <a:gd name="connsiteX43-2601" fmla="*/ 5627 w 10000"/>
                <a:gd name="connsiteY43-2602" fmla="*/ 1420 h 10000"/>
                <a:gd name="connsiteX44-2603" fmla="*/ 5800 w 10000"/>
                <a:gd name="connsiteY44-2604" fmla="*/ 1458 h 10000"/>
                <a:gd name="connsiteX45-2605" fmla="*/ 5973 w 10000"/>
                <a:gd name="connsiteY45-2606" fmla="*/ 1439 h 10000"/>
                <a:gd name="connsiteX46-2607" fmla="*/ 6042 w 10000"/>
                <a:gd name="connsiteY46-2608" fmla="*/ 1382 h 10000"/>
                <a:gd name="connsiteX47-2609" fmla="*/ 6042 w 10000"/>
                <a:gd name="connsiteY47-2610" fmla="*/ 1267 h 10000"/>
                <a:gd name="connsiteX48-2611" fmla="*/ 6111 w 10000"/>
                <a:gd name="connsiteY48-2612" fmla="*/ 1172 h 10000"/>
                <a:gd name="connsiteX49-2613" fmla="*/ 6111 w 10000"/>
                <a:gd name="connsiteY49-2614" fmla="*/ 1077 h 10000"/>
                <a:gd name="connsiteX50-2615" fmla="*/ 6076 w 10000"/>
                <a:gd name="connsiteY50-2616" fmla="*/ 1020 h 10000"/>
                <a:gd name="connsiteX51-2617" fmla="*/ 6042 w 10000"/>
                <a:gd name="connsiteY51-2618" fmla="*/ 905 h 10000"/>
                <a:gd name="connsiteX52-2619" fmla="*/ 6181 w 10000"/>
                <a:gd name="connsiteY52-2620" fmla="*/ 828 h 10000"/>
                <a:gd name="connsiteX53-2621" fmla="*/ 6181 w 10000"/>
                <a:gd name="connsiteY53-2622" fmla="*/ 752 h 10000"/>
                <a:gd name="connsiteX54-2623" fmla="*/ 6008 w 10000"/>
                <a:gd name="connsiteY54-2624" fmla="*/ 677 h 10000"/>
                <a:gd name="connsiteX55-2625" fmla="*/ 6076 w 10000"/>
                <a:gd name="connsiteY55-2626" fmla="*/ 544 h 10000"/>
                <a:gd name="connsiteX56-2627" fmla="*/ 5973 w 10000"/>
                <a:gd name="connsiteY56-2628" fmla="*/ 486 h 10000"/>
                <a:gd name="connsiteX57-2629" fmla="*/ 5869 w 10000"/>
                <a:gd name="connsiteY57-2630" fmla="*/ 334 h 10000"/>
                <a:gd name="connsiteX58-2631" fmla="*/ 5592 w 10000"/>
                <a:gd name="connsiteY58-2632" fmla="*/ 180 h 10000"/>
                <a:gd name="connsiteX59-2633" fmla="*/ 4657 w 10000"/>
                <a:gd name="connsiteY59-2634" fmla="*/ 47 h 10000"/>
                <a:gd name="connsiteX60-2635" fmla="*/ 3826 w 10000"/>
                <a:gd name="connsiteY60-2636" fmla="*/ 752 h 10000"/>
                <a:gd name="connsiteX61-2637" fmla="*/ 4172 w 10000"/>
                <a:gd name="connsiteY61-2638" fmla="*/ 1229 h 10000"/>
                <a:gd name="connsiteX62-2639" fmla="*/ 4206 w 10000"/>
                <a:gd name="connsiteY62-2640" fmla="*/ 1363 h 10000"/>
                <a:gd name="connsiteX63-2641" fmla="*/ 4276 w 10000"/>
                <a:gd name="connsiteY63-2642" fmla="*/ 1305 h 10000"/>
                <a:gd name="connsiteX64-2643" fmla="*/ 4276 w 10000"/>
                <a:gd name="connsiteY64-2644" fmla="*/ 1420 h 10000"/>
                <a:gd name="connsiteX65-2645" fmla="*/ 4276 w 10000"/>
                <a:gd name="connsiteY65-2646" fmla="*/ 1497 h 10000"/>
                <a:gd name="connsiteX66-2647" fmla="*/ 3548 w 10000"/>
                <a:gd name="connsiteY66-2648" fmla="*/ 2202 h 10000"/>
                <a:gd name="connsiteX67-2649" fmla="*/ 3271 w 10000"/>
                <a:gd name="connsiteY67-2650" fmla="*/ 2583 h 10000"/>
                <a:gd name="connsiteX68-2651" fmla="*/ 2544 w 10000"/>
                <a:gd name="connsiteY68-2652" fmla="*/ 3287 h 10000"/>
                <a:gd name="connsiteX69-2653" fmla="*/ 3064 w 10000"/>
                <a:gd name="connsiteY69-2654" fmla="*/ 5005 h 10000"/>
                <a:gd name="connsiteX70-2655" fmla="*/ 3271 w 10000"/>
                <a:gd name="connsiteY70-2656" fmla="*/ 5005 h 10000"/>
                <a:gd name="connsiteX71-2657" fmla="*/ 3167 w 10000"/>
                <a:gd name="connsiteY71-2658" fmla="*/ 5367 h 10000"/>
                <a:gd name="connsiteX72-2659" fmla="*/ 3895 w 10000"/>
                <a:gd name="connsiteY72-2660" fmla="*/ 5519 h 10000"/>
                <a:gd name="connsiteX73-2661" fmla="*/ 3895 w 10000"/>
                <a:gd name="connsiteY73-2662" fmla="*/ 5900 h 10000"/>
                <a:gd name="connsiteX74-2663" fmla="*/ 3791 w 10000"/>
                <a:gd name="connsiteY74-2664" fmla="*/ 6110 h 10000"/>
                <a:gd name="connsiteX75-2665" fmla="*/ 1886 w 10000"/>
                <a:gd name="connsiteY75-2666" fmla="*/ 6090 h 10000"/>
                <a:gd name="connsiteX76-2667" fmla="*/ 1851 w 10000"/>
                <a:gd name="connsiteY76-2668" fmla="*/ 8056 h 10000"/>
                <a:gd name="connsiteX77-2669" fmla="*/ 2128 w 10000"/>
                <a:gd name="connsiteY77-2670" fmla="*/ 8056 h 10000"/>
                <a:gd name="connsiteX78-2671" fmla="*/ 2128 w 10000"/>
                <a:gd name="connsiteY78-2672" fmla="*/ 8131 h 10000"/>
                <a:gd name="connsiteX79-2673" fmla="*/ 2717 w 10000"/>
                <a:gd name="connsiteY79-2674" fmla="*/ 8131 h 10000"/>
                <a:gd name="connsiteX80-2675" fmla="*/ 2717 w 10000"/>
                <a:gd name="connsiteY80-2676" fmla="*/ 8056 h 10000"/>
                <a:gd name="connsiteX81-2677" fmla="*/ 3271 w 10000"/>
                <a:gd name="connsiteY81-2678" fmla="*/ 8073 h 10000"/>
                <a:gd name="connsiteX82-2679" fmla="*/ 2336 w 10000"/>
                <a:gd name="connsiteY82-2680" fmla="*/ 9351 h 10000"/>
                <a:gd name="connsiteX83-2681" fmla="*/ 2409 w 10000"/>
                <a:gd name="connsiteY83-2682" fmla="*/ 9588 h 10000"/>
                <a:gd name="connsiteX84-2683" fmla="*/ 2 w 10000"/>
                <a:gd name="connsiteY84-2684" fmla="*/ 10000 h 10000"/>
                <a:gd name="connsiteX0-2685" fmla="*/ 3514 w 10000"/>
                <a:gd name="connsiteY0-2686" fmla="*/ 9562 h 10000"/>
                <a:gd name="connsiteX1-2687" fmla="*/ 4830 w 10000"/>
                <a:gd name="connsiteY1-2688" fmla="*/ 8073 h 10000"/>
                <a:gd name="connsiteX2-2689" fmla="*/ 6076 w 10000"/>
                <a:gd name="connsiteY2-2690" fmla="*/ 8073 h 10000"/>
                <a:gd name="connsiteX3-2691" fmla="*/ 6076 w 10000"/>
                <a:gd name="connsiteY3-2692" fmla="*/ 8131 h 10000"/>
                <a:gd name="connsiteX4-2693" fmla="*/ 6700 w 10000"/>
                <a:gd name="connsiteY4-2694" fmla="*/ 8131 h 10000"/>
                <a:gd name="connsiteX5-2695" fmla="*/ 6700 w 10000"/>
                <a:gd name="connsiteY5-2696" fmla="*/ 8073 h 10000"/>
                <a:gd name="connsiteX6-2697" fmla="*/ 7047 w 10000"/>
                <a:gd name="connsiteY6-2698" fmla="*/ 8073 h 10000"/>
                <a:gd name="connsiteX7-2699" fmla="*/ 7047 w 10000"/>
                <a:gd name="connsiteY7-2700" fmla="*/ 6110 h 10000"/>
                <a:gd name="connsiteX8-2701" fmla="*/ 5661 w 10000"/>
                <a:gd name="connsiteY8-2702" fmla="*/ 6110 h 10000"/>
                <a:gd name="connsiteX9-2703" fmla="*/ 5765 w 10000"/>
                <a:gd name="connsiteY9-2704" fmla="*/ 5672 h 10000"/>
                <a:gd name="connsiteX10-2705" fmla="*/ 7809 w 10000"/>
                <a:gd name="connsiteY10-2706" fmla="*/ 6034 h 10000"/>
                <a:gd name="connsiteX11-2707" fmla="*/ 7982 w 10000"/>
                <a:gd name="connsiteY11-2708" fmla="*/ 6149 h 10000"/>
                <a:gd name="connsiteX12-2709" fmla="*/ 7532 w 10000"/>
                <a:gd name="connsiteY12-2710" fmla="*/ 8227 h 10000"/>
                <a:gd name="connsiteX13-2711" fmla="*/ 7601 w 10000"/>
                <a:gd name="connsiteY13-2712" fmla="*/ 8265 h 10000"/>
                <a:gd name="connsiteX14-2713" fmla="*/ 7532 w 10000"/>
                <a:gd name="connsiteY14-2714" fmla="*/ 8647 h 10000"/>
                <a:gd name="connsiteX15-2715" fmla="*/ 9991 w 10000"/>
                <a:gd name="connsiteY15-2716" fmla="*/ 8647 h 10000"/>
                <a:gd name="connsiteX16-2717" fmla="*/ 9956 w 10000"/>
                <a:gd name="connsiteY16-2718" fmla="*/ 8588 h 10000"/>
                <a:gd name="connsiteX17-2719" fmla="*/ 9091 w 10000"/>
                <a:gd name="connsiteY17-2720" fmla="*/ 8303 h 10000"/>
                <a:gd name="connsiteX18-2721" fmla="*/ 8848 w 10000"/>
                <a:gd name="connsiteY18-2722" fmla="*/ 7922 h 10000"/>
                <a:gd name="connsiteX19-2723" fmla="*/ 9610 w 10000"/>
                <a:gd name="connsiteY19-2724" fmla="*/ 5729 h 10000"/>
                <a:gd name="connsiteX20-2725" fmla="*/ 9298 w 10000"/>
                <a:gd name="connsiteY20-2726" fmla="*/ 5215 h 10000"/>
                <a:gd name="connsiteX21-2727" fmla="*/ 7081 w 10000"/>
                <a:gd name="connsiteY21-2728" fmla="*/ 4700 h 10000"/>
                <a:gd name="connsiteX22-2729" fmla="*/ 6943 w 10000"/>
                <a:gd name="connsiteY22-2730" fmla="*/ 4279 h 10000"/>
                <a:gd name="connsiteX23-2731" fmla="*/ 8397 w 10000"/>
                <a:gd name="connsiteY23-2732" fmla="*/ 4508 h 10000"/>
                <a:gd name="connsiteX24-2733" fmla="*/ 8432 w 10000"/>
                <a:gd name="connsiteY24-2734" fmla="*/ 4451 h 10000"/>
                <a:gd name="connsiteX25-2735" fmla="*/ 8466 w 10000"/>
                <a:gd name="connsiteY25-2736" fmla="*/ 4451 h 10000"/>
                <a:gd name="connsiteX26-2737" fmla="*/ 8779 w 10000"/>
                <a:gd name="connsiteY26-2738" fmla="*/ 4604 h 10000"/>
                <a:gd name="connsiteX27-2739" fmla="*/ 9368 w 10000"/>
                <a:gd name="connsiteY27-2740" fmla="*/ 4642 h 10000"/>
                <a:gd name="connsiteX28-2741" fmla="*/ 9540 w 10000"/>
                <a:gd name="connsiteY28-2742" fmla="*/ 4585 h 10000"/>
                <a:gd name="connsiteX29-2743" fmla="*/ 9714 w 10000"/>
                <a:gd name="connsiteY29-2744" fmla="*/ 4451 h 10000"/>
                <a:gd name="connsiteX30-2745" fmla="*/ 9782 w 10000"/>
                <a:gd name="connsiteY30-2746" fmla="*/ 4299 h 10000"/>
                <a:gd name="connsiteX31-2747" fmla="*/ 9748 w 10000"/>
                <a:gd name="connsiteY31-2748" fmla="*/ 4166 h 10000"/>
                <a:gd name="connsiteX32-2749" fmla="*/ 9437 w 10000"/>
                <a:gd name="connsiteY32-2750" fmla="*/ 4127 h 10000"/>
                <a:gd name="connsiteX33-2751" fmla="*/ 9402 w 10000"/>
                <a:gd name="connsiteY33-2752" fmla="*/ 4070 h 10000"/>
                <a:gd name="connsiteX34-2753" fmla="*/ 9056 w 10000"/>
                <a:gd name="connsiteY34-2754" fmla="*/ 4051 h 10000"/>
                <a:gd name="connsiteX35-2755" fmla="*/ 8709 w 10000"/>
                <a:gd name="connsiteY35-2756" fmla="*/ 4109 h 10000"/>
                <a:gd name="connsiteX36-2757" fmla="*/ 8743 w 10000"/>
                <a:gd name="connsiteY36-2758" fmla="*/ 4051 h 10000"/>
                <a:gd name="connsiteX37-2759" fmla="*/ 6770 w 10000"/>
                <a:gd name="connsiteY37-2760" fmla="*/ 3651 h 10000"/>
                <a:gd name="connsiteX38-2761" fmla="*/ 6736 w 10000"/>
                <a:gd name="connsiteY38-2762" fmla="*/ 3422 h 10000"/>
                <a:gd name="connsiteX39-2763" fmla="*/ 6216 w 10000"/>
                <a:gd name="connsiteY39-2764" fmla="*/ 2507 h 10000"/>
                <a:gd name="connsiteX40-2765" fmla="*/ 5869 w 10000"/>
                <a:gd name="connsiteY40-2766" fmla="*/ 2106 h 10000"/>
                <a:gd name="connsiteX41-2767" fmla="*/ 5904 w 10000"/>
                <a:gd name="connsiteY41-2768" fmla="*/ 1781 h 10000"/>
                <a:gd name="connsiteX42-2769" fmla="*/ 5557 w 10000"/>
                <a:gd name="connsiteY42-2770" fmla="*/ 1611 h 10000"/>
                <a:gd name="connsiteX43-2771" fmla="*/ 5627 w 10000"/>
                <a:gd name="connsiteY43-2772" fmla="*/ 1420 h 10000"/>
                <a:gd name="connsiteX44-2773" fmla="*/ 5800 w 10000"/>
                <a:gd name="connsiteY44-2774" fmla="*/ 1458 h 10000"/>
                <a:gd name="connsiteX45-2775" fmla="*/ 5973 w 10000"/>
                <a:gd name="connsiteY45-2776" fmla="*/ 1439 h 10000"/>
                <a:gd name="connsiteX46-2777" fmla="*/ 6042 w 10000"/>
                <a:gd name="connsiteY46-2778" fmla="*/ 1382 h 10000"/>
                <a:gd name="connsiteX47-2779" fmla="*/ 6042 w 10000"/>
                <a:gd name="connsiteY47-2780" fmla="*/ 1267 h 10000"/>
                <a:gd name="connsiteX48-2781" fmla="*/ 6111 w 10000"/>
                <a:gd name="connsiteY48-2782" fmla="*/ 1172 h 10000"/>
                <a:gd name="connsiteX49-2783" fmla="*/ 6111 w 10000"/>
                <a:gd name="connsiteY49-2784" fmla="*/ 1077 h 10000"/>
                <a:gd name="connsiteX50-2785" fmla="*/ 6076 w 10000"/>
                <a:gd name="connsiteY50-2786" fmla="*/ 1020 h 10000"/>
                <a:gd name="connsiteX51-2787" fmla="*/ 6042 w 10000"/>
                <a:gd name="connsiteY51-2788" fmla="*/ 905 h 10000"/>
                <a:gd name="connsiteX52-2789" fmla="*/ 6181 w 10000"/>
                <a:gd name="connsiteY52-2790" fmla="*/ 828 h 10000"/>
                <a:gd name="connsiteX53-2791" fmla="*/ 6181 w 10000"/>
                <a:gd name="connsiteY53-2792" fmla="*/ 752 h 10000"/>
                <a:gd name="connsiteX54-2793" fmla="*/ 6008 w 10000"/>
                <a:gd name="connsiteY54-2794" fmla="*/ 677 h 10000"/>
                <a:gd name="connsiteX55-2795" fmla="*/ 6076 w 10000"/>
                <a:gd name="connsiteY55-2796" fmla="*/ 544 h 10000"/>
                <a:gd name="connsiteX56-2797" fmla="*/ 5973 w 10000"/>
                <a:gd name="connsiteY56-2798" fmla="*/ 486 h 10000"/>
                <a:gd name="connsiteX57-2799" fmla="*/ 5869 w 10000"/>
                <a:gd name="connsiteY57-2800" fmla="*/ 334 h 10000"/>
                <a:gd name="connsiteX58-2801" fmla="*/ 5592 w 10000"/>
                <a:gd name="connsiteY58-2802" fmla="*/ 180 h 10000"/>
                <a:gd name="connsiteX59-2803" fmla="*/ 4657 w 10000"/>
                <a:gd name="connsiteY59-2804" fmla="*/ 47 h 10000"/>
                <a:gd name="connsiteX60-2805" fmla="*/ 3826 w 10000"/>
                <a:gd name="connsiteY60-2806" fmla="*/ 752 h 10000"/>
                <a:gd name="connsiteX61-2807" fmla="*/ 4172 w 10000"/>
                <a:gd name="connsiteY61-2808" fmla="*/ 1229 h 10000"/>
                <a:gd name="connsiteX62-2809" fmla="*/ 4206 w 10000"/>
                <a:gd name="connsiteY62-2810" fmla="*/ 1363 h 10000"/>
                <a:gd name="connsiteX63-2811" fmla="*/ 4276 w 10000"/>
                <a:gd name="connsiteY63-2812" fmla="*/ 1305 h 10000"/>
                <a:gd name="connsiteX64-2813" fmla="*/ 4276 w 10000"/>
                <a:gd name="connsiteY64-2814" fmla="*/ 1420 h 10000"/>
                <a:gd name="connsiteX65-2815" fmla="*/ 4276 w 10000"/>
                <a:gd name="connsiteY65-2816" fmla="*/ 1497 h 10000"/>
                <a:gd name="connsiteX66-2817" fmla="*/ 3548 w 10000"/>
                <a:gd name="connsiteY66-2818" fmla="*/ 2202 h 10000"/>
                <a:gd name="connsiteX67-2819" fmla="*/ 3271 w 10000"/>
                <a:gd name="connsiteY67-2820" fmla="*/ 2583 h 10000"/>
                <a:gd name="connsiteX68-2821" fmla="*/ 2544 w 10000"/>
                <a:gd name="connsiteY68-2822" fmla="*/ 3287 h 10000"/>
                <a:gd name="connsiteX69-2823" fmla="*/ 3064 w 10000"/>
                <a:gd name="connsiteY69-2824" fmla="*/ 5005 h 10000"/>
                <a:gd name="connsiteX70-2825" fmla="*/ 3271 w 10000"/>
                <a:gd name="connsiteY70-2826" fmla="*/ 5005 h 10000"/>
                <a:gd name="connsiteX71-2827" fmla="*/ 3167 w 10000"/>
                <a:gd name="connsiteY71-2828" fmla="*/ 5367 h 10000"/>
                <a:gd name="connsiteX72-2829" fmla="*/ 3895 w 10000"/>
                <a:gd name="connsiteY72-2830" fmla="*/ 5519 h 10000"/>
                <a:gd name="connsiteX73-2831" fmla="*/ 3895 w 10000"/>
                <a:gd name="connsiteY73-2832" fmla="*/ 5900 h 10000"/>
                <a:gd name="connsiteX74-2833" fmla="*/ 3791 w 10000"/>
                <a:gd name="connsiteY74-2834" fmla="*/ 6110 h 10000"/>
                <a:gd name="connsiteX75-2835" fmla="*/ 1886 w 10000"/>
                <a:gd name="connsiteY75-2836" fmla="*/ 6090 h 10000"/>
                <a:gd name="connsiteX76-2837" fmla="*/ 1851 w 10000"/>
                <a:gd name="connsiteY76-2838" fmla="*/ 8056 h 10000"/>
                <a:gd name="connsiteX77-2839" fmla="*/ 2128 w 10000"/>
                <a:gd name="connsiteY77-2840" fmla="*/ 8056 h 10000"/>
                <a:gd name="connsiteX78-2841" fmla="*/ 2128 w 10000"/>
                <a:gd name="connsiteY78-2842" fmla="*/ 8131 h 10000"/>
                <a:gd name="connsiteX79-2843" fmla="*/ 2717 w 10000"/>
                <a:gd name="connsiteY79-2844" fmla="*/ 8131 h 10000"/>
                <a:gd name="connsiteX80-2845" fmla="*/ 2717 w 10000"/>
                <a:gd name="connsiteY80-2846" fmla="*/ 8056 h 10000"/>
                <a:gd name="connsiteX81-2847" fmla="*/ 3271 w 10000"/>
                <a:gd name="connsiteY81-2848" fmla="*/ 8073 h 10000"/>
                <a:gd name="connsiteX82-2849" fmla="*/ 2336 w 10000"/>
                <a:gd name="connsiteY82-2850" fmla="*/ 9351 h 10000"/>
                <a:gd name="connsiteX83-2851" fmla="*/ 2539 w 10000"/>
                <a:gd name="connsiteY83-2852" fmla="*/ 9924 h 10000"/>
                <a:gd name="connsiteX84-2853" fmla="*/ 2 w 10000"/>
                <a:gd name="connsiteY84-2854" fmla="*/ 10000 h 10000"/>
                <a:gd name="connsiteX0-2855" fmla="*/ 3514 w 10000"/>
                <a:gd name="connsiteY0-2856" fmla="*/ 9562 h 10000"/>
                <a:gd name="connsiteX1-2857" fmla="*/ 4830 w 10000"/>
                <a:gd name="connsiteY1-2858" fmla="*/ 8073 h 10000"/>
                <a:gd name="connsiteX2-2859" fmla="*/ 6076 w 10000"/>
                <a:gd name="connsiteY2-2860" fmla="*/ 8073 h 10000"/>
                <a:gd name="connsiteX3-2861" fmla="*/ 6076 w 10000"/>
                <a:gd name="connsiteY3-2862" fmla="*/ 8131 h 10000"/>
                <a:gd name="connsiteX4-2863" fmla="*/ 6700 w 10000"/>
                <a:gd name="connsiteY4-2864" fmla="*/ 8131 h 10000"/>
                <a:gd name="connsiteX5-2865" fmla="*/ 6700 w 10000"/>
                <a:gd name="connsiteY5-2866" fmla="*/ 8073 h 10000"/>
                <a:gd name="connsiteX6-2867" fmla="*/ 7047 w 10000"/>
                <a:gd name="connsiteY6-2868" fmla="*/ 8073 h 10000"/>
                <a:gd name="connsiteX7-2869" fmla="*/ 7047 w 10000"/>
                <a:gd name="connsiteY7-2870" fmla="*/ 6110 h 10000"/>
                <a:gd name="connsiteX8-2871" fmla="*/ 5661 w 10000"/>
                <a:gd name="connsiteY8-2872" fmla="*/ 6110 h 10000"/>
                <a:gd name="connsiteX9-2873" fmla="*/ 5765 w 10000"/>
                <a:gd name="connsiteY9-2874" fmla="*/ 5672 h 10000"/>
                <a:gd name="connsiteX10-2875" fmla="*/ 7809 w 10000"/>
                <a:gd name="connsiteY10-2876" fmla="*/ 6034 h 10000"/>
                <a:gd name="connsiteX11-2877" fmla="*/ 7982 w 10000"/>
                <a:gd name="connsiteY11-2878" fmla="*/ 6149 h 10000"/>
                <a:gd name="connsiteX12-2879" fmla="*/ 7532 w 10000"/>
                <a:gd name="connsiteY12-2880" fmla="*/ 8227 h 10000"/>
                <a:gd name="connsiteX13-2881" fmla="*/ 7601 w 10000"/>
                <a:gd name="connsiteY13-2882" fmla="*/ 8265 h 10000"/>
                <a:gd name="connsiteX14-2883" fmla="*/ 7532 w 10000"/>
                <a:gd name="connsiteY14-2884" fmla="*/ 8647 h 10000"/>
                <a:gd name="connsiteX15-2885" fmla="*/ 9991 w 10000"/>
                <a:gd name="connsiteY15-2886" fmla="*/ 8647 h 10000"/>
                <a:gd name="connsiteX16-2887" fmla="*/ 9956 w 10000"/>
                <a:gd name="connsiteY16-2888" fmla="*/ 8588 h 10000"/>
                <a:gd name="connsiteX17-2889" fmla="*/ 9091 w 10000"/>
                <a:gd name="connsiteY17-2890" fmla="*/ 8303 h 10000"/>
                <a:gd name="connsiteX18-2891" fmla="*/ 8848 w 10000"/>
                <a:gd name="connsiteY18-2892" fmla="*/ 7922 h 10000"/>
                <a:gd name="connsiteX19-2893" fmla="*/ 9610 w 10000"/>
                <a:gd name="connsiteY19-2894" fmla="*/ 5729 h 10000"/>
                <a:gd name="connsiteX20-2895" fmla="*/ 9298 w 10000"/>
                <a:gd name="connsiteY20-2896" fmla="*/ 5215 h 10000"/>
                <a:gd name="connsiteX21-2897" fmla="*/ 7081 w 10000"/>
                <a:gd name="connsiteY21-2898" fmla="*/ 4700 h 10000"/>
                <a:gd name="connsiteX22-2899" fmla="*/ 6943 w 10000"/>
                <a:gd name="connsiteY22-2900" fmla="*/ 4279 h 10000"/>
                <a:gd name="connsiteX23-2901" fmla="*/ 8397 w 10000"/>
                <a:gd name="connsiteY23-2902" fmla="*/ 4508 h 10000"/>
                <a:gd name="connsiteX24-2903" fmla="*/ 8432 w 10000"/>
                <a:gd name="connsiteY24-2904" fmla="*/ 4451 h 10000"/>
                <a:gd name="connsiteX25-2905" fmla="*/ 8466 w 10000"/>
                <a:gd name="connsiteY25-2906" fmla="*/ 4451 h 10000"/>
                <a:gd name="connsiteX26-2907" fmla="*/ 8779 w 10000"/>
                <a:gd name="connsiteY26-2908" fmla="*/ 4604 h 10000"/>
                <a:gd name="connsiteX27-2909" fmla="*/ 9368 w 10000"/>
                <a:gd name="connsiteY27-2910" fmla="*/ 4642 h 10000"/>
                <a:gd name="connsiteX28-2911" fmla="*/ 9540 w 10000"/>
                <a:gd name="connsiteY28-2912" fmla="*/ 4585 h 10000"/>
                <a:gd name="connsiteX29-2913" fmla="*/ 9714 w 10000"/>
                <a:gd name="connsiteY29-2914" fmla="*/ 4451 h 10000"/>
                <a:gd name="connsiteX30-2915" fmla="*/ 9782 w 10000"/>
                <a:gd name="connsiteY30-2916" fmla="*/ 4299 h 10000"/>
                <a:gd name="connsiteX31-2917" fmla="*/ 9748 w 10000"/>
                <a:gd name="connsiteY31-2918" fmla="*/ 4166 h 10000"/>
                <a:gd name="connsiteX32-2919" fmla="*/ 9437 w 10000"/>
                <a:gd name="connsiteY32-2920" fmla="*/ 4127 h 10000"/>
                <a:gd name="connsiteX33-2921" fmla="*/ 9402 w 10000"/>
                <a:gd name="connsiteY33-2922" fmla="*/ 4070 h 10000"/>
                <a:gd name="connsiteX34-2923" fmla="*/ 9056 w 10000"/>
                <a:gd name="connsiteY34-2924" fmla="*/ 4051 h 10000"/>
                <a:gd name="connsiteX35-2925" fmla="*/ 8709 w 10000"/>
                <a:gd name="connsiteY35-2926" fmla="*/ 4109 h 10000"/>
                <a:gd name="connsiteX36-2927" fmla="*/ 8743 w 10000"/>
                <a:gd name="connsiteY36-2928" fmla="*/ 4051 h 10000"/>
                <a:gd name="connsiteX37-2929" fmla="*/ 6770 w 10000"/>
                <a:gd name="connsiteY37-2930" fmla="*/ 3651 h 10000"/>
                <a:gd name="connsiteX38-2931" fmla="*/ 6736 w 10000"/>
                <a:gd name="connsiteY38-2932" fmla="*/ 3422 h 10000"/>
                <a:gd name="connsiteX39-2933" fmla="*/ 6216 w 10000"/>
                <a:gd name="connsiteY39-2934" fmla="*/ 2507 h 10000"/>
                <a:gd name="connsiteX40-2935" fmla="*/ 5869 w 10000"/>
                <a:gd name="connsiteY40-2936" fmla="*/ 2106 h 10000"/>
                <a:gd name="connsiteX41-2937" fmla="*/ 5904 w 10000"/>
                <a:gd name="connsiteY41-2938" fmla="*/ 1781 h 10000"/>
                <a:gd name="connsiteX42-2939" fmla="*/ 5557 w 10000"/>
                <a:gd name="connsiteY42-2940" fmla="*/ 1611 h 10000"/>
                <a:gd name="connsiteX43-2941" fmla="*/ 5627 w 10000"/>
                <a:gd name="connsiteY43-2942" fmla="*/ 1420 h 10000"/>
                <a:gd name="connsiteX44-2943" fmla="*/ 5800 w 10000"/>
                <a:gd name="connsiteY44-2944" fmla="*/ 1458 h 10000"/>
                <a:gd name="connsiteX45-2945" fmla="*/ 5973 w 10000"/>
                <a:gd name="connsiteY45-2946" fmla="*/ 1439 h 10000"/>
                <a:gd name="connsiteX46-2947" fmla="*/ 6042 w 10000"/>
                <a:gd name="connsiteY46-2948" fmla="*/ 1382 h 10000"/>
                <a:gd name="connsiteX47-2949" fmla="*/ 6042 w 10000"/>
                <a:gd name="connsiteY47-2950" fmla="*/ 1267 h 10000"/>
                <a:gd name="connsiteX48-2951" fmla="*/ 6111 w 10000"/>
                <a:gd name="connsiteY48-2952" fmla="*/ 1172 h 10000"/>
                <a:gd name="connsiteX49-2953" fmla="*/ 6111 w 10000"/>
                <a:gd name="connsiteY49-2954" fmla="*/ 1077 h 10000"/>
                <a:gd name="connsiteX50-2955" fmla="*/ 6076 w 10000"/>
                <a:gd name="connsiteY50-2956" fmla="*/ 1020 h 10000"/>
                <a:gd name="connsiteX51-2957" fmla="*/ 6042 w 10000"/>
                <a:gd name="connsiteY51-2958" fmla="*/ 905 h 10000"/>
                <a:gd name="connsiteX52-2959" fmla="*/ 6181 w 10000"/>
                <a:gd name="connsiteY52-2960" fmla="*/ 828 h 10000"/>
                <a:gd name="connsiteX53-2961" fmla="*/ 6181 w 10000"/>
                <a:gd name="connsiteY53-2962" fmla="*/ 752 h 10000"/>
                <a:gd name="connsiteX54-2963" fmla="*/ 6008 w 10000"/>
                <a:gd name="connsiteY54-2964" fmla="*/ 677 h 10000"/>
                <a:gd name="connsiteX55-2965" fmla="*/ 6076 w 10000"/>
                <a:gd name="connsiteY55-2966" fmla="*/ 544 h 10000"/>
                <a:gd name="connsiteX56-2967" fmla="*/ 5973 w 10000"/>
                <a:gd name="connsiteY56-2968" fmla="*/ 486 h 10000"/>
                <a:gd name="connsiteX57-2969" fmla="*/ 5869 w 10000"/>
                <a:gd name="connsiteY57-2970" fmla="*/ 334 h 10000"/>
                <a:gd name="connsiteX58-2971" fmla="*/ 5592 w 10000"/>
                <a:gd name="connsiteY58-2972" fmla="*/ 180 h 10000"/>
                <a:gd name="connsiteX59-2973" fmla="*/ 4657 w 10000"/>
                <a:gd name="connsiteY59-2974" fmla="*/ 47 h 10000"/>
                <a:gd name="connsiteX60-2975" fmla="*/ 3826 w 10000"/>
                <a:gd name="connsiteY60-2976" fmla="*/ 752 h 10000"/>
                <a:gd name="connsiteX61-2977" fmla="*/ 4172 w 10000"/>
                <a:gd name="connsiteY61-2978" fmla="*/ 1229 h 10000"/>
                <a:gd name="connsiteX62-2979" fmla="*/ 4206 w 10000"/>
                <a:gd name="connsiteY62-2980" fmla="*/ 1363 h 10000"/>
                <a:gd name="connsiteX63-2981" fmla="*/ 4276 w 10000"/>
                <a:gd name="connsiteY63-2982" fmla="*/ 1305 h 10000"/>
                <a:gd name="connsiteX64-2983" fmla="*/ 4276 w 10000"/>
                <a:gd name="connsiteY64-2984" fmla="*/ 1420 h 10000"/>
                <a:gd name="connsiteX65-2985" fmla="*/ 4276 w 10000"/>
                <a:gd name="connsiteY65-2986" fmla="*/ 1497 h 10000"/>
                <a:gd name="connsiteX66-2987" fmla="*/ 3548 w 10000"/>
                <a:gd name="connsiteY66-2988" fmla="*/ 2202 h 10000"/>
                <a:gd name="connsiteX67-2989" fmla="*/ 3271 w 10000"/>
                <a:gd name="connsiteY67-2990" fmla="*/ 2583 h 10000"/>
                <a:gd name="connsiteX68-2991" fmla="*/ 2544 w 10000"/>
                <a:gd name="connsiteY68-2992" fmla="*/ 3287 h 10000"/>
                <a:gd name="connsiteX69-2993" fmla="*/ 3064 w 10000"/>
                <a:gd name="connsiteY69-2994" fmla="*/ 5005 h 10000"/>
                <a:gd name="connsiteX70-2995" fmla="*/ 3271 w 10000"/>
                <a:gd name="connsiteY70-2996" fmla="*/ 5005 h 10000"/>
                <a:gd name="connsiteX71-2997" fmla="*/ 3167 w 10000"/>
                <a:gd name="connsiteY71-2998" fmla="*/ 5367 h 10000"/>
                <a:gd name="connsiteX72-2999" fmla="*/ 3895 w 10000"/>
                <a:gd name="connsiteY72-3000" fmla="*/ 5519 h 10000"/>
                <a:gd name="connsiteX73-3001" fmla="*/ 3895 w 10000"/>
                <a:gd name="connsiteY73-3002" fmla="*/ 5900 h 10000"/>
                <a:gd name="connsiteX74-3003" fmla="*/ 3791 w 10000"/>
                <a:gd name="connsiteY74-3004" fmla="*/ 6110 h 10000"/>
                <a:gd name="connsiteX75-3005" fmla="*/ 1886 w 10000"/>
                <a:gd name="connsiteY75-3006" fmla="*/ 6090 h 10000"/>
                <a:gd name="connsiteX76-3007" fmla="*/ 1851 w 10000"/>
                <a:gd name="connsiteY76-3008" fmla="*/ 8056 h 10000"/>
                <a:gd name="connsiteX77-3009" fmla="*/ 2128 w 10000"/>
                <a:gd name="connsiteY77-3010" fmla="*/ 8056 h 10000"/>
                <a:gd name="connsiteX78-3011" fmla="*/ 2128 w 10000"/>
                <a:gd name="connsiteY78-3012" fmla="*/ 8131 h 10000"/>
                <a:gd name="connsiteX79-3013" fmla="*/ 2717 w 10000"/>
                <a:gd name="connsiteY79-3014" fmla="*/ 8131 h 10000"/>
                <a:gd name="connsiteX80-3015" fmla="*/ 2717 w 10000"/>
                <a:gd name="connsiteY80-3016" fmla="*/ 8056 h 10000"/>
                <a:gd name="connsiteX81-3017" fmla="*/ 3271 w 10000"/>
                <a:gd name="connsiteY81-3018" fmla="*/ 8073 h 10000"/>
                <a:gd name="connsiteX82-3019" fmla="*/ 2336 w 10000"/>
                <a:gd name="connsiteY82-3020" fmla="*/ 9351 h 10000"/>
                <a:gd name="connsiteX83-3021" fmla="*/ 2539 w 10000"/>
                <a:gd name="connsiteY83-3022" fmla="*/ 9924 h 10000"/>
                <a:gd name="connsiteX84-3023" fmla="*/ 2 w 10000"/>
                <a:gd name="connsiteY84-3024" fmla="*/ 10000 h 10000"/>
                <a:gd name="connsiteX0-3025" fmla="*/ 3514 w 10000"/>
                <a:gd name="connsiteY0-3026" fmla="*/ 9562 h 10000"/>
                <a:gd name="connsiteX1-3027" fmla="*/ 4830 w 10000"/>
                <a:gd name="connsiteY1-3028" fmla="*/ 8073 h 10000"/>
                <a:gd name="connsiteX2-3029" fmla="*/ 6076 w 10000"/>
                <a:gd name="connsiteY2-3030" fmla="*/ 8073 h 10000"/>
                <a:gd name="connsiteX3-3031" fmla="*/ 6076 w 10000"/>
                <a:gd name="connsiteY3-3032" fmla="*/ 8131 h 10000"/>
                <a:gd name="connsiteX4-3033" fmla="*/ 6700 w 10000"/>
                <a:gd name="connsiteY4-3034" fmla="*/ 8131 h 10000"/>
                <a:gd name="connsiteX5-3035" fmla="*/ 6700 w 10000"/>
                <a:gd name="connsiteY5-3036" fmla="*/ 8073 h 10000"/>
                <a:gd name="connsiteX6-3037" fmla="*/ 7047 w 10000"/>
                <a:gd name="connsiteY6-3038" fmla="*/ 8073 h 10000"/>
                <a:gd name="connsiteX7-3039" fmla="*/ 7047 w 10000"/>
                <a:gd name="connsiteY7-3040" fmla="*/ 6110 h 10000"/>
                <a:gd name="connsiteX8-3041" fmla="*/ 5661 w 10000"/>
                <a:gd name="connsiteY8-3042" fmla="*/ 6110 h 10000"/>
                <a:gd name="connsiteX9-3043" fmla="*/ 5765 w 10000"/>
                <a:gd name="connsiteY9-3044" fmla="*/ 5672 h 10000"/>
                <a:gd name="connsiteX10-3045" fmla="*/ 7809 w 10000"/>
                <a:gd name="connsiteY10-3046" fmla="*/ 6034 h 10000"/>
                <a:gd name="connsiteX11-3047" fmla="*/ 7982 w 10000"/>
                <a:gd name="connsiteY11-3048" fmla="*/ 6149 h 10000"/>
                <a:gd name="connsiteX12-3049" fmla="*/ 7532 w 10000"/>
                <a:gd name="connsiteY12-3050" fmla="*/ 8227 h 10000"/>
                <a:gd name="connsiteX13-3051" fmla="*/ 7601 w 10000"/>
                <a:gd name="connsiteY13-3052" fmla="*/ 8265 h 10000"/>
                <a:gd name="connsiteX14-3053" fmla="*/ 7532 w 10000"/>
                <a:gd name="connsiteY14-3054" fmla="*/ 8647 h 10000"/>
                <a:gd name="connsiteX15-3055" fmla="*/ 9991 w 10000"/>
                <a:gd name="connsiteY15-3056" fmla="*/ 8647 h 10000"/>
                <a:gd name="connsiteX16-3057" fmla="*/ 9956 w 10000"/>
                <a:gd name="connsiteY16-3058" fmla="*/ 8588 h 10000"/>
                <a:gd name="connsiteX17-3059" fmla="*/ 9091 w 10000"/>
                <a:gd name="connsiteY17-3060" fmla="*/ 8303 h 10000"/>
                <a:gd name="connsiteX18-3061" fmla="*/ 8848 w 10000"/>
                <a:gd name="connsiteY18-3062" fmla="*/ 7922 h 10000"/>
                <a:gd name="connsiteX19-3063" fmla="*/ 9610 w 10000"/>
                <a:gd name="connsiteY19-3064" fmla="*/ 5729 h 10000"/>
                <a:gd name="connsiteX20-3065" fmla="*/ 9298 w 10000"/>
                <a:gd name="connsiteY20-3066" fmla="*/ 5215 h 10000"/>
                <a:gd name="connsiteX21-3067" fmla="*/ 7081 w 10000"/>
                <a:gd name="connsiteY21-3068" fmla="*/ 4700 h 10000"/>
                <a:gd name="connsiteX22-3069" fmla="*/ 6943 w 10000"/>
                <a:gd name="connsiteY22-3070" fmla="*/ 4279 h 10000"/>
                <a:gd name="connsiteX23-3071" fmla="*/ 8397 w 10000"/>
                <a:gd name="connsiteY23-3072" fmla="*/ 4508 h 10000"/>
                <a:gd name="connsiteX24-3073" fmla="*/ 8432 w 10000"/>
                <a:gd name="connsiteY24-3074" fmla="*/ 4451 h 10000"/>
                <a:gd name="connsiteX25-3075" fmla="*/ 8466 w 10000"/>
                <a:gd name="connsiteY25-3076" fmla="*/ 4451 h 10000"/>
                <a:gd name="connsiteX26-3077" fmla="*/ 8779 w 10000"/>
                <a:gd name="connsiteY26-3078" fmla="*/ 4604 h 10000"/>
                <a:gd name="connsiteX27-3079" fmla="*/ 9368 w 10000"/>
                <a:gd name="connsiteY27-3080" fmla="*/ 4642 h 10000"/>
                <a:gd name="connsiteX28-3081" fmla="*/ 9540 w 10000"/>
                <a:gd name="connsiteY28-3082" fmla="*/ 4585 h 10000"/>
                <a:gd name="connsiteX29-3083" fmla="*/ 9714 w 10000"/>
                <a:gd name="connsiteY29-3084" fmla="*/ 4451 h 10000"/>
                <a:gd name="connsiteX30-3085" fmla="*/ 9782 w 10000"/>
                <a:gd name="connsiteY30-3086" fmla="*/ 4299 h 10000"/>
                <a:gd name="connsiteX31-3087" fmla="*/ 9748 w 10000"/>
                <a:gd name="connsiteY31-3088" fmla="*/ 4166 h 10000"/>
                <a:gd name="connsiteX32-3089" fmla="*/ 9437 w 10000"/>
                <a:gd name="connsiteY32-3090" fmla="*/ 4127 h 10000"/>
                <a:gd name="connsiteX33-3091" fmla="*/ 9402 w 10000"/>
                <a:gd name="connsiteY33-3092" fmla="*/ 4070 h 10000"/>
                <a:gd name="connsiteX34-3093" fmla="*/ 9056 w 10000"/>
                <a:gd name="connsiteY34-3094" fmla="*/ 4051 h 10000"/>
                <a:gd name="connsiteX35-3095" fmla="*/ 8709 w 10000"/>
                <a:gd name="connsiteY35-3096" fmla="*/ 4109 h 10000"/>
                <a:gd name="connsiteX36-3097" fmla="*/ 8743 w 10000"/>
                <a:gd name="connsiteY36-3098" fmla="*/ 4051 h 10000"/>
                <a:gd name="connsiteX37-3099" fmla="*/ 6770 w 10000"/>
                <a:gd name="connsiteY37-3100" fmla="*/ 3651 h 10000"/>
                <a:gd name="connsiteX38-3101" fmla="*/ 6736 w 10000"/>
                <a:gd name="connsiteY38-3102" fmla="*/ 3422 h 10000"/>
                <a:gd name="connsiteX39-3103" fmla="*/ 6216 w 10000"/>
                <a:gd name="connsiteY39-3104" fmla="*/ 2507 h 10000"/>
                <a:gd name="connsiteX40-3105" fmla="*/ 5869 w 10000"/>
                <a:gd name="connsiteY40-3106" fmla="*/ 2106 h 10000"/>
                <a:gd name="connsiteX41-3107" fmla="*/ 5904 w 10000"/>
                <a:gd name="connsiteY41-3108" fmla="*/ 1781 h 10000"/>
                <a:gd name="connsiteX42-3109" fmla="*/ 5557 w 10000"/>
                <a:gd name="connsiteY42-3110" fmla="*/ 1611 h 10000"/>
                <a:gd name="connsiteX43-3111" fmla="*/ 5627 w 10000"/>
                <a:gd name="connsiteY43-3112" fmla="*/ 1420 h 10000"/>
                <a:gd name="connsiteX44-3113" fmla="*/ 5800 w 10000"/>
                <a:gd name="connsiteY44-3114" fmla="*/ 1458 h 10000"/>
                <a:gd name="connsiteX45-3115" fmla="*/ 5973 w 10000"/>
                <a:gd name="connsiteY45-3116" fmla="*/ 1439 h 10000"/>
                <a:gd name="connsiteX46-3117" fmla="*/ 6042 w 10000"/>
                <a:gd name="connsiteY46-3118" fmla="*/ 1382 h 10000"/>
                <a:gd name="connsiteX47-3119" fmla="*/ 6042 w 10000"/>
                <a:gd name="connsiteY47-3120" fmla="*/ 1267 h 10000"/>
                <a:gd name="connsiteX48-3121" fmla="*/ 6111 w 10000"/>
                <a:gd name="connsiteY48-3122" fmla="*/ 1172 h 10000"/>
                <a:gd name="connsiteX49-3123" fmla="*/ 6111 w 10000"/>
                <a:gd name="connsiteY49-3124" fmla="*/ 1077 h 10000"/>
                <a:gd name="connsiteX50-3125" fmla="*/ 6076 w 10000"/>
                <a:gd name="connsiteY50-3126" fmla="*/ 1020 h 10000"/>
                <a:gd name="connsiteX51-3127" fmla="*/ 6042 w 10000"/>
                <a:gd name="connsiteY51-3128" fmla="*/ 905 h 10000"/>
                <a:gd name="connsiteX52-3129" fmla="*/ 6181 w 10000"/>
                <a:gd name="connsiteY52-3130" fmla="*/ 828 h 10000"/>
                <a:gd name="connsiteX53-3131" fmla="*/ 6181 w 10000"/>
                <a:gd name="connsiteY53-3132" fmla="*/ 752 h 10000"/>
                <a:gd name="connsiteX54-3133" fmla="*/ 6008 w 10000"/>
                <a:gd name="connsiteY54-3134" fmla="*/ 677 h 10000"/>
                <a:gd name="connsiteX55-3135" fmla="*/ 6076 w 10000"/>
                <a:gd name="connsiteY55-3136" fmla="*/ 544 h 10000"/>
                <a:gd name="connsiteX56-3137" fmla="*/ 5973 w 10000"/>
                <a:gd name="connsiteY56-3138" fmla="*/ 486 h 10000"/>
                <a:gd name="connsiteX57-3139" fmla="*/ 5869 w 10000"/>
                <a:gd name="connsiteY57-3140" fmla="*/ 334 h 10000"/>
                <a:gd name="connsiteX58-3141" fmla="*/ 5592 w 10000"/>
                <a:gd name="connsiteY58-3142" fmla="*/ 180 h 10000"/>
                <a:gd name="connsiteX59-3143" fmla="*/ 4657 w 10000"/>
                <a:gd name="connsiteY59-3144" fmla="*/ 47 h 10000"/>
                <a:gd name="connsiteX60-3145" fmla="*/ 3826 w 10000"/>
                <a:gd name="connsiteY60-3146" fmla="*/ 752 h 10000"/>
                <a:gd name="connsiteX61-3147" fmla="*/ 4172 w 10000"/>
                <a:gd name="connsiteY61-3148" fmla="*/ 1229 h 10000"/>
                <a:gd name="connsiteX62-3149" fmla="*/ 4206 w 10000"/>
                <a:gd name="connsiteY62-3150" fmla="*/ 1363 h 10000"/>
                <a:gd name="connsiteX63-3151" fmla="*/ 4276 w 10000"/>
                <a:gd name="connsiteY63-3152" fmla="*/ 1305 h 10000"/>
                <a:gd name="connsiteX64-3153" fmla="*/ 4276 w 10000"/>
                <a:gd name="connsiteY64-3154" fmla="*/ 1420 h 10000"/>
                <a:gd name="connsiteX65-3155" fmla="*/ 4276 w 10000"/>
                <a:gd name="connsiteY65-3156" fmla="*/ 1497 h 10000"/>
                <a:gd name="connsiteX66-3157" fmla="*/ 3548 w 10000"/>
                <a:gd name="connsiteY66-3158" fmla="*/ 2202 h 10000"/>
                <a:gd name="connsiteX67-3159" fmla="*/ 3271 w 10000"/>
                <a:gd name="connsiteY67-3160" fmla="*/ 2583 h 10000"/>
                <a:gd name="connsiteX68-3161" fmla="*/ 2544 w 10000"/>
                <a:gd name="connsiteY68-3162" fmla="*/ 3287 h 10000"/>
                <a:gd name="connsiteX69-3163" fmla="*/ 3064 w 10000"/>
                <a:gd name="connsiteY69-3164" fmla="*/ 5005 h 10000"/>
                <a:gd name="connsiteX70-3165" fmla="*/ 3271 w 10000"/>
                <a:gd name="connsiteY70-3166" fmla="*/ 5005 h 10000"/>
                <a:gd name="connsiteX71-3167" fmla="*/ 3167 w 10000"/>
                <a:gd name="connsiteY71-3168" fmla="*/ 5367 h 10000"/>
                <a:gd name="connsiteX72-3169" fmla="*/ 3895 w 10000"/>
                <a:gd name="connsiteY72-3170" fmla="*/ 5519 h 10000"/>
                <a:gd name="connsiteX73-3171" fmla="*/ 3895 w 10000"/>
                <a:gd name="connsiteY73-3172" fmla="*/ 5900 h 10000"/>
                <a:gd name="connsiteX74-3173" fmla="*/ 3791 w 10000"/>
                <a:gd name="connsiteY74-3174" fmla="*/ 6110 h 10000"/>
                <a:gd name="connsiteX75-3175" fmla="*/ 1886 w 10000"/>
                <a:gd name="connsiteY75-3176" fmla="*/ 6090 h 10000"/>
                <a:gd name="connsiteX76-3177" fmla="*/ 1851 w 10000"/>
                <a:gd name="connsiteY76-3178" fmla="*/ 8056 h 10000"/>
                <a:gd name="connsiteX77-3179" fmla="*/ 2128 w 10000"/>
                <a:gd name="connsiteY77-3180" fmla="*/ 8056 h 10000"/>
                <a:gd name="connsiteX78-3181" fmla="*/ 2128 w 10000"/>
                <a:gd name="connsiteY78-3182" fmla="*/ 8131 h 10000"/>
                <a:gd name="connsiteX79-3183" fmla="*/ 2717 w 10000"/>
                <a:gd name="connsiteY79-3184" fmla="*/ 8131 h 10000"/>
                <a:gd name="connsiteX80-3185" fmla="*/ 2717 w 10000"/>
                <a:gd name="connsiteY80-3186" fmla="*/ 8056 h 10000"/>
                <a:gd name="connsiteX81-3187" fmla="*/ 3271 w 10000"/>
                <a:gd name="connsiteY81-3188" fmla="*/ 8073 h 10000"/>
                <a:gd name="connsiteX82-3189" fmla="*/ 2336 w 10000"/>
                <a:gd name="connsiteY82-3190" fmla="*/ 9351 h 10000"/>
                <a:gd name="connsiteX83-3191" fmla="*/ 2539 w 10000"/>
                <a:gd name="connsiteY83-3192" fmla="*/ 9924 h 10000"/>
                <a:gd name="connsiteX84-3193" fmla="*/ 2 w 10000"/>
                <a:gd name="connsiteY84-3194" fmla="*/ 10000 h 10000"/>
                <a:gd name="connsiteX0-3195" fmla="*/ 3514 w 10000"/>
                <a:gd name="connsiteY0-3196" fmla="*/ 9562 h 10000"/>
                <a:gd name="connsiteX1-3197" fmla="*/ 4830 w 10000"/>
                <a:gd name="connsiteY1-3198" fmla="*/ 8073 h 10000"/>
                <a:gd name="connsiteX2-3199" fmla="*/ 6076 w 10000"/>
                <a:gd name="connsiteY2-3200" fmla="*/ 8073 h 10000"/>
                <a:gd name="connsiteX3-3201" fmla="*/ 6076 w 10000"/>
                <a:gd name="connsiteY3-3202" fmla="*/ 8131 h 10000"/>
                <a:gd name="connsiteX4-3203" fmla="*/ 6700 w 10000"/>
                <a:gd name="connsiteY4-3204" fmla="*/ 8131 h 10000"/>
                <a:gd name="connsiteX5-3205" fmla="*/ 6700 w 10000"/>
                <a:gd name="connsiteY5-3206" fmla="*/ 8073 h 10000"/>
                <a:gd name="connsiteX6-3207" fmla="*/ 7047 w 10000"/>
                <a:gd name="connsiteY6-3208" fmla="*/ 8073 h 10000"/>
                <a:gd name="connsiteX7-3209" fmla="*/ 7047 w 10000"/>
                <a:gd name="connsiteY7-3210" fmla="*/ 6110 h 10000"/>
                <a:gd name="connsiteX8-3211" fmla="*/ 5661 w 10000"/>
                <a:gd name="connsiteY8-3212" fmla="*/ 6110 h 10000"/>
                <a:gd name="connsiteX9-3213" fmla="*/ 5765 w 10000"/>
                <a:gd name="connsiteY9-3214" fmla="*/ 5672 h 10000"/>
                <a:gd name="connsiteX10-3215" fmla="*/ 7809 w 10000"/>
                <a:gd name="connsiteY10-3216" fmla="*/ 6034 h 10000"/>
                <a:gd name="connsiteX11-3217" fmla="*/ 7982 w 10000"/>
                <a:gd name="connsiteY11-3218" fmla="*/ 6149 h 10000"/>
                <a:gd name="connsiteX12-3219" fmla="*/ 7532 w 10000"/>
                <a:gd name="connsiteY12-3220" fmla="*/ 8227 h 10000"/>
                <a:gd name="connsiteX13-3221" fmla="*/ 7601 w 10000"/>
                <a:gd name="connsiteY13-3222" fmla="*/ 8265 h 10000"/>
                <a:gd name="connsiteX14-3223" fmla="*/ 7532 w 10000"/>
                <a:gd name="connsiteY14-3224" fmla="*/ 8647 h 10000"/>
                <a:gd name="connsiteX15-3225" fmla="*/ 9991 w 10000"/>
                <a:gd name="connsiteY15-3226" fmla="*/ 8647 h 10000"/>
                <a:gd name="connsiteX16-3227" fmla="*/ 9956 w 10000"/>
                <a:gd name="connsiteY16-3228" fmla="*/ 8588 h 10000"/>
                <a:gd name="connsiteX17-3229" fmla="*/ 9091 w 10000"/>
                <a:gd name="connsiteY17-3230" fmla="*/ 8303 h 10000"/>
                <a:gd name="connsiteX18-3231" fmla="*/ 8848 w 10000"/>
                <a:gd name="connsiteY18-3232" fmla="*/ 7922 h 10000"/>
                <a:gd name="connsiteX19-3233" fmla="*/ 9610 w 10000"/>
                <a:gd name="connsiteY19-3234" fmla="*/ 5729 h 10000"/>
                <a:gd name="connsiteX20-3235" fmla="*/ 9298 w 10000"/>
                <a:gd name="connsiteY20-3236" fmla="*/ 5215 h 10000"/>
                <a:gd name="connsiteX21-3237" fmla="*/ 7081 w 10000"/>
                <a:gd name="connsiteY21-3238" fmla="*/ 4700 h 10000"/>
                <a:gd name="connsiteX22-3239" fmla="*/ 6943 w 10000"/>
                <a:gd name="connsiteY22-3240" fmla="*/ 4279 h 10000"/>
                <a:gd name="connsiteX23-3241" fmla="*/ 8397 w 10000"/>
                <a:gd name="connsiteY23-3242" fmla="*/ 4508 h 10000"/>
                <a:gd name="connsiteX24-3243" fmla="*/ 8432 w 10000"/>
                <a:gd name="connsiteY24-3244" fmla="*/ 4451 h 10000"/>
                <a:gd name="connsiteX25-3245" fmla="*/ 8466 w 10000"/>
                <a:gd name="connsiteY25-3246" fmla="*/ 4451 h 10000"/>
                <a:gd name="connsiteX26-3247" fmla="*/ 8779 w 10000"/>
                <a:gd name="connsiteY26-3248" fmla="*/ 4604 h 10000"/>
                <a:gd name="connsiteX27-3249" fmla="*/ 9368 w 10000"/>
                <a:gd name="connsiteY27-3250" fmla="*/ 4642 h 10000"/>
                <a:gd name="connsiteX28-3251" fmla="*/ 9540 w 10000"/>
                <a:gd name="connsiteY28-3252" fmla="*/ 4585 h 10000"/>
                <a:gd name="connsiteX29-3253" fmla="*/ 9714 w 10000"/>
                <a:gd name="connsiteY29-3254" fmla="*/ 4451 h 10000"/>
                <a:gd name="connsiteX30-3255" fmla="*/ 9782 w 10000"/>
                <a:gd name="connsiteY30-3256" fmla="*/ 4299 h 10000"/>
                <a:gd name="connsiteX31-3257" fmla="*/ 9748 w 10000"/>
                <a:gd name="connsiteY31-3258" fmla="*/ 4166 h 10000"/>
                <a:gd name="connsiteX32-3259" fmla="*/ 9437 w 10000"/>
                <a:gd name="connsiteY32-3260" fmla="*/ 4127 h 10000"/>
                <a:gd name="connsiteX33-3261" fmla="*/ 9402 w 10000"/>
                <a:gd name="connsiteY33-3262" fmla="*/ 4070 h 10000"/>
                <a:gd name="connsiteX34-3263" fmla="*/ 9056 w 10000"/>
                <a:gd name="connsiteY34-3264" fmla="*/ 4051 h 10000"/>
                <a:gd name="connsiteX35-3265" fmla="*/ 8709 w 10000"/>
                <a:gd name="connsiteY35-3266" fmla="*/ 4109 h 10000"/>
                <a:gd name="connsiteX36-3267" fmla="*/ 8743 w 10000"/>
                <a:gd name="connsiteY36-3268" fmla="*/ 4051 h 10000"/>
                <a:gd name="connsiteX37-3269" fmla="*/ 6770 w 10000"/>
                <a:gd name="connsiteY37-3270" fmla="*/ 3651 h 10000"/>
                <a:gd name="connsiteX38-3271" fmla="*/ 6736 w 10000"/>
                <a:gd name="connsiteY38-3272" fmla="*/ 3422 h 10000"/>
                <a:gd name="connsiteX39-3273" fmla="*/ 6216 w 10000"/>
                <a:gd name="connsiteY39-3274" fmla="*/ 2507 h 10000"/>
                <a:gd name="connsiteX40-3275" fmla="*/ 5869 w 10000"/>
                <a:gd name="connsiteY40-3276" fmla="*/ 2106 h 10000"/>
                <a:gd name="connsiteX41-3277" fmla="*/ 5904 w 10000"/>
                <a:gd name="connsiteY41-3278" fmla="*/ 1781 h 10000"/>
                <a:gd name="connsiteX42-3279" fmla="*/ 5557 w 10000"/>
                <a:gd name="connsiteY42-3280" fmla="*/ 1611 h 10000"/>
                <a:gd name="connsiteX43-3281" fmla="*/ 5627 w 10000"/>
                <a:gd name="connsiteY43-3282" fmla="*/ 1420 h 10000"/>
                <a:gd name="connsiteX44-3283" fmla="*/ 5800 w 10000"/>
                <a:gd name="connsiteY44-3284" fmla="*/ 1458 h 10000"/>
                <a:gd name="connsiteX45-3285" fmla="*/ 5973 w 10000"/>
                <a:gd name="connsiteY45-3286" fmla="*/ 1439 h 10000"/>
                <a:gd name="connsiteX46-3287" fmla="*/ 6042 w 10000"/>
                <a:gd name="connsiteY46-3288" fmla="*/ 1382 h 10000"/>
                <a:gd name="connsiteX47-3289" fmla="*/ 6042 w 10000"/>
                <a:gd name="connsiteY47-3290" fmla="*/ 1267 h 10000"/>
                <a:gd name="connsiteX48-3291" fmla="*/ 6111 w 10000"/>
                <a:gd name="connsiteY48-3292" fmla="*/ 1172 h 10000"/>
                <a:gd name="connsiteX49-3293" fmla="*/ 6111 w 10000"/>
                <a:gd name="connsiteY49-3294" fmla="*/ 1077 h 10000"/>
                <a:gd name="connsiteX50-3295" fmla="*/ 6076 w 10000"/>
                <a:gd name="connsiteY50-3296" fmla="*/ 1020 h 10000"/>
                <a:gd name="connsiteX51-3297" fmla="*/ 6042 w 10000"/>
                <a:gd name="connsiteY51-3298" fmla="*/ 905 h 10000"/>
                <a:gd name="connsiteX52-3299" fmla="*/ 6181 w 10000"/>
                <a:gd name="connsiteY52-3300" fmla="*/ 828 h 10000"/>
                <a:gd name="connsiteX53-3301" fmla="*/ 6181 w 10000"/>
                <a:gd name="connsiteY53-3302" fmla="*/ 752 h 10000"/>
                <a:gd name="connsiteX54-3303" fmla="*/ 6008 w 10000"/>
                <a:gd name="connsiteY54-3304" fmla="*/ 677 h 10000"/>
                <a:gd name="connsiteX55-3305" fmla="*/ 6076 w 10000"/>
                <a:gd name="connsiteY55-3306" fmla="*/ 544 h 10000"/>
                <a:gd name="connsiteX56-3307" fmla="*/ 5973 w 10000"/>
                <a:gd name="connsiteY56-3308" fmla="*/ 486 h 10000"/>
                <a:gd name="connsiteX57-3309" fmla="*/ 5869 w 10000"/>
                <a:gd name="connsiteY57-3310" fmla="*/ 334 h 10000"/>
                <a:gd name="connsiteX58-3311" fmla="*/ 5592 w 10000"/>
                <a:gd name="connsiteY58-3312" fmla="*/ 180 h 10000"/>
                <a:gd name="connsiteX59-3313" fmla="*/ 4657 w 10000"/>
                <a:gd name="connsiteY59-3314" fmla="*/ 47 h 10000"/>
                <a:gd name="connsiteX60-3315" fmla="*/ 3826 w 10000"/>
                <a:gd name="connsiteY60-3316" fmla="*/ 752 h 10000"/>
                <a:gd name="connsiteX61-3317" fmla="*/ 4172 w 10000"/>
                <a:gd name="connsiteY61-3318" fmla="*/ 1229 h 10000"/>
                <a:gd name="connsiteX62-3319" fmla="*/ 4206 w 10000"/>
                <a:gd name="connsiteY62-3320" fmla="*/ 1363 h 10000"/>
                <a:gd name="connsiteX63-3321" fmla="*/ 4276 w 10000"/>
                <a:gd name="connsiteY63-3322" fmla="*/ 1305 h 10000"/>
                <a:gd name="connsiteX64-3323" fmla="*/ 4276 w 10000"/>
                <a:gd name="connsiteY64-3324" fmla="*/ 1420 h 10000"/>
                <a:gd name="connsiteX65-3325" fmla="*/ 4276 w 10000"/>
                <a:gd name="connsiteY65-3326" fmla="*/ 1497 h 10000"/>
                <a:gd name="connsiteX66-3327" fmla="*/ 3548 w 10000"/>
                <a:gd name="connsiteY66-3328" fmla="*/ 2202 h 10000"/>
                <a:gd name="connsiteX67-3329" fmla="*/ 3271 w 10000"/>
                <a:gd name="connsiteY67-3330" fmla="*/ 2583 h 10000"/>
                <a:gd name="connsiteX68-3331" fmla="*/ 2544 w 10000"/>
                <a:gd name="connsiteY68-3332" fmla="*/ 3287 h 10000"/>
                <a:gd name="connsiteX69-3333" fmla="*/ 3064 w 10000"/>
                <a:gd name="connsiteY69-3334" fmla="*/ 5005 h 10000"/>
                <a:gd name="connsiteX70-3335" fmla="*/ 3271 w 10000"/>
                <a:gd name="connsiteY70-3336" fmla="*/ 5005 h 10000"/>
                <a:gd name="connsiteX71-3337" fmla="*/ 3167 w 10000"/>
                <a:gd name="connsiteY71-3338" fmla="*/ 5367 h 10000"/>
                <a:gd name="connsiteX72-3339" fmla="*/ 3895 w 10000"/>
                <a:gd name="connsiteY72-3340" fmla="*/ 5519 h 10000"/>
                <a:gd name="connsiteX73-3341" fmla="*/ 3895 w 10000"/>
                <a:gd name="connsiteY73-3342" fmla="*/ 5900 h 10000"/>
                <a:gd name="connsiteX74-3343" fmla="*/ 3791 w 10000"/>
                <a:gd name="connsiteY74-3344" fmla="*/ 6110 h 10000"/>
                <a:gd name="connsiteX75-3345" fmla="*/ 1886 w 10000"/>
                <a:gd name="connsiteY75-3346" fmla="*/ 6090 h 10000"/>
                <a:gd name="connsiteX76-3347" fmla="*/ 1851 w 10000"/>
                <a:gd name="connsiteY76-3348" fmla="*/ 8056 h 10000"/>
                <a:gd name="connsiteX77-3349" fmla="*/ 2128 w 10000"/>
                <a:gd name="connsiteY77-3350" fmla="*/ 8056 h 10000"/>
                <a:gd name="connsiteX78-3351" fmla="*/ 2128 w 10000"/>
                <a:gd name="connsiteY78-3352" fmla="*/ 8131 h 10000"/>
                <a:gd name="connsiteX79-3353" fmla="*/ 2717 w 10000"/>
                <a:gd name="connsiteY79-3354" fmla="*/ 8131 h 10000"/>
                <a:gd name="connsiteX80-3355" fmla="*/ 2717 w 10000"/>
                <a:gd name="connsiteY80-3356" fmla="*/ 8056 h 10000"/>
                <a:gd name="connsiteX81-3357" fmla="*/ 3271 w 10000"/>
                <a:gd name="connsiteY81-3358" fmla="*/ 8073 h 10000"/>
                <a:gd name="connsiteX82-3359" fmla="*/ 2336 w 10000"/>
                <a:gd name="connsiteY82-3360" fmla="*/ 9351 h 10000"/>
                <a:gd name="connsiteX83-3361" fmla="*/ 2539 w 10000"/>
                <a:gd name="connsiteY83-3362" fmla="*/ 9924 h 10000"/>
                <a:gd name="connsiteX84-3363" fmla="*/ 2 w 10000"/>
                <a:gd name="connsiteY84-3364" fmla="*/ 10000 h 10000"/>
                <a:gd name="connsiteX0-3365" fmla="*/ 3514 w 10000"/>
                <a:gd name="connsiteY0-3366" fmla="*/ 9562 h 10000"/>
                <a:gd name="connsiteX1-3367" fmla="*/ 4830 w 10000"/>
                <a:gd name="connsiteY1-3368" fmla="*/ 8073 h 10000"/>
                <a:gd name="connsiteX2-3369" fmla="*/ 6076 w 10000"/>
                <a:gd name="connsiteY2-3370" fmla="*/ 8073 h 10000"/>
                <a:gd name="connsiteX3-3371" fmla="*/ 6076 w 10000"/>
                <a:gd name="connsiteY3-3372" fmla="*/ 8131 h 10000"/>
                <a:gd name="connsiteX4-3373" fmla="*/ 6700 w 10000"/>
                <a:gd name="connsiteY4-3374" fmla="*/ 8131 h 10000"/>
                <a:gd name="connsiteX5-3375" fmla="*/ 6700 w 10000"/>
                <a:gd name="connsiteY5-3376" fmla="*/ 8073 h 10000"/>
                <a:gd name="connsiteX6-3377" fmla="*/ 7047 w 10000"/>
                <a:gd name="connsiteY6-3378" fmla="*/ 8073 h 10000"/>
                <a:gd name="connsiteX7-3379" fmla="*/ 7047 w 10000"/>
                <a:gd name="connsiteY7-3380" fmla="*/ 6110 h 10000"/>
                <a:gd name="connsiteX8-3381" fmla="*/ 5661 w 10000"/>
                <a:gd name="connsiteY8-3382" fmla="*/ 6110 h 10000"/>
                <a:gd name="connsiteX9-3383" fmla="*/ 5765 w 10000"/>
                <a:gd name="connsiteY9-3384" fmla="*/ 5672 h 10000"/>
                <a:gd name="connsiteX10-3385" fmla="*/ 7809 w 10000"/>
                <a:gd name="connsiteY10-3386" fmla="*/ 6034 h 10000"/>
                <a:gd name="connsiteX11-3387" fmla="*/ 7982 w 10000"/>
                <a:gd name="connsiteY11-3388" fmla="*/ 6149 h 10000"/>
                <a:gd name="connsiteX12-3389" fmla="*/ 7532 w 10000"/>
                <a:gd name="connsiteY12-3390" fmla="*/ 8227 h 10000"/>
                <a:gd name="connsiteX13-3391" fmla="*/ 7601 w 10000"/>
                <a:gd name="connsiteY13-3392" fmla="*/ 8265 h 10000"/>
                <a:gd name="connsiteX14-3393" fmla="*/ 7532 w 10000"/>
                <a:gd name="connsiteY14-3394" fmla="*/ 8647 h 10000"/>
                <a:gd name="connsiteX15-3395" fmla="*/ 9991 w 10000"/>
                <a:gd name="connsiteY15-3396" fmla="*/ 8647 h 10000"/>
                <a:gd name="connsiteX16-3397" fmla="*/ 9956 w 10000"/>
                <a:gd name="connsiteY16-3398" fmla="*/ 8588 h 10000"/>
                <a:gd name="connsiteX17-3399" fmla="*/ 9091 w 10000"/>
                <a:gd name="connsiteY17-3400" fmla="*/ 8303 h 10000"/>
                <a:gd name="connsiteX18-3401" fmla="*/ 8848 w 10000"/>
                <a:gd name="connsiteY18-3402" fmla="*/ 7922 h 10000"/>
                <a:gd name="connsiteX19-3403" fmla="*/ 9610 w 10000"/>
                <a:gd name="connsiteY19-3404" fmla="*/ 5729 h 10000"/>
                <a:gd name="connsiteX20-3405" fmla="*/ 9298 w 10000"/>
                <a:gd name="connsiteY20-3406" fmla="*/ 5215 h 10000"/>
                <a:gd name="connsiteX21-3407" fmla="*/ 7081 w 10000"/>
                <a:gd name="connsiteY21-3408" fmla="*/ 4700 h 10000"/>
                <a:gd name="connsiteX22-3409" fmla="*/ 6943 w 10000"/>
                <a:gd name="connsiteY22-3410" fmla="*/ 4279 h 10000"/>
                <a:gd name="connsiteX23-3411" fmla="*/ 8397 w 10000"/>
                <a:gd name="connsiteY23-3412" fmla="*/ 4508 h 10000"/>
                <a:gd name="connsiteX24-3413" fmla="*/ 8432 w 10000"/>
                <a:gd name="connsiteY24-3414" fmla="*/ 4451 h 10000"/>
                <a:gd name="connsiteX25-3415" fmla="*/ 8466 w 10000"/>
                <a:gd name="connsiteY25-3416" fmla="*/ 4451 h 10000"/>
                <a:gd name="connsiteX26-3417" fmla="*/ 8779 w 10000"/>
                <a:gd name="connsiteY26-3418" fmla="*/ 4604 h 10000"/>
                <a:gd name="connsiteX27-3419" fmla="*/ 9368 w 10000"/>
                <a:gd name="connsiteY27-3420" fmla="*/ 4642 h 10000"/>
                <a:gd name="connsiteX28-3421" fmla="*/ 9540 w 10000"/>
                <a:gd name="connsiteY28-3422" fmla="*/ 4585 h 10000"/>
                <a:gd name="connsiteX29-3423" fmla="*/ 9714 w 10000"/>
                <a:gd name="connsiteY29-3424" fmla="*/ 4451 h 10000"/>
                <a:gd name="connsiteX30-3425" fmla="*/ 9782 w 10000"/>
                <a:gd name="connsiteY30-3426" fmla="*/ 4299 h 10000"/>
                <a:gd name="connsiteX31-3427" fmla="*/ 9748 w 10000"/>
                <a:gd name="connsiteY31-3428" fmla="*/ 4166 h 10000"/>
                <a:gd name="connsiteX32-3429" fmla="*/ 9437 w 10000"/>
                <a:gd name="connsiteY32-3430" fmla="*/ 4127 h 10000"/>
                <a:gd name="connsiteX33-3431" fmla="*/ 9402 w 10000"/>
                <a:gd name="connsiteY33-3432" fmla="*/ 4070 h 10000"/>
                <a:gd name="connsiteX34-3433" fmla="*/ 9056 w 10000"/>
                <a:gd name="connsiteY34-3434" fmla="*/ 4051 h 10000"/>
                <a:gd name="connsiteX35-3435" fmla="*/ 8709 w 10000"/>
                <a:gd name="connsiteY35-3436" fmla="*/ 4109 h 10000"/>
                <a:gd name="connsiteX36-3437" fmla="*/ 8743 w 10000"/>
                <a:gd name="connsiteY36-3438" fmla="*/ 4051 h 10000"/>
                <a:gd name="connsiteX37-3439" fmla="*/ 6770 w 10000"/>
                <a:gd name="connsiteY37-3440" fmla="*/ 3651 h 10000"/>
                <a:gd name="connsiteX38-3441" fmla="*/ 6736 w 10000"/>
                <a:gd name="connsiteY38-3442" fmla="*/ 3422 h 10000"/>
                <a:gd name="connsiteX39-3443" fmla="*/ 6216 w 10000"/>
                <a:gd name="connsiteY39-3444" fmla="*/ 2507 h 10000"/>
                <a:gd name="connsiteX40-3445" fmla="*/ 5869 w 10000"/>
                <a:gd name="connsiteY40-3446" fmla="*/ 2106 h 10000"/>
                <a:gd name="connsiteX41-3447" fmla="*/ 5904 w 10000"/>
                <a:gd name="connsiteY41-3448" fmla="*/ 1781 h 10000"/>
                <a:gd name="connsiteX42-3449" fmla="*/ 5557 w 10000"/>
                <a:gd name="connsiteY42-3450" fmla="*/ 1611 h 10000"/>
                <a:gd name="connsiteX43-3451" fmla="*/ 5627 w 10000"/>
                <a:gd name="connsiteY43-3452" fmla="*/ 1420 h 10000"/>
                <a:gd name="connsiteX44-3453" fmla="*/ 5800 w 10000"/>
                <a:gd name="connsiteY44-3454" fmla="*/ 1458 h 10000"/>
                <a:gd name="connsiteX45-3455" fmla="*/ 5973 w 10000"/>
                <a:gd name="connsiteY45-3456" fmla="*/ 1439 h 10000"/>
                <a:gd name="connsiteX46-3457" fmla="*/ 6042 w 10000"/>
                <a:gd name="connsiteY46-3458" fmla="*/ 1382 h 10000"/>
                <a:gd name="connsiteX47-3459" fmla="*/ 6042 w 10000"/>
                <a:gd name="connsiteY47-3460" fmla="*/ 1267 h 10000"/>
                <a:gd name="connsiteX48-3461" fmla="*/ 6111 w 10000"/>
                <a:gd name="connsiteY48-3462" fmla="*/ 1172 h 10000"/>
                <a:gd name="connsiteX49-3463" fmla="*/ 6111 w 10000"/>
                <a:gd name="connsiteY49-3464" fmla="*/ 1077 h 10000"/>
                <a:gd name="connsiteX50-3465" fmla="*/ 6076 w 10000"/>
                <a:gd name="connsiteY50-3466" fmla="*/ 1020 h 10000"/>
                <a:gd name="connsiteX51-3467" fmla="*/ 6042 w 10000"/>
                <a:gd name="connsiteY51-3468" fmla="*/ 905 h 10000"/>
                <a:gd name="connsiteX52-3469" fmla="*/ 6181 w 10000"/>
                <a:gd name="connsiteY52-3470" fmla="*/ 828 h 10000"/>
                <a:gd name="connsiteX53-3471" fmla="*/ 6181 w 10000"/>
                <a:gd name="connsiteY53-3472" fmla="*/ 752 h 10000"/>
                <a:gd name="connsiteX54-3473" fmla="*/ 6008 w 10000"/>
                <a:gd name="connsiteY54-3474" fmla="*/ 677 h 10000"/>
                <a:gd name="connsiteX55-3475" fmla="*/ 6076 w 10000"/>
                <a:gd name="connsiteY55-3476" fmla="*/ 544 h 10000"/>
                <a:gd name="connsiteX56-3477" fmla="*/ 5973 w 10000"/>
                <a:gd name="connsiteY56-3478" fmla="*/ 486 h 10000"/>
                <a:gd name="connsiteX57-3479" fmla="*/ 5869 w 10000"/>
                <a:gd name="connsiteY57-3480" fmla="*/ 334 h 10000"/>
                <a:gd name="connsiteX58-3481" fmla="*/ 5592 w 10000"/>
                <a:gd name="connsiteY58-3482" fmla="*/ 180 h 10000"/>
                <a:gd name="connsiteX59-3483" fmla="*/ 4657 w 10000"/>
                <a:gd name="connsiteY59-3484" fmla="*/ 47 h 10000"/>
                <a:gd name="connsiteX60-3485" fmla="*/ 3826 w 10000"/>
                <a:gd name="connsiteY60-3486" fmla="*/ 752 h 10000"/>
                <a:gd name="connsiteX61-3487" fmla="*/ 4172 w 10000"/>
                <a:gd name="connsiteY61-3488" fmla="*/ 1229 h 10000"/>
                <a:gd name="connsiteX62-3489" fmla="*/ 4206 w 10000"/>
                <a:gd name="connsiteY62-3490" fmla="*/ 1363 h 10000"/>
                <a:gd name="connsiteX63-3491" fmla="*/ 4276 w 10000"/>
                <a:gd name="connsiteY63-3492" fmla="*/ 1305 h 10000"/>
                <a:gd name="connsiteX64-3493" fmla="*/ 4276 w 10000"/>
                <a:gd name="connsiteY64-3494" fmla="*/ 1420 h 10000"/>
                <a:gd name="connsiteX65-3495" fmla="*/ 4276 w 10000"/>
                <a:gd name="connsiteY65-3496" fmla="*/ 1497 h 10000"/>
                <a:gd name="connsiteX66-3497" fmla="*/ 3548 w 10000"/>
                <a:gd name="connsiteY66-3498" fmla="*/ 2202 h 10000"/>
                <a:gd name="connsiteX67-3499" fmla="*/ 3271 w 10000"/>
                <a:gd name="connsiteY67-3500" fmla="*/ 2583 h 10000"/>
                <a:gd name="connsiteX68-3501" fmla="*/ 2544 w 10000"/>
                <a:gd name="connsiteY68-3502" fmla="*/ 3287 h 10000"/>
                <a:gd name="connsiteX69-3503" fmla="*/ 3064 w 10000"/>
                <a:gd name="connsiteY69-3504" fmla="*/ 5005 h 10000"/>
                <a:gd name="connsiteX70-3505" fmla="*/ 3271 w 10000"/>
                <a:gd name="connsiteY70-3506" fmla="*/ 5005 h 10000"/>
                <a:gd name="connsiteX71-3507" fmla="*/ 3167 w 10000"/>
                <a:gd name="connsiteY71-3508" fmla="*/ 5367 h 10000"/>
                <a:gd name="connsiteX72-3509" fmla="*/ 3895 w 10000"/>
                <a:gd name="connsiteY72-3510" fmla="*/ 5519 h 10000"/>
                <a:gd name="connsiteX73-3511" fmla="*/ 3895 w 10000"/>
                <a:gd name="connsiteY73-3512" fmla="*/ 5900 h 10000"/>
                <a:gd name="connsiteX74-3513" fmla="*/ 3791 w 10000"/>
                <a:gd name="connsiteY74-3514" fmla="*/ 6110 h 10000"/>
                <a:gd name="connsiteX75-3515" fmla="*/ 1886 w 10000"/>
                <a:gd name="connsiteY75-3516" fmla="*/ 6090 h 10000"/>
                <a:gd name="connsiteX76-3517" fmla="*/ 1851 w 10000"/>
                <a:gd name="connsiteY76-3518" fmla="*/ 8056 h 10000"/>
                <a:gd name="connsiteX77-3519" fmla="*/ 2128 w 10000"/>
                <a:gd name="connsiteY77-3520" fmla="*/ 8056 h 10000"/>
                <a:gd name="connsiteX78-3521" fmla="*/ 2128 w 10000"/>
                <a:gd name="connsiteY78-3522" fmla="*/ 8131 h 10000"/>
                <a:gd name="connsiteX79-3523" fmla="*/ 2717 w 10000"/>
                <a:gd name="connsiteY79-3524" fmla="*/ 8131 h 10000"/>
                <a:gd name="connsiteX80-3525" fmla="*/ 2717 w 10000"/>
                <a:gd name="connsiteY80-3526" fmla="*/ 8056 h 10000"/>
                <a:gd name="connsiteX81-3527" fmla="*/ 3271 w 10000"/>
                <a:gd name="connsiteY81-3528" fmla="*/ 8073 h 10000"/>
                <a:gd name="connsiteX82-3529" fmla="*/ 2336 w 10000"/>
                <a:gd name="connsiteY82-3530" fmla="*/ 9351 h 10000"/>
                <a:gd name="connsiteX83-3531" fmla="*/ 2669 w 10000"/>
                <a:gd name="connsiteY83-3532" fmla="*/ 9924 h 10000"/>
                <a:gd name="connsiteX84-3533" fmla="*/ 2 w 10000"/>
                <a:gd name="connsiteY84-3534" fmla="*/ 10000 h 10000"/>
                <a:gd name="connsiteX0-3535" fmla="*/ 3514 w 10000"/>
                <a:gd name="connsiteY0-3536" fmla="*/ 9562 h 10000"/>
                <a:gd name="connsiteX1-3537" fmla="*/ 4830 w 10000"/>
                <a:gd name="connsiteY1-3538" fmla="*/ 8073 h 10000"/>
                <a:gd name="connsiteX2-3539" fmla="*/ 6076 w 10000"/>
                <a:gd name="connsiteY2-3540" fmla="*/ 8073 h 10000"/>
                <a:gd name="connsiteX3-3541" fmla="*/ 6076 w 10000"/>
                <a:gd name="connsiteY3-3542" fmla="*/ 8131 h 10000"/>
                <a:gd name="connsiteX4-3543" fmla="*/ 6700 w 10000"/>
                <a:gd name="connsiteY4-3544" fmla="*/ 8131 h 10000"/>
                <a:gd name="connsiteX5-3545" fmla="*/ 6700 w 10000"/>
                <a:gd name="connsiteY5-3546" fmla="*/ 8073 h 10000"/>
                <a:gd name="connsiteX6-3547" fmla="*/ 7047 w 10000"/>
                <a:gd name="connsiteY6-3548" fmla="*/ 8073 h 10000"/>
                <a:gd name="connsiteX7-3549" fmla="*/ 7047 w 10000"/>
                <a:gd name="connsiteY7-3550" fmla="*/ 6110 h 10000"/>
                <a:gd name="connsiteX8-3551" fmla="*/ 5661 w 10000"/>
                <a:gd name="connsiteY8-3552" fmla="*/ 6110 h 10000"/>
                <a:gd name="connsiteX9-3553" fmla="*/ 5765 w 10000"/>
                <a:gd name="connsiteY9-3554" fmla="*/ 5672 h 10000"/>
                <a:gd name="connsiteX10-3555" fmla="*/ 7809 w 10000"/>
                <a:gd name="connsiteY10-3556" fmla="*/ 6034 h 10000"/>
                <a:gd name="connsiteX11-3557" fmla="*/ 7982 w 10000"/>
                <a:gd name="connsiteY11-3558" fmla="*/ 6149 h 10000"/>
                <a:gd name="connsiteX12-3559" fmla="*/ 7532 w 10000"/>
                <a:gd name="connsiteY12-3560" fmla="*/ 8227 h 10000"/>
                <a:gd name="connsiteX13-3561" fmla="*/ 7601 w 10000"/>
                <a:gd name="connsiteY13-3562" fmla="*/ 8265 h 10000"/>
                <a:gd name="connsiteX14-3563" fmla="*/ 7532 w 10000"/>
                <a:gd name="connsiteY14-3564" fmla="*/ 8647 h 10000"/>
                <a:gd name="connsiteX15-3565" fmla="*/ 9991 w 10000"/>
                <a:gd name="connsiteY15-3566" fmla="*/ 8647 h 10000"/>
                <a:gd name="connsiteX16-3567" fmla="*/ 9956 w 10000"/>
                <a:gd name="connsiteY16-3568" fmla="*/ 8588 h 10000"/>
                <a:gd name="connsiteX17-3569" fmla="*/ 9091 w 10000"/>
                <a:gd name="connsiteY17-3570" fmla="*/ 8303 h 10000"/>
                <a:gd name="connsiteX18-3571" fmla="*/ 8848 w 10000"/>
                <a:gd name="connsiteY18-3572" fmla="*/ 7922 h 10000"/>
                <a:gd name="connsiteX19-3573" fmla="*/ 9610 w 10000"/>
                <a:gd name="connsiteY19-3574" fmla="*/ 5729 h 10000"/>
                <a:gd name="connsiteX20-3575" fmla="*/ 9298 w 10000"/>
                <a:gd name="connsiteY20-3576" fmla="*/ 5215 h 10000"/>
                <a:gd name="connsiteX21-3577" fmla="*/ 7081 w 10000"/>
                <a:gd name="connsiteY21-3578" fmla="*/ 4700 h 10000"/>
                <a:gd name="connsiteX22-3579" fmla="*/ 6943 w 10000"/>
                <a:gd name="connsiteY22-3580" fmla="*/ 4279 h 10000"/>
                <a:gd name="connsiteX23-3581" fmla="*/ 8397 w 10000"/>
                <a:gd name="connsiteY23-3582" fmla="*/ 4508 h 10000"/>
                <a:gd name="connsiteX24-3583" fmla="*/ 8432 w 10000"/>
                <a:gd name="connsiteY24-3584" fmla="*/ 4451 h 10000"/>
                <a:gd name="connsiteX25-3585" fmla="*/ 8466 w 10000"/>
                <a:gd name="connsiteY25-3586" fmla="*/ 4451 h 10000"/>
                <a:gd name="connsiteX26-3587" fmla="*/ 8779 w 10000"/>
                <a:gd name="connsiteY26-3588" fmla="*/ 4604 h 10000"/>
                <a:gd name="connsiteX27-3589" fmla="*/ 9368 w 10000"/>
                <a:gd name="connsiteY27-3590" fmla="*/ 4642 h 10000"/>
                <a:gd name="connsiteX28-3591" fmla="*/ 9540 w 10000"/>
                <a:gd name="connsiteY28-3592" fmla="*/ 4585 h 10000"/>
                <a:gd name="connsiteX29-3593" fmla="*/ 9714 w 10000"/>
                <a:gd name="connsiteY29-3594" fmla="*/ 4451 h 10000"/>
                <a:gd name="connsiteX30-3595" fmla="*/ 9782 w 10000"/>
                <a:gd name="connsiteY30-3596" fmla="*/ 4299 h 10000"/>
                <a:gd name="connsiteX31-3597" fmla="*/ 9748 w 10000"/>
                <a:gd name="connsiteY31-3598" fmla="*/ 4166 h 10000"/>
                <a:gd name="connsiteX32-3599" fmla="*/ 9437 w 10000"/>
                <a:gd name="connsiteY32-3600" fmla="*/ 4127 h 10000"/>
                <a:gd name="connsiteX33-3601" fmla="*/ 9402 w 10000"/>
                <a:gd name="connsiteY33-3602" fmla="*/ 4070 h 10000"/>
                <a:gd name="connsiteX34-3603" fmla="*/ 9056 w 10000"/>
                <a:gd name="connsiteY34-3604" fmla="*/ 4051 h 10000"/>
                <a:gd name="connsiteX35-3605" fmla="*/ 8709 w 10000"/>
                <a:gd name="connsiteY35-3606" fmla="*/ 4109 h 10000"/>
                <a:gd name="connsiteX36-3607" fmla="*/ 8743 w 10000"/>
                <a:gd name="connsiteY36-3608" fmla="*/ 4051 h 10000"/>
                <a:gd name="connsiteX37-3609" fmla="*/ 6770 w 10000"/>
                <a:gd name="connsiteY37-3610" fmla="*/ 3651 h 10000"/>
                <a:gd name="connsiteX38-3611" fmla="*/ 6736 w 10000"/>
                <a:gd name="connsiteY38-3612" fmla="*/ 3422 h 10000"/>
                <a:gd name="connsiteX39-3613" fmla="*/ 6216 w 10000"/>
                <a:gd name="connsiteY39-3614" fmla="*/ 2507 h 10000"/>
                <a:gd name="connsiteX40-3615" fmla="*/ 5869 w 10000"/>
                <a:gd name="connsiteY40-3616" fmla="*/ 2106 h 10000"/>
                <a:gd name="connsiteX41-3617" fmla="*/ 5904 w 10000"/>
                <a:gd name="connsiteY41-3618" fmla="*/ 1781 h 10000"/>
                <a:gd name="connsiteX42-3619" fmla="*/ 5557 w 10000"/>
                <a:gd name="connsiteY42-3620" fmla="*/ 1611 h 10000"/>
                <a:gd name="connsiteX43-3621" fmla="*/ 5627 w 10000"/>
                <a:gd name="connsiteY43-3622" fmla="*/ 1420 h 10000"/>
                <a:gd name="connsiteX44-3623" fmla="*/ 5800 w 10000"/>
                <a:gd name="connsiteY44-3624" fmla="*/ 1458 h 10000"/>
                <a:gd name="connsiteX45-3625" fmla="*/ 5973 w 10000"/>
                <a:gd name="connsiteY45-3626" fmla="*/ 1439 h 10000"/>
                <a:gd name="connsiteX46-3627" fmla="*/ 6042 w 10000"/>
                <a:gd name="connsiteY46-3628" fmla="*/ 1382 h 10000"/>
                <a:gd name="connsiteX47-3629" fmla="*/ 6042 w 10000"/>
                <a:gd name="connsiteY47-3630" fmla="*/ 1267 h 10000"/>
                <a:gd name="connsiteX48-3631" fmla="*/ 6111 w 10000"/>
                <a:gd name="connsiteY48-3632" fmla="*/ 1172 h 10000"/>
                <a:gd name="connsiteX49-3633" fmla="*/ 6111 w 10000"/>
                <a:gd name="connsiteY49-3634" fmla="*/ 1077 h 10000"/>
                <a:gd name="connsiteX50-3635" fmla="*/ 6076 w 10000"/>
                <a:gd name="connsiteY50-3636" fmla="*/ 1020 h 10000"/>
                <a:gd name="connsiteX51-3637" fmla="*/ 6042 w 10000"/>
                <a:gd name="connsiteY51-3638" fmla="*/ 905 h 10000"/>
                <a:gd name="connsiteX52-3639" fmla="*/ 6181 w 10000"/>
                <a:gd name="connsiteY52-3640" fmla="*/ 828 h 10000"/>
                <a:gd name="connsiteX53-3641" fmla="*/ 6181 w 10000"/>
                <a:gd name="connsiteY53-3642" fmla="*/ 752 h 10000"/>
                <a:gd name="connsiteX54-3643" fmla="*/ 6008 w 10000"/>
                <a:gd name="connsiteY54-3644" fmla="*/ 677 h 10000"/>
                <a:gd name="connsiteX55-3645" fmla="*/ 6076 w 10000"/>
                <a:gd name="connsiteY55-3646" fmla="*/ 544 h 10000"/>
                <a:gd name="connsiteX56-3647" fmla="*/ 5973 w 10000"/>
                <a:gd name="connsiteY56-3648" fmla="*/ 486 h 10000"/>
                <a:gd name="connsiteX57-3649" fmla="*/ 5869 w 10000"/>
                <a:gd name="connsiteY57-3650" fmla="*/ 334 h 10000"/>
                <a:gd name="connsiteX58-3651" fmla="*/ 5592 w 10000"/>
                <a:gd name="connsiteY58-3652" fmla="*/ 180 h 10000"/>
                <a:gd name="connsiteX59-3653" fmla="*/ 4657 w 10000"/>
                <a:gd name="connsiteY59-3654" fmla="*/ 47 h 10000"/>
                <a:gd name="connsiteX60-3655" fmla="*/ 3826 w 10000"/>
                <a:gd name="connsiteY60-3656" fmla="*/ 752 h 10000"/>
                <a:gd name="connsiteX61-3657" fmla="*/ 4172 w 10000"/>
                <a:gd name="connsiteY61-3658" fmla="*/ 1229 h 10000"/>
                <a:gd name="connsiteX62-3659" fmla="*/ 4206 w 10000"/>
                <a:gd name="connsiteY62-3660" fmla="*/ 1363 h 10000"/>
                <a:gd name="connsiteX63-3661" fmla="*/ 4276 w 10000"/>
                <a:gd name="connsiteY63-3662" fmla="*/ 1305 h 10000"/>
                <a:gd name="connsiteX64-3663" fmla="*/ 4276 w 10000"/>
                <a:gd name="connsiteY64-3664" fmla="*/ 1420 h 10000"/>
                <a:gd name="connsiteX65-3665" fmla="*/ 4276 w 10000"/>
                <a:gd name="connsiteY65-3666" fmla="*/ 1497 h 10000"/>
                <a:gd name="connsiteX66-3667" fmla="*/ 3548 w 10000"/>
                <a:gd name="connsiteY66-3668" fmla="*/ 2202 h 10000"/>
                <a:gd name="connsiteX67-3669" fmla="*/ 3271 w 10000"/>
                <a:gd name="connsiteY67-3670" fmla="*/ 2583 h 10000"/>
                <a:gd name="connsiteX68-3671" fmla="*/ 2544 w 10000"/>
                <a:gd name="connsiteY68-3672" fmla="*/ 3287 h 10000"/>
                <a:gd name="connsiteX69-3673" fmla="*/ 3064 w 10000"/>
                <a:gd name="connsiteY69-3674" fmla="*/ 5005 h 10000"/>
                <a:gd name="connsiteX70-3675" fmla="*/ 3271 w 10000"/>
                <a:gd name="connsiteY70-3676" fmla="*/ 5005 h 10000"/>
                <a:gd name="connsiteX71-3677" fmla="*/ 3167 w 10000"/>
                <a:gd name="connsiteY71-3678" fmla="*/ 5367 h 10000"/>
                <a:gd name="connsiteX72-3679" fmla="*/ 3895 w 10000"/>
                <a:gd name="connsiteY72-3680" fmla="*/ 5519 h 10000"/>
                <a:gd name="connsiteX73-3681" fmla="*/ 3895 w 10000"/>
                <a:gd name="connsiteY73-3682" fmla="*/ 5900 h 10000"/>
                <a:gd name="connsiteX74-3683" fmla="*/ 3791 w 10000"/>
                <a:gd name="connsiteY74-3684" fmla="*/ 6110 h 10000"/>
                <a:gd name="connsiteX75-3685" fmla="*/ 1886 w 10000"/>
                <a:gd name="connsiteY75-3686" fmla="*/ 6090 h 10000"/>
                <a:gd name="connsiteX76-3687" fmla="*/ 1851 w 10000"/>
                <a:gd name="connsiteY76-3688" fmla="*/ 8056 h 10000"/>
                <a:gd name="connsiteX77-3689" fmla="*/ 2128 w 10000"/>
                <a:gd name="connsiteY77-3690" fmla="*/ 8056 h 10000"/>
                <a:gd name="connsiteX78-3691" fmla="*/ 2128 w 10000"/>
                <a:gd name="connsiteY78-3692" fmla="*/ 8131 h 10000"/>
                <a:gd name="connsiteX79-3693" fmla="*/ 2717 w 10000"/>
                <a:gd name="connsiteY79-3694" fmla="*/ 8131 h 10000"/>
                <a:gd name="connsiteX80-3695" fmla="*/ 2717 w 10000"/>
                <a:gd name="connsiteY80-3696" fmla="*/ 8056 h 10000"/>
                <a:gd name="connsiteX81-3697" fmla="*/ 3271 w 10000"/>
                <a:gd name="connsiteY81-3698" fmla="*/ 8073 h 10000"/>
                <a:gd name="connsiteX82-3699" fmla="*/ 2336 w 10000"/>
                <a:gd name="connsiteY82-3700" fmla="*/ 9351 h 10000"/>
                <a:gd name="connsiteX83-3701" fmla="*/ 2669 w 10000"/>
                <a:gd name="connsiteY83-3702" fmla="*/ 9924 h 10000"/>
                <a:gd name="connsiteX84-3703" fmla="*/ 2 w 10000"/>
                <a:gd name="connsiteY84-3704" fmla="*/ 10000 h 10000"/>
                <a:gd name="connsiteX0-3705" fmla="*/ 3514 w 10000"/>
                <a:gd name="connsiteY0-3706" fmla="*/ 9562 h 10000"/>
                <a:gd name="connsiteX1-3707" fmla="*/ 4830 w 10000"/>
                <a:gd name="connsiteY1-3708" fmla="*/ 8073 h 10000"/>
                <a:gd name="connsiteX2-3709" fmla="*/ 6076 w 10000"/>
                <a:gd name="connsiteY2-3710" fmla="*/ 8073 h 10000"/>
                <a:gd name="connsiteX3-3711" fmla="*/ 6076 w 10000"/>
                <a:gd name="connsiteY3-3712" fmla="*/ 8131 h 10000"/>
                <a:gd name="connsiteX4-3713" fmla="*/ 6700 w 10000"/>
                <a:gd name="connsiteY4-3714" fmla="*/ 8131 h 10000"/>
                <a:gd name="connsiteX5-3715" fmla="*/ 6700 w 10000"/>
                <a:gd name="connsiteY5-3716" fmla="*/ 8073 h 10000"/>
                <a:gd name="connsiteX6-3717" fmla="*/ 7047 w 10000"/>
                <a:gd name="connsiteY6-3718" fmla="*/ 8073 h 10000"/>
                <a:gd name="connsiteX7-3719" fmla="*/ 7047 w 10000"/>
                <a:gd name="connsiteY7-3720" fmla="*/ 6110 h 10000"/>
                <a:gd name="connsiteX8-3721" fmla="*/ 5661 w 10000"/>
                <a:gd name="connsiteY8-3722" fmla="*/ 6110 h 10000"/>
                <a:gd name="connsiteX9-3723" fmla="*/ 5765 w 10000"/>
                <a:gd name="connsiteY9-3724" fmla="*/ 5672 h 10000"/>
                <a:gd name="connsiteX10-3725" fmla="*/ 7809 w 10000"/>
                <a:gd name="connsiteY10-3726" fmla="*/ 6034 h 10000"/>
                <a:gd name="connsiteX11-3727" fmla="*/ 7982 w 10000"/>
                <a:gd name="connsiteY11-3728" fmla="*/ 6149 h 10000"/>
                <a:gd name="connsiteX12-3729" fmla="*/ 7532 w 10000"/>
                <a:gd name="connsiteY12-3730" fmla="*/ 8227 h 10000"/>
                <a:gd name="connsiteX13-3731" fmla="*/ 7601 w 10000"/>
                <a:gd name="connsiteY13-3732" fmla="*/ 8265 h 10000"/>
                <a:gd name="connsiteX14-3733" fmla="*/ 7532 w 10000"/>
                <a:gd name="connsiteY14-3734" fmla="*/ 8647 h 10000"/>
                <a:gd name="connsiteX15-3735" fmla="*/ 9991 w 10000"/>
                <a:gd name="connsiteY15-3736" fmla="*/ 8647 h 10000"/>
                <a:gd name="connsiteX16-3737" fmla="*/ 9956 w 10000"/>
                <a:gd name="connsiteY16-3738" fmla="*/ 8588 h 10000"/>
                <a:gd name="connsiteX17-3739" fmla="*/ 9091 w 10000"/>
                <a:gd name="connsiteY17-3740" fmla="*/ 8303 h 10000"/>
                <a:gd name="connsiteX18-3741" fmla="*/ 8848 w 10000"/>
                <a:gd name="connsiteY18-3742" fmla="*/ 7922 h 10000"/>
                <a:gd name="connsiteX19-3743" fmla="*/ 9610 w 10000"/>
                <a:gd name="connsiteY19-3744" fmla="*/ 5729 h 10000"/>
                <a:gd name="connsiteX20-3745" fmla="*/ 9298 w 10000"/>
                <a:gd name="connsiteY20-3746" fmla="*/ 5215 h 10000"/>
                <a:gd name="connsiteX21-3747" fmla="*/ 7081 w 10000"/>
                <a:gd name="connsiteY21-3748" fmla="*/ 4700 h 10000"/>
                <a:gd name="connsiteX22-3749" fmla="*/ 6943 w 10000"/>
                <a:gd name="connsiteY22-3750" fmla="*/ 4279 h 10000"/>
                <a:gd name="connsiteX23-3751" fmla="*/ 8397 w 10000"/>
                <a:gd name="connsiteY23-3752" fmla="*/ 4508 h 10000"/>
                <a:gd name="connsiteX24-3753" fmla="*/ 8432 w 10000"/>
                <a:gd name="connsiteY24-3754" fmla="*/ 4451 h 10000"/>
                <a:gd name="connsiteX25-3755" fmla="*/ 8466 w 10000"/>
                <a:gd name="connsiteY25-3756" fmla="*/ 4451 h 10000"/>
                <a:gd name="connsiteX26-3757" fmla="*/ 8779 w 10000"/>
                <a:gd name="connsiteY26-3758" fmla="*/ 4604 h 10000"/>
                <a:gd name="connsiteX27-3759" fmla="*/ 9368 w 10000"/>
                <a:gd name="connsiteY27-3760" fmla="*/ 4642 h 10000"/>
                <a:gd name="connsiteX28-3761" fmla="*/ 9540 w 10000"/>
                <a:gd name="connsiteY28-3762" fmla="*/ 4585 h 10000"/>
                <a:gd name="connsiteX29-3763" fmla="*/ 9714 w 10000"/>
                <a:gd name="connsiteY29-3764" fmla="*/ 4451 h 10000"/>
                <a:gd name="connsiteX30-3765" fmla="*/ 9782 w 10000"/>
                <a:gd name="connsiteY30-3766" fmla="*/ 4299 h 10000"/>
                <a:gd name="connsiteX31-3767" fmla="*/ 9748 w 10000"/>
                <a:gd name="connsiteY31-3768" fmla="*/ 4166 h 10000"/>
                <a:gd name="connsiteX32-3769" fmla="*/ 9437 w 10000"/>
                <a:gd name="connsiteY32-3770" fmla="*/ 4127 h 10000"/>
                <a:gd name="connsiteX33-3771" fmla="*/ 9402 w 10000"/>
                <a:gd name="connsiteY33-3772" fmla="*/ 4070 h 10000"/>
                <a:gd name="connsiteX34-3773" fmla="*/ 9056 w 10000"/>
                <a:gd name="connsiteY34-3774" fmla="*/ 4051 h 10000"/>
                <a:gd name="connsiteX35-3775" fmla="*/ 8709 w 10000"/>
                <a:gd name="connsiteY35-3776" fmla="*/ 4109 h 10000"/>
                <a:gd name="connsiteX36-3777" fmla="*/ 8743 w 10000"/>
                <a:gd name="connsiteY36-3778" fmla="*/ 4051 h 10000"/>
                <a:gd name="connsiteX37-3779" fmla="*/ 6770 w 10000"/>
                <a:gd name="connsiteY37-3780" fmla="*/ 3651 h 10000"/>
                <a:gd name="connsiteX38-3781" fmla="*/ 6736 w 10000"/>
                <a:gd name="connsiteY38-3782" fmla="*/ 3422 h 10000"/>
                <a:gd name="connsiteX39-3783" fmla="*/ 6216 w 10000"/>
                <a:gd name="connsiteY39-3784" fmla="*/ 2507 h 10000"/>
                <a:gd name="connsiteX40-3785" fmla="*/ 5869 w 10000"/>
                <a:gd name="connsiteY40-3786" fmla="*/ 2106 h 10000"/>
                <a:gd name="connsiteX41-3787" fmla="*/ 5904 w 10000"/>
                <a:gd name="connsiteY41-3788" fmla="*/ 1781 h 10000"/>
                <a:gd name="connsiteX42-3789" fmla="*/ 5557 w 10000"/>
                <a:gd name="connsiteY42-3790" fmla="*/ 1611 h 10000"/>
                <a:gd name="connsiteX43-3791" fmla="*/ 5627 w 10000"/>
                <a:gd name="connsiteY43-3792" fmla="*/ 1420 h 10000"/>
                <a:gd name="connsiteX44-3793" fmla="*/ 5800 w 10000"/>
                <a:gd name="connsiteY44-3794" fmla="*/ 1458 h 10000"/>
                <a:gd name="connsiteX45-3795" fmla="*/ 5973 w 10000"/>
                <a:gd name="connsiteY45-3796" fmla="*/ 1439 h 10000"/>
                <a:gd name="connsiteX46-3797" fmla="*/ 6042 w 10000"/>
                <a:gd name="connsiteY46-3798" fmla="*/ 1382 h 10000"/>
                <a:gd name="connsiteX47-3799" fmla="*/ 6042 w 10000"/>
                <a:gd name="connsiteY47-3800" fmla="*/ 1267 h 10000"/>
                <a:gd name="connsiteX48-3801" fmla="*/ 6111 w 10000"/>
                <a:gd name="connsiteY48-3802" fmla="*/ 1172 h 10000"/>
                <a:gd name="connsiteX49-3803" fmla="*/ 6111 w 10000"/>
                <a:gd name="connsiteY49-3804" fmla="*/ 1077 h 10000"/>
                <a:gd name="connsiteX50-3805" fmla="*/ 6076 w 10000"/>
                <a:gd name="connsiteY50-3806" fmla="*/ 1020 h 10000"/>
                <a:gd name="connsiteX51-3807" fmla="*/ 6042 w 10000"/>
                <a:gd name="connsiteY51-3808" fmla="*/ 905 h 10000"/>
                <a:gd name="connsiteX52-3809" fmla="*/ 6181 w 10000"/>
                <a:gd name="connsiteY52-3810" fmla="*/ 828 h 10000"/>
                <a:gd name="connsiteX53-3811" fmla="*/ 6181 w 10000"/>
                <a:gd name="connsiteY53-3812" fmla="*/ 752 h 10000"/>
                <a:gd name="connsiteX54-3813" fmla="*/ 6008 w 10000"/>
                <a:gd name="connsiteY54-3814" fmla="*/ 677 h 10000"/>
                <a:gd name="connsiteX55-3815" fmla="*/ 6076 w 10000"/>
                <a:gd name="connsiteY55-3816" fmla="*/ 544 h 10000"/>
                <a:gd name="connsiteX56-3817" fmla="*/ 5973 w 10000"/>
                <a:gd name="connsiteY56-3818" fmla="*/ 486 h 10000"/>
                <a:gd name="connsiteX57-3819" fmla="*/ 5869 w 10000"/>
                <a:gd name="connsiteY57-3820" fmla="*/ 334 h 10000"/>
                <a:gd name="connsiteX58-3821" fmla="*/ 5592 w 10000"/>
                <a:gd name="connsiteY58-3822" fmla="*/ 180 h 10000"/>
                <a:gd name="connsiteX59-3823" fmla="*/ 4657 w 10000"/>
                <a:gd name="connsiteY59-3824" fmla="*/ 47 h 10000"/>
                <a:gd name="connsiteX60-3825" fmla="*/ 3826 w 10000"/>
                <a:gd name="connsiteY60-3826" fmla="*/ 752 h 10000"/>
                <a:gd name="connsiteX61-3827" fmla="*/ 4172 w 10000"/>
                <a:gd name="connsiteY61-3828" fmla="*/ 1229 h 10000"/>
                <a:gd name="connsiteX62-3829" fmla="*/ 4206 w 10000"/>
                <a:gd name="connsiteY62-3830" fmla="*/ 1363 h 10000"/>
                <a:gd name="connsiteX63-3831" fmla="*/ 4276 w 10000"/>
                <a:gd name="connsiteY63-3832" fmla="*/ 1305 h 10000"/>
                <a:gd name="connsiteX64-3833" fmla="*/ 4276 w 10000"/>
                <a:gd name="connsiteY64-3834" fmla="*/ 1420 h 10000"/>
                <a:gd name="connsiteX65-3835" fmla="*/ 4276 w 10000"/>
                <a:gd name="connsiteY65-3836" fmla="*/ 1497 h 10000"/>
                <a:gd name="connsiteX66-3837" fmla="*/ 3548 w 10000"/>
                <a:gd name="connsiteY66-3838" fmla="*/ 2202 h 10000"/>
                <a:gd name="connsiteX67-3839" fmla="*/ 3271 w 10000"/>
                <a:gd name="connsiteY67-3840" fmla="*/ 2583 h 10000"/>
                <a:gd name="connsiteX68-3841" fmla="*/ 2544 w 10000"/>
                <a:gd name="connsiteY68-3842" fmla="*/ 3287 h 10000"/>
                <a:gd name="connsiteX69-3843" fmla="*/ 3064 w 10000"/>
                <a:gd name="connsiteY69-3844" fmla="*/ 5005 h 10000"/>
                <a:gd name="connsiteX70-3845" fmla="*/ 3271 w 10000"/>
                <a:gd name="connsiteY70-3846" fmla="*/ 5005 h 10000"/>
                <a:gd name="connsiteX71-3847" fmla="*/ 3167 w 10000"/>
                <a:gd name="connsiteY71-3848" fmla="*/ 5367 h 10000"/>
                <a:gd name="connsiteX72-3849" fmla="*/ 3895 w 10000"/>
                <a:gd name="connsiteY72-3850" fmla="*/ 5519 h 10000"/>
                <a:gd name="connsiteX73-3851" fmla="*/ 3895 w 10000"/>
                <a:gd name="connsiteY73-3852" fmla="*/ 5900 h 10000"/>
                <a:gd name="connsiteX74-3853" fmla="*/ 3791 w 10000"/>
                <a:gd name="connsiteY74-3854" fmla="*/ 6110 h 10000"/>
                <a:gd name="connsiteX75-3855" fmla="*/ 1886 w 10000"/>
                <a:gd name="connsiteY75-3856" fmla="*/ 6090 h 10000"/>
                <a:gd name="connsiteX76-3857" fmla="*/ 1851 w 10000"/>
                <a:gd name="connsiteY76-3858" fmla="*/ 8056 h 10000"/>
                <a:gd name="connsiteX77-3859" fmla="*/ 2128 w 10000"/>
                <a:gd name="connsiteY77-3860" fmla="*/ 8056 h 10000"/>
                <a:gd name="connsiteX78-3861" fmla="*/ 2128 w 10000"/>
                <a:gd name="connsiteY78-3862" fmla="*/ 8131 h 10000"/>
                <a:gd name="connsiteX79-3863" fmla="*/ 2717 w 10000"/>
                <a:gd name="connsiteY79-3864" fmla="*/ 8131 h 10000"/>
                <a:gd name="connsiteX80-3865" fmla="*/ 2717 w 10000"/>
                <a:gd name="connsiteY80-3866" fmla="*/ 8056 h 10000"/>
                <a:gd name="connsiteX81-3867" fmla="*/ 3271 w 10000"/>
                <a:gd name="connsiteY81-3868" fmla="*/ 8073 h 10000"/>
                <a:gd name="connsiteX82-3869" fmla="*/ 2336 w 10000"/>
                <a:gd name="connsiteY82-3870" fmla="*/ 9351 h 10000"/>
                <a:gd name="connsiteX83-3871" fmla="*/ 2712 w 10000"/>
                <a:gd name="connsiteY83-3872" fmla="*/ 9972 h 10000"/>
                <a:gd name="connsiteX84-3873" fmla="*/ 2 w 10000"/>
                <a:gd name="connsiteY84-3874" fmla="*/ 10000 h 10000"/>
                <a:gd name="connsiteX0-3875" fmla="*/ 3512 w 9998"/>
                <a:gd name="connsiteY0-3876" fmla="*/ 9562 h 10000"/>
                <a:gd name="connsiteX1-3877" fmla="*/ 4828 w 9998"/>
                <a:gd name="connsiteY1-3878" fmla="*/ 8073 h 10000"/>
                <a:gd name="connsiteX2-3879" fmla="*/ 6074 w 9998"/>
                <a:gd name="connsiteY2-3880" fmla="*/ 8073 h 10000"/>
                <a:gd name="connsiteX3-3881" fmla="*/ 6074 w 9998"/>
                <a:gd name="connsiteY3-3882" fmla="*/ 8131 h 10000"/>
                <a:gd name="connsiteX4-3883" fmla="*/ 6698 w 9998"/>
                <a:gd name="connsiteY4-3884" fmla="*/ 8131 h 10000"/>
                <a:gd name="connsiteX5-3885" fmla="*/ 6698 w 9998"/>
                <a:gd name="connsiteY5-3886" fmla="*/ 8073 h 10000"/>
                <a:gd name="connsiteX6-3887" fmla="*/ 7045 w 9998"/>
                <a:gd name="connsiteY6-3888" fmla="*/ 8073 h 10000"/>
                <a:gd name="connsiteX7-3889" fmla="*/ 7045 w 9998"/>
                <a:gd name="connsiteY7-3890" fmla="*/ 6110 h 10000"/>
                <a:gd name="connsiteX8-3891" fmla="*/ 5659 w 9998"/>
                <a:gd name="connsiteY8-3892" fmla="*/ 6110 h 10000"/>
                <a:gd name="connsiteX9-3893" fmla="*/ 5763 w 9998"/>
                <a:gd name="connsiteY9-3894" fmla="*/ 5672 h 10000"/>
                <a:gd name="connsiteX10-3895" fmla="*/ 7807 w 9998"/>
                <a:gd name="connsiteY10-3896" fmla="*/ 6034 h 10000"/>
                <a:gd name="connsiteX11-3897" fmla="*/ 7980 w 9998"/>
                <a:gd name="connsiteY11-3898" fmla="*/ 6149 h 10000"/>
                <a:gd name="connsiteX12-3899" fmla="*/ 7530 w 9998"/>
                <a:gd name="connsiteY12-3900" fmla="*/ 8227 h 10000"/>
                <a:gd name="connsiteX13-3901" fmla="*/ 7599 w 9998"/>
                <a:gd name="connsiteY13-3902" fmla="*/ 8265 h 10000"/>
                <a:gd name="connsiteX14-3903" fmla="*/ 7530 w 9998"/>
                <a:gd name="connsiteY14-3904" fmla="*/ 8647 h 10000"/>
                <a:gd name="connsiteX15-3905" fmla="*/ 9989 w 9998"/>
                <a:gd name="connsiteY15-3906" fmla="*/ 8647 h 10000"/>
                <a:gd name="connsiteX16-3907" fmla="*/ 9954 w 9998"/>
                <a:gd name="connsiteY16-3908" fmla="*/ 8588 h 10000"/>
                <a:gd name="connsiteX17-3909" fmla="*/ 9089 w 9998"/>
                <a:gd name="connsiteY17-3910" fmla="*/ 8303 h 10000"/>
                <a:gd name="connsiteX18-3911" fmla="*/ 8846 w 9998"/>
                <a:gd name="connsiteY18-3912" fmla="*/ 7922 h 10000"/>
                <a:gd name="connsiteX19-3913" fmla="*/ 9608 w 9998"/>
                <a:gd name="connsiteY19-3914" fmla="*/ 5729 h 10000"/>
                <a:gd name="connsiteX20-3915" fmla="*/ 9296 w 9998"/>
                <a:gd name="connsiteY20-3916" fmla="*/ 5215 h 10000"/>
                <a:gd name="connsiteX21-3917" fmla="*/ 7079 w 9998"/>
                <a:gd name="connsiteY21-3918" fmla="*/ 4700 h 10000"/>
                <a:gd name="connsiteX22-3919" fmla="*/ 6941 w 9998"/>
                <a:gd name="connsiteY22-3920" fmla="*/ 4279 h 10000"/>
                <a:gd name="connsiteX23-3921" fmla="*/ 8395 w 9998"/>
                <a:gd name="connsiteY23-3922" fmla="*/ 4508 h 10000"/>
                <a:gd name="connsiteX24-3923" fmla="*/ 8430 w 9998"/>
                <a:gd name="connsiteY24-3924" fmla="*/ 4451 h 10000"/>
                <a:gd name="connsiteX25-3925" fmla="*/ 8464 w 9998"/>
                <a:gd name="connsiteY25-3926" fmla="*/ 4451 h 10000"/>
                <a:gd name="connsiteX26-3927" fmla="*/ 8777 w 9998"/>
                <a:gd name="connsiteY26-3928" fmla="*/ 4604 h 10000"/>
                <a:gd name="connsiteX27-3929" fmla="*/ 9366 w 9998"/>
                <a:gd name="connsiteY27-3930" fmla="*/ 4642 h 10000"/>
                <a:gd name="connsiteX28-3931" fmla="*/ 9538 w 9998"/>
                <a:gd name="connsiteY28-3932" fmla="*/ 4585 h 10000"/>
                <a:gd name="connsiteX29-3933" fmla="*/ 9712 w 9998"/>
                <a:gd name="connsiteY29-3934" fmla="*/ 4451 h 10000"/>
                <a:gd name="connsiteX30-3935" fmla="*/ 9780 w 9998"/>
                <a:gd name="connsiteY30-3936" fmla="*/ 4299 h 10000"/>
                <a:gd name="connsiteX31-3937" fmla="*/ 9746 w 9998"/>
                <a:gd name="connsiteY31-3938" fmla="*/ 4166 h 10000"/>
                <a:gd name="connsiteX32-3939" fmla="*/ 9435 w 9998"/>
                <a:gd name="connsiteY32-3940" fmla="*/ 4127 h 10000"/>
                <a:gd name="connsiteX33-3941" fmla="*/ 9400 w 9998"/>
                <a:gd name="connsiteY33-3942" fmla="*/ 4070 h 10000"/>
                <a:gd name="connsiteX34-3943" fmla="*/ 9054 w 9998"/>
                <a:gd name="connsiteY34-3944" fmla="*/ 4051 h 10000"/>
                <a:gd name="connsiteX35-3945" fmla="*/ 8707 w 9998"/>
                <a:gd name="connsiteY35-3946" fmla="*/ 4109 h 10000"/>
                <a:gd name="connsiteX36-3947" fmla="*/ 8741 w 9998"/>
                <a:gd name="connsiteY36-3948" fmla="*/ 4051 h 10000"/>
                <a:gd name="connsiteX37-3949" fmla="*/ 6768 w 9998"/>
                <a:gd name="connsiteY37-3950" fmla="*/ 3651 h 10000"/>
                <a:gd name="connsiteX38-3951" fmla="*/ 6734 w 9998"/>
                <a:gd name="connsiteY38-3952" fmla="*/ 3422 h 10000"/>
                <a:gd name="connsiteX39-3953" fmla="*/ 6214 w 9998"/>
                <a:gd name="connsiteY39-3954" fmla="*/ 2507 h 10000"/>
                <a:gd name="connsiteX40-3955" fmla="*/ 5867 w 9998"/>
                <a:gd name="connsiteY40-3956" fmla="*/ 2106 h 10000"/>
                <a:gd name="connsiteX41-3957" fmla="*/ 5902 w 9998"/>
                <a:gd name="connsiteY41-3958" fmla="*/ 1781 h 10000"/>
                <a:gd name="connsiteX42-3959" fmla="*/ 5555 w 9998"/>
                <a:gd name="connsiteY42-3960" fmla="*/ 1611 h 10000"/>
                <a:gd name="connsiteX43-3961" fmla="*/ 5625 w 9998"/>
                <a:gd name="connsiteY43-3962" fmla="*/ 1420 h 10000"/>
                <a:gd name="connsiteX44-3963" fmla="*/ 5798 w 9998"/>
                <a:gd name="connsiteY44-3964" fmla="*/ 1458 h 10000"/>
                <a:gd name="connsiteX45-3965" fmla="*/ 5971 w 9998"/>
                <a:gd name="connsiteY45-3966" fmla="*/ 1439 h 10000"/>
                <a:gd name="connsiteX46-3967" fmla="*/ 6040 w 9998"/>
                <a:gd name="connsiteY46-3968" fmla="*/ 1382 h 10000"/>
                <a:gd name="connsiteX47-3969" fmla="*/ 6040 w 9998"/>
                <a:gd name="connsiteY47-3970" fmla="*/ 1267 h 10000"/>
                <a:gd name="connsiteX48-3971" fmla="*/ 6109 w 9998"/>
                <a:gd name="connsiteY48-3972" fmla="*/ 1172 h 10000"/>
                <a:gd name="connsiteX49-3973" fmla="*/ 6109 w 9998"/>
                <a:gd name="connsiteY49-3974" fmla="*/ 1077 h 10000"/>
                <a:gd name="connsiteX50-3975" fmla="*/ 6074 w 9998"/>
                <a:gd name="connsiteY50-3976" fmla="*/ 1020 h 10000"/>
                <a:gd name="connsiteX51-3977" fmla="*/ 6040 w 9998"/>
                <a:gd name="connsiteY51-3978" fmla="*/ 905 h 10000"/>
                <a:gd name="connsiteX52-3979" fmla="*/ 6179 w 9998"/>
                <a:gd name="connsiteY52-3980" fmla="*/ 828 h 10000"/>
                <a:gd name="connsiteX53-3981" fmla="*/ 6179 w 9998"/>
                <a:gd name="connsiteY53-3982" fmla="*/ 752 h 10000"/>
                <a:gd name="connsiteX54-3983" fmla="*/ 6006 w 9998"/>
                <a:gd name="connsiteY54-3984" fmla="*/ 677 h 10000"/>
                <a:gd name="connsiteX55-3985" fmla="*/ 6074 w 9998"/>
                <a:gd name="connsiteY55-3986" fmla="*/ 544 h 10000"/>
                <a:gd name="connsiteX56-3987" fmla="*/ 5971 w 9998"/>
                <a:gd name="connsiteY56-3988" fmla="*/ 486 h 10000"/>
                <a:gd name="connsiteX57-3989" fmla="*/ 5867 w 9998"/>
                <a:gd name="connsiteY57-3990" fmla="*/ 334 h 10000"/>
                <a:gd name="connsiteX58-3991" fmla="*/ 5590 w 9998"/>
                <a:gd name="connsiteY58-3992" fmla="*/ 180 h 10000"/>
                <a:gd name="connsiteX59-3993" fmla="*/ 4655 w 9998"/>
                <a:gd name="connsiteY59-3994" fmla="*/ 47 h 10000"/>
                <a:gd name="connsiteX60-3995" fmla="*/ 3824 w 9998"/>
                <a:gd name="connsiteY60-3996" fmla="*/ 752 h 10000"/>
                <a:gd name="connsiteX61-3997" fmla="*/ 4170 w 9998"/>
                <a:gd name="connsiteY61-3998" fmla="*/ 1229 h 10000"/>
                <a:gd name="connsiteX62-3999" fmla="*/ 4204 w 9998"/>
                <a:gd name="connsiteY62-4000" fmla="*/ 1363 h 10000"/>
                <a:gd name="connsiteX63-4001" fmla="*/ 4274 w 9998"/>
                <a:gd name="connsiteY63-4002" fmla="*/ 1305 h 10000"/>
                <a:gd name="connsiteX64-4003" fmla="*/ 4274 w 9998"/>
                <a:gd name="connsiteY64-4004" fmla="*/ 1420 h 10000"/>
                <a:gd name="connsiteX65-4005" fmla="*/ 4274 w 9998"/>
                <a:gd name="connsiteY65-4006" fmla="*/ 1497 h 10000"/>
                <a:gd name="connsiteX66-4007" fmla="*/ 3546 w 9998"/>
                <a:gd name="connsiteY66-4008" fmla="*/ 2202 h 10000"/>
                <a:gd name="connsiteX67-4009" fmla="*/ 3269 w 9998"/>
                <a:gd name="connsiteY67-4010" fmla="*/ 2583 h 10000"/>
                <a:gd name="connsiteX68-4011" fmla="*/ 2542 w 9998"/>
                <a:gd name="connsiteY68-4012" fmla="*/ 3287 h 10000"/>
                <a:gd name="connsiteX69-4013" fmla="*/ 3062 w 9998"/>
                <a:gd name="connsiteY69-4014" fmla="*/ 5005 h 10000"/>
                <a:gd name="connsiteX70-4015" fmla="*/ 3269 w 9998"/>
                <a:gd name="connsiteY70-4016" fmla="*/ 5005 h 10000"/>
                <a:gd name="connsiteX71-4017" fmla="*/ 3165 w 9998"/>
                <a:gd name="connsiteY71-4018" fmla="*/ 5367 h 10000"/>
                <a:gd name="connsiteX72-4019" fmla="*/ 3893 w 9998"/>
                <a:gd name="connsiteY72-4020" fmla="*/ 5519 h 10000"/>
                <a:gd name="connsiteX73-4021" fmla="*/ 3893 w 9998"/>
                <a:gd name="connsiteY73-4022" fmla="*/ 5900 h 10000"/>
                <a:gd name="connsiteX74-4023" fmla="*/ 3789 w 9998"/>
                <a:gd name="connsiteY74-4024" fmla="*/ 6110 h 10000"/>
                <a:gd name="connsiteX75-4025" fmla="*/ 1884 w 9998"/>
                <a:gd name="connsiteY75-4026" fmla="*/ 6090 h 10000"/>
                <a:gd name="connsiteX76-4027" fmla="*/ 1849 w 9998"/>
                <a:gd name="connsiteY76-4028" fmla="*/ 8056 h 10000"/>
                <a:gd name="connsiteX77-4029" fmla="*/ 2126 w 9998"/>
                <a:gd name="connsiteY77-4030" fmla="*/ 8056 h 10000"/>
                <a:gd name="connsiteX78-4031" fmla="*/ 2126 w 9998"/>
                <a:gd name="connsiteY78-4032" fmla="*/ 8131 h 10000"/>
                <a:gd name="connsiteX79-4033" fmla="*/ 2715 w 9998"/>
                <a:gd name="connsiteY79-4034" fmla="*/ 8131 h 10000"/>
                <a:gd name="connsiteX80-4035" fmla="*/ 2715 w 9998"/>
                <a:gd name="connsiteY80-4036" fmla="*/ 8056 h 10000"/>
                <a:gd name="connsiteX81-4037" fmla="*/ 3269 w 9998"/>
                <a:gd name="connsiteY81-4038" fmla="*/ 8073 h 10000"/>
                <a:gd name="connsiteX82-4039" fmla="*/ 2334 w 9998"/>
                <a:gd name="connsiteY82-4040" fmla="*/ 9351 h 10000"/>
                <a:gd name="connsiteX83-4041" fmla="*/ 2710 w 9998"/>
                <a:gd name="connsiteY83-4042" fmla="*/ 9972 h 10000"/>
                <a:gd name="connsiteX84-4043" fmla="*/ 0 w 9998"/>
                <a:gd name="connsiteY84-4044" fmla="*/ 10000 h 10000"/>
                <a:gd name="connsiteX0-4045" fmla="*/ 3513 w 10000"/>
                <a:gd name="connsiteY0-4046" fmla="*/ 9562 h 10000"/>
                <a:gd name="connsiteX1-4047" fmla="*/ 4829 w 10000"/>
                <a:gd name="connsiteY1-4048" fmla="*/ 8073 h 10000"/>
                <a:gd name="connsiteX2-4049" fmla="*/ 6075 w 10000"/>
                <a:gd name="connsiteY2-4050" fmla="*/ 8073 h 10000"/>
                <a:gd name="connsiteX3-4051" fmla="*/ 6075 w 10000"/>
                <a:gd name="connsiteY3-4052" fmla="*/ 8131 h 10000"/>
                <a:gd name="connsiteX4-4053" fmla="*/ 6699 w 10000"/>
                <a:gd name="connsiteY4-4054" fmla="*/ 8131 h 10000"/>
                <a:gd name="connsiteX5-4055" fmla="*/ 6699 w 10000"/>
                <a:gd name="connsiteY5-4056" fmla="*/ 8073 h 10000"/>
                <a:gd name="connsiteX6-4057" fmla="*/ 7046 w 10000"/>
                <a:gd name="connsiteY6-4058" fmla="*/ 8073 h 10000"/>
                <a:gd name="connsiteX7-4059" fmla="*/ 7046 w 10000"/>
                <a:gd name="connsiteY7-4060" fmla="*/ 6110 h 10000"/>
                <a:gd name="connsiteX8-4061" fmla="*/ 5660 w 10000"/>
                <a:gd name="connsiteY8-4062" fmla="*/ 6110 h 10000"/>
                <a:gd name="connsiteX9-4063" fmla="*/ 5764 w 10000"/>
                <a:gd name="connsiteY9-4064" fmla="*/ 5672 h 10000"/>
                <a:gd name="connsiteX10-4065" fmla="*/ 7809 w 10000"/>
                <a:gd name="connsiteY10-4066" fmla="*/ 6034 h 10000"/>
                <a:gd name="connsiteX11-4067" fmla="*/ 7982 w 10000"/>
                <a:gd name="connsiteY11-4068" fmla="*/ 6149 h 10000"/>
                <a:gd name="connsiteX12-4069" fmla="*/ 7532 w 10000"/>
                <a:gd name="connsiteY12-4070" fmla="*/ 8227 h 10000"/>
                <a:gd name="connsiteX13-4071" fmla="*/ 7601 w 10000"/>
                <a:gd name="connsiteY13-4072" fmla="*/ 8265 h 10000"/>
                <a:gd name="connsiteX14-4073" fmla="*/ 7532 w 10000"/>
                <a:gd name="connsiteY14-4074" fmla="*/ 8647 h 10000"/>
                <a:gd name="connsiteX15-4075" fmla="*/ 9991 w 10000"/>
                <a:gd name="connsiteY15-4076" fmla="*/ 8647 h 10000"/>
                <a:gd name="connsiteX16-4077" fmla="*/ 9956 w 10000"/>
                <a:gd name="connsiteY16-4078" fmla="*/ 8588 h 10000"/>
                <a:gd name="connsiteX17-4079" fmla="*/ 9091 w 10000"/>
                <a:gd name="connsiteY17-4080" fmla="*/ 8303 h 10000"/>
                <a:gd name="connsiteX18-4081" fmla="*/ 8848 w 10000"/>
                <a:gd name="connsiteY18-4082" fmla="*/ 7922 h 10000"/>
                <a:gd name="connsiteX19-4083" fmla="*/ 9610 w 10000"/>
                <a:gd name="connsiteY19-4084" fmla="*/ 5729 h 10000"/>
                <a:gd name="connsiteX20-4085" fmla="*/ 9298 w 10000"/>
                <a:gd name="connsiteY20-4086" fmla="*/ 5215 h 10000"/>
                <a:gd name="connsiteX21-4087" fmla="*/ 7080 w 10000"/>
                <a:gd name="connsiteY21-4088" fmla="*/ 4700 h 10000"/>
                <a:gd name="connsiteX22-4089" fmla="*/ 6942 w 10000"/>
                <a:gd name="connsiteY22-4090" fmla="*/ 4279 h 10000"/>
                <a:gd name="connsiteX23-4091" fmla="*/ 8397 w 10000"/>
                <a:gd name="connsiteY23-4092" fmla="*/ 4508 h 10000"/>
                <a:gd name="connsiteX24-4093" fmla="*/ 8432 w 10000"/>
                <a:gd name="connsiteY24-4094" fmla="*/ 4451 h 10000"/>
                <a:gd name="connsiteX25-4095" fmla="*/ 8466 w 10000"/>
                <a:gd name="connsiteY25-4096" fmla="*/ 4451 h 10000"/>
                <a:gd name="connsiteX26-4097" fmla="*/ 8779 w 10000"/>
                <a:gd name="connsiteY26-4098" fmla="*/ 4604 h 10000"/>
                <a:gd name="connsiteX27-4099" fmla="*/ 9368 w 10000"/>
                <a:gd name="connsiteY27-4100" fmla="*/ 4642 h 10000"/>
                <a:gd name="connsiteX28-4101" fmla="*/ 9540 w 10000"/>
                <a:gd name="connsiteY28-4102" fmla="*/ 4585 h 10000"/>
                <a:gd name="connsiteX29-4103" fmla="*/ 9714 w 10000"/>
                <a:gd name="connsiteY29-4104" fmla="*/ 4451 h 10000"/>
                <a:gd name="connsiteX30-4105" fmla="*/ 9782 w 10000"/>
                <a:gd name="connsiteY30-4106" fmla="*/ 4299 h 10000"/>
                <a:gd name="connsiteX31-4107" fmla="*/ 9748 w 10000"/>
                <a:gd name="connsiteY31-4108" fmla="*/ 4166 h 10000"/>
                <a:gd name="connsiteX32-4109" fmla="*/ 9437 w 10000"/>
                <a:gd name="connsiteY32-4110" fmla="*/ 4127 h 10000"/>
                <a:gd name="connsiteX33-4111" fmla="*/ 9402 w 10000"/>
                <a:gd name="connsiteY33-4112" fmla="*/ 4070 h 10000"/>
                <a:gd name="connsiteX34-4113" fmla="*/ 9056 w 10000"/>
                <a:gd name="connsiteY34-4114" fmla="*/ 4051 h 10000"/>
                <a:gd name="connsiteX35-4115" fmla="*/ 8709 w 10000"/>
                <a:gd name="connsiteY35-4116" fmla="*/ 4109 h 10000"/>
                <a:gd name="connsiteX36-4117" fmla="*/ 8743 w 10000"/>
                <a:gd name="connsiteY36-4118" fmla="*/ 4051 h 10000"/>
                <a:gd name="connsiteX37-4119" fmla="*/ 6769 w 10000"/>
                <a:gd name="connsiteY37-4120" fmla="*/ 3651 h 10000"/>
                <a:gd name="connsiteX38-4121" fmla="*/ 6735 w 10000"/>
                <a:gd name="connsiteY38-4122" fmla="*/ 3422 h 10000"/>
                <a:gd name="connsiteX39-4123" fmla="*/ 6215 w 10000"/>
                <a:gd name="connsiteY39-4124" fmla="*/ 2507 h 10000"/>
                <a:gd name="connsiteX40-4125" fmla="*/ 5868 w 10000"/>
                <a:gd name="connsiteY40-4126" fmla="*/ 2106 h 10000"/>
                <a:gd name="connsiteX41-4127" fmla="*/ 5903 w 10000"/>
                <a:gd name="connsiteY41-4128" fmla="*/ 1781 h 10000"/>
                <a:gd name="connsiteX42-4129" fmla="*/ 5556 w 10000"/>
                <a:gd name="connsiteY42-4130" fmla="*/ 1611 h 10000"/>
                <a:gd name="connsiteX43-4131" fmla="*/ 5626 w 10000"/>
                <a:gd name="connsiteY43-4132" fmla="*/ 1420 h 10000"/>
                <a:gd name="connsiteX44-4133" fmla="*/ 5799 w 10000"/>
                <a:gd name="connsiteY44-4134" fmla="*/ 1458 h 10000"/>
                <a:gd name="connsiteX45-4135" fmla="*/ 5972 w 10000"/>
                <a:gd name="connsiteY45-4136" fmla="*/ 1439 h 10000"/>
                <a:gd name="connsiteX46-4137" fmla="*/ 6041 w 10000"/>
                <a:gd name="connsiteY46-4138" fmla="*/ 1382 h 10000"/>
                <a:gd name="connsiteX47-4139" fmla="*/ 6041 w 10000"/>
                <a:gd name="connsiteY47-4140" fmla="*/ 1267 h 10000"/>
                <a:gd name="connsiteX48-4141" fmla="*/ 6110 w 10000"/>
                <a:gd name="connsiteY48-4142" fmla="*/ 1172 h 10000"/>
                <a:gd name="connsiteX49-4143" fmla="*/ 6110 w 10000"/>
                <a:gd name="connsiteY49-4144" fmla="*/ 1077 h 10000"/>
                <a:gd name="connsiteX50-4145" fmla="*/ 6075 w 10000"/>
                <a:gd name="connsiteY50-4146" fmla="*/ 1020 h 10000"/>
                <a:gd name="connsiteX51-4147" fmla="*/ 6041 w 10000"/>
                <a:gd name="connsiteY51-4148" fmla="*/ 905 h 10000"/>
                <a:gd name="connsiteX52-4149" fmla="*/ 6180 w 10000"/>
                <a:gd name="connsiteY52-4150" fmla="*/ 828 h 10000"/>
                <a:gd name="connsiteX53-4151" fmla="*/ 6180 w 10000"/>
                <a:gd name="connsiteY53-4152" fmla="*/ 752 h 10000"/>
                <a:gd name="connsiteX54-4153" fmla="*/ 6007 w 10000"/>
                <a:gd name="connsiteY54-4154" fmla="*/ 677 h 10000"/>
                <a:gd name="connsiteX55-4155" fmla="*/ 6075 w 10000"/>
                <a:gd name="connsiteY55-4156" fmla="*/ 544 h 10000"/>
                <a:gd name="connsiteX56-4157" fmla="*/ 5972 w 10000"/>
                <a:gd name="connsiteY56-4158" fmla="*/ 486 h 10000"/>
                <a:gd name="connsiteX57-4159" fmla="*/ 5868 w 10000"/>
                <a:gd name="connsiteY57-4160" fmla="*/ 334 h 10000"/>
                <a:gd name="connsiteX58-4161" fmla="*/ 5591 w 10000"/>
                <a:gd name="connsiteY58-4162" fmla="*/ 180 h 10000"/>
                <a:gd name="connsiteX59-4163" fmla="*/ 4656 w 10000"/>
                <a:gd name="connsiteY59-4164" fmla="*/ 47 h 10000"/>
                <a:gd name="connsiteX60-4165" fmla="*/ 3825 w 10000"/>
                <a:gd name="connsiteY60-4166" fmla="*/ 752 h 10000"/>
                <a:gd name="connsiteX61-4167" fmla="*/ 4171 w 10000"/>
                <a:gd name="connsiteY61-4168" fmla="*/ 1229 h 10000"/>
                <a:gd name="connsiteX62-4169" fmla="*/ 4205 w 10000"/>
                <a:gd name="connsiteY62-4170" fmla="*/ 1363 h 10000"/>
                <a:gd name="connsiteX63-4171" fmla="*/ 4275 w 10000"/>
                <a:gd name="connsiteY63-4172" fmla="*/ 1305 h 10000"/>
                <a:gd name="connsiteX64-4173" fmla="*/ 4275 w 10000"/>
                <a:gd name="connsiteY64-4174" fmla="*/ 1420 h 10000"/>
                <a:gd name="connsiteX65-4175" fmla="*/ 4275 w 10000"/>
                <a:gd name="connsiteY65-4176" fmla="*/ 1497 h 10000"/>
                <a:gd name="connsiteX66-4177" fmla="*/ 3547 w 10000"/>
                <a:gd name="connsiteY66-4178" fmla="*/ 2202 h 10000"/>
                <a:gd name="connsiteX67-4179" fmla="*/ 3270 w 10000"/>
                <a:gd name="connsiteY67-4180" fmla="*/ 2583 h 10000"/>
                <a:gd name="connsiteX68-4181" fmla="*/ 2543 w 10000"/>
                <a:gd name="connsiteY68-4182" fmla="*/ 3287 h 10000"/>
                <a:gd name="connsiteX69-4183" fmla="*/ 3063 w 10000"/>
                <a:gd name="connsiteY69-4184" fmla="*/ 5005 h 10000"/>
                <a:gd name="connsiteX70-4185" fmla="*/ 3270 w 10000"/>
                <a:gd name="connsiteY70-4186" fmla="*/ 5005 h 10000"/>
                <a:gd name="connsiteX71-4187" fmla="*/ 3166 w 10000"/>
                <a:gd name="connsiteY71-4188" fmla="*/ 5367 h 10000"/>
                <a:gd name="connsiteX72-4189" fmla="*/ 3894 w 10000"/>
                <a:gd name="connsiteY72-4190" fmla="*/ 5519 h 10000"/>
                <a:gd name="connsiteX73-4191" fmla="*/ 3894 w 10000"/>
                <a:gd name="connsiteY73-4192" fmla="*/ 5900 h 10000"/>
                <a:gd name="connsiteX74-4193" fmla="*/ 3790 w 10000"/>
                <a:gd name="connsiteY74-4194" fmla="*/ 6110 h 10000"/>
                <a:gd name="connsiteX75-4195" fmla="*/ 1884 w 10000"/>
                <a:gd name="connsiteY75-4196" fmla="*/ 6090 h 10000"/>
                <a:gd name="connsiteX76-4197" fmla="*/ 1849 w 10000"/>
                <a:gd name="connsiteY76-4198" fmla="*/ 8056 h 10000"/>
                <a:gd name="connsiteX77-4199" fmla="*/ 2126 w 10000"/>
                <a:gd name="connsiteY77-4200" fmla="*/ 8056 h 10000"/>
                <a:gd name="connsiteX78-4201" fmla="*/ 2126 w 10000"/>
                <a:gd name="connsiteY78-4202" fmla="*/ 8131 h 10000"/>
                <a:gd name="connsiteX79-4203" fmla="*/ 2716 w 10000"/>
                <a:gd name="connsiteY79-4204" fmla="*/ 8131 h 10000"/>
                <a:gd name="connsiteX80-4205" fmla="*/ 2716 w 10000"/>
                <a:gd name="connsiteY80-4206" fmla="*/ 8056 h 10000"/>
                <a:gd name="connsiteX81-4207" fmla="*/ 3270 w 10000"/>
                <a:gd name="connsiteY81-4208" fmla="*/ 8073 h 10000"/>
                <a:gd name="connsiteX82-4209" fmla="*/ 2334 w 10000"/>
                <a:gd name="connsiteY82-4210" fmla="*/ 9351 h 10000"/>
                <a:gd name="connsiteX83-4211" fmla="*/ 2711 w 10000"/>
                <a:gd name="connsiteY83-4212" fmla="*/ 9972 h 10000"/>
                <a:gd name="connsiteX84-4213" fmla="*/ 0 w 10000"/>
                <a:gd name="connsiteY84-4214" fmla="*/ 10000 h 10000"/>
                <a:gd name="connsiteX0-4215" fmla="*/ 3513 w 10000"/>
                <a:gd name="connsiteY0-4216" fmla="*/ 9562 h 10000"/>
                <a:gd name="connsiteX1-4217" fmla="*/ 4829 w 10000"/>
                <a:gd name="connsiteY1-4218" fmla="*/ 8073 h 10000"/>
                <a:gd name="connsiteX2-4219" fmla="*/ 6075 w 10000"/>
                <a:gd name="connsiteY2-4220" fmla="*/ 8073 h 10000"/>
                <a:gd name="connsiteX3-4221" fmla="*/ 6075 w 10000"/>
                <a:gd name="connsiteY3-4222" fmla="*/ 8131 h 10000"/>
                <a:gd name="connsiteX4-4223" fmla="*/ 6699 w 10000"/>
                <a:gd name="connsiteY4-4224" fmla="*/ 8131 h 10000"/>
                <a:gd name="connsiteX5-4225" fmla="*/ 6699 w 10000"/>
                <a:gd name="connsiteY5-4226" fmla="*/ 8073 h 10000"/>
                <a:gd name="connsiteX6-4227" fmla="*/ 7046 w 10000"/>
                <a:gd name="connsiteY6-4228" fmla="*/ 8073 h 10000"/>
                <a:gd name="connsiteX7-4229" fmla="*/ 7046 w 10000"/>
                <a:gd name="connsiteY7-4230" fmla="*/ 6110 h 10000"/>
                <a:gd name="connsiteX8-4231" fmla="*/ 5660 w 10000"/>
                <a:gd name="connsiteY8-4232" fmla="*/ 6110 h 10000"/>
                <a:gd name="connsiteX9-4233" fmla="*/ 5764 w 10000"/>
                <a:gd name="connsiteY9-4234" fmla="*/ 5672 h 10000"/>
                <a:gd name="connsiteX10-4235" fmla="*/ 7809 w 10000"/>
                <a:gd name="connsiteY10-4236" fmla="*/ 6034 h 10000"/>
                <a:gd name="connsiteX11-4237" fmla="*/ 7982 w 10000"/>
                <a:gd name="connsiteY11-4238" fmla="*/ 6149 h 10000"/>
                <a:gd name="connsiteX12-4239" fmla="*/ 7532 w 10000"/>
                <a:gd name="connsiteY12-4240" fmla="*/ 8227 h 10000"/>
                <a:gd name="connsiteX13-4241" fmla="*/ 7601 w 10000"/>
                <a:gd name="connsiteY13-4242" fmla="*/ 8265 h 10000"/>
                <a:gd name="connsiteX14-4243" fmla="*/ 7532 w 10000"/>
                <a:gd name="connsiteY14-4244" fmla="*/ 8647 h 10000"/>
                <a:gd name="connsiteX15-4245" fmla="*/ 9991 w 10000"/>
                <a:gd name="connsiteY15-4246" fmla="*/ 8647 h 10000"/>
                <a:gd name="connsiteX16-4247" fmla="*/ 9956 w 10000"/>
                <a:gd name="connsiteY16-4248" fmla="*/ 8588 h 10000"/>
                <a:gd name="connsiteX17-4249" fmla="*/ 9091 w 10000"/>
                <a:gd name="connsiteY17-4250" fmla="*/ 8303 h 10000"/>
                <a:gd name="connsiteX18-4251" fmla="*/ 8848 w 10000"/>
                <a:gd name="connsiteY18-4252" fmla="*/ 7922 h 10000"/>
                <a:gd name="connsiteX19-4253" fmla="*/ 9610 w 10000"/>
                <a:gd name="connsiteY19-4254" fmla="*/ 5729 h 10000"/>
                <a:gd name="connsiteX20-4255" fmla="*/ 9298 w 10000"/>
                <a:gd name="connsiteY20-4256" fmla="*/ 5215 h 10000"/>
                <a:gd name="connsiteX21-4257" fmla="*/ 7080 w 10000"/>
                <a:gd name="connsiteY21-4258" fmla="*/ 4700 h 10000"/>
                <a:gd name="connsiteX22-4259" fmla="*/ 6942 w 10000"/>
                <a:gd name="connsiteY22-4260" fmla="*/ 4279 h 10000"/>
                <a:gd name="connsiteX23-4261" fmla="*/ 8397 w 10000"/>
                <a:gd name="connsiteY23-4262" fmla="*/ 4508 h 10000"/>
                <a:gd name="connsiteX24-4263" fmla="*/ 8432 w 10000"/>
                <a:gd name="connsiteY24-4264" fmla="*/ 4451 h 10000"/>
                <a:gd name="connsiteX25-4265" fmla="*/ 8466 w 10000"/>
                <a:gd name="connsiteY25-4266" fmla="*/ 4451 h 10000"/>
                <a:gd name="connsiteX26-4267" fmla="*/ 8779 w 10000"/>
                <a:gd name="connsiteY26-4268" fmla="*/ 4604 h 10000"/>
                <a:gd name="connsiteX27-4269" fmla="*/ 9368 w 10000"/>
                <a:gd name="connsiteY27-4270" fmla="*/ 4642 h 10000"/>
                <a:gd name="connsiteX28-4271" fmla="*/ 9540 w 10000"/>
                <a:gd name="connsiteY28-4272" fmla="*/ 4585 h 10000"/>
                <a:gd name="connsiteX29-4273" fmla="*/ 9714 w 10000"/>
                <a:gd name="connsiteY29-4274" fmla="*/ 4451 h 10000"/>
                <a:gd name="connsiteX30-4275" fmla="*/ 9782 w 10000"/>
                <a:gd name="connsiteY30-4276" fmla="*/ 4299 h 10000"/>
                <a:gd name="connsiteX31-4277" fmla="*/ 9748 w 10000"/>
                <a:gd name="connsiteY31-4278" fmla="*/ 4166 h 10000"/>
                <a:gd name="connsiteX32-4279" fmla="*/ 9437 w 10000"/>
                <a:gd name="connsiteY32-4280" fmla="*/ 4127 h 10000"/>
                <a:gd name="connsiteX33-4281" fmla="*/ 9402 w 10000"/>
                <a:gd name="connsiteY33-4282" fmla="*/ 4070 h 10000"/>
                <a:gd name="connsiteX34-4283" fmla="*/ 9056 w 10000"/>
                <a:gd name="connsiteY34-4284" fmla="*/ 4051 h 10000"/>
                <a:gd name="connsiteX35-4285" fmla="*/ 8709 w 10000"/>
                <a:gd name="connsiteY35-4286" fmla="*/ 4109 h 10000"/>
                <a:gd name="connsiteX36-4287" fmla="*/ 8743 w 10000"/>
                <a:gd name="connsiteY36-4288" fmla="*/ 4051 h 10000"/>
                <a:gd name="connsiteX37-4289" fmla="*/ 6769 w 10000"/>
                <a:gd name="connsiteY37-4290" fmla="*/ 3651 h 10000"/>
                <a:gd name="connsiteX38-4291" fmla="*/ 6735 w 10000"/>
                <a:gd name="connsiteY38-4292" fmla="*/ 3422 h 10000"/>
                <a:gd name="connsiteX39-4293" fmla="*/ 6215 w 10000"/>
                <a:gd name="connsiteY39-4294" fmla="*/ 2507 h 10000"/>
                <a:gd name="connsiteX40-4295" fmla="*/ 5868 w 10000"/>
                <a:gd name="connsiteY40-4296" fmla="*/ 2106 h 10000"/>
                <a:gd name="connsiteX41-4297" fmla="*/ 5903 w 10000"/>
                <a:gd name="connsiteY41-4298" fmla="*/ 1781 h 10000"/>
                <a:gd name="connsiteX42-4299" fmla="*/ 5556 w 10000"/>
                <a:gd name="connsiteY42-4300" fmla="*/ 1611 h 10000"/>
                <a:gd name="connsiteX43-4301" fmla="*/ 5626 w 10000"/>
                <a:gd name="connsiteY43-4302" fmla="*/ 1420 h 10000"/>
                <a:gd name="connsiteX44-4303" fmla="*/ 5799 w 10000"/>
                <a:gd name="connsiteY44-4304" fmla="*/ 1458 h 10000"/>
                <a:gd name="connsiteX45-4305" fmla="*/ 5972 w 10000"/>
                <a:gd name="connsiteY45-4306" fmla="*/ 1439 h 10000"/>
                <a:gd name="connsiteX46-4307" fmla="*/ 6041 w 10000"/>
                <a:gd name="connsiteY46-4308" fmla="*/ 1382 h 10000"/>
                <a:gd name="connsiteX47-4309" fmla="*/ 6041 w 10000"/>
                <a:gd name="connsiteY47-4310" fmla="*/ 1267 h 10000"/>
                <a:gd name="connsiteX48-4311" fmla="*/ 6110 w 10000"/>
                <a:gd name="connsiteY48-4312" fmla="*/ 1172 h 10000"/>
                <a:gd name="connsiteX49-4313" fmla="*/ 6110 w 10000"/>
                <a:gd name="connsiteY49-4314" fmla="*/ 1077 h 10000"/>
                <a:gd name="connsiteX50-4315" fmla="*/ 6075 w 10000"/>
                <a:gd name="connsiteY50-4316" fmla="*/ 1020 h 10000"/>
                <a:gd name="connsiteX51-4317" fmla="*/ 6041 w 10000"/>
                <a:gd name="connsiteY51-4318" fmla="*/ 905 h 10000"/>
                <a:gd name="connsiteX52-4319" fmla="*/ 6180 w 10000"/>
                <a:gd name="connsiteY52-4320" fmla="*/ 828 h 10000"/>
                <a:gd name="connsiteX53-4321" fmla="*/ 6180 w 10000"/>
                <a:gd name="connsiteY53-4322" fmla="*/ 752 h 10000"/>
                <a:gd name="connsiteX54-4323" fmla="*/ 6007 w 10000"/>
                <a:gd name="connsiteY54-4324" fmla="*/ 677 h 10000"/>
                <a:gd name="connsiteX55-4325" fmla="*/ 6075 w 10000"/>
                <a:gd name="connsiteY55-4326" fmla="*/ 544 h 10000"/>
                <a:gd name="connsiteX56-4327" fmla="*/ 5972 w 10000"/>
                <a:gd name="connsiteY56-4328" fmla="*/ 486 h 10000"/>
                <a:gd name="connsiteX57-4329" fmla="*/ 5868 w 10000"/>
                <a:gd name="connsiteY57-4330" fmla="*/ 334 h 10000"/>
                <a:gd name="connsiteX58-4331" fmla="*/ 5591 w 10000"/>
                <a:gd name="connsiteY58-4332" fmla="*/ 180 h 10000"/>
                <a:gd name="connsiteX59-4333" fmla="*/ 4656 w 10000"/>
                <a:gd name="connsiteY59-4334" fmla="*/ 47 h 10000"/>
                <a:gd name="connsiteX60-4335" fmla="*/ 3825 w 10000"/>
                <a:gd name="connsiteY60-4336" fmla="*/ 752 h 10000"/>
                <a:gd name="connsiteX61-4337" fmla="*/ 4171 w 10000"/>
                <a:gd name="connsiteY61-4338" fmla="*/ 1229 h 10000"/>
                <a:gd name="connsiteX62-4339" fmla="*/ 4205 w 10000"/>
                <a:gd name="connsiteY62-4340" fmla="*/ 1363 h 10000"/>
                <a:gd name="connsiteX63-4341" fmla="*/ 4275 w 10000"/>
                <a:gd name="connsiteY63-4342" fmla="*/ 1305 h 10000"/>
                <a:gd name="connsiteX64-4343" fmla="*/ 4275 w 10000"/>
                <a:gd name="connsiteY64-4344" fmla="*/ 1420 h 10000"/>
                <a:gd name="connsiteX65-4345" fmla="*/ 4275 w 10000"/>
                <a:gd name="connsiteY65-4346" fmla="*/ 1497 h 10000"/>
                <a:gd name="connsiteX66-4347" fmla="*/ 3547 w 10000"/>
                <a:gd name="connsiteY66-4348" fmla="*/ 2202 h 10000"/>
                <a:gd name="connsiteX67-4349" fmla="*/ 3270 w 10000"/>
                <a:gd name="connsiteY67-4350" fmla="*/ 2583 h 10000"/>
                <a:gd name="connsiteX68-4351" fmla="*/ 2543 w 10000"/>
                <a:gd name="connsiteY68-4352" fmla="*/ 3287 h 10000"/>
                <a:gd name="connsiteX69-4353" fmla="*/ 3063 w 10000"/>
                <a:gd name="connsiteY69-4354" fmla="*/ 5005 h 10000"/>
                <a:gd name="connsiteX70-4355" fmla="*/ 3270 w 10000"/>
                <a:gd name="connsiteY70-4356" fmla="*/ 5005 h 10000"/>
                <a:gd name="connsiteX71-4357" fmla="*/ 3166 w 10000"/>
                <a:gd name="connsiteY71-4358" fmla="*/ 5367 h 10000"/>
                <a:gd name="connsiteX72-4359" fmla="*/ 3894 w 10000"/>
                <a:gd name="connsiteY72-4360" fmla="*/ 5519 h 10000"/>
                <a:gd name="connsiteX73-4361" fmla="*/ 3894 w 10000"/>
                <a:gd name="connsiteY73-4362" fmla="*/ 5900 h 10000"/>
                <a:gd name="connsiteX74-4363" fmla="*/ 3790 w 10000"/>
                <a:gd name="connsiteY74-4364" fmla="*/ 6110 h 10000"/>
                <a:gd name="connsiteX75-4365" fmla="*/ 1884 w 10000"/>
                <a:gd name="connsiteY75-4366" fmla="*/ 6090 h 10000"/>
                <a:gd name="connsiteX76-4367" fmla="*/ 1849 w 10000"/>
                <a:gd name="connsiteY76-4368" fmla="*/ 8056 h 10000"/>
                <a:gd name="connsiteX77-4369" fmla="*/ 2126 w 10000"/>
                <a:gd name="connsiteY77-4370" fmla="*/ 8056 h 10000"/>
                <a:gd name="connsiteX78-4371" fmla="*/ 2126 w 10000"/>
                <a:gd name="connsiteY78-4372" fmla="*/ 8131 h 10000"/>
                <a:gd name="connsiteX79-4373" fmla="*/ 2716 w 10000"/>
                <a:gd name="connsiteY79-4374" fmla="*/ 8131 h 10000"/>
                <a:gd name="connsiteX80-4375" fmla="*/ 2716 w 10000"/>
                <a:gd name="connsiteY80-4376" fmla="*/ 8056 h 10000"/>
                <a:gd name="connsiteX81-4377" fmla="*/ 3270 w 10000"/>
                <a:gd name="connsiteY81-4378" fmla="*/ 8073 h 10000"/>
                <a:gd name="connsiteX82-4379" fmla="*/ 2334 w 10000"/>
                <a:gd name="connsiteY82-4380" fmla="*/ 9351 h 10000"/>
                <a:gd name="connsiteX83-4381" fmla="*/ 2711 w 10000"/>
                <a:gd name="connsiteY83-4382" fmla="*/ 9972 h 10000"/>
                <a:gd name="connsiteX84-4383" fmla="*/ 0 w 10000"/>
                <a:gd name="connsiteY84-4384" fmla="*/ 10000 h 10000"/>
                <a:gd name="connsiteX0-4385" fmla="*/ 3513 w 10000"/>
                <a:gd name="connsiteY0-4386" fmla="*/ 9562 h 10000"/>
                <a:gd name="connsiteX1-4387" fmla="*/ 4829 w 10000"/>
                <a:gd name="connsiteY1-4388" fmla="*/ 8073 h 10000"/>
                <a:gd name="connsiteX2-4389" fmla="*/ 6075 w 10000"/>
                <a:gd name="connsiteY2-4390" fmla="*/ 8073 h 10000"/>
                <a:gd name="connsiteX3-4391" fmla="*/ 6075 w 10000"/>
                <a:gd name="connsiteY3-4392" fmla="*/ 8131 h 10000"/>
                <a:gd name="connsiteX4-4393" fmla="*/ 6699 w 10000"/>
                <a:gd name="connsiteY4-4394" fmla="*/ 8131 h 10000"/>
                <a:gd name="connsiteX5-4395" fmla="*/ 6699 w 10000"/>
                <a:gd name="connsiteY5-4396" fmla="*/ 8073 h 10000"/>
                <a:gd name="connsiteX6-4397" fmla="*/ 7046 w 10000"/>
                <a:gd name="connsiteY6-4398" fmla="*/ 8073 h 10000"/>
                <a:gd name="connsiteX7-4399" fmla="*/ 7046 w 10000"/>
                <a:gd name="connsiteY7-4400" fmla="*/ 6110 h 10000"/>
                <a:gd name="connsiteX8-4401" fmla="*/ 5660 w 10000"/>
                <a:gd name="connsiteY8-4402" fmla="*/ 6110 h 10000"/>
                <a:gd name="connsiteX9-4403" fmla="*/ 5764 w 10000"/>
                <a:gd name="connsiteY9-4404" fmla="*/ 5672 h 10000"/>
                <a:gd name="connsiteX10-4405" fmla="*/ 7809 w 10000"/>
                <a:gd name="connsiteY10-4406" fmla="*/ 6034 h 10000"/>
                <a:gd name="connsiteX11-4407" fmla="*/ 7982 w 10000"/>
                <a:gd name="connsiteY11-4408" fmla="*/ 6149 h 10000"/>
                <a:gd name="connsiteX12-4409" fmla="*/ 7532 w 10000"/>
                <a:gd name="connsiteY12-4410" fmla="*/ 8227 h 10000"/>
                <a:gd name="connsiteX13-4411" fmla="*/ 7601 w 10000"/>
                <a:gd name="connsiteY13-4412" fmla="*/ 8265 h 10000"/>
                <a:gd name="connsiteX14-4413" fmla="*/ 7532 w 10000"/>
                <a:gd name="connsiteY14-4414" fmla="*/ 8647 h 10000"/>
                <a:gd name="connsiteX15-4415" fmla="*/ 9991 w 10000"/>
                <a:gd name="connsiteY15-4416" fmla="*/ 8647 h 10000"/>
                <a:gd name="connsiteX16-4417" fmla="*/ 9956 w 10000"/>
                <a:gd name="connsiteY16-4418" fmla="*/ 8588 h 10000"/>
                <a:gd name="connsiteX17-4419" fmla="*/ 9091 w 10000"/>
                <a:gd name="connsiteY17-4420" fmla="*/ 8303 h 10000"/>
                <a:gd name="connsiteX18-4421" fmla="*/ 8848 w 10000"/>
                <a:gd name="connsiteY18-4422" fmla="*/ 7922 h 10000"/>
                <a:gd name="connsiteX19-4423" fmla="*/ 9610 w 10000"/>
                <a:gd name="connsiteY19-4424" fmla="*/ 5729 h 10000"/>
                <a:gd name="connsiteX20-4425" fmla="*/ 9298 w 10000"/>
                <a:gd name="connsiteY20-4426" fmla="*/ 5215 h 10000"/>
                <a:gd name="connsiteX21-4427" fmla="*/ 7080 w 10000"/>
                <a:gd name="connsiteY21-4428" fmla="*/ 4700 h 10000"/>
                <a:gd name="connsiteX22-4429" fmla="*/ 6942 w 10000"/>
                <a:gd name="connsiteY22-4430" fmla="*/ 4279 h 10000"/>
                <a:gd name="connsiteX23-4431" fmla="*/ 8397 w 10000"/>
                <a:gd name="connsiteY23-4432" fmla="*/ 4508 h 10000"/>
                <a:gd name="connsiteX24-4433" fmla="*/ 8432 w 10000"/>
                <a:gd name="connsiteY24-4434" fmla="*/ 4451 h 10000"/>
                <a:gd name="connsiteX25-4435" fmla="*/ 8466 w 10000"/>
                <a:gd name="connsiteY25-4436" fmla="*/ 4451 h 10000"/>
                <a:gd name="connsiteX26-4437" fmla="*/ 8779 w 10000"/>
                <a:gd name="connsiteY26-4438" fmla="*/ 4604 h 10000"/>
                <a:gd name="connsiteX27-4439" fmla="*/ 9368 w 10000"/>
                <a:gd name="connsiteY27-4440" fmla="*/ 4642 h 10000"/>
                <a:gd name="connsiteX28-4441" fmla="*/ 9540 w 10000"/>
                <a:gd name="connsiteY28-4442" fmla="*/ 4585 h 10000"/>
                <a:gd name="connsiteX29-4443" fmla="*/ 9714 w 10000"/>
                <a:gd name="connsiteY29-4444" fmla="*/ 4451 h 10000"/>
                <a:gd name="connsiteX30-4445" fmla="*/ 9782 w 10000"/>
                <a:gd name="connsiteY30-4446" fmla="*/ 4299 h 10000"/>
                <a:gd name="connsiteX31-4447" fmla="*/ 9748 w 10000"/>
                <a:gd name="connsiteY31-4448" fmla="*/ 4166 h 10000"/>
                <a:gd name="connsiteX32-4449" fmla="*/ 9437 w 10000"/>
                <a:gd name="connsiteY32-4450" fmla="*/ 4127 h 10000"/>
                <a:gd name="connsiteX33-4451" fmla="*/ 9402 w 10000"/>
                <a:gd name="connsiteY33-4452" fmla="*/ 4070 h 10000"/>
                <a:gd name="connsiteX34-4453" fmla="*/ 9056 w 10000"/>
                <a:gd name="connsiteY34-4454" fmla="*/ 4051 h 10000"/>
                <a:gd name="connsiteX35-4455" fmla="*/ 8709 w 10000"/>
                <a:gd name="connsiteY35-4456" fmla="*/ 4109 h 10000"/>
                <a:gd name="connsiteX36-4457" fmla="*/ 8743 w 10000"/>
                <a:gd name="connsiteY36-4458" fmla="*/ 4051 h 10000"/>
                <a:gd name="connsiteX37-4459" fmla="*/ 6769 w 10000"/>
                <a:gd name="connsiteY37-4460" fmla="*/ 3651 h 10000"/>
                <a:gd name="connsiteX38-4461" fmla="*/ 6735 w 10000"/>
                <a:gd name="connsiteY38-4462" fmla="*/ 3422 h 10000"/>
                <a:gd name="connsiteX39-4463" fmla="*/ 6215 w 10000"/>
                <a:gd name="connsiteY39-4464" fmla="*/ 2507 h 10000"/>
                <a:gd name="connsiteX40-4465" fmla="*/ 5868 w 10000"/>
                <a:gd name="connsiteY40-4466" fmla="*/ 2106 h 10000"/>
                <a:gd name="connsiteX41-4467" fmla="*/ 5903 w 10000"/>
                <a:gd name="connsiteY41-4468" fmla="*/ 1781 h 10000"/>
                <a:gd name="connsiteX42-4469" fmla="*/ 5556 w 10000"/>
                <a:gd name="connsiteY42-4470" fmla="*/ 1611 h 10000"/>
                <a:gd name="connsiteX43-4471" fmla="*/ 5626 w 10000"/>
                <a:gd name="connsiteY43-4472" fmla="*/ 1420 h 10000"/>
                <a:gd name="connsiteX44-4473" fmla="*/ 5799 w 10000"/>
                <a:gd name="connsiteY44-4474" fmla="*/ 1458 h 10000"/>
                <a:gd name="connsiteX45-4475" fmla="*/ 5972 w 10000"/>
                <a:gd name="connsiteY45-4476" fmla="*/ 1439 h 10000"/>
                <a:gd name="connsiteX46-4477" fmla="*/ 6041 w 10000"/>
                <a:gd name="connsiteY46-4478" fmla="*/ 1382 h 10000"/>
                <a:gd name="connsiteX47-4479" fmla="*/ 6041 w 10000"/>
                <a:gd name="connsiteY47-4480" fmla="*/ 1267 h 10000"/>
                <a:gd name="connsiteX48-4481" fmla="*/ 6110 w 10000"/>
                <a:gd name="connsiteY48-4482" fmla="*/ 1172 h 10000"/>
                <a:gd name="connsiteX49-4483" fmla="*/ 6110 w 10000"/>
                <a:gd name="connsiteY49-4484" fmla="*/ 1077 h 10000"/>
                <a:gd name="connsiteX50-4485" fmla="*/ 6075 w 10000"/>
                <a:gd name="connsiteY50-4486" fmla="*/ 1020 h 10000"/>
                <a:gd name="connsiteX51-4487" fmla="*/ 6041 w 10000"/>
                <a:gd name="connsiteY51-4488" fmla="*/ 905 h 10000"/>
                <a:gd name="connsiteX52-4489" fmla="*/ 6180 w 10000"/>
                <a:gd name="connsiteY52-4490" fmla="*/ 828 h 10000"/>
                <a:gd name="connsiteX53-4491" fmla="*/ 6180 w 10000"/>
                <a:gd name="connsiteY53-4492" fmla="*/ 752 h 10000"/>
                <a:gd name="connsiteX54-4493" fmla="*/ 6007 w 10000"/>
                <a:gd name="connsiteY54-4494" fmla="*/ 677 h 10000"/>
                <a:gd name="connsiteX55-4495" fmla="*/ 6075 w 10000"/>
                <a:gd name="connsiteY55-4496" fmla="*/ 544 h 10000"/>
                <a:gd name="connsiteX56-4497" fmla="*/ 5972 w 10000"/>
                <a:gd name="connsiteY56-4498" fmla="*/ 486 h 10000"/>
                <a:gd name="connsiteX57-4499" fmla="*/ 5868 w 10000"/>
                <a:gd name="connsiteY57-4500" fmla="*/ 334 h 10000"/>
                <a:gd name="connsiteX58-4501" fmla="*/ 5591 w 10000"/>
                <a:gd name="connsiteY58-4502" fmla="*/ 180 h 10000"/>
                <a:gd name="connsiteX59-4503" fmla="*/ 4656 w 10000"/>
                <a:gd name="connsiteY59-4504" fmla="*/ 47 h 10000"/>
                <a:gd name="connsiteX60-4505" fmla="*/ 3825 w 10000"/>
                <a:gd name="connsiteY60-4506" fmla="*/ 752 h 10000"/>
                <a:gd name="connsiteX61-4507" fmla="*/ 4171 w 10000"/>
                <a:gd name="connsiteY61-4508" fmla="*/ 1229 h 10000"/>
                <a:gd name="connsiteX62-4509" fmla="*/ 4205 w 10000"/>
                <a:gd name="connsiteY62-4510" fmla="*/ 1363 h 10000"/>
                <a:gd name="connsiteX63-4511" fmla="*/ 4275 w 10000"/>
                <a:gd name="connsiteY63-4512" fmla="*/ 1305 h 10000"/>
                <a:gd name="connsiteX64-4513" fmla="*/ 4275 w 10000"/>
                <a:gd name="connsiteY64-4514" fmla="*/ 1420 h 10000"/>
                <a:gd name="connsiteX65-4515" fmla="*/ 4275 w 10000"/>
                <a:gd name="connsiteY65-4516" fmla="*/ 1497 h 10000"/>
                <a:gd name="connsiteX66-4517" fmla="*/ 3547 w 10000"/>
                <a:gd name="connsiteY66-4518" fmla="*/ 2202 h 10000"/>
                <a:gd name="connsiteX67-4519" fmla="*/ 3270 w 10000"/>
                <a:gd name="connsiteY67-4520" fmla="*/ 2583 h 10000"/>
                <a:gd name="connsiteX68-4521" fmla="*/ 2543 w 10000"/>
                <a:gd name="connsiteY68-4522" fmla="*/ 3287 h 10000"/>
                <a:gd name="connsiteX69-4523" fmla="*/ 3063 w 10000"/>
                <a:gd name="connsiteY69-4524" fmla="*/ 5005 h 10000"/>
                <a:gd name="connsiteX70-4525" fmla="*/ 3270 w 10000"/>
                <a:gd name="connsiteY70-4526" fmla="*/ 5005 h 10000"/>
                <a:gd name="connsiteX71-4527" fmla="*/ 3166 w 10000"/>
                <a:gd name="connsiteY71-4528" fmla="*/ 5367 h 10000"/>
                <a:gd name="connsiteX72-4529" fmla="*/ 3894 w 10000"/>
                <a:gd name="connsiteY72-4530" fmla="*/ 5519 h 10000"/>
                <a:gd name="connsiteX73-4531" fmla="*/ 3894 w 10000"/>
                <a:gd name="connsiteY73-4532" fmla="*/ 5900 h 10000"/>
                <a:gd name="connsiteX74-4533" fmla="*/ 3790 w 10000"/>
                <a:gd name="connsiteY74-4534" fmla="*/ 6110 h 10000"/>
                <a:gd name="connsiteX75-4535" fmla="*/ 1884 w 10000"/>
                <a:gd name="connsiteY75-4536" fmla="*/ 6090 h 10000"/>
                <a:gd name="connsiteX76-4537" fmla="*/ 1849 w 10000"/>
                <a:gd name="connsiteY76-4538" fmla="*/ 8056 h 10000"/>
                <a:gd name="connsiteX77-4539" fmla="*/ 2126 w 10000"/>
                <a:gd name="connsiteY77-4540" fmla="*/ 8056 h 10000"/>
                <a:gd name="connsiteX78-4541" fmla="*/ 2126 w 10000"/>
                <a:gd name="connsiteY78-4542" fmla="*/ 8131 h 10000"/>
                <a:gd name="connsiteX79-4543" fmla="*/ 2716 w 10000"/>
                <a:gd name="connsiteY79-4544" fmla="*/ 8131 h 10000"/>
                <a:gd name="connsiteX80-4545" fmla="*/ 2716 w 10000"/>
                <a:gd name="connsiteY80-4546" fmla="*/ 8056 h 10000"/>
                <a:gd name="connsiteX81-4547" fmla="*/ 3270 w 10000"/>
                <a:gd name="connsiteY81-4548" fmla="*/ 8073 h 10000"/>
                <a:gd name="connsiteX82-4549" fmla="*/ 2334 w 10000"/>
                <a:gd name="connsiteY82-4550" fmla="*/ 9351 h 10000"/>
                <a:gd name="connsiteX83-4551" fmla="*/ 2711 w 10000"/>
                <a:gd name="connsiteY83-4552" fmla="*/ 9972 h 10000"/>
                <a:gd name="connsiteX84-4553" fmla="*/ 0 w 10000"/>
                <a:gd name="connsiteY84-4554" fmla="*/ 10000 h 10000"/>
                <a:gd name="connsiteX0-4555" fmla="*/ 3513 w 10000"/>
                <a:gd name="connsiteY0-4556" fmla="*/ 9562 h 10000"/>
                <a:gd name="connsiteX1-4557" fmla="*/ 4829 w 10000"/>
                <a:gd name="connsiteY1-4558" fmla="*/ 8073 h 10000"/>
                <a:gd name="connsiteX2-4559" fmla="*/ 6075 w 10000"/>
                <a:gd name="connsiteY2-4560" fmla="*/ 8073 h 10000"/>
                <a:gd name="connsiteX3-4561" fmla="*/ 6075 w 10000"/>
                <a:gd name="connsiteY3-4562" fmla="*/ 8131 h 10000"/>
                <a:gd name="connsiteX4-4563" fmla="*/ 6699 w 10000"/>
                <a:gd name="connsiteY4-4564" fmla="*/ 8131 h 10000"/>
                <a:gd name="connsiteX5-4565" fmla="*/ 6699 w 10000"/>
                <a:gd name="connsiteY5-4566" fmla="*/ 8073 h 10000"/>
                <a:gd name="connsiteX6-4567" fmla="*/ 7046 w 10000"/>
                <a:gd name="connsiteY6-4568" fmla="*/ 8073 h 10000"/>
                <a:gd name="connsiteX7-4569" fmla="*/ 7046 w 10000"/>
                <a:gd name="connsiteY7-4570" fmla="*/ 6110 h 10000"/>
                <a:gd name="connsiteX8-4571" fmla="*/ 5660 w 10000"/>
                <a:gd name="connsiteY8-4572" fmla="*/ 6110 h 10000"/>
                <a:gd name="connsiteX9-4573" fmla="*/ 5764 w 10000"/>
                <a:gd name="connsiteY9-4574" fmla="*/ 5672 h 10000"/>
                <a:gd name="connsiteX10-4575" fmla="*/ 7809 w 10000"/>
                <a:gd name="connsiteY10-4576" fmla="*/ 6034 h 10000"/>
                <a:gd name="connsiteX11-4577" fmla="*/ 7982 w 10000"/>
                <a:gd name="connsiteY11-4578" fmla="*/ 6149 h 10000"/>
                <a:gd name="connsiteX12-4579" fmla="*/ 7532 w 10000"/>
                <a:gd name="connsiteY12-4580" fmla="*/ 8227 h 10000"/>
                <a:gd name="connsiteX13-4581" fmla="*/ 7601 w 10000"/>
                <a:gd name="connsiteY13-4582" fmla="*/ 8265 h 10000"/>
                <a:gd name="connsiteX14-4583" fmla="*/ 7532 w 10000"/>
                <a:gd name="connsiteY14-4584" fmla="*/ 8647 h 10000"/>
                <a:gd name="connsiteX15-4585" fmla="*/ 9991 w 10000"/>
                <a:gd name="connsiteY15-4586" fmla="*/ 8647 h 10000"/>
                <a:gd name="connsiteX16-4587" fmla="*/ 9956 w 10000"/>
                <a:gd name="connsiteY16-4588" fmla="*/ 8588 h 10000"/>
                <a:gd name="connsiteX17-4589" fmla="*/ 9091 w 10000"/>
                <a:gd name="connsiteY17-4590" fmla="*/ 8303 h 10000"/>
                <a:gd name="connsiteX18-4591" fmla="*/ 8848 w 10000"/>
                <a:gd name="connsiteY18-4592" fmla="*/ 7922 h 10000"/>
                <a:gd name="connsiteX19-4593" fmla="*/ 9610 w 10000"/>
                <a:gd name="connsiteY19-4594" fmla="*/ 5729 h 10000"/>
                <a:gd name="connsiteX20-4595" fmla="*/ 9298 w 10000"/>
                <a:gd name="connsiteY20-4596" fmla="*/ 5215 h 10000"/>
                <a:gd name="connsiteX21-4597" fmla="*/ 7080 w 10000"/>
                <a:gd name="connsiteY21-4598" fmla="*/ 4700 h 10000"/>
                <a:gd name="connsiteX22-4599" fmla="*/ 6942 w 10000"/>
                <a:gd name="connsiteY22-4600" fmla="*/ 4279 h 10000"/>
                <a:gd name="connsiteX23-4601" fmla="*/ 8397 w 10000"/>
                <a:gd name="connsiteY23-4602" fmla="*/ 4508 h 10000"/>
                <a:gd name="connsiteX24-4603" fmla="*/ 8432 w 10000"/>
                <a:gd name="connsiteY24-4604" fmla="*/ 4451 h 10000"/>
                <a:gd name="connsiteX25-4605" fmla="*/ 8466 w 10000"/>
                <a:gd name="connsiteY25-4606" fmla="*/ 4451 h 10000"/>
                <a:gd name="connsiteX26-4607" fmla="*/ 8779 w 10000"/>
                <a:gd name="connsiteY26-4608" fmla="*/ 4604 h 10000"/>
                <a:gd name="connsiteX27-4609" fmla="*/ 9368 w 10000"/>
                <a:gd name="connsiteY27-4610" fmla="*/ 4642 h 10000"/>
                <a:gd name="connsiteX28-4611" fmla="*/ 9540 w 10000"/>
                <a:gd name="connsiteY28-4612" fmla="*/ 4585 h 10000"/>
                <a:gd name="connsiteX29-4613" fmla="*/ 9714 w 10000"/>
                <a:gd name="connsiteY29-4614" fmla="*/ 4451 h 10000"/>
                <a:gd name="connsiteX30-4615" fmla="*/ 9782 w 10000"/>
                <a:gd name="connsiteY30-4616" fmla="*/ 4299 h 10000"/>
                <a:gd name="connsiteX31-4617" fmla="*/ 9748 w 10000"/>
                <a:gd name="connsiteY31-4618" fmla="*/ 4166 h 10000"/>
                <a:gd name="connsiteX32-4619" fmla="*/ 9437 w 10000"/>
                <a:gd name="connsiteY32-4620" fmla="*/ 4127 h 10000"/>
                <a:gd name="connsiteX33-4621" fmla="*/ 9402 w 10000"/>
                <a:gd name="connsiteY33-4622" fmla="*/ 4070 h 10000"/>
                <a:gd name="connsiteX34-4623" fmla="*/ 9056 w 10000"/>
                <a:gd name="connsiteY34-4624" fmla="*/ 4051 h 10000"/>
                <a:gd name="connsiteX35-4625" fmla="*/ 8709 w 10000"/>
                <a:gd name="connsiteY35-4626" fmla="*/ 4109 h 10000"/>
                <a:gd name="connsiteX36-4627" fmla="*/ 8743 w 10000"/>
                <a:gd name="connsiteY36-4628" fmla="*/ 4051 h 10000"/>
                <a:gd name="connsiteX37-4629" fmla="*/ 6769 w 10000"/>
                <a:gd name="connsiteY37-4630" fmla="*/ 3651 h 10000"/>
                <a:gd name="connsiteX38-4631" fmla="*/ 6735 w 10000"/>
                <a:gd name="connsiteY38-4632" fmla="*/ 3422 h 10000"/>
                <a:gd name="connsiteX39-4633" fmla="*/ 6215 w 10000"/>
                <a:gd name="connsiteY39-4634" fmla="*/ 2507 h 10000"/>
                <a:gd name="connsiteX40-4635" fmla="*/ 5868 w 10000"/>
                <a:gd name="connsiteY40-4636" fmla="*/ 2106 h 10000"/>
                <a:gd name="connsiteX41-4637" fmla="*/ 5903 w 10000"/>
                <a:gd name="connsiteY41-4638" fmla="*/ 1781 h 10000"/>
                <a:gd name="connsiteX42-4639" fmla="*/ 5556 w 10000"/>
                <a:gd name="connsiteY42-4640" fmla="*/ 1611 h 10000"/>
                <a:gd name="connsiteX43-4641" fmla="*/ 5626 w 10000"/>
                <a:gd name="connsiteY43-4642" fmla="*/ 1420 h 10000"/>
                <a:gd name="connsiteX44-4643" fmla="*/ 5799 w 10000"/>
                <a:gd name="connsiteY44-4644" fmla="*/ 1458 h 10000"/>
                <a:gd name="connsiteX45-4645" fmla="*/ 5972 w 10000"/>
                <a:gd name="connsiteY45-4646" fmla="*/ 1439 h 10000"/>
                <a:gd name="connsiteX46-4647" fmla="*/ 6041 w 10000"/>
                <a:gd name="connsiteY46-4648" fmla="*/ 1382 h 10000"/>
                <a:gd name="connsiteX47-4649" fmla="*/ 6041 w 10000"/>
                <a:gd name="connsiteY47-4650" fmla="*/ 1267 h 10000"/>
                <a:gd name="connsiteX48-4651" fmla="*/ 6110 w 10000"/>
                <a:gd name="connsiteY48-4652" fmla="*/ 1172 h 10000"/>
                <a:gd name="connsiteX49-4653" fmla="*/ 6110 w 10000"/>
                <a:gd name="connsiteY49-4654" fmla="*/ 1077 h 10000"/>
                <a:gd name="connsiteX50-4655" fmla="*/ 6075 w 10000"/>
                <a:gd name="connsiteY50-4656" fmla="*/ 1020 h 10000"/>
                <a:gd name="connsiteX51-4657" fmla="*/ 6041 w 10000"/>
                <a:gd name="connsiteY51-4658" fmla="*/ 905 h 10000"/>
                <a:gd name="connsiteX52-4659" fmla="*/ 6180 w 10000"/>
                <a:gd name="connsiteY52-4660" fmla="*/ 828 h 10000"/>
                <a:gd name="connsiteX53-4661" fmla="*/ 6180 w 10000"/>
                <a:gd name="connsiteY53-4662" fmla="*/ 752 h 10000"/>
                <a:gd name="connsiteX54-4663" fmla="*/ 6007 w 10000"/>
                <a:gd name="connsiteY54-4664" fmla="*/ 677 h 10000"/>
                <a:gd name="connsiteX55-4665" fmla="*/ 6075 w 10000"/>
                <a:gd name="connsiteY55-4666" fmla="*/ 544 h 10000"/>
                <a:gd name="connsiteX56-4667" fmla="*/ 5972 w 10000"/>
                <a:gd name="connsiteY56-4668" fmla="*/ 486 h 10000"/>
                <a:gd name="connsiteX57-4669" fmla="*/ 5868 w 10000"/>
                <a:gd name="connsiteY57-4670" fmla="*/ 334 h 10000"/>
                <a:gd name="connsiteX58-4671" fmla="*/ 5591 w 10000"/>
                <a:gd name="connsiteY58-4672" fmla="*/ 180 h 10000"/>
                <a:gd name="connsiteX59-4673" fmla="*/ 4656 w 10000"/>
                <a:gd name="connsiteY59-4674" fmla="*/ 47 h 10000"/>
                <a:gd name="connsiteX60-4675" fmla="*/ 3825 w 10000"/>
                <a:gd name="connsiteY60-4676" fmla="*/ 752 h 10000"/>
                <a:gd name="connsiteX61-4677" fmla="*/ 4171 w 10000"/>
                <a:gd name="connsiteY61-4678" fmla="*/ 1229 h 10000"/>
                <a:gd name="connsiteX62-4679" fmla="*/ 4205 w 10000"/>
                <a:gd name="connsiteY62-4680" fmla="*/ 1363 h 10000"/>
                <a:gd name="connsiteX63-4681" fmla="*/ 4275 w 10000"/>
                <a:gd name="connsiteY63-4682" fmla="*/ 1305 h 10000"/>
                <a:gd name="connsiteX64-4683" fmla="*/ 4275 w 10000"/>
                <a:gd name="connsiteY64-4684" fmla="*/ 1420 h 10000"/>
                <a:gd name="connsiteX65-4685" fmla="*/ 4275 w 10000"/>
                <a:gd name="connsiteY65-4686" fmla="*/ 1497 h 10000"/>
                <a:gd name="connsiteX66-4687" fmla="*/ 3547 w 10000"/>
                <a:gd name="connsiteY66-4688" fmla="*/ 2202 h 10000"/>
                <a:gd name="connsiteX67-4689" fmla="*/ 3270 w 10000"/>
                <a:gd name="connsiteY67-4690" fmla="*/ 2583 h 10000"/>
                <a:gd name="connsiteX68-4691" fmla="*/ 2543 w 10000"/>
                <a:gd name="connsiteY68-4692" fmla="*/ 3287 h 10000"/>
                <a:gd name="connsiteX69-4693" fmla="*/ 3063 w 10000"/>
                <a:gd name="connsiteY69-4694" fmla="*/ 5005 h 10000"/>
                <a:gd name="connsiteX70-4695" fmla="*/ 3270 w 10000"/>
                <a:gd name="connsiteY70-4696" fmla="*/ 5005 h 10000"/>
                <a:gd name="connsiteX71-4697" fmla="*/ 3166 w 10000"/>
                <a:gd name="connsiteY71-4698" fmla="*/ 5367 h 10000"/>
                <a:gd name="connsiteX72-4699" fmla="*/ 3894 w 10000"/>
                <a:gd name="connsiteY72-4700" fmla="*/ 5519 h 10000"/>
                <a:gd name="connsiteX73-4701" fmla="*/ 3894 w 10000"/>
                <a:gd name="connsiteY73-4702" fmla="*/ 5900 h 10000"/>
                <a:gd name="connsiteX74-4703" fmla="*/ 3790 w 10000"/>
                <a:gd name="connsiteY74-4704" fmla="*/ 6110 h 10000"/>
                <a:gd name="connsiteX75-4705" fmla="*/ 1884 w 10000"/>
                <a:gd name="connsiteY75-4706" fmla="*/ 6090 h 10000"/>
                <a:gd name="connsiteX76-4707" fmla="*/ 1849 w 10000"/>
                <a:gd name="connsiteY76-4708" fmla="*/ 8056 h 10000"/>
                <a:gd name="connsiteX77-4709" fmla="*/ 2126 w 10000"/>
                <a:gd name="connsiteY77-4710" fmla="*/ 8056 h 10000"/>
                <a:gd name="connsiteX78-4711" fmla="*/ 2126 w 10000"/>
                <a:gd name="connsiteY78-4712" fmla="*/ 8131 h 10000"/>
                <a:gd name="connsiteX79-4713" fmla="*/ 2716 w 10000"/>
                <a:gd name="connsiteY79-4714" fmla="*/ 8131 h 10000"/>
                <a:gd name="connsiteX80-4715" fmla="*/ 2716 w 10000"/>
                <a:gd name="connsiteY80-4716" fmla="*/ 8056 h 10000"/>
                <a:gd name="connsiteX81-4717" fmla="*/ 3270 w 10000"/>
                <a:gd name="connsiteY81-4718" fmla="*/ 8073 h 10000"/>
                <a:gd name="connsiteX82-4719" fmla="*/ 2711 w 10000"/>
                <a:gd name="connsiteY82-4720" fmla="*/ 9972 h 10000"/>
                <a:gd name="connsiteX83-4721" fmla="*/ 0 w 10000"/>
                <a:gd name="connsiteY83-4722" fmla="*/ 10000 h 10000"/>
                <a:gd name="connsiteX0-4723" fmla="*/ 3513 w 10000"/>
                <a:gd name="connsiteY0-4724" fmla="*/ 9562 h 10000"/>
                <a:gd name="connsiteX1-4725" fmla="*/ 4829 w 10000"/>
                <a:gd name="connsiteY1-4726" fmla="*/ 8073 h 10000"/>
                <a:gd name="connsiteX2-4727" fmla="*/ 6075 w 10000"/>
                <a:gd name="connsiteY2-4728" fmla="*/ 8073 h 10000"/>
                <a:gd name="connsiteX3-4729" fmla="*/ 6075 w 10000"/>
                <a:gd name="connsiteY3-4730" fmla="*/ 8131 h 10000"/>
                <a:gd name="connsiteX4-4731" fmla="*/ 6699 w 10000"/>
                <a:gd name="connsiteY4-4732" fmla="*/ 8131 h 10000"/>
                <a:gd name="connsiteX5-4733" fmla="*/ 6699 w 10000"/>
                <a:gd name="connsiteY5-4734" fmla="*/ 8073 h 10000"/>
                <a:gd name="connsiteX6-4735" fmla="*/ 7046 w 10000"/>
                <a:gd name="connsiteY6-4736" fmla="*/ 8073 h 10000"/>
                <a:gd name="connsiteX7-4737" fmla="*/ 7046 w 10000"/>
                <a:gd name="connsiteY7-4738" fmla="*/ 6110 h 10000"/>
                <a:gd name="connsiteX8-4739" fmla="*/ 5660 w 10000"/>
                <a:gd name="connsiteY8-4740" fmla="*/ 6110 h 10000"/>
                <a:gd name="connsiteX9-4741" fmla="*/ 5764 w 10000"/>
                <a:gd name="connsiteY9-4742" fmla="*/ 5672 h 10000"/>
                <a:gd name="connsiteX10-4743" fmla="*/ 7809 w 10000"/>
                <a:gd name="connsiteY10-4744" fmla="*/ 6034 h 10000"/>
                <a:gd name="connsiteX11-4745" fmla="*/ 7982 w 10000"/>
                <a:gd name="connsiteY11-4746" fmla="*/ 6149 h 10000"/>
                <a:gd name="connsiteX12-4747" fmla="*/ 7532 w 10000"/>
                <a:gd name="connsiteY12-4748" fmla="*/ 8227 h 10000"/>
                <a:gd name="connsiteX13-4749" fmla="*/ 7601 w 10000"/>
                <a:gd name="connsiteY13-4750" fmla="*/ 8265 h 10000"/>
                <a:gd name="connsiteX14-4751" fmla="*/ 7532 w 10000"/>
                <a:gd name="connsiteY14-4752" fmla="*/ 8647 h 10000"/>
                <a:gd name="connsiteX15-4753" fmla="*/ 9991 w 10000"/>
                <a:gd name="connsiteY15-4754" fmla="*/ 8647 h 10000"/>
                <a:gd name="connsiteX16-4755" fmla="*/ 9956 w 10000"/>
                <a:gd name="connsiteY16-4756" fmla="*/ 8588 h 10000"/>
                <a:gd name="connsiteX17-4757" fmla="*/ 9091 w 10000"/>
                <a:gd name="connsiteY17-4758" fmla="*/ 8303 h 10000"/>
                <a:gd name="connsiteX18-4759" fmla="*/ 8848 w 10000"/>
                <a:gd name="connsiteY18-4760" fmla="*/ 7922 h 10000"/>
                <a:gd name="connsiteX19-4761" fmla="*/ 9610 w 10000"/>
                <a:gd name="connsiteY19-4762" fmla="*/ 5729 h 10000"/>
                <a:gd name="connsiteX20-4763" fmla="*/ 9298 w 10000"/>
                <a:gd name="connsiteY20-4764" fmla="*/ 5215 h 10000"/>
                <a:gd name="connsiteX21-4765" fmla="*/ 7080 w 10000"/>
                <a:gd name="connsiteY21-4766" fmla="*/ 4700 h 10000"/>
                <a:gd name="connsiteX22-4767" fmla="*/ 6942 w 10000"/>
                <a:gd name="connsiteY22-4768" fmla="*/ 4279 h 10000"/>
                <a:gd name="connsiteX23-4769" fmla="*/ 8397 w 10000"/>
                <a:gd name="connsiteY23-4770" fmla="*/ 4508 h 10000"/>
                <a:gd name="connsiteX24-4771" fmla="*/ 8432 w 10000"/>
                <a:gd name="connsiteY24-4772" fmla="*/ 4451 h 10000"/>
                <a:gd name="connsiteX25-4773" fmla="*/ 8466 w 10000"/>
                <a:gd name="connsiteY25-4774" fmla="*/ 4451 h 10000"/>
                <a:gd name="connsiteX26-4775" fmla="*/ 8779 w 10000"/>
                <a:gd name="connsiteY26-4776" fmla="*/ 4604 h 10000"/>
                <a:gd name="connsiteX27-4777" fmla="*/ 9368 w 10000"/>
                <a:gd name="connsiteY27-4778" fmla="*/ 4642 h 10000"/>
                <a:gd name="connsiteX28-4779" fmla="*/ 9540 w 10000"/>
                <a:gd name="connsiteY28-4780" fmla="*/ 4585 h 10000"/>
                <a:gd name="connsiteX29-4781" fmla="*/ 9714 w 10000"/>
                <a:gd name="connsiteY29-4782" fmla="*/ 4451 h 10000"/>
                <a:gd name="connsiteX30-4783" fmla="*/ 9782 w 10000"/>
                <a:gd name="connsiteY30-4784" fmla="*/ 4299 h 10000"/>
                <a:gd name="connsiteX31-4785" fmla="*/ 9748 w 10000"/>
                <a:gd name="connsiteY31-4786" fmla="*/ 4166 h 10000"/>
                <a:gd name="connsiteX32-4787" fmla="*/ 9437 w 10000"/>
                <a:gd name="connsiteY32-4788" fmla="*/ 4127 h 10000"/>
                <a:gd name="connsiteX33-4789" fmla="*/ 9402 w 10000"/>
                <a:gd name="connsiteY33-4790" fmla="*/ 4070 h 10000"/>
                <a:gd name="connsiteX34-4791" fmla="*/ 9056 w 10000"/>
                <a:gd name="connsiteY34-4792" fmla="*/ 4051 h 10000"/>
                <a:gd name="connsiteX35-4793" fmla="*/ 8709 w 10000"/>
                <a:gd name="connsiteY35-4794" fmla="*/ 4109 h 10000"/>
                <a:gd name="connsiteX36-4795" fmla="*/ 8743 w 10000"/>
                <a:gd name="connsiteY36-4796" fmla="*/ 4051 h 10000"/>
                <a:gd name="connsiteX37-4797" fmla="*/ 6769 w 10000"/>
                <a:gd name="connsiteY37-4798" fmla="*/ 3651 h 10000"/>
                <a:gd name="connsiteX38-4799" fmla="*/ 6735 w 10000"/>
                <a:gd name="connsiteY38-4800" fmla="*/ 3422 h 10000"/>
                <a:gd name="connsiteX39-4801" fmla="*/ 6215 w 10000"/>
                <a:gd name="connsiteY39-4802" fmla="*/ 2507 h 10000"/>
                <a:gd name="connsiteX40-4803" fmla="*/ 5868 w 10000"/>
                <a:gd name="connsiteY40-4804" fmla="*/ 2106 h 10000"/>
                <a:gd name="connsiteX41-4805" fmla="*/ 5903 w 10000"/>
                <a:gd name="connsiteY41-4806" fmla="*/ 1781 h 10000"/>
                <a:gd name="connsiteX42-4807" fmla="*/ 5556 w 10000"/>
                <a:gd name="connsiteY42-4808" fmla="*/ 1611 h 10000"/>
                <a:gd name="connsiteX43-4809" fmla="*/ 5626 w 10000"/>
                <a:gd name="connsiteY43-4810" fmla="*/ 1420 h 10000"/>
                <a:gd name="connsiteX44-4811" fmla="*/ 5799 w 10000"/>
                <a:gd name="connsiteY44-4812" fmla="*/ 1458 h 10000"/>
                <a:gd name="connsiteX45-4813" fmla="*/ 5972 w 10000"/>
                <a:gd name="connsiteY45-4814" fmla="*/ 1439 h 10000"/>
                <a:gd name="connsiteX46-4815" fmla="*/ 6041 w 10000"/>
                <a:gd name="connsiteY46-4816" fmla="*/ 1382 h 10000"/>
                <a:gd name="connsiteX47-4817" fmla="*/ 6041 w 10000"/>
                <a:gd name="connsiteY47-4818" fmla="*/ 1267 h 10000"/>
                <a:gd name="connsiteX48-4819" fmla="*/ 6110 w 10000"/>
                <a:gd name="connsiteY48-4820" fmla="*/ 1172 h 10000"/>
                <a:gd name="connsiteX49-4821" fmla="*/ 6110 w 10000"/>
                <a:gd name="connsiteY49-4822" fmla="*/ 1077 h 10000"/>
                <a:gd name="connsiteX50-4823" fmla="*/ 6075 w 10000"/>
                <a:gd name="connsiteY50-4824" fmla="*/ 1020 h 10000"/>
                <a:gd name="connsiteX51-4825" fmla="*/ 6041 w 10000"/>
                <a:gd name="connsiteY51-4826" fmla="*/ 905 h 10000"/>
                <a:gd name="connsiteX52-4827" fmla="*/ 6180 w 10000"/>
                <a:gd name="connsiteY52-4828" fmla="*/ 828 h 10000"/>
                <a:gd name="connsiteX53-4829" fmla="*/ 6180 w 10000"/>
                <a:gd name="connsiteY53-4830" fmla="*/ 752 h 10000"/>
                <a:gd name="connsiteX54-4831" fmla="*/ 6007 w 10000"/>
                <a:gd name="connsiteY54-4832" fmla="*/ 677 h 10000"/>
                <a:gd name="connsiteX55-4833" fmla="*/ 6075 w 10000"/>
                <a:gd name="connsiteY55-4834" fmla="*/ 544 h 10000"/>
                <a:gd name="connsiteX56-4835" fmla="*/ 5972 w 10000"/>
                <a:gd name="connsiteY56-4836" fmla="*/ 486 h 10000"/>
                <a:gd name="connsiteX57-4837" fmla="*/ 5868 w 10000"/>
                <a:gd name="connsiteY57-4838" fmla="*/ 334 h 10000"/>
                <a:gd name="connsiteX58-4839" fmla="*/ 5591 w 10000"/>
                <a:gd name="connsiteY58-4840" fmla="*/ 180 h 10000"/>
                <a:gd name="connsiteX59-4841" fmla="*/ 4656 w 10000"/>
                <a:gd name="connsiteY59-4842" fmla="*/ 47 h 10000"/>
                <a:gd name="connsiteX60-4843" fmla="*/ 3825 w 10000"/>
                <a:gd name="connsiteY60-4844" fmla="*/ 752 h 10000"/>
                <a:gd name="connsiteX61-4845" fmla="*/ 4171 w 10000"/>
                <a:gd name="connsiteY61-4846" fmla="*/ 1229 h 10000"/>
                <a:gd name="connsiteX62-4847" fmla="*/ 4205 w 10000"/>
                <a:gd name="connsiteY62-4848" fmla="*/ 1363 h 10000"/>
                <a:gd name="connsiteX63-4849" fmla="*/ 4275 w 10000"/>
                <a:gd name="connsiteY63-4850" fmla="*/ 1305 h 10000"/>
                <a:gd name="connsiteX64-4851" fmla="*/ 4275 w 10000"/>
                <a:gd name="connsiteY64-4852" fmla="*/ 1420 h 10000"/>
                <a:gd name="connsiteX65-4853" fmla="*/ 4275 w 10000"/>
                <a:gd name="connsiteY65-4854" fmla="*/ 1497 h 10000"/>
                <a:gd name="connsiteX66-4855" fmla="*/ 3547 w 10000"/>
                <a:gd name="connsiteY66-4856" fmla="*/ 2202 h 10000"/>
                <a:gd name="connsiteX67-4857" fmla="*/ 3270 w 10000"/>
                <a:gd name="connsiteY67-4858" fmla="*/ 2583 h 10000"/>
                <a:gd name="connsiteX68-4859" fmla="*/ 2543 w 10000"/>
                <a:gd name="connsiteY68-4860" fmla="*/ 3287 h 10000"/>
                <a:gd name="connsiteX69-4861" fmla="*/ 3063 w 10000"/>
                <a:gd name="connsiteY69-4862" fmla="*/ 5005 h 10000"/>
                <a:gd name="connsiteX70-4863" fmla="*/ 3270 w 10000"/>
                <a:gd name="connsiteY70-4864" fmla="*/ 5005 h 10000"/>
                <a:gd name="connsiteX71-4865" fmla="*/ 3166 w 10000"/>
                <a:gd name="connsiteY71-4866" fmla="*/ 5367 h 10000"/>
                <a:gd name="connsiteX72-4867" fmla="*/ 3894 w 10000"/>
                <a:gd name="connsiteY72-4868" fmla="*/ 5519 h 10000"/>
                <a:gd name="connsiteX73-4869" fmla="*/ 3894 w 10000"/>
                <a:gd name="connsiteY73-4870" fmla="*/ 5900 h 10000"/>
                <a:gd name="connsiteX74-4871" fmla="*/ 3790 w 10000"/>
                <a:gd name="connsiteY74-4872" fmla="*/ 6110 h 10000"/>
                <a:gd name="connsiteX75-4873" fmla="*/ 1884 w 10000"/>
                <a:gd name="connsiteY75-4874" fmla="*/ 6090 h 10000"/>
                <a:gd name="connsiteX76-4875" fmla="*/ 1849 w 10000"/>
                <a:gd name="connsiteY76-4876" fmla="*/ 8056 h 10000"/>
                <a:gd name="connsiteX77-4877" fmla="*/ 2126 w 10000"/>
                <a:gd name="connsiteY77-4878" fmla="*/ 8056 h 10000"/>
                <a:gd name="connsiteX78-4879" fmla="*/ 2126 w 10000"/>
                <a:gd name="connsiteY78-4880" fmla="*/ 8131 h 10000"/>
                <a:gd name="connsiteX79-4881" fmla="*/ 2716 w 10000"/>
                <a:gd name="connsiteY79-4882" fmla="*/ 8131 h 10000"/>
                <a:gd name="connsiteX80-4883" fmla="*/ 2716 w 10000"/>
                <a:gd name="connsiteY80-4884" fmla="*/ 8056 h 10000"/>
                <a:gd name="connsiteX81-4885" fmla="*/ 3270 w 10000"/>
                <a:gd name="connsiteY81-4886" fmla="*/ 8073 h 10000"/>
                <a:gd name="connsiteX82-4887" fmla="*/ 3218 w 10000"/>
                <a:gd name="connsiteY82-4888" fmla="*/ 9972 h 10000"/>
                <a:gd name="connsiteX83-4889" fmla="*/ 0 w 10000"/>
                <a:gd name="connsiteY83-4890" fmla="*/ 10000 h 10000"/>
                <a:gd name="connsiteX0-4891" fmla="*/ 3513 w 10000"/>
                <a:gd name="connsiteY0-4892" fmla="*/ 9562 h 10014"/>
                <a:gd name="connsiteX1-4893" fmla="*/ 4829 w 10000"/>
                <a:gd name="connsiteY1-4894" fmla="*/ 8073 h 10014"/>
                <a:gd name="connsiteX2-4895" fmla="*/ 6075 w 10000"/>
                <a:gd name="connsiteY2-4896" fmla="*/ 8073 h 10014"/>
                <a:gd name="connsiteX3-4897" fmla="*/ 6075 w 10000"/>
                <a:gd name="connsiteY3-4898" fmla="*/ 8131 h 10014"/>
                <a:gd name="connsiteX4-4899" fmla="*/ 6699 w 10000"/>
                <a:gd name="connsiteY4-4900" fmla="*/ 8131 h 10014"/>
                <a:gd name="connsiteX5-4901" fmla="*/ 6699 w 10000"/>
                <a:gd name="connsiteY5-4902" fmla="*/ 8073 h 10014"/>
                <a:gd name="connsiteX6-4903" fmla="*/ 7046 w 10000"/>
                <a:gd name="connsiteY6-4904" fmla="*/ 8073 h 10014"/>
                <a:gd name="connsiteX7-4905" fmla="*/ 7046 w 10000"/>
                <a:gd name="connsiteY7-4906" fmla="*/ 6110 h 10014"/>
                <a:gd name="connsiteX8-4907" fmla="*/ 5660 w 10000"/>
                <a:gd name="connsiteY8-4908" fmla="*/ 6110 h 10014"/>
                <a:gd name="connsiteX9-4909" fmla="*/ 5764 w 10000"/>
                <a:gd name="connsiteY9-4910" fmla="*/ 5672 h 10014"/>
                <a:gd name="connsiteX10-4911" fmla="*/ 7809 w 10000"/>
                <a:gd name="connsiteY10-4912" fmla="*/ 6034 h 10014"/>
                <a:gd name="connsiteX11-4913" fmla="*/ 7982 w 10000"/>
                <a:gd name="connsiteY11-4914" fmla="*/ 6149 h 10014"/>
                <a:gd name="connsiteX12-4915" fmla="*/ 7532 w 10000"/>
                <a:gd name="connsiteY12-4916" fmla="*/ 8227 h 10014"/>
                <a:gd name="connsiteX13-4917" fmla="*/ 7601 w 10000"/>
                <a:gd name="connsiteY13-4918" fmla="*/ 8265 h 10014"/>
                <a:gd name="connsiteX14-4919" fmla="*/ 7532 w 10000"/>
                <a:gd name="connsiteY14-4920" fmla="*/ 8647 h 10014"/>
                <a:gd name="connsiteX15-4921" fmla="*/ 9991 w 10000"/>
                <a:gd name="connsiteY15-4922" fmla="*/ 8647 h 10014"/>
                <a:gd name="connsiteX16-4923" fmla="*/ 9956 w 10000"/>
                <a:gd name="connsiteY16-4924" fmla="*/ 8588 h 10014"/>
                <a:gd name="connsiteX17-4925" fmla="*/ 9091 w 10000"/>
                <a:gd name="connsiteY17-4926" fmla="*/ 8303 h 10014"/>
                <a:gd name="connsiteX18-4927" fmla="*/ 8848 w 10000"/>
                <a:gd name="connsiteY18-4928" fmla="*/ 7922 h 10014"/>
                <a:gd name="connsiteX19-4929" fmla="*/ 9610 w 10000"/>
                <a:gd name="connsiteY19-4930" fmla="*/ 5729 h 10014"/>
                <a:gd name="connsiteX20-4931" fmla="*/ 9298 w 10000"/>
                <a:gd name="connsiteY20-4932" fmla="*/ 5215 h 10014"/>
                <a:gd name="connsiteX21-4933" fmla="*/ 7080 w 10000"/>
                <a:gd name="connsiteY21-4934" fmla="*/ 4700 h 10014"/>
                <a:gd name="connsiteX22-4935" fmla="*/ 6942 w 10000"/>
                <a:gd name="connsiteY22-4936" fmla="*/ 4279 h 10014"/>
                <a:gd name="connsiteX23-4937" fmla="*/ 8397 w 10000"/>
                <a:gd name="connsiteY23-4938" fmla="*/ 4508 h 10014"/>
                <a:gd name="connsiteX24-4939" fmla="*/ 8432 w 10000"/>
                <a:gd name="connsiteY24-4940" fmla="*/ 4451 h 10014"/>
                <a:gd name="connsiteX25-4941" fmla="*/ 8466 w 10000"/>
                <a:gd name="connsiteY25-4942" fmla="*/ 4451 h 10014"/>
                <a:gd name="connsiteX26-4943" fmla="*/ 8779 w 10000"/>
                <a:gd name="connsiteY26-4944" fmla="*/ 4604 h 10014"/>
                <a:gd name="connsiteX27-4945" fmla="*/ 9368 w 10000"/>
                <a:gd name="connsiteY27-4946" fmla="*/ 4642 h 10014"/>
                <a:gd name="connsiteX28-4947" fmla="*/ 9540 w 10000"/>
                <a:gd name="connsiteY28-4948" fmla="*/ 4585 h 10014"/>
                <a:gd name="connsiteX29-4949" fmla="*/ 9714 w 10000"/>
                <a:gd name="connsiteY29-4950" fmla="*/ 4451 h 10014"/>
                <a:gd name="connsiteX30-4951" fmla="*/ 9782 w 10000"/>
                <a:gd name="connsiteY30-4952" fmla="*/ 4299 h 10014"/>
                <a:gd name="connsiteX31-4953" fmla="*/ 9748 w 10000"/>
                <a:gd name="connsiteY31-4954" fmla="*/ 4166 h 10014"/>
                <a:gd name="connsiteX32-4955" fmla="*/ 9437 w 10000"/>
                <a:gd name="connsiteY32-4956" fmla="*/ 4127 h 10014"/>
                <a:gd name="connsiteX33-4957" fmla="*/ 9402 w 10000"/>
                <a:gd name="connsiteY33-4958" fmla="*/ 4070 h 10014"/>
                <a:gd name="connsiteX34-4959" fmla="*/ 9056 w 10000"/>
                <a:gd name="connsiteY34-4960" fmla="*/ 4051 h 10014"/>
                <a:gd name="connsiteX35-4961" fmla="*/ 8709 w 10000"/>
                <a:gd name="connsiteY35-4962" fmla="*/ 4109 h 10014"/>
                <a:gd name="connsiteX36-4963" fmla="*/ 8743 w 10000"/>
                <a:gd name="connsiteY36-4964" fmla="*/ 4051 h 10014"/>
                <a:gd name="connsiteX37-4965" fmla="*/ 6769 w 10000"/>
                <a:gd name="connsiteY37-4966" fmla="*/ 3651 h 10014"/>
                <a:gd name="connsiteX38-4967" fmla="*/ 6735 w 10000"/>
                <a:gd name="connsiteY38-4968" fmla="*/ 3422 h 10014"/>
                <a:gd name="connsiteX39-4969" fmla="*/ 6215 w 10000"/>
                <a:gd name="connsiteY39-4970" fmla="*/ 2507 h 10014"/>
                <a:gd name="connsiteX40-4971" fmla="*/ 5868 w 10000"/>
                <a:gd name="connsiteY40-4972" fmla="*/ 2106 h 10014"/>
                <a:gd name="connsiteX41-4973" fmla="*/ 5903 w 10000"/>
                <a:gd name="connsiteY41-4974" fmla="*/ 1781 h 10014"/>
                <a:gd name="connsiteX42-4975" fmla="*/ 5556 w 10000"/>
                <a:gd name="connsiteY42-4976" fmla="*/ 1611 h 10014"/>
                <a:gd name="connsiteX43-4977" fmla="*/ 5626 w 10000"/>
                <a:gd name="connsiteY43-4978" fmla="*/ 1420 h 10014"/>
                <a:gd name="connsiteX44-4979" fmla="*/ 5799 w 10000"/>
                <a:gd name="connsiteY44-4980" fmla="*/ 1458 h 10014"/>
                <a:gd name="connsiteX45-4981" fmla="*/ 5972 w 10000"/>
                <a:gd name="connsiteY45-4982" fmla="*/ 1439 h 10014"/>
                <a:gd name="connsiteX46-4983" fmla="*/ 6041 w 10000"/>
                <a:gd name="connsiteY46-4984" fmla="*/ 1382 h 10014"/>
                <a:gd name="connsiteX47-4985" fmla="*/ 6041 w 10000"/>
                <a:gd name="connsiteY47-4986" fmla="*/ 1267 h 10014"/>
                <a:gd name="connsiteX48-4987" fmla="*/ 6110 w 10000"/>
                <a:gd name="connsiteY48-4988" fmla="*/ 1172 h 10014"/>
                <a:gd name="connsiteX49-4989" fmla="*/ 6110 w 10000"/>
                <a:gd name="connsiteY49-4990" fmla="*/ 1077 h 10014"/>
                <a:gd name="connsiteX50-4991" fmla="*/ 6075 w 10000"/>
                <a:gd name="connsiteY50-4992" fmla="*/ 1020 h 10014"/>
                <a:gd name="connsiteX51-4993" fmla="*/ 6041 w 10000"/>
                <a:gd name="connsiteY51-4994" fmla="*/ 905 h 10014"/>
                <a:gd name="connsiteX52-4995" fmla="*/ 6180 w 10000"/>
                <a:gd name="connsiteY52-4996" fmla="*/ 828 h 10014"/>
                <a:gd name="connsiteX53-4997" fmla="*/ 6180 w 10000"/>
                <a:gd name="connsiteY53-4998" fmla="*/ 752 h 10014"/>
                <a:gd name="connsiteX54-4999" fmla="*/ 6007 w 10000"/>
                <a:gd name="connsiteY54-5000" fmla="*/ 677 h 10014"/>
                <a:gd name="connsiteX55-5001" fmla="*/ 6075 w 10000"/>
                <a:gd name="connsiteY55-5002" fmla="*/ 544 h 10014"/>
                <a:gd name="connsiteX56-5003" fmla="*/ 5972 w 10000"/>
                <a:gd name="connsiteY56-5004" fmla="*/ 486 h 10014"/>
                <a:gd name="connsiteX57-5005" fmla="*/ 5868 w 10000"/>
                <a:gd name="connsiteY57-5006" fmla="*/ 334 h 10014"/>
                <a:gd name="connsiteX58-5007" fmla="*/ 5591 w 10000"/>
                <a:gd name="connsiteY58-5008" fmla="*/ 180 h 10014"/>
                <a:gd name="connsiteX59-5009" fmla="*/ 4656 w 10000"/>
                <a:gd name="connsiteY59-5010" fmla="*/ 47 h 10014"/>
                <a:gd name="connsiteX60-5011" fmla="*/ 3825 w 10000"/>
                <a:gd name="connsiteY60-5012" fmla="*/ 752 h 10014"/>
                <a:gd name="connsiteX61-5013" fmla="*/ 4171 w 10000"/>
                <a:gd name="connsiteY61-5014" fmla="*/ 1229 h 10014"/>
                <a:gd name="connsiteX62-5015" fmla="*/ 4205 w 10000"/>
                <a:gd name="connsiteY62-5016" fmla="*/ 1363 h 10014"/>
                <a:gd name="connsiteX63-5017" fmla="*/ 4275 w 10000"/>
                <a:gd name="connsiteY63-5018" fmla="*/ 1305 h 10014"/>
                <a:gd name="connsiteX64-5019" fmla="*/ 4275 w 10000"/>
                <a:gd name="connsiteY64-5020" fmla="*/ 1420 h 10014"/>
                <a:gd name="connsiteX65-5021" fmla="*/ 4275 w 10000"/>
                <a:gd name="connsiteY65-5022" fmla="*/ 1497 h 10014"/>
                <a:gd name="connsiteX66-5023" fmla="*/ 3547 w 10000"/>
                <a:gd name="connsiteY66-5024" fmla="*/ 2202 h 10014"/>
                <a:gd name="connsiteX67-5025" fmla="*/ 3270 w 10000"/>
                <a:gd name="connsiteY67-5026" fmla="*/ 2583 h 10014"/>
                <a:gd name="connsiteX68-5027" fmla="*/ 2543 w 10000"/>
                <a:gd name="connsiteY68-5028" fmla="*/ 3287 h 10014"/>
                <a:gd name="connsiteX69-5029" fmla="*/ 3063 w 10000"/>
                <a:gd name="connsiteY69-5030" fmla="*/ 5005 h 10014"/>
                <a:gd name="connsiteX70-5031" fmla="*/ 3270 w 10000"/>
                <a:gd name="connsiteY70-5032" fmla="*/ 5005 h 10014"/>
                <a:gd name="connsiteX71-5033" fmla="*/ 3166 w 10000"/>
                <a:gd name="connsiteY71-5034" fmla="*/ 5367 h 10014"/>
                <a:gd name="connsiteX72-5035" fmla="*/ 3894 w 10000"/>
                <a:gd name="connsiteY72-5036" fmla="*/ 5519 h 10014"/>
                <a:gd name="connsiteX73-5037" fmla="*/ 3894 w 10000"/>
                <a:gd name="connsiteY73-5038" fmla="*/ 5900 h 10014"/>
                <a:gd name="connsiteX74-5039" fmla="*/ 3790 w 10000"/>
                <a:gd name="connsiteY74-5040" fmla="*/ 6110 h 10014"/>
                <a:gd name="connsiteX75-5041" fmla="*/ 1884 w 10000"/>
                <a:gd name="connsiteY75-5042" fmla="*/ 6090 h 10014"/>
                <a:gd name="connsiteX76-5043" fmla="*/ 1849 w 10000"/>
                <a:gd name="connsiteY76-5044" fmla="*/ 8056 h 10014"/>
                <a:gd name="connsiteX77-5045" fmla="*/ 2126 w 10000"/>
                <a:gd name="connsiteY77-5046" fmla="*/ 8056 h 10014"/>
                <a:gd name="connsiteX78-5047" fmla="*/ 2126 w 10000"/>
                <a:gd name="connsiteY78-5048" fmla="*/ 8131 h 10014"/>
                <a:gd name="connsiteX79-5049" fmla="*/ 2716 w 10000"/>
                <a:gd name="connsiteY79-5050" fmla="*/ 8131 h 10014"/>
                <a:gd name="connsiteX80-5051" fmla="*/ 2716 w 10000"/>
                <a:gd name="connsiteY80-5052" fmla="*/ 8056 h 10014"/>
                <a:gd name="connsiteX81-5053" fmla="*/ 3270 w 10000"/>
                <a:gd name="connsiteY81-5054" fmla="*/ 8073 h 10014"/>
                <a:gd name="connsiteX82-5055" fmla="*/ 2404 w 10000"/>
                <a:gd name="connsiteY82-5056" fmla="*/ 10002 h 10014"/>
                <a:gd name="connsiteX83-5057" fmla="*/ 0 w 10000"/>
                <a:gd name="connsiteY83-5058" fmla="*/ 10000 h 10014"/>
                <a:gd name="connsiteX0-5059" fmla="*/ 3513 w 10000"/>
                <a:gd name="connsiteY0-5060" fmla="*/ 9562 h 10002"/>
                <a:gd name="connsiteX1-5061" fmla="*/ 4829 w 10000"/>
                <a:gd name="connsiteY1-5062" fmla="*/ 8073 h 10002"/>
                <a:gd name="connsiteX2-5063" fmla="*/ 6075 w 10000"/>
                <a:gd name="connsiteY2-5064" fmla="*/ 8073 h 10002"/>
                <a:gd name="connsiteX3-5065" fmla="*/ 6075 w 10000"/>
                <a:gd name="connsiteY3-5066" fmla="*/ 8131 h 10002"/>
                <a:gd name="connsiteX4-5067" fmla="*/ 6699 w 10000"/>
                <a:gd name="connsiteY4-5068" fmla="*/ 8131 h 10002"/>
                <a:gd name="connsiteX5-5069" fmla="*/ 6699 w 10000"/>
                <a:gd name="connsiteY5-5070" fmla="*/ 8073 h 10002"/>
                <a:gd name="connsiteX6-5071" fmla="*/ 7046 w 10000"/>
                <a:gd name="connsiteY6-5072" fmla="*/ 8073 h 10002"/>
                <a:gd name="connsiteX7-5073" fmla="*/ 7046 w 10000"/>
                <a:gd name="connsiteY7-5074" fmla="*/ 6110 h 10002"/>
                <a:gd name="connsiteX8-5075" fmla="*/ 5660 w 10000"/>
                <a:gd name="connsiteY8-5076" fmla="*/ 6110 h 10002"/>
                <a:gd name="connsiteX9-5077" fmla="*/ 5764 w 10000"/>
                <a:gd name="connsiteY9-5078" fmla="*/ 5672 h 10002"/>
                <a:gd name="connsiteX10-5079" fmla="*/ 7809 w 10000"/>
                <a:gd name="connsiteY10-5080" fmla="*/ 6034 h 10002"/>
                <a:gd name="connsiteX11-5081" fmla="*/ 7982 w 10000"/>
                <a:gd name="connsiteY11-5082" fmla="*/ 6149 h 10002"/>
                <a:gd name="connsiteX12-5083" fmla="*/ 7532 w 10000"/>
                <a:gd name="connsiteY12-5084" fmla="*/ 8227 h 10002"/>
                <a:gd name="connsiteX13-5085" fmla="*/ 7601 w 10000"/>
                <a:gd name="connsiteY13-5086" fmla="*/ 8265 h 10002"/>
                <a:gd name="connsiteX14-5087" fmla="*/ 7532 w 10000"/>
                <a:gd name="connsiteY14-5088" fmla="*/ 8647 h 10002"/>
                <a:gd name="connsiteX15-5089" fmla="*/ 9991 w 10000"/>
                <a:gd name="connsiteY15-5090" fmla="*/ 8647 h 10002"/>
                <a:gd name="connsiteX16-5091" fmla="*/ 9956 w 10000"/>
                <a:gd name="connsiteY16-5092" fmla="*/ 8588 h 10002"/>
                <a:gd name="connsiteX17-5093" fmla="*/ 9091 w 10000"/>
                <a:gd name="connsiteY17-5094" fmla="*/ 8303 h 10002"/>
                <a:gd name="connsiteX18-5095" fmla="*/ 8848 w 10000"/>
                <a:gd name="connsiteY18-5096" fmla="*/ 7922 h 10002"/>
                <a:gd name="connsiteX19-5097" fmla="*/ 9610 w 10000"/>
                <a:gd name="connsiteY19-5098" fmla="*/ 5729 h 10002"/>
                <a:gd name="connsiteX20-5099" fmla="*/ 9298 w 10000"/>
                <a:gd name="connsiteY20-5100" fmla="*/ 5215 h 10002"/>
                <a:gd name="connsiteX21-5101" fmla="*/ 7080 w 10000"/>
                <a:gd name="connsiteY21-5102" fmla="*/ 4700 h 10002"/>
                <a:gd name="connsiteX22-5103" fmla="*/ 6942 w 10000"/>
                <a:gd name="connsiteY22-5104" fmla="*/ 4279 h 10002"/>
                <a:gd name="connsiteX23-5105" fmla="*/ 8397 w 10000"/>
                <a:gd name="connsiteY23-5106" fmla="*/ 4508 h 10002"/>
                <a:gd name="connsiteX24-5107" fmla="*/ 8432 w 10000"/>
                <a:gd name="connsiteY24-5108" fmla="*/ 4451 h 10002"/>
                <a:gd name="connsiteX25-5109" fmla="*/ 8466 w 10000"/>
                <a:gd name="connsiteY25-5110" fmla="*/ 4451 h 10002"/>
                <a:gd name="connsiteX26-5111" fmla="*/ 8779 w 10000"/>
                <a:gd name="connsiteY26-5112" fmla="*/ 4604 h 10002"/>
                <a:gd name="connsiteX27-5113" fmla="*/ 9368 w 10000"/>
                <a:gd name="connsiteY27-5114" fmla="*/ 4642 h 10002"/>
                <a:gd name="connsiteX28-5115" fmla="*/ 9540 w 10000"/>
                <a:gd name="connsiteY28-5116" fmla="*/ 4585 h 10002"/>
                <a:gd name="connsiteX29-5117" fmla="*/ 9714 w 10000"/>
                <a:gd name="connsiteY29-5118" fmla="*/ 4451 h 10002"/>
                <a:gd name="connsiteX30-5119" fmla="*/ 9782 w 10000"/>
                <a:gd name="connsiteY30-5120" fmla="*/ 4299 h 10002"/>
                <a:gd name="connsiteX31-5121" fmla="*/ 9748 w 10000"/>
                <a:gd name="connsiteY31-5122" fmla="*/ 4166 h 10002"/>
                <a:gd name="connsiteX32-5123" fmla="*/ 9437 w 10000"/>
                <a:gd name="connsiteY32-5124" fmla="*/ 4127 h 10002"/>
                <a:gd name="connsiteX33-5125" fmla="*/ 9402 w 10000"/>
                <a:gd name="connsiteY33-5126" fmla="*/ 4070 h 10002"/>
                <a:gd name="connsiteX34-5127" fmla="*/ 9056 w 10000"/>
                <a:gd name="connsiteY34-5128" fmla="*/ 4051 h 10002"/>
                <a:gd name="connsiteX35-5129" fmla="*/ 8709 w 10000"/>
                <a:gd name="connsiteY35-5130" fmla="*/ 4109 h 10002"/>
                <a:gd name="connsiteX36-5131" fmla="*/ 8743 w 10000"/>
                <a:gd name="connsiteY36-5132" fmla="*/ 4051 h 10002"/>
                <a:gd name="connsiteX37-5133" fmla="*/ 6769 w 10000"/>
                <a:gd name="connsiteY37-5134" fmla="*/ 3651 h 10002"/>
                <a:gd name="connsiteX38-5135" fmla="*/ 6735 w 10000"/>
                <a:gd name="connsiteY38-5136" fmla="*/ 3422 h 10002"/>
                <a:gd name="connsiteX39-5137" fmla="*/ 6215 w 10000"/>
                <a:gd name="connsiteY39-5138" fmla="*/ 2507 h 10002"/>
                <a:gd name="connsiteX40-5139" fmla="*/ 5868 w 10000"/>
                <a:gd name="connsiteY40-5140" fmla="*/ 2106 h 10002"/>
                <a:gd name="connsiteX41-5141" fmla="*/ 5903 w 10000"/>
                <a:gd name="connsiteY41-5142" fmla="*/ 1781 h 10002"/>
                <a:gd name="connsiteX42-5143" fmla="*/ 5556 w 10000"/>
                <a:gd name="connsiteY42-5144" fmla="*/ 1611 h 10002"/>
                <a:gd name="connsiteX43-5145" fmla="*/ 5626 w 10000"/>
                <a:gd name="connsiteY43-5146" fmla="*/ 1420 h 10002"/>
                <a:gd name="connsiteX44-5147" fmla="*/ 5799 w 10000"/>
                <a:gd name="connsiteY44-5148" fmla="*/ 1458 h 10002"/>
                <a:gd name="connsiteX45-5149" fmla="*/ 5972 w 10000"/>
                <a:gd name="connsiteY45-5150" fmla="*/ 1439 h 10002"/>
                <a:gd name="connsiteX46-5151" fmla="*/ 6041 w 10000"/>
                <a:gd name="connsiteY46-5152" fmla="*/ 1382 h 10002"/>
                <a:gd name="connsiteX47-5153" fmla="*/ 6041 w 10000"/>
                <a:gd name="connsiteY47-5154" fmla="*/ 1267 h 10002"/>
                <a:gd name="connsiteX48-5155" fmla="*/ 6110 w 10000"/>
                <a:gd name="connsiteY48-5156" fmla="*/ 1172 h 10002"/>
                <a:gd name="connsiteX49-5157" fmla="*/ 6110 w 10000"/>
                <a:gd name="connsiteY49-5158" fmla="*/ 1077 h 10002"/>
                <a:gd name="connsiteX50-5159" fmla="*/ 6075 w 10000"/>
                <a:gd name="connsiteY50-5160" fmla="*/ 1020 h 10002"/>
                <a:gd name="connsiteX51-5161" fmla="*/ 6041 w 10000"/>
                <a:gd name="connsiteY51-5162" fmla="*/ 905 h 10002"/>
                <a:gd name="connsiteX52-5163" fmla="*/ 6180 w 10000"/>
                <a:gd name="connsiteY52-5164" fmla="*/ 828 h 10002"/>
                <a:gd name="connsiteX53-5165" fmla="*/ 6180 w 10000"/>
                <a:gd name="connsiteY53-5166" fmla="*/ 752 h 10002"/>
                <a:gd name="connsiteX54-5167" fmla="*/ 6007 w 10000"/>
                <a:gd name="connsiteY54-5168" fmla="*/ 677 h 10002"/>
                <a:gd name="connsiteX55-5169" fmla="*/ 6075 w 10000"/>
                <a:gd name="connsiteY55-5170" fmla="*/ 544 h 10002"/>
                <a:gd name="connsiteX56-5171" fmla="*/ 5972 w 10000"/>
                <a:gd name="connsiteY56-5172" fmla="*/ 486 h 10002"/>
                <a:gd name="connsiteX57-5173" fmla="*/ 5868 w 10000"/>
                <a:gd name="connsiteY57-5174" fmla="*/ 334 h 10002"/>
                <a:gd name="connsiteX58-5175" fmla="*/ 5591 w 10000"/>
                <a:gd name="connsiteY58-5176" fmla="*/ 180 h 10002"/>
                <a:gd name="connsiteX59-5177" fmla="*/ 4656 w 10000"/>
                <a:gd name="connsiteY59-5178" fmla="*/ 47 h 10002"/>
                <a:gd name="connsiteX60-5179" fmla="*/ 3825 w 10000"/>
                <a:gd name="connsiteY60-5180" fmla="*/ 752 h 10002"/>
                <a:gd name="connsiteX61-5181" fmla="*/ 4171 w 10000"/>
                <a:gd name="connsiteY61-5182" fmla="*/ 1229 h 10002"/>
                <a:gd name="connsiteX62-5183" fmla="*/ 4205 w 10000"/>
                <a:gd name="connsiteY62-5184" fmla="*/ 1363 h 10002"/>
                <a:gd name="connsiteX63-5185" fmla="*/ 4275 w 10000"/>
                <a:gd name="connsiteY63-5186" fmla="*/ 1305 h 10002"/>
                <a:gd name="connsiteX64-5187" fmla="*/ 4275 w 10000"/>
                <a:gd name="connsiteY64-5188" fmla="*/ 1420 h 10002"/>
                <a:gd name="connsiteX65-5189" fmla="*/ 4275 w 10000"/>
                <a:gd name="connsiteY65-5190" fmla="*/ 1497 h 10002"/>
                <a:gd name="connsiteX66-5191" fmla="*/ 3547 w 10000"/>
                <a:gd name="connsiteY66-5192" fmla="*/ 2202 h 10002"/>
                <a:gd name="connsiteX67-5193" fmla="*/ 3270 w 10000"/>
                <a:gd name="connsiteY67-5194" fmla="*/ 2583 h 10002"/>
                <a:gd name="connsiteX68-5195" fmla="*/ 2543 w 10000"/>
                <a:gd name="connsiteY68-5196" fmla="*/ 3287 h 10002"/>
                <a:gd name="connsiteX69-5197" fmla="*/ 3063 w 10000"/>
                <a:gd name="connsiteY69-5198" fmla="*/ 5005 h 10002"/>
                <a:gd name="connsiteX70-5199" fmla="*/ 3270 w 10000"/>
                <a:gd name="connsiteY70-5200" fmla="*/ 5005 h 10002"/>
                <a:gd name="connsiteX71-5201" fmla="*/ 3166 w 10000"/>
                <a:gd name="connsiteY71-5202" fmla="*/ 5367 h 10002"/>
                <a:gd name="connsiteX72-5203" fmla="*/ 3894 w 10000"/>
                <a:gd name="connsiteY72-5204" fmla="*/ 5519 h 10002"/>
                <a:gd name="connsiteX73-5205" fmla="*/ 3894 w 10000"/>
                <a:gd name="connsiteY73-5206" fmla="*/ 5900 h 10002"/>
                <a:gd name="connsiteX74-5207" fmla="*/ 3790 w 10000"/>
                <a:gd name="connsiteY74-5208" fmla="*/ 6110 h 10002"/>
                <a:gd name="connsiteX75-5209" fmla="*/ 1884 w 10000"/>
                <a:gd name="connsiteY75-5210" fmla="*/ 6090 h 10002"/>
                <a:gd name="connsiteX76-5211" fmla="*/ 1849 w 10000"/>
                <a:gd name="connsiteY76-5212" fmla="*/ 8056 h 10002"/>
                <a:gd name="connsiteX77-5213" fmla="*/ 2126 w 10000"/>
                <a:gd name="connsiteY77-5214" fmla="*/ 8056 h 10002"/>
                <a:gd name="connsiteX78-5215" fmla="*/ 2126 w 10000"/>
                <a:gd name="connsiteY78-5216" fmla="*/ 8131 h 10002"/>
                <a:gd name="connsiteX79-5217" fmla="*/ 2716 w 10000"/>
                <a:gd name="connsiteY79-5218" fmla="*/ 8131 h 10002"/>
                <a:gd name="connsiteX80-5219" fmla="*/ 2716 w 10000"/>
                <a:gd name="connsiteY80-5220" fmla="*/ 8056 h 10002"/>
                <a:gd name="connsiteX81-5221" fmla="*/ 3270 w 10000"/>
                <a:gd name="connsiteY81-5222" fmla="*/ 8073 h 10002"/>
                <a:gd name="connsiteX82-5223" fmla="*/ 2404 w 10000"/>
                <a:gd name="connsiteY82-5224" fmla="*/ 10002 h 10002"/>
                <a:gd name="connsiteX83-5225" fmla="*/ 0 w 10000"/>
                <a:gd name="connsiteY83-5226" fmla="*/ 10000 h 10002"/>
                <a:gd name="connsiteX0-5227" fmla="*/ 3513 w 10000"/>
                <a:gd name="connsiteY0-5228" fmla="*/ 9562 h 10002"/>
                <a:gd name="connsiteX1-5229" fmla="*/ 4829 w 10000"/>
                <a:gd name="connsiteY1-5230" fmla="*/ 8073 h 10002"/>
                <a:gd name="connsiteX2-5231" fmla="*/ 6075 w 10000"/>
                <a:gd name="connsiteY2-5232" fmla="*/ 8073 h 10002"/>
                <a:gd name="connsiteX3-5233" fmla="*/ 6075 w 10000"/>
                <a:gd name="connsiteY3-5234" fmla="*/ 8131 h 10002"/>
                <a:gd name="connsiteX4-5235" fmla="*/ 6699 w 10000"/>
                <a:gd name="connsiteY4-5236" fmla="*/ 8131 h 10002"/>
                <a:gd name="connsiteX5-5237" fmla="*/ 6699 w 10000"/>
                <a:gd name="connsiteY5-5238" fmla="*/ 8073 h 10002"/>
                <a:gd name="connsiteX6-5239" fmla="*/ 7046 w 10000"/>
                <a:gd name="connsiteY6-5240" fmla="*/ 8073 h 10002"/>
                <a:gd name="connsiteX7-5241" fmla="*/ 7046 w 10000"/>
                <a:gd name="connsiteY7-5242" fmla="*/ 6110 h 10002"/>
                <a:gd name="connsiteX8-5243" fmla="*/ 5660 w 10000"/>
                <a:gd name="connsiteY8-5244" fmla="*/ 6110 h 10002"/>
                <a:gd name="connsiteX9-5245" fmla="*/ 5764 w 10000"/>
                <a:gd name="connsiteY9-5246" fmla="*/ 5672 h 10002"/>
                <a:gd name="connsiteX10-5247" fmla="*/ 7809 w 10000"/>
                <a:gd name="connsiteY10-5248" fmla="*/ 6034 h 10002"/>
                <a:gd name="connsiteX11-5249" fmla="*/ 7982 w 10000"/>
                <a:gd name="connsiteY11-5250" fmla="*/ 6149 h 10002"/>
                <a:gd name="connsiteX12-5251" fmla="*/ 7532 w 10000"/>
                <a:gd name="connsiteY12-5252" fmla="*/ 8227 h 10002"/>
                <a:gd name="connsiteX13-5253" fmla="*/ 7601 w 10000"/>
                <a:gd name="connsiteY13-5254" fmla="*/ 8265 h 10002"/>
                <a:gd name="connsiteX14-5255" fmla="*/ 7532 w 10000"/>
                <a:gd name="connsiteY14-5256" fmla="*/ 8647 h 10002"/>
                <a:gd name="connsiteX15-5257" fmla="*/ 9991 w 10000"/>
                <a:gd name="connsiteY15-5258" fmla="*/ 8647 h 10002"/>
                <a:gd name="connsiteX16-5259" fmla="*/ 9956 w 10000"/>
                <a:gd name="connsiteY16-5260" fmla="*/ 8588 h 10002"/>
                <a:gd name="connsiteX17-5261" fmla="*/ 9091 w 10000"/>
                <a:gd name="connsiteY17-5262" fmla="*/ 8303 h 10002"/>
                <a:gd name="connsiteX18-5263" fmla="*/ 8848 w 10000"/>
                <a:gd name="connsiteY18-5264" fmla="*/ 7922 h 10002"/>
                <a:gd name="connsiteX19-5265" fmla="*/ 9610 w 10000"/>
                <a:gd name="connsiteY19-5266" fmla="*/ 5729 h 10002"/>
                <a:gd name="connsiteX20-5267" fmla="*/ 9298 w 10000"/>
                <a:gd name="connsiteY20-5268" fmla="*/ 5215 h 10002"/>
                <a:gd name="connsiteX21-5269" fmla="*/ 7080 w 10000"/>
                <a:gd name="connsiteY21-5270" fmla="*/ 4700 h 10002"/>
                <a:gd name="connsiteX22-5271" fmla="*/ 6942 w 10000"/>
                <a:gd name="connsiteY22-5272" fmla="*/ 4279 h 10002"/>
                <a:gd name="connsiteX23-5273" fmla="*/ 8397 w 10000"/>
                <a:gd name="connsiteY23-5274" fmla="*/ 4508 h 10002"/>
                <a:gd name="connsiteX24-5275" fmla="*/ 8432 w 10000"/>
                <a:gd name="connsiteY24-5276" fmla="*/ 4451 h 10002"/>
                <a:gd name="connsiteX25-5277" fmla="*/ 8466 w 10000"/>
                <a:gd name="connsiteY25-5278" fmla="*/ 4451 h 10002"/>
                <a:gd name="connsiteX26-5279" fmla="*/ 8779 w 10000"/>
                <a:gd name="connsiteY26-5280" fmla="*/ 4604 h 10002"/>
                <a:gd name="connsiteX27-5281" fmla="*/ 9368 w 10000"/>
                <a:gd name="connsiteY27-5282" fmla="*/ 4642 h 10002"/>
                <a:gd name="connsiteX28-5283" fmla="*/ 9540 w 10000"/>
                <a:gd name="connsiteY28-5284" fmla="*/ 4585 h 10002"/>
                <a:gd name="connsiteX29-5285" fmla="*/ 9714 w 10000"/>
                <a:gd name="connsiteY29-5286" fmla="*/ 4451 h 10002"/>
                <a:gd name="connsiteX30-5287" fmla="*/ 9782 w 10000"/>
                <a:gd name="connsiteY30-5288" fmla="*/ 4299 h 10002"/>
                <a:gd name="connsiteX31-5289" fmla="*/ 9748 w 10000"/>
                <a:gd name="connsiteY31-5290" fmla="*/ 4166 h 10002"/>
                <a:gd name="connsiteX32-5291" fmla="*/ 9437 w 10000"/>
                <a:gd name="connsiteY32-5292" fmla="*/ 4127 h 10002"/>
                <a:gd name="connsiteX33-5293" fmla="*/ 9402 w 10000"/>
                <a:gd name="connsiteY33-5294" fmla="*/ 4070 h 10002"/>
                <a:gd name="connsiteX34-5295" fmla="*/ 9056 w 10000"/>
                <a:gd name="connsiteY34-5296" fmla="*/ 4051 h 10002"/>
                <a:gd name="connsiteX35-5297" fmla="*/ 8709 w 10000"/>
                <a:gd name="connsiteY35-5298" fmla="*/ 4109 h 10002"/>
                <a:gd name="connsiteX36-5299" fmla="*/ 8743 w 10000"/>
                <a:gd name="connsiteY36-5300" fmla="*/ 4051 h 10002"/>
                <a:gd name="connsiteX37-5301" fmla="*/ 6769 w 10000"/>
                <a:gd name="connsiteY37-5302" fmla="*/ 3651 h 10002"/>
                <a:gd name="connsiteX38-5303" fmla="*/ 6735 w 10000"/>
                <a:gd name="connsiteY38-5304" fmla="*/ 3422 h 10002"/>
                <a:gd name="connsiteX39-5305" fmla="*/ 6215 w 10000"/>
                <a:gd name="connsiteY39-5306" fmla="*/ 2507 h 10002"/>
                <a:gd name="connsiteX40-5307" fmla="*/ 5868 w 10000"/>
                <a:gd name="connsiteY40-5308" fmla="*/ 2106 h 10002"/>
                <a:gd name="connsiteX41-5309" fmla="*/ 5903 w 10000"/>
                <a:gd name="connsiteY41-5310" fmla="*/ 1781 h 10002"/>
                <a:gd name="connsiteX42-5311" fmla="*/ 5556 w 10000"/>
                <a:gd name="connsiteY42-5312" fmla="*/ 1611 h 10002"/>
                <a:gd name="connsiteX43-5313" fmla="*/ 5626 w 10000"/>
                <a:gd name="connsiteY43-5314" fmla="*/ 1420 h 10002"/>
                <a:gd name="connsiteX44-5315" fmla="*/ 5799 w 10000"/>
                <a:gd name="connsiteY44-5316" fmla="*/ 1458 h 10002"/>
                <a:gd name="connsiteX45-5317" fmla="*/ 5972 w 10000"/>
                <a:gd name="connsiteY45-5318" fmla="*/ 1439 h 10002"/>
                <a:gd name="connsiteX46-5319" fmla="*/ 6041 w 10000"/>
                <a:gd name="connsiteY46-5320" fmla="*/ 1382 h 10002"/>
                <a:gd name="connsiteX47-5321" fmla="*/ 6041 w 10000"/>
                <a:gd name="connsiteY47-5322" fmla="*/ 1267 h 10002"/>
                <a:gd name="connsiteX48-5323" fmla="*/ 6110 w 10000"/>
                <a:gd name="connsiteY48-5324" fmla="*/ 1172 h 10002"/>
                <a:gd name="connsiteX49-5325" fmla="*/ 6110 w 10000"/>
                <a:gd name="connsiteY49-5326" fmla="*/ 1077 h 10002"/>
                <a:gd name="connsiteX50-5327" fmla="*/ 6075 w 10000"/>
                <a:gd name="connsiteY50-5328" fmla="*/ 1020 h 10002"/>
                <a:gd name="connsiteX51-5329" fmla="*/ 6041 w 10000"/>
                <a:gd name="connsiteY51-5330" fmla="*/ 905 h 10002"/>
                <a:gd name="connsiteX52-5331" fmla="*/ 6180 w 10000"/>
                <a:gd name="connsiteY52-5332" fmla="*/ 828 h 10002"/>
                <a:gd name="connsiteX53-5333" fmla="*/ 6180 w 10000"/>
                <a:gd name="connsiteY53-5334" fmla="*/ 752 h 10002"/>
                <a:gd name="connsiteX54-5335" fmla="*/ 6007 w 10000"/>
                <a:gd name="connsiteY54-5336" fmla="*/ 677 h 10002"/>
                <a:gd name="connsiteX55-5337" fmla="*/ 6075 w 10000"/>
                <a:gd name="connsiteY55-5338" fmla="*/ 544 h 10002"/>
                <a:gd name="connsiteX56-5339" fmla="*/ 5972 w 10000"/>
                <a:gd name="connsiteY56-5340" fmla="*/ 486 h 10002"/>
                <a:gd name="connsiteX57-5341" fmla="*/ 5868 w 10000"/>
                <a:gd name="connsiteY57-5342" fmla="*/ 334 h 10002"/>
                <a:gd name="connsiteX58-5343" fmla="*/ 5591 w 10000"/>
                <a:gd name="connsiteY58-5344" fmla="*/ 180 h 10002"/>
                <a:gd name="connsiteX59-5345" fmla="*/ 4656 w 10000"/>
                <a:gd name="connsiteY59-5346" fmla="*/ 47 h 10002"/>
                <a:gd name="connsiteX60-5347" fmla="*/ 3825 w 10000"/>
                <a:gd name="connsiteY60-5348" fmla="*/ 752 h 10002"/>
                <a:gd name="connsiteX61-5349" fmla="*/ 4171 w 10000"/>
                <a:gd name="connsiteY61-5350" fmla="*/ 1229 h 10002"/>
                <a:gd name="connsiteX62-5351" fmla="*/ 4205 w 10000"/>
                <a:gd name="connsiteY62-5352" fmla="*/ 1363 h 10002"/>
                <a:gd name="connsiteX63-5353" fmla="*/ 4275 w 10000"/>
                <a:gd name="connsiteY63-5354" fmla="*/ 1305 h 10002"/>
                <a:gd name="connsiteX64-5355" fmla="*/ 4275 w 10000"/>
                <a:gd name="connsiteY64-5356" fmla="*/ 1420 h 10002"/>
                <a:gd name="connsiteX65-5357" fmla="*/ 4275 w 10000"/>
                <a:gd name="connsiteY65-5358" fmla="*/ 1497 h 10002"/>
                <a:gd name="connsiteX66-5359" fmla="*/ 3547 w 10000"/>
                <a:gd name="connsiteY66-5360" fmla="*/ 2202 h 10002"/>
                <a:gd name="connsiteX67-5361" fmla="*/ 3270 w 10000"/>
                <a:gd name="connsiteY67-5362" fmla="*/ 2583 h 10002"/>
                <a:gd name="connsiteX68-5363" fmla="*/ 2543 w 10000"/>
                <a:gd name="connsiteY68-5364" fmla="*/ 3287 h 10002"/>
                <a:gd name="connsiteX69-5365" fmla="*/ 3063 w 10000"/>
                <a:gd name="connsiteY69-5366" fmla="*/ 5005 h 10002"/>
                <a:gd name="connsiteX70-5367" fmla="*/ 3270 w 10000"/>
                <a:gd name="connsiteY70-5368" fmla="*/ 5005 h 10002"/>
                <a:gd name="connsiteX71-5369" fmla="*/ 3166 w 10000"/>
                <a:gd name="connsiteY71-5370" fmla="*/ 5367 h 10002"/>
                <a:gd name="connsiteX72-5371" fmla="*/ 3894 w 10000"/>
                <a:gd name="connsiteY72-5372" fmla="*/ 5519 h 10002"/>
                <a:gd name="connsiteX73-5373" fmla="*/ 3894 w 10000"/>
                <a:gd name="connsiteY73-5374" fmla="*/ 5900 h 10002"/>
                <a:gd name="connsiteX74-5375" fmla="*/ 3790 w 10000"/>
                <a:gd name="connsiteY74-5376" fmla="*/ 6110 h 10002"/>
                <a:gd name="connsiteX75-5377" fmla="*/ 1884 w 10000"/>
                <a:gd name="connsiteY75-5378" fmla="*/ 6090 h 10002"/>
                <a:gd name="connsiteX76-5379" fmla="*/ 1849 w 10000"/>
                <a:gd name="connsiteY76-5380" fmla="*/ 8056 h 10002"/>
                <a:gd name="connsiteX77-5381" fmla="*/ 2126 w 10000"/>
                <a:gd name="connsiteY77-5382" fmla="*/ 8056 h 10002"/>
                <a:gd name="connsiteX78-5383" fmla="*/ 2126 w 10000"/>
                <a:gd name="connsiteY78-5384" fmla="*/ 8131 h 10002"/>
                <a:gd name="connsiteX79-5385" fmla="*/ 2716 w 10000"/>
                <a:gd name="connsiteY79-5386" fmla="*/ 8131 h 10002"/>
                <a:gd name="connsiteX80-5387" fmla="*/ 2716 w 10000"/>
                <a:gd name="connsiteY80-5388" fmla="*/ 8056 h 10002"/>
                <a:gd name="connsiteX81-5389" fmla="*/ 3270 w 10000"/>
                <a:gd name="connsiteY81-5390" fmla="*/ 8073 h 10002"/>
                <a:gd name="connsiteX82-5391" fmla="*/ 2404 w 10000"/>
                <a:gd name="connsiteY82-5392" fmla="*/ 10002 h 10002"/>
                <a:gd name="connsiteX83-5393" fmla="*/ 0 w 10000"/>
                <a:gd name="connsiteY83-5394" fmla="*/ 10000 h 10002"/>
                <a:gd name="connsiteX0-5395" fmla="*/ 3513 w 10000"/>
                <a:gd name="connsiteY0-5396" fmla="*/ 9562 h 10002"/>
                <a:gd name="connsiteX1-5397" fmla="*/ 4829 w 10000"/>
                <a:gd name="connsiteY1-5398" fmla="*/ 8073 h 10002"/>
                <a:gd name="connsiteX2-5399" fmla="*/ 6075 w 10000"/>
                <a:gd name="connsiteY2-5400" fmla="*/ 8073 h 10002"/>
                <a:gd name="connsiteX3-5401" fmla="*/ 6075 w 10000"/>
                <a:gd name="connsiteY3-5402" fmla="*/ 8131 h 10002"/>
                <a:gd name="connsiteX4-5403" fmla="*/ 6699 w 10000"/>
                <a:gd name="connsiteY4-5404" fmla="*/ 8131 h 10002"/>
                <a:gd name="connsiteX5-5405" fmla="*/ 6699 w 10000"/>
                <a:gd name="connsiteY5-5406" fmla="*/ 8073 h 10002"/>
                <a:gd name="connsiteX6-5407" fmla="*/ 7046 w 10000"/>
                <a:gd name="connsiteY6-5408" fmla="*/ 8073 h 10002"/>
                <a:gd name="connsiteX7-5409" fmla="*/ 7046 w 10000"/>
                <a:gd name="connsiteY7-5410" fmla="*/ 6110 h 10002"/>
                <a:gd name="connsiteX8-5411" fmla="*/ 5660 w 10000"/>
                <a:gd name="connsiteY8-5412" fmla="*/ 6110 h 10002"/>
                <a:gd name="connsiteX9-5413" fmla="*/ 5764 w 10000"/>
                <a:gd name="connsiteY9-5414" fmla="*/ 5672 h 10002"/>
                <a:gd name="connsiteX10-5415" fmla="*/ 7809 w 10000"/>
                <a:gd name="connsiteY10-5416" fmla="*/ 6034 h 10002"/>
                <a:gd name="connsiteX11-5417" fmla="*/ 7982 w 10000"/>
                <a:gd name="connsiteY11-5418" fmla="*/ 6149 h 10002"/>
                <a:gd name="connsiteX12-5419" fmla="*/ 7532 w 10000"/>
                <a:gd name="connsiteY12-5420" fmla="*/ 8227 h 10002"/>
                <a:gd name="connsiteX13-5421" fmla="*/ 7601 w 10000"/>
                <a:gd name="connsiteY13-5422" fmla="*/ 8265 h 10002"/>
                <a:gd name="connsiteX14-5423" fmla="*/ 7532 w 10000"/>
                <a:gd name="connsiteY14-5424" fmla="*/ 8647 h 10002"/>
                <a:gd name="connsiteX15-5425" fmla="*/ 9991 w 10000"/>
                <a:gd name="connsiteY15-5426" fmla="*/ 8647 h 10002"/>
                <a:gd name="connsiteX16-5427" fmla="*/ 9956 w 10000"/>
                <a:gd name="connsiteY16-5428" fmla="*/ 8588 h 10002"/>
                <a:gd name="connsiteX17-5429" fmla="*/ 9091 w 10000"/>
                <a:gd name="connsiteY17-5430" fmla="*/ 8303 h 10002"/>
                <a:gd name="connsiteX18-5431" fmla="*/ 8848 w 10000"/>
                <a:gd name="connsiteY18-5432" fmla="*/ 7922 h 10002"/>
                <a:gd name="connsiteX19-5433" fmla="*/ 9610 w 10000"/>
                <a:gd name="connsiteY19-5434" fmla="*/ 5729 h 10002"/>
                <a:gd name="connsiteX20-5435" fmla="*/ 9298 w 10000"/>
                <a:gd name="connsiteY20-5436" fmla="*/ 5215 h 10002"/>
                <a:gd name="connsiteX21-5437" fmla="*/ 7080 w 10000"/>
                <a:gd name="connsiteY21-5438" fmla="*/ 4700 h 10002"/>
                <a:gd name="connsiteX22-5439" fmla="*/ 6942 w 10000"/>
                <a:gd name="connsiteY22-5440" fmla="*/ 4279 h 10002"/>
                <a:gd name="connsiteX23-5441" fmla="*/ 8397 w 10000"/>
                <a:gd name="connsiteY23-5442" fmla="*/ 4508 h 10002"/>
                <a:gd name="connsiteX24-5443" fmla="*/ 8432 w 10000"/>
                <a:gd name="connsiteY24-5444" fmla="*/ 4451 h 10002"/>
                <a:gd name="connsiteX25-5445" fmla="*/ 8466 w 10000"/>
                <a:gd name="connsiteY25-5446" fmla="*/ 4451 h 10002"/>
                <a:gd name="connsiteX26-5447" fmla="*/ 8779 w 10000"/>
                <a:gd name="connsiteY26-5448" fmla="*/ 4604 h 10002"/>
                <a:gd name="connsiteX27-5449" fmla="*/ 9368 w 10000"/>
                <a:gd name="connsiteY27-5450" fmla="*/ 4642 h 10002"/>
                <a:gd name="connsiteX28-5451" fmla="*/ 9540 w 10000"/>
                <a:gd name="connsiteY28-5452" fmla="*/ 4585 h 10002"/>
                <a:gd name="connsiteX29-5453" fmla="*/ 9714 w 10000"/>
                <a:gd name="connsiteY29-5454" fmla="*/ 4451 h 10002"/>
                <a:gd name="connsiteX30-5455" fmla="*/ 9782 w 10000"/>
                <a:gd name="connsiteY30-5456" fmla="*/ 4299 h 10002"/>
                <a:gd name="connsiteX31-5457" fmla="*/ 9748 w 10000"/>
                <a:gd name="connsiteY31-5458" fmla="*/ 4166 h 10002"/>
                <a:gd name="connsiteX32-5459" fmla="*/ 9437 w 10000"/>
                <a:gd name="connsiteY32-5460" fmla="*/ 4127 h 10002"/>
                <a:gd name="connsiteX33-5461" fmla="*/ 9402 w 10000"/>
                <a:gd name="connsiteY33-5462" fmla="*/ 4070 h 10002"/>
                <a:gd name="connsiteX34-5463" fmla="*/ 9056 w 10000"/>
                <a:gd name="connsiteY34-5464" fmla="*/ 4051 h 10002"/>
                <a:gd name="connsiteX35-5465" fmla="*/ 8709 w 10000"/>
                <a:gd name="connsiteY35-5466" fmla="*/ 4109 h 10002"/>
                <a:gd name="connsiteX36-5467" fmla="*/ 8743 w 10000"/>
                <a:gd name="connsiteY36-5468" fmla="*/ 4051 h 10002"/>
                <a:gd name="connsiteX37-5469" fmla="*/ 6769 w 10000"/>
                <a:gd name="connsiteY37-5470" fmla="*/ 3651 h 10002"/>
                <a:gd name="connsiteX38-5471" fmla="*/ 6735 w 10000"/>
                <a:gd name="connsiteY38-5472" fmla="*/ 3422 h 10002"/>
                <a:gd name="connsiteX39-5473" fmla="*/ 6215 w 10000"/>
                <a:gd name="connsiteY39-5474" fmla="*/ 2507 h 10002"/>
                <a:gd name="connsiteX40-5475" fmla="*/ 5868 w 10000"/>
                <a:gd name="connsiteY40-5476" fmla="*/ 2106 h 10002"/>
                <a:gd name="connsiteX41-5477" fmla="*/ 5903 w 10000"/>
                <a:gd name="connsiteY41-5478" fmla="*/ 1781 h 10002"/>
                <a:gd name="connsiteX42-5479" fmla="*/ 5556 w 10000"/>
                <a:gd name="connsiteY42-5480" fmla="*/ 1611 h 10002"/>
                <a:gd name="connsiteX43-5481" fmla="*/ 5626 w 10000"/>
                <a:gd name="connsiteY43-5482" fmla="*/ 1420 h 10002"/>
                <a:gd name="connsiteX44-5483" fmla="*/ 5799 w 10000"/>
                <a:gd name="connsiteY44-5484" fmla="*/ 1458 h 10002"/>
                <a:gd name="connsiteX45-5485" fmla="*/ 5972 w 10000"/>
                <a:gd name="connsiteY45-5486" fmla="*/ 1439 h 10002"/>
                <a:gd name="connsiteX46-5487" fmla="*/ 6041 w 10000"/>
                <a:gd name="connsiteY46-5488" fmla="*/ 1382 h 10002"/>
                <a:gd name="connsiteX47-5489" fmla="*/ 6041 w 10000"/>
                <a:gd name="connsiteY47-5490" fmla="*/ 1267 h 10002"/>
                <a:gd name="connsiteX48-5491" fmla="*/ 6110 w 10000"/>
                <a:gd name="connsiteY48-5492" fmla="*/ 1172 h 10002"/>
                <a:gd name="connsiteX49-5493" fmla="*/ 6110 w 10000"/>
                <a:gd name="connsiteY49-5494" fmla="*/ 1077 h 10002"/>
                <a:gd name="connsiteX50-5495" fmla="*/ 6075 w 10000"/>
                <a:gd name="connsiteY50-5496" fmla="*/ 1020 h 10002"/>
                <a:gd name="connsiteX51-5497" fmla="*/ 6041 w 10000"/>
                <a:gd name="connsiteY51-5498" fmla="*/ 905 h 10002"/>
                <a:gd name="connsiteX52-5499" fmla="*/ 6180 w 10000"/>
                <a:gd name="connsiteY52-5500" fmla="*/ 828 h 10002"/>
                <a:gd name="connsiteX53-5501" fmla="*/ 6180 w 10000"/>
                <a:gd name="connsiteY53-5502" fmla="*/ 752 h 10002"/>
                <a:gd name="connsiteX54-5503" fmla="*/ 6007 w 10000"/>
                <a:gd name="connsiteY54-5504" fmla="*/ 677 h 10002"/>
                <a:gd name="connsiteX55-5505" fmla="*/ 6075 w 10000"/>
                <a:gd name="connsiteY55-5506" fmla="*/ 544 h 10002"/>
                <a:gd name="connsiteX56-5507" fmla="*/ 5972 w 10000"/>
                <a:gd name="connsiteY56-5508" fmla="*/ 486 h 10002"/>
                <a:gd name="connsiteX57-5509" fmla="*/ 5868 w 10000"/>
                <a:gd name="connsiteY57-5510" fmla="*/ 334 h 10002"/>
                <a:gd name="connsiteX58-5511" fmla="*/ 5591 w 10000"/>
                <a:gd name="connsiteY58-5512" fmla="*/ 180 h 10002"/>
                <a:gd name="connsiteX59-5513" fmla="*/ 4656 w 10000"/>
                <a:gd name="connsiteY59-5514" fmla="*/ 47 h 10002"/>
                <a:gd name="connsiteX60-5515" fmla="*/ 3825 w 10000"/>
                <a:gd name="connsiteY60-5516" fmla="*/ 752 h 10002"/>
                <a:gd name="connsiteX61-5517" fmla="*/ 4171 w 10000"/>
                <a:gd name="connsiteY61-5518" fmla="*/ 1229 h 10002"/>
                <a:gd name="connsiteX62-5519" fmla="*/ 4205 w 10000"/>
                <a:gd name="connsiteY62-5520" fmla="*/ 1363 h 10002"/>
                <a:gd name="connsiteX63-5521" fmla="*/ 4275 w 10000"/>
                <a:gd name="connsiteY63-5522" fmla="*/ 1305 h 10002"/>
                <a:gd name="connsiteX64-5523" fmla="*/ 4275 w 10000"/>
                <a:gd name="connsiteY64-5524" fmla="*/ 1420 h 10002"/>
                <a:gd name="connsiteX65-5525" fmla="*/ 4275 w 10000"/>
                <a:gd name="connsiteY65-5526" fmla="*/ 1497 h 10002"/>
                <a:gd name="connsiteX66-5527" fmla="*/ 3547 w 10000"/>
                <a:gd name="connsiteY66-5528" fmla="*/ 2202 h 10002"/>
                <a:gd name="connsiteX67-5529" fmla="*/ 3270 w 10000"/>
                <a:gd name="connsiteY67-5530" fmla="*/ 2583 h 10002"/>
                <a:gd name="connsiteX68-5531" fmla="*/ 2543 w 10000"/>
                <a:gd name="connsiteY68-5532" fmla="*/ 3287 h 10002"/>
                <a:gd name="connsiteX69-5533" fmla="*/ 3063 w 10000"/>
                <a:gd name="connsiteY69-5534" fmla="*/ 5005 h 10002"/>
                <a:gd name="connsiteX70-5535" fmla="*/ 3270 w 10000"/>
                <a:gd name="connsiteY70-5536" fmla="*/ 5005 h 10002"/>
                <a:gd name="connsiteX71-5537" fmla="*/ 3166 w 10000"/>
                <a:gd name="connsiteY71-5538" fmla="*/ 5367 h 10002"/>
                <a:gd name="connsiteX72-5539" fmla="*/ 3894 w 10000"/>
                <a:gd name="connsiteY72-5540" fmla="*/ 5519 h 10002"/>
                <a:gd name="connsiteX73-5541" fmla="*/ 3894 w 10000"/>
                <a:gd name="connsiteY73-5542" fmla="*/ 5900 h 10002"/>
                <a:gd name="connsiteX74-5543" fmla="*/ 3790 w 10000"/>
                <a:gd name="connsiteY74-5544" fmla="*/ 6110 h 10002"/>
                <a:gd name="connsiteX75-5545" fmla="*/ 1884 w 10000"/>
                <a:gd name="connsiteY75-5546" fmla="*/ 6090 h 10002"/>
                <a:gd name="connsiteX76-5547" fmla="*/ 1849 w 10000"/>
                <a:gd name="connsiteY76-5548" fmla="*/ 8056 h 10002"/>
                <a:gd name="connsiteX77-5549" fmla="*/ 2126 w 10000"/>
                <a:gd name="connsiteY77-5550" fmla="*/ 8056 h 10002"/>
                <a:gd name="connsiteX78-5551" fmla="*/ 2126 w 10000"/>
                <a:gd name="connsiteY78-5552" fmla="*/ 8131 h 10002"/>
                <a:gd name="connsiteX79-5553" fmla="*/ 2716 w 10000"/>
                <a:gd name="connsiteY79-5554" fmla="*/ 8131 h 10002"/>
                <a:gd name="connsiteX80-5555" fmla="*/ 2716 w 10000"/>
                <a:gd name="connsiteY80-5556" fmla="*/ 8056 h 10002"/>
                <a:gd name="connsiteX81-5557" fmla="*/ 3270 w 10000"/>
                <a:gd name="connsiteY81-5558" fmla="*/ 8073 h 10002"/>
                <a:gd name="connsiteX82-5559" fmla="*/ 2404 w 10000"/>
                <a:gd name="connsiteY82-5560" fmla="*/ 10002 h 10002"/>
                <a:gd name="connsiteX83-5561" fmla="*/ 0 w 10000"/>
                <a:gd name="connsiteY83-5562" fmla="*/ 10000 h 10002"/>
                <a:gd name="connsiteX0-5563" fmla="*/ 4300 w 10000"/>
                <a:gd name="connsiteY0-5564" fmla="*/ 9682 h 10002"/>
                <a:gd name="connsiteX1-5565" fmla="*/ 4829 w 10000"/>
                <a:gd name="connsiteY1-5566" fmla="*/ 8073 h 10002"/>
                <a:gd name="connsiteX2-5567" fmla="*/ 6075 w 10000"/>
                <a:gd name="connsiteY2-5568" fmla="*/ 8073 h 10002"/>
                <a:gd name="connsiteX3-5569" fmla="*/ 6075 w 10000"/>
                <a:gd name="connsiteY3-5570" fmla="*/ 8131 h 10002"/>
                <a:gd name="connsiteX4-5571" fmla="*/ 6699 w 10000"/>
                <a:gd name="connsiteY4-5572" fmla="*/ 8131 h 10002"/>
                <a:gd name="connsiteX5-5573" fmla="*/ 6699 w 10000"/>
                <a:gd name="connsiteY5-5574" fmla="*/ 8073 h 10002"/>
                <a:gd name="connsiteX6-5575" fmla="*/ 7046 w 10000"/>
                <a:gd name="connsiteY6-5576" fmla="*/ 8073 h 10002"/>
                <a:gd name="connsiteX7-5577" fmla="*/ 7046 w 10000"/>
                <a:gd name="connsiteY7-5578" fmla="*/ 6110 h 10002"/>
                <a:gd name="connsiteX8-5579" fmla="*/ 5660 w 10000"/>
                <a:gd name="connsiteY8-5580" fmla="*/ 6110 h 10002"/>
                <a:gd name="connsiteX9-5581" fmla="*/ 5764 w 10000"/>
                <a:gd name="connsiteY9-5582" fmla="*/ 5672 h 10002"/>
                <a:gd name="connsiteX10-5583" fmla="*/ 7809 w 10000"/>
                <a:gd name="connsiteY10-5584" fmla="*/ 6034 h 10002"/>
                <a:gd name="connsiteX11-5585" fmla="*/ 7982 w 10000"/>
                <a:gd name="connsiteY11-5586" fmla="*/ 6149 h 10002"/>
                <a:gd name="connsiteX12-5587" fmla="*/ 7532 w 10000"/>
                <a:gd name="connsiteY12-5588" fmla="*/ 8227 h 10002"/>
                <a:gd name="connsiteX13-5589" fmla="*/ 7601 w 10000"/>
                <a:gd name="connsiteY13-5590" fmla="*/ 8265 h 10002"/>
                <a:gd name="connsiteX14-5591" fmla="*/ 7532 w 10000"/>
                <a:gd name="connsiteY14-5592" fmla="*/ 8647 h 10002"/>
                <a:gd name="connsiteX15-5593" fmla="*/ 9991 w 10000"/>
                <a:gd name="connsiteY15-5594" fmla="*/ 8647 h 10002"/>
                <a:gd name="connsiteX16-5595" fmla="*/ 9956 w 10000"/>
                <a:gd name="connsiteY16-5596" fmla="*/ 8588 h 10002"/>
                <a:gd name="connsiteX17-5597" fmla="*/ 9091 w 10000"/>
                <a:gd name="connsiteY17-5598" fmla="*/ 8303 h 10002"/>
                <a:gd name="connsiteX18-5599" fmla="*/ 8848 w 10000"/>
                <a:gd name="connsiteY18-5600" fmla="*/ 7922 h 10002"/>
                <a:gd name="connsiteX19-5601" fmla="*/ 9610 w 10000"/>
                <a:gd name="connsiteY19-5602" fmla="*/ 5729 h 10002"/>
                <a:gd name="connsiteX20-5603" fmla="*/ 9298 w 10000"/>
                <a:gd name="connsiteY20-5604" fmla="*/ 5215 h 10002"/>
                <a:gd name="connsiteX21-5605" fmla="*/ 7080 w 10000"/>
                <a:gd name="connsiteY21-5606" fmla="*/ 4700 h 10002"/>
                <a:gd name="connsiteX22-5607" fmla="*/ 6942 w 10000"/>
                <a:gd name="connsiteY22-5608" fmla="*/ 4279 h 10002"/>
                <a:gd name="connsiteX23-5609" fmla="*/ 8397 w 10000"/>
                <a:gd name="connsiteY23-5610" fmla="*/ 4508 h 10002"/>
                <a:gd name="connsiteX24-5611" fmla="*/ 8432 w 10000"/>
                <a:gd name="connsiteY24-5612" fmla="*/ 4451 h 10002"/>
                <a:gd name="connsiteX25-5613" fmla="*/ 8466 w 10000"/>
                <a:gd name="connsiteY25-5614" fmla="*/ 4451 h 10002"/>
                <a:gd name="connsiteX26-5615" fmla="*/ 8779 w 10000"/>
                <a:gd name="connsiteY26-5616" fmla="*/ 4604 h 10002"/>
                <a:gd name="connsiteX27-5617" fmla="*/ 9368 w 10000"/>
                <a:gd name="connsiteY27-5618" fmla="*/ 4642 h 10002"/>
                <a:gd name="connsiteX28-5619" fmla="*/ 9540 w 10000"/>
                <a:gd name="connsiteY28-5620" fmla="*/ 4585 h 10002"/>
                <a:gd name="connsiteX29-5621" fmla="*/ 9714 w 10000"/>
                <a:gd name="connsiteY29-5622" fmla="*/ 4451 h 10002"/>
                <a:gd name="connsiteX30-5623" fmla="*/ 9782 w 10000"/>
                <a:gd name="connsiteY30-5624" fmla="*/ 4299 h 10002"/>
                <a:gd name="connsiteX31-5625" fmla="*/ 9748 w 10000"/>
                <a:gd name="connsiteY31-5626" fmla="*/ 4166 h 10002"/>
                <a:gd name="connsiteX32-5627" fmla="*/ 9437 w 10000"/>
                <a:gd name="connsiteY32-5628" fmla="*/ 4127 h 10002"/>
                <a:gd name="connsiteX33-5629" fmla="*/ 9402 w 10000"/>
                <a:gd name="connsiteY33-5630" fmla="*/ 4070 h 10002"/>
                <a:gd name="connsiteX34-5631" fmla="*/ 9056 w 10000"/>
                <a:gd name="connsiteY34-5632" fmla="*/ 4051 h 10002"/>
                <a:gd name="connsiteX35-5633" fmla="*/ 8709 w 10000"/>
                <a:gd name="connsiteY35-5634" fmla="*/ 4109 h 10002"/>
                <a:gd name="connsiteX36-5635" fmla="*/ 8743 w 10000"/>
                <a:gd name="connsiteY36-5636" fmla="*/ 4051 h 10002"/>
                <a:gd name="connsiteX37-5637" fmla="*/ 6769 w 10000"/>
                <a:gd name="connsiteY37-5638" fmla="*/ 3651 h 10002"/>
                <a:gd name="connsiteX38-5639" fmla="*/ 6735 w 10000"/>
                <a:gd name="connsiteY38-5640" fmla="*/ 3422 h 10002"/>
                <a:gd name="connsiteX39-5641" fmla="*/ 6215 w 10000"/>
                <a:gd name="connsiteY39-5642" fmla="*/ 2507 h 10002"/>
                <a:gd name="connsiteX40-5643" fmla="*/ 5868 w 10000"/>
                <a:gd name="connsiteY40-5644" fmla="*/ 2106 h 10002"/>
                <a:gd name="connsiteX41-5645" fmla="*/ 5903 w 10000"/>
                <a:gd name="connsiteY41-5646" fmla="*/ 1781 h 10002"/>
                <a:gd name="connsiteX42-5647" fmla="*/ 5556 w 10000"/>
                <a:gd name="connsiteY42-5648" fmla="*/ 1611 h 10002"/>
                <a:gd name="connsiteX43-5649" fmla="*/ 5626 w 10000"/>
                <a:gd name="connsiteY43-5650" fmla="*/ 1420 h 10002"/>
                <a:gd name="connsiteX44-5651" fmla="*/ 5799 w 10000"/>
                <a:gd name="connsiteY44-5652" fmla="*/ 1458 h 10002"/>
                <a:gd name="connsiteX45-5653" fmla="*/ 5972 w 10000"/>
                <a:gd name="connsiteY45-5654" fmla="*/ 1439 h 10002"/>
                <a:gd name="connsiteX46-5655" fmla="*/ 6041 w 10000"/>
                <a:gd name="connsiteY46-5656" fmla="*/ 1382 h 10002"/>
                <a:gd name="connsiteX47-5657" fmla="*/ 6041 w 10000"/>
                <a:gd name="connsiteY47-5658" fmla="*/ 1267 h 10002"/>
                <a:gd name="connsiteX48-5659" fmla="*/ 6110 w 10000"/>
                <a:gd name="connsiteY48-5660" fmla="*/ 1172 h 10002"/>
                <a:gd name="connsiteX49-5661" fmla="*/ 6110 w 10000"/>
                <a:gd name="connsiteY49-5662" fmla="*/ 1077 h 10002"/>
                <a:gd name="connsiteX50-5663" fmla="*/ 6075 w 10000"/>
                <a:gd name="connsiteY50-5664" fmla="*/ 1020 h 10002"/>
                <a:gd name="connsiteX51-5665" fmla="*/ 6041 w 10000"/>
                <a:gd name="connsiteY51-5666" fmla="*/ 905 h 10002"/>
                <a:gd name="connsiteX52-5667" fmla="*/ 6180 w 10000"/>
                <a:gd name="connsiteY52-5668" fmla="*/ 828 h 10002"/>
                <a:gd name="connsiteX53-5669" fmla="*/ 6180 w 10000"/>
                <a:gd name="connsiteY53-5670" fmla="*/ 752 h 10002"/>
                <a:gd name="connsiteX54-5671" fmla="*/ 6007 w 10000"/>
                <a:gd name="connsiteY54-5672" fmla="*/ 677 h 10002"/>
                <a:gd name="connsiteX55-5673" fmla="*/ 6075 w 10000"/>
                <a:gd name="connsiteY55-5674" fmla="*/ 544 h 10002"/>
                <a:gd name="connsiteX56-5675" fmla="*/ 5972 w 10000"/>
                <a:gd name="connsiteY56-5676" fmla="*/ 486 h 10002"/>
                <a:gd name="connsiteX57-5677" fmla="*/ 5868 w 10000"/>
                <a:gd name="connsiteY57-5678" fmla="*/ 334 h 10002"/>
                <a:gd name="connsiteX58-5679" fmla="*/ 5591 w 10000"/>
                <a:gd name="connsiteY58-5680" fmla="*/ 180 h 10002"/>
                <a:gd name="connsiteX59-5681" fmla="*/ 4656 w 10000"/>
                <a:gd name="connsiteY59-5682" fmla="*/ 47 h 10002"/>
                <a:gd name="connsiteX60-5683" fmla="*/ 3825 w 10000"/>
                <a:gd name="connsiteY60-5684" fmla="*/ 752 h 10002"/>
                <a:gd name="connsiteX61-5685" fmla="*/ 4171 w 10000"/>
                <a:gd name="connsiteY61-5686" fmla="*/ 1229 h 10002"/>
                <a:gd name="connsiteX62-5687" fmla="*/ 4205 w 10000"/>
                <a:gd name="connsiteY62-5688" fmla="*/ 1363 h 10002"/>
                <a:gd name="connsiteX63-5689" fmla="*/ 4275 w 10000"/>
                <a:gd name="connsiteY63-5690" fmla="*/ 1305 h 10002"/>
                <a:gd name="connsiteX64-5691" fmla="*/ 4275 w 10000"/>
                <a:gd name="connsiteY64-5692" fmla="*/ 1420 h 10002"/>
                <a:gd name="connsiteX65-5693" fmla="*/ 4275 w 10000"/>
                <a:gd name="connsiteY65-5694" fmla="*/ 1497 h 10002"/>
                <a:gd name="connsiteX66-5695" fmla="*/ 3547 w 10000"/>
                <a:gd name="connsiteY66-5696" fmla="*/ 2202 h 10002"/>
                <a:gd name="connsiteX67-5697" fmla="*/ 3270 w 10000"/>
                <a:gd name="connsiteY67-5698" fmla="*/ 2583 h 10002"/>
                <a:gd name="connsiteX68-5699" fmla="*/ 2543 w 10000"/>
                <a:gd name="connsiteY68-5700" fmla="*/ 3287 h 10002"/>
                <a:gd name="connsiteX69-5701" fmla="*/ 3063 w 10000"/>
                <a:gd name="connsiteY69-5702" fmla="*/ 5005 h 10002"/>
                <a:gd name="connsiteX70-5703" fmla="*/ 3270 w 10000"/>
                <a:gd name="connsiteY70-5704" fmla="*/ 5005 h 10002"/>
                <a:gd name="connsiteX71-5705" fmla="*/ 3166 w 10000"/>
                <a:gd name="connsiteY71-5706" fmla="*/ 5367 h 10002"/>
                <a:gd name="connsiteX72-5707" fmla="*/ 3894 w 10000"/>
                <a:gd name="connsiteY72-5708" fmla="*/ 5519 h 10002"/>
                <a:gd name="connsiteX73-5709" fmla="*/ 3894 w 10000"/>
                <a:gd name="connsiteY73-5710" fmla="*/ 5900 h 10002"/>
                <a:gd name="connsiteX74-5711" fmla="*/ 3790 w 10000"/>
                <a:gd name="connsiteY74-5712" fmla="*/ 6110 h 10002"/>
                <a:gd name="connsiteX75-5713" fmla="*/ 1884 w 10000"/>
                <a:gd name="connsiteY75-5714" fmla="*/ 6090 h 10002"/>
                <a:gd name="connsiteX76-5715" fmla="*/ 1849 w 10000"/>
                <a:gd name="connsiteY76-5716" fmla="*/ 8056 h 10002"/>
                <a:gd name="connsiteX77-5717" fmla="*/ 2126 w 10000"/>
                <a:gd name="connsiteY77-5718" fmla="*/ 8056 h 10002"/>
                <a:gd name="connsiteX78-5719" fmla="*/ 2126 w 10000"/>
                <a:gd name="connsiteY78-5720" fmla="*/ 8131 h 10002"/>
                <a:gd name="connsiteX79-5721" fmla="*/ 2716 w 10000"/>
                <a:gd name="connsiteY79-5722" fmla="*/ 8131 h 10002"/>
                <a:gd name="connsiteX80-5723" fmla="*/ 2716 w 10000"/>
                <a:gd name="connsiteY80-5724" fmla="*/ 8056 h 10002"/>
                <a:gd name="connsiteX81-5725" fmla="*/ 3270 w 10000"/>
                <a:gd name="connsiteY81-5726" fmla="*/ 8073 h 10002"/>
                <a:gd name="connsiteX82-5727" fmla="*/ 2404 w 10000"/>
                <a:gd name="connsiteY82-5728" fmla="*/ 10002 h 10002"/>
                <a:gd name="connsiteX83-5729" fmla="*/ 0 w 10000"/>
                <a:gd name="connsiteY83-5730" fmla="*/ 10000 h 10002"/>
                <a:gd name="connsiteX0-5731" fmla="*/ 4300 w 10000"/>
                <a:gd name="connsiteY0-5732" fmla="*/ 9682 h 10002"/>
                <a:gd name="connsiteX1-5733" fmla="*/ 4829 w 10000"/>
                <a:gd name="connsiteY1-5734" fmla="*/ 8073 h 10002"/>
                <a:gd name="connsiteX2-5735" fmla="*/ 6075 w 10000"/>
                <a:gd name="connsiteY2-5736" fmla="*/ 8073 h 10002"/>
                <a:gd name="connsiteX3-5737" fmla="*/ 6075 w 10000"/>
                <a:gd name="connsiteY3-5738" fmla="*/ 8131 h 10002"/>
                <a:gd name="connsiteX4-5739" fmla="*/ 6699 w 10000"/>
                <a:gd name="connsiteY4-5740" fmla="*/ 8131 h 10002"/>
                <a:gd name="connsiteX5-5741" fmla="*/ 6699 w 10000"/>
                <a:gd name="connsiteY5-5742" fmla="*/ 8073 h 10002"/>
                <a:gd name="connsiteX6-5743" fmla="*/ 7046 w 10000"/>
                <a:gd name="connsiteY6-5744" fmla="*/ 8073 h 10002"/>
                <a:gd name="connsiteX7-5745" fmla="*/ 7046 w 10000"/>
                <a:gd name="connsiteY7-5746" fmla="*/ 6110 h 10002"/>
                <a:gd name="connsiteX8-5747" fmla="*/ 5660 w 10000"/>
                <a:gd name="connsiteY8-5748" fmla="*/ 6110 h 10002"/>
                <a:gd name="connsiteX9-5749" fmla="*/ 5764 w 10000"/>
                <a:gd name="connsiteY9-5750" fmla="*/ 5672 h 10002"/>
                <a:gd name="connsiteX10-5751" fmla="*/ 7809 w 10000"/>
                <a:gd name="connsiteY10-5752" fmla="*/ 6034 h 10002"/>
                <a:gd name="connsiteX11-5753" fmla="*/ 7982 w 10000"/>
                <a:gd name="connsiteY11-5754" fmla="*/ 6149 h 10002"/>
                <a:gd name="connsiteX12-5755" fmla="*/ 7532 w 10000"/>
                <a:gd name="connsiteY12-5756" fmla="*/ 8227 h 10002"/>
                <a:gd name="connsiteX13-5757" fmla="*/ 7601 w 10000"/>
                <a:gd name="connsiteY13-5758" fmla="*/ 8265 h 10002"/>
                <a:gd name="connsiteX14-5759" fmla="*/ 7532 w 10000"/>
                <a:gd name="connsiteY14-5760" fmla="*/ 8647 h 10002"/>
                <a:gd name="connsiteX15-5761" fmla="*/ 9991 w 10000"/>
                <a:gd name="connsiteY15-5762" fmla="*/ 8647 h 10002"/>
                <a:gd name="connsiteX16-5763" fmla="*/ 9956 w 10000"/>
                <a:gd name="connsiteY16-5764" fmla="*/ 8588 h 10002"/>
                <a:gd name="connsiteX17-5765" fmla="*/ 9091 w 10000"/>
                <a:gd name="connsiteY17-5766" fmla="*/ 8303 h 10002"/>
                <a:gd name="connsiteX18-5767" fmla="*/ 8848 w 10000"/>
                <a:gd name="connsiteY18-5768" fmla="*/ 7922 h 10002"/>
                <a:gd name="connsiteX19-5769" fmla="*/ 9610 w 10000"/>
                <a:gd name="connsiteY19-5770" fmla="*/ 5729 h 10002"/>
                <a:gd name="connsiteX20-5771" fmla="*/ 9298 w 10000"/>
                <a:gd name="connsiteY20-5772" fmla="*/ 5215 h 10002"/>
                <a:gd name="connsiteX21-5773" fmla="*/ 7080 w 10000"/>
                <a:gd name="connsiteY21-5774" fmla="*/ 4700 h 10002"/>
                <a:gd name="connsiteX22-5775" fmla="*/ 6942 w 10000"/>
                <a:gd name="connsiteY22-5776" fmla="*/ 4279 h 10002"/>
                <a:gd name="connsiteX23-5777" fmla="*/ 8397 w 10000"/>
                <a:gd name="connsiteY23-5778" fmla="*/ 4508 h 10002"/>
                <a:gd name="connsiteX24-5779" fmla="*/ 8432 w 10000"/>
                <a:gd name="connsiteY24-5780" fmla="*/ 4451 h 10002"/>
                <a:gd name="connsiteX25-5781" fmla="*/ 8466 w 10000"/>
                <a:gd name="connsiteY25-5782" fmla="*/ 4451 h 10002"/>
                <a:gd name="connsiteX26-5783" fmla="*/ 8779 w 10000"/>
                <a:gd name="connsiteY26-5784" fmla="*/ 4604 h 10002"/>
                <a:gd name="connsiteX27-5785" fmla="*/ 9368 w 10000"/>
                <a:gd name="connsiteY27-5786" fmla="*/ 4642 h 10002"/>
                <a:gd name="connsiteX28-5787" fmla="*/ 9540 w 10000"/>
                <a:gd name="connsiteY28-5788" fmla="*/ 4585 h 10002"/>
                <a:gd name="connsiteX29-5789" fmla="*/ 9714 w 10000"/>
                <a:gd name="connsiteY29-5790" fmla="*/ 4451 h 10002"/>
                <a:gd name="connsiteX30-5791" fmla="*/ 9782 w 10000"/>
                <a:gd name="connsiteY30-5792" fmla="*/ 4299 h 10002"/>
                <a:gd name="connsiteX31-5793" fmla="*/ 9748 w 10000"/>
                <a:gd name="connsiteY31-5794" fmla="*/ 4166 h 10002"/>
                <a:gd name="connsiteX32-5795" fmla="*/ 9437 w 10000"/>
                <a:gd name="connsiteY32-5796" fmla="*/ 4127 h 10002"/>
                <a:gd name="connsiteX33-5797" fmla="*/ 9402 w 10000"/>
                <a:gd name="connsiteY33-5798" fmla="*/ 4070 h 10002"/>
                <a:gd name="connsiteX34-5799" fmla="*/ 9056 w 10000"/>
                <a:gd name="connsiteY34-5800" fmla="*/ 4051 h 10002"/>
                <a:gd name="connsiteX35-5801" fmla="*/ 8709 w 10000"/>
                <a:gd name="connsiteY35-5802" fmla="*/ 4109 h 10002"/>
                <a:gd name="connsiteX36-5803" fmla="*/ 8743 w 10000"/>
                <a:gd name="connsiteY36-5804" fmla="*/ 4051 h 10002"/>
                <a:gd name="connsiteX37-5805" fmla="*/ 6769 w 10000"/>
                <a:gd name="connsiteY37-5806" fmla="*/ 3651 h 10002"/>
                <a:gd name="connsiteX38-5807" fmla="*/ 6735 w 10000"/>
                <a:gd name="connsiteY38-5808" fmla="*/ 3422 h 10002"/>
                <a:gd name="connsiteX39-5809" fmla="*/ 6215 w 10000"/>
                <a:gd name="connsiteY39-5810" fmla="*/ 2507 h 10002"/>
                <a:gd name="connsiteX40-5811" fmla="*/ 5868 w 10000"/>
                <a:gd name="connsiteY40-5812" fmla="*/ 2106 h 10002"/>
                <a:gd name="connsiteX41-5813" fmla="*/ 5903 w 10000"/>
                <a:gd name="connsiteY41-5814" fmla="*/ 1781 h 10002"/>
                <a:gd name="connsiteX42-5815" fmla="*/ 5556 w 10000"/>
                <a:gd name="connsiteY42-5816" fmla="*/ 1611 h 10002"/>
                <a:gd name="connsiteX43-5817" fmla="*/ 5626 w 10000"/>
                <a:gd name="connsiteY43-5818" fmla="*/ 1420 h 10002"/>
                <a:gd name="connsiteX44-5819" fmla="*/ 5799 w 10000"/>
                <a:gd name="connsiteY44-5820" fmla="*/ 1458 h 10002"/>
                <a:gd name="connsiteX45-5821" fmla="*/ 5972 w 10000"/>
                <a:gd name="connsiteY45-5822" fmla="*/ 1439 h 10002"/>
                <a:gd name="connsiteX46-5823" fmla="*/ 6041 w 10000"/>
                <a:gd name="connsiteY46-5824" fmla="*/ 1382 h 10002"/>
                <a:gd name="connsiteX47-5825" fmla="*/ 6041 w 10000"/>
                <a:gd name="connsiteY47-5826" fmla="*/ 1267 h 10002"/>
                <a:gd name="connsiteX48-5827" fmla="*/ 6110 w 10000"/>
                <a:gd name="connsiteY48-5828" fmla="*/ 1172 h 10002"/>
                <a:gd name="connsiteX49-5829" fmla="*/ 6110 w 10000"/>
                <a:gd name="connsiteY49-5830" fmla="*/ 1077 h 10002"/>
                <a:gd name="connsiteX50-5831" fmla="*/ 6075 w 10000"/>
                <a:gd name="connsiteY50-5832" fmla="*/ 1020 h 10002"/>
                <a:gd name="connsiteX51-5833" fmla="*/ 6041 w 10000"/>
                <a:gd name="connsiteY51-5834" fmla="*/ 905 h 10002"/>
                <a:gd name="connsiteX52-5835" fmla="*/ 6180 w 10000"/>
                <a:gd name="connsiteY52-5836" fmla="*/ 828 h 10002"/>
                <a:gd name="connsiteX53-5837" fmla="*/ 6180 w 10000"/>
                <a:gd name="connsiteY53-5838" fmla="*/ 752 h 10002"/>
                <a:gd name="connsiteX54-5839" fmla="*/ 6007 w 10000"/>
                <a:gd name="connsiteY54-5840" fmla="*/ 677 h 10002"/>
                <a:gd name="connsiteX55-5841" fmla="*/ 6075 w 10000"/>
                <a:gd name="connsiteY55-5842" fmla="*/ 544 h 10002"/>
                <a:gd name="connsiteX56-5843" fmla="*/ 5972 w 10000"/>
                <a:gd name="connsiteY56-5844" fmla="*/ 486 h 10002"/>
                <a:gd name="connsiteX57-5845" fmla="*/ 5868 w 10000"/>
                <a:gd name="connsiteY57-5846" fmla="*/ 334 h 10002"/>
                <a:gd name="connsiteX58-5847" fmla="*/ 5591 w 10000"/>
                <a:gd name="connsiteY58-5848" fmla="*/ 180 h 10002"/>
                <a:gd name="connsiteX59-5849" fmla="*/ 4656 w 10000"/>
                <a:gd name="connsiteY59-5850" fmla="*/ 47 h 10002"/>
                <a:gd name="connsiteX60-5851" fmla="*/ 3825 w 10000"/>
                <a:gd name="connsiteY60-5852" fmla="*/ 752 h 10002"/>
                <a:gd name="connsiteX61-5853" fmla="*/ 4171 w 10000"/>
                <a:gd name="connsiteY61-5854" fmla="*/ 1229 h 10002"/>
                <a:gd name="connsiteX62-5855" fmla="*/ 4205 w 10000"/>
                <a:gd name="connsiteY62-5856" fmla="*/ 1363 h 10002"/>
                <a:gd name="connsiteX63-5857" fmla="*/ 4275 w 10000"/>
                <a:gd name="connsiteY63-5858" fmla="*/ 1305 h 10002"/>
                <a:gd name="connsiteX64-5859" fmla="*/ 4275 w 10000"/>
                <a:gd name="connsiteY64-5860" fmla="*/ 1420 h 10002"/>
                <a:gd name="connsiteX65-5861" fmla="*/ 4275 w 10000"/>
                <a:gd name="connsiteY65-5862" fmla="*/ 1497 h 10002"/>
                <a:gd name="connsiteX66-5863" fmla="*/ 3547 w 10000"/>
                <a:gd name="connsiteY66-5864" fmla="*/ 2202 h 10002"/>
                <a:gd name="connsiteX67-5865" fmla="*/ 3270 w 10000"/>
                <a:gd name="connsiteY67-5866" fmla="*/ 2583 h 10002"/>
                <a:gd name="connsiteX68-5867" fmla="*/ 2543 w 10000"/>
                <a:gd name="connsiteY68-5868" fmla="*/ 3287 h 10002"/>
                <a:gd name="connsiteX69-5869" fmla="*/ 3063 w 10000"/>
                <a:gd name="connsiteY69-5870" fmla="*/ 5005 h 10002"/>
                <a:gd name="connsiteX70-5871" fmla="*/ 3270 w 10000"/>
                <a:gd name="connsiteY70-5872" fmla="*/ 5005 h 10002"/>
                <a:gd name="connsiteX71-5873" fmla="*/ 3166 w 10000"/>
                <a:gd name="connsiteY71-5874" fmla="*/ 5367 h 10002"/>
                <a:gd name="connsiteX72-5875" fmla="*/ 3894 w 10000"/>
                <a:gd name="connsiteY72-5876" fmla="*/ 5519 h 10002"/>
                <a:gd name="connsiteX73-5877" fmla="*/ 3894 w 10000"/>
                <a:gd name="connsiteY73-5878" fmla="*/ 5900 h 10002"/>
                <a:gd name="connsiteX74-5879" fmla="*/ 3790 w 10000"/>
                <a:gd name="connsiteY74-5880" fmla="*/ 6110 h 10002"/>
                <a:gd name="connsiteX75-5881" fmla="*/ 1884 w 10000"/>
                <a:gd name="connsiteY75-5882" fmla="*/ 6090 h 10002"/>
                <a:gd name="connsiteX76-5883" fmla="*/ 1849 w 10000"/>
                <a:gd name="connsiteY76-5884" fmla="*/ 8056 h 10002"/>
                <a:gd name="connsiteX77-5885" fmla="*/ 2126 w 10000"/>
                <a:gd name="connsiteY77-5886" fmla="*/ 8056 h 10002"/>
                <a:gd name="connsiteX78-5887" fmla="*/ 2126 w 10000"/>
                <a:gd name="connsiteY78-5888" fmla="*/ 8131 h 10002"/>
                <a:gd name="connsiteX79-5889" fmla="*/ 2716 w 10000"/>
                <a:gd name="connsiteY79-5890" fmla="*/ 8131 h 10002"/>
                <a:gd name="connsiteX80-5891" fmla="*/ 2716 w 10000"/>
                <a:gd name="connsiteY80-5892" fmla="*/ 8056 h 10002"/>
                <a:gd name="connsiteX81-5893" fmla="*/ 3270 w 10000"/>
                <a:gd name="connsiteY81-5894" fmla="*/ 8073 h 10002"/>
                <a:gd name="connsiteX82-5895" fmla="*/ 2404 w 10000"/>
                <a:gd name="connsiteY82-5896" fmla="*/ 10002 h 10002"/>
                <a:gd name="connsiteX83-5897" fmla="*/ 0 w 10000"/>
                <a:gd name="connsiteY83-5898" fmla="*/ 10000 h 10002"/>
                <a:gd name="connsiteX0-5899" fmla="*/ 4300 w 10000"/>
                <a:gd name="connsiteY0-5900" fmla="*/ 9262 h 10002"/>
                <a:gd name="connsiteX1-5901" fmla="*/ 4829 w 10000"/>
                <a:gd name="connsiteY1-5902" fmla="*/ 8073 h 10002"/>
                <a:gd name="connsiteX2-5903" fmla="*/ 6075 w 10000"/>
                <a:gd name="connsiteY2-5904" fmla="*/ 8073 h 10002"/>
                <a:gd name="connsiteX3-5905" fmla="*/ 6075 w 10000"/>
                <a:gd name="connsiteY3-5906" fmla="*/ 8131 h 10002"/>
                <a:gd name="connsiteX4-5907" fmla="*/ 6699 w 10000"/>
                <a:gd name="connsiteY4-5908" fmla="*/ 8131 h 10002"/>
                <a:gd name="connsiteX5-5909" fmla="*/ 6699 w 10000"/>
                <a:gd name="connsiteY5-5910" fmla="*/ 8073 h 10002"/>
                <a:gd name="connsiteX6-5911" fmla="*/ 7046 w 10000"/>
                <a:gd name="connsiteY6-5912" fmla="*/ 8073 h 10002"/>
                <a:gd name="connsiteX7-5913" fmla="*/ 7046 w 10000"/>
                <a:gd name="connsiteY7-5914" fmla="*/ 6110 h 10002"/>
                <a:gd name="connsiteX8-5915" fmla="*/ 5660 w 10000"/>
                <a:gd name="connsiteY8-5916" fmla="*/ 6110 h 10002"/>
                <a:gd name="connsiteX9-5917" fmla="*/ 5764 w 10000"/>
                <a:gd name="connsiteY9-5918" fmla="*/ 5672 h 10002"/>
                <a:gd name="connsiteX10-5919" fmla="*/ 7809 w 10000"/>
                <a:gd name="connsiteY10-5920" fmla="*/ 6034 h 10002"/>
                <a:gd name="connsiteX11-5921" fmla="*/ 7982 w 10000"/>
                <a:gd name="connsiteY11-5922" fmla="*/ 6149 h 10002"/>
                <a:gd name="connsiteX12-5923" fmla="*/ 7532 w 10000"/>
                <a:gd name="connsiteY12-5924" fmla="*/ 8227 h 10002"/>
                <a:gd name="connsiteX13-5925" fmla="*/ 7601 w 10000"/>
                <a:gd name="connsiteY13-5926" fmla="*/ 8265 h 10002"/>
                <a:gd name="connsiteX14-5927" fmla="*/ 7532 w 10000"/>
                <a:gd name="connsiteY14-5928" fmla="*/ 8647 h 10002"/>
                <a:gd name="connsiteX15-5929" fmla="*/ 9991 w 10000"/>
                <a:gd name="connsiteY15-5930" fmla="*/ 8647 h 10002"/>
                <a:gd name="connsiteX16-5931" fmla="*/ 9956 w 10000"/>
                <a:gd name="connsiteY16-5932" fmla="*/ 8588 h 10002"/>
                <a:gd name="connsiteX17-5933" fmla="*/ 9091 w 10000"/>
                <a:gd name="connsiteY17-5934" fmla="*/ 8303 h 10002"/>
                <a:gd name="connsiteX18-5935" fmla="*/ 8848 w 10000"/>
                <a:gd name="connsiteY18-5936" fmla="*/ 7922 h 10002"/>
                <a:gd name="connsiteX19-5937" fmla="*/ 9610 w 10000"/>
                <a:gd name="connsiteY19-5938" fmla="*/ 5729 h 10002"/>
                <a:gd name="connsiteX20-5939" fmla="*/ 9298 w 10000"/>
                <a:gd name="connsiteY20-5940" fmla="*/ 5215 h 10002"/>
                <a:gd name="connsiteX21-5941" fmla="*/ 7080 w 10000"/>
                <a:gd name="connsiteY21-5942" fmla="*/ 4700 h 10002"/>
                <a:gd name="connsiteX22-5943" fmla="*/ 6942 w 10000"/>
                <a:gd name="connsiteY22-5944" fmla="*/ 4279 h 10002"/>
                <a:gd name="connsiteX23-5945" fmla="*/ 8397 w 10000"/>
                <a:gd name="connsiteY23-5946" fmla="*/ 4508 h 10002"/>
                <a:gd name="connsiteX24-5947" fmla="*/ 8432 w 10000"/>
                <a:gd name="connsiteY24-5948" fmla="*/ 4451 h 10002"/>
                <a:gd name="connsiteX25-5949" fmla="*/ 8466 w 10000"/>
                <a:gd name="connsiteY25-5950" fmla="*/ 4451 h 10002"/>
                <a:gd name="connsiteX26-5951" fmla="*/ 8779 w 10000"/>
                <a:gd name="connsiteY26-5952" fmla="*/ 4604 h 10002"/>
                <a:gd name="connsiteX27-5953" fmla="*/ 9368 w 10000"/>
                <a:gd name="connsiteY27-5954" fmla="*/ 4642 h 10002"/>
                <a:gd name="connsiteX28-5955" fmla="*/ 9540 w 10000"/>
                <a:gd name="connsiteY28-5956" fmla="*/ 4585 h 10002"/>
                <a:gd name="connsiteX29-5957" fmla="*/ 9714 w 10000"/>
                <a:gd name="connsiteY29-5958" fmla="*/ 4451 h 10002"/>
                <a:gd name="connsiteX30-5959" fmla="*/ 9782 w 10000"/>
                <a:gd name="connsiteY30-5960" fmla="*/ 4299 h 10002"/>
                <a:gd name="connsiteX31-5961" fmla="*/ 9748 w 10000"/>
                <a:gd name="connsiteY31-5962" fmla="*/ 4166 h 10002"/>
                <a:gd name="connsiteX32-5963" fmla="*/ 9437 w 10000"/>
                <a:gd name="connsiteY32-5964" fmla="*/ 4127 h 10002"/>
                <a:gd name="connsiteX33-5965" fmla="*/ 9402 w 10000"/>
                <a:gd name="connsiteY33-5966" fmla="*/ 4070 h 10002"/>
                <a:gd name="connsiteX34-5967" fmla="*/ 9056 w 10000"/>
                <a:gd name="connsiteY34-5968" fmla="*/ 4051 h 10002"/>
                <a:gd name="connsiteX35-5969" fmla="*/ 8709 w 10000"/>
                <a:gd name="connsiteY35-5970" fmla="*/ 4109 h 10002"/>
                <a:gd name="connsiteX36-5971" fmla="*/ 8743 w 10000"/>
                <a:gd name="connsiteY36-5972" fmla="*/ 4051 h 10002"/>
                <a:gd name="connsiteX37-5973" fmla="*/ 6769 w 10000"/>
                <a:gd name="connsiteY37-5974" fmla="*/ 3651 h 10002"/>
                <a:gd name="connsiteX38-5975" fmla="*/ 6735 w 10000"/>
                <a:gd name="connsiteY38-5976" fmla="*/ 3422 h 10002"/>
                <a:gd name="connsiteX39-5977" fmla="*/ 6215 w 10000"/>
                <a:gd name="connsiteY39-5978" fmla="*/ 2507 h 10002"/>
                <a:gd name="connsiteX40-5979" fmla="*/ 5868 w 10000"/>
                <a:gd name="connsiteY40-5980" fmla="*/ 2106 h 10002"/>
                <a:gd name="connsiteX41-5981" fmla="*/ 5903 w 10000"/>
                <a:gd name="connsiteY41-5982" fmla="*/ 1781 h 10002"/>
                <a:gd name="connsiteX42-5983" fmla="*/ 5556 w 10000"/>
                <a:gd name="connsiteY42-5984" fmla="*/ 1611 h 10002"/>
                <a:gd name="connsiteX43-5985" fmla="*/ 5626 w 10000"/>
                <a:gd name="connsiteY43-5986" fmla="*/ 1420 h 10002"/>
                <a:gd name="connsiteX44-5987" fmla="*/ 5799 w 10000"/>
                <a:gd name="connsiteY44-5988" fmla="*/ 1458 h 10002"/>
                <a:gd name="connsiteX45-5989" fmla="*/ 5972 w 10000"/>
                <a:gd name="connsiteY45-5990" fmla="*/ 1439 h 10002"/>
                <a:gd name="connsiteX46-5991" fmla="*/ 6041 w 10000"/>
                <a:gd name="connsiteY46-5992" fmla="*/ 1382 h 10002"/>
                <a:gd name="connsiteX47-5993" fmla="*/ 6041 w 10000"/>
                <a:gd name="connsiteY47-5994" fmla="*/ 1267 h 10002"/>
                <a:gd name="connsiteX48-5995" fmla="*/ 6110 w 10000"/>
                <a:gd name="connsiteY48-5996" fmla="*/ 1172 h 10002"/>
                <a:gd name="connsiteX49-5997" fmla="*/ 6110 w 10000"/>
                <a:gd name="connsiteY49-5998" fmla="*/ 1077 h 10002"/>
                <a:gd name="connsiteX50-5999" fmla="*/ 6075 w 10000"/>
                <a:gd name="connsiteY50-6000" fmla="*/ 1020 h 10002"/>
                <a:gd name="connsiteX51-6001" fmla="*/ 6041 w 10000"/>
                <a:gd name="connsiteY51-6002" fmla="*/ 905 h 10002"/>
                <a:gd name="connsiteX52-6003" fmla="*/ 6180 w 10000"/>
                <a:gd name="connsiteY52-6004" fmla="*/ 828 h 10002"/>
                <a:gd name="connsiteX53-6005" fmla="*/ 6180 w 10000"/>
                <a:gd name="connsiteY53-6006" fmla="*/ 752 h 10002"/>
                <a:gd name="connsiteX54-6007" fmla="*/ 6007 w 10000"/>
                <a:gd name="connsiteY54-6008" fmla="*/ 677 h 10002"/>
                <a:gd name="connsiteX55-6009" fmla="*/ 6075 w 10000"/>
                <a:gd name="connsiteY55-6010" fmla="*/ 544 h 10002"/>
                <a:gd name="connsiteX56-6011" fmla="*/ 5972 w 10000"/>
                <a:gd name="connsiteY56-6012" fmla="*/ 486 h 10002"/>
                <a:gd name="connsiteX57-6013" fmla="*/ 5868 w 10000"/>
                <a:gd name="connsiteY57-6014" fmla="*/ 334 h 10002"/>
                <a:gd name="connsiteX58-6015" fmla="*/ 5591 w 10000"/>
                <a:gd name="connsiteY58-6016" fmla="*/ 180 h 10002"/>
                <a:gd name="connsiteX59-6017" fmla="*/ 4656 w 10000"/>
                <a:gd name="connsiteY59-6018" fmla="*/ 47 h 10002"/>
                <a:gd name="connsiteX60-6019" fmla="*/ 3825 w 10000"/>
                <a:gd name="connsiteY60-6020" fmla="*/ 752 h 10002"/>
                <a:gd name="connsiteX61-6021" fmla="*/ 4171 w 10000"/>
                <a:gd name="connsiteY61-6022" fmla="*/ 1229 h 10002"/>
                <a:gd name="connsiteX62-6023" fmla="*/ 4205 w 10000"/>
                <a:gd name="connsiteY62-6024" fmla="*/ 1363 h 10002"/>
                <a:gd name="connsiteX63-6025" fmla="*/ 4275 w 10000"/>
                <a:gd name="connsiteY63-6026" fmla="*/ 1305 h 10002"/>
                <a:gd name="connsiteX64-6027" fmla="*/ 4275 w 10000"/>
                <a:gd name="connsiteY64-6028" fmla="*/ 1420 h 10002"/>
                <a:gd name="connsiteX65-6029" fmla="*/ 4275 w 10000"/>
                <a:gd name="connsiteY65-6030" fmla="*/ 1497 h 10002"/>
                <a:gd name="connsiteX66-6031" fmla="*/ 3547 w 10000"/>
                <a:gd name="connsiteY66-6032" fmla="*/ 2202 h 10002"/>
                <a:gd name="connsiteX67-6033" fmla="*/ 3270 w 10000"/>
                <a:gd name="connsiteY67-6034" fmla="*/ 2583 h 10002"/>
                <a:gd name="connsiteX68-6035" fmla="*/ 2543 w 10000"/>
                <a:gd name="connsiteY68-6036" fmla="*/ 3287 h 10002"/>
                <a:gd name="connsiteX69-6037" fmla="*/ 3063 w 10000"/>
                <a:gd name="connsiteY69-6038" fmla="*/ 5005 h 10002"/>
                <a:gd name="connsiteX70-6039" fmla="*/ 3270 w 10000"/>
                <a:gd name="connsiteY70-6040" fmla="*/ 5005 h 10002"/>
                <a:gd name="connsiteX71-6041" fmla="*/ 3166 w 10000"/>
                <a:gd name="connsiteY71-6042" fmla="*/ 5367 h 10002"/>
                <a:gd name="connsiteX72-6043" fmla="*/ 3894 w 10000"/>
                <a:gd name="connsiteY72-6044" fmla="*/ 5519 h 10002"/>
                <a:gd name="connsiteX73-6045" fmla="*/ 3894 w 10000"/>
                <a:gd name="connsiteY73-6046" fmla="*/ 5900 h 10002"/>
                <a:gd name="connsiteX74-6047" fmla="*/ 3790 w 10000"/>
                <a:gd name="connsiteY74-6048" fmla="*/ 6110 h 10002"/>
                <a:gd name="connsiteX75-6049" fmla="*/ 1884 w 10000"/>
                <a:gd name="connsiteY75-6050" fmla="*/ 6090 h 10002"/>
                <a:gd name="connsiteX76-6051" fmla="*/ 1849 w 10000"/>
                <a:gd name="connsiteY76-6052" fmla="*/ 8056 h 10002"/>
                <a:gd name="connsiteX77-6053" fmla="*/ 2126 w 10000"/>
                <a:gd name="connsiteY77-6054" fmla="*/ 8056 h 10002"/>
                <a:gd name="connsiteX78-6055" fmla="*/ 2126 w 10000"/>
                <a:gd name="connsiteY78-6056" fmla="*/ 8131 h 10002"/>
                <a:gd name="connsiteX79-6057" fmla="*/ 2716 w 10000"/>
                <a:gd name="connsiteY79-6058" fmla="*/ 8131 h 10002"/>
                <a:gd name="connsiteX80-6059" fmla="*/ 2716 w 10000"/>
                <a:gd name="connsiteY80-6060" fmla="*/ 8056 h 10002"/>
                <a:gd name="connsiteX81-6061" fmla="*/ 3270 w 10000"/>
                <a:gd name="connsiteY81-6062" fmla="*/ 8073 h 10002"/>
                <a:gd name="connsiteX82-6063" fmla="*/ 2404 w 10000"/>
                <a:gd name="connsiteY82-6064" fmla="*/ 10002 h 10002"/>
                <a:gd name="connsiteX83-6065" fmla="*/ 0 w 10000"/>
                <a:gd name="connsiteY83-6066" fmla="*/ 10000 h 10002"/>
                <a:gd name="connsiteX0-6067" fmla="*/ 4300 w 10000"/>
                <a:gd name="connsiteY0-6068" fmla="*/ 9262 h 10002"/>
                <a:gd name="connsiteX1-6069" fmla="*/ 4423 w 10000"/>
                <a:gd name="connsiteY1-6070" fmla="*/ 9045 h 10002"/>
                <a:gd name="connsiteX2-6071" fmla="*/ 4829 w 10000"/>
                <a:gd name="connsiteY2-6072" fmla="*/ 8073 h 10002"/>
                <a:gd name="connsiteX3-6073" fmla="*/ 6075 w 10000"/>
                <a:gd name="connsiteY3-6074" fmla="*/ 8073 h 10002"/>
                <a:gd name="connsiteX4-6075" fmla="*/ 6075 w 10000"/>
                <a:gd name="connsiteY4-6076" fmla="*/ 8131 h 10002"/>
                <a:gd name="connsiteX5-6077" fmla="*/ 6699 w 10000"/>
                <a:gd name="connsiteY5-6078" fmla="*/ 8131 h 10002"/>
                <a:gd name="connsiteX6-6079" fmla="*/ 6699 w 10000"/>
                <a:gd name="connsiteY6-6080" fmla="*/ 8073 h 10002"/>
                <a:gd name="connsiteX7-6081" fmla="*/ 7046 w 10000"/>
                <a:gd name="connsiteY7-6082" fmla="*/ 8073 h 10002"/>
                <a:gd name="connsiteX8-6083" fmla="*/ 7046 w 10000"/>
                <a:gd name="connsiteY8-6084" fmla="*/ 6110 h 10002"/>
                <a:gd name="connsiteX9-6085" fmla="*/ 5660 w 10000"/>
                <a:gd name="connsiteY9-6086" fmla="*/ 6110 h 10002"/>
                <a:gd name="connsiteX10-6087" fmla="*/ 5764 w 10000"/>
                <a:gd name="connsiteY10-6088" fmla="*/ 5672 h 10002"/>
                <a:gd name="connsiteX11-6089" fmla="*/ 7809 w 10000"/>
                <a:gd name="connsiteY11-6090" fmla="*/ 6034 h 10002"/>
                <a:gd name="connsiteX12-6091" fmla="*/ 7982 w 10000"/>
                <a:gd name="connsiteY12-6092" fmla="*/ 6149 h 10002"/>
                <a:gd name="connsiteX13-6093" fmla="*/ 7532 w 10000"/>
                <a:gd name="connsiteY13-6094" fmla="*/ 8227 h 10002"/>
                <a:gd name="connsiteX14-6095" fmla="*/ 7601 w 10000"/>
                <a:gd name="connsiteY14-6096" fmla="*/ 8265 h 10002"/>
                <a:gd name="connsiteX15-6097" fmla="*/ 7532 w 10000"/>
                <a:gd name="connsiteY15-6098" fmla="*/ 8647 h 10002"/>
                <a:gd name="connsiteX16-6099" fmla="*/ 9991 w 10000"/>
                <a:gd name="connsiteY16-6100" fmla="*/ 8647 h 10002"/>
                <a:gd name="connsiteX17-6101" fmla="*/ 9956 w 10000"/>
                <a:gd name="connsiteY17-6102" fmla="*/ 8588 h 10002"/>
                <a:gd name="connsiteX18-6103" fmla="*/ 9091 w 10000"/>
                <a:gd name="connsiteY18-6104" fmla="*/ 8303 h 10002"/>
                <a:gd name="connsiteX19-6105" fmla="*/ 8848 w 10000"/>
                <a:gd name="connsiteY19-6106" fmla="*/ 7922 h 10002"/>
                <a:gd name="connsiteX20-6107" fmla="*/ 9610 w 10000"/>
                <a:gd name="connsiteY20-6108" fmla="*/ 5729 h 10002"/>
                <a:gd name="connsiteX21-6109" fmla="*/ 9298 w 10000"/>
                <a:gd name="connsiteY21-6110" fmla="*/ 5215 h 10002"/>
                <a:gd name="connsiteX22-6111" fmla="*/ 7080 w 10000"/>
                <a:gd name="connsiteY22-6112" fmla="*/ 4700 h 10002"/>
                <a:gd name="connsiteX23-6113" fmla="*/ 6942 w 10000"/>
                <a:gd name="connsiteY23-6114" fmla="*/ 4279 h 10002"/>
                <a:gd name="connsiteX24-6115" fmla="*/ 8397 w 10000"/>
                <a:gd name="connsiteY24-6116" fmla="*/ 4508 h 10002"/>
                <a:gd name="connsiteX25-6117" fmla="*/ 8432 w 10000"/>
                <a:gd name="connsiteY25-6118" fmla="*/ 4451 h 10002"/>
                <a:gd name="connsiteX26-6119" fmla="*/ 8466 w 10000"/>
                <a:gd name="connsiteY26-6120" fmla="*/ 4451 h 10002"/>
                <a:gd name="connsiteX27-6121" fmla="*/ 8779 w 10000"/>
                <a:gd name="connsiteY27-6122" fmla="*/ 4604 h 10002"/>
                <a:gd name="connsiteX28-6123" fmla="*/ 9368 w 10000"/>
                <a:gd name="connsiteY28-6124" fmla="*/ 4642 h 10002"/>
                <a:gd name="connsiteX29-6125" fmla="*/ 9540 w 10000"/>
                <a:gd name="connsiteY29-6126" fmla="*/ 4585 h 10002"/>
                <a:gd name="connsiteX30-6127" fmla="*/ 9714 w 10000"/>
                <a:gd name="connsiteY30-6128" fmla="*/ 4451 h 10002"/>
                <a:gd name="connsiteX31-6129" fmla="*/ 9782 w 10000"/>
                <a:gd name="connsiteY31-6130" fmla="*/ 4299 h 10002"/>
                <a:gd name="connsiteX32-6131" fmla="*/ 9748 w 10000"/>
                <a:gd name="connsiteY32-6132" fmla="*/ 4166 h 10002"/>
                <a:gd name="connsiteX33-6133" fmla="*/ 9437 w 10000"/>
                <a:gd name="connsiteY33-6134" fmla="*/ 4127 h 10002"/>
                <a:gd name="connsiteX34-6135" fmla="*/ 9402 w 10000"/>
                <a:gd name="connsiteY34-6136" fmla="*/ 4070 h 10002"/>
                <a:gd name="connsiteX35-6137" fmla="*/ 9056 w 10000"/>
                <a:gd name="connsiteY35-6138" fmla="*/ 4051 h 10002"/>
                <a:gd name="connsiteX36-6139" fmla="*/ 8709 w 10000"/>
                <a:gd name="connsiteY36-6140" fmla="*/ 4109 h 10002"/>
                <a:gd name="connsiteX37-6141" fmla="*/ 8743 w 10000"/>
                <a:gd name="connsiteY37-6142" fmla="*/ 4051 h 10002"/>
                <a:gd name="connsiteX38-6143" fmla="*/ 6769 w 10000"/>
                <a:gd name="connsiteY38-6144" fmla="*/ 3651 h 10002"/>
                <a:gd name="connsiteX39-6145" fmla="*/ 6735 w 10000"/>
                <a:gd name="connsiteY39-6146" fmla="*/ 3422 h 10002"/>
                <a:gd name="connsiteX40-6147" fmla="*/ 6215 w 10000"/>
                <a:gd name="connsiteY40-6148" fmla="*/ 2507 h 10002"/>
                <a:gd name="connsiteX41-6149" fmla="*/ 5868 w 10000"/>
                <a:gd name="connsiteY41-6150" fmla="*/ 2106 h 10002"/>
                <a:gd name="connsiteX42-6151" fmla="*/ 5903 w 10000"/>
                <a:gd name="connsiteY42-6152" fmla="*/ 1781 h 10002"/>
                <a:gd name="connsiteX43-6153" fmla="*/ 5556 w 10000"/>
                <a:gd name="connsiteY43-6154" fmla="*/ 1611 h 10002"/>
                <a:gd name="connsiteX44-6155" fmla="*/ 5626 w 10000"/>
                <a:gd name="connsiteY44-6156" fmla="*/ 1420 h 10002"/>
                <a:gd name="connsiteX45-6157" fmla="*/ 5799 w 10000"/>
                <a:gd name="connsiteY45-6158" fmla="*/ 1458 h 10002"/>
                <a:gd name="connsiteX46-6159" fmla="*/ 5972 w 10000"/>
                <a:gd name="connsiteY46-6160" fmla="*/ 1439 h 10002"/>
                <a:gd name="connsiteX47-6161" fmla="*/ 6041 w 10000"/>
                <a:gd name="connsiteY47-6162" fmla="*/ 1382 h 10002"/>
                <a:gd name="connsiteX48-6163" fmla="*/ 6041 w 10000"/>
                <a:gd name="connsiteY48-6164" fmla="*/ 1267 h 10002"/>
                <a:gd name="connsiteX49-6165" fmla="*/ 6110 w 10000"/>
                <a:gd name="connsiteY49-6166" fmla="*/ 1172 h 10002"/>
                <a:gd name="connsiteX50-6167" fmla="*/ 6110 w 10000"/>
                <a:gd name="connsiteY50-6168" fmla="*/ 1077 h 10002"/>
                <a:gd name="connsiteX51-6169" fmla="*/ 6075 w 10000"/>
                <a:gd name="connsiteY51-6170" fmla="*/ 1020 h 10002"/>
                <a:gd name="connsiteX52-6171" fmla="*/ 6041 w 10000"/>
                <a:gd name="connsiteY52-6172" fmla="*/ 905 h 10002"/>
                <a:gd name="connsiteX53-6173" fmla="*/ 6180 w 10000"/>
                <a:gd name="connsiteY53-6174" fmla="*/ 828 h 10002"/>
                <a:gd name="connsiteX54-6175" fmla="*/ 6180 w 10000"/>
                <a:gd name="connsiteY54-6176" fmla="*/ 752 h 10002"/>
                <a:gd name="connsiteX55-6177" fmla="*/ 6007 w 10000"/>
                <a:gd name="connsiteY55-6178" fmla="*/ 677 h 10002"/>
                <a:gd name="connsiteX56-6179" fmla="*/ 6075 w 10000"/>
                <a:gd name="connsiteY56-6180" fmla="*/ 544 h 10002"/>
                <a:gd name="connsiteX57-6181" fmla="*/ 5972 w 10000"/>
                <a:gd name="connsiteY57-6182" fmla="*/ 486 h 10002"/>
                <a:gd name="connsiteX58-6183" fmla="*/ 5868 w 10000"/>
                <a:gd name="connsiteY58-6184" fmla="*/ 334 h 10002"/>
                <a:gd name="connsiteX59-6185" fmla="*/ 5591 w 10000"/>
                <a:gd name="connsiteY59-6186" fmla="*/ 180 h 10002"/>
                <a:gd name="connsiteX60-6187" fmla="*/ 4656 w 10000"/>
                <a:gd name="connsiteY60-6188" fmla="*/ 47 h 10002"/>
                <a:gd name="connsiteX61-6189" fmla="*/ 3825 w 10000"/>
                <a:gd name="connsiteY61-6190" fmla="*/ 752 h 10002"/>
                <a:gd name="connsiteX62-6191" fmla="*/ 4171 w 10000"/>
                <a:gd name="connsiteY62-6192" fmla="*/ 1229 h 10002"/>
                <a:gd name="connsiteX63-6193" fmla="*/ 4205 w 10000"/>
                <a:gd name="connsiteY63-6194" fmla="*/ 1363 h 10002"/>
                <a:gd name="connsiteX64-6195" fmla="*/ 4275 w 10000"/>
                <a:gd name="connsiteY64-6196" fmla="*/ 1305 h 10002"/>
                <a:gd name="connsiteX65-6197" fmla="*/ 4275 w 10000"/>
                <a:gd name="connsiteY65-6198" fmla="*/ 1420 h 10002"/>
                <a:gd name="connsiteX66-6199" fmla="*/ 4275 w 10000"/>
                <a:gd name="connsiteY66-6200" fmla="*/ 1497 h 10002"/>
                <a:gd name="connsiteX67-6201" fmla="*/ 3547 w 10000"/>
                <a:gd name="connsiteY67-6202" fmla="*/ 2202 h 10002"/>
                <a:gd name="connsiteX68-6203" fmla="*/ 3270 w 10000"/>
                <a:gd name="connsiteY68-6204" fmla="*/ 2583 h 10002"/>
                <a:gd name="connsiteX69-6205" fmla="*/ 2543 w 10000"/>
                <a:gd name="connsiteY69-6206" fmla="*/ 3287 h 10002"/>
                <a:gd name="connsiteX70-6207" fmla="*/ 3063 w 10000"/>
                <a:gd name="connsiteY70-6208" fmla="*/ 5005 h 10002"/>
                <a:gd name="connsiteX71-6209" fmla="*/ 3270 w 10000"/>
                <a:gd name="connsiteY71-6210" fmla="*/ 5005 h 10002"/>
                <a:gd name="connsiteX72-6211" fmla="*/ 3166 w 10000"/>
                <a:gd name="connsiteY72-6212" fmla="*/ 5367 h 10002"/>
                <a:gd name="connsiteX73-6213" fmla="*/ 3894 w 10000"/>
                <a:gd name="connsiteY73-6214" fmla="*/ 5519 h 10002"/>
                <a:gd name="connsiteX74-6215" fmla="*/ 3894 w 10000"/>
                <a:gd name="connsiteY74-6216" fmla="*/ 5900 h 10002"/>
                <a:gd name="connsiteX75-6217" fmla="*/ 3790 w 10000"/>
                <a:gd name="connsiteY75-6218" fmla="*/ 6110 h 10002"/>
                <a:gd name="connsiteX76-6219" fmla="*/ 1884 w 10000"/>
                <a:gd name="connsiteY76-6220" fmla="*/ 6090 h 10002"/>
                <a:gd name="connsiteX77-6221" fmla="*/ 1849 w 10000"/>
                <a:gd name="connsiteY77-6222" fmla="*/ 8056 h 10002"/>
                <a:gd name="connsiteX78-6223" fmla="*/ 2126 w 10000"/>
                <a:gd name="connsiteY78-6224" fmla="*/ 8056 h 10002"/>
                <a:gd name="connsiteX79-6225" fmla="*/ 2126 w 10000"/>
                <a:gd name="connsiteY79-6226" fmla="*/ 8131 h 10002"/>
                <a:gd name="connsiteX80-6227" fmla="*/ 2716 w 10000"/>
                <a:gd name="connsiteY80-6228" fmla="*/ 8131 h 10002"/>
                <a:gd name="connsiteX81-6229" fmla="*/ 2716 w 10000"/>
                <a:gd name="connsiteY81-6230" fmla="*/ 8056 h 10002"/>
                <a:gd name="connsiteX82-6231" fmla="*/ 3270 w 10000"/>
                <a:gd name="connsiteY82-6232" fmla="*/ 8073 h 10002"/>
                <a:gd name="connsiteX83-6233" fmla="*/ 2404 w 10000"/>
                <a:gd name="connsiteY83-6234" fmla="*/ 10002 h 10002"/>
                <a:gd name="connsiteX84-6235" fmla="*/ 0 w 10000"/>
                <a:gd name="connsiteY84-6236" fmla="*/ 10000 h 10002"/>
                <a:gd name="connsiteX0-6237" fmla="*/ 5169 w 10000"/>
                <a:gd name="connsiteY0-6238" fmla="*/ 10003 h 10003"/>
                <a:gd name="connsiteX1-6239" fmla="*/ 4423 w 10000"/>
                <a:gd name="connsiteY1-6240" fmla="*/ 9045 h 10003"/>
                <a:gd name="connsiteX2-6241" fmla="*/ 4829 w 10000"/>
                <a:gd name="connsiteY2-6242" fmla="*/ 8073 h 10003"/>
                <a:gd name="connsiteX3-6243" fmla="*/ 6075 w 10000"/>
                <a:gd name="connsiteY3-6244" fmla="*/ 8073 h 10003"/>
                <a:gd name="connsiteX4-6245" fmla="*/ 6075 w 10000"/>
                <a:gd name="connsiteY4-6246" fmla="*/ 8131 h 10003"/>
                <a:gd name="connsiteX5-6247" fmla="*/ 6699 w 10000"/>
                <a:gd name="connsiteY5-6248" fmla="*/ 8131 h 10003"/>
                <a:gd name="connsiteX6-6249" fmla="*/ 6699 w 10000"/>
                <a:gd name="connsiteY6-6250" fmla="*/ 8073 h 10003"/>
                <a:gd name="connsiteX7-6251" fmla="*/ 7046 w 10000"/>
                <a:gd name="connsiteY7-6252" fmla="*/ 8073 h 10003"/>
                <a:gd name="connsiteX8-6253" fmla="*/ 7046 w 10000"/>
                <a:gd name="connsiteY8-6254" fmla="*/ 6110 h 10003"/>
                <a:gd name="connsiteX9-6255" fmla="*/ 5660 w 10000"/>
                <a:gd name="connsiteY9-6256" fmla="*/ 6110 h 10003"/>
                <a:gd name="connsiteX10-6257" fmla="*/ 5764 w 10000"/>
                <a:gd name="connsiteY10-6258" fmla="*/ 5672 h 10003"/>
                <a:gd name="connsiteX11-6259" fmla="*/ 7809 w 10000"/>
                <a:gd name="connsiteY11-6260" fmla="*/ 6034 h 10003"/>
                <a:gd name="connsiteX12-6261" fmla="*/ 7982 w 10000"/>
                <a:gd name="connsiteY12-6262" fmla="*/ 6149 h 10003"/>
                <a:gd name="connsiteX13-6263" fmla="*/ 7532 w 10000"/>
                <a:gd name="connsiteY13-6264" fmla="*/ 8227 h 10003"/>
                <a:gd name="connsiteX14-6265" fmla="*/ 7601 w 10000"/>
                <a:gd name="connsiteY14-6266" fmla="*/ 8265 h 10003"/>
                <a:gd name="connsiteX15-6267" fmla="*/ 7532 w 10000"/>
                <a:gd name="connsiteY15-6268" fmla="*/ 8647 h 10003"/>
                <a:gd name="connsiteX16-6269" fmla="*/ 9991 w 10000"/>
                <a:gd name="connsiteY16-6270" fmla="*/ 8647 h 10003"/>
                <a:gd name="connsiteX17-6271" fmla="*/ 9956 w 10000"/>
                <a:gd name="connsiteY17-6272" fmla="*/ 8588 h 10003"/>
                <a:gd name="connsiteX18-6273" fmla="*/ 9091 w 10000"/>
                <a:gd name="connsiteY18-6274" fmla="*/ 8303 h 10003"/>
                <a:gd name="connsiteX19-6275" fmla="*/ 8848 w 10000"/>
                <a:gd name="connsiteY19-6276" fmla="*/ 7922 h 10003"/>
                <a:gd name="connsiteX20-6277" fmla="*/ 9610 w 10000"/>
                <a:gd name="connsiteY20-6278" fmla="*/ 5729 h 10003"/>
                <a:gd name="connsiteX21-6279" fmla="*/ 9298 w 10000"/>
                <a:gd name="connsiteY21-6280" fmla="*/ 5215 h 10003"/>
                <a:gd name="connsiteX22-6281" fmla="*/ 7080 w 10000"/>
                <a:gd name="connsiteY22-6282" fmla="*/ 4700 h 10003"/>
                <a:gd name="connsiteX23-6283" fmla="*/ 6942 w 10000"/>
                <a:gd name="connsiteY23-6284" fmla="*/ 4279 h 10003"/>
                <a:gd name="connsiteX24-6285" fmla="*/ 8397 w 10000"/>
                <a:gd name="connsiteY24-6286" fmla="*/ 4508 h 10003"/>
                <a:gd name="connsiteX25-6287" fmla="*/ 8432 w 10000"/>
                <a:gd name="connsiteY25-6288" fmla="*/ 4451 h 10003"/>
                <a:gd name="connsiteX26-6289" fmla="*/ 8466 w 10000"/>
                <a:gd name="connsiteY26-6290" fmla="*/ 4451 h 10003"/>
                <a:gd name="connsiteX27-6291" fmla="*/ 8779 w 10000"/>
                <a:gd name="connsiteY27-6292" fmla="*/ 4604 h 10003"/>
                <a:gd name="connsiteX28-6293" fmla="*/ 9368 w 10000"/>
                <a:gd name="connsiteY28-6294" fmla="*/ 4642 h 10003"/>
                <a:gd name="connsiteX29-6295" fmla="*/ 9540 w 10000"/>
                <a:gd name="connsiteY29-6296" fmla="*/ 4585 h 10003"/>
                <a:gd name="connsiteX30-6297" fmla="*/ 9714 w 10000"/>
                <a:gd name="connsiteY30-6298" fmla="*/ 4451 h 10003"/>
                <a:gd name="connsiteX31-6299" fmla="*/ 9782 w 10000"/>
                <a:gd name="connsiteY31-6300" fmla="*/ 4299 h 10003"/>
                <a:gd name="connsiteX32-6301" fmla="*/ 9748 w 10000"/>
                <a:gd name="connsiteY32-6302" fmla="*/ 4166 h 10003"/>
                <a:gd name="connsiteX33-6303" fmla="*/ 9437 w 10000"/>
                <a:gd name="connsiteY33-6304" fmla="*/ 4127 h 10003"/>
                <a:gd name="connsiteX34-6305" fmla="*/ 9402 w 10000"/>
                <a:gd name="connsiteY34-6306" fmla="*/ 4070 h 10003"/>
                <a:gd name="connsiteX35-6307" fmla="*/ 9056 w 10000"/>
                <a:gd name="connsiteY35-6308" fmla="*/ 4051 h 10003"/>
                <a:gd name="connsiteX36-6309" fmla="*/ 8709 w 10000"/>
                <a:gd name="connsiteY36-6310" fmla="*/ 4109 h 10003"/>
                <a:gd name="connsiteX37-6311" fmla="*/ 8743 w 10000"/>
                <a:gd name="connsiteY37-6312" fmla="*/ 4051 h 10003"/>
                <a:gd name="connsiteX38-6313" fmla="*/ 6769 w 10000"/>
                <a:gd name="connsiteY38-6314" fmla="*/ 3651 h 10003"/>
                <a:gd name="connsiteX39-6315" fmla="*/ 6735 w 10000"/>
                <a:gd name="connsiteY39-6316" fmla="*/ 3422 h 10003"/>
                <a:gd name="connsiteX40-6317" fmla="*/ 6215 w 10000"/>
                <a:gd name="connsiteY40-6318" fmla="*/ 2507 h 10003"/>
                <a:gd name="connsiteX41-6319" fmla="*/ 5868 w 10000"/>
                <a:gd name="connsiteY41-6320" fmla="*/ 2106 h 10003"/>
                <a:gd name="connsiteX42-6321" fmla="*/ 5903 w 10000"/>
                <a:gd name="connsiteY42-6322" fmla="*/ 1781 h 10003"/>
                <a:gd name="connsiteX43-6323" fmla="*/ 5556 w 10000"/>
                <a:gd name="connsiteY43-6324" fmla="*/ 1611 h 10003"/>
                <a:gd name="connsiteX44-6325" fmla="*/ 5626 w 10000"/>
                <a:gd name="connsiteY44-6326" fmla="*/ 1420 h 10003"/>
                <a:gd name="connsiteX45-6327" fmla="*/ 5799 w 10000"/>
                <a:gd name="connsiteY45-6328" fmla="*/ 1458 h 10003"/>
                <a:gd name="connsiteX46-6329" fmla="*/ 5972 w 10000"/>
                <a:gd name="connsiteY46-6330" fmla="*/ 1439 h 10003"/>
                <a:gd name="connsiteX47-6331" fmla="*/ 6041 w 10000"/>
                <a:gd name="connsiteY47-6332" fmla="*/ 1382 h 10003"/>
                <a:gd name="connsiteX48-6333" fmla="*/ 6041 w 10000"/>
                <a:gd name="connsiteY48-6334" fmla="*/ 1267 h 10003"/>
                <a:gd name="connsiteX49-6335" fmla="*/ 6110 w 10000"/>
                <a:gd name="connsiteY49-6336" fmla="*/ 1172 h 10003"/>
                <a:gd name="connsiteX50-6337" fmla="*/ 6110 w 10000"/>
                <a:gd name="connsiteY50-6338" fmla="*/ 1077 h 10003"/>
                <a:gd name="connsiteX51-6339" fmla="*/ 6075 w 10000"/>
                <a:gd name="connsiteY51-6340" fmla="*/ 1020 h 10003"/>
                <a:gd name="connsiteX52-6341" fmla="*/ 6041 w 10000"/>
                <a:gd name="connsiteY52-6342" fmla="*/ 905 h 10003"/>
                <a:gd name="connsiteX53-6343" fmla="*/ 6180 w 10000"/>
                <a:gd name="connsiteY53-6344" fmla="*/ 828 h 10003"/>
                <a:gd name="connsiteX54-6345" fmla="*/ 6180 w 10000"/>
                <a:gd name="connsiteY54-6346" fmla="*/ 752 h 10003"/>
                <a:gd name="connsiteX55-6347" fmla="*/ 6007 w 10000"/>
                <a:gd name="connsiteY55-6348" fmla="*/ 677 h 10003"/>
                <a:gd name="connsiteX56-6349" fmla="*/ 6075 w 10000"/>
                <a:gd name="connsiteY56-6350" fmla="*/ 544 h 10003"/>
                <a:gd name="connsiteX57-6351" fmla="*/ 5972 w 10000"/>
                <a:gd name="connsiteY57-6352" fmla="*/ 486 h 10003"/>
                <a:gd name="connsiteX58-6353" fmla="*/ 5868 w 10000"/>
                <a:gd name="connsiteY58-6354" fmla="*/ 334 h 10003"/>
                <a:gd name="connsiteX59-6355" fmla="*/ 5591 w 10000"/>
                <a:gd name="connsiteY59-6356" fmla="*/ 180 h 10003"/>
                <a:gd name="connsiteX60-6357" fmla="*/ 4656 w 10000"/>
                <a:gd name="connsiteY60-6358" fmla="*/ 47 h 10003"/>
                <a:gd name="connsiteX61-6359" fmla="*/ 3825 w 10000"/>
                <a:gd name="connsiteY61-6360" fmla="*/ 752 h 10003"/>
                <a:gd name="connsiteX62-6361" fmla="*/ 4171 w 10000"/>
                <a:gd name="connsiteY62-6362" fmla="*/ 1229 h 10003"/>
                <a:gd name="connsiteX63-6363" fmla="*/ 4205 w 10000"/>
                <a:gd name="connsiteY63-6364" fmla="*/ 1363 h 10003"/>
                <a:gd name="connsiteX64-6365" fmla="*/ 4275 w 10000"/>
                <a:gd name="connsiteY64-6366" fmla="*/ 1305 h 10003"/>
                <a:gd name="connsiteX65-6367" fmla="*/ 4275 w 10000"/>
                <a:gd name="connsiteY65-6368" fmla="*/ 1420 h 10003"/>
                <a:gd name="connsiteX66-6369" fmla="*/ 4275 w 10000"/>
                <a:gd name="connsiteY66-6370" fmla="*/ 1497 h 10003"/>
                <a:gd name="connsiteX67-6371" fmla="*/ 3547 w 10000"/>
                <a:gd name="connsiteY67-6372" fmla="*/ 2202 h 10003"/>
                <a:gd name="connsiteX68-6373" fmla="*/ 3270 w 10000"/>
                <a:gd name="connsiteY68-6374" fmla="*/ 2583 h 10003"/>
                <a:gd name="connsiteX69-6375" fmla="*/ 2543 w 10000"/>
                <a:gd name="connsiteY69-6376" fmla="*/ 3287 h 10003"/>
                <a:gd name="connsiteX70-6377" fmla="*/ 3063 w 10000"/>
                <a:gd name="connsiteY70-6378" fmla="*/ 5005 h 10003"/>
                <a:gd name="connsiteX71-6379" fmla="*/ 3270 w 10000"/>
                <a:gd name="connsiteY71-6380" fmla="*/ 5005 h 10003"/>
                <a:gd name="connsiteX72-6381" fmla="*/ 3166 w 10000"/>
                <a:gd name="connsiteY72-6382" fmla="*/ 5367 h 10003"/>
                <a:gd name="connsiteX73-6383" fmla="*/ 3894 w 10000"/>
                <a:gd name="connsiteY73-6384" fmla="*/ 5519 h 10003"/>
                <a:gd name="connsiteX74-6385" fmla="*/ 3894 w 10000"/>
                <a:gd name="connsiteY74-6386" fmla="*/ 5900 h 10003"/>
                <a:gd name="connsiteX75-6387" fmla="*/ 3790 w 10000"/>
                <a:gd name="connsiteY75-6388" fmla="*/ 6110 h 10003"/>
                <a:gd name="connsiteX76-6389" fmla="*/ 1884 w 10000"/>
                <a:gd name="connsiteY76-6390" fmla="*/ 6090 h 10003"/>
                <a:gd name="connsiteX77-6391" fmla="*/ 1849 w 10000"/>
                <a:gd name="connsiteY77-6392" fmla="*/ 8056 h 10003"/>
                <a:gd name="connsiteX78-6393" fmla="*/ 2126 w 10000"/>
                <a:gd name="connsiteY78-6394" fmla="*/ 8056 h 10003"/>
                <a:gd name="connsiteX79-6395" fmla="*/ 2126 w 10000"/>
                <a:gd name="connsiteY79-6396" fmla="*/ 8131 h 10003"/>
                <a:gd name="connsiteX80-6397" fmla="*/ 2716 w 10000"/>
                <a:gd name="connsiteY80-6398" fmla="*/ 8131 h 10003"/>
                <a:gd name="connsiteX81-6399" fmla="*/ 2716 w 10000"/>
                <a:gd name="connsiteY81-6400" fmla="*/ 8056 h 10003"/>
                <a:gd name="connsiteX82-6401" fmla="*/ 3270 w 10000"/>
                <a:gd name="connsiteY82-6402" fmla="*/ 8073 h 10003"/>
                <a:gd name="connsiteX83-6403" fmla="*/ 2404 w 10000"/>
                <a:gd name="connsiteY83-6404" fmla="*/ 10002 h 10003"/>
                <a:gd name="connsiteX84-6405" fmla="*/ 0 w 10000"/>
                <a:gd name="connsiteY84-6406" fmla="*/ 10000 h 10003"/>
                <a:gd name="connsiteX0-6407" fmla="*/ 5169 w 10000"/>
                <a:gd name="connsiteY0-6408" fmla="*/ 10003 h 10003"/>
                <a:gd name="connsiteX1-6409" fmla="*/ 4314 w 10000"/>
                <a:gd name="connsiteY1-6410" fmla="*/ 9165 h 10003"/>
                <a:gd name="connsiteX2-6411" fmla="*/ 4829 w 10000"/>
                <a:gd name="connsiteY2-6412" fmla="*/ 8073 h 10003"/>
                <a:gd name="connsiteX3-6413" fmla="*/ 6075 w 10000"/>
                <a:gd name="connsiteY3-6414" fmla="*/ 8073 h 10003"/>
                <a:gd name="connsiteX4-6415" fmla="*/ 6075 w 10000"/>
                <a:gd name="connsiteY4-6416" fmla="*/ 8131 h 10003"/>
                <a:gd name="connsiteX5-6417" fmla="*/ 6699 w 10000"/>
                <a:gd name="connsiteY5-6418" fmla="*/ 8131 h 10003"/>
                <a:gd name="connsiteX6-6419" fmla="*/ 6699 w 10000"/>
                <a:gd name="connsiteY6-6420" fmla="*/ 8073 h 10003"/>
                <a:gd name="connsiteX7-6421" fmla="*/ 7046 w 10000"/>
                <a:gd name="connsiteY7-6422" fmla="*/ 8073 h 10003"/>
                <a:gd name="connsiteX8-6423" fmla="*/ 7046 w 10000"/>
                <a:gd name="connsiteY8-6424" fmla="*/ 6110 h 10003"/>
                <a:gd name="connsiteX9-6425" fmla="*/ 5660 w 10000"/>
                <a:gd name="connsiteY9-6426" fmla="*/ 6110 h 10003"/>
                <a:gd name="connsiteX10-6427" fmla="*/ 5764 w 10000"/>
                <a:gd name="connsiteY10-6428" fmla="*/ 5672 h 10003"/>
                <a:gd name="connsiteX11-6429" fmla="*/ 7809 w 10000"/>
                <a:gd name="connsiteY11-6430" fmla="*/ 6034 h 10003"/>
                <a:gd name="connsiteX12-6431" fmla="*/ 7982 w 10000"/>
                <a:gd name="connsiteY12-6432" fmla="*/ 6149 h 10003"/>
                <a:gd name="connsiteX13-6433" fmla="*/ 7532 w 10000"/>
                <a:gd name="connsiteY13-6434" fmla="*/ 8227 h 10003"/>
                <a:gd name="connsiteX14-6435" fmla="*/ 7601 w 10000"/>
                <a:gd name="connsiteY14-6436" fmla="*/ 8265 h 10003"/>
                <a:gd name="connsiteX15-6437" fmla="*/ 7532 w 10000"/>
                <a:gd name="connsiteY15-6438" fmla="*/ 8647 h 10003"/>
                <a:gd name="connsiteX16-6439" fmla="*/ 9991 w 10000"/>
                <a:gd name="connsiteY16-6440" fmla="*/ 8647 h 10003"/>
                <a:gd name="connsiteX17-6441" fmla="*/ 9956 w 10000"/>
                <a:gd name="connsiteY17-6442" fmla="*/ 8588 h 10003"/>
                <a:gd name="connsiteX18-6443" fmla="*/ 9091 w 10000"/>
                <a:gd name="connsiteY18-6444" fmla="*/ 8303 h 10003"/>
                <a:gd name="connsiteX19-6445" fmla="*/ 8848 w 10000"/>
                <a:gd name="connsiteY19-6446" fmla="*/ 7922 h 10003"/>
                <a:gd name="connsiteX20-6447" fmla="*/ 9610 w 10000"/>
                <a:gd name="connsiteY20-6448" fmla="*/ 5729 h 10003"/>
                <a:gd name="connsiteX21-6449" fmla="*/ 9298 w 10000"/>
                <a:gd name="connsiteY21-6450" fmla="*/ 5215 h 10003"/>
                <a:gd name="connsiteX22-6451" fmla="*/ 7080 w 10000"/>
                <a:gd name="connsiteY22-6452" fmla="*/ 4700 h 10003"/>
                <a:gd name="connsiteX23-6453" fmla="*/ 6942 w 10000"/>
                <a:gd name="connsiteY23-6454" fmla="*/ 4279 h 10003"/>
                <a:gd name="connsiteX24-6455" fmla="*/ 8397 w 10000"/>
                <a:gd name="connsiteY24-6456" fmla="*/ 4508 h 10003"/>
                <a:gd name="connsiteX25-6457" fmla="*/ 8432 w 10000"/>
                <a:gd name="connsiteY25-6458" fmla="*/ 4451 h 10003"/>
                <a:gd name="connsiteX26-6459" fmla="*/ 8466 w 10000"/>
                <a:gd name="connsiteY26-6460" fmla="*/ 4451 h 10003"/>
                <a:gd name="connsiteX27-6461" fmla="*/ 8779 w 10000"/>
                <a:gd name="connsiteY27-6462" fmla="*/ 4604 h 10003"/>
                <a:gd name="connsiteX28-6463" fmla="*/ 9368 w 10000"/>
                <a:gd name="connsiteY28-6464" fmla="*/ 4642 h 10003"/>
                <a:gd name="connsiteX29-6465" fmla="*/ 9540 w 10000"/>
                <a:gd name="connsiteY29-6466" fmla="*/ 4585 h 10003"/>
                <a:gd name="connsiteX30-6467" fmla="*/ 9714 w 10000"/>
                <a:gd name="connsiteY30-6468" fmla="*/ 4451 h 10003"/>
                <a:gd name="connsiteX31-6469" fmla="*/ 9782 w 10000"/>
                <a:gd name="connsiteY31-6470" fmla="*/ 4299 h 10003"/>
                <a:gd name="connsiteX32-6471" fmla="*/ 9748 w 10000"/>
                <a:gd name="connsiteY32-6472" fmla="*/ 4166 h 10003"/>
                <a:gd name="connsiteX33-6473" fmla="*/ 9437 w 10000"/>
                <a:gd name="connsiteY33-6474" fmla="*/ 4127 h 10003"/>
                <a:gd name="connsiteX34-6475" fmla="*/ 9402 w 10000"/>
                <a:gd name="connsiteY34-6476" fmla="*/ 4070 h 10003"/>
                <a:gd name="connsiteX35-6477" fmla="*/ 9056 w 10000"/>
                <a:gd name="connsiteY35-6478" fmla="*/ 4051 h 10003"/>
                <a:gd name="connsiteX36-6479" fmla="*/ 8709 w 10000"/>
                <a:gd name="connsiteY36-6480" fmla="*/ 4109 h 10003"/>
                <a:gd name="connsiteX37-6481" fmla="*/ 8743 w 10000"/>
                <a:gd name="connsiteY37-6482" fmla="*/ 4051 h 10003"/>
                <a:gd name="connsiteX38-6483" fmla="*/ 6769 w 10000"/>
                <a:gd name="connsiteY38-6484" fmla="*/ 3651 h 10003"/>
                <a:gd name="connsiteX39-6485" fmla="*/ 6735 w 10000"/>
                <a:gd name="connsiteY39-6486" fmla="*/ 3422 h 10003"/>
                <a:gd name="connsiteX40-6487" fmla="*/ 6215 w 10000"/>
                <a:gd name="connsiteY40-6488" fmla="*/ 2507 h 10003"/>
                <a:gd name="connsiteX41-6489" fmla="*/ 5868 w 10000"/>
                <a:gd name="connsiteY41-6490" fmla="*/ 2106 h 10003"/>
                <a:gd name="connsiteX42-6491" fmla="*/ 5903 w 10000"/>
                <a:gd name="connsiteY42-6492" fmla="*/ 1781 h 10003"/>
                <a:gd name="connsiteX43-6493" fmla="*/ 5556 w 10000"/>
                <a:gd name="connsiteY43-6494" fmla="*/ 1611 h 10003"/>
                <a:gd name="connsiteX44-6495" fmla="*/ 5626 w 10000"/>
                <a:gd name="connsiteY44-6496" fmla="*/ 1420 h 10003"/>
                <a:gd name="connsiteX45-6497" fmla="*/ 5799 w 10000"/>
                <a:gd name="connsiteY45-6498" fmla="*/ 1458 h 10003"/>
                <a:gd name="connsiteX46-6499" fmla="*/ 5972 w 10000"/>
                <a:gd name="connsiteY46-6500" fmla="*/ 1439 h 10003"/>
                <a:gd name="connsiteX47-6501" fmla="*/ 6041 w 10000"/>
                <a:gd name="connsiteY47-6502" fmla="*/ 1382 h 10003"/>
                <a:gd name="connsiteX48-6503" fmla="*/ 6041 w 10000"/>
                <a:gd name="connsiteY48-6504" fmla="*/ 1267 h 10003"/>
                <a:gd name="connsiteX49-6505" fmla="*/ 6110 w 10000"/>
                <a:gd name="connsiteY49-6506" fmla="*/ 1172 h 10003"/>
                <a:gd name="connsiteX50-6507" fmla="*/ 6110 w 10000"/>
                <a:gd name="connsiteY50-6508" fmla="*/ 1077 h 10003"/>
                <a:gd name="connsiteX51-6509" fmla="*/ 6075 w 10000"/>
                <a:gd name="connsiteY51-6510" fmla="*/ 1020 h 10003"/>
                <a:gd name="connsiteX52-6511" fmla="*/ 6041 w 10000"/>
                <a:gd name="connsiteY52-6512" fmla="*/ 905 h 10003"/>
                <a:gd name="connsiteX53-6513" fmla="*/ 6180 w 10000"/>
                <a:gd name="connsiteY53-6514" fmla="*/ 828 h 10003"/>
                <a:gd name="connsiteX54-6515" fmla="*/ 6180 w 10000"/>
                <a:gd name="connsiteY54-6516" fmla="*/ 752 h 10003"/>
                <a:gd name="connsiteX55-6517" fmla="*/ 6007 w 10000"/>
                <a:gd name="connsiteY55-6518" fmla="*/ 677 h 10003"/>
                <a:gd name="connsiteX56-6519" fmla="*/ 6075 w 10000"/>
                <a:gd name="connsiteY56-6520" fmla="*/ 544 h 10003"/>
                <a:gd name="connsiteX57-6521" fmla="*/ 5972 w 10000"/>
                <a:gd name="connsiteY57-6522" fmla="*/ 486 h 10003"/>
                <a:gd name="connsiteX58-6523" fmla="*/ 5868 w 10000"/>
                <a:gd name="connsiteY58-6524" fmla="*/ 334 h 10003"/>
                <a:gd name="connsiteX59-6525" fmla="*/ 5591 w 10000"/>
                <a:gd name="connsiteY59-6526" fmla="*/ 180 h 10003"/>
                <a:gd name="connsiteX60-6527" fmla="*/ 4656 w 10000"/>
                <a:gd name="connsiteY60-6528" fmla="*/ 47 h 10003"/>
                <a:gd name="connsiteX61-6529" fmla="*/ 3825 w 10000"/>
                <a:gd name="connsiteY61-6530" fmla="*/ 752 h 10003"/>
                <a:gd name="connsiteX62-6531" fmla="*/ 4171 w 10000"/>
                <a:gd name="connsiteY62-6532" fmla="*/ 1229 h 10003"/>
                <a:gd name="connsiteX63-6533" fmla="*/ 4205 w 10000"/>
                <a:gd name="connsiteY63-6534" fmla="*/ 1363 h 10003"/>
                <a:gd name="connsiteX64-6535" fmla="*/ 4275 w 10000"/>
                <a:gd name="connsiteY64-6536" fmla="*/ 1305 h 10003"/>
                <a:gd name="connsiteX65-6537" fmla="*/ 4275 w 10000"/>
                <a:gd name="connsiteY65-6538" fmla="*/ 1420 h 10003"/>
                <a:gd name="connsiteX66-6539" fmla="*/ 4275 w 10000"/>
                <a:gd name="connsiteY66-6540" fmla="*/ 1497 h 10003"/>
                <a:gd name="connsiteX67-6541" fmla="*/ 3547 w 10000"/>
                <a:gd name="connsiteY67-6542" fmla="*/ 2202 h 10003"/>
                <a:gd name="connsiteX68-6543" fmla="*/ 3270 w 10000"/>
                <a:gd name="connsiteY68-6544" fmla="*/ 2583 h 10003"/>
                <a:gd name="connsiteX69-6545" fmla="*/ 2543 w 10000"/>
                <a:gd name="connsiteY69-6546" fmla="*/ 3287 h 10003"/>
                <a:gd name="connsiteX70-6547" fmla="*/ 3063 w 10000"/>
                <a:gd name="connsiteY70-6548" fmla="*/ 5005 h 10003"/>
                <a:gd name="connsiteX71-6549" fmla="*/ 3270 w 10000"/>
                <a:gd name="connsiteY71-6550" fmla="*/ 5005 h 10003"/>
                <a:gd name="connsiteX72-6551" fmla="*/ 3166 w 10000"/>
                <a:gd name="connsiteY72-6552" fmla="*/ 5367 h 10003"/>
                <a:gd name="connsiteX73-6553" fmla="*/ 3894 w 10000"/>
                <a:gd name="connsiteY73-6554" fmla="*/ 5519 h 10003"/>
                <a:gd name="connsiteX74-6555" fmla="*/ 3894 w 10000"/>
                <a:gd name="connsiteY74-6556" fmla="*/ 5900 h 10003"/>
                <a:gd name="connsiteX75-6557" fmla="*/ 3790 w 10000"/>
                <a:gd name="connsiteY75-6558" fmla="*/ 6110 h 10003"/>
                <a:gd name="connsiteX76-6559" fmla="*/ 1884 w 10000"/>
                <a:gd name="connsiteY76-6560" fmla="*/ 6090 h 10003"/>
                <a:gd name="connsiteX77-6561" fmla="*/ 1849 w 10000"/>
                <a:gd name="connsiteY77-6562" fmla="*/ 8056 h 10003"/>
                <a:gd name="connsiteX78-6563" fmla="*/ 2126 w 10000"/>
                <a:gd name="connsiteY78-6564" fmla="*/ 8056 h 10003"/>
                <a:gd name="connsiteX79-6565" fmla="*/ 2126 w 10000"/>
                <a:gd name="connsiteY79-6566" fmla="*/ 8131 h 10003"/>
                <a:gd name="connsiteX80-6567" fmla="*/ 2716 w 10000"/>
                <a:gd name="connsiteY80-6568" fmla="*/ 8131 h 10003"/>
                <a:gd name="connsiteX81-6569" fmla="*/ 2716 w 10000"/>
                <a:gd name="connsiteY81-6570" fmla="*/ 8056 h 10003"/>
                <a:gd name="connsiteX82-6571" fmla="*/ 3270 w 10000"/>
                <a:gd name="connsiteY82-6572" fmla="*/ 8073 h 10003"/>
                <a:gd name="connsiteX83-6573" fmla="*/ 2404 w 10000"/>
                <a:gd name="connsiteY83-6574" fmla="*/ 10002 h 10003"/>
                <a:gd name="connsiteX84-6575" fmla="*/ 0 w 10000"/>
                <a:gd name="connsiteY84-6576" fmla="*/ 10000 h 10003"/>
                <a:gd name="connsiteX0-6577" fmla="*/ 5169 w 10000"/>
                <a:gd name="connsiteY0-6578" fmla="*/ 10003 h 10003"/>
                <a:gd name="connsiteX1-6579" fmla="*/ 4314 w 10000"/>
                <a:gd name="connsiteY1-6580" fmla="*/ 9165 h 10003"/>
                <a:gd name="connsiteX2-6581" fmla="*/ 4829 w 10000"/>
                <a:gd name="connsiteY2-6582" fmla="*/ 8073 h 10003"/>
                <a:gd name="connsiteX3-6583" fmla="*/ 6075 w 10000"/>
                <a:gd name="connsiteY3-6584" fmla="*/ 8073 h 10003"/>
                <a:gd name="connsiteX4-6585" fmla="*/ 6075 w 10000"/>
                <a:gd name="connsiteY4-6586" fmla="*/ 8131 h 10003"/>
                <a:gd name="connsiteX5-6587" fmla="*/ 6699 w 10000"/>
                <a:gd name="connsiteY5-6588" fmla="*/ 8131 h 10003"/>
                <a:gd name="connsiteX6-6589" fmla="*/ 6699 w 10000"/>
                <a:gd name="connsiteY6-6590" fmla="*/ 8073 h 10003"/>
                <a:gd name="connsiteX7-6591" fmla="*/ 7046 w 10000"/>
                <a:gd name="connsiteY7-6592" fmla="*/ 8073 h 10003"/>
                <a:gd name="connsiteX8-6593" fmla="*/ 7046 w 10000"/>
                <a:gd name="connsiteY8-6594" fmla="*/ 6110 h 10003"/>
                <a:gd name="connsiteX9-6595" fmla="*/ 5660 w 10000"/>
                <a:gd name="connsiteY9-6596" fmla="*/ 6110 h 10003"/>
                <a:gd name="connsiteX10-6597" fmla="*/ 5764 w 10000"/>
                <a:gd name="connsiteY10-6598" fmla="*/ 5672 h 10003"/>
                <a:gd name="connsiteX11-6599" fmla="*/ 7809 w 10000"/>
                <a:gd name="connsiteY11-6600" fmla="*/ 6034 h 10003"/>
                <a:gd name="connsiteX12-6601" fmla="*/ 7982 w 10000"/>
                <a:gd name="connsiteY12-6602" fmla="*/ 6149 h 10003"/>
                <a:gd name="connsiteX13-6603" fmla="*/ 7532 w 10000"/>
                <a:gd name="connsiteY13-6604" fmla="*/ 8227 h 10003"/>
                <a:gd name="connsiteX14-6605" fmla="*/ 7601 w 10000"/>
                <a:gd name="connsiteY14-6606" fmla="*/ 8265 h 10003"/>
                <a:gd name="connsiteX15-6607" fmla="*/ 7532 w 10000"/>
                <a:gd name="connsiteY15-6608" fmla="*/ 8647 h 10003"/>
                <a:gd name="connsiteX16-6609" fmla="*/ 9991 w 10000"/>
                <a:gd name="connsiteY16-6610" fmla="*/ 8647 h 10003"/>
                <a:gd name="connsiteX17-6611" fmla="*/ 9956 w 10000"/>
                <a:gd name="connsiteY17-6612" fmla="*/ 8588 h 10003"/>
                <a:gd name="connsiteX18-6613" fmla="*/ 9091 w 10000"/>
                <a:gd name="connsiteY18-6614" fmla="*/ 8303 h 10003"/>
                <a:gd name="connsiteX19-6615" fmla="*/ 8848 w 10000"/>
                <a:gd name="connsiteY19-6616" fmla="*/ 7922 h 10003"/>
                <a:gd name="connsiteX20-6617" fmla="*/ 9610 w 10000"/>
                <a:gd name="connsiteY20-6618" fmla="*/ 5729 h 10003"/>
                <a:gd name="connsiteX21-6619" fmla="*/ 9298 w 10000"/>
                <a:gd name="connsiteY21-6620" fmla="*/ 5215 h 10003"/>
                <a:gd name="connsiteX22-6621" fmla="*/ 7080 w 10000"/>
                <a:gd name="connsiteY22-6622" fmla="*/ 4700 h 10003"/>
                <a:gd name="connsiteX23-6623" fmla="*/ 6942 w 10000"/>
                <a:gd name="connsiteY23-6624" fmla="*/ 4279 h 10003"/>
                <a:gd name="connsiteX24-6625" fmla="*/ 8397 w 10000"/>
                <a:gd name="connsiteY24-6626" fmla="*/ 4508 h 10003"/>
                <a:gd name="connsiteX25-6627" fmla="*/ 8432 w 10000"/>
                <a:gd name="connsiteY25-6628" fmla="*/ 4451 h 10003"/>
                <a:gd name="connsiteX26-6629" fmla="*/ 8466 w 10000"/>
                <a:gd name="connsiteY26-6630" fmla="*/ 4451 h 10003"/>
                <a:gd name="connsiteX27-6631" fmla="*/ 8779 w 10000"/>
                <a:gd name="connsiteY27-6632" fmla="*/ 4604 h 10003"/>
                <a:gd name="connsiteX28-6633" fmla="*/ 9368 w 10000"/>
                <a:gd name="connsiteY28-6634" fmla="*/ 4642 h 10003"/>
                <a:gd name="connsiteX29-6635" fmla="*/ 9540 w 10000"/>
                <a:gd name="connsiteY29-6636" fmla="*/ 4585 h 10003"/>
                <a:gd name="connsiteX30-6637" fmla="*/ 9714 w 10000"/>
                <a:gd name="connsiteY30-6638" fmla="*/ 4451 h 10003"/>
                <a:gd name="connsiteX31-6639" fmla="*/ 9782 w 10000"/>
                <a:gd name="connsiteY31-6640" fmla="*/ 4299 h 10003"/>
                <a:gd name="connsiteX32-6641" fmla="*/ 9748 w 10000"/>
                <a:gd name="connsiteY32-6642" fmla="*/ 4166 h 10003"/>
                <a:gd name="connsiteX33-6643" fmla="*/ 9437 w 10000"/>
                <a:gd name="connsiteY33-6644" fmla="*/ 4127 h 10003"/>
                <a:gd name="connsiteX34-6645" fmla="*/ 9402 w 10000"/>
                <a:gd name="connsiteY34-6646" fmla="*/ 4070 h 10003"/>
                <a:gd name="connsiteX35-6647" fmla="*/ 9056 w 10000"/>
                <a:gd name="connsiteY35-6648" fmla="*/ 4051 h 10003"/>
                <a:gd name="connsiteX36-6649" fmla="*/ 8709 w 10000"/>
                <a:gd name="connsiteY36-6650" fmla="*/ 4109 h 10003"/>
                <a:gd name="connsiteX37-6651" fmla="*/ 8743 w 10000"/>
                <a:gd name="connsiteY37-6652" fmla="*/ 4051 h 10003"/>
                <a:gd name="connsiteX38-6653" fmla="*/ 6769 w 10000"/>
                <a:gd name="connsiteY38-6654" fmla="*/ 3651 h 10003"/>
                <a:gd name="connsiteX39-6655" fmla="*/ 6735 w 10000"/>
                <a:gd name="connsiteY39-6656" fmla="*/ 3422 h 10003"/>
                <a:gd name="connsiteX40-6657" fmla="*/ 6215 w 10000"/>
                <a:gd name="connsiteY40-6658" fmla="*/ 2507 h 10003"/>
                <a:gd name="connsiteX41-6659" fmla="*/ 5868 w 10000"/>
                <a:gd name="connsiteY41-6660" fmla="*/ 2106 h 10003"/>
                <a:gd name="connsiteX42-6661" fmla="*/ 5903 w 10000"/>
                <a:gd name="connsiteY42-6662" fmla="*/ 1781 h 10003"/>
                <a:gd name="connsiteX43-6663" fmla="*/ 5556 w 10000"/>
                <a:gd name="connsiteY43-6664" fmla="*/ 1611 h 10003"/>
                <a:gd name="connsiteX44-6665" fmla="*/ 5626 w 10000"/>
                <a:gd name="connsiteY44-6666" fmla="*/ 1420 h 10003"/>
                <a:gd name="connsiteX45-6667" fmla="*/ 5799 w 10000"/>
                <a:gd name="connsiteY45-6668" fmla="*/ 1458 h 10003"/>
                <a:gd name="connsiteX46-6669" fmla="*/ 5972 w 10000"/>
                <a:gd name="connsiteY46-6670" fmla="*/ 1439 h 10003"/>
                <a:gd name="connsiteX47-6671" fmla="*/ 6041 w 10000"/>
                <a:gd name="connsiteY47-6672" fmla="*/ 1382 h 10003"/>
                <a:gd name="connsiteX48-6673" fmla="*/ 6041 w 10000"/>
                <a:gd name="connsiteY48-6674" fmla="*/ 1267 h 10003"/>
                <a:gd name="connsiteX49-6675" fmla="*/ 6110 w 10000"/>
                <a:gd name="connsiteY49-6676" fmla="*/ 1172 h 10003"/>
                <a:gd name="connsiteX50-6677" fmla="*/ 6110 w 10000"/>
                <a:gd name="connsiteY50-6678" fmla="*/ 1077 h 10003"/>
                <a:gd name="connsiteX51-6679" fmla="*/ 6075 w 10000"/>
                <a:gd name="connsiteY51-6680" fmla="*/ 1020 h 10003"/>
                <a:gd name="connsiteX52-6681" fmla="*/ 6041 w 10000"/>
                <a:gd name="connsiteY52-6682" fmla="*/ 905 h 10003"/>
                <a:gd name="connsiteX53-6683" fmla="*/ 6180 w 10000"/>
                <a:gd name="connsiteY53-6684" fmla="*/ 828 h 10003"/>
                <a:gd name="connsiteX54-6685" fmla="*/ 6180 w 10000"/>
                <a:gd name="connsiteY54-6686" fmla="*/ 752 h 10003"/>
                <a:gd name="connsiteX55-6687" fmla="*/ 6007 w 10000"/>
                <a:gd name="connsiteY55-6688" fmla="*/ 677 h 10003"/>
                <a:gd name="connsiteX56-6689" fmla="*/ 6075 w 10000"/>
                <a:gd name="connsiteY56-6690" fmla="*/ 544 h 10003"/>
                <a:gd name="connsiteX57-6691" fmla="*/ 5972 w 10000"/>
                <a:gd name="connsiteY57-6692" fmla="*/ 486 h 10003"/>
                <a:gd name="connsiteX58-6693" fmla="*/ 5868 w 10000"/>
                <a:gd name="connsiteY58-6694" fmla="*/ 334 h 10003"/>
                <a:gd name="connsiteX59-6695" fmla="*/ 5591 w 10000"/>
                <a:gd name="connsiteY59-6696" fmla="*/ 180 h 10003"/>
                <a:gd name="connsiteX60-6697" fmla="*/ 4656 w 10000"/>
                <a:gd name="connsiteY60-6698" fmla="*/ 47 h 10003"/>
                <a:gd name="connsiteX61-6699" fmla="*/ 3825 w 10000"/>
                <a:gd name="connsiteY61-6700" fmla="*/ 752 h 10003"/>
                <a:gd name="connsiteX62-6701" fmla="*/ 4171 w 10000"/>
                <a:gd name="connsiteY62-6702" fmla="*/ 1229 h 10003"/>
                <a:gd name="connsiteX63-6703" fmla="*/ 4205 w 10000"/>
                <a:gd name="connsiteY63-6704" fmla="*/ 1363 h 10003"/>
                <a:gd name="connsiteX64-6705" fmla="*/ 4275 w 10000"/>
                <a:gd name="connsiteY64-6706" fmla="*/ 1305 h 10003"/>
                <a:gd name="connsiteX65-6707" fmla="*/ 4275 w 10000"/>
                <a:gd name="connsiteY65-6708" fmla="*/ 1420 h 10003"/>
                <a:gd name="connsiteX66-6709" fmla="*/ 4275 w 10000"/>
                <a:gd name="connsiteY66-6710" fmla="*/ 1497 h 10003"/>
                <a:gd name="connsiteX67-6711" fmla="*/ 3547 w 10000"/>
                <a:gd name="connsiteY67-6712" fmla="*/ 2202 h 10003"/>
                <a:gd name="connsiteX68-6713" fmla="*/ 3270 w 10000"/>
                <a:gd name="connsiteY68-6714" fmla="*/ 2583 h 10003"/>
                <a:gd name="connsiteX69-6715" fmla="*/ 2543 w 10000"/>
                <a:gd name="connsiteY69-6716" fmla="*/ 3287 h 10003"/>
                <a:gd name="connsiteX70-6717" fmla="*/ 3063 w 10000"/>
                <a:gd name="connsiteY70-6718" fmla="*/ 5005 h 10003"/>
                <a:gd name="connsiteX71-6719" fmla="*/ 3270 w 10000"/>
                <a:gd name="connsiteY71-6720" fmla="*/ 5005 h 10003"/>
                <a:gd name="connsiteX72-6721" fmla="*/ 3166 w 10000"/>
                <a:gd name="connsiteY72-6722" fmla="*/ 5367 h 10003"/>
                <a:gd name="connsiteX73-6723" fmla="*/ 3894 w 10000"/>
                <a:gd name="connsiteY73-6724" fmla="*/ 5519 h 10003"/>
                <a:gd name="connsiteX74-6725" fmla="*/ 3894 w 10000"/>
                <a:gd name="connsiteY74-6726" fmla="*/ 5900 h 10003"/>
                <a:gd name="connsiteX75-6727" fmla="*/ 3790 w 10000"/>
                <a:gd name="connsiteY75-6728" fmla="*/ 6110 h 10003"/>
                <a:gd name="connsiteX76-6729" fmla="*/ 1884 w 10000"/>
                <a:gd name="connsiteY76-6730" fmla="*/ 6090 h 10003"/>
                <a:gd name="connsiteX77-6731" fmla="*/ 1849 w 10000"/>
                <a:gd name="connsiteY77-6732" fmla="*/ 8056 h 10003"/>
                <a:gd name="connsiteX78-6733" fmla="*/ 2126 w 10000"/>
                <a:gd name="connsiteY78-6734" fmla="*/ 8056 h 10003"/>
                <a:gd name="connsiteX79-6735" fmla="*/ 2126 w 10000"/>
                <a:gd name="connsiteY79-6736" fmla="*/ 8131 h 10003"/>
                <a:gd name="connsiteX80-6737" fmla="*/ 2716 w 10000"/>
                <a:gd name="connsiteY80-6738" fmla="*/ 8131 h 10003"/>
                <a:gd name="connsiteX81-6739" fmla="*/ 2716 w 10000"/>
                <a:gd name="connsiteY81-6740" fmla="*/ 8056 h 10003"/>
                <a:gd name="connsiteX82-6741" fmla="*/ 3270 w 10000"/>
                <a:gd name="connsiteY82-6742" fmla="*/ 8073 h 10003"/>
                <a:gd name="connsiteX83-6743" fmla="*/ 2404 w 10000"/>
                <a:gd name="connsiteY83-6744" fmla="*/ 10002 h 10003"/>
                <a:gd name="connsiteX84-6745" fmla="*/ 0 w 10000"/>
                <a:gd name="connsiteY84-6746" fmla="*/ 10000 h 10003"/>
                <a:gd name="connsiteX0-6747" fmla="*/ 5169 w 10000"/>
                <a:gd name="connsiteY0-6748" fmla="*/ 10003 h 10003"/>
                <a:gd name="connsiteX1-6749" fmla="*/ 4314 w 10000"/>
                <a:gd name="connsiteY1-6750" fmla="*/ 9165 h 10003"/>
                <a:gd name="connsiteX2-6751" fmla="*/ 4829 w 10000"/>
                <a:gd name="connsiteY2-6752" fmla="*/ 8073 h 10003"/>
                <a:gd name="connsiteX3-6753" fmla="*/ 6075 w 10000"/>
                <a:gd name="connsiteY3-6754" fmla="*/ 8073 h 10003"/>
                <a:gd name="connsiteX4-6755" fmla="*/ 6075 w 10000"/>
                <a:gd name="connsiteY4-6756" fmla="*/ 8131 h 10003"/>
                <a:gd name="connsiteX5-6757" fmla="*/ 6699 w 10000"/>
                <a:gd name="connsiteY5-6758" fmla="*/ 8131 h 10003"/>
                <a:gd name="connsiteX6-6759" fmla="*/ 6699 w 10000"/>
                <a:gd name="connsiteY6-6760" fmla="*/ 8073 h 10003"/>
                <a:gd name="connsiteX7-6761" fmla="*/ 7046 w 10000"/>
                <a:gd name="connsiteY7-6762" fmla="*/ 8073 h 10003"/>
                <a:gd name="connsiteX8-6763" fmla="*/ 7046 w 10000"/>
                <a:gd name="connsiteY8-6764" fmla="*/ 6110 h 10003"/>
                <a:gd name="connsiteX9-6765" fmla="*/ 5660 w 10000"/>
                <a:gd name="connsiteY9-6766" fmla="*/ 6110 h 10003"/>
                <a:gd name="connsiteX10-6767" fmla="*/ 5764 w 10000"/>
                <a:gd name="connsiteY10-6768" fmla="*/ 5672 h 10003"/>
                <a:gd name="connsiteX11-6769" fmla="*/ 7809 w 10000"/>
                <a:gd name="connsiteY11-6770" fmla="*/ 6034 h 10003"/>
                <a:gd name="connsiteX12-6771" fmla="*/ 7982 w 10000"/>
                <a:gd name="connsiteY12-6772" fmla="*/ 6149 h 10003"/>
                <a:gd name="connsiteX13-6773" fmla="*/ 7532 w 10000"/>
                <a:gd name="connsiteY13-6774" fmla="*/ 8227 h 10003"/>
                <a:gd name="connsiteX14-6775" fmla="*/ 7601 w 10000"/>
                <a:gd name="connsiteY14-6776" fmla="*/ 8265 h 10003"/>
                <a:gd name="connsiteX15-6777" fmla="*/ 7532 w 10000"/>
                <a:gd name="connsiteY15-6778" fmla="*/ 8647 h 10003"/>
                <a:gd name="connsiteX16-6779" fmla="*/ 9991 w 10000"/>
                <a:gd name="connsiteY16-6780" fmla="*/ 8647 h 10003"/>
                <a:gd name="connsiteX17-6781" fmla="*/ 9956 w 10000"/>
                <a:gd name="connsiteY17-6782" fmla="*/ 8588 h 10003"/>
                <a:gd name="connsiteX18-6783" fmla="*/ 9091 w 10000"/>
                <a:gd name="connsiteY18-6784" fmla="*/ 8303 h 10003"/>
                <a:gd name="connsiteX19-6785" fmla="*/ 8848 w 10000"/>
                <a:gd name="connsiteY19-6786" fmla="*/ 7922 h 10003"/>
                <a:gd name="connsiteX20-6787" fmla="*/ 9610 w 10000"/>
                <a:gd name="connsiteY20-6788" fmla="*/ 5729 h 10003"/>
                <a:gd name="connsiteX21-6789" fmla="*/ 9298 w 10000"/>
                <a:gd name="connsiteY21-6790" fmla="*/ 5215 h 10003"/>
                <a:gd name="connsiteX22-6791" fmla="*/ 7080 w 10000"/>
                <a:gd name="connsiteY22-6792" fmla="*/ 4700 h 10003"/>
                <a:gd name="connsiteX23-6793" fmla="*/ 6942 w 10000"/>
                <a:gd name="connsiteY23-6794" fmla="*/ 4279 h 10003"/>
                <a:gd name="connsiteX24-6795" fmla="*/ 8397 w 10000"/>
                <a:gd name="connsiteY24-6796" fmla="*/ 4508 h 10003"/>
                <a:gd name="connsiteX25-6797" fmla="*/ 8432 w 10000"/>
                <a:gd name="connsiteY25-6798" fmla="*/ 4451 h 10003"/>
                <a:gd name="connsiteX26-6799" fmla="*/ 8466 w 10000"/>
                <a:gd name="connsiteY26-6800" fmla="*/ 4451 h 10003"/>
                <a:gd name="connsiteX27-6801" fmla="*/ 8779 w 10000"/>
                <a:gd name="connsiteY27-6802" fmla="*/ 4604 h 10003"/>
                <a:gd name="connsiteX28-6803" fmla="*/ 9368 w 10000"/>
                <a:gd name="connsiteY28-6804" fmla="*/ 4642 h 10003"/>
                <a:gd name="connsiteX29-6805" fmla="*/ 9540 w 10000"/>
                <a:gd name="connsiteY29-6806" fmla="*/ 4585 h 10003"/>
                <a:gd name="connsiteX30-6807" fmla="*/ 9714 w 10000"/>
                <a:gd name="connsiteY30-6808" fmla="*/ 4451 h 10003"/>
                <a:gd name="connsiteX31-6809" fmla="*/ 9782 w 10000"/>
                <a:gd name="connsiteY31-6810" fmla="*/ 4299 h 10003"/>
                <a:gd name="connsiteX32-6811" fmla="*/ 9748 w 10000"/>
                <a:gd name="connsiteY32-6812" fmla="*/ 4166 h 10003"/>
                <a:gd name="connsiteX33-6813" fmla="*/ 9437 w 10000"/>
                <a:gd name="connsiteY33-6814" fmla="*/ 4127 h 10003"/>
                <a:gd name="connsiteX34-6815" fmla="*/ 9402 w 10000"/>
                <a:gd name="connsiteY34-6816" fmla="*/ 4070 h 10003"/>
                <a:gd name="connsiteX35-6817" fmla="*/ 9056 w 10000"/>
                <a:gd name="connsiteY35-6818" fmla="*/ 4051 h 10003"/>
                <a:gd name="connsiteX36-6819" fmla="*/ 8709 w 10000"/>
                <a:gd name="connsiteY36-6820" fmla="*/ 4109 h 10003"/>
                <a:gd name="connsiteX37-6821" fmla="*/ 8743 w 10000"/>
                <a:gd name="connsiteY37-6822" fmla="*/ 4051 h 10003"/>
                <a:gd name="connsiteX38-6823" fmla="*/ 6769 w 10000"/>
                <a:gd name="connsiteY38-6824" fmla="*/ 3651 h 10003"/>
                <a:gd name="connsiteX39-6825" fmla="*/ 6735 w 10000"/>
                <a:gd name="connsiteY39-6826" fmla="*/ 3422 h 10003"/>
                <a:gd name="connsiteX40-6827" fmla="*/ 6215 w 10000"/>
                <a:gd name="connsiteY40-6828" fmla="*/ 2507 h 10003"/>
                <a:gd name="connsiteX41-6829" fmla="*/ 5868 w 10000"/>
                <a:gd name="connsiteY41-6830" fmla="*/ 2106 h 10003"/>
                <a:gd name="connsiteX42-6831" fmla="*/ 5903 w 10000"/>
                <a:gd name="connsiteY42-6832" fmla="*/ 1781 h 10003"/>
                <a:gd name="connsiteX43-6833" fmla="*/ 5556 w 10000"/>
                <a:gd name="connsiteY43-6834" fmla="*/ 1611 h 10003"/>
                <a:gd name="connsiteX44-6835" fmla="*/ 5626 w 10000"/>
                <a:gd name="connsiteY44-6836" fmla="*/ 1420 h 10003"/>
                <a:gd name="connsiteX45-6837" fmla="*/ 5799 w 10000"/>
                <a:gd name="connsiteY45-6838" fmla="*/ 1458 h 10003"/>
                <a:gd name="connsiteX46-6839" fmla="*/ 5972 w 10000"/>
                <a:gd name="connsiteY46-6840" fmla="*/ 1439 h 10003"/>
                <a:gd name="connsiteX47-6841" fmla="*/ 6041 w 10000"/>
                <a:gd name="connsiteY47-6842" fmla="*/ 1382 h 10003"/>
                <a:gd name="connsiteX48-6843" fmla="*/ 6041 w 10000"/>
                <a:gd name="connsiteY48-6844" fmla="*/ 1267 h 10003"/>
                <a:gd name="connsiteX49-6845" fmla="*/ 6110 w 10000"/>
                <a:gd name="connsiteY49-6846" fmla="*/ 1172 h 10003"/>
                <a:gd name="connsiteX50-6847" fmla="*/ 6110 w 10000"/>
                <a:gd name="connsiteY50-6848" fmla="*/ 1077 h 10003"/>
                <a:gd name="connsiteX51-6849" fmla="*/ 6075 w 10000"/>
                <a:gd name="connsiteY51-6850" fmla="*/ 1020 h 10003"/>
                <a:gd name="connsiteX52-6851" fmla="*/ 6041 w 10000"/>
                <a:gd name="connsiteY52-6852" fmla="*/ 905 h 10003"/>
                <a:gd name="connsiteX53-6853" fmla="*/ 6180 w 10000"/>
                <a:gd name="connsiteY53-6854" fmla="*/ 828 h 10003"/>
                <a:gd name="connsiteX54-6855" fmla="*/ 6180 w 10000"/>
                <a:gd name="connsiteY54-6856" fmla="*/ 752 h 10003"/>
                <a:gd name="connsiteX55-6857" fmla="*/ 6007 w 10000"/>
                <a:gd name="connsiteY55-6858" fmla="*/ 677 h 10003"/>
                <a:gd name="connsiteX56-6859" fmla="*/ 6075 w 10000"/>
                <a:gd name="connsiteY56-6860" fmla="*/ 544 h 10003"/>
                <a:gd name="connsiteX57-6861" fmla="*/ 5972 w 10000"/>
                <a:gd name="connsiteY57-6862" fmla="*/ 486 h 10003"/>
                <a:gd name="connsiteX58-6863" fmla="*/ 5868 w 10000"/>
                <a:gd name="connsiteY58-6864" fmla="*/ 334 h 10003"/>
                <a:gd name="connsiteX59-6865" fmla="*/ 5591 w 10000"/>
                <a:gd name="connsiteY59-6866" fmla="*/ 180 h 10003"/>
                <a:gd name="connsiteX60-6867" fmla="*/ 4656 w 10000"/>
                <a:gd name="connsiteY60-6868" fmla="*/ 47 h 10003"/>
                <a:gd name="connsiteX61-6869" fmla="*/ 3825 w 10000"/>
                <a:gd name="connsiteY61-6870" fmla="*/ 752 h 10003"/>
                <a:gd name="connsiteX62-6871" fmla="*/ 4171 w 10000"/>
                <a:gd name="connsiteY62-6872" fmla="*/ 1229 h 10003"/>
                <a:gd name="connsiteX63-6873" fmla="*/ 4205 w 10000"/>
                <a:gd name="connsiteY63-6874" fmla="*/ 1363 h 10003"/>
                <a:gd name="connsiteX64-6875" fmla="*/ 4275 w 10000"/>
                <a:gd name="connsiteY64-6876" fmla="*/ 1305 h 10003"/>
                <a:gd name="connsiteX65-6877" fmla="*/ 4275 w 10000"/>
                <a:gd name="connsiteY65-6878" fmla="*/ 1420 h 10003"/>
                <a:gd name="connsiteX66-6879" fmla="*/ 4275 w 10000"/>
                <a:gd name="connsiteY66-6880" fmla="*/ 1497 h 10003"/>
                <a:gd name="connsiteX67-6881" fmla="*/ 3547 w 10000"/>
                <a:gd name="connsiteY67-6882" fmla="*/ 2202 h 10003"/>
                <a:gd name="connsiteX68-6883" fmla="*/ 3270 w 10000"/>
                <a:gd name="connsiteY68-6884" fmla="*/ 2583 h 10003"/>
                <a:gd name="connsiteX69-6885" fmla="*/ 2543 w 10000"/>
                <a:gd name="connsiteY69-6886" fmla="*/ 3287 h 10003"/>
                <a:gd name="connsiteX70-6887" fmla="*/ 3063 w 10000"/>
                <a:gd name="connsiteY70-6888" fmla="*/ 5005 h 10003"/>
                <a:gd name="connsiteX71-6889" fmla="*/ 3270 w 10000"/>
                <a:gd name="connsiteY71-6890" fmla="*/ 5005 h 10003"/>
                <a:gd name="connsiteX72-6891" fmla="*/ 3166 w 10000"/>
                <a:gd name="connsiteY72-6892" fmla="*/ 5367 h 10003"/>
                <a:gd name="connsiteX73-6893" fmla="*/ 3894 w 10000"/>
                <a:gd name="connsiteY73-6894" fmla="*/ 5519 h 10003"/>
                <a:gd name="connsiteX74-6895" fmla="*/ 3894 w 10000"/>
                <a:gd name="connsiteY74-6896" fmla="*/ 5900 h 10003"/>
                <a:gd name="connsiteX75-6897" fmla="*/ 3790 w 10000"/>
                <a:gd name="connsiteY75-6898" fmla="*/ 6110 h 10003"/>
                <a:gd name="connsiteX76-6899" fmla="*/ 1884 w 10000"/>
                <a:gd name="connsiteY76-6900" fmla="*/ 6090 h 10003"/>
                <a:gd name="connsiteX77-6901" fmla="*/ 1849 w 10000"/>
                <a:gd name="connsiteY77-6902" fmla="*/ 8056 h 10003"/>
                <a:gd name="connsiteX78-6903" fmla="*/ 2126 w 10000"/>
                <a:gd name="connsiteY78-6904" fmla="*/ 8056 h 10003"/>
                <a:gd name="connsiteX79-6905" fmla="*/ 2126 w 10000"/>
                <a:gd name="connsiteY79-6906" fmla="*/ 8131 h 10003"/>
                <a:gd name="connsiteX80-6907" fmla="*/ 2716 w 10000"/>
                <a:gd name="connsiteY80-6908" fmla="*/ 8131 h 10003"/>
                <a:gd name="connsiteX81-6909" fmla="*/ 2716 w 10000"/>
                <a:gd name="connsiteY81-6910" fmla="*/ 8056 h 10003"/>
                <a:gd name="connsiteX82-6911" fmla="*/ 3270 w 10000"/>
                <a:gd name="connsiteY82-6912" fmla="*/ 8073 h 10003"/>
                <a:gd name="connsiteX83-6913" fmla="*/ 2404 w 10000"/>
                <a:gd name="connsiteY83-6914" fmla="*/ 10002 h 10003"/>
                <a:gd name="connsiteX84-6915" fmla="*/ 0 w 10000"/>
                <a:gd name="connsiteY84-6916" fmla="*/ 10000 h 10003"/>
                <a:gd name="connsiteX0-6917" fmla="*/ 5169 w 10000"/>
                <a:gd name="connsiteY0-6918" fmla="*/ 10003 h 10003"/>
                <a:gd name="connsiteX1-6919" fmla="*/ 4314 w 10000"/>
                <a:gd name="connsiteY1-6920" fmla="*/ 9165 h 10003"/>
                <a:gd name="connsiteX2-6921" fmla="*/ 4829 w 10000"/>
                <a:gd name="connsiteY2-6922" fmla="*/ 8073 h 10003"/>
                <a:gd name="connsiteX3-6923" fmla="*/ 6075 w 10000"/>
                <a:gd name="connsiteY3-6924" fmla="*/ 8073 h 10003"/>
                <a:gd name="connsiteX4-6925" fmla="*/ 6075 w 10000"/>
                <a:gd name="connsiteY4-6926" fmla="*/ 8131 h 10003"/>
                <a:gd name="connsiteX5-6927" fmla="*/ 6699 w 10000"/>
                <a:gd name="connsiteY5-6928" fmla="*/ 8131 h 10003"/>
                <a:gd name="connsiteX6-6929" fmla="*/ 6699 w 10000"/>
                <a:gd name="connsiteY6-6930" fmla="*/ 8073 h 10003"/>
                <a:gd name="connsiteX7-6931" fmla="*/ 7046 w 10000"/>
                <a:gd name="connsiteY7-6932" fmla="*/ 8073 h 10003"/>
                <a:gd name="connsiteX8-6933" fmla="*/ 7046 w 10000"/>
                <a:gd name="connsiteY8-6934" fmla="*/ 6110 h 10003"/>
                <a:gd name="connsiteX9-6935" fmla="*/ 5660 w 10000"/>
                <a:gd name="connsiteY9-6936" fmla="*/ 6110 h 10003"/>
                <a:gd name="connsiteX10-6937" fmla="*/ 5764 w 10000"/>
                <a:gd name="connsiteY10-6938" fmla="*/ 5672 h 10003"/>
                <a:gd name="connsiteX11-6939" fmla="*/ 7809 w 10000"/>
                <a:gd name="connsiteY11-6940" fmla="*/ 6034 h 10003"/>
                <a:gd name="connsiteX12-6941" fmla="*/ 7982 w 10000"/>
                <a:gd name="connsiteY12-6942" fmla="*/ 6149 h 10003"/>
                <a:gd name="connsiteX13-6943" fmla="*/ 7532 w 10000"/>
                <a:gd name="connsiteY13-6944" fmla="*/ 8227 h 10003"/>
                <a:gd name="connsiteX14-6945" fmla="*/ 7601 w 10000"/>
                <a:gd name="connsiteY14-6946" fmla="*/ 8265 h 10003"/>
                <a:gd name="connsiteX15-6947" fmla="*/ 7532 w 10000"/>
                <a:gd name="connsiteY15-6948" fmla="*/ 8647 h 10003"/>
                <a:gd name="connsiteX16-6949" fmla="*/ 9991 w 10000"/>
                <a:gd name="connsiteY16-6950" fmla="*/ 8647 h 10003"/>
                <a:gd name="connsiteX17-6951" fmla="*/ 9956 w 10000"/>
                <a:gd name="connsiteY17-6952" fmla="*/ 8588 h 10003"/>
                <a:gd name="connsiteX18-6953" fmla="*/ 9091 w 10000"/>
                <a:gd name="connsiteY18-6954" fmla="*/ 8303 h 10003"/>
                <a:gd name="connsiteX19-6955" fmla="*/ 8848 w 10000"/>
                <a:gd name="connsiteY19-6956" fmla="*/ 7922 h 10003"/>
                <a:gd name="connsiteX20-6957" fmla="*/ 9610 w 10000"/>
                <a:gd name="connsiteY20-6958" fmla="*/ 5729 h 10003"/>
                <a:gd name="connsiteX21-6959" fmla="*/ 9298 w 10000"/>
                <a:gd name="connsiteY21-6960" fmla="*/ 5215 h 10003"/>
                <a:gd name="connsiteX22-6961" fmla="*/ 7080 w 10000"/>
                <a:gd name="connsiteY22-6962" fmla="*/ 4700 h 10003"/>
                <a:gd name="connsiteX23-6963" fmla="*/ 6942 w 10000"/>
                <a:gd name="connsiteY23-6964" fmla="*/ 4279 h 10003"/>
                <a:gd name="connsiteX24-6965" fmla="*/ 8397 w 10000"/>
                <a:gd name="connsiteY24-6966" fmla="*/ 4508 h 10003"/>
                <a:gd name="connsiteX25-6967" fmla="*/ 8432 w 10000"/>
                <a:gd name="connsiteY25-6968" fmla="*/ 4451 h 10003"/>
                <a:gd name="connsiteX26-6969" fmla="*/ 8466 w 10000"/>
                <a:gd name="connsiteY26-6970" fmla="*/ 4451 h 10003"/>
                <a:gd name="connsiteX27-6971" fmla="*/ 8779 w 10000"/>
                <a:gd name="connsiteY27-6972" fmla="*/ 4604 h 10003"/>
                <a:gd name="connsiteX28-6973" fmla="*/ 9368 w 10000"/>
                <a:gd name="connsiteY28-6974" fmla="*/ 4642 h 10003"/>
                <a:gd name="connsiteX29-6975" fmla="*/ 9540 w 10000"/>
                <a:gd name="connsiteY29-6976" fmla="*/ 4585 h 10003"/>
                <a:gd name="connsiteX30-6977" fmla="*/ 9714 w 10000"/>
                <a:gd name="connsiteY30-6978" fmla="*/ 4451 h 10003"/>
                <a:gd name="connsiteX31-6979" fmla="*/ 9782 w 10000"/>
                <a:gd name="connsiteY31-6980" fmla="*/ 4299 h 10003"/>
                <a:gd name="connsiteX32-6981" fmla="*/ 9748 w 10000"/>
                <a:gd name="connsiteY32-6982" fmla="*/ 4166 h 10003"/>
                <a:gd name="connsiteX33-6983" fmla="*/ 9437 w 10000"/>
                <a:gd name="connsiteY33-6984" fmla="*/ 4127 h 10003"/>
                <a:gd name="connsiteX34-6985" fmla="*/ 9402 w 10000"/>
                <a:gd name="connsiteY34-6986" fmla="*/ 4070 h 10003"/>
                <a:gd name="connsiteX35-6987" fmla="*/ 9056 w 10000"/>
                <a:gd name="connsiteY35-6988" fmla="*/ 4051 h 10003"/>
                <a:gd name="connsiteX36-6989" fmla="*/ 8709 w 10000"/>
                <a:gd name="connsiteY36-6990" fmla="*/ 4109 h 10003"/>
                <a:gd name="connsiteX37-6991" fmla="*/ 8743 w 10000"/>
                <a:gd name="connsiteY37-6992" fmla="*/ 4051 h 10003"/>
                <a:gd name="connsiteX38-6993" fmla="*/ 6769 w 10000"/>
                <a:gd name="connsiteY38-6994" fmla="*/ 3651 h 10003"/>
                <a:gd name="connsiteX39-6995" fmla="*/ 6735 w 10000"/>
                <a:gd name="connsiteY39-6996" fmla="*/ 3422 h 10003"/>
                <a:gd name="connsiteX40-6997" fmla="*/ 6215 w 10000"/>
                <a:gd name="connsiteY40-6998" fmla="*/ 2507 h 10003"/>
                <a:gd name="connsiteX41-6999" fmla="*/ 5868 w 10000"/>
                <a:gd name="connsiteY41-7000" fmla="*/ 2106 h 10003"/>
                <a:gd name="connsiteX42-7001" fmla="*/ 5903 w 10000"/>
                <a:gd name="connsiteY42-7002" fmla="*/ 1781 h 10003"/>
                <a:gd name="connsiteX43-7003" fmla="*/ 5556 w 10000"/>
                <a:gd name="connsiteY43-7004" fmla="*/ 1611 h 10003"/>
                <a:gd name="connsiteX44-7005" fmla="*/ 5626 w 10000"/>
                <a:gd name="connsiteY44-7006" fmla="*/ 1420 h 10003"/>
                <a:gd name="connsiteX45-7007" fmla="*/ 5799 w 10000"/>
                <a:gd name="connsiteY45-7008" fmla="*/ 1458 h 10003"/>
                <a:gd name="connsiteX46-7009" fmla="*/ 5972 w 10000"/>
                <a:gd name="connsiteY46-7010" fmla="*/ 1439 h 10003"/>
                <a:gd name="connsiteX47-7011" fmla="*/ 6041 w 10000"/>
                <a:gd name="connsiteY47-7012" fmla="*/ 1382 h 10003"/>
                <a:gd name="connsiteX48-7013" fmla="*/ 6041 w 10000"/>
                <a:gd name="connsiteY48-7014" fmla="*/ 1267 h 10003"/>
                <a:gd name="connsiteX49-7015" fmla="*/ 6110 w 10000"/>
                <a:gd name="connsiteY49-7016" fmla="*/ 1172 h 10003"/>
                <a:gd name="connsiteX50-7017" fmla="*/ 6110 w 10000"/>
                <a:gd name="connsiteY50-7018" fmla="*/ 1077 h 10003"/>
                <a:gd name="connsiteX51-7019" fmla="*/ 6075 w 10000"/>
                <a:gd name="connsiteY51-7020" fmla="*/ 1020 h 10003"/>
                <a:gd name="connsiteX52-7021" fmla="*/ 6041 w 10000"/>
                <a:gd name="connsiteY52-7022" fmla="*/ 905 h 10003"/>
                <a:gd name="connsiteX53-7023" fmla="*/ 6180 w 10000"/>
                <a:gd name="connsiteY53-7024" fmla="*/ 828 h 10003"/>
                <a:gd name="connsiteX54-7025" fmla="*/ 6180 w 10000"/>
                <a:gd name="connsiteY54-7026" fmla="*/ 752 h 10003"/>
                <a:gd name="connsiteX55-7027" fmla="*/ 6007 w 10000"/>
                <a:gd name="connsiteY55-7028" fmla="*/ 677 h 10003"/>
                <a:gd name="connsiteX56-7029" fmla="*/ 6075 w 10000"/>
                <a:gd name="connsiteY56-7030" fmla="*/ 544 h 10003"/>
                <a:gd name="connsiteX57-7031" fmla="*/ 5972 w 10000"/>
                <a:gd name="connsiteY57-7032" fmla="*/ 486 h 10003"/>
                <a:gd name="connsiteX58-7033" fmla="*/ 5868 w 10000"/>
                <a:gd name="connsiteY58-7034" fmla="*/ 334 h 10003"/>
                <a:gd name="connsiteX59-7035" fmla="*/ 5591 w 10000"/>
                <a:gd name="connsiteY59-7036" fmla="*/ 180 h 10003"/>
                <a:gd name="connsiteX60-7037" fmla="*/ 4656 w 10000"/>
                <a:gd name="connsiteY60-7038" fmla="*/ 47 h 10003"/>
                <a:gd name="connsiteX61-7039" fmla="*/ 3825 w 10000"/>
                <a:gd name="connsiteY61-7040" fmla="*/ 752 h 10003"/>
                <a:gd name="connsiteX62-7041" fmla="*/ 4171 w 10000"/>
                <a:gd name="connsiteY62-7042" fmla="*/ 1229 h 10003"/>
                <a:gd name="connsiteX63-7043" fmla="*/ 4205 w 10000"/>
                <a:gd name="connsiteY63-7044" fmla="*/ 1363 h 10003"/>
                <a:gd name="connsiteX64-7045" fmla="*/ 4275 w 10000"/>
                <a:gd name="connsiteY64-7046" fmla="*/ 1305 h 10003"/>
                <a:gd name="connsiteX65-7047" fmla="*/ 4275 w 10000"/>
                <a:gd name="connsiteY65-7048" fmla="*/ 1420 h 10003"/>
                <a:gd name="connsiteX66-7049" fmla="*/ 4275 w 10000"/>
                <a:gd name="connsiteY66-7050" fmla="*/ 1497 h 10003"/>
                <a:gd name="connsiteX67-7051" fmla="*/ 3547 w 10000"/>
                <a:gd name="connsiteY67-7052" fmla="*/ 2202 h 10003"/>
                <a:gd name="connsiteX68-7053" fmla="*/ 3270 w 10000"/>
                <a:gd name="connsiteY68-7054" fmla="*/ 2583 h 10003"/>
                <a:gd name="connsiteX69-7055" fmla="*/ 2543 w 10000"/>
                <a:gd name="connsiteY69-7056" fmla="*/ 3287 h 10003"/>
                <a:gd name="connsiteX70-7057" fmla="*/ 3063 w 10000"/>
                <a:gd name="connsiteY70-7058" fmla="*/ 5005 h 10003"/>
                <a:gd name="connsiteX71-7059" fmla="*/ 3270 w 10000"/>
                <a:gd name="connsiteY71-7060" fmla="*/ 5005 h 10003"/>
                <a:gd name="connsiteX72-7061" fmla="*/ 3166 w 10000"/>
                <a:gd name="connsiteY72-7062" fmla="*/ 5367 h 10003"/>
                <a:gd name="connsiteX73-7063" fmla="*/ 3894 w 10000"/>
                <a:gd name="connsiteY73-7064" fmla="*/ 5519 h 10003"/>
                <a:gd name="connsiteX74-7065" fmla="*/ 3894 w 10000"/>
                <a:gd name="connsiteY74-7066" fmla="*/ 5900 h 10003"/>
                <a:gd name="connsiteX75-7067" fmla="*/ 3790 w 10000"/>
                <a:gd name="connsiteY75-7068" fmla="*/ 6110 h 10003"/>
                <a:gd name="connsiteX76-7069" fmla="*/ 1884 w 10000"/>
                <a:gd name="connsiteY76-7070" fmla="*/ 6090 h 10003"/>
                <a:gd name="connsiteX77-7071" fmla="*/ 1849 w 10000"/>
                <a:gd name="connsiteY77-7072" fmla="*/ 8056 h 10003"/>
                <a:gd name="connsiteX78-7073" fmla="*/ 2126 w 10000"/>
                <a:gd name="connsiteY78-7074" fmla="*/ 8056 h 10003"/>
                <a:gd name="connsiteX79-7075" fmla="*/ 2126 w 10000"/>
                <a:gd name="connsiteY79-7076" fmla="*/ 8131 h 10003"/>
                <a:gd name="connsiteX80-7077" fmla="*/ 2716 w 10000"/>
                <a:gd name="connsiteY80-7078" fmla="*/ 8131 h 10003"/>
                <a:gd name="connsiteX81-7079" fmla="*/ 2716 w 10000"/>
                <a:gd name="connsiteY81-7080" fmla="*/ 8056 h 10003"/>
                <a:gd name="connsiteX82-7081" fmla="*/ 3270 w 10000"/>
                <a:gd name="connsiteY82-7082" fmla="*/ 8073 h 10003"/>
                <a:gd name="connsiteX83-7083" fmla="*/ 2404 w 10000"/>
                <a:gd name="connsiteY83-7084" fmla="*/ 10002 h 10003"/>
                <a:gd name="connsiteX84-7085" fmla="*/ 0 w 10000"/>
                <a:gd name="connsiteY84-7086" fmla="*/ 10000 h 10003"/>
                <a:gd name="connsiteX0-7087" fmla="*/ 5205 w 10000"/>
                <a:gd name="connsiteY0-7088" fmla="*/ 10023 h 10023"/>
                <a:gd name="connsiteX1-7089" fmla="*/ 4314 w 10000"/>
                <a:gd name="connsiteY1-7090" fmla="*/ 9165 h 10023"/>
                <a:gd name="connsiteX2-7091" fmla="*/ 4829 w 10000"/>
                <a:gd name="connsiteY2-7092" fmla="*/ 8073 h 10023"/>
                <a:gd name="connsiteX3-7093" fmla="*/ 6075 w 10000"/>
                <a:gd name="connsiteY3-7094" fmla="*/ 8073 h 10023"/>
                <a:gd name="connsiteX4-7095" fmla="*/ 6075 w 10000"/>
                <a:gd name="connsiteY4-7096" fmla="*/ 8131 h 10023"/>
                <a:gd name="connsiteX5-7097" fmla="*/ 6699 w 10000"/>
                <a:gd name="connsiteY5-7098" fmla="*/ 8131 h 10023"/>
                <a:gd name="connsiteX6-7099" fmla="*/ 6699 w 10000"/>
                <a:gd name="connsiteY6-7100" fmla="*/ 8073 h 10023"/>
                <a:gd name="connsiteX7-7101" fmla="*/ 7046 w 10000"/>
                <a:gd name="connsiteY7-7102" fmla="*/ 8073 h 10023"/>
                <a:gd name="connsiteX8-7103" fmla="*/ 7046 w 10000"/>
                <a:gd name="connsiteY8-7104" fmla="*/ 6110 h 10023"/>
                <a:gd name="connsiteX9-7105" fmla="*/ 5660 w 10000"/>
                <a:gd name="connsiteY9-7106" fmla="*/ 6110 h 10023"/>
                <a:gd name="connsiteX10-7107" fmla="*/ 5764 w 10000"/>
                <a:gd name="connsiteY10-7108" fmla="*/ 5672 h 10023"/>
                <a:gd name="connsiteX11-7109" fmla="*/ 7809 w 10000"/>
                <a:gd name="connsiteY11-7110" fmla="*/ 6034 h 10023"/>
                <a:gd name="connsiteX12-7111" fmla="*/ 7982 w 10000"/>
                <a:gd name="connsiteY12-7112" fmla="*/ 6149 h 10023"/>
                <a:gd name="connsiteX13-7113" fmla="*/ 7532 w 10000"/>
                <a:gd name="connsiteY13-7114" fmla="*/ 8227 h 10023"/>
                <a:gd name="connsiteX14-7115" fmla="*/ 7601 w 10000"/>
                <a:gd name="connsiteY14-7116" fmla="*/ 8265 h 10023"/>
                <a:gd name="connsiteX15-7117" fmla="*/ 7532 w 10000"/>
                <a:gd name="connsiteY15-7118" fmla="*/ 8647 h 10023"/>
                <a:gd name="connsiteX16-7119" fmla="*/ 9991 w 10000"/>
                <a:gd name="connsiteY16-7120" fmla="*/ 8647 h 10023"/>
                <a:gd name="connsiteX17-7121" fmla="*/ 9956 w 10000"/>
                <a:gd name="connsiteY17-7122" fmla="*/ 8588 h 10023"/>
                <a:gd name="connsiteX18-7123" fmla="*/ 9091 w 10000"/>
                <a:gd name="connsiteY18-7124" fmla="*/ 8303 h 10023"/>
                <a:gd name="connsiteX19-7125" fmla="*/ 8848 w 10000"/>
                <a:gd name="connsiteY19-7126" fmla="*/ 7922 h 10023"/>
                <a:gd name="connsiteX20-7127" fmla="*/ 9610 w 10000"/>
                <a:gd name="connsiteY20-7128" fmla="*/ 5729 h 10023"/>
                <a:gd name="connsiteX21-7129" fmla="*/ 9298 w 10000"/>
                <a:gd name="connsiteY21-7130" fmla="*/ 5215 h 10023"/>
                <a:gd name="connsiteX22-7131" fmla="*/ 7080 w 10000"/>
                <a:gd name="connsiteY22-7132" fmla="*/ 4700 h 10023"/>
                <a:gd name="connsiteX23-7133" fmla="*/ 6942 w 10000"/>
                <a:gd name="connsiteY23-7134" fmla="*/ 4279 h 10023"/>
                <a:gd name="connsiteX24-7135" fmla="*/ 8397 w 10000"/>
                <a:gd name="connsiteY24-7136" fmla="*/ 4508 h 10023"/>
                <a:gd name="connsiteX25-7137" fmla="*/ 8432 w 10000"/>
                <a:gd name="connsiteY25-7138" fmla="*/ 4451 h 10023"/>
                <a:gd name="connsiteX26-7139" fmla="*/ 8466 w 10000"/>
                <a:gd name="connsiteY26-7140" fmla="*/ 4451 h 10023"/>
                <a:gd name="connsiteX27-7141" fmla="*/ 8779 w 10000"/>
                <a:gd name="connsiteY27-7142" fmla="*/ 4604 h 10023"/>
                <a:gd name="connsiteX28-7143" fmla="*/ 9368 w 10000"/>
                <a:gd name="connsiteY28-7144" fmla="*/ 4642 h 10023"/>
                <a:gd name="connsiteX29-7145" fmla="*/ 9540 w 10000"/>
                <a:gd name="connsiteY29-7146" fmla="*/ 4585 h 10023"/>
                <a:gd name="connsiteX30-7147" fmla="*/ 9714 w 10000"/>
                <a:gd name="connsiteY30-7148" fmla="*/ 4451 h 10023"/>
                <a:gd name="connsiteX31-7149" fmla="*/ 9782 w 10000"/>
                <a:gd name="connsiteY31-7150" fmla="*/ 4299 h 10023"/>
                <a:gd name="connsiteX32-7151" fmla="*/ 9748 w 10000"/>
                <a:gd name="connsiteY32-7152" fmla="*/ 4166 h 10023"/>
                <a:gd name="connsiteX33-7153" fmla="*/ 9437 w 10000"/>
                <a:gd name="connsiteY33-7154" fmla="*/ 4127 h 10023"/>
                <a:gd name="connsiteX34-7155" fmla="*/ 9402 w 10000"/>
                <a:gd name="connsiteY34-7156" fmla="*/ 4070 h 10023"/>
                <a:gd name="connsiteX35-7157" fmla="*/ 9056 w 10000"/>
                <a:gd name="connsiteY35-7158" fmla="*/ 4051 h 10023"/>
                <a:gd name="connsiteX36-7159" fmla="*/ 8709 w 10000"/>
                <a:gd name="connsiteY36-7160" fmla="*/ 4109 h 10023"/>
                <a:gd name="connsiteX37-7161" fmla="*/ 8743 w 10000"/>
                <a:gd name="connsiteY37-7162" fmla="*/ 4051 h 10023"/>
                <a:gd name="connsiteX38-7163" fmla="*/ 6769 w 10000"/>
                <a:gd name="connsiteY38-7164" fmla="*/ 3651 h 10023"/>
                <a:gd name="connsiteX39-7165" fmla="*/ 6735 w 10000"/>
                <a:gd name="connsiteY39-7166" fmla="*/ 3422 h 10023"/>
                <a:gd name="connsiteX40-7167" fmla="*/ 6215 w 10000"/>
                <a:gd name="connsiteY40-7168" fmla="*/ 2507 h 10023"/>
                <a:gd name="connsiteX41-7169" fmla="*/ 5868 w 10000"/>
                <a:gd name="connsiteY41-7170" fmla="*/ 2106 h 10023"/>
                <a:gd name="connsiteX42-7171" fmla="*/ 5903 w 10000"/>
                <a:gd name="connsiteY42-7172" fmla="*/ 1781 h 10023"/>
                <a:gd name="connsiteX43-7173" fmla="*/ 5556 w 10000"/>
                <a:gd name="connsiteY43-7174" fmla="*/ 1611 h 10023"/>
                <a:gd name="connsiteX44-7175" fmla="*/ 5626 w 10000"/>
                <a:gd name="connsiteY44-7176" fmla="*/ 1420 h 10023"/>
                <a:gd name="connsiteX45-7177" fmla="*/ 5799 w 10000"/>
                <a:gd name="connsiteY45-7178" fmla="*/ 1458 h 10023"/>
                <a:gd name="connsiteX46-7179" fmla="*/ 5972 w 10000"/>
                <a:gd name="connsiteY46-7180" fmla="*/ 1439 h 10023"/>
                <a:gd name="connsiteX47-7181" fmla="*/ 6041 w 10000"/>
                <a:gd name="connsiteY47-7182" fmla="*/ 1382 h 10023"/>
                <a:gd name="connsiteX48-7183" fmla="*/ 6041 w 10000"/>
                <a:gd name="connsiteY48-7184" fmla="*/ 1267 h 10023"/>
                <a:gd name="connsiteX49-7185" fmla="*/ 6110 w 10000"/>
                <a:gd name="connsiteY49-7186" fmla="*/ 1172 h 10023"/>
                <a:gd name="connsiteX50-7187" fmla="*/ 6110 w 10000"/>
                <a:gd name="connsiteY50-7188" fmla="*/ 1077 h 10023"/>
                <a:gd name="connsiteX51-7189" fmla="*/ 6075 w 10000"/>
                <a:gd name="connsiteY51-7190" fmla="*/ 1020 h 10023"/>
                <a:gd name="connsiteX52-7191" fmla="*/ 6041 w 10000"/>
                <a:gd name="connsiteY52-7192" fmla="*/ 905 h 10023"/>
                <a:gd name="connsiteX53-7193" fmla="*/ 6180 w 10000"/>
                <a:gd name="connsiteY53-7194" fmla="*/ 828 h 10023"/>
                <a:gd name="connsiteX54-7195" fmla="*/ 6180 w 10000"/>
                <a:gd name="connsiteY54-7196" fmla="*/ 752 h 10023"/>
                <a:gd name="connsiteX55-7197" fmla="*/ 6007 w 10000"/>
                <a:gd name="connsiteY55-7198" fmla="*/ 677 h 10023"/>
                <a:gd name="connsiteX56-7199" fmla="*/ 6075 w 10000"/>
                <a:gd name="connsiteY56-7200" fmla="*/ 544 h 10023"/>
                <a:gd name="connsiteX57-7201" fmla="*/ 5972 w 10000"/>
                <a:gd name="connsiteY57-7202" fmla="*/ 486 h 10023"/>
                <a:gd name="connsiteX58-7203" fmla="*/ 5868 w 10000"/>
                <a:gd name="connsiteY58-7204" fmla="*/ 334 h 10023"/>
                <a:gd name="connsiteX59-7205" fmla="*/ 5591 w 10000"/>
                <a:gd name="connsiteY59-7206" fmla="*/ 180 h 10023"/>
                <a:gd name="connsiteX60-7207" fmla="*/ 4656 w 10000"/>
                <a:gd name="connsiteY60-7208" fmla="*/ 47 h 10023"/>
                <a:gd name="connsiteX61-7209" fmla="*/ 3825 w 10000"/>
                <a:gd name="connsiteY61-7210" fmla="*/ 752 h 10023"/>
                <a:gd name="connsiteX62-7211" fmla="*/ 4171 w 10000"/>
                <a:gd name="connsiteY62-7212" fmla="*/ 1229 h 10023"/>
                <a:gd name="connsiteX63-7213" fmla="*/ 4205 w 10000"/>
                <a:gd name="connsiteY63-7214" fmla="*/ 1363 h 10023"/>
                <a:gd name="connsiteX64-7215" fmla="*/ 4275 w 10000"/>
                <a:gd name="connsiteY64-7216" fmla="*/ 1305 h 10023"/>
                <a:gd name="connsiteX65-7217" fmla="*/ 4275 w 10000"/>
                <a:gd name="connsiteY65-7218" fmla="*/ 1420 h 10023"/>
                <a:gd name="connsiteX66-7219" fmla="*/ 4275 w 10000"/>
                <a:gd name="connsiteY66-7220" fmla="*/ 1497 h 10023"/>
                <a:gd name="connsiteX67-7221" fmla="*/ 3547 w 10000"/>
                <a:gd name="connsiteY67-7222" fmla="*/ 2202 h 10023"/>
                <a:gd name="connsiteX68-7223" fmla="*/ 3270 w 10000"/>
                <a:gd name="connsiteY68-7224" fmla="*/ 2583 h 10023"/>
                <a:gd name="connsiteX69-7225" fmla="*/ 2543 w 10000"/>
                <a:gd name="connsiteY69-7226" fmla="*/ 3287 h 10023"/>
                <a:gd name="connsiteX70-7227" fmla="*/ 3063 w 10000"/>
                <a:gd name="connsiteY70-7228" fmla="*/ 5005 h 10023"/>
                <a:gd name="connsiteX71-7229" fmla="*/ 3270 w 10000"/>
                <a:gd name="connsiteY71-7230" fmla="*/ 5005 h 10023"/>
                <a:gd name="connsiteX72-7231" fmla="*/ 3166 w 10000"/>
                <a:gd name="connsiteY72-7232" fmla="*/ 5367 h 10023"/>
                <a:gd name="connsiteX73-7233" fmla="*/ 3894 w 10000"/>
                <a:gd name="connsiteY73-7234" fmla="*/ 5519 h 10023"/>
                <a:gd name="connsiteX74-7235" fmla="*/ 3894 w 10000"/>
                <a:gd name="connsiteY74-7236" fmla="*/ 5900 h 10023"/>
                <a:gd name="connsiteX75-7237" fmla="*/ 3790 w 10000"/>
                <a:gd name="connsiteY75-7238" fmla="*/ 6110 h 10023"/>
                <a:gd name="connsiteX76-7239" fmla="*/ 1884 w 10000"/>
                <a:gd name="connsiteY76-7240" fmla="*/ 6090 h 10023"/>
                <a:gd name="connsiteX77-7241" fmla="*/ 1849 w 10000"/>
                <a:gd name="connsiteY77-7242" fmla="*/ 8056 h 10023"/>
                <a:gd name="connsiteX78-7243" fmla="*/ 2126 w 10000"/>
                <a:gd name="connsiteY78-7244" fmla="*/ 8056 h 10023"/>
                <a:gd name="connsiteX79-7245" fmla="*/ 2126 w 10000"/>
                <a:gd name="connsiteY79-7246" fmla="*/ 8131 h 10023"/>
                <a:gd name="connsiteX80-7247" fmla="*/ 2716 w 10000"/>
                <a:gd name="connsiteY80-7248" fmla="*/ 8131 h 10023"/>
                <a:gd name="connsiteX81-7249" fmla="*/ 2716 w 10000"/>
                <a:gd name="connsiteY81-7250" fmla="*/ 8056 h 10023"/>
                <a:gd name="connsiteX82-7251" fmla="*/ 3270 w 10000"/>
                <a:gd name="connsiteY82-7252" fmla="*/ 8073 h 10023"/>
                <a:gd name="connsiteX83-7253" fmla="*/ 2404 w 10000"/>
                <a:gd name="connsiteY83-7254" fmla="*/ 10002 h 10023"/>
                <a:gd name="connsiteX84-7255" fmla="*/ 0 w 10000"/>
                <a:gd name="connsiteY84-7256" fmla="*/ 10000 h 10023"/>
                <a:gd name="connsiteX0-7257" fmla="*/ 5205 w 10000"/>
                <a:gd name="connsiteY0-7258" fmla="*/ 10023 h 10023"/>
                <a:gd name="connsiteX1-7259" fmla="*/ 4980 w 10000"/>
                <a:gd name="connsiteY1-7260" fmla="*/ 9801 h 10023"/>
                <a:gd name="connsiteX2-7261" fmla="*/ 4314 w 10000"/>
                <a:gd name="connsiteY2-7262" fmla="*/ 9165 h 10023"/>
                <a:gd name="connsiteX3-7263" fmla="*/ 4829 w 10000"/>
                <a:gd name="connsiteY3-7264" fmla="*/ 8073 h 10023"/>
                <a:gd name="connsiteX4-7265" fmla="*/ 6075 w 10000"/>
                <a:gd name="connsiteY4-7266" fmla="*/ 8073 h 10023"/>
                <a:gd name="connsiteX5-7267" fmla="*/ 6075 w 10000"/>
                <a:gd name="connsiteY5-7268" fmla="*/ 8131 h 10023"/>
                <a:gd name="connsiteX6-7269" fmla="*/ 6699 w 10000"/>
                <a:gd name="connsiteY6-7270" fmla="*/ 8131 h 10023"/>
                <a:gd name="connsiteX7-7271" fmla="*/ 6699 w 10000"/>
                <a:gd name="connsiteY7-7272" fmla="*/ 8073 h 10023"/>
                <a:gd name="connsiteX8-7273" fmla="*/ 7046 w 10000"/>
                <a:gd name="connsiteY8-7274" fmla="*/ 8073 h 10023"/>
                <a:gd name="connsiteX9-7275" fmla="*/ 7046 w 10000"/>
                <a:gd name="connsiteY9-7276" fmla="*/ 6110 h 10023"/>
                <a:gd name="connsiteX10-7277" fmla="*/ 5660 w 10000"/>
                <a:gd name="connsiteY10-7278" fmla="*/ 6110 h 10023"/>
                <a:gd name="connsiteX11-7279" fmla="*/ 5764 w 10000"/>
                <a:gd name="connsiteY11-7280" fmla="*/ 5672 h 10023"/>
                <a:gd name="connsiteX12-7281" fmla="*/ 7809 w 10000"/>
                <a:gd name="connsiteY12-7282" fmla="*/ 6034 h 10023"/>
                <a:gd name="connsiteX13-7283" fmla="*/ 7982 w 10000"/>
                <a:gd name="connsiteY13-7284" fmla="*/ 6149 h 10023"/>
                <a:gd name="connsiteX14-7285" fmla="*/ 7532 w 10000"/>
                <a:gd name="connsiteY14-7286" fmla="*/ 8227 h 10023"/>
                <a:gd name="connsiteX15-7287" fmla="*/ 7601 w 10000"/>
                <a:gd name="connsiteY15-7288" fmla="*/ 8265 h 10023"/>
                <a:gd name="connsiteX16-7289" fmla="*/ 7532 w 10000"/>
                <a:gd name="connsiteY16-7290" fmla="*/ 8647 h 10023"/>
                <a:gd name="connsiteX17-7291" fmla="*/ 9991 w 10000"/>
                <a:gd name="connsiteY17-7292" fmla="*/ 8647 h 10023"/>
                <a:gd name="connsiteX18-7293" fmla="*/ 9956 w 10000"/>
                <a:gd name="connsiteY18-7294" fmla="*/ 8588 h 10023"/>
                <a:gd name="connsiteX19-7295" fmla="*/ 9091 w 10000"/>
                <a:gd name="connsiteY19-7296" fmla="*/ 8303 h 10023"/>
                <a:gd name="connsiteX20-7297" fmla="*/ 8848 w 10000"/>
                <a:gd name="connsiteY20-7298" fmla="*/ 7922 h 10023"/>
                <a:gd name="connsiteX21-7299" fmla="*/ 9610 w 10000"/>
                <a:gd name="connsiteY21-7300" fmla="*/ 5729 h 10023"/>
                <a:gd name="connsiteX22-7301" fmla="*/ 9298 w 10000"/>
                <a:gd name="connsiteY22-7302" fmla="*/ 5215 h 10023"/>
                <a:gd name="connsiteX23-7303" fmla="*/ 7080 w 10000"/>
                <a:gd name="connsiteY23-7304" fmla="*/ 4700 h 10023"/>
                <a:gd name="connsiteX24-7305" fmla="*/ 6942 w 10000"/>
                <a:gd name="connsiteY24-7306" fmla="*/ 4279 h 10023"/>
                <a:gd name="connsiteX25-7307" fmla="*/ 8397 w 10000"/>
                <a:gd name="connsiteY25-7308" fmla="*/ 4508 h 10023"/>
                <a:gd name="connsiteX26-7309" fmla="*/ 8432 w 10000"/>
                <a:gd name="connsiteY26-7310" fmla="*/ 4451 h 10023"/>
                <a:gd name="connsiteX27-7311" fmla="*/ 8466 w 10000"/>
                <a:gd name="connsiteY27-7312" fmla="*/ 4451 h 10023"/>
                <a:gd name="connsiteX28-7313" fmla="*/ 8779 w 10000"/>
                <a:gd name="connsiteY28-7314" fmla="*/ 4604 h 10023"/>
                <a:gd name="connsiteX29-7315" fmla="*/ 9368 w 10000"/>
                <a:gd name="connsiteY29-7316" fmla="*/ 4642 h 10023"/>
                <a:gd name="connsiteX30-7317" fmla="*/ 9540 w 10000"/>
                <a:gd name="connsiteY30-7318" fmla="*/ 4585 h 10023"/>
                <a:gd name="connsiteX31-7319" fmla="*/ 9714 w 10000"/>
                <a:gd name="connsiteY31-7320" fmla="*/ 4451 h 10023"/>
                <a:gd name="connsiteX32-7321" fmla="*/ 9782 w 10000"/>
                <a:gd name="connsiteY32-7322" fmla="*/ 4299 h 10023"/>
                <a:gd name="connsiteX33-7323" fmla="*/ 9748 w 10000"/>
                <a:gd name="connsiteY33-7324" fmla="*/ 4166 h 10023"/>
                <a:gd name="connsiteX34-7325" fmla="*/ 9437 w 10000"/>
                <a:gd name="connsiteY34-7326" fmla="*/ 4127 h 10023"/>
                <a:gd name="connsiteX35-7327" fmla="*/ 9402 w 10000"/>
                <a:gd name="connsiteY35-7328" fmla="*/ 4070 h 10023"/>
                <a:gd name="connsiteX36-7329" fmla="*/ 9056 w 10000"/>
                <a:gd name="connsiteY36-7330" fmla="*/ 4051 h 10023"/>
                <a:gd name="connsiteX37-7331" fmla="*/ 8709 w 10000"/>
                <a:gd name="connsiteY37-7332" fmla="*/ 4109 h 10023"/>
                <a:gd name="connsiteX38-7333" fmla="*/ 8743 w 10000"/>
                <a:gd name="connsiteY38-7334" fmla="*/ 4051 h 10023"/>
                <a:gd name="connsiteX39-7335" fmla="*/ 6769 w 10000"/>
                <a:gd name="connsiteY39-7336" fmla="*/ 3651 h 10023"/>
                <a:gd name="connsiteX40-7337" fmla="*/ 6735 w 10000"/>
                <a:gd name="connsiteY40-7338" fmla="*/ 3422 h 10023"/>
                <a:gd name="connsiteX41-7339" fmla="*/ 6215 w 10000"/>
                <a:gd name="connsiteY41-7340" fmla="*/ 2507 h 10023"/>
                <a:gd name="connsiteX42-7341" fmla="*/ 5868 w 10000"/>
                <a:gd name="connsiteY42-7342" fmla="*/ 2106 h 10023"/>
                <a:gd name="connsiteX43-7343" fmla="*/ 5903 w 10000"/>
                <a:gd name="connsiteY43-7344" fmla="*/ 1781 h 10023"/>
                <a:gd name="connsiteX44-7345" fmla="*/ 5556 w 10000"/>
                <a:gd name="connsiteY44-7346" fmla="*/ 1611 h 10023"/>
                <a:gd name="connsiteX45-7347" fmla="*/ 5626 w 10000"/>
                <a:gd name="connsiteY45-7348" fmla="*/ 1420 h 10023"/>
                <a:gd name="connsiteX46-7349" fmla="*/ 5799 w 10000"/>
                <a:gd name="connsiteY46-7350" fmla="*/ 1458 h 10023"/>
                <a:gd name="connsiteX47-7351" fmla="*/ 5972 w 10000"/>
                <a:gd name="connsiteY47-7352" fmla="*/ 1439 h 10023"/>
                <a:gd name="connsiteX48-7353" fmla="*/ 6041 w 10000"/>
                <a:gd name="connsiteY48-7354" fmla="*/ 1382 h 10023"/>
                <a:gd name="connsiteX49-7355" fmla="*/ 6041 w 10000"/>
                <a:gd name="connsiteY49-7356" fmla="*/ 1267 h 10023"/>
                <a:gd name="connsiteX50-7357" fmla="*/ 6110 w 10000"/>
                <a:gd name="connsiteY50-7358" fmla="*/ 1172 h 10023"/>
                <a:gd name="connsiteX51-7359" fmla="*/ 6110 w 10000"/>
                <a:gd name="connsiteY51-7360" fmla="*/ 1077 h 10023"/>
                <a:gd name="connsiteX52-7361" fmla="*/ 6075 w 10000"/>
                <a:gd name="connsiteY52-7362" fmla="*/ 1020 h 10023"/>
                <a:gd name="connsiteX53-7363" fmla="*/ 6041 w 10000"/>
                <a:gd name="connsiteY53-7364" fmla="*/ 905 h 10023"/>
                <a:gd name="connsiteX54-7365" fmla="*/ 6180 w 10000"/>
                <a:gd name="connsiteY54-7366" fmla="*/ 828 h 10023"/>
                <a:gd name="connsiteX55-7367" fmla="*/ 6180 w 10000"/>
                <a:gd name="connsiteY55-7368" fmla="*/ 752 h 10023"/>
                <a:gd name="connsiteX56-7369" fmla="*/ 6007 w 10000"/>
                <a:gd name="connsiteY56-7370" fmla="*/ 677 h 10023"/>
                <a:gd name="connsiteX57-7371" fmla="*/ 6075 w 10000"/>
                <a:gd name="connsiteY57-7372" fmla="*/ 544 h 10023"/>
                <a:gd name="connsiteX58-7373" fmla="*/ 5972 w 10000"/>
                <a:gd name="connsiteY58-7374" fmla="*/ 486 h 10023"/>
                <a:gd name="connsiteX59-7375" fmla="*/ 5868 w 10000"/>
                <a:gd name="connsiteY59-7376" fmla="*/ 334 h 10023"/>
                <a:gd name="connsiteX60-7377" fmla="*/ 5591 w 10000"/>
                <a:gd name="connsiteY60-7378" fmla="*/ 180 h 10023"/>
                <a:gd name="connsiteX61-7379" fmla="*/ 4656 w 10000"/>
                <a:gd name="connsiteY61-7380" fmla="*/ 47 h 10023"/>
                <a:gd name="connsiteX62-7381" fmla="*/ 3825 w 10000"/>
                <a:gd name="connsiteY62-7382" fmla="*/ 752 h 10023"/>
                <a:gd name="connsiteX63-7383" fmla="*/ 4171 w 10000"/>
                <a:gd name="connsiteY63-7384" fmla="*/ 1229 h 10023"/>
                <a:gd name="connsiteX64-7385" fmla="*/ 4205 w 10000"/>
                <a:gd name="connsiteY64-7386" fmla="*/ 1363 h 10023"/>
                <a:gd name="connsiteX65-7387" fmla="*/ 4275 w 10000"/>
                <a:gd name="connsiteY65-7388" fmla="*/ 1305 h 10023"/>
                <a:gd name="connsiteX66-7389" fmla="*/ 4275 w 10000"/>
                <a:gd name="connsiteY66-7390" fmla="*/ 1420 h 10023"/>
                <a:gd name="connsiteX67-7391" fmla="*/ 4275 w 10000"/>
                <a:gd name="connsiteY67-7392" fmla="*/ 1497 h 10023"/>
                <a:gd name="connsiteX68-7393" fmla="*/ 3547 w 10000"/>
                <a:gd name="connsiteY68-7394" fmla="*/ 2202 h 10023"/>
                <a:gd name="connsiteX69-7395" fmla="*/ 3270 w 10000"/>
                <a:gd name="connsiteY69-7396" fmla="*/ 2583 h 10023"/>
                <a:gd name="connsiteX70-7397" fmla="*/ 2543 w 10000"/>
                <a:gd name="connsiteY70-7398" fmla="*/ 3287 h 10023"/>
                <a:gd name="connsiteX71-7399" fmla="*/ 3063 w 10000"/>
                <a:gd name="connsiteY71-7400" fmla="*/ 5005 h 10023"/>
                <a:gd name="connsiteX72-7401" fmla="*/ 3270 w 10000"/>
                <a:gd name="connsiteY72-7402" fmla="*/ 5005 h 10023"/>
                <a:gd name="connsiteX73-7403" fmla="*/ 3166 w 10000"/>
                <a:gd name="connsiteY73-7404" fmla="*/ 5367 h 10023"/>
                <a:gd name="connsiteX74-7405" fmla="*/ 3894 w 10000"/>
                <a:gd name="connsiteY74-7406" fmla="*/ 5519 h 10023"/>
                <a:gd name="connsiteX75-7407" fmla="*/ 3894 w 10000"/>
                <a:gd name="connsiteY75-7408" fmla="*/ 5900 h 10023"/>
                <a:gd name="connsiteX76-7409" fmla="*/ 3790 w 10000"/>
                <a:gd name="connsiteY76-7410" fmla="*/ 6110 h 10023"/>
                <a:gd name="connsiteX77-7411" fmla="*/ 1884 w 10000"/>
                <a:gd name="connsiteY77-7412" fmla="*/ 6090 h 10023"/>
                <a:gd name="connsiteX78-7413" fmla="*/ 1849 w 10000"/>
                <a:gd name="connsiteY78-7414" fmla="*/ 8056 h 10023"/>
                <a:gd name="connsiteX79-7415" fmla="*/ 2126 w 10000"/>
                <a:gd name="connsiteY79-7416" fmla="*/ 8056 h 10023"/>
                <a:gd name="connsiteX80-7417" fmla="*/ 2126 w 10000"/>
                <a:gd name="connsiteY80-7418" fmla="*/ 8131 h 10023"/>
                <a:gd name="connsiteX81-7419" fmla="*/ 2716 w 10000"/>
                <a:gd name="connsiteY81-7420" fmla="*/ 8131 h 10023"/>
                <a:gd name="connsiteX82-7421" fmla="*/ 2716 w 10000"/>
                <a:gd name="connsiteY82-7422" fmla="*/ 8056 h 10023"/>
                <a:gd name="connsiteX83-7423" fmla="*/ 3270 w 10000"/>
                <a:gd name="connsiteY83-7424" fmla="*/ 8073 h 10023"/>
                <a:gd name="connsiteX84-7425" fmla="*/ 2404 w 10000"/>
                <a:gd name="connsiteY84-7426" fmla="*/ 10002 h 10023"/>
                <a:gd name="connsiteX85-7427" fmla="*/ 0 w 10000"/>
                <a:gd name="connsiteY85-7428" fmla="*/ 10000 h 10023"/>
                <a:gd name="connsiteX0-7429" fmla="*/ 7420 w 10000"/>
                <a:gd name="connsiteY0-7430" fmla="*/ 9927 h 10002"/>
                <a:gd name="connsiteX1-7431" fmla="*/ 4980 w 10000"/>
                <a:gd name="connsiteY1-7432" fmla="*/ 9801 h 10002"/>
                <a:gd name="connsiteX2-7433" fmla="*/ 4314 w 10000"/>
                <a:gd name="connsiteY2-7434" fmla="*/ 9165 h 10002"/>
                <a:gd name="connsiteX3-7435" fmla="*/ 4829 w 10000"/>
                <a:gd name="connsiteY3-7436" fmla="*/ 8073 h 10002"/>
                <a:gd name="connsiteX4-7437" fmla="*/ 6075 w 10000"/>
                <a:gd name="connsiteY4-7438" fmla="*/ 8073 h 10002"/>
                <a:gd name="connsiteX5-7439" fmla="*/ 6075 w 10000"/>
                <a:gd name="connsiteY5-7440" fmla="*/ 8131 h 10002"/>
                <a:gd name="connsiteX6-7441" fmla="*/ 6699 w 10000"/>
                <a:gd name="connsiteY6-7442" fmla="*/ 8131 h 10002"/>
                <a:gd name="connsiteX7-7443" fmla="*/ 6699 w 10000"/>
                <a:gd name="connsiteY7-7444" fmla="*/ 8073 h 10002"/>
                <a:gd name="connsiteX8-7445" fmla="*/ 7046 w 10000"/>
                <a:gd name="connsiteY8-7446" fmla="*/ 8073 h 10002"/>
                <a:gd name="connsiteX9-7447" fmla="*/ 7046 w 10000"/>
                <a:gd name="connsiteY9-7448" fmla="*/ 6110 h 10002"/>
                <a:gd name="connsiteX10-7449" fmla="*/ 5660 w 10000"/>
                <a:gd name="connsiteY10-7450" fmla="*/ 6110 h 10002"/>
                <a:gd name="connsiteX11-7451" fmla="*/ 5764 w 10000"/>
                <a:gd name="connsiteY11-7452" fmla="*/ 5672 h 10002"/>
                <a:gd name="connsiteX12-7453" fmla="*/ 7809 w 10000"/>
                <a:gd name="connsiteY12-7454" fmla="*/ 6034 h 10002"/>
                <a:gd name="connsiteX13-7455" fmla="*/ 7982 w 10000"/>
                <a:gd name="connsiteY13-7456" fmla="*/ 6149 h 10002"/>
                <a:gd name="connsiteX14-7457" fmla="*/ 7532 w 10000"/>
                <a:gd name="connsiteY14-7458" fmla="*/ 8227 h 10002"/>
                <a:gd name="connsiteX15-7459" fmla="*/ 7601 w 10000"/>
                <a:gd name="connsiteY15-7460" fmla="*/ 8265 h 10002"/>
                <a:gd name="connsiteX16-7461" fmla="*/ 7532 w 10000"/>
                <a:gd name="connsiteY16-7462" fmla="*/ 8647 h 10002"/>
                <a:gd name="connsiteX17-7463" fmla="*/ 9991 w 10000"/>
                <a:gd name="connsiteY17-7464" fmla="*/ 8647 h 10002"/>
                <a:gd name="connsiteX18-7465" fmla="*/ 9956 w 10000"/>
                <a:gd name="connsiteY18-7466" fmla="*/ 8588 h 10002"/>
                <a:gd name="connsiteX19-7467" fmla="*/ 9091 w 10000"/>
                <a:gd name="connsiteY19-7468" fmla="*/ 8303 h 10002"/>
                <a:gd name="connsiteX20-7469" fmla="*/ 8848 w 10000"/>
                <a:gd name="connsiteY20-7470" fmla="*/ 7922 h 10002"/>
                <a:gd name="connsiteX21-7471" fmla="*/ 9610 w 10000"/>
                <a:gd name="connsiteY21-7472" fmla="*/ 5729 h 10002"/>
                <a:gd name="connsiteX22-7473" fmla="*/ 9298 w 10000"/>
                <a:gd name="connsiteY22-7474" fmla="*/ 5215 h 10002"/>
                <a:gd name="connsiteX23-7475" fmla="*/ 7080 w 10000"/>
                <a:gd name="connsiteY23-7476" fmla="*/ 4700 h 10002"/>
                <a:gd name="connsiteX24-7477" fmla="*/ 6942 w 10000"/>
                <a:gd name="connsiteY24-7478" fmla="*/ 4279 h 10002"/>
                <a:gd name="connsiteX25-7479" fmla="*/ 8397 w 10000"/>
                <a:gd name="connsiteY25-7480" fmla="*/ 4508 h 10002"/>
                <a:gd name="connsiteX26-7481" fmla="*/ 8432 w 10000"/>
                <a:gd name="connsiteY26-7482" fmla="*/ 4451 h 10002"/>
                <a:gd name="connsiteX27-7483" fmla="*/ 8466 w 10000"/>
                <a:gd name="connsiteY27-7484" fmla="*/ 4451 h 10002"/>
                <a:gd name="connsiteX28-7485" fmla="*/ 8779 w 10000"/>
                <a:gd name="connsiteY28-7486" fmla="*/ 4604 h 10002"/>
                <a:gd name="connsiteX29-7487" fmla="*/ 9368 w 10000"/>
                <a:gd name="connsiteY29-7488" fmla="*/ 4642 h 10002"/>
                <a:gd name="connsiteX30-7489" fmla="*/ 9540 w 10000"/>
                <a:gd name="connsiteY30-7490" fmla="*/ 4585 h 10002"/>
                <a:gd name="connsiteX31-7491" fmla="*/ 9714 w 10000"/>
                <a:gd name="connsiteY31-7492" fmla="*/ 4451 h 10002"/>
                <a:gd name="connsiteX32-7493" fmla="*/ 9782 w 10000"/>
                <a:gd name="connsiteY32-7494" fmla="*/ 4299 h 10002"/>
                <a:gd name="connsiteX33-7495" fmla="*/ 9748 w 10000"/>
                <a:gd name="connsiteY33-7496" fmla="*/ 4166 h 10002"/>
                <a:gd name="connsiteX34-7497" fmla="*/ 9437 w 10000"/>
                <a:gd name="connsiteY34-7498" fmla="*/ 4127 h 10002"/>
                <a:gd name="connsiteX35-7499" fmla="*/ 9402 w 10000"/>
                <a:gd name="connsiteY35-7500" fmla="*/ 4070 h 10002"/>
                <a:gd name="connsiteX36-7501" fmla="*/ 9056 w 10000"/>
                <a:gd name="connsiteY36-7502" fmla="*/ 4051 h 10002"/>
                <a:gd name="connsiteX37-7503" fmla="*/ 8709 w 10000"/>
                <a:gd name="connsiteY37-7504" fmla="*/ 4109 h 10002"/>
                <a:gd name="connsiteX38-7505" fmla="*/ 8743 w 10000"/>
                <a:gd name="connsiteY38-7506" fmla="*/ 4051 h 10002"/>
                <a:gd name="connsiteX39-7507" fmla="*/ 6769 w 10000"/>
                <a:gd name="connsiteY39-7508" fmla="*/ 3651 h 10002"/>
                <a:gd name="connsiteX40-7509" fmla="*/ 6735 w 10000"/>
                <a:gd name="connsiteY40-7510" fmla="*/ 3422 h 10002"/>
                <a:gd name="connsiteX41-7511" fmla="*/ 6215 w 10000"/>
                <a:gd name="connsiteY41-7512" fmla="*/ 2507 h 10002"/>
                <a:gd name="connsiteX42-7513" fmla="*/ 5868 w 10000"/>
                <a:gd name="connsiteY42-7514" fmla="*/ 2106 h 10002"/>
                <a:gd name="connsiteX43-7515" fmla="*/ 5903 w 10000"/>
                <a:gd name="connsiteY43-7516" fmla="*/ 1781 h 10002"/>
                <a:gd name="connsiteX44-7517" fmla="*/ 5556 w 10000"/>
                <a:gd name="connsiteY44-7518" fmla="*/ 1611 h 10002"/>
                <a:gd name="connsiteX45-7519" fmla="*/ 5626 w 10000"/>
                <a:gd name="connsiteY45-7520" fmla="*/ 1420 h 10002"/>
                <a:gd name="connsiteX46-7521" fmla="*/ 5799 w 10000"/>
                <a:gd name="connsiteY46-7522" fmla="*/ 1458 h 10002"/>
                <a:gd name="connsiteX47-7523" fmla="*/ 5972 w 10000"/>
                <a:gd name="connsiteY47-7524" fmla="*/ 1439 h 10002"/>
                <a:gd name="connsiteX48-7525" fmla="*/ 6041 w 10000"/>
                <a:gd name="connsiteY48-7526" fmla="*/ 1382 h 10002"/>
                <a:gd name="connsiteX49-7527" fmla="*/ 6041 w 10000"/>
                <a:gd name="connsiteY49-7528" fmla="*/ 1267 h 10002"/>
                <a:gd name="connsiteX50-7529" fmla="*/ 6110 w 10000"/>
                <a:gd name="connsiteY50-7530" fmla="*/ 1172 h 10002"/>
                <a:gd name="connsiteX51-7531" fmla="*/ 6110 w 10000"/>
                <a:gd name="connsiteY51-7532" fmla="*/ 1077 h 10002"/>
                <a:gd name="connsiteX52-7533" fmla="*/ 6075 w 10000"/>
                <a:gd name="connsiteY52-7534" fmla="*/ 1020 h 10002"/>
                <a:gd name="connsiteX53-7535" fmla="*/ 6041 w 10000"/>
                <a:gd name="connsiteY53-7536" fmla="*/ 905 h 10002"/>
                <a:gd name="connsiteX54-7537" fmla="*/ 6180 w 10000"/>
                <a:gd name="connsiteY54-7538" fmla="*/ 828 h 10002"/>
                <a:gd name="connsiteX55-7539" fmla="*/ 6180 w 10000"/>
                <a:gd name="connsiteY55-7540" fmla="*/ 752 h 10002"/>
                <a:gd name="connsiteX56-7541" fmla="*/ 6007 w 10000"/>
                <a:gd name="connsiteY56-7542" fmla="*/ 677 h 10002"/>
                <a:gd name="connsiteX57-7543" fmla="*/ 6075 w 10000"/>
                <a:gd name="connsiteY57-7544" fmla="*/ 544 h 10002"/>
                <a:gd name="connsiteX58-7545" fmla="*/ 5972 w 10000"/>
                <a:gd name="connsiteY58-7546" fmla="*/ 486 h 10002"/>
                <a:gd name="connsiteX59-7547" fmla="*/ 5868 w 10000"/>
                <a:gd name="connsiteY59-7548" fmla="*/ 334 h 10002"/>
                <a:gd name="connsiteX60-7549" fmla="*/ 5591 w 10000"/>
                <a:gd name="connsiteY60-7550" fmla="*/ 180 h 10002"/>
                <a:gd name="connsiteX61-7551" fmla="*/ 4656 w 10000"/>
                <a:gd name="connsiteY61-7552" fmla="*/ 47 h 10002"/>
                <a:gd name="connsiteX62-7553" fmla="*/ 3825 w 10000"/>
                <a:gd name="connsiteY62-7554" fmla="*/ 752 h 10002"/>
                <a:gd name="connsiteX63-7555" fmla="*/ 4171 w 10000"/>
                <a:gd name="connsiteY63-7556" fmla="*/ 1229 h 10002"/>
                <a:gd name="connsiteX64-7557" fmla="*/ 4205 w 10000"/>
                <a:gd name="connsiteY64-7558" fmla="*/ 1363 h 10002"/>
                <a:gd name="connsiteX65-7559" fmla="*/ 4275 w 10000"/>
                <a:gd name="connsiteY65-7560" fmla="*/ 1305 h 10002"/>
                <a:gd name="connsiteX66-7561" fmla="*/ 4275 w 10000"/>
                <a:gd name="connsiteY66-7562" fmla="*/ 1420 h 10002"/>
                <a:gd name="connsiteX67-7563" fmla="*/ 4275 w 10000"/>
                <a:gd name="connsiteY67-7564" fmla="*/ 1497 h 10002"/>
                <a:gd name="connsiteX68-7565" fmla="*/ 3547 w 10000"/>
                <a:gd name="connsiteY68-7566" fmla="*/ 2202 h 10002"/>
                <a:gd name="connsiteX69-7567" fmla="*/ 3270 w 10000"/>
                <a:gd name="connsiteY69-7568" fmla="*/ 2583 h 10002"/>
                <a:gd name="connsiteX70-7569" fmla="*/ 2543 w 10000"/>
                <a:gd name="connsiteY70-7570" fmla="*/ 3287 h 10002"/>
                <a:gd name="connsiteX71-7571" fmla="*/ 3063 w 10000"/>
                <a:gd name="connsiteY71-7572" fmla="*/ 5005 h 10002"/>
                <a:gd name="connsiteX72-7573" fmla="*/ 3270 w 10000"/>
                <a:gd name="connsiteY72-7574" fmla="*/ 5005 h 10002"/>
                <a:gd name="connsiteX73-7575" fmla="*/ 3166 w 10000"/>
                <a:gd name="connsiteY73-7576" fmla="*/ 5367 h 10002"/>
                <a:gd name="connsiteX74-7577" fmla="*/ 3894 w 10000"/>
                <a:gd name="connsiteY74-7578" fmla="*/ 5519 h 10002"/>
                <a:gd name="connsiteX75-7579" fmla="*/ 3894 w 10000"/>
                <a:gd name="connsiteY75-7580" fmla="*/ 5900 h 10002"/>
                <a:gd name="connsiteX76-7581" fmla="*/ 3790 w 10000"/>
                <a:gd name="connsiteY76-7582" fmla="*/ 6110 h 10002"/>
                <a:gd name="connsiteX77-7583" fmla="*/ 1884 w 10000"/>
                <a:gd name="connsiteY77-7584" fmla="*/ 6090 h 10002"/>
                <a:gd name="connsiteX78-7585" fmla="*/ 1849 w 10000"/>
                <a:gd name="connsiteY78-7586" fmla="*/ 8056 h 10002"/>
                <a:gd name="connsiteX79-7587" fmla="*/ 2126 w 10000"/>
                <a:gd name="connsiteY79-7588" fmla="*/ 8056 h 10002"/>
                <a:gd name="connsiteX80-7589" fmla="*/ 2126 w 10000"/>
                <a:gd name="connsiteY80-7590" fmla="*/ 8131 h 10002"/>
                <a:gd name="connsiteX81-7591" fmla="*/ 2716 w 10000"/>
                <a:gd name="connsiteY81-7592" fmla="*/ 8131 h 10002"/>
                <a:gd name="connsiteX82-7593" fmla="*/ 2716 w 10000"/>
                <a:gd name="connsiteY82-7594" fmla="*/ 8056 h 10002"/>
                <a:gd name="connsiteX83-7595" fmla="*/ 3270 w 10000"/>
                <a:gd name="connsiteY83-7596" fmla="*/ 8073 h 10002"/>
                <a:gd name="connsiteX84-7597" fmla="*/ 2404 w 10000"/>
                <a:gd name="connsiteY84-7598" fmla="*/ 10002 h 10002"/>
                <a:gd name="connsiteX85-7599" fmla="*/ 0 w 10000"/>
                <a:gd name="connsiteY85-7600" fmla="*/ 10000 h 10002"/>
                <a:gd name="connsiteX0-7601" fmla="*/ 7420 w 10000"/>
                <a:gd name="connsiteY0-7602" fmla="*/ 9927 h 10002"/>
                <a:gd name="connsiteX1-7603" fmla="*/ 5023 w 10000"/>
                <a:gd name="connsiteY1-7604" fmla="*/ 9921 h 10002"/>
                <a:gd name="connsiteX2-7605" fmla="*/ 4314 w 10000"/>
                <a:gd name="connsiteY2-7606" fmla="*/ 9165 h 10002"/>
                <a:gd name="connsiteX3-7607" fmla="*/ 4829 w 10000"/>
                <a:gd name="connsiteY3-7608" fmla="*/ 8073 h 10002"/>
                <a:gd name="connsiteX4-7609" fmla="*/ 6075 w 10000"/>
                <a:gd name="connsiteY4-7610" fmla="*/ 8073 h 10002"/>
                <a:gd name="connsiteX5-7611" fmla="*/ 6075 w 10000"/>
                <a:gd name="connsiteY5-7612" fmla="*/ 8131 h 10002"/>
                <a:gd name="connsiteX6-7613" fmla="*/ 6699 w 10000"/>
                <a:gd name="connsiteY6-7614" fmla="*/ 8131 h 10002"/>
                <a:gd name="connsiteX7-7615" fmla="*/ 6699 w 10000"/>
                <a:gd name="connsiteY7-7616" fmla="*/ 8073 h 10002"/>
                <a:gd name="connsiteX8-7617" fmla="*/ 7046 w 10000"/>
                <a:gd name="connsiteY8-7618" fmla="*/ 8073 h 10002"/>
                <a:gd name="connsiteX9-7619" fmla="*/ 7046 w 10000"/>
                <a:gd name="connsiteY9-7620" fmla="*/ 6110 h 10002"/>
                <a:gd name="connsiteX10-7621" fmla="*/ 5660 w 10000"/>
                <a:gd name="connsiteY10-7622" fmla="*/ 6110 h 10002"/>
                <a:gd name="connsiteX11-7623" fmla="*/ 5764 w 10000"/>
                <a:gd name="connsiteY11-7624" fmla="*/ 5672 h 10002"/>
                <a:gd name="connsiteX12-7625" fmla="*/ 7809 w 10000"/>
                <a:gd name="connsiteY12-7626" fmla="*/ 6034 h 10002"/>
                <a:gd name="connsiteX13-7627" fmla="*/ 7982 w 10000"/>
                <a:gd name="connsiteY13-7628" fmla="*/ 6149 h 10002"/>
                <a:gd name="connsiteX14-7629" fmla="*/ 7532 w 10000"/>
                <a:gd name="connsiteY14-7630" fmla="*/ 8227 h 10002"/>
                <a:gd name="connsiteX15-7631" fmla="*/ 7601 w 10000"/>
                <a:gd name="connsiteY15-7632" fmla="*/ 8265 h 10002"/>
                <a:gd name="connsiteX16-7633" fmla="*/ 7532 w 10000"/>
                <a:gd name="connsiteY16-7634" fmla="*/ 8647 h 10002"/>
                <a:gd name="connsiteX17-7635" fmla="*/ 9991 w 10000"/>
                <a:gd name="connsiteY17-7636" fmla="*/ 8647 h 10002"/>
                <a:gd name="connsiteX18-7637" fmla="*/ 9956 w 10000"/>
                <a:gd name="connsiteY18-7638" fmla="*/ 8588 h 10002"/>
                <a:gd name="connsiteX19-7639" fmla="*/ 9091 w 10000"/>
                <a:gd name="connsiteY19-7640" fmla="*/ 8303 h 10002"/>
                <a:gd name="connsiteX20-7641" fmla="*/ 8848 w 10000"/>
                <a:gd name="connsiteY20-7642" fmla="*/ 7922 h 10002"/>
                <a:gd name="connsiteX21-7643" fmla="*/ 9610 w 10000"/>
                <a:gd name="connsiteY21-7644" fmla="*/ 5729 h 10002"/>
                <a:gd name="connsiteX22-7645" fmla="*/ 9298 w 10000"/>
                <a:gd name="connsiteY22-7646" fmla="*/ 5215 h 10002"/>
                <a:gd name="connsiteX23-7647" fmla="*/ 7080 w 10000"/>
                <a:gd name="connsiteY23-7648" fmla="*/ 4700 h 10002"/>
                <a:gd name="connsiteX24-7649" fmla="*/ 6942 w 10000"/>
                <a:gd name="connsiteY24-7650" fmla="*/ 4279 h 10002"/>
                <a:gd name="connsiteX25-7651" fmla="*/ 8397 w 10000"/>
                <a:gd name="connsiteY25-7652" fmla="*/ 4508 h 10002"/>
                <a:gd name="connsiteX26-7653" fmla="*/ 8432 w 10000"/>
                <a:gd name="connsiteY26-7654" fmla="*/ 4451 h 10002"/>
                <a:gd name="connsiteX27-7655" fmla="*/ 8466 w 10000"/>
                <a:gd name="connsiteY27-7656" fmla="*/ 4451 h 10002"/>
                <a:gd name="connsiteX28-7657" fmla="*/ 8779 w 10000"/>
                <a:gd name="connsiteY28-7658" fmla="*/ 4604 h 10002"/>
                <a:gd name="connsiteX29-7659" fmla="*/ 9368 w 10000"/>
                <a:gd name="connsiteY29-7660" fmla="*/ 4642 h 10002"/>
                <a:gd name="connsiteX30-7661" fmla="*/ 9540 w 10000"/>
                <a:gd name="connsiteY30-7662" fmla="*/ 4585 h 10002"/>
                <a:gd name="connsiteX31-7663" fmla="*/ 9714 w 10000"/>
                <a:gd name="connsiteY31-7664" fmla="*/ 4451 h 10002"/>
                <a:gd name="connsiteX32-7665" fmla="*/ 9782 w 10000"/>
                <a:gd name="connsiteY32-7666" fmla="*/ 4299 h 10002"/>
                <a:gd name="connsiteX33-7667" fmla="*/ 9748 w 10000"/>
                <a:gd name="connsiteY33-7668" fmla="*/ 4166 h 10002"/>
                <a:gd name="connsiteX34-7669" fmla="*/ 9437 w 10000"/>
                <a:gd name="connsiteY34-7670" fmla="*/ 4127 h 10002"/>
                <a:gd name="connsiteX35-7671" fmla="*/ 9402 w 10000"/>
                <a:gd name="connsiteY35-7672" fmla="*/ 4070 h 10002"/>
                <a:gd name="connsiteX36-7673" fmla="*/ 9056 w 10000"/>
                <a:gd name="connsiteY36-7674" fmla="*/ 4051 h 10002"/>
                <a:gd name="connsiteX37-7675" fmla="*/ 8709 w 10000"/>
                <a:gd name="connsiteY37-7676" fmla="*/ 4109 h 10002"/>
                <a:gd name="connsiteX38-7677" fmla="*/ 8743 w 10000"/>
                <a:gd name="connsiteY38-7678" fmla="*/ 4051 h 10002"/>
                <a:gd name="connsiteX39-7679" fmla="*/ 6769 w 10000"/>
                <a:gd name="connsiteY39-7680" fmla="*/ 3651 h 10002"/>
                <a:gd name="connsiteX40-7681" fmla="*/ 6735 w 10000"/>
                <a:gd name="connsiteY40-7682" fmla="*/ 3422 h 10002"/>
                <a:gd name="connsiteX41-7683" fmla="*/ 6215 w 10000"/>
                <a:gd name="connsiteY41-7684" fmla="*/ 2507 h 10002"/>
                <a:gd name="connsiteX42-7685" fmla="*/ 5868 w 10000"/>
                <a:gd name="connsiteY42-7686" fmla="*/ 2106 h 10002"/>
                <a:gd name="connsiteX43-7687" fmla="*/ 5903 w 10000"/>
                <a:gd name="connsiteY43-7688" fmla="*/ 1781 h 10002"/>
                <a:gd name="connsiteX44-7689" fmla="*/ 5556 w 10000"/>
                <a:gd name="connsiteY44-7690" fmla="*/ 1611 h 10002"/>
                <a:gd name="connsiteX45-7691" fmla="*/ 5626 w 10000"/>
                <a:gd name="connsiteY45-7692" fmla="*/ 1420 h 10002"/>
                <a:gd name="connsiteX46-7693" fmla="*/ 5799 w 10000"/>
                <a:gd name="connsiteY46-7694" fmla="*/ 1458 h 10002"/>
                <a:gd name="connsiteX47-7695" fmla="*/ 5972 w 10000"/>
                <a:gd name="connsiteY47-7696" fmla="*/ 1439 h 10002"/>
                <a:gd name="connsiteX48-7697" fmla="*/ 6041 w 10000"/>
                <a:gd name="connsiteY48-7698" fmla="*/ 1382 h 10002"/>
                <a:gd name="connsiteX49-7699" fmla="*/ 6041 w 10000"/>
                <a:gd name="connsiteY49-7700" fmla="*/ 1267 h 10002"/>
                <a:gd name="connsiteX50-7701" fmla="*/ 6110 w 10000"/>
                <a:gd name="connsiteY50-7702" fmla="*/ 1172 h 10002"/>
                <a:gd name="connsiteX51-7703" fmla="*/ 6110 w 10000"/>
                <a:gd name="connsiteY51-7704" fmla="*/ 1077 h 10002"/>
                <a:gd name="connsiteX52-7705" fmla="*/ 6075 w 10000"/>
                <a:gd name="connsiteY52-7706" fmla="*/ 1020 h 10002"/>
                <a:gd name="connsiteX53-7707" fmla="*/ 6041 w 10000"/>
                <a:gd name="connsiteY53-7708" fmla="*/ 905 h 10002"/>
                <a:gd name="connsiteX54-7709" fmla="*/ 6180 w 10000"/>
                <a:gd name="connsiteY54-7710" fmla="*/ 828 h 10002"/>
                <a:gd name="connsiteX55-7711" fmla="*/ 6180 w 10000"/>
                <a:gd name="connsiteY55-7712" fmla="*/ 752 h 10002"/>
                <a:gd name="connsiteX56-7713" fmla="*/ 6007 w 10000"/>
                <a:gd name="connsiteY56-7714" fmla="*/ 677 h 10002"/>
                <a:gd name="connsiteX57-7715" fmla="*/ 6075 w 10000"/>
                <a:gd name="connsiteY57-7716" fmla="*/ 544 h 10002"/>
                <a:gd name="connsiteX58-7717" fmla="*/ 5972 w 10000"/>
                <a:gd name="connsiteY58-7718" fmla="*/ 486 h 10002"/>
                <a:gd name="connsiteX59-7719" fmla="*/ 5868 w 10000"/>
                <a:gd name="connsiteY59-7720" fmla="*/ 334 h 10002"/>
                <a:gd name="connsiteX60-7721" fmla="*/ 5591 w 10000"/>
                <a:gd name="connsiteY60-7722" fmla="*/ 180 h 10002"/>
                <a:gd name="connsiteX61-7723" fmla="*/ 4656 w 10000"/>
                <a:gd name="connsiteY61-7724" fmla="*/ 47 h 10002"/>
                <a:gd name="connsiteX62-7725" fmla="*/ 3825 w 10000"/>
                <a:gd name="connsiteY62-7726" fmla="*/ 752 h 10002"/>
                <a:gd name="connsiteX63-7727" fmla="*/ 4171 w 10000"/>
                <a:gd name="connsiteY63-7728" fmla="*/ 1229 h 10002"/>
                <a:gd name="connsiteX64-7729" fmla="*/ 4205 w 10000"/>
                <a:gd name="connsiteY64-7730" fmla="*/ 1363 h 10002"/>
                <a:gd name="connsiteX65-7731" fmla="*/ 4275 w 10000"/>
                <a:gd name="connsiteY65-7732" fmla="*/ 1305 h 10002"/>
                <a:gd name="connsiteX66-7733" fmla="*/ 4275 w 10000"/>
                <a:gd name="connsiteY66-7734" fmla="*/ 1420 h 10002"/>
                <a:gd name="connsiteX67-7735" fmla="*/ 4275 w 10000"/>
                <a:gd name="connsiteY67-7736" fmla="*/ 1497 h 10002"/>
                <a:gd name="connsiteX68-7737" fmla="*/ 3547 w 10000"/>
                <a:gd name="connsiteY68-7738" fmla="*/ 2202 h 10002"/>
                <a:gd name="connsiteX69-7739" fmla="*/ 3270 w 10000"/>
                <a:gd name="connsiteY69-7740" fmla="*/ 2583 h 10002"/>
                <a:gd name="connsiteX70-7741" fmla="*/ 2543 w 10000"/>
                <a:gd name="connsiteY70-7742" fmla="*/ 3287 h 10002"/>
                <a:gd name="connsiteX71-7743" fmla="*/ 3063 w 10000"/>
                <a:gd name="connsiteY71-7744" fmla="*/ 5005 h 10002"/>
                <a:gd name="connsiteX72-7745" fmla="*/ 3270 w 10000"/>
                <a:gd name="connsiteY72-7746" fmla="*/ 5005 h 10002"/>
                <a:gd name="connsiteX73-7747" fmla="*/ 3166 w 10000"/>
                <a:gd name="connsiteY73-7748" fmla="*/ 5367 h 10002"/>
                <a:gd name="connsiteX74-7749" fmla="*/ 3894 w 10000"/>
                <a:gd name="connsiteY74-7750" fmla="*/ 5519 h 10002"/>
                <a:gd name="connsiteX75-7751" fmla="*/ 3894 w 10000"/>
                <a:gd name="connsiteY75-7752" fmla="*/ 5900 h 10002"/>
                <a:gd name="connsiteX76-7753" fmla="*/ 3790 w 10000"/>
                <a:gd name="connsiteY76-7754" fmla="*/ 6110 h 10002"/>
                <a:gd name="connsiteX77-7755" fmla="*/ 1884 w 10000"/>
                <a:gd name="connsiteY77-7756" fmla="*/ 6090 h 10002"/>
                <a:gd name="connsiteX78-7757" fmla="*/ 1849 w 10000"/>
                <a:gd name="connsiteY78-7758" fmla="*/ 8056 h 10002"/>
                <a:gd name="connsiteX79-7759" fmla="*/ 2126 w 10000"/>
                <a:gd name="connsiteY79-7760" fmla="*/ 8056 h 10002"/>
                <a:gd name="connsiteX80-7761" fmla="*/ 2126 w 10000"/>
                <a:gd name="connsiteY80-7762" fmla="*/ 8131 h 10002"/>
                <a:gd name="connsiteX81-7763" fmla="*/ 2716 w 10000"/>
                <a:gd name="connsiteY81-7764" fmla="*/ 8131 h 10002"/>
                <a:gd name="connsiteX82-7765" fmla="*/ 2716 w 10000"/>
                <a:gd name="connsiteY82-7766" fmla="*/ 8056 h 10002"/>
                <a:gd name="connsiteX83-7767" fmla="*/ 3270 w 10000"/>
                <a:gd name="connsiteY83-7768" fmla="*/ 8073 h 10002"/>
                <a:gd name="connsiteX84-7769" fmla="*/ 2404 w 10000"/>
                <a:gd name="connsiteY84-7770" fmla="*/ 10002 h 10002"/>
                <a:gd name="connsiteX85-7771" fmla="*/ 0 w 10000"/>
                <a:gd name="connsiteY85-7772" fmla="*/ 10000 h 10002"/>
                <a:gd name="connsiteX0-7773" fmla="*/ 7420 w 10000"/>
                <a:gd name="connsiteY0-7774" fmla="*/ 9927 h 10002"/>
                <a:gd name="connsiteX1-7775" fmla="*/ 5023 w 10000"/>
                <a:gd name="connsiteY1-7776" fmla="*/ 9921 h 10002"/>
                <a:gd name="connsiteX2-7777" fmla="*/ 4314 w 10000"/>
                <a:gd name="connsiteY2-7778" fmla="*/ 9165 h 10002"/>
                <a:gd name="connsiteX3-7779" fmla="*/ 4829 w 10000"/>
                <a:gd name="connsiteY3-7780" fmla="*/ 8073 h 10002"/>
                <a:gd name="connsiteX4-7781" fmla="*/ 6075 w 10000"/>
                <a:gd name="connsiteY4-7782" fmla="*/ 8073 h 10002"/>
                <a:gd name="connsiteX5-7783" fmla="*/ 6075 w 10000"/>
                <a:gd name="connsiteY5-7784" fmla="*/ 8131 h 10002"/>
                <a:gd name="connsiteX6-7785" fmla="*/ 6699 w 10000"/>
                <a:gd name="connsiteY6-7786" fmla="*/ 8131 h 10002"/>
                <a:gd name="connsiteX7-7787" fmla="*/ 6699 w 10000"/>
                <a:gd name="connsiteY7-7788" fmla="*/ 8073 h 10002"/>
                <a:gd name="connsiteX8-7789" fmla="*/ 7046 w 10000"/>
                <a:gd name="connsiteY8-7790" fmla="*/ 8073 h 10002"/>
                <a:gd name="connsiteX9-7791" fmla="*/ 7046 w 10000"/>
                <a:gd name="connsiteY9-7792" fmla="*/ 6110 h 10002"/>
                <a:gd name="connsiteX10-7793" fmla="*/ 5660 w 10000"/>
                <a:gd name="connsiteY10-7794" fmla="*/ 6110 h 10002"/>
                <a:gd name="connsiteX11-7795" fmla="*/ 5764 w 10000"/>
                <a:gd name="connsiteY11-7796" fmla="*/ 5672 h 10002"/>
                <a:gd name="connsiteX12-7797" fmla="*/ 7809 w 10000"/>
                <a:gd name="connsiteY12-7798" fmla="*/ 6034 h 10002"/>
                <a:gd name="connsiteX13-7799" fmla="*/ 7982 w 10000"/>
                <a:gd name="connsiteY13-7800" fmla="*/ 6149 h 10002"/>
                <a:gd name="connsiteX14-7801" fmla="*/ 7532 w 10000"/>
                <a:gd name="connsiteY14-7802" fmla="*/ 8227 h 10002"/>
                <a:gd name="connsiteX15-7803" fmla="*/ 7601 w 10000"/>
                <a:gd name="connsiteY15-7804" fmla="*/ 8265 h 10002"/>
                <a:gd name="connsiteX16-7805" fmla="*/ 7532 w 10000"/>
                <a:gd name="connsiteY16-7806" fmla="*/ 8647 h 10002"/>
                <a:gd name="connsiteX17-7807" fmla="*/ 9991 w 10000"/>
                <a:gd name="connsiteY17-7808" fmla="*/ 8647 h 10002"/>
                <a:gd name="connsiteX18-7809" fmla="*/ 9956 w 10000"/>
                <a:gd name="connsiteY18-7810" fmla="*/ 8588 h 10002"/>
                <a:gd name="connsiteX19-7811" fmla="*/ 9091 w 10000"/>
                <a:gd name="connsiteY19-7812" fmla="*/ 8303 h 10002"/>
                <a:gd name="connsiteX20-7813" fmla="*/ 8848 w 10000"/>
                <a:gd name="connsiteY20-7814" fmla="*/ 7922 h 10002"/>
                <a:gd name="connsiteX21-7815" fmla="*/ 9610 w 10000"/>
                <a:gd name="connsiteY21-7816" fmla="*/ 5729 h 10002"/>
                <a:gd name="connsiteX22-7817" fmla="*/ 9298 w 10000"/>
                <a:gd name="connsiteY22-7818" fmla="*/ 5215 h 10002"/>
                <a:gd name="connsiteX23-7819" fmla="*/ 7080 w 10000"/>
                <a:gd name="connsiteY23-7820" fmla="*/ 4700 h 10002"/>
                <a:gd name="connsiteX24-7821" fmla="*/ 6942 w 10000"/>
                <a:gd name="connsiteY24-7822" fmla="*/ 4279 h 10002"/>
                <a:gd name="connsiteX25-7823" fmla="*/ 8397 w 10000"/>
                <a:gd name="connsiteY25-7824" fmla="*/ 4508 h 10002"/>
                <a:gd name="connsiteX26-7825" fmla="*/ 8432 w 10000"/>
                <a:gd name="connsiteY26-7826" fmla="*/ 4451 h 10002"/>
                <a:gd name="connsiteX27-7827" fmla="*/ 8466 w 10000"/>
                <a:gd name="connsiteY27-7828" fmla="*/ 4451 h 10002"/>
                <a:gd name="connsiteX28-7829" fmla="*/ 8779 w 10000"/>
                <a:gd name="connsiteY28-7830" fmla="*/ 4604 h 10002"/>
                <a:gd name="connsiteX29-7831" fmla="*/ 9368 w 10000"/>
                <a:gd name="connsiteY29-7832" fmla="*/ 4642 h 10002"/>
                <a:gd name="connsiteX30-7833" fmla="*/ 9540 w 10000"/>
                <a:gd name="connsiteY30-7834" fmla="*/ 4585 h 10002"/>
                <a:gd name="connsiteX31-7835" fmla="*/ 9714 w 10000"/>
                <a:gd name="connsiteY31-7836" fmla="*/ 4451 h 10002"/>
                <a:gd name="connsiteX32-7837" fmla="*/ 9782 w 10000"/>
                <a:gd name="connsiteY32-7838" fmla="*/ 4299 h 10002"/>
                <a:gd name="connsiteX33-7839" fmla="*/ 9748 w 10000"/>
                <a:gd name="connsiteY33-7840" fmla="*/ 4166 h 10002"/>
                <a:gd name="connsiteX34-7841" fmla="*/ 9437 w 10000"/>
                <a:gd name="connsiteY34-7842" fmla="*/ 4127 h 10002"/>
                <a:gd name="connsiteX35-7843" fmla="*/ 9402 w 10000"/>
                <a:gd name="connsiteY35-7844" fmla="*/ 4070 h 10002"/>
                <a:gd name="connsiteX36-7845" fmla="*/ 9056 w 10000"/>
                <a:gd name="connsiteY36-7846" fmla="*/ 4051 h 10002"/>
                <a:gd name="connsiteX37-7847" fmla="*/ 8709 w 10000"/>
                <a:gd name="connsiteY37-7848" fmla="*/ 4109 h 10002"/>
                <a:gd name="connsiteX38-7849" fmla="*/ 8743 w 10000"/>
                <a:gd name="connsiteY38-7850" fmla="*/ 4051 h 10002"/>
                <a:gd name="connsiteX39-7851" fmla="*/ 6769 w 10000"/>
                <a:gd name="connsiteY39-7852" fmla="*/ 3651 h 10002"/>
                <a:gd name="connsiteX40-7853" fmla="*/ 6735 w 10000"/>
                <a:gd name="connsiteY40-7854" fmla="*/ 3422 h 10002"/>
                <a:gd name="connsiteX41-7855" fmla="*/ 6215 w 10000"/>
                <a:gd name="connsiteY41-7856" fmla="*/ 2507 h 10002"/>
                <a:gd name="connsiteX42-7857" fmla="*/ 5868 w 10000"/>
                <a:gd name="connsiteY42-7858" fmla="*/ 2106 h 10002"/>
                <a:gd name="connsiteX43-7859" fmla="*/ 5903 w 10000"/>
                <a:gd name="connsiteY43-7860" fmla="*/ 1781 h 10002"/>
                <a:gd name="connsiteX44-7861" fmla="*/ 5556 w 10000"/>
                <a:gd name="connsiteY44-7862" fmla="*/ 1611 h 10002"/>
                <a:gd name="connsiteX45-7863" fmla="*/ 5626 w 10000"/>
                <a:gd name="connsiteY45-7864" fmla="*/ 1420 h 10002"/>
                <a:gd name="connsiteX46-7865" fmla="*/ 5799 w 10000"/>
                <a:gd name="connsiteY46-7866" fmla="*/ 1458 h 10002"/>
                <a:gd name="connsiteX47-7867" fmla="*/ 5972 w 10000"/>
                <a:gd name="connsiteY47-7868" fmla="*/ 1439 h 10002"/>
                <a:gd name="connsiteX48-7869" fmla="*/ 6041 w 10000"/>
                <a:gd name="connsiteY48-7870" fmla="*/ 1382 h 10002"/>
                <a:gd name="connsiteX49-7871" fmla="*/ 6041 w 10000"/>
                <a:gd name="connsiteY49-7872" fmla="*/ 1267 h 10002"/>
                <a:gd name="connsiteX50-7873" fmla="*/ 6110 w 10000"/>
                <a:gd name="connsiteY50-7874" fmla="*/ 1172 h 10002"/>
                <a:gd name="connsiteX51-7875" fmla="*/ 6110 w 10000"/>
                <a:gd name="connsiteY51-7876" fmla="*/ 1077 h 10002"/>
                <a:gd name="connsiteX52-7877" fmla="*/ 6075 w 10000"/>
                <a:gd name="connsiteY52-7878" fmla="*/ 1020 h 10002"/>
                <a:gd name="connsiteX53-7879" fmla="*/ 6041 w 10000"/>
                <a:gd name="connsiteY53-7880" fmla="*/ 905 h 10002"/>
                <a:gd name="connsiteX54-7881" fmla="*/ 6180 w 10000"/>
                <a:gd name="connsiteY54-7882" fmla="*/ 828 h 10002"/>
                <a:gd name="connsiteX55-7883" fmla="*/ 6180 w 10000"/>
                <a:gd name="connsiteY55-7884" fmla="*/ 752 h 10002"/>
                <a:gd name="connsiteX56-7885" fmla="*/ 6007 w 10000"/>
                <a:gd name="connsiteY56-7886" fmla="*/ 677 h 10002"/>
                <a:gd name="connsiteX57-7887" fmla="*/ 6075 w 10000"/>
                <a:gd name="connsiteY57-7888" fmla="*/ 544 h 10002"/>
                <a:gd name="connsiteX58-7889" fmla="*/ 5972 w 10000"/>
                <a:gd name="connsiteY58-7890" fmla="*/ 486 h 10002"/>
                <a:gd name="connsiteX59-7891" fmla="*/ 5868 w 10000"/>
                <a:gd name="connsiteY59-7892" fmla="*/ 334 h 10002"/>
                <a:gd name="connsiteX60-7893" fmla="*/ 5591 w 10000"/>
                <a:gd name="connsiteY60-7894" fmla="*/ 180 h 10002"/>
                <a:gd name="connsiteX61-7895" fmla="*/ 4656 w 10000"/>
                <a:gd name="connsiteY61-7896" fmla="*/ 47 h 10002"/>
                <a:gd name="connsiteX62-7897" fmla="*/ 3825 w 10000"/>
                <a:gd name="connsiteY62-7898" fmla="*/ 752 h 10002"/>
                <a:gd name="connsiteX63-7899" fmla="*/ 4171 w 10000"/>
                <a:gd name="connsiteY63-7900" fmla="*/ 1229 h 10002"/>
                <a:gd name="connsiteX64-7901" fmla="*/ 4205 w 10000"/>
                <a:gd name="connsiteY64-7902" fmla="*/ 1363 h 10002"/>
                <a:gd name="connsiteX65-7903" fmla="*/ 4275 w 10000"/>
                <a:gd name="connsiteY65-7904" fmla="*/ 1305 h 10002"/>
                <a:gd name="connsiteX66-7905" fmla="*/ 4275 w 10000"/>
                <a:gd name="connsiteY66-7906" fmla="*/ 1420 h 10002"/>
                <a:gd name="connsiteX67-7907" fmla="*/ 4275 w 10000"/>
                <a:gd name="connsiteY67-7908" fmla="*/ 1497 h 10002"/>
                <a:gd name="connsiteX68-7909" fmla="*/ 3547 w 10000"/>
                <a:gd name="connsiteY68-7910" fmla="*/ 2202 h 10002"/>
                <a:gd name="connsiteX69-7911" fmla="*/ 3270 w 10000"/>
                <a:gd name="connsiteY69-7912" fmla="*/ 2583 h 10002"/>
                <a:gd name="connsiteX70-7913" fmla="*/ 2543 w 10000"/>
                <a:gd name="connsiteY70-7914" fmla="*/ 3287 h 10002"/>
                <a:gd name="connsiteX71-7915" fmla="*/ 3063 w 10000"/>
                <a:gd name="connsiteY71-7916" fmla="*/ 5005 h 10002"/>
                <a:gd name="connsiteX72-7917" fmla="*/ 3270 w 10000"/>
                <a:gd name="connsiteY72-7918" fmla="*/ 5005 h 10002"/>
                <a:gd name="connsiteX73-7919" fmla="*/ 3166 w 10000"/>
                <a:gd name="connsiteY73-7920" fmla="*/ 5367 h 10002"/>
                <a:gd name="connsiteX74-7921" fmla="*/ 3894 w 10000"/>
                <a:gd name="connsiteY74-7922" fmla="*/ 5519 h 10002"/>
                <a:gd name="connsiteX75-7923" fmla="*/ 3894 w 10000"/>
                <a:gd name="connsiteY75-7924" fmla="*/ 5900 h 10002"/>
                <a:gd name="connsiteX76-7925" fmla="*/ 3790 w 10000"/>
                <a:gd name="connsiteY76-7926" fmla="*/ 6110 h 10002"/>
                <a:gd name="connsiteX77-7927" fmla="*/ 1884 w 10000"/>
                <a:gd name="connsiteY77-7928" fmla="*/ 6090 h 10002"/>
                <a:gd name="connsiteX78-7929" fmla="*/ 1849 w 10000"/>
                <a:gd name="connsiteY78-7930" fmla="*/ 8056 h 10002"/>
                <a:gd name="connsiteX79-7931" fmla="*/ 2126 w 10000"/>
                <a:gd name="connsiteY79-7932" fmla="*/ 8056 h 10002"/>
                <a:gd name="connsiteX80-7933" fmla="*/ 2126 w 10000"/>
                <a:gd name="connsiteY80-7934" fmla="*/ 8131 h 10002"/>
                <a:gd name="connsiteX81-7935" fmla="*/ 2716 w 10000"/>
                <a:gd name="connsiteY81-7936" fmla="*/ 8131 h 10002"/>
                <a:gd name="connsiteX82-7937" fmla="*/ 2716 w 10000"/>
                <a:gd name="connsiteY82-7938" fmla="*/ 8056 h 10002"/>
                <a:gd name="connsiteX83-7939" fmla="*/ 3270 w 10000"/>
                <a:gd name="connsiteY83-7940" fmla="*/ 8073 h 10002"/>
                <a:gd name="connsiteX84-7941" fmla="*/ 2404 w 10000"/>
                <a:gd name="connsiteY84-7942" fmla="*/ 10002 h 10002"/>
                <a:gd name="connsiteX85-7943" fmla="*/ 0 w 10000"/>
                <a:gd name="connsiteY85-7944" fmla="*/ 10000 h 10002"/>
                <a:gd name="connsiteX0-7945" fmla="*/ 7420 w 10000"/>
                <a:gd name="connsiteY0-7946" fmla="*/ 9927 h 10002"/>
                <a:gd name="connsiteX1-7947" fmla="*/ 5066 w 10000"/>
                <a:gd name="connsiteY1-7948" fmla="*/ 9969 h 10002"/>
                <a:gd name="connsiteX2-7949" fmla="*/ 4314 w 10000"/>
                <a:gd name="connsiteY2-7950" fmla="*/ 9165 h 10002"/>
                <a:gd name="connsiteX3-7951" fmla="*/ 4829 w 10000"/>
                <a:gd name="connsiteY3-7952" fmla="*/ 8073 h 10002"/>
                <a:gd name="connsiteX4-7953" fmla="*/ 6075 w 10000"/>
                <a:gd name="connsiteY4-7954" fmla="*/ 8073 h 10002"/>
                <a:gd name="connsiteX5-7955" fmla="*/ 6075 w 10000"/>
                <a:gd name="connsiteY5-7956" fmla="*/ 8131 h 10002"/>
                <a:gd name="connsiteX6-7957" fmla="*/ 6699 w 10000"/>
                <a:gd name="connsiteY6-7958" fmla="*/ 8131 h 10002"/>
                <a:gd name="connsiteX7-7959" fmla="*/ 6699 w 10000"/>
                <a:gd name="connsiteY7-7960" fmla="*/ 8073 h 10002"/>
                <a:gd name="connsiteX8-7961" fmla="*/ 7046 w 10000"/>
                <a:gd name="connsiteY8-7962" fmla="*/ 8073 h 10002"/>
                <a:gd name="connsiteX9-7963" fmla="*/ 7046 w 10000"/>
                <a:gd name="connsiteY9-7964" fmla="*/ 6110 h 10002"/>
                <a:gd name="connsiteX10-7965" fmla="*/ 5660 w 10000"/>
                <a:gd name="connsiteY10-7966" fmla="*/ 6110 h 10002"/>
                <a:gd name="connsiteX11-7967" fmla="*/ 5764 w 10000"/>
                <a:gd name="connsiteY11-7968" fmla="*/ 5672 h 10002"/>
                <a:gd name="connsiteX12-7969" fmla="*/ 7809 w 10000"/>
                <a:gd name="connsiteY12-7970" fmla="*/ 6034 h 10002"/>
                <a:gd name="connsiteX13-7971" fmla="*/ 7982 w 10000"/>
                <a:gd name="connsiteY13-7972" fmla="*/ 6149 h 10002"/>
                <a:gd name="connsiteX14-7973" fmla="*/ 7532 w 10000"/>
                <a:gd name="connsiteY14-7974" fmla="*/ 8227 h 10002"/>
                <a:gd name="connsiteX15-7975" fmla="*/ 7601 w 10000"/>
                <a:gd name="connsiteY15-7976" fmla="*/ 8265 h 10002"/>
                <a:gd name="connsiteX16-7977" fmla="*/ 7532 w 10000"/>
                <a:gd name="connsiteY16-7978" fmla="*/ 8647 h 10002"/>
                <a:gd name="connsiteX17-7979" fmla="*/ 9991 w 10000"/>
                <a:gd name="connsiteY17-7980" fmla="*/ 8647 h 10002"/>
                <a:gd name="connsiteX18-7981" fmla="*/ 9956 w 10000"/>
                <a:gd name="connsiteY18-7982" fmla="*/ 8588 h 10002"/>
                <a:gd name="connsiteX19-7983" fmla="*/ 9091 w 10000"/>
                <a:gd name="connsiteY19-7984" fmla="*/ 8303 h 10002"/>
                <a:gd name="connsiteX20-7985" fmla="*/ 8848 w 10000"/>
                <a:gd name="connsiteY20-7986" fmla="*/ 7922 h 10002"/>
                <a:gd name="connsiteX21-7987" fmla="*/ 9610 w 10000"/>
                <a:gd name="connsiteY21-7988" fmla="*/ 5729 h 10002"/>
                <a:gd name="connsiteX22-7989" fmla="*/ 9298 w 10000"/>
                <a:gd name="connsiteY22-7990" fmla="*/ 5215 h 10002"/>
                <a:gd name="connsiteX23-7991" fmla="*/ 7080 w 10000"/>
                <a:gd name="connsiteY23-7992" fmla="*/ 4700 h 10002"/>
                <a:gd name="connsiteX24-7993" fmla="*/ 6942 w 10000"/>
                <a:gd name="connsiteY24-7994" fmla="*/ 4279 h 10002"/>
                <a:gd name="connsiteX25-7995" fmla="*/ 8397 w 10000"/>
                <a:gd name="connsiteY25-7996" fmla="*/ 4508 h 10002"/>
                <a:gd name="connsiteX26-7997" fmla="*/ 8432 w 10000"/>
                <a:gd name="connsiteY26-7998" fmla="*/ 4451 h 10002"/>
                <a:gd name="connsiteX27-7999" fmla="*/ 8466 w 10000"/>
                <a:gd name="connsiteY27-8000" fmla="*/ 4451 h 10002"/>
                <a:gd name="connsiteX28-8001" fmla="*/ 8779 w 10000"/>
                <a:gd name="connsiteY28-8002" fmla="*/ 4604 h 10002"/>
                <a:gd name="connsiteX29-8003" fmla="*/ 9368 w 10000"/>
                <a:gd name="connsiteY29-8004" fmla="*/ 4642 h 10002"/>
                <a:gd name="connsiteX30-8005" fmla="*/ 9540 w 10000"/>
                <a:gd name="connsiteY30-8006" fmla="*/ 4585 h 10002"/>
                <a:gd name="connsiteX31-8007" fmla="*/ 9714 w 10000"/>
                <a:gd name="connsiteY31-8008" fmla="*/ 4451 h 10002"/>
                <a:gd name="connsiteX32-8009" fmla="*/ 9782 w 10000"/>
                <a:gd name="connsiteY32-8010" fmla="*/ 4299 h 10002"/>
                <a:gd name="connsiteX33-8011" fmla="*/ 9748 w 10000"/>
                <a:gd name="connsiteY33-8012" fmla="*/ 4166 h 10002"/>
                <a:gd name="connsiteX34-8013" fmla="*/ 9437 w 10000"/>
                <a:gd name="connsiteY34-8014" fmla="*/ 4127 h 10002"/>
                <a:gd name="connsiteX35-8015" fmla="*/ 9402 w 10000"/>
                <a:gd name="connsiteY35-8016" fmla="*/ 4070 h 10002"/>
                <a:gd name="connsiteX36-8017" fmla="*/ 9056 w 10000"/>
                <a:gd name="connsiteY36-8018" fmla="*/ 4051 h 10002"/>
                <a:gd name="connsiteX37-8019" fmla="*/ 8709 w 10000"/>
                <a:gd name="connsiteY37-8020" fmla="*/ 4109 h 10002"/>
                <a:gd name="connsiteX38-8021" fmla="*/ 8743 w 10000"/>
                <a:gd name="connsiteY38-8022" fmla="*/ 4051 h 10002"/>
                <a:gd name="connsiteX39-8023" fmla="*/ 6769 w 10000"/>
                <a:gd name="connsiteY39-8024" fmla="*/ 3651 h 10002"/>
                <a:gd name="connsiteX40-8025" fmla="*/ 6735 w 10000"/>
                <a:gd name="connsiteY40-8026" fmla="*/ 3422 h 10002"/>
                <a:gd name="connsiteX41-8027" fmla="*/ 6215 w 10000"/>
                <a:gd name="connsiteY41-8028" fmla="*/ 2507 h 10002"/>
                <a:gd name="connsiteX42-8029" fmla="*/ 5868 w 10000"/>
                <a:gd name="connsiteY42-8030" fmla="*/ 2106 h 10002"/>
                <a:gd name="connsiteX43-8031" fmla="*/ 5903 w 10000"/>
                <a:gd name="connsiteY43-8032" fmla="*/ 1781 h 10002"/>
                <a:gd name="connsiteX44-8033" fmla="*/ 5556 w 10000"/>
                <a:gd name="connsiteY44-8034" fmla="*/ 1611 h 10002"/>
                <a:gd name="connsiteX45-8035" fmla="*/ 5626 w 10000"/>
                <a:gd name="connsiteY45-8036" fmla="*/ 1420 h 10002"/>
                <a:gd name="connsiteX46-8037" fmla="*/ 5799 w 10000"/>
                <a:gd name="connsiteY46-8038" fmla="*/ 1458 h 10002"/>
                <a:gd name="connsiteX47-8039" fmla="*/ 5972 w 10000"/>
                <a:gd name="connsiteY47-8040" fmla="*/ 1439 h 10002"/>
                <a:gd name="connsiteX48-8041" fmla="*/ 6041 w 10000"/>
                <a:gd name="connsiteY48-8042" fmla="*/ 1382 h 10002"/>
                <a:gd name="connsiteX49-8043" fmla="*/ 6041 w 10000"/>
                <a:gd name="connsiteY49-8044" fmla="*/ 1267 h 10002"/>
                <a:gd name="connsiteX50-8045" fmla="*/ 6110 w 10000"/>
                <a:gd name="connsiteY50-8046" fmla="*/ 1172 h 10002"/>
                <a:gd name="connsiteX51-8047" fmla="*/ 6110 w 10000"/>
                <a:gd name="connsiteY51-8048" fmla="*/ 1077 h 10002"/>
                <a:gd name="connsiteX52-8049" fmla="*/ 6075 w 10000"/>
                <a:gd name="connsiteY52-8050" fmla="*/ 1020 h 10002"/>
                <a:gd name="connsiteX53-8051" fmla="*/ 6041 w 10000"/>
                <a:gd name="connsiteY53-8052" fmla="*/ 905 h 10002"/>
                <a:gd name="connsiteX54-8053" fmla="*/ 6180 w 10000"/>
                <a:gd name="connsiteY54-8054" fmla="*/ 828 h 10002"/>
                <a:gd name="connsiteX55-8055" fmla="*/ 6180 w 10000"/>
                <a:gd name="connsiteY55-8056" fmla="*/ 752 h 10002"/>
                <a:gd name="connsiteX56-8057" fmla="*/ 6007 w 10000"/>
                <a:gd name="connsiteY56-8058" fmla="*/ 677 h 10002"/>
                <a:gd name="connsiteX57-8059" fmla="*/ 6075 w 10000"/>
                <a:gd name="connsiteY57-8060" fmla="*/ 544 h 10002"/>
                <a:gd name="connsiteX58-8061" fmla="*/ 5972 w 10000"/>
                <a:gd name="connsiteY58-8062" fmla="*/ 486 h 10002"/>
                <a:gd name="connsiteX59-8063" fmla="*/ 5868 w 10000"/>
                <a:gd name="connsiteY59-8064" fmla="*/ 334 h 10002"/>
                <a:gd name="connsiteX60-8065" fmla="*/ 5591 w 10000"/>
                <a:gd name="connsiteY60-8066" fmla="*/ 180 h 10002"/>
                <a:gd name="connsiteX61-8067" fmla="*/ 4656 w 10000"/>
                <a:gd name="connsiteY61-8068" fmla="*/ 47 h 10002"/>
                <a:gd name="connsiteX62-8069" fmla="*/ 3825 w 10000"/>
                <a:gd name="connsiteY62-8070" fmla="*/ 752 h 10002"/>
                <a:gd name="connsiteX63-8071" fmla="*/ 4171 w 10000"/>
                <a:gd name="connsiteY63-8072" fmla="*/ 1229 h 10002"/>
                <a:gd name="connsiteX64-8073" fmla="*/ 4205 w 10000"/>
                <a:gd name="connsiteY64-8074" fmla="*/ 1363 h 10002"/>
                <a:gd name="connsiteX65-8075" fmla="*/ 4275 w 10000"/>
                <a:gd name="connsiteY65-8076" fmla="*/ 1305 h 10002"/>
                <a:gd name="connsiteX66-8077" fmla="*/ 4275 w 10000"/>
                <a:gd name="connsiteY66-8078" fmla="*/ 1420 h 10002"/>
                <a:gd name="connsiteX67-8079" fmla="*/ 4275 w 10000"/>
                <a:gd name="connsiteY67-8080" fmla="*/ 1497 h 10002"/>
                <a:gd name="connsiteX68-8081" fmla="*/ 3547 w 10000"/>
                <a:gd name="connsiteY68-8082" fmla="*/ 2202 h 10002"/>
                <a:gd name="connsiteX69-8083" fmla="*/ 3270 w 10000"/>
                <a:gd name="connsiteY69-8084" fmla="*/ 2583 h 10002"/>
                <a:gd name="connsiteX70-8085" fmla="*/ 2543 w 10000"/>
                <a:gd name="connsiteY70-8086" fmla="*/ 3287 h 10002"/>
                <a:gd name="connsiteX71-8087" fmla="*/ 3063 w 10000"/>
                <a:gd name="connsiteY71-8088" fmla="*/ 5005 h 10002"/>
                <a:gd name="connsiteX72-8089" fmla="*/ 3270 w 10000"/>
                <a:gd name="connsiteY72-8090" fmla="*/ 5005 h 10002"/>
                <a:gd name="connsiteX73-8091" fmla="*/ 3166 w 10000"/>
                <a:gd name="connsiteY73-8092" fmla="*/ 5367 h 10002"/>
                <a:gd name="connsiteX74-8093" fmla="*/ 3894 w 10000"/>
                <a:gd name="connsiteY74-8094" fmla="*/ 5519 h 10002"/>
                <a:gd name="connsiteX75-8095" fmla="*/ 3894 w 10000"/>
                <a:gd name="connsiteY75-8096" fmla="*/ 5900 h 10002"/>
                <a:gd name="connsiteX76-8097" fmla="*/ 3790 w 10000"/>
                <a:gd name="connsiteY76-8098" fmla="*/ 6110 h 10002"/>
                <a:gd name="connsiteX77-8099" fmla="*/ 1884 w 10000"/>
                <a:gd name="connsiteY77-8100" fmla="*/ 6090 h 10002"/>
                <a:gd name="connsiteX78-8101" fmla="*/ 1849 w 10000"/>
                <a:gd name="connsiteY78-8102" fmla="*/ 8056 h 10002"/>
                <a:gd name="connsiteX79-8103" fmla="*/ 2126 w 10000"/>
                <a:gd name="connsiteY79-8104" fmla="*/ 8056 h 10002"/>
                <a:gd name="connsiteX80-8105" fmla="*/ 2126 w 10000"/>
                <a:gd name="connsiteY80-8106" fmla="*/ 8131 h 10002"/>
                <a:gd name="connsiteX81-8107" fmla="*/ 2716 w 10000"/>
                <a:gd name="connsiteY81-8108" fmla="*/ 8131 h 10002"/>
                <a:gd name="connsiteX82-8109" fmla="*/ 2716 w 10000"/>
                <a:gd name="connsiteY82-8110" fmla="*/ 8056 h 10002"/>
                <a:gd name="connsiteX83-8111" fmla="*/ 3270 w 10000"/>
                <a:gd name="connsiteY83-8112" fmla="*/ 8073 h 10002"/>
                <a:gd name="connsiteX84-8113" fmla="*/ 2404 w 10000"/>
                <a:gd name="connsiteY84-8114" fmla="*/ 10002 h 10002"/>
                <a:gd name="connsiteX85-8115" fmla="*/ 0 w 10000"/>
                <a:gd name="connsiteY85-8116" fmla="*/ 10000 h 10002"/>
                <a:gd name="connsiteX0-8117" fmla="*/ 7420 w 10000"/>
                <a:gd name="connsiteY0-8118" fmla="*/ 9927 h 10002"/>
                <a:gd name="connsiteX1-8119" fmla="*/ 5066 w 10000"/>
                <a:gd name="connsiteY1-8120" fmla="*/ 9969 h 10002"/>
                <a:gd name="connsiteX2-8121" fmla="*/ 4314 w 10000"/>
                <a:gd name="connsiteY2-8122" fmla="*/ 9165 h 10002"/>
                <a:gd name="connsiteX3-8123" fmla="*/ 4829 w 10000"/>
                <a:gd name="connsiteY3-8124" fmla="*/ 8073 h 10002"/>
                <a:gd name="connsiteX4-8125" fmla="*/ 6075 w 10000"/>
                <a:gd name="connsiteY4-8126" fmla="*/ 8073 h 10002"/>
                <a:gd name="connsiteX5-8127" fmla="*/ 6075 w 10000"/>
                <a:gd name="connsiteY5-8128" fmla="*/ 8131 h 10002"/>
                <a:gd name="connsiteX6-8129" fmla="*/ 6699 w 10000"/>
                <a:gd name="connsiteY6-8130" fmla="*/ 8131 h 10002"/>
                <a:gd name="connsiteX7-8131" fmla="*/ 6699 w 10000"/>
                <a:gd name="connsiteY7-8132" fmla="*/ 8073 h 10002"/>
                <a:gd name="connsiteX8-8133" fmla="*/ 7046 w 10000"/>
                <a:gd name="connsiteY8-8134" fmla="*/ 8073 h 10002"/>
                <a:gd name="connsiteX9-8135" fmla="*/ 7046 w 10000"/>
                <a:gd name="connsiteY9-8136" fmla="*/ 6110 h 10002"/>
                <a:gd name="connsiteX10-8137" fmla="*/ 5660 w 10000"/>
                <a:gd name="connsiteY10-8138" fmla="*/ 6110 h 10002"/>
                <a:gd name="connsiteX11-8139" fmla="*/ 5764 w 10000"/>
                <a:gd name="connsiteY11-8140" fmla="*/ 5672 h 10002"/>
                <a:gd name="connsiteX12-8141" fmla="*/ 7809 w 10000"/>
                <a:gd name="connsiteY12-8142" fmla="*/ 6034 h 10002"/>
                <a:gd name="connsiteX13-8143" fmla="*/ 7982 w 10000"/>
                <a:gd name="connsiteY13-8144" fmla="*/ 6149 h 10002"/>
                <a:gd name="connsiteX14-8145" fmla="*/ 7532 w 10000"/>
                <a:gd name="connsiteY14-8146" fmla="*/ 8227 h 10002"/>
                <a:gd name="connsiteX15-8147" fmla="*/ 7601 w 10000"/>
                <a:gd name="connsiteY15-8148" fmla="*/ 8265 h 10002"/>
                <a:gd name="connsiteX16-8149" fmla="*/ 7532 w 10000"/>
                <a:gd name="connsiteY16-8150" fmla="*/ 8647 h 10002"/>
                <a:gd name="connsiteX17-8151" fmla="*/ 9991 w 10000"/>
                <a:gd name="connsiteY17-8152" fmla="*/ 8647 h 10002"/>
                <a:gd name="connsiteX18-8153" fmla="*/ 9956 w 10000"/>
                <a:gd name="connsiteY18-8154" fmla="*/ 8588 h 10002"/>
                <a:gd name="connsiteX19-8155" fmla="*/ 9091 w 10000"/>
                <a:gd name="connsiteY19-8156" fmla="*/ 8303 h 10002"/>
                <a:gd name="connsiteX20-8157" fmla="*/ 8848 w 10000"/>
                <a:gd name="connsiteY20-8158" fmla="*/ 7922 h 10002"/>
                <a:gd name="connsiteX21-8159" fmla="*/ 9610 w 10000"/>
                <a:gd name="connsiteY21-8160" fmla="*/ 5729 h 10002"/>
                <a:gd name="connsiteX22-8161" fmla="*/ 9298 w 10000"/>
                <a:gd name="connsiteY22-8162" fmla="*/ 5215 h 10002"/>
                <a:gd name="connsiteX23-8163" fmla="*/ 7080 w 10000"/>
                <a:gd name="connsiteY23-8164" fmla="*/ 4700 h 10002"/>
                <a:gd name="connsiteX24-8165" fmla="*/ 6942 w 10000"/>
                <a:gd name="connsiteY24-8166" fmla="*/ 4279 h 10002"/>
                <a:gd name="connsiteX25-8167" fmla="*/ 8397 w 10000"/>
                <a:gd name="connsiteY25-8168" fmla="*/ 4508 h 10002"/>
                <a:gd name="connsiteX26-8169" fmla="*/ 8432 w 10000"/>
                <a:gd name="connsiteY26-8170" fmla="*/ 4451 h 10002"/>
                <a:gd name="connsiteX27-8171" fmla="*/ 8466 w 10000"/>
                <a:gd name="connsiteY27-8172" fmla="*/ 4451 h 10002"/>
                <a:gd name="connsiteX28-8173" fmla="*/ 8779 w 10000"/>
                <a:gd name="connsiteY28-8174" fmla="*/ 4604 h 10002"/>
                <a:gd name="connsiteX29-8175" fmla="*/ 9368 w 10000"/>
                <a:gd name="connsiteY29-8176" fmla="*/ 4642 h 10002"/>
                <a:gd name="connsiteX30-8177" fmla="*/ 9540 w 10000"/>
                <a:gd name="connsiteY30-8178" fmla="*/ 4585 h 10002"/>
                <a:gd name="connsiteX31-8179" fmla="*/ 9714 w 10000"/>
                <a:gd name="connsiteY31-8180" fmla="*/ 4451 h 10002"/>
                <a:gd name="connsiteX32-8181" fmla="*/ 9782 w 10000"/>
                <a:gd name="connsiteY32-8182" fmla="*/ 4299 h 10002"/>
                <a:gd name="connsiteX33-8183" fmla="*/ 9748 w 10000"/>
                <a:gd name="connsiteY33-8184" fmla="*/ 4166 h 10002"/>
                <a:gd name="connsiteX34-8185" fmla="*/ 9437 w 10000"/>
                <a:gd name="connsiteY34-8186" fmla="*/ 4127 h 10002"/>
                <a:gd name="connsiteX35-8187" fmla="*/ 9402 w 10000"/>
                <a:gd name="connsiteY35-8188" fmla="*/ 4070 h 10002"/>
                <a:gd name="connsiteX36-8189" fmla="*/ 9056 w 10000"/>
                <a:gd name="connsiteY36-8190" fmla="*/ 4051 h 10002"/>
                <a:gd name="connsiteX37-8191" fmla="*/ 8709 w 10000"/>
                <a:gd name="connsiteY37-8192" fmla="*/ 4109 h 10002"/>
                <a:gd name="connsiteX38-8193" fmla="*/ 8743 w 10000"/>
                <a:gd name="connsiteY38-8194" fmla="*/ 4051 h 10002"/>
                <a:gd name="connsiteX39-8195" fmla="*/ 6769 w 10000"/>
                <a:gd name="connsiteY39-8196" fmla="*/ 3651 h 10002"/>
                <a:gd name="connsiteX40-8197" fmla="*/ 6735 w 10000"/>
                <a:gd name="connsiteY40-8198" fmla="*/ 3422 h 10002"/>
                <a:gd name="connsiteX41-8199" fmla="*/ 6215 w 10000"/>
                <a:gd name="connsiteY41-8200" fmla="*/ 2507 h 10002"/>
                <a:gd name="connsiteX42-8201" fmla="*/ 5868 w 10000"/>
                <a:gd name="connsiteY42-8202" fmla="*/ 2106 h 10002"/>
                <a:gd name="connsiteX43-8203" fmla="*/ 5903 w 10000"/>
                <a:gd name="connsiteY43-8204" fmla="*/ 1781 h 10002"/>
                <a:gd name="connsiteX44-8205" fmla="*/ 5556 w 10000"/>
                <a:gd name="connsiteY44-8206" fmla="*/ 1611 h 10002"/>
                <a:gd name="connsiteX45-8207" fmla="*/ 5626 w 10000"/>
                <a:gd name="connsiteY45-8208" fmla="*/ 1420 h 10002"/>
                <a:gd name="connsiteX46-8209" fmla="*/ 5799 w 10000"/>
                <a:gd name="connsiteY46-8210" fmla="*/ 1458 h 10002"/>
                <a:gd name="connsiteX47-8211" fmla="*/ 5972 w 10000"/>
                <a:gd name="connsiteY47-8212" fmla="*/ 1439 h 10002"/>
                <a:gd name="connsiteX48-8213" fmla="*/ 6041 w 10000"/>
                <a:gd name="connsiteY48-8214" fmla="*/ 1382 h 10002"/>
                <a:gd name="connsiteX49-8215" fmla="*/ 6041 w 10000"/>
                <a:gd name="connsiteY49-8216" fmla="*/ 1267 h 10002"/>
                <a:gd name="connsiteX50-8217" fmla="*/ 6110 w 10000"/>
                <a:gd name="connsiteY50-8218" fmla="*/ 1172 h 10002"/>
                <a:gd name="connsiteX51-8219" fmla="*/ 6110 w 10000"/>
                <a:gd name="connsiteY51-8220" fmla="*/ 1077 h 10002"/>
                <a:gd name="connsiteX52-8221" fmla="*/ 6075 w 10000"/>
                <a:gd name="connsiteY52-8222" fmla="*/ 1020 h 10002"/>
                <a:gd name="connsiteX53-8223" fmla="*/ 6041 w 10000"/>
                <a:gd name="connsiteY53-8224" fmla="*/ 905 h 10002"/>
                <a:gd name="connsiteX54-8225" fmla="*/ 6180 w 10000"/>
                <a:gd name="connsiteY54-8226" fmla="*/ 828 h 10002"/>
                <a:gd name="connsiteX55-8227" fmla="*/ 6180 w 10000"/>
                <a:gd name="connsiteY55-8228" fmla="*/ 752 h 10002"/>
                <a:gd name="connsiteX56-8229" fmla="*/ 6007 w 10000"/>
                <a:gd name="connsiteY56-8230" fmla="*/ 677 h 10002"/>
                <a:gd name="connsiteX57-8231" fmla="*/ 6075 w 10000"/>
                <a:gd name="connsiteY57-8232" fmla="*/ 544 h 10002"/>
                <a:gd name="connsiteX58-8233" fmla="*/ 5972 w 10000"/>
                <a:gd name="connsiteY58-8234" fmla="*/ 486 h 10002"/>
                <a:gd name="connsiteX59-8235" fmla="*/ 5868 w 10000"/>
                <a:gd name="connsiteY59-8236" fmla="*/ 334 h 10002"/>
                <a:gd name="connsiteX60-8237" fmla="*/ 5591 w 10000"/>
                <a:gd name="connsiteY60-8238" fmla="*/ 180 h 10002"/>
                <a:gd name="connsiteX61-8239" fmla="*/ 4656 w 10000"/>
                <a:gd name="connsiteY61-8240" fmla="*/ 47 h 10002"/>
                <a:gd name="connsiteX62-8241" fmla="*/ 3825 w 10000"/>
                <a:gd name="connsiteY62-8242" fmla="*/ 752 h 10002"/>
                <a:gd name="connsiteX63-8243" fmla="*/ 4171 w 10000"/>
                <a:gd name="connsiteY63-8244" fmla="*/ 1229 h 10002"/>
                <a:gd name="connsiteX64-8245" fmla="*/ 4205 w 10000"/>
                <a:gd name="connsiteY64-8246" fmla="*/ 1363 h 10002"/>
                <a:gd name="connsiteX65-8247" fmla="*/ 4275 w 10000"/>
                <a:gd name="connsiteY65-8248" fmla="*/ 1305 h 10002"/>
                <a:gd name="connsiteX66-8249" fmla="*/ 4275 w 10000"/>
                <a:gd name="connsiteY66-8250" fmla="*/ 1420 h 10002"/>
                <a:gd name="connsiteX67-8251" fmla="*/ 4275 w 10000"/>
                <a:gd name="connsiteY67-8252" fmla="*/ 1497 h 10002"/>
                <a:gd name="connsiteX68-8253" fmla="*/ 3547 w 10000"/>
                <a:gd name="connsiteY68-8254" fmla="*/ 2202 h 10002"/>
                <a:gd name="connsiteX69-8255" fmla="*/ 3270 w 10000"/>
                <a:gd name="connsiteY69-8256" fmla="*/ 2583 h 10002"/>
                <a:gd name="connsiteX70-8257" fmla="*/ 2543 w 10000"/>
                <a:gd name="connsiteY70-8258" fmla="*/ 3287 h 10002"/>
                <a:gd name="connsiteX71-8259" fmla="*/ 3063 w 10000"/>
                <a:gd name="connsiteY71-8260" fmla="*/ 5005 h 10002"/>
                <a:gd name="connsiteX72-8261" fmla="*/ 3270 w 10000"/>
                <a:gd name="connsiteY72-8262" fmla="*/ 5005 h 10002"/>
                <a:gd name="connsiteX73-8263" fmla="*/ 3166 w 10000"/>
                <a:gd name="connsiteY73-8264" fmla="*/ 5367 h 10002"/>
                <a:gd name="connsiteX74-8265" fmla="*/ 3894 w 10000"/>
                <a:gd name="connsiteY74-8266" fmla="*/ 5519 h 10002"/>
                <a:gd name="connsiteX75-8267" fmla="*/ 3894 w 10000"/>
                <a:gd name="connsiteY75-8268" fmla="*/ 5900 h 10002"/>
                <a:gd name="connsiteX76-8269" fmla="*/ 3790 w 10000"/>
                <a:gd name="connsiteY76-8270" fmla="*/ 6110 h 10002"/>
                <a:gd name="connsiteX77-8271" fmla="*/ 1884 w 10000"/>
                <a:gd name="connsiteY77-8272" fmla="*/ 6090 h 10002"/>
                <a:gd name="connsiteX78-8273" fmla="*/ 1849 w 10000"/>
                <a:gd name="connsiteY78-8274" fmla="*/ 8056 h 10002"/>
                <a:gd name="connsiteX79-8275" fmla="*/ 2126 w 10000"/>
                <a:gd name="connsiteY79-8276" fmla="*/ 8056 h 10002"/>
                <a:gd name="connsiteX80-8277" fmla="*/ 2126 w 10000"/>
                <a:gd name="connsiteY80-8278" fmla="*/ 8131 h 10002"/>
                <a:gd name="connsiteX81-8279" fmla="*/ 2716 w 10000"/>
                <a:gd name="connsiteY81-8280" fmla="*/ 8131 h 10002"/>
                <a:gd name="connsiteX82-8281" fmla="*/ 2716 w 10000"/>
                <a:gd name="connsiteY82-8282" fmla="*/ 8056 h 10002"/>
                <a:gd name="connsiteX83-8283" fmla="*/ 3270 w 10000"/>
                <a:gd name="connsiteY83-8284" fmla="*/ 8073 h 10002"/>
                <a:gd name="connsiteX84-8285" fmla="*/ 2404 w 10000"/>
                <a:gd name="connsiteY84-8286" fmla="*/ 10002 h 10002"/>
                <a:gd name="connsiteX85-8287" fmla="*/ 0 w 10000"/>
                <a:gd name="connsiteY85-8288" fmla="*/ 10000 h 10002"/>
                <a:gd name="connsiteX0-8289" fmla="*/ 7420 w 10000"/>
                <a:gd name="connsiteY0-8290" fmla="*/ 9927 h 10002"/>
                <a:gd name="connsiteX1-8291" fmla="*/ 5066 w 10000"/>
                <a:gd name="connsiteY1-8292" fmla="*/ 9969 h 10002"/>
                <a:gd name="connsiteX2-8293" fmla="*/ 4314 w 10000"/>
                <a:gd name="connsiteY2-8294" fmla="*/ 9165 h 10002"/>
                <a:gd name="connsiteX3-8295" fmla="*/ 4829 w 10000"/>
                <a:gd name="connsiteY3-8296" fmla="*/ 8073 h 10002"/>
                <a:gd name="connsiteX4-8297" fmla="*/ 6075 w 10000"/>
                <a:gd name="connsiteY4-8298" fmla="*/ 8073 h 10002"/>
                <a:gd name="connsiteX5-8299" fmla="*/ 6075 w 10000"/>
                <a:gd name="connsiteY5-8300" fmla="*/ 8131 h 10002"/>
                <a:gd name="connsiteX6-8301" fmla="*/ 6699 w 10000"/>
                <a:gd name="connsiteY6-8302" fmla="*/ 8131 h 10002"/>
                <a:gd name="connsiteX7-8303" fmla="*/ 6699 w 10000"/>
                <a:gd name="connsiteY7-8304" fmla="*/ 8073 h 10002"/>
                <a:gd name="connsiteX8-8305" fmla="*/ 7046 w 10000"/>
                <a:gd name="connsiteY8-8306" fmla="*/ 8073 h 10002"/>
                <a:gd name="connsiteX9-8307" fmla="*/ 7046 w 10000"/>
                <a:gd name="connsiteY9-8308" fmla="*/ 6110 h 10002"/>
                <a:gd name="connsiteX10-8309" fmla="*/ 5660 w 10000"/>
                <a:gd name="connsiteY10-8310" fmla="*/ 6110 h 10002"/>
                <a:gd name="connsiteX11-8311" fmla="*/ 5764 w 10000"/>
                <a:gd name="connsiteY11-8312" fmla="*/ 5672 h 10002"/>
                <a:gd name="connsiteX12-8313" fmla="*/ 7809 w 10000"/>
                <a:gd name="connsiteY12-8314" fmla="*/ 6034 h 10002"/>
                <a:gd name="connsiteX13-8315" fmla="*/ 7982 w 10000"/>
                <a:gd name="connsiteY13-8316" fmla="*/ 6149 h 10002"/>
                <a:gd name="connsiteX14-8317" fmla="*/ 7532 w 10000"/>
                <a:gd name="connsiteY14-8318" fmla="*/ 8227 h 10002"/>
                <a:gd name="connsiteX15-8319" fmla="*/ 7601 w 10000"/>
                <a:gd name="connsiteY15-8320" fmla="*/ 8265 h 10002"/>
                <a:gd name="connsiteX16-8321" fmla="*/ 7532 w 10000"/>
                <a:gd name="connsiteY16-8322" fmla="*/ 8647 h 10002"/>
                <a:gd name="connsiteX17-8323" fmla="*/ 9991 w 10000"/>
                <a:gd name="connsiteY17-8324" fmla="*/ 8647 h 10002"/>
                <a:gd name="connsiteX18-8325" fmla="*/ 9956 w 10000"/>
                <a:gd name="connsiteY18-8326" fmla="*/ 8588 h 10002"/>
                <a:gd name="connsiteX19-8327" fmla="*/ 9091 w 10000"/>
                <a:gd name="connsiteY19-8328" fmla="*/ 8303 h 10002"/>
                <a:gd name="connsiteX20-8329" fmla="*/ 8848 w 10000"/>
                <a:gd name="connsiteY20-8330" fmla="*/ 7922 h 10002"/>
                <a:gd name="connsiteX21-8331" fmla="*/ 9610 w 10000"/>
                <a:gd name="connsiteY21-8332" fmla="*/ 5729 h 10002"/>
                <a:gd name="connsiteX22-8333" fmla="*/ 9298 w 10000"/>
                <a:gd name="connsiteY22-8334" fmla="*/ 5215 h 10002"/>
                <a:gd name="connsiteX23-8335" fmla="*/ 7080 w 10000"/>
                <a:gd name="connsiteY23-8336" fmla="*/ 4700 h 10002"/>
                <a:gd name="connsiteX24-8337" fmla="*/ 6942 w 10000"/>
                <a:gd name="connsiteY24-8338" fmla="*/ 4279 h 10002"/>
                <a:gd name="connsiteX25-8339" fmla="*/ 8397 w 10000"/>
                <a:gd name="connsiteY25-8340" fmla="*/ 4508 h 10002"/>
                <a:gd name="connsiteX26-8341" fmla="*/ 8432 w 10000"/>
                <a:gd name="connsiteY26-8342" fmla="*/ 4451 h 10002"/>
                <a:gd name="connsiteX27-8343" fmla="*/ 8466 w 10000"/>
                <a:gd name="connsiteY27-8344" fmla="*/ 4451 h 10002"/>
                <a:gd name="connsiteX28-8345" fmla="*/ 8779 w 10000"/>
                <a:gd name="connsiteY28-8346" fmla="*/ 4604 h 10002"/>
                <a:gd name="connsiteX29-8347" fmla="*/ 9368 w 10000"/>
                <a:gd name="connsiteY29-8348" fmla="*/ 4642 h 10002"/>
                <a:gd name="connsiteX30-8349" fmla="*/ 9540 w 10000"/>
                <a:gd name="connsiteY30-8350" fmla="*/ 4585 h 10002"/>
                <a:gd name="connsiteX31-8351" fmla="*/ 9714 w 10000"/>
                <a:gd name="connsiteY31-8352" fmla="*/ 4451 h 10002"/>
                <a:gd name="connsiteX32-8353" fmla="*/ 9782 w 10000"/>
                <a:gd name="connsiteY32-8354" fmla="*/ 4299 h 10002"/>
                <a:gd name="connsiteX33-8355" fmla="*/ 9748 w 10000"/>
                <a:gd name="connsiteY33-8356" fmla="*/ 4166 h 10002"/>
                <a:gd name="connsiteX34-8357" fmla="*/ 9437 w 10000"/>
                <a:gd name="connsiteY34-8358" fmla="*/ 4127 h 10002"/>
                <a:gd name="connsiteX35-8359" fmla="*/ 9402 w 10000"/>
                <a:gd name="connsiteY35-8360" fmla="*/ 4070 h 10002"/>
                <a:gd name="connsiteX36-8361" fmla="*/ 9056 w 10000"/>
                <a:gd name="connsiteY36-8362" fmla="*/ 4051 h 10002"/>
                <a:gd name="connsiteX37-8363" fmla="*/ 8709 w 10000"/>
                <a:gd name="connsiteY37-8364" fmla="*/ 4109 h 10002"/>
                <a:gd name="connsiteX38-8365" fmla="*/ 8743 w 10000"/>
                <a:gd name="connsiteY38-8366" fmla="*/ 4051 h 10002"/>
                <a:gd name="connsiteX39-8367" fmla="*/ 6769 w 10000"/>
                <a:gd name="connsiteY39-8368" fmla="*/ 3651 h 10002"/>
                <a:gd name="connsiteX40-8369" fmla="*/ 6735 w 10000"/>
                <a:gd name="connsiteY40-8370" fmla="*/ 3422 h 10002"/>
                <a:gd name="connsiteX41-8371" fmla="*/ 6215 w 10000"/>
                <a:gd name="connsiteY41-8372" fmla="*/ 2507 h 10002"/>
                <a:gd name="connsiteX42-8373" fmla="*/ 5868 w 10000"/>
                <a:gd name="connsiteY42-8374" fmla="*/ 2106 h 10002"/>
                <a:gd name="connsiteX43-8375" fmla="*/ 5903 w 10000"/>
                <a:gd name="connsiteY43-8376" fmla="*/ 1781 h 10002"/>
                <a:gd name="connsiteX44-8377" fmla="*/ 5556 w 10000"/>
                <a:gd name="connsiteY44-8378" fmla="*/ 1611 h 10002"/>
                <a:gd name="connsiteX45-8379" fmla="*/ 5626 w 10000"/>
                <a:gd name="connsiteY45-8380" fmla="*/ 1420 h 10002"/>
                <a:gd name="connsiteX46-8381" fmla="*/ 5799 w 10000"/>
                <a:gd name="connsiteY46-8382" fmla="*/ 1458 h 10002"/>
                <a:gd name="connsiteX47-8383" fmla="*/ 5972 w 10000"/>
                <a:gd name="connsiteY47-8384" fmla="*/ 1439 h 10002"/>
                <a:gd name="connsiteX48-8385" fmla="*/ 6041 w 10000"/>
                <a:gd name="connsiteY48-8386" fmla="*/ 1382 h 10002"/>
                <a:gd name="connsiteX49-8387" fmla="*/ 6041 w 10000"/>
                <a:gd name="connsiteY49-8388" fmla="*/ 1267 h 10002"/>
                <a:gd name="connsiteX50-8389" fmla="*/ 6110 w 10000"/>
                <a:gd name="connsiteY50-8390" fmla="*/ 1172 h 10002"/>
                <a:gd name="connsiteX51-8391" fmla="*/ 6110 w 10000"/>
                <a:gd name="connsiteY51-8392" fmla="*/ 1077 h 10002"/>
                <a:gd name="connsiteX52-8393" fmla="*/ 6075 w 10000"/>
                <a:gd name="connsiteY52-8394" fmla="*/ 1020 h 10002"/>
                <a:gd name="connsiteX53-8395" fmla="*/ 6041 w 10000"/>
                <a:gd name="connsiteY53-8396" fmla="*/ 905 h 10002"/>
                <a:gd name="connsiteX54-8397" fmla="*/ 6180 w 10000"/>
                <a:gd name="connsiteY54-8398" fmla="*/ 828 h 10002"/>
                <a:gd name="connsiteX55-8399" fmla="*/ 6180 w 10000"/>
                <a:gd name="connsiteY55-8400" fmla="*/ 752 h 10002"/>
                <a:gd name="connsiteX56-8401" fmla="*/ 6007 w 10000"/>
                <a:gd name="connsiteY56-8402" fmla="*/ 677 h 10002"/>
                <a:gd name="connsiteX57-8403" fmla="*/ 6075 w 10000"/>
                <a:gd name="connsiteY57-8404" fmla="*/ 544 h 10002"/>
                <a:gd name="connsiteX58-8405" fmla="*/ 5972 w 10000"/>
                <a:gd name="connsiteY58-8406" fmla="*/ 486 h 10002"/>
                <a:gd name="connsiteX59-8407" fmla="*/ 5868 w 10000"/>
                <a:gd name="connsiteY59-8408" fmla="*/ 334 h 10002"/>
                <a:gd name="connsiteX60-8409" fmla="*/ 5591 w 10000"/>
                <a:gd name="connsiteY60-8410" fmla="*/ 180 h 10002"/>
                <a:gd name="connsiteX61-8411" fmla="*/ 4656 w 10000"/>
                <a:gd name="connsiteY61-8412" fmla="*/ 47 h 10002"/>
                <a:gd name="connsiteX62-8413" fmla="*/ 3825 w 10000"/>
                <a:gd name="connsiteY62-8414" fmla="*/ 752 h 10002"/>
                <a:gd name="connsiteX63-8415" fmla="*/ 4171 w 10000"/>
                <a:gd name="connsiteY63-8416" fmla="*/ 1229 h 10002"/>
                <a:gd name="connsiteX64-8417" fmla="*/ 4205 w 10000"/>
                <a:gd name="connsiteY64-8418" fmla="*/ 1363 h 10002"/>
                <a:gd name="connsiteX65-8419" fmla="*/ 4275 w 10000"/>
                <a:gd name="connsiteY65-8420" fmla="*/ 1305 h 10002"/>
                <a:gd name="connsiteX66-8421" fmla="*/ 4275 w 10000"/>
                <a:gd name="connsiteY66-8422" fmla="*/ 1420 h 10002"/>
                <a:gd name="connsiteX67-8423" fmla="*/ 4275 w 10000"/>
                <a:gd name="connsiteY67-8424" fmla="*/ 1497 h 10002"/>
                <a:gd name="connsiteX68-8425" fmla="*/ 3547 w 10000"/>
                <a:gd name="connsiteY68-8426" fmla="*/ 2202 h 10002"/>
                <a:gd name="connsiteX69-8427" fmla="*/ 3270 w 10000"/>
                <a:gd name="connsiteY69-8428" fmla="*/ 2583 h 10002"/>
                <a:gd name="connsiteX70-8429" fmla="*/ 2543 w 10000"/>
                <a:gd name="connsiteY70-8430" fmla="*/ 3287 h 10002"/>
                <a:gd name="connsiteX71-8431" fmla="*/ 3063 w 10000"/>
                <a:gd name="connsiteY71-8432" fmla="*/ 5005 h 10002"/>
                <a:gd name="connsiteX72-8433" fmla="*/ 3270 w 10000"/>
                <a:gd name="connsiteY72-8434" fmla="*/ 5005 h 10002"/>
                <a:gd name="connsiteX73-8435" fmla="*/ 3166 w 10000"/>
                <a:gd name="connsiteY73-8436" fmla="*/ 5367 h 10002"/>
                <a:gd name="connsiteX74-8437" fmla="*/ 3894 w 10000"/>
                <a:gd name="connsiteY74-8438" fmla="*/ 5519 h 10002"/>
                <a:gd name="connsiteX75-8439" fmla="*/ 3894 w 10000"/>
                <a:gd name="connsiteY75-8440" fmla="*/ 5900 h 10002"/>
                <a:gd name="connsiteX76-8441" fmla="*/ 3790 w 10000"/>
                <a:gd name="connsiteY76-8442" fmla="*/ 6110 h 10002"/>
                <a:gd name="connsiteX77-8443" fmla="*/ 1884 w 10000"/>
                <a:gd name="connsiteY77-8444" fmla="*/ 6090 h 10002"/>
                <a:gd name="connsiteX78-8445" fmla="*/ 1849 w 10000"/>
                <a:gd name="connsiteY78-8446" fmla="*/ 8056 h 10002"/>
                <a:gd name="connsiteX79-8447" fmla="*/ 2126 w 10000"/>
                <a:gd name="connsiteY79-8448" fmla="*/ 8056 h 10002"/>
                <a:gd name="connsiteX80-8449" fmla="*/ 2126 w 10000"/>
                <a:gd name="connsiteY80-8450" fmla="*/ 8131 h 10002"/>
                <a:gd name="connsiteX81-8451" fmla="*/ 2716 w 10000"/>
                <a:gd name="connsiteY81-8452" fmla="*/ 8131 h 10002"/>
                <a:gd name="connsiteX82-8453" fmla="*/ 2716 w 10000"/>
                <a:gd name="connsiteY82-8454" fmla="*/ 8056 h 10002"/>
                <a:gd name="connsiteX83-8455" fmla="*/ 3270 w 10000"/>
                <a:gd name="connsiteY83-8456" fmla="*/ 8073 h 10002"/>
                <a:gd name="connsiteX84-8457" fmla="*/ 2404 w 10000"/>
                <a:gd name="connsiteY84-8458" fmla="*/ 10002 h 10002"/>
                <a:gd name="connsiteX85-8459" fmla="*/ 0 w 10000"/>
                <a:gd name="connsiteY85-8460" fmla="*/ 10000 h 10002"/>
                <a:gd name="connsiteX0-8461" fmla="*/ 7420 w 10000"/>
                <a:gd name="connsiteY0-8462" fmla="*/ 9927 h 10002"/>
                <a:gd name="connsiteX1-8463" fmla="*/ 5066 w 10000"/>
                <a:gd name="connsiteY1-8464" fmla="*/ 9969 h 10002"/>
                <a:gd name="connsiteX2-8465" fmla="*/ 4314 w 10000"/>
                <a:gd name="connsiteY2-8466" fmla="*/ 9165 h 10002"/>
                <a:gd name="connsiteX3-8467" fmla="*/ 4829 w 10000"/>
                <a:gd name="connsiteY3-8468" fmla="*/ 8073 h 10002"/>
                <a:gd name="connsiteX4-8469" fmla="*/ 6075 w 10000"/>
                <a:gd name="connsiteY4-8470" fmla="*/ 8073 h 10002"/>
                <a:gd name="connsiteX5-8471" fmla="*/ 6075 w 10000"/>
                <a:gd name="connsiteY5-8472" fmla="*/ 8131 h 10002"/>
                <a:gd name="connsiteX6-8473" fmla="*/ 6699 w 10000"/>
                <a:gd name="connsiteY6-8474" fmla="*/ 8131 h 10002"/>
                <a:gd name="connsiteX7-8475" fmla="*/ 6699 w 10000"/>
                <a:gd name="connsiteY7-8476" fmla="*/ 8073 h 10002"/>
                <a:gd name="connsiteX8-8477" fmla="*/ 7046 w 10000"/>
                <a:gd name="connsiteY8-8478" fmla="*/ 8073 h 10002"/>
                <a:gd name="connsiteX9-8479" fmla="*/ 7046 w 10000"/>
                <a:gd name="connsiteY9-8480" fmla="*/ 6110 h 10002"/>
                <a:gd name="connsiteX10-8481" fmla="*/ 5660 w 10000"/>
                <a:gd name="connsiteY10-8482" fmla="*/ 6110 h 10002"/>
                <a:gd name="connsiteX11-8483" fmla="*/ 5764 w 10000"/>
                <a:gd name="connsiteY11-8484" fmla="*/ 5672 h 10002"/>
                <a:gd name="connsiteX12-8485" fmla="*/ 7809 w 10000"/>
                <a:gd name="connsiteY12-8486" fmla="*/ 6034 h 10002"/>
                <a:gd name="connsiteX13-8487" fmla="*/ 7982 w 10000"/>
                <a:gd name="connsiteY13-8488" fmla="*/ 6149 h 10002"/>
                <a:gd name="connsiteX14-8489" fmla="*/ 7532 w 10000"/>
                <a:gd name="connsiteY14-8490" fmla="*/ 8227 h 10002"/>
                <a:gd name="connsiteX15-8491" fmla="*/ 7601 w 10000"/>
                <a:gd name="connsiteY15-8492" fmla="*/ 8265 h 10002"/>
                <a:gd name="connsiteX16-8493" fmla="*/ 7532 w 10000"/>
                <a:gd name="connsiteY16-8494" fmla="*/ 8647 h 10002"/>
                <a:gd name="connsiteX17-8495" fmla="*/ 9991 w 10000"/>
                <a:gd name="connsiteY17-8496" fmla="*/ 8647 h 10002"/>
                <a:gd name="connsiteX18-8497" fmla="*/ 9956 w 10000"/>
                <a:gd name="connsiteY18-8498" fmla="*/ 8588 h 10002"/>
                <a:gd name="connsiteX19-8499" fmla="*/ 9091 w 10000"/>
                <a:gd name="connsiteY19-8500" fmla="*/ 8303 h 10002"/>
                <a:gd name="connsiteX20-8501" fmla="*/ 8848 w 10000"/>
                <a:gd name="connsiteY20-8502" fmla="*/ 7922 h 10002"/>
                <a:gd name="connsiteX21-8503" fmla="*/ 9610 w 10000"/>
                <a:gd name="connsiteY21-8504" fmla="*/ 5729 h 10002"/>
                <a:gd name="connsiteX22-8505" fmla="*/ 9298 w 10000"/>
                <a:gd name="connsiteY22-8506" fmla="*/ 5215 h 10002"/>
                <a:gd name="connsiteX23-8507" fmla="*/ 7080 w 10000"/>
                <a:gd name="connsiteY23-8508" fmla="*/ 4700 h 10002"/>
                <a:gd name="connsiteX24-8509" fmla="*/ 6942 w 10000"/>
                <a:gd name="connsiteY24-8510" fmla="*/ 4279 h 10002"/>
                <a:gd name="connsiteX25-8511" fmla="*/ 8397 w 10000"/>
                <a:gd name="connsiteY25-8512" fmla="*/ 4508 h 10002"/>
                <a:gd name="connsiteX26-8513" fmla="*/ 8432 w 10000"/>
                <a:gd name="connsiteY26-8514" fmla="*/ 4451 h 10002"/>
                <a:gd name="connsiteX27-8515" fmla="*/ 8466 w 10000"/>
                <a:gd name="connsiteY27-8516" fmla="*/ 4451 h 10002"/>
                <a:gd name="connsiteX28-8517" fmla="*/ 8779 w 10000"/>
                <a:gd name="connsiteY28-8518" fmla="*/ 4604 h 10002"/>
                <a:gd name="connsiteX29-8519" fmla="*/ 9368 w 10000"/>
                <a:gd name="connsiteY29-8520" fmla="*/ 4642 h 10002"/>
                <a:gd name="connsiteX30-8521" fmla="*/ 9540 w 10000"/>
                <a:gd name="connsiteY30-8522" fmla="*/ 4585 h 10002"/>
                <a:gd name="connsiteX31-8523" fmla="*/ 9714 w 10000"/>
                <a:gd name="connsiteY31-8524" fmla="*/ 4451 h 10002"/>
                <a:gd name="connsiteX32-8525" fmla="*/ 9782 w 10000"/>
                <a:gd name="connsiteY32-8526" fmla="*/ 4299 h 10002"/>
                <a:gd name="connsiteX33-8527" fmla="*/ 9748 w 10000"/>
                <a:gd name="connsiteY33-8528" fmla="*/ 4166 h 10002"/>
                <a:gd name="connsiteX34-8529" fmla="*/ 9437 w 10000"/>
                <a:gd name="connsiteY34-8530" fmla="*/ 4127 h 10002"/>
                <a:gd name="connsiteX35-8531" fmla="*/ 9402 w 10000"/>
                <a:gd name="connsiteY35-8532" fmla="*/ 4070 h 10002"/>
                <a:gd name="connsiteX36-8533" fmla="*/ 9056 w 10000"/>
                <a:gd name="connsiteY36-8534" fmla="*/ 4051 h 10002"/>
                <a:gd name="connsiteX37-8535" fmla="*/ 8709 w 10000"/>
                <a:gd name="connsiteY37-8536" fmla="*/ 4109 h 10002"/>
                <a:gd name="connsiteX38-8537" fmla="*/ 8743 w 10000"/>
                <a:gd name="connsiteY38-8538" fmla="*/ 4051 h 10002"/>
                <a:gd name="connsiteX39-8539" fmla="*/ 6769 w 10000"/>
                <a:gd name="connsiteY39-8540" fmla="*/ 3651 h 10002"/>
                <a:gd name="connsiteX40-8541" fmla="*/ 6735 w 10000"/>
                <a:gd name="connsiteY40-8542" fmla="*/ 3422 h 10002"/>
                <a:gd name="connsiteX41-8543" fmla="*/ 6215 w 10000"/>
                <a:gd name="connsiteY41-8544" fmla="*/ 2507 h 10002"/>
                <a:gd name="connsiteX42-8545" fmla="*/ 5868 w 10000"/>
                <a:gd name="connsiteY42-8546" fmla="*/ 2106 h 10002"/>
                <a:gd name="connsiteX43-8547" fmla="*/ 5903 w 10000"/>
                <a:gd name="connsiteY43-8548" fmla="*/ 1781 h 10002"/>
                <a:gd name="connsiteX44-8549" fmla="*/ 5556 w 10000"/>
                <a:gd name="connsiteY44-8550" fmla="*/ 1611 h 10002"/>
                <a:gd name="connsiteX45-8551" fmla="*/ 5626 w 10000"/>
                <a:gd name="connsiteY45-8552" fmla="*/ 1420 h 10002"/>
                <a:gd name="connsiteX46-8553" fmla="*/ 5799 w 10000"/>
                <a:gd name="connsiteY46-8554" fmla="*/ 1458 h 10002"/>
                <a:gd name="connsiteX47-8555" fmla="*/ 5972 w 10000"/>
                <a:gd name="connsiteY47-8556" fmla="*/ 1439 h 10002"/>
                <a:gd name="connsiteX48-8557" fmla="*/ 6041 w 10000"/>
                <a:gd name="connsiteY48-8558" fmla="*/ 1382 h 10002"/>
                <a:gd name="connsiteX49-8559" fmla="*/ 6041 w 10000"/>
                <a:gd name="connsiteY49-8560" fmla="*/ 1267 h 10002"/>
                <a:gd name="connsiteX50-8561" fmla="*/ 6110 w 10000"/>
                <a:gd name="connsiteY50-8562" fmla="*/ 1172 h 10002"/>
                <a:gd name="connsiteX51-8563" fmla="*/ 6110 w 10000"/>
                <a:gd name="connsiteY51-8564" fmla="*/ 1077 h 10002"/>
                <a:gd name="connsiteX52-8565" fmla="*/ 6075 w 10000"/>
                <a:gd name="connsiteY52-8566" fmla="*/ 1020 h 10002"/>
                <a:gd name="connsiteX53-8567" fmla="*/ 6041 w 10000"/>
                <a:gd name="connsiteY53-8568" fmla="*/ 905 h 10002"/>
                <a:gd name="connsiteX54-8569" fmla="*/ 6180 w 10000"/>
                <a:gd name="connsiteY54-8570" fmla="*/ 828 h 10002"/>
                <a:gd name="connsiteX55-8571" fmla="*/ 6180 w 10000"/>
                <a:gd name="connsiteY55-8572" fmla="*/ 752 h 10002"/>
                <a:gd name="connsiteX56-8573" fmla="*/ 6007 w 10000"/>
                <a:gd name="connsiteY56-8574" fmla="*/ 677 h 10002"/>
                <a:gd name="connsiteX57-8575" fmla="*/ 6075 w 10000"/>
                <a:gd name="connsiteY57-8576" fmla="*/ 544 h 10002"/>
                <a:gd name="connsiteX58-8577" fmla="*/ 5972 w 10000"/>
                <a:gd name="connsiteY58-8578" fmla="*/ 486 h 10002"/>
                <a:gd name="connsiteX59-8579" fmla="*/ 5868 w 10000"/>
                <a:gd name="connsiteY59-8580" fmla="*/ 334 h 10002"/>
                <a:gd name="connsiteX60-8581" fmla="*/ 5591 w 10000"/>
                <a:gd name="connsiteY60-8582" fmla="*/ 180 h 10002"/>
                <a:gd name="connsiteX61-8583" fmla="*/ 4656 w 10000"/>
                <a:gd name="connsiteY61-8584" fmla="*/ 47 h 10002"/>
                <a:gd name="connsiteX62-8585" fmla="*/ 3825 w 10000"/>
                <a:gd name="connsiteY62-8586" fmla="*/ 752 h 10002"/>
                <a:gd name="connsiteX63-8587" fmla="*/ 4171 w 10000"/>
                <a:gd name="connsiteY63-8588" fmla="*/ 1229 h 10002"/>
                <a:gd name="connsiteX64-8589" fmla="*/ 4205 w 10000"/>
                <a:gd name="connsiteY64-8590" fmla="*/ 1363 h 10002"/>
                <a:gd name="connsiteX65-8591" fmla="*/ 4275 w 10000"/>
                <a:gd name="connsiteY65-8592" fmla="*/ 1305 h 10002"/>
                <a:gd name="connsiteX66-8593" fmla="*/ 4275 w 10000"/>
                <a:gd name="connsiteY66-8594" fmla="*/ 1420 h 10002"/>
                <a:gd name="connsiteX67-8595" fmla="*/ 4275 w 10000"/>
                <a:gd name="connsiteY67-8596" fmla="*/ 1497 h 10002"/>
                <a:gd name="connsiteX68-8597" fmla="*/ 3547 w 10000"/>
                <a:gd name="connsiteY68-8598" fmla="*/ 2202 h 10002"/>
                <a:gd name="connsiteX69-8599" fmla="*/ 3270 w 10000"/>
                <a:gd name="connsiteY69-8600" fmla="*/ 2583 h 10002"/>
                <a:gd name="connsiteX70-8601" fmla="*/ 2543 w 10000"/>
                <a:gd name="connsiteY70-8602" fmla="*/ 3287 h 10002"/>
                <a:gd name="connsiteX71-8603" fmla="*/ 3063 w 10000"/>
                <a:gd name="connsiteY71-8604" fmla="*/ 5005 h 10002"/>
                <a:gd name="connsiteX72-8605" fmla="*/ 3270 w 10000"/>
                <a:gd name="connsiteY72-8606" fmla="*/ 5005 h 10002"/>
                <a:gd name="connsiteX73-8607" fmla="*/ 3166 w 10000"/>
                <a:gd name="connsiteY73-8608" fmla="*/ 5367 h 10002"/>
                <a:gd name="connsiteX74-8609" fmla="*/ 3894 w 10000"/>
                <a:gd name="connsiteY74-8610" fmla="*/ 5519 h 10002"/>
                <a:gd name="connsiteX75-8611" fmla="*/ 3894 w 10000"/>
                <a:gd name="connsiteY75-8612" fmla="*/ 5900 h 10002"/>
                <a:gd name="connsiteX76-8613" fmla="*/ 3790 w 10000"/>
                <a:gd name="connsiteY76-8614" fmla="*/ 6110 h 10002"/>
                <a:gd name="connsiteX77-8615" fmla="*/ 1884 w 10000"/>
                <a:gd name="connsiteY77-8616" fmla="*/ 6090 h 10002"/>
                <a:gd name="connsiteX78-8617" fmla="*/ 1849 w 10000"/>
                <a:gd name="connsiteY78-8618" fmla="*/ 8056 h 10002"/>
                <a:gd name="connsiteX79-8619" fmla="*/ 2126 w 10000"/>
                <a:gd name="connsiteY79-8620" fmla="*/ 8056 h 10002"/>
                <a:gd name="connsiteX80-8621" fmla="*/ 2126 w 10000"/>
                <a:gd name="connsiteY80-8622" fmla="*/ 8131 h 10002"/>
                <a:gd name="connsiteX81-8623" fmla="*/ 2716 w 10000"/>
                <a:gd name="connsiteY81-8624" fmla="*/ 8131 h 10002"/>
                <a:gd name="connsiteX82-8625" fmla="*/ 2716 w 10000"/>
                <a:gd name="connsiteY82-8626" fmla="*/ 8056 h 10002"/>
                <a:gd name="connsiteX83-8627" fmla="*/ 3270 w 10000"/>
                <a:gd name="connsiteY83-8628" fmla="*/ 8073 h 10002"/>
                <a:gd name="connsiteX84-8629" fmla="*/ 2404 w 10000"/>
                <a:gd name="connsiteY84-8630" fmla="*/ 10002 h 10002"/>
                <a:gd name="connsiteX85-8631" fmla="*/ 0 w 10000"/>
                <a:gd name="connsiteY85-8632" fmla="*/ 10000 h 10002"/>
                <a:gd name="connsiteX0-8633" fmla="*/ 7507 w 10000"/>
                <a:gd name="connsiteY0-8634" fmla="*/ 9999 h 10002"/>
                <a:gd name="connsiteX1-8635" fmla="*/ 5066 w 10000"/>
                <a:gd name="connsiteY1-8636" fmla="*/ 9969 h 10002"/>
                <a:gd name="connsiteX2-8637" fmla="*/ 4314 w 10000"/>
                <a:gd name="connsiteY2-8638" fmla="*/ 9165 h 10002"/>
                <a:gd name="connsiteX3-8639" fmla="*/ 4829 w 10000"/>
                <a:gd name="connsiteY3-8640" fmla="*/ 8073 h 10002"/>
                <a:gd name="connsiteX4-8641" fmla="*/ 6075 w 10000"/>
                <a:gd name="connsiteY4-8642" fmla="*/ 8073 h 10002"/>
                <a:gd name="connsiteX5-8643" fmla="*/ 6075 w 10000"/>
                <a:gd name="connsiteY5-8644" fmla="*/ 8131 h 10002"/>
                <a:gd name="connsiteX6-8645" fmla="*/ 6699 w 10000"/>
                <a:gd name="connsiteY6-8646" fmla="*/ 8131 h 10002"/>
                <a:gd name="connsiteX7-8647" fmla="*/ 6699 w 10000"/>
                <a:gd name="connsiteY7-8648" fmla="*/ 8073 h 10002"/>
                <a:gd name="connsiteX8-8649" fmla="*/ 7046 w 10000"/>
                <a:gd name="connsiteY8-8650" fmla="*/ 8073 h 10002"/>
                <a:gd name="connsiteX9-8651" fmla="*/ 7046 w 10000"/>
                <a:gd name="connsiteY9-8652" fmla="*/ 6110 h 10002"/>
                <a:gd name="connsiteX10-8653" fmla="*/ 5660 w 10000"/>
                <a:gd name="connsiteY10-8654" fmla="*/ 6110 h 10002"/>
                <a:gd name="connsiteX11-8655" fmla="*/ 5764 w 10000"/>
                <a:gd name="connsiteY11-8656" fmla="*/ 5672 h 10002"/>
                <a:gd name="connsiteX12-8657" fmla="*/ 7809 w 10000"/>
                <a:gd name="connsiteY12-8658" fmla="*/ 6034 h 10002"/>
                <a:gd name="connsiteX13-8659" fmla="*/ 7982 w 10000"/>
                <a:gd name="connsiteY13-8660" fmla="*/ 6149 h 10002"/>
                <a:gd name="connsiteX14-8661" fmla="*/ 7532 w 10000"/>
                <a:gd name="connsiteY14-8662" fmla="*/ 8227 h 10002"/>
                <a:gd name="connsiteX15-8663" fmla="*/ 7601 w 10000"/>
                <a:gd name="connsiteY15-8664" fmla="*/ 8265 h 10002"/>
                <a:gd name="connsiteX16-8665" fmla="*/ 7532 w 10000"/>
                <a:gd name="connsiteY16-8666" fmla="*/ 8647 h 10002"/>
                <a:gd name="connsiteX17-8667" fmla="*/ 9991 w 10000"/>
                <a:gd name="connsiteY17-8668" fmla="*/ 8647 h 10002"/>
                <a:gd name="connsiteX18-8669" fmla="*/ 9956 w 10000"/>
                <a:gd name="connsiteY18-8670" fmla="*/ 8588 h 10002"/>
                <a:gd name="connsiteX19-8671" fmla="*/ 9091 w 10000"/>
                <a:gd name="connsiteY19-8672" fmla="*/ 8303 h 10002"/>
                <a:gd name="connsiteX20-8673" fmla="*/ 8848 w 10000"/>
                <a:gd name="connsiteY20-8674" fmla="*/ 7922 h 10002"/>
                <a:gd name="connsiteX21-8675" fmla="*/ 9610 w 10000"/>
                <a:gd name="connsiteY21-8676" fmla="*/ 5729 h 10002"/>
                <a:gd name="connsiteX22-8677" fmla="*/ 9298 w 10000"/>
                <a:gd name="connsiteY22-8678" fmla="*/ 5215 h 10002"/>
                <a:gd name="connsiteX23-8679" fmla="*/ 7080 w 10000"/>
                <a:gd name="connsiteY23-8680" fmla="*/ 4700 h 10002"/>
                <a:gd name="connsiteX24-8681" fmla="*/ 6942 w 10000"/>
                <a:gd name="connsiteY24-8682" fmla="*/ 4279 h 10002"/>
                <a:gd name="connsiteX25-8683" fmla="*/ 8397 w 10000"/>
                <a:gd name="connsiteY25-8684" fmla="*/ 4508 h 10002"/>
                <a:gd name="connsiteX26-8685" fmla="*/ 8432 w 10000"/>
                <a:gd name="connsiteY26-8686" fmla="*/ 4451 h 10002"/>
                <a:gd name="connsiteX27-8687" fmla="*/ 8466 w 10000"/>
                <a:gd name="connsiteY27-8688" fmla="*/ 4451 h 10002"/>
                <a:gd name="connsiteX28-8689" fmla="*/ 8779 w 10000"/>
                <a:gd name="connsiteY28-8690" fmla="*/ 4604 h 10002"/>
                <a:gd name="connsiteX29-8691" fmla="*/ 9368 w 10000"/>
                <a:gd name="connsiteY29-8692" fmla="*/ 4642 h 10002"/>
                <a:gd name="connsiteX30-8693" fmla="*/ 9540 w 10000"/>
                <a:gd name="connsiteY30-8694" fmla="*/ 4585 h 10002"/>
                <a:gd name="connsiteX31-8695" fmla="*/ 9714 w 10000"/>
                <a:gd name="connsiteY31-8696" fmla="*/ 4451 h 10002"/>
                <a:gd name="connsiteX32-8697" fmla="*/ 9782 w 10000"/>
                <a:gd name="connsiteY32-8698" fmla="*/ 4299 h 10002"/>
                <a:gd name="connsiteX33-8699" fmla="*/ 9748 w 10000"/>
                <a:gd name="connsiteY33-8700" fmla="*/ 4166 h 10002"/>
                <a:gd name="connsiteX34-8701" fmla="*/ 9437 w 10000"/>
                <a:gd name="connsiteY34-8702" fmla="*/ 4127 h 10002"/>
                <a:gd name="connsiteX35-8703" fmla="*/ 9402 w 10000"/>
                <a:gd name="connsiteY35-8704" fmla="*/ 4070 h 10002"/>
                <a:gd name="connsiteX36-8705" fmla="*/ 9056 w 10000"/>
                <a:gd name="connsiteY36-8706" fmla="*/ 4051 h 10002"/>
                <a:gd name="connsiteX37-8707" fmla="*/ 8709 w 10000"/>
                <a:gd name="connsiteY37-8708" fmla="*/ 4109 h 10002"/>
                <a:gd name="connsiteX38-8709" fmla="*/ 8743 w 10000"/>
                <a:gd name="connsiteY38-8710" fmla="*/ 4051 h 10002"/>
                <a:gd name="connsiteX39-8711" fmla="*/ 6769 w 10000"/>
                <a:gd name="connsiteY39-8712" fmla="*/ 3651 h 10002"/>
                <a:gd name="connsiteX40-8713" fmla="*/ 6735 w 10000"/>
                <a:gd name="connsiteY40-8714" fmla="*/ 3422 h 10002"/>
                <a:gd name="connsiteX41-8715" fmla="*/ 6215 w 10000"/>
                <a:gd name="connsiteY41-8716" fmla="*/ 2507 h 10002"/>
                <a:gd name="connsiteX42-8717" fmla="*/ 5868 w 10000"/>
                <a:gd name="connsiteY42-8718" fmla="*/ 2106 h 10002"/>
                <a:gd name="connsiteX43-8719" fmla="*/ 5903 w 10000"/>
                <a:gd name="connsiteY43-8720" fmla="*/ 1781 h 10002"/>
                <a:gd name="connsiteX44-8721" fmla="*/ 5556 w 10000"/>
                <a:gd name="connsiteY44-8722" fmla="*/ 1611 h 10002"/>
                <a:gd name="connsiteX45-8723" fmla="*/ 5626 w 10000"/>
                <a:gd name="connsiteY45-8724" fmla="*/ 1420 h 10002"/>
                <a:gd name="connsiteX46-8725" fmla="*/ 5799 w 10000"/>
                <a:gd name="connsiteY46-8726" fmla="*/ 1458 h 10002"/>
                <a:gd name="connsiteX47-8727" fmla="*/ 5972 w 10000"/>
                <a:gd name="connsiteY47-8728" fmla="*/ 1439 h 10002"/>
                <a:gd name="connsiteX48-8729" fmla="*/ 6041 w 10000"/>
                <a:gd name="connsiteY48-8730" fmla="*/ 1382 h 10002"/>
                <a:gd name="connsiteX49-8731" fmla="*/ 6041 w 10000"/>
                <a:gd name="connsiteY49-8732" fmla="*/ 1267 h 10002"/>
                <a:gd name="connsiteX50-8733" fmla="*/ 6110 w 10000"/>
                <a:gd name="connsiteY50-8734" fmla="*/ 1172 h 10002"/>
                <a:gd name="connsiteX51-8735" fmla="*/ 6110 w 10000"/>
                <a:gd name="connsiteY51-8736" fmla="*/ 1077 h 10002"/>
                <a:gd name="connsiteX52-8737" fmla="*/ 6075 w 10000"/>
                <a:gd name="connsiteY52-8738" fmla="*/ 1020 h 10002"/>
                <a:gd name="connsiteX53-8739" fmla="*/ 6041 w 10000"/>
                <a:gd name="connsiteY53-8740" fmla="*/ 905 h 10002"/>
                <a:gd name="connsiteX54-8741" fmla="*/ 6180 w 10000"/>
                <a:gd name="connsiteY54-8742" fmla="*/ 828 h 10002"/>
                <a:gd name="connsiteX55-8743" fmla="*/ 6180 w 10000"/>
                <a:gd name="connsiteY55-8744" fmla="*/ 752 h 10002"/>
                <a:gd name="connsiteX56-8745" fmla="*/ 6007 w 10000"/>
                <a:gd name="connsiteY56-8746" fmla="*/ 677 h 10002"/>
                <a:gd name="connsiteX57-8747" fmla="*/ 6075 w 10000"/>
                <a:gd name="connsiteY57-8748" fmla="*/ 544 h 10002"/>
                <a:gd name="connsiteX58-8749" fmla="*/ 5972 w 10000"/>
                <a:gd name="connsiteY58-8750" fmla="*/ 486 h 10002"/>
                <a:gd name="connsiteX59-8751" fmla="*/ 5868 w 10000"/>
                <a:gd name="connsiteY59-8752" fmla="*/ 334 h 10002"/>
                <a:gd name="connsiteX60-8753" fmla="*/ 5591 w 10000"/>
                <a:gd name="connsiteY60-8754" fmla="*/ 180 h 10002"/>
                <a:gd name="connsiteX61-8755" fmla="*/ 4656 w 10000"/>
                <a:gd name="connsiteY61-8756" fmla="*/ 47 h 10002"/>
                <a:gd name="connsiteX62-8757" fmla="*/ 3825 w 10000"/>
                <a:gd name="connsiteY62-8758" fmla="*/ 752 h 10002"/>
                <a:gd name="connsiteX63-8759" fmla="*/ 4171 w 10000"/>
                <a:gd name="connsiteY63-8760" fmla="*/ 1229 h 10002"/>
                <a:gd name="connsiteX64-8761" fmla="*/ 4205 w 10000"/>
                <a:gd name="connsiteY64-8762" fmla="*/ 1363 h 10002"/>
                <a:gd name="connsiteX65-8763" fmla="*/ 4275 w 10000"/>
                <a:gd name="connsiteY65-8764" fmla="*/ 1305 h 10002"/>
                <a:gd name="connsiteX66-8765" fmla="*/ 4275 w 10000"/>
                <a:gd name="connsiteY66-8766" fmla="*/ 1420 h 10002"/>
                <a:gd name="connsiteX67-8767" fmla="*/ 4275 w 10000"/>
                <a:gd name="connsiteY67-8768" fmla="*/ 1497 h 10002"/>
                <a:gd name="connsiteX68-8769" fmla="*/ 3547 w 10000"/>
                <a:gd name="connsiteY68-8770" fmla="*/ 2202 h 10002"/>
                <a:gd name="connsiteX69-8771" fmla="*/ 3270 w 10000"/>
                <a:gd name="connsiteY69-8772" fmla="*/ 2583 h 10002"/>
                <a:gd name="connsiteX70-8773" fmla="*/ 2543 w 10000"/>
                <a:gd name="connsiteY70-8774" fmla="*/ 3287 h 10002"/>
                <a:gd name="connsiteX71-8775" fmla="*/ 3063 w 10000"/>
                <a:gd name="connsiteY71-8776" fmla="*/ 5005 h 10002"/>
                <a:gd name="connsiteX72-8777" fmla="*/ 3270 w 10000"/>
                <a:gd name="connsiteY72-8778" fmla="*/ 5005 h 10002"/>
                <a:gd name="connsiteX73-8779" fmla="*/ 3166 w 10000"/>
                <a:gd name="connsiteY73-8780" fmla="*/ 5367 h 10002"/>
                <a:gd name="connsiteX74-8781" fmla="*/ 3894 w 10000"/>
                <a:gd name="connsiteY74-8782" fmla="*/ 5519 h 10002"/>
                <a:gd name="connsiteX75-8783" fmla="*/ 3894 w 10000"/>
                <a:gd name="connsiteY75-8784" fmla="*/ 5900 h 10002"/>
                <a:gd name="connsiteX76-8785" fmla="*/ 3790 w 10000"/>
                <a:gd name="connsiteY76-8786" fmla="*/ 6110 h 10002"/>
                <a:gd name="connsiteX77-8787" fmla="*/ 1884 w 10000"/>
                <a:gd name="connsiteY77-8788" fmla="*/ 6090 h 10002"/>
                <a:gd name="connsiteX78-8789" fmla="*/ 1849 w 10000"/>
                <a:gd name="connsiteY78-8790" fmla="*/ 8056 h 10002"/>
                <a:gd name="connsiteX79-8791" fmla="*/ 2126 w 10000"/>
                <a:gd name="connsiteY79-8792" fmla="*/ 8056 h 10002"/>
                <a:gd name="connsiteX80-8793" fmla="*/ 2126 w 10000"/>
                <a:gd name="connsiteY80-8794" fmla="*/ 8131 h 10002"/>
                <a:gd name="connsiteX81-8795" fmla="*/ 2716 w 10000"/>
                <a:gd name="connsiteY81-8796" fmla="*/ 8131 h 10002"/>
                <a:gd name="connsiteX82-8797" fmla="*/ 2716 w 10000"/>
                <a:gd name="connsiteY82-8798" fmla="*/ 8056 h 10002"/>
                <a:gd name="connsiteX83-8799" fmla="*/ 3270 w 10000"/>
                <a:gd name="connsiteY83-8800" fmla="*/ 8073 h 10002"/>
                <a:gd name="connsiteX84-8801" fmla="*/ 2404 w 10000"/>
                <a:gd name="connsiteY84-8802" fmla="*/ 10002 h 10002"/>
                <a:gd name="connsiteX85-8803" fmla="*/ 0 w 10000"/>
                <a:gd name="connsiteY85-8804" fmla="*/ 10000 h 10002"/>
                <a:gd name="connsiteX0-8805" fmla="*/ 7507 w 10000"/>
                <a:gd name="connsiteY0-8806" fmla="*/ 9999 h 10002"/>
                <a:gd name="connsiteX1-8807" fmla="*/ 5066 w 10000"/>
                <a:gd name="connsiteY1-8808" fmla="*/ 9969 h 10002"/>
                <a:gd name="connsiteX2-8809" fmla="*/ 4314 w 10000"/>
                <a:gd name="connsiteY2-8810" fmla="*/ 9165 h 10002"/>
                <a:gd name="connsiteX3-8811" fmla="*/ 4829 w 10000"/>
                <a:gd name="connsiteY3-8812" fmla="*/ 8073 h 10002"/>
                <a:gd name="connsiteX4-8813" fmla="*/ 6075 w 10000"/>
                <a:gd name="connsiteY4-8814" fmla="*/ 8073 h 10002"/>
                <a:gd name="connsiteX5-8815" fmla="*/ 6075 w 10000"/>
                <a:gd name="connsiteY5-8816" fmla="*/ 8131 h 10002"/>
                <a:gd name="connsiteX6-8817" fmla="*/ 6699 w 10000"/>
                <a:gd name="connsiteY6-8818" fmla="*/ 8131 h 10002"/>
                <a:gd name="connsiteX7-8819" fmla="*/ 6699 w 10000"/>
                <a:gd name="connsiteY7-8820" fmla="*/ 8073 h 10002"/>
                <a:gd name="connsiteX8-8821" fmla="*/ 7046 w 10000"/>
                <a:gd name="connsiteY8-8822" fmla="*/ 8073 h 10002"/>
                <a:gd name="connsiteX9-8823" fmla="*/ 7046 w 10000"/>
                <a:gd name="connsiteY9-8824" fmla="*/ 6110 h 10002"/>
                <a:gd name="connsiteX10-8825" fmla="*/ 5660 w 10000"/>
                <a:gd name="connsiteY10-8826" fmla="*/ 6110 h 10002"/>
                <a:gd name="connsiteX11-8827" fmla="*/ 5764 w 10000"/>
                <a:gd name="connsiteY11-8828" fmla="*/ 5672 h 10002"/>
                <a:gd name="connsiteX12-8829" fmla="*/ 7809 w 10000"/>
                <a:gd name="connsiteY12-8830" fmla="*/ 6034 h 10002"/>
                <a:gd name="connsiteX13-8831" fmla="*/ 7982 w 10000"/>
                <a:gd name="connsiteY13-8832" fmla="*/ 6149 h 10002"/>
                <a:gd name="connsiteX14-8833" fmla="*/ 7532 w 10000"/>
                <a:gd name="connsiteY14-8834" fmla="*/ 8227 h 10002"/>
                <a:gd name="connsiteX15-8835" fmla="*/ 7601 w 10000"/>
                <a:gd name="connsiteY15-8836" fmla="*/ 8265 h 10002"/>
                <a:gd name="connsiteX16-8837" fmla="*/ 7478 w 10000"/>
                <a:gd name="connsiteY16-8838" fmla="*/ 9983 h 10002"/>
                <a:gd name="connsiteX17-8839" fmla="*/ 9991 w 10000"/>
                <a:gd name="connsiteY17-8840" fmla="*/ 8647 h 10002"/>
                <a:gd name="connsiteX18-8841" fmla="*/ 9956 w 10000"/>
                <a:gd name="connsiteY18-8842" fmla="*/ 8588 h 10002"/>
                <a:gd name="connsiteX19-8843" fmla="*/ 9091 w 10000"/>
                <a:gd name="connsiteY19-8844" fmla="*/ 8303 h 10002"/>
                <a:gd name="connsiteX20-8845" fmla="*/ 8848 w 10000"/>
                <a:gd name="connsiteY20-8846" fmla="*/ 7922 h 10002"/>
                <a:gd name="connsiteX21-8847" fmla="*/ 9610 w 10000"/>
                <a:gd name="connsiteY21-8848" fmla="*/ 5729 h 10002"/>
                <a:gd name="connsiteX22-8849" fmla="*/ 9298 w 10000"/>
                <a:gd name="connsiteY22-8850" fmla="*/ 5215 h 10002"/>
                <a:gd name="connsiteX23-8851" fmla="*/ 7080 w 10000"/>
                <a:gd name="connsiteY23-8852" fmla="*/ 4700 h 10002"/>
                <a:gd name="connsiteX24-8853" fmla="*/ 6942 w 10000"/>
                <a:gd name="connsiteY24-8854" fmla="*/ 4279 h 10002"/>
                <a:gd name="connsiteX25-8855" fmla="*/ 8397 w 10000"/>
                <a:gd name="connsiteY25-8856" fmla="*/ 4508 h 10002"/>
                <a:gd name="connsiteX26-8857" fmla="*/ 8432 w 10000"/>
                <a:gd name="connsiteY26-8858" fmla="*/ 4451 h 10002"/>
                <a:gd name="connsiteX27-8859" fmla="*/ 8466 w 10000"/>
                <a:gd name="connsiteY27-8860" fmla="*/ 4451 h 10002"/>
                <a:gd name="connsiteX28-8861" fmla="*/ 8779 w 10000"/>
                <a:gd name="connsiteY28-8862" fmla="*/ 4604 h 10002"/>
                <a:gd name="connsiteX29-8863" fmla="*/ 9368 w 10000"/>
                <a:gd name="connsiteY29-8864" fmla="*/ 4642 h 10002"/>
                <a:gd name="connsiteX30-8865" fmla="*/ 9540 w 10000"/>
                <a:gd name="connsiteY30-8866" fmla="*/ 4585 h 10002"/>
                <a:gd name="connsiteX31-8867" fmla="*/ 9714 w 10000"/>
                <a:gd name="connsiteY31-8868" fmla="*/ 4451 h 10002"/>
                <a:gd name="connsiteX32-8869" fmla="*/ 9782 w 10000"/>
                <a:gd name="connsiteY32-8870" fmla="*/ 4299 h 10002"/>
                <a:gd name="connsiteX33-8871" fmla="*/ 9748 w 10000"/>
                <a:gd name="connsiteY33-8872" fmla="*/ 4166 h 10002"/>
                <a:gd name="connsiteX34-8873" fmla="*/ 9437 w 10000"/>
                <a:gd name="connsiteY34-8874" fmla="*/ 4127 h 10002"/>
                <a:gd name="connsiteX35-8875" fmla="*/ 9402 w 10000"/>
                <a:gd name="connsiteY35-8876" fmla="*/ 4070 h 10002"/>
                <a:gd name="connsiteX36-8877" fmla="*/ 9056 w 10000"/>
                <a:gd name="connsiteY36-8878" fmla="*/ 4051 h 10002"/>
                <a:gd name="connsiteX37-8879" fmla="*/ 8709 w 10000"/>
                <a:gd name="connsiteY37-8880" fmla="*/ 4109 h 10002"/>
                <a:gd name="connsiteX38-8881" fmla="*/ 8743 w 10000"/>
                <a:gd name="connsiteY38-8882" fmla="*/ 4051 h 10002"/>
                <a:gd name="connsiteX39-8883" fmla="*/ 6769 w 10000"/>
                <a:gd name="connsiteY39-8884" fmla="*/ 3651 h 10002"/>
                <a:gd name="connsiteX40-8885" fmla="*/ 6735 w 10000"/>
                <a:gd name="connsiteY40-8886" fmla="*/ 3422 h 10002"/>
                <a:gd name="connsiteX41-8887" fmla="*/ 6215 w 10000"/>
                <a:gd name="connsiteY41-8888" fmla="*/ 2507 h 10002"/>
                <a:gd name="connsiteX42-8889" fmla="*/ 5868 w 10000"/>
                <a:gd name="connsiteY42-8890" fmla="*/ 2106 h 10002"/>
                <a:gd name="connsiteX43-8891" fmla="*/ 5903 w 10000"/>
                <a:gd name="connsiteY43-8892" fmla="*/ 1781 h 10002"/>
                <a:gd name="connsiteX44-8893" fmla="*/ 5556 w 10000"/>
                <a:gd name="connsiteY44-8894" fmla="*/ 1611 h 10002"/>
                <a:gd name="connsiteX45-8895" fmla="*/ 5626 w 10000"/>
                <a:gd name="connsiteY45-8896" fmla="*/ 1420 h 10002"/>
                <a:gd name="connsiteX46-8897" fmla="*/ 5799 w 10000"/>
                <a:gd name="connsiteY46-8898" fmla="*/ 1458 h 10002"/>
                <a:gd name="connsiteX47-8899" fmla="*/ 5972 w 10000"/>
                <a:gd name="connsiteY47-8900" fmla="*/ 1439 h 10002"/>
                <a:gd name="connsiteX48-8901" fmla="*/ 6041 w 10000"/>
                <a:gd name="connsiteY48-8902" fmla="*/ 1382 h 10002"/>
                <a:gd name="connsiteX49-8903" fmla="*/ 6041 w 10000"/>
                <a:gd name="connsiteY49-8904" fmla="*/ 1267 h 10002"/>
                <a:gd name="connsiteX50-8905" fmla="*/ 6110 w 10000"/>
                <a:gd name="connsiteY50-8906" fmla="*/ 1172 h 10002"/>
                <a:gd name="connsiteX51-8907" fmla="*/ 6110 w 10000"/>
                <a:gd name="connsiteY51-8908" fmla="*/ 1077 h 10002"/>
                <a:gd name="connsiteX52-8909" fmla="*/ 6075 w 10000"/>
                <a:gd name="connsiteY52-8910" fmla="*/ 1020 h 10002"/>
                <a:gd name="connsiteX53-8911" fmla="*/ 6041 w 10000"/>
                <a:gd name="connsiteY53-8912" fmla="*/ 905 h 10002"/>
                <a:gd name="connsiteX54-8913" fmla="*/ 6180 w 10000"/>
                <a:gd name="connsiteY54-8914" fmla="*/ 828 h 10002"/>
                <a:gd name="connsiteX55-8915" fmla="*/ 6180 w 10000"/>
                <a:gd name="connsiteY55-8916" fmla="*/ 752 h 10002"/>
                <a:gd name="connsiteX56-8917" fmla="*/ 6007 w 10000"/>
                <a:gd name="connsiteY56-8918" fmla="*/ 677 h 10002"/>
                <a:gd name="connsiteX57-8919" fmla="*/ 6075 w 10000"/>
                <a:gd name="connsiteY57-8920" fmla="*/ 544 h 10002"/>
                <a:gd name="connsiteX58-8921" fmla="*/ 5972 w 10000"/>
                <a:gd name="connsiteY58-8922" fmla="*/ 486 h 10002"/>
                <a:gd name="connsiteX59-8923" fmla="*/ 5868 w 10000"/>
                <a:gd name="connsiteY59-8924" fmla="*/ 334 h 10002"/>
                <a:gd name="connsiteX60-8925" fmla="*/ 5591 w 10000"/>
                <a:gd name="connsiteY60-8926" fmla="*/ 180 h 10002"/>
                <a:gd name="connsiteX61-8927" fmla="*/ 4656 w 10000"/>
                <a:gd name="connsiteY61-8928" fmla="*/ 47 h 10002"/>
                <a:gd name="connsiteX62-8929" fmla="*/ 3825 w 10000"/>
                <a:gd name="connsiteY62-8930" fmla="*/ 752 h 10002"/>
                <a:gd name="connsiteX63-8931" fmla="*/ 4171 w 10000"/>
                <a:gd name="connsiteY63-8932" fmla="*/ 1229 h 10002"/>
                <a:gd name="connsiteX64-8933" fmla="*/ 4205 w 10000"/>
                <a:gd name="connsiteY64-8934" fmla="*/ 1363 h 10002"/>
                <a:gd name="connsiteX65-8935" fmla="*/ 4275 w 10000"/>
                <a:gd name="connsiteY65-8936" fmla="*/ 1305 h 10002"/>
                <a:gd name="connsiteX66-8937" fmla="*/ 4275 w 10000"/>
                <a:gd name="connsiteY66-8938" fmla="*/ 1420 h 10002"/>
                <a:gd name="connsiteX67-8939" fmla="*/ 4275 w 10000"/>
                <a:gd name="connsiteY67-8940" fmla="*/ 1497 h 10002"/>
                <a:gd name="connsiteX68-8941" fmla="*/ 3547 w 10000"/>
                <a:gd name="connsiteY68-8942" fmla="*/ 2202 h 10002"/>
                <a:gd name="connsiteX69-8943" fmla="*/ 3270 w 10000"/>
                <a:gd name="connsiteY69-8944" fmla="*/ 2583 h 10002"/>
                <a:gd name="connsiteX70-8945" fmla="*/ 2543 w 10000"/>
                <a:gd name="connsiteY70-8946" fmla="*/ 3287 h 10002"/>
                <a:gd name="connsiteX71-8947" fmla="*/ 3063 w 10000"/>
                <a:gd name="connsiteY71-8948" fmla="*/ 5005 h 10002"/>
                <a:gd name="connsiteX72-8949" fmla="*/ 3270 w 10000"/>
                <a:gd name="connsiteY72-8950" fmla="*/ 5005 h 10002"/>
                <a:gd name="connsiteX73-8951" fmla="*/ 3166 w 10000"/>
                <a:gd name="connsiteY73-8952" fmla="*/ 5367 h 10002"/>
                <a:gd name="connsiteX74-8953" fmla="*/ 3894 w 10000"/>
                <a:gd name="connsiteY74-8954" fmla="*/ 5519 h 10002"/>
                <a:gd name="connsiteX75-8955" fmla="*/ 3894 w 10000"/>
                <a:gd name="connsiteY75-8956" fmla="*/ 5900 h 10002"/>
                <a:gd name="connsiteX76-8957" fmla="*/ 3790 w 10000"/>
                <a:gd name="connsiteY76-8958" fmla="*/ 6110 h 10002"/>
                <a:gd name="connsiteX77-8959" fmla="*/ 1884 w 10000"/>
                <a:gd name="connsiteY77-8960" fmla="*/ 6090 h 10002"/>
                <a:gd name="connsiteX78-8961" fmla="*/ 1849 w 10000"/>
                <a:gd name="connsiteY78-8962" fmla="*/ 8056 h 10002"/>
                <a:gd name="connsiteX79-8963" fmla="*/ 2126 w 10000"/>
                <a:gd name="connsiteY79-8964" fmla="*/ 8056 h 10002"/>
                <a:gd name="connsiteX80-8965" fmla="*/ 2126 w 10000"/>
                <a:gd name="connsiteY80-8966" fmla="*/ 8131 h 10002"/>
                <a:gd name="connsiteX81-8967" fmla="*/ 2716 w 10000"/>
                <a:gd name="connsiteY81-8968" fmla="*/ 8131 h 10002"/>
                <a:gd name="connsiteX82-8969" fmla="*/ 2716 w 10000"/>
                <a:gd name="connsiteY82-8970" fmla="*/ 8056 h 10002"/>
                <a:gd name="connsiteX83-8971" fmla="*/ 3270 w 10000"/>
                <a:gd name="connsiteY83-8972" fmla="*/ 8073 h 10002"/>
                <a:gd name="connsiteX84-8973" fmla="*/ 2404 w 10000"/>
                <a:gd name="connsiteY84-8974" fmla="*/ 10002 h 10002"/>
                <a:gd name="connsiteX85-8975" fmla="*/ 0 w 10000"/>
                <a:gd name="connsiteY85-8976" fmla="*/ 10000 h 10002"/>
                <a:gd name="connsiteX0-8977" fmla="*/ 7507 w 10000"/>
                <a:gd name="connsiteY0-8978" fmla="*/ 9999 h 10002"/>
                <a:gd name="connsiteX1-8979" fmla="*/ 5066 w 10000"/>
                <a:gd name="connsiteY1-8980" fmla="*/ 9969 h 10002"/>
                <a:gd name="connsiteX2-8981" fmla="*/ 4314 w 10000"/>
                <a:gd name="connsiteY2-8982" fmla="*/ 9165 h 10002"/>
                <a:gd name="connsiteX3-8983" fmla="*/ 4829 w 10000"/>
                <a:gd name="connsiteY3-8984" fmla="*/ 8073 h 10002"/>
                <a:gd name="connsiteX4-8985" fmla="*/ 6075 w 10000"/>
                <a:gd name="connsiteY4-8986" fmla="*/ 8073 h 10002"/>
                <a:gd name="connsiteX5-8987" fmla="*/ 6075 w 10000"/>
                <a:gd name="connsiteY5-8988" fmla="*/ 8131 h 10002"/>
                <a:gd name="connsiteX6-8989" fmla="*/ 6699 w 10000"/>
                <a:gd name="connsiteY6-8990" fmla="*/ 8131 h 10002"/>
                <a:gd name="connsiteX7-8991" fmla="*/ 6699 w 10000"/>
                <a:gd name="connsiteY7-8992" fmla="*/ 8073 h 10002"/>
                <a:gd name="connsiteX8-8993" fmla="*/ 7046 w 10000"/>
                <a:gd name="connsiteY8-8994" fmla="*/ 8073 h 10002"/>
                <a:gd name="connsiteX9-8995" fmla="*/ 7046 w 10000"/>
                <a:gd name="connsiteY9-8996" fmla="*/ 6110 h 10002"/>
                <a:gd name="connsiteX10-8997" fmla="*/ 5660 w 10000"/>
                <a:gd name="connsiteY10-8998" fmla="*/ 6110 h 10002"/>
                <a:gd name="connsiteX11-8999" fmla="*/ 5764 w 10000"/>
                <a:gd name="connsiteY11-9000" fmla="*/ 5672 h 10002"/>
                <a:gd name="connsiteX12-9001" fmla="*/ 7809 w 10000"/>
                <a:gd name="connsiteY12-9002" fmla="*/ 6034 h 10002"/>
                <a:gd name="connsiteX13-9003" fmla="*/ 7982 w 10000"/>
                <a:gd name="connsiteY13-9004" fmla="*/ 6149 h 10002"/>
                <a:gd name="connsiteX14-9005" fmla="*/ 7532 w 10000"/>
                <a:gd name="connsiteY14-9006" fmla="*/ 8227 h 10002"/>
                <a:gd name="connsiteX15-9007" fmla="*/ 7601 w 10000"/>
                <a:gd name="connsiteY15-9008" fmla="*/ 8265 h 10002"/>
                <a:gd name="connsiteX16-9009" fmla="*/ 7478 w 10000"/>
                <a:gd name="connsiteY16-9010" fmla="*/ 9983 h 10002"/>
                <a:gd name="connsiteX17-9011" fmla="*/ 9991 w 10000"/>
                <a:gd name="connsiteY17-9012" fmla="*/ 8647 h 10002"/>
                <a:gd name="connsiteX18-9013" fmla="*/ 9956 w 10000"/>
                <a:gd name="connsiteY18-9014" fmla="*/ 8588 h 10002"/>
                <a:gd name="connsiteX19-9015" fmla="*/ 9091 w 10000"/>
                <a:gd name="connsiteY19-9016" fmla="*/ 8303 h 10002"/>
                <a:gd name="connsiteX20-9017" fmla="*/ 8848 w 10000"/>
                <a:gd name="connsiteY20-9018" fmla="*/ 7922 h 10002"/>
                <a:gd name="connsiteX21-9019" fmla="*/ 9610 w 10000"/>
                <a:gd name="connsiteY21-9020" fmla="*/ 5729 h 10002"/>
                <a:gd name="connsiteX22-9021" fmla="*/ 9298 w 10000"/>
                <a:gd name="connsiteY22-9022" fmla="*/ 5215 h 10002"/>
                <a:gd name="connsiteX23-9023" fmla="*/ 7080 w 10000"/>
                <a:gd name="connsiteY23-9024" fmla="*/ 4700 h 10002"/>
                <a:gd name="connsiteX24-9025" fmla="*/ 6942 w 10000"/>
                <a:gd name="connsiteY24-9026" fmla="*/ 4279 h 10002"/>
                <a:gd name="connsiteX25-9027" fmla="*/ 8397 w 10000"/>
                <a:gd name="connsiteY25-9028" fmla="*/ 4508 h 10002"/>
                <a:gd name="connsiteX26-9029" fmla="*/ 8432 w 10000"/>
                <a:gd name="connsiteY26-9030" fmla="*/ 4451 h 10002"/>
                <a:gd name="connsiteX27-9031" fmla="*/ 8466 w 10000"/>
                <a:gd name="connsiteY27-9032" fmla="*/ 4451 h 10002"/>
                <a:gd name="connsiteX28-9033" fmla="*/ 8779 w 10000"/>
                <a:gd name="connsiteY28-9034" fmla="*/ 4604 h 10002"/>
                <a:gd name="connsiteX29-9035" fmla="*/ 9368 w 10000"/>
                <a:gd name="connsiteY29-9036" fmla="*/ 4642 h 10002"/>
                <a:gd name="connsiteX30-9037" fmla="*/ 9540 w 10000"/>
                <a:gd name="connsiteY30-9038" fmla="*/ 4585 h 10002"/>
                <a:gd name="connsiteX31-9039" fmla="*/ 9714 w 10000"/>
                <a:gd name="connsiteY31-9040" fmla="*/ 4451 h 10002"/>
                <a:gd name="connsiteX32-9041" fmla="*/ 9782 w 10000"/>
                <a:gd name="connsiteY32-9042" fmla="*/ 4299 h 10002"/>
                <a:gd name="connsiteX33-9043" fmla="*/ 9748 w 10000"/>
                <a:gd name="connsiteY33-9044" fmla="*/ 4166 h 10002"/>
                <a:gd name="connsiteX34-9045" fmla="*/ 9437 w 10000"/>
                <a:gd name="connsiteY34-9046" fmla="*/ 4127 h 10002"/>
                <a:gd name="connsiteX35-9047" fmla="*/ 9402 w 10000"/>
                <a:gd name="connsiteY35-9048" fmla="*/ 4070 h 10002"/>
                <a:gd name="connsiteX36-9049" fmla="*/ 9056 w 10000"/>
                <a:gd name="connsiteY36-9050" fmla="*/ 4051 h 10002"/>
                <a:gd name="connsiteX37-9051" fmla="*/ 8709 w 10000"/>
                <a:gd name="connsiteY37-9052" fmla="*/ 4109 h 10002"/>
                <a:gd name="connsiteX38-9053" fmla="*/ 8743 w 10000"/>
                <a:gd name="connsiteY38-9054" fmla="*/ 4051 h 10002"/>
                <a:gd name="connsiteX39-9055" fmla="*/ 6769 w 10000"/>
                <a:gd name="connsiteY39-9056" fmla="*/ 3651 h 10002"/>
                <a:gd name="connsiteX40-9057" fmla="*/ 6735 w 10000"/>
                <a:gd name="connsiteY40-9058" fmla="*/ 3422 h 10002"/>
                <a:gd name="connsiteX41-9059" fmla="*/ 6215 w 10000"/>
                <a:gd name="connsiteY41-9060" fmla="*/ 2507 h 10002"/>
                <a:gd name="connsiteX42-9061" fmla="*/ 5868 w 10000"/>
                <a:gd name="connsiteY42-9062" fmla="*/ 2106 h 10002"/>
                <a:gd name="connsiteX43-9063" fmla="*/ 5903 w 10000"/>
                <a:gd name="connsiteY43-9064" fmla="*/ 1781 h 10002"/>
                <a:gd name="connsiteX44-9065" fmla="*/ 5556 w 10000"/>
                <a:gd name="connsiteY44-9066" fmla="*/ 1611 h 10002"/>
                <a:gd name="connsiteX45-9067" fmla="*/ 5626 w 10000"/>
                <a:gd name="connsiteY45-9068" fmla="*/ 1420 h 10002"/>
                <a:gd name="connsiteX46-9069" fmla="*/ 5799 w 10000"/>
                <a:gd name="connsiteY46-9070" fmla="*/ 1458 h 10002"/>
                <a:gd name="connsiteX47-9071" fmla="*/ 5972 w 10000"/>
                <a:gd name="connsiteY47-9072" fmla="*/ 1439 h 10002"/>
                <a:gd name="connsiteX48-9073" fmla="*/ 6041 w 10000"/>
                <a:gd name="connsiteY48-9074" fmla="*/ 1382 h 10002"/>
                <a:gd name="connsiteX49-9075" fmla="*/ 6041 w 10000"/>
                <a:gd name="connsiteY49-9076" fmla="*/ 1267 h 10002"/>
                <a:gd name="connsiteX50-9077" fmla="*/ 6110 w 10000"/>
                <a:gd name="connsiteY50-9078" fmla="*/ 1172 h 10002"/>
                <a:gd name="connsiteX51-9079" fmla="*/ 6110 w 10000"/>
                <a:gd name="connsiteY51-9080" fmla="*/ 1077 h 10002"/>
                <a:gd name="connsiteX52-9081" fmla="*/ 6075 w 10000"/>
                <a:gd name="connsiteY52-9082" fmla="*/ 1020 h 10002"/>
                <a:gd name="connsiteX53-9083" fmla="*/ 6041 w 10000"/>
                <a:gd name="connsiteY53-9084" fmla="*/ 905 h 10002"/>
                <a:gd name="connsiteX54-9085" fmla="*/ 6180 w 10000"/>
                <a:gd name="connsiteY54-9086" fmla="*/ 828 h 10002"/>
                <a:gd name="connsiteX55-9087" fmla="*/ 6180 w 10000"/>
                <a:gd name="connsiteY55-9088" fmla="*/ 752 h 10002"/>
                <a:gd name="connsiteX56-9089" fmla="*/ 6007 w 10000"/>
                <a:gd name="connsiteY56-9090" fmla="*/ 677 h 10002"/>
                <a:gd name="connsiteX57-9091" fmla="*/ 6075 w 10000"/>
                <a:gd name="connsiteY57-9092" fmla="*/ 544 h 10002"/>
                <a:gd name="connsiteX58-9093" fmla="*/ 5972 w 10000"/>
                <a:gd name="connsiteY58-9094" fmla="*/ 486 h 10002"/>
                <a:gd name="connsiteX59-9095" fmla="*/ 5868 w 10000"/>
                <a:gd name="connsiteY59-9096" fmla="*/ 334 h 10002"/>
                <a:gd name="connsiteX60-9097" fmla="*/ 5591 w 10000"/>
                <a:gd name="connsiteY60-9098" fmla="*/ 180 h 10002"/>
                <a:gd name="connsiteX61-9099" fmla="*/ 4656 w 10000"/>
                <a:gd name="connsiteY61-9100" fmla="*/ 47 h 10002"/>
                <a:gd name="connsiteX62-9101" fmla="*/ 3825 w 10000"/>
                <a:gd name="connsiteY62-9102" fmla="*/ 752 h 10002"/>
                <a:gd name="connsiteX63-9103" fmla="*/ 4171 w 10000"/>
                <a:gd name="connsiteY63-9104" fmla="*/ 1229 h 10002"/>
                <a:gd name="connsiteX64-9105" fmla="*/ 4205 w 10000"/>
                <a:gd name="connsiteY64-9106" fmla="*/ 1363 h 10002"/>
                <a:gd name="connsiteX65-9107" fmla="*/ 4275 w 10000"/>
                <a:gd name="connsiteY65-9108" fmla="*/ 1305 h 10002"/>
                <a:gd name="connsiteX66-9109" fmla="*/ 4275 w 10000"/>
                <a:gd name="connsiteY66-9110" fmla="*/ 1420 h 10002"/>
                <a:gd name="connsiteX67-9111" fmla="*/ 4275 w 10000"/>
                <a:gd name="connsiteY67-9112" fmla="*/ 1497 h 10002"/>
                <a:gd name="connsiteX68-9113" fmla="*/ 3547 w 10000"/>
                <a:gd name="connsiteY68-9114" fmla="*/ 2202 h 10002"/>
                <a:gd name="connsiteX69-9115" fmla="*/ 3270 w 10000"/>
                <a:gd name="connsiteY69-9116" fmla="*/ 2583 h 10002"/>
                <a:gd name="connsiteX70-9117" fmla="*/ 2543 w 10000"/>
                <a:gd name="connsiteY70-9118" fmla="*/ 3287 h 10002"/>
                <a:gd name="connsiteX71-9119" fmla="*/ 3063 w 10000"/>
                <a:gd name="connsiteY71-9120" fmla="*/ 5005 h 10002"/>
                <a:gd name="connsiteX72-9121" fmla="*/ 3270 w 10000"/>
                <a:gd name="connsiteY72-9122" fmla="*/ 5005 h 10002"/>
                <a:gd name="connsiteX73-9123" fmla="*/ 3166 w 10000"/>
                <a:gd name="connsiteY73-9124" fmla="*/ 5367 h 10002"/>
                <a:gd name="connsiteX74-9125" fmla="*/ 3894 w 10000"/>
                <a:gd name="connsiteY74-9126" fmla="*/ 5519 h 10002"/>
                <a:gd name="connsiteX75-9127" fmla="*/ 3894 w 10000"/>
                <a:gd name="connsiteY75-9128" fmla="*/ 5900 h 10002"/>
                <a:gd name="connsiteX76-9129" fmla="*/ 3790 w 10000"/>
                <a:gd name="connsiteY76-9130" fmla="*/ 6110 h 10002"/>
                <a:gd name="connsiteX77-9131" fmla="*/ 1884 w 10000"/>
                <a:gd name="connsiteY77-9132" fmla="*/ 6090 h 10002"/>
                <a:gd name="connsiteX78-9133" fmla="*/ 1849 w 10000"/>
                <a:gd name="connsiteY78-9134" fmla="*/ 8056 h 10002"/>
                <a:gd name="connsiteX79-9135" fmla="*/ 2126 w 10000"/>
                <a:gd name="connsiteY79-9136" fmla="*/ 8056 h 10002"/>
                <a:gd name="connsiteX80-9137" fmla="*/ 2126 w 10000"/>
                <a:gd name="connsiteY80-9138" fmla="*/ 8131 h 10002"/>
                <a:gd name="connsiteX81-9139" fmla="*/ 2716 w 10000"/>
                <a:gd name="connsiteY81-9140" fmla="*/ 8131 h 10002"/>
                <a:gd name="connsiteX82-9141" fmla="*/ 2716 w 10000"/>
                <a:gd name="connsiteY82-9142" fmla="*/ 8056 h 10002"/>
                <a:gd name="connsiteX83-9143" fmla="*/ 3270 w 10000"/>
                <a:gd name="connsiteY83-9144" fmla="*/ 8073 h 10002"/>
                <a:gd name="connsiteX84-9145" fmla="*/ 2404 w 10000"/>
                <a:gd name="connsiteY84-9146" fmla="*/ 10002 h 10002"/>
                <a:gd name="connsiteX85-9147" fmla="*/ 0 w 10000"/>
                <a:gd name="connsiteY85-9148" fmla="*/ 10000 h 10002"/>
                <a:gd name="connsiteX86-9149" fmla="*/ 7507 w 10000"/>
                <a:gd name="connsiteY86-9150" fmla="*/ 9999 h 10002"/>
                <a:gd name="connsiteX0-9151" fmla="*/ 9991 w 10512"/>
                <a:gd name="connsiteY0-9152" fmla="*/ 8647 h 10002"/>
                <a:gd name="connsiteX1-9153" fmla="*/ 9956 w 10512"/>
                <a:gd name="connsiteY1-9154" fmla="*/ 8588 h 10002"/>
                <a:gd name="connsiteX2-9155" fmla="*/ 9091 w 10512"/>
                <a:gd name="connsiteY2-9156" fmla="*/ 8303 h 10002"/>
                <a:gd name="connsiteX3-9157" fmla="*/ 8848 w 10512"/>
                <a:gd name="connsiteY3-9158" fmla="*/ 7922 h 10002"/>
                <a:gd name="connsiteX4-9159" fmla="*/ 9610 w 10512"/>
                <a:gd name="connsiteY4-9160" fmla="*/ 5729 h 10002"/>
                <a:gd name="connsiteX5-9161" fmla="*/ 9298 w 10512"/>
                <a:gd name="connsiteY5-9162" fmla="*/ 5215 h 10002"/>
                <a:gd name="connsiteX6-9163" fmla="*/ 7080 w 10512"/>
                <a:gd name="connsiteY6-9164" fmla="*/ 4700 h 10002"/>
                <a:gd name="connsiteX7-9165" fmla="*/ 6942 w 10512"/>
                <a:gd name="connsiteY7-9166" fmla="*/ 4279 h 10002"/>
                <a:gd name="connsiteX8-9167" fmla="*/ 8397 w 10512"/>
                <a:gd name="connsiteY8-9168" fmla="*/ 4508 h 10002"/>
                <a:gd name="connsiteX9-9169" fmla="*/ 8432 w 10512"/>
                <a:gd name="connsiteY9-9170" fmla="*/ 4451 h 10002"/>
                <a:gd name="connsiteX10-9171" fmla="*/ 8466 w 10512"/>
                <a:gd name="connsiteY10-9172" fmla="*/ 4451 h 10002"/>
                <a:gd name="connsiteX11-9173" fmla="*/ 8779 w 10512"/>
                <a:gd name="connsiteY11-9174" fmla="*/ 4604 h 10002"/>
                <a:gd name="connsiteX12-9175" fmla="*/ 9368 w 10512"/>
                <a:gd name="connsiteY12-9176" fmla="*/ 4642 h 10002"/>
                <a:gd name="connsiteX13-9177" fmla="*/ 9540 w 10512"/>
                <a:gd name="connsiteY13-9178" fmla="*/ 4585 h 10002"/>
                <a:gd name="connsiteX14-9179" fmla="*/ 9714 w 10512"/>
                <a:gd name="connsiteY14-9180" fmla="*/ 4451 h 10002"/>
                <a:gd name="connsiteX15-9181" fmla="*/ 9782 w 10512"/>
                <a:gd name="connsiteY15-9182" fmla="*/ 4299 h 10002"/>
                <a:gd name="connsiteX16-9183" fmla="*/ 9748 w 10512"/>
                <a:gd name="connsiteY16-9184" fmla="*/ 4166 h 10002"/>
                <a:gd name="connsiteX17-9185" fmla="*/ 9437 w 10512"/>
                <a:gd name="connsiteY17-9186" fmla="*/ 4127 h 10002"/>
                <a:gd name="connsiteX18-9187" fmla="*/ 9402 w 10512"/>
                <a:gd name="connsiteY18-9188" fmla="*/ 4070 h 10002"/>
                <a:gd name="connsiteX19-9189" fmla="*/ 9056 w 10512"/>
                <a:gd name="connsiteY19-9190" fmla="*/ 4051 h 10002"/>
                <a:gd name="connsiteX20-9191" fmla="*/ 8709 w 10512"/>
                <a:gd name="connsiteY20-9192" fmla="*/ 4109 h 10002"/>
                <a:gd name="connsiteX21-9193" fmla="*/ 8743 w 10512"/>
                <a:gd name="connsiteY21-9194" fmla="*/ 4051 h 10002"/>
                <a:gd name="connsiteX22-9195" fmla="*/ 6769 w 10512"/>
                <a:gd name="connsiteY22-9196" fmla="*/ 3651 h 10002"/>
                <a:gd name="connsiteX23-9197" fmla="*/ 6735 w 10512"/>
                <a:gd name="connsiteY23-9198" fmla="*/ 3422 h 10002"/>
                <a:gd name="connsiteX24-9199" fmla="*/ 6215 w 10512"/>
                <a:gd name="connsiteY24-9200" fmla="*/ 2507 h 10002"/>
                <a:gd name="connsiteX25-9201" fmla="*/ 5868 w 10512"/>
                <a:gd name="connsiteY25-9202" fmla="*/ 2106 h 10002"/>
                <a:gd name="connsiteX26-9203" fmla="*/ 5903 w 10512"/>
                <a:gd name="connsiteY26-9204" fmla="*/ 1781 h 10002"/>
                <a:gd name="connsiteX27-9205" fmla="*/ 5556 w 10512"/>
                <a:gd name="connsiteY27-9206" fmla="*/ 1611 h 10002"/>
                <a:gd name="connsiteX28-9207" fmla="*/ 5626 w 10512"/>
                <a:gd name="connsiteY28-9208" fmla="*/ 1420 h 10002"/>
                <a:gd name="connsiteX29-9209" fmla="*/ 5799 w 10512"/>
                <a:gd name="connsiteY29-9210" fmla="*/ 1458 h 10002"/>
                <a:gd name="connsiteX30-9211" fmla="*/ 5972 w 10512"/>
                <a:gd name="connsiteY30-9212" fmla="*/ 1439 h 10002"/>
                <a:gd name="connsiteX31-9213" fmla="*/ 6041 w 10512"/>
                <a:gd name="connsiteY31-9214" fmla="*/ 1382 h 10002"/>
                <a:gd name="connsiteX32-9215" fmla="*/ 6041 w 10512"/>
                <a:gd name="connsiteY32-9216" fmla="*/ 1267 h 10002"/>
                <a:gd name="connsiteX33-9217" fmla="*/ 6110 w 10512"/>
                <a:gd name="connsiteY33-9218" fmla="*/ 1172 h 10002"/>
                <a:gd name="connsiteX34-9219" fmla="*/ 6110 w 10512"/>
                <a:gd name="connsiteY34-9220" fmla="*/ 1077 h 10002"/>
                <a:gd name="connsiteX35-9221" fmla="*/ 6075 w 10512"/>
                <a:gd name="connsiteY35-9222" fmla="*/ 1020 h 10002"/>
                <a:gd name="connsiteX36-9223" fmla="*/ 6041 w 10512"/>
                <a:gd name="connsiteY36-9224" fmla="*/ 905 h 10002"/>
                <a:gd name="connsiteX37-9225" fmla="*/ 6180 w 10512"/>
                <a:gd name="connsiteY37-9226" fmla="*/ 828 h 10002"/>
                <a:gd name="connsiteX38-9227" fmla="*/ 6180 w 10512"/>
                <a:gd name="connsiteY38-9228" fmla="*/ 752 h 10002"/>
                <a:gd name="connsiteX39-9229" fmla="*/ 6007 w 10512"/>
                <a:gd name="connsiteY39-9230" fmla="*/ 677 h 10002"/>
                <a:gd name="connsiteX40-9231" fmla="*/ 6075 w 10512"/>
                <a:gd name="connsiteY40-9232" fmla="*/ 544 h 10002"/>
                <a:gd name="connsiteX41-9233" fmla="*/ 5972 w 10512"/>
                <a:gd name="connsiteY41-9234" fmla="*/ 486 h 10002"/>
                <a:gd name="connsiteX42-9235" fmla="*/ 5868 w 10512"/>
                <a:gd name="connsiteY42-9236" fmla="*/ 334 h 10002"/>
                <a:gd name="connsiteX43-9237" fmla="*/ 5591 w 10512"/>
                <a:gd name="connsiteY43-9238" fmla="*/ 180 h 10002"/>
                <a:gd name="connsiteX44-9239" fmla="*/ 4656 w 10512"/>
                <a:gd name="connsiteY44-9240" fmla="*/ 47 h 10002"/>
                <a:gd name="connsiteX45-9241" fmla="*/ 3825 w 10512"/>
                <a:gd name="connsiteY45-9242" fmla="*/ 752 h 10002"/>
                <a:gd name="connsiteX46-9243" fmla="*/ 4171 w 10512"/>
                <a:gd name="connsiteY46-9244" fmla="*/ 1229 h 10002"/>
                <a:gd name="connsiteX47-9245" fmla="*/ 4205 w 10512"/>
                <a:gd name="connsiteY47-9246" fmla="*/ 1363 h 10002"/>
                <a:gd name="connsiteX48-9247" fmla="*/ 4275 w 10512"/>
                <a:gd name="connsiteY48-9248" fmla="*/ 1305 h 10002"/>
                <a:gd name="connsiteX49-9249" fmla="*/ 4275 w 10512"/>
                <a:gd name="connsiteY49-9250" fmla="*/ 1420 h 10002"/>
                <a:gd name="connsiteX50-9251" fmla="*/ 4275 w 10512"/>
                <a:gd name="connsiteY50-9252" fmla="*/ 1497 h 10002"/>
                <a:gd name="connsiteX51-9253" fmla="*/ 3547 w 10512"/>
                <a:gd name="connsiteY51-9254" fmla="*/ 2202 h 10002"/>
                <a:gd name="connsiteX52-9255" fmla="*/ 3270 w 10512"/>
                <a:gd name="connsiteY52-9256" fmla="*/ 2583 h 10002"/>
                <a:gd name="connsiteX53-9257" fmla="*/ 2543 w 10512"/>
                <a:gd name="connsiteY53-9258" fmla="*/ 3287 h 10002"/>
                <a:gd name="connsiteX54-9259" fmla="*/ 3063 w 10512"/>
                <a:gd name="connsiteY54-9260" fmla="*/ 5005 h 10002"/>
                <a:gd name="connsiteX55-9261" fmla="*/ 3270 w 10512"/>
                <a:gd name="connsiteY55-9262" fmla="*/ 5005 h 10002"/>
                <a:gd name="connsiteX56-9263" fmla="*/ 3166 w 10512"/>
                <a:gd name="connsiteY56-9264" fmla="*/ 5367 h 10002"/>
                <a:gd name="connsiteX57-9265" fmla="*/ 3894 w 10512"/>
                <a:gd name="connsiteY57-9266" fmla="*/ 5519 h 10002"/>
                <a:gd name="connsiteX58-9267" fmla="*/ 3894 w 10512"/>
                <a:gd name="connsiteY58-9268" fmla="*/ 5900 h 10002"/>
                <a:gd name="connsiteX59-9269" fmla="*/ 3790 w 10512"/>
                <a:gd name="connsiteY59-9270" fmla="*/ 6110 h 10002"/>
                <a:gd name="connsiteX60-9271" fmla="*/ 1884 w 10512"/>
                <a:gd name="connsiteY60-9272" fmla="*/ 6090 h 10002"/>
                <a:gd name="connsiteX61-9273" fmla="*/ 1849 w 10512"/>
                <a:gd name="connsiteY61-9274" fmla="*/ 8056 h 10002"/>
                <a:gd name="connsiteX62-9275" fmla="*/ 2126 w 10512"/>
                <a:gd name="connsiteY62-9276" fmla="*/ 8056 h 10002"/>
                <a:gd name="connsiteX63-9277" fmla="*/ 2126 w 10512"/>
                <a:gd name="connsiteY63-9278" fmla="*/ 8131 h 10002"/>
                <a:gd name="connsiteX64-9279" fmla="*/ 2716 w 10512"/>
                <a:gd name="connsiteY64-9280" fmla="*/ 8131 h 10002"/>
                <a:gd name="connsiteX65-9281" fmla="*/ 2716 w 10512"/>
                <a:gd name="connsiteY65-9282" fmla="*/ 8056 h 10002"/>
                <a:gd name="connsiteX66-9283" fmla="*/ 3270 w 10512"/>
                <a:gd name="connsiteY66-9284" fmla="*/ 8073 h 10002"/>
                <a:gd name="connsiteX67-9285" fmla="*/ 2404 w 10512"/>
                <a:gd name="connsiteY67-9286" fmla="*/ 10002 h 10002"/>
                <a:gd name="connsiteX68-9287" fmla="*/ 0 w 10512"/>
                <a:gd name="connsiteY68-9288" fmla="*/ 10000 h 10002"/>
                <a:gd name="connsiteX69-9289" fmla="*/ 7507 w 10512"/>
                <a:gd name="connsiteY69-9290" fmla="*/ 9999 h 10002"/>
                <a:gd name="connsiteX70-9291" fmla="*/ 5066 w 10512"/>
                <a:gd name="connsiteY70-9292" fmla="*/ 9969 h 10002"/>
                <a:gd name="connsiteX71-9293" fmla="*/ 4314 w 10512"/>
                <a:gd name="connsiteY71-9294" fmla="*/ 9165 h 10002"/>
                <a:gd name="connsiteX72-9295" fmla="*/ 4829 w 10512"/>
                <a:gd name="connsiteY72-9296" fmla="*/ 8073 h 10002"/>
                <a:gd name="connsiteX73-9297" fmla="*/ 6075 w 10512"/>
                <a:gd name="connsiteY73-9298" fmla="*/ 8073 h 10002"/>
                <a:gd name="connsiteX74-9299" fmla="*/ 6075 w 10512"/>
                <a:gd name="connsiteY74-9300" fmla="*/ 8131 h 10002"/>
                <a:gd name="connsiteX75-9301" fmla="*/ 6699 w 10512"/>
                <a:gd name="connsiteY75-9302" fmla="*/ 8131 h 10002"/>
                <a:gd name="connsiteX76-9303" fmla="*/ 6699 w 10512"/>
                <a:gd name="connsiteY76-9304" fmla="*/ 8073 h 10002"/>
                <a:gd name="connsiteX77-9305" fmla="*/ 7046 w 10512"/>
                <a:gd name="connsiteY77-9306" fmla="*/ 8073 h 10002"/>
                <a:gd name="connsiteX78-9307" fmla="*/ 7046 w 10512"/>
                <a:gd name="connsiteY78-9308" fmla="*/ 6110 h 10002"/>
                <a:gd name="connsiteX79-9309" fmla="*/ 5660 w 10512"/>
                <a:gd name="connsiteY79-9310" fmla="*/ 6110 h 10002"/>
                <a:gd name="connsiteX80-9311" fmla="*/ 5764 w 10512"/>
                <a:gd name="connsiteY80-9312" fmla="*/ 5672 h 10002"/>
                <a:gd name="connsiteX81-9313" fmla="*/ 7809 w 10512"/>
                <a:gd name="connsiteY81-9314" fmla="*/ 6034 h 10002"/>
                <a:gd name="connsiteX82-9315" fmla="*/ 7982 w 10512"/>
                <a:gd name="connsiteY82-9316" fmla="*/ 6149 h 10002"/>
                <a:gd name="connsiteX83-9317" fmla="*/ 7532 w 10512"/>
                <a:gd name="connsiteY83-9318" fmla="*/ 8227 h 10002"/>
                <a:gd name="connsiteX84-9319" fmla="*/ 7601 w 10512"/>
                <a:gd name="connsiteY84-9320" fmla="*/ 8265 h 10002"/>
                <a:gd name="connsiteX85-9321" fmla="*/ 7478 w 10512"/>
                <a:gd name="connsiteY85-9322" fmla="*/ 9983 h 10002"/>
                <a:gd name="connsiteX86-9323" fmla="*/ 10512 w 10512"/>
                <a:gd name="connsiteY86-9324" fmla="*/ 8935 h 10002"/>
                <a:gd name="connsiteX0-9325" fmla="*/ 9991 w 10000"/>
                <a:gd name="connsiteY0-9326" fmla="*/ 8647 h 10002"/>
                <a:gd name="connsiteX1-9327" fmla="*/ 9956 w 10000"/>
                <a:gd name="connsiteY1-9328" fmla="*/ 8588 h 10002"/>
                <a:gd name="connsiteX2-9329" fmla="*/ 9091 w 10000"/>
                <a:gd name="connsiteY2-9330" fmla="*/ 8303 h 10002"/>
                <a:gd name="connsiteX3-9331" fmla="*/ 8848 w 10000"/>
                <a:gd name="connsiteY3-9332" fmla="*/ 7922 h 10002"/>
                <a:gd name="connsiteX4-9333" fmla="*/ 9610 w 10000"/>
                <a:gd name="connsiteY4-9334" fmla="*/ 5729 h 10002"/>
                <a:gd name="connsiteX5-9335" fmla="*/ 9298 w 10000"/>
                <a:gd name="connsiteY5-9336" fmla="*/ 5215 h 10002"/>
                <a:gd name="connsiteX6-9337" fmla="*/ 7080 w 10000"/>
                <a:gd name="connsiteY6-9338" fmla="*/ 4700 h 10002"/>
                <a:gd name="connsiteX7-9339" fmla="*/ 6942 w 10000"/>
                <a:gd name="connsiteY7-9340" fmla="*/ 4279 h 10002"/>
                <a:gd name="connsiteX8-9341" fmla="*/ 8397 w 10000"/>
                <a:gd name="connsiteY8-9342" fmla="*/ 4508 h 10002"/>
                <a:gd name="connsiteX9-9343" fmla="*/ 8432 w 10000"/>
                <a:gd name="connsiteY9-9344" fmla="*/ 4451 h 10002"/>
                <a:gd name="connsiteX10-9345" fmla="*/ 8466 w 10000"/>
                <a:gd name="connsiteY10-9346" fmla="*/ 4451 h 10002"/>
                <a:gd name="connsiteX11-9347" fmla="*/ 8779 w 10000"/>
                <a:gd name="connsiteY11-9348" fmla="*/ 4604 h 10002"/>
                <a:gd name="connsiteX12-9349" fmla="*/ 9368 w 10000"/>
                <a:gd name="connsiteY12-9350" fmla="*/ 4642 h 10002"/>
                <a:gd name="connsiteX13-9351" fmla="*/ 9540 w 10000"/>
                <a:gd name="connsiteY13-9352" fmla="*/ 4585 h 10002"/>
                <a:gd name="connsiteX14-9353" fmla="*/ 9714 w 10000"/>
                <a:gd name="connsiteY14-9354" fmla="*/ 4451 h 10002"/>
                <a:gd name="connsiteX15-9355" fmla="*/ 9782 w 10000"/>
                <a:gd name="connsiteY15-9356" fmla="*/ 4299 h 10002"/>
                <a:gd name="connsiteX16-9357" fmla="*/ 9748 w 10000"/>
                <a:gd name="connsiteY16-9358" fmla="*/ 4166 h 10002"/>
                <a:gd name="connsiteX17-9359" fmla="*/ 9437 w 10000"/>
                <a:gd name="connsiteY17-9360" fmla="*/ 4127 h 10002"/>
                <a:gd name="connsiteX18-9361" fmla="*/ 9402 w 10000"/>
                <a:gd name="connsiteY18-9362" fmla="*/ 4070 h 10002"/>
                <a:gd name="connsiteX19-9363" fmla="*/ 9056 w 10000"/>
                <a:gd name="connsiteY19-9364" fmla="*/ 4051 h 10002"/>
                <a:gd name="connsiteX20-9365" fmla="*/ 8709 w 10000"/>
                <a:gd name="connsiteY20-9366" fmla="*/ 4109 h 10002"/>
                <a:gd name="connsiteX21-9367" fmla="*/ 8743 w 10000"/>
                <a:gd name="connsiteY21-9368" fmla="*/ 4051 h 10002"/>
                <a:gd name="connsiteX22-9369" fmla="*/ 6769 w 10000"/>
                <a:gd name="connsiteY22-9370" fmla="*/ 3651 h 10002"/>
                <a:gd name="connsiteX23-9371" fmla="*/ 6735 w 10000"/>
                <a:gd name="connsiteY23-9372" fmla="*/ 3422 h 10002"/>
                <a:gd name="connsiteX24-9373" fmla="*/ 6215 w 10000"/>
                <a:gd name="connsiteY24-9374" fmla="*/ 2507 h 10002"/>
                <a:gd name="connsiteX25-9375" fmla="*/ 5868 w 10000"/>
                <a:gd name="connsiteY25-9376" fmla="*/ 2106 h 10002"/>
                <a:gd name="connsiteX26-9377" fmla="*/ 5903 w 10000"/>
                <a:gd name="connsiteY26-9378" fmla="*/ 1781 h 10002"/>
                <a:gd name="connsiteX27-9379" fmla="*/ 5556 w 10000"/>
                <a:gd name="connsiteY27-9380" fmla="*/ 1611 h 10002"/>
                <a:gd name="connsiteX28-9381" fmla="*/ 5626 w 10000"/>
                <a:gd name="connsiteY28-9382" fmla="*/ 1420 h 10002"/>
                <a:gd name="connsiteX29-9383" fmla="*/ 5799 w 10000"/>
                <a:gd name="connsiteY29-9384" fmla="*/ 1458 h 10002"/>
                <a:gd name="connsiteX30-9385" fmla="*/ 5972 w 10000"/>
                <a:gd name="connsiteY30-9386" fmla="*/ 1439 h 10002"/>
                <a:gd name="connsiteX31-9387" fmla="*/ 6041 w 10000"/>
                <a:gd name="connsiteY31-9388" fmla="*/ 1382 h 10002"/>
                <a:gd name="connsiteX32-9389" fmla="*/ 6041 w 10000"/>
                <a:gd name="connsiteY32-9390" fmla="*/ 1267 h 10002"/>
                <a:gd name="connsiteX33-9391" fmla="*/ 6110 w 10000"/>
                <a:gd name="connsiteY33-9392" fmla="*/ 1172 h 10002"/>
                <a:gd name="connsiteX34-9393" fmla="*/ 6110 w 10000"/>
                <a:gd name="connsiteY34-9394" fmla="*/ 1077 h 10002"/>
                <a:gd name="connsiteX35-9395" fmla="*/ 6075 w 10000"/>
                <a:gd name="connsiteY35-9396" fmla="*/ 1020 h 10002"/>
                <a:gd name="connsiteX36-9397" fmla="*/ 6041 w 10000"/>
                <a:gd name="connsiteY36-9398" fmla="*/ 905 h 10002"/>
                <a:gd name="connsiteX37-9399" fmla="*/ 6180 w 10000"/>
                <a:gd name="connsiteY37-9400" fmla="*/ 828 h 10002"/>
                <a:gd name="connsiteX38-9401" fmla="*/ 6180 w 10000"/>
                <a:gd name="connsiteY38-9402" fmla="*/ 752 h 10002"/>
                <a:gd name="connsiteX39-9403" fmla="*/ 6007 w 10000"/>
                <a:gd name="connsiteY39-9404" fmla="*/ 677 h 10002"/>
                <a:gd name="connsiteX40-9405" fmla="*/ 6075 w 10000"/>
                <a:gd name="connsiteY40-9406" fmla="*/ 544 h 10002"/>
                <a:gd name="connsiteX41-9407" fmla="*/ 5972 w 10000"/>
                <a:gd name="connsiteY41-9408" fmla="*/ 486 h 10002"/>
                <a:gd name="connsiteX42-9409" fmla="*/ 5868 w 10000"/>
                <a:gd name="connsiteY42-9410" fmla="*/ 334 h 10002"/>
                <a:gd name="connsiteX43-9411" fmla="*/ 5591 w 10000"/>
                <a:gd name="connsiteY43-9412" fmla="*/ 180 h 10002"/>
                <a:gd name="connsiteX44-9413" fmla="*/ 4656 w 10000"/>
                <a:gd name="connsiteY44-9414" fmla="*/ 47 h 10002"/>
                <a:gd name="connsiteX45-9415" fmla="*/ 3825 w 10000"/>
                <a:gd name="connsiteY45-9416" fmla="*/ 752 h 10002"/>
                <a:gd name="connsiteX46-9417" fmla="*/ 4171 w 10000"/>
                <a:gd name="connsiteY46-9418" fmla="*/ 1229 h 10002"/>
                <a:gd name="connsiteX47-9419" fmla="*/ 4205 w 10000"/>
                <a:gd name="connsiteY47-9420" fmla="*/ 1363 h 10002"/>
                <a:gd name="connsiteX48-9421" fmla="*/ 4275 w 10000"/>
                <a:gd name="connsiteY48-9422" fmla="*/ 1305 h 10002"/>
                <a:gd name="connsiteX49-9423" fmla="*/ 4275 w 10000"/>
                <a:gd name="connsiteY49-9424" fmla="*/ 1420 h 10002"/>
                <a:gd name="connsiteX50-9425" fmla="*/ 4275 w 10000"/>
                <a:gd name="connsiteY50-9426" fmla="*/ 1497 h 10002"/>
                <a:gd name="connsiteX51-9427" fmla="*/ 3547 w 10000"/>
                <a:gd name="connsiteY51-9428" fmla="*/ 2202 h 10002"/>
                <a:gd name="connsiteX52-9429" fmla="*/ 3270 w 10000"/>
                <a:gd name="connsiteY52-9430" fmla="*/ 2583 h 10002"/>
                <a:gd name="connsiteX53-9431" fmla="*/ 2543 w 10000"/>
                <a:gd name="connsiteY53-9432" fmla="*/ 3287 h 10002"/>
                <a:gd name="connsiteX54-9433" fmla="*/ 3063 w 10000"/>
                <a:gd name="connsiteY54-9434" fmla="*/ 5005 h 10002"/>
                <a:gd name="connsiteX55-9435" fmla="*/ 3270 w 10000"/>
                <a:gd name="connsiteY55-9436" fmla="*/ 5005 h 10002"/>
                <a:gd name="connsiteX56-9437" fmla="*/ 3166 w 10000"/>
                <a:gd name="connsiteY56-9438" fmla="*/ 5367 h 10002"/>
                <a:gd name="connsiteX57-9439" fmla="*/ 3894 w 10000"/>
                <a:gd name="connsiteY57-9440" fmla="*/ 5519 h 10002"/>
                <a:gd name="connsiteX58-9441" fmla="*/ 3894 w 10000"/>
                <a:gd name="connsiteY58-9442" fmla="*/ 5900 h 10002"/>
                <a:gd name="connsiteX59-9443" fmla="*/ 3790 w 10000"/>
                <a:gd name="connsiteY59-9444" fmla="*/ 6110 h 10002"/>
                <a:gd name="connsiteX60-9445" fmla="*/ 1884 w 10000"/>
                <a:gd name="connsiteY60-9446" fmla="*/ 6090 h 10002"/>
                <a:gd name="connsiteX61-9447" fmla="*/ 1849 w 10000"/>
                <a:gd name="connsiteY61-9448" fmla="*/ 8056 h 10002"/>
                <a:gd name="connsiteX62-9449" fmla="*/ 2126 w 10000"/>
                <a:gd name="connsiteY62-9450" fmla="*/ 8056 h 10002"/>
                <a:gd name="connsiteX63-9451" fmla="*/ 2126 w 10000"/>
                <a:gd name="connsiteY63-9452" fmla="*/ 8131 h 10002"/>
                <a:gd name="connsiteX64-9453" fmla="*/ 2716 w 10000"/>
                <a:gd name="connsiteY64-9454" fmla="*/ 8131 h 10002"/>
                <a:gd name="connsiteX65-9455" fmla="*/ 2716 w 10000"/>
                <a:gd name="connsiteY65-9456" fmla="*/ 8056 h 10002"/>
                <a:gd name="connsiteX66-9457" fmla="*/ 3270 w 10000"/>
                <a:gd name="connsiteY66-9458" fmla="*/ 8073 h 10002"/>
                <a:gd name="connsiteX67-9459" fmla="*/ 2404 w 10000"/>
                <a:gd name="connsiteY67-9460" fmla="*/ 10002 h 10002"/>
                <a:gd name="connsiteX68-9461" fmla="*/ 0 w 10000"/>
                <a:gd name="connsiteY68-9462" fmla="*/ 10000 h 10002"/>
                <a:gd name="connsiteX69-9463" fmla="*/ 7507 w 10000"/>
                <a:gd name="connsiteY69-9464" fmla="*/ 9999 h 10002"/>
                <a:gd name="connsiteX70-9465" fmla="*/ 5066 w 10000"/>
                <a:gd name="connsiteY70-9466" fmla="*/ 9969 h 10002"/>
                <a:gd name="connsiteX71-9467" fmla="*/ 4314 w 10000"/>
                <a:gd name="connsiteY71-9468" fmla="*/ 9165 h 10002"/>
                <a:gd name="connsiteX72-9469" fmla="*/ 4829 w 10000"/>
                <a:gd name="connsiteY72-9470" fmla="*/ 8073 h 10002"/>
                <a:gd name="connsiteX73-9471" fmla="*/ 6075 w 10000"/>
                <a:gd name="connsiteY73-9472" fmla="*/ 8073 h 10002"/>
                <a:gd name="connsiteX74-9473" fmla="*/ 6075 w 10000"/>
                <a:gd name="connsiteY74-9474" fmla="*/ 8131 h 10002"/>
                <a:gd name="connsiteX75-9475" fmla="*/ 6699 w 10000"/>
                <a:gd name="connsiteY75-9476" fmla="*/ 8131 h 10002"/>
                <a:gd name="connsiteX76-9477" fmla="*/ 6699 w 10000"/>
                <a:gd name="connsiteY76-9478" fmla="*/ 8073 h 10002"/>
                <a:gd name="connsiteX77-9479" fmla="*/ 7046 w 10000"/>
                <a:gd name="connsiteY77-9480" fmla="*/ 8073 h 10002"/>
                <a:gd name="connsiteX78-9481" fmla="*/ 7046 w 10000"/>
                <a:gd name="connsiteY78-9482" fmla="*/ 6110 h 10002"/>
                <a:gd name="connsiteX79-9483" fmla="*/ 5660 w 10000"/>
                <a:gd name="connsiteY79-9484" fmla="*/ 6110 h 10002"/>
                <a:gd name="connsiteX80-9485" fmla="*/ 5764 w 10000"/>
                <a:gd name="connsiteY80-9486" fmla="*/ 5672 h 10002"/>
                <a:gd name="connsiteX81-9487" fmla="*/ 7809 w 10000"/>
                <a:gd name="connsiteY81-9488" fmla="*/ 6034 h 10002"/>
                <a:gd name="connsiteX82-9489" fmla="*/ 7982 w 10000"/>
                <a:gd name="connsiteY82-9490" fmla="*/ 6149 h 10002"/>
                <a:gd name="connsiteX83-9491" fmla="*/ 7532 w 10000"/>
                <a:gd name="connsiteY83-9492" fmla="*/ 8227 h 10002"/>
                <a:gd name="connsiteX84-9493" fmla="*/ 7601 w 10000"/>
                <a:gd name="connsiteY84-9494" fmla="*/ 8265 h 10002"/>
                <a:gd name="connsiteX85-9495" fmla="*/ 7478 w 10000"/>
                <a:gd name="connsiteY85-9496" fmla="*/ 9983 h 10002"/>
                <a:gd name="connsiteX0-9497" fmla="*/ 9991 w 10000"/>
                <a:gd name="connsiteY0-9498" fmla="*/ 8647 h 10002"/>
                <a:gd name="connsiteX1-9499" fmla="*/ 9956 w 10000"/>
                <a:gd name="connsiteY1-9500" fmla="*/ 8588 h 10002"/>
                <a:gd name="connsiteX2-9501" fmla="*/ 9091 w 10000"/>
                <a:gd name="connsiteY2-9502" fmla="*/ 8303 h 10002"/>
                <a:gd name="connsiteX3-9503" fmla="*/ 8848 w 10000"/>
                <a:gd name="connsiteY3-9504" fmla="*/ 7922 h 10002"/>
                <a:gd name="connsiteX4-9505" fmla="*/ 9610 w 10000"/>
                <a:gd name="connsiteY4-9506" fmla="*/ 5729 h 10002"/>
                <a:gd name="connsiteX5-9507" fmla="*/ 9298 w 10000"/>
                <a:gd name="connsiteY5-9508" fmla="*/ 5215 h 10002"/>
                <a:gd name="connsiteX6-9509" fmla="*/ 7080 w 10000"/>
                <a:gd name="connsiteY6-9510" fmla="*/ 4700 h 10002"/>
                <a:gd name="connsiteX7-9511" fmla="*/ 6942 w 10000"/>
                <a:gd name="connsiteY7-9512" fmla="*/ 4279 h 10002"/>
                <a:gd name="connsiteX8-9513" fmla="*/ 8397 w 10000"/>
                <a:gd name="connsiteY8-9514" fmla="*/ 4508 h 10002"/>
                <a:gd name="connsiteX9-9515" fmla="*/ 8432 w 10000"/>
                <a:gd name="connsiteY9-9516" fmla="*/ 4451 h 10002"/>
                <a:gd name="connsiteX10-9517" fmla="*/ 8466 w 10000"/>
                <a:gd name="connsiteY10-9518" fmla="*/ 4451 h 10002"/>
                <a:gd name="connsiteX11-9519" fmla="*/ 8779 w 10000"/>
                <a:gd name="connsiteY11-9520" fmla="*/ 4604 h 10002"/>
                <a:gd name="connsiteX12-9521" fmla="*/ 9368 w 10000"/>
                <a:gd name="connsiteY12-9522" fmla="*/ 4642 h 10002"/>
                <a:gd name="connsiteX13-9523" fmla="*/ 9540 w 10000"/>
                <a:gd name="connsiteY13-9524" fmla="*/ 4585 h 10002"/>
                <a:gd name="connsiteX14-9525" fmla="*/ 9714 w 10000"/>
                <a:gd name="connsiteY14-9526" fmla="*/ 4451 h 10002"/>
                <a:gd name="connsiteX15-9527" fmla="*/ 9782 w 10000"/>
                <a:gd name="connsiteY15-9528" fmla="*/ 4299 h 10002"/>
                <a:gd name="connsiteX16-9529" fmla="*/ 9748 w 10000"/>
                <a:gd name="connsiteY16-9530" fmla="*/ 4166 h 10002"/>
                <a:gd name="connsiteX17-9531" fmla="*/ 9437 w 10000"/>
                <a:gd name="connsiteY17-9532" fmla="*/ 4127 h 10002"/>
                <a:gd name="connsiteX18-9533" fmla="*/ 9402 w 10000"/>
                <a:gd name="connsiteY18-9534" fmla="*/ 4070 h 10002"/>
                <a:gd name="connsiteX19-9535" fmla="*/ 9056 w 10000"/>
                <a:gd name="connsiteY19-9536" fmla="*/ 4051 h 10002"/>
                <a:gd name="connsiteX20-9537" fmla="*/ 8709 w 10000"/>
                <a:gd name="connsiteY20-9538" fmla="*/ 4109 h 10002"/>
                <a:gd name="connsiteX21-9539" fmla="*/ 8743 w 10000"/>
                <a:gd name="connsiteY21-9540" fmla="*/ 4051 h 10002"/>
                <a:gd name="connsiteX22-9541" fmla="*/ 6769 w 10000"/>
                <a:gd name="connsiteY22-9542" fmla="*/ 3651 h 10002"/>
                <a:gd name="connsiteX23-9543" fmla="*/ 6735 w 10000"/>
                <a:gd name="connsiteY23-9544" fmla="*/ 3422 h 10002"/>
                <a:gd name="connsiteX24-9545" fmla="*/ 6215 w 10000"/>
                <a:gd name="connsiteY24-9546" fmla="*/ 2507 h 10002"/>
                <a:gd name="connsiteX25-9547" fmla="*/ 5868 w 10000"/>
                <a:gd name="connsiteY25-9548" fmla="*/ 2106 h 10002"/>
                <a:gd name="connsiteX26-9549" fmla="*/ 5903 w 10000"/>
                <a:gd name="connsiteY26-9550" fmla="*/ 1781 h 10002"/>
                <a:gd name="connsiteX27-9551" fmla="*/ 5556 w 10000"/>
                <a:gd name="connsiteY27-9552" fmla="*/ 1611 h 10002"/>
                <a:gd name="connsiteX28-9553" fmla="*/ 5626 w 10000"/>
                <a:gd name="connsiteY28-9554" fmla="*/ 1420 h 10002"/>
                <a:gd name="connsiteX29-9555" fmla="*/ 5799 w 10000"/>
                <a:gd name="connsiteY29-9556" fmla="*/ 1458 h 10002"/>
                <a:gd name="connsiteX30-9557" fmla="*/ 5972 w 10000"/>
                <a:gd name="connsiteY30-9558" fmla="*/ 1439 h 10002"/>
                <a:gd name="connsiteX31-9559" fmla="*/ 6041 w 10000"/>
                <a:gd name="connsiteY31-9560" fmla="*/ 1382 h 10002"/>
                <a:gd name="connsiteX32-9561" fmla="*/ 6041 w 10000"/>
                <a:gd name="connsiteY32-9562" fmla="*/ 1267 h 10002"/>
                <a:gd name="connsiteX33-9563" fmla="*/ 6110 w 10000"/>
                <a:gd name="connsiteY33-9564" fmla="*/ 1172 h 10002"/>
                <a:gd name="connsiteX34-9565" fmla="*/ 6110 w 10000"/>
                <a:gd name="connsiteY34-9566" fmla="*/ 1077 h 10002"/>
                <a:gd name="connsiteX35-9567" fmla="*/ 6075 w 10000"/>
                <a:gd name="connsiteY35-9568" fmla="*/ 1020 h 10002"/>
                <a:gd name="connsiteX36-9569" fmla="*/ 6041 w 10000"/>
                <a:gd name="connsiteY36-9570" fmla="*/ 905 h 10002"/>
                <a:gd name="connsiteX37-9571" fmla="*/ 6180 w 10000"/>
                <a:gd name="connsiteY37-9572" fmla="*/ 828 h 10002"/>
                <a:gd name="connsiteX38-9573" fmla="*/ 6180 w 10000"/>
                <a:gd name="connsiteY38-9574" fmla="*/ 752 h 10002"/>
                <a:gd name="connsiteX39-9575" fmla="*/ 6007 w 10000"/>
                <a:gd name="connsiteY39-9576" fmla="*/ 677 h 10002"/>
                <a:gd name="connsiteX40-9577" fmla="*/ 6075 w 10000"/>
                <a:gd name="connsiteY40-9578" fmla="*/ 544 h 10002"/>
                <a:gd name="connsiteX41-9579" fmla="*/ 5972 w 10000"/>
                <a:gd name="connsiteY41-9580" fmla="*/ 486 h 10002"/>
                <a:gd name="connsiteX42-9581" fmla="*/ 5868 w 10000"/>
                <a:gd name="connsiteY42-9582" fmla="*/ 334 h 10002"/>
                <a:gd name="connsiteX43-9583" fmla="*/ 5591 w 10000"/>
                <a:gd name="connsiteY43-9584" fmla="*/ 180 h 10002"/>
                <a:gd name="connsiteX44-9585" fmla="*/ 4656 w 10000"/>
                <a:gd name="connsiteY44-9586" fmla="*/ 47 h 10002"/>
                <a:gd name="connsiteX45-9587" fmla="*/ 3825 w 10000"/>
                <a:gd name="connsiteY45-9588" fmla="*/ 752 h 10002"/>
                <a:gd name="connsiteX46-9589" fmla="*/ 4171 w 10000"/>
                <a:gd name="connsiteY46-9590" fmla="*/ 1229 h 10002"/>
                <a:gd name="connsiteX47-9591" fmla="*/ 4205 w 10000"/>
                <a:gd name="connsiteY47-9592" fmla="*/ 1363 h 10002"/>
                <a:gd name="connsiteX48-9593" fmla="*/ 4275 w 10000"/>
                <a:gd name="connsiteY48-9594" fmla="*/ 1305 h 10002"/>
                <a:gd name="connsiteX49-9595" fmla="*/ 4275 w 10000"/>
                <a:gd name="connsiteY49-9596" fmla="*/ 1420 h 10002"/>
                <a:gd name="connsiteX50-9597" fmla="*/ 4275 w 10000"/>
                <a:gd name="connsiteY50-9598" fmla="*/ 1497 h 10002"/>
                <a:gd name="connsiteX51-9599" fmla="*/ 3547 w 10000"/>
                <a:gd name="connsiteY51-9600" fmla="*/ 2202 h 10002"/>
                <a:gd name="connsiteX52-9601" fmla="*/ 3270 w 10000"/>
                <a:gd name="connsiteY52-9602" fmla="*/ 2583 h 10002"/>
                <a:gd name="connsiteX53-9603" fmla="*/ 2543 w 10000"/>
                <a:gd name="connsiteY53-9604" fmla="*/ 3287 h 10002"/>
                <a:gd name="connsiteX54-9605" fmla="*/ 3063 w 10000"/>
                <a:gd name="connsiteY54-9606" fmla="*/ 5005 h 10002"/>
                <a:gd name="connsiteX55-9607" fmla="*/ 3270 w 10000"/>
                <a:gd name="connsiteY55-9608" fmla="*/ 5005 h 10002"/>
                <a:gd name="connsiteX56-9609" fmla="*/ 3166 w 10000"/>
                <a:gd name="connsiteY56-9610" fmla="*/ 5367 h 10002"/>
                <a:gd name="connsiteX57-9611" fmla="*/ 3894 w 10000"/>
                <a:gd name="connsiteY57-9612" fmla="*/ 5519 h 10002"/>
                <a:gd name="connsiteX58-9613" fmla="*/ 3894 w 10000"/>
                <a:gd name="connsiteY58-9614" fmla="*/ 5900 h 10002"/>
                <a:gd name="connsiteX59-9615" fmla="*/ 3790 w 10000"/>
                <a:gd name="connsiteY59-9616" fmla="*/ 6110 h 10002"/>
                <a:gd name="connsiteX60-9617" fmla="*/ 1884 w 10000"/>
                <a:gd name="connsiteY60-9618" fmla="*/ 6090 h 10002"/>
                <a:gd name="connsiteX61-9619" fmla="*/ 1849 w 10000"/>
                <a:gd name="connsiteY61-9620" fmla="*/ 8056 h 10002"/>
                <a:gd name="connsiteX62-9621" fmla="*/ 2126 w 10000"/>
                <a:gd name="connsiteY62-9622" fmla="*/ 8056 h 10002"/>
                <a:gd name="connsiteX63-9623" fmla="*/ 2126 w 10000"/>
                <a:gd name="connsiteY63-9624" fmla="*/ 8131 h 10002"/>
                <a:gd name="connsiteX64-9625" fmla="*/ 2716 w 10000"/>
                <a:gd name="connsiteY64-9626" fmla="*/ 8131 h 10002"/>
                <a:gd name="connsiteX65-9627" fmla="*/ 2716 w 10000"/>
                <a:gd name="connsiteY65-9628" fmla="*/ 8056 h 10002"/>
                <a:gd name="connsiteX66-9629" fmla="*/ 3270 w 10000"/>
                <a:gd name="connsiteY66-9630" fmla="*/ 8073 h 10002"/>
                <a:gd name="connsiteX67-9631" fmla="*/ 2404 w 10000"/>
                <a:gd name="connsiteY67-9632" fmla="*/ 10002 h 10002"/>
                <a:gd name="connsiteX68-9633" fmla="*/ 0 w 10000"/>
                <a:gd name="connsiteY68-9634" fmla="*/ 10000 h 10002"/>
                <a:gd name="connsiteX69-9635" fmla="*/ 7507 w 10000"/>
                <a:gd name="connsiteY69-9636" fmla="*/ 9999 h 10002"/>
                <a:gd name="connsiteX70-9637" fmla="*/ 5066 w 10000"/>
                <a:gd name="connsiteY70-9638" fmla="*/ 9969 h 10002"/>
                <a:gd name="connsiteX71-9639" fmla="*/ 4314 w 10000"/>
                <a:gd name="connsiteY71-9640" fmla="*/ 9165 h 10002"/>
                <a:gd name="connsiteX72-9641" fmla="*/ 4829 w 10000"/>
                <a:gd name="connsiteY72-9642" fmla="*/ 8073 h 10002"/>
                <a:gd name="connsiteX73-9643" fmla="*/ 6075 w 10000"/>
                <a:gd name="connsiteY73-9644" fmla="*/ 8073 h 10002"/>
                <a:gd name="connsiteX74-9645" fmla="*/ 6075 w 10000"/>
                <a:gd name="connsiteY74-9646" fmla="*/ 8131 h 10002"/>
                <a:gd name="connsiteX75-9647" fmla="*/ 6699 w 10000"/>
                <a:gd name="connsiteY75-9648" fmla="*/ 8131 h 10002"/>
                <a:gd name="connsiteX76-9649" fmla="*/ 6699 w 10000"/>
                <a:gd name="connsiteY76-9650" fmla="*/ 8073 h 10002"/>
                <a:gd name="connsiteX77-9651" fmla="*/ 7046 w 10000"/>
                <a:gd name="connsiteY77-9652" fmla="*/ 8073 h 10002"/>
                <a:gd name="connsiteX78-9653" fmla="*/ 7046 w 10000"/>
                <a:gd name="connsiteY78-9654" fmla="*/ 6110 h 10002"/>
                <a:gd name="connsiteX79-9655" fmla="*/ 5660 w 10000"/>
                <a:gd name="connsiteY79-9656" fmla="*/ 6110 h 10002"/>
                <a:gd name="connsiteX80-9657" fmla="*/ 5764 w 10000"/>
                <a:gd name="connsiteY80-9658" fmla="*/ 5672 h 10002"/>
                <a:gd name="connsiteX81-9659" fmla="*/ 7809 w 10000"/>
                <a:gd name="connsiteY81-9660" fmla="*/ 6034 h 10002"/>
                <a:gd name="connsiteX82-9661" fmla="*/ 7982 w 10000"/>
                <a:gd name="connsiteY82-9662" fmla="*/ 6149 h 10002"/>
                <a:gd name="connsiteX83-9663" fmla="*/ 7532 w 10000"/>
                <a:gd name="connsiteY83-9664" fmla="*/ 8227 h 10002"/>
                <a:gd name="connsiteX84-9665" fmla="*/ 7601 w 10000"/>
                <a:gd name="connsiteY84-9666" fmla="*/ 8265 h 10002"/>
                <a:gd name="connsiteX85-9667" fmla="*/ 7478 w 10000"/>
                <a:gd name="connsiteY85-9668" fmla="*/ 9983 h 10002"/>
                <a:gd name="connsiteX86-9669" fmla="*/ 9991 w 10000"/>
                <a:gd name="connsiteY86-9670" fmla="*/ 8647 h 10002"/>
                <a:gd name="connsiteX0-9671" fmla="*/ 7507 w 10000"/>
                <a:gd name="connsiteY0-9672" fmla="*/ 9999 h 10287"/>
                <a:gd name="connsiteX1-9673" fmla="*/ 5066 w 10000"/>
                <a:gd name="connsiteY1-9674" fmla="*/ 9969 h 10287"/>
                <a:gd name="connsiteX2-9675" fmla="*/ 4314 w 10000"/>
                <a:gd name="connsiteY2-9676" fmla="*/ 9165 h 10287"/>
                <a:gd name="connsiteX3-9677" fmla="*/ 4829 w 10000"/>
                <a:gd name="connsiteY3-9678" fmla="*/ 8073 h 10287"/>
                <a:gd name="connsiteX4-9679" fmla="*/ 6075 w 10000"/>
                <a:gd name="connsiteY4-9680" fmla="*/ 8073 h 10287"/>
                <a:gd name="connsiteX5-9681" fmla="*/ 6075 w 10000"/>
                <a:gd name="connsiteY5-9682" fmla="*/ 8131 h 10287"/>
                <a:gd name="connsiteX6-9683" fmla="*/ 6699 w 10000"/>
                <a:gd name="connsiteY6-9684" fmla="*/ 8131 h 10287"/>
                <a:gd name="connsiteX7-9685" fmla="*/ 6699 w 10000"/>
                <a:gd name="connsiteY7-9686" fmla="*/ 8073 h 10287"/>
                <a:gd name="connsiteX8-9687" fmla="*/ 7046 w 10000"/>
                <a:gd name="connsiteY8-9688" fmla="*/ 8073 h 10287"/>
                <a:gd name="connsiteX9-9689" fmla="*/ 7046 w 10000"/>
                <a:gd name="connsiteY9-9690" fmla="*/ 6110 h 10287"/>
                <a:gd name="connsiteX10-9691" fmla="*/ 5660 w 10000"/>
                <a:gd name="connsiteY10-9692" fmla="*/ 6110 h 10287"/>
                <a:gd name="connsiteX11-9693" fmla="*/ 5764 w 10000"/>
                <a:gd name="connsiteY11-9694" fmla="*/ 5672 h 10287"/>
                <a:gd name="connsiteX12-9695" fmla="*/ 7809 w 10000"/>
                <a:gd name="connsiteY12-9696" fmla="*/ 6034 h 10287"/>
                <a:gd name="connsiteX13-9697" fmla="*/ 7982 w 10000"/>
                <a:gd name="connsiteY13-9698" fmla="*/ 6149 h 10287"/>
                <a:gd name="connsiteX14-9699" fmla="*/ 7532 w 10000"/>
                <a:gd name="connsiteY14-9700" fmla="*/ 8227 h 10287"/>
                <a:gd name="connsiteX15-9701" fmla="*/ 7601 w 10000"/>
                <a:gd name="connsiteY15-9702" fmla="*/ 8265 h 10287"/>
                <a:gd name="connsiteX16-9703" fmla="*/ 7478 w 10000"/>
                <a:gd name="connsiteY16-9704" fmla="*/ 9983 h 10287"/>
                <a:gd name="connsiteX17-9705" fmla="*/ 9991 w 10000"/>
                <a:gd name="connsiteY17-9706" fmla="*/ 8647 h 10287"/>
                <a:gd name="connsiteX18-9707" fmla="*/ 9956 w 10000"/>
                <a:gd name="connsiteY18-9708" fmla="*/ 8588 h 10287"/>
                <a:gd name="connsiteX19-9709" fmla="*/ 9091 w 10000"/>
                <a:gd name="connsiteY19-9710" fmla="*/ 8303 h 10287"/>
                <a:gd name="connsiteX20-9711" fmla="*/ 8848 w 10000"/>
                <a:gd name="connsiteY20-9712" fmla="*/ 7922 h 10287"/>
                <a:gd name="connsiteX21-9713" fmla="*/ 9610 w 10000"/>
                <a:gd name="connsiteY21-9714" fmla="*/ 5729 h 10287"/>
                <a:gd name="connsiteX22-9715" fmla="*/ 9298 w 10000"/>
                <a:gd name="connsiteY22-9716" fmla="*/ 5215 h 10287"/>
                <a:gd name="connsiteX23-9717" fmla="*/ 7080 w 10000"/>
                <a:gd name="connsiteY23-9718" fmla="*/ 4700 h 10287"/>
                <a:gd name="connsiteX24-9719" fmla="*/ 6942 w 10000"/>
                <a:gd name="connsiteY24-9720" fmla="*/ 4279 h 10287"/>
                <a:gd name="connsiteX25-9721" fmla="*/ 8397 w 10000"/>
                <a:gd name="connsiteY25-9722" fmla="*/ 4508 h 10287"/>
                <a:gd name="connsiteX26-9723" fmla="*/ 8432 w 10000"/>
                <a:gd name="connsiteY26-9724" fmla="*/ 4451 h 10287"/>
                <a:gd name="connsiteX27-9725" fmla="*/ 8466 w 10000"/>
                <a:gd name="connsiteY27-9726" fmla="*/ 4451 h 10287"/>
                <a:gd name="connsiteX28-9727" fmla="*/ 8779 w 10000"/>
                <a:gd name="connsiteY28-9728" fmla="*/ 4604 h 10287"/>
                <a:gd name="connsiteX29-9729" fmla="*/ 9368 w 10000"/>
                <a:gd name="connsiteY29-9730" fmla="*/ 4642 h 10287"/>
                <a:gd name="connsiteX30-9731" fmla="*/ 9540 w 10000"/>
                <a:gd name="connsiteY30-9732" fmla="*/ 4585 h 10287"/>
                <a:gd name="connsiteX31-9733" fmla="*/ 9714 w 10000"/>
                <a:gd name="connsiteY31-9734" fmla="*/ 4451 h 10287"/>
                <a:gd name="connsiteX32-9735" fmla="*/ 9782 w 10000"/>
                <a:gd name="connsiteY32-9736" fmla="*/ 4299 h 10287"/>
                <a:gd name="connsiteX33-9737" fmla="*/ 9748 w 10000"/>
                <a:gd name="connsiteY33-9738" fmla="*/ 4166 h 10287"/>
                <a:gd name="connsiteX34-9739" fmla="*/ 9437 w 10000"/>
                <a:gd name="connsiteY34-9740" fmla="*/ 4127 h 10287"/>
                <a:gd name="connsiteX35-9741" fmla="*/ 9402 w 10000"/>
                <a:gd name="connsiteY35-9742" fmla="*/ 4070 h 10287"/>
                <a:gd name="connsiteX36-9743" fmla="*/ 9056 w 10000"/>
                <a:gd name="connsiteY36-9744" fmla="*/ 4051 h 10287"/>
                <a:gd name="connsiteX37-9745" fmla="*/ 8709 w 10000"/>
                <a:gd name="connsiteY37-9746" fmla="*/ 4109 h 10287"/>
                <a:gd name="connsiteX38-9747" fmla="*/ 8743 w 10000"/>
                <a:gd name="connsiteY38-9748" fmla="*/ 4051 h 10287"/>
                <a:gd name="connsiteX39-9749" fmla="*/ 6769 w 10000"/>
                <a:gd name="connsiteY39-9750" fmla="*/ 3651 h 10287"/>
                <a:gd name="connsiteX40-9751" fmla="*/ 6735 w 10000"/>
                <a:gd name="connsiteY40-9752" fmla="*/ 3422 h 10287"/>
                <a:gd name="connsiteX41-9753" fmla="*/ 6215 w 10000"/>
                <a:gd name="connsiteY41-9754" fmla="*/ 2507 h 10287"/>
                <a:gd name="connsiteX42-9755" fmla="*/ 5868 w 10000"/>
                <a:gd name="connsiteY42-9756" fmla="*/ 2106 h 10287"/>
                <a:gd name="connsiteX43-9757" fmla="*/ 5903 w 10000"/>
                <a:gd name="connsiteY43-9758" fmla="*/ 1781 h 10287"/>
                <a:gd name="connsiteX44-9759" fmla="*/ 5556 w 10000"/>
                <a:gd name="connsiteY44-9760" fmla="*/ 1611 h 10287"/>
                <a:gd name="connsiteX45-9761" fmla="*/ 5626 w 10000"/>
                <a:gd name="connsiteY45-9762" fmla="*/ 1420 h 10287"/>
                <a:gd name="connsiteX46-9763" fmla="*/ 5799 w 10000"/>
                <a:gd name="connsiteY46-9764" fmla="*/ 1458 h 10287"/>
                <a:gd name="connsiteX47-9765" fmla="*/ 5972 w 10000"/>
                <a:gd name="connsiteY47-9766" fmla="*/ 1439 h 10287"/>
                <a:gd name="connsiteX48-9767" fmla="*/ 6041 w 10000"/>
                <a:gd name="connsiteY48-9768" fmla="*/ 1382 h 10287"/>
                <a:gd name="connsiteX49-9769" fmla="*/ 6041 w 10000"/>
                <a:gd name="connsiteY49-9770" fmla="*/ 1267 h 10287"/>
                <a:gd name="connsiteX50-9771" fmla="*/ 6110 w 10000"/>
                <a:gd name="connsiteY50-9772" fmla="*/ 1172 h 10287"/>
                <a:gd name="connsiteX51-9773" fmla="*/ 6110 w 10000"/>
                <a:gd name="connsiteY51-9774" fmla="*/ 1077 h 10287"/>
                <a:gd name="connsiteX52-9775" fmla="*/ 6075 w 10000"/>
                <a:gd name="connsiteY52-9776" fmla="*/ 1020 h 10287"/>
                <a:gd name="connsiteX53-9777" fmla="*/ 6041 w 10000"/>
                <a:gd name="connsiteY53-9778" fmla="*/ 905 h 10287"/>
                <a:gd name="connsiteX54-9779" fmla="*/ 6180 w 10000"/>
                <a:gd name="connsiteY54-9780" fmla="*/ 828 h 10287"/>
                <a:gd name="connsiteX55-9781" fmla="*/ 6180 w 10000"/>
                <a:gd name="connsiteY55-9782" fmla="*/ 752 h 10287"/>
                <a:gd name="connsiteX56-9783" fmla="*/ 6007 w 10000"/>
                <a:gd name="connsiteY56-9784" fmla="*/ 677 h 10287"/>
                <a:gd name="connsiteX57-9785" fmla="*/ 6075 w 10000"/>
                <a:gd name="connsiteY57-9786" fmla="*/ 544 h 10287"/>
                <a:gd name="connsiteX58-9787" fmla="*/ 5972 w 10000"/>
                <a:gd name="connsiteY58-9788" fmla="*/ 486 h 10287"/>
                <a:gd name="connsiteX59-9789" fmla="*/ 5868 w 10000"/>
                <a:gd name="connsiteY59-9790" fmla="*/ 334 h 10287"/>
                <a:gd name="connsiteX60-9791" fmla="*/ 5591 w 10000"/>
                <a:gd name="connsiteY60-9792" fmla="*/ 180 h 10287"/>
                <a:gd name="connsiteX61-9793" fmla="*/ 4656 w 10000"/>
                <a:gd name="connsiteY61-9794" fmla="*/ 47 h 10287"/>
                <a:gd name="connsiteX62-9795" fmla="*/ 3825 w 10000"/>
                <a:gd name="connsiteY62-9796" fmla="*/ 752 h 10287"/>
                <a:gd name="connsiteX63-9797" fmla="*/ 4171 w 10000"/>
                <a:gd name="connsiteY63-9798" fmla="*/ 1229 h 10287"/>
                <a:gd name="connsiteX64-9799" fmla="*/ 4205 w 10000"/>
                <a:gd name="connsiteY64-9800" fmla="*/ 1363 h 10287"/>
                <a:gd name="connsiteX65-9801" fmla="*/ 4275 w 10000"/>
                <a:gd name="connsiteY65-9802" fmla="*/ 1305 h 10287"/>
                <a:gd name="connsiteX66-9803" fmla="*/ 4275 w 10000"/>
                <a:gd name="connsiteY66-9804" fmla="*/ 1420 h 10287"/>
                <a:gd name="connsiteX67-9805" fmla="*/ 4275 w 10000"/>
                <a:gd name="connsiteY67-9806" fmla="*/ 1497 h 10287"/>
                <a:gd name="connsiteX68-9807" fmla="*/ 3547 w 10000"/>
                <a:gd name="connsiteY68-9808" fmla="*/ 2202 h 10287"/>
                <a:gd name="connsiteX69-9809" fmla="*/ 3270 w 10000"/>
                <a:gd name="connsiteY69-9810" fmla="*/ 2583 h 10287"/>
                <a:gd name="connsiteX70-9811" fmla="*/ 2543 w 10000"/>
                <a:gd name="connsiteY70-9812" fmla="*/ 3287 h 10287"/>
                <a:gd name="connsiteX71-9813" fmla="*/ 3063 w 10000"/>
                <a:gd name="connsiteY71-9814" fmla="*/ 5005 h 10287"/>
                <a:gd name="connsiteX72-9815" fmla="*/ 3270 w 10000"/>
                <a:gd name="connsiteY72-9816" fmla="*/ 5005 h 10287"/>
                <a:gd name="connsiteX73-9817" fmla="*/ 3166 w 10000"/>
                <a:gd name="connsiteY73-9818" fmla="*/ 5367 h 10287"/>
                <a:gd name="connsiteX74-9819" fmla="*/ 3894 w 10000"/>
                <a:gd name="connsiteY74-9820" fmla="*/ 5519 h 10287"/>
                <a:gd name="connsiteX75-9821" fmla="*/ 3894 w 10000"/>
                <a:gd name="connsiteY75-9822" fmla="*/ 5900 h 10287"/>
                <a:gd name="connsiteX76-9823" fmla="*/ 3790 w 10000"/>
                <a:gd name="connsiteY76-9824" fmla="*/ 6110 h 10287"/>
                <a:gd name="connsiteX77-9825" fmla="*/ 1884 w 10000"/>
                <a:gd name="connsiteY77-9826" fmla="*/ 6090 h 10287"/>
                <a:gd name="connsiteX78-9827" fmla="*/ 1849 w 10000"/>
                <a:gd name="connsiteY78-9828" fmla="*/ 8056 h 10287"/>
                <a:gd name="connsiteX79-9829" fmla="*/ 2126 w 10000"/>
                <a:gd name="connsiteY79-9830" fmla="*/ 8056 h 10287"/>
                <a:gd name="connsiteX80-9831" fmla="*/ 2126 w 10000"/>
                <a:gd name="connsiteY80-9832" fmla="*/ 8131 h 10287"/>
                <a:gd name="connsiteX81-9833" fmla="*/ 2716 w 10000"/>
                <a:gd name="connsiteY81-9834" fmla="*/ 8131 h 10287"/>
                <a:gd name="connsiteX82-9835" fmla="*/ 2716 w 10000"/>
                <a:gd name="connsiteY82-9836" fmla="*/ 8056 h 10287"/>
                <a:gd name="connsiteX83-9837" fmla="*/ 3270 w 10000"/>
                <a:gd name="connsiteY83-9838" fmla="*/ 8073 h 10287"/>
                <a:gd name="connsiteX84-9839" fmla="*/ 2404 w 10000"/>
                <a:gd name="connsiteY84-9840" fmla="*/ 10002 h 10287"/>
                <a:gd name="connsiteX85-9841" fmla="*/ 0 w 10000"/>
                <a:gd name="connsiteY85-9842" fmla="*/ 10000 h 10287"/>
                <a:gd name="connsiteX86-9843" fmla="*/ 8028 w 10000"/>
                <a:gd name="connsiteY86-9844" fmla="*/ 10287 h 10287"/>
                <a:gd name="connsiteX0-9845" fmla="*/ 7507 w 10000"/>
                <a:gd name="connsiteY0-9846" fmla="*/ 9999 h 10002"/>
                <a:gd name="connsiteX1-9847" fmla="*/ 5066 w 10000"/>
                <a:gd name="connsiteY1-9848" fmla="*/ 9969 h 10002"/>
                <a:gd name="connsiteX2-9849" fmla="*/ 4314 w 10000"/>
                <a:gd name="connsiteY2-9850" fmla="*/ 9165 h 10002"/>
                <a:gd name="connsiteX3-9851" fmla="*/ 4829 w 10000"/>
                <a:gd name="connsiteY3-9852" fmla="*/ 8073 h 10002"/>
                <a:gd name="connsiteX4-9853" fmla="*/ 6075 w 10000"/>
                <a:gd name="connsiteY4-9854" fmla="*/ 8073 h 10002"/>
                <a:gd name="connsiteX5-9855" fmla="*/ 6075 w 10000"/>
                <a:gd name="connsiteY5-9856" fmla="*/ 8131 h 10002"/>
                <a:gd name="connsiteX6-9857" fmla="*/ 6699 w 10000"/>
                <a:gd name="connsiteY6-9858" fmla="*/ 8131 h 10002"/>
                <a:gd name="connsiteX7-9859" fmla="*/ 6699 w 10000"/>
                <a:gd name="connsiteY7-9860" fmla="*/ 8073 h 10002"/>
                <a:gd name="connsiteX8-9861" fmla="*/ 7046 w 10000"/>
                <a:gd name="connsiteY8-9862" fmla="*/ 8073 h 10002"/>
                <a:gd name="connsiteX9-9863" fmla="*/ 7046 w 10000"/>
                <a:gd name="connsiteY9-9864" fmla="*/ 6110 h 10002"/>
                <a:gd name="connsiteX10-9865" fmla="*/ 5660 w 10000"/>
                <a:gd name="connsiteY10-9866" fmla="*/ 6110 h 10002"/>
                <a:gd name="connsiteX11-9867" fmla="*/ 5764 w 10000"/>
                <a:gd name="connsiteY11-9868" fmla="*/ 5672 h 10002"/>
                <a:gd name="connsiteX12-9869" fmla="*/ 7809 w 10000"/>
                <a:gd name="connsiteY12-9870" fmla="*/ 6034 h 10002"/>
                <a:gd name="connsiteX13-9871" fmla="*/ 7982 w 10000"/>
                <a:gd name="connsiteY13-9872" fmla="*/ 6149 h 10002"/>
                <a:gd name="connsiteX14-9873" fmla="*/ 7532 w 10000"/>
                <a:gd name="connsiteY14-9874" fmla="*/ 8227 h 10002"/>
                <a:gd name="connsiteX15-9875" fmla="*/ 7601 w 10000"/>
                <a:gd name="connsiteY15-9876" fmla="*/ 8265 h 10002"/>
                <a:gd name="connsiteX16-9877" fmla="*/ 7478 w 10000"/>
                <a:gd name="connsiteY16-9878" fmla="*/ 9983 h 10002"/>
                <a:gd name="connsiteX17-9879" fmla="*/ 9991 w 10000"/>
                <a:gd name="connsiteY17-9880" fmla="*/ 8647 h 10002"/>
                <a:gd name="connsiteX18-9881" fmla="*/ 9956 w 10000"/>
                <a:gd name="connsiteY18-9882" fmla="*/ 8588 h 10002"/>
                <a:gd name="connsiteX19-9883" fmla="*/ 9091 w 10000"/>
                <a:gd name="connsiteY19-9884" fmla="*/ 8303 h 10002"/>
                <a:gd name="connsiteX20-9885" fmla="*/ 8848 w 10000"/>
                <a:gd name="connsiteY20-9886" fmla="*/ 7922 h 10002"/>
                <a:gd name="connsiteX21-9887" fmla="*/ 9610 w 10000"/>
                <a:gd name="connsiteY21-9888" fmla="*/ 5729 h 10002"/>
                <a:gd name="connsiteX22-9889" fmla="*/ 9298 w 10000"/>
                <a:gd name="connsiteY22-9890" fmla="*/ 5215 h 10002"/>
                <a:gd name="connsiteX23-9891" fmla="*/ 7080 w 10000"/>
                <a:gd name="connsiteY23-9892" fmla="*/ 4700 h 10002"/>
                <a:gd name="connsiteX24-9893" fmla="*/ 6942 w 10000"/>
                <a:gd name="connsiteY24-9894" fmla="*/ 4279 h 10002"/>
                <a:gd name="connsiteX25-9895" fmla="*/ 8397 w 10000"/>
                <a:gd name="connsiteY25-9896" fmla="*/ 4508 h 10002"/>
                <a:gd name="connsiteX26-9897" fmla="*/ 8432 w 10000"/>
                <a:gd name="connsiteY26-9898" fmla="*/ 4451 h 10002"/>
                <a:gd name="connsiteX27-9899" fmla="*/ 8466 w 10000"/>
                <a:gd name="connsiteY27-9900" fmla="*/ 4451 h 10002"/>
                <a:gd name="connsiteX28-9901" fmla="*/ 8779 w 10000"/>
                <a:gd name="connsiteY28-9902" fmla="*/ 4604 h 10002"/>
                <a:gd name="connsiteX29-9903" fmla="*/ 9368 w 10000"/>
                <a:gd name="connsiteY29-9904" fmla="*/ 4642 h 10002"/>
                <a:gd name="connsiteX30-9905" fmla="*/ 9540 w 10000"/>
                <a:gd name="connsiteY30-9906" fmla="*/ 4585 h 10002"/>
                <a:gd name="connsiteX31-9907" fmla="*/ 9714 w 10000"/>
                <a:gd name="connsiteY31-9908" fmla="*/ 4451 h 10002"/>
                <a:gd name="connsiteX32-9909" fmla="*/ 9782 w 10000"/>
                <a:gd name="connsiteY32-9910" fmla="*/ 4299 h 10002"/>
                <a:gd name="connsiteX33-9911" fmla="*/ 9748 w 10000"/>
                <a:gd name="connsiteY33-9912" fmla="*/ 4166 h 10002"/>
                <a:gd name="connsiteX34-9913" fmla="*/ 9437 w 10000"/>
                <a:gd name="connsiteY34-9914" fmla="*/ 4127 h 10002"/>
                <a:gd name="connsiteX35-9915" fmla="*/ 9402 w 10000"/>
                <a:gd name="connsiteY35-9916" fmla="*/ 4070 h 10002"/>
                <a:gd name="connsiteX36-9917" fmla="*/ 9056 w 10000"/>
                <a:gd name="connsiteY36-9918" fmla="*/ 4051 h 10002"/>
                <a:gd name="connsiteX37-9919" fmla="*/ 8709 w 10000"/>
                <a:gd name="connsiteY37-9920" fmla="*/ 4109 h 10002"/>
                <a:gd name="connsiteX38-9921" fmla="*/ 8743 w 10000"/>
                <a:gd name="connsiteY38-9922" fmla="*/ 4051 h 10002"/>
                <a:gd name="connsiteX39-9923" fmla="*/ 6769 w 10000"/>
                <a:gd name="connsiteY39-9924" fmla="*/ 3651 h 10002"/>
                <a:gd name="connsiteX40-9925" fmla="*/ 6735 w 10000"/>
                <a:gd name="connsiteY40-9926" fmla="*/ 3422 h 10002"/>
                <a:gd name="connsiteX41-9927" fmla="*/ 6215 w 10000"/>
                <a:gd name="connsiteY41-9928" fmla="*/ 2507 h 10002"/>
                <a:gd name="connsiteX42-9929" fmla="*/ 5868 w 10000"/>
                <a:gd name="connsiteY42-9930" fmla="*/ 2106 h 10002"/>
                <a:gd name="connsiteX43-9931" fmla="*/ 5903 w 10000"/>
                <a:gd name="connsiteY43-9932" fmla="*/ 1781 h 10002"/>
                <a:gd name="connsiteX44-9933" fmla="*/ 5556 w 10000"/>
                <a:gd name="connsiteY44-9934" fmla="*/ 1611 h 10002"/>
                <a:gd name="connsiteX45-9935" fmla="*/ 5626 w 10000"/>
                <a:gd name="connsiteY45-9936" fmla="*/ 1420 h 10002"/>
                <a:gd name="connsiteX46-9937" fmla="*/ 5799 w 10000"/>
                <a:gd name="connsiteY46-9938" fmla="*/ 1458 h 10002"/>
                <a:gd name="connsiteX47-9939" fmla="*/ 5972 w 10000"/>
                <a:gd name="connsiteY47-9940" fmla="*/ 1439 h 10002"/>
                <a:gd name="connsiteX48-9941" fmla="*/ 6041 w 10000"/>
                <a:gd name="connsiteY48-9942" fmla="*/ 1382 h 10002"/>
                <a:gd name="connsiteX49-9943" fmla="*/ 6041 w 10000"/>
                <a:gd name="connsiteY49-9944" fmla="*/ 1267 h 10002"/>
                <a:gd name="connsiteX50-9945" fmla="*/ 6110 w 10000"/>
                <a:gd name="connsiteY50-9946" fmla="*/ 1172 h 10002"/>
                <a:gd name="connsiteX51-9947" fmla="*/ 6110 w 10000"/>
                <a:gd name="connsiteY51-9948" fmla="*/ 1077 h 10002"/>
                <a:gd name="connsiteX52-9949" fmla="*/ 6075 w 10000"/>
                <a:gd name="connsiteY52-9950" fmla="*/ 1020 h 10002"/>
                <a:gd name="connsiteX53-9951" fmla="*/ 6041 w 10000"/>
                <a:gd name="connsiteY53-9952" fmla="*/ 905 h 10002"/>
                <a:gd name="connsiteX54-9953" fmla="*/ 6180 w 10000"/>
                <a:gd name="connsiteY54-9954" fmla="*/ 828 h 10002"/>
                <a:gd name="connsiteX55-9955" fmla="*/ 6180 w 10000"/>
                <a:gd name="connsiteY55-9956" fmla="*/ 752 h 10002"/>
                <a:gd name="connsiteX56-9957" fmla="*/ 6007 w 10000"/>
                <a:gd name="connsiteY56-9958" fmla="*/ 677 h 10002"/>
                <a:gd name="connsiteX57-9959" fmla="*/ 6075 w 10000"/>
                <a:gd name="connsiteY57-9960" fmla="*/ 544 h 10002"/>
                <a:gd name="connsiteX58-9961" fmla="*/ 5972 w 10000"/>
                <a:gd name="connsiteY58-9962" fmla="*/ 486 h 10002"/>
                <a:gd name="connsiteX59-9963" fmla="*/ 5868 w 10000"/>
                <a:gd name="connsiteY59-9964" fmla="*/ 334 h 10002"/>
                <a:gd name="connsiteX60-9965" fmla="*/ 5591 w 10000"/>
                <a:gd name="connsiteY60-9966" fmla="*/ 180 h 10002"/>
                <a:gd name="connsiteX61-9967" fmla="*/ 4656 w 10000"/>
                <a:gd name="connsiteY61-9968" fmla="*/ 47 h 10002"/>
                <a:gd name="connsiteX62-9969" fmla="*/ 3825 w 10000"/>
                <a:gd name="connsiteY62-9970" fmla="*/ 752 h 10002"/>
                <a:gd name="connsiteX63-9971" fmla="*/ 4171 w 10000"/>
                <a:gd name="connsiteY63-9972" fmla="*/ 1229 h 10002"/>
                <a:gd name="connsiteX64-9973" fmla="*/ 4205 w 10000"/>
                <a:gd name="connsiteY64-9974" fmla="*/ 1363 h 10002"/>
                <a:gd name="connsiteX65-9975" fmla="*/ 4275 w 10000"/>
                <a:gd name="connsiteY65-9976" fmla="*/ 1305 h 10002"/>
                <a:gd name="connsiteX66-9977" fmla="*/ 4275 w 10000"/>
                <a:gd name="connsiteY66-9978" fmla="*/ 1420 h 10002"/>
                <a:gd name="connsiteX67-9979" fmla="*/ 4275 w 10000"/>
                <a:gd name="connsiteY67-9980" fmla="*/ 1497 h 10002"/>
                <a:gd name="connsiteX68-9981" fmla="*/ 3547 w 10000"/>
                <a:gd name="connsiteY68-9982" fmla="*/ 2202 h 10002"/>
                <a:gd name="connsiteX69-9983" fmla="*/ 3270 w 10000"/>
                <a:gd name="connsiteY69-9984" fmla="*/ 2583 h 10002"/>
                <a:gd name="connsiteX70-9985" fmla="*/ 2543 w 10000"/>
                <a:gd name="connsiteY70-9986" fmla="*/ 3287 h 10002"/>
                <a:gd name="connsiteX71-9987" fmla="*/ 3063 w 10000"/>
                <a:gd name="connsiteY71-9988" fmla="*/ 5005 h 10002"/>
                <a:gd name="connsiteX72-9989" fmla="*/ 3270 w 10000"/>
                <a:gd name="connsiteY72-9990" fmla="*/ 5005 h 10002"/>
                <a:gd name="connsiteX73-9991" fmla="*/ 3166 w 10000"/>
                <a:gd name="connsiteY73-9992" fmla="*/ 5367 h 10002"/>
                <a:gd name="connsiteX74-9993" fmla="*/ 3894 w 10000"/>
                <a:gd name="connsiteY74-9994" fmla="*/ 5519 h 10002"/>
                <a:gd name="connsiteX75-9995" fmla="*/ 3894 w 10000"/>
                <a:gd name="connsiteY75-9996" fmla="*/ 5900 h 10002"/>
                <a:gd name="connsiteX76-9997" fmla="*/ 3790 w 10000"/>
                <a:gd name="connsiteY76-9998" fmla="*/ 6110 h 10002"/>
                <a:gd name="connsiteX77-9999" fmla="*/ 1884 w 10000"/>
                <a:gd name="connsiteY77-10000" fmla="*/ 6090 h 10002"/>
                <a:gd name="connsiteX78-10001" fmla="*/ 1849 w 10000"/>
                <a:gd name="connsiteY78-10002" fmla="*/ 8056 h 10002"/>
                <a:gd name="connsiteX79-10003" fmla="*/ 2126 w 10000"/>
                <a:gd name="connsiteY79-10004" fmla="*/ 8056 h 10002"/>
                <a:gd name="connsiteX80-10005" fmla="*/ 2126 w 10000"/>
                <a:gd name="connsiteY80-10006" fmla="*/ 8131 h 10002"/>
                <a:gd name="connsiteX81-10007" fmla="*/ 2716 w 10000"/>
                <a:gd name="connsiteY81-10008" fmla="*/ 8131 h 10002"/>
                <a:gd name="connsiteX82-10009" fmla="*/ 2716 w 10000"/>
                <a:gd name="connsiteY82-10010" fmla="*/ 8056 h 10002"/>
                <a:gd name="connsiteX83-10011" fmla="*/ 3270 w 10000"/>
                <a:gd name="connsiteY83-10012" fmla="*/ 8073 h 10002"/>
                <a:gd name="connsiteX84-10013" fmla="*/ 2404 w 10000"/>
                <a:gd name="connsiteY84-10014" fmla="*/ 10002 h 10002"/>
                <a:gd name="connsiteX85-10015" fmla="*/ 0 w 10000"/>
                <a:gd name="connsiteY85-10016" fmla="*/ 10000 h 10002"/>
                <a:gd name="connsiteX0-10017" fmla="*/ 7507 w 10000"/>
                <a:gd name="connsiteY0-10018" fmla="*/ 9999 h 10002"/>
                <a:gd name="connsiteX1-10019" fmla="*/ 5066 w 10000"/>
                <a:gd name="connsiteY1-10020" fmla="*/ 9969 h 10002"/>
                <a:gd name="connsiteX2-10021" fmla="*/ 4314 w 10000"/>
                <a:gd name="connsiteY2-10022" fmla="*/ 9165 h 10002"/>
                <a:gd name="connsiteX3-10023" fmla="*/ 4829 w 10000"/>
                <a:gd name="connsiteY3-10024" fmla="*/ 8073 h 10002"/>
                <a:gd name="connsiteX4-10025" fmla="*/ 6075 w 10000"/>
                <a:gd name="connsiteY4-10026" fmla="*/ 8073 h 10002"/>
                <a:gd name="connsiteX5-10027" fmla="*/ 6075 w 10000"/>
                <a:gd name="connsiteY5-10028" fmla="*/ 8131 h 10002"/>
                <a:gd name="connsiteX6-10029" fmla="*/ 6699 w 10000"/>
                <a:gd name="connsiteY6-10030" fmla="*/ 8131 h 10002"/>
                <a:gd name="connsiteX7-10031" fmla="*/ 6699 w 10000"/>
                <a:gd name="connsiteY7-10032" fmla="*/ 8073 h 10002"/>
                <a:gd name="connsiteX8-10033" fmla="*/ 7046 w 10000"/>
                <a:gd name="connsiteY8-10034" fmla="*/ 8073 h 10002"/>
                <a:gd name="connsiteX9-10035" fmla="*/ 7046 w 10000"/>
                <a:gd name="connsiteY9-10036" fmla="*/ 6110 h 10002"/>
                <a:gd name="connsiteX10-10037" fmla="*/ 5660 w 10000"/>
                <a:gd name="connsiteY10-10038" fmla="*/ 6110 h 10002"/>
                <a:gd name="connsiteX11-10039" fmla="*/ 5764 w 10000"/>
                <a:gd name="connsiteY11-10040" fmla="*/ 5672 h 10002"/>
                <a:gd name="connsiteX12-10041" fmla="*/ 7809 w 10000"/>
                <a:gd name="connsiteY12-10042" fmla="*/ 6034 h 10002"/>
                <a:gd name="connsiteX13-10043" fmla="*/ 7982 w 10000"/>
                <a:gd name="connsiteY13-10044" fmla="*/ 6149 h 10002"/>
                <a:gd name="connsiteX14-10045" fmla="*/ 7532 w 10000"/>
                <a:gd name="connsiteY14-10046" fmla="*/ 8227 h 10002"/>
                <a:gd name="connsiteX15-10047" fmla="*/ 7601 w 10000"/>
                <a:gd name="connsiteY15-10048" fmla="*/ 8265 h 10002"/>
                <a:gd name="connsiteX16-10049" fmla="*/ 7641 w 10000"/>
                <a:gd name="connsiteY16-10050" fmla="*/ 8947 h 10002"/>
                <a:gd name="connsiteX17-10051" fmla="*/ 9991 w 10000"/>
                <a:gd name="connsiteY17-10052" fmla="*/ 8647 h 10002"/>
                <a:gd name="connsiteX18-10053" fmla="*/ 9956 w 10000"/>
                <a:gd name="connsiteY18-10054" fmla="*/ 8588 h 10002"/>
                <a:gd name="connsiteX19-10055" fmla="*/ 9091 w 10000"/>
                <a:gd name="connsiteY19-10056" fmla="*/ 8303 h 10002"/>
                <a:gd name="connsiteX20-10057" fmla="*/ 8848 w 10000"/>
                <a:gd name="connsiteY20-10058" fmla="*/ 7922 h 10002"/>
                <a:gd name="connsiteX21-10059" fmla="*/ 9610 w 10000"/>
                <a:gd name="connsiteY21-10060" fmla="*/ 5729 h 10002"/>
                <a:gd name="connsiteX22-10061" fmla="*/ 9298 w 10000"/>
                <a:gd name="connsiteY22-10062" fmla="*/ 5215 h 10002"/>
                <a:gd name="connsiteX23-10063" fmla="*/ 7080 w 10000"/>
                <a:gd name="connsiteY23-10064" fmla="*/ 4700 h 10002"/>
                <a:gd name="connsiteX24-10065" fmla="*/ 6942 w 10000"/>
                <a:gd name="connsiteY24-10066" fmla="*/ 4279 h 10002"/>
                <a:gd name="connsiteX25-10067" fmla="*/ 8397 w 10000"/>
                <a:gd name="connsiteY25-10068" fmla="*/ 4508 h 10002"/>
                <a:gd name="connsiteX26-10069" fmla="*/ 8432 w 10000"/>
                <a:gd name="connsiteY26-10070" fmla="*/ 4451 h 10002"/>
                <a:gd name="connsiteX27-10071" fmla="*/ 8466 w 10000"/>
                <a:gd name="connsiteY27-10072" fmla="*/ 4451 h 10002"/>
                <a:gd name="connsiteX28-10073" fmla="*/ 8779 w 10000"/>
                <a:gd name="connsiteY28-10074" fmla="*/ 4604 h 10002"/>
                <a:gd name="connsiteX29-10075" fmla="*/ 9368 w 10000"/>
                <a:gd name="connsiteY29-10076" fmla="*/ 4642 h 10002"/>
                <a:gd name="connsiteX30-10077" fmla="*/ 9540 w 10000"/>
                <a:gd name="connsiteY30-10078" fmla="*/ 4585 h 10002"/>
                <a:gd name="connsiteX31-10079" fmla="*/ 9714 w 10000"/>
                <a:gd name="connsiteY31-10080" fmla="*/ 4451 h 10002"/>
                <a:gd name="connsiteX32-10081" fmla="*/ 9782 w 10000"/>
                <a:gd name="connsiteY32-10082" fmla="*/ 4299 h 10002"/>
                <a:gd name="connsiteX33-10083" fmla="*/ 9748 w 10000"/>
                <a:gd name="connsiteY33-10084" fmla="*/ 4166 h 10002"/>
                <a:gd name="connsiteX34-10085" fmla="*/ 9437 w 10000"/>
                <a:gd name="connsiteY34-10086" fmla="*/ 4127 h 10002"/>
                <a:gd name="connsiteX35-10087" fmla="*/ 9402 w 10000"/>
                <a:gd name="connsiteY35-10088" fmla="*/ 4070 h 10002"/>
                <a:gd name="connsiteX36-10089" fmla="*/ 9056 w 10000"/>
                <a:gd name="connsiteY36-10090" fmla="*/ 4051 h 10002"/>
                <a:gd name="connsiteX37-10091" fmla="*/ 8709 w 10000"/>
                <a:gd name="connsiteY37-10092" fmla="*/ 4109 h 10002"/>
                <a:gd name="connsiteX38-10093" fmla="*/ 8743 w 10000"/>
                <a:gd name="connsiteY38-10094" fmla="*/ 4051 h 10002"/>
                <a:gd name="connsiteX39-10095" fmla="*/ 6769 w 10000"/>
                <a:gd name="connsiteY39-10096" fmla="*/ 3651 h 10002"/>
                <a:gd name="connsiteX40-10097" fmla="*/ 6735 w 10000"/>
                <a:gd name="connsiteY40-10098" fmla="*/ 3422 h 10002"/>
                <a:gd name="connsiteX41-10099" fmla="*/ 6215 w 10000"/>
                <a:gd name="connsiteY41-10100" fmla="*/ 2507 h 10002"/>
                <a:gd name="connsiteX42-10101" fmla="*/ 5868 w 10000"/>
                <a:gd name="connsiteY42-10102" fmla="*/ 2106 h 10002"/>
                <a:gd name="connsiteX43-10103" fmla="*/ 5903 w 10000"/>
                <a:gd name="connsiteY43-10104" fmla="*/ 1781 h 10002"/>
                <a:gd name="connsiteX44-10105" fmla="*/ 5556 w 10000"/>
                <a:gd name="connsiteY44-10106" fmla="*/ 1611 h 10002"/>
                <a:gd name="connsiteX45-10107" fmla="*/ 5626 w 10000"/>
                <a:gd name="connsiteY45-10108" fmla="*/ 1420 h 10002"/>
                <a:gd name="connsiteX46-10109" fmla="*/ 5799 w 10000"/>
                <a:gd name="connsiteY46-10110" fmla="*/ 1458 h 10002"/>
                <a:gd name="connsiteX47-10111" fmla="*/ 5972 w 10000"/>
                <a:gd name="connsiteY47-10112" fmla="*/ 1439 h 10002"/>
                <a:gd name="connsiteX48-10113" fmla="*/ 6041 w 10000"/>
                <a:gd name="connsiteY48-10114" fmla="*/ 1382 h 10002"/>
                <a:gd name="connsiteX49-10115" fmla="*/ 6041 w 10000"/>
                <a:gd name="connsiteY49-10116" fmla="*/ 1267 h 10002"/>
                <a:gd name="connsiteX50-10117" fmla="*/ 6110 w 10000"/>
                <a:gd name="connsiteY50-10118" fmla="*/ 1172 h 10002"/>
                <a:gd name="connsiteX51-10119" fmla="*/ 6110 w 10000"/>
                <a:gd name="connsiteY51-10120" fmla="*/ 1077 h 10002"/>
                <a:gd name="connsiteX52-10121" fmla="*/ 6075 w 10000"/>
                <a:gd name="connsiteY52-10122" fmla="*/ 1020 h 10002"/>
                <a:gd name="connsiteX53-10123" fmla="*/ 6041 w 10000"/>
                <a:gd name="connsiteY53-10124" fmla="*/ 905 h 10002"/>
                <a:gd name="connsiteX54-10125" fmla="*/ 6180 w 10000"/>
                <a:gd name="connsiteY54-10126" fmla="*/ 828 h 10002"/>
                <a:gd name="connsiteX55-10127" fmla="*/ 6180 w 10000"/>
                <a:gd name="connsiteY55-10128" fmla="*/ 752 h 10002"/>
                <a:gd name="connsiteX56-10129" fmla="*/ 6007 w 10000"/>
                <a:gd name="connsiteY56-10130" fmla="*/ 677 h 10002"/>
                <a:gd name="connsiteX57-10131" fmla="*/ 6075 w 10000"/>
                <a:gd name="connsiteY57-10132" fmla="*/ 544 h 10002"/>
                <a:gd name="connsiteX58-10133" fmla="*/ 5972 w 10000"/>
                <a:gd name="connsiteY58-10134" fmla="*/ 486 h 10002"/>
                <a:gd name="connsiteX59-10135" fmla="*/ 5868 w 10000"/>
                <a:gd name="connsiteY59-10136" fmla="*/ 334 h 10002"/>
                <a:gd name="connsiteX60-10137" fmla="*/ 5591 w 10000"/>
                <a:gd name="connsiteY60-10138" fmla="*/ 180 h 10002"/>
                <a:gd name="connsiteX61-10139" fmla="*/ 4656 w 10000"/>
                <a:gd name="connsiteY61-10140" fmla="*/ 47 h 10002"/>
                <a:gd name="connsiteX62-10141" fmla="*/ 3825 w 10000"/>
                <a:gd name="connsiteY62-10142" fmla="*/ 752 h 10002"/>
                <a:gd name="connsiteX63-10143" fmla="*/ 4171 w 10000"/>
                <a:gd name="connsiteY63-10144" fmla="*/ 1229 h 10002"/>
                <a:gd name="connsiteX64-10145" fmla="*/ 4205 w 10000"/>
                <a:gd name="connsiteY64-10146" fmla="*/ 1363 h 10002"/>
                <a:gd name="connsiteX65-10147" fmla="*/ 4275 w 10000"/>
                <a:gd name="connsiteY65-10148" fmla="*/ 1305 h 10002"/>
                <a:gd name="connsiteX66-10149" fmla="*/ 4275 w 10000"/>
                <a:gd name="connsiteY66-10150" fmla="*/ 1420 h 10002"/>
                <a:gd name="connsiteX67-10151" fmla="*/ 4275 w 10000"/>
                <a:gd name="connsiteY67-10152" fmla="*/ 1497 h 10002"/>
                <a:gd name="connsiteX68-10153" fmla="*/ 3547 w 10000"/>
                <a:gd name="connsiteY68-10154" fmla="*/ 2202 h 10002"/>
                <a:gd name="connsiteX69-10155" fmla="*/ 3270 w 10000"/>
                <a:gd name="connsiteY69-10156" fmla="*/ 2583 h 10002"/>
                <a:gd name="connsiteX70-10157" fmla="*/ 2543 w 10000"/>
                <a:gd name="connsiteY70-10158" fmla="*/ 3287 h 10002"/>
                <a:gd name="connsiteX71-10159" fmla="*/ 3063 w 10000"/>
                <a:gd name="connsiteY71-10160" fmla="*/ 5005 h 10002"/>
                <a:gd name="connsiteX72-10161" fmla="*/ 3270 w 10000"/>
                <a:gd name="connsiteY72-10162" fmla="*/ 5005 h 10002"/>
                <a:gd name="connsiteX73-10163" fmla="*/ 3166 w 10000"/>
                <a:gd name="connsiteY73-10164" fmla="*/ 5367 h 10002"/>
                <a:gd name="connsiteX74-10165" fmla="*/ 3894 w 10000"/>
                <a:gd name="connsiteY74-10166" fmla="*/ 5519 h 10002"/>
                <a:gd name="connsiteX75-10167" fmla="*/ 3894 w 10000"/>
                <a:gd name="connsiteY75-10168" fmla="*/ 5900 h 10002"/>
                <a:gd name="connsiteX76-10169" fmla="*/ 3790 w 10000"/>
                <a:gd name="connsiteY76-10170" fmla="*/ 6110 h 10002"/>
                <a:gd name="connsiteX77-10171" fmla="*/ 1884 w 10000"/>
                <a:gd name="connsiteY77-10172" fmla="*/ 6090 h 10002"/>
                <a:gd name="connsiteX78-10173" fmla="*/ 1849 w 10000"/>
                <a:gd name="connsiteY78-10174" fmla="*/ 8056 h 10002"/>
                <a:gd name="connsiteX79-10175" fmla="*/ 2126 w 10000"/>
                <a:gd name="connsiteY79-10176" fmla="*/ 8056 h 10002"/>
                <a:gd name="connsiteX80-10177" fmla="*/ 2126 w 10000"/>
                <a:gd name="connsiteY80-10178" fmla="*/ 8131 h 10002"/>
                <a:gd name="connsiteX81-10179" fmla="*/ 2716 w 10000"/>
                <a:gd name="connsiteY81-10180" fmla="*/ 8131 h 10002"/>
                <a:gd name="connsiteX82-10181" fmla="*/ 2716 w 10000"/>
                <a:gd name="connsiteY82-10182" fmla="*/ 8056 h 10002"/>
                <a:gd name="connsiteX83-10183" fmla="*/ 3270 w 10000"/>
                <a:gd name="connsiteY83-10184" fmla="*/ 8073 h 10002"/>
                <a:gd name="connsiteX84-10185" fmla="*/ 2404 w 10000"/>
                <a:gd name="connsiteY84-10186" fmla="*/ 10002 h 10002"/>
                <a:gd name="connsiteX85-10187" fmla="*/ 0 w 10000"/>
                <a:gd name="connsiteY85-10188" fmla="*/ 10000 h 10002"/>
                <a:gd name="connsiteX0-10189" fmla="*/ 5066 w 10000"/>
                <a:gd name="connsiteY0-10190" fmla="*/ 9969 h 10002"/>
                <a:gd name="connsiteX1-10191" fmla="*/ 4314 w 10000"/>
                <a:gd name="connsiteY1-10192" fmla="*/ 9165 h 10002"/>
                <a:gd name="connsiteX2-10193" fmla="*/ 4829 w 10000"/>
                <a:gd name="connsiteY2-10194" fmla="*/ 8073 h 10002"/>
                <a:gd name="connsiteX3-10195" fmla="*/ 6075 w 10000"/>
                <a:gd name="connsiteY3-10196" fmla="*/ 8073 h 10002"/>
                <a:gd name="connsiteX4-10197" fmla="*/ 6075 w 10000"/>
                <a:gd name="connsiteY4-10198" fmla="*/ 8131 h 10002"/>
                <a:gd name="connsiteX5-10199" fmla="*/ 6699 w 10000"/>
                <a:gd name="connsiteY5-10200" fmla="*/ 8131 h 10002"/>
                <a:gd name="connsiteX6-10201" fmla="*/ 6699 w 10000"/>
                <a:gd name="connsiteY6-10202" fmla="*/ 8073 h 10002"/>
                <a:gd name="connsiteX7-10203" fmla="*/ 7046 w 10000"/>
                <a:gd name="connsiteY7-10204" fmla="*/ 8073 h 10002"/>
                <a:gd name="connsiteX8-10205" fmla="*/ 7046 w 10000"/>
                <a:gd name="connsiteY8-10206" fmla="*/ 6110 h 10002"/>
                <a:gd name="connsiteX9-10207" fmla="*/ 5660 w 10000"/>
                <a:gd name="connsiteY9-10208" fmla="*/ 6110 h 10002"/>
                <a:gd name="connsiteX10-10209" fmla="*/ 5764 w 10000"/>
                <a:gd name="connsiteY10-10210" fmla="*/ 5672 h 10002"/>
                <a:gd name="connsiteX11-10211" fmla="*/ 7809 w 10000"/>
                <a:gd name="connsiteY11-10212" fmla="*/ 6034 h 10002"/>
                <a:gd name="connsiteX12-10213" fmla="*/ 7982 w 10000"/>
                <a:gd name="connsiteY12-10214" fmla="*/ 6149 h 10002"/>
                <a:gd name="connsiteX13-10215" fmla="*/ 7532 w 10000"/>
                <a:gd name="connsiteY13-10216" fmla="*/ 8227 h 10002"/>
                <a:gd name="connsiteX14-10217" fmla="*/ 7601 w 10000"/>
                <a:gd name="connsiteY14-10218" fmla="*/ 8265 h 10002"/>
                <a:gd name="connsiteX15-10219" fmla="*/ 7641 w 10000"/>
                <a:gd name="connsiteY15-10220" fmla="*/ 8947 h 10002"/>
                <a:gd name="connsiteX16-10221" fmla="*/ 9991 w 10000"/>
                <a:gd name="connsiteY16-10222" fmla="*/ 8647 h 10002"/>
                <a:gd name="connsiteX17-10223" fmla="*/ 9956 w 10000"/>
                <a:gd name="connsiteY17-10224" fmla="*/ 8588 h 10002"/>
                <a:gd name="connsiteX18-10225" fmla="*/ 9091 w 10000"/>
                <a:gd name="connsiteY18-10226" fmla="*/ 8303 h 10002"/>
                <a:gd name="connsiteX19-10227" fmla="*/ 8848 w 10000"/>
                <a:gd name="connsiteY19-10228" fmla="*/ 7922 h 10002"/>
                <a:gd name="connsiteX20-10229" fmla="*/ 9610 w 10000"/>
                <a:gd name="connsiteY20-10230" fmla="*/ 5729 h 10002"/>
                <a:gd name="connsiteX21-10231" fmla="*/ 9298 w 10000"/>
                <a:gd name="connsiteY21-10232" fmla="*/ 5215 h 10002"/>
                <a:gd name="connsiteX22-10233" fmla="*/ 7080 w 10000"/>
                <a:gd name="connsiteY22-10234" fmla="*/ 4700 h 10002"/>
                <a:gd name="connsiteX23-10235" fmla="*/ 6942 w 10000"/>
                <a:gd name="connsiteY23-10236" fmla="*/ 4279 h 10002"/>
                <a:gd name="connsiteX24-10237" fmla="*/ 8397 w 10000"/>
                <a:gd name="connsiteY24-10238" fmla="*/ 4508 h 10002"/>
                <a:gd name="connsiteX25-10239" fmla="*/ 8432 w 10000"/>
                <a:gd name="connsiteY25-10240" fmla="*/ 4451 h 10002"/>
                <a:gd name="connsiteX26-10241" fmla="*/ 8466 w 10000"/>
                <a:gd name="connsiteY26-10242" fmla="*/ 4451 h 10002"/>
                <a:gd name="connsiteX27-10243" fmla="*/ 8779 w 10000"/>
                <a:gd name="connsiteY27-10244" fmla="*/ 4604 h 10002"/>
                <a:gd name="connsiteX28-10245" fmla="*/ 9368 w 10000"/>
                <a:gd name="connsiteY28-10246" fmla="*/ 4642 h 10002"/>
                <a:gd name="connsiteX29-10247" fmla="*/ 9540 w 10000"/>
                <a:gd name="connsiteY29-10248" fmla="*/ 4585 h 10002"/>
                <a:gd name="connsiteX30-10249" fmla="*/ 9714 w 10000"/>
                <a:gd name="connsiteY30-10250" fmla="*/ 4451 h 10002"/>
                <a:gd name="connsiteX31-10251" fmla="*/ 9782 w 10000"/>
                <a:gd name="connsiteY31-10252" fmla="*/ 4299 h 10002"/>
                <a:gd name="connsiteX32-10253" fmla="*/ 9748 w 10000"/>
                <a:gd name="connsiteY32-10254" fmla="*/ 4166 h 10002"/>
                <a:gd name="connsiteX33-10255" fmla="*/ 9437 w 10000"/>
                <a:gd name="connsiteY33-10256" fmla="*/ 4127 h 10002"/>
                <a:gd name="connsiteX34-10257" fmla="*/ 9402 w 10000"/>
                <a:gd name="connsiteY34-10258" fmla="*/ 4070 h 10002"/>
                <a:gd name="connsiteX35-10259" fmla="*/ 9056 w 10000"/>
                <a:gd name="connsiteY35-10260" fmla="*/ 4051 h 10002"/>
                <a:gd name="connsiteX36-10261" fmla="*/ 8709 w 10000"/>
                <a:gd name="connsiteY36-10262" fmla="*/ 4109 h 10002"/>
                <a:gd name="connsiteX37-10263" fmla="*/ 8743 w 10000"/>
                <a:gd name="connsiteY37-10264" fmla="*/ 4051 h 10002"/>
                <a:gd name="connsiteX38-10265" fmla="*/ 6769 w 10000"/>
                <a:gd name="connsiteY38-10266" fmla="*/ 3651 h 10002"/>
                <a:gd name="connsiteX39-10267" fmla="*/ 6735 w 10000"/>
                <a:gd name="connsiteY39-10268" fmla="*/ 3422 h 10002"/>
                <a:gd name="connsiteX40-10269" fmla="*/ 6215 w 10000"/>
                <a:gd name="connsiteY40-10270" fmla="*/ 2507 h 10002"/>
                <a:gd name="connsiteX41-10271" fmla="*/ 5868 w 10000"/>
                <a:gd name="connsiteY41-10272" fmla="*/ 2106 h 10002"/>
                <a:gd name="connsiteX42-10273" fmla="*/ 5903 w 10000"/>
                <a:gd name="connsiteY42-10274" fmla="*/ 1781 h 10002"/>
                <a:gd name="connsiteX43-10275" fmla="*/ 5556 w 10000"/>
                <a:gd name="connsiteY43-10276" fmla="*/ 1611 h 10002"/>
                <a:gd name="connsiteX44-10277" fmla="*/ 5626 w 10000"/>
                <a:gd name="connsiteY44-10278" fmla="*/ 1420 h 10002"/>
                <a:gd name="connsiteX45-10279" fmla="*/ 5799 w 10000"/>
                <a:gd name="connsiteY45-10280" fmla="*/ 1458 h 10002"/>
                <a:gd name="connsiteX46-10281" fmla="*/ 5972 w 10000"/>
                <a:gd name="connsiteY46-10282" fmla="*/ 1439 h 10002"/>
                <a:gd name="connsiteX47-10283" fmla="*/ 6041 w 10000"/>
                <a:gd name="connsiteY47-10284" fmla="*/ 1382 h 10002"/>
                <a:gd name="connsiteX48-10285" fmla="*/ 6041 w 10000"/>
                <a:gd name="connsiteY48-10286" fmla="*/ 1267 h 10002"/>
                <a:gd name="connsiteX49-10287" fmla="*/ 6110 w 10000"/>
                <a:gd name="connsiteY49-10288" fmla="*/ 1172 h 10002"/>
                <a:gd name="connsiteX50-10289" fmla="*/ 6110 w 10000"/>
                <a:gd name="connsiteY50-10290" fmla="*/ 1077 h 10002"/>
                <a:gd name="connsiteX51-10291" fmla="*/ 6075 w 10000"/>
                <a:gd name="connsiteY51-10292" fmla="*/ 1020 h 10002"/>
                <a:gd name="connsiteX52-10293" fmla="*/ 6041 w 10000"/>
                <a:gd name="connsiteY52-10294" fmla="*/ 905 h 10002"/>
                <a:gd name="connsiteX53-10295" fmla="*/ 6180 w 10000"/>
                <a:gd name="connsiteY53-10296" fmla="*/ 828 h 10002"/>
                <a:gd name="connsiteX54-10297" fmla="*/ 6180 w 10000"/>
                <a:gd name="connsiteY54-10298" fmla="*/ 752 h 10002"/>
                <a:gd name="connsiteX55-10299" fmla="*/ 6007 w 10000"/>
                <a:gd name="connsiteY55-10300" fmla="*/ 677 h 10002"/>
                <a:gd name="connsiteX56-10301" fmla="*/ 6075 w 10000"/>
                <a:gd name="connsiteY56-10302" fmla="*/ 544 h 10002"/>
                <a:gd name="connsiteX57-10303" fmla="*/ 5972 w 10000"/>
                <a:gd name="connsiteY57-10304" fmla="*/ 486 h 10002"/>
                <a:gd name="connsiteX58-10305" fmla="*/ 5868 w 10000"/>
                <a:gd name="connsiteY58-10306" fmla="*/ 334 h 10002"/>
                <a:gd name="connsiteX59-10307" fmla="*/ 5591 w 10000"/>
                <a:gd name="connsiteY59-10308" fmla="*/ 180 h 10002"/>
                <a:gd name="connsiteX60-10309" fmla="*/ 4656 w 10000"/>
                <a:gd name="connsiteY60-10310" fmla="*/ 47 h 10002"/>
                <a:gd name="connsiteX61-10311" fmla="*/ 3825 w 10000"/>
                <a:gd name="connsiteY61-10312" fmla="*/ 752 h 10002"/>
                <a:gd name="connsiteX62-10313" fmla="*/ 4171 w 10000"/>
                <a:gd name="connsiteY62-10314" fmla="*/ 1229 h 10002"/>
                <a:gd name="connsiteX63-10315" fmla="*/ 4205 w 10000"/>
                <a:gd name="connsiteY63-10316" fmla="*/ 1363 h 10002"/>
                <a:gd name="connsiteX64-10317" fmla="*/ 4275 w 10000"/>
                <a:gd name="connsiteY64-10318" fmla="*/ 1305 h 10002"/>
                <a:gd name="connsiteX65-10319" fmla="*/ 4275 w 10000"/>
                <a:gd name="connsiteY65-10320" fmla="*/ 1420 h 10002"/>
                <a:gd name="connsiteX66-10321" fmla="*/ 4275 w 10000"/>
                <a:gd name="connsiteY66-10322" fmla="*/ 1497 h 10002"/>
                <a:gd name="connsiteX67-10323" fmla="*/ 3547 w 10000"/>
                <a:gd name="connsiteY67-10324" fmla="*/ 2202 h 10002"/>
                <a:gd name="connsiteX68-10325" fmla="*/ 3270 w 10000"/>
                <a:gd name="connsiteY68-10326" fmla="*/ 2583 h 10002"/>
                <a:gd name="connsiteX69-10327" fmla="*/ 2543 w 10000"/>
                <a:gd name="connsiteY69-10328" fmla="*/ 3287 h 10002"/>
                <a:gd name="connsiteX70-10329" fmla="*/ 3063 w 10000"/>
                <a:gd name="connsiteY70-10330" fmla="*/ 5005 h 10002"/>
                <a:gd name="connsiteX71-10331" fmla="*/ 3270 w 10000"/>
                <a:gd name="connsiteY71-10332" fmla="*/ 5005 h 10002"/>
                <a:gd name="connsiteX72-10333" fmla="*/ 3166 w 10000"/>
                <a:gd name="connsiteY72-10334" fmla="*/ 5367 h 10002"/>
                <a:gd name="connsiteX73-10335" fmla="*/ 3894 w 10000"/>
                <a:gd name="connsiteY73-10336" fmla="*/ 5519 h 10002"/>
                <a:gd name="connsiteX74-10337" fmla="*/ 3894 w 10000"/>
                <a:gd name="connsiteY74-10338" fmla="*/ 5900 h 10002"/>
                <a:gd name="connsiteX75-10339" fmla="*/ 3790 w 10000"/>
                <a:gd name="connsiteY75-10340" fmla="*/ 6110 h 10002"/>
                <a:gd name="connsiteX76-10341" fmla="*/ 1884 w 10000"/>
                <a:gd name="connsiteY76-10342" fmla="*/ 6090 h 10002"/>
                <a:gd name="connsiteX77-10343" fmla="*/ 1849 w 10000"/>
                <a:gd name="connsiteY77-10344" fmla="*/ 8056 h 10002"/>
                <a:gd name="connsiteX78-10345" fmla="*/ 2126 w 10000"/>
                <a:gd name="connsiteY78-10346" fmla="*/ 8056 h 10002"/>
                <a:gd name="connsiteX79-10347" fmla="*/ 2126 w 10000"/>
                <a:gd name="connsiteY79-10348" fmla="*/ 8131 h 10002"/>
                <a:gd name="connsiteX80-10349" fmla="*/ 2716 w 10000"/>
                <a:gd name="connsiteY80-10350" fmla="*/ 8131 h 10002"/>
                <a:gd name="connsiteX81-10351" fmla="*/ 2716 w 10000"/>
                <a:gd name="connsiteY81-10352" fmla="*/ 8056 h 10002"/>
                <a:gd name="connsiteX82-10353" fmla="*/ 3270 w 10000"/>
                <a:gd name="connsiteY82-10354" fmla="*/ 8073 h 10002"/>
                <a:gd name="connsiteX83-10355" fmla="*/ 2404 w 10000"/>
                <a:gd name="connsiteY83-10356" fmla="*/ 10002 h 10002"/>
                <a:gd name="connsiteX84-10357" fmla="*/ 0 w 10000"/>
                <a:gd name="connsiteY84-10358" fmla="*/ 10000 h 10002"/>
                <a:gd name="connsiteX0-10359" fmla="*/ 4314 w 10000"/>
                <a:gd name="connsiteY0-10360" fmla="*/ 9165 h 10002"/>
                <a:gd name="connsiteX1-10361" fmla="*/ 4829 w 10000"/>
                <a:gd name="connsiteY1-10362" fmla="*/ 8073 h 10002"/>
                <a:gd name="connsiteX2-10363" fmla="*/ 6075 w 10000"/>
                <a:gd name="connsiteY2-10364" fmla="*/ 8073 h 10002"/>
                <a:gd name="connsiteX3-10365" fmla="*/ 6075 w 10000"/>
                <a:gd name="connsiteY3-10366" fmla="*/ 8131 h 10002"/>
                <a:gd name="connsiteX4-10367" fmla="*/ 6699 w 10000"/>
                <a:gd name="connsiteY4-10368" fmla="*/ 8131 h 10002"/>
                <a:gd name="connsiteX5-10369" fmla="*/ 6699 w 10000"/>
                <a:gd name="connsiteY5-10370" fmla="*/ 8073 h 10002"/>
                <a:gd name="connsiteX6-10371" fmla="*/ 7046 w 10000"/>
                <a:gd name="connsiteY6-10372" fmla="*/ 8073 h 10002"/>
                <a:gd name="connsiteX7-10373" fmla="*/ 7046 w 10000"/>
                <a:gd name="connsiteY7-10374" fmla="*/ 6110 h 10002"/>
                <a:gd name="connsiteX8-10375" fmla="*/ 5660 w 10000"/>
                <a:gd name="connsiteY8-10376" fmla="*/ 6110 h 10002"/>
                <a:gd name="connsiteX9-10377" fmla="*/ 5764 w 10000"/>
                <a:gd name="connsiteY9-10378" fmla="*/ 5672 h 10002"/>
                <a:gd name="connsiteX10-10379" fmla="*/ 7809 w 10000"/>
                <a:gd name="connsiteY10-10380" fmla="*/ 6034 h 10002"/>
                <a:gd name="connsiteX11-10381" fmla="*/ 7982 w 10000"/>
                <a:gd name="connsiteY11-10382" fmla="*/ 6149 h 10002"/>
                <a:gd name="connsiteX12-10383" fmla="*/ 7532 w 10000"/>
                <a:gd name="connsiteY12-10384" fmla="*/ 8227 h 10002"/>
                <a:gd name="connsiteX13-10385" fmla="*/ 7601 w 10000"/>
                <a:gd name="connsiteY13-10386" fmla="*/ 8265 h 10002"/>
                <a:gd name="connsiteX14-10387" fmla="*/ 7641 w 10000"/>
                <a:gd name="connsiteY14-10388" fmla="*/ 8947 h 10002"/>
                <a:gd name="connsiteX15-10389" fmla="*/ 9991 w 10000"/>
                <a:gd name="connsiteY15-10390" fmla="*/ 8647 h 10002"/>
                <a:gd name="connsiteX16-10391" fmla="*/ 9956 w 10000"/>
                <a:gd name="connsiteY16-10392" fmla="*/ 8588 h 10002"/>
                <a:gd name="connsiteX17-10393" fmla="*/ 9091 w 10000"/>
                <a:gd name="connsiteY17-10394" fmla="*/ 8303 h 10002"/>
                <a:gd name="connsiteX18-10395" fmla="*/ 8848 w 10000"/>
                <a:gd name="connsiteY18-10396" fmla="*/ 7922 h 10002"/>
                <a:gd name="connsiteX19-10397" fmla="*/ 9610 w 10000"/>
                <a:gd name="connsiteY19-10398" fmla="*/ 5729 h 10002"/>
                <a:gd name="connsiteX20-10399" fmla="*/ 9298 w 10000"/>
                <a:gd name="connsiteY20-10400" fmla="*/ 5215 h 10002"/>
                <a:gd name="connsiteX21-10401" fmla="*/ 7080 w 10000"/>
                <a:gd name="connsiteY21-10402" fmla="*/ 4700 h 10002"/>
                <a:gd name="connsiteX22-10403" fmla="*/ 6942 w 10000"/>
                <a:gd name="connsiteY22-10404" fmla="*/ 4279 h 10002"/>
                <a:gd name="connsiteX23-10405" fmla="*/ 8397 w 10000"/>
                <a:gd name="connsiteY23-10406" fmla="*/ 4508 h 10002"/>
                <a:gd name="connsiteX24-10407" fmla="*/ 8432 w 10000"/>
                <a:gd name="connsiteY24-10408" fmla="*/ 4451 h 10002"/>
                <a:gd name="connsiteX25-10409" fmla="*/ 8466 w 10000"/>
                <a:gd name="connsiteY25-10410" fmla="*/ 4451 h 10002"/>
                <a:gd name="connsiteX26-10411" fmla="*/ 8779 w 10000"/>
                <a:gd name="connsiteY26-10412" fmla="*/ 4604 h 10002"/>
                <a:gd name="connsiteX27-10413" fmla="*/ 9368 w 10000"/>
                <a:gd name="connsiteY27-10414" fmla="*/ 4642 h 10002"/>
                <a:gd name="connsiteX28-10415" fmla="*/ 9540 w 10000"/>
                <a:gd name="connsiteY28-10416" fmla="*/ 4585 h 10002"/>
                <a:gd name="connsiteX29-10417" fmla="*/ 9714 w 10000"/>
                <a:gd name="connsiteY29-10418" fmla="*/ 4451 h 10002"/>
                <a:gd name="connsiteX30-10419" fmla="*/ 9782 w 10000"/>
                <a:gd name="connsiteY30-10420" fmla="*/ 4299 h 10002"/>
                <a:gd name="connsiteX31-10421" fmla="*/ 9748 w 10000"/>
                <a:gd name="connsiteY31-10422" fmla="*/ 4166 h 10002"/>
                <a:gd name="connsiteX32-10423" fmla="*/ 9437 w 10000"/>
                <a:gd name="connsiteY32-10424" fmla="*/ 4127 h 10002"/>
                <a:gd name="connsiteX33-10425" fmla="*/ 9402 w 10000"/>
                <a:gd name="connsiteY33-10426" fmla="*/ 4070 h 10002"/>
                <a:gd name="connsiteX34-10427" fmla="*/ 9056 w 10000"/>
                <a:gd name="connsiteY34-10428" fmla="*/ 4051 h 10002"/>
                <a:gd name="connsiteX35-10429" fmla="*/ 8709 w 10000"/>
                <a:gd name="connsiteY35-10430" fmla="*/ 4109 h 10002"/>
                <a:gd name="connsiteX36-10431" fmla="*/ 8743 w 10000"/>
                <a:gd name="connsiteY36-10432" fmla="*/ 4051 h 10002"/>
                <a:gd name="connsiteX37-10433" fmla="*/ 6769 w 10000"/>
                <a:gd name="connsiteY37-10434" fmla="*/ 3651 h 10002"/>
                <a:gd name="connsiteX38-10435" fmla="*/ 6735 w 10000"/>
                <a:gd name="connsiteY38-10436" fmla="*/ 3422 h 10002"/>
                <a:gd name="connsiteX39-10437" fmla="*/ 6215 w 10000"/>
                <a:gd name="connsiteY39-10438" fmla="*/ 2507 h 10002"/>
                <a:gd name="connsiteX40-10439" fmla="*/ 5868 w 10000"/>
                <a:gd name="connsiteY40-10440" fmla="*/ 2106 h 10002"/>
                <a:gd name="connsiteX41-10441" fmla="*/ 5903 w 10000"/>
                <a:gd name="connsiteY41-10442" fmla="*/ 1781 h 10002"/>
                <a:gd name="connsiteX42-10443" fmla="*/ 5556 w 10000"/>
                <a:gd name="connsiteY42-10444" fmla="*/ 1611 h 10002"/>
                <a:gd name="connsiteX43-10445" fmla="*/ 5626 w 10000"/>
                <a:gd name="connsiteY43-10446" fmla="*/ 1420 h 10002"/>
                <a:gd name="connsiteX44-10447" fmla="*/ 5799 w 10000"/>
                <a:gd name="connsiteY44-10448" fmla="*/ 1458 h 10002"/>
                <a:gd name="connsiteX45-10449" fmla="*/ 5972 w 10000"/>
                <a:gd name="connsiteY45-10450" fmla="*/ 1439 h 10002"/>
                <a:gd name="connsiteX46-10451" fmla="*/ 6041 w 10000"/>
                <a:gd name="connsiteY46-10452" fmla="*/ 1382 h 10002"/>
                <a:gd name="connsiteX47-10453" fmla="*/ 6041 w 10000"/>
                <a:gd name="connsiteY47-10454" fmla="*/ 1267 h 10002"/>
                <a:gd name="connsiteX48-10455" fmla="*/ 6110 w 10000"/>
                <a:gd name="connsiteY48-10456" fmla="*/ 1172 h 10002"/>
                <a:gd name="connsiteX49-10457" fmla="*/ 6110 w 10000"/>
                <a:gd name="connsiteY49-10458" fmla="*/ 1077 h 10002"/>
                <a:gd name="connsiteX50-10459" fmla="*/ 6075 w 10000"/>
                <a:gd name="connsiteY50-10460" fmla="*/ 1020 h 10002"/>
                <a:gd name="connsiteX51-10461" fmla="*/ 6041 w 10000"/>
                <a:gd name="connsiteY51-10462" fmla="*/ 905 h 10002"/>
                <a:gd name="connsiteX52-10463" fmla="*/ 6180 w 10000"/>
                <a:gd name="connsiteY52-10464" fmla="*/ 828 h 10002"/>
                <a:gd name="connsiteX53-10465" fmla="*/ 6180 w 10000"/>
                <a:gd name="connsiteY53-10466" fmla="*/ 752 h 10002"/>
                <a:gd name="connsiteX54-10467" fmla="*/ 6007 w 10000"/>
                <a:gd name="connsiteY54-10468" fmla="*/ 677 h 10002"/>
                <a:gd name="connsiteX55-10469" fmla="*/ 6075 w 10000"/>
                <a:gd name="connsiteY55-10470" fmla="*/ 544 h 10002"/>
                <a:gd name="connsiteX56-10471" fmla="*/ 5972 w 10000"/>
                <a:gd name="connsiteY56-10472" fmla="*/ 486 h 10002"/>
                <a:gd name="connsiteX57-10473" fmla="*/ 5868 w 10000"/>
                <a:gd name="connsiteY57-10474" fmla="*/ 334 h 10002"/>
                <a:gd name="connsiteX58-10475" fmla="*/ 5591 w 10000"/>
                <a:gd name="connsiteY58-10476" fmla="*/ 180 h 10002"/>
                <a:gd name="connsiteX59-10477" fmla="*/ 4656 w 10000"/>
                <a:gd name="connsiteY59-10478" fmla="*/ 47 h 10002"/>
                <a:gd name="connsiteX60-10479" fmla="*/ 3825 w 10000"/>
                <a:gd name="connsiteY60-10480" fmla="*/ 752 h 10002"/>
                <a:gd name="connsiteX61-10481" fmla="*/ 4171 w 10000"/>
                <a:gd name="connsiteY61-10482" fmla="*/ 1229 h 10002"/>
                <a:gd name="connsiteX62-10483" fmla="*/ 4205 w 10000"/>
                <a:gd name="connsiteY62-10484" fmla="*/ 1363 h 10002"/>
                <a:gd name="connsiteX63-10485" fmla="*/ 4275 w 10000"/>
                <a:gd name="connsiteY63-10486" fmla="*/ 1305 h 10002"/>
                <a:gd name="connsiteX64-10487" fmla="*/ 4275 w 10000"/>
                <a:gd name="connsiteY64-10488" fmla="*/ 1420 h 10002"/>
                <a:gd name="connsiteX65-10489" fmla="*/ 4275 w 10000"/>
                <a:gd name="connsiteY65-10490" fmla="*/ 1497 h 10002"/>
                <a:gd name="connsiteX66-10491" fmla="*/ 3547 w 10000"/>
                <a:gd name="connsiteY66-10492" fmla="*/ 2202 h 10002"/>
                <a:gd name="connsiteX67-10493" fmla="*/ 3270 w 10000"/>
                <a:gd name="connsiteY67-10494" fmla="*/ 2583 h 10002"/>
                <a:gd name="connsiteX68-10495" fmla="*/ 2543 w 10000"/>
                <a:gd name="connsiteY68-10496" fmla="*/ 3287 h 10002"/>
                <a:gd name="connsiteX69-10497" fmla="*/ 3063 w 10000"/>
                <a:gd name="connsiteY69-10498" fmla="*/ 5005 h 10002"/>
                <a:gd name="connsiteX70-10499" fmla="*/ 3270 w 10000"/>
                <a:gd name="connsiteY70-10500" fmla="*/ 5005 h 10002"/>
                <a:gd name="connsiteX71-10501" fmla="*/ 3166 w 10000"/>
                <a:gd name="connsiteY71-10502" fmla="*/ 5367 h 10002"/>
                <a:gd name="connsiteX72-10503" fmla="*/ 3894 w 10000"/>
                <a:gd name="connsiteY72-10504" fmla="*/ 5519 h 10002"/>
                <a:gd name="connsiteX73-10505" fmla="*/ 3894 w 10000"/>
                <a:gd name="connsiteY73-10506" fmla="*/ 5900 h 10002"/>
                <a:gd name="connsiteX74-10507" fmla="*/ 3790 w 10000"/>
                <a:gd name="connsiteY74-10508" fmla="*/ 6110 h 10002"/>
                <a:gd name="connsiteX75-10509" fmla="*/ 1884 w 10000"/>
                <a:gd name="connsiteY75-10510" fmla="*/ 6090 h 10002"/>
                <a:gd name="connsiteX76-10511" fmla="*/ 1849 w 10000"/>
                <a:gd name="connsiteY76-10512" fmla="*/ 8056 h 10002"/>
                <a:gd name="connsiteX77-10513" fmla="*/ 2126 w 10000"/>
                <a:gd name="connsiteY77-10514" fmla="*/ 8056 h 10002"/>
                <a:gd name="connsiteX78-10515" fmla="*/ 2126 w 10000"/>
                <a:gd name="connsiteY78-10516" fmla="*/ 8131 h 10002"/>
                <a:gd name="connsiteX79-10517" fmla="*/ 2716 w 10000"/>
                <a:gd name="connsiteY79-10518" fmla="*/ 8131 h 10002"/>
                <a:gd name="connsiteX80-10519" fmla="*/ 2716 w 10000"/>
                <a:gd name="connsiteY80-10520" fmla="*/ 8056 h 10002"/>
                <a:gd name="connsiteX81-10521" fmla="*/ 3270 w 10000"/>
                <a:gd name="connsiteY81-10522" fmla="*/ 8073 h 10002"/>
                <a:gd name="connsiteX82-10523" fmla="*/ 2404 w 10000"/>
                <a:gd name="connsiteY82-10524" fmla="*/ 10002 h 10002"/>
                <a:gd name="connsiteX83-10525" fmla="*/ 0 w 10000"/>
                <a:gd name="connsiteY83-10526" fmla="*/ 10000 h 10002"/>
                <a:gd name="connsiteX0-10527" fmla="*/ 4829 w 10000"/>
                <a:gd name="connsiteY0-10528" fmla="*/ 8073 h 10002"/>
                <a:gd name="connsiteX1-10529" fmla="*/ 6075 w 10000"/>
                <a:gd name="connsiteY1-10530" fmla="*/ 8073 h 10002"/>
                <a:gd name="connsiteX2-10531" fmla="*/ 6075 w 10000"/>
                <a:gd name="connsiteY2-10532" fmla="*/ 8131 h 10002"/>
                <a:gd name="connsiteX3-10533" fmla="*/ 6699 w 10000"/>
                <a:gd name="connsiteY3-10534" fmla="*/ 8131 h 10002"/>
                <a:gd name="connsiteX4-10535" fmla="*/ 6699 w 10000"/>
                <a:gd name="connsiteY4-10536" fmla="*/ 8073 h 10002"/>
                <a:gd name="connsiteX5-10537" fmla="*/ 7046 w 10000"/>
                <a:gd name="connsiteY5-10538" fmla="*/ 8073 h 10002"/>
                <a:gd name="connsiteX6-10539" fmla="*/ 7046 w 10000"/>
                <a:gd name="connsiteY6-10540" fmla="*/ 6110 h 10002"/>
                <a:gd name="connsiteX7-10541" fmla="*/ 5660 w 10000"/>
                <a:gd name="connsiteY7-10542" fmla="*/ 6110 h 10002"/>
                <a:gd name="connsiteX8-10543" fmla="*/ 5764 w 10000"/>
                <a:gd name="connsiteY8-10544" fmla="*/ 5672 h 10002"/>
                <a:gd name="connsiteX9-10545" fmla="*/ 7809 w 10000"/>
                <a:gd name="connsiteY9-10546" fmla="*/ 6034 h 10002"/>
                <a:gd name="connsiteX10-10547" fmla="*/ 7982 w 10000"/>
                <a:gd name="connsiteY10-10548" fmla="*/ 6149 h 10002"/>
                <a:gd name="connsiteX11-10549" fmla="*/ 7532 w 10000"/>
                <a:gd name="connsiteY11-10550" fmla="*/ 8227 h 10002"/>
                <a:gd name="connsiteX12-10551" fmla="*/ 7601 w 10000"/>
                <a:gd name="connsiteY12-10552" fmla="*/ 8265 h 10002"/>
                <a:gd name="connsiteX13-10553" fmla="*/ 7641 w 10000"/>
                <a:gd name="connsiteY13-10554" fmla="*/ 8947 h 10002"/>
                <a:gd name="connsiteX14-10555" fmla="*/ 9991 w 10000"/>
                <a:gd name="connsiteY14-10556" fmla="*/ 8647 h 10002"/>
                <a:gd name="connsiteX15-10557" fmla="*/ 9956 w 10000"/>
                <a:gd name="connsiteY15-10558" fmla="*/ 8588 h 10002"/>
                <a:gd name="connsiteX16-10559" fmla="*/ 9091 w 10000"/>
                <a:gd name="connsiteY16-10560" fmla="*/ 8303 h 10002"/>
                <a:gd name="connsiteX17-10561" fmla="*/ 8848 w 10000"/>
                <a:gd name="connsiteY17-10562" fmla="*/ 7922 h 10002"/>
                <a:gd name="connsiteX18-10563" fmla="*/ 9610 w 10000"/>
                <a:gd name="connsiteY18-10564" fmla="*/ 5729 h 10002"/>
                <a:gd name="connsiteX19-10565" fmla="*/ 9298 w 10000"/>
                <a:gd name="connsiteY19-10566" fmla="*/ 5215 h 10002"/>
                <a:gd name="connsiteX20-10567" fmla="*/ 7080 w 10000"/>
                <a:gd name="connsiteY20-10568" fmla="*/ 4700 h 10002"/>
                <a:gd name="connsiteX21-10569" fmla="*/ 6942 w 10000"/>
                <a:gd name="connsiteY21-10570" fmla="*/ 4279 h 10002"/>
                <a:gd name="connsiteX22-10571" fmla="*/ 8397 w 10000"/>
                <a:gd name="connsiteY22-10572" fmla="*/ 4508 h 10002"/>
                <a:gd name="connsiteX23-10573" fmla="*/ 8432 w 10000"/>
                <a:gd name="connsiteY23-10574" fmla="*/ 4451 h 10002"/>
                <a:gd name="connsiteX24-10575" fmla="*/ 8466 w 10000"/>
                <a:gd name="connsiteY24-10576" fmla="*/ 4451 h 10002"/>
                <a:gd name="connsiteX25-10577" fmla="*/ 8779 w 10000"/>
                <a:gd name="connsiteY25-10578" fmla="*/ 4604 h 10002"/>
                <a:gd name="connsiteX26-10579" fmla="*/ 9368 w 10000"/>
                <a:gd name="connsiteY26-10580" fmla="*/ 4642 h 10002"/>
                <a:gd name="connsiteX27-10581" fmla="*/ 9540 w 10000"/>
                <a:gd name="connsiteY27-10582" fmla="*/ 4585 h 10002"/>
                <a:gd name="connsiteX28-10583" fmla="*/ 9714 w 10000"/>
                <a:gd name="connsiteY28-10584" fmla="*/ 4451 h 10002"/>
                <a:gd name="connsiteX29-10585" fmla="*/ 9782 w 10000"/>
                <a:gd name="connsiteY29-10586" fmla="*/ 4299 h 10002"/>
                <a:gd name="connsiteX30-10587" fmla="*/ 9748 w 10000"/>
                <a:gd name="connsiteY30-10588" fmla="*/ 4166 h 10002"/>
                <a:gd name="connsiteX31-10589" fmla="*/ 9437 w 10000"/>
                <a:gd name="connsiteY31-10590" fmla="*/ 4127 h 10002"/>
                <a:gd name="connsiteX32-10591" fmla="*/ 9402 w 10000"/>
                <a:gd name="connsiteY32-10592" fmla="*/ 4070 h 10002"/>
                <a:gd name="connsiteX33-10593" fmla="*/ 9056 w 10000"/>
                <a:gd name="connsiteY33-10594" fmla="*/ 4051 h 10002"/>
                <a:gd name="connsiteX34-10595" fmla="*/ 8709 w 10000"/>
                <a:gd name="connsiteY34-10596" fmla="*/ 4109 h 10002"/>
                <a:gd name="connsiteX35-10597" fmla="*/ 8743 w 10000"/>
                <a:gd name="connsiteY35-10598" fmla="*/ 4051 h 10002"/>
                <a:gd name="connsiteX36-10599" fmla="*/ 6769 w 10000"/>
                <a:gd name="connsiteY36-10600" fmla="*/ 3651 h 10002"/>
                <a:gd name="connsiteX37-10601" fmla="*/ 6735 w 10000"/>
                <a:gd name="connsiteY37-10602" fmla="*/ 3422 h 10002"/>
                <a:gd name="connsiteX38-10603" fmla="*/ 6215 w 10000"/>
                <a:gd name="connsiteY38-10604" fmla="*/ 2507 h 10002"/>
                <a:gd name="connsiteX39-10605" fmla="*/ 5868 w 10000"/>
                <a:gd name="connsiteY39-10606" fmla="*/ 2106 h 10002"/>
                <a:gd name="connsiteX40-10607" fmla="*/ 5903 w 10000"/>
                <a:gd name="connsiteY40-10608" fmla="*/ 1781 h 10002"/>
                <a:gd name="connsiteX41-10609" fmla="*/ 5556 w 10000"/>
                <a:gd name="connsiteY41-10610" fmla="*/ 1611 h 10002"/>
                <a:gd name="connsiteX42-10611" fmla="*/ 5626 w 10000"/>
                <a:gd name="connsiteY42-10612" fmla="*/ 1420 h 10002"/>
                <a:gd name="connsiteX43-10613" fmla="*/ 5799 w 10000"/>
                <a:gd name="connsiteY43-10614" fmla="*/ 1458 h 10002"/>
                <a:gd name="connsiteX44-10615" fmla="*/ 5972 w 10000"/>
                <a:gd name="connsiteY44-10616" fmla="*/ 1439 h 10002"/>
                <a:gd name="connsiteX45-10617" fmla="*/ 6041 w 10000"/>
                <a:gd name="connsiteY45-10618" fmla="*/ 1382 h 10002"/>
                <a:gd name="connsiteX46-10619" fmla="*/ 6041 w 10000"/>
                <a:gd name="connsiteY46-10620" fmla="*/ 1267 h 10002"/>
                <a:gd name="connsiteX47-10621" fmla="*/ 6110 w 10000"/>
                <a:gd name="connsiteY47-10622" fmla="*/ 1172 h 10002"/>
                <a:gd name="connsiteX48-10623" fmla="*/ 6110 w 10000"/>
                <a:gd name="connsiteY48-10624" fmla="*/ 1077 h 10002"/>
                <a:gd name="connsiteX49-10625" fmla="*/ 6075 w 10000"/>
                <a:gd name="connsiteY49-10626" fmla="*/ 1020 h 10002"/>
                <a:gd name="connsiteX50-10627" fmla="*/ 6041 w 10000"/>
                <a:gd name="connsiteY50-10628" fmla="*/ 905 h 10002"/>
                <a:gd name="connsiteX51-10629" fmla="*/ 6180 w 10000"/>
                <a:gd name="connsiteY51-10630" fmla="*/ 828 h 10002"/>
                <a:gd name="connsiteX52-10631" fmla="*/ 6180 w 10000"/>
                <a:gd name="connsiteY52-10632" fmla="*/ 752 h 10002"/>
                <a:gd name="connsiteX53-10633" fmla="*/ 6007 w 10000"/>
                <a:gd name="connsiteY53-10634" fmla="*/ 677 h 10002"/>
                <a:gd name="connsiteX54-10635" fmla="*/ 6075 w 10000"/>
                <a:gd name="connsiteY54-10636" fmla="*/ 544 h 10002"/>
                <a:gd name="connsiteX55-10637" fmla="*/ 5972 w 10000"/>
                <a:gd name="connsiteY55-10638" fmla="*/ 486 h 10002"/>
                <a:gd name="connsiteX56-10639" fmla="*/ 5868 w 10000"/>
                <a:gd name="connsiteY56-10640" fmla="*/ 334 h 10002"/>
                <a:gd name="connsiteX57-10641" fmla="*/ 5591 w 10000"/>
                <a:gd name="connsiteY57-10642" fmla="*/ 180 h 10002"/>
                <a:gd name="connsiteX58-10643" fmla="*/ 4656 w 10000"/>
                <a:gd name="connsiteY58-10644" fmla="*/ 47 h 10002"/>
                <a:gd name="connsiteX59-10645" fmla="*/ 3825 w 10000"/>
                <a:gd name="connsiteY59-10646" fmla="*/ 752 h 10002"/>
                <a:gd name="connsiteX60-10647" fmla="*/ 4171 w 10000"/>
                <a:gd name="connsiteY60-10648" fmla="*/ 1229 h 10002"/>
                <a:gd name="connsiteX61-10649" fmla="*/ 4205 w 10000"/>
                <a:gd name="connsiteY61-10650" fmla="*/ 1363 h 10002"/>
                <a:gd name="connsiteX62-10651" fmla="*/ 4275 w 10000"/>
                <a:gd name="connsiteY62-10652" fmla="*/ 1305 h 10002"/>
                <a:gd name="connsiteX63-10653" fmla="*/ 4275 w 10000"/>
                <a:gd name="connsiteY63-10654" fmla="*/ 1420 h 10002"/>
                <a:gd name="connsiteX64-10655" fmla="*/ 4275 w 10000"/>
                <a:gd name="connsiteY64-10656" fmla="*/ 1497 h 10002"/>
                <a:gd name="connsiteX65-10657" fmla="*/ 3547 w 10000"/>
                <a:gd name="connsiteY65-10658" fmla="*/ 2202 h 10002"/>
                <a:gd name="connsiteX66-10659" fmla="*/ 3270 w 10000"/>
                <a:gd name="connsiteY66-10660" fmla="*/ 2583 h 10002"/>
                <a:gd name="connsiteX67-10661" fmla="*/ 2543 w 10000"/>
                <a:gd name="connsiteY67-10662" fmla="*/ 3287 h 10002"/>
                <a:gd name="connsiteX68-10663" fmla="*/ 3063 w 10000"/>
                <a:gd name="connsiteY68-10664" fmla="*/ 5005 h 10002"/>
                <a:gd name="connsiteX69-10665" fmla="*/ 3270 w 10000"/>
                <a:gd name="connsiteY69-10666" fmla="*/ 5005 h 10002"/>
                <a:gd name="connsiteX70-10667" fmla="*/ 3166 w 10000"/>
                <a:gd name="connsiteY70-10668" fmla="*/ 5367 h 10002"/>
                <a:gd name="connsiteX71-10669" fmla="*/ 3894 w 10000"/>
                <a:gd name="connsiteY71-10670" fmla="*/ 5519 h 10002"/>
                <a:gd name="connsiteX72-10671" fmla="*/ 3894 w 10000"/>
                <a:gd name="connsiteY72-10672" fmla="*/ 5900 h 10002"/>
                <a:gd name="connsiteX73-10673" fmla="*/ 3790 w 10000"/>
                <a:gd name="connsiteY73-10674" fmla="*/ 6110 h 10002"/>
                <a:gd name="connsiteX74-10675" fmla="*/ 1884 w 10000"/>
                <a:gd name="connsiteY74-10676" fmla="*/ 6090 h 10002"/>
                <a:gd name="connsiteX75-10677" fmla="*/ 1849 w 10000"/>
                <a:gd name="connsiteY75-10678" fmla="*/ 8056 h 10002"/>
                <a:gd name="connsiteX76-10679" fmla="*/ 2126 w 10000"/>
                <a:gd name="connsiteY76-10680" fmla="*/ 8056 h 10002"/>
                <a:gd name="connsiteX77-10681" fmla="*/ 2126 w 10000"/>
                <a:gd name="connsiteY77-10682" fmla="*/ 8131 h 10002"/>
                <a:gd name="connsiteX78-10683" fmla="*/ 2716 w 10000"/>
                <a:gd name="connsiteY78-10684" fmla="*/ 8131 h 10002"/>
                <a:gd name="connsiteX79-10685" fmla="*/ 2716 w 10000"/>
                <a:gd name="connsiteY79-10686" fmla="*/ 8056 h 10002"/>
                <a:gd name="connsiteX80-10687" fmla="*/ 3270 w 10000"/>
                <a:gd name="connsiteY80-10688" fmla="*/ 8073 h 10002"/>
                <a:gd name="connsiteX81-10689" fmla="*/ 2404 w 10000"/>
                <a:gd name="connsiteY81-10690" fmla="*/ 10002 h 10002"/>
                <a:gd name="connsiteX82-10691" fmla="*/ 0 w 10000"/>
                <a:gd name="connsiteY82-10692" fmla="*/ 10000 h 10002"/>
                <a:gd name="connsiteX0-10693" fmla="*/ 6075 w 10000"/>
                <a:gd name="connsiteY0-10694" fmla="*/ 8073 h 10002"/>
                <a:gd name="connsiteX1-10695" fmla="*/ 6075 w 10000"/>
                <a:gd name="connsiteY1-10696" fmla="*/ 8131 h 10002"/>
                <a:gd name="connsiteX2-10697" fmla="*/ 6699 w 10000"/>
                <a:gd name="connsiteY2-10698" fmla="*/ 8131 h 10002"/>
                <a:gd name="connsiteX3-10699" fmla="*/ 6699 w 10000"/>
                <a:gd name="connsiteY3-10700" fmla="*/ 8073 h 10002"/>
                <a:gd name="connsiteX4-10701" fmla="*/ 7046 w 10000"/>
                <a:gd name="connsiteY4-10702" fmla="*/ 8073 h 10002"/>
                <a:gd name="connsiteX5-10703" fmla="*/ 7046 w 10000"/>
                <a:gd name="connsiteY5-10704" fmla="*/ 6110 h 10002"/>
                <a:gd name="connsiteX6-10705" fmla="*/ 5660 w 10000"/>
                <a:gd name="connsiteY6-10706" fmla="*/ 6110 h 10002"/>
                <a:gd name="connsiteX7-10707" fmla="*/ 5764 w 10000"/>
                <a:gd name="connsiteY7-10708" fmla="*/ 5672 h 10002"/>
                <a:gd name="connsiteX8-10709" fmla="*/ 7809 w 10000"/>
                <a:gd name="connsiteY8-10710" fmla="*/ 6034 h 10002"/>
                <a:gd name="connsiteX9-10711" fmla="*/ 7982 w 10000"/>
                <a:gd name="connsiteY9-10712" fmla="*/ 6149 h 10002"/>
                <a:gd name="connsiteX10-10713" fmla="*/ 7532 w 10000"/>
                <a:gd name="connsiteY10-10714" fmla="*/ 8227 h 10002"/>
                <a:gd name="connsiteX11-10715" fmla="*/ 7601 w 10000"/>
                <a:gd name="connsiteY11-10716" fmla="*/ 8265 h 10002"/>
                <a:gd name="connsiteX12-10717" fmla="*/ 7641 w 10000"/>
                <a:gd name="connsiteY12-10718" fmla="*/ 8947 h 10002"/>
                <a:gd name="connsiteX13-10719" fmla="*/ 9991 w 10000"/>
                <a:gd name="connsiteY13-10720" fmla="*/ 8647 h 10002"/>
                <a:gd name="connsiteX14-10721" fmla="*/ 9956 w 10000"/>
                <a:gd name="connsiteY14-10722" fmla="*/ 8588 h 10002"/>
                <a:gd name="connsiteX15-10723" fmla="*/ 9091 w 10000"/>
                <a:gd name="connsiteY15-10724" fmla="*/ 8303 h 10002"/>
                <a:gd name="connsiteX16-10725" fmla="*/ 8848 w 10000"/>
                <a:gd name="connsiteY16-10726" fmla="*/ 7922 h 10002"/>
                <a:gd name="connsiteX17-10727" fmla="*/ 9610 w 10000"/>
                <a:gd name="connsiteY17-10728" fmla="*/ 5729 h 10002"/>
                <a:gd name="connsiteX18-10729" fmla="*/ 9298 w 10000"/>
                <a:gd name="connsiteY18-10730" fmla="*/ 5215 h 10002"/>
                <a:gd name="connsiteX19-10731" fmla="*/ 7080 w 10000"/>
                <a:gd name="connsiteY19-10732" fmla="*/ 4700 h 10002"/>
                <a:gd name="connsiteX20-10733" fmla="*/ 6942 w 10000"/>
                <a:gd name="connsiteY20-10734" fmla="*/ 4279 h 10002"/>
                <a:gd name="connsiteX21-10735" fmla="*/ 8397 w 10000"/>
                <a:gd name="connsiteY21-10736" fmla="*/ 4508 h 10002"/>
                <a:gd name="connsiteX22-10737" fmla="*/ 8432 w 10000"/>
                <a:gd name="connsiteY22-10738" fmla="*/ 4451 h 10002"/>
                <a:gd name="connsiteX23-10739" fmla="*/ 8466 w 10000"/>
                <a:gd name="connsiteY23-10740" fmla="*/ 4451 h 10002"/>
                <a:gd name="connsiteX24-10741" fmla="*/ 8779 w 10000"/>
                <a:gd name="connsiteY24-10742" fmla="*/ 4604 h 10002"/>
                <a:gd name="connsiteX25-10743" fmla="*/ 9368 w 10000"/>
                <a:gd name="connsiteY25-10744" fmla="*/ 4642 h 10002"/>
                <a:gd name="connsiteX26-10745" fmla="*/ 9540 w 10000"/>
                <a:gd name="connsiteY26-10746" fmla="*/ 4585 h 10002"/>
                <a:gd name="connsiteX27-10747" fmla="*/ 9714 w 10000"/>
                <a:gd name="connsiteY27-10748" fmla="*/ 4451 h 10002"/>
                <a:gd name="connsiteX28-10749" fmla="*/ 9782 w 10000"/>
                <a:gd name="connsiteY28-10750" fmla="*/ 4299 h 10002"/>
                <a:gd name="connsiteX29-10751" fmla="*/ 9748 w 10000"/>
                <a:gd name="connsiteY29-10752" fmla="*/ 4166 h 10002"/>
                <a:gd name="connsiteX30-10753" fmla="*/ 9437 w 10000"/>
                <a:gd name="connsiteY30-10754" fmla="*/ 4127 h 10002"/>
                <a:gd name="connsiteX31-10755" fmla="*/ 9402 w 10000"/>
                <a:gd name="connsiteY31-10756" fmla="*/ 4070 h 10002"/>
                <a:gd name="connsiteX32-10757" fmla="*/ 9056 w 10000"/>
                <a:gd name="connsiteY32-10758" fmla="*/ 4051 h 10002"/>
                <a:gd name="connsiteX33-10759" fmla="*/ 8709 w 10000"/>
                <a:gd name="connsiteY33-10760" fmla="*/ 4109 h 10002"/>
                <a:gd name="connsiteX34-10761" fmla="*/ 8743 w 10000"/>
                <a:gd name="connsiteY34-10762" fmla="*/ 4051 h 10002"/>
                <a:gd name="connsiteX35-10763" fmla="*/ 6769 w 10000"/>
                <a:gd name="connsiteY35-10764" fmla="*/ 3651 h 10002"/>
                <a:gd name="connsiteX36-10765" fmla="*/ 6735 w 10000"/>
                <a:gd name="connsiteY36-10766" fmla="*/ 3422 h 10002"/>
                <a:gd name="connsiteX37-10767" fmla="*/ 6215 w 10000"/>
                <a:gd name="connsiteY37-10768" fmla="*/ 2507 h 10002"/>
                <a:gd name="connsiteX38-10769" fmla="*/ 5868 w 10000"/>
                <a:gd name="connsiteY38-10770" fmla="*/ 2106 h 10002"/>
                <a:gd name="connsiteX39-10771" fmla="*/ 5903 w 10000"/>
                <a:gd name="connsiteY39-10772" fmla="*/ 1781 h 10002"/>
                <a:gd name="connsiteX40-10773" fmla="*/ 5556 w 10000"/>
                <a:gd name="connsiteY40-10774" fmla="*/ 1611 h 10002"/>
                <a:gd name="connsiteX41-10775" fmla="*/ 5626 w 10000"/>
                <a:gd name="connsiteY41-10776" fmla="*/ 1420 h 10002"/>
                <a:gd name="connsiteX42-10777" fmla="*/ 5799 w 10000"/>
                <a:gd name="connsiteY42-10778" fmla="*/ 1458 h 10002"/>
                <a:gd name="connsiteX43-10779" fmla="*/ 5972 w 10000"/>
                <a:gd name="connsiteY43-10780" fmla="*/ 1439 h 10002"/>
                <a:gd name="connsiteX44-10781" fmla="*/ 6041 w 10000"/>
                <a:gd name="connsiteY44-10782" fmla="*/ 1382 h 10002"/>
                <a:gd name="connsiteX45-10783" fmla="*/ 6041 w 10000"/>
                <a:gd name="connsiteY45-10784" fmla="*/ 1267 h 10002"/>
                <a:gd name="connsiteX46-10785" fmla="*/ 6110 w 10000"/>
                <a:gd name="connsiteY46-10786" fmla="*/ 1172 h 10002"/>
                <a:gd name="connsiteX47-10787" fmla="*/ 6110 w 10000"/>
                <a:gd name="connsiteY47-10788" fmla="*/ 1077 h 10002"/>
                <a:gd name="connsiteX48-10789" fmla="*/ 6075 w 10000"/>
                <a:gd name="connsiteY48-10790" fmla="*/ 1020 h 10002"/>
                <a:gd name="connsiteX49-10791" fmla="*/ 6041 w 10000"/>
                <a:gd name="connsiteY49-10792" fmla="*/ 905 h 10002"/>
                <a:gd name="connsiteX50-10793" fmla="*/ 6180 w 10000"/>
                <a:gd name="connsiteY50-10794" fmla="*/ 828 h 10002"/>
                <a:gd name="connsiteX51-10795" fmla="*/ 6180 w 10000"/>
                <a:gd name="connsiteY51-10796" fmla="*/ 752 h 10002"/>
                <a:gd name="connsiteX52-10797" fmla="*/ 6007 w 10000"/>
                <a:gd name="connsiteY52-10798" fmla="*/ 677 h 10002"/>
                <a:gd name="connsiteX53-10799" fmla="*/ 6075 w 10000"/>
                <a:gd name="connsiteY53-10800" fmla="*/ 544 h 10002"/>
                <a:gd name="connsiteX54-10801" fmla="*/ 5972 w 10000"/>
                <a:gd name="connsiteY54-10802" fmla="*/ 486 h 10002"/>
                <a:gd name="connsiteX55-10803" fmla="*/ 5868 w 10000"/>
                <a:gd name="connsiteY55-10804" fmla="*/ 334 h 10002"/>
                <a:gd name="connsiteX56-10805" fmla="*/ 5591 w 10000"/>
                <a:gd name="connsiteY56-10806" fmla="*/ 180 h 10002"/>
                <a:gd name="connsiteX57-10807" fmla="*/ 4656 w 10000"/>
                <a:gd name="connsiteY57-10808" fmla="*/ 47 h 10002"/>
                <a:gd name="connsiteX58-10809" fmla="*/ 3825 w 10000"/>
                <a:gd name="connsiteY58-10810" fmla="*/ 752 h 10002"/>
                <a:gd name="connsiteX59-10811" fmla="*/ 4171 w 10000"/>
                <a:gd name="connsiteY59-10812" fmla="*/ 1229 h 10002"/>
                <a:gd name="connsiteX60-10813" fmla="*/ 4205 w 10000"/>
                <a:gd name="connsiteY60-10814" fmla="*/ 1363 h 10002"/>
                <a:gd name="connsiteX61-10815" fmla="*/ 4275 w 10000"/>
                <a:gd name="connsiteY61-10816" fmla="*/ 1305 h 10002"/>
                <a:gd name="connsiteX62-10817" fmla="*/ 4275 w 10000"/>
                <a:gd name="connsiteY62-10818" fmla="*/ 1420 h 10002"/>
                <a:gd name="connsiteX63-10819" fmla="*/ 4275 w 10000"/>
                <a:gd name="connsiteY63-10820" fmla="*/ 1497 h 10002"/>
                <a:gd name="connsiteX64-10821" fmla="*/ 3547 w 10000"/>
                <a:gd name="connsiteY64-10822" fmla="*/ 2202 h 10002"/>
                <a:gd name="connsiteX65-10823" fmla="*/ 3270 w 10000"/>
                <a:gd name="connsiteY65-10824" fmla="*/ 2583 h 10002"/>
                <a:gd name="connsiteX66-10825" fmla="*/ 2543 w 10000"/>
                <a:gd name="connsiteY66-10826" fmla="*/ 3287 h 10002"/>
                <a:gd name="connsiteX67-10827" fmla="*/ 3063 w 10000"/>
                <a:gd name="connsiteY67-10828" fmla="*/ 5005 h 10002"/>
                <a:gd name="connsiteX68-10829" fmla="*/ 3270 w 10000"/>
                <a:gd name="connsiteY68-10830" fmla="*/ 5005 h 10002"/>
                <a:gd name="connsiteX69-10831" fmla="*/ 3166 w 10000"/>
                <a:gd name="connsiteY69-10832" fmla="*/ 5367 h 10002"/>
                <a:gd name="connsiteX70-10833" fmla="*/ 3894 w 10000"/>
                <a:gd name="connsiteY70-10834" fmla="*/ 5519 h 10002"/>
                <a:gd name="connsiteX71-10835" fmla="*/ 3894 w 10000"/>
                <a:gd name="connsiteY71-10836" fmla="*/ 5900 h 10002"/>
                <a:gd name="connsiteX72-10837" fmla="*/ 3790 w 10000"/>
                <a:gd name="connsiteY72-10838" fmla="*/ 6110 h 10002"/>
                <a:gd name="connsiteX73-10839" fmla="*/ 1884 w 10000"/>
                <a:gd name="connsiteY73-10840" fmla="*/ 6090 h 10002"/>
                <a:gd name="connsiteX74-10841" fmla="*/ 1849 w 10000"/>
                <a:gd name="connsiteY74-10842" fmla="*/ 8056 h 10002"/>
                <a:gd name="connsiteX75-10843" fmla="*/ 2126 w 10000"/>
                <a:gd name="connsiteY75-10844" fmla="*/ 8056 h 10002"/>
                <a:gd name="connsiteX76-10845" fmla="*/ 2126 w 10000"/>
                <a:gd name="connsiteY76-10846" fmla="*/ 8131 h 10002"/>
                <a:gd name="connsiteX77-10847" fmla="*/ 2716 w 10000"/>
                <a:gd name="connsiteY77-10848" fmla="*/ 8131 h 10002"/>
                <a:gd name="connsiteX78-10849" fmla="*/ 2716 w 10000"/>
                <a:gd name="connsiteY78-10850" fmla="*/ 8056 h 10002"/>
                <a:gd name="connsiteX79-10851" fmla="*/ 3270 w 10000"/>
                <a:gd name="connsiteY79-10852" fmla="*/ 8073 h 10002"/>
                <a:gd name="connsiteX80-10853" fmla="*/ 2404 w 10000"/>
                <a:gd name="connsiteY80-10854" fmla="*/ 10002 h 10002"/>
                <a:gd name="connsiteX81-10855" fmla="*/ 0 w 10000"/>
                <a:gd name="connsiteY81-10856" fmla="*/ 10000 h 10002"/>
                <a:gd name="connsiteX0-10857" fmla="*/ 6075 w 10000"/>
                <a:gd name="connsiteY0-10858" fmla="*/ 8073 h 10002"/>
                <a:gd name="connsiteX1-10859" fmla="*/ 6699 w 10000"/>
                <a:gd name="connsiteY1-10860" fmla="*/ 8131 h 10002"/>
                <a:gd name="connsiteX2-10861" fmla="*/ 6699 w 10000"/>
                <a:gd name="connsiteY2-10862" fmla="*/ 8073 h 10002"/>
                <a:gd name="connsiteX3-10863" fmla="*/ 7046 w 10000"/>
                <a:gd name="connsiteY3-10864" fmla="*/ 8073 h 10002"/>
                <a:gd name="connsiteX4-10865" fmla="*/ 7046 w 10000"/>
                <a:gd name="connsiteY4-10866" fmla="*/ 6110 h 10002"/>
                <a:gd name="connsiteX5-10867" fmla="*/ 5660 w 10000"/>
                <a:gd name="connsiteY5-10868" fmla="*/ 6110 h 10002"/>
                <a:gd name="connsiteX6-10869" fmla="*/ 5764 w 10000"/>
                <a:gd name="connsiteY6-10870" fmla="*/ 5672 h 10002"/>
                <a:gd name="connsiteX7-10871" fmla="*/ 7809 w 10000"/>
                <a:gd name="connsiteY7-10872" fmla="*/ 6034 h 10002"/>
                <a:gd name="connsiteX8-10873" fmla="*/ 7982 w 10000"/>
                <a:gd name="connsiteY8-10874" fmla="*/ 6149 h 10002"/>
                <a:gd name="connsiteX9-10875" fmla="*/ 7532 w 10000"/>
                <a:gd name="connsiteY9-10876" fmla="*/ 8227 h 10002"/>
                <a:gd name="connsiteX10-10877" fmla="*/ 7601 w 10000"/>
                <a:gd name="connsiteY10-10878" fmla="*/ 8265 h 10002"/>
                <a:gd name="connsiteX11-10879" fmla="*/ 7641 w 10000"/>
                <a:gd name="connsiteY11-10880" fmla="*/ 8947 h 10002"/>
                <a:gd name="connsiteX12-10881" fmla="*/ 9991 w 10000"/>
                <a:gd name="connsiteY12-10882" fmla="*/ 8647 h 10002"/>
                <a:gd name="connsiteX13-10883" fmla="*/ 9956 w 10000"/>
                <a:gd name="connsiteY13-10884" fmla="*/ 8588 h 10002"/>
                <a:gd name="connsiteX14-10885" fmla="*/ 9091 w 10000"/>
                <a:gd name="connsiteY14-10886" fmla="*/ 8303 h 10002"/>
                <a:gd name="connsiteX15-10887" fmla="*/ 8848 w 10000"/>
                <a:gd name="connsiteY15-10888" fmla="*/ 7922 h 10002"/>
                <a:gd name="connsiteX16-10889" fmla="*/ 9610 w 10000"/>
                <a:gd name="connsiteY16-10890" fmla="*/ 5729 h 10002"/>
                <a:gd name="connsiteX17-10891" fmla="*/ 9298 w 10000"/>
                <a:gd name="connsiteY17-10892" fmla="*/ 5215 h 10002"/>
                <a:gd name="connsiteX18-10893" fmla="*/ 7080 w 10000"/>
                <a:gd name="connsiteY18-10894" fmla="*/ 4700 h 10002"/>
                <a:gd name="connsiteX19-10895" fmla="*/ 6942 w 10000"/>
                <a:gd name="connsiteY19-10896" fmla="*/ 4279 h 10002"/>
                <a:gd name="connsiteX20-10897" fmla="*/ 8397 w 10000"/>
                <a:gd name="connsiteY20-10898" fmla="*/ 4508 h 10002"/>
                <a:gd name="connsiteX21-10899" fmla="*/ 8432 w 10000"/>
                <a:gd name="connsiteY21-10900" fmla="*/ 4451 h 10002"/>
                <a:gd name="connsiteX22-10901" fmla="*/ 8466 w 10000"/>
                <a:gd name="connsiteY22-10902" fmla="*/ 4451 h 10002"/>
                <a:gd name="connsiteX23-10903" fmla="*/ 8779 w 10000"/>
                <a:gd name="connsiteY23-10904" fmla="*/ 4604 h 10002"/>
                <a:gd name="connsiteX24-10905" fmla="*/ 9368 w 10000"/>
                <a:gd name="connsiteY24-10906" fmla="*/ 4642 h 10002"/>
                <a:gd name="connsiteX25-10907" fmla="*/ 9540 w 10000"/>
                <a:gd name="connsiteY25-10908" fmla="*/ 4585 h 10002"/>
                <a:gd name="connsiteX26-10909" fmla="*/ 9714 w 10000"/>
                <a:gd name="connsiteY26-10910" fmla="*/ 4451 h 10002"/>
                <a:gd name="connsiteX27-10911" fmla="*/ 9782 w 10000"/>
                <a:gd name="connsiteY27-10912" fmla="*/ 4299 h 10002"/>
                <a:gd name="connsiteX28-10913" fmla="*/ 9748 w 10000"/>
                <a:gd name="connsiteY28-10914" fmla="*/ 4166 h 10002"/>
                <a:gd name="connsiteX29-10915" fmla="*/ 9437 w 10000"/>
                <a:gd name="connsiteY29-10916" fmla="*/ 4127 h 10002"/>
                <a:gd name="connsiteX30-10917" fmla="*/ 9402 w 10000"/>
                <a:gd name="connsiteY30-10918" fmla="*/ 4070 h 10002"/>
                <a:gd name="connsiteX31-10919" fmla="*/ 9056 w 10000"/>
                <a:gd name="connsiteY31-10920" fmla="*/ 4051 h 10002"/>
                <a:gd name="connsiteX32-10921" fmla="*/ 8709 w 10000"/>
                <a:gd name="connsiteY32-10922" fmla="*/ 4109 h 10002"/>
                <a:gd name="connsiteX33-10923" fmla="*/ 8743 w 10000"/>
                <a:gd name="connsiteY33-10924" fmla="*/ 4051 h 10002"/>
                <a:gd name="connsiteX34-10925" fmla="*/ 6769 w 10000"/>
                <a:gd name="connsiteY34-10926" fmla="*/ 3651 h 10002"/>
                <a:gd name="connsiteX35-10927" fmla="*/ 6735 w 10000"/>
                <a:gd name="connsiteY35-10928" fmla="*/ 3422 h 10002"/>
                <a:gd name="connsiteX36-10929" fmla="*/ 6215 w 10000"/>
                <a:gd name="connsiteY36-10930" fmla="*/ 2507 h 10002"/>
                <a:gd name="connsiteX37-10931" fmla="*/ 5868 w 10000"/>
                <a:gd name="connsiteY37-10932" fmla="*/ 2106 h 10002"/>
                <a:gd name="connsiteX38-10933" fmla="*/ 5903 w 10000"/>
                <a:gd name="connsiteY38-10934" fmla="*/ 1781 h 10002"/>
                <a:gd name="connsiteX39-10935" fmla="*/ 5556 w 10000"/>
                <a:gd name="connsiteY39-10936" fmla="*/ 1611 h 10002"/>
                <a:gd name="connsiteX40-10937" fmla="*/ 5626 w 10000"/>
                <a:gd name="connsiteY40-10938" fmla="*/ 1420 h 10002"/>
                <a:gd name="connsiteX41-10939" fmla="*/ 5799 w 10000"/>
                <a:gd name="connsiteY41-10940" fmla="*/ 1458 h 10002"/>
                <a:gd name="connsiteX42-10941" fmla="*/ 5972 w 10000"/>
                <a:gd name="connsiteY42-10942" fmla="*/ 1439 h 10002"/>
                <a:gd name="connsiteX43-10943" fmla="*/ 6041 w 10000"/>
                <a:gd name="connsiteY43-10944" fmla="*/ 1382 h 10002"/>
                <a:gd name="connsiteX44-10945" fmla="*/ 6041 w 10000"/>
                <a:gd name="connsiteY44-10946" fmla="*/ 1267 h 10002"/>
                <a:gd name="connsiteX45-10947" fmla="*/ 6110 w 10000"/>
                <a:gd name="connsiteY45-10948" fmla="*/ 1172 h 10002"/>
                <a:gd name="connsiteX46-10949" fmla="*/ 6110 w 10000"/>
                <a:gd name="connsiteY46-10950" fmla="*/ 1077 h 10002"/>
                <a:gd name="connsiteX47-10951" fmla="*/ 6075 w 10000"/>
                <a:gd name="connsiteY47-10952" fmla="*/ 1020 h 10002"/>
                <a:gd name="connsiteX48-10953" fmla="*/ 6041 w 10000"/>
                <a:gd name="connsiteY48-10954" fmla="*/ 905 h 10002"/>
                <a:gd name="connsiteX49-10955" fmla="*/ 6180 w 10000"/>
                <a:gd name="connsiteY49-10956" fmla="*/ 828 h 10002"/>
                <a:gd name="connsiteX50-10957" fmla="*/ 6180 w 10000"/>
                <a:gd name="connsiteY50-10958" fmla="*/ 752 h 10002"/>
                <a:gd name="connsiteX51-10959" fmla="*/ 6007 w 10000"/>
                <a:gd name="connsiteY51-10960" fmla="*/ 677 h 10002"/>
                <a:gd name="connsiteX52-10961" fmla="*/ 6075 w 10000"/>
                <a:gd name="connsiteY52-10962" fmla="*/ 544 h 10002"/>
                <a:gd name="connsiteX53-10963" fmla="*/ 5972 w 10000"/>
                <a:gd name="connsiteY53-10964" fmla="*/ 486 h 10002"/>
                <a:gd name="connsiteX54-10965" fmla="*/ 5868 w 10000"/>
                <a:gd name="connsiteY54-10966" fmla="*/ 334 h 10002"/>
                <a:gd name="connsiteX55-10967" fmla="*/ 5591 w 10000"/>
                <a:gd name="connsiteY55-10968" fmla="*/ 180 h 10002"/>
                <a:gd name="connsiteX56-10969" fmla="*/ 4656 w 10000"/>
                <a:gd name="connsiteY56-10970" fmla="*/ 47 h 10002"/>
                <a:gd name="connsiteX57-10971" fmla="*/ 3825 w 10000"/>
                <a:gd name="connsiteY57-10972" fmla="*/ 752 h 10002"/>
                <a:gd name="connsiteX58-10973" fmla="*/ 4171 w 10000"/>
                <a:gd name="connsiteY58-10974" fmla="*/ 1229 h 10002"/>
                <a:gd name="connsiteX59-10975" fmla="*/ 4205 w 10000"/>
                <a:gd name="connsiteY59-10976" fmla="*/ 1363 h 10002"/>
                <a:gd name="connsiteX60-10977" fmla="*/ 4275 w 10000"/>
                <a:gd name="connsiteY60-10978" fmla="*/ 1305 h 10002"/>
                <a:gd name="connsiteX61-10979" fmla="*/ 4275 w 10000"/>
                <a:gd name="connsiteY61-10980" fmla="*/ 1420 h 10002"/>
                <a:gd name="connsiteX62-10981" fmla="*/ 4275 w 10000"/>
                <a:gd name="connsiteY62-10982" fmla="*/ 1497 h 10002"/>
                <a:gd name="connsiteX63-10983" fmla="*/ 3547 w 10000"/>
                <a:gd name="connsiteY63-10984" fmla="*/ 2202 h 10002"/>
                <a:gd name="connsiteX64-10985" fmla="*/ 3270 w 10000"/>
                <a:gd name="connsiteY64-10986" fmla="*/ 2583 h 10002"/>
                <a:gd name="connsiteX65-10987" fmla="*/ 2543 w 10000"/>
                <a:gd name="connsiteY65-10988" fmla="*/ 3287 h 10002"/>
                <a:gd name="connsiteX66-10989" fmla="*/ 3063 w 10000"/>
                <a:gd name="connsiteY66-10990" fmla="*/ 5005 h 10002"/>
                <a:gd name="connsiteX67-10991" fmla="*/ 3270 w 10000"/>
                <a:gd name="connsiteY67-10992" fmla="*/ 5005 h 10002"/>
                <a:gd name="connsiteX68-10993" fmla="*/ 3166 w 10000"/>
                <a:gd name="connsiteY68-10994" fmla="*/ 5367 h 10002"/>
                <a:gd name="connsiteX69-10995" fmla="*/ 3894 w 10000"/>
                <a:gd name="connsiteY69-10996" fmla="*/ 5519 h 10002"/>
                <a:gd name="connsiteX70-10997" fmla="*/ 3894 w 10000"/>
                <a:gd name="connsiteY70-10998" fmla="*/ 5900 h 10002"/>
                <a:gd name="connsiteX71-10999" fmla="*/ 3790 w 10000"/>
                <a:gd name="connsiteY71-11000" fmla="*/ 6110 h 10002"/>
                <a:gd name="connsiteX72-11001" fmla="*/ 1884 w 10000"/>
                <a:gd name="connsiteY72-11002" fmla="*/ 6090 h 10002"/>
                <a:gd name="connsiteX73-11003" fmla="*/ 1849 w 10000"/>
                <a:gd name="connsiteY73-11004" fmla="*/ 8056 h 10002"/>
                <a:gd name="connsiteX74-11005" fmla="*/ 2126 w 10000"/>
                <a:gd name="connsiteY74-11006" fmla="*/ 8056 h 10002"/>
                <a:gd name="connsiteX75-11007" fmla="*/ 2126 w 10000"/>
                <a:gd name="connsiteY75-11008" fmla="*/ 8131 h 10002"/>
                <a:gd name="connsiteX76-11009" fmla="*/ 2716 w 10000"/>
                <a:gd name="connsiteY76-11010" fmla="*/ 8131 h 10002"/>
                <a:gd name="connsiteX77-11011" fmla="*/ 2716 w 10000"/>
                <a:gd name="connsiteY77-11012" fmla="*/ 8056 h 10002"/>
                <a:gd name="connsiteX78-11013" fmla="*/ 3270 w 10000"/>
                <a:gd name="connsiteY78-11014" fmla="*/ 8073 h 10002"/>
                <a:gd name="connsiteX79-11015" fmla="*/ 2404 w 10000"/>
                <a:gd name="connsiteY79-11016" fmla="*/ 10002 h 10002"/>
                <a:gd name="connsiteX80-11017" fmla="*/ 0 w 10000"/>
                <a:gd name="connsiteY80-11018" fmla="*/ 10000 h 10002"/>
                <a:gd name="connsiteX0-11019" fmla="*/ 6699 w 10000"/>
                <a:gd name="connsiteY0-11020" fmla="*/ 8131 h 10002"/>
                <a:gd name="connsiteX1-11021" fmla="*/ 6699 w 10000"/>
                <a:gd name="connsiteY1-11022" fmla="*/ 8073 h 10002"/>
                <a:gd name="connsiteX2-11023" fmla="*/ 7046 w 10000"/>
                <a:gd name="connsiteY2-11024" fmla="*/ 8073 h 10002"/>
                <a:gd name="connsiteX3-11025" fmla="*/ 7046 w 10000"/>
                <a:gd name="connsiteY3-11026" fmla="*/ 6110 h 10002"/>
                <a:gd name="connsiteX4-11027" fmla="*/ 5660 w 10000"/>
                <a:gd name="connsiteY4-11028" fmla="*/ 6110 h 10002"/>
                <a:gd name="connsiteX5-11029" fmla="*/ 5764 w 10000"/>
                <a:gd name="connsiteY5-11030" fmla="*/ 5672 h 10002"/>
                <a:gd name="connsiteX6-11031" fmla="*/ 7809 w 10000"/>
                <a:gd name="connsiteY6-11032" fmla="*/ 6034 h 10002"/>
                <a:gd name="connsiteX7-11033" fmla="*/ 7982 w 10000"/>
                <a:gd name="connsiteY7-11034" fmla="*/ 6149 h 10002"/>
                <a:gd name="connsiteX8-11035" fmla="*/ 7532 w 10000"/>
                <a:gd name="connsiteY8-11036" fmla="*/ 8227 h 10002"/>
                <a:gd name="connsiteX9-11037" fmla="*/ 7601 w 10000"/>
                <a:gd name="connsiteY9-11038" fmla="*/ 8265 h 10002"/>
                <a:gd name="connsiteX10-11039" fmla="*/ 7641 w 10000"/>
                <a:gd name="connsiteY10-11040" fmla="*/ 8947 h 10002"/>
                <a:gd name="connsiteX11-11041" fmla="*/ 9991 w 10000"/>
                <a:gd name="connsiteY11-11042" fmla="*/ 8647 h 10002"/>
                <a:gd name="connsiteX12-11043" fmla="*/ 9956 w 10000"/>
                <a:gd name="connsiteY12-11044" fmla="*/ 8588 h 10002"/>
                <a:gd name="connsiteX13-11045" fmla="*/ 9091 w 10000"/>
                <a:gd name="connsiteY13-11046" fmla="*/ 8303 h 10002"/>
                <a:gd name="connsiteX14-11047" fmla="*/ 8848 w 10000"/>
                <a:gd name="connsiteY14-11048" fmla="*/ 7922 h 10002"/>
                <a:gd name="connsiteX15-11049" fmla="*/ 9610 w 10000"/>
                <a:gd name="connsiteY15-11050" fmla="*/ 5729 h 10002"/>
                <a:gd name="connsiteX16-11051" fmla="*/ 9298 w 10000"/>
                <a:gd name="connsiteY16-11052" fmla="*/ 5215 h 10002"/>
                <a:gd name="connsiteX17-11053" fmla="*/ 7080 w 10000"/>
                <a:gd name="connsiteY17-11054" fmla="*/ 4700 h 10002"/>
                <a:gd name="connsiteX18-11055" fmla="*/ 6942 w 10000"/>
                <a:gd name="connsiteY18-11056" fmla="*/ 4279 h 10002"/>
                <a:gd name="connsiteX19-11057" fmla="*/ 8397 w 10000"/>
                <a:gd name="connsiteY19-11058" fmla="*/ 4508 h 10002"/>
                <a:gd name="connsiteX20-11059" fmla="*/ 8432 w 10000"/>
                <a:gd name="connsiteY20-11060" fmla="*/ 4451 h 10002"/>
                <a:gd name="connsiteX21-11061" fmla="*/ 8466 w 10000"/>
                <a:gd name="connsiteY21-11062" fmla="*/ 4451 h 10002"/>
                <a:gd name="connsiteX22-11063" fmla="*/ 8779 w 10000"/>
                <a:gd name="connsiteY22-11064" fmla="*/ 4604 h 10002"/>
                <a:gd name="connsiteX23-11065" fmla="*/ 9368 w 10000"/>
                <a:gd name="connsiteY23-11066" fmla="*/ 4642 h 10002"/>
                <a:gd name="connsiteX24-11067" fmla="*/ 9540 w 10000"/>
                <a:gd name="connsiteY24-11068" fmla="*/ 4585 h 10002"/>
                <a:gd name="connsiteX25-11069" fmla="*/ 9714 w 10000"/>
                <a:gd name="connsiteY25-11070" fmla="*/ 4451 h 10002"/>
                <a:gd name="connsiteX26-11071" fmla="*/ 9782 w 10000"/>
                <a:gd name="connsiteY26-11072" fmla="*/ 4299 h 10002"/>
                <a:gd name="connsiteX27-11073" fmla="*/ 9748 w 10000"/>
                <a:gd name="connsiteY27-11074" fmla="*/ 4166 h 10002"/>
                <a:gd name="connsiteX28-11075" fmla="*/ 9437 w 10000"/>
                <a:gd name="connsiteY28-11076" fmla="*/ 4127 h 10002"/>
                <a:gd name="connsiteX29-11077" fmla="*/ 9402 w 10000"/>
                <a:gd name="connsiteY29-11078" fmla="*/ 4070 h 10002"/>
                <a:gd name="connsiteX30-11079" fmla="*/ 9056 w 10000"/>
                <a:gd name="connsiteY30-11080" fmla="*/ 4051 h 10002"/>
                <a:gd name="connsiteX31-11081" fmla="*/ 8709 w 10000"/>
                <a:gd name="connsiteY31-11082" fmla="*/ 4109 h 10002"/>
                <a:gd name="connsiteX32-11083" fmla="*/ 8743 w 10000"/>
                <a:gd name="connsiteY32-11084" fmla="*/ 4051 h 10002"/>
                <a:gd name="connsiteX33-11085" fmla="*/ 6769 w 10000"/>
                <a:gd name="connsiteY33-11086" fmla="*/ 3651 h 10002"/>
                <a:gd name="connsiteX34-11087" fmla="*/ 6735 w 10000"/>
                <a:gd name="connsiteY34-11088" fmla="*/ 3422 h 10002"/>
                <a:gd name="connsiteX35-11089" fmla="*/ 6215 w 10000"/>
                <a:gd name="connsiteY35-11090" fmla="*/ 2507 h 10002"/>
                <a:gd name="connsiteX36-11091" fmla="*/ 5868 w 10000"/>
                <a:gd name="connsiteY36-11092" fmla="*/ 2106 h 10002"/>
                <a:gd name="connsiteX37-11093" fmla="*/ 5903 w 10000"/>
                <a:gd name="connsiteY37-11094" fmla="*/ 1781 h 10002"/>
                <a:gd name="connsiteX38-11095" fmla="*/ 5556 w 10000"/>
                <a:gd name="connsiteY38-11096" fmla="*/ 1611 h 10002"/>
                <a:gd name="connsiteX39-11097" fmla="*/ 5626 w 10000"/>
                <a:gd name="connsiteY39-11098" fmla="*/ 1420 h 10002"/>
                <a:gd name="connsiteX40-11099" fmla="*/ 5799 w 10000"/>
                <a:gd name="connsiteY40-11100" fmla="*/ 1458 h 10002"/>
                <a:gd name="connsiteX41-11101" fmla="*/ 5972 w 10000"/>
                <a:gd name="connsiteY41-11102" fmla="*/ 1439 h 10002"/>
                <a:gd name="connsiteX42-11103" fmla="*/ 6041 w 10000"/>
                <a:gd name="connsiteY42-11104" fmla="*/ 1382 h 10002"/>
                <a:gd name="connsiteX43-11105" fmla="*/ 6041 w 10000"/>
                <a:gd name="connsiteY43-11106" fmla="*/ 1267 h 10002"/>
                <a:gd name="connsiteX44-11107" fmla="*/ 6110 w 10000"/>
                <a:gd name="connsiteY44-11108" fmla="*/ 1172 h 10002"/>
                <a:gd name="connsiteX45-11109" fmla="*/ 6110 w 10000"/>
                <a:gd name="connsiteY45-11110" fmla="*/ 1077 h 10002"/>
                <a:gd name="connsiteX46-11111" fmla="*/ 6075 w 10000"/>
                <a:gd name="connsiteY46-11112" fmla="*/ 1020 h 10002"/>
                <a:gd name="connsiteX47-11113" fmla="*/ 6041 w 10000"/>
                <a:gd name="connsiteY47-11114" fmla="*/ 905 h 10002"/>
                <a:gd name="connsiteX48-11115" fmla="*/ 6180 w 10000"/>
                <a:gd name="connsiteY48-11116" fmla="*/ 828 h 10002"/>
                <a:gd name="connsiteX49-11117" fmla="*/ 6180 w 10000"/>
                <a:gd name="connsiteY49-11118" fmla="*/ 752 h 10002"/>
                <a:gd name="connsiteX50-11119" fmla="*/ 6007 w 10000"/>
                <a:gd name="connsiteY50-11120" fmla="*/ 677 h 10002"/>
                <a:gd name="connsiteX51-11121" fmla="*/ 6075 w 10000"/>
                <a:gd name="connsiteY51-11122" fmla="*/ 544 h 10002"/>
                <a:gd name="connsiteX52-11123" fmla="*/ 5972 w 10000"/>
                <a:gd name="connsiteY52-11124" fmla="*/ 486 h 10002"/>
                <a:gd name="connsiteX53-11125" fmla="*/ 5868 w 10000"/>
                <a:gd name="connsiteY53-11126" fmla="*/ 334 h 10002"/>
                <a:gd name="connsiteX54-11127" fmla="*/ 5591 w 10000"/>
                <a:gd name="connsiteY54-11128" fmla="*/ 180 h 10002"/>
                <a:gd name="connsiteX55-11129" fmla="*/ 4656 w 10000"/>
                <a:gd name="connsiteY55-11130" fmla="*/ 47 h 10002"/>
                <a:gd name="connsiteX56-11131" fmla="*/ 3825 w 10000"/>
                <a:gd name="connsiteY56-11132" fmla="*/ 752 h 10002"/>
                <a:gd name="connsiteX57-11133" fmla="*/ 4171 w 10000"/>
                <a:gd name="connsiteY57-11134" fmla="*/ 1229 h 10002"/>
                <a:gd name="connsiteX58-11135" fmla="*/ 4205 w 10000"/>
                <a:gd name="connsiteY58-11136" fmla="*/ 1363 h 10002"/>
                <a:gd name="connsiteX59-11137" fmla="*/ 4275 w 10000"/>
                <a:gd name="connsiteY59-11138" fmla="*/ 1305 h 10002"/>
                <a:gd name="connsiteX60-11139" fmla="*/ 4275 w 10000"/>
                <a:gd name="connsiteY60-11140" fmla="*/ 1420 h 10002"/>
                <a:gd name="connsiteX61-11141" fmla="*/ 4275 w 10000"/>
                <a:gd name="connsiteY61-11142" fmla="*/ 1497 h 10002"/>
                <a:gd name="connsiteX62-11143" fmla="*/ 3547 w 10000"/>
                <a:gd name="connsiteY62-11144" fmla="*/ 2202 h 10002"/>
                <a:gd name="connsiteX63-11145" fmla="*/ 3270 w 10000"/>
                <a:gd name="connsiteY63-11146" fmla="*/ 2583 h 10002"/>
                <a:gd name="connsiteX64-11147" fmla="*/ 2543 w 10000"/>
                <a:gd name="connsiteY64-11148" fmla="*/ 3287 h 10002"/>
                <a:gd name="connsiteX65-11149" fmla="*/ 3063 w 10000"/>
                <a:gd name="connsiteY65-11150" fmla="*/ 5005 h 10002"/>
                <a:gd name="connsiteX66-11151" fmla="*/ 3270 w 10000"/>
                <a:gd name="connsiteY66-11152" fmla="*/ 5005 h 10002"/>
                <a:gd name="connsiteX67-11153" fmla="*/ 3166 w 10000"/>
                <a:gd name="connsiteY67-11154" fmla="*/ 5367 h 10002"/>
                <a:gd name="connsiteX68-11155" fmla="*/ 3894 w 10000"/>
                <a:gd name="connsiteY68-11156" fmla="*/ 5519 h 10002"/>
                <a:gd name="connsiteX69-11157" fmla="*/ 3894 w 10000"/>
                <a:gd name="connsiteY69-11158" fmla="*/ 5900 h 10002"/>
                <a:gd name="connsiteX70-11159" fmla="*/ 3790 w 10000"/>
                <a:gd name="connsiteY70-11160" fmla="*/ 6110 h 10002"/>
                <a:gd name="connsiteX71-11161" fmla="*/ 1884 w 10000"/>
                <a:gd name="connsiteY71-11162" fmla="*/ 6090 h 10002"/>
                <a:gd name="connsiteX72-11163" fmla="*/ 1849 w 10000"/>
                <a:gd name="connsiteY72-11164" fmla="*/ 8056 h 10002"/>
                <a:gd name="connsiteX73-11165" fmla="*/ 2126 w 10000"/>
                <a:gd name="connsiteY73-11166" fmla="*/ 8056 h 10002"/>
                <a:gd name="connsiteX74-11167" fmla="*/ 2126 w 10000"/>
                <a:gd name="connsiteY74-11168" fmla="*/ 8131 h 10002"/>
                <a:gd name="connsiteX75-11169" fmla="*/ 2716 w 10000"/>
                <a:gd name="connsiteY75-11170" fmla="*/ 8131 h 10002"/>
                <a:gd name="connsiteX76-11171" fmla="*/ 2716 w 10000"/>
                <a:gd name="connsiteY76-11172" fmla="*/ 8056 h 10002"/>
                <a:gd name="connsiteX77-11173" fmla="*/ 3270 w 10000"/>
                <a:gd name="connsiteY77-11174" fmla="*/ 8073 h 10002"/>
                <a:gd name="connsiteX78-11175" fmla="*/ 2404 w 10000"/>
                <a:gd name="connsiteY78-11176" fmla="*/ 10002 h 10002"/>
                <a:gd name="connsiteX79-11177" fmla="*/ 0 w 10000"/>
                <a:gd name="connsiteY79-11178" fmla="*/ 10000 h 10002"/>
                <a:gd name="connsiteX0-11179" fmla="*/ 6699 w 10000"/>
                <a:gd name="connsiteY0-11180" fmla="*/ 8131 h 10002"/>
                <a:gd name="connsiteX1-11181" fmla="*/ 6699 w 10000"/>
                <a:gd name="connsiteY1-11182" fmla="*/ 8073 h 10002"/>
                <a:gd name="connsiteX2-11183" fmla="*/ 7046 w 10000"/>
                <a:gd name="connsiteY2-11184" fmla="*/ 6110 h 10002"/>
                <a:gd name="connsiteX3-11185" fmla="*/ 5660 w 10000"/>
                <a:gd name="connsiteY3-11186" fmla="*/ 6110 h 10002"/>
                <a:gd name="connsiteX4-11187" fmla="*/ 5764 w 10000"/>
                <a:gd name="connsiteY4-11188" fmla="*/ 5672 h 10002"/>
                <a:gd name="connsiteX5-11189" fmla="*/ 7809 w 10000"/>
                <a:gd name="connsiteY5-11190" fmla="*/ 6034 h 10002"/>
                <a:gd name="connsiteX6-11191" fmla="*/ 7982 w 10000"/>
                <a:gd name="connsiteY6-11192" fmla="*/ 6149 h 10002"/>
                <a:gd name="connsiteX7-11193" fmla="*/ 7532 w 10000"/>
                <a:gd name="connsiteY7-11194" fmla="*/ 8227 h 10002"/>
                <a:gd name="connsiteX8-11195" fmla="*/ 7601 w 10000"/>
                <a:gd name="connsiteY8-11196" fmla="*/ 8265 h 10002"/>
                <a:gd name="connsiteX9-11197" fmla="*/ 7641 w 10000"/>
                <a:gd name="connsiteY9-11198" fmla="*/ 8947 h 10002"/>
                <a:gd name="connsiteX10-11199" fmla="*/ 9991 w 10000"/>
                <a:gd name="connsiteY10-11200" fmla="*/ 8647 h 10002"/>
                <a:gd name="connsiteX11-11201" fmla="*/ 9956 w 10000"/>
                <a:gd name="connsiteY11-11202" fmla="*/ 8588 h 10002"/>
                <a:gd name="connsiteX12-11203" fmla="*/ 9091 w 10000"/>
                <a:gd name="connsiteY12-11204" fmla="*/ 8303 h 10002"/>
                <a:gd name="connsiteX13-11205" fmla="*/ 8848 w 10000"/>
                <a:gd name="connsiteY13-11206" fmla="*/ 7922 h 10002"/>
                <a:gd name="connsiteX14-11207" fmla="*/ 9610 w 10000"/>
                <a:gd name="connsiteY14-11208" fmla="*/ 5729 h 10002"/>
                <a:gd name="connsiteX15-11209" fmla="*/ 9298 w 10000"/>
                <a:gd name="connsiteY15-11210" fmla="*/ 5215 h 10002"/>
                <a:gd name="connsiteX16-11211" fmla="*/ 7080 w 10000"/>
                <a:gd name="connsiteY16-11212" fmla="*/ 4700 h 10002"/>
                <a:gd name="connsiteX17-11213" fmla="*/ 6942 w 10000"/>
                <a:gd name="connsiteY17-11214" fmla="*/ 4279 h 10002"/>
                <a:gd name="connsiteX18-11215" fmla="*/ 8397 w 10000"/>
                <a:gd name="connsiteY18-11216" fmla="*/ 4508 h 10002"/>
                <a:gd name="connsiteX19-11217" fmla="*/ 8432 w 10000"/>
                <a:gd name="connsiteY19-11218" fmla="*/ 4451 h 10002"/>
                <a:gd name="connsiteX20-11219" fmla="*/ 8466 w 10000"/>
                <a:gd name="connsiteY20-11220" fmla="*/ 4451 h 10002"/>
                <a:gd name="connsiteX21-11221" fmla="*/ 8779 w 10000"/>
                <a:gd name="connsiteY21-11222" fmla="*/ 4604 h 10002"/>
                <a:gd name="connsiteX22-11223" fmla="*/ 9368 w 10000"/>
                <a:gd name="connsiteY22-11224" fmla="*/ 4642 h 10002"/>
                <a:gd name="connsiteX23-11225" fmla="*/ 9540 w 10000"/>
                <a:gd name="connsiteY23-11226" fmla="*/ 4585 h 10002"/>
                <a:gd name="connsiteX24-11227" fmla="*/ 9714 w 10000"/>
                <a:gd name="connsiteY24-11228" fmla="*/ 4451 h 10002"/>
                <a:gd name="connsiteX25-11229" fmla="*/ 9782 w 10000"/>
                <a:gd name="connsiteY25-11230" fmla="*/ 4299 h 10002"/>
                <a:gd name="connsiteX26-11231" fmla="*/ 9748 w 10000"/>
                <a:gd name="connsiteY26-11232" fmla="*/ 4166 h 10002"/>
                <a:gd name="connsiteX27-11233" fmla="*/ 9437 w 10000"/>
                <a:gd name="connsiteY27-11234" fmla="*/ 4127 h 10002"/>
                <a:gd name="connsiteX28-11235" fmla="*/ 9402 w 10000"/>
                <a:gd name="connsiteY28-11236" fmla="*/ 4070 h 10002"/>
                <a:gd name="connsiteX29-11237" fmla="*/ 9056 w 10000"/>
                <a:gd name="connsiteY29-11238" fmla="*/ 4051 h 10002"/>
                <a:gd name="connsiteX30-11239" fmla="*/ 8709 w 10000"/>
                <a:gd name="connsiteY30-11240" fmla="*/ 4109 h 10002"/>
                <a:gd name="connsiteX31-11241" fmla="*/ 8743 w 10000"/>
                <a:gd name="connsiteY31-11242" fmla="*/ 4051 h 10002"/>
                <a:gd name="connsiteX32-11243" fmla="*/ 6769 w 10000"/>
                <a:gd name="connsiteY32-11244" fmla="*/ 3651 h 10002"/>
                <a:gd name="connsiteX33-11245" fmla="*/ 6735 w 10000"/>
                <a:gd name="connsiteY33-11246" fmla="*/ 3422 h 10002"/>
                <a:gd name="connsiteX34-11247" fmla="*/ 6215 w 10000"/>
                <a:gd name="connsiteY34-11248" fmla="*/ 2507 h 10002"/>
                <a:gd name="connsiteX35-11249" fmla="*/ 5868 w 10000"/>
                <a:gd name="connsiteY35-11250" fmla="*/ 2106 h 10002"/>
                <a:gd name="connsiteX36-11251" fmla="*/ 5903 w 10000"/>
                <a:gd name="connsiteY36-11252" fmla="*/ 1781 h 10002"/>
                <a:gd name="connsiteX37-11253" fmla="*/ 5556 w 10000"/>
                <a:gd name="connsiteY37-11254" fmla="*/ 1611 h 10002"/>
                <a:gd name="connsiteX38-11255" fmla="*/ 5626 w 10000"/>
                <a:gd name="connsiteY38-11256" fmla="*/ 1420 h 10002"/>
                <a:gd name="connsiteX39-11257" fmla="*/ 5799 w 10000"/>
                <a:gd name="connsiteY39-11258" fmla="*/ 1458 h 10002"/>
                <a:gd name="connsiteX40-11259" fmla="*/ 5972 w 10000"/>
                <a:gd name="connsiteY40-11260" fmla="*/ 1439 h 10002"/>
                <a:gd name="connsiteX41-11261" fmla="*/ 6041 w 10000"/>
                <a:gd name="connsiteY41-11262" fmla="*/ 1382 h 10002"/>
                <a:gd name="connsiteX42-11263" fmla="*/ 6041 w 10000"/>
                <a:gd name="connsiteY42-11264" fmla="*/ 1267 h 10002"/>
                <a:gd name="connsiteX43-11265" fmla="*/ 6110 w 10000"/>
                <a:gd name="connsiteY43-11266" fmla="*/ 1172 h 10002"/>
                <a:gd name="connsiteX44-11267" fmla="*/ 6110 w 10000"/>
                <a:gd name="connsiteY44-11268" fmla="*/ 1077 h 10002"/>
                <a:gd name="connsiteX45-11269" fmla="*/ 6075 w 10000"/>
                <a:gd name="connsiteY45-11270" fmla="*/ 1020 h 10002"/>
                <a:gd name="connsiteX46-11271" fmla="*/ 6041 w 10000"/>
                <a:gd name="connsiteY46-11272" fmla="*/ 905 h 10002"/>
                <a:gd name="connsiteX47-11273" fmla="*/ 6180 w 10000"/>
                <a:gd name="connsiteY47-11274" fmla="*/ 828 h 10002"/>
                <a:gd name="connsiteX48-11275" fmla="*/ 6180 w 10000"/>
                <a:gd name="connsiteY48-11276" fmla="*/ 752 h 10002"/>
                <a:gd name="connsiteX49-11277" fmla="*/ 6007 w 10000"/>
                <a:gd name="connsiteY49-11278" fmla="*/ 677 h 10002"/>
                <a:gd name="connsiteX50-11279" fmla="*/ 6075 w 10000"/>
                <a:gd name="connsiteY50-11280" fmla="*/ 544 h 10002"/>
                <a:gd name="connsiteX51-11281" fmla="*/ 5972 w 10000"/>
                <a:gd name="connsiteY51-11282" fmla="*/ 486 h 10002"/>
                <a:gd name="connsiteX52-11283" fmla="*/ 5868 w 10000"/>
                <a:gd name="connsiteY52-11284" fmla="*/ 334 h 10002"/>
                <a:gd name="connsiteX53-11285" fmla="*/ 5591 w 10000"/>
                <a:gd name="connsiteY53-11286" fmla="*/ 180 h 10002"/>
                <a:gd name="connsiteX54-11287" fmla="*/ 4656 w 10000"/>
                <a:gd name="connsiteY54-11288" fmla="*/ 47 h 10002"/>
                <a:gd name="connsiteX55-11289" fmla="*/ 3825 w 10000"/>
                <a:gd name="connsiteY55-11290" fmla="*/ 752 h 10002"/>
                <a:gd name="connsiteX56-11291" fmla="*/ 4171 w 10000"/>
                <a:gd name="connsiteY56-11292" fmla="*/ 1229 h 10002"/>
                <a:gd name="connsiteX57-11293" fmla="*/ 4205 w 10000"/>
                <a:gd name="connsiteY57-11294" fmla="*/ 1363 h 10002"/>
                <a:gd name="connsiteX58-11295" fmla="*/ 4275 w 10000"/>
                <a:gd name="connsiteY58-11296" fmla="*/ 1305 h 10002"/>
                <a:gd name="connsiteX59-11297" fmla="*/ 4275 w 10000"/>
                <a:gd name="connsiteY59-11298" fmla="*/ 1420 h 10002"/>
                <a:gd name="connsiteX60-11299" fmla="*/ 4275 w 10000"/>
                <a:gd name="connsiteY60-11300" fmla="*/ 1497 h 10002"/>
                <a:gd name="connsiteX61-11301" fmla="*/ 3547 w 10000"/>
                <a:gd name="connsiteY61-11302" fmla="*/ 2202 h 10002"/>
                <a:gd name="connsiteX62-11303" fmla="*/ 3270 w 10000"/>
                <a:gd name="connsiteY62-11304" fmla="*/ 2583 h 10002"/>
                <a:gd name="connsiteX63-11305" fmla="*/ 2543 w 10000"/>
                <a:gd name="connsiteY63-11306" fmla="*/ 3287 h 10002"/>
                <a:gd name="connsiteX64-11307" fmla="*/ 3063 w 10000"/>
                <a:gd name="connsiteY64-11308" fmla="*/ 5005 h 10002"/>
                <a:gd name="connsiteX65-11309" fmla="*/ 3270 w 10000"/>
                <a:gd name="connsiteY65-11310" fmla="*/ 5005 h 10002"/>
                <a:gd name="connsiteX66-11311" fmla="*/ 3166 w 10000"/>
                <a:gd name="connsiteY66-11312" fmla="*/ 5367 h 10002"/>
                <a:gd name="connsiteX67-11313" fmla="*/ 3894 w 10000"/>
                <a:gd name="connsiteY67-11314" fmla="*/ 5519 h 10002"/>
                <a:gd name="connsiteX68-11315" fmla="*/ 3894 w 10000"/>
                <a:gd name="connsiteY68-11316" fmla="*/ 5900 h 10002"/>
                <a:gd name="connsiteX69-11317" fmla="*/ 3790 w 10000"/>
                <a:gd name="connsiteY69-11318" fmla="*/ 6110 h 10002"/>
                <a:gd name="connsiteX70-11319" fmla="*/ 1884 w 10000"/>
                <a:gd name="connsiteY70-11320" fmla="*/ 6090 h 10002"/>
                <a:gd name="connsiteX71-11321" fmla="*/ 1849 w 10000"/>
                <a:gd name="connsiteY71-11322" fmla="*/ 8056 h 10002"/>
                <a:gd name="connsiteX72-11323" fmla="*/ 2126 w 10000"/>
                <a:gd name="connsiteY72-11324" fmla="*/ 8056 h 10002"/>
                <a:gd name="connsiteX73-11325" fmla="*/ 2126 w 10000"/>
                <a:gd name="connsiteY73-11326" fmla="*/ 8131 h 10002"/>
                <a:gd name="connsiteX74-11327" fmla="*/ 2716 w 10000"/>
                <a:gd name="connsiteY74-11328" fmla="*/ 8131 h 10002"/>
                <a:gd name="connsiteX75-11329" fmla="*/ 2716 w 10000"/>
                <a:gd name="connsiteY75-11330" fmla="*/ 8056 h 10002"/>
                <a:gd name="connsiteX76-11331" fmla="*/ 3270 w 10000"/>
                <a:gd name="connsiteY76-11332" fmla="*/ 8073 h 10002"/>
                <a:gd name="connsiteX77-11333" fmla="*/ 2404 w 10000"/>
                <a:gd name="connsiteY77-11334" fmla="*/ 10002 h 10002"/>
                <a:gd name="connsiteX78-11335" fmla="*/ 0 w 10000"/>
                <a:gd name="connsiteY78-11336" fmla="*/ 10000 h 10002"/>
                <a:gd name="connsiteX0-11337" fmla="*/ 6699 w 10000"/>
                <a:gd name="connsiteY0-11338" fmla="*/ 8131 h 10002"/>
                <a:gd name="connsiteX1-11339" fmla="*/ 7046 w 10000"/>
                <a:gd name="connsiteY1-11340" fmla="*/ 6110 h 10002"/>
                <a:gd name="connsiteX2-11341" fmla="*/ 5660 w 10000"/>
                <a:gd name="connsiteY2-11342" fmla="*/ 6110 h 10002"/>
                <a:gd name="connsiteX3-11343" fmla="*/ 5764 w 10000"/>
                <a:gd name="connsiteY3-11344" fmla="*/ 5672 h 10002"/>
                <a:gd name="connsiteX4-11345" fmla="*/ 7809 w 10000"/>
                <a:gd name="connsiteY4-11346" fmla="*/ 6034 h 10002"/>
                <a:gd name="connsiteX5-11347" fmla="*/ 7982 w 10000"/>
                <a:gd name="connsiteY5-11348" fmla="*/ 6149 h 10002"/>
                <a:gd name="connsiteX6-11349" fmla="*/ 7532 w 10000"/>
                <a:gd name="connsiteY6-11350" fmla="*/ 8227 h 10002"/>
                <a:gd name="connsiteX7-11351" fmla="*/ 7601 w 10000"/>
                <a:gd name="connsiteY7-11352" fmla="*/ 8265 h 10002"/>
                <a:gd name="connsiteX8-11353" fmla="*/ 7641 w 10000"/>
                <a:gd name="connsiteY8-11354" fmla="*/ 8947 h 10002"/>
                <a:gd name="connsiteX9-11355" fmla="*/ 9991 w 10000"/>
                <a:gd name="connsiteY9-11356" fmla="*/ 8647 h 10002"/>
                <a:gd name="connsiteX10-11357" fmla="*/ 9956 w 10000"/>
                <a:gd name="connsiteY10-11358" fmla="*/ 8588 h 10002"/>
                <a:gd name="connsiteX11-11359" fmla="*/ 9091 w 10000"/>
                <a:gd name="connsiteY11-11360" fmla="*/ 8303 h 10002"/>
                <a:gd name="connsiteX12-11361" fmla="*/ 8848 w 10000"/>
                <a:gd name="connsiteY12-11362" fmla="*/ 7922 h 10002"/>
                <a:gd name="connsiteX13-11363" fmla="*/ 9610 w 10000"/>
                <a:gd name="connsiteY13-11364" fmla="*/ 5729 h 10002"/>
                <a:gd name="connsiteX14-11365" fmla="*/ 9298 w 10000"/>
                <a:gd name="connsiteY14-11366" fmla="*/ 5215 h 10002"/>
                <a:gd name="connsiteX15-11367" fmla="*/ 7080 w 10000"/>
                <a:gd name="connsiteY15-11368" fmla="*/ 4700 h 10002"/>
                <a:gd name="connsiteX16-11369" fmla="*/ 6942 w 10000"/>
                <a:gd name="connsiteY16-11370" fmla="*/ 4279 h 10002"/>
                <a:gd name="connsiteX17-11371" fmla="*/ 8397 w 10000"/>
                <a:gd name="connsiteY17-11372" fmla="*/ 4508 h 10002"/>
                <a:gd name="connsiteX18-11373" fmla="*/ 8432 w 10000"/>
                <a:gd name="connsiteY18-11374" fmla="*/ 4451 h 10002"/>
                <a:gd name="connsiteX19-11375" fmla="*/ 8466 w 10000"/>
                <a:gd name="connsiteY19-11376" fmla="*/ 4451 h 10002"/>
                <a:gd name="connsiteX20-11377" fmla="*/ 8779 w 10000"/>
                <a:gd name="connsiteY20-11378" fmla="*/ 4604 h 10002"/>
                <a:gd name="connsiteX21-11379" fmla="*/ 9368 w 10000"/>
                <a:gd name="connsiteY21-11380" fmla="*/ 4642 h 10002"/>
                <a:gd name="connsiteX22-11381" fmla="*/ 9540 w 10000"/>
                <a:gd name="connsiteY22-11382" fmla="*/ 4585 h 10002"/>
                <a:gd name="connsiteX23-11383" fmla="*/ 9714 w 10000"/>
                <a:gd name="connsiteY23-11384" fmla="*/ 4451 h 10002"/>
                <a:gd name="connsiteX24-11385" fmla="*/ 9782 w 10000"/>
                <a:gd name="connsiteY24-11386" fmla="*/ 4299 h 10002"/>
                <a:gd name="connsiteX25-11387" fmla="*/ 9748 w 10000"/>
                <a:gd name="connsiteY25-11388" fmla="*/ 4166 h 10002"/>
                <a:gd name="connsiteX26-11389" fmla="*/ 9437 w 10000"/>
                <a:gd name="connsiteY26-11390" fmla="*/ 4127 h 10002"/>
                <a:gd name="connsiteX27-11391" fmla="*/ 9402 w 10000"/>
                <a:gd name="connsiteY27-11392" fmla="*/ 4070 h 10002"/>
                <a:gd name="connsiteX28-11393" fmla="*/ 9056 w 10000"/>
                <a:gd name="connsiteY28-11394" fmla="*/ 4051 h 10002"/>
                <a:gd name="connsiteX29-11395" fmla="*/ 8709 w 10000"/>
                <a:gd name="connsiteY29-11396" fmla="*/ 4109 h 10002"/>
                <a:gd name="connsiteX30-11397" fmla="*/ 8743 w 10000"/>
                <a:gd name="connsiteY30-11398" fmla="*/ 4051 h 10002"/>
                <a:gd name="connsiteX31-11399" fmla="*/ 6769 w 10000"/>
                <a:gd name="connsiteY31-11400" fmla="*/ 3651 h 10002"/>
                <a:gd name="connsiteX32-11401" fmla="*/ 6735 w 10000"/>
                <a:gd name="connsiteY32-11402" fmla="*/ 3422 h 10002"/>
                <a:gd name="connsiteX33-11403" fmla="*/ 6215 w 10000"/>
                <a:gd name="connsiteY33-11404" fmla="*/ 2507 h 10002"/>
                <a:gd name="connsiteX34-11405" fmla="*/ 5868 w 10000"/>
                <a:gd name="connsiteY34-11406" fmla="*/ 2106 h 10002"/>
                <a:gd name="connsiteX35-11407" fmla="*/ 5903 w 10000"/>
                <a:gd name="connsiteY35-11408" fmla="*/ 1781 h 10002"/>
                <a:gd name="connsiteX36-11409" fmla="*/ 5556 w 10000"/>
                <a:gd name="connsiteY36-11410" fmla="*/ 1611 h 10002"/>
                <a:gd name="connsiteX37-11411" fmla="*/ 5626 w 10000"/>
                <a:gd name="connsiteY37-11412" fmla="*/ 1420 h 10002"/>
                <a:gd name="connsiteX38-11413" fmla="*/ 5799 w 10000"/>
                <a:gd name="connsiteY38-11414" fmla="*/ 1458 h 10002"/>
                <a:gd name="connsiteX39-11415" fmla="*/ 5972 w 10000"/>
                <a:gd name="connsiteY39-11416" fmla="*/ 1439 h 10002"/>
                <a:gd name="connsiteX40-11417" fmla="*/ 6041 w 10000"/>
                <a:gd name="connsiteY40-11418" fmla="*/ 1382 h 10002"/>
                <a:gd name="connsiteX41-11419" fmla="*/ 6041 w 10000"/>
                <a:gd name="connsiteY41-11420" fmla="*/ 1267 h 10002"/>
                <a:gd name="connsiteX42-11421" fmla="*/ 6110 w 10000"/>
                <a:gd name="connsiteY42-11422" fmla="*/ 1172 h 10002"/>
                <a:gd name="connsiteX43-11423" fmla="*/ 6110 w 10000"/>
                <a:gd name="connsiteY43-11424" fmla="*/ 1077 h 10002"/>
                <a:gd name="connsiteX44-11425" fmla="*/ 6075 w 10000"/>
                <a:gd name="connsiteY44-11426" fmla="*/ 1020 h 10002"/>
                <a:gd name="connsiteX45-11427" fmla="*/ 6041 w 10000"/>
                <a:gd name="connsiteY45-11428" fmla="*/ 905 h 10002"/>
                <a:gd name="connsiteX46-11429" fmla="*/ 6180 w 10000"/>
                <a:gd name="connsiteY46-11430" fmla="*/ 828 h 10002"/>
                <a:gd name="connsiteX47-11431" fmla="*/ 6180 w 10000"/>
                <a:gd name="connsiteY47-11432" fmla="*/ 752 h 10002"/>
                <a:gd name="connsiteX48-11433" fmla="*/ 6007 w 10000"/>
                <a:gd name="connsiteY48-11434" fmla="*/ 677 h 10002"/>
                <a:gd name="connsiteX49-11435" fmla="*/ 6075 w 10000"/>
                <a:gd name="connsiteY49-11436" fmla="*/ 544 h 10002"/>
                <a:gd name="connsiteX50-11437" fmla="*/ 5972 w 10000"/>
                <a:gd name="connsiteY50-11438" fmla="*/ 486 h 10002"/>
                <a:gd name="connsiteX51-11439" fmla="*/ 5868 w 10000"/>
                <a:gd name="connsiteY51-11440" fmla="*/ 334 h 10002"/>
                <a:gd name="connsiteX52-11441" fmla="*/ 5591 w 10000"/>
                <a:gd name="connsiteY52-11442" fmla="*/ 180 h 10002"/>
                <a:gd name="connsiteX53-11443" fmla="*/ 4656 w 10000"/>
                <a:gd name="connsiteY53-11444" fmla="*/ 47 h 10002"/>
                <a:gd name="connsiteX54-11445" fmla="*/ 3825 w 10000"/>
                <a:gd name="connsiteY54-11446" fmla="*/ 752 h 10002"/>
                <a:gd name="connsiteX55-11447" fmla="*/ 4171 w 10000"/>
                <a:gd name="connsiteY55-11448" fmla="*/ 1229 h 10002"/>
                <a:gd name="connsiteX56-11449" fmla="*/ 4205 w 10000"/>
                <a:gd name="connsiteY56-11450" fmla="*/ 1363 h 10002"/>
                <a:gd name="connsiteX57-11451" fmla="*/ 4275 w 10000"/>
                <a:gd name="connsiteY57-11452" fmla="*/ 1305 h 10002"/>
                <a:gd name="connsiteX58-11453" fmla="*/ 4275 w 10000"/>
                <a:gd name="connsiteY58-11454" fmla="*/ 1420 h 10002"/>
                <a:gd name="connsiteX59-11455" fmla="*/ 4275 w 10000"/>
                <a:gd name="connsiteY59-11456" fmla="*/ 1497 h 10002"/>
                <a:gd name="connsiteX60-11457" fmla="*/ 3547 w 10000"/>
                <a:gd name="connsiteY60-11458" fmla="*/ 2202 h 10002"/>
                <a:gd name="connsiteX61-11459" fmla="*/ 3270 w 10000"/>
                <a:gd name="connsiteY61-11460" fmla="*/ 2583 h 10002"/>
                <a:gd name="connsiteX62-11461" fmla="*/ 2543 w 10000"/>
                <a:gd name="connsiteY62-11462" fmla="*/ 3287 h 10002"/>
                <a:gd name="connsiteX63-11463" fmla="*/ 3063 w 10000"/>
                <a:gd name="connsiteY63-11464" fmla="*/ 5005 h 10002"/>
                <a:gd name="connsiteX64-11465" fmla="*/ 3270 w 10000"/>
                <a:gd name="connsiteY64-11466" fmla="*/ 5005 h 10002"/>
                <a:gd name="connsiteX65-11467" fmla="*/ 3166 w 10000"/>
                <a:gd name="connsiteY65-11468" fmla="*/ 5367 h 10002"/>
                <a:gd name="connsiteX66-11469" fmla="*/ 3894 w 10000"/>
                <a:gd name="connsiteY66-11470" fmla="*/ 5519 h 10002"/>
                <a:gd name="connsiteX67-11471" fmla="*/ 3894 w 10000"/>
                <a:gd name="connsiteY67-11472" fmla="*/ 5900 h 10002"/>
                <a:gd name="connsiteX68-11473" fmla="*/ 3790 w 10000"/>
                <a:gd name="connsiteY68-11474" fmla="*/ 6110 h 10002"/>
                <a:gd name="connsiteX69-11475" fmla="*/ 1884 w 10000"/>
                <a:gd name="connsiteY69-11476" fmla="*/ 6090 h 10002"/>
                <a:gd name="connsiteX70-11477" fmla="*/ 1849 w 10000"/>
                <a:gd name="connsiteY70-11478" fmla="*/ 8056 h 10002"/>
                <a:gd name="connsiteX71-11479" fmla="*/ 2126 w 10000"/>
                <a:gd name="connsiteY71-11480" fmla="*/ 8056 h 10002"/>
                <a:gd name="connsiteX72-11481" fmla="*/ 2126 w 10000"/>
                <a:gd name="connsiteY72-11482" fmla="*/ 8131 h 10002"/>
                <a:gd name="connsiteX73-11483" fmla="*/ 2716 w 10000"/>
                <a:gd name="connsiteY73-11484" fmla="*/ 8131 h 10002"/>
                <a:gd name="connsiteX74-11485" fmla="*/ 2716 w 10000"/>
                <a:gd name="connsiteY74-11486" fmla="*/ 8056 h 10002"/>
                <a:gd name="connsiteX75-11487" fmla="*/ 3270 w 10000"/>
                <a:gd name="connsiteY75-11488" fmla="*/ 8073 h 10002"/>
                <a:gd name="connsiteX76-11489" fmla="*/ 2404 w 10000"/>
                <a:gd name="connsiteY76-11490" fmla="*/ 10002 h 10002"/>
                <a:gd name="connsiteX77-11491" fmla="*/ 0 w 10000"/>
                <a:gd name="connsiteY77-11492" fmla="*/ 10000 h 10002"/>
                <a:gd name="connsiteX0-11493" fmla="*/ 7046 w 10000"/>
                <a:gd name="connsiteY0-11494" fmla="*/ 6110 h 10002"/>
                <a:gd name="connsiteX1-11495" fmla="*/ 5660 w 10000"/>
                <a:gd name="connsiteY1-11496" fmla="*/ 6110 h 10002"/>
                <a:gd name="connsiteX2-11497" fmla="*/ 5764 w 10000"/>
                <a:gd name="connsiteY2-11498" fmla="*/ 5672 h 10002"/>
                <a:gd name="connsiteX3-11499" fmla="*/ 7809 w 10000"/>
                <a:gd name="connsiteY3-11500" fmla="*/ 6034 h 10002"/>
                <a:gd name="connsiteX4-11501" fmla="*/ 7982 w 10000"/>
                <a:gd name="connsiteY4-11502" fmla="*/ 6149 h 10002"/>
                <a:gd name="connsiteX5-11503" fmla="*/ 7532 w 10000"/>
                <a:gd name="connsiteY5-11504" fmla="*/ 8227 h 10002"/>
                <a:gd name="connsiteX6-11505" fmla="*/ 7601 w 10000"/>
                <a:gd name="connsiteY6-11506" fmla="*/ 8265 h 10002"/>
                <a:gd name="connsiteX7-11507" fmla="*/ 7641 w 10000"/>
                <a:gd name="connsiteY7-11508" fmla="*/ 8947 h 10002"/>
                <a:gd name="connsiteX8-11509" fmla="*/ 9991 w 10000"/>
                <a:gd name="connsiteY8-11510" fmla="*/ 8647 h 10002"/>
                <a:gd name="connsiteX9-11511" fmla="*/ 9956 w 10000"/>
                <a:gd name="connsiteY9-11512" fmla="*/ 8588 h 10002"/>
                <a:gd name="connsiteX10-11513" fmla="*/ 9091 w 10000"/>
                <a:gd name="connsiteY10-11514" fmla="*/ 8303 h 10002"/>
                <a:gd name="connsiteX11-11515" fmla="*/ 8848 w 10000"/>
                <a:gd name="connsiteY11-11516" fmla="*/ 7922 h 10002"/>
                <a:gd name="connsiteX12-11517" fmla="*/ 9610 w 10000"/>
                <a:gd name="connsiteY12-11518" fmla="*/ 5729 h 10002"/>
                <a:gd name="connsiteX13-11519" fmla="*/ 9298 w 10000"/>
                <a:gd name="connsiteY13-11520" fmla="*/ 5215 h 10002"/>
                <a:gd name="connsiteX14-11521" fmla="*/ 7080 w 10000"/>
                <a:gd name="connsiteY14-11522" fmla="*/ 4700 h 10002"/>
                <a:gd name="connsiteX15-11523" fmla="*/ 6942 w 10000"/>
                <a:gd name="connsiteY15-11524" fmla="*/ 4279 h 10002"/>
                <a:gd name="connsiteX16-11525" fmla="*/ 8397 w 10000"/>
                <a:gd name="connsiteY16-11526" fmla="*/ 4508 h 10002"/>
                <a:gd name="connsiteX17-11527" fmla="*/ 8432 w 10000"/>
                <a:gd name="connsiteY17-11528" fmla="*/ 4451 h 10002"/>
                <a:gd name="connsiteX18-11529" fmla="*/ 8466 w 10000"/>
                <a:gd name="connsiteY18-11530" fmla="*/ 4451 h 10002"/>
                <a:gd name="connsiteX19-11531" fmla="*/ 8779 w 10000"/>
                <a:gd name="connsiteY19-11532" fmla="*/ 4604 h 10002"/>
                <a:gd name="connsiteX20-11533" fmla="*/ 9368 w 10000"/>
                <a:gd name="connsiteY20-11534" fmla="*/ 4642 h 10002"/>
                <a:gd name="connsiteX21-11535" fmla="*/ 9540 w 10000"/>
                <a:gd name="connsiteY21-11536" fmla="*/ 4585 h 10002"/>
                <a:gd name="connsiteX22-11537" fmla="*/ 9714 w 10000"/>
                <a:gd name="connsiteY22-11538" fmla="*/ 4451 h 10002"/>
                <a:gd name="connsiteX23-11539" fmla="*/ 9782 w 10000"/>
                <a:gd name="connsiteY23-11540" fmla="*/ 4299 h 10002"/>
                <a:gd name="connsiteX24-11541" fmla="*/ 9748 w 10000"/>
                <a:gd name="connsiteY24-11542" fmla="*/ 4166 h 10002"/>
                <a:gd name="connsiteX25-11543" fmla="*/ 9437 w 10000"/>
                <a:gd name="connsiteY25-11544" fmla="*/ 4127 h 10002"/>
                <a:gd name="connsiteX26-11545" fmla="*/ 9402 w 10000"/>
                <a:gd name="connsiteY26-11546" fmla="*/ 4070 h 10002"/>
                <a:gd name="connsiteX27-11547" fmla="*/ 9056 w 10000"/>
                <a:gd name="connsiteY27-11548" fmla="*/ 4051 h 10002"/>
                <a:gd name="connsiteX28-11549" fmla="*/ 8709 w 10000"/>
                <a:gd name="connsiteY28-11550" fmla="*/ 4109 h 10002"/>
                <a:gd name="connsiteX29-11551" fmla="*/ 8743 w 10000"/>
                <a:gd name="connsiteY29-11552" fmla="*/ 4051 h 10002"/>
                <a:gd name="connsiteX30-11553" fmla="*/ 6769 w 10000"/>
                <a:gd name="connsiteY30-11554" fmla="*/ 3651 h 10002"/>
                <a:gd name="connsiteX31-11555" fmla="*/ 6735 w 10000"/>
                <a:gd name="connsiteY31-11556" fmla="*/ 3422 h 10002"/>
                <a:gd name="connsiteX32-11557" fmla="*/ 6215 w 10000"/>
                <a:gd name="connsiteY32-11558" fmla="*/ 2507 h 10002"/>
                <a:gd name="connsiteX33-11559" fmla="*/ 5868 w 10000"/>
                <a:gd name="connsiteY33-11560" fmla="*/ 2106 h 10002"/>
                <a:gd name="connsiteX34-11561" fmla="*/ 5903 w 10000"/>
                <a:gd name="connsiteY34-11562" fmla="*/ 1781 h 10002"/>
                <a:gd name="connsiteX35-11563" fmla="*/ 5556 w 10000"/>
                <a:gd name="connsiteY35-11564" fmla="*/ 1611 h 10002"/>
                <a:gd name="connsiteX36-11565" fmla="*/ 5626 w 10000"/>
                <a:gd name="connsiteY36-11566" fmla="*/ 1420 h 10002"/>
                <a:gd name="connsiteX37-11567" fmla="*/ 5799 w 10000"/>
                <a:gd name="connsiteY37-11568" fmla="*/ 1458 h 10002"/>
                <a:gd name="connsiteX38-11569" fmla="*/ 5972 w 10000"/>
                <a:gd name="connsiteY38-11570" fmla="*/ 1439 h 10002"/>
                <a:gd name="connsiteX39-11571" fmla="*/ 6041 w 10000"/>
                <a:gd name="connsiteY39-11572" fmla="*/ 1382 h 10002"/>
                <a:gd name="connsiteX40-11573" fmla="*/ 6041 w 10000"/>
                <a:gd name="connsiteY40-11574" fmla="*/ 1267 h 10002"/>
                <a:gd name="connsiteX41-11575" fmla="*/ 6110 w 10000"/>
                <a:gd name="connsiteY41-11576" fmla="*/ 1172 h 10002"/>
                <a:gd name="connsiteX42-11577" fmla="*/ 6110 w 10000"/>
                <a:gd name="connsiteY42-11578" fmla="*/ 1077 h 10002"/>
                <a:gd name="connsiteX43-11579" fmla="*/ 6075 w 10000"/>
                <a:gd name="connsiteY43-11580" fmla="*/ 1020 h 10002"/>
                <a:gd name="connsiteX44-11581" fmla="*/ 6041 w 10000"/>
                <a:gd name="connsiteY44-11582" fmla="*/ 905 h 10002"/>
                <a:gd name="connsiteX45-11583" fmla="*/ 6180 w 10000"/>
                <a:gd name="connsiteY45-11584" fmla="*/ 828 h 10002"/>
                <a:gd name="connsiteX46-11585" fmla="*/ 6180 w 10000"/>
                <a:gd name="connsiteY46-11586" fmla="*/ 752 h 10002"/>
                <a:gd name="connsiteX47-11587" fmla="*/ 6007 w 10000"/>
                <a:gd name="connsiteY47-11588" fmla="*/ 677 h 10002"/>
                <a:gd name="connsiteX48-11589" fmla="*/ 6075 w 10000"/>
                <a:gd name="connsiteY48-11590" fmla="*/ 544 h 10002"/>
                <a:gd name="connsiteX49-11591" fmla="*/ 5972 w 10000"/>
                <a:gd name="connsiteY49-11592" fmla="*/ 486 h 10002"/>
                <a:gd name="connsiteX50-11593" fmla="*/ 5868 w 10000"/>
                <a:gd name="connsiteY50-11594" fmla="*/ 334 h 10002"/>
                <a:gd name="connsiteX51-11595" fmla="*/ 5591 w 10000"/>
                <a:gd name="connsiteY51-11596" fmla="*/ 180 h 10002"/>
                <a:gd name="connsiteX52-11597" fmla="*/ 4656 w 10000"/>
                <a:gd name="connsiteY52-11598" fmla="*/ 47 h 10002"/>
                <a:gd name="connsiteX53-11599" fmla="*/ 3825 w 10000"/>
                <a:gd name="connsiteY53-11600" fmla="*/ 752 h 10002"/>
                <a:gd name="connsiteX54-11601" fmla="*/ 4171 w 10000"/>
                <a:gd name="connsiteY54-11602" fmla="*/ 1229 h 10002"/>
                <a:gd name="connsiteX55-11603" fmla="*/ 4205 w 10000"/>
                <a:gd name="connsiteY55-11604" fmla="*/ 1363 h 10002"/>
                <a:gd name="connsiteX56-11605" fmla="*/ 4275 w 10000"/>
                <a:gd name="connsiteY56-11606" fmla="*/ 1305 h 10002"/>
                <a:gd name="connsiteX57-11607" fmla="*/ 4275 w 10000"/>
                <a:gd name="connsiteY57-11608" fmla="*/ 1420 h 10002"/>
                <a:gd name="connsiteX58-11609" fmla="*/ 4275 w 10000"/>
                <a:gd name="connsiteY58-11610" fmla="*/ 1497 h 10002"/>
                <a:gd name="connsiteX59-11611" fmla="*/ 3547 w 10000"/>
                <a:gd name="connsiteY59-11612" fmla="*/ 2202 h 10002"/>
                <a:gd name="connsiteX60-11613" fmla="*/ 3270 w 10000"/>
                <a:gd name="connsiteY60-11614" fmla="*/ 2583 h 10002"/>
                <a:gd name="connsiteX61-11615" fmla="*/ 2543 w 10000"/>
                <a:gd name="connsiteY61-11616" fmla="*/ 3287 h 10002"/>
                <a:gd name="connsiteX62-11617" fmla="*/ 3063 w 10000"/>
                <a:gd name="connsiteY62-11618" fmla="*/ 5005 h 10002"/>
                <a:gd name="connsiteX63-11619" fmla="*/ 3270 w 10000"/>
                <a:gd name="connsiteY63-11620" fmla="*/ 5005 h 10002"/>
                <a:gd name="connsiteX64-11621" fmla="*/ 3166 w 10000"/>
                <a:gd name="connsiteY64-11622" fmla="*/ 5367 h 10002"/>
                <a:gd name="connsiteX65-11623" fmla="*/ 3894 w 10000"/>
                <a:gd name="connsiteY65-11624" fmla="*/ 5519 h 10002"/>
                <a:gd name="connsiteX66-11625" fmla="*/ 3894 w 10000"/>
                <a:gd name="connsiteY66-11626" fmla="*/ 5900 h 10002"/>
                <a:gd name="connsiteX67-11627" fmla="*/ 3790 w 10000"/>
                <a:gd name="connsiteY67-11628" fmla="*/ 6110 h 10002"/>
                <a:gd name="connsiteX68-11629" fmla="*/ 1884 w 10000"/>
                <a:gd name="connsiteY68-11630" fmla="*/ 6090 h 10002"/>
                <a:gd name="connsiteX69-11631" fmla="*/ 1849 w 10000"/>
                <a:gd name="connsiteY69-11632" fmla="*/ 8056 h 10002"/>
                <a:gd name="connsiteX70-11633" fmla="*/ 2126 w 10000"/>
                <a:gd name="connsiteY70-11634" fmla="*/ 8056 h 10002"/>
                <a:gd name="connsiteX71-11635" fmla="*/ 2126 w 10000"/>
                <a:gd name="connsiteY71-11636" fmla="*/ 8131 h 10002"/>
                <a:gd name="connsiteX72-11637" fmla="*/ 2716 w 10000"/>
                <a:gd name="connsiteY72-11638" fmla="*/ 8131 h 10002"/>
                <a:gd name="connsiteX73-11639" fmla="*/ 2716 w 10000"/>
                <a:gd name="connsiteY73-11640" fmla="*/ 8056 h 10002"/>
                <a:gd name="connsiteX74-11641" fmla="*/ 3270 w 10000"/>
                <a:gd name="connsiteY74-11642" fmla="*/ 8073 h 10002"/>
                <a:gd name="connsiteX75-11643" fmla="*/ 2404 w 10000"/>
                <a:gd name="connsiteY75-11644" fmla="*/ 10002 h 10002"/>
                <a:gd name="connsiteX76-11645" fmla="*/ 0 w 10000"/>
                <a:gd name="connsiteY76-11646" fmla="*/ 10000 h 10002"/>
                <a:gd name="connsiteX0-11647" fmla="*/ 5660 w 10000"/>
                <a:gd name="connsiteY0-11648" fmla="*/ 6110 h 10002"/>
                <a:gd name="connsiteX1-11649" fmla="*/ 5764 w 10000"/>
                <a:gd name="connsiteY1-11650" fmla="*/ 5672 h 10002"/>
                <a:gd name="connsiteX2-11651" fmla="*/ 7809 w 10000"/>
                <a:gd name="connsiteY2-11652" fmla="*/ 6034 h 10002"/>
                <a:gd name="connsiteX3-11653" fmla="*/ 7982 w 10000"/>
                <a:gd name="connsiteY3-11654" fmla="*/ 6149 h 10002"/>
                <a:gd name="connsiteX4-11655" fmla="*/ 7532 w 10000"/>
                <a:gd name="connsiteY4-11656" fmla="*/ 8227 h 10002"/>
                <a:gd name="connsiteX5-11657" fmla="*/ 7601 w 10000"/>
                <a:gd name="connsiteY5-11658" fmla="*/ 8265 h 10002"/>
                <a:gd name="connsiteX6-11659" fmla="*/ 7641 w 10000"/>
                <a:gd name="connsiteY6-11660" fmla="*/ 8947 h 10002"/>
                <a:gd name="connsiteX7-11661" fmla="*/ 9991 w 10000"/>
                <a:gd name="connsiteY7-11662" fmla="*/ 8647 h 10002"/>
                <a:gd name="connsiteX8-11663" fmla="*/ 9956 w 10000"/>
                <a:gd name="connsiteY8-11664" fmla="*/ 8588 h 10002"/>
                <a:gd name="connsiteX9-11665" fmla="*/ 9091 w 10000"/>
                <a:gd name="connsiteY9-11666" fmla="*/ 8303 h 10002"/>
                <a:gd name="connsiteX10-11667" fmla="*/ 8848 w 10000"/>
                <a:gd name="connsiteY10-11668" fmla="*/ 7922 h 10002"/>
                <a:gd name="connsiteX11-11669" fmla="*/ 9610 w 10000"/>
                <a:gd name="connsiteY11-11670" fmla="*/ 5729 h 10002"/>
                <a:gd name="connsiteX12-11671" fmla="*/ 9298 w 10000"/>
                <a:gd name="connsiteY12-11672" fmla="*/ 5215 h 10002"/>
                <a:gd name="connsiteX13-11673" fmla="*/ 7080 w 10000"/>
                <a:gd name="connsiteY13-11674" fmla="*/ 4700 h 10002"/>
                <a:gd name="connsiteX14-11675" fmla="*/ 6942 w 10000"/>
                <a:gd name="connsiteY14-11676" fmla="*/ 4279 h 10002"/>
                <a:gd name="connsiteX15-11677" fmla="*/ 8397 w 10000"/>
                <a:gd name="connsiteY15-11678" fmla="*/ 4508 h 10002"/>
                <a:gd name="connsiteX16-11679" fmla="*/ 8432 w 10000"/>
                <a:gd name="connsiteY16-11680" fmla="*/ 4451 h 10002"/>
                <a:gd name="connsiteX17-11681" fmla="*/ 8466 w 10000"/>
                <a:gd name="connsiteY17-11682" fmla="*/ 4451 h 10002"/>
                <a:gd name="connsiteX18-11683" fmla="*/ 8779 w 10000"/>
                <a:gd name="connsiteY18-11684" fmla="*/ 4604 h 10002"/>
                <a:gd name="connsiteX19-11685" fmla="*/ 9368 w 10000"/>
                <a:gd name="connsiteY19-11686" fmla="*/ 4642 h 10002"/>
                <a:gd name="connsiteX20-11687" fmla="*/ 9540 w 10000"/>
                <a:gd name="connsiteY20-11688" fmla="*/ 4585 h 10002"/>
                <a:gd name="connsiteX21-11689" fmla="*/ 9714 w 10000"/>
                <a:gd name="connsiteY21-11690" fmla="*/ 4451 h 10002"/>
                <a:gd name="connsiteX22-11691" fmla="*/ 9782 w 10000"/>
                <a:gd name="connsiteY22-11692" fmla="*/ 4299 h 10002"/>
                <a:gd name="connsiteX23-11693" fmla="*/ 9748 w 10000"/>
                <a:gd name="connsiteY23-11694" fmla="*/ 4166 h 10002"/>
                <a:gd name="connsiteX24-11695" fmla="*/ 9437 w 10000"/>
                <a:gd name="connsiteY24-11696" fmla="*/ 4127 h 10002"/>
                <a:gd name="connsiteX25-11697" fmla="*/ 9402 w 10000"/>
                <a:gd name="connsiteY25-11698" fmla="*/ 4070 h 10002"/>
                <a:gd name="connsiteX26-11699" fmla="*/ 9056 w 10000"/>
                <a:gd name="connsiteY26-11700" fmla="*/ 4051 h 10002"/>
                <a:gd name="connsiteX27-11701" fmla="*/ 8709 w 10000"/>
                <a:gd name="connsiteY27-11702" fmla="*/ 4109 h 10002"/>
                <a:gd name="connsiteX28-11703" fmla="*/ 8743 w 10000"/>
                <a:gd name="connsiteY28-11704" fmla="*/ 4051 h 10002"/>
                <a:gd name="connsiteX29-11705" fmla="*/ 6769 w 10000"/>
                <a:gd name="connsiteY29-11706" fmla="*/ 3651 h 10002"/>
                <a:gd name="connsiteX30-11707" fmla="*/ 6735 w 10000"/>
                <a:gd name="connsiteY30-11708" fmla="*/ 3422 h 10002"/>
                <a:gd name="connsiteX31-11709" fmla="*/ 6215 w 10000"/>
                <a:gd name="connsiteY31-11710" fmla="*/ 2507 h 10002"/>
                <a:gd name="connsiteX32-11711" fmla="*/ 5868 w 10000"/>
                <a:gd name="connsiteY32-11712" fmla="*/ 2106 h 10002"/>
                <a:gd name="connsiteX33-11713" fmla="*/ 5903 w 10000"/>
                <a:gd name="connsiteY33-11714" fmla="*/ 1781 h 10002"/>
                <a:gd name="connsiteX34-11715" fmla="*/ 5556 w 10000"/>
                <a:gd name="connsiteY34-11716" fmla="*/ 1611 h 10002"/>
                <a:gd name="connsiteX35-11717" fmla="*/ 5626 w 10000"/>
                <a:gd name="connsiteY35-11718" fmla="*/ 1420 h 10002"/>
                <a:gd name="connsiteX36-11719" fmla="*/ 5799 w 10000"/>
                <a:gd name="connsiteY36-11720" fmla="*/ 1458 h 10002"/>
                <a:gd name="connsiteX37-11721" fmla="*/ 5972 w 10000"/>
                <a:gd name="connsiteY37-11722" fmla="*/ 1439 h 10002"/>
                <a:gd name="connsiteX38-11723" fmla="*/ 6041 w 10000"/>
                <a:gd name="connsiteY38-11724" fmla="*/ 1382 h 10002"/>
                <a:gd name="connsiteX39-11725" fmla="*/ 6041 w 10000"/>
                <a:gd name="connsiteY39-11726" fmla="*/ 1267 h 10002"/>
                <a:gd name="connsiteX40-11727" fmla="*/ 6110 w 10000"/>
                <a:gd name="connsiteY40-11728" fmla="*/ 1172 h 10002"/>
                <a:gd name="connsiteX41-11729" fmla="*/ 6110 w 10000"/>
                <a:gd name="connsiteY41-11730" fmla="*/ 1077 h 10002"/>
                <a:gd name="connsiteX42-11731" fmla="*/ 6075 w 10000"/>
                <a:gd name="connsiteY42-11732" fmla="*/ 1020 h 10002"/>
                <a:gd name="connsiteX43-11733" fmla="*/ 6041 w 10000"/>
                <a:gd name="connsiteY43-11734" fmla="*/ 905 h 10002"/>
                <a:gd name="connsiteX44-11735" fmla="*/ 6180 w 10000"/>
                <a:gd name="connsiteY44-11736" fmla="*/ 828 h 10002"/>
                <a:gd name="connsiteX45-11737" fmla="*/ 6180 w 10000"/>
                <a:gd name="connsiteY45-11738" fmla="*/ 752 h 10002"/>
                <a:gd name="connsiteX46-11739" fmla="*/ 6007 w 10000"/>
                <a:gd name="connsiteY46-11740" fmla="*/ 677 h 10002"/>
                <a:gd name="connsiteX47-11741" fmla="*/ 6075 w 10000"/>
                <a:gd name="connsiteY47-11742" fmla="*/ 544 h 10002"/>
                <a:gd name="connsiteX48-11743" fmla="*/ 5972 w 10000"/>
                <a:gd name="connsiteY48-11744" fmla="*/ 486 h 10002"/>
                <a:gd name="connsiteX49-11745" fmla="*/ 5868 w 10000"/>
                <a:gd name="connsiteY49-11746" fmla="*/ 334 h 10002"/>
                <a:gd name="connsiteX50-11747" fmla="*/ 5591 w 10000"/>
                <a:gd name="connsiteY50-11748" fmla="*/ 180 h 10002"/>
                <a:gd name="connsiteX51-11749" fmla="*/ 4656 w 10000"/>
                <a:gd name="connsiteY51-11750" fmla="*/ 47 h 10002"/>
                <a:gd name="connsiteX52-11751" fmla="*/ 3825 w 10000"/>
                <a:gd name="connsiteY52-11752" fmla="*/ 752 h 10002"/>
                <a:gd name="connsiteX53-11753" fmla="*/ 4171 w 10000"/>
                <a:gd name="connsiteY53-11754" fmla="*/ 1229 h 10002"/>
                <a:gd name="connsiteX54-11755" fmla="*/ 4205 w 10000"/>
                <a:gd name="connsiteY54-11756" fmla="*/ 1363 h 10002"/>
                <a:gd name="connsiteX55-11757" fmla="*/ 4275 w 10000"/>
                <a:gd name="connsiteY55-11758" fmla="*/ 1305 h 10002"/>
                <a:gd name="connsiteX56-11759" fmla="*/ 4275 w 10000"/>
                <a:gd name="connsiteY56-11760" fmla="*/ 1420 h 10002"/>
                <a:gd name="connsiteX57-11761" fmla="*/ 4275 w 10000"/>
                <a:gd name="connsiteY57-11762" fmla="*/ 1497 h 10002"/>
                <a:gd name="connsiteX58-11763" fmla="*/ 3547 w 10000"/>
                <a:gd name="connsiteY58-11764" fmla="*/ 2202 h 10002"/>
                <a:gd name="connsiteX59-11765" fmla="*/ 3270 w 10000"/>
                <a:gd name="connsiteY59-11766" fmla="*/ 2583 h 10002"/>
                <a:gd name="connsiteX60-11767" fmla="*/ 2543 w 10000"/>
                <a:gd name="connsiteY60-11768" fmla="*/ 3287 h 10002"/>
                <a:gd name="connsiteX61-11769" fmla="*/ 3063 w 10000"/>
                <a:gd name="connsiteY61-11770" fmla="*/ 5005 h 10002"/>
                <a:gd name="connsiteX62-11771" fmla="*/ 3270 w 10000"/>
                <a:gd name="connsiteY62-11772" fmla="*/ 5005 h 10002"/>
                <a:gd name="connsiteX63-11773" fmla="*/ 3166 w 10000"/>
                <a:gd name="connsiteY63-11774" fmla="*/ 5367 h 10002"/>
                <a:gd name="connsiteX64-11775" fmla="*/ 3894 w 10000"/>
                <a:gd name="connsiteY64-11776" fmla="*/ 5519 h 10002"/>
                <a:gd name="connsiteX65-11777" fmla="*/ 3894 w 10000"/>
                <a:gd name="connsiteY65-11778" fmla="*/ 5900 h 10002"/>
                <a:gd name="connsiteX66-11779" fmla="*/ 3790 w 10000"/>
                <a:gd name="connsiteY66-11780" fmla="*/ 6110 h 10002"/>
                <a:gd name="connsiteX67-11781" fmla="*/ 1884 w 10000"/>
                <a:gd name="connsiteY67-11782" fmla="*/ 6090 h 10002"/>
                <a:gd name="connsiteX68-11783" fmla="*/ 1849 w 10000"/>
                <a:gd name="connsiteY68-11784" fmla="*/ 8056 h 10002"/>
                <a:gd name="connsiteX69-11785" fmla="*/ 2126 w 10000"/>
                <a:gd name="connsiteY69-11786" fmla="*/ 8056 h 10002"/>
                <a:gd name="connsiteX70-11787" fmla="*/ 2126 w 10000"/>
                <a:gd name="connsiteY70-11788" fmla="*/ 8131 h 10002"/>
                <a:gd name="connsiteX71-11789" fmla="*/ 2716 w 10000"/>
                <a:gd name="connsiteY71-11790" fmla="*/ 8131 h 10002"/>
                <a:gd name="connsiteX72-11791" fmla="*/ 2716 w 10000"/>
                <a:gd name="connsiteY72-11792" fmla="*/ 8056 h 10002"/>
                <a:gd name="connsiteX73-11793" fmla="*/ 3270 w 10000"/>
                <a:gd name="connsiteY73-11794" fmla="*/ 8073 h 10002"/>
                <a:gd name="connsiteX74-11795" fmla="*/ 2404 w 10000"/>
                <a:gd name="connsiteY74-11796" fmla="*/ 10002 h 10002"/>
                <a:gd name="connsiteX75-11797" fmla="*/ 0 w 10000"/>
                <a:gd name="connsiteY75-11798" fmla="*/ 10000 h 10002"/>
                <a:gd name="connsiteX0-11799" fmla="*/ 5764 w 10000"/>
                <a:gd name="connsiteY0-11800" fmla="*/ 5672 h 10002"/>
                <a:gd name="connsiteX1-11801" fmla="*/ 7809 w 10000"/>
                <a:gd name="connsiteY1-11802" fmla="*/ 6034 h 10002"/>
                <a:gd name="connsiteX2-11803" fmla="*/ 7982 w 10000"/>
                <a:gd name="connsiteY2-11804" fmla="*/ 6149 h 10002"/>
                <a:gd name="connsiteX3-11805" fmla="*/ 7532 w 10000"/>
                <a:gd name="connsiteY3-11806" fmla="*/ 8227 h 10002"/>
                <a:gd name="connsiteX4-11807" fmla="*/ 7601 w 10000"/>
                <a:gd name="connsiteY4-11808" fmla="*/ 8265 h 10002"/>
                <a:gd name="connsiteX5-11809" fmla="*/ 7641 w 10000"/>
                <a:gd name="connsiteY5-11810" fmla="*/ 8947 h 10002"/>
                <a:gd name="connsiteX6-11811" fmla="*/ 9991 w 10000"/>
                <a:gd name="connsiteY6-11812" fmla="*/ 8647 h 10002"/>
                <a:gd name="connsiteX7-11813" fmla="*/ 9956 w 10000"/>
                <a:gd name="connsiteY7-11814" fmla="*/ 8588 h 10002"/>
                <a:gd name="connsiteX8-11815" fmla="*/ 9091 w 10000"/>
                <a:gd name="connsiteY8-11816" fmla="*/ 8303 h 10002"/>
                <a:gd name="connsiteX9-11817" fmla="*/ 8848 w 10000"/>
                <a:gd name="connsiteY9-11818" fmla="*/ 7922 h 10002"/>
                <a:gd name="connsiteX10-11819" fmla="*/ 9610 w 10000"/>
                <a:gd name="connsiteY10-11820" fmla="*/ 5729 h 10002"/>
                <a:gd name="connsiteX11-11821" fmla="*/ 9298 w 10000"/>
                <a:gd name="connsiteY11-11822" fmla="*/ 5215 h 10002"/>
                <a:gd name="connsiteX12-11823" fmla="*/ 7080 w 10000"/>
                <a:gd name="connsiteY12-11824" fmla="*/ 4700 h 10002"/>
                <a:gd name="connsiteX13-11825" fmla="*/ 6942 w 10000"/>
                <a:gd name="connsiteY13-11826" fmla="*/ 4279 h 10002"/>
                <a:gd name="connsiteX14-11827" fmla="*/ 8397 w 10000"/>
                <a:gd name="connsiteY14-11828" fmla="*/ 4508 h 10002"/>
                <a:gd name="connsiteX15-11829" fmla="*/ 8432 w 10000"/>
                <a:gd name="connsiteY15-11830" fmla="*/ 4451 h 10002"/>
                <a:gd name="connsiteX16-11831" fmla="*/ 8466 w 10000"/>
                <a:gd name="connsiteY16-11832" fmla="*/ 4451 h 10002"/>
                <a:gd name="connsiteX17-11833" fmla="*/ 8779 w 10000"/>
                <a:gd name="connsiteY17-11834" fmla="*/ 4604 h 10002"/>
                <a:gd name="connsiteX18-11835" fmla="*/ 9368 w 10000"/>
                <a:gd name="connsiteY18-11836" fmla="*/ 4642 h 10002"/>
                <a:gd name="connsiteX19-11837" fmla="*/ 9540 w 10000"/>
                <a:gd name="connsiteY19-11838" fmla="*/ 4585 h 10002"/>
                <a:gd name="connsiteX20-11839" fmla="*/ 9714 w 10000"/>
                <a:gd name="connsiteY20-11840" fmla="*/ 4451 h 10002"/>
                <a:gd name="connsiteX21-11841" fmla="*/ 9782 w 10000"/>
                <a:gd name="connsiteY21-11842" fmla="*/ 4299 h 10002"/>
                <a:gd name="connsiteX22-11843" fmla="*/ 9748 w 10000"/>
                <a:gd name="connsiteY22-11844" fmla="*/ 4166 h 10002"/>
                <a:gd name="connsiteX23-11845" fmla="*/ 9437 w 10000"/>
                <a:gd name="connsiteY23-11846" fmla="*/ 4127 h 10002"/>
                <a:gd name="connsiteX24-11847" fmla="*/ 9402 w 10000"/>
                <a:gd name="connsiteY24-11848" fmla="*/ 4070 h 10002"/>
                <a:gd name="connsiteX25-11849" fmla="*/ 9056 w 10000"/>
                <a:gd name="connsiteY25-11850" fmla="*/ 4051 h 10002"/>
                <a:gd name="connsiteX26-11851" fmla="*/ 8709 w 10000"/>
                <a:gd name="connsiteY26-11852" fmla="*/ 4109 h 10002"/>
                <a:gd name="connsiteX27-11853" fmla="*/ 8743 w 10000"/>
                <a:gd name="connsiteY27-11854" fmla="*/ 4051 h 10002"/>
                <a:gd name="connsiteX28-11855" fmla="*/ 6769 w 10000"/>
                <a:gd name="connsiteY28-11856" fmla="*/ 3651 h 10002"/>
                <a:gd name="connsiteX29-11857" fmla="*/ 6735 w 10000"/>
                <a:gd name="connsiteY29-11858" fmla="*/ 3422 h 10002"/>
                <a:gd name="connsiteX30-11859" fmla="*/ 6215 w 10000"/>
                <a:gd name="connsiteY30-11860" fmla="*/ 2507 h 10002"/>
                <a:gd name="connsiteX31-11861" fmla="*/ 5868 w 10000"/>
                <a:gd name="connsiteY31-11862" fmla="*/ 2106 h 10002"/>
                <a:gd name="connsiteX32-11863" fmla="*/ 5903 w 10000"/>
                <a:gd name="connsiteY32-11864" fmla="*/ 1781 h 10002"/>
                <a:gd name="connsiteX33-11865" fmla="*/ 5556 w 10000"/>
                <a:gd name="connsiteY33-11866" fmla="*/ 1611 h 10002"/>
                <a:gd name="connsiteX34-11867" fmla="*/ 5626 w 10000"/>
                <a:gd name="connsiteY34-11868" fmla="*/ 1420 h 10002"/>
                <a:gd name="connsiteX35-11869" fmla="*/ 5799 w 10000"/>
                <a:gd name="connsiteY35-11870" fmla="*/ 1458 h 10002"/>
                <a:gd name="connsiteX36-11871" fmla="*/ 5972 w 10000"/>
                <a:gd name="connsiteY36-11872" fmla="*/ 1439 h 10002"/>
                <a:gd name="connsiteX37-11873" fmla="*/ 6041 w 10000"/>
                <a:gd name="connsiteY37-11874" fmla="*/ 1382 h 10002"/>
                <a:gd name="connsiteX38-11875" fmla="*/ 6041 w 10000"/>
                <a:gd name="connsiteY38-11876" fmla="*/ 1267 h 10002"/>
                <a:gd name="connsiteX39-11877" fmla="*/ 6110 w 10000"/>
                <a:gd name="connsiteY39-11878" fmla="*/ 1172 h 10002"/>
                <a:gd name="connsiteX40-11879" fmla="*/ 6110 w 10000"/>
                <a:gd name="connsiteY40-11880" fmla="*/ 1077 h 10002"/>
                <a:gd name="connsiteX41-11881" fmla="*/ 6075 w 10000"/>
                <a:gd name="connsiteY41-11882" fmla="*/ 1020 h 10002"/>
                <a:gd name="connsiteX42-11883" fmla="*/ 6041 w 10000"/>
                <a:gd name="connsiteY42-11884" fmla="*/ 905 h 10002"/>
                <a:gd name="connsiteX43-11885" fmla="*/ 6180 w 10000"/>
                <a:gd name="connsiteY43-11886" fmla="*/ 828 h 10002"/>
                <a:gd name="connsiteX44-11887" fmla="*/ 6180 w 10000"/>
                <a:gd name="connsiteY44-11888" fmla="*/ 752 h 10002"/>
                <a:gd name="connsiteX45-11889" fmla="*/ 6007 w 10000"/>
                <a:gd name="connsiteY45-11890" fmla="*/ 677 h 10002"/>
                <a:gd name="connsiteX46-11891" fmla="*/ 6075 w 10000"/>
                <a:gd name="connsiteY46-11892" fmla="*/ 544 h 10002"/>
                <a:gd name="connsiteX47-11893" fmla="*/ 5972 w 10000"/>
                <a:gd name="connsiteY47-11894" fmla="*/ 486 h 10002"/>
                <a:gd name="connsiteX48-11895" fmla="*/ 5868 w 10000"/>
                <a:gd name="connsiteY48-11896" fmla="*/ 334 h 10002"/>
                <a:gd name="connsiteX49-11897" fmla="*/ 5591 w 10000"/>
                <a:gd name="connsiteY49-11898" fmla="*/ 180 h 10002"/>
                <a:gd name="connsiteX50-11899" fmla="*/ 4656 w 10000"/>
                <a:gd name="connsiteY50-11900" fmla="*/ 47 h 10002"/>
                <a:gd name="connsiteX51-11901" fmla="*/ 3825 w 10000"/>
                <a:gd name="connsiteY51-11902" fmla="*/ 752 h 10002"/>
                <a:gd name="connsiteX52-11903" fmla="*/ 4171 w 10000"/>
                <a:gd name="connsiteY52-11904" fmla="*/ 1229 h 10002"/>
                <a:gd name="connsiteX53-11905" fmla="*/ 4205 w 10000"/>
                <a:gd name="connsiteY53-11906" fmla="*/ 1363 h 10002"/>
                <a:gd name="connsiteX54-11907" fmla="*/ 4275 w 10000"/>
                <a:gd name="connsiteY54-11908" fmla="*/ 1305 h 10002"/>
                <a:gd name="connsiteX55-11909" fmla="*/ 4275 w 10000"/>
                <a:gd name="connsiteY55-11910" fmla="*/ 1420 h 10002"/>
                <a:gd name="connsiteX56-11911" fmla="*/ 4275 w 10000"/>
                <a:gd name="connsiteY56-11912" fmla="*/ 1497 h 10002"/>
                <a:gd name="connsiteX57-11913" fmla="*/ 3547 w 10000"/>
                <a:gd name="connsiteY57-11914" fmla="*/ 2202 h 10002"/>
                <a:gd name="connsiteX58-11915" fmla="*/ 3270 w 10000"/>
                <a:gd name="connsiteY58-11916" fmla="*/ 2583 h 10002"/>
                <a:gd name="connsiteX59-11917" fmla="*/ 2543 w 10000"/>
                <a:gd name="connsiteY59-11918" fmla="*/ 3287 h 10002"/>
                <a:gd name="connsiteX60-11919" fmla="*/ 3063 w 10000"/>
                <a:gd name="connsiteY60-11920" fmla="*/ 5005 h 10002"/>
                <a:gd name="connsiteX61-11921" fmla="*/ 3270 w 10000"/>
                <a:gd name="connsiteY61-11922" fmla="*/ 5005 h 10002"/>
                <a:gd name="connsiteX62-11923" fmla="*/ 3166 w 10000"/>
                <a:gd name="connsiteY62-11924" fmla="*/ 5367 h 10002"/>
                <a:gd name="connsiteX63-11925" fmla="*/ 3894 w 10000"/>
                <a:gd name="connsiteY63-11926" fmla="*/ 5519 h 10002"/>
                <a:gd name="connsiteX64-11927" fmla="*/ 3894 w 10000"/>
                <a:gd name="connsiteY64-11928" fmla="*/ 5900 h 10002"/>
                <a:gd name="connsiteX65-11929" fmla="*/ 3790 w 10000"/>
                <a:gd name="connsiteY65-11930" fmla="*/ 6110 h 10002"/>
                <a:gd name="connsiteX66-11931" fmla="*/ 1884 w 10000"/>
                <a:gd name="connsiteY66-11932" fmla="*/ 6090 h 10002"/>
                <a:gd name="connsiteX67-11933" fmla="*/ 1849 w 10000"/>
                <a:gd name="connsiteY67-11934" fmla="*/ 8056 h 10002"/>
                <a:gd name="connsiteX68-11935" fmla="*/ 2126 w 10000"/>
                <a:gd name="connsiteY68-11936" fmla="*/ 8056 h 10002"/>
                <a:gd name="connsiteX69-11937" fmla="*/ 2126 w 10000"/>
                <a:gd name="connsiteY69-11938" fmla="*/ 8131 h 10002"/>
                <a:gd name="connsiteX70-11939" fmla="*/ 2716 w 10000"/>
                <a:gd name="connsiteY70-11940" fmla="*/ 8131 h 10002"/>
                <a:gd name="connsiteX71-11941" fmla="*/ 2716 w 10000"/>
                <a:gd name="connsiteY71-11942" fmla="*/ 8056 h 10002"/>
                <a:gd name="connsiteX72-11943" fmla="*/ 3270 w 10000"/>
                <a:gd name="connsiteY72-11944" fmla="*/ 8073 h 10002"/>
                <a:gd name="connsiteX73-11945" fmla="*/ 2404 w 10000"/>
                <a:gd name="connsiteY73-11946" fmla="*/ 10002 h 10002"/>
                <a:gd name="connsiteX74-11947" fmla="*/ 0 w 10000"/>
                <a:gd name="connsiteY74-11948" fmla="*/ 10000 h 10002"/>
                <a:gd name="connsiteX0-11949" fmla="*/ 7809 w 10000"/>
                <a:gd name="connsiteY0-11950" fmla="*/ 6034 h 10002"/>
                <a:gd name="connsiteX1-11951" fmla="*/ 7982 w 10000"/>
                <a:gd name="connsiteY1-11952" fmla="*/ 6149 h 10002"/>
                <a:gd name="connsiteX2-11953" fmla="*/ 7532 w 10000"/>
                <a:gd name="connsiteY2-11954" fmla="*/ 8227 h 10002"/>
                <a:gd name="connsiteX3-11955" fmla="*/ 7601 w 10000"/>
                <a:gd name="connsiteY3-11956" fmla="*/ 8265 h 10002"/>
                <a:gd name="connsiteX4-11957" fmla="*/ 7641 w 10000"/>
                <a:gd name="connsiteY4-11958" fmla="*/ 8947 h 10002"/>
                <a:gd name="connsiteX5-11959" fmla="*/ 9991 w 10000"/>
                <a:gd name="connsiteY5-11960" fmla="*/ 8647 h 10002"/>
                <a:gd name="connsiteX6-11961" fmla="*/ 9956 w 10000"/>
                <a:gd name="connsiteY6-11962" fmla="*/ 8588 h 10002"/>
                <a:gd name="connsiteX7-11963" fmla="*/ 9091 w 10000"/>
                <a:gd name="connsiteY7-11964" fmla="*/ 8303 h 10002"/>
                <a:gd name="connsiteX8-11965" fmla="*/ 8848 w 10000"/>
                <a:gd name="connsiteY8-11966" fmla="*/ 7922 h 10002"/>
                <a:gd name="connsiteX9-11967" fmla="*/ 9610 w 10000"/>
                <a:gd name="connsiteY9-11968" fmla="*/ 5729 h 10002"/>
                <a:gd name="connsiteX10-11969" fmla="*/ 9298 w 10000"/>
                <a:gd name="connsiteY10-11970" fmla="*/ 5215 h 10002"/>
                <a:gd name="connsiteX11-11971" fmla="*/ 7080 w 10000"/>
                <a:gd name="connsiteY11-11972" fmla="*/ 4700 h 10002"/>
                <a:gd name="connsiteX12-11973" fmla="*/ 6942 w 10000"/>
                <a:gd name="connsiteY12-11974" fmla="*/ 4279 h 10002"/>
                <a:gd name="connsiteX13-11975" fmla="*/ 8397 w 10000"/>
                <a:gd name="connsiteY13-11976" fmla="*/ 4508 h 10002"/>
                <a:gd name="connsiteX14-11977" fmla="*/ 8432 w 10000"/>
                <a:gd name="connsiteY14-11978" fmla="*/ 4451 h 10002"/>
                <a:gd name="connsiteX15-11979" fmla="*/ 8466 w 10000"/>
                <a:gd name="connsiteY15-11980" fmla="*/ 4451 h 10002"/>
                <a:gd name="connsiteX16-11981" fmla="*/ 8779 w 10000"/>
                <a:gd name="connsiteY16-11982" fmla="*/ 4604 h 10002"/>
                <a:gd name="connsiteX17-11983" fmla="*/ 9368 w 10000"/>
                <a:gd name="connsiteY17-11984" fmla="*/ 4642 h 10002"/>
                <a:gd name="connsiteX18-11985" fmla="*/ 9540 w 10000"/>
                <a:gd name="connsiteY18-11986" fmla="*/ 4585 h 10002"/>
                <a:gd name="connsiteX19-11987" fmla="*/ 9714 w 10000"/>
                <a:gd name="connsiteY19-11988" fmla="*/ 4451 h 10002"/>
                <a:gd name="connsiteX20-11989" fmla="*/ 9782 w 10000"/>
                <a:gd name="connsiteY20-11990" fmla="*/ 4299 h 10002"/>
                <a:gd name="connsiteX21-11991" fmla="*/ 9748 w 10000"/>
                <a:gd name="connsiteY21-11992" fmla="*/ 4166 h 10002"/>
                <a:gd name="connsiteX22-11993" fmla="*/ 9437 w 10000"/>
                <a:gd name="connsiteY22-11994" fmla="*/ 4127 h 10002"/>
                <a:gd name="connsiteX23-11995" fmla="*/ 9402 w 10000"/>
                <a:gd name="connsiteY23-11996" fmla="*/ 4070 h 10002"/>
                <a:gd name="connsiteX24-11997" fmla="*/ 9056 w 10000"/>
                <a:gd name="connsiteY24-11998" fmla="*/ 4051 h 10002"/>
                <a:gd name="connsiteX25-11999" fmla="*/ 8709 w 10000"/>
                <a:gd name="connsiteY25-12000" fmla="*/ 4109 h 10002"/>
                <a:gd name="connsiteX26-12001" fmla="*/ 8743 w 10000"/>
                <a:gd name="connsiteY26-12002" fmla="*/ 4051 h 10002"/>
                <a:gd name="connsiteX27-12003" fmla="*/ 6769 w 10000"/>
                <a:gd name="connsiteY27-12004" fmla="*/ 3651 h 10002"/>
                <a:gd name="connsiteX28-12005" fmla="*/ 6735 w 10000"/>
                <a:gd name="connsiteY28-12006" fmla="*/ 3422 h 10002"/>
                <a:gd name="connsiteX29-12007" fmla="*/ 6215 w 10000"/>
                <a:gd name="connsiteY29-12008" fmla="*/ 2507 h 10002"/>
                <a:gd name="connsiteX30-12009" fmla="*/ 5868 w 10000"/>
                <a:gd name="connsiteY30-12010" fmla="*/ 2106 h 10002"/>
                <a:gd name="connsiteX31-12011" fmla="*/ 5903 w 10000"/>
                <a:gd name="connsiteY31-12012" fmla="*/ 1781 h 10002"/>
                <a:gd name="connsiteX32-12013" fmla="*/ 5556 w 10000"/>
                <a:gd name="connsiteY32-12014" fmla="*/ 1611 h 10002"/>
                <a:gd name="connsiteX33-12015" fmla="*/ 5626 w 10000"/>
                <a:gd name="connsiteY33-12016" fmla="*/ 1420 h 10002"/>
                <a:gd name="connsiteX34-12017" fmla="*/ 5799 w 10000"/>
                <a:gd name="connsiteY34-12018" fmla="*/ 1458 h 10002"/>
                <a:gd name="connsiteX35-12019" fmla="*/ 5972 w 10000"/>
                <a:gd name="connsiteY35-12020" fmla="*/ 1439 h 10002"/>
                <a:gd name="connsiteX36-12021" fmla="*/ 6041 w 10000"/>
                <a:gd name="connsiteY36-12022" fmla="*/ 1382 h 10002"/>
                <a:gd name="connsiteX37-12023" fmla="*/ 6041 w 10000"/>
                <a:gd name="connsiteY37-12024" fmla="*/ 1267 h 10002"/>
                <a:gd name="connsiteX38-12025" fmla="*/ 6110 w 10000"/>
                <a:gd name="connsiteY38-12026" fmla="*/ 1172 h 10002"/>
                <a:gd name="connsiteX39-12027" fmla="*/ 6110 w 10000"/>
                <a:gd name="connsiteY39-12028" fmla="*/ 1077 h 10002"/>
                <a:gd name="connsiteX40-12029" fmla="*/ 6075 w 10000"/>
                <a:gd name="connsiteY40-12030" fmla="*/ 1020 h 10002"/>
                <a:gd name="connsiteX41-12031" fmla="*/ 6041 w 10000"/>
                <a:gd name="connsiteY41-12032" fmla="*/ 905 h 10002"/>
                <a:gd name="connsiteX42-12033" fmla="*/ 6180 w 10000"/>
                <a:gd name="connsiteY42-12034" fmla="*/ 828 h 10002"/>
                <a:gd name="connsiteX43-12035" fmla="*/ 6180 w 10000"/>
                <a:gd name="connsiteY43-12036" fmla="*/ 752 h 10002"/>
                <a:gd name="connsiteX44-12037" fmla="*/ 6007 w 10000"/>
                <a:gd name="connsiteY44-12038" fmla="*/ 677 h 10002"/>
                <a:gd name="connsiteX45-12039" fmla="*/ 6075 w 10000"/>
                <a:gd name="connsiteY45-12040" fmla="*/ 544 h 10002"/>
                <a:gd name="connsiteX46-12041" fmla="*/ 5972 w 10000"/>
                <a:gd name="connsiteY46-12042" fmla="*/ 486 h 10002"/>
                <a:gd name="connsiteX47-12043" fmla="*/ 5868 w 10000"/>
                <a:gd name="connsiteY47-12044" fmla="*/ 334 h 10002"/>
                <a:gd name="connsiteX48-12045" fmla="*/ 5591 w 10000"/>
                <a:gd name="connsiteY48-12046" fmla="*/ 180 h 10002"/>
                <a:gd name="connsiteX49-12047" fmla="*/ 4656 w 10000"/>
                <a:gd name="connsiteY49-12048" fmla="*/ 47 h 10002"/>
                <a:gd name="connsiteX50-12049" fmla="*/ 3825 w 10000"/>
                <a:gd name="connsiteY50-12050" fmla="*/ 752 h 10002"/>
                <a:gd name="connsiteX51-12051" fmla="*/ 4171 w 10000"/>
                <a:gd name="connsiteY51-12052" fmla="*/ 1229 h 10002"/>
                <a:gd name="connsiteX52-12053" fmla="*/ 4205 w 10000"/>
                <a:gd name="connsiteY52-12054" fmla="*/ 1363 h 10002"/>
                <a:gd name="connsiteX53-12055" fmla="*/ 4275 w 10000"/>
                <a:gd name="connsiteY53-12056" fmla="*/ 1305 h 10002"/>
                <a:gd name="connsiteX54-12057" fmla="*/ 4275 w 10000"/>
                <a:gd name="connsiteY54-12058" fmla="*/ 1420 h 10002"/>
                <a:gd name="connsiteX55-12059" fmla="*/ 4275 w 10000"/>
                <a:gd name="connsiteY55-12060" fmla="*/ 1497 h 10002"/>
                <a:gd name="connsiteX56-12061" fmla="*/ 3547 w 10000"/>
                <a:gd name="connsiteY56-12062" fmla="*/ 2202 h 10002"/>
                <a:gd name="connsiteX57-12063" fmla="*/ 3270 w 10000"/>
                <a:gd name="connsiteY57-12064" fmla="*/ 2583 h 10002"/>
                <a:gd name="connsiteX58-12065" fmla="*/ 2543 w 10000"/>
                <a:gd name="connsiteY58-12066" fmla="*/ 3287 h 10002"/>
                <a:gd name="connsiteX59-12067" fmla="*/ 3063 w 10000"/>
                <a:gd name="connsiteY59-12068" fmla="*/ 5005 h 10002"/>
                <a:gd name="connsiteX60-12069" fmla="*/ 3270 w 10000"/>
                <a:gd name="connsiteY60-12070" fmla="*/ 5005 h 10002"/>
                <a:gd name="connsiteX61-12071" fmla="*/ 3166 w 10000"/>
                <a:gd name="connsiteY61-12072" fmla="*/ 5367 h 10002"/>
                <a:gd name="connsiteX62-12073" fmla="*/ 3894 w 10000"/>
                <a:gd name="connsiteY62-12074" fmla="*/ 5519 h 10002"/>
                <a:gd name="connsiteX63-12075" fmla="*/ 3894 w 10000"/>
                <a:gd name="connsiteY63-12076" fmla="*/ 5900 h 10002"/>
                <a:gd name="connsiteX64-12077" fmla="*/ 3790 w 10000"/>
                <a:gd name="connsiteY64-12078" fmla="*/ 6110 h 10002"/>
                <a:gd name="connsiteX65-12079" fmla="*/ 1884 w 10000"/>
                <a:gd name="connsiteY65-12080" fmla="*/ 6090 h 10002"/>
                <a:gd name="connsiteX66-12081" fmla="*/ 1849 w 10000"/>
                <a:gd name="connsiteY66-12082" fmla="*/ 8056 h 10002"/>
                <a:gd name="connsiteX67-12083" fmla="*/ 2126 w 10000"/>
                <a:gd name="connsiteY67-12084" fmla="*/ 8056 h 10002"/>
                <a:gd name="connsiteX68-12085" fmla="*/ 2126 w 10000"/>
                <a:gd name="connsiteY68-12086" fmla="*/ 8131 h 10002"/>
                <a:gd name="connsiteX69-12087" fmla="*/ 2716 w 10000"/>
                <a:gd name="connsiteY69-12088" fmla="*/ 8131 h 10002"/>
                <a:gd name="connsiteX70-12089" fmla="*/ 2716 w 10000"/>
                <a:gd name="connsiteY70-12090" fmla="*/ 8056 h 10002"/>
                <a:gd name="connsiteX71-12091" fmla="*/ 3270 w 10000"/>
                <a:gd name="connsiteY71-12092" fmla="*/ 8073 h 10002"/>
                <a:gd name="connsiteX72-12093" fmla="*/ 2404 w 10000"/>
                <a:gd name="connsiteY72-12094" fmla="*/ 10002 h 10002"/>
                <a:gd name="connsiteX73-12095" fmla="*/ 0 w 10000"/>
                <a:gd name="connsiteY73-12096" fmla="*/ 10000 h 10002"/>
                <a:gd name="connsiteX0-12097" fmla="*/ 7809 w 10000"/>
                <a:gd name="connsiteY0-12098" fmla="*/ 6034 h 10002"/>
                <a:gd name="connsiteX1-12099" fmla="*/ 7532 w 10000"/>
                <a:gd name="connsiteY1-12100" fmla="*/ 8227 h 10002"/>
                <a:gd name="connsiteX2-12101" fmla="*/ 7601 w 10000"/>
                <a:gd name="connsiteY2-12102" fmla="*/ 8265 h 10002"/>
                <a:gd name="connsiteX3-12103" fmla="*/ 7641 w 10000"/>
                <a:gd name="connsiteY3-12104" fmla="*/ 8947 h 10002"/>
                <a:gd name="connsiteX4-12105" fmla="*/ 9991 w 10000"/>
                <a:gd name="connsiteY4-12106" fmla="*/ 8647 h 10002"/>
                <a:gd name="connsiteX5-12107" fmla="*/ 9956 w 10000"/>
                <a:gd name="connsiteY5-12108" fmla="*/ 8588 h 10002"/>
                <a:gd name="connsiteX6-12109" fmla="*/ 9091 w 10000"/>
                <a:gd name="connsiteY6-12110" fmla="*/ 8303 h 10002"/>
                <a:gd name="connsiteX7-12111" fmla="*/ 8848 w 10000"/>
                <a:gd name="connsiteY7-12112" fmla="*/ 7922 h 10002"/>
                <a:gd name="connsiteX8-12113" fmla="*/ 9610 w 10000"/>
                <a:gd name="connsiteY8-12114" fmla="*/ 5729 h 10002"/>
                <a:gd name="connsiteX9-12115" fmla="*/ 9298 w 10000"/>
                <a:gd name="connsiteY9-12116" fmla="*/ 5215 h 10002"/>
                <a:gd name="connsiteX10-12117" fmla="*/ 7080 w 10000"/>
                <a:gd name="connsiteY10-12118" fmla="*/ 4700 h 10002"/>
                <a:gd name="connsiteX11-12119" fmla="*/ 6942 w 10000"/>
                <a:gd name="connsiteY11-12120" fmla="*/ 4279 h 10002"/>
                <a:gd name="connsiteX12-12121" fmla="*/ 8397 w 10000"/>
                <a:gd name="connsiteY12-12122" fmla="*/ 4508 h 10002"/>
                <a:gd name="connsiteX13-12123" fmla="*/ 8432 w 10000"/>
                <a:gd name="connsiteY13-12124" fmla="*/ 4451 h 10002"/>
                <a:gd name="connsiteX14-12125" fmla="*/ 8466 w 10000"/>
                <a:gd name="connsiteY14-12126" fmla="*/ 4451 h 10002"/>
                <a:gd name="connsiteX15-12127" fmla="*/ 8779 w 10000"/>
                <a:gd name="connsiteY15-12128" fmla="*/ 4604 h 10002"/>
                <a:gd name="connsiteX16-12129" fmla="*/ 9368 w 10000"/>
                <a:gd name="connsiteY16-12130" fmla="*/ 4642 h 10002"/>
                <a:gd name="connsiteX17-12131" fmla="*/ 9540 w 10000"/>
                <a:gd name="connsiteY17-12132" fmla="*/ 4585 h 10002"/>
                <a:gd name="connsiteX18-12133" fmla="*/ 9714 w 10000"/>
                <a:gd name="connsiteY18-12134" fmla="*/ 4451 h 10002"/>
                <a:gd name="connsiteX19-12135" fmla="*/ 9782 w 10000"/>
                <a:gd name="connsiteY19-12136" fmla="*/ 4299 h 10002"/>
                <a:gd name="connsiteX20-12137" fmla="*/ 9748 w 10000"/>
                <a:gd name="connsiteY20-12138" fmla="*/ 4166 h 10002"/>
                <a:gd name="connsiteX21-12139" fmla="*/ 9437 w 10000"/>
                <a:gd name="connsiteY21-12140" fmla="*/ 4127 h 10002"/>
                <a:gd name="connsiteX22-12141" fmla="*/ 9402 w 10000"/>
                <a:gd name="connsiteY22-12142" fmla="*/ 4070 h 10002"/>
                <a:gd name="connsiteX23-12143" fmla="*/ 9056 w 10000"/>
                <a:gd name="connsiteY23-12144" fmla="*/ 4051 h 10002"/>
                <a:gd name="connsiteX24-12145" fmla="*/ 8709 w 10000"/>
                <a:gd name="connsiteY24-12146" fmla="*/ 4109 h 10002"/>
                <a:gd name="connsiteX25-12147" fmla="*/ 8743 w 10000"/>
                <a:gd name="connsiteY25-12148" fmla="*/ 4051 h 10002"/>
                <a:gd name="connsiteX26-12149" fmla="*/ 6769 w 10000"/>
                <a:gd name="connsiteY26-12150" fmla="*/ 3651 h 10002"/>
                <a:gd name="connsiteX27-12151" fmla="*/ 6735 w 10000"/>
                <a:gd name="connsiteY27-12152" fmla="*/ 3422 h 10002"/>
                <a:gd name="connsiteX28-12153" fmla="*/ 6215 w 10000"/>
                <a:gd name="connsiteY28-12154" fmla="*/ 2507 h 10002"/>
                <a:gd name="connsiteX29-12155" fmla="*/ 5868 w 10000"/>
                <a:gd name="connsiteY29-12156" fmla="*/ 2106 h 10002"/>
                <a:gd name="connsiteX30-12157" fmla="*/ 5903 w 10000"/>
                <a:gd name="connsiteY30-12158" fmla="*/ 1781 h 10002"/>
                <a:gd name="connsiteX31-12159" fmla="*/ 5556 w 10000"/>
                <a:gd name="connsiteY31-12160" fmla="*/ 1611 h 10002"/>
                <a:gd name="connsiteX32-12161" fmla="*/ 5626 w 10000"/>
                <a:gd name="connsiteY32-12162" fmla="*/ 1420 h 10002"/>
                <a:gd name="connsiteX33-12163" fmla="*/ 5799 w 10000"/>
                <a:gd name="connsiteY33-12164" fmla="*/ 1458 h 10002"/>
                <a:gd name="connsiteX34-12165" fmla="*/ 5972 w 10000"/>
                <a:gd name="connsiteY34-12166" fmla="*/ 1439 h 10002"/>
                <a:gd name="connsiteX35-12167" fmla="*/ 6041 w 10000"/>
                <a:gd name="connsiteY35-12168" fmla="*/ 1382 h 10002"/>
                <a:gd name="connsiteX36-12169" fmla="*/ 6041 w 10000"/>
                <a:gd name="connsiteY36-12170" fmla="*/ 1267 h 10002"/>
                <a:gd name="connsiteX37-12171" fmla="*/ 6110 w 10000"/>
                <a:gd name="connsiteY37-12172" fmla="*/ 1172 h 10002"/>
                <a:gd name="connsiteX38-12173" fmla="*/ 6110 w 10000"/>
                <a:gd name="connsiteY38-12174" fmla="*/ 1077 h 10002"/>
                <a:gd name="connsiteX39-12175" fmla="*/ 6075 w 10000"/>
                <a:gd name="connsiteY39-12176" fmla="*/ 1020 h 10002"/>
                <a:gd name="connsiteX40-12177" fmla="*/ 6041 w 10000"/>
                <a:gd name="connsiteY40-12178" fmla="*/ 905 h 10002"/>
                <a:gd name="connsiteX41-12179" fmla="*/ 6180 w 10000"/>
                <a:gd name="connsiteY41-12180" fmla="*/ 828 h 10002"/>
                <a:gd name="connsiteX42-12181" fmla="*/ 6180 w 10000"/>
                <a:gd name="connsiteY42-12182" fmla="*/ 752 h 10002"/>
                <a:gd name="connsiteX43-12183" fmla="*/ 6007 w 10000"/>
                <a:gd name="connsiteY43-12184" fmla="*/ 677 h 10002"/>
                <a:gd name="connsiteX44-12185" fmla="*/ 6075 w 10000"/>
                <a:gd name="connsiteY44-12186" fmla="*/ 544 h 10002"/>
                <a:gd name="connsiteX45-12187" fmla="*/ 5972 w 10000"/>
                <a:gd name="connsiteY45-12188" fmla="*/ 486 h 10002"/>
                <a:gd name="connsiteX46-12189" fmla="*/ 5868 w 10000"/>
                <a:gd name="connsiteY46-12190" fmla="*/ 334 h 10002"/>
                <a:gd name="connsiteX47-12191" fmla="*/ 5591 w 10000"/>
                <a:gd name="connsiteY47-12192" fmla="*/ 180 h 10002"/>
                <a:gd name="connsiteX48-12193" fmla="*/ 4656 w 10000"/>
                <a:gd name="connsiteY48-12194" fmla="*/ 47 h 10002"/>
                <a:gd name="connsiteX49-12195" fmla="*/ 3825 w 10000"/>
                <a:gd name="connsiteY49-12196" fmla="*/ 752 h 10002"/>
                <a:gd name="connsiteX50-12197" fmla="*/ 4171 w 10000"/>
                <a:gd name="connsiteY50-12198" fmla="*/ 1229 h 10002"/>
                <a:gd name="connsiteX51-12199" fmla="*/ 4205 w 10000"/>
                <a:gd name="connsiteY51-12200" fmla="*/ 1363 h 10002"/>
                <a:gd name="connsiteX52-12201" fmla="*/ 4275 w 10000"/>
                <a:gd name="connsiteY52-12202" fmla="*/ 1305 h 10002"/>
                <a:gd name="connsiteX53-12203" fmla="*/ 4275 w 10000"/>
                <a:gd name="connsiteY53-12204" fmla="*/ 1420 h 10002"/>
                <a:gd name="connsiteX54-12205" fmla="*/ 4275 w 10000"/>
                <a:gd name="connsiteY54-12206" fmla="*/ 1497 h 10002"/>
                <a:gd name="connsiteX55-12207" fmla="*/ 3547 w 10000"/>
                <a:gd name="connsiteY55-12208" fmla="*/ 2202 h 10002"/>
                <a:gd name="connsiteX56-12209" fmla="*/ 3270 w 10000"/>
                <a:gd name="connsiteY56-12210" fmla="*/ 2583 h 10002"/>
                <a:gd name="connsiteX57-12211" fmla="*/ 2543 w 10000"/>
                <a:gd name="connsiteY57-12212" fmla="*/ 3287 h 10002"/>
                <a:gd name="connsiteX58-12213" fmla="*/ 3063 w 10000"/>
                <a:gd name="connsiteY58-12214" fmla="*/ 5005 h 10002"/>
                <a:gd name="connsiteX59-12215" fmla="*/ 3270 w 10000"/>
                <a:gd name="connsiteY59-12216" fmla="*/ 5005 h 10002"/>
                <a:gd name="connsiteX60-12217" fmla="*/ 3166 w 10000"/>
                <a:gd name="connsiteY60-12218" fmla="*/ 5367 h 10002"/>
                <a:gd name="connsiteX61-12219" fmla="*/ 3894 w 10000"/>
                <a:gd name="connsiteY61-12220" fmla="*/ 5519 h 10002"/>
                <a:gd name="connsiteX62-12221" fmla="*/ 3894 w 10000"/>
                <a:gd name="connsiteY62-12222" fmla="*/ 5900 h 10002"/>
                <a:gd name="connsiteX63-12223" fmla="*/ 3790 w 10000"/>
                <a:gd name="connsiteY63-12224" fmla="*/ 6110 h 10002"/>
                <a:gd name="connsiteX64-12225" fmla="*/ 1884 w 10000"/>
                <a:gd name="connsiteY64-12226" fmla="*/ 6090 h 10002"/>
                <a:gd name="connsiteX65-12227" fmla="*/ 1849 w 10000"/>
                <a:gd name="connsiteY65-12228" fmla="*/ 8056 h 10002"/>
                <a:gd name="connsiteX66-12229" fmla="*/ 2126 w 10000"/>
                <a:gd name="connsiteY66-12230" fmla="*/ 8056 h 10002"/>
                <a:gd name="connsiteX67-12231" fmla="*/ 2126 w 10000"/>
                <a:gd name="connsiteY67-12232" fmla="*/ 8131 h 10002"/>
                <a:gd name="connsiteX68-12233" fmla="*/ 2716 w 10000"/>
                <a:gd name="connsiteY68-12234" fmla="*/ 8131 h 10002"/>
                <a:gd name="connsiteX69-12235" fmla="*/ 2716 w 10000"/>
                <a:gd name="connsiteY69-12236" fmla="*/ 8056 h 10002"/>
                <a:gd name="connsiteX70-12237" fmla="*/ 3270 w 10000"/>
                <a:gd name="connsiteY70-12238" fmla="*/ 8073 h 10002"/>
                <a:gd name="connsiteX71-12239" fmla="*/ 2404 w 10000"/>
                <a:gd name="connsiteY71-12240" fmla="*/ 10002 h 10002"/>
                <a:gd name="connsiteX72-12241" fmla="*/ 0 w 10000"/>
                <a:gd name="connsiteY72-12242" fmla="*/ 10000 h 10002"/>
                <a:gd name="connsiteX0-12243" fmla="*/ 7532 w 10000"/>
                <a:gd name="connsiteY0-12244" fmla="*/ 8227 h 10002"/>
                <a:gd name="connsiteX1-12245" fmla="*/ 7601 w 10000"/>
                <a:gd name="connsiteY1-12246" fmla="*/ 8265 h 10002"/>
                <a:gd name="connsiteX2-12247" fmla="*/ 7641 w 10000"/>
                <a:gd name="connsiteY2-12248" fmla="*/ 8947 h 10002"/>
                <a:gd name="connsiteX3-12249" fmla="*/ 9991 w 10000"/>
                <a:gd name="connsiteY3-12250" fmla="*/ 8647 h 10002"/>
                <a:gd name="connsiteX4-12251" fmla="*/ 9956 w 10000"/>
                <a:gd name="connsiteY4-12252" fmla="*/ 8588 h 10002"/>
                <a:gd name="connsiteX5-12253" fmla="*/ 9091 w 10000"/>
                <a:gd name="connsiteY5-12254" fmla="*/ 8303 h 10002"/>
                <a:gd name="connsiteX6-12255" fmla="*/ 8848 w 10000"/>
                <a:gd name="connsiteY6-12256" fmla="*/ 7922 h 10002"/>
                <a:gd name="connsiteX7-12257" fmla="*/ 9610 w 10000"/>
                <a:gd name="connsiteY7-12258" fmla="*/ 5729 h 10002"/>
                <a:gd name="connsiteX8-12259" fmla="*/ 9298 w 10000"/>
                <a:gd name="connsiteY8-12260" fmla="*/ 5215 h 10002"/>
                <a:gd name="connsiteX9-12261" fmla="*/ 7080 w 10000"/>
                <a:gd name="connsiteY9-12262" fmla="*/ 4700 h 10002"/>
                <a:gd name="connsiteX10-12263" fmla="*/ 6942 w 10000"/>
                <a:gd name="connsiteY10-12264" fmla="*/ 4279 h 10002"/>
                <a:gd name="connsiteX11-12265" fmla="*/ 8397 w 10000"/>
                <a:gd name="connsiteY11-12266" fmla="*/ 4508 h 10002"/>
                <a:gd name="connsiteX12-12267" fmla="*/ 8432 w 10000"/>
                <a:gd name="connsiteY12-12268" fmla="*/ 4451 h 10002"/>
                <a:gd name="connsiteX13-12269" fmla="*/ 8466 w 10000"/>
                <a:gd name="connsiteY13-12270" fmla="*/ 4451 h 10002"/>
                <a:gd name="connsiteX14-12271" fmla="*/ 8779 w 10000"/>
                <a:gd name="connsiteY14-12272" fmla="*/ 4604 h 10002"/>
                <a:gd name="connsiteX15-12273" fmla="*/ 9368 w 10000"/>
                <a:gd name="connsiteY15-12274" fmla="*/ 4642 h 10002"/>
                <a:gd name="connsiteX16-12275" fmla="*/ 9540 w 10000"/>
                <a:gd name="connsiteY16-12276" fmla="*/ 4585 h 10002"/>
                <a:gd name="connsiteX17-12277" fmla="*/ 9714 w 10000"/>
                <a:gd name="connsiteY17-12278" fmla="*/ 4451 h 10002"/>
                <a:gd name="connsiteX18-12279" fmla="*/ 9782 w 10000"/>
                <a:gd name="connsiteY18-12280" fmla="*/ 4299 h 10002"/>
                <a:gd name="connsiteX19-12281" fmla="*/ 9748 w 10000"/>
                <a:gd name="connsiteY19-12282" fmla="*/ 4166 h 10002"/>
                <a:gd name="connsiteX20-12283" fmla="*/ 9437 w 10000"/>
                <a:gd name="connsiteY20-12284" fmla="*/ 4127 h 10002"/>
                <a:gd name="connsiteX21-12285" fmla="*/ 9402 w 10000"/>
                <a:gd name="connsiteY21-12286" fmla="*/ 4070 h 10002"/>
                <a:gd name="connsiteX22-12287" fmla="*/ 9056 w 10000"/>
                <a:gd name="connsiteY22-12288" fmla="*/ 4051 h 10002"/>
                <a:gd name="connsiteX23-12289" fmla="*/ 8709 w 10000"/>
                <a:gd name="connsiteY23-12290" fmla="*/ 4109 h 10002"/>
                <a:gd name="connsiteX24-12291" fmla="*/ 8743 w 10000"/>
                <a:gd name="connsiteY24-12292" fmla="*/ 4051 h 10002"/>
                <a:gd name="connsiteX25-12293" fmla="*/ 6769 w 10000"/>
                <a:gd name="connsiteY25-12294" fmla="*/ 3651 h 10002"/>
                <a:gd name="connsiteX26-12295" fmla="*/ 6735 w 10000"/>
                <a:gd name="connsiteY26-12296" fmla="*/ 3422 h 10002"/>
                <a:gd name="connsiteX27-12297" fmla="*/ 6215 w 10000"/>
                <a:gd name="connsiteY27-12298" fmla="*/ 2507 h 10002"/>
                <a:gd name="connsiteX28-12299" fmla="*/ 5868 w 10000"/>
                <a:gd name="connsiteY28-12300" fmla="*/ 2106 h 10002"/>
                <a:gd name="connsiteX29-12301" fmla="*/ 5903 w 10000"/>
                <a:gd name="connsiteY29-12302" fmla="*/ 1781 h 10002"/>
                <a:gd name="connsiteX30-12303" fmla="*/ 5556 w 10000"/>
                <a:gd name="connsiteY30-12304" fmla="*/ 1611 h 10002"/>
                <a:gd name="connsiteX31-12305" fmla="*/ 5626 w 10000"/>
                <a:gd name="connsiteY31-12306" fmla="*/ 1420 h 10002"/>
                <a:gd name="connsiteX32-12307" fmla="*/ 5799 w 10000"/>
                <a:gd name="connsiteY32-12308" fmla="*/ 1458 h 10002"/>
                <a:gd name="connsiteX33-12309" fmla="*/ 5972 w 10000"/>
                <a:gd name="connsiteY33-12310" fmla="*/ 1439 h 10002"/>
                <a:gd name="connsiteX34-12311" fmla="*/ 6041 w 10000"/>
                <a:gd name="connsiteY34-12312" fmla="*/ 1382 h 10002"/>
                <a:gd name="connsiteX35-12313" fmla="*/ 6041 w 10000"/>
                <a:gd name="connsiteY35-12314" fmla="*/ 1267 h 10002"/>
                <a:gd name="connsiteX36-12315" fmla="*/ 6110 w 10000"/>
                <a:gd name="connsiteY36-12316" fmla="*/ 1172 h 10002"/>
                <a:gd name="connsiteX37-12317" fmla="*/ 6110 w 10000"/>
                <a:gd name="connsiteY37-12318" fmla="*/ 1077 h 10002"/>
                <a:gd name="connsiteX38-12319" fmla="*/ 6075 w 10000"/>
                <a:gd name="connsiteY38-12320" fmla="*/ 1020 h 10002"/>
                <a:gd name="connsiteX39-12321" fmla="*/ 6041 w 10000"/>
                <a:gd name="connsiteY39-12322" fmla="*/ 905 h 10002"/>
                <a:gd name="connsiteX40-12323" fmla="*/ 6180 w 10000"/>
                <a:gd name="connsiteY40-12324" fmla="*/ 828 h 10002"/>
                <a:gd name="connsiteX41-12325" fmla="*/ 6180 w 10000"/>
                <a:gd name="connsiteY41-12326" fmla="*/ 752 h 10002"/>
                <a:gd name="connsiteX42-12327" fmla="*/ 6007 w 10000"/>
                <a:gd name="connsiteY42-12328" fmla="*/ 677 h 10002"/>
                <a:gd name="connsiteX43-12329" fmla="*/ 6075 w 10000"/>
                <a:gd name="connsiteY43-12330" fmla="*/ 544 h 10002"/>
                <a:gd name="connsiteX44-12331" fmla="*/ 5972 w 10000"/>
                <a:gd name="connsiteY44-12332" fmla="*/ 486 h 10002"/>
                <a:gd name="connsiteX45-12333" fmla="*/ 5868 w 10000"/>
                <a:gd name="connsiteY45-12334" fmla="*/ 334 h 10002"/>
                <a:gd name="connsiteX46-12335" fmla="*/ 5591 w 10000"/>
                <a:gd name="connsiteY46-12336" fmla="*/ 180 h 10002"/>
                <a:gd name="connsiteX47-12337" fmla="*/ 4656 w 10000"/>
                <a:gd name="connsiteY47-12338" fmla="*/ 47 h 10002"/>
                <a:gd name="connsiteX48-12339" fmla="*/ 3825 w 10000"/>
                <a:gd name="connsiteY48-12340" fmla="*/ 752 h 10002"/>
                <a:gd name="connsiteX49-12341" fmla="*/ 4171 w 10000"/>
                <a:gd name="connsiteY49-12342" fmla="*/ 1229 h 10002"/>
                <a:gd name="connsiteX50-12343" fmla="*/ 4205 w 10000"/>
                <a:gd name="connsiteY50-12344" fmla="*/ 1363 h 10002"/>
                <a:gd name="connsiteX51-12345" fmla="*/ 4275 w 10000"/>
                <a:gd name="connsiteY51-12346" fmla="*/ 1305 h 10002"/>
                <a:gd name="connsiteX52-12347" fmla="*/ 4275 w 10000"/>
                <a:gd name="connsiteY52-12348" fmla="*/ 1420 h 10002"/>
                <a:gd name="connsiteX53-12349" fmla="*/ 4275 w 10000"/>
                <a:gd name="connsiteY53-12350" fmla="*/ 1497 h 10002"/>
                <a:gd name="connsiteX54-12351" fmla="*/ 3547 w 10000"/>
                <a:gd name="connsiteY54-12352" fmla="*/ 2202 h 10002"/>
                <a:gd name="connsiteX55-12353" fmla="*/ 3270 w 10000"/>
                <a:gd name="connsiteY55-12354" fmla="*/ 2583 h 10002"/>
                <a:gd name="connsiteX56-12355" fmla="*/ 2543 w 10000"/>
                <a:gd name="connsiteY56-12356" fmla="*/ 3287 h 10002"/>
                <a:gd name="connsiteX57-12357" fmla="*/ 3063 w 10000"/>
                <a:gd name="connsiteY57-12358" fmla="*/ 5005 h 10002"/>
                <a:gd name="connsiteX58-12359" fmla="*/ 3270 w 10000"/>
                <a:gd name="connsiteY58-12360" fmla="*/ 5005 h 10002"/>
                <a:gd name="connsiteX59-12361" fmla="*/ 3166 w 10000"/>
                <a:gd name="connsiteY59-12362" fmla="*/ 5367 h 10002"/>
                <a:gd name="connsiteX60-12363" fmla="*/ 3894 w 10000"/>
                <a:gd name="connsiteY60-12364" fmla="*/ 5519 h 10002"/>
                <a:gd name="connsiteX61-12365" fmla="*/ 3894 w 10000"/>
                <a:gd name="connsiteY61-12366" fmla="*/ 5900 h 10002"/>
                <a:gd name="connsiteX62-12367" fmla="*/ 3790 w 10000"/>
                <a:gd name="connsiteY62-12368" fmla="*/ 6110 h 10002"/>
                <a:gd name="connsiteX63-12369" fmla="*/ 1884 w 10000"/>
                <a:gd name="connsiteY63-12370" fmla="*/ 6090 h 10002"/>
                <a:gd name="connsiteX64-12371" fmla="*/ 1849 w 10000"/>
                <a:gd name="connsiteY64-12372" fmla="*/ 8056 h 10002"/>
                <a:gd name="connsiteX65-12373" fmla="*/ 2126 w 10000"/>
                <a:gd name="connsiteY65-12374" fmla="*/ 8056 h 10002"/>
                <a:gd name="connsiteX66-12375" fmla="*/ 2126 w 10000"/>
                <a:gd name="connsiteY66-12376" fmla="*/ 8131 h 10002"/>
                <a:gd name="connsiteX67-12377" fmla="*/ 2716 w 10000"/>
                <a:gd name="connsiteY67-12378" fmla="*/ 8131 h 10002"/>
                <a:gd name="connsiteX68-12379" fmla="*/ 2716 w 10000"/>
                <a:gd name="connsiteY68-12380" fmla="*/ 8056 h 10002"/>
                <a:gd name="connsiteX69-12381" fmla="*/ 3270 w 10000"/>
                <a:gd name="connsiteY69-12382" fmla="*/ 8073 h 10002"/>
                <a:gd name="connsiteX70-12383" fmla="*/ 2404 w 10000"/>
                <a:gd name="connsiteY70-12384" fmla="*/ 10002 h 10002"/>
                <a:gd name="connsiteX71-12385" fmla="*/ 0 w 10000"/>
                <a:gd name="connsiteY71-12386" fmla="*/ 10000 h 10002"/>
                <a:gd name="connsiteX0-12387" fmla="*/ 7532 w 10000"/>
                <a:gd name="connsiteY0-12388" fmla="*/ 8227 h 10002"/>
                <a:gd name="connsiteX1-12389" fmla="*/ 7641 w 10000"/>
                <a:gd name="connsiteY1-12390" fmla="*/ 8947 h 10002"/>
                <a:gd name="connsiteX2-12391" fmla="*/ 9991 w 10000"/>
                <a:gd name="connsiteY2-12392" fmla="*/ 8647 h 10002"/>
                <a:gd name="connsiteX3-12393" fmla="*/ 9956 w 10000"/>
                <a:gd name="connsiteY3-12394" fmla="*/ 8588 h 10002"/>
                <a:gd name="connsiteX4-12395" fmla="*/ 9091 w 10000"/>
                <a:gd name="connsiteY4-12396" fmla="*/ 8303 h 10002"/>
                <a:gd name="connsiteX5-12397" fmla="*/ 8848 w 10000"/>
                <a:gd name="connsiteY5-12398" fmla="*/ 7922 h 10002"/>
                <a:gd name="connsiteX6-12399" fmla="*/ 9610 w 10000"/>
                <a:gd name="connsiteY6-12400" fmla="*/ 5729 h 10002"/>
                <a:gd name="connsiteX7-12401" fmla="*/ 9298 w 10000"/>
                <a:gd name="connsiteY7-12402" fmla="*/ 5215 h 10002"/>
                <a:gd name="connsiteX8-12403" fmla="*/ 7080 w 10000"/>
                <a:gd name="connsiteY8-12404" fmla="*/ 4700 h 10002"/>
                <a:gd name="connsiteX9-12405" fmla="*/ 6942 w 10000"/>
                <a:gd name="connsiteY9-12406" fmla="*/ 4279 h 10002"/>
                <a:gd name="connsiteX10-12407" fmla="*/ 8397 w 10000"/>
                <a:gd name="connsiteY10-12408" fmla="*/ 4508 h 10002"/>
                <a:gd name="connsiteX11-12409" fmla="*/ 8432 w 10000"/>
                <a:gd name="connsiteY11-12410" fmla="*/ 4451 h 10002"/>
                <a:gd name="connsiteX12-12411" fmla="*/ 8466 w 10000"/>
                <a:gd name="connsiteY12-12412" fmla="*/ 4451 h 10002"/>
                <a:gd name="connsiteX13-12413" fmla="*/ 8779 w 10000"/>
                <a:gd name="connsiteY13-12414" fmla="*/ 4604 h 10002"/>
                <a:gd name="connsiteX14-12415" fmla="*/ 9368 w 10000"/>
                <a:gd name="connsiteY14-12416" fmla="*/ 4642 h 10002"/>
                <a:gd name="connsiteX15-12417" fmla="*/ 9540 w 10000"/>
                <a:gd name="connsiteY15-12418" fmla="*/ 4585 h 10002"/>
                <a:gd name="connsiteX16-12419" fmla="*/ 9714 w 10000"/>
                <a:gd name="connsiteY16-12420" fmla="*/ 4451 h 10002"/>
                <a:gd name="connsiteX17-12421" fmla="*/ 9782 w 10000"/>
                <a:gd name="connsiteY17-12422" fmla="*/ 4299 h 10002"/>
                <a:gd name="connsiteX18-12423" fmla="*/ 9748 w 10000"/>
                <a:gd name="connsiteY18-12424" fmla="*/ 4166 h 10002"/>
                <a:gd name="connsiteX19-12425" fmla="*/ 9437 w 10000"/>
                <a:gd name="connsiteY19-12426" fmla="*/ 4127 h 10002"/>
                <a:gd name="connsiteX20-12427" fmla="*/ 9402 w 10000"/>
                <a:gd name="connsiteY20-12428" fmla="*/ 4070 h 10002"/>
                <a:gd name="connsiteX21-12429" fmla="*/ 9056 w 10000"/>
                <a:gd name="connsiteY21-12430" fmla="*/ 4051 h 10002"/>
                <a:gd name="connsiteX22-12431" fmla="*/ 8709 w 10000"/>
                <a:gd name="connsiteY22-12432" fmla="*/ 4109 h 10002"/>
                <a:gd name="connsiteX23-12433" fmla="*/ 8743 w 10000"/>
                <a:gd name="connsiteY23-12434" fmla="*/ 4051 h 10002"/>
                <a:gd name="connsiteX24-12435" fmla="*/ 6769 w 10000"/>
                <a:gd name="connsiteY24-12436" fmla="*/ 3651 h 10002"/>
                <a:gd name="connsiteX25-12437" fmla="*/ 6735 w 10000"/>
                <a:gd name="connsiteY25-12438" fmla="*/ 3422 h 10002"/>
                <a:gd name="connsiteX26-12439" fmla="*/ 6215 w 10000"/>
                <a:gd name="connsiteY26-12440" fmla="*/ 2507 h 10002"/>
                <a:gd name="connsiteX27-12441" fmla="*/ 5868 w 10000"/>
                <a:gd name="connsiteY27-12442" fmla="*/ 2106 h 10002"/>
                <a:gd name="connsiteX28-12443" fmla="*/ 5903 w 10000"/>
                <a:gd name="connsiteY28-12444" fmla="*/ 1781 h 10002"/>
                <a:gd name="connsiteX29-12445" fmla="*/ 5556 w 10000"/>
                <a:gd name="connsiteY29-12446" fmla="*/ 1611 h 10002"/>
                <a:gd name="connsiteX30-12447" fmla="*/ 5626 w 10000"/>
                <a:gd name="connsiteY30-12448" fmla="*/ 1420 h 10002"/>
                <a:gd name="connsiteX31-12449" fmla="*/ 5799 w 10000"/>
                <a:gd name="connsiteY31-12450" fmla="*/ 1458 h 10002"/>
                <a:gd name="connsiteX32-12451" fmla="*/ 5972 w 10000"/>
                <a:gd name="connsiteY32-12452" fmla="*/ 1439 h 10002"/>
                <a:gd name="connsiteX33-12453" fmla="*/ 6041 w 10000"/>
                <a:gd name="connsiteY33-12454" fmla="*/ 1382 h 10002"/>
                <a:gd name="connsiteX34-12455" fmla="*/ 6041 w 10000"/>
                <a:gd name="connsiteY34-12456" fmla="*/ 1267 h 10002"/>
                <a:gd name="connsiteX35-12457" fmla="*/ 6110 w 10000"/>
                <a:gd name="connsiteY35-12458" fmla="*/ 1172 h 10002"/>
                <a:gd name="connsiteX36-12459" fmla="*/ 6110 w 10000"/>
                <a:gd name="connsiteY36-12460" fmla="*/ 1077 h 10002"/>
                <a:gd name="connsiteX37-12461" fmla="*/ 6075 w 10000"/>
                <a:gd name="connsiteY37-12462" fmla="*/ 1020 h 10002"/>
                <a:gd name="connsiteX38-12463" fmla="*/ 6041 w 10000"/>
                <a:gd name="connsiteY38-12464" fmla="*/ 905 h 10002"/>
                <a:gd name="connsiteX39-12465" fmla="*/ 6180 w 10000"/>
                <a:gd name="connsiteY39-12466" fmla="*/ 828 h 10002"/>
                <a:gd name="connsiteX40-12467" fmla="*/ 6180 w 10000"/>
                <a:gd name="connsiteY40-12468" fmla="*/ 752 h 10002"/>
                <a:gd name="connsiteX41-12469" fmla="*/ 6007 w 10000"/>
                <a:gd name="connsiteY41-12470" fmla="*/ 677 h 10002"/>
                <a:gd name="connsiteX42-12471" fmla="*/ 6075 w 10000"/>
                <a:gd name="connsiteY42-12472" fmla="*/ 544 h 10002"/>
                <a:gd name="connsiteX43-12473" fmla="*/ 5972 w 10000"/>
                <a:gd name="connsiteY43-12474" fmla="*/ 486 h 10002"/>
                <a:gd name="connsiteX44-12475" fmla="*/ 5868 w 10000"/>
                <a:gd name="connsiteY44-12476" fmla="*/ 334 h 10002"/>
                <a:gd name="connsiteX45-12477" fmla="*/ 5591 w 10000"/>
                <a:gd name="connsiteY45-12478" fmla="*/ 180 h 10002"/>
                <a:gd name="connsiteX46-12479" fmla="*/ 4656 w 10000"/>
                <a:gd name="connsiteY46-12480" fmla="*/ 47 h 10002"/>
                <a:gd name="connsiteX47-12481" fmla="*/ 3825 w 10000"/>
                <a:gd name="connsiteY47-12482" fmla="*/ 752 h 10002"/>
                <a:gd name="connsiteX48-12483" fmla="*/ 4171 w 10000"/>
                <a:gd name="connsiteY48-12484" fmla="*/ 1229 h 10002"/>
                <a:gd name="connsiteX49-12485" fmla="*/ 4205 w 10000"/>
                <a:gd name="connsiteY49-12486" fmla="*/ 1363 h 10002"/>
                <a:gd name="connsiteX50-12487" fmla="*/ 4275 w 10000"/>
                <a:gd name="connsiteY50-12488" fmla="*/ 1305 h 10002"/>
                <a:gd name="connsiteX51-12489" fmla="*/ 4275 w 10000"/>
                <a:gd name="connsiteY51-12490" fmla="*/ 1420 h 10002"/>
                <a:gd name="connsiteX52-12491" fmla="*/ 4275 w 10000"/>
                <a:gd name="connsiteY52-12492" fmla="*/ 1497 h 10002"/>
                <a:gd name="connsiteX53-12493" fmla="*/ 3547 w 10000"/>
                <a:gd name="connsiteY53-12494" fmla="*/ 2202 h 10002"/>
                <a:gd name="connsiteX54-12495" fmla="*/ 3270 w 10000"/>
                <a:gd name="connsiteY54-12496" fmla="*/ 2583 h 10002"/>
                <a:gd name="connsiteX55-12497" fmla="*/ 2543 w 10000"/>
                <a:gd name="connsiteY55-12498" fmla="*/ 3287 h 10002"/>
                <a:gd name="connsiteX56-12499" fmla="*/ 3063 w 10000"/>
                <a:gd name="connsiteY56-12500" fmla="*/ 5005 h 10002"/>
                <a:gd name="connsiteX57-12501" fmla="*/ 3270 w 10000"/>
                <a:gd name="connsiteY57-12502" fmla="*/ 5005 h 10002"/>
                <a:gd name="connsiteX58-12503" fmla="*/ 3166 w 10000"/>
                <a:gd name="connsiteY58-12504" fmla="*/ 5367 h 10002"/>
                <a:gd name="connsiteX59-12505" fmla="*/ 3894 w 10000"/>
                <a:gd name="connsiteY59-12506" fmla="*/ 5519 h 10002"/>
                <a:gd name="connsiteX60-12507" fmla="*/ 3894 w 10000"/>
                <a:gd name="connsiteY60-12508" fmla="*/ 5900 h 10002"/>
                <a:gd name="connsiteX61-12509" fmla="*/ 3790 w 10000"/>
                <a:gd name="connsiteY61-12510" fmla="*/ 6110 h 10002"/>
                <a:gd name="connsiteX62-12511" fmla="*/ 1884 w 10000"/>
                <a:gd name="connsiteY62-12512" fmla="*/ 6090 h 10002"/>
                <a:gd name="connsiteX63-12513" fmla="*/ 1849 w 10000"/>
                <a:gd name="connsiteY63-12514" fmla="*/ 8056 h 10002"/>
                <a:gd name="connsiteX64-12515" fmla="*/ 2126 w 10000"/>
                <a:gd name="connsiteY64-12516" fmla="*/ 8056 h 10002"/>
                <a:gd name="connsiteX65-12517" fmla="*/ 2126 w 10000"/>
                <a:gd name="connsiteY65-12518" fmla="*/ 8131 h 10002"/>
                <a:gd name="connsiteX66-12519" fmla="*/ 2716 w 10000"/>
                <a:gd name="connsiteY66-12520" fmla="*/ 8131 h 10002"/>
                <a:gd name="connsiteX67-12521" fmla="*/ 2716 w 10000"/>
                <a:gd name="connsiteY67-12522" fmla="*/ 8056 h 10002"/>
                <a:gd name="connsiteX68-12523" fmla="*/ 3270 w 10000"/>
                <a:gd name="connsiteY68-12524" fmla="*/ 8073 h 10002"/>
                <a:gd name="connsiteX69-12525" fmla="*/ 2404 w 10000"/>
                <a:gd name="connsiteY69-12526" fmla="*/ 10002 h 10002"/>
                <a:gd name="connsiteX70-12527" fmla="*/ 0 w 10000"/>
                <a:gd name="connsiteY70-12528" fmla="*/ 10000 h 10002"/>
                <a:gd name="connsiteX0-12529" fmla="*/ 7532 w 10000"/>
                <a:gd name="connsiteY0-12530" fmla="*/ 8227 h 10002"/>
                <a:gd name="connsiteX1-12531" fmla="*/ 9991 w 10000"/>
                <a:gd name="connsiteY1-12532" fmla="*/ 8647 h 10002"/>
                <a:gd name="connsiteX2-12533" fmla="*/ 9956 w 10000"/>
                <a:gd name="connsiteY2-12534" fmla="*/ 8588 h 10002"/>
                <a:gd name="connsiteX3-12535" fmla="*/ 9091 w 10000"/>
                <a:gd name="connsiteY3-12536" fmla="*/ 8303 h 10002"/>
                <a:gd name="connsiteX4-12537" fmla="*/ 8848 w 10000"/>
                <a:gd name="connsiteY4-12538" fmla="*/ 7922 h 10002"/>
                <a:gd name="connsiteX5-12539" fmla="*/ 9610 w 10000"/>
                <a:gd name="connsiteY5-12540" fmla="*/ 5729 h 10002"/>
                <a:gd name="connsiteX6-12541" fmla="*/ 9298 w 10000"/>
                <a:gd name="connsiteY6-12542" fmla="*/ 5215 h 10002"/>
                <a:gd name="connsiteX7-12543" fmla="*/ 7080 w 10000"/>
                <a:gd name="connsiteY7-12544" fmla="*/ 4700 h 10002"/>
                <a:gd name="connsiteX8-12545" fmla="*/ 6942 w 10000"/>
                <a:gd name="connsiteY8-12546" fmla="*/ 4279 h 10002"/>
                <a:gd name="connsiteX9-12547" fmla="*/ 8397 w 10000"/>
                <a:gd name="connsiteY9-12548" fmla="*/ 4508 h 10002"/>
                <a:gd name="connsiteX10-12549" fmla="*/ 8432 w 10000"/>
                <a:gd name="connsiteY10-12550" fmla="*/ 4451 h 10002"/>
                <a:gd name="connsiteX11-12551" fmla="*/ 8466 w 10000"/>
                <a:gd name="connsiteY11-12552" fmla="*/ 4451 h 10002"/>
                <a:gd name="connsiteX12-12553" fmla="*/ 8779 w 10000"/>
                <a:gd name="connsiteY12-12554" fmla="*/ 4604 h 10002"/>
                <a:gd name="connsiteX13-12555" fmla="*/ 9368 w 10000"/>
                <a:gd name="connsiteY13-12556" fmla="*/ 4642 h 10002"/>
                <a:gd name="connsiteX14-12557" fmla="*/ 9540 w 10000"/>
                <a:gd name="connsiteY14-12558" fmla="*/ 4585 h 10002"/>
                <a:gd name="connsiteX15-12559" fmla="*/ 9714 w 10000"/>
                <a:gd name="connsiteY15-12560" fmla="*/ 4451 h 10002"/>
                <a:gd name="connsiteX16-12561" fmla="*/ 9782 w 10000"/>
                <a:gd name="connsiteY16-12562" fmla="*/ 4299 h 10002"/>
                <a:gd name="connsiteX17-12563" fmla="*/ 9748 w 10000"/>
                <a:gd name="connsiteY17-12564" fmla="*/ 4166 h 10002"/>
                <a:gd name="connsiteX18-12565" fmla="*/ 9437 w 10000"/>
                <a:gd name="connsiteY18-12566" fmla="*/ 4127 h 10002"/>
                <a:gd name="connsiteX19-12567" fmla="*/ 9402 w 10000"/>
                <a:gd name="connsiteY19-12568" fmla="*/ 4070 h 10002"/>
                <a:gd name="connsiteX20-12569" fmla="*/ 9056 w 10000"/>
                <a:gd name="connsiteY20-12570" fmla="*/ 4051 h 10002"/>
                <a:gd name="connsiteX21-12571" fmla="*/ 8709 w 10000"/>
                <a:gd name="connsiteY21-12572" fmla="*/ 4109 h 10002"/>
                <a:gd name="connsiteX22-12573" fmla="*/ 8743 w 10000"/>
                <a:gd name="connsiteY22-12574" fmla="*/ 4051 h 10002"/>
                <a:gd name="connsiteX23-12575" fmla="*/ 6769 w 10000"/>
                <a:gd name="connsiteY23-12576" fmla="*/ 3651 h 10002"/>
                <a:gd name="connsiteX24-12577" fmla="*/ 6735 w 10000"/>
                <a:gd name="connsiteY24-12578" fmla="*/ 3422 h 10002"/>
                <a:gd name="connsiteX25-12579" fmla="*/ 6215 w 10000"/>
                <a:gd name="connsiteY25-12580" fmla="*/ 2507 h 10002"/>
                <a:gd name="connsiteX26-12581" fmla="*/ 5868 w 10000"/>
                <a:gd name="connsiteY26-12582" fmla="*/ 2106 h 10002"/>
                <a:gd name="connsiteX27-12583" fmla="*/ 5903 w 10000"/>
                <a:gd name="connsiteY27-12584" fmla="*/ 1781 h 10002"/>
                <a:gd name="connsiteX28-12585" fmla="*/ 5556 w 10000"/>
                <a:gd name="connsiteY28-12586" fmla="*/ 1611 h 10002"/>
                <a:gd name="connsiteX29-12587" fmla="*/ 5626 w 10000"/>
                <a:gd name="connsiteY29-12588" fmla="*/ 1420 h 10002"/>
                <a:gd name="connsiteX30-12589" fmla="*/ 5799 w 10000"/>
                <a:gd name="connsiteY30-12590" fmla="*/ 1458 h 10002"/>
                <a:gd name="connsiteX31-12591" fmla="*/ 5972 w 10000"/>
                <a:gd name="connsiteY31-12592" fmla="*/ 1439 h 10002"/>
                <a:gd name="connsiteX32-12593" fmla="*/ 6041 w 10000"/>
                <a:gd name="connsiteY32-12594" fmla="*/ 1382 h 10002"/>
                <a:gd name="connsiteX33-12595" fmla="*/ 6041 w 10000"/>
                <a:gd name="connsiteY33-12596" fmla="*/ 1267 h 10002"/>
                <a:gd name="connsiteX34-12597" fmla="*/ 6110 w 10000"/>
                <a:gd name="connsiteY34-12598" fmla="*/ 1172 h 10002"/>
                <a:gd name="connsiteX35-12599" fmla="*/ 6110 w 10000"/>
                <a:gd name="connsiteY35-12600" fmla="*/ 1077 h 10002"/>
                <a:gd name="connsiteX36-12601" fmla="*/ 6075 w 10000"/>
                <a:gd name="connsiteY36-12602" fmla="*/ 1020 h 10002"/>
                <a:gd name="connsiteX37-12603" fmla="*/ 6041 w 10000"/>
                <a:gd name="connsiteY37-12604" fmla="*/ 905 h 10002"/>
                <a:gd name="connsiteX38-12605" fmla="*/ 6180 w 10000"/>
                <a:gd name="connsiteY38-12606" fmla="*/ 828 h 10002"/>
                <a:gd name="connsiteX39-12607" fmla="*/ 6180 w 10000"/>
                <a:gd name="connsiteY39-12608" fmla="*/ 752 h 10002"/>
                <a:gd name="connsiteX40-12609" fmla="*/ 6007 w 10000"/>
                <a:gd name="connsiteY40-12610" fmla="*/ 677 h 10002"/>
                <a:gd name="connsiteX41-12611" fmla="*/ 6075 w 10000"/>
                <a:gd name="connsiteY41-12612" fmla="*/ 544 h 10002"/>
                <a:gd name="connsiteX42-12613" fmla="*/ 5972 w 10000"/>
                <a:gd name="connsiteY42-12614" fmla="*/ 486 h 10002"/>
                <a:gd name="connsiteX43-12615" fmla="*/ 5868 w 10000"/>
                <a:gd name="connsiteY43-12616" fmla="*/ 334 h 10002"/>
                <a:gd name="connsiteX44-12617" fmla="*/ 5591 w 10000"/>
                <a:gd name="connsiteY44-12618" fmla="*/ 180 h 10002"/>
                <a:gd name="connsiteX45-12619" fmla="*/ 4656 w 10000"/>
                <a:gd name="connsiteY45-12620" fmla="*/ 47 h 10002"/>
                <a:gd name="connsiteX46-12621" fmla="*/ 3825 w 10000"/>
                <a:gd name="connsiteY46-12622" fmla="*/ 752 h 10002"/>
                <a:gd name="connsiteX47-12623" fmla="*/ 4171 w 10000"/>
                <a:gd name="connsiteY47-12624" fmla="*/ 1229 h 10002"/>
                <a:gd name="connsiteX48-12625" fmla="*/ 4205 w 10000"/>
                <a:gd name="connsiteY48-12626" fmla="*/ 1363 h 10002"/>
                <a:gd name="connsiteX49-12627" fmla="*/ 4275 w 10000"/>
                <a:gd name="connsiteY49-12628" fmla="*/ 1305 h 10002"/>
                <a:gd name="connsiteX50-12629" fmla="*/ 4275 w 10000"/>
                <a:gd name="connsiteY50-12630" fmla="*/ 1420 h 10002"/>
                <a:gd name="connsiteX51-12631" fmla="*/ 4275 w 10000"/>
                <a:gd name="connsiteY51-12632" fmla="*/ 1497 h 10002"/>
                <a:gd name="connsiteX52-12633" fmla="*/ 3547 w 10000"/>
                <a:gd name="connsiteY52-12634" fmla="*/ 2202 h 10002"/>
                <a:gd name="connsiteX53-12635" fmla="*/ 3270 w 10000"/>
                <a:gd name="connsiteY53-12636" fmla="*/ 2583 h 10002"/>
                <a:gd name="connsiteX54-12637" fmla="*/ 2543 w 10000"/>
                <a:gd name="connsiteY54-12638" fmla="*/ 3287 h 10002"/>
                <a:gd name="connsiteX55-12639" fmla="*/ 3063 w 10000"/>
                <a:gd name="connsiteY55-12640" fmla="*/ 5005 h 10002"/>
                <a:gd name="connsiteX56-12641" fmla="*/ 3270 w 10000"/>
                <a:gd name="connsiteY56-12642" fmla="*/ 5005 h 10002"/>
                <a:gd name="connsiteX57-12643" fmla="*/ 3166 w 10000"/>
                <a:gd name="connsiteY57-12644" fmla="*/ 5367 h 10002"/>
                <a:gd name="connsiteX58-12645" fmla="*/ 3894 w 10000"/>
                <a:gd name="connsiteY58-12646" fmla="*/ 5519 h 10002"/>
                <a:gd name="connsiteX59-12647" fmla="*/ 3894 w 10000"/>
                <a:gd name="connsiteY59-12648" fmla="*/ 5900 h 10002"/>
                <a:gd name="connsiteX60-12649" fmla="*/ 3790 w 10000"/>
                <a:gd name="connsiteY60-12650" fmla="*/ 6110 h 10002"/>
                <a:gd name="connsiteX61-12651" fmla="*/ 1884 w 10000"/>
                <a:gd name="connsiteY61-12652" fmla="*/ 6090 h 10002"/>
                <a:gd name="connsiteX62-12653" fmla="*/ 1849 w 10000"/>
                <a:gd name="connsiteY62-12654" fmla="*/ 8056 h 10002"/>
                <a:gd name="connsiteX63-12655" fmla="*/ 2126 w 10000"/>
                <a:gd name="connsiteY63-12656" fmla="*/ 8056 h 10002"/>
                <a:gd name="connsiteX64-12657" fmla="*/ 2126 w 10000"/>
                <a:gd name="connsiteY64-12658" fmla="*/ 8131 h 10002"/>
                <a:gd name="connsiteX65-12659" fmla="*/ 2716 w 10000"/>
                <a:gd name="connsiteY65-12660" fmla="*/ 8131 h 10002"/>
                <a:gd name="connsiteX66-12661" fmla="*/ 2716 w 10000"/>
                <a:gd name="connsiteY66-12662" fmla="*/ 8056 h 10002"/>
                <a:gd name="connsiteX67-12663" fmla="*/ 3270 w 10000"/>
                <a:gd name="connsiteY67-12664" fmla="*/ 8073 h 10002"/>
                <a:gd name="connsiteX68-12665" fmla="*/ 2404 w 10000"/>
                <a:gd name="connsiteY68-12666" fmla="*/ 10002 h 10002"/>
                <a:gd name="connsiteX69-12667" fmla="*/ 0 w 10000"/>
                <a:gd name="connsiteY69-12668" fmla="*/ 10000 h 10002"/>
                <a:gd name="connsiteX0-12669" fmla="*/ 9991 w 10000"/>
                <a:gd name="connsiteY0-12670" fmla="*/ 8647 h 10002"/>
                <a:gd name="connsiteX1-12671" fmla="*/ 9956 w 10000"/>
                <a:gd name="connsiteY1-12672" fmla="*/ 8588 h 10002"/>
                <a:gd name="connsiteX2-12673" fmla="*/ 9091 w 10000"/>
                <a:gd name="connsiteY2-12674" fmla="*/ 8303 h 10002"/>
                <a:gd name="connsiteX3-12675" fmla="*/ 8848 w 10000"/>
                <a:gd name="connsiteY3-12676" fmla="*/ 7922 h 10002"/>
                <a:gd name="connsiteX4-12677" fmla="*/ 9610 w 10000"/>
                <a:gd name="connsiteY4-12678" fmla="*/ 5729 h 10002"/>
                <a:gd name="connsiteX5-12679" fmla="*/ 9298 w 10000"/>
                <a:gd name="connsiteY5-12680" fmla="*/ 5215 h 10002"/>
                <a:gd name="connsiteX6-12681" fmla="*/ 7080 w 10000"/>
                <a:gd name="connsiteY6-12682" fmla="*/ 4700 h 10002"/>
                <a:gd name="connsiteX7-12683" fmla="*/ 6942 w 10000"/>
                <a:gd name="connsiteY7-12684" fmla="*/ 4279 h 10002"/>
                <a:gd name="connsiteX8-12685" fmla="*/ 8397 w 10000"/>
                <a:gd name="connsiteY8-12686" fmla="*/ 4508 h 10002"/>
                <a:gd name="connsiteX9-12687" fmla="*/ 8432 w 10000"/>
                <a:gd name="connsiteY9-12688" fmla="*/ 4451 h 10002"/>
                <a:gd name="connsiteX10-12689" fmla="*/ 8466 w 10000"/>
                <a:gd name="connsiteY10-12690" fmla="*/ 4451 h 10002"/>
                <a:gd name="connsiteX11-12691" fmla="*/ 8779 w 10000"/>
                <a:gd name="connsiteY11-12692" fmla="*/ 4604 h 10002"/>
                <a:gd name="connsiteX12-12693" fmla="*/ 9368 w 10000"/>
                <a:gd name="connsiteY12-12694" fmla="*/ 4642 h 10002"/>
                <a:gd name="connsiteX13-12695" fmla="*/ 9540 w 10000"/>
                <a:gd name="connsiteY13-12696" fmla="*/ 4585 h 10002"/>
                <a:gd name="connsiteX14-12697" fmla="*/ 9714 w 10000"/>
                <a:gd name="connsiteY14-12698" fmla="*/ 4451 h 10002"/>
                <a:gd name="connsiteX15-12699" fmla="*/ 9782 w 10000"/>
                <a:gd name="connsiteY15-12700" fmla="*/ 4299 h 10002"/>
                <a:gd name="connsiteX16-12701" fmla="*/ 9748 w 10000"/>
                <a:gd name="connsiteY16-12702" fmla="*/ 4166 h 10002"/>
                <a:gd name="connsiteX17-12703" fmla="*/ 9437 w 10000"/>
                <a:gd name="connsiteY17-12704" fmla="*/ 4127 h 10002"/>
                <a:gd name="connsiteX18-12705" fmla="*/ 9402 w 10000"/>
                <a:gd name="connsiteY18-12706" fmla="*/ 4070 h 10002"/>
                <a:gd name="connsiteX19-12707" fmla="*/ 9056 w 10000"/>
                <a:gd name="connsiteY19-12708" fmla="*/ 4051 h 10002"/>
                <a:gd name="connsiteX20-12709" fmla="*/ 8709 w 10000"/>
                <a:gd name="connsiteY20-12710" fmla="*/ 4109 h 10002"/>
                <a:gd name="connsiteX21-12711" fmla="*/ 8743 w 10000"/>
                <a:gd name="connsiteY21-12712" fmla="*/ 4051 h 10002"/>
                <a:gd name="connsiteX22-12713" fmla="*/ 6769 w 10000"/>
                <a:gd name="connsiteY22-12714" fmla="*/ 3651 h 10002"/>
                <a:gd name="connsiteX23-12715" fmla="*/ 6735 w 10000"/>
                <a:gd name="connsiteY23-12716" fmla="*/ 3422 h 10002"/>
                <a:gd name="connsiteX24-12717" fmla="*/ 6215 w 10000"/>
                <a:gd name="connsiteY24-12718" fmla="*/ 2507 h 10002"/>
                <a:gd name="connsiteX25-12719" fmla="*/ 5868 w 10000"/>
                <a:gd name="connsiteY25-12720" fmla="*/ 2106 h 10002"/>
                <a:gd name="connsiteX26-12721" fmla="*/ 5903 w 10000"/>
                <a:gd name="connsiteY26-12722" fmla="*/ 1781 h 10002"/>
                <a:gd name="connsiteX27-12723" fmla="*/ 5556 w 10000"/>
                <a:gd name="connsiteY27-12724" fmla="*/ 1611 h 10002"/>
                <a:gd name="connsiteX28-12725" fmla="*/ 5626 w 10000"/>
                <a:gd name="connsiteY28-12726" fmla="*/ 1420 h 10002"/>
                <a:gd name="connsiteX29-12727" fmla="*/ 5799 w 10000"/>
                <a:gd name="connsiteY29-12728" fmla="*/ 1458 h 10002"/>
                <a:gd name="connsiteX30-12729" fmla="*/ 5972 w 10000"/>
                <a:gd name="connsiteY30-12730" fmla="*/ 1439 h 10002"/>
                <a:gd name="connsiteX31-12731" fmla="*/ 6041 w 10000"/>
                <a:gd name="connsiteY31-12732" fmla="*/ 1382 h 10002"/>
                <a:gd name="connsiteX32-12733" fmla="*/ 6041 w 10000"/>
                <a:gd name="connsiteY32-12734" fmla="*/ 1267 h 10002"/>
                <a:gd name="connsiteX33-12735" fmla="*/ 6110 w 10000"/>
                <a:gd name="connsiteY33-12736" fmla="*/ 1172 h 10002"/>
                <a:gd name="connsiteX34-12737" fmla="*/ 6110 w 10000"/>
                <a:gd name="connsiteY34-12738" fmla="*/ 1077 h 10002"/>
                <a:gd name="connsiteX35-12739" fmla="*/ 6075 w 10000"/>
                <a:gd name="connsiteY35-12740" fmla="*/ 1020 h 10002"/>
                <a:gd name="connsiteX36-12741" fmla="*/ 6041 w 10000"/>
                <a:gd name="connsiteY36-12742" fmla="*/ 905 h 10002"/>
                <a:gd name="connsiteX37-12743" fmla="*/ 6180 w 10000"/>
                <a:gd name="connsiteY37-12744" fmla="*/ 828 h 10002"/>
                <a:gd name="connsiteX38-12745" fmla="*/ 6180 w 10000"/>
                <a:gd name="connsiteY38-12746" fmla="*/ 752 h 10002"/>
                <a:gd name="connsiteX39-12747" fmla="*/ 6007 w 10000"/>
                <a:gd name="connsiteY39-12748" fmla="*/ 677 h 10002"/>
                <a:gd name="connsiteX40-12749" fmla="*/ 6075 w 10000"/>
                <a:gd name="connsiteY40-12750" fmla="*/ 544 h 10002"/>
                <a:gd name="connsiteX41-12751" fmla="*/ 5972 w 10000"/>
                <a:gd name="connsiteY41-12752" fmla="*/ 486 h 10002"/>
                <a:gd name="connsiteX42-12753" fmla="*/ 5868 w 10000"/>
                <a:gd name="connsiteY42-12754" fmla="*/ 334 h 10002"/>
                <a:gd name="connsiteX43-12755" fmla="*/ 5591 w 10000"/>
                <a:gd name="connsiteY43-12756" fmla="*/ 180 h 10002"/>
                <a:gd name="connsiteX44-12757" fmla="*/ 4656 w 10000"/>
                <a:gd name="connsiteY44-12758" fmla="*/ 47 h 10002"/>
                <a:gd name="connsiteX45-12759" fmla="*/ 3825 w 10000"/>
                <a:gd name="connsiteY45-12760" fmla="*/ 752 h 10002"/>
                <a:gd name="connsiteX46-12761" fmla="*/ 4171 w 10000"/>
                <a:gd name="connsiteY46-12762" fmla="*/ 1229 h 10002"/>
                <a:gd name="connsiteX47-12763" fmla="*/ 4205 w 10000"/>
                <a:gd name="connsiteY47-12764" fmla="*/ 1363 h 10002"/>
                <a:gd name="connsiteX48-12765" fmla="*/ 4275 w 10000"/>
                <a:gd name="connsiteY48-12766" fmla="*/ 1305 h 10002"/>
                <a:gd name="connsiteX49-12767" fmla="*/ 4275 w 10000"/>
                <a:gd name="connsiteY49-12768" fmla="*/ 1420 h 10002"/>
                <a:gd name="connsiteX50-12769" fmla="*/ 4275 w 10000"/>
                <a:gd name="connsiteY50-12770" fmla="*/ 1497 h 10002"/>
                <a:gd name="connsiteX51-12771" fmla="*/ 3547 w 10000"/>
                <a:gd name="connsiteY51-12772" fmla="*/ 2202 h 10002"/>
                <a:gd name="connsiteX52-12773" fmla="*/ 3270 w 10000"/>
                <a:gd name="connsiteY52-12774" fmla="*/ 2583 h 10002"/>
                <a:gd name="connsiteX53-12775" fmla="*/ 2543 w 10000"/>
                <a:gd name="connsiteY53-12776" fmla="*/ 3287 h 10002"/>
                <a:gd name="connsiteX54-12777" fmla="*/ 3063 w 10000"/>
                <a:gd name="connsiteY54-12778" fmla="*/ 5005 h 10002"/>
                <a:gd name="connsiteX55-12779" fmla="*/ 3270 w 10000"/>
                <a:gd name="connsiteY55-12780" fmla="*/ 5005 h 10002"/>
                <a:gd name="connsiteX56-12781" fmla="*/ 3166 w 10000"/>
                <a:gd name="connsiteY56-12782" fmla="*/ 5367 h 10002"/>
                <a:gd name="connsiteX57-12783" fmla="*/ 3894 w 10000"/>
                <a:gd name="connsiteY57-12784" fmla="*/ 5519 h 10002"/>
                <a:gd name="connsiteX58-12785" fmla="*/ 3894 w 10000"/>
                <a:gd name="connsiteY58-12786" fmla="*/ 5900 h 10002"/>
                <a:gd name="connsiteX59-12787" fmla="*/ 3790 w 10000"/>
                <a:gd name="connsiteY59-12788" fmla="*/ 6110 h 10002"/>
                <a:gd name="connsiteX60-12789" fmla="*/ 1884 w 10000"/>
                <a:gd name="connsiteY60-12790" fmla="*/ 6090 h 10002"/>
                <a:gd name="connsiteX61-12791" fmla="*/ 1849 w 10000"/>
                <a:gd name="connsiteY61-12792" fmla="*/ 8056 h 10002"/>
                <a:gd name="connsiteX62-12793" fmla="*/ 2126 w 10000"/>
                <a:gd name="connsiteY62-12794" fmla="*/ 8056 h 10002"/>
                <a:gd name="connsiteX63-12795" fmla="*/ 2126 w 10000"/>
                <a:gd name="connsiteY63-12796" fmla="*/ 8131 h 10002"/>
                <a:gd name="connsiteX64-12797" fmla="*/ 2716 w 10000"/>
                <a:gd name="connsiteY64-12798" fmla="*/ 8131 h 10002"/>
                <a:gd name="connsiteX65-12799" fmla="*/ 2716 w 10000"/>
                <a:gd name="connsiteY65-12800" fmla="*/ 8056 h 10002"/>
                <a:gd name="connsiteX66-12801" fmla="*/ 3270 w 10000"/>
                <a:gd name="connsiteY66-12802" fmla="*/ 8073 h 10002"/>
                <a:gd name="connsiteX67-12803" fmla="*/ 2404 w 10000"/>
                <a:gd name="connsiteY67-12804" fmla="*/ 10002 h 10002"/>
                <a:gd name="connsiteX68-12805" fmla="*/ 0 w 10000"/>
                <a:gd name="connsiteY68-12806" fmla="*/ 10000 h 10002"/>
                <a:gd name="connsiteX0-12807" fmla="*/ 9991 w 12127"/>
                <a:gd name="connsiteY0-12808" fmla="*/ 8647 h 10002"/>
                <a:gd name="connsiteX1-12809" fmla="*/ 12127 w 12127"/>
                <a:gd name="connsiteY1-12810" fmla="*/ 9208 h 10002"/>
                <a:gd name="connsiteX2-12811" fmla="*/ 9091 w 12127"/>
                <a:gd name="connsiteY2-12812" fmla="*/ 8303 h 10002"/>
                <a:gd name="connsiteX3-12813" fmla="*/ 8848 w 12127"/>
                <a:gd name="connsiteY3-12814" fmla="*/ 7922 h 10002"/>
                <a:gd name="connsiteX4-12815" fmla="*/ 9610 w 12127"/>
                <a:gd name="connsiteY4-12816" fmla="*/ 5729 h 10002"/>
                <a:gd name="connsiteX5-12817" fmla="*/ 9298 w 12127"/>
                <a:gd name="connsiteY5-12818" fmla="*/ 5215 h 10002"/>
                <a:gd name="connsiteX6-12819" fmla="*/ 7080 w 12127"/>
                <a:gd name="connsiteY6-12820" fmla="*/ 4700 h 10002"/>
                <a:gd name="connsiteX7-12821" fmla="*/ 6942 w 12127"/>
                <a:gd name="connsiteY7-12822" fmla="*/ 4279 h 10002"/>
                <a:gd name="connsiteX8-12823" fmla="*/ 8397 w 12127"/>
                <a:gd name="connsiteY8-12824" fmla="*/ 4508 h 10002"/>
                <a:gd name="connsiteX9-12825" fmla="*/ 8432 w 12127"/>
                <a:gd name="connsiteY9-12826" fmla="*/ 4451 h 10002"/>
                <a:gd name="connsiteX10-12827" fmla="*/ 8466 w 12127"/>
                <a:gd name="connsiteY10-12828" fmla="*/ 4451 h 10002"/>
                <a:gd name="connsiteX11-12829" fmla="*/ 8779 w 12127"/>
                <a:gd name="connsiteY11-12830" fmla="*/ 4604 h 10002"/>
                <a:gd name="connsiteX12-12831" fmla="*/ 9368 w 12127"/>
                <a:gd name="connsiteY12-12832" fmla="*/ 4642 h 10002"/>
                <a:gd name="connsiteX13-12833" fmla="*/ 9540 w 12127"/>
                <a:gd name="connsiteY13-12834" fmla="*/ 4585 h 10002"/>
                <a:gd name="connsiteX14-12835" fmla="*/ 9714 w 12127"/>
                <a:gd name="connsiteY14-12836" fmla="*/ 4451 h 10002"/>
                <a:gd name="connsiteX15-12837" fmla="*/ 9782 w 12127"/>
                <a:gd name="connsiteY15-12838" fmla="*/ 4299 h 10002"/>
                <a:gd name="connsiteX16-12839" fmla="*/ 9748 w 12127"/>
                <a:gd name="connsiteY16-12840" fmla="*/ 4166 h 10002"/>
                <a:gd name="connsiteX17-12841" fmla="*/ 9437 w 12127"/>
                <a:gd name="connsiteY17-12842" fmla="*/ 4127 h 10002"/>
                <a:gd name="connsiteX18-12843" fmla="*/ 9402 w 12127"/>
                <a:gd name="connsiteY18-12844" fmla="*/ 4070 h 10002"/>
                <a:gd name="connsiteX19-12845" fmla="*/ 9056 w 12127"/>
                <a:gd name="connsiteY19-12846" fmla="*/ 4051 h 10002"/>
                <a:gd name="connsiteX20-12847" fmla="*/ 8709 w 12127"/>
                <a:gd name="connsiteY20-12848" fmla="*/ 4109 h 10002"/>
                <a:gd name="connsiteX21-12849" fmla="*/ 8743 w 12127"/>
                <a:gd name="connsiteY21-12850" fmla="*/ 4051 h 10002"/>
                <a:gd name="connsiteX22-12851" fmla="*/ 6769 w 12127"/>
                <a:gd name="connsiteY22-12852" fmla="*/ 3651 h 10002"/>
                <a:gd name="connsiteX23-12853" fmla="*/ 6735 w 12127"/>
                <a:gd name="connsiteY23-12854" fmla="*/ 3422 h 10002"/>
                <a:gd name="connsiteX24-12855" fmla="*/ 6215 w 12127"/>
                <a:gd name="connsiteY24-12856" fmla="*/ 2507 h 10002"/>
                <a:gd name="connsiteX25-12857" fmla="*/ 5868 w 12127"/>
                <a:gd name="connsiteY25-12858" fmla="*/ 2106 h 10002"/>
                <a:gd name="connsiteX26-12859" fmla="*/ 5903 w 12127"/>
                <a:gd name="connsiteY26-12860" fmla="*/ 1781 h 10002"/>
                <a:gd name="connsiteX27-12861" fmla="*/ 5556 w 12127"/>
                <a:gd name="connsiteY27-12862" fmla="*/ 1611 h 10002"/>
                <a:gd name="connsiteX28-12863" fmla="*/ 5626 w 12127"/>
                <a:gd name="connsiteY28-12864" fmla="*/ 1420 h 10002"/>
                <a:gd name="connsiteX29-12865" fmla="*/ 5799 w 12127"/>
                <a:gd name="connsiteY29-12866" fmla="*/ 1458 h 10002"/>
                <a:gd name="connsiteX30-12867" fmla="*/ 5972 w 12127"/>
                <a:gd name="connsiteY30-12868" fmla="*/ 1439 h 10002"/>
                <a:gd name="connsiteX31-12869" fmla="*/ 6041 w 12127"/>
                <a:gd name="connsiteY31-12870" fmla="*/ 1382 h 10002"/>
                <a:gd name="connsiteX32-12871" fmla="*/ 6041 w 12127"/>
                <a:gd name="connsiteY32-12872" fmla="*/ 1267 h 10002"/>
                <a:gd name="connsiteX33-12873" fmla="*/ 6110 w 12127"/>
                <a:gd name="connsiteY33-12874" fmla="*/ 1172 h 10002"/>
                <a:gd name="connsiteX34-12875" fmla="*/ 6110 w 12127"/>
                <a:gd name="connsiteY34-12876" fmla="*/ 1077 h 10002"/>
                <a:gd name="connsiteX35-12877" fmla="*/ 6075 w 12127"/>
                <a:gd name="connsiteY35-12878" fmla="*/ 1020 h 10002"/>
                <a:gd name="connsiteX36-12879" fmla="*/ 6041 w 12127"/>
                <a:gd name="connsiteY36-12880" fmla="*/ 905 h 10002"/>
                <a:gd name="connsiteX37-12881" fmla="*/ 6180 w 12127"/>
                <a:gd name="connsiteY37-12882" fmla="*/ 828 h 10002"/>
                <a:gd name="connsiteX38-12883" fmla="*/ 6180 w 12127"/>
                <a:gd name="connsiteY38-12884" fmla="*/ 752 h 10002"/>
                <a:gd name="connsiteX39-12885" fmla="*/ 6007 w 12127"/>
                <a:gd name="connsiteY39-12886" fmla="*/ 677 h 10002"/>
                <a:gd name="connsiteX40-12887" fmla="*/ 6075 w 12127"/>
                <a:gd name="connsiteY40-12888" fmla="*/ 544 h 10002"/>
                <a:gd name="connsiteX41-12889" fmla="*/ 5972 w 12127"/>
                <a:gd name="connsiteY41-12890" fmla="*/ 486 h 10002"/>
                <a:gd name="connsiteX42-12891" fmla="*/ 5868 w 12127"/>
                <a:gd name="connsiteY42-12892" fmla="*/ 334 h 10002"/>
                <a:gd name="connsiteX43-12893" fmla="*/ 5591 w 12127"/>
                <a:gd name="connsiteY43-12894" fmla="*/ 180 h 10002"/>
                <a:gd name="connsiteX44-12895" fmla="*/ 4656 w 12127"/>
                <a:gd name="connsiteY44-12896" fmla="*/ 47 h 10002"/>
                <a:gd name="connsiteX45-12897" fmla="*/ 3825 w 12127"/>
                <a:gd name="connsiteY45-12898" fmla="*/ 752 h 10002"/>
                <a:gd name="connsiteX46-12899" fmla="*/ 4171 w 12127"/>
                <a:gd name="connsiteY46-12900" fmla="*/ 1229 h 10002"/>
                <a:gd name="connsiteX47-12901" fmla="*/ 4205 w 12127"/>
                <a:gd name="connsiteY47-12902" fmla="*/ 1363 h 10002"/>
                <a:gd name="connsiteX48-12903" fmla="*/ 4275 w 12127"/>
                <a:gd name="connsiteY48-12904" fmla="*/ 1305 h 10002"/>
                <a:gd name="connsiteX49-12905" fmla="*/ 4275 w 12127"/>
                <a:gd name="connsiteY49-12906" fmla="*/ 1420 h 10002"/>
                <a:gd name="connsiteX50-12907" fmla="*/ 4275 w 12127"/>
                <a:gd name="connsiteY50-12908" fmla="*/ 1497 h 10002"/>
                <a:gd name="connsiteX51-12909" fmla="*/ 3547 w 12127"/>
                <a:gd name="connsiteY51-12910" fmla="*/ 2202 h 10002"/>
                <a:gd name="connsiteX52-12911" fmla="*/ 3270 w 12127"/>
                <a:gd name="connsiteY52-12912" fmla="*/ 2583 h 10002"/>
                <a:gd name="connsiteX53-12913" fmla="*/ 2543 w 12127"/>
                <a:gd name="connsiteY53-12914" fmla="*/ 3287 h 10002"/>
                <a:gd name="connsiteX54-12915" fmla="*/ 3063 w 12127"/>
                <a:gd name="connsiteY54-12916" fmla="*/ 5005 h 10002"/>
                <a:gd name="connsiteX55-12917" fmla="*/ 3270 w 12127"/>
                <a:gd name="connsiteY55-12918" fmla="*/ 5005 h 10002"/>
                <a:gd name="connsiteX56-12919" fmla="*/ 3166 w 12127"/>
                <a:gd name="connsiteY56-12920" fmla="*/ 5367 h 10002"/>
                <a:gd name="connsiteX57-12921" fmla="*/ 3894 w 12127"/>
                <a:gd name="connsiteY57-12922" fmla="*/ 5519 h 10002"/>
                <a:gd name="connsiteX58-12923" fmla="*/ 3894 w 12127"/>
                <a:gd name="connsiteY58-12924" fmla="*/ 5900 h 10002"/>
                <a:gd name="connsiteX59-12925" fmla="*/ 3790 w 12127"/>
                <a:gd name="connsiteY59-12926" fmla="*/ 6110 h 10002"/>
                <a:gd name="connsiteX60-12927" fmla="*/ 1884 w 12127"/>
                <a:gd name="connsiteY60-12928" fmla="*/ 6090 h 10002"/>
                <a:gd name="connsiteX61-12929" fmla="*/ 1849 w 12127"/>
                <a:gd name="connsiteY61-12930" fmla="*/ 8056 h 10002"/>
                <a:gd name="connsiteX62-12931" fmla="*/ 2126 w 12127"/>
                <a:gd name="connsiteY62-12932" fmla="*/ 8056 h 10002"/>
                <a:gd name="connsiteX63-12933" fmla="*/ 2126 w 12127"/>
                <a:gd name="connsiteY63-12934" fmla="*/ 8131 h 10002"/>
                <a:gd name="connsiteX64-12935" fmla="*/ 2716 w 12127"/>
                <a:gd name="connsiteY64-12936" fmla="*/ 8131 h 10002"/>
                <a:gd name="connsiteX65-12937" fmla="*/ 2716 w 12127"/>
                <a:gd name="connsiteY65-12938" fmla="*/ 8056 h 10002"/>
                <a:gd name="connsiteX66-12939" fmla="*/ 3270 w 12127"/>
                <a:gd name="connsiteY66-12940" fmla="*/ 8073 h 10002"/>
                <a:gd name="connsiteX67-12941" fmla="*/ 2404 w 12127"/>
                <a:gd name="connsiteY67-12942" fmla="*/ 10002 h 10002"/>
                <a:gd name="connsiteX68-12943" fmla="*/ 0 w 12127"/>
                <a:gd name="connsiteY68-12944" fmla="*/ 10000 h 10002"/>
                <a:gd name="connsiteX0-12945" fmla="*/ 12127 w 12127"/>
                <a:gd name="connsiteY0-12946" fmla="*/ 9208 h 10002"/>
                <a:gd name="connsiteX1-12947" fmla="*/ 9091 w 12127"/>
                <a:gd name="connsiteY1-12948" fmla="*/ 8303 h 10002"/>
                <a:gd name="connsiteX2-12949" fmla="*/ 8848 w 12127"/>
                <a:gd name="connsiteY2-12950" fmla="*/ 7922 h 10002"/>
                <a:gd name="connsiteX3-12951" fmla="*/ 9610 w 12127"/>
                <a:gd name="connsiteY3-12952" fmla="*/ 5729 h 10002"/>
                <a:gd name="connsiteX4-12953" fmla="*/ 9298 w 12127"/>
                <a:gd name="connsiteY4-12954" fmla="*/ 5215 h 10002"/>
                <a:gd name="connsiteX5-12955" fmla="*/ 7080 w 12127"/>
                <a:gd name="connsiteY5-12956" fmla="*/ 4700 h 10002"/>
                <a:gd name="connsiteX6-12957" fmla="*/ 6942 w 12127"/>
                <a:gd name="connsiteY6-12958" fmla="*/ 4279 h 10002"/>
                <a:gd name="connsiteX7-12959" fmla="*/ 8397 w 12127"/>
                <a:gd name="connsiteY7-12960" fmla="*/ 4508 h 10002"/>
                <a:gd name="connsiteX8-12961" fmla="*/ 8432 w 12127"/>
                <a:gd name="connsiteY8-12962" fmla="*/ 4451 h 10002"/>
                <a:gd name="connsiteX9-12963" fmla="*/ 8466 w 12127"/>
                <a:gd name="connsiteY9-12964" fmla="*/ 4451 h 10002"/>
                <a:gd name="connsiteX10-12965" fmla="*/ 8779 w 12127"/>
                <a:gd name="connsiteY10-12966" fmla="*/ 4604 h 10002"/>
                <a:gd name="connsiteX11-12967" fmla="*/ 9368 w 12127"/>
                <a:gd name="connsiteY11-12968" fmla="*/ 4642 h 10002"/>
                <a:gd name="connsiteX12-12969" fmla="*/ 9540 w 12127"/>
                <a:gd name="connsiteY12-12970" fmla="*/ 4585 h 10002"/>
                <a:gd name="connsiteX13-12971" fmla="*/ 9714 w 12127"/>
                <a:gd name="connsiteY13-12972" fmla="*/ 4451 h 10002"/>
                <a:gd name="connsiteX14-12973" fmla="*/ 9782 w 12127"/>
                <a:gd name="connsiteY14-12974" fmla="*/ 4299 h 10002"/>
                <a:gd name="connsiteX15-12975" fmla="*/ 9748 w 12127"/>
                <a:gd name="connsiteY15-12976" fmla="*/ 4166 h 10002"/>
                <a:gd name="connsiteX16-12977" fmla="*/ 9437 w 12127"/>
                <a:gd name="connsiteY16-12978" fmla="*/ 4127 h 10002"/>
                <a:gd name="connsiteX17-12979" fmla="*/ 9402 w 12127"/>
                <a:gd name="connsiteY17-12980" fmla="*/ 4070 h 10002"/>
                <a:gd name="connsiteX18-12981" fmla="*/ 9056 w 12127"/>
                <a:gd name="connsiteY18-12982" fmla="*/ 4051 h 10002"/>
                <a:gd name="connsiteX19-12983" fmla="*/ 8709 w 12127"/>
                <a:gd name="connsiteY19-12984" fmla="*/ 4109 h 10002"/>
                <a:gd name="connsiteX20-12985" fmla="*/ 8743 w 12127"/>
                <a:gd name="connsiteY20-12986" fmla="*/ 4051 h 10002"/>
                <a:gd name="connsiteX21-12987" fmla="*/ 6769 w 12127"/>
                <a:gd name="connsiteY21-12988" fmla="*/ 3651 h 10002"/>
                <a:gd name="connsiteX22-12989" fmla="*/ 6735 w 12127"/>
                <a:gd name="connsiteY22-12990" fmla="*/ 3422 h 10002"/>
                <a:gd name="connsiteX23-12991" fmla="*/ 6215 w 12127"/>
                <a:gd name="connsiteY23-12992" fmla="*/ 2507 h 10002"/>
                <a:gd name="connsiteX24-12993" fmla="*/ 5868 w 12127"/>
                <a:gd name="connsiteY24-12994" fmla="*/ 2106 h 10002"/>
                <a:gd name="connsiteX25-12995" fmla="*/ 5903 w 12127"/>
                <a:gd name="connsiteY25-12996" fmla="*/ 1781 h 10002"/>
                <a:gd name="connsiteX26-12997" fmla="*/ 5556 w 12127"/>
                <a:gd name="connsiteY26-12998" fmla="*/ 1611 h 10002"/>
                <a:gd name="connsiteX27-12999" fmla="*/ 5626 w 12127"/>
                <a:gd name="connsiteY27-13000" fmla="*/ 1420 h 10002"/>
                <a:gd name="connsiteX28-13001" fmla="*/ 5799 w 12127"/>
                <a:gd name="connsiteY28-13002" fmla="*/ 1458 h 10002"/>
                <a:gd name="connsiteX29-13003" fmla="*/ 5972 w 12127"/>
                <a:gd name="connsiteY29-13004" fmla="*/ 1439 h 10002"/>
                <a:gd name="connsiteX30-13005" fmla="*/ 6041 w 12127"/>
                <a:gd name="connsiteY30-13006" fmla="*/ 1382 h 10002"/>
                <a:gd name="connsiteX31-13007" fmla="*/ 6041 w 12127"/>
                <a:gd name="connsiteY31-13008" fmla="*/ 1267 h 10002"/>
                <a:gd name="connsiteX32-13009" fmla="*/ 6110 w 12127"/>
                <a:gd name="connsiteY32-13010" fmla="*/ 1172 h 10002"/>
                <a:gd name="connsiteX33-13011" fmla="*/ 6110 w 12127"/>
                <a:gd name="connsiteY33-13012" fmla="*/ 1077 h 10002"/>
                <a:gd name="connsiteX34-13013" fmla="*/ 6075 w 12127"/>
                <a:gd name="connsiteY34-13014" fmla="*/ 1020 h 10002"/>
                <a:gd name="connsiteX35-13015" fmla="*/ 6041 w 12127"/>
                <a:gd name="connsiteY35-13016" fmla="*/ 905 h 10002"/>
                <a:gd name="connsiteX36-13017" fmla="*/ 6180 w 12127"/>
                <a:gd name="connsiteY36-13018" fmla="*/ 828 h 10002"/>
                <a:gd name="connsiteX37-13019" fmla="*/ 6180 w 12127"/>
                <a:gd name="connsiteY37-13020" fmla="*/ 752 h 10002"/>
                <a:gd name="connsiteX38-13021" fmla="*/ 6007 w 12127"/>
                <a:gd name="connsiteY38-13022" fmla="*/ 677 h 10002"/>
                <a:gd name="connsiteX39-13023" fmla="*/ 6075 w 12127"/>
                <a:gd name="connsiteY39-13024" fmla="*/ 544 h 10002"/>
                <a:gd name="connsiteX40-13025" fmla="*/ 5972 w 12127"/>
                <a:gd name="connsiteY40-13026" fmla="*/ 486 h 10002"/>
                <a:gd name="connsiteX41-13027" fmla="*/ 5868 w 12127"/>
                <a:gd name="connsiteY41-13028" fmla="*/ 334 h 10002"/>
                <a:gd name="connsiteX42-13029" fmla="*/ 5591 w 12127"/>
                <a:gd name="connsiteY42-13030" fmla="*/ 180 h 10002"/>
                <a:gd name="connsiteX43-13031" fmla="*/ 4656 w 12127"/>
                <a:gd name="connsiteY43-13032" fmla="*/ 47 h 10002"/>
                <a:gd name="connsiteX44-13033" fmla="*/ 3825 w 12127"/>
                <a:gd name="connsiteY44-13034" fmla="*/ 752 h 10002"/>
                <a:gd name="connsiteX45-13035" fmla="*/ 4171 w 12127"/>
                <a:gd name="connsiteY45-13036" fmla="*/ 1229 h 10002"/>
                <a:gd name="connsiteX46-13037" fmla="*/ 4205 w 12127"/>
                <a:gd name="connsiteY46-13038" fmla="*/ 1363 h 10002"/>
                <a:gd name="connsiteX47-13039" fmla="*/ 4275 w 12127"/>
                <a:gd name="connsiteY47-13040" fmla="*/ 1305 h 10002"/>
                <a:gd name="connsiteX48-13041" fmla="*/ 4275 w 12127"/>
                <a:gd name="connsiteY48-13042" fmla="*/ 1420 h 10002"/>
                <a:gd name="connsiteX49-13043" fmla="*/ 4275 w 12127"/>
                <a:gd name="connsiteY49-13044" fmla="*/ 1497 h 10002"/>
                <a:gd name="connsiteX50-13045" fmla="*/ 3547 w 12127"/>
                <a:gd name="connsiteY50-13046" fmla="*/ 2202 h 10002"/>
                <a:gd name="connsiteX51-13047" fmla="*/ 3270 w 12127"/>
                <a:gd name="connsiteY51-13048" fmla="*/ 2583 h 10002"/>
                <a:gd name="connsiteX52-13049" fmla="*/ 2543 w 12127"/>
                <a:gd name="connsiteY52-13050" fmla="*/ 3287 h 10002"/>
                <a:gd name="connsiteX53-13051" fmla="*/ 3063 w 12127"/>
                <a:gd name="connsiteY53-13052" fmla="*/ 5005 h 10002"/>
                <a:gd name="connsiteX54-13053" fmla="*/ 3270 w 12127"/>
                <a:gd name="connsiteY54-13054" fmla="*/ 5005 h 10002"/>
                <a:gd name="connsiteX55-13055" fmla="*/ 3166 w 12127"/>
                <a:gd name="connsiteY55-13056" fmla="*/ 5367 h 10002"/>
                <a:gd name="connsiteX56-13057" fmla="*/ 3894 w 12127"/>
                <a:gd name="connsiteY56-13058" fmla="*/ 5519 h 10002"/>
                <a:gd name="connsiteX57-13059" fmla="*/ 3894 w 12127"/>
                <a:gd name="connsiteY57-13060" fmla="*/ 5900 h 10002"/>
                <a:gd name="connsiteX58-13061" fmla="*/ 3790 w 12127"/>
                <a:gd name="connsiteY58-13062" fmla="*/ 6110 h 10002"/>
                <a:gd name="connsiteX59-13063" fmla="*/ 1884 w 12127"/>
                <a:gd name="connsiteY59-13064" fmla="*/ 6090 h 10002"/>
                <a:gd name="connsiteX60-13065" fmla="*/ 1849 w 12127"/>
                <a:gd name="connsiteY60-13066" fmla="*/ 8056 h 10002"/>
                <a:gd name="connsiteX61-13067" fmla="*/ 2126 w 12127"/>
                <a:gd name="connsiteY61-13068" fmla="*/ 8056 h 10002"/>
                <a:gd name="connsiteX62-13069" fmla="*/ 2126 w 12127"/>
                <a:gd name="connsiteY62-13070" fmla="*/ 8131 h 10002"/>
                <a:gd name="connsiteX63-13071" fmla="*/ 2716 w 12127"/>
                <a:gd name="connsiteY63-13072" fmla="*/ 8131 h 10002"/>
                <a:gd name="connsiteX64-13073" fmla="*/ 2716 w 12127"/>
                <a:gd name="connsiteY64-13074" fmla="*/ 8056 h 10002"/>
                <a:gd name="connsiteX65-13075" fmla="*/ 3270 w 12127"/>
                <a:gd name="connsiteY65-13076" fmla="*/ 8073 h 10002"/>
                <a:gd name="connsiteX66-13077" fmla="*/ 2404 w 12127"/>
                <a:gd name="connsiteY66-13078" fmla="*/ 10002 h 10002"/>
                <a:gd name="connsiteX67-13079" fmla="*/ 0 w 12127"/>
                <a:gd name="connsiteY67-13080" fmla="*/ 10000 h 10002"/>
                <a:gd name="connsiteX0-13081" fmla="*/ 12127 w 12127"/>
                <a:gd name="connsiteY0-13082" fmla="*/ 9208 h 10002"/>
                <a:gd name="connsiteX1-13083" fmla="*/ 11733 w 12127"/>
                <a:gd name="connsiteY1-13084" fmla="*/ 9105 h 10002"/>
                <a:gd name="connsiteX2-13085" fmla="*/ 9091 w 12127"/>
                <a:gd name="connsiteY2-13086" fmla="*/ 8303 h 10002"/>
                <a:gd name="connsiteX3-13087" fmla="*/ 8848 w 12127"/>
                <a:gd name="connsiteY3-13088" fmla="*/ 7922 h 10002"/>
                <a:gd name="connsiteX4-13089" fmla="*/ 9610 w 12127"/>
                <a:gd name="connsiteY4-13090" fmla="*/ 5729 h 10002"/>
                <a:gd name="connsiteX5-13091" fmla="*/ 9298 w 12127"/>
                <a:gd name="connsiteY5-13092" fmla="*/ 5215 h 10002"/>
                <a:gd name="connsiteX6-13093" fmla="*/ 7080 w 12127"/>
                <a:gd name="connsiteY6-13094" fmla="*/ 4700 h 10002"/>
                <a:gd name="connsiteX7-13095" fmla="*/ 6942 w 12127"/>
                <a:gd name="connsiteY7-13096" fmla="*/ 4279 h 10002"/>
                <a:gd name="connsiteX8-13097" fmla="*/ 8397 w 12127"/>
                <a:gd name="connsiteY8-13098" fmla="*/ 4508 h 10002"/>
                <a:gd name="connsiteX9-13099" fmla="*/ 8432 w 12127"/>
                <a:gd name="connsiteY9-13100" fmla="*/ 4451 h 10002"/>
                <a:gd name="connsiteX10-13101" fmla="*/ 8466 w 12127"/>
                <a:gd name="connsiteY10-13102" fmla="*/ 4451 h 10002"/>
                <a:gd name="connsiteX11-13103" fmla="*/ 8779 w 12127"/>
                <a:gd name="connsiteY11-13104" fmla="*/ 4604 h 10002"/>
                <a:gd name="connsiteX12-13105" fmla="*/ 9368 w 12127"/>
                <a:gd name="connsiteY12-13106" fmla="*/ 4642 h 10002"/>
                <a:gd name="connsiteX13-13107" fmla="*/ 9540 w 12127"/>
                <a:gd name="connsiteY13-13108" fmla="*/ 4585 h 10002"/>
                <a:gd name="connsiteX14-13109" fmla="*/ 9714 w 12127"/>
                <a:gd name="connsiteY14-13110" fmla="*/ 4451 h 10002"/>
                <a:gd name="connsiteX15-13111" fmla="*/ 9782 w 12127"/>
                <a:gd name="connsiteY15-13112" fmla="*/ 4299 h 10002"/>
                <a:gd name="connsiteX16-13113" fmla="*/ 9748 w 12127"/>
                <a:gd name="connsiteY16-13114" fmla="*/ 4166 h 10002"/>
                <a:gd name="connsiteX17-13115" fmla="*/ 9437 w 12127"/>
                <a:gd name="connsiteY17-13116" fmla="*/ 4127 h 10002"/>
                <a:gd name="connsiteX18-13117" fmla="*/ 9402 w 12127"/>
                <a:gd name="connsiteY18-13118" fmla="*/ 4070 h 10002"/>
                <a:gd name="connsiteX19-13119" fmla="*/ 9056 w 12127"/>
                <a:gd name="connsiteY19-13120" fmla="*/ 4051 h 10002"/>
                <a:gd name="connsiteX20-13121" fmla="*/ 8709 w 12127"/>
                <a:gd name="connsiteY20-13122" fmla="*/ 4109 h 10002"/>
                <a:gd name="connsiteX21-13123" fmla="*/ 8743 w 12127"/>
                <a:gd name="connsiteY21-13124" fmla="*/ 4051 h 10002"/>
                <a:gd name="connsiteX22-13125" fmla="*/ 6769 w 12127"/>
                <a:gd name="connsiteY22-13126" fmla="*/ 3651 h 10002"/>
                <a:gd name="connsiteX23-13127" fmla="*/ 6735 w 12127"/>
                <a:gd name="connsiteY23-13128" fmla="*/ 3422 h 10002"/>
                <a:gd name="connsiteX24-13129" fmla="*/ 6215 w 12127"/>
                <a:gd name="connsiteY24-13130" fmla="*/ 2507 h 10002"/>
                <a:gd name="connsiteX25-13131" fmla="*/ 5868 w 12127"/>
                <a:gd name="connsiteY25-13132" fmla="*/ 2106 h 10002"/>
                <a:gd name="connsiteX26-13133" fmla="*/ 5903 w 12127"/>
                <a:gd name="connsiteY26-13134" fmla="*/ 1781 h 10002"/>
                <a:gd name="connsiteX27-13135" fmla="*/ 5556 w 12127"/>
                <a:gd name="connsiteY27-13136" fmla="*/ 1611 h 10002"/>
                <a:gd name="connsiteX28-13137" fmla="*/ 5626 w 12127"/>
                <a:gd name="connsiteY28-13138" fmla="*/ 1420 h 10002"/>
                <a:gd name="connsiteX29-13139" fmla="*/ 5799 w 12127"/>
                <a:gd name="connsiteY29-13140" fmla="*/ 1458 h 10002"/>
                <a:gd name="connsiteX30-13141" fmla="*/ 5972 w 12127"/>
                <a:gd name="connsiteY30-13142" fmla="*/ 1439 h 10002"/>
                <a:gd name="connsiteX31-13143" fmla="*/ 6041 w 12127"/>
                <a:gd name="connsiteY31-13144" fmla="*/ 1382 h 10002"/>
                <a:gd name="connsiteX32-13145" fmla="*/ 6041 w 12127"/>
                <a:gd name="connsiteY32-13146" fmla="*/ 1267 h 10002"/>
                <a:gd name="connsiteX33-13147" fmla="*/ 6110 w 12127"/>
                <a:gd name="connsiteY33-13148" fmla="*/ 1172 h 10002"/>
                <a:gd name="connsiteX34-13149" fmla="*/ 6110 w 12127"/>
                <a:gd name="connsiteY34-13150" fmla="*/ 1077 h 10002"/>
                <a:gd name="connsiteX35-13151" fmla="*/ 6075 w 12127"/>
                <a:gd name="connsiteY35-13152" fmla="*/ 1020 h 10002"/>
                <a:gd name="connsiteX36-13153" fmla="*/ 6041 w 12127"/>
                <a:gd name="connsiteY36-13154" fmla="*/ 905 h 10002"/>
                <a:gd name="connsiteX37-13155" fmla="*/ 6180 w 12127"/>
                <a:gd name="connsiteY37-13156" fmla="*/ 828 h 10002"/>
                <a:gd name="connsiteX38-13157" fmla="*/ 6180 w 12127"/>
                <a:gd name="connsiteY38-13158" fmla="*/ 752 h 10002"/>
                <a:gd name="connsiteX39-13159" fmla="*/ 6007 w 12127"/>
                <a:gd name="connsiteY39-13160" fmla="*/ 677 h 10002"/>
                <a:gd name="connsiteX40-13161" fmla="*/ 6075 w 12127"/>
                <a:gd name="connsiteY40-13162" fmla="*/ 544 h 10002"/>
                <a:gd name="connsiteX41-13163" fmla="*/ 5972 w 12127"/>
                <a:gd name="connsiteY41-13164" fmla="*/ 486 h 10002"/>
                <a:gd name="connsiteX42-13165" fmla="*/ 5868 w 12127"/>
                <a:gd name="connsiteY42-13166" fmla="*/ 334 h 10002"/>
                <a:gd name="connsiteX43-13167" fmla="*/ 5591 w 12127"/>
                <a:gd name="connsiteY43-13168" fmla="*/ 180 h 10002"/>
                <a:gd name="connsiteX44-13169" fmla="*/ 4656 w 12127"/>
                <a:gd name="connsiteY44-13170" fmla="*/ 47 h 10002"/>
                <a:gd name="connsiteX45-13171" fmla="*/ 3825 w 12127"/>
                <a:gd name="connsiteY45-13172" fmla="*/ 752 h 10002"/>
                <a:gd name="connsiteX46-13173" fmla="*/ 4171 w 12127"/>
                <a:gd name="connsiteY46-13174" fmla="*/ 1229 h 10002"/>
                <a:gd name="connsiteX47-13175" fmla="*/ 4205 w 12127"/>
                <a:gd name="connsiteY47-13176" fmla="*/ 1363 h 10002"/>
                <a:gd name="connsiteX48-13177" fmla="*/ 4275 w 12127"/>
                <a:gd name="connsiteY48-13178" fmla="*/ 1305 h 10002"/>
                <a:gd name="connsiteX49-13179" fmla="*/ 4275 w 12127"/>
                <a:gd name="connsiteY49-13180" fmla="*/ 1420 h 10002"/>
                <a:gd name="connsiteX50-13181" fmla="*/ 4275 w 12127"/>
                <a:gd name="connsiteY50-13182" fmla="*/ 1497 h 10002"/>
                <a:gd name="connsiteX51-13183" fmla="*/ 3547 w 12127"/>
                <a:gd name="connsiteY51-13184" fmla="*/ 2202 h 10002"/>
                <a:gd name="connsiteX52-13185" fmla="*/ 3270 w 12127"/>
                <a:gd name="connsiteY52-13186" fmla="*/ 2583 h 10002"/>
                <a:gd name="connsiteX53-13187" fmla="*/ 2543 w 12127"/>
                <a:gd name="connsiteY53-13188" fmla="*/ 3287 h 10002"/>
                <a:gd name="connsiteX54-13189" fmla="*/ 3063 w 12127"/>
                <a:gd name="connsiteY54-13190" fmla="*/ 5005 h 10002"/>
                <a:gd name="connsiteX55-13191" fmla="*/ 3270 w 12127"/>
                <a:gd name="connsiteY55-13192" fmla="*/ 5005 h 10002"/>
                <a:gd name="connsiteX56-13193" fmla="*/ 3166 w 12127"/>
                <a:gd name="connsiteY56-13194" fmla="*/ 5367 h 10002"/>
                <a:gd name="connsiteX57-13195" fmla="*/ 3894 w 12127"/>
                <a:gd name="connsiteY57-13196" fmla="*/ 5519 h 10002"/>
                <a:gd name="connsiteX58-13197" fmla="*/ 3894 w 12127"/>
                <a:gd name="connsiteY58-13198" fmla="*/ 5900 h 10002"/>
                <a:gd name="connsiteX59-13199" fmla="*/ 3790 w 12127"/>
                <a:gd name="connsiteY59-13200" fmla="*/ 6110 h 10002"/>
                <a:gd name="connsiteX60-13201" fmla="*/ 1884 w 12127"/>
                <a:gd name="connsiteY60-13202" fmla="*/ 6090 h 10002"/>
                <a:gd name="connsiteX61-13203" fmla="*/ 1849 w 12127"/>
                <a:gd name="connsiteY61-13204" fmla="*/ 8056 h 10002"/>
                <a:gd name="connsiteX62-13205" fmla="*/ 2126 w 12127"/>
                <a:gd name="connsiteY62-13206" fmla="*/ 8056 h 10002"/>
                <a:gd name="connsiteX63-13207" fmla="*/ 2126 w 12127"/>
                <a:gd name="connsiteY63-13208" fmla="*/ 8131 h 10002"/>
                <a:gd name="connsiteX64-13209" fmla="*/ 2716 w 12127"/>
                <a:gd name="connsiteY64-13210" fmla="*/ 8131 h 10002"/>
                <a:gd name="connsiteX65-13211" fmla="*/ 2716 w 12127"/>
                <a:gd name="connsiteY65-13212" fmla="*/ 8056 h 10002"/>
                <a:gd name="connsiteX66-13213" fmla="*/ 3270 w 12127"/>
                <a:gd name="connsiteY66-13214" fmla="*/ 8073 h 10002"/>
                <a:gd name="connsiteX67-13215" fmla="*/ 2404 w 12127"/>
                <a:gd name="connsiteY67-13216" fmla="*/ 10002 h 10002"/>
                <a:gd name="connsiteX68-13217" fmla="*/ 0 w 12127"/>
                <a:gd name="connsiteY68-13218" fmla="*/ 10000 h 10002"/>
                <a:gd name="connsiteX0-13219" fmla="*/ 15095 w 15095"/>
                <a:gd name="connsiteY0-13220" fmla="*/ 5626 h 10002"/>
                <a:gd name="connsiteX1-13221" fmla="*/ 11733 w 15095"/>
                <a:gd name="connsiteY1-13222" fmla="*/ 9105 h 10002"/>
                <a:gd name="connsiteX2-13223" fmla="*/ 9091 w 15095"/>
                <a:gd name="connsiteY2-13224" fmla="*/ 8303 h 10002"/>
                <a:gd name="connsiteX3-13225" fmla="*/ 8848 w 15095"/>
                <a:gd name="connsiteY3-13226" fmla="*/ 7922 h 10002"/>
                <a:gd name="connsiteX4-13227" fmla="*/ 9610 w 15095"/>
                <a:gd name="connsiteY4-13228" fmla="*/ 5729 h 10002"/>
                <a:gd name="connsiteX5-13229" fmla="*/ 9298 w 15095"/>
                <a:gd name="connsiteY5-13230" fmla="*/ 5215 h 10002"/>
                <a:gd name="connsiteX6-13231" fmla="*/ 7080 w 15095"/>
                <a:gd name="connsiteY6-13232" fmla="*/ 4700 h 10002"/>
                <a:gd name="connsiteX7-13233" fmla="*/ 6942 w 15095"/>
                <a:gd name="connsiteY7-13234" fmla="*/ 4279 h 10002"/>
                <a:gd name="connsiteX8-13235" fmla="*/ 8397 w 15095"/>
                <a:gd name="connsiteY8-13236" fmla="*/ 4508 h 10002"/>
                <a:gd name="connsiteX9-13237" fmla="*/ 8432 w 15095"/>
                <a:gd name="connsiteY9-13238" fmla="*/ 4451 h 10002"/>
                <a:gd name="connsiteX10-13239" fmla="*/ 8466 w 15095"/>
                <a:gd name="connsiteY10-13240" fmla="*/ 4451 h 10002"/>
                <a:gd name="connsiteX11-13241" fmla="*/ 8779 w 15095"/>
                <a:gd name="connsiteY11-13242" fmla="*/ 4604 h 10002"/>
                <a:gd name="connsiteX12-13243" fmla="*/ 9368 w 15095"/>
                <a:gd name="connsiteY12-13244" fmla="*/ 4642 h 10002"/>
                <a:gd name="connsiteX13-13245" fmla="*/ 9540 w 15095"/>
                <a:gd name="connsiteY13-13246" fmla="*/ 4585 h 10002"/>
                <a:gd name="connsiteX14-13247" fmla="*/ 9714 w 15095"/>
                <a:gd name="connsiteY14-13248" fmla="*/ 4451 h 10002"/>
                <a:gd name="connsiteX15-13249" fmla="*/ 9782 w 15095"/>
                <a:gd name="connsiteY15-13250" fmla="*/ 4299 h 10002"/>
                <a:gd name="connsiteX16-13251" fmla="*/ 9748 w 15095"/>
                <a:gd name="connsiteY16-13252" fmla="*/ 4166 h 10002"/>
                <a:gd name="connsiteX17-13253" fmla="*/ 9437 w 15095"/>
                <a:gd name="connsiteY17-13254" fmla="*/ 4127 h 10002"/>
                <a:gd name="connsiteX18-13255" fmla="*/ 9402 w 15095"/>
                <a:gd name="connsiteY18-13256" fmla="*/ 4070 h 10002"/>
                <a:gd name="connsiteX19-13257" fmla="*/ 9056 w 15095"/>
                <a:gd name="connsiteY19-13258" fmla="*/ 4051 h 10002"/>
                <a:gd name="connsiteX20-13259" fmla="*/ 8709 w 15095"/>
                <a:gd name="connsiteY20-13260" fmla="*/ 4109 h 10002"/>
                <a:gd name="connsiteX21-13261" fmla="*/ 8743 w 15095"/>
                <a:gd name="connsiteY21-13262" fmla="*/ 4051 h 10002"/>
                <a:gd name="connsiteX22-13263" fmla="*/ 6769 w 15095"/>
                <a:gd name="connsiteY22-13264" fmla="*/ 3651 h 10002"/>
                <a:gd name="connsiteX23-13265" fmla="*/ 6735 w 15095"/>
                <a:gd name="connsiteY23-13266" fmla="*/ 3422 h 10002"/>
                <a:gd name="connsiteX24-13267" fmla="*/ 6215 w 15095"/>
                <a:gd name="connsiteY24-13268" fmla="*/ 2507 h 10002"/>
                <a:gd name="connsiteX25-13269" fmla="*/ 5868 w 15095"/>
                <a:gd name="connsiteY25-13270" fmla="*/ 2106 h 10002"/>
                <a:gd name="connsiteX26-13271" fmla="*/ 5903 w 15095"/>
                <a:gd name="connsiteY26-13272" fmla="*/ 1781 h 10002"/>
                <a:gd name="connsiteX27-13273" fmla="*/ 5556 w 15095"/>
                <a:gd name="connsiteY27-13274" fmla="*/ 1611 h 10002"/>
                <a:gd name="connsiteX28-13275" fmla="*/ 5626 w 15095"/>
                <a:gd name="connsiteY28-13276" fmla="*/ 1420 h 10002"/>
                <a:gd name="connsiteX29-13277" fmla="*/ 5799 w 15095"/>
                <a:gd name="connsiteY29-13278" fmla="*/ 1458 h 10002"/>
                <a:gd name="connsiteX30-13279" fmla="*/ 5972 w 15095"/>
                <a:gd name="connsiteY30-13280" fmla="*/ 1439 h 10002"/>
                <a:gd name="connsiteX31-13281" fmla="*/ 6041 w 15095"/>
                <a:gd name="connsiteY31-13282" fmla="*/ 1382 h 10002"/>
                <a:gd name="connsiteX32-13283" fmla="*/ 6041 w 15095"/>
                <a:gd name="connsiteY32-13284" fmla="*/ 1267 h 10002"/>
                <a:gd name="connsiteX33-13285" fmla="*/ 6110 w 15095"/>
                <a:gd name="connsiteY33-13286" fmla="*/ 1172 h 10002"/>
                <a:gd name="connsiteX34-13287" fmla="*/ 6110 w 15095"/>
                <a:gd name="connsiteY34-13288" fmla="*/ 1077 h 10002"/>
                <a:gd name="connsiteX35-13289" fmla="*/ 6075 w 15095"/>
                <a:gd name="connsiteY35-13290" fmla="*/ 1020 h 10002"/>
                <a:gd name="connsiteX36-13291" fmla="*/ 6041 w 15095"/>
                <a:gd name="connsiteY36-13292" fmla="*/ 905 h 10002"/>
                <a:gd name="connsiteX37-13293" fmla="*/ 6180 w 15095"/>
                <a:gd name="connsiteY37-13294" fmla="*/ 828 h 10002"/>
                <a:gd name="connsiteX38-13295" fmla="*/ 6180 w 15095"/>
                <a:gd name="connsiteY38-13296" fmla="*/ 752 h 10002"/>
                <a:gd name="connsiteX39-13297" fmla="*/ 6007 w 15095"/>
                <a:gd name="connsiteY39-13298" fmla="*/ 677 h 10002"/>
                <a:gd name="connsiteX40-13299" fmla="*/ 6075 w 15095"/>
                <a:gd name="connsiteY40-13300" fmla="*/ 544 h 10002"/>
                <a:gd name="connsiteX41-13301" fmla="*/ 5972 w 15095"/>
                <a:gd name="connsiteY41-13302" fmla="*/ 486 h 10002"/>
                <a:gd name="connsiteX42-13303" fmla="*/ 5868 w 15095"/>
                <a:gd name="connsiteY42-13304" fmla="*/ 334 h 10002"/>
                <a:gd name="connsiteX43-13305" fmla="*/ 5591 w 15095"/>
                <a:gd name="connsiteY43-13306" fmla="*/ 180 h 10002"/>
                <a:gd name="connsiteX44-13307" fmla="*/ 4656 w 15095"/>
                <a:gd name="connsiteY44-13308" fmla="*/ 47 h 10002"/>
                <a:gd name="connsiteX45-13309" fmla="*/ 3825 w 15095"/>
                <a:gd name="connsiteY45-13310" fmla="*/ 752 h 10002"/>
                <a:gd name="connsiteX46-13311" fmla="*/ 4171 w 15095"/>
                <a:gd name="connsiteY46-13312" fmla="*/ 1229 h 10002"/>
                <a:gd name="connsiteX47-13313" fmla="*/ 4205 w 15095"/>
                <a:gd name="connsiteY47-13314" fmla="*/ 1363 h 10002"/>
                <a:gd name="connsiteX48-13315" fmla="*/ 4275 w 15095"/>
                <a:gd name="connsiteY48-13316" fmla="*/ 1305 h 10002"/>
                <a:gd name="connsiteX49-13317" fmla="*/ 4275 w 15095"/>
                <a:gd name="connsiteY49-13318" fmla="*/ 1420 h 10002"/>
                <a:gd name="connsiteX50-13319" fmla="*/ 4275 w 15095"/>
                <a:gd name="connsiteY50-13320" fmla="*/ 1497 h 10002"/>
                <a:gd name="connsiteX51-13321" fmla="*/ 3547 w 15095"/>
                <a:gd name="connsiteY51-13322" fmla="*/ 2202 h 10002"/>
                <a:gd name="connsiteX52-13323" fmla="*/ 3270 w 15095"/>
                <a:gd name="connsiteY52-13324" fmla="*/ 2583 h 10002"/>
                <a:gd name="connsiteX53-13325" fmla="*/ 2543 w 15095"/>
                <a:gd name="connsiteY53-13326" fmla="*/ 3287 h 10002"/>
                <a:gd name="connsiteX54-13327" fmla="*/ 3063 w 15095"/>
                <a:gd name="connsiteY54-13328" fmla="*/ 5005 h 10002"/>
                <a:gd name="connsiteX55-13329" fmla="*/ 3270 w 15095"/>
                <a:gd name="connsiteY55-13330" fmla="*/ 5005 h 10002"/>
                <a:gd name="connsiteX56-13331" fmla="*/ 3166 w 15095"/>
                <a:gd name="connsiteY56-13332" fmla="*/ 5367 h 10002"/>
                <a:gd name="connsiteX57-13333" fmla="*/ 3894 w 15095"/>
                <a:gd name="connsiteY57-13334" fmla="*/ 5519 h 10002"/>
                <a:gd name="connsiteX58-13335" fmla="*/ 3894 w 15095"/>
                <a:gd name="connsiteY58-13336" fmla="*/ 5900 h 10002"/>
                <a:gd name="connsiteX59-13337" fmla="*/ 3790 w 15095"/>
                <a:gd name="connsiteY59-13338" fmla="*/ 6110 h 10002"/>
                <a:gd name="connsiteX60-13339" fmla="*/ 1884 w 15095"/>
                <a:gd name="connsiteY60-13340" fmla="*/ 6090 h 10002"/>
                <a:gd name="connsiteX61-13341" fmla="*/ 1849 w 15095"/>
                <a:gd name="connsiteY61-13342" fmla="*/ 8056 h 10002"/>
                <a:gd name="connsiteX62-13343" fmla="*/ 2126 w 15095"/>
                <a:gd name="connsiteY62-13344" fmla="*/ 8056 h 10002"/>
                <a:gd name="connsiteX63-13345" fmla="*/ 2126 w 15095"/>
                <a:gd name="connsiteY63-13346" fmla="*/ 8131 h 10002"/>
                <a:gd name="connsiteX64-13347" fmla="*/ 2716 w 15095"/>
                <a:gd name="connsiteY64-13348" fmla="*/ 8131 h 10002"/>
                <a:gd name="connsiteX65-13349" fmla="*/ 2716 w 15095"/>
                <a:gd name="connsiteY65-13350" fmla="*/ 8056 h 10002"/>
                <a:gd name="connsiteX66-13351" fmla="*/ 3270 w 15095"/>
                <a:gd name="connsiteY66-13352" fmla="*/ 8073 h 10002"/>
                <a:gd name="connsiteX67-13353" fmla="*/ 2404 w 15095"/>
                <a:gd name="connsiteY67-13354" fmla="*/ 10002 h 10002"/>
                <a:gd name="connsiteX68-13355" fmla="*/ 0 w 15095"/>
                <a:gd name="connsiteY68-13356" fmla="*/ 10000 h 10002"/>
                <a:gd name="connsiteX0-13357" fmla="*/ 15095 w 15095"/>
                <a:gd name="connsiteY0-13358" fmla="*/ 5626 h 10002"/>
                <a:gd name="connsiteX1-13359" fmla="*/ 11914 w 15095"/>
                <a:gd name="connsiteY1-13360" fmla="*/ 9165 h 10002"/>
                <a:gd name="connsiteX2-13361" fmla="*/ 9091 w 15095"/>
                <a:gd name="connsiteY2-13362" fmla="*/ 8303 h 10002"/>
                <a:gd name="connsiteX3-13363" fmla="*/ 8848 w 15095"/>
                <a:gd name="connsiteY3-13364" fmla="*/ 7922 h 10002"/>
                <a:gd name="connsiteX4-13365" fmla="*/ 9610 w 15095"/>
                <a:gd name="connsiteY4-13366" fmla="*/ 5729 h 10002"/>
                <a:gd name="connsiteX5-13367" fmla="*/ 9298 w 15095"/>
                <a:gd name="connsiteY5-13368" fmla="*/ 5215 h 10002"/>
                <a:gd name="connsiteX6-13369" fmla="*/ 7080 w 15095"/>
                <a:gd name="connsiteY6-13370" fmla="*/ 4700 h 10002"/>
                <a:gd name="connsiteX7-13371" fmla="*/ 6942 w 15095"/>
                <a:gd name="connsiteY7-13372" fmla="*/ 4279 h 10002"/>
                <a:gd name="connsiteX8-13373" fmla="*/ 8397 w 15095"/>
                <a:gd name="connsiteY8-13374" fmla="*/ 4508 h 10002"/>
                <a:gd name="connsiteX9-13375" fmla="*/ 8432 w 15095"/>
                <a:gd name="connsiteY9-13376" fmla="*/ 4451 h 10002"/>
                <a:gd name="connsiteX10-13377" fmla="*/ 8466 w 15095"/>
                <a:gd name="connsiteY10-13378" fmla="*/ 4451 h 10002"/>
                <a:gd name="connsiteX11-13379" fmla="*/ 8779 w 15095"/>
                <a:gd name="connsiteY11-13380" fmla="*/ 4604 h 10002"/>
                <a:gd name="connsiteX12-13381" fmla="*/ 9368 w 15095"/>
                <a:gd name="connsiteY12-13382" fmla="*/ 4642 h 10002"/>
                <a:gd name="connsiteX13-13383" fmla="*/ 9540 w 15095"/>
                <a:gd name="connsiteY13-13384" fmla="*/ 4585 h 10002"/>
                <a:gd name="connsiteX14-13385" fmla="*/ 9714 w 15095"/>
                <a:gd name="connsiteY14-13386" fmla="*/ 4451 h 10002"/>
                <a:gd name="connsiteX15-13387" fmla="*/ 9782 w 15095"/>
                <a:gd name="connsiteY15-13388" fmla="*/ 4299 h 10002"/>
                <a:gd name="connsiteX16-13389" fmla="*/ 9748 w 15095"/>
                <a:gd name="connsiteY16-13390" fmla="*/ 4166 h 10002"/>
                <a:gd name="connsiteX17-13391" fmla="*/ 9437 w 15095"/>
                <a:gd name="connsiteY17-13392" fmla="*/ 4127 h 10002"/>
                <a:gd name="connsiteX18-13393" fmla="*/ 9402 w 15095"/>
                <a:gd name="connsiteY18-13394" fmla="*/ 4070 h 10002"/>
                <a:gd name="connsiteX19-13395" fmla="*/ 9056 w 15095"/>
                <a:gd name="connsiteY19-13396" fmla="*/ 4051 h 10002"/>
                <a:gd name="connsiteX20-13397" fmla="*/ 8709 w 15095"/>
                <a:gd name="connsiteY20-13398" fmla="*/ 4109 h 10002"/>
                <a:gd name="connsiteX21-13399" fmla="*/ 8743 w 15095"/>
                <a:gd name="connsiteY21-13400" fmla="*/ 4051 h 10002"/>
                <a:gd name="connsiteX22-13401" fmla="*/ 6769 w 15095"/>
                <a:gd name="connsiteY22-13402" fmla="*/ 3651 h 10002"/>
                <a:gd name="connsiteX23-13403" fmla="*/ 6735 w 15095"/>
                <a:gd name="connsiteY23-13404" fmla="*/ 3422 h 10002"/>
                <a:gd name="connsiteX24-13405" fmla="*/ 6215 w 15095"/>
                <a:gd name="connsiteY24-13406" fmla="*/ 2507 h 10002"/>
                <a:gd name="connsiteX25-13407" fmla="*/ 5868 w 15095"/>
                <a:gd name="connsiteY25-13408" fmla="*/ 2106 h 10002"/>
                <a:gd name="connsiteX26-13409" fmla="*/ 5903 w 15095"/>
                <a:gd name="connsiteY26-13410" fmla="*/ 1781 h 10002"/>
                <a:gd name="connsiteX27-13411" fmla="*/ 5556 w 15095"/>
                <a:gd name="connsiteY27-13412" fmla="*/ 1611 h 10002"/>
                <a:gd name="connsiteX28-13413" fmla="*/ 5626 w 15095"/>
                <a:gd name="connsiteY28-13414" fmla="*/ 1420 h 10002"/>
                <a:gd name="connsiteX29-13415" fmla="*/ 5799 w 15095"/>
                <a:gd name="connsiteY29-13416" fmla="*/ 1458 h 10002"/>
                <a:gd name="connsiteX30-13417" fmla="*/ 5972 w 15095"/>
                <a:gd name="connsiteY30-13418" fmla="*/ 1439 h 10002"/>
                <a:gd name="connsiteX31-13419" fmla="*/ 6041 w 15095"/>
                <a:gd name="connsiteY31-13420" fmla="*/ 1382 h 10002"/>
                <a:gd name="connsiteX32-13421" fmla="*/ 6041 w 15095"/>
                <a:gd name="connsiteY32-13422" fmla="*/ 1267 h 10002"/>
                <a:gd name="connsiteX33-13423" fmla="*/ 6110 w 15095"/>
                <a:gd name="connsiteY33-13424" fmla="*/ 1172 h 10002"/>
                <a:gd name="connsiteX34-13425" fmla="*/ 6110 w 15095"/>
                <a:gd name="connsiteY34-13426" fmla="*/ 1077 h 10002"/>
                <a:gd name="connsiteX35-13427" fmla="*/ 6075 w 15095"/>
                <a:gd name="connsiteY35-13428" fmla="*/ 1020 h 10002"/>
                <a:gd name="connsiteX36-13429" fmla="*/ 6041 w 15095"/>
                <a:gd name="connsiteY36-13430" fmla="*/ 905 h 10002"/>
                <a:gd name="connsiteX37-13431" fmla="*/ 6180 w 15095"/>
                <a:gd name="connsiteY37-13432" fmla="*/ 828 h 10002"/>
                <a:gd name="connsiteX38-13433" fmla="*/ 6180 w 15095"/>
                <a:gd name="connsiteY38-13434" fmla="*/ 752 h 10002"/>
                <a:gd name="connsiteX39-13435" fmla="*/ 6007 w 15095"/>
                <a:gd name="connsiteY39-13436" fmla="*/ 677 h 10002"/>
                <a:gd name="connsiteX40-13437" fmla="*/ 6075 w 15095"/>
                <a:gd name="connsiteY40-13438" fmla="*/ 544 h 10002"/>
                <a:gd name="connsiteX41-13439" fmla="*/ 5972 w 15095"/>
                <a:gd name="connsiteY41-13440" fmla="*/ 486 h 10002"/>
                <a:gd name="connsiteX42-13441" fmla="*/ 5868 w 15095"/>
                <a:gd name="connsiteY42-13442" fmla="*/ 334 h 10002"/>
                <a:gd name="connsiteX43-13443" fmla="*/ 5591 w 15095"/>
                <a:gd name="connsiteY43-13444" fmla="*/ 180 h 10002"/>
                <a:gd name="connsiteX44-13445" fmla="*/ 4656 w 15095"/>
                <a:gd name="connsiteY44-13446" fmla="*/ 47 h 10002"/>
                <a:gd name="connsiteX45-13447" fmla="*/ 3825 w 15095"/>
                <a:gd name="connsiteY45-13448" fmla="*/ 752 h 10002"/>
                <a:gd name="connsiteX46-13449" fmla="*/ 4171 w 15095"/>
                <a:gd name="connsiteY46-13450" fmla="*/ 1229 h 10002"/>
                <a:gd name="connsiteX47-13451" fmla="*/ 4205 w 15095"/>
                <a:gd name="connsiteY47-13452" fmla="*/ 1363 h 10002"/>
                <a:gd name="connsiteX48-13453" fmla="*/ 4275 w 15095"/>
                <a:gd name="connsiteY48-13454" fmla="*/ 1305 h 10002"/>
                <a:gd name="connsiteX49-13455" fmla="*/ 4275 w 15095"/>
                <a:gd name="connsiteY49-13456" fmla="*/ 1420 h 10002"/>
                <a:gd name="connsiteX50-13457" fmla="*/ 4275 w 15095"/>
                <a:gd name="connsiteY50-13458" fmla="*/ 1497 h 10002"/>
                <a:gd name="connsiteX51-13459" fmla="*/ 3547 w 15095"/>
                <a:gd name="connsiteY51-13460" fmla="*/ 2202 h 10002"/>
                <a:gd name="connsiteX52-13461" fmla="*/ 3270 w 15095"/>
                <a:gd name="connsiteY52-13462" fmla="*/ 2583 h 10002"/>
                <a:gd name="connsiteX53-13463" fmla="*/ 2543 w 15095"/>
                <a:gd name="connsiteY53-13464" fmla="*/ 3287 h 10002"/>
                <a:gd name="connsiteX54-13465" fmla="*/ 3063 w 15095"/>
                <a:gd name="connsiteY54-13466" fmla="*/ 5005 h 10002"/>
                <a:gd name="connsiteX55-13467" fmla="*/ 3270 w 15095"/>
                <a:gd name="connsiteY55-13468" fmla="*/ 5005 h 10002"/>
                <a:gd name="connsiteX56-13469" fmla="*/ 3166 w 15095"/>
                <a:gd name="connsiteY56-13470" fmla="*/ 5367 h 10002"/>
                <a:gd name="connsiteX57-13471" fmla="*/ 3894 w 15095"/>
                <a:gd name="connsiteY57-13472" fmla="*/ 5519 h 10002"/>
                <a:gd name="connsiteX58-13473" fmla="*/ 3894 w 15095"/>
                <a:gd name="connsiteY58-13474" fmla="*/ 5900 h 10002"/>
                <a:gd name="connsiteX59-13475" fmla="*/ 3790 w 15095"/>
                <a:gd name="connsiteY59-13476" fmla="*/ 6110 h 10002"/>
                <a:gd name="connsiteX60-13477" fmla="*/ 1884 w 15095"/>
                <a:gd name="connsiteY60-13478" fmla="*/ 6090 h 10002"/>
                <a:gd name="connsiteX61-13479" fmla="*/ 1849 w 15095"/>
                <a:gd name="connsiteY61-13480" fmla="*/ 8056 h 10002"/>
                <a:gd name="connsiteX62-13481" fmla="*/ 2126 w 15095"/>
                <a:gd name="connsiteY62-13482" fmla="*/ 8056 h 10002"/>
                <a:gd name="connsiteX63-13483" fmla="*/ 2126 w 15095"/>
                <a:gd name="connsiteY63-13484" fmla="*/ 8131 h 10002"/>
                <a:gd name="connsiteX64-13485" fmla="*/ 2716 w 15095"/>
                <a:gd name="connsiteY64-13486" fmla="*/ 8131 h 10002"/>
                <a:gd name="connsiteX65-13487" fmla="*/ 2716 w 15095"/>
                <a:gd name="connsiteY65-13488" fmla="*/ 8056 h 10002"/>
                <a:gd name="connsiteX66-13489" fmla="*/ 3270 w 15095"/>
                <a:gd name="connsiteY66-13490" fmla="*/ 8073 h 10002"/>
                <a:gd name="connsiteX67-13491" fmla="*/ 2404 w 15095"/>
                <a:gd name="connsiteY67-13492" fmla="*/ 10002 h 10002"/>
                <a:gd name="connsiteX68-13493" fmla="*/ 0 w 15095"/>
                <a:gd name="connsiteY68-13494" fmla="*/ 10000 h 10002"/>
                <a:gd name="connsiteX0-13495" fmla="*/ 15095 w 15095"/>
                <a:gd name="connsiteY0-13496" fmla="*/ 5626 h 10002"/>
                <a:gd name="connsiteX1-13497" fmla="*/ 11914 w 15095"/>
                <a:gd name="connsiteY1-13498" fmla="*/ 9165 h 10002"/>
                <a:gd name="connsiteX2-13499" fmla="*/ 9091 w 15095"/>
                <a:gd name="connsiteY2-13500" fmla="*/ 8303 h 10002"/>
                <a:gd name="connsiteX3-13501" fmla="*/ 8848 w 15095"/>
                <a:gd name="connsiteY3-13502" fmla="*/ 7922 h 10002"/>
                <a:gd name="connsiteX4-13503" fmla="*/ 9610 w 15095"/>
                <a:gd name="connsiteY4-13504" fmla="*/ 5729 h 10002"/>
                <a:gd name="connsiteX5-13505" fmla="*/ 9298 w 15095"/>
                <a:gd name="connsiteY5-13506" fmla="*/ 5215 h 10002"/>
                <a:gd name="connsiteX6-13507" fmla="*/ 7080 w 15095"/>
                <a:gd name="connsiteY6-13508" fmla="*/ 4700 h 10002"/>
                <a:gd name="connsiteX7-13509" fmla="*/ 6942 w 15095"/>
                <a:gd name="connsiteY7-13510" fmla="*/ 4279 h 10002"/>
                <a:gd name="connsiteX8-13511" fmla="*/ 8397 w 15095"/>
                <a:gd name="connsiteY8-13512" fmla="*/ 4508 h 10002"/>
                <a:gd name="connsiteX9-13513" fmla="*/ 8432 w 15095"/>
                <a:gd name="connsiteY9-13514" fmla="*/ 4451 h 10002"/>
                <a:gd name="connsiteX10-13515" fmla="*/ 8466 w 15095"/>
                <a:gd name="connsiteY10-13516" fmla="*/ 4451 h 10002"/>
                <a:gd name="connsiteX11-13517" fmla="*/ 8779 w 15095"/>
                <a:gd name="connsiteY11-13518" fmla="*/ 4604 h 10002"/>
                <a:gd name="connsiteX12-13519" fmla="*/ 9368 w 15095"/>
                <a:gd name="connsiteY12-13520" fmla="*/ 4642 h 10002"/>
                <a:gd name="connsiteX13-13521" fmla="*/ 9540 w 15095"/>
                <a:gd name="connsiteY13-13522" fmla="*/ 4585 h 10002"/>
                <a:gd name="connsiteX14-13523" fmla="*/ 9714 w 15095"/>
                <a:gd name="connsiteY14-13524" fmla="*/ 4451 h 10002"/>
                <a:gd name="connsiteX15-13525" fmla="*/ 9782 w 15095"/>
                <a:gd name="connsiteY15-13526" fmla="*/ 4299 h 10002"/>
                <a:gd name="connsiteX16-13527" fmla="*/ 9748 w 15095"/>
                <a:gd name="connsiteY16-13528" fmla="*/ 4166 h 10002"/>
                <a:gd name="connsiteX17-13529" fmla="*/ 9437 w 15095"/>
                <a:gd name="connsiteY17-13530" fmla="*/ 4127 h 10002"/>
                <a:gd name="connsiteX18-13531" fmla="*/ 9402 w 15095"/>
                <a:gd name="connsiteY18-13532" fmla="*/ 4070 h 10002"/>
                <a:gd name="connsiteX19-13533" fmla="*/ 9056 w 15095"/>
                <a:gd name="connsiteY19-13534" fmla="*/ 4051 h 10002"/>
                <a:gd name="connsiteX20-13535" fmla="*/ 8709 w 15095"/>
                <a:gd name="connsiteY20-13536" fmla="*/ 4109 h 10002"/>
                <a:gd name="connsiteX21-13537" fmla="*/ 8743 w 15095"/>
                <a:gd name="connsiteY21-13538" fmla="*/ 4051 h 10002"/>
                <a:gd name="connsiteX22-13539" fmla="*/ 6769 w 15095"/>
                <a:gd name="connsiteY22-13540" fmla="*/ 3651 h 10002"/>
                <a:gd name="connsiteX23-13541" fmla="*/ 6735 w 15095"/>
                <a:gd name="connsiteY23-13542" fmla="*/ 3422 h 10002"/>
                <a:gd name="connsiteX24-13543" fmla="*/ 6215 w 15095"/>
                <a:gd name="connsiteY24-13544" fmla="*/ 2507 h 10002"/>
                <a:gd name="connsiteX25-13545" fmla="*/ 5868 w 15095"/>
                <a:gd name="connsiteY25-13546" fmla="*/ 2106 h 10002"/>
                <a:gd name="connsiteX26-13547" fmla="*/ 5903 w 15095"/>
                <a:gd name="connsiteY26-13548" fmla="*/ 1781 h 10002"/>
                <a:gd name="connsiteX27-13549" fmla="*/ 5556 w 15095"/>
                <a:gd name="connsiteY27-13550" fmla="*/ 1611 h 10002"/>
                <a:gd name="connsiteX28-13551" fmla="*/ 5626 w 15095"/>
                <a:gd name="connsiteY28-13552" fmla="*/ 1420 h 10002"/>
                <a:gd name="connsiteX29-13553" fmla="*/ 5799 w 15095"/>
                <a:gd name="connsiteY29-13554" fmla="*/ 1458 h 10002"/>
                <a:gd name="connsiteX30-13555" fmla="*/ 5972 w 15095"/>
                <a:gd name="connsiteY30-13556" fmla="*/ 1439 h 10002"/>
                <a:gd name="connsiteX31-13557" fmla="*/ 6041 w 15095"/>
                <a:gd name="connsiteY31-13558" fmla="*/ 1382 h 10002"/>
                <a:gd name="connsiteX32-13559" fmla="*/ 6041 w 15095"/>
                <a:gd name="connsiteY32-13560" fmla="*/ 1267 h 10002"/>
                <a:gd name="connsiteX33-13561" fmla="*/ 6110 w 15095"/>
                <a:gd name="connsiteY33-13562" fmla="*/ 1172 h 10002"/>
                <a:gd name="connsiteX34-13563" fmla="*/ 6110 w 15095"/>
                <a:gd name="connsiteY34-13564" fmla="*/ 1077 h 10002"/>
                <a:gd name="connsiteX35-13565" fmla="*/ 6075 w 15095"/>
                <a:gd name="connsiteY35-13566" fmla="*/ 1020 h 10002"/>
                <a:gd name="connsiteX36-13567" fmla="*/ 6041 w 15095"/>
                <a:gd name="connsiteY36-13568" fmla="*/ 905 h 10002"/>
                <a:gd name="connsiteX37-13569" fmla="*/ 6180 w 15095"/>
                <a:gd name="connsiteY37-13570" fmla="*/ 828 h 10002"/>
                <a:gd name="connsiteX38-13571" fmla="*/ 6180 w 15095"/>
                <a:gd name="connsiteY38-13572" fmla="*/ 752 h 10002"/>
                <a:gd name="connsiteX39-13573" fmla="*/ 6007 w 15095"/>
                <a:gd name="connsiteY39-13574" fmla="*/ 677 h 10002"/>
                <a:gd name="connsiteX40-13575" fmla="*/ 6075 w 15095"/>
                <a:gd name="connsiteY40-13576" fmla="*/ 544 h 10002"/>
                <a:gd name="connsiteX41-13577" fmla="*/ 5972 w 15095"/>
                <a:gd name="connsiteY41-13578" fmla="*/ 486 h 10002"/>
                <a:gd name="connsiteX42-13579" fmla="*/ 5868 w 15095"/>
                <a:gd name="connsiteY42-13580" fmla="*/ 334 h 10002"/>
                <a:gd name="connsiteX43-13581" fmla="*/ 5591 w 15095"/>
                <a:gd name="connsiteY43-13582" fmla="*/ 180 h 10002"/>
                <a:gd name="connsiteX44-13583" fmla="*/ 4656 w 15095"/>
                <a:gd name="connsiteY44-13584" fmla="*/ 47 h 10002"/>
                <a:gd name="connsiteX45-13585" fmla="*/ 3825 w 15095"/>
                <a:gd name="connsiteY45-13586" fmla="*/ 752 h 10002"/>
                <a:gd name="connsiteX46-13587" fmla="*/ 4171 w 15095"/>
                <a:gd name="connsiteY46-13588" fmla="*/ 1229 h 10002"/>
                <a:gd name="connsiteX47-13589" fmla="*/ 4205 w 15095"/>
                <a:gd name="connsiteY47-13590" fmla="*/ 1363 h 10002"/>
                <a:gd name="connsiteX48-13591" fmla="*/ 4275 w 15095"/>
                <a:gd name="connsiteY48-13592" fmla="*/ 1305 h 10002"/>
                <a:gd name="connsiteX49-13593" fmla="*/ 4275 w 15095"/>
                <a:gd name="connsiteY49-13594" fmla="*/ 1420 h 10002"/>
                <a:gd name="connsiteX50-13595" fmla="*/ 4275 w 15095"/>
                <a:gd name="connsiteY50-13596" fmla="*/ 1497 h 10002"/>
                <a:gd name="connsiteX51-13597" fmla="*/ 3547 w 15095"/>
                <a:gd name="connsiteY51-13598" fmla="*/ 2202 h 10002"/>
                <a:gd name="connsiteX52-13599" fmla="*/ 3270 w 15095"/>
                <a:gd name="connsiteY52-13600" fmla="*/ 2583 h 10002"/>
                <a:gd name="connsiteX53-13601" fmla="*/ 2543 w 15095"/>
                <a:gd name="connsiteY53-13602" fmla="*/ 3287 h 10002"/>
                <a:gd name="connsiteX54-13603" fmla="*/ 3063 w 15095"/>
                <a:gd name="connsiteY54-13604" fmla="*/ 5005 h 10002"/>
                <a:gd name="connsiteX55-13605" fmla="*/ 3270 w 15095"/>
                <a:gd name="connsiteY55-13606" fmla="*/ 5005 h 10002"/>
                <a:gd name="connsiteX56-13607" fmla="*/ 3166 w 15095"/>
                <a:gd name="connsiteY56-13608" fmla="*/ 5367 h 10002"/>
                <a:gd name="connsiteX57-13609" fmla="*/ 3894 w 15095"/>
                <a:gd name="connsiteY57-13610" fmla="*/ 5519 h 10002"/>
                <a:gd name="connsiteX58-13611" fmla="*/ 3894 w 15095"/>
                <a:gd name="connsiteY58-13612" fmla="*/ 5900 h 10002"/>
                <a:gd name="connsiteX59-13613" fmla="*/ 3790 w 15095"/>
                <a:gd name="connsiteY59-13614" fmla="*/ 6110 h 10002"/>
                <a:gd name="connsiteX60-13615" fmla="*/ 1884 w 15095"/>
                <a:gd name="connsiteY60-13616" fmla="*/ 6090 h 10002"/>
                <a:gd name="connsiteX61-13617" fmla="*/ 1849 w 15095"/>
                <a:gd name="connsiteY61-13618" fmla="*/ 8056 h 10002"/>
                <a:gd name="connsiteX62-13619" fmla="*/ 2126 w 15095"/>
                <a:gd name="connsiteY62-13620" fmla="*/ 8056 h 10002"/>
                <a:gd name="connsiteX63-13621" fmla="*/ 2126 w 15095"/>
                <a:gd name="connsiteY63-13622" fmla="*/ 8131 h 10002"/>
                <a:gd name="connsiteX64-13623" fmla="*/ 2716 w 15095"/>
                <a:gd name="connsiteY64-13624" fmla="*/ 8131 h 10002"/>
                <a:gd name="connsiteX65-13625" fmla="*/ 2716 w 15095"/>
                <a:gd name="connsiteY65-13626" fmla="*/ 8056 h 10002"/>
                <a:gd name="connsiteX66-13627" fmla="*/ 3270 w 15095"/>
                <a:gd name="connsiteY66-13628" fmla="*/ 8073 h 10002"/>
                <a:gd name="connsiteX67-13629" fmla="*/ 2404 w 15095"/>
                <a:gd name="connsiteY67-13630" fmla="*/ 10002 h 10002"/>
                <a:gd name="connsiteX68-13631" fmla="*/ 0 w 15095"/>
                <a:gd name="connsiteY68-13632" fmla="*/ 10000 h 10002"/>
                <a:gd name="connsiteX0-13633" fmla="*/ 15095 w 15095"/>
                <a:gd name="connsiteY0-13634" fmla="*/ 5626 h 10002"/>
                <a:gd name="connsiteX1-13635" fmla="*/ 12059 w 15095"/>
                <a:gd name="connsiteY1-13636" fmla="*/ 9225 h 10002"/>
                <a:gd name="connsiteX2-13637" fmla="*/ 9091 w 15095"/>
                <a:gd name="connsiteY2-13638" fmla="*/ 8303 h 10002"/>
                <a:gd name="connsiteX3-13639" fmla="*/ 8848 w 15095"/>
                <a:gd name="connsiteY3-13640" fmla="*/ 7922 h 10002"/>
                <a:gd name="connsiteX4-13641" fmla="*/ 9610 w 15095"/>
                <a:gd name="connsiteY4-13642" fmla="*/ 5729 h 10002"/>
                <a:gd name="connsiteX5-13643" fmla="*/ 9298 w 15095"/>
                <a:gd name="connsiteY5-13644" fmla="*/ 5215 h 10002"/>
                <a:gd name="connsiteX6-13645" fmla="*/ 7080 w 15095"/>
                <a:gd name="connsiteY6-13646" fmla="*/ 4700 h 10002"/>
                <a:gd name="connsiteX7-13647" fmla="*/ 6942 w 15095"/>
                <a:gd name="connsiteY7-13648" fmla="*/ 4279 h 10002"/>
                <a:gd name="connsiteX8-13649" fmla="*/ 8397 w 15095"/>
                <a:gd name="connsiteY8-13650" fmla="*/ 4508 h 10002"/>
                <a:gd name="connsiteX9-13651" fmla="*/ 8432 w 15095"/>
                <a:gd name="connsiteY9-13652" fmla="*/ 4451 h 10002"/>
                <a:gd name="connsiteX10-13653" fmla="*/ 8466 w 15095"/>
                <a:gd name="connsiteY10-13654" fmla="*/ 4451 h 10002"/>
                <a:gd name="connsiteX11-13655" fmla="*/ 8779 w 15095"/>
                <a:gd name="connsiteY11-13656" fmla="*/ 4604 h 10002"/>
                <a:gd name="connsiteX12-13657" fmla="*/ 9368 w 15095"/>
                <a:gd name="connsiteY12-13658" fmla="*/ 4642 h 10002"/>
                <a:gd name="connsiteX13-13659" fmla="*/ 9540 w 15095"/>
                <a:gd name="connsiteY13-13660" fmla="*/ 4585 h 10002"/>
                <a:gd name="connsiteX14-13661" fmla="*/ 9714 w 15095"/>
                <a:gd name="connsiteY14-13662" fmla="*/ 4451 h 10002"/>
                <a:gd name="connsiteX15-13663" fmla="*/ 9782 w 15095"/>
                <a:gd name="connsiteY15-13664" fmla="*/ 4299 h 10002"/>
                <a:gd name="connsiteX16-13665" fmla="*/ 9748 w 15095"/>
                <a:gd name="connsiteY16-13666" fmla="*/ 4166 h 10002"/>
                <a:gd name="connsiteX17-13667" fmla="*/ 9437 w 15095"/>
                <a:gd name="connsiteY17-13668" fmla="*/ 4127 h 10002"/>
                <a:gd name="connsiteX18-13669" fmla="*/ 9402 w 15095"/>
                <a:gd name="connsiteY18-13670" fmla="*/ 4070 h 10002"/>
                <a:gd name="connsiteX19-13671" fmla="*/ 9056 w 15095"/>
                <a:gd name="connsiteY19-13672" fmla="*/ 4051 h 10002"/>
                <a:gd name="connsiteX20-13673" fmla="*/ 8709 w 15095"/>
                <a:gd name="connsiteY20-13674" fmla="*/ 4109 h 10002"/>
                <a:gd name="connsiteX21-13675" fmla="*/ 8743 w 15095"/>
                <a:gd name="connsiteY21-13676" fmla="*/ 4051 h 10002"/>
                <a:gd name="connsiteX22-13677" fmla="*/ 6769 w 15095"/>
                <a:gd name="connsiteY22-13678" fmla="*/ 3651 h 10002"/>
                <a:gd name="connsiteX23-13679" fmla="*/ 6735 w 15095"/>
                <a:gd name="connsiteY23-13680" fmla="*/ 3422 h 10002"/>
                <a:gd name="connsiteX24-13681" fmla="*/ 6215 w 15095"/>
                <a:gd name="connsiteY24-13682" fmla="*/ 2507 h 10002"/>
                <a:gd name="connsiteX25-13683" fmla="*/ 5868 w 15095"/>
                <a:gd name="connsiteY25-13684" fmla="*/ 2106 h 10002"/>
                <a:gd name="connsiteX26-13685" fmla="*/ 5903 w 15095"/>
                <a:gd name="connsiteY26-13686" fmla="*/ 1781 h 10002"/>
                <a:gd name="connsiteX27-13687" fmla="*/ 5556 w 15095"/>
                <a:gd name="connsiteY27-13688" fmla="*/ 1611 h 10002"/>
                <a:gd name="connsiteX28-13689" fmla="*/ 5626 w 15095"/>
                <a:gd name="connsiteY28-13690" fmla="*/ 1420 h 10002"/>
                <a:gd name="connsiteX29-13691" fmla="*/ 5799 w 15095"/>
                <a:gd name="connsiteY29-13692" fmla="*/ 1458 h 10002"/>
                <a:gd name="connsiteX30-13693" fmla="*/ 5972 w 15095"/>
                <a:gd name="connsiteY30-13694" fmla="*/ 1439 h 10002"/>
                <a:gd name="connsiteX31-13695" fmla="*/ 6041 w 15095"/>
                <a:gd name="connsiteY31-13696" fmla="*/ 1382 h 10002"/>
                <a:gd name="connsiteX32-13697" fmla="*/ 6041 w 15095"/>
                <a:gd name="connsiteY32-13698" fmla="*/ 1267 h 10002"/>
                <a:gd name="connsiteX33-13699" fmla="*/ 6110 w 15095"/>
                <a:gd name="connsiteY33-13700" fmla="*/ 1172 h 10002"/>
                <a:gd name="connsiteX34-13701" fmla="*/ 6110 w 15095"/>
                <a:gd name="connsiteY34-13702" fmla="*/ 1077 h 10002"/>
                <a:gd name="connsiteX35-13703" fmla="*/ 6075 w 15095"/>
                <a:gd name="connsiteY35-13704" fmla="*/ 1020 h 10002"/>
                <a:gd name="connsiteX36-13705" fmla="*/ 6041 w 15095"/>
                <a:gd name="connsiteY36-13706" fmla="*/ 905 h 10002"/>
                <a:gd name="connsiteX37-13707" fmla="*/ 6180 w 15095"/>
                <a:gd name="connsiteY37-13708" fmla="*/ 828 h 10002"/>
                <a:gd name="connsiteX38-13709" fmla="*/ 6180 w 15095"/>
                <a:gd name="connsiteY38-13710" fmla="*/ 752 h 10002"/>
                <a:gd name="connsiteX39-13711" fmla="*/ 6007 w 15095"/>
                <a:gd name="connsiteY39-13712" fmla="*/ 677 h 10002"/>
                <a:gd name="connsiteX40-13713" fmla="*/ 6075 w 15095"/>
                <a:gd name="connsiteY40-13714" fmla="*/ 544 h 10002"/>
                <a:gd name="connsiteX41-13715" fmla="*/ 5972 w 15095"/>
                <a:gd name="connsiteY41-13716" fmla="*/ 486 h 10002"/>
                <a:gd name="connsiteX42-13717" fmla="*/ 5868 w 15095"/>
                <a:gd name="connsiteY42-13718" fmla="*/ 334 h 10002"/>
                <a:gd name="connsiteX43-13719" fmla="*/ 5591 w 15095"/>
                <a:gd name="connsiteY43-13720" fmla="*/ 180 h 10002"/>
                <a:gd name="connsiteX44-13721" fmla="*/ 4656 w 15095"/>
                <a:gd name="connsiteY44-13722" fmla="*/ 47 h 10002"/>
                <a:gd name="connsiteX45-13723" fmla="*/ 3825 w 15095"/>
                <a:gd name="connsiteY45-13724" fmla="*/ 752 h 10002"/>
                <a:gd name="connsiteX46-13725" fmla="*/ 4171 w 15095"/>
                <a:gd name="connsiteY46-13726" fmla="*/ 1229 h 10002"/>
                <a:gd name="connsiteX47-13727" fmla="*/ 4205 w 15095"/>
                <a:gd name="connsiteY47-13728" fmla="*/ 1363 h 10002"/>
                <a:gd name="connsiteX48-13729" fmla="*/ 4275 w 15095"/>
                <a:gd name="connsiteY48-13730" fmla="*/ 1305 h 10002"/>
                <a:gd name="connsiteX49-13731" fmla="*/ 4275 w 15095"/>
                <a:gd name="connsiteY49-13732" fmla="*/ 1420 h 10002"/>
                <a:gd name="connsiteX50-13733" fmla="*/ 4275 w 15095"/>
                <a:gd name="connsiteY50-13734" fmla="*/ 1497 h 10002"/>
                <a:gd name="connsiteX51-13735" fmla="*/ 3547 w 15095"/>
                <a:gd name="connsiteY51-13736" fmla="*/ 2202 h 10002"/>
                <a:gd name="connsiteX52-13737" fmla="*/ 3270 w 15095"/>
                <a:gd name="connsiteY52-13738" fmla="*/ 2583 h 10002"/>
                <a:gd name="connsiteX53-13739" fmla="*/ 2543 w 15095"/>
                <a:gd name="connsiteY53-13740" fmla="*/ 3287 h 10002"/>
                <a:gd name="connsiteX54-13741" fmla="*/ 3063 w 15095"/>
                <a:gd name="connsiteY54-13742" fmla="*/ 5005 h 10002"/>
                <a:gd name="connsiteX55-13743" fmla="*/ 3270 w 15095"/>
                <a:gd name="connsiteY55-13744" fmla="*/ 5005 h 10002"/>
                <a:gd name="connsiteX56-13745" fmla="*/ 3166 w 15095"/>
                <a:gd name="connsiteY56-13746" fmla="*/ 5367 h 10002"/>
                <a:gd name="connsiteX57-13747" fmla="*/ 3894 w 15095"/>
                <a:gd name="connsiteY57-13748" fmla="*/ 5519 h 10002"/>
                <a:gd name="connsiteX58-13749" fmla="*/ 3894 w 15095"/>
                <a:gd name="connsiteY58-13750" fmla="*/ 5900 h 10002"/>
                <a:gd name="connsiteX59-13751" fmla="*/ 3790 w 15095"/>
                <a:gd name="connsiteY59-13752" fmla="*/ 6110 h 10002"/>
                <a:gd name="connsiteX60-13753" fmla="*/ 1884 w 15095"/>
                <a:gd name="connsiteY60-13754" fmla="*/ 6090 h 10002"/>
                <a:gd name="connsiteX61-13755" fmla="*/ 1849 w 15095"/>
                <a:gd name="connsiteY61-13756" fmla="*/ 8056 h 10002"/>
                <a:gd name="connsiteX62-13757" fmla="*/ 2126 w 15095"/>
                <a:gd name="connsiteY62-13758" fmla="*/ 8056 h 10002"/>
                <a:gd name="connsiteX63-13759" fmla="*/ 2126 w 15095"/>
                <a:gd name="connsiteY63-13760" fmla="*/ 8131 h 10002"/>
                <a:gd name="connsiteX64-13761" fmla="*/ 2716 w 15095"/>
                <a:gd name="connsiteY64-13762" fmla="*/ 8131 h 10002"/>
                <a:gd name="connsiteX65-13763" fmla="*/ 2716 w 15095"/>
                <a:gd name="connsiteY65-13764" fmla="*/ 8056 h 10002"/>
                <a:gd name="connsiteX66-13765" fmla="*/ 3270 w 15095"/>
                <a:gd name="connsiteY66-13766" fmla="*/ 8073 h 10002"/>
                <a:gd name="connsiteX67-13767" fmla="*/ 2404 w 15095"/>
                <a:gd name="connsiteY67-13768" fmla="*/ 10002 h 10002"/>
                <a:gd name="connsiteX68-13769" fmla="*/ 0 w 15095"/>
                <a:gd name="connsiteY68-13770" fmla="*/ 10000 h 10002"/>
                <a:gd name="connsiteX0-13771" fmla="*/ 15457 w 15457"/>
                <a:gd name="connsiteY0-13772" fmla="*/ 5166 h 10002"/>
                <a:gd name="connsiteX1-13773" fmla="*/ 12059 w 15457"/>
                <a:gd name="connsiteY1-13774" fmla="*/ 9225 h 10002"/>
                <a:gd name="connsiteX2-13775" fmla="*/ 9091 w 15457"/>
                <a:gd name="connsiteY2-13776" fmla="*/ 8303 h 10002"/>
                <a:gd name="connsiteX3-13777" fmla="*/ 8848 w 15457"/>
                <a:gd name="connsiteY3-13778" fmla="*/ 7922 h 10002"/>
                <a:gd name="connsiteX4-13779" fmla="*/ 9610 w 15457"/>
                <a:gd name="connsiteY4-13780" fmla="*/ 5729 h 10002"/>
                <a:gd name="connsiteX5-13781" fmla="*/ 9298 w 15457"/>
                <a:gd name="connsiteY5-13782" fmla="*/ 5215 h 10002"/>
                <a:gd name="connsiteX6-13783" fmla="*/ 7080 w 15457"/>
                <a:gd name="connsiteY6-13784" fmla="*/ 4700 h 10002"/>
                <a:gd name="connsiteX7-13785" fmla="*/ 6942 w 15457"/>
                <a:gd name="connsiteY7-13786" fmla="*/ 4279 h 10002"/>
                <a:gd name="connsiteX8-13787" fmla="*/ 8397 w 15457"/>
                <a:gd name="connsiteY8-13788" fmla="*/ 4508 h 10002"/>
                <a:gd name="connsiteX9-13789" fmla="*/ 8432 w 15457"/>
                <a:gd name="connsiteY9-13790" fmla="*/ 4451 h 10002"/>
                <a:gd name="connsiteX10-13791" fmla="*/ 8466 w 15457"/>
                <a:gd name="connsiteY10-13792" fmla="*/ 4451 h 10002"/>
                <a:gd name="connsiteX11-13793" fmla="*/ 8779 w 15457"/>
                <a:gd name="connsiteY11-13794" fmla="*/ 4604 h 10002"/>
                <a:gd name="connsiteX12-13795" fmla="*/ 9368 w 15457"/>
                <a:gd name="connsiteY12-13796" fmla="*/ 4642 h 10002"/>
                <a:gd name="connsiteX13-13797" fmla="*/ 9540 w 15457"/>
                <a:gd name="connsiteY13-13798" fmla="*/ 4585 h 10002"/>
                <a:gd name="connsiteX14-13799" fmla="*/ 9714 w 15457"/>
                <a:gd name="connsiteY14-13800" fmla="*/ 4451 h 10002"/>
                <a:gd name="connsiteX15-13801" fmla="*/ 9782 w 15457"/>
                <a:gd name="connsiteY15-13802" fmla="*/ 4299 h 10002"/>
                <a:gd name="connsiteX16-13803" fmla="*/ 9748 w 15457"/>
                <a:gd name="connsiteY16-13804" fmla="*/ 4166 h 10002"/>
                <a:gd name="connsiteX17-13805" fmla="*/ 9437 w 15457"/>
                <a:gd name="connsiteY17-13806" fmla="*/ 4127 h 10002"/>
                <a:gd name="connsiteX18-13807" fmla="*/ 9402 w 15457"/>
                <a:gd name="connsiteY18-13808" fmla="*/ 4070 h 10002"/>
                <a:gd name="connsiteX19-13809" fmla="*/ 9056 w 15457"/>
                <a:gd name="connsiteY19-13810" fmla="*/ 4051 h 10002"/>
                <a:gd name="connsiteX20-13811" fmla="*/ 8709 w 15457"/>
                <a:gd name="connsiteY20-13812" fmla="*/ 4109 h 10002"/>
                <a:gd name="connsiteX21-13813" fmla="*/ 8743 w 15457"/>
                <a:gd name="connsiteY21-13814" fmla="*/ 4051 h 10002"/>
                <a:gd name="connsiteX22-13815" fmla="*/ 6769 w 15457"/>
                <a:gd name="connsiteY22-13816" fmla="*/ 3651 h 10002"/>
                <a:gd name="connsiteX23-13817" fmla="*/ 6735 w 15457"/>
                <a:gd name="connsiteY23-13818" fmla="*/ 3422 h 10002"/>
                <a:gd name="connsiteX24-13819" fmla="*/ 6215 w 15457"/>
                <a:gd name="connsiteY24-13820" fmla="*/ 2507 h 10002"/>
                <a:gd name="connsiteX25-13821" fmla="*/ 5868 w 15457"/>
                <a:gd name="connsiteY25-13822" fmla="*/ 2106 h 10002"/>
                <a:gd name="connsiteX26-13823" fmla="*/ 5903 w 15457"/>
                <a:gd name="connsiteY26-13824" fmla="*/ 1781 h 10002"/>
                <a:gd name="connsiteX27-13825" fmla="*/ 5556 w 15457"/>
                <a:gd name="connsiteY27-13826" fmla="*/ 1611 h 10002"/>
                <a:gd name="connsiteX28-13827" fmla="*/ 5626 w 15457"/>
                <a:gd name="connsiteY28-13828" fmla="*/ 1420 h 10002"/>
                <a:gd name="connsiteX29-13829" fmla="*/ 5799 w 15457"/>
                <a:gd name="connsiteY29-13830" fmla="*/ 1458 h 10002"/>
                <a:gd name="connsiteX30-13831" fmla="*/ 5972 w 15457"/>
                <a:gd name="connsiteY30-13832" fmla="*/ 1439 h 10002"/>
                <a:gd name="connsiteX31-13833" fmla="*/ 6041 w 15457"/>
                <a:gd name="connsiteY31-13834" fmla="*/ 1382 h 10002"/>
                <a:gd name="connsiteX32-13835" fmla="*/ 6041 w 15457"/>
                <a:gd name="connsiteY32-13836" fmla="*/ 1267 h 10002"/>
                <a:gd name="connsiteX33-13837" fmla="*/ 6110 w 15457"/>
                <a:gd name="connsiteY33-13838" fmla="*/ 1172 h 10002"/>
                <a:gd name="connsiteX34-13839" fmla="*/ 6110 w 15457"/>
                <a:gd name="connsiteY34-13840" fmla="*/ 1077 h 10002"/>
                <a:gd name="connsiteX35-13841" fmla="*/ 6075 w 15457"/>
                <a:gd name="connsiteY35-13842" fmla="*/ 1020 h 10002"/>
                <a:gd name="connsiteX36-13843" fmla="*/ 6041 w 15457"/>
                <a:gd name="connsiteY36-13844" fmla="*/ 905 h 10002"/>
                <a:gd name="connsiteX37-13845" fmla="*/ 6180 w 15457"/>
                <a:gd name="connsiteY37-13846" fmla="*/ 828 h 10002"/>
                <a:gd name="connsiteX38-13847" fmla="*/ 6180 w 15457"/>
                <a:gd name="connsiteY38-13848" fmla="*/ 752 h 10002"/>
                <a:gd name="connsiteX39-13849" fmla="*/ 6007 w 15457"/>
                <a:gd name="connsiteY39-13850" fmla="*/ 677 h 10002"/>
                <a:gd name="connsiteX40-13851" fmla="*/ 6075 w 15457"/>
                <a:gd name="connsiteY40-13852" fmla="*/ 544 h 10002"/>
                <a:gd name="connsiteX41-13853" fmla="*/ 5972 w 15457"/>
                <a:gd name="connsiteY41-13854" fmla="*/ 486 h 10002"/>
                <a:gd name="connsiteX42-13855" fmla="*/ 5868 w 15457"/>
                <a:gd name="connsiteY42-13856" fmla="*/ 334 h 10002"/>
                <a:gd name="connsiteX43-13857" fmla="*/ 5591 w 15457"/>
                <a:gd name="connsiteY43-13858" fmla="*/ 180 h 10002"/>
                <a:gd name="connsiteX44-13859" fmla="*/ 4656 w 15457"/>
                <a:gd name="connsiteY44-13860" fmla="*/ 47 h 10002"/>
                <a:gd name="connsiteX45-13861" fmla="*/ 3825 w 15457"/>
                <a:gd name="connsiteY45-13862" fmla="*/ 752 h 10002"/>
                <a:gd name="connsiteX46-13863" fmla="*/ 4171 w 15457"/>
                <a:gd name="connsiteY46-13864" fmla="*/ 1229 h 10002"/>
                <a:gd name="connsiteX47-13865" fmla="*/ 4205 w 15457"/>
                <a:gd name="connsiteY47-13866" fmla="*/ 1363 h 10002"/>
                <a:gd name="connsiteX48-13867" fmla="*/ 4275 w 15457"/>
                <a:gd name="connsiteY48-13868" fmla="*/ 1305 h 10002"/>
                <a:gd name="connsiteX49-13869" fmla="*/ 4275 w 15457"/>
                <a:gd name="connsiteY49-13870" fmla="*/ 1420 h 10002"/>
                <a:gd name="connsiteX50-13871" fmla="*/ 4275 w 15457"/>
                <a:gd name="connsiteY50-13872" fmla="*/ 1497 h 10002"/>
                <a:gd name="connsiteX51-13873" fmla="*/ 3547 w 15457"/>
                <a:gd name="connsiteY51-13874" fmla="*/ 2202 h 10002"/>
                <a:gd name="connsiteX52-13875" fmla="*/ 3270 w 15457"/>
                <a:gd name="connsiteY52-13876" fmla="*/ 2583 h 10002"/>
                <a:gd name="connsiteX53-13877" fmla="*/ 2543 w 15457"/>
                <a:gd name="connsiteY53-13878" fmla="*/ 3287 h 10002"/>
                <a:gd name="connsiteX54-13879" fmla="*/ 3063 w 15457"/>
                <a:gd name="connsiteY54-13880" fmla="*/ 5005 h 10002"/>
                <a:gd name="connsiteX55-13881" fmla="*/ 3270 w 15457"/>
                <a:gd name="connsiteY55-13882" fmla="*/ 5005 h 10002"/>
                <a:gd name="connsiteX56-13883" fmla="*/ 3166 w 15457"/>
                <a:gd name="connsiteY56-13884" fmla="*/ 5367 h 10002"/>
                <a:gd name="connsiteX57-13885" fmla="*/ 3894 w 15457"/>
                <a:gd name="connsiteY57-13886" fmla="*/ 5519 h 10002"/>
                <a:gd name="connsiteX58-13887" fmla="*/ 3894 w 15457"/>
                <a:gd name="connsiteY58-13888" fmla="*/ 5900 h 10002"/>
                <a:gd name="connsiteX59-13889" fmla="*/ 3790 w 15457"/>
                <a:gd name="connsiteY59-13890" fmla="*/ 6110 h 10002"/>
                <a:gd name="connsiteX60-13891" fmla="*/ 1884 w 15457"/>
                <a:gd name="connsiteY60-13892" fmla="*/ 6090 h 10002"/>
                <a:gd name="connsiteX61-13893" fmla="*/ 1849 w 15457"/>
                <a:gd name="connsiteY61-13894" fmla="*/ 8056 h 10002"/>
                <a:gd name="connsiteX62-13895" fmla="*/ 2126 w 15457"/>
                <a:gd name="connsiteY62-13896" fmla="*/ 8056 h 10002"/>
                <a:gd name="connsiteX63-13897" fmla="*/ 2126 w 15457"/>
                <a:gd name="connsiteY63-13898" fmla="*/ 8131 h 10002"/>
                <a:gd name="connsiteX64-13899" fmla="*/ 2716 w 15457"/>
                <a:gd name="connsiteY64-13900" fmla="*/ 8131 h 10002"/>
                <a:gd name="connsiteX65-13901" fmla="*/ 2716 w 15457"/>
                <a:gd name="connsiteY65-13902" fmla="*/ 8056 h 10002"/>
                <a:gd name="connsiteX66-13903" fmla="*/ 3270 w 15457"/>
                <a:gd name="connsiteY66-13904" fmla="*/ 8073 h 10002"/>
                <a:gd name="connsiteX67-13905" fmla="*/ 2404 w 15457"/>
                <a:gd name="connsiteY67-13906" fmla="*/ 10002 h 10002"/>
                <a:gd name="connsiteX68-13907" fmla="*/ 0 w 15457"/>
                <a:gd name="connsiteY68-13908" fmla="*/ 10000 h 10002"/>
                <a:gd name="connsiteX0-13909" fmla="*/ 15457 w 15469"/>
                <a:gd name="connsiteY0-13910" fmla="*/ 5166 h 10002"/>
                <a:gd name="connsiteX1-13911" fmla="*/ 15099 w 15469"/>
                <a:gd name="connsiteY1-13912" fmla="*/ 5622 h 10002"/>
                <a:gd name="connsiteX2-13913" fmla="*/ 12059 w 15469"/>
                <a:gd name="connsiteY2-13914" fmla="*/ 9225 h 10002"/>
                <a:gd name="connsiteX3-13915" fmla="*/ 9091 w 15469"/>
                <a:gd name="connsiteY3-13916" fmla="*/ 8303 h 10002"/>
                <a:gd name="connsiteX4-13917" fmla="*/ 8848 w 15469"/>
                <a:gd name="connsiteY4-13918" fmla="*/ 7922 h 10002"/>
                <a:gd name="connsiteX5-13919" fmla="*/ 9610 w 15469"/>
                <a:gd name="connsiteY5-13920" fmla="*/ 5729 h 10002"/>
                <a:gd name="connsiteX6-13921" fmla="*/ 9298 w 15469"/>
                <a:gd name="connsiteY6-13922" fmla="*/ 5215 h 10002"/>
                <a:gd name="connsiteX7-13923" fmla="*/ 7080 w 15469"/>
                <a:gd name="connsiteY7-13924" fmla="*/ 4700 h 10002"/>
                <a:gd name="connsiteX8-13925" fmla="*/ 6942 w 15469"/>
                <a:gd name="connsiteY8-13926" fmla="*/ 4279 h 10002"/>
                <a:gd name="connsiteX9-13927" fmla="*/ 8397 w 15469"/>
                <a:gd name="connsiteY9-13928" fmla="*/ 4508 h 10002"/>
                <a:gd name="connsiteX10-13929" fmla="*/ 8432 w 15469"/>
                <a:gd name="connsiteY10-13930" fmla="*/ 4451 h 10002"/>
                <a:gd name="connsiteX11-13931" fmla="*/ 8466 w 15469"/>
                <a:gd name="connsiteY11-13932" fmla="*/ 4451 h 10002"/>
                <a:gd name="connsiteX12-13933" fmla="*/ 8779 w 15469"/>
                <a:gd name="connsiteY12-13934" fmla="*/ 4604 h 10002"/>
                <a:gd name="connsiteX13-13935" fmla="*/ 9368 w 15469"/>
                <a:gd name="connsiteY13-13936" fmla="*/ 4642 h 10002"/>
                <a:gd name="connsiteX14-13937" fmla="*/ 9540 w 15469"/>
                <a:gd name="connsiteY14-13938" fmla="*/ 4585 h 10002"/>
                <a:gd name="connsiteX15-13939" fmla="*/ 9714 w 15469"/>
                <a:gd name="connsiteY15-13940" fmla="*/ 4451 h 10002"/>
                <a:gd name="connsiteX16-13941" fmla="*/ 9782 w 15469"/>
                <a:gd name="connsiteY16-13942" fmla="*/ 4299 h 10002"/>
                <a:gd name="connsiteX17-13943" fmla="*/ 9748 w 15469"/>
                <a:gd name="connsiteY17-13944" fmla="*/ 4166 h 10002"/>
                <a:gd name="connsiteX18-13945" fmla="*/ 9437 w 15469"/>
                <a:gd name="connsiteY18-13946" fmla="*/ 4127 h 10002"/>
                <a:gd name="connsiteX19-13947" fmla="*/ 9402 w 15469"/>
                <a:gd name="connsiteY19-13948" fmla="*/ 4070 h 10002"/>
                <a:gd name="connsiteX20-13949" fmla="*/ 9056 w 15469"/>
                <a:gd name="connsiteY20-13950" fmla="*/ 4051 h 10002"/>
                <a:gd name="connsiteX21-13951" fmla="*/ 8709 w 15469"/>
                <a:gd name="connsiteY21-13952" fmla="*/ 4109 h 10002"/>
                <a:gd name="connsiteX22-13953" fmla="*/ 8743 w 15469"/>
                <a:gd name="connsiteY22-13954" fmla="*/ 4051 h 10002"/>
                <a:gd name="connsiteX23-13955" fmla="*/ 6769 w 15469"/>
                <a:gd name="connsiteY23-13956" fmla="*/ 3651 h 10002"/>
                <a:gd name="connsiteX24-13957" fmla="*/ 6735 w 15469"/>
                <a:gd name="connsiteY24-13958" fmla="*/ 3422 h 10002"/>
                <a:gd name="connsiteX25-13959" fmla="*/ 6215 w 15469"/>
                <a:gd name="connsiteY25-13960" fmla="*/ 2507 h 10002"/>
                <a:gd name="connsiteX26-13961" fmla="*/ 5868 w 15469"/>
                <a:gd name="connsiteY26-13962" fmla="*/ 2106 h 10002"/>
                <a:gd name="connsiteX27-13963" fmla="*/ 5903 w 15469"/>
                <a:gd name="connsiteY27-13964" fmla="*/ 1781 h 10002"/>
                <a:gd name="connsiteX28-13965" fmla="*/ 5556 w 15469"/>
                <a:gd name="connsiteY28-13966" fmla="*/ 1611 h 10002"/>
                <a:gd name="connsiteX29-13967" fmla="*/ 5626 w 15469"/>
                <a:gd name="connsiteY29-13968" fmla="*/ 1420 h 10002"/>
                <a:gd name="connsiteX30-13969" fmla="*/ 5799 w 15469"/>
                <a:gd name="connsiteY30-13970" fmla="*/ 1458 h 10002"/>
                <a:gd name="connsiteX31-13971" fmla="*/ 5972 w 15469"/>
                <a:gd name="connsiteY31-13972" fmla="*/ 1439 h 10002"/>
                <a:gd name="connsiteX32-13973" fmla="*/ 6041 w 15469"/>
                <a:gd name="connsiteY32-13974" fmla="*/ 1382 h 10002"/>
                <a:gd name="connsiteX33-13975" fmla="*/ 6041 w 15469"/>
                <a:gd name="connsiteY33-13976" fmla="*/ 1267 h 10002"/>
                <a:gd name="connsiteX34-13977" fmla="*/ 6110 w 15469"/>
                <a:gd name="connsiteY34-13978" fmla="*/ 1172 h 10002"/>
                <a:gd name="connsiteX35-13979" fmla="*/ 6110 w 15469"/>
                <a:gd name="connsiteY35-13980" fmla="*/ 1077 h 10002"/>
                <a:gd name="connsiteX36-13981" fmla="*/ 6075 w 15469"/>
                <a:gd name="connsiteY36-13982" fmla="*/ 1020 h 10002"/>
                <a:gd name="connsiteX37-13983" fmla="*/ 6041 w 15469"/>
                <a:gd name="connsiteY37-13984" fmla="*/ 905 h 10002"/>
                <a:gd name="connsiteX38-13985" fmla="*/ 6180 w 15469"/>
                <a:gd name="connsiteY38-13986" fmla="*/ 828 h 10002"/>
                <a:gd name="connsiteX39-13987" fmla="*/ 6180 w 15469"/>
                <a:gd name="connsiteY39-13988" fmla="*/ 752 h 10002"/>
                <a:gd name="connsiteX40-13989" fmla="*/ 6007 w 15469"/>
                <a:gd name="connsiteY40-13990" fmla="*/ 677 h 10002"/>
                <a:gd name="connsiteX41-13991" fmla="*/ 6075 w 15469"/>
                <a:gd name="connsiteY41-13992" fmla="*/ 544 h 10002"/>
                <a:gd name="connsiteX42-13993" fmla="*/ 5972 w 15469"/>
                <a:gd name="connsiteY42-13994" fmla="*/ 486 h 10002"/>
                <a:gd name="connsiteX43-13995" fmla="*/ 5868 w 15469"/>
                <a:gd name="connsiteY43-13996" fmla="*/ 334 h 10002"/>
                <a:gd name="connsiteX44-13997" fmla="*/ 5591 w 15469"/>
                <a:gd name="connsiteY44-13998" fmla="*/ 180 h 10002"/>
                <a:gd name="connsiteX45-13999" fmla="*/ 4656 w 15469"/>
                <a:gd name="connsiteY45-14000" fmla="*/ 47 h 10002"/>
                <a:gd name="connsiteX46-14001" fmla="*/ 3825 w 15469"/>
                <a:gd name="connsiteY46-14002" fmla="*/ 752 h 10002"/>
                <a:gd name="connsiteX47-14003" fmla="*/ 4171 w 15469"/>
                <a:gd name="connsiteY47-14004" fmla="*/ 1229 h 10002"/>
                <a:gd name="connsiteX48-14005" fmla="*/ 4205 w 15469"/>
                <a:gd name="connsiteY48-14006" fmla="*/ 1363 h 10002"/>
                <a:gd name="connsiteX49-14007" fmla="*/ 4275 w 15469"/>
                <a:gd name="connsiteY49-14008" fmla="*/ 1305 h 10002"/>
                <a:gd name="connsiteX50-14009" fmla="*/ 4275 w 15469"/>
                <a:gd name="connsiteY50-14010" fmla="*/ 1420 h 10002"/>
                <a:gd name="connsiteX51-14011" fmla="*/ 4275 w 15469"/>
                <a:gd name="connsiteY51-14012" fmla="*/ 1497 h 10002"/>
                <a:gd name="connsiteX52-14013" fmla="*/ 3547 w 15469"/>
                <a:gd name="connsiteY52-14014" fmla="*/ 2202 h 10002"/>
                <a:gd name="connsiteX53-14015" fmla="*/ 3270 w 15469"/>
                <a:gd name="connsiteY53-14016" fmla="*/ 2583 h 10002"/>
                <a:gd name="connsiteX54-14017" fmla="*/ 2543 w 15469"/>
                <a:gd name="connsiteY54-14018" fmla="*/ 3287 h 10002"/>
                <a:gd name="connsiteX55-14019" fmla="*/ 3063 w 15469"/>
                <a:gd name="connsiteY55-14020" fmla="*/ 5005 h 10002"/>
                <a:gd name="connsiteX56-14021" fmla="*/ 3270 w 15469"/>
                <a:gd name="connsiteY56-14022" fmla="*/ 5005 h 10002"/>
                <a:gd name="connsiteX57-14023" fmla="*/ 3166 w 15469"/>
                <a:gd name="connsiteY57-14024" fmla="*/ 5367 h 10002"/>
                <a:gd name="connsiteX58-14025" fmla="*/ 3894 w 15469"/>
                <a:gd name="connsiteY58-14026" fmla="*/ 5519 h 10002"/>
                <a:gd name="connsiteX59-14027" fmla="*/ 3894 w 15469"/>
                <a:gd name="connsiteY59-14028" fmla="*/ 5900 h 10002"/>
                <a:gd name="connsiteX60-14029" fmla="*/ 3790 w 15469"/>
                <a:gd name="connsiteY60-14030" fmla="*/ 6110 h 10002"/>
                <a:gd name="connsiteX61-14031" fmla="*/ 1884 w 15469"/>
                <a:gd name="connsiteY61-14032" fmla="*/ 6090 h 10002"/>
                <a:gd name="connsiteX62-14033" fmla="*/ 1849 w 15469"/>
                <a:gd name="connsiteY62-14034" fmla="*/ 8056 h 10002"/>
                <a:gd name="connsiteX63-14035" fmla="*/ 2126 w 15469"/>
                <a:gd name="connsiteY63-14036" fmla="*/ 8056 h 10002"/>
                <a:gd name="connsiteX64-14037" fmla="*/ 2126 w 15469"/>
                <a:gd name="connsiteY64-14038" fmla="*/ 8131 h 10002"/>
                <a:gd name="connsiteX65-14039" fmla="*/ 2716 w 15469"/>
                <a:gd name="connsiteY65-14040" fmla="*/ 8131 h 10002"/>
                <a:gd name="connsiteX66-14041" fmla="*/ 2716 w 15469"/>
                <a:gd name="connsiteY66-14042" fmla="*/ 8056 h 10002"/>
                <a:gd name="connsiteX67-14043" fmla="*/ 3270 w 15469"/>
                <a:gd name="connsiteY67-14044" fmla="*/ 8073 h 10002"/>
                <a:gd name="connsiteX68-14045" fmla="*/ 2404 w 15469"/>
                <a:gd name="connsiteY68-14046" fmla="*/ 10002 h 10002"/>
                <a:gd name="connsiteX69-14047" fmla="*/ 0 w 15469"/>
                <a:gd name="connsiteY69-14048" fmla="*/ 10000 h 10002"/>
                <a:gd name="connsiteX0-14049" fmla="*/ 15457 w 15656"/>
                <a:gd name="connsiteY0-14050" fmla="*/ 5166 h 10002"/>
                <a:gd name="connsiteX1-14051" fmla="*/ 15099 w 15656"/>
                <a:gd name="connsiteY1-14052" fmla="*/ 5622 h 10002"/>
                <a:gd name="connsiteX2-14053" fmla="*/ 12059 w 15656"/>
                <a:gd name="connsiteY2-14054" fmla="*/ 9225 h 10002"/>
                <a:gd name="connsiteX3-14055" fmla="*/ 9091 w 15656"/>
                <a:gd name="connsiteY3-14056" fmla="*/ 8303 h 10002"/>
                <a:gd name="connsiteX4-14057" fmla="*/ 8848 w 15656"/>
                <a:gd name="connsiteY4-14058" fmla="*/ 7922 h 10002"/>
                <a:gd name="connsiteX5-14059" fmla="*/ 9610 w 15656"/>
                <a:gd name="connsiteY5-14060" fmla="*/ 5729 h 10002"/>
                <a:gd name="connsiteX6-14061" fmla="*/ 9298 w 15656"/>
                <a:gd name="connsiteY6-14062" fmla="*/ 5215 h 10002"/>
                <a:gd name="connsiteX7-14063" fmla="*/ 7080 w 15656"/>
                <a:gd name="connsiteY7-14064" fmla="*/ 4700 h 10002"/>
                <a:gd name="connsiteX8-14065" fmla="*/ 6942 w 15656"/>
                <a:gd name="connsiteY8-14066" fmla="*/ 4279 h 10002"/>
                <a:gd name="connsiteX9-14067" fmla="*/ 8397 w 15656"/>
                <a:gd name="connsiteY9-14068" fmla="*/ 4508 h 10002"/>
                <a:gd name="connsiteX10-14069" fmla="*/ 8432 w 15656"/>
                <a:gd name="connsiteY10-14070" fmla="*/ 4451 h 10002"/>
                <a:gd name="connsiteX11-14071" fmla="*/ 8466 w 15656"/>
                <a:gd name="connsiteY11-14072" fmla="*/ 4451 h 10002"/>
                <a:gd name="connsiteX12-14073" fmla="*/ 8779 w 15656"/>
                <a:gd name="connsiteY12-14074" fmla="*/ 4604 h 10002"/>
                <a:gd name="connsiteX13-14075" fmla="*/ 9368 w 15656"/>
                <a:gd name="connsiteY13-14076" fmla="*/ 4642 h 10002"/>
                <a:gd name="connsiteX14-14077" fmla="*/ 9540 w 15656"/>
                <a:gd name="connsiteY14-14078" fmla="*/ 4585 h 10002"/>
                <a:gd name="connsiteX15-14079" fmla="*/ 9714 w 15656"/>
                <a:gd name="connsiteY15-14080" fmla="*/ 4451 h 10002"/>
                <a:gd name="connsiteX16-14081" fmla="*/ 9782 w 15656"/>
                <a:gd name="connsiteY16-14082" fmla="*/ 4299 h 10002"/>
                <a:gd name="connsiteX17-14083" fmla="*/ 9748 w 15656"/>
                <a:gd name="connsiteY17-14084" fmla="*/ 4166 h 10002"/>
                <a:gd name="connsiteX18-14085" fmla="*/ 9437 w 15656"/>
                <a:gd name="connsiteY18-14086" fmla="*/ 4127 h 10002"/>
                <a:gd name="connsiteX19-14087" fmla="*/ 9402 w 15656"/>
                <a:gd name="connsiteY19-14088" fmla="*/ 4070 h 10002"/>
                <a:gd name="connsiteX20-14089" fmla="*/ 9056 w 15656"/>
                <a:gd name="connsiteY20-14090" fmla="*/ 4051 h 10002"/>
                <a:gd name="connsiteX21-14091" fmla="*/ 8709 w 15656"/>
                <a:gd name="connsiteY21-14092" fmla="*/ 4109 h 10002"/>
                <a:gd name="connsiteX22-14093" fmla="*/ 8743 w 15656"/>
                <a:gd name="connsiteY22-14094" fmla="*/ 4051 h 10002"/>
                <a:gd name="connsiteX23-14095" fmla="*/ 6769 w 15656"/>
                <a:gd name="connsiteY23-14096" fmla="*/ 3651 h 10002"/>
                <a:gd name="connsiteX24-14097" fmla="*/ 6735 w 15656"/>
                <a:gd name="connsiteY24-14098" fmla="*/ 3422 h 10002"/>
                <a:gd name="connsiteX25-14099" fmla="*/ 6215 w 15656"/>
                <a:gd name="connsiteY25-14100" fmla="*/ 2507 h 10002"/>
                <a:gd name="connsiteX26-14101" fmla="*/ 5868 w 15656"/>
                <a:gd name="connsiteY26-14102" fmla="*/ 2106 h 10002"/>
                <a:gd name="connsiteX27-14103" fmla="*/ 5903 w 15656"/>
                <a:gd name="connsiteY27-14104" fmla="*/ 1781 h 10002"/>
                <a:gd name="connsiteX28-14105" fmla="*/ 5556 w 15656"/>
                <a:gd name="connsiteY28-14106" fmla="*/ 1611 h 10002"/>
                <a:gd name="connsiteX29-14107" fmla="*/ 5626 w 15656"/>
                <a:gd name="connsiteY29-14108" fmla="*/ 1420 h 10002"/>
                <a:gd name="connsiteX30-14109" fmla="*/ 5799 w 15656"/>
                <a:gd name="connsiteY30-14110" fmla="*/ 1458 h 10002"/>
                <a:gd name="connsiteX31-14111" fmla="*/ 5972 w 15656"/>
                <a:gd name="connsiteY31-14112" fmla="*/ 1439 h 10002"/>
                <a:gd name="connsiteX32-14113" fmla="*/ 6041 w 15656"/>
                <a:gd name="connsiteY32-14114" fmla="*/ 1382 h 10002"/>
                <a:gd name="connsiteX33-14115" fmla="*/ 6041 w 15656"/>
                <a:gd name="connsiteY33-14116" fmla="*/ 1267 h 10002"/>
                <a:gd name="connsiteX34-14117" fmla="*/ 6110 w 15656"/>
                <a:gd name="connsiteY34-14118" fmla="*/ 1172 h 10002"/>
                <a:gd name="connsiteX35-14119" fmla="*/ 6110 w 15656"/>
                <a:gd name="connsiteY35-14120" fmla="*/ 1077 h 10002"/>
                <a:gd name="connsiteX36-14121" fmla="*/ 6075 w 15656"/>
                <a:gd name="connsiteY36-14122" fmla="*/ 1020 h 10002"/>
                <a:gd name="connsiteX37-14123" fmla="*/ 6041 w 15656"/>
                <a:gd name="connsiteY37-14124" fmla="*/ 905 h 10002"/>
                <a:gd name="connsiteX38-14125" fmla="*/ 6180 w 15656"/>
                <a:gd name="connsiteY38-14126" fmla="*/ 828 h 10002"/>
                <a:gd name="connsiteX39-14127" fmla="*/ 6180 w 15656"/>
                <a:gd name="connsiteY39-14128" fmla="*/ 752 h 10002"/>
                <a:gd name="connsiteX40-14129" fmla="*/ 6007 w 15656"/>
                <a:gd name="connsiteY40-14130" fmla="*/ 677 h 10002"/>
                <a:gd name="connsiteX41-14131" fmla="*/ 6075 w 15656"/>
                <a:gd name="connsiteY41-14132" fmla="*/ 544 h 10002"/>
                <a:gd name="connsiteX42-14133" fmla="*/ 5972 w 15656"/>
                <a:gd name="connsiteY42-14134" fmla="*/ 486 h 10002"/>
                <a:gd name="connsiteX43-14135" fmla="*/ 5868 w 15656"/>
                <a:gd name="connsiteY43-14136" fmla="*/ 334 h 10002"/>
                <a:gd name="connsiteX44-14137" fmla="*/ 5591 w 15656"/>
                <a:gd name="connsiteY44-14138" fmla="*/ 180 h 10002"/>
                <a:gd name="connsiteX45-14139" fmla="*/ 4656 w 15656"/>
                <a:gd name="connsiteY45-14140" fmla="*/ 47 h 10002"/>
                <a:gd name="connsiteX46-14141" fmla="*/ 3825 w 15656"/>
                <a:gd name="connsiteY46-14142" fmla="*/ 752 h 10002"/>
                <a:gd name="connsiteX47-14143" fmla="*/ 4171 w 15656"/>
                <a:gd name="connsiteY47-14144" fmla="*/ 1229 h 10002"/>
                <a:gd name="connsiteX48-14145" fmla="*/ 4205 w 15656"/>
                <a:gd name="connsiteY48-14146" fmla="*/ 1363 h 10002"/>
                <a:gd name="connsiteX49-14147" fmla="*/ 4275 w 15656"/>
                <a:gd name="connsiteY49-14148" fmla="*/ 1305 h 10002"/>
                <a:gd name="connsiteX50-14149" fmla="*/ 4275 w 15656"/>
                <a:gd name="connsiteY50-14150" fmla="*/ 1420 h 10002"/>
                <a:gd name="connsiteX51-14151" fmla="*/ 4275 w 15656"/>
                <a:gd name="connsiteY51-14152" fmla="*/ 1497 h 10002"/>
                <a:gd name="connsiteX52-14153" fmla="*/ 3547 w 15656"/>
                <a:gd name="connsiteY52-14154" fmla="*/ 2202 h 10002"/>
                <a:gd name="connsiteX53-14155" fmla="*/ 3270 w 15656"/>
                <a:gd name="connsiteY53-14156" fmla="*/ 2583 h 10002"/>
                <a:gd name="connsiteX54-14157" fmla="*/ 2543 w 15656"/>
                <a:gd name="connsiteY54-14158" fmla="*/ 3287 h 10002"/>
                <a:gd name="connsiteX55-14159" fmla="*/ 3063 w 15656"/>
                <a:gd name="connsiteY55-14160" fmla="*/ 5005 h 10002"/>
                <a:gd name="connsiteX56-14161" fmla="*/ 3270 w 15656"/>
                <a:gd name="connsiteY56-14162" fmla="*/ 5005 h 10002"/>
                <a:gd name="connsiteX57-14163" fmla="*/ 3166 w 15656"/>
                <a:gd name="connsiteY57-14164" fmla="*/ 5367 h 10002"/>
                <a:gd name="connsiteX58-14165" fmla="*/ 3894 w 15656"/>
                <a:gd name="connsiteY58-14166" fmla="*/ 5519 h 10002"/>
                <a:gd name="connsiteX59-14167" fmla="*/ 3894 w 15656"/>
                <a:gd name="connsiteY59-14168" fmla="*/ 5900 h 10002"/>
                <a:gd name="connsiteX60-14169" fmla="*/ 3790 w 15656"/>
                <a:gd name="connsiteY60-14170" fmla="*/ 6110 h 10002"/>
                <a:gd name="connsiteX61-14171" fmla="*/ 1884 w 15656"/>
                <a:gd name="connsiteY61-14172" fmla="*/ 6090 h 10002"/>
                <a:gd name="connsiteX62-14173" fmla="*/ 1849 w 15656"/>
                <a:gd name="connsiteY62-14174" fmla="*/ 8056 h 10002"/>
                <a:gd name="connsiteX63-14175" fmla="*/ 2126 w 15656"/>
                <a:gd name="connsiteY63-14176" fmla="*/ 8056 h 10002"/>
                <a:gd name="connsiteX64-14177" fmla="*/ 2126 w 15656"/>
                <a:gd name="connsiteY64-14178" fmla="*/ 8131 h 10002"/>
                <a:gd name="connsiteX65-14179" fmla="*/ 2716 w 15656"/>
                <a:gd name="connsiteY65-14180" fmla="*/ 8131 h 10002"/>
                <a:gd name="connsiteX66-14181" fmla="*/ 2716 w 15656"/>
                <a:gd name="connsiteY66-14182" fmla="*/ 8056 h 10002"/>
                <a:gd name="connsiteX67-14183" fmla="*/ 3270 w 15656"/>
                <a:gd name="connsiteY67-14184" fmla="*/ 8073 h 10002"/>
                <a:gd name="connsiteX68-14185" fmla="*/ 2404 w 15656"/>
                <a:gd name="connsiteY68-14186" fmla="*/ 10002 h 10002"/>
                <a:gd name="connsiteX69-14187" fmla="*/ 0 w 15656"/>
                <a:gd name="connsiteY69-14188" fmla="*/ 10000 h 10002"/>
                <a:gd name="connsiteX0-14189" fmla="*/ 19148 w 19148"/>
                <a:gd name="connsiteY0-14190" fmla="*/ 6667 h 10002"/>
                <a:gd name="connsiteX1-14191" fmla="*/ 15099 w 19148"/>
                <a:gd name="connsiteY1-14192" fmla="*/ 5622 h 10002"/>
                <a:gd name="connsiteX2-14193" fmla="*/ 12059 w 19148"/>
                <a:gd name="connsiteY2-14194" fmla="*/ 9225 h 10002"/>
                <a:gd name="connsiteX3-14195" fmla="*/ 9091 w 19148"/>
                <a:gd name="connsiteY3-14196" fmla="*/ 8303 h 10002"/>
                <a:gd name="connsiteX4-14197" fmla="*/ 8848 w 19148"/>
                <a:gd name="connsiteY4-14198" fmla="*/ 7922 h 10002"/>
                <a:gd name="connsiteX5-14199" fmla="*/ 9610 w 19148"/>
                <a:gd name="connsiteY5-14200" fmla="*/ 5729 h 10002"/>
                <a:gd name="connsiteX6-14201" fmla="*/ 9298 w 19148"/>
                <a:gd name="connsiteY6-14202" fmla="*/ 5215 h 10002"/>
                <a:gd name="connsiteX7-14203" fmla="*/ 7080 w 19148"/>
                <a:gd name="connsiteY7-14204" fmla="*/ 4700 h 10002"/>
                <a:gd name="connsiteX8-14205" fmla="*/ 6942 w 19148"/>
                <a:gd name="connsiteY8-14206" fmla="*/ 4279 h 10002"/>
                <a:gd name="connsiteX9-14207" fmla="*/ 8397 w 19148"/>
                <a:gd name="connsiteY9-14208" fmla="*/ 4508 h 10002"/>
                <a:gd name="connsiteX10-14209" fmla="*/ 8432 w 19148"/>
                <a:gd name="connsiteY10-14210" fmla="*/ 4451 h 10002"/>
                <a:gd name="connsiteX11-14211" fmla="*/ 8466 w 19148"/>
                <a:gd name="connsiteY11-14212" fmla="*/ 4451 h 10002"/>
                <a:gd name="connsiteX12-14213" fmla="*/ 8779 w 19148"/>
                <a:gd name="connsiteY12-14214" fmla="*/ 4604 h 10002"/>
                <a:gd name="connsiteX13-14215" fmla="*/ 9368 w 19148"/>
                <a:gd name="connsiteY13-14216" fmla="*/ 4642 h 10002"/>
                <a:gd name="connsiteX14-14217" fmla="*/ 9540 w 19148"/>
                <a:gd name="connsiteY14-14218" fmla="*/ 4585 h 10002"/>
                <a:gd name="connsiteX15-14219" fmla="*/ 9714 w 19148"/>
                <a:gd name="connsiteY15-14220" fmla="*/ 4451 h 10002"/>
                <a:gd name="connsiteX16-14221" fmla="*/ 9782 w 19148"/>
                <a:gd name="connsiteY16-14222" fmla="*/ 4299 h 10002"/>
                <a:gd name="connsiteX17-14223" fmla="*/ 9748 w 19148"/>
                <a:gd name="connsiteY17-14224" fmla="*/ 4166 h 10002"/>
                <a:gd name="connsiteX18-14225" fmla="*/ 9437 w 19148"/>
                <a:gd name="connsiteY18-14226" fmla="*/ 4127 h 10002"/>
                <a:gd name="connsiteX19-14227" fmla="*/ 9402 w 19148"/>
                <a:gd name="connsiteY19-14228" fmla="*/ 4070 h 10002"/>
                <a:gd name="connsiteX20-14229" fmla="*/ 9056 w 19148"/>
                <a:gd name="connsiteY20-14230" fmla="*/ 4051 h 10002"/>
                <a:gd name="connsiteX21-14231" fmla="*/ 8709 w 19148"/>
                <a:gd name="connsiteY21-14232" fmla="*/ 4109 h 10002"/>
                <a:gd name="connsiteX22-14233" fmla="*/ 8743 w 19148"/>
                <a:gd name="connsiteY22-14234" fmla="*/ 4051 h 10002"/>
                <a:gd name="connsiteX23-14235" fmla="*/ 6769 w 19148"/>
                <a:gd name="connsiteY23-14236" fmla="*/ 3651 h 10002"/>
                <a:gd name="connsiteX24-14237" fmla="*/ 6735 w 19148"/>
                <a:gd name="connsiteY24-14238" fmla="*/ 3422 h 10002"/>
                <a:gd name="connsiteX25-14239" fmla="*/ 6215 w 19148"/>
                <a:gd name="connsiteY25-14240" fmla="*/ 2507 h 10002"/>
                <a:gd name="connsiteX26-14241" fmla="*/ 5868 w 19148"/>
                <a:gd name="connsiteY26-14242" fmla="*/ 2106 h 10002"/>
                <a:gd name="connsiteX27-14243" fmla="*/ 5903 w 19148"/>
                <a:gd name="connsiteY27-14244" fmla="*/ 1781 h 10002"/>
                <a:gd name="connsiteX28-14245" fmla="*/ 5556 w 19148"/>
                <a:gd name="connsiteY28-14246" fmla="*/ 1611 h 10002"/>
                <a:gd name="connsiteX29-14247" fmla="*/ 5626 w 19148"/>
                <a:gd name="connsiteY29-14248" fmla="*/ 1420 h 10002"/>
                <a:gd name="connsiteX30-14249" fmla="*/ 5799 w 19148"/>
                <a:gd name="connsiteY30-14250" fmla="*/ 1458 h 10002"/>
                <a:gd name="connsiteX31-14251" fmla="*/ 5972 w 19148"/>
                <a:gd name="connsiteY31-14252" fmla="*/ 1439 h 10002"/>
                <a:gd name="connsiteX32-14253" fmla="*/ 6041 w 19148"/>
                <a:gd name="connsiteY32-14254" fmla="*/ 1382 h 10002"/>
                <a:gd name="connsiteX33-14255" fmla="*/ 6041 w 19148"/>
                <a:gd name="connsiteY33-14256" fmla="*/ 1267 h 10002"/>
                <a:gd name="connsiteX34-14257" fmla="*/ 6110 w 19148"/>
                <a:gd name="connsiteY34-14258" fmla="*/ 1172 h 10002"/>
                <a:gd name="connsiteX35-14259" fmla="*/ 6110 w 19148"/>
                <a:gd name="connsiteY35-14260" fmla="*/ 1077 h 10002"/>
                <a:gd name="connsiteX36-14261" fmla="*/ 6075 w 19148"/>
                <a:gd name="connsiteY36-14262" fmla="*/ 1020 h 10002"/>
                <a:gd name="connsiteX37-14263" fmla="*/ 6041 w 19148"/>
                <a:gd name="connsiteY37-14264" fmla="*/ 905 h 10002"/>
                <a:gd name="connsiteX38-14265" fmla="*/ 6180 w 19148"/>
                <a:gd name="connsiteY38-14266" fmla="*/ 828 h 10002"/>
                <a:gd name="connsiteX39-14267" fmla="*/ 6180 w 19148"/>
                <a:gd name="connsiteY39-14268" fmla="*/ 752 h 10002"/>
                <a:gd name="connsiteX40-14269" fmla="*/ 6007 w 19148"/>
                <a:gd name="connsiteY40-14270" fmla="*/ 677 h 10002"/>
                <a:gd name="connsiteX41-14271" fmla="*/ 6075 w 19148"/>
                <a:gd name="connsiteY41-14272" fmla="*/ 544 h 10002"/>
                <a:gd name="connsiteX42-14273" fmla="*/ 5972 w 19148"/>
                <a:gd name="connsiteY42-14274" fmla="*/ 486 h 10002"/>
                <a:gd name="connsiteX43-14275" fmla="*/ 5868 w 19148"/>
                <a:gd name="connsiteY43-14276" fmla="*/ 334 h 10002"/>
                <a:gd name="connsiteX44-14277" fmla="*/ 5591 w 19148"/>
                <a:gd name="connsiteY44-14278" fmla="*/ 180 h 10002"/>
                <a:gd name="connsiteX45-14279" fmla="*/ 4656 w 19148"/>
                <a:gd name="connsiteY45-14280" fmla="*/ 47 h 10002"/>
                <a:gd name="connsiteX46-14281" fmla="*/ 3825 w 19148"/>
                <a:gd name="connsiteY46-14282" fmla="*/ 752 h 10002"/>
                <a:gd name="connsiteX47-14283" fmla="*/ 4171 w 19148"/>
                <a:gd name="connsiteY47-14284" fmla="*/ 1229 h 10002"/>
                <a:gd name="connsiteX48-14285" fmla="*/ 4205 w 19148"/>
                <a:gd name="connsiteY48-14286" fmla="*/ 1363 h 10002"/>
                <a:gd name="connsiteX49-14287" fmla="*/ 4275 w 19148"/>
                <a:gd name="connsiteY49-14288" fmla="*/ 1305 h 10002"/>
                <a:gd name="connsiteX50-14289" fmla="*/ 4275 w 19148"/>
                <a:gd name="connsiteY50-14290" fmla="*/ 1420 h 10002"/>
                <a:gd name="connsiteX51-14291" fmla="*/ 4275 w 19148"/>
                <a:gd name="connsiteY51-14292" fmla="*/ 1497 h 10002"/>
                <a:gd name="connsiteX52-14293" fmla="*/ 3547 w 19148"/>
                <a:gd name="connsiteY52-14294" fmla="*/ 2202 h 10002"/>
                <a:gd name="connsiteX53-14295" fmla="*/ 3270 w 19148"/>
                <a:gd name="connsiteY53-14296" fmla="*/ 2583 h 10002"/>
                <a:gd name="connsiteX54-14297" fmla="*/ 2543 w 19148"/>
                <a:gd name="connsiteY54-14298" fmla="*/ 3287 h 10002"/>
                <a:gd name="connsiteX55-14299" fmla="*/ 3063 w 19148"/>
                <a:gd name="connsiteY55-14300" fmla="*/ 5005 h 10002"/>
                <a:gd name="connsiteX56-14301" fmla="*/ 3270 w 19148"/>
                <a:gd name="connsiteY56-14302" fmla="*/ 5005 h 10002"/>
                <a:gd name="connsiteX57-14303" fmla="*/ 3166 w 19148"/>
                <a:gd name="connsiteY57-14304" fmla="*/ 5367 h 10002"/>
                <a:gd name="connsiteX58-14305" fmla="*/ 3894 w 19148"/>
                <a:gd name="connsiteY58-14306" fmla="*/ 5519 h 10002"/>
                <a:gd name="connsiteX59-14307" fmla="*/ 3894 w 19148"/>
                <a:gd name="connsiteY59-14308" fmla="*/ 5900 h 10002"/>
                <a:gd name="connsiteX60-14309" fmla="*/ 3790 w 19148"/>
                <a:gd name="connsiteY60-14310" fmla="*/ 6110 h 10002"/>
                <a:gd name="connsiteX61-14311" fmla="*/ 1884 w 19148"/>
                <a:gd name="connsiteY61-14312" fmla="*/ 6090 h 10002"/>
                <a:gd name="connsiteX62-14313" fmla="*/ 1849 w 19148"/>
                <a:gd name="connsiteY62-14314" fmla="*/ 8056 h 10002"/>
                <a:gd name="connsiteX63-14315" fmla="*/ 2126 w 19148"/>
                <a:gd name="connsiteY63-14316" fmla="*/ 8056 h 10002"/>
                <a:gd name="connsiteX64-14317" fmla="*/ 2126 w 19148"/>
                <a:gd name="connsiteY64-14318" fmla="*/ 8131 h 10002"/>
                <a:gd name="connsiteX65-14319" fmla="*/ 2716 w 19148"/>
                <a:gd name="connsiteY65-14320" fmla="*/ 8131 h 10002"/>
                <a:gd name="connsiteX66-14321" fmla="*/ 2716 w 19148"/>
                <a:gd name="connsiteY66-14322" fmla="*/ 8056 h 10002"/>
                <a:gd name="connsiteX67-14323" fmla="*/ 3270 w 19148"/>
                <a:gd name="connsiteY67-14324" fmla="*/ 8073 h 10002"/>
                <a:gd name="connsiteX68-14325" fmla="*/ 2404 w 19148"/>
                <a:gd name="connsiteY68-14326" fmla="*/ 10002 h 10002"/>
                <a:gd name="connsiteX69-14327" fmla="*/ 0 w 19148"/>
                <a:gd name="connsiteY69-14328" fmla="*/ 10000 h 10002"/>
                <a:gd name="connsiteX0-14329" fmla="*/ 19148 w 19148"/>
                <a:gd name="connsiteY0-14330" fmla="*/ 6667 h 10002"/>
                <a:gd name="connsiteX1-14331" fmla="*/ 15099 w 19148"/>
                <a:gd name="connsiteY1-14332" fmla="*/ 5622 h 10002"/>
                <a:gd name="connsiteX2-14333" fmla="*/ 12059 w 19148"/>
                <a:gd name="connsiteY2-14334" fmla="*/ 9225 h 10002"/>
                <a:gd name="connsiteX3-14335" fmla="*/ 9091 w 19148"/>
                <a:gd name="connsiteY3-14336" fmla="*/ 8303 h 10002"/>
                <a:gd name="connsiteX4-14337" fmla="*/ 8848 w 19148"/>
                <a:gd name="connsiteY4-14338" fmla="*/ 7922 h 10002"/>
                <a:gd name="connsiteX5-14339" fmla="*/ 9610 w 19148"/>
                <a:gd name="connsiteY5-14340" fmla="*/ 5729 h 10002"/>
                <a:gd name="connsiteX6-14341" fmla="*/ 9298 w 19148"/>
                <a:gd name="connsiteY6-14342" fmla="*/ 5215 h 10002"/>
                <a:gd name="connsiteX7-14343" fmla="*/ 7080 w 19148"/>
                <a:gd name="connsiteY7-14344" fmla="*/ 4700 h 10002"/>
                <a:gd name="connsiteX8-14345" fmla="*/ 6942 w 19148"/>
                <a:gd name="connsiteY8-14346" fmla="*/ 4279 h 10002"/>
                <a:gd name="connsiteX9-14347" fmla="*/ 8397 w 19148"/>
                <a:gd name="connsiteY9-14348" fmla="*/ 4508 h 10002"/>
                <a:gd name="connsiteX10-14349" fmla="*/ 8432 w 19148"/>
                <a:gd name="connsiteY10-14350" fmla="*/ 4451 h 10002"/>
                <a:gd name="connsiteX11-14351" fmla="*/ 8466 w 19148"/>
                <a:gd name="connsiteY11-14352" fmla="*/ 4451 h 10002"/>
                <a:gd name="connsiteX12-14353" fmla="*/ 8779 w 19148"/>
                <a:gd name="connsiteY12-14354" fmla="*/ 4604 h 10002"/>
                <a:gd name="connsiteX13-14355" fmla="*/ 9368 w 19148"/>
                <a:gd name="connsiteY13-14356" fmla="*/ 4642 h 10002"/>
                <a:gd name="connsiteX14-14357" fmla="*/ 9540 w 19148"/>
                <a:gd name="connsiteY14-14358" fmla="*/ 4585 h 10002"/>
                <a:gd name="connsiteX15-14359" fmla="*/ 9714 w 19148"/>
                <a:gd name="connsiteY15-14360" fmla="*/ 4451 h 10002"/>
                <a:gd name="connsiteX16-14361" fmla="*/ 9782 w 19148"/>
                <a:gd name="connsiteY16-14362" fmla="*/ 4299 h 10002"/>
                <a:gd name="connsiteX17-14363" fmla="*/ 9748 w 19148"/>
                <a:gd name="connsiteY17-14364" fmla="*/ 4166 h 10002"/>
                <a:gd name="connsiteX18-14365" fmla="*/ 9437 w 19148"/>
                <a:gd name="connsiteY18-14366" fmla="*/ 4127 h 10002"/>
                <a:gd name="connsiteX19-14367" fmla="*/ 9402 w 19148"/>
                <a:gd name="connsiteY19-14368" fmla="*/ 4070 h 10002"/>
                <a:gd name="connsiteX20-14369" fmla="*/ 9056 w 19148"/>
                <a:gd name="connsiteY20-14370" fmla="*/ 4051 h 10002"/>
                <a:gd name="connsiteX21-14371" fmla="*/ 8709 w 19148"/>
                <a:gd name="connsiteY21-14372" fmla="*/ 4109 h 10002"/>
                <a:gd name="connsiteX22-14373" fmla="*/ 8743 w 19148"/>
                <a:gd name="connsiteY22-14374" fmla="*/ 4051 h 10002"/>
                <a:gd name="connsiteX23-14375" fmla="*/ 6769 w 19148"/>
                <a:gd name="connsiteY23-14376" fmla="*/ 3651 h 10002"/>
                <a:gd name="connsiteX24-14377" fmla="*/ 6735 w 19148"/>
                <a:gd name="connsiteY24-14378" fmla="*/ 3422 h 10002"/>
                <a:gd name="connsiteX25-14379" fmla="*/ 6215 w 19148"/>
                <a:gd name="connsiteY25-14380" fmla="*/ 2507 h 10002"/>
                <a:gd name="connsiteX26-14381" fmla="*/ 5868 w 19148"/>
                <a:gd name="connsiteY26-14382" fmla="*/ 2106 h 10002"/>
                <a:gd name="connsiteX27-14383" fmla="*/ 5903 w 19148"/>
                <a:gd name="connsiteY27-14384" fmla="*/ 1781 h 10002"/>
                <a:gd name="connsiteX28-14385" fmla="*/ 5556 w 19148"/>
                <a:gd name="connsiteY28-14386" fmla="*/ 1611 h 10002"/>
                <a:gd name="connsiteX29-14387" fmla="*/ 5626 w 19148"/>
                <a:gd name="connsiteY29-14388" fmla="*/ 1420 h 10002"/>
                <a:gd name="connsiteX30-14389" fmla="*/ 5799 w 19148"/>
                <a:gd name="connsiteY30-14390" fmla="*/ 1458 h 10002"/>
                <a:gd name="connsiteX31-14391" fmla="*/ 5972 w 19148"/>
                <a:gd name="connsiteY31-14392" fmla="*/ 1439 h 10002"/>
                <a:gd name="connsiteX32-14393" fmla="*/ 6041 w 19148"/>
                <a:gd name="connsiteY32-14394" fmla="*/ 1382 h 10002"/>
                <a:gd name="connsiteX33-14395" fmla="*/ 6041 w 19148"/>
                <a:gd name="connsiteY33-14396" fmla="*/ 1267 h 10002"/>
                <a:gd name="connsiteX34-14397" fmla="*/ 6110 w 19148"/>
                <a:gd name="connsiteY34-14398" fmla="*/ 1172 h 10002"/>
                <a:gd name="connsiteX35-14399" fmla="*/ 6110 w 19148"/>
                <a:gd name="connsiteY35-14400" fmla="*/ 1077 h 10002"/>
                <a:gd name="connsiteX36-14401" fmla="*/ 6075 w 19148"/>
                <a:gd name="connsiteY36-14402" fmla="*/ 1020 h 10002"/>
                <a:gd name="connsiteX37-14403" fmla="*/ 6041 w 19148"/>
                <a:gd name="connsiteY37-14404" fmla="*/ 905 h 10002"/>
                <a:gd name="connsiteX38-14405" fmla="*/ 6180 w 19148"/>
                <a:gd name="connsiteY38-14406" fmla="*/ 828 h 10002"/>
                <a:gd name="connsiteX39-14407" fmla="*/ 6180 w 19148"/>
                <a:gd name="connsiteY39-14408" fmla="*/ 752 h 10002"/>
                <a:gd name="connsiteX40-14409" fmla="*/ 6007 w 19148"/>
                <a:gd name="connsiteY40-14410" fmla="*/ 677 h 10002"/>
                <a:gd name="connsiteX41-14411" fmla="*/ 6075 w 19148"/>
                <a:gd name="connsiteY41-14412" fmla="*/ 544 h 10002"/>
                <a:gd name="connsiteX42-14413" fmla="*/ 5972 w 19148"/>
                <a:gd name="connsiteY42-14414" fmla="*/ 486 h 10002"/>
                <a:gd name="connsiteX43-14415" fmla="*/ 5868 w 19148"/>
                <a:gd name="connsiteY43-14416" fmla="*/ 334 h 10002"/>
                <a:gd name="connsiteX44-14417" fmla="*/ 5591 w 19148"/>
                <a:gd name="connsiteY44-14418" fmla="*/ 180 h 10002"/>
                <a:gd name="connsiteX45-14419" fmla="*/ 4656 w 19148"/>
                <a:gd name="connsiteY45-14420" fmla="*/ 47 h 10002"/>
                <a:gd name="connsiteX46-14421" fmla="*/ 3825 w 19148"/>
                <a:gd name="connsiteY46-14422" fmla="*/ 752 h 10002"/>
                <a:gd name="connsiteX47-14423" fmla="*/ 4171 w 19148"/>
                <a:gd name="connsiteY47-14424" fmla="*/ 1229 h 10002"/>
                <a:gd name="connsiteX48-14425" fmla="*/ 4205 w 19148"/>
                <a:gd name="connsiteY48-14426" fmla="*/ 1363 h 10002"/>
                <a:gd name="connsiteX49-14427" fmla="*/ 4275 w 19148"/>
                <a:gd name="connsiteY49-14428" fmla="*/ 1305 h 10002"/>
                <a:gd name="connsiteX50-14429" fmla="*/ 4275 w 19148"/>
                <a:gd name="connsiteY50-14430" fmla="*/ 1420 h 10002"/>
                <a:gd name="connsiteX51-14431" fmla="*/ 4275 w 19148"/>
                <a:gd name="connsiteY51-14432" fmla="*/ 1497 h 10002"/>
                <a:gd name="connsiteX52-14433" fmla="*/ 3547 w 19148"/>
                <a:gd name="connsiteY52-14434" fmla="*/ 2202 h 10002"/>
                <a:gd name="connsiteX53-14435" fmla="*/ 3270 w 19148"/>
                <a:gd name="connsiteY53-14436" fmla="*/ 2583 h 10002"/>
                <a:gd name="connsiteX54-14437" fmla="*/ 2543 w 19148"/>
                <a:gd name="connsiteY54-14438" fmla="*/ 3287 h 10002"/>
                <a:gd name="connsiteX55-14439" fmla="*/ 3063 w 19148"/>
                <a:gd name="connsiteY55-14440" fmla="*/ 5005 h 10002"/>
                <a:gd name="connsiteX56-14441" fmla="*/ 3270 w 19148"/>
                <a:gd name="connsiteY56-14442" fmla="*/ 5005 h 10002"/>
                <a:gd name="connsiteX57-14443" fmla="*/ 3166 w 19148"/>
                <a:gd name="connsiteY57-14444" fmla="*/ 5367 h 10002"/>
                <a:gd name="connsiteX58-14445" fmla="*/ 3894 w 19148"/>
                <a:gd name="connsiteY58-14446" fmla="*/ 5519 h 10002"/>
                <a:gd name="connsiteX59-14447" fmla="*/ 3894 w 19148"/>
                <a:gd name="connsiteY59-14448" fmla="*/ 5900 h 10002"/>
                <a:gd name="connsiteX60-14449" fmla="*/ 3790 w 19148"/>
                <a:gd name="connsiteY60-14450" fmla="*/ 6110 h 10002"/>
                <a:gd name="connsiteX61-14451" fmla="*/ 1884 w 19148"/>
                <a:gd name="connsiteY61-14452" fmla="*/ 6090 h 10002"/>
                <a:gd name="connsiteX62-14453" fmla="*/ 1849 w 19148"/>
                <a:gd name="connsiteY62-14454" fmla="*/ 8056 h 10002"/>
                <a:gd name="connsiteX63-14455" fmla="*/ 2126 w 19148"/>
                <a:gd name="connsiteY63-14456" fmla="*/ 8056 h 10002"/>
                <a:gd name="connsiteX64-14457" fmla="*/ 2126 w 19148"/>
                <a:gd name="connsiteY64-14458" fmla="*/ 8131 h 10002"/>
                <a:gd name="connsiteX65-14459" fmla="*/ 2716 w 19148"/>
                <a:gd name="connsiteY65-14460" fmla="*/ 8131 h 10002"/>
                <a:gd name="connsiteX66-14461" fmla="*/ 2716 w 19148"/>
                <a:gd name="connsiteY66-14462" fmla="*/ 8056 h 10002"/>
                <a:gd name="connsiteX67-14463" fmla="*/ 3270 w 19148"/>
                <a:gd name="connsiteY67-14464" fmla="*/ 8073 h 10002"/>
                <a:gd name="connsiteX68-14465" fmla="*/ 2404 w 19148"/>
                <a:gd name="connsiteY68-14466" fmla="*/ 10002 h 10002"/>
                <a:gd name="connsiteX69-14467" fmla="*/ 0 w 19148"/>
                <a:gd name="connsiteY69-14468" fmla="*/ 10000 h 10002"/>
                <a:gd name="connsiteX0-14469" fmla="*/ 19148 w 19148"/>
                <a:gd name="connsiteY0-14470" fmla="*/ 6667 h 10002"/>
                <a:gd name="connsiteX1-14471" fmla="*/ 15099 w 19148"/>
                <a:gd name="connsiteY1-14472" fmla="*/ 5622 h 10002"/>
                <a:gd name="connsiteX2-14473" fmla="*/ 12059 w 19148"/>
                <a:gd name="connsiteY2-14474" fmla="*/ 9225 h 10002"/>
                <a:gd name="connsiteX3-14475" fmla="*/ 9091 w 19148"/>
                <a:gd name="connsiteY3-14476" fmla="*/ 8303 h 10002"/>
                <a:gd name="connsiteX4-14477" fmla="*/ 8848 w 19148"/>
                <a:gd name="connsiteY4-14478" fmla="*/ 7922 h 10002"/>
                <a:gd name="connsiteX5-14479" fmla="*/ 9610 w 19148"/>
                <a:gd name="connsiteY5-14480" fmla="*/ 5729 h 10002"/>
                <a:gd name="connsiteX6-14481" fmla="*/ 9298 w 19148"/>
                <a:gd name="connsiteY6-14482" fmla="*/ 5215 h 10002"/>
                <a:gd name="connsiteX7-14483" fmla="*/ 7080 w 19148"/>
                <a:gd name="connsiteY7-14484" fmla="*/ 4700 h 10002"/>
                <a:gd name="connsiteX8-14485" fmla="*/ 6942 w 19148"/>
                <a:gd name="connsiteY8-14486" fmla="*/ 4279 h 10002"/>
                <a:gd name="connsiteX9-14487" fmla="*/ 8397 w 19148"/>
                <a:gd name="connsiteY9-14488" fmla="*/ 4508 h 10002"/>
                <a:gd name="connsiteX10-14489" fmla="*/ 8432 w 19148"/>
                <a:gd name="connsiteY10-14490" fmla="*/ 4451 h 10002"/>
                <a:gd name="connsiteX11-14491" fmla="*/ 8466 w 19148"/>
                <a:gd name="connsiteY11-14492" fmla="*/ 4451 h 10002"/>
                <a:gd name="connsiteX12-14493" fmla="*/ 8779 w 19148"/>
                <a:gd name="connsiteY12-14494" fmla="*/ 4604 h 10002"/>
                <a:gd name="connsiteX13-14495" fmla="*/ 9368 w 19148"/>
                <a:gd name="connsiteY13-14496" fmla="*/ 4642 h 10002"/>
                <a:gd name="connsiteX14-14497" fmla="*/ 9540 w 19148"/>
                <a:gd name="connsiteY14-14498" fmla="*/ 4585 h 10002"/>
                <a:gd name="connsiteX15-14499" fmla="*/ 9714 w 19148"/>
                <a:gd name="connsiteY15-14500" fmla="*/ 4451 h 10002"/>
                <a:gd name="connsiteX16-14501" fmla="*/ 9782 w 19148"/>
                <a:gd name="connsiteY16-14502" fmla="*/ 4299 h 10002"/>
                <a:gd name="connsiteX17-14503" fmla="*/ 9748 w 19148"/>
                <a:gd name="connsiteY17-14504" fmla="*/ 4166 h 10002"/>
                <a:gd name="connsiteX18-14505" fmla="*/ 9437 w 19148"/>
                <a:gd name="connsiteY18-14506" fmla="*/ 4127 h 10002"/>
                <a:gd name="connsiteX19-14507" fmla="*/ 9402 w 19148"/>
                <a:gd name="connsiteY19-14508" fmla="*/ 4070 h 10002"/>
                <a:gd name="connsiteX20-14509" fmla="*/ 9056 w 19148"/>
                <a:gd name="connsiteY20-14510" fmla="*/ 4051 h 10002"/>
                <a:gd name="connsiteX21-14511" fmla="*/ 8709 w 19148"/>
                <a:gd name="connsiteY21-14512" fmla="*/ 4109 h 10002"/>
                <a:gd name="connsiteX22-14513" fmla="*/ 8743 w 19148"/>
                <a:gd name="connsiteY22-14514" fmla="*/ 4051 h 10002"/>
                <a:gd name="connsiteX23-14515" fmla="*/ 6769 w 19148"/>
                <a:gd name="connsiteY23-14516" fmla="*/ 3651 h 10002"/>
                <a:gd name="connsiteX24-14517" fmla="*/ 6735 w 19148"/>
                <a:gd name="connsiteY24-14518" fmla="*/ 3422 h 10002"/>
                <a:gd name="connsiteX25-14519" fmla="*/ 6215 w 19148"/>
                <a:gd name="connsiteY25-14520" fmla="*/ 2507 h 10002"/>
                <a:gd name="connsiteX26-14521" fmla="*/ 5868 w 19148"/>
                <a:gd name="connsiteY26-14522" fmla="*/ 2106 h 10002"/>
                <a:gd name="connsiteX27-14523" fmla="*/ 5903 w 19148"/>
                <a:gd name="connsiteY27-14524" fmla="*/ 1781 h 10002"/>
                <a:gd name="connsiteX28-14525" fmla="*/ 5556 w 19148"/>
                <a:gd name="connsiteY28-14526" fmla="*/ 1611 h 10002"/>
                <a:gd name="connsiteX29-14527" fmla="*/ 5626 w 19148"/>
                <a:gd name="connsiteY29-14528" fmla="*/ 1420 h 10002"/>
                <a:gd name="connsiteX30-14529" fmla="*/ 5799 w 19148"/>
                <a:gd name="connsiteY30-14530" fmla="*/ 1458 h 10002"/>
                <a:gd name="connsiteX31-14531" fmla="*/ 5972 w 19148"/>
                <a:gd name="connsiteY31-14532" fmla="*/ 1439 h 10002"/>
                <a:gd name="connsiteX32-14533" fmla="*/ 6041 w 19148"/>
                <a:gd name="connsiteY32-14534" fmla="*/ 1382 h 10002"/>
                <a:gd name="connsiteX33-14535" fmla="*/ 6041 w 19148"/>
                <a:gd name="connsiteY33-14536" fmla="*/ 1267 h 10002"/>
                <a:gd name="connsiteX34-14537" fmla="*/ 6110 w 19148"/>
                <a:gd name="connsiteY34-14538" fmla="*/ 1172 h 10002"/>
                <a:gd name="connsiteX35-14539" fmla="*/ 6110 w 19148"/>
                <a:gd name="connsiteY35-14540" fmla="*/ 1077 h 10002"/>
                <a:gd name="connsiteX36-14541" fmla="*/ 6075 w 19148"/>
                <a:gd name="connsiteY36-14542" fmla="*/ 1020 h 10002"/>
                <a:gd name="connsiteX37-14543" fmla="*/ 6041 w 19148"/>
                <a:gd name="connsiteY37-14544" fmla="*/ 905 h 10002"/>
                <a:gd name="connsiteX38-14545" fmla="*/ 6180 w 19148"/>
                <a:gd name="connsiteY38-14546" fmla="*/ 828 h 10002"/>
                <a:gd name="connsiteX39-14547" fmla="*/ 6180 w 19148"/>
                <a:gd name="connsiteY39-14548" fmla="*/ 752 h 10002"/>
                <a:gd name="connsiteX40-14549" fmla="*/ 6007 w 19148"/>
                <a:gd name="connsiteY40-14550" fmla="*/ 677 h 10002"/>
                <a:gd name="connsiteX41-14551" fmla="*/ 6075 w 19148"/>
                <a:gd name="connsiteY41-14552" fmla="*/ 544 h 10002"/>
                <a:gd name="connsiteX42-14553" fmla="*/ 5972 w 19148"/>
                <a:gd name="connsiteY42-14554" fmla="*/ 486 h 10002"/>
                <a:gd name="connsiteX43-14555" fmla="*/ 5868 w 19148"/>
                <a:gd name="connsiteY43-14556" fmla="*/ 334 h 10002"/>
                <a:gd name="connsiteX44-14557" fmla="*/ 5591 w 19148"/>
                <a:gd name="connsiteY44-14558" fmla="*/ 180 h 10002"/>
                <a:gd name="connsiteX45-14559" fmla="*/ 4656 w 19148"/>
                <a:gd name="connsiteY45-14560" fmla="*/ 47 h 10002"/>
                <a:gd name="connsiteX46-14561" fmla="*/ 3825 w 19148"/>
                <a:gd name="connsiteY46-14562" fmla="*/ 752 h 10002"/>
                <a:gd name="connsiteX47-14563" fmla="*/ 4171 w 19148"/>
                <a:gd name="connsiteY47-14564" fmla="*/ 1229 h 10002"/>
                <a:gd name="connsiteX48-14565" fmla="*/ 4205 w 19148"/>
                <a:gd name="connsiteY48-14566" fmla="*/ 1363 h 10002"/>
                <a:gd name="connsiteX49-14567" fmla="*/ 4275 w 19148"/>
                <a:gd name="connsiteY49-14568" fmla="*/ 1305 h 10002"/>
                <a:gd name="connsiteX50-14569" fmla="*/ 4275 w 19148"/>
                <a:gd name="connsiteY50-14570" fmla="*/ 1420 h 10002"/>
                <a:gd name="connsiteX51-14571" fmla="*/ 4275 w 19148"/>
                <a:gd name="connsiteY51-14572" fmla="*/ 1497 h 10002"/>
                <a:gd name="connsiteX52-14573" fmla="*/ 3547 w 19148"/>
                <a:gd name="connsiteY52-14574" fmla="*/ 2202 h 10002"/>
                <a:gd name="connsiteX53-14575" fmla="*/ 3270 w 19148"/>
                <a:gd name="connsiteY53-14576" fmla="*/ 2583 h 10002"/>
                <a:gd name="connsiteX54-14577" fmla="*/ 2543 w 19148"/>
                <a:gd name="connsiteY54-14578" fmla="*/ 3287 h 10002"/>
                <a:gd name="connsiteX55-14579" fmla="*/ 3063 w 19148"/>
                <a:gd name="connsiteY55-14580" fmla="*/ 5005 h 10002"/>
                <a:gd name="connsiteX56-14581" fmla="*/ 3270 w 19148"/>
                <a:gd name="connsiteY56-14582" fmla="*/ 5005 h 10002"/>
                <a:gd name="connsiteX57-14583" fmla="*/ 3166 w 19148"/>
                <a:gd name="connsiteY57-14584" fmla="*/ 5367 h 10002"/>
                <a:gd name="connsiteX58-14585" fmla="*/ 3894 w 19148"/>
                <a:gd name="connsiteY58-14586" fmla="*/ 5519 h 10002"/>
                <a:gd name="connsiteX59-14587" fmla="*/ 3894 w 19148"/>
                <a:gd name="connsiteY59-14588" fmla="*/ 5900 h 10002"/>
                <a:gd name="connsiteX60-14589" fmla="*/ 3790 w 19148"/>
                <a:gd name="connsiteY60-14590" fmla="*/ 6110 h 10002"/>
                <a:gd name="connsiteX61-14591" fmla="*/ 1884 w 19148"/>
                <a:gd name="connsiteY61-14592" fmla="*/ 6090 h 10002"/>
                <a:gd name="connsiteX62-14593" fmla="*/ 1849 w 19148"/>
                <a:gd name="connsiteY62-14594" fmla="*/ 8056 h 10002"/>
                <a:gd name="connsiteX63-14595" fmla="*/ 2126 w 19148"/>
                <a:gd name="connsiteY63-14596" fmla="*/ 8056 h 10002"/>
                <a:gd name="connsiteX64-14597" fmla="*/ 2126 w 19148"/>
                <a:gd name="connsiteY64-14598" fmla="*/ 8131 h 10002"/>
                <a:gd name="connsiteX65-14599" fmla="*/ 2716 w 19148"/>
                <a:gd name="connsiteY65-14600" fmla="*/ 8131 h 10002"/>
                <a:gd name="connsiteX66-14601" fmla="*/ 2716 w 19148"/>
                <a:gd name="connsiteY66-14602" fmla="*/ 8056 h 10002"/>
                <a:gd name="connsiteX67-14603" fmla="*/ 3270 w 19148"/>
                <a:gd name="connsiteY67-14604" fmla="*/ 8073 h 10002"/>
                <a:gd name="connsiteX68-14605" fmla="*/ 2404 w 19148"/>
                <a:gd name="connsiteY68-14606" fmla="*/ 10002 h 10002"/>
                <a:gd name="connsiteX69-14607" fmla="*/ 0 w 19148"/>
                <a:gd name="connsiteY69-14608" fmla="*/ 10000 h 10002"/>
                <a:gd name="connsiteX0-14609" fmla="*/ 19148 w 19148"/>
                <a:gd name="connsiteY0-14610" fmla="*/ 6667 h 10002"/>
                <a:gd name="connsiteX1-14611" fmla="*/ 18573 w 19148"/>
                <a:gd name="connsiteY1-14612" fmla="*/ 6543 h 10002"/>
                <a:gd name="connsiteX2-14613" fmla="*/ 15099 w 19148"/>
                <a:gd name="connsiteY2-14614" fmla="*/ 5622 h 10002"/>
                <a:gd name="connsiteX3-14615" fmla="*/ 12059 w 19148"/>
                <a:gd name="connsiteY3-14616" fmla="*/ 9225 h 10002"/>
                <a:gd name="connsiteX4-14617" fmla="*/ 9091 w 19148"/>
                <a:gd name="connsiteY4-14618" fmla="*/ 8303 h 10002"/>
                <a:gd name="connsiteX5-14619" fmla="*/ 8848 w 19148"/>
                <a:gd name="connsiteY5-14620" fmla="*/ 7922 h 10002"/>
                <a:gd name="connsiteX6-14621" fmla="*/ 9610 w 19148"/>
                <a:gd name="connsiteY6-14622" fmla="*/ 5729 h 10002"/>
                <a:gd name="connsiteX7-14623" fmla="*/ 9298 w 19148"/>
                <a:gd name="connsiteY7-14624" fmla="*/ 5215 h 10002"/>
                <a:gd name="connsiteX8-14625" fmla="*/ 7080 w 19148"/>
                <a:gd name="connsiteY8-14626" fmla="*/ 4700 h 10002"/>
                <a:gd name="connsiteX9-14627" fmla="*/ 6942 w 19148"/>
                <a:gd name="connsiteY9-14628" fmla="*/ 4279 h 10002"/>
                <a:gd name="connsiteX10-14629" fmla="*/ 8397 w 19148"/>
                <a:gd name="connsiteY10-14630" fmla="*/ 4508 h 10002"/>
                <a:gd name="connsiteX11-14631" fmla="*/ 8432 w 19148"/>
                <a:gd name="connsiteY11-14632" fmla="*/ 4451 h 10002"/>
                <a:gd name="connsiteX12-14633" fmla="*/ 8466 w 19148"/>
                <a:gd name="connsiteY12-14634" fmla="*/ 4451 h 10002"/>
                <a:gd name="connsiteX13-14635" fmla="*/ 8779 w 19148"/>
                <a:gd name="connsiteY13-14636" fmla="*/ 4604 h 10002"/>
                <a:gd name="connsiteX14-14637" fmla="*/ 9368 w 19148"/>
                <a:gd name="connsiteY14-14638" fmla="*/ 4642 h 10002"/>
                <a:gd name="connsiteX15-14639" fmla="*/ 9540 w 19148"/>
                <a:gd name="connsiteY15-14640" fmla="*/ 4585 h 10002"/>
                <a:gd name="connsiteX16-14641" fmla="*/ 9714 w 19148"/>
                <a:gd name="connsiteY16-14642" fmla="*/ 4451 h 10002"/>
                <a:gd name="connsiteX17-14643" fmla="*/ 9782 w 19148"/>
                <a:gd name="connsiteY17-14644" fmla="*/ 4299 h 10002"/>
                <a:gd name="connsiteX18-14645" fmla="*/ 9748 w 19148"/>
                <a:gd name="connsiteY18-14646" fmla="*/ 4166 h 10002"/>
                <a:gd name="connsiteX19-14647" fmla="*/ 9437 w 19148"/>
                <a:gd name="connsiteY19-14648" fmla="*/ 4127 h 10002"/>
                <a:gd name="connsiteX20-14649" fmla="*/ 9402 w 19148"/>
                <a:gd name="connsiteY20-14650" fmla="*/ 4070 h 10002"/>
                <a:gd name="connsiteX21-14651" fmla="*/ 9056 w 19148"/>
                <a:gd name="connsiteY21-14652" fmla="*/ 4051 h 10002"/>
                <a:gd name="connsiteX22-14653" fmla="*/ 8709 w 19148"/>
                <a:gd name="connsiteY22-14654" fmla="*/ 4109 h 10002"/>
                <a:gd name="connsiteX23-14655" fmla="*/ 8743 w 19148"/>
                <a:gd name="connsiteY23-14656" fmla="*/ 4051 h 10002"/>
                <a:gd name="connsiteX24-14657" fmla="*/ 6769 w 19148"/>
                <a:gd name="connsiteY24-14658" fmla="*/ 3651 h 10002"/>
                <a:gd name="connsiteX25-14659" fmla="*/ 6735 w 19148"/>
                <a:gd name="connsiteY25-14660" fmla="*/ 3422 h 10002"/>
                <a:gd name="connsiteX26-14661" fmla="*/ 6215 w 19148"/>
                <a:gd name="connsiteY26-14662" fmla="*/ 2507 h 10002"/>
                <a:gd name="connsiteX27-14663" fmla="*/ 5868 w 19148"/>
                <a:gd name="connsiteY27-14664" fmla="*/ 2106 h 10002"/>
                <a:gd name="connsiteX28-14665" fmla="*/ 5903 w 19148"/>
                <a:gd name="connsiteY28-14666" fmla="*/ 1781 h 10002"/>
                <a:gd name="connsiteX29-14667" fmla="*/ 5556 w 19148"/>
                <a:gd name="connsiteY29-14668" fmla="*/ 1611 h 10002"/>
                <a:gd name="connsiteX30-14669" fmla="*/ 5626 w 19148"/>
                <a:gd name="connsiteY30-14670" fmla="*/ 1420 h 10002"/>
                <a:gd name="connsiteX31-14671" fmla="*/ 5799 w 19148"/>
                <a:gd name="connsiteY31-14672" fmla="*/ 1458 h 10002"/>
                <a:gd name="connsiteX32-14673" fmla="*/ 5972 w 19148"/>
                <a:gd name="connsiteY32-14674" fmla="*/ 1439 h 10002"/>
                <a:gd name="connsiteX33-14675" fmla="*/ 6041 w 19148"/>
                <a:gd name="connsiteY33-14676" fmla="*/ 1382 h 10002"/>
                <a:gd name="connsiteX34-14677" fmla="*/ 6041 w 19148"/>
                <a:gd name="connsiteY34-14678" fmla="*/ 1267 h 10002"/>
                <a:gd name="connsiteX35-14679" fmla="*/ 6110 w 19148"/>
                <a:gd name="connsiteY35-14680" fmla="*/ 1172 h 10002"/>
                <a:gd name="connsiteX36-14681" fmla="*/ 6110 w 19148"/>
                <a:gd name="connsiteY36-14682" fmla="*/ 1077 h 10002"/>
                <a:gd name="connsiteX37-14683" fmla="*/ 6075 w 19148"/>
                <a:gd name="connsiteY37-14684" fmla="*/ 1020 h 10002"/>
                <a:gd name="connsiteX38-14685" fmla="*/ 6041 w 19148"/>
                <a:gd name="connsiteY38-14686" fmla="*/ 905 h 10002"/>
                <a:gd name="connsiteX39-14687" fmla="*/ 6180 w 19148"/>
                <a:gd name="connsiteY39-14688" fmla="*/ 828 h 10002"/>
                <a:gd name="connsiteX40-14689" fmla="*/ 6180 w 19148"/>
                <a:gd name="connsiteY40-14690" fmla="*/ 752 h 10002"/>
                <a:gd name="connsiteX41-14691" fmla="*/ 6007 w 19148"/>
                <a:gd name="connsiteY41-14692" fmla="*/ 677 h 10002"/>
                <a:gd name="connsiteX42-14693" fmla="*/ 6075 w 19148"/>
                <a:gd name="connsiteY42-14694" fmla="*/ 544 h 10002"/>
                <a:gd name="connsiteX43-14695" fmla="*/ 5972 w 19148"/>
                <a:gd name="connsiteY43-14696" fmla="*/ 486 h 10002"/>
                <a:gd name="connsiteX44-14697" fmla="*/ 5868 w 19148"/>
                <a:gd name="connsiteY44-14698" fmla="*/ 334 h 10002"/>
                <a:gd name="connsiteX45-14699" fmla="*/ 5591 w 19148"/>
                <a:gd name="connsiteY45-14700" fmla="*/ 180 h 10002"/>
                <a:gd name="connsiteX46-14701" fmla="*/ 4656 w 19148"/>
                <a:gd name="connsiteY46-14702" fmla="*/ 47 h 10002"/>
                <a:gd name="connsiteX47-14703" fmla="*/ 3825 w 19148"/>
                <a:gd name="connsiteY47-14704" fmla="*/ 752 h 10002"/>
                <a:gd name="connsiteX48-14705" fmla="*/ 4171 w 19148"/>
                <a:gd name="connsiteY48-14706" fmla="*/ 1229 h 10002"/>
                <a:gd name="connsiteX49-14707" fmla="*/ 4205 w 19148"/>
                <a:gd name="connsiteY49-14708" fmla="*/ 1363 h 10002"/>
                <a:gd name="connsiteX50-14709" fmla="*/ 4275 w 19148"/>
                <a:gd name="connsiteY50-14710" fmla="*/ 1305 h 10002"/>
                <a:gd name="connsiteX51-14711" fmla="*/ 4275 w 19148"/>
                <a:gd name="connsiteY51-14712" fmla="*/ 1420 h 10002"/>
                <a:gd name="connsiteX52-14713" fmla="*/ 4275 w 19148"/>
                <a:gd name="connsiteY52-14714" fmla="*/ 1497 h 10002"/>
                <a:gd name="connsiteX53-14715" fmla="*/ 3547 w 19148"/>
                <a:gd name="connsiteY53-14716" fmla="*/ 2202 h 10002"/>
                <a:gd name="connsiteX54-14717" fmla="*/ 3270 w 19148"/>
                <a:gd name="connsiteY54-14718" fmla="*/ 2583 h 10002"/>
                <a:gd name="connsiteX55-14719" fmla="*/ 2543 w 19148"/>
                <a:gd name="connsiteY55-14720" fmla="*/ 3287 h 10002"/>
                <a:gd name="connsiteX56-14721" fmla="*/ 3063 w 19148"/>
                <a:gd name="connsiteY56-14722" fmla="*/ 5005 h 10002"/>
                <a:gd name="connsiteX57-14723" fmla="*/ 3270 w 19148"/>
                <a:gd name="connsiteY57-14724" fmla="*/ 5005 h 10002"/>
                <a:gd name="connsiteX58-14725" fmla="*/ 3166 w 19148"/>
                <a:gd name="connsiteY58-14726" fmla="*/ 5367 h 10002"/>
                <a:gd name="connsiteX59-14727" fmla="*/ 3894 w 19148"/>
                <a:gd name="connsiteY59-14728" fmla="*/ 5519 h 10002"/>
                <a:gd name="connsiteX60-14729" fmla="*/ 3894 w 19148"/>
                <a:gd name="connsiteY60-14730" fmla="*/ 5900 h 10002"/>
                <a:gd name="connsiteX61-14731" fmla="*/ 3790 w 19148"/>
                <a:gd name="connsiteY61-14732" fmla="*/ 6110 h 10002"/>
                <a:gd name="connsiteX62-14733" fmla="*/ 1884 w 19148"/>
                <a:gd name="connsiteY62-14734" fmla="*/ 6090 h 10002"/>
                <a:gd name="connsiteX63-14735" fmla="*/ 1849 w 19148"/>
                <a:gd name="connsiteY63-14736" fmla="*/ 8056 h 10002"/>
                <a:gd name="connsiteX64-14737" fmla="*/ 2126 w 19148"/>
                <a:gd name="connsiteY64-14738" fmla="*/ 8056 h 10002"/>
                <a:gd name="connsiteX65-14739" fmla="*/ 2126 w 19148"/>
                <a:gd name="connsiteY65-14740" fmla="*/ 8131 h 10002"/>
                <a:gd name="connsiteX66-14741" fmla="*/ 2716 w 19148"/>
                <a:gd name="connsiteY66-14742" fmla="*/ 8131 h 10002"/>
                <a:gd name="connsiteX67-14743" fmla="*/ 2716 w 19148"/>
                <a:gd name="connsiteY67-14744" fmla="*/ 8056 h 10002"/>
                <a:gd name="connsiteX68-14745" fmla="*/ 3270 w 19148"/>
                <a:gd name="connsiteY68-14746" fmla="*/ 8073 h 10002"/>
                <a:gd name="connsiteX69-14747" fmla="*/ 2404 w 19148"/>
                <a:gd name="connsiteY69-14748" fmla="*/ 10002 h 10002"/>
                <a:gd name="connsiteX70-14749" fmla="*/ 0 w 19148"/>
                <a:gd name="connsiteY70-14750" fmla="*/ 10000 h 10002"/>
                <a:gd name="connsiteX0-14751" fmla="*/ 21175 w 21175"/>
                <a:gd name="connsiteY0-14752" fmla="*/ 4045 h 10002"/>
                <a:gd name="connsiteX1-14753" fmla="*/ 18573 w 21175"/>
                <a:gd name="connsiteY1-14754" fmla="*/ 6543 h 10002"/>
                <a:gd name="connsiteX2-14755" fmla="*/ 15099 w 21175"/>
                <a:gd name="connsiteY2-14756" fmla="*/ 5622 h 10002"/>
                <a:gd name="connsiteX3-14757" fmla="*/ 12059 w 21175"/>
                <a:gd name="connsiteY3-14758" fmla="*/ 9225 h 10002"/>
                <a:gd name="connsiteX4-14759" fmla="*/ 9091 w 21175"/>
                <a:gd name="connsiteY4-14760" fmla="*/ 8303 h 10002"/>
                <a:gd name="connsiteX5-14761" fmla="*/ 8848 w 21175"/>
                <a:gd name="connsiteY5-14762" fmla="*/ 7922 h 10002"/>
                <a:gd name="connsiteX6-14763" fmla="*/ 9610 w 21175"/>
                <a:gd name="connsiteY6-14764" fmla="*/ 5729 h 10002"/>
                <a:gd name="connsiteX7-14765" fmla="*/ 9298 w 21175"/>
                <a:gd name="connsiteY7-14766" fmla="*/ 5215 h 10002"/>
                <a:gd name="connsiteX8-14767" fmla="*/ 7080 w 21175"/>
                <a:gd name="connsiteY8-14768" fmla="*/ 4700 h 10002"/>
                <a:gd name="connsiteX9-14769" fmla="*/ 6942 w 21175"/>
                <a:gd name="connsiteY9-14770" fmla="*/ 4279 h 10002"/>
                <a:gd name="connsiteX10-14771" fmla="*/ 8397 w 21175"/>
                <a:gd name="connsiteY10-14772" fmla="*/ 4508 h 10002"/>
                <a:gd name="connsiteX11-14773" fmla="*/ 8432 w 21175"/>
                <a:gd name="connsiteY11-14774" fmla="*/ 4451 h 10002"/>
                <a:gd name="connsiteX12-14775" fmla="*/ 8466 w 21175"/>
                <a:gd name="connsiteY12-14776" fmla="*/ 4451 h 10002"/>
                <a:gd name="connsiteX13-14777" fmla="*/ 8779 w 21175"/>
                <a:gd name="connsiteY13-14778" fmla="*/ 4604 h 10002"/>
                <a:gd name="connsiteX14-14779" fmla="*/ 9368 w 21175"/>
                <a:gd name="connsiteY14-14780" fmla="*/ 4642 h 10002"/>
                <a:gd name="connsiteX15-14781" fmla="*/ 9540 w 21175"/>
                <a:gd name="connsiteY15-14782" fmla="*/ 4585 h 10002"/>
                <a:gd name="connsiteX16-14783" fmla="*/ 9714 w 21175"/>
                <a:gd name="connsiteY16-14784" fmla="*/ 4451 h 10002"/>
                <a:gd name="connsiteX17-14785" fmla="*/ 9782 w 21175"/>
                <a:gd name="connsiteY17-14786" fmla="*/ 4299 h 10002"/>
                <a:gd name="connsiteX18-14787" fmla="*/ 9748 w 21175"/>
                <a:gd name="connsiteY18-14788" fmla="*/ 4166 h 10002"/>
                <a:gd name="connsiteX19-14789" fmla="*/ 9437 w 21175"/>
                <a:gd name="connsiteY19-14790" fmla="*/ 4127 h 10002"/>
                <a:gd name="connsiteX20-14791" fmla="*/ 9402 w 21175"/>
                <a:gd name="connsiteY20-14792" fmla="*/ 4070 h 10002"/>
                <a:gd name="connsiteX21-14793" fmla="*/ 9056 w 21175"/>
                <a:gd name="connsiteY21-14794" fmla="*/ 4051 h 10002"/>
                <a:gd name="connsiteX22-14795" fmla="*/ 8709 w 21175"/>
                <a:gd name="connsiteY22-14796" fmla="*/ 4109 h 10002"/>
                <a:gd name="connsiteX23-14797" fmla="*/ 8743 w 21175"/>
                <a:gd name="connsiteY23-14798" fmla="*/ 4051 h 10002"/>
                <a:gd name="connsiteX24-14799" fmla="*/ 6769 w 21175"/>
                <a:gd name="connsiteY24-14800" fmla="*/ 3651 h 10002"/>
                <a:gd name="connsiteX25-14801" fmla="*/ 6735 w 21175"/>
                <a:gd name="connsiteY25-14802" fmla="*/ 3422 h 10002"/>
                <a:gd name="connsiteX26-14803" fmla="*/ 6215 w 21175"/>
                <a:gd name="connsiteY26-14804" fmla="*/ 2507 h 10002"/>
                <a:gd name="connsiteX27-14805" fmla="*/ 5868 w 21175"/>
                <a:gd name="connsiteY27-14806" fmla="*/ 2106 h 10002"/>
                <a:gd name="connsiteX28-14807" fmla="*/ 5903 w 21175"/>
                <a:gd name="connsiteY28-14808" fmla="*/ 1781 h 10002"/>
                <a:gd name="connsiteX29-14809" fmla="*/ 5556 w 21175"/>
                <a:gd name="connsiteY29-14810" fmla="*/ 1611 h 10002"/>
                <a:gd name="connsiteX30-14811" fmla="*/ 5626 w 21175"/>
                <a:gd name="connsiteY30-14812" fmla="*/ 1420 h 10002"/>
                <a:gd name="connsiteX31-14813" fmla="*/ 5799 w 21175"/>
                <a:gd name="connsiteY31-14814" fmla="*/ 1458 h 10002"/>
                <a:gd name="connsiteX32-14815" fmla="*/ 5972 w 21175"/>
                <a:gd name="connsiteY32-14816" fmla="*/ 1439 h 10002"/>
                <a:gd name="connsiteX33-14817" fmla="*/ 6041 w 21175"/>
                <a:gd name="connsiteY33-14818" fmla="*/ 1382 h 10002"/>
                <a:gd name="connsiteX34-14819" fmla="*/ 6041 w 21175"/>
                <a:gd name="connsiteY34-14820" fmla="*/ 1267 h 10002"/>
                <a:gd name="connsiteX35-14821" fmla="*/ 6110 w 21175"/>
                <a:gd name="connsiteY35-14822" fmla="*/ 1172 h 10002"/>
                <a:gd name="connsiteX36-14823" fmla="*/ 6110 w 21175"/>
                <a:gd name="connsiteY36-14824" fmla="*/ 1077 h 10002"/>
                <a:gd name="connsiteX37-14825" fmla="*/ 6075 w 21175"/>
                <a:gd name="connsiteY37-14826" fmla="*/ 1020 h 10002"/>
                <a:gd name="connsiteX38-14827" fmla="*/ 6041 w 21175"/>
                <a:gd name="connsiteY38-14828" fmla="*/ 905 h 10002"/>
                <a:gd name="connsiteX39-14829" fmla="*/ 6180 w 21175"/>
                <a:gd name="connsiteY39-14830" fmla="*/ 828 h 10002"/>
                <a:gd name="connsiteX40-14831" fmla="*/ 6180 w 21175"/>
                <a:gd name="connsiteY40-14832" fmla="*/ 752 h 10002"/>
                <a:gd name="connsiteX41-14833" fmla="*/ 6007 w 21175"/>
                <a:gd name="connsiteY41-14834" fmla="*/ 677 h 10002"/>
                <a:gd name="connsiteX42-14835" fmla="*/ 6075 w 21175"/>
                <a:gd name="connsiteY42-14836" fmla="*/ 544 h 10002"/>
                <a:gd name="connsiteX43-14837" fmla="*/ 5972 w 21175"/>
                <a:gd name="connsiteY43-14838" fmla="*/ 486 h 10002"/>
                <a:gd name="connsiteX44-14839" fmla="*/ 5868 w 21175"/>
                <a:gd name="connsiteY44-14840" fmla="*/ 334 h 10002"/>
                <a:gd name="connsiteX45-14841" fmla="*/ 5591 w 21175"/>
                <a:gd name="connsiteY45-14842" fmla="*/ 180 h 10002"/>
                <a:gd name="connsiteX46-14843" fmla="*/ 4656 w 21175"/>
                <a:gd name="connsiteY46-14844" fmla="*/ 47 h 10002"/>
                <a:gd name="connsiteX47-14845" fmla="*/ 3825 w 21175"/>
                <a:gd name="connsiteY47-14846" fmla="*/ 752 h 10002"/>
                <a:gd name="connsiteX48-14847" fmla="*/ 4171 w 21175"/>
                <a:gd name="connsiteY48-14848" fmla="*/ 1229 h 10002"/>
                <a:gd name="connsiteX49-14849" fmla="*/ 4205 w 21175"/>
                <a:gd name="connsiteY49-14850" fmla="*/ 1363 h 10002"/>
                <a:gd name="connsiteX50-14851" fmla="*/ 4275 w 21175"/>
                <a:gd name="connsiteY50-14852" fmla="*/ 1305 h 10002"/>
                <a:gd name="connsiteX51-14853" fmla="*/ 4275 w 21175"/>
                <a:gd name="connsiteY51-14854" fmla="*/ 1420 h 10002"/>
                <a:gd name="connsiteX52-14855" fmla="*/ 4275 w 21175"/>
                <a:gd name="connsiteY52-14856" fmla="*/ 1497 h 10002"/>
                <a:gd name="connsiteX53-14857" fmla="*/ 3547 w 21175"/>
                <a:gd name="connsiteY53-14858" fmla="*/ 2202 h 10002"/>
                <a:gd name="connsiteX54-14859" fmla="*/ 3270 w 21175"/>
                <a:gd name="connsiteY54-14860" fmla="*/ 2583 h 10002"/>
                <a:gd name="connsiteX55-14861" fmla="*/ 2543 w 21175"/>
                <a:gd name="connsiteY55-14862" fmla="*/ 3287 h 10002"/>
                <a:gd name="connsiteX56-14863" fmla="*/ 3063 w 21175"/>
                <a:gd name="connsiteY56-14864" fmla="*/ 5005 h 10002"/>
                <a:gd name="connsiteX57-14865" fmla="*/ 3270 w 21175"/>
                <a:gd name="connsiteY57-14866" fmla="*/ 5005 h 10002"/>
                <a:gd name="connsiteX58-14867" fmla="*/ 3166 w 21175"/>
                <a:gd name="connsiteY58-14868" fmla="*/ 5367 h 10002"/>
                <a:gd name="connsiteX59-14869" fmla="*/ 3894 w 21175"/>
                <a:gd name="connsiteY59-14870" fmla="*/ 5519 h 10002"/>
                <a:gd name="connsiteX60-14871" fmla="*/ 3894 w 21175"/>
                <a:gd name="connsiteY60-14872" fmla="*/ 5900 h 10002"/>
                <a:gd name="connsiteX61-14873" fmla="*/ 3790 w 21175"/>
                <a:gd name="connsiteY61-14874" fmla="*/ 6110 h 10002"/>
                <a:gd name="connsiteX62-14875" fmla="*/ 1884 w 21175"/>
                <a:gd name="connsiteY62-14876" fmla="*/ 6090 h 10002"/>
                <a:gd name="connsiteX63-14877" fmla="*/ 1849 w 21175"/>
                <a:gd name="connsiteY63-14878" fmla="*/ 8056 h 10002"/>
                <a:gd name="connsiteX64-14879" fmla="*/ 2126 w 21175"/>
                <a:gd name="connsiteY64-14880" fmla="*/ 8056 h 10002"/>
                <a:gd name="connsiteX65-14881" fmla="*/ 2126 w 21175"/>
                <a:gd name="connsiteY65-14882" fmla="*/ 8131 h 10002"/>
                <a:gd name="connsiteX66-14883" fmla="*/ 2716 w 21175"/>
                <a:gd name="connsiteY66-14884" fmla="*/ 8131 h 10002"/>
                <a:gd name="connsiteX67-14885" fmla="*/ 2716 w 21175"/>
                <a:gd name="connsiteY67-14886" fmla="*/ 8056 h 10002"/>
                <a:gd name="connsiteX68-14887" fmla="*/ 3270 w 21175"/>
                <a:gd name="connsiteY68-14888" fmla="*/ 8073 h 10002"/>
                <a:gd name="connsiteX69-14889" fmla="*/ 2404 w 21175"/>
                <a:gd name="connsiteY69-14890" fmla="*/ 10002 h 10002"/>
                <a:gd name="connsiteX70-14891" fmla="*/ 0 w 21175"/>
                <a:gd name="connsiteY70-14892" fmla="*/ 10000 h 10002"/>
                <a:gd name="connsiteX0-14893" fmla="*/ 21175 w 21175"/>
                <a:gd name="connsiteY0-14894" fmla="*/ 4045 h 10002"/>
                <a:gd name="connsiteX1-14895" fmla="*/ 18573 w 21175"/>
                <a:gd name="connsiteY1-14896" fmla="*/ 6543 h 10002"/>
                <a:gd name="connsiteX2-14897" fmla="*/ 15099 w 21175"/>
                <a:gd name="connsiteY2-14898" fmla="*/ 5622 h 10002"/>
                <a:gd name="connsiteX3-14899" fmla="*/ 12059 w 21175"/>
                <a:gd name="connsiteY3-14900" fmla="*/ 9225 h 10002"/>
                <a:gd name="connsiteX4-14901" fmla="*/ 9091 w 21175"/>
                <a:gd name="connsiteY4-14902" fmla="*/ 8303 h 10002"/>
                <a:gd name="connsiteX5-14903" fmla="*/ 8848 w 21175"/>
                <a:gd name="connsiteY5-14904" fmla="*/ 7922 h 10002"/>
                <a:gd name="connsiteX6-14905" fmla="*/ 9610 w 21175"/>
                <a:gd name="connsiteY6-14906" fmla="*/ 5729 h 10002"/>
                <a:gd name="connsiteX7-14907" fmla="*/ 9298 w 21175"/>
                <a:gd name="connsiteY7-14908" fmla="*/ 5215 h 10002"/>
                <a:gd name="connsiteX8-14909" fmla="*/ 7080 w 21175"/>
                <a:gd name="connsiteY8-14910" fmla="*/ 4700 h 10002"/>
                <a:gd name="connsiteX9-14911" fmla="*/ 6942 w 21175"/>
                <a:gd name="connsiteY9-14912" fmla="*/ 4279 h 10002"/>
                <a:gd name="connsiteX10-14913" fmla="*/ 8397 w 21175"/>
                <a:gd name="connsiteY10-14914" fmla="*/ 4508 h 10002"/>
                <a:gd name="connsiteX11-14915" fmla="*/ 8432 w 21175"/>
                <a:gd name="connsiteY11-14916" fmla="*/ 4451 h 10002"/>
                <a:gd name="connsiteX12-14917" fmla="*/ 8466 w 21175"/>
                <a:gd name="connsiteY12-14918" fmla="*/ 4451 h 10002"/>
                <a:gd name="connsiteX13-14919" fmla="*/ 8779 w 21175"/>
                <a:gd name="connsiteY13-14920" fmla="*/ 4604 h 10002"/>
                <a:gd name="connsiteX14-14921" fmla="*/ 9368 w 21175"/>
                <a:gd name="connsiteY14-14922" fmla="*/ 4642 h 10002"/>
                <a:gd name="connsiteX15-14923" fmla="*/ 9540 w 21175"/>
                <a:gd name="connsiteY15-14924" fmla="*/ 4585 h 10002"/>
                <a:gd name="connsiteX16-14925" fmla="*/ 9714 w 21175"/>
                <a:gd name="connsiteY16-14926" fmla="*/ 4451 h 10002"/>
                <a:gd name="connsiteX17-14927" fmla="*/ 9782 w 21175"/>
                <a:gd name="connsiteY17-14928" fmla="*/ 4299 h 10002"/>
                <a:gd name="connsiteX18-14929" fmla="*/ 9748 w 21175"/>
                <a:gd name="connsiteY18-14930" fmla="*/ 4166 h 10002"/>
                <a:gd name="connsiteX19-14931" fmla="*/ 9437 w 21175"/>
                <a:gd name="connsiteY19-14932" fmla="*/ 4127 h 10002"/>
                <a:gd name="connsiteX20-14933" fmla="*/ 9402 w 21175"/>
                <a:gd name="connsiteY20-14934" fmla="*/ 4070 h 10002"/>
                <a:gd name="connsiteX21-14935" fmla="*/ 9056 w 21175"/>
                <a:gd name="connsiteY21-14936" fmla="*/ 4051 h 10002"/>
                <a:gd name="connsiteX22-14937" fmla="*/ 8709 w 21175"/>
                <a:gd name="connsiteY22-14938" fmla="*/ 4109 h 10002"/>
                <a:gd name="connsiteX23-14939" fmla="*/ 8743 w 21175"/>
                <a:gd name="connsiteY23-14940" fmla="*/ 4051 h 10002"/>
                <a:gd name="connsiteX24-14941" fmla="*/ 6769 w 21175"/>
                <a:gd name="connsiteY24-14942" fmla="*/ 3651 h 10002"/>
                <a:gd name="connsiteX25-14943" fmla="*/ 6735 w 21175"/>
                <a:gd name="connsiteY25-14944" fmla="*/ 3422 h 10002"/>
                <a:gd name="connsiteX26-14945" fmla="*/ 6215 w 21175"/>
                <a:gd name="connsiteY26-14946" fmla="*/ 2507 h 10002"/>
                <a:gd name="connsiteX27-14947" fmla="*/ 5868 w 21175"/>
                <a:gd name="connsiteY27-14948" fmla="*/ 2106 h 10002"/>
                <a:gd name="connsiteX28-14949" fmla="*/ 5903 w 21175"/>
                <a:gd name="connsiteY28-14950" fmla="*/ 1781 h 10002"/>
                <a:gd name="connsiteX29-14951" fmla="*/ 5556 w 21175"/>
                <a:gd name="connsiteY29-14952" fmla="*/ 1611 h 10002"/>
                <a:gd name="connsiteX30-14953" fmla="*/ 5626 w 21175"/>
                <a:gd name="connsiteY30-14954" fmla="*/ 1420 h 10002"/>
                <a:gd name="connsiteX31-14955" fmla="*/ 5799 w 21175"/>
                <a:gd name="connsiteY31-14956" fmla="*/ 1458 h 10002"/>
                <a:gd name="connsiteX32-14957" fmla="*/ 5972 w 21175"/>
                <a:gd name="connsiteY32-14958" fmla="*/ 1439 h 10002"/>
                <a:gd name="connsiteX33-14959" fmla="*/ 6041 w 21175"/>
                <a:gd name="connsiteY33-14960" fmla="*/ 1382 h 10002"/>
                <a:gd name="connsiteX34-14961" fmla="*/ 6041 w 21175"/>
                <a:gd name="connsiteY34-14962" fmla="*/ 1267 h 10002"/>
                <a:gd name="connsiteX35-14963" fmla="*/ 6110 w 21175"/>
                <a:gd name="connsiteY35-14964" fmla="*/ 1172 h 10002"/>
                <a:gd name="connsiteX36-14965" fmla="*/ 6110 w 21175"/>
                <a:gd name="connsiteY36-14966" fmla="*/ 1077 h 10002"/>
                <a:gd name="connsiteX37-14967" fmla="*/ 6075 w 21175"/>
                <a:gd name="connsiteY37-14968" fmla="*/ 1020 h 10002"/>
                <a:gd name="connsiteX38-14969" fmla="*/ 6041 w 21175"/>
                <a:gd name="connsiteY38-14970" fmla="*/ 905 h 10002"/>
                <a:gd name="connsiteX39-14971" fmla="*/ 6180 w 21175"/>
                <a:gd name="connsiteY39-14972" fmla="*/ 828 h 10002"/>
                <a:gd name="connsiteX40-14973" fmla="*/ 6180 w 21175"/>
                <a:gd name="connsiteY40-14974" fmla="*/ 752 h 10002"/>
                <a:gd name="connsiteX41-14975" fmla="*/ 6007 w 21175"/>
                <a:gd name="connsiteY41-14976" fmla="*/ 677 h 10002"/>
                <a:gd name="connsiteX42-14977" fmla="*/ 6075 w 21175"/>
                <a:gd name="connsiteY42-14978" fmla="*/ 544 h 10002"/>
                <a:gd name="connsiteX43-14979" fmla="*/ 5972 w 21175"/>
                <a:gd name="connsiteY43-14980" fmla="*/ 486 h 10002"/>
                <a:gd name="connsiteX44-14981" fmla="*/ 5868 w 21175"/>
                <a:gd name="connsiteY44-14982" fmla="*/ 334 h 10002"/>
                <a:gd name="connsiteX45-14983" fmla="*/ 5591 w 21175"/>
                <a:gd name="connsiteY45-14984" fmla="*/ 180 h 10002"/>
                <a:gd name="connsiteX46-14985" fmla="*/ 4656 w 21175"/>
                <a:gd name="connsiteY46-14986" fmla="*/ 47 h 10002"/>
                <a:gd name="connsiteX47-14987" fmla="*/ 3825 w 21175"/>
                <a:gd name="connsiteY47-14988" fmla="*/ 752 h 10002"/>
                <a:gd name="connsiteX48-14989" fmla="*/ 4171 w 21175"/>
                <a:gd name="connsiteY48-14990" fmla="*/ 1229 h 10002"/>
                <a:gd name="connsiteX49-14991" fmla="*/ 4205 w 21175"/>
                <a:gd name="connsiteY49-14992" fmla="*/ 1363 h 10002"/>
                <a:gd name="connsiteX50-14993" fmla="*/ 4275 w 21175"/>
                <a:gd name="connsiteY50-14994" fmla="*/ 1305 h 10002"/>
                <a:gd name="connsiteX51-14995" fmla="*/ 4275 w 21175"/>
                <a:gd name="connsiteY51-14996" fmla="*/ 1420 h 10002"/>
                <a:gd name="connsiteX52-14997" fmla="*/ 4275 w 21175"/>
                <a:gd name="connsiteY52-14998" fmla="*/ 1497 h 10002"/>
                <a:gd name="connsiteX53-14999" fmla="*/ 3547 w 21175"/>
                <a:gd name="connsiteY53-15000" fmla="*/ 2202 h 10002"/>
                <a:gd name="connsiteX54-15001" fmla="*/ 3270 w 21175"/>
                <a:gd name="connsiteY54-15002" fmla="*/ 2583 h 10002"/>
                <a:gd name="connsiteX55-15003" fmla="*/ 2543 w 21175"/>
                <a:gd name="connsiteY55-15004" fmla="*/ 3287 h 10002"/>
                <a:gd name="connsiteX56-15005" fmla="*/ 3063 w 21175"/>
                <a:gd name="connsiteY56-15006" fmla="*/ 5005 h 10002"/>
                <a:gd name="connsiteX57-15007" fmla="*/ 3270 w 21175"/>
                <a:gd name="connsiteY57-15008" fmla="*/ 5005 h 10002"/>
                <a:gd name="connsiteX58-15009" fmla="*/ 3166 w 21175"/>
                <a:gd name="connsiteY58-15010" fmla="*/ 5367 h 10002"/>
                <a:gd name="connsiteX59-15011" fmla="*/ 3894 w 21175"/>
                <a:gd name="connsiteY59-15012" fmla="*/ 5519 h 10002"/>
                <a:gd name="connsiteX60-15013" fmla="*/ 3894 w 21175"/>
                <a:gd name="connsiteY60-15014" fmla="*/ 5900 h 10002"/>
                <a:gd name="connsiteX61-15015" fmla="*/ 3790 w 21175"/>
                <a:gd name="connsiteY61-15016" fmla="*/ 6110 h 10002"/>
                <a:gd name="connsiteX62-15017" fmla="*/ 1884 w 21175"/>
                <a:gd name="connsiteY62-15018" fmla="*/ 6090 h 10002"/>
                <a:gd name="connsiteX63-15019" fmla="*/ 1849 w 21175"/>
                <a:gd name="connsiteY63-15020" fmla="*/ 8056 h 10002"/>
                <a:gd name="connsiteX64-15021" fmla="*/ 2126 w 21175"/>
                <a:gd name="connsiteY64-15022" fmla="*/ 8056 h 10002"/>
                <a:gd name="connsiteX65-15023" fmla="*/ 2126 w 21175"/>
                <a:gd name="connsiteY65-15024" fmla="*/ 8131 h 10002"/>
                <a:gd name="connsiteX66-15025" fmla="*/ 2716 w 21175"/>
                <a:gd name="connsiteY66-15026" fmla="*/ 8131 h 10002"/>
                <a:gd name="connsiteX67-15027" fmla="*/ 2716 w 21175"/>
                <a:gd name="connsiteY67-15028" fmla="*/ 8056 h 10002"/>
                <a:gd name="connsiteX68-15029" fmla="*/ 3270 w 21175"/>
                <a:gd name="connsiteY68-15030" fmla="*/ 8073 h 10002"/>
                <a:gd name="connsiteX69-15031" fmla="*/ 2404 w 21175"/>
                <a:gd name="connsiteY69-15032" fmla="*/ 10002 h 10002"/>
                <a:gd name="connsiteX70-15033" fmla="*/ 0 w 21175"/>
                <a:gd name="connsiteY70-15034" fmla="*/ 10000 h 10002"/>
                <a:gd name="connsiteX0-15035" fmla="*/ 21175 w 21175"/>
                <a:gd name="connsiteY0-15036" fmla="*/ 4045 h 10002"/>
                <a:gd name="connsiteX1-15037" fmla="*/ 18573 w 21175"/>
                <a:gd name="connsiteY1-15038" fmla="*/ 6543 h 10002"/>
                <a:gd name="connsiteX2-15039" fmla="*/ 15099 w 21175"/>
                <a:gd name="connsiteY2-15040" fmla="*/ 5622 h 10002"/>
                <a:gd name="connsiteX3-15041" fmla="*/ 12059 w 21175"/>
                <a:gd name="connsiteY3-15042" fmla="*/ 9225 h 10002"/>
                <a:gd name="connsiteX4-15043" fmla="*/ 9091 w 21175"/>
                <a:gd name="connsiteY4-15044" fmla="*/ 8303 h 10002"/>
                <a:gd name="connsiteX5-15045" fmla="*/ 8848 w 21175"/>
                <a:gd name="connsiteY5-15046" fmla="*/ 7922 h 10002"/>
                <a:gd name="connsiteX6-15047" fmla="*/ 9610 w 21175"/>
                <a:gd name="connsiteY6-15048" fmla="*/ 5729 h 10002"/>
                <a:gd name="connsiteX7-15049" fmla="*/ 9298 w 21175"/>
                <a:gd name="connsiteY7-15050" fmla="*/ 5215 h 10002"/>
                <a:gd name="connsiteX8-15051" fmla="*/ 7080 w 21175"/>
                <a:gd name="connsiteY8-15052" fmla="*/ 4700 h 10002"/>
                <a:gd name="connsiteX9-15053" fmla="*/ 6942 w 21175"/>
                <a:gd name="connsiteY9-15054" fmla="*/ 4279 h 10002"/>
                <a:gd name="connsiteX10-15055" fmla="*/ 8397 w 21175"/>
                <a:gd name="connsiteY10-15056" fmla="*/ 4508 h 10002"/>
                <a:gd name="connsiteX11-15057" fmla="*/ 8432 w 21175"/>
                <a:gd name="connsiteY11-15058" fmla="*/ 4451 h 10002"/>
                <a:gd name="connsiteX12-15059" fmla="*/ 8466 w 21175"/>
                <a:gd name="connsiteY12-15060" fmla="*/ 4451 h 10002"/>
                <a:gd name="connsiteX13-15061" fmla="*/ 8779 w 21175"/>
                <a:gd name="connsiteY13-15062" fmla="*/ 4604 h 10002"/>
                <a:gd name="connsiteX14-15063" fmla="*/ 9368 w 21175"/>
                <a:gd name="connsiteY14-15064" fmla="*/ 4642 h 10002"/>
                <a:gd name="connsiteX15-15065" fmla="*/ 9540 w 21175"/>
                <a:gd name="connsiteY15-15066" fmla="*/ 4585 h 10002"/>
                <a:gd name="connsiteX16-15067" fmla="*/ 9714 w 21175"/>
                <a:gd name="connsiteY16-15068" fmla="*/ 4451 h 10002"/>
                <a:gd name="connsiteX17-15069" fmla="*/ 9782 w 21175"/>
                <a:gd name="connsiteY17-15070" fmla="*/ 4299 h 10002"/>
                <a:gd name="connsiteX18-15071" fmla="*/ 9748 w 21175"/>
                <a:gd name="connsiteY18-15072" fmla="*/ 4166 h 10002"/>
                <a:gd name="connsiteX19-15073" fmla="*/ 9437 w 21175"/>
                <a:gd name="connsiteY19-15074" fmla="*/ 4127 h 10002"/>
                <a:gd name="connsiteX20-15075" fmla="*/ 9402 w 21175"/>
                <a:gd name="connsiteY20-15076" fmla="*/ 4070 h 10002"/>
                <a:gd name="connsiteX21-15077" fmla="*/ 9056 w 21175"/>
                <a:gd name="connsiteY21-15078" fmla="*/ 4051 h 10002"/>
                <a:gd name="connsiteX22-15079" fmla="*/ 8709 w 21175"/>
                <a:gd name="connsiteY22-15080" fmla="*/ 4109 h 10002"/>
                <a:gd name="connsiteX23-15081" fmla="*/ 8743 w 21175"/>
                <a:gd name="connsiteY23-15082" fmla="*/ 4051 h 10002"/>
                <a:gd name="connsiteX24-15083" fmla="*/ 6769 w 21175"/>
                <a:gd name="connsiteY24-15084" fmla="*/ 3651 h 10002"/>
                <a:gd name="connsiteX25-15085" fmla="*/ 6735 w 21175"/>
                <a:gd name="connsiteY25-15086" fmla="*/ 3422 h 10002"/>
                <a:gd name="connsiteX26-15087" fmla="*/ 6215 w 21175"/>
                <a:gd name="connsiteY26-15088" fmla="*/ 2507 h 10002"/>
                <a:gd name="connsiteX27-15089" fmla="*/ 5868 w 21175"/>
                <a:gd name="connsiteY27-15090" fmla="*/ 2106 h 10002"/>
                <a:gd name="connsiteX28-15091" fmla="*/ 5903 w 21175"/>
                <a:gd name="connsiteY28-15092" fmla="*/ 1781 h 10002"/>
                <a:gd name="connsiteX29-15093" fmla="*/ 5556 w 21175"/>
                <a:gd name="connsiteY29-15094" fmla="*/ 1611 h 10002"/>
                <a:gd name="connsiteX30-15095" fmla="*/ 5626 w 21175"/>
                <a:gd name="connsiteY30-15096" fmla="*/ 1420 h 10002"/>
                <a:gd name="connsiteX31-15097" fmla="*/ 5799 w 21175"/>
                <a:gd name="connsiteY31-15098" fmla="*/ 1458 h 10002"/>
                <a:gd name="connsiteX32-15099" fmla="*/ 5972 w 21175"/>
                <a:gd name="connsiteY32-15100" fmla="*/ 1439 h 10002"/>
                <a:gd name="connsiteX33-15101" fmla="*/ 6041 w 21175"/>
                <a:gd name="connsiteY33-15102" fmla="*/ 1382 h 10002"/>
                <a:gd name="connsiteX34-15103" fmla="*/ 6041 w 21175"/>
                <a:gd name="connsiteY34-15104" fmla="*/ 1267 h 10002"/>
                <a:gd name="connsiteX35-15105" fmla="*/ 6110 w 21175"/>
                <a:gd name="connsiteY35-15106" fmla="*/ 1172 h 10002"/>
                <a:gd name="connsiteX36-15107" fmla="*/ 6110 w 21175"/>
                <a:gd name="connsiteY36-15108" fmla="*/ 1077 h 10002"/>
                <a:gd name="connsiteX37-15109" fmla="*/ 6075 w 21175"/>
                <a:gd name="connsiteY37-15110" fmla="*/ 1020 h 10002"/>
                <a:gd name="connsiteX38-15111" fmla="*/ 6041 w 21175"/>
                <a:gd name="connsiteY38-15112" fmla="*/ 905 h 10002"/>
                <a:gd name="connsiteX39-15113" fmla="*/ 6180 w 21175"/>
                <a:gd name="connsiteY39-15114" fmla="*/ 828 h 10002"/>
                <a:gd name="connsiteX40-15115" fmla="*/ 6180 w 21175"/>
                <a:gd name="connsiteY40-15116" fmla="*/ 752 h 10002"/>
                <a:gd name="connsiteX41-15117" fmla="*/ 6007 w 21175"/>
                <a:gd name="connsiteY41-15118" fmla="*/ 677 h 10002"/>
                <a:gd name="connsiteX42-15119" fmla="*/ 6075 w 21175"/>
                <a:gd name="connsiteY42-15120" fmla="*/ 544 h 10002"/>
                <a:gd name="connsiteX43-15121" fmla="*/ 5972 w 21175"/>
                <a:gd name="connsiteY43-15122" fmla="*/ 486 h 10002"/>
                <a:gd name="connsiteX44-15123" fmla="*/ 5868 w 21175"/>
                <a:gd name="connsiteY44-15124" fmla="*/ 334 h 10002"/>
                <a:gd name="connsiteX45-15125" fmla="*/ 5591 w 21175"/>
                <a:gd name="connsiteY45-15126" fmla="*/ 180 h 10002"/>
                <a:gd name="connsiteX46-15127" fmla="*/ 4656 w 21175"/>
                <a:gd name="connsiteY46-15128" fmla="*/ 47 h 10002"/>
                <a:gd name="connsiteX47-15129" fmla="*/ 3825 w 21175"/>
                <a:gd name="connsiteY47-15130" fmla="*/ 752 h 10002"/>
                <a:gd name="connsiteX48-15131" fmla="*/ 4171 w 21175"/>
                <a:gd name="connsiteY48-15132" fmla="*/ 1229 h 10002"/>
                <a:gd name="connsiteX49-15133" fmla="*/ 4205 w 21175"/>
                <a:gd name="connsiteY49-15134" fmla="*/ 1363 h 10002"/>
                <a:gd name="connsiteX50-15135" fmla="*/ 4275 w 21175"/>
                <a:gd name="connsiteY50-15136" fmla="*/ 1305 h 10002"/>
                <a:gd name="connsiteX51-15137" fmla="*/ 4275 w 21175"/>
                <a:gd name="connsiteY51-15138" fmla="*/ 1420 h 10002"/>
                <a:gd name="connsiteX52-15139" fmla="*/ 4275 w 21175"/>
                <a:gd name="connsiteY52-15140" fmla="*/ 1497 h 10002"/>
                <a:gd name="connsiteX53-15141" fmla="*/ 3547 w 21175"/>
                <a:gd name="connsiteY53-15142" fmla="*/ 2202 h 10002"/>
                <a:gd name="connsiteX54-15143" fmla="*/ 3270 w 21175"/>
                <a:gd name="connsiteY54-15144" fmla="*/ 2583 h 10002"/>
                <a:gd name="connsiteX55-15145" fmla="*/ 2543 w 21175"/>
                <a:gd name="connsiteY55-15146" fmla="*/ 3287 h 10002"/>
                <a:gd name="connsiteX56-15147" fmla="*/ 3063 w 21175"/>
                <a:gd name="connsiteY56-15148" fmla="*/ 5005 h 10002"/>
                <a:gd name="connsiteX57-15149" fmla="*/ 3270 w 21175"/>
                <a:gd name="connsiteY57-15150" fmla="*/ 5005 h 10002"/>
                <a:gd name="connsiteX58-15151" fmla="*/ 3166 w 21175"/>
                <a:gd name="connsiteY58-15152" fmla="*/ 5367 h 10002"/>
                <a:gd name="connsiteX59-15153" fmla="*/ 3894 w 21175"/>
                <a:gd name="connsiteY59-15154" fmla="*/ 5519 h 10002"/>
                <a:gd name="connsiteX60-15155" fmla="*/ 3894 w 21175"/>
                <a:gd name="connsiteY60-15156" fmla="*/ 5900 h 10002"/>
                <a:gd name="connsiteX61-15157" fmla="*/ 3790 w 21175"/>
                <a:gd name="connsiteY61-15158" fmla="*/ 6110 h 10002"/>
                <a:gd name="connsiteX62-15159" fmla="*/ 1884 w 21175"/>
                <a:gd name="connsiteY62-15160" fmla="*/ 6090 h 10002"/>
                <a:gd name="connsiteX63-15161" fmla="*/ 1849 w 21175"/>
                <a:gd name="connsiteY63-15162" fmla="*/ 8056 h 10002"/>
                <a:gd name="connsiteX64-15163" fmla="*/ 2126 w 21175"/>
                <a:gd name="connsiteY64-15164" fmla="*/ 8056 h 10002"/>
                <a:gd name="connsiteX65-15165" fmla="*/ 2126 w 21175"/>
                <a:gd name="connsiteY65-15166" fmla="*/ 8131 h 10002"/>
                <a:gd name="connsiteX66-15167" fmla="*/ 2716 w 21175"/>
                <a:gd name="connsiteY66-15168" fmla="*/ 8131 h 10002"/>
                <a:gd name="connsiteX67-15169" fmla="*/ 2716 w 21175"/>
                <a:gd name="connsiteY67-15170" fmla="*/ 8056 h 10002"/>
                <a:gd name="connsiteX68-15171" fmla="*/ 3270 w 21175"/>
                <a:gd name="connsiteY68-15172" fmla="*/ 8073 h 10002"/>
                <a:gd name="connsiteX69-15173" fmla="*/ 2404 w 21175"/>
                <a:gd name="connsiteY69-15174" fmla="*/ 10002 h 10002"/>
                <a:gd name="connsiteX70-15175" fmla="*/ 0 w 21175"/>
                <a:gd name="connsiteY70-15176" fmla="*/ 10000 h 10002"/>
                <a:gd name="connsiteX0-15177" fmla="*/ 21175 w 21175"/>
                <a:gd name="connsiteY0-15178" fmla="*/ 4045 h 10002"/>
                <a:gd name="connsiteX1-15179" fmla="*/ 18573 w 21175"/>
                <a:gd name="connsiteY1-15180" fmla="*/ 6543 h 10002"/>
                <a:gd name="connsiteX2-15181" fmla="*/ 15099 w 21175"/>
                <a:gd name="connsiteY2-15182" fmla="*/ 5622 h 10002"/>
                <a:gd name="connsiteX3-15183" fmla="*/ 12059 w 21175"/>
                <a:gd name="connsiteY3-15184" fmla="*/ 9225 h 10002"/>
                <a:gd name="connsiteX4-15185" fmla="*/ 9091 w 21175"/>
                <a:gd name="connsiteY4-15186" fmla="*/ 8303 h 10002"/>
                <a:gd name="connsiteX5-15187" fmla="*/ 8848 w 21175"/>
                <a:gd name="connsiteY5-15188" fmla="*/ 7922 h 10002"/>
                <a:gd name="connsiteX6-15189" fmla="*/ 9610 w 21175"/>
                <a:gd name="connsiteY6-15190" fmla="*/ 5729 h 10002"/>
                <a:gd name="connsiteX7-15191" fmla="*/ 9298 w 21175"/>
                <a:gd name="connsiteY7-15192" fmla="*/ 5215 h 10002"/>
                <a:gd name="connsiteX8-15193" fmla="*/ 7080 w 21175"/>
                <a:gd name="connsiteY8-15194" fmla="*/ 4700 h 10002"/>
                <a:gd name="connsiteX9-15195" fmla="*/ 6942 w 21175"/>
                <a:gd name="connsiteY9-15196" fmla="*/ 4279 h 10002"/>
                <a:gd name="connsiteX10-15197" fmla="*/ 8397 w 21175"/>
                <a:gd name="connsiteY10-15198" fmla="*/ 4508 h 10002"/>
                <a:gd name="connsiteX11-15199" fmla="*/ 8432 w 21175"/>
                <a:gd name="connsiteY11-15200" fmla="*/ 4451 h 10002"/>
                <a:gd name="connsiteX12-15201" fmla="*/ 8466 w 21175"/>
                <a:gd name="connsiteY12-15202" fmla="*/ 4451 h 10002"/>
                <a:gd name="connsiteX13-15203" fmla="*/ 8779 w 21175"/>
                <a:gd name="connsiteY13-15204" fmla="*/ 4604 h 10002"/>
                <a:gd name="connsiteX14-15205" fmla="*/ 9368 w 21175"/>
                <a:gd name="connsiteY14-15206" fmla="*/ 4642 h 10002"/>
                <a:gd name="connsiteX15-15207" fmla="*/ 9540 w 21175"/>
                <a:gd name="connsiteY15-15208" fmla="*/ 4585 h 10002"/>
                <a:gd name="connsiteX16-15209" fmla="*/ 9714 w 21175"/>
                <a:gd name="connsiteY16-15210" fmla="*/ 4451 h 10002"/>
                <a:gd name="connsiteX17-15211" fmla="*/ 9782 w 21175"/>
                <a:gd name="connsiteY17-15212" fmla="*/ 4299 h 10002"/>
                <a:gd name="connsiteX18-15213" fmla="*/ 9748 w 21175"/>
                <a:gd name="connsiteY18-15214" fmla="*/ 4166 h 10002"/>
                <a:gd name="connsiteX19-15215" fmla="*/ 9437 w 21175"/>
                <a:gd name="connsiteY19-15216" fmla="*/ 4127 h 10002"/>
                <a:gd name="connsiteX20-15217" fmla="*/ 9402 w 21175"/>
                <a:gd name="connsiteY20-15218" fmla="*/ 4070 h 10002"/>
                <a:gd name="connsiteX21-15219" fmla="*/ 9056 w 21175"/>
                <a:gd name="connsiteY21-15220" fmla="*/ 4051 h 10002"/>
                <a:gd name="connsiteX22-15221" fmla="*/ 8709 w 21175"/>
                <a:gd name="connsiteY22-15222" fmla="*/ 4109 h 10002"/>
                <a:gd name="connsiteX23-15223" fmla="*/ 8743 w 21175"/>
                <a:gd name="connsiteY23-15224" fmla="*/ 4051 h 10002"/>
                <a:gd name="connsiteX24-15225" fmla="*/ 6769 w 21175"/>
                <a:gd name="connsiteY24-15226" fmla="*/ 3651 h 10002"/>
                <a:gd name="connsiteX25-15227" fmla="*/ 6735 w 21175"/>
                <a:gd name="connsiteY25-15228" fmla="*/ 3422 h 10002"/>
                <a:gd name="connsiteX26-15229" fmla="*/ 6215 w 21175"/>
                <a:gd name="connsiteY26-15230" fmla="*/ 2507 h 10002"/>
                <a:gd name="connsiteX27-15231" fmla="*/ 5868 w 21175"/>
                <a:gd name="connsiteY27-15232" fmla="*/ 2106 h 10002"/>
                <a:gd name="connsiteX28-15233" fmla="*/ 5903 w 21175"/>
                <a:gd name="connsiteY28-15234" fmla="*/ 1781 h 10002"/>
                <a:gd name="connsiteX29-15235" fmla="*/ 5556 w 21175"/>
                <a:gd name="connsiteY29-15236" fmla="*/ 1611 h 10002"/>
                <a:gd name="connsiteX30-15237" fmla="*/ 5626 w 21175"/>
                <a:gd name="connsiteY30-15238" fmla="*/ 1420 h 10002"/>
                <a:gd name="connsiteX31-15239" fmla="*/ 5799 w 21175"/>
                <a:gd name="connsiteY31-15240" fmla="*/ 1458 h 10002"/>
                <a:gd name="connsiteX32-15241" fmla="*/ 5972 w 21175"/>
                <a:gd name="connsiteY32-15242" fmla="*/ 1439 h 10002"/>
                <a:gd name="connsiteX33-15243" fmla="*/ 6041 w 21175"/>
                <a:gd name="connsiteY33-15244" fmla="*/ 1382 h 10002"/>
                <a:gd name="connsiteX34-15245" fmla="*/ 6041 w 21175"/>
                <a:gd name="connsiteY34-15246" fmla="*/ 1267 h 10002"/>
                <a:gd name="connsiteX35-15247" fmla="*/ 6110 w 21175"/>
                <a:gd name="connsiteY35-15248" fmla="*/ 1172 h 10002"/>
                <a:gd name="connsiteX36-15249" fmla="*/ 6110 w 21175"/>
                <a:gd name="connsiteY36-15250" fmla="*/ 1077 h 10002"/>
                <a:gd name="connsiteX37-15251" fmla="*/ 6075 w 21175"/>
                <a:gd name="connsiteY37-15252" fmla="*/ 1020 h 10002"/>
                <a:gd name="connsiteX38-15253" fmla="*/ 6041 w 21175"/>
                <a:gd name="connsiteY38-15254" fmla="*/ 905 h 10002"/>
                <a:gd name="connsiteX39-15255" fmla="*/ 6180 w 21175"/>
                <a:gd name="connsiteY39-15256" fmla="*/ 828 h 10002"/>
                <a:gd name="connsiteX40-15257" fmla="*/ 6180 w 21175"/>
                <a:gd name="connsiteY40-15258" fmla="*/ 752 h 10002"/>
                <a:gd name="connsiteX41-15259" fmla="*/ 6007 w 21175"/>
                <a:gd name="connsiteY41-15260" fmla="*/ 677 h 10002"/>
                <a:gd name="connsiteX42-15261" fmla="*/ 6075 w 21175"/>
                <a:gd name="connsiteY42-15262" fmla="*/ 544 h 10002"/>
                <a:gd name="connsiteX43-15263" fmla="*/ 5972 w 21175"/>
                <a:gd name="connsiteY43-15264" fmla="*/ 486 h 10002"/>
                <a:gd name="connsiteX44-15265" fmla="*/ 5868 w 21175"/>
                <a:gd name="connsiteY44-15266" fmla="*/ 334 h 10002"/>
                <a:gd name="connsiteX45-15267" fmla="*/ 5591 w 21175"/>
                <a:gd name="connsiteY45-15268" fmla="*/ 180 h 10002"/>
                <a:gd name="connsiteX46-15269" fmla="*/ 4656 w 21175"/>
                <a:gd name="connsiteY46-15270" fmla="*/ 47 h 10002"/>
                <a:gd name="connsiteX47-15271" fmla="*/ 3825 w 21175"/>
                <a:gd name="connsiteY47-15272" fmla="*/ 752 h 10002"/>
                <a:gd name="connsiteX48-15273" fmla="*/ 4171 w 21175"/>
                <a:gd name="connsiteY48-15274" fmla="*/ 1229 h 10002"/>
                <a:gd name="connsiteX49-15275" fmla="*/ 4205 w 21175"/>
                <a:gd name="connsiteY49-15276" fmla="*/ 1363 h 10002"/>
                <a:gd name="connsiteX50-15277" fmla="*/ 4275 w 21175"/>
                <a:gd name="connsiteY50-15278" fmla="*/ 1305 h 10002"/>
                <a:gd name="connsiteX51-15279" fmla="*/ 4275 w 21175"/>
                <a:gd name="connsiteY51-15280" fmla="*/ 1420 h 10002"/>
                <a:gd name="connsiteX52-15281" fmla="*/ 4275 w 21175"/>
                <a:gd name="connsiteY52-15282" fmla="*/ 1497 h 10002"/>
                <a:gd name="connsiteX53-15283" fmla="*/ 3547 w 21175"/>
                <a:gd name="connsiteY53-15284" fmla="*/ 2202 h 10002"/>
                <a:gd name="connsiteX54-15285" fmla="*/ 3270 w 21175"/>
                <a:gd name="connsiteY54-15286" fmla="*/ 2583 h 10002"/>
                <a:gd name="connsiteX55-15287" fmla="*/ 2543 w 21175"/>
                <a:gd name="connsiteY55-15288" fmla="*/ 3287 h 10002"/>
                <a:gd name="connsiteX56-15289" fmla="*/ 3063 w 21175"/>
                <a:gd name="connsiteY56-15290" fmla="*/ 5005 h 10002"/>
                <a:gd name="connsiteX57-15291" fmla="*/ 3270 w 21175"/>
                <a:gd name="connsiteY57-15292" fmla="*/ 5005 h 10002"/>
                <a:gd name="connsiteX58-15293" fmla="*/ 3166 w 21175"/>
                <a:gd name="connsiteY58-15294" fmla="*/ 5367 h 10002"/>
                <a:gd name="connsiteX59-15295" fmla="*/ 3894 w 21175"/>
                <a:gd name="connsiteY59-15296" fmla="*/ 5519 h 10002"/>
                <a:gd name="connsiteX60-15297" fmla="*/ 3894 w 21175"/>
                <a:gd name="connsiteY60-15298" fmla="*/ 5900 h 10002"/>
                <a:gd name="connsiteX61-15299" fmla="*/ 3790 w 21175"/>
                <a:gd name="connsiteY61-15300" fmla="*/ 6110 h 10002"/>
                <a:gd name="connsiteX62-15301" fmla="*/ 1884 w 21175"/>
                <a:gd name="connsiteY62-15302" fmla="*/ 6090 h 10002"/>
                <a:gd name="connsiteX63-15303" fmla="*/ 1849 w 21175"/>
                <a:gd name="connsiteY63-15304" fmla="*/ 8056 h 10002"/>
                <a:gd name="connsiteX64-15305" fmla="*/ 2126 w 21175"/>
                <a:gd name="connsiteY64-15306" fmla="*/ 8056 h 10002"/>
                <a:gd name="connsiteX65-15307" fmla="*/ 2126 w 21175"/>
                <a:gd name="connsiteY65-15308" fmla="*/ 8131 h 10002"/>
                <a:gd name="connsiteX66-15309" fmla="*/ 2716 w 21175"/>
                <a:gd name="connsiteY66-15310" fmla="*/ 8131 h 10002"/>
                <a:gd name="connsiteX67-15311" fmla="*/ 2716 w 21175"/>
                <a:gd name="connsiteY67-15312" fmla="*/ 8056 h 10002"/>
                <a:gd name="connsiteX68-15313" fmla="*/ 3270 w 21175"/>
                <a:gd name="connsiteY68-15314" fmla="*/ 8073 h 10002"/>
                <a:gd name="connsiteX69-15315" fmla="*/ 2404 w 21175"/>
                <a:gd name="connsiteY69-15316" fmla="*/ 10002 h 10002"/>
                <a:gd name="connsiteX70-15317" fmla="*/ 0 w 21175"/>
                <a:gd name="connsiteY70-15318" fmla="*/ 10000 h 10002"/>
                <a:gd name="connsiteX0-15319" fmla="*/ 21103 w 21103"/>
                <a:gd name="connsiteY0-15320" fmla="*/ 3985 h 10002"/>
                <a:gd name="connsiteX1-15321" fmla="*/ 18573 w 21103"/>
                <a:gd name="connsiteY1-15322" fmla="*/ 6543 h 10002"/>
                <a:gd name="connsiteX2-15323" fmla="*/ 15099 w 21103"/>
                <a:gd name="connsiteY2-15324" fmla="*/ 5622 h 10002"/>
                <a:gd name="connsiteX3-15325" fmla="*/ 12059 w 21103"/>
                <a:gd name="connsiteY3-15326" fmla="*/ 9225 h 10002"/>
                <a:gd name="connsiteX4-15327" fmla="*/ 9091 w 21103"/>
                <a:gd name="connsiteY4-15328" fmla="*/ 8303 h 10002"/>
                <a:gd name="connsiteX5-15329" fmla="*/ 8848 w 21103"/>
                <a:gd name="connsiteY5-15330" fmla="*/ 7922 h 10002"/>
                <a:gd name="connsiteX6-15331" fmla="*/ 9610 w 21103"/>
                <a:gd name="connsiteY6-15332" fmla="*/ 5729 h 10002"/>
                <a:gd name="connsiteX7-15333" fmla="*/ 9298 w 21103"/>
                <a:gd name="connsiteY7-15334" fmla="*/ 5215 h 10002"/>
                <a:gd name="connsiteX8-15335" fmla="*/ 7080 w 21103"/>
                <a:gd name="connsiteY8-15336" fmla="*/ 4700 h 10002"/>
                <a:gd name="connsiteX9-15337" fmla="*/ 6942 w 21103"/>
                <a:gd name="connsiteY9-15338" fmla="*/ 4279 h 10002"/>
                <a:gd name="connsiteX10-15339" fmla="*/ 8397 w 21103"/>
                <a:gd name="connsiteY10-15340" fmla="*/ 4508 h 10002"/>
                <a:gd name="connsiteX11-15341" fmla="*/ 8432 w 21103"/>
                <a:gd name="connsiteY11-15342" fmla="*/ 4451 h 10002"/>
                <a:gd name="connsiteX12-15343" fmla="*/ 8466 w 21103"/>
                <a:gd name="connsiteY12-15344" fmla="*/ 4451 h 10002"/>
                <a:gd name="connsiteX13-15345" fmla="*/ 8779 w 21103"/>
                <a:gd name="connsiteY13-15346" fmla="*/ 4604 h 10002"/>
                <a:gd name="connsiteX14-15347" fmla="*/ 9368 w 21103"/>
                <a:gd name="connsiteY14-15348" fmla="*/ 4642 h 10002"/>
                <a:gd name="connsiteX15-15349" fmla="*/ 9540 w 21103"/>
                <a:gd name="connsiteY15-15350" fmla="*/ 4585 h 10002"/>
                <a:gd name="connsiteX16-15351" fmla="*/ 9714 w 21103"/>
                <a:gd name="connsiteY16-15352" fmla="*/ 4451 h 10002"/>
                <a:gd name="connsiteX17-15353" fmla="*/ 9782 w 21103"/>
                <a:gd name="connsiteY17-15354" fmla="*/ 4299 h 10002"/>
                <a:gd name="connsiteX18-15355" fmla="*/ 9748 w 21103"/>
                <a:gd name="connsiteY18-15356" fmla="*/ 4166 h 10002"/>
                <a:gd name="connsiteX19-15357" fmla="*/ 9437 w 21103"/>
                <a:gd name="connsiteY19-15358" fmla="*/ 4127 h 10002"/>
                <a:gd name="connsiteX20-15359" fmla="*/ 9402 w 21103"/>
                <a:gd name="connsiteY20-15360" fmla="*/ 4070 h 10002"/>
                <a:gd name="connsiteX21-15361" fmla="*/ 9056 w 21103"/>
                <a:gd name="connsiteY21-15362" fmla="*/ 4051 h 10002"/>
                <a:gd name="connsiteX22-15363" fmla="*/ 8709 w 21103"/>
                <a:gd name="connsiteY22-15364" fmla="*/ 4109 h 10002"/>
                <a:gd name="connsiteX23-15365" fmla="*/ 8743 w 21103"/>
                <a:gd name="connsiteY23-15366" fmla="*/ 4051 h 10002"/>
                <a:gd name="connsiteX24-15367" fmla="*/ 6769 w 21103"/>
                <a:gd name="connsiteY24-15368" fmla="*/ 3651 h 10002"/>
                <a:gd name="connsiteX25-15369" fmla="*/ 6735 w 21103"/>
                <a:gd name="connsiteY25-15370" fmla="*/ 3422 h 10002"/>
                <a:gd name="connsiteX26-15371" fmla="*/ 6215 w 21103"/>
                <a:gd name="connsiteY26-15372" fmla="*/ 2507 h 10002"/>
                <a:gd name="connsiteX27-15373" fmla="*/ 5868 w 21103"/>
                <a:gd name="connsiteY27-15374" fmla="*/ 2106 h 10002"/>
                <a:gd name="connsiteX28-15375" fmla="*/ 5903 w 21103"/>
                <a:gd name="connsiteY28-15376" fmla="*/ 1781 h 10002"/>
                <a:gd name="connsiteX29-15377" fmla="*/ 5556 w 21103"/>
                <a:gd name="connsiteY29-15378" fmla="*/ 1611 h 10002"/>
                <a:gd name="connsiteX30-15379" fmla="*/ 5626 w 21103"/>
                <a:gd name="connsiteY30-15380" fmla="*/ 1420 h 10002"/>
                <a:gd name="connsiteX31-15381" fmla="*/ 5799 w 21103"/>
                <a:gd name="connsiteY31-15382" fmla="*/ 1458 h 10002"/>
                <a:gd name="connsiteX32-15383" fmla="*/ 5972 w 21103"/>
                <a:gd name="connsiteY32-15384" fmla="*/ 1439 h 10002"/>
                <a:gd name="connsiteX33-15385" fmla="*/ 6041 w 21103"/>
                <a:gd name="connsiteY33-15386" fmla="*/ 1382 h 10002"/>
                <a:gd name="connsiteX34-15387" fmla="*/ 6041 w 21103"/>
                <a:gd name="connsiteY34-15388" fmla="*/ 1267 h 10002"/>
                <a:gd name="connsiteX35-15389" fmla="*/ 6110 w 21103"/>
                <a:gd name="connsiteY35-15390" fmla="*/ 1172 h 10002"/>
                <a:gd name="connsiteX36-15391" fmla="*/ 6110 w 21103"/>
                <a:gd name="connsiteY36-15392" fmla="*/ 1077 h 10002"/>
                <a:gd name="connsiteX37-15393" fmla="*/ 6075 w 21103"/>
                <a:gd name="connsiteY37-15394" fmla="*/ 1020 h 10002"/>
                <a:gd name="connsiteX38-15395" fmla="*/ 6041 w 21103"/>
                <a:gd name="connsiteY38-15396" fmla="*/ 905 h 10002"/>
                <a:gd name="connsiteX39-15397" fmla="*/ 6180 w 21103"/>
                <a:gd name="connsiteY39-15398" fmla="*/ 828 h 10002"/>
                <a:gd name="connsiteX40-15399" fmla="*/ 6180 w 21103"/>
                <a:gd name="connsiteY40-15400" fmla="*/ 752 h 10002"/>
                <a:gd name="connsiteX41-15401" fmla="*/ 6007 w 21103"/>
                <a:gd name="connsiteY41-15402" fmla="*/ 677 h 10002"/>
                <a:gd name="connsiteX42-15403" fmla="*/ 6075 w 21103"/>
                <a:gd name="connsiteY42-15404" fmla="*/ 544 h 10002"/>
                <a:gd name="connsiteX43-15405" fmla="*/ 5972 w 21103"/>
                <a:gd name="connsiteY43-15406" fmla="*/ 486 h 10002"/>
                <a:gd name="connsiteX44-15407" fmla="*/ 5868 w 21103"/>
                <a:gd name="connsiteY44-15408" fmla="*/ 334 h 10002"/>
                <a:gd name="connsiteX45-15409" fmla="*/ 5591 w 21103"/>
                <a:gd name="connsiteY45-15410" fmla="*/ 180 h 10002"/>
                <a:gd name="connsiteX46-15411" fmla="*/ 4656 w 21103"/>
                <a:gd name="connsiteY46-15412" fmla="*/ 47 h 10002"/>
                <a:gd name="connsiteX47-15413" fmla="*/ 3825 w 21103"/>
                <a:gd name="connsiteY47-15414" fmla="*/ 752 h 10002"/>
                <a:gd name="connsiteX48-15415" fmla="*/ 4171 w 21103"/>
                <a:gd name="connsiteY48-15416" fmla="*/ 1229 h 10002"/>
                <a:gd name="connsiteX49-15417" fmla="*/ 4205 w 21103"/>
                <a:gd name="connsiteY49-15418" fmla="*/ 1363 h 10002"/>
                <a:gd name="connsiteX50-15419" fmla="*/ 4275 w 21103"/>
                <a:gd name="connsiteY50-15420" fmla="*/ 1305 h 10002"/>
                <a:gd name="connsiteX51-15421" fmla="*/ 4275 w 21103"/>
                <a:gd name="connsiteY51-15422" fmla="*/ 1420 h 10002"/>
                <a:gd name="connsiteX52-15423" fmla="*/ 4275 w 21103"/>
                <a:gd name="connsiteY52-15424" fmla="*/ 1497 h 10002"/>
                <a:gd name="connsiteX53-15425" fmla="*/ 3547 w 21103"/>
                <a:gd name="connsiteY53-15426" fmla="*/ 2202 h 10002"/>
                <a:gd name="connsiteX54-15427" fmla="*/ 3270 w 21103"/>
                <a:gd name="connsiteY54-15428" fmla="*/ 2583 h 10002"/>
                <a:gd name="connsiteX55-15429" fmla="*/ 2543 w 21103"/>
                <a:gd name="connsiteY55-15430" fmla="*/ 3287 h 10002"/>
                <a:gd name="connsiteX56-15431" fmla="*/ 3063 w 21103"/>
                <a:gd name="connsiteY56-15432" fmla="*/ 5005 h 10002"/>
                <a:gd name="connsiteX57-15433" fmla="*/ 3270 w 21103"/>
                <a:gd name="connsiteY57-15434" fmla="*/ 5005 h 10002"/>
                <a:gd name="connsiteX58-15435" fmla="*/ 3166 w 21103"/>
                <a:gd name="connsiteY58-15436" fmla="*/ 5367 h 10002"/>
                <a:gd name="connsiteX59-15437" fmla="*/ 3894 w 21103"/>
                <a:gd name="connsiteY59-15438" fmla="*/ 5519 h 10002"/>
                <a:gd name="connsiteX60-15439" fmla="*/ 3894 w 21103"/>
                <a:gd name="connsiteY60-15440" fmla="*/ 5900 h 10002"/>
                <a:gd name="connsiteX61-15441" fmla="*/ 3790 w 21103"/>
                <a:gd name="connsiteY61-15442" fmla="*/ 6110 h 10002"/>
                <a:gd name="connsiteX62-15443" fmla="*/ 1884 w 21103"/>
                <a:gd name="connsiteY62-15444" fmla="*/ 6090 h 10002"/>
                <a:gd name="connsiteX63-15445" fmla="*/ 1849 w 21103"/>
                <a:gd name="connsiteY63-15446" fmla="*/ 8056 h 10002"/>
                <a:gd name="connsiteX64-15447" fmla="*/ 2126 w 21103"/>
                <a:gd name="connsiteY64-15448" fmla="*/ 8056 h 10002"/>
                <a:gd name="connsiteX65-15449" fmla="*/ 2126 w 21103"/>
                <a:gd name="connsiteY65-15450" fmla="*/ 8131 h 10002"/>
                <a:gd name="connsiteX66-15451" fmla="*/ 2716 w 21103"/>
                <a:gd name="connsiteY66-15452" fmla="*/ 8131 h 10002"/>
                <a:gd name="connsiteX67-15453" fmla="*/ 2716 w 21103"/>
                <a:gd name="connsiteY67-15454" fmla="*/ 8056 h 10002"/>
                <a:gd name="connsiteX68-15455" fmla="*/ 3270 w 21103"/>
                <a:gd name="connsiteY68-15456" fmla="*/ 8073 h 10002"/>
                <a:gd name="connsiteX69-15457" fmla="*/ 2404 w 21103"/>
                <a:gd name="connsiteY69-15458" fmla="*/ 10002 h 10002"/>
                <a:gd name="connsiteX70-15459" fmla="*/ 0 w 21103"/>
                <a:gd name="connsiteY70-15460" fmla="*/ 10000 h 10002"/>
                <a:gd name="connsiteX0-15461" fmla="*/ 21700 w 21700"/>
                <a:gd name="connsiteY0-15462" fmla="*/ 3985 h 10002"/>
                <a:gd name="connsiteX1-15463" fmla="*/ 19170 w 21700"/>
                <a:gd name="connsiteY1-15464" fmla="*/ 6543 h 10002"/>
                <a:gd name="connsiteX2-15465" fmla="*/ 15696 w 21700"/>
                <a:gd name="connsiteY2-15466" fmla="*/ 5622 h 10002"/>
                <a:gd name="connsiteX3-15467" fmla="*/ 12656 w 21700"/>
                <a:gd name="connsiteY3-15468" fmla="*/ 9225 h 10002"/>
                <a:gd name="connsiteX4-15469" fmla="*/ 9688 w 21700"/>
                <a:gd name="connsiteY4-15470" fmla="*/ 8303 h 10002"/>
                <a:gd name="connsiteX5-15471" fmla="*/ 9445 w 21700"/>
                <a:gd name="connsiteY5-15472" fmla="*/ 7922 h 10002"/>
                <a:gd name="connsiteX6-15473" fmla="*/ 10207 w 21700"/>
                <a:gd name="connsiteY6-15474" fmla="*/ 5729 h 10002"/>
                <a:gd name="connsiteX7-15475" fmla="*/ 9895 w 21700"/>
                <a:gd name="connsiteY7-15476" fmla="*/ 5215 h 10002"/>
                <a:gd name="connsiteX8-15477" fmla="*/ 7677 w 21700"/>
                <a:gd name="connsiteY8-15478" fmla="*/ 4700 h 10002"/>
                <a:gd name="connsiteX9-15479" fmla="*/ 7539 w 21700"/>
                <a:gd name="connsiteY9-15480" fmla="*/ 4279 h 10002"/>
                <a:gd name="connsiteX10-15481" fmla="*/ 8994 w 21700"/>
                <a:gd name="connsiteY10-15482" fmla="*/ 4508 h 10002"/>
                <a:gd name="connsiteX11-15483" fmla="*/ 9029 w 21700"/>
                <a:gd name="connsiteY11-15484" fmla="*/ 4451 h 10002"/>
                <a:gd name="connsiteX12-15485" fmla="*/ 9063 w 21700"/>
                <a:gd name="connsiteY12-15486" fmla="*/ 4451 h 10002"/>
                <a:gd name="connsiteX13-15487" fmla="*/ 9376 w 21700"/>
                <a:gd name="connsiteY13-15488" fmla="*/ 4604 h 10002"/>
                <a:gd name="connsiteX14-15489" fmla="*/ 9965 w 21700"/>
                <a:gd name="connsiteY14-15490" fmla="*/ 4642 h 10002"/>
                <a:gd name="connsiteX15-15491" fmla="*/ 10137 w 21700"/>
                <a:gd name="connsiteY15-15492" fmla="*/ 4585 h 10002"/>
                <a:gd name="connsiteX16-15493" fmla="*/ 10311 w 21700"/>
                <a:gd name="connsiteY16-15494" fmla="*/ 4451 h 10002"/>
                <a:gd name="connsiteX17-15495" fmla="*/ 10379 w 21700"/>
                <a:gd name="connsiteY17-15496" fmla="*/ 4299 h 10002"/>
                <a:gd name="connsiteX18-15497" fmla="*/ 10345 w 21700"/>
                <a:gd name="connsiteY18-15498" fmla="*/ 4166 h 10002"/>
                <a:gd name="connsiteX19-15499" fmla="*/ 10034 w 21700"/>
                <a:gd name="connsiteY19-15500" fmla="*/ 4127 h 10002"/>
                <a:gd name="connsiteX20-15501" fmla="*/ 9999 w 21700"/>
                <a:gd name="connsiteY20-15502" fmla="*/ 4070 h 10002"/>
                <a:gd name="connsiteX21-15503" fmla="*/ 9653 w 21700"/>
                <a:gd name="connsiteY21-15504" fmla="*/ 4051 h 10002"/>
                <a:gd name="connsiteX22-15505" fmla="*/ 9306 w 21700"/>
                <a:gd name="connsiteY22-15506" fmla="*/ 4109 h 10002"/>
                <a:gd name="connsiteX23-15507" fmla="*/ 9340 w 21700"/>
                <a:gd name="connsiteY23-15508" fmla="*/ 4051 h 10002"/>
                <a:gd name="connsiteX24-15509" fmla="*/ 7366 w 21700"/>
                <a:gd name="connsiteY24-15510" fmla="*/ 3651 h 10002"/>
                <a:gd name="connsiteX25-15511" fmla="*/ 7332 w 21700"/>
                <a:gd name="connsiteY25-15512" fmla="*/ 3422 h 10002"/>
                <a:gd name="connsiteX26-15513" fmla="*/ 6812 w 21700"/>
                <a:gd name="connsiteY26-15514" fmla="*/ 2507 h 10002"/>
                <a:gd name="connsiteX27-15515" fmla="*/ 6465 w 21700"/>
                <a:gd name="connsiteY27-15516" fmla="*/ 2106 h 10002"/>
                <a:gd name="connsiteX28-15517" fmla="*/ 6500 w 21700"/>
                <a:gd name="connsiteY28-15518" fmla="*/ 1781 h 10002"/>
                <a:gd name="connsiteX29-15519" fmla="*/ 6153 w 21700"/>
                <a:gd name="connsiteY29-15520" fmla="*/ 1611 h 10002"/>
                <a:gd name="connsiteX30-15521" fmla="*/ 6223 w 21700"/>
                <a:gd name="connsiteY30-15522" fmla="*/ 1420 h 10002"/>
                <a:gd name="connsiteX31-15523" fmla="*/ 6396 w 21700"/>
                <a:gd name="connsiteY31-15524" fmla="*/ 1458 h 10002"/>
                <a:gd name="connsiteX32-15525" fmla="*/ 6569 w 21700"/>
                <a:gd name="connsiteY32-15526" fmla="*/ 1439 h 10002"/>
                <a:gd name="connsiteX33-15527" fmla="*/ 6638 w 21700"/>
                <a:gd name="connsiteY33-15528" fmla="*/ 1382 h 10002"/>
                <a:gd name="connsiteX34-15529" fmla="*/ 6638 w 21700"/>
                <a:gd name="connsiteY34-15530" fmla="*/ 1267 h 10002"/>
                <a:gd name="connsiteX35-15531" fmla="*/ 6707 w 21700"/>
                <a:gd name="connsiteY35-15532" fmla="*/ 1172 h 10002"/>
                <a:gd name="connsiteX36-15533" fmla="*/ 6707 w 21700"/>
                <a:gd name="connsiteY36-15534" fmla="*/ 1077 h 10002"/>
                <a:gd name="connsiteX37-15535" fmla="*/ 6672 w 21700"/>
                <a:gd name="connsiteY37-15536" fmla="*/ 1020 h 10002"/>
                <a:gd name="connsiteX38-15537" fmla="*/ 6638 w 21700"/>
                <a:gd name="connsiteY38-15538" fmla="*/ 905 h 10002"/>
                <a:gd name="connsiteX39-15539" fmla="*/ 6777 w 21700"/>
                <a:gd name="connsiteY39-15540" fmla="*/ 828 h 10002"/>
                <a:gd name="connsiteX40-15541" fmla="*/ 6777 w 21700"/>
                <a:gd name="connsiteY40-15542" fmla="*/ 752 h 10002"/>
                <a:gd name="connsiteX41-15543" fmla="*/ 6604 w 21700"/>
                <a:gd name="connsiteY41-15544" fmla="*/ 677 h 10002"/>
                <a:gd name="connsiteX42-15545" fmla="*/ 6672 w 21700"/>
                <a:gd name="connsiteY42-15546" fmla="*/ 544 h 10002"/>
                <a:gd name="connsiteX43-15547" fmla="*/ 6569 w 21700"/>
                <a:gd name="connsiteY43-15548" fmla="*/ 486 h 10002"/>
                <a:gd name="connsiteX44-15549" fmla="*/ 6465 w 21700"/>
                <a:gd name="connsiteY44-15550" fmla="*/ 334 h 10002"/>
                <a:gd name="connsiteX45-15551" fmla="*/ 6188 w 21700"/>
                <a:gd name="connsiteY45-15552" fmla="*/ 180 h 10002"/>
                <a:gd name="connsiteX46-15553" fmla="*/ 5253 w 21700"/>
                <a:gd name="connsiteY46-15554" fmla="*/ 47 h 10002"/>
                <a:gd name="connsiteX47-15555" fmla="*/ 4422 w 21700"/>
                <a:gd name="connsiteY47-15556" fmla="*/ 752 h 10002"/>
                <a:gd name="connsiteX48-15557" fmla="*/ 4768 w 21700"/>
                <a:gd name="connsiteY48-15558" fmla="*/ 1229 h 10002"/>
                <a:gd name="connsiteX49-15559" fmla="*/ 4802 w 21700"/>
                <a:gd name="connsiteY49-15560" fmla="*/ 1363 h 10002"/>
                <a:gd name="connsiteX50-15561" fmla="*/ 4872 w 21700"/>
                <a:gd name="connsiteY50-15562" fmla="*/ 1305 h 10002"/>
                <a:gd name="connsiteX51-15563" fmla="*/ 4872 w 21700"/>
                <a:gd name="connsiteY51-15564" fmla="*/ 1420 h 10002"/>
                <a:gd name="connsiteX52-15565" fmla="*/ 4872 w 21700"/>
                <a:gd name="connsiteY52-15566" fmla="*/ 1497 h 10002"/>
                <a:gd name="connsiteX53-15567" fmla="*/ 4144 w 21700"/>
                <a:gd name="connsiteY53-15568" fmla="*/ 2202 h 10002"/>
                <a:gd name="connsiteX54-15569" fmla="*/ 3867 w 21700"/>
                <a:gd name="connsiteY54-15570" fmla="*/ 2583 h 10002"/>
                <a:gd name="connsiteX55-15571" fmla="*/ 3140 w 21700"/>
                <a:gd name="connsiteY55-15572" fmla="*/ 3287 h 10002"/>
                <a:gd name="connsiteX56-15573" fmla="*/ 3660 w 21700"/>
                <a:gd name="connsiteY56-15574" fmla="*/ 5005 h 10002"/>
                <a:gd name="connsiteX57-15575" fmla="*/ 3867 w 21700"/>
                <a:gd name="connsiteY57-15576" fmla="*/ 5005 h 10002"/>
                <a:gd name="connsiteX58-15577" fmla="*/ 3763 w 21700"/>
                <a:gd name="connsiteY58-15578" fmla="*/ 5367 h 10002"/>
                <a:gd name="connsiteX59-15579" fmla="*/ 4491 w 21700"/>
                <a:gd name="connsiteY59-15580" fmla="*/ 5519 h 10002"/>
                <a:gd name="connsiteX60-15581" fmla="*/ 4491 w 21700"/>
                <a:gd name="connsiteY60-15582" fmla="*/ 5900 h 10002"/>
                <a:gd name="connsiteX61-15583" fmla="*/ 4387 w 21700"/>
                <a:gd name="connsiteY61-15584" fmla="*/ 6110 h 10002"/>
                <a:gd name="connsiteX62-15585" fmla="*/ 2481 w 21700"/>
                <a:gd name="connsiteY62-15586" fmla="*/ 6090 h 10002"/>
                <a:gd name="connsiteX63-15587" fmla="*/ 2446 w 21700"/>
                <a:gd name="connsiteY63-15588" fmla="*/ 8056 h 10002"/>
                <a:gd name="connsiteX64-15589" fmla="*/ 2723 w 21700"/>
                <a:gd name="connsiteY64-15590" fmla="*/ 8056 h 10002"/>
                <a:gd name="connsiteX65-15591" fmla="*/ 2723 w 21700"/>
                <a:gd name="connsiteY65-15592" fmla="*/ 8131 h 10002"/>
                <a:gd name="connsiteX66-15593" fmla="*/ 3313 w 21700"/>
                <a:gd name="connsiteY66-15594" fmla="*/ 8131 h 10002"/>
                <a:gd name="connsiteX67-15595" fmla="*/ 3313 w 21700"/>
                <a:gd name="connsiteY67-15596" fmla="*/ 8056 h 10002"/>
                <a:gd name="connsiteX68-15597" fmla="*/ 3867 w 21700"/>
                <a:gd name="connsiteY68-15598" fmla="*/ 8073 h 10002"/>
                <a:gd name="connsiteX69-15599" fmla="*/ 3001 w 21700"/>
                <a:gd name="connsiteY69-15600" fmla="*/ 10002 h 10002"/>
                <a:gd name="connsiteX70-15601" fmla="*/ 0 w 21700"/>
                <a:gd name="connsiteY70-15602" fmla="*/ 10000 h 10002"/>
                <a:gd name="connsiteX0-15603" fmla="*/ 21700 w 21700"/>
                <a:gd name="connsiteY0-15604" fmla="*/ 3985 h 10005"/>
                <a:gd name="connsiteX1-15605" fmla="*/ 19170 w 21700"/>
                <a:gd name="connsiteY1-15606" fmla="*/ 6543 h 10005"/>
                <a:gd name="connsiteX2-15607" fmla="*/ 15696 w 21700"/>
                <a:gd name="connsiteY2-15608" fmla="*/ 5622 h 10005"/>
                <a:gd name="connsiteX3-15609" fmla="*/ 12656 w 21700"/>
                <a:gd name="connsiteY3-15610" fmla="*/ 9225 h 10005"/>
                <a:gd name="connsiteX4-15611" fmla="*/ 9688 w 21700"/>
                <a:gd name="connsiteY4-15612" fmla="*/ 8303 h 10005"/>
                <a:gd name="connsiteX5-15613" fmla="*/ 9445 w 21700"/>
                <a:gd name="connsiteY5-15614" fmla="*/ 7922 h 10005"/>
                <a:gd name="connsiteX6-15615" fmla="*/ 10207 w 21700"/>
                <a:gd name="connsiteY6-15616" fmla="*/ 5729 h 10005"/>
                <a:gd name="connsiteX7-15617" fmla="*/ 9895 w 21700"/>
                <a:gd name="connsiteY7-15618" fmla="*/ 5215 h 10005"/>
                <a:gd name="connsiteX8-15619" fmla="*/ 7677 w 21700"/>
                <a:gd name="connsiteY8-15620" fmla="*/ 4700 h 10005"/>
                <a:gd name="connsiteX9-15621" fmla="*/ 7539 w 21700"/>
                <a:gd name="connsiteY9-15622" fmla="*/ 4279 h 10005"/>
                <a:gd name="connsiteX10-15623" fmla="*/ 8994 w 21700"/>
                <a:gd name="connsiteY10-15624" fmla="*/ 4508 h 10005"/>
                <a:gd name="connsiteX11-15625" fmla="*/ 9029 w 21700"/>
                <a:gd name="connsiteY11-15626" fmla="*/ 4451 h 10005"/>
                <a:gd name="connsiteX12-15627" fmla="*/ 9063 w 21700"/>
                <a:gd name="connsiteY12-15628" fmla="*/ 4451 h 10005"/>
                <a:gd name="connsiteX13-15629" fmla="*/ 9376 w 21700"/>
                <a:gd name="connsiteY13-15630" fmla="*/ 4604 h 10005"/>
                <a:gd name="connsiteX14-15631" fmla="*/ 9965 w 21700"/>
                <a:gd name="connsiteY14-15632" fmla="*/ 4642 h 10005"/>
                <a:gd name="connsiteX15-15633" fmla="*/ 10137 w 21700"/>
                <a:gd name="connsiteY15-15634" fmla="*/ 4585 h 10005"/>
                <a:gd name="connsiteX16-15635" fmla="*/ 10311 w 21700"/>
                <a:gd name="connsiteY16-15636" fmla="*/ 4451 h 10005"/>
                <a:gd name="connsiteX17-15637" fmla="*/ 10379 w 21700"/>
                <a:gd name="connsiteY17-15638" fmla="*/ 4299 h 10005"/>
                <a:gd name="connsiteX18-15639" fmla="*/ 10345 w 21700"/>
                <a:gd name="connsiteY18-15640" fmla="*/ 4166 h 10005"/>
                <a:gd name="connsiteX19-15641" fmla="*/ 10034 w 21700"/>
                <a:gd name="connsiteY19-15642" fmla="*/ 4127 h 10005"/>
                <a:gd name="connsiteX20-15643" fmla="*/ 9999 w 21700"/>
                <a:gd name="connsiteY20-15644" fmla="*/ 4070 h 10005"/>
                <a:gd name="connsiteX21-15645" fmla="*/ 9653 w 21700"/>
                <a:gd name="connsiteY21-15646" fmla="*/ 4051 h 10005"/>
                <a:gd name="connsiteX22-15647" fmla="*/ 9306 w 21700"/>
                <a:gd name="connsiteY22-15648" fmla="*/ 4109 h 10005"/>
                <a:gd name="connsiteX23-15649" fmla="*/ 9340 w 21700"/>
                <a:gd name="connsiteY23-15650" fmla="*/ 4051 h 10005"/>
                <a:gd name="connsiteX24-15651" fmla="*/ 7366 w 21700"/>
                <a:gd name="connsiteY24-15652" fmla="*/ 3651 h 10005"/>
                <a:gd name="connsiteX25-15653" fmla="*/ 7332 w 21700"/>
                <a:gd name="connsiteY25-15654" fmla="*/ 3422 h 10005"/>
                <a:gd name="connsiteX26-15655" fmla="*/ 6812 w 21700"/>
                <a:gd name="connsiteY26-15656" fmla="*/ 2507 h 10005"/>
                <a:gd name="connsiteX27-15657" fmla="*/ 6465 w 21700"/>
                <a:gd name="connsiteY27-15658" fmla="*/ 2106 h 10005"/>
                <a:gd name="connsiteX28-15659" fmla="*/ 6500 w 21700"/>
                <a:gd name="connsiteY28-15660" fmla="*/ 1781 h 10005"/>
                <a:gd name="connsiteX29-15661" fmla="*/ 6153 w 21700"/>
                <a:gd name="connsiteY29-15662" fmla="*/ 1611 h 10005"/>
                <a:gd name="connsiteX30-15663" fmla="*/ 6223 w 21700"/>
                <a:gd name="connsiteY30-15664" fmla="*/ 1420 h 10005"/>
                <a:gd name="connsiteX31-15665" fmla="*/ 6396 w 21700"/>
                <a:gd name="connsiteY31-15666" fmla="*/ 1458 h 10005"/>
                <a:gd name="connsiteX32-15667" fmla="*/ 6569 w 21700"/>
                <a:gd name="connsiteY32-15668" fmla="*/ 1439 h 10005"/>
                <a:gd name="connsiteX33-15669" fmla="*/ 6638 w 21700"/>
                <a:gd name="connsiteY33-15670" fmla="*/ 1382 h 10005"/>
                <a:gd name="connsiteX34-15671" fmla="*/ 6638 w 21700"/>
                <a:gd name="connsiteY34-15672" fmla="*/ 1267 h 10005"/>
                <a:gd name="connsiteX35-15673" fmla="*/ 6707 w 21700"/>
                <a:gd name="connsiteY35-15674" fmla="*/ 1172 h 10005"/>
                <a:gd name="connsiteX36-15675" fmla="*/ 6707 w 21700"/>
                <a:gd name="connsiteY36-15676" fmla="*/ 1077 h 10005"/>
                <a:gd name="connsiteX37-15677" fmla="*/ 6672 w 21700"/>
                <a:gd name="connsiteY37-15678" fmla="*/ 1020 h 10005"/>
                <a:gd name="connsiteX38-15679" fmla="*/ 6638 w 21700"/>
                <a:gd name="connsiteY38-15680" fmla="*/ 905 h 10005"/>
                <a:gd name="connsiteX39-15681" fmla="*/ 6777 w 21700"/>
                <a:gd name="connsiteY39-15682" fmla="*/ 828 h 10005"/>
                <a:gd name="connsiteX40-15683" fmla="*/ 6777 w 21700"/>
                <a:gd name="connsiteY40-15684" fmla="*/ 752 h 10005"/>
                <a:gd name="connsiteX41-15685" fmla="*/ 6604 w 21700"/>
                <a:gd name="connsiteY41-15686" fmla="*/ 677 h 10005"/>
                <a:gd name="connsiteX42-15687" fmla="*/ 6672 w 21700"/>
                <a:gd name="connsiteY42-15688" fmla="*/ 544 h 10005"/>
                <a:gd name="connsiteX43-15689" fmla="*/ 6569 w 21700"/>
                <a:gd name="connsiteY43-15690" fmla="*/ 486 h 10005"/>
                <a:gd name="connsiteX44-15691" fmla="*/ 6465 w 21700"/>
                <a:gd name="connsiteY44-15692" fmla="*/ 334 h 10005"/>
                <a:gd name="connsiteX45-15693" fmla="*/ 6188 w 21700"/>
                <a:gd name="connsiteY45-15694" fmla="*/ 180 h 10005"/>
                <a:gd name="connsiteX46-15695" fmla="*/ 5253 w 21700"/>
                <a:gd name="connsiteY46-15696" fmla="*/ 47 h 10005"/>
                <a:gd name="connsiteX47-15697" fmla="*/ 4422 w 21700"/>
                <a:gd name="connsiteY47-15698" fmla="*/ 752 h 10005"/>
                <a:gd name="connsiteX48-15699" fmla="*/ 4768 w 21700"/>
                <a:gd name="connsiteY48-15700" fmla="*/ 1229 h 10005"/>
                <a:gd name="connsiteX49-15701" fmla="*/ 4802 w 21700"/>
                <a:gd name="connsiteY49-15702" fmla="*/ 1363 h 10005"/>
                <a:gd name="connsiteX50-15703" fmla="*/ 4872 w 21700"/>
                <a:gd name="connsiteY50-15704" fmla="*/ 1305 h 10005"/>
                <a:gd name="connsiteX51-15705" fmla="*/ 4872 w 21700"/>
                <a:gd name="connsiteY51-15706" fmla="*/ 1420 h 10005"/>
                <a:gd name="connsiteX52-15707" fmla="*/ 4872 w 21700"/>
                <a:gd name="connsiteY52-15708" fmla="*/ 1497 h 10005"/>
                <a:gd name="connsiteX53-15709" fmla="*/ 4144 w 21700"/>
                <a:gd name="connsiteY53-15710" fmla="*/ 2202 h 10005"/>
                <a:gd name="connsiteX54-15711" fmla="*/ 3867 w 21700"/>
                <a:gd name="connsiteY54-15712" fmla="*/ 2583 h 10005"/>
                <a:gd name="connsiteX55-15713" fmla="*/ 3140 w 21700"/>
                <a:gd name="connsiteY55-15714" fmla="*/ 3287 h 10005"/>
                <a:gd name="connsiteX56-15715" fmla="*/ 3660 w 21700"/>
                <a:gd name="connsiteY56-15716" fmla="*/ 5005 h 10005"/>
                <a:gd name="connsiteX57-15717" fmla="*/ 3867 w 21700"/>
                <a:gd name="connsiteY57-15718" fmla="*/ 5005 h 10005"/>
                <a:gd name="connsiteX58-15719" fmla="*/ 3763 w 21700"/>
                <a:gd name="connsiteY58-15720" fmla="*/ 5367 h 10005"/>
                <a:gd name="connsiteX59-15721" fmla="*/ 4491 w 21700"/>
                <a:gd name="connsiteY59-15722" fmla="*/ 5519 h 10005"/>
                <a:gd name="connsiteX60-15723" fmla="*/ 4491 w 21700"/>
                <a:gd name="connsiteY60-15724" fmla="*/ 5900 h 10005"/>
                <a:gd name="connsiteX61-15725" fmla="*/ 4387 w 21700"/>
                <a:gd name="connsiteY61-15726" fmla="*/ 6110 h 10005"/>
                <a:gd name="connsiteX62-15727" fmla="*/ 2481 w 21700"/>
                <a:gd name="connsiteY62-15728" fmla="*/ 6090 h 10005"/>
                <a:gd name="connsiteX63-15729" fmla="*/ 2446 w 21700"/>
                <a:gd name="connsiteY63-15730" fmla="*/ 8056 h 10005"/>
                <a:gd name="connsiteX64-15731" fmla="*/ 2723 w 21700"/>
                <a:gd name="connsiteY64-15732" fmla="*/ 8056 h 10005"/>
                <a:gd name="connsiteX65-15733" fmla="*/ 2723 w 21700"/>
                <a:gd name="connsiteY65-15734" fmla="*/ 8131 h 10005"/>
                <a:gd name="connsiteX66-15735" fmla="*/ 3313 w 21700"/>
                <a:gd name="connsiteY66-15736" fmla="*/ 8131 h 10005"/>
                <a:gd name="connsiteX67-15737" fmla="*/ 3313 w 21700"/>
                <a:gd name="connsiteY67-15738" fmla="*/ 8056 h 10005"/>
                <a:gd name="connsiteX68-15739" fmla="*/ 3867 w 21700"/>
                <a:gd name="connsiteY68-15740" fmla="*/ 8073 h 10005"/>
                <a:gd name="connsiteX69-15741" fmla="*/ 3001 w 21700"/>
                <a:gd name="connsiteY69-15742" fmla="*/ 10002 h 10005"/>
                <a:gd name="connsiteX70-15743" fmla="*/ 604 w 21700"/>
                <a:gd name="connsiteY70-15744" fmla="*/ 10005 h 10005"/>
                <a:gd name="connsiteX71-15745" fmla="*/ 0 w 21700"/>
                <a:gd name="connsiteY71-15746" fmla="*/ 10000 h 10005"/>
                <a:gd name="connsiteX0-15747" fmla="*/ 23546 w 23546"/>
                <a:gd name="connsiteY0-15748" fmla="*/ 3985 h 12462"/>
                <a:gd name="connsiteX1-15749" fmla="*/ 21016 w 23546"/>
                <a:gd name="connsiteY1-15750" fmla="*/ 6543 h 12462"/>
                <a:gd name="connsiteX2-15751" fmla="*/ 17542 w 23546"/>
                <a:gd name="connsiteY2-15752" fmla="*/ 5622 h 12462"/>
                <a:gd name="connsiteX3-15753" fmla="*/ 14502 w 23546"/>
                <a:gd name="connsiteY3-15754" fmla="*/ 9225 h 12462"/>
                <a:gd name="connsiteX4-15755" fmla="*/ 11534 w 23546"/>
                <a:gd name="connsiteY4-15756" fmla="*/ 8303 h 12462"/>
                <a:gd name="connsiteX5-15757" fmla="*/ 11291 w 23546"/>
                <a:gd name="connsiteY5-15758" fmla="*/ 7922 h 12462"/>
                <a:gd name="connsiteX6-15759" fmla="*/ 12053 w 23546"/>
                <a:gd name="connsiteY6-15760" fmla="*/ 5729 h 12462"/>
                <a:gd name="connsiteX7-15761" fmla="*/ 11741 w 23546"/>
                <a:gd name="connsiteY7-15762" fmla="*/ 5215 h 12462"/>
                <a:gd name="connsiteX8-15763" fmla="*/ 9523 w 23546"/>
                <a:gd name="connsiteY8-15764" fmla="*/ 4700 h 12462"/>
                <a:gd name="connsiteX9-15765" fmla="*/ 9385 w 23546"/>
                <a:gd name="connsiteY9-15766" fmla="*/ 4279 h 12462"/>
                <a:gd name="connsiteX10-15767" fmla="*/ 10840 w 23546"/>
                <a:gd name="connsiteY10-15768" fmla="*/ 4508 h 12462"/>
                <a:gd name="connsiteX11-15769" fmla="*/ 10875 w 23546"/>
                <a:gd name="connsiteY11-15770" fmla="*/ 4451 h 12462"/>
                <a:gd name="connsiteX12-15771" fmla="*/ 10909 w 23546"/>
                <a:gd name="connsiteY12-15772" fmla="*/ 4451 h 12462"/>
                <a:gd name="connsiteX13-15773" fmla="*/ 11222 w 23546"/>
                <a:gd name="connsiteY13-15774" fmla="*/ 4604 h 12462"/>
                <a:gd name="connsiteX14-15775" fmla="*/ 11811 w 23546"/>
                <a:gd name="connsiteY14-15776" fmla="*/ 4642 h 12462"/>
                <a:gd name="connsiteX15-15777" fmla="*/ 11983 w 23546"/>
                <a:gd name="connsiteY15-15778" fmla="*/ 4585 h 12462"/>
                <a:gd name="connsiteX16-15779" fmla="*/ 12157 w 23546"/>
                <a:gd name="connsiteY16-15780" fmla="*/ 4451 h 12462"/>
                <a:gd name="connsiteX17-15781" fmla="*/ 12225 w 23546"/>
                <a:gd name="connsiteY17-15782" fmla="*/ 4299 h 12462"/>
                <a:gd name="connsiteX18-15783" fmla="*/ 12191 w 23546"/>
                <a:gd name="connsiteY18-15784" fmla="*/ 4166 h 12462"/>
                <a:gd name="connsiteX19-15785" fmla="*/ 11880 w 23546"/>
                <a:gd name="connsiteY19-15786" fmla="*/ 4127 h 12462"/>
                <a:gd name="connsiteX20-15787" fmla="*/ 11845 w 23546"/>
                <a:gd name="connsiteY20-15788" fmla="*/ 4070 h 12462"/>
                <a:gd name="connsiteX21-15789" fmla="*/ 11499 w 23546"/>
                <a:gd name="connsiteY21-15790" fmla="*/ 4051 h 12462"/>
                <a:gd name="connsiteX22-15791" fmla="*/ 11152 w 23546"/>
                <a:gd name="connsiteY22-15792" fmla="*/ 4109 h 12462"/>
                <a:gd name="connsiteX23-15793" fmla="*/ 11186 w 23546"/>
                <a:gd name="connsiteY23-15794" fmla="*/ 4051 h 12462"/>
                <a:gd name="connsiteX24-15795" fmla="*/ 9212 w 23546"/>
                <a:gd name="connsiteY24-15796" fmla="*/ 3651 h 12462"/>
                <a:gd name="connsiteX25-15797" fmla="*/ 9178 w 23546"/>
                <a:gd name="connsiteY25-15798" fmla="*/ 3422 h 12462"/>
                <a:gd name="connsiteX26-15799" fmla="*/ 8658 w 23546"/>
                <a:gd name="connsiteY26-15800" fmla="*/ 2507 h 12462"/>
                <a:gd name="connsiteX27-15801" fmla="*/ 8311 w 23546"/>
                <a:gd name="connsiteY27-15802" fmla="*/ 2106 h 12462"/>
                <a:gd name="connsiteX28-15803" fmla="*/ 8346 w 23546"/>
                <a:gd name="connsiteY28-15804" fmla="*/ 1781 h 12462"/>
                <a:gd name="connsiteX29-15805" fmla="*/ 7999 w 23546"/>
                <a:gd name="connsiteY29-15806" fmla="*/ 1611 h 12462"/>
                <a:gd name="connsiteX30-15807" fmla="*/ 8069 w 23546"/>
                <a:gd name="connsiteY30-15808" fmla="*/ 1420 h 12462"/>
                <a:gd name="connsiteX31-15809" fmla="*/ 8242 w 23546"/>
                <a:gd name="connsiteY31-15810" fmla="*/ 1458 h 12462"/>
                <a:gd name="connsiteX32-15811" fmla="*/ 8415 w 23546"/>
                <a:gd name="connsiteY32-15812" fmla="*/ 1439 h 12462"/>
                <a:gd name="connsiteX33-15813" fmla="*/ 8484 w 23546"/>
                <a:gd name="connsiteY33-15814" fmla="*/ 1382 h 12462"/>
                <a:gd name="connsiteX34-15815" fmla="*/ 8484 w 23546"/>
                <a:gd name="connsiteY34-15816" fmla="*/ 1267 h 12462"/>
                <a:gd name="connsiteX35-15817" fmla="*/ 8553 w 23546"/>
                <a:gd name="connsiteY35-15818" fmla="*/ 1172 h 12462"/>
                <a:gd name="connsiteX36-15819" fmla="*/ 8553 w 23546"/>
                <a:gd name="connsiteY36-15820" fmla="*/ 1077 h 12462"/>
                <a:gd name="connsiteX37-15821" fmla="*/ 8518 w 23546"/>
                <a:gd name="connsiteY37-15822" fmla="*/ 1020 h 12462"/>
                <a:gd name="connsiteX38-15823" fmla="*/ 8484 w 23546"/>
                <a:gd name="connsiteY38-15824" fmla="*/ 905 h 12462"/>
                <a:gd name="connsiteX39-15825" fmla="*/ 8623 w 23546"/>
                <a:gd name="connsiteY39-15826" fmla="*/ 828 h 12462"/>
                <a:gd name="connsiteX40-15827" fmla="*/ 8623 w 23546"/>
                <a:gd name="connsiteY40-15828" fmla="*/ 752 h 12462"/>
                <a:gd name="connsiteX41-15829" fmla="*/ 8450 w 23546"/>
                <a:gd name="connsiteY41-15830" fmla="*/ 677 h 12462"/>
                <a:gd name="connsiteX42-15831" fmla="*/ 8518 w 23546"/>
                <a:gd name="connsiteY42-15832" fmla="*/ 544 h 12462"/>
                <a:gd name="connsiteX43-15833" fmla="*/ 8415 w 23546"/>
                <a:gd name="connsiteY43-15834" fmla="*/ 486 h 12462"/>
                <a:gd name="connsiteX44-15835" fmla="*/ 8311 w 23546"/>
                <a:gd name="connsiteY44-15836" fmla="*/ 334 h 12462"/>
                <a:gd name="connsiteX45-15837" fmla="*/ 8034 w 23546"/>
                <a:gd name="connsiteY45-15838" fmla="*/ 180 h 12462"/>
                <a:gd name="connsiteX46-15839" fmla="*/ 7099 w 23546"/>
                <a:gd name="connsiteY46-15840" fmla="*/ 47 h 12462"/>
                <a:gd name="connsiteX47-15841" fmla="*/ 6268 w 23546"/>
                <a:gd name="connsiteY47-15842" fmla="*/ 752 h 12462"/>
                <a:gd name="connsiteX48-15843" fmla="*/ 6614 w 23546"/>
                <a:gd name="connsiteY48-15844" fmla="*/ 1229 h 12462"/>
                <a:gd name="connsiteX49-15845" fmla="*/ 6648 w 23546"/>
                <a:gd name="connsiteY49-15846" fmla="*/ 1363 h 12462"/>
                <a:gd name="connsiteX50-15847" fmla="*/ 6718 w 23546"/>
                <a:gd name="connsiteY50-15848" fmla="*/ 1305 h 12462"/>
                <a:gd name="connsiteX51-15849" fmla="*/ 6718 w 23546"/>
                <a:gd name="connsiteY51-15850" fmla="*/ 1420 h 12462"/>
                <a:gd name="connsiteX52-15851" fmla="*/ 6718 w 23546"/>
                <a:gd name="connsiteY52-15852" fmla="*/ 1497 h 12462"/>
                <a:gd name="connsiteX53-15853" fmla="*/ 5990 w 23546"/>
                <a:gd name="connsiteY53-15854" fmla="*/ 2202 h 12462"/>
                <a:gd name="connsiteX54-15855" fmla="*/ 5713 w 23546"/>
                <a:gd name="connsiteY54-15856" fmla="*/ 2583 h 12462"/>
                <a:gd name="connsiteX55-15857" fmla="*/ 4986 w 23546"/>
                <a:gd name="connsiteY55-15858" fmla="*/ 3287 h 12462"/>
                <a:gd name="connsiteX56-15859" fmla="*/ 5506 w 23546"/>
                <a:gd name="connsiteY56-15860" fmla="*/ 5005 h 12462"/>
                <a:gd name="connsiteX57-15861" fmla="*/ 5713 w 23546"/>
                <a:gd name="connsiteY57-15862" fmla="*/ 5005 h 12462"/>
                <a:gd name="connsiteX58-15863" fmla="*/ 5609 w 23546"/>
                <a:gd name="connsiteY58-15864" fmla="*/ 5367 h 12462"/>
                <a:gd name="connsiteX59-15865" fmla="*/ 6337 w 23546"/>
                <a:gd name="connsiteY59-15866" fmla="*/ 5519 h 12462"/>
                <a:gd name="connsiteX60-15867" fmla="*/ 6337 w 23546"/>
                <a:gd name="connsiteY60-15868" fmla="*/ 5900 h 12462"/>
                <a:gd name="connsiteX61-15869" fmla="*/ 6233 w 23546"/>
                <a:gd name="connsiteY61-15870" fmla="*/ 6110 h 12462"/>
                <a:gd name="connsiteX62-15871" fmla="*/ 4327 w 23546"/>
                <a:gd name="connsiteY62-15872" fmla="*/ 6090 h 12462"/>
                <a:gd name="connsiteX63-15873" fmla="*/ 4292 w 23546"/>
                <a:gd name="connsiteY63-15874" fmla="*/ 8056 h 12462"/>
                <a:gd name="connsiteX64-15875" fmla="*/ 4569 w 23546"/>
                <a:gd name="connsiteY64-15876" fmla="*/ 8056 h 12462"/>
                <a:gd name="connsiteX65-15877" fmla="*/ 4569 w 23546"/>
                <a:gd name="connsiteY65-15878" fmla="*/ 8131 h 12462"/>
                <a:gd name="connsiteX66-15879" fmla="*/ 5159 w 23546"/>
                <a:gd name="connsiteY66-15880" fmla="*/ 8131 h 12462"/>
                <a:gd name="connsiteX67-15881" fmla="*/ 5159 w 23546"/>
                <a:gd name="connsiteY67-15882" fmla="*/ 8056 h 12462"/>
                <a:gd name="connsiteX68-15883" fmla="*/ 5713 w 23546"/>
                <a:gd name="connsiteY68-15884" fmla="*/ 8073 h 12462"/>
                <a:gd name="connsiteX69-15885" fmla="*/ 4847 w 23546"/>
                <a:gd name="connsiteY69-15886" fmla="*/ 10002 h 12462"/>
                <a:gd name="connsiteX70-15887" fmla="*/ 2450 w 23546"/>
                <a:gd name="connsiteY70-15888" fmla="*/ 10005 h 12462"/>
                <a:gd name="connsiteX71-15889" fmla="*/ 0 w 23546"/>
                <a:gd name="connsiteY71-15890" fmla="*/ 12462 h 12462"/>
                <a:gd name="connsiteX0-15891" fmla="*/ 23682 w 23682"/>
                <a:gd name="connsiteY0-15892" fmla="*/ 3985 h 12327"/>
                <a:gd name="connsiteX1-15893" fmla="*/ 21152 w 23682"/>
                <a:gd name="connsiteY1-15894" fmla="*/ 6543 h 12327"/>
                <a:gd name="connsiteX2-15895" fmla="*/ 17678 w 23682"/>
                <a:gd name="connsiteY2-15896" fmla="*/ 5622 h 12327"/>
                <a:gd name="connsiteX3-15897" fmla="*/ 14638 w 23682"/>
                <a:gd name="connsiteY3-15898" fmla="*/ 9225 h 12327"/>
                <a:gd name="connsiteX4-15899" fmla="*/ 11670 w 23682"/>
                <a:gd name="connsiteY4-15900" fmla="*/ 8303 h 12327"/>
                <a:gd name="connsiteX5-15901" fmla="*/ 11427 w 23682"/>
                <a:gd name="connsiteY5-15902" fmla="*/ 7922 h 12327"/>
                <a:gd name="connsiteX6-15903" fmla="*/ 12189 w 23682"/>
                <a:gd name="connsiteY6-15904" fmla="*/ 5729 h 12327"/>
                <a:gd name="connsiteX7-15905" fmla="*/ 11877 w 23682"/>
                <a:gd name="connsiteY7-15906" fmla="*/ 5215 h 12327"/>
                <a:gd name="connsiteX8-15907" fmla="*/ 9659 w 23682"/>
                <a:gd name="connsiteY8-15908" fmla="*/ 4700 h 12327"/>
                <a:gd name="connsiteX9-15909" fmla="*/ 9521 w 23682"/>
                <a:gd name="connsiteY9-15910" fmla="*/ 4279 h 12327"/>
                <a:gd name="connsiteX10-15911" fmla="*/ 10976 w 23682"/>
                <a:gd name="connsiteY10-15912" fmla="*/ 4508 h 12327"/>
                <a:gd name="connsiteX11-15913" fmla="*/ 11011 w 23682"/>
                <a:gd name="connsiteY11-15914" fmla="*/ 4451 h 12327"/>
                <a:gd name="connsiteX12-15915" fmla="*/ 11045 w 23682"/>
                <a:gd name="connsiteY12-15916" fmla="*/ 4451 h 12327"/>
                <a:gd name="connsiteX13-15917" fmla="*/ 11358 w 23682"/>
                <a:gd name="connsiteY13-15918" fmla="*/ 4604 h 12327"/>
                <a:gd name="connsiteX14-15919" fmla="*/ 11947 w 23682"/>
                <a:gd name="connsiteY14-15920" fmla="*/ 4642 h 12327"/>
                <a:gd name="connsiteX15-15921" fmla="*/ 12119 w 23682"/>
                <a:gd name="connsiteY15-15922" fmla="*/ 4585 h 12327"/>
                <a:gd name="connsiteX16-15923" fmla="*/ 12293 w 23682"/>
                <a:gd name="connsiteY16-15924" fmla="*/ 4451 h 12327"/>
                <a:gd name="connsiteX17-15925" fmla="*/ 12361 w 23682"/>
                <a:gd name="connsiteY17-15926" fmla="*/ 4299 h 12327"/>
                <a:gd name="connsiteX18-15927" fmla="*/ 12327 w 23682"/>
                <a:gd name="connsiteY18-15928" fmla="*/ 4166 h 12327"/>
                <a:gd name="connsiteX19-15929" fmla="*/ 12016 w 23682"/>
                <a:gd name="connsiteY19-15930" fmla="*/ 4127 h 12327"/>
                <a:gd name="connsiteX20-15931" fmla="*/ 11981 w 23682"/>
                <a:gd name="connsiteY20-15932" fmla="*/ 4070 h 12327"/>
                <a:gd name="connsiteX21-15933" fmla="*/ 11635 w 23682"/>
                <a:gd name="connsiteY21-15934" fmla="*/ 4051 h 12327"/>
                <a:gd name="connsiteX22-15935" fmla="*/ 11288 w 23682"/>
                <a:gd name="connsiteY22-15936" fmla="*/ 4109 h 12327"/>
                <a:gd name="connsiteX23-15937" fmla="*/ 11322 w 23682"/>
                <a:gd name="connsiteY23-15938" fmla="*/ 4051 h 12327"/>
                <a:gd name="connsiteX24-15939" fmla="*/ 9348 w 23682"/>
                <a:gd name="connsiteY24-15940" fmla="*/ 3651 h 12327"/>
                <a:gd name="connsiteX25-15941" fmla="*/ 9314 w 23682"/>
                <a:gd name="connsiteY25-15942" fmla="*/ 3422 h 12327"/>
                <a:gd name="connsiteX26-15943" fmla="*/ 8794 w 23682"/>
                <a:gd name="connsiteY26-15944" fmla="*/ 2507 h 12327"/>
                <a:gd name="connsiteX27-15945" fmla="*/ 8447 w 23682"/>
                <a:gd name="connsiteY27-15946" fmla="*/ 2106 h 12327"/>
                <a:gd name="connsiteX28-15947" fmla="*/ 8482 w 23682"/>
                <a:gd name="connsiteY28-15948" fmla="*/ 1781 h 12327"/>
                <a:gd name="connsiteX29-15949" fmla="*/ 8135 w 23682"/>
                <a:gd name="connsiteY29-15950" fmla="*/ 1611 h 12327"/>
                <a:gd name="connsiteX30-15951" fmla="*/ 8205 w 23682"/>
                <a:gd name="connsiteY30-15952" fmla="*/ 1420 h 12327"/>
                <a:gd name="connsiteX31-15953" fmla="*/ 8378 w 23682"/>
                <a:gd name="connsiteY31-15954" fmla="*/ 1458 h 12327"/>
                <a:gd name="connsiteX32-15955" fmla="*/ 8551 w 23682"/>
                <a:gd name="connsiteY32-15956" fmla="*/ 1439 h 12327"/>
                <a:gd name="connsiteX33-15957" fmla="*/ 8620 w 23682"/>
                <a:gd name="connsiteY33-15958" fmla="*/ 1382 h 12327"/>
                <a:gd name="connsiteX34-15959" fmla="*/ 8620 w 23682"/>
                <a:gd name="connsiteY34-15960" fmla="*/ 1267 h 12327"/>
                <a:gd name="connsiteX35-15961" fmla="*/ 8689 w 23682"/>
                <a:gd name="connsiteY35-15962" fmla="*/ 1172 h 12327"/>
                <a:gd name="connsiteX36-15963" fmla="*/ 8689 w 23682"/>
                <a:gd name="connsiteY36-15964" fmla="*/ 1077 h 12327"/>
                <a:gd name="connsiteX37-15965" fmla="*/ 8654 w 23682"/>
                <a:gd name="connsiteY37-15966" fmla="*/ 1020 h 12327"/>
                <a:gd name="connsiteX38-15967" fmla="*/ 8620 w 23682"/>
                <a:gd name="connsiteY38-15968" fmla="*/ 905 h 12327"/>
                <a:gd name="connsiteX39-15969" fmla="*/ 8759 w 23682"/>
                <a:gd name="connsiteY39-15970" fmla="*/ 828 h 12327"/>
                <a:gd name="connsiteX40-15971" fmla="*/ 8759 w 23682"/>
                <a:gd name="connsiteY40-15972" fmla="*/ 752 h 12327"/>
                <a:gd name="connsiteX41-15973" fmla="*/ 8586 w 23682"/>
                <a:gd name="connsiteY41-15974" fmla="*/ 677 h 12327"/>
                <a:gd name="connsiteX42-15975" fmla="*/ 8654 w 23682"/>
                <a:gd name="connsiteY42-15976" fmla="*/ 544 h 12327"/>
                <a:gd name="connsiteX43-15977" fmla="*/ 8551 w 23682"/>
                <a:gd name="connsiteY43-15978" fmla="*/ 486 h 12327"/>
                <a:gd name="connsiteX44-15979" fmla="*/ 8447 w 23682"/>
                <a:gd name="connsiteY44-15980" fmla="*/ 334 h 12327"/>
                <a:gd name="connsiteX45-15981" fmla="*/ 8170 w 23682"/>
                <a:gd name="connsiteY45-15982" fmla="*/ 180 h 12327"/>
                <a:gd name="connsiteX46-15983" fmla="*/ 7235 w 23682"/>
                <a:gd name="connsiteY46-15984" fmla="*/ 47 h 12327"/>
                <a:gd name="connsiteX47-15985" fmla="*/ 6404 w 23682"/>
                <a:gd name="connsiteY47-15986" fmla="*/ 752 h 12327"/>
                <a:gd name="connsiteX48-15987" fmla="*/ 6750 w 23682"/>
                <a:gd name="connsiteY48-15988" fmla="*/ 1229 h 12327"/>
                <a:gd name="connsiteX49-15989" fmla="*/ 6784 w 23682"/>
                <a:gd name="connsiteY49-15990" fmla="*/ 1363 h 12327"/>
                <a:gd name="connsiteX50-15991" fmla="*/ 6854 w 23682"/>
                <a:gd name="connsiteY50-15992" fmla="*/ 1305 h 12327"/>
                <a:gd name="connsiteX51-15993" fmla="*/ 6854 w 23682"/>
                <a:gd name="connsiteY51-15994" fmla="*/ 1420 h 12327"/>
                <a:gd name="connsiteX52-15995" fmla="*/ 6854 w 23682"/>
                <a:gd name="connsiteY52-15996" fmla="*/ 1497 h 12327"/>
                <a:gd name="connsiteX53-15997" fmla="*/ 6126 w 23682"/>
                <a:gd name="connsiteY53-15998" fmla="*/ 2202 h 12327"/>
                <a:gd name="connsiteX54-15999" fmla="*/ 5849 w 23682"/>
                <a:gd name="connsiteY54-16000" fmla="*/ 2583 h 12327"/>
                <a:gd name="connsiteX55-16001" fmla="*/ 5122 w 23682"/>
                <a:gd name="connsiteY55-16002" fmla="*/ 3287 h 12327"/>
                <a:gd name="connsiteX56-16003" fmla="*/ 5642 w 23682"/>
                <a:gd name="connsiteY56-16004" fmla="*/ 5005 h 12327"/>
                <a:gd name="connsiteX57-16005" fmla="*/ 5849 w 23682"/>
                <a:gd name="connsiteY57-16006" fmla="*/ 5005 h 12327"/>
                <a:gd name="connsiteX58-16007" fmla="*/ 5745 w 23682"/>
                <a:gd name="connsiteY58-16008" fmla="*/ 5367 h 12327"/>
                <a:gd name="connsiteX59-16009" fmla="*/ 6473 w 23682"/>
                <a:gd name="connsiteY59-16010" fmla="*/ 5519 h 12327"/>
                <a:gd name="connsiteX60-16011" fmla="*/ 6473 w 23682"/>
                <a:gd name="connsiteY60-16012" fmla="*/ 5900 h 12327"/>
                <a:gd name="connsiteX61-16013" fmla="*/ 6369 w 23682"/>
                <a:gd name="connsiteY61-16014" fmla="*/ 6110 h 12327"/>
                <a:gd name="connsiteX62-16015" fmla="*/ 4463 w 23682"/>
                <a:gd name="connsiteY62-16016" fmla="*/ 6090 h 12327"/>
                <a:gd name="connsiteX63-16017" fmla="*/ 4428 w 23682"/>
                <a:gd name="connsiteY63-16018" fmla="*/ 8056 h 12327"/>
                <a:gd name="connsiteX64-16019" fmla="*/ 4705 w 23682"/>
                <a:gd name="connsiteY64-16020" fmla="*/ 8056 h 12327"/>
                <a:gd name="connsiteX65-16021" fmla="*/ 4705 w 23682"/>
                <a:gd name="connsiteY65-16022" fmla="*/ 8131 h 12327"/>
                <a:gd name="connsiteX66-16023" fmla="*/ 5295 w 23682"/>
                <a:gd name="connsiteY66-16024" fmla="*/ 8131 h 12327"/>
                <a:gd name="connsiteX67-16025" fmla="*/ 5295 w 23682"/>
                <a:gd name="connsiteY67-16026" fmla="*/ 8056 h 12327"/>
                <a:gd name="connsiteX68-16027" fmla="*/ 5849 w 23682"/>
                <a:gd name="connsiteY68-16028" fmla="*/ 8073 h 12327"/>
                <a:gd name="connsiteX69-16029" fmla="*/ 4983 w 23682"/>
                <a:gd name="connsiteY69-16030" fmla="*/ 10002 h 12327"/>
                <a:gd name="connsiteX70-16031" fmla="*/ 2586 w 23682"/>
                <a:gd name="connsiteY70-16032" fmla="*/ 10005 h 12327"/>
                <a:gd name="connsiteX71-16033" fmla="*/ 0 w 23682"/>
                <a:gd name="connsiteY71-16034" fmla="*/ 12327 h 12327"/>
                <a:gd name="connsiteX0-16035" fmla="*/ 24062 w 24062"/>
                <a:gd name="connsiteY0-16036" fmla="*/ 3985 h 12687"/>
                <a:gd name="connsiteX1-16037" fmla="*/ 21532 w 24062"/>
                <a:gd name="connsiteY1-16038" fmla="*/ 6543 h 12687"/>
                <a:gd name="connsiteX2-16039" fmla="*/ 18058 w 24062"/>
                <a:gd name="connsiteY2-16040" fmla="*/ 5622 h 12687"/>
                <a:gd name="connsiteX3-16041" fmla="*/ 15018 w 24062"/>
                <a:gd name="connsiteY3-16042" fmla="*/ 9225 h 12687"/>
                <a:gd name="connsiteX4-16043" fmla="*/ 12050 w 24062"/>
                <a:gd name="connsiteY4-16044" fmla="*/ 8303 h 12687"/>
                <a:gd name="connsiteX5-16045" fmla="*/ 11807 w 24062"/>
                <a:gd name="connsiteY5-16046" fmla="*/ 7922 h 12687"/>
                <a:gd name="connsiteX6-16047" fmla="*/ 12569 w 24062"/>
                <a:gd name="connsiteY6-16048" fmla="*/ 5729 h 12687"/>
                <a:gd name="connsiteX7-16049" fmla="*/ 12257 w 24062"/>
                <a:gd name="connsiteY7-16050" fmla="*/ 5215 h 12687"/>
                <a:gd name="connsiteX8-16051" fmla="*/ 10039 w 24062"/>
                <a:gd name="connsiteY8-16052" fmla="*/ 4700 h 12687"/>
                <a:gd name="connsiteX9-16053" fmla="*/ 9901 w 24062"/>
                <a:gd name="connsiteY9-16054" fmla="*/ 4279 h 12687"/>
                <a:gd name="connsiteX10-16055" fmla="*/ 11356 w 24062"/>
                <a:gd name="connsiteY10-16056" fmla="*/ 4508 h 12687"/>
                <a:gd name="connsiteX11-16057" fmla="*/ 11391 w 24062"/>
                <a:gd name="connsiteY11-16058" fmla="*/ 4451 h 12687"/>
                <a:gd name="connsiteX12-16059" fmla="*/ 11425 w 24062"/>
                <a:gd name="connsiteY12-16060" fmla="*/ 4451 h 12687"/>
                <a:gd name="connsiteX13-16061" fmla="*/ 11738 w 24062"/>
                <a:gd name="connsiteY13-16062" fmla="*/ 4604 h 12687"/>
                <a:gd name="connsiteX14-16063" fmla="*/ 12327 w 24062"/>
                <a:gd name="connsiteY14-16064" fmla="*/ 4642 h 12687"/>
                <a:gd name="connsiteX15-16065" fmla="*/ 12499 w 24062"/>
                <a:gd name="connsiteY15-16066" fmla="*/ 4585 h 12687"/>
                <a:gd name="connsiteX16-16067" fmla="*/ 12673 w 24062"/>
                <a:gd name="connsiteY16-16068" fmla="*/ 4451 h 12687"/>
                <a:gd name="connsiteX17-16069" fmla="*/ 12741 w 24062"/>
                <a:gd name="connsiteY17-16070" fmla="*/ 4299 h 12687"/>
                <a:gd name="connsiteX18-16071" fmla="*/ 12707 w 24062"/>
                <a:gd name="connsiteY18-16072" fmla="*/ 4166 h 12687"/>
                <a:gd name="connsiteX19-16073" fmla="*/ 12396 w 24062"/>
                <a:gd name="connsiteY19-16074" fmla="*/ 4127 h 12687"/>
                <a:gd name="connsiteX20-16075" fmla="*/ 12361 w 24062"/>
                <a:gd name="connsiteY20-16076" fmla="*/ 4070 h 12687"/>
                <a:gd name="connsiteX21-16077" fmla="*/ 12015 w 24062"/>
                <a:gd name="connsiteY21-16078" fmla="*/ 4051 h 12687"/>
                <a:gd name="connsiteX22-16079" fmla="*/ 11668 w 24062"/>
                <a:gd name="connsiteY22-16080" fmla="*/ 4109 h 12687"/>
                <a:gd name="connsiteX23-16081" fmla="*/ 11702 w 24062"/>
                <a:gd name="connsiteY23-16082" fmla="*/ 4051 h 12687"/>
                <a:gd name="connsiteX24-16083" fmla="*/ 9728 w 24062"/>
                <a:gd name="connsiteY24-16084" fmla="*/ 3651 h 12687"/>
                <a:gd name="connsiteX25-16085" fmla="*/ 9694 w 24062"/>
                <a:gd name="connsiteY25-16086" fmla="*/ 3422 h 12687"/>
                <a:gd name="connsiteX26-16087" fmla="*/ 9174 w 24062"/>
                <a:gd name="connsiteY26-16088" fmla="*/ 2507 h 12687"/>
                <a:gd name="connsiteX27-16089" fmla="*/ 8827 w 24062"/>
                <a:gd name="connsiteY27-16090" fmla="*/ 2106 h 12687"/>
                <a:gd name="connsiteX28-16091" fmla="*/ 8862 w 24062"/>
                <a:gd name="connsiteY28-16092" fmla="*/ 1781 h 12687"/>
                <a:gd name="connsiteX29-16093" fmla="*/ 8515 w 24062"/>
                <a:gd name="connsiteY29-16094" fmla="*/ 1611 h 12687"/>
                <a:gd name="connsiteX30-16095" fmla="*/ 8585 w 24062"/>
                <a:gd name="connsiteY30-16096" fmla="*/ 1420 h 12687"/>
                <a:gd name="connsiteX31-16097" fmla="*/ 8758 w 24062"/>
                <a:gd name="connsiteY31-16098" fmla="*/ 1458 h 12687"/>
                <a:gd name="connsiteX32-16099" fmla="*/ 8931 w 24062"/>
                <a:gd name="connsiteY32-16100" fmla="*/ 1439 h 12687"/>
                <a:gd name="connsiteX33-16101" fmla="*/ 9000 w 24062"/>
                <a:gd name="connsiteY33-16102" fmla="*/ 1382 h 12687"/>
                <a:gd name="connsiteX34-16103" fmla="*/ 9000 w 24062"/>
                <a:gd name="connsiteY34-16104" fmla="*/ 1267 h 12687"/>
                <a:gd name="connsiteX35-16105" fmla="*/ 9069 w 24062"/>
                <a:gd name="connsiteY35-16106" fmla="*/ 1172 h 12687"/>
                <a:gd name="connsiteX36-16107" fmla="*/ 9069 w 24062"/>
                <a:gd name="connsiteY36-16108" fmla="*/ 1077 h 12687"/>
                <a:gd name="connsiteX37-16109" fmla="*/ 9034 w 24062"/>
                <a:gd name="connsiteY37-16110" fmla="*/ 1020 h 12687"/>
                <a:gd name="connsiteX38-16111" fmla="*/ 9000 w 24062"/>
                <a:gd name="connsiteY38-16112" fmla="*/ 905 h 12687"/>
                <a:gd name="connsiteX39-16113" fmla="*/ 9139 w 24062"/>
                <a:gd name="connsiteY39-16114" fmla="*/ 828 h 12687"/>
                <a:gd name="connsiteX40-16115" fmla="*/ 9139 w 24062"/>
                <a:gd name="connsiteY40-16116" fmla="*/ 752 h 12687"/>
                <a:gd name="connsiteX41-16117" fmla="*/ 8966 w 24062"/>
                <a:gd name="connsiteY41-16118" fmla="*/ 677 h 12687"/>
                <a:gd name="connsiteX42-16119" fmla="*/ 9034 w 24062"/>
                <a:gd name="connsiteY42-16120" fmla="*/ 544 h 12687"/>
                <a:gd name="connsiteX43-16121" fmla="*/ 8931 w 24062"/>
                <a:gd name="connsiteY43-16122" fmla="*/ 486 h 12687"/>
                <a:gd name="connsiteX44-16123" fmla="*/ 8827 w 24062"/>
                <a:gd name="connsiteY44-16124" fmla="*/ 334 h 12687"/>
                <a:gd name="connsiteX45-16125" fmla="*/ 8550 w 24062"/>
                <a:gd name="connsiteY45-16126" fmla="*/ 180 h 12687"/>
                <a:gd name="connsiteX46-16127" fmla="*/ 7615 w 24062"/>
                <a:gd name="connsiteY46-16128" fmla="*/ 47 h 12687"/>
                <a:gd name="connsiteX47-16129" fmla="*/ 6784 w 24062"/>
                <a:gd name="connsiteY47-16130" fmla="*/ 752 h 12687"/>
                <a:gd name="connsiteX48-16131" fmla="*/ 7130 w 24062"/>
                <a:gd name="connsiteY48-16132" fmla="*/ 1229 h 12687"/>
                <a:gd name="connsiteX49-16133" fmla="*/ 7164 w 24062"/>
                <a:gd name="connsiteY49-16134" fmla="*/ 1363 h 12687"/>
                <a:gd name="connsiteX50-16135" fmla="*/ 7234 w 24062"/>
                <a:gd name="connsiteY50-16136" fmla="*/ 1305 h 12687"/>
                <a:gd name="connsiteX51-16137" fmla="*/ 7234 w 24062"/>
                <a:gd name="connsiteY51-16138" fmla="*/ 1420 h 12687"/>
                <a:gd name="connsiteX52-16139" fmla="*/ 7234 w 24062"/>
                <a:gd name="connsiteY52-16140" fmla="*/ 1497 h 12687"/>
                <a:gd name="connsiteX53-16141" fmla="*/ 6506 w 24062"/>
                <a:gd name="connsiteY53-16142" fmla="*/ 2202 h 12687"/>
                <a:gd name="connsiteX54-16143" fmla="*/ 6229 w 24062"/>
                <a:gd name="connsiteY54-16144" fmla="*/ 2583 h 12687"/>
                <a:gd name="connsiteX55-16145" fmla="*/ 5502 w 24062"/>
                <a:gd name="connsiteY55-16146" fmla="*/ 3287 h 12687"/>
                <a:gd name="connsiteX56-16147" fmla="*/ 6022 w 24062"/>
                <a:gd name="connsiteY56-16148" fmla="*/ 5005 h 12687"/>
                <a:gd name="connsiteX57-16149" fmla="*/ 6229 w 24062"/>
                <a:gd name="connsiteY57-16150" fmla="*/ 5005 h 12687"/>
                <a:gd name="connsiteX58-16151" fmla="*/ 6125 w 24062"/>
                <a:gd name="connsiteY58-16152" fmla="*/ 5367 h 12687"/>
                <a:gd name="connsiteX59-16153" fmla="*/ 6853 w 24062"/>
                <a:gd name="connsiteY59-16154" fmla="*/ 5519 h 12687"/>
                <a:gd name="connsiteX60-16155" fmla="*/ 6853 w 24062"/>
                <a:gd name="connsiteY60-16156" fmla="*/ 5900 h 12687"/>
                <a:gd name="connsiteX61-16157" fmla="*/ 6749 w 24062"/>
                <a:gd name="connsiteY61-16158" fmla="*/ 6110 h 12687"/>
                <a:gd name="connsiteX62-16159" fmla="*/ 4843 w 24062"/>
                <a:gd name="connsiteY62-16160" fmla="*/ 6090 h 12687"/>
                <a:gd name="connsiteX63-16161" fmla="*/ 4808 w 24062"/>
                <a:gd name="connsiteY63-16162" fmla="*/ 8056 h 12687"/>
                <a:gd name="connsiteX64-16163" fmla="*/ 5085 w 24062"/>
                <a:gd name="connsiteY64-16164" fmla="*/ 8056 h 12687"/>
                <a:gd name="connsiteX65-16165" fmla="*/ 5085 w 24062"/>
                <a:gd name="connsiteY65-16166" fmla="*/ 8131 h 12687"/>
                <a:gd name="connsiteX66-16167" fmla="*/ 5675 w 24062"/>
                <a:gd name="connsiteY66-16168" fmla="*/ 8131 h 12687"/>
                <a:gd name="connsiteX67-16169" fmla="*/ 5675 w 24062"/>
                <a:gd name="connsiteY67-16170" fmla="*/ 8056 h 12687"/>
                <a:gd name="connsiteX68-16171" fmla="*/ 6229 w 24062"/>
                <a:gd name="connsiteY68-16172" fmla="*/ 8073 h 12687"/>
                <a:gd name="connsiteX69-16173" fmla="*/ 5363 w 24062"/>
                <a:gd name="connsiteY69-16174" fmla="*/ 10002 h 12687"/>
                <a:gd name="connsiteX70-16175" fmla="*/ 2966 w 24062"/>
                <a:gd name="connsiteY70-16176" fmla="*/ 10005 h 12687"/>
                <a:gd name="connsiteX71-16177" fmla="*/ 0 w 24062"/>
                <a:gd name="connsiteY71-16178" fmla="*/ 12687 h 12687"/>
                <a:gd name="connsiteX0-16179" fmla="*/ 24062 w 24062"/>
                <a:gd name="connsiteY0-16180" fmla="*/ 3985 h 12687"/>
                <a:gd name="connsiteX1-16181" fmla="*/ 21532 w 24062"/>
                <a:gd name="connsiteY1-16182" fmla="*/ 6543 h 12687"/>
                <a:gd name="connsiteX2-16183" fmla="*/ 18058 w 24062"/>
                <a:gd name="connsiteY2-16184" fmla="*/ 5622 h 12687"/>
                <a:gd name="connsiteX3-16185" fmla="*/ 15018 w 24062"/>
                <a:gd name="connsiteY3-16186" fmla="*/ 9225 h 12687"/>
                <a:gd name="connsiteX4-16187" fmla="*/ 12050 w 24062"/>
                <a:gd name="connsiteY4-16188" fmla="*/ 8303 h 12687"/>
                <a:gd name="connsiteX5-16189" fmla="*/ 11807 w 24062"/>
                <a:gd name="connsiteY5-16190" fmla="*/ 7922 h 12687"/>
                <a:gd name="connsiteX6-16191" fmla="*/ 12569 w 24062"/>
                <a:gd name="connsiteY6-16192" fmla="*/ 5729 h 12687"/>
                <a:gd name="connsiteX7-16193" fmla="*/ 12257 w 24062"/>
                <a:gd name="connsiteY7-16194" fmla="*/ 5215 h 12687"/>
                <a:gd name="connsiteX8-16195" fmla="*/ 10039 w 24062"/>
                <a:gd name="connsiteY8-16196" fmla="*/ 4700 h 12687"/>
                <a:gd name="connsiteX9-16197" fmla="*/ 9901 w 24062"/>
                <a:gd name="connsiteY9-16198" fmla="*/ 4279 h 12687"/>
                <a:gd name="connsiteX10-16199" fmla="*/ 11356 w 24062"/>
                <a:gd name="connsiteY10-16200" fmla="*/ 4508 h 12687"/>
                <a:gd name="connsiteX11-16201" fmla="*/ 11391 w 24062"/>
                <a:gd name="connsiteY11-16202" fmla="*/ 4451 h 12687"/>
                <a:gd name="connsiteX12-16203" fmla="*/ 11425 w 24062"/>
                <a:gd name="connsiteY12-16204" fmla="*/ 4451 h 12687"/>
                <a:gd name="connsiteX13-16205" fmla="*/ 11738 w 24062"/>
                <a:gd name="connsiteY13-16206" fmla="*/ 4604 h 12687"/>
                <a:gd name="connsiteX14-16207" fmla="*/ 12327 w 24062"/>
                <a:gd name="connsiteY14-16208" fmla="*/ 4642 h 12687"/>
                <a:gd name="connsiteX15-16209" fmla="*/ 12499 w 24062"/>
                <a:gd name="connsiteY15-16210" fmla="*/ 4585 h 12687"/>
                <a:gd name="connsiteX16-16211" fmla="*/ 12673 w 24062"/>
                <a:gd name="connsiteY16-16212" fmla="*/ 4451 h 12687"/>
                <a:gd name="connsiteX17-16213" fmla="*/ 12741 w 24062"/>
                <a:gd name="connsiteY17-16214" fmla="*/ 4299 h 12687"/>
                <a:gd name="connsiteX18-16215" fmla="*/ 12707 w 24062"/>
                <a:gd name="connsiteY18-16216" fmla="*/ 4166 h 12687"/>
                <a:gd name="connsiteX19-16217" fmla="*/ 12396 w 24062"/>
                <a:gd name="connsiteY19-16218" fmla="*/ 4127 h 12687"/>
                <a:gd name="connsiteX20-16219" fmla="*/ 12361 w 24062"/>
                <a:gd name="connsiteY20-16220" fmla="*/ 4070 h 12687"/>
                <a:gd name="connsiteX21-16221" fmla="*/ 12015 w 24062"/>
                <a:gd name="connsiteY21-16222" fmla="*/ 4051 h 12687"/>
                <a:gd name="connsiteX22-16223" fmla="*/ 11668 w 24062"/>
                <a:gd name="connsiteY22-16224" fmla="*/ 4109 h 12687"/>
                <a:gd name="connsiteX23-16225" fmla="*/ 11702 w 24062"/>
                <a:gd name="connsiteY23-16226" fmla="*/ 4051 h 12687"/>
                <a:gd name="connsiteX24-16227" fmla="*/ 9728 w 24062"/>
                <a:gd name="connsiteY24-16228" fmla="*/ 3651 h 12687"/>
                <a:gd name="connsiteX25-16229" fmla="*/ 9694 w 24062"/>
                <a:gd name="connsiteY25-16230" fmla="*/ 3422 h 12687"/>
                <a:gd name="connsiteX26-16231" fmla="*/ 9174 w 24062"/>
                <a:gd name="connsiteY26-16232" fmla="*/ 2507 h 12687"/>
                <a:gd name="connsiteX27-16233" fmla="*/ 8827 w 24062"/>
                <a:gd name="connsiteY27-16234" fmla="*/ 2106 h 12687"/>
                <a:gd name="connsiteX28-16235" fmla="*/ 8862 w 24062"/>
                <a:gd name="connsiteY28-16236" fmla="*/ 1781 h 12687"/>
                <a:gd name="connsiteX29-16237" fmla="*/ 8515 w 24062"/>
                <a:gd name="connsiteY29-16238" fmla="*/ 1611 h 12687"/>
                <a:gd name="connsiteX30-16239" fmla="*/ 8585 w 24062"/>
                <a:gd name="connsiteY30-16240" fmla="*/ 1420 h 12687"/>
                <a:gd name="connsiteX31-16241" fmla="*/ 8758 w 24062"/>
                <a:gd name="connsiteY31-16242" fmla="*/ 1458 h 12687"/>
                <a:gd name="connsiteX32-16243" fmla="*/ 8931 w 24062"/>
                <a:gd name="connsiteY32-16244" fmla="*/ 1439 h 12687"/>
                <a:gd name="connsiteX33-16245" fmla="*/ 9000 w 24062"/>
                <a:gd name="connsiteY33-16246" fmla="*/ 1382 h 12687"/>
                <a:gd name="connsiteX34-16247" fmla="*/ 9000 w 24062"/>
                <a:gd name="connsiteY34-16248" fmla="*/ 1267 h 12687"/>
                <a:gd name="connsiteX35-16249" fmla="*/ 9069 w 24062"/>
                <a:gd name="connsiteY35-16250" fmla="*/ 1172 h 12687"/>
                <a:gd name="connsiteX36-16251" fmla="*/ 9069 w 24062"/>
                <a:gd name="connsiteY36-16252" fmla="*/ 1077 h 12687"/>
                <a:gd name="connsiteX37-16253" fmla="*/ 9034 w 24062"/>
                <a:gd name="connsiteY37-16254" fmla="*/ 1020 h 12687"/>
                <a:gd name="connsiteX38-16255" fmla="*/ 9000 w 24062"/>
                <a:gd name="connsiteY38-16256" fmla="*/ 905 h 12687"/>
                <a:gd name="connsiteX39-16257" fmla="*/ 9139 w 24062"/>
                <a:gd name="connsiteY39-16258" fmla="*/ 828 h 12687"/>
                <a:gd name="connsiteX40-16259" fmla="*/ 9139 w 24062"/>
                <a:gd name="connsiteY40-16260" fmla="*/ 752 h 12687"/>
                <a:gd name="connsiteX41-16261" fmla="*/ 8966 w 24062"/>
                <a:gd name="connsiteY41-16262" fmla="*/ 677 h 12687"/>
                <a:gd name="connsiteX42-16263" fmla="*/ 9034 w 24062"/>
                <a:gd name="connsiteY42-16264" fmla="*/ 544 h 12687"/>
                <a:gd name="connsiteX43-16265" fmla="*/ 8931 w 24062"/>
                <a:gd name="connsiteY43-16266" fmla="*/ 486 h 12687"/>
                <a:gd name="connsiteX44-16267" fmla="*/ 8827 w 24062"/>
                <a:gd name="connsiteY44-16268" fmla="*/ 334 h 12687"/>
                <a:gd name="connsiteX45-16269" fmla="*/ 8550 w 24062"/>
                <a:gd name="connsiteY45-16270" fmla="*/ 180 h 12687"/>
                <a:gd name="connsiteX46-16271" fmla="*/ 7615 w 24062"/>
                <a:gd name="connsiteY46-16272" fmla="*/ 47 h 12687"/>
                <a:gd name="connsiteX47-16273" fmla="*/ 6784 w 24062"/>
                <a:gd name="connsiteY47-16274" fmla="*/ 752 h 12687"/>
                <a:gd name="connsiteX48-16275" fmla="*/ 7130 w 24062"/>
                <a:gd name="connsiteY48-16276" fmla="*/ 1229 h 12687"/>
                <a:gd name="connsiteX49-16277" fmla="*/ 7164 w 24062"/>
                <a:gd name="connsiteY49-16278" fmla="*/ 1363 h 12687"/>
                <a:gd name="connsiteX50-16279" fmla="*/ 7234 w 24062"/>
                <a:gd name="connsiteY50-16280" fmla="*/ 1305 h 12687"/>
                <a:gd name="connsiteX51-16281" fmla="*/ 7234 w 24062"/>
                <a:gd name="connsiteY51-16282" fmla="*/ 1420 h 12687"/>
                <a:gd name="connsiteX52-16283" fmla="*/ 7234 w 24062"/>
                <a:gd name="connsiteY52-16284" fmla="*/ 1497 h 12687"/>
                <a:gd name="connsiteX53-16285" fmla="*/ 6506 w 24062"/>
                <a:gd name="connsiteY53-16286" fmla="*/ 2202 h 12687"/>
                <a:gd name="connsiteX54-16287" fmla="*/ 6229 w 24062"/>
                <a:gd name="connsiteY54-16288" fmla="*/ 2583 h 12687"/>
                <a:gd name="connsiteX55-16289" fmla="*/ 5502 w 24062"/>
                <a:gd name="connsiteY55-16290" fmla="*/ 3287 h 12687"/>
                <a:gd name="connsiteX56-16291" fmla="*/ 6022 w 24062"/>
                <a:gd name="connsiteY56-16292" fmla="*/ 5005 h 12687"/>
                <a:gd name="connsiteX57-16293" fmla="*/ 6229 w 24062"/>
                <a:gd name="connsiteY57-16294" fmla="*/ 5005 h 12687"/>
                <a:gd name="connsiteX58-16295" fmla="*/ 6125 w 24062"/>
                <a:gd name="connsiteY58-16296" fmla="*/ 5367 h 12687"/>
                <a:gd name="connsiteX59-16297" fmla="*/ 6853 w 24062"/>
                <a:gd name="connsiteY59-16298" fmla="*/ 5519 h 12687"/>
                <a:gd name="connsiteX60-16299" fmla="*/ 6853 w 24062"/>
                <a:gd name="connsiteY60-16300" fmla="*/ 5900 h 12687"/>
                <a:gd name="connsiteX61-16301" fmla="*/ 6749 w 24062"/>
                <a:gd name="connsiteY61-16302" fmla="*/ 6110 h 12687"/>
                <a:gd name="connsiteX62-16303" fmla="*/ 4843 w 24062"/>
                <a:gd name="connsiteY62-16304" fmla="*/ 6090 h 12687"/>
                <a:gd name="connsiteX63-16305" fmla="*/ 4808 w 24062"/>
                <a:gd name="connsiteY63-16306" fmla="*/ 8056 h 12687"/>
                <a:gd name="connsiteX64-16307" fmla="*/ 5085 w 24062"/>
                <a:gd name="connsiteY64-16308" fmla="*/ 8056 h 12687"/>
                <a:gd name="connsiteX65-16309" fmla="*/ 5085 w 24062"/>
                <a:gd name="connsiteY65-16310" fmla="*/ 8131 h 12687"/>
                <a:gd name="connsiteX66-16311" fmla="*/ 5675 w 24062"/>
                <a:gd name="connsiteY66-16312" fmla="*/ 8131 h 12687"/>
                <a:gd name="connsiteX67-16313" fmla="*/ 5675 w 24062"/>
                <a:gd name="connsiteY67-16314" fmla="*/ 8056 h 12687"/>
                <a:gd name="connsiteX68-16315" fmla="*/ 6229 w 24062"/>
                <a:gd name="connsiteY68-16316" fmla="*/ 8073 h 12687"/>
                <a:gd name="connsiteX69-16317" fmla="*/ 5363 w 24062"/>
                <a:gd name="connsiteY69-16318" fmla="*/ 10002 h 12687"/>
                <a:gd name="connsiteX70-16319" fmla="*/ 2966 w 24062"/>
                <a:gd name="connsiteY70-16320" fmla="*/ 10005 h 12687"/>
                <a:gd name="connsiteX71-16321" fmla="*/ 388 w 24062"/>
                <a:gd name="connsiteY71-16322" fmla="*/ 12317 h 12687"/>
                <a:gd name="connsiteX72-16323" fmla="*/ 0 w 24062"/>
                <a:gd name="connsiteY72-16324" fmla="*/ 12687 h 12687"/>
                <a:gd name="connsiteX0-16325" fmla="*/ 27211 w 27211"/>
                <a:gd name="connsiteY0-16326" fmla="*/ 3985 h 12317"/>
                <a:gd name="connsiteX1-16327" fmla="*/ 24681 w 27211"/>
                <a:gd name="connsiteY1-16328" fmla="*/ 6543 h 12317"/>
                <a:gd name="connsiteX2-16329" fmla="*/ 21207 w 27211"/>
                <a:gd name="connsiteY2-16330" fmla="*/ 5622 h 12317"/>
                <a:gd name="connsiteX3-16331" fmla="*/ 18167 w 27211"/>
                <a:gd name="connsiteY3-16332" fmla="*/ 9225 h 12317"/>
                <a:gd name="connsiteX4-16333" fmla="*/ 15199 w 27211"/>
                <a:gd name="connsiteY4-16334" fmla="*/ 8303 h 12317"/>
                <a:gd name="connsiteX5-16335" fmla="*/ 14956 w 27211"/>
                <a:gd name="connsiteY5-16336" fmla="*/ 7922 h 12317"/>
                <a:gd name="connsiteX6-16337" fmla="*/ 15718 w 27211"/>
                <a:gd name="connsiteY6-16338" fmla="*/ 5729 h 12317"/>
                <a:gd name="connsiteX7-16339" fmla="*/ 15406 w 27211"/>
                <a:gd name="connsiteY7-16340" fmla="*/ 5215 h 12317"/>
                <a:gd name="connsiteX8-16341" fmla="*/ 13188 w 27211"/>
                <a:gd name="connsiteY8-16342" fmla="*/ 4700 h 12317"/>
                <a:gd name="connsiteX9-16343" fmla="*/ 13050 w 27211"/>
                <a:gd name="connsiteY9-16344" fmla="*/ 4279 h 12317"/>
                <a:gd name="connsiteX10-16345" fmla="*/ 14505 w 27211"/>
                <a:gd name="connsiteY10-16346" fmla="*/ 4508 h 12317"/>
                <a:gd name="connsiteX11-16347" fmla="*/ 14540 w 27211"/>
                <a:gd name="connsiteY11-16348" fmla="*/ 4451 h 12317"/>
                <a:gd name="connsiteX12-16349" fmla="*/ 14574 w 27211"/>
                <a:gd name="connsiteY12-16350" fmla="*/ 4451 h 12317"/>
                <a:gd name="connsiteX13-16351" fmla="*/ 14887 w 27211"/>
                <a:gd name="connsiteY13-16352" fmla="*/ 4604 h 12317"/>
                <a:gd name="connsiteX14-16353" fmla="*/ 15476 w 27211"/>
                <a:gd name="connsiteY14-16354" fmla="*/ 4642 h 12317"/>
                <a:gd name="connsiteX15-16355" fmla="*/ 15648 w 27211"/>
                <a:gd name="connsiteY15-16356" fmla="*/ 4585 h 12317"/>
                <a:gd name="connsiteX16-16357" fmla="*/ 15822 w 27211"/>
                <a:gd name="connsiteY16-16358" fmla="*/ 4451 h 12317"/>
                <a:gd name="connsiteX17-16359" fmla="*/ 15890 w 27211"/>
                <a:gd name="connsiteY17-16360" fmla="*/ 4299 h 12317"/>
                <a:gd name="connsiteX18-16361" fmla="*/ 15856 w 27211"/>
                <a:gd name="connsiteY18-16362" fmla="*/ 4166 h 12317"/>
                <a:gd name="connsiteX19-16363" fmla="*/ 15545 w 27211"/>
                <a:gd name="connsiteY19-16364" fmla="*/ 4127 h 12317"/>
                <a:gd name="connsiteX20-16365" fmla="*/ 15510 w 27211"/>
                <a:gd name="connsiteY20-16366" fmla="*/ 4070 h 12317"/>
                <a:gd name="connsiteX21-16367" fmla="*/ 15164 w 27211"/>
                <a:gd name="connsiteY21-16368" fmla="*/ 4051 h 12317"/>
                <a:gd name="connsiteX22-16369" fmla="*/ 14817 w 27211"/>
                <a:gd name="connsiteY22-16370" fmla="*/ 4109 h 12317"/>
                <a:gd name="connsiteX23-16371" fmla="*/ 14851 w 27211"/>
                <a:gd name="connsiteY23-16372" fmla="*/ 4051 h 12317"/>
                <a:gd name="connsiteX24-16373" fmla="*/ 12877 w 27211"/>
                <a:gd name="connsiteY24-16374" fmla="*/ 3651 h 12317"/>
                <a:gd name="connsiteX25-16375" fmla="*/ 12843 w 27211"/>
                <a:gd name="connsiteY25-16376" fmla="*/ 3422 h 12317"/>
                <a:gd name="connsiteX26-16377" fmla="*/ 12323 w 27211"/>
                <a:gd name="connsiteY26-16378" fmla="*/ 2507 h 12317"/>
                <a:gd name="connsiteX27-16379" fmla="*/ 11976 w 27211"/>
                <a:gd name="connsiteY27-16380" fmla="*/ 2106 h 12317"/>
                <a:gd name="connsiteX28-16381" fmla="*/ 12011 w 27211"/>
                <a:gd name="connsiteY28-16382" fmla="*/ 1781 h 12317"/>
                <a:gd name="connsiteX29-16383" fmla="*/ 11664 w 27211"/>
                <a:gd name="connsiteY29-16384" fmla="*/ 1611 h 12317"/>
                <a:gd name="connsiteX30-16385" fmla="*/ 11734 w 27211"/>
                <a:gd name="connsiteY30-16386" fmla="*/ 1420 h 12317"/>
                <a:gd name="connsiteX31-16387" fmla="*/ 11907 w 27211"/>
                <a:gd name="connsiteY31-16388" fmla="*/ 1458 h 12317"/>
                <a:gd name="connsiteX32-16389" fmla="*/ 12080 w 27211"/>
                <a:gd name="connsiteY32-16390" fmla="*/ 1439 h 12317"/>
                <a:gd name="connsiteX33-16391" fmla="*/ 12149 w 27211"/>
                <a:gd name="connsiteY33-16392" fmla="*/ 1382 h 12317"/>
                <a:gd name="connsiteX34-16393" fmla="*/ 12149 w 27211"/>
                <a:gd name="connsiteY34-16394" fmla="*/ 1267 h 12317"/>
                <a:gd name="connsiteX35-16395" fmla="*/ 12218 w 27211"/>
                <a:gd name="connsiteY35-16396" fmla="*/ 1172 h 12317"/>
                <a:gd name="connsiteX36-16397" fmla="*/ 12218 w 27211"/>
                <a:gd name="connsiteY36-16398" fmla="*/ 1077 h 12317"/>
                <a:gd name="connsiteX37-16399" fmla="*/ 12183 w 27211"/>
                <a:gd name="connsiteY37-16400" fmla="*/ 1020 h 12317"/>
                <a:gd name="connsiteX38-16401" fmla="*/ 12149 w 27211"/>
                <a:gd name="connsiteY38-16402" fmla="*/ 905 h 12317"/>
                <a:gd name="connsiteX39-16403" fmla="*/ 12288 w 27211"/>
                <a:gd name="connsiteY39-16404" fmla="*/ 828 h 12317"/>
                <a:gd name="connsiteX40-16405" fmla="*/ 12288 w 27211"/>
                <a:gd name="connsiteY40-16406" fmla="*/ 752 h 12317"/>
                <a:gd name="connsiteX41-16407" fmla="*/ 12115 w 27211"/>
                <a:gd name="connsiteY41-16408" fmla="*/ 677 h 12317"/>
                <a:gd name="connsiteX42-16409" fmla="*/ 12183 w 27211"/>
                <a:gd name="connsiteY42-16410" fmla="*/ 544 h 12317"/>
                <a:gd name="connsiteX43-16411" fmla="*/ 12080 w 27211"/>
                <a:gd name="connsiteY43-16412" fmla="*/ 486 h 12317"/>
                <a:gd name="connsiteX44-16413" fmla="*/ 11976 w 27211"/>
                <a:gd name="connsiteY44-16414" fmla="*/ 334 h 12317"/>
                <a:gd name="connsiteX45-16415" fmla="*/ 11699 w 27211"/>
                <a:gd name="connsiteY45-16416" fmla="*/ 180 h 12317"/>
                <a:gd name="connsiteX46-16417" fmla="*/ 10764 w 27211"/>
                <a:gd name="connsiteY46-16418" fmla="*/ 47 h 12317"/>
                <a:gd name="connsiteX47-16419" fmla="*/ 9933 w 27211"/>
                <a:gd name="connsiteY47-16420" fmla="*/ 752 h 12317"/>
                <a:gd name="connsiteX48-16421" fmla="*/ 10279 w 27211"/>
                <a:gd name="connsiteY48-16422" fmla="*/ 1229 h 12317"/>
                <a:gd name="connsiteX49-16423" fmla="*/ 10313 w 27211"/>
                <a:gd name="connsiteY49-16424" fmla="*/ 1363 h 12317"/>
                <a:gd name="connsiteX50-16425" fmla="*/ 10383 w 27211"/>
                <a:gd name="connsiteY50-16426" fmla="*/ 1305 h 12317"/>
                <a:gd name="connsiteX51-16427" fmla="*/ 10383 w 27211"/>
                <a:gd name="connsiteY51-16428" fmla="*/ 1420 h 12317"/>
                <a:gd name="connsiteX52-16429" fmla="*/ 10383 w 27211"/>
                <a:gd name="connsiteY52-16430" fmla="*/ 1497 h 12317"/>
                <a:gd name="connsiteX53-16431" fmla="*/ 9655 w 27211"/>
                <a:gd name="connsiteY53-16432" fmla="*/ 2202 h 12317"/>
                <a:gd name="connsiteX54-16433" fmla="*/ 9378 w 27211"/>
                <a:gd name="connsiteY54-16434" fmla="*/ 2583 h 12317"/>
                <a:gd name="connsiteX55-16435" fmla="*/ 8651 w 27211"/>
                <a:gd name="connsiteY55-16436" fmla="*/ 3287 h 12317"/>
                <a:gd name="connsiteX56-16437" fmla="*/ 9171 w 27211"/>
                <a:gd name="connsiteY56-16438" fmla="*/ 5005 h 12317"/>
                <a:gd name="connsiteX57-16439" fmla="*/ 9378 w 27211"/>
                <a:gd name="connsiteY57-16440" fmla="*/ 5005 h 12317"/>
                <a:gd name="connsiteX58-16441" fmla="*/ 9274 w 27211"/>
                <a:gd name="connsiteY58-16442" fmla="*/ 5367 h 12317"/>
                <a:gd name="connsiteX59-16443" fmla="*/ 10002 w 27211"/>
                <a:gd name="connsiteY59-16444" fmla="*/ 5519 h 12317"/>
                <a:gd name="connsiteX60-16445" fmla="*/ 10002 w 27211"/>
                <a:gd name="connsiteY60-16446" fmla="*/ 5900 h 12317"/>
                <a:gd name="connsiteX61-16447" fmla="*/ 9898 w 27211"/>
                <a:gd name="connsiteY61-16448" fmla="*/ 6110 h 12317"/>
                <a:gd name="connsiteX62-16449" fmla="*/ 7992 w 27211"/>
                <a:gd name="connsiteY62-16450" fmla="*/ 6090 h 12317"/>
                <a:gd name="connsiteX63-16451" fmla="*/ 7957 w 27211"/>
                <a:gd name="connsiteY63-16452" fmla="*/ 8056 h 12317"/>
                <a:gd name="connsiteX64-16453" fmla="*/ 8234 w 27211"/>
                <a:gd name="connsiteY64-16454" fmla="*/ 8056 h 12317"/>
                <a:gd name="connsiteX65-16455" fmla="*/ 8234 w 27211"/>
                <a:gd name="connsiteY65-16456" fmla="*/ 8131 h 12317"/>
                <a:gd name="connsiteX66-16457" fmla="*/ 8824 w 27211"/>
                <a:gd name="connsiteY66-16458" fmla="*/ 8131 h 12317"/>
                <a:gd name="connsiteX67-16459" fmla="*/ 8824 w 27211"/>
                <a:gd name="connsiteY67-16460" fmla="*/ 8056 h 12317"/>
                <a:gd name="connsiteX68-16461" fmla="*/ 9378 w 27211"/>
                <a:gd name="connsiteY68-16462" fmla="*/ 8073 h 12317"/>
                <a:gd name="connsiteX69-16463" fmla="*/ 8512 w 27211"/>
                <a:gd name="connsiteY69-16464" fmla="*/ 10002 h 12317"/>
                <a:gd name="connsiteX70-16465" fmla="*/ 6115 w 27211"/>
                <a:gd name="connsiteY70-16466" fmla="*/ 10005 h 12317"/>
                <a:gd name="connsiteX71-16467" fmla="*/ 3537 w 27211"/>
                <a:gd name="connsiteY71-16468" fmla="*/ 12317 h 12317"/>
                <a:gd name="connsiteX72-16469" fmla="*/ 0 w 27211"/>
                <a:gd name="connsiteY72-16470" fmla="*/ 11186 h 12317"/>
                <a:gd name="connsiteX0-16471" fmla="*/ 27211 w 27211"/>
                <a:gd name="connsiteY0-16472" fmla="*/ 3985 h 12317"/>
                <a:gd name="connsiteX1-16473" fmla="*/ 24681 w 27211"/>
                <a:gd name="connsiteY1-16474" fmla="*/ 6543 h 12317"/>
                <a:gd name="connsiteX2-16475" fmla="*/ 21207 w 27211"/>
                <a:gd name="connsiteY2-16476" fmla="*/ 5622 h 12317"/>
                <a:gd name="connsiteX3-16477" fmla="*/ 18167 w 27211"/>
                <a:gd name="connsiteY3-16478" fmla="*/ 9225 h 12317"/>
                <a:gd name="connsiteX4-16479" fmla="*/ 15199 w 27211"/>
                <a:gd name="connsiteY4-16480" fmla="*/ 8303 h 12317"/>
                <a:gd name="connsiteX5-16481" fmla="*/ 14956 w 27211"/>
                <a:gd name="connsiteY5-16482" fmla="*/ 7922 h 12317"/>
                <a:gd name="connsiteX6-16483" fmla="*/ 15718 w 27211"/>
                <a:gd name="connsiteY6-16484" fmla="*/ 5729 h 12317"/>
                <a:gd name="connsiteX7-16485" fmla="*/ 15406 w 27211"/>
                <a:gd name="connsiteY7-16486" fmla="*/ 5215 h 12317"/>
                <a:gd name="connsiteX8-16487" fmla="*/ 13188 w 27211"/>
                <a:gd name="connsiteY8-16488" fmla="*/ 4700 h 12317"/>
                <a:gd name="connsiteX9-16489" fmla="*/ 13050 w 27211"/>
                <a:gd name="connsiteY9-16490" fmla="*/ 4279 h 12317"/>
                <a:gd name="connsiteX10-16491" fmla="*/ 14505 w 27211"/>
                <a:gd name="connsiteY10-16492" fmla="*/ 4508 h 12317"/>
                <a:gd name="connsiteX11-16493" fmla="*/ 14540 w 27211"/>
                <a:gd name="connsiteY11-16494" fmla="*/ 4451 h 12317"/>
                <a:gd name="connsiteX12-16495" fmla="*/ 14574 w 27211"/>
                <a:gd name="connsiteY12-16496" fmla="*/ 4451 h 12317"/>
                <a:gd name="connsiteX13-16497" fmla="*/ 14887 w 27211"/>
                <a:gd name="connsiteY13-16498" fmla="*/ 4604 h 12317"/>
                <a:gd name="connsiteX14-16499" fmla="*/ 15476 w 27211"/>
                <a:gd name="connsiteY14-16500" fmla="*/ 4642 h 12317"/>
                <a:gd name="connsiteX15-16501" fmla="*/ 15648 w 27211"/>
                <a:gd name="connsiteY15-16502" fmla="*/ 4585 h 12317"/>
                <a:gd name="connsiteX16-16503" fmla="*/ 15822 w 27211"/>
                <a:gd name="connsiteY16-16504" fmla="*/ 4451 h 12317"/>
                <a:gd name="connsiteX17-16505" fmla="*/ 15890 w 27211"/>
                <a:gd name="connsiteY17-16506" fmla="*/ 4299 h 12317"/>
                <a:gd name="connsiteX18-16507" fmla="*/ 15856 w 27211"/>
                <a:gd name="connsiteY18-16508" fmla="*/ 4166 h 12317"/>
                <a:gd name="connsiteX19-16509" fmla="*/ 15545 w 27211"/>
                <a:gd name="connsiteY19-16510" fmla="*/ 4127 h 12317"/>
                <a:gd name="connsiteX20-16511" fmla="*/ 15510 w 27211"/>
                <a:gd name="connsiteY20-16512" fmla="*/ 4070 h 12317"/>
                <a:gd name="connsiteX21-16513" fmla="*/ 15164 w 27211"/>
                <a:gd name="connsiteY21-16514" fmla="*/ 4051 h 12317"/>
                <a:gd name="connsiteX22-16515" fmla="*/ 14817 w 27211"/>
                <a:gd name="connsiteY22-16516" fmla="*/ 4109 h 12317"/>
                <a:gd name="connsiteX23-16517" fmla="*/ 14851 w 27211"/>
                <a:gd name="connsiteY23-16518" fmla="*/ 4051 h 12317"/>
                <a:gd name="connsiteX24-16519" fmla="*/ 12877 w 27211"/>
                <a:gd name="connsiteY24-16520" fmla="*/ 3651 h 12317"/>
                <a:gd name="connsiteX25-16521" fmla="*/ 12843 w 27211"/>
                <a:gd name="connsiteY25-16522" fmla="*/ 3422 h 12317"/>
                <a:gd name="connsiteX26-16523" fmla="*/ 12323 w 27211"/>
                <a:gd name="connsiteY26-16524" fmla="*/ 2507 h 12317"/>
                <a:gd name="connsiteX27-16525" fmla="*/ 11976 w 27211"/>
                <a:gd name="connsiteY27-16526" fmla="*/ 2106 h 12317"/>
                <a:gd name="connsiteX28-16527" fmla="*/ 12011 w 27211"/>
                <a:gd name="connsiteY28-16528" fmla="*/ 1781 h 12317"/>
                <a:gd name="connsiteX29-16529" fmla="*/ 11664 w 27211"/>
                <a:gd name="connsiteY29-16530" fmla="*/ 1611 h 12317"/>
                <a:gd name="connsiteX30-16531" fmla="*/ 11734 w 27211"/>
                <a:gd name="connsiteY30-16532" fmla="*/ 1420 h 12317"/>
                <a:gd name="connsiteX31-16533" fmla="*/ 11907 w 27211"/>
                <a:gd name="connsiteY31-16534" fmla="*/ 1458 h 12317"/>
                <a:gd name="connsiteX32-16535" fmla="*/ 12080 w 27211"/>
                <a:gd name="connsiteY32-16536" fmla="*/ 1439 h 12317"/>
                <a:gd name="connsiteX33-16537" fmla="*/ 12149 w 27211"/>
                <a:gd name="connsiteY33-16538" fmla="*/ 1382 h 12317"/>
                <a:gd name="connsiteX34-16539" fmla="*/ 12149 w 27211"/>
                <a:gd name="connsiteY34-16540" fmla="*/ 1267 h 12317"/>
                <a:gd name="connsiteX35-16541" fmla="*/ 12218 w 27211"/>
                <a:gd name="connsiteY35-16542" fmla="*/ 1172 h 12317"/>
                <a:gd name="connsiteX36-16543" fmla="*/ 12218 w 27211"/>
                <a:gd name="connsiteY36-16544" fmla="*/ 1077 h 12317"/>
                <a:gd name="connsiteX37-16545" fmla="*/ 12183 w 27211"/>
                <a:gd name="connsiteY37-16546" fmla="*/ 1020 h 12317"/>
                <a:gd name="connsiteX38-16547" fmla="*/ 12149 w 27211"/>
                <a:gd name="connsiteY38-16548" fmla="*/ 905 h 12317"/>
                <a:gd name="connsiteX39-16549" fmla="*/ 12288 w 27211"/>
                <a:gd name="connsiteY39-16550" fmla="*/ 828 h 12317"/>
                <a:gd name="connsiteX40-16551" fmla="*/ 12288 w 27211"/>
                <a:gd name="connsiteY40-16552" fmla="*/ 752 h 12317"/>
                <a:gd name="connsiteX41-16553" fmla="*/ 12115 w 27211"/>
                <a:gd name="connsiteY41-16554" fmla="*/ 677 h 12317"/>
                <a:gd name="connsiteX42-16555" fmla="*/ 12183 w 27211"/>
                <a:gd name="connsiteY42-16556" fmla="*/ 544 h 12317"/>
                <a:gd name="connsiteX43-16557" fmla="*/ 12080 w 27211"/>
                <a:gd name="connsiteY43-16558" fmla="*/ 486 h 12317"/>
                <a:gd name="connsiteX44-16559" fmla="*/ 11976 w 27211"/>
                <a:gd name="connsiteY44-16560" fmla="*/ 334 h 12317"/>
                <a:gd name="connsiteX45-16561" fmla="*/ 11699 w 27211"/>
                <a:gd name="connsiteY45-16562" fmla="*/ 180 h 12317"/>
                <a:gd name="connsiteX46-16563" fmla="*/ 10764 w 27211"/>
                <a:gd name="connsiteY46-16564" fmla="*/ 47 h 12317"/>
                <a:gd name="connsiteX47-16565" fmla="*/ 9933 w 27211"/>
                <a:gd name="connsiteY47-16566" fmla="*/ 752 h 12317"/>
                <a:gd name="connsiteX48-16567" fmla="*/ 10279 w 27211"/>
                <a:gd name="connsiteY48-16568" fmla="*/ 1229 h 12317"/>
                <a:gd name="connsiteX49-16569" fmla="*/ 10313 w 27211"/>
                <a:gd name="connsiteY49-16570" fmla="*/ 1363 h 12317"/>
                <a:gd name="connsiteX50-16571" fmla="*/ 10383 w 27211"/>
                <a:gd name="connsiteY50-16572" fmla="*/ 1305 h 12317"/>
                <a:gd name="connsiteX51-16573" fmla="*/ 10383 w 27211"/>
                <a:gd name="connsiteY51-16574" fmla="*/ 1420 h 12317"/>
                <a:gd name="connsiteX52-16575" fmla="*/ 10383 w 27211"/>
                <a:gd name="connsiteY52-16576" fmla="*/ 1497 h 12317"/>
                <a:gd name="connsiteX53-16577" fmla="*/ 9655 w 27211"/>
                <a:gd name="connsiteY53-16578" fmla="*/ 2202 h 12317"/>
                <a:gd name="connsiteX54-16579" fmla="*/ 9378 w 27211"/>
                <a:gd name="connsiteY54-16580" fmla="*/ 2583 h 12317"/>
                <a:gd name="connsiteX55-16581" fmla="*/ 8651 w 27211"/>
                <a:gd name="connsiteY55-16582" fmla="*/ 3287 h 12317"/>
                <a:gd name="connsiteX56-16583" fmla="*/ 9171 w 27211"/>
                <a:gd name="connsiteY56-16584" fmla="*/ 5005 h 12317"/>
                <a:gd name="connsiteX57-16585" fmla="*/ 9378 w 27211"/>
                <a:gd name="connsiteY57-16586" fmla="*/ 5005 h 12317"/>
                <a:gd name="connsiteX58-16587" fmla="*/ 9274 w 27211"/>
                <a:gd name="connsiteY58-16588" fmla="*/ 5367 h 12317"/>
                <a:gd name="connsiteX59-16589" fmla="*/ 10002 w 27211"/>
                <a:gd name="connsiteY59-16590" fmla="*/ 5519 h 12317"/>
                <a:gd name="connsiteX60-16591" fmla="*/ 10002 w 27211"/>
                <a:gd name="connsiteY60-16592" fmla="*/ 5900 h 12317"/>
                <a:gd name="connsiteX61-16593" fmla="*/ 9898 w 27211"/>
                <a:gd name="connsiteY61-16594" fmla="*/ 6110 h 12317"/>
                <a:gd name="connsiteX62-16595" fmla="*/ 7992 w 27211"/>
                <a:gd name="connsiteY62-16596" fmla="*/ 6090 h 12317"/>
                <a:gd name="connsiteX63-16597" fmla="*/ 7957 w 27211"/>
                <a:gd name="connsiteY63-16598" fmla="*/ 8056 h 12317"/>
                <a:gd name="connsiteX64-16599" fmla="*/ 8234 w 27211"/>
                <a:gd name="connsiteY64-16600" fmla="*/ 8056 h 12317"/>
                <a:gd name="connsiteX65-16601" fmla="*/ 8234 w 27211"/>
                <a:gd name="connsiteY65-16602" fmla="*/ 8131 h 12317"/>
                <a:gd name="connsiteX66-16603" fmla="*/ 8824 w 27211"/>
                <a:gd name="connsiteY66-16604" fmla="*/ 8131 h 12317"/>
                <a:gd name="connsiteX67-16605" fmla="*/ 8824 w 27211"/>
                <a:gd name="connsiteY67-16606" fmla="*/ 8056 h 12317"/>
                <a:gd name="connsiteX68-16607" fmla="*/ 9378 w 27211"/>
                <a:gd name="connsiteY68-16608" fmla="*/ 8073 h 12317"/>
                <a:gd name="connsiteX69-16609" fmla="*/ 8512 w 27211"/>
                <a:gd name="connsiteY69-16610" fmla="*/ 10002 h 12317"/>
                <a:gd name="connsiteX70-16611" fmla="*/ 6115 w 27211"/>
                <a:gd name="connsiteY70-16612" fmla="*/ 10005 h 12317"/>
                <a:gd name="connsiteX71-16613" fmla="*/ 3537 w 27211"/>
                <a:gd name="connsiteY71-16614" fmla="*/ 12317 h 12317"/>
                <a:gd name="connsiteX72-16615" fmla="*/ 931 w 27211"/>
                <a:gd name="connsiteY72-16616" fmla="*/ 11506 h 12317"/>
                <a:gd name="connsiteX73-16617" fmla="*/ 0 w 27211"/>
                <a:gd name="connsiteY73-16618" fmla="*/ 11186 h 12317"/>
                <a:gd name="connsiteX0-16619" fmla="*/ 28731 w 28731"/>
                <a:gd name="connsiteY0-16620" fmla="*/ 3985 h 13798"/>
                <a:gd name="connsiteX1-16621" fmla="*/ 26201 w 28731"/>
                <a:gd name="connsiteY1-16622" fmla="*/ 6543 h 13798"/>
                <a:gd name="connsiteX2-16623" fmla="*/ 22727 w 28731"/>
                <a:gd name="connsiteY2-16624" fmla="*/ 5622 h 13798"/>
                <a:gd name="connsiteX3-16625" fmla="*/ 19687 w 28731"/>
                <a:gd name="connsiteY3-16626" fmla="*/ 9225 h 13798"/>
                <a:gd name="connsiteX4-16627" fmla="*/ 16719 w 28731"/>
                <a:gd name="connsiteY4-16628" fmla="*/ 8303 h 13798"/>
                <a:gd name="connsiteX5-16629" fmla="*/ 16476 w 28731"/>
                <a:gd name="connsiteY5-16630" fmla="*/ 7922 h 13798"/>
                <a:gd name="connsiteX6-16631" fmla="*/ 17238 w 28731"/>
                <a:gd name="connsiteY6-16632" fmla="*/ 5729 h 13798"/>
                <a:gd name="connsiteX7-16633" fmla="*/ 16926 w 28731"/>
                <a:gd name="connsiteY7-16634" fmla="*/ 5215 h 13798"/>
                <a:gd name="connsiteX8-16635" fmla="*/ 14708 w 28731"/>
                <a:gd name="connsiteY8-16636" fmla="*/ 4700 h 13798"/>
                <a:gd name="connsiteX9-16637" fmla="*/ 14570 w 28731"/>
                <a:gd name="connsiteY9-16638" fmla="*/ 4279 h 13798"/>
                <a:gd name="connsiteX10-16639" fmla="*/ 16025 w 28731"/>
                <a:gd name="connsiteY10-16640" fmla="*/ 4508 h 13798"/>
                <a:gd name="connsiteX11-16641" fmla="*/ 16060 w 28731"/>
                <a:gd name="connsiteY11-16642" fmla="*/ 4451 h 13798"/>
                <a:gd name="connsiteX12-16643" fmla="*/ 16094 w 28731"/>
                <a:gd name="connsiteY12-16644" fmla="*/ 4451 h 13798"/>
                <a:gd name="connsiteX13-16645" fmla="*/ 16407 w 28731"/>
                <a:gd name="connsiteY13-16646" fmla="*/ 4604 h 13798"/>
                <a:gd name="connsiteX14-16647" fmla="*/ 16996 w 28731"/>
                <a:gd name="connsiteY14-16648" fmla="*/ 4642 h 13798"/>
                <a:gd name="connsiteX15-16649" fmla="*/ 17168 w 28731"/>
                <a:gd name="connsiteY15-16650" fmla="*/ 4585 h 13798"/>
                <a:gd name="connsiteX16-16651" fmla="*/ 17342 w 28731"/>
                <a:gd name="connsiteY16-16652" fmla="*/ 4451 h 13798"/>
                <a:gd name="connsiteX17-16653" fmla="*/ 17410 w 28731"/>
                <a:gd name="connsiteY17-16654" fmla="*/ 4299 h 13798"/>
                <a:gd name="connsiteX18-16655" fmla="*/ 17376 w 28731"/>
                <a:gd name="connsiteY18-16656" fmla="*/ 4166 h 13798"/>
                <a:gd name="connsiteX19-16657" fmla="*/ 17065 w 28731"/>
                <a:gd name="connsiteY19-16658" fmla="*/ 4127 h 13798"/>
                <a:gd name="connsiteX20-16659" fmla="*/ 17030 w 28731"/>
                <a:gd name="connsiteY20-16660" fmla="*/ 4070 h 13798"/>
                <a:gd name="connsiteX21-16661" fmla="*/ 16684 w 28731"/>
                <a:gd name="connsiteY21-16662" fmla="*/ 4051 h 13798"/>
                <a:gd name="connsiteX22-16663" fmla="*/ 16337 w 28731"/>
                <a:gd name="connsiteY22-16664" fmla="*/ 4109 h 13798"/>
                <a:gd name="connsiteX23-16665" fmla="*/ 16371 w 28731"/>
                <a:gd name="connsiteY23-16666" fmla="*/ 4051 h 13798"/>
                <a:gd name="connsiteX24-16667" fmla="*/ 14397 w 28731"/>
                <a:gd name="connsiteY24-16668" fmla="*/ 3651 h 13798"/>
                <a:gd name="connsiteX25-16669" fmla="*/ 14363 w 28731"/>
                <a:gd name="connsiteY25-16670" fmla="*/ 3422 h 13798"/>
                <a:gd name="connsiteX26-16671" fmla="*/ 13843 w 28731"/>
                <a:gd name="connsiteY26-16672" fmla="*/ 2507 h 13798"/>
                <a:gd name="connsiteX27-16673" fmla="*/ 13496 w 28731"/>
                <a:gd name="connsiteY27-16674" fmla="*/ 2106 h 13798"/>
                <a:gd name="connsiteX28-16675" fmla="*/ 13531 w 28731"/>
                <a:gd name="connsiteY28-16676" fmla="*/ 1781 h 13798"/>
                <a:gd name="connsiteX29-16677" fmla="*/ 13184 w 28731"/>
                <a:gd name="connsiteY29-16678" fmla="*/ 1611 h 13798"/>
                <a:gd name="connsiteX30-16679" fmla="*/ 13254 w 28731"/>
                <a:gd name="connsiteY30-16680" fmla="*/ 1420 h 13798"/>
                <a:gd name="connsiteX31-16681" fmla="*/ 13427 w 28731"/>
                <a:gd name="connsiteY31-16682" fmla="*/ 1458 h 13798"/>
                <a:gd name="connsiteX32-16683" fmla="*/ 13600 w 28731"/>
                <a:gd name="connsiteY32-16684" fmla="*/ 1439 h 13798"/>
                <a:gd name="connsiteX33-16685" fmla="*/ 13669 w 28731"/>
                <a:gd name="connsiteY33-16686" fmla="*/ 1382 h 13798"/>
                <a:gd name="connsiteX34-16687" fmla="*/ 13669 w 28731"/>
                <a:gd name="connsiteY34-16688" fmla="*/ 1267 h 13798"/>
                <a:gd name="connsiteX35-16689" fmla="*/ 13738 w 28731"/>
                <a:gd name="connsiteY35-16690" fmla="*/ 1172 h 13798"/>
                <a:gd name="connsiteX36-16691" fmla="*/ 13738 w 28731"/>
                <a:gd name="connsiteY36-16692" fmla="*/ 1077 h 13798"/>
                <a:gd name="connsiteX37-16693" fmla="*/ 13703 w 28731"/>
                <a:gd name="connsiteY37-16694" fmla="*/ 1020 h 13798"/>
                <a:gd name="connsiteX38-16695" fmla="*/ 13669 w 28731"/>
                <a:gd name="connsiteY38-16696" fmla="*/ 905 h 13798"/>
                <a:gd name="connsiteX39-16697" fmla="*/ 13808 w 28731"/>
                <a:gd name="connsiteY39-16698" fmla="*/ 828 h 13798"/>
                <a:gd name="connsiteX40-16699" fmla="*/ 13808 w 28731"/>
                <a:gd name="connsiteY40-16700" fmla="*/ 752 h 13798"/>
                <a:gd name="connsiteX41-16701" fmla="*/ 13635 w 28731"/>
                <a:gd name="connsiteY41-16702" fmla="*/ 677 h 13798"/>
                <a:gd name="connsiteX42-16703" fmla="*/ 13703 w 28731"/>
                <a:gd name="connsiteY42-16704" fmla="*/ 544 h 13798"/>
                <a:gd name="connsiteX43-16705" fmla="*/ 13600 w 28731"/>
                <a:gd name="connsiteY43-16706" fmla="*/ 486 h 13798"/>
                <a:gd name="connsiteX44-16707" fmla="*/ 13496 w 28731"/>
                <a:gd name="connsiteY44-16708" fmla="*/ 334 h 13798"/>
                <a:gd name="connsiteX45-16709" fmla="*/ 13219 w 28731"/>
                <a:gd name="connsiteY45-16710" fmla="*/ 180 h 13798"/>
                <a:gd name="connsiteX46-16711" fmla="*/ 12284 w 28731"/>
                <a:gd name="connsiteY46-16712" fmla="*/ 47 h 13798"/>
                <a:gd name="connsiteX47-16713" fmla="*/ 11453 w 28731"/>
                <a:gd name="connsiteY47-16714" fmla="*/ 752 h 13798"/>
                <a:gd name="connsiteX48-16715" fmla="*/ 11799 w 28731"/>
                <a:gd name="connsiteY48-16716" fmla="*/ 1229 h 13798"/>
                <a:gd name="connsiteX49-16717" fmla="*/ 11833 w 28731"/>
                <a:gd name="connsiteY49-16718" fmla="*/ 1363 h 13798"/>
                <a:gd name="connsiteX50-16719" fmla="*/ 11903 w 28731"/>
                <a:gd name="connsiteY50-16720" fmla="*/ 1305 h 13798"/>
                <a:gd name="connsiteX51-16721" fmla="*/ 11903 w 28731"/>
                <a:gd name="connsiteY51-16722" fmla="*/ 1420 h 13798"/>
                <a:gd name="connsiteX52-16723" fmla="*/ 11903 w 28731"/>
                <a:gd name="connsiteY52-16724" fmla="*/ 1497 h 13798"/>
                <a:gd name="connsiteX53-16725" fmla="*/ 11175 w 28731"/>
                <a:gd name="connsiteY53-16726" fmla="*/ 2202 h 13798"/>
                <a:gd name="connsiteX54-16727" fmla="*/ 10898 w 28731"/>
                <a:gd name="connsiteY54-16728" fmla="*/ 2583 h 13798"/>
                <a:gd name="connsiteX55-16729" fmla="*/ 10171 w 28731"/>
                <a:gd name="connsiteY55-16730" fmla="*/ 3287 h 13798"/>
                <a:gd name="connsiteX56-16731" fmla="*/ 10691 w 28731"/>
                <a:gd name="connsiteY56-16732" fmla="*/ 5005 h 13798"/>
                <a:gd name="connsiteX57-16733" fmla="*/ 10898 w 28731"/>
                <a:gd name="connsiteY57-16734" fmla="*/ 5005 h 13798"/>
                <a:gd name="connsiteX58-16735" fmla="*/ 10794 w 28731"/>
                <a:gd name="connsiteY58-16736" fmla="*/ 5367 h 13798"/>
                <a:gd name="connsiteX59-16737" fmla="*/ 11522 w 28731"/>
                <a:gd name="connsiteY59-16738" fmla="*/ 5519 h 13798"/>
                <a:gd name="connsiteX60-16739" fmla="*/ 11522 w 28731"/>
                <a:gd name="connsiteY60-16740" fmla="*/ 5900 h 13798"/>
                <a:gd name="connsiteX61-16741" fmla="*/ 11418 w 28731"/>
                <a:gd name="connsiteY61-16742" fmla="*/ 6110 h 13798"/>
                <a:gd name="connsiteX62-16743" fmla="*/ 9512 w 28731"/>
                <a:gd name="connsiteY62-16744" fmla="*/ 6090 h 13798"/>
                <a:gd name="connsiteX63-16745" fmla="*/ 9477 w 28731"/>
                <a:gd name="connsiteY63-16746" fmla="*/ 8056 h 13798"/>
                <a:gd name="connsiteX64-16747" fmla="*/ 9754 w 28731"/>
                <a:gd name="connsiteY64-16748" fmla="*/ 8056 h 13798"/>
                <a:gd name="connsiteX65-16749" fmla="*/ 9754 w 28731"/>
                <a:gd name="connsiteY65-16750" fmla="*/ 8131 h 13798"/>
                <a:gd name="connsiteX66-16751" fmla="*/ 10344 w 28731"/>
                <a:gd name="connsiteY66-16752" fmla="*/ 8131 h 13798"/>
                <a:gd name="connsiteX67-16753" fmla="*/ 10344 w 28731"/>
                <a:gd name="connsiteY67-16754" fmla="*/ 8056 h 13798"/>
                <a:gd name="connsiteX68-16755" fmla="*/ 10898 w 28731"/>
                <a:gd name="connsiteY68-16756" fmla="*/ 8073 h 13798"/>
                <a:gd name="connsiteX69-16757" fmla="*/ 10032 w 28731"/>
                <a:gd name="connsiteY69-16758" fmla="*/ 10002 h 13798"/>
                <a:gd name="connsiteX70-16759" fmla="*/ 7635 w 28731"/>
                <a:gd name="connsiteY70-16760" fmla="*/ 10005 h 13798"/>
                <a:gd name="connsiteX71-16761" fmla="*/ 5057 w 28731"/>
                <a:gd name="connsiteY71-16762" fmla="*/ 12317 h 13798"/>
                <a:gd name="connsiteX72-16763" fmla="*/ 2451 w 28731"/>
                <a:gd name="connsiteY72-16764" fmla="*/ 11506 h 13798"/>
                <a:gd name="connsiteX73-16765" fmla="*/ 0 w 28731"/>
                <a:gd name="connsiteY73-16766" fmla="*/ 13798 h 13798"/>
                <a:gd name="connsiteX0-16767" fmla="*/ 31418 w 31418"/>
                <a:gd name="connsiteY0-16768" fmla="*/ 3985 h 16230"/>
                <a:gd name="connsiteX1-16769" fmla="*/ 28888 w 31418"/>
                <a:gd name="connsiteY1-16770" fmla="*/ 6543 h 16230"/>
                <a:gd name="connsiteX2-16771" fmla="*/ 25414 w 31418"/>
                <a:gd name="connsiteY2-16772" fmla="*/ 5622 h 16230"/>
                <a:gd name="connsiteX3-16773" fmla="*/ 22374 w 31418"/>
                <a:gd name="connsiteY3-16774" fmla="*/ 9225 h 16230"/>
                <a:gd name="connsiteX4-16775" fmla="*/ 19406 w 31418"/>
                <a:gd name="connsiteY4-16776" fmla="*/ 8303 h 16230"/>
                <a:gd name="connsiteX5-16777" fmla="*/ 19163 w 31418"/>
                <a:gd name="connsiteY5-16778" fmla="*/ 7922 h 16230"/>
                <a:gd name="connsiteX6-16779" fmla="*/ 19925 w 31418"/>
                <a:gd name="connsiteY6-16780" fmla="*/ 5729 h 16230"/>
                <a:gd name="connsiteX7-16781" fmla="*/ 19613 w 31418"/>
                <a:gd name="connsiteY7-16782" fmla="*/ 5215 h 16230"/>
                <a:gd name="connsiteX8-16783" fmla="*/ 17395 w 31418"/>
                <a:gd name="connsiteY8-16784" fmla="*/ 4700 h 16230"/>
                <a:gd name="connsiteX9-16785" fmla="*/ 17257 w 31418"/>
                <a:gd name="connsiteY9-16786" fmla="*/ 4279 h 16230"/>
                <a:gd name="connsiteX10-16787" fmla="*/ 18712 w 31418"/>
                <a:gd name="connsiteY10-16788" fmla="*/ 4508 h 16230"/>
                <a:gd name="connsiteX11-16789" fmla="*/ 18747 w 31418"/>
                <a:gd name="connsiteY11-16790" fmla="*/ 4451 h 16230"/>
                <a:gd name="connsiteX12-16791" fmla="*/ 18781 w 31418"/>
                <a:gd name="connsiteY12-16792" fmla="*/ 4451 h 16230"/>
                <a:gd name="connsiteX13-16793" fmla="*/ 19094 w 31418"/>
                <a:gd name="connsiteY13-16794" fmla="*/ 4604 h 16230"/>
                <a:gd name="connsiteX14-16795" fmla="*/ 19683 w 31418"/>
                <a:gd name="connsiteY14-16796" fmla="*/ 4642 h 16230"/>
                <a:gd name="connsiteX15-16797" fmla="*/ 19855 w 31418"/>
                <a:gd name="connsiteY15-16798" fmla="*/ 4585 h 16230"/>
                <a:gd name="connsiteX16-16799" fmla="*/ 20029 w 31418"/>
                <a:gd name="connsiteY16-16800" fmla="*/ 4451 h 16230"/>
                <a:gd name="connsiteX17-16801" fmla="*/ 20097 w 31418"/>
                <a:gd name="connsiteY17-16802" fmla="*/ 4299 h 16230"/>
                <a:gd name="connsiteX18-16803" fmla="*/ 20063 w 31418"/>
                <a:gd name="connsiteY18-16804" fmla="*/ 4166 h 16230"/>
                <a:gd name="connsiteX19-16805" fmla="*/ 19752 w 31418"/>
                <a:gd name="connsiteY19-16806" fmla="*/ 4127 h 16230"/>
                <a:gd name="connsiteX20-16807" fmla="*/ 19717 w 31418"/>
                <a:gd name="connsiteY20-16808" fmla="*/ 4070 h 16230"/>
                <a:gd name="connsiteX21-16809" fmla="*/ 19371 w 31418"/>
                <a:gd name="connsiteY21-16810" fmla="*/ 4051 h 16230"/>
                <a:gd name="connsiteX22-16811" fmla="*/ 19024 w 31418"/>
                <a:gd name="connsiteY22-16812" fmla="*/ 4109 h 16230"/>
                <a:gd name="connsiteX23-16813" fmla="*/ 19058 w 31418"/>
                <a:gd name="connsiteY23-16814" fmla="*/ 4051 h 16230"/>
                <a:gd name="connsiteX24-16815" fmla="*/ 17084 w 31418"/>
                <a:gd name="connsiteY24-16816" fmla="*/ 3651 h 16230"/>
                <a:gd name="connsiteX25-16817" fmla="*/ 17050 w 31418"/>
                <a:gd name="connsiteY25-16818" fmla="*/ 3422 h 16230"/>
                <a:gd name="connsiteX26-16819" fmla="*/ 16530 w 31418"/>
                <a:gd name="connsiteY26-16820" fmla="*/ 2507 h 16230"/>
                <a:gd name="connsiteX27-16821" fmla="*/ 16183 w 31418"/>
                <a:gd name="connsiteY27-16822" fmla="*/ 2106 h 16230"/>
                <a:gd name="connsiteX28-16823" fmla="*/ 16218 w 31418"/>
                <a:gd name="connsiteY28-16824" fmla="*/ 1781 h 16230"/>
                <a:gd name="connsiteX29-16825" fmla="*/ 15871 w 31418"/>
                <a:gd name="connsiteY29-16826" fmla="*/ 1611 h 16230"/>
                <a:gd name="connsiteX30-16827" fmla="*/ 15941 w 31418"/>
                <a:gd name="connsiteY30-16828" fmla="*/ 1420 h 16230"/>
                <a:gd name="connsiteX31-16829" fmla="*/ 16114 w 31418"/>
                <a:gd name="connsiteY31-16830" fmla="*/ 1458 h 16230"/>
                <a:gd name="connsiteX32-16831" fmla="*/ 16287 w 31418"/>
                <a:gd name="connsiteY32-16832" fmla="*/ 1439 h 16230"/>
                <a:gd name="connsiteX33-16833" fmla="*/ 16356 w 31418"/>
                <a:gd name="connsiteY33-16834" fmla="*/ 1382 h 16230"/>
                <a:gd name="connsiteX34-16835" fmla="*/ 16356 w 31418"/>
                <a:gd name="connsiteY34-16836" fmla="*/ 1267 h 16230"/>
                <a:gd name="connsiteX35-16837" fmla="*/ 16425 w 31418"/>
                <a:gd name="connsiteY35-16838" fmla="*/ 1172 h 16230"/>
                <a:gd name="connsiteX36-16839" fmla="*/ 16425 w 31418"/>
                <a:gd name="connsiteY36-16840" fmla="*/ 1077 h 16230"/>
                <a:gd name="connsiteX37-16841" fmla="*/ 16390 w 31418"/>
                <a:gd name="connsiteY37-16842" fmla="*/ 1020 h 16230"/>
                <a:gd name="connsiteX38-16843" fmla="*/ 16356 w 31418"/>
                <a:gd name="connsiteY38-16844" fmla="*/ 905 h 16230"/>
                <a:gd name="connsiteX39-16845" fmla="*/ 16495 w 31418"/>
                <a:gd name="connsiteY39-16846" fmla="*/ 828 h 16230"/>
                <a:gd name="connsiteX40-16847" fmla="*/ 16495 w 31418"/>
                <a:gd name="connsiteY40-16848" fmla="*/ 752 h 16230"/>
                <a:gd name="connsiteX41-16849" fmla="*/ 16322 w 31418"/>
                <a:gd name="connsiteY41-16850" fmla="*/ 677 h 16230"/>
                <a:gd name="connsiteX42-16851" fmla="*/ 16390 w 31418"/>
                <a:gd name="connsiteY42-16852" fmla="*/ 544 h 16230"/>
                <a:gd name="connsiteX43-16853" fmla="*/ 16287 w 31418"/>
                <a:gd name="connsiteY43-16854" fmla="*/ 486 h 16230"/>
                <a:gd name="connsiteX44-16855" fmla="*/ 16183 w 31418"/>
                <a:gd name="connsiteY44-16856" fmla="*/ 334 h 16230"/>
                <a:gd name="connsiteX45-16857" fmla="*/ 15906 w 31418"/>
                <a:gd name="connsiteY45-16858" fmla="*/ 180 h 16230"/>
                <a:gd name="connsiteX46-16859" fmla="*/ 14971 w 31418"/>
                <a:gd name="connsiteY46-16860" fmla="*/ 47 h 16230"/>
                <a:gd name="connsiteX47-16861" fmla="*/ 14140 w 31418"/>
                <a:gd name="connsiteY47-16862" fmla="*/ 752 h 16230"/>
                <a:gd name="connsiteX48-16863" fmla="*/ 14486 w 31418"/>
                <a:gd name="connsiteY48-16864" fmla="*/ 1229 h 16230"/>
                <a:gd name="connsiteX49-16865" fmla="*/ 14520 w 31418"/>
                <a:gd name="connsiteY49-16866" fmla="*/ 1363 h 16230"/>
                <a:gd name="connsiteX50-16867" fmla="*/ 14590 w 31418"/>
                <a:gd name="connsiteY50-16868" fmla="*/ 1305 h 16230"/>
                <a:gd name="connsiteX51-16869" fmla="*/ 14590 w 31418"/>
                <a:gd name="connsiteY51-16870" fmla="*/ 1420 h 16230"/>
                <a:gd name="connsiteX52-16871" fmla="*/ 14590 w 31418"/>
                <a:gd name="connsiteY52-16872" fmla="*/ 1497 h 16230"/>
                <a:gd name="connsiteX53-16873" fmla="*/ 13862 w 31418"/>
                <a:gd name="connsiteY53-16874" fmla="*/ 2202 h 16230"/>
                <a:gd name="connsiteX54-16875" fmla="*/ 13585 w 31418"/>
                <a:gd name="connsiteY54-16876" fmla="*/ 2583 h 16230"/>
                <a:gd name="connsiteX55-16877" fmla="*/ 12858 w 31418"/>
                <a:gd name="connsiteY55-16878" fmla="*/ 3287 h 16230"/>
                <a:gd name="connsiteX56-16879" fmla="*/ 13378 w 31418"/>
                <a:gd name="connsiteY56-16880" fmla="*/ 5005 h 16230"/>
                <a:gd name="connsiteX57-16881" fmla="*/ 13585 w 31418"/>
                <a:gd name="connsiteY57-16882" fmla="*/ 5005 h 16230"/>
                <a:gd name="connsiteX58-16883" fmla="*/ 13481 w 31418"/>
                <a:gd name="connsiteY58-16884" fmla="*/ 5367 h 16230"/>
                <a:gd name="connsiteX59-16885" fmla="*/ 14209 w 31418"/>
                <a:gd name="connsiteY59-16886" fmla="*/ 5519 h 16230"/>
                <a:gd name="connsiteX60-16887" fmla="*/ 14209 w 31418"/>
                <a:gd name="connsiteY60-16888" fmla="*/ 5900 h 16230"/>
                <a:gd name="connsiteX61-16889" fmla="*/ 14105 w 31418"/>
                <a:gd name="connsiteY61-16890" fmla="*/ 6110 h 16230"/>
                <a:gd name="connsiteX62-16891" fmla="*/ 12199 w 31418"/>
                <a:gd name="connsiteY62-16892" fmla="*/ 6090 h 16230"/>
                <a:gd name="connsiteX63-16893" fmla="*/ 12164 w 31418"/>
                <a:gd name="connsiteY63-16894" fmla="*/ 8056 h 16230"/>
                <a:gd name="connsiteX64-16895" fmla="*/ 12441 w 31418"/>
                <a:gd name="connsiteY64-16896" fmla="*/ 8056 h 16230"/>
                <a:gd name="connsiteX65-16897" fmla="*/ 12441 w 31418"/>
                <a:gd name="connsiteY65-16898" fmla="*/ 8131 h 16230"/>
                <a:gd name="connsiteX66-16899" fmla="*/ 13031 w 31418"/>
                <a:gd name="connsiteY66-16900" fmla="*/ 8131 h 16230"/>
                <a:gd name="connsiteX67-16901" fmla="*/ 13031 w 31418"/>
                <a:gd name="connsiteY67-16902" fmla="*/ 8056 h 16230"/>
                <a:gd name="connsiteX68-16903" fmla="*/ 13585 w 31418"/>
                <a:gd name="connsiteY68-16904" fmla="*/ 8073 h 16230"/>
                <a:gd name="connsiteX69-16905" fmla="*/ 12719 w 31418"/>
                <a:gd name="connsiteY69-16906" fmla="*/ 10002 h 16230"/>
                <a:gd name="connsiteX70-16907" fmla="*/ 10322 w 31418"/>
                <a:gd name="connsiteY70-16908" fmla="*/ 10005 h 16230"/>
                <a:gd name="connsiteX71-16909" fmla="*/ 7744 w 31418"/>
                <a:gd name="connsiteY71-16910" fmla="*/ 12317 h 16230"/>
                <a:gd name="connsiteX72-16911" fmla="*/ 5138 w 31418"/>
                <a:gd name="connsiteY72-16912" fmla="*/ 11506 h 16230"/>
                <a:gd name="connsiteX73-16913" fmla="*/ 0 w 31418"/>
                <a:gd name="connsiteY73-16914" fmla="*/ 16230 h 16230"/>
                <a:gd name="connsiteX0-16915" fmla="*/ 31418 w 31418"/>
                <a:gd name="connsiteY0-16916" fmla="*/ 3985 h 16230"/>
                <a:gd name="connsiteX1-16917" fmla="*/ 28888 w 31418"/>
                <a:gd name="connsiteY1-16918" fmla="*/ 6543 h 16230"/>
                <a:gd name="connsiteX2-16919" fmla="*/ 25414 w 31418"/>
                <a:gd name="connsiteY2-16920" fmla="*/ 5622 h 16230"/>
                <a:gd name="connsiteX3-16921" fmla="*/ 22374 w 31418"/>
                <a:gd name="connsiteY3-16922" fmla="*/ 9225 h 16230"/>
                <a:gd name="connsiteX4-16923" fmla="*/ 19406 w 31418"/>
                <a:gd name="connsiteY4-16924" fmla="*/ 8303 h 16230"/>
                <a:gd name="connsiteX5-16925" fmla="*/ 19163 w 31418"/>
                <a:gd name="connsiteY5-16926" fmla="*/ 7922 h 16230"/>
                <a:gd name="connsiteX6-16927" fmla="*/ 19925 w 31418"/>
                <a:gd name="connsiteY6-16928" fmla="*/ 5729 h 16230"/>
                <a:gd name="connsiteX7-16929" fmla="*/ 19613 w 31418"/>
                <a:gd name="connsiteY7-16930" fmla="*/ 5215 h 16230"/>
                <a:gd name="connsiteX8-16931" fmla="*/ 17395 w 31418"/>
                <a:gd name="connsiteY8-16932" fmla="*/ 4700 h 16230"/>
                <a:gd name="connsiteX9-16933" fmla="*/ 17257 w 31418"/>
                <a:gd name="connsiteY9-16934" fmla="*/ 4279 h 16230"/>
                <a:gd name="connsiteX10-16935" fmla="*/ 18712 w 31418"/>
                <a:gd name="connsiteY10-16936" fmla="*/ 4508 h 16230"/>
                <a:gd name="connsiteX11-16937" fmla="*/ 18747 w 31418"/>
                <a:gd name="connsiteY11-16938" fmla="*/ 4451 h 16230"/>
                <a:gd name="connsiteX12-16939" fmla="*/ 18781 w 31418"/>
                <a:gd name="connsiteY12-16940" fmla="*/ 4451 h 16230"/>
                <a:gd name="connsiteX13-16941" fmla="*/ 19094 w 31418"/>
                <a:gd name="connsiteY13-16942" fmla="*/ 4604 h 16230"/>
                <a:gd name="connsiteX14-16943" fmla="*/ 19683 w 31418"/>
                <a:gd name="connsiteY14-16944" fmla="*/ 4642 h 16230"/>
                <a:gd name="connsiteX15-16945" fmla="*/ 19855 w 31418"/>
                <a:gd name="connsiteY15-16946" fmla="*/ 4585 h 16230"/>
                <a:gd name="connsiteX16-16947" fmla="*/ 20029 w 31418"/>
                <a:gd name="connsiteY16-16948" fmla="*/ 4451 h 16230"/>
                <a:gd name="connsiteX17-16949" fmla="*/ 20097 w 31418"/>
                <a:gd name="connsiteY17-16950" fmla="*/ 4299 h 16230"/>
                <a:gd name="connsiteX18-16951" fmla="*/ 20063 w 31418"/>
                <a:gd name="connsiteY18-16952" fmla="*/ 4166 h 16230"/>
                <a:gd name="connsiteX19-16953" fmla="*/ 19752 w 31418"/>
                <a:gd name="connsiteY19-16954" fmla="*/ 4127 h 16230"/>
                <a:gd name="connsiteX20-16955" fmla="*/ 19717 w 31418"/>
                <a:gd name="connsiteY20-16956" fmla="*/ 4070 h 16230"/>
                <a:gd name="connsiteX21-16957" fmla="*/ 19371 w 31418"/>
                <a:gd name="connsiteY21-16958" fmla="*/ 4051 h 16230"/>
                <a:gd name="connsiteX22-16959" fmla="*/ 19024 w 31418"/>
                <a:gd name="connsiteY22-16960" fmla="*/ 4109 h 16230"/>
                <a:gd name="connsiteX23-16961" fmla="*/ 19058 w 31418"/>
                <a:gd name="connsiteY23-16962" fmla="*/ 4051 h 16230"/>
                <a:gd name="connsiteX24-16963" fmla="*/ 17084 w 31418"/>
                <a:gd name="connsiteY24-16964" fmla="*/ 3651 h 16230"/>
                <a:gd name="connsiteX25-16965" fmla="*/ 17050 w 31418"/>
                <a:gd name="connsiteY25-16966" fmla="*/ 3422 h 16230"/>
                <a:gd name="connsiteX26-16967" fmla="*/ 16530 w 31418"/>
                <a:gd name="connsiteY26-16968" fmla="*/ 2507 h 16230"/>
                <a:gd name="connsiteX27-16969" fmla="*/ 16183 w 31418"/>
                <a:gd name="connsiteY27-16970" fmla="*/ 2106 h 16230"/>
                <a:gd name="connsiteX28-16971" fmla="*/ 16218 w 31418"/>
                <a:gd name="connsiteY28-16972" fmla="*/ 1781 h 16230"/>
                <a:gd name="connsiteX29-16973" fmla="*/ 15871 w 31418"/>
                <a:gd name="connsiteY29-16974" fmla="*/ 1611 h 16230"/>
                <a:gd name="connsiteX30-16975" fmla="*/ 15941 w 31418"/>
                <a:gd name="connsiteY30-16976" fmla="*/ 1420 h 16230"/>
                <a:gd name="connsiteX31-16977" fmla="*/ 16114 w 31418"/>
                <a:gd name="connsiteY31-16978" fmla="*/ 1458 h 16230"/>
                <a:gd name="connsiteX32-16979" fmla="*/ 16287 w 31418"/>
                <a:gd name="connsiteY32-16980" fmla="*/ 1439 h 16230"/>
                <a:gd name="connsiteX33-16981" fmla="*/ 16356 w 31418"/>
                <a:gd name="connsiteY33-16982" fmla="*/ 1382 h 16230"/>
                <a:gd name="connsiteX34-16983" fmla="*/ 16356 w 31418"/>
                <a:gd name="connsiteY34-16984" fmla="*/ 1267 h 16230"/>
                <a:gd name="connsiteX35-16985" fmla="*/ 16425 w 31418"/>
                <a:gd name="connsiteY35-16986" fmla="*/ 1172 h 16230"/>
                <a:gd name="connsiteX36-16987" fmla="*/ 16425 w 31418"/>
                <a:gd name="connsiteY36-16988" fmla="*/ 1077 h 16230"/>
                <a:gd name="connsiteX37-16989" fmla="*/ 16390 w 31418"/>
                <a:gd name="connsiteY37-16990" fmla="*/ 1020 h 16230"/>
                <a:gd name="connsiteX38-16991" fmla="*/ 16356 w 31418"/>
                <a:gd name="connsiteY38-16992" fmla="*/ 905 h 16230"/>
                <a:gd name="connsiteX39-16993" fmla="*/ 16495 w 31418"/>
                <a:gd name="connsiteY39-16994" fmla="*/ 828 h 16230"/>
                <a:gd name="connsiteX40-16995" fmla="*/ 16495 w 31418"/>
                <a:gd name="connsiteY40-16996" fmla="*/ 752 h 16230"/>
                <a:gd name="connsiteX41-16997" fmla="*/ 16322 w 31418"/>
                <a:gd name="connsiteY41-16998" fmla="*/ 677 h 16230"/>
                <a:gd name="connsiteX42-16999" fmla="*/ 16390 w 31418"/>
                <a:gd name="connsiteY42-17000" fmla="*/ 544 h 16230"/>
                <a:gd name="connsiteX43-17001" fmla="*/ 16287 w 31418"/>
                <a:gd name="connsiteY43-17002" fmla="*/ 486 h 16230"/>
                <a:gd name="connsiteX44-17003" fmla="*/ 16183 w 31418"/>
                <a:gd name="connsiteY44-17004" fmla="*/ 334 h 16230"/>
                <a:gd name="connsiteX45-17005" fmla="*/ 15906 w 31418"/>
                <a:gd name="connsiteY45-17006" fmla="*/ 180 h 16230"/>
                <a:gd name="connsiteX46-17007" fmla="*/ 14971 w 31418"/>
                <a:gd name="connsiteY46-17008" fmla="*/ 47 h 16230"/>
                <a:gd name="connsiteX47-17009" fmla="*/ 14140 w 31418"/>
                <a:gd name="connsiteY47-17010" fmla="*/ 752 h 16230"/>
                <a:gd name="connsiteX48-17011" fmla="*/ 14486 w 31418"/>
                <a:gd name="connsiteY48-17012" fmla="*/ 1229 h 16230"/>
                <a:gd name="connsiteX49-17013" fmla="*/ 14520 w 31418"/>
                <a:gd name="connsiteY49-17014" fmla="*/ 1363 h 16230"/>
                <a:gd name="connsiteX50-17015" fmla="*/ 14590 w 31418"/>
                <a:gd name="connsiteY50-17016" fmla="*/ 1305 h 16230"/>
                <a:gd name="connsiteX51-17017" fmla="*/ 14590 w 31418"/>
                <a:gd name="connsiteY51-17018" fmla="*/ 1420 h 16230"/>
                <a:gd name="connsiteX52-17019" fmla="*/ 14590 w 31418"/>
                <a:gd name="connsiteY52-17020" fmla="*/ 1497 h 16230"/>
                <a:gd name="connsiteX53-17021" fmla="*/ 13862 w 31418"/>
                <a:gd name="connsiteY53-17022" fmla="*/ 2202 h 16230"/>
                <a:gd name="connsiteX54-17023" fmla="*/ 13585 w 31418"/>
                <a:gd name="connsiteY54-17024" fmla="*/ 2583 h 16230"/>
                <a:gd name="connsiteX55-17025" fmla="*/ 12858 w 31418"/>
                <a:gd name="connsiteY55-17026" fmla="*/ 3287 h 16230"/>
                <a:gd name="connsiteX56-17027" fmla="*/ 13378 w 31418"/>
                <a:gd name="connsiteY56-17028" fmla="*/ 5005 h 16230"/>
                <a:gd name="connsiteX57-17029" fmla="*/ 13585 w 31418"/>
                <a:gd name="connsiteY57-17030" fmla="*/ 5005 h 16230"/>
                <a:gd name="connsiteX58-17031" fmla="*/ 13481 w 31418"/>
                <a:gd name="connsiteY58-17032" fmla="*/ 5367 h 16230"/>
                <a:gd name="connsiteX59-17033" fmla="*/ 14209 w 31418"/>
                <a:gd name="connsiteY59-17034" fmla="*/ 5519 h 16230"/>
                <a:gd name="connsiteX60-17035" fmla="*/ 14209 w 31418"/>
                <a:gd name="connsiteY60-17036" fmla="*/ 5900 h 16230"/>
                <a:gd name="connsiteX61-17037" fmla="*/ 14105 w 31418"/>
                <a:gd name="connsiteY61-17038" fmla="*/ 6110 h 16230"/>
                <a:gd name="connsiteX62-17039" fmla="*/ 12199 w 31418"/>
                <a:gd name="connsiteY62-17040" fmla="*/ 6090 h 16230"/>
                <a:gd name="connsiteX63-17041" fmla="*/ 12164 w 31418"/>
                <a:gd name="connsiteY63-17042" fmla="*/ 8056 h 16230"/>
                <a:gd name="connsiteX64-17043" fmla="*/ 12441 w 31418"/>
                <a:gd name="connsiteY64-17044" fmla="*/ 8056 h 16230"/>
                <a:gd name="connsiteX65-17045" fmla="*/ 12441 w 31418"/>
                <a:gd name="connsiteY65-17046" fmla="*/ 8131 h 16230"/>
                <a:gd name="connsiteX66-17047" fmla="*/ 13031 w 31418"/>
                <a:gd name="connsiteY66-17048" fmla="*/ 8131 h 16230"/>
                <a:gd name="connsiteX67-17049" fmla="*/ 13031 w 31418"/>
                <a:gd name="connsiteY67-17050" fmla="*/ 8056 h 16230"/>
                <a:gd name="connsiteX68-17051" fmla="*/ 13585 w 31418"/>
                <a:gd name="connsiteY68-17052" fmla="*/ 8073 h 16230"/>
                <a:gd name="connsiteX69-17053" fmla="*/ 12719 w 31418"/>
                <a:gd name="connsiteY69-17054" fmla="*/ 10002 h 16230"/>
                <a:gd name="connsiteX70-17055" fmla="*/ 10322 w 31418"/>
                <a:gd name="connsiteY70-17056" fmla="*/ 10005 h 16230"/>
                <a:gd name="connsiteX71-17057" fmla="*/ 7744 w 31418"/>
                <a:gd name="connsiteY71-17058" fmla="*/ 12317 h 16230"/>
                <a:gd name="connsiteX72-17059" fmla="*/ 5138 w 31418"/>
                <a:gd name="connsiteY72-17060" fmla="*/ 11506 h 16230"/>
                <a:gd name="connsiteX73-17061" fmla="*/ 524 w 31418"/>
                <a:gd name="connsiteY73-17062" fmla="*/ 15754 h 16230"/>
                <a:gd name="connsiteX74-17063" fmla="*/ 0 w 31418"/>
                <a:gd name="connsiteY74-17064" fmla="*/ 16230 h 16230"/>
                <a:gd name="connsiteX0-17065" fmla="*/ 32829 w 32829"/>
                <a:gd name="connsiteY0-17066" fmla="*/ 3985 h 15754"/>
                <a:gd name="connsiteX1-17067" fmla="*/ 30299 w 32829"/>
                <a:gd name="connsiteY1-17068" fmla="*/ 6543 h 15754"/>
                <a:gd name="connsiteX2-17069" fmla="*/ 26825 w 32829"/>
                <a:gd name="connsiteY2-17070" fmla="*/ 5622 h 15754"/>
                <a:gd name="connsiteX3-17071" fmla="*/ 23785 w 32829"/>
                <a:gd name="connsiteY3-17072" fmla="*/ 9225 h 15754"/>
                <a:gd name="connsiteX4-17073" fmla="*/ 20817 w 32829"/>
                <a:gd name="connsiteY4-17074" fmla="*/ 8303 h 15754"/>
                <a:gd name="connsiteX5-17075" fmla="*/ 20574 w 32829"/>
                <a:gd name="connsiteY5-17076" fmla="*/ 7922 h 15754"/>
                <a:gd name="connsiteX6-17077" fmla="*/ 21336 w 32829"/>
                <a:gd name="connsiteY6-17078" fmla="*/ 5729 h 15754"/>
                <a:gd name="connsiteX7-17079" fmla="*/ 21024 w 32829"/>
                <a:gd name="connsiteY7-17080" fmla="*/ 5215 h 15754"/>
                <a:gd name="connsiteX8-17081" fmla="*/ 18806 w 32829"/>
                <a:gd name="connsiteY8-17082" fmla="*/ 4700 h 15754"/>
                <a:gd name="connsiteX9-17083" fmla="*/ 18668 w 32829"/>
                <a:gd name="connsiteY9-17084" fmla="*/ 4279 h 15754"/>
                <a:gd name="connsiteX10-17085" fmla="*/ 20123 w 32829"/>
                <a:gd name="connsiteY10-17086" fmla="*/ 4508 h 15754"/>
                <a:gd name="connsiteX11-17087" fmla="*/ 20158 w 32829"/>
                <a:gd name="connsiteY11-17088" fmla="*/ 4451 h 15754"/>
                <a:gd name="connsiteX12-17089" fmla="*/ 20192 w 32829"/>
                <a:gd name="connsiteY12-17090" fmla="*/ 4451 h 15754"/>
                <a:gd name="connsiteX13-17091" fmla="*/ 20505 w 32829"/>
                <a:gd name="connsiteY13-17092" fmla="*/ 4604 h 15754"/>
                <a:gd name="connsiteX14-17093" fmla="*/ 21094 w 32829"/>
                <a:gd name="connsiteY14-17094" fmla="*/ 4642 h 15754"/>
                <a:gd name="connsiteX15-17095" fmla="*/ 21266 w 32829"/>
                <a:gd name="connsiteY15-17096" fmla="*/ 4585 h 15754"/>
                <a:gd name="connsiteX16-17097" fmla="*/ 21440 w 32829"/>
                <a:gd name="connsiteY16-17098" fmla="*/ 4451 h 15754"/>
                <a:gd name="connsiteX17-17099" fmla="*/ 21508 w 32829"/>
                <a:gd name="connsiteY17-17100" fmla="*/ 4299 h 15754"/>
                <a:gd name="connsiteX18-17101" fmla="*/ 21474 w 32829"/>
                <a:gd name="connsiteY18-17102" fmla="*/ 4166 h 15754"/>
                <a:gd name="connsiteX19-17103" fmla="*/ 21163 w 32829"/>
                <a:gd name="connsiteY19-17104" fmla="*/ 4127 h 15754"/>
                <a:gd name="connsiteX20-17105" fmla="*/ 21128 w 32829"/>
                <a:gd name="connsiteY20-17106" fmla="*/ 4070 h 15754"/>
                <a:gd name="connsiteX21-17107" fmla="*/ 20782 w 32829"/>
                <a:gd name="connsiteY21-17108" fmla="*/ 4051 h 15754"/>
                <a:gd name="connsiteX22-17109" fmla="*/ 20435 w 32829"/>
                <a:gd name="connsiteY22-17110" fmla="*/ 4109 h 15754"/>
                <a:gd name="connsiteX23-17111" fmla="*/ 20469 w 32829"/>
                <a:gd name="connsiteY23-17112" fmla="*/ 4051 h 15754"/>
                <a:gd name="connsiteX24-17113" fmla="*/ 18495 w 32829"/>
                <a:gd name="connsiteY24-17114" fmla="*/ 3651 h 15754"/>
                <a:gd name="connsiteX25-17115" fmla="*/ 18461 w 32829"/>
                <a:gd name="connsiteY25-17116" fmla="*/ 3422 h 15754"/>
                <a:gd name="connsiteX26-17117" fmla="*/ 17941 w 32829"/>
                <a:gd name="connsiteY26-17118" fmla="*/ 2507 h 15754"/>
                <a:gd name="connsiteX27-17119" fmla="*/ 17594 w 32829"/>
                <a:gd name="connsiteY27-17120" fmla="*/ 2106 h 15754"/>
                <a:gd name="connsiteX28-17121" fmla="*/ 17629 w 32829"/>
                <a:gd name="connsiteY28-17122" fmla="*/ 1781 h 15754"/>
                <a:gd name="connsiteX29-17123" fmla="*/ 17282 w 32829"/>
                <a:gd name="connsiteY29-17124" fmla="*/ 1611 h 15754"/>
                <a:gd name="connsiteX30-17125" fmla="*/ 17352 w 32829"/>
                <a:gd name="connsiteY30-17126" fmla="*/ 1420 h 15754"/>
                <a:gd name="connsiteX31-17127" fmla="*/ 17525 w 32829"/>
                <a:gd name="connsiteY31-17128" fmla="*/ 1458 h 15754"/>
                <a:gd name="connsiteX32-17129" fmla="*/ 17698 w 32829"/>
                <a:gd name="connsiteY32-17130" fmla="*/ 1439 h 15754"/>
                <a:gd name="connsiteX33-17131" fmla="*/ 17767 w 32829"/>
                <a:gd name="connsiteY33-17132" fmla="*/ 1382 h 15754"/>
                <a:gd name="connsiteX34-17133" fmla="*/ 17767 w 32829"/>
                <a:gd name="connsiteY34-17134" fmla="*/ 1267 h 15754"/>
                <a:gd name="connsiteX35-17135" fmla="*/ 17836 w 32829"/>
                <a:gd name="connsiteY35-17136" fmla="*/ 1172 h 15754"/>
                <a:gd name="connsiteX36-17137" fmla="*/ 17836 w 32829"/>
                <a:gd name="connsiteY36-17138" fmla="*/ 1077 h 15754"/>
                <a:gd name="connsiteX37-17139" fmla="*/ 17801 w 32829"/>
                <a:gd name="connsiteY37-17140" fmla="*/ 1020 h 15754"/>
                <a:gd name="connsiteX38-17141" fmla="*/ 17767 w 32829"/>
                <a:gd name="connsiteY38-17142" fmla="*/ 905 h 15754"/>
                <a:gd name="connsiteX39-17143" fmla="*/ 17906 w 32829"/>
                <a:gd name="connsiteY39-17144" fmla="*/ 828 h 15754"/>
                <a:gd name="connsiteX40-17145" fmla="*/ 17906 w 32829"/>
                <a:gd name="connsiteY40-17146" fmla="*/ 752 h 15754"/>
                <a:gd name="connsiteX41-17147" fmla="*/ 17733 w 32829"/>
                <a:gd name="connsiteY41-17148" fmla="*/ 677 h 15754"/>
                <a:gd name="connsiteX42-17149" fmla="*/ 17801 w 32829"/>
                <a:gd name="connsiteY42-17150" fmla="*/ 544 h 15754"/>
                <a:gd name="connsiteX43-17151" fmla="*/ 17698 w 32829"/>
                <a:gd name="connsiteY43-17152" fmla="*/ 486 h 15754"/>
                <a:gd name="connsiteX44-17153" fmla="*/ 17594 w 32829"/>
                <a:gd name="connsiteY44-17154" fmla="*/ 334 h 15754"/>
                <a:gd name="connsiteX45-17155" fmla="*/ 17317 w 32829"/>
                <a:gd name="connsiteY45-17156" fmla="*/ 180 h 15754"/>
                <a:gd name="connsiteX46-17157" fmla="*/ 16382 w 32829"/>
                <a:gd name="connsiteY46-17158" fmla="*/ 47 h 15754"/>
                <a:gd name="connsiteX47-17159" fmla="*/ 15551 w 32829"/>
                <a:gd name="connsiteY47-17160" fmla="*/ 752 h 15754"/>
                <a:gd name="connsiteX48-17161" fmla="*/ 15897 w 32829"/>
                <a:gd name="connsiteY48-17162" fmla="*/ 1229 h 15754"/>
                <a:gd name="connsiteX49-17163" fmla="*/ 15931 w 32829"/>
                <a:gd name="connsiteY49-17164" fmla="*/ 1363 h 15754"/>
                <a:gd name="connsiteX50-17165" fmla="*/ 16001 w 32829"/>
                <a:gd name="connsiteY50-17166" fmla="*/ 1305 h 15754"/>
                <a:gd name="connsiteX51-17167" fmla="*/ 16001 w 32829"/>
                <a:gd name="connsiteY51-17168" fmla="*/ 1420 h 15754"/>
                <a:gd name="connsiteX52-17169" fmla="*/ 16001 w 32829"/>
                <a:gd name="connsiteY52-17170" fmla="*/ 1497 h 15754"/>
                <a:gd name="connsiteX53-17171" fmla="*/ 15273 w 32829"/>
                <a:gd name="connsiteY53-17172" fmla="*/ 2202 h 15754"/>
                <a:gd name="connsiteX54-17173" fmla="*/ 14996 w 32829"/>
                <a:gd name="connsiteY54-17174" fmla="*/ 2583 h 15754"/>
                <a:gd name="connsiteX55-17175" fmla="*/ 14269 w 32829"/>
                <a:gd name="connsiteY55-17176" fmla="*/ 3287 h 15754"/>
                <a:gd name="connsiteX56-17177" fmla="*/ 14789 w 32829"/>
                <a:gd name="connsiteY56-17178" fmla="*/ 5005 h 15754"/>
                <a:gd name="connsiteX57-17179" fmla="*/ 14996 w 32829"/>
                <a:gd name="connsiteY57-17180" fmla="*/ 5005 h 15754"/>
                <a:gd name="connsiteX58-17181" fmla="*/ 14892 w 32829"/>
                <a:gd name="connsiteY58-17182" fmla="*/ 5367 h 15754"/>
                <a:gd name="connsiteX59-17183" fmla="*/ 15620 w 32829"/>
                <a:gd name="connsiteY59-17184" fmla="*/ 5519 h 15754"/>
                <a:gd name="connsiteX60-17185" fmla="*/ 15620 w 32829"/>
                <a:gd name="connsiteY60-17186" fmla="*/ 5900 h 15754"/>
                <a:gd name="connsiteX61-17187" fmla="*/ 15516 w 32829"/>
                <a:gd name="connsiteY61-17188" fmla="*/ 6110 h 15754"/>
                <a:gd name="connsiteX62-17189" fmla="*/ 13610 w 32829"/>
                <a:gd name="connsiteY62-17190" fmla="*/ 6090 h 15754"/>
                <a:gd name="connsiteX63-17191" fmla="*/ 13575 w 32829"/>
                <a:gd name="connsiteY63-17192" fmla="*/ 8056 h 15754"/>
                <a:gd name="connsiteX64-17193" fmla="*/ 13852 w 32829"/>
                <a:gd name="connsiteY64-17194" fmla="*/ 8056 h 15754"/>
                <a:gd name="connsiteX65-17195" fmla="*/ 13852 w 32829"/>
                <a:gd name="connsiteY65-17196" fmla="*/ 8131 h 15754"/>
                <a:gd name="connsiteX66-17197" fmla="*/ 14442 w 32829"/>
                <a:gd name="connsiteY66-17198" fmla="*/ 8131 h 15754"/>
                <a:gd name="connsiteX67-17199" fmla="*/ 14442 w 32829"/>
                <a:gd name="connsiteY67-17200" fmla="*/ 8056 h 15754"/>
                <a:gd name="connsiteX68-17201" fmla="*/ 14996 w 32829"/>
                <a:gd name="connsiteY68-17202" fmla="*/ 8073 h 15754"/>
                <a:gd name="connsiteX69-17203" fmla="*/ 14130 w 32829"/>
                <a:gd name="connsiteY69-17204" fmla="*/ 10002 h 15754"/>
                <a:gd name="connsiteX70-17205" fmla="*/ 11733 w 32829"/>
                <a:gd name="connsiteY70-17206" fmla="*/ 10005 h 15754"/>
                <a:gd name="connsiteX71-17207" fmla="*/ 9155 w 32829"/>
                <a:gd name="connsiteY71-17208" fmla="*/ 12317 h 15754"/>
                <a:gd name="connsiteX72-17209" fmla="*/ 6549 w 32829"/>
                <a:gd name="connsiteY72-17210" fmla="*/ 11506 h 15754"/>
                <a:gd name="connsiteX73-17211" fmla="*/ 1935 w 32829"/>
                <a:gd name="connsiteY73-17212" fmla="*/ 15754 h 15754"/>
                <a:gd name="connsiteX74-17213" fmla="*/ 0 w 32829"/>
                <a:gd name="connsiteY74-17214" fmla="*/ 15705 h 15754"/>
                <a:gd name="connsiteX0-17215" fmla="*/ 32802 w 32802"/>
                <a:gd name="connsiteY0-17216" fmla="*/ 3985 h 15780"/>
                <a:gd name="connsiteX1-17217" fmla="*/ 30272 w 32802"/>
                <a:gd name="connsiteY1-17218" fmla="*/ 6543 h 15780"/>
                <a:gd name="connsiteX2-17219" fmla="*/ 26798 w 32802"/>
                <a:gd name="connsiteY2-17220" fmla="*/ 5622 h 15780"/>
                <a:gd name="connsiteX3-17221" fmla="*/ 23758 w 32802"/>
                <a:gd name="connsiteY3-17222" fmla="*/ 9225 h 15780"/>
                <a:gd name="connsiteX4-17223" fmla="*/ 20790 w 32802"/>
                <a:gd name="connsiteY4-17224" fmla="*/ 8303 h 15780"/>
                <a:gd name="connsiteX5-17225" fmla="*/ 20547 w 32802"/>
                <a:gd name="connsiteY5-17226" fmla="*/ 7922 h 15780"/>
                <a:gd name="connsiteX6-17227" fmla="*/ 21309 w 32802"/>
                <a:gd name="connsiteY6-17228" fmla="*/ 5729 h 15780"/>
                <a:gd name="connsiteX7-17229" fmla="*/ 20997 w 32802"/>
                <a:gd name="connsiteY7-17230" fmla="*/ 5215 h 15780"/>
                <a:gd name="connsiteX8-17231" fmla="*/ 18779 w 32802"/>
                <a:gd name="connsiteY8-17232" fmla="*/ 4700 h 15780"/>
                <a:gd name="connsiteX9-17233" fmla="*/ 18641 w 32802"/>
                <a:gd name="connsiteY9-17234" fmla="*/ 4279 h 15780"/>
                <a:gd name="connsiteX10-17235" fmla="*/ 20096 w 32802"/>
                <a:gd name="connsiteY10-17236" fmla="*/ 4508 h 15780"/>
                <a:gd name="connsiteX11-17237" fmla="*/ 20131 w 32802"/>
                <a:gd name="connsiteY11-17238" fmla="*/ 4451 h 15780"/>
                <a:gd name="connsiteX12-17239" fmla="*/ 20165 w 32802"/>
                <a:gd name="connsiteY12-17240" fmla="*/ 4451 h 15780"/>
                <a:gd name="connsiteX13-17241" fmla="*/ 20478 w 32802"/>
                <a:gd name="connsiteY13-17242" fmla="*/ 4604 h 15780"/>
                <a:gd name="connsiteX14-17243" fmla="*/ 21067 w 32802"/>
                <a:gd name="connsiteY14-17244" fmla="*/ 4642 h 15780"/>
                <a:gd name="connsiteX15-17245" fmla="*/ 21239 w 32802"/>
                <a:gd name="connsiteY15-17246" fmla="*/ 4585 h 15780"/>
                <a:gd name="connsiteX16-17247" fmla="*/ 21413 w 32802"/>
                <a:gd name="connsiteY16-17248" fmla="*/ 4451 h 15780"/>
                <a:gd name="connsiteX17-17249" fmla="*/ 21481 w 32802"/>
                <a:gd name="connsiteY17-17250" fmla="*/ 4299 h 15780"/>
                <a:gd name="connsiteX18-17251" fmla="*/ 21447 w 32802"/>
                <a:gd name="connsiteY18-17252" fmla="*/ 4166 h 15780"/>
                <a:gd name="connsiteX19-17253" fmla="*/ 21136 w 32802"/>
                <a:gd name="connsiteY19-17254" fmla="*/ 4127 h 15780"/>
                <a:gd name="connsiteX20-17255" fmla="*/ 21101 w 32802"/>
                <a:gd name="connsiteY20-17256" fmla="*/ 4070 h 15780"/>
                <a:gd name="connsiteX21-17257" fmla="*/ 20755 w 32802"/>
                <a:gd name="connsiteY21-17258" fmla="*/ 4051 h 15780"/>
                <a:gd name="connsiteX22-17259" fmla="*/ 20408 w 32802"/>
                <a:gd name="connsiteY22-17260" fmla="*/ 4109 h 15780"/>
                <a:gd name="connsiteX23-17261" fmla="*/ 20442 w 32802"/>
                <a:gd name="connsiteY23-17262" fmla="*/ 4051 h 15780"/>
                <a:gd name="connsiteX24-17263" fmla="*/ 18468 w 32802"/>
                <a:gd name="connsiteY24-17264" fmla="*/ 3651 h 15780"/>
                <a:gd name="connsiteX25-17265" fmla="*/ 18434 w 32802"/>
                <a:gd name="connsiteY25-17266" fmla="*/ 3422 h 15780"/>
                <a:gd name="connsiteX26-17267" fmla="*/ 17914 w 32802"/>
                <a:gd name="connsiteY26-17268" fmla="*/ 2507 h 15780"/>
                <a:gd name="connsiteX27-17269" fmla="*/ 17567 w 32802"/>
                <a:gd name="connsiteY27-17270" fmla="*/ 2106 h 15780"/>
                <a:gd name="connsiteX28-17271" fmla="*/ 17602 w 32802"/>
                <a:gd name="connsiteY28-17272" fmla="*/ 1781 h 15780"/>
                <a:gd name="connsiteX29-17273" fmla="*/ 17255 w 32802"/>
                <a:gd name="connsiteY29-17274" fmla="*/ 1611 h 15780"/>
                <a:gd name="connsiteX30-17275" fmla="*/ 17325 w 32802"/>
                <a:gd name="connsiteY30-17276" fmla="*/ 1420 h 15780"/>
                <a:gd name="connsiteX31-17277" fmla="*/ 17498 w 32802"/>
                <a:gd name="connsiteY31-17278" fmla="*/ 1458 h 15780"/>
                <a:gd name="connsiteX32-17279" fmla="*/ 17671 w 32802"/>
                <a:gd name="connsiteY32-17280" fmla="*/ 1439 h 15780"/>
                <a:gd name="connsiteX33-17281" fmla="*/ 17740 w 32802"/>
                <a:gd name="connsiteY33-17282" fmla="*/ 1382 h 15780"/>
                <a:gd name="connsiteX34-17283" fmla="*/ 17740 w 32802"/>
                <a:gd name="connsiteY34-17284" fmla="*/ 1267 h 15780"/>
                <a:gd name="connsiteX35-17285" fmla="*/ 17809 w 32802"/>
                <a:gd name="connsiteY35-17286" fmla="*/ 1172 h 15780"/>
                <a:gd name="connsiteX36-17287" fmla="*/ 17809 w 32802"/>
                <a:gd name="connsiteY36-17288" fmla="*/ 1077 h 15780"/>
                <a:gd name="connsiteX37-17289" fmla="*/ 17774 w 32802"/>
                <a:gd name="connsiteY37-17290" fmla="*/ 1020 h 15780"/>
                <a:gd name="connsiteX38-17291" fmla="*/ 17740 w 32802"/>
                <a:gd name="connsiteY38-17292" fmla="*/ 905 h 15780"/>
                <a:gd name="connsiteX39-17293" fmla="*/ 17879 w 32802"/>
                <a:gd name="connsiteY39-17294" fmla="*/ 828 h 15780"/>
                <a:gd name="connsiteX40-17295" fmla="*/ 17879 w 32802"/>
                <a:gd name="connsiteY40-17296" fmla="*/ 752 h 15780"/>
                <a:gd name="connsiteX41-17297" fmla="*/ 17706 w 32802"/>
                <a:gd name="connsiteY41-17298" fmla="*/ 677 h 15780"/>
                <a:gd name="connsiteX42-17299" fmla="*/ 17774 w 32802"/>
                <a:gd name="connsiteY42-17300" fmla="*/ 544 h 15780"/>
                <a:gd name="connsiteX43-17301" fmla="*/ 17671 w 32802"/>
                <a:gd name="connsiteY43-17302" fmla="*/ 486 h 15780"/>
                <a:gd name="connsiteX44-17303" fmla="*/ 17567 w 32802"/>
                <a:gd name="connsiteY44-17304" fmla="*/ 334 h 15780"/>
                <a:gd name="connsiteX45-17305" fmla="*/ 17290 w 32802"/>
                <a:gd name="connsiteY45-17306" fmla="*/ 180 h 15780"/>
                <a:gd name="connsiteX46-17307" fmla="*/ 16355 w 32802"/>
                <a:gd name="connsiteY46-17308" fmla="*/ 47 h 15780"/>
                <a:gd name="connsiteX47-17309" fmla="*/ 15524 w 32802"/>
                <a:gd name="connsiteY47-17310" fmla="*/ 752 h 15780"/>
                <a:gd name="connsiteX48-17311" fmla="*/ 15870 w 32802"/>
                <a:gd name="connsiteY48-17312" fmla="*/ 1229 h 15780"/>
                <a:gd name="connsiteX49-17313" fmla="*/ 15904 w 32802"/>
                <a:gd name="connsiteY49-17314" fmla="*/ 1363 h 15780"/>
                <a:gd name="connsiteX50-17315" fmla="*/ 15974 w 32802"/>
                <a:gd name="connsiteY50-17316" fmla="*/ 1305 h 15780"/>
                <a:gd name="connsiteX51-17317" fmla="*/ 15974 w 32802"/>
                <a:gd name="connsiteY51-17318" fmla="*/ 1420 h 15780"/>
                <a:gd name="connsiteX52-17319" fmla="*/ 15974 w 32802"/>
                <a:gd name="connsiteY52-17320" fmla="*/ 1497 h 15780"/>
                <a:gd name="connsiteX53-17321" fmla="*/ 15246 w 32802"/>
                <a:gd name="connsiteY53-17322" fmla="*/ 2202 h 15780"/>
                <a:gd name="connsiteX54-17323" fmla="*/ 14969 w 32802"/>
                <a:gd name="connsiteY54-17324" fmla="*/ 2583 h 15780"/>
                <a:gd name="connsiteX55-17325" fmla="*/ 14242 w 32802"/>
                <a:gd name="connsiteY55-17326" fmla="*/ 3287 h 15780"/>
                <a:gd name="connsiteX56-17327" fmla="*/ 14762 w 32802"/>
                <a:gd name="connsiteY56-17328" fmla="*/ 5005 h 15780"/>
                <a:gd name="connsiteX57-17329" fmla="*/ 14969 w 32802"/>
                <a:gd name="connsiteY57-17330" fmla="*/ 5005 h 15780"/>
                <a:gd name="connsiteX58-17331" fmla="*/ 14865 w 32802"/>
                <a:gd name="connsiteY58-17332" fmla="*/ 5367 h 15780"/>
                <a:gd name="connsiteX59-17333" fmla="*/ 15593 w 32802"/>
                <a:gd name="connsiteY59-17334" fmla="*/ 5519 h 15780"/>
                <a:gd name="connsiteX60-17335" fmla="*/ 15593 w 32802"/>
                <a:gd name="connsiteY60-17336" fmla="*/ 5900 h 15780"/>
                <a:gd name="connsiteX61-17337" fmla="*/ 15489 w 32802"/>
                <a:gd name="connsiteY61-17338" fmla="*/ 6110 h 15780"/>
                <a:gd name="connsiteX62-17339" fmla="*/ 13583 w 32802"/>
                <a:gd name="connsiteY62-17340" fmla="*/ 6090 h 15780"/>
                <a:gd name="connsiteX63-17341" fmla="*/ 13548 w 32802"/>
                <a:gd name="connsiteY63-17342" fmla="*/ 8056 h 15780"/>
                <a:gd name="connsiteX64-17343" fmla="*/ 13825 w 32802"/>
                <a:gd name="connsiteY64-17344" fmla="*/ 8056 h 15780"/>
                <a:gd name="connsiteX65-17345" fmla="*/ 13825 w 32802"/>
                <a:gd name="connsiteY65-17346" fmla="*/ 8131 h 15780"/>
                <a:gd name="connsiteX66-17347" fmla="*/ 14415 w 32802"/>
                <a:gd name="connsiteY66-17348" fmla="*/ 8131 h 15780"/>
                <a:gd name="connsiteX67-17349" fmla="*/ 14415 w 32802"/>
                <a:gd name="connsiteY67-17350" fmla="*/ 8056 h 15780"/>
                <a:gd name="connsiteX68-17351" fmla="*/ 14969 w 32802"/>
                <a:gd name="connsiteY68-17352" fmla="*/ 8073 h 15780"/>
                <a:gd name="connsiteX69-17353" fmla="*/ 14103 w 32802"/>
                <a:gd name="connsiteY69-17354" fmla="*/ 10002 h 15780"/>
                <a:gd name="connsiteX70-17355" fmla="*/ 11706 w 32802"/>
                <a:gd name="connsiteY70-17356" fmla="*/ 10005 h 15780"/>
                <a:gd name="connsiteX71-17357" fmla="*/ 9128 w 32802"/>
                <a:gd name="connsiteY71-17358" fmla="*/ 12317 h 15780"/>
                <a:gd name="connsiteX72-17359" fmla="*/ 6522 w 32802"/>
                <a:gd name="connsiteY72-17360" fmla="*/ 11506 h 15780"/>
                <a:gd name="connsiteX73-17361" fmla="*/ 1908 w 32802"/>
                <a:gd name="connsiteY73-17362" fmla="*/ 15754 h 15780"/>
                <a:gd name="connsiteX74-17363" fmla="*/ 0 w 32802"/>
                <a:gd name="connsiteY74-17364" fmla="*/ 15780 h 15780"/>
                <a:gd name="connsiteX0-17365" fmla="*/ 32856 w 32856"/>
                <a:gd name="connsiteY0-17366" fmla="*/ 3985 h 15754"/>
                <a:gd name="connsiteX1-17367" fmla="*/ 30326 w 32856"/>
                <a:gd name="connsiteY1-17368" fmla="*/ 6543 h 15754"/>
                <a:gd name="connsiteX2-17369" fmla="*/ 26852 w 32856"/>
                <a:gd name="connsiteY2-17370" fmla="*/ 5622 h 15754"/>
                <a:gd name="connsiteX3-17371" fmla="*/ 23812 w 32856"/>
                <a:gd name="connsiteY3-17372" fmla="*/ 9225 h 15754"/>
                <a:gd name="connsiteX4-17373" fmla="*/ 20844 w 32856"/>
                <a:gd name="connsiteY4-17374" fmla="*/ 8303 h 15754"/>
                <a:gd name="connsiteX5-17375" fmla="*/ 20601 w 32856"/>
                <a:gd name="connsiteY5-17376" fmla="*/ 7922 h 15754"/>
                <a:gd name="connsiteX6-17377" fmla="*/ 21363 w 32856"/>
                <a:gd name="connsiteY6-17378" fmla="*/ 5729 h 15754"/>
                <a:gd name="connsiteX7-17379" fmla="*/ 21051 w 32856"/>
                <a:gd name="connsiteY7-17380" fmla="*/ 5215 h 15754"/>
                <a:gd name="connsiteX8-17381" fmla="*/ 18833 w 32856"/>
                <a:gd name="connsiteY8-17382" fmla="*/ 4700 h 15754"/>
                <a:gd name="connsiteX9-17383" fmla="*/ 18695 w 32856"/>
                <a:gd name="connsiteY9-17384" fmla="*/ 4279 h 15754"/>
                <a:gd name="connsiteX10-17385" fmla="*/ 20150 w 32856"/>
                <a:gd name="connsiteY10-17386" fmla="*/ 4508 h 15754"/>
                <a:gd name="connsiteX11-17387" fmla="*/ 20185 w 32856"/>
                <a:gd name="connsiteY11-17388" fmla="*/ 4451 h 15754"/>
                <a:gd name="connsiteX12-17389" fmla="*/ 20219 w 32856"/>
                <a:gd name="connsiteY12-17390" fmla="*/ 4451 h 15754"/>
                <a:gd name="connsiteX13-17391" fmla="*/ 20532 w 32856"/>
                <a:gd name="connsiteY13-17392" fmla="*/ 4604 h 15754"/>
                <a:gd name="connsiteX14-17393" fmla="*/ 21121 w 32856"/>
                <a:gd name="connsiteY14-17394" fmla="*/ 4642 h 15754"/>
                <a:gd name="connsiteX15-17395" fmla="*/ 21293 w 32856"/>
                <a:gd name="connsiteY15-17396" fmla="*/ 4585 h 15754"/>
                <a:gd name="connsiteX16-17397" fmla="*/ 21467 w 32856"/>
                <a:gd name="connsiteY16-17398" fmla="*/ 4451 h 15754"/>
                <a:gd name="connsiteX17-17399" fmla="*/ 21535 w 32856"/>
                <a:gd name="connsiteY17-17400" fmla="*/ 4299 h 15754"/>
                <a:gd name="connsiteX18-17401" fmla="*/ 21501 w 32856"/>
                <a:gd name="connsiteY18-17402" fmla="*/ 4166 h 15754"/>
                <a:gd name="connsiteX19-17403" fmla="*/ 21190 w 32856"/>
                <a:gd name="connsiteY19-17404" fmla="*/ 4127 h 15754"/>
                <a:gd name="connsiteX20-17405" fmla="*/ 21155 w 32856"/>
                <a:gd name="connsiteY20-17406" fmla="*/ 4070 h 15754"/>
                <a:gd name="connsiteX21-17407" fmla="*/ 20809 w 32856"/>
                <a:gd name="connsiteY21-17408" fmla="*/ 4051 h 15754"/>
                <a:gd name="connsiteX22-17409" fmla="*/ 20462 w 32856"/>
                <a:gd name="connsiteY22-17410" fmla="*/ 4109 h 15754"/>
                <a:gd name="connsiteX23-17411" fmla="*/ 20496 w 32856"/>
                <a:gd name="connsiteY23-17412" fmla="*/ 4051 h 15754"/>
                <a:gd name="connsiteX24-17413" fmla="*/ 18522 w 32856"/>
                <a:gd name="connsiteY24-17414" fmla="*/ 3651 h 15754"/>
                <a:gd name="connsiteX25-17415" fmla="*/ 18488 w 32856"/>
                <a:gd name="connsiteY25-17416" fmla="*/ 3422 h 15754"/>
                <a:gd name="connsiteX26-17417" fmla="*/ 17968 w 32856"/>
                <a:gd name="connsiteY26-17418" fmla="*/ 2507 h 15754"/>
                <a:gd name="connsiteX27-17419" fmla="*/ 17621 w 32856"/>
                <a:gd name="connsiteY27-17420" fmla="*/ 2106 h 15754"/>
                <a:gd name="connsiteX28-17421" fmla="*/ 17656 w 32856"/>
                <a:gd name="connsiteY28-17422" fmla="*/ 1781 h 15754"/>
                <a:gd name="connsiteX29-17423" fmla="*/ 17309 w 32856"/>
                <a:gd name="connsiteY29-17424" fmla="*/ 1611 h 15754"/>
                <a:gd name="connsiteX30-17425" fmla="*/ 17379 w 32856"/>
                <a:gd name="connsiteY30-17426" fmla="*/ 1420 h 15754"/>
                <a:gd name="connsiteX31-17427" fmla="*/ 17552 w 32856"/>
                <a:gd name="connsiteY31-17428" fmla="*/ 1458 h 15754"/>
                <a:gd name="connsiteX32-17429" fmla="*/ 17725 w 32856"/>
                <a:gd name="connsiteY32-17430" fmla="*/ 1439 h 15754"/>
                <a:gd name="connsiteX33-17431" fmla="*/ 17794 w 32856"/>
                <a:gd name="connsiteY33-17432" fmla="*/ 1382 h 15754"/>
                <a:gd name="connsiteX34-17433" fmla="*/ 17794 w 32856"/>
                <a:gd name="connsiteY34-17434" fmla="*/ 1267 h 15754"/>
                <a:gd name="connsiteX35-17435" fmla="*/ 17863 w 32856"/>
                <a:gd name="connsiteY35-17436" fmla="*/ 1172 h 15754"/>
                <a:gd name="connsiteX36-17437" fmla="*/ 17863 w 32856"/>
                <a:gd name="connsiteY36-17438" fmla="*/ 1077 h 15754"/>
                <a:gd name="connsiteX37-17439" fmla="*/ 17828 w 32856"/>
                <a:gd name="connsiteY37-17440" fmla="*/ 1020 h 15754"/>
                <a:gd name="connsiteX38-17441" fmla="*/ 17794 w 32856"/>
                <a:gd name="connsiteY38-17442" fmla="*/ 905 h 15754"/>
                <a:gd name="connsiteX39-17443" fmla="*/ 17933 w 32856"/>
                <a:gd name="connsiteY39-17444" fmla="*/ 828 h 15754"/>
                <a:gd name="connsiteX40-17445" fmla="*/ 17933 w 32856"/>
                <a:gd name="connsiteY40-17446" fmla="*/ 752 h 15754"/>
                <a:gd name="connsiteX41-17447" fmla="*/ 17760 w 32856"/>
                <a:gd name="connsiteY41-17448" fmla="*/ 677 h 15754"/>
                <a:gd name="connsiteX42-17449" fmla="*/ 17828 w 32856"/>
                <a:gd name="connsiteY42-17450" fmla="*/ 544 h 15754"/>
                <a:gd name="connsiteX43-17451" fmla="*/ 17725 w 32856"/>
                <a:gd name="connsiteY43-17452" fmla="*/ 486 h 15754"/>
                <a:gd name="connsiteX44-17453" fmla="*/ 17621 w 32856"/>
                <a:gd name="connsiteY44-17454" fmla="*/ 334 h 15754"/>
                <a:gd name="connsiteX45-17455" fmla="*/ 17344 w 32856"/>
                <a:gd name="connsiteY45-17456" fmla="*/ 180 h 15754"/>
                <a:gd name="connsiteX46-17457" fmla="*/ 16409 w 32856"/>
                <a:gd name="connsiteY46-17458" fmla="*/ 47 h 15754"/>
                <a:gd name="connsiteX47-17459" fmla="*/ 15578 w 32856"/>
                <a:gd name="connsiteY47-17460" fmla="*/ 752 h 15754"/>
                <a:gd name="connsiteX48-17461" fmla="*/ 15924 w 32856"/>
                <a:gd name="connsiteY48-17462" fmla="*/ 1229 h 15754"/>
                <a:gd name="connsiteX49-17463" fmla="*/ 15958 w 32856"/>
                <a:gd name="connsiteY49-17464" fmla="*/ 1363 h 15754"/>
                <a:gd name="connsiteX50-17465" fmla="*/ 16028 w 32856"/>
                <a:gd name="connsiteY50-17466" fmla="*/ 1305 h 15754"/>
                <a:gd name="connsiteX51-17467" fmla="*/ 16028 w 32856"/>
                <a:gd name="connsiteY51-17468" fmla="*/ 1420 h 15754"/>
                <a:gd name="connsiteX52-17469" fmla="*/ 16028 w 32856"/>
                <a:gd name="connsiteY52-17470" fmla="*/ 1497 h 15754"/>
                <a:gd name="connsiteX53-17471" fmla="*/ 15300 w 32856"/>
                <a:gd name="connsiteY53-17472" fmla="*/ 2202 h 15754"/>
                <a:gd name="connsiteX54-17473" fmla="*/ 15023 w 32856"/>
                <a:gd name="connsiteY54-17474" fmla="*/ 2583 h 15754"/>
                <a:gd name="connsiteX55-17475" fmla="*/ 14296 w 32856"/>
                <a:gd name="connsiteY55-17476" fmla="*/ 3287 h 15754"/>
                <a:gd name="connsiteX56-17477" fmla="*/ 14816 w 32856"/>
                <a:gd name="connsiteY56-17478" fmla="*/ 5005 h 15754"/>
                <a:gd name="connsiteX57-17479" fmla="*/ 15023 w 32856"/>
                <a:gd name="connsiteY57-17480" fmla="*/ 5005 h 15754"/>
                <a:gd name="connsiteX58-17481" fmla="*/ 14919 w 32856"/>
                <a:gd name="connsiteY58-17482" fmla="*/ 5367 h 15754"/>
                <a:gd name="connsiteX59-17483" fmla="*/ 15647 w 32856"/>
                <a:gd name="connsiteY59-17484" fmla="*/ 5519 h 15754"/>
                <a:gd name="connsiteX60-17485" fmla="*/ 15647 w 32856"/>
                <a:gd name="connsiteY60-17486" fmla="*/ 5900 h 15754"/>
                <a:gd name="connsiteX61-17487" fmla="*/ 15543 w 32856"/>
                <a:gd name="connsiteY61-17488" fmla="*/ 6110 h 15754"/>
                <a:gd name="connsiteX62-17489" fmla="*/ 13637 w 32856"/>
                <a:gd name="connsiteY62-17490" fmla="*/ 6090 h 15754"/>
                <a:gd name="connsiteX63-17491" fmla="*/ 13602 w 32856"/>
                <a:gd name="connsiteY63-17492" fmla="*/ 8056 h 15754"/>
                <a:gd name="connsiteX64-17493" fmla="*/ 13879 w 32856"/>
                <a:gd name="connsiteY64-17494" fmla="*/ 8056 h 15754"/>
                <a:gd name="connsiteX65-17495" fmla="*/ 13879 w 32856"/>
                <a:gd name="connsiteY65-17496" fmla="*/ 8131 h 15754"/>
                <a:gd name="connsiteX66-17497" fmla="*/ 14469 w 32856"/>
                <a:gd name="connsiteY66-17498" fmla="*/ 8131 h 15754"/>
                <a:gd name="connsiteX67-17499" fmla="*/ 14469 w 32856"/>
                <a:gd name="connsiteY67-17500" fmla="*/ 8056 h 15754"/>
                <a:gd name="connsiteX68-17501" fmla="*/ 15023 w 32856"/>
                <a:gd name="connsiteY68-17502" fmla="*/ 8073 h 15754"/>
                <a:gd name="connsiteX69-17503" fmla="*/ 14157 w 32856"/>
                <a:gd name="connsiteY69-17504" fmla="*/ 10002 h 15754"/>
                <a:gd name="connsiteX70-17505" fmla="*/ 11760 w 32856"/>
                <a:gd name="connsiteY70-17506" fmla="*/ 10005 h 15754"/>
                <a:gd name="connsiteX71-17507" fmla="*/ 9182 w 32856"/>
                <a:gd name="connsiteY71-17508" fmla="*/ 12317 h 15754"/>
                <a:gd name="connsiteX72-17509" fmla="*/ 6576 w 32856"/>
                <a:gd name="connsiteY72-17510" fmla="*/ 11506 h 15754"/>
                <a:gd name="connsiteX73-17511" fmla="*/ 1962 w 32856"/>
                <a:gd name="connsiteY73-17512" fmla="*/ 15754 h 15754"/>
                <a:gd name="connsiteX74-17513" fmla="*/ 0 w 32856"/>
                <a:gd name="connsiteY74-17514" fmla="*/ 15750 h 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 ang="0">
                  <a:pos x="connsiteX69-139" y="connsiteY69-140"/>
                </a:cxn>
                <a:cxn ang="0">
                  <a:pos x="connsiteX70-141" y="connsiteY70-142"/>
                </a:cxn>
                <a:cxn ang="0">
                  <a:pos x="connsiteX71-143" y="connsiteY71-144"/>
                </a:cxn>
                <a:cxn ang="0">
                  <a:pos x="connsiteX72-145" y="connsiteY72-146"/>
                </a:cxn>
                <a:cxn ang="0">
                  <a:pos x="connsiteX73-147" y="connsiteY73-148"/>
                </a:cxn>
                <a:cxn ang="0">
                  <a:pos x="connsiteX74-149" y="connsiteY74-150"/>
                </a:cxn>
              </a:cxnLst>
              <a:rect l="l" t="t" r="r" b="b"/>
              <a:pathLst>
                <a:path w="32856" h="15754">
                  <a:moveTo>
                    <a:pt x="32856" y="3985"/>
                  </a:moveTo>
                  <a:cubicBezTo>
                    <a:pt x="32760" y="3964"/>
                    <a:pt x="31627" y="5294"/>
                    <a:pt x="30326" y="6543"/>
                  </a:cubicBezTo>
                  <a:lnTo>
                    <a:pt x="26852" y="5622"/>
                  </a:lnTo>
                  <a:lnTo>
                    <a:pt x="23812" y="9225"/>
                  </a:lnTo>
                  <a:cubicBezTo>
                    <a:pt x="23306" y="9074"/>
                    <a:pt x="21325" y="8500"/>
                    <a:pt x="20844" y="8303"/>
                  </a:cubicBezTo>
                  <a:cubicBezTo>
                    <a:pt x="20393" y="8189"/>
                    <a:pt x="20601" y="7922"/>
                    <a:pt x="20601" y="7922"/>
                  </a:cubicBezTo>
                  <a:lnTo>
                    <a:pt x="21363" y="5729"/>
                  </a:lnTo>
                  <a:cubicBezTo>
                    <a:pt x="21467" y="5347"/>
                    <a:pt x="21051" y="5215"/>
                    <a:pt x="21051" y="5215"/>
                  </a:cubicBezTo>
                  <a:cubicBezTo>
                    <a:pt x="20844" y="5119"/>
                    <a:pt x="18833" y="4700"/>
                    <a:pt x="18833" y="4700"/>
                  </a:cubicBezTo>
                  <a:cubicBezTo>
                    <a:pt x="18833" y="4700"/>
                    <a:pt x="18765" y="4508"/>
                    <a:pt x="18695" y="4279"/>
                  </a:cubicBezTo>
                  <a:lnTo>
                    <a:pt x="20150" y="4508"/>
                  </a:lnTo>
                  <a:cubicBezTo>
                    <a:pt x="20162" y="4489"/>
                    <a:pt x="20174" y="4471"/>
                    <a:pt x="20185" y="4451"/>
                  </a:cubicBezTo>
                  <a:lnTo>
                    <a:pt x="20219" y="4451"/>
                  </a:lnTo>
                  <a:cubicBezTo>
                    <a:pt x="20324" y="4490"/>
                    <a:pt x="20427" y="4547"/>
                    <a:pt x="20532" y="4604"/>
                  </a:cubicBezTo>
                  <a:cubicBezTo>
                    <a:pt x="20636" y="4681"/>
                    <a:pt x="21016" y="4642"/>
                    <a:pt x="21121" y="4642"/>
                  </a:cubicBezTo>
                  <a:cubicBezTo>
                    <a:pt x="21258" y="4623"/>
                    <a:pt x="21293" y="4623"/>
                    <a:pt x="21293" y="4585"/>
                  </a:cubicBezTo>
                  <a:cubicBezTo>
                    <a:pt x="21328" y="4528"/>
                    <a:pt x="21467" y="4490"/>
                    <a:pt x="21467" y="4451"/>
                  </a:cubicBezTo>
                  <a:cubicBezTo>
                    <a:pt x="21467" y="4414"/>
                    <a:pt x="21535" y="4338"/>
                    <a:pt x="21535" y="4299"/>
                  </a:cubicBezTo>
                  <a:cubicBezTo>
                    <a:pt x="21570" y="4261"/>
                    <a:pt x="21570" y="4204"/>
                    <a:pt x="21501" y="4166"/>
                  </a:cubicBezTo>
                  <a:cubicBezTo>
                    <a:pt x="21432" y="4127"/>
                    <a:pt x="21190" y="4127"/>
                    <a:pt x="21190" y="4127"/>
                  </a:cubicBezTo>
                  <a:cubicBezTo>
                    <a:pt x="21179" y="4108"/>
                    <a:pt x="21166" y="4089"/>
                    <a:pt x="21155" y="4070"/>
                  </a:cubicBezTo>
                  <a:cubicBezTo>
                    <a:pt x="21155" y="4013"/>
                    <a:pt x="21016" y="4051"/>
                    <a:pt x="20809" y="4051"/>
                  </a:cubicBezTo>
                  <a:cubicBezTo>
                    <a:pt x="20636" y="4070"/>
                    <a:pt x="20496" y="4109"/>
                    <a:pt x="20462" y="4109"/>
                  </a:cubicBezTo>
                  <a:cubicBezTo>
                    <a:pt x="20473" y="4090"/>
                    <a:pt x="20485" y="4070"/>
                    <a:pt x="20496" y="4051"/>
                  </a:cubicBezTo>
                  <a:lnTo>
                    <a:pt x="18522" y="3651"/>
                  </a:lnTo>
                  <a:cubicBezTo>
                    <a:pt x="18522" y="3557"/>
                    <a:pt x="18488" y="3479"/>
                    <a:pt x="18488" y="3422"/>
                  </a:cubicBezTo>
                  <a:cubicBezTo>
                    <a:pt x="18452" y="3136"/>
                    <a:pt x="18141" y="2660"/>
                    <a:pt x="17968" y="2507"/>
                  </a:cubicBezTo>
                  <a:cubicBezTo>
                    <a:pt x="17794" y="2355"/>
                    <a:pt x="17621" y="2106"/>
                    <a:pt x="17621" y="2106"/>
                  </a:cubicBezTo>
                  <a:cubicBezTo>
                    <a:pt x="17621" y="2106"/>
                    <a:pt x="17691" y="1896"/>
                    <a:pt x="17656" y="1781"/>
                  </a:cubicBezTo>
                  <a:cubicBezTo>
                    <a:pt x="17621" y="1668"/>
                    <a:pt x="17309" y="1611"/>
                    <a:pt x="17309" y="1611"/>
                  </a:cubicBezTo>
                  <a:cubicBezTo>
                    <a:pt x="17332" y="1547"/>
                    <a:pt x="17356" y="1484"/>
                    <a:pt x="17379" y="1420"/>
                  </a:cubicBezTo>
                  <a:cubicBezTo>
                    <a:pt x="17448" y="1439"/>
                    <a:pt x="17483" y="1458"/>
                    <a:pt x="17552" y="1458"/>
                  </a:cubicBezTo>
                  <a:cubicBezTo>
                    <a:pt x="17656" y="1458"/>
                    <a:pt x="17656" y="1458"/>
                    <a:pt x="17725" y="1439"/>
                  </a:cubicBezTo>
                  <a:cubicBezTo>
                    <a:pt x="17760" y="1420"/>
                    <a:pt x="17828" y="1420"/>
                    <a:pt x="17794" y="1382"/>
                  </a:cubicBezTo>
                  <a:cubicBezTo>
                    <a:pt x="17794" y="1326"/>
                    <a:pt x="17828" y="1305"/>
                    <a:pt x="17794" y="1267"/>
                  </a:cubicBezTo>
                  <a:cubicBezTo>
                    <a:pt x="17794" y="1248"/>
                    <a:pt x="17828" y="1211"/>
                    <a:pt x="17863" y="1172"/>
                  </a:cubicBezTo>
                  <a:lnTo>
                    <a:pt x="17863" y="1077"/>
                  </a:lnTo>
                  <a:cubicBezTo>
                    <a:pt x="17863" y="1077"/>
                    <a:pt x="17863" y="1038"/>
                    <a:pt x="17828" y="1020"/>
                  </a:cubicBezTo>
                  <a:cubicBezTo>
                    <a:pt x="17828" y="1001"/>
                    <a:pt x="17794" y="905"/>
                    <a:pt x="17794" y="905"/>
                  </a:cubicBezTo>
                  <a:cubicBezTo>
                    <a:pt x="17794" y="905"/>
                    <a:pt x="17863" y="888"/>
                    <a:pt x="17933" y="828"/>
                  </a:cubicBezTo>
                  <a:cubicBezTo>
                    <a:pt x="18002" y="791"/>
                    <a:pt x="17933" y="752"/>
                    <a:pt x="17933" y="752"/>
                  </a:cubicBezTo>
                  <a:cubicBezTo>
                    <a:pt x="17863" y="752"/>
                    <a:pt x="17760" y="677"/>
                    <a:pt x="17760" y="677"/>
                  </a:cubicBezTo>
                  <a:cubicBezTo>
                    <a:pt x="17760" y="677"/>
                    <a:pt x="17828" y="581"/>
                    <a:pt x="17828" y="544"/>
                  </a:cubicBezTo>
                  <a:cubicBezTo>
                    <a:pt x="17828" y="505"/>
                    <a:pt x="17760" y="486"/>
                    <a:pt x="17725" y="486"/>
                  </a:cubicBezTo>
                  <a:cubicBezTo>
                    <a:pt x="17725" y="468"/>
                    <a:pt x="17656" y="411"/>
                    <a:pt x="17621" y="334"/>
                  </a:cubicBezTo>
                  <a:cubicBezTo>
                    <a:pt x="17586" y="258"/>
                    <a:pt x="17344" y="180"/>
                    <a:pt x="17344" y="180"/>
                  </a:cubicBezTo>
                  <a:cubicBezTo>
                    <a:pt x="17448" y="47"/>
                    <a:pt x="17309" y="-67"/>
                    <a:pt x="16409" y="47"/>
                  </a:cubicBezTo>
                  <a:cubicBezTo>
                    <a:pt x="15509" y="180"/>
                    <a:pt x="15473" y="524"/>
                    <a:pt x="15578" y="752"/>
                  </a:cubicBezTo>
                  <a:cubicBezTo>
                    <a:pt x="15647" y="982"/>
                    <a:pt x="15890" y="1191"/>
                    <a:pt x="15924" y="1229"/>
                  </a:cubicBezTo>
                  <a:cubicBezTo>
                    <a:pt x="15958" y="1267"/>
                    <a:pt x="15958" y="1363"/>
                    <a:pt x="15958" y="1363"/>
                  </a:cubicBezTo>
                  <a:cubicBezTo>
                    <a:pt x="15958" y="1363"/>
                    <a:pt x="15993" y="1287"/>
                    <a:pt x="16028" y="1305"/>
                  </a:cubicBezTo>
                  <a:lnTo>
                    <a:pt x="16028" y="1420"/>
                  </a:lnTo>
                  <a:lnTo>
                    <a:pt x="16028" y="1497"/>
                  </a:lnTo>
                  <a:cubicBezTo>
                    <a:pt x="15855" y="1687"/>
                    <a:pt x="15473" y="1992"/>
                    <a:pt x="15300" y="2202"/>
                  </a:cubicBezTo>
                  <a:cubicBezTo>
                    <a:pt x="15266" y="2221"/>
                    <a:pt x="15127" y="2430"/>
                    <a:pt x="15023" y="2583"/>
                  </a:cubicBezTo>
                  <a:lnTo>
                    <a:pt x="14296" y="3287"/>
                  </a:lnTo>
                  <a:lnTo>
                    <a:pt x="14816" y="5005"/>
                  </a:lnTo>
                  <a:lnTo>
                    <a:pt x="15023" y="5005"/>
                  </a:lnTo>
                  <a:cubicBezTo>
                    <a:pt x="14954" y="5195"/>
                    <a:pt x="14919" y="5367"/>
                    <a:pt x="14919" y="5367"/>
                  </a:cubicBezTo>
                  <a:lnTo>
                    <a:pt x="15647" y="5519"/>
                  </a:lnTo>
                  <a:lnTo>
                    <a:pt x="15647" y="5900"/>
                  </a:lnTo>
                  <a:cubicBezTo>
                    <a:pt x="15578" y="5957"/>
                    <a:pt x="15543" y="6015"/>
                    <a:pt x="15543" y="6110"/>
                  </a:cubicBezTo>
                  <a:lnTo>
                    <a:pt x="13637" y="6090"/>
                  </a:lnTo>
                  <a:cubicBezTo>
                    <a:pt x="13625" y="6745"/>
                    <a:pt x="13614" y="7401"/>
                    <a:pt x="13602" y="8056"/>
                  </a:cubicBezTo>
                  <a:lnTo>
                    <a:pt x="13879" y="8056"/>
                  </a:lnTo>
                  <a:lnTo>
                    <a:pt x="13879" y="8131"/>
                  </a:lnTo>
                  <a:lnTo>
                    <a:pt x="14469" y="8131"/>
                  </a:lnTo>
                  <a:lnTo>
                    <a:pt x="14469" y="8056"/>
                  </a:lnTo>
                  <a:lnTo>
                    <a:pt x="15023" y="8073"/>
                  </a:lnTo>
                  <a:cubicBezTo>
                    <a:pt x="14913" y="8482"/>
                    <a:pt x="14431" y="9561"/>
                    <a:pt x="14157" y="10002"/>
                  </a:cubicBezTo>
                  <a:lnTo>
                    <a:pt x="11760" y="10005"/>
                  </a:lnTo>
                  <a:lnTo>
                    <a:pt x="9182" y="12317"/>
                  </a:lnTo>
                  <a:lnTo>
                    <a:pt x="6576" y="11506"/>
                  </a:lnTo>
                  <a:lnTo>
                    <a:pt x="1962" y="15754"/>
                  </a:lnTo>
                  <a:lnTo>
                    <a:pt x="0" y="15750"/>
                  </a:lnTo>
                </a:path>
              </a:pathLst>
            </a:custGeom>
            <a:noFill/>
            <a:ln w="25400">
              <a:solidFill>
                <a:schemeClr val="bg1"/>
              </a:solidFill>
            </a:ln>
            <a:effectLst>
              <a:outerShdw blurRad="50800" dist="38100" dir="2700000" algn="tl" rotWithShape="0">
                <a:prstClr val="black">
                  <a:alpha val="40000"/>
                </a:prstClr>
              </a:outerShdw>
            </a:effectLst>
          </p:spPr>
          <p:txBody>
            <a:bodyPr vert="horz" wrap="square" lIns="91440" tIns="45720" rIns="91440" bIns="45720" numCol="1" anchor="t" anchorCtr="0" compatLnSpc="1"/>
            <a:lstStyle/>
            <a:p>
              <a:endParaRPr lang="zh-CN" altLang="en-US" dirty="0"/>
            </a:p>
          </p:txBody>
        </p:sp>
        <p:sp>
          <p:nvSpPr>
            <p:cNvPr id="10" name="Freeform 398"/>
            <p:cNvSpPr/>
            <p:nvPr/>
          </p:nvSpPr>
          <p:spPr bwMode="auto">
            <a:xfrm>
              <a:off x="6195314" y="2825856"/>
              <a:ext cx="702600" cy="1390836"/>
            </a:xfrm>
            <a:custGeom>
              <a:avLst/>
              <a:gdLst>
                <a:gd name="T0" fmla="*/ 209 w 236"/>
                <a:gd name="T1" fmla="*/ 439 h 540"/>
                <a:gd name="T2" fmla="*/ 224 w 236"/>
                <a:gd name="T3" fmla="*/ 304 h 540"/>
                <a:gd name="T4" fmla="*/ 151 w 236"/>
                <a:gd name="T5" fmla="*/ 250 h 540"/>
                <a:gd name="T6" fmla="*/ 189 w 236"/>
                <a:gd name="T7" fmla="*/ 240 h 540"/>
                <a:gd name="T8" fmla="*/ 191 w 236"/>
                <a:gd name="T9" fmla="*/ 237 h 540"/>
                <a:gd name="T10" fmla="*/ 217 w 236"/>
                <a:gd name="T11" fmla="*/ 247 h 540"/>
                <a:gd name="T12" fmla="*/ 227 w 236"/>
                <a:gd name="T13" fmla="*/ 237 h 540"/>
                <a:gd name="T14" fmla="*/ 228 w 236"/>
                <a:gd name="T15" fmla="*/ 222 h 540"/>
                <a:gd name="T16" fmla="*/ 218 w 236"/>
                <a:gd name="T17" fmla="*/ 217 h 540"/>
                <a:gd name="T18" fmla="*/ 198 w 236"/>
                <a:gd name="T19" fmla="*/ 219 h 540"/>
                <a:gd name="T20" fmla="*/ 142 w 236"/>
                <a:gd name="T21" fmla="*/ 195 h 540"/>
                <a:gd name="T22" fmla="*/ 126 w 236"/>
                <a:gd name="T23" fmla="*/ 135 h 540"/>
                <a:gd name="T24" fmla="*/ 117 w 236"/>
                <a:gd name="T25" fmla="*/ 97 h 540"/>
                <a:gd name="T26" fmla="*/ 109 w 236"/>
                <a:gd name="T27" fmla="*/ 78 h 540"/>
                <a:gd name="T28" fmla="*/ 119 w 236"/>
                <a:gd name="T29" fmla="*/ 79 h 540"/>
                <a:gd name="T30" fmla="*/ 121 w 236"/>
                <a:gd name="T31" fmla="*/ 70 h 540"/>
                <a:gd name="T32" fmla="*/ 123 w 236"/>
                <a:gd name="T33" fmla="*/ 60 h 540"/>
                <a:gd name="T34" fmla="*/ 121 w 236"/>
                <a:gd name="T35" fmla="*/ 51 h 540"/>
                <a:gd name="T36" fmla="*/ 125 w 236"/>
                <a:gd name="T37" fmla="*/ 43 h 540"/>
                <a:gd name="T38" fmla="*/ 122 w 236"/>
                <a:gd name="T39" fmla="*/ 32 h 540"/>
                <a:gd name="T40" fmla="*/ 116 w 236"/>
                <a:gd name="T41" fmla="*/ 21 h 540"/>
                <a:gd name="T42" fmla="*/ 81 w 236"/>
                <a:gd name="T43" fmla="*/ 6 h 540"/>
                <a:gd name="T44" fmla="*/ 67 w 236"/>
                <a:gd name="T45" fmla="*/ 68 h 540"/>
                <a:gd name="T46" fmla="*/ 70 w 236"/>
                <a:gd name="T47" fmla="*/ 72 h 540"/>
                <a:gd name="T48" fmla="*/ 70 w 236"/>
                <a:gd name="T49" fmla="*/ 82 h 540"/>
                <a:gd name="T50" fmla="*/ 41 w 236"/>
                <a:gd name="T51" fmla="*/ 139 h 540"/>
                <a:gd name="T52" fmla="*/ 35 w 236"/>
                <a:gd name="T53" fmla="*/ 266 h 540"/>
                <a:gd name="T54" fmla="*/ 38 w 236"/>
                <a:gd name="T55" fmla="*/ 285 h 540"/>
                <a:gd name="T56" fmla="*/ 59 w 236"/>
                <a:gd name="T57" fmla="*/ 313 h 540"/>
                <a:gd name="T58" fmla="*/ 1 w 236"/>
                <a:gd name="T59" fmla="*/ 323 h 540"/>
                <a:gd name="T60" fmla="*/ 8 w 236"/>
                <a:gd name="T61" fmla="*/ 426 h 540"/>
                <a:gd name="T62" fmla="*/ 25 w 236"/>
                <a:gd name="T63" fmla="*/ 430 h 540"/>
                <a:gd name="T64" fmla="*/ 41 w 236"/>
                <a:gd name="T65" fmla="*/ 427 h 540"/>
                <a:gd name="T66" fmla="*/ 14 w 236"/>
                <a:gd name="T67" fmla="*/ 498 h 540"/>
                <a:gd name="T68" fmla="*/ 19 w 236"/>
                <a:gd name="T69" fmla="*/ 522 h 540"/>
                <a:gd name="T70" fmla="*/ 26 w 236"/>
                <a:gd name="T71" fmla="*/ 526 h 540"/>
                <a:gd name="T72" fmla="*/ 84 w 236"/>
                <a:gd name="T73" fmla="*/ 538 h 540"/>
                <a:gd name="T74" fmla="*/ 48 w 236"/>
                <a:gd name="T75" fmla="*/ 505 h 540"/>
                <a:gd name="T76" fmla="*/ 122 w 236"/>
                <a:gd name="T77" fmla="*/ 427 h 540"/>
                <a:gd name="T78" fmla="*/ 140 w 236"/>
                <a:gd name="T79" fmla="*/ 430 h 540"/>
                <a:gd name="T80" fmla="*/ 150 w 236"/>
                <a:gd name="T81" fmla="*/ 427 h 540"/>
                <a:gd name="T82" fmla="*/ 110 w 236"/>
                <a:gd name="T83" fmla="*/ 324 h 540"/>
                <a:gd name="T84" fmla="*/ 172 w 236"/>
                <a:gd name="T85" fmla="*/ 320 h 540"/>
                <a:gd name="T86" fmla="*/ 164 w 236"/>
                <a:gd name="T87" fmla="*/ 435 h 540"/>
                <a:gd name="T88" fmla="*/ 164 w 236"/>
                <a:gd name="T89" fmla="*/ 457 h 540"/>
                <a:gd name="T90" fmla="*/ 183 w 236"/>
                <a:gd name="T91" fmla="*/ 453 h 540"/>
                <a:gd name="T92" fmla="*/ 235 w 236"/>
                <a:gd name="T93" fmla="*/ 457 h 540"/>
                <a:gd name="connsiteX0" fmla="*/ 9915 w 10563"/>
                <a:gd name="connsiteY0" fmla="*/ 8342 h 9918"/>
                <a:gd name="connsiteX1" fmla="*/ 8856 w 10563"/>
                <a:gd name="connsiteY1" fmla="*/ 8065 h 9918"/>
                <a:gd name="connsiteX2" fmla="*/ 8559 w 10563"/>
                <a:gd name="connsiteY2" fmla="*/ 7694 h 9918"/>
                <a:gd name="connsiteX3" fmla="*/ 9492 w 10563"/>
                <a:gd name="connsiteY3" fmla="*/ 5565 h 9918"/>
                <a:gd name="connsiteX4" fmla="*/ 9110 w 10563"/>
                <a:gd name="connsiteY4" fmla="*/ 5065 h 9918"/>
                <a:gd name="connsiteX5" fmla="*/ 6398 w 10563"/>
                <a:gd name="connsiteY5" fmla="*/ 4565 h 9918"/>
                <a:gd name="connsiteX6" fmla="*/ 6229 w 10563"/>
                <a:gd name="connsiteY6" fmla="*/ 4157 h 9918"/>
                <a:gd name="connsiteX7" fmla="*/ 8008 w 10563"/>
                <a:gd name="connsiteY7" fmla="*/ 4379 h 9918"/>
                <a:gd name="connsiteX8" fmla="*/ 8051 w 10563"/>
                <a:gd name="connsiteY8" fmla="*/ 4324 h 9918"/>
                <a:gd name="connsiteX9" fmla="*/ 8093 w 10563"/>
                <a:gd name="connsiteY9" fmla="*/ 4324 h 9918"/>
                <a:gd name="connsiteX10" fmla="*/ 8475 w 10563"/>
                <a:gd name="connsiteY10" fmla="*/ 4472 h 9918"/>
                <a:gd name="connsiteX11" fmla="*/ 9195 w 10563"/>
                <a:gd name="connsiteY11" fmla="*/ 4509 h 9918"/>
                <a:gd name="connsiteX12" fmla="*/ 9407 w 10563"/>
                <a:gd name="connsiteY12" fmla="*/ 4454 h 9918"/>
                <a:gd name="connsiteX13" fmla="*/ 9619 w 10563"/>
                <a:gd name="connsiteY13" fmla="*/ 4324 h 9918"/>
                <a:gd name="connsiteX14" fmla="*/ 9703 w 10563"/>
                <a:gd name="connsiteY14" fmla="*/ 4176 h 9918"/>
                <a:gd name="connsiteX15" fmla="*/ 9661 w 10563"/>
                <a:gd name="connsiteY15" fmla="*/ 4046 h 9918"/>
                <a:gd name="connsiteX16" fmla="*/ 9280 w 10563"/>
                <a:gd name="connsiteY16" fmla="*/ 4009 h 9918"/>
                <a:gd name="connsiteX17" fmla="*/ 9237 w 10563"/>
                <a:gd name="connsiteY17" fmla="*/ 3954 h 9918"/>
                <a:gd name="connsiteX18" fmla="*/ 8814 w 10563"/>
                <a:gd name="connsiteY18" fmla="*/ 3935 h 9918"/>
                <a:gd name="connsiteX19" fmla="*/ 8390 w 10563"/>
                <a:gd name="connsiteY19" fmla="*/ 3991 h 9918"/>
                <a:gd name="connsiteX20" fmla="*/ 8432 w 10563"/>
                <a:gd name="connsiteY20" fmla="*/ 3935 h 9918"/>
                <a:gd name="connsiteX21" fmla="*/ 6017 w 10563"/>
                <a:gd name="connsiteY21" fmla="*/ 3546 h 9918"/>
                <a:gd name="connsiteX22" fmla="*/ 5975 w 10563"/>
                <a:gd name="connsiteY22" fmla="*/ 3324 h 9918"/>
                <a:gd name="connsiteX23" fmla="*/ 5339 w 10563"/>
                <a:gd name="connsiteY23" fmla="*/ 2435 h 9918"/>
                <a:gd name="connsiteX24" fmla="*/ 4915 w 10563"/>
                <a:gd name="connsiteY24" fmla="*/ 2046 h 9918"/>
                <a:gd name="connsiteX25" fmla="*/ 4958 w 10563"/>
                <a:gd name="connsiteY25" fmla="*/ 1731 h 9918"/>
                <a:gd name="connsiteX26" fmla="*/ 4534 w 10563"/>
                <a:gd name="connsiteY26" fmla="*/ 1565 h 9918"/>
                <a:gd name="connsiteX27" fmla="*/ 4619 w 10563"/>
                <a:gd name="connsiteY27" fmla="*/ 1379 h 9918"/>
                <a:gd name="connsiteX28" fmla="*/ 4831 w 10563"/>
                <a:gd name="connsiteY28" fmla="*/ 1416 h 9918"/>
                <a:gd name="connsiteX29" fmla="*/ 5042 w 10563"/>
                <a:gd name="connsiteY29" fmla="*/ 1398 h 9918"/>
                <a:gd name="connsiteX30" fmla="*/ 5127 w 10563"/>
                <a:gd name="connsiteY30" fmla="*/ 1342 h 9918"/>
                <a:gd name="connsiteX31" fmla="*/ 5127 w 10563"/>
                <a:gd name="connsiteY31" fmla="*/ 1231 h 9918"/>
                <a:gd name="connsiteX32" fmla="*/ 5212 w 10563"/>
                <a:gd name="connsiteY32" fmla="*/ 1139 h 9918"/>
                <a:gd name="connsiteX33" fmla="*/ 5212 w 10563"/>
                <a:gd name="connsiteY33" fmla="*/ 1046 h 9918"/>
                <a:gd name="connsiteX34" fmla="*/ 5169 w 10563"/>
                <a:gd name="connsiteY34" fmla="*/ 991 h 9918"/>
                <a:gd name="connsiteX35" fmla="*/ 5127 w 10563"/>
                <a:gd name="connsiteY35" fmla="*/ 879 h 9918"/>
                <a:gd name="connsiteX36" fmla="*/ 5297 w 10563"/>
                <a:gd name="connsiteY36" fmla="*/ 805 h 9918"/>
                <a:gd name="connsiteX37" fmla="*/ 5297 w 10563"/>
                <a:gd name="connsiteY37" fmla="*/ 731 h 9918"/>
                <a:gd name="connsiteX38" fmla="*/ 5085 w 10563"/>
                <a:gd name="connsiteY38" fmla="*/ 657 h 9918"/>
                <a:gd name="connsiteX39" fmla="*/ 5169 w 10563"/>
                <a:gd name="connsiteY39" fmla="*/ 528 h 9918"/>
                <a:gd name="connsiteX40" fmla="*/ 5042 w 10563"/>
                <a:gd name="connsiteY40" fmla="*/ 472 h 9918"/>
                <a:gd name="connsiteX41" fmla="*/ 4915 w 10563"/>
                <a:gd name="connsiteY41" fmla="*/ 324 h 9918"/>
                <a:gd name="connsiteX42" fmla="*/ 4576 w 10563"/>
                <a:gd name="connsiteY42" fmla="*/ 176 h 9918"/>
                <a:gd name="connsiteX43" fmla="*/ 3432 w 10563"/>
                <a:gd name="connsiteY43" fmla="*/ 46 h 9918"/>
                <a:gd name="connsiteX44" fmla="*/ 2415 w 10563"/>
                <a:gd name="connsiteY44" fmla="*/ 731 h 9918"/>
                <a:gd name="connsiteX45" fmla="*/ 2839 w 10563"/>
                <a:gd name="connsiteY45" fmla="*/ 1194 h 9918"/>
                <a:gd name="connsiteX46" fmla="*/ 2881 w 10563"/>
                <a:gd name="connsiteY46" fmla="*/ 1324 h 9918"/>
                <a:gd name="connsiteX47" fmla="*/ 2966 w 10563"/>
                <a:gd name="connsiteY47" fmla="*/ 1268 h 9918"/>
                <a:gd name="connsiteX48" fmla="*/ 2966 w 10563"/>
                <a:gd name="connsiteY48" fmla="*/ 1379 h 9918"/>
                <a:gd name="connsiteX49" fmla="*/ 2966 w 10563"/>
                <a:gd name="connsiteY49" fmla="*/ 1454 h 9918"/>
                <a:gd name="connsiteX50" fmla="*/ 2076 w 10563"/>
                <a:gd name="connsiteY50" fmla="*/ 2139 h 9918"/>
                <a:gd name="connsiteX51" fmla="*/ 1737 w 10563"/>
                <a:gd name="connsiteY51" fmla="*/ 2509 h 9918"/>
                <a:gd name="connsiteX52" fmla="*/ 847 w 10563"/>
                <a:gd name="connsiteY52" fmla="*/ 3194 h 9918"/>
                <a:gd name="connsiteX53" fmla="*/ 1483 w 10563"/>
                <a:gd name="connsiteY53" fmla="*/ 4861 h 9918"/>
                <a:gd name="connsiteX54" fmla="*/ 1737 w 10563"/>
                <a:gd name="connsiteY54" fmla="*/ 4861 h 9918"/>
                <a:gd name="connsiteX55" fmla="*/ 1610 w 10563"/>
                <a:gd name="connsiteY55" fmla="*/ 5213 h 9918"/>
                <a:gd name="connsiteX56" fmla="*/ 2500 w 10563"/>
                <a:gd name="connsiteY56" fmla="*/ 5361 h 9918"/>
                <a:gd name="connsiteX57" fmla="*/ 2500 w 10563"/>
                <a:gd name="connsiteY57" fmla="*/ 5731 h 9918"/>
                <a:gd name="connsiteX58" fmla="*/ 2373 w 10563"/>
                <a:gd name="connsiteY58" fmla="*/ 5935 h 9918"/>
                <a:gd name="connsiteX59" fmla="*/ 42 w 10563"/>
                <a:gd name="connsiteY59" fmla="*/ 5916 h 9918"/>
                <a:gd name="connsiteX60" fmla="*/ 0 w 10563"/>
                <a:gd name="connsiteY60" fmla="*/ 7824 h 9918"/>
                <a:gd name="connsiteX61" fmla="*/ 339 w 10563"/>
                <a:gd name="connsiteY61" fmla="*/ 7824 h 9918"/>
                <a:gd name="connsiteX62" fmla="*/ 339 w 10563"/>
                <a:gd name="connsiteY62" fmla="*/ 7898 h 9918"/>
                <a:gd name="connsiteX63" fmla="*/ 1059 w 10563"/>
                <a:gd name="connsiteY63" fmla="*/ 7898 h 9918"/>
                <a:gd name="connsiteX64" fmla="*/ 1059 w 10563"/>
                <a:gd name="connsiteY64" fmla="*/ 7824 h 9918"/>
                <a:gd name="connsiteX65" fmla="*/ 1737 w 10563"/>
                <a:gd name="connsiteY65" fmla="*/ 7842 h 9918"/>
                <a:gd name="connsiteX66" fmla="*/ 593 w 10563"/>
                <a:gd name="connsiteY66" fmla="*/ 9083 h 9918"/>
                <a:gd name="connsiteX67" fmla="*/ 593 w 10563"/>
                <a:gd name="connsiteY67" fmla="*/ 9157 h 9918"/>
                <a:gd name="connsiteX68" fmla="*/ 339 w 10563"/>
                <a:gd name="connsiteY68" fmla="*/ 9435 h 9918"/>
                <a:gd name="connsiteX69" fmla="*/ 805 w 10563"/>
                <a:gd name="connsiteY69" fmla="*/ 9602 h 9918"/>
                <a:gd name="connsiteX70" fmla="*/ 1017 w 10563"/>
                <a:gd name="connsiteY70" fmla="*/ 9583 h 9918"/>
                <a:gd name="connsiteX71" fmla="*/ 1102 w 10563"/>
                <a:gd name="connsiteY71" fmla="*/ 9676 h 9918"/>
                <a:gd name="connsiteX72" fmla="*/ 2076 w 10563"/>
                <a:gd name="connsiteY72" fmla="*/ 9879 h 9918"/>
                <a:gd name="connsiteX73" fmla="*/ 3559 w 10563"/>
                <a:gd name="connsiteY73" fmla="*/ 9898 h 9918"/>
                <a:gd name="connsiteX74" fmla="*/ 2797 w 10563"/>
                <a:gd name="connsiteY74" fmla="*/ 9602 h 9918"/>
                <a:gd name="connsiteX75" fmla="*/ 2034 w 10563"/>
                <a:gd name="connsiteY75" fmla="*/ 9287 h 9918"/>
                <a:gd name="connsiteX76" fmla="*/ 3644 w 10563"/>
                <a:gd name="connsiteY76" fmla="*/ 7842 h 9918"/>
                <a:gd name="connsiteX77" fmla="*/ 5169 w 10563"/>
                <a:gd name="connsiteY77" fmla="*/ 7842 h 9918"/>
                <a:gd name="connsiteX78" fmla="*/ 5169 w 10563"/>
                <a:gd name="connsiteY78" fmla="*/ 7898 h 9918"/>
                <a:gd name="connsiteX79" fmla="*/ 5932 w 10563"/>
                <a:gd name="connsiteY79" fmla="*/ 7898 h 9918"/>
                <a:gd name="connsiteX80" fmla="*/ 5932 w 10563"/>
                <a:gd name="connsiteY80" fmla="*/ 7842 h 9918"/>
                <a:gd name="connsiteX81" fmla="*/ 6356 w 10563"/>
                <a:gd name="connsiteY81" fmla="*/ 7842 h 9918"/>
                <a:gd name="connsiteX82" fmla="*/ 6356 w 10563"/>
                <a:gd name="connsiteY82" fmla="*/ 5935 h 9918"/>
                <a:gd name="connsiteX83" fmla="*/ 4661 w 10563"/>
                <a:gd name="connsiteY83" fmla="*/ 5935 h 9918"/>
                <a:gd name="connsiteX84" fmla="*/ 4788 w 10563"/>
                <a:gd name="connsiteY84" fmla="*/ 5509 h 9918"/>
                <a:gd name="connsiteX85" fmla="*/ 7288 w 10563"/>
                <a:gd name="connsiteY85" fmla="*/ 5861 h 9918"/>
                <a:gd name="connsiteX86" fmla="*/ 7500 w 10563"/>
                <a:gd name="connsiteY86" fmla="*/ 5972 h 9918"/>
                <a:gd name="connsiteX87" fmla="*/ 6949 w 10563"/>
                <a:gd name="connsiteY87" fmla="*/ 7991 h 9918"/>
                <a:gd name="connsiteX88" fmla="*/ 7034 w 10563"/>
                <a:gd name="connsiteY88" fmla="*/ 8028 h 9918"/>
                <a:gd name="connsiteX89" fmla="*/ 6949 w 10563"/>
                <a:gd name="connsiteY89" fmla="*/ 8398 h 9918"/>
                <a:gd name="connsiteX90" fmla="*/ 7585 w 10563"/>
                <a:gd name="connsiteY90" fmla="*/ 8398 h 9918"/>
                <a:gd name="connsiteX91" fmla="*/ 7754 w 10563"/>
                <a:gd name="connsiteY91" fmla="*/ 8324 h 9918"/>
                <a:gd name="connsiteX92" fmla="*/ 8051 w 10563"/>
                <a:gd name="connsiteY92" fmla="*/ 8398 h 9918"/>
                <a:gd name="connsiteX93" fmla="*/ 9958 w 10563"/>
                <a:gd name="connsiteY93" fmla="*/ 8398 h 9918"/>
                <a:gd name="connsiteX94" fmla="*/ 10563 w 10563"/>
                <a:gd name="connsiteY94" fmla="*/ 8626 h 9918"/>
                <a:gd name="connsiteX0-1" fmla="*/ 9387 w 9427"/>
                <a:gd name="connsiteY0-2" fmla="*/ 8411 h 10000"/>
                <a:gd name="connsiteX1-3" fmla="*/ 8384 w 9427"/>
                <a:gd name="connsiteY1-4" fmla="*/ 8132 h 10000"/>
                <a:gd name="connsiteX2-5" fmla="*/ 8103 w 9427"/>
                <a:gd name="connsiteY2-6" fmla="*/ 7758 h 10000"/>
                <a:gd name="connsiteX3-7" fmla="*/ 8986 w 9427"/>
                <a:gd name="connsiteY3-8" fmla="*/ 5611 h 10000"/>
                <a:gd name="connsiteX4-9" fmla="*/ 8624 w 9427"/>
                <a:gd name="connsiteY4-10" fmla="*/ 5107 h 10000"/>
                <a:gd name="connsiteX5-11" fmla="*/ 6057 w 9427"/>
                <a:gd name="connsiteY5-12" fmla="*/ 4603 h 10000"/>
                <a:gd name="connsiteX6-13" fmla="*/ 5897 w 9427"/>
                <a:gd name="connsiteY6-14" fmla="*/ 4191 h 10000"/>
                <a:gd name="connsiteX7-15" fmla="*/ 7581 w 9427"/>
                <a:gd name="connsiteY7-16" fmla="*/ 4415 h 10000"/>
                <a:gd name="connsiteX8-17" fmla="*/ 7622 w 9427"/>
                <a:gd name="connsiteY8-18" fmla="*/ 4360 h 10000"/>
                <a:gd name="connsiteX9-19" fmla="*/ 7662 w 9427"/>
                <a:gd name="connsiteY9-20" fmla="*/ 4360 h 10000"/>
                <a:gd name="connsiteX10-21" fmla="*/ 8023 w 9427"/>
                <a:gd name="connsiteY10-22" fmla="*/ 4509 h 10000"/>
                <a:gd name="connsiteX11-23" fmla="*/ 8705 w 9427"/>
                <a:gd name="connsiteY11-24" fmla="*/ 4546 h 10000"/>
                <a:gd name="connsiteX12-25" fmla="*/ 8906 w 9427"/>
                <a:gd name="connsiteY12-26" fmla="*/ 4491 h 10000"/>
                <a:gd name="connsiteX13-27" fmla="*/ 9106 w 9427"/>
                <a:gd name="connsiteY13-28" fmla="*/ 4360 h 10000"/>
                <a:gd name="connsiteX14-29" fmla="*/ 9186 w 9427"/>
                <a:gd name="connsiteY14-30" fmla="*/ 4211 h 10000"/>
                <a:gd name="connsiteX15-31" fmla="*/ 9146 w 9427"/>
                <a:gd name="connsiteY15-32" fmla="*/ 4079 h 10000"/>
                <a:gd name="connsiteX16-33" fmla="*/ 8785 w 9427"/>
                <a:gd name="connsiteY16-34" fmla="*/ 4042 h 10000"/>
                <a:gd name="connsiteX17-35" fmla="*/ 8745 w 9427"/>
                <a:gd name="connsiteY17-36" fmla="*/ 3987 h 10000"/>
                <a:gd name="connsiteX18-37" fmla="*/ 8344 w 9427"/>
                <a:gd name="connsiteY18-38" fmla="*/ 3968 h 10000"/>
                <a:gd name="connsiteX19-39" fmla="*/ 7943 w 9427"/>
                <a:gd name="connsiteY19-40" fmla="*/ 4024 h 10000"/>
                <a:gd name="connsiteX20-41" fmla="*/ 7983 w 9427"/>
                <a:gd name="connsiteY20-42" fmla="*/ 3968 h 10000"/>
                <a:gd name="connsiteX21-43" fmla="*/ 5696 w 9427"/>
                <a:gd name="connsiteY21-44" fmla="*/ 3575 h 10000"/>
                <a:gd name="connsiteX22-45" fmla="*/ 5657 w 9427"/>
                <a:gd name="connsiteY22-46" fmla="*/ 3351 h 10000"/>
                <a:gd name="connsiteX23-47" fmla="*/ 5054 w 9427"/>
                <a:gd name="connsiteY23-48" fmla="*/ 2455 h 10000"/>
                <a:gd name="connsiteX24-49" fmla="*/ 4653 w 9427"/>
                <a:gd name="connsiteY24-50" fmla="*/ 2063 h 10000"/>
                <a:gd name="connsiteX25-51" fmla="*/ 4694 w 9427"/>
                <a:gd name="connsiteY25-52" fmla="*/ 1745 h 10000"/>
                <a:gd name="connsiteX26-53" fmla="*/ 4292 w 9427"/>
                <a:gd name="connsiteY26-54" fmla="*/ 1578 h 10000"/>
                <a:gd name="connsiteX27-55" fmla="*/ 4373 w 9427"/>
                <a:gd name="connsiteY27-56" fmla="*/ 1390 h 10000"/>
                <a:gd name="connsiteX28-57" fmla="*/ 4574 w 9427"/>
                <a:gd name="connsiteY28-58" fmla="*/ 1428 h 10000"/>
                <a:gd name="connsiteX29-59" fmla="*/ 4773 w 9427"/>
                <a:gd name="connsiteY29-60" fmla="*/ 1410 h 10000"/>
                <a:gd name="connsiteX30-61" fmla="*/ 4854 w 9427"/>
                <a:gd name="connsiteY30-62" fmla="*/ 1353 h 10000"/>
                <a:gd name="connsiteX31-63" fmla="*/ 4854 w 9427"/>
                <a:gd name="connsiteY31-64" fmla="*/ 1241 h 10000"/>
                <a:gd name="connsiteX32-65" fmla="*/ 4934 w 9427"/>
                <a:gd name="connsiteY32-66" fmla="*/ 1148 h 10000"/>
                <a:gd name="connsiteX33-67" fmla="*/ 4934 w 9427"/>
                <a:gd name="connsiteY33-68" fmla="*/ 1055 h 10000"/>
                <a:gd name="connsiteX34-69" fmla="*/ 4893 w 9427"/>
                <a:gd name="connsiteY34-70" fmla="*/ 999 h 10000"/>
                <a:gd name="connsiteX35-71" fmla="*/ 4854 w 9427"/>
                <a:gd name="connsiteY35-72" fmla="*/ 886 h 10000"/>
                <a:gd name="connsiteX36-73" fmla="*/ 5015 w 9427"/>
                <a:gd name="connsiteY36-74" fmla="*/ 812 h 10000"/>
                <a:gd name="connsiteX37-75" fmla="*/ 5015 w 9427"/>
                <a:gd name="connsiteY37-76" fmla="*/ 737 h 10000"/>
                <a:gd name="connsiteX38-77" fmla="*/ 4814 w 9427"/>
                <a:gd name="connsiteY38-78" fmla="*/ 662 h 10000"/>
                <a:gd name="connsiteX39-79" fmla="*/ 4893 w 9427"/>
                <a:gd name="connsiteY39-80" fmla="*/ 532 h 10000"/>
                <a:gd name="connsiteX40-81" fmla="*/ 4773 w 9427"/>
                <a:gd name="connsiteY40-82" fmla="*/ 476 h 10000"/>
                <a:gd name="connsiteX41-83" fmla="*/ 4653 w 9427"/>
                <a:gd name="connsiteY41-84" fmla="*/ 327 h 10000"/>
                <a:gd name="connsiteX42-85" fmla="*/ 4332 w 9427"/>
                <a:gd name="connsiteY42-86" fmla="*/ 177 h 10000"/>
                <a:gd name="connsiteX43-87" fmla="*/ 3249 w 9427"/>
                <a:gd name="connsiteY43-88" fmla="*/ 46 h 10000"/>
                <a:gd name="connsiteX44-89" fmla="*/ 2286 w 9427"/>
                <a:gd name="connsiteY44-90" fmla="*/ 737 h 10000"/>
                <a:gd name="connsiteX45-91" fmla="*/ 2688 w 9427"/>
                <a:gd name="connsiteY45-92" fmla="*/ 1204 h 10000"/>
                <a:gd name="connsiteX46-93" fmla="*/ 2727 w 9427"/>
                <a:gd name="connsiteY46-94" fmla="*/ 1335 h 10000"/>
                <a:gd name="connsiteX47-95" fmla="*/ 2808 w 9427"/>
                <a:gd name="connsiteY47-96" fmla="*/ 1278 h 10000"/>
                <a:gd name="connsiteX48-97" fmla="*/ 2808 w 9427"/>
                <a:gd name="connsiteY48-98" fmla="*/ 1390 h 10000"/>
                <a:gd name="connsiteX49-99" fmla="*/ 2808 w 9427"/>
                <a:gd name="connsiteY49-100" fmla="*/ 1466 h 10000"/>
                <a:gd name="connsiteX50-101" fmla="*/ 1965 w 9427"/>
                <a:gd name="connsiteY50-102" fmla="*/ 2157 h 10000"/>
                <a:gd name="connsiteX51-103" fmla="*/ 1644 w 9427"/>
                <a:gd name="connsiteY51-104" fmla="*/ 2530 h 10000"/>
                <a:gd name="connsiteX52-105" fmla="*/ 802 w 9427"/>
                <a:gd name="connsiteY52-106" fmla="*/ 3220 h 10000"/>
                <a:gd name="connsiteX53-107" fmla="*/ 1404 w 9427"/>
                <a:gd name="connsiteY53-108" fmla="*/ 4901 h 10000"/>
                <a:gd name="connsiteX54-109" fmla="*/ 1644 w 9427"/>
                <a:gd name="connsiteY54-110" fmla="*/ 4901 h 10000"/>
                <a:gd name="connsiteX55-111" fmla="*/ 1524 w 9427"/>
                <a:gd name="connsiteY55-112" fmla="*/ 5256 h 10000"/>
                <a:gd name="connsiteX56-113" fmla="*/ 2367 w 9427"/>
                <a:gd name="connsiteY56-114" fmla="*/ 5405 h 10000"/>
                <a:gd name="connsiteX57-115" fmla="*/ 2367 w 9427"/>
                <a:gd name="connsiteY57-116" fmla="*/ 5778 h 10000"/>
                <a:gd name="connsiteX58-117" fmla="*/ 2247 w 9427"/>
                <a:gd name="connsiteY58-118" fmla="*/ 5984 h 10000"/>
                <a:gd name="connsiteX59-119" fmla="*/ 40 w 9427"/>
                <a:gd name="connsiteY59-120" fmla="*/ 5965 h 10000"/>
                <a:gd name="connsiteX60-121" fmla="*/ 0 w 9427"/>
                <a:gd name="connsiteY60-122" fmla="*/ 7889 h 10000"/>
                <a:gd name="connsiteX61-123" fmla="*/ 321 w 9427"/>
                <a:gd name="connsiteY61-124" fmla="*/ 7889 h 10000"/>
                <a:gd name="connsiteX62-125" fmla="*/ 321 w 9427"/>
                <a:gd name="connsiteY62-126" fmla="*/ 7963 h 10000"/>
                <a:gd name="connsiteX63-127" fmla="*/ 1003 w 9427"/>
                <a:gd name="connsiteY63-128" fmla="*/ 7963 h 10000"/>
                <a:gd name="connsiteX64-129" fmla="*/ 1003 w 9427"/>
                <a:gd name="connsiteY64-130" fmla="*/ 7889 h 10000"/>
                <a:gd name="connsiteX65-131" fmla="*/ 1644 w 9427"/>
                <a:gd name="connsiteY65-132" fmla="*/ 7907 h 10000"/>
                <a:gd name="connsiteX66-133" fmla="*/ 561 w 9427"/>
                <a:gd name="connsiteY66-134" fmla="*/ 9158 h 10000"/>
                <a:gd name="connsiteX67-135" fmla="*/ 561 w 9427"/>
                <a:gd name="connsiteY67-136" fmla="*/ 9233 h 10000"/>
                <a:gd name="connsiteX68-137" fmla="*/ 321 w 9427"/>
                <a:gd name="connsiteY68-138" fmla="*/ 9513 h 10000"/>
                <a:gd name="connsiteX69-139" fmla="*/ 762 w 9427"/>
                <a:gd name="connsiteY69-140" fmla="*/ 9681 h 10000"/>
                <a:gd name="connsiteX70-141" fmla="*/ 963 w 9427"/>
                <a:gd name="connsiteY70-142" fmla="*/ 9662 h 10000"/>
                <a:gd name="connsiteX71-143" fmla="*/ 1043 w 9427"/>
                <a:gd name="connsiteY71-144" fmla="*/ 9756 h 10000"/>
                <a:gd name="connsiteX72-145" fmla="*/ 1965 w 9427"/>
                <a:gd name="connsiteY72-146" fmla="*/ 9961 h 10000"/>
                <a:gd name="connsiteX73-147" fmla="*/ 3369 w 9427"/>
                <a:gd name="connsiteY73-148" fmla="*/ 9980 h 10000"/>
                <a:gd name="connsiteX74-149" fmla="*/ 2648 w 9427"/>
                <a:gd name="connsiteY74-150" fmla="*/ 9681 h 10000"/>
                <a:gd name="connsiteX75-151" fmla="*/ 1926 w 9427"/>
                <a:gd name="connsiteY75-152" fmla="*/ 9364 h 10000"/>
                <a:gd name="connsiteX76-153" fmla="*/ 3450 w 9427"/>
                <a:gd name="connsiteY76-154" fmla="*/ 7907 h 10000"/>
                <a:gd name="connsiteX77-155" fmla="*/ 4893 w 9427"/>
                <a:gd name="connsiteY77-156" fmla="*/ 7907 h 10000"/>
                <a:gd name="connsiteX78-157" fmla="*/ 4893 w 9427"/>
                <a:gd name="connsiteY78-158" fmla="*/ 7963 h 10000"/>
                <a:gd name="connsiteX79-159" fmla="*/ 5616 w 9427"/>
                <a:gd name="connsiteY79-160" fmla="*/ 7963 h 10000"/>
                <a:gd name="connsiteX80-161" fmla="*/ 5616 w 9427"/>
                <a:gd name="connsiteY80-162" fmla="*/ 7907 h 10000"/>
                <a:gd name="connsiteX81-163" fmla="*/ 6017 w 9427"/>
                <a:gd name="connsiteY81-164" fmla="*/ 7907 h 10000"/>
                <a:gd name="connsiteX82-165" fmla="*/ 6017 w 9427"/>
                <a:gd name="connsiteY82-166" fmla="*/ 5984 h 10000"/>
                <a:gd name="connsiteX83-167" fmla="*/ 4413 w 9427"/>
                <a:gd name="connsiteY83-168" fmla="*/ 5984 h 10000"/>
                <a:gd name="connsiteX84-169" fmla="*/ 4533 w 9427"/>
                <a:gd name="connsiteY84-170" fmla="*/ 5555 h 10000"/>
                <a:gd name="connsiteX85-171" fmla="*/ 6900 w 9427"/>
                <a:gd name="connsiteY85-172" fmla="*/ 5909 h 10000"/>
                <a:gd name="connsiteX86-173" fmla="*/ 7100 w 9427"/>
                <a:gd name="connsiteY86-174" fmla="*/ 6021 h 10000"/>
                <a:gd name="connsiteX87-175" fmla="*/ 6579 w 9427"/>
                <a:gd name="connsiteY87-176" fmla="*/ 8057 h 10000"/>
                <a:gd name="connsiteX88-177" fmla="*/ 6659 w 9427"/>
                <a:gd name="connsiteY88-178" fmla="*/ 8094 h 10000"/>
                <a:gd name="connsiteX89-179" fmla="*/ 6579 w 9427"/>
                <a:gd name="connsiteY89-180" fmla="*/ 8467 h 10000"/>
                <a:gd name="connsiteX90-181" fmla="*/ 7181 w 9427"/>
                <a:gd name="connsiteY90-182" fmla="*/ 8467 h 10000"/>
                <a:gd name="connsiteX91-183" fmla="*/ 7341 w 9427"/>
                <a:gd name="connsiteY91-184" fmla="*/ 8393 h 10000"/>
                <a:gd name="connsiteX92-185" fmla="*/ 7622 w 9427"/>
                <a:gd name="connsiteY92-186" fmla="*/ 8467 h 10000"/>
                <a:gd name="connsiteX93-187" fmla="*/ 9427 w 9427"/>
                <a:gd name="connsiteY93-188" fmla="*/ 8467 h 10000"/>
                <a:gd name="connsiteX0-189" fmla="*/ 9958 w 9958"/>
                <a:gd name="connsiteY0-190" fmla="*/ 8411 h 10000"/>
                <a:gd name="connsiteX1-191" fmla="*/ 8894 w 9958"/>
                <a:gd name="connsiteY1-192" fmla="*/ 8132 h 10000"/>
                <a:gd name="connsiteX2-193" fmla="*/ 8596 w 9958"/>
                <a:gd name="connsiteY2-194" fmla="*/ 7758 h 10000"/>
                <a:gd name="connsiteX3-195" fmla="*/ 9532 w 9958"/>
                <a:gd name="connsiteY3-196" fmla="*/ 5611 h 10000"/>
                <a:gd name="connsiteX4-197" fmla="*/ 9148 w 9958"/>
                <a:gd name="connsiteY4-198" fmla="*/ 5107 h 10000"/>
                <a:gd name="connsiteX5-199" fmla="*/ 6425 w 9958"/>
                <a:gd name="connsiteY5-200" fmla="*/ 4603 h 10000"/>
                <a:gd name="connsiteX6-201" fmla="*/ 6255 w 9958"/>
                <a:gd name="connsiteY6-202" fmla="*/ 4191 h 10000"/>
                <a:gd name="connsiteX7-203" fmla="*/ 8042 w 9958"/>
                <a:gd name="connsiteY7-204" fmla="*/ 4415 h 10000"/>
                <a:gd name="connsiteX8-205" fmla="*/ 8085 w 9958"/>
                <a:gd name="connsiteY8-206" fmla="*/ 4360 h 10000"/>
                <a:gd name="connsiteX9-207" fmla="*/ 8128 w 9958"/>
                <a:gd name="connsiteY9-208" fmla="*/ 4360 h 10000"/>
                <a:gd name="connsiteX10-209" fmla="*/ 8511 w 9958"/>
                <a:gd name="connsiteY10-210" fmla="*/ 4509 h 10000"/>
                <a:gd name="connsiteX11-211" fmla="*/ 9234 w 9958"/>
                <a:gd name="connsiteY11-212" fmla="*/ 4546 h 10000"/>
                <a:gd name="connsiteX12-213" fmla="*/ 9447 w 9958"/>
                <a:gd name="connsiteY12-214" fmla="*/ 4491 h 10000"/>
                <a:gd name="connsiteX13-215" fmla="*/ 9659 w 9958"/>
                <a:gd name="connsiteY13-216" fmla="*/ 4360 h 10000"/>
                <a:gd name="connsiteX14-217" fmla="*/ 9744 w 9958"/>
                <a:gd name="connsiteY14-218" fmla="*/ 4211 h 10000"/>
                <a:gd name="connsiteX15-219" fmla="*/ 9702 w 9958"/>
                <a:gd name="connsiteY15-220" fmla="*/ 4079 h 10000"/>
                <a:gd name="connsiteX16-221" fmla="*/ 9319 w 9958"/>
                <a:gd name="connsiteY16-222" fmla="*/ 4042 h 10000"/>
                <a:gd name="connsiteX17-223" fmla="*/ 9277 w 9958"/>
                <a:gd name="connsiteY17-224" fmla="*/ 3987 h 10000"/>
                <a:gd name="connsiteX18-225" fmla="*/ 8851 w 9958"/>
                <a:gd name="connsiteY18-226" fmla="*/ 3968 h 10000"/>
                <a:gd name="connsiteX19-227" fmla="*/ 8426 w 9958"/>
                <a:gd name="connsiteY19-228" fmla="*/ 4024 h 10000"/>
                <a:gd name="connsiteX20-229" fmla="*/ 8468 w 9958"/>
                <a:gd name="connsiteY20-230" fmla="*/ 3968 h 10000"/>
                <a:gd name="connsiteX21-231" fmla="*/ 6042 w 9958"/>
                <a:gd name="connsiteY21-232" fmla="*/ 3575 h 10000"/>
                <a:gd name="connsiteX22-233" fmla="*/ 6001 w 9958"/>
                <a:gd name="connsiteY22-234" fmla="*/ 3351 h 10000"/>
                <a:gd name="connsiteX23-235" fmla="*/ 5361 w 9958"/>
                <a:gd name="connsiteY23-236" fmla="*/ 2455 h 10000"/>
                <a:gd name="connsiteX24-237" fmla="*/ 4936 w 9958"/>
                <a:gd name="connsiteY24-238" fmla="*/ 2063 h 10000"/>
                <a:gd name="connsiteX25-239" fmla="*/ 4979 w 9958"/>
                <a:gd name="connsiteY25-240" fmla="*/ 1745 h 10000"/>
                <a:gd name="connsiteX26-241" fmla="*/ 4553 w 9958"/>
                <a:gd name="connsiteY26-242" fmla="*/ 1578 h 10000"/>
                <a:gd name="connsiteX27-243" fmla="*/ 4639 w 9958"/>
                <a:gd name="connsiteY27-244" fmla="*/ 1390 h 10000"/>
                <a:gd name="connsiteX28-245" fmla="*/ 4852 w 9958"/>
                <a:gd name="connsiteY28-246" fmla="*/ 1428 h 10000"/>
                <a:gd name="connsiteX29-247" fmla="*/ 5063 w 9958"/>
                <a:gd name="connsiteY29-248" fmla="*/ 1410 h 10000"/>
                <a:gd name="connsiteX30-249" fmla="*/ 5149 w 9958"/>
                <a:gd name="connsiteY30-250" fmla="*/ 1353 h 10000"/>
                <a:gd name="connsiteX31-251" fmla="*/ 5149 w 9958"/>
                <a:gd name="connsiteY31-252" fmla="*/ 1241 h 10000"/>
                <a:gd name="connsiteX32-253" fmla="*/ 5234 w 9958"/>
                <a:gd name="connsiteY32-254" fmla="*/ 1148 h 10000"/>
                <a:gd name="connsiteX33-255" fmla="*/ 5234 w 9958"/>
                <a:gd name="connsiteY33-256" fmla="*/ 1055 h 10000"/>
                <a:gd name="connsiteX34-257" fmla="*/ 5190 w 9958"/>
                <a:gd name="connsiteY34-258" fmla="*/ 999 h 10000"/>
                <a:gd name="connsiteX35-259" fmla="*/ 5149 w 9958"/>
                <a:gd name="connsiteY35-260" fmla="*/ 886 h 10000"/>
                <a:gd name="connsiteX36-261" fmla="*/ 5320 w 9958"/>
                <a:gd name="connsiteY36-262" fmla="*/ 812 h 10000"/>
                <a:gd name="connsiteX37-263" fmla="*/ 5320 w 9958"/>
                <a:gd name="connsiteY37-264" fmla="*/ 737 h 10000"/>
                <a:gd name="connsiteX38-265" fmla="*/ 5107 w 9958"/>
                <a:gd name="connsiteY38-266" fmla="*/ 662 h 10000"/>
                <a:gd name="connsiteX39-267" fmla="*/ 5190 w 9958"/>
                <a:gd name="connsiteY39-268" fmla="*/ 532 h 10000"/>
                <a:gd name="connsiteX40-269" fmla="*/ 5063 w 9958"/>
                <a:gd name="connsiteY40-270" fmla="*/ 476 h 10000"/>
                <a:gd name="connsiteX41-271" fmla="*/ 4936 w 9958"/>
                <a:gd name="connsiteY41-272" fmla="*/ 327 h 10000"/>
                <a:gd name="connsiteX42-273" fmla="*/ 4595 w 9958"/>
                <a:gd name="connsiteY42-274" fmla="*/ 177 h 10000"/>
                <a:gd name="connsiteX43-275" fmla="*/ 3446 w 9958"/>
                <a:gd name="connsiteY43-276" fmla="*/ 46 h 10000"/>
                <a:gd name="connsiteX44-277" fmla="*/ 2425 w 9958"/>
                <a:gd name="connsiteY44-278" fmla="*/ 737 h 10000"/>
                <a:gd name="connsiteX45-279" fmla="*/ 2851 w 9958"/>
                <a:gd name="connsiteY45-280" fmla="*/ 1204 h 10000"/>
                <a:gd name="connsiteX46-281" fmla="*/ 2893 w 9958"/>
                <a:gd name="connsiteY46-282" fmla="*/ 1335 h 10000"/>
                <a:gd name="connsiteX47-283" fmla="*/ 2979 w 9958"/>
                <a:gd name="connsiteY47-284" fmla="*/ 1278 h 10000"/>
                <a:gd name="connsiteX48-285" fmla="*/ 2979 w 9958"/>
                <a:gd name="connsiteY48-286" fmla="*/ 1390 h 10000"/>
                <a:gd name="connsiteX49-287" fmla="*/ 2979 w 9958"/>
                <a:gd name="connsiteY49-288" fmla="*/ 1466 h 10000"/>
                <a:gd name="connsiteX50-289" fmla="*/ 2084 w 9958"/>
                <a:gd name="connsiteY50-290" fmla="*/ 2157 h 10000"/>
                <a:gd name="connsiteX51-291" fmla="*/ 1744 w 9958"/>
                <a:gd name="connsiteY51-292" fmla="*/ 2530 h 10000"/>
                <a:gd name="connsiteX52-293" fmla="*/ 851 w 9958"/>
                <a:gd name="connsiteY52-294" fmla="*/ 3220 h 10000"/>
                <a:gd name="connsiteX53-295" fmla="*/ 1489 w 9958"/>
                <a:gd name="connsiteY53-296" fmla="*/ 4901 h 10000"/>
                <a:gd name="connsiteX54-297" fmla="*/ 1744 w 9958"/>
                <a:gd name="connsiteY54-298" fmla="*/ 4901 h 10000"/>
                <a:gd name="connsiteX55-299" fmla="*/ 1617 w 9958"/>
                <a:gd name="connsiteY55-300" fmla="*/ 5256 h 10000"/>
                <a:gd name="connsiteX56-301" fmla="*/ 2511 w 9958"/>
                <a:gd name="connsiteY56-302" fmla="*/ 5405 h 10000"/>
                <a:gd name="connsiteX57-303" fmla="*/ 2511 w 9958"/>
                <a:gd name="connsiteY57-304" fmla="*/ 5778 h 10000"/>
                <a:gd name="connsiteX58-305" fmla="*/ 2384 w 9958"/>
                <a:gd name="connsiteY58-306" fmla="*/ 5984 h 10000"/>
                <a:gd name="connsiteX59-307" fmla="*/ 42 w 9958"/>
                <a:gd name="connsiteY59-308" fmla="*/ 5965 h 10000"/>
                <a:gd name="connsiteX60-309" fmla="*/ 0 w 9958"/>
                <a:gd name="connsiteY60-310" fmla="*/ 7889 h 10000"/>
                <a:gd name="connsiteX61-311" fmla="*/ 341 w 9958"/>
                <a:gd name="connsiteY61-312" fmla="*/ 7889 h 10000"/>
                <a:gd name="connsiteX62-313" fmla="*/ 341 w 9958"/>
                <a:gd name="connsiteY62-314" fmla="*/ 7963 h 10000"/>
                <a:gd name="connsiteX63-315" fmla="*/ 1064 w 9958"/>
                <a:gd name="connsiteY63-316" fmla="*/ 7963 h 10000"/>
                <a:gd name="connsiteX64-317" fmla="*/ 1064 w 9958"/>
                <a:gd name="connsiteY64-318" fmla="*/ 7889 h 10000"/>
                <a:gd name="connsiteX65-319" fmla="*/ 1744 w 9958"/>
                <a:gd name="connsiteY65-320" fmla="*/ 7907 h 10000"/>
                <a:gd name="connsiteX66-321" fmla="*/ 595 w 9958"/>
                <a:gd name="connsiteY66-322" fmla="*/ 9158 h 10000"/>
                <a:gd name="connsiteX67-323" fmla="*/ 595 w 9958"/>
                <a:gd name="connsiteY67-324" fmla="*/ 9233 h 10000"/>
                <a:gd name="connsiteX68-325" fmla="*/ 341 w 9958"/>
                <a:gd name="connsiteY68-326" fmla="*/ 9513 h 10000"/>
                <a:gd name="connsiteX69-327" fmla="*/ 808 w 9958"/>
                <a:gd name="connsiteY69-328" fmla="*/ 9681 h 10000"/>
                <a:gd name="connsiteX70-329" fmla="*/ 1022 w 9958"/>
                <a:gd name="connsiteY70-330" fmla="*/ 9662 h 10000"/>
                <a:gd name="connsiteX71-331" fmla="*/ 1106 w 9958"/>
                <a:gd name="connsiteY71-332" fmla="*/ 9756 h 10000"/>
                <a:gd name="connsiteX72-333" fmla="*/ 2084 w 9958"/>
                <a:gd name="connsiteY72-334" fmla="*/ 9961 h 10000"/>
                <a:gd name="connsiteX73-335" fmla="*/ 3574 w 9958"/>
                <a:gd name="connsiteY73-336" fmla="*/ 9980 h 10000"/>
                <a:gd name="connsiteX74-337" fmla="*/ 2809 w 9958"/>
                <a:gd name="connsiteY74-338" fmla="*/ 9681 h 10000"/>
                <a:gd name="connsiteX75-339" fmla="*/ 2043 w 9958"/>
                <a:gd name="connsiteY75-340" fmla="*/ 9364 h 10000"/>
                <a:gd name="connsiteX76-341" fmla="*/ 3660 w 9958"/>
                <a:gd name="connsiteY76-342" fmla="*/ 7907 h 10000"/>
                <a:gd name="connsiteX77-343" fmla="*/ 5190 w 9958"/>
                <a:gd name="connsiteY77-344" fmla="*/ 7907 h 10000"/>
                <a:gd name="connsiteX78-345" fmla="*/ 5190 w 9958"/>
                <a:gd name="connsiteY78-346" fmla="*/ 7963 h 10000"/>
                <a:gd name="connsiteX79-347" fmla="*/ 5957 w 9958"/>
                <a:gd name="connsiteY79-348" fmla="*/ 7963 h 10000"/>
                <a:gd name="connsiteX80-349" fmla="*/ 5957 w 9958"/>
                <a:gd name="connsiteY80-350" fmla="*/ 7907 h 10000"/>
                <a:gd name="connsiteX81-351" fmla="*/ 6383 w 9958"/>
                <a:gd name="connsiteY81-352" fmla="*/ 7907 h 10000"/>
                <a:gd name="connsiteX82-353" fmla="*/ 6383 w 9958"/>
                <a:gd name="connsiteY82-354" fmla="*/ 5984 h 10000"/>
                <a:gd name="connsiteX83-355" fmla="*/ 4681 w 9958"/>
                <a:gd name="connsiteY83-356" fmla="*/ 5984 h 10000"/>
                <a:gd name="connsiteX84-357" fmla="*/ 4809 w 9958"/>
                <a:gd name="connsiteY84-358" fmla="*/ 5555 h 10000"/>
                <a:gd name="connsiteX85-359" fmla="*/ 7319 w 9958"/>
                <a:gd name="connsiteY85-360" fmla="*/ 5909 h 10000"/>
                <a:gd name="connsiteX86-361" fmla="*/ 7532 w 9958"/>
                <a:gd name="connsiteY86-362" fmla="*/ 6021 h 10000"/>
                <a:gd name="connsiteX87-363" fmla="*/ 6979 w 9958"/>
                <a:gd name="connsiteY87-364" fmla="*/ 8057 h 10000"/>
                <a:gd name="connsiteX88-365" fmla="*/ 7064 w 9958"/>
                <a:gd name="connsiteY88-366" fmla="*/ 8094 h 10000"/>
                <a:gd name="connsiteX89-367" fmla="*/ 6979 w 9958"/>
                <a:gd name="connsiteY89-368" fmla="*/ 8467 h 10000"/>
                <a:gd name="connsiteX90-369" fmla="*/ 7617 w 9958"/>
                <a:gd name="connsiteY90-370" fmla="*/ 8467 h 10000"/>
                <a:gd name="connsiteX91-371" fmla="*/ 7787 w 9958"/>
                <a:gd name="connsiteY91-372" fmla="*/ 8393 h 10000"/>
                <a:gd name="connsiteX92-373" fmla="*/ 8085 w 9958"/>
                <a:gd name="connsiteY92-374" fmla="*/ 8467 h 10000"/>
                <a:gd name="connsiteX0-375" fmla="*/ 8932 w 9814"/>
                <a:gd name="connsiteY0-376" fmla="*/ 8132 h 10000"/>
                <a:gd name="connsiteX1-377" fmla="*/ 8632 w 9814"/>
                <a:gd name="connsiteY1-378" fmla="*/ 7758 h 10000"/>
                <a:gd name="connsiteX2-379" fmla="*/ 9572 w 9814"/>
                <a:gd name="connsiteY2-380" fmla="*/ 5611 h 10000"/>
                <a:gd name="connsiteX3-381" fmla="*/ 9187 w 9814"/>
                <a:gd name="connsiteY3-382" fmla="*/ 5107 h 10000"/>
                <a:gd name="connsiteX4-383" fmla="*/ 6452 w 9814"/>
                <a:gd name="connsiteY4-384" fmla="*/ 4603 h 10000"/>
                <a:gd name="connsiteX5-385" fmla="*/ 6281 w 9814"/>
                <a:gd name="connsiteY5-386" fmla="*/ 4191 h 10000"/>
                <a:gd name="connsiteX6-387" fmla="*/ 8076 w 9814"/>
                <a:gd name="connsiteY6-388" fmla="*/ 4415 h 10000"/>
                <a:gd name="connsiteX7-389" fmla="*/ 8119 w 9814"/>
                <a:gd name="connsiteY7-390" fmla="*/ 4360 h 10000"/>
                <a:gd name="connsiteX8-391" fmla="*/ 8162 w 9814"/>
                <a:gd name="connsiteY8-392" fmla="*/ 4360 h 10000"/>
                <a:gd name="connsiteX9-393" fmla="*/ 8547 w 9814"/>
                <a:gd name="connsiteY9-394" fmla="*/ 4509 h 10000"/>
                <a:gd name="connsiteX10-395" fmla="*/ 9273 w 9814"/>
                <a:gd name="connsiteY10-396" fmla="*/ 4546 h 10000"/>
                <a:gd name="connsiteX11-397" fmla="*/ 9487 w 9814"/>
                <a:gd name="connsiteY11-398" fmla="*/ 4491 h 10000"/>
                <a:gd name="connsiteX12-399" fmla="*/ 9700 w 9814"/>
                <a:gd name="connsiteY12-400" fmla="*/ 4360 h 10000"/>
                <a:gd name="connsiteX13-401" fmla="*/ 9785 w 9814"/>
                <a:gd name="connsiteY13-402" fmla="*/ 4211 h 10000"/>
                <a:gd name="connsiteX14-403" fmla="*/ 9743 w 9814"/>
                <a:gd name="connsiteY14-404" fmla="*/ 4079 h 10000"/>
                <a:gd name="connsiteX15-405" fmla="*/ 9358 w 9814"/>
                <a:gd name="connsiteY15-406" fmla="*/ 4042 h 10000"/>
                <a:gd name="connsiteX16-407" fmla="*/ 9316 w 9814"/>
                <a:gd name="connsiteY16-408" fmla="*/ 3987 h 10000"/>
                <a:gd name="connsiteX17-409" fmla="*/ 8888 w 9814"/>
                <a:gd name="connsiteY17-410" fmla="*/ 3968 h 10000"/>
                <a:gd name="connsiteX18-411" fmla="*/ 8462 w 9814"/>
                <a:gd name="connsiteY18-412" fmla="*/ 4024 h 10000"/>
                <a:gd name="connsiteX19-413" fmla="*/ 8504 w 9814"/>
                <a:gd name="connsiteY19-414" fmla="*/ 3968 h 10000"/>
                <a:gd name="connsiteX20-415" fmla="*/ 6067 w 9814"/>
                <a:gd name="connsiteY20-416" fmla="*/ 3575 h 10000"/>
                <a:gd name="connsiteX21-417" fmla="*/ 6026 w 9814"/>
                <a:gd name="connsiteY21-418" fmla="*/ 3351 h 10000"/>
                <a:gd name="connsiteX22-419" fmla="*/ 5384 w 9814"/>
                <a:gd name="connsiteY22-420" fmla="*/ 2455 h 10000"/>
                <a:gd name="connsiteX23-421" fmla="*/ 4957 w 9814"/>
                <a:gd name="connsiteY23-422" fmla="*/ 2063 h 10000"/>
                <a:gd name="connsiteX24-423" fmla="*/ 5000 w 9814"/>
                <a:gd name="connsiteY24-424" fmla="*/ 1745 h 10000"/>
                <a:gd name="connsiteX25-425" fmla="*/ 4572 w 9814"/>
                <a:gd name="connsiteY25-426" fmla="*/ 1578 h 10000"/>
                <a:gd name="connsiteX26-427" fmla="*/ 4659 w 9814"/>
                <a:gd name="connsiteY26-428" fmla="*/ 1390 h 10000"/>
                <a:gd name="connsiteX27-429" fmla="*/ 4872 w 9814"/>
                <a:gd name="connsiteY27-430" fmla="*/ 1428 h 10000"/>
                <a:gd name="connsiteX28-431" fmla="*/ 5084 w 9814"/>
                <a:gd name="connsiteY28-432" fmla="*/ 1410 h 10000"/>
                <a:gd name="connsiteX29-433" fmla="*/ 5171 w 9814"/>
                <a:gd name="connsiteY29-434" fmla="*/ 1353 h 10000"/>
                <a:gd name="connsiteX30-435" fmla="*/ 5171 w 9814"/>
                <a:gd name="connsiteY30-436" fmla="*/ 1241 h 10000"/>
                <a:gd name="connsiteX31-437" fmla="*/ 5256 w 9814"/>
                <a:gd name="connsiteY31-438" fmla="*/ 1148 h 10000"/>
                <a:gd name="connsiteX32-439" fmla="*/ 5256 w 9814"/>
                <a:gd name="connsiteY32-440" fmla="*/ 1055 h 10000"/>
                <a:gd name="connsiteX33-441" fmla="*/ 5212 w 9814"/>
                <a:gd name="connsiteY33-442" fmla="*/ 999 h 10000"/>
                <a:gd name="connsiteX34-443" fmla="*/ 5171 w 9814"/>
                <a:gd name="connsiteY34-444" fmla="*/ 886 h 10000"/>
                <a:gd name="connsiteX35-445" fmla="*/ 5342 w 9814"/>
                <a:gd name="connsiteY35-446" fmla="*/ 812 h 10000"/>
                <a:gd name="connsiteX36-447" fmla="*/ 5342 w 9814"/>
                <a:gd name="connsiteY36-448" fmla="*/ 737 h 10000"/>
                <a:gd name="connsiteX37-449" fmla="*/ 5129 w 9814"/>
                <a:gd name="connsiteY37-450" fmla="*/ 662 h 10000"/>
                <a:gd name="connsiteX38-451" fmla="*/ 5212 w 9814"/>
                <a:gd name="connsiteY38-452" fmla="*/ 532 h 10000"/>
                <a:gd name="connsiteX39-453" fmla="*/ 5084 w 9814"/>
                <a:gd name="connsiteY39-454" fmla="*/ 476 h 10000"/>
                <a:gd name="connsiteX40-455" fmla="*/ 4957 w 9814"/>
                <a:gd name="connsiteY40-456" fmla="*/ 327 h 10000"/>
                <a:gd name="connsiteX41-457" fmla="*/ 4614 w 9814"/>
                <a:gd name="connsiteY41-458" fmla="*/ 177 h 10000"/>
                <a:gd name="connsiteX42-459" fmla="*/ 3461 w 9814"/>
                <a:gd name="connsiteY42-460" fmla="*/ 46 h 10000"/>
                <a:gd name="connsiteX43-461" fmla="*/ 2435 w 9814"/>
                <a:gd name="connsiteY43-462" fmla="*/ 737 h 10000"/>
                <a:gd name="connsiteX44-463" fmla="*/ 2863 w 9814"/>
                <a:gd name="connsiteY44-464" fmla="*/ 1204 h 10000"/>
                <a:gd name="connsiteX45-465" fmla="*/ 2905 w 9814"/>
                <a:gd name="connsiteY45-466" fmla="*/ 1335 h 10000"/>
                <a:gd name="connsiteX46-467" fmla="*/ 2992 w 9814"/>
                <a:gd name="connsiteY46-468" fmla="*/ 1278 h 10000"/>
                <a:gd name="connsiteX47-469" fmla="*/ 2992 w 9814"/>
                <a:gd name="connsiteY47-470" fmla="*/ 1390 h 10000"/>
                <a:gd name="connsiteX48-471" fmla="*/ 2992 w 9814"/>
                <a:gd name="connsiteY48-472" fmla="*/ 1466 h 10000"/>
                <a:gd name="connsiteX49-473" fmla="*/ 2093 w 9814"/>
                <a:gd name="connsiteY49-474" fmla="*/ 2157 h 10000"/>
                <a:gd name="connsiteX50-475" fmla="*/ 1751 w 9814"/>
                <a:gd name="connsiteY50-476" fmla="*/ 2530 h 10000"/>
                <a:gd name="connsiteX51-477" fmla="*/ 855 w 9814"/>
                <a:gd name="connsiteY51-478" fmla="*/ 3220 h 10000"/>
                <a:gd name="connsiteX52-479" fmla="*/ 1495 w 9814"/>
                <a:gd name="connsiteY52-480" fmla="*/ 4901 h 10000"/>
                <a:gd name="connsiteX53-481" fmla="*/ 1751 w 9814"/>
                <a:gd name="connsiteY53-482" fmla="*/ 4901 h 10000"/>
                <a:gd name="connsiteX54-483" fmla="*/ 1624 w 9814"/>
                <a:gd name="connsiteY54-484" fmla="*/ 5256 h 10000"/>
                <a:gd name="connsiteX55-485" fmla="*/ 2522 w 9814"/>
                <a:gd name="connsiteY55-486" fmla="*/ 5405 h 10000"/>
                <a:gd name="connsiteX56-487" fmla="*/ 2522 w 9814"/>
                <a:gd name="connsiteY56-488" fmla="*/ 5778 h 10000"/>
                <a:gd name="connsiteX57-489" fmla="*/ 2394 w 9814"/>
                <a:gd name="connsiteY57-490" fmla="*/ 5984 h 10000"/>
                <a:gd name="connsiteX58-491" fmla="*/ 42 w 9814"/>
                <a:gd name="connsiteY58-492" fmla="*/ 5965 h 10000"/>
                <a:gd name="connsiteX59-493" fmla="*/ 0 w 9814"/>
                <a:gd name="connsiteY59-494" fmla="*/ 7889 h 10000"/>
                <a:gd name="connsiteX60-495" fmla="*/ 342 w 9814"/>
                <a:gd name="connsiteY60-496" fmla="*/ 7889 h 10000"/>
                <a:gd name="connsiteX61-497" fmla="*/ 342 w 9814"/>
                <a:gd name="connsiteY61-498" fmla="*/ 7963 h 10000"/>
                <a:gd name="connsiteX62-499" fmla="*/ 1068 w 9814"/>
                <a:gd name="connsiteY62-500" fmla="*/ 7963 h 10000"/>
                <a:gd name="connsiteX63-501" fmla="*/ 1068 w 9814"/>
                <a:gd name="connsiteY63-502" fmla="*/ 7889 h 10000"/>
                <a:gd name="connsiteX64-503" fmla="*/ 1751 w 9814"/>
                <a:gd name="connsiteY64-504" fmla="*/ 7907 h 10000"/>
                <a:gd name="connsiteX65-505" fmla="*/ 598 w 9814"/>
                <a:gd name="connsiteY65-506" fmla="*/ 9158 h 10000"/>
                <a:gd name="connsiteX66-507" fmla="*/ 598 w 9814"/>
                <a:gd name="connsiteY66-508" fmla="*/ 9233 h 10000"/>
                <a:gd name="connsiteX67-509" fmla="*/ 342 w 9814"/>
                <a:gd name="connsiteY67-510" fmla="*/ 9513 h 10000"/>
                <a:gd name="connsiteX68-511" fmla="*/ 811 w 9814"/>
                <a:gd name="connsiteY68-512" fmla="*/ 9681 h 10000"/>
                <a:gd name="connsiteX69-513" fmla="*/ 1026 w 9814"/>
                <a:gd name="connsiteY69-514" fmla="*/ 9662 h 10000"/>
                <a:gd name="connsiteX70-515" fmla="*/ 1111 w 9814"/>
                <a:gd name="connsiteY70-516" fmla="*/ 9756 h 10000"/>
                <a:gd name="connsiteX71-517" fmla="*/ 2093 w 9814"/>
                <a:gd name="connsiteY71-518" fmla="*/ 9961 h 10000"/>
                <a:gd name="connsiteX72-519" fmla="*/ 3589 w 9814"/>
                <a:gd name="connsiteY72-520" fmla="*/ 9980 h 10000"/>
                <a:gd name="connsiteX73-521" fmla="*/ 2821 w 9814"/>
                <a:gd name="connsiteY73-522" fmla="*/ 9681 h 10000"/>
                <a:gd name="connsiteX74-523" fmla="*/ 2052 w 9814"/>
                <a:gd name="connsiteY74-524" fmla="*/ 9364 h 10000"/>
                <a:gd name="connsiteX75-525" fmla="*/ 3675 w 9814"/>
                <a:gd name="connsiteY75-526" fmla="*/ 7907 h 10000"/>
                <a:gd name="connsiteX76-527" fmla="*/ 5212 w 9814"/>
                <a:gd name="connsiteY76-528" fmla="*/ 7907 h 10000"/>
                <a:gd name="connsiteX77-529" fmla="*/ 5212 w 9814"/>
                <a:gd name="connsiteY77-530" fmla="*/ 7963 h 10000"/>
                <a:gd name="connsiteX78-531" fmla="*/ 5982 w 9814"/>
                <a:gd name="connsiteY78-532" fmla="*/ 7963 h 10000"/>
                <a:gd name="connsiteX79-533" fmla="*/ 5982 w 9814"/>
                <a:gd name="connsiteY79-534" fmla="*/ 7907 h 10000"/>
                <a:gd name="connsiteX80-535" fmla="*/ 6410 w 9814"/>
                <a:gd name="connsiteY80-536" fmla="*/ 7907 h 10000"/>
                <a:gd name="connsiteX81-537" fmla="*/ 6410 w 9814"/>
                <a:gd name="connsiteY81-538" fmla="*/ 5984 h 10000"/>
                <a:gd name="connsiteX82-539" fmla="*/ 4701 w 9814"/>
                <a:gd name="connsiteY82-540" fmla="*/ 5984 h 10000"/>
                <a:gd name="connsiteX83-541" fmla="*/ 4829 w 9814"/>
                <a:gd name="connsiteY83-542" fmla="*/ 5555 h 10000"/>
                <a:gd name="connsiteX84-543" fmla="*/ 7350 w 9814"/>
                <a:gd name="connsiteY84-544" fmla="*/ 5909 h 10000"/>
                <a:gd name="connsiteX85-545" fmla="*/ 7564 w 9814"/>
                <a:gd name="connsiteY85-546" fmla="*/ 6021 h 10000"/>
                <a:gd name="connsiteX86-547" fmla="*/ 7008 w 9814"/>
                <a:gd name="connsiteY86-548" fmla="*/ 8057 h 10000"/>
                <a:gd name="connsiteX87-549" fmla="*/ 7094 w 9814"/>
                <a:gd name="connsiteY87-550" fmla="*/ 8094 h 10000"/>
                <a:gd name="connsiteX88-551" fmla="*/ 7008 w 9814"/>
                <a:gd name="connsiteY88-552" fmla="*/ 8467 h 10000"/>
                <a:gd name="connsiteX89-553" fmla="*/ 7649 w 9814"/>
                <a:gd name="connsiteY89-554" fmla="*/ 8467 h 10000"/>
                <a:gd name="connsiteX90-555" fmla="*/ 7820 w 9814"/>
                <a:gd name="connsiteY90-556" fmla="*/ 8393 h 10000"/>
                <a:gd name="connsiteX91-557" fmla="*/ 8119 w 9814"/>
                <a:gd name="connsiteY91-558" fmla="*/ 8467 h 10000"/>
                <a:gd name="connsiteX0-559" fmla="*/ 8796 w 9999"/>
                <a:gd name="connsiteY0-560" fmla="*/ 7758 h 10000"/>
                <a:gd name="connsiteX1-561" fmla="*/ 9753 w 9999"/>
                <a:gd name="connsiteY1-562" fmla="*/ 5611 h 10000"/>
                <a:gd name="connsiteX2-563" fmla="*/ 9361 w 9999"/>
                <a:gd name="connsiteY2-564" fmla="*/ 5107 h 10000"/>
                <a:gd name="connsiteX3-565" fmla="*/ 6574 w 9999"/>
                <a:gd name="connsiteY3-566" fmla="*/ 4603 h 10000"/>
                <a:gd name="connsiteX4-567" fmla="*/ 6400 w 9999"/>
                <a:gd name="connsiteY4-568" fmla="*/ 4191 h 10000"/>
                <a:gd name="connsiteX5-569" fmla="*/ 8229 w 9999"/>
                <a:gd name="connsiteY5-570" fmla="*/ 4415 h 10000"/>
                <a:gd name="connsiteX6-571" fmla="*/ 8273 w 9999"/>
                <a:gd name="connsiteY6-572" fmla="*/ 4360 h 10000"/>
                <a:gd name="connsiteX7-573" fmla="*/ 8317 w 9999"/>
                <a:gd name="connsiteY7-574" fmla="*/ 4360 h 10000"/>
                <a:gd name="connsiteX8-575" fmla="*/ 8709 w 9999"/>
                <a:gd name="connsiteY8-576" fmla="*/ 4509 h 10000"/>
                <a:gd name="connsiteX9-577" fmla="*/ 9449 w 9999"/>
                <a:gd name="connsiteY9-578" fmla="*/ 4546 h 10000"/>
                <a:gd name="connsiteX10-579" fmla="*/ 9667 w 9999"/>
                <a:gd name="connsiteY10-580" fmla="*/ 4491 h 10000"/>
                <a:gd name="connsiteX11-581" fmla="*/ 9884 w 9999"/>
                <a:gd name="connsiteY11-582" fmla="*/ 4360 h 10000"/>
                <a:gd name="connsiteX12-583" fmla="*/ 9970 w 9999"/>
                <a:gd name="connsiteY12-584" fmla="*/ 4211 h 10000"/>
                <a:gd name="connsiteX13-585" fmla="*/ 9928 w 9999"/>
                <a:gd name="connsiteY13-586" fmla="*/ 4079 h 10000"/>
                <a:gd name="connsiteX14-587" fmla="*/ 9535 w 9999"/>
                <a:gd name="connsiteY14-588" fmla="*/ 4042 h 10000"/>
                <a:gd name="connsiteX15-589" fmla="*/ 9493 w 9999"/>
                <a:gd name="connsiteY15-590" fmla="*/ 3987 h 10000"/>
                <a:gd name="connsiteX16-591" fmla="*/ 9056 w 9999"/>
                <a:gd name="connsiteY16-592" fmla="*/ 3968 h 10000"/>
                <a:gd name="connsiteX17-593" fmla="*/ 8622 w 9999"/>
                <a:gd name="connsiteY17-594" fmla="*/ 4024 h 10000"/>
                <a:gd name="connsiteX18-595" fmla="*/ 8665 w 9999"/>
                <a:gd name="connsiteY18-596" fmla="*/ 3968 h 10000"/>
                <a:gd name="connsiteX19-597" fmla="*/ 6182 w 9999"/>
                <a:gd name="connsiteY19-598" fmla="*/ 3575 h 10000"/>
                <a:gd name="connsiteX20-599" fmla="*/ 6140 w 9999"/>
                <a:gd name="connsiteY20-600" fmla="*/ 3351 h 10000"/>
                <a:gd name="connsiteX21-601" fmla="*/ 5486 w 9999"/>
                <a:gd name="connsiteY21-602" fmla="*/ 2455 h 10000"/>
                <a:gd name="connsiteX22-603" fmla="*/ 5051 w 9999"/>
                <a:gd name="connsiteY22-604" fmla="*/ 2063 h 10000"/>
                <a:gd name="connsiteX23-605" fmla="*/ 5095 w 9999"/>
                <a:gd name="connsiteY23-606" fmla="*/ 1745 h 10000"/>
                <a:gd name="connsiteX24-607" fmla="*/ 4659 w 9999"/>
                <a:gd name="connsiteY24-608" fmla="*/ 1578 h 10000"/>
                <a:gd name="connsiteX25-609" fmla="*/ 4747 w 9999"/>
                <a:gd name="connsiteY25-610" fmla="*/ 1390 h 10000"/>
                <a:gd name="connsiteX26-611" fmla="*/ 4964 w 9999"/>
                <a:gd name="connsiteY26-612" fmla="*/ 1428 h 10000"/>
                <a:gd name="connsiteX27-613" fmla="*/ 5180 w 9999"/>
                <a:gd name="connsiteY27-614" fmla="*/ 1410 h 10000"/>
                <a:gd name="connsiteX28-615" fmla="*/ 5269 w 9999"/>
                <a:gd name="connsiteY28-616" fmla="*/ 1353 h 10000"/>
                <a:gd name="connsiteX29-617" fmla="*/ 5269 w 9999"/>
                <a:gd name="connsiteY29-618" fmla="*/ 1241 h 10000"/>
                <a:gd name="connsiteX30-619" fmla="*/ 5356 w 9999"/>
                <a:gd name="connsiteY30-620" fmla="*/ 1148 h 10000"/>
                <a:gd name="connsiteX31-621" fmla="*/ 5356 w 9999"/>
                <a:gd name="connsiteY31-622" fmla="*/ 1055 h 10000"/>
                <a:gd name="connsiteX32-623" fmla="*/ 5311 w 9999"/>
                <a:gd name="connsiteY32-624" fmla="*/ 999 h 10000"/>
                <a:gd name="connsiteX33-625" fmla="*/ 5269 w 9999"/>
                <a:gd name="connsiteY33-626" fmla="*/ 886 h 10000"/>
                <a:gd name="connsiteX34-627" fmla="*/ 5443 w 9999"/>
                <a:gd name="connsiteY34-628" fmla="*/ 812 h 10000"/>
                <a:gd name="connsiteX35-629" fmla="*/ 5443 w 9999"/>
                <a:gd name="connsiteY35-630" fmla="*/ 737 h 10000"/>
                <a:gd name="connsiteX36-631" fmla="*/ 5226 w 9999"/>
                <a:gd name="connsiteY36-632" fmla="*/ 662 h 10000"/>
                <a:gd name="connsiteX37-633" fmla="*/ 5311 w 9999"/>
                <a:gd name="connsiteY37-634" fmla="*/ 532 h 10000"/>
                <a:gd name="connsiteX38-635" fmla="*/ 5180 w 9999"/>
                <a:gd name="connsiteY38-636" fmla="*/ 476 h 10000"/>
                <a:gd name="connsiteX39-637" fmla="*/ 5051 w 9999"/>
                <a:gd name="connsiteY39-638" fmla="*/ 327 h 10000"/>
                <a:gd name="connsiteX40-639" fmla="*/ 4701 w 9999"/>
                <a:gd name="connsiteY40-640" fmla="*/ 177 h 10000"/>
                <a:gd name="connsiteX41-641" fmla="*/ 3527 w 9999"/>
                <a:gd name="connsiteY41-642" fmla="*/ 46 h 10000"/>
                <a:gd name="connsiteX42-643" fmla="*/ 2481 w 9999"/>
                <a:gd name="connsiteY42-644" fmla="*/ 737 h 10000"/>
                <a:gd name="connsiteX43-645" fmla="*/ 2917 w 9999"/>
                <a:gd name="connsiteY43-646" fmla="*/ 1204 h 10000"/>
                <a:gd name="connsiteX44-647" fmla="*/ 2960 w 9999"/>
                <a:gd name="connsiteY44-648" fmla="*/ 1335 h 10000"/>
                <a:gd name="connsiteX45-649" fmla="*/ 3049 w 9999"/>
                <a:gd name="connsiteY45-650" fmla="*/ 1278 h 10000"/>
                <a:gd name="connsiteX46-651" fmla="*/ 3049 w 9999"/>
                <a:gd name="connsiteY46-652" fmla="*/ 1390 h 10000"/>
                <a:gd name="connsiteX47-653" fmla="*/ 3049 w 9999"/>
                <a:gd name="connsiteY47-654" fmla="*/ 1466 h 10000"/>
                <a:gd name="connsiteX48-655" fmla="*/ 2133 w 9999"/>
                <a:gd name="connsiteY48-656" fmla="*/ 2157 h 10000"/>
                <a:gd name="connsiteX49-657" fmla="*/ 1784 w 9999"/>
                <a:gd name="connsiteY49-658" fmla="*/ 2530 h 10000"/>
                <a:gd name="connsiteX50-659" fmla="*/ 871 w 9999"/>
                <a:gd name="connsiteY50-660" fmla="*/ 3220 h 10000"/>
                <a:gd name="connsiteX51-661" fmla="*/ 1523 w 9999"/>
                <a:gd name="connsiteY51-662" fmla="*/ 4901 h 10000"/>
                <a:gd name="connsiteX52-663" fmla="*/ 1784 w 9999"/>
                <a:gd name="connsiteY52-664" fmla="*/ 4901 h 10000"/>
                <a:gd name="connsiteX53-665" fmla="*/ 1655 w 9999"/>
                <a:gd name="connsiteY53-666" fmla="*/ 5256 h 10000"/>
                <a:gd name="connsiteX54-667" fmla="*/ 2570 w 9999"/>
                <a:gd name="connsiteY54-668" fmla="*/ 5405 h 10000"/>
                <a:gd name="connsiteX55-669" fmla="*/ 2570 w 9999"/>
                <a:gd name="connsiteY55-670" fmla="*/ 5778 h 10000"/>
                <a:gd name="connsiteX56-671" fmla="*/ 2439 w 9999"/>
                <a:gd name="connsiteY56-672" fmla="*/ 5984 h 10000"/>
                <a:gd name="connsiteX57-673" fmla="*/ 43 w 9999"/>
                <a:gd name="connsiteY57-674" fmla="*/ 5965 h 10000"/>
                <a:gd name="connsiteX58-675" fmla="*/ 0 w 9999"/>
                <a:gd name="connsiteY58-676" fmla="*/ 7889 h 10000"/>
                <a:gd name="connsiteX59-677" fmla="*/ 348 w 9999"/>
                <a:gd name="connsiteY59-678" fmla="*/ 7889 h 10000"/>
                <a:gd name="connsiteX60-679" fmla="*/ 348 w 9999"/>
                <a:gd name="connsiteY60-680" fmla="*/ 7963 h 10000"/>
                <a:gd name="connsiteX61-681" fmla="*/ 1088 w 9999"/>
                <a:gd name="connsiteY61-682" fmla="*/ 7963 h 10000"/>
                <a:gd name="connsiteX62-683" fmla="*/ 1088 w 9999"/>
                <a:gd name="connsiteY62-684" fmla="*/ 7889 h 10000"/>
                <a:gd name="connsiteX63-685" fmla="*/ 1784 w 9999"/>
                <a:gd name="connsiteY63-686" fmla="*/ 7907 h 10000"/>
                <a:gd name="connsiteX64-687" fmla="*/ 609 w 9999"/>
                <a:gd name="connsiteY64-688" fmla="*/ 9158 h 10000"/>
                <a:gd name="connsiteX65-689" fmla="*/ 609 w 9999"/>
                <a:gd name="connsiteY65-690" fmla="*/ 9233 h 10000"/>
                <a:gd name="connsiteX66-691" fmla="*/ 348 w 9999"/>
                <a:gd name="connsiteY66-692" fmla="*/ 9513 h 10000"/>
                <a:gd name="connsiteX67-693" fmla="*/ 826 w 9999"/>
                <a:gd name="connsiteY67-694" fmla="*/ 9681 h 10000"/>
                <a:gd name="connsiteX68-695" fmla="*/ 1045 w 9999"/>
                <a:gd name="connsiteY68-696" fmla="*/ 9662 h 10000"/>
                <a:gd name="connsiteX69-697" fmla="*/ 1132 w 9999"/>
                <a:gd name="connsiteY69-698" fmla="*/ 9756 h 10000"/>
                <a:gd name="connsiteX70-699" fmla="*/ 2133 w 9999"/>
                <a:gd name="connsiteY70-700" fmla="*/ 9961 h 10000"/>
                <a:gd name="connsiteX71-701" fmla="*/ 3657 w 9999"/>
                <a:gd name="connsiteY71-702" fmla="*/ 9980 h 10000"/>
                <a:gd name="connsiteX72-703" fmla="*/ 2874 w 9999"/>
                <a:gd name="connsiteY72-704" fmla="*/ 9681 h 10000"/>
                <a:gd name="connsiteX73-705" fmla="*/ 2091 w 9999"/>
                <a:gd name="connsiteY73-706" fmla="*/ 9364 h 10000"/>
                <a:gd name="connsiteX74-707" fmla="*/ 3745 w 9999"/>
                <a:gd name="connsiteY74-708" fmla="*/ 7907 h 10000"/>
                <a:gd name="connsiteX75-709" fmla="*/ 5311 w 9999"/>
                <a:gd name="connsiteY75-710" fmla="*/ 7907 h 10000"/>
                <a:gd name="connsiteX76-711" fmla="*/ 5311 w 9999"/>
                <a:gd name="connsiteY76-712" fmla="*/ 7963 h 10000"/>
                <a:gd name="connsiteX77-713" fmla="*/ 6095 w 9999"/>
                <a:gd name="connsiteY77-714" fmla="*/ 7963 h 10000"/>
                <a:gd name="connsiteX78-715" fmla="*/ 6095 w 9999"/>
                <a:gd name="connsiteY78-716" fmla="*/ 7907 h 10000"/>
                <a:gd name="connsiteX79-717" fmla="*/ 6531 w 9999"/>
                <a:gd name="connsiteY79-718" fmla="*/ 7907 h 10000"/>
                <a:gd name="connsiteX80-719" fmla="*/ 6531 w 9999"/>
                <a:gd name="connsiteY80-720" fmla="*/ 5984 h 10000"/>
                <a:gd name="connsiteX81-721" fmla="*/ 4790 w 9999"/>
                <a:gd name="connsiteY81-722" fmla="*/ 5984 h 10000"/>
                <a:gd name="connsiteX82-723" fmla="*/ 4921 w 9999"/>
                <a:gd name="connsiteY82-724" fmla="*/ 5555 h 10000"/>
                <a:gd name="connsiteX83-725" fmla="*/ 7489 w 9999"/>
                <a:gd name="connsiteY83-726" fmla="*/ 5909 h 10000"/>
                <a:gd name="connsiteX84-727" fmla="*/ 7707 w 9999"/>
                <a:gd name="connsiteY84-728" fmla="*/ 6021 h 10000"/>
                <a:gd name="connsiteX85-729" fmla="*/ 7141 w 9999"/>
                <a:gd name="connsiteY85-730" fmla="*/ 8057 h 10000"/>
                <a:gd name="connsiteX86-731" fmla="*/ 7228 w 9999"/>
                <a:gd name="connsiteY86-732" fmla="*/ 8094 h 10000"/>
                <a:gd name="connsiteX87-733" fmla="*/ 7141 w 9999"/>
                <a:gd name="connsiteY87-734" fmla="*/ 8467 h 10000"/>
                <a:gd name="connsiteX88-735" fmla="*/ 7794 w 9999"/>
                <a:gd name="connsiteY88-736" fmla="*/ 8467 h 10000"/>
                <a:gd name="connsiteX89-737" fmla="*/ 7968 w 9999"/>
                <a:gd name="connsiteY89-738" fmla="*/ 8393 h 10000"/>
                <a:gd name="connsiteX90-739" fmla="*/ 8273 w 9999"/>
                <a:gd name="connsiteY90-740" fmla="*/ 8467 h 10000"/>
                <a:gd name="connsiteX0-741" fmla="*/ 9754 w 10000"/>
                <a:gd name="connsiteY0-742" fmla="*/ 5611 h 10000"/>
                <a:gd name="connsiteX1-743" fmla="*/ 9362 w 10000"/>
                <a:gd name="connsiteY1-744" fmla="*/ 5107 h 10000"/>
                <a:gd name="connsiteX2-745" fmla="*/ 6575 w 10000"/>
                <a:gd name="connsiteY2-746" fmla="*/ 4603 h 10000"/>
                <a:gd name="connsiteX3-747" fmla="*/ 6401 w 10000"/>
                <a:gd name="connsiteY3-748" fmla="*/ 4191 h 10000"/>
                <a:gd name="connsiteX4-749" fmla="*/ 8230 w 10000"/>
                <a:gd name="connsiteY4-750" fmla="*/ 4415 h 10000"/>
                <a:gd name="connsiteX5-751" fmla="*/ 8274 w 10000"/>
                <a:gd name="connsiteY5-752" fmla="*/ 4360 h 10000"/>
                <a:gd name="connsiteX6-753" fmla="*/ 8318 w 10000"/>
                <a:gd name="connsiteY6-754" fmla="*/ 4360 h 10000"/>
                <a:gd name="connsiteX7-755" fmla="*/ 8710 w 10000"/>
                <a:gd name="connsiteY7-756" fmla="*/ 4509 h 10000"/>
                <a:gd name="connsiteX8-757" fmla="*/ 9450 w 10000"/>
                <a:gd name="connsiteY8-758" fmla="*/ 4546 h 10000"/>
                <a:gd name="connsiteX9-759" fmla="*/ 9668 w 10000"/>
                <a:gd name="connsiteY9-760" fmla="*/ 4491 h 10000"/>
                <a:gd name="connsiteX10-761" fmla="*/ 9885 w 10000"/>
                <a:gd name="connsiteY10-762" fmla="*/ 4360 h 10000"/>
                <a:gd name="connsiteX11-763" fmla="*/ 9971 w 10000"/>
                <a:gd name="connsiteY11-764" fmla="*/ 4211 h 10000"/>
                <a:gd name="connsiteX12-765" fmla="*/ 9929 w 10000"/>
                <a:gd name="connsiteY12-766" fmla="*/ 4079 h 10000"/>
                <a:gd name="connsiteX13-767" fmla="*/ 9536 w 10000"/>
                <a:gd name="connsiteY13-768" fmla="*/ 4042 h 10000"/>
                <a:gd name="connsiteX14-769" fmla="*/ 9494 w 10000"/>
                <a:gd name="connsiteY14-770" fmla="*/ 3987 h 10000"/>
                <a:gd name="connsiteX15-771" fmla="*/ 9057 w 10000"/>
                <a:gd name="connsiteY15-772" fmla="*/ 3968 h 10000"/>
                <a:gd name="connsiteX16-773" fmla="*/ 8623 w 10000"/>
                <a:gd name="connsiteY16-774" fmla="*/ 4024 h 10000"/>
                <a:gd name="connsiteX17-775" fmla="*/ 8666 w 10000"/>
                <a:gd name="connsiteY17-776" fmla="*/ 3968 h 10000"/>
                <a:gd name="connsiteX18-777" fmla="*/ 6183 w 10000"/>
                <a:gd name="connsiteY18-778" fmla="*/ 3575 h 10000"/>
                <a:gd name="connsiteX19-779" fmla="*/ 6141 w 10000"/>
                <a:gd name="connsiteY19-780" fmla="*/ 3351 h 10000"/>
                <a:gd name="connsiteX20-781" fmla="*/ 5487 w 10000"/>
                <a:gd name="connsiteY20-782" fmla="*/ 2455 h 10000"/>
                <a:gd name="connsiteX21-783" fmla="*/ 5052 w 10000"/>
                <a:gd name="connsiteY21-784" fmla="*/ 2063 h 10000"/>
                <a:gd name="connsiteX22-785" fmla="*/ 5096 w 10000"/>
                <a:gd name="connsiteY22-786" fmla="*/ 1745 h 10000"/>
                <a:gd name="connsiteX23-787" fmla="*/ 4659 w 10000"/>
                <a:gd name="connsiteY23-788" fmla="*/ 1578 h 10000"/>
                <a:gd name="connsiteX24-789" fmla="*/ 4747 w 10000"/>
                <a:gd name="connsiteY24-790" fmla="*/ 1390 h 10000"/>
                <a:gd name="connsiteX25-791" fmla="*/ 4964 w 10000"/>
                <a:gd name="connsiteY25-792" fmla="*/ 1428 h 10000"/>
                <a:gd name="connsiteX26-793" fmla="*/ 5181 w 10000"/>
                <a:gd name="connsiteY26-794" fmla="*/ 1410 h 10000"/>
                <a:gd name="connsiteX27-795" fmla="*/ 5270 w 10000"/>
                <a:gd name="connsiteY27-796" fmla="*/ 1353 h 10000"/>
                <a:gd name="connsiteX28-797" fmla="*/ 5270 w 10000"/>
                <a:gd name="connsiteY28-798" fmla="*/ 1241 h 10000"/>
                <a:gd name="connsiteX29-799" fmla="*/ 5357 w 10000"/>
                <a:gd name="connsiteY29-800" fmla="*/ 1148 h 10000"/>
                <a:gd name="connsiteX30-801" fmla="*/ 5357 w 10000"/>
                <a:gd name="connsiteY30-802" fmla="*/ 1055 h 10000"/>
                <a:gd name="connsiteX31-803" fmla="*/ 5312 w 10000"/>
                <a:gd name="connsiteY31-804" fmla="*/ 999 h 10000"/>
                <a:gd name="connsiteX32-805" fmla="*/ 5270 w 10000"/>
                <a:gd name="connsiteY32-806" fmla="*/ 886 h 10000"/>
                <a:gd name="connsiteX33-807" fmla="*/ 5444 w 10000"/>
                <a:gd name="connsiteY33-808" fmla="*/ 812 h 10000"/>
                <a:gd name="connsiteX34-809" fmla="*/ 5444 w 10000"/>
                <a:gd name="connsiteY34-810" fmla="*/ 737 h 10000"/>
                <a:gd name="connsiteX35-811" fmla="*/ 5227 w 10000"/>
                <a:gd name="connsiteY35-812" fmla="*/ 662 h 10000"/>
                <a:gd name="connsiteX36-813" fmla="*/ 5312 w 10000"/>
                <a:gd name="connsiteY36-814" fmla="*/ 532 h 10000"/>
                <a:gd name="connsiteX37-815" fmla="*/ 5181 w 10000"/>
                <a:gd name="connsiteY37-816" fmla="*/ 476 h 10000"/>
                <a:gd name="connsiteX38-817" fmla="*/ 5052 w 10000"/>
                <a:gd name="connsiteY38-818" fmla="*/ 327 h 10000"/>
                <a:gd name="connsiteX39-819" fmla="*/ 4701 w 10000"/>
                <a:gd name="connsiteY39-820" fmla="*/ 177 h 10000"/>
                <a:gd name="connsiteX40-821" fmla="*/ 3527 w 10000"/>
                <a:gd name="connsiteY40-822" fmla="*/ 46 h 10000"/>
                <a:gd name="connsiteX41-823" fmla="*/ 2481 w 10000"/>
                <a:gd name="connsiteY41-824" fmla="*/ 737 h 10000"/>
                <a:gd name="connsiteX42-825" fmla="*/ 2917 w 10000"/>
                <a:gd name="connsiteY42-826" fmla="*/ 1204 h 10000"/>
                <a:gd name="connsiteX43-827" fmla="*/ 2960 w 10000"/>
                <a:gd name="connsiteY43-828" fmla="*/ 1335 h 10000"/>
                <a:gd name="connsiteX44-829" fmla="*/ 3049 w 10000"/>
                <a:gd name="connsiteY44-830" fmla="*/ 1278 h 10000"/>
                <a:gd name="connsiteX45-831" fmla="*/ 3049 w 10000"/>
                <a:gd name="connsiteY45-832" fmla="*/ 1390 h 10000"/>
                <a:gd name="connsiteX46-833" fmla="*/ 3049 w 10000"/>
                <a:gd name="connsiteY46-834" fmla="*/ 1466 h 10000"/>
                <a:gd name="connsiteX47-835" fmla="*/ 2133 w 10000"/>
                <a:gd name="connsiteY47-836" fmla="*/ 2157 h 10000"/>
                <a:gd name="connsiteX48-837" fmla="*/ 1784 w 10000"/>
                <a:gd name="connsiteY48-838" fmla="*/ 2530 h 10000"/>
                <a:gd name="connsiteX49-839" fmla="*/ 871 w 10000"/>
                <a:gd name="connsiteY49-840" fmla="*/ 3220 h 10000"/>
                <a:gd name="connsiteX50-841" fmla="*/ 1523 w 10000"/>
                <a:gd name="connsiteY50-842" fmla="*/ 4901 h 10000"/>
                <a:gd name="connsiteX51-843" fmla="*/ 1784 w 10000"/>
                <a:gd name="connsiteY51-844" fmla="*/ 4901 h 10000"/>
                <a:gd name="connsiteX52-845" fmla="*/ 1655 w 10000"/>
                <a:gd name="connsiteY52-846" fmla="*/ 5256 h 10000"/>
                <a:gd name="connsiteX53-847" fmla="*/ 2570 w 10000"/>
                <a:gd name="connsiteY53-848" fmla="*/ 5405 h 10000"/>
                <a:gd name="connsiteX54-849" fmla="*/ 2570 w 10000"/>
                <a:gd name="connsiteY54-850" fmla="*/ 5778 h 10000"/>
                <a:gd name="connsiteX55-851" fmla="*/ 2439 w 10000"/>
                <a:gd name="connsiteY55-852" fmla="*/ 5984 h 10000"/>
                <a:gd name="connsiteX56-853" fmla="*/ 43 w 10000"/>
                <a:gd name="connsiteY56-854" fmla="*/ 5965 h 10000"/>
                <a:gd name="connsiteX57-855" fmla="*/ 0 w 10000"/>
                <a:gd name="connsiteY57-856" fmla="*/ 7889 h 10000"/>
                <a:gd name="connsiteX58-857" fmla="*/ 348 w 10000"/>
                <a:gd name="connsiteY58-858" fmla="*/ 7889 h 10000"/>
                <a:gd name="connsiteX59-859" fmla="*/ 348 w 10000"/>
                <a:gd name="connsiteY59-860" fmla="*/ 7963 h 10000"/>
                <a:gd name="connsiteX60-861" fmla="*/ 1088 w 10000"/>
                <a:gd name="connsiteY60-862" fmla="*/ 7963 h 10000"/>
                <a:gd name="connsiteX61-863" fmla="*/ 1088 w 10000"/>
                <a:gd name="connsiteY61-864" fmla="*/ 7889 h 10000"/>
                <a:gd name="connsiteX62-865" fmla="*/ 1784 w 10000"/>
                <a:gd name="connsiteY62-866" fmla="*/ 7907 h 10000"/>
                <a:gd name="connsiteX63-867" fmla="*/ 609 w 10000"/>
                <a:gd name="connsiteY63-868" fmla="*/ 9158 h 10000"/>
                <a:gd name="connsiteX64-869" fmla="*/ 609 w 10000"/>
                <a:gd name="connsiteY64-870" fmla="*/ 9233 h 10000"/>
                <a:gd name="connsiteX65-871" fmla="*/ 348 w 10000"/>
                <a:gd name="connsiteY65-872" fmla="*/ 9513 h 10000"/>
                <a:gd name="connsiteX66-873" fmla="*/ 826 w 10000"/>
                <a:gd name="connsiteY66-874" fmla="*/ 9681 h 10000"/>
                <a:gd name="connsiteX67-875" fmla="*/ 1045 w 10000"/>
                <a:gd name="connsiteY67-876" fmla="*/ 9662 h 10000"/>
                <a:gd name="connsiteX68-877" fmla="*/ 1132 w 10000"/>
                <a:gd name="connsiteY68-878" fmla="*/ 9756 h 10000"/>
                <a:gd name="connsiteX69-879" fmla="*/ 2133 w 10000"/>
                <a:gd name="connsiteY69-880" fmla="*/ 9961 h 10000"/>
                <a:gd name="connsiteX70-881" fmla="*/ 3657 w 10000"/>
                <a:gd name="connsiteY70-882" fmla="*/ 9980 h 10000"/>
                <a:gd name="connsiteX71-883" fmla="*/ 2874 w 10000"/>
                <a:gd name="connsiteY71-884" fmla="*/ 9681 h 10000"/>
                <a:gd name="connsiteX72-885" fmla="*/ 2091 w 10000"/>
                <a:gd name="connsiteY72-886" fmla="*/ 9364 h 10000"/>
                <a:gd name="connsiteX73-887" fmla="*/ 3745 w 10000"/>
                <a:gd name="connsiteY73-888" fmla="*/ 7907 h 10000"/>
                <a:gd name="connsiteX74-889" fmla="*/ 5312 w 10000"/>
                <a:gd name="connsiteY74-890" fmla="*/ 7907 h 10000"/>
                <a:gd name="connsiteX75-891" fmla="*/ 5312 w 10000"/>
                <a:gd name="connsiteY75-892" fmla="*/ 7963 h 10000"/>
                <a:gd name="connsiteX76-893" fmla="*/ 6096 w 10000"/>
                <a:gd name="connsiteY76-894" fmla="*/ 7963 h 10000"/>
                <a:gd name="connsiteX77-895" fmla="*/ 6096 w 10000"/>
                <a:gd name="connsiteY77-896" fmla="*/ 7907 h 10000"/>
                <a:gd name="connsiteX78-897" fmla="*/ 6532 w 10000"/>
                <a:gd name="connsiteY78-898" fmla="*/ 7907 h 10000"/>
                <a:gd name="connsiteX79-899" fmla="*/ 6532 w 10000"/>
                <a:gd name="connsiteY79-900" fmla="*/ 5984 h 10000"/>
                <a:gd name="connsiteX80-901" fmla="*/ 4790 w 10000"/>
                <a:gd name="connsiteY80-902" fmla="*/ 5984 h 10000"/>
                <a:gd name="connsiteX81-903" fmla="*/ 4921 w 10000"/>
                <a:gd name="connsiteY81-904" fmla="*/ 5555 h 10000"/>
                <a:gd name="connsiteX82-905" fmla="*/ 7490 w 10000"/>
                <a:gd name="connsiteY82-906" fmla="*/ 5909 h 10000"/>
                <a:gd name="connsiteX83-907" fmla="*/ 7708 w 10000"/>
                <a:gd name="connsiteY83-908" fmla="*/ 6021 h 10000"/>
                <a:gd name="connsiteX84-909" fmla="*/ 7142 w 10000"/>
                <a:gd name="connsiteY84-910" fmla="*/ 8057 h 10000"/>
                <a:gd name="connsiteX85-911" fmla="*/ 7229 w 10000"/>
                <a:gd name="connsiteY85-912" fmla="*/ 8094 h 10000"/>
                <a:gd name="connsiteX86-913" fmla="*/ 7142 w 10000"/>
                <a:gd name="connsiteY86-914" fmla="*/ 8467 h 10000"/>
                <a:gd name="connsiteX87-915" fmla="*/ 7795 w 10000"/>
                <a:gd name="connsiteY87-916" fmla="*/ 8467 h 10000"/>
                <a:gd name="connsiteX88-917" fmla="*/ 7969 w 10000"/>
                <a:gd name="connsiteY88-918" fmla="*/ 8393 h 10000"/>
                <a:gd name="connsiteX89-919" fmla="*/ 8274 w 10000"/>
                <a:gd name="connsiteY89-920" fmla="*/ 8467 h 10000"/>
                <a:gd name="connsiteX0-921" fmla="*/ 9362 w 10000"/>
                <a:gd name="connsiteY0-922" fmla="*/ 5107 h 10000"/>
                <a:gd name="connsiteX1-923" fmla="*/ 6575 w 10000"/>
                <a:gd name="connsiteY1-924" fmla="*/ 4603 h 10000"/>
                <a:gd name="connsiteX2-925" fmla="*/ 6401 w 10000"/>
                <a:gd name="connsiteY2-926" fmla="*/ 4191 h 10000"/>
                <a:gd name="connsiteX3-927" fmla="*/ 8230 w 10000"/>
                <a:gd name="connsiteY3-928" fmla="*/ 4415 h 10000"/>
                <a:gd name="connsiteX4-929" fmla="*/ 8274 w 10000"/>
                <a:gd name="connsiteY4-930" fmla="*/ 4360 h 10000"/>
                <a:gd name="connsiteX5-931" fmla="*/ 8318 w 10000"/>
                <a:gd name="connsiteY5-932" fmla="*/ 4360 h 10000"/>
                <a:gd name="connsiteX6-933" fmla="*/ 8710 w 10000"/>
                <a:gd name="connsiteY6-934" fmla="*/ 4509 h 10000"/>
                <a:gd name="connsiteX7-935" fmla="*/ 9450 w 10000"/>
                <a:gd name="connsiteY7-936" fmla="*/ 4546 h 10000"/>
                <a:gd name="connsiteX8-937" fmla="*/ 9668 w 10000"/>
                <a:gd name="connsiteY8-938" fmla="*/ 4491 h 10000"/>
                <a:gd name="connsiteX9-939" fmla="*/ 9885 w 10000"/>
                <a:gd name="connsiteY9-940" fmla="*/ 4360 h 10000"/>
                <a:gd name="connsiteX10-941" fmla="*/ 9971 w 10000"/>
                <a:gd name="connsiteY10-942" fmla="*/ 4211 h 10000"/>
                <a:gd name="connsiteX11-943" fmla="*/ 9929 w 10000"/>
                <a:gd name="connsiteY11-944" fmla="*/ 4079 h 10000"/>
                <a:gd name="connsiteX12-945" fmla="*/ 9536 w 10000"/>
                <a:gd name="connsiteY12-946" fmla="*/ 4042 h 10000"/>
                <a:gd name="connsiteX13-947" fmla="*/ 9494 w 10000"/>
                <a:gd name="connsiteY13-948" fmla="*/ 3987 h 10000"/>
                <a:gd name="connsiteX14-949" fmla="*/ 9057 w 10000"/>
                <a:gd name="connsiteY14-950" fmla="*/ 3968 h 10000"/>
                <a:gd name="connsiteX15-951" fmla="*/ 8623 w 10000"/>
                <a:gd name="connsiteY15-952" fmla="*/ 4024 h 10000"/>
                <a:gd name="connsiteX16-953" fmla="*/ 8666 w 10000"/>
                <a:gd name="connsiteY16-954" fmla="*/ 3968 h 10000"/>
                <a:gd name="connsiteX17-955" fmla="*/ 6183 w 10000"/>
                <a:gd name="connsiteY17-956" fmla="*/ 3575 h 10000"/>
                <a:gd name="connsiteX18-957" fmla="*/ 6141 w 10000"/>
                <a:gd name="connsiteY18-958" fmla="*/ 3351 h 10000"/>
                <a:gd name="connsiteX19-959" fmla="*/ 5487 w 10000"/>
                <a:gd name="connsiteY19-960" fmla="*/ 2455 h 10000"/>
                <a:gd name="connsiteX20-961" fmla="*/ 5052 w 10000"/>
                <a:gd name="connsiteY20-962" fmla="*/ 2063 h 10000"/>
                <a:gd name="connsiteX21-963" fmla="*/ 5096 w 10000"/>
                <a:gd name="connsiteY21-964" fmla="*/ 1745 h 10000"/>
                <a:gd name="connsiteX22-965" fmla="*/ 4659 w 10000"/>
                <a:gd name="connsiteY22-966" fmla="*/ 1578 h 10000"/>
                <a:gd name="connsiteX23-967" fmla="*/ 4747 w 10000"/>
                <a:gd name="connsiteY23-968" fmla="*/ 1390 h 10000"/>
                <a:gd name="connsiteX24-969" fmla="*/ 4964 w 10000"/>
                <a:gd name="connsiteY24-970" fmla="*/ 1428 h 10000"/>
                <a:gd name="connsiteX25-971" fmla="*/ 5181 w 10000"/>
                <a:gd name="connsiteY25-972" fmla="*/ 1410 h 10000"/>
                <a:gd name="connsiteX26-973" fmla="*/ 5270 w 10000"/>
                <a:gd name="connsiteY26-974" fmla="*/ 1353 h 10000"/>
                <a:gd name="connsiteX27-975" fmla="*/ 5270 w 10000"/>
                <a:gd name="connsiteY27-976" fmla="*/ 1241 h 10000"/>
                <a:gd name="connsiteX28-977" fmla="*/ 5357 w 10000"/>
                <a:gd name="connsiteY28-978" fmla="*/ 1148 h 10000"/>
                <a:gd name="connsiteX29-979" fmla="*/ 5357 w 10000"/>
                <a:gd name="connsiteY29-980" fmla="*/ 1055 h 10000"/>
                <a:gd name="connsiteX30-981" fmla="*/ 5312 w 10000"/>
                <a:gd name="connsiteY30-982" fmla="*/ 999 h 10000"/>
                <a:gd name="connsiteX31-983" fmla="*/ 5270 w 10000"/>
                <a:gd name="connsiteY31-984" fmla="*/ 886 h 10000"/>
                <a:gd name="connsiteX32-985" fmla="*/ 5444 w 10000"/>
                <a:gd name="connsiteY32-986" fmla="*/ 812 h 10000"/>
                <a:gd name="connsiteX33-987" fmla="*/ 5444 w 10000"/>
                <a:gd name="connsiteY33-988" fmla="*/ 737 h 10000"/>
                <a:gd name="connsiteX34-989" fmla="*/ 5227 w 10000"/>
                <a:gd name="connsiteY34-990" fmla="*/ 662 h 10000"/>
                <a:gd name="connsiteX35-991" fmla="*/ 5312 w 10000"/>
                <a:gd name="connsiteY35-992" fmla="*/ 532 h 10000"/>
                <a:gd name="connsiteX36-993" fmla="*/ 5181 w 10000"/>
                <a:gd name="connsiteY36-994" fmla="*/ 476 h 10000"/>
                <a:gd name="connsiteX37-995" fmla="*/ 5052 w 10000"/>
                <a:gd name="connsiteY37-996" fmla="*/ 327 h 10000"/>
                <a:gd name="connsiteX38-997" fmla="*/ 4701 w 10000"/>
                <a:gd name="connsiteY38-998" fmla="*/ 177 h 10000"/>
                <a:gd name="connsiteX39-999" fmla="*/ 3527 w 10000"/>
                <a:gd name="connsiteY39-1000" fmla="*/ 46 h 10000"/>
                <a:gd name="connsiteX40-1001" fmla="*/ 2481 w 10000"/>
                <a:gd name="connsiteY40-1002" fmla="*/ 737 h 10000"/>
                <a:gd name="connsiteX41-1003" fmla="*/ 2917 w 10000"/>
                <a:gd name="connsiteY41-1004" fmla="*/ 1204 h 10000"/>
                <a:gd name="connsiteX42-1005" fmla="*/ 2960 w 10000"/>
                <a:gd name="connsiteY42-1006" fmla="*/ 1335 h 10000"/>
                <a:gd name="connsiteX43-1007" fmla="*/ 3049 w 10000"/>
                <a:gd name="connsiteY43-1008" fmla="*/ 1278 h 10000"/>
                <a:gd name="connsiteX44-1009" fmla="*/ 3049 w 10000"/>
                <a:gd name="connsiteY44-1010" fmla="*/ 1390 h 10000"/>
                <a:gd name="connsiteX45-1011" fmla="*/ 3049 w 10000"/>
                <a:gd name="connsiteY45-1012" fmla="*/ 1466 h 10000"/>
                <a:gd name="connsiteX46-1013" fmla="*/ 2133 w 10000"/>
                <a:gd name="connsiteY46-1014" fmla="*/ 2157 h 10000"/>
                <a:gd name="connsiteX47-1015" fmla="*/ 1784 w 10000"/>
                <a:gd name="connsiteY47-1016" fmla="*/ 2530 h 10000"/>
                <a:gd name="connsiteX48-1017" fmla="*/ 871 w 10000"/>
                <a:gd name="connsiteY48-1018" fmla="*/ 3220 h 10000"/>
                <a:gd name="connsiteX49-1019" fmla="*/ 1523 w 10000"/>
                <a:gd name="connsiteY49-1020" fmla="*/ 4901 h 10000"/>
                <a:gd name="connsiteX50-1021" fmla="*/ 1784 w 10000"/>
                <a:gd name="connsiteY50-1022" fmla="*/ 4901 h 10000"/>
                <a:gd name="connsiteX51-1023" fmla="*/ 1655 w 10000"/>
                <a:gd name="connsiteY51-1024" fmla="*/ 5256 h 10000"/>
                <a:gd name="connsiteX52-1025" fmla="*/ 2570 w 10000"/>
                <a:gd name="connsiteY52-1026" fmla="*/ 5405 h 10000"/>
                <a:gd name="connsiteX53-1027" fmla="*/ 2570 w 10000"/>
                <a:gd name="connsiteY53-1028" fmla="*/ 5778 h 10000"/>
                <a:gd name="connsiteX54-1029" fmla="*/ 2439 w 10000"/>
                <a:gd name="connsiteY54-1030" fmla="*/ 5984 h 10000"/>
                <a:gd name="connsiteX55-1031" fmla="*/ 43 w 10000"/>
                <a:gd name="connsiteY55-1032" fmla="*/ 5965 h 10000"/>
                <a:gd name="connsiteX56-1033" fmla="*/ 0 w 10000"/>
                <a:gd name="connsiteY56-1034" fmla="*/ 7889 h 10000"/>
                <a:gd name="connsiteX57-1035" fmla="*/ 348 w 10000"/>
                <a:gd name="connsiteY57-1036" fmla="*/ 7889 h 10000"/>
                <a:gd name="connsiteX58-1037" fmla="*/ 348 w 10000"/>
                <a:gd name="connsiteY58-1038" fmla="*/ 7963 h 10000"/>
                <a:gd name="connsiteX59-1039" fmla="*/ 1088 w 10000"/>
                <a:gd name="connsiteY59-1040" fmla="*/ 7963 h 10000"/>
                <a:gd name="connsiteX60-1041" fmla="*/ 1088 w 10000"/>
                <a:gd name="connsiteY60-1042" fmla="*/ 7889 h 10000"/>
                <a:gd name="connsiteX61-1043" fmla="*/ 1784 w 10000"/>
                <a:gd name="connsiteY61-1044" fmla="*/ 7907 h 10000"/>
                <a:gd name="connsiteX62-1045" fmla="*/ 609 w 10000"/>
                <a:gd name="connsiteY62-1046" fmla="*/ 9158 h 10000"/>
                <a:gd name="connsiteX63-1047" fmla="*/ 609 w 10000"/>
                <a:gd name="connsiteY63-1048" fmla="*/ 9233 h 10000"/>
                <a:gd name="connsiteX64-1049" fmla="*/ 348 w 10000"/>
                <a:gd name="connsiteY64-1050" fmla="*/ 9513 h 10000"/>
                <a:gd name="connsiteX65-1051" fmla="*/ 826 w 10000"/>
                <a:gd name="connsiteY65-1052" fmla="*/ 9681 h 10000"/>
                <a:gd name="connsiteX66-1053" fmla="*/ 1045 w 10000"/>
                <a:gd name="connsiteY66-1054" fmla="*/ 9662 h 10000"/>
                <a:gd name="connsiteX67-1055" fmla="*/ 1132 w 10000"/>
                <a:gd name="connsiteY67-1056" fmla="*/ 9756 h 10000"/>
                <a:gd name="connsiteX68-1057" fmla="*/ 2133 w 10000"/>
                <a:gd name="connsiteY68-1058" fmla="*/ 9961 h 10000"/>
                <a:gd name="connsiteX69-1059" fmla="*/ 3657 w 10000"/>
                <a:gd name="connsiteY69-1060" fmla="*/ 9980 h 10000"/>
                <a:gd name="connsiteX70-1061" fmla="*/ 2874 w 10000"/>
                <a:gd name="connsiteY70-1062" fmla="*/ 9681 h 10000"/>
                <a:gd name="connsiteX71-1063" fmla="*/ 2091 w 10000"/>
                <a:gd name="connsiteY71-1064" fmla="*/ 9364 h 10000"/>
                <a:gd name="connsiteX72-1065" fmla="*/ 3745 w 10000"/>
                <a:gd name="connsiteY72-1066" fmla="*/ 7907 h 10000"/>
                <a:gd name="connsiteX73-1067" fmla="*/ 5312 w 10000"/>
                <a:gd name="connsiteY73-1068" fmla="*/ 7907 h 10000"/>
                <a:gd name="connsiteX74-1069" fmla="*/ 5312 w 10000"/>
                <a:gd name="connsiteY74-1070" fmla="*/ 7963 h 10000"/>
                <a:gd name="connsiteX75-1071" fmla="*/ 6096 w 10000"/>
                <a:gd name="connsiteY75-1072" fmla="*/ 7963 h 10000"/>
                <a:gd name="connsiteX76-1073" fmla="*/ 6096 w 10000"/>
                <a:gd name="connsiteY76-1074" fmla="*/ 7907 h 10000"/>
                <a:gd name="connsiteX77-1075" fmla="*/ 6532 w 10000"/>
                <a:gd name="connsiteY77-1076" fmla="*/ 7907 h 10000"/>
                <a:gd name="connsiteX78-1077" fmla="*/ 6532 w 10000"/>
                <a:gd name="connsiteY78-1078" fmla="*/ 5984 h 10000"/>
                <a:gd name="connsiteX79-1079" fmla="*/ 4790 w 10000"/>
                <a:gd name="connsiteY79-1080" fmla="*/ 5984 h 10000"/>
                <a:gd name="connsiteX80-1081" fmla="*/ 4921 w 10000"/>
                <a:gd name="connsiteY80-1082" fmla="*/ 5555 h 10000"/>
                <a:gd name="connsiteX81-1083" fmla="*/ 7490 w 10000"/>
                <a:gd name="connsiteY81-1084" fmla="*/ 5909 h 10000"/>
                <a:gd name="connsiteX82-1085" fmla="*/ 7708 w 10000"/>
                <a:gd name="connsiteY82-1086" fmla="*/ 6021 h 10000"/>
                <a:gd name="connsiteX83-1087" fmla="*/ 7142 w 10000"/>
                <a:gd name="connsiteY83-1088" fmla="*/ 8057 h 10000"/>
                <a:gd name="connsiteX84-1089" fmla="*/ 7229 w 10000"/>
                <a:gd name="connsiteY84-1090" fmla="*/ 8094 h 10000"/>
                <a:gd name="connsiteX85-1091" fmla="*/ 7142 w 10000"/>
                <a:gd name="connsiteY85-1092" fmla="*/ 8467 h 10000"/>
                <a:gd name="connsiteX86-1093" fmla="*/ 7795 w 10000"/>
                <a:gd name="connsiteY86-1094" fmla="*/ 8467 h 10000"/>
                <a:gd name="connsiteX87-1095" fmla="*/ 7969 w 10000"/>
                <a:gd name="connsiteY87-1096" fmla="*/ 8393 h 10000"/>
                <a:gd name="connsiteX88-1097" fmla="*/ 8274 w 10000"/>
                <a:gd name="connsiteY88-1098" fmla="*/ 8467 h 10000"/>
                <a:gd name="connsiteX0-1099" fmla="*/ 6575 w 10000"/>
                <a:gd name="connsiteY0-1100" fmla="*/ 4603 h 10000"/>
                <a:gd name="connsiteX1-1101" fmla="*/ 6401 w 10000"/>
                <a:gd name="connsiteY1-1102" fmla="*/ 4191 h 10000"/>
                <a:gd name="connsiteX2-1103" fmla="*/ 8230 w 10000"/>
                <a:gd name="connsiteY2-1104" fmla="*/ 4415 h 10000"/>
                <a:gd name="connsiteX3-1105" fmla="*/ 8274 w 10000"/>
                <a:gd name="connsiteY3-1106" fmla="*/ 4360 h 10000"/>
                <a:gd name="connsiteX4-1107" fmla="*/ 8318 w 10000"/>
                <a:gd name="connsiteY4-1108" fmla="*/ 4360 h 10000"/>
                <a:gd name="connsiteX5-1109" fmla="*/ 8710 w 10000"/>
                <a:gd name="connsiteY5-1110" fmla="*/ 4509 h 10000"/>
                <a:gd name="connsiteX6-1111" fmla="*/ 9450 w 10000"/>
                <a:gd name="connsiteY6-1112" fmla="*/ 4546 h 10000"/>
                <a:gd name="connsiteX7-1113" fmla="*/ 9668 w 10000"/>
                <a:gd name="connsiteY7-1114" fmla="*/ 4491 h 10000"/>
                <a:gd name="connsiteX8-1115" fmla="*/ 9885 w 10000"/>
                <a:gd name="connsiteY8-1116" fmla="*/ 4360 h 10000"/>
                <a:gd name="connsiteX9-1117" fmla="*/ 9971 w 10000"/>
                <a:gd name="connsiteY9-1118" fmla="*/ 4211 h 10000"/>
                <a:gd name="connsiteX10-1119" fmla="*/ 9929 w 10000"/>
                <a:gd name="connsiteY10-1120" fmla="*/ 4079 h 10000"/>
                <a:gd name="connsiteX11-1121" fmla="*/ 9536 w 10000"/>
                <a:gd name="connsiteY11-1122" fmla="*/ 4042 h 10000"/>
                <a:gd name="connsiteX12-1123" fmla="*/ 9494 w 10000"/>
                <a:gd name="connsiteY12-1124" fmla="*/ 3987 h 10000"/>
                <a:gd name="connsiteX13-1125" fmla="*/ 9057 w 10000"/>
                <a:gd name="connsiteY13-1126" fmla="*/ 3968 h 10000"/>
                <a:gd name="connsiteX14-1127" fmla="*/ 8623 w 10000"/>
                <a:gd name="connsiteY14-1128" fmla="*/ 4024 h 10000"/>
                <a:gd name="connsiteX15-1129" fmla="*/ 8666 w 10000"/>
                <a:gd name="connsiteY15-1130" fmla="*/ 3968 h 10000"/>
                <a:gd name="connsiteX16-1131" fmla="*/ 6183 w 10000"/>
                <a:gd name="connsiteY16-1132" fmla="*/ 3575 h 10000"/>
                <a:gd name="connsiteX17-1133" fmla="*/ 6141 w 10000"/>
                <a:gd name="connsiteY17-1134" fmla="*/ 3351 h 10000"/>
                <a:gd name="connsiteX18-1135" fmla="*/ 5487 w 10000"/>
                <a:gd name="connsiteY18-1136" fmla="*/ 2455 h 10000"/>
                <a:gd name="connsiteX19-1137" fmla="*/ 5052 w 10000"/>
                <a:gd name="connsiteY19-1138" fmla="*/ 2063 h 10000"/>
                <a:gd name="connsiteX20-1139" fmla="*/ 5096 w 10000"/>
                <a:gd name="connsiteY20-1140" fmla="*/ 1745 h 10000"/>
                <a:gd name="connsiteX21-1141" fmla="*/ 4659 w 10000"/>
                <a:gd name="connsiteY21-1142" fmla="*/ 1578 h 10000"/>
                <a:gd name="connsiteX22-1143" fmla="*/ 4747 w 10000"/>
                <a:gd name="connsiteY22-1144" fmla="*/ 1390 h 10000"/>
                <a:gd name="connsiteX23-1145" fmla="*/ 4964 w 10000"/>
                <a:gd name="connsiteY23-1146" fmla="*/ 1428 h 10000"/>
                <a:gd name="connsiteX24-1147" fmla="*/ 5181 w 10000"/>
                <a:gd name="connsiteY24-1148" fmla="*/ 1410 h 10000"/>
                <a:gd name="connsiteX25-1149" fmla="*/ 5270 w 10000"/>
                <a:gd name="connsiteY25-1150" fmla="*/ 1353 h 10000"/>
                <a:gd name="connsiteX26-1151" fmla="*/ 5270 w 10000"/>
                <a:gd name="connsiteY26-1152" fmla="*/ 1241 h 10000"/>
                <a:gd name="connsiteX27-1153" fmla="*/ 5357 w 10000"/>
                <a:gd name="connsiteY27-1154" fmla="*/ 1148 h 10000"/>
                <a:gd name="connsiteX28-1155" fmla="*/ 5357 w 10000"/>
                <a:gd name="connsiteY28-1156" fmla="*/ 1055 h 10000"/>
                <a:gd name="connsiteX29-1157" fmla="*/ 5312 w 10000"/>
                <a:gd name="connsiteY29-1158" fmla="*/ 999 h 10000"/>
                <a:gd name="connsiteX30-1159" fmla="*/ 5270 w 10000"/>
                <a:gd name="connsiteY30-1160" fmla="*/ 886 h 10000"/>
                <a:gd name="connsiteX31-1161" fmla="*/ 5444 w 10000"/>
                <a:gd name="connsiteY31-1162" fmla="*/ 812 h 10000"/>
                <a:gd name="connsiteX32-1163" fmla="*/ 5444 w 10000"/>
                <a:gd name="connsiteY32-1164" fmla="*/ 737 h 10000"/>
                <a:gd name="connsiteX33-1165" fmla="*/ 5227 w 10000"/>
                <a:gd name="connsiteY33-1166" fmla="*/ 662 h 10000"/>
                <a:gd name="connsiteX34-1167" fmla="*/ 5312 w 10000"/>
                <a:gd name="connsiteY34-1168" fmla="*/ 532 h 10000"/>
                <a:gd name="connsiteX35-1169" fmla="*/ 5181 w 10000"/>
                <a:gd name="connsiteY35-1170" fmla="*/ 476 h 10000"/>
                <a:gd name="connsiteX36-1171" fmla="*/ 5052 w 10000"/>
                <a:gd name="connsiteY36-1172" fmla="*/ 327 h 10000"/>
                <a:gd name="connsiteX37-1173" fmla="*/ 4701 w 10000"/>
                <a:gd name="connsiteY37-1174" fmla="*/ 177 h 10000"/>
                <a:gd name="connsiteX38-1175" fmla="*/ 3527 w 10000"/>
                <a:gd name="connsiteY38-1176" fmla="*/ 46 h 10000"/>
                <a:gd name="connsiteX39-1177" fmla="*/ 2481 w 10000"/>
                <a:gd name="connsiteY39-1178" fmla="*/ 737 h 10000"/>
                <a:gd name="connsiteX40-1179" fmla="*/ 2917 w 10000"/>
                <a:gd name="connsiteY40-1180" fmla="*/ 1204 h 10000"/>
                <a:gd name="connsiteX41-1181" fmla="*/ 2960 w 10000"/>
                <a:gd name="connsiteY41-1182" fmla="*/ 1335 h 10000"/>
                <a:gd name="connsiteX42-1183" fmla="*/ 3049 w 10000"/>
                <a:gd name="connsiteY42-1184" fmla="*/ 1278 h 10000"/>
                <a:gd name="connsiteX43-1185" fmla="*/ 3049 w 10000"/>
                <a:gd name="connsiteY43-1186" fmla="*/ 1390 h 10000"/>
                <a:gd name="connsiteX44-1187" fmla="*/ 3049 w 10000"/>
                <a:gd name="connsiteY44-1188" fmla="*/ 1466 h 10000"/>
                <a:gd name="connsiteX45-1189" fmla="*/ 2133 w 10000"/>
                <a:gd name="connsiteY45-1190" fmla="*/ 2157 h 10000"/>
                <a:gd name="connsiteX46-1191" fmla="*/ 1784 w 10000"/>
                <a:gd name="connsiteY46-1192" fmla="*/ 2530 h 10000"/>
                <a:gd name="connsiteX47-1193" fmla="*/ 871 w 10000"/>
                <a:gd name="connsiteY47-1194" fmla="*/ 3220 h 10000"/>
                <a:gd name="connsiteX48-1195" fmla="*/ 1523 w 10000"/>
                <a:gd name="connsiteY48-1196" fmla="*/ 4901 h 10000"/>
                <a:gd name="connsiteX49-1197" fmla="*/ 1784 w 10000"/>
                <a:gd name="connsiteY49-1198" fmla="*/ 4901 h 10000"/>
                <a:gd name="connsiteX50-1199" fmla="*/ 1655 w 10000"/>
                <a:gd name="connsiteY50-1200" fmla="*/ 5256 h 10000"/>
                <a:gd name="connsiteX51-1201" fmla="*/ 2570 w 10000"/>
                <a:gd name="connsiteY51-1202" fmla="*/ 5405 h 10000"/>
                <a:gd name="connsiteX52-1203" fmla="*/ 2570 w 10000"/>
                <a:gd name="connsiteY52-1204" fmla="*/ 5778 h 10000"/>
                <a:gd name="connsiteX53-1205" fmla="*/ 2439 w 10000"/>
                <a:gd name="connsiteY53-1206" fmla="*/ 5984 h 10000"/>
                <a:gd name="connsiteX54-1207" fmla="*/ 43 w 10000"/>
                <a:gd name="connsiteY54-1208" fmla="*/ 5965 h 10000"/>
                <a:gd name="connsiteX55-1209" fmla="*/ 0 w 10000"/>
                <a:gd name="connsiteY55-1210" fmla="*/ 7889 h 10000"/>
                <a:gd name="connsiteX56-1211" fmla="*/ 348 w 10000"/>
                <a:gd name="connsiteY56-1212" fmla="*/ 7889 h 10000"/>
                <a:gd name="connsiteX57-1213" fmla="*/ 348 w 10000"/>
                <a:gd name="connsiteY57-1214" fmla="*/ 7963 h 10000"/>
                <a:gd name="connsiteX58-1215" fmla="*/ 1088 w 10000"/>
                <a:gd name="connsiteY58-1216" fmla="*/ 7963 h 10000"/>
                <a:gd name="connsiteX59-1217" fmla="*/ 1088 w 10000"/>
                <a:gd name="connsiteY59-1218" fmla="*/ 7889 h 10000"/>
                <a:gd name="connsiteX60-1219" fmla="*/ 1784 w 10000"/>
                <a:gd name="connsiteY60-1220" fmla="*/ 7907 h 10000"/>
                <a:gd name="connsiteX61-1221" fmla="*/ 609 w 10000"/>
                <a:gd name="connsiteY61-1222" fmla="*/ 9158 h 10000"/>
                <a:gd name="connsiteX62-1223" fmla="*/ 609 w 10000"/>
                <a:gd name="connsiteY62-1224" fmla="*/ 9233 h 10000"/>
                <a:gd name="connsiteX63-1225" fmla="*/ 348 w 10000"/>
                <a:gd name="connsiteY63-1226" fmla="*/ 9513 h 10000"/>
                <a:gd name="connsiteX64-1227" fmla="*/ 826 w 10000"/>
                <a:gd name="connsiteY64-1228" fmla="*/ 9681 h 10000"/>
                <a:gd name="connsiteX65-1229" fmla="*/ 1045 w 10000"/>
                <a:gd name="connsiteY65-1230" fmla="*/ 9662 h 10000"/>
                <a:gd name="connsiteX66-1231" fmla="*/ 1132 w 10000"/>
                <a:gd name="connsiteY66-1232" fmla="*/ 9756 h 10000"/>
                <a:gd name="connsiteX67-1233" fmla="*/ 2133 w 10000"/>
                <a:gd name="connsiteY67-1234" fmla="*/ 9961 h 10000"/>
                <a:gd name="connsiteX68-1235" fmla="*/ 3657 w 10000"/>
                <a:gd name="connsiteY68-1236" fmla="*/ 9980 h 10000"/>
                <a:gd name="connsiteX69-1237" fmla="*/ 2874 w 10000"/>
                <a:gd name="connsiteY69-1238" fmla="*/ 9681 h 10000"/>
                <a:gd name="connsiteX70-1239" fmla="*/ 2091 w 10000"/>
                <a:gd name="connsiteY70-1240" fmla="*/ 9364 h 10000"/>
                <a:gd name="connsiteX71-1241" fmla="*/ 3745 w 10000"/>
                <a:gd name="connsiteY71-1242" fmla="*/ 7907 h 10000"/>
                <a:gd name="connsiteX72-1243" fmla="*/ 5312 w 10000"/>
                <a:gd name="connsiteY72-1244" fmla="*/ 7907 h 10000"/>
                <a:gd name="connsiteX73-1245" fmla="*/ 5312 w 10000"/>
                <a:gd name="connsiteY73-1246" fmla="*/ 7963 h 10000"/>
                <a:gd name="connsiteX74-1247" fmla="*/ 6096 w 10000"/>
                <a:gd name="connsiteY74-1248" fmla="*/ 7963 h 10000"/>
                <a:gd name="connsiteX75-1249" fmla="*/ 6096 w 10000"/>
                <a:gd name="connsiteY75-1250" fmla="*/ 7907 h 10000"/>
                <a:gd name="connsiteX76-1251" fmla="*/ 6532 w 10000"/>
                <a:gd name="connsiteY76-1252" fmla="*/ 7907 h 10000"/>
                <a:gd name="connsiteX77-1253" fmla="*/ 6532 w 10000"/>
                <a:gd name="connsiteY77-1254" fmla="*/ 5984 h 10000"/>
                <a:gd name="connsiteX78-1255" fmla="*/ 4790 w 10000"/>
                <a:gd name="connsiteY78-1256" fmla="*/ 5984 h 10000"/>
                <a:gd name="connsiteX79-1257" fmla="*/ 4921 w 10000"/>
                <a:gd name="connsiteY79-1258" fmla="*/ 5555 h 10000"/>
                <a:gd name="connsiteX80-1259" fmla="*/ 7490 w 10000"/>
                <a:gd name="connsiteY80-1260" fmla="*/ 5909 h 10000"/>
                <a:gd name="connsiteX81-1261" fmla="*/ 7708 w 10000"/>
                <a:gd name="connsiteY81-1262" fmla="*/ 6021 h 10000"/>
                <a:gd name="connsiteX82-1263" fmla="*/ 7142 w 10000"/>
                <a:gd name="connsiteY82-1264" fmla="*/ 8057 h 10000"/>
                <a:gd name="connsiteX83-1265" fmla="*/ 7229 w 10000"/>
                <a:gd name="connsiteY83-1266" fmla="*/ 8094 h 10000"/>
                <a:gd name="connsiteX84-1267" fmla="*/ 7142 w 10000"/>
                <a:gd name="connsiteY84-1268" fmla="*/ 8467 h 10000"/>
                <a:gd name="connsiteX85-1269" fmla="*/ 7795 w 10000"/>
                <a:gd name="connsiteY85-1270" fmla="*/ 8467 h 10000"/>
                <a:gd name="connsiteX86-1271" fmla="*/ 7969 w 10000"/>
                <a:gd name="connsiteY86-1272" fmla="*/ 8393 h 10000"/>
                <a:gd name="connsiteX87-1273" fmla="*/ 8274 w 10000"/>
                <a:gd name="connsiteY87-1274" fmla="*/ 8467 h 10000"/>
                <a:gd name="connsiteX0-1275" fmla="*/ 6401 w 10000"/>
                <a:gd name="connsiteY0-1276" fmla="*/ 4191 h 10000"/>
                <a:gd name="connsiteX1-1277" fmla="*/ 8230 w 10000"/>
                <a:gd name="connsiteY1-1278" fmla="*/ 4415 h 10000"/>
                <a:gd name="connsiteX2-1279" fmla="*/ 8274 w 10000"/>
                <a:gd name="connsiteY2-1280" fmla="*/ 4360 h 10000"/>
                <a:gd name="connsiteX3-1281" fmla="*/ 8318 w 10000"/>
                <a:gd name="connsiteY3-1282" fmla="*/ 4360 h 10000"/>
                <a:gd name="connsiteX4-1283" fmla="*/ 8710 w 10000"/>
                <a:gd name="connsiteY4-1284" fmla="*/ 4509 h 10000"/>
                <a:gd name="connsiteX5-1285" fmla="*/ 9450 w 10000"/>
                <a:gd name="connsiteY5-1286" fmla="*/ 4546 h 10000"/>
                <a:gd name="connsiteX6-1287" fmla="*/ 9668 w 10000"/>
                <a:gd name="connsiteY6-1288" fmla="*/ 4491 h 10000"/>
                <a:gd name="connsiteX7-1289" fmla="*/ 9885 w 10000"/>
                <a:gd name="connsiteY7-1290" fmla="*/ 4360 h 10000"/>
                <a:gd name="connsiteX8-1291" fmla="*/ 9971 w 10000"/>
                <a:gd name="connsiteY8-1292" fmla="*/ 4211 h 10000"/>
                <a:gd name="connsiteX9-1293" fmla="*/ 9929 w 10000"/>
                <a:gd name="connsiteY9-1294" fmla="*/ 4079 h 10000"/>
                <a:gd name="connsiteX10-1295" fmla="*/ 9536 w 10000"/>
                <a:gd name="connsiteY10-1296" fmla="*/ 4042 h 10000"/>
                <a:gd name="connsiteX11-1297" fmla="*/ 9494 w 10000"/>
                <a:gd name="connsiteY11-1298" fmla="*/ 3987 h 10000"/>
                <a:gd name="connsiteX12-1299" fmla="*/ 9057 w 10000"/>
                <a:gd name="connsiteY12-1300" fmla="*/ 3968 h 10000"/>
                <a:gd name="connsiteX13-1301" fmla="*/ 8623 w 10000"/>
                <a:gd name="connsiteY13-1302" fmla="*/ 4024 h 10000"/>
                <a:gd name="connsiteX14-1303" fmla="*/ 8666 w 10000"/>
                <a:gd name="connsiteY14-1304" fmla="*/ 3968 h 10000"/>
                <a:gd name="connsiteX15-1305" fmla="*/ 6183 w 10000"/>
                <a:gd name="connsiteY15-1306" fmla="*/ 3575 h 10000"/>
                <a:gd name="connsiteX16-1307" fmla="*/ 6141 w 10000"/>
                <a:gd name="connsiteY16-1308" fmla="*/ 3351 h 10000"/>
                <a:gd name="connsiteX17-1309" fmla="*/ 5487 w 10000"/>
                <a:gd name="connsiteY17-1310" fmla="*/ 2455 h 10000"/>
                <a:gd name="connsiteX18-1311" fmla="*/ 5052 w 10000"/>
                <a:gd name="connsiteY18-1312" fmla="*/ 2063 h 10000"/>
                <a:gd name="connsiteX19-1313" fmla="*/ 5096 w 10000"/>
                <a:gd name="connsiteY19-1314" fmla="*/ 1745 h 10000"/>
                <a:gd name="connsiteX20-1315" fmla="*/ 4659 w 10000"/>
                <a:gd name="connsiteY20-1316" fmla="*/ 1578 h 10000"/>
                <a:gd name="connsiteX21-1317" fmla="*/ 4747 w 10000"/>
                <a:gd name="connsiteY21-1318" fmla="*/ 1390 h 10000"/>
                <a:gd name="connsiteX22-1319" fmla="*/ 4964 w 10000"/>
                <a:gd name="connsiteY22-1320" fmla="*/ 1428 h 10000"/>
                <a:gd name="connsiteX23-1321" fmla="*/ 5181 w 10000"/>
                <a:gd name="connsiteY23-1322" fmla="*/ 1410 h 10000"/>
                <a:gd name="connsiteX24-1323" fmla="*/ 5270 w 10000"/>
                <a:gd name="connsiteY24-1324" fmla="*/ 1353 h 10000"/>
                <a:gd name="connsiteX25-1325" fmla="*/ 5270 w 10000"/>
                <a:gd name="connsiteY25-1326" fmla="*/ 1241 h 10000"/>
                <a:gd name="connsiteX26-1327" fmla="*/ 5357 w 10000"/>
                <a:gd name="connsiteY26-1328" fmla="*/ 1148 h 10000"/>
                <a:gd name="connsiteX27-1329" fmla="*/ 5357 w 10000"/>
                <a:gd name="connsiteY27-1330" fmla="*/ 1055 h 10000"/>
                <a:gd name="connsiteX28-1331" fmla="*/ 5312 w 10000"/>
                <a:gd name="connsiteY28-1332" fmla="*/ 999 h 10000"/>
                <a:gd name="connsiteX29-1333" fmla="*/ 5270 w 10000"/>
                <a:gd name="connsiteY29-1334" fmla="*/ 886 h 10000"/>
                <a:gd name="connsiteX30-1335" fmla="*/ 5444 w 10000"/>
                <a:gd name="connsiteY30-1336" fmla="*/ 812 h 10000"/>
                <a:gd name="connsiteX31-1337" fmla="*/ 5444 w 10000"/>
                <a:gd name="connsiteY31-1338" fmla="*/ 737 h 10000"/>
                <a:gd name="connsiteX32-1339" fmla="*/ 5227 w 10000"/>
                <a:gd name="connsiteY32-1340" fmla="*/ 662 h 10000"/>
                <a:gd name="connsiteX33-1341" fmla="*/ 5312 w 10000"/>
                <a:gd name="connsiteY33-1342" fmla="*/ 532 h 10000"/>
                <a:gd name="connsiteX34-1343" fmla="*/ 5181 w 10000"/>
                <a:gd name="connsiteY34-1344" fmla="*/ 476 h 10000"/>
                <a:gd name="connsiteX35-1345" fmla="*/ 5052 w 10000"/>
                <a:gd name="connsiteY35-1346" fmla="*/ 327 h 10000"/>
                <a:gd name="connsiteX36-1347" fmla="*/ 4701 w 10000"/>
                <a:gd name="connsiteY36-1348" fmla="*/ 177 h 10000"/>
                <a:gd name="connsiteX37-1349" fmla="*/ 3527 w 10000"/>
                <a:gd name="connsiteY37-1350" fmla="*/ 46 h 10000"/>
                <a:gd name="connsiteX38-1351" fmla="*/ 2481 w 10000"/>
                <a:gd name="connsiteY38-1352" fmla="*/ 737 h 10000"/>
                <a:gd name="connsiteX39-1353" fmla="*/ 2917 w 10000"/>
                <a:gd name="connsiteY39-1354" fmla="*/ 1204 h 10000"/>
                <a:gd name="connsiteX40-1355" fmla="*/ 2960 w 10000"/>
                <a:gd name="connsiteY40-1356" fmla="*/ 1335 h 10000"/>
                <a:gd name="connsiteX41-1357" fmla="*/ 3049 w 10000"/>
                <a:gd name="connsiteY41-1358" fmla="*/ 1278 h 10000"/>
                <a:gd name="connsiteX42-1359" fmla="*/ 3049 w 10000"/>
                <a:gd name="connsiteY42-1360" fmla="*/ 1390 h 10000"/>
                <a:gd name="connsiteX43-1361" fmla="*/ 3049 w 10000"/>
                <a:gd name="connsiteY43-1362" fmla="*/ 1466 h 10000"/>
                <a:gd name="connsiteX44-1363" fmla="*/ 2133 w 10000"/>
                <a:gd name="connsiteY44-1364" fmla="*/ 2157 h 10000"/>
                <a:gd name="connsiteX45-1365" fmla="*/ 1784 w 10000"/>
                <a:gd name="connsiteY45-1366" fmla="*/ 2530 h 10000"/>
                <a:gd name="connsiteX46-1367" fmla="*/ 871 w 10000"/>
                <a:gd name="connsiteY46-1368" fmla="*/ 3220 h 10000"/>
                <a:gd name="connsiteX47-1369" fmla="*/ 1523 w 10000"/>
                <a:gd name="connsiteY47-1370" fmla="*/ 4901 h 10000"/>
                <a:gd name="connsiteX48-1371" fmla="*/ 1784 w 10000"/>
                <a:gd name="connsiteY48-1372" fmla="*/ 4901 h 10000"/>
                <a:gd name="connsiteX49-1373" fmla="*/ 1655 w 10000"/>
                <a:gd name="connsiteY49-1374" fmla="*/ 5256 h 10000"/>
                <a:gd name="connsiteX50-1375" fmla="*/ 2570 w 10000"/>
                <a:gd name="connsiteY50-1376" fmla="*/ 5405 h 10000"/>
                <a:gd name="connsiteX51-1377" fmla="*/ 2570 w 10000"/>
                <a:gd name="connsiteY51-1378" fmla="*/ 5778 h 10000"/>
                <a:gd name="connsiteX52-1379" fmla="*/ 2439 w 10000"/>
                <a:gd name="connsiteY52-1380" fmla="*/ 5984 h 10000"/>
                <a:gd name="connsiteX53-1381" fmla="*/ 43 w 10000"/>
                <a:gd name="connsiteY53-1382" fmla="*/ 5965 h 10000"/>
                <a:gd name="connsiteX54-1383" fmla="*/ 0 w 10000"/>
                <a:gd name="connsiteY54-1384" fmla="*/ 7889 h 10000"/>
                <a:gd name="connsiteX55-1385" fmla="*/ 348 w 10000"/>
                <a:gd name="connsiteY55-1386" fmla="*/ 7889 h 10000"/>
                <a:gd name="connsiteX56-1387" fmla="*/ 348 w 10000"/>
                <a:gd name="connsiteY56-1388" fmla="*/ 7963 h 10000"/>
                <a:gd name="connsiteX57-1389" fmla="*/ 1088 w 10000"/>
                <a:gd name="connsiteY57-1390" fmla="*/ 7963 h 10000"/>
                <a:gd name="connsiteX58-1391" fmla="*/ 1088 w 10000"/>
                <a:gd name="connsiteY58-1392" fmla="*/ 7889 h 10000"/>
                <a:gd name="connsiteX59-1393" fmla="*/ 1784 w 10000"/>
                <a:gd name="connsiteY59-1394" fmla="*/ 7907 h 10000"/>
                <a:gd name="connsiteX60-1395" fmla="*/ 609 w 10000"/>
                <a:gd name="connsiteY60-1396" fmla="*/ 9158 h 10000"/>
                <a:gd name="connsiteX61-1397" fmla="*/ 609 w 10000"/>
                <a:gd name="connsiteY61-1398" fmla="*/ 9233 h 10000"/>
                <a:gd name="connsiteX62-1399" fmla="*/ 348 w 10000"/>
                <a:gd name="connsiteY62-1400" fmla="*/ 9513 h 10000"/>
                <a:gd name="connsiteX63-1401" fmla="*/ 826 w 10000"/>
                <a:gd name="connsiteY63-1402" fmla="*/ 9681 h 10000"/>
                <a:gd name="connsiteX64-1403" fmla="*/ 1045 w 10000"/>
                <a:gd name="connsiteY64-1404" fmla="*/ 9662 h 10000"/>
                <a:gd name="connsiteX65-1405" fmla="*/ 1132 w 10000"/>
                <a:gd name="connsiteY65-1406" fmla="*/ 9756 h 10000"/>
                <a:gd name="connsiteX66-1407" fmla="*/ 2133 w 10000"/>
                <a:gd name="connsiteY66-1408" fmla="*/ 9961 h 10000"/>
                <a:gd name="connsiteX67-1409" fmla="*/ 3657 w 10000"/>
                <a:gd name="connsiteY67-1410" fmla="*/ 9980 h 10000"/>
                <a:gd name="connsiteX68-1411" fmla="*/ 2874 w 10000"/>
                <a:gd name="connsiteY68-1412" fmla="*/ 9681 h 10000"/>
                <a:gd name="connsiteX69-1413" fmla="*/ 2091 w 10000"/>
                <a:gd name="connsiteY69-1414" fmla="*/ 9364 h 10000"/>
                <a:gd name="connsiteX70-1415" fmla="*/ 3745 w 10000"/>
                <a:gd name="connsiteY70-1416" fmla="*/ 7907 h 10000"/>
                <a:gd name="connsiteX71-1417" fmla="*/ 5312 w 10000"/>
                <a:gd name="connsiteY71-1418" fmla="*/ 7907 h 10000"/>
                <a:gd name="connsiteX72-1419" fmla="*/ 5312 w 10000"/>
                <a:gd name="connsiteY72-1420" fmla="*/ 7963 h 10000"/>
                <a:gd name="connsiteX73-1421" fmla="*/ 6096 w 10000"/>
                <a:gd name="connsiteY73-1422" fmla="*/ 7963 h 10000"/>
                <a:gd name="connsiteX74-1423" fmla="*/ 6096 w 10000"/>
                <a:gd name="connsiteY74-1424" fmla="*/ 7907 h 10000"/>
                <a:gd name="connsiteX75-1425" fmla="*/ 6532 w 10000"/>
                <a:gd name="connsiteY75-1426" fmla="*/ 7907 h 10000"/>
                <a:gd name="connsiteX76-1427" fmla="*/ 6532 w 10000"/>
                <a:gd name="connsiteY76-1428" fmla="*/ 5984 h 10000"/>
                <a:gd name="connsiteX77-1429" fmla="*/ 4790 w 10000"/>
                <a:gd name="connsiteY77-1430" fmla="*/ 5984 h 10000"/>
                <a:gd name="connsiteX78-1431" fmla="*/ 4921 w 10000"/>
                <a:gd name="connsiteY78-1432" fmla="*/ 5555 h 10000"/>
                <a:gd name="connsiteX79-1433" fmla="*/ 7490 w 10000"/>
                <a:gd name="connsiteY79-1434" fmla="*/ 5909 h 10000"/>
                <a:gd name="connsiteX80-1435" fmla="*/ 7708 w 10000"/>
                <a:gd name="connsiteY80-1436" fmla="*/ 6021 h 10000"/>
                <a:gd name="connsiteX81-1437" fmla="*/ 7142 w 10000"/>
                <a:gd name="connsiteY81-1438" fmla="*/ 8057 h 10000"/>
                <a:gd name="connsiteX82-1439" fmla="*/ 7229 w 10000"/>
                <a:gd name="connsiteY82-1440" fmla="*/ 8094 h 10000"/>
                <a:gd name="connsiteX83-1441" fmla="*/ 7142 w 10000"/>
                <a:gd name="connsiteY83-1442" fmla="*/ 8467 h 10000"/>
                <a:gd name="connsiteX84-1443" fmla="*/ 7795 w 10000"/>
                <a:gd name="connsiteY84-1444" fmla="*/ 8467 h 10000"/>
                <a:gd name="connsiteX85-1445" fmla="*/ 7969 w 10000"/>
                <a:gd name="connsiteY85-1446" fmla="*/ 8393 h 10000"/>
                <a:gd name="connsiteX86-1447" fmla="*/ 8274 w 10000"/>
                <a:gd name="connsiteY86-1448" fmla="*/ 8467 h 10000"/>
                <a:gd name="connsiteX0-1449" fmla="*/ 8230 w 10000"/>
                <a:gd name="connsiteY0-1450" fmla="*/ 4415 h 10000"/>
                <a:gd name="connsiteX1-1451" fmla="*/ 8274 w 10000"/>
                <a:gd name="connsiteY1-1452" fmla="*/ 4360 h 10000"/>
                <a:gd name="connsiteX2-1453" fmla="*/ 8318 w 10000"/>
                <a:gd name="connsiteY2-1454" fmla="*/ 4360 h 10000"/>
                <a:gd name="connsiteX3-1455" fmla="*/ 8710 w 10000"/>
                <a:gd name="connsiteY3-1456" fmla="*/ 4509 h 10000"/>
                <a:gd name="connsiteX4-1457" fmla="*/ 9450 w 10000"/>
                <a:gd name="connsiteY4-1458" fmla="*/ 4546 h 10000"/>
                <a:gd name="connsiteX5-1459" fmla="*/ 9668 w 10000"/>
                <a:gd name="connsiteY5-1460" fmla="*/ 4491 h 10000"/>
                <a:gd name="connsiteX6-1461" fmla="*/ 9885 w 10000"/>
                <a:gd name="connsiteY6-1462" fmla="*/ 4360 h 10000"/>
                <a:gd name="connsiteX7-1463" fmla="*/ 9971 w 10000"/>
                <a:gd name="connsiteY7-1464" fmla="*/ 4211 h 10000"/>
                <a:gd name="connsiteX8-1465" fmla="*/ 9929 w 10000"/>
                <a:gd name="connsiteY8-1466" fmla="*/ 4079 h 10000"/>
                <a:gd name="connsiteX9-1467" fmla="*/ 9536 w 10000"/>
                <a:gd name="connsiteY9-1468" fmla="*/ 4042 h 10000"/>
                <a:gd name="connsiteX10-1469" fmla="*/ 9494 w 10000"/>
                <a:gd name="connsiteY10-1470" fmla="*/ 3987 h 10000"/>
                <a:gd name="connsiteX11-1471" fmla="*/ 9057 w 10000"/>
                <a:gd name="connsiteY11-1472" fmla="*/ 3968 h 10000"/>
                <a:gd name="connsiteX12-1473" fmla="*/ 8623 w 10000"/>
                <a:gd name="connsiteY12-1474" fmla="*/ 4024 h 10000"/>
                <a:gd name="connsiteX13-1475" fmla="*/ 8666 w 10000"/>
                <a:gd name="connsiteY13-1476" fmla="*/ 3968 h 10000"/>
                <a:gd name="connsiteX14-1477" fmla="*/ 6183 w 10000"/>
                <a:gd name="connsiteY14-1478" fmla="*/ 3575 h 10000"/>
                <a:gd name="connsiteX15-1479" fmla="*/ 6141 w 10000"/>
                <a:gd name="connsiteY15-1480" fmla="*/ 3351 h 10000"/>
                <a:gd name="connsiteX16-1481" fmla="*/ 5487 w 10000"/>
                <a:gd name="connsiteY16-1482" fmla="*/ 2455 h 10000"/>
                <a:gd name="connsiteX17-1483" fmla="*/ 5052 w 10000"/>
                <a:gd name="connsiteY17-1484" fmla="*/ 2063 h 10000"/>
                <a:gd name="connsiteX18-1485" fmla="*/ 5096 w 10000"/>
                <a:gd name="connsiteY18-1486" fmla="*/ 1745 h 10000"/>
                <a:gd name="connsiteX19-1487" fmla="*/ 4659 w 10000"/>
                <a:gd name="connsiteY19-1488" fmla="*/ 1578 h 10000"/>
                <a:gd name="connsiteX20-1489" fmla="*/ 4747 w 10000"/>
                <a:gd name="connsiteY20-1490" fmla="*/ 1390 h 10000"/>
                <a:gd name="connsiteX21-1491" fmla="*/ 4964 w 10000"/>
                <a:gd name="connsiteY21-1492" fmla="*/ 1428 h 10000"/>
                <a:gd name="connsiteX22-1493" fmla="*/ 5181 w 10000"/>
                <a:gd name="connsiteY22-1494" fmla="*/ 1410 h 10000"/>
                <a:gd name="connsiteX23-1495" fmla="*/ 5270 w 10000"/>
                <a:gd name="connsiteY23-1496" fmla="*/ 1353 h 10000"/>
                <a:gd name="connsiteX24-1497" fmla="*/ 5270 w 10000"/>
                <a:gd name="connsiteY24-1498" fmla="*/ 1241 h 10000"/>
                <a:gd name="connsiteX25-1499" fmla="*/ 5357 w 10000"/>
                <a:gd name="connsiteY25-1500" fmla="*/ 1148 h 10000"/>
                <a:gd name="connsiteX26-1501" fmla="*/ 5357 w 10000"/>
                <a:gd name="connsiteY26-1502" fmla="*/ 1055 h 10000"/>
                <a:gd name="connsiteX27-1503" fmla="*/ 5312 w 10000"/>
                <a:gd name="connsiteY27-1504" fmla="*/ 999 h 10000"/>
                <a:gd name="connsiteX28-1505" fmla="*/ 5270 w 10000"/>
                <a:gd name="connsiteY28-1506" fmla="*/ 886 h 10000"/>
                <a:gd name="connsiteX29-1507" fmla="*/ 5444 w 10000"/>
                <a:gd name="connsiteY29-1508" fmla="*/ 812 h 10000"/>
                <a:gd name="connsiteX30-1509" fmla="*/ 5444 w 10000"/>
                <a:gd name="connsiteY30-1510" fmla="*/ 737 h 10000"/>
                <a:gd name="connsiteX31-1511" fmla="*/ 5227 w 10000"/>
                <a:gd name="connsiteY31-1512" fmla="*/ 662 h 10000"/>
                <a:gd name="connsiteX32-1513" fmla="*/ 5312 w 10000"/>
                <a:gd name="connsiteY32-1514" fmla="*/ 532 h 10000"/>
                <a:gd name="connsiteX33-1515" fmla="*/ 5181 w 10000"/>
                <a:gd name="connsiteY33-1516" fmla="*/ 476 h 10000"/>
                <a:gd name="connsiteX34-1517" fmla="*/ 5052 w 10000"/>
                <a:gd name="connsiteY34-1518" fmla="*/ 327 h 10000"/>
                <a:gd name="connsiteX35-1519" fmla="*/ 4701 w 10000"/>
                <a:gd name="connsiteY35-1520" fmla="*/ 177 h 10000"/>
                <a:gd name="connsiteX36-1521" fmla="*/ 3527 w 10000"/>
                <a:gd name="connsiteY36-1522" fmla="*/ 46 h 10000"/>
                <a:gd name="connsiteX37-1523" fmla="*/ 2481 w 10000"/>
                <a:gd name="connsiteY37-1524" fmla="*/ 737 h 10000"/>
                <a:gd name="connsiteX38-1525" fmla="*/ 2917 w 10000"/>
                <a:gd name="connsiteY38-1526" fmla="*/ 1204 h 10000"/>
                <a:gd name="connsiteX39-1527" fmla="*/ 2960 w 10000"/>
                <a:gd name="connsiteY39-1528" fmla="*/ 1335 h 10000"/>
                <a:gd name="connsiteX40-1529" fmla="*/ 3049 w 10000"/>
                <a:gd name="connsiteY40-1530" fmla="*/ 1278 h 10000"/>
                <a:gd name="connsiteX41-1531" fmla="*/ 3049 w 10000"/>
                <a:gd name="connsiteY41-1532" fmla="*/ 1390 h 10000"/>
                <a:gd name="connsiteX42-1533" fmla="*/ 3049 w 10000"/>
                <a:gd name="connsiteY42-1534" fmla="*/ 1466 h 10000"/>
                <a:gd name="connsiteX43-1535" fmla="*/ 2133 w 10000"/>
                <a:gd name="connsiteY43-1536" fmla="*/ 2157 h 10000"/>
                <a:gd name="connsiteX44-1537" fmla="*/ 1784 w 10000"/>
                <a:gd name="connsiteY44-1538" fmla="*/ 2530 h 10000"/>
                <a:gd name="connsiteX45-1539" fmla="*/ 871 w 10000"/>
                <a:gd name="connsiteY45-1540" fmla="*/ 3220 h 10000"/>
                <a:gd name="connsiteX46-1541" fmla="*/ 1523 w 10000"/>
                <a:gd name="connsiteY46-1542" fmla="*/ 4901 h 10000"/>
                <a:gd name="connsiteX47-1543" fmla="*/ 1784 w 10000"/>
                <a:gd name="connsiteY47-1544" fmla="*/ 4901 h 10000"/>
                <a:gd name="connsiteX48-1545" fmla="*/ 1655 w 10000"/>
                <a:gd name="connsiteY48-1546" fmla="*/ 5256 h 10000"/>
                <a:gd name="connsiteX49-1547" fmla="*/ 2570 w 10000"/>
                <a:gd name="connsiteY49-1548" fmla="*/ 5405 h 10000"/>
                <a:gd name="connsiteX50-1549" fmla="*/ 2570 w 10000"/>
                <a:gd name="connsiteY50-1550" fmla="*/ 5778 h 10000"/>
                <a:gd name="connsiteX51-1551" fmla="*/ 2439 w 10000"/>
                <a:gd name="connsiteY51-1552" fmla="*/ 5984 h 10000"/>
                <a:gd name="connsiteX52-1553" fmla="*/ 43 w 10000"/>
                <a:gd name="connsiteY52-1554" fmla="*/ 5965 h 10000"/>
                <a:gd name="connsiteX53-1555" fmla="*/ 0 w 10000"/>
                <a:gd name="connsiteY53-1556" fmla="*/ 7889 h 10000"/>
                <a:gd name="connsiteX54-1557" fmla="*/ 348 w 10000"/>
                <a:gd name="connsiteY54-1558" fmla="*/ 7889 h 10000"/>
                <a:gd name="connsiteX55-1559" fmla="*/ 348 w 10000"/>
                <a:gd name="connsiteY55-1560" fmla="*/ 7963 h 10000"/>
                <a:gd name="connsiteX56-1561" fmla="*/ 1088 w 10000"/>
                <a:gd name="connsiteY56-1562" fmla="*/ 7963 h 10000"/>
                <a:gd name="connsiteX57-1563" fmla="*/ 1088 w 10000"/>
                <a:gd name="connsiteY57-1564" fmla="*/ 7889 h 10000"/>
                <a:gd name="connsiteX58-1565" fmla="*/ 1784 w 10000"/>
                <a:gd name="connsiteY58-1566" fmla="*/ 7907 h 10000"/>
                <a:gd name="connsiteX59-1567" fmla="*/ 609 w 10000"/>
                <a:gd name="connsiteY59-1568" fmla="*/ 9158 h 10000"/>
                <a:gd name="connsiteX60-1569" fmla="*/ 609 w 10000"/>
                <a:gd name="connsiteY60-1570" fmla="*/ 9233 h 10000"/>
                <a:gd name="connsiteX61-1571" fmla="*/ 348 w 10000"/>
                <a:gd name="connsiteY61-1572" fmla="*/ 9513 h 10000"/>
                <a:gd name="connsiteX62-1573" fmla="*/ 826 w 10000"/>
                <a:gd name="connsiteY62-1574" fmla="*/ 9681 h 10000"/>
                <a:gd name="connsiteX63-1575" fmla="*/ 1045 w 10000"/>
                <a:gd name="connsiteY63-1576" fmla="*/ 9662 h 10000"/>
                <a:gd name="connsiteX64-1577" fmla="*/ 1132 w 10000"/>
                <a:gd name="connsiteY64-1578" fmla="*/ 9756 h 10000"/>
                <a:gd name="connsiteX65-1579" fmla="*/ 2133 w 10000"/>
                <a:gd name="connsiteY65-1580" fmla="*/ 9961 h 10000"/>
                <a:gd name="connsiteX66-1581" fmla="*/ 3657 w 10000"/>
                <a:gd name="connsiteY66-1582" fmla="*/ 9980 h 10000"/>
                <a:gd name="connsiteX67-1583" fmla="*/ 2874 w 10000"/>
                <a:gd name="connsiteY67-1584" fmla="*/ 9681 h 10000"/>
                <a:gd name="connsiteX68-1585" fmla="*/ 2091 w 10000"/>
                <a:gd name="connsiteY68-1586" fmla="*/ 9364 h 10000"/>
                <a:gd name="connsiteX69-1587" fmla="*/ 3745 w 10000"/>
                <a:gd name="connsiteY69-1588" fmla="*/ 7907 h 10000"/>
                <a:gd name="connsiteX70-1589" fmla="*/ 5312 w 10000"/>
                <a:gd name="connsiteY70-1590" fmla="*/ 7907 h 10000"/>
                <a:gd name="connsiteX71-1591" fmla="*/ 5312 w 10000"/>
                <a:gd name="connsiteY71-1592" fmla="*/ 7963 h 10000"/>
                <a:gd name="connsiteX72-1593" fmla="*/ 6096 w 10000"/>
                <a:gd name="connsiteY72-1594" fmla="*/ 7963 h 10000"/>
                <a:gd name="connsiteX73-1595" fmla="*/ 6096 w 10000"/>
                <a:gd name="connsiteY73-1596" fmla="*/ 7907 h 10000"/>
                <a:gd name="connsiteX74-1597" fmla="*/ 6532 w 10000"/>
                <a:gd name="connsiteY74-1598" fmla="*/ 7907 h 10000"/>
                <a:gd name="connsiteX75-1599" fmla="*/ 6532 w 10000"/>
                <a:gd name="connsiteY75-1600" fmla="*/ 5984 h 10000"/>
                <a:gd name="connsiteX76-1601" fmla="*/ 4790 w 10000"/>
                <a:gd name="connsiteY76-1602" fmla="*/ 5984 h 10000"/>
                <a:gd name="connsiteX77-1603" fmla="*/ 4921 w 10000"/>
                <a:gd name="connsiteY77-1604" fmla="*/ 5555 h 10000"/>
                <a:gd name="connsiteX78-1605" fmla="*/ 7490 w 10000"/>
                <a:gd name="connsiteY78-1606" fmla="*/ 5909 h 10000"/>
                <a:gd name="connsiteX79-1607" fmla="*/ 7708 w 10000"/>
                <a:gd name="connsiteY79-1608" fmla="*/ 6021 h 10000"/>
                <a:gd name="connsiteX80-1609" fmla="*/ 7142 w 10000"/>
                <a:gd name="connsiteY80-1610" fmla="*/ 8057 h 10000"/>
                <a:gd name="connsiteX81-1611" fmla="*/ 7229 w 10000"/>
                <a:gd name="connsiteY81-1612" fmla="*/ 8094 h 10000"/>
                <a:gd name="connsiteX82-1613" fmla="*/ 7142 w 10000"/>
                <a:gd name="connsiteY82-1614" fmla="*/ 8467 h 10000"/>
                <a:gd name="connsiteX83-1615" fmla="*/ 7795 w 10000"/>
                <a:gd name="connsiteY83-1616" fmla="*/ 8467 h 10000"/>
                <a:gd name="connsiteX84-1617" fmla="*/ 7969 w 10000"/>
                <a:gd name="connsiteY84-1618" fmla="*/ 8393 h 10000"/>
                <a:gd name="connsiteX85-1619" fmla="*/ 8274 w 10000"/>
                <a:gd name="connsiteY85-1620" fmla="*/ 8467 h 10000"/>
                <a:gd name="connsiteX0-1621" fmla="*/ 8230 w 10000"/>
                <a:gd name="connsiteY0-1622" fmla="*/ 4415 h 10000"/>
                <a:gd name="connsiteX1-1623" fmla="*/ 8274 w 10000"/>
                <a:gd name="connsiteY1-1624" fmla="*/ 4360 h 10000"/>
                <a:gd name="connsiteX2-1625" fmla="*/ 8710 w 10000"/>
                <a:gd name="connsiteY2-1626" fmla="*/ 4509 h 10000"/>
                <a:gd name="connsiteX3-1627" fmla="*/ 9450 w 10000"/>
                <a:gd name="connsiteY3-1628" fmla="*/ 4546 h 10000"/>
                <a:gd name="connsiteX4-1629" fmla="*/ 9668 w 10000"/>
                <a:gd name="connsiteY4-1630" fmla="*/ 4491 h 10000"/>
                <a:gd name="connsiteX5-1631" fmla="*/ 9885 w 10000"/>
                <a:gd name="connsiteY5-1632" fmla="*/ 4360 h 10000"/>
                <a:gd name="connsiteX6-1633" fmla="*/ 9971 w 10000"/>
                <a:gd name="connsiteY6-1634" fmla="*/ 4211 h 10000"/>
                <a:gd name="connsiteX7-1635" fmla="*/ 9929 w 10000"/>
                <a:gd name="connsiteY7-1636" fmla="*/ 4079 h 10000"/>
                <a:gd name="connsiteX8-1637" fmla="*/ 9536 w 10000"/>
                <a:gd name="connsiteY8-1638" fmla="*/ 4042 h 10000"/>
                <a:gd name="connsiteX9-1639" fmla="*/ 9494 w 10000"/>
                <a:gd name="connsiteY9-1640" fmla="*/ 3987 h 10000"/>
                <a:gd name="connsiteX10-1641" fmla="*/ 9057 w 10000"/>
                <a:gd name="connsiteY10-1642" fmla="*/ 3968 h 10000"/>
                <a:gd name="connsiteX11-1643" fmla="*/ 8623 w 10000"/>
                <a:gd name="connsiteY11-1644" fmla="*/ 4024 h 10000"/>
                <a:gd name="connsiteX12-1645" fmla="*/ 8666 w 10000"/>
                <a:gd name="connsiteY12-1646" fmla="*/ 3968 h 10000"/>
                <a:gd name="connsiteX13-1647" fmla="*/ 6183 w 10000"/>
                <a:gd name="connsiteY13-1648" fmla="*/ 3575 h 10000"/>
                <a:gd name="connsiteX14-1649" fmla="*/ 6141 w 10000"/>
                <a:gd name="connsiteY14-1650" fmla="*/ 3351 h 10000"/>
                <a:gd name="connsiteX15-1651" fmla="*/ 5487 w 10000"/>
                <a:gd name="connsiteY15-1652" fmla="*/ 2455 h 10000"/>
                <a:gd name="connsiteX16-1653" fmla="*/ 5052 w 10000"/>
                <a:gd name="connsiteY16-1654" fmla="*/ 2063 h 10000"/>
                <a:gd name="connsiteX17-1655" fmla="*/ 5096 w 10000"/>
                <a:gd name="connsiteY17-1656" fmla="*/ 1745 h 10000"/>
                <a:gd name="connsiteX18-1657" fmla="*/ 4659 w 10000"/>
                <a:gd name="connsiteY18-1658" fmla="*/ 1578 h 10000"/>
                <a:gd name="connsiteX19-1659" fmla="*/ 4747 w 10000"/>
                <a:gd name="connsiteY19-1660" fmla="*/ 1390 h 10000"/>
                <a:gd name="connsiteX20-1661" fmla="*/ 4964 w 10000"/>
                <a:gd name="connsiteY20-1662" fmla="*/ 1428 h 10000"/>
                <a:gd name="connsiteX21-1663" fmla="*/ 5181 w 10000"/>
                <a:gd name="connsiteY21-1664" fmla="*/ 1410 h 10000"/>
                <a:gd name="connsiteX22-1665" fmla="*/ 5270 w 10000"/>
                <a:gd name="connsiteY22-1666" fmla="*/ 1353 h 10000"/>
                <a:gd name="connsiteX23-1667" fmla="*/ 5270 w 10000"/>
                <a:gd name="connsiteY23-1668" fmla="*/ 1241 h 10000"/>
                <a:gd name="connsiteX24-1669" fmla="*/ 5357 w 10000"/>
                <a:gd name="connsiteY24-1670" fmla="*/ 1148 h 10000"/>
                <a:gd name="connsiteX25-1671" fmla="*/ 5357 w 10000"/>
                <a:gd name="connsiteY25-1672" fmla="*/ 1055 h 10000"/>
                <a:gd name="connsiteX26-1673" fmla="*/ 5312 w 10000"/>
                <a:gd name="connsiteY26-1674" fmla="*/ 999 h 10000"/>
                <a:gd name="connsiteX27-1675" fmla="*/ 5270 w 10000"/>
                <a:gd name="connsiteY27-1676" fmla="*/ 886 h 10000"/>
                <a:gd name="connsiteX28-1677" fmla="*/ 5444 w 10000"/>
                <a:gd name="connsiteY28-1678" fmla="*/ 812 h 10000"/>
                <a:gd name="connsiteX29-1679" fmla="*/ 5444 w 10000"/>
                <a:gd name="connsiteY29-1680" fmla="*/ 737 h 10000"/>
                <a:gd name="connsiteX30-1681" fmla="*/ 5227 w 10000"/>
                <a:gd name="connsiteY30-1682" fmla="*/ 662 h 10000"/>
                <a:gd name="connsiteX31-1683" fmla="*/ 5312 w 10000"/>
                <a:gd name="connsiteY31-1684" fmla="*/ 532 h 10000"/>
                <a:gd name="connsiteX32-1685" fmla="*/ 5181 w 10000"/>
                <a:gd name="connsiteY32-1686" fmla="*/ 476 h 10000"/>
                <a:gd name="connsiteX33-1687" fmla="*/ 5052 w 10000"/>
                <a:gd name="connsiteY33-1688" fmla="*/ 327 h 10000"/>
                <a:gd name="connsiteX34-1689" fmla="*/ 4701 w 10000"/>
                <a:gd name="connsiteY34-1690" fmla="*/ 177 h 10000"/>
                <a:gd name="connsiteX35-1691" fmla="*/ 3527 w 10000"/>
                <a:gd name="connsiteY35-1692" fmla="*/ 46 h 10000"/>
                <a:gd name="connsiteX36-1693" fmla="*/ 2481 w 10000"/>
                <a:gd name="connsiteY36-1694" fmla="*/ 737 h 10000"/>
                <a:gd name="connsiteX37-1695" fmla="*/ 2917 w 10000"/>
                <a:gd name="connsiteY37-1696" fmla="*/ 1204 h 10000"/>
                <a:gd name="connsiteX38-1697" fmla="*/ 2960 w 10000"/>
                <a:gd name="connsiteY38-1698" fmla="*/ 1335 h 10000"/>
                <a:gd name="connsiteX39-1699" fmla="*/ 3049 w 10000"/>
                <a:gd name="connsiteY39-1700" fmla="*/ 1278 h 10000"/>
                <a:gd name="connsiteX40-1701" fmla="*/ 3049 w 10000"/>
                <a:gd name="connsiteY40-1702" fmla="*/ 1390 h 10000"/>
                <a:gd name="connsiteX41-1703" fmla="*/ 3049 w 10000"/>
                <a:gd name="connsiteY41-1704" fmla="*/ 1466 h 10000"/>
                <a:gd name="connsiteX42-1705" fmla="*/ 2133 w 10000"/>
                <a:gd name="connsiteY42-1706" fmla="*/ 2157 h 10000"/>
                <a:gd name="connsiteX43-1707" fmla="*/ 1784 w 10000"/>
                <a:gd name="connsiteY43-1708" fmla="*/ 2530 h 10000"/>
                <a:gd name="connsiteX44-1709" fmla="*/ 871 w 10000"/>
                <a:gd name="connsiteY44-1710" fmla="*/ 3220 h 10000"/>
                <a:gd name="connsiteX45-1711" fmla="*/ 1523 w 10000"/>
                <a:gd name="connsiteY45-1712" fmla="*/ 4901 h 10000"/>
                <a:gd name="connsiteX46-1713" fmla="*/ 1784 w 10000"/>
                <a:gd name="connsiteY46-1714" fmla="*/ 4901 h 10000"/>
                <a:gd name="connsiteX47-1715" fmla="*/ 1655 w 10000"/>
                <a:gd name="connsiteY47-1716" fmla="*/ 5256 h 10000"/>
                <a:gd name="connsiteX48-1717" fmla="*/ 2570 w 10000"/>
                <a:gd name="connsiteY48-1718" fmla="*/ 5405 h 10000"/>
                <a:gd name="connsiteX49-1719" fmla="*/ 2570 w 10000"/>
                <a:gd name="connsiteY49-1720" fmla="*/ 5778 h 10000"/>
                <a:gd name="connsiteX50-1721" fmla="*/ 2439 w 10000"/>
                <a:gd name="connsiteY50-1722" fmla="*/ 5984 h 10000"/>
                <a:gd name="connsiteX51-1723" fmla="*/ 43 w 10000"/>
                <a:gd name="connsiteY51-1724" fmla="*/ 5965 h 10000"/>
                <a:gd name="connsiteX52-1725" fmla="*/ 0 w 10000"/>
                <a:gd name="connsiteY52-1726" fmla="*/ 7889 h 10000"/>
                <a:gd name="connsiteX53-1727" fmla="*/ 348 w 10000"/>
                <a:gd name="connsiteY53-1728" fmla="*/ 7889 h 10000"/>
                <a:gd name="connsiteX54-1729" fmla="*/ 348 w 10000"/>
                <a:gd name="connsiteY54-1730" fmla="*/ 7963 h 10000"/>
                <a:gd name="connsiteX55-1731" fmla="*/ 1088 w 10000"/>
                <a:gd name="connsiteY55-1732" fmla="*/ 7963 h 10000"/>
                <a:gd name="connsiteX56-1733" fmla="*/ 1088 w 10000"/>
                <a:gd name="connsiteY56-1734" fmla="*/ 7889 h 10000"/>
                <a:gd name="connsiteX57-1735" fmla="*/ 1784 w 10000"/>
                <a:gd name="connsiteY57-1736" fmla="*/ 7907 h 10000"/>
                <a:gd name="connsiteX58-1737" fmla="*/ 609 w 10000"/>
                <a:gd name="connsiteY58-1738" fmla="*/ 9158 h 10000"/>
                <a:gd name="connsiteX59-1739" fmla="*/ 609 w 10000"/>
                <a:gd name="connsiteY59-1740" fmla="*/ 9233 h 10000"/>
                <a:gd name="connsiteX60-1741" fmla="*/ 348 w 10000"/>
                <a:gd name="connsiteY60-1742" fmla="*/ 9513 h 10000"/>
                <a:gd name="connsiteX61-1743" fmla="*/ 826 w 10000"/>
                <a:gd name="connsiteY61-1744" fmla="*/ 9681 h 10000"/>
                <a:gd name="connsiteX62-1745" fmla="*/ 1045 w 10000"/>
                <a:gd name="connsiteY62-1746" fmla="*/ 9662 h 10000"/>
                <a:gd name="connsiteX63-1747" fmla="*/ 1132 w 10000"/>
                <a:gd name="connsiteY63-1748" fmla="*/ 9756 h 10000"/>
                <a:gd name="connsiteX64-1749" fmla="*/ 2133 w 10000"/>
                <a:gd name="connsiteY64-1750" fmla="*/ 9961 h 10000"/>
                <a:gd name="connsiteX65-1751" fmla="*/ 3657 w 10000"/>
                <a:gd name="connsiteY65-1752" fmla="*/ 9980 h 10000"/>
                <a:gd name="connsiteX66-1753" fmla="*/ 2874 w 10000"/>
                <a:gd name="connsiteY66-1754" fmla="*/ 9681 h 10000"/>
                <a:gd name="connsiteX67-1755" fmla="*/ 2091 w 10000"/>
                <a:gd name="connsiteY67-1756" fmla="*/ 9364 h 10000"/>
                <a:gd name="connsiteX68-1757" fmla="*/ 3745 w 10000"/>
                <a:gd name="connsiteY68-1758" fmla="*/ 7907 h 10000"/>
                <a:gd name="connsiteX69-1759" fmla="*/ 5312 w 10000"/>
                <a:gd name="connsiteY69-1760" fmla="*/ 7907 h 10000"/>
                <a:gd name="connsiteX70-1761" fmla="*/ 5312 w 10000"/>
                <a:gd name="connsiteY70-1762" fmla="*/ 7963 h 10000"/>
                <a:gd name="connsiteX71-1763" fmla="*/ 6096 w 10000"/>
                <a:gd name="connsiteY71-1764" fmla="*/ 7963 h 10000"/>
                <a:gd name="connsiteX72-1765" fmla="*/ 6096 w 10000"/>
                <a:gd name="connsiteY72-1766" fmla="*/ 7907 h 10000"/>
                <a:gd name="connsiteX73-1767" fmla="*/ 6532 w 10000"/>
                <a:gd name="connsiteY73-1768" fmla="*/ 7907 h 10000"/>
                <a:gd name="connsiteX74-1769" fmla="*/ 6532 w 10000"/>
                <a:gd name="connsiteY74-1770" fmla="*/ 5984 h 10000"/>
                <a:gd name="connsiteX75-1771" fmla="*/ 4790 w 10000"/>
                <a:gd name="connsiteY75-1772" fmla="*/ 5984 h 10000"/>
                <a:gd name="connsiteX76-1773" fmla="*/ 4921 w 10000"/>
                <a:gd name="connsiteY76-1774" fmla="*/ 5555 h 10000"/>
                <a:gd name="connsiteX77-1775" fmla="*/ 7490 w 10000"/>
                <a:gd name="connsiteY77-1776" fmla="*/ 5909 h 10000"/>
                <a:gd name="connsiteX78-1777" fmla="*/ 7708 w 10000"/>
                <a:gd name="connsiteY78-1778" fmla="*/ 6021 h 10000"/>
                <a:gd name="connsiteX79-1779" fmla="*/ 7142 w 10000"/>
                <a:gd name="connsiteY79-1780" fmla="*/ 8057 h 10000"/>
                <a:gd name="connsiteX80-1781" fmla="*/ 7229 w 10000"/>
                <a:gd name="connsiteY80-1782" fmla="*/ 8094 h 10000"/>
                <a:gd name="connsiteX81-1783" fmla="*/ 7142 w 10000"/>
                <a:gd name="connsiteY81-1784" fmla="*/ 8467 h 10000"/>
                <a:gd name="connsiteX82-1785" fmla="*/ 7795 w 10000"/>
                <a:gd name="connsiteY82-1786" fmla="*/ 8467 h 10000"/>
                <a:gd name="connsiteX83-1787" fmla="*/ 7969 w 10000"/>
                <a:gd name="connsiteY83-1788" fmla="*/ 8393 h 10000"/>
                <a:gd name="connsiteX84-1789" fmla="*/ 8274 w 10000"/>
                <a:gd name="connsiteY84-1790" fmla="*/ 8467 h 10000"/>
                <a:gd name="connsiteX0-1791" fmla="*/ 8230 w 10000"/>
                <a:gd name="connsiteY0-1792" fmla="*/ 4415 h 10000"/>
                <a:gd name="connsiteX1-1793" fmla="*/ 8710 w 10000"/>
                <a:gd name="connsiteY1-1794" fmla="*/ 4509 h 10000"/>
                <a:gd name="connsiteX2-1795" fmla="*/ 9450 w 10000"/>
                <a:gd name="connsiteY2-1796" fmla="*/ 4546 h 10000"/>
                <a:gd name="connsiteX3-1797" fmla="*/ 9668 w 10000"/>
                <a:gd name="connsiteY3-1798" fmla="*/ 4491 h 10000"/>
                <a:gd name="connsiteX4-1799" fmla="*/ 9885 w 10000"/>
                <a:gd name="connsiteY4-1800" fmla="*/ 4360 h 10000"/>
                <a:gd name="connsiteX5-1801" fmla="*/ 9971 w 10000"/>
                <a:gd name="connsiteY5-1802" fmla="*/ 4211 h 10000"/>
                <a:gd name="connsiteX6-1803" fmla="*/ 9929 w 10000"/>
                <a:gd name="connsiteY6-1804" fmla="*/ 4079 h 10000"/>
                <a:gd name="connsiteX7-1805" fmla="*/ 9536 w 10000"/>
                <a:gd name="connsiteY7-1806" fmla="*/ 4042 h 10000"/>
                <a:gd name="connsiteX8-1807" fmla="*/ 9494 w 10000"/>
                <a:gd name="connsiteY8-1808" fmla="*/ 3987 h 10000"/>
                <a:gd name="connsiteX9-1809" fmla="*/ 9057 w 10000"/>
                <a:gd name="connsiteY9-1810" fmla="*/ 3968 h 10000"/>
                <a:gd name="connsiteX10-1811" fmla="*/ 8623 w 10000"/>
                <a:gd name="connsiteY10-1812" fmla="*/ 4024 h 10000"/>
                <a:gd name="connsiteX11-1813" fmla="*/ 8666 w 10000"/>
                <a:gd name="connsiteY11-1814" fmla="*/ 3968 h 10000"/>
                <a:gd name="connsiteX12-1815" fmla="*/ 6183 w 10000"/>
                <a:gd name="connsiteY12-1816" fmla="*/ 3575 h 10000"/>
                <a:gd name="connsiteX13-1817" fmla="*/ 6141 w 10000"/>
                <a:gd name="connsiteY13-1818" fmla="*/ 3351 h 10000"/>
                <a:gd name="connsiteX14-1819" fmla="*/ 5487 w 10000"/>
                <a:gd name="connsiteY14-1820" fmla="*/ 2455 h 10000"/>
                <a:gd name="connsiteX15-1821" fmla="*/ 5052 w 10000"/>
                <a:gd name="connsiteY15-1822" fmla="*/ 2063 h 10000"/>
                <a:gd name="connsiteX16-1823" fmla="*/ 5096 w 10000"/>
                <a:gd name="connsiteY16-1824" fmla="*/ 1745 h 10000"/>
                <a:gd name="connsiteX17-1825" fmla="*/ 4659 w 10000"/>
                <a:gd name="connsiteY17-1826" fmla="*/ 1578 h 10000"/>
                <a:gd name="connsiteX18-1827" fmla="*/ 4747 w 10000"/>
                <a:gd name="connsiteY18-1828" fmla="*/ 1390 h 10000"/>
                <a:gd name="connsiteX19-1829" fmla="*/ 4964 w 10000"/>
                <a:gd name="connsiteY19-1830" fmla="*/ 1428 h 10000"/>
                <a:gd name="connsiteX20-1831" fmla="*/ 5181 w 10000"/>
                <a:gd name="connsiteY20-1832" fmla="*/ 1410 h 10000"/>
                <a:gd name="connsiteX21-1833" fmla="*/ 5270 w 10000"/>
                <a:gd name="connsiteY21-1834" fmla="*/ 1353 h 10000"/>
                <a:gd name="connsiteX22-1835" fmla="*/ 5270 w 10000"/>
                <a:gd name="connsiteY22-1836" fmla="*/ 1241 h 10000"/>
                <a:gd name="connsiteX23-1837" fmla="*/ 5357 w 10000"/>
                <a:gd name="connsiteY23-1838" fmla="*/ 1148 h 10000"/>
                <a:gd name="connsiteX24-1839" fmla="*/ 5357 w 10000"/>
                <a:gd name="connsiteY24-1840" fmla="*/ 1055 h 10000"/>
                <a:gd name="connsiteX25-1841" fmla="*/ 5312 w 10000"/>
                <a:gd name="connsiteY25-1842" fmla="*/ 999 h 10000"/>
                <a:gd name="connsiteX26-1843" fmla="*/ 5270 w 10000"/>
                <a:gd name="connsiteY26-1844" fmla="*/ 886 h 10000"/>
                <a:gd name="connsiteX27-1845" fmla="*/ 5444 w 10000"/>
                <a:gd name="connsiteY27-1846" fmla="*/ 812 h 10000"/>
                <a:gd name="connsiteX28-1847" fmla="*/ 5444 w 10000"/>
                <a:gd name="connsiteY28-1848" fmla="*/ 737 h 10000"/>
                <a:gd name="connsiteX29-1849" fmla="*/ 5227 w 10000"/>
                <a:gd name="connsiteY29-1850" fmla="*/ 662 h 10000"/>
                <a:gd name="connsiteX30-1851" fmla="*/ 5312 w 10000"/>
                <a:gd name="connsiteY30-1852" fmla="*/ 532 h 10000"/>
                <a:gd name="connsiteX31-1853" fmla="*/ 5181 w 10000"/>
                <a:gd name="connsiteY31-1854" fmla="*/ 476 h 10000"/>
                <a:gd name="connsiteX32-1855" fmla="*/ 5052 w 10000"/>
                <a:gd name="connsiteY32-1856" fmla="*/ 327 h 10000"/>
                <a:gd name="connsiteX33-1857" fmla="*/ 4701 w 10000"/>
                <a:gd name="connsiteY33-1858" fmla="*/ 177 h 10000"/>
                <a:gd name="connsiteX34-1859" fmla="*/ 3527 w 10000"/>
                <a:gd name="connsiteY34-1860" fmla="*/ 46 h 10000"/>
                <a:gd name="connsiteX35-1861" fmla="*/ 2481 w 10000"/>
                <a:gd name="connsiteY35-1862" fmla="*/ 737 h 10000"/>
                <a:gd name="connsiteX36-1863" fmla="*/ 2917 w 10000"/>
                <a:gd name="connsiteY36-1864" fmla="*/ 1204 h 10000"/>
                <a:gd name="connsiteX37-1865" fmla="*/ 2960 w 10000"/>
                <a:gd name="connsiteY37-1866" fmla="*/ 1335 h 10000"/>
                <a:gd name="connsiteX38-1867" fmla="*/ 3049 w 10000"/>
                <a:gd name="connsiteY38-1868" fmla="*/ 1278 h 10000"/>
                <a:gd name="connsiteX39-1869" fmla="*/ 3049 w 10000"/>
                <a:gd name="connsiteY39-1870" fmla="*/ 1390 h 10000"/>
                <a:gd name="connsiteX40-1871" fmla="*/ 3049 w 10000"/>
                <a:gd name="connsiteY40-1872" fmla="*/ 1466 h 10000"/>
                <a:gd name="connsiteX41-1873" fmla="*/ 2133 w 10000"/>
                <a:gd name="connsiteY41-1874" fmla="*/ 2157 h 10000"/>
                <a:gd name="connsiteX42-1875" fmla="*/ 1784 w 10000"/>
                <a:gd name="connsiteY42-1876" fmla="*/ 2530 h 10000"/>
                <a:gd name="connsiteX43-1877" fmla="*/ 871 w 10000"/>
                <a:gd name="connsiteY43-1878" fmla="*/ 3220 h 10000"/>
                <a:gd name="connsiteX44-1879" fmla="*/ 1523 w 10000"/>
                <a:gd name="connsiteY44-1880" fmla="*/ 4901 h 10000"/>
                <a:gd name="connsiteX45-1881" fmla="*/ 1784 w 10000"/>
                <a:gd name="connsiteY45-1882" fmla="*/ 4901 h 10000"/>
                <a:gd name="connsiteX46-1883" fmla="*/ 1655 w 10000"/>
                <a:gd name="connsiteY46-1884" fmla="*/ 5256 h 10000"/>
                <a:gd name="connsiteX47-1885" fmla="*/ 2570 w 10000"/>
                <a:gd name="connsiteY47-1886" fmla="*/ 5405 h 10000"/>
                <a:gd name="connsiteX48-1887" fmla="*/ 2570 w 10000"/>
                <a:gd name="connsiteY48-1888" fmla="*/ 5778 h 10000"/>
                <a:gd name="connsiteX49-1889" fmla="*/ 2439 w 10000"/>
                <a:gd name="connsiteY49-1890" fmla="*/ 5984 h 10000"/>
                <a:gd name="connsiteX50-1891" fmla="*/ 43 w 10000"/>
                <a:gd name="connsiteY50-1892" fmla="*/ 5965 h 10000"/>
                <a:gd name="connsiteX51-1893" fmla="*/ 0 w 10000"/>
                <a:gd name="connsiteY51-1894" fmla="*/ 7889 h 10000"/>
                <a:gd name="connsiteX52-1895" fmla="*/ 348 w 10000"/>
                <a:gd name="connsiteY52-1896" fmla="*/ 7889 h 10000"/>
                <a:gd name="connsiteX53-1897" fmla="*/ 348 w 10000"/>
                <a:gd name="connsiteY53-1898" fmla="*/ 7963 h 10000"/>
                <a:gd name="connsiteX54-1899" fmla="*/ 1088 w 10000"/>
                <a:gd name="connsiteY54-1900" fmla="*/ 7963 h 10000"/>
                <a:gd name="connsiteX55-1901" fmla="*/ 1088 w 10000"/>
                <a:gd name="connsiteY55-1902" fmla="*/ 7889 h 10000"/>
                <a:gd name="connsiteX56-1903" fmla="*/ 1784 w 10000"/>
                <a:gd name="connsiteY56-1904" fmla="*/ 7907 h 10000"/>
                <a:gd name="connsiteX57-1905" fmla="*/ 609 w 10000"/>
                <a:gd name="connsiteY57-1906" fmla="*/ 9158 h 10000"/>
                <a:gd name="connsiteX58-1907" fmla="*/ 609 w 10000"/>
                <a:gd name="connsiteY58-1908" fmla="*/ 9233 h 10000"/>
                <a:gd name="connsiteX59-1909" fmla="*/ 348 w 10000"/>
                <a:gd name="connsiteY59-1910" fmla="*/ 9513 h 10000"/>
                <a:gd name="connsiteX60-1911" fmla="*/ 826 w 10000"/>
                <a:gd name="connsiteY60-1912" fmla="*/ 9681 h 10000"/>
                <a:gd name="connsiteX61-1913" fmla="*/ 1045 w 10000"/>
                <a:gd name="connsiteY61-1914" fmla="*/ 9662 h 10000"/>
                <a:gd name="connsiteX62-1915" fmla="*/ 1132 w 10000"/>
                <a:gd name="connsiteY62-1916" fmla="*/ 9756 h 10000"/>
                <a:gd name="connsiteX63-1917" fmla="*/ 2133 w 10000"/>
                <a:gd name="connsiteY63-1918" fmla="*/ 9961 h 10000"/>
                <a:gd name="connsiteX64-1919" fmla="*/ 3657 w 10000"/>
                <a:gd name="connsiteY64-1920" fmla="*/ 9980 h 10000"/>
                <a:gd name="connsiteX65-1921" fmla="*/ 2874 w 10000"/>
                <a:gd name="connsiteY65-1922" fmla="*/ 9681 h 10000"/>
                <a:gd name="connsiteX66-1923" fmla="*/ 2091 w 10000"/>
                <a:gd name="connsiteY66-1924" fmla="*/ 9364 h 10000"/>
                <a:gd name="connsiteX67-1925" fmla="*/ 3745 w 10000"/>
                <a:gd name="connsiteY67-1926" fmla="*/ 7907 h 10000"/>
                <a:gd name="connsiteX68-1927" fmla="*/ 5312 w 10000"/>
                <a:gd name="connsiteY68-1928" fmla="*/ 7907 h 10000"/>
                <a:gd name="connsiteX69-1929" fmla="*/ 5312 w 10000"/>
                <a:gd name="connsiteY69-1930" fmla="*/ 7963 h 10000"/>
                <a:gd name="connsiteX70-1931" fmla="*/ 6096 w 10000"/>
                <a:gd name="connsiteY70-1932" fmla="*/ 7963 h 10000"/>
                <a:gd name="connsiteX71-1933" fmla="*/ 6096 w 10000"/>
                <a:gd name="connsiteY71-1934" fmla="*/ 7907 h 10000"/>
                <a:gd name="connsiteX72-1935" fmla="*/ 6532 w 10000"/>
                <a:gd name="connsiteY72-1936" fmla="*/ 7907 h 10000"/>
                <a:gd name="connsiteX73-1937" fmla="*/ 6532 w 10000"/>
                <a:gd name="connsiteY73-1938" fmla="*/ 5984 h 10000"/>
                <a:gd name="connsiteX74-1939" fmla="*/ 4790 w 10000"/>
                <a:gd name="connsiteY74-1940" fmla="*/ 5984 h 10000"/>
                <a:gd name="connsiteX75-1941" fmla="*/ 4921 w 10000"/>
                <a:gd name="connsiteY75-1942" fmla="*/ 5555 h 10000"/>
                <a:gd name="connsiteX76-1943" fmla="*/ 7490 w 10000"/>
                <a:gd name="connsiteY76-1944" fmla="*/ 5909 h 10000"/>
                <a:gd name="connsiteX77-1945" fmla="*/ 7708 w 10000"/>
                <a:gd name="connsiteY77-1946" fmla="*/ 6021 h 10000"/>
                <a:gd name="connsiteX78-1947" fmla="*/ 7142 w 10000"/>
                <a:gd name="connsiteY78-1948" fmla="*/ 8057 h 10000"/>
                <a:gd name="connsiteX79-1949" fmla="*/ 7229 w 10000"/>
                <a:gd name="connsiteY79-1950" fmla="*/ 8094 h 10000"/>
                <a:gd name="connsiteX80-1951" fmla="*/ 7142 w 10000"/>
                <a:gd name="connsiteY80-1952" fmla="*/ 8467 h 10000"/>
                <a:gd name="connsiteX81-1953" fmla="*/ 7795 w 10000"/>
                <a:gd name="connsiteY81-1954" fmla="*/ 8467 h 10000"/>
                <a:gd name="connsiteX82-1955" fmla="*/ 7969 w 10000"/>
                <a:gd name="connsiteY82-1956" fmla="*/ 8393 h 10000"/>
                <a:gd name="connsiteX83-1957" fmla="*/ 8274 w 10000"/>
                <a:gd name="connsiteY83-1958" fmla="*/ 8467 h 10000"/>
                <a:gd name="connsiteX0-1959" fmla="*/ 8710 w 10000"/>
                <a:gd name="connsiteY0-1960" fmla="*/ 4509 h 10000"/>
                <a:gd name="connsiteX1-1961" fmla="*/ 9450 w 10000"/>
                <a:gd name="connsiteY1-1962" fmla="*/ 4546 h 10000"/>
                <a:gd name="connsiteX2-1963" fmla="*/ 9668 w 10000"/>
                <a:gd name="connsiteY2-1964" fmla="*/ 4491 h 10000"/>
                <a:gd name="connsiteX3-1965" fmla="*/ 9885 w 10000"/>
                <a:gd name="connsiteY3-1966" fmla="*/ 4360 h 10000"/>
                <a:gd name="connsiteX4-1967" fmla="*/ 9971 w 10000"/>
                <a:gd name="connsiteY4-1968" fmla="*/ 4211 h 10000"/>
                <a:gd name="connsiteX5-1969" fmla="*/ 9929 w 10000"/>
                <a:gd name="connsiteY5-1970" fmla="*/ 4079 h 10000"/>
                <a:gd name="connsiteX6-1971" fmla="*/ 9536 w 10000"/>
                <a:gd name="connsiteY6-1972" fmla="*/ 4042 h 10000"/>
                <a:gd name="connsiteX7-1973" fmla="*/ 9494 w 10000"/>
                <a:gd name="connsiteY7-1974" fmla="*/ 3987 h 10000"/>
                <a:gd name="connsiteX8-1975" fmla="*/ 9057 w 10000"/>
                <a:gd name="connsiteY8-1976" fmla="*/ 3968 h 10000"/>
                <a:gd name="connsiteX9-1977" fmla="*/ 8623 w 10000"/>
                <a:gd name="connsiteY9-1978" fmla="*/ 4024 h 10000"/>
                <a:gd name="connsiteX10-1979" fmla="*/ 8666 w 10000"/>
                <a:gd name="connsiteY10-1980" fmla="*/ 3968 h 10000"/>
                <a:gd name="connsiteX11-1981" fmla="*/ 6183 w 10000"/>
                <a:gd name="connsiteY11-1982" fmla="*/ 3575 h 10000"/>
                <a:gd name="connsiteX12-1983" fmla="*/ 6141 w 10000"/>
                <a:gd name="connsiteY12-1984" fmla="*/ 3351 h 10000"/>
                <a:gd name="connsiteX13-1985" fmla="*/ 5487 w 10000"/>
                <a:gd name="connsiteY13-1986" fmla="*/ 2455 h 10000"/>
                <a:gd name="connsiteX14-1987" fmla="*/ 5052 w 10000"/>
                <a:gd name="connsiteY14-1988" fmla="*/ 2063 h 10000"/>
                <a:gd name="connsiteX15-1989" fmla="*/ 5096 w 10000"/>
                <a:gd name="connsiteY15-1990" fmla="*/ 1745 h 10000"/>
                <a:gd name="connsiteX16-1991" fmla="*/ 4659 w 10000"/>
                <a:gd name="connsiteY16-1992" fmla="*/ 1578 h 10000"/>
                <a:gd name="connsiteX17-1993" fmla="*/ 4747 w 10000"/>
                <a:gd name="connsiteY17-1994" fmla="*/ 1390 h 10000"/>
                <a:gd name="connsiteX18-1995" fmla="*/ 4964 w 10000"/>
                <a:gd name="connsiteY18-1996" fmla="*/ 1428 h 10000"/>
                <a:gd name="connsiteX19-1997" fmla="*/ 5181 w 10000"/>
                <a:gd name="connsiteY19-1998" fmla="*/ 1410 h 10000"/>
                <a:gd name="connsiteX20-1999" fmla="*/ 5270 w 10000"/>
                <a:gd name="connsiteY20-2000" fmla="*/ 1353 h 10000"/>
                <a:gd name="connsiteX21-2001" fmla="*/ 5270 w 10000"/>
                <a:gd name="connsiteY21-2002" fmla="*/ 1241 h 10000"/>
                <a:gd name="connsiteX22-2003" fmla="*/ 5357 w 10000"/>
                <a:gd name="connsiteY22-2004" fmla="*/ 1148 h 10000"/>
                <a:gd name="connsiteX23-2005" fmla="*/ 5357 w 10000"/>
                <a:gd name="connsiteY23-2006" fmla="*/ 1055 h 10000"/>
                <a:gd name="connsiteX24-2007" fmla="*/ 5312 w 10000"/>
                <a:gd name="connsiteY24-2008" fmla="*/ 999 h 10000"/>
                <a:gd name="connsiteX25-2009" fmla="*/ 5270 w 10000"/>
                <a:gd name="connsiteY25-2010" fmla="*/ 886 h 10000"/>
                <a:gd name="connsiteX26-2011" fmla="*/ 5444 w 10000"/>
                <a:gd name="connsiteY26-2012" fmla="*/ 812 h 10000"/>
                <a:gd name="connsiteX27-2013" fmla="*/ 5444 w 10000"/>
                <a:gd name="connsiteY27-2014" fmla="*/ 737 h 10000"/>
                <a:gd name="connsiteX28-2015" fmla="*/ 5227 w 10000"/>
                <a:gd name="connsiteY28-2016" fmla="*/ 662 h 10000"/>
                <a:gd name="connsiteX29-2017" fmla="*/ 5312 w 10000"/>
                <a:gd name="connsiteY29-2018" fmla="*/ 532 h 10000"/>
                <a:gd name="connsiteX30-2019" fmla="*/ 5181 w 10000"/>
                <a:gd name="connsiteY30-2020" fmla="*/ 476 h 10000"/>
                <a:gd name="connsiteX31-2021" fmla="*/ 5052 w 10000"/>
                <a:gd name="connsiteY31-2022" fmla="*/ 327 h 10000"/>
                <a:gd name="connsiteX32-2023" fmla="*/ 4701 w 10000"/>
                <a:gd name="connsiteY32-2024" fmla="*/ 177 h 10000"/>
                <a:gd name="connsiteX33-2025" fmla="*/ 3527 w 10000"/>
                <a:gd name="connsiteY33-2026" fmla="*/ 46 h 10000"/>
                <a:gd name="connsiteX34-2027" fmla="*/ 2481 w 10000"/>
                <a:gd name="connsiteY34-2028" fmla="*/ 737 h 10000"/>
                <a:gd name="connsiteX35-2029" fmla="*/ 2917 w 10000"/>
                <a:gd name="connsiteY35-2030" fmla="*/ 1204 h 10000"/>
                <a:gd name="connsiteX36-2031" fmla="*/ 2960 w 10000"/>
                <a:gd name="connsiteY36-2032" fmla="*/ 1335 h 10000"/>
                <a:gd name="connsiteX37-2033" fmla="*/ 3049 w 10000"/>
                <a:gd name="connsiteY37-2034" fmla="*/ 1278 h 10000"/>
                <a:gd name="connsiteX38-2035" fmla="*/ 3049 w 10000"/>
                <a:gd name="connsiteY38-2036" fmla="*/ 1390 h 10000"/>
                <a:gd name="connsiteX39-2037" fmla="*/ 3049 w 10000"/>
                <a:gd name="connsiteY39-2038" fmla="*/ 1466 h 10000"/>
                <a:gd name="connsiteX40-2039" fmla="*/ 2133 w 10000"/>
                <a:gd name="connsiteY40-2040" fmla="*/ 2157 h 10000"/>
                <a:gd name="connsiteX41-2041" fmla="*/ 1784 w 10000"/>
                <a:gd name="connsiteY41-2042" fmla="*/ 2530 h 10000"/>
                <a:gd name="connsiteX42-2043" fmla="*/ 871 w 10000"/>
                <a:gd name="connsiteY42-2044" fmla="*/ 3220 h 10000"/>
                <a:gd name="connsiteX43-2045" fmla="*/ 1523 w 10000"/>
                <a:gd name="connsiteY43-2046" fmla="*/ 4901 h 10000"/>
                <a:gd name="connsiteX44-2047" fmla="*/ 1784 w 10000"/>
                <a:gd name="connsiteY44-2048" fmla="*/ 4901 h 10000"/>
                <a:gd name="connsiteX45-2049" fmla="*/ 1655 w 10000"/>
                <a:gd name="connsiteY45-2050" fmla="*/ 5256 h 10000"/>
                <a:gd name="connsiteX46-2051" fmla="*/ 2570 w 10000"/>
                <a:gd name="connsiteY46-2052" fmla="*/ 5405 h 10000"/>
                <a:gd name="connsiteX47-2053" fmla="*/ 2570 w 10000"/>
                <a:gd name="connsiteY47-2054" fmla="*/ 5778 h 10000"/>
                <a:gd name="connsiteX48-2055" fmla="*/ 2439 w 10000"/>
                <a:gd name="connsiteY48-2056" fmla="*/ 5984 h 10000"/>
                <a:gd name="connsiteX49-2057" fmla="*/ 43 w 10000"/>
                <a:gd name="connsiteY49-2058" fmla="*/ 5965 h 10000"/>
                <a:gd name="connsiteX50-2059" fmla="*/ 0 w 10000"/>
                <a:gd name="connsiteY50-2060" fmla="*/ 7889 h 10000"/>
                <a:gd name="connsiteX51-2061" fmla="*/ 348 w 10000"/>
                <a:gd name="connsiteY51-2062" fmla="*/ 7889 h 10000"/>
                <a:gd name="connsiteX52-2063" fmla="*/ 348 w 10000"/>
                <a:gd name="connsiteY52-2064" fmla="*/ 7963 h 10000"/>
                <a:gd name="connsiteX53-2065" fmla="*/ 1088 w 10000"/>
                <a:gd name="connsiteY53-2066" fmla="*/ 7963 h 10000"/>
                <a:gd name="connsiteX54-2067" fmla="*/ 1088 w 10000"/>
                <a:gd name="connsiteY54-2068" fmla="*/ 7889 h 10000"/>
                <a:gd name="connsiteX55-2069" fmla="*/ 1784 w 10000"/>
                <a:gd name="connsiteY55-2070" fmla="*/ 7907 h 10000"/>
                <a:gd name="connsiteX56-2071" fmla="*/ 609 w 10000"/>
                <a:gd name="connsiteY56-2072" fmla="*/ 9158 h 10000"/>
                <a:gd name="connsiteX57-2073" fmla="*/ 609 w 10000"/>
                <a:gd name="connsiteY57-2074" fmla="*/ 9233 h 10000"/>
                <a:gd name="connsiteX58-2075" fmla="*/ 348 w 10000"/>
                <a:gd name="connsiteY58-2076" fmla="*/ 9513 h 10000"/>
                <a:gd name="connsiteX59-2077" fmla="*/ 826 w 10000"/>
                <a:gd name="connsiteY59-2078" fmla="*/ 9681 h 10000"/>
                <a:gd name="connsiteX60-2079" fmla="*/ 1045 w 10000"/>
                <a:gd name="connsiteY60-2080" fmla="*/ 9662 h 10000"/>
                <a:gd name="connsiteX61-2081" fmla="*/ 1132 w 10000"/>
                <a:gd name="connsiteY61-2082" fmla="*/ 9756 h 10000"/>
                <a:gd name="connsiteX62-2083" fmla="*/ 2133 w 10000"/>
                <a:gd name="connsiteY62-2084" fmla="*/ 9961 h 10000"/>
                <a:gd name="connsiteX63-2085" fmla="*/ 3657 w 10000"/>
                <a:gd name="connsiteY63-2086" fmla="*/ 9980 h 10000"/>
                <a:gd name="connsiteX64-2087" fmla="*/ 2874 w 10000"/>
                <a:gd name="connsiteY64-2088" fmla="*/ 9681 h 10000"/>
                <a:gd name="connsiteX65-2089" fmla="*/ 2091 w 10000"/>
                <a:gd name="connsiteY65-2090" fmla="*/ 9364 h 10000"/>
                <a:gd name="connsiteX66-2091" fmla="*/ 3745 w 10000"/>
                <a:gd name="connsiteY66-2092" fmla="*/ 7907 h 10000"/>
                <a:gd name="connsiteX67-2093" fmla="*/ 5312 w 10000"/>
                <a:gd name="connsiteY67-2094" fmla="*/ 7907 h 10000"/>
                <a:gd name="connsiteX68-2095" fmla="*/ 5312 w 10000"/>
                <a:gd name="connsiteY68-2096" fmla="*/ 7963 h 10000"/>
                <a:gd name="connsiteX69-2097" fmla="*/ 6096 w 10000"/>
                <a:gd name="connsiteY69-2098" fmla="*/ 7963 h 10000"/>
                <a:gd name="connsiteX70-2099" fmla="*/ 6096 w 10000"/>
                <a:gd name="connsiteY70-2100" fmla="*/ 7907 h 10000"/>
                <a:gd name="connsiteX71-2101" fmla="*/ 6532 w 10000"/>
                <a:gd name="connsiteY71-2102" fmla="*/ 7907 h 10000"/>
                <a:gd name="connsiteX72-2103" fmla="*/ 6532 w 10000"/>
                <a:gd name="connsiteY72-2104" fmla="*/ 5984 h 10000"/>
                <a:gd name="connsiteX73-2105" fmla="*/ 4790 w 10000"/>
                <a:gd name="connsiteY73-2106" fmla="*/ 5984 h 10000"/>
                <a:gd name="connsiteX74-2107" fmla="*/ 4921 w 10000"/>
                <a:gd name="connsiteY74-2108" fmla="*/ 5555 h 10000"/>
                <a:gd name="connsiteX75-2109" fmla="*/ 7490 w 10000"/>
                <a:gd name="connsiteY75-2110" fmla="*/ 5909 h 10000"/>
                <a:gd name="connsiteX76-2111" fmla="*/ 7708 w 10000"/>
                <a:gd name="connsiteY76-2112" fmla="*/ 6021 h 10000"/>
                <a:gd name="connsiteX77-2113" fmla="*/ 7142 w 10000"/>
                <a:gd name="connsiteY77-2114" fmla="*/ 8057 h 10000"/>
                <a:gd name="connsiteX78-2115" fmla="*/ 7229 w 10000"/>
                <a:gd name="connsiteY78-2116" fmla="*/ 8094 h 10000"/>
                <a:gd name="connsiteX79-2117" fmla="*/ 7142 w 10000"/>
                <a:gd name="connsiteY79-2118" fmla="*/ 8467 h 10000"/>
                <a:gd name="connsiteX80-2119" fmla="*/ 7795 w 10000"/>
                <a:gd name="connsiteY80-2120" fmla="*/ 8467 h 10000"/>
                <a:gd name="connsiteX81-2121" fmla="*/ 7969 w 10000"/>
                <a:gd name="connsiteY81-2122" fmla="*/ 8393 h 10000"/>
                <a:gd name="connsiteX82-2123" fmla="*/ 8274 w 10000"/>
                <a:gd name="connsiteY82-2124" fmla="*/ 8467 h 10000"/>
                <a:gd name="connsiteX0-2125" fmla="*/ 9450 w 10000"/>
                <a:gd name="connsiteY0-2126" fmla="*/ 4546 h 10000"/>
                <a:gd name="connsiteX1-2127" fmla="*/ 9668 w 10000"/>
                <a:gd name="connsiteY1-2128" fmla="*/ 4491 h 10000"/>
                <a:gd name="connsiteX2-2129" fmla="*/ 9885 w 10000"/>
                <a:gd name="connsiteY2-2130" fmla="*/ 4360 h 10000"/>
                <a:gd name="connsiteX3-2131" fmla="*/ 9971 w 10000"/>
                <a:gd name="connsiteY3-2132" fmla="*/ 4211 h 10000"/>
                <a:gd name="connsiteX4-2133" fmla="*/ 9929 w 10000"/>
                <a:gd name="connsiteY4-2134" fmla="*/ 4079 h 10000"/>
                <a:gd name="connsiteX5-2135" fmla="*/ 9536 w 10000"/>
                <a:gd name="connsiteY5-2136" fmla="*/ 4042 h 10000"/>
                <a:gd name="connsiteX6-2137" fmla="*/ 9494 w 10000"/>
                <a:gd name="connsiteY6-2138" fmla="*/ 3987 h 10000"/>
                <a:gd name="connsiteX7-2139" fmla="*/ 9057 w 10000"/>
                <a:gd name="connsiteY7-2140" fmla="*/ 3968 h 10000"/>
                <a:gd name="connsiteX8-2141" fmla="*/ 8623 w 10000"/>
                <a:gd name="connsiteY8-2142" fmla="*/ 4024 h 10000"/>
                <a:gd name="connsiteX9-2143" fmla="*/ 8666 w 10000"/>
                <a:gd name="connsiteY9-2144" fmla="*/ 3968 h 10000"/>
                <a:gd name="connsiteX10-2145" fmla="*/ 6183 w 10000"/>
                <a:gd name="connsiteY10-2146" fmla="*/ 3575 h 10000"/>
                <a:gd name="connsiteX11-2147" fmla="*/ 6141 w 10000"/>
                <a:gd name="connsiteY11-2148" fmla="*/ 3351 h 10000"/>
                <a:gd name="connsiteX12-2149" fmla="*/ 5487 w 10000"/>
                <a:gd name="connsiteY12-2150" fmla="*/ 2455 h 10000"/>
                <a:gd name="connsiteX13-2151" fmla="*/ 5052 w 10000"/>
                <a:gd name="connsiteY13-2152" fmla="*/ 2063 h 10000"/>
                <a:gd name="connsiteX14-2153" fmla="*/ 5096 w 10000"/>
                <a:gd name="connsiteY14-2154" fmla="*/ 1745 h 10000"/>
                <a:gd name="connsiteX15-2155" fmla="*/ 4659 w 10000"/>
                <a:gd name="connsiteY15-2156" fmla="*/ 1578 h 10000"/>
                <a:gd name="connsiteX16-2157" fmla="*/ 4747 w 10000"/>
                <a:gd name="connsiteY16-2158" fmla="*/ 1390 h 10000"/>
                <a:gd name="connsiteX17-2159" fmla="*/ 4964 w 10000"/>
                <a:gd name="connsiteY17-2160" fmla="*/ 1428 h 10000"/>
                <a:gd name="connsiteX18-2161" fmla="*/ 5181 w 10000"/>
                <a:gd name="connsiteY18-2162" fmla="*/ 1410 h 10000"/>
                <a:gd name="connsiteX19-2163" fmla="*/ 5270 w 10000"/>
                <a:gd name="connsiteY19-2164" fmla="*/ 1353 h 10000"/>
                <a:gd name="connsiteX20-2165" fmla="*/ 5270 w 10000"/>
                <a:gd name="connsiteY20-2166" fmla="*/ 1241 h 10000"/>
                <a:gd name="connsiteX21-2167" fmla="*/ 5357 w 10000"/>
                <a:gd name="connsiteY21-2168" fmla="*/ 1148 h 10000"/>
                <a:gd name="connsiteX22-2169" fmla="*/ 5357 w 10000"/>
                <a:gd name="connsiteY22-2170" fmla="*/ 1055 h 10000"/>
                <a:gd name="connsiteX23-2171" fmla="*/ 5312 w 10000"/>
                <a:gd name="connsiteY23-2172" fmla="*/ 999 h 10000"/>
                <a:gd name="connsiteX24-2173" fmla="*/ 5270 w 10000"/>
                <a:gd name="connsiteY24-2174" fmla="*/ 886 h 10000"/>
                <a:gd name="connsiteX25-2175" fmla="*/ 5444 w 10000"/>
                <a:gd name="connsiteY25-2176" fmla="*/ 812 h 10000"/>
                <a:gd name="connsiteX26-2177" fmla="*/ 5444 w 10000"/>
                <a:gd name="connsiteY26-2178" fmla="*/ 737 h 10000"/>
                <a:gd name="connsiteX27-2179" fmla="*/ 5227 w 10000"/>
                <a:gd name="connsiteY27-2180" fmla="*/ 662 h 10000"/>
                <a:gd name="connsiteX28-2181" fmla="*/ 5312 w 10000"/>
                <a:gd name="connsiteY28-2182" fmla="*/ 532 h 10000"/>
                <a:gd name="connsiteX29-2183" fmla="*/ 5181 w 10000"/>
                <a:gd name="connsiteY29-2184" fmla="*/ 476 h 10000"/>
                <a:gd name="connsiteX30-2185" fmla="*/ 5052 w 10000"/>
                <a:gd name="connsiteY30-2186" fmla="*/ 327 h 10000"/>
                <a:gd name="connsiteX31-2187" fmla="*/ 4701 w 10000"/>
                <a:gd name="connsiteY31-2188" fmla="*/ 177 h 10000"/>
                <a:gd name="connsiteX32-2189" fmla="*/ 3527 w 10000"/>
                <a:gd name="connsiteY32-2190" fmla="*/ 46 h 10000"/>
                <a:gd name="connsiteX33-2191" fmla="*/ 2481 w 10000"/>
                <a:gd name="connsiteY33-2192" fmla="*/ 737 h 10000"/>
                <a:gd name="connsiteX34-2193" fmla="*/ 2917 w 10000"/>
                <a:gd name="connsiteY34-2194" fmla="*/ 1204 h 10000"/>
                <a:gd name="connsiteX35-2195" fmla="*/ 2960 w 10000"/>
                <a:gd name="connsiteY35-2196" fmla="*/ 1335 h 10000"/>
                <a:gd name="connsiteX36-2197" fmla="*/ 3049 w 10000"/>
                <a:gd name="connsiteY36-2198" fmla="*/ 1278 h 10000"/>
                <a:gd name="connsiteX37-2199" fmla="*/ 3049 w 10000"/>
                <a:gd name="connsiteY37-2200" fmla="*/ 1390 h 10000"/>
                <a:gd name="connsiteX38-2201" fmla="*/ 3049 w 10000"/>
                <a:gd name="connsiteY38-2202" fmla="*/ 1466 h 10000"/>
                <a:gd name="connsiteX39-2203" fmla="*/ 2133 w 10000"/>
                <a:gd name="connsiteY39-2204" fmla="*/ 2157 h 10000"/>
                <a:gd name="connsiteX40-2205" fmla="*/ 1784 w 10000"/>
                <a:gd name="connsiteY40-2206" fmla="*/ 2530 h 10000"/>
                <a:gd name="connsiteX41-2207" fmla="*/ 871 w 10000"/>
                <a:gd name="connsiteY41-2208" fmla="*/ 3220 h 10000"/>
                <a:gd name="connsiteX42-2209" fmla="*/ 1523 w 10000"/>
                <a:gd name="connsiteY42-2210" fmla="*/ 4901 h 10000"/>
                <a:gd name="connsiteX43-2211" fmla="*/ 1784 w 10000"/>
                <a:gd name="connsiteY43-2212" fmla="*/ 4901 h 10000"/>
                <a:gd name="connsiteX44-2213" fmla="*/ 1655 w 10000"/>
                <a:gd name="connsiteY44-2214" fmla="*/ 5256 h 10000"/>
                <a:gd name="connsiteX45-2215" fmla="*/ 2570 w 10000"/>
                <a:gd name="connsiteY45-2216" fmla="*/ 5405 h 10000"/>
                <a:gd name="connsiteX46-2217" fmla="*/ 2570 w 10000"/>
                <a:gd name="connsiteY46-2218" fmla="*/ 5778 h 10000"/>
                <a:gd name="connsiteX47-2219" fmla="*/ 2439 w 10000"/>
                <a:gd name="connsiteY47-2220" fmla="*/ 5984 h 10000"/>
                <a:gd name="connsiteX48-2221" fmla="*/ 43 w 10000"/>
                <a:gd name="connsiteY48-2222" fmla="*/ 5965 h 10000"/>
                <a:gd name="connsiteX49-2223" fmla="*/ 0 w 10000"/>
                <a:gd name="connsiteY49-2224" fmla="*/ 7889 h 10000"/>
                <a:gd name="connsiteX50-2225" fmla="*/ 348 w 10000"/>
                <a:gd name="connsiteY50-2226" fmla="*/ 7889 h 10000"/>
                <a:gd name="connsiteX51-2227" fmla="*/ 348 w 10000"/>
                <a:gd name="connsiteY51-2228" fmla="*/ 7963 h 10000"/>
                <a:gd name="connsiteX52-2229" fmla="*/ 1088 w 10000"/>
                <a:gd name="connsiteY52-2230" fmla="*/ 7963 h 10000"/>
                <a:gd name="connsiteX53-2231" fmla="*/ 1088 w 10000"/>
                <a:gd name="connsiteY53-2232" fmla="*/ 7889 h 10000"/>
                <a:gd name="connsiteX54-2233" fmla="*/ 1784 w 10000"/>
                <a:gd name="connsiteY54-2234" fmla="*/ 7907 h 10000"/>
                <a:gd name="connsiteX55-2235" fmla="*/ 609 w 10000"/>
                <a:gd name="connsiteY55-2236" fmla="*/ 9158 h 10000"/>
                <a:gd name="connsiteX56-2237" fmla="*/ 609 w 10000"/>
                <a:gd name="connsiteY56-2238" fmla="*/ 9233 h 10000"/>
                <a:gd name="connsiteX57-2239" fmla="*/ 348 w 10000"/>
                <a:gd name="connsiteY57-2240" fmla="*/ 9513 h 10000"/>
                <a:gd name="connsiteX58-2241" fmla="*/ 826 w 10000"/>
                <a:gd name="connsiteY58-2242" fmla="*/ 9681 h 10000"/>
                <a:gd name="connsiteX59-2243" fmla="*/ 1045 w 10000"/>
                <a:gd name="connsiteY59-2244" fmla="*/ 9662 h 10000"/>
                <a:gd name="connsiteX60-2245" fmla="*/ 1132 w 10000"/>
                <a:gd name="connsiteY60-2246" fmla="*/ 9756 h 10000"/>
                <a:gd name="connsiteX61-2247" fmla="*/ 2133 w 10000"/>
                <a:gd name="connsiteY61-2248" fmla="*/ 9961 h 10000"/>
                <a:gd name="connsiteX62-2249" fmla="*/ 3657 w 10000"/>
                <a:gd name="connsiteY62-2250" fmla="*/ 9980 h 10000"/>
                <a:gd name="connsiteX63-2251" fmla="*/ 2874 w 10000"/>
                <a:gd name="connsiteY63-2252" fmla="*/ 9681 h 10000"/>
                <a:gd name="connsiteX64-2253" fmla="*/ 2091 w 10000"/>
                <a:gd name="connsiteY64-2254" fmla="*/ 9364 h 10000"/>
                <a:gd name="connsiteX65-2255" fmla="*/ 3745 w 10000"/>
                <a:gd name="connsiteY65-2256" fmla="*/ 7907 h 10000"/>
                <a:gd name="connsiteX66-2257" fmla="*/ 5312 w 10000"/>
                <a:gd name="connsiteY66-2258" fmla="*/ 7907 h 10000"/>
                <a:gd name="connsiteX67-2259" fmla="*/ 5312 w 10000"/>
                <a:gd name="connsiteY67-2260" fmla="*/ 7963 h 10000"/>
                <a:gd name="connsiteX68-2261" fmla="*/ 6096 w 10000"/>
                <a:gd name="connsiteY68-2262" fmla="*/ 7963 h 10000"/>
                <a:gd name="connsiteX69-2263" fmla="*/ 6096 w 10000"/>
                <a:gd name="connsiteY69-2264" fmla="*/ 7907 h 10000"/>
                <a:gd name="connsiteX70-2265" fmla="*/ 6532 w 10000"/>
                <a:gd name="connsiteY70-2266" fmla="*/ 7907 h 10000"/>
                <a:gd name="connsiteX71-2267" fmla="*/ 6532 w 10000"/>
                <a:gd name="connsiteY71-2268" fmla="*/ 5984 h 10000"/>
                <a:gd name="connsiteX72-2269" fmla="*/ 4790 w 10000"/>
                <a:gd name="connsiteY72-2270" fmla="*/ 5984 h 10000"/>
                <a:gd name="connsiteX73-2271" fmla="*/ 4921 w 10000"/>
                <a:gd name="connsiteY73-2272" fmla="*/ 5555 h 10000"/>
                <a:gd name="connsiteX74-2273" fmla="*/ 7490 w 10000"/>
                <a:gd name="connsiteY74-2274" fmla="*/ 5909 h 10000"/>
                <a:gd name="connsiteX75-2275" fmla="*/ 7708 w 10000"/>
                <a:gd name="connsiteY75-2276" fmla="*/ 6021 h 10000"/>
                <a:gd name="connsiteX76-2277" fmla="*/ 7142 w 10000"/>
                <a:gd name="connsiteY76-2278" fmla="*/ 8057 h 10000"/>
                <a:gd name="connsiteX77-2279" fmla="*/ 7229 w 10000"/>
                <a:gd name="connsiteY77-2280" fmla="*/ 8094 h 10000"/>
                <a:gd name="connsiteX78-2281" fmla="*/ 7142 w 10000"/>
                <a:gd name="connsiteY78-2282" fmla="*/ 8467 h 10000"/>
                <a:gd name="connsiteX79-2283" fmla="*/ 7795 w 10000"/>
                <a:gd name="connsiteY79-2284" fmla="*/ 8467 h 10000"/>
                <a:gd name="connsiteX80-2285" fmla="*/ 7969 w 10000"/>
                <a:gd name="connsiteY80-2286" fmla="*/ 8393 h 10000"/>
                <a:gd name="connsiteX81-2287" fmla="*/ 8274 w 10000"/>
                <a:gd name="connsiteY81-2288" fmla="*/ 8467 h 10000"/>
                <a:gd name="connsiteX0-2289" fmla="*/ 9668 w 10000"/>
                <a:gd name="connsiteY0-2290" fmla="*/ 4491 h 10000"/>
                <a:gd name="connsiteX1-2291" fmla="*/ 9885 w 10000"/>
                <a:gd name="connsiteY1-2292" fmla="*/ 4360 h 10000"/>
                <a:gd name="connsiteX2-2293" fmla="*/ 9971 w 10000"/>
                <a:gd name="connsiteY2-2294" fmla="*/ 4211 h 10000"/>
                <a:gd name="connsiteX3-2295" fmla="*/ 9929 w 10000"/>
                <a:gd name="connsiteY3-2296" fmla="*/ 4079 h 10000"/>
                <a:gd name="connsiteX4-2297" fmla="*/ 9536 w 10000"/>
                <a:gd name="connsiteY4-2298" fmla="*/ 4042 h 10000"/>
                <a:gd name="connsiteX5-2299" fmla="*/ 9494 w 10000"/>
                <a:gd name="connsiteY5-2300" fmla="*/ 3987 h 10000"/>
                <a:gd name="connsiteX6-2301" fmla="*/ 9057 w 10000"/>
                <a:gd name="connsiteY6-2302" fmla="*/ 3968 h 10000"/>
                <a:gd name="connsiteX7-2303" fmla="*/ 8623 w 10000"/>
                <a:gd name="connsiteY7-2304" fmla="*/ 4024 h 10000"/>
                <a:gd name="connsiteX8-2305" fmla="*/ 8666 w 10000"/>
                <a:gd name="connsiteY8-2306" fmla="*/ 3968 h 10000"/>
                <a:gd name="connsiteX9-2307" fmla="*/ 6183 w 10000"/>
                <a:gd name="connsiteY9-2308" fmla="*/ 3575 h 10000"/>
                <a:gd name="connsiteX10-2309" fmla="*/ 6141 w 10000"/>
                <a:gd name="connsiteY10-2310" fmla="*/ 3351 h 10000"/>
                <a:gd name="connsiteX11-2311" fmla="*/ 5487 w 10000"/>
                <a:gd name="connsiteY11-2312" fmla="*/ 2455 h 10000"/>
                <a:gd name="connsiteX12-2313" fmla="*/ 5052 w 10000"/>
                <a:gd name="connsiteY12-2314" fmla="*/ 2063 h 10000"/>
                <a:gd name="connsiteX13-2315" fmla="*/ 5096 w 10000"/>
                <a:gd name="connsiteY13-2316" fmla="*/ 1745 h 10000"/>
                <a:gd name="connsiteX14-2317" fmla="*/ 4659 w 10000"/>
                <a:gd name="connsiteY14-2318" fmla="*/ 1578 h 10000"/>
                <a:gd name="connsiteX15-2319" fmla="*/ 4747 w 10000"/>
                <a:gd name="connsiteY15-2320" fmla="*/ 1390 h 10000"/>
                <a:gd name="connsiteX16-2321" fmla="*/ 4964 w 10000"/>
                <a:gd name="connsiteY16-2322" fmla="*/ 1428 h 10000"/>
                <a:gd name="connsiteX17-2323" fmla="*/ 5181 w 10000"/>
                <a:gd name="connsiteY17-2324" fmla="*/ 1410 h 10000"/>
                <a:gd name="connsiteX18-2325" fmla="*/ 5270 w 10000"/>
                <a:gd name="connsiteY18-2326" fmla="*/ 1353 h 10000"/>
                <a:gd name="connsiteX19-2327" fmla="*/ 5270 w 10000"/>
                <a:gd name="connsiteY19-2328" fmla="*/ 1241 h 10000"/>
                <a:gd name="connsiteX20-2329" fmla="*/ 5357 w 10000"/>
                <a:gd name="connsiteY20-2330" fmla="*/ 1148 h 10000"/>
                <a:gd name="connsiteX21-2331" fmla="*/ 5357 w 10000"/>
                <a:gd name="connsiteY21-2332" fmla="*/ 1055 h 10000"/>
                <a:gd name="connsiteX22-2333" fmla="*/ 5312 w 10000"/>
                <a:gd name="connsiteY22-2334" fmla="*/ 999 h 10000"/>
                <a:gd name="connsiteX23-2335" fmla="*/ 5270 w 10000"/>
                <a:gd name="connsiteY23-2336" fmla="*/ 886 h 10000"/>
                <a:gd name="connsiteX24-2337" fmla="*/ 5444 w 10000"/>
                <a:gd name="connsiteY24-2338" fmla="*/ 812 h 10000"/>
                <a:gd name="connsiteX25-2339" fmla="*/ 5444 w 10000"/>
                <a:gd name="connsiteY25-2340" fmla="*/ 737 h 10000"/>
                <a:gd name="connsiteX26-2341" fmla="*/ 5227 w 10000"/>
                <a:gd name="connsiteY26-2342" fmla="*/ 662 h 10000"/>
                <a:gd name="connsiteX27-2343" fmla="*/ 5312 w 10000"/>
                <a:gd name="connsiteY27-2344" fmla="*/ 532 h 10000"/>
                <a:gd name="connsiteX28-2345" fmla="*/ 5181 w 10000"/>
                <a:gd name="connsiteY28-2346" fmla="*/ 476 h 10000"/>
                <a:gd name="connsiteX29-2347" fmla="*/ 5052 w 10000"/>
                <a:gd name="connsiteY29-2348" fmla="*/ 327 h 10000"/>
                <a:gd name="connsiteX30-2349" fmla="*/ 4701 w 10000"/>
                <a:gd name="connsiteY30-2350" fmla="*/ 177 h 10000"/>
                <a:gd name="connsiteX31-2351" fmla="*/ 3527 w 10000"/>
                <a:gd name="connsiteY31-2352" fmla="*/ 46 h 10000"/>
                <a:gd name="connsiteX32-2353" fmla="*/ 2481 w 10000"/>
                <a:gd name="connsiteY32-2354" fmla="*/ 737 h 10000"/>
                <a:gd name="connsiteX33-2355" fmla="*/ 2917 w 10000"/>
                <a:gd name="connsiteY33-2356" fmla="*/ 1204 h 10000"/>
                <a:gd name="connsiteX34-2357" fmla="*/ 2960 w 10000"/>
                <a:gd name="connsiteY34-2358" fmla="*/ 1335 h 10000"/>
                <a:gd name="connsiteX35-2359" fmla="*/ 3049 w 10000"/>
                <a:gd name="connsiteY35-2360" fmla="*/ 1278 h 10000"/>
                <a:gd name="connsiteX36-2361" fmla="*/ 3049 w 10000"/>
                <a:gd name="connsiteY36-2362" fmla="*/ 1390 h 10000"/>
                <a:gd name="connsiteX37-2363" fmla="*/ 3049 w 10000"/>
                <a:gd name="connsiteY37-2364" fmla="*/ 1466 h 10000"/>
                <a:gd name="connsiteX38-2365" fmla="*/ 2133 w 10000"/>
                <a:gd name="connsiteY38-2366" fmla="*/ 2157 h 10000"/>
                <a:gd name="connsiteX39-2367" fmla="*/ 1784 w 10000"/>
                <a:gd name="connsiteY39-2368" fmla="*/ 2530 h 10000"/>
                <a:gd name="connsiteX40-2369" fmla="*/ 871 w 10000"/>
                <a:gd name="connsiteY40-2370" fmla="*/ 3220 h 10000"/>
                <a:gd name="connsiteX41-2371" fmla="*/ 1523 w 10000"/>
                <a:gd name="connsiteY41-2372" fmla="*/ 4901 h 10000"/>
                <a:gd name="connsiteX42-2373" fmla="*/ 1784 w 10000"/>
                <a:gd name="connsiteY42-2374" fmla="*/ 4901 h 10000"/>
                <a:gd name="connsiteX43-2375" fmla="*/ 1655 w 10000"/>
                <a:gd name="connsiteY43-2376" fmla="*/ 5256 h 10000"/>
                <a:gd name="connsiteX44-2377" fmla="*/ 2570 w 10000"/>
                <a:gd name="connsiteY44-2378" fmla="*/ 5405 h 10000"/>
                <a:gd name="connsiteX45-2379" fmla="*/ 2570 w 10000"/>
                <a:gd name="connsiteY45-2380" fmla="*/ 5778 h 10000"/>
                <a:gd name="connsiteX46-2381" fmla="*/ 2439 w 10000"/>
                <a:gd name="connsiteY46-2382" fmla="*/ 5984 h 10000"/>
                <a:gd name="connsiteX47-2383" fmla="*/ 43 w 10000"/>
                <a:gd name="connsiteY47-2384" fmla="*/ 5965 h 10000"/>
                <a:gd name="connsiteX48-2385" fmla="*/ 0 w 10000"/>
                <a:gd name="connsiteY48-2386" fmla="*/ 7889 h 10000"/>
                <a:gd name="connsiteX49-2387" fmla="*/ 348 w 10000"/>
                <a:gd name="connsiteY49-2388" fmla="*/ 7889 h 10000"/>
                <a:gd name="connsiteX50-2389" fmla="*/ 348 w 10000"/>
                <a:gd name="connsiteY50-2390" fmla="*/ 7963 h 10000"/>
                <a:gd name="connsiteX51-2391" fmla="*/ 1088 w 10000"/>
                <a:gd name="connsiteY51-2392" fmla="*/ 7963 h 10000"/>
                <a:gd name="connsiteX52-2393" fmla="*/ 1088 w 10000"/>
                <a:gd name="connsiteY52-2394" fmla="*/ 7889 h 10000"/>
                <a:gd name="connsiteX53-2395" fmla="*/ 1784 w 10000"/>
                <a:gd name="connsiteY53-2396" fmla="*/ 7907 h 10000"/>
                <a:gd name="connsiteX54-2397" fmla="*/ 609 w 10000"/>
                <a:gd name="connsiteY54-2398" fmla="*/ 9158 h 10000"/>
                <a:gd name="connsiteX55-2399" fmla="*/ 609 w 10000"/>
                <a:gd name="connsiteY55-2400" fmla="*/ 9233 h 10000"/>
                <a:gd name="connsiteX56-2401" fmla="*/ 348 w 10000"/>
                <a:gd name="connsiteY56-2402" fmla="*/ 9513 h 10000"/>
                <a:gd name="connsiteX57-2403" fmla="*/ 826 w 10000"/>
                <a:gd name="connsiteY57-2404" fmla="*/ 9681 h 10000"/>
                <a:gd name="connsiteX58-2405" fmla="*/ 1045 w 10000"/>
                <a:gd name="connsiteY58-2406" fmla="*/ 9662 h 10000"/>
                <a:gd name="connsiteX59-2407" fmla="*/ 1132 w 10000"/>
                <a:gd name="connsiteY59-2408" fmla="*/ 9756 h 10000"/>
                <a:gd name="connsiteX60-2409" fmla="*/ 2133 w 10000"/>
                <a:gd name="connsiteY60-2410" fmla="*/ 9961 h 10000"/>
                <a:gd name="connsiteX61-2411" fmla="*/ 3657 w 10000"/>
                <a:gd name="connsiteY61-2412" fmla="*/ 9980 h 10000"/>
                <a:gd name="connsiteX62-2413" fmla="*/ 2874 w 10000"/>
                <a:gd name="connsiteY62-2414" fmla="*/ 9681 h 10000"/>
                <a:gd name="connsiteX63-2415" fmla="*/ 2091 w 10000"/>
                <a:gd name="connsiteY63-2416" fmla="*/ 9364 h 10000"/>
                <a:gd name="connsiteX64-2417" fmla="*/ 3745 w 10000"/>
                <a:gd name="connsiteY64-2418" fmla="*/ 7907 h 10000"/>
                <a:gd name="connsiteX65-2419" fmla="*/ 5312 w 10000"/>
                <a:gd name="connsiteY65-2420" fmla="*/ 7907 h 10000"/>
                <a:gd name="connsiteX66-2421" fmla="*/ 5312 w 10000"/>
                <a:gd name="connsiteY66-2422" fmla="*/ 7963 h 10000"/>
                <a:gd name="connsiteX67-2423" fmla="*/ 6096 w 10000"/>
                <a:gd name="connsiteY67-2424" fmla="*/ 7963 h 10000"/>
                <a:gd name="connsiteX68-2425" fmla="*/ 6096 w 10000"/>
                <a:gd name="connsiteY68-2426" fmla="*/ 7907 h 10000"/>
                <a:gd name="connsiteX69-2427" fmla="*/ 6532 w 10000"/>
                <a:gd name="connsiteY69-2428" fmla="*/ 7907 h 10000"/>
                <a:gd name="connsiteX70-2429" fmla="*/ 6532 w 10000"/>
                <a:gd name="connsiteY70-2430" fmla="*/ 5984 h 10000"/>
                <a:gd name="connsiteX71-2431" fmla="*/ 4790 w 10000"/>
                <a:gd name="connsiteY71-2432" fmla="*/ 5984 h 10000"/>
                <a:gd name="connsiteX72-2433" fmla="*/ 4921 w 10000"/>
                <a:gd name="connsiteY72-2434" fmla="*/ 5555 h 10000"/>
                <a:gd name="connsiteX73-2435" fmla="*/ 7490 w 10000"/>
                <a:gd name="connsiteY73-2436" fmla="*/ 5909 h 10000"/>
                <a:gd name="connsiteX74-2437" fmla="*/ 7708 w 10000"/>
                <a:gd name="connsiteY74-2438" fmla="*/ 6021 h 10000"/>
                <a:gd name="connsiteX75-2439" fmla="*/ 7142 w 10000"/>
                <a:gd name="connsiteY75-2440" fmla="*/ 8057 h 10000"/>
                <a:gd name="connsiteX76-2441" fmla="*/ 7229 w 10000"/>
                <a:gd name="connsiteY76-2442" fmla="*/ 8094 h 10000"/>
                <a:gd name="connsiteX77-2443" fmla="*/ 7142 w 10000"/>
                <a:gd name="connsiteY77-2444" fmla="*/ 8467 h 10000"/>
                <a:gd name="connsiteX78-2445" fmla="*/ 7795 w 10000"/>
                <a:gd name="connsiteY78-2446" fmla="*/ 8467 h 10000"/>
                <a:gd name="connsiteX79-2447" fmla="*/ 7969 w 10000"/>
                <a:gd name="connsiteY79-2448" fmla="*/ 8393 h 10000"/>
                <a:gd name="connsiteX80-2449" fmla="*/ 8274 w 10000"/>
                <a:gd name="connsiteY80-2450" fmla="*/ 8467 h 10000"/>
                <a:gd name="connsiteX0-2451" fmla="*/ 9885 w 10000"/>
                <a:gd name="connsiteY0-2452" fmla="*/ 4360 h 10000"/>
                <a:gd name="connsiteX1-2453" fmla="*/ 9971 w 10000"/>
                <a:gd name="connsiteY1-2454" fmla="*/ 4211 h 10000"/>
                <a:gd name="connsiteX2-2455" fmla="*/ 9929 w 10000"/>
                <a:gd name="connsiteY2-2456" fmla="*/ 4079 h 10000"/>
                <a:gd name="connsiteX3-2457" fmla="*/ 9536 w 10000"/>
                <a:gd name="connsiteY3-2458" fmla="*/ 4042 h 10000"/>
                <a:gd name="connsiteX4-2459" fmla="*/ 9494 w 10000"/>
                <a:gd name="connsiteY4-2460" fmla="*/ 3987 h 10000"/>
                <a:gd name="connsiteX5-2461" fmla="*/ 9057 w 10000"/>
                <a:gd name="connsiteY5-2462" fmla="*/ 3968 h 10000"/>
                <a:gd name="connsiteX6-2463" fmla="*/ 8623 w 10000"/>
                <a:gd name="connsiteY6-2464" fmla="*/ 4024 h 10000"/>
                <a:gd name="connsiteX7-2465" fmla="*/ 8666 w 10000"/>
                <a:gd name="connsiteY7-2466" fmla="*/ 3968 h 10000"/>
                <a:gd name="connsiteX8-2467" fmla="*/ 6183 w 10000"/>
                <a:gd name="connsiteY8-2468" fmla="*/ 3575 h 10000"/>
                <a:gd name="connsiteX9-2469" fmla="*/ 6141 w 10000"/>
                <a:gd name="connsiteY9-2470" fmla="*/ 3351 h 10000"/>
                <a:gd name="connsiteX10-2471" fmla="*/ 5487 w 10000"/>
                <a:gd name="connsiteY10-2472" fmla="*/ 2455 h 10000"/>
                <a:gd name="connsiteX11-2473" fmla="*/ 5052 w 10000"/>
                <a:gd name="connsiteY11-2474" fmla="*/ 2063 h 10000"/>
                <a:gd name="connsiteX12-2475" fmla="*/ 5096 w 10000"/>
                <a:gd name="connsiteY12-2476" fmla="*/ 1745 h 10000"/>
                <a:gd name="connsiteX13-2477" fmla="*/ 4659 w 10000"/>
                <a:gd name="connsiteY13-2478" fmla="*/ 1578 h 10000"/>
                <a:gd name="connsiteX14-2479" fmla="*/ 4747 w 10000"/>
                <a:gd name="connsiteY14-2480" fmla="*/ 1390 h 10000"/>
                <a:gd name="connsiteX15-2481" fmla="*/ 4964 w 10000"/>
                <a:gd name="connsiteY15-2482" fmla="*/ 1428 h 10000"/>
                <a:gd name="connsiteX16-2483" fmla="*/ 5181 w 10000"/>
                <a:gd name="connsiteY16-2484" fmla="*/ 1410 h 10000"/>
                <a:gd name="connsiteX17-2485" fmla="*/ 5270 w 10000"/>
                <a:gd name="connsiteY17-2486" fmla="*/ 1353 h 10000"/>
                <a:gd name="connsiteX18-2487" fmla="*/ 5270 w 10000"/>
                <a:gd name="connsiteY18-2488" fmla="*/ 1241 h 10000"/>
                <a:gd name="connsiteX19-2489" fmla="*/ 5357 w 10000"/>
                <a:gd name="connsiteY19-2490" fmla="*/ 1148 h 10000"/>
                <a:gd name="connsiteX20-2491" fmla="*/ 5357 w 10000"/>
                <a:gd name="connsiteY20-2492" fmla="*/ 1055 h 10000"/>
                <a:gd name="connsiteX21-2493" fmla="*/ 5312 w 10000"/>
                <a:gd name="connsiteY21-2494" fmla="*/ 999 h 10000"/>
                <a:gd name="connsiteX22-2495" fmla="*/ 5270 w 10000"/>
                <a:gd name="connsiteY22-2496" fmla="*/ 886 h 10000"/>
                <a:gd name="connsiteX23-2497" fmla="*/ 5444 w 10000"/>
                <a:gd name="connsiteY23-2498" fmla="*/ 812 h 10000"/>
                <a:gd name="connsiteX24-2499" fmla="*/ 5444 w 10000"/>
                <a:gd name="connsiteY24-2500" fmla="*/ 737 h 10000"/>
                <a:gd name="connsiteX25-2501" fmla="*/ 5227 w 10000"/>
                <a:gd name="connsiteY25-2502" fmla="*/ 662 h 10000"/>
                <a:gd name="connsiteX26-2503" fmla="*/ 5312 w 10000"/>
                <a:gd name="connsiteY26-2504" fmla="*/ 532 h 10000"/>
                <a:gd name="connsiteX27-2505" fmla="*/ 5181 w 10000"/>
                <a:gd name="connsiteY27-2506" fmla="*/ 476 h 10000"/>
                <a:gd name="connsiteX28-2507" fmla="*/ 5052 w 10000"/>
                <a:gd name="connsiteY28-2508" fmla="*/ 327 h 10000"/>
                <a:gd name="connsiteX29-2509" fmla="*/ 4701 w 10000"/>
                <a:gd name="connsiteY29-2510" fmla="*/ 177 h 10000"/>
                <a:gd name="connsiteX30-2511" fmla="*/ 3527 w 10000"/>
                <a:gd name="connsiteY30-2512" fmla="*/ 46 h 10000"/>
                <a:gd name="connsiteX31-2513" fmla="*/ 2481 w 10000"/>
                <a:gd name="connsiteY31-2514" fmla="*/ 737 h 10000"/>
                <a:gd name="connsiteX32-2515" fmla="*/ 2917 w 10000"/>
                <a:gd name="connsiteY32-2516" fmla="*/ 1204 h 10000"/>
                <a:gd name="connsiteX33-2517" fmla="*/ 2960 w 10000"/>
                <a:gd name="connsiteY33-2518" fmla="*/ 1335 h 10000"/>
                <a:gd name="connsiteX34-2519" fmla="*/ 3049 w 10000"/>
                <a:gd name="connsiteY34-2520" fmla="*/ 1278 h 10000"/>
                <a:gd name="connsiteX35-2521" fmla="*/ 3049 w 10000"/>
                <a:gd name="connsiteY35-2522" fmla="*/ 1390 h 10000"/>
                <a:gd name="connsiteX36-2523" fmla="*/ 3049 w 10000"/>
                <a:gd name="connsiteY36-2524" fmla="*/ 1466 h 10000"/>
                <a:gd name="connsiteX37-2525" fmla="*/ 2133 w 10000"/>
                <a:gd name="connsiteY37-2526" fmla="*/ 2157 h 10000"/>
                <a:gd name="connsiteX38-2527" fmla="*/ 1784 w 10000"/>
                <a:gd name="connsiteY38-2528" fmla="*/ 2530 h 10000"/>
                <a:gd name="connsiteX39-2529" fmla="*/ 871 w 10000"/>
                <a:gd name="connsiteY39-2530" fmla="*/ 3220 h 10000"/>
                <a:gd name="connsiteX40-2531" fmla="*/ 1523 w 10000"/>
                <a:gd name="connsiteY40-2532" fmla="*/ 4901 h 10000"/>
                <a:gd name="connsiteX41-2533" fmla="*/ 1784 w 10000"/>
                <a:gd name="connsiteY41-2534" fmla="*/ 4901 h 10000"/>
                <a:gd name="connsiteX42-2535" fmla="*/ 1655 w 10000"/>
                <a:gd name="connsiteY42-2536" fmla="*/ 5256 h 10000"/>
                <a:gd name="connsiteX43-2537" fmla="*/ 2570 w 10000"/>
                <a:gd name="connsiteY43-2538" fmla="*/ 5405 h 10000"/>
                <a:gd name="connsiteX44-2539" fmla="*/ 2570 w 10000"/>
                <a:gd name="connsiteY44-2540" fmla="*/ 5778 h 10000"/>
                <a:gd name="connsiteX45-2541" fmla="*/ 2439 w 10000"/>
                <a:gd name="connsiteY45-2542" fmla="*/ 5984 h 10000"/>
                <a:gd name="connsiteX46-2543" fmla="*/ 43 w 10000"/>
                <a:gd name="connsiteY46-2544" fmla="*/ 5965 h 10000"/>
                <a:gd name="connsiteX47-2545" fmla="*/ 0 w 10000"/>
                <a:gd name="connsiteY47-2546" fmla="*/ 7889 h 10000"/>
                <a:gd name="connsiteX48-2547" fmla="*/ 348 w 10000"/>
                <a:gd name="connsiteY48-2548" fmla="*/ 7889 h 10000"/>
                <a:gd name="connsiteX49-2549" fmla="*/ 348 w 10000"/>
                <a:gd name="connsiteY49-2550" fmla="*/ 7963 h 10000"/>
                <a:gd name="connsiteX50-2551" fmla="*/ 1088 w 10000"/>
                <a:gd name="connsiteY50-2552" fmla="*/ 7963 h 10000"/>
                <a:gd name="connsiteX51-2553" fmla="*/ 1088 w 10000"/>
                <a:gd name="connsiteY51-2554" fmla="*/ 7889 h 10000"/>
                <a:gd name="connsiteX52-2555" fmla="*/ 1784 w 10000"/>
                <a:gd name="connsiteY52-2556" fmla="*/ 7907 h 10000"/>
                <a:gd name="connsiteX53-2557" fmla="*/ 609 w 10000"/>
                <a:gd name="connsiteY53-2558" fmla="*/ 9158 h 10000"/>
                <a:gd name="connsiteX54-2559" fmla="*/ 609 w 10000"/>
                <a:gd name="connsiteY54-2560" fmla="*/ 9233 h 10000"/>
                <a:gd name="connsiteX55-2561" fmla="*/ 348 w 10000"/>
                <a:gd name="connsiteY55-2562" fmla="*/ 9513 h 10000"/>
                <a:gd name="connsiteX56-2563" fmla="*/ 826 w 10000"/>
                <a:gd name="connsiteY56-2564" fmla="*/ 9681 h 10000"/>
                <a:gd name="connsiteX57-2565" fmla="*/ 1045 w 10000"/>
                <a:gd name="connsiteY57-2566" fmla="*/ 9662 h 10000"/>
                <a:gd name="connsiteX58-2567" fmla="*/ 1132 w 10000"/>
                <a:gd name="connsiteY58-2568" fmla="*/ 9756 h 10000"/>
                <a:gd name="connsiteX59-2569" fmla="*/ 2133 w 10000"/>
                <a:gd name="connsiteY59-2570" fmla="*/ 9961 h 10000"/>
                <a:gd name="connsiteX60-2571" fmla="*/ 3657 w 10000"/>
                <a:gd name="connsiteY60-2572" fmla="*/ 9980 h 10000"/>
                <a:gd name="connsiteX61-2573" fmla="*/ 2874 w 10000"/>
                <a:gd name="connsiteY61-2574" fmla="*/ 9681 h 10000"/>
                <a:gd name="connsiteX62-2575" fmla="*/ 2091 w 10000"/>
                <a:gd name="connsiteY62-2576" fmla="*/ 9364 h 10000"/>
                <a:gd name="connsiteX63-2577" fmla="*/ 3745 w 10000"/>
                <a:gd name="connsiteY63-2578" fmla="*/ 7907 h 10000"/>
                <a:gd name="connsiteX64-2579" fmla="*/ 5312 w 10000"/>
                <a:gd name="connsiteY64-2580" fmla="*/ 7907 h 10000"/>
                <a:gd name="connsiteX65-2581" fmla="*/ 5312 w 10000"/>
                <a:gd name="connsiteY65-2582" fmla="*/ 7963 h 10000"/>
                <a:gd name="connsiteX66-2583" fmla="*/ 6096 w 10000"/>
                <a:gd name="connsiteY66-2584" fmla="*/ 7963 h 10000"/>
                <a:gd name="connsiteX67-2585" fmla="*/ 6096 w 10000"/>
                <a:gd name="connsiteY67-2586" fmla="*/ 7907 h 10000"/>
                <a:gd name="connsiteX68-2587" fmla="*/ 6532 w 10000"/>
                <a:gd name="connsiteY68-2588" fmla="*/ 7907 h 10000"/>
                <a:gd name="connsiteX69-2589" fmla="*/ 6532 w 10000"/>
                <a:gd name="connsiteY69-2590" fmla="*/ 5984 h 10000"/>
                <a:gd name="connsiteX70-2591" fmla="*/ 4790 w 10000"/>
                <a:gd name="connsiteY70-2592" fmla="*/ 5984 h 10000"/>
                <a:gd name="connsiteX71-2593" fmla="*/ 4921 w 10000"/>
                <a:gd name="connsiteY71-2594" fmla="*/ 5555 h 10000"/>
                <a:gd name="connsiteX72-2595" fmla="*/ 7490 w 10000"/>
                <a:gd name="connsiteY72-2596" fmla="*/ 5909 h 10000"/>
                <a:gd name="connsiteX73-2597" fmla="*/ 7708 w 10000"/>
                <a:gd name="connsiteY73-2598" fmla="*/ 6021 h 10000"/>
                <a:gd name="connsiteX74-2599" fmla="*/ 7142 w 10000"/>
                <a:gd name="connsiteY74-2600" fmla="*/ 8057 h 10000"/>
                <a:gd name="connsiteX75-2601" fmla="*/ 7229 w 10000"/>
                <a:gd name="connsiteY75-2602" fmla="*/ 8094 h 10000"/>
                <a:gd name="connsiteX76-2603" fmla="*/ 7142 w 10000"/>
                <a:gd name="connsiteY76-2604" fmla="*/ 8467 h 10000"/>
                <a:gd name="connsiteX77-2605" fmla="*/ 7795 w 10000"/>
                <a:gd name="connsiteY77-2606" fmla="*/ 8467 h 10000"/>
                <a:gd name="connsiteX78-2607" fmla="*/ 7969 w 10000"/>
                <a:gd name="connsiteY78-2608" fmla="*/ 8393 h 10000"/>
                <a:gd name="connsiteX79-2609" fmla="*/ 8274 w 10000"/>
                <a:gd name="connsiteY79-2610" fmla="*/ 8467 h 10000"/>
                <a:gd name="connsiteX0-2611" fmla="*/ 9971 w 10000"/>
                <a:gd name="connsiteY0-2612" fmla="*/ 4211 h 10000"/>
                <a:gd name="connsiteX1-2613" fmla="*/ 9929 w 10000"/>
                <a:gd name="connsiteY1-2614" fmla="*/ 4079 h 10000"/>
                <a:gd name="connsiteX2-2615" fmla="*/ 9536 w 10000"/>
                <a:gd name="connsiteY2-2616" fmla="*/ 4042 h 10000"/>
                <a:gd name="connsiteX3-2617" fmla="*/ 9494 w 10000"/>
                <a:gd name="connsiteY3-2618" fmla="*/ 3987 h 10000"/>
                <a:gd name="connsiteX4-2619" fmla="*/ 9057 w 10000"/>
                <a:gd name="connsiteY4-2620" fmla="*/ 3968 h 10000"/>
                <a:gd name="connsiteX5-2621" fmla="*/ 8623 w 10000"/>
                <a:gd name="connsiteY5-2622" fmla="*/ 4024 h 10000"/>
                <a:gd name="connsiteX6-2623" fmla="*/ 8666 w 10000"/>
                <a:gd name="connsiteY6-2624" fmla="*/ 3968 h 10000"/>
                <a:gd name="connsiteX7-2625" fmla="*/ 6183 w 10000"/>
                <a:gd name="connsiteY7-2626" fmla="*/ 3575 h 10000"/>
                <a:gd name="connsiteX8-2627" fmla="*/ 6141 w 10000"/>
                <a:gd name="connsiteY8-2628" fmla="*/ 3351 h 10000"/>
                <a:gd name="connsiteX9-2629" fmla="*/ 5487 w 10000"/>
                <a:gd name="connsiteY9-2630" fmla="*/ 2455 h 10000"/>
                <a:gd name="connsiteX10-2631" fmla="*/ 5052 w 10000"/>
                <a:gd name="connsiteY10-2632" fmla="*/ 2063 h 10000"/>
                <a:gd name="connsiteX11-2633" fmla="*/ 5096 w 10000"/>
                <a:gd name="connsiteY11-2634" fmla="*/ 1745 h 10000"/>
                <a:gd name="connsiteX12-2635" fmla="*/ 4659 w 10000"/>
                <a:gd name="connsiteY12-2636" fmla="*/ 1578 h 10000"/>
                <a:gd name="connsiteX13-2637" fmla="*/ 4747 w 10000"/>
                <a:gd name="connsiteY13-2638" fmla="*/ 1390 h 10000"/>
                <a:gd name="connsiteX14-2639" fmla="*/ 4964 w 10000"/>
                <a:gd name="connsiteY14-2640" fmla="*/ 1428 h 10000"/>
                <a:gd name="connsiteX15-2641" fmla="*/ 5181 w 10000"/>
                <a:gd name="connsiteY15-2642" fmla="*/ 1410 h 10000"/>
                <a:gd name="connsiteX16-2643" fmla="*/ 5270 w 10000"/>
                <a:gd name="connsiteY16-2644" fmla="*/ 1353 h 10000"/>
                <a:gd name="connsiteX17-2645" fmla="*/ 5270 w 10000"/>
                <a:gd name="connsiteY17-2646" fmla="*/ 1241 h 10000"/>
                <a:gd name="connsiteX18-2647" fmla="*/ 5357 w 10000"/>
                <a:gd name="connsiteY18-2648" fmla="*/ 1148 h 10000"/>
                <a:gd name="connsiteX19-2649" fmla="*/ 5357 w 10000"/>
                <a:gd name="connsiteY19-2650" fmla="*/ 1055 h 10000"/>
                <a:gd name="connsiteX20-2651" fmla="*/ 5312 w 10000"/>
                <a:gd name="connsiteY20-2652" fmla="*/ 999 h 10000"/>
                <a:gd name="connsiteX21-2653" fmla="*/ 5270 w 10000"/>
                <a:gd name="connsiteY21-2654" fmla="*/ 886 h 10000"/>
                <a:gd name="connsiteX22-2655" fmla="*/ 5444 w 10000"/>
                <a:gd name="connsiteY22-2656" fmla="*/ 812 h 10000"/>
                <a:gd name="connsiteX23-2657" fmla="*/ 5444 w 10000"/>
                <a:gd name="connsiteY23-2658" fmla="*/ 737 h 10000"/>
                <a:gd name="connsiteX24-2659" fmla="*/ 5227 w 10000"/>
                <a:gd name="connsiteY24-2660" fmla="*/ 662 h 10000"/>
                <a:gd name="connsiteX25-2661" fmla="*/ 5312 w 10000"/>
                <a:gd name="connsiteY25-2662" fmla="*/ 532 h 10000"/>
                <a:gd name="connsiteX26-2663" fmla="*/ 5181 w 10000"/>
                <a:gd name="connsiteY26-2664" fmla="*/ 476 h 10000"/>
                <a:gd name="connsiteX27-2665" fmla="*/ 5052 w 10000"/>
                <a:gd name="connsiteY27-2666" fmla="*/ 327 h 10000"/>
                <a:gd name="connsiteX28-2667" fmla="*/ 4701 w 10000"/>
                <a:gd name="connsiteY28-2668" fmla="*/ 177 h 10000"/>
                <a:gd name="connsiteX29-2669" fmla="*/ 3527 w 10000"/>
                <a:gd name="connsiteY29-2670" fmla="*/ 46 h 10000"/>
                <a:gd name="connsiteX30-2671" fmla="*/ 2481 w 10000"/>
                <a:gd name="connsiteY30-2672" fmla="*/ 737 h 10000"/>
                <a:gd name="connsiteX31-2673" fmla="*/ 2917 w 10000"/>
                <a:gd name="connsiteY31-2674" fmla="*/ 1204 h 10000"/>
                <a:gd name="connsiteX32-2675" fmla="*/ 2960 w 10000"/>
                <a:gd name="connsiteY32-2676" fmla="*/ 1335 h 10000"/>
                <a:gd name="connsiteX33-2677" fmla="*/ 3049 w 10000"/>
                <a:gd name="connsiteY33-2678" fmla="*/ 1278 h 10000"/>
                <a:gd name="connsiteX34-2679" fmla="*/ 3049 w 10000"/>
                <a:gd name="connsiteY34-2680" fmla="*/ 1390 h 10000"/>
                <a:gd name="connsiteX35-2681" fmla="*/ 3049 w 10000"/>
                <a:gd name="connsiteY35-2682" fmla="*/ 1466 h 10000"/>
                <a:gd name="connsiteX36-2683" fmla="*/ 2133 w 10000"/>
                <a:gd name="connsiteY36-2684" fmla="*/ 2157 h 10000"/>
                <a:gd name="connsiteX37-2685" fmla="*/ 1784 w 10000"/>
                <a:gd name="connsiteY37-2686" fmla="*/ 2530 h 10000"/>
                <a:gd name="connsiteX38-2687" fmla="*/ 871 w 10000"/>
                <a:gd name="connsiteY38-2688" fmla="*/ 3220 h 10000"/>
                <a:gd name="connsiteX39-2689" fmla="*/ 1523 w 10000"/>
                <a:gd name="connsiteY39-2690" fmla="*/ 4901 h 10000"/>
                <a:gd name="connsiteX40-2691" fmla="*/ 1784 w 10000"/>
                <a:gd name="connsiteY40-2692" fmla="*/ 4901 h 10000"/>
                <a:gd name="connsiteX41-2693" fmla="*/ 1655 w 10000"/>
                <a:gd name="connsiteY41-2694" fmla="*/ 5256 h 10000"/>
                <a:gd name="connsiteX42-2695" fmla="*/ 2570 w 10000"/>
                <a:gd name="connsiteY42-2696" fmla="*/ 5405 h 10000"/>
                <a:gd name="connsiteX43-2697" fmla="*/ 2570 w 10000"/>
                <a:gd name="connsiteY43-2698" fmla="*/ 5778 h 10000"/>
                <a:gd name="connsiteX44-2699" fmla="*/ 2439 w 10000"/>
                <a:gd name="connsiteY44-2700" fmla="*/ 5984 h 10000"/>
                <a:gd name="connsiteX45-2701" fmla="*/ 43 w 10000"/>
                <a:gd name="connsiteY45-2702" fmla="*/ 5965 h 10000"/>
                <a:gd name="connsiteX46-2703" fmla="*/ 0 w 10000"/>
                <a:gd name="connsiteY46-2704" fmla="*/ 7889 h 10000"/>
                <a:gd name="connsiteX47-2705" fmla="*/ 348 w 10000"/>
                <a:gd name="connsiteY47-2706" fmla="*/ 7889 h 10000"/>
                <a:gd name="connsiteX48-2707" fmla="*/ 348 w 10000"/>
                <a:gd name="connsiteY48-2708" fmla="*/ 7963 h 10000"/>
                <a:gd name="connsiteX49-2709" fmla="*/ 1088 w 10000"/>
                <a:gd name="connsiteY49-2710" fmla="*/ 7963 h 10000"/>
                <a:gd name="connsiteX50-2711" fmla="*/ 1088 w 10000"/>
                <a:gd name="connsiteY50-2712" fmla="*/ 7889 h 10000"/>
                <a:gd name="connsiteX51-2713" fmla="*/ 1784 w 10000"/>
                <a:gd name="connsiteY51-2714" fmla="*/ 7907 h 10000"/>
                <a:gd name="connsiteX52-2715" fmla="*/ 609 w 10000"/>
                <a:gd name="connsiteY52-2716" fmla="*/ 9158 h 10000"/>
                <a:gd name="connsiteX53-2717" fmla="*/ 609 w 10000"/>
                <a:gd name="connsiteY53-2718" fmla="*/ 9233 h 10000"/>
                <a:gd name="connsiteX54-2719" fmla="*/ 348 w 10000"/>
                <a:gd name="connsiteY54-2720" fmla="*/ 9513 h 10000"/>
                <a:gd name="connsiteX55-2721" fmla="*/ 826 w 10000"/>
                <a:gd name="connsiteY55-2722" fmla="*/ 9681 h 10000"/>
                <a:gd name="connsiteX56-2723" fmla="*/ 1045 w 10000"/>
                <a:gd name="connsiteY56-2724" fmla="*/ 9662 h 10000"/>
                <a:gd name="connsiteX57-2725" fmla="*/ 1132 w 10000"/>
                <a:gd name="connsiteY57-2726" fmla="*/ 9756 h 10000"/>
                <a:gd name="connsiteX58-2727" fmla="*/ 2133 w 10000"/>
                <a:gd name="connsiteY58-2728" fmla="*/ 9961 h 10000"/>
                <a:gd name="connsiteX59-2729" fmla="*/ 3657 w 10000"/>
                <a:gd name="connsiteY59-2730" fmla="*/ 9980 h 10000"/>
                <a:gd name="connsiteX60-2731" fmla="*/ 2874 w 10000"/>
                <a:gd name="connsiteY60-2732" fmla="*/ 9681 h 10000"/>
                <a:gd name="connsiteX61-2733" fmla="*/ 2091 w 10000"/>
                <a:gd name="connsiteY61-2734" fmla="*/ 9364 h 10000"/>
                <a:gd name="connsiteX62-2735" fmla="*/ 3745 w 10000"/>
                <a:gd name="connsiteY62-2736" fmla="*/ 7907 h 10000"/>
                <a:gd name="connsiteX63-2737" fmla="*/ 5312 w 10000"/>
                <a:gd name="connsiteY63-2738" fmla="*/ 7907 h 10000"/>
                <a:gd name="connsiteX64-2739" fmla="*/ 5312 w 10000"/>
                <a:gd name="connsiteY64-2740" fmla="*/ 7963 h 10000"/>
                <a:gd name="connsiteX65-2741" fmla="*/ 6096 w 10000"/>
                <a:gd name="connsiteY65-2742" fmla="*/ 7963 h 10000"/>
                <a:gd name="connsiteX66-2743" fmla="*/ 6096 w 10000"/>
                <a:gd name="connsiteY66-2744" fmla="*/ 7907 h 10000"/>
                <a:gd name="connsiteX67-2745" fmla="*/ 6532 w 10000"/>
                <a:gd name="connsiteY67-2746" fmla="*/ 7907 h 10000"/>
                <a:gd name="connsiteX68-2747" fmla="*/ 6532 w 10000"/>
                <a:gd name="connsiteY68-2748" fmla="*/ 5984 h 10000"/>
                <a:gd name="connsiteX69-2749" fmla="*/ 4790 w 10000"/>
                <a:gd name="connsiteY69-2750" fmla="*/ 5984 h 10000"/>
                <a:gd name="connsiteX70-2751" fmla="*/ 4921 w 10000"/>
                <a:gd name="connsiteY70-2752" fmla="*/ 5555 h 10000"/>
                <a:gd name="connsiteX71-2753" fmla="*/ 7490 w 10000"/>
                <a:gd name="connsiteY71-2754" fmla="*/ 5909 h 10000"/>
                <a:gd name="connsiteX72-2755" fmla="*/ 7708 w 10000"/>
                <a:gd name="connsiteY72-2756" fmla="*/ 6021 h 10000"/>
                <a:gd name="connsiteX73-2757" fmla="*/ 7142 w 10000"/>
                <a:gd name="connsiteY73-2758" fmla="*/ 8057 h 10000"/>
                <a:gd name="connsiteX74-2759" fmla="*/ 7229 w 10000"/>
                <a:gd name="connsiteY74-2760" fmla="*/ 8094 h 10000"/>
                <a:gd name="connsiteX75-2761" fmla="*/ 7142 w 10000"/>
                <a:gd name="connsiteY75-2762" fmla="*/ 8467 h 10000"/>
                <a:gd name="connsiteX76-2763" fmla="*/ 7795 w 10000"/>
                <a:gd name="connsiteY76-2764" fmla="*/ 8467 h 10000"/>
                <a:gd name="connsiteX77-2765" fmla="*/ 7969 w 10000"/>
                <a:gd name="connsiteY77-2766" fmla="*/ 8393 h 10000"/>
                <a:gd name="connsiteX78-2767" fmla="*/ 8274 w 10000"/>
                <a:gd name="connsiteY78-2768" fmla="*/ 8467 h 10000"/>
                <a:gd name="connsiteX0-2769" fmla="*/ 9929 w 9929"/>
                <a:gd name="connsiteY0-2770" fmla="*/ 4079 h 10000"/>
                <a:gd name="connsiteX1-2771" fmla="*/ 9536 w 9929"/>
                <a:gd name="connsiteY1-2772" fmla="*/ 4042 h 10000"/>
                <a:gd name="connsiteX2-2773" fmla="*/ 9494 w 9929"/>
                <a:gd name="connsiteY2-2774" fmla="*/ 3987 h 10000"/>
                <a:gd name="connsiteX3-2775" fmla="*/ 9057 w 9929"/>
                <a:gd name="connsiteY3-2776" fmla="*/ 3968 h 10000"/>
                <a:gd name="connsiteX4-2777" fmla="*/ 8623 w 9929"/>
                <a:gd name="connsiteY4-2778" fmla="*/ 4024 h 10000"/>
                <a:gd name="connsiteX5-2779" fmla="*/ 8666 w 9929"/>
                <a:gd name="connsiteY5-2780" fmla="*/ 3968 h 10000"/>
                <a:gd name="connsiteX6-2781" fmla="*/ 6183 w 9929"/>
                <a:gd name="connsiteY6-2782" fmla="*/ 3575 h 10000"/>
                <a:gd name="connsiteX7-2783" fmla="*/ 6141 w 9929"/>
                <a:gd name="connsiteY7-2784" fmla="*/ 3351 h 10000"/>
                <a:gd name="connsiteX8-2785" fmla="*/ 5487 w 9929"/>
                <a:gd name="connsiteY8-2786" fmla="*/ 2455 h 10000"/>
                <a:gd name="connsiteX9-2787" fmla="*/ 5052 w 9929"/>
                <a:gd name="connsiteY9-2788" fmla="*/ 2063 h 10000"/>
                <a:gd name="connsiteX10-2789" fmla="*/ 5096 w 9929"/>
                <a:gd name="connsiteY10-2790" fmla="*/ 1745 h 10000"/>
                <a:gd name="connsiteX11-2791" fmla="*/ 4659 w 9929"/>
                <a:gd name="connsiteY11-2792" fmla="*/ 1578 h 10000"/>
                <a:gd name="connsiteX12-2793" fmla="*/ 4747 w 9929"/>
                <a:gd name="connsiteY12-2794" fmla="*/ 1390 h 10000"/>
                <a:gd name="connsiteX13-2795" fmla="*/ 4964 w 9929"/>
                <a:gd name="connsiteY13-2796" fmla="*/ 1428 h 10000"/>
                <a:gd name="connsiteX14-2797" fmla="*/ 5181 w 9929"/>
                <a:gd name="connsiteY14-2798" fmla="*/ 1410 h 10000"/>
                <a:gd name="connsiteX15-2799" fmla="*/ 5270 w 9929"/>
                <a:gd name="connsiteY15-2800" fmla="*/ 1353 h 10000"/>
                <a:gd name="connsiteX16-2801" fmla="*/ 5270 w 9929"/>
                <a:gd name="connsiteY16-2802" fmla="*/ 1241 h 10000"/>
                <a:gd name="connsiteX17-2803" fmla="*/ 5357 w 9929"/>
                <a:gd name="connsiteY17-2804" fmla="*/ 1148 h 10000"/>
                <a:gd name="connsiteX18-2805" fmla="*/ 5357 w 9929"/>
                <a:gd name="connsiteY18-2806" fmla="*/ 1055 h 10000"/>
                <a:gd name="connsiteX19-2807" fmla="*/ 5312 w 9929"/>
                <a:gd name="connsiteY19-2808" fmla="*/ 999 h 10000"/>
                <a:gd name="connsiteX20-2809" fmla="*/ 5270 w 9929"/>
                <a:gd name="connsiteY20-2810" fmla="*/ 886 h 10000"/>
                <a:gd name="connsiteX21-2811" fmla="*/ 5444 w 9929"/>
                <a:gd name="connsiteY21-2812" fmla="*/ 812 h 10000"/>
                <a:gd name="connsiteX22-2813" fmla="*/ 5444 w 9929"/>
                <a:gd name="connsiteY22-2814" fmla="*/ 737 h 10000"/>
                <a:gd name="connsiteX23-2815" fmla="*/ 5227 w 9929"/>
                <a:gd name="connsiteY23-2816" fmla="*/ 662 h 10000"/>
                <a:gd name="connsiteX24-2817" fmla="*/ 5312 w 9929"/>
                <a:gd name="connsiteY24-2818" fmla="*/ 532 h 10000"/>
                <a:gd name="connsiteX25-2819" fmla="*/ 5181 w 9929"/>
                <a:gd name="connsiteY25-2820" fmla="*/ 476 h 10000"/>
                <a:gd name="connsiteX26-2821" fmla="*/ 5052 w 9929"/>
                <a:gd name="connsiteY26-2822" fmla="*/ 327 h 10000"/>
                <a:gd name="connsiteX27-2823" fmla="*/ 4701 w 9929"/>
                <a:gd name="connsiteY27-2824" fmla="*/ 177 h 10000"/>
                <a:gd name="connsiteX28-2825" fmla="*/ 3527 w 9929"/>
                <a:gd name="connsiteY28-2826" fmla="*/ 46 h 10000"/>
                <a:gd name="connsiteX29-2827" fmla="*/ 2481 w 9929"/>
                <a:gd name="connsiteY29-2828" fmla="*/ 737 h 10000"/>
                <a:gd name="connsiteX30-2829" fmla="*/ 2917 w 9929"/>
                <a:gd name="connsiteY30-2830" fmla="*/ 1204 h 10000"/>
                <a:gd name="connsiteX31-2831" fmla="*/ 2960 w 9929"/>
                <a:gd name="connsiteY31-2832" fmla="*/ 1335 h 10000"/>
                <a:gd name="connsiteX32-2833" fmla="*/ 3049 w 9929"/>
                <a:gd name="connsiteY32-2834" fmla="*/ 1278 h 10000"/>
                <a:gd name="connsiteX33-2835" fmla="*/ 3049 w 9929"/>
                <a:gd name="connsiteY33-2836" fmla="*/ 1390 h 10000"/>
                <a:gd name="connsiteX34-2837" fmla="*/ 3049 w 9929"/>
                <a:gd name="connsiteY34-2838" fmla="*/ 1466 h 10000"/>
                <a:gd name="connsiteX35-2839" fmla="*/ 2133 w 9929"/>
                <a:gd name="connsiteY35-2840" fmla="*/ 2157 h 10000"/>
                <a:gd name="connsiteX36-2841" fmla="*/ 1784 w 9929"/>
                <a:gd name="connsiteY36-2842" fmla="*/ 2530 h 10000"/>
                <a:gd name="connsiteX37-2843" fmla="*/ 871 w 9929"/>
                <a:gd name="connsiteY37-2844" fmla="*/ 3220 h 10000"/>
                <a:gd name="connsiteX38-2845" fmla="*/ 1523 w 9929"/>
                <a:gd name="connsiteY38-2846" fmla="*/ 4901 h 10000"/>
                <a:gd name="connsiteX39-2847" fmla="*/ 1784 w 9929"/>
                <a:gd name="connsiteY39-2848" fmla="*/ 4901 h 10000"/>
                <a:gd name="connsiteX40-2849" fmla="*/ 1655 w 9929"/>
                <a:gd name="connsiteY40-2850" fmla="*/ 5256 h 10000"/>
                <a:gd name="connsiteX41-2851" fmla="*/ 2570 w 9929"/>
                <a:gd name="connsiteY41-2852" fmla="*/ 5405 h 10000"/>
                <a:gd name="connsiteX42-2853" fmla="*/ 2570 w 9929"/>
                <a:gd name="connsiteY42-2854" fmla="*/ 5778 h 10000"/>
                <a:gd name="connsiteX43-2855" fmla="*/ 2439 w 9929"/>
                <a:gd name="connsiteY43-2856" fmla="*/ 5984 h 10000"/>
                <a:gd name="connsiteX44-2857" fmla="*/ 43 w 9929"/>
                <a:gd name="connsiteY44-2858" fmla="*/ 5965 h 10000"/>
                <a:gd name="connsiteX45-2859" fmla="*/ 0 w 9929"/>
                <a:gd name="connsiteY45-2860" fmla="*/ 7889 h 10000"/>
                <a:gd name="connsiteX46-2861" fmla="*/ 348 w 9929"/>
                <a:gd name="connsiteY46-2862" fmla="*/ 7889 h 10000"/>
                <a:gd name="connsiteX47-2863" fmla="*/ 348 w 9929"/>
                <a:gd name="connsiteY47-2864" fmla="*/ 7963 h 10000"/>
                <a:gd name="connsiteX48-2865" fmla="*/ 1088 w 9929"/>
                <a:gd name="connsiteY48-2866" fmla="*/ 7963 h 10000"/>
                <a:gd name="connsiteX49-2867" fmla="*/ 1088 w 9929"/>
                <a:gd name="connsiteY49-2868" fmla="*/ 7889 h 10000"/>
                <a:gd name="connsiteX50-2869" fmla="*/ 1784 w 9929"/>
                <a:gd name="connsiteY50-2870" fmla="*/ 7907 h 10000"/>
                <a:gd name="connsiteX51-2871" fmla="*/ 609 w 9929"/>
                <a:gd name="connsiteY51-2872" fmla="*/ 9158 h 10000"/>
                <a:gd name="connsiteX52-2873" fmla="*/ 609 w 9929"/>
                <a:gd name="connsiteY52-2874" fmla="*/ 9233 h 10000"/>
                <a:gd name="connsiteX53-2875" fmla="*/ 348 w 9929"/>
                <a:gd name="connsiteY53-2876" fmla="*/ 9513 h 10000"/>
                <a:gd name="connsiteX54-2877" fmla="*/ 826 w 9929"/>
                <a:gd name="connsiteY54-2878" fmla="*/ 9681 h 10000"/>
                <a:gd name="connsiteX55-2879" fmla="*/ 1045 w 9929"/>
                <a:gd name="connsiteY55-2880" fmla="*/ 9662 h 10000"/>
                <a:gd name="connsiteX56-2881" fmla="*/ 1132 w 9929"/>
                <a:gd name="connsiteY56-2882" fmla="*/ 9756 h 10000"/>
                <a:gd name="connsiteX57-2883" fmla="*/ 2133 w 9929"/>
                <a:gd name="connsiteY57-2884" fmla="*/ 9961 h 10000"/>
                <a:gd name="connsiteX58-2885" fmla="*/ 3657 w 9929"/>
                <a:gd name="connsiteY58-2886" fmla="*/ 9980 h 10000"/>
                <a:gd name="connsiteX59-2887" fmla="*/ 2874 w 9929"/>
                <a:gd name="connsiteY59-2888" fmla="*/ 9681 h 10000"/>
                <a:gd name="connsiteX60-2889" fmla="*/ 2091 w 9929"/>
                <a:gd name="connsiteY60-2890" fmla="*/ 9364 h 10000"/>
                <a:gd name="connsiteX61-2891" fmla="*/ 3745 w 9929"/>
                <a:gd name="connsiteY61-2892" fmla="*/ 7907 h 10000"/>
                <a:gd name="connsiteX62-2893" fmla="*/ 5312 w 9929"/>
                <a:gd name="connsiteY62-2894" fmla="*/ 7907 h 10000"/>
                <a:gd name="connsiteX63-2895" fmla="*/ 5312 w 9929"/>
                <a:gd name="connsiteY63-2896" fmla="*/ 7963 h 10000"/>
                <a:gd name="connsiteX64-2897" fmla="*/ 6096 w 9929"/>
                <a:gd name="connsiteY64-2898" fmla="*/ 7963 h 10000"/>
                <a:gd name="connsiteX65-2899" fmla="*/ 6096 w 9929"/>
                <a:gd name="connsiteY65-2900" fmla="*/ 7907 h 10000"/>
                <a:gd name="connsiteX66-2901" fmla="*/ 6532 w 9929"/>
                <a:gd name="connsiteY66-2902" fmla="*/ 7907 h 10000"/>
                <a:gd name="connsiteX67-2903" fmla="*/ 6532 w 9929"/>
                <a:gd name="connsiteY67-2904" fmla="*/ 5984 h 10000"/>
                <a:gd name="connsiteX68-2905" fmla="*/ 4790 w 9929"/>
                <a:gd name="connsiteY68-2906" fmla="*/ 5984 h 10000"/>
                <a:gd name="connsiteX69-2907" fmla="*/ 4921 w 9929"/>
                <a:gd name="connsiteY69-2908" fmla="*/ 5555 h 10000"/>
                <a:gd name="connsiteX70-2909" fmla="*/ 7490 w 9929"/>
                <a:gd name="connsiteY70-2910" fmla="*/ 5909 h 10000"/>
                <a:gd name="connsiteX71-2911" fmla="*/ 7708 w 9929"/>
                <a:gd name="connsiteY71-2912" fmla="*/ 6021 h 10000"/>
                <a:gd name="connsiteX72-2913" fmla="*/ 7142 w 9929"/>
                <a:gd name="connsiteY72-2914" fmla="*/ 8057 h 10000"/>
                <a:gd name="connsiteX73-2915" fmla="*/ 7229 w 9929"/>
                <a:gd name="connsiteY73-2916" fmla="*/ 8094 h 10000"/>
                <a:gd name="connsiteX74-2917" fmla="*/ 7142 w 9929"/>
                <a:gd name="connsiteY74-2918" fmla="*/ 8467 h 10000"/>
                <a:gd name="connsiteX75-2919" fmla="*/ 7795 w 9929"/>
                <a:gd name="connsiteY75-2920" fmla="*/ 8467 h 10000"/>
                <a:gd name="connsiteX76-2921" fmla="*/ 7969 w 9929"/>
                <a:gd name="connsiteY76-2922" fmla="*/ 8393 h 10000"/>
                <a:gd name="connsiteX77-2923" fmla="*/ 8274 w 9929"/>
                <a:gd name="connsiteY77-2924" fmla="*/ 8467 h 10000"/>
                <a:gd name="connsiteX0-2925" fmla="*/ 9604 w 9604"/>
                <a:gd name="connsiteY0-2926" fmla="*/ 4042 h 10000"/>
                <a:gd name="connsiteX1-2927" fmla="*/ 9562 w 9604"/>
                <a:gd name="connsiteY1-2928" fmla="*/ 3987 h 10000"/>
                <a:gd name="connsiteX2-2929" fmla="*/ 9122 w 9604"/>
                <a:gd name="connsiteY2-2930" fmla="*/ 3968 h 10000"/>
                <a:gd name="connsiteX3-2931" fmla="*/ 8685 w 9604"/>
                <a:gd name="connsiteY3-2932" fmla="*/ 4024 h 10000"/>
                <a:gd name="connsiteX4-2933" fmla="*/ 8728 w 9604"/>
                <a:gd name="connsiteY4-2934" fmla="*/ 3968 h 10000"/>
                <a:gd name="connsiteX5-2935" fmla="*/ 6227 w 9604"/>
                <a:gd name="connsiteY5-2936" fmla="*/ 3575 h 10000"/>
                <a:gd name="connsiteX6-2937" fmla="*/ 6185 w 9604"/>
                <a:gd name="connsiteY6-2938" fmla="*/ 3351 h 10000"/>
                <a:gd name="connsiteX7-2939" fmla="*/ 5526 w 9604"/>
                <a:gd name="connsiteY7-2940" fmla="*/ 2455 h 10000"/>
                <a:gd name="connsiteX8-2941" fmla="*/ 5088 w 9604"/>
                <a:gd name="connsiteY8-2942" fmla="*/ 2063 h 10000"/>
                <a:gd name="connsiteX9-2943" fmla="*/ 5132 w 9604"/>
                <a:gd name="connsiteY9-2944" fmla="*/ 1745 h 10000"/>
                <a:gd name="connsiteX10-2945" fmla="*/ 4692 w 9604"/>
                <a:gd name="connsiteY10-2946" fmla="*/ 1578 h 10000"/>
                <a:gd name="connsiteX11-2947" fmla="*/ 4781 w 9604"/>
                <a:gd name="connsiteY11-2948" fmla="*/ 1390 h 10000"/>
                <a:gd name="connsiteX12-2949" fmla="*/ 4999 w 9604"/>
                <a:gd name="connsiteY12-2950" fmla="*/ 1428 h 10000"/>
                <a:gd name="connsiteX13-2951" fmla="*/ 5218 w 9604"/>
                <a:gd name="connsiteY13-2952" fmla="*/ 1410 h 10000"/>
                <a:gd name="connsiteX14-2953" fmla="*/ 5308 w 9604"/>
                <a:gd name="connsiteY14-2954" fmla="*/ 1353 h 10000"/>
                <a:gd name="connsiteX15-2955" fmla="*/ 5308 w 9604"/>
                <a:gd name="connsiteY15-2956" fmla="*/ 1241 h 10000"/>
                <a:gd name="connsiteX16-2957" fmla="*/ 5395 w 9604"/>
                <a:gd name="connsiteY16-2958" fmla="*/ 1148 h 10000"/>
                <a:gd name="connsiteX17-2959" fmla="*/ 5395 w 9604"/>
                <a:gd name="connsiteY17-2960" fmla="*/ 1055 h 10000"/>
                <a:gd name="connsiteX18-2961" fmla="*/ 5350 w 9604"/>
                <a:gd name="connsiteY18-2962" fmla="*/ 999 h 10000"/>
                <a:gd name="connsiteX19-2963" fmla="*/ 5308 w 9604"/>
                <a:gd name="connsiteY19-2964" fmla="*/ 886 h 10000"/>
                <a:gd name="connsiteX20-2965" fmla="*/ 5483 w 9604"/>
                <a:gd name="connsiteY20-2966" fmla="*/ 812 h 10000"/>
                <a:gd name="connsiteX21-2967" fmla="*/ 5483 w 9604"/>
                <a:gd name="connsiteY21-2968" fmla="*/ 737 h 10000"/>
                <a:gd name="connsiteX22-2969" fmla="*/ 5264 w 9604"/>
                <a:gd name="connsiteY22-2970" fmla="*/ 662 h 10000"/>
                <a:gd name="connsiteX23-2971" fmla="*/ 5350 w 9604"/>
                <a:gd name="connsiteY23-2972" fmla="*/ 532 h 10000"/>
                <a:gd name="connsiteX24-2973" fmla="*/ 5218 w 9604"/>
                <a:gd name="connsiteY24-2974" fmla="*/ 476 h 10000"/>
                <a:gd name="connsiteX25-2975" fmla="*/ 5088 w 9604"/>
                <a:gd name="connsiteY25-2976" fmla="*/ 327 h 10000"/>
                <a:gd name="connsiteX26-2977" fmla="*/ 4735 w 9604"/>
                <a:gd name="connsiteY26-2978" fmla="*/ 177 h 10000"/>
                <a:gd name="connsiteX27-2979" fmla="*/ 3552 w 9604"/>
                <a:gd name="connsiteY27-2980" fmla="*/ 46 h 10000"/>
                <a:gd name="connsiteX28-2981" fmla="*/ 2499 w 9604"/>
                <a:gd name="connsiteY28-2982" fmla="*/ 737 h 10000"/>
                <a:gd name="connsiteX29-2983" fmla="*/ 2938 w 9604"/>
                <a:gd name="connsiteY29-2984" fmla="*/ 1204 h 10000"/>
                <a:gd name="connsiteX30-2985" fmla="*/ 2981 w 9604"/>
                <a:gd name="connsiteY30-2986" fmla="*/ 1335 h 10000"/>
                <a:gd name="connsiteX31-2987" fmla="*/ 3071 w 9604"/>
                <a:gd name="connsiteY31-2988" fmla="*/ 1278 h 10000"/>
                <a:gd name="connsiteX32-2989" fmla="*/ 3071 w 9604"/>
                <a:gd name="connsiteY32-2990" fmla="*/ 1390 h 10000"/>
                <a:gd name="connsiteX33-2991" fmla="*/ 3071 w 9604"/>
                <a:gd name="connsiteY33-2992" fmla="*/ 1466 h 10000"/>
                <a:gd name="connsiteX34-2993" fmla="*/ 2148 w 9604"/>
                <a:gd name="connsiteY34-2994" fmla="*/ 2157 h 10000"/>
                <a:gd name="connsiteX35-2995" fmla="*/ 1797 w 9604"/>
                <a:gd name="connsiteY35-2996" fmla="*/ 2530 h 10000"/>
                <a:gd name="connsiteX36-2997" fmla="*/ 877 w 9604"/>
                <a:gd name="connsiteY36-2998" fmla="*/ 3220 h 10000"/>
                <a:gd name="connsiteX37-2999" fmla="*/ 1534 w 9604"/>
                <a:gd name="connsiteY37-3000" fmla="*/ 4901 h 10000"/>
                <a:gd name="connsiteX38-3001" fmla="*/ 1797 w 9604"/>
                <a:gd name="connsiteY38-3002" fmla="*/ 4901 h 10000"/>
                <a:gd name="connsiteX39-3003" fmla="*/ 1667 w 9604"/>
                <a:gd name="connsiteY39-3004" fmla="*/ 5256 h 10000"/>
                <a:gd name="connsiteX40-3005" fmla="*/ 2588 w 9604"/>
                <a:gd name="connsiteY40-3006" fmla="*/ 5405 h 10000"/>
                <a:gd name="connsiteX41-3007" fmla="*/ 2588 w 9604"/>
                <a:gd name="connsiteY41-3008" fmla="*/ 5778 h 10000"/>
                <a:gd name="connsiteX42-3009" fmla="*/ 2456 w 9604"/>
                <a:gd name="connsiteY42-3010" fmla="*/ 5984 h 10000"/>
                <a:gd name="connsiteX43-3011" fmla="*/ 43 w 9604"/>
                <a:gd name="connsiteY43-3012" fmla="*/ 5965 h 10000"/>
                <a:gd name="connsiteX44-3013" fmla="*/ 0 w 9604"/>
                <a:gd name="connsiteY44-3014" fmla="*/ 7889 h 10000"/>
                <a:gd name="connsiteX45-3015" fmla="*/ 350 w 9604"/>
                <a:gd name="connsiteY45-3016" fmla="*/ 7889 h 10000"/>
                <a:gd name="connsiteX46-3017" fmla="*/ 350 w 9604"/>
                <a:gd name="connsiteY46-3018" fmla="*/ 7963 h 10000"/>
                <a:gd name="connsiteX47-3019" fmla="*/ 1096 w 9604"/>
                <a:gd name="connsiteY47-3020" fmla="*/ 7963 h 10000"/>
                <a:gd name="connsiteX48-3021" fmla="*/ 1096 w 9604"/>
                <a:gd name="connsiteY48-3022" fmla="*/ 7889 h 10000"/>
                <a:gd name="connsiteX49-3023" fmla="*/ 1797 w 9604"/>
                <a:gd name="connsiteY49-3024" fmla="*/ 7907 h 10000"/>
                <a:gd name="connsiteX50-3025" fmla="*/ 613 w 9604"/>
                <a:gd name="connsiteY50-3026" fmla="*/ 9158 h 10000"/>
                <a:gd name="connsiteX51-3027" fmla="*/ 613 w 9604"/>
                <a:gd name="connsiteY51-3028" fmla="*/ 9233 h 10000"/>
                <a:gd name="connsiteX52-3029" fmla="*/ 350 w 9604"/>
                <a:gd name="connsiteY52-3030" fmla="*/ 9513 h 10000"/>
                <a:gd name="connsiteX53-3031" fmla="*/ 832 w 9604"/>
                <a:gd name="connsiteY53-3032" fmla="*/ 9681 h 10000"/>
                <a:gd name="connsiteX54-3033" fmla="*/ 1052 w 9604"/>
                <a:gd name="connsiteY54-3034" fmla="*/ 9662 h 10000"/>
                <a:gd name="connsiteX55-3035" fmla="*/ 1140 w 9604"/>
                <a:gd name="connsiteY55-3036" fmla="*/ 9756 h 10000"/>
                <a:gd name="connsiteX56-3037" fmla="*/ 2148 w 9604"/>
                <a:gd name="connsiteY56-3038" fmla="*/ 9961 h 10000"/>
                <a:gd name="connsiteX57-3039" fmla="*/ 3683 w 9604"/>
                <a:gd name="connsiteY57-3040" fmla="*/ 9980 h 10000"/>
                <a:gd name="connsiteX58-3041" fmla="*/ 2895 w 9604"/>
                <a:gd name="connsiteY58-3042" fmla="*/ 9681 h 10000"/>
                <a:gd name="connsiteX59-3043" fmla="*/ 2106 w 9604"/>
                <a:gd name="connsiteY59-3044" fmla="*/ 9364 h 10000"/>
                <a:gd name="connsiteX60-3045" fmla="*/ 3772 w 9604"/>
                <a:gd name="connsiteY60-3046" fmla="*/ 7907 h 10000"/>
                <a:gd name="connsiteX61-3047" fmla="*/ 5350 w 9604"/>
                <a:gd name="connsiteY61-3048" fmla="*/ 7907 h 10000"/>
                <a:gd name="connsiteX62-3049" fmla="*/ 5350 w 9604"/>
                <a:gd name="connsiteY62-3050" fmla="*/ 7963 h 10000"/>
                <a:gd name="connsiteX63-3051" fmla="*/ 6140 w 9604"/>
                <a:gd name="connsiteY63-3052" fmla="*/ 7963 h 10000"/>
                <a:gd name="connsiteX64-3053" fmla="*/ 6140 w 9604"/>
                <a:gd name="connsiteY64-3054" fmla="*/ 7907 h 10000"/>
                <a:gd name="connsiteX65-3055" fmla="*/ 6579 w 9604"/>
                <a:gd name="connsiteY65-3056" fmla="*/ 7907 h 10000"/>
                <a:gd name="connsiteX66-3057" fmla="*/ 6579 w 9604"/>
                <a:gd name="connsiteY66-3058" fmla="*/ 5984 h 10000"/>
                <a:gd name="connsiteX67-3059" fmla="*/ 4824 w 9604"/>
                <a:gd name="connsiteY67-3060" fmla="*/ 5984 h 10000"/>
                <a:gd name="connsiteX68-3061" fmla="*/ 4956 w 9604"/>
                <a:gd name="connsiteY68-3062" fmla="*/ 5555 h 10000"/>
                <a:gd name="connsiteX69-3063" fmla="*/ 7544 w 9604"/>
                <a:gd name="connsiteY69-3064" fmla="*/ 5909 h 10000"/>
                <a:gd name="connsiteX70-3065" fmla="*/ 7763 w 9604"/>
                <a:gd name="connsiteY70-3066" fmla="*/ 6021 h 10000"/>
                <a:gd name="connsiteX71-3067" fmla="*/ 7193 w 9604"/>
                <a:gd name="connsiteY71-3068" fmla="*/ 8057 h 10000"/>
                <a:gd name="connsiteX72-3069" fmla="*/ 7281 w 9604"/>
                <a:gd name="connsiteY72-3070" fmla="*/ 8094 h 10000"/>
                <a:gd name="connsiteX73-3071" fmla="*/ 7193 w 9604"/>
                <a:gd name="connsiteY73-3072" fmla="*/ 8467 h 10000"/>
                <a:gd name="connsiteX74-3073" fmla="*/ 7851 w 9604"/>
                <a:gd name="connsiteY74-3074" fmla="*/ 8467 h 10000"/>
                <a:gd name="connsiteX75-3075" fmla="*/ 8026 w 9604"/>
                <a:gd name="connsiteY75-3076" fmla="*/ 8393 h 10000"/>
                <a:gd name="connsiteX76-3077" fmla="*/ 8333 w 9604"/>
                <a:gd name="connsiteY76-3078" fmla="*/ 8467 h 10000"/>
                <a:gd name="connsiteX0-3079" fmla="*/ 10000 w 10000"/>
                <a:gd name="connsiteY0-3080" fmla="*/ 4042 h 10000"/>
                <a:gd name="connsiteX1-3081" fmla="*/ 9498 w 10000"/>
                <a:gd name="connsiteY1-3082" fmla="*/ 3968 h 10000"/>
                <a:gd name="connsiteX2-3083" fmla="*/ 9043 w 10000"/>
                <a:gd name="connsiteY2-3084" fmla="*/ 4024 h 10000"/>
                <a:gd name="connsiteX3-3085" fmla="*/ 9088 w 10000"/>
                <a:gd name="connsiteY3-3086" fmla="*/ 3968 h 10000"/>
                <a:gd name="connsiteX4-3087" fmla="*/ 6484 w 10000"/>
                <a:gd name="connsiteY4-3088" fmla="*/ 3575 h 10000"/>
                <a:gd name="connsiteX5-3089" fmla="*/ 6440 w 10000"/>
                <a:gd name="connsiteY5-3090" fmla="*/ 3351 h 10000"/>
                <a:gd name="connsiteX6-3091" fmla="*/ 5754 w 10000"/>
                <a:gd name="connsiteY6-3092" fmla="*/ 2455 h 10000"/>
                <a:gd name="connsiteX7-3093" fmla="*/ 5298 w 10000"/>
                <a:gd name="connsiteY7-3094" fmla="*/ 2063 h 10000"/>
                <a:gd name="connsiteX8-3095" fmla="*/ 5344 w 10000"/>
                <a:gd name="connsiteY8-3096" fmla="*/ 1745 h 10000"/>
                <a:gd name="connsiteX9-3097" fmla="*/ 4885 w 10000"/>
                <a:gd name="connsiteY9-3098" fmla="*/ 1578 h 10000"/>
                <a:gd name="connsiteX10-3099" fmla="*/ 4978 w 10000"/>
                <a:gd name="connsiteY10-3100" fmla="*/ 1390 h 10000"/>
                <a:gd name="connsiteX11-3101" fmla="*/ 5205 w 10000"/>
                <a:gd name="connsiteY11-3102" fmla="*/ 1428 h 10000"/>
                <a:gd name="connsiteX12-3103" fmla="*/ 5433 w 10000"/>
                <a:gd name="connsiteY12-3104" fmla="*/ 1410 h 10000"/>
                <a:gd name="connsiteX13-3105" fmla="*/ 5527 w 10000"/>
                <a:gd name="connsiteY13-3106" fmla="*/ 1353 h 10000"/>
                <a:gd name="connsiteX14-3107" fmla="*/ 5527 w 10000"/>
                <a:gd name="connsiteY14-3108" fmla="*/ 1241 h 10000"/>
                <a:gd name="connsiteX15-3109" fmla="*/ 5617 w 10000"/>
                <a:gd name="connsiteY15-3110" fmla="*/ 1148 h 10000"/>
                <a:gd name="connsiteX16-3111" fmla="*/ 5617 w 10000"/>
                <a:gd name="connsiteY16-3112" fmla="*/ 1055 h 10000"/>
                <a:gd name="connsiteX17-3113" fmla="*/ 5571 w 10000"/>
                <a:gd name="connsiteY17-3114" fmla="*/ 999 h 10000"/>
                <a:gd name="connsiteX18-3115" fmla="*/ 5527 w 10000"/>
                <a:gd name="connsiteY18-3116" fmla="*/ 886 h 10000"/>
                <a:gd name="connsiteX19-3117" fmla="*/ 5709 w 10000"/>
                <a:gd name="connsiteY19-3118" fmla="*/ 812 h 10000"/>
                <a:gd name="connsiteX20-3119" fmla="*/ 5709 w 10000"/>
                <a:gd name="connsiteY20-3120" fmla="*/ 737 h 10000"/>
                <a:gd name="connsiteX21-3121" fmla="*/ 5481 w 10000"/>
                <a:gd name="connsiteY21-3122" fmla="*/ 662 h 10000"/>
                <a:gd name="connsiteX22-3123" fmla="*/ 5571 w 10000"/>
                <a:gd name="connsiteY22-3124" fmla="*/ 532 h 10000"/>
                <a:gd name="connsiteX23-3125" fmla="*/ 5433 w 10000"/>
                <a:gd name="connsiteY23-3126" fmla="*/ 476 h 10000"/>
                <a:gd name="connsiteX24-3127" fmla="*/ 5298 w 10000"/>
                <a:gd name="connsiteY24-3128" fmla="*/ 327 h 10000"/>
                <a:gd name="connsiteX25-3129" fmla="*/ 4930 w 10000"/>
                <a:gd name="connsiteY25-3130" fmla="*/ 177 h 10000"/>
                <a:gd name="connsiteX26-3131" fmla="*/ 3698 w 10000"/>
                <a:gd name="connsiteY26-3132" fmla="*/ 46 h 10000"/>
                <a:gd name="connsiteX27-3133" fmla="*/ 2602 w 10000"/>
                <a:gd name="connsiteY27-3134" fmla="*/ 737 h 10000"/>
                <a:gd name="connsiteX28-3135" fmla="*/ 3059 w 10000"/>
                <a:gd name="connsiteY28-3136" fmla="*/ 1204 h 10000"/>
                <a:gd name="connsiteX29-3137" fmla="*/ 3104 w 10000"/>
                <a:gd name="connsiteY29-3138" fmla="*/ 1335 h 10000"/>
                <a:gd name="connsiteX30-3139" fmla="*/ 3198 w 10000"/>
                <a:gd name="connsiteY30-3140" fmla="*/ 1278 h 10000"/>
                <a:gd name="connsiteX31-3141" fmla="*/ 3198 w 10000"/>
                <a:gd name="connsiteY31-3142" fmla="*/ 1390 h 10000"/>
                <a:gd name="connsiteX32-3143" fmla="*/ 3198 w 10000"/>
                <a:gd name="connsiteY32-3144" fmla="*/ 1466 h 10000"/>
                <a:gd name="connsiteX33-3145" fmla="*/ 2237 w 10000"/>
                <a:gd name="connsiteY33-3146" fmla="*/ 2157 h 10000"/>
                <a:gd name="connsiteX34-3147" fmla="*/ 1871 w 10000"/>
                <a:gd name="connsiteY34-3148" fmla="*/ 2530 h 10000"/>
                <a:gd name="connsiteX35-3149" fmla="*/ 913 w 10000"/>
                <a:gd name="connsiteY35-3150" fmla="*/ 3220 h 10000"/>
                <a:gd name="connsiteX36-3151" fmla="*/ 1597 w 10000"/>
                <a:gd name="connsiteY36-3152" fmla="*/ 4901 h 10000"/>
                <a:gd name="connsiteX37-3153" fmla="*/ 1871 w 10000"/>
                <a:gd name="connsiteY37-3154" fmla="*/ 4901 h 10000"/>
                <a:gd name="connsiteX38-3155" fmla="*/ 1736 w 10000"/>
                <a:gd name="connsiteY38-3156" fmla="*/ 5256 h 10000"/>
                <a:gd name="connsiteX39-3157" fmla="*/ 2695 w 10000"/>
                <a:gd name="connsiteY39-3158" fmla="*/ 5405 h 10000"/>
                <a:gd name="connsiteX40-3159" fmla="*/ 2695 w 10000"/>
                <a:gd name="connsiteY40-3160" fmla="*/ 5778 h 10000"/>
                <a:gd name="connsiteX41-3161" fmla="*/ 2557 w 10000"/>
                <a:gd name="connsiteY41-3162" fmla="*/ 5984 h 10000"/>
                <a:gd name="connsiteX42-3163" fmla="*/ 45 w 10000"/>
                <a:gd name="connsiteY42-3164" fmla="*/ 5965 h 10000"/>
                <a:gd name="connsiteX43-3165" fmla="*/ 0 w 10000"/>
                <a:gd name="connsiteY43-3166" fmla="*/ 7889 h 10000"/>
                <a:gd name="connsiteX44-3167" fmla="*/ 364 w 10000"/>
                <a:gd name="connsiteY44-3168" fmla="*/ 7889 h 10000"/>
                <a:gd name="connsiteX45-3169" fmla="*/ 364 w 10000"/>
                <a:gd name="connsiteY45-3170" fmla="*/ 7963 h 10000"/>
                <a:gd name="connsiteX46-3171" fmla="*/ 1141 w 10000"/>
                <a:gd name="connsiteY46-3172" fmla="*/ 7963 h 10000"/>
                <a:gd name="connsiteX47-3173" fmla="*/ 1141 w 10000"/>
                <a:gd name="connsiteY47-3174" fmla="*/ 7889 h 10000"/>
                <a:gd name="connsiteX48-3175" fmla="*/ 1871 w 10000"/>
                <a:gd name="connsiteY48-3176" fmla="*/ 7907 h 10000"/>
                <a:gd name="connsiteX49-3177" fmla="*/ 638 w 10000"/>
                <a:gd name="connsiteY49-3178" fmla="*/ 9158 h 10000"/>
                <a:gd name="connsiteX50-3179" fmla="*/ 638 w 10000"/>
                <a:gd name="connsiteY50-3180" fmla="*/ 9233 h 10000"/>
                <a:gd name="connsiteX51-3181" fmla="*/ 364 w 10000"/>
                <a:gd name="connsiteY51-3182" fmla="*/ 9513 h 10000"/>
                <a:gd name="connsiteX52-3183" fmla="*/ 866 w 10000"/>
                <a:gd name="connsiteY52-3184" fmla="*/ 9681 h 10000"/>
                <a:gd name="connsiteX53-3185" fmla="*/ 1095 w 10000"/>
                <a:gd name="connsiteY53-3186" fmla="*/ 9662 h 10000"/>
                <a:gd name="connsiteX54-3187" fmla="*/ 1187 w 10000"/>
                <a:gd name="connsiteY54-3188" fmla="*/ 9756 h 10000"/>
                <a:gd name="connsiteX55-3189" fmla="*/ 2237 w 10000"/>
                <a:gd name="connsiteY55-3190" fmla="*/ 9961 h 10000"/>
                <a:gd name="connsiteX56-3191" fmla="*/ 3835 w 10000"/>
                <a:gd name="connsiteY56-3192" fmla="*/ 9980 h 10000"/>
                <a:gd name="connsiteX57-3193" fmla="*/ 3014 w 10000"/>
                <a:gd name="connsiteY57-3194" fmla="*/ 9681 h 10000"/>
                <a:gd name="connsiteX58-3195" fmla="*/ 2193 w 10000"/>
                <a:gd name="connsiteY58-3196" fmla="*/ 9364 h 10000"/>
                <a:gd name="connsiteX59-3197" fmla="*/ 3928 w 10000"/>
                <a:gd name="connsiteY59-3198" fmla="*/ 7907 h 10000"/>
                <a:gd name="connsiteX60-3199" fmla="*/ 5571 w 10000"/>
                <a:gd name="connsiteY60-3200" fmla="*/ 7907 h 10000"/>
                <a:gd name="connsiteX61-3201" fmla="*/ 5571 w 10000"/>
                <a:gd name="connsiteY61-3202" fmla="*/ 7963 h 10000"/>
                <a:gd name="connsiteX62-3203" fmla="*/ 6393 w 10000"/>
                <a:gd name="connsiteY62-3204" fmla="*/ 7963 h 10000"/>
                <a:gd name="connsiteX63-3205" fmla="*/ 6393 w 10000"/>
                <a:gd name="connsiteY63-3206" fmla="*/ 7907 h 10000"/>
                <a:gd name="connsiteX64-3207" fmla="*/ 6850 w 10000"/>
                <a:gd name="connsiteY64-3208" fmla="*/ 7907 h 10000"/>
                <a:gd name="connsiteX65-3209" fmla="*/ 6850 w 10000"/>
                <a:gd name="connsiteY65-3210" fmla="*/ 5984 h 10000"/>
                <a:gd name="connsiteX66-3211" fmla="*/ 5023 w 10000"/>
                <a:gd name="connsiteY66-3212" fmla="*/ 5984 h 10000"/>
                <a:gd name="connsiteX67-3213" fmla="*/ 5160 w 10000"/>
                <a:gd name="connsiteY67-3214" fmla="*/ 5555 h 10000"/>
                <a:gd name="connsiteX68-3215" fmla="*/ 7855 w 10000"/>
                <a:gd name="connsiteY68-3216" fmla="*/ 5909 h 10000"/>
                <a:gd name="connsiteX69-3217" fmla="*/ 8083 w 10000"/>
                <a:gd name="connsiteY69-3218" fmla="*/ 6021 h 10000"/>
                <a:gd name="connsiteX70-3219" fmla="*/ 7490 w 10000"/>
                <a:gd name="connsiteY70-3220" fmla="*/ 8057 h 10000"/>
                <a:gd name="connsiteX71-3221" fmla="*/ 7581 w 10000"/>
                <a:gd name="connsiteY71-3222" fmla="*/ 8094 h 10000"/>
                <a:gd name="connsiteX72-3223" fmla="*/ 7490 w 10000"/>
                <a:gd name="connsiteY72-3224" fmla="*/ 8467 h 10000"/>
                <a:gd name="connsiteX73-3225" fmla="*/ 8175 w 10000"/>
                <a:gd name="connsiteY73-3226" fmla="*/ 8467 h 10000"/>
                <a:gd name="connsiteX74-3227" fmla="*/ 8357 w 10000"/>
                <a:gd name="connsiteY74-3228" fmla="*/ 8393 h 10000"/>
                <a:gd name="connsiteX75-3229" fmla="*/ 8677 w 10000"/>
                <a:gd name="connsiteY75-3230" fmla="*/ 8467 h 10000"/>
                <a:gd name="connsiteX0-3231" fmla="*/ 9498 w 9498"/>
                <a:gd name="connsiteY0-3232" fmla="*/ 3968 h 10000"/>
                <a:gd name="connsiteX1-3233" fmla="*/ 9043 w 9498"/>
                <a:gd name="connsiteY1-3234" fmla="*/ 4024 h 10000"/>
                <a:gd name="connsiteX2-3235" fmla="*/ 9088 w 9498"/>
                <a:gd name="connsiteY2-3236" fmla="*/ 3968 h 10000"/>
                <a:gd name="connsiteX3-3237" fmla="*/ 6484 w 9498"/>
                <a:gd name="connsiteY3-3238" fmla="*/ 3575 h 10000"/>
                <a:gd name="connsiteX4-3239" fmla="*/ 6440 w 9498"/>
                <a:gd name="connsiteY4-3240" fmla="*/ 3351 h 10000"/>
                <a:gd name="connsiteX5-3241" fmla="*/ 5754 w 9498"/>
                <a:gd name="connsiteY5-3242" fmla="*/ 2455 h 10000"/>
                <a:gd name="connsiteX6-3243" fmla="*/ 5298 w 9498"/>
                <a:gd name="connsiteY6-3244" fmla="*/ 2063 h 10000"/>
                <a:gd name="connsiteX7-3245" fmla="*/ 5344 w 9498"/>
                <a:gd name="connsiteY7-3246" fmla="*/ 1745 h 10000"/>
                <a:gd name="connsiteX8-3247" fmla="*/ 4885 w 9498"/>
                <a:gd name="connsiteY8-3248" fmla="*/ 1578 h 10000"/>
                <a:gd name="connsiteX9-3249" fmla="*/ 4978 w 9498"/>
                <a:gd name="connsiteY9-3250" fmla="*/ 1390 h 10000"/>
                <a:gd name="connsiteX10-3251" fmla="*/ 5205 w 9498"/>
                <a:gd name="connsiteY10-3252" fmla="*/ 1428 h 10000"/>
                <a:gd name="connsiteX11-3253" fmla="*/ 5433 w 9498"/>
                <a:gd name="connsiteY11-3254" fmla="*/ 1410 h 10000"/>
                <a:gd name="connsiteX12-3255" fmla="*/ 5527 w 9498"/>
                <a:gd name="connsiteY12-3256" fmla="*/ 1353 h 10000"/>
                <a:gd name="connsiteX13-3257" fmla="*/ 5527 w 9498"/>
                <a:gd name="connsiteY13-3258" fmla="*/ 1241 h 10000"/>
                <a:gd name="connsiteX14-3259" fmla="*/ 5617 w 9498"/>
                <a:gd name="connsiteY14-3260" fmla="*/ 1148 h 10000"/>
                <a:gd name="connsiteX15-3261" fmla="*/ 5617 w 9498"/>
                <a:gd name="connsiteY15-3262" fmla="*/ 1055 h 10000"/>
                <a:gd name="connsiteX16-3263" fmla="*/ 5571 w 9498"/>
                <a:gd name="connsiteY16-3264" fmla="*/ 999 h 10000"/>
                <a:gd name="connsiteX17-3265" fmla="*/ 5527 w 9498"/>
                <a:gd name="connsiteY17-3266" fmla="*/ 886 h 10000"/>
                <a:gd name="connsiteX18-3267" fmla="*/ 5709 w 9498"/>
                <a:gd name="connsiteY18-3268" fmla="*/ 812 h 10000"/>
                <a:gd name="connsiteX19-3269" fmla="*/ 5709 w 9498"/>
                <a:gd name="connsiteY19-3270" fmla="*/ 737 h 10000"/>
                <a:gd name="connsiteX20-3271" fmla="*/ 5481 w 9498"/>
                <a:gd name="connsiteY20-3272" fmla="*/ 662 h 10000"/>
                <a:gd name="connsiteX21-3273" fmla="*/ 5571 w 9498"/>
                <a:gd name="connsiteY21-3274" fmla="*/ 532 h 10000"/>
                <a:gd name="connsiteX22-3275" fmla="*/ 5433 w 9498"/>
                <a:gd name="connsiteY22-3276" fmla="*/ 476 h 10000"/>
                <a:gd name="connsiteX23-3277" fmla="*/ 5298 w 9498"/>
                <a:gd name="connsiteY23-3278" fmla="*/ 327 h 10000"/>
                <a:gd name="connsiteX24-3279" fmla="*/ 4930 w 9498"/>
                <a:gd name="connsiteY24-3280" fmla="*/ 177 h 10000"/>
                <a:gd name="connsiteX25-3281" fmla="*/ 3698 w 9498"/>
                <a:gd name="connsiteY25-3282" fmla="*/ 46 h 10000"/>
                <a:gd name="connsiteX26-3283" fmla="*/ 2602 w 9498"/>
                <a:gd name="connsiteY26-3284" fmla="*/ 737 h 10000"/>
                <a:gd name="connsiteX27-3285" fmla="*/ 3059 w 9498"/>
                <a:gd name="connsiteY27-3286" fmla="*/ 1204 h 10000"/>
                <a:gd name="connsiteX28-3287" fmla="*/ 3104 w 9498"/>
                <a:gd name="connsiteY28-3288" fmla="*/ 1335 h 10000"/>
                <a:gd name="connsiteX29-3289" fmla="*/ 3198 w 9498"/>
                <a:gd name="connsiteY29-3290" fmla="*/ 1278 h 10000"/>
                <a:gd name="connsiteX30-3291" fmla="*/ 3198 w 9498"/>
                <a:gd name="connsiteY30-3292" fmla="*/ 1390 h 10000"/>
                <a:gd name="connsiteX31-3293" fmla="*/ 3198 w 9498"/>
                <a:gd name="connsiteY31-3294" fmla="*/ 1466 h 10000"/>
                <a:gd name="connsiteX32-3295" fmla="*/ 2237 w 9498"/>
                <a:gd name="connsiteY32-3296" fmla="*/ 2157 h 10000"/>
                <a:gd name="connsiteX33-3297" fmla="*/ 1871 w 9498"/>
                <a:gd name="connsiteY33-3298" fmla="*/ 2530 h 10000"/>
                <a:gd name="connsiteX34-3299" fmla="*/ 913 w 9498"/>
                <a:gd name="connsiteY34-3300" fmla="*/ 3220 h 10000"/>
                <a:gd name="connsiteX35-3301" fmla="*/ 1597 w 9498"/>
                <a:gd name="connsiteY35-3302" fmla="*/ 4901 h 10000"/>
                <a:gd name="connsiteX36-3303" fmla="*/ 1871 w 9498"/>
                <a:gd name="connsiteY36-3304" fmla="*/ 4901 h 10000"/>
                <a:gd name="connsiteX37-3305" fmla="*/ 1736 w 9498"/>
                <a:gd name="connsiteY37-3306" fmla="*/ 5256 h 10000"/>
                <a:gd name="connsiteX38-3307" fmla="*/ 2695 w 9498"/>
                <a:gd name="connsiteY38-3308" fmla="*/ 5405 h 10000"/>
                <a:gd name="connsiteX39-3309" fmla="*/ 2695 w 9498"/>
                <a:gd name="connsiteY39-3310" fmla="*/ 5778 h 10000"/>
                <a:gd name="connsiteX40-3311" fmla="*/ 2557 w 9498"/>
                <a:gd name="connsiteY40-3312" fmla="*/ 5984 h 10000"/>
                <a:gd name="connsiteX41-3313" fmla="*/ 45 w 9498"/>
                <a:gd name="connsiteY41-3314" fmla="*/ 5965 h 10000"/>
                <a:gd name="connsiteX42-3315" fmla="*/ 0 w 9498"/>
                <a:gd name="connsiteY42-3316" fmla="*/ 7889 h 10000"/>
                <a:gd name="connsiteX43-3317" fmla="*/ 364 w 9498"/>
                <a:gd name="connsiteY43-3318" fmla="*/ 7889 h 10000"/>
                <a:gd name="connsiteX44-3319" fmla="*/ 364 w 9498"/>
                <a:gd name="connsiteY44-3320" fmla="*/ 7963 h 10000"/>
                <a:gd name="connsiteX45-3321" fmla="*/ 1141 w 9498"/>
                <a:gd name="connsiteY45-3322" fmla="*/ 7963 h 10000"/>
                <a:gd name="connsiteX46-3323" fmla="*/ 1141 w 9498"/>
                <a:gd name="connsiteY46-3324" fmla="*/ 7889 h 10000"/>
                <a:gd name="connsiteX47-3325" fmla="*/ 1871 w 9498"/>
                <a:gd name="connsiteY47-3326" fmla="*/ 7907 h 10000"/>
                <a:gd name="connsiteX48-3327" fmla="*/ 638 w 9498"/>
                <a:gd name="connsiteY48-3328" fmla="*/ 9158 h 10000"/>
                <a:gd name="connsiteX49-3329" fmla="*/ 638 w 9498"/>
                <a:gd name="connsiteY49-3330" fmla="*/ 9233 h 10000"/>
                <a:gd name="connsiteX50-3331" fmla="*/ 364 w 9498"/>
                <a:gd name="connsiteY50-3332" fmla="*/ 9513 h 10000"/>
                <a:gd name="connsiteX51-3333" fmla="*/ 866 w 9498"/>
                <a:gd name="connsiteY51-3334" fmla="*/ 9681 h 10000"/>
                <a:gd name="connsiteX52-3335" fmla="*/ 1095 w 9498"/>
                <a:gd name="connsiteY52-3336" fmla="*/ 9662 h 10000"/>
                <a:gd name="connsiteX53-3337" fmla="*/ 1187 w 9498"/>
                <a:gd name="connsiteY53-3338" fmla="*/ 9756 h 10000"/>
                <a:gd name="connsiteX54-3339" fmla="*/ 2237 w 9498"/>
                <a:gd name="connsiteY54-3340" fmla="*/ 9961 h 10000"/>
                <a:gd name="connsiteX55-3341" fmla="*/ 3835 w 9498"/>
                <a:gd name="connsiteY55-3342" fmla="*/ 9980 h 10000"/>
                <a:gd name="connsiteX56-3343" fmla="*/ 3014 w 9498"/>
                <a:gd name="connsiteY56-3344" fmla="*/ 9681 h 10000"/>
                <a:gd name="connsiteX57-3345" fmla="*/ 2193 w 9498"/>
                <a:gd name="connsiteY57-3346" fmla="*/ 9364 h 10000"/>
                <a:gd name="connsiteX58-3347" fmla="*/ 3928 w 9498"/>
                <a:gd name="connsiteY58-3348" fmla="*/ 7907 h 10000"/>
                <a:gd name="connsiteX59-3349" fmla="*/ 5571 w 9498"/>
                <a:gd name="connsiteY59-3350" fmla="*/ 7907 h 10000"/>
                <a:gd name="connsiteX60-3351" fmla="*/ 5571 w 9498"/>
                <a:gd name="connsiteY60-3352" fmla="*/ 7963 h 10000"/>
                <a:gd name="connsiteX61-3353" fmla="*/ 6393 w 9498"/>
                <a:gd name="connsiteY61-3354" fmla="*/ 7963 h 10000"/>
                <a:gd name="connsiteX62-3355" fmla="*/ 6393 w 9498"/>
                <a:gd name="connsiteY62-3356" fmla="*/ 7907 h 10000"/>
                <a:gd name="connsiteX63-3357" fmla="*/ 6850 w 9498"/>
                <a:gd name="connsiteY63-3358" fmla="*/ 7907 h 10000"/>
                <a:gd name="connsiteX64-3359" fmla="*/ 6850 w 9498"/>
                <a:gd name="connsiteY64-3360" fmla="*/ 5984 h 10000"/>
                <a:gd name="connsiteX65-3361" fmla="*/ 5023 w 9498"/>
                <a:gd name="connsiteY65-3362" fmla="*/ 5984 h 10000"/>
                <a:gd name="connsiteX66-3363" fmla="*/ 5160 w 9498"/>
                <a:gd name="connsiteY66-3364" fmla="*/ 5555 h 10000"/>
                <a:gd name="connsiteX67-3365" fmla="*/ 7855 w 9498"/>
                <a:gd name="connsiteY67-3366" fmla="*/ 5909 h 10000"/>
                <a:gd name="connsiteX68-3367" fmla="*/ 8083 w 9498"/>
                <a:gd name="connsiteY68-3368" fmla="*/ 6021 h 10000"/>
                <a:gd name="connsiteX69-3369" fmla="*/ 7490 w 9498"/>
                <a:gd name="connsiteY69-3370" fmla="*/ 8057 h 10000"/>
                <a:gd name="connsiteX70-3371" fmla="*/ 7581 w 9498"/>
                <a:gd name="connsiteY70-3372" fmla="*/ 8094 h 10000"/>
                <a:gd name="connsiteX71-3373" fmla="*/ 7490 w 9498"/>
                <a:gd name="connsiteY71-3374" fmla="*/ 8467 h 10000"/>
                <a:gd name="connsiteX72-3375" fmla="*/ 8175 w 9498"/>
                <a:gd name="connsiteY72-3376" fmla="*/ 8467 h 10000"/>
                <a:gd name="connsiteX73-3377" fmla="*/ 8357 w 9498"/>
                <a:gd name="connsiteY73-3378" fmla="*/ 8393 h 10000"/>
                <a:gd name="connsiteX74-3379" fmla="*/ 8677 w 9498"/>
                <a:gd name="connsiteY74-3380" fmla="*/ 8467 h 10000"/>
                <a:gd name="connsiteX0-3381" fmla="*/ 9521 w 9568"/>
                <a:gd name="connsiteY0-3382" fmla="*/ 4024 h 10000"/>
                <a:gd name="connsiteX1-3383" fmla="*/ 9568 w 9568"/>
                <a:gd name="connsiteY1-3384" fmla="*/ 3968 h 10000"/>
                <a:gd name="connsiteX2-3385" fmla="*/ 6827 w 9568"/>
                <a:gd name="connsiteY2-3386" fmla="*/ 3575 h 10000"/>
                <a:gd name="connsiteX3-3387" fmla="*/ 6780 w 9568"/>
                <a:gd name="connsiteY3-3388" fmla="*/ 3351 h 10000"/>
                <a:gd name="connsiteX4-3389" fmla="*/ 6058 w 9568"/>
                <a:gd name="connsiteY4-3390" fmla="*/ 2455 h 10000"/>
                <a:gd name="connsiteX5-3391" fmla="*/ 5578 w 9568"/>
                <a:gd name="connsiteY5-3392" fmla="*/ 2063 h 10000"/>
                <a:gd name="connsiteX6-3393" fmla="*/ 5626 w 9568"/>
                <a:gd name="connsiteY6-3394" fmla="*/ 1745 h 10000"/>
                <a:gd name="connsiteX7-3395" fmla="*/ 5143 w 9568"/>
                <a:gd name="connsiteY7-3396" fmla="*/ 1578 h 10000"/>
                <a:gd name="connsiteX8-3397" fmla="*/ 5241 w 9568"/>
                <a:gd name="connsiteY8-3398" fmla="*/ 1390 h 10000"/>
                <a:gd name="connsiteX9-3399" fmla="*/ 5480 w 9568"/>
                <a:gd name="connsiteY9-3400" fmla="*/ 1428 h 10000"/>
                <a:gd name="connsiteX10-3401" fmla="*/ 5720 w 9568"/>
                <a:gd name="connsiteY10-3402" fmla="*/ 1410 h 10000"/>
                <a:gd name="connsiteX11-3403" fmla="*/ 5819 w 9568"/>
                <a:gd name="connsiteY11-3404" fmla="*/ 1353 h 10000"/>
                <a:gd name="connsiteX12-3405" fmla="*/ 5819 w 9568"/>
                <a:gd name="connsiteY12-3406" fmla="*/ 1241 h 10000"/>
                <a:gd name="connsiteX13-3407" fmla="*/ 5914 w 9568"/>
                <a:gd name="connsiteY13-3408" fmla="*/ 1148 h 10000"/>
                <a:gd name="connsiteX14-3409" fmla="*/ 5914 w 9568"/>
                <a:gd name="connsiteY14-3410" fmla="*/ 1055 h 10000"/>
                <a:gd name="connsiteX15-3411" fmla="*/ 5865 w 9568"/>
                <a:gd name="connsiteY15-3412" fmla="*/ 999 h 10000"/>
                <a:gd name="connsiteX16-3413" fmla="*/ 5819 w 9568"/>
                <a:gd name="connsiteY16-3414" fmla="*/ 886 h 10000"/>
                <a:gd name="connsiteX17-3415" fmla="*/ 6011 w 9568"/>
                <a:gd name="connsiteY17-3416" fmla="*/ 812 h 10000"/>
                <a:gd name="connsiteX18-3417" fmla="*/ 6011 w 9568"/>
                <a:gd name="connsiteY18-3418" fmla="*/ 737 h 10000"/>
                <a:gd name="connsiteX19-3419" fmla="*/ 5771 w 9568"/>
                <a:gd name="connsiteY19-3420" fmla="*/ 662 h 10000"/>
                <a:gd name="connsiteX20-3421" fmla="*/ 5865 w 9568"/>
                <a:gd name="connsiteY20-3422" fmla="*/ 532 h 10000"/>
                <a:gd name="connsiteX21-3423" fmla="*/ 5720 w 9568"/>
                <a:gd name="connsiteY21-3424" fmla="*/ 476 h 10000"/>
                <a:gd name="connsiteX22-3425" fmla="*/ 5578 w 9568"/>
                <a:gd name="connsiteY22-3426" fmla="*/ 327 h 10000"/>
                <a:gd name="connsiteX23-3427" fmla="*/ 5191 w 9568"/>
                <a:gd name="connsiteY23-3428" fmla="*/ 177 h 10000"/>
                <a:gd name="connsiteX24-3429" fmla="*/ 3893 w 9568"/>
                <a:gd name="connsiteY24-3430" fmla="*/ 46 h 10000"/>
                <a:gd name="connsiteX25-3431" fmla="*/ 2740 w 9568"/>
                <a:gd name="connsiteY25-3432" fmla="*/ 737 h 10000"/>
                <a:gd name="connsiteX26-3433" fmla="*/ 3221 w 9568"/>
                <a:gd name="connsiteY26-3434" fmla="*/ 1204 h 10000"/>
                <a:gd name="connsiteX27-3435" fmla="*/ 3268 w 9568"/>
                <a:gd name="connsiteY27-3436" fmla="*/ 1335 h 10000"/>
                <a:gd name="connsiteX28-3437" fmla="*/ 3367 w 9568"/>
                <a:gd name="connsiteY28-3438" fmla="*/ 1278 h 10000"/>
                <a:gd name="connsiteX29-3439" fmla="*/ 3367 w 9568"/>
                <a:gd name="connsiteY29-3440" fmla="*/ 1390 h 10000"/>
                <a:gd name="connsiteX30-3441" fmla="*/ 3367 w 9568"/>
                <a:gd name="connsiteY30-3442" fmla="*/ 1466 h 10000"/>
                <a:gd name="connsiteX31-3443" fmla="*/ 2355 w 9568"/>
                <a:gd name="connsiteY31-3444" fmla="*/ 2157 h 10000"/>
                <a:gd name="connsiteX32-3445" fmla="*/ 1970 w 9568"/>
                <a:gd name="connsiteY32-3446" fmla="*/ 2530 h 10000"/>
                <a:gd name="connsiteX33-3447" fmla="*/ 961 w 9568"/>
                <a:gd name="connsiteY33-3448" fmla="*/ 3220 h 10000"/>
                <a:gd name="connsiteX34-3449" fmla="*/ 1681 w 9568"/>
                <a:gd name="connsiteY34-3450" fmla="*/ 4901 h 10000"/>
                <a:gd name="connsiteX35-3451" fmla="*/ 1970 w 9568"/>
                <a:gd name="connsiteY35-3452" fmla="*/ 4901 h 10000"/>
                <a:gd name="connsiteX36-3453" fmla="*/ 1828 w 9568"/>
                <a:gd name="connsiteY36-3454" fmla="*/ 5256 h 10000"/>
                <a:gd name="connsiteX37-3455" fmla="*/ 2837 w 9568"/>
                <a:gd name="connsiteY37-3456" fmla="*/ 5405 h 10000"/>
                <a:gd name="connsiteX38-3457" fmla="*/ 2837 w 9568"/>
                <a:gd name="connsiteY38-3458" fmla="*/ 5778 h 10000"/>
                <a:gd name="connsiteX39-3459" fmla="*/ 2692 w 9568"/>
                <a:gd name="connsiteY39-3460" fmla="*/ 5984 h 10000"/>
                <a:gd name="connsiteX40-3461" fmla="*/ 47 w 9568"/>
                <a:gd name="connsiteY40-3462" fmla="*/ 5965 h 10000"/>
                <a:gd name="connsiteX41-3463" fmla="*/ 0 w 9568"/>
                <a:gd name="connsiteY41-3464" fmla="*/ 7889 h 10000"/>
                <a:gd name="connsiteX42-3465" fmla="*/ 383 w 9568"/>
                <a:gd name="connsiteY42-3466" fmla="*/ 7889 h 10000"/>
                <a:gd name="connsiteX43-3467" fmla="*/ 383 w 9568"/>
                <a:gd name="connsiteY43-3468" fmla="*/ 7963 h 10000"/>
                <a:gd name="connsiteX44-3469" fmla="*/ 1201 w 9568"/>
                <a:gd name="connsiteY44-3470" fmla="*/ 7963 h 10000"/>
                <a:gd name="connsiteX45-3471" fmla="*/ 1201 w 9568"/>
                <a:gd name="connsiteY45-3472" fmla="*/ 7889 h 10000"/>
                <a:gd name="connsiteX46-3473" fmla="*/ 1970 w 9568"/>
                <a:gd name="connsiteY46-3474" fmla="*/ 7907 h 10000"/>
                <a:gd name="connsiteX47-3475" fmla="*/ 672 w 9568"/>
                <a:gd name="connsiteY47-3476" fmla="*/ 9158 h 10000"/>
                <a:gd name="connsiteX48-3477" fmla="*/ 672 w 9568"/>
                <a:gd name="connsiteY48-3478" fmla="*/ 9233 h 10000"/>
                <a:gd name="connsiteX49-3479" fmla="*/ 383 w 9568"/>
                <a:gd name="connsiteY49-3480" fmla="*/ 9513 h 10000"/>
                <a:gd name="connsiteX50-3481" fmla="*/ 912 w 9568"/>
                <a:gd name="connsiteY50-3482" fmla="*/ 9681 h 10000"/>
                <a:gd name="connsiteX51-3483" fmla="*/ 1153 w 9568"/>
                <a:gd name="connsiteY51-3484" fmla="*/ 9662 h 10000"/>
                <a:gd name="connsiteX52-3485" fmla="*/ 1250 w 9568"/>
                <a:gd name="connsiteY52-3486" fmla="*/ 9756 h 10000"/>
                <a:gd name="connsiteX53-3487" fmla="*/ 2355 w 9568"/>
                <a:gd name="connsiteY53-3488" fmla="*/ 9961 h 10000"/>
                <a:gd name="connsiteX54-3489" fmla="*/ 4038 w 9568"/>
                <a:gd name="connsiteY54-3490" fmla="*/ 9980 h 10000"/>
                <a:gd name="connsiteX55-3491" fmla="*/ 3173 w 9568"/>
                <a:gd name="connsiteY55-3492" fmla="*/ 9681 h 10000"/>
                <a:gd name="connsiteX56-3493" fmla="*/ 2309 w 9568"/>
                <a:gd name="connsiteY56-3494" fmla="*/ 9364 h 10000"/>
                <a:gd name="connsiteX57-3495" fmla="*/ 4136 w 9568"/>
                <a:gd name="connsiteY57-3496" fmla="*/ 7907 h 10000"/>
                <a:gd name="connsiteX58-3497" fmla="*/ 5865 w 9568"/>
                <a:gd name="connsiteY58-3498" fmla="*/ 7907 h 10000"/>
                <a:gd name="connsiteX59-3499" fmla="*/ 5865 w 9568"/>
                <a:gd name="connsiteY59-3500" fmla="*/ 7963 h 10000"/>
                <a:gd name="connsiteX60-3501" fmla="*/ 6731 w 9568"/>
                <a:gd name="connsiteY60-3502" fmla="*/ 7963 h 10000"/>
                <a:gd name="connsiteX61-3503" fmla="*/ 6731 w 9568"/>
                <a:gd name="connsiteY61-3504" fmla="*/ 7907 h 10000"/>
                <a:gd name="connsiteX62-3505" fmla="*/ 7212 w 9568"/>
                <a:gd name="connsiteY62-3506" fmla="*/ 7907 h 10000"/>
                <a:gd name="connsiteX63-3507" fmla="*/ 7212 w 9568"/>
                <a:gd name="connsiteY63-3508" fmla="*/ 5984 h 10000"/>
                <a:gd name="connsiteX64-3509" fmla="*/ 5288 w 9568"/>
                <a:gd name="connsiteY64-3510" fmla="*/ 5984 h 10000"/>
                <a:gd name="connsiteX65-3511" fmla="*/ 5433 w 9568"/>
                <a:gd name="connsiteY65-3512" fmla="*/ 5555 h 10000"/>
                <a:gd name="connsiteX66-3513" fmla="*/ 8270 w 9568"/>
                <a:gd name="connsiteY66-3514" fmla="*/ 5909 h 10000"/>
                <a:gd name="connsiteX67-3515" fmla="*/ 8510 w 9568"/>
                <a:gd name="connsiteY67-3516" fmla="*/ 6021 h 10000"/>
                <a:gd name="connsiteX68-3517" fmla="*/ 7886 w 9568"/>
                <a:gd name="connsiteY68-3518" fmla="*/ 8057 h 10000"/>
                <a:gd name="connsiteX69-3519" fmla="*/ 7982 w 9568"/>
                <a:gd name="connsiteY69-3520" fmla="*/ 8094 h 10000"/>
                <a:gd name="connsiteX70-3521" fmla="*/ 7886 w 9568"/>
                <a:gd name="connsiteY70-3522" fmla="*/ 8467 h 10000"/>
                <a:gd name="connsiteX71-3523" fmla="*/ 8607 w 9568"/>
                <a:gd name="connsiteY71-3524" fmla="*/ 8467 h 10000"/>
                <a:gd name="connsiteX72-3525" fmla="*/ 8799 w 9568"/>
                <a:gd name="connsiteY72-3526" fmla="*/ 8393 h 10000"/>
                <a:gd name="connsiteX73-3527" fmla="*/ 9136 w 9568"/>
                <a:gd name="connsiteY73-3528" fmla="*/ 8467 h 10000"/>
                <a:gd name="connsiteX0-3529" fmla="*/ 9951 w 9951"/>
                <a:gd name="connsiteY0-3530" fmla="*/ 4024 h 10000"/>
                <a:gd name="connsiteX1-3531" fmla="*/ 7135 w 9951"/>
                <a:gd name="connsiteY1-3532" fmla="*/ 3575 h 10000"/>
                <a:gd name="connsiteX2-3533" fmla="*/ 7086 w 9951"/>
                <a:gd name="connsiteY2-3534" fmla="*/ 3351 h 10000"/>
                <a:gd name="connsiteX3-3535" fmla="*/ 6332 w 9951"/>
                <a:gd name="connsiteY3-3536" fmla="*/ 2455 h 10000"/>
                <a:gd name="connsiteX4-3537" fmla="*/ 5830 w 9951"/>
                <a:gd name="connsiteY4-3538" fmla="*/ 2063 h 10000"/>
                <a:gd name="connsiteX5-3539" fmla="*/ 5880 w 9951"/>
                <a:gd name="connsiteY5-3540" fmla="*/ 1745 h 10000"/>
                <a:gd name="connsiteX6-3541" fmla="*/ 5375 w 9951"/>
                <a:gd name="connsiteY6-3542" fmla="*/ 1578 h 10000"/>
                <a:gd name="connsiteX7-3543" fmla="*/ 5478 w 9951"/>
                <a:gd name="connsiteY7-3544" fmla="*/ 1390 h 10000"/>
                <a:gd name="connsiteX8-3545" fmla="*/ 5727 w 9951"/>
                <a:gd name="connsiteY8-3546" fmla="*/ 1428 h 10000"/>
                <a:gd name="connsiteX9-3547" fmla="*/ 5978 w 9951"/>
                <a:gd name="connsiteY9-3548" fmla="*/ 1410 h 10000"/>
                <a:gd name="connsiteX10-3549" fmla="*/ 6082 w 9951"/>
                <a:gd name="connsiteY10-3550" fmla="*/ 1353 h 10000"/>
                <a:gd name="connsiteX11-3551" fmla="*/ 6082 w 9951"/>
                <a:gd name="connsiteY11-3552" fmla="*/ 1241 h 10000"/>
                <a:gd name="connsiteX12-3553" fmla="*/ 6181 w 9951"/>
                <a:gd name="connsiteY12-3554" fmla="*/ 1148 h 10000"/>
                <a:gd name="connsiteX13-3555" fmla="*/ 6181 w 9951"/>
                <a:gd name="connsiteY13-3556" fmla="*/ 1055 h 10000"/>
                <a:gd name="connsiteX14-3557" fmla="*/ 6130 w 9951"/>
                <a:gd name="connsiteY14-3558" fmla="*/ 999 h 10000"/>
                <a:gd name="connsiteX15-3559" fmla="*/ 6082 w 9951"/>
                <a:gd name="connsiteY15-3560" fmla="*/ 886 h 10000"/>
                <a:gd name="connsiteX16-3561" fmla="*/ 6282 w 9951"/>
                <a:gd name="connsiteY16-3562" fmla="*/ 812 h 10000"/>
                <a:gd name="connsiteX17-3563" fmla="*/ 6282 w 9951"/>
                <a:gd name="connsiteY17-3564" fmla="*/ 737 h 10000"/>
                <a:gd name="connsiteX18-3565" fmla="*/ 6032 w 9951"/>
                <a:gd name="connsiteY18-3566" fmla="*/ 662 h 10000"/>
                <a:gd name="connsiteX19-3567" fmla="*/ 6130 w 9951"/>
                <a:gd name="connsiteY19-3568" fmla="*/ 532 h 10000"/>
                <a:gd name="connsiteX20-3569" fmla="*/ 5978 w 9951"/>
                <a:gd name="connsiteY20-3570" fmla="*/ 476 h 10000"/>
                <a:gd name="connsiteX21-3571" fmla="*/ 5830 w 9951"/>
                <a:gd name="connsiteY21-3572" fmla="*/ 327 h 10000"/>
                <a:gd name="connsiteX22-3573" fmla="*/ 5425 w 9951"/>
                <a:gd name="connsiteY22-3574" fmla="*/ 177 h 10000"/>
                <a:gd name="connsiteX23-3575" fmla="*/ 4069 w 9951"/>
                <a:gd name="connsiteY23-3576" fmla="*/ 46 h 10000"/>
                <a:gd name="connsiteX24-3577" fmla="*/ 2864 w 9951"/>
                <a:gd name="connsiteY24-3578" fmla="*/ 737 h 10000"/>
                <a:gd name="connsiteX25-3579" fmla="*/ 3366 w 9951"/>
                <a:gd name="connsiteY25-3580" fmla="*/ 1204 h 10000"/>
                <a:gd name="connsiteX26-3581" fmla="*/ 3416 w 9951"/>
                <a:gd name="connsiteY26-3582" fmla="*/ 1335 h 10000"/>
                <a:gd name="connsiteX27-3583" fmla="*/ 3519 w 9951"/>
                <a:gd name="connsiteY27-3584" fmla="*/ 1278 h 10000"/>
                <a:gd name="connsiteX28-3585" fmla="*/ 3519 w 9951"/>
                <a:gd name="connsiteY28-3586" fmla="*/ 1390 h 10000"/>
                <a:gd name="connsiteX29-3587" fmla="*/ 3519 w 9951"/>
                <a:gd name="connsiteY29-3588" fmla="*/ 1466 h 10000"/>
                <a:gd name="connsiteX30-3589" fmla="*/ 2461 w 9951"/>
                <a:gd name="connsiteY30-3590" fmla="*/ 2157 h 10000"/>
                <a:gd name="connsiteX31-3591" fmla="*/ 2059 w 9951"/>
                <a:gd name="connsiteY31-3592" fmla="*/ 2530 h 10000"/>
                <a:gd name="connsiteX32-3593" fmla="*/ 1004 w 9951"/>
                <a:gd name="connsiteY32-3594" fmla="*/ 3220 h 10000"/>
                <a:gd name="connsiteX33-3595" fmla="*/ 1757 w 9951"/>
                <a:gd name="connsiteY33-3596" fmla="*/ 4901 h 10000"/>
                <a:gd name="connsiteX34-3597" fmla="*/ 2059 w 9951"/>
                <a:gd name="connsiteY34-3598" fmla="*/ 4901 h 10000"/>
                <a:gd name="connsiteX35-3599" fmla="*/ 1911 w 9951"/>
                <a:gd name="connsiteY35-3600" fmla="*/ 5256 h 10000"/>
                <a:gd name="connsiteX36-3601" fmla="*/ 2965 w 9951"/>
                <a:gd name="connsiteY36-3602" fmla="*/ 5405 h 10000"/>
                <a:gd name="connsiteX37-3603" fmla="*/ 2965 w 9951"/>
                <a:gd name="connsiteY37-3604" fmla="*/ 5778 h 10000"/>
                <a:gd name="connsiteX38-3605" fmla="*/ 2814 w 9951"/>
                <a:gd name="connsiteY38-3606" fmla="*/ 5984 h 10000"/>
                <a:gd name="connsiteX39-3607" fmla="*/ 49 w 9951"/>
                <a:gd name="connsiteY39-3608" fmla="*/ 5965 h 10000"/>
                <a:gd name="connsiteX40-3609" fmla="*/ 0 w 9951"/>
                <a:gd name="connsiteY40-3610" fmla="*/ 7889 h 10000"/>
                <a:gd name="connsiteX41-3611" fmla="*/ 400 w 9951"/>
                <a:gd name="connsiteY41-3612" fmla="*/ 7889 h 10000"/>
                <a:gd name="connsiteX42-3613" fmla="*/ 400 w 9951"/>
                <a:gd name="connsiteY42-3614" fmla="*/ 7963 h 10000"/>
                <a:gd name="connsiteX43-3615" fmla="*/ 1255 w 9951"/>
                <a:gd name="connsiteY43-3616" fmla="*/ 7963 h 10000"/>
                <a:gd name="connsiteX44-3617" fmla="*/ 1255 w 9951"/>
                <a:gd name="connsiteY44-3618" fmla="*/ 7889 h 10000"/>
                <a:gd name="connsiteX45-3619" fmla="*/ 2059 w 9951"/>
                <a:gd name="connsiteY45-3620" fmla="*/ 7907 h 10000"/>
                <a:gd name="connsiteX46-3621" fmla="*/ 702 w 9951"/>
                <a:gd name="connsiteY46-3622" fmla="*/ 9158 h 10000"/>
                <a:gd name="connsiteX47-3623" fmla="*/ 702 w 9951"/>
                <a:gd name="connsiteY47-3624" fmla="*/ 9233 h 10000"/>
                <a:gd name="connsiteX48-3625" fmla="*/ 400 w 9951"/>
                <a:gd name="connsiteY48-3626" fmla="*/ 9513 h 10000"/>
                <a:gd name="connsiteX49-3627" fmla="*/ 953 w 9951"/>
                <a:gd name="connsiteY49-3628" fmla="*/ 9681 h 10000"/>
                <a:gd name="connsiteX50-3629" fmla="*/ 1205 w 9951"/>
                <a:gd name="connsiteY50-3630" fmla="*/ 9662 h 10000"/>
                <a:gd name="connsiteX51-3631" fmla="*/ 1306 w 9951"/>
                <a:gd name="connsiteY51-3632" fmla="*/ 9756 h 10000"/>
                <a:gd name="connsiteX52-3633" fmla="*/ 2461 w 9951"/>
                <a:gd name="connsiteY52-3634" fmla="*/ 9961 h 10000"/>
                <a:gd name="connsiteX53-3635" fmla="*/ 4220 w 9951"/>
                <a:gd name="connsiteY53-3636" fmla="*/ 9980 h 10000"/>
                <a:gd name="connsiteX54-3637" fmla="*/ 3316 w 9951"/>
                <a:gd name="connsiteY54-3638" fmla="*/ 9681 h 10000"/>
                <a:gd name="connsiteX55-3639" fmla="*/ 2413 w 9951"/>
                <a:gd name="connsiteY55-3640" fmla="*/ 9364 h 10000"/>
                <a:gd name="connsiteX56-3641" fmla="*/ 4323 w 9951"/>
                <a:gd name="connsiteY56-3642" fmla="*/ 7907 h 10000"/>
                <a:gd name="connsiteX57-3643" fmla="*/ 6130 w 9951"/>
                <a:gd name="connsiteY57-3644" fmla="*/ 7907 h 10000"/>
                <a:gd name="connsiteX58-3645" fmla="*/ 6130 w 9951"/>
                <a:gd name="connsiteY58-3646" fmla="*/ 7963 h 10000"/>
                <a:gd name="connsiteX59-3647" fmla="*/ 7035 w 9951"/>
                <a:gd name="connsiteY59-3648" fmla="*/ 7963 h 10000"/>
                <a:gd name="connsiteX60-3649" fmla="*/ 7035 w 9951"/>
                <a:gd name="connsiteY60-3650" fmla="*/ 7907 h 10000"/>
                <a:gd name="connsiteX61-3651" fmla="*/ 7538 w 9951"/>
                <a:gd name="connsiteY61-3652" fmla="*/ 7907 h 10000"/>
                <a:gd name="connsiteX62-3653" fmla="*/ 7538 w 9951"/>
                <a:gd name="connsiteY62-3654" fmla="*/ 5984 h 10000"/>
                <a:gd name="connsiteX63-3655" fmla="*/ 5527 w 9951"/>
                <a:gd name="connsiteY63-3656" fmla="*/ 5984 h 10000"/>
                <a:gd name="connsiteX64-3657" fmla="*/ 5678 w 9951"/>
                <a:gd name="connsiteY64-3658" fmla="*/ 5555 h 10000"/>
                <a:gd name="connsiteX65-3659" fmla="*/ 8643 w 9951"/>
                <a:gd name="connsiteY65-3660" fmla="*/ 5909 h 10000"/>
                <a:gd name="connsiteX66-3661" fmla="*/ 8894 w 9951"/>
                <a:gd name="connsiteY66-3662" fmla="*/ 6021 h 10000"/>
                <a:gd name="connsiteX67-3663" fmla="*/ 8242 w 9951"/>
                <a:gd name="connsiteY67-3664" fmla="*/ 8057 h 10000"/>
                <a:gd name="connsiteX68-3665" fmla="*/ 8342 w 9951"/>
                <a:gd name="connsiteY68-3666" fmla="*/ 8094 h 10000"/>
                <a:gd name="connsiteX69-3667" fmla="*/ 8242 w 9951"/>
                <a:gd name="connsiteY69-3668" fmla="*/ 8467 h 10000"/>
                <a:gd name="connsiteX70-3669" fmla="*/ 8996 w 9951"/>
                <a:gd name="connsiteY70-3670" fmla="*/ 8467 h 10000"/>
                <a:gd name="connsiteX71-3671" fmla="*/ 9196 w 9951"/>
                <a:gd name="connsiteY71-3672" fmla="*/ 8393 h 10000"/>
                <a:gd name="connsiteX72-3673" fmla="*/ 9548 w 9951"/>
                <a:gd name="connsiteY72-3674" fmla="*/ 8467 h 10000"/>
                <a:gd name="connsiteX0-3675" fmla="*/ 7170 w 9595"/>
                <a:gd name="connsiteY0-3676" fmla="*/ 3575 h 10000"/>
                <a:gd name="connsiteX1-3677" fmla="*/ 7121 w 9595"/>
                <a:gd name="connsiteY1-3678" fmla="*/ 3351 h 10000"/>
                <a:gd name="connsiteX2-3679" fmla="*/ 6363 w 9595"/>
                <a:gd name="connsiteY2-3680" fmla="*/ 2455 h 10000"/>
                <a:gd name="connsiteX3-3681" fmla="*/ 5859 w 9595"/>
                <a:gd name="connsiteY3-3682" fmla="*/ 2063 h 10000"/>
                <a:gd name="connsiteX4-3683" fmla="*/ 5909 w 9595"/>
                <a:gd name="connsiteY4-3684" fmla="*/ 1745 h 10000"/>
                <a:gd name="connsiteX5-3685" fmla="*/ 5401 w 9595"/>
                <a:gd name="connsiteY5-3686" fmla="*/ 1578 h 10000"/>
                <a:gd name="connsiteX6-3687" fmla="*/ 5505 w 9595"/>
                <a:gd name="connsiteY6-3688" fmla="*/ 1390 h 10000"/>
                <a:gd name="connsiteX7-3689" fmla="*/ 5755 w 9595"/>
                <a:gd name="connsiteY7-3690" fmla="*/ 1428 h 10000"/>
                <a:gd name="connsiteX8-3691" fmla="*/ 6007 w 9595"/>
                <a:gd name="connsiteY8-3692" fmla="*/ 1410 h 10000"/>
                <a:gd name="connsiteX9-3693" fmla="*/ 6112 w 9595"/>
                <a:gd name="connsiteY9-3694" fmla="*/ 1353 h 10000"/>
                <a:gd name="connsiteX10-3695" fmla="*/ 6112 w 9595"/>
                <a:gd name="connsiteY10-3696" fmla="*/ 1241 h 10000"/>
                <a:gd name="connsiteX11-3697" fmla="*/ 6211 w 9595"/>
                <a:gd name="connsiteY11-3698" fmla="*/ 1148 h 10000"/>
                <a:gd name="connsiteX12-3699" fmla="*/ 6211 w 9595"/>
                <a:gd name="connsiteY12-3700" fmla="*/ 1055 h 10000"/>
                <a:gd name="connsiteX13-3701" fmla="*/ 6160 w 9595"/>
                <a:gd name="connsiteY13-3702" fmla="*/ 999 h 10000"/>
                <a:gd name="connsiteX14-3703" fmla="*/ 6112 w 9595"/>
                <a:gd name="connsiteY14-3704" fmla="*/ 886 h 10000"/>
                <a:gd name="connsiteX15-3705" fmla="*/ 6313 w 9595"/>
                <a:gd name="connsiteY15-3706" fmla="*/ 812 h 10000"/>
                <a:gd name="connsiteX16-3707" fmla="*/ 6313 w 9595"/>
                <a:gd name="connsiteY16-3708" fmla="*/ 737 h 10000"/>
                <a:gd name="connsiteX17-3709" fmla="*/ 6062 w 9595"/>
                <a:gd name="connsiteY17-3710" fmla="*/ 662 h 10000"/>
                <a:gd name="connsiteX18-3711" fmla="*/ 6160 w 9595"/>
                <a:gd name="connsiteY18-3712" fmla="*/ 532 h 10000"/>
                <a:gd name="connsiteX19-3713" fmla="*/ 6007 w 9595"/>
                <a:gd name="connsiteY19-3714" fmla="*/ 476 h 10000"/>
                <a:gd name="connsiteX20-3715" fmla="*/ 5859 w 9595"/>
                <a:gd name="connsiteY20-3716" fmla="*/ 327 h 10000"/>
                <a:gd name="connsiteX21-3717" fmla="*/ 5452 w 9595"/>
                <a:gd name="connsiteY21-3718" fmla="*/ 177 h 10000"/>
                <a:gd name="connsiteX22-3719" fmla="*/ 4089 w 9595"/>
                <a:gd name="connsiteY22-3720" fmla="*/ 46 h 10000"/>
                <a:gd name="connsiteX23-3721" fmla="*/ 2878 w 9595"/>
                <a:gd name="connsiteY23-3722" fmla="*/ 737 h 10000"/>
                <a:gd name="connsiteX24-3723" fmla="*/ 3383 w 9595"/>
                <a:gd name="connsiteY24-3724" fmla="*/ 1204 h 10000"/>
                <a:gd name="connsiteX25-3725" fmla="*/ 3433 w 9595"/>
                <a:gd name="connsiteY25-3726" fmla="*/ 1335 h 10000"/>
                <a:gd name="connsiteX26-3727" fmla="*/ 3536 w 9595"/>
                <a:gd name="connsiteY26-3728" fmla="*/ 1278 h 10000"/>
                <a:gd name="connsiteX27-3729" fmla="*/ 3536 w 9595"/>
                <a:gd name="connsiteY27-3730" fmla="*/ 1390 h 10000"/>
                <a:gd name="connsiteX28-3731" fmla="*/ 3536 w 9595"/>
                <a:gd name="connsiteY28-3732" fmla="*/ 1466 h 10000"/>
                <a:gd name="connsiteX29-3733" fmla="*/ 2473 w 9595"/>
                <a:gd name="connsiteY29-3734" fmla="*/ 2157 h 10000"/>
                <a:gd name="connsiteX30-3735" fmla="*/ 2069 w 9595"/>
                <a:gd name="connsiteY30-3736" fmla="*/ 2530 h 10000"/>
                <a:gd name="connsiteX31-3737" fmla="*/ 1009 w 9595"/>
                <a:gd name="connsiteY31-3738" fmla="*/ 3220 h 10000"/>
                <a:gd name="connsiteX32-3739" fmla="*/ 1766 w 9595"/>
                <a:gd name="connsiteY32-3740" fmla="*/ 4901 h 10000"/>
                <a:gd name="connsiteX33-3741" fmla="*/ 2069 w 9595"/>
                <a:gd name="connsiteY33-3742" fmla="*/ 4901 h 10000"/>
                <a:gd name="connsiteX34-3743" fmla="*/ 1920 w 9595"/>
                <a:gd name="connsiteY34-3744" fmla="*/ 5256 h 10000"/>
                <a:gd name="connsiteX35-3745" fmla="*/ 2980 w 9595"/>
                <a:gd name="connsiteY35-3746" fmla="*/ 5405 h 10000"/>
                <a:gd name="connsiteX36-3747" fmla="*/ 2980 w 9595"/>
                <a:gd name="connsiteY36-3748" fmla="*/ 5778 h 10000"/>
                <a:gd name="connsiteX37-3749" fmla="*/ 2828 w 9595"/>
                <a:gd name="connsiteY37-3750" fmla="*/ 5984 h 10000"/>
                <a:gd name="connsiteX38-3751" fmla="*/ 49 w 9595"/>
                <a:gd name="connsiteY38-3752" fmla="*/ 5965 h 10000"/>
                <a:gd name="connsiteX39-3753" fmla="*/ 0 w 9595"/>
                <a:gd name="connsiteY39-3754" fmla="*/ 7889 h 10000"/>
                <a:gd name="connsiteX40-3755" fmla="*/ 402 w 9595"/>
                <a:gd name="connsiteY40-3756" fmla="*/ 7889 h 10000"/>
                <a:gd name="connsiteX41-3757" fmla="*/ 402 w 9595"/>
                <a:gd name="connsiteY41-3758" fmla="*/ 7963 h 10000"/>
                <a:gd name="connsiteX42-3759" fmla="*/ 1261 w 9595"/>
                <a:gd name="connsiteY42-3760" fmla="*/ 7963 h 10000"/>
                <a:gd name="connsiteX43-3761" fmla="*/ 1261 w 9595"/>
                <a:gd name="connsiteY43-3762" fmla="*/ 7889 h 10000"/>
                <a:gd name="connsiteX44-3763" fmla="*/ 2069 w 9595"/>
                <a:gd name="connsiteY44-3764" fmla="*/ 7907 h 10000"/>
                <a:gd name="connsiteX45-3765" fmla="*/ 705 w 9595"/>
                <a:gd name="connsiteY45-3766" fmla="*/ 9158 h 10000"/>
                <a:gd name="connsiteX46-3767" fmla="*/ 705 w 9595"/>
                <a:gd name="connsiteY46-3768" fmla="*/ 9233 h 10000"/>
                <a:gd name="connsiteX47-3769" fmla="*/ 402 w 9595"/>
                <a:gd name="connsiteY47-3770" fmla="*/ 9513 h 10000"/>
                <a:gd name="connsiteX48-3771" fmla="*/ 958 w 9595"/>
                <a:gd name="connsiteY48-3772" fmla="*/ 9681 h 10000"/>
                <a:gd name="connsiteX49-3773" fmla="*/ 1211 w 9595"/>
                <a:gd name="connsiteY49-3774" fmla="*/ 9662 h 10000"/>
                <a:gd name="connsiteX50-3775" fmla="*/ 1312 w 9595"/>
                <a:gd name="connsiteY50-3776" fmla="*/ 9756 h 10000"/>
                <a:gd name="connsiteX51-3777" fmla="*/ 2473 w 9595"/>
                <a:gd name="connsiteY51-3778" fmla="*/ 9961 h 10000"/>
                <a:gd name="connsiteX52-3779" fmla="*/ 4241 w 9595"/>
                <a:gd name="connsiteY52-3780" fmla="*/ 9980 h 10000"/>
                <a:gd name="connsiteX53-3781" fmla="*/ 3332 w 9595"/>
                <a:gd name="connsiteY53-3782" fmla="*/ 9681 h 10000"/>
                <a:gd name="connsiteX54-3783" fmla="*/ 2425 w 9595"/>
                <a:gd name="connsiteY54-3784" fmla="*/ 9364 h 10000"/>
                <a:gd name="connsiteX55-3785" fmla="*/ 4344 w 9595"/>
                <a:gd name="connsiteY55-3786" fmla="*/ 7907 h 10000"/>
                <a:gd name="connsiteX56-3787" fmla="*/ 6160 w 9595"/>
                <a:gd name="connsiteY56-3788" fmla="*/ 7907 h 10000"/>
                <a:gd name="connsiteX57-3789" fmla="*/ 6160 w 9595"/>
                <a:gd name="connsiteY57-3790" fmla="*/ 7963 h 10000"/>
                <a:gd name="connsiteX58-3791" fmla="*/ 7070 w 9595"/>
                <a:gd name="connsiteY58-3792" fmla="*/ 7963 h 10000"/>
                <a:gd name="connsiteX59-3793" fmla="*/ 7070 w 9595"/>
                <a:gd name="connsiteY59-3794" fmla="*/ 7907 h 10000"/>
                <a:gd name="connsiteX60-3795" fmla="*/ 7575 w 9595"/>
                <a:gd name="connsiteY60-3796" fmla="*/ 7907 h 10000"/>
                <a:gd name="connsiteX61-3797" fmla="*/ 7575 w 9595"/>
                <a:gd name="connsiteY61-3798" fmla="*/ 5984 h 10000"/>
                <a:gd name="connsiteX62-3799" fmla="*/ 5554 w 9595"/>
                <a:gd name="connsiteY62-3800" fmla="*/ 5984 h 10000"/>
                <a:gd name="connsiteX63-3801" fmla="*/ 5706 w 9595"/>
                <a:gd name="connsiteY63-3802" fmla="*/ 5555 h 10000"/>
                <a:gd name="connsiteX64-3803" fmla="*/ 8686 w 9595"/>
                <a:gd name="connsiteY64-3804" fmla="*/ 5909 h 10000"/>
                <a:gd name="connsiteX65-3805" fmla="*/ 8938 w 9595"/>
                <a:gd name="connsiteY65-3806" fmla="*/ 6021 h 10000"/>
                <a:gd name="connsiteX66-3807" fmla="*/ 8283 w 9595"/>
                <a:gd name="connsiteY66-3808" fmla="*/ 8057 h 10000"/>
                <a:gd name="connsiteX67-3809" fmla="*/ 8383 w 9595"/>
                <a:gd name="connsiteY67-3810" fmla="*/ 8094 h 10000"/>
                <a:gd name="connsiteX68-3811" fmla="*/ 8283 w 9595"/>
                <a:gd name="connsiteY68-3812" fmla="*/ 8467 h 10000"/>
                <a:gd name="connsiteX69-3813" fmla="*/ 9040 w 9595"/>
                <a:gd name="connsiteY69-3814" fmla="*/ 8467 h 10000"/>
                <a:gd name="connsiteX70-3815" fmla="*/ 9241 w 9595"/>
                <a:gd name="connsiteY70-3816" fmla="*/ 8393 h 10000"/>
                <a:gd name="connsiteX71-3817" fmla="*/ 9595 w 9595"/>
                <a:gd name="connsiteY71-3818" fmla="*/ 8467 h 10000"/>
                <a:gd name="connsiteX0-3819" fmla="*/ 7422 w 10000"/>
                <a:gd name="connsiteY0-3820" fmla="*/ 3351 h 10000"/>
                <a:gd name="connsiteX1-3821" fmla="*/ 6632 w 10000"/>
                <a:gd name="connsiteY1-3822" fmla="*/ 2455 h 10000"/>
                <a:gd name="connsiteX2-3823" fmla="*/ 6106 w 10000"/>
                <a:gd name="connsiteY2-3824" fmla="*/ 2063 h 10000"/>
                <a:gd name="connsiteX3-3825" fmla="*/ 6158 w 10000"/>
                <a:gd name="connsiteY3-3826" fmla="*/ 1745 h 10000"/>
                <a:gd name="connsiteX4-3827" fmla="*/ 5629 w 10000"/>
                <a:gd name="connsiteY4-3828" fmla="*/ 1578 h 10000"/>
                <a:gd name="connsiteX5-3829" fmla="*/ 5737 w 10000"/>
                <a:gd name="connsiteY5-3830" fmla="*/ 1390 h 10000"/>
                <a:gd name="connsiteX6-3831" fmla="*/ 5998 w 10000"/>
                <a:gd name="connsiteY6-3832" fmla="*/ 1428 h 10000"/>
                <a:gd name="connsiteX7-3833" fmla="*/ 6261 w 10000"/>
                <a:gd name="connsiteY7-3834" fmla="*/ 1410 h 10000"/>
                <a:gd name="connsiteX8-3835" fmla="*/ 6370 w 10000"/>
                <a:gd name="connsiteY8-3836" fmla="*/ 1353 h 10000"/>
                <a:gd name="connsiteX9-3837" fmla="*/ 6370 w 10000"/>
                <a:gd name="connsiteY9-3838" fmla="*/ 1241 h 10000"/>
                <a:gd name="connsiteX10-3839" fmla="*/ 6473 w 10000"/>
                <a:gd name="connsiteY10-3840" fmla="*/ 1148 h 10000"/>
                <a:gd name="connsiteX11-3841" fmla="*/ 6473 w 10000"/>
                <a:gd name="connsiteY11-3842" fmla="*/ 1055 h 10000"/>
                <a:gd name="connsiteX12-3843" fmla="*/ 6420 w 10000"/>
                <a:gd name="connsiteY12-3844" fmla="*/ 999 h 10000"/>
                <a:gd name="connsiteX13-3845" fmla="*/ 6370 w 10000"/>
                <a:gd name="connsiteY13-3846" fmla="*/ 886 h 10000"/>
                <a:gd name="connsiteX14-3847" fmla="*/ 6579 w 10000"/>
                <a:gd name="connsiteY14-3848" fmla="*/ 812 h 10000"/>
                <a:gd name="connsiteX15-3849" fmla="*/ 6579 w 10000"/>
                <a:gd name="connsiteY15-3850" fmla="*/ 737 h 10000"/>
                <a:gd name="connsiteX16-3851" fmla="*/ 6318 w 10000"/>
                <a:gd name="connsiteY16-3852" fmla="*/ 662 h 10000"/>
                <a:gd name="connsiteX17-3853" fmla="*/ 6420 w 10000"/>
                <a:gd name="connsiteY17-3854" fmla="*/ 532 h 10000"/>
                <a:gd name="connsiteX18-3855" fmla="*/ 6261 w 10000"/>
                <a:gd name="connsiteY18-3856" fmla="*/ 476 h 10000"/>
                <a:gd name="connsiteX19-3857" fmla="*/ 6106 w 10000"/>
                <a:gd name="connsiteY19-3858" fmla="*/ 327 h 10000"/>
                <a:gd name="connsiteX20-3859" fmla="*/ 5682 w 10000"/>
                <a:gd name="connsiteY20-3860" fmla="*/ 177 h 10000"/>
                <a:gd name="connsiteX21-3861" fmla="*/ 4262 w 10000"/>
                <a:gd name="connsiteY21-3862" fmla="*/ 46 h 10000"/>
                <a:gd name="connsiteX22-3863" fmla="*/ 2999 w 10000"/>
                <a:gd name="connsiteY22-3864" fmla="*/ 737 h 10000"/>
                <a:gd name="connsiteX23-3865" fmla="*/ 3526 w 10000"/>
                <a:gd name="connsiteY23-3866" fmla="*/ 1204 h 10000"/>
                <a:gd name="connsiteX24-3867" fmla="*/ 3578 w 10000"/>
                <a:gd name="connsiteY24-3868" fmla="*/ 1335 h 10000"/>
                <a:gd name="connsiteX25-3869" fmla="*/ 3685 w 10000"/>
                <a:gd name="connsiteY25-3870" fmla="*/ 1278 h 10000"/>
                <a:gd name="connsiteX26-3871" fmla="*/ 3685 w 10000"/>
                <a:gd name="connsiteY26-3872" fmla="*/ 1390 h 10000"/>
                <a:gd name="connsiteX27-3873" fmla="*/ 3685 w 10000"/>
                <a:gd name="connsiteY27-3874" fmla="*/ 1466 h 10000"/>
                <a:gd name="connsiteX28-3875" fmla="*/ 2577 w 10000"/>
                <a:gd name="connsiteY28-3876" fmla="*/ 2157 h 10000"/>
                <a:gd name="connsiteX29-3877" fmla="*/ 2156 w 10000"/>
                <a:gd name="connsiteY29-3878" fmla="*/ 2530 h 10000"/>
                <a:gd name="connsiteX30-3879" fmla="*/ 1052 w 10000"/>
                <a:gd name="connsiteY30-3880" fmla="*/ 3220 h 10000"/>
                <a:gd name="connsiteX31-3881" fmla="*/ 1841 w 10000"/>
                <a:gd name="connsiteY31-3882" fmla="*/ 4901 h 10000"/>
                <a:gd name="connsiteX32-3883" fmla="*/ 2156 w 10000"/>
                <a:gd name="connsiteY32-3884" fmla="*/ 4901 h 10000"/>
                <a:gd name="connsiteX33-3885" fmla="*/ 2001 w 10000"/>
                <a:gd name="connsiteY33-3886" fmla="*/ 5256 h 10000"/>
                <a:gd name="connsiteX34-3887" fmla="*/ 3106 w 10000"/>
                <a:gd name="connsiteY34-3888" fmla="*/ 5405 h 10000"/>
                <a:gd name="connsiteX35-3889" fmla="*/ 3106 w 10000"/>
                <a:gd name="connsiteY35-3890" fmla="*/ 5778 h 10000"/>
                <a:gd name="connsiteX36-3891" fmla="*/ 2947 w 10000"/>
                <a:gd name="connsiteY36-3892" fmla="*/ 5984 h 10000"/>
                <a:gd name="connsiteX37-3893" fmla="*/ 51 w 10000"/>
                <a:gd name="connsiteY37-3894" fmla="*/ 5965 h 10000"/>
                <a:gd name="connsiteX38-3895" fmla="*/ 0 w 10000"/>
                <a:gd name="connsiteY38-3896" fmla="*/ 7889 h 10000"/>
                <a:gd name="connsiteX39-3897" fmla="*/ 419 w 10000"/>
                <a:gd name="connsiteY39-3898" fmla="*/ 7889 h 10000"/>
                <a:gd name="connsiteX40-3899" fmla="*/ 419 w 10000"/>
                <a:gd name="connsiteY40-3900" fmla="*/ 7963 h 10000"/>
                <a:gd name="connsiteX41-3901" fmla="*/ 1314 w 10000"/>
                <a:gd name="connsiteY41-3902" fmla="*/ 7963 h 10000"/>
                <a:gd name="connsiteX42-3903" fmla="*/ 1314 w 10000"/>
                <a:gd name="connsiteY42-3904" fmla="*/ 7889 h 10000"/>
                <a:gd name="connsiteX43-3905" fmla="*/ 2156 w 10000"/>
                <a:gd name="connsiteY43-3906" fmla="*/ 7907 h 10000"/>
                <a:gd name="connsiteX44-3907" fmla="*/ 735 w 10000"/>
                <a:gd name="connsiteY44-3908" fmla="*/ 9158 h 10000"/>
                <a:gd name="connsiteX45-3909" fmla="*/ 735 w 10000"/>
                <a:gd name="connsiteY45-3910" fmla="*/ 9233 h 10000"/>
                <a:gd name="connsiteX46-3911" fmla="*/ 419 w 10000"/>
                <a:gd name="connsiteY46-3912" fmla="*/ 9513 h 10000"/>
                <a:gd name="connsiteX47-3913" fmla="*/ 998 w 10000"/>
                <a:gd name="connsiteY47-3914" fmla="*/ 9681 h 10000"/>
                <a:gd name="connsiteX48-3915" fmla="*/ 1262 w 10000"/>
                <a:gd name="connsiteY48-3916" fmla="*/ 9662 h 10000"/>
                <a:gd name="connsiteX49-3917" fmla="*/ 1367 w 10000"/>
                <a:gd name="connsiteY49-3918" fmla="*/ 9756 h 10000"/>
                <a:gd name="connsiteX50-3919" fmla="*/ 2577 w 10000"/>
                <a:gd name="connsiteY50-3920" fmla="*/ 9961 h 10000"/>
                <a:gd name="connsiteX51-3921" fmla="*/ 4420 w 10000"/>
                <a:gd name="connsiteY51-3922" fmla="*/ 9980 h 10000"/>
                <a:gd name="connsiteX52-3923" fmla="*/ 3473 w 10000"/>
                <a:gd name="connsiteY52-3924" fmla="*/ 9681 h 10000"/>
                <a:gd name="connsiteX53-3925" fmla="*/ 2527 w 10000"/>
                <a:gd name="connsiteY53-3926" fmla="*/ 9364 h 10000"/>
                <a:gd name="connsiteX54-3927" fmla="*/ 4527 w 10000"/>
                <a:gd name="connsiteY54-3928" fmla="*/ 7907 h 10000"/>
                <a:gd name="connsiteX55-3929" fmla="*/ 6420 w 10000"/>
                <a:gd name="connsiteY55-3930" fmla="*/ 7907 h 10000"/>
                <a:gd name="connsiteX56-3931" fmla="*/ 6420 w 10000"/>
                <a:gd name="connsiteY56-3932" fmla="*/ 7963 h 10000"/>
                <a:gd name="connsiteX57-3933" fmla="*/ 7368 w 10000"/>
                <a:gd name="connsiteY57-3934" fmla="*/ 7963 h 10000"/>
                <a:gd name="connsiteX58-3935" fmla="*/ 7368 w 10000"/>
                <a:gd name="connsiteY58-3936" fmla="*/ 7907 h 10000"/>
                <a:gd name="connsiteX59-3937" fmla="*/ 7895 w 10000"/>
                <a:gd name="connsiteY59-3938" fmla="*/ 7907 h 10000"/>
                <a:gd name="connsiteX60-3939" fmla="*/ 7895 w 10000"/>
                <a:gd name="connsiteY60-3940" fmla="*/ 5984 h 10000"/>
                <a:gd name="connsiteX61-3941" fmla="*/ 5788 w 10000"/>
                <a:gd name="connsiteY61-3942" fmla="*/ 5984 h 10000"/>
                <a:gd name="connsiteX62-3943" fmla="*/ 5947 w 10000"/>
                <a:gd name="connsiteY62-3944" fmla="*/ 5555 h 10000"/>
                <a:gd name="connsiteX63-3945" fmla="*/ 9053 w 10000"/>
                <a:gd name="connsiteY63-3946" fmla="*/ 5909 h 10000"/>
                <a:gd name="connsiteX64-3947" fmla="*/ 9315 w 10000"/>
                <a:gd name="connsiteY64-3948" fmla="*/ 6021 h 10000"/>
                <a:gd name="connsiteX65-3949" fmla="*/ 8633 w 10000"/>
                <a:gd name="connsiteY65-3950" fmla="*/ 8057 h 10000"/>
                <a:gd name="connsiteX66-3951" fmla="*/ 8737 w 10000"/>
                <a:gd name="connsiteY66-3952" fmla="*/ 8094 h 10000"/>
                <a:gd name="connsiteX67-3953" fmla="*/ 8633 w 10000"/>
                <a:gd name="connsiteY67-3954" fmla="*/ 8467 h 10000"/>
                <a:gd name="connsiteX68-3955" fmla="*/ 9422 w 10000"/>
                <a:gd name="connsiteY68-3956" fmla="*/ 8467 h 10000"/>
                <a:gd name="connsiteX69-3957" fmla="*/ 9631 w 10000"/>
                <a:gd name="connsiteY69-3958" fmla="*/ 8393 h 10000"/>
                <a:gd name="connsiteX70-3959" fmla="*/ 10000 w 10000"/>
                <a:gd name="connsiteY70-3960" fmla="*/ 8467 h 10000"/>
                <a:gd name="connsiteX0-3961" fmla="*/ 6632 w 10000"/>
                <a:gd name="connsiteY0-3962" fmla="*/ 2455 h 10000"/>
                <a:gd name="connsiteX1-3963" fmla="*/ 6106 w 10000"/>
                <a:gd name="connsiteY1-3964" fmla="*/ 2063 h 10000"/>
                <a:gd name="connsiteX2-3965" fmla="*/ 6158 w 10000"/>
                <a:gd name="connsiteY2-3966" fmla="*/ 1745 h 10000"/>
                <a:gd name="connsiteX3-3967" fmla="*/ 5629 w 10000"/>
                <a:gd name="connsiteY3-3968" fmla="*/ 1578 h 10000"/>
                <a:gd name="connsiteX4-3969" fmla="*/ 5737 w 10000"/>
                <a:gd name="connsiteY4-3970" fmla="*/ 1390 h 10000"/>
                <a:gd name="connsiteX5-3971" fmla="*/ 5998 w 10000"/>
                <a:gd name="connsiteY5-3972" fmla="*/ 1428 h 10000"/>
                <a:gd name="connsiteX6-3973" fmla="*/ 6261 w 10000"/>
                <a:gd name="connsiteY6-3974" fmla="*/ 1410 h 10000"/>
                <a:gd name="connsiteX7-3975" fmla="*/ 6370 w 10000"/>
                <a:gd name="connsiteY7-3976" fmla="*/ 1353 h 10000"/>
                <a:gd name="connsiteX8-3977" fmla="*/ 6370 w 10000"/>
                <a:gd name="connsiteY8-3978" fmla="*/ 1241 h 10000"/>
                <a:gd name="connsiteX9-3979" fmla="*/ 6473 w 10000"/>
                <a:gd name="connsiteY9-3980" fmla="*/ 1148 h 10000"/>
                <a:gd name="connsiteX10-3981" fmla="*/ 6473 w 10000"/>
                <a:gd name="connsiteY10-3982" fmla="*/ 1055 h 10000"/>
                <a:gd name="connsiteX11-3983" fmla="*/ 6420 w 10000"/>
                <a:gd name="connsiteY11-3984" fmla="*/ 999 h 10000"/>
                <a:gd name="connsiteX12-3985" fmla="*/ 6370 w 10000"/>
                <a:gd name="connsiteY12-3986" fmla="*/ 886 h 10000"/>
                <a:gd name="connsiteX13-3987" fmla="*/ 6579 w 10000"/>
                <a:gd name="connsiteY13-3988" fmla="*/ 812 h 10000"/>
                <a:gd name="connsiteX14-3989" fmla="*/ 6579 w 10000"/>
                <a:gd name="connsiteY14-3990" fmla="*/ 737 h 10000"/>
                <a:gd name="connsiteX15-3991" fmla="*/ 6318 w 10000"/>
                <a:gd name="connsiteY15-3992" fmla="*/ 662 h 10000"/>
                <a:gd name="connsiteX16-3993" fmla="*/ 6420 w 10000"/>
                <a:gd name="connsiteY16-3994" fmla="*/ 532 h 10000"/>
                <a:gd name="connsiteX17-3995" fmla="*/ 6261 w 10000"/>
                <a:gd name="connsiteY17-3996" fmla="*/ 476 h 10000"/>
                <a:gd name="connsiteX18-3997" fmla="*/ 6106 w 10000"/>
                <a:gd name="connsiteY18-3998" fmla="*/ 327 h 10000"/>
                <a:gd name="connsiteX19-3999" fmla="*/ 5682 w 10000"/>
                <a:gd name="connsiteY19-4000" fmla="*/ 177 h 10000"/>
                <a:gd name="connsiteX20-4001" fmla="*/ 4262 w 10000"/>
                <a:gd name="connsiteY20-4002" fmla="*/ 46 h 10000"/>
                <a:gd name="connsiteX21-4003" fmla="*/ 2999 w 10000"/>
                <a:gd name="connsiteY21-4004" fmla="*/ 737 h 10000"/>
                <a:gd name="connsiteX22-4005" fmla="*/ 3526 w 10000"/>
                <a:gd name="connsiteY22-4006" fmla="*/ 1204 h 10000"/>
                <a:gd name="connsiteX23-4007" fmla="*/ 3578 w 10000"/>
                <a:gd name="connsiteY23-4008" fmla="*/ 1335 h 10000"/>
                <a:gd name="connsiteX24-4009" fmla="*/ 3685 w 10000"/>
                <a:gd name="connsiteY24-4010" fmla="*/ 1278 h 10000"/>
                <a:gd name="connsiteX25-4011" fmla="*/ 3685 w 10000"/>
                <a:gd name="connsiteY25-4012" fmla="*/ 1390 h 10000"/>
                <a:gd name="connsiteX26-4013" fmla="*/ 3685 w 10000"/>
                <a:gd name="connsiteY26-4014" fmla="*/ 1466 h 10000"/>
                <a:gd name="connsiteX27-4015" fmla="*/ 2577 w 10000"/>
                <a:gd name="connsiteY27-4016" fmla="*/ 2157 h 10000"/>
                <a:gd name="connsiteX28-4017" fmla="*/ 2156 w 10000"/>
                <a:gd name="connsiteY28-4018" fmla="*/ 2530 h 10000"/>
                <a:gd name="connsiteX29-4019" fmla="*/ 1052 w 10000"/>
                <a:gd name="connsiteY29-4020" fmla="*/ 3220 h 10000"/>
                <a:gd name="connsiteX30-4021" fmla="*/ 1841 w 10000"/>
                <a:gd name="connsiteY30-4022" fmla="*/ 4901 h 10000"/>
                <a:gd name="connsiteX31-4023" fmla="*/ 2156 w 10000"/>
                <a:gd name="connsiteY31-4024" fmla="*/ 4901 h 10000"/>
                <a:gd name="connsiteX32-4025" fmla="*/ 2001 w 10000"/>
                <a:gd name="connsiteY32-4026" fmla="*/ 5256 h 10000"/>
                <a:gd name="connsiteX33-4027" fmla="*/ 3106 w 10000"/>
                <a:gd name="connsiteY33-4028" fmla="*/ 5405 h 10000"/>
                <a:gd name="connsiteX34-4029" fmla="*/ 3106 w 10000"/>
                <a:gd name="connsiteY34-4030" fmla="*/ 5778 h 10000"/>
                <a:gd name="connsiteX35-4031" fmla="*/ 2947 w 10000"/>
                <a:gd name="connsiteY35-4032" fmla="*/ 5984 h 10000"/>
                <a:gd name="connsiteX36-4033" fmla="*/ 51 w 10000"/>
                <a:gd name="connsiteY36-4034" fmla="*/ 5965 h 10000"/>
                <a:gd name="connsiteX37-4035" fmla="*/ 0 w 10000"/>
                <a:gd name="connsiteY37-4036" fmla="*/ 7889 h 10000"/>
                <a:gd name="connsiteX38-4037" fmla="*/ 419 w 10000"/>
                <a:gd name="connsiteY38-4038" fmla="*/ 7889 h 10000"/>
                <a:gd name="connsiteX39-4039" fmla="*/ 419 w 10000"/>
                <a:gd name="connsiteY39-4040" fmla="*/ 7963 h 10000"/>
                <a:gd name="connsiteX40-4041" fmla="*/ 1314 w 10000"/>
                <a:gd name="connsiteY40-4042" fmla="*/ 7963 h 10000"/>
                <a:gd name="connsiteX41-4043" fmla="*/ 1314 w 10000"/>
                <a:gd name="connsiteY41-4044" fmla="*/ 7889 h 10000"/>
                <a:gd name="connsiteX42-4045" fmla="*/ 2156 w 10000"/>
                <a:gd name="connsiteY42-4046" fmla="*/ 7907 h 10000"/>
                <a:gd name="connsiteX43-4047" fmla="*/ 735 w 10000"/>
                <a:gd name="connsiteY43-4048" fmla="*/ 9158 h 10000"/>
                <a:gd name="connsiteX44-4049" fmla="*/ 735 w 10000"/>
                <a:gd name="connsiteY44-4050" fmla="*/ 9233 h 10000"/>
                <a:gd name="connsiteX45-4051" fmla="*/ 419 w 10000"/>
                <a:gd name="connsiteY45-4052" fmla="*/ 9513 h 10000"/>
                <a:gd name="connsiteX46-4053" fmla="*/ 998 w 10000"/>
                <a:gd name="connsiteY46-4054" fmla="*/ 9681 h 10000"/>
                <a:gd name="connsiteX47-4055" fmla="*/ 1262 w 10000"/>
                <a:gd name="connsiteY47-4056" fmla="*/ 9662 h 10000"/>
                <a:gd name="connsiteX48-4057" fmla="*/ 1367 w 10000"/>
                <a:gd name="connsiteY48-4058" fmla="*/ 9756 h 10000"/>
                <a:gd name="connsiteX49-4059" fmla="*/ 2577 w 10000"/>
                <a:gd name="connsiteY49-4060" fmla="*/ 9961 h 10000"/>
                <a:gd name="connsiteX50-4061" fmla="*/ 4420 w 10000"/>
                <a:gd name="connsiteY50-4062" fmla="*/ 9980 h 10000"/>
                <a:gd name="connsiteX51-4063" fmla="*/ 3473 w 10000"/>
                <a:gd name="connsiteY51-4064" fmla="*/ 9681 h 10000"/>
                <a:gd name="connsiteX52-4065" fmla="*/ 2527 w 10000"/>
                <a:gd name="connsiteY52-4066" fmla="*/ 9364 h 10000"/>
                <a:gd name="connsiteX53-4067" fmla="*/ 4527 w 10000"/>
                <a:gd name="connsiteY53-4068" fmla="*/ 7907 h 10000"/>
                <a:gd name="connsiteX54-4069" fmla="*/ 6420 w 10000"/>
                <a:gd name="connsiteY54-4070" fmla="*/ 7907 h 10000"/>
                <a:gd name="connsiteX55-4071" fmla="*/ 6420 w 10000"/>
                <a:gd name="connsiteY55-4072" fmla="*/ 7963 h 10000"/>
                <a:gd name="connsiteX56-4073" fmla="*/ 7368 w 10000"/>
                <a:gd name="connsiteY56-4074" fmla="*/ 7963 h 10000"/>
                <a:gd name="connsiteX57-4075" fmla="*/ 7368 w 10000"/>
                <a:gd name="connsiteY57-4076" fmla="*/ 7907 h 10000"/>
                <a:gd name="connsiteX58-4077" fmla="*/ 7895 w 10000"/>
                <a:gd name="connsiteY58-4078" fmla="*/ 7907 h 10000"/>
                <a:gd name="connsiteX59-4079" fmla="*/ 7895 w 10000"/>
                <a:gd name="connsiteY59-4080" fmla="*/ 5984 h 10000"/>
                <a:gd name="connsiteX60-4081" fmla="*/ 5788 w 10000"/>
                <a:gd name="connsiteY60-4082" fmla="*/ 5984 h 10000"/>
                <a:gd name="connsiteX61-4083" fmla="*/ 5947 w 10000"/>
                <a:gd name="connsiteY61-4084" fmla="*/ 5555 h 10000"/>
                <a:gd name="connsiteX62-4085" fmla="*/ 9053 w 10000"/>
                <a:gd name="connsiteY62-4086" fmla="*/ 5909 h 10000"/>
                <a:gd name="connsiteX63-4087" fmla="*/ 9315 w 10000"/>
                <a:gd name="connsiteY63-4088" fmla="*/ 6021 h 10000"/>
                <a:gd name="connsiteX64-4089" fmla="*/ 8633 w 10000"/>
                <a:gd name="connsiteY64-4090" fmla="*/ 8057 h 10000"/>
                <a:gd name="connsiteX65-4091" fmla="*/ 8737 w 10000"/>
                <a:gd name="connsiteY65-4092" fmla="*/ 8094 h 10000"/>
                <a:gd name="connsiteX66-4093" fmla="*/ 8633 w 10000"/>
                <a:gd name="connsiteY66-4094" fmla="*/ 8467 h 10000"/>
                <a:gd name="connsiteX67-4095" fmla="*/ 9422 w 10000"/>
                <a:gd name="connsiteY67-4096" fmla="*/ 8467 h 10000"/>
                <a:gd name="connsiteX68-4097" fmla="*/ 9631 w 10000"/>
                <a:gd name="connsiteY68-4098" fmla="*/ 8393 h 10000"/>
                <a:gd name="connsiteX69-4099" fmla="*/ 10000 w 10000"/>
                <a:gd name="connsiteY69-4100" fmla="*/ 8467 h 10000"/>
                <a:gd name="connsiteX0-4101" fmla="*/ 6106 w 10000"/>
                <a:gd name="connsiteY0-4102" fmla="*/ 2063 h 10000"/>
                <a:gd name="connsiteX1-4103" fmla="*/ 6158 w 10000"/>
                <a:gd name="connsiteY1-4104" fmla="*/ 1745 h 10000"/>
                <a:gd name="connsiteX2-4105" fmla="*/ 5629 w 10000"/>
                <a:gd name="connsiteY2-4106" fmla="*/ 1578 h 10000"/>
                <a:gd name="connsiteX3-4107" fmla="*/ 5737 w 10000"/>
                <a:gd name="connsiteY3-4108" fmla="*/ 1390 h 10000"/>
                <a:gd name="connsiteX4-4109" fmla="*/ 5998 w 10000"/>
                <a:gd name="connsiteY4-4110" fmla="*/ 1428 h 10000"/>
                <a:gd name="connsiteX5-4111" fmla="*/ 6261 w 10000"/>
                <a:gd name="connsiteY5-4112" fmla="*/ 1410 h 10000"/>
                <a:gd name="connsiteX6-4113" fmla="*/ 6370 w 10000"/>
                <a:gd name="connsiteY6-4114" fmla="*/ 1353 h 10000"/>
                <a:gd name="connsiteX7-4115" fmla="*/ 6370 w 10000"/>
                <a:gd name="connsiteY7-4116" fmla="*/ 1241 h 10000"/>
                <a:gd name="connsiteX8-4117" fmla="*/ 6473 w 10000"/>
                <a:gd name="connsiteY8-4118" fmla="*/ 1148 h 10000"/>
                <a:gd name="connsiteX9-4119" fmla="*/ 6473 w 10000"/>
                <a:gd name="connsiteY9-4120" fmla="*/ 1055 h 10000"/>
                <a:gd name="connsiteX10-4121" fmla="*/ 6420 w 10000"/>
                <a:gd name="connsiteY10-4122" fmla="*/ 999 h 10000"/>
                <a:gd name="connsiteX11-4123" fmla="*/ 6370 w 10000"/>
                <a:gd name="connsiteY11-4124" fmla="*/ 886 h 10000"/>
                <a:gd name="connsiteX12-4125" fmla="*/ 6579 w 10000"/>
                <a:gd name="connsiteY12-4126" fmla="*/ 812 h 10000"/>
                <a:gd name="connsiteX13-4127" fmla="*/ 6579 w 10000"/>
                <a:gd name="connsiteY13-4128" fmla="*/ 737 h 10000"/>
                <a:gd name="connsiteX14-4129" fmla="*/ 6318 w 10000"/>
                <a:gd name="connsiteY14-4130" fmla="*/ 662 h 10000"/>
                <a:gd name="connsiteX15-4131" fmla="*/ 6420 w 10000"/>
                <a:gd name="connsiteY15-4132" fmla="*/ 532 h 10000"/>
                <a:gd name="connsiteX16-4133" fmla="*/ 6261 w 10000"/>
                <a:gd name="connsiteY16-4134" fmla="*/ 476 h 10000"/>
                <a:gd name="connsiteX17-4135" fmla="*/ 6106 w 10000"/>
                <a:gd name="connsiteY17-4136" fmla="*/ 327 h 10000"/>
                <a:gd name="connsiteX18-4137" fmla="*/ 5682 w 10000"/>
                <a:gd name="connsiteY18-4138" fmla="*/ 177 h 10000"/>
                <a:gd name="connsiteX19-4139" fmla="*/ 4262 w 10000"/>
                <a:gd name="connsiteY19-4140" fmla="*/ 46 h 10000"/>
                <a:gd name="connsiteX20-4141" fmla="*/ 2999 w 10000"/>
                <a:gd name="connsiteY20-4142" fmla="*/ 737 h 10000"/>
                <a:gd name="connsiteX21-4143" fmla="*/ 3526 w 10000"/>
                <a:gd name="connsiteY21-4144" fmla="*/ 1204 h 10000"/>
                <a:gd name="connsiteX22-4145" fmla="*/ 3578 w 10000"/>
                <a:gd name="connsiteY22-4146" fmla="*/ 1335 h 10000"/>
                <a:gd name="connsiteX23-4147" fmla="*/ 3685 w 10000"/>
                <a:gd name="connsiteY23-4148" fmla="*/ 1278 h 10000"/>
                <a:gd name="connsiteX24-4149" fmla="*/ 3685 w 10000"/>
                <a:gd name="connsiteY24-4150" fmla="*/ 1390 h 10000"/>
                <a:gd name="connsiteX25-4151" fmla="*/ 3685 w 10000"/>
                <a:gd name="connsiteY25-4152" fmla="*/ 1466 h 10000"/>
                <a:gd name="connsiteX26-4153" fmla="*/ 2577 w 10000"/>
                <a:gd name="connsiteY26-4154" fmla="*/ 2157 h 10000"/>
                <a:gd name="connsiteX27-4155" fmla="*/ 2156 w 10000"/>
                <a:gd name="connsiteY27-4156" fmla="*/ 2530 h 10000"/>
                <a:gd name="connsiteX28-4157" fmla="*/ 1052 w 10000"/>
                <a:gd name="connsiteY28-4158" fmla="*/ 3220 h 10000"/>
                <a:gd name="connsiteX29-4159" fmla="*/ 1841 w 10000"/>
                <a:gd name="connsiteY29-4160" fmla="*/ 4901 h 10000"/>
                <a:gd name="connsiteX30-4161" fmla="*/ 2156 w 10000"/>
                <a:gd name="connsiteY30-4162" fmla="*/ 4901 h 10000"/>
                <a:gd name="connsiteX31-4163" fmla="*/ 2001 w 10000"/>
                <a:gd name="connsiteY31-4164" fmla="*/ 5256 h 10000"/>
                <a:gd name="connsiteX32-4165" fmla="*/ 3106 w 10000"/>
                <a:gd name="connsiteY32-4166" fmla="*/ 5405 h 10000"/>
                <a:gd name="connsiteX33-4167" fmla="*/ 3106 w 10000"/>
                <a:gd name="connsiteY33-4168" fmla="*/ 5778 h 10000"/>
                <a:gd name="connsiteX34-4169" fmla="*/ 2947 w 10000"/>
                <a:gd name="connsiteY34-4170" fmla="*/ 5984 h 10000"/>
                <a:gd name="connsiteX35-4171" fmla="*/ 51 w 10000"/>
                <a:gd name="connsiteY35-4172" fmla="*/ 5965 h 10000"/>
                <a:gd name="connsiteX36-4173" fmla="*/ 0 w 10000"/>
                <a:gd name="connsiteY36-4174" fmla="*/ 7889 h 10000"/>
                <a:gd name="connsiteX37-4175" fmla="*/ 419 w 10000"/>
                <a:gd name="connsiteY37-4176" fmla="*/ 7889 h 10000"/>
                <a:gd name="connsiteX38-4177" fmla="*/ 419 w 10000"/>
                <a:gd name="connsiteY38-4178" fmla="*/ 7963 h 10000"/>
                <a:gd name="connsiteX39-4179" fmla="*/ 1314 w 10000"/>
                <a:gd name="connsiteY39-4180" fmla="*/ 7963 h 10000"/>
                <a:gd name="connsiteX40-4181" fmla="*/ 1314 w 10000"/>
                <a:gd name="connsiteY40-4182" fmla="*/ 7889 h 10000"/>
                <a:gd name="connsiteX41-4183" fmla="*/ 2156 w 10000"/>
                <a:gd name="connsiteY41-4184" fmla="*/ 7907 h 10000"/>
                <a:gd name="connsiteX42-4185" fmla="*/ 735 w 10000"/>
                <a:gd name="connsiteY42-4186" fmla="*/ 9158 h 10000"/>
                <a:gd name="connsiteX43-4187" fmla="*/ 735 w 10000"/>
                <a:gd name="connsiteY43-4188" fmla="*/ 9233 h 10000"/>
                <a:gd name="connsiteX44-4189" fmla="*/ 419 w 10000"/>
                <a:gd name="connsiteY44-4190" fmla="*/ 9513 h 10000"/>
                <a:gd name="connsiteX45-4191" fmla="*/ 998 w 10000"/>
                <a:gd name="connsiteY45-4192" fmla="*/ 9681 h 10000"/>
                <a:gd name="connsiteX46-4193" fmla="*/ 1262 w 10000"/>
                <a:gd name="connsiteY46-4194" fmla="*/ 9662 h 10000"/>
                <a:gd name="connsiteX47-4195" fmla="*/ 1367 w 10000"/>
                <a:gd name="connsiteY47-4196" fmla="*/ 9756 h 10000"/>
                <a:gd name="connsiteX48-4197" fmla="*/ 2577 w 10000"/>
                <a:gd name="connsiteY48-4198" fmla="*/ 9961 h 10000"/>
                <a:gd name="connsiteX49-4199" fmla="*/ 4420 w 10000"/>
                <a:gd name="connsiteY49-4200" fmla="*/ 9980 h 10000"/>
                <a:gd name="connsiteX50-4201" fmla="*/ 3473 w 10000"/>
                <a:gd name="connsiteY50-4202" fmla="*/ 9681 h 10000"/>
                <a:gd name="connsiteX51-4203" fmla="*/ 2527 w 10000"/>
                <a:gd name="connsiteY51-4204" fmla="*/ 9364 h 10000"/>
                <a:gd name="connsiteX52-4205" fmla="*/ 4527 w 10000"/>
                <a:gd name="connsiteY52-4206" fmla="*/ 7907 h 10000"/>
                <a:gd name="connsiteX53-4207" fmla="*/ 6420 w 10000"/>
                <a:gd name="connsiteY53-4208" fmla="*/ 7907 h 10000"/>
                <a:gd name="connsiteX54-4209" fmla="*/ 6420 w 10000"/>
                <a:gd name="connsiteY54-4210" fmla="*/ 7963 h 10000"/>
                <a:gd name="connsiteX55-4211" fmla="*/ 7368 w 10000"/>
                <a:gd name="connsiteY55-4212" fmla="*/ 7963 h 10000"/>
                <a:gd name="connsiteX56-4213" fmla="*/ 7368 w 10000"/>
                <a:gd name="connsiteY56-4214" fmla="*/ 7907 h 10000"/>
                <a:gd name="connsiteX57-4215" fmla="*/ 7895 w 10000"/>
                <a:gd name="connsiteY57-4216" fmla="*/ 7907 h 10000"/>
                <a:gd name="connsiteX58-4217" fmla="*/ 7895 w 10000"/>
                <a:gd name="connsiteY58-4218" fmla="*/ 5984 h 10000"/>
                <a:gd name="connsiteX59-4219" fmla="*/ 5788 w 10000"/>
                <a:gd name="connsiteY59-4220" fmla="*/ 5984 h 10000"/>
                <a:gd name="connsiteX60-4221" fmla="*/ 5947 w 10000"/>
                <a:gd name="connsiteY60-4222" fmla="*/ 5555 h 10000"/>
                <a:gd name="connsiteX61-4223" fmla="*/ 9053 w 10000"/>
                <a:gd name="connsiteY61-4224" fmla="*/ 5909 h 10000"/>
                <a:gd name="connsiteX62-4225" fmla="*/ 9315 w 10000"/>
                <a:gd name="connsiteY62-4226" fmla="*/ 6021 h 10000"/>
                <a:gd name="connsiteX63-4227" fmla="*/ 8633 w 10000"/>
                <a:gd name="connsiteY63-4228" fmla="*/ 8057 h 10000"/>
                <a:gd name="connsiteX64-4229" fmla="*/ 8737 w 10000"/>
                <a:gd name="connsiteY64-4230" fmla="*/ 8094 h 10000"/>
                <a:gd name="connsiteX65-4231" fmla="*/ 8633 w 10000"/>
                <a:gd name="connsiteY65-4232" fmla="*/ 8467 h 10000"/>
                <a:gd name="connsiteX66-4233" fmla="*/ 9422 w 10000"/>
                <a:gd name="connsiteY66-4234" fmla="*/ 8467 h 10000"/>
                <a:gd name="connsiteX67-4235" fmla="*/ 9631 w 10000"/>
                <a:gd name="connsiteY67-4236" fmla="*/ 8393 h 10000"/>
                <a:gd name="connsiteX68-4237" fmla="*/ 10000 w 10000"/>
                <a:gd name="connsiteY68-4238" fmla="*/ 8467 h 10000"/>
                <a:gd name="connsiteX0-4239" fmla="*/ 6106 w 10000"/>
                <a:gd name="connsiteY0-4240" fmla="*/ 2063 h 10000"/>
                <a:gd name="connsiteX1-4241" fmla="*/ 6158 w 10000"/>
                <a:gd name="connsiteY1-4242" fmla="*/ 1745 h 10000"/>
                <a:gd name="connsiteX2-4243" fmla="*/ 5629 w 10000"/>
                <a:gd name="connsiteY2-4244" fmla="*/ 1578 h 10000"/>
                <a:gd name="connsiteX3-4245" fmla="*/ 5737 w 10000"/>
                <a:gd name="connsiteY3-4246" fmla="*/ 1390 h 10000"/>
                <a:gd name="connsiteX4-4247" fmla="*/ 5998 w 10000"/>
                <a:gd name="connsiteY4-4248" fmla="*/ 1428 h 10000"/>
                <a:gd name="connsiteX5-4249" fmla="*/ 6261 w 10000"/>
                <a:gd name="connsiteY5-4250" fmla="*/ 1410 h 10000"/>
                <a:gd name="connsiteX6-4251" fmla="*/ 6370 w 10000"/>
                <a:gd name="connsiteY6-4252" fmla="*/ 1353 h 10000"/>
                <a:gd name="connsiteX7-4253" fmla="*/ 6370 w 10000"/>
                <a:gd name="connsiteY7-4254" fmla="*/ 1241 h 10000"/>
                <a:gd name="connsiteX8-4255" fmla="*/ 6473 w 10000"/>
                <a:gd name="connsiteY8-4256" fmla="*/ 1148 h 10000"/>
                <a:gd name="connsiteX9-4257" fmla="*/ 6473 w 10000"/>
                <a:gd name="connsiteY9-4258" fmla="*/ 1055 h 10000"/>
                <a:gd name="connsiteX10-4259" fmla="*/ 6420 w 10000"/>
                <a:gd name="connsiteY10-4260" fmla="*/ 999 h 10000"/>
                <a:gd name="connsiteX11-4261" fmla="*/ 6370 w 10000"/>
                <a:gd name="connsiteY11-4262" fmla="*/ 886 h 10000"/>
                <a:gd name="connsiteX12-4263" fmla="*/ 6579 w 10000"/>
                <a:gd name="connsiteY12-4264" fmla="*/ 812 h 10000"/>
                <a:gd name="connsiteX13-4265" fmla="*/ 6579 w 10000"/>
                <a:gd name="connsiteY13-4266" fmla="*/ 737 h 10000"/>
                <a:gd name="connsiteX14-4267" fmla="*/ 6318 w 10000"/>
                <a:gd name="connsiteY14-4268" fmla="*/ 662 h 10000"/>
                <a:gd name="connsiteX15-4269" fmla="*/ 6420 w 10000"/>
                <a:gd name="connsiteY15-4270" fmla="*/ 532 h 10000"/>
                <a:gd name="connsiteX16-4271" fmla="*/ 6261 w 10000"/>
                <a:gd name="connsiteY16-4272" fmla="*/ 476 h 10000"/>
                <a:gd name="connsiteX17-4273" fmla="*/ 6106 w 10000"/>
                <a:gd name="connsiteY17-4274" fmla="*/ 327 h 10000"/>
                <a:gd name="connsiteX18-4275" fmla="*/ 5682 w 10000"/>
                <a:gd name="connsiteY18-4276" fmla="*/ 177 h 10000"/>
                <a:gd name="connsiteX19-4277" fmla="*/ 4262 w 10000"/>
                <a:gd name="connsiteY19-4278" fmla="*/ 46 h 10000"/>
                <a:gd name="connsiteX20-4279" fmla="*/ 2999 w 10000"/>
                <a:gd name="connsiteY20-4280" fmla="*/ 737 h 10000"/>
                <a:gd name="connsiteX21-4281" fmla="*/ 3526 w 10000"/>
                <a:gd name="connsiteY21-4282" fmla="*/ 1204 h 10000"/>
                <a:gd name="connsiteX22-4283" fmla="*/ 3578 w 10000"/>
                <a:gd name="connsiteY22-4284" fmla="*/ 1335 h 10000"/>
                <a:gd name="connsiteX23-4285" fmla="*/ 3685 w 10000"/>
                <a:gd name="connsiteY23-4286" fmla="*/ 1278 h 10000"/>
                <a:gd name="connsiteX24-4287" fmla="*/ 3685 w 10000"/>
                <a:gd name="connsiteY24-4288" fmla="*/ 1390 h 10000"/>
                <a:gd name="connsiteX25-4289" fmla="*/ 3685 w 10000"/>
                <a:gd name="connsiteY25-4290" fmla="*/ 1466 h 10000"/>
                <a:gd name="connsiteX26-4291" fmla="*/ 2577 w 10000"/>
                <a:gd name="connsiteY26-4292" fmla="*/ 2157 h 10000"/>
                <a:gd name="connsiteX27-4293" fmla="*/ 1052 w 10000"/>
                <a:gd name="connsiteY27-4294" fmla="*/ 3220 h 10000"/>
                <a:gd name="connsiteX28-4295" fmla="*/ 1841 w 10000"/>
                <a:gd name="connsiteY28-4296" fmla="*/ 4901 h 10000"/>
                <a:gd name="connsiteX29-4297" fmla="*/ 2156 w 10000"/>
                <a:gd name="connsiteY29-4298" fmla="*/ 4901 h 10000"/>
                <a:gd name="connsiteX30-4299" fmla="*/ 2001 w 10000"/>
                <a:gd name="connsiteY30-4300" fmla="*/ 5256 h 10000"/>
                <a:gd name="connsiteX31-4301" fmla="*/ 3106 w 10000"/>
                <a:gd name="connsiteY31-4302" fmla="*/ 5405 h 10000"/>
                <a:gd name="connsiteX32-4303" fmla="*/ 3106 w 10000"/>
                <a:gd name="connsiteY32-4304" fmla="*/ 5778 h 10000"/>
                <a:gd name="connsiteX33-4305" fmla="*/ 2947 w 10000"/>
                <a:gd name="connsiteY33-4306" fmla="*/ 5984 h 10000"/>
                <a:gd name="connsiteX34-4307" fmla="*/ 51 w 10000"/>
                <a:gd name="connsiteY34-4308" fmla="*/ 5965 h 10000"/>
                <a:gd name="connsiteX35-4309" fmla="*/ 0 w 10000"/>
                <a:gd name="connsiteY35-4310" fmla="*/ 7889 h 10000"/>
                <a:gd name="connsiteX36-4311" fmla="*/ 419 w 10000"/>
                <a:gd name="connsiteY36-4312" fmla="*/ 7889 h 10000"/>
                <a:gd name="connsiteX37-4313" fmla="*/ 419 w 10000"/>
                <a:gd name="connsiteY37-4314" fmla="*/ 7963 h 10000"/>
                <a:gd name="connsiteX38-4315" fmla="*/ 1314 w 10000"/>
                <a:gd name="connsiteY38-4316" fmla="*/ 7963 h 10000"/>
                <a:gd name="connsiteX39-4317" fmla="*/ 1314 w 10000"/>
                <a:gd name="connsiteY39-4318" fmla="*/ 7889 h 10000"/>
                <a:gd name="connsiteX40-4319" fmla="*/ 2156 w 10000"/>
                <a:gd name="connsiteY40-4320" fmla="*/ 7907 h 10000"/>
                <a:gd name="connsiteX41-4321" fmla="*/ 735 w 10000"/>
                <a:gd name="connsiteY41-4322" fmla="*/ 9158 h 10000"/>
                <a:gd name="connsiteX42-4323" fmla="*/ 735 w 10000"/>
                <a:gd name="connsiteY42-4324" fmla="*/ 9233 h 10000"/>
                <a:gd name="connsiteX43-4325" fmla="*/ 419 w 10000"/>
                <a:gd name="connsiteY43-4326" fmla="*/ 9513 h 10000"/>
                <a:gd name="connsiteX44-4327" fmla="*/ 998 w 10000"/>
                <a:gd name="connsiteY44-4328" fmla="*/ 9681 h 10000"/>
                <a:gd name="connsiteX45-4329" fmla="*/ 1262 w 10000"/>
                <a:gd name="connsiteY45-4330" fmla="*/ 9662 h 10000"/>
                <a:gd name="connsiteX46-4331" fmla="*/ 1367 w 10000"/>
                <a:gd name="connsiteY46-4332" fmla="*/ 9756 h 10000"/>
                <a:gd name="connsiteX47-4333" fmla="*/ 2577 w 10000"/>
                <a:gd name="connsiteY47-4334" fmla="*/ 9961 h 10000"/>
                <a:gd name="connsiteX48-4335" fmla="*/ 4420 w 10000"/>
                <a:gd name="connsiteY48-4336" fmla="*/ 9980 h 10000"/>
                <a:gd name="connsiteX49-4337" fmla="*/ 3473 w 10000"/>
                <a:gd name="connsiteY49-4338" fmla="*/ 9681 h 10000"/>
                <a:gd name="connsiteX50-4339" fmla="*/ 2527 w 10000"/>
                <a:gd name="connsiteY50-4340" fmla="*/ 9364 h 10000"/>
                <a:gd name="connsiteX51-4341" fmla="*/ 4527 w 10000"/>
                <a:gd name="connsiteY51-4342" fmla="*/ 7907 h 10000"/>
                <a:gd name="connsiteX52-4343" fmla="*/ 6420 w 10000"/>
                <a:gd name="connsiteY52-4344" fmla="*/ 7907 h 10000"/>
                <a:gd name="connsiteX53-4345" fmla="*/ 6420 w 10000"/>
                <a:gd name="connsiteY53-4346" fmla="*/ 7963 h 10000"/>
                <a:gd name="connsiteX54-4347" fmla="*/ 7368 w 10000"/>
                <a:gd name="connsiteY54-4348" fmla="*/ 7963 h 10000"/>
                <a:gd name="connsiteX55-4349" fmla="*/ 7368 w 10000"/>
                <a:gd name="connsiteY55-4350" fmla="*/ 7907 h 10000"/>
                <a:gd name="connsiteX56-4351" fmla="*/ 7895 w 10000"/>
                <a:gd name="connsiteY56-4352" fmla="*/ 7907 h 10000"/>
                <a:gd name="connsiteX57-4353" fmla="*/ 7895 w 10000"/>
                <a:gd name="connsiteY57-4354" fmla="*/ 5984 h 10000"/>
                <a:gd name="connsiteX58-4355" fmla="*/ 5788 w 10000"/>
                <a:gd name="connsiteY58-4356" fmla="*/ 5984 h 10000"/>
                <a:gd name="connsiteX59-4357" fmla="*/ 5947 w 10000"/>
                <a:gd name="connsiteY59-4358" fmla="*/ 5555 h 10000"/>
                <a:gd name="connsiteX60-4359" fmla="*/ 9053 w 10000"/>
                <a:gd name="connsiteY60-4360" fmla="*/ 5909 h 10000"/>
                <a:gd name="connsiteX61-4361" fmla="*/ 9315 w 10000"/>
                <a:gd name="connsiteY61-4362" fmla="*/ 6021 h 10000"/>
                <a:gd name="connsiteX62-4363" fmla="*/ 8633 w 10000"/>
                <a:gd name="connsiteY62-4364" fmla="*/ 8057 h 10000"/>
                <a:gd name="connsiteX63-4365" fmla="*/ 8737 w 10000"/>
                <a:gd name="connsiteY63-4366" fmla="*/ 8094 h 10000"/>
                <a:gd name="connsiteX64-4367" fmla="*/ 8633 w 10000"/>
                <a:gd name="connsiteY64-4368" fmla="*/ 8467 h 10000"/>
                <a:gd name="connsiteX65-4369" fmla="*/ 9422 w 10000"/>
                <a:gd name="connsiteY65-4370" fmla="*/ 8467 h 10000"/>
                <a:gd name="connsiteX66-4371" fmla="*/ 9631 w 10000"/>
                <a:gd name="connsiteY66-4372" fmla="*/ 8393 h 10000"/>
                <a:gd name="connsiteX67-4373" fmla="*/ 10000 w 10000"/>
                <a:gd name="connsiteY67-4374" fmla="*/ 8467 h 10000"/>
                <a:gd name="connsiteX0-4375" fmla="*/ 6106 w 10000"/>
                <a:gd name="connsiteY0-4376" fmla="*/ 2063 h 10000"/>
                <a:gd name="connsiteX1-4377" fmla="*/ 6158 w 10000"/>
                <a:gd name="connsiteY1-4378" fmla="*/ 1745 h 10000"/>
                <a:gd name="connsiteX2-4379" fmla="*/ 5629 w 10000"/>
                <a:gd name="connsiteY2-4380" fmla="*/ 1578 h 10000"/>
                <a:gd name="connsiteX3-4381" fmla="*/ 5737 w 10000"/>
                <a:gd name="connsiteY3-4382" fmla="*/ 1390 h 10000"/>
                <a:gd name="connsiteX4-4383" fmla="*/ 5998 w 10000"/>
                <a:gd name="connsiteY4-4384" fmla="*/ 1428 h 10000"/>
                <a:gd name="connsiteX5-4385" fmla="*/ 6261 w 10000"/>
                <a:gd name="connsiteY5-4386" fmla="*/ 1410 h 10000"/>
                <a:gd name="connsiteX6-4387" fmla="*/ 6370 w 10000"/>
                <a:gd name="connsiteY6-4388" fmla="*/ 1353 h 10000"/>
                <a:gd name="connsiteX7-4389" fmla="*/ 6370 w 10000"/>
                <a:gd name="connsiteY7-4390" fmla="*/ 1241 h 10000"/>
                <a:gd name="connsiteX8-4391" fmla="*/ 6473 w 10000"/>
                <a:gd name="connsiteY8-4392" fmla="*/ 1148 h 10000"/>
                <a:gd name="connsiteX9-4393" fmla="*/ 6473 w 10000"/>
                <a:gd name="connsiteY9-4394" fmla="*/ 1055 h 10000"/>
                <a:gd name="connsiteX10-4395" fmla="*/ 6420 w 10000"/>
                <a:gd name="connsiteY10-4396" fmla="*/ 999 h 10000"/>
                <a:gd name="connsiteX11-4397" fmla="*/ 6370 w 10000"/>
                <a:gd name="connsiteY11-4398" fmla="*/ 886 h 10000"/>
                <a:gd name="connsiteX12-4399" fmla="*/ 6579 w 10000"/>
                <a:gd name="connsiteY12-4400" fmla="*/ 812 h 10000"/>
                <a:gd name="connsiteX13-4401" fmla="*/ 6579 w 10000"/>
                <a:gd name="connsiteY13-4402" fmla="*/ 737 h 10000"/>
                <a:gd name="connsiteX14-4403" fmla="*/ 6318 w 10000"/>
                <a:gd name="connsiteY14-4404" fmla="*/ 662 h 10000"/>
                <a:gd name="connsiteX15-4405" fmla="*/ 6420 w 10000"/>
                <a:gd name="connsiteY15-4406" fmla="*/ 532 h 10000"/>
                <a:gd name="connsiteX16-4407" fmla="*/ 6261 w 10000"/>
                <a:gd name="connsiteY16-4408" fmla="*/ 476 h 10000"/>
                <a:gd name="connsiteX17-4409" fmla="*/ 6106 w 10000"/>
                <a:gd name="connsiteY17-4410" fmla="*/ 327 h 10000"/>
                <a:gd name="connsiteX18-4411" fmla="*/ 5682 w 10000"/>
                <a:gd name="connsiteY18-4412" fmla="*/ 177 h 10000"/>
                <a:gd name="connsiteX19-4413" fmla="*/ 4262 w 10000"/>
                <a:gd name="connsiteY19-4414" fmla="*/ 46 h 10000"/>
                <a:gd name="connsiteX20-4415" fmla="*/ 2999 w 10000"/>
                <a:gd name="connsiteY20-4416" fmla="*/ 737 h 10000"/>
                <a:gd name="connsiteX21-4417" fmla="*/ 3526 w 10000"/>
                <a:gd name="connsiteY21-4418" fmla="*/ 1204 h 10000"/>
                <a:gd name="connsiteX22-4419" fmla="*/ 3578 w 10000"/>
                <a:gd name="connsiteY22-4420" fmla="*/ 1335 h 10000"/>
                <a:gd name="connsiteX23-4421" fmla="*/ 3685 w 10000"/>
                <a:gd name="connsiteY23-4422" fmla="*/ 1278 h 10000"/>
                <a:gd name="connsiteX24-4423" fmla="*/ 3685 w 10000"/>
                <a:gd name="connsiteY24-4424" fmla="*/ 1390 h 10000"/>
                <a:gd name="connsiteX25-4425" fmla="*/ 3685 w 10000"/>
                <a:gd name="connsiteY25-4426" fmla="*/ 1466 h 10000"/>
                <a:gd name="connsiteX26-4427" fmla="*/ 1052 w 10000"/>
                <a:gd name="connsiteY26-4428" fmla="*/ 3220 h 10000"/>
                <a:gd name="connsiteX27-4429" fmla="*/ 1841 w 10000"/>
                <a:gd name="connsiteY27-4430" fmla="*/ 4901 h 10000"/>
                <a:gd name="connsiteX28-4431" fmla="*/ 2156 w 10000"/>
                <a:gd name="connsiteY28-4432" fmla="*/ 4901 h 10000"/>
                <a:gd name="connsiteX29-4433" fmla="*/ 2001 w 10000"/>
                <a:gd name="connsiteY29-4434" fmla="*/ 5256 h 10000"/>
                <a:gd name="connsiteX30-4435" fmla="*/ 3106 w 10000"/>
                <a:gd name="connsiteY30-4436" fmla="*/ 5405 h 10000"/>
                <a:gd name="connsiteX31-4437" fmla="*/ 3106 w 10000"/>
                <a:gd name="connsiteY31-4438" fmla="*/ 5778 h 10000"/>
                <a:gd name="connsiteX32-4439" fmla="*/ 2947 w 10000"/>
                <a:gd name="connsiteY32-4440" fmla="*/ 5984 h 10000"/>
                <a:gd name="connsiteX33-4441" fmla="*/ 51 w 10000"/>
                <a:gd name="connsiteY33-4442" fmla="*/ 5965 h 10000"/>
                <a:gd name="connsiteX34-4443" fmla="*/ 0 w 10000"/>
                <a:gd name="connsiteY34-4444" fmla="*/ 7889 h 10000"/>
                <a:gd name="connsiteX35-4445" fmla="*/ 419 w 10000"/>
                <a:gd name="connsiteY35-4446" fmla="*/ 7889 h 10000"/>
                <a:gd name="connsiteX36-4447" fmla="*/ 419 w 10000"/>
                <a:gd name="connsiteY36-4448" fmla="*/ 7963 h 10000"/>
                <a:gd name="connsiteX37-4449" fmla="*/ 1314 w 10000"/>
                <a:gd name="connsiteY37-4450" fmla="*/ 7963 h 10000"/>
                <a:gd name="connsiteX38-4451" fmla="*/ 1314 w 10000"/>
                <a:gd name="connsiteY38-4452" fmla="*/ 7889 h 10000"/>
                <a:gd name="connsiteX39-4453" fmla="*/ 2156 w 10000"/>
                <a:gd name="connsiteY39-4454" fmla="*/ 7907 h 10000"/>
                <a:gd name="connsiteX40-4455" fmla="*/ 735 w 10000"/>
                <a:gd name="connsiteY40-4456" fmla="*/ 9158 h 10000"/>
                <a:gd name="connsiteX41-4457" fmla="*/ 735 w 10000"/>
                <a:gd name="connsiteY41-4458" fmla="*/ 9233 h 10000"/>
                <a:gd name="connsiteX42-4459" fmla="*/ 419 w 10000"/>
                <a:gd name="connsiteY42-4460" fmla="*/ 9513 h 10000"/>
                <a:gd name="connsiteX43-4461" fmla="*/ 998 w 10000"/>
                <a:gd name="connsiteY43-4462" fmla="*/ 9681 h 10000"/>
                <a:gd name="connsiteX44-4463" fmla="*/ 1262 w 10000"/>
                <a:gd name="connsiteY44-4464" fmla="*/ 9662 h 10000"/>
                <a:gd name="connsiteX45-4465" fmla="*/ 1367 w 10000"/>
                <a:gd name="connsiteY45-4466" fmla="*/ 9756 h 10000"/>
                <a:gd name="connsiteX46-4467" fmla="*/ 2577 w 10000"/>
                <a:gd name="connsiteY46-4468" fmla="*/ 9961 h 10000"/>
                <a:gd name="connsiteX47-4469" fmla="*/ 4420 w 10000"/>
                <a:gd name="connsiteY47-4470" fmla="*/ 9980 h 10000"/>
                <a:gd name="connsiteX48-4471" fmla="*/ 3473 w 10000"/>
                <a:gd name="connsiteY48-4472" fmla="*/ 9681 h 10000"/>
                <a:gd name="connsiteX49-4473" fmla="*/ 2527 w 10000"/>
                <a:gd name="connsiteY49-4474" fmla="*/ 9364 h 10000"/>
                <a:gd name="connsiteX50-4475" fmla="*/ 4527 w 10000"/>
                <a:gd name="connsiteY50-4476" fmla="*/ 7907 h 10000"/>
                <a:gd name="connsiteX51-4477" fmla="*/ 6420 w 10000"/>
                <a:gd name="connsiteY51-4478" fmla="*/ 7907 h 10000"/>
                <a:gd name="connsiteX52-4479" fmla="*/ 6420 w 10000"/>
                <a:gd name="connsiteY52-4480" fmla="*/ 7963 h 10000"/>
                <a:gd name="connsiteX53-4481" fmla="*/ 7368 w 10000"/>
                <a:gd name="connsiteY53-4482" fmla="*/ 7963 h 10000"/>
                <a:gd name="connsiteX54-4483" fmla="*/ 7368 w 10000"/>
                <a:gd name="connsiteY54-4484" fmla="*/ 7907 h 10000"/>
                <a:gd name="connsiteX55-4485" fmla="*/ 7895 w 10000"/>
                <a:gd name="connsiteY55-4486" fmla="*/ 7907 h 10000"/>
                <a:gd name="connsiteX56-4487" fmla="*/ 7895 w 10000"/>
                <a:gd name="connsiteY56-4488" fmla="*/ 5984 h 10000"/>
                <a:gd name="connsiteX57-4489" fmla="*/ 5788 w 10000"/>
                <a:gd name="connsiteY57-4490" fmla="*/ 5984 h 10000"/>
                <a:gd name="connsiteX58-4491" fmla="*/ 5947 w 10000"/>
                <a:gd name="connsiteY58-4492" fmla="*/ 5555 h 10000"/>
                <a:gd name="connsiteX59-4493" fmla="*/ 9053 w 10000"/>
                <a:gd name="connsiteY59-4494" fmla="*/ 5909 h 10000"/>
                <a:gd name="connsiteX60-4495" fmla="*/ 9315 w 10000"/>
                <a:gd name="connsiteY60-4496" fmla="*/ 6021 h 10000"/>
                <a:gd name="connsiteX61-4497" fmla="*/ 8633 w 10000"/>
                <a:gd name="connsiteY61-4498" fmla="*/ 8057 h 10000"/>
                <a:gd name="connsiteX62-4499" fmla="*/ 8737 w 10000"/>
                <a:gd name="connsiteY62-4500" fmla="*/ 8094 h 10000"/>
                <a:gd name="connsiteX63-4501" fmla="*/ 8633 w 10000"/>
                <a:gd name="connsiteY63-4502" fmla="*/ 8467 h 10000"/>
                <a:gd name="connsiteX64-4503" fmla="*/ 9422 w 10000"/>
                <a:gd name="connsiteY64-4504" fmla="*/ 8467 h 10000"/>
                <a:gd name="connsiteX65-4505" fmla="*/ 9631 w 10000"/>
                <a:gd name="connsiteY65-4506" fmla="*/ 8393 h 10000"/>
                <a:gd name="connsiteX66-4507" fmla="*/ 10000 w 10000"/>
                <a:gd name="connsiteY66-4508" fmla="*/ 8467 h 10000"/>
                <a:gd name="connsiteX0-4509" fmla="*/ 6106 w 10000"/>
                <a:gd name="connsiteY0-4510" fmla="*/ 2063 h 10000"/>
                <a:gd name="connsiteX1-4511" fmla="*/ 6158 w 10000"/>
                <a:gd name="connsiteY1-4512" fmla="*/ 1745 h 10000"/>
                <a:gd name="connsiteX2-4513" fmla="*/ 5629 w 10000"/>
                <a:gd name="connsiteY2-4514" fmla="*/ 1578 h 10000"/>
                <a:gd name="connsiteX3-4515" fmla="*/ 5737 w 10000"/>
                <a:gd name="connsiteY3-4516" fmla="*/ 1390 h 10000"/>
                <a:gd name="connsiteX4-4517" fmla="*/ 5998 w 10000"/>
                <a:gd name="connsiteY4-4518" fmla="*/ 1428 h 10000"/>
                <a:gd name="connsiteX5-4519" fmla="*/ 6261 w 10000"/>
                <a:gd name="connsiteY5-4520" fmla="*/ 1410 h 10000"/>
                <a:gd name="connsiteX6-4521" fmla="*/ 6370 w 10000"/>
                <a:gd name="connsiteY6-4522" fmla="*/ 1353 h 10000"/>
                <a:gd name="connsiteX7-4523" fmla="*/ 6370 w 10000"/>
                <a:gd name="connsiteY7-4524" fmla="*/ 1241 h 10000"/>
                <a:gd name="connsiteX8-4525" fmla="*/ 6473 w 10000"/>
                <a:gd name="connsiteY8-4526" fmla="*/ 1148 h 10000"/>
                <a:gd name="connsiteX9-4527" fmla="*/ 6473 w 10000"/>
                <a:gd name="connsiteY9-4528" fmla="*/ 1055 h 10000"/>
                <a:gd name="connsiteX10-4529" fmla="*/ 6420 w 10000"/>
                <a:gd name="connsiteY10-4530" fmla="*/ 999 h 10000"/>
                <a:gd name="connsiteX11-4531" fmla="*/ 6370 w 10000"/>
                <a:gd name="connsiteY11-4532" fmla="*/ 886 h 10000"/>
                <a:gd name="connsiteX12-4533" fmla="*/ 6579 w 10000"/>
                <a:gd name="connsiteY12-4534" fmla="*/ 812 h 10000"/>
                <a:gd name="connsiteX13-4535" fmla="*/ 6579 w 10000"/>
                <a:gd name="connsiteY13-4536" fmla="*/ 737 h 10000"/>
                <a:gd name="connsiteX14-4537" fmla="*/ 6318 w 10000"/>
                <a:gd name="connsiteY14-4538" fmla="*/ 662 h 10000"/>
                <a:gd name="connsiteX15-4539" fmla="*/ 6420 w 10000"/>
                <a:gd name="connsiteY15-4540" fmla="*/ 532 h 10000"/>
                <a:gd name="connsiteX16-4541" fmla="*/ 6261 w 10000"/>
                <a:gd name="connsiteY16-4542" fmla="*/ 476 h 10000"/>
                <a:gd name="connsiteX17-4543" fmla="*/ 6106 w 10000"/>
                <a:gd name="connsiteY17-4544" fmla="*/ 327 h 10000"/>
                <a:gd name="connsiteX18-4545" fmla="*/ 5682 w 10000"/>
                <a:gd name="connsiteY18-4546" fmla="*/ 177 h 10000"/>
                <a:gd name="connsiteX19-4547" fmla="*/ 4262 w 10000"/>
                <a:gd name="connsiteY19-4548" fmla="*/ 46 h 10000"/>
                <a:gd name="connsiteX20-4549" fmla="*/ 2999 w 10000"/>
                <a:gd name="connsiteY20-4550" fmla="*/ 737 h 10000"/>
                <a:gd name="connsiteX21-4551" fmla="*/ 3526 w 10000"/>
                <a:gd name="connsiteY21-4552" fmla="*/ 1204 h 10000"/>
                <a:gd name="connsiteX22-4553" fmla="*/ 3578 w 10000"/>
                <a:gd name="connsiteY22-4554" fmla="*/ 1335 h 10000"/>
                <a:gd name="connsiteX23-4555" fmla="*/ 3685 w 10000"/>
                <a:gd name="connsiteY23-4556" fmla="*/ 1278 h 10000"/>
                <a:gd name="connsiteX24-4557" fmla="*/ 3685 w 10000"/>
                <a:gd name="connsiteY24-4558" fmla="*/ 1390 h 10000"/>
                <a:gd name="connsiteX25-4559" fmla="*/ 3685 w 10000"/>
                <a:gd name="connsiteY25-4560" fmla="*/ 1466 h 10000"/>
                <a:gd name="connsiteX26-4561" fmla="*/ 1841 w 10000"/>
                <a:gd name="connsiteY26-4562" fmla="*/ 4901 h 10000"/>
                <a:gd name="connsiteX27-4563" fmla="*/ 2156 w 10000"/>
                <a:gd name="connsiteY27-4564" fmla="*/ 4901 h 10000"/>
                <a:gd name="connsiteX28-4565" fmla="*/ 2001 w 10000"/>
                <a:gd name="connsiteY28-4566" fmla="*/ 5256 h 10000"/>
                <a:gd name="connsiteX29-4567" fmla="*/ 3106 w 10000"/>
                <a:gd name="connsiteY29-4568" fmla="*/ 5405 h 10000"/>
                <a:gd name="connsiteX30-4569" fmla="*/ 3106 w 10000"/>
                <a:gd name="connsiteY30-4570" fmla="*/ 5778 h 10000"/>
                <a:gd name="connsiteX31-4571" fmla="*/ 2947 w 10000"/>
                <a:gd name="connsiteY31-4572" fmla="*/ 5984 h 10000"/>
                <a:gd name="connsiteX32-4573" fmla="*/ 51 w 10000"/>
                <a:gd name="connsiteY32-4574" fmla="*/ 5965 h 10000"/>
                <a:gd name="connsiteX33-4575" fmla="*/ 0 w 10000"/>
                <a:gd name="connsiteY33-4576" fmla="*/ 7889 h 10000"/>
                <a:gd name="connsiteX34-4577" fmla="*/ 419 w 10000"/>
                <a:gd name="connsiteY34-4578" fmla="*/ 7889 h 10000"/>
                <a:gd name="connsiteX35-4579" fmla="*/ 419 w 10000"/>
                <a:gd name="connsiteY35-4580" fmla="*/ 7963 h 10000"/>
                <a:gd name="connsiteX36-4581" fmla="*/ 1314 w 10000"/>
                <a:gd name="connsiteY36-4582" fmla="*/ 7963 h 10000"/>
                <a:gd name="connsiteX37-4583" fmla="*/ 1314 w 10000"/>
                <a:gd name="connsiteY37-4584" fmla="*/ 7889 h 10000"/>
                <a:gd name="connsiteX38-4585" fmla="*/ 2156 w 10000"/>
                <a:gd name="connsiteY38-4586" fmla="*/ 7907 h 10000"/>
                <a:gd name="connsiteX39-4587" fmla="*/ 735 w 10000"/>
                <a:gd name="connsiteY39-4588" fmla="*/ 9158 h 10000"/>
                <a:gd name="connsiteX40-4589" fmla="*/ 735 w 10000"/>
                <a:gd name="connsiteY40-4590" fmla="*/ 9233 h 10000"/>
                <a:gd name="connsiteX41-4591" fmla="*/ 419 w 10000"/>
                <a:gd name="connsiteY41-4592" fmla="*/ 9513 h 10000"/>
                <a:gd name="connsiteX42-4593" fmla="*/ 998 w 10000"/>
                <a:gd name="connsiteY42-4594" fmla="*/ 9681 h 10000"/>
                <a:gd name="connsiteX43-4595" fmla="*/ 1262 w 10000"/>
                <a:gd name="connsiteY43-4596" fmla="*/ 9662 h 10000"/>
                <a:gd name="connsiteX44-4597" fmla="*/ 1367 w 10000"/>
                <a:gd name="connsiteY44-4598" fmla="*/ 9756 h 10000"/>
                <a:gd name="connsiteX45-4599" fmla="*/ 2577 w 10000"/>
                <a:gd name="connsiteY45-4600" fmla="*/ 9961 h 10000"/>
                <a:gd name="connsiteX46-4601" fmla="*/ 4420 w 10000"/>
                <a:gd name="connsiteY46-4602" fmla="*/ 9980 h 10000"/>
                <a:gd name="connsiteX47-4603" fmla="*/ 3473 w 10000"/>
                <a:gd name="connsiteY47-4604" fmla="*/ 9681 h 10000"/>
                <a:gd name="connsiteX48-4605" fmla="*/ 2527 w 10000"/>
                <a:gd name="connsiteY48-4606" fmla="*/ 9364 h 10000"/>
                <a:gd name="connsiteX49-4607" fmla="*/ 4527 w 10000"/>
                <a:gd name="connsiteY49-4608" fmla="*/ 7907 h 10000"/>
                <a:gd name="connsiteX50-4609" fmla="*/ 6420 w 10000"/>
                <a:gd name="connsiteY50-4610" fmla="*/ 7907 h 10000"/>
                <a:gd name="connsiteX51-4611" fmla="*/ 6420 w 10000"/>
                <a:gd name="connsiteY51-4612" fmla="*/ 7963 h 10000"/>
                <a:gd name="connsiteX52-4613" fmla="*/ 7368 w 10000"/>
                <a:gd name="connsiteY52-4614" fmla="*/ 7963 h 10000"/>
                <a:gd name="connsiteX53-4615" fmla="*/ 7368 w 10000"/>
                <a:gd name="connsiteY53-4616" fmla="*/ 7907 h 10000"/>
                <a:gd name="connsiteX54-4617" fmla="*/ 7895 w 10000"/>
                <a:gd name="connsiteY54-4618" fmla="*/ 7907 h 10000"/>
                <a:gd name="connsiteX55-4619" fmla="*/ 7895 w 10000"/>
                <a:gd name="connsiteY55-4620" fmla="*/ 5984 h 10000"/>
                <a:gd name="connsiteX56-4621" fmla="*/ 5788 w 10000"/>
                <a:gd name="connsiteY56-4622" fmla="*/ 5984 h 10000"/>
                <a:gd name="connsiteX57-4623" fmla="*/ 5947 w 10000"/>
                <a:gd name="connsiteY57-4624" fmla="*/ 5555 h 10000"/>
                <a:gd name="connsiteX58-4625" fmla="*/ 9053 w 10000"/>
                <a:gd name="connsiteY58-4626" fmla="*/ 5909 h 10000"/>
                <a:gd name="connsiteX59-4627" fmla="*/ 9315 w 10000"/>
                <a:gd name="connsiteY59-4628" fmla="*/ 6021 h 10000"/>
                <a:gd name="connsiteX60-4629" fmla="*/ 8633 w 10000"/>
                <a:gd name="connsiteY60-4630" fmla="*/ 8057 h 10000"/>
                <a:gd name="connsiteX61-4631" fmla="*/ 8737 w 10000"/>
                <a:gd name="connsiteY61-4632" fmla="*/ 8094 h 10000"/>
                <a:gd name="connsiteX62-4633" fmla="*/ 8633 w 10000"/>
                <a:gd name="connsiteY62-4634" fmla="*/ 8467 h 10000"/>
                <a:gd name="connsiteX63-4635" fmla="*/ 9422 w 10000"/>
                <a:gd name="connsiteY63-4636" fmla="*/ 8467 h 10000"/>
                <a:gd name="connsiteX64-4637" fmla="*/ 9631 w 10000"/>
                <a:gd name="connsiteY64-4638" fmla="*/ 8393 h 10000"/>
                <a:gd name="connsiteX65-4639" fmla="*/ 10000 w 10000"/>
                <a:gd name="connsiteY65-4640" fmla="*/ 8467 h 10000"/>
                <a:gd name="connsiteX0-4641" fmla="*/ 6158 w 10000"/>
                <a:gd name="connsiteY0-4642" fmla="*/ 1745 h 10000"/>
                <a:gd name="connsiteX1-4643" fmla="*/ 5629 w 10000"/>
                <a:gd name="connsiteY1-4644" fmla="*/ 1578 h 10000"/>
                <a:gd name="connsiteX2-4645" fmla="*/ 5737 w 10000"/>
                <a:gd name="connsiteY2-4646" fmla="*/ 1390 h 10000"/>
                <a:gd name="connsiteX3-4647" fmla="*/ 5998 w 10000"/>
                <a:gd name="connsiteY3-4648" fmla="*/ 1428 h 10000"/>
                <a:gd name="connsiteX4-4649" fmla="*/ 6261 w 10000"/>
                <a:gd name="connsiteY4-4650" fmla="*/ 1410 h 10000"/>
                <a:gd name="connsiteX5-4651" fmla="*/ 6370 w 10000"/>
                <a:gd name="connsiteY5-4652" fmla="*/ 1353 h 10000"/>
                <a:gd name="connsiteX6-4653" fmla="*/ 6370 w 10000"/>
                <a:gd name="connsiteY6-4654" fmla="*/ 1241 h 10000"/>
                <a:gd name="connsiteX7-4655" fmla="*/ 6473 w 10000"/>
                <a:gd name="connsiteY7-4656" fmla="*/ 1148 h 10000"/>
                <a:gd name="connsiteX8-4657" fmla="*/ 6473 w 10000"/>
                <a:gd name="connsiteY8-4658" fmla="*/ 1055 h 10000"/>
                <a:gd name="connsiteX9-4659" fmla="*/ 6420 w 10000"/>
                <a:gd name="connsiteY9-4660" fmla="*/ 999 h 10000"/>
                <a:gd name="connsiteX10-4661" fmla="*/ 6370 w 10000"/>
                <a:gd name="connsiteY10-4662" fmla="*/ 886 h 10000"/>
                <a:gd name="connsiteX11-4663" fmla="*/ 6579 w 10000"/>
                <a:gd name="connsiteY11-4664" fmla="*/ 812 h 10000"/>
                <a:gd name="connsiteX12-4665" fmla="*/ 6579 w 10000"/>
                <a:gd name="connsiteY12-4666" fmla="*/ 737 h 10000"/>
                <a:gd name="connsiteX13-4667" fmla="*/ 6318 w 10000"/>
                <a:gd name="connsiteY13-4668" fmla="*/ 662 h 10000"/>
                <a:gd name="connsiteX14-4669" fmla="*/ 6420 w 10000"/>
                <a:gd name="connsiteY14-4670" fmla="*/ 532 h 10000"/>
                <a:gd name="connsiteX15-4671" fmla="*/ 6261 w 10000"/>
                <a:gd name="connsiteY15-4672" fmla="*/ 476 h 10000"/>
                <a:gd name="connsiteX16-4673" fmla="*/ 6106 w 10000"/>
                <a:gd name="connsiteY16-4674" fmla="*/ 327 h 10000"/>
                <a:gd name="connsiteX17-4675" fmla="*/ 5682 w 10000"/>
                <a:gd name="connsiteY17-4676" fmla="*/ 177 h 10000"/>
                <a:gd name="connsiteX18-4677" fmla="*/ 4262 w 10000"/>
                <a:gd name="connsiteY18-4678" fmla="*/ 46 h 10000"/>
                <a:gd name="connsiteX19-4679" fmla="*/ 2999 w 10000"/>
                <a:gd name="connsiteY19-4680" fmla="*/ 737 h 10000"/>
                <a:gd name="connsiteX20-4681" fmla="*/ 3526 w 10000"/>
                <a:gd name="connsiteY20-4682" fmla="*/ 1204 h 10000"/>
                <a:gd name="connsiteX21-4683" fmla="*/ 3578 w 10000"/>
                <a:gd name="connsiteY21-4684" fmla="*/ 1335 h 10000"/>
                <a:gd name="connsiteX22-4685" fmla="*/ 3685 w 10000"/>
                <a:gd name="connsiteY22-4686" fmla="*/ 1278 h 10000"/>
                <a:gd name="connsiteX23-4687" fmla="*/ 3685 w 10000"/>
                <a:gd name="connsiteY23-4688" fmla="*/ 1390 h 10000"/>
                <a:gd name="connsiteX24-4689" fmla="*/ 3685 w 10000"/>
                <a:gd name="connsiteY24-4690" fmla="*/ 1466 h 10000"/>
                <a:gd name="connsiteX25-4691" fmla="*/ 1841 w 10000"/>
                <a:gd name="connsiteY25-4692" fmla="*/ 4901 h 10000"/>
                <a:gd name="connsiteX26-4693" fmla="*/ 2156 w 10000"/>
                <a:gd name="connsiteY26-4694" fmla="*/ 4901 h 10000"/>
                <a:gd name="connsiteX27-4695" fmla="*/ 2001 w 10000"/>
                <a:gd name="connsiteY27-4696" fmla="*/ 5256 h 10000"/>
                <a:gd name="connsiteX28-4697" fmla="*/ 3106 w 10000"/>
                <a:gd name="connsiteY28-4698" fmla="*/ 5405 h 10000"/>
                <a:gd name="connsiteX29-4699" fmla="*/ 3106 w 10000"/>
                <a:gd name="connsiteY29-4700" fmla="*/ 5778 h 10000"/>
                <a:gd name="connsiteX30-4701" fmla="*/ 2947 w 10000"/>
                <a:gd name="connsiteY30-4702" fmla="*/ 5984 h 10000"/>
                <a:gd name="connsiteX31-4703" fmla="*/ 51 w 10000"/>
                <a:gd name="connsiteY31-4704" fmla="*/ 5965 h 10000"/>
                <a:gd name="connsiteX32-4705" fmla="*/ 0 w 10000"/>
                <a:gd name="connsiteY32-4706" fmla="*/ 7889 h 10000"/>
                <a:gd name="connsiteX33-4707" fmla="*/ 419 w 10000"/>
                <a:gd name="connsiteY33-4708" fmla="*/ 7889 h 10000"/>
                <a:gd name="connsiteX34-4709" fmla="*/ 419 w 10000"/>
                <a:gd name="connsiteY34-4710" fmla="*/ 7963 h 10000"/>
                <a:gd name="connsiteX35-4711" fmla="*/ 1314 w 10000"/>
                <a:gd name="connsiteY35-4712" fmla="*/ 7963 h 10000"/>
                <a:gd name="connsiteX36-4713" fmla="*/ 1314 w 10000"/>
                <a:gd name="connsiteY36-4714" fmla="*/ 7889 h 10000"/>
                <a:gd name="connsiteX37-4715" fmla="*/ 2156 w 10000"/>
                <a:gd name="connsiteY37-4716" fmla="*/ 7907 h 10000"/>
                <a:gd name="connsiteX38-4717" fmla="*/ 735 w 10000"/>
                <a:gd name="connsiteY38-4718" fmla="*/ 9158 h 10000"/>
                <a:gd name="connsiteX39-4719" fmla="*/ 735 w 10000"/>
                <a:gd name="connsiteY39-4720" fmla="*/ 9233 h 10000"/>
                <a:gd name="connsiteX40-4721" fmla="*/ 419 w 10000"/>
                <a:gd name="connsiteY40-4722" fmla="*/ 9513 h 10000"/>
                <a:gd name="connsiteX41-4723" fmla="*/ 998 w 10000"/>
                <a:gd name="connsiteY41-4724" fmla="*/ 9681 h 10000"/>
                <a:gd name="connsiteX42-4725" fmla="*/ 1262 w 10000"/>
                <a:gd name="connsiteY42-4726" fmla="*/ 9662 h 10000"/>
                <a:gd name="connsiteX43-4727" fmla="*/ 1367 w 10000"/>
                <a:gd name="connsiteY43-4728" fmla="*/ 9756 h 10000"/>
                <a:gd name="connsiteX44-4729" fmla="*/ 2577 w 10000"/>
                <a:gd name="connsiteY44-4730" fmla="*/ 9961 h 10000"/>
                <a:gd name="connsiteX45-4731" fmla="*/ 4420 w 10000"/>
                <a:gd name="connsiteY45-4732" fmla="*/ 9980 h 10000"/>
                <a:gd name="connsiteX46-4733" fmla="*/ 3473 w 10000"/>
                <a:gd name="connsiteY46-4734" fmla="*/ 9681 h 10000"/>
                <a:gd name="connsiteX47-4735" fmla="*/ 2527 w 10000"/>
                <a:gd name="connsiteY47-4736" fmla="*/ 9364 h 10000"/>
                <a:gd name="connsiteX48-4737" fmla="*/ 4527 w 10000"/>
                <a:gd name="connsiteY48-4738" fmla="*/ 7907 h 10000"/>
                <a:gd name="connsiteX49-4739" fmla="*/ 6420 w 10000"/>
                <a:gd name="connsiteY49-4740" fmla="*/ 7907 h 10000"/>
                <a:gd name="connsiteX50-4741" fmla="*/ 6420 w 10000"/>
                <a:gd name="connsiteY50-4742" fmla="*/ 7963 h 10000"/>
                <a:gd name="connsiteX51-4743" fmla="*/ 7368 w 10000"/>
                <a:gd name="connsiteY51-4744" fmla="*/ 7963 h 10000"/>
                <a:gd name="connsiteX52-4745" fmla="*/ 7368 w 10000"/>
                <a:gd name="connsiteY52-4746" fmla="*/ 7907 h 10000"/>
                <a:gd name="connsiteX53-4747" fmla="*/ 7895 w 10000"/>
                <a:gd name="connsiteY53-4748" fmla="*/ 7907 h 10000"/>
                <a:gd name="connsiteX54-4749" fmla="*/ 7895 w 10000"/>
                <a:gd name="connsiteY54-4750" fmla="*/ 5984 h 10000"/>
                <a:gd name="connsiteX55-4751" fmla="*/ 5788 w 10000"/>
                <a:gd name="connsiteY55-4752" fmla="*/ 5984 h 10000"/>
                <a:gd name="connsiteX56-4753" fmla="*/ 5947 w 10000"/>
                <a:gd name="connsiteY56-4754" fmla="*/ 5555 h 10000"/>
                <a:gd name="connsiteX57-4755" fmla="*/ 9053 w 10000"/>
                <a:gd name="connsiteY57-4756" fmla="*/ 5909 h 10000"/>
                <a:gd name="connsiteX58-4757" fmla="*/ 9315 w 10000"/>
                <a:gd name="connsiteY58-4758" fmla="*/ 6021 h 10000"/>
                <a:gd name="connsiteX59-4759" fmla="*/ 8633 w 10000"/>
                <a:gd name="connsiteY59-4760" fmla="*/ 8057 h 10000"/>
                <a:gd name="connsiteX60-4761" fmla="*/ 8737 w 10000"/>
                <a:gd name="connsiteY60-4762" fmla="*/ 8094 h 10000"/>
                <a:gd name="connsiteX61-4763" fmla="*/ 8633 w 10000"/>
                <a:gd name="connsiteY61-4764" fmla="*/ 8467 h 10000"/>
                <a:gd name="connsiteX62-4765" fmla="*/ 9422 w 10000"/>
                <a:gd name="connsiteY62-4766" fmla="*/ 8467 h 10000"/>
                <a:gd name="connsiteX63-4767" fmla="*/ 9631 w 10000"/>
                <a:gd name="connsiteY63-4768" fmla="*/ 8393 h 10000"/>
                <a:gd name="connsiteX64-4769" fmla="*/ 10000 w 10000"/>
                <a:gd name="connsiteY64-4770" fmla="*/ 8467 h 10000"/>
                <a:gd name="connsiteX0-4771" fmla="*/ 5629 w 10000"/>
                <a:gd name="connsiteY0-4772" fmla="*/ 1578 h 10000"/>
                <a:gd name="connsiteX1-4773" fmla="*/ 5737 w 10000"/>
                <a:gd name="connsiteY1-4774" fmla="*/ 1390 h 10000"/>
                <a:gd name="connsiteX2-4775" fmla="*/ 5998 w 10000"/>
                <a:gd name="connsiteY2-4776" fmla="*/ 1428 h 10000"/>
                <a:gd name="connsiteX3-4777" fmla="*/ 6261 w 10000"/>
                <a:gd name="connsiteY3-4778" fmla="*/ 1410 h 10000"/>
                <a:gd name="connsiteX4-4779" fmla="*/ 6370 w 10000"/>
                <a:gd name="connsiteY4-4780" fmla="*/ 1353 h 10000"/>
                <a:gd name="connsiteX5-4781" fmla="*/ 6370 w 10000"/>
                <a:gd name="connsiteY5-4782" fmla="*/ 1241 h 10000"/>
                <a:gd name="connsiteX6-4783" fmla="*/ 6473 w 10000"/>
                <a:gd name="connsiteY6-4784" fmla="*/ 1148 h 10000"/>
                <a:gd name="connsiteX7-4785" fmla="*/ 6473 w 10000"/>
                <a:gd name="connsiteY7-4786" fmla="*/ 1055 h 10000"/>
                <a:gd name="connsiteX8-4787" fmla="*/ 6420 w 10000"/>
                <a:gd name="connsiteY8-4788" fmla="*/ 999 h 10000"/>
                <a:gd name="connsiteX9-4789" fmla="*/ 6370 w 10000"/>
                <a:gd name="connsiteY9-4790" fmla="*/ 886 h 10000"/>
                <a:gd name="connsiteX10-4791" fmla="*/ 6579 w 10000"/>
                <a:gd name="connsiteY10-4792" fmla="*/ 812 h 10000"/>
                <a:gd name="connsiteX11-4793" fmla="*/ 6579 w 10000"/>
                <a:gd name="connsiteY11-4794" fmla="*/ 737 h 10000"/>
                <a:gd name="connsiteX12-4795" fmla="*/ 6318 w 10000"/>
                <a:gd name="connsiteY12-4796" fmla="*/ 662 h 10000"/>
                <a:gd name="connsiteX13-4797" fmla="*/ 6420 w 10000"/>
                <a:gd name="connsiteY13-4798" fmla="*/ 532 h 10000"/>
                <a:gd name="connsiteX14-4799" fmla="*/ 6261 w 10000"/>
                <a:gd name="connsiteY14-4800" fmla="*/ 476 h 10000"/>
                <a:gd name="connsiteX15-4801" fmla="*/ 6106 w 10000"/>
                <a:gd name="connsiteY15-4802" fmla="*/ 327 h 10000"/>
                <a:gd name="connsiteX16-4803" fmla="*/ 5682 w 10000"/>
                <a:gd name="connsiteY16-4804" fmla="*/ 177 h 10000"/>
                <a:gd name="connsiteX17-4805" fmla="*/ 4262 w 10000"/>
                <a:gd name="connsiteY17-4806" fmla="*/ 46 h 10000"/>
                <a:gd name="connsiteX18-4807" fmla="*/ 2999 w 10000"/>
                <a:gd name="connsiteY18-4808" fmla="*/ 737 h 10000"/>
                <a:gd name="connsiteX19-4809" fmla="*/ 3526 w 10000"/>
                <a:gd name="connsiteY19-4810" fmla="*/ 1204 h 10000"/>
                <a:gd name="connsiteX20-4811" fmla="*/ 3578 w 10000"/>
                <a:gd name="connsiteY20-4812" fmla="*/ 1335 h 10000"/>
                <a:gd name="connsiteX21-4813" fmla="*/ 3685 w 10000"/>
                <a:gd name="connsiteY21-4814" fmla="*/ 1278 h 10000"/>
                <a:gd name="connsiteX22-4815" fmla="*/ 3685 w 10000"/>
                <a:gd name="connsiteY22-4816" fmla="*/ 1390 h 10000"/>
                <a:gd name="connsiteX23-4817" fmla="*/ 3685 w 10000"/>
                <a:gd name="connsiteY23-4818" fmla="*/ 1466 h 10000"/>
                <a:gd name="connsiteX24-4819" fmla="*/ 1841 w 10000"/>
                <a:gd name="connsiteY24-4820" fmla="*/ 4901 h 10000"/>
                <a:gd name="connsiteX25-4821" fmla="*/ 2156 w 10000"/>
                <a:gd name="connsiteY25-4822" fmla="*/ 4901 h 10000"/>
                <a:gd name="connsiteX26-4823" fmla="*/ 2001 w 10000"/>
                <a:gd name="connsiteY26-4824" fmla="*/ 5256 h 10000"/>
                <a:gd name="connsiteX27-4825" fmla="*/ 3106 w 10000"/>
                <a:gd name="connsiteY27-4826" fmla="*/ 5405 h 10000"/>
                <a:gd name="connsiteX28-4827" fmla="*/ 3106 w 10000"/>
                <a:gd name="connsiteY28-4828" fmla="*/ 5778 h 10000"/>
                <a:gd name="connsiteX29-4829" fmla="*/ 2947 w 10000"/>
                <a:gd name="connsiteY29-4830" fmla="*/ 5984 h 10000"/>
                <a:gd name="connsiteX30-4831" fmla="*/ 51 w 10000"/>
                <a:gd name="connsiteY30-4832" fmla="*/ 5965 h 10000"/>
                <a:gd name="connsiteX31-4833" fmla="*/ 0 w 10000"/>
                <a:gd name="connsiteY31-4834" fmla="*/ 7889 h 10000"/>
                <a:gd name="connsiteX32-4835" fmla="*/ 419 w 10000"/>
                <a:gd name="connsiteY32-4836" fmla="*/ 7889 h 10000"/>
                <a:gd name="connsiteX33-4837" fmla="*/ 419 w 10000"/>
                <a:gd name="connsiteY33-4838" fmla="*/ 7963 h 10000"/>
                <a:gd name="connsiteX34-4839" fmla="*/ 1314 w 10000"/>
                <a:gd name="connsiteY34-4840" fmla="*/ 7963 h 10000"/>
                <a:gd name="connsiteX35-4841" fmla="*/ 1314 w 10000"/>
                <a:gd name="connsiteY35-4842" fmla="*/ 7889 h 10000"/>
                <a:gd name="connsiteX36-4843" fmla="*/ 2156 w 10000"/>
                <a:gd name="connsiteY36-4844" fmla="*/ 7907 h 10000"/>
                <a:gd name="connsiteX37-4845" fmla="*/ 735 w 10000"/>
                <a:gd name="connsiteY37-4846" fmla="*/ 9158 h 10000"/>
                <a:gd name="connsiteX38-4847" fmla="*/ 735 w 10000"/>
                <a:gd name="connsiteY38-4848" fmla="*/ 9233 h 10000"/>
                <a:gd name="connsiteX39-4849" fmla="*/ 419 w 10000"/>
                <a:gd name="connsiteY39-4850" fmla="*/ 9513 h 10000"/>
                <a:gd name="connsiteX40-4851" fmla="*/ 998 w 10000"/>
                <a:gd name="connsiteY40-4852" fmla="*/ 9681 h 10000"/>
                <a:gd name="connsiteX41-4853" fmla="*/ 1262 w 10000"/>
                <a:gd name="connsiteY41-4854" fmla="*/ 9662 h 10000"/>
                <a:gd name="connsiteX42-4855" fmla="*/ 1367 w 10000"/>
                <a:gd name="connsiteY42-4856" fmla="*/ 9756 h 10000"/>
                <a:gd name="connsiteX43-4857" fmla="*/ 2577 w 10000"/>
                <a:gd name="connsiteY43-4858" fmla="*/ 9961 h 10000"/>
                <a:gd name="connsiteX44-4859" fmla="*/ 4420 w 10000"/>
                <a:gd name="connsiteY44-4860" fmla="*/ 9980 h 10000"/>
                <a:gd name="connsiteX45-4861" fmla="*/ 3473 w 10000"/>
                <a:gd name="connsiteY45-4862" fmla="*/ 9681 h 10000"/>
                <a:gd name="connsiteX46-4863" fmla="*/ 2527 w 10000"/>
                <a:gd name="connsiteY46-4864" fmla="*/ 9364 h 10000"/>
                <a:gd name="connsiteX47-4865" fmla="*/ 4527 w 10000"/>
                <a:gd name="connsiteY47-4866" fmla="*/ 7907 h 10000"/>
                <a:gd name="connsiteX48-4867" fmla="*/ 6420 w 10000"/>
                <a:gd name="connsiteY48-4868" fmla="*/ 7907 h 10000"/>
                <a:gd name="connsiteX49-4869" fmla="*/ 6420 w 10000"/>
                <a:gd name="connsiteY49-4870" fmla="*/ 7963 h 10000"/>
                <a:gd name="connsiteX50-4871" fmla="*/ 7368 w 10000"/>
                <a:gd name="connsiteY50-4872" fmla="*/ 7963 h 10000"/>
                <a:gd name="connsiteX51-4873" fmla="*/ 7368 w 10000"/>
                <a:gd name="connsiteY51-4874" fmla="*/ 7907 h 10000"/>
                <a:gd name="connsiteX52-4875" fmla="*/ 7895 w 10000"/>
                <a:gd name="connsiteY52-4876" fmla="*/ 7907 h 10000"/>
                <a:gd name="connsiteX53-4877" fmla="*/ 7895 w 10000"/>
                <a:gd name="connsiteY53-4878" fmla="*/ 5984 h 10000"/>
                <a:gd name="connsiteX54-4879" fmla="*/ 5788 w 10000"/>
                <a:gd name="connsiteY54-4880" fmla="*/ 5984 h 10000"/>
                <a:gd name="connsiteX55-4881" fmla="*/ 5947 w 10000"/>
                <a:gd name="connsiteY55-4882" fmla="*/ 5555 h 10000"/>
                <a:gd name="connsiteX56-4883" fmla="*/ 9053 w 10000"/>
                <a:gd name="connsiteY56-4884" fmla="*/ 5909 h 10000"/>
                <a:gd name="connsiteX57-4885" fmla="*/ 9315 w 10000"/>
                <a:gd name="connsiteY57-4886" fmla="*/ 6021 h 10000"/>
                <a:gd name="connsiteX58-4887" fmla="*/ 8633 w 10000"/>
                <a:gd name="connsiteY58-4888" fmla="*/ 8057 h 10000"/>
                <a:gd name="connsiteX59-4889" fmla="*/ 8737 w 10000"/>
                <a:gd name="connsiteY59-4890" fmla="*/ 8094 h 10000"/>
                <a:gd name="connsiteX60-4891" fmla="*/ 8633 w 10000"/>
                <a:gd name="connsiteY60-4892" fmla="*/ 8467 h 10000"/>
                <a:gd name="connsiteX61-4893" fmla="*/ 9422 w 10000"/>
                <a:gd name="connsiteY61-4894" fmla="*/ 8467 h 10000"/>
                <a:gd name="connsiteX62-4895" fmla="*/ 9631 w 10000"/>
                <a:gd name="connsiteY62-4896" fmla="*/ 8393 h 10000"/>
                <a:gd name="connsiteX63-4897" fmla="*/ 10000 w 10000"/>
                <a:gd name="connsiteY63-4898" fmla="*/ 8467 h 10000"/>
                <a:gd name="connsiteX0-4899" fmla="*/ 5737 w 10000"/>
                <a:gd name="connsiteY0-4900" fmla="*/ 1390 h 10000"/>
                <a:gd name="connsiteX1-4901" fmla="*/ 5998 w 10000"/>
                <a:gd name="connsiteY1-4902" fmla="*/ 1428 h 10000"/>
                <a:gd name="connsiteX2-4903" fmla="*/ 6261 w 10000"/>
                <a:gd name="connsiteY2-4904" fmla="*/ 1410 h 10000"/>
                <a:gd name="connsiteX3-4905" fmla="*/ 6370 w 10000"/>
                <a:gd name="connsiteY3-4906" fmla="*/ 1353 h 10000"/>
                <a:gd name="connsiteX4-4907" fmla="*/ 6370 w 10000"/>
                <a:gd name="connsiteY4-4908" fmla="*/ 1241 h 10000"/>
                <a:gd name="connsiteX5-4909" fmla="*/ 6473 w 10000"/>
                <a:gd name="connsiteY5-4910" fmla="*/ 1148 h 10000"/>
                <a:gd name="connsiteX6-4911" fmla="*/ 6473 w 10000"/>
                <a:gd name="connsiteY6-4912" fmla="*/ 1055 h 10000"/>
                <a:gd name="connsiteX7-4913" fmla="*/ 6420 w 10000"/>
                <a:gd name="connsiteY7-4914" fmla="*/ 999 h 10000"/>
                <a:gd name="connsiteX8-4915" fmla="*/ 6370 w 10000"/>
                <a:gd name="connsiteY8-4916" fmla="*/ 886 h 10000"/>
                <a:gd name="connsiteX9-4917" fmla="*/ 6579 w 10000"/>
                <a:gd name="connsiteY9-4918" fmla="*/ 812 h 10000"/>
                <a:gd name="connsiteX10-4919" fmla="*/ 6579 w 10000"/>
                <a:gd name="connsiteY10-4920" fmla="*/ 737 h 10000"/>
                <a:gd name="connsiteX11-4921" fmla="*/ 6318 w 10000"/>
                <a:gd name="connsiteY11-4922" fmla="*/ 662 h 10000"/>
                <a:gd name="connsiteX12-4923" fmla="*/ 6420 w 10000"/>
                <a:gd name="connsiteY12-4924" fmla="*/ 532 h 10000"/>
                <a:gd name="connsiteX13-4925" fmla="*/ 6261 w 10000"/>
                <a:gd name="connsiteY13-4926" fmla="*/ 476 h 10000"/>
                <a:gd name="connsiteX14-4927" fmla="*/ 6106 w 10000"/>
                <a:gd name="connsiteY14-4928" fmla="*/ 327 h 10000"/>
                <a:gd name="connsiteX15-4929" fmla="*/ 5682 w 10000"/>
                <a:gd name="connsiteY15-4930" fmla="*/ 177 h 10000"/>
                <a:gd name="connsiteX16-4931" fmla="*/ 4262 w 10000"/>
                <a:gd name="connsiteY16-4932" fmla="*/ 46 h 10000"/>
                <a:gd name="connsiteX17-4933" fmla="*/ 2999 w 10000"/>
                <a:gd name="connsiteY17-4934" fmla="*/ 737 h 10000"/>
                <a:gd name="connsiteX18-4935" fmla="*/ 3526 w 10000"/>
                <a:gd name="connsiteY18-4936" fmla="*/ 1204 h 10000"/>
                <a:gd name="connsiteX19-4937" fmla="*/ 3578 w 10000"/>
                <a:gd name="connsiteY19-4938" fmla="*/ 1335 h 10000"/>
                <a:gd name="connsiteX20-4939" fmla="*/ 3685 w 10000"/>
                <a:gd name="connsiteY20-4940" fmla="*/ 1278 h 10000"/>
                <a:gd name="connsiteX21-4941" fmla="*/ 3685 w 10000"/>
                <a:gd name="connsiteY21-4942" fmla="*/ 1390 h 10000"/>
                <a:gd name="connsiteX22-4943" fmla="*/ 3685 w 10000"/>
                <a:gd name="connsiteY22-4944" fmla="*/ 1466 h 10000"/>
                <a:gd name="connsiteX23-4945" fmla="*/ 1841 w 10000"/>
                <a:gd name="connsiteY23-4946" fmla="*/ 4901 h 10000"/>
                <a:gd name="connsiteX24-4947" fmla="*/ 2156 w 10000"/>
                <a:gd name="connsiteY24-4948" fmla="*/ 4901 h 10000"/>
                <a:gd name="connsiteX25-4949" fmla="*/ 2001 w 10000"/>
                <a:gd name="connsiteY25-4950" fmla="*/ 5256 h 10000"/>
                <a:gd name="connsiteX26-4951" fmla="*/ 3106 w 10000"/>
                <a:gd name="connsiteY26-4952" fmla="*/ 5405 h 10000"/>
                <a:gd name="connsiteX27-4953" fmla="*/ 3106 w 10000"/>
                <a:gd name="connsiteY27-4954" fmla="*/ 5778 h 10000"/>
                <a:gd name="connsiteX28-4955" fmla="*/ 2947 w 10000"/>
                <a:gd name="connsiteY28-4956" fmla="*/ 5984 h 10000"/>
                <a:gd name="connsiteX29-4957" fmla="*/ 51 w 10000"/>
                <a:gd name="connsiteY29-4958" fmla="*/ 5965 h 10000"/>
                <a:gd name="connsiteX30-4959" fmla="*/ 0 w 10000"/>
                <a:gd name="connsiteY30-4960" fmla="*/ 7889 h 10000"/>
                <a:gd name="connsiteX31-4961" fmla="*/ 419 w 10000"/>
                <a:gd name="connsiteY31-4962" fmla="*/ 7889 h 10000"/>
                <a:gd name="connsiteX32-4963" fmla="*/ 419 w 10000"/>
                <a:gd name="connsiteY32-4964" fmla="*/ 7963 h 10000"/>
                <a:gd name="connsiteX33-4965" fmla="*/ 1314 w 10000"/>
                <a:gd name="connsiteY33-4966" fmla="*/ 7963 h 10000"/>
                <a:gd name="connsiteX34-4967" fmla="*/ 1314 w 10000"/>
                <a:gd name="connsiteY34-4968" fmla="*/ 7889 h 10000"/>
                <a:gd name="connsiteX35-4969" fmla="*/ 2156 w 10000"/>
                <a:gd name="connsiteY35-4970" fmla="*/ 7907 h 10000"/>
                <a:gd name="connsiteX36-4971" fmla="*/ 735 w 10000"/>
                <a:gd name="connsiteY36-4972" fmla="*/ 9158 h 10000"/>
                <a:gd name="connsiteX37-4973" fmla="*/ 735 w 10000"/>
                <a:gd name="connsiteY37-4974" fmla="*/ 9233 h 10000"/>
                <a:gd name="connsiteX38-4975" fmla="*/ 419 w 10000"/>
                <a:gd name="connsiteY38-4976" fmla="*/ 9513 h 10000"/>
                <a:gd name="connsiteX39-4977" fmla="*/ 998 w 10000"/>
                <a:gd name="connsiteY39-4978" fmla="*/ 9681 h 10000"/>
                <a:gd name="connsiteX40-4979" fmla="*/ 1262 w 10000"/>
                <a:gd name="connsiteY40-4980" fmla="*/ 9662 h 10000"/>
                <a:gd name="connsiteX41-4981" fmla="*/ 1367 w 10000"/>
                <a:gd name="connsiteY41-4982" fmla="*/ 9756 h 10000"/>
                <a:gd name="connsiteX42-4983" fmla="*/ 2577 w 10000"/>
                <a:gd name="connsiteY42-4984" fmla="*/ 9961 h 10000"/>
                <a:gd name="connsiteX43-4985" fmla="*/ 4420 w 10000"/>
                <a:gd name="connsiteY43-4986" fmla="*/ 9980 h 10000"/>
                <a:gd name="connsiteX44-4987" fmla="*/ 3473 w 10000"/>
                <a:gd name="connsiteY44-4988" fmla="*/ 9681 h 10000"/>
                <a:gd name="connsiteX45-4989" fmla="*/ 2527 w 10000"/>
                <a:gd name="connsiteY45-4990" fmla="*/ 9364 h 10000"/>
                <a:gd name="connsiteX46-4991" fmla="*/ 4527 w 10000"/>
                <a:gd name="connsiteY46-4992" fmla="*/ 7907 h 10000"/>
                <a:gd name="connsiteX47-4993" fmla="*/ 6420 w 10000"/>
                <a:gd name="connsiteY47-4994" fmla="*/ 7907 h 10000"/>
                <a:gd name="connsiteX48-4995" fmla="*/ 6420 w 10000"/>
                <a:gd name="connsiteY48-4996" fmla="*/ 7963 h 10000"/>
                <a:gd name="connsiteX49-4997" fmla="*/ 7368 w 10000"/>
                <a:gd name="connsiteY49-4998" fmla="*/ 7963 h 10000"/>
                <a:gd name="connsiteX50-4999" fmla="*/ 7368 w 10000"/>
                <a:gd name="connsiteY50-5000" fmla="*/ 7907 h 10000"/>
                <a:gd name="connsiteX51-5001" fmla="*/ 7895 w 10000"/>
                <a:gd name="connsiteY51-5002" fmla="*/ 7907 h 10000"/>
                <a:gd name="connsiteX52-5003" fmla="*/ 7895 w 10000"/>
                <a:gd name="connsiteY52-5004" fmla="*/ 5984 h 10000"/>
                <a:gd name="connsiteX53-5005" fmla="*/ 5788 w 10000"/>
                <a:gd name="connsiteY53-5006" fmla="*/ 5984 h 10000"/>
                <a:gd name="connsiteX54-5007" fmla="*/ 5947 w 10000"/>
                <a:gd name="connsiteY54-5008" fmla="*/ 5555 h 10000"/>
                <a:gd name="connsiteX55-5009" fmla="*/ 9053 w 10000"/>
                <a:gd name="connsiteY55-5010" fmla="*/ 5909 h 10000"/>
                <a:gd name="connsiteX56-5011" fmla="*/ 9315 w 10000"/>
                <a:gd name="connsiteY56-5012" fmla="*/ 6021 h 10000"/>
                <a:gd name="connsiteX57-5013" fmla="*/ 8633 w 10000"/>
                <a:gd name="connsiteY57-5014" fmla="*/ 8057 h 10000"/>
                <a:gd name="connsiteX58-5015" fmla="*/ 8737 w 10000"/>
                <a:gd name="connsiteY58-5016" fmla="*/ 8094 h 10000"/>
                <a:gd name="connsiteX59-5017" fmla="*/ 8633 w 10000"/>
                <a:gd name="connsiteY59-5018" fmla="*/ 8467 h 10000"/>
                <a:gd name="connsiteX60-5019" fmla="*/ 9422 w 10000"/>
                <a:gd name="connsiteY60-5020" fmla="*/ 8467 h 10000"/>
                <a:gd name="connsiteX61-5021" fmla="*/ 9631 w 10000"/>
                <a:gd name="connsiteY61-5022" fmla="*/ 8393 h 10000"/>
                <a:gd name="connsiteX62-5023" fmla="*/ 10000 w 10000"/>
                <a:gd name="connsiteY62-5024" fmla="*/ 8467 h 10000"/>
                <a:gd name="connsiteX0-5025" fmla="*/ 5737 w 10000"/>
                <a:gd name="connsiteY0-5026" fmla="*/ 1390 h 10000"/>
                <a:gd name="connsiteX1-5027" fmla="*/ 6261 w 10000"/>
                <a:gd name="connsiteY1-5028" fmla="*/ 1410 h 10000"/>
                <a:gd name="connsiteX2-5029" fmla="*/ 6370 w 10000"/>
                <a:gd name="connsiteY2-5030" fmla="*/ 1353 h 10000"/>
                <a:gd name="connsiteX3-5031" fmla="*/ 6370 w 10000"/>
                <a:gd name="connsiteY3-5032" fmla="*/ 1241 h 10000"/>
                <a:gd name="connsiteX4-5033" fmla="*/ 6473 w 10000"/>
                <a:gd name="connsiteY4-5034" fmla="*/ 1148 h 10000"/>
                <a:gd name="connsiteX5-5035" fmla="*/ 6473 w 10000"/>
                <a:gd name="connsiteY5-5036" fmla="*/ 1055 h 10000"/>
                <a:gd name="connsiteX6-5037" fmla="*/ 6420 w 10000"/>
                <a:gd name="connsiteY6-5038" fmla="*/ 999 h 10000"/>
                <a:gd name="connsiteX7-5039" fmla="*/ 6370 w 10000"/>
                <a:gd name="connsiteY7-5040" fmla="*/ 886 h 10000"/>
                <a:gd name="connsiteX8-5041" fmla="*/ 6579 w 10000"/>
                <a:gd name="connsiteY8-5042" fmla="*/ 812 h 10000"/>
                <a:gd name="connsiteX9-5043" fmla="*/ 6579 w 10000"/>
                <a:gd name="connsiteY9-5044" fmla="*/ 737 h 10000"/>
                <a:gd name="connsiteX10-5045" fmla="*/ 6318 w 10000"/>
                <a:gd name="connsiteY10-5046" fmla="*/ 662 h 10000"/>
                <a:gd name="connsiteX11-5047" fmla="*/ 6420 w 10000"/>
                <a:gd name="connsiteY11-5048" fmla="*/ 532 h 10000"/>
                <a:gd name="connsiteX12-5049" fmla="*/ 6261 w 10000"/>
                <a:gd name="connsiteY12-5050" fmla="*/ 476 h 10000"/>
                <a:gd name="connsiteX13-5051" fmla="*/ 6106 w 10000"/>
                <a:gd name="connsiteY13-5052" fmla="*/ 327 h 10000"/>
                <a:gd name="connsiteX14-5053" fmla="*/ 5682 w 10000"/>
                <a:gd name="connsiteY14-5054" fmla="*/ 177 h 10000"/>
                <a:gd name="connsiteX15-5055" fmla="*/ 4262 w 10000"/>
                <a:gd name="connsiteY15-5056" fmla="*/ 46 h 10000"/>
                <a:gd name="connsiteX16-5057" fmla="*/ 2999 w 10000"/>
                <a:gd name="connsiteY16-5058" fmla="*/ 737 h 10000"/>
                <a:gd name="connsiteX17-5059" fmla="*/ 3526 w 10000"/>
                <a:gd name="connsiteY17-5060" fmla="*/ 1204 h 10000"/>
                <a:gd name="connsiteX18-5061" fmla="*/ 3578 w 10000"/>
                <a:gd name="connsiteY18-5062" fmla="*/ 1335 h 10000"/>
                <a:gd name="connsiteX19-5063" fmla="*/ 3685 w 10000"/>
                <a:gd name="connsiteY19-5064" fmla="*/ 1278 h 10000"/>
                <a:gd name="connsiteX20-5065" fmla="*/ 3685 w 10000"/>
                <a:gd name="connsiteY20-5066" fmla="*/ 1390 h 10000"/>
                <a:gd name="connsiteX21-5067" fmla="*/ 3685 w 10000"/>
                <a:gd name="connsiteY21-5068" fmla="*/ 1466 h 10000"/>
                <a:gd name="connsiteX22-5069" fmla="*/ 1841 w 10000"/>
                <a:gd name="connsiteY22-5070" fmla="*/ 4901 h 10000"/>
                <a:gd name="connsiteX23-5071" fmla="*/ 2156 w 10000"/>
                <a:gd name="connsiteY23-5072" fmla="*/ 4901 h 10000"/>
                <a:gd name="connsiteX24-5073" fmla="*/ 2001 w 10000"/>
                <a:gd name="connsiteY24-5074" fmla="*/ 5256 h 10000"/>
                <a:gd name="connsiteX25-5075" fmla="*/ 3106 w 10000"/>
                <a:gd name="connsiteY25-5076" fmla="*/ 5405 h 10000"/>
                <a:gd name="connsiteX26-5077" fmla="*/ 3106 w 10000"/>
                <a:gd name="connsiteY26-5078" fmla="*/ 5778 h 10000"/>
                <a:gd name="connsiteX27-5079" fmla="*/ 2947 w 10000"/>
                <a:gd name="connsiteY27-5080" fmla="*/ 5984 h 10000"/>
                <a:gd name="connsiteX28-5081" fmla="*/ 51 w 10000"/>
                <a:gd name="connsiteY28-5082" fmla="*/ 5965 h 10000"/>
                <a:gd name="connsiteX29-5083" fmla="*/ 0 w 10000"/>
                <a:gd name="connsiteY29-5084" fmla="*/ 7889 h 10000"/>
                <a:gd name="connsiteX30-5085" fmla="*/ 419 w 10000"/>
                <a:gd name="connsiteY30-5086" fmla="*/ 7889 h 10000"/>
                <a:gd name="connsiteX31-5087" fmla="*/ 419 w 10000"/>
                <a:gd name="connsiteY31-5088" fmla="*/ 7963 h 10000"/>
                <a:gd name="connsiteX32-5089" fmla="*/ 1314 w 10000"/>
                <a:gd name="connsiteY32-5090" fmla="*/ 7963 h 10000"/>
                <a:gd name="connsiteX33-5091" fmla="*/ 1314 w 10000"/>
                <a:gd name="connsiteY33-5092" fmla="*/ 7889 h 10000"/>
                <a:gd name="connsiteX34-5093" fmla="*/ 2156 w 10000"/>
                <a:gd name="connsiteY34-5094" fmla="*/ 7907 h 10000"/>
                <a:gd name="connsiteX35-5095" fmla="*/ 735 w 10000"/>
                <a:gd name="connsiteY35-5096" fmla="*/ 9158 h 10000"/>
                <a:gd name="connsiteX36-5097" fmla="*/ 735 w 10000"/>
                <a:gd name="connsiteY36-5098" fmla="*/ 9233 h 10000"/>
                <a:gd name="connsiteX37-5099" fmla="*/ 419 w 10000"/>
                <a:gd name="connsiteY37-5100" fmla="*/ 9513 h 10000"/>
                <a:gd name="connsiteX38-5101" fmla="*/ 998 w 10000"/>
                <a:gd name="connsiteY38-5102" fmla="*/ 9681 h 10000"/>
                <a:gd name="connsiteX39-5103" fmla="*/ 1262 w 10000"/>
                <a:gd name="connsiteY39-5104" fmla="*/ 9662 h 10000"/>
                <a:gd name="connsiteX40-5105" fmla="*/ 1367 w 10000"/>
                <a:gd name="connsiteY40-5106" fmla="*/ 9756 h 10000"/>
                <a:gd name="connsiteX41-5107" fmla="*/ 2577 w 10000"/>
                <a:gd name="connsiteY41-5108" fmla="*/ 9961 h 10000"/>
                <a:gd name="connsiteX42-5109" fmla="*/ 4420 w 10000"/>
                <a:gd name="connsiteY42-5110" fmla="*/ 9980 h 10000"/>
                <a:gd name="connsiteX43-5111" fmla="*/ 3473 w 10000"/>
                <a:gd name="connsiteY43-5112" fmla="*/ 9681 h 10000"/>
                <a:gd name="connsiteX44-5113" fmla="*/ 2527 w 10000"/>
                <a:gd name="connsiteY44-5114" fmla="*/ 9364 h 10000"/>
                <a:gd name="connsiteX45-5115" fmla="*/ 4527 w 10000"/>
                <a:gd name="connsiteY45-5116" fmla="*/ 7907 h 10000"/>
                <a:gd name="connsiteX46-5117" fmla="*/ 6420 w 10000"/>
                <a:gd name="connsiteY46-5118" fmla="*/ 7907 h 10000"/>
                <a:gd name="connsiteX47-5119" fmla="*/ 6420 w 10000"/>
                <a:gd name="connsiteY47-5120" fmla="*/ 7963 h 10000"/>
                <a:gd name="connsiteX48-5121" fmla="*/ 7368 w 10000"/>
                <a:gd name="connsiteY48-5122" fmla="*/ 7963 h 10000"/>
                <a:gd name="connsiteX49-5123" fmla="*/ 7368 w 10000"/>
                <a:gd name="connsiteY49-5124" fmla="*/ 7907 h 10000"/>
                <a:gd name="connsiteX50-5125" fmla="*/ 7895 w 10000"/>
                <a:gd name="connsiteY50-5126" fmla="*/ 7907 h 10000"/>
                <a:gd name="connsiteX51-5127" fmla="*/ 7895 w 10000"/>
                <a:gd name="connsiteY51-5128" fmla="*/ 5984 h 10000"/>
                <a:gd name="connsiteX52-5129" fmla="*/ 5788 w 10000"/>
                <a:gd name="connsiteY52-5130" fmla="*/ 5984 h 10000"/>
                <a:gd name="connsiteX53-5131" fmla="*/ 5947 w 10000"/>
                <a:gd name="connsiteY53-5132" fmla="*/ 5555 h 10000"/>
                <a:gd name="connsiteX54-5133" fmla="*/ 9053 w 10000"/>
                <a:gd name="connsiteY54-5134" fmla="*/ 5909 h 10000"/>
                <a:gd name="connsiteX55-5135" fmla="*/ 9315 w 10000"/>
                <a:gd name="connsiteY55-5136" fmla="*/ 6021 h 10000"/>
                <a:gd name="connsiteX56-5137" fmla="*/ 8633 w 10000"/>
                <a:gd name="connsiteY56-5138" fmla="*/ 8057 h 10000"/>
                <a:gd name="connsiteX57-5139" fmla="*/ 8737 w 10000"/>
                <a:gd name="connsiteY57-5140" fmla="*/ 8094 h 10000"/>
                <a:gd name="connsiteX58-5141" fmla="*/ 8633 w 10000"/>
                <a:gd name="connsiteY58-5142" fmla="*/ 8467 h 10000"/>
                <a:gd name="connsiteX59-5143" fmla="*/ 9422 w 10000"/>
                <a:gd name="connsiteY59-5144" fmla="*/ 8467 h 10000"/>
                <a:gd name="connsiteX60-5145" fmla="*/ 9631 w 10000"/>
                <a:gd name="connsiteY60-5146" fmla="*/ 8393 h 10000"/>
                <a:gd name="connsiteX61-5147" fmla="*/ 10000 w 10000"/>
                <a:gd name="connsiteY61-5148" fmla="*/ 8467 h 10000"/>
                <a:gd name="connsiteX0-5149" fmla="*/ 5737 w 10000"/>
                <a:gd name="connsiteY0-5150" fmla="*/ 1390 h 10000"/>
                <a:gd name="connsiteX1-5151" fmla="*/ 6370 w 10000"/>
                <a:gd name="connsiteY1-5152" fmla="*/ 1353 h 10000"/>
                <a:gd name="connsiteX2-5153" fmla="*/ 6370 w 10000"/>
                <a:gd name="connsiteY2-5154" fmla="*/ 1241 h 10000"/>
                <a:gd name="connsiteX3-5155" fmla="*/ 6473 w 10000"/>
                <a:gd name="connsiteY3-5156" fmla="*/ 1148 h 10000"/>
                <a:gd name="connsiteX4-5157" fmla="*/ 6473 w 10000"/>
                <a:gd name="connsiteY4-5158" fmla="*/ 1055 h 10000"/>
                <a:gd name="connsiteX5-5159" fmla="*/ 6420 w 10000"/>
                <a:gd name="connsiteY5-5160" fmla="*/ 999 h 10000"/>
                <a:gd name="connsiteX6-5161" fmla="*/ 6370 w 10000"/>
                <a:gd name="connsiteY6-5162" fmla="*/ 886 h 10000"/>
                <a:gd name="connsiteX7-5163" fmla="*/ 6579 w 10000"/>
                <a:gd name="connsiteY7-5164" fmla="*/ 812 h 10000"/>
                <a:gd name="connsiteX8-5165" fmla="*/ 6579 w 10000"/>
                <a:gd name="connsiteY8-5166" fmla="*/ 737 h 10000"/>
                <a:gd name="connsiteX9-5167" fmla="*/ 6318 w 10000"/>
                <a:gd name="connsiteY9-5168" fmla="*/ 662 h 10000"/>
                <a:gd name="connsiteX10-5169" fmla="*/ 6420 w 10000"/>
                <a:gd name="connsiteY10-5170" fmla="*/ 532 h 10000"/>
                <a:gd name="connsiteX11-5171" fmla="*/ 6261 w 10000"/>
                <a:gd name="connsiteY11-5172" fmla="*/ 476 h 10000"/>
                <a:gd name="connsiteX12-5173" fmla="*/ 6106 w 10000"/>
                <a:gd name="connsiteY12-5174" fmla="*/ 327 h 10000"/>
                <a:gd name="connsiteX13-5175" fmla="*/ 5682 w 10000"/>
                <a:gd name="connsiteY13-5176" fmla="*/ 177 h 10000"/>
                <a:gd name="connsiteX14-5177" fmla="*/ 4262 w 10000"/>
                <a:gd name="connsiteY14-5178" fmla="*/ 46 h 10000"/>
                <a:gd name="connsiteX15-5179" fmla="*/ 2999 w 10000"/>
                <a:gd name="connsiteY15-5180" fmla="*/ 737 h 10000"/>
                <a:gd name="connsiteX16-5181" fmla="*/ 3526 w 10000"/>
                <a:gd name="connsiteY16-5182" fmla="*/ 1204 h 10000"/>
                <a:gd name="connsiteX17-5183" fmla="*/ 3578 w 10000"/>
                <a:gd name="connsiteY17-5184" fmla="*/ 1335 h 10000"/>
                <a:gd name="connsiteX18-5185" fmla="*/ 3685 w 10000"/>
                <a:gd name="connsiteY18-5186" fmla="*/ 1278 h 10000"/>
                <a:gd name="connsiteX19-5187" fmla="*/ 3685 w 10000"/>
                <a:gd name="connsiteY19-5188" fmla="*/ 1390 h 10000"/>
                <a:gd name="connsiteX20-5189" fmla="*/ 3685 w 10000"/>
                <a:gd name="connsiteY20-5190" fmla="*/ 1466 h 10000"/>
                <a:gd name="connsiteX21-5191" fmla="*/ 1841 w 10000"/>
                <a:gd name="connsiteY21-5192" fmla="*/ 4901 h 10000"/>
                <a:gd name="connsiteX22-5193" fmla="*/ 2156 w 10000"/>
                <a:gd name="connsiteY22-5194" fmla="*/ 4901 h 10000"/>
                <a:gd name="connsiteX23-5195" fmla="*/ 2001 w 10000"/>
                <a:gd name="connsiteY23-5196" fmla="*/ 5256 h 10000"/>
                <a:gd name="connsiteX24-5197" fmla="*/ 3106 w 10000"/>
                <a:gd name="connsiteY24-5198" fmla="*/ 5405 h 10000"/>
                <a:gd name="connsiteX25-5199" fmla="*/ 3106 w 10000"/>
                <a:gd name="connsiteY25-5200" fmla="*/ 5778 h 10000"/>
                <a:gd name="connsiteX26-5201" fmla="*/ 2947 w 10000"/>
                <a:gd name="connsiteY26-5202" fmla="*/ 5984 h 10000"/>
                <a:gd name="connsiteX27-5203" fmla="*/ 51 w 10000"/>
                <a:gd name="connsiteY27-5204" fmla="*/ 5965 h 10000"/>
                <a:gd name="connsiteX28-5205" fmla="*/ 0 w 10000"/>
                <a:gd name="connsiteY28-5206" fmla="*/ 7889 h 10000"/>
                <a:gd name="connsiteX29-5207" fmla="*/ 419 w 10000"/>
                <a:gd name="connsiteY29-5208" fmla="*/ 7889 h 10000"/>
                <a:gd name="connsiteX30-5209" fmla="*/ 419 w 10000"/>
                <a:gd name="connsiteY30-5210" fmla="*/ 7963 h 10000"/>
                <a:gd name="connsiteX31-5211" fmla="*/ 1314 w 10000"/>
                <a:gd name="connsiteY31-5212" fmla="*/ 7963 h 10000"/>
                <a:gd name="connsiteX32-5213" fmla="*/ 1314 w 10000"/>
                <a:gd name="connsiteY32-5214" fmla="*/ 7889 h 10000"/>
                <a:gd name="connsiteX33-5215" fmla="*/ 2156 w 10000"/>
                <a:gd name="connsiteY33-5216" fmla="*/ 7907 h 10000"/>
                <a:gd name="connsiteX34-5217" fmla="*/ 735 w 10000"/>
                <a:gd name="connsiteY34-5218" fmla="*/ 9158 h 10000"/>
                <a:gd name="connsiteX35-5219" fmla="*/ 735 w 10000"/>
                <a:gd name="connsiteY35-5220" fmla="*/ 9233 h 10000"/>
                <a:gd name="connsiteX36-5221" fmla="*/ 419 w 10000"/>
                <a:gd name="connsiteY36-5222" fmla="*/ 9513 h 10000"/>
                <a:gd name="connsiteX37-5223" fmla="*/ 998 w 10000"/>
                <a:gd name="connsiteY37-5224" fmla="*/ 9681 h 10000"/>
                <a:gd name="connsiteX38-5225" fmla="*/ 1262 w 10000"/>
                <a:gd name="connsiteY38-5226" fmla="*/ 9662 h 10000"/>
                <a:gd name="connsiteX39-5227" fmla="*/ 1367 w 10000"/>
                <a:gd name="connsiteY39-5228" fmla="*/ 9756 h 10000"/>
                <a:gd name="connsiteX40-5229" fmla="*/ 2577 w 10000"/>
                <a:gd name="connsiteY40-5230" fmla="*/ 9961 h 10000"/>
                <a:gd name="connsiteX41-5231" fmla="*/ 4420 w 10000"/>
                <a:gd name="connsiteY41-5232" fmla="*/ 9980 h 10000"/>
                <a:gd name="connsiteX42-5233" fmla="*/ 3473 w 10000"/>
                <a:gd name="connsiteY42-5234" fmla="*/ 9681 h 10000"/>
                <a:gd name="connsiteX43-5235" fmla="*/ 2527 w 10000"/>
                <a:gd name="connsiteY43-5236" fmla="*/ 9364 h 10000"/>
                <a:gd name="connsiteX44-5237" fmla="*/ 4527 w 10000"/>
                <a:gd name="connsiteY44-5238" fmla="*/ 7907 h 10000"/>
                <a:gd name="connsiteX45-5239" fmla="*/ 6420 w 10000"/>
                <a:gd name="connsiteY45-5240" fmla="*/ 7907 h 10000"/>
                <a:gd name="connsiteX46-5241" fmla="*/ 6420 w 10000"/>
                <a:gd name="connsiteY46-5242" fmla="*/ 7963 h 10000"/>
                <a:gd name="connsiteX47-5243" fmla="*/ 7368 w 10000"/>
                <a:gd name="connsiteY47-5244" fmla="*/ 7963 h 10000"/>
                <a:gd name="connsiteX48-5245" fmla="*/ 7368 w 10000"/>
                <a:gd name="connsiteY48-5246" fmla="*/ 7907 h 10000"/>
                <a:gd name="connsiteX49-5247" fmla="*/ 7895 w 10000"/>
                <a:gd name="connsiteY49-5248" fmla="*/ 7907 h 10000"/>
                <a:gd name="connsiteX50-5249" fmla="*/ 7895 w 10000"/>
                <a:gd name="connsiteY50-5250" fmla="*/ 5984 h 10000"/>
                <a:gd name="connsiteX51-5251" fmla="*/ 5788 w 10000"/>
                <a:gd name="connsiteY51-5252" fmla="*/ 5984 h 10000"/>
                <a:gd name="connsiteX52-5253" fmla="*/ 5947 w 10000"/>
                <a:gd name="connsiteY52-5254" fmla="*/ 5555 h 10000"/>
                <a:gd name="connsiteX53-5255" fmla="*/ 9053 w 10000"/>
                <a:gd name="connsiteY53-5256" fmla="*/ 5909 h 10000"/>
                <a:gd name="connsiteX54-5257" fmla="*/ 9315 w 10000"/>
                <a:gd name="connsiteY54-5258" fmla="*/ 6021 h 10000"/>
                <a:gd name="connsiteX55-5259" fmla="*/ 8633 w 10000"/>
                <a:gd name="connsiteY55-5260" fmla="*/ 8057 h 10000"/>
                <a:gd name="connsiteX56-5261" fmla="*/ 8737 w 10000"/>
                <a:gd name="connsiteY56-5262" fmla="*/ 8094 h 10000"/>
                <a:gd name="connsiteX57-5263" fmla="*/ 8633 w 10000"/>
                <a:gd name="connsiteY57-5264" fmla="*/ 8467 h 10000"/>
                <a:gd name="connsiteX58-5265" fmla="*/ 9422 w 10000"/>
                <a:gd name="connsiteY58-5266" fmla="*/ 8467 h 10000"/>
                <a:gd name="connsiteX59-5267" fmla="*/ 9631 w 10000"/>
                <a:gd name="connsiteY59-5268" fmla="*/ 8393 h 10000"/>
                <a:gd name="connsiteX60-5269" fmla="*/ 10000 w 10000"/>
                <a:gd name="connsiteY60-5270" fmla="*/ 8467 h 10000"/>
                <a:gd name="connsiteX0-5271" fmla="*/ 5737 w 10000"/>
                <a:gd name="connsiteY0-5272" fmla="*/ 1390 h 10000"/>
                <a:gd name="connsiteX1-5273" fmla="*/ 6370 w 10000"/>
                <a:gd name="connsiteY1-5274" fmla="*/ 1241 h 10000"/>
                <a:gd name="connsiteX2-5275" fmla="*/ 6473 w 10000"/>
                <a:gd name="connsiteY2-5276" fmla="*/ 1148 h 10000"/>
                <a:gd name="connsiteX3-5277" fmla="*/ 6473 w 10000"/>
                <a:gd name="connsiteY3-5278" fmla="*/ 1055 h 10000"/>
                <a:gd name="connsiteX4-5279" fmla="*/ 6420 w 10000"/>
                <a:gd name="connsiteY4-5280" fmla="*/ 999 h 10000"/>
                <a:gd name="connsiteX5-5281" fmla="*/ 6370 w 10000"/>
                <a:gd name="connsiteY5-5282" fmla="*/ 886 h 10000"/>
                <a:gd name="connsiteX6-5283" fmla="*/ 6579 w 10000"/>
                <a:gd name="connsiteY6-5284" fmla="*/ 812 h 10000"/>
                <a:gd name="connsiteX7-5285" fmla="*/ 6579 w 10000"/>
                <a:gd name="connsiteY7-5286" fmla="*/ 737 h 10000"/>
                <a:gd name="connsiteX8-5287" fmla="*/ 6318 w 10000"/>
                <a:gd name="connsiteY8-5288" fmla="*/ 662 h 10000"/>
                <a:gd name="connsiteX9-5289" fmla="*/ 6420 w 10000"/>
                <a:gd name="connsiteY9-5290" fmla="*/ 532 h 10000"/>
                <a:gd name="connsiteX10-5291" fmla="*/ 6261 w 10000"/>
                <a:gd name="connsiteY10-5292" fmla="*/ 476 h 10000"/>
                <a:gd name="connsiteX11-5293" fmla="*/ 6106 w 10000"/>
                <a:gd name="connsiteY11-5294" fmla="*/ 327 h 10000"/>
                <a:gd name="connsiteX12-5295" fmla="*/ 5682 w 10000"/>
                <a:gd name="connsiteY12-5296" fmla="*/ 177 h 10000"/>
                <a:gd name="connsiteX13-5297" fmla="*/ 4262 w 10000"/>
                <a:gd name="connsiteY13-5298" fmla="*/ 46 h 10000"/>
                <a:gd name="connsiteX14-5299" fmla="*/ 2999 w 10000"/>
                <a:gd name="connsiteY14-5300" fmla="*/ 737 h 10000"/>
                <a:gd name="connsiteX15-5301" fmla="*/ 3526 w 10000"/>
                <a:gd name="connsiteY15-5302" fmla="*/ 1204 h 10000"/>
                <a:gd name="connsiteX16-5303" fmla="*/ 3578 w 10000"/>
                <a:gd name="connsiteY16-5304" fmla="*/ 1335 h 10000"/>
                <a:gd name="connsiteX17-5305" fmla="*/ 3685 w 10000"/>
                <a:gd name="connsiteY17-5306" fmla="*/ 1278 h 10000"/>
                <a:gd name="connsiteX18-5307" fmla="*/ 3685 w 10000"/>
                <a:gd name="connsiteY18-5308" fmla="*/ 1390 h 10000"/>
                <a:gd name="connsiteX19-5309" fmla="*/ 3685 w 10000"/>
                <a:gd name="connsiteY19-5310" fmla="*/ 1466 h 10000"/>
                <a:gd name="connsiteX20-5311" fmla="*/ 1841 w 10000"/>
                <a:gd name="connsiteY20-5312" fmla="*/ 4901 h 10000"/>
                <a:gd name="connsiteX21-5313" fmla="*/ 2156 w 10000"/>
                <a:gd name="connsiteY21-5314" fmla="*/ 4901 h 10000"/>
                <a:gd name="connsiteX22-5315" fmla="*/ 2001 w 10000"/>
                <a:gd name="connsiteY22-5316" fmla="*/ 5256 h 10000"/>
                <a:gd name="connsiteX23-5317" fmla="*/ 3106 w 10000"/>
                <a:gd name="connsiteY23-5318" fmla="*/ 5405 h 10000"/>
                <a:gd name="connsiteX24-5319" fmla="*/ 3106 w 10000"/>
                <a:gd name="connsiteY24-5320" fmla="*/ 5778 h 10000"/>
                <a:gd name="connsiteX25-5321" fmla="*/ 2947 w 10000"/>
                <a:gd name="connsiteY25-5322" fmla="*/ 5984 h 10000"/>
                <a:gd name="connsiteX26-5323" fmla="*/ 51 w 10000"/>
                <a:gd name="connsiteY26-5324" fmla="*/ 5965 h 10000"/>
                <a:gd name="connsiteX27-5325" fmla="*/ 0 w 10000"/>
                <a:gd name="connsiteY27-5326" fmla="*/ 7889 h 10000"/>
                <a:gd name="connsiteX28-5327" fmla="*/ 419 w 10000"/>
                <a:gd name="connsiteY28-5328" fmla="*/ 7889 h 10000"/>
                <a:gd name="connsiteX29-5329" fmla="*/ 419 w 10000"/>
                <a:gd name="connsiteY29-5330" fmla="*/ 7963 h 10000"/>
                <a:gd name="connsiteX30-5331" fmla="*/ 1314 w 10000"/>
                <a:gd name="connsiteY30-5332" fmla="*/ 7963 h 10000"/>
                <a:gd name="connsiteX31-5333" fmla="*/ 1314 w 10000"/>
                <a:gd name="connsiteY31-5334" fmla="*/ 7889 h 10000"/>
                <a:gd name="connsiteX32-5335" fmla="*/ 2156 w 10000"/>
                <a:gd name="connsiteY32-5336" fmla="*/ 7907 h 10000"/>
                <a:gd name="connsiteX33-5337" fmla="*/ 735 w 10000"/>
                <a:gd name="connsiteY33-5338" fmla="*/ 9158 h 10000"/>
                <a:gd name="connsiteX34-5339" fmla="*/ 735 w 10000"/>
                <a:gd name="connsiteY34-5340" fmla="*/ 9233 h 10000"/>
                <a:gd name="connsiteX35-5341" fmla="*/ 419 w 10000"/>
                <a:gd name="connsiteY35-5342" fmla="*/ 9513 h 10000"/>
                <a:gd name="connsiteX36-5343" fmla="*/ 998 w 10000"/>
                <a:gd name="connsiteY36-5344" fmla="*/ 9681 h 10000"/>
                <a:gd name="connsiteX37-5345" fmla="*/ 1262 w 10000"/>
                <a:gd name="connsiteY37-5346" fmla="*/ 9662 h 10000"/>
                <a:gd name="connsiteX38-5347" fmla="*/ 1367 w 10000"/>
                <a:gd name="connsiteY38-5348" fmla="*/ 9756 h 10000"/>
                <a:gd name="connsiteX39-5349" fmla="*/ 2577 w 10000"/>
                <a:gd name="connsiteY39-5350" fmla="*/ 9961 h 10000"/>
                <a:gd name="connsiteX40-5351" fmla="*/ 4420 w 10000"/>
                <a:gd name="connsiteY40-5352" fmla="*/ 9980 h 10000"/>
                <a:gd name="connsiteX41-5353" fmla="*/ 3473 w 10000"/>
                <a:gd name="connsiteY41-5354" fmla="*/ 9681 h 10000"/>
                <a:gd name="connsiteX42-5355" fmla="*/ 2527 w 10000"/>
                <a:gd name="connsiteY42-5356" fmla="*/ 9364 h 10000"/>
                <a:gd name="connsiteX43-5357" fmla="*/ 4527 w 10000"/>
                <a:gd name="connsiteY43-5358" fmla="*/ 7907 h 10000"/>
                <a:gd name="connsiteX44-5359" fmla="*/ 6420 w 10000"/>
                <a:gd name="connsiteY44-5360" fmla="*/ 7907 h 10000"/>
                <a:gd name="connsiteX45-5361" fmla="*/ 6420 w 10000"/>
                <a:gd name="connsiteY45-5362" fmla="*/ 7963 h 10000"/>
                <a:gd name="connsiteX46-5363" fmla="*/ 7368 w 10000"/>
                <a:gd name="connsiteY46-5364" fmla="*/ 7963 h 10000"/>
                <a:gd name="connsiteX47-5365" fmla="*/ 7368 w 10000"/>
                <a:gd name="connsiteY47-5366" fmla="*/ 7907 h 10000"/>
                <a:gd name="connsiteX48-5367" fmla="*/ 7895 w 10000"/>
                <a:gd name="connsiteY48-5368" fmla="*/ 7907 h 10000"/>
                <a:gd name="connsiteX49-5369" fmla="*/ 7895 w 10000"/>
                <a:gd name="connsiteY49-5370" fmla="*/ 5984 h 10000"/>
                <a:gd name="connsiteX50-5371" fmla="*/ 5788 w 10000"/>
                <a:gd name="connsiteY50-5372" fmla="*/ 5984 h 10000"/>
                <a:gd name="connsiteX51-5373" fmla="*/ 5947 w 10000"/>
                <a:gd name="connsiteY51-5374" fmla="*/ 5555 h 10000"/>
                <a:gd name="connsiteX52-5375" fmla="*/ 9053 w 10000"/>
                <a:gd name="connsiteY52-5376" fmla="*/ 5909 h 10000"/>
                <a:gd name="connsiteX53-5377" fmla="*/ 9315 w 10000"/>
                <a:gd name="connsiteY53-5378" fmla="*/ 6021 h 10000"/>
                <a:gd name="connsiteX54-5379" fmla="*/ 8633 w 10000"/>
                <a:gd name="connsiteY54-5380" fmla="*/ 8057 h 10000"/>
                <a:gd name="connsiteX55-5381" fmla="*/ 8737 w 10000"/>
                <a:gd name="connsiteY55-5382" fmla="*/ 8094 h 10000"/>
                <a:gd name="connsiteX56-5383" fmla="*/ 8633 w 10000"/>
                <a:gd name="connsiteY56-5384" fmla="*/ 8467 h 10000"/>
                <a:gd name="connsiteX57-5385" fmla="*/ 9422 w 10000"/>
                <a:gd name="connsiteY57-5386" fmla="*/ 8467 h 10000"/>
                <a:gd name="connsiteX58-5387" fmla="*/ 9631 w 10000"/>
                <a:gd name="connsiteY58-5388" fmla="*/ 8393 h 10000"/>
                <a:gd name="connsiteX59-5389" fmla="*/ 10000 w 10000"/>
                <a:gd name="connsiteY59-5390" fmla="*/ 8467 h 10000"/>
                <a:gd name="connsiteX0-5391" fmla="*/ 5737 w 10000"/>
                <a:gd name="connsiteY0-5392" fmla="*/ 1390 h 10000"/>
                <a:gd name="connsiteX1-5393" fmla="*/ 6370 w 10000"/>
                <a:gd name="connsiteY1-5394" fmla="*/ 1241 h 10000"/>
                <a:gd name="connsiteX2-5395" fmla="*/ 6473 w 10000"/>
                <a:gd name="connsiteY2-5396" fmla="*/ 1055 h 10000"/>
                <a:gd name="connsiteX3-5397" fmla="*/ 6420 w 10000"/>
                <a:gd name="connsiteY3-5398" fmla="*/ 999 h 10000"/>
                <a:gd name="connsiteX4-5399" fmla="*/ 6370 w 10000"/>
                <a:gd name="connsiteY4-5400" fmla="*/ 886 h 10000"/>
                <a:gd name="connsiteX5-5401" fmla="*/ 6579 w 10000"/>
                <a:gd name="connsiteY5-5402" fmla="*/ 812 h 10000"/>
                <a:gd name="connsiteX6-5403" fmla="*/ 6579 w 10000"/>
                <a:gd name="connsiteY6-5404" fmla="*/ 737 h 10000"/>
                <a:gd name="connsiteX7-5405" fmla="*/ 6318 w 10000"/>
                <a:gd name="connsiteY7-5406" fmla="*/ 662 h 10000"/>
                <a:gd name="connsiteX8-5407" fmla="*/ 6420 w 10000"/>
                <a:gd name="connsiteY8-5408" fmla="*/ 532 h 10000"/>
                <a:gd name="connsiteX9-5409" fmla="*/ 6261 w 10000"/>
                <a:gd name="connsiteY9-5410" fmla="*/ 476 h 10000"/>
                <a:gd name="connsiteX10-5411" fmla="*/ 6106 w 10000"/>
                <a:gd name="connsiteY10-5412" fmla="*/ 327 h 10000"/>
                <a:gd name="connsiteX11-5413" fmla="*/ 5682 w 10000"/>
                <a:gd name="connsiteY11-5414" fmla="*/ 177 h 10000"/>
                <a:gd name="connsiteX12-5415" fmla="*/ 4262 w 10000"/>
                <a:gd name="connsiteY12-5416" fmla="*/ 46 h 10000"/>
                <a:gd name="connsiteX13-5417" fmla="*/ 2999 w 10000"/>
                <a:gd name="connsiteY13-5418" fmla="*/ 737 h 10000"/>
                <a:gd name="connsiteX14-5419" fmla="*/ 3526 w 10000"/>
                <a:gd name="connsiteY14-5420" fmla="*/ 1204 h 10000"/>
                <a:gd name="connsiteX15-5421" fmla="*/ 3578 w 10000"/>
                <a:gd name="connsiteY15-5422" fmla="*/ 1335 h 10000"/>
                <a:gd name="connsiteX16-5423" fmla="*/ 3685 w 10000"/>
                <a:gd name="connsiteY16-5424" fmla="*/ 1278 h 10000"/>
                <a:gd name="connsiteX17-5425" fmla="*/ 3685 w 10000"/>
                <a:gd name="connsiteY17-5426" fmla="*/ 1390 h 10000"/>
                <a:gd name="connsiteX18-5427" fmla="*/ 3685 w 10000"/>
                <a:gd name="connsiteY18-5428" fmla="*/ 1466 h 10000"/>
                <a:gd name="connsiteX19-5429" fmla="*/ 1841 w 10000"/>
                <a:gd name="connsiteY19-5430" fmla="*/ 4901 h 10000"/>
                <a:gd name="connsiteX20-5431" fmla="*/ 2156 w 10000"/>
                <a:gd name="connsiteY20-5432" fmla="*/ 4901 h 10000"/>
                <a:gd name="connsiteX21-5433" fmla="*/ 2001 w 10000"/>
                <a:gd name="connsiteY21-5434" fmla="*/ 5256 h 10000"/>
                <a:gd name="connsiteX22-5435" fmla="*/ 3106 w 10000"/>
                <a:gd name="connsiteY22-5436" fmla="*/ 5405 h 10000"/>
                <a:gd name="connsiteX23-5437" fmla="*/ 3106 w 10000"/>
                <a:gd name="connsiteY23-5438" fmla="*/ 5778 h 10000"/>
                <a:gd name="connsiteX24-5439" fmla="*/ 2947 w 10000"/>
                <a:gd name="connsiteY24-5440" fmla="*/ 5984 h 10000"/>
                <a:gd name="connsiteX25-5441" fmla="*/ 51 w 10000"/>
                <a:gd name="connsiteY25-5442" fmla="*/ 5965 h 10000"/>
                <a:gd name="connsiteX26-5443" fmla="*/ 0 w 10000"/>
                <a:gd name="connsiteY26-5444" fmla="*/ 7889 h 10000"/>
                <a:gd name="connsiteX27-5445" fmla="*/ 419 w 10000"/>
                <a:gd name="connsiteY27-5446" fmla="*/ 7889 h 10000"/>
                <a:gd name="connsiteX28-5447" fmla="*/ 419 w 10000"/>
                <a:gd name="connsiteY28-5448" fmla="*/ 7963 h 10000"/>
                <a:gd name="connsiteX29-5449" fmla="*/ 1314 w 10000"/>
                <a:gd name="connsiteY29-5450" fmla="*/ 7963 h 10000"/>
                <a:gd name="connsiteX30-5451" fmla="*/ 1314 w 10000"/>
                <a:gd name="connsiteY30-5452" fmla="*/ 7889 h 10000"/>
                <a:gd name="connsiteX31-5453" fmla="*/ 2156 w 10000"/>
                <a:gd name="connsiteY31-5454" fmla="*/ 7907 h 10000"/>
                <a:gd name="connsiteX32-5455" fmla="*/ 735 w 10000"/>
                <a:gd name="connsiteY32-5456" fmla="*/ 9158 h 10000"/>
                <a:gd name="connsiteX33-5457" fmla="*/ 735 w 10000"/>
                <a:gd name="connsiteY33-5458" fmla="*/ 9233 h 10000"/>
                <a:gd name="connsiteX34-5459" fmla="*/ 419 w 10000"/>
                <a:gd name="connsiteY34-5460" fmla="*/ 9513 h 10000"/>
                <a:gd name="connsiteX35-5461" fmla="*/ 998 w 10000"/>
                <a:gd name="connsiteY35-5462" fmla="*/ 9681 h 10000"/>
                <a:gd name="connsiteX36-5463" fmla="*/ 1262 w 10000"/>
                <a:gd name="connsiteY36-5464" fmla="*/ 9662 h 10000"/>
                <a:gd name="connsiteX37-5465" fmla="*/ 1367 w 10000"/>
                <a:gd name="connsiteY37-5466" fmla="*/ 9756 h 10000"/>
                <a:gd name="connsiteX38-5467" fmla="*/ 2577 w 10000"/>
                <a:gd name="connsiteY38-5468" fmla="*/ 9961 h 10000"/>
                <a:gd name="connsiteX39-5469" fmla="*/ 4420 w 10000"/>
                <a:gd name="connsiteY39-5470" fmla="*/ 9980 h 10000"/>
                <a:gd name="connsiteX40-5471" fmla="*/ 3473 w 10000"/>
                <a:gd name="connsiteY40-5472" fmla="*/ 9681 h 10000"/>
                <a:gd name="connsiteX41-5473" fmla="*/ 2527 w 10000"/>
                <a:gd name="connsiteY41-5474" fmla="*/ 9364 h 10000"/>
                <a:gd name="connsiteX42-5475" fmla="*/ 4527 w 10000"/>
                <a:gd name="connsiteY42-5476" fmla="*/ 7907 h 10000"/>
                <a:gd name="connsiteX43-5477" fmla="*/ 6420 w 10000"/>
                <a:gd name="connsiteY43-5478" fmla="*/ 7907 h 10000"/>
                <a:gd name="connsiteX44-5479" fmla="*/ 6420 w 10000"/>
                <a:gd name="connsiteY44-5480" fmla="*/ 7963 h 10000"/>
                <a:gd name="connsiteX45-5481" fmla="*/ 7368 w 10000"/>
                <a:gd name="connsiteY45-5482" fmla="*/ 7963 h 10000"/>
                <a:gd name="connsiteX46-5483" fmla="*/ 7368 w 10000"/>
                <a:gd name="connsiteY46-5484" fmla="*/ 7907 h 10000"/>
                <a:gd name="connsiteX47-5485" fmla="*/ 7895 w 10000"/>
                <a:gd name="connsiteY47-5486" fmla="*/ 7907 h 10000"/>
                <a:gd name="connsiteX48-5487" fmla="*/ 7895 w 10000"/>
                <a:gd name="connsiteY48-5488" fmla="*/ 5984 h 10000"/>
                <a:gd name="connsiteX49-5489" fmla="*/ 5788 w 10000"/>
                <a:gd name="connsiteY49-5490" fmla="*/ 5984 h 10000"/>
                <a:gd name="connsiteX50-5491" fmla="*/ 5947 w 10000"/>
                <a:gd name="connsiteY50-5492" fmla="*/ 5555 h 10000"/>
                <a:gd name="connsiteX51-5493" fmla="*/ 9053 w 10000"/>
                <a:gd name="connsiteY51-5494" fmla="*/ 5909 h 10000"/>
                <a:gd name="connsiteX52-5495" fmla="*/ 9315 w 10000"/>
                <a:gd name="connsiteY52-5496" fmla="*/ 6021 h 10000"/>
                <a:gd name="connsiteX53-5497" fmla="*/ 8633 w 10000"/>
                <a:gd name="connsiteY53-5498" fmla="*/ 8057 h 10000"/>
                <a:gd name="connsiteX54-5499" fmla="*/ 8737 w 10000"/>
                <a:gd name="connsiteY54-5500" fmla="*/ 8094 h 10000"/>
                <a:gd name="connsiteX55-5501" fmla="*/ 8633 w 10000"/>
                <a:gd name="connsiteY55-5502" fmla="*/ 8467 h 10000"/>
                <a:gd name="connsiteX56-5503" fmla="*/ 9422 w 10000"/>
                <a:gd name="connsiteY56-5504" fmla="*/ 8467 h 10000"/>
                <a:gd name="connsiteX57-5505" fmla="*/ 9631 w 10000"/>
                <a:gd name="connsiteY57-5506" fmla="*/ 8393 h 10000"/>
                <a:gd name="connsiteX58-5507" fmla="*/ 10000 w 10000"/>
                <a:gd name="connsiteY58-5508" fmla="*/ 8467 h 10000"/>
                <a:gd name="connsiteX0-5509" fmla="*/ 5737 w 10000"/>
                <a:gd name="connsiteY0-5510" fmla="*/ 1390 h 10000"/>
                <a:gd name="connsiteX1-5511" fmla="*/ 6370 w 10000"/>
                <a:gd name="connsiteY1-5512" fmla="*/ 1241 h 10000"/>
                <a:gd name="connsiteX2-5513" fmla="*/ 6473 w 10000"/>
                <a:gd name="connsiteY2-5514" fmla="*/ 1055 h 10000"/>
                <a:gd name="connsiteX3-5515" fmla="*/ 6420 w 10000"/>
                <a:gd name="connsiteY3-5516" fmla="*/ 999 h 10000"/>
                <a:gd name="connsiteX4-5517" fmla="*/ 6579 w 10000"/>
                <a:gd name="connsiteY4-5518" fmla="*/ 812 h 10000"/>
                <a:gd name="connsiteX5-5519" fmla="*/ 6579 w 10000"/>
                <a:gd name="connsiteY5-5520" fmla="*/ 737 h 10000"/>
                <a:gd name="connsiteX6-5521" fmla="*/ 6318 w 10000"/>
                <a:gd name="connsiteY6-5522" fmla="*/ 662 h 10000"/>
                <a:gd name="connsiteX7-5523" fmla="*/ 6420 w 10000"/>
                <a:gd name="connsiteY7-5524" fmla="*/ 532 h 10000"/>
                <a:gd name="connsiteX8-5525" fmla="*/ 6261 w 10000"/>
                <a:gd name="connsiteY8-5526" fmla="*/ 476 h 10000"/>
                <a:gd name="connsiteX9-5527" fmla="*/ 6106 w 10000"/>
                <a:gd name="connsiteY9-5528" fmla="*/ 327 h 10000"/>
                <a:gd name="connsiteX10-5529" fmla="*/ 5682 w 10000"/>
                <a:gd name="connsiteY10-5530" fmla="*/ 177 h 10000"/>
                <a:gd name="connsiteX11-5531" fmla="*/ 4262 w 10000"/>
                <a:gd name="connsiteY11-5532" fmla="*/ 46 h 10000"/>
                <a:gd name="connsiteX12-5533" fmla="*/ 2999 w 10000"/>
                <a:gd name="connsiteY12-5534" fmla="*/ 737 h 10000"/>
                <a:gd name="connsiteX13-5535" fmla="*/ 3526 w 10000"/>
                <a:gd name="connsiteY13-5536" fmla="*/ 1204 h 10000"/>
                <a:gd name="connsiteX14-5537" fmla="*/ 3578 w 10000"/>
                <a:gd name="connsiteY14-5538" fmla="*/ 1335 h 10000"/>
                <a:gd name="connsiteX15-5539" fmla="*/ 3685 w 10000"/>
                <a:gd name="connsiteY15-5540" fmla="*/ 1278 h 10000"/>
                <a:gd name="connsiteX16-5541" fmla="*/ 3685 w 10000"/>
                <a:gd name="connsiteY16-5542" fmla="*/ 1390 h 10000"/>
                <a:gd name="connsiteX17-5543" fmla="*/ 3685 w 10000"/>
                <a:gd name="connsiteY17-5544" fmla="*/ 1466 h 10000"/>
                <a:gd name="connsiteX18-5545" fmla="*/ 1841 w 10000"/>
                <a:gd name="connsiteY18-5546" fmla="*/ 4901 h 10000"/>
                <a:gd name="connsiteX19-5547" fmla="*/ 2156 w 10000"/>
                <a:gd name="connsiteY19-5548" fmla="*/ 4901 h 10000"/>
                <a:gd name="connsiteX20-5549" fmla="*/ 2001 w 10000"/>
                <a:gd name="connsiteY20-5550" fmla="*/ 5256 h 10000"/>
                <a:gd name="connsiteX21-5551" fmla="*/ 3106 w 10000"/>
                <a:gd name="connsiteY21-5552" fmla="*/ 5405 h 10000"/>
                <a:gd name="connsiteX22-5553" fmla="*/ 3106 w 10000"/>
                <a:gd name="connsiteY22-5554" fmla="*/ 5778 h 10000"/>
                <a:gd name="connsiteX23-5555" fmla="*/ 2947 w 10000"/>
                <a:gd name="connsiteY23-5556" fmla="*/ 5984 h 10000"/>
                <a:gd name="connsiteX24-5557" fmla="*/ 51 w 10000"/>
                <a:gd name="connsiteY24-5558" fmla="*/ 5965 h 10000"/>
                <a:gd name="connsiteX25-5559" fmla="*/ 0 w 10000"/>
                <a:gd name="connsiteY25-5560" fmla="*/ 7889 h 10000"/>
                <a:gd name="connsiteX26-5561" fmla="*/ 419 w 10000"/>
                <a:gd name="connsiteY26-5562" fmla="*/ 7889 h 10000"/>
                <a:gd name="connsiteX27-5563" fmla="*/ 419 w 10000"/>
                <a:gd name="connsiteY27-5564" fmla="*/ 7963 h 10000"/>
                <a:gd name="connsiteX28-5565" fmla="*/ 1314 w 10000"/>
                <a:gd name="connsiteY28-5566" fmla="*/ 7963 h 10000"/>
                <a:gd name="connsiteX29-5567" fmla="*/ 1314 w 10000"/>
                <a:gd name="connsiteY29-5568" fmla="*/ 7889 h 10000"/>
                <a:gd name="connsiteX30-5569" fmla="*/ 2156 w 10000"/>
                <a:gd name="connsiteY30-5570" fmla="*/ 7907 h 10000"/>
                <a:gd name="connsiteX31-5571" fmla="*/ 735 w 10000"/>
                <a:gd name="connsiteY31-5572" fmla="*/ 9158 h 10000"/>
                <a:gd name="connsiteX32-5573" fmla="*/ 735 w 10000"/>
                <a:gd name="connsiteY32-5574" fmla="*/ 9233 h 10000"/>
                <a:gd name="connsiteX33-5575" fmla="*/ 419 w 10000"/>
                <a:gd name="connsiteY33-5576" fmla="*/ 9513 h 10000"/>
                <a:gd name="connsiteX34-5577" fmla="*/ 998 w 10000"/>
                <a:gd name="connsiteY34-5578" fmla="*/ 9681 h 10000"/>
                <a:gd name="connsiteX35-5579" fmla="*/ 1262 w 10000"/>
                <a:gd name="connsiteY35-5580" fmla="*/ 9662 h 10000"/>
                <a:gd name="connsiteX36-5581" fmla="*/ 1367 w 10000"/>
                <a:gd name="connsiteY36-5582" fmla="*/ 9756 h 10000"/>
                <a:gd name="connsiteX37-5583" fmla="*/ 2577 w 10000"/>
                <a:gd name="connsiteY37-5584" fmla="*/ 9961 h 10000"/>
                <a:gd name="connsiteX38-5585" fmla="*/ 4420 w 10000"/>
                <a:gd name="connsiteY38-5586" fmla="*/ 9980 h 10000"/>
                <a:gd name="connsiteX39-5587" fmla="*/ 3473 w 10000"/>
                <a:gd name="connsiteY39-5588" fmla="*/ 9681 h 10000"/>
                <a:gd name="connsiteX40-5589" fmla="*/ 2527 w 10000"/>
                <a:gd name="connsiteY40-5590" fmla="*/ 9364 h 10000"/>
                <a:gd name="connsiteX41-5591" fmla="*/ 4527 w 10000"/>
                <a:gd name="connsiteY41-5592" fmla="*/ 7907 h 10000"/>
                <a:gd name="connsiteX42-5593" fmla="*/ 6420 w 10000"/>
                <a:gd name="connsiteY42-5594" fmla="*/ 7907 h 10000"/>
                <a:gd name="connsiteX43-5595" fmla="*/ 6420 w 10000"/>
                <a:gd name="connsiteY43-5596" fmla="*/ 7963 h 10000"/>
                <a:gd name="connsiteX44-5597" fmla="*/ 7368 w 10000"/>
                <a:gd name="connsiteY44-5598" fmla="*/ 7963 h 10000"/>
                <a:gd name="connsiteX45-5599" fmla="*/ 7368 w 10000"/>
                <a:gd name="connsiteY45-5600" fmla="*/ 7907 h 10000"/>
                <a:gd name="connsiteX46-5601" fmla="*/ 7895 w 10000"/>
                <a:gd name="connsiteY46-5602" fmla="*/ 7907 h 10000"/>
                <a:gd name="connsiteX47-5603" fmla="*/ 7895 w 10000"/>
                <a:gd name="connsiteY47-5604" fmla="*/ 5984 h 10000"/>
                <a:gd name="connsiteX48-5605" fmla="*/ 5788 w 10000"/>
                <a:gd name="connsiteY48-5606" fmla="*/ 5984 h 10000"/>
                <a:gd name="connsiteX49-5607" fmla="*/ 5947 w 10000"/>
                <a:gd name="connsiteY49-5608" fmla="*/ 5555 h 10000"/>
                <a:gd name="connsiteX50-5609" fmla="*/ 9053 w 10000"/>
                <a:gd name="connsiteY50-5610" fmla="*/ 5909 h 10000"/>
                <a:gd name="connsiteX51-5611" fmla="*/ 9315 w 10000"/>
                <a:gd name="connsiteY51-5612" fmla="*/ 6021 h 10000"/>
                <a:gd name="connsiteX52-5613" fmla="*/ 8633 w 10000"/>
                <a:gd name="connsiteY52-5614" fmla="*/ 8057 h 10000"/>
                <a:gd name="connsiteX53-5615" fmla="*/ 8737 w 10000"/>
                <a:gd name="connsiteY53-5616" fmla="*/ 8094 h 10000"/>
                <a:gd name="connsiteX54-5617" fmla="*/ 8633 w 10000"/>
                <a:gd name="connsiteY54-5618" fmla="*/ 8467 h 10000"/>
                <a:gd name="connsiteX55-5619" fmla="*/ 9422 w 10000"/>
                <a:gd name="connsiteY55-5620" fmla="*/ 8467 h 10000"/>
                <a:gd name="connsiteX56-5621" fmla="*/ 9631 w 10000"/>
                <a:gd name="connsiteY56-5622" fmla="*/ 8393 h 10000"/>
                <a:gd name="connsiteX57-5623" fmla="*/ 10000 w 10000"/>
                <a:gd name="connsiteY57-5624" fmla="*/ 8467 h 10000"/>
                <a:gd name="connsiteX0-5625" fmla="*/ 5737 w 10000"/>
                <a:gd name="connsiteY0-5626" fmla="*/ 1390 h 10000"/>
                <a:gd name="connsiteX1-5627" fmla="*/ 6370 w 10000"/>
                <a:gd name="connsiteY1-5628" fmla="*/ 1241 h 10000"/>
                <a:gd name="connsiteX2-5629" fmla="*/ 6473 w 10000"/>
                <a:gd name="connsiteY2-5630" fmla="*/ 1055 h 10000"/>
                <a:gd name="connsiteX3-5631" fmla="*/ 6420 w 10000"/>
                <a:gd name="connsiteY3-5632" fmla="*/ 999 h 10000"/>
                <a:gd name="connsiteX4-5633" fmla="*/ 6579 w 10000"/>
                <a:gd name="connsiteY4-5634" fmla="*/ 812 h 10000"/>
                <a:gd name="connsiteX5-5635" fmla="*/ 6579 w 10000"/>
                <a:gd name="connsiteY5-5636" fmla="*/ 737 h 10000"/>
                <a:gd name="connsiteX6-5637" fmla="*/ 6420 w 10000"/>
                <a:gd name="connsiteY6-5638" fmla="*/ 532 h 10000"/>
                <a:gd name="connsiteX7-5639" fmla="*/ 6261 w 10000"/>
                <a:gd name="connsiteY7-5640" fmla="*/ 476 h 10000"/>
                <a:gd name="connsiteX8-5641" fmla="*/ 6106 w 10000"/>
                <a:gd name="connsiteY8-5642" fmla="*/ 327 h 10000"/>
                <a:gd name="connsiteX9-5643" fmla="*/ 5682 w 10000"/>
                <a:gd name="connsiteY9-5644" fmla="*/ 177 h 10000"/>
                <a:gd name="connsiteX10-5645" fmla="*/ 4262 w 10000"/>
                <a:gd name="connsiteY10-5646" fmla="*/ 46 h 10000"/>
                <a:gd name="connsiteX11-5647" fmla="*/ 2999 w 10000"/>
                <a:gd name="connsiteY11-5648" fmla="*/ 737 h 10000"/>
                <a:gd name="connsiteX12-5649" fmla="*/ 3526 w 10000"/>
                <a:gd name="connsiteY12-5650" fmla="*/ 1204 h 10000"/>
                <a:gd name="connsiteX13-5651" fmla="*/ 3578 w 10000"/>
                <a:gd name="connsiteY13-5652" fmla="*/ 1335 h 10000"/>
                <a:gd name="connsiteX14-5653" fmla="*/ 3685 w 10000"/>
                <a:gd name="connsiteY14-5654" fmla="*/ 1278 h 10000"/>
                <a:gd name="connsiteX15-5655" fmla="*/ 3685 w 10000"/>
                <a:gd name="connsiteY15-5656" fmla="*/ 1390 h 10000"/>
                <a:gd name="connsiteX16-5657" fmla="*/ 3685 w 10000"/>
                <a:gd name="connsiteY16-5658" fmla="*/ 1466 h 10000"/>
                <a:gd name="connsiteX17-5659" fmla="*/ 1841 w 10000"/>
                <a:gd name="connsiteY17-5660" fmla="*/ 4901 h 10000"/>
                <a:gd name="connsiteX18-5661" fmla="*/ 2156 w 10000"/>
                <a:gd name="connsiteY18-5662" fmla="*/ 4901 h 10000"/>
                <a:gd name="connsiteX19-5663" fmla="*/ 2001 w 10000"/>
                <a:gd name="connsiteY19-5664" fmla="*/ 5256 h 10000"/>
                <a:gd name="connsiteX20-5665" fmla="*/ 3106 w 10000"/>
                <a:gd name="connsiteY20-5666" fmla="*/ 5405 h 10000"/>
                <a:gd name="connsiteX21-5667" fmla="*/ 3106 w 10000"/>
                <a:gd name="connsiteY21-5668" fmla="*/ 5778 h 10000"/>
                <a:gd name="connsiteX22-5669" fmla="*/ 2947 w 10000"/>
                <a:gd name="connsiteY22-5670" fmla="*/ 5984 h 10000"/>
                <a:gd name="connsiteX23-5671" fmla="*/ 51 w 10000"/>
                <a:gd name="connsiteY23-5672" fmla="*/ 5965 h 10000"/>
                <a:gd name="connsiteX24-5673" fmla="*/ 0 w 10000"/>
                <a:gd name="connsiteY24-5674" fmla="*/ 7889 h 10000"/>
                <a:gd name="connsiteX25-5675" fmla="*/ 419 w 10000"/>
                <a:gd name="connsiteY25-5676" fmla="*/ 7889 h 10000"/>
                <a:gd name="connsiteX26-5677" fmla="*/ 419 w 10000"/>
                <a:gd name="connsiteY26-5678" fmla="*/ 7963 h 10000"/>
                <a:gd name="connsiteX27-5679" fmla="*/ 1314 w 10000"/>
                <a:gd name="connsiteY27-5680" fmla="*/ 7963 h 10000"/>
                <a:gd name="connsiteX28-5681" fmla="*/ 1314 w 10000"/>
                <a:gd name="connsiteY28-5682" fmla="*/ 7889 h 10000"/>
                <a:gd name="connsiteX29-5683" fmla="*/ 2156 w 10000"/>
                <a:gd name="connsiteY29-5684" fmla="*/ 7907 h 10000"/>
                <a:gd name="connsiteX30-5685" fmla="*/ 735 w 10000"/>
                <a:gd name="connsiteY30-5686" fmla="*/ 9158 h 10000"/>
                <a:gd name="connsiteX31-5687" fmla="*/ 735 w 10000"/>
                <a:gd name="connsiteY31-5688" fmla="*/ 9233 h 10000"/>
                <a:gd name="connsiteX32-5689" fmla="*/ 419 w 10000"/>
                <a:gd name="connsiteY32-5690" fmla="*/ 9513 h 10000"/>
                <a:gd name="connsiteX33-5691" fmla="*/ 998 w 10000"/>
                <a:gd name="connsiteY33-5692" fmla="*/ 9681 h 10000"/>
                <a:gd name="connsiteX34-5693" fmla="*/ 1262 w 10000"/>
                <a:gd name="connsiteY34-5694" fmla="*/ 9662 h 10000"/>
                <a:gd name="connsiteX35-5695" fmla="*/ 1367 w 10000"/>
                <a:gd name="connsiteY35-5696" fmla="*/ 9756 h 10000"/>
                <a:gd name="connsiteX36-5697" fmla="*/ 2577 w 10000"/>
                <a:gd name="connsiteY36-5698" fmla="*/ 9961 h 10000"/>
                <a:gd name="connsiteX37-5699" fmla="*/ 4420 w 10000"/>
                <a:gd name="connsiteY37-5700" fmla="*/ 9980 h 10000"/>
                <a:gd name="connsiteX38-5701" fmla="*/ 3473 w 10000"/>
                <a:gd name="connsiteY38-5702" fmla="*/ 9681 h 10000"/>
                <a:gd name="connsiteX39-5703" fmla="*/ 2527 w 10000"/>
                <a:gd name="connsiteY39-5704" fmla="*/ 9364 h 10000"/>
                <a:gd name="connsiteX40-5705" fmla="*/ 4527 w 10000"/>
                <a:gd name="connsiteY40-5706" fmla="*/ 7907 h 10000"/>
                <a:gd name="connsiteX41-5707" fmla="*/ 6420 w 10000"/>
                <a:gd name="connsiteY41-5708" fmla="*/ 7907 h 10000"/>
                <a:gd name="connsiteX42-5709" fmla="*/ 6420 w 10000"/>
                <a:gd name="connsiteY42-5710" fmla="*/ 7963 h 10000"/>
                <a:gd name="connsiteX43-5711" fmla="*/ 7368 w 10000"/>
                <a:gd name="connsiteY43-5712" fmla="*/ 7963 h 10000"/>
                <a:gd name="connsiteX44-5713" fmla="*/ 7368 w 10000"/>
                <a:gd name="connsiteY44-5714" fmla="*/ 7907 h 10000"/>
                <a:gd name="connsiteX45-5715" fmla="*/ 7895 w 10000"/>
                <a:gd name="connsiteY45-5716" fmla="*/ 7907 h 10000"/>
                <a:gd name="connsiteX46-5717" fmla="*/ 7895 w 10000"/>
                <a:gd name="connsiteY46-5718" fmla="*/ 5984 h 10000"/>
                <a:gd name="connsiteX47-5719" fmla="*/ 5788 w 10000"/>
                <a:gd name="connsiteY47-5720" fmla="*/ 5984 h 10000"/>
                <a:gd name="connsiteX48-5721" fmla="*/ 5947 w 10000"/>
                <a:gd name="connsiteY48-5722" fmla="*/ 5555 h 10000"/>
                <a:gd name="connsiteX49-5723" fmla="*/ 9053 w 10000"/>
                <a:gd name="connsiteY49-5724" fmla="*/ 5909 h 10000"/>
                <a:gd name="connsiteX50-5725" fmla="*/ 9315 w 10000"/>
                <a:gd name="connsiteY50-5726" fmla="*/ 6021 h 10000"/>
                <a:gd name="connsiteX51-5727" fmla="*/ 8633 w 10000"/>
                <a:gd name="connsiteY51-5728" fmla="*/ 8057 h 10000"/>
                <a:gd name="connsiteX52-5729" fmla="*/ 8737 w 10000"/>
                <a:gd name="connsiteY52-5730" fmla="*/ 8094 h 10000"/>
                <a:gd name="connsiteX53-5731" fmla="*/ 8633 w 10000"/>
                <a:gd name="connsiteY53-5732" fmla="*/ 8467 h 10000"/>
                <a:gd name="connsiteX54-5733" fmla="*/ 9422 w 10000"/>
                <a:gd name="connsiteY54-5734" fmla="*/ 8467 h 10000"/>
                <a:gd name="connsiteX55-5735" fmla="*/ 9631 w 10000"/>
                <a:gd name="connsiteY55-5736" fmla="*/ 8393 h 10000"/>
                <a:gd name="connsiteX56-5737" fmla="*/ 10000 w 10000"/>
                <a:gd name="connsiteY56-5738" fmla="*/ 8467 h 10000"/>
                <a:gd name="connsiteX0-5739" fmla="*/ 5737 w 10000"/>
                <a:gd name="connsiteY0-5740" fmla="*/ 1390 h 10000"/>
                <a:gd name="connsiteX1-5741" fmla="*/ 6370 w 10000"/>
                <a:gd name="connsiteY1-5742" fmla="*/ 1241 h 10000"/>
                <a:gd name="connsiteX2-5743" fmla="*/ 6473 w 10000"/>
                <a:gd name="connsiteY2-5744" fmla="*/ 1055 h 10000"/>
                <a:gd name="connsiteX3-5745" fmla="*/ 6420 w 10000"/>
                <a:gd name="connsiteY3-5746" fmla="*/ 999 h 10000"/>
                <a:gd name="connsiteX4-5747" fmla="*/ 6579 w 10000"/>
                <a:gd name="connsiteY4-5748" fmla="*/ 812 h 10000"/>
                <a:gd name="connsiteX5-5749" fmla="*/ 6579 w 10000"/>
                <a:gd name="connsiteY5-5750" fmla="*/ 737 h 10000"/>
                <a:gd name="connsiteX6-5751" fmla="*/ 6420 w 10000"/>
                <a:gd name="connsiteY6-5752" fmla="*/ 532 h 10000"/>
                <a:gd name="connsiteX7-5753" fmla="*/ 6106 w 10000"/>
                <a:gd name="connsiteY7-5754" fmla="*/ 327 h 10000"/>
                <a:gd name="connsiteX8-5755" fmla="*/ 5682 w 10000"/>
                <a:gd name="connsiteY8-5756" fmla="*/ 177 h 10000"/>
                <a:gd name="connsiteX9-5757" fmla="*/ 4262 w 10000"/>
                <a:gd name="connsiteY9-5758" fmla="*/ 46 h 10000"/>
                <a:gd name="connsiteX10-5759" fmla="*/ 2999 w 10000"/>
                <a:gd name="connsiteY10-5760" fmla="*/ 737 h 10000"/>
                <a:gd name="connsiteX11-5761" fmla="*/ 3526 w 10000"/>
                <a:gd name="connsiteY11-5762" fmla="*/ 1204 h 10000"/>
                <a:gd name="connsiteX12-5763" fmla="*/ 3578 w 10000"/>
                <a:gd name="connsiteY12-5764" fmla="*/ 1335 h 10000"/>
                <a:gd name="connsiteX13-5765" fmla="*/ 3685 w 10000"/>
                <a:gd name="connsiteY13-5766" fmla="*/ 1278 h 10000"/>
                <a:gd name="connsiteX14-5767" fmla="*/ 3685 w 10000"/>
                <a:gd name="connsiteY14-5768" fmla="*/ 1390 h 10000"/>
                <a:gd name="connsiteX15-5769" fmla="*/ 3685 w 10000"/>
                <a:gd name="connsiteY15-5770" fmla="*/ 1466 h 10000"/>
                <a:gd name="connsiteX16-5771" fmla="*/ 1841 w 10000"/>
                <a:gd name="connsiteY16-5772" fmla="*/ 4901 h 10000"/>
                <a:gd name="connsiteX17-5773" fmla="*/ 2156 w 10000"/>
                <a:gd name="connsiteY17-5774" fmla="*/ 4901 h 10000"/>
                <a:gd name="connsiteX18-5775" fmla="*/ 2001 w 10000"/>
                <a:gd name="connsiteY18-5776" fmla="*/ 5256 h 10000"/>
                <a:gd name="connsiteX19-5777" fmla="*/ 3106 w 10000"/>
                <a:gd name="connsiteY19-5778" fmla="*/ 5405 h 10000"/>
                <a:gd name="connsiteX20-5779" fmla="*/ 3106 w 10000"/>
                <a:gd name="connsiteY20-5780" fmla="*/ 5778 h 10000"/>
                <a:gd name="connsiteX21-5781" fmla="*/ 2947 w 10000"/>
                <a:gd name="connsiteY21-5782" fmla="*/ 5984 h 10000"/>
                <a:gd name="connsiteX22-5783" fmla="*/ 51 w 10000"/>
                <a:gd name="connsiteY22-5784" fmla="*/ 5965 h 10000"/>
                <a:gd name="connsiteX23-5785" fmla="*/ 0 w 10000"/>
                <a:gd name="connsiteY23-5786" fmla="*/ 7889 h 10000"/>
                <a:gd name="connsiteX24-5787" fmla="*/ 419 w 10000"/>
                <a:gd name="connsiteY24-5788" fmla="*/ 7889 h 10000"/>
                <a:gd name="connsiteX25-5789" fmla="*/ 419 w 10000"/>
                <a:gd name="connsiteY25-5790" fmla="*/ 7963 h 10000"/>
                <a:gd name="connsiteX26-5791" fmla="*/ 1314 w 10000"/>
                <a:gd name="connsiteY26-5792" fmla="*/ 7963 h 10000"/>
                <a:gd name="connsiteX27-5793" fmla="*/ 1314 w 10000"/>
                <a:gd name="connsiteY27-5794" fmla="*/ 7889 h 10000"/>
                <a:gd name="connsiteX28-5795" fmla="*/ 2156 w 10000"/>
                <a:gd name="connsiteY28-5796" fmla="*/ 7907 h 10000"/>
                <a:gd name="connsiteX29-5797" fmla="*/ 735 w 10000"/>
                <a:gd name="connsiteY29-5798" fmla="*/ 9158 h 10000"/>
                <a:gd name="connsiteX30-5799" fmla="*/ 735 w 10000"/>
                <a:gd name="connsiteY30-5800" fmla="*/ 9233 h 10000"/>
                <a:gd name="connsiteX31-5801" fmla="*/ 419 w 10000"/>
                <a:gd name="connsiteY31-5802" fmla="*/ 9513 h 10000"/>
                <a:gd name="connsiteX32-5803" fmla="*/ 998 w 10000"/>
                <a:gd name="connsiteY32-5804" fmla="*/ 9681 h 10000"/>
                <a:gd name="connsiteX33-5805" fmla="*/ 1262 w 10000"/>
                <a:gd name="connsiteY33-5806" fmla="*/ 9662 h 10000"/>
                <a:gd name="connsiteX34-5807" fmla="*/ 1367 w 10000"/>
                <a:gd name="connsiteY34-5808" fmla="*/ 9756 h 10000"/>
                <a:gd name="connsiteX35-5809" fmla="*/ 2577 w 10000"/>
                <a:gd name="connsiteY35-5810" fmla="*/ 9961 h 10000"/>
                <a:gd name="connsiteX36-5811" fmla="*/ 4420 w 10000"/>
                <a:gd name="connsiteY36-5812" fmla="*/ 9980 h 10000"/>
                <a:gd name="connsiteX37-5813" fmla="*/ 3473 w 10000"/>
                <a:gd name="connsiteY37-5814" fmla="*/ 9681 h 10000"/>
                <a:gd name="connsiteX38-5815" fmla="*/ 2527 w 10000"/>
                <a:gd name="connsiteY38-5816" fmla="*/ 9364 h 10000"/>
                <a:gd name="connsiteX39-5817" fmla="*/ 4527 w 10000"/>
                <a:gd name="connsiteY39-5818" fmla="*/ 7907 h 10000"/>
                <a:gd name="connsiteX40-5819" fmla="*/ 6420 w 10000"/>
                <a:gd name="connsiteY40-5820" fmla="*/ 7907 h 10000"/>
                <a:gd name="connsiteX41-5821" fmla="*/ 6420 w 10000"/>
                <a:gd name="connsiteY41-5822" fmla="*/ 7963 h 10000"/>
                <a:gd name="connsiteX42-5823" fmla="*/ 7368 w 10000"/>
                <a:gd name="connsiteY42-5824" fmla="*/ 7963 h 10000"/>
                <a:gd name="connsiteX43-5825" fmla="*/ 7368 w 10000"/>
                <a:gd name="connsiteY43-5826" fmla="*/ 7907 h 10000"/>
                <a:gd name="connsiteX44-5827" fmla="*/ 7895 w 10000"/>
                <a:gd name="connsiteY44-5828" fmla="*/ 7907 h 10000"/>
                <a:gd name="connsiteX45-5829" fmla="*/ 7895 w 10000"/>
                <a:gd name="connsiteY45-5830" fmla="*/ 5984 h 10000"/>
                <a:gd name="connsiteX46-5831" fmla="*/ 5788 w 10000"/>
                <a:gd name="connsiteY46-5832" fmla="*/ 5984 h 10000"/>
                <a:gd name="connsiteX47-5833" fmla="*/ 5947 w 10000"/>
                <a:gd name="connsiteY47-5834" fmla="*/ 5555 h 10000"/>
                <a:gd name="connsiteX48-5835" fmla="*/ 9053 w 10000"/>
                <a:gd name="connsiteY48-5836" fmla="*/ 5909 h 10000"/>
                <a:gd name="connsiteX49-5837" fmla="*/ 9315 w 10000"/>
                <a:gd name="connsiteY49-5838" fmla="*/ 6021 h 10000"/>
                <a:gd name="connsiteX50-5839" fmla="*/ 8633 w 10000"/>
                <a:gd name="connsiteY50-5840" fmla="*/ 8057 h 10000"/>
                <a:gd name="connsiteX51-5841" fmla="*/ 8737 w 10000"/>
                <a:gd name="connsiteY51-5842" fmla="*/ 8094 h 10000"/>
                <a:gd name="connsiteX52-5843" fmla="*/ 8633 w 10000"/>
                <a:gd name="connsiteY52-5844" fmla="*/ 8467 h 10000"/>
                <a:gd name="connsiteX53-5845" fmla="*/ 9422 w 10000"/>
                <a:gd name="connsiteY53-5846" fmla="*/ 8467 h 10000"/>
                <a:gd name="connsiteX54-5847" fmla="*/ 9631 w 10000"/>
                <a:gd name="connsiteY54-5848" fmla="*/ 8393 h 10000"/>
                <a:gd name="connsiteX55-5849" fmla="*/ 10000 w 10000"/>
                <a:gd name="connsiteY55-5850" fmla="*/ 8467 h 10000"/>
                <a:gd name="connsiteX0-5851" fmla="*/ 5737 w 10000"/>
                <a:gd name="connsiteY0-5852" fmla="*/ 1390 h 10000"/>
                <a:gd name="connsiteX1-5853" fmla="*/ 6370 w 10000"/>
                <a:gd name="connsiteY1-5854" fmla="*/ 1241 h 10000"/>
                <a:gd name="connsiteX2-5855" fmla="*/ 6473 w 10000"/>
                <a:gd name="connsiteY2-5856" fmla="*/ 1055 h 10000"/>
                <a:gd name="connsiteX3-5857" fmla="*/ 6420 w 10000"/>
                <a:gd name="connsiteY3-5858" fmla="*/ 999 h 10000"/>
                <a:gd name="connsiteX4-5859" fmla="*/ 6579 w 10000"/>
                <a:gd name="connsiteY4-5860" fmla="*/ 812 h 10000"/>
                <a:gd name="connsiteX5-5861" fmla="*/ 6579 w 10000"/>
                <a:gd name="connsiteY5-5862" fmla="*/ 737 h 10000"/>
                <a:gd name="connsiteX6-5863" fmla="*/ 6106 w 10000"/>
                <a:gd name="connsiteY6-5864" fmla="*/ 327 h 10000"/>
                <a:gd name="connsiteX7-5865" fmla="*/ 5682 w 10000"/>
                <a:gd name="connsiteY7-5866" fmla="*/ 177 h 10000"/>
                <a:gd name="connsiteX8-5867" fmla="*/ 4262 w 10000"/>
                <a:gd name="connsiteY8-5868" fmla="*/ 46 h 10000"/>
                <a:gd name="connsiteX9-5869" fmla="*/ 2999 w 10000"/>
                <a:gd name="connsiteY9-5870" fmla="*/ 737 h 10000"/>
                <a:gd name="connsiteX10-5871" fmla="*/ 3526 w 10000"/>
                <a:gd name="connsiteY10-5872" fmla="*/ 1204 h 10000"/>
                <a:gd name="connsiteX11-5873" fmla="*/ 3578 w 10000"/>
                <a:gd name="connsiteY11-5874" fmla="*/ 1335 h 10000"/>
                <a:gd name="connsiteX12-5875" fmla="*/ 3685 w 10000"/>
                <a:gd name="connsiteY12-5876" fmla="*/ 1278 h 10000"/>
                <a:gd name="connsiteX13-5877" fmla="*/ 3685 w 10000"/>
                <a:gd name="connsiteY13-5878" fmla="*/ 1390 h 10000"/>
                <a:gd name="connsiteX14-5879" fmla="*/ 3685 w 10000"/>
                <a:gd name="connsiteY14-5880" fmla="*/ 1466 h 10000"/>
                <a:gd name="connsiteX15-5881" fmla="*/ 1841 w 10000"/>
                <a:gd name="connsiteY15-5882" fmla="*/ 4901 h 10000"/>
                <a:gd name="connsiteX16-5883" fmla="*/ 2156 w 10000"/>
                <a:gd name="connsiteY16-5884" fmla="*/ 4901 h 10000"/>
                <a:gd name="connsiteX17-5885" fmla="*/ 2001 w 10000"/>
                <a:gd name="connsiteY17-5886" fmla="*/ 5256 h 10000"/>
                <a:gd name="connsiteX18-5887" fmla="*/ 3106 w 10000"/>
                <a:gd name="connsiteY18-5888" fmla="*/ 5405 h 10000"/>
                <a:gd name="connsiteX19-5889" fmla="*/ 3106 w 10000"/>
                <a:gd name="connsiteY19-5890" fmla="*/ 5778 h 10000"/>
                <a:gd name="connsiteX20-5891" fmla="*/ 2947 w 10000"/>
                <a:gd name="connsiteY20-5892" fmla="*/ 5984 h 10000"/>
                <a:gd name="connsiteX21-5893" fmla="*/ 51 w 10000"/>
                <a:gd name="connsiteY21-5894" fmla="*/ 5965 h 10000"/>
                <a:gd name="connsiteX22-5895" fmla="*/ 0 w 10000"/>
                <a:gd name="connsiteY22-5896" fmla="*/ 7889 h 10000"/>
                <a:gd name="connsiteX23-5897" fmla="*/ 419 w 10000"/>
                <a:gd name="connsiteY23-5898" fmla="*/ 7889 h 10000"/>
                <a:gd name="connsiteX24-5899" fmla="*/ 419 w 10000"/>
                <a:gd name="connsiteY24-5900" fmla="*/ 7963 h 10000"/>
                <a:gd name="connsiteX25-5901" fmla="*/ 1314 w 10000"/>
                <a:gd name="connsiteY25-5902" fmla="*/ 7963 h 10000"/>
                <a:gd name="connsiteX26-5903" fmla="*/ 1314 w 10000"/>
                <a:gd name="connsiteY26-5904" fmla="*/ 7889 h 10000"/>
                <a:gd name="connsiteX27-5905" fmla="*/ 2156 w 10000"/>
                <a:gd name="connsiteY27-5906" fmla="*/ 7907 h 10000"/>
                <a:gd name="connsiteX28-5907" fmla="*/ 735 w 10000"/>
                <a:gd name="connsiteY28-5908" fmla="*/ 9158 h 10000"/>
                <a:gd name="connsiteX29-5909" fmla="*/ 735 w 10000"/>
                <a:gd name="connsiteY29-5910" fmla="*/ 9233 h 10000"/>
                <a:gd name="connsiteX30-5911" fmla="*/ 419 w 10000"/>
                <a:gd name="connsiteY30-5912" fmla="*/ 9513 h 10000"/>
                <a:gd name="connsiteX31-5913" fmla="*/ 998 w 10000"/>
                <a:gd name="connsiteY31-5914" fmla="*/ 9681 h 10000"/>
                <a:gd name="connsiteX32-5915" fmla="*/ 1262 w 10000"/>
                <a:gd name="connsiteY32-5916" fmla="*/ 9662 h 10000"/>
                <a:gd name="connsiteX33-5917" fmla="*/ 1367 w 10000"/>
                <a:gd name="connsiteY33-5918" fmla="*/ 9756 h 10000"/>
                <a:gd name="connsiteX34-5919" fmla="*/ 2577 w 10000"/>
                <a:gd name="connsiteY34-5920" fmla="*/ 9961 h 10000"/>
                <a:gd name="connsiteX35-5921" fmla="*/ 4420 w 10000"/>
                <a:gd name="connsiteY35-5922" fmla="*/ 9980 h 10000"/>
                <a:gd name="connsiteX36-5923" fmla="*/ 3473 w 10000"/>
                <a:gd name="connsiteY36-5924" fmla="*/ 9681 h 10000"/>
                <a:gd name="connsiteX37-5925" fmla="*/ 2527 w 10000"/>
                <a:gd name="connsiteY37-5926" fmla="*/ 9364 h 10000"/>
                <a:gd name="connsiteX38-5927" fmla="*/ 4527 w 10000"/>
                <a:gd name="connsiteY38-5928" fmla="*/ 7907 h 10000"/>
                <a:gd name="connsiteX39-5929" fmla="*/ 6420 w 10000"/>
                <a:gd name="connsiteY39-5930" fmla="*/ 7907 h 10000"/>
                <a:gd name="connsiteX40-5931" fmla="*/ 6420 w 10000"/>
                <a:gd name="connsiteY40-5932" fmla="*/ 7963 h 10000"/>
                <a:gd name="connsiteX41-5933" fmla="*/ 7368 w 10000"/>
                <a:gd name="connsiteY41-5934" fmla="*/ 7963 h 10000"/>
                <a:gd name="connsiteX42-5935" fmla="*/ 7368 w 10000"/>
                <a:gd name="connsiteY42-5936" fmla="*/ 7907 h 10000"/>
                <a:gd name="connsiteX43-5937" fmla="*/ 7895 w 10000"/>
                <a:gd name="connsiteY43-5938" fmla="*/ 7907 h 10000"/>
                <a:gd name="connsiteX44-5939" fmla="*/ 7895 w 10000"/>
                <a:gd name="connsiteY44-5940" fmla="*/ 5984 h 10000"/>
                <a:gd name="connsiteX45-5941" fmla="*/ 5788 w 10000"/>
                <a:gd name="connsiteY45-5942" fmla="*/ 5984 h 10000"/>
                <a:gd name="connsiteX46-5943" fmla="*/ 5947 w 10000"/>
                <a:gd name="connsiteY46-5944" fmla="*/ 5555 h 10000"/>
                <a:gd name="connsiteX47-5945" fmla="*/ 9053 w 10000"/>
                <a:gd name="connsiteY47-5946" fmla="*/ 5909 h 10000"/>
                <a:gd name="connsiteX48-5947" fmla="*/ 9315 w 10000"/>
                <a:gd name="connsiteY48-5948" fmla="*/ 6021 h 10000"/>
                <a:gd name="connsiteX49-5949" fmla="*/ 8633 w 10000"/>
                <a:gd name="connsiteY49-5950" fmla="*/ 8057 h 10000"/>
                <a:gd name="connsiteX50-5951" fmla="*/ 8737 w 10000"/>
                <a:gd name="connsiteY50-5952" fmla="*/ 8094 h 10000"/>
                <a:gd name="connsiteX51-5953" fmla="*/ 8633 w 10000"/>
                <a:gd name="connsiteY51-5954" fmla="*/ 8467 h 10000"/>
                <a:gd name="connsiteX52-5955" fmla="*/ 9422 w 10000"/>
                <a:gd name="connsiteY52-5956" fmla="*/ 8467 h 10000"/>
                <a:gd name="connsiteX53-5957" fmla="*/ 9631 w 10000"/>
                <a:gd name="connsiteY53-5958" fmla="*/ 8393 h 10000"/>
                <a:gd name="connsiteX54-5959" fmla="*/ 10000 w 10000"/>
                <a:gd name="connsiteY54-5960" fmla="*/ 8467 h 10000"/>
                <a:gd name="connsiteX0-5961" fmla="*/ 5737 w 10000"/>
                <a:gd name="connsiteY0-5962" fmla="*/ 1388 h 9998"/>
                <a:gd name="connsiteX1-5963" fmla="*/ 6370 w 10000"/>
                <a:gd name="connsiteY1-5964" fmla="*/ 1239 h 9998"/>
                <a:gd name="connsiteX2-5965" fmla="*/ 6473 w 10000"/>
                <a:gd name="connsiteY2-5966" fmla="*/ 1053 h 9998"/>
                <a:gd name="connsiteX3-5967" fmla="*/ 6420 w 10000"/>
                <a:gd name="connsiteY3-5968" fmla="*/ 997 h 9998"/>
                <a:gd name="connsiteX4-5969" fmla="*/ 6579 w 10000"/>
                <a:gd name="connsiteY4-5970" fmla="*/ 810 h 9998"/>
                <a:gd name="connsiteX5-5971" fmla="*/ 6579 w 10000"/>
                <a:gd name="connsiteY5-5972" fmla="*/ 735 h 9998"/>
                <a:gd name="connsiteX6-5973" fmla="*/ 5682 w 10000"/>
                <a:gd name="connsiteY6-5974" fmla="*/ 175 h 9998"/>
                <a:gd name="connsiteX7-5975" fmla="*/ 4262 w 10000"/>
                <a:gd name="connsiteY7-5976" fmla="*/ 44 h 9998"/>
                <a:gd name="connsiteX8-5977" fmla="*/ 2999 w 10000"/>
                <a:gd name="connsiteY8-5978" fmla="*/ 735 h 9998"/>
                <a:gd name="connsiteX9-5979" fmla="*/ 3526 w 10000"/>
                <a:gd name="connsiteY9-5980" fmla="*/ 1202 h 9998"/>
                <a:gd name="connsiteX10-5981" fmla="*/ 3578 w 10000"/>
                <a:gd name="connsiteY10-5982" fmla="*/ 1333 h 9998"/>
                <a:gd name="connsiteX11-5983" fmla="*/ 3685 w 10000"/>
                <a:gd name="connsiteY11-5984" fmla="*/ 1276 h 9998"/>
                <a:gd name="connsiteX12-5985" fmla="*/ 3685 w 10000"/>
                <a:gd name="connsiteY12-5986" fmla="*/ 1388 h 9998"/>
                <a:gd name="connsiteX13-5987" fmla="*/ 3685 w 10000"/>
                <a:gd name="connsiteY13-5988" fmla="*/ 1464 h 9998"/>
                <a:gd name="connsiteX14-5989" fmla="*/ 1841 w 10000"/>
                <a:gd name="connsiteY14-5990" fmla="*/ 4899 h 9998"/>
                <a:gd name="connsiteX15-5991" fmla="*/ 2156 w 10000"/>
                <a:gd name="connsiteY15-5992" fmla="*/ 4899 h 9998"/>
                <a:gd name="connsiteX16-5993" fmla="*/ 2001 w 10000"/>
                <a:gd name="connsiteY16-5994" fmla="*/ 5254 h 9998"/>
                <a:gd name="connsiteX17-5995" fmla="*/ 3106 w 10000"/>
                <a:gd name="connsiteY17-5996" fmla="*/ 5403 h 9998"/>
                <a:gd name="connsiteX18-5997" fmla="*/ 3106 w 10000"/>
                <a:gd name="connsiteY18-5998" fmla="*/ 5776 h 9998"/>
                <a:gd name="connsiteX19-5999" fmla="*/ 2947 w 10000"/>
                <a:gd name="connsiteY19-6000" fmla="*/ 5982 h 9998"/>
                <a:gd name="connsiteX20-6001" fmla="*/ 51 w 10000"/>
                <a:gd name="connsiteY20-6002" fmla="*/ 5963 h 9998"/>
                <a:gd name="connsiteX21-6003" fmla="*/ 0 w 10000"/>
                <a:gd name="connsiteY21-6004" fmla="*/ 7887 h 9998"/>
                <a:gd name="connsiteX22-6005" fmla="*/ 419 w 10000"/>
                <a:gd name="connsiteY22-6006" fmla="*/ 7887 h 9998"/>
                <a:gd name="connsiteX23-6007" fmla="*/ 419 w 10000"/>
                <a:gd name="connsiteY23-6008" fmla="*/ 7961 h 9998"/>
                <a:gd name="connsiteX24-6009" fmla="*/ 1314 w 10000"/>
                <a:gd name="connsiteY24-6010" fmla="*/ 7961 h 9998"/>
                <a:gd name="connsiteX25-6011" fmla="*/ 1314 w 10000"/>
                <a:gd name="connsiteY25-6012" fmla="*/ 7887 h 9998"/>
                <a:gd name="connsiteX26-6013" fmla="*/ 2156 w 10000"/>
                <a:gd name="connsiteY26-6014" fmla="*/ 7905 h 9998"/>
                <a:gd name="connsiteX27-6015" fmla="*/ 735 w 10000"/>
                <a:gd name="connsiteY27-6016" fmla="*/ 9156 h 9998"/>
                <a:gd name="connsiteX28-6017" fmla="*/ 735 w 10000"/>
                <a:gd name="connsiteY28-6018" fmla="*/ 9231 h 9998"/>
                <a:gd name="connsiteX29-6019" fmla="*/ 419 w 10000"/>
                <a:gd name="connsiteY29-6020" fmla="*/ 9511 h 9998"/>
                <a:gd name="connsiteX30-6021" fmla="*/ 998 w 10000"/>
                <a:gd name="connsiteY30-6022" fmla="*/ 9679 h 9998"/>
                <a:gd name="connsiteX31-6023" fmla="*/ 1262 w 10000"/>
                <a:gd name="connsiteY31-6024" fmla="*/ 9660 h 9998"/>
                <a:gd name="connsiteX32-6025" fmla="*/ 1367 w 10000"/>
                <a:gd name="connsiteY32-6026" fmla="*/ 9754 h 9998"/>
                <a:gd name="connsiteX33-6027" fmla="*/ 2577 w 10000"/>
                <a:gd name="connsiteY33-6028" fmla="*/ 9959 h 9998"/>
                <a:gd name="connsiteX34-6029" fmla="*/ 4420 w 10000"/>
                <a:gd name="connsiteY34-6030" fmla="*/ 9978 h 9998"/>
                <a:gd name="connsiteX35-6031" fmla="*/ 3473 w 10000"/>
                <a:gd name="connsiteY35-6032" fmla="*/ 9679 h 9998"/>
                <a:gd name="connsiteX36-6033" fmla="*/ 2527 w 10000"/>
                <a:gd name="connsiteY36-6034" fmla="*/ 9362 h 9998"/>
                <a:gd name="connsiteX37-6035" fmla="*/ 4527 w 10000"/>
                <a:gd name="connsiteY37-6036" fmla="*/ 7905 h 9998"/>
                <a:gd name="connsiteX38-6037" fmla="*/ 6420 w 10000"/>
                <a:gd name="connsiteY38-6038" fmla="*/ 7905 h 9998"/>
                <a:gd name="connsiteX39-6039" fmla="*/ 6420 w 10000"/>
                <a:gd name="connsiteY39-6040" fmla="*/ 7961 h 9998"/>
                <a:gd name="connsiteX40-6041" fmla="*/ 7368 w 10000"/>
                <a:gd name="connsiteY40-6042" fmla="*/ 7961 h 9998"/>
                <a:gd name="connsiteX41-6043" fmla="*/ 7368 w 10000"/>
                <a:gd name="connsiteY41-6044" fmla="*/ 7905 h 9998"/>
                <a:gd name="connsiteX42-6045" fmla="*/ 7895 w 10000"/>
                <a:gd name="connsiteY42-6046" fmla="*/ 7905 h 9998"/>
                <a:gd name="connsiteX43-6047" fmla="*/ 7895 w 10000"/>
                <a:gd name="connsiteY43-6048" fmla="*/ 5982 h 9998"/>
                <a:gd name="connsiteX44-6049" fmla="*/ 5788 w 10000"/>
                <a:gd name="connsiteY44-6050" fmla="*/ 5982 h 9998"/>
                <a:gd name="connsiteX45-6051" fmla="*/ 5947 w 10000"/>
                <a:gd name="connsiteY45-6052" fmla="*/ 5553 h 9998"/>
                <a:gd name="connsiteX46-6053" fmla="*/ 9053 w 10000"/>
                <a:gd name="connsiteY46-6054" fmla="*/ 5907 h 9998"/>
                <a:gd name="connsiteX47-6055" fmla="*/ 9315 w 10000"/>
                <a:gd name="connsiteY47-6056" fmla="*/ 6019 h 9998"/>
                <a:gd name="connsiteX48-6057" fmla="*/ 8633 w 10000"/>
                <a:gd name="connsiteY48-6058" fmla="*/ 8055 h 9998"/>
                <a:gd name="connsiteX49-6059" fmla="*/ 8737 w 10000"/>
                <a:gd name="connsiteY49-6060" fmla="*/ 8092 h 9998"/>
                <a:gd name="connsiteX50-6061" fmla="*/ 8633 w 10000"/>
                <a:gd name="connsiteY50-6062" fmla="*/ 8465 h 9998"/>
                <a:gd name="connsiteX51-6063" fmla="*/ 9422 w 10000"/>
                <a:gd name="connsiteY51-6064" fmla="*/ 8465 h 9998"/>
                <a:gd name="connsiteX52-6065" fmla="*/ 9631 w 10000"/>
                <a:gd name="connsiteY52-6066" fmla="*/ 8391 h 9998"/>
                <a:gd name="connsiteX53-6067" fmla="*/ 10000 w 10000"/>
                <a:gd name="connsiteY53-6068" fmla="*/ 8465 h 9998"/>
                <a:gd name="connsiteX0-6069" fmla="*/ 5737 w 10000"/>
                <a:gd name="connsiteY0-6070" fmla="*/ 1344 h 9956"/>
                <a:gd name="connsiteX1-6071" fmla="*/ 6370 w 10000"/>
                <a:gd name="connsiteY1-6072" fmla="*/ 1195 h 9956"/>
                <a:gd name="connsiteX2-6073" fmla="*/ 6473 w 10000"/>
                <a:gd name="connsiteY2-6074" fmla="*/ 1009 h 9956"/>
                <a:gd name="connsiteX3-6075" fmla="*/ 6420 w 10000"/>
                <a:gd name="connsiteY3-6076" fmla="*/ 953 h 9956"/>
                <a:gd name="connsiteX4-6077" fmla="*/ 6579 w 10000"/>
                <a:gd name="connsiteY4-6078" fmla="*/ 766 h 9956"/>
                <a:gd name="connsiteX5-6079" fmla="*/ 6579 w 10000"/>
                <a:gd name="connsiteY5-6080" fmla="*/ 691 h 9956"/>
                <a:gd name="connsiteX6-6081" fmla="*/ 4262 w 10000"/>
                <a:gd name="connsiteY6-6082" fmla="*/ 0 h 9956"/>
                <a:gd name="connsiteX7-6083" fmla="*/ 2999 w 10000"/>
                <a:gd name="connsiteY7-6084" fmla="*/ 691 h 9956"/>
                <a:gd name="connsiteX8-6085" fmla="*/ 3526 w 10000"/>
                <a:gd name="connsiteY8-6086" fmla="*/ 1158 h 9956"/>
                <a:gd name="connsiteX9-6087" fmla="*/ 3578 w 10000"/>
                <a:gd name="connsiteY9-6088" fmla="*/ 1289 h 9956"/>
                <a:gd name="connsiteX10-6089" fmla="*/ 3685 w 10000"/>
                <a:gd name="connsiteY10-6090" fmla="*/ 1232 h 9956"/>
                <a:gd name="connsiteX11-6091" fmla="*/ 3685 w 10000"/>
                <a:gd name="connsiteY11-6092" fmla="*/ 1344 h 9956"/>
                <a:gd name="connsiteX12-6093" fmla="*/ 3685 w 10000"/>
                <a:gd name="connsiteY12-6094" fmla="*/ 1420 h 9956"/>
                <a:gd name="connsiteX13-6095" fmla="*/ 1841 w 10000"/>
                <a:gd name="connsiteY13-6096" fmla="*/ 4856 h 9956"/>
                <a:gd name="connsiteX14-6097" fmla="*/ 2156 w 10000"/>
                <a:gd name="connsiteY14-6098" fmla="*/ 4856 h 9956"/>
                <a:gd name="connsiteX15-6099" fmla="*/ 2001 w 10000"/>
                <a:gd name="connsiteY15-6100" fmla="*/ 5211 h 9956"/>
                <a:gd name="connsiteX16-6101" fmla="*/ 3106 w 10000"/>
                <a:gd name="connsiteY16-6102" fmla="*/ 5360 h 9956"/>
                <a:gd name="connsiteX17-6103" fmla="*/ 3106 w 10000"/>
                <a:gd name="connsiteY17-6104" fmla="*/ 5733 h 9956"/>
                <a:gd name="connsiteX18-6105" fmla="*/ 2947 w 10000"/>
                <a:gd name="connsiteY18-6106" fmla="*/ 5939 h 9956"/>
                <a:gd name="connsiteX19-6107" fmla="*/ 51 w 10000"/>
                <a:gd name="connsiteY19-6108" fmla="*/ 5920 h 9956"/>
                <a:gd name="connsiteX20-6109" fmla="*/ 0 w 10000"/>
                <a:gd name="connsiteY20-6110" fmla="*/ 7845 h 9956"/>
                <a:gd name="connsiteX21-6111" fmla="*/ 419 w 10000"/>
                <a:gd name="connsiteY21-6112" fmla="*/ 7845 h 9956"/>
                <a:gd name="connsiteX22-6113" fmla="*/ 419 w 10000"/>
                <a:gd name="connsiteY22-6114" fmla="*/ 7919 h 9956"/>
                <a:gd name="connsiteX23-6115" fmla="*/ 1314 w 10000"/>
                <a:gd name="connsiteY23-6116" fmla="*/ 7919 h 9956"/>
                <a:gd name="connsiteX24-6117" fmla="*/ 1314 w 10000"/>
                <a:gd name="connsiteY24-6118" fmla="*/ 7845 h 9956"/>
                <a:gd name="connsiteX25-6119" fmla="*/ 2156 w 10000"/>
                <a:gd name="connsiteY25-6120" fmla="*/ 7863 h 9956"/>
                <a:gd name="connsiteX26-6121" fmla="*/ 735 w 10000"/>
                <a:gd name="connsiteY26-6122" fmla="*/ 9114 h 9956"/>
                <a:gd name="connsiteX27-6123" fmla="*/ 735 w 10000"/>
                <a:gd name="connsiteY27-6124" fmla="*/ 9189 h 9956"/>
                <a:gd name="connsiteX28-6125" fmla="*/ 419 w 10000"/>
                <a:gd name="connsiteY28-6126" fmla="*/ 9469 h 9956"/>
                <a:gd name="connsiteX29-6127" fmla="*/ 998 w 10000"/>
                <a:gd name="connsiteY29-6128" fmla="*/ 9637 h 9956"/>
                <a:gd name="connsiteX30-6129" fmla="*/ 1262 w 10000"/>
                <a:gd name="connsiteY30-6130" fmla="*/ 9618 h 9956"/>
                <a:gd name="connsiteX31-6131" fmla="*/ 1367 w 10000"/>
                <a:gd name="connsiteY31-6132" fmla="*/ 9712 h 9956"/>
                <a:gd name="connsiteX32-6133" fmla="*/ 2577 w 10000"/>
                <a:gd name="connsiteY32-6134" fmla="*/ 9917 h 9956"/>
                <a:gd name="connsiteX33-6135" fmla="*/ 4420 w 10000"/>
                <a:gd name="connsiteY33-6136" fmla="*/ 9936 h 9956"/>
                <a:gd name="connsiteX34-6137" fmla="*/ 3473 w 10000"/>
                <a:gd name="connsiteY34-6138" fmla="*/ 9637 h 9956"/>
                <a:gd name="connsiteX35-6139" fmla="*/ 2527 w 10000"/>
                <a:gd name="connsiteY35-6140" fmla="*/ 9320 h 9956"/>
                <a:gd name="connsiteX36-6141" fmla="*/ 4527 w 10000"/>
                <a:gd name="connsiteY36-6142" fmla="*/ 7863 h 9956"/>
                <a:gd name="connsiteX37-6143" fmla="*/ 6420 w 10000"/>
                <a:gd name="connsiteY37-6144" fmla="*/ 7863 h 9956"/>
                <a:gd name="connsiteX38-6145" fmla="*/ 6420 w 10000"/>
                <a:gd name="connsiteY38-6146" fmla="*/ 7919 h 9956"/>
                <a:gd name="connsiteX39-6147" fmla="*/ 7368 w 10000"/>
                <a:gd name="connsiteY39-6148" fmla="*/ 7919 h 9956"/>
                <a:gd name="connsiteX40-6149" fmla="*/ 7368 w 10000"/>
                <a:gd name="connsiteY40-6150" fmla="*/ 7863 h 9956"/>
                <a:gd name="connsiteX41-6151" fmla="*/ 7895 w 10000"/>
                <a:gd name="connsiteY41-6152" fmla="*/ 7863 h 9956"/>
                <a:gd name="connsiteX42-6153" fmla="*/ 7895 w 10000"/>
                <a:gd name="connsiteY42-6154" fmla="*/ 5939 h 9956"/>
                <a:gd name="connsiteX43-6155" fmla="*/ 5788 w 10000"/>
                <a:gd name="connsiteY43-6156" fmla="*/ 5939 h 9956"/>
                <a:gd name="connsiteX44-6157" fmla="*/ 5947 w 10000"/>
                <a:gd name="connsiteY44-6158" fmla="*/ 5510 h 9956"/>
                <a:gd name="connsiteX45-6159" fmla="*/ 9053 w 10000"/>
                <a:gd name="connsiteY45-6160" fmla="*/ 5864 h 9956"/>
                <a:gd name="connsiteX46-6161" fmla="*/ 9315 w 10000"/>
                <a:gd name="connsiteY46-6162" fmla="*/ 5976 h 9956"/>
                <a:gd name="connsiteX47-6163" fmla="*/ 8633 w 10000"/>
                <a:gd name="connsiteY47-6164" fmla="*/ 8013 h 9956"/>
                <a:gd name="connsiteX48-6165" fmla="*/ 8737 w 10000"/>
                <a:gd name="connsiteY48-6166" fmla="*/ 8050 h 9956"/>
                <a:gd name="connsiteX49-6167" fmla="*/ 8633 w 10000"/>
                <a:gd name="connsiteY49-6168" fmla="*/ 8423 h 9956"/>
                <a:gd name="connsiteX50-6169" fmla="*/ 9422 w 10000"/>
                <a:gd name="connsiteY50-6170" fmla="*/ 8423 h 9956"/>
                <a:gd name="connsiteX51-6171" fmla="*/ 9631 w 10000"/>
                <a:gd name="connsiteY51-6172" fmla="*/ 8349 h 9956"/>
                <a:gd name="connsiteX52-6173" fmla="*/ 10000 w 10000"/>
                <a:gd name="connsiteY52-6174" fmla="*/ 8423 h 9956"/>
                <a:gd name="connsiteX0-6175" fmla="*/ 5737 w 10000"/>
                <a:gd name="connsiteY0-6176" fmla="*/ 1350 h 10000"/>
                <a:gd name="connsiteX1-6177" fmla="*/ 6370 w 10000"/>
                <a:gd name="connsiteY1-6178" fmla="*/ 1200 h 10000"/>
                <a:gd name="connsiteX2-6179" fmla="*/ 6473 w 10000"/>
                <a:gd name="connsiteY2-6180" fmla="*/ 1013 h 10000"/>
                <a:gd name="connsiteX3-6181" fmla="*/ 6420 w 10000"/>
                <a:gd name="connsiteY3-6182" fmla="*/ 957 h 10000"/>
                <a:gd name="connsiteX4-6183" fmla="*/ 6579 w 10000"/>
                <a:gd name="connsiteY4-6184" fmla="*/ 694 h 10000"/>
                <a:gd name="connsiteX5-6185" fmla="*/ 4262 w 10000"/>
                <a:gd name="connsiteY5-6186" fmla="*/ 0 h 10000"/>
                <a:gd name="connsiteX6-6187" fmla="*/ 2999 w 10000"/>
                <a:gd name="connsiteY6-6188" fmla="*/ 694 h 10000"/>
                <a:gd name="connsiteX7-6189" fmla="*/ 3526 w 10000"/>
                <a:gd name="connsiteY7-6190" fmla="*/ 1163 h 10000"/>
                <a:gd name="connsiteX8-6191" fmla="*/ 3578 w 10000"/>
                <a:gd name="connsiteY8-6192" fmla="*/ 1295 h 10000"/>
                <a:gd name="connsiteX9-6193" fmla="*/ 3685 w 10000"/>
                <a:gd name="connsiteY9-6194" fmla="*/ 1237 h 10000"/>
                <a:gd name="connsiteX10-6195" fmla="*/ 3685 w 10000"/>
                <a:gd name="connsiteY10-6196" fmla="*/ 1350 h 10000"/>
                <a:gd name="connsiteX11-6197" fmla="*/ 3685 w 10000"/>
                <a:gd name="connsiteY11-6198" fmla="*/ 1426 h 10000"/>
                <a:gd name="connsiteX12-6199" fmla="*/ 1841 w 10000"/>
                <a:gd name="connsiteY12-6200" fmla="*/ 4877 h 10000"/>
                <a:gd name="connsiteX13-6201" fmla="*/ 2156 w 10000"/>
                <a:gd name="connsiteY13-6202" fmla="*/ 4877 h 10000"/>
                <a:gd name="connsiteX14-6203" fmla="*/ 2001 w 10000"/>
                <a:gd name="connsiteY14-6204" fmla="*/ 5234 h 10000"/>
                <a:gd name="connsiteX15-6205" fmla="*/ 3106 w 10000"/>
                <a:gd name="connsiteY15-6206" fmla="*/ 5384 h 10000"/>
                <a:gd name="connsiteX16-6207" fmla="*/ 3106 w 10000"/>
                <a:gd name="connsiteY16-6208" fmla="*/ 5758 h 10000"/>
                <a:gd name="connsiteX17-6209" fmla="*/ 2947 w 10000"/>
                <a:gd name="connsiteY17-6210" fmla="*/ 5965 h 10000"/>
                <a:gd name="connsiteX18-6211" fmla="*/ 51 w 10000"/>
                <a:gd name="connsiteY18-6212" fmla="*/ 5946 h 10000"/>
                <a:gd name="connsiteX19-6213" fmla="*/ 0 w 10000"/>
                <a:gd name="connsiteY19-6214" fmla="*/ 7880 h 10000"/>
                <a:gd name="connsiteX20-6215" fmla="*/ 419 w 10000"/>
                <a:gd name="connsiteY20-6216" fmla="*/ 7880 h 10000"/>
                <a:gd name="connsiteX21-6217" fmla="*/ 419 w 10000"/>
                <a:gd name="connsiteY21-6218" fmla="*/ 7954 h 10000"/>
                <a:gd name="connsiteX22-6219" fmla="*/ 1314 w 10000"/>
                <a:gd name="connsiteY22-6220" fmla="*/ 7954 h 10000"/>
                <a:gd name="connsiteX23-6221" fmla="*/ 1314 w 10000"/>
                <a:gd name="connsiteY23-6222" fmla="*/ 7880 h 10000"/>
                <a:gd name="connsiteX24-6223" fmla="*/ 2156 w 10000"/>
                <a:gd name="connsiteY24-6224" fmla="*/ 7898 h 10000"/>
                <a:gd name="connsiteX25-6225" fmla="*/ 735 w 10000"/>
                <a:gd name="connsiteY25-6226" fmla="*/ 9154 h 10000"/>
                <a:gd name="connsiteX26-6227" fmla="*/ 735 w 10000"/>
                <a:gd name="connsiteY26-6228" fmla="*/ 9230 h 10000"/>
                <a:gd name="connsiteX27-6229" fmla="*/ 419 w 10000"/>
                <a:gd name="connsiteY27-6230" fmla="*/ 9511 h 10000"/>
                <a:gd name="connsiteX28-6231" fmla="*/ 998 w 10000"/>
                <a:gd name="connsiteY28-6232" fmla="*/ 9680 h 10000"/>
                <a:gd name="connsiteX29-6233" fmla="*/ 1262 w 10000"/>
                <a:gd name="connsiteY29-6234" fmla="*/ 9661 h 10000"/>
                <a:gd name="connsiteX30-6235" fmla="*/ 1367 w 10000"/>
                <a:gd name="connsiteY30-6236" fmla="*/ 9755 h 10000"/>
                <a:gd name="connsiteX31-6237" fmla="*/ 2577 w 10000"/>
                <a:gd name="connsiteY31-6238" fmla="*/ 9961 h 10000"/>
                <a:gd name="connsiteX32-6239" fmla="*/ 4420 w 10000"/>
                <a:gd name="connsiteY32-6240" fmla="*/ 9980 h 10000"/>
                <a:gd name="connsiteX33-6241" fmla="*/ 3473 w 10000"/>
                <a:gd name="connsiteY33-6242" fmla="*/ 9680 h 10000"/>
                <a:gd name="connsiteX34-6243" fmla="*/ 2527 w 10000"/>
                <a:gd name="connsiteY34-6244" fmla="*/ 9361 h 10000"/>
                <a:gd name="connsiteX35-6245" fmla="*/ 4527 w 10000"/>
                <a:gd name="connsiteY35-6246" fmla="*/ 7898 h 10000"/>
                <a:gd name="connsiteX36-6247" fmla="*/ 6420 w 10000"/>
                <a:gd name="connsiteY36-6248" fmla="*/ 7898 h 10000"/>
                <a:gd name="connsiteX37-6249" fmla="*/ 6420 w 10000"/>
                <a:gd name="connsiteY37-6250" fmla="*/ 7954 h 10000"/>
                <a:gd name="connsiteX38-6251" fmla="*/ 7368 w 10000"/>
                <a:gd name="connsiteY38-6252" fmla="*/ 7954 h 10000"/>
                <a:gd name="connsiteX39-6253" fmla="*/ 7368 w 10000"/>
                <a:gd name="connsiteY39-6254" fmla="*/ 7898 h 10000"/>
                <a:gd name="connsiteX40-6255" fmla="*/ 7895 w 10000"/>
                <a:gd name="connsiteY40-6256" fmla="*/ 7898 h 10000"/>
                <a:gd name="connsiteX41-6257" fmla="*/ 7895 w 10000"/>
                <a:gd name="connsiteY41-6258" fmla="*/ 5965 h 10000"/>
                <a:gd name="connsiteX42-6259" fmla="*/ 5788 w 10000"/>
                <a:gd name="connsiteY42-6260" fmla="*/ 5965 h 10000"/>
                <a:gd name="connsiteX43-6261" fmla="*/ 5947 w 10000"/>
                <a:gd name="connsiteY43-6262" fmla="*/ 5534 h 10000"/>
                <a:gd name="connsiteX44-6263" fmla="*/ 9053 w 10000"/>
                <a:gd name="connsiteY44-6264" fmla="*/ 5890 h 10000"/>
                <a:gd name="connsiteX45-6265" fmla="*/ 9315 w 10000"/>
                <a:gd name="connsiteY45-6266" fmla="*/ 6002 h 10000"/>
                <a:gd name="connsiteX46-6267" fmla="*/ 8633 w 10000"/>
                <a:gd name="connsiteY46-6268" fmla="*/ 8048 h 10000"/>
                <a:gd name="connsiteX47-6269" fmla="*/ 8737 w 10000"/>
                <a:gd name="connsiteY47-6270" fmla="*/ 8086 h 10000"/>
                <a:gd name="connsiteX48-6271" fmla="*/ 8633 w 10000"/>
                <a:gd name="connsiteY48-6272" fmla="*/ 8460 h 10000"/>
                <a:gd name="connsiteX49-6273" fmla="*/ 9422 w 10000"/>
                <a:gd name="connsiteY49-6274" fmla="*/ 8460 h 10000"/>
                <a:gd name="connsiteX50-6275" fmla="*/ 9631 w 10000"/>
                <a:gd name="connsiteY50-6276" fmla="*/ 8386 h 10000"/>
                <a:gd name="connsiteX51-6277" fmla="*/ 10000 w 10000"/>
                <a:gd name="connsiteY51-6278" fmla="*/ 8460 h 10000"/>
                <a:gd name="connsiteX0-6279" fmla="*/ 5737 w 10000"/>
                <a:gd name="connsiteY0-6280" fmla="*/ 1350 h 10000"/>
                <a:gd name="connsiteX1-6281" fmla="*/ 6370 w 10000"/>
                <a:gd name="connsiteY1-6282" fmla="*/ 1200 h 10000"/>
                <a:gd name="connsiteX2-6283" fmla="*/ 6473 w 10000"/>
                <a:gd name="connsiteY2-6284" fmla="*/ 1013 h 10000"/>
                <a:gd name="connsiteX3-6285" fmla="*/ 6420 w 10000"/>
                <a:gd name="connsiteY3-6286" fmla="*/ 957 h 10000"/>
                <a:gd name="connsiteX4-6287" fmla="*/ 4262 w 10000"/>
                <a:gd name="connsiteY4-6288" fmla="*/ 0 h 10000"/>
                <a:gd name="connsiteX5-6289" fmla="*/ 2999 w 10000"/>
                <a:gd name="connsiteY5-6290" fmla="*/ 694 h 10000"/>
                <a:gd name="connsiteX6-6291" fmla="*/ 3526 w 10000"/>
                <a:gd name="connsiteY6-6292" fmla="*/ 1163 h 10000"/>
                <a:gd name="connsiteX7-6293" fmla="*/ 3578 w 10000"/>
                <a:gd name="connsiteY7-6294" fmla="*/ 1295 h 10000"/>
                <a:gd name="connsiteX8-6295" fmla="*/ 3685 w 10000"/>
                <a:gd name="connsiteY8-6296" fmla="*/ 1237 h 10000"/>
                <a:gd name="connsiteX9-6297" fmla="*/ 3685 w 10000"/>
                <a:gd name="connsiteY9-6298" fmla="*/ 1350 h 10000"/>
                <a:gd name="connsiteX10-6299" fmla="*/ 3685 w 10000"/>
                <a:gd name="connsiteY10-6300" fmla="*/ 1426 h 10000"/>
                <a:gd name="connsiteX11-6301" fmla="*/ 1841 w 10000"/>
                <a:gd name="connsiteY11-6302" fmla="*/ 4877 h 10000"/>
                <a:gd name="connsiteX12-6303" fmla="*/ 2156 w 10000"/>
                <a:gd name="connsiteY12-6304" fmla="*/ 4877 h 10000"/>
                <a:gd name="connsiteX13-6305" fmla="*/ 2001 w 10000"/>
                <a:gd name="connsiteY13-6306" fmla="*/ 5234 h 10000"/>
                <a:gd name="connsiteX14-6307" fmla="*/ 3106 w 10000"/>
                <a:gd name="connsiteY14-6308" fmla="*/ 5384 h 10000"/>
                <a:gd name="connsiteX15-6309" fmla="*/ 3106 w 10000"/>
                <a:gd name="connsiteY15-6310" fmla="*/ 5758 h 10000"/>
                <a:gd name="connsiteX16-6311" fmla="*/ 2947 w 10000"/>
                <a:gd name="connsiteY16-6312" fmla="*/ 5965 h 10000"/>
                <a:gd name="connsiteX17-6313" fmla="*/ 51 w 10000"/>
                <a:gd name="connsiteY17-6314" fmla="*/ 5946 h 10000"/>
                <a:gd name="connsiteX18-6315" fmla="*/ 0 w 10000"/>
                <a:gd name="connsiteY18-6316" fmla="*/ 7880 h 10000"/>
                <a:gd name="connsiteX19-6317" fmla="*/ 419 w 10000"/>
                <a:gd name="connsiteY19-6318" fmla="*/ 7880 h 10000"/>
                <a:gd name="connsiteX20-6319" fmla="*/ 419 w 10000"/>
                <a:gd name="connsiteY20-6320" fmla="*/ 7954 h 10000"/>
                <a:gd name="connsiteX21-6321" fmla="*/ 1314 w 10000"/>
                <a:gd name="connsiteY21-6322" fmla="*/ 7954 h 10000"/>
                <a:gd name="connsiteX22-6323" fmla="*/ 1314 w 10000"/>
                <a:gd name="connsiteY22-6324" fmla="*/ 7880 h 10000"/>
                <a:gd name="connsiteX23-6325" fmla="*/ 2156 w 10000"/>
                <a:gd name="connsiteY23-6326" fmla="*/ 7898 h 10000"/>
                <a:gd name="connsiteX24-6327" fmla="*/ 735 w 10000"/>
                <a:gd name="connsiteY24-6328" fmla="*/ 9154 h 10000"/>
                <a:gd name="connsiteX25-6329" fmla="*/ 735 w 10000"/>
                <a:gd name="connsiteY25-6330" fmla="*/ 9230 h 10000"/>
                <a:gd name="connsiteX26-6331" fmla="*/ 419 w 10000"/>
                <a:gd name="connsiteY26-6332" fmla="*/ 9511 h 10000"/>
                <a:gd name="connsiteX27-6333" fmla="*/ 998 w 10000"/>
                <a:gd name="connsiteY27-6334" fmla="*/ 9680 h 10000"/>
                <a:gd name="connsiteX28-6335" fmla="*/ 1262 w 10000"/>
                <a:gd name="connsiteY28-6336" fmla="*/ 9661 h 10000"/>
                <a:gd name="connsiteX29-6337" fmla="*/ 1367 w 10000"/>
                <a:gd name="connsiteY29-6338" fmla="*/ 9755 h 10000"/>
                <a:gd name="connsiteX30-6339" fmla="*/ 2577 w 10000"/>
                <a:gd name="connsiteY30-6340" fmla="*/ 9961 h 10000"/>
                <a:gd name="connsiteX31-6341" fmla="*/ 4420 w 10000"/>
                <a:gd name="connsiteY31-6342" fmla="*/ 9980 h 10000"/>
                <a:gd name="connsiteX32-6343" fmla="*/ 3473 w 10000"/>
                <a:gd name="connsiteY32-6344" fmla="*/ 9680 h 10000"/>
                <a:gd name="connsiteX33-6345" fmla="*/ 2527 w 10000"/>
                <a:gd name="connsiteY33-6346" fmla="*/ 9361 h 10000"/>
                <a:gd name="connsiteX34-6347" fmla="*/ 4527 w 10000"/>
                <a:gd name="connsiteY34-6348" fmla="*/ 7898 h 10000"/>
                <a:gd name="connsiteX35-6349" fmla="*/ 6420 w 10000"/>
                <a:gd name="connsiteY35-6350" fmla="*/ 7898 h 10000"/>
                <a:gd name="connsiteX36-6351" fmla="*/ 6420 w 10000"/>
                <a:gd name="connsiteY36-6352" fmla="*/ 7954 h 10000"/>
                <a:gd name="connsiteX37-6353" fmla="*/ 7368 w 10000"/>
                <a:gd name="connsiteY37-6354" fmla="*/ 7954 h 10000"/>
                <a:gd name="connsiteX38-6355" fmla="*/ 7368 w 10000"/>
                <a:gd name="connsiteY38-6356" fmla="*/ 7898 h 10000"/>
                <a:gd name="connsiteX39-6357" fmla="*/ 7895 w 10000"/>
                <a:gd name="connsiteY39-6358" fmla="*/ 7898 h 10000"/>
                <a:gd name="connsiteX40-6359" fmla="*/ 7895 w 10000"/>
                <a:gd name="connsiteY40-6360" fmla="*/ 5965 h 10000"/>
                <a:gd name="connsiteX41-6361" fmla="*/ 5788 w 10000"/>
                <a:gd name="connsiteY41-6362" fmla="*/ 5965 h 10000"/>
                <a:gd name="connsiteX42-6363" fmla="*/ 5947 w 10000"/>
                <a:gd name="connsiteY42-6364" fmla="*/ 5534 h 10000"/>
                <a:gd name="connsiteX43-6365" fmla="*/ 9053 w 10000"/>
                <a:gd name="connsiteY43-6366" fmla="*/ 5890 h 10000"/>
                <a:gd name="connsiteX44-6367" fmla="*/ 9315 w 10000"/>
                <a:gd name="connsiteY44-6368" fmla="*/ 6002 h 10000"/>
                <a:gd name="connsiteX45-6369" fmla="*/ 8633 w 10000"/>
                <a:gd name="connsiteY45-6370" fmla="*/ 8048 h 10000"/>
                <a:gd name="connsiteX46-6371" fmla="*/ 8737 w 10000"/>
                <a:gd name="connsiteY46-6372" fmla="*/ 8086 h 10000"/>
                <a:gd name="connsiteX47-6373" fmla="*/ 8633 w 10000"/>
                <a:gd name="connsiteY47-6374" fmla="*/ 8460 h 10000"/>
                <a:gd name="connsiteX48-6375" fmla="*/ 9422 w 10000"/>
                <a:gd name="connsiteY48-6376" fmla="*/ 8460 h 10000"/>
                <a:gd name="connsiteX49-6377" fmla="*/ 9631 w 10000"/>
                <a:gd name="connsiteY49-6378" fmla="*/ 8386 h 10000"/>
                <a:gd name="connsiteX50-6379" fmla="*/ 10000 w 10000"/>
                <a:gd name="connsiteY50-6380" fmla="*/ 8460 h 10000"/>
                <a:gd name="connsiteX0-6381" fmla="*/ 5737 w 10000"/>
                <a:gd name="connsiteY0-6382" fmla="*/ 1350 h 10000"/>
                <a:gd name="connsiteX1-6383" fmla="*/ 6370 w 10000"/>
                <a:gd name="connsiteY1-6384" fmla="*/ 1200 h 10000"/>
                <a:gd name="connsiteX2-6385" fmla="*/ 6473 w 10000"/>
                <a:gd name="connsiteY2-6386" fmla="*/ 1013 h 10000"/>
                <a:gd name="connsiteX3-6387" fmla="*/ 4262 w 10000"/>
                <a:gd name="connsiteY3-6388" fmla="*/ 0 h 10000"/>
                <a:gd name="connsiteX4-6389" fmla="*/ 2999 w 10000"/>
                <a:gd name="connsiteY4-6390" fmla="*/ 694 h 10000"/>
                <a:gd name="connsiteX5-6391" fmla="*/ 3526 w 10000"/>
                <a:gd name="connsiteY5-6392" fmla="*/ 1163 h 10000"/>
                <a:gd name="connsiteX6-6393" fmla="*/ 3578 w 10000"/>
                <a:gd name="connsiteY6-6394" fmla="*/ 1295 h 10000"/>
                <a:gd name="connsiteX7-6395" fmla="*/ 3685 w 10000"/>
                <a:gd name="connsiteY7-6396" fmla="*/ 1237 h 10000"/>
                <a:gd name="connsiteX8-6397" fmla="*/ 3685 w 10000"/>
                <a:gd name="connsiteY8-6398" fmla="*/ 1350 h 10000"/>
                <a:gd name="connsiteX9-6399" fmla="*/ 3685 w 10000"/>
                <a:gd name="connsiteY9-6400" fmla="*/ 1426 h 10000"/>
                <a:gd name="connsiteX10-6401" fmla="*/ 1841 w 10000"/>
                <a:gd name="connsiteY10-6402" fmla="*/ 4877 h 10000"/>
                <a:gd name="connsiteX11-6403" fmla="*/ 2156 w 10000"/>
                <a:gd name="connsiteY11-6404" fmla="*/ 4877 h 10000"/>
                <a:gd name="connsiteX12-6405" fmla="*/ 2001 w 10000"/>
                <a:gd name="connsiteY12-6406" fmla="*/ 5234 h 10000"/>
                <a:gd name="connsiteX13-6407" fmla="*/ 3106 w 10000"/>
                <a:gd name="connsiteY13-6408" fmla="*/ 5384 h 10000"/>
                <a:gd name="connsiteX14-6409" fmla="*/ 3106 w 10000"/>
                <a:gd name="connsiteY14-6410" fmla="*/ 5758 h 10000"/>
                <a:gd name="connsiteX15-6411" fmla="*/ 2947 w 10000"/>
                <a:gd name="connsiteY15-6412" fmla="*/ 5965 h 10000"/>
                <a:gd name="connsiteX16-6413" fmla="*/ 51 w 10000"/>
                <a:gd name="connsiteY16-6414" fmla="*/ 5946 h 10000"/>
                <a:gd name="connsiteX17-6415" fmla="*/ 0 w 10000"/>
                <a:gd name="connsiteY17-6416" fmla="*/ 7880 h 10000"/>
                <a:gd name="connsiteX18-6417" fmla="*/ 419 w 10000"/>
                <a:gd name="connsiteY18-6418" fmla="*/ 7880 h 10000"/>
                <a:gd name="connsiteX19-6419" fmla="*/ 419 w 10000"/>
                <a:gd name="connsiteY19-6420" fmla="*/ 7954 h 10000"/>
                <a:gd name="connsiteX20-6421" fmla="*/ 1314 w 10000"/>
                <a:gd name="connsiteY20-6422" fmla="*/ 7954 h 10000"/>
                <a:gd name="connsiteX21-6423" fmla="*/ 1314 w 10000"/>
                <a:gd name="connsiteY21-6424" fmla="*/ 7880 h 10000"/>
                <a:gd name="connsiteX22-6425" fmla="*/ 2156 w 10000"/>
                <a:gd name="connsiteY22-6426" fmla="*/ 7898 h 10000"/>
                <a:gd name="connsiteX23-6427" fmla="*/ 735 w 10000"/>
                <a:gd name="connsiteY23-6428" fmla="*/ 9154 h 10000"/>
                <a:gd name="connsiteX24-6429" fmla="*/ 735 w 10000"/>
                <a:gd name="connsiteY24-6430" fmla="*/ 9230 h 10000"/>
                <a:gd name="connsiteX25-6431" fmla="*/ 419 w 10000"/>
                <a:gd name="connsiteY25-6432" fmla="*/ 9511 h 10000"/>
                <a:gd name="connsiteX26-6433" fmla="*/ 998 w 10000"/>
                <a:gd name="connsiteY26-6434" fmla="*/ 9680 h 10000"/>
                <a:gd name="connsiteX27-6435" fmla="*/ 1262 w 10000"/>
                <a:gd name="connsiteY27-6436" fmla="*/ 9661 h 10000"/>
                <a:gd name="connsiteX28-6437" fmla="*/ 1367 w 10000"/>
                <a:gd name="connsiteY28-6438" fmla="*/ 9755 h 10000"/>
                <a:gd name="connsiteX29-6439" fmla="*/ 2577 w 10000"/>
                <a:gd name="connsiteY29-6440" fmla="*/ 9961 h 10000"/>
                <a:gd name="connsiteX30-6441" fmla="*/ 4420 w 10000"/>
                <a:gd name="connsiteY30-6442" fmla="*/ 9980 h 10000"/>
                <a:gd name="connsiteX31-6443" fmla="*/ 3473 w 10000"/>
                <a:gd name="connsiteY31-6444" fmla="*/ 9680 h 10000"/>
                <a:gd name="connsiteX32-6445" fmla="*/ 2527 w 10000"/>
                <a:gd name="connsiteY32-6446" fmla="*/ 9361 h 10000"/>
                <a:gd name="connsiteX33-6447" fmla="*/ 4527 w 10000"/>
                <a:gd name="connsiteY33-6448" fmla="*/ 7898 h 10000"/>
                <a:gd name="connsiteX34-6449" fmla="*/ 6420 w 10000"/>
                <a:gd name="connsiteY34-6450" fmla="*/ 7898 h 10000"/>
                <a:gd name="connsiteX35-6451" fmla="*/ 6420 w 10000"/>
                <a:gd name="connsiteY35-6452" fmla="*/ 7954 h 10000"/>
                <a:gd name="connsiteX36-6453" fmla="*/ 7368 w 10000"/>
                <a:gd name="connsiteY36-6454" fmla="*/ 7954 h 10000"/>
                <a:gd name="connsiteX37-6455" fmla="*/ 7368 w 10000"/>
                <a:gd name="connsiteY37-6456" fmla="*/ 7898 h 10000"/>
                <a:gd name="connsiteX38-6457" fmla="*/ 7895 w 10000"/>
                <a:gd name="connsiteY38-6458" fmla="*/ 7898 h 10000"/>
                <a:gd name="connsiteX39-6459" fmla="*/ 7895 w 10000"/>
                <a:gd name="connsiteY39-6460" fmla="*/ 5965 h 10000"/>
                <a:gd name="connsiteX40-6461" fmla="*/ 5788 w 10000"/>
                <a:gd name="connsiteY40-6462" fmla="*/ 5965 h 10000"/>
                <a:gd name="connsiteX41-6463" fmla="*/ 5947 w 10000"/>
                <a:gd name="connsiteY41-6464" fmla="*/ 5534 h 10000"/>
                <a:gd name="connsiteX42-6465" fmla="*/ 9053 w 10000"/>
                <a:gd name="connsiteY42-6466" fmla="*/ 5890 h 10000"/>
                <a:gd name="connsiteX43-6467" fmla="*/ 9315 w 10000"/>
                <a:gd name="connsiteY43-6468" fmla="*/ 6002 h 10000"/>
                <a:gd name="connsiteX44-6469" fmla="*/ 8633 w 10000"/>
                <a:gd name="connsiteY44-6470" fmla="*/ 8048 h 10000"/>
                <a:gd name="connsiteX45-6471" fmla="*/ 8737 w 10000"/>
                <a:gd name="connsiteY45-6472" fmla="*/ 8086 h 10000"/>
                <a:gd name="connsiteX46-6473" fmla="*/ 8633 w 10000"/>
                <a:gd name="connsiteY46-6474" fmla="*/ 8460 h 10000"/>
                <a:gd name="connsiteX47-6475" fmla="*/ 9422 w 10000"/>
                <a:gd name="connsiteY47-6476" fmla="*/ 8460 h 10000"/>
                <a:gd name="connsiteX48-6477" fmla="*/ 9631 w 10000"/>
                <a:gd name="connsiteY48-6478" fmla="*/ 8386 h 10000"/>
                <a:gd name="connsiteX49-6479" fmla="*/ 10000 w 10000"/>
                <a:gd name="connsiteY49-6480" fmla="*/ 8460 h 10000"/>
                <a:gd name="connsiteX0-6481" fmla="*/ 5737 w 10000"/>
                <a:gd name="connsiteY0-6482" fmla="*/ 1350 h 10000"/>
                <a:gd name="connsiteX1-6483" fmla="*/ 6473 w 10000"/>
                <a:gd name="connsiteY1-6484" fmla="*/ 1013 h 10000"/>
                <a:gd name="connsiteX2-6485" fmla="*/ 4262 w 10000"/>
                <a:gd name="connsiteY2-6486" fmla="*/ 0 h 10000"/>
                <a:gd name="connsiteX3-6487" fmla="*/ 2999 w 10000"/>
                <a:gd name="connsiteY3-6488" fmla="*/ 694 h 10000"/>
                <a:gd name="connsiteX4-6489" fmla="*/ 3526 w 10000"/>
                <a:gd name="connsiteY4-6490" fmla="*/ 1163 h 10000"/>
                <a:gd name="connsiteX5-6491" fmla="*/ 3578 w 10000"/>
                <a:gd name="connsiteY5-6492" fmla="*/ 1295 h 10000"/>
                <a:gd name="connsiteX6-6493" fmla="*/ 3685 w 10000"/>
                <a:gd name="connsiteY6-6494" fmla="*/ 1237 h 10000"/>
                <a:gd name="connsiteX7-6495" fmla="*/ 3685 w 10000"/>
                <a:gd name="connsiteY7-6496" fmla="*/ 1350 h 10000"/>
                <a:gd name="connsiteX8-6497" fmla="*/ 3685 w 10000"/>
                <a:gd name="connsiteY8-6498" fmla="*/ 1426 h 10000"/>
                <a:gd name="connsiteX9-6499" fmla="*/ 1841 w 10000"/>
                <a:gd name="connsiteY9-6500" fmla="*/ 4877 h 10000"/>
                <a:gd name="connsiteX10-6501" fmla="*/ 2156 w 10000"/>
                <a:gd name="connsiteY10-6502" fmla="*/ 4877 h 10000"/>
                <a:gd name="connsiteX11-6503" fmla="*/ 2001 w 10000"/>
                <a:gd name="connsiteY11-6504" fmla="*/ 5234 h 10000"/>
                <a:gd name="connsiteX12-6505" fmla="*/ 3106 w 10000"/>
                <a:gd name="connsiteY12-6506" fmla="*/ 5384 h 10000"/>
                <a:gd name="connsiteX13-6507" fmla="*/ 3106 w 10000"/>
                <a:gd name="connsiteY13-6508" fmla="*/ 5758 h 10000"/>
                <a:gd name="connsiteX14-6509" fmla="*/ 2947 w 10000"/>
                <a:gd name="connsiteY14-6510" fmla="*/ 5965 h 10000"/>
                <a:gd name="connsiteX15-6511" fmla="*/ 51 w 10000"/>
                <a:gd name="connsiteY15-6512" fmla="*/ 5946 h 10000"/>
                <a:gd name="connsiteX16-6513" fmla="*/ 0 w 10000"/>
                <a:gd name="connsiteY16-6514" fmla="*/ 7880 h 10000"/>
                <a:gd name="connsiteX17-6515" fmla="*/ 419 w 10000"/>
                <a:gd name="connsiteY17-6516" fmla="*/ 7880 h 10000"/>
                <a:gd name="connsiteX18-6517" fmla="*/ 419 w 10000"/>
                <a:gd name="connsiteY18-6518" fmla="*/ 7954 h 10000"/>
                <a:gd name="connsiteX19-6519" fmla="*/ 1314 w 10000"/>
                <a:gd name="connsiteY19-6520" fmla="*/ 7954 h 10000"/>
                <a:gd name="connsiteX20-6521" fmla="*/ 1314 w 10000"/>
                <a:gd name="connsiteY20-6522" fmla="*/ 7880 h 10000"/>
                <a:gd name="connsiteX21-6523" fmla="*/ 2156 w 10000"/>
                <a:gd name="connsiteY21-6524" fmla="*/ 7898 h 10000"/>
                <a:gd name="connsiteX22-6525" fmla="*/ 735 w 10000"/>
                <a:gd name="connsiteY22-6526" fmla="*/ 9154 h 10000"/>
                <a:gd name="connsiteX23-6527" fmla="*/ 735 w 10000"/>
                <a:gd name="connsiteY23-6528" fmla="*/ 9230 h 10000"/>
                <a:gd name="connsiteX24-6529" fmla="*/ 419 w 10000"/>
                <a:gd name="connsiteY24-6530" fmla="*/ 9511 h 10000"/>
                <a:gd name="connsiteX25-6531" fmla="*/ 998 w 10000"/>
                <a:gd name="connsiteY25-6532" fmla="*/ 9680 h 10000"/>
                <a:gd name="connsiteX26-6533" fmla="*/ 1262 w 10000"/>
                <a:gd name="connsiteY26-6534" fmla="*/ 9661 h 10000"/>
                <a:gd name="connsiteX27-6535" fmla="*/ 1367 w 10000"/>
                <a:gd name="connsiteY27-6536" fmla="*/ 9755 h 10000"/>
                <a:gd name="connsiteX28-6537" fmla="*/ 2577 w 10000"/>
                <a:gd name="connsiteY28-6538" fmla="*/ 9961 h 10000"/>
                <a:gd name="connsiteX29-6539" fmla="*/ 4420 w 10000"/>
                <a:gd name="connsiteY29-6540" fmla="*/ 9980 h 10000"/>
                <a:gd name="connsiteX30-6541" fmla="*/ 3473 w 10000"/>
                <a:gd name="connsiteY30-6542" fmla="*/ 9680 h 10000"/>
                <a:gd name="connsiteX31-6543" fmla="*/ 2527 w 10000"/>
                <a:gd name="connsiteY31-6544" fmla="*/ 9361 h 10000"/>
                <a:gd name="connsiteX32-6545" fmla="*/ 4527 w 10000"/>
                <a:gd name="connsiteY32-6546" fmla="*/ 7898 h 10000"/>
                <a:gd name="connsiteX33-6547" fmla="*/ 6420 w 10000"/>
                <a:gd name="connsiteY33-6548" fmla="*/ 7898 h 10000"/>
                <a:gd name="connsiteX34-6549" fmla="*/ 6420 w 10000"/>
                <a:gd name="connsiteY34-6550" fmla="*/ 7954 h 10000"/>
                <a:gd name="connsiteX35-6551" fmla="*/ 7368 w 10000"/>
                <a:gd name="connsiteY35-6552" fmla="*/ 7954 h 10000"/>
                <a:gd name="connsiteX36-6553" fmla="*/ 7368 w 10000"/>
                <a:gd name="connsiteY36-6554" fmla="*/ 7898 h 10000"/>
                <a:gd name="connsiteX37-6555" fmla="*/ 7895 w 10000"/>
                <a:gd name="connsiteY37-6556" fmla="*/ 7898 h 10000"/>
                <a:gd name="connsiteX38-6557" fmla="*/ 7895 w 10000"/>
                <a:gd name="connsiteY38-6558" fmla="*/ 5965 h 10000"/>
                <a:gd name="connsiteX39-6559" fmla="*/ 5788 w 10000"/>
                <a:gd name="connsiteY39-6560" fmla="*/ 5965 h 10000"/>
                <a:gd name="connsiteX40-6561" fmla="*/ 5947 w 10000"/>
                <a:gd name="connsiteY40-6562" fmla="*/ 5534 h 10000"/>
                <a:gd name="connsiteX41-6563" fmla="*/ 9053 w 10000"/>
                <a:gd name="connsiteY41-6564" fmla="*/ 5890 h 10000"/>
                <a:gd name="connsiteX42-6565" fmla="*/ 9315 w 10000"/>
                <a:gd name="connsiteY42-6566" fmla="*/ 6002 h 10000"/>
                <a:gd name="connsiteX43-6567" fmla="*/ 8633 w 10000"/>
                <a:gd name="connsiteY43-6568" fmla="*/ 8048 h 10000"/>
                <a:gd name="connsiteX44-6569" fmla="*/ 8737 w 10000"/>
                <a:gd name="connsiteY44-6570" fmla="*/ 8086 h 10000"/>
                <a:gd name="connsiteX45-6571" fmla="*/ 8633 w 10000"/>
                <a:gd name="connsiteY45-6572" fmla="*/ 8460 h 10000"/>
                <a:gd name="connsiteX46-6573" fmla="*/ 9422 w 10000"/>
                <a:gd name="connsiteY46-6574" fmla="*/ 8460 h 10000"/>
                <a:gd name="connsiteX47-6575" fmla="*/ 9631 w 10000"/>
                <a:gd name="connsiteY47-6576" fmla="*/ 8386 h 10000"/>
                <a:gd name="connsiteX48-6577" fmla="*/ 10000 w 10000"/>
                <a:gd name="connsiteY48-6578" fmla="*/ 8460 h 10000"/>
                <a:gd name="connsiteX0-6579" fmla="*/ 5737 w 10000"/>
                <a:gd name="connsiteY0-6580" fmla="*/ 1350 h 10000"/>
                <a:gd name="connsiteX1-6581" fmla="*/ 4262 w 10000"/>
                <a:gd name="connsiteY1-6582" fmla="*/ 0 h 10000"/>
                <a:gd name="connsiteX2-6583" fmla="*/ 2999 w 10000"/>
                <a:gd name="connsiteY2-6584" fmla="*/ 694 h 10000"/>
                <a:gd name="connsiteX3-6585" fmla="*/ 3526 w 10000"/>
                <a:gd name="connsiteY3-6586" fmla="*/ 1163 h 10000"/>
                <a:gd name="connsiteX4-6587" fmla="*/ 3578 w 10000"/>
                <a:gd name="connsiteY4-6588" fmla="*/ 1295 h 10000"/>
                <a:gd name="connsiteX5-6589" fmla="*/ 3685 w 10000"/>
                <a:gd name="connsiteY5-6590" fmla="*/ 1237 h 10000"/>
                <a:gd name="connsiteX6-6591" fmla="*/ 3685 w 10000"/>
                <a:gd name="connsiteY6-6592" fmla="*/ 1350 h 10000"/>
                <a:gd name="connsiteX7-6593" fmla="*/ 3685 w 10000"/>
                <a:gd name="connsiteY7-6594" fmla="*/ 1426 h 10000"/>
                <a:gd name="connsiteX8-6595" fmla="*/ 1841 w 10000"/>
                <a:gd name="connsiteY8-6596" fmla="*/ 4877 h 10000"/>
                <a:gd name="connsiteX9-6597" fmla="*/ 2156 w 10000"/>
                <a:gd name="connsiteY9-6598" fmla="*/ 4877 h 10000"/>
                <a:gd name="connsiteX10-6599" fmla="*/ 2001 w 10000"/>
                <a:gd name="connsiteY10-6600" fmla="*/ 5234 h 10000"/>
                <a:gd name="connsiteX11-6601" fmla="*/ 3106 w 10000"/>
                <a:gd name="connsiteY11-6602" fmla="*/ 5384 h 10000"/>
                <a:gd name="connsiteX12-6603" fmla="*/ 3106 w 10000"/>
                <a:gd name="connsiteY12-6604" fmla="*/ 5758 h 10000"/>
                <a:gd name="connsiteX13-6605" fmla="*/ 2947 w 10000"/>
                <a:gd name="connsiteY13-6606" fmla="*/ 5965 h 10000"/>
                <a:gd name="connsiteX14-6607" fmla="*/ 51 w 10000"/>
                <a:gd name="connsiteY14-6608" fmla="*/ 5946 h 10000"/>
                <a:gd name="connsiteX15-6609" fmla="*/ 0 w 10000"/>
                <a:gd name="connsiteY15-6610" fmla="*/ 7880 h 10000"/>
                <a:gd name="connsiteX16-6611" fmla="*/ 419 w 10000"/>
                <a:gd name="connsiteY16-6612" fmla="*/ 7880 h 10000"/>
                <a:gd name="connsiteX17-6613" fmla="*/ 419 w 10000"/>
                <a:gd name="connsiteY17-6614" fmla="*/ 7954 h 10000"/>
                <a:gd name="connsiteX18-6615" fmla="*/ 1314 w 10000"/>
                <a:gd name="connsiteY18-6616" fmla="*/ 7954 h 10000"/>
                <a:gd name="connsiteX19-6617" fmla="*/ 1314 w 10000"/>
                <a:gd name="connsiteY19-6618" fmla="*/ 7880 h 10000"/>
                <a:gd name="connsiteX20-6619" fmla="*/ 2156 w 10000"/>
                <a:gd name="connsiteY20-6620" fmla="*/ 7898 h 10000"/>
                <a:gd name="connsiteX21-6621" fmla="*/ 735 w 10000"/>
                <a:gd name="connsiteY21-6622" fmla="*/ 9154 h 10000"/>
                <a:gd name="connsiteX22-6623" fmla="*/ 735 w 10000"/>
                <a:gd name="connsiteY22-6624" fmla="*/ 9230 h 10000"/>
                <a:gd name="connsiteX23-6625" fmla="*/ 419 w 10000"/>
                <a:gd name="connsiteY23-6626" fmla="*/ 9511 h 10000"/>
                <a:gd name="connsiteX24-6627" fmla="*/ 998 w 10000"/>
                <a:gd name="connsiteY24-6628" fmla="*/ 9680 h 10000"/>
                <a:gd name="connsiteX25-6629" fmla="*/ 1262 w 10000"/>
                <a:gd name="connsiteY25-6630" fmla="*/ 9661 h 10000"/>
                <a:gd name="connsiteX26-6631" fmla="*/ 1367 w 10000"/>
                <a:gd name="connsiteY26-6632" fmla="*/ 9755 h 10000"/>
                <a:gd name="connsiteX27-6633" fmla="*/ 2577 w 10000"/>
                <a:gd name="connsiteY27-6634" fmla="*/ 9961 h 10000"/>
                <a:gd name="connsiteX28-6635" fmla="*/ 4420 w 10000"/>
                <a:gd name="connsiteY28-6636" fmla="*/ 9980 h 10000"/>
                <a:gd name="connsiteX29-6637" fmla="*/ 3473 w 10000"/>
                <a:gd name="connsiteY29-6638" fmla="*/ 9680 h 10000"/>
                <a:gd name="connsiteX30-6639" fmla="*/ 2527 w 10000"/>
                <a:gd name="connsiteY30-6640" fmla="*/ 9361 h 10000"/>
                <a:gd name="connsiteX31-6641" fmla="*/ 4527 w 10000"/>
                <a:gd name="connsiteY31-6642" fmla="*/ 7898 h 10000"/>
                <a:gd name="connsiteX32-6643" fmla="*/ 6420 w 10000"/>
                <a:gd name="connsiteY32-6644" fmla="*/ 7898 h 10000"/>
                <a:gd name="connsiteX33-6645" fmla="*/ 6420 w 10000"/>
                <a:gd name="connsiteY33-6646" fmla="*/ 7954 h 10000"/>
                <a:gd name="connsiteX34-6647" fmla="*/ 7368 w 10000"/>
                <a:gd name="connsiteY34-6648" fmla="*/ 7954 h 10000"/>
                <a:gd name="connsiteX35-6649" fmla="*/ 7368 w 10000"/>
                <a:gd name="connsiteY35-6650" fmla="*/ 7898 h 10000"/>
                <a:gd name="connsiteX36-6651" fmla="*/ 7895 w 10000"/>
                <a:gd name="connsiteY36-6652" fmla="*/ 7898 h 10000"/>
                <a:gd name="connsiteX37-6653" fmla="*/ 7895 w 10000"/>
                <a:gd name="connsiteY37-6654" fmla="*/ 5965 h 10000"/>
                <a:gd name="connsiteX38-6655" fmla="*/ 5788 w 10000"/>
                <a:gd name="connsiteY38-6656" fmla="*/ 5965 h 10000"/>
                <a:gd name="connsiteX39-6657" fmla="*/ 5947 w 10000"/>
                <a:gd name="connsiteY39-6658" fmla="*/ 5534 h 10000"/>
                <a:gd name="connsiteX40-6659" fmla="*/ 9053 w 10000"/>
                <a:gd name="connsiteY40-6660" fmla="*/ 5890 h 10000"/>
                <a:gd name="connsiteX41-6661" fmla="*/ 9315 w 10000"/>
                <a:gd name="connsiteY41-6662" fmla="*/ 6002 h 10000"/>
                <a:gd name="connsiteX42-6663" fmla="*/ 8633 w 10000"/>
                <a:gd name="connsiteY42-6664" fmla="*/ 8048 h 10000"/>
                <a:gd name="connsiteX43-6665" fmla="*/ 8737 w 10000"/>
                <a:gd name="connsiteY43-6666" fmla="*/ 8086 h 10000"/>
                <a:gd name="connsiteX44-6667" fmla="*/ 8633 w 10000"/>
                <a:gd name="connsiteY44-6668" fmla="*/ 8460 h 10000"/>
                <a:gd name="connsiteX45-6669" fmla="*/ 9422 w 10000"/>
                <a:gd name="connsiteY45-6670" fmla="*/ 8460 h 10000"/>
                <a:gd name="connsiteX46-6671" fmla="*/ 9631 w 10000"/>
                <a:gd name="connsiteY46-6672" fmla="*/ 8386 h 10000"/>
                <a:gd name="connsiteX47-6673" fmla="*/ 10000 w 10000"/>
                <a:gd name="connsiteY47-6674" fmla="*/ 8460 h 10000"/>
                <a:gd name="connsiteX0-6675" fmla="*/ 4262 w 10000"/>
                <a:gd name="connsiteY0-6676" fmla="*/ 0 h 10000"/>
                <a:gd name="connsiteX1-6677" fmla="*/ 2999 w 10000"/>
                <a:gd name="connsiteY1-6678" fmla="*/ 694 h 10000"/>
                <a:gd name="connsiteX2-6679" fmla="*/ 3526 w 10000"/>
                <a:gd name="connsiteY2-6680" fmla="*/ 1163 h 10000"/>
                <a:gd name="connsiteX3-6681" fmla="*/ 3578 w 10000"/>
                <a:gd name="connsiteY3-6682" fmla="*/ 1295 h 10000"/>
                <a:gd name="connsiteX4-6683" fmla="*/ 3685 w 10000"/>
                <a:gd name="connsiteY4-6684" fmla="*/ 1237 h 10000"/>
                <a:gd name="connsiteX5-6685" fmla="*/ 3685 w 10000"/>
                <a:gd name="connsiteY5-6686" fmla="*/ 1350 h 10000"/>
                <a:gd name="connsiteX6-6687" fmla="*/ 3685 w 10000"/>
                <a:gd name="connsiteY6-6688" fmla="*/ 1426 h 10000"/>
                <a:gd name="connsiteX7-6689" fmla="*/ 1841 w 10000"/>
                <a:gd name="connsiteY7-6690" fmla="*/ 4877 h 10000"/>
                <a:gd name="connsiteX8-6691" fmla="*/ 2156 w 10000"/>
                <a:gd name="connsiteY8-6692" fmla="*/ 4877 h 10000"/>
                <a:gd name="connsiteX9-6693" fmla="*/ 2001 w 10000"/>
                <a:gd name="connsiteY9-6694" fmla="*/ 5234 h 10000"/>
                <a:gd name="connsiteX10-6695" fmla="*/ 3106 w 10000"/>
                <a:gd name="connsiteY10-6696" fmla="*/ 5384 h 10000"/>
                <a:gd name="connsiteX11-6697" fmla="*/ 3106 w 10000"/>
                <a:gd name="connsiteY11-6698" fmla="*/ 5758 h 10000"/>
                <a:gd name="connsiteX12-6699" fmla="*/ 2947 w 10000"/>
                <a:gd name="connsiteY12-6700" fmla="*/ 5965 h 10000"/>
                <a:gd name="connsiteX13-6701" fmla="*/ 51 w 10000"/>
                <a:gd name="connsiteY13-6702" fmla="*/ 5946 h 10000"/>
                <a:gd name="connsiteX14-6703" fmla="*/ 0 w 10000"/>
                <a:gd name="connsiteY14-6704" fmla="*/ 7880 h 10000"/>
                <a:gd name="connsiteX15-6705" fmla="*/ 419 w 10000"/>
                <a:gd name="connsiteY15-6706" fmla="*/ 7880 h 10000"/>
                <a:gd name="connsiteX16-6707" fmla="*/ 419 w 10000"/>
                <a:gd name="connsiteY16-6708" fmla="*/ 7954 h 10000"/>
                <a:gd name="connsiteX17-6709" fmla="*/ 1314 w 10000"/>
                <a:gd name="connsiteY17-6710" fmla="*/ 7954 h 10000"/>
                <a:gd name="connsiteX18-6711" fmla="*/ 1314 w 10000"/>
                <a:gd name="connsiteY18-6712" fmla="*/ 7880 h 10000"/>
                <a:gd name="connsiteX19-6713" fmla="*/ 2156 w 10000"/>
                <a:gd name="connsiteY19-6714" fmla="*/ 7898 h 10000"/>
                <a:gd name="connsiteX20-6715" fmla="*/ 735 w 10000"/>
                <a:gd name="connsiteY20-6716" fmla="*/ 9154 h 10000"/>
                <a:gd name="connsiteX21-6717" fmla="*/ 735 w 10000"/>
                <a:gd name="connsiteY21-6718" fmla="*/ 9230 h 10000"/>
                <a:gd name="connsiteX22-6719" fmla="*/ 419 w 10000"/>
                <a:gd name="connsiteY22-6720" fmla="*/ 9511 h 10000"/>
                <a:gd name="connsiteX23-6721" fmla="*/ 998 w 10000"/>
                <a:gd name="connsiteY23-6722" fmla="*/ 9680 h 10000"/>
                <a:gd name="connsiteX24-6723" fmla="*/ 1262 w 10000"/>
                <a:gd name="connsiteY24-6724" fmla="*/ 9661 h 10000"/>
                <a:gd name="connsiteX25-6725" fmla="*/ 1367 w 10000"/>
                <a:gd name="connsiteY25-6726" fmla="*/ 9755 h 10000"/>
                <a:gd name="connsiteX26-6727" fmla="*/ 2577 w 10000"/>
                <a:gd name="connsiteY26-6728" fmla="*/ 9961 h 10000"/>
                <a:gd name="connsiteX27-6729" fmla="*/ 4420 w 10000"/>
                <a:gd name="connsiteY27-6730" fmla="*/ 9980 h 10000"/>
                <a:gd name="connsiteX28-6731" fmla="*/ 3473 w 10000"/>
                <a:gd name="connsiteY28-6732" fmla="*/ 9680 h 10000"/>
                <a:gd name="connsiteX29-6733" fmla="*/ 2527 w 10000"/>
                <a:gd name="connsiteY29-6734" fmla="*/ 9361 h 10000"/>
                <a:gd name="connsiteX30-6735" fmla="*/ 4527 w 10000"/>
                <a:gd name="connsiteY30-6736" fmla="*/ 7898 h 10000"/>
                <a:gd name="connsiteX31-6737" fmla="*/ 6420 w 10000"/>
                <a:gd name="connsiteY31-6738" fmla="*/ 7898 h 10000"/>
                <a:gd name="connsiteX32-6739" fmla="*/ 6420 w 10000"/>
                <a:gd name="connsiteY32-6740" fmla="*/ 7954 h 10000"/>
                <a:gd name="connsiteX33-6741" fmla="*/ 7368 w 10000"/>
                <a:gd name="connsiteY33-6742" fmla="*/ 7954 h 10000"/>
                <a:gd name="connsiteX34-6743" fmla="*/ 7368 w 10000"/>
                <a:gd name="connsiteY34-6744" fmla="*/ 7898 h 10000"/>
                <a:gd name="connsiteX35-6745" fmla="*/ 7895 w 10000"/>
                <a:gd name="connsiteY35-6746" fmla="*/ 7898 h 10000"/>
                <a:gd name="connsiteX36-6747" fmla="*/ 7895 w 10000"/>
                <a:gd name="connsiteY36-6748" fmla="*/ 5965 h 10000"/>
                <a:gd name="connsiteX37-6749" fmla="*/ 5788 w 10000"/>
                <a:gd name="connsiteY37-6750" fmla="*/ 5965 h 10000"/>
                <a:gd name="connsiteX38-6751" fmla="*/ 5947 w 10000"/>
                <a:gd name="connsiteY38-6752" fmla="*/ 5534 h 10000"/>
                <a:gd name="connsiteX39-6753" fmla="*/ 9053 w 10000"/>
                <a:gd name="connsiteY39-6754" fmla="*/ 5890 h 10000"/>
                <a:gd name="connsiteX40-6755" fmla="*/ 9315 w 10000"/>
                <a:gd name="connsiteY40-6756" fmla="*/ 6002 h 10000"/>
                <a:gd name="connsiteX41-6757" fmla="*/ 8633 w 10000"/>
                <a:gd name="connsiteY41-6758" fmla="*/ 8048 h 10000"/>
                <a:gd name="connsiteX42-6759" fmla="*/ 8737 w 10000"/>
                <a:gd name="connsiteY42-6760" fmla="*/ 8086 h 10000"/>
                <a:gd name="connsiteX43-6761" fmla="*/ 8633 w 10000"/>
                <a:gd name="connsiteY43-6762" fmla="*/ 8460 h 10000"/>
                <a:gd name="connsiteX44-6763" fmla="*/ 9422 w 10000"/>
                <a:gd name="connsiteY44-6764" fmla="*/ 8460 h 10000"/>
                <a:gd name="connsiteX45-6765" fmla="*/ 9631 w 10000"/>
                <a:gd name="connsiteY45-6766" fmla="*/ 8386 h 10000"/>
                <a:gd name="connsiteX46-6767" fmla="*/ 10000 w 10000"/>
                <a:gd name="connsiteY46-6768" fmla="*/ 8460 h 10000"/>
                <a:gd name="connsiteX0-6769" fmla="*/ 2999 w 10000"/>
                <a:gd name="connsiteY0-6770" fmla="*/ 0 h 9306"/>
                <a:gd name="connsiteX1-6771" fmla="*/ 3526 w 10000"/>
                <a:gd name="connsiteY1-6772" fmla="*/ 469 h 9306"/>
                <a:gd name="connsiteX2-6773" fmla="*/ 3578 w 10000"/>
                <a:gd name="connsiteY2-6774" fmla="*/ 601 h 9306"/>
                <a:gd name="connsiteX3-6775" fmla="*/ 3685 w 10000"/>
                <a:gd name="connsiteY3-6776" fmla="*/ 543 h 9306"/>
                <a:gd name="connsiteX4-6777" fmla="*/ 3685 w 10000"/>
                <a:gd name="connsiteY4-6778" fmla="*/ 656 h 9306"/>
                <a:gd name="connsiteX5-6779" fmla="*/ 3685 w 10000"/>
                <a:gd name="connsiteY5-6780" fmla="*/ 732 h 9306"/>
                <a:gd name="connsiteX6-6781" fmla="*/ 1841 w 10000"/>
                <a:gd name="connsiteY6-6782" fmla="*/ 4183 h 9306"/>
                <a:gd name="connsiteX7-6783" fmla="*/ 2156 w 10000"/>
                <a:gd name="connsiteY7-6784" fmla="*/ 4183 h 9306"/>
                <a:gd name="connsiteX8-6785" fmla="*/ 2001 w 10000"/>
                <a:gd name="connsiteY8-6786" fmla="*/ 4540 h 9306"/>
                <a:gd name="connsiteX9-6787" fmla="*/ 3106 w 10000"/>
                <a:gd name="connsiteY9-6788" fmla="*/ 4690 h 9306"/>
                <a:gd name="connsiteX10-6789" fmla="*/ 3106 w 10000"/>
                <a:gd name="connsiteY10-6790" fmla="*/ 5064 h 9306"/>
                <a:gd name="connsiteX11-6791" fmla="*/ 2947 w 10000"/>
                <a:gd name="connsiteY11-6792" fmla="*/ 5271 h 9306"/>
                <a:gd name="connsiteX12-6793" fmla="*/ 51 w 10000"/>
                <a:gd name="connsiteY12-6794" fmla="*/ 5252 h 9306"/>
                <a:gd name="connsiteX13-6795" fmla="*/ 0 w 10000"/>
                <a:gd name="connsiteY13-6796" fmla="*/ 7186 h 9306"/>
                <a:gd name="connsiteX14-6797" fmla="*/ 419 w 10000"/>
                <a:gd name="connsiteY14-6798" fmla="*/ 7186 h 9306"/>
                <a:gd name="connsiteX15-6799" fmla="*/ 419 w 10000"/>
                <a:gd name="connsiteY15-6800" fmla="*/ 7260 h 9306"/>
                <a:gd name="connsiteX16-6801" fmla="*/ 1314 w 10000"/>
                <a:gd name="connsiteY16-6802" fmla="*/ 7260 h 9306"/>
                <a:gd name="connsiteX17-6803" fmla="*/ 1314 w 10000"/>
                <a:gd name="connsiteY17-6804" fmla="*/ 7186 h 9306"/>
                <a:gd name="connsiteX18-6805" fmla="*/ 2156 w 10000"/>
                <a:gd name="connsiteY18-6806" fmla="*/ 7204 h 9306"/>
                <a:gd name="connsiteX19-6807" fmla="*/ 735 w 10000"/>
                <a:gd name="connsiteY19-6808" fmla="*/ 8460 h 9306"/>
                <a:gd name="connsiteX20-6809" fmla="*/ 735 w 10000"/>
                <a:gd name="connsiteY20-6810" fmla="*/ 8536 h 9306"/>
                <a:gd name="connsiteX21-6811" fmla="*/ 419 w 10000"/>
                <a:gd name="connsiteY21-6812" fmla="*/ 8817 h 9306"/>
                <a:gd name="connsiteX22-6813" fmla="*/ 998 w 10000"/>
                <a:gd name="connsiteY22-6814" fmla="*/ 8986 h 9306"/>
                <a:gd name="connsiteX23-6815" fmla="*/ 1262 w 10000"/>
                <a:gd name="connsiteY23-6816" fmla="*/ 8967 h 9306"/>
                <a:gd name="connsiteX24-6817" fmla="*/ 1367 w 10000"/>
                <a:gd name="connsiteY24-6818" fmla="*/ 9061 h 9306"/>
                <a:gd name="connsiteX25-6819" fmla="*/ 2577 w 10000"/>
                <a:gd name="connsiteY25-6820" fmla="*/ 9267 h 9306"/>
                <a:gd name="connsiteX26-6821" fmla="*/ 4420 w 10000"/>
                <a:gd name="connsiteY26-6822" fmla="*/ 9286 h 9306"/>
                <a:gd name="connsiteX27-6823" fmla="*/ 3473 w 10000"/>
                <a:gd name="connsiteY27-6824" fmla="*/ 8986 h 9306"/>
                <a:gd name="connsiteX28-6825" fmla="*/ 2527 w 10000"/>
                <a:gd name="connsiteY28-6826" fmla="*/ 8667 h 9306"/>
                <a:gd name="connsiteX29-6827" fmla="*/ 4527 w 10000"/>
                <a:gd name="connsiteY29-6828" fmla="*/ 7204 h 9306"/>
                <a:gd name="connsiteX30-6829" fmla="*/ 6420 w 10000"/>
                <a:gd name="connsiteY30-6830" fmla="*/ 7204 h 9306"/>
                <a:gd name="connsiteX31-6831" fmla="*/ 6420 w 10000"/>
                <a:gd name="connsiteY31-6832" fmla="*/ 7260 h 9306"/>
                <a:gd name="connsiteX32-6833" fmla="*/ 7368 w 10000"/>
                <a:gd name="connsiteY32-6834" fmla="*/ 7260 h 9306"/>
                <a:gd name="connsiteX33-6835" fmla="*/ 7368 w 10000"/>
                <a:gd name="connsiteY33-6836" fmla="*/ 7204 h 9306"/>
                <a:gd name="connsiteX34-6837" fmla="*/ 7895 w 10000"/>
                <a:gd name="connsiteY34-6838" fmla="*/ 7204 h 9306"/>
                <a:gd name="connsiteX35-6839" fmla="*/ 7895 w 10000"/>
                <a:gd name="connsiteY35-6840" fmla="*/ 5271 h 9306"/>
                <a:gd name="connsiteX36-6841" fmla="*/ 5788 w 10000"/>
                <a:gd name="connsiteY36-6842" fmla="*/ 5271 h 9306"/>
                <a:gd name="connsiteX37-6843" fmla="*/ 5947 w 10000"/>
                <a:gd name="connsiteY37-6844" fmla="*/ 4840 h 9306"/>
                <a:gd name="connsiteX38-6845" fmla="*/ 9053 w 10000"/>
                <a:gd name="connsiteY38-6846" fmla="*/ 5196 h 9306"/>
                <a:gd name="connsiteX39-6847" fmla="*/ 9315 w 10000"/>
                <a:gd name="connsiteY39-6848" fmla="*/ 5308 h 9306"/>
                <a:gd name="connsiteX40-6849" fmla="*/ 8633 w 10000"/>
                <a:gd name="connsiteY40-6850" fmla="*/ 7354 h 9306"/>
                <a:gd name="connsiteX41-6851" fmla="*/ 8737 w 10000"/>
                <a:gd name="connsiteY41-6852" fmla="*/ 7392 h 9306"/>
                <a:gd name="connsiteX42-6853" fmla="*/ 8633 w 10000"/>
                <a:gd name="connsiteY42-6854" fmla="*/ 7766 h 9306"/>
                <a:gd name="connsiteX43-6855" fmla="*/ 9422 w 10000"/>
                <a:gd name="connsiteY43-6856" fmla="*/ 7766 h 9306"/>
                <a:gd name="connsiteX44-6857" fmla="*/ 9631 w 10000"/>
                <a:gd name="connsiteY44-6858" fmla="*/ 7692 h 9306"/>
                <a:gd name="connsiteX45-6859" fmla="*/ 10000 w 10000"/>
                <a:gd name="connsiteY45-6860" fmla="*/ 7766 h 9306"/>
                <a:gd name="connsiteX0-6861" fmla="*/ 3526 w 10000"/>
                <a:gd name="connsiteY0-6862" fmla="*/ 0 h 9496"/>
                <a:gd name="connsiteX1-6863" fmla="*/ 3578 w 10000"/>
                <a:gd name="connsiteY1-6864" fmla="*/ 142 h 9496"/>
                <a:gd name="connsiteX2-6865" fmla="*/ 3685 w 10000"/>
                <a:gd name="connsiteY2-6866" fmla="*/ 79 h 9496"/>
                <a:gd name="connsiteX3-6867" fmla="*/ 3685 w 10000"/>
                <a:gd name="connsiteY3-6868" fmla="*/ 201 h 9496"/>
                <a:gd name="connsiteX4-6869" fmla="*/ 3685 w 10000"/>
                <a:gd name="connsiteY4-6870" fmla="*/ 283 h 9496"/>
                <a:gd name="connsiteX5-6871" fmla="*/ 1841 w 10000"/>
                <a:gd name="connsiteY5-6872" fmla="*/ 3991 h 9496"/>
                <a:gd name="connsiteX6-6873" fmla="*/ 2156 w 10000"/>
                <a:gd name="connsiteY6-6874" fmla="*/ 3991 h 9496"/>
                <a:gd name="connsiteX7-6875" fmla="*/ 2001 w 10000"/>
                <a:gd name="connsiteY7-6876" fmla="*/ 4375 h 9496"/>
                <a:gd name="connsiteX8-6877" fmla="*/ 3106 w 10000"/>
                <a:gd name="connsiteY8-6878" fmla="*/ 4536 h 9496"/>
                <a:gd name="connsiteX9-6879" fmla="*/ 3106 w 10000"/>
                <a:gd name="connsiteY9-6880" fmla="*/ 4938 h 9496"/>
                <a:gd name="connsiteX10-6881" fmla="*/ 2947 w 10000"/>
                <a:gd name="connsiteY10-6882" fmla="*/ 5160 h 9496"/>
                <a:gd name="connsiteX11-6883" fmla="*/ 51 w 10000"/>
                <a:gd name="connsiteY11-6884" fmla="*/ 5140 h 9496"/>
                <a:gd name="connsiteX12-6885" fmla="*/ 0 w 10000"/>
                <a:gd name="connsiteY12-6886" fmla="*/ 7218 h 9496"/>
                <a:gd name="connsiteX13-6887" fmla="*/ 419 w 10000"/>
                <a:gd name="connsiteY13-6888" fmla="*/ 7218 h 9496"/>
                <a:gd name="connsiteX14-6889" fmla="*/ 419 w 10000"/>
                <a:gd name="connsiteY14-6890" fmla="*/ 7297 h 9496"/>
                <a:gd name="connsiteX15-6891" fmla="*/ 1314 w 10000"/>
                <a:gd name="connsiteY15-6892" fmla="*/ 7297 h 9496"/>
                <a:gd name="connsiteX16-6893" fmla="*/ 1314 w 10000"/>
                <a:gd name="connsiteY16-6894" fmla="*/ 7218 h 9496"/>
                <a:gd name="connsiteX17-6895" fmla="*/ 2156 w 10000"/>
                <a:gd name="connsiteY17-6896" fmla="*/ 7237 h 9496"/>
                <a:gd name="connsiteX18-6897" fmla="*/ 735 w 10000"/>
                <a:gd name="connsiteY18-6898" fmla="*/ 8587 h 9496"/>
                <a:gd name="connsiteX19-6899" fmla="*/ 735 w 10000"/>
                <a:gd name="connsiteY19-6900" fmla="*/ 8669 h 9496"/>
                <a:gd name="connsiteX20-6901" fmla="*/ 419 w 10000"/>
                <a:gd name="connsiteY20-6902" fmla="*/ 8971 h 9496"/>
                <a:gd name="connsiteX21-6903" fmla="*/ 998 w 10000"/>
                <a:gd name="connsiteY21-6904" fmla="*/ 9152 h 9496"/>
                <a:gd name="connsiteX22-6905" fmla="*/ 1262 w 10000"/>
                <a:gd name="connsiteY22-6906" fmla="*/ 9132 h 9496"/>
                <a:gd name="connsiteX23-6907" fmla="*/ 1367 w 10000"/>
                <a:gd name="connsiteY23-6908" fmla="*/ 9233 h 9496"/>
                <a:gd name="connsiteX24-6909" fmla="*/ 2577 w 10000"/>
                <a:gd name="connsiteY24-6910" fmla="*/ 9454 h 9496"/>
                <a:gd name="connsiteX25-6911" fmla="*/ 4420 w 10000"/>
                <a:gd name="connsiteY25-6912" fmla="*/ 9475 h 9496"/>
                <a:gd name="connsiteX26-6913" fmla="*/ 3473 w 10000"/>
                <a:gd name="connsiteY26-6914" fmla="*/ 9152 h 9496"/>
                <a:gd name="connsiteX27-6915" fmla="*/ 2527 w 10000"/>
                <a:gd name="connsiteY27-6916" fmla="*/ 8809 h 9496"/>
                <a:gd name="connsiteX28-6917" fmla="*/ 4527 w 10000"/>
                <a:gd name="connsiteY28-6918" fmla="*/ 7237 h 9496"/>
                <a:gd name="connsiteX29-6919" fmla="*/ 6420 w 10000"/>
                <a:gd name="connsiteY29-6920" fmla="*/ 7237 h 9496"/>
                <a:gd name="connsiteX30-6921" fmla="*/ 6420 w 10000"/>
                <a:gd name="connsiteY30-6922" fmla="*/ 7297 h 9496"/>
                <a:gd name="connsiteX31-6923" fmla="*/ 7368 w 10000"/>
                <a:gd name="connsiteY31-6924" fmla="*/ 7297 h 9496"/>
                <a:gd name="connsiteX32-6925" fmla="*/ 7368 w 10000"/>
                <a:gd name="connsiteY32-6926" fmla="*/ 7237 h 9496"/>
                <a:gd name="connsiteX33-6927" fmla="*/ 7895 w 10000"/>
                <a:gd name="connsiteY33-6928" fmla="*/ 7237 h 9496"/>
                <a:gd name="connsiteX34-6929" fmla="*/ 7895 w 10000"/>
                <a:gd name="connsiteY34-6930" fmla="*/ 5160 h 9496"/>
                <a:gd name="connsiteX35-6931" fmla="*/ 5788 w 10000"/>
                <a:gd name="connsiteY35-6932" fmla="*/ 5160 h 9496"/>
                <a:gd name="connsiteX36-6933" fmla="*/ 5947 w 10000"/>
                <a:gd name="connsiteY36-6934" fmla="*/ 4697 h 9496"/>
                <a:gd name="connsiteX37-6935" fmla="*/ 9053 w 10000"/>
                <a:gd name="connsiteY37-6936" fmla="*/ 5079 h 9496"/>
                <a:gd name="connsiteX38-6937" fmla="*/ 9315 w 10000"/>
                <a:gd name="connsiteY38-6938" fmla="*/ 5200 h 9496"/>
                <a:gd name="connsiteX39-6939" fmla="*/ 8633 w 10000"/>
                <a:gd name="connsiteY39-6940" fmla="*/ 7398 h 9496"/>
                <a:gd name="connsiteX40-6941" fmla="*/ 8737 w 10000"/>
                <a:gd name="connsiteY40-6942" fmla="*/ 7439 h 9496"/>
                <a:gd name="connsiteX41-6943" fmla="*/ 8633 w 10000"/>
                <a:gd name="connsiteY41-6944" fmla="*/ 7841 h 9496"/>
                <a:gd name="connsiteX42-6945" fmla="*/ 9422 w 10000"/>
                <a:gd name="connsiteY42-6946" fmla="*/ 7841 h 9496"/>
                <a:gd name="connsiteX43-6947" fmla="*/ 9631 w 10000"/>
                <a:gd name="connsiteY43-6948" fmla="*/ 7762 h 9496"/>
                <a:gd name="connsiteX44-6949" fmla="*/ 10000 w 10000"/>
                <a:gd name="connsiteY44-6950" fmla="*/ 7841 h 9496"/>
                <a:gd name="connsiteX0-6951" fmla="*/ 3526 w 10000"/>
                <a:gd name="connsiteY0-6952" fmla="*/ 0 h 10000"/>
                <a:gd name="connsiteX1-6953" fmla="*/ 3578 w 10000"/>
                <a:gd name="connsiteY1-6954" fmla="*/ 150 h 10000"/>
                <a:gd name="connsiteX2-6955" fmla="*/ 3685 w 10000"/>
                <a:gd name="connsiteY2-6956" fmla="*/ 83 h 10000"/>
                <a:gd name="connsiteX3-6957" fmla="*/ 3685 w 10000"/>
                <a:gd name="connsiteY3-6958" fmla="*/ 298 h 10000"/>
                <a:gd name="connsiteX4-6959" fmla="*/ 1841 w 10000"/>
                <a:gd name="connsiteY4-6960" fmla="*/ 4203 h 10000"/>
                <a:gd name="connsiteX5-6961" fmla="*/ 2156 w 10000"/>
                <a:gd name="connsiteY5-6962" fmla="*/ 4203 h 10000"/>
                <a:gd name="connsiteX6-6963" fmla="*/ 2001 w 10000"/>
                <a:gd name="connsiteY6-6964" fmla="*/ 4607 h 10000"/>
                <a:gd name="connsiteX7-6965" fmla="*/ 3106 w 10000"/>
                <a:gd name="connsiteY7-6966" fmla="*/ 4777 h 10000"/>
                <a:gd name="connsiteX8-6967" fmla="*/ 3106 w 10000"/>
                <a:gd name="connsiteY8-6968" fmla="*/ 5200 h 10000"/>
                <a:gd name="connsiteX9-6969" fmla="*/ 2947 w 10000"/>
                <a:gd name="connsiteY9-6970" fmla="*/ 5434 h 10000"/>
                <a:gd name="connsiteX10-6971" fmla="*/ 51 w 10000"/>
                <a:gd name="connsiteY10-6972" fmla="*/ 5413 h 10000"/>
                <a:gd name="connsiteX11-6973" fmla="*/ 0 w 10000"/>
                <a:gd name="connsiteY11-6974" fmla="*/ 7601 h 10000"/>
                <a:gd name="connsiteX12-6975" fmla="*/ 419 w 10000"/>
                <a:gd name="connsiteY12-6976" fmla="*/ 7601 h 10000"/>
                <a:gd name="connsiteX13-6977" fmla="*/ 419 w 10000"/>
                <a:gd name="connsiteY13-6978" fmla="*/ 7684 h 10000"/>
                <a:gd name="connsiteX14-6979" fmla="*/ 1314 w 10000"/>
                <a:gd name="connsiteY14-6980" fmla="*/ 7684 h 10000"/>
                <a:gd name="connsiteX15-6981" fmla="*/ 1314 w 10000"/>
                <a:gd name="connsiteY15-6982" fmla="*/ 7601 h 10000"/>
                <a:gd name="connsiteX16-6983" fmla="*/ 2156 w 10000"/>
                <a:gd name="connsiteY16-6984" fmla="*/ 7621 h 10000"/>
                <a:gd name="connsiteX17-6985" fmla="*/ 735 w 10000"/>
                <a:gd name="connsiteY17-6986" fmla="*/ 9043 h 10000"/>
                <a:gd name="connsiteX18-6987" fmla="*/ 735 w 10000"/>
                <a:gd name="connsiteY18-6988" fmla="*/ 9129 h 10000"/>
                <a:gd name="connsiteX19-6989" fmla="*/ 419 w 10000"/>
                <a:gd name="connsiteY19-6990" fmla="*/ 9447 h 10000"/>
                <a:gd name="connsiteX20-6991" fmla="*/ 998 w 10000"/>
                <a:gd name="connsiteY20-6992" fmla="*/ 9638 h 10000"/>
                <a:gd name="connsiteX21-6993" fmla="*/ 1262 w 10000"/>
                <a:gd name="connsiteY21-6994" fmla="*/ 9617 h 10000"/>
                <a:gd name="connsiteX22-6995" fmla="*/ 1367 w 10000"/>
                <a:gd name="connsiteY22-6996" fmla="*/ 9723 h 10000"/>
                <a:gd name="connsiteX23-6997" fmla="*/ 2577 w 10000"/>
                <a:gd name="connsiteY23-6998" fmla="*/ 9956 h 10000"/>
                <a:gd name="connsiteX24-6999" fmla="*/ 4420 w 10000"/>
                <a:gd name="connsiteY24-7000" fmla="*/ 9978 h 10000"/>
                <a:gd name="connsiteX25-7001" fmla="*/ 3473 w 10000"/>
                <a:gd name="connsiteY25-7002" fmla="*/ 9638 h 10000"/>
                <a:gd name="connsiteX26-7003" fmla="*/ 2527 w 10000"/>
                <a:gd name="connsiteY26-7004" fmla="*/ 9277 h 10000"/>
                <a:gd name="connsiteX27-7005" fmla="*/ 4527 w 10000"/>
                <a:gd name="connsiteY27-7006" fmla="*/ 7621 h 10000"/>
                <a:gd name="connsiteX28-7007" fmla="*/ 6420 w 10000"/>
                <a:gd name="connsiteY28-7008" fmla="*/ 7621 h 10000"/>
                <a:gd name="connsiteX29-7009" fmla="*/ 6420 w 10000"/>
                <a:gd name="connsiteY29-7010" fmla="*/ 7684 h 10000"/>
                <a:gd name="connsiteX30-7011" fmla="*/ 7368 w 10000"/>
                <a:gd name="connsiteY30-7012" fmla="*/ 7684 h 10000"/>
                <a:gd name="connsiteX31-7013" fmla="*/ 7368 w 10000"/>
                <a:gd name="connsiteY31-7014" fmla="*/ 7621 h 10000"/>
                <a:gd name="connsiteX32-7015" fmla="*/ 7895 w 10000"/>
                <a:gd name="connsiteY32-7016" fmla="*/ 7621 h 10000"/>
                <a:gd name="connsiteX33-7017" fmla="*/ 7895 w 10000"/>
                <a:gd name="connsiteY33-7018" fmla="*/ 5434 h 10000"/>
                <a:gd name="connsiteX34-7019" fmla="*/ 5788 w 10000"/>
                <a:gd name="connsiteY34-7020" fmla="*/ 5434 h 10000"/>
                <a:gd name="connsiteX35-7021" fmla="*/ 5947 w 10000"/>
                <a:gd name="connsiteY35-7022" fmla="*/ 4946 h 10000"/>
                <a:gd name="connsiteX36-7023" fmla="*/ 9053 w 10000"/>
                <a:gd name="connsiteY36-7024" fmla="*/ 5349 h 10000"/>
                <a:gd name="connsiteX37-7025" fmla="*/ 9315 w 10000"/>
                <a:gd name="connsiteY37-7026" fmla="*/ 5476 h 10000"/>
                <a:gd name="connsiteX38-7027" fmla="*/ 8633 w 10000"/>
                <a:gd name="connsiteY38-7028" fmla="*/ 7791 h 10000"/>
                <a:gd name="connsiteX39-7029" fmla="*/ 8737 w 10000"/>
                <a:gd name="connsiteY39-7030" fmla="*/ 7834 h 10000"/>
                <a:gd name="connsiteX40-7031" fmla="*/ 8633 w 10000"/>
                <a:gd name="connsiteY40-7032" fmla="*/ 8257 h 10000"/>
                <a:gd name="connsiteX41-7033" fmla="*/ 9422 w 10000"/>
                <a:gd name="connsiteY41-7034" fmla="*/ 8257 h 10000"/>
                <a:gd name="connsiteX42-7035" fmla="*/ 9631 w 10000"/>
                <a:gd name="connsiteY42-7036" fmla="*/ 8174 h 10000"/>
                <a:gd name="connsiteX43-7037" fmla="*/ 10000 w 10000"/>
                <a:gd name="connsiteY43-7038" fmla="*/ 8257 h 10000"/>
                <a:gd name="connsiteX0-7039" fmla="*/ 3526 w 10000"/>
                <a:gd name="connsiteY0-7040" fmla="*/ 0 h 10000"/>
                <a:gd name="connsiteX1-7041" fmla="*/ 3578 w 10000"/>
                <a:gd name="connsiteY1-7042" fmla="*/ 150 h 10000"/>
                <a:gd name="connsiteX2-7043" fmla="*/ 3685 w 10000"/>
                <a:gd name="connsiteY2-7044" fmla="*/ 83 h 10000"/>
                <a:gd name="connsiteX3-7045" fmla="*/ 1841 w 10000"/>
                <a:gd name="connsiteY3-7046" fmla="*/ 4203 h 10000"/>
                <a:gd name="connsiteX4-7047" fmla="*/ 2156 w 10000"/>
                <a:gd name="connsiteY4-7048" fmla="*/ 4203 h 10000"/>
                <a:gd name="connsiteX5-7049" fmla="*/ 2001 w 10000"/>
                <a:gd name="connsiteY5-7050" fmla="*/ 4607 h 10000"/>
                <a:gd name="connsiteX6-7051" fmla="*/ 3106 w 10000"/>
                <a:gd name="connsiteY6-7052" fmla="*/ 4777 h 10000"/>
                <a:gd name="connsiteX7-7053" fmla="*/ 3106 w 10000"/>
                <a:gd name="connsiteY7-7054" fmla="*/ 5200 h 10000"/>
                <a:gd name="connsiteX8-7055" fmla="*/ 2947 w 10000"/>
                <a:gd name="connsiteY8-7056" fmla="*/ 5434 h 10000"/>
                <a:gd name="connsiteX9-7057" fmla="*/ 51 w 10000"/>
                <a:gd name="connsiteY9-7058" fmla="*/ 5413 h 10000"/>
                <a:gd name="connsiteX10-7059" fmla="*/ 0 w 10000"/>
                <a:gd name="connsiteY10-7060" fmla="*/ 7601 h 10000"/>
                <a:gd name="connsiteX11-7061" fmla="*/ 419 w 10000"/>
                <a:gd name="connsiteY11-7062" fmla="*/ 7601 h 10000"/>
                <a:gd name="connsiteX12-7063" fmla="*/ 419 w 10000"/>
                <a:gd name="connsiteY12-7064" fmla="*/ 7684 h 10000"/>
                <a:gd name="connsiteX13-7065" fmla="*/ 1314 w 10000"/>
                <a:gd name="connsiteY13-7066" fmla="*/ 7684 h 10000"/>
                <a:gd name="connsiteX14-7067" fmla="*/ 1314 w 10000"/>
                <a:gd name="connsiteY14-7068" fmla="*/ 7601 h 10000"/>
                <a:gd name="connsiteX15-7069" fmla="*/ 2156 w 10000"/>
                <a:gd name="connsiteY15-7070" fmla="*/ 7621 h 10000"/>
                <a:gd name="connsiteX16-7071" fmla="*/ 735 w 10000"/>
                <a:gd name="connsiteY16-7072" fmla="*/ 9043 h 10000"/>
                <a:gd name="connsiteX17-7073" fmla="*/ 735 w 10000"/>
                <a:gd name="connsiteY17-7074" fmla="*/ 9129 h 10000"/>
                <a:gd name="connsiteX18-7075" fmla="*/ 419 w 10000"/>
                <a:gd name="connsiteY18-7076" fmla="*/ 9447 h 10000"/>
                <a:gd name="connsiteX19-7077" fmla="*/ 998 w 10000"/>
                <a:gd name="connsiteY19-7078" fmla="*/ 9638 h 10000"/>
                <a:gd name="connsiteX20-7079" fmla="*/ 1262 w 10000"/>
                <a:gd name="connsiteY20-7080" fmla="*/ 9617 h 10000"/>
                <a:gd name="connsiteX21-7081" fmla="*/ 1367 w 10000"/>
                <a:gd name="connsiteY21-7082" fmla="*/ 9723 h 10000"/>
                <a:gd name="connsiteX22-7083" fmla="*/ 2577 w 10000"/>
                <a:gd name="connsiteY22-7084" fmla="*/ 9956 h 10000"/>
                <a:gd name="connsiteX23-7085" fmla="*/ 4420 w 10000"/>
                <a:gd name="connsiteY23-7086" fmla="*/ 9978 h 10000"/>
                <a:gd name="connsiteX24-7087" fmla="*/ 3473 w 10000"/>
                <a:gd name="connsiteY24-7088" fmla="*/ 9638 h 10000"/>
                <a:gd name="connsiteX25-7089" fmla="*/ 2527 w 10000"/>
                <a:gd name="connsiteY25-7090" fmla="*/ 9277 h 10000"/>
                <a:gd name="connsiteX26-7091" fmla="*/ 4527 w 10000"/>
                <a:gd name="connsiteY26-7092" fmla="*/ 7621 h 10000"/>
                <a:gd name="connsiteX27-7093" fmla="*/ 6420 w 10000"/>
                <a:gd name="connsiteY27-7094" fmla="*/ 7621 h 10000"/>
                <a:gd name="connsiteX28-7095" fmla="*/ 6420 w 10000"/>
                <a:gd name="connsiteY28-7096" fmla="*/ 7684 h 10000"/>
                <a:gd name="connsiteX29-7097" fmla="*/ 7368 w 10000"/>
                <a:gd name="connsiteY29-7098" fmla="*/ 7684 h 10000"/>
                <a:gd name="connsiteX30-7099" fmla="*/ 7368 w 10000"/>
                <a:gd name="connsiteY30-7100" fmla="*/ 7621 h 10000"/>
                <a:gd name="connsiteX31-7101" fmla="*/ 7895 w 10000"/>
                <a:gd name="connsiteY31-7102" fmla="*/ 7621 h 10000"/>
                <a:gd name="connsiteX32-7103" fmla="*/ 7895 w 10000"/>
                <a:gd name="connsiteY32-7104" fmla="*/ 5434 h 10000"/>
                <a:gd name="connsiteX33-7105" fmla="*/ 5788 w 10000"/>
                <a:gd name="connsiteY33-7106" fmla="*/ 5434 h 10000"/>
                <a:gd name="connsiteX34-7107" fmla="*/ 5947 w 10000"/>
                <a:gd name="connsiteY34-7108" fmla="*/ 4946 h 10000"/>
                <a:gd name="connsiteX35-7109" fmla="*/ 9053 w 10000"/>
                <a:gd name="connsiteY35-7110" fmla="*/ 5349 h 10000"/>
                <a:gd name="connsiteX36-7111" fmla="*/ 9315 w 10000"/>
                <a:gd name="connsiteY36-7112" fmla="*/ 5476 h 10000"/>
                <a:gd name="connsiteX37-7113" fmla="*/ 8633 w 10000"/>
                <a:gd name="connsiteY37-7114" fmla="*/ 7791 h 10000"/>
                <a:gd name="connsiteX38-7115" fmla="*/ 8737 w 10000"/>
                <a:gd name="connsiteY38-7116" fmla="*/ 7834 h 10000"/>
                <a:gd name="connsiteX39-7117" fmla="*/ 8633 w 10000"/>
                <a:gd name="connsiteY39-7118" fmla="*/ 8257 h 10000"/>
                <a:gd name="connsiteX40-7119" fmla="*/ 9422 w 10000"/>
                <a:gd name="connsiteY40-7120" fmla="*/ 8257 h 10000"/>
                <a:gd name="connsiteX41-7121" fmla="*/ 9631 w 10000"/>
                <a:gd name="connsiteY41-7122" fmla="*/ 8174 h 10000"/>
                <a:gd name="connsiteX42-7123" fmla="*/ 10000 w 10000"/>
                <a:gd name="connsiteY42-7124" fmla="*/ 8257 h 10000"/>
                <a:gd name="connsiteX0-7125" fmla="*/ 3526 w 10000"/>
                <a:gd name="connsiteY0-7126" fmla="*/ 194 h 10194"/>
                <a:gd name="connsiteX1-7127" fmla="*/ 3578 w 10000"/>
                <a:gd name="connsiteY1-7128" fmla="*/ 344 h 10194"/>
                <a:gd name="connsiteX2-7129" fmla="*/ 1841 w 10000"/>
                <a:gd name="connsiteY2-7130" fmla="*/ 4397 h 10194"/>
                <a:gd name="connsiteX3-7131" fmla="*/ 2156 w 10000"/>
                <a:gd name="connsiteY3-7132" fmla="*/ 4397 h 10194"/>
                <a:gd name="connsiteX4-7133" fmla="*/ 2001 w 10000"/>
                <a:gd name="connsiteY4-7134" fmla="*/ 4801 h 10194"/>
                <a:gd name="connsiteX5-7135" fmla="*/ 3106 w 10000"/>
                <a:gd name="connsiteY5-7136" fmla="*/ 4971 h 10194"/>
                <a:gd name="connsiteX6-7137" fmla="*/ 3106 w 10000"/>
                <a:gd name="connsiteY6-7138" fmla="*/ 5394 h 10194"/>
                <a:gd name="connsiteX7-7139" fmla="*/ 2947 w 10000"/>
                <a:gd name="connsiteY7-7140" fmla="*/ 5628 h 10194"/>
                <a:gd name="connsiteX8-7141" fmla="*/ 51 w 10000"/>
                <a:gd name="connsiteY8-7142" fmla="*/ 5607 h 10194"/>
                <a:gd name="connsiteX9-7143" fmla="*/ 0 w 10000"/>
                <a:gd name="connsiteY9-7144" fmla="*/ 7795 h 10194"/>
                <a:gd name="connsiteX10-7145" fmla="*/ 419 w 10000"/>
                <a:gd name="connsiteY10-7146" fmla="*/ 7795 h 10194"/>
                <a:gd name="connsiteX11-7147" fmla="*/ 419 w 10000"/>
                <a:gd name="connsiteY11-7148" fmla="*/ 7878 h 10194"/>
                <a:gd name="connsiteX12-7149" fmla="*/ 1314 w 10000"/>
                <a:gd name="connsiteY12-7150" fmla="*/ 7878 h 10194"/>
                <a:gd name="connsiteX13-7151" fmla="*/ 1314 w 10000"/>
                <a:gd name="connsiteY13-7152" fmla="*/ 7795 h 10194"/>
                <a:gd name="connsiteX14-7153" fmla="*/ 2156 w 10000"/>
                <a:gd name="connsiteY14-7154" fmla="*/ 7815 h 10194"/>
                <a:gd name="connsiteX15-7155" fmla="*/ 735 w 10000"/>
                <a:gd name="connsiteY15-7156" fmla="*/ 9237 h 10194"/>
                <a:gd name="connsiteX16-7157" fmla="*/ 735 w 10000"/>
                <a:gd name="connsiteY16-7158" fmla="*/ 9323 h 10194"/>
                <a:gd name="connsiteX17-7159" fmla="*/ 419 w 10000"/>
                <a:gd name="connsiteY17-7160" fmla="*/ 9641 h 10194"/>
                <a:gd name="connsiteX18-7161" fmla="*/ 998 w 10000"/>
                <a:gd name="connsiteY18-7162" fmla="*/ 9832 h 10194"/>
                <a:gd name="connsiteX19-7163" fmla="*/ 1262 w 10000"/>
                <a:gd name="connsiteY19-7164" fmla="*/ 9811 h 10194"/>
                <a:gd name="connsiteX20-7165" fmla="*/ 1367 w 10000"/>
                <a:gd name="connsiteY20-7166" fmla="*/ 9917 h 10194"/>
                <a:gd name="connsiteX21-7167" fmla="*/ 2577 w 10000"/>
                <a:gd name="connsiteY21-7168" fmla="*/ 10150 h 10194"/>
                <a:gd name="connsiteX22-7169" fmla="*/ 4420 w 10000"/>
                <a:gd name="connsiteY22-7170" fmla="*/ 10172 h 10194"/>
                <a:gd name="connsiteX23-7171" fmla="*/ 3473 w 10000"/>
                <a:gd name="connsiteY23-7172" fmla="*/ 9832 h 10194"/>
                <a:gd name="connsiteX24-7173" fmla="*/ 2527 w 10000"/>
                <a:gd name="connsiteY24-7174" fmla="*/ 9471 h 10194"/>
                <a:gd name="connsiteX25-7175" fmla="*/ 4527 w 10000"/>
                <a:gd name="connsiteY25-7176" fmla="*/ 7815 h 10194"/>
                <a:gd name="connsiteX26-7177" fmla="*/ 6420 w 10000"/>
                <a:gd name="connsiteY26-7178" fmla="*/ 7815 h 10194"/>
                <a:gd name="connsiteX27-7179" fmla="*/ 6420 w 10000"/>
                <a:gd name="connsiteY27-7180" fmla="*/ 7878 h 10194"/>
                <a:gd name="connsiteX28-7181" fmla="*/ 7368 w 10000"/>
                <a:gd name="connsiteY28-7182" fmla="*/ 7878 h 10194"/>
                <a:gd name="connsiteX29-7183" fmla="*/ 7368 w 10000"/>
                <a:gd name="connsiteY29-7184" fmla="*/ 7815 h 10194"/>
                <a:gd name="connsiteX30-7185" fmla="*/ 7895 w 10000"/>
                <a:gd name="connsiteY30-7186" fmla="*/ 7815 h 10194"/>
                <a:gd name="connsiteX31-7187" fmla="*/ 7895 w 10000"/>
                <a:gd name="connsiteY31-7188" fmla="*/ 5628 h 10194"/>
                <a:gd name="connsiteX32-7189" fmla="*/ 5788 w 10000"/>
                <a:gd name="connsiteY32-7190" fmla="*/ 5628 h 10194"/>
                <a:gd name="connsiteX33-7191" fmla="*/ 5947 w 10000"/>
                <a:gd name="connsiteY33-7192" fmla="*/ 5140 h 10194"/>
                <a:gd name="connsiteX34-7193" fmla="*/ 9053 w 10000"/>
                <a:gd name="connsiteY34-7194" fmla="*/ 5543 h 10194"/>
                <a:gd name="connsiteX35-7195" fmla="*/ 9315 w 10000"/>
                <a:gd name="connsiteY35-7196" fmla="*/ 5670 h 10194"/>
                <a:gd name="connsiteX36-7197" fmla="*/ 8633 w 10000"/>
                <a:gd name="connsiteY36-7198" fmla="*/ 7985 h 10194"/>
                <a:gd name="connsiteX37-7199" fmla="*/ 8737 w 10000"/>
                <a:gd name="connsiteY37-7200" fmla="*/ 8028 h 10194"/>
                <a:gd name="connsiteX38-7201" fmla="*/ 8633 w 10000"/>
                <a:gd name="connsiteY38-7202" fmla="*/ 8451 h 10194"/>
                <a:gd name="connsiteX39-7203" fmla="*/ 9422 w 10000"/>
                <a:gd name="connsiteY39-7204" fmla="*/ 8451 h 10194"/>
                <a:gd name="connsiteX40-7205" fmla="*/ 9631 w 10000"/>
                <a:gd name="connsiteY40-7206" fmla="*/ 8368 h 10194"/>
                <a:gd name="connsiteX41-7207" fmla="*/ 10000 w 10000"/>
                <a:gd name="connsiteY41-7208" fmla="*/ 8451 h 10194"/>
                <a:gd name="connsiteX0-7209" fmla="*/ 3526 w 10000"/>
                <a:gd name="connsiteY0-7210" fmla="*/ 0 h 10000"/>
                <a:gd name="connsiteX1-7211" fmla="*/ 1841 w 10000"/>
                <a:gd name="connsiteY1-7212" fmla="*/ 4203 h 10000"/>
                <a:gd name="connsiteX2-7213" fmla="*/ 2156 w 10000"/>
                <a:gd name="connsiteY2-7214" fmla="*/ 4203 h 10000"/>
                <a:gd name="connsiteX3-7215" fmla="*/ 2001 w 10000"/>
                <a:gd name="connsiteY3-7216" fmla="*/ 4607 h 10000"/>
                <a:gd name="connsiteX4-7217" fmla="*/ 3106 w 10000"/>
                <a:gd name="connsiteY4-7218" fmla="*/ 4777 h 10000"/>
                <a:gd name="connsiteX5-7219" fmla="*/ 3106 w 10000"/>
                <a:gd name="connsiteY5-7220" fmla="*/ 5200 h 10000"/>
                <a:gd name="connsiteX6-7221" fmla="*/ 2947 w 10000"/>
                <a:gd name="connsiteY6-7222" fmla="*/ 5434 h 10000"/>
                <a:gd name="connsiteX7-7223" fmla="*/ 51 w 10000"/>
                <a:gd name="connsiteY7-7224" fmla="*/ 5413 h 10000"/>
                <a:gd name="connsiteX8-7225" fmla="*/ 0 w 10000"/>
                <a:gd name="connsiteY8-7226" fmla="*/ 7601 h 10000"/>
                <a:gd name="connsiteX9-7227" fmla="*/ 419 w 10000"/>
                <a:gd name="connsiteY9-7228" fmla="*/ 7601 h 10000"/>
                <a:gd name="connsiteX10-7229" fmla="*/ 419 w 10000"/>
                <a:gd name="connsiteY10-7230" fmla="*/ 7684 h 10000"/>
                <a:gd name="connsiteX11-7231" fmla="*/ 1314 w 10000"/>
                <a:gd name="connsiteY11-7232" fmla="*/ 7684 h 10000"/>
                <a:gd name="connsiteX12-7233" fmla="*/ 1314 w 10000"/>
                <a:gd name="connsiteY12-7234" fmla="*/ 7601 h 10000"/>
                <a:gd name="connsiteX13-7235" fmla="*/ 2156 w 10000"/>
                <a:gd name="connsiteY13-7236" fmla="*/ 7621 h 10000"/>
                <a:gd name="connsiteX14-7237" fmla="*/ 735 w 10000"/>
                <a:gd name="connsiteY14-7238" fmla="*/ 9043 h 10000"/>
                <a:gd name="connsiteX15-7239" fmla="*/ 735 w 10000"/>
                <a:gd name="connsiteY15-7240" fmla="*/ 9129 h 10000"/>
                <a:gd name="connsiteX16-7241" fmla="*/ 419 w 10000"/>
                <a:gd name="connsiteY16-7242" fmla="*/ 9447 h 10000"/>
                <a:gd name="connsiteX17-7243" fmla="*/ 998 w 10000"/>
                <a:gd name="connsiteY17-7244" fmla="*/ 9638 h 10000"/>
                <a:gd name="connsiteX18-7245" fmla="*/ 1262 w 10000"/>
                <a:gd name="connsiteY18-7246" fmla="*/ 9617 h 10000"/>
                <a:gd name="connsiteX19-7247" fmla="*/ 1367 w 10000"/>
                <a:gd name="connsiteY19-7248" fmla="*/ 9723 h 10000"/>
                <a:gd name="connsiteX20-7249" fmla="*/ 2577 w 10000"/>
                <a:gd name="connsiteY20-7250" fmla="*/ 9956 h 10000"/>
                <a:gd name="connsiteX21-7251" fmla="*/ 4420 w 10000"/>
                <a:gd name="connsiteY21-7252" fmla="*/ 9978 h 10000"/>
                <a:gd name="connsiteX22-7253" fmla="*/ 3473 w 10000"/>
                <a:gd name="connsiteY22-7254" fmla="*/ 9638 h 10000"/>
                <a:gd name="connsiteX23-7255" fmla="*/ 2527 w 10000"/>
                <a:gd name="connsiteY23-7256" fmla="*/ 9277 h 10000"/>
                <a:gd name="connsiteX24-7257" fmla="*/ 4527 w 10000"/>
                <a:gd name="connsiteY24-7258" fmla="*/ 7621 h 10000"/>
                <a:gd name="connsiteX25-7259" fmla="*/ 6420 w 10000"/>
                <a:gd name="connsiteY25-7260" fmla="*/ 7621 h 10000"/>
                <a:gd name="connsiteX26-7261" fmla="*/ 6420 w 10000"/>
                <a:gd name="connsiteY26-7262" fmla="*/ 7684 h 10000"/>
                <a:gd name="connsiteX27-7263" fmla="*/ 7368 w 10000"/>
                <a:gd name="connsiteY27-7264" fmla="*/ 7684 h 10000"/>
                <a:gd name="connsiteX28-7265" fmla="*/ 7368 w 10000"/>
                <a:gd name="connsiteY28-7266" fmla="*/ 7621 h 10000"/>
                <a:gd name="connsiteX29-7267" fmla="*/ 7895 w 10000"/>
                <a:gd name="connsiteY29-7268" fmla="*/ 7621 h 10000"/>
                <a:gd name="connsiteX30-7269" fmla="*/ 7895 w 10000"/>
                <a:gd name="connsiteY30-7270" fmla="*/ 5434 h 10000"/>
                <a:gd name="connsiteX31-7271" fmla="*/ 5788 w 10000"/>
                <a:gd name="connsiteY31-7272" fmla="*/ 5434 h 10000"/>
                <a:gd name="connsiteX32-7273" fmla="*/ 5947 w 10000"/>
                <a:gd name="connsiteY32-7274" fmla="*/ 4946 h 10000"/>
                <a:gd name="connsiteX33-7275" fmla="*/ 9053 w 10000"/>
                <a:gd name="connsiteY33-7276" fmla="*/ 5349 h 10000"/>
                <a:gd name="connsiteX34-7277" fmla="*/ 9315 w 10000"/>
                <a:gd name="connsiteY34-7278" fmla="*/ 5476 h 10000"/>
                <a:gd name="connsiteX35-7279" fmla="*/ 8633 w 10000"/>
                <a:gd name="connsiteY35-7280" fmla="*/ 7791 h 10000"/>
                <a:gd name="connsiteX36-7281" fmla="*/ 8737 w 10000"/>
                <a:gd name="connsiteY36-7282" fmla="*/ 7834 h 10000"/>
                <a:gd name="connsiteX37-7283" fmla="*/ 8633 w 10000"/>
                <a:gd name="connsiteY37-7284" fmla="*/ 8257 h 10000"/>
                <a:gd name="connsiteX38-7285" fmla="*/ 9422 w 10000"/>
                <a:gd name="connsiteY38-7286" fmla="*/ 8257 h 10000"/>
                <a:gd name="connsiteX39-7287" fmla="*/ 9631 w 10000"/>
                <a:gd name="connsiteY39-7288" fmla="*/ 8174 h 10000"/>
                <a:gd name="connsiteX40-7289" fmla="*/ 10000 w 10000"/>
                <a:gd name="connsiteY40-7290" fmla="*/ 8257 h 10000"/>
                <a:gd name="connsiteX0-7291" fmla="*/ 1841 w 10000"/>
                <a:gd name="connsiteY0-7292" fmla="*/ 0 h 5797"/>
                <a:gd name="connsiteX1-7293" fmla="*/ 2156 w 10000"/>
                <a:gd name="connsiteY1-7294" fmla="*/ 0 h 5797"/>
                <a:gd name="connsiteX2-7295" fmla="*/ 2001 w 10000"/>
                <a:gd name="connsiteY2-7296" fmla="*/ 404 h 5797"/>
                <a:gd name="connsiteX3-7297" fmla="*/ 3106 w 10000"/>
                <a:gd name="connsiteY3-7298" fmla="*/ 574 h 5797"/>
                <a:gd name="connsiteX4-7299" fmla="*/ 3106 w 10000"/>
                <a:gd name="connsiteY4-7300" fmla="*/ 997 h 5797"/>
                <a:gd name="connsiteX5-7301" fmla="*/ 2947 w 10000"/>
                <a:gd name="connsiteY5-7302" fmla="*/ 1231 h 5797"/>
                <a:gd name="connsiteX6-7303" fmla="*/ 51 w 10000"/>
                <a:gd name="connsiteY6-7304" fmla="*/ 1210 h 5797"/>
                <a:gd name="connsiteX7-7305" fmla="*/ 0 w 10000"/>
                <a:gd name="connsiteY7-7306" fmla="*/ 3398 h 5797"/>
                <a:gd name="connsiteX8-7307" fmla="*/ 419 w 10000"/>
                <a:gd name="connsiteY8-7308" fmla="*/ 3398 h 5797"/>
                <a:gd name="connsiteX9-7309" fmla="*/ 419 w 10000"/>
                <a:gd name="connsiteY9-7310" fmla="*/ 3481 h 5797"/>
                <a:gd name="connsiteX10-7311" fmla="*/ 1314 w 10000"/>
                <a:gd name="connsiteY10-7312" fmla="*/ 3481 h 5797"/>
                <a:gd name="connsiteX11-7313" fmla="*/ 1314 w 10000"/>
                <a:gd name="connsiteY11-7314" fmla="*/ 3398 h 5797"/>
                <a:gd name="connsiteX12-7315" fmla="*/ 2156 w 10000"/>
                <a:gd name="connsiteY12-7316" fmla="*/ 3418 h 5797"/>
                <a:gd name="connsiteX13-7317" fmla="*/ 735 w 10000"/>
                <a:gd name="connsiteY13-7318" fmla="*/ 4840 h 5797"/>
                <a:gd name="connsiteX14-7319" fmla="*/ 735 w 10000"/>
                <a:gd name="connsiteY14-7320" fmla="*/ 4926 h 5797"/>
                <a:gd name="connsiteX15-7321" fmla="*/ 419 w 10000"/>
                <a:gd name="connsiteY15-7322" fmla="*/ 5244 h 5797"/>
                <a:gd name="connsiteX16-7323" fmla="*/ 998 w 10000"/>
                <a:gd name="connsiteY16-7324" fmla="*/ 5435 h 5797"/>
                <a:gd name="connsiteX17-7325" fmla="*/ 1262 w 10000"/>
                <a:gd name="connsiteY17-7326" fmla="*/ 5414 h 5797"/>
                <a:gd name="connsiteX18-7327" fmla="*/ 1367 w 10000"/>
                <a:gd name="connsiteY18-7328" fmla="*/ 5520 h 5797"/>
                <a:gd name="connsiteX19-7329" fmla="*/ 2577 w 10000"/>
                <a:gd name="connsiteY19-7330" fmla="*/ 5753 h 5797"/>
                <a:gd name="connsiteX20-7331" fmla="*/ 4420 w 10000"/>
                <a:gd name="connsiteY20-7332" fmla="*/ 5775 h 5797"/>
                <a:gd name="connsiteX21-7333" fmla="*/ 3473 w 10000"/>
                <a:gd name="connsiteY21-7334" fmla="*/ 5435 h 5797"/>
                <a:gd name="connsiteX22-7335" fmla="*/ 2527 w 10000"/>
                <a:gd name="connsiteY22-7336" fmla="*/ 5074 h 5797"/>
                <a:gd name="connsiteX23-7337" fmla="*/ 4527 w 10000"/>
                <a:gd name="connsiteY23-7338" fmla="*/ 3418 h 5797"/>
                <a:gd name="connsiteX24-7339" fmla="*/ 6420 w 10000"/>
                <a:gd name="connsiteY24-7340" fmla="*/ 3418 h 5797"/>
                <a:gd name="connsiteX25-7341" fmla="*/ 6420 w 10000"/>
                <a:gd name="connsiteY25-7342" fmla="*/ 3481 h 5797"/>
                <a:gd name="connsiteX26-7343" fmla="*/ 7368 w 10000"/>
                <a:gd name="connsiteY26-7344" fmla="*/ 3481 h 5797"/>
                <a:gd name="connsiteX27-7345" fmla="*/ 7368 w 10000"/>
                <a:gd name="connsiteY27-7346" fmla="*/ 3418 h 5797"/>
                <a:gd name="connsiteX28-7347" fmla="*/ 7895 w 10000"/>
                <a:gd name="connsiteY28-7348" fmla="*/ 3418 h 5797"/>
                <a:gd name="connsiteX29-7349" fmla="*/ 7895 w 10000"/>
                <a:gd name="connsiteY29-7350" fmla="*/ 1231 h 5797"/>
                <a:gd name="connsiteX30-7351" fmla="*/ 5788 w 10000"/>
                <a:gd name="connsiteY30-7352" fmla="*/ 1231 h 5797"/>
                <a:gd name="connsiteX31-7353" fmla="*/ 5947 w 10000"/>
                <a:gd name="connsiteY31-7354" fmla="*/ 743 h 5797"/>
                <a:gd name="connsiteX32-7355" fmla="*/ 9053 w 10000"/>
                <a:gd name="connsiteY32-7356" fmla="*/ 1146 h 5797"/>
                <a:gd name="connsiteX33-7357" fmla="*/ 9315 w 10000"/>
                <a:gd name="connsiteY33-7358" fmla="*/ 1273 h 5797"/>
                <a:gd name="connsiteX34-7359" fmla="*/ 8633 w 10000"/>
                <a:gd name="connsiteY34-7360" fmla="*/ 3588 h 5797"/>
                <a:gd name="connsiteX35-7361" fmla="*/ 8737 w 10000"/>
                <a:gd name="connsiteY35-7362" fmla="*/ 3631 h 5797"/>
                <a:gd name="connsiteX36-7363" fmla="*/ 8633 w 10000"/>
                <a:gd name="connsiteY36-7364" fmla="*/ 4054 h 5797"/>
                <a:gd name="connsiteX37-7365" fmla="*/ 9422 w 10000"/>
                <a:gd name="connsiteY37-7366" fmla="*/ 4054 h 5797"/>
                <a:gd name="connsiteX38-7367" fmla="*/ 9631 w 10000"/>
                <a:gd name="connsiteY38-7368" fmla="*/ 3971 h 5797"/>
                <a:gd name="connsiteX39-7369" fmla="*/ 10000 w 10000"/>
                <a:gd name="connsiteY39-7370" fmla="*/ 4054 h 5797"/>
                <a:gd name="connsiteX0-7371" fmla="*/ 1841 w 10000"/>
                <a:gd name="connsiteY0-7372" fmla="*/ 0 h 10000"/>
                <a:gd name="connsiteX1-7373" fmla="*/ 2001 w 10000"/>
                <a:gd name="connsiteY1-7374" fmla="*/ 697 h 10000"/>
                <a:gd name="connsiteX2-7375" fmla="*/ 3106 w 10000"/>
                <a:gd name="connsiteY2-7376" fmla="*/ 990 h 10000"/>
                <a:gd name="connsiteX3-7377" fmla="*/ 3106 w 10000"/>
                <a:gd name="connsiteY3-7378" fmla="*/ 1720 h 10000"/>
                <a:gd name="connsiteX4-7379" fmla="*/ 2947 w 10000"/>
                <a:gd name="connsiteY4-7380" fmla="*/ 2124 h 10000"/>
                <a:gd name="connsiteX5-7381" fmla="*/ 51 w 10000"/>
                <a:gd name="connsiteY5-7382" fmla="*/ 2087 h 10000"/>
                <a:gd name="connsiteX6-7383" fmla="*/ 0 w 10000"/>
                <a:gd name="connsiteY6-7384" fmla="*/ 5862 h 10000"/>
                <a:gd name="connsiteX7-7385" fmla="*/ 419 w 10000"/>
                <a:gd name="connsiteY7-7386" fmla="*/ 5862 h 10000"/>
                <a:gd name="connsiteX8-7387" fmla="*/ 419 w 10000"/>
                <a:gd name="connsiteY8-7388" fmla="*/ 6005 h 10000"/>
                <a:gd name="connsiteX9-7389" fmla="*/ 1314 w 10000"/>
                <a:gd name="connsiteY9-7390" fmla="*/ 6005 h 10000"/>
                <a:gd name="connsiteX10-7391" fmla="*/ 1314 w 10000"/>
                <a:gd name="connsiteY10-7392" fmla="*/ 5862 h 10000"/>
                <a:gd name="connsiteX11-7393" fmla="*/ 2156 w 10000"/>
                <a:gd name="connsiteY11-7394" fmla="*/ 5896 h 10000"/>
                <a:gd name="connsiteX12-7395" fmla="*/ 735 w 10000"/>
                <a:gd name="connsiteY12-7396" fmla="*/ 8349 h 10000"/>
                <a:gd name="connsiteX13-7397" fmla="*/ 735 w 10000"/>
                <a:gd name="connsiteY13-7398" fmla="*/ 8497 h 10000"/>
                <a:gd name="connsiteX14-7399" fmla="*/ 419 w 10000"/>
                <a:gd name="connsiteY14-7400" fmla="*/ 9046 h 10000"/>
                <a:gd name="connsiteX15-7401" fmla="*/ 998 w 10000"/>
                <a:gd name="connsiteY15-7402" fmla="*/ 9376 h 10000"/>
                <a:gd name="connsiteX16-7403" fmla="*/ 1262 w 10000"/>
                <a:gd name="connsiteY16-7404" fmla="*/ 9339 h 10000"/>
                <a:gd name="connsiteX17-7405" fmla="*/ 1367 w 10000"/>
                <a:gd name="connsiteY17-7406" fmla="*/ 9522 h 10000"/>
                <a:gd name="connsiteX18-7407" fmla="*/ 2577 w 10000"/>
                <a:gd name="connsiteY18-7408" fmla="*/ 9924 h 10000"/>
                <a:gd name="connsiteX19-7409" fmla="*/ 4420 w 10000"/>
                <a:gd name="connsiteY19-7410" fmla="*/ 9962 h 10000"/>
                <a:gd name="connsiteX20-7411" fmla="*/ 3473 w 10000"/>
                <a:gd name="connsiteY20-7412" fmla="*/ 9376 h 10000"/>
                <a:gd name="connsiteX21-7413" fmla="*/ 2527 w 10000"/>
                <a:gd name="connsiteY21-7414" fmla="*/ 8753 h 10000"/>
                <a:gd name="connsiteX22-7415" fmla="*/ 4527 w 10000"/>
                <a:gd name="connsiteY22-7416" fmla="*/ 5896 h 10000"/>
                <a:gd name="connsiteX23-7417" fmla="*/ 6420 w 10000"/>
                <a:gd name="connsiteY23-7418" fmla="*/ 5896 h 10000"/>
                <a:gd name="connsiteX24-7419" fmla="*/ 6420 w 10000"/>
                <a:gd name="connsiteY24-7420" fmla="*/ 6005 h 10000"/>
                <a:gd name="connsiteX25-7421" fmla="*/ 7368 w 10000"/>
                <a:gd name="connsiteY25-7422" fmla="*/ 6005 h 10000"/>
                <a:gd name="connsiteX26-7423" fmla="*/ 7368 w 10000"/>
                <a:gd name="connsiteY26-7424" fmla="*/ 5896 h 10000"/>
                <a:gd name="connsiteX27-7425" fmla="*/ 7895 w 10000"/>
                <a:gd name="connsiteY27-7426" fmla="*/ 5896 h 10000"/>
                <a:gd name="connsiteX28-7427" fmla="*/ 7895 w 10000"/>
                <a:gd name="connsiteY28-7428" fmla="*/ 2124 h 10000"/>
                <a:gd name="connsiteX29-7429" fmla="*/ 5788 w 10000"/>
                <a:gd name="connsiteY29-7430" fmla="*/ 2124 h 10000"/>
                <a:gd name="connsiteX30-7431" fmla="*/ 5947 w 10000"/>
                <a:gd name="connsiteY30-7432" fmla="*/ 1282 h 10000"/>
                <a:gd name="connsiteX31-7433" fmla="*/ 9053 w 10000"/>
                <a:gd name="connsiteY31-7434" fmla="*/ 1977 h 10000"/>
                <a:gd name="connsiteX32-7435" fmla="*/ 9315 w 10000"/>
                <a:gd name="connsiteY32-7436" fmla="*/ 2196 h 10000"/>
                <a:gd name="connsiteX33-7437" fmla="*/ 8633 w 10000"/>
                <a:gd name="connsiteY33-7438" fmla="*/ 6189 h 10000"/>
                <a:gd name="connsiteX34-7439" fmla="*/ 8737 w 10000"/>
                <a:gd name="connsiteY34-7440" fmla="*/ 6264 h 10000"/>
                <a:gd name="connsiteX35-7441" fmla="*/ 8633 w 10000"/>
                <a:gd name="connsiteY35-7442" fmla="*/ 6993 h 10000"/>
                <a:gd name="connsiteX36-7443" fmla="*/ 9422 w 10000"/>
                <a:gd name="connsiteY36-7444" fmla="*/ 6993 h 10000"/>
                <a:gd name="connsiteX37-7445" fmla="*/ 9631 w 10000"/>
                <a:gd name="connsiteY37-7446" fmla="*/ 6850 h 10000"/>
                <a:gd name="connsiteX38-7447" fmla="*/ 10000 w 10000"/>
                <a:gd name="connsiteY38-7448" fmla="*/ 6993 h 10000"/>
                <a:gd name="connsiteX0-7449" fmla="*/ 2001 w 10000"/>
                <a:gd name="connsiteY0-7450" fmla="*/ 0 h 9303"/>
                <a:gd name="connsiteX1-7451" fmla="*/ 3106 w 10000"/>
                <a:gd name="connsiteY1-7452" fmla="*/ 293 h 9303"/>
                <a:gd name="connsiteX2-7453" fmla="*/ 3106 w 10000"/>
                <a:gd name="connsiteY2-7454" fmla="*/ 1023 h 9303"/>
                <a:gd name="connsiteX3-7455" fmla="*/ 2947 w 10000"/>
                <a:gd name="connsiteY3-7456" fmla="*/ 1427 h 9303"/>
                <a:gd name="connsiteX4-7457" fmla="*/ 51 w 10000"/>
                <a:gd name="connsiteY4-7458" fmla="*/ 1390 h 9303"/>
                <a:gd name="connsiteX5-7459" fmla="*/ 0 w 10000"/>
                <a:gd name="connsiteY5-7460" fmla="*/ 5165 h 9303"/>
                <a:gd name="connsiteX6-7461" fmla="*/ 419 w 10000"/>
                <a:gd name="connsiteY6-7462" fmla="*/ 5165 h 9303"/>
                <a:gd name="connsiteX7-7463" fmla="*/ 419 w 10000"/>
                <a:gd name="connsiteY7-7464" fmla="*/ 5308 h 9303"/>
                <a:gd name="connsiteX8-7465" fmla="*/ 1314 w 10000"/>
                <a:gd name="connsiteY8-7466" fmla="*/ 5308 h 9303"/>
                <a:gd name="connsiteX9-7467" fmla="*/ 1314 w 10000"/>
                <a:gd name="connsiteY9-7468" fmla="*/ 5165 h 9303"/>
                <a:gd name="connsiteX10-7469" fmla="*/ 2156 w 10000"/>
                <a:gd name="connsiteY10-7470" fmla="*/ 5199 h 9303"/>
                <a:gd name="connsiteX11-7471" fmla="*/ 735 w 10000"/>
                <a:gd name="connsiteY11-7472" fmla="*/ 7652 h 9303"/>
                <a:gd name="connsiteX12-7473" fmla="*/ 735 w 10000"/>
                <a:gd name="connsiteY12-7474" fmla="*/ 7800 h 9303"/>
                <a:gd name="connsiteX13-7475" fmla="*/ 419 w 10000"/>
                <a:gd name="connsiteY13-7476" fmla="*/ 8349 h 9303"/>
                <a:gd name="connsiteX14-7477" fmla="*/ 998 w 10000"/>
                <a:gd name="connsiteY14-7478" fmla="*/ 8679 h 9303"/>
                <a:gd name="connsiteX15-7479" fmla="*/ 1262 w 10000"/>
                <a:gd name="connsiteY15-7480" fmla="*/ 8642 h 9303"/>
                <a:gd name="connsiteX16-7481" fmla="*/ 1367 w 10000"/>
                <a:gd name="connsiteY16-7482" fmla="*/ 8825 h 9303"/>
                <a:gd name="connsiteX17-7483" fmla="*/ 2577 w 10000"/>
                <a:gd name="connsiteY17-7484" fmla="*/ 9227 h 9303"/>
                <a:gd name="connsiteX18-7485" fmla="*/ 4420 w 10000"/>
                <a:gd name="connsiteY18-7486" fmla="*/ 9265 h 9303"/>
                <a:gd name="connsiteX19-7487" fmla="*/ 3473 w 10000"/>
                <a:gd name="connsiteY19-7488" fmla="*/ 8679 h 9303"/>
                <a:gd name="connsiteX20-7489" fmla="*/ 2527 w 10000"/>
                <a:gd name="connsiteY20-7490" fmla="*/ 8056 h 9303"/>
                <a:gd name="connsiteX21-7491" fmla="*/ 4527 w 10000"/>
                <a:gd name="connsiteY21-7492" fmla="*/ 5199 h 9303"/>
                <a:gd name="connsiteX22-7493" fmla="*/ 6420 w 10000"/>
                <a:gd name="connsiteY22-7494" fmla="*/ 5199 h 9303"/>
                <a:gd name="connsiteX23-7495" fmla="*/ 6420 w 10000"/>
                <a:gd name="connsiteY23-7496" fmla="*/ 5308 h 9303"/>
                <a:gd name="connsiteX24-7497" fmla="*/ 7368 w 10000"/>
                <a:gd name="connsiteY24-7498" fmla="*/ 5308 h 9303"/>
                <a:gd name="connsiteX25-7499" fmla="*/ 7368 w 10000"/>
                <a:gd name="connsiteY25-7500" fmla="*/ 5199 h 9303"/>
                <a:gd name="connsiteX26-7501" fmla="*/ 7895 w 10000"/>
                <a:gd name="connsiteY26-7502" fmla="*/ 5199 h 9303"/>
                <a:gd name="connsiteX27-7503" fmla="*/ 7895 w 10000"/>
                <a:gd name="connsiteY27-7504" fmla="*/ 1427 h 9303"/>
                <a:gd name="connsiteX28-7505" fmla="*/ 5788 w 10000"/>
                <a:gd name="connsiteY28-7506" fmla="*/ 1427 h 9303"/>
                <a:gd name="connsiteX29-7507" fmla="*/ 5947 w 10000"/>
                <a:gd name="connsiteY29-7508" fmla="*/ 585 h 9303"/>
                <a:gd name="connsiteX30-7509" fmla="*/ 9053 w 10000"/>
                <a:gd name="connsiteY30-7510" fmla="*/ 1280 h 9303"/>
                <a:gd name="connsiteX31-7511" fmla="*/ 9315 w 10000"/>
                <a:gd name="connsiteY31-7512" fmla="*/ 1499 h 9303"/>
                <a:gd name="connsiteX32-7513" fmla="*/ 8633 w 10000"/>
                <a:gd name="connsiteY32-7514" fmla="*/ 5492 h 9303"/>
                <a:gd name="connsiteX33-7515" fmla="*/ 8737 w 10000"/>
                <a:gd name="connsiteY33-7516" fmla="*/ 5567 h 9303"/>
                <a:gd name="connsiteX34-7517" fmla="*/ 8633 w 10000"/>
                <a:gd name="connsiteY34-7518" fmla="*/ 6296 h 9303"/>
                <a:gd name="connsiteX35-7519" fmla="*/ 9422 w 10000"/>
                <a:gd name="connsiteY35-7520" fmla="*/ 6296 h 9303"/>
                <a:gd name="connsiteX36-7521" fmla="*/ 9631 w 10000"/>
                <a:gd name="connsiteY36-7522" fmla="*/ 6153 h 9303"/>
                <a:gd name="connsiteX37-7523" fmla="*/ 10000 w 10000"/>
                <a:gd name="connsiteY37-7524" fmla="*/ 6296 h 9303"/>
                <a:gd name="connsiteX0-7525" fmla="*/ 3106 w 10000"/>
                <a:gd name="connsiteY0-7526" fmla="*/ 0 h 9685"/>
                <a:gd name="connsiteX1-7527" fmla="*/ 3106 w 10000"/>
                <a:gd name="connsiteY1-7528" fmla="*/ 785 h 9685"/>
                <a:gd name="connsiteX2-7529" fmla="*/ 2947 w 10000"/>
                <a:gd name="connsiteY2-7530" fmla="*/ 1219 h 9685"/>
                <a:gd name="connsiteX3-7531" fmla="*/ 51 w 10000"/>
                <a:gd name="connsiteY3-7532" fmla="*/ 1179 h 9685"/>
                <a:gd name="connsiteX4-7533" fmla="*/ 0 w 10000"/>
                <a:gd name="connsiteY4-7534" fmla="*/ 5237 h 9685"/>
                <a:gd name="connsiteX5-7535" fmla="*/ 419 w 10000"/>
                <a:gd name="connsiteY5-7536" fmla="*/ 5237 h 9685"/>
                <a:gd name="connsiteX6-7537" fmla="*/ 419 w 10000"/>
                <a:gd name="connsiteY6-7538" fmla="*/ 5391 h 9685"/>
                <a:gd name="connsiteX7-7539" fmla="*/ 1314 w 10000"/>
                <a:gd name="connsiteY7-7540" fmla="*/ 5391 h 9685"/>
                <a:gd name="connsiteX8-7541" fmla="*/ 1314 w 10000"/>
                <a:gd name="connsiteY8-7542" fmla="*/ 5237 h 9685"/>
                <a:gd name="connsiteX9-7543" fmla="*/ 2156 w 10000"/>
                <a:gd name="connsiteY9-7544" fmla="*/ 5274 h 9685"/>
                <a:gd name="connsiteX10-7545" fmla="*/ 735 w 10000"/>
                <a:gd name="connsiteY10-7546" fmla="*/ 7910 h 9685"/>
                <a:gd name="connsiteX11-7547" fmla="*/ 735 w 10000"/>
                <a:gd name="connsiteY11-7548" fmla="*/ 8069 h 9685"/>
                <a:gd name="connsiteX12-7549" fmla="*/ 419 w 10000"/>
                <a:gd name="connsiteY12-7550" fmla="*/ 8660 h 9685"/>
                <a:gd name="connsiteX13-7551" fmla="*/ 998 w 10000"/>
                <a:gd name="connsiteY13-7552" fmla="*/ 9014 h 9685"/>
                <a:gd name="connsiteX14-7553" fmla="*/ 1262 w 10000"/>
                <a:gd name="connsiteY14-7554" fmla="*/ 8974 h 9685"/>
                <a:gd name="connsiteX15-7555" fmla="*/ 1367 w 10000"/>
                <a:gd name="connsiteY15-7556" fmla="*/ 9171 h 9685"/>
                <a:gd name="connsiteX16-7557" fmla="*/ 2577 w 10000"/>
                <a:gd name="connsiteY16-7558" fmla="*/ 9603 h 9685"/>
                <a:gd name="connsiteX17-7559" fmla="*/ 4420 w 10000"/>
                <a:gd name="connsiteY17-7560" fmla="*/ 9644 h 9685"/>
                <a:gd name="connsiteX18-7561" fmla="*/ 3473 w 10000"/>
                <a:gd name="connsiteY18-7562" fmla="*/ 9014 h 9685"/>
                <a:gd name="connsiteX19-7563" fmla="*/ 2527 w 10000"/>
                <a:gd name="connsiteY19-7564" fmla="*/ 8345 h 9685"/>
                <a:gd name="connsiteX20-7565" fmla="*/ 4527 w 10000"/>
                <a:gd name="connsiteY20-7566" fmla="*/ 5274 h 9685"/>
                <a:gd name="connsiteX21-7567" fmla="*/ 6420 w 10000"/>
                <a:gd name="connsiteY21-7568" fmla="*/ 5274 h 9685"/>
                <a:gd name="connsiteX22-7569" fmla="*/ 6420 w 10000"/>
                <a:gd name="connsiteY22-7570" fmla="*/ 5391 h 9685"/>
                <a:gd name="connsiteX23-7571" fmla="*/ 7368 w 10000"/>
                <a:gd name="connsiteY23-7572" fmla="*/ 5391 h 9685"/>
                <a:gd name="connsiteX24-7573" fmla="*/ 7368 w 10000"/>
                <a:gd name="connsiteY24-7574" fmla="*/ 5274 h 9685"/>
                <a:gd name="connsiteX25-7575" fmla="*/ 7895 w 10000"/>
                <a:gd name="connsiteY25-7576" fmla="*/ 5274 h 9685"/>
                <a:gd name="connsiteX26-7577" fmla="*/ 7895 w 10000"/>
                <a:gd name="connsiteY26-7578" fmla="*/ 1219 h 9685"/>
                <a:gd name="connsiteX27-7579" fmla="*/ 5788 w 10000"/>
                <a:gd name="connsiteY27-7580" fmla="*/ 1219 h 9685"/>
                <a:gd name="connsiteX28-7581" fmla="*/ 5947 w 10000"/>
                <a:gd name="connsiteY28-7582" fmla="*/ 314 h 9685"/>
                <a:gd name="connsiteX29-7583" fmla="*/ 9053 w 10000"/>
                <a:gd name="connsiteY29-7584" fmla="*/ 1061 h 9685"/>
                <a:gd name="connsiteX30-7585" fmla="*/ 9315 w 10000"/>
                <a:gd name="connsiteY30-7586" fmla="*/ 1296 h 9685"/>
                <a:gd name="connsiteX31-7587" fmla="*/ 8633 w 10000"/>
                <a:gd name="connsiteY31-7588" fmla="*/ 5588 h 9685"/>
                <a:gd name="connsiteX32-7589" fmla="*/ 8737 w 10000"/>
                <a:gd name="connsiteY32-7590" fmla="*/ 5669 h 9685"/>
                <a:gd name="connsiteX33-7591" fmla="*/ 8633 w 10000"/>
                <a:gd name="connsiteY33-7592" fmla="*/ 6453 h 9685"/>
                <a:gd name="connsiteX34-7593" fmla="*/ 9422 w 10000"/>
                <a:gd name="connsiteY34-7594" fmla="*/ 6453 h 9685"/>
                <a:gd name="connsiteX35-7595" fmla="*/ 9631 w 10000"/>
                <a:gd name="connsiteY35-7596" fmla="*/ 6299 h 9685"/>
                <a:gd name="connsiteX36-7597" fmla="*/ 10000 w 10000"/>
                <a:gd name="connsiteY36-7598" fmla="*/ 6453 h 9685"/>
                <a:gd name="connsiteX0-7599" fmla="*/ 3106 w 10000"/>
                <a:gd name="connsiteY0-7600" fmla="*/ 487 h 9676"/>
                <a:gd name="connsiteX1-7601" fmla="*/ 2947 w 10000"/>
                <a:gd name="connsiteY1-7602" fmla="*/ 935 h 9676"/>
                <a:gd name="connsiteX2-7603" fmla="*/ 51 w 10000"/>
                <a:gd name="connsiteY2-7604" fmla="*/ 893 h 9676"/>
                <a:gd name="connsiteX3-7605" fmla="*/ 0 w 10000"/>
                <a:gd name="connsiteY3-7606" fmla="*/ 5083 h 9676"/>
                <a:gd name="connsiteX4-7607" fmla="*/ 419 w 10000"/>
                <a:gd name="connsiteY4-7608" fmla="*/ 5083 h 9676"/>
                <a:gd name="connsiteX5-7609" fmla="*/ 419 w 10000"/>
                <a:gd name="connsiteY5-7610" fmla="*/ 5242 h 9676"/>
                <a:gd name="connsiteX6-7611" fmla="*/ 1314 w 10000"/>
                <a:gd name="connsiteY6-7612" fmla="*/ 5242 h 9676"/>
                <a:gd name="connsiteX7-7613" fmla="*/ 1314 w 10000"/>
                <a:gd name="connsiteY7-7614" fmla="*/ 5083 h 9676"/>
                <a:gd name="connsiteX8-7615" fmla="*/ 2156 w 10000"/>
                <a:gd name="connsiteY8-7616" fmla="*/ 5122 h 9676"/>
                <a:gd name="connsiteX9-7617" fmla="*/ 735 w 10000"/>
                <a:gd name="connsiteY9-7618" fmla="*/ 7843 h 9676"/>
                <a:gd name="connsiteX10-7619" fmla="*/ 735 w 10000"/>
                <a:gd name="connsiteY10-7620" fmla="*/ 8007 h 9676"/>
                <a:gd name="connsiteX11-7621" fmla="*/ 419 w 10000"/>
                <a:gd name="connsiteY11-7622" fmla="*/ 8618 h 9676"/>
                <a:gd name="connsiteX12-7623" fmla="*/ 998 w 10000"/>
                <a:gd name="connsiteY12-7624" fmla="*/ 8983 h 9676"/>
                <a:gd name="connsiteX13-7625" fmla="*/ 1262 w 10000"/>
                <a:gd name="connsiteY13-7626" fmla="*/ 8942 h 9676"/>
                <a:gd name="connsiteX14-7627" fmla="*/ 1367 w 10000"/>
                <a:gd name="connsiteY14-7628" fmla="*/ 9145 h 9676"/>
                <a:gd name="connsiteX15-7629" fmla="*/ 2577 w 10000"/>
                <a:gd name="connsiteY15-7630" fmla="*/ 9591 h 9676"/>
                <a:gd name="connsiteX16-7631" fmla="*/ 4420 w 10000"/>
                <a:gd name="connsiteY16-7632" fmla="*/ 9634 h 9676"/>
                <a:gd name="connsiteX17-7633" fmla="*/ 3473 w 10000"/>
                <a:gd name="connsiteY17-7634" fmla="*/ 8983 h 9676"/>
                <a:gd name="connsiteX18-7635" fmla="*/ 2527 w 10000"/>
                <a:gd name="connsiteY18-7636" fmla="*/ 8292 h 9676"/>
                <a:gd name="connsiteX19-7637" fmla="*/ 4527 w 10000"/>
                <a:gd name="connsiteY19-7638" fmla="*/ 5122 h 9676"/>
                <a:gd name="connsiteX20-7639" fmla="*/ 6420 w 10000"/>
                <a:gd name="connsiteY20-7640" fmla="*/ 5122 h 9676"/>
                <a:gd name="connsiteX21-7641" fmla="*/ 6420 w 10000"/>
                <a:gd name="connsiteY21-7642" fmla="*/ 5242 h 9676"/>
                <a:gd name="connsiteX22-7643" fmla="*/ 7368 w 10000"/>
                <a:gd name="connsiteY22-7644" fmla="*/ 5242 h 9676"/>
                <a:gd name="connsiteX23-7645" fmla="*/ 7368 w 10000"/>
                <a:gd name="connsiteY23-7646" fmla="*/ 5122 h 9676"/>
                <a:gd name="connsiteX24-7647" fmla="*/ 7895 w 10000"/>
                <a:gd name="connsiteY24-7648" fmla="*/ 5122 h 9676"/>
                <a:gd name="connsiteX25-7649" fmla="*/ 7895 w 10000"/>
                <a:gd name="connsiteY25-7650" fmla="*/ 935 h 9676"/>
                <a:gd name="connsiteX26-7651" fmla="*/ 5788 w 10000"/>
                <a:gd name="connsiteY26-7652" fmla="*/ 935 h 9676"/>
                <a:gd name="connsiteX27-7653" fmla="*/ 5947 w 10000"/>
                <a:gd name="connsiteY27-7654" fmla="*/ 0 h 9676"/>
                <a:gd name="connsiteX28-7655" fmla="*/ 9053 w 10000"/>
                <a:gd name="connsiteY28-7656" fmla="*/ 772 h 9676"/>
                <a:gd name="connsiteX29-7657" fmla="*/ 9315 w 10000"/>
                <a:gd name="connsiteY29-7658" fmla="*/ 1014 h 9676"/>
                <a:gd name="connsiteX30-7659" fmla="*/ 8633 w 10000"/>
                <a:gd name="connsiteY30-7660" fmla="*/ 5446 h 9676"/>
                <a:gd name="connsiteX31-7661" fmla="*/ 8737 w 10000"/>
                <a:gd name="connsiteY31-7662" fmla="*/ 5529 h 9676"/>
                <a:gd name="connsiteX32-7663" fmla="*/ 8633 w 10000"/>
                <a:gd name="connsiteY32-7664" fmla="*/ 6339 h 9676"/>
                <a:gd name="connsiteX33-7665" fmla="*/ 9422 w 10000"/>
                <a:gd name="connsiteY33-7666" fmla="*/ 6339 h 9676"/>
                <a:gd name="connsiteX34-7667" fmla="*/ 9631 w 10000"/>
                <a:gd name="connsiteY34-7668" fmla="*/ 6180 h 9676"/>
                <a:gd name="connsiteX35-7669" fmla="*/ 10000 w 10000"/>
                <a:gd name="connsiteY35-7670" fmla="*/ 6339 h 9676"/>
                <a:gd name="connsiteX0-7671" fmla="*/ 2947 w 10000"/>
                <a:gd name="connsiteY0-7672" fmla="*/ 966 h 10000"/>
                <a:gd name="connsiteX1-7673" fmla="*/ 51 w 10000"/>
                <a:gd name="connsiteY1-7674" fmla="*/ 923 h 10000"/>
                <a:gd name="connsiteX2-7675" fmla="*/ 0 w 10000"/>
                <a:gd name="connsiteY2-7676" fmla="*/ 5253 h 10000"/>
                <a:gd name="connsiteX3-7677" fmla="*/ 419 w 10000"/>
                <a:gd name="connsiteY3-7678" fmla="*/ 5253 h 10000"/>
                <a:gd name="connsiteX4-7679" fmla="*/ 419 w 10000"/>
                <a:gd name="connsiteY4-7680" fmla="*/ 5418 h 10000"/>
                <a:gd name="connsiteX5-7681" fmla="*/ 1314 w 10000"/>
                <a:gd name="connsiteY5-7682" fmla="*/ 5418 h 10000"/>
                <a:gd name="connsiteX6-7683" fmla="*/ 1314 w 10000"/>
                <a:gd name="connsiteY6-7684" fmla="*/ 5253 h 10000"/>
                <a:gd name="connsiteX7-7685" fmla="*/ 2156 w 10000"/>
                <a:gd name="connsiteY7-7686" fmla="*/ 5294 h 10000"/>
                <a:gd name="connsiteX8-7687" fmla="*/ 735 w 10000"/>
                <a:gd name="connsiteY8-7688" fmla="*/ 8106 h 10000"/>
                <a:gd name="connsiteX9-7689" fmla="*/ 735 w 10000"/>
                <a:gd name="connsiteY9-7690" fmla="*/ 8275 h 10000"/>
                <a:gd name="connsiteX10-7691" fmla="*/ 419 w 10000"/>
                <a:gd name="connsiteY10-7692" fmla="*/ 8907 h 10000"/>
                <a:gd name="connsiteX11-7693" fmla="*/ 998 w 10000"/>
                <a:gd name="connsiteY11-7694" fmla="*/ 9284 h 10000"/>
                <a:gd name="connsiteX12-7695" fmla="*/ 1262 w 10000"/>
                <a:gd name="connsiteY12-7696" fmla="*/ 9241 h 10000"/>
                <a:gd name="connsiteX13-7697" fmla="*/ 1367 w 10000"/>
                <a:gd name="connsiteY13-7698" fmla="*/ 9451 h 10000"/>
                <a:gd name="connsiteX14-7699" fmla="*/ 2577 w 10000"/>
                <a:gd name="connsiteY14-7700" fmla="*/ 9912 h 10000"/>
                <a:gd name="connsiteX15-7701" fmla="*/ 4420 w 10000"/>
                <a:gd name="connsiteY15-7702" fmla="*/ 9957 h 10000"/>
                <a:gd name="connsiteX16-7703" fmla="*/ 3473 w 10000"/>
                <a:gd name="connsiteY16-7704" fmla="*/ 9284 h 10000"/>
                <a:gd name="connsiteX17-7705" fmla="*/ 2527 w 10000"/>
                <a:gd name="connsiteY17-7706" fmla="*/ 8570 h 10000"/>
                <a:gd name="connsiteX18-7707" fmla="*/ 4527 w 10000"/>
                <a:gd name="connsiteY18-7708" fmla="*/ 5294 h 10000"/>
                <a:gd name="connsiteX19-7709" fmla="*/ 6420 w 10000"/>
                <a:gd name="connsiteY19-7710" fmla="*/ 5294 h 10000"/>
                <a:gd name="connsiteX20-7711" fmla="*/ 6420 w 10000"/>
                <a:gd name="connsiteY20-7712" fmla="*/ 5418 h 10000"/>
                <a:gd name="connsiteX21-7713" fmla="*/ 7368 w 10000"/>
                <a:gd name="connsiteY21-7714" fmla="*/ 5418 h 10000"/>
                <a:gd name="connsiteX22-7715" fmla="*/ 7368 w 10000"/>
                <a:gd name="connsiteY22-7716" fmla="*/ 5294 h 10000"/>
                <a:gd name="connsiteX23-7717" fmla="*/ 7895 w 10000"/>
                <a:gd name="connsiteY23-7718" fmla="*/ 5294 h 10000"/>
                <a:gd name="connsiteX24-7719" fmla="*/ 7895 w 10000"/>
                <a:gd name="connsiteY24-7720" fmla="*/ 966 h 10000"/>
                <a:gd name="connsiteX25-7721" fmla="*/ 5788 w 10000"/>
                <a:gd name="connsiteY25-7722" fmla="*/ 966 h 10000"/>
                <a:gd name="connsiteX26-7723" fmla="*/ 5947 w 10000"/>
                <a:gd name="connsiteY26-7724" fmla="*/ 0 h 10000"/>
                <a:gd name="connsiteX27-7725" fmla="*/ 9053 w 10000"/>
                <a:gd name="connsiteY27-7726" fmla="*/ 798 h 10000"/>
                <a:gd name="connsiteX28-7727" fmla="*/ 9315 w 10000"/>
                <a:gd name="connsiteY28-7728" fmla="*/ 1048 h 10000"/>
                <a:gd name="connsiteX29-7729" fmla="*/ 8633 w 10000"/>
                <a:gd name="connsiteY29-7730" fmla="*/ 5628 h 10000"/>
                <a:gd name="connsiteX30-7731" fmla="*/ 8737 w 10000"/>
                <a:gd name="connsiteY30-7732" fmla="*/ 5714 h 10000"/>
                <a:gd name="connsiteX31-7733" fmla="*/ 8633 w 10000"/>
                <a:gd name="connsiteY31-7734" fmla="*/ 6551 h 10000"/>
                <a:gd name="connsiteX32-7735" fmla="*/ 9422 w 10000"/>
                <a:gd name="connsiteY32-7736" fmla="*/ 6551 h 10000"/>
                <a:gd name="connsiteX33-7737" fmla="*/ 9631 w 10000"/>
                <a:gd name="connsiteY33-7738" fmla="*/ 6387 h 10000"/>
                <a:gd name="connsiteX34-7739" fmla="*/ 10000 w 10000"/>
                <a:gd name="connsiteY34-7740" fmla="*/ 6551 h 10000"/>
                <a:gd name="connsiteX0-7741" fmla="*/ 51 w 10000"/>
                <a:gd name="connsiteY0-7742" fmla="*/ 923 h 10000"/>
                <a:gd name="connsiteX1-7743" fmla="*/ 0 w 10000"/>
                <a:gd name="connsiteY1-7744" fmla="*/ 5253 h 10000"/>
                <a:gd name="connsiteX2-7745" fmla="*/ 419 w 10000"/>
                <a:gd name="connsiteY2-7746" fmla="*/ 5253 h 10000"/>
                <a:gd name="connsiteX3-7747" fmla="*/ 419 w 10000"/>
                <a:gd name="connsiteY3-7748" fmla="*/ 5418 h 10000"/>
                <a:gd name="connsiteX4-7749" fmla="*/ 1314 w 10000"/>
                <a:gd name="connsiteY4-7750" fmla="*/ 5418 h 10000"/>
                <a:gd name="connsiteX5-7751" fmla="*/ 1314 w 10000"/>
                <a:gd name="connsiteY5-7752" fmla="*/ 5253 h 10000"/>
                <a:gd name="connsiteX6-7753" fmla="*/ 2156 w 10000"/>
                <a:gd name="connsiteY6-7754" fmla="*/ 5294 h 10000"/>
                <a:gd name="connsiteX7-7755" fmla="*/ 735 w 10000"/>
                <a:gd name="connsiteY7-7756" fmla="*/ 8106 h 10000"/>
                <a:gd name="connsiteX8-7757" fmla="*/ 735 w 10000"/>
                <a:gd name="connsiteY8-7758" fmla="*/ 8275 h 10000"/>
                <a:gd name="connsiteX9-7759" fmla="*/ 419 w 10000"/>
                <a:gd name="connsiteY9-7760" fmla="*/ 8907 h 10000"/>
                <a:gd name="connsiteX10-7761" fmla="*/ 998 w 10000"/>
                <a:gd name="connsiteY10-7762" fmla="*/ 9284 h 10000"/>
                <a:gd name="connsiteX11-7763" fmla="*/ 1262 w 10000"/>
                <a:gd name="connsiteY11-7764" fmla="*/ 9241 h 10000"/>
                <a:gd name="connsiteX12-7765" fmla="*/ 1367 w 10000"/>
                <a:gd name="connsiteY12-7766" fmla="*/ 9451 h 10000"/>
                <a:gd name="connsiteX13-7767" fmla="*/ 2577 w 10000"/>
                <a:gd name="connsiteY13-7768" fmla="*/ 9912 h 10000"/>
                <a:gd name="connsiteX14-7769" fmla="*/ 4420 w 10000"/>
                <a:gd name="connsiteY14-7770" fmla="*/ 9957 h 10000"/>
                <a:gd name="connsiteX15-7771" fmla="*/ 3473 w 10000"/>
                <a:gd name="connsiteY15-7772" fmla="*/ 9284 h 10000"/>
                <a:gd name="connsiteX16-7773" fmla="*/ 2527 w 10000"/>
                <a:gd name="connsiteY16-7774" fmla="*/ 8570 h 10000"/>
                <a:gd name="connsiteX17-7775" fmla="*/ 4527 w 10000"/>
                <a:gd name="connsiteY17-7776" fmla="*/ 5294 h 10000"/>
                <a:gd name="connsiteX18-7777" fmla="*/ 6420 w 10000"/>
                <a:gd name="connsiteY18-7778" fmla="*/ 5294 h 10000"/>
                <a:gd name="connsiteX19-7779" fmla="*/ 6420 w 10000"/>
                <a:gd name="connsiteY19-7780" fmla="*/ 5418 h 10000"/>
                <a:gd name="connsiteX20-7781" fmla="*/ 7368 w 10000"/>
                <a:gd name="connsiteY20-7782" fmla="*/ 5418 h 10000"/>
                <a:gd name="connsiteX21-7783" fmla="*/ 7368 w 10000"/>
                <a:gd name="connsiteY21-7784" fmla="*/ 5294 h 10000"/>
                <a:gd name="connsiteX22-7785" fmla="*/ 7895 w 10000"/>
                <a:gd name="connsiteY22-7786" fmla="*/ 5294 h 10000"/>
                <a:gd name="connsiteX23-7787" fmla="*/ 7895 w 10000"/>
                <a:gd name="connsiteY23-7788" fmla="*/ 966 h 10000"/>
                <a:gd name="connsiteX24-7789" fmla="*/ 5788 w 10000"/>
                <a:gd name="connsiteY24-7790" fmla="*/ 966 h 10000"/>
                <a:gd name="connsiteX25-7791" fmla="*/ 5947 w 10000"/>
                <a:gd name="connsiteY25-7792" fmla="*/ 0 h 10000"/>
                <a:gd name="connsiteX26-7793" fmla="*/ 9053 w 10000"/>
                <a:gd name="connsiteY26-7794" fmla="*/ 798 h 10000"/>
                <a:gd name="connsiteX27-7795" fmla="*/ 9315 w 10000"/>
                <a:gd name="connsiteY27-7796" fmla="*/ 1048 h 10000"/>
                <a:gd name="connsiteX28-7797" fmla="*/ 8633 w 10000"/>
                <a:gd name="connsiteY28-7798" fmla="*/ 5628 h 10000"/>
                <a:gd name="connsiteX29-7799" fmla="*/ 8737 w 10000"/>
                <a:gd name="connsiteY29-7800" fmla="*/ 5714 h 10000"/>
                <a:gd name="connsiteX30-7801" fmla="*/ 8633 w 10000"/>
                <a:gd name="connsiteY30-7802" fmla="*/ 6551 h 10000"/>
                <a:gd name="connsiteX31-7803" fmla="*/ 9422 w 10000"/>
                <a:gd name="connsiteY31-7804" fmla="*/ 6551 h 10000"/>
                <a:gd name="connsiteX32-7805" fmla="*/ 9631 w 10000"/>
                <a:gd name="connsiteY32-7806" fmla="*/ 6387 h 10000"/>
                <a:gd name="connsiteX33-7807" fmla="*/ 10000 w 10000"/>
                <a:gd name="connsiteY33-7808" fmla="*/ 6551 h 10000"/>
                <a:gd name="connsiteX0-7809" fmla="*/ 0 w 10000"/>
                <a:gd name="connsiteY0-7810" fmla="*/ 5253 h 10000"/>
                <a:gd name="connsiteX1-7811" fmla="*/ 419 w 10000"/>
                <a:gd name="connsiteY1-7812" fmla="*/ 5253 h 10000"/>
                <a:gd name="connsiteX2-7813" fmla="*/ 419 w 10000"/>
                <a:gd name="connsiteY2-7814" fmla="*/ 5418 h 10000"/>
                <a:gd name="connsiteX3-7815" fmla="*/ 1314 w 10000"/>
                <a:gd name="connsiteY3-7816" fmla="*/ 5418 h 10000"/>
                <a:gd name="connsiteX4-7817" fmla="*/ 1314 w 10000"/>
                <a:gd name="connsiteY4-7818" fmla="*/ 5253 h 10000"/>
                <a:gd name="connsiteX5-7819" fmla="*/ 2156 w 10000"/>
                <a:gd name="connsiteY5-7820" fmla="*/ 5294 h 10000"/>
                <a:gd name="connsiteX6-7821" fmla="*/ 735 w 10000"/>
                <a:gd name="connsiteY6-7822" fmla="*/ 8106 h 10000"/>
                <a:gd name="connsiteX7-7823" fmla="*/ 735 w 10000"/>
                <a:gd name="connsiteY7-7824" fmla="*/ 8275 h 10000"/>
                <a:gd name="connsiteX8-7825" fmla="*/ 419 w 10000"/>
                <a:gd name="connsiteY8-7826" fmla="*/ 8907 h 10000"/>
                <a:gd name="connsiteX9-7827" fmla="*/ 998 w 10000"/>
                <a:gd name="connsiteY9-7828" fmla="*/ 9284 h 10000"/>
                <a:gd name="connsiteX10-7829" fmla="*/ 1262 w 10000"/>
                <a:gd name="connsiteY10-7830" fmla="*/ 9241 h 10000"/>
                <a:gd name="connsiteX11-7831" fmla="*/ 1367 w 10000"/>
                <a:gd name="connsiteY11-7832" fmla="*/ 9451 h 10000"/>
                <a:gd name="connsiteX12-7833" fmla="*/ 2577 w 10000"/>
                <a:gd name="connsiteY12-7834" fmla="*/ 9912 h 10000"/>
                <a:gd name="connsiteX13-7835" fmla="*/ 4420 w 10000"/>
                <a:gd name="connsiteY13-7836" fmla="*/ 9957 h 10000"/>
                <a:gd name="connsiteX14-7837" fmla="*/ 3473 w 10000"/>
                <a:gd name="connsiteY14-7838" fmla="*/ 9284 h 10000"/>
                <a:gd name="connsiteX15-7839" fmla="*/ 2527 w 10000"/>
                <a:gd name="connsiteY15-7840" fmla="*/ 8570 h 10000"/>
                <a:gd name="connsiteX16-7841" fmla="*/ 4527 w 10000"/>
                <a:gd name="connsiteY16-7842" fmla="*/ 5294 h 10000"/>
                <a:gd name="connsiteX17-7843" fmla="*/ 6420 w 10000"/>
                <a:gd name="connsiteY17-7844" fmla="*/ 5294 h 10000"/>
                <a:gd name="connsiteX18-7845" fmla="*/ 6420 w 10000"/>
                <a:gd name="connsiteY18-7846" fmla="*/ 5418 h 10000"/>
                <a:gd name="connsiteX19-7847" fmla="*/ 7368 w 10000"/>
                <a:gd name="connsiteY19-7848" fmla="*/ 5418 h 10000"/>
                <a:gd name="connsiteX20-7849" fmla="*/ 7368 w 10000"/>
                <a:gd name="connsiteY20-7850" fmla="*/ 5294 h 10000"/>
                <a:gd name="connsiteX21-7851" fmla="*/ 7895 w 10000"/>
                <a:gd name="connsiteY21-7852" fmla="*/ 5294 h 10000"/>
                <a:gd name="connsiteX22-7853" fmla="*/ 7895 w 10000"/>
                <a:gd name="connsiteY22-7854" fmla="*/ 966 h 10000"/>
                <a:gd name="connsiteX23-7855" fmla="*/ 5788 w 10000"/>
                <a:gd name="connsiteY23-7856" fmla="*/ 966 h 10000"/>
                <a:gd name="connsiteX24-7857" fmla="*/ 5947 w 10000"/>
                <a:gd name="connsiteY24-7858" fmla="*/ 0 h 10000"/>
                <a:gd name="connsiteX25-7859" fmla="*/ 9053 w 10000"/>
                <a:gd name="connsiteY25-7860" fmla="*/ 798 h 10000"/>
                <a:gd name="connsiteX26-7861" fmla="*/ 9315 w 10000"/>
                <a:gd name="connsiteY26-7862" fmla="*/ 1048 h 10000"/>
                <a:gd name="connsiteX27-7863" fmla="*/ 8633 w 10000"/>
                <a:gd name="connsiteY27-7864" fmla="*/ 5628 h 10000"/>
                <a:gd name="connsiteX28-7865" fmla="*/ 8737 w 10000"/>
                <a:gd name="connsiteY28-7866" fmla="*/ 5714 h 10000"/>
                <a:gd name="connsiteX29-7867" fmla="*/ 8633 w 10000"/>
                <a:gd name="connsiteY29-7868" fmla="*/ 6551 h 10000"/>
                <a:gd name="connsiteX30-7869" fmla="*/ 9422 w 10000"/>
                <a:gd name="connsiteY30-7870" fmla="*/ 6551 h 10000"/>
                <a:gd name="connsiteX31-7871" fmla="*/ 9631 w 10000"/>
                <a:gd name="connsiteY31-7872" fmla="*/ 6387 h 10000"/>
                <a:gd name="connsiteX32-7873" fmla="*/ 10000 w 10000"/>
                <a:gd name="connsiteY32-7874" fmla="*/ 6551 h 10000"/>
                <a:gd name="connsiteX0-7875" fmla="*/ 14 w 9595"/>
                <a:gd name="connsiteY0-7876" fmla="*/ 5253 h 10000"/>
                <a:gd name="connsiteX1-7877" fmla="*/ 14 w 9595"/>
                <a:gd name="connsiteY1-7878" fmla="*/ 5418 h 10000"/>
                <a:gd name="connsiteX2-7879" fmla="*/ 909 w 9595"/>
                <a:gd name="connsiteY2-7880" fmla="*/ 5418 h 10000"/>
                <a:gd name="connsiteX3-7881" fmla="*/ 909 w 9595"/>
                <a:gd name="connsiteY3-7882" fmla="*/ 5253 h 10000"/>
                <a:gd name="connsiteX4-7883" fmla="*/ 1751 w 9595"/>
                <a:gd name="connsiteY4-7884" fmla="*/ 5294 h 10000"/>
                <a:gd name="connsiteX5-7885" fmla="*/ 330 w 9595"/>
                <a:gd name="connsiteY5-7886" fmla="*/ 8106 h 10000"/>
                <a:gd name="connsiteX6-7887" fmla="*/ 330 w 9595"/>
                <a:gd name="connsiteY6-7888" fmla="*/ 8275 h 10000"/>
                <a:gd name="connsiteX7-7889" fmla="*/ 14 w 9595"/>
                <a:gd name="connsiteY7-7890" fmla="*/ 8907 h 10000"/>
                <a:gd name="connsiteX8-7891" fmla="*/ 593 w 9595"/>
                <a:gd name="connsiteY8-7892" fmla="*/ 9284 h 10000"/>
                <a:gd name="connsiteX9-7893" fmla="*/ 857 w 9595"/>
                <a:gd name="connsiteY9-7894" fmla="*/ 9241 h 10000"/>
                <a:gd name="connsiteX10-7895" fmla="*/ 962 w 9595"/>
                <a:gd name="connsiteY10-7896" fmla="*/ 9451 h 10000"/>
                <a:gd name="connsiteX11-7897" fmla="*/ 2172 w 9595"/>
                <a:gd name="connsiteY11-7898" fmla="*/ 9912 h 10000"/>
                <a:gd name="connsiteX12-7899" fmla="*/ 4015 w 9595"/>
                <a:gd name="connsiteY12-7900" fmla="*/ 9957 h 10000"/>
                <a:gd name="connsiteX13-7901" fmla="*/ 3068 w 9595"/>
                <a:gd name="connsiteY13-7902" fmla="*/ 9284 h 10000"/>
                <a:gd name="connsiteX14-7903" fmla="*/ 2122 w 9595"/>
                <a:gd name="connsiteY14-7904" fmla="*/ 8570 h 10000"/>
                <a:gd name="connsiteX15-7905" fmla="*/ 4122 w 9595"/>
                <a:gd name="connsiteY15-7906" fmla="*/ 5294 h 10000"/>
                <a:gd name="connsiteX16-7907" fmla="*/ 6015 w 9595"/>
                <a:gd name="connsiteY16-7908" fmla="*/ 5294 h 10000"/>
                <a:gd name="connsiteX17-7909" fmla="*/ 6015 w 9595"/>
                <a:gd name="connsiteY17-7910" fmla="*/ 5418 h 10000"/>
                <a:gd name="connsiteX18-7911" fmla="*/ 6963 w 9595"/>
                <a:gd name="connsiteY18-7912" fmla="*/ 5418 h 10000"/>
                <a:gd name="connsiteX19-7913" fmla="*/ 6963 w 9595"/>
                <a:gd name="connsiteY19-7914" fmla="*/ 5294 h 10000"/>
                <a:gd name="connsiteX20-7915" fmla="*/ 7490 w 9595"/>
                <a:gd name="connsiteY20-7916" fmla="*/ 5294 h 10000"/>
                <a:gd name="connsiteX21-7917" fmla="*/ 7490 w 9595"/>
                <a:gd name="connsiteY21-7918" fmla="*/ 966 h 10000"/>
                <a:gd name="connsiteX22-7919" fmla="*/ 5383 w 9595"/>
                <a:gd name="connsiteY22-7920" fmla="*/ 966 h 10000"/>
                <a:gd name="connsiteX23-7921" fmla="*/ 5542 w 9595"/>
                <a:gd name="connsiteY23-7922" fmla="*/ 0 h 10000"/>
                <a:gd name="connsiteX24-7923" fmla="*/ 8648 w 9595"/>
                <a:gd name="connsiteY24-7924" fmla="*/ 798 h 10000"/>
                <a:gd name="connsiteX25-7925" fmla="*/ 8910 w 9595"/>
                <a:gd name="connsiteY25-7926" fmla="*/ 1048 h 10000"/>
                <a:gd name="connsiteX26-7927" fmla="*/ 8228 w 9595"/>
                <a:gd name="connsiteY26-7928" fmla="*/ 5628 h 10000"/>
                <a:gd name="connsiteX27-7929" fmla="*/ 8332 w 9595"/>
                <a:gd name="connsiteY27-7930" fmla="*/ 5714 h 10000"/>
                <a:gd name="connsiteX28-7931" fmla="*/ 8228 w 9595"/>
                <a:gd name="connsiteY28-7932" fmla="*/ 6551 h 10000"/>
                <a:gd name="connsiteX29-7933" fmla="*/ 9017 w 9595"/>
                <a:gd name="connsiteY29-7934" fmla="*/ 6551 h 10000"/>
                <a:gd name="connsiteX30-7935" fmla="*/ 9226 w 9595"/>
                <a:gd name="connsiteY30-7936" fmla="*/ 6387 h 10000"/>
                <a:gd name="connsiteX31-7937" fmla="*/ 9595 w 9595"/>
                <a:gd name="connsiteY31-7938" fmla="*/ 6551 h 10000"/>
                <a:gd name="connsiteX0-7939" fmla="*/ 15 w 10000"/>
                <a:gd name="connsiteY0-7940" fmla="*/ 5253 h 10000"/>
                <a:gd name="connsiteX1-7941" fmla="*/ 947 w 10000"/>
                <a:gd name="connsiteY1-7942" fmla="*/ 5418 h 10000"/>
                <a:gd name="connsiteX2-7943" fmla="*/ 947 w 10000"/>
                <a:gd name="connsiteY2-7944" fmla="*/ 5253 h 10000"/>
                <a:gd name="connsiteX3-7945" fmla="*/ 1825 w 10000"/>
                <a:gd name="connsiteY3-7946" fmla="*/ 5294 h 10000"/>
                <a:gd name="connsiteX4-7947" fmla="*/ 344 w 10000"/>
                <a:gd name="connsiteY4-7948" fmla="*/ 8106 h 10000"/>
                <a:gd name="connsiteX5-7949" fmla="*/ 344 w 10000"/>
                <a:gd name="connsiteY5-7950" fmla="*/ 8275 h 10000"/>
                <a:gd name="connsiteX6-7951" fmla="*/ 15 w 10000"/>
                <a:gd name="connsiteY6-7952" fmla="*/ 8907 h 10000"/>
                <a:gd name="connsiteX7-7953" fmla="*/ 618 w 10000"/>
                <a:gd name="connsiteY7-7954" fmla="*/ 9284 h 10000"/>
                <a:gd name="connsiteX8-7955" fmla="*/ 893 w 10000"/>
                <a:gd name="connsiteY8-7956" fmla="*/ 9241 h 10000"/>
                <a:gd name="connsiteX9-7957" fmla="*/ 1003 w 10000"/>
                <a:gd name="connsiteY9-7958" fmla="*/ 9451 h 10000"/>
                <a:gd name="connsiteX10-7959" fmla="*/ 2264 w 10000"/>
                <a:gd name="connsiteY10-7960" fmla="*/ 9912 h 10000"/>
                <a:gd name="connsiteX11-7961" fmla="*/ 4184 w 10000"/>
                <a:gd name="connsiteY11-7962" fmla="*/ 9957 h 10000"/>
                <a:gd name="connsiteX12-7963" fmla="*/ 3197 w 10000"/>
                <a:gd name="connsiteY12-7964" fmla="*/ 9284 h 10000"/>
                <a:gd name="connsiteX13-7965" fmla="*/ 2212 w 10000"/>
                <a:gd name="connsiteY13-7966" fmla="*/ 8570 h 10000"/>
                <a:gd name="connsiteX14-7967" fmla="*/ 4296 w 10000"/>
                <a:gd name="connsiteY14-7968" fmla="*/ 5294 h 10000"/>
                <a:gd name="connsiteX15-7969" fmla="*/ 6269 w 10000"/>
                <a:gd name="connsiteY15-7970" fmla="*/ 5294 h 10000"/>
                <a:gd name="connsiteX16-7971" fmla="*/ 6269 w 10000"/>
                <a:gd name="connsiteY16-7972" fmla="*/ 5418 h 10000"/>
                <a:gd name="connsiteX17-7973" fmla="*/ 7257 w 10000"/>
                <a:gd name="connsiteY17-7974" fmla="*/ 5418 h 10000"/>
                <a:gd name="connsiteX18-7975" fmla="*/ 7257 w 10000"/>
                <a:gd name="connsiteY18-7976" fmla="*/ 5294 h 10000"/>
                <a:gd name="connsiteX19-7977" fmla="*/ 7806 w 10000"/>
                <a:gd name="connsiteY19-7978" fmla="*/ 5294 h 10000"/>
                <a:gd name="connsiteX20-7979" fmla="*/ 7806 w 10000"/>
                <a:gd name="connsiteY20-7980" fmla="*/ 966 h 10000"/>
                <a:gd name="connsiteX21-7981" fmla="*/ 5610 w 10000"/>
                <a:gd name="connsiteY21-7982" fmla="*/ 966 h 10000"/>
                <a:gd name="connsiteX22-7983" fmla="*/ 5776 w 10000"/>
                <a:gd name="connsiteY22-7984" fmla="*/ 0 h 10000"/>
                <a:gd name="connsiteX23-7985" fmla="*/ 9013 w 10000"/>
                <a:gd name="connsiteY23-7986" fmla="*/ 798 h 10000"/>
                <a:gd name="connsiteX24-7987" fmla="*/ 9286 w 10000"/>
                <a:gd name="connsiteY24-7988" fmla="*/ 1048 h 10000"/>
                <a:gd name="connsiteX25-7989" fmla="*/ 8575 w 10000"/>
                <a:gd name="connsiteY25-7990" fmla="*/ 5628 h 10000"/>
                <a:gd name="connsiteX26-7991" fmla="*/ 8684 w 10000"/>
                <a:gd name="connsiteY26-7992" fmla="*/ 5714 h 10000"/>
                <a:gd name="connsiteX27-7993" fmla="*/ 8575 w 10000"/>
                <a:gd name="connsiteY27-7994" fmla="*/ 6551 h 10000"/>
                <a:gd name="connsiteX28-7995" fmla="*/ 9398 w 10000"/>
                <a:gd name="connsiteY28-7996" fmla="*/ 6551 h 10000"/>
                <a:gd name="connsiteX29-7997" fmla="*/ 9615 w 10000"/>
                <a:gd name="connsiteY29-7998" fmla="*/ 6387 h 10000"/>
                <a:gd name="connsiteX30-7999" fmla="*/ 10000 w 10000"/>
                <a:gd name="connsiteY30-8000" fmla="*/ 6551 h 10000"/>
                <a:gd name="connsiteX0-8001" fmla="*/ 947 w 10000"/>
                <a:gd name="connsiteY0-8002" fmla="*/ 5418 h 10000"/>
                <a:gd name="connsiteX1-8003" fmla="*/ 947 w 10000"/>
                <a:gd name="connsiteY1-8004" fmla="*/ 5253 h 10000"/>
                <a:gd name="connsiteX2-8005" fmla="*/ 1825 w 10000"/>
                <a:gd name="connsiteY2-8006" fmla="*/ 5294 h 10000"/>
                <a:gd name="connsiteX3-8007" fmla="*/ 344 w 10000"/>
                <a:gd name="connsiteY3-8008" fmla="*/ 8106 h 10000"/>
                <a:gd name="connsiteX4-8009" fmla="*/ 344 w 10000"/>
                <a:gd name="connsiteY4-8010" fmla="*/ 8275 h 10000"/>
                <a:gd name="connsiteX5-8011" fmla="*/ 15 w 10000"/>
                <a:gd name="connsiteY5-8012" fmla="*/ 8907 h 10000"/>
                <a:gd name="connsiteX6-8013" fmla="*/ 618 w 10000"/>
                <a:gd name="connsiteY6-8014" fmla="*/ 9284 h 10000"/>
                <a:gd name="connsiteX7-8015" fmla="*/ 893 w 10000"/>
                <a:gd name="connsiteY7-8016" fmla="*/ 9241 h 10000"/>
                <a:gd name="connsiteX8-8017" fmla="*/ 1003 w 10000"/>
                <a:gd name="connsiteY8-8018" fmla="*/ 9451 h 10000"/>
                <a:gd name="connsiteX9-8019" fmla="*/ 2264 w 10000"/>
                <a:gd name="connsiteY9-8020" fmla="*/ 9912 h 10000"/>
                <a:gd name="connsiteX10-8021" fmla="*/ 4184 w 10000"/>
                <a:gd name="connsiteY10-8022" fmla="*/ 9957 h 10000"/>
                <a:gd name="connsiteX11-8023" fmla="*/ 3197 w 10000"/>
                <a:gd name="connsiteY11-8024" fmla="*/ 9284 h 10000"/>
                <a:gd name="connsiteX12-8025" fmla="*/ 2212 w 10000"/>
                <a:gd name="connsiteY12-8026" fmla="*/ 8570 h 10000"/>
                <a:gd name="connsiteX13-8027" fmla="*/ 4296 w 10000"/>
                <a:gd name="connsiteY13-8028" fmla="*/ 5294 h 10000"/>
                <a:gd name="connsiteX14-8029" fmla="*/ 6269 w 10000"/>
                <a:gd name="connsiteY14-8030" fmla="*/ 5294 h 10000"/>
                <a:gd name="connsiteX15-8031" fmla="*/ 6269 w 10000"/>
                <a:gd name="connsiteY15-8032" fmla="*/ 5418 h 10000"/>
                <a:gd name="connsiteX16-8033" fmla="*/ 7257 w 10000"/>
                <a:gd name="connsiteY16-8034" fmla="*/ 5418 h 10000"/>
                <a:gd name="connsiteX17-8035" fmla="*/ 7257 w 10000"/>
                <a:gd name="connsiteY17-8036" fmla="*/ 5294 h 10000"/>
                <a:gd name="connsiteX18-8037" fmla="*/ 7806 w 10000"/>
                <a:gd name="connsiteY18-8038" fmla="*/ 5294 h 10000"/>
                <a:gd name="connsiteX19-8039" fmla="*/ 7806 w 10000"/>
                <a:gd name="connsiteY19-8040" fmla="*/ 966 h 10000"/>
                <a:gd name="connsiteX20-8041" fmla="*/ 5610 w 10000"/>
                <a:gd name="connsiteY20-8042" fmla="*/ 966 h 10000"/>
                <a:gd name="connsiteX21-8043" fmla="*/ 5776 w 10000"/>
                <a:gd name="connsiteY21-8044" fmla="*/ 0 h 10000"/>
                <a:gd name="connsiteX22-8045" fmla="*/ 9013 w 10000"/>
                <a:gd name="connsiteY22-8046" fmla="*/ 798 h 10000"/>
                <a:gd name="connsiteX23-8047" fmla="*/ 9286 w 10000"/>
                <a:gd name="connsiteY23-8048" fmla="*/ 1048 h 10000"/>
                <a:gd name="connsiteX24-8049" fmla="*/ 8575 w 10000"/>
                <a:gd name="connsiteY24-8050" fmla="*/ 5628 h 10000"/>
                <a:gd name="connsiteX25-8051" fmla="*/ 8684 w 10000"/>
                <a:gd name="connsiteY25-8052" fmla="*/ 5714 h 10000"/>
                <a:gd name="connsiteX26-8053" fmla="*/ 8575 w 10000"/>
                <a:gd name="connsiteY26-8054" fmla="*/ 6551 h 10000"/>
                <a:gd name="connsiteX27-8055" fmla="*/ 9398 w 10000"/>
                <a:gd name="connsiteY27-8056" fmla="*/ 6551 h 10000"/>
                <a:gd name="connsiteX28-8057" fmla="*/ 9615 w 10000"/>
                <a:gd name="connsiteY28-8058" fmla="*/ 6387 h 10000"/>
                <a:gd name="connsiteX29-8059" fmla="*/ 10000 w 10000"/>
                <a:gd name="connsiteY29-8060" fmla="*/ 6551 h 10000"/>
                <a:gd name="connsiteX0-8061" fmla="*/ 947 w 10000"/>
                <a:gd name="connsiteY0-8062" fmla="*/ 5418 h 10000"/>
                <a:gd name="connsiteX1-8063" fmla="*/ 1825 w 10000"/>
                <a:gd name="connsiteY1-8064" fmla="*/ 5294 h 10000"/>
                <a:gd name="connsiteX2-8065" fmla="*/ 344 w 10000"/>
                <a:gd name="connsiteY2-8066" fmla="*/ 8106 h 10000"/>
                <a:gd name="connsiteX3-8067" fmla="*/ 344 w 10000"/>
                <a:gd name="connsiteY3-8068" fmla="*/ 8275 h 10000"/>
                <a:gd name="connsiteX4-8069" fmla="*/ 15 w 10000"/>
                <a:gd name="connsiteY4-8070" fmla="*/ 8907 h 10000"/>
                <a:gd name="connsiteX5-8071" fmla="*/ 618 w 10000"/>
                <a:gd name="connsiteY5-8072" fmla="*/ 9284 h 10000"/>
                <a:gd name="connsiteX6-8073" fmla="*/ 893 w 10000"/>
                <a:gd name="connsiteY6-8074" fmla="*/ 9241 h 10000"/>
                <a:gd name="connsiteX7-8075" fmla="*/ 1003 w 10000"/>
                <a:gd name="connsiteY7-8076" fmla="*/ 9451 h 10000"/>
                <a:gd name="connsiteX8-8077" fmla="*/ 2264 w 10000"/>
                <a:gd name="connsiteY8-8078" fmla="*/ 9912 h 10000"/>
                <a:gd name="connsiteX9-8079" fmla="*/ 4184 w 10000"/>
                <a:gd name="connsiteY9-8080" fmla="*/ 9957 h 10000"/>
                <a:gd name="connsiteX10-8081" fmla="*/ 3197 w 10000"/>
                <a:gd name="connsiteY10-8082" fmla="*/ 9284 h 10000"/>
                <a:gd name="connsiteX11-8083" fmla="*/ 2212 w 10000"/>
                <a:gd name="connsiteY11-8084" fmla="*/ 8570 h 10000"/>
                <a:gd name="connsiteX12-8085" fmla="*/ 4296 w 10000"/>
                <a:gd name="connsiteY12-8086" fmla="*/ 5294 h 10000"/>
                <a:gd name="connsiteX13-8087" fmla="*/ 6269 w 10000"/>
                <a:gd name="connsiteY13-8088" fmla="*/ 5294 h 10000"/>
                <a:gd name="connsiteX14-8089" fmla="*/ 6269 w 10000"/>
                <a:gd name="connsiteY14-8090" fmla="*/ 5418 h 10000"/>
                <a:gd name="connsiteX15-8091" fmla="*/ 7257 w 10000"/>
                <a:gd name="connsiteY15-8092" fmla="*/ 5418 h 10000"/>
                <a:gd name="connsiteX16-8093" fmla="*/ 7257 w 10000"/>
                <a:gd name="connsiteY16-8094" fmla="*/ 5294 h 10000"/>
                <a:gd name="connsiteX17-8095" fmla="*/ 7806 w 10000"/>
                <a:gd name="connsiteY17-8096" fmla="*/ 5294 h 10000"/>
                <a:gd name="connsiteX18-8097" fmla="*/ 7806 w 10000"/>
                <a:gd name="connsiteY18-8098" fmla="*/ 966 h 10000"/>
                <a:gd name="connsiteX19-8099" fmla="*/ 5610 w 10000"/>
                <a:gd name="connsiteY19-8100" fmla="*/ 966 h 10000"/>
                <a:gd name="connsiteX20-8101" fmla="*/ 5776 w 10000"/>
                <a:gd name="connsiteY20-8102" fmla="*/ 0 h 10000"/>
                <a:gd name="connsiteX21-8103" fmla="*/ 9013 w 10000"/>
                <a:gd name="connsiteY21-8104" fmla="*/ 798 h 10000"/>
                <a:gd name="connsiteX22-8105" fmla="*/ 9286 w 10000"/>
                <a:gd name="connsiteY22-8106" fmla="*/ 1048 h 10000"/>
                <a:gd name="connsiteX23-8107" fmla="*/ 8575 w 10000"/>
                <a:gd name="connsiteY23-8108" fmla="*/ 5628 h 10000"/>
                <a:gd name="connsiteX24-8109" fmla="*/ 8684 w 10000"/>
                <a:gd name="connsiteY24-8110" fmla="*/ 5714 h 10000"/>
                <a:gd name="connsiteX25-8111" fmla="*/ 8575 w 10000"/>
                <a:gd name="connsiteY25-8112" fmla="*/ 6551 h 10000"/>
                <a:gd name="connsiteX26-8113" fmla="*/ 9398 w 10000"/>
                <a:gd name="connsiteY26-8114" fmla="*/ 6551 h 10000"/>
                <a:gd name="connsiteX27-8115" fmla="*/ 9615 w 10000"/>
                <a:gd name="connsiteY27-8116" fmla="*/ 6387 h 10000"/>
                <a:gd name="connsiteX28-8117" fmla="*/ 10000 w 10000"/>
                <a:gd name="connsiteY28-8118" fmla="*/ 6551 h 10000"/>
                <a:gd name="connsiteX0-8119" fmla="*/ 1825 w 10000"/>
                <a:gd name="connsiteY0-8120" fmla="*/ 5294 h 10000"/>
                <a:gd name="connsiteX1-8121" fmla="*/ 344 w 10000"/>
                <a:gd name="connsiteY1-8122" fmla="*/ 8106 h 10000"/>
                <a:gd name="connsiteX2-8123" fmla="*/ 344 w 10000"/>
                <a:gd name="connsiteY2-8124" fmla="*/ 8275 h 10000"/>
                <a:gd name="connsiteX3-8125" fmla="*/ 15 w 10000"/>
                <a:gd name="connsiteY3-8126" fmla="*/ 8907 h 10000"/>
                <a:gd name="connsiteX4-8127" fmla="*/ 618 w 10000"/>
                <a:gd name="connsiteY4-8128" fmla="*/ 9284 h 10000"/>
                <a:gd name="connsiteX5-8129" fmla="*/ 893 w 10000"/>
                <a:gd name="connsiteY5-8130" fmla="*/ 9241 h 10000"/>
                <a:gd name="connsiteX6-8131" fmla="*/ 1003 w 10000"/>
                <a:gd name="connsiteY6-8132" fmla="*/ 9451 h 10000"/>
                <a:gd name="connsiteX7-8133" fmla="*/ 2264 w 10000"/>
                <a:gd name="connsiteY7-8134" fmla="*/ 9912 h 10000"/>
                <a:gd name="connsiteX8-8135" fmla="*/ 4184 w 10000"/>
                <a:gd name="connsiteY8-8136" fmla="*/ 9957 h 10000"/>
                <a:gd name="connsiteX9-8137" fmla="*/ 3197 w 10000"/>
                <a:gd name="connsiteY9-8138" fmla="*/ 9284 h 10000"/>
                <a:gd name="connsiteX10-8139" fmla="*/ 2212 w 10000"/>
                <a:gd name="connsiteY10-8140" fmla="*/ 8570 h 10000"/>
                <a:gd name="connsiteX11-8141" fmla="*/ 4296 w 10000"/>
                <a:gd name="connsiteY11-8142" fmla="*/ 5294 h 10000"/>
                <a:gd name="connsiteX12-8143" fmla="*/ 6269 w 10000"/>
                <a:gd name="connsiteY12-8144" fmla="*/ 5294 h 10000"/>
                <a:gd name="connsiteX13-8145" fmla="*/ 6269 w 10000"/>
                <a:gd name="connsiteY13-8146" fmla="*/ 5418 h 10000"/>
                <a:gd name="connsiteX14-8147" fmla="*/ 7257 w 10000"/>
                <a:gd name="connsiteY14-8148" fmla="*/ 5418 h 10000"/>
                <a:gd name="connsiteX15-8149" fmla="*/ 7257 w 10000"/>
                <a:gd name="connsiteY15-8150" fmla="*/ 5294 h 10000"/>
                <a:gd name="connsiteX16-8151" fmla="*/ 7806 w 10000"/>
                <a:gd name="connsiteY16-8152" fmla="*/ 5294 h 10000"/>
                <a:gd name="connsiteX17-8153" fmla="*/ 7806 w 10000"/>
                <a:gd name="connsiteY17-8154" fmla="*/ 966 h 10000"/>
                <a:gd name="connsiteX18-8155" fmla="*/ 5610 w 10000"/>
                <a:gd name="connsiteY18-8156" fmla="*/ 966 h 10000"/>
                <a:gd name="connsiteX19-8157" fmla="*/ 5776 w 10000"/>
                <a:gd name="connsiteY19-8158" fmla="*/ 0 h 10000"/>
                <a:gd name="connsiteX20-8159" fmla="*/ 9013 w 10000"/>
                <a:gd name="connsiteY20-8160" fmla="*/ 798 h 10000"/>
                <a:gd name="connsiteX21-8161" fmla="*/ 9286 w 10000"/>
                <a:gd name="connsiteY21-8162" fmla="*/ 1048 h 10000"/>
                <a:gd name="connsiteX22-8163" fmla="*/ 8575 w 10000"/>
                <a:gd name="connsiteY22-8164" fmla="*/ 5628 h 10000"/>
                <a:gd name="connsiteX23-8165" fmla="*/ 8684 w 10000"/>
                <a:gd name="connsiteY23-8166" fmla="*/ 5714 h 10000"/>
                <a:gd name="connsiteX24-8167" fmla="*/ 8575 w 10000"/>
                <a:gd name="connsiteY24-8168" fmla="*/ 6551 h 10000"/>
                <a:gd name="connsiteX25-8169" fmla="*/ 9398 w 10000"/>
                <a:gd name="connsiteY25-8170" fmla="*/ 6551 h 10000"/>
                <a:gd name="connsiteX26-8171" fmla="*/ 9615 w 10000"/>
                <a:gd name="connsiteY26-8172" fmla="*/ 6387 h 10000"/>
                <a:gd name="connsiteX27-8173" fmla="*/ 10000 w 10000"/>
                <a:gd name="connsiteY27-8174" fmla="*/ 6551 h 10000"/>
                <a:gd name="connsiteX0-8175" fmla="*/ 344 w 10000"/>
                <a:gd name="connsiteY0-8176" fmla="*/ 8106 h 10000"/>
                <a:gd name="connsiteX1-8177" fmla="*/ 344 w 10000"/>
                <a:gd name="connsiteY1-8178" fmla="*/ 8275 h 10000"/>
                <a:gd name="connsiteX2-8179" fmla="*/ 15 w 10000"/>
                <a:gd name="connsiteY2-8180" fmla="*/ 8907 h 10000"/>
                <a:gd name="connsiteX3-8181" fmla="*/ 618 w 10000"/>
                <a:gd name="connsiteY3-8182" fmla="*/ 9284 h 10000"/>
                <a:gd name="connsiteX4-8183" fmla="*/ 893 w 10000"/>
                <a:gd name="connsiteY4-8184" fmla="*/ 9241 h 10000"/>
                <a:gd name="connsiteX5-8185" fmla="*/ 1003 w 10000"/>
                <a:gd name="connsiteY5-8186" fmla="*/ 9451 h 10000"/>
                <a:gd name="connsiteX6-8187" fmla="*/ 2264 w 10000"/>
                <a:gd name="connsiteY6-8188" fmla="*/ 9912 h 10000"/>
                <a:gd name="connsiteX7-8189" fmla="*/ 4184 w 10000"/>
                <a:gd name="connsiteY7-8190" fmla="*/ 9957 h 10000"/>
                <a:gd name="connsiteX8-8191" fmla="*/ 3197 w 10000"/>
                <a:gd name="connsiteY8-8192" fmla="*/ 9284 h 10000"/>
                <a:gd name="connsiteX9-8193" fmla="*/ 2212 w 10000"/>
                <a:gd name="connsiteY9-8194" fmla="*/ 8570 h 10000"/>
                <a:gd name="connsiteX10-8195" fmla="*/ 4296 w 10000"/>
                <a:gd name="connsiteY10-8196" fmla="*/ 5294 h 10000"/>
                <a:gd name="connsiteX11-8197" fmla="*/ 6269 w 10000"/>
                <a:gd name="connsiteY11-8198" fmla="*/ 5294 h 10000"/>
                <a:gd name="connsiteX12-8199" fmla="*/ 6269 w 10000"/>
                <a:gd name="connsiteY12-8200" fmla="*/ 5418 h 10000"/>
                <a:gd name="connsiteX13-8201" fmla="*/ 7257 w 10000"/>
                <a:gd name="connsiteY13-8202" fmla="*/ 5418 h 10000"/>
                <a:gd name="connsiteX14-8203" fmla="*/ 7257 w 10000"/>
                <a:gd name="connsiteY14-8204" fmla="*/ 5294 h 10000"/>
                <a:gd name="connsiteX15-8205" fmla="*/ 7806 w 10000"/>
                <a:gd name="connsiteY15-8206" fmla="*/ 5294 h 10000"/>
                <a:gd name="connsiteX16-8207" fmla="*/ 7806 w 10000"/>
                <a:gd name="connsiteY16-8208" fmla="*/ 966 h 10000"/>
                <a:gd name="connsiteX17-8209" fmla="*/ 5610 w 10000"/>
                <a:gd name="connsiteY17-8210" fmla="*/ 966 h 10000"/>
                <a:gd name="connsiteX18-8211" fmla="*/ 5776 w 10000"/>
                <a:gd name="connsiteY18-8212" fmla="*/ 0 h 10000"/>
                <a:gd name="connsiteX19-8213" fmla="*/ 9013 w 10000"/>
                <a:gd name="connsiteY19-8214" fmla="*/ 798 h 10000"/>
                <a:gd name="connsiteX20-8215" fmla="*/ 9286 w 10000"/>
                <a:gd name="connsiteY20-8216" fmla="*/ 1048 h 10000"/>
                <a:gd name="connsiteX21-8217" fmla="*/ 8575 w 10000"/>
                <a:gd name="connsiteY21-8218" fmla="*/ 5628 h 10000"/>
                <a:gd name="connsiteX22-8219" fmla="*/ 8684 w 10000"/>
                <a:gd name="connsiteY22-8220" fmla="*/ 5714 h 10000"/>
                <a:gd name="connsiteX23-8221" fmla="*/ 8575 w 10000"/>
                <a:gd name="connsiteY23-8222" fmla="*/ 6551 h 10000"/>
                <a:gd name="connsiteX24-8223" fmla="*/ 9398 w 10000"/>
                <a:gd name="connsiteY24-8224" fmla="*/ 6551 h 10000"/>
                <a:gd name="connsiteX25-8225" fmla="*/ 9615 w 10000"/>
                <a:gd name="connsiteY25-8226" fmla="*/ 6387 h 10000"/>
                <a:gd name="connsiteX26-8227" fmla="*/ 10000 w 10000"/>
                <a:gd name="connsiteY26-8228" fmla="*/ 6551 h 10000"/>
                <a:gd name="connsiteX0-8229" fmla="*/ 329 w 9985"/>
                <a:gd name="connsiteY0-8230" fmla="*/ 8106 h 10000"/>
                <a:gd name="connsiteX1-8231" fmla="*/ 0 w 9985"/>
                <a:gd name="connsiteY1-8232" fmla="*/ 8907 h 10000"/>
                <a:gd name="connsiteX2-8233" fmla="*/ 603 w 9985"/>
                <a:gd name="connsiteY2-8234" fmla="*/ 9284 h 10000"/>
                <a:gd name="connsiteX3-8235" fmla="*/ 878 w 9985"/>
                <a:gd name="connsiteY3-8236" fmla="*/ 9241 h 10000"/>
                <a:gd name="connsiteX4-8237" fmla="*/ 988 w 9985"/>
                <a:gd name="connsiteY4-8238" fmla="*/ 9451 h 10000"/>
                <a:gd name="connsiteX5-8239" fmla="*/ 2249 w 9985"/>
                <a:gd name="connsiteY5-8240" fmla="*/ 9912 h 10000"/>
                <a:gd name="connsiteX6-8241" fmla="*/ 4169 w 9985"/>
                <a:gd name="connsiteY6-8242" fmla="*/ 9957 h 10000"/>
                <a:gd name="connsiteX7-8243" fmla="*/ 3182 w 9985"/>
                <a:gd name="connsiteY7-8244" fmla="*/ 9284 h 10000"/>
                <a:gd name="connsiteX8-8245" fmla="*/ 2197 w 9985"/>
                <a:gd name="connsiteY8-8246" fmla="*/ 8570 h 10000"/>
                <a:gd name="connsiteX9-8247" fmla="*/ 4281 w 9985"/>
                <a:gd name="connsiteY9-8248" fmla="*/ 5294 h 10000"/>
                <a:gd name="connsiteX10-8249" fmla="*/ 6254 w 9985"/>
                <a:gd name="connsiteY10-8250" fmla="*/ 5294 h 10000"/>
                <a:gd name="connsiteX11-8251" fmla="*/ 6254 w 9985"/>
                <a:gd name="connsiteY11-8252" fmla="*/ 5418 h 10000"/>
                <a:gd name="connsiteX12-8253" fmla="*/ 7242 w 9985"/>
                <a:gd name="connsiteY12-8254" fmla="*/ 5418 h 10000"/>
                <a:gd name="connsiteX13-8255" fmla="*/ 7242 w 9985"/>
                <a:gd name="connsiteY13-8256" fmla="*/ 5294 h 10000"/>
                <a:gd name="connsiteX14-8257" fmla="*/ 7791 w 9985"/>
                <a:gd name="connsiteY14-8258" fmla="*/ 5294 h 10000"/>
                <a:gd name="connsiteX15-8259" fmla="*/ 7791 w 9985"/>
                <a:gd name="connsiteY15-8260" fmla="*/ 966 h 10000"/>
                <a:gd name="connsiteX16-8261" fmla="*/ 5595 w 9985"/>
                <a:gd name="connsiteY16-8262" fmla="*/ 966 h 10000"/>
                <a:gd name="connsiteX17-8263" fmla="*/ 5761 w 9985"/>
                <a:gd name="connsiteY17-8264" fmla="*/ 0 h 10000"/>
                <a:gd name="connsiteX18-8265" fmla="*/ 8998 w 9985"/>
                <a:gd name="connsiteY18-8266" fmla="*/ 798 h 10000"/>
                <a:gd name="connsiteX19-8267" fmla="*/ 9271 w 9985"/>
                <a:gd name="connsiteY19-8268" fmla="*/ 1048 h 10000"/>
                <a:gd name="connsiteX20-8269" fmla="*/ 8560 w 9985"/>
                <a:gd name="connsiteY20-8270" fmla="*/ 5628 h 10000"/>
                <a:gd name="connsiteX21-8271" fmla="*/ 8669 w 9985"/>
                <a:gd name="connsiteY21-8272" fmla="*/ 5714 h 10000"/>
                <a:gd name="connsiteX22-8273" fmla="*/ 8560 w 9985"/>
                <a:gd name="connsiteY22-8274" fmla="*/ 6551 h 10000"/>
                <a:gd name="connsiteX23-8275" fmla="*/ 9383 w 9985"/>
                <a:gd name="connsiteY23-8276" fmla="*/ 6551 h 10000"/>
                <a:gd name="connsiteX24-8277" fmla="*/ 9600 w 9985"/>
                <a:gd name="connsiteY24-8278" fmla="*/ 6387 h 10000"/>
                <a:gd name="connsiteX25-8279" fmla="*/ 9985 w 9985"/>
                <a:gd name="connsiteY25-8280" fmla="*/ 6551 h 10000"/>
                <a:gd name="connsiteX0-8281" fmla="*/ 0 w 10000"/>
                <a:gd name="connsiteY0-8282" fmla="*/ 8907 h 10000"/>
                <a:gd name="connsiteX1-8283" fmla="*/ 604 w 10000"/>
                <a:gd name="connsiteY1-8284" fmla="*/ 9284 h 10000"/>
                <a:gd name="connsiteX2-8285" fmla="*/ 879 w 10000"/>
                <a:gd name="connsiteY2-8286" fmla="*/ 9241 h 10000"/>
                <a:gd name="connsiteX3-8287" fmla="*/ 989 w 10000"/>
                <a:gd name="connsiteY3-8288" fmla="*/ 9451 h 10000"/>
                <a:gd name="connsiteX4-8289" fmla="*/ 2252 w 10000"/>
                <a:gd name="connsiteY4-8290" fmla="*/ 9912 h 10000"/>
                <a:gd name="connsiteX5-8291" fmla="*/ 4175 w 10000"/>
                <a:gd name="connsiteY5-8292" fmla="*/ 9957 h 10000"/>
                <a:gd name="connsiteX6-8293" fmla="*/ 3187 w 10000"/>
                <a:gd name="connsiteY6-8294" fmla="*/ 9284 h 10000"/>
                <a:gd name="connsiteX7-8295" fmla="*/ 2200 w 10000"/>
                <a:gd name="connsiteY7-8296" fmla="*/ 8570 h 10000"/>
                <a:gd name="connsiteX8-8297" fmla="*/ 4287 w 10000"/>
                <a:gd name="connsiteY8-8298" fmla="*/ 5294 h 10000"/>
                <a:gd name="connsiteX9-8299" fmla="*/ 6263 w 10000"/>
                <a:gd name="connsiteY9-8300" fmla="*/ 5294 h 10000"/>
                <a:gd name="connsiteX10-8301" fmla="*/ 6263 w 10000"/>
                <a:gd name="connsiteY10-8302" fmla="*/ 5418 h 10000"/>
                <a:gd name="connsiteX11-8303" fmla="*/ 7253 w 10000"/>
                <a:gd name="connsiteY11-8304" fmla="*/ 5418 h 10000"/>
                <a:gd name="connsiteX12-8305" fmla="*/ 7253 w 10000"/>
                <a:gd name="connsiteY12-8306" fmla="*/ 5294 h 10000"/>
                <a:gd name="connsiteX13-8307" fmla="*/ 7803 w 10000"/>
                <a:gd name="connsiteY13-8308" fmla="*/ 5294 h 10000"/>
                <a:gd name="connsiteX14-8309" fmla="*/ 7803 w 10000"/>
                <a:gd name="connsiteY14-8310" fmla="*/ 966 h 10000"/>
                <a:gd name="connsiteX15-8311" fmla="*/ 5603 w 10000"/>
                <a:gd name="connsiteY15-8312" fmla="*/ 966 h 10000"/>
                <a:gd name="connsiteX16-8313" fmla="*/ 5770 w 10000"/>
                <a:gd name="connsiteY16-8314" fmla="*/ 0 h 10000"/>
                <a:gd name="connsiteX17-8315" fmla="*/ 9012 w 10000"/>
                <a:gd name="connsiteY17-8316" fmla="*/ 798 h 10000"/>
                <a:gd name="connsiteX18-8317" fmla="*/ 9285 w 10000"/>
                <a:gd name="connsiteY18-8318" fmla="*/ 1048 h 10000"/>
                <a:gd name="connsiteX19-8319" fmla="*/ 8573 w 10000"/>
                <a:gd name="connsiteY19-8320" fmla="*/ 5628 h 10000"/>
                <a:gd name="connsiteX20-8321" fmla="*/ 8682 w 10000"/>
                <a:gd name="connsiteY20-8322" fmla="*/ 5714 h 10000"/>
                <a:gd name="connsiteX21-8323" fmla="*/ 8573 w 10000"/>
                <a:gd name="connsiteY21-8324" fmla="*/ 6551 h 10000"/>
                <a:gd name="connsiteX22-8325" fmla="*/ 9397 w 10000"/>
                <a:gd name="connsiteY22-8326" fmla="*/ 6551 h 10000"/>
                <a:gd name="connsiteX23-8327" fmla="*/ 9614 w 10000"/>
                <a:gd name="connsiteY23-8328" fmla="*/ 6387 h 10000"/>
                <a:gd name="connsiteX24-8329" fmla="*/ 10000 w 10000"/>
                <a:gd name="connsiteY24-8330" fmla="*/ 6551 h 10000"/>
                <a:gd name="connsiteX0-8331" fmla="*/ 0 w 9396"/>
                <a:gd name="connsiteY0-8332" fmla="*/ 9284 h 10000"/>
                <a:gd name="connsiteX1-8333" fmla="*/ 275 w 9396"/>
                <a:gd name="connsiteY1-8334" fmla="*/ 9241 h 10000"/>
                <a:gd name="connsiteX2-8335" fmla="*/ 385 w 9396"/>
                <a:gd name="connsiteY2-8336" fmla="*/ 9451 h 10000"/>
                <a:gd name="connsiteX3-8337" fmla="*/ 1648 w 9396"/>
                <a:gd name="connsiteY3-8338" fmla="*/ 9912 h 10000"/>
                <a:gd name="connsiteX4-8339" fmla="*/ 3571 w 9396"/>
                <a:gd name="connsiteY4-8340" fmla="*/ 9957 h 10000"/>
                <a:gd name="connsiteX5-8341" fmla="*/ 2583 w 9396"/>
                <a:gd name="connsiteY5-8342" fmla="*/ 9284 h 10000"/>
                <a:gd name="connsiteX6-8343" fmla="*/ 1596 w 9396"/>
                <a:gd name="connsiteY6-8344" fmla="*/ 8570 h 10000"/>
                <a:gd name="connsiteX7-8345" fmla="*/ 3683 w 9396"/>
                <a:gd name="connsiteY7-8346" fmla="*/ 5294 h 10000"/>
                <a:gd name="connsiteX8-8347" fmla="*/ 5659 w 9396"/>
                <a:gd name="connsiteY8-8348" fmla="*/ 5294 h 10000"/>
                <a:gd name="connsiteX9-8349" fmla="*/ 5659 w 9396"/>
                <a:gd name="connsiteY9-8350" fmla="*/ 5418 h 10000"/>
                <a:gd name="connsiteX10-8351" fmla="*/ 6649 w 9396"/>
                <a:gd name="connsiteY10-8352" fmla="*/ 5418 h 10000"/>
                <a:gd name="connsiteX11-8353" fmla="*/ 6649 w 9396"/>
                <a:gd name="connsiteY11-8354" fmla="*/ 5294 h 10000"/>
                <a:gd name="connsiteX12-8355" fmla="*/ 7199 w 9396"/>
                <a:gd name="connsiteY12-8356" fmla="*/ 5294 h 10000"/>
                <a:gd name="connsiteX13-8357" fmla="*/ 7199 w 9396"/>
                <a:gd name="connsiteY13-8358" fmla="*/ 966 h 10000"/>
                <a:gd name="connsiteX14-8359" fmla="*/ 4999 w 9396"/>
                <a:gd name="connsiteY14-8360" fmla="*/ 966 h 10000"/>
                <a:gd name="connsiteX15-8361" fmla="*/ 5166 w 9396"/>
                <a:gd name="connsiteY15-8362" fmla="*/ 0 h 10000"/>
                <a:gd name="connsiteX16-8363" fmla="*/ 8408 w 9396"/>
                <a:gd name="connsiteY16-8364" fmla="*/ 798 h 10000"/>
                <a:gd name="connsiteX17-8365" fmla="*/ 8681 w 9396"/>
                <a:gd name="connsiteY17-8366" fmla="*/ 1048 h 10000"/>
                <a:gd name="connsiteX18-8367" fmla="*/ 7969 w 9396"/>
                <a:gd name="connsiteY18-8368" fmla="*/ 5628 h 10000"/>
                <a:gd name="connsiteX19-8369" fmla="*/ 8078 w 9396"/>
                <a:gd name="connsiteY19-8370" fmla="*/ 5714 h 10000"/>
                <a:gd name="connsiteX20-8371" fmla="*/ 7969 w 9396"/>
                <a:gd name="connsiteY20-8372" fmla="*/ 6551 h 10000"/>
                <a:gd name="connsiteX21-8373" fmla="*/ 8793 w 9396"/>
                <a:gd name="connsiteY21-8374" fmla="*/ 6551 h 10000"/>
                <a:gd name="connsiteX22-8375" fmla="*/ 9010 w 9396"/>
                <a:gd name="connsiteY22-8376" fmla="*/ 6387 h 10000"/>
                <a:gd name="connsiteX23-8377" fmla="*/ 9396 w 9396"/>
                <a:gd name="connsiteY23-8378" fmla="*/ 6551 h 10000"/>
                <a:gd name="connsiteX0-8379" fmla="*/ 0 w 9707"/>
                <a:gd name="connsiteY0-8380" fmla="*/ 9241 h 10000"/>
                <a:gd name="connsiteX1-8381" fmla="*/ 117 w 9707"/>
                <a:gd name="connsiteY1-8382" fmla="*/ 9451 h 10000"/>
                <a:gd name="connsiteX2-8383" fmla="*/ 1461 w 9707"/>
                <a:gd name="connsiteY2-8384" fmla="*/ 9912 h 10000"/>
                <a:gd name="connsiteX3-8385" fmla="*/ 3508 w 9707"/>
                <a:gd name="connsiteY3-8386" fmla="*/ 9957 h 10000"/>
                <a:gd name="connsiteX4-8387" fmla="*/ 2456 w 9707"/>
                <a:gd name="connsiteY4-8388" fmla="*/ 9284 h 10000"/>
                <a:gd name="connsiteX5-8389" fmla="*/ 1406 w 9707"/>
                <a:gd name="connsiteY5-8390" fmla="*/ 8570 h 10000"/>
                <a:gd name="connsiteX6-8391" fmla="*/ 3627 w 9707"/>
                <a:gd name="connsiteY6-8392" fmla="*/ 5294 h 10000"/>
                <a:gd name="connsiteX7-8393" fmla="*/ 5730 w 9707"/>
                <a:gd name="connsiteY7-8394" fmla="*/ 5294 h 10000"/>
                <a:gd name="connsiteX8-8395" fmla="*/ 5730 w 9707"/>
                <a:gd name="connsiteY8-8396" fmla="*/ 5418 h 10000"/>
                <a:gd name="connsiteX9-8397" fmla="*/ 6783 w 9707"/>
                <a:gd name="connsiteY9-8398" fmla="*/ 5418 h 10000"/>
                <a:gd name="connsiteX10-8399" fmla="*/ 6783 w 9707"/>
                <a:gd name="connsiteY10-8400" fmla="*/ 5294 h 10000"/>
                <a:gd name="connsiteX11-8401" fmla="*/ 7369 w 9707"/>
                <a:gd name="connsiteY11-8402" fmla="*/ 5294 h 10000"/>
                <a:gd name="connsiteX12-8403" fmla="*/ 7369 w 9707"/>
                <a:gd name="connsiteY12-8404" fmla="*/ 966 h 10000"/>
                <a:gd name="connsiteX13-8405" fmla="*/ 5027 w 9707"/>
                <a:gd name="connsiteY13-8406" fmla="*/ 966 h 10000"/>
                <a:gd name="connsiteX14-8407" fmla="*/ 5205 w 9707"/>
                <a:gd name="connsiteY14-8408" fmla="*/ 0 h 10000"/>
                <a:gd name="connsiteX15-8409" fmla="*/ 8655 w 9707"/>
                <a:gd name="connsiteY15-8410" fmla="*/ 798 h 10000"/>
                <a:gd name="connsiteX16-8411" fmla="*/ 8946 w 9707"/>
                <a:gd name="connsiteY16-8412" fmla="*/ 1048 h 10000"/>
                <a:gd name="connsiteX17-8413" fmla="*/ 8188 w 9707"/>
                <a:gd name="connsiteY17-8414" fmla="*/ 5628 h 10000"/>
                <a:gd name="connsiteX18-8415" fmla="*/ 8304 w 9707"/>
                <a:gd name="connsiteY18-8416" fmla="*/ 5714 h 10000"/>
                <a:gd name="connsiteX19-8417" fmla="*/ 8188 w 9707"/>
                <a:gd name="connsiteY19-8418" fmla="*/ 6551 h 10000"/>
                <a:gd name="connsiteX20-8419" fmla="*/ 9065 w 9707"/>
                <a:gd name="connsiteY20-8420" fmla="*/ 6551 h 10000"/>
                <a:gd name="connsiteX21-8421" fmla="*/ 9296 w 9707"/>
                <a:gd name="connsiteY21-8422" fmla="*/ 6387 h 10000"/>
                <a:gd name="connsiteX22-8423" fmla="*/ 9707 w 9707"/>
                <a:gd name="connsiteY22-8424" fmla="*/ 6551 h 10000"/>
                <a:gd name="connsiteX0-8425" fmla="*/ 0 w 10000"/>
                <a:gd name="connsiteY0-8426" fmla="*/ 9241 h 10010"/>
                <a:gd name="connsiteX1-8427" fmla="*/ 1505 w 10000"/>
                <a:gd name="connsiteY1-8428" fmla="*/ 9912 h 10010"/>
                <a:gd name="connsiteX2-8429" fmla="*/ 3614 w 10000"/>
                <a:gd name="connsiteY2-8430" fmla="*/ 9957 h 10010"/>
                <a:gd name="connsiteX3-8431" fmla="*/ 2530 w 10000"/>
                <a:gd name="connsiteY3-8432" fmla="*/ 9284 h 10010"/>
                <a:gd name="connsiteX4-8433" fmla="*/ 1448 w 10000"/>
                <a:gd name="connsiteY4-8434" fmla="*/ 8570 h 10010"/>
                <a:gd name="connsiteX5-8435" fmla="*/ 3736 w 10000"/>
                <a:gd name="connsiteY5-8436" fmla="*/ 5294 h 10010"/>
                <a:gd name="connsiteX6-8437" fmla="*/ 5903 w 10000"/>
                <a:gd name="connsiteY6-8438" fmla="*/ 5294 h 10010"/>
                <a:gd name="connsiteX7-8439" fmla="*/ 5903 w 10000"/>
                <a:gd name="connsiteY7-8440" fmla="*/ 5418 h 10010"/>
                <a:gd name="connsiteX8-8441" fmla="*/ 6988 w 10000"/>
                <a:gd name="connsiteY8-8442" fmla="*/ 5418 h 10010"/>
                <a:gd name="connsiteX9-8443" fmla="*/ 6988 w 10000"/>
                <a:gd name="connsiteY9-8444" fmla="*/ 5294 h 10010"/>
                <a:gd name="connsiteX10-8445" fmla="*/ 7591 w 10000"/>
                <a:gd name="connsiteY10-8446" fmla="*/ 5294 h 10010"/>
                <a:gd name="connsiteX11-8447" fmla="*/ 7591 w 10000"/>
                <a:gd name="connsiteY11-8448" fmla="*/ 966 h 10010"/>
                <a:gd name="connsiteX12-8449" fmla="*/ 5179 w 10000"/>
                <a:gd name="connsiteY12-8450" fmla="*/ 966 h 10010"/>
                <a:gd name="connsiteX13-8451" fmla="*/ 5362 w 10000"/>
                <a:gd name="connsiteY13-8452" fmla="*/ 0 h 10010"/>
                <a:gd name="connsiteX14-8453" fmla="*/ 8916 w 10000"/>
                <a:gd name="connsiteY14-8454" fmla="*/ 798 h 10010"/>
                <a:gd name="connsiteX15-8455" fmla="*/ 9216 w 10000"/>
                <a:gd name="connsiteY15-8456" fmla="*/ 1048 h 10010"/>
                <a:gd name="connsiteX16-8457" fmla="*/ 8435 w 10000"/>
                <a:gd name="connsiteY16-8458" fmla="*/ 5628 h 10010"/>
                <a:gd name="connsiteX17-8459" fmla="*/ 8555 w 10000"/>
                <a:gd name="connsiteY17-8460" fmla="*/ 5714 h 10010"/>
                <a:gd name="connsiteX18-8461" fmla="*/ 8435 w 10000"/>
                <a:gd name="connsiteY18-8462" fmla="*/ 6551 h 10010"/>
                <a:gd name="connsiteX19-8463" fmla="*/ 9339 w 10000"/>
                <a:gd name="connsiteY19-8464" fmla="*/ 6551 h 10010"/>
                <a:gd name="connsiteX20-8465" fmla="*/ 9577 w 10000"/>
                <a:gd name="connsiteY20-8466" fmla="*/ 6387 h 10010"/>
                <a:gd name="connsiteX21-8467" fmla="*/ 10000 w 10000"/>
                <a:gd name="connsiteY21-8468" fmla="*/ 6551 h 10010"/>
                <a:gd name="connsiteX0-8469" fmla="*/ 57 w 8552"/>
                <a:gd name="connsiteY0-8470" fmla="*/ 9912 h 10010"/>
                <a:gd name="connsiteX1-8471" fmla="*/ 2166 w 8552"/>
                <a:gd name="connsiteY1-8472" fmla="*/ 9957 h 10010"/>
                <a:gd name="connsiteX2-8473" fmla="*/ 1082 w 8552"/>
                <a:gd name="connsiteY2-8474" fmla="*/ 9284 h 10010"/>
                <a:gd name="connsiteX3-8475" fmla="*/ 0 w 8552"/>
                <a:gd name="connsiteY3-8476" fmla="*/ 8570 h 10010"/>
                <a:gd name="connsiteX4-8477" fmla="*/ 2288 w 8552"/>
                <a:gd name="connsiteY4-8478" fmla="*/ 5294 h 10010"/>
                <a:gd name="connsiteX5-8479" fmla="*/ 4455 w 8552"/>
                <a:gd name="connsiteY5-8480" fmla="*/ 5294 h 10010"/>
                <a:gd name="connsiteX6-8481" fmla="*/ 4455 w 8552"/>
                <a:gd name="connsiteY6-8482" fmla="*/ 5418 h 10010"/>
                <a:gd name="connsiteX7-8483" fmla="*/ 5540 w 8552"/>
                <a:gd name="connsiteY7-8484" fmla="*/ 5418 h 10010"/>
                <a:gd name="connsiteX8-8485" fmla="*/ 5540 w 8552"/>
                <a:gd name="connsiteY8-8486" fmla="*/ 5294 h 10010"/>
                <a:gd name="connsiteX9-8487" fmla="*/ 6143 w 8552"/>
                <a:gd name="connsiteY9-8488" fmla="*/ 5294 h 10010"/>
                <a:gd name="connsiteX10-8489" fmla="*/ 6143 w 8552"/>
                <a:gd name="connsiteY10-8490" fmla="*/ 966 h 10010"/>
                <a:gd name="connsiteX11-8491" fmla="*/ 3731 w 8552"/>
                <a:gd name="connsiteY11-8492" fmla="*/ 966 h 10010"/>
                <a:gd name="connsiteX12-8493" fmla="*/ 3914 w 8552"/>
                <a:gd name="connsiteY12-8494" fmla="*/ 0 h 10010"/>
                <a:gd name="connsiteX13-8495" fmla="*/ 7468 w 8552"/>
                <a:gd name="connsiteY13-8496" fmla="*/ 798 h 10010"/>
                <a:gd name="connsiteX14-8497" fmla="*/ 7768 w 8552"/>
                <a:gd name="connsiteY14-8498" fmla="*/ 1048 h 10010"/>
                <a:gd name="connsiteX15-8499" fmla="*/ 6987 w 8552"/>
                <a:gd name="connsiteY15-8500" fmla="*/ 5628 h 10010"/>
                <a:gd name="connsiteX16-8501" fmla="*/ 7107 w 8552"/>
                <a:gd name="connsiteY16-8502" fmla="*/ 5714 h 10010"/>
                <a:gd name="connsiteX17-8503" fmla="*/ 6987 w 8552"/>
                <a:gd name="connsiteY17-8504" fmla="*/ 6551 h 10010"/>
                <a:gd name="connsiteX18-8505" fmla="*/ 7891 w 8552"/>
                <a:gd name="connsiteY18-8506" fmla="*/ 6551 h 10010"/>
                <a:gd name="connsiteX19-8507" fmla="*/ 8129 w 8552"/>
                <a:gd name="connsiteY19-8508" fmla="*/ 6387 h 10010"/>
                <a:gd name="connsiteX20-8509" fmla="*/ 8552 w 8552"/>
                <a:gd name="connsiteY20-8510" fmla="*/ 6551 h 10010"/>
                <a:gd name="connsiteX0-8511" fmla="*/ 2533 w 10000"/>
                <a:gd name="connsiteY0-8512" fmla="*/ 9947 h 9947"/>
                <a:gd name="connsiteX1-8513" fmla="*/ 1265 w 10000"/>
                <a:gd name="connsiteY1-8514" fmla="*/ 9275 h 9947"/>
                <a:gd name="connsiteX2-8515" fmla="*/ 0 w 10000"/>
                <a:gd name="connsiteY2-8516" fmla="*/ 8561 h 9947"/>
                <a:gd name="connsiteX3-8517" fmla="*/ 2675 w 10000"/>
                <a:gd name="connsiteY3-8518" fmla="*/ 5289 h 9947"/>
                <a:gd name="connsiteX4-8519" fmla="*/ 5209 w 10000"/>
                <a:gd name="connsiteY4-8520" fmla="*/ 5289 h 9947"/>
                <a:gd name="connsiteX5-8521" fmla="*/ 5209 w 10000"/>
                <a:gd name="connsiteY5-8522" fmla="*/ 5413 h 9947"/>
                <a:gd name="connsiteX6-8523" fmla="*/ 6478 w 10000"/>
                <a:gd name="connsiteY6-8524" fmla="*/ 5413 h 9947"/>
                <a:gd name="connsiteX7-8525" fmla="*/ 6478 w 10000"/>
                <a:gd name="connsiteY7-8526" fmla="*/ 5289 h 9947"/>
                <a:gd name="connsiteX8-8527" fmla="*/ 7183 w 10000"/>
                <a:gd name="connsiteY8-8528" fmla="*/ 5289 h 9947"/>
                <a:gd name="connsiteX9-8529" fmla="*/ 7183 w 10000"/>
                <a:gd name="connsiteY9-8530" fmla="*/ 965 h 9947"/>
                <a:gd name="connsiteX10-8531" fmla="*/ 4363 w 10000"/>
                <a:gd name="connsiteY10-8532" fmla="*/ 965 h 9947"/>
                <a:gd name="connsiteX11-8533" fmla="*/ 4577 w 10000"/>
                <a:gd name="connsiteY11-8534" fmla="*/ 0 h 9947"/>
                <a:gd name="connsiteX12-8535" fmla="*/ 8732 w 10000"/>
                <a:gd name="connsiteY12-8536" fmla="*/ 797 h 9947"/>
                <a:gd name="connsiteX13-8537" fmla="*/ 9083 w 10000"/>
                <a:gd name="connsiteY13-8538" fmla="*/ 1047 h 9947"/>
                <a:gd name="connsiteX14-8539" fmla="*/ 8170 w 10000"/>
                <a:gd name="connsiteY14-8540" fmla="*/ 5622 h 9947"/>
                <a:gd name="connsiteX15-8541" fmla="*/ 8310 w 10000"/>
                <a:gd name="connsiteY15-8542" fmla="*/ 5708 h 9947"/>
                <a:gd name="connsiteX16-8543" fmla="*/ 8170 w 10000"/>
                <a:gd name="connsiteY16-8544" fmla="*/ 6544 h 9947"/>
                <a:gd name="connsiteX17-8545" fmla="*/ 9227 w 10000"/>
                <a:gd name="connsiteY17-8546" fmla="*/ 6544 h 9947"/>
                <a:gd name="connsiteX18-8547" fmla="*/ 9505 w 10000"/>
                <a:gd name="connsiteY18-8548" fmla="*/ 6381 h 9947"/>
                <a:gd name="connsiteX19-8549" fmla="*/ 10000 w 10000"/>
                <a:gd name="connsiteY19-8550" fmla="*/ 6544 h 9947"/>
                <a:gd name="connsiteX0-8551" fmla="*/ 1265 w 10000"/>
                <a:gd name="connsiteY0-8552" fmla="*/ 9324 h 9324"/>
                <a:gd name="connsiteX1-8553" fmla="*/ 0 w 10000"/>
                <a:gd name="connsiteY1-8554" fmla="*/ 8607 h 9324"/>
                <a:gd name="connsiteX2-8555" fmla="*/ 2675 w 10000"/>
                <a:gd name="connsiteY2-8556" fmla="*/ 5317 h 9324"/>
                <a:gd name="connsiteX3-8557" fmla="*/ 5209 w 10000"/>
                <a:gd name="connsiteY3-8558" fmla="*/ 5317 h 9324"/>
                <a:gd name="connsiteX4-8559" fmla="*/ 5209 w 10000"/>
                <a:gd name="connsiteY4-8560" fmla="*/ 5442 h 9324"/>
                <a:gd name="connsiteX5-8561" fmla="*/ 6478 w 10000"/>
                <a:gd name="connsiteY5-8562" fmla="*/ 5442 h 9324"/>
                <a:gd name="connsiteX6-8563" fmla="*/ 6478 w 10000"/>
                <a:gd name="connsiteY6-8564" fmla="*/ 5317 h 9324"/>
                <a:gd name="connsiteX7-8565" fmla="*/ 7183 w 10000"/>
                <a:gd name="connsiteY7-8566" fmla="*/ 5317 h 9324"/>
                <a:gd name="connsiteX8-8567" fmla="*/ 7183 w 10000"/>
                <a:gd name="connsiteY8-8568" fmla="*/ 970 h 9324"/>
                <a:gd name="connsiteX9-8569" fmla="*/ 4363 w 10000"/>
                <a:gd name="connsiteY9-8570" fmla="*/ 970 h 9324"/>
                <a:gd name="connsiteX10-8571" fmla="*/ 4577 w 10000"/>
                <a:gd name="connsiteY10-8572" fmla="*/ 0 h 9324"/>
                <a:gd name="connsiteX11-8573" fmla="*/ 8732 w 10000"/>
                <a:gd name="connsiteY11-8574" fmla="*/ 801 h 9324"/>
                <a:gd name="connsiteX12-8575" fmla="*/ 9083 w 10000"/>
                <a:gd name="connsiteY12-8576" fmla="*/ 1053 h 9324"/>
                <a:gd name="connsiteX13-8577" fmla="*/ 8170 w 10000"/>
                <a:gd name="connsiteY13-8578" fmla="*/ 5652 h 9324"/>
                <a:gd name="connsiteX14-8579" fmla="*/ 8310 w 10000"/>
                <a:gd name="connsiteY14-8580" fmla="*/ 5738 h 9324"/>
                <a:gd name="connsiteX15-8581" fmla="*/ 8170 w 10000"/>
                <a:gd name="connsiteY15-8582" fmla="*/ 6579 h 9324"/>
                <a:gd name="connsiteX16-8583" fmla="*/ 9227 w 10000"/>
                <a:gd name="connsiteY16-8584" fmla="*/ 6579 h 9324"/>
                <a:gd name="connsiteX17-8585" fmla="*/ 9505 w 10000"/>
                <a:gd name="connsiteY17-8586" fmla="*/ 6415 h 9324"/>
                <a:gd name="connsiteX18-8587" fmla="*/ 10000 w 10000"/>
                <a:gd name="connsiteY18-8588" fmla="*/ 6579 h 9324"/>
                <a:gd name="connsiteX0-8589" fmla="*/ 3363 w 10005"/>
                <a:gd name="connsiteY0-8590" fmla="*/ 10724 h 10724"/>
                <a:gd name="connsiteX1-8591" fmla="*/ 5 w 10005"/>
                <a:gd name="connsiteY1-8592" fmla="*/ 9231 h 10724"/>
                <a:gd name="connsiteX2-8593" fmla="*/ 2680 w 10005"/>
                <a:gd name="connsiteY2-8594" fmla="*/ 5702 h 10724"/>
                <a:gd name="connsiteX3-8595" fmla="*/ 5214 w 10005"/>
                <a:gd name="connsiteY3-8596" fmla="*/ 5702 h 10724"/>
                <a:gd name="connsiteX4-8597" fmla="*/ 5214 w 10005"/>
                <a:gd name="connsiteY4-8598" fmla="*/ 5837 h 10724"/>
                <a:gd name="connsiteX5-8599" fmla="*/ 6483 w 10005"/>
                <a:gd name="connsiteY5-8600" fmla="*/ 5837 h 10724"/>
                <a:gd name="connsiteX6-8601" fmla="*/ 6483 w 10005"/>
                <a:gd name="connsiteY6-8602" fmla="*/ 5702 h 10724"/>
                <a:gd name="connsiteX7-8603" fmla="*/ 7188 w 10005"/>
                <a:gd name="connsiteY7-8604" fmla="*/ 5702 h 10724"/>
                <a:gd name="connsiteX8-8605" fmla="*/ 7188 w 10005"/>
                <a:gd name="connsiteY8-8606" fmla="*/ 1040 h 10724"/>
                <a:gd name="connsiteX9-8607" fmla="*/ 4368 w 10005"/>
                <a:gd name="connsiteY9-8608" fmla="*/ 1040 h 10724"/>
                <a:gd name="connsiteX10-8609" fmla="*/ 4582 w 10005"/>
                <a:gd name="connsiteY10-8610" fmla="*/ 0 h 10724"/>
                <a:gd name="connsiteX11-8611" fmla="*/ 8737 w 10005"/>
                <a:gd name="connsiteY11-8612" fmla="*/ 859 h 10724"/>
                <a:gd name="connsiteX12-8613" fmla="*/ 9088 w 10005"/>
                <a:gd name="connsiteY12-8614" fmla="*/ 1129 h 10724"/>
                <a:gd name="connsiteX13-8615" fmla="*/ 8175 w 10005"/>
                <a:gd name="connsiteY13-8616" fmla="*/ 6062 h 10724"/>
                <a:gd name="connsiteX14-8617" fmla="*/ 8315 w 10005"/>
                <a:gd name="connsiteY14-8618" fmla="*/ 6154 h 10724"/>
                <a:gd name="connsiteX15-8619" fmla="*/ 8175 w 10005"/>
                <a:gd name="connsiteY15-8620" fmla="*/ 7056 h 10724"/>
                <a:gd name="connsiteX16-8621" fmla="*/ 9232 w 10005"/>
                <a:gd name="connsiteY16-8622" fmla="*/ 7056 h 10724"/>
                <a:gd name="connsiteX17-8623" fmla="*/ 9510 w 10005"/>
                <a:gd name="connsiteY17-8624" fmla="*/ 6880 h 10724"/>
                <a:gd name="connsiteX18-8625" fmla="*/ 10005 w 10005"/>
                <a:gd name="connsiteY18-8626" fmla="*/ 7056 h 10724"/>
                <a:gd name="connsiteX0-8627" fmla="*/ 2546 w 9188"/>
                <a:gd name="connsiteY0-8628" fmla="*/ 10724 h 10724"/>
                <a:gd name="connsiteX1-8629" fmla="*/ 10 w 9188"/>
                <a:gd name="connsiteY1-8630" fmla="*/ 9569 h 10724"/>
                <a:gd name="connsiteX2-8631" fmla="*/ 1863 w 9188"/>
                <a:gd name="connsiteY2-8632" fmla="*/ 5702 h 10724"/>
                <a:gd name="connsiteX3-8633" fmla="*/ 4397 w 9188"/>
                <a:gd name="connsiteY3-8634" fmla="*/ 5702 h 10724"/>
                <a:gd name="connsiteX4-8635" fmla="*/ 4397 w 9188"/>
                <a:gd name="connsiteY4-8636" fmla="*/ 5837 h 10724"/>
                <a:gd name="connsiteX5-8637" fmla="*/ 5666 w 9188"/>
                <a:gd name="connsiteY5-8638" fmla="*/ 5837 h 10724"/>
                <a:gd name="connsiteX6-8639" fmla="*/ 5666 w 9188"/>
                <a:gd name="connsiteY6-8640" fmla="*/ 5702 h 10724"/>
                <a:gd name="connsiteX7-8641" fmla="*/ 6371 w 9188"/>
                <a:gd name="connsiteY7-8642" fmla="*/ 5702 h 10724"/>
                <a:gd name="connsiteX8-8643" fmla="*/ 6371 w 9188"/>
                <a:gd name="connsiteY8-8644" fmla="*/ 1040 h 10724"/>
                <a:gd name="connsiteX9-8645" fmla="*/ 3551 w 9188"/>
                <a:gd name="connsiteY9-8646" fmla="*/ 1040 h 10724"/>
                <a:gd name="connsiteX10-8647" fmla="*/ 3765 w 9188"/>
                <a:gd name="connsiteY10-8648" fmla="*/ 0 h 10724"/>
                <a:gd name="connsiteX11-8649" fmla="*/ 7920 w 9188"/>
                <a:gd name="connsiteY11-8650" fmla="*/ 859 h 10724"/>
                <a:gd name="connsiteX12-8651" fmla="*/ 8271 w 9188"/>
                <a:gd name="connsiteY12-8652" fmla="*/ 1129 h 10724"/>
                <a:gd name="connsiteX13-8653" fmla="*/ 7358 w 9188"/>
                <a:gd name="connsiteY13-8654" fmla="*/ 6062 h 10724"/>
                <a:gd name="connsiteX14-8655" fmla="*/ 7498 w 9188"/>
                <a:gd name="connsiteY14-8656" fmla="*/ 6154 h 10724"/>
                <a:gd name="connsiteX15-8657" fmla="*/ 7358 w 9188"/>
                <a:gd name="connsiteY15-8658" fmla="*/ 7056 h 10724"/>
                <a:gd name="connsiteX16-8659" fmla="*/ 8415 w 9188"/>
                <a:gd name="connsiteY16-8660" fmla="*/ 7056 h 10724"/>
                <a:gd name="connsiteX17-8661" fmla="*/ 8693 w 9188"/>
                <a:gd name="connsiteY17-8662" fmla="*/ 6880 h 10724"/>
                <a:gd name="connsiteX18-8663" fmla="*/ 9188 w 9188"/>
                <a:gd name="connsiteY18-8664" fmla="*/ 7056 h 10724"/>
                <a:gd name="connsiteX0-8665" fmla="*/ 2771 w 10000"/>
                <a:gd name="connsiteY0-8666" fmla="*/ 10000 h 10000"/>
                <a:gd name="connsiteX1-8667" fmla="*/ 11 w 10000"/>
                <a:gd name="connsiteY1-8668" fmla="*/ 8923 h 10000"/>
                <a:gd name="connsiteX2-8669" fmla="*/ 2028 w 10000"/>
                <a:gd name="connsiteY2-8670" fmla="*/ 5317 h 10000"/>
                <a:gd name="connsiteX3-8671" fmla="*/ 4786 w 10000"/>
                <a:gd name="connsiteY3-8672" fmla="*/ 5317 h 10000"/>
                <a:gd name="connsiteX4-8673" fmla="*/ 4786 w 10000"/>
                <a:gd name="connsiteY4-8674" fmla="*/ 5443 h 10000"/>
                <a:gd name="connsiteX5-8675" fmla="*/ 6167 w 10000"/>
                <a:gd name="connsiteY5-8676" fmla="*/ 5443 h 10000"/>
                <a:gd name="connsiteX6-8677" fmla="*/ 6167 w 10000"/>
                <a:gd name="connsiteY6-8678" fmla="*/ 5317 h 10000"/>
                <a:gd name="connsiteX7-8679" fmla="*/ 6934 w 10000"/>
                <a:gd name="connsiteY7-8680" fmla="*/ 5317 h 10000"/>
                <a:gd name="connsiteX8-8681" fmla="*/ 6934 w 10000"/>
                <a:gd name="connsiteY8-8682" fmla="*/ 970 h 10000"/>
                <a:gd name="connsiteX9-8683" fmla="*/ 3865 w 10000"/>
                <a:gd name="connsiteY9-8684" fmla="*/ 970 h 10000"/>
                <a:gd name="connsiteX10-8685" fmla="*/ 4098 w 10000"/>
                <a:gd name="connsiteY10-8686" fmla="*/ 0 h 10000"/>
                <a:gd name="connsiteX11-8687" fmla="*/ 8620 w 10000"/>
                <a:gd name="connsiteY11-8688" fmla="*/ 801 h 10000"/>
                <a:gd name="connsiteX12-8689" fmla="*/ 9002 w 10000"/>
                <a:gd name="connsiteY12-8690" fmla="*/ 1053 h 10000"/>
                <a:gd name="connsiteX13-8691" fmla="*/ 8008 w 10000"/>
                <a:gd name="connsiteY13-8692" fmla="*/ 5653 h 10000"/>
                <a:gd name="connsiteX14-8693" fmla="*/ 8161 w 10000"/>
                <a:gd name="connsiteY14-8694" fmla="*/ 5739 h 10000"/>
                <a:gd name="connsiteX15-8695" fmla="*/ 8008 w 10000"/>
                <a:gd name="connsiteY15-8696" fmla="*/ 6580 h 10000"/>
                <a:gd name="connsiteX16-8697" fmla="*/ 9159 w 10000"/>
                <a:gd name="connsiteY16-8698" fmla="*/ 6580 h 10000"/>
                <a:gd name="connsiteX17-8699" fmla="*/ 9461 w 10000"/>
                <a:gd name="connsiteY17-8700" fmla="*/ 6416 h 10000"/>
                <a:gd name="connsiteX18-8701" fmla="*/ 10000 w 10000"/>
                <a:gd name="connsiteY18-8702" fmla="*/ 6580 h 10000"/>
                <a:gd name="connsiteX0-8703" fmla="*/ 2690 w 10000"/>
                <a:gd name="connsiteY0-8704" fmla="*/ 9955 h 9955"/>
                <a:gd name="connsiteX1-8705" fmla="*/ 11 w 10000"/>
                <a:gd name="connsiteY1-8706" fmla="*/ 8923 h 9955"/>
                <a:gd name="connsiteX2-8707" fmla="*/ 2028 w 10000"/>
                <a:gd name="connsiteY2-8708" fmla="*/ 5317 h 9955"/>
                <a:gd name="connsiteX3-8709" fmla="*/ 4786 w 10000"/>
                <a:gd name="connsiteY3-8710" fmla="*/ 5317 h 9955"/>
                <a:gd name="connsiteX4-8711" fmla="*/ 4786 w 10000"/>
                <a:gd name="connsiteY4-8712" fmla="*/ 5443 h 9955"/>
                <a:gd name="connsiteX5-8713" fmla="*/ 6167 w 10000"/>
                <a:gd name="connsiteY5-8714" fmla="*/ 5443 h 9955"/>
                <a:gd name="connsiteX6-8715" fmla="*/ 6167 w 10000"/>
                <a:gd name="connsiteY6-8716" fmla="*/ 5317 h 9955"/>
                <a:gd name="connsiteX7-8717" fmla="*/ 6934 w 10000"/>
                <a:gd name="connsiteY7-8718" fmla="*/ 5317 h 9955"/>
                <a:gd name="connsiteX8-8719" fmla="*/ 6934 w 10000"/>
                <a:gd name="connsiteY8-8720" fmla="*/ 970 h 9955"/>
                <a:gd name="connsiteX9-8721" fmla="*/ 3865 w 10000"/>
                <a:gd name="connsiteY9-8722" fmla="*/ 970 h 9955"/>
                <a:gd name="connsiteX10-8723" fmla="*/ 4098 w 10000"/>
                <a:gd name="connsiteY10-8724" fmla="*/ 0 h 9955"/>
                <a:gd name="connsiteX11-8725" fmla="*/ 8620 w 10000"/>
                <a:gd name="connsiteY11-8726" fmla="*/ 801 h 9955"/>
                <a:gd name="connsiteX12-8727" fmla="*/ 9002 w 10000"/>
                <a:gd name="connsiteY12-8728" fmla="*/ 1053 h 9955"/>
                <a:gd name="connsiteX13-8729" fmla="*/ 8008 w 10000"/>
                <a:gd name="connsiteY13-8730" fmla="*/ 5653 h 9955"/>
                <a:gd name="connsiteX14-8731" fmla="*/ 8161 w 10000"/>
                <a:gd name="connsiteY14-8732" fmla="*/ 5739 h 9955"/>
                <a:gd name="connsiteX15-8733" fmla="*/ 8008 w 10000"/>
                <a:gd name="connsiteY15-8734" fmla="*/ 6580 h 9955"/>
                <a:gd name="connsiteX16-8735" fmla="*/ 9159 w 10000"/>
                <a:gd name="connsiteY16-8736" fmla="*/ 6580 h 9955"/>
                <a:gd name="connsiteX17-8737" fmla="*/ 9461 w 10000"/>
                <a:gd name="connsiteY17-8738" fmla="*/ 6416 h 9955"/>
                <a:gd name="connsiteX18-8739" fmla="*/ 10000 w 10000"/>
                <a:gd name="connsiteY18-8740" fmla="*/ 6580 h 9955"/>
                <a:gd name="connsiteX0-8741" fmla="*/ 2689 w 9999"/>
                <a:gd name="connsiteY0-8742" fmla="*/ 10000 h 10000"/>
                <a:gd name="connsiteX1-8743" fmla="*/ 10 w 9999"/>
                <a:gd name="connsiteY1-8744" fmla="*/ 8963 h 10000"/>
                <a:gd name="connsiteX2-8745" fmla="*/ 2027 w 9999"/>
                <a:gd name="connsiteY2-8746" fmla="*/ 5341 h 10000"/>
                <a:gd name="connsiteX3-8747" fmla="*/ 4785 w 9999"/>
                <a:gd name="connsiteY3-8748" fmla="*/ 5341 h 10000"/>
                <a:gd name="connsiteX4-8749" fmla="*/ 4785 w 9999"/>
                <a:gd name="connsiteY4-8750" fmla="*/ 5468 h 10000"/>
                <a:gd name="connsiteX5-8751" fmla="*/ 6166 w 9999"/>
                <a:gd name="connsiteY5-8752" fmla="*/ 5468 h 10000"/>
                <a:gd name="connsiteX6-8753" fmla="*/ 6166 w 9999"/>
                <a:gd name="connsiteY6-8754" fmla="*/ 5341 h 10000"/>
                <a:gd name="connsiteX7-8755" fmla="*/ 6933 w 9999"/>
                <a:gd name="connsiteY7-8756" fmla="*/ 5341 h 10000"/>
                <a:gd name="connsiteX8-8757" fmla="*/ 6933 w 9999"/>
                <a:gd name="connsiteY8-8758" fmla="*/ 974 h 10000"/>
                <a:gd name="connsiteX9-8759" fmla="*/ 3864 w 9999"/>
                <a:gd name="connsiteY9-8760" fmla="*/ 974 h 10000"/>
                <a:gd name="connsiteX10-8761" fmla="*/ 4097 w 9999"/>
                <a:gd name="connsiteY10-8762" fmla="*/ 0 h 10000"/>
                <a:gd name="connsiteX11-8763" fmla="*/ 8619 w 9999"/>
                <a:gd name="connsiteY11-8764" fmla="*/ 805 h 10000"/>
                <a:gd name="connsiteX12-8765" fmla="*/ 9001 w 9999"/>
                <a:gd name="connsiteY12-8766" fmla="*/ 1058 h 10000"/>
                <a:gd name="connsiteX13-8767" fmla="*/ 8007 w 9999"/>
                <a:gd name="connsiteY13-8768" fmla="*/ 5679 h 10000"/>
                <a:gd name="connsiteX14-8769" fmla="*/ 8160 w 9999"/>
                <a:gd name="connsiteY14-8770" fmla="*/ 5765 h 10000"/>
                <a:gd name="connsiteX15-8771" fmla="*/ 8007 w 9999"/>
                <a:gd name="connsiteY15-8772" fmla="*/ 6610 h 10000"/>
                <a:gd name="connsiteX16-8773" fmla="*/ 9158 w 9999"/>
                <a:gd name="connsiteY16-8774" fmla="*/ 6610 h 10000"/>
                <a:gd name="connsiteX17-8775" fmla="*/ 9460 w 9999"/>
                <a:gd name="connsiteY17-8776" fmla="*/ 6445 h 10000"/>
                <a:gd name="connsiteX18-8777" fmla="*/ 9999 w 9999"/>
                <a:gd name="connsiteY18-8778" fmla="*/ 6610 h 10000"/>
                <a:gd name="connsiteX0-8779" fmla="*/ 2689 w 9475"/>
                <a:gd name="connsiteY0-8780" fmla="*/ 10000 h 10000"/>
                <a:gd name="connsiteX1-8781" fmla="*/ 10 w 9475"/>
                <a:gd name="connsiteY1-8782" fmla="*/ 8963 h 10000"/>
                <a:gd name="connsiteX2-8783" fmla="*/ 2027 w 9475"/>
                <a:gd name="connsiteY2-8784" fmla="*/ 5341 h 10000"/>
                <a:gd name="connsiteX3-8785" fmla="*/ 4785 w 9475"/>
                <a:gd name="connsiteY3-8786" fmla="*/ 5341 h 10000"/>
                <a:gd name="connsiteX4-8787" fmla="*/ 4785 w 9475"/>
                <a:gd name="connsiteY4-8788" fmla="*/ 5468 h 10000"/>
                <a:gd name="connsiteX5-8789" fmla="*/ 6167 w 9475"/>
                <a:gd name="connsiteY5-8790" fmla="*/ 5468 h 10000"/>
                <a:gd name="connsiteX6-8791" fmla="*/ 6167 w 9475"/>
                <a:gd name="connsiteY6-8792" fmla="*/ 5341 h 10000"/>
                <a:gd name="connsiteX7-8793" fmla="*/ 6934 w 9475"/>
                <a:gd name="connsiteY7-8794" fmla="*/ 5341 h 10000"/>
                <a:gd name="connsiteX8-8795" fmla="*/ 6934 w 9475"/>
                <a:gd name="connsiteY8-8796" fmla="*/ 974 h 10000"/>
                <a:gd name="connsiteX9-8797" fmla="*/ 3864 w 9475"/>
                <a:gd name="connsiteY9-8798" fmla="*/ 974 h 10000"/>
                <a:gd name="connsiteX10-8799" fmla="*/ 4097 w 9475"/>
                <a:gd name="connsiteY10-8800" fmla="*/ 0 h 10000"/>
                <a:gd name="connsiteX11-8801" fmla="*/ 8620 w 9475"/>
                <a:gd name="connsiteY11-8802" fmla="*/ 805 h 10000"/>
                <a:gd name="connsiteX12-8803" fmla="*/ 9002 w 9475"/>
                <a:gd name="connsiteY12-8804" fmla="*/ 1058 h 10000"/>
                <a:gd name="connsiteX13-8805" fmla="*/ 8008 w 9475"/>
                <a:gd name="connsiteY13-8806" fmla="*/ 5679 h 10000"/>
                <a:gd name="connsiteX14-8807" fmla="*/ 8161 w 9475"/>
                <a:gd name="connsiteY14-8808" fmla="*/ 5765 h 10000"/>
                <a:gd name="connsiteX15-8809" fmla="*/ 8008 w 9475"/>
                <a:gd name="connsiteY15-8810" fmla="*/ 6610 h 10000"/>
                <a:gd name="connsiteX16-8811" fmla="*/ 9159 w 9475"/>
                <a:gd name="connsiteY16-8812" fmla="*/ 6610 h 10000"/>
                <a:gd name="connsiteX17-8813" fmla="*/ 9461 w 9475"/>
                <a:gd name="connsiteY17-8814" fmla="*/ 6445 h 10000"/>
                <a:gd name="connsiteX18-8815" fmla="*/ 9431 w 9475"/>
                <a:gd name="connsiteY18-8816" fmla="*/ 8598 h 10000"/>
                <a:gd name="connsiteX0-8817" fmla="*/ 2837 w 9953"/>
                <a:gd name="connsiteY0-8818" fmla="*/ 10000 h 10000"/>
                <a:gd name="connsiteX1-8819" fmla="*/ 10 w 9953"/>
                <a:gd name="connsiteY1-8820" fmla="*/ 8963 h 10000"/>
                <a:gd name="connsiteX2-8821" fmla="*/ 2138 w 9953"/>
                <a:gd name="connsiteY2-8822" fmla="*/ 5341 h 10000"/>
                <a:gd name="connsiteX3-8823" fmla="*/ 5049 w 9953"/>
                <a:gd name="connsiteY3-8824" fmla="*/ 5341 h 10000"/>
                <a:gd name="connsiteX4-8825" fmla="*/ 5049 w 9953"/>
                <a:gd name="connsiteY4-8826" fmla="*/ 5468 h 10000"/>
                <a:gd name="connsiteX5-8827" fmla="*/ 6508 w 9953"/>
                <a:gd name="connsiteY5-8828" fmla="*/ 5468 h 10000"/>
                <a:gd name="connsiteX6-8829" fmla="*/ 6508 w 9953"/>
                <a:gd name="connsiteY6-8830" fmla="*/ 5341 h 10000"/>
                <a:gd name="connsiteX7-8831" fmla="*/ 7317 w 9953"/>
                <a:gd name="connsiteY7-8832" fmla="*/ 5341 h 10000"/>
                <a:gd name="connsiteX8-8833" fmla="*/ 7317 w 9953"/>
                <a:gd name="connsiteY8-8834" fmla="*/ 974 h 10000"/>
                <a:gd name="connsiteX9-8835" fmla="*/ 4077 w 9953"/>
                <a:gd name="connsiteY9-8836" fmla="*/ 974 h 10000"/>
                <a:gd name="connsiteX10-8837" fmla="*/ 4323 w 9953"/>
                <a:gd name="connsiteY10-8838" fmla="*/ 0 h 10000"/>
                <a:gd name="connsiteX11-8839" fmla="*/ 9097 w 9953"/>
                <a:gd name="connsiteY11-8840" fmla="*/ 805 h 10000"/>
                <a:gd name="connsiteX12-8841" fmla="*/ 9500 w 9953"/>
                <a:gd name="connsiteY12-8842" fmla="*/ 1058 h 10000"/>
                <a:gd name="connsiteX13-8843" fmla="*/ 8451 w 9953"/>
                <a:gd name="connsiteY13-8844" fmla="*/ 5679 h 10000"/>
                <a:gd name="connsiteX14-8845" fmla="*/ 8612 w 9953"/>
                <a:gd name="connsiteY14-8846" fmla="*/ 5765 h 10000"/>
                <a:gd name="connsiteX15-8847" fmla="*/ 8451 w 9953"/>
                <a:gd name="connsiteY15-8848" fmla="*/ 6610 h 10000"/>
                <a:gd name="connsiteX16-8849" fmla="*/ 9665 w 9953"/>
                <a:gd name="connsiteY16-8850" fmla="*/ 6610 h 10000"/>
                <a:gd name="connsiteX17-8851" fmla="*/ 9953 w 9953"/>
                <a:gd name="connsiteY17-8852" fmla="*/ 8598 h 10000"/>
                <a:gd name="connsiteX0-8853" fmla="*/ 2850 w 10000"/>
                <a:gd name="connsiteY0-8854" fmla="*/ 10000 h 10000"/>
                <a:gd name="connsiteX1-8855" fmla="*/ 10 w 10000"/>
                <a:gd name="connsiteY1-8856" fmla="*/ 8963 h 10000"/>
                <a:gd name="connsiteX2-8857" fmla="*/ 2148 w 10000"/>
                <a:gd name="connsiteY2-8858" fmla="*/ 5341 h 10000"/>
                <a:gd name="connsiteX3-8859" fmla="*/ 5073 w 10000"/>
                <a:gd name="connsiteY3-8860" fmla="*/ 5341 h 10000"/>
                <a:gd name="connsiteX4-8861" fmla="*/ 5073 w 10000"/>
                <a:gd name="connsiteY4-8862" fmla="*/ 5468 h 10000"/>
                <a:gd name="connsiteX5-8863" fmla="*/ 6539 w 10000"/>
                <a:gd name="connsiteY5-8864" fmla="*/ 5468 h 10000"/>
                <a:gd name="connsiteX6-8865" fmla="*/ 6539 w 10000"/>
                <a:gd name="connsiteY6-8866" fmla="*/ 5341 h 10000"/>
                <a:gd name="connsiteX7-8867" fmla="*/ 7352 w 10000"/>
                <a:gd name="connsiteY7-8868" fmla="*/ 5341 h 10000"/>
                <a:gd name="connsiteX8-8869" fmla="*/ 7352 w 10000"/>
                <a:gd name="connsiteY8-8870" fmla="*/ 974 h 10000"/>
                <a:gd name="connsiteX9-8871" fmla="*/ 4096 w 10000"/>
                <a:gd name="connsiteY9-8872" fmla="*/ 974 h 10000"/>
                <a:gd name="connsiteX10-8873" fmla="*/ 4343 w 10000"/>
                <a:gd name="connsiteY10-8874" fmla="*/ 0 h 10000"/>
                <a:gd name="connsiteX11-8875" fmla="*/ 9140 w 10000"/>
                <a:gd name="connsiteY11-8876" fmla="*/ 805 h 10000"/>
                <a:gd name="connsiteX12-8877" fmla="*/ 9545 w 10000"/>
                <a:gd name="connsiteY12-8878" fmla="*/ 1058 h 10000"/>
                <a:gd name="connsiteX13-8879" fmla="*/ 8491 w 10000"/>
                <a:gd name="connsiteY13-8880" fmla="*/ 5679 h 10000"/>
                <a:gd name="connsiteX14-8881" fmla="*/ 8653 w 10000"/>
                <a:gd name="connsiteY14-8882" fmla="*/ 5765 h 10000"/>
                <a:gd name="connsiteX15-8883" fmla="*/ 8491 w 10000"/>
                <a:gd name="connsiteY15-8884" fmla="*/ 6610 h 10000"/>
                <a:gd name="connsiteX16-8885" fmla="*/ 10000 w 10000"/>
                <a:gd name="connsiteY16-8886" fmla="*/ 8598 h 10000"/>
                <a:gd name="connsiteX0-8887" fmla="*/ 2850 w 10000"/>
                <a:gd name="connsiteY0-8888" fmla="*/ 10000 h 10000"/>
                <a:gd name="connsiteX1-8889" fmla="*/ 10 w 10000"/>
                <a:gd name="connsiteY1-8890" fmla="*/ 8963 h 10000"/>
                <a:gd name="connsiteX2-8891" fmla="*/ 2148 w 10000"/>
                <a:gd name="connsiteY2-8892" fmla="*/ 5341 h 10000"/>
                <a:gd name="connsiteX3-8893" fmla="*/ 5073 w 10000"/>
                <a:gd name="connsiteY3-8894" fmla="*/ 5341 h 10000"/>
                <a:gd name="connsiteX4-8895" fmla="*/ 5073 w 10000"/>
                <a:gd name="connsiteY4-8896" fmla="*/ 5468 h 10000"/>
                <a:gd name="connsiteX5-8897" fmla="*/ 6539 w 10000"/>
                <a:gd name="connsiteY5-8898" fmla="*/ 5468 h 10000"/>
                <a:gd name="connsiteX6-8899" fmla="*/ 6539 w 10000"/>
                <a:gd name="connsiteY6-8900" fmla="*/ 5341 h 10000"/>
                <a:gd name="connsiteX7-8901" fmla="*/ 7352 w 10000"/>
                <a:gd name="connsiteY7-8902" fmla="*/ 5341 h 10000"/>
                <a:gd name="connsiteX8-8903" fmla="*/ 7352 w 10000"/>
                <a:gd name="connsiteY8-8904" fmla="*/ 974 h 10000"/>
                <a:gd name="connsiteX9-8905" fmla="*/ 4096 w 10000"/>
                <a:gd name="connsiteY9-8906" fmla="*/ 974 h 10000"/>
                <a:gd name="connsiteX10-8907" fmla="*/ 4343 w 10000"/>
                <a:gd name="connsiteY10-8908" fmla="*/ 0 h 10000"/>
                <a:gd name="connsiteX11-8909" fmla="*/ 9140 w 10000"/>
                <a:gd name="connsiteY11-8910" fmla="*/ 805 h 10000"/>
                <a:gd name="connsiteX12-8911" fmla="*/ 9545 w 10000"/>
                <a:gd name="connsiteY12-8912" fmla="*/ 1058 h 10000"/>
                <a:gd name="connsiteX13-8913" fmla="*/ 8491 w 10000"/>
                <a:gd name="connsiteY13-8914" fmla="*/ 5679 h 10000"/>
                <a:gd name="connsiteX14-8915" fmla="*/ 8653 w 10000"/>
                <a:gd name="connsiteY14-8916" fmla="*/ 5765 h 10000"/>
                <a:gd name="connsiteX15-8917" fmla="*/ 10000 w 10000"/>
                <a:gd name="connsiteY15-8918" fmla="*/ 8598 h 10000"/>
                <a:gd name="connsiteX0-8919" fmla="*/ 2850 w 9567"/>
                <a:gd name="connsiteY0-8920" fmla="*/ 10000 h 10000"/>
                <a:gd name="connsiteX1-8921" fmla="*/ 10 w 9567"/>
                <a:gd name="connsiteY1-8922" fmla="*/ 8963 h 10000"/>
                <a:gd name="connsiteX2-8923" fmla="*/ 2148 w 9567"/>
                <a:gd name="connsiteY2-8924" fmla="*/ 5341 h 10000"/>
                <a:gd name="connsiteX3-8925" fmla="*/ 5073 w 9567"/>
                <a:gd name="connsiteY3-8926" fmla="*/ 5341 h 10000"/>
                <a:gd name="connsiteX4-8927" fmla="*/ 5073 w 9567"/>
                <a:gd name="connsiteY4-8928" fmla="*/ 5468 h 10000"/>
                <a:gd name="connsiteX5-8929" fmla="*/ 6539 w 9567"/>
                <a:gd name="connsiteY5-8930" fmla="*/ 5468 h 10000"/>
                <a:gd name="connsiteX6-8931" fmla="*/ 6539 w 9567"/>
                <a:gd name="connsiteY6-8932" fmla="*/ 5341 h 10000"/>
                <a:gd name="connsiteX7-8933" fmla="*/ 7352 w 9567"/>
                <a:gd name="connsiteY7-8934" fmla="*/ 5341 h 10000"/>
                <a:gd name="connsiteX8-8935" fmla="*/ 7352 w 9567"/>
                <a:gd name="connsiteY8-8936" fmla="*/ 974 h 10000"/>
                <a:gd name="connsiteX9-8937" fmla="*/ 4096 w 9567"/>
                <a:gd name="connsiteY9-8938" fmla="*/ 974 h 10000"/>
                <a:gd name="connsiteX10-8939" fmla="*/ 4343 w 9567"/>
                <a:gd name="connsiteY10-8940" fmla="*/ 0 h 10000"/>
                <a:gd name="connsiteX11-8941" fmla="*/ 9140 w 9567"/>
                <a:gd name="connsiteY11-8942" fmla="*/ 805 h 10000"/>
                <a:gd name="connsiteX12-8943" fmla="*/ 9545 w 9567"/>
                <a:gd name="connsiteY12-8944" fmla="*/ 1058 h 10000"/>
                <a:gd name="connsiteX13-8945" fmla="*/ 8491 w 9567"/>
                <a:gd name="connsiteY13-8946" fmla="*/ 5679 h 10000"/>
                <a:gd name="connsiteX14-8947" fmla="*/ 8653 w 9567"/>
                <a:gd name="connsiteY14-8948" fmla="*/ 5765 h 10000"/>
                <a:gd name="connsiteX15-8949" fmla="*/ 8253 w 9567"/>
                <a:gd name="connsiteY15-8950" fmla="*/ 8801 h 10000"/>
                <a:gd name="connsiteX0-8951" fmla="*/ 2979 w 10000"/>
                <a:gd name="connsiteY0-8952" fmla="*/ 10000 h 10000"/>
                <a:gd name="connsiteX1-8953" fmla="*/ 10 w 10000"/>
                <a:gd name="connsiteY1-8954" fmla="*/ 8963 h 10000"/>
                <a:gd name="connsiteX2-8955" fmla="*/ 2245 w 10000"/>
                <a:gd name="connsiteY2-8956" fmla="*/ 5341 h 10000"/>
                <a:gd name="connsiteX3-8957" fmla="*/ 5303 w 10000"/>
                <a:gd name="connsiteY3-8958" fmla="*/ 5341 h 10000"/>
                <a:gd name="connsiteX4-8959" fmla="*/ 5303 w 10000"/>
                <a:gd name="connsiteY4-8960" fmla="*/ 5468 h 10000"/>
                <a:gd name="connsiteX5-8961" fmla="*/ 6835 w 10000"/>
                <a:gd name="connsiteY5-8962" fmla="*/ 5468 h 10000"/>
                <a:gd name="connsiteX6-8963" fmla="*/ 6835 w 10000"/>
                <a:gd name="connsiteY6-8964" fmla="*/ 5341 h 10000"/>
                <a:gd name="connsiteX7-8965" fmla="*/ 7685 w 10000"/>
                <a:gd name="connsiteY7-8966" fmla="*/ 5341 h 10000"/>
                <a:gd name="connsiteX8-8967" fmla="*/ 7685 w 10000"/>
                <a:gd name="connsiteY8-8968" fmla="*/ 974 h 10000"/>
                <a:gd name="connsiteX9-8969" fmla="*/ 4281 w 10000"/>
                <a:gd name="connsiteY9-8970" fmla="*/ 974 h 10000"/>
                <a:gd name="connsiteX10-8971" fmla="*/ 4540 w 10000"/>
                <a:gd name="connsiteY10-8972" fmla="*/ 0 h 10000"/>
                <a:gd name="connsiteX11-8973" fmla="*/ 9554 w 10000"/>
                <a:gd name="connsiteY11-8974" fmla="*/ 805 h 10000"/>
                <a:gd name="connsiteX12-8975" fmla="*/ 9977 w 10000"/>
                <a:gd name="connsiteY12-8976" fmla="*/ 1058 h 10000"/>
                <a:gd name="connsiteX13-8977" fmla="*/ 8875 w 10000"/>
                <a:gd name="connsiteY13-8978" fmla="*/ 5679 h 10000"/>
                <a:gd name="connsiteX14-8979" fmla="*/ 8627 w 10000"/>
                <a:gd name="connsiteY14-8980" fmla="*/ 8801 h 10000"/>
                <a:gd name="connsiteX0-8981" fmla="*/ 2979 w 10000"/>
                <a:gd name="connsiteY0-8982" fmla="*/ 10000 h 10000"/>
                <a:gd name="connsiteX1-8983" fmla="*/ 10 w 10000"/>
                <a:gd name="connsiteY1-8984" fmla="*/ 8963 h 10000"/>
                <a:gd name="connsiteX2-8985" fmla="*/ 2245 w 10000"/>
                <a:gd name="connsiteY2-8986" fmla="*/ 5341 h 10000"/>
                <a:gd name="connsiteX3-8987" fmla="*/ 5303 w 10000"/>
                <a:gd name="connsiteY3-8988" fmla="*/ 5341 h 10000"/>
                <a:gd name="connsiteX4-8989" fmla="*/ 5303 w 10000"/>
                <a:gd name="connsiteY4-8990" fmla="*/ 5468 h 10000"/>
                <a:gd name="connsiteX5-8991" fmla="*/ 6835 w 10000"/>
                <a:gd name="connsiteY5-8992" fmla="*/ 5468 h 10000"/>
                <a:gd name="connsiteX6-8993" fmla="*/ 6835 w 10000"/>
                <a:gd name="connsiteY6-8994" fmla="*/ 5341 h 10000"/>
                <a:gd name="connsiteX7-8995" fmla="*/ 7685 w 10000"/>
                <a:gd name="connsiteY7-8996" fmla="*/ 5341 h 10000"/>
                <a:gd name="connsiteX8-8997" fmla="*/ 7685 w 10000"/>
                <a:gd name="connsiteY8-8998" fmla="*/ 974 h 10000"/>
                <a:gd name="connsiteX9-8999" fmla="*/ 4281 w 10000"/>
                <a:gd name="connsiteY9-9000" fmla="*/ 974 h 10000"/>
                <a:gd name="connsiteX10-9001" fmla="*/ 4540 w 10000"/>
                <a:gd name="connsiteY10-9002" fmla="*/ 0 h 10000"/>
                <a:gd name="connsiteX11-9003" fmla="*/ 9554 w 10000"/>
                <a:gd name="connsiteY11-9004" fmla="*/ 805 h 10000"/>
                <a:gd name="connsiteX12-9005" fmla="*/ 9977 w 10000"/>
                <a:gd name="connsiteY12-9006" fmla="*/ 1058 h 10000"/>
                <a:gd name="connsiteX13-9007" fmla="*/ 8875 w 10000"/>
                <a:gd name="connsiteY13-9008" fmla="*/ 5679 h 10000"/>
                <a:gd name="connsiteX14-9009" fmla="*/ 8695 w 10000"/>
                <a:gd name="connsiteY14-9010" fmla="*/ 9852 h 10000"/>
                <a:gd name="connsiteX0-9011" fmla="*/ 2979 w 10000"/>
                <a:gd name="connsiteY0-9012" fmla="*/ 10000 h 10000"/>
                <a:gd name="connsiteX1-9013" fmla="*/ 10 w 10000"/>
                <a:gd name="connsiteY1-9014" fmla="*/ 8963 h 10000"/>
                <a:gd name="connsiteX2-9015" fmla="*/ 2245 w 10000"/>
                <a:gd name="connsiteY2-9016" fmla="*/ 5341 h 10000"/>
                <a:gd name="connsiteX3-9017" fmla="*/ 5303 w 10000"/>
                <a:gd name="connsiteY3-9018" fmla="*/ 5341 h 10000"/>
                <a:gd name="connsiteX4-9019" fmla="*/ 5303 w 10000"/>
                <a:gd name="connsiteY4-9020" fmla="*/ 5468 h 10000"/>
                <a:gd name="connsiteX5-9021" fmla="*/ 6835 w 10000"/>
                <a:gd name="connsiteY5-9022" fmla="*/ 5468 h 10000"/>
                <a:gd name="connsiteX6-9023" fmla="*/ 6835 w 10000"/>
                <a:gd name="connsiteY6-9024" fmla="*/ 5341 h 10000"/>
                <a:gd name="connsiteX7-9025" fmla="*/ 7685 w 10000"/>
                <a:gd name="connsiteY7-9026" fmla="*/ 5341 h 10000"/>
                <a:gd name="connsiteX8-9027" fmla="*/ 7685 w 10000"/>
                <a:gd name="connsiteY8-9028" fmla="*/ 974 h 10000"/>
                <a:gd name="connsiteX9-9029" fmla="*/ 4281 w 10000"/>
                <a:gd name="connsiteY9-9030" fmla="*/ 974 h 10000"/>
                <a:gd name="connsiteX10-9031" fmla="*/ 4540 w 10000"/>
                <a:gd name="connsiteY10-9032" fmla="*/ 0 h 10000"/>
                <a:gd name="connsiteX11-9033" fmla="*/ 9554 w 10000"/>
                <a:gd name="connsiteY11-9034" fmla="*/ 805 h 10000"/>
                <a:gd name="connsiteX12-9035" fmla="*/ 9977 w 10000"/>
                <a:gd name="connsiteY12-9036" fmla="*/ 1058 h 10000"/>
                <a:gd name="connsiteX13-9037" fmla="*/ 8875 w 10000"/>
                <a:gd name="connsiteY13-9038" fmla="*/ 5679 h 10000"/>
                <a:gd name="connsiteX14-9039" fmla="*/ 8695 w 10000"/>
                <a:gd name="connsiteY14-9040" fmla="*/ 9852 h 10000"/>
                <a:gd name="connsiteX15-9041" fmla="*/ 2979 w 10000"/>
                <a:gd name="connsiteY15-9042" fmla="*/ 10000 h 10000"/>
                <a:gd name="connsiteX0-9043" fmla="*/ 2776 w 10000"/>
                <a:gd name="connsiteY0-9044" fmla="*/ 9898 h 9898"/>
                <a:gd name="connsiteX1-9045" fmla="*/ 10 w 10000"/>
                <a:gd name="connsiteY1-9046" fmla="*/ 8963 h 9898"/>
                <a:gd name="connsiteX2-9047" fmla="*/ 2245 w 10000"/>
                <a:gd name="connsiteY2-9048" fmla="*/ 5341 h 9898"/>
                <a:gd name="connsiteX3-9049" fmla="*/ 5303 w 10000"/>
                <a:gd name="connsiteY3-9050" fmla="*/ 5341 h 9898"/>
                <a:gd name="connsiteX4-9051" fmla="*/ 5303 w 10000"/>
                <a:gd name="connsiteY4-9052" fmla="*/ 5468 h 9898"/>
                <a:gd name="connsiteX5-9053" fmla="*/ 6835 w 10000"/>
                <a:gd name="connsiteY5-9054" fmla="*/ 5468 h 9898"/>
                <a:gd name="connsiteX6-9055" fmla="*/ 6835 w 10000"/>
                <a:gd name="connsiteY6-9056" fmla="*/ 5341 h 9898"/>
                <a:gd name="connsiteX7-9057" fmla="*/ 7685 w 10000"/>
                <a:gd name="connsiteY7-9058" fmla="*/ 5341 h 9898"/>
                <a:gd name="connsiteX8-9059" fmla="*/ 7685 w 10000"/>
                <a:gd name="connsiteY8-9060" fmla="*/ 974 h 9898"/>
                <a:gd name="connsiteX9-9061" fmla="*/ 4281 w 10000"/>
                <a:gd name="connsiteY9-9062" fmla="*/ 974 h 9898"/>
                <a:gd name="connsiteX10-9063" fmla="*/ 4540 w 10000"/>
                <a:gd name="connsiteY10-9064" fmla="*/ 0 h 9898"/>
                <a:gd name="connsiteX11-9065" fmla="*/ 9554 w 10000"/>
                <a:gd name="connsiteY11-9066" fmla="*/ 805 h 9898"/>
                <a:gd name="connsiteX12-9067" fmla="*/ 9977 w 10000"/>
                <a:gd name="connsiteY12-9068" fmla="*/ 1058 h 9898"/>
                <a:gd name="connsiteX13-9069" fmla="*/ 8875 w 10000"/>
                <a:gd name="connsiteY13-9070" fmla="*/ 5679 h 9898"/>
                <a:gd name="connsiteX14-9071" fmla="*/ 8695 w 10000"/>
                <a:gd name="connsiteY14-9072" fmla="*/ 9852 h 9898"/>
                <a:gd name="connsiteX15-9073" fmla="*/ 2776 w 10000"/>
                <a:gd name="connsiteY15-9074" fmla="*/ 9898 h 9898"/>
                <a:gd name="connsiteX0-9075" fmla="*/ 2776 w 10000"/>
                <a:gd name="connsiteY0-9076" fmla="*/ 10000 h 10000"/>
                <a:gd name="connsiteX1-9077" fmla="*/ 10 w 10000"/>
                <a:gd name="connsiteY1-9078" fmla="*/ 9055 h 10000"/>
                <a:gd name="connsiteX2-9079" fmla="*/ 2245 w 10000"/>
                <a:gd name="connsiteY2-9080" fmla="*/ 5396 h 10000"/>
                <a:gd name="connsiteX3-9081" fmla="*/ 5303 w 10000"/>
                <a:gd name="connsiteY3-9082" fmla="*/ 5396 h 10000"/>
                <a:gd name="connsiteX4-9083" fmla="*/ 5303 w 10000"/>
                <a:gd name="connsiteY4-9084" fmla="*/ 5524 h 10000"/>
                <a:gd name="connsiteX5-9085" fmla="*/ 6835 w 10000"/>
                <a:gd name="connsiteY5-9086" fmla="*/ 5524 h 10000"/>
                <a:gd name="connsiteX6-9087" fmla="*/ 6835 w 10000"/>
                <a:gd name="connsiteY6-9088" fmla="*/ 5396 h 10000"/>
                <a:gd name="connsiteX7-9089" fmla="*/ 7685 w 10000"/>
                <a:gd name="connsiteY7-9090" fmla="*/ 5396 h 10000"/>
                <a:gd name="connsiteX8-9091" fmla="*/ 7685 w 10000"/>
                <a:gd name="connsiteY8-9092" fmla="*/ 984 h 10000"/>
                <a:gd name="connsiteX9-9093" fmla="*/ 4281 w 10000"/>
                <a:gd name="connsiteY9-9094" fmla="*/ 984 h 10000"/>
                <a:gd name="connsiteX10-9095" fmla="*/ 4540 w 10000"/>
                <a:gd name="connsiteY10-9096" fmla="*/ 0 h 10000"/>
                <a:gd name="connsiteX11-9097" fmla="*/ 9554 w 10000"/>
                <a:gd name="connsiteY11-9098" fmla="*/ 813 h 10000"/>
                <a:gd name="connsiteX12-9099" fmla="*/ 9977 w 10000"/>
                <a:gd name="connsiteY12-9100" fmla="*/ 1069 h 10000"/>
                <a:gd name="connsiteX13-9101" fmla="*/ 8875 w 10000"/>
                <a:gd name="connsiteY13-9102" fmla="*/ 5738 h 10000"/>
                <a:gd name="connsiteX14-9103" fmla="*/ 8966 w 10000"/>
                <a:gd name="connsiteY14-9104" fmla="*/ 9920 h 10000"/>
                <a:gd name="connsiteX15-9105" fmla="*/ 2776 w 10000"/>
                <a:gd name="connsiteY15-9106" fmla="*/ 10000 h 10000"/>
                <a:gd name="connsiteX0-9107" fmla="*/ 2708 w 10000"/>
                <a:gd name="connsiteY0-9108" fmla="*/ 10000 h 10000"/>
                <a:gd name="connsiteX1-9109" fmla="*/ 10 w 10000"/>
                <a:gd name="connsiteY1-9110" fmla="*/ 9055 h 10000"/>
                <a:gd name="connsiteX2-9111" fmla="*/ 2245 w 10000"/>
                <a:gd name="connsiteY2-9112" fmla="*/ 5396 h 10000"/>
                <a:gd name="connsiteX3-9113" fmla="*/ 5303 w 10000"/>
                <a:gd name="connsiteY3-9114" fmla="*/ 5396 h 10000"/>
                <a:gd name="connsiteX4-9115" fmla="*/ 5303 w 10000"/>
                <a:gd name="connsiteY4-9116" fmla="*/ 5524 h 10000"/>
                <a:gd name="connsiteX5-9117" fmla="*/ 6835 w 10000"/>
                <a:gd name="connsiteY5-9118" fmla="*/ 5524 h 10000"/>
                <a:gd name="connsiteX6-9119" fmla="*/ 6835 w 10000"/>
                <a:gd name="connsiteY6-9120" fmla="*/ 5396 h 10000"/>
                <a:gd name="connsiteX7-9121" fmla="*/ 7685 w 10000"/>
                <a:gd name="connsiteY7-9122" fmla="*/ 5396 h 10000"/>
                <a:gd name="connsiteX8-9123" fmla="*/ 7685 w 10000"/>
                <a:gd name="connsiteY8-9124" fmla="*/ 984 h 10000"/>
                <a:gd name="connsiteX9-9125" fmla="*/ 4281 w 10000"/>
                <a:gd name="connsiteY9-9126" fmla="*/ 984 h 10000"/>
                <a:gd name="connsiteX10-9127" fmla="*/ 4540 w 10000"/>
                <a:gd name="connsiteY10-9128" fmla="*/ 0 h 10000"/>
                <a:gd name="connsiteX11-9129" fmla="*/ 9554 w 10000"/>
                <a:gd name="connsiteY11-9130" fmla="*/ 813 h 10000"/>
                <a:gd name="connsiteX12-9131" fmla="*/ 9977 w 10000"/>
                <a:gd name="connsiteY12-9132" fmla="*/ 1069 h 10000"/>
                <a:gd name="connsiteX13-9133" fmla="*/ 8875 w 10000"/>
                <a:gd name="connsiteY13-9134" fmla="*/ 5738 h 10000"/>
                <a:gd name="connsiteX14-9135" fmla="*/ 8966 w 10000"/>
                <a:gd name="connsiteY14-9136" fmla="*/ 9920 h 10000"/>
                <a:gd name="connsiteX15-9137" fmla="*/ 2708 w 10000"/>
                <a:gd name="connsiteY15-9138" fmla="*/ 10000 h 10000"/>
                <a:gd name="connsiteX0-9139" fmla="*/ 2708 w 10043"/>
                <a:gd name="connsiteY0-9140" fmla="*/ 10000 h 10000"/>
                <a:gd name="connsiteX1-9141" fmla="*/ 10 w 10043"/>
                <a:gd name="connsiteY1-9142" fmla="*/ 9055 h 10000"/>
                <a:gd name="connsiteX2-9143" fmla="*/ 2245 w 10043"/>
                <a:gd name="connsiteY2-9144" fmla="*/ 5396 h 10000"/>
                <a:gd name="connsiteX3-9145" fmla="*/ 5303 w 10043"/>
                <a:gd name="connsiteY3-9146" fmla="*/ 5396 h 10000"/>
                <a:gd name="connsiteX4-9147" fmla="*/ 5303 w 10043"/>
                <a:gd name="connsiteY4-9148" fmla="*/ 5524 h 10000"/>
                <a:gd name="connsiteX5-9149" fmla="*/ 6835 w 10043"/>
                <a:gd name="connsiteY5-9150" fmla="*/ 5524 h 10000"/>
                <a:gd name="connsiteX6-9151" fmla="*/ 6835 w 10043"/>
                <a:gd name="connsiteY6-9152" fmla="*/ 5396 h 10000"/>
                <a:gd name="connsiteX7-9153" fmla="*/ 7685 w 10043"/>
                <a:gd name="connsiteY7-9154" fmla="*/ 5396 h 10000"/>
                <a:gd name="connsiteX8-9155" fmla="*/ 7685 w 10043"/>
                <a:gd name="connsiteY8-9156" fmla="*/ 984 h 10000"/>
                <a:gd name="connsiteX9-9157" fmla="*/ 4281 w 10043"/>
                <a:gd name="connsiteY9-9158" fmla="*/ 984 h 10000"/>
                <a:gd name="connsiteX10-9159" fmla="*/ 4540 w 10043"/>
                <a:gd name="connsiteY10-9160" fmla="*/ 0 h 10000"/>
                <a:gd name="connsiteX11-9161" fmla="*/ 9554 w 10043"/>
                <a:gd name="connsiteY11-9162" fmla="*/ 813 h 10000"/>
                <a:gd name="connsiteX12-9163" fmla="*/ 9977 w 10043"/>
                <a:gd name="connsiteY12-9164" fmla="*/ 1069 h 10000"/>
                <a:gd name="connsiteX13-9165" fmla="*/ 8966 w 10043"/>
                <a:gd name="connsiteY13-9166" fmla="*/ 9920 h 10000"/>
                <a:gd name="connsiteX14-9167" fmla="*/ 2708 w 10043"/>
                <a:gd name="connsiteY14-9168" fmla="*/ 10000 h 10000"/>
                <a:gd name="connsiteX0-9169" fmla="*/ 2708 w 9977"/>
                <a:gd name="connsiteY0-9170" fmla="*/ 10000 h 10000"/>
                <a:gd name="connsiteX1-9171" fmla="*/ 10 w 9977"/>
                <a:gd name="connsiteY1-9172" fmla="*/ 9055 h 10000"/>
                <a:gd name="connsiteX2-9173" fmla="*/ 2245 w 9977"/>
                <a:gd name="connsiteY2-9174" fmla="*/ 5396 h 10000"/>
                <a:gd name="connsiteX3-9175" fmla="*/ 5303 w 9977"/>
                <a:gd name="connsiteY3-9176" fmla="*/ 5396 h 10000"/>
                <a:gd name="connsiteX4-9177" fmla="*/ 5303 w 9977"/>
                <a:gd name="connsiteY4-9178" fmla="*/ 5524 h 10000"/>
                <a:gd name="connsiteX5-9179" fmla="*/ 6835 w 9977"/>
                <a:gd name="connsiteY5-9180" fmla="*/ 5524 h 10000"/>
                <a:gd name="connsiteX6-9181" fmla="*/ 6835 w 9977"/>
                <a:gd name="connsiteY6-9182" fmla="*/ 5396 h 10000"/>
                <a:gd name="connsiteX7-9183" fmla="*/ 7685 w 9977"/>
                <a:gd name="connsiteY7-9184" fmla="*/ 5396 h 10000"/>
                <a:gd name="connsiteX8-9185" fmla="*/ 7685 w 9977"/>
                <a:gd name="connsiteY8-9186" fmla="*/ 984 h 10000"/>
                <a:gd name="connsiteX9-9187" fmla="*/ 4281 w 9977"/>
                <a:gd name="connsiteY9-9188" fmla="*/ 984 h 10000"/>
                <a:gd name="connsiteX10-9189" fmla="*/ 4540 w 9977"/>
                <a:gd name="connsiteY10-9190" fmla="*/ 0 h 10000"/>
                <a:gd name="connsiteX11-9191" fmla="*/ 9977 w 9977"/>
                <a:gd name="connsiteY11-9192" fmla="*/ 1069 h 10000"/>
                <a:gd name="connsiteX12-9193" fmla="*/ 8966 w 9977"/>
                <a:gd name="connsiteY12-9194" fmla="*/ 9920 h 10000"/>
                <a:gd name="connsiteX13-9195" fmla="*/ 2708 w 9977"/>
                <a:gd name="connsiteY13-9196" fmla="*/ 10000 h 10000"/>
                <a:gd name="connsiteX0-9197" fmla="*/ 2714 w 10000"/>
                <a:gd name="connsiteY0-9198" fmla="*/ 10000 h 10000"/>
                <a:gd name="connsiteX1-9199" fmla="*/ 10 w 10000"/>
                <a:gd name="connsiteY1-9200" fmla="*/ 9055 h 10000"/>
                <a:gd name="connsiteX2-9201" fmla="*/ 2250 w 10000"/>
                <a:gd name="connsiteY2-9202" fmla="*/ 5396 h 10000"/>
                <a:gd name="connsiteX3-9203" fmla="*/ 5315 w 10000"/>
                <a:gd name="connsiteY3-9204" fmla="*/ 5396 h 10000"/>
                <a:gd name="connsiteX4-9205" fmla="*/ 5315 w 10000"/>
                <a:gd name="connsiteY4-9206" fmla="*/ 5524 h 10000"/>
                <a:gd name="connsiteX5-9207" fmla="*/ 6851 w 10000"/>
                <a:gd name="connsiteY5-9208" fmla="*/ 5524 h 10000"/>
                <a:gd name="connsiteX6-9209" fmla="*/ 6851 w 10000"/>
                <a:gd name="connsiteY6-9210" fmla="*/ 5396 h 10000"/>
                <a:gd name="connsiteX7-9211" fmla="*/ 7703 w 10000"/>
                <a:gd name="connsiteY7-9212" fmla="*/ 5396 h 10000"/>
                <a:gd name="connsiteX8-9213" fmla="*/ 7703 w 10000"/>
                <a:gd name="connsiteY8-9214" fmla="*/ 984 h 10000"/>
                <a:gd name="connsiteX9-9215" fmla="*/ 4291 w 10000"/>
                <a:gd name="connsiteY9-9216" fmla="*/ 984 h 10000"/>
                <a:gd name="connsiteX10-9217" fmla="*/ 4550 w 10000"/>
                <a:gd name="connsiteY10-9218" fmla="*/ 0 h 10000"/>
                <a:gd name="connsiteX11-9219" fmla="*/ 10000 w 10000"/>
                <a:gd name="connsiteY11-9220" fmla="*/ 1069 h 10000"/>
                <a:gd name="connsiteX12-9221" fmla="*/ 8987 w 10000"/>
                <a:gd name="connsiteY12-9222" fmla="*/ 9920 h 10000"/>
                <a:gd name="connsiteX13-9223" fmla="*/ 2714 w 10000"/>
                <a:gd name="connsiteY13-9224" fmla="*/ 10000 h 10000"/>
                <a:gd name="connsiteX0-9225" fmla="*/ 2714 w 10000"/>
                <a:gd name="connsiteY0-9226" fmla="*/ 10000 h 10000"/>
                <a:gd name="connsiteX1-9227" fmla="*/ 10 w 10000"/>
                <a:gd name="connsiteY1-9228" fmla="*/ 9055 h 10000"/>
                <a:gd name="connsiteX2-9229" fmla="*/ 2250 w 10000"/>
                <a:gd name="connsiteY2-9230" fmla="*/ 5396 h 10000"/>
                <a:gd name="connsiteX3-9231" fmla="*/ 5315 w 10000"/>
                <a:gd name="connsiteY3-9232" fmla="*/ 5396 h 10000"/>
                <a:gd name="connsiteX4-9233" fmla="*/ 5315 w 10000"/>
                <a:gd name="connsiteY4-9234" fmla="*/ 5524 h 10000"/>
                <a:gd name="connsiteX5-9235" fmla="*/ 6851 w 10000"/>
                <a:gd name="connsiteY5-9236" fmla="*/ 5524 h 10000"/>
                <a:gd name="connsiteX6-9237" fmla="*/ 6851 w 10000"/>
                <a:gd name="connsiteY6-9238" fmla="*/ 5396 h 10000"/>
                <a:gd name="connsiteX7-9239" fmla="*/ 7703 w 10000"/>
                <a:gd name="connsiteY7-9240" fmla="*/ 5396 h 10000"/>
                <a:gd name="connsiteX8-9241" fmla="*/ 7703 w 10000"/>
                <a:gd name="connsiteY8-9242" fmla="*/ 984 h 10000"/>
                <a:gd name="connsiteX9-9243" fmla="*/ 4291 w 10000"/>
                <a:gd name="connsiteY9-9244" fmla="*/ 984 h 10000"/>
                <a:gd name="connsiteX10-9245" fmla="*/ 4550 w 10000"/>
                <a:gd name="connsiteY10-9246" fmla="*/ 0 h 10000"/>
                <a:gd name="connsiteX11-9247" fmla="*/ 10000 w 10000"/>
                <a:gd name="connsiteY11-9248" fmla="*/ 1069 h 10000"/>
                <a:gd name="connsiteX12-9249" fmla="*/ 8987 w 10000"/>
                <a:gd name="connsiteY12-9250" fmla="*/ 9920 h 10000"/>
                <a:gd name="connsiteX13-9251" fmla="*/ 2714 w 10000"/>
                <a:gd name="connsiteY13-9252" fmla="*/ 10000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Lst>
              <a:rect l="l" t="t" r="r" b="b"/>
              <a:pathLst>
                <a:path w="10000" h="10000">
                  <a:moveTo>
                    <a:pt x="2714" y="10000"/>
                  </a:moveTo>
                  <a:cubicBezTo>
                    <a:pt x="2035" y="9871"/>
                    <a:pt x="1544" y="9602"/>
                    <a:pt x="10" y="9055"/>
                  </a:cubicBezTo>
                  <a:cubicBezTo>
                    <a:pt x="-128" y="8263"/>
                    <a:pt x="1154" y="6861"/>
                    <a:pt x="2250" y="5396"/>
                  </a:cubicBezTo>
                  <a:lnTo>
                    <a:pt x="5315" y="5396"/>
                  </a:lnTo>
                  <a:lnTo>
                    <a:pt x="5315" y="5524"/>
                  </a:lnTo>
                  <a:lnTo>
                    <a:pt x="6851" y="5524"/>
                  </a:lnTo>
                  <a:lnTo>
                    <a:pt x="6851" y="5396"/>
                  </a:lnTo>
                  <a:lnTo>
                    <a:pt x="7703" y="5396"/>
                  </a:lnTo>
                  <a:lnTo>
                    <a:pt x="7703" y="984"/>
                  </a:lnTo>
                  <a:lnTo>
                    <a:pt x="4291" y="984"/>
                  </a:lnTo>
                  <a:cubicBezTo>
                    <a:pt x="4467" y="427"/>
                    <a:pt x="4550" y="0"/>
                    <a:pt x="4550" y="0"/>
                  </a:cubicBezTo>
                  <a:lnTo>
                    <a:pt x="10000" y="1069"/>
                  </a:lnTo>
                  <a:cubicBezTo>
                    <a:pt x="9902" y="2587"/>
                    <a:pt x="8981" y="8808"/>
                    <a:pt x="8987" y="9920"/>
                  </a:cubicBezTo>
                  <a:lnTo>
                    <a:pt x="2714" y="10000"/>
                  </a:lnTo>
                  <a:close/>
                </a:path>
              </a:pathLst>
            </a:custGeom>
            <a:noFill/>
            <a:ln w="25400">
              <a:solidFill>
                <a:schemeClr val="bg1"/>
              </a:solidFill>
            </a:ln>
            <a:effectLst>
              <a:outerShdw blurRad="50800" dist="38100" dir="2700000" algn="tl" rotWithShape="0">
                <a:prstClr val="black">
                  <a:alpha val="40000"/>
                </a:prstClr>
              </a:outerShdw>
            </a:effectLst>
          </p:spPr>
          <p:txBody>
            <a:bodyPr vert="horz" wrap="square" lIns="91440" tIns="45720" rIns="91440" bIns="45720" numCol="1" anchor="t" anchorCtr="0" compatLnSpc="1"/>
            <a:lstStyle/>
            <a:p>
              <a:endParaRPr lang="zh-CN" altLang="en-US"/>
            </a:p>
          </p:txBody>
        </p:sp>
      </p:grpSp>
      <p:sp>
        <p:nvSpPr>
          <p:cNvPr id="14" name="椭圆 13"/>
          <p:cNvSpPr/>
          <p:nvPr/>
        </p:nvSpPr>
        <p:spPr>
          <a:xfrm>
            <a:off x="2990850" y="5720233"/>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3833812" y="4399433"/>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4248150" y="4612945"/>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4705873" y="3926438"/>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6017594" y="3910109"/>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6833425" y="3666978"/>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7383462" y="2550219"/>
            <a:ext cx="185738" cy="185738"/>
          </a:xfrm>
          <a:prstGeom prst="ellipse">
            <a:avLst/>
          </a:prstGeom>
          <a:solidFill>
            <a:srgbClr val="FBFBFB"/>
          </a:solidFill>
          <a:ln>
            <a:noFill/>
          </a:ln>
          <a:effectLst>
            <a:outerShdw blurRad="101600" dist="381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189976" y="5330624"/>
            <a:ext cx="2220039" cy="761153"/>
            <a:chOff x="3724283" y="5229025"/>
            <a:chExt cx="2220039" cy="761153"/>
          </a:xfrm>
        </p:grpSpPr>
        <p:grpSp>
          <p:nvGrpSpPr>
            <p:cNvPr id="8" name="组合 7"/>
            <p:cNvGrpSpPr/>
            <p:nvPr/>
          </p:nvGrpSpPr>
          <p:grpSpPr>
            <a:xfrm>
              <a:off x="3724283" y="5229025"/>
              <a:ext cx="1000117" cy="761153"/>
              <a:chOff x="3629024" y="5362375"/>
              <a:chExt cx="1000117" cy="761153"/>
            </a:xfrm>
          </p:grpSpPr>
          <p:sp>
            <p:nvSpPr>
              <p:cNvPr id="21" name="文本框 20"/>
              <p:cNvSpPr txBox="1"/>
              <p:nvPr/>
            </p:nvSpPr>
            <p:spPr>
              <a:xfrm>
                <a:off x="3629024" y="5362375"/>
                <a:ext cx="1000117" cy="646331"/>
              </a:xfrm>
              <a:prstGeom prst="rect">
                <a:avLst/>
              </a:prstGeom>
              <a:noFill/>
            </p:spPr>
            <p:txBody>
              <a:bodyPr wrap="square" rtlCol="0">
                <a:spAutoFit/>
              </a:bodyPr>
              <a:lstStyle/>
              <a:p>
                <a:pPr algn="ctr"/>
                <a:r>
                  <a:rPr lang="en-US" altLang="zh-CN" sz="3600" dirty="0" smtClean="0">
                    <a:solidFill>
                      <a:srgbClr val="FCB64F"/>
                    </a:solidFill>
                    <a:latin typeface="Impact" panose="020B0806030902050204" pitchFamily="34" charset="0"/>
                  </a:rPr>
                  <a:t>01</a:t>
                </a:r>
                <a:endParaRPr lang="zh-CN" altLang="en-US" sz="3600" dirty="0">
                  <a:solidFill>
                    <a:srgbClr val="FCB64F"/>
                  </a:solidFill>
                  <a:latin typeface="Impact" panose="020B0806030902050204" pitchFamily="34" charset="0"/>
                </a:endParaRPr>
              </a:p>
            </p:txBody>
          </p:sp>
          <p:sp>
            <p:nvSpPr>
              <p:cNvPr id="7" name="文本框 6"/>
              <p:cNvSpPr txBox="1"/>
              <p:nvPr/>
            </p:nvSpPr>
            <p:spPr>
              <a:xfrm>
                <a:off x="3804440" y="5784974"/>
                <a:ext cx="673100" cy="338554"/>
              </a:xfrm>
              <a:prstGeom prst="rect">
                <a:avLst/>
              </a:prstGeom>
              <a:noFill/>
            </p:spPr>
            <p:txBody>
              <a:bodyPr wrap="square" rtlCol="0">
                <a:spAutoFit/>
              </a:bodyPr>
              <a:lstStyle/>
              <a:p>
                <a:pPr algn="ctr"/>
                <a:r>
                  <a:rPr lang="en-US" altLang="zh-CN" sz="1600" dirty="0" smtClean="0">
                    <a:solidFill>
                      <a:srgbClr val="FDB851"/>
                    </a:solidFill>
                    <a:latin typeface="LiHei Pro" panose="020B0500000000000000" pitchFamily="34" charset="-122"/>
                    <a:ea typeface="LiHei Pro" panose="020B0500000000000000" pitchFamily="34" charset="-122"/>
                  </a:rPr>
                  <a:t>STEP</a:t>
                </a:r>
                <a:endParaRPr lang="zh-CN" altLang="en-US" sz="1600" dirty="0">
                  <a:solidFill>
                    <a:srgbClr val="FDB851"/>
                  </a:solidFill>
                  <a:latin typeface="LiHei Pro" panose="020B0500000000000000" pitchFamily="34" charset="-122"/>
                  <a:ea typeface="LiHei Pro" panose="020B0500000000000000" pitchFamily="34" charset="-122"/>
                </a:endParaRPr>
              </a:p>
            </p:txBody>
          </p:sp>
        </p:grpSp>
        <p:grpSp>
          <p:nvGrpSpPr>
            <p:cNvPr id="9" name="组合 8"/>
            <p:cNvGrpSpPr/>
            <p:nvPr/>
          </p:nvGrpSpPr>
          <p:grpSpPr>
            <a:xfrm>
              <a:off x="4425156" y="5230036"/>
              <a:ext cx="1519166" cy="583400"/>
              <a:chOff x="4528221" y="5170149"/>
              <a:chExt cx="1519166" cy="583400"/>
            </a:xfrm>
          </p:grpSpPr>
          <p:sp>
            <p:nvSpPr>
              <p:cNvPr id="22" name="文本框 21"/>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3" name="文本框 22"/>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26" name="组合 25"/>
          <p:cNvGrpSpPr/>
          <p:nvPr/>
        </p:nvGrpSpPr>
        <p:grpSpPr>
          <a:xfrm>
            <a:off x="4479542" y="4277381"/>
            <a:ext cx="2220039" cy="761153"/>
            <a:chOff x="3724283" y="5229025"/>
            <a:chExt cx="2220039" cy="761153"/>
          </a:xfrm>
        </p:grpSpPr>
        <p:grpSp>
          <p:nvGrpSpPr>
            <p:cNvPr id="27" name="组合 26"/>
            <p:cNvGrpSpPr/>
            <p:nvPr/>
          </p:nvGrpSpPr>
          <p:grpSpPr>
            <a:xfrm>
              <a:off x="3724283" y="5229025"/>
              <a:ext cx="1000117" cy="761153"/>
              <a:chOff x="3629024" y="5362375"/>
              <a:chExt cx="1000117" cy="761153"/>
            </a:xfrm>
          </p:grpSpPr>
          <p:sp>
            <p:nvSpPr>
              <p:cNvPr id="31" name="文本框 30"/>
              <p:cNvSpPr txBox="1"/>
              <p:nvPr/>
            </p:nvSpPr>
            <p:spPr>
              <a:xfrm>
                <a:off x="3629024" y="5362375"/>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sp>
            <p:nvSpPr>
              <p:cNvPr id="32" name="文本框 31"/>
              <p:cNvSpPr txBox="1"/>
              <p:nvPr/>
            </p:nvSpPr>
            <p:spPr>
              <a:xfrm>
                <a:off x="3804440" y="5784974"/>
                <a:ext cx="673100" cy="338554"/>
              </a:xfrm>
              <a:prstGeom prst="rect">
                <a:avLst/>
              </a:prstGeom>
              <a:noFill/>
            </p:spPr>
            <p:txBody>
              <a:bodyPr wrap="square" rtlCol="0">
                <a:spAutoFit/>
              </a:bodyPr>
              <a:lstStyle/>
              <a:p>
                <a:pPr algn="ctr"/>
                <a:r>
                  <a:rPr lang="en-US" altLang="zh-CN" sz="1600" dirty="0" smtClean="0">
                    <a:solidFill>
                      <a:srgbClr val="01ACBE"/>
                    </a:solidFill>
                    <a:latin typeface="LiHei Pro" panose="020B0500000000000000" pitchFamily="34" charset="-122"/>
                    <a:ea typeface="LiHei Pro" panose="020B0500000000000000" pitchFamily="34" charset="-122"/>
                  </a:rPr>
                  <a:t>STEP</a:t>
                </a:r>
                <a:endParaRPr lang="zh-CN" altLang="en-US" sz="1600" dirty="0">
                  <a:solidFill>
                    <a:srgbClr val="01ACBE"/>
                  </a:solidFill>
                  <a:latin typeface="LiHei Pro" panose="020B0500000000000000" pitchFamily="34" charset="-122"/>
                  <a:ea typeface="LiHei Pro" panose="020B0500000000000000" pitchFamily="34" charset="-122"/>
                </a:endParaRPr>
              </a:p>
            </p:txBody>
          </p:sp>
        </p:grpSp>
        <p:grpSp>
          <p:nvGrpSpPr>
            <p:cNvPr id="28" name="组合 27"/>
            <p:cNvGrpSpPr/>
            <p:nvPr/>
          </p:nvGrpSpPr>
          <p:grpSpPr>
            <a:xfrm>
              <a:off x="4425156" y="5230036"/>
              <a:ext cx="1519166" cy="583400"/>
              <a:chOff x="4528221" y="5170149"/>
              <a:chExt cx="1519166" cy="583400"/>
            </a:xfrm>
          </p:grpSpPr>
          <p:sp>
            <p:nvSpPr>
              <p:cNvPr id="29" name="文本框 28"/>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0" name="文本框 29"/>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33" name="组合 32"/>
          <p:cNvGrpSpPr/>
          <p:nvPr/>
        </p:nvGrpSpPr>
        <p:grpSpPr>
          <a:xfrm>
            <a:off x="6639935" y="3839353"/>
            <a:ext cx="2220039" cy="761153"/>
            <a:chOff x="3724283" y="5229025"/>
            <a:chExt cx="2220039" cy="761153"/>
          </a:xfrm>
        </p:grpSpPr>
        <p:grpSp>
          <p:nvGrpSpPr>
            <p:cNvPr id="34" name="组合 33"/>
            <p:cNvGrpSpPr/>
            <p:nvPr/>
          </p:nvGrpSpPr>
          <p:grpSpPr>
            <a:xfrm>
              <a:off x="3724283" y="5229025"/>
              <a:ext cx="1000117" cy="761153"/>
              <a:chOff x="3629024" y="5362375"/>
              <a:chExt cx="1000117" cy="761153"/>
            </a:xfrm>
          </p:grpSpPr>
          <p:sp>
            <p:nvSpPr>
              <p:cNvPr id="38" name="文本框 37"/>
              <p:cNvSpPr txBox="1"/>
              <p:nvPr/>
            </p:nvSpPr>
            <p:spPr>
              <a:xfrm>
                <a:off x="3629024" y="5362375"/>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sp>
            <p:nvSpPr>
              <p:cNvPr id="39" name="文本框 38"/>
              <p:cNvSpPr txBox="1"/>
              <p:nvPr/>
            </p:nvSpPr>
            <p:spPr>
              <a:xfrm>
                <a:off x="3804440" y="5784974"/>
                <a:ext cx="673100" cy="338554"/>
              </a:xfrm>
              <a:prstGeom prst="rect">
                <a:avLst/>
              </a:prstGeom>
              <a:noFill/>
            </p:spPr>
            <p:txBody>
              <a:bodyPr wrap="square" rtlCol="0">
                <a:spAutoFit/>
              </a:bodyPr>
              <a:lstStyle/>
              <a:p>
                <a:pPr algn="ctr"/>
                <a:r>
                  <a:rPr lang="en-US" altLang="zh-CN" sz="1600" dirty="0" smtClean="0">
                    <a:solidFill>
                      <a:srgbClr val="E87071"/>
                    </a:solidFill>
                    <a:latin typeface="LiHei Pro" panose="020B0500000000000000" pitchFamily="34" charset="-122"/>
                    <a:ea typeface="LiHei Pro" panose="020B0500000000000000" pitchFamily="34" charset="-122"/>
                  </a:rPr>
                  <a:t>STEP</a:t>
                </a:r>
                <a:endParaRPr lang="zh-CN" altLang="en-US" sz="1600" dirty="0">
                  <a:solidFill>
                    <a:srgbClr val="E87071"/>
                  </a:solidFill>
                  <a:latin typeface="LiHei Pro" panose="020B0500000000000000" pitchFamily="34" charset="-122"/>
                  <a:ea typeface="LiHei Pro" panose="020B0500000000000000" pitchFamily="34" charset="-122"/>
                </a:endParaRPr>
              </a:p>
            </p:txBody>
          </p:sp>
        </p:grpSp>
        <p:grpSp>
          <p:nvGrpSpPr>
            <p:cNvPr id="35" name="组合 34"/>
            <p:cNvGrpSpPr/>
            <p:nvPr/>
          </p:nvGrpSpPr>
          <p:grpSpPr>
            <a:xfrm>
              <a:off x="4425156" y="5230036"/>
              <a:ext cx="1519166" cy="583400"/>
              <a:chOff x="4528221" y="5170149"/>
              <a:chExt cx="1519166" cy="583400"/>
            </a:xfrm>
          </p:grpSpPr>
          <p:sp>
            <p:nvSpPr>
              <p:cNvPr id="36" name="文本框 35"/>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47" name="组合 46"/>
          <p:cNvGrpSpPr/>
          <p:nvPr/>
        </p:nvGrpSpPr>
        <p:grpSpPr>
          <a:xfrm>
            <a:off x="8117968" y="2570550"/>
            <a:ext cx="2220039" cy="761153"/>
            <a:chOff x="3724283" y="5229025"/>
            <a:chExt cx="2220039" cy="761153"/>
          </a:xfrm>
        </p:grpSpPr>
        <p:grpSp>
          <p:nvGrpSpPr>
            <p:cNvPr id="48" name="组合 47"/>
            <p:cNvGrpSpPr/>
            <p:nvPr/>
          </p:nvGrpSpPr>
          <p:grpSpPr>
            <a:xfrm>
              <a:off x="3724283" y="5229025"/>
              <a:ext cx="1000117" cy="761153"/>
              <a:chOff x="3629024" y="5362375"/>
              <a:chExt cx="1000117" cy="761153"/>
            </a:xfrm>
          </p:grpSpPr>
          <p:sp>
            <p:nvSpPr>
              <p:cNvPr id="52" name="文本框 51"/>
              <p:cNvSpPr txBox="1"/>
              <p:nvPr/>
            </p:nvSpPr>
            <p:spPr>
              <a:xfrm>
                <a:off x="3629024" y="5362375"/>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sp>
            <p:nvSpPr>
              <p:cNvPr id="53" name="文本框 52"/>
              <p:cNvSpPr txBox="1"/>
              <p:nvPr/>
            </p:nvSpPr>
            <p:spPr>
              <a:xfrm>
                <a:off x="3804440" y="5784974"/>
                <a:ext cx="673100" cy="338554"/>
              </a:xfrm>
              <a:prstGeom prst="rect">
                <a:avLst/>
              </a:prstGeom>
              <a:noFill/>
            </p:spPr>
            <p:txBody>
              <a:bodyPr wrap="square" rtlCol="0">
                <a:spAutoFit/>
              </a:bodyPr>
              <a:lstStyle/>
              <a:p>
                <a:pPr algn="ctr"/>
                <a:r>
                  <a:rPr lang="en-US" altLang="zh-CN" sz="1600" dirty="0" smtClean="0">
                    <a:solidFill>
                      <a:srgbClr val="663A77"/>
                    </a:solidFill>
                    <a:latin typeface="LiHei Pro" panose="020B0500000000000000" pitchFamily="34" charset="-122"/>
                    <a:ea typeface="LiHei Pro" panose="020B0500000000000000" pitchFamily="34" charset="-122"/>
                  </a:rPr>
                  <a:t>STEP</a:t>
                </a:r>
                <a:endParaRPr lang="zh-CN" altLang="en-US" sz="1600" dirty="0">
                  <a:solidFill>
                    <a:srgbClr val="663A77"/>
                  </a:solidFill>
                  <a:latin typeface="LiHei Pro" panose="020B0500000000000000" pitchFamily="34" charset="-122"/>
                  <a:ea typeface="LiHei Pro" panose="020B0500000000000000" pitchFamily="34" charset="-122"/>
                </a:endParaRPr>
              </a:p>
            </p:txBody>
          </p:sp>
        </p:grpSp>
        <p:grpSp>
          <p:nvGrpSpPr>
            <p:cNvPr id="49" name="组合 48"/>
            <p:cNvGrpSpPr/>
            <p:nvPr/>
          </p:nvGrpSpPr>
          <p:grpSpPr>
            <a:xfrm>
              <a:off x="4425156" y="5230036"/>
              <a:ext cx="1519166" cy="583400"/>
              <a:chOff x="4528221" y="5170149"/>
              <a:chExt cx="1519166" cy="583400"/>
            </a:xfrm>
          </p:grpSpPr>
          <p:sp>
            <p:nvSpPr>
              <p:cNvPr id="50" name="文本框 49"/>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
        <p:nvSpPr>
          <p:cNvPr id="13" name="等腰三角形 12"/>
          <p:cNvSpPr/>
          <p:nvPr/>
        </p:nvSpPr>
        <p:spPr>
          <a:xfrm rot="1320000">
            <a:off x="8394562" y="1876774"/>
            <a:ext cx="271448" cy="234006"/>
          </a:xfrm>
          <a:prstGeom prst="triangle">
            <a:avLst/>
          </a:prstGeom>
          <a:solidFill>
            <a:srgbClr val="FBFBFB"/>
          </a:solidFill>
          <a:ln>
            <a:noFill/>
          </a:ln>
          <a:effectLst>
            <a:outerShdw blurRad="1143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1" name="Group 737"/>
          <p:cNvGrpSpPr>
            <a:grpSpLocks noChangeAspect="1"/>
          </p:cNvGrpSpPr>
          <p:nvPr/>
        </p:nvGrpSpPr>
        <p:grpSpPr bwMode="auto">
          <a:xfrm>
            <a:off x="1926717" y="1399371"/>
            <a:ext cx="3107675" cy="2928459"/>
            <a:chOff x="2105" y="527"/>
            <a:chExt cx="3468" cy="3268"/>
          </a:xfrm>
        </p:grpSpPr>
        <p:sp>
          <p:nvSpPr>
            <p:cNvPr id="752" name="AutoShape 736"/>
            <p:cNvSpPr>
              <a:spLocks noChangeAspect="1" noChangeArrowheads="1" noTextEdit="1"/>
            </p:cNvSpPr>
            <p:nvPr/>
          </p:nvSpPr>
          <p:spPr bwMode="auto">
            <a:xfrm>
              <a:off x="2107" y="527"/>
              <a:ext cx="3466" cy="3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3" name="Freeform 738"/>
            <p:cNvSpPr>
              <a:spLocks noEditPoints="1"/>
            </p:cNvSpPr>
            <p:nvPr/>
          </p:nvSpPr>
          <p:spPr bwMode="auto">
            <a:xfrm>
              <a:off x="2105" y="2581"/>
              <a:ext cx="333" cy="478"/>
            </a:xfrm>
            <a:custGeom>
              <a:avLst/>
              <a:gdLst>
                <a:gd name="T0" fmla="*/ 50 w 141"/>
                <a:gd name="T1" fmla="*/ 181 h 202"/>
                <a:gd name="T2" fmla="*/ 61 w 141"/>
                <a:gd name="T3" fmla="*/ 177 h 202"/>
                <a:gd name="T4" fmla="*/ 58 w 141"/>
                <a:gd name="T5" fmla="*/ 195 h 202"/>
                <a:gd name="T6" fmla="*/ 131 w 141"/>
                <a:gd name="T7" fmla="*/ 171 h 202"/>
                <a:gd name="T8" fmla="*/ 100 w 141"/>
                <a:gd name="T9" fmla="*/ 173 h 202"/>
                <a:gd name="T10" fmla="*/ 83 w 141"/>
                <a:gd name="T11" fmla="*/ 168 h 202"/>
                <a:gd name="T12" fmla="*/ 88 w 141"/>
                <a:gd name="T13" fmla="*/ 167 h 202"/>
                <a:gd name="T14" fmla="*/ 82 w 141"/>
                <a:gd name="T15" fmla="*/ 185 h 202"/>
                <a:gd name="T16" fmla="*/ 121 w 141"/>
                <a:gd name="T17" fmla="*/ 150 h 202"/>
                <a:gd name="T18" fmla="*/ 131 w 141"/>
                <a:gd name="T19" fmla="*/ 148 h 202"/>
                <a:gd name="T20" fmla="*/ 131 w 141"/>
                <a:gd name="T21" fmla="*/ 148 h 202"/>
                <a:gd name="T22" fmla="*/ 95 w 141"/>
                <a:gd name="T23" fmla="*/ 122 h 202"/>
                <a:gd name="T24" fmla="*/ 38 w 141"/>
                <a:gd name="T25" fmla="*/ 115 h 202"/>
                <a:gd name="T26" fmla="*/ 31 w 141"/>
                <a:gd name="T27" fmla="*/ 113 h 202"/>
                <a:gd name="T28" fmla="*/ 92 w 141"/>
                <a:gd name="T29" fmla="*/ 114 h 202"/>
                <a:gd name="T30" fmla="*/ 92 w 141"/>
                <a:gd name="T31" fmla="*/ 114 h 202"/>
                <a:gd name="T32" fmla="*/ 85 w 141"/>
                <a:gd name="T33" fmla="*/ 109 h 202"/>
                <a:gd name="T34" fmla="*/ 63 w 141"/>
                <a:gd name="T35" fmla="*/ 101 h 202"/>
                <a:gd name="T36" fmla="*/ 72 w 141"/>
                <a:gd name="T37" fmla="*/ 107 h 202"/>
                <a:gd name="T38" fmla="*/ 72 w 141"/>
                <a:gd name="T39" fmla="*/ 107 h 202"/>
                <a:gd name="T40" fmla="*/ 33 w 141"/>
                <a:gd name="T41" fmla="*/ 62 h 202"/>
                <a:gd name="T42" fmla="*/ 51 w 141"/>
                <a:gd name="T43" fmla="*/ 45 h 202"/>
                <a:gd name="T44" fmla="*/ 37 w 141"/>
                <a:gd name="T45" fmla="*/ 75 h 202"/>
                <a:gd name="T46" fmla="*/ 57 w 141"/>
                <a:gd name="T47" fmla="*/ 55 h 202"/>
                <a:gd name="T48" fmla="*/ 62 w 141"/>
                <a:gd name="T49" fmla="*/ 53 h 202"/>
                <a:gd name="T50" fmla="*/ 84 w 141"/>
                <a:gd name="T51" fmla="*/ 41 h 202"/>
                <a:gd name="T52" fmla="*/ 35 w 141"/>
                <a:gd name="T53" fmla="*/ 102 h 202"/>
                <a:gd name="T54" fmla="*/ 17 w 141"/>
                <a:gd name="T55" fmla="*/ 37 h 202"/>
                <a:gd name="T56" fmla="*/ 16 w 141"/>
                <a:gd name="T57" fmla="*/ 36 h 202"/>
                <a:gd name="T58" fmla="*/ 36 w 141"/>
                <a:gd name="T59" fmla="*/ 28 h 202"/>
                <a:gd name="T60" fmla="*/ 40 w 141"/>
                <a:gd name="T61" fmla="*/ 46 h 202"/>
                <a:gd name="T62" fmla="*/ 29 w 141"/>
                <a:gd name="T63" fmla="*/ 79 h 202"/>
                <a:gd name="T64" fmla="*/ 87 w 141"/>
                <a:gd name="T65" fmla="*/ 71 h 202"/>
                <a:gd name="T66" fmla="*/ 114 w 141"/>
                <a:gd name="T67" fmla="*/ 142 h 202"/>
                <a:gd name="T68" fmla="*/ 113 w 141"/>
                <a:gd name="T69" fmla="*/ 144 h 202"/>
                <a:gd name="T70" fmla="*/ 128 w 141"/>
                <a:gd name="T71" fmla="*/ 167 h 202"/>
                <a:gd name="T72" fmla="*/ 94 w 141"/>
                <a:gd name="T73" fmla="*/ 157 h 202"/>
                <a:gd name="T74" fmla="*/ 50 w 141"/>
                <a:gd name="T75" fmla="*/ 151 h 202"/>
                <a:gd name="T76" fmla="*/ 98 w 141"/>
                <a:gd name="T77" fmla="*/ 125 h 202"/>
                <a:gd name="T78" fmla="*/ 84 w 141"/>
                <a:gd name="T79" fmla="*/ 95 h 202"/>
                <a:gd name="T80" fmla="*/ 36 w 141"/>
                <a:gd name="T81" fmla="*/ 102 h 202"/>
                <a:gd name="T82" fmla="*/ 2 w 141"/>
                <a:gd name="T83" fmla="*/ 16 h 202"/>
                <a:gd name="T84" fmla="*/ 1 w 141"/>
                <a:gd name="T85" fmla="*/ 17 h 202"/>
                <a:gd name="T86" fmla="*/ 2 w 141"/>
                <a:gd name="T87" fmla="*/ 19 h 202"/>
                <a:gd name="T88" fmla="*/ 8 w 141"/>
                <a:gd name="T89" fmla="*/ 92 h 202"/>
                <a:gd name="T90" fmla="*/ 24 w 141"/>
                <a:gd name="T91" fmla="*/ 114 h 202"/>
                <a:gd name="T92" fmla="*/ 38 w 141"/>
                <a:gd name="T93" fmla="*/ 119 h 202"/>
                <a:gd name="T94" fmla="*/ 77 w 141"/>
                <a:gd name="T95" fmla="*/ 112 h 202"/>
                <a:gd name="T96" fmla="*/ 87 w 141"/>
                <a:gd name="T97" fmla="*/ 115 h 202"/>
                <a:gd name="T98" fmla="*/ 87 w 141"/>
                <a:gd name="T99" fmla="*/ 130 h 202"/>
                <a:gd name="T100" fmla="*/ 55 w 141"/>
                <a:gd name="T101" fmla="*/ 198 h 202"/>
                <a:gd name="T102" fmla="*/ 57 w 141"/>
                <a:gd name="T103" fmla="*/ 199 h 202"/>
                <a:gd name="T104" fmla="*/ 60 w 141"/>
                <a:gd name="T105" fmla="*/ 198 h 202"/>
                <a:gd name="T106" fmla="*/ 116 w 141"/>
                <a:gd name="T107" fmla="*/ 200 h 202"/>
                <a:gd name="T108" fmla="*/ 140 w 141"/>
                <a:gd name="T109" fmla="*/ 182 h 202"/>
                <a:gd name="T110" fmla="*/ 141 w 141"/>
                <a:gd name="T111" fmla="*/ 131 h 202"/>
                <a:gd name="T112" fmla="*/ 128 w 141"/>
                <a:gd name="T113" fmla="*/ 97 h 202"/>
                <a:gd name="T114" fmla="*/ 47 w 141"/>
                <a:gd name="T115" fmla="*/ 77 h 202"/>
                <a:gd name="T116" fmla="*/ 41 w 141"/>
                <a:gd name="T117" fmla="*/ 68 h 202"/>
                <a:gd name="T118" fmla="*/ 86 w 141"/>
                <a:gd name="T119" fmla="*/ 51 h 202"/>
                <a:gd name="T120" fmla="*/ 78 w 141"/>
                <a:gd name="T121" fmla="*/ 8 h 202"/>
                <a:gd name="T122" fmla="*/ 24 w 141"/>
                <a:gd name="T123"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202">
                  <a:moveTo>
                    <a:pt x="116" y="191"/>
                  </a:moveTo>
                  <a:cubicBezTo>
                    <a:pt x="115" y="189"/>
                    <a:pt x="114" y="187"/>
                    <a:pt x="113" y="186"/>
                  </a:cubicBezTo>
                  <a:cubicBezTo>
                    <a:pt x="115" y="184"/>
                    <a:pt x="118" y="182"/>
                    <a:pt x="120" y="180"/>
                  </a:cubicBezTo>
                  <a:cubicBezTo>
                    <a:pt x="119" y="183"/>
                    <a:pt x="117" y="187"/>
                    <a:pt x="116" y="191"/>
                  </a:cubicBezTo>
                  <a:moveTo>
                    <a:pt x="53" y="187"/>
                  </a:moveTo>
                  <a:cubicBezTo>
                    <a:pt x="52" y="185"/>
                    <a:pt x="51" y="183"/>
                    <a:pt x="50" y="181"/>
                  </a:cubicBezTo>
                  <a:cubicBezTo>
                    <a:pt x="52" y="181"/>
                    <a:pt x="53" y="180"/>
                    <a:pt x="55" y="179"/>
                  </a:cubicBezTo>
                  <a:cubicBezTo>
                    <a:pt x="55" y="182"/>
                    <a:pt x="54" y="184"/>
                    <a:pt x="53" y="187"/>
                  </a:cubicBezTo>
                  <a:moveTo>
                    <a:pt x="58" y="195"/>
                  </a:moveTo>
                  <a:cubicBezTo>
                    <a:pt x="57" y="194"/>
                    <a:pt x="57" y="192"/>
                    <a:pt x="56" y="191"/>
                  </a:cubicBezTo>
                  <a:cubicBezTo>
                    <a:pt x="56" y="191"/>
                    <a:pt x="56" y="191"/>
                    <a:pt x="56" y="191"/>
                  </a:cubicBezTo>
                  <a:cubicBezTo>
                    <a:pt x="58" y="186"/>
                    <a:pt x="59" y="182"/>
                    <a:pt x="61" y="177"/>
                  </a:cubicBezTo>
                  <a:cubicBezTo>
                    <a:pt x="61" y="177"/>
                    <a:pt x="61" y="177"/>
                    <a:pt x="61" y="177"/>
                  </a:cubicBezTo>
                  <a:cubicBezTo>
                    <a:pt x="63" y="176"/>
                    <a:pt x="66" y="175"/>
                    <a:pt x="69" y="174"/>
                  </a:cubicBezTo>
                  <a:cubicBezTo>
                    <a:pt x="67" y="180"/>
                    <a:pt x="65" y="186"/>
                    <a:pt x="63" y="192"/>
                  </a:cubicBezTo>
                  <a:cubicBezTo>
                    <a:pt x="63" y="193"/>
                    <a:pt x="63" y="193"/>
                    <a:pt x="63" y="193"/>
                  </a:cubicBezTo>
                  <a:cubicBezTo>
                    <a:pt x="63" y="193"/>
                    <a:pt x="62" y="193"/>
                    <a:pt x="62" y="193"/>
                  </a:cubicBezTo>
                  <a:cubicBezTo>
                    <a:pt x="60" y="194"/>
                    <a:pt x="59" y="194"/>
                    <a:pt x="58" y="195"/>
                  </a:cubicBezTo>
                  <a:moveTo>
                    <a:pt x="119" y="197"/>
                  </a:moveTo>
                  <a:cubicBezTo>
                    <a:pt x="119" y="196"/>
                    <a:pt x="119" y="196"/>
                    <a:pt x="119" y="196"/>
                  </a:cubicBezTo>
                  <a:cubicBezTo>
                    <a:pt x="119" y="196"/>
                    <a:pt x="119" y="196"/>
                    <a:pt x="119" y="196"/>
                  </a:cubicBezTo>
                  <a:cubicBezTo>
                    <a:pt x="121" y="189"/>
                    <a:pt x="124" y="182"/>
                    <a:pt x="127" y="174"/>
                  </a:cubicBezTo>
                  <a:cubicBezTo>
                    <a:pt x="127" y="174"/>
                    <a:pt x="127" y="174"/>
                    <a:pt x="127" y="174"/>
                  </a:cubicBezTo>
                  <a:cubicBezTo>
                    <a:pt x="128" y="173"/>
                    <a:pt x="129" y="172"/>
                    <a:pt x="131" y="171"/>
                  </a:cubicBezTo>
                  <a:cubicBezTo>
                    <a:pt x="133" y="175"/>
                    <a:pt x="134" y="178"/>
                    <a:pt x="136" y="182"/>
                  </a:cubicBezTo>
                  <a:cubicBezTo>
                    <a:pt x="136" y="183"/>
                    <a:pt x="136" y="183"/>
                    <a:pt x="136" y="183"/>
                  </a:cubicBezTo>
                  <a:cubicBezTo>
                    <a:pt x="130" y="187"/>
                    <a:pt x="126" y="191"/>
                    <a:pt x="119" y="197"/>
                  </a:cubicBezTo>
                  <a:moveTo>
                    <a:pt x="95" y="179"/>
                  </a:moveTo>
                  <a:cubicBezTo>
                    <a:pt x="96" y="176"/>
                    <a:pt x="97" y="173"/>
                    <a:pt x="98" y="170"/>
                  </a:cubicBezTo>
                  <a:cubicBezTo>
                    <a:pt x="99" y="171"/>
                    <a:pt x="99" y="172"/>
                    <a:pt x="100" y="173"/>
                  </a:cubicBezTo>
                  <a:cubicBezTo>
                    <a:pt x="100" y="174"/>
                    <a:pt x="101" y="175"/>
                    <a:pt x="101" y="176"/>
                  </a:cubicBezTo>
                  <a:cubicBezTo>
                    <a:pt x="99" y="177"/>
                    <a:pt x="97" y="178"/>
                    <a:pt x="95" y="179"/>
                  </a:cubicBezTo>
                  <a:moveTo>
                    <a:pt x="68" y="191"/>
                  </a:moveTo>
                  <a:cubicBezTo>
                    <a:pt x="70" y="185"/>
                    <a:pt x="72" y="178"/>
                    <a:pt x="74" y="172"/>
                  </a:cubicBezTo>
                  <a:cubicBezTo>
                    <a:pt x="74" y="172"/>
                    <a:pt x="74" y="172"/>
                    <a:pt x="74" y="172"/>
                  </a:cubicBezTo>
                  <a:cubicBezTo>
                    <a:pt x="77" y="170"/>
                    <a:pt x="80" y="169"/>
                    <a:pt x="83" y="168"/>
                  </a:cubicBezTo>
                  <a:cubicBezTo>
                    <a:pt x="81" y="174"/>
                    <a:pt x="79" y="181"/>
                    <a:pt x="77" y="187"/>
                  </a:cubicBezTo>
                  <a:cubicBezTo>
                    <a:pt x="77" y="188"/>
                    <a:pt x="77" y="188"/>
                    <a:pt x="77" y="188"/>
                  </a:cubicBezTo>
                  <a:cubicBezTo>
                    <a:pt x="76" y="188"/>
                    <a:pt x="75" y="188"/>
                    <a:pt x="74" y="189"/>
                  </a:cubicBezTo>
                  <a:cubicBezTo>
                    <a:pt x="72" y="189"/>
                    <a:pt x="70" y="190"/>
                    <a:pt x="68" y="191"/>
                  </a:cubicBezTo>
                  <a:moveTo>
                    <a:pt x="82" y="185"/>
                  </a:moveTo>
                  <a:cubicBezTo>
                    <a:pt x="84" y="179"/>
                    <a:pt x="86" y="173"/>
                    <a:pt x="88" y="167"/>
                  </a:cubicBezTo>
                  <a:cubicBezTo>
                    <a:pt x="88" y="166"/>
                    <a:pt x="88" y="166"/>
                    <a:pt x="88" y="165"/>
                  </a:cubicBezTo>
                  <a:cubicBezTo>
                    <a:pt x="90" y="164"/>
                    <a:pt x="92" y="163"/>
                    <a:pt x="94" y="162"/>
                  </a:cubicBezTo>
                  <a:cubicBezTo>
                    <a:pt x="94" y="163"/>
                    <a:pt x="95" y="164"/>
                    <a:pt x="95" y="165"/>
                  </a:cubicBezTo>
                  <a:cubicBezTo>
                    <a:pt x="93" y="170"/>
                    <a:pt x="92" y="175"/>
                    <a:pt x="90" y="181"/>
                  </a:cubicBezTo>
                  <a:cubicBezTo>
                    <a:pt x="90" y="181"/>
                    <a:pt x="90" y="181"/>
                    <a:pt x="90" y="182"/>
                  </a:cubicBezTo>
                  <a:cubicBezTo>
                    <a:pt x="87" y="183"/>
                    <a:pt x="85" y="184"/>
                    <a:pt x="82" y="185"/>
                  </a:cubicBezTo>
                  <a:moveTo>
                    <a:pt x="118" y="146"/>
                  </a:moveTo>
                  <a:cubicBezTo>
                    <a:pt x="118" y="145"/>
                    <a:pt x="118" y="145"/>
                    <a:pt x="118" y="144"/>
                  </a:cubicBezTo>
                  <a:cubicBezTo>
                    <a:pt x="118" y="144"/>
                    <a:pt x="119" y="143"/>
                    <a:pt x="119" y="143"/>
                  </a:cubicBezTo>
                  <a:cubicBezTo>
                    <a:pt x="119" y="144"/>
                    <a:pt x="119" y="145"/>
                    <a:pt x="118" y="146"/>
                  </a:cubicBezTo>
                  <a:moveTo>
                    <a:pt x="124" y="155"/>
                  </a:moveTo>
                  <a:cubicBezTo>
                    <a:pt x="123" y="154"/>
                    <a:pt x="122" y="152"/>
                    <a:pt x="121" y="150"/>
                  </a:cubicBezTo>
                  <a:cubicBezTo>
                    <a:pt x="123" y="145"/>
                    <a:pt x="125" y="140"/>
                    <a:pt x="127" y="135"/>
                  </a:cubicBezTo>
                  <a:cubicBezTo>
                    <a:pt x="127" y="135"/>
                    <a:pt x="127" y="135"/>
                    <a:pt x="127" y="135"/>
                  </a:cubicBezTo>
                  <a:cubicBezTo>
                    <a:pt x="128" y="133"/>
                    <a:pt x="130" y="131"/>
                    <a:pt x="131" y="128"/>
                  </a:cubicBezTo>
                  <a:cubicBezTo>
                    <a:pt x="129" y="133"/>
                    <a:pt x="128" y="139"/>
                    <a:pt x="127" y="143"/>
                  </a:cubicBezTo>
                  <a:cubicBezTo>
                    <a:pt x="126" y="148"/>
                    <a:pt x="125" y="153"/>
                    <a:pt x="124" y="155"/>
                  </a:cubicBezTo>
                  <a:moveTo>
                    <a:pt x="131" y="148"/>
                  </a:moveTo>
                  <a:cubicBezTo>
                    <a:pt x="132" y="143"/>
                    <a:pt x="133" y="138"/>
                    <a:pt x="134" y="133"/>
                  </a:cubicBezTo>
                  <a:cubicBezTo>
                    <a:pt x="135" y="130"/>
                    <a:pt x="135" y="127"/>
                    <a:pt x="136" y="125"/>
                  </a:cubicBezTo>
                  <a:cubicBezTo>
                    <a:pt x="136" y="127"/>
                    <a:pt x="137" y="128"/>
                    <a:pt x="137" y="128"/>
                  </a:cubicBezTo>
                  <a:cubicBezTo>
                    <a:pt x="137" y="129"/>
                    <a:pt x="137" y="130"/>
                    <a:pt x="137" y="130"/>
                  </a:cubicBezTo>
                  <a:cubicBezTo>
                    <a:pt x="137" y="130"/>
                    <a:pt x="137" y="130"/>
                    <a:pt x="137" y="130"/>
                  </a:cubicBezTo>
                  <a:cubicBezTo>
                    <a:pt x="137" y="136"/>
                    <a:pt x="134" y="143"/>
                    <a:pt x="131" y="148"/>
                  </a:cubicBezTo>
                  <a:moveTo>
                    <a:pt x="133" y="119"/>
                  </a:moveTo>
                  <a:cubicBezTo>
                    <a:pt x="133" y="119"/>
                    <a:pt x="133" y="118"/>
                    <a:pt x="133" y="118"/>
                  </a:cubicBezTo>
                  <a:cubicBezTo>
                    <a:pt x="133" y="118"/>
                    <a:pt x="133" y="118"/>
                    <a:pt x="133" y="118"/>
                  </a:cubicBezTo>
                  <a:cubicBezTo>
                    <a:pt x="133" y="119"/>
                    <a:pt x="133" y="119"/>
                    <a:pt x="133" y="119"/>
                  </a:cubicBezTo>
                  <a:cubicBezTo>
                    <a:pt x="133" y="119"/>
                    <a:pt x="133" y="119"/>
                    <a:pt x="133" y="119"/>
                  </a:cubicBezTo>
                  <a:moveTo>
                    <a:pt x="95" y="122"/>
                  </a:moveTo>
                  <a:cubicBezTo>
                    <a:pt x="95" y="121"/>
                    <a:pt x="95" y="121"/>
                    <a:pt x="95" y="120"/>
                  </a:cubicBezTo>
                  <a:cubicBezTo>
                    <a:pt x="95" y="118"/>
                    <a:pt x="96" y="116"/>
                    <a:pt x="97" y="113"/>
                  </a:cubicBezTo>
                  <a:cubicBezTo>
                    <a:pt x="97" y="113"/>
                    <a:pt x="97" y="113"/>
                    <a:pt x="97" y="113"/>
                  </a:cubicBezTo>
                  <a:cubicBezTo>
                    <a:pt x="97" y="116"/>
                    <a:pt x="96" y="119"/>
                    <a:pt x="95" y="122"/>
                  </a:cubicBezTo>
                  <a:moveTo>
                    <a:pt x="39" y="115"/>
                  </a:moveTo>
                  <a:cubicBezTo>
                    <a:pt x="39" y="115"/>
                    <a:pt x="38" y="115"/>
                    <a:pt x="38" y="115"/>
                  </a:cubicBezTo>
                  <a:cubicBezTo>
                    <a:pt x="37" y="115"/>
                    <a:pt x="36" y="115"/>
                    <a:pt x="35" y="115"/>
                  </a:cubicBezTo>
                  <a:cubicBezTo>
                    <a:pt x="36" y="112"/>
                    <a:pt x="36" y="109"/>
                    <a:pt x="37" y="106"/>
                  </a:cubicBezTo>
                  <a:cubicBezTo>
                    <a:pt x="40" y="106"/>
                    <a:pt x="43" y="106"/>
                    <a:pt x="45" y="105"/>
                  </a:cubicBezTo>
                  <a:cubicBezTo>
                    <a:pt x="44" y="108"/>
                    <a:pt x="43" y="112"/>
                    <a:pt x="42" y="115"/>
                  </a:cubicBezTo>
                  <a:cubicBezTo>
                    <a:pt x="41" y="115"/>
                    <a:pt x="40" y="115"/>
                    <a:pt x="39" y="115"/>
                  </a:cubicBezTo>
                  <a:moveTo>
                    <a:pt x="31" y="113"/>
                  </a:moveTo>
                  <a:cubicBezTo>
                    <a:pt x="29" y="113"/>
                    <a:pt x="28" y="112"/>
                    <a:pt x="26" y="110"/>
                  </a:cubicBezTo>
                  <a:cubicBezTo>
                    <a:pt x="24" y="108"/>
                    <a:pt x="23" y="105"/>
                    <a:pt x="21" y="103"/>
                  </a:cubicBezTo>
                  <a:cubicBezTo>
                    <a:pt x="23" y="104"/>
                    <a:pt x="25" y="105"/>
                    <a:pt x="28" y="105"/>
                  </a:cubicBezTo>
                  <a:cubicBezTo>
                    <a:pt x="29" y="106"/>
                    <a:pt x="31" y="106"/>
                    <a:pt x="33" y="106"/>
                  </a:cubicBezTo>
                  <a:cubicBezTo>
                    <a:pt x="32" y="108"/>
                    <a:pt x="31" y="111"/>
                    <a:pt x="31" y="113"/>
                  </a:cubicBezTo>
                  <a:moveTo>
                    <a:pt x="92" y="114"/>
                  </a:moveTo>
                  <a:cubicBezTo>
                    <a:pt x="92" y="114"/>
                    <a:pt x="91" y="113"/>
                    <a:pt x="91" y="112"/>
                  </a:cubicBezTo>
                  <a:cubicBezTo>
                    <a:pt x="90" y="112"/>
                    <a:pt x="89" y="111"/>
                    <a:pt x="89" y="111"/>
                  </a:cubicBezTo>
                  <a:cubicBezTo>
                    <a:pt x="90" y="108"/>
                    <a:pt x="91" y="106"/>
                    <a:pt x="92" y="103"/>
                  </a:cubicBezTo>
                  <a:cubicBezTo>
                    <a:pt x="93" y="104"/>
                    <a:pt x="94" y="105"/>
                    <a:pt x="95" y="106"/>
                  </a:cubicBezTo>
                  <a:cubicBezTo>
                    <a:pt x="95" y="106"/>
                    <a:pt x="95" y="106"/>
                    <a:pt x="95" y="106"/>
                  </a:cubicBezTo>
                  <a:cubicBezTo>
                    <a:pt x="94" y="109"/>
                    <a:pt x="93" y="112"/>
                    <a:pt x="92" y="114"/>
                  </a:cubicBezTo>
                  <a:moveTo>
                    <a:pt x="47" y="114"/>
                  </a:moveTo>
                  <a:cubicBezTo>
                    <a:pt x="48" y="111"/>
                    <a:pt x="49" y="107"/>
                    <a:pt x="50" y="104"/>
                  </a:cubicBezTo>
                  <a:cubicBezTo>
                    <a:pt x="53" y="103"/>
                    <a:pt x="55" y="103"/>
                    <a:pt x="58" y="102"/>
                  </a:cubicBezTo>
                  <a:cubicBezTo>
                    <a:pt x="57" y="105"/>
                    <a:pt x="56" y="108"/>
                    <a:pt x="54" y="112"/>
                  </a:cubicBezTo>
                  <a:cubicBezTo>
                    <a:pt x="52" y="112"/>
                    <a:pt x="49" y="113"/>
                    <a:pt x="47" y="114"/>
                  </a:cubicBezTo>
                  <a:moveTo>
                    <a:pt x="85" y="109"/>
                  </a:moveTo>
                  <a:cubicBezTo>
                    <a:pt x="84" y="108"/>
                    <a:pt x="82" y="108"/>
                    <a:pt x="80" y="107"/>
                  </a:cubicBezTo>
                  <a:cubicBezTo>
                    <a:pt x="81" y="105"/>
                    <a:pt x="82" y="102"/>
                    <a:pt x="83" y="99"/>
                  </a:cubicBezTo>
                  <a:cubicBezTo>
                    <a:pt x="85" y="99"/>
                    <a:pt x="87" y="100"/>
                    <a:pt x="88" y="100"/>
                  </a:cubicBezTo>
                  <a:cubicBezTo>
                    <a:pt x="87" y="103"/>
                    <a:pt x="86" y="106"/>
                    <a:pt x="85" y="109"/>
                  </a:cubicBezTo>
                  <a:moveTo>
                    <a:pt x="60" y="110"/>
                  </a:moveTo>
                  <a:cubicBezTo>
                    <a:pt x="61" y="107"/>
                    <a:pt x="62" y="104"/>
                    <a:pt x="63" y="101"/>
                  </a:cubicBezTo>
                  <a:cubicBezTo>
                    <a:pt x="63" y="100"/>
                    <a:pt x="63" y="100"/>
                    <a:pt x="63" y="100"/>
                  </a:cubicBezTo>
                  <a:cubicBezTo>
                    <a:pt x="64" y="100"/>
                    <a:pt x="64" y="100"/>
                    <a:pt x="65" y="100"/>
                  </a:cubicBezTo>
                  <a:cubicBezTo>
                    <a:pt x="67" y="99"/>
                    <a:pt x="69" y="99"/>
                    <a:pt x="71" y="98"/>
                  </a:cubicBezTo>
                  <a:cubicBezTo>
                    <a:pt x="70" y="101"/>
                    <a:pt x="69" y="105"/>
                    <a:pt x="67" y="108"/>
                  </a:cubicBezTo>
                  <a:cubicBezTo>
                    <a:pt x="65" y="108"/>
                    <a:pt x="62" y="109"/>
                    <a:pt x="60" y="110"/>
                  </a:cubicBezTo>
                  <a:moveTo>
                    <a:pt x="72" y="107"/>
                  </a:moveTo>
                  <a:cubicBezTo>
                    <a:pt x="73" y="104"/>
                    <a:pt x="74" y="101"/>
                    <a:pt x="76" y="98"/>
                  </a:cubicBezTo>
                  <a:cubicBezTo>
                    <a:pt x="76" y="98"/>
                    <a:pt x="76" y="98"/>
                    <a:pt x="76" y="98"/>
                  </a:cubicBezTo>
                  <a:cubicBezTo>
                    <a:pt x="77" y="98"/>
                    <a:pt x="78" y="98"/>
                    <a:pt x="79" y="98"/>
                  </a:cubicBezTo>
                  <a:cubicBezTo>
                    <a:pt x="78" y="101"/>
                    <a:pt x="77" y="104"/>
                    <a:pt x="76" y="107"/>
                  </a:cubicBezTo>
                  <a:cubicBezTo>
                    <a:pt x="75" y="107"/>
                    <a:pt x="75" y="107"/>
                    <a:pt x="75" y="107"/>
                  </a:cubicBezTo>
                  <a:cubicBezTo>
                    <a:pt x="74" y="107"/>
                    <a:pt x="73" y="107"/>
                    <a:pt x="72" y="107"/>
                  </a:cubicBezTo>
                  <a:moveTo>
                    <a:pt x="30" y="74"/>
                  </a:moveTo>
                  <a:cubicBezTo>
                    <a:pt x="28" y="72"/>
                    <a:pt x="27" y="70"/>
                    <a:pt x="26" y="67"/>
                  </a:cubicBezTo>
                  <a:cubicBezTo>
                    <a:pt x="26" y="67"/>
                    <a:pt x="26" y="67"/>
                    <a:pt x="26" y="67"/>
                  </a:cubicBezTo>
                  <a:cubicBezTo>
                    <a:pt x="26" y="64"/>
                    <a:pt x="28" y="61"/>
                    <a:pt x="31" y="57"/>
                  </a:cubicBezTo>
                  <a:cubicBezTo>
                    <a:pt x="33" y="56"/>
                    <a:pt x="34" y="54"/>
                    <a:pt x="36" y="53"/>
                  </a:cubicBezTo>
                  <a:cubicBezTo>
                    <a:pt x="35" y="56"/>
                    <a:pt x="34" y="59"/>
                    <a:pt x="33" y="62"/>
                  </a:cubicBezTo>
                  <a:cubicBezTo>
                    <a:pt x="32" y="67"/>
                    <a:pt x="31" y="71"/>
                    <a:pt x="30" y="74"/>
                  </a:cubicBezTo>
                  <a:moveTo>
                    <a:pt x="38" y="77"/>
                  </a:moveTo>
                  <a:cubicBezTo>
                    <a:pt x="36" y="77"/>
                    <a:pt x="35" y="77"/>
                    <a:pt x="34" y="76"/>
                  </a:cubicBezTo>
                  <a:cubicBezTo>
                    <a:pt x="34" y="73"/>
                    <a:pt x="36" y="68"/>
                    <a:pt x="38" y="63"/>
                  </a:cubicBezTo>
                  <a:cubicBezTo>
                    <a:pt x="39" y="58"/>
                    <a:pt x="41" y="52"/>
                    <a:pt x="42" y="49"/>
                  </a:cubicBezTo>
                  <a:cubicBezTo>
                    <a:pt x="45" y="48"/>
                    <a:pt x="48" y="46"/>
                    <a:pt x="51" y="45"/>
                  </a:cubicBezTo>
                  <a:cubicBezTo>
                    <a:pt x="49" y="49"/>
                    <a:pt x="46" y="54"/>
                    <a:pt x="45" y="58"/>
                  </a:cubicBezTo>
                  <a:cubicBezTo>
                    <a:pt x="44" y="59"/>
                    <a:pt x="44" y="60"/>
                    <a:pt x="45" y="60"/>
                  </a:cubicBezTo>
                  <a:cubicBezTo>
                    <a:pt x="44" y="61"/>
                    <a:pt x="44" y="61"/>
                    <a:pt x="43" y="61"/>
                  </a:cubicBezTo>
                  <a:cubicBezTo>
                    <a:pt x="41" y="63"/>
                    <a:pt x="39" y="64"/>
                    <a:pt x="38" y="66"/>
                  </a:cubicBezTo>
                  <a:cubicBezTo>
                    <a:pt x="37" y="67"/>
                    <a:pt x="36" y="69"/>
                    <a:pt x="36" y="72"/>
                  </a:cubicBezTo>
                  <a:cubicBezTo>
                    <a:pt x="36" y="73"/>
                    <a:pt x="36" y="74"/>
                    <a:pt x="37" y="75"/>
                  </a:cubicBezTo>
                  <a:cubicBezTo>
                    <a:pt x="37" y="76"/>
                    <a:pt x="37" y="77"/>
                    <a:pt x="38" y="77"/>
                  </a:cubicBezTo>
                  <a:moveTo>
                    <a:pt x="49" y="58"/>
                  </a:moveTo>
                  <a:cubicBezTo>
                    <a:pt x="51" y="53"/>
                    <a:pt x="54" y="48"/>
                    <a:pt x="56" y="43"/>
                  </a:cubicBezTo>
                  <a:cubicBezTo>
                    <a:pt x="57" y="43"/>
                    <a:pt x="57" y="43"/>
                    <a:pt x="57" y="43"/>
                  </a:cubicBezTo>
                  <a:cubicBezTo>
                    <a:pt x="59" y="42"/>
                    <a:pt x="61" y="41"/>
                    <a:pt x="63" y="41"/>
                  </a:cubicBezTo>
                  <a:cubicBezTo>
                    <a:pt x="61" y="45"/>
                    <a:pt x="59" y="50"/>
                    <a:pt x="57" y="55"/>
                  </a:cubicBezTo>
                  <a:cubicBezTo>
                    <a:pt x="54" y="56"/>
                    <a:pt x="52" y="57"/>
                    <a:pt x="49" y="58"/>
                  </a:cubicBezTo>
                  <a:moveTo>
                    <a:pt x="73" y="50"/>
                  </a:moveTo>
                  <a:cubicBezTo>
                    <a:pt x="75" y="46"/>
                    <a:pt x="77" y="43"/>
                    <a:pt x="78" y="39"/>
                  </a:cubicBezTo>
                  <a:cubicBezTo>
                    <a:pt x="79" y="42"/>
                    <a:pt x="81" y="45"/>
                    <a:pt x="82" y="47"/>
                  </a:cubicBezTo>
                  <a:cubicBezTo>
                    <a:pt x="80" y="48"/>
                    <a:pt x="77" y="49"/>
                    <a:pt x="73" y="50"/>
                  </a:cubicBezTo>
                  <a:moveTo>
                    <a:pt x="62" y="53"/>
                  </a:moveTo>
                  <a:cubicBezTo>
                    <a:pt x="64" y="48"/>
                    <a:pt x="66" y="44"/>
                    <a:pt x="69" y="39"/>
                  </a:cubicBezTo>
                  <a:cubicBezTo>
                    <a:pt x="70" y="39"/>
                    <a:pt x="72" y="39"/>
                    <a:pt x="74" y="39"/>
                  </a:cubicBezTo>
                  <a:cubicBezTo>
                    <a:pt x="72" y="42"/>
                    <a:pt x="70" y="46"/>
                    <a:pt x="68" y="50"/>
                  </a:cubicBezTo>
                  <a:cubicBezTo>
                    <a:pt x="68" y="51"/>
                    <a:pt x="68" y="51"/>
                    <a:pt x="68" y="51"/>
                  </a:cubicBezTo>
                  <a:cubicBezTo>
                    <a:pt x="66" y="52"/>
                    <a:pt x="64" y="52"/>
                    <a:pt x="62" y="53"/>
                  </a:cubicBezTo>
                  <a:moveTo>
                    <a:pt x="84" y="41"/>
                  </a:moveTo>
                  <a:cubicBezTo>
                    <a:pt x="83" y="39"/>
                    <a:pt x="82" y="37"/>
                    <a:pt x="81" y="35"/>
                  </a:cubicBezTo>
                  <a:cubicBezTo>
                    <a:pt x="81" y="29"/>
                    <a:pt x="80" y="23"/>
                    <a:pt x="80" y="17"/>
                  </a:cubicBezTo>
                  <a:cubicBezTo>
                    <a:pt x="81" y="20"/>
                    <a:pt x="83" y="23"/>
                    <a:pt x="84" y="25"/>
                  </a:cubicBezTo>
                  <a:cubicBezTo>
                    <a:pt x="85" y="26"/>
                    <a:pt x="85" y="26"/>
                    <a:pt x="85" y="26"/>
                  </a:cubicBezTo>
                  <a:cubicBezTo>
                    <a:pt x="84" y="31"/>
                    <a:pt x="84" y="36"/>
                    <a:pt x="84" y="41"/>
                  </a:cubicBezTo>
                  <a:moveTo>
                    <a:pt x="35" y="102"/>
                  </a:moveTo>
                  <a:cubicBezTo>
                    <a:pt x="33" y="102"/>
                    <a:pt x="31" y="102"/>
                    <a:pt x="29" y="101"/>
                  </a:cubicBezTo>
                  <a:cubicBezTo>
                    <a:pt x="20" y="99"/>
                    <a:pt x="15" y="94"/>
                    <a:pt x="11" y="89"/>
                  </a:cubicBezTo>
                  <a:cubicBezTo>
                    <a:pt x="8" y="84"/>
                    <a:pt x="6" y="79"/>
                    <a:pt x="5" y="77"/>
                  </a:cubicBezTo>
                  <a:cubicBezTo>
                    <a:pt x="5" y="75"/>
                    <a:pt x="4" y="72"/>
                    <a:pt x="4" y="70"/>
                  </a:cubicBezTo>
                  <a:cubicBezTo>
                    <a:pt x="4" y="59"/>
                    <a:pt x="10" y="46"/>
                    <a:pt x="16" y="39"/>
                  </a:cubicBezTo>
                  <a:cubicBezTo>
                    <a:pt x="16" y="39"/>
                    <a:pt x="17" y="38"/>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6" y="36"/>
                    <a:pt x="16" y="36"/>
                    <a:pt x="16" y="36"/>
                  </a:cubicBezTo>
                  <a:cubicBezTo>
                    <a:pt x="16" y="35"/>
                    <a:pt x="14" y="32"/>
                    <a:pt x="12" y="27"/>
                  </a:cubicBezTo>
                  <a:cubicBezTo>
                    <a:pt x="11" y="24"/>
                    <a:pt x="9" y="21"/>
                    <a:pt x="6" y="18"/>
                  </a:cubicBezTo>
                  <a:cubicBezTo>
                    <a:pt x="12" y="14"/>
                    <a:pt x="16" y="10"/>
                    <a:pt x="21" y="6"/>
                  </a:cubicBezTo>
                  <a:cubicBezTo>
                    <a:pt x="25" y="12"/>
                    <a:pt x="29" y="19"/>
                    <a:pt x="33" y="27"/>
                  </a:cubicBezTo>
                  <a:cubicBezTo>
                    <a:pt x="33" y="27"/>
                    <a:pt x="34" y="28"/>
                    <a:pt x="35" y="28"/>
                  </a:cubicBezTo>
                  <a:cubicBezTo>
                    <a:pt x="35" y="28"/>
                    <a:pt x="35" y="28"/>
                    <a:pt x="36" y="28"/>
                  </a:cubicBezTo>
                  <a:cubicBezTo>
                    <a:pt x="36" y="27"/>
                    <a:pt x="37" y="27"/>
                    <a:pt x="37" y="26"/>
                  </a:cubicBezTo>
                  <a:cubicBezTo>
                    <a:pt x="45" y="22"/>
                    <a:pt x="64" y="15"/>
                    <a:pt x="75" y="13"/>
                  </a:cubicBezTo>
                  <a:cubicBezTo>
                    <a:pt x="76" y="20"/>
                    <a:pt x="76" y="27"/>
                    <a:pt x="77" y="34"/>
                  </a:cubicBezTo>
                  <a:cubicBezTo>
                    <a:pt x="76" y="34"/>
                    <a:pt x="76" y="34"/>
                    <a:pt x="76" y="34"/>
                  </a:cubicBezTo>
                  <a:cubicBezTo>
                    <a:pt x="67" y="34"/>
                    <a:pt x="54" y="38"/>
                    <a:pt x="43" y="44"/>
                  </a:cubicBezTo>
                  <a:cubicBezTo>
                    <a:pt x="42" y="45"/>
                    <a:pt x="41" y="45"/>
                    <a:pt x="40" y="46"/>
                  </a:cubicBezTo>
                  <a:cubicBezTo>
                    <a:pt x="39" y="46"/>
                    <a:pt x="39" y="46"/>
                    <a:pt x="39" y="46"/>
                  </a:cubicBezTo>
                  <a:cubicBezTo>
                    <a:pt x="35" y="49"/>
                    <a:pt x="31" y="51"/>
                    <a:pt x="28" y="54"/>
                  </a:cubicBezTo>
                  <a:cubicBezTo>
                    <a:pt x="25" y="58"/>
                    <a:pt x="22" y="62"/>
                    <a:pt x="22" y="67"/>
                  </a:cubicBezTo>
                  <a:cubicBezTo>
                    <a:pt x="22" y="68"/>
                    <a:pt x="22" y="68"/>
                    <a:pt x="22" y="68"/>
                  </a:cubicBezTo>
                  <a:cubicBezTo>
                    <a:pt x="23" y="73"/>
                    <a:pt x="25" y="76"/>
                    <a:pt x="29" y="79"/>
                  </a:cubicBezTo>
                  <a:cubicBezTo>
                    <a:pt x="29" y="79"/>
                    <a:pt x="29" y="79"/>
                    <a:pt x="29" y="79"/>
                  </a:cubicBezTo>
                  <a:cubicBezTo>
                    <a:pt x="29" y="79"/>
                    <a:pt x="30" y="80"/>
                    <a:pt x="30" y="80"/>
                  </a:cubicBezTo>
                  <a:cubicBezTo>
                    <a:pt x="31" y="80"/>
                    <a:pt x="31" y="80"/>
                    <a:pt x="31" y="80"/>
                  </a:cubicBezTo>
                  <a:cubicBezTo>
                    <a:pt x="34" y="81"/>
                    <a:pt x="38" y="82"/>
                    <a:pt x="41" y="82"/>
                  </a:cubicBezTo>
                  <a:cubicBezTo>
                    <a:pt x="43" y="82"/>
                    <a:pt x="46" y="82"/>
                    <a:pt x="48" y="81"/>
                  </a:cubicBezTo>
                  <a:cubicBezTo>
                    <a:pt x="58" y="79"/>
                    <a:pt x="68" y="73"/>
                    <a:pt x="77" y="72"/>
                  </a:cubicBezTo>
                  <a:cubicBezTo>
                    <a:pt x="81" y="72"/>
                    <a:pt x="84" y="71"/>
                    <a:pt x="87" y="71"/>
                  </a:cubicBezTo>
                  <a:cubicBezTo>
                    <a:pt x="92" y="71"/>
                    <a:pt x="97" y="72"/>
                    <a:pt x="101" y="74"/>
                  </a:cubicBezTo>
                  <a:cubicBezTo>
                    <a:pt x="106" y="77"/>
                    <a:pt x="110" y="80"/>
                    <a:pt x="115" y="85"/>
                  </a:cubicBezTo>
                  <a:cubicBezTo>
                    <a:pt x="123" y="94"/>
                    <a:pt x="129" y="105"/>
                    <a:pt x="129" y="116"/>
                  </a:cubicBezTo>
                  <a:cubicBezTo>
                    <a:pt x="129" y="120"/>
                    <a:pt x="128" y="123"/>
                    <a:pt x="127" y="127"/>
                  </a:cubicBezTo>
                  <a:cubicBezTo>
                    <a:pt x="126" y="129"/>
                    <a:pt x="123" y="132"/>
                    <a:pt x="121" y="135"/>
                  </a:cubicBezTo>
                  <a:cubicBezTo>
                    <a:pt x="118" y="138"/>
                    <a:pt x="116" y="140"/>
                    <a:pt x="114" y="142"/>
                  </a:cubicBezTo>
                  <a:cubicBezTo>
                    <a:pt x="113" y="143"/>
                    <a:pt x="113" y="143"/>
                    <a:pt x="113" y="143"/>
                  </a:cubicBezTo>
                  <a:cubicBezTo>
                    <a:pt x="113" y="143"/>
                    <a:pt x="113" y="143"/>
                    <a:pt x="113" y="143"/>
                  </a:cubicBezTo>
                  <a:cubicBezTo>
                    <a:pt x="113" y="143"/>
                    <a:pt x="113" y="143"/>
                    <a:pt x="113" y="143"/>
                  </a:cubicBezTo>
                  <a:cubicBezTo>
                    <a:pt x="113" y="144"/>
                    <a:pt x="113" y="144"/>
                    <a:pt x="113" y="144"/>
                  </a:cubicBezTo>
                  <a:cubicBezTo>
                    <a:pt x="113" y="144"/>
                    <a:pt x="113" y="144"/>
                    <a:pt x="113" y="144"/>
                  </a:cubicBezTo>
                  <a:cubicBezTo>
                    <a:pt x="113" y="144"/>
                    <a:pt x="113" y="144"/>
                    <a:pt x="113" y="144"/>
                  </a:cubicBezTo>
                  <a:cubicBezTo>
                    <a:pt x="113" y="145"/>
                    <a:pt x="113" y="145"/>
                    <a:pt x="113" y="145"/>
                  </a:cubicBezTo>
                  <a:cubicBezTo>
                    <a:pt x="113" y="145"/>
                    <a:pt x="113" y="145"/>
                    <a:pt x="113" y="145"/>
                  </a:cubicBezTo>
                  <a:cubicBezTo>
                    <a:pt x="114" y="147"/>
                    <a:pt x="116" y="149"/>
                    <a:pt x="117" y="151"/>
                  </a:cubicBezTo>
                  <a:cubicBezTo>
                    <a:pt x="116" y="152"/>
                    <a:pt x="117" y="153"/>
                    <a:pt x="118" y="153"/>
                  </a:cubicBezTo>
                  <a:cubicBezTo>
                    <a:pt x="118" y="154"/>
                    <a:pt x="118" y="154"/>
                    <a:pt x="118" y="154"/>
                  </a:cubicBezTo>
                  <a:cubicBezTo>
                    <a:pt x="121" y="158"/>
                    <a:pt x="124" y="162"/>
                    <a:pt x="128" y="167"/>
                  </a:cubicBezTo>
                  <a:cubicBezTo>
                    <a:pt x="123" y="172"/>
                    <a:pt x="116" y="178"/>
                    <a:pt x="110" y="182"/>
                  </a:cubicBezTo>
                  <a:cubicBezTo>
                    <a:pt x="110" y="182"/>
                    <a:pt x="110" y="182"/>
                    <a:pt x="110" y="182"/>
                  </a:cubicBezTo>
                  <a:cubicBezTo>
                    <a:pt x="109" y="182"/>
                    <a:pt x="109" y="182"/>
                    <a:pt x="109" y="182"/>
                  </a:cubicBezTo>
                  <a:cubicBezTo>
                    <a:pt x="107" y="177"/>
                    <a:pt x="105" y="174"/>
                    <a:pt x="104" y="171"/>
                  </a:cubicBezTo>
                  <a:cubicBezTo>
                    <a:pt x="102" y="168"/>
                    <a:pt x="100" y="164"/>
                    <a:pt x="96" y="158"/>
                  </a:cubicBezTo>
                  <a:cubicBezTo>
                    <a:pt x="96" y="157"/>
                    <a:pt x="95" y="157"/>
                    <a:pt x="94" y="157"/>
                  </a:cubicBezTo>
                  <a:cubicBezTo>
                    <a:pt x="94" y="157"/>
                    <a:pt x="94" y="157"/>
                    <a:pt x="93" y="157"/>
                  </a:cubicBezTo>
                  <a:cubicBezTo>
                    <a:pt x="93" y="157"/>
                    <a:pt x="93" y="158"/>
                    <a:pt x="92" y="158"/>
                  </a:cubicBezTo>
                  <a:cubicBezTo>
                    <a:pt x="88" y="161"/>
                    <a:pt x="79" y="165"/>
                    <a:pt x="70" y="169"/>
                  </a:cubicBezTo>
                  <a:cubicBezTo>
                    <a:pt x="62" y="172"/>
                    <a:pt x="55" y="175"/>
                    <a:pt x="50" y="177"/>
                  </a:cubicBezTo>
                  <a:cubicBezTo>
                    <a:pt x="50" y="173"/>
                    <a:pt x="51" y="168"/>
                    <a:pt x="51" y="164"/>
                  </a:cubicBezTo>
                  <a:cubicBezTo>
                    <a:pt x="51" y="160"/>
                    <a:pt x="50" y="155"/>
                    <a:pt x="50" y="151"/>
                  </a:cubicBezTo>
                  <a:cubicBezTo>
                    <a:pt x="56" y="149"/>
                    <a:pt x="66" y="146"/>
                    <a:pt x="75" y="142"/>
                  </a:cubicBezTo>
                  <a:cubicBezTo>
                    <a:pt x="80" y="139"/>
                    <a:pt x="84" y="137"/>
                    <a:pt x="88" y="135"/>
                  </a:cubicBezTo>
                  <a:cubicBezTo>
                    <a:pt x="89" y="134"/>
                    <a:pt x="89" y="134"/>
                    <a:pt x="89" y="134"/>
                  </a:cubicBezTo>
                  <a:cubicBezTo>
                    <a:pt x="89" y="134"/>
                    <a:pt x="89" y="134"/>
                    <a:pt x="89" y="134"/>
                  </a:cubicBezTo>
                  <a:cubicBezTo>
                    <a:pt x="89" y="134"/>
                    <a:pt x="89" y="134"/>
                    <a:pt x="89" y="134"/>
                  </a:cubicBezTo>
                  <a:cubicBezTo>
                    <a:pt x="93" y="131"/>
                    <a:pt x="97" y="128"/>
                    <a:pt x="98" y="125"/>
                  </a:cubicBezTo>
                  <a:cubicBezTo>
                    <a:pt x="100" y="121"/>
                    <a:pt x="101" y="117"/>
                    <a:pt x="101" y="113"/>
                  </a:cubicBezTo>
                  <a:cubicBezTo>
                    <a:pt x="101" y="107"/>
                    <a:pt x="98" y="102"/>
                    <a:pt x="94" y="99"/>
                  </a:cubicBezTo>
                  <a:cubicBezTo>
                    <a:pt x="93" y="98"/>
                    <a:pt x="93" y="98"/>
                    <a:pt x="93" y="98"/>
                  </a:cubicBezTo>
                  <a:cubicBezTo>
                    <a:pt x="93" y="98"/>
                    <a:pt x="92" y="97"/>
                    <a:pt x="92" y="97"/>
                  </a:cubicBezTo>
                  <a:cubicBezTo>
                    <a:pt x="91" y="97"/>
                    <a:pt x="91" y="97"/>
                    <a:pt x="91" y="97"/>
                  </a:cubicBezTo>
                  <a:cubicBezTo>
                    <a:pt x="89" y="96"/>
                    <a:pt x="86" y="95"/>
                    <a:pt x="84" y="95"/>
                  </a:cubicBezTo>
                  <a:cubicBezTo>
                    <a:pt x="83" y="94"/>
                    <a:pt x="83" y="94"/>
                    <a:pt x="83" y="94"/>
                  </a:cubicBezTo>
                  <a:cubicBezTo>
                    <a:pt x="83" y="94"/>
                    <a:pt x="83" y="94"/>
                    <a:pt x="82" y="94"/>
                  </a:cubicBezTo>
                  <a:cubicBezTo>
                    <a:pt x="82" y="94"/>
                    <a:pt x="82" y="94"/>
                    <a:pt x="82" y="94"/>
                  </a:cubicBezTo>
                  <a:cubicBezTo>
                    <a:pt x="80" y="94"/>
                    <a:pt x="78" y="94"/>
                    <a:pt x="76" y="94"/>
                  </a:cubicBezTo>
                  <a:cubicBezTo>
                    <a:pt x="72" y="94"/>
                    <a:pt x="68" y="94"/>
                    <a:pt x="64" y="95"/>
                  </a:cubicBezTo>
                  <a:cubicBezTo>
                    <a:pt x="55" y="98"/>
                    <a:pt x="45" y="102"/>
                    <a:pt x="36" y="102"/>
                  </a:cubicBezTo>
                  <a:cubicBezTo>
                    <a:pt x="36" y="102"/>
                    <a:pt x="36" y="102"/>
                    <a:pt x="36" y="102"/>
                  </a:cubicBezTo>
                  <a:cubicBezTo>
                    <a:pt x="36" y="102"/>
                    <a:pt x="36" y="102"/>
                    <a:pt x="36" y="102"/>
                  </a:cubicBezTo>
                  <a:cubicBezTo>
                    <a:pt x="35" y="102"/>
                    <a:pt x="35" y="102"/>
                    <a:pt x="35" y="102"/>
                  </a:cubicBezTo>
                  <a:moveTo>
                    <a:pt x="21" y="0"/>
                  </a:moveTo>
                  <a:cubicBezTo>
                    <a:pt x="21" y="0"/>
                    <a:pt x="20" y="1"/>
                    <a:pt x="20" y="1"/>
                  </a:cubicBezTo>
                  <a:cubicBezTo>
                    <a:pt x="13" y="6"/>
                    <a:pt x="9" y="11"/>
                    <a:pt x="2" y="16"/>
                  </a:cubicBezTo>
                  <a:cubicBezTo>
                    <a:pt x="2" y="16"/>
                    <a:pt x="2" y="16"/>
                    <a:pt x="2" y="16"/>
                  </a:cubicBezTo>
                  <a:cubicBezTo>
                    <a:pt x="2" y="16"/>
                    <a:pt x="2" y="16"/>
                    <a:pt x="2" y="16"/>
                  </a:cubicBezTo>
                  <a:cubicBezTo>
                    <a:pt x="1" y="16"/>
                    <a:pt x="1" y="16"/>
                    <a:pt x="1" y="16"/>
                  </a:cubicBezTo>
                  <a:cubicBezTo>
                    <a:pt x="1" y="16"/>
                    <a:pt x="1" y="16"/>
                    <a:pt x="1" y="16"/>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4" y="21"/>
                    <a:pt x="7" y="26"/>
                    <a:pt x="9" y="30"/>
                  </a:cubicBezTo>
                  <a:cubicBezTo>
                    <a:pt x="10" y="32"/>
                    <a:pt x="11" y="34"/>
                    <a:pt x="12" y="36"/>
                  </a:cubicBezTo>
                  <a:cubicBezTo>
                    <a:pt x="12" y="36"/>
                    <a:pt x="12" y="37"/>
                    <a:pt x="12" y="37"/>
                  </a:cubicBezTo>
                  <a:cubicBezTo>
                    <a:pt x="6" y="45"/>
                    <a:pt x="0" y="58"/>
                    <a:pt x="0" y="70"/>
                  </a:cubicBezTo>
                  <a:cubicBezTo>
                    <a:pt x="0" y="73"/>
                    <a:pt x="0" y="75"/>
                    <a:pt x="1" y="78"/>
                  </a:cubicBezTo>
                  <a:cubicBezTo>
                    <a:pt x="2" y="80"/>
                    <a:pt x="4" y="86"/>
                    <a:pt x="8" y="92"/>
                  </a:cubicBezTo>
                  <a:cubicBezTo>
                    <a:pt x="8" y="92"/>
                    <a:pt x="8" y="92"/>
                    <a:pt x="9" y="93"/>
                  </a:cubicBezTo>
                  <a:cubicBezTo>
                    <a:pt x="9" y="93"/>
                    <a:pt x="9" y="94"/>
                    <a:pt x="9" y="94"/>
                  </a:cubicBezTo>
                  <a:cubicBezTo>
                    <a:pt x="14" y="101"/>
                    <a:pt x="17" y="105"/>
                    <a:pt x="22" y="111"/>
                  </a:cubicBezTo>
                  <a:cubicBezTo>
                    <a:pt x="22" y="111"/>
                    <a:pt x="22" y="112"/>
                    <a:pt x="22" y="112"/>
                  </a:cubicBezTo>
                  <a:cubicBezTo>
                    <a:pt x="22" y="112"/>
                    <a:pt x="23" y="113"/>
                    <a:pt x="23" y="113"/>
                  </a:cubicBezTo>
                  <a:cubicBezTo>
                    <a:pt x="24" y="114"/>
                    <a:pt x="24" y="114"/>
                    <a:pt x="24" y="114"/>
                  </a:cubicBezTo>
                  <a:cubicBezTo>
                    <a:pt x="24" y="114"/>
                    <a:pt x="24" y="114"/>
                    <a:pt x="25" y="114"/>
                  </a:cubicBezTo>
                  <a:cubicBezTo>
                    <a:pt x="26" y="116"/>
                    <a:pt x="28" y="117"/>
                    <a:pt x="30" y="118"/>
                  </a:cubicBezTo>
                  <a:cubicBezTo>
                    <a:pt x="30" y="118"/>
                    <a:pt x="31" y="119"/>
                    <a:pt x="31" y="119"/>
                  </a:cubicBezTo>
                  <a:cubicBezTo>
                    <a:pt x="32" y="119"/>
                    <a:pt x="32" y="119"/>
                    <a:pt x="32" y="119"/>
                  </a:cubicBezTo>
                  <a:cubicBezTo>
                    <a:pt x="32" y="119"/>
                    <a:pt x="33" y="119"/>
                    <a:pt x="33" y="119"/>
                  </a:cubicBezTo>
                  <a:cubicBezTo>
                    <a:pt x="35" y="119"/>
                    <a:pt x="37" y="119"/>
                    <a:pt x="38" y="119"/>
                  </a:cubicBezTo>
                  <a:cubicBezTo>
                    <a:pt x="38" y="119"/>
                    <a:pt x="38" y="119"/>
                    <a:pt x="38" y="119"/>
                  </a:cubicBezTo>
                  <a:cubicBezTo>
                    <a:pt x="45" y="119"/>
                    <a:pt x="51" y="117"/>
                    <a:pt x="57" y="115"/>
                  </a:cubicBezTo>
                  <a:cubicBezTo>
                    <a:pt x="63" y="113"/>
                    <a:pt x="70" y="111"/>
                    <a:pt x="75" y="111"/>
                  </a:cubicBezTo>
                  <a:cubicBezTo>
                    <a:pt x="75" y="111"/>
                    <a:pt x="75" y="111"/>
                    <a:pt x="75" y="111"/>
                  </a:cubicBezTo>
                  <a:cubicBezTo>
                    <a:pt x="76" y="111"/>
                    <a:pt x="76" y="111"/>
                    <a:pt x="76" y="111"/>
                  </a:cubicBezTo>
                  <a:cubicBezTo>
                    <a:pt x="77" y="112"/>
                    <a:pt x="77" y="112"/>
                    <a:pt x="77" y="112"/>
                  </a:cubicBezTo>
                  <a:cubicBezTo>
                    <a:pt x="77" y="112"/>
                    <a:pt x="77" y="112"/>
                    <a:pt x="77" y="112"/>
                  </a:cubicBezTo>
                  <a:cubicBezTo>
                    <a:pt x="78" y="112"/>
                    <a:pt x="78" y="112"/>
                    <a:pt x="78" y="111"/>
                  </a:cubicBezTo>
                  <a:cubicBezTo>
                    <a:pt x="81" y="112"/>
                    <a:pt x="82" y="112"/>
                    <a:pt x="84" y="113"/>
                  </a:cubicBezTo>
                  <a:cubicBezTo>
                    <a:pt x="84" y="114"/>
                    <a:pt x="85" y="114"/>
                    <a:pt x="85" y="115"/>
                  </a:cubicBezTo>
                  <a:cubicBezTo>
                    <a:pt x="85" y="115"/>
                    <a:pt x="86" y="115"/>
                    <a:pt x="86" y="115"/>
                  </a:cubicBezTo>
                  <a:cubicBezTo>
                    <a:pt x="86" y="115"/>
                    <a:pt x="86" y="115"/>
                    <a:pt x="87" y="115"/>
                  </a:cubicBezTo>
                  <a:cubicBezTo>
                    <a:pt x="88" y="115"/>
                    <a:pt x="88" y="115"/>
                    <a:pt x="88" y="115"/>
                  </a:cubicBezTo>
                  <a:cubicBezTo>
                    <a:pt x="89" y="117"/>
                    <a:pt x="90" y="118"/>
                    <a:pt x="90" y="120"/>
                  </a:cubicBezTo>
                  <a:cubicBezTo>
                    <a:pt x="90" y="120"/>
                    <a:pt x="90" y="120"/>
                    <a:pt x="90" y="120"/>
                  </a:cubicBezTo>
                  <a:cubicBezTo>
                    <a:pt x="90" y="121"/>
                    <a:pt x="90" y="121"/>
                    <a:pt x="90" y="122"/>
                  </a:cubicBezTo>
                  <a:cubicBezTo>
                    <a:pt x="90" y="122"/>
                    <a:pt x="90" y="122"/>
                    <a:pt x="90" y="122"/>
                  </a:cubicBezTo>
                  <a:cubicBezTo>
                    <a:pt x="90" y="125"/>
                    <a:pt x="89" y="128"/>
                    <a:pt x="87" y="130"/>
                  </a:cubicBezTo>
                  <a:cubicBezTo>
                    <a:pt x="75" y="138"/>
                    <a:pt x="55" y="146"/>
                    <a:pt x="47" y="147"/>
                  </a:cubicBezTo>
                  <a:cubicBezTo>
                    <a:pt x="46" y="147"/>
                    <a:pt x="45" y="148"/>
                    <a:pt x="45" y="150"/>
                  </a:cubicBezTo>
                  <a:cubicBezTo>
                    <a:pt x="46" y="154"/>
                    <a:pt x="46" y="159"/>
                    <a:pt x="46" y="164"/>
                  </a:cubicBezTo>
                  <a:cubicBezTo>
                    <a:pt x="46" y="169"/>
                    <a:pt x="46" y="174"/>
                    <a:pt x="45" y="179"/>
                  </a:cubicBezTo>
                  <a:cubicBezTo>
                    <a:pt x="45" y="179"/>
                    <a:pt x="45" y="180"/>
                    <a:pt x="45" y="181"/>
                  </a:cubicBezTo>
                  <a:cubicBezTo>
                    <a:pt x="49" y="187"/>
                    <a:pt x="52" y="193"/>
                    <a:pt x="55" y="198"/>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7" y="199"/>
                    <a:pt x="57" y="199"/>
                    <a:pt x="57" y="199"/>
                  </a:cubicBezTo>
                  <a:cubicBezTo>
                    <a:pt x="57" y="199"/>
                    <a:pt x="57" y="199"/>
                    <a:pt x="57" y="199"/>
                  </a:cubicBezTo>
                  <a:cubicBezTo>
                    <a:pt x="57" y="199"/>
                    <a:pt x="57" y="199"/>
                    <a:pt x="57" y="199"/>
                  </a:cubicBezTo>
                  <a:cubicBezTo>
                    <a:pt x="58" y="199"/>
                    <a:pt x="58" y="199"/>
                    <a:pt x="58" y="199"/>
                  </a:cubicBezTo>
                  <a:cubicBezTo>
                    <a:pt x="58" y="199"/>
                    <a:pt x="58" y="199"/>
                    <a:pt x="58" y="199"/>
                  </a:cubicBezTo>
                  <a:cubicBezTo>
                    <a:pt x="58" y="199"/>
                    <a:pt x="58" y="199"/>
                    <a:pt x="58" y="199"/>
                  </a:cubicBezTo>
                  <a:cubicBezTo>
                    <a:pt x="58" y="199"/>
                    <a:pt x="58" y="199"/>
                    <a:pt x="58" y="199"/>
                  </a:cubicBezTo>
                  <a:cubicBezTo>
                    <a:pt x="58" y="199"/>
                    <a:pt x="59" y="199"/>
                    <a:pt x="60" y="198"/>
                  </a:cubicBezTo>
                  <a:cubicBezTo>
                    <a:pt x="64" y="197"/>
                    <a:pt x="72" y="194"/>
                    <a:pt x="81" y="191"/>
                  </a:cubicBezTo>
                  <a:cubicBezTo>
                    <a:pt x="89" y="187"/>
                    <a:pt x="97" y="183"/>
                    <a:pt x="103" y="179"/>
                  </a:cubicBezTo>
                  <a:cubicBezTo>
                    <a:pt x="104" y="182"/>
                    <a:pt x="106" y="184"/>
                    <a:pt x="107" y="187"/>
                  </a:cubicBezTo>
                  <a:cubicBezTo>
                    <a:pt x="108" y="188"/>
                    <a:pt x="108" y="188"/>
                    <a:pt x="109" y="188"/>
                  </a:cubicBezTo>
                  <a:cubicBezTo>
                    <a:pt x="109" y="188"/>
                    <a:pt x="109" y="188"/>
                    <a:pt x="109" y="188"/>
                  </a:cubicBezTo>
                  <a:cubicBezTo>
                    <a:pt x="112" y="192"/>
                    <a:pt x="114" y="196"/>
                    <a:pt x="116" y="200"/>
                  </a:cubicBezTo>
                  <a:cubicBezTo>
                    <a:pt x="116" y="201"/>
                    <a:pt x="117" y="201"/>
                    <a:pt x="118" y="201"/>
                  </a:cubicBezTo>
                  <a:cubicBezTo>
                    <a:pt x="118" y="201"/>
                    <a:pt x="118" y="201"/>
                    <a:pt x="118" y="201"/>
                  </a:cubicBezTo>
                  <a:cubicBezTo>
                    <a:pt x="118" y="201"/>
                    <a:pt x="119" y="202"/>
                    <a:pt x="119" y="202"/>
                  </a:cubicBezTo>
                  <a:cubicBezTo>
                    <a:pt x="120" y="202"/>
                    <a:pt x="120" y="201"/>
                    <a:pt x="120" y="201"/>
                  </a:cubicBezTo>
                  <a:cubicBezTo>
                    <a:pt x="129" y="195"/>
                    <a:pt x="133" y="190"/>
                    <a:pt x="140" y="185"/>
                  </a:cubicBezTo>
                  <a:cubicBezTo>
                    <a:pt x="141" y="184"/>
                    <a:pt x="141" y="183"/>
                    <a:pt x="140" y="182"/>
                  </a:cubicBezTo>
                  <a:cubicBezTo>
                    <a:pt x="140" y="182"/>
                    <a:pt x="140" y="182"/>
                    <a:pt x="140" y="182"/>
                  </a:cubicBezTo>
                  <a:cubicBezTo>
                    <a:pt x="140" y="182"/>
                    <a:pt x="140" y="181"/>
                    <a:pt x="140" y="181"/>
                  </a:cubicBezTo>
                  <a:cubicBezTo>
                    <a:pt x="138" y="176"/>
                    <a:pt x="136" y="172"/>
                    <a:pt x="134" y="168"/>
                  </a:cubicBezTo>
                  <a:cubicBezTo>
                    <a:pt x="134" y="167"/>
                    <a:pt x="134" y="167"/>
                    <a:pt x="133" y="166"/>
                  </a:cubicBezTo>
                  <a:cubicBezTo>
                    <a:pt x="131" y="163"/>
                    <a:pt x="129" y="161"/>
                    <a:pt x="127" y="159"/>
                  </a:cubicBezTo>
                  <a:cubicBezTo>
                    <a:pt x="134" y="152"/>
                    <a:pt x="140" y="142"/>
                    <a:pt x="141" y="131"/>
                  </a:cubicBezTo>
                  <a:cubicBezTo>
                    <a:pt x="141" y="131"/>
                    <a:pt x="141" y="131"/>
                    <a:pt x="141" y="131"/>
                  </a:cubicBezTo>
                  <a:cubicBezTo>
                    <a:pt x="141" y="130"/>
                    <a:pt x="141" y="130"/>
                    <a:pt x="141" y="130"/>
                  </a:cubicBezTo>
                  <a:cubicBezTo>
                    <a:pt x="141" y="130"/>
                    <a:pt x="141" y="130"/>
                    <a:pt x="141" y="130"/>
                  </a:cubicBezTo>
                  <a:cubicBezTo>
                    <a:pt x="141" y="130"/>
                    <a:pt x="141" y="130"/>
                    <a:pt x="141" y="130"/>
                  </a:cubicBezTo>
                  <a:cubicBezTo>
                    <a:pt x="141" y="130"/>
                    <a:pt x="139" y="117"/>
                    <a:pt x="128" y="97"/>
                  </a:cubicBezTo>
                  <a:cubicBezTo>
                    <a:pt x="128" y="97"/>
                    <a:pt x="128" y="97"/>
                    <a:pt x="128" y="97"/>
                  </a:cubicBezTo>
                  <a:cubicBezTo>
                    <a:pt x="125" y="91"/>
                    <a:pt x="122" y="86"/>
                    <a:pt x="118" y="82"/>
                  </a:cubicBezTo>
                  <a:cubicBezTo>
                    <a:pt x="113" y="77"/>
                    <a:pt x="108" y="73"/>
                    <a:pt x="103" y="71"/>
                  </a:cubicBezTo>
                  <a:cubicBezTo>
                    <a:pt x="98" y="68"/>
                    <a:pt x="93" y="67"/>
                    <a:pt x="87" y="67"/>
                  </a:cubicBezTo>
                  <a:cubicBezTo>
                    <a:pt x="87" y="67"/>
                    <a:pt x="87" y="67"/>
                    <a:pt x="87" y="67"/>
                  </a:cubicBezTo>
                  <a:cubicBezTo>
                    <a:pt x="84" y="67"/>
                    <a:pt x="80" y="67"/>
                    <a:pt x="77" y="68"/>
                  </a:cubicBezTo>
                  <a:cubicBezTo>
                    <a:pt x="66" y="69"/>
                    <a:pt x="57" y="75"/>
                    <a:pt x="47" y="77"/>
                  </a:cubicBezTo>
                  <a:cubicBezTo>
                    <a:pt x="46" y="77"/>
                    <a:pt x="45" y="77"/>
                    <a:pt x="44" y="77"/>
                  </a:cubicBezTo>
                  <a:cubicBezTo>
                    <a:pt x="44" y="77"/>
                    <a:pt x="44" y="77"/>
                    <a:pt x="44" y="77"/>
                  </a:cubicBezTo>
                  <a:cubicBezTo>
                    <a:pt x="43" y="77"/>
                    <a:pt x="43" y="76"/>
                    <a:pt x="42" y="76"/>
                  </a:cubicBezTo>
                  <a:cubicBezTo>
                    <a:pt x="41" y="75"/>
                    <a:pt x="41" y="74"/>
                    <a:pt x="40" y="73"/>
                  </a:cubicBezTo>
                  <a:cubicBezTo>
                    <a:pt x="40" y="73"/>
                    <a:pt x="40" y="72"/>
                    <a:pt x="40" y="72"/>
                  </a:cubicBezTo>
                  <a:cubicBezTo>
                    <a:pt x="40" y="71"/>
                    <a:pt x="40" y="70"/>
                    <a:pt x="41" y="68"/>
                  </a:cubicBezTo>
                  <a:cubicBezTo>
                    <a:pt x="43" y="66"/>
                    <a:pt x="46" y="64"/>
                    <a:pt x="50" y="62"/>
                  </a:cubicBezTo>
                  <a:cubicBezTo>
                    <a:pt x="56" y="59"/>
                    <a:pt x="64" y="57"/>
                    <a:pt x="71" y="55"/>
                  </a:cubicBezTo>
                  <a:cubicBezTo>
                    <a:pt x="78" y="53"/>
                    <a:pt x="83" y="51"/>
                    <a:pt x="85" y="51"/>
                  </a:cubicBezTo>
                  <a:cubicBezTo>
                    <a:pt x="85" y="51"/>
                    <a:pt x="85" y="51"/>
                    <a:pt x="85" y="51"/>
                  </a:cubicBezTo>
                  <a:cubicBezTo>
                    <a:pt x="86" y="51"/>
                    <a:pt x="86" y="51"/>
                    <a:pt x="86" y="51"/>
                  </a:cubicBezTo>
                  <a:cubicBezTo>
                    <a:pt x="86" y="51"/>
                    <a:pt x="86" y="51"/>
                    <a:pt x="86" y="51"/>
                  </a:cubicBezTo>
                  <a:cubicBezTo>
                    <a:pt x="87" y="51"/>
                    <a:pt x="88" y="50"/>
                    <a:pt x="88" y="49"/>
                  </a:cubicBezTo>
                  <a:cubicBezTo>
                    <a:pt x="88" y="41"/>
                    <a:pt x="89" y="33"/>
                    <a:pt x="89" y="25"/>
                  </a:cubicBezTo>
                  <a:cubicBezTo>
                    <a:pt x="89" y="25"/>
                    <a:pt x="89" y="24"/>
                    <a:pt x="88" y="24"/>
                  </a:cubicBezTo>
                  <a:cubicBezTo>
                    <a:pt x="88" y="23"/>
                    <a:pt x="88" y="23"/>
                    <a:pt x="88" y="23"/>
                  </a:cubicBezTo>
                  <a:cubicBezTo>
                    <a:pt x="86" y="19"/>
                    <a:pt x="83" y="14"/>
                    <a:pt x="80" y="9"/>
                  </a:cubicBezTo>
                  <a:cubicBezTo>
                    <a:pt x="80" y="8"/>
                    <a:pt x="79" y="8"/>
                    <a:pt x="78" y="8"/>
                  </a:cubicBezTo>
                  <a:cubicBezTo>
                    <a:pt x="78" y="8"/>
                    <a:pt x="78" y="8"/>
                    <a:pt x="77" y="8"/>
                  </a:cubicBezTo>
                  <a:cubicBezTo>
                    <a:pt x="77" y="9"/>
                    <a:pt x="77" y="9"/>
                    <a:pt x="77" y="9"/>
                  </a:cubicBezTo>
                  <a:cubicBezTo>
                    <a:pt x="77" y="9"/>
                    <a:pt x="77" y="9"/>
                    <a:pt x="77" y="9"/>
                  </a:cubicBezTo>
                  <a:cubicBezTo>
                    <a:pt x="66" y="10"/>
                    <a:pt x="45" y="17"/>
                    <a:pt x="36" y="22"/>
                  </a:cubicBezTo>
                  <a:cubicBezTo>
                    <a:pt x="32" y="15"/>
                    <a:pt x="28" y="9"/>
                    <a:pt x="24" y="3"/>
                  </a:cubicBezTo>
                  <a:cubicBezTo>
                    <a:pt x="24" y="2"/>
                    <a:pt x="24" y="2"/>
                    <a:pt x="24" y="2"/>
                  </a:cubicBezTo>
                  <a:cubicBezTo>
                    <a:pt x="24" y="2"/>
                    <a:pt x="23" y="2"/>
                    <a:pt x="23" y="1"/>
                  </a:cubicBezTo>
                  <a:cubicBezTo>
                    <a:pt x="23" y="1"/>
                    <a:pt x="22" y="0"/>
                    <a:pt x="2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739"/>
            <p:cNvSpPr>
              <a:spLocks noEditPoints="1"/>
            </p:cNvSpPr>
            <p:nvPr/>
          </p:nvSpPr>
          <p:spPr bwMode="auto">
            <a:xfrm>
              <a:off x="4761" y="650"/>
              <a:ext cx="362" cy="220"/>
            </a:xfrm>
            <a:custGeom>
              <a:avLst/>
              <a:gdLst>
                <a:gd name="T0" fmla="*/ 114 w 153"/>
                <a:gd name="T1" fmla="*/ 13 h 93"/>
                <a:gd name="T2" fmla="*/ 136 w 153"/>
                <a:gd name="T3" fmla="*/ 7 h 93"/>
                <a:gd name="T4" fmla="*/ 148 w 153"/>
                <a:gd name="T5" fmla="*/ 5 h 93"/>
                <a:gd name="T6" fmla="*/ 143 w 153"/>
                <a:gd name="T7" fmla="*/ 38 h 93"/>
                <a:gd name="T8" fmla="*/ 139 w 153"/>
                <a:gd name="T9" fmla="*/ 36 h 93"/>
                <a:gd name="T10" fmla="*/ 139 w 153"/>
                <a:gd name="T11" fmla="*/ 18 h 93"/>
                <a:gd name="T12" fmla="*/ 137 w 153"/>
                <a:gd name="T13" fmla="*/ 19 h 93"/>
                <a:gd name="T14" fmla="*/ 97 w 153"/>
                <a:gd name="T15" fmla="*/ 66 h 93"/>
                <a:gd name="T16" fmla="*/ 90 w 153"/>
                <a:gd name="T17" fmla="*/ 71 h 93"/>
                <a:gd name="T18" fmla="*/ 84 w 153"/>
                <a:gd name="T19" fmla="*/ 68 h 93"/>
                <a:gd name="T20" fmla="*/ 45 w 153"/>
                <a:gd name="T21" fmla="*/ 48 h 93"/>
                <a:gd name="T22" fmla="*/ 5 w 153"/>
                <a:gd name="T23" fmla="*/ 87 h 93"/>
                <a:gd name="T24" fmla="*/ 39 w 153"/>
                <a:gd name="T25" fmla="*/ 44 h 93"/>
                <a:gd name="T26" fmla="*/ 50 w 153"/>
                <a:gd name="T27" fmla="*/ 43 h 93"/>
                <a:gd name="T28" fmla="*/ 90 w 153"/>
                <a:gd name="T29" fmla="*/ 63 h 93"/>
                <a:gd name="T30" fmla="*/ 92 w 153"/>
                <a:gd name="T31" fmla="*/ 63 h 93"/>
                <a:gd name="T32" fmla="*/ 128 w 153"/>
                <a:gd name="T33" fmla="*/ 22 h 93"/>
                <a:gd name="T34" fmla="*/ 133 w 153"/>
                <a:gd name="T35" fmla="*/ 15 h 93"/>
                <a:gd name="T36" fmla="*/ 131 w 153"/>
                <a:gd name="T37" fmla="*/ 14 h 93"/>
                <a:gd name="T38" fmla="*/ 151 w 153"/>
                <a:gd name="T39" fmla="*/ 0 h 93"/>
                <a:gd name="T40" fmla="*/ 108 w 153"/>
                <a:gd name="T41" fmla="*/ 9 h 93"/>
                <a:gd name="T42" fmla="*/ 107 w 153"/>
                <a:gd name="T43" fmla="*/ 12 h 93"/>
                <a:gd name="T44" fmla="*/ 115 w 153"/>
                <a:gd name="T45" fmla="*/ 18 h 93"/>
                <a:gd name="T46" fmla="*/ 126 w 153"/>
                <a:gd name="T47" fmla="*/ 18 h 93"/>
                <a:gd name="T48" fmla="*/ 73 w 153"/>
                <a:gd name="T49" fmla="*/ 50 h 93"/>
                <a:gd name="T50" fmla="*/ 46 w 153"/>
                <a:gd name="T51" fmla="*/ 37 h 93"/>
                <a:gd name="T52" fmla="*/ 0 w 153"/>
                <a:gd name="T53" fmla="*/ 80 h 93"/>
                <a:gd name="T54" fmla="*/ 2 w 153"/>
                <a:gd name="T55" fmla="*/ 91 h 93"/>
                <a:gd name="T56" fmla="*/ 4 w 153"/>
                <a:gd name="T57" fmla="*/ 93 h 93"/>
                <a:gd name="T58" fmla="*/ 45 w 153"/>
                <a:gd name="T59" fmla="*/ 52 h 93"/>
                <a:gd name="T60" fmla="*/ 90 w 153"/>
                <a:gd name="T61" fmla="*/ 74 h 93"/>
                <a:gd name="T62" fmla="*/ 100 w 153"/>
                <a:gd name="T63" fmla="*/ 69 h 93"/>
                <a:gd name="T64" fmla="*/ 135 w 153"/>
                <a:gd name="T65" fmla="*/ 36 h 93"/>
                <a:gd name="T66" fmla="*/ 138 w 153"/>
                <a:gd name="T67" fmla="*/ 40 h 93"/>
                <a:gd name="T68" fmla="*/ 144 w 153"/>
                <a:gd name="T69" fmla="*/ 43 h 93"/>
                <a:gd name="T70" fmla="*/ 146 w 153"/>
                <a:gd name="T71" fmla="*/ 42 h 93"/>
                <a:gd name="T72" fmla="*/ 153 w 153"/>
                <a:gd name="T73" fmla="*/ 3 h 93"/>
                <a:gd name="T74" fmla="*/ 151 w 153"/>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93">
                  <a:moveTo>
                    <a:pt x="116" y="14"/>
                  </a:moveTo>
                  <a:cubicBezTo>
                    <a:pt x="115" y="14"/>
                    <a:pt x="114" y="13"/>
                    <a:pt x="114" y="13"/>
                  </a:cubicBezTo>
                  <a:cubicBezTo>
                    <a:pt x="113" y="12"/>
                    <a:pt x="113" y="12"/>
                    <a:pt x="112" y="11"/>
                  </a:cubicBezTo>
                  <a:cubicBezTo>
                    <a:pt x="119" y="10"/>
                    <a:pt x="128" y="8"/>
                    <a:pt x="136" y="7"/>
                  </a:cubicBezTo>
                  <a:cubicBezTo>
                    <a:pt x="140" y="6"/>
                    <a:pt x="144" y="5"/>
                    <a:pt x="147" y="5"/>
                  </a:cubicBezTo>
                  <a:cubicBezTo>
                    <a:pt x="147" y="5"/>
                    <a:pt x="148" y="5"/>
                    <a:pt x="148" y="5"/>
                  </a:cubicBezTo>
                  <a:cubicBezTo>
                    <a:pt x="148" y="8"/>
                    <a:pt x="147" y="13"/>
                    <a:pt x="146" y="19"/>
                  </a:cubicBezTo>
                  <a:cubicBezTo>
                    <a:pt x="145" y="26"/>
                    <a:pt x="144" y="34"/>
                    <a:pt x="143" y="38"/>
                  </a:cubicBezTo>
                  <a:cubicBezTo>
                    <a:pt x="142" y="38"/>
                    <a:pt x="141" y="37"/>
                    <a:pt x="141" y="37"/>
                  </a:cubicBezTo>
                  <a:cubicBezTo>
                    <a:pt x="140" y="36"/>
                    <a:pt x="139" y="36"/>
                    <a:pt x="139" y="36"/>
                  </a:cubicBezTo>
                  <a:cubicBezTo>
                    <a:pt x="140" y="20"/>
                    <a:pt x="140" y="20"/>
                    <a:pt x="140" y="20"/>
                  </a:cubicBezTo>
                  <a:cubicBezTo>
                    <a:pt x="140" y="20"/>
                    <a:pt x="140" y="19"/>
                    <a:pt x="139" y="18"/>
                  </a:cubicBezTo>
                  <a:cubicBezTo>
                    <a:pt x="139" y="18"/>
                    <a:pt x="139" y="18"/>
                    <a:pt x="138" y="18"/>
                  </a:cubicBezTo>
                  <a:cubicBezTo>
                    <a:pt x="138" y="18"/>
                    <a:pt x="137" y="19"/>
                    <a:pt x="137" y="19"/>
                  </a:cubicBezTo>
                  <a:cubicBezTo>
                    <a:pt x="137" y="19"/>
                    <a:pt x="135" y="21"/>
                    <a:pt x="133" y="24"/>
                  </a:cubicBezTo>
                  <a:cubicBezTo>
                    <a:pt x="125" y="33"/>
                    <a:pt x="109" y="53"/>
                    <a:pt x="97" y="66"/>
                  </a:cubicBezTo>
                  <a:cubicBezTo>
                    <a:pt x="95" y="68"/>
                    <a:pt x="93" y="70"/>
                    <a:pt x="91" y="70"/>
                  </a:cubicBezTo>
                  <a:cubicBezTo>
                    <a:pt x="91" y="71"/>
                    <a:pt x="91" y="71"/>
                    <a:pt x="90" y="71"/>
                  </a:cubicBezTo>
                  <a:cubicBezTo>
                    <a:pt x="90" y="71"/>
                    <a:pt x="90" y="71"/>
                    <a:pt x="90" y="71"/>
                  </a:cubicBezTo>
                  <a:cubicBezTo>
                    <a:pt x="88" y="71"/>
                    <a:pt x="86" y="70"/>
                    <a:pt x="84" y="68"/>
                  </a:cubicBezTo>
                  <a:cubicBezTo>
                    <a:pt x="71" y="62"/>
                    <a:pt x="58" y="55"/>
                    <a:pt x="46" y="48"/>
                  </a:cubicBezTo>
                  <a:cubicBezTo>
                    <a:pt x="45" y="48"/>
                    <a:pt x="45" y="48"/>
                    <a:pt x="45" y="48"/>
                  </a:cubicBezTo>
                  <a:cubicBezTo>
                    <a:pt x="44" y="48"/>
                    <a:pt x="44" y="48"/>
                    <a:pt x="43" y="48"/>
                  </a:cubicBezTo>
                  <a:cubicBezTo>
                    <a:pt x="5" y="87"/>
                    <a:pt x="5" y="87"/>
                    <a:pt x="5" y="87"/>
                  </a:cubicBezTo>
                  <a:cubicBezTo>
                    <a:pt x="4" y="85"/>
                    <a:pt x="4" y="84"/>
                    <a:pt x="4" y="82"/>
                  </a:cubicBezTo>
                  <a:cubicBezTo>
                    <a:pt x="16" y="70"/>
                    <a:pt x="27" y="57"/>
                    <a:pt x="39" y="44"/>
                  </a:cubicBezTo>
                  <a:cubicBezTo>
                    <a:pt x="41" y="42"/>
                    <a:pt x="43" y="41"/>
                    <a:pt x="46" y="41"/>
                  </a:cubicBezTo>
                  <a:cubicBezTo>
                    <a:pt x="47" y="41"/>
                    <a:pt x="49" y="42"/>
                    <a:pt x="50" y="43"/>
                  </a:cubicBezTo>
                  <a:cubicBezTo>
                    <a:pt x="56" y="46"/>
                    <a:pt x="64" y="50"/>
                    <a:pt x="71" y="54"/>
                  </a:cubicBezTo>
                  <a:cubicBezTo>
                    <a:pt x="79" y="57"/>
                    <a:pt x="86" y="61"/>
                    <a:pt x="90" y="63"/>
                  </a:cubicBezTo>
                  <a:cubicBezTo>
                    <a:pt x="90" y="63"/>
                    <a:pt x="90" y="63"/>
                    <a:pt x="91" y="63"/>
                  </a:cubicBezTo>
                  <a:cubicBezTo>
                    <a:pt x="91" y="63"/>
                    <a:pt x="92" y="63"/>
                    <a:pt x="92" y="63"/>
                  </a:cubicBezTo>
                  <a:cubicBezTo>
                    <a:pt x="100" y="53"/>
                    <a:pt x="110" y="42"/>
                    <a:pt x="118" y="33"/>
                  </a:cubicBezTo>
                  <a:cubicBezTo>
                    <a:pt x="122" y="28"/>
                    <a:pt x="126" y="24"/>
                    <a:pt x="128" y="22"/>
                  </a:cubicBezTo>
                  <a:cubicBezTo>
                    <a:pt x="131" y="19"/>
                    <a:pt x="132" y="17"/>
                    <a:pt x="132" y="17"/>
                  </a:cubicBezTo>
                  <a:cubicBezTo>
                    <a:pt x="133" y="16"/>
                    <a:pt x="133" y="16"/>
                    <a:pt x="133" y="15"/>
                  </a:cubicBezTo>
                  <a:cubicBezTo>
                    <a:pt x="132" y="14"/>
                    <a:pt x="132" y="14"/>
                    <a:pt x="131" y="14"/>
                  </a:cubicBezTo>
                  <a:cubicBezTo>
                    <a:pt x="131" y="14"/>
                    <a:pt x="131" y="14"/>
                    <a:pt x="131" y="14"/>
                  </a:cubicBezTo>
                  <a:cubicBezTo>
                    <a:pt x="116" y="14"/>
                    <a:pt x="116" y="14"/>
                    <a:pt x="116" y="14"/>
                  </a:cubicBezTo>
                  <a:moveTo>
                    <a:pt x="151" y="0"/>
                  </a:moveTo>
                  <a:cubicBezTo>
                    <a:pt x="151" y="0"/>
                    <a:pt x="151" y="0"/>
                    <a:pt x="150" y="0"/>
                  </a:cubicBezTo>
                  <a:cubicBezTo>
                    <a:pt x="150" y="0"/>
                    <a:pt x="123" y="4"/>
                    <a:pt x="108" y="9"/>
                  </a:cubicBezTo>
                  <a:cubicBezTo>
                    <a:pt x="107" y="9"/>
                    <a:pt x="107" y="9"/>
                    <a:pt x="106" y="10"/>
                  </a:cubicBezTo>
                  <a:cubicBezTo>
                    <a:pt x="106" y="11"/>
                    <a:pt x="106" y="11"/>
                    <a:pt x="107" y="12"/>
                  </a:cubicBezTo>
                  <a:cubicBezTo>
                    <a:pt x="109" y="13"/>
                    <a:pt x="114" y="18"/>
                    <a:pt x="114" y="18"/>
                  </a:cubicBezTo>
                  <a:cubicBezTo>
                    <a:pt x="114" y="18"/>
                    <a:pt x="115" y="18"/>
                    <a:pt x="115" y="18"/>
                  </a:cubicBezTo>
                  <a:cubicBezTo>
                    <a:pt x="115" y="18"/>
                    <a:pt x="115" y="18"/>
                    <a:pt x="115" y="18"/>
                  </a:cubicBezTo>
                  <a:cubicBezTo>
                    <a:pt x="126" y="18"/>
                    <a:pt x="126" y="18"/>
                    <a:pt x="126" y="18"/>
                  </a:cubicBezTo>
                  <a:cubicBezTo>
                    <a:pt x="119" y="26"/>
                    <a:pt x="102" y="44"/>
                    <a:pt x="90" y="59"/>
                  </a:cubicBezTo>
                  <a:cubicBezTo>
                    <a:pt x="86" y="56"/>
                    <a:pt x="80" y="53"/>
                    <a:pt x="73" y="50"/>
                  </a:cubicBezTo>
                  <a:cubicBezTo>
                    <a:pt x="66" y="47"/>
                    <a:pt x="58" y="43"/>
                    <a:pt x="52" y="39"/>
                  </a:cubicBezTo>
                  <a:cubicBezTo>
                    <a:pt x="50" y="38"/>
                    <a:pt x="48" y="37"/>
                    <a:pt x="46" y="37"/>
                  </a:cubicBezTo>
                  <a:cubicBezTo>
                    <a:pt x="42" y="37"/>
                    <a:pt x="39" y="39"/>
                    <a:pt x="36" y="42"/>
                  </a:cubicBezTo>
                  <a:cubicBezTo>
                    <a:pt x="24" y="55"/>
                    <a:pt x="12" y="67"/>
                    <a:pt x="0" y="80"/>
                  </a:cubicBezTo>
                  <a:cubicBezTo>
                    <a:pt x="0" y="81"/>
                    <a:pt x="0" y="81"/>
                    <a:pt x="0" y="82"/>
                  </a:cubicBezTo>
                  <a:cubicBezTo>
                    <a:pt x="0" y="86"/>
                    <a:pt x="2" y="89"/>
                    <a:pt x="2" y="91"/>
                  </a:cubicBezTo>
                  <a:cubicBezTo>
                    <a:pt x="2" y="92"/>
                    <a:pt x="2" y="93"/>
                    <a:pt x="3" y="93"/>
                  </a:cubicBezTo>
                  <a:cubicBezTo>
                    <a:pt x="3" y="93"/>
                    <a:pt x="3" y="93"/>
                    <a:pt x="4" y="93"/>
                  </a:cubicBezTo>
                  <a:cubicBezTo>
                    <a:pt x="4" y="93"/>
                    <a:pt x="5" y="93"/>
                    <a:pt x="5" y="93"/>
                  </a:cubicBezTo>
                  <a:cubicBezTo>
                    <a:pt x="45" y="52"/>
                    <a:pt x="45" y="52"/>
                    <a:pt x="45" y="52"/>
                  </a:cubicBezTo>
                  <a:cubicBezTo>
                    <a:pt x="57" y="59"/>
                    <a:pt x="70" y="65"/>
                    <a:pt x="82" y="72"/>
                  </a:cubicBezTo>
                  <a:cubicBezTo>
                    <a:pt x="84" y="73"/>
                    <a:pt x="87" y="74"/>
                    <a:pt x="90" y="74"/>
                  </a:cubicBezTo>
                  <a:cubicBezTo>
                    <a:pt x="91" y="74"/>
                    <a:pt x="92" y="74"/>
                    <a:pt x="92" y="74"/>
                  </a:cubicBezTo>
                  <a:cubicBezTo>
                    <a:pt x="96" y="74"/>
                    <a:pt x="98" y="71"/>
                    <a:pt x="100" y="69"/>
                  </a:cubicBezTo>
                  <a:cubicBezTo>
                    <a:pt x="112" y="56"/>
                    <a:pt x="128" y="36"/>
                    <a:pt x="136" y="27"/>
                  </a:cubicBezTo>
                  <a:cubicBezTo>
                    <a:pt x="135" y="36"/>
                    <a:pt x="135" y="36"/>
                    <a:pt x="135" y="36"/>
                  </a:cubicBezTo>
                  <a:cubicBezTo>
                    <a:pt x="135" y="37"/>
                    <a:pt x="135" y="38"/>
                    <a:pt x="136" y="38"/>
                  </a:cubicBezTo>
                  <a:cubicBezTo>
                    <a:pt x="136" y="38"/>
                    <a:pt x="137" y="39"/>
                    <a:pt x="138" y="40"/>
                  </a:cubicBezTo>
                  <a:cubicBezTo>
                    <a:pt x="140" y="41"/>
                    <a:pt x="142" y="42"/>
                    <a:pt x="144" y="43"/>
                  </a:cubicBezTo>
                  <a:cubicBezTo>
                    <a:pt x="144" y="43"/>
                    <a:pt x="144" y="43"/>
                    <a:pt x="144" y="43"/>
                  </a:cubicBezTo>
                  <a:cubicBezTo>
                    <a:pt x="145" y="43"/>
                    <a:pt x="145" y="43"/>
                    <a:pt x="145" y="43"/>
                  </a:cubicBezTo>
                  <a:cubicBezTo>
                    <a:pt x="146" y="43"/>
                    <a:pt x="146" y="42"/>
                    <a:pt x="146" y="42"/>
                  </a:cubicBezTo>
                  <a:cubicBezTo>
                    <a:pt x="147" y="38"/>
                    <a:pt x="149" y="28"/>
                    <a:pt x="150" y="19"/>
                  </a:cubicBezTo>
                  <a:cubicBezTo>
                    <a:pt x="152" y="10"/>
                    <a:pt x="153" y="3"/>
                    <a:pt x="153" y="3"/>
                  </a:cubicBezTo>
                  <a:cubicBezTo>
                    <a:pt x="153" y="2"/>
                    <a:pt x="153" y="1"/>
                    <a:pt x="152" y="1"/>
                  </a:cubicBezTo>
                  <a:cubicBezTo>
                    <a:pt x="152" y="1"/>
                    <a:pt x="151" y="0"/>
                    <a:pt x="15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740"/>
            <p:cNvSpPr>
              <a:spLocks noEditPoints="1"/>
            </p:cNvSpPr>
            <p:nvPr/>
          </p:nvSpPr>
          <p:spPr bwMode="auto">
            <a:xfrm>
              <a:off x="4699" y="641"/>
              <a:ext cx="427" cy="340"/>
            </a:xfrm>
            <a:custGeom>
              <a:avLst/>
              <a:gdLst>
                <a:gd name="T0" fmla="*/ 115 w 180"/>
                <a:gd name="T1" fmla="*/ 123 h 144"/>
                <a:gd name="T2" fmla="*/ 82 w 180"/>
                <a:gd name="T3" fmla="*/ 123 h 144"/>
                <a:gd name="T4" fmla="*/ 43 w 180"/>
                <a:gd name="T5" fmla="*/ 123 h 144"/>
                <a:gd name="T6" fmla="*/ 121 w 180"/>
                <a:gd name="T7" fmla="*/ 114 h 144"/>
                <a:gd name="T8" fmla="*/ 138 w 180"/>
                <a:gd name="T9" fmla="*/ 123 h 144"/>
                <a:gd name="T10" fmla="*/ 154 w 180"/>
                <a:gd name="T11" fmla="*/ 123 h 144"/>
                <a:gd name="T12" fmla="*/ 88 w 180"/>
                <a:gd name="T13" fmla="*/ 107 h 144"/>
                <a:gd name="T14" fmla="*/ 74 w 180"/>
                <a:gd name="T15" fmla="*/ 123 h 144"/>
                <a:gd name="T16" fmla="*/ 39 w 180"/>
                <a:gd name="T17" fmla="*/ 114 h 144"/>
                <a:gd name="T18" fmla="*/ 39 w 180"/>
                <a:gd name="T19" fmla="*/ 120 h 144"/>
                <a:gd name="T20" fmla="*/ 121 w 180"/>
                <a:gd name="T21" fmla="*/ 105 h 144"/>
                <a:gd name="T22" fmla="*/ 71 w 180"/>
                <a:gd name="T23" fmla="*/ 105 h 144"/>
                <a:gd name="T24" fmla="*/ 137 w 180"/>
                <a:gd name="T25" fmla="*/ 114 h 144"/>
                <a:gd name="T26" fmla="*/ 153 w 180"/>
                <a:gd name="T27" fmla="*/ 103 h 144"/>
                <a:gd name="T28" fmla="*/ 109 w 180"/>
                <a:gd name="T29" fmla="*/ 92 h 144"/>
                <a:gd name="T30" fmla="*/ 121 w 180"/>
                <a:gd name="T31" fmla="*/ 91 h 144"/>
                <a:gd name="T32" fmla="*/ 38 w 180"/>
                <a:gd name="T33" fmla="*/ 109 h 144"/>
                <a:gd name="T34" fmla="*/ 38 w 180"/>
                <a:gd name="T35" fmla="*/ 109 h 144"/>
                <a:gd name="T36" fmla="*/ 88 w 180"/>
                <a:gd name="T37" fmla="*/ 84 h 144"/>
                <a:gd name="T38" fmla="*/ 137 w 180"/>
                <a:gd name="T39" fmla="*/ 92 h 144"/>
                <a:gd name="T40" fmla="*/ 154 w 180"/>
                <a:gd name="T41" fmla="*/ 89 h 144"/>
                <a:gd name="T42" fmla="*/ 70 w 180"/>
                <a:gd name="T43" fmla="*/ 79 h 144"/>
                <a:gd name="T44" fmla="*/ 70 w 180"/>
                <a:gd name="T45" fmla="*/ 85 h 144"/>
                <a:gd name="T46" fmla="*/ 73 w 180"/>
                <a:gd name="T47" fmla="*/ 73 h 144"/>
                <a:gd name="T48" fmla="*/ 153 w 180"/>
                <a:gd name="T49" fmla="*/ 63 h 144"/>
                <a:gd name="T50" fmla="*/ 16 w 180"/>
                <a:gd name="T51" fmla="*/ 0 h 144"/>
                <a:gd name="T52" fmla="*/ 8 w 180"/>
                <a:gd name="T53" fmla="*/ 34 h 144"/>
                <a:gd name="T54" fmla="*/ 10 w 180"/>
                <a:gd name="T55" fmla="*/ 49 h 144"/>
                <a:gd name="T56" fmla="*/ 14 w 180"/>
                <a:gd name="T57" fmla="*/ 68 h 144"/>
                <a:gd name="T58" fmla="*/ 14 w 180"/>
                <a:gd name="T59" fmla="*/ 72 h 144"/>
                <a:gd name="T60" fmla="*/ 10 w 180"/>
                <a:gd name="T61" fmla="*/ 90 h 144"/>
                <a:gd name="T62" fmla="*/ 8 w 180"/>
                <a:gd name="T63" fmla="*/ 107 h 144"/>
                <a:gd name="T64" fmla="*/ 2 w 180"/>
                <a:gd name="T65" fmla="*/ 124 h 144"/>
                <a:gd name="T66" fmla="*/ 14 w 180"/>
                <a:gd name="T67" fmla="*/ 142 h 144"/>
                <a:gd name="T68" fmla="*/ 178 w 180"/>
                <a:gd name="T69" fmla="*/ 128 h 144"/>
                <a:gd name="T70" fmla="*/ 158 w 180"/>
                <a:gd name="T71" fmla="*/ 112 h 144"/>
                <a:gd name="T72" fmla="*/ 156 w 180"/>
                <a:gd name="T73" fmla="*/ 57 h 144"/>
                <a:gd name="T74" fmla="*/ 136 w 180"/>
                <a:gd name="T75" fmla="*/ 75 h 144"/>
                <a:gd name="T76" fmla="*/ 134 w 180"/>
                <a:gd name="T77" fmla="*/ 118 h 144"/>
                <a:gd name="T78" fmla="*/ 125 w 180"/>
                <a:gd name="T79" fmla="*/ 87 h 144"/>
                <a:gd name="T80" fmla="*/ 118 w 180"/>
                <a:gd name="T81" fmla="*/ 88 h 144"/>
                <a:gd name="T82" fmla="*/ 106 w 180"/>
                <a:gd name="T83" fmla="*/ 86 h 144"/>
                <a:gd name="T84" fmla="*/ 100 w 180"/>
                <a:gd name="T85" fmla="*/ 85 h 144"/>
                <a:gd name="T86" fmla="*/ 101 w 180"/>
                <a:gd name="T87" fmla="*/ 124 h 144"/>
                <a:gd name="T88" fmla="*/ 92 w 180"/>
                <a:gd name="T89" fmla="*/ 104 h 144"/>
                <a:gd name="T90" fmla="*/ 91 w 180"/>
                <a:gd name="T91" fmla="*/ 81 h 144"/>
                <a:gd name="T92" fmla="*/ 72 w 180"/>
                <a:gd name="T93" fmla="*/ 70 h 144"/>
                <a:gd name="T94" fmla="*/ 66 w 180"/>
                <a:gd name="T95" fmla="*/ 79 h 144"/>
                <a:gd name="T96" fmla="*/ 59 w 180"/>
                <a:gd name="T97" fmla="*/ 84 h 144"/>
                <a:gd name="T98" fmla="*/ 35 w 180"/>
                <a:gd name="T99" fmla="*/ 103 h 144"/>
                <a:gd name="T100" fmla="*/ 18 w 180"/>
                <a:gd name="T101"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44">
                  <a:moveTo>
                    <a:pt x="115" y="123"/>
                  </a:moveTo>
                  <a:cubicBezTo>
                    <a:pt x="117" y="121"/>
                    <a:pt x="119" y="120"/>
                    <a:pt x="121" y="119"/>
                  </a:cubicBezTo>
                  <a:cubicBezTo>
                    <a:pt x="121" y="120"/>
                    <a:pt x="121" y="121"/>
                    <a:pt x="121" y="123"/>
                  </a:cubicBezTo>
                  <a:cubicBezTo>
                    <a:pt x="115" y="123"/>
                    <a:pt x="115" y="123"/>
                    <a:pt x="115" y="123"/>
                  </a:cubicBezTo>
                  <a:moveTo>
                    <a:pt x="82" y="123"/>
                  </a:moveTo>
                  <a:cubicBezTo>
                    <a:pt x="84" y="121"/>
                    <a:pt x="86" y="120"/>
                    <a:pt x="88" y="118"/>
                  </a:cubicBezTo>
                  <a:cubicBezTo>
                    <a:pt x="88" y="120"/>
                    <a:pt x="88" y="121"/>
                    <a:pt x="88" y="123"/>
                  </a:cubicBezTo>
                  <a:cubicBezTo>
                    <a:pt x="82" y="123"/>
                    <a:pt x="82" y="123"/>
                    <a:pt x="82" y="123"/>
                  </a:cubicBezTo>
                  <a:moveTo>
                    <a:pt x="43" y="123"/>
                  </a:moveTo>
                  <a:cubicBezTo>
                    <a:pt x="47" y="120"/>
                    <a:pt x="51" y="118"/>
                    <a:pt x="55" y="116"/>
                  </a:cubicBezTo>
                  <a:cubicBezTo>
                    <a:pt x="55" y="118"/>
                    <a:pt x="55" y="120"/>
                    <a:pt x="55" y="123"/>
                  </a:cubicBezTo>
                  <a:cubicBezTo>
                    <a:pt x="43" y="123"/>
                    <a:pt x="43" y="123"/>
                    <a:pt x="43" y="123"/>
                  </a:cubicBezTo>
                  <a:moveTo>
                    <a:pt x="105" y="123"/>
                  </a:moveTo>
                  <a:cubicBezTo>
                    <a:pt x="105" y="122"/>
                    <a:pt x="105" y="121"/>
                    <a:pt x="105" y="120"/>
                  </a:cubicBezTo>
                  <a:cubicBezTo>
                    <a:pt x="110" y="115"/>
                    <a:pt x="115" y="112"/>
                    <a:pt x="121" y="109"/>
                  </a:cubicBezTo>
                  <a:cubicBezTo>
                    <a:pt x="121" y="111"/>
                    <a:pt x="121" y="113"/>
                    <a:pt x="121" y="114"/>
                  </a:cubicBezTo>
                  <a:cubicBezTo>
                    <a:pt x="117" y="117"/>
                    <a:pt x="112" y="120"/>
                    <a:pt x="108" y="122"/>
                  </a:cubicBezTo>
                  <a:cubicBezTo>
                    <a:pt x="108" y="123"/>
                    <a:pt x="108" y="123"/>
                    <a:pt x="108" y="123"/>
                  </a:cubicBezTo>
                  <a:cubicBezTo>
                    <a:pt x="105" y="123"/>
                    <a:pt x="105" y="123"/>
                    <a:pt x="105" y="123"/>
                  </a:cubicBezTo>
                  <a:moveTo>
                    <a:pt x="138" y="123"/>
                  </a:moveTo>
                  <a:cubicBezTo>
                    <a:pt x="138" y="121"/>
                    <a:pt x="138" y="120"/>
                    <a:pt x="138" y="118"/>
                  </a:cubicBezTo>
                  <a:cubicBezTo>
                    <a:pt x="144" y="114"/>
                    <a:pt x="148" y="111"/>
                    <a:pt x="154" y="108"/>
                  </a:cubicBezTo>
                  <a:cubicBezTo>
                    <a:pt x="154" y="109"/>
                    <a:pt x="154" y="110"/>
                    <a:pt x="154" y="112"/>
                  </a:cubicBezTo>
                  <a:cubicBezTo>
                    <a:pt x="154" y="115"/>
                    <a:pt x="154" y="119"/>
                    <a:pt x="154" y="123"/>
                  </a:cubicBezTo>
                  <a:cubicBezTo>
                    <a:pt x="138" y="123"/>
                    <a:pt x="138" y="123"/>
                    <a:pt x="138" y="123"/>
                  </a:cubicBezTo>
                  <a:moveTo>
                    <a:pt x="72" y="123"/>
                  </a:moveTo>
                  <a:cubicBezTo>
                    <a:pt x="72" y="120"/>
                    <a:pt x="72" y="118"/>
                    <a:pt x="71" y="116"/>
                  </a:cubicBezTo>
                  <a:cubicBezTo>
                    <a:pt x="79" y="112"/>
                    <a:pt x="82" y="111"/>
                    <a:pt x="88" y="107"/>
                  </a:cubicBezTo>
                  <a:cubicBezTo>
                    <a:pt x="88" y="109"/>
                    <a:pt x="88" y="111"/>
                    <a:pt x="88" y="113"/>
                  </a:cubicBezTo>
                  <a:cubicBezTo>
                    <a:pt x="88" y="114"/>
                    <a:pt x="88" y="114"/>
                    <a:pt x="88" y="114"/>
                  </a:cubicBezTo>
                  <a:cubicBezTo>
                    <a:pt x="84" y="117"/>
                    <a:pt x="78" y="120"/>
                    <a:pt x="74" y="122"/>
                  </a:cubicBezTo>
                  <a:cubicBezTo>
                    <a:pt x="74" y="123"/>
                    <a:pt x="74" y="123"/>
                    <a:pt x="74" y="123"/>
                  </a:cubicBezTo>
                  <a:cubicBezTo>
                    <a:pt x="72" y="123"/>
                    <a:pt x="72" y="123"/>
                    <a:pt x="72" y="123"/>
                  </a:cubicBezTo>
                  <a:moveTo>
                    <a:pt x="39" y="120"/>
                  </a:moveTo>
                  <a:cubicBezTo>
                    <a:pt x="39" y="118"/>
                    <a:pt x="38" y="116"/>
                    <a:pt x="38" y="114"/>
                  </a:cubicBezTo>
                  <a:cubicBezTo>
                    <a:pt x="39" y="114"/>
                    <a:pt x="39" y="114"/>
                    <a:pt x="39" y="114"/>
                  </a:cubicBezTo>
                  <a:cubicBezTo>
                    <a:pt x="44" y="112"/>
                    <a:pt x="50" y="109"/>
                    <a:pt x="55" y="106"/>
                  </a:cubicBezTo>
                  <a:cubicBezTo>
                    <a:pt x="55" y="108"/>
                    <a:pt x="55" y="109"/>
                    <a:pt x="55" y="111"/>
                  </a:cubicBezTo>
                  <a:cubicBezTo>
                    <a:pt x="55" y="111"/>
                    <a:pt x="55" y="111"/>
                    <a:pt x="55" y="111"/>
                  </a:cubicBezTo>
                  <a:cubicBezTo>
                    <a:pt x="49" y="115"/>
                    <a:pt x="44" y="117"/>
                    <a:pt x="39" y="120"/>
                  </a:cubicBezTo>
                  <a:moveTo>
                    <a:pt x="104" y="115"/>
                  </a:moveTo>
                  <a:cubicBezTo>
                    <a:pt x="104" y="112"/>
                    <a:pt x="104" y="108"/>
                    <a:pt x="104" y="105"/>
                  </a:cubicBezTo>
                  <a:cubicBezTo>
                    <a:pt x="109" y="103"/>
                    <a:pt x="116" y="100"/>
                    <a:pt x="121" y="98"/>
                  </a:cubicBezTo>
                  <a:cubicBezTo>
                    <a:pt x="121" y="100"/>
                    <a:pt x="121" y="103"/>
                    <a:pt x="121" y="105"/>
                  </a:cubicBezTo>
                  <a:cubicBezTo>
                    <a:pt x="115" y="108"/>
                    <a:pt x="110" y="111"/>
                    <a:pt x="104" y="115"/>
                  </a:cubicBezTo>
                  <a:moveTo>
                    <a:pt x="71" y="112"/>
                  </a:moveTo>
                  <a:cubicBezTo>
                    <a:pt x="71" y="109"/>
                    <a:pt x="71" y="107"/>
                    <a:pt x="71" y="105"/>
                  </a:cubicBezTo>
                  <a:cubicBezTo>
                    <a:pt x="71" y="105"/>
                    <a:pt x="71" y="105"/>
                    <a:pt x="71" y="105"/>
                  </a:cubicBezTo>
                  <a:cubicBezTo>
                    <a:pt x="77" y="101"/>
                    <a:pt x="82" y="98"/>
                    <a:pt x="88" y="95"/>
                  </a:cubicBezTo>
                  <a:cubicBezTo>
                    <a:pt x="88" y="97"/>
                    <a:pt x="88" y="100"/>
                    <a:pt x="88" y="103"/>
                  </a:cubicBezTo>
                  <a:cubicBezTo>
                    <a:pt x="81" y="107"/>
                    <a:pt x="78" y="108"/>
                    <a:pt x="71" y="112"/>
                  </a:cubicBezTo>
                  <a:moveTo>
                    <a:pt x="137" y="114"/>
                  </a:moveTo>
                  <a:cubicBezTo>
                    <a:pt x="137" y="111"/>
                    <a:pt x="137" y="109"/>
                    <a:pt x="137" y="106"/>
                  </a:cubicBezTo>
                  <a:cubicBezTo>
                    <a:pt x="144" y="101"/>
                    <a:pt x="147" y="100"/>
                    <a:pt x="154" y="94"/>
                  </a:cubicBezTo>
                  <a:cubicBezTo>
                    <a:pt x="154" y="97"/>
                    <a:pt x="154" y="100"/>
                    <a:pt x="154" y="103"/>
                  </a:cubicBezTo>
                  <a:cubicBezTo>
                    <a:pt x="153" y="103"/>
                    <a:pt x="153" y="103"/>
                    <a:pt x="153" y="103"/>
                  </a:cubicBezTo>
                  <a:cubicBezTo>
                    <a:pt x="147" y="107"/>
                    <a:pt x="143" y="110"/>
                    <a:pt x="137" y="114"/>
                  </a:cubicBezTo>
                  <a:moveTo>
                    <a:pt x="104" y="101"/>
                  </a:moveTo>
                  <a:cubicBezTo>
                    <a:pt x="104" y="97"/>
                    <a:pt x="104" y="93"/>
                    <a:pt x="104" y="90"/>
                  </a:cubicBezTo>
                  <a:cubicBezTo>
                    <a:pt x="105" y="90"/>
                    <a:pt x="107" y="91"/>
                    <a:pt x="109" y="92"/>
                  </a:cubicBezTo>
                  <a:cubicBezTo>
                    <a:pt x="109" y="92"/>
                    <a:pt x="110" y="92"/>
                    <a:pt x="111" y="92"/>
                  </a:cubicBezTo>
                  <a:cubicBezTo>
                    <a:pt x="112" y="93"/>
                    <a:pt x="112" y="93"/>
                    <a:pt x="113" y="93"/>
                  </a:cubicBezTo>
                  <a:cubicBezTo>
                    <a:pt x="115" y="93"/>
                    <a:pt x="116" y="93"/>
                    <a:pt x="117" y="93"/>
                  </a:cubicBezTo>
                  <a:cubicBezTo>
                    <a:pt x="118" y="92"/>
                    <a:pt x="120" y="92"/>
                    <a:pt x="121" y="91"/>
                  </a:cubicBezTo>
                  <a:cubicBezTo>
                    <a:pt x="121" y="91"/>
                    <a:pt x="121" y="91"/>
                    <a:pt x="121" y="91"/>
                  </a:cubicBezTo>
                  <a:cubicBezTo>
                    <a:pt x="121" y="92"/>
                    <a:pt x="121" y="93"/>
                    <a:pt x="121" y="94"/>
                  </a:cubicBezTo>
                  <a:cubicBezTo>
                    <a:pt x="116" y="96"/>
                    <a:pt x="109" y="99"/>
                    <a:pt x="104" y="101"/>
                  </a:cubicBezTo>
                  <a:moveTo>
                    <a:pt x="38" y="109"/>
                  </a:moveTo>
                  <a:cubicBezTo>
                    <a:pt x="38" y="108"/>
                    <a:pt x="38" y="107"/>
                    <a:pt x="38" y="105"/>
                  </a:cubicBezTo>
                  <a:cubicBezTo>
                    <a:pt x="44" y="101"/>
                    <a:pt x="50" y="95"/>
                    <a:pt x="55" y="89"/>
                  </a:cubicBezTo>
                  <a:cubicBezTo>
                    <a:pt x="55" y="93"/>
                    <a:pt x="55" y="97"/>
                    <a:pt x="55" y="101"/>
                  </a:cubicBezTo>
                  <a:cubicBezTo>
                    <a:pt x="49" y="104"/>
                    <a:pt x="44" y="106"/>
                    <a:pt x="38" y="109"/>
                  </a:cubicBezTo>
                  <a:moveTo>
                    <a:pt x="71" y="100"/>
                  </a:moveTo>
                  <a:cubicBezTo>
                    <a:pt x="71" y="97"/>
                    <a:pt x="71" y="93"/>
                    <a:pt x="71" y="90"/>
                  </a:cubicBezTo>
                  <a:cubicBezTo>
                    <a:pt x="75" y="87"/>
                    <a:pt x="79" y="85"/>
                    <a:pt x="85" y="82"/>
                  </a:cubicBezTo>
                  <a:cubicBezTo>
                    <a:pt x="86" y="82"/>
                    <a:pt x="87" y="83"/>
                    <a:pt x="88" y="84"/>
                  </a:cubicBezTo>
                  <a:cubicBezTo>
                    <a:pt x="88" y="86"/>
                    <a:pt x="88" y="88"/>
                    <a:pt x="88" y="90"/>
                  </a:cubicBezTo>
                  <a:cubicBezTo>
                    <a:pt x="82" y="93"/>
                    <a:pt x="77" y="97"/>
                    <a:pt x="71" y="100"/>
                  </a:cubicBezTo>
                  <a:moveTo>
                    <a:pt x="137" y="101"/>
                  </a:moveTo>
                  <a:cubicBezTo>
                    <a:pt x="137" y="98"/>
                    <a:pt x="137" y="95"/>
                    <a:pt x="137" y="92"/>
                  </a:cubicBezTo>
                  <a:cubicBezTo>
                    <a:pt x="137" y="92"/>
                    <a:pt x="137" y="92"/>
                    <a:pt x="137" y="92"/>
                  </a:cubicBezTo>
                  <a:cubicBezTo>
                    <a:pt x="141" y="89"/>
                    <a:pt x="145" y="87"/>
                    <a:pt x="148" y="84"/>
                  </a:cubicBezTo>
                  <a:cubicBezTo>
                    <a:pt x="150" y="82"/>
                    <a:pt x="151" y="80"/>
                    <a:pt x="154" y="78"/>
                  </a:cubicBezTo>
                  <a:cubicBezTo>
                    <a:pt x="154" y="81"/>
                    <a:pt x="154" y="85"/>
                    <a:pt x="154" y="89"/>
                  </a:cubicBezTo>
                  <a:cubicBezTo>
                    <a:pt x="153" y="89"/>
                    <a:pt x="153" y="89"/>
                    <a:pt x="153" y="89"/>
                  </a:cubicBezTo>
                  <a:cubicBezTo>
                    <a:pt x="146" y="96"/>
                    <a:pt x="143" y="97"/>
                    <a:pt x="137" y="101"/>
                  </a:cubicBezTo>
                  <a:moveTo>
                    <a:pt x="70" y="85"/>
                  </a:moveTo>
                  <a:cubicBezTo>
                    <a:pt x="70" y="83"/>
                    <a:pt x="70" y="81"/>
                    <a:pt x="70" y="79"/>
                  </a:cubicBezTo>
                  <a:cubicBezTo>
                    <a:pt x="71" y="78"/>
                    <a:pt x="72" y="77"/>
                    <a:pt x="73" y="75"/>
                  </a:cubicBezTo>
                  <a:cubicBezTo>
                    <a:pt x="73" y="75"/>
                    <a:pt x="74" y="74"/>
                    <a:pt x="74" y="73"/>
                  </a:cubicBezTo>
                  <a:cubicBezTo>
                    <a:pt x="76" y="75"/>
                    <a:pt x="79" y="77"/>
                    <a:pt x="81" y="79"/>
                  </a:cubicBezTo>
                  <a:cubicBezTo>
                    <a:pt x="77" y="81"/>
                    <a:pt x="74" y="83"/>
                    <a:pt x="70" y="85"/>
                  </a:cubicBezTo>
                  <a:moveTo>
                    <a:pt x="73" y="73"/>
                  </a:moveTo>
                  <a:cubicBezTo>
                    <a:pt x="74" y="71"/>
                    <a:pt x="74" y="71"/>
                    <a:pt x="74" y="71"/>
                  </a:cubicBezTo>
                  <a:cubicBezTo>
                    <a:pt x="74" y="71"/>
                    <a:pt x="74" y="71"/>
                    <a:pt x="74" y="71"/>
                  </a:cubicBezTo>
                  <a:cubicBezTo>
                    <a:pt x="73" y="73"/>
                    <a:pt x="73" y="73"/>
                    <a:pt x="73" y="73"/>
                  </a:cubicBezTo>
                  <a:moveTo>
                    <a:pt x="137" y="87"/>
                  </a:moveTo>
                  <a:cubicBezTo>
                    <a:pt x="137" y="85"/>
                    <a:pt x="136" y="83"/>
                    <a:pt x="136" y="80"/>
                  </a:cubicBezTo>
                  <a:cubicBezTo>
                    <a:pt x="137" y="80"/>
                    <a:pt x="138" y="79"/>
                    <a:pt x="139" y="78"/>
                  </a:cubicBezTo>
                  <a:cubicBezTo>
                    <a:pt x="143" y="74"/>
                    <a:pt x="149" y="68"/>
                    <a:pt x="153" y="63"/>
                  </a:cubicBezTo>
                  <a:cubicBezTo>
                    <a:pt x="153" y="66"/>
                    <a:pt x="153" y="69"/>
                    <a:pt x="154" y="72"/>
                  </a:cubicBezTo>
                  <a:cubicBezTo>
                    <a:pt x="150" y="76"/>
                    <a:pt x="148" y="78"/>
                    <a:pt x="145" y="81"/>
                  </a:cubicBezTo>
                  <a:cubicBezTo>
                    <a:pt x="143" y="83"/>
                    <a:pt x="140" y="85"/>
                    <a:pt x="137" y="87"/>
                  </a:cubicBezTo>
                  <a:moveTo>
                    <a:pt x="16" y="0"/>
                  </a:moveTo>
                  <a:cubicBezTo>
                    <a:pt x="15" y="0"/>
                    <a:pt x="14" y="1"/>
                    <a:pt x="14" y="2"/>
                  </a:cubicBezTo>
                  <a:cubicBezTo>
                    <a:pt x="14" y="32"/>
                    <a:pt x="14" y="32"/>
                    <a:pt x="14" y="32"/>
                  </a:cubicBezTo>
                  <a:cubicBezTo>
                    <a:pt x="13" y="32"/>
                    <a:pt x="11" y="32"/>
                    <a:pt x="10" y="32"/>
                  </a:cubicBezTo>
                  <a:cubicBezTo>
                    <a:pt x="8" y="32"/>
                    <a:pt x="8" y="33"/>
                    <a:pt x="8" y="34"/>
                  </a:cubicBezTo>
                  <a:cubicBezTo>
                    <a:pt x="8" y="35"/>
                    <a:pt x="8" y="36"/>
                    <a:pt x="10" y="36"/>
                  </a:cubicBezTo>
                  <a:cubicBezTo>
                    <a:pt x="11" y="36"/>
                    <a:pt x="13" y="36"/>
                    <a:pt x="14" y="36"/>
                  </a:cubicBezTo>
                  <a:cubicBezTo>
                    <a:pt x="14" y="49"/>
                    <a:pt x="14" y="49"/>
                    <a:pt x="14" y="49"/>
                  </a:cubicBezTo>
                  <a:cubicBezTo>
                    <a:pt x="13" y="49"/>
                    <a:pt x="11" y="49"/>
                    <a:pt x="10" y="49"/>
                  </a:cubicBezTo>
                  <a:cubicBezTo>
                    <a:pt x="8" y="49"/>
                    <a:pt x="8" y="50"/>
                    <a:pt x="8" y="51"/>
                  </a:cubicBezTo>
                  <a:cubicBezTo>
                    <a:pt x="8" y="52"/>
                    <a:pt x="8" y="53"/>
                    <a:pt x="10" y="53"/>
                  </a:cubicBezTo>
                  <a:cubicBezTo>
                    <a:pt x="11" y="53"/>
                    <a:pt x="13" y="53"/>
                    <a:pt x="14" y="53"/>
                  </a:cubicBezTo>
                  <a:cubicBezTo>
                    <a:pt x="14" y="68"/>
                    <a:pt x="14" y="68"/>
                    <a:pt x="14" y="68"/>
                  </a:cubicBezTo>
                  <a:cubicBezTo>
                    <a:pt x="13" y="68"/>
                    <a:pt x="11" y="68"/>
                    <a:pt x="10" y="68"/>
                  </a:cubicBezTo>
                  <a:cubicBezTo>
                    <a:pt x="8" y="68"/>
                    <a:pt x="8" y="69"/>
                    <a:pt x="8" y="70"/>
                  </a:cubicBezTo>
                  <a:cubicBezTo>
                    <a:pt x="8" y="71"/>
                    <a:pt x="8" y="72"/>
                    <a:pt x="10" y="72"/>
                  </a:cubicBezTo>
                  <a:cubicBezTo>
                    <a:pt x="11" y="72"/>
                    <a:pt x="13" y="72"/>
                    <a:pt x="14" y="72"/>
                  </a:cubicBezTo>
                  <a:cubicBezTo>
                    <a:pt x="14" y="86"/>
                    <a:pt x="14" y="86"/>
                    <a:pt x="14" y="86"/>
                  </a:cubicBezTo>
                  <a:cubicBezTo>
                    <a:pt x="13" y="86"/>
                    <a:pt x="11" y="86"/>
                    <a:pt x="10" y="86"/>
                  </a:cubicBezTo>
                  <a:cubicBezTo>
                    <a:pt x="8" y="86"/>
                    <a:pt x="8" y="87"/>
                    <a:pt x="8" y="88"/>
                  </a:cubicBezTo>
                  <a:cubicBezTo>
                    <a:pt x="8" y="90"/>
                    <a:pt x="8" y="90"/>
                    <a:pt x="10" y="90"/>
                  </a:cubicBezTo>
                  <a:cubicBezTo>
                    <a:pt x="11" y="90"/>
                    <a:pt x="13" y="90"/>
                    <a:pt x="14" y="90"/>
                  </a:cubicBezTo>
                  <a:cubicBezTo>
                    <a:pt x="14" y="105"/>
                    <a:pt x="14" y="105"/>
                    <a:pt x="14" y="105"/>
                  </a:cubicBezTo>
                  <a:cubicBezTo>
                    <a:pt x="13" y="105"/>
                    <a:pt x="11" y="105"/>
                    <a:pt x="10" y="105"/>
                  </a:cubicBezTo>
                  <a:cubicBezTo>
                    <a:pt x="8" y="105"/>
                    <a:pt x="8" y="106"/>
                    <a:pt x="8" y="107"/>
                  </a:cubicBezTo>
                  <a:cubicBezTo>
                    <a:pt x="8" y="109"/>
                    <a:pt x="8" y="109"/>
                    <a:pt x="10" y="109"/>
                  </a:cubicBezTo>
                  <a:cubicBezTo>
                    <a:pt x="11" y="109"/>
                    <a:pt x="13" y="109"/>
                    <a:pt x="14" y="109"/>
                  </a:cubicBezTo>
                  <a:cubicBezTo>
                    <a:pt x="14" y="124"/>
                    <a:pt x="14" y="124"/>
                    <a:pt x="14" y="124"/>
                  </a:cubicBezTo>
                  <a:cubicBezTo>
                    <a:pt x="2" y="124"/>
                    <a:pt x="2" y="124"/>
                    <a:pt x="2" y="124"/>
                  </a:cubicBezTo>
                  <a:cubicBezTo>
                    <a:pt x="1" y="124"/>
                    <a:pt x="0" y="125"/>
                    <a:pt x="0" y="126"/>
                  </a:cubicBezTo>
                  <a:cubicBezTo>
                    <a:pt x="0" y="127"/>
                    <a:pt x="1" y="128"/>
                    <a:pt x="2" y="128"/>
                  </a:cubicBezTo>
                  <a:cubicBezTo>
                    <a:pt x="14" y="128"/>
                    <a:pt x="14" y="128"/>
                    <a:pt x="14" y="128"/>
                  </a:cubicBezTo>
                  <a:cubicBezTo>
                    <a:pt x="14" y="142"/>
                    <a:pt x="14" y="142"/>
                    <a:pt x="14" y="142"/>
                  </a:cubicBezTo>
                  <a:cubicBezTo>
                    <a:pt x="14" y="143"/>
                    <a:pt x="15" y="144"/>
                    <a:pt x="16" y="144"/>
                  </a:cubicBezTo>
                  <a:cubicBezTo>
                    <a:pt x="17" y="144"/>
                    <a:pt x="18" y="143"/>
                    <a:pt x="18" y="142"/>
                  </a:cubicBezTo>
                  <a:cubicBezTo>
                    <a:pt x="18" y="128"/>
                    <a:pt x="18" y="128"/>
                    <a:pt x="18" y="128"/>
                  </a:cubicBezTo>
                  <a:cubicBezTo>
                    <a:pt x="178" y="128"/>
                    <a:pt x="178" y="128"/>
                    <a:pt x="178" y="128"/>
                  </a:cubicBezTo>
                  <a:cubicBezTo>
                    <a:pt x="179" y="128"/>
                    <a:pt x="180" y="127"/>
                    <a:pt x="180" y="126"/>
                  </a:cubicBezTo>
                  <a:cubicBezTo>
                    <a:pt x="180" y="125"/>
                    <a:pt x="179" y="124"/>
                    <a:pt x="178" y="124"/>
                  </a:cubicBezTo>
                  <a:cubicBezTo>
                    <a:pt x="158" y="124"/>
                    <a:pt x="158" y="124"/>
                    <a:pt x="158" y="124"/>
                  </a:cubicBezTo>
                  <a:cubicBezTo>
                    <a:pt x="158" y="120"/>
                    <a:pt x="158" y="116"/>
                    <a:pt x="158" y="112"/>
                  </a:cubicBezTo>
                  <a:cubicBezTo>
                    <a:pt x="158" y="99"/>
                    <a:pt x="158" y="86"/>
                    <a:pt x="157" y="74"/>
                  </a:cubicBezTo>
                  <a:cubicBezTo>
                    <a:pt x="158" y="73"/>
                    <a:pt x="158" y="72"/>
                    <a:pt x="157" y="72"/>
                  </a:cubicBezTo>
                  <a:cubicBezTo>
                    <a:pt x="157" y="67"/>
                    <a:pt x="157" y="63"/>
                    <a:pt x="157" y="58"/>
                  </a:cubicBezTo>
                  <a:cubicBezTo>
                    <a:pt x="157" y="58"/>
                    <a:pt x="157" y="57"/>
                    <a:pt x="156" y="57"/>
                  </a:cubicBezTo>
                  <a:cubicBezTo>
                    <a:pt x="156" y="56"/>
                    <a:pt x="155" y="56"/>
                    <a:pt x="155" y="56"/>
                  </a:cubicBezTo>
                  <a:cubicBezTo>
                    <a:pt x="155" y="56"/>
                    <a:pt x="154" y="57"/>
                    <a:pt x="154" y="57"/>
                  </a:cubicBezTo>
                  <a:cubicBezTo>
                    <a:pt x="151" y="60"/>
                    <a:pt x="146" y="65"/>
                    <a:pt x="142" y="69"/>
                  </a:cubicBezTo>
                  <a:cubicBezTo>
                    <a:pt x="140" y="71"/>
                    <a:pt x="138" y="73"/>
                    <a:pt x="136" y="75"/>
                  </a:cubicBezTo>
                  <a:cubicBezTo>
                    <a:pt x="134" y="76"/>
                    <a:pt x="133" y="78"/>
                    <a:pt x="133" y="78"/>
                  </a:cubicBezTo>
                  <a:cubicBezTo>
                    <a:pt x="133" y="78"/>
                    <a:pt x="132" y="79"/>
                    <a:pt x="132" y="79"/>
                  </a:cubicBezTo>
                  <a:cubicBezTo>
                    <a:pt x="133" y="93"/>
                    <a:pt x="133" y="104"/>
                    <a:pt x="134" y="117"/>
                  </a:cubicBezTo>
                  <a:cubicBezTo>
                    <a:pt x="133" y="117"/>
                    <a:pt x="134" y="117"/>
                    <a:pt x="134" y="118"/>
                  </a:cubicBezTo>
                  <a:cubicBezTo>
                    <a:pt x="134" y="120"/>
                    <a:pt x="134" y="122"/>
                    <a:pt x="134" y="124"/>
                  </a:cubicBezTo>
                  <a:cubicBezTo>
                    <a:pt x="125" y="124"/>
                    <a:pt x="125" y="124"/>
                    <a:pt x="125" y="124"/>
                  </a:cubicBezTo>
                  <a:cubicBezTo>
                    <a:pt x="125" y="121"/>
                    <a:pt x="125" y="118"/>
                    <a:pt x="125" y="115"/>
                  </a:cubicBezTo>
                  <a:cubicBezTo>
                    <a:pt x="125" y="105"/>
                    <a:pt x="125" y="97"/>
                    <a:pt x="125" y="87"/>
                  </a:cubicBezTo>
                  <a:cubicBezTo>
                    <a:pt x="125" y="86"/>
                    <a:pt x="124" y="85"/>
                    <a:pt x="123" y="85"/>
                  </a:cubicBezTo>
                  <a:cubicBezTo>
                    <a:pt x="123" y="85"/>
                    <a:pt x="123" y="85"/>
                    <a:pt x="123" y="85"/>
                  </a:cubicBezTo>
                  <a:cubicBezTo>
                    <a:pt x="122" y="85"/>
                    <a:pt x="122" y="85"/>
                    <a:pt x="121" y="85"/>
                  </a:cubicBezTo>
                  <a:cubicBezTo>
                    <a:pt x="119" y="87"/>
                    <a:pt x="119" y="88"/>
                    <a:pt x="118" y="88"/>
                  </a:cubicBezTo>
                  <a:cubicBezTo>
                    <a:pt x="117" y="89"/>
                    <a:pt x="117" y="89"/>
                    <a:pt x="116" y="89"/>
                  </a:cubicBezTo>
                  <a:cubicBezTo>
                    <a:pt x="116" y="89"/>
                    <a:pt x="115" y="89"/>
                    <a:pt x="113" y="89"/>
                  </a:cubicBezTo>
                  <a:cubicBezTo>
                    <a:pt x="113" y="89"/>
                    <a:pt x="112" y="89"/>
                    <a:pt x="111" y="88"/>
                  </a:cubicBezTo>
                  <a:cubicBezTo>
                    <a:pt x="110" y="88"/>
                    <a:pt x="108" y="87"/>
                    <a:pt x="106" y="86"/>
                  </a:cubicBezTo>
                  <a:cubicBezTo>
                    <a:pt x="105" y="86"/>
                    <a:pt x="105" y="86"/>
                    <a:pt x="104" y="86"/>
                  </a:cubicBezTo>
                  <a:cubicBezTo>
                    <a:pt x="103" y="85"/>
                    <a:pt x="103" y="85"/>
                    <a:pt x="102" y="85"/>
                  </a:cubicBezTo>
                  <a:cubicBezTo>
                    <a:pt x="102" y="85"/>
                    <a:pt x="102" y="85"/>
                    <a:pt x="102" y="85"/>
                  </a:cubicBezTo>
                  <a:cubicBezTo>
                    <a:pt x="101" y="85"/>
                    <a:pt x="101" y="85"/>
                    <a:pt x="100" y="85"/>
                  </a:cubicBezTo>
                  <a:cubicBezTo>
                    <a:pt x="100" y="86"/>
                    <a:pt x="100" y="86"/>
                    <a:pt x="100" y="87"/>
                  </a:cubicBezTo>
                  <a:cubicBezTo>
                    <a:pt x="100" y="97"/>
                    <a:pt x="100" y="108"/>
                    <a:pt x="101" y="118"/>
                  </a:cubicBezTo>
                  <a:cubicBezTo>
                    <a:pt x="100" y="119"/>
                    <a:pt x="100" y="119"/>
                    <a:pt x="101" y="119"/>
                  </a:cubicBezTo>
                  <a:cubicBezTo>
                    <a:pt x="101" y="121"/>
                    <a:pt x="101" y="122"/>
                    <a:pt x="101" y="124"/>
                  </a:cubicBezTo>
                  <a:cubicBezTo>
                    <a:pt x="92" y="124"/>
                    <a:pt x="92" y="124"/>
                    <a:pt x="92" y="124"/>
                  </a:cubicBezTo>
                  <a:cubicBezTo>
                    <a:pt x="92" y="120"/>
                    <a:pt x="92" y="117"/>
                    <a:pt x="92" y="113"/>
                  </a:cubicBezTo>
                  <a:cubicBezTo>
                    <a:pt x="92" y="110"/>
                    <a:pt x="92" y="107"/>
                    <a:pt x="92" y="104"/>
                  </a:cubicBezTo>
                  <a:cubicBezTo>
                    <a:pt x="92" y="104"/>
                    <a:pt x="92" y="104"/>
                    <a:pt x="92" y="104"/>
                  </a:cubicBezTo>
                  <a:cubicBezTo>
                    <a:pt x="92" y="100"/>
                    <a:pt x="92" y="96"/>
                    <a:pt x="92" y="92"/>
                  </a:cubicBezTo>
                  <a:cubicBezTo>
                    <a:pt x="92" y="91"/>
                    <a:pt x="92" y="91"/>
                    <a:pt x="92" y="91"/>
                  </a:cubicBezTo>
                  <a:cubicBezTo>
                    <a:pt x="92" y="88"/>
                    <a:pt x="92" y="86"/>
                    <a:pt x="92" y="83"/>
                  </a:cubicBezTo>
                  <a:cubicBezTo>
                    <a:pt x="92" y="82"/>
                    <a:pt x="91" y="82"/>
                    <a:pt x="91" y="81"/>
                  </a:cubicBezTo>
                  <a:cubicBezTo>
                    <a:pt x="85" y="77"/>
                    <a:pt x="80" y="73"/>
                    <a:pt x="76" y="70"/>
                  </a:cubicBezTo>
                  <a:cubicBezTo>
                    <a:pt x="75" y="69"/>
                    <a:pt x="75" y="69"/>
                    <a:pt x="74" y="69"/>
                  </a:cubicBezTo>
                  <a:cubicBezTo>
                    <a:pt x="74" y="69"/>
                    <a:pt x="74" y="69"/>
                    <a:pt x="74" y="69"/>
                  </a:cubicBezTo>
                  <a:cubicBezTo>
                    <a:pt x="73" y="69"/>
                    <a:pt x="73" y="69"/>
                    <a:pt x="72" y="70"/>
                  </a:cubicBezTo>
                  <a:cubicBezTo>
                    <a:pt x="72" y="70"/>
                    <a:pt x="71" y="71"/>
                    <a:pt x="70" y="72"/>
                  </a:cubicBezTo>
                  <a:cubicBezTo>
                    <a:pt x="70" y="73"/>
                    <a:pt x="69" y="74"/>
                    <a:pt x="68" y="75"/>
                  </a:cubicBezTo>
                  <a:cubicBezTo>
                    <a:pt x="67" y="76"/>
                    <a:pt x="67" y="77"/>
                    <a:pt x="67" y="78"/>
                  </a:cubicBezTo>
                  <a:cubicBezTo>
                    <a:pt x="66" y="78"/>
                    <a:pt x="66" y="78"/>
                    <a:pt x="66" y="79"/>
                  </a:cubicBezTo>
                  <a:cubicBezTo>
                    <a:pt x="67" y="97"/>
                    <a:pt x="67" y="106"/>
                    <a:pt x="68" y="124"/>
                  </a:cubicBezTo>
                  <a:cubicBezTo>
                    <a:pt x="59" y="124"/>
                    <a:pt x="59" y="124"/>
                    <a:pt x="59" y="124"/>
                  </a:cubicBezTo>
                  <a:cubicBezTo>
                    <a:pt x="59" y="120"/>
                    <a:pt x="59" y="117"/>
                    <a:pt x="59" y="113"/>
                  </a:cubicBezTo>
                  <a:cubicBezTo>
                    <a:pt x="59" y="104"/>
                    <a:pt x="59" y="94"/>
                    <a:pt x="59" y="84"/>
                  </a:cubicBezTo>
                  <a:cubicBezTo>
                    <a:pt x="59" y="83"/>
                    <a:pt x="58" y="83"/>
                    <a:pt x="57" y="82"/>
                  </a:cubicBezTo>
                  <a:cubicBezTo>
                    <a:pt x="57" y="82"/>
                    <a:pt x="57" y="82"/>
                    <a:pt x="57" y="82"/>
                  </a:cubicBezTo>
                  <a:cubicBezTo>
                    <a:pt x="56" y="82"/>
                    <a:pt x="56" y="82"/>
                    <a:pt x="55" y="83"/>
                  </a:cubicBezTo>
                  <a:cubicBezTo>
                    <a:pt x="49" y="90"/>
                    <a:pt x="42" y="98"/>
                    <a:pt x="35" y="103"/>
                  </a:cubicBezTo>
                  <a:cubicBezTo>
                    <a:pt x="34" y="103"/>
                    <a:pt x="34" y="104"/>
                    <a:pt x="34" y="104"/>
                  </a:cubicBezTo>
                  <a:cubicBezTo>
                    <a:pt x="34" y="112"/>
                    <a:pt x="35" y="117"/>
                    <a:pt x="35" y="124"/>
                  </a:cubicBezTo>
                  <a:cubicBezTo>
                    <a:pt x="18" y="124"/>
                    <a:pt x="18" y="124"/>
                    <a:pt x="18" y="124"/>
                  </a:cubicBezTo>
                  <a:cubicBezTo>
                    <a:pt x="18" y="2"/>
                    <a:pt x="18" y="2"/>
                    <a:pt x="18" y="2"/>
                  </a:cubicBezTo>
                  <a:cubicBezTo>
                    <a:pt x="18" y="1"/>
                    <a:pt x="17" y="0"/>
                    <a:pt x="1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741"/>
            <p:cNvSpPr>
              <a:spLocks noEditPoints="1"/>
            </p:cNvSpPr>
            <p:nvPr/>
          </p:nvSpPr>
          <p:spPr bwMode="auto">
            <a:xfrm>
              <a:off x="3035" y="1218"/>
              <a:ext cx="187" cy="187"/>
            </a:xfrm>
            <a:custGeom>
              <a:avLst/>
              <a:gdLst>
                <a:gd name="T0" fmla="*/ 75 w 79"/>
                <a:gd name="T1" fmla="*/ 34 h 79"/>
                <a:gd name="T2" fmla="*/ 72 w 79"/>
                <a:gd name="T3" fmla="*/ 34 h 79"/>
                <a:gd name="T4" fmla="*/ 74 w 79"/>
                <a:gd name="T5" fmla="*/ 32 h 79"/>
                <a:gd name="T6" fmla="*/ 71 w 79"/>
                <a:gd name="T7" fmla="*/ 31 h 79"/>
                <a:gd name="T8" fmla="*/ 73 w 79"/>
                <a:gd name="T9" fmla="*/ 29 h 79"/>
                <a:gd name="T10" fmla="*/ 67 w 79"/>
                <a:gd name="T11" fmla="*/ 26 h 79"/>
                <a:gd name="T12" fmla="*/ 69 w 79"/>
                <a:gd name="T13" fmla="*/ 28 h 79"/>
                <a:gd name="T14" fmla="*/ 69 w 79"/>
                <a:gd name="T15" fmla="*/ 20 h 79"/>
                <a:gd name="T16" fmla="*/ 64 w 79"/>
                <a:gd name="T17" fmla="*/ 23 h 79"/>
                <a:gd name="T18" fmla="*/ 67 w 79"/>
                <a:gd name="T19" fmla="*/ 18 h 79"/>
                <a:gd name="T20" fmla="*/ 12 w 79"/>
                <a:gd name="T21" fmla="*/ 25 h 79"/>
                <a:gd name="T22" fmla="*/ 62 w 79"/>
                <a:gd name="T23" fmla="*/ 25 h 79"/>
                <a:gd name="T24" fmla="*/ 65 w 79"/>
                <a:gd name="T25" fmla="*/ 65 h 79"/>
                <a:gd name="T26" fmla="*/ 41 w 79"/>
                <a:gd name="T27" fmla="*/ 76 h 79"/>
                <a:gd name="T28" fmla="*/ 3 w 79"/>
                <a:gd name="T29" fmla="*/ 39 h 79"/>
                <a:gd name="T30" fmla="*/ 61 w 79"/>
                <a:gd name="T31" fmla="*/ 20 h 79"/>
                <a:gd name="T32" fmla="*/ 64 w 79"/>
                <a:gd name="T33" fmla="*/ 15 h 79"/>
                <a:gd name="T34" fmla="*/ 3 w 79"/>
                <a:gd name="T35" fmla="*/ 32 h 79"/>
                <a:gd name="T36" fmla="*/ 12 w 79"/>
                <a:gd name="T37" fmla="*/ 16 h 79"/>
                <a:gd name="T38" fmla="*/ 8 w 79"/>
                <a:gd name="T39" fmla="*/ 26 h 79"/>
                <a:gd name="T40" fmla="*/ 57 w 79"/>
                <a:gd name="T41" fmla="*/ 18 h 79"/>
                <a:gd name="T42" fmla="*/ 62 w 79"/>
                <a:gd name="T43" fmla="*/ 13 h 79"/>
                <a:gd name="T44" fmla="*/ 49 w 79"/>
                <a:gd name="T45" fmla="*/ 14 h 79"/>
                <a:gd name="T46" fmla="*/ 58 w 79"/>
                <a:gd name="T47" fmla="*/ 10 h 79"/>
                <a:gd name="T48" fmla="*/ 46 w 79"/>
                <a:gd name="T49" fmla="*/ 13 h 79"/>
                <a:gd name="T50" fmla="*/ 54 w 79"/>
                <a:gd name="T51" fmla="*/ 7 h 79"/>
                <a:gd name="T52" fmla="*/ 20 w 79"/>
                <a:gd name="T53" fmla="*/ 8 h 79"/>
                <a:gd name="T54" fmla="*/ 16 w 79"/>
                <a:gd name="T55" fmla="*/ 18 h 79"/>
                <a:gd name="T56" fmla="*/ 40 w 79"/>
                <a:gd name="T57" fmla="*/ 12 h 79"/>
                <a:gd name="T58" fmla="*/ 50 w 79"/>
                <a:gd name="T59" fmla="*/ 5 h 79"/>
                <a:gd name="T60" fmla="*/ 28 w 79"/>
                <a:gd name="T61" fmla="*/ 5 h 79"/>
                <a:gd name="T62" fmla="*/ 22 w 79"/>
                <a:gd name="T63" fmla="*/ 15 h 79"/>
                <a:gd name="T64" fmla="*/ 42 w 79"/>
                <a:gd name="T65" fmla="*/ 3 h 79"/>
                <a:gd name="T66" fmla="*/ 39 w 79"/>
                <a:gd name="T67" fmla="*/ 12 h 79"/>
                <a:gd name="T68" fmla="*/ 36 w 79"/>
                <a:gd name="T69" fmla="*/ 12 h 79"/>
                <a:gd name="T70" fmla="*/ 35 w 79"/>
                <a:gd name="T71" fmla="*/ 3 h 79"/>
                <a:gd name="T72" fmla="*/ 30 w 79"/>
                <a:gd name="T73" fmla="*/ 12 h 79"/>
                <a:gd name="T74" fmla="*/ 38 w 79"/>
                <a:gd name="T75" fmla="*/ 3 h 79"/>
                <a:gd name="T76" fmla="*/ 30 w 79"/>
                <a:gd name="T77" fmla="*/ 12 h 79"/>
                <a:gd name="T78" fmla="*/ 11 w 79"/>
                <a:gd name="T79" fmla="*/ 12 h 79"/>
                <a:gd name="T80" fmla="*/ 41 w 79"/>
                <a:gd name="T81" fmla="*/ 79 h 79"/>
                <a:gd name="T82" fmla="*/ 65 w 79"/>
                <a:gd name="T83" fmla="*/ 70 h 79"/>
                <a:gd name="T84" fmla="*/ 67 w 79"/>
                <a:gd name="T85" fmla="*/ 67 h 79"/>
                <a:gd name="T86" fmla="*/ 69 w 79"/>
                <a:gd name="T87" fmla="*/ 66 h 79"/>
                <a:gd name="T88" fmla="*/ 69 w 79"/>
                <a:gd name="T89" fmla="*/ 65 h 79"/>
                <a:gd name="T90" fmla="*/ 69 w 79"/>
                <a:gd name="T91" fmla="*/ 65 h 79"/>
                <a:gd name="T92" fmla="*/ 69 w 79"/>
                <a:gd name="T93" fmla="*/ 65 h 79"/>
                <a:gd name="T94" fmla="*/ 38 w 79"/>
                <a:gd name="T9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9">
                  <a:moveTo>
                    <a:pt x="76" y="41"/>
                  </a:moveTo>
                  <a:cubicBezTo>
                    <a:pt x="75" y="39"/>
                    <a:pt x="74" y="37"/>
                    <a:pt x="73" y="35"/>
                  </a:cubicBezTo>
                  <a:cubicBezTo>
                    <a:pt x="75" y="34"/>
                    <a:pt x="75" y="34"/>
                    <a:pt x="75" y="34"/>
                  </a:cubicBezTo>
                  <a:cubicBezTo>
                    <a:pt x="75" y="36"/>
                    <a:pt x="76" y="39"/>
                    <a:pt x="76" y="41"/>
                  </a:cubicBezTo>
                  <a:cubicBezTo>
                    <a:pt x="76" y="41"/>
                    <a:pt x="76" y="41"/>
                    <a:pt x="76" y="41"/>
                  </a:cubicBezTo>
                  <a:moveTo>
                    <a:pt x="72" y="34"/>
                  </a:moveTo>
                  <a:cubicBezTo>
                    <a:pt x="72" y="33"/>
                    <a:pt x="72" y="33"/>
                    <a:pt x="71" y="32"/>
                  </a:cubicBezTo>
                  <a:cubicBezTo>
                    <a:pt x="72" y="31"/>
                    <a:pt x="73" y="31"/>
                    <a:pt x="74" y="30"/>
                  </a:cubicBezTo>
                  <a:cubicBezTo>
                    <a:pt x="74" y="31"/>
                    <a:pt x="74" y="31"/>
                    <a:pt x="74" y="32"/>
                  </a:cubicBezTo>
                  <a:cubicBezTo>
                    <a:pt x="74" y="32"/>
                    <a:pt x="74" y="32"/>
                    <a:pt x="74" y="32"/>
                  </a:cubicBezTo>
                  <a:cubicBezTo>
                    <a:pt x="74" y="33"/>
                    <a:pt x="73" y="33"/>
                    <a:pt x="72" y="34"/>
                  </a:cubicBezTo>
                  <a:moveTo>
                    <a:pt x="71" y="31"/>
                  </a:moveTo>
                  <a:cubicBezTo>
                    <a:pt x="70" y="30"/>
                    <a:pt x="70" y="30"/>
                    <a:pt x="70" y="30"/>
                  </a:cubicBezTo>
                  <a:cubicBezTo>
                    <a:pt x="71" y="29"/>
                    <a:pt x="72" y="28"/>
                    <a:pt x="73" y="27"/>
                  </a:cubicBezTo>
                  <a:cubicBezTo>
                    <a:pt x="73" y="27"/>
                    <a:pt x="73" y="28"/>
                    <a:pt x="73" y="29"/>
                  </a:cubicBezTo>
                  <a:cubicBezTo>
                    <a:pt x="72" y="29"/>
                    <a:pt x="71" y="30"/>
                    <a:pt x="71" y="31"/>
                  </a:cubicBezTo>
                  <a:moveTo>
                    <a:pt x="69" y="28"/>
                  </a:moveTo>
                  <a:cubicBezTo>
                    <a:pt x="68" y="28"/>
                    <a:pt x="67" y="27"/>
                    <a:pt x="67" y="26"/>
                  </a:cubicBezTo>
                  <a:cubicBezTo>
                    <a:pt x="68" y="25"/>
                    <a:pt x="69" y="24"/>
                    <a:pt x="70" y="23"/>
                  </a:cubicBezTo>
                  <a:cubicBezTo>
                    <a:pt x="71" y="24"/>
                    <a:pt x="71" y="25"/>
                    <a:pt x="72" y="26"/>
                  </a:cubicBezTo>
                  <a:cubicBezTo>
                    <a:pt x="71" y="26"/>
                    <a:pt x="70" y="27"/>
                    <a:pt x="69" y="28"/>
                  </a:cubicBezTo>
                  <a:moveTo>
                    <a:pt x="66" y="25"/>
                  </a:moveTo>
                  <a:cubicBezTo>
                    <a:pt x="65" y="24"/>
                    <a:pt x="65" y="24"/>
                    <a:pt x="65" y="24"/>
                  </a:cubicBezTo>
                  <a:cubicBezTo>
                    <a:pt x="66" y="23"/>
                    <a:pt x="67" y="22"/>
                    <a:pt x="69" y="20"/>
                  </a:cubicBezTo>
                  <a:cubicBezTo>
                    <a:pt x="70" y="22"/>
                    <a:pt x="70" y="22"/>
                    <a:pt x="70" y="22"/>
                  </a:cubicBezTo>
                  <a:cubicBezTo>
                    <a:pt x="68" y="23"/>
                    <a:pt x="67" y="24"/>
                    <a:pt x="66" y="25"/>
                  </a:cubicBezTo>
                  <a:moveTo>
                    <a:pt x="64" y="23"/>
                  </a:moveTo>
                  <a:cubicBezTo>
                    <a:pt x="64" y="23"/>
                    <a:pt x="64" y="23"/>
                    <a:pt x="64" y="23"/>
                  </a:cubicBezTo>
                  <a:cubicBezTo>
                    <a:pt x="63" y="22"/>
                    <a:pt x="62" y="22"/>
                    <a:pt x="62" y="21"/>
                  </a:cubicBezTo>
                  <a:cubicBezTo>
                    <a:pt x="63" y="20"/>
                    <a:pt x="65" y="19"/>
                    <a:pt x="67" y="18"/>
                  </a:cubicBezTo>
                  <a:cubicBezTo>
                    <a:pt x="67" y="18"/>
                    <a:pt x="68" y="19"/>
                    <a:pt x="68" y="19"/>
                  </a:cubicBezTo>
                  <a:cubicBezTo>
                    <a:pt x="67" y="20"/>
                    <a:pt x="65" y="22"/>
                    <a:pt x="64" y="23"/>
                  </a:cubicBezTo>
                  <a:moveTo>
                    <a:pt x="12" y="25"/>
                  </a:moveTo>
                  <a:cubicBezTo>
                    <a:pt x="20" y="18"/>
                    <a:pt x="28" y="15"/>
                    <a:pt x="36" y="15"/>
                  </a:cubicBezTo>
                  <a:cubicBezTo>
                    <a:pt x="36" y="15"/>
                    <a:pt x="36" y="15"/>
                    <a:pt x="36" y="15"/>
                  </a:cubicBezTo>
                  <a:cubicBezTo>
                    <a:pt x="46" y="15"/>
                    <a:pt x="55" y="19"/>
                    <a:pt x="62" y="25"/>
                  </a:cubicBezTo>
                  <a:cubicBezTo>
                    <a:pt x="69" y="31"/>
                    <a:pt x="73" y="40"/>
                    <a:pt x="74" y="49"/>
                  </a:cubicBezTo>
                  <a:cubicBezTo>
                    <a:pt x="74" y="50"/>
                    <a:pt x="74" y="50"/>
                    <a:pt x="74" y="50"/>
                  </a:cubicBezTo>
                  <a:cubicBezTo>
                    <a:pt x="73" y="55"/>
                    <a:pt x="70" y="60"/>
                    <a:pt x="65" y="65"/>
                  </a:cubicBezTo>
                  <a:cubicBezTo>
                    <a:pt x="65" y="65"/>
                    <a:pt x="65" y="65"/>
                    <a:pt x="65" y="65"/>
                  </a:cubicBezTo>
                  <a:cubicBezTo>
                    <a:pt x="57" y="73"/>
                    <a:pt x="49" y="76"/>
                    <a:pt x="41" y="76"/>
                  </a:cubicBezTo>
                  <a:cubicBezTo>
                    <a:pt x="41" y="76"/>
                    <a:pt x="41" y="76"/>
                    <a:pt x="41" y="76"/>
                  </a:cubicBezTo>
                  <a:cubicBezTo>
                    <a:pt x="31" y="76"/>
                    <a:pt x="21" y="72"/>
                    <a:pt x="14" y="65"/>
                  </a:cubicBezTo>
                  <a:cubicBezTo>
                    <a:pt x="7" y="58"/>
                    <a:pt x="3" y="49"/>
                    <a:pt x="3" y="40"/>
                  </a:cubicBezTo>
                  <a:cubicBezTo>
                    <a:pt x="3" y="39"/>
                    <a:pt x="3" y="39"/>
                    <a:pt x="3" y="39"/>
                  </a:cubicBezTo>
                  <a:cubicBezTo>
                    <a:pt x="5" y="34"/>
                    <a:pt x="8" y="30"/>
                    <a:pt x="12" y="25"/>
                  </a:cubicBezTo>
                  <a:cubicBezTo>
                    <a:pt x="12" y="25"/>
                    <a:pt x="12" y="25"/>
                    <a:pt x="12" y="25"/>
                  </a:cubicBezTo>
                  <a:moveTo>
                    <a:pt x="61" y="20"/>
                  </a:moveTo>
                  <a:cubicBezTo>
                    <a:pt x="60" y="20"/>
                    <a:pt x="59" y="19"/>
                    <a:pt x="58" y="18"/>
                  </a:cubicBezTo>
                  <a:cubicBezTo>
                    <a:pt x="60" y="17"/>
                    <a:pt x="62" y="15"/>
                    <a:pt x="63" y="14"/>
                  </a:cubicBezTo>
                  <a:cubicBezTo>
                    <a:pt x="64" y="15"/>
                    <a:pt x="64" y="15"/>
                    <a:pt x="64" y="15"/>
                  </a:cubicBezTo>
                  <a:cubicBezTo>
                    <a:pt x="65" y="15"/>
                    <a:pt x="65" y="16"/>
                    <a:pt x="66" y="16"/>
                  </a:cubicBezTo>
                  <a:cubicBezTo>
                    <a:pt x="64" y="18"/>
                    <a:pt x="62" y="19"/>
                    <a:pt x="61" y="20"/>
                  </a:cubicBezTo>
                  <a:moveTo>
                    <a:pt x="3" y="32"/>
                  </a:moveTo>
                  <a:cubicBezTo>
                    <a:pt x="3" y="31"/>
                    <a:pt x="4" y="30"/>
                    <a:pt x="4" y="29"/>
                  </a:cubicBezTo>
                  <a:cubicBezTo>
                    <a:pt x="4" y="29"/>
                    <a:pt x="4" y="29"/>
                    <a:pt x="4" y="29"/>
                  </a:cubicBezTo>
                  <a:cubicBezTo>
                    <a:pt x="7" y="25"/>
                    <a:pt x="10" y="21"/>
                    <a:pt x="12" y="16"/>
                  </a:cubicBezTo>
                  <a:cubicBezTo>
                    <a:pt x="13" y="15"/>
                    <a:pt x="14" y="14"/>
                    <a:pt x="15" y="12"/>
                  </a:cubicBezTo>
                  <a:cubicBezTo>
                    <a:pt x="15" y="12"/>
                    <a:pt x="16" y="11"/>
                    <a:pt x="17" y="11"/>
                  </a:cubicBezTo>
                  <a:cubicBezTo>
                    <a:pt x="13" y="16"/>
                    <a:pt x="10" y="21"/>
                    <a:pt x="8" y="26"/>
                  </a:cubicBezTo>
                  <a:cubicBezTo>
                    <a:pt x="8" y="26"/>
                    <a:pt x="8" y="26"/>
                    <a:pt x="8" y="26"/>
                  </a:cubicBezTo>
                  <a:cubicBezTo>
                    <a:pt x="6" y="28"/>
                    <a:pt x="4" y="30"/>
                    <a:pt x="3" y="32"/>
                  </a:cubicBezTo>
                  <a:moveTo>
                    <a:pt x="57" y="18"/>
                  </a:moveTo>
                  <a:cubicBezTo>
                    <a:pt x="56" y="17"/>
                    <a:pt x="55" y="16"/>
                    <a:pt x="53" y="16"/>
                  </a:cubicBezTo>
                  <a:cubicBezTo>
                    <a:pt x="55" y="14"/>
                    <a:pt x="57" y="12"/>
                    <a:pt x="59" y="11"/>
                  </a:cubicBezTo>
                  <a:cubicBezTo>
                    <a:pt x="60" y="11"/>
                    <a:pt x="61" y="12"/>
                    <a:pt x="62" y="13"/>
                  </a:cubicBezTo>
                  <a:cubicBezTo>
                    <a:pt x="60" y="14"/>
                    <a:pt x="59" y="16"/>
                    <a:pt x="57" y="18"/>
                  </a:cubicBezTo>
                  <a:moveTo>
                    <a:pt x="52" y="15"/>
                  </a:moveTo>
                  <a:cubicBezTo>
                    <a:pt x="51" y="15"/>
                    <a:pt x="50" y="14"/>
                    <a:pt x="49" y="14"/>
                  </a:cubicBezTo>
                  <a:cubicBezTo>
                    <a:pt x="51" y="12"/>
                    <a:pt x="53" y="10"/>
                    <a:pt x="55" y="8"/>
                  </a:cubicBezTo>
                  <a:cubicBezTo>
                    <a:pt x="55" y="8"/>
                    <a:pt x="55" y="8"/>
                    <a:pt x="55" y="8"/>
                  </a:cubicBezTo>
                  <a:cubicBezTo>
                    <a:pt x="56" y="8"/>
                    <a:pt x="57" y="9"/>
                    <a:pt x="58" y="10"/>
                  </a:cubicBezTo>
                  <a:cubicBezTo>
                    <a:pt x="56" y="11"/>
                    <a:pt x="54" y="13"/>
                    <a:pt x="52" y="15"/>
                  </a:cubicBezTo>
                  <a:moveTo>
                    <a:pt x="47" y="13"/>
                  </a:moveTo>
                  <a:cubicBezTo>
                    <a:pt x="47" y="13"/>
                    <a:pt x="46" y="13"/>
                    <a:pt x="46" y="13"/>
                  </a:cubicBezTo>
                  <a:cubicBezTo>
                    <a:pt x="48" y="10"/>
                    <a:pt x="49" y="8"/>
                    <a:pt x="52" y="6"/>
                  </a:cubicBezTo>
                  <a:cubicBezTo>
                    <a:pt x="52" y="6"/>
                    <a:pt x="53" y="7"/>
                    <a:pt x="54" y="7"/>
                  </a:cubicBezTo>
                  <a:cubicBezTo>
                    <a:pt x="54" y="7"/>
                    <a:pt x="54" y="7"/>
                    <a:pt x="54" y="7"/>
                  </a:cubicBezTo>
                  <a:cubicBezTo>
                    <a:pt x="51" y="9"/>
                    <a:pt x="49" y="11"/>
                    <a:pt x="47" y="13"/>
                  </a:cubicBezTo>
                  <a:moveTo>
                    <a:pt x="11" y="22"/>
                  </a:moveTo>
                  <a:cubicBezTo>
                    <a:pt x="14" y="17"/>
                    <a:pt x="17" y="13"/>
                    <a:pt x="20" y="8"/>
                  </a:cubicBezTo>
                  <a:cubicBezTo>
                    <a:pt x="22" y="7"/>
                    <a:pt x="24" y="6"/>
                    <a:pt x="25" y="6"/>
                  </a:cubicBezTo>
                  <a:cubicBezTo>
                    <a:pt x="22" y="10"/>
                    <a:pt x="19" y="14"/>
                    <a:pt x="16" y="18"/>
                  </a:cubicBezTo>
                  <a:cubicBezTo>
                    <a:pt x="16" y="18"/>
                    <a:pt x="16" y="18"/>
                    <a:pt x="16" y="18"/>
                  </a:cubicBezTo>
                  <a:cubicBezTo>
                    <a:pt x="14" y="19"/>
                    <a:pt x="13" y="21"/>
                    <a:pt x="11" y="22"/>
                  </a:cubicBezTo>
                  <a:moveTo>
                    <a:pt x="44" y="12"/>
                  </a:moveTo>
                  <a:cubicBezTo>
                    <a:pt x="43" y="12"/>
                    <a:pt x="42" y="12"/>
                    <a:pt x="40" y="12"/>
                  </a:cubicBezTo>
                  <a:cubicBezTo>
                    <a:pt x="41" y="10"/>
                    <a:pt x="43" y="8"/>
                    <a:pt x="44" y="7"/>
                  </a:cubicBezTo>
                  <a:cubicBezTo>
                    <a:pt x="45" y="6"/>
                    <a:pt x="46" y="5"/>
                    <a:pt x="46" y="4"/>
                  </a:cubicBezTo>
                  <a:cubicBezTo>
                    <a:pt x="48" y="5"/>
                    <a:pt x="49" y="5"/>
                    <a:pt x="50" y="5"/>
                  </a:cubicBezTo>
                  <a:cubicBezTo>
                    <a:pt x="48" y="8"/>
                    <a:pt x="46" y="10"/>
                    <a:pt x="44" y="12"/>
                  </a:cubicBezTo>
                  <a:moveTo>
                    <a:pt x="19" y="16"/>
                  </a:moveTo>
                  <a:cubicBezTo>
                    <a:pt x="22" y="12"/>
                    <a:pt x="25" y="9"/>
                    <a:pt x="28" y="5"/>
                  </a:cubicBezTo>
                  <a:cubicBezTo>
                    <a:pt x="28" y="4"/>
                    <a:pt x="29" y="4"/>
                    <a:pt x="30" y="4"/>
                  </a:cubicBezTo>
                  <a:cubicBezTo>
                    <a:pt x="27" y="7"/>
                    <a:pt x="25" y="11"/>
                    <a:pt x="22" y="14"/>
                  </a:cubicBezTo>
                  <a:cubicBezTo>
                    <a:pt x="22" y="15"/>
                    <a:pt x="22" y="15"/>
                    <a:pt x="22" y="15"/>
                  </a:cubicBezTo>
                  <a:cubicBezTo>
                    <a:pt x="21" y="15"/>
                    <a:pt x="20" y="16"/>
                    <a:pt x="19" y="16"/>
                  </a:cubicBezTo>
                  <a:moveTo>
                    <a:pt x="36" y="12"/>
                  </a:moveTo>
                  <a:cubicBezTo>
                    <a:pt x="38" y="9"/>
                    <a:pt x="40" y="6"/>
                    <a:pt x="42" y="3"/>
                  </a:cubicBezTo>
                  <a:cubicBezTo>
                    <a:pt x="43" y="4"/>
                    <a:pt x="44" y="4"/>
                    <a:pt x="45" y="4"/>
                  </a:cubicBezTo>
                  <a:cubicBezTo>
                    <a:pt x="44" y="4"/>
                    <a:pt x="44" y="5"/>
                    <a:pt x="43" y="6"/>
                  </a:cubicBezTo>
                  <a:cubicBezTo>
                    <a:pt x="42" y="7"/>
                    <a:pt x="40" y="9"/>
                    <a:pt x="39" y="12"/>
                  </a:cubicBezTo>
                  <a:cubicBezTo>
                    <a:pt x="39" y="12"/>
                    <a:pt x="39" y="12"/>
                    <a:pt x="39" y="12"/>
                  </a:cubicBezTo>
                  <a:cubicBezTo>
                    <a:pt x="38" y="12"/>
                    <a:pt x="37" y="12"/>
                    <a:pt x="36" y="12"/>
                  </a:cubicBezTo>
                  <a:cubicBezTo>
                    <a:pt x="36" y="12"/>
                    <a:pt x="36" y="12"/>
                    <a:pt x="36" y="12"/>
                  </a:cubicBezTo>
                  <a:moveTo>
                    <a:pt x="24" y="14"/>
                  </a:moveTo>
                  <a:cubicBezTo>
                    <a:pt x="27" y="10"/>
                    <a:pt x="30" y="7"/>
                    <a:pt x="32" y="4"/>
                  </a:cubicBezTo>
                  <a:cubicBezTo>
                    <a:pt x="33" y="3"/>
                    <a:pt x="34" y="3"/>
                    <a:pt x="35" y="3"/>
                  </a:cubicBezTo>
                  <a:cubicBezTo>
                    <a:pt x="32" y="6"/>
                    <a:pt x="30" y="10"/>
                    <a:pt x="27" y="13"/>
                  </a:cubicBezTo>
                  <a:cubicBezTo>
                    <a:pt x="26" y="13"/>
                    <a:pt x="25" y="13"/>
                    <a:pt x="24" y="14"/>
                  </a:cubicBezTo>
                  <a:moveTo>
                    <a:pt x="30" y="12"/>
                  </a:moveTo>
                  <a:cubicBezTo>
                    <a:pt x="32" y="9"/>
                    <a:pt x="34" y="6"/>
                    <a:pt x="37" y="3"/>
                  </a:cubicBezTo>
                  <a:cubicBezTo>
                    <a:pt x="38" y="3"/>
                    <a:pt x="38" y="3"/>
                    <a:pt x="38" y="3"/>
                  </a:cubicBezTo>
                  <a:cubicBezTo>
                    <a:pt x="38" y="3"/>
                    <a:pt x="38" y="3"/>
                    <a:pt x="38" y="3"/>
                  </a:cubicBezTo>
                  <a:cubicBezTo>
                    <a:pt x="39" y="3"/>
                    <a:pt x="39" y="3"/>
                    <a:pt x="40" y="3"/>
                  </a:cubicBezTo>
                  <a:cubicBezTo>
                    <a:pt x="38" y="6"/>
                    <a:pt x="36" y="9"/>
                    <a:pt x="34" y="12"/>
                  </a:cubicBezTo>
                  <a:cubicBezTo>
                    <a:pt x="32" y="12"/>
                    <a:pt x="31" y="12"/>
                    <a:pt x="30" y="12"/>
                  </a:cubicBezTo>
                  <a:moveTo>
                    <a:pt x="38" y="0"/>
                  </a:moveTo>
                  <a:cubicBezTo>
                    <a:pt x="29" y="0"/>
                    <a:pt x="19" y="4"/>
                    <a:pt x="11" y="12"/>
                  </a:cubicBezTo>
                  <a:cubicBezTo>
                    <a:pt x="11" y="12"/>
                    <a:pt x="11" y="12"/>
                    <a:pt x="11" y="12"/>
                  </a:cubicBezTo>
                  <a:cubicBezTo>
                    <a:pt x="3" y="20"/>
                    <a:pt x="0" y="29"/>
                    <a:pt x="0" y="38"/>
                  </a:cubicBezTo>
                  <a:cubicBezTo>
                    <a:pt x="0" y="49"/>
                    <a:pt x="5" y="59"/>
                    <a:pt x="12" y="67"/>
                  </a:cubicBezTo>
                  <a:cubicBezTo>
                    <a:pt x="20" y="74"/>
                    <a:pt x="30" y="79"/>
                    <a:pt x="41" y="79"/>
                  </a:cubicBezTo>
                  <a:cubicBezTo>
                    <a:pt x="41" y="79"/>
                    <a:pt x="41" y="79"/>
                    <a:pt x="41" y="79"/>
                  </a:cubicBezTo>
                  <a:cubicBezTo>
                    <a:pt x="49" y="79"/>
                    <a:pt x="57" y="76"/>
                    <a:pt x="64" y="70"/>
                  </a:cubicBezTo>
                  <a:cubicBezTo>
                    <a:pt x="65" y="70"/>
                    <a:pt x="65" y="70"/>
                    <a:pt x="65" y="70"/>
                  </a:cubicBezTo>
                  <a:cubicBezTo>
                    <a:pt x="65" y="69"/>
                    <a:pt x="65" y="69"/>
                    <a:pt x="65" y="69"/>
                  </a:cubicBezTo>
                  <a:cubicBezTo>
                    <a:pt x="65" y="69"/>
                    <a:pt x="65" y="69"/>
                    <a:pt x="65" y="69"/>
                  </a:cubicBezTo>
                  <a:cubicBezTo>
                    <a:pt x="65" y="69"/>
                    <a:pt x="66" y="69"/>
                    <a:pt x="67" y="67"/>
                  </a:cubicBezTo>
                  <a:cubicBezTo>
                    <a:pt x="67" y="67"/>
                    <a:pt x="67" y="67"/>
                    <a:pt x="67" y="67"/>
                  </a:cubicBezTo>
                  <a:cubicBezTo>
                    <a:pt x="68" y="67"/>
                    <a:pt x="68" y="66"/>
                    <a:pt x="68" y="66"/>
                  </a:cubicBezTo>
                  <a:cubicBezTo>
                    <a:pt x="69" y="66"/>
                    <a:pt x="69" y="66"/>
                    <a:pt x="69" y="66"/>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69" y="65"/>
                    <a:pt x="69" y="65"/>
                    <a:pt x="69" y="65"/>
                  </a:cubicBezTo>
                  <a:cubicBezTo>
                    <a:pt x="76" y="57"/>
                    <a:pt x="79" y="49"/>
                    <a:pt x="79" y="41"/>
                  </a:cubicBezTo>
                  <a:cubicBezTo>
                    <a:pt x="79" y="30"/>
                    <a:pt x="74" y="20"/>
                    <a:pt x="66" y="13"/>
                  </a:cubicBezTo>
                  <a:cubicBezTo>
                    <a:pt x="59" y="5"/>
                    <a:pt x="48" y="0"/>
                    <a:pt x="38" y="0"/>
                  </a:cubicBezTo>
                  <a:cubicBezTo>
                    <a:pt x="38" y="0"/>
                    <a:pt x="38" y="0"/>
                    <a:pt x="3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742"/>
            <p:cNvSpPr>
              <a:spLocks noEditPoints="1"/>
            </p:cNvSpPr>
            <p:nvPr/>
          </p:nvSpPr>
          <p:spPr bwMode="auto">
            <a:xfrm>
              <a:off x="2976" y="1164"/>
              <a:ext cx="301" cy="324"/>
            </a:xfrm>
            <a:custGeom>
              <a:avLst/>
              <a:gdLst>
                <a:gd name="T0" fmla="*/ 64 w 127"/>
                <a:gd name="T1" fmla="*/ 126 h 137"/>
                <a:gd name="T2" fmla="*/ 60 w 127"/>
                <a:gd name="T3" fmla="*/ 125 h 137"/>
                <a:gd name="T4" fmla="*/ 68 w 127"/>
                <a:gd name="T5" fmla="*/ 134 h 137"/>
                <a:gd name="T6" fmla="*/ 53 w 127"/>
                <a:gd name="T7" fmla="*/ 124 h 137"/>
                <a:gd name="T8" fmla="*/ 97 w 127"/>
                <a:gd name="T9" fmla="*/ 120 h 137"/>
                <a:gd name="T10" fmla="*/ 76 w 127"/>
                <a:gd name="T11" fmla="*/ 116 h 137"/>
                <a:gd name="T12" fmla="*/ 90 w 127"/>
                <a:gd name="T13" fmla="*/ 113 h 137"/>
                <a:gd name="T14" fmla="*/ 25 w 127"/>
                <a:gd name="T15" fmla="*/ 121 h 137"/>
                <a:gd name="T16" fmla="*/ 42 w 127"/>
                <a:gd name="T17" fmla="*/ 120 h 137"/>
                <a:gd name="T18" fmla="*/ 104 w 127"/>
                <a:gd name="T19" fmla="*/ 111 h 137"/>
                <a:gd name="T20" fmla="*/ 98 w 127"/>
                <a:gd name="T21" fmla="*/ 112 h 137"/>
                <a:gd name="T22" fmla="*/ 22 w 127"/>
                <a:gd name="T23" fmla="*/ 118 h 137"/>
                <a:gd name="T24" fmla="*/ 79 w 127"/>
                <a:gd name="T25" fmla="*/ 121 h 137"/>
                <a:gd name="T26" fmla="*/ 34 w 127"/>
                <a:gd name="T27" fmla="*/ 109 h 137"/>
                <a:gd name="T28" fmla="*/ 41 w 127"/>
                <a:gd name="T29" fmla="*/ 110 h 137"/>
                <a:gd name="T30" fmla="*/ 93 w 127"/>
                <a:gd name="T31" fmla="*/ 115 h 137"/>
                <a:gd name="T32" fmla="*/ 87 w 127"/>
                <a:gd name="T33" fmla="*/ 118 h 137"/>
                <a:gd name="T34" fmla="*/ 106 w 127"/>
                <a:gd name="T35" fmla="*/ 109 h 137"/>
                <a:gd name="T36" fmla="*/ 20 w 127"/>
                <a:gd name="T37" fmla="*/ 108 h 137"/>
                <a:gd name="T38" fmla="*/ 109 w 127"/>
                <a:gd name="T39" fmla="*/ 113 h 137"/>
                <a:gd name="T40" fmla="*/ 16 w 127"/>
                <a:gd name="T41" fmla="*/ 104 h 137"/>
                <a:gd name="T42" fmla="*/ 15 w 127"/>
                <a:gd name="T43" fmla="*/ 89 h 137"/>
                <a:gd name="T44" fmla="*/ 113 w 127"/>
                <a:gd name="T45" fmla="*/ 85 h 137"/>
                <a:gd name="T46" fmla="*/ 14 w 127"/>
                <a:gd name="T47" fmla="*/ 80 h 137"/>
                <a:gd name="T48" fmla="*/ 116 w 127"/>
                <a:gd name="T49" fmla="*/ 77 h 137"/>
                <a:gd name="T50" fmla="*/ 3 w 127"/>
                <a:gd name="T51" fmla="*/ 82 h 137"/>
                <a:gd name="T52" fmla="*/ 116 w 127"/>
                <a:gd name="T53" fmla="*/ 81 h 137"/>
                <a:gd name="T54" fmla="*/ 123 w 127"/>
                <a:gd name="T55" fmla="*/ 74 h 137"/>
                <a:gd name="T56" fmla="*/ 3 w 127"/>
                <a:gd name="T57" fmla="*/ 74 h 137"/>
                <a:gd name="T58" fmla="*/ 17 w 127"/>
                <a:gd name="T59" fmla="*/ 40 h 137"/>
                <a:gd name="T60" fmla="*/ 109 w 127"/>
                <a:gd name="T61" fmla="*/ 34 h 137"/>
                <a:gd name="T62" fmla="*/ 16 w 127"/>
                <a:gd name="T63" fmla="*/ 31 h 137"/>
                <a:gd name="T64" fmla="*/ 64 w 127"/>
                <a:gd name="T65" fmla="*/ 2 h 137"/>
                <a:gd name="T66" fmla="*/ 100 w 127"/>
                <a:gd name="T67" fmla="*/ 14 h 137"/>
                <a:gd name="T68" fmla="*/ 113 w 127"/>
                <a:gd name="T69" fmla="*/ 53 h 137"/>
                <a:gd name="T70" fmla="*/ 112 w 127"/>
                <a:gd name="T71" fmla="*/ 76 h 137"/>
                <a:gd name="T72" fmla="*/ 92 w 127"/>
                <a:gd name="T73" fmla="*/ 104 h 137"/>
                <a:gd name="T74" fmla="*/ 54 w 127"/>
                <a:gd name="T75" fmla="*/ 111 h 137"/>
                <a:gd name="T76" fmla="*/ 16 w 127"/>
                <a:gd name="T77" fmla="*/ 98 h 137"/>
                <a:gd name="T78" fmla="*/ 5 w 127"/>
                <a:gd name="T79" fmla="*/ 54 h 137"/>
                <a:gd name="T80" fmla="*/ 35 w 127"/>
                <a:gd name="T81" fmla="*/ 21 h 137"/>
                <a:gd name="T82" fmla="*/ 30 w 127"/>
                <a:gd name="T83" fmla="*/ 11 h 137"/>
                <a:gd name="T84" fmla="*/ 12 w 127"/>
                <a:gd name="T85" fmla="*/ 36 h 137"/>
                <a:gd name="T86" fmla="*/ 13 w 127"/>
                <a:gd name="T87" fmla="*/ 51 h 137"/>
                <a:gd name="T88" fmla="*/ 1 w 127"/>
                <a:gd name="T89" fmla="*/ 85 h 137"/>
                <a:gd name="T90" fmla="*/ 12 w 127"/>
                <a:gd name="T91" fmla="*/ 99 h 137"/>
                <a:gd name="T92" fmla="*/ 27 w 127"/>
                <a:gd name="T93" fmla="*/ 125 h 137"/>
                <a:gd name="T94" fmla="*/ 63 w 127"/>
                <a:gd name="T95" fmla="*/ 137 h 137"/>
                <a:gd name="T96" fmla="*/ 100 w 127"/>
                <a:gd name="T97" fmla="*/ 125 h 137"/>
                <a:gd name="T98" fmla="*/ 115 w 127"/>
                <a:gd name="T99" fmla="*/ 97 h 137"/>
                <a:gd name="T100" fmla="*/ 124 w 127"/>
                <a:gd name="T101" fmla="*/ 85 h 137"/>
                <a:gd name="T102" fmla="*/ 112 w 127"/>
                <a:gd name="T103" fmla="*/ 40 h 137"/>
                <a:gd name="T104" fmla="*/ 115 w 127"/>
                <a:gd name="T105" fmla="*/ 26 h 137"/>
                <a:gd name="T106" fmla="*/ 102 w 127"/>
                <a:gd name="T107" fmla="*/ 12 h 137"/>
                <a:gd name="T108" fmla="*/ 76 w 127"/>
                <a:gd name="T109" fmla="*/ 1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37">
                  <a:moveTo>
                    <a:pt x="70" y="134"/>
                  </a:moveTo>
                  <a:cubicBezTo>
                    <a:pt x="71" y="132"/>
                    <a:pt x="72" y="130"/>
                    <a:pt x="72" y="128"/>
                  </a:cubicBezTo>
                  <a:cubicBezTo>
                    <a:pt x="72" y="130"/>
                    <a:pt x="72" y="132"/>
                    <a:pt x="72" y="133"/>
                  </a:cubicBezTo>
                  <a:cubicBezTo>
                    <a:pt x="71" y="134"/>
                    <a:pt x="70" y="134"/>
                    <a:pt x="70" y="134"/>
                  </a:cubicBezTo>
                  <a:moveTo>
                    <a:pt x="63" y="134"/>
                  </a:moveTo>
                  <a:cubicBezTo>
                    <a:pt x="62" y="134"/>
                    <a:pt x="61" y="134"/>
                    <a:pt x="61" y="134"/>
                  </a:cubicBezTo>
                  <a:cubicBezTo>
                    <a:pt x="62" y="131"/>
                    <a:pt x="63" y="128"/>
                    <a:pt x="64" y="126"/>
                  </a:cubicBezTo>
                  <a:cubicBezTo>
                    <a:pt x="65" y="126"/>
                    <a:pt x="66" y="126"/>
                    <a:pt x="67" y="125"/>
                  </a:cubicBezTo>
                  <a:cubicBezTo>
                    <a:pt x="66" y="128"/>
                    <a:pt x="65" y="131"/>
                    <a:pt x="64" y="134"/>
                  </a:cubicBezTo>
                  <a:cubicBezTo>
                    <a:pt x="64" y="134"/>
                    <a:pt x="64" y="134"/>
                    <a:pt x="64" y="134"/>
                  </a:cubicBezTo>
                  <a:cubicBezTo>
                    <a:pt x="63" y="134"/>
                    <a:pt x="63" y="134"/>
                    <a:pt x="63" y="134"/>
                  </a:cubicBezTo>
                  <a:moveTo>
                    <a:pt x="59" y="134"/>
                  </a:moveTo>
                  <a:cubicBezTo>
                    <a:pt x="58" y="134"/>
                    <a:pt x="57" y="134"/>
                    <a:pt x="56" y="134"/>
                  </a:cubicBezTo>
                  <a:cubicBezTo>
                    <a:pt x="58" y="131"/>
                    <a:pt x="59" y="128"/>
                    <a:pt x="60" y="125"/>
                  </a:cubicBezTo>
                  <a:cubicBezTo>
                    <a:pt x="61" y="125"/>
                    <a:pt x="62" y="126"/>
                    <a:pt x="63" y="126"/>
                  </a:cubicBezTo>
                  <a:cubicBezTo>
                    <a:pt x="61" y="128"/>
                    <a:pt x="60" y="131"/>
                    <a:pt x="59" y="134"/>
                  </a:cubicBezTo>
                  <a:moveTo>
                    <a:pt x="66" y="134"/>
                  </a:moveTo>
                  <a:cubicBezTo>
                    <a:pt x="66" y="131"/>
                    <a:pt x="68" y="128"/>
                    <a:pt x="69" y="125"/>
                  </a:cubicBezTo>
                  <a:cubicBezTo>
                    <a:pt x="70" y="125"/>
                    <a:pt x="71" y="125"/>
                    <a:pt x="72" y="125"/>
                  </a:cubicBezTo>
                  <a:cubicBezTo>
                    <a:pt x="72" y="125"/>
                    <a:pt x="72" y="125"/>
                    <a:pt x="72" y="125"/>
                  </a:cubicBezTo>
                  <a:cubicBezTo>
                    <a:pt x="71" y="128"/>
                    <a:pt x="69" y="131"/>
                    <a:pt x="68" y="134"/>
                  </a:cubicBezTo>
                  <a:cubicBezTo>
                    <a:pt x="67" y="134"/>
                    <a:pt x="66" y="134"/>
                    <a:pt x="66" y="134"/>
                  </a:cubicBezTo>
                  <a:moveTo>
                    <a:pt x="55" y="133"/>
                  </a:moveTo>
                  <a:cubicBezTo>
                    <a:pt x="55" y="130"/>
                    <a:pt x="56" y="128"/>
                    <a:pt x="56" y="125"/>
                  </a:cubicBezTo>
                  <a:cubicBezTo>
                    <a:pt x="57" y="125"/>
                    <a:pt x="58" y="125"/>
                    <a:pt x="59" y="125"/>
                  </a:cubicBezTo>
                  <a:cubicBezTo>
                    <a:pt x="57" y="128"/>
                    <a:pt x="56" y="130"/>
                    <a:pt x="55" y="133"/>
                  </a:cubicBezTo>
                  <a:moveTo>
                    <a:pt x="53" y="125"/>
                  </a:moveTo>
                  <a:cubicBezTo>
                    <a:pt x="53" y="125"/>
                    <a:pt x="53" y="124"/>
                    <a:pt x="53" y="124"/>
                  </a:cubicBezTo>
                  <a:cubicBezTo>
                    <a:pt x="53" y="123"/>
                    <a:pt x="52" y="123"/>
                    <a:pt x="51" y="123"/>
                  </a:cubicBezTo>
                  <a:cubicBezTo>
                    <a:pt x="50" y="122"/>
                    <a:pt x="49" y="122"/>
                    <a:pt x="48" y="122"/>
                  </a:cubicBezTo>
                  <a:cubicBezTo>
                    <a:pt x="49" y="120"/>
                    <a:pt x="51" y="118"/>
                    <a:pt x="52" y="116"/>
                  </a:cubicBezTo>
                  <a:cubicBezTo>
                    <a:pt x="52" y="118"/>
                    <a:pt x="52" y="121"/>
                    <a:pt x="52" y="123"/>
                  </a:cubicBezTo>
                  <a:cubicBezTo>
                    <a:pt x="52" y="124"/>
                    <a:pt x="53" y="124"/>
                    <a:pt x="53" y="124"/>
                  </a:cubicBezTo>
                  <a:cubicBezTo>
                    <a:pt x="53" y="125"/>
                    <a:pt x="53" y="125"/>
                    <a:pt x="53" y="125"/>
                  </a:cubicBezTo>
                  <a:moveTo>
                    <a:pt x="97" y="120"/>
                  </a:moveTo>
                  <a:cubicBezTo>
                    <a:pt x="97" y="120"/>
                    <a:pt x="96" y="119"/>
                    <a:pt x="96" y="119"/>
                  </a:cubicBezTo>
                  <a:cubicBezTo>
                    <a:pt x="96" y="118"/>
                    <a:pt x="97" y="116"/>
                    <a:pt x="98" y="115"/>
                  </a:cubicBezTo>
                  <a:cubicBezTo>
                    <a:pt x="97" y="117"/>
                    <a:pt x="97" y="119"/>
                    <a:pt x="97" y="120"/>
                  </a:cubicBezTo>
                  <a:moveTo>
                    <a:pt x="76" y="116"/>
                  </a:moveTo>
                  <a:cubicBezTo>
                    <a:pt x="76" y="116"/>
                    <a:pt x="76" y="115"/>
                    <a:pt x="76" y="114"/>
                  </a:cubicBezTo>
                  <a:cubicBezTo>
                    <a:pt x="76" y="114"/>
                    <a:pt x="77" y="114"/>
                    <a:pt x="77" y="114"/>
                  </a:cubicBezTo>
                  <a:cubicBezTo>
                    <a:pt x="77" y="115"/>
                    <a:pt x="76" y="116"/>
                    <a:pt x="76" y="116"/>
                  </a:cubicBezTo>
                  <a:moveTo>
                    <a:pt x="46" y="121"/>
                  </a:moveTo>
                  <a:cubicBezTo>
                    <a:pt x="45" y="121"/>
                    <a:pt x="44" y="121"/>
                    <a:pt x="44" y="120"/>
                  </a:cubicBezTo>
                  <a:cubicBezTo>
                    <a:pt x="45" y="118"/>
                    <a:pt x="47" y="115"/>
                    <a:pt x="49" y="113"/>
                  </a:cubicBezTo>
                  <a:cubicBezTo>
                    <a:pt x="50" y="114"/>
                    <a:pt x="51" y="114"/>
                    <a:pt x="52" y="114"/>
                  </a:cubicBezTo>
                  <a:cubicBezTo>
                    <a:pt x="50" y="116"/>
                    <a:pt x="48" y="119"/>
                    <a:pt x="46" y="121"/>
                  </a:cubicBezTo>
                  <a:moveTo>
                    <a:pt x="89" y="116"/>
                  </a:moveTo>
                  <a:cubicBezTo>
                    <a:pt x="90" y="115"/>
                    <a:pt x="90" y="114"/>
                    <a:pt x="90" y="113"/>
                  </a:cubicBezTo>
                  <a:cubicBezTo>
                    <a:pt x="90" y="114"/>
                    <a:pt x="90" y="115"/>
                    <a:pt x="90" y="116"/>
                  </a:cubicBezTo>
                  <a:cubicBezTo>
                    <a:pt x="89" y="116"/>
                    <a:pt x="89" y="116"/>
                    <a:pt x="89" y="116"/>
                  </a:cubicBezTo>
                  <a:moveTo>
                    <a:pt x="25" y="121"/>
                  </a:moveTo>
                  <a:cubicBezTo>
                    <a:pt x="24" y="120"/>
                    <a:pt x="24" y="120"/>
                    <a:pt x="23" y="119"/>
                  </a:cubicBezTo>
                  <a:cubicBezTo>
                    <a:pt x="24" y="117"/>
                    <a:pt x="25" y="115"/>
                    <a:pt x="26" y="113"/>
                  </a:cubicBezTo>
                  <a:cubicBezTo>
                    <a:pt x="26" y="113"/>
                    <a:pt x="26" y="113"/>
                    <a:pt x="26" y="113"/>
                  </a:cubicBezTo>
                  <a:cubicBezTo>
                    <a:pt x="26" y="115"/>
                    <a:pt x="25" y="118"/>
                    <a:pt x="25" y="121"/>
                  </a:cubicBezTo>
                  <a:moveTo>
                    <a:pt x="76" y="122"/>
                  </a:moveTo>
                  <a:cubicBezTo>
                    <a:pt x="76" y="121"/>
                    <a:pt x="76" y="120"/>
                    <a:pt x="76" y="119"/>
                  </a:cubicBezTo>
                  <a:cubicBezTo>
                    <a:pt x="77" y="117"/>
                    <a:pt x="78" y="115"/>
                    <a:pt x="79" y="113"/>
                  </a:cubicBezTo>
                  <a:cubicBezTo>
                    <a:pt x="80" y="113"/>
                    <a:pt x="81" y="113"/>
                    <a:pt x="81" y="112"/>
                  </a:cubicBezTo>
                  <a:cubicBezTo>
                    <a:pt x="80" y="115"/>
                    <a:pt x="78" y="118"/>
                    <a:pt x="77" y="122"/>
                  </a:cubicBezTo>
                  <a:cubicBezTo>
                    <a:pt x="76" y="122"/>
                    <a:pt x="76" y="122"/>
                    <a:pt x="76" y="122"/>
                  </a:cubicBezTo>
                  <a:moveTo>
                    <a:pt x="42" y="120"/>
                  </a:moveTo>
                  <a:cubicBezTo>
                    <a:pt x="42" y="119"/>
                    <a:pt x="41" y="119"/>
                    <a:pt x="40" y="119"/>
                  </a:cubicBezTo>
                  <a:cubicBezTo>
                    <a:pt x="42" y="116"/>
                    <a:pt x="44" y="114"/>
                    <a:pt x="46" y="112"/>
                  </a:cubicBezTo>
                  <a:cubicBezTo>
                    <a:pt x="47" y="112"/>
                    <a:pt x="47" y="113"/>
                    <a:pt x="48" y="113"/>
                  </a:cubicBezTo>
                  <a:cubicBezTo>
                    <a:pt x="46" y="115"/>
                    <a:pt x="44" y="117"/>
                    <a:pt x="42" y="120"/>
                  </a:cubicBezTo>
                  <a:moveTo>
                    <a:pt x="100" y="121"/>
                  </a:moveTo>
                  <a:cubicBezTo>
                    <a:pt x="100" y="119"/>
                    <a:pt x="100" y="116"/>
                    <a:pt x="101" y="114"/>
                  </a:cubicBezTo>
                  <a:cubicBezTo>
                    <a:pt x="102" y="113"/>
                    <a:pt x="103" y="112"/>
                    <a:pt x="104" y="111"/>
                  </a:cubicBezTo>
                  <a:cubicBezTo>
                    <a:pt x="103" y="114"/>
                    <a:pt x="102" y="118"/>
                    <a:pt x="101" y="121"/>
                  </a:cubicBezTo>
                  <a:cubicBezTo>
                    <a:pt x="101" y="121"/>
                    <a:pt x="101" y="121"/>
                    <a:pt x="101" y="121"/>
                  </a:cubicBezTo>
                  <a:cubicBezTo>
                    <a:pt x="100" y="121"/>
                    <a:pt x="100" y="121"/>
                    <a:pt x="100" y="121"/>
                  </a:cubicBezTo>
                  <a:moveTo>
                    <a:pt x="95" y="118"/>
                  </a:moveTo>
                  <a:cubicBezTo>
                    <a:pt x="94" y="117"/>
                    <a:pt x="94" y="117"/>
                    <a:pt x="94" y="117"/>
                  </a:cubicBezTo>
                  <a:cubicBezTo>
                    <a:pt x="95" y="115"/>
                    <a:pt x="96" y="113"/>
                    <a:pt x="97" y="111"/>
                  </a:cubicBezTo>
                  <a:cubicBezTo>
                    <a:pt x="98" y="112"/>
                    <a:pt x="98" y="112"/>
                    <a:pt x="98" y="112"/>
                  </a:cubicBezTo>
                  <a:cubicBezTo>
                    <a:pt x="97" y="112"/>
                    <a:pt x="97" y="112"/>
                    <a:pt x="97" y="112"/>
                  </a:cubicBezTo>
                  <a:cubicBezTo>
                    <a:pt x="97" y="114"/>
                    <a:pt x="96" y="116"/>
                    <a:pt x="95" y="118"/>
                  </a:cubicBezTo>
                  <a:moveTo>
                    <a:pt x="22" y="118"/>
                  </a:moveTo>
                  <a:cubicBezTo>
                    <a:pt x="21" y="117"/>
                    <a:pt x="21" y="117"/>
                    <a:pt x="20" y="116"/>
                  </a:cubicBezTo>
                  <a:cubicBezTo>
                    <a:pt x="21" y="115"/>
                    <a:pt x="22" y="113"/>
                    <a:pt x="24" y="111"/>
                  </a:cubicBezTo>
                  <a:cubicBezTo>
                    <a:pt x="24" y="111"/>
                    <a:pt x="25" y="112"/>
                    <a:pt x="25" y="112"/>
                  </a:cubicBezTo>
                  <a:cubicBezTo>
                    <a:pt x="24" y="114"/>
                    <a:pt x="23" y="116"/>
                    <a:pt x="22" y="118"/>
                  </a:cubicBezTo>
                  <a:moveTo>
                    <a:pt x="39" y="118"/>
                  </a:moveTo>
                  <a:cubicBezTo>
                    <a:pt x="39" y="118"/>
                    <a:pt x="38" y="117"/>
                    <a:pt x="37" y="117"/>
                  </a:cubicBezTo>
                  <a:cubicBezTo>
                    <a:pt x="39" y="115"/>
                    <a:pt x="41" y="113"/>
                    <a:pt x="42" y="111"/>
                  </a:cubicBezTo>
                  <a:cubicBezTo>
                    <a:pt x="42" y="111"/>
                    <a:pt x="42" y="111"/>
                    <a:pt x="42" y="111"/>
                  </a:cubicBezTo>
                  <a:cubicBezTo>
                    <a:pt x="43" y="111"/>
                    <a:pt x="44" y="111"/>
                    <a:pt x="44" y="112"/>
                  </a:cubicBezTo>
                  <a:cubicBezTo>
                    <a:pt x="42" y="114"/>
                    <a:pt x="41" y="116"/>
                    <a:pt x="39" y="118"/>
                  </a:cubicBezTo>
                  <a:moveTo>
                    <a:pt x="79" y="121"/>
                  </a:moveTo>
                  <a:cubicBezTo>
                    <a:pt x="80" y="118"/>
                    <a:pt x="82" y="115"/>
                    <a:pt x="83" y="112"/>
                  </a:cubicBezTo>
                  <a:cubicBezTo>
                    <a:pt x="85" y="111"/>
                    <a:pt x="86" y="111"/>
                    <a:pt x="87" y="110"/>
                  </a:cubicBezTo>
                  <a:cubicBezTo>
                    <a:pt x="85" y="113"/>
                    <a:pt x="84" y="116"/>
                    <a:pt x="83" y="120"/>
                  </a:cubicBezTo>
                  <a:cubicBezTo>
                    <a:pt x="82" y="120"/>
                    <a:pt x="80" y="121"/>
                    <a:pt x="79" y="121"/>
                  </a:cubicBezTo>
                  <a:moveTo>
                    <a:pt x="28" y="121"/>
                  </a:moveTo>
                  <a:cubicBezTo>
                    <a:pt x="28" y="119"/>
                    <a:pt x="29" y="116"/>
                    <a:pt x="29" y="114"/>
                  </a:cubicBezTo>
                  <a:cubicBezTo>
                    <a:pt x="31" y="112"/>
                    <a:pt x="32" y="111"/>
                    <a:pt x="34" y="109"/>
                  </a:cubicBezTo>
                  <a:cubicBezTo>
                    <a:pt x="33" y="111"/>
                    <a:pt x="33" y="114"/>
                    <a:pt x="33" y="116"/>
                  </a:cubicBezTo>
                  <a:cubicBezTo>
                    <a:pt x="31" y="118"/>
                    <a:pt x="30" y="119"/>
                    <a:pt x="28" y="121"/>
                  </a:cubicBezTo>
                  <a:moveTo>
                    <a:pt x="36" y="116"/>
                  </a:moveTo>
                  <a:cubicBezTo>
                    <a:pt x="36" y="116"/>
                    <a:pt x="36" y="116"/>
                    <a:pt x="36" y="116"/>
                  </a:cubicBezTo>
                  <a:cubicBezTo>
                    <a:pt x="36" y="115"/>
                    <a:pt x="36" y="114"/>
                    <a:pt x="36" y="113"/>
                  </a:cubicBezTo>
                  <a:cubicBezTo>
                    <a:pt x="37" y="112"/>
                    <a:pt x="38" y="110"/>
                    <a:pt x="39" y="109"/>
                  </a:cubicBezTo>
                  <a:cubicBezTo>
                    <a:pt x="40" y="109"/>
                    <a:pt x="40" y="110"/>
                    <a:pt x="41" y="110"/>
                  </a:cubicBezTo>
                  <a:cubicBezTo>
                    <a:pt x="39" y="112"/>
                    <a:pt x="38" y="114"/>
                    <a:pt x="36" y="116"/>
                  </a:cubicBezTo>
                  <a:moveTo>
                    <a:pt x="19" y="115"/>
                  </a:moveTo>
                  <a:cubicBezTo>
                    <a:pt x="19" y="115"/>
                    <a:pt x="18" y="114"/>
                    <a:pt x="18" y="114"/>
                  </a:cubicBezTo>
                  <a:cubicBezTo>
                    <a:pt x="19" y="112"/>
                    <a:pt x="20" y="111"/>
                    <a:pt x="21" y="109"/>
                  </a:cubicBezTo>
                  <a:cubicBezTo>
                    <a:pt x="22" y="109"/>
                    <a:pt x="22" y="110"/>
                    <a:pt x="23" y="110"/>
                  </a:cubicBezTo>
                  <a:cubicBezTo>
                    <a:pt x="21" y="112"/>
                    <a:pt x="20" y="113"/>
                    <a:pt x="19" y="115"/>
                  </a:cubicBezTo>
                  <a:moveTo>
                    <a:pt x="93" y="115"/>
                  </a:moveTo>
                  <a:cubicBezTo>
                    <a:pt x="93" y="113"/>
                    <a:pt x="94" y="111"/>
                    <a:pt x="94" y="109"/>
                  </a:cubicBezTo>
                  <a:cubicBezTo>
                    <a:pt x="94" y="109"/>
                    <a:pt x="95" y="110"/>
                    <a:pt x="95" y="110"/>
                  </a:cubicBezTo>
                  <a:cubicBezTo>
                    <a:pt x="95" y="112"/>
                    <a:pt x="94" y="113"/>
                    <a:pt x="93" y="115"/>
                  </a:cubicBezTo>
                  <a:moveTo>
                    <a:pt x="85" y="119"/>
                  </a:moveTo>
                  <a:cubicBezTo>
                    <a:pt x="86" y="116"/>
                    <a:pt x="87" y="112"/>
                    <a:pt x="89" y="109"/>
                  </a:cubicBezTo>
                  <a:cubicBezTo>
                    <a:pt x="89" y="109"/>
                    <a:pt x="90" y="108"/>
                    <a:pt x="91" y="108"/>
                  </a:cubicBezTo>
                  <a:cubicBezTo>
                    <a:pt x="90" y="111"/>
                    <a:pt x="88" y="114"/>
                    <a:pt x="87" y="118"/>
                  </a:cubicBezTo>
                  <a:cubicBezTo>
                    <a:pt x="86" y="118"/>
                    <a:pt x="86" y="118"/>
                    <a:pt x="85" y="119"/>
                  </a:cubicBezTo>
                  <a:moveTo>
                    <a:pt x="37" y="110"/>
                  </a:moveTo>
                  <a:cubicBezTo>
                    <a:pt x="37" y="109"/>
                    <a:pt x="37" y="109"/>
                    <a:pt x="37" y="108"/>
                  </a:cubicBezTo>
                  <a:cubicBezTo>
                    <a:pt x="37" y="108"/>
                    <a:pt x="38" y="108"/>
                    <a:pt x="38" y="108"/>
                  </a:cubicBezTo>
                  <a:cubicBezTo>
                    <a:pt x="37" y="109"/>
                    <a:pt x="37" y="110"/>
                    <a:pt x="37" y="110"/>
                  </a:cubicBezTo>
                  <a:moveTo>
                    <a:pt x="103" y="119"/>
                  </a:moveTo>
                  <a:cubicBezTo>
                    <a:pt x="104" y="116"/>
                    <a:pt x="105" y="113"/>
                    <a:pt x="106" y="109"/>
                  </a:cubicBezTo>
                  <a:cubicBezTo>
                    <a:pt x="107" y="109"/>
                    <a:pt x="108" y="108"/>
                    <a:pt x="109" y="107"/>
                  </a:cubicBezTo>
                  <a:cubicBezTo>
                    <a:pt x="108" y="110"/>
                    <a:pt x="107" y="113"/>
                    <a:pt x="106" y="116"/>
                  </a:cubicBezTo>
                  <a:cubicBezTo>
                    <a:pt x="105" y="117"/>
                    <a:pt x="104" y="118"/>
                    <a:pt x="103" y="119"/>
                  </a:cubicBezTo>
                  <a:moveTo>
                    <a:pt x="17" y="113"/>
                  </a:moveTo>
                  <a:cubicBezTo>
                    <a:pt x="17" y="112"/>
                    <a:pt x="16" y="112"/>
                    <a:pt x="16" y="112"/>
                  </a:cubicBezTo>
                  <a:cubicBezTo>
                    <a:pt x="17" y="110"/>
                    <a:pt x="18" y="108"/>
                    <a:pt x="19" y="107"/>
                  </a:cubicBezTo>
                  <a:cubicBezTo>
                    <a:pt x="20" y="107"/>
                    <a:pt x="20" y="108"/>
                    <a:pt x="20" y="108"/>
                  </a:cubicBezTo>
                  <a:cubicBezTo>
                    <a:pt x="19" y="110"/>
                    <a:pt x="18" y="111"/>
                    <a:pt x="17" y="113"/>
                  </a:cubicBezTo>
                  <a:moveTo>
                    <a:pt x="15" y="110"/>
                  </a:moveTo>
                  <a:cubicBezTo>
                    <a:pt x="14" y="109"/>
                    <a:pt x="14" y="109"/>
                    <a:pt x="14" y="109"/>
                  </a:cubicBezTo>
                  <a:cubicBezTo>
                    <a:pt x="15" y="108"/>
                    <a:pt x="16" y="106"/>
                    <a:pt x="17" y="105"/>
                  </a:cubicBezTo>
                  <a:cubicBezTo>
                    <a:pt x="18" y="106"/>
                    <a:pt x="18" y="106"/>
                    <a:pt x="18" y="106"/>
                  </a:cubicBezTo>
                  <a:cubicBezTo>
                    <a:pt x="17" y="107"/>
                    <a:pt x="16" y="109"/>
                    <a:pt x="15" y="110"/>
                  </a:cubicBezTo>
                  <a:moveTo>
                    <a:pt x="109" y="113"/>
                  </a:moveTo>
                  <a:cubicBezTo>
                    <a:pt x="109" y="110"/>
                    <a:pt x="110" y="107"/>
                    <a:pt x="111" y="104"/>
                  </a:cubicBezTo>
                  <a:cubicBezTo>
                    <a:pt x="112" y="104"/>
                    <a:pt x="112" y="103"/>
                    <a:pt x="112" y="103"/>
                  </a:cubicBezTo>
                  <a:cubicBezTo>
                    <a:pt x="112" y="105"/>
                    <a:pt x="112" y="107"/>
                    <a:pt x="112" y="109"/>
                  </a:cubicBezTo>
                  <a:cubicBezTo>
                    <a:pt x="111" y="110"/>
                    <a:pt x="110" y="112"/>
                    <a:pt x="109" y="113"/>
                  </a:cubicBezTo>
                  <a:moveTo>
                    <a:pt x="15" y="106"/>
                  </a:moveTo>
                  <a:cubicBezTo>
                    <a:pt x="15" y="105"/>
                    <a:pt x="15" y="103"/>
                    <a:pt x="15" y="102"/>
                  </a:cubicBezTo>
                  <a:cubicBezTo>
                    <a:pt x="16" y="103"/>
                    <a:pt x="16" y="103"/>
                    <a:pt x="16" y="104"/>
                  </a:cubicBezTo>
                  <a:cubicBezTo>
                    <a:pt x="16" y="104"/>
                    <a:pt x="15" y="105"/>
                    <a:pt x="15" y="106"/>
                  </a:cubicBezTo>
                  <a:moveTo>
                    <a:pt x="18" y="92"/>
                  </a:moveTo>
                  <a:cubicBezTo>
                    <a:pt x="18" y="91"/>
                    <a:pt x="18" y="90"/>
                    <a:pt x="19" y="90"/>
                  </a:cubicBezTo>
                  <a:cubicBezTo>
                    <a:pt x="19" y="90"/>
                    <a:pt x="19" y="90"/>
                    <a:pt x="19" y="91"/>
                  </a:cubicBezTo>
                  <a:cubicBezTo>
                    <a:pt x="19" y="91"/>
                    <a:pt x="18" y="92"/>
                    <a:pt x="18" y="92"/>
                  </a:cubicBezTo>
                  <a:moveTo>
                    <a:pt x="16" y="92"/>
                  </a:moveTo>
                  <a:cubicBezTo>
                    <a:pt x="16" y="91"/>
                    <a:pt x="16" y="90"/>
                    <a:pt x="15" y="89"/>
                  </a:cubicBezTo>
                  <a:cubicBezTo>
                    <a:pt x="16" y="87"/>
                    <a:pt x="16" y="86"/>
                    <a:pt x="16" y="85"/>
                  </a:cubicBezTo>
                  <a:cubicBezTo>
                    <a:pt x="17" y="86"/>
                    <a:pt x="17" y="87"/>
                    <a:pt x="18" y="88"/>
                  </a:cubicBezTo>
                  <a:cubicBezTo>
                    <a:pt x="17" y="89"/>
                    <a:pt x="17" y="91"/>
                    <a:pt x="16" y="92"/>
                  </a:cubicBezTo>
                  <a:moveTo>
                    <a:pt x="110" y="92"/>
                  </a:moveTo>
                  <a:cubicBezTo>
                    <a:pt x="109" y="91"/>
                    <a:pt x="109" y="91"/>
                    <a:pt x="109" y="91"/>
                  </a:cubicBezTo>
                  <a:cubicBezTo>
                    <a:pt x="111" y="87"/>
                    <a:pt x="112" y="84"/>
                    <a:pt x="113" y="81"/>
                  </a:cubicBezTo>
                  <a:cubicBezTo>
                    <a:pt x="113" y="82"/>
                    <a:pt x="113" y="84"/>
                    <a:pt x="113" y="85"/>
                  </a:cubicBezTo>
                  <a:cubicBezTo>
                    <a:pt x="113" y="86"/>
                    <a:pt x="113" y="86"/>
                    <a:pt x="113" y="86"/>
                  </a:cubicBezTo>
                  <a:cubicBezTo>
                    <a:pt x="113" y="86"/>
                    <a:pt x="113" y="86"/>
                    <a:pt x="113" y="86"/>
                  </a:cubicBezTo>
                  <a:cubicBezTo>
                    <a:pt x="112" y="88"/>
                    <a:pt x="111" y="89"/>
                    <a:pt x="110" y="92"/>
                  </a:cubicBezTo>
                  <a:moveTo>
                    <a:pt x="15" y="86"/>
                  </a:moveTo>
                  <a:cubicBezTo>
                    <a:pt x="14" y="85"/>
                    <a:pt x="14" y="85"/>
                    <a:pt x="14" y="84"/>
                  </a:cubicBezTo>
                  <a:cubicBezTo>
                    <a:pt x="14" y="84"/>
                    <a:pt x="14" y="84"/>
                    <a:pt x="14" y="84"/>
                  </a:cubicBezTo>
                  <a:cubicBezTo>
                    <a:pt x="14" y="83"/>
                    <a:pt x="14" y="81"/>
                    <a:pt x="14" y="80"/>
                  </a:cubicBezTo>
                  <a:cubicBezTo>
                    <a:pt x="15" y="81"/>
                    <a:pt x="15" y="82"/>
                    <a:pt x="15" y="83"/>
                  </a:cubicBezTo>
                  <a:cubicBezTo>
                    <a:pt x="15" y="84"/>
                    <a:pt x="15" y="85"/>
                    <a:pt x="15" y="86"/>
                  </a:cubicBezTo>
                  <a:moveTo>
                    <a:pt x="116" y="77"/>
                  </a:moveTo>
                  <a:cubicBezTo>
                    <a:pt x="116" y="77"/>
                    <a:pt x="116" y="76"/>
                    <a:pt x="116" y="75"/>
                  </a:cubicBezTo>
                  <a:cubicBezTo>
                    <a:pt x="117" y="75"/>
                    <a:pt x="117" y="75"/>
                    <a:pt x="117" y="75"/>
                  </a:cubicBezTo>
                  <a:cubicBezTo>
                    <a:pt x="117" y="75"/>
                    <a:pt x="117" y="75"/>
                    <a:pt x="117" y="75"/>
                  </a:cubicBezTo>
                  <a:cubicBezTo>
                    <a:pt x="117" y="76"/>
                    <a:pt x="117" y="77"/>
                    <a:pt x="116" y="77"/>
                  </a:cubicBezTo>
                  <a:moveTo>
                    <a:pt x="8" y="82"/>
                  </a:moveTo>
                  <a:cubicBezTo>
                    <a:pt x="9" y="80"/>
                    <a:pt x="10" y="77"/>
                    <a:pt x="12" y="74"/>
                  </a:cubicBezTo>
                  <a:cubicBezTo>
                    <a:pt x="12" y="76"/>
                    <a:pt x="11" y="77"/>
                    <a:pt x="11" y="79"/>
                  </a:cubicBezTo>
                  <a:cubicBezTo>
                    <a:pt x="11" y="80"/>
                    <a:pt x="11" y="81"/>
                    <a:pt x="10" y="82"/>
                  </a:cubicBezTo>
                  <a:cubicBezTo>
                    <a:pt x="9" y="82"/>
                    <a:pt x="9" y="82"/>
                    <a:pt x="8" y="82"/>
                  </a:cubicBezTo>
                  <a:moveTo>
                    <a:pt x="3" y="82"/>
                  </a:moveTo>
                  <a:cubicBezTo>
                    <a:pt x="3" y="82"/>
                    <a:pt x="3" y="82"/>
                    <a:pt x="3" y="82"/>
                  </a:cubicBezTo>
                  <a:cubicBezTo>
                    <a:pt x="5" y="79"/>
                    <a:pt x="6" y="77"/>
                    <a:pt x="7" y="74"/>
                  </a:cubicBezTo>
                  <a:cubicBezTo>
                    <a:pt x="8" y="74"/>
                    <a:pt x="9" y="74"/>
                    <a:pt x="10" y="74"/>
                  </a:cubicBezTo>
                  <a:cubicBezTo>
                    <a:pt x="9" y="77"/>
                    <a:pt x="8" y="80"/>
                    <a:pt x="6" y="82"/>
                  </a:cubicBezTo>
                  <a:cubicBezTo>
                    <a:pt x="5" y="82"/>
                    <a:pt x="4" y="82"/>
                    <a:pt x="3" y="82"/>
                  </a:cubicBezTo>
                  <a:moveTo>
                    <a:pt x="116" y="83"/>
                  </a:moveTo>
                  <a:cubicBezTo>
                    <a:pt x="116" y="82"/>
                    <a:pt x="116" y="82"/>
                    <a:pt x="116" y="81"/>
                  </a:cubicBezTo>
                  <a:cubicBezTo>
                    <a:pt x="116" y="81"/>
                    <a:pt x="116" y="81"/>
                    <a:pt x="116" y="81"/>
                  </a:cubicBezTo>
                  <a:cubicBezTo>
                    <a:pt x="117" y="79"/>
                    <a:pt x="118" y="76"/>
                    <a:pt x="119" y="74"/>
                  </a:cubicBezTo>
                  <a:cubicBezTo>
                    <a:pt x="120" y="74"/>
                    <a:pt x="120" y="74"/>
                    <a:pt x="121" y="74"/>
                  </a:cubicBezTo>
                  <a:cubicBezTo>
                    <a:pt x="120" y="77"/>
                    <a:pt x="119" y="80"/>
                    <a:pt x="118" y="83"/>
                  </a:cubicBezTo>
                  <a:cubicBezTo>
                    <a:pt x="117" y="83"/>
                    <a:pt x="117" y="83"/>
                    <a:pt x="116" y="83"/>
                  </a:cubicBezTo>
                  <a:cubicBezTo>
                    <a:pt x="116" y="83"/>
                    <a:pt x="116" y="83"/>
                    <a:pt x="116" y="83"/>
                  </a:cubicBezTo>
                  <a:moveTo>
                    <a:pt x="119" y="82"/>
                  </a:moveTo>
                  <a:cubicBezTo>
                    <a:pt x="120" y="79"/>
                    <a:pt x="121" y="77"/>
                    <a:pt x="123" y="74"/>
                  </a:cubicBezTo>
                  <a:cubicBezTo>
                    <a:pt x="123" y="74"/>
                    <a:pt x="123" y="74"/>
                    <a:pt x="123" y="74"/>
                  </a:cubicBezTo>
                  <a:cubicBezTo>
                    <a:pt x="123" y="77"/>
                    <a:pt x="123" y="80"/>
                    <a:pt x="122" y="82"/>
                  </a:cubicBezTo>
                  <a:cubicBezTo>
                    <a:pt x="122" y="82"/>
                    <a:pt x="121" y="82"/>
                    <a:pt x="120" y="82"/>
                  </a:cubicBezTo>
                  <a:cubicBezTo>
                    <a:pt x="119" y="82"/>
                    <a:pt x="119" y="82"/>
                    <a:pt x="119" y="82"/>
                  </a:cubicBezTo>
                  <a:moveTo>
                    <a:pt x="3" y="79"/>
                  </a:moveTo>
                  <a:cubicBezTo>
                    <a:pt x="3" y="77"/>
                    <a:pt x="3" y="76"/>
                    <a:pt x="3" y="74"/>
                  </a:cubicBezTo>
                  <a:cubicBezTo>
                    <a:pt x="3" y="74"/>
                    <a:pt x="3" y="74"/>
                    <a:pt x="3" y="74"/>
                  </a:cubicBezTo>
                  <a:cubicBezTo>
                    <a:pt x="4" y="74"/>
                    <a:pt x="5" y="74"/>
                    <a:pt x="5" y="74"/>
                  </a:cubicBezTo>
                  <a:cubicBezTo>
                    <a:pt x="5" y="76"/>
                    <a:pt x="4" y="77"/>
                    <a:pt x="3" y="79"/>
                  </a:cubicBezTo>
                  <a:moveTo>
                    <a:pt x="17" y="40"/>
                  </a:moveTo>
                  <a:cubicBezTo>
                    <a:pt x="16" y="39"/>
                    <a:pt x="16" y="39"/>
                    <a:pt x="15" y="38"/>
                  </a:cubicBezTo>
                  <a:cubicBezTo>
                    <a:pt x="16" y="37"/>
                    <a:pt x="18" y="35"/>
                    <a:pt x="19" y="34"/>
                  </a:cubicBezTo>
                  <a:cubicBezTo>
                    <a:pt x="20" y="34"/>
                    <a:pt x="20" y="34"/>
                    <a:pt x="20" y="34"/>
                  </a:cubicBezTo>
                  <a:cubicBezTo>
                    <a:pt x="18" y="36"/>
                    <a:pt x="17" y="38"/>
                    <a:pt x="17" y="40"/>
                  </a:cubicBezTo>
                  <a:moveTo>
                    <a:pt x="15" y="37"/>
                  </a:moveTo>
                  <a:cubicBezTo>
                    <a:pt x="15" y="36"/>
                    <a:pt x="15" y="35"/>
                    <a:pt x="15" y="35"/>
                  </a:cubicBezTo>
                  <a:cubicBezTo>
                    <a:pt x="16" y="34"/>
                    <a:pt x="17" y="33"/>
                    <a:pt x="17" y="32"/>
                  </a:cubicBezTo>
                  <a:cubicBezTo>
                    <a:pt x="18" y="33"/>
                    <a:pt x="18" y="33"/>
                    <a:pt x="18" y="33"/>
                  </a:cubicBezTo>
                  <a:cubicBezTo>
                    <a:pt x="17" y="34"/>
                    <a:pt x="16" y="35"/>
                    <a:pt x="15" y="37"/>
                  </a:cubicBezTo>
                  <a:moveTo>
                    <a:pt x="111" y="38"/>
                  </a:moveTo>
                  <a:cubicBezTo>
                    <a:pt x="110" y="36"/>
                    <a:pt x="109" y="35"/>
                    <a:pt x="109" y="34"/>
                  </a:cubicBezTo>
                  <a:cubicBezTo>
                    <a:pt x="110" y="33"/>
                    <a:pt x="111" y="32"/>
                    <a:pt x="112" y="30"/>
                  </a:cubicBezTo>
                  <a:cubicBezTo>
                    <a:pt x="112" y="32"/>
                    <a:pt x="112" y="33"/>
                    <a:pt x="112" y="34"/>
                  </a:cubicBezTo>
                  <a:cubicBezTo>
                    <a:pt x="112" y="35"/>
                    <a:pt x="112" y="35"/>
                    <a:pt x="112" y="36"/>
                  </a:cubicBezTo>
                  <a:cubicBezTo>
                    <a:pt x="112" y="37"/>
                    <a:pt x="111" y="37"/>
                    <a:pt x="111" y="38"/>
                  </a:cubicBezTo>
                  <a:moveTo>
                    <a:pt x="15" y="32"/>
                  </a:moveTo>
                  <a:cubicBezTo>
                    <a:pt x="15" y="31"/>
                    <a:pt x="15" y="31"/>
                    <a:pt x="15" y="30"/>
                  </a:cubicBezTo>
                  <a:cubicBezTo>
                    <a:pt x="16" y="31"/>
                    <a:pt x="16" y="31"/>
                    <a:pt x="16" y="31"/>
                  </a:cubicBezTo>
                  <a:cubicBezTo>
                    <a:pt x="16" y="31"/>
                    <a:pt x="16" y="32"/>
                    <a:pt x="15" y="32"/>
                  </a:cubicBezTo>
                  <a:moveTo>
                    <a:pt x="36" y="21"/>
                  </a:moveTo>
                  <a:cubicBezTo>
                    <a:pt x="36" y="21"/>
                    <a:pt x="36" y="21"/>
                    <a:pt x="37" y="21"/>
                  </a:cubicBezTo>
                  <a:cubicBezTo>
                    <a:pt x="42" y="17"/>
                    <a:pt x="48" y="15"/>
                    <a:pt x="54" y="14"/>
                  </a:cubicBezTo>
                  <a:cubicBezTo>
                    <a:pt x="55" y="14"/>
                    <a:pt x="55" y="13"/>
                    <a:pt x="55" y="12"/>
                  </a:cubicBezTo>
                  <a:cubicBezTo>
                    <a:pt x="55" y="9"/>
                    <a:pt x="55" y="6"/>
                    <a:pt x="55" y="3"/>
                  </a:cubicBezTo>
                  <a:cubicBezTo>
                    <a:pt x="58" y="3"/>
                    <a:pt x="61" y="2"/>
                    <a:pt x="64" y="2"/>
                  </a:cubicBezTo>
                  <a:cubicBezTo>
                    <a:pt x="67" y="2"/>
                    <a:pt x="70" y="3"/>
                    <a:pt x="73" y="3"/>
                  </a:cubicBezTo>
                  <a:cubicBezTo>
                    <a:pt x="73" y="6"/>
                    <a:pt x="73" y="9"/>
                    <a:pt x="73" y="12"/>
                  </a:cubicBezTo>
                  <a:cubicBezTo>
                    <a:pt x="73" y="13"/>
                    <a:pt x="73" y="14"/>
                    <a:pt x="74" y="14"/>
                  </a:cubicBezTo>
                  <a:cubicBezTo>
                    <a:pt x="80" y="15"/>
                    <a:pt x="86" y="17"/>
                    <a:pt x="92" y="21"/>
                  </a:cubicBezTo>
                  <a:cubicBezTo>
                    <a:pt x="92" y="21"/>
                    <a:pt x="92" y="21"/>
                    <a:pt x="92" y="21"/>
                  </a:cubicBezTo>
                  <a:cubicBezTo>
                    <a:pt x="93" y="21"/>
                    <a:pt x="93" y="21"/>
                    <a:pt x="93" y="21"/>
                  </a:cubicBezTo>
                  <a:cubicBezTo>
                    <a:pt x="96" y="19"/>
                    <a:pt x="98" y="16"/>
                    <a:pt x="100" y="14"/>
                  </a:cubicBezTo>
                  <a:cubicBezTo>
                    <a:pt x="100" y="14"/>
                    <a:pt x="100" y="14"/>
                    <a:pt x="100" y="14"/>
                  </a:cubicBezTo>
                  <a:cubicBezTo>
                    <a:pt x="103" y="16"/>
                    <a:pt x="109" y="23"/>
                    <a:pt x="110" y="23"/>
                  </a:cubicBezTo>
                  <a:cubicBezTo>
                    <a:pt x="110" y="24"/>
                    <a:pt x="111" y="25"/>
                    <a:pt x="112" y="26"/>
                  </a:cubicBezTo>
                  <a:cubicBezTo>
                    <a:pt x="112" y="27"/>
                    <a:pt x="112" y="27"/>
                    <a:pt x="112" y="27"/>
                  </a:cubicBezTo>
                  <a:cubicBezTo>
                    <a:pt x="110" y="29"/>
                    <a:pt x="108" y="31"/>
                    <a:pt x="106" y="33"/>
                  </a:cubicBezTo>
                  <a:cubicBezTo>
                    <a:pt x="105" y="33"/>
                    <a:pt x="105" y="34"/>
                    <a:pt x="106" y="35"/>
                  </a:cubicBezTo>
                  <a:cubicBezTo>
                    <a:pt x="109" y="40"/>
                    <a:pt x="112" y="46"/>
                    <a:pt x="113" y="53"/>
                  </a:cubicBezTo>
                  <a:cubicBezTo>
                    <a:pt x="113" y="53"/>
                    <a:pt x="114" y="54"/>
                    <a:pt x="114" y="54"/>
                  </a:cubicBezTo>
                  <a:cubicBezTo>
                    <a:pt x="117" y="54"/>
                    <a:pt x="120" y="54"/>
                    <a:pt x="123" y="54"/>
                  </a:cubicBezTo>
                  <a:cubicBezTo>
                    <a:pt x="124" y="57"/>
                    <a:pt x="124" y="60"/>
                    <a:pt x="124" y="63"/>
                  </a:cubicBezTo>
                  <a:cubicBezTo>
                    <a:pt x="124" y="65"/>
                    <a:pt x="124" y="68"/>
                    <a:pt x="124" y="71"/>
                  </a:cubicBezTo>
                  <a:cubicBezTo>
                    <a:pt x="123" y="71"/>
                    <a:pt x="123" y="71"/>
                    <a:pt x="122" y="71"/>
                  </a:cubicBezTo>
                  <a:cubicBezTo>
                    <a:pt x="119" y="71"/>
                    <a:pt x="117" y="71"/>
                    <a:pt x="115" y="73"/>
                  </a:cubicBezTo>
                  <a:cubicBezTo>
                    <a:pt x="114" y="73"/>
                    <a:pt x="113" y="75"/>
                    <a:pt x="112" y="76"/>
                  </a:cubicBezTo>
                  <a:cubicBezTo>
                    <a:pt x="110" y="80"/>
                    <a:pt x="109" y="84"/>
                    <a:pt x="106" y="90"/>
                  </a:cubicBezTo>
                  <a:cubicBezTo>
                    <a:pt x="105" y="91"/>
                    <a:pt x="105" y="91"/>
                    <a:pt x="106" y="92"/>
                  </a:cubicBezTo>
                  <a:cubicBezTo>
                    <a:pt x="108" y="94"/>
                    <a:pt x="110" y="96"/>
                    <a:pt x="112" y="98"/>
                  </a:cubicBezTo>
                  <a:cubicBezTo>
                    <a:pt x="109" y="103"/>
                    <a:pt x="105" y="107"/>
                    <a:pt x="100" y="111"/>
                  </a:cubicBezTo>
                  <a:cubicBezTo>
                    <a:pt x="98" y="108"/>
                    <a:pt x="96" y="106"/>
                    <a:pt x="94" y="104"/>
                  </a:cubicBezTo>
                  <a:cubicBezTo>
                    <a:pt x="93" y="104"/>
                    <a:pt x="93" y="104"/>
                    <a:pt x="93" y="104"/>
                  </a:cubicBezTo>
                  <a:cubicBezTo>
                    <a:pt x="92" y="104"/>
                    <a:pt x="92" y="104"/>
                    <a:pt x="92" y="104"/>
                  </a:cubicBezTo>
                  <a:cubicBezTo>
                    <a:pt x="86" y="108"/>
                    <a:pt x="80" y="110"/>
                    <a:pt x="74" y="111"/>
                  </a:cubicBezTo>
                  <a:cubicBezTo>
                    <a:pt x="73" y="112"/>
                    <a:pt x="73" y="112"/>
                    <a:pt x="73" y="113"/>
                  </a:cubicBezTo>
                  <a:cubicBezTo>
                    <a:pt x="73" y="116"/>
                    <a:pt x="73" y="119"/>
                    <a:pt x="73" y="122"/>
                  </a:cubicBezTo>
                  <a:cubicBezTo>
                    <a:pt x="70" y="122"/>
                    <a:pt x="67" y="123"/>
                    <a:pt x="64" y="123"/>
                  </a:cubicBezTo>
                  <a:cubicBezTo>
                    <a:pt x="61" y="123"/>
                    <a:pt x="58" y="122"/>
                    <a:pt x="55" y="122"/>
                  </a:cubicBezTo>
                  <a:cubicBezTo>
                    <a:pt x="55" y="119"/>
                    <a:pt x="55" y="116"/>
                    <a:pt x="55" y="113"/>
                  </a:cubicBezTo>
                  <a:cubicBezTo>
                    <a:pt x="55" y="112"/>
                    <a:pt x="55" y="112"/>
                    <a:pt x="54" y="111"/>
                  </a:cubicBezTo>
                  <a:cubicBezTo>
                    <a:pt x="48" y="110"/>
                    <a:pt x="42" y="108"/>
                    <a:pt x="36" y="104"/>
                  </a:cubicBezTo>
                  <a:cubicBezTo>
                    <a:pt x="36" y="104"/>
                    <a:pt x="36" y="104"/>
                    <a:pt x="36" y="104"/>
                  </a:cubicBezTo>
                  <a:cubicBezTo>
                    <a:pt x="35" y="104"/>
                    <a:pt x="35" y="104"/>
                    <a:pt x="34" y="104"/>
                  </a:cubicBezTo>
                  <a:cubicBezTo>
                    <a:pt x="32" y="106"/>
                    <a:pt x="30" y="108"/>
                    <a:pt x="28" y="111"/>
                  </a:cubicBezTo>
                  <a:cubicBezTo>
                    <a:pt x="28" y="111"/>
                    <a:pt x="28" y="111"/>
                    <a:pt x="28" y="111"/>
                  </a:cubicBezTo>
                  <a:cubicBezTo>
                    <a:pt x="28" y="111"/>
                    <a:pt x="28" y="111"/>
                    <a:pt x="28" y="111"/>
                  </a:cubicBezTo>
                  <a:cubicBezTo>
                    <a:pt x="23" y="107"/>
                    <a:pt x="19" y="103"/>
                    <a:pt x="16" y="98"/>
                  </a:cubicBezTo>
                  <a:cubicBezTo>
                    <a:pt x="18" y="96"/>
                    <a:pt x="20" y="94"/>
                    <a:pt x="22" y="92"/>
                  </a:cubicBezTo>
                  <a:cubicBezTo>
                    <a:pt x="23" y="91"/>
                    <a:pt x="23" y="91"/>
                    <a:pt x="22" y="90"/>
                  </a:cubicBezTo>
                  <a:cubicBezTo>
                    <a:pt x="19" y="85"/>
                    <a:pt x="16" y="79"/>
                    <a:pt x="15" y="72"/>
                  </a:cubicBezTo>
                  <a:cubicBezTo>
                    <a:pt x="15" y="72"/>
                    <a:pt x="14" y="71"/>
                    <a:pt x="14" y="71"/>
                  </a:cubicBezTo>
                  <a:cubicBezTo>
                    <a:pt x="11" y="71"/>
                    <a:pt x="8" y="71"/>
                    <a:pt x="5" y="71"/>
                  </a:cubicBezTo>
                  <a:cubicBezTo>
                    <a:pt x="4" y="68"/>
                    <a:pt x="4" y="66"/>
                    <a:pt x="4" y="63"/>
                  </a:cubicBezTo>
                  <a:cubicBezTo>
                    <a:pt x="4" y="60"/>
                    <a:pt x="4" y="57"/>
                    <a:pt x="5" y="54"/>
                  </a:cubicBezTo>
                  <a:cubicBezTo>
                    <a:pt x="8" y="54"/>
                    <a:pt x="11" y="54"/>
                    <a:pt x="14" y="54"/>
                  </a:cubicBezTo>
                  <a:cubicBezTo>
                    <a:pt x="14" y="54"/>
                    <a:pt x="15" y="53"/>
                    <a:pt x="15" y="53"/>
                  </a:cubicBezTo>
                  <a:cubicBezTo>
                    <a:pt x="17" y="46"/>
                    <a:pt x="19" y="40"/>
                    <a:pt x="23" y="35"/>
                  </a:cubicBezTo>
                  <a:cubicBezTo>
                    <a:pt x="23" y="34"/>
                    <a:pt x="23" y="33"/>
                    <a:pt x="22" y="33"/>
                  </a:cubicBezTo>
                  <a:cubicBezTo>
                    <a:pt x="20" y="31"/>
                    <a:pt x="18" y="29"/>
                    <a:pt x="16" y="27"/>
                  </a:cubicBezTo>
                  <a:cubicBezTo>
                    <a:pt x="20" y="22"/>
                    <a:pt x="24" y="18"/>
                    <a:pt x="28" y="14"/>
                  </a:cubicBezTo>
                  <a:cubicBezTo>
                    <a:pt x="30" y="16"/>
                    <a:pt x="33" y="19"/>
                    <a:pt x="35" y="21"/>
                  </a:cubicBezTo>
                  <a:cubicBezTo>
                    <a:pt x="35" y="21"/>
                    <a:pt x="35" y="21"/>
                    <a:pt x="36" y="21"/>
                  </a:cubicBezTo>
                  <a:moveTo>
                    <a:pt x="64" y="0"/>
                  </a:moveTo>
                  <a:cubicBezTo>
                    <a:pt x="61" y="0"/>
                    <a:pt x="57" y="0"/>
                    <a:pt x="54" y="0"/>
                  </a:cubicBezTo>
                  <a:cubicBezTo>
                    <a:pt x="53" y="1"/>
                    <a:pt x="52" y="1"/>
                    <a:pt x="52" y="2"/>
                  </a:cubicBezTo>
                  <a:cubicBezTo>
                    <a:pt x="52" y="5"/>
                    <a:pt x="52" y="8"/>
                    <a:pt x="52" y="11"/>
                  </a:cubicBezTo>
                  <a:cubicBezTo>
                    <a:pt x="47" y="12"/>
                    <a:pt x="41" y="15"/>
                    <a:pt x="36" y="18"/>
                  </a:cubicBezTo>
                  <a:cubicBezTo>
                    <a:pt x="34" y="16"/>
                    <a:pt x="32" y="14"/>
                    <a:pt x="30" y="11"/>
                  </a:cubicBezTo>
                  <a:cubicBezTo>
                    <a:pt x="29" y="11"/>
                    <a:pt x="29" y="11"/>
                    <a:pt x="28" y="11"/>
                  </a:cubicBezTo>
                  <a:cubicBezTo>
                    <a:pt x="28" y="11"/>
                    <a:pt x="28" y="11"/>
                    <a:pt x="28" y="11"/>
                  </a:cubicBezTo>
                  <a:cubicBezTo>
                    <a:pt x="22" y="15"/>
                    <a:pt x="17" y="20"/>
                    <a:pt x="13" y="26"/>
                  </a:cubicBezTo>
                  <a:cubicBezTo>
                    <a:pt x="13" y="26"/>
                    <a:pt x="13" y="27"/>
                    <a:pt x="13" y="27"/>
                  </a:cubicBezTo>
                  <a:cubicBezTo>
                    <a:pt x="13" y="27"/>
                    <a:pt x="13" y="27"/>
                    <a:pt x="13" y="27"/>
                  </a:cubicBezTo>
                  <a:cubicBezTo>
                    <a:pt x="13" y="30"/>
                    <a:pt x="12" y="33"/>
                    <a:pt x="12" y="36"/>
                  </a:cubicBezTo>
                  <a:cubicBezTo>
                    <a:pt x="12" y="36"/>
                    <a:pt x="12" y="36"/>
                    <a:pt x="12" y="36"/>
                  </a:cubicBezTo>
                  <a:cubicBezTo>
                    <a:pt x="12" y="36"/>
                    <a:pt x="12" y="36"/>
                    <a:pt x="12" y="36"/>
                  </a:cubicBezTo>
                  <a:cubicBezTo>
                    <a:pt x="11" y="36"/>
                    <a:pt x="11" y="36"/>
                    <a:pt x="11" y="36"/>
                  </a:cubicBezTo>
                  <a:cubicBezTo>
                    <a:pt x="12" y="37"/>
                    <a:pt x="12" y="37"/>
                    <a:pt x="12" y="37"/>
                  </a:cubicBezTo>
                  <a:cubicBezTo>
                    <a:pt x="11" y="38"/>
                    <a:pt x="11" y="38"/>
                    <a:pt x="11" y="38"/>
                  </a:cubicBezTo>
                  <a:cubicBezTo>
                    <a:pt x="11" y="38"/>
                    <a:pt x="12" y="39"/>
                    <a:pt x="12" y="39"/>
                  </a:cubicBezTo>
                  <a:cubicBezTo>
                    <a:pt x="13" y="40"/>
                    <a:pt x="14" y="41"/>
                    <a:pt x="15" y="43"/>
                  </a:cubicBezTo>
                  <a:cubicBezTo>
                    <a:pt x="14" y="45"/>
                    <a:pt x="13" y="48"/>
                    <a:pt x="13" y="51"/>
                  </a:cubicBezTo>
                  <a:cubicBezTo>
                    <a:pt x="10" y="51"/>
                    <a:pt x="6" y="51"/>
                    <a:pt x="3" y="51"/>
                  </a:cubicBezTo>
                  <a:cubicBezTo>
                    <a:pt x="3" y="51"/>
                    <a:pt x="2" y="51"/>
                    <a:pt x="2" y="52"/>
                  </a:cubicBezTo>
                  <a:cubicBezTo>
                    <a:pt x="2" y="53"/>
                    <a:pt x="2" y="53"/>
                    <a:pt x="2" y="54"/>
                  </a:cubicBezTo>
                  <a:cubicBezTo>
                    <a:pt x="1" y="54"/>
                    <a:pt x="1" y="54"/>
                    <a:pt x="1" y="55"/>
                  </a:cubicBezTo>
                  <a:cubicBezTo>
                    <a:pt x="0" y="59"/>
                    <a:pt x="0" y="66"/>
                    <a:pt x="0" y="72"/>
                  </a:cubicBezTo>
                  <a:cubicBezTo>
                    <a:pt x="0" y="77"/>
                    <a:pt x="0" y="81"/>
                    <a:pt x="1" y="84"/>
                  </a:cubicBezTo>
                  <a:cubicBezTo>
                    <a:pt x="1" y="85"/>
                    <a:pt x="1" y="85"/>
                    <a:pt x="1" y="85"/>
                  </a:cubicBezTo>
                  <a:cubicBezTo>
                    <a:pt x="1" y="85"/>
                    <a:pt x="1" y="85"/>
                    <a:pt x="1" y="85"/>
                  </a:cubicBezTo>
                  <a:cubicBezTo>
                    <a:pt x="1" y="85"/>
                    <a:pt x="2" y="85"/>
                    <a:pt x="2" y="85"/>
                  </a:cubicBezTo>
                  <a:cubicBezTo>
                    <a:pt x="5" y="85"/>
                    <a:pt x="8" y="85"/>
                    <a:pt x="11" y="85"/>
                  </a:cubicBezTo>
                  <a:cubicBezTo>
                    <a:pt x="12" y="89"/>
                    <a:pt x="13" y="92"/>
                    <a:pt x="15" y="95"/>
                  </a:cubicBezTo>
                  <a:cubicBezTo>
                    <a:pt x="14" y="96"/>
                    <a:pt x="14" y="96"/>
                    <a:pt x="13" y="97"/>
                  </a:cubicBezTo>
                  <a:cubicBezTo>
                    <a:pt x="13" y="97"/>
                    <a:pt x="12" y="98"/>
                    <a:pt x="12" y="98"/>
                  </a:cubicBezTo>
                  <a:cubicBezTo>
                    <a:pt x="12" y="99"/>
                    <a:pt x="12" y="99"/>
                    <a:pt x="12" y="99"/>
                  </a:cubicBezTo>
                  <a:cubicBezTo>
                    <a:pt x="12" y="102"/>
                    <a:pt x="12" y="106"/>
                    <a:pt x="11" y="109"/>
                  </a:cubicBezTo>
                  <a:cubicBezTo>
                    <a:pt x="11" y="109"/>
                    <a:pt x="11" y="109"/>
                    <a:pt x="11" y="109"/>
                  </a:cubicBezTo>
                  <a:cubicBezTo>
                    <a:pt x="11" y="110"/>
                    <a:pt x="11" y="110"/>
                    <a:pt x="11" y="110"/>
                  </a:cubicBezTo>
                  <a:cubicBezTo>
                    <a:pt x="11" y="111"/>
                    <a:pt x="12" y="112"/>
                    <a:pt x="12" y="112"/>
                  </a:cubicBezTo>
                  <a:cubicBezTo>
                    <a:pt x="13" y="112"/>
                    <a:pt x="13" y="112"/>
                    <a:pt x="13" y="112"/>
                  </a:cubicBezTo>
                  <a:cubicBezTo>
                    <a:pt x="16" y="117"/>
                    <a:pt x="20" y="121"/>
                    <a:pt x="25" y="125"/>
                  </a:cubicBezTo>
                  <a:cubicBezTo>
                    <a:pt x="26" y="125"/>
                    <a:pt x="26" y="125"/>
                    <a:pt x="27" y="125"/>
                  </a:cubicBezTo>
                  <a:cubicBezTo>
                    <a:pt x="27" y="125"/>
                    <a:pt x="27" y="125"/>
                    <a:pt x="27" y="125"/>
                  </a:cubicBezTo>
                  <a:cubicBezTo>
                    <a:pt x="28" y="125"/>
                    <a:pt x="28" y="125"/>
                    <a:pt x="28" y="125"/>
                  </a:cubicBezTo>
                  <a:cubicBezTo>
                    <a:pt x="30" y="123"/>
                    <a:pt x="32" y="121"/>
                    <a:pt x="35" y="119"/>
                  </a:cubicBezTo>
                  <a:cubicBezTo>
                    <a:pt x="40" y="122"/>
                    <a:pt x="44" y="124"/>
                    <a:pt x="50" y="125"/>
                  </a:cubicBezTo>
                  <a:cubicBezTo>
                    <a:pt x="50" y="129"/>
                    <a:pt x="51" y="131"/>
                    <a:pt x="51" y="135"/>
                  </a:cubicBezTo>
                  <a:cubicBezTo>
                    <a:pt x="51" y="136"/>
                    <a:pt x="52" y="136"/>
                    <a:pt x="53" y="136"/>
                  </a:cubicBezTo>
                  <a:cubicBezTo>
                    <a:pt x="56" y="137"/>
                    <a:pt x="59" y="137"/>
                    <a:pt x="63" y="137"/>
                  </a:cubicBezTo>
                  <a:cubicBezTo>
                    <a:pt x="66" y="137"/>
                    <a:pt x="70" y="137"/>
                    <a:pt x="73" y="136"/>
                  </a:cubicBezTo>
                  <a:cubicBezTo>
                    <a:pt x="74" y="136"/>
                    <a:pt x="75" y="135"/>
                    <a:pt x="75" y="135"/>
                  </a:cubicBezTo>
                  <a:cubicBezTo>
                    <a:pt x="75" y="132"/>
                    <a:pt x="75" y="129"/>
                    <a:pt x="76" y="125"/>
                  </a:cubicBezTo>
                  <a:cubicBezTo>
                    <a:pt x="81" y="124"/>
                    <a:pt x="86" y="122"/>
                    <a:pt x="91" y="119"/>
                  </a:cubicBezTo>
                  <a:cubicBezTo>
                    <a:pt x="93" y="121"/>
                    <a:pt x="96" y="123"/>
                    <a:pt x="98" y="125"/>
                  </a:cubicBezTo>
                  <a:cubicBezTo>
                    <a:pt x="98" y="125"/>
                    <a:pt x="98" y="126"/>
                    <a:pt x="99" y="126"/>
                  </a:cubicBezTo>
                  <a:cubicBezTo>
                    <a:pt x="99" y="126"/>
                    <a:pt x="99" y="125"/>
                    <a:pt x="100" y="125"/>
                  </a:cubicBezTo>
                  <a:cubicBezTo>
                    <a:pt x="105" y="121"/>
                    <a:pt x="110" y="116"/>
                    <a:pt x="114" y="111"/>
                  </a:cubicBezTo>
                  <a:cubicBezTo>
                    <a:pt x="115" y="110"/>
                    <a:pt x="115" y="110"/>
                    <a:pt x="115" y="110"/>
                  </a:cubicBezTo>
                  <a:cubicBezTo>
                    <a:pt x="115" y="106"/>
                    <a:pt x="115" y="103"/>
                    <a:pt x="116" y="98"/>
                  </a:cubicBezTo>
                  <a:cubicBezTo>
                    <a:pt x="116" y="98"/>
                    <a:pt x="116" y="98"/>
                    <a:pt x="116" y="98"/>
                  </a:cubicBezTo>
                  <a:cubicBezTo>
                    <a:pt x="116" y="98"/>
                    <a:pt x="116" y="98"/>
                    <a:pt x="116" y="98"/>
                  </a:cubicBezTo>
                  <a:cubicBezTo>
                    <a:pt x="115" y="97"/>
                    <a:pt x="115" y="97"/>
                    <a:pt x="115" y="97"/>
                  </a:cubicBezTo>
                  <a:cubicBezTo>
                    <a:pt x="115" y="97"/>
                    <a:pt x="115" y="97"/>
                    <a:pt x="115" y="97"/>
                  </a:cubicBezTo>
                  <a:cubicBezTo>
                    <a:pt x="114" y="96"/>
                    <a:pt x="113" y="95"/>
                    <a:pt x="112" y="94"/>
                  </a:cubicBezTo>
                  <a:cubicBezTo>
                    <a:pt x="114" y="90"/>
                    <a:pt x="115" y="88"/>
                    <a:pt x="116" y="87"/>
                  </a:cubicBezTo>
                  <a:cubicBezTo>
                    <a:pt x="117" y="86"/>
                    <a:pt x="117" y="86"/>
                    <a:pt x="117" y="86"/>
                  </a:cubicBezTo>
                  <a:cubicBezTo>
                    <a:pt x="118" y="85"/>
                    <a:pt x="119" y="85"/>
                    <a:pt x="120" y="85"/>
                  </a:cubicBezTo>
                  <a:cubicBezTo>
                    <a:pt x="120" y="85"/>
                    <a:pt x="120" y="85"/>
                    <a:pt x="120" y="85"/>
                  </a:cubicBezTo>
                  <a:cubicBezTo>
                    <a:pt x="121" y="85"/>
                    <a:pt x="122" y="85"/>
                    <a:pt x="124" y="85"/>
                  </a:cubicBezTo>
                  <a:cubicBezTo>
                    <a:pt x="124" y="85"/>
                    <a:pt x="124" y="85"/>
                    <a:pt x="124" y="85"/>
                  </a:cubicBezTo>
                  <a:cubicBezTo>
                    <a:pt x="124" y="85"/>
                    <a:pt x="125" y="85"/>
                    <a:pt x="125" y="84"/>
                  </a:cubicBezTo>
                  <a:cubicBezTo>
                    <a:pt x="126" y="80"/>
                    <a:pt x="126" y="77"/>
                    <a:pt x="126" y="73"/>
                  </a:cubicBezTo>
                  <a:cubicBezTo>
                    <a:pt x="127" y="69"/>
                    <a:pt x="127" y="66"/>
                    <a:pt x="127" y="63"/>
                  </a:cubicBezTo>
                  <a:cubicBezTo>
                    <a:pt x="127" y="59"/>
                    <a:pt x="127" y="56"/>
                    <a:pt x="126" y="52"/>
                  </a:cubicBezTo>
                  <a:cubicBezTo>
                    <a:pt x="126" y="51"/>
                    <a:pt x="125" y="51"/>
                    <a:pt x="125" y="51"/>
                  </a:cubicBezTo>
                  <a:cubicBezTo>
                    <a:pt x="122" y="51"/>
                    <a:pt x="119" y="51"/>
                    <a:pt x="116" y="51"/>
                  </a:cubicBezTo>
                  <a:cubicBezTo>
                    <a:pt x="115" y="47"/>
                    <a:pt x="114" y="44"/>
                    <a:pt x="112" y="40"/>
                  </a:cubicBezTo>
                  <a:cubicBezTo>
                    <a:pt x="113" y="40"/>
                    <a:pt x="113" y="39"/>
                    <a:pt x="114" y="39"/>
                  </a:cubicBezTo>
                  <a:cubicBezTo>
                    <a:pt x="115" y="39"/>
                    <a:pt x="115" y="38"/>
                    <a:pt x="115" y="37"/>
                  </a:cubicBezTo>
                  <a:cubicBezTo>
                    <a:pt x="115" y="36"/>
                    <a:pt x="115" y="35"/>
                    <a:pt x="115" y="34"/>
                  </a:cubicBezTo>
                  <a:cubicBezTo>
                    <a:pt x="115" y="32"/>
                    <a:pt x="115" y="30"/>
                    <a:pt x="115" y="29"/>
                  </a:cubicBezTo>
                  <a:cubicBezTo>
                    <a:pt x="115" y="28"/>
                    <a:pt x="116" y="28"/>
                    <a:pt x="116" y="28"/>
                  </a:cubicBezTo>
                  <a:cubicBezTo>
                    <a:pt x="115" y="27"/>
                    <a:pt x="115" y="27"/>
                    <a:pt x="115" y="27"/>
                  </a:cubicBezTo>
                  <a:cubicBezTo>
                    <a:pt x="116" y="27"/>
                    <a:pt x="116" y="26"/>
                    <a:pt x="115" y="26"/>
                  </a:cubicBezTo>
                  <a:cubicBezTo>
                    <a:pt x="115" y="26"/>
                    <a:pt x="115" y="26"/>
                    <a:pt x="115" y="26"/>
                  </a:cubicBezTo>
                  <a:cubicBezTo>
                    <a:pt x="115" y="25"/>
                    <a:pt x="115" y="25"/>
                    <a:pt x="114" y="24"/>
                  </a:cubicBezTo>
                  <a:cubicBezTo>
                    <a:pt x="114" y="24"/>
                    <a:pt x="114" y="24"/>
                    <a:pt x="114" y="24"/>
                  </a:cubicBezTo>
                  <a:cubicBezTo>
                    <a:pt x="113" y="23"/>
                    <a:pt x="113" y="22"/>
                    <a:pt x="112" y="21"/>
                  </a:cubicBezTo>
                  <a:cubicBezTo>
                    <a:pt x="112" y="21"/>
                    <a:pt x="111" y="20"/>
                    <a:pt x="110" y="19"/>
                  </a:cubicBezTo>
                  <a:cubicBezTo>
                    <a:pt x="108" y="18"/>
                    <a:pt x="106" y="16"/>
                    <a:pt x="105" y="14"/>
                  </a:cubicBezTo>
                  <a:cubicBezTo>
                    <a:pt x="104" y="13"/>
                    <a:pt x="103" y="13"/>
                    <a:pt x="102" y="12"/>
                  </a:cubicBezTo>
                  <a:cubicBezTo>
                    <a:pt x="102" y="12"/>
                    <a:pt x="101" y="12"/>
                    <a:pt x="101" y="11"/>
                  </a:cubicBezTo>
                  <a:cubicBezTo>
                    <a:pt x="101" y="11"/>
                    <a:pt x="101" y="11"/>
                    <a:pt x="100" y="11"/>
                  </a:cubicBezTo>
                  <a:cubicBezTo>
                    <a:pt x="100" y="11"/>
                    <a:pt x="100" y="11"/>
                    <a:pt x="100" y="11"/>
                  </a:cubicBezTo>
                  <a:cubicBezTo>
                    <a:pt x="100" y="11"/>
                    <a:pt x="99" y="11"/>
                    <a:pt x="99" y="11"/>
                  </a:cubicBezTo>
                  <a:cubicBezTo>
                    <a:pt x="99" y="11"/>
                    <a:pt x="99" y="11"/>
                    <a:pt x="99" y="11"/>
                  </a:cubicBezTo>
                  <a:cubicBezTo>
                    <a:pt x="97" y="14"/>
                    <a:pt x="94" y="16"/>
                    <a:pt x="92" y="18"/>
                  </a:cubicBezTo>
                  <a:cubicBezTo>
                    <a:pt x="87" y="15"/>
                    <a:pt x="82" y="12"/>
                    <a:pt x="76" y="11"/>
                  </a:cubicBezTo>
                  <a:cubicBezTo>
                    <a:pt x="76" y="8"/>
                    <a:pt x="76" y="5"/>
                    <a:pt x="76" y="2"/>
                  </a:cubicBezTo>
                  <a:cubicBezTo>
                    <a:pt x="76" y="1"/>
                    <a:pt x="75" y="1"/>
                    <a:pt x="74" y="0"/>
                  </a:cubicBezTo>
                  <a:cubicBezTo>
                    <a:pt x="71" y="0"/>
                    <a:pt x="68" y="0"/>
                    <a:pt x="6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743"/>
            <p:cNvSpPr>
              <a:spLocks noEditPoints="1"/>
            </p:cNvSpPr>
            <p:nvPr/>
          </p:nvSpPr>
          <p:spPr bwMode="auto">
            <a:xfrm>
              <a:off x="3300" y="1114"/>
              <a:ext cx="140" cy="140"/>
            </a:xfrm>
            <a:custGeom>
              <a:avLst/>
              <a:gdLst>
                <a:gd name="T0" fmla="*/ 56 w 59"/>
                <a:gd name="T1" fmla="*/ 30 h 59"/>
                <a:gd name="T2" fmla="*/ 54 w 59"/>
                <a:gd name="T3" fmla="*/ 29 h 59"/>
                <a:gd name="T4" fmla="*/ 55 w 59"/>
                <a:gd name="T5" fmla="*/ 28 h 59"/>
                <a:gd name="T6" fmla="*/ 53 w 59"/>
                <a:gd name="T7" fmla="*/ 26 h 59"/>
                <a:gd name="T8" fmla="*/ 53 w 59"/>
                <a:gd name="T9" fmla="*/ 26 h 59"/>
                <a:gd name="T10" fmla="*/ 54 w 59"/>
                <a:gd name="T11" fmla="*/ 21 h 59"/>
                <a:gd name="T12" fmla="*/ 51 w 59"/>
                <a:gd name="T13" fmla="*/ 21 h 59"/>
                <a:gd name="T14" fmla="*/ 53 w 59"/>
                <a:gd name="T15" fmla="*/ 20 h 59"/>
                <a:gd name="T16" fmla="*/ 49 w 59"/>
                <a:gd name="T17" fmla="*/ 19 h 59"/>
                <a:gd name="T18" fmla="*/ 50 w 59"/>
                <a:gd name="T19" fmla="*/ 20 h 59"/>
                <a:gd name="T20" fmla="*/ 46 w 59"/>
                <a:gd name="T21" fmla="*/ 16 h 59"/>
                <a:gd name="T22" fmla="*/ 48 w 59"/>
                <a:gd name="T23" fmla="*/ 18 h 59"/>
                <a:gd name="T24" fmla="*/ 47 w 59"/>
                <a:gd name="T25" fmla="*/ 11 h 59"/>
                <a:gd name="T26" fmla="*/ 45 w 59"/>
                <a:gd name="T27" fmla="*/ 15 h 59"/>
                <a:gd name="T28" fmla="*/ 3 w 59"/>
                <a:gd name="T29" fmla="*/ 28 h 59"/>
                <a:gd name="T30" fmla="*/ 12 w 59"/>
                <a:gd name="T31" fmla="*/ 16 h 59"/>
                <a:gd name="T32" fmla="*/ 45 w 59"/>
                <a:gd name="T33" fmla="*/ 19 h 59"/>
                <a:gd name="T34" fmla="*/ 53 w 59"/>
                <a:gd name="T35" fmla="*/ 41 h 59"/>
                <a:gd name="T36" fmla="*/ 30 w 59"/>
                <a:gd name="T37" fmla="*/ 56 h 59"/>
                <a:gd name="T38" fmla="*/ 40 w 59"/>
                <a:gd name="T39" fmla="*/ 12 h 59"/>
                <a:gd name="T40" fmla="*/ 46 w 59"/>
                <a:gd name="T41" fmla="*/ 10 h 59"/>
                <a:gd name="T42" fmla="*/ 6 w 59"/>
                <a:gd name="T43" fmla="*/ 17 h 59"/>
                <a:gd name="T44" fmla="*/ 9 w 59"/>
                <a:gd name="T45" fmla="*/ 15 h 59"/>
                <a:gd name="T46" fmla="*/ 15 w 59"/>
                <a:gd name="T47" fmla="*/ 7 h 59"/>
                <a:gd name="T48" fmla="*/ 39 w 59"/>
                <a:gd name="T49" fmla="*/ 11 h 59"/>
                <a:gd name="T50" fmla="*/ 43 w 59"/>
                <a:gd name="T51" fmla="*/ 8 h 59"/>
                <a:gd name="T52" fmla="*/ 34 w 59"/>
                <a:gd name="T53" fmla="*/ 9 h 59"/>
                <a:gd name="T54" fmla="*/ 41 w 59"/>
                <a:gd name="T55" fmla="*/ 6 h 59"/>
                <a:gd name="T56" fmla="*/ 31 w 59"/>
                <a:gd name="T57" fmla="*/ 8 h 59"/>
                <a:gd name="T58" fmla="*/ 36 w 59"/>
                <a:gd name="T59" fmla="*/ 5 h 59"/>
                <a:gd name="T60" fmla="*/ 19 w 59"/>
                <a:gd name="T61" fmla="*/ 5 h 59"/>
                <a:gd name="T62" fmla="*/ 13 w 59"/>
                <a:gd name="T63" fmla="*/ 12 h 59"/>
                <a:gd name="T64" fmla="*/ 34 w 59"/>
                <a:gd name="T65" fmla="*/ 3 h 59"/>
                <a:gd name="T66" fmla="*/ 27 w 59"/>
                <a:gd name="T67" fmla="*/ 8 h 59"/>
                <a:gd name="T68" fmla="*/ 26 w 59"/>
                <a:gd name="T69" fmla="*/ 3 h 59"/>
                <a:gd name="T70" fmla="*/ 19 w 59"/>
                <a:gd name="T71" fmla="*/ 9 h 59"/>
                <a:gd name="T72" fmla="*/ 29 w 59"/>
                <a:gd name="T73" fmla="*/ 3 h 59"/>
                <a:gd name="T74" fmla="*/ 23 w 59"/>
                <a:gd name="T75" fmla="*/ 8 h 59"/>
                <a:gd name="T76" fmla="*/ 12 w 59"/>
                <a:gd name="T77" fmla="*/ 5 h 59"/>
                <a:gd name="T78" fmla="*/ 30 w 59"/>
                <a:gd name="T79" fmla="*/ 59 h 59"/>
                <a:gd name="T80" fmla="*/ 45 w 59"/>
                <a:gd name="T81" fmla="*/ 54 h 59"/>
                <a:gd name="T82" fmla="*/ 46 w 59"/>
                <a:gd name="T83" fmla="*/ 53 h 59"/>
                <a:gd name="T84" fmla="*/ 48 w 59"/>
                <a:gd name="T85" fmla="*/ 52 h 59"/>
                <a:gd name="T86" fmla="*/ 48 w 59"/>
                <a:gd name="T87" fmla="*/ 52 h 59"/>
                <a:gd name="T88" fmla="*/ 48 w 59"/>
                <a:gd name="T89" fmla="*/ 52 h 59"/>
                <a:gd name="T90" fmla="*/ 48 w 59"/>
                <a:gd name="T91" fmla="*/ 52 h 59"/>
                <a:gd name="T92" fmla="*/ 59 w 59"/>
                <a:gd name="T93" fmla="*/ 31 h 59"/>
                <a:gd name="T94" fmla="*/ 29 w 59"/>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59">
                  <a:moveTo>
                    <a:pt x="56" y="32"/>
                  </a:moveTo>
                  <a:cubicBezTo>
                    <a:pt x="55" y="32"/>
                    <a:pt x="55" y="31"/>
                    <a:pt x="55" y="30"/>
                  </a:cubicBezTo>
                  <a:cubicBezTo>
                    <a:pt x="56" y="30"/>
                    <a:pt x="56" y="30"/>
                    <a:pt x="56" y="30"/>
                  </a:cubicBezTo>
                  <a:cubicBezTo>
                    <a:pt x="56" y="31"/>
                    <a:pt x="56" y="31"/>
                    <a:pt x="56" y="31"/>
                  </a:cubicBezTo>
                  <a:cubicBezTo>
                    <a:pt x="56" y="31"/>
                    <a:pt x="56" y="32"/>
                    <a:pt x="56" y="32"/>
                  </a:cubicBezTo>
                  <a:moveTo>
                    <a:pt x="54" y="29"/>
                  </a:moveTo>
                  <a:cubicBezTo>
                    <a:pt x="54" y="28"/>
                    <a:pt x="54" y="28"/>
                    <a:pt x="54" y="28"/>
                  </a:cubicBezTo>
                  <a:cubicBezTo>
                    <a:pt x="54" y="27"/>
                    <a:pt x="55" y="27"/>
                    <a:pt x="55" y="27"/>
                  </a:cubicBezTo>
                  <a:cubicBezTo>
                    <a:pt x="55" y="27"/>
                    <a:pt x="55" y="28"/>
                    <a:pt x="55" y="28"/>
                  </a:cubicBezTo>
                  <a:cubicBezTo>
                    <a:pt x="54" y="29"/>
                    <a:pt x="54" y="29"/>
                    <a:pt x="54" y="29"/>
                  </a:cubicBezTo>
                  <a:moveTo>
                    <a:pt x="53" y="26"/>
                  </a:moveTo>
                  <a:cubicBezTo>
                    <a:pt x="53" y="26"/>
                    <a:pt x="53" y="26"/>
                    <a:pt x="53" y="26"/>
                  </a:cubicBezTo>
                  <a:cubicBezTo>
                    <a:pt x="54" y="25"/>
                    <a:pt x="54" y="25"/>
                    <a:pt x="55" y="25"/>
                  </a:cubicBezTo>
                  <a:cubicBezTo>
                    <a:pt x="55" y="25"/>
                    <a:pt x="55" y="25"/>
                    <a:pt x="55" y="25"/>
                  </a:cubicBezTo>
                  <a:cubicBezTo>
                    <a:pt x="55" y="26"/>
                    <a:pt x="54" y="26"/>
                    <a:pt x="53" y="26"/>
                  </a:cubicBezTo>
                  <a:moveTo>
                    <a:pt x="52" y="24"/>
                  </a:moveTo>
                  <a:cubicBezTo>
                    <a:pt x="52" y="24"/>
                    <a:pt x="52" y="23"/>
                    <a:pt x="52" y="23"/>
                  </a:cubicBezTo>
                  <a:cubicBezTo>
                    <a:pt x="52" y="22"/>
                    <a:pt x="53" y="22"/>
                    <a:pt x="54" y="21"/>
                  </a:cubicBezTo>
                  <a:cubicBezTo>
                    <a:pt x="54" y="22"/>
                    <a:pt x="54" y="22"/>
                    <a:pt x="54" y="23"/>
                  </a:cubicBezTo>
                  <a:cubicBezTo>
                    <a:pt x="54" y="23"/>
                    <a:pt x="53" y="24"/>
                    <a:pt x="52" y="24"/>
                  </a:cubicBezTo>
                  <a:moveTo>
                    <a:pt x="51" y="21"/>
                  </a:moveTo>
                  <a:cubicBezTo>
                    <a:pt x="50" y="21"/>
                    <a:pt x="50" y="21"/>
                    <a:pt x="50" y="21"/>
                  </a:cubicBezTo>
                  <a:cubicBezTo>
                    <a:pt x="51" y="20"/>
                    <a:pt x="52" y="20"/>
                    <a:pt x="53" y="19"/>
                  </a:cubicBezTo>
                  <a:cubicBezTo>
                    <a:pt x="53" y="20"/>
                    <a:pt x="53" y="20"/>
                    <a:pt x="53" y="20"/>
                  </a:cubicBezTo>
                  <a:cubicBezTo>
                    <a:pt x="52" y="20"/>
                    <a:pt x="52" y="21"/>
                    <a:pt x="51" y="21"/>
                  </a:cubicBezTo>
                  <a:moveTo>
                    <a:pt x="50" y="20"/>
                  </a:moveTo>
                  <a:cubicBezTo>
                    <a:pt x="49" y="19"/>
                    <a:pt x="49" y="19"/>
                    <a:pt x="49" y="19"/>
                  </a:cubicBezTo>
                  <a:cubicBezTo>
                    <a:pt x="50" y="18"/>
                    <a:pt x="51" y="18"/>
                    <a:pt x="52" y="17"/>
                  </a:cubicBezTo>
                  <a:cubicBezTo>
                    <a:pt x="52" y="17"/>
                    <a:pt x="52" y="18"/>
                    <a:pt x="52" y="18"/>
                  </a:cubicBezTo>
                  <a:cubicBezTo>
                    <a:pt x="51" y="19"/>
                    <a:pt x="50" y="19"/>
                    <a:pt x="50" y="20"/>
                  </a:cubicBezTo>
                  <a:moveTo>
                    <a:pt x="48" y="18"/>
                  </a:moveTo>
                  <a:cubicBezTo>
                    <a:pt x="48" y="17"/>
                    <a:pt x="48" y="17"/>
                    <a:pt x="48" y="17"/>
                  </a:cubicBezTo>
                  <a:cubicBezTo>
                    <a:pt x="47" y="17"/>
                    <a:pt x="47" y="17"/>
                    <a:pt x="46" y="16"/>
                  </a:cubicBezTo>
                  <a:cubicBezTo>
                    <a:pt x="47" y="15"/>
                    <a:pt x="49" y="15"/>
                    <a:pt x="50" y="14"/>
                  </a:cubicBezTo>
                  <a:cubicBezTo>
                    <a:pt x="50" y="15"/>
                    <a:pt x="51" y="15"/>
                    <a:pt x="51" y="16"/>
                  </a:cubicBezTo>
                  <a:cubicBezTo>
                    <a:pt x="50" y="16"/>
                    <a:pt x="49" y="17"/>
                    <a:pt x="48" y="18"/>
                  </a:cubicBezTo>
                  <a:moveTo>
                    <a:pt x="45" y="15"/>
                  </a:moveTo>
                  <a:cubicBezTo>
                    <a:pt x="45" y="15"/>
                    <a:pt x="44" y="14"/>
                    <a:pt x="43" y="14"/>
                  </a:cubicBezTo>
                  <a:cubicBezTo>
                    <a:pt x="45" y="13"/>
                    <a:pt x="46" y="12"/>
                    <a:pt x="47" y="11"/>
                  </a:cubicBezTo>
                  <a:cubicBezTo>
                    <a:pt x="48" y="11"/>
                    <a:pt x="48" y="11"/>
                    <a:pt x="48" y="11"/>
                  </a:cubicBezTo>
                  <a:cubicBezTo>
                    <a:pt x="48" y="12"/>
                    <a:pt x="49" y="12"/>
                    <a:pt x="49" y="13"/>
                  </a:cubicBezTo>
                  <a:cubicBezTo>
                    <a:pt x="48" y="14"/>
                    <a:pt x="46" y="14"/>
                    <a:pt x="45" y="15"/>
                  </a:cubicBezTo>
                  <a:moveTo>
                    <a:pt x="30" y="56"/>
                  </a:moveTo>
                  <a:cubicBezTo>
                    <a:pt x="23" y="56"/>
                    <a:pt x="16" y="52"/>
                    <a:pt x="11" y="47"/>
                  </a:cubicBezTo>
                  <a:cubicBezTo>
                    <a:pt x="6" y="42"/>
                    <a:pt x="3" y="35"/>
                    <a:pt x="3" y="28"/>
                  </a:cubicBezTo>
                  <a:cubicBezTo>
                    <a:pt x="3" y="27"/>
                    <a:pt x="3" y="26"/>
                    <a:pt x="3" y="25"/>
                  </a:cubicBezTo>
                  <a:cubicBezTo>
                    <a:pt x="4" y="24"/>
                    <a:pt x="4" y="24"/>
                    <a:pt x="4" y="24"/>
                  </a:cubicBezTo>
                  <a:cubicBezTo>
                    <a:pt x="6" y="21"/>
                    <a:pt x="8" y="18"/>
                    <a:pt x="12" y="16"/>
                  </a:cubicBezTo>
                  <a:cubicBezTo>
                    <a:pt x="17" y="12"/>
                    <a:pt x="22" y="11"/>
                    <a:pt x="27" y="11"/>
                  </a:cubicBezTo>
                  <a:cubicBezTo>
                    <a:pt x="27" y="11"/>
                    <a:pt x="27" y="11"/>
                    <a:pt x="27" y="11"/>
                  </a:cubicBezTo>
                  <a:cubicBezTo>
                    <a:pt x="34" y="11"/>
                    <a:pt x="41" y="14"/>
                    <a:pt x="45" y="19"/>
                  </a:cubicBezTo>
                  <a:cubicBezTo>
                    <a:pt x="50" y="25"/>
                    <a:pt x="53" y="32"/>
                    <a:pt x="53" y="39"/>
                  </a:cubicBezTo>
                  <a:cubicBezTo>
                    <a:pt x="53" y="39"/>
                    <a:pt x="53" y="40"/>
                    <a:pt x="53" y="41"/>
                  </a:cubicBezTo>
                  <a:cubicBezTo>
                    <a:pt x="53" y="41"/>
                    <a:pt x="53" y="41"/>
                    <a:pt x="53" y="41"/>
                  </a:cubicBezTo>
                  <a:cubicBezTo>
                    <a:pt x="52" y="44"/>
                    <a:pt x="49" y="48"/>
                    <a:pt x="45" y="51"/>
                  </a:cubicBezTo>
                  <a:cubicBezTo>
                    <a:pt x="45" y="51"/>
                    <a:pt x="45" y="51"/>
                    <a:pt x="45" y="51"/>
                  </a:cubicBezTo>
                  <a:cubicBezTo>
                    <a:pt x="40" y="54"/>
                    <a:pt x="35" y="56"/>
                    <a:pt x="30" y="56"/>
                  </a:cubicBezTo>
                  <a:cubicBezTo>
                    <a:pt x="30" y="56"/>
                    <a:pt x="30" y="56"/>
                    <a:pt x="30" y="56"/>
                  </a:cubicBezTo>
                  <a:moveTo>
                    <a:pt x="42" y="13"/>
                  </a:moveTo>
                  <a:cubicBezTo>
                    <a:pt x="41" y="12"/>
                    <a:pt x="41" y="12"/>
                    <a:pt x="40" y="12"/>
                  </a:cubicBezTo>
                  <a:cubicBezTo>
                    <a:pt x="42" y="11"/>
                    <a:pt x="43" y="10"/>
                    <a:pt x="45" y="9"/>
                  </a:cubicBezTo>
                  <a:cubicBezTo>
                    <a:pt x="45" y="9"/>
                    <a:pt x="45" y="9"/>
                    <a:pt x="45" y="9"/>
                  </a:cubicBezTo>
                  <a:cubicBezTo>
                    <a:pt x="45" y="9"/>
                    <a:pt x="46" y="9"/>
                    <a:pt x="46" y="10"/>
                  </a:cubicBezTo>
                  <a:cubicBezTo>
                    <a:pt x="45" y="11"/>
                    <a:pt x="43" y="12"/>
                    <a:pt x="42" y="13"/>
                  </a:cubicBezTo>
                  <a:moveTo>
                    <a:pt x="6" y="17"/>
                  </a:moveTo>
                  <a:cubicBezTo>
                    <a:pt x="6" y="17"/>
                    <a:pt x="6" y="17"/>
                    <a:pt x="6" y="17"/>
                  </a:cubicBezTo>
                  <a:cubicBezTo>
                    <a:pt x="8" y="14"/>
                    <a:pt x="11" y="12"/>
                    <a:pt x="13" y="9"/>
                  </a:cubicBezTo>
                  <a:cubicBezTo>
                    <a:pt x="14" y="8"/>
                    <a:pt x="14" y="8"/>
                    <a:pt x="14" y="8"/>
                  </a:cubicBezTo>
                  <a:cubicBezTo>
                    <a:pt x="12" y="10"/>
                    <a:pt x="10" y="12"/>
                    <a:pt x="9" y="15"/>
                  </a:cubicBezTo>
                  <a:cubicBezTo>
                    <a:pt x="8" y="15"/>
                    <a:pt x="7" y="16"/>
                    <a:pt x="6" y="17"/>
                  </a:cubicBezTo>
                  <a:moveTo>
                    <a:pt x="14" y="8"/>
                  </a:moveTo>
                  <a:cubicBezTo>
                    <a:pt x="15" y="7"/>
                    <a:pt x="15" y="7"/>
                    <a:pt x="15" y="7"/>
                  </a:cubicBezTo>
                  <a:cubicBezTo>
                    <a:pt x="15" y="7"/>
                    <a:pt x="15" y="7"/>
                    <a:pt x="15" y="7"/>
                  </a:cubicBezTo>
                  <a:cubicBezTo>
                    <a:pt x="15" y="7"/>
                    <a:pt x="14" y="8"/>
                    <a:pt x="14" y="8"/>
                  </a:cubicBezTo>
                  <a:moveTo>
                    <a:pt x="39" y="11"/>
                  </a:moveTo>
                  <a:cubicBezTo>
                    <a:pt x="38" y="10"/>
                    <a:pt x="38" y="10"/>
                    <a:pt x="38" y="10"/>
                  </a:cubicBezTo>
                  <a:cubicBezTo>
                    <a:pt x="39" y="9"/>
                    <a:pt x="41" y="8"/>
                    <a:pt x="42" y="7"/>
                  </a:cubicBezTo>
                  <a:cubicBezTo>
                    <a:pt x="43" y="8"/>
                    <a:pt x="43" y="8"/>
                    <a:pt x="43" y="8"/>
                  </a:cubicBezTo>
                  <a:cubicBezTo>
                    <a:pt x="42" y="9"/>
                    <a:pt x="40" y="10"/>
                    <a:pt x="39" y="11"/>
                  </a:cubicBezTo>
                  <a:moveTo>
                    <a:pt x="36" y="10"/>
                  </a:moveTo>
                  <a:cubicBezTo>
                    <a:pt x="36" y="9"/>
                    <a:pt x="35" y="9"/>
                    <a:pt x="34" y="9"/>
                  </a:cubicBezTo>
                  <a:cubicBezTo>
                    <a:pt x="35" y="8"/>
                    <a:pt x="36" y="7"/>
                    <a:pt x="37" y="6"/>
                  </a:cubicBezTo>
                  <a:cubicBezTo>
                    <a:pt x="38" y="6"/>
                    <a:pt x="38" y="5"/>
                    <a:pt x="39" y="5"/>
                  </a:cubicBezTo>
                  <a:cubicBezTo>
                    <a:pt x="40" y="5"/>
                    <a:pt x="40" y="6"/>
                    <a:pt x="41" y="6"/>
                  </a:cubicBezTo>
                  <a:cubicBezTo>
                    <a:pt x="39" y="7"/>
                    <a:pt x="38" y="8"/>
                    <a:pt x="36" y="10"/>
                  </a:cubicBezTo>
                  <a:moveTo>
                    <a:pt x="33" y="9"/>
                  </a:moveTo>
                  <a:cubicBezTo>
                    <a:pt x="32" y="8"/>
                    <a:pt x="32" y="8"/>
                    <a:pt x="31" y="8"/>
                  </a:cubicBezTo>
                  <a:cubicBezTo>
                    <a:pt x="33" y="7"/>
                    <a:pt x="34" y="5"/>
                    <a:pt x="36" y="4"/>
                  </a:cubicBezTo>
                  <a:cubicBezTo>
                    <a:pt x="36" y="4"/>
                    <a:pt x="37" y="4"/>
                    <a:pt x="37" y="4"/>
                  </a:cubicBezTo>
                  <a:cubicBezTo>
                    <a:pt x="36" y="5"/>
                    <a:pt x="36" y="5"/>
                    <a:pt x="36" y="5"/>
                  </a:cubicBezTo>
                  <a:cubicBezTo>
                    <a:pt x="35" y="6"/>
                    <a:pt x="34" y="7"/>
                    <a:pt x="33" y="9"/>
                  </a:cubicBezTo>
                  <a:moveTo>
                    <a:pt x="13" y="12"/>
                  </a:moveTo>
                  <a:cubicBezTo>
                    <a:pt x="15" y="9"/>
                    <a:pt x="17" y="7"/>
                    <a:pt x="19" y="5"/>
                  </a:cubicBezTo>
                  <a:cubicBezTo>
                    <a:pt x="20" y="4"/>
                    <a:pt x="21" y="4"/>
                    <a:pt x="22" y="4"/>
                  </a:cubicBezTo>
                  <a:cubicBezTo>
                    <a:pt x="20" y="6"/>
                    <a:pt x="18" y="8"/>
                    <a:pt x="15" y="10"/>
                  </a:cubicBezTo>
                  <a:cubicBezTo>
                    <a:pt x="15" y="11"/>
                    <a:pt x="14" y="11"/>
                    <a:pt x="13" y="12"/>
                  </a:cubicBezTo>
                  <a:moveTo>
                    <a:pt x="27" y="8"/>
                  </a:moveTo>
                  <a:cubicBezTo>
                    <a:pt x="28" y="6"/>
                    <a:pt x="30" y="4"/>
                    <a:pt x="32" y="3"/>
                  </a:cubicBezTo>
                  <a:cubicBezTo>
                    <a:pt x="33" y="3"/>
                    <a:pt x="33" y="3"/>
                    <a:pt x="34" y="3"/>
                  </a:cubicBezTo>
                  <a:cubicBezTo>
                    <a:pt x="32" y="5"/>
                    <a:pt x="31" y="6"/>
                    <a:pt x="29" y="8"/>
                  </a:cubicBezTo>
                  <a:cubicBezTo>
                    <a:pt x="28" y="8"/>
                    <a:pt x="28" y="8"/>
                    <a:pt x="27" y="8"/>
                  </a:cubicBezTo>
                  <a:cubicBezTo>
                    <a:pt x="27" y="8"/>
                    <a:pt x="27" y="8"/>
                    <a:pt x="27" y="8"/>
                  </a:cubicBezTo>
                  <a:moveTo>
                    <a:pt x="19" y="9"/>
                  </a:moveTo>
                  <a:cubicBezTo>
                    <a:pt x="21" y="7"/>
                    <a:pt x="23" y="5"/>
                    <a:pt x="25" y="3"/>
                  </a:cubicBezTo>
                  <a:cubicBezTo>
                    <a:pt x="26" y="3"/>
                    <a:pt x="26" y="3"/>
                    <a:pt x="26" y="3"/>
                  </a:cubicBezTo>
                  <a:cubicBezTo>
                    <a:pt x="24" y="5"/>
                    <a:pt x="22" y="7"/>
                    <a:pt x="20" y="9"/>
                  </a:cubicBezTo>
                  <a:cubicBezTo>
                    <a:pt x="20" y="9"/>
                    <a:pt x="20" y="9"/>
                    <a:pt x="20" y="9"/>
                  </a:cubicBezTo>
                  <a:cubicBezTo>
                    <a:pt x="19" y="9"/>
                    <a:pt x="19" y="9"/>
                    <a:pt x="19" y="9"/>
                  </a:cubicBezTo>
                  <a:moveTo>
                    <a:pt x="23" y="8"/>
                  </a:moveTo>
                  <a:cubicBezTo>
                    <a:pt x="25" y="6"/>
                    <a:pt x="27" y="4"/>
                    <a:pt x="29" y="3"/>
                  </a:cubicBezTo>
                  <a:cubicBezTo>
                    <a:pt x="29" y="3"/>
                    <a:pt x="29" y="3"/>
                    <a:pt x="29" y="3"/>
                  </a:cubicBezTo>
                  <a:cubicBezTo>
                    <a:pt x="29" y="3"/>
                    <a:pt x="30" y="3"/>
                    <a:pt x="30" y="3"/>
                  </a:cubicBezTo>
                  <a:cubicBezTo>
                    <a:pt x="28" y="4"/>
                    <a:pt x="26" y="6"/>
                    <a:pt x="24" y="8"/>
                  </a:cubicBezTo>
                  <a:cubicBezTo>
                    <a:pt x="24" y="8"/>
                    <a:pt x="23" y="8"/>
                    <a:pt x="23" y="8"/>
                  </a:cubicBezTo>
                  <a:moveTo>
                    <a:pt x="29" y="0"/>
                  </a:moveTo>
                  <a:cubicBezTo>
                    <a:pt x="24" y="0"/>
                    <a:pt x="18" y="1"/>
                    <a:pt x="12" y="5"/>
                  </a:cubicBezTo>
                  <a:cubicBezTo>
                    <a:pt x="12" y="5"/>
                    <a:pt x="12" y="5"/>
                    <a:pt x="12" y="5"/>
                  </a:cubicBezTo>
                  <a:cubicBezTo>
                    <a:pt x="4" y="11"/>
                    <a:pt x="0" y="20"/>
                    <a:pt x="0" y="28"/>
                  </a:cubicBezTo>
                  <a:cubicBezTo>
                    <a:pt x="0" y="35"/>
                    <a:pt x="4" y="43"/>
                    <a:pt x="9" y="49"/>
                  </a:cubicBezTo>
                  <a:cubicBezTo>
                    <a:pt x="14" y="55"/>
                    <a:pt x="22" y="59"/>
                    <a:pt x="30" y="59"/>
                  </a:cubicBezTo>
                  <a:cubicBezTo>
                    <a:pt x="34" y="59"/>
                    <a:pt x="39" y="57"/>
                    <a:pt x="44" y="54"/>
                  </a:cubicBezTo>
                  <a:cubicBezTo>
                    <a:pt x="44" y="54"/>
                    <a:pt x="44" y="54"/>
                    <a:pt x="44" y="54"/>
                  </a:cubicBezTo>
                  <a:cubicBezTo>
                    <a:pt x="45" y="54"/>
                    <a:pt x="45" y="54"/>
                    <a:pt x="45" y="54"/>
                  </a:cubicBezTo>
                  <a:cubicBezTo>
                    <a:pt x="45" y="54"/>
                    <a:pt x="45" y="54"/>
                    <a:pt x="45" y="54"/>
                  </a:cubicBezTo>
                  <a:cubicBezTo>
                    <a:pt x="45" y="54"/>
                    <a:pt x="45" y="54"/>
                    <a:pt x="46" y="53"/>
                  </a:cubicBezTo>
                  <a:cubicBezTo>
                    <a:pt x="46" y="53"/>
                    <a:pt x="46" y="53"/>
                    <a:pt x="46" y="53"/>
                  </a:cubicBezTo>
                  <a:cubicBezTo>
                    <a:pt x="46" y="53"/>
                    <a:pt x="46" y="53"/>
                    <a:pt x="46" y="53"/>
                  </a:cubicBezTo>
                  <a:cubicBezTo>
                    <a:pt x="47" y="53"/>
                    <a:pt x="47"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2"/>
                    <a:pt x="48" y="52"/>
                    <a:pt x="48" y="52"/>
                  </a:cubicBezTo>
                  <a:cubicBezTo>
                    <a:pt x="48" y="51"/>
                    <a:pt x="48" y="51"/>
                    <a:pt x="48" y="51"/>
                  </a:cubicBezTo>
                  <a:cubicBezTo>
                    <a:pt x="48" y="51"/>
                    <a:pt x="48" y="51"/>
                    <a:pt x="48" y="51"/>
                  </a:cubicBezTo>
                  <a:cubicBezTo>
                    <a:pt x="55" y="46"/>
                    <a:pt x="59" y="38"/>
                    <a:pt x="59" y="31"/>
                  </a:cubicBezTo>
                  <a:cubicBezTo>
                    <a:pt x="59" y="23"/>
                    <a:pt x="55" y="15"/>
                    <a:pt x="50" y="9"/>
                  </a:cubicBezTo>
                  <a:cubicBezTo>
                    <a:pt x="45" y="4"/>
                    <a:pt x="37" y="0"/>
                    <a:pt x="29" y="0"/>
                  </a:cubicBezTo>
                  <a:cubicBezTo>
                    <a:pt x="29" y="0"/>
                    <a:pt x="29"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744"/>
            <p:cNvSpPr>
              <a:spLocks noEditPoints="1"/>
            </p:cNvSpPr>
            <p:nvPr/>
          </p:nvSpPr>
          <p:spPr bwMode="auto">
            <a:xfrm>
              <a:off x="3255" y="1074"/>
              <a:ext cx="225" cy="239"/>
            </a:xfrm>
            <a:custGeom>
              <a:avLst/>
              <a:gdLst>
                <a:gd name="T0" fmla="*/ 41 w 95"/>
                <a:gd name="T1" fmla="*/ 98 h 101"/>
                <a:gd name="T2" fmla="*/ 41 w 95"/>
                <a:gd name="T3" fmla="*/ 92 h 101"/>
                <a:gd name="T4" fmla="*/ 39 w 95"/>
                <a:gd name="T5" fmla="*/ 92 h 101"/>
                <a:gd name="T6" fmla="*/ 65 w 95"/>
                <a:gd name="T7" fmla="*/ 91 h 101"/>
                <a:gd name="T8" fmla="*/ 71 w 95"/>
                <a:gd name="T9" fmla="*/ 87 h 101"/>
                <a:gd name="T10" fmla="*/ 50 w 95"/>
                <a:gd name="T11" fmla="*/ 90 h 101"/>
                <a:gd name="T12" fmla="*/ 70 w 95"/>
                <a:gd name="T13" fmla="*/ 91 h 101"/>
                <a:gd name="T14" fmla="*/ 56 w 95"/>
                <a:gd name="T15" fmla="*/ 84 h 101"/>
                <a:gd name="T16" fmla="*/ 64 w 95"/>
                <a:gd name="T17" fmla="*/ 84 h 101"/>
                <a:gd name="T18" fmla="*/ 33 w 95"/>
                <a:gd name="T19" fmla="*/ 84 h 101"/>
                <a:gd name="T20" fmla="*/ 57 w 95"/>
                <a:gd name="T21" fmla="*/ 89 h 101"/>
                <a:gd name="T22" fmla="*/ 28 w 95"/>
                <a:gd name="T23" fmla="*/ 86 h 101"/>
                <a:gd name="T24" fmla="*/ 25 w 95"/>
                <a:gd name="T25" fmla="*/ 84 h 101"/>
                <a:gd name="T26" fmla="*/ 14 w 95"/>
                <a:gd name="T27" fmla="*/ 79 h 101"/>
                <a:gd name="T28" fmla="*/ 28 w 95"/>
                <a:gd name="T29" fmla="*/ 79 h 101"/>
                <a:gd name="T30" fmla="*/ 22 w 95"/>
                <a:gd name="T31" fmla="*/ 81 h 101"/>
                <a:gd name="T32" fmla="*/ 16 w 95"/>
                <a:gd name="T33" fmla="*/ 83 h 101"/>
                <a:gd name="T34" fmla="*/ 23 w 95"/>
                <a:gd name="T35" fmla="*/ 76 h 101"/>
                <a:gd name="T36" fmla="*/ 12 w 95"/>
                <a:gd name="T37" fmla="*/ 75 h 101"/>
                <a:gd name="T38" fmla="*/ 11 w 95"/>
                <a:gd name="T39" fmla="*/ 74 h 101"/>
                <a:gd name="T40" fmla="*/ 7 w 95"/>
                <a:gd name="T41" fmla="*/ 74 h 101"/>
                <a:gd name="T42" fmla="*/ 80 w 95"/>
                <a:gd name="T43" fmla="*/ 69 h 101"/>
                <a:gd name="T44" fmla="*/ 88 w 95"/>
                <a:gd name="T45" fmla="*/ 67 h 101"/>
                <a:gd name="T46" fmla="*/ 85 w 95"/>
                <a:gd name="T47" fmla="*/ 67 h 101"/>
                <a:gd name="T48" fmla="*/ 11 w 95"/>
                <a:gd name="T49" fmla="*/ 61 h 101"/>
                <a:gd name="T50" fmla="*/ 10 w 95"/>
                <a:gd name="T51" fmla="*/ 56 h 101"/>
                <a:gd name="T52" fmla="*/ 6 w 95"/>
                <a:gd name="T53" fmla="*/ 53 h 101"/>
                <a:gd name="T54" fmla="*/ 3 w 95"/>
                <a:gd name="T55" fmla="*/ 52 h 101"/>
                <a:gd name="T56" fmla="*/ 4 w 95"/>
                <a:gd name="T57" fmla="*/ 47 h 101"/>
                <a:gd name="T58" fmla="*/ 85 w 95"/>
                <a:gd name="T59" fmla="*/ 33 h 101"/>
                <a:gd name="T60" fmla="*/ 17 w 95"/>
                <a:gd name="T61" fmla="*/ 20 h 101"/>
                <a:gd name="T62" fmla="*/ 47 w 95"/>
                <a:gd name="T63" fmla="*/ 10 h 101"/>
                <a:gd name="T64" fmla="*/ 73 w 95"/>
                <a:gd name="T65" fmla="*/ 20 h 101"/>
                <a:gd name="T66" fmla="*/ 86 w 95"/>
                <a:gd name="T67" fmla="*/ 24 h 101"/>
                <a:gd name="T68" fmla="*/ 86 w 95"/>
                <a:gd name="T69" fmla="*/ 46 h 101"/>
                <a:gd name="T70" fmla="*/ 79 w 95"/>
                <a:gd name="T71" fmla="*/ 65 h 101"/>
                <a:gd name="T72" fmla="*/ 64 w 95"/>
                <a:gd name="T73" fmla="*/ 79 h 101"/>
                <a:gd name="T74" fmla="*/ 36 w 95"/>
                <a:gd name="T75" fmla="*/ 82 h 101"/>
                <a:gd name="T76" fmla="*/ 10 w 95"/>
                <a:gd name="T77" fmla="*/ 66 h 101"/>
                <a:gd name="T78" fmla="*/ 7 w 95"/>
                <a:gd name="T79" fmla="*/ 33 h 101"/>
                <a:gd name="T80" fmla="*/ 22 w 95"/>
                <a:gd name="T81" fmla="*/ 21 h 101"/>
                <a:gd name="T82" fmla="*/ 49 w 95"/>
                <a:gd name="T83" fmla="*/ 0 h 101"/>
                <a:gd name="T84" fmla="*/ 28 w 95"/>
                <a:gd name="T85" fmla="*/ 4 h 101"/>
                <a:gd name="T86" fmla="*/ 15 w 95"/>
                <a:gd name="T87" fmla="*/ 26 h 101"/>
                <a:gd name="T88" fmla="*/ 4 w 95"/>
                <a:gd name="T89" fmla="*/ 33 h 101"/>
                <a:gd name="T90" fmla="*/ 6 w 95"/>
                <a:gd name="T91" fmla="*/ 65 h 101"/>
                <a:gd name="T92" fmla="*/ 14 w 95"/>
                <a:gd name="T93" fmla="*/ 87 h 101"/>
                <a:gd name="T94" fmla="*/ 31 w 95"/>
                <a:gd name="T95" fmla="*/ 98 h 101"/>
                <a:gd name="T96" fmla="*/ 65 w 95"/>
                <a:gd name="T97" fmla="*/ 96 h 101"/>
                <a:gd name="T98" fmla="*/ 82 w 95"/>
                <a:gd name="T99" fmla="*/ 78 h 101"/>
                <a:gd name="T100" fmla="*/ 84 w 95"/>
                <a:gd name="T101" fmla="*/ 70 h 101"/>
                <a:gd name="T102" fmla="*/ 93 w 95"/>
                <a:gd name="T103" fmla="*/ 61 h 101"/>
                <a:gd name="T104" fmla="*/ 86 w 95"/>
                <a:gd name="T105" fmla="*/ 36 h 101"/>
                <a:gd name="T106" fmla="*/ 90 w 95"/>
                <a:gd name="T107" fmla="*/ 25 h 101"/>
                <a:gd name="T108" fmla="*/ 82 w 95"/>
                <a:gd name="T109" fmla="*/ 13 h 101"/>
                <a:gd name="T110" fmla="*/ 64 w 95"/>
                <a:gd name="T111" fmla="*/ 1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101">
                  <a:moveTo>
                    <a:pt x="45" y="98"/>
                  </a:moveTo>
                  <a:cubicBezTo>
                    <a:pt x="44" y="98"/>
                    <a:pt x="44" y="98"/>
                    <a:pt x="44" y="98"/>
                  </a:cubicBezTo>
                  <a:cubicBezTo>
                    <a:pt x="45" y="97"/>
                    <a:pt x="45" y="97"/>
                    <a:pt x="45" y="96"/>
                  </a:cubicBezTo>
                  <a:cubicBezTo>
                    <a:pt x="45" y="97"/>
                    <a:pt x="45" y="97"/>
                    <a:pt x="45" y="98"/>
                  </a:cubicBezTo>
                  <a:moveTo>
                    <a:pt x="43" y="98"/>
                  </a:moveTo>
                  <a:cubicBezTo>
                    <a:pt x="42" y="98"/>
                    <a:pt x="42" y="98"/>
                    <a:pt x="41" y="98"/>
                  </a:cubicBezTo>
                  <a:cubicBezTo>
                    <a:pt x="42" y="96"/>
                    <a:pt x="43" y="94"/>
                    <a:pt x="44" y="93"/>
                  </a:cubicBezTo>
                  <a:cubicBezTo>
                    <a:pt x="45" y="93"/>
                    <a:pt x="45" y="93"/>
                    <a:pt x="46" y="93"/>
                  </a:cubicBezTo>
                  <a:cubicBezTo>
                    <a:pt x="45" y="94"/>
                    <a:pt x="44" y="96"/>
                    <a:pt x="43" y="98"/>
                  </a:cubicBezTo>
                  <a:moveTo>
                    <a:pt x="40" y="97"/>
                  </a:moveTo>
                  <a:cubicBezTo>
                    <a:pt x="39" y="97"/>
                    <a:pt x="38" y="97"/>
                    <a:pt x="38" y="97"/>
                  </a:cubicBezTo>
                  <a:cubicBezTo>
                    <a:pt x="39" y="95"/>
                    <a:pt x="40" y="94"/>
                    <a:pt x="41" y="92"/>
                  </a:cubicBezTo>
                  <a:cubicBezTo>
                    <a:pt x="41" y="92"/>
                    <a:pt x="42" y="92"/>
                    <a:pt x="43" y="92"/>
                  </a:cubicBezTo>
                  <a:cubicBezTo>
                    <a:pt x="41" y="94"/>
                    <a:pt x="40" y="96"/>
                    <a:pt x="40" y="97"/>
                  </a:cubicBezTo>
                  <a:moveTo>
                    <a:pt x="36" y="97"/>
                  </a:moveTo>
                  <a:cubicBezTo>
                    <a:pt x="36" y="97"/>
                    <a:pt x="35" y="97"/>
                    <a:pt x="34" y="96"/>
                  </a:cubicBezTo>
                  <a:cubicBezTo>
                    <a:pt x="36" y="95"/>
                    <a:pt x="37" y="93"/>
                    <a:pt x="38" y="92"/>
                  </a:cubicBezTo>
                  <a:cubicBezTo>
                    <a:pt x="38" y="92"/>
                    <a:pt x="39" y="92"/>
                    <a:pt x="39" y="92"/>
                  </a:cubicBezTo>
                  <a:cubicBezTo>
                    <a:pt x="38" y="93"/>
                    <a:pt x="37" y="95"/>
                    <a:pt x="36" y="97"/>
                  </a:cubicBezTo>
                  <a:moveTo>
                    <a:pt x="34" y="94"/>
                  </a:moveTo>
                  <a:cubicBezTo>
                    <a:pt x="34" y="93"/>
                    <a:pt x="35" y="92"/>
                    <a:pt x="35" y="91"/>
                  </a:cubicBezTo>
                  <a:cubicBezTo>
                    <a:pt x="35" y="91"/>
                    <a:pt x="36" y="91"/>
                    <a:pt x="36" y="91"/>
                  </a:cubicBezTo>
                  <a:cubicBezTo>
                    <a:pt x="36" y="92"/>
                    <a:pt x="35" y="93"/>
                    <a:pt x="34" y="94"/>
                  </a:cubicBezTo>
                  <a:moveTo>
                    <a:pt x="65" y="91"/>
                  </a:moveTo>
                  <a:cubicBezTo>
                    <a:pt x="65" y="91"/>
                    <a:pt x="65" y="90"/>
                    <a:pt x="64" y="90"/>
                  </a:cubicBezTo>
                  <a:cubicBezTo>
                    <a:pt x="65" y="89"/>
                    <a:pt x="65" y="88"/>
                    <a:pt x="66" y="87"/>
                  </a:cubicBezTo>
                  <a:cubicBezTo>
                    <a:pt x="66" y="89"/>
                    <a:pt x="65" y="90"/>
                    <a:pt x="65" y="91"/>
                  </a:cubicBezTo>
                  <a:moveTo>
                    <a:pt x="68" y="92"/>
                  </a:moveTo>
                  <a:cubicBezTo>
                    <a:pt x="68" y="91"/>
                    <a:pt x="69" y="89"/>
                    <a:pt x="69" y="88"/>
                  </a:cubicBezTo>
                  <a:cubicBezTo>
                    <a:pt x="70" y="88"/>
                    <a:pt x="70" y="87"/>
                    <a:pt x="71" y="87"/>
                  </a:cubicBezTo>
                  <a:cubicBezTo>
                    <a:pt x="70" y="89"/>
                    <a:pt x="69" y="90"/>
                    <a:pt x="68" y="92"/>
                  </a:cubicBezTo>
                  <a:moveTo>
                    <a:pt x="51" y="86"/>
                  </a:moveTo>
                  <a:cubicBezTo>
                    <a:pt x="51" y="85"/>
                    <a:pt x="51" y="85"/>
                    <a:pt x="51" y="85"/>
                  </a:cubicBezTo>
                  <a:cubicBezTo>
                    <a:pt x="51" y="85"/>
                    <a:pt x="51" y="85"/>
                    <a:pt x="51" y="85"/>
                  </a:cubicBezTo>
                  <a:cubicBezTo>
                    <a:pt x="51" y="86"/>
                    <a:pt x="51" y="86"/>
                    <a:pt x="51" y="86"/>
                  </a:cubicBezTo>
                  <a:moveTo>
                    <a:pt x="50" y="90"/>
                  </a:moveTo>
                  <a:cubicBezTo>
                    <a:pt x="50" y="89"/>
                    <a:pt x="50" y="89"/>
                    <a:pt x="50" y="88"/>
                  </a:cubicBezTo>
                  <a:cubicBezTo>
                    <a:pt x="51" y="87"/>
                    <a:pt x="52" y="86"/>
                    <a:pt x="53" y="85"/>
                  </a:cubicBezTo>
                  <a:cubicBezTo>
                    <a:pt x="54" y="85"/>
                    <a:pt x="54" y="85"/>
                    <a:pt x="54" y="85"/>
                  </a:cubicBezTo>
                  <a:cubicBezTo>
                    <a:pt x="53" y="87"/>
                    <a:pt x="52" y="88"/>
                    <a:pt x="50" y="90"/>
                  </a:cubicBezTo>
                  <a:cubicBezTo>
                    <a:pt x="50" y="90"/>
                    <a:pt x="50" y="90"/>
                    <a:pt x="50" y="90"/>
                  </a:cubicBezTo>
                  <a:moveTo>
                    <a:pt x="70" y="91"/>
                  </a:moveTo>
                  <a:cubicBezTo>
                    <a:pt x="71" y="89"/>
                    <a:pt x="72" y="87"/>
                    <a:pt x="73" y="86"/>
                  </a:cubicBezTo>
                  <a:cubicBezTo>
                    <a:pt x="74" y="85"/>
                    <a:pt x="74" y="85"/>
                    <a:pt x="75" y="85"/>
                  </a:cubicBezTo>
                  <a:cubicBezTo>
                    <a:pt x="74" y="86"/>
                    <a:pt x="73" y="88"/>
                    <a:pt x="73" y="89"/>
                  </a:cubicBezTo>
                  <a:cubicBezTo>
                    <a:pt x="72" y="90"/>
                    <a:pt x="71" y="90"/>
                    <a:pt x="70" y="91"/>
                  </a:cubicBezTo>
                  <a:moveTo>
                    <a:pt x="52" y="90"/>
                  </a:moveTo>
                  <a:cubicBezTo>
                    <a:pt x="54" y="88"/>
                    <a:pt x="55" y="86"/>
                    <a:pt x="56" y="84"/>
                  </a:cubicBezTo>
                  <a:cubicBezTo>
                    <a:pt x="57" y="84"/>
                    <a:pt x="58" y="84"/>
                    <a:pt x="58" y="84"/>
                  </a:cubicBezTo>
                  <a:cubicBezTo>
                    <a:pt x="57" y="86"/>
                    <a:pt x="56" y="88"/>
                    <a:pt x="55" y="89"/>
                  </a:cubicBezTo>
                  <a:cubicBezTo>
                    <a:pt x="54" y="89"/>
                    <a:pt x="53" y="90"/>
                    <a:pt x="52" y="90"/>
                  </a:cubicBezTo>
                  <a:moveTo>
                    <a:pt x="63" y="89"/>
                  </a:moveTo>
                  <a:cubicBezTo>
                    <a:pt x="63" y="88"/>
                    <a:pt x="63" y="88"/>
                    <a:pt x="63" y="88"/>
                  </a:cubicBezTo>
                  <a:cubicBezTo>
                    <a:pt x="64" y="87"/>
                    <a:pt x="64" y="85"/>
                    <a:pt x="64" y="84"/>
                  </a:cubicBezTo>
                  <a:cubicBezTo>
                    <a:pt x="65" y="84"/>
                    <a:pt x="65" y="85"/>
                    <a:pt x="66" y="86"/>
                  </a:cubicBezTo>
                  <a:cubicBezTo>
                    <a:pt x="65" y="87"/>
                    <a:pt x="64" y="88"/>
                    <a:pt x="63" y="89"/>
                  </a:cubicBezTo>
                  <a:moveTo>
                    <a:pt x="32" y="88"/>
                  </a:moveTo>
                  <a:cubicBezTo>
                    <a:pt x="32" y="88"/>
                    <a:pt x="32" y="88"/>
                    <a:pt x="32" y="88"/>
                  </a:cubicBezTo>
                  <a:cubicBezTo>
                    <a:pt x="31" y="87"/>
                    <a:pt x="30" y="87"/>
                    <a:pt x="30" y="87"/>
                  </a:cubicBezTo>
                  <a:cubicBezTo>
                    <a:pt x="31" y="86"/>
                    <a:pt x="32" y="85"/>
                    <a:pt x="33" y="84"/>
                  </a:cubicBezTo>
                  <a:cubicBezTo>
                    <a:pt x="33" y="85"/>
                    <a:pt x="33" y="87"/>
                    <a:pt x="32" y="88"/>
                  </a:cubicBezTo>
                  <a:moveTo>
                    <a:pt x="57" y="89"/>
                  </a:moveTo>
                  <a:cubicBezTo>
                    <a:pt x="58" y="87"/>
                    <a:pt x="59" y="85"/>
                    <a:pt x="60" y="83"/>
                  </a:cubicBezTo>
                  <a:cubicBezTo>
                    <a:pt x="61" y="83"/>
                    <a:pt x="61" y="83"/>
                    <a:pt x="62" y="83"/>
                  </a:cubicBezTo>
                  <a:cubicBezTo>
                    <a:pt x="61" y="84"/>
                    <a:pt x="61" y="86"/>
                    <a:pt x="60" y="88"/>
                  </a:cubicBezTo>
                  <a:cubicBezTo>
                    <a:pt x="59" y="88"/>
                    <a:pt x="58" y="88"/>
                    <a:pt x="57" y="89"/>
                  </a:cubicBezTo>
                  <a:moveTo>
                    <a:pt x="75" y="87"/>
                  </a:moveTo>
                  <a:cubicBezTo>
                    <a:pt x="76" y="85"/>
                    <a:pt x="77" y="84"/>
                    <a:pt x="77" y="83"/>
                  </a:cubicBezTo>
                  <a:cubicBezTo>
                    <a:pt x="78" y="82"/>
                    <a:pt x="78" y="82"/>
                    <a:pt x="78" y="82"/>
                  </a:cubicBezTo>
                  <a:cubicBezTo>
                    <a:pt x="77" y="83"/>
                    <a:pt x="77" y="84"/>
                    <a:pt x="77" y="85"/>
                  </a:cubicBezTo>
                  <a:cubicBezTo>
                    <a:pt x="76" y="86"/>
                    <a:pt x="76" y="86"/>
                    <a:pt x="75" y="87"/>
                  </a:cubicBezTo>
                  <a:moveTo>
                    <a:pt x="28" y="86"/>
                  </a:moveTo>
                  <a:cubicBezTo>
                    <a:pt x="28" y="86"/>
                    <a:pt x="27" y="85"/>
                    <a:pt x="27" y="85"/>
                  </a:cubicBezTo>
                  <a:cubicBezTo>
                    <a:pt x="28" y="84"/>
                    <a:pt x="30" y="83"/>
                    <a:pt x="31" y="81"/>
                  </a:cubicBezTo>
                  <a:cubicBezTo>
                    <a:pt x="32" y="82"/>
                    <a:pt x="32" y="82"/>
                    <a:pt x="33" y="82"/>
                  </a:cubicBezTo>
                  <a:cubicBezTo>
                    <a:pt x="31" y="83"/>
                    <a:pt x="30" y="85"/>
                    <a:pt x="28" y="86"/>
                  </a:cubicBezTo>
                  <a:moveTo>
                    <a:pt x="26" y="84"/>
                  </a:moveTo>
                  <a:cubicBezTo>
                    <a:pt x="25" y="84"/>
                    <a:pt x="25" y="84"/>
                    <a:pt x="25" y="84"/>
                  </a:cubicBezTo>
                  <a:cubicBezTo>
                    <a:pt x="26" y="82"/>
                    <a:pt x="28" y="81"/>
                    <a:pt x="29" y="80"/>
                  </a:cubicBezTo>
                  <a:cubicBezTo>
                    <a:pt x="30" y="81"/>
                    <a:pt x="30" y="81"/>
                    <a:pt x="30" y="81"/>
                  </a:cubicBezTo>
                  <a:cubicBezTo>
                    <a:pt x="28" y="82"/>
                    <a:pt x="27" y="83"/>
                    <a:pt x="26" y="84"/>
                  </a:cubicBezTo>
                  <a:moveTo>
                    <a:pt x="13" y="83"/>
                  </a:moveTo>
                  <a:cubicBezTo>
                    <a:pt x="12" y="82"/>
                    <a:pt x="12" y="82"/>
                    <a:pt x="12" y="82"/>
                  </a:cubicBezTo>
                  <a:cubicBezTo>
                    <a:pt x="13" y="81"/>
                    <a:pt x="14" y="80"/>
                    <a:pt x="14" y="79"/>
                  </a:cubicBezTo>
                  <a:cubicBezTo>
                    <a:pt x="14" y="80"/>
                    <a:pt x="14" y="80"/>
                    <a:pt x="13" y="81"/>
                  </a:cubicBezTo>
                  <a:cubicBezTo>
                    <a:pt x="13" y="82"/>
                    <a:pt x="13" y="82"/>
                    <a:pt x="13" y="83"/>
                  </a:cubicBezTo>
                  <a:moveTo>
                    <a:pt x="24" y="83"/>
                  </a:moveTo>
                  <a:cubicBezTo>
                    <a:pt x="23" y="82"/>
                    <a:pt x="23" y="82"/>
                    <a:pt x="23" y="82"/>
                  </a:cubicBezTo>
                  <a:cubicBezTo>
                    <a:pt x="24" y="81"/>
                    <a:pt x="25" y="80"/>
                    <a:pt x="27" y="79"/>
                  </a:cubicBezTo>
                  <a:cubicBezTo>
                    <a:pt x="28" y="79"/>
                    <a:pt x="28" y="79"/>
                    <a:pt x="28" y="79"/>
                  </a:cubicBezTo>
                  <a:cubicBezTo>
                    <a:pt x="26" y="80"/>
                    <a:pt x="25" y="81"/>
                    <a:pt x="24" y="83"/>
                  </a:cubicBezTo>
                  <a:moveTo>
                    <a:pt x="22" y="81"/>
                  </a:moveTo>
                  <a:cubicBezTo>
                    <a:pt x="22" y="80"/>
                    <a:pt x="23" y="80"/>
                    <a:pt x="23" y="79"/>
                  </a:cubicBezTo>
                  <a:cubicBezTo>
                    <a:pt x="23" y="78"/>
                    <a:pt x="24" y="78"/>
                    <a:pt x="25" y="77"/>
                  </a:cubicBezTo>
                  <a:cubicBezTo>
                    <a:pt x="25" y="78"/>
                    <a:pt x="25" y="78"/>
                    <a:pt x="25" y="78"/>
                  </a:cubicBezTo>
                  <a:cubicBezTo>
                    <a:pt x="24" y="79"/>
                    <a:pt x="23" y="80"/>
                    <a:pt x="22" y="81"/>
                  </a:cubicBezTo>
                  <a:moveTo>
                    <a:pt x="16" y="83"/>
                  </a:moveTo>
                  <a:cubicBezTo>
                    <a:pt x="16" y="82"/>
                    <a:pt x="16" y="82"/>
                    <a:pt x="16" y="82"/>
                  </a:cubicBezTo>
                  <a:cubicBezTo>
                    <a:pt x="17" y="81"/>
                    <a:pt x="17" y="80"/>
                    <a:pt x="17" y="79"/>
                  </a:cubicBezTo>
                  <a:cubicBezTo>
                    <a:pt x="18" y="78"/>
                    <a:pt x="19" y="78"/>
                    <a:pt x="20" y="77"/>
                  </a:cubicBezTo>
                  <a:cubicBezTo>
                    <a:pt x="20" y="78"/>
                    <a:pt x="19" y="79"/>
                    <a:pt x="19" y="81"/>
                  </a:cubicBezTo>
                  <a:cubicBezTo>
                    <a:pt x="18" y="81"/>
                    <a:pt x="17" y="82"/>
                    <a:pt x="16" y="83"/>
                  </a:cubicBezTo>
                  <a:moveTo>
                    <a:pt x="11" y="80"/>
                  </a:moveTo>
                  <a:cubicBezTo>
                    <a:pt x="11" y="80"/>
                    <a:pt x="11" y="80"/>
                    <a:pt x="11" y="80"/>
                  </a:cubicBezTo>
                  <a:cubicBezTo>
                    <a:pt x="11" y="79"/>
                    <a:pt x="12" y="78"/>
                    <a:pt x="13" y="77"/>
                  </a:cubicBezTo>
                  <a:cubicBezTo>
                    <a:pt x="14" y="77"/>
                    <a:pt x="14" y="77"/>
                    <a:pt x="14" y="77"/>
                  </a:cubicBezTo>
                  <a:cubicBezTo>
                    <a:pt x="13" y="78"/>
                    <a:pt x="12" y="79"/>
                    <a:pt x="11" y="80"/>
                  </a:cubicBezTo>
                  <a:moveTo>
                    <a:pt x="23" y="76"/>
                  </a:moveTo>
                  <a:cubicBezTo>
                    <a:pt x="23" y="76"/>
                    <a:pt x="23" y="76"/>
                    <a:pt x="23" y="76"/>
                  </a:cubicBezTo>
                  <a:cubicBezTo>
                    <a:pt x="23" y="76"/>
                    <a:pt x="23" y="76"/>
                    <a:pt x="23" y="76"/>
                  </a:cubicBezTo>
                  <a:cubicBezTo>
                    <a:pt x="23" y="76"/>
                    <a:pt x="23" y="76"/>
                    <a:pt x="23" y="76"/>
                  </a:cubicBezTo>
                  <a:moveTo>
                    <a:pt x="10" y="78"/>
                  </a:moveTo>
                  <a:cubicBezTo>
                    <a:pt x="9" y="77"/>
                    <a:pt x="9" y="77"/>
                    <a:pt x="9" y="77"/>
                  </a:cubicBezTo>
                  <a:cubicBezTo>
                    <a:pt x="10" y="77"/>
                    <a:pt x="11" y="76"/>
                    <a:pt x="12" y="75"/>
                  </a:cubicBezTo>
                  <a:cubicBezTo>
                    <a:pt x="12" y="75"/>
                    <a:pt x="12" y="75"/>
                    <a:pt x="12" y="75"/>
                  </a:cubicBezTo>
                  <a:cubicBezTo>
                    <a:pt x="11" y="76"/>
                    <a:pt x="11" y="77"/>
                    <a:pt x="10" y="78"/>
                  </a:cubicBezTo>
                  <a:moveTo>
                    <a:pt x="8" y="76"/>
                  </a:moveTo>
                  <a:cubicBezTo>
                    <a:pt x="8" y="76"/>
                    <a:pt x="8" y="76"/>
                    <a:pt x="8" y="76"/>
                  </a:cubicBezTo>
                  <a:cubicBezTo>
                    <a:pt x="9" y="75"/>
                    <a:pt x="10" y="74"/>
                    <a:pt x="10" y="73"/>
                  </a:cubicBezTo>
                  <a:cubicBezTo>
                    <a:pt x="11" y="74"/>
                    <a:pt x="11" y="74"/>
                    <a:pt x="11" y="74"/>
                  </a:cubicBezTo>
                  <a:cubicBezTo>
                    <a:pt x="10" y="74"/>
                    <a:pt x="9" y="75"/>
                    <a:pt x="8" y="76"/>
                  </a:cubicBezTo>
                  <a:moveTo>
                    <a:pt x="7" y="74"/>
                  </a:moveTo>
                  <a:cubicBezTo>
                    <a:pt x="7" y="74"/>
                    <a:pt x="7" y="74"/>
                    <a:pt x="7" y="74"/>
                  </a:cubicBezTo>
                  <a:cubicBezTo>
                    <a:pt x="8" y="72"/>
                    <a:pt x="8" y="71"/>
                    <a:pt x="8" y="70"/>
                  </a:cubicBezTo>
                  <a:cubicBezTo>
                    <a:pt x="9" y="71"/>
                    <a:pt x="9" y="71"/>
                    <a:pt x="10" y="72"/>
                  </a:cubicBezTo>
                  <a:cubicBezTo>
                    <a:pt x="9" y="73"/>
                    <a:pt x="8" y="73"/>
                    <a:pt x="7" y="74"/>
                  </a:cubicBezTo>
                  <a:moveTo>
                    <a:pt x="78" y="72"/>
                  </a:moveTo>
                  <a:cubicBezTo>
                    <a:pt x="78" y="72"/>
                    <a:pt x="78" y="72"/>
                    <a:pt x="78" y="72"/>
                  </a:cubicBezTo>
                  <a:cubicBezTo>
                    <a:pt x="79" y="71"/>
                    <a:pt x="80" y="69"/>
                    <a:pt x="81" y="68"/>
                  </a:cubicBezTo>
                  <a:cubicBezTo>
                    <a:pt x="81" y="68"/>
                    <a:pt x="81" y="68"/>
                    <a:pt x="81" y="68"/>
                  </a:cubicBezTo>
                  <a:cubicBezTo>
                    <a:pt x="81" y="69"/>
                    <a:pt x="81" y="69"/>
                    <a:pt x="81" y="69"/>
                  </a:cubicBezTo>
                  <a:cubicBezTo>
                    <a:pt x="80" y="69"/>
                    <a:pt x="80" y="69"/>
                    <a:pt x="80" y="69"/>
                  </a:cubicBezTo>
                  <a:cubicBezTo>
                    <a:pt x="79" y="70"/>
                    <a:pt x="79" y="71"/>
                    <a:pt x="78" y="72"/>
                  </a:cubicBezTo>
                  <a:moveTo>
                    <a:pt x="88" y="67"/>
                  </a:moveTo>
                  <a:cubicBezTo>
                    <a:pt x="87" y="67"/>
                    <a:pt x="87" y="67"/>
                    <a:pt x="86" y="67"/>
                  </a:cubicBezTo>
                  <a:cubicBezTo>
                    <a:pt x="87" y="65"/>
                    <a:pt x="88" y="64"/>
                    <a:pt x="89" y="62"/>
                  </a:cubicBezTo>
                  <a:cubicBezTo>
                    <a:pt x="89" y="62"/>
                    <a:pt x="89" y="62"/>
                    <a:pt x="89" y="62"/>
                  </a:cubicBezTo>
                  <a:cubicBezTo>
                    <a:pt x="89" y="64"/>
                    <a:pt x="88" y="65"/>
                    <a:pt x="88" y="67"/>
                  </a:cubicBezTo>
                  <a:moveTo>
                    <a:pt x="84" y="67"/>
                  </a:moveTo>
                  <a:cubicBezTo>
                    <a:pt x="84" y="66"/>
                    <a:pt x="84" y="66"/>
                    <a:pt x="84" y="65"/>
                  </a:cubicBezTo>
                  <a:cubicBezTo>
                    <a:pt x="85" y="64"/>
                    <a:pt x="86" y="63"/>
                    <a:pt x="87" y="62"/>
                  </a:cubicBezTo>
                  <a:cubicBezTo>
                    <a:pt x="87" y="62"/>
                    <a:pt x="87" y="62"/>
                    <a:pt x="87" y="62"/>
                  </a:cubicBezTo>
                  <a:cubicBezTo>
                    <a:pt x="88" y="62"/>
                    <a:pt x="88" y="62"/>
                    <a:pt x="88" y="62"/>
                  </a:cubicBezTo>
                  <a:cubicBezTo>
                    <a:pt x="87" y="63"/>
                    <a:pt x="86" y="65"/>
                    <a:pt x="85" y="67"/>
                  </a:cubicBezTo>
                  <a:cubicBezTo>
                    <a:pt x="84" y="67"/>
                    <a:pt x="84" y="67"/>
                    <a:pt x="84" y="67"/>
                  </a:cubicBezTo>
                  <a:moveTo>
                    <a:pt x="12" y="61"/>
                  </a:moveTo>
                  <a:cubicBezTo>
                    <a:pt x="12" y="61"/>
                    <a:pt x="12" y="61"/>
                    <a:pt x="12" y="61"/>
                  </a:cubicBezTo>
                  <a:cubicBezTo>
                    <a:pt x="12" y="61"/>
                    <a:pt x="12" y="61"/>
                    <a:pt x="12" y="61"/>
                  </a:cubicBezTo>
                  <a:cubicBezTo>
                    <a:pt x="12" y="61"/>
                    <a:pt x="12" y="61"/>
                    <a:pt x="12" y="61"/>
                  </a:cubicBezTo>
                  <a:moveTo>
                    <a:pt x="11" y="61"/>
                  </a:moveTo>
                  <a:cubicBezTo>
                    <a:pt x="10" y="60"/>
                    <a:pt x="10" y="59"/>
                    <a:pt x="10" y="59"/>
                  </a:cubicBezTo>
                  <a:cubicBezTo>
                    <a:pt x="11" y="58"/>
                    <a:pt x="11" y="58"/>
                    <a:pt x="11" y="57"/>
                  </a:cubicBezTo>
                  <a:cubicBezTo>
                    <a:pt x="11" y="58"/>
                    <a:pt x="11" y="58"/>
                    <a:pt x="11" y="59"/>
                  </a:cubicBezTo>
                  <a:cubicBezTo>
                    <a:pt x="11" y="59"/>
                    <a:pt x="11" y="60"/>
                    <a:pt x="11" y="61"/>
                  </a:cubicBezTo>
                  <a:moveTo>
                    <a:pt x="10" y="56"/>
                  </a:moveTo>
                  <a:cubicBezTo>
                    <a:pt x="10" y="56"/>
                    <a:pt x="10" y="56"/>
                    <a:pt x="10" y="56"/>
                  </a:cubicBezTo>
                  <a:cubicBezTo>
                    <a:pt x="10" y="56"/>
                    <a:pt x="10" y="56"/>
                    <a:pt x="10" y="56"/>
                  </a:cubicBezTo>
                  <a:cubicBezTo>
                    <a:pt x="10" y="55"/>
                    <a:pt x="10" y="55"/>
                    <a:pt x="10" y="55"/>
                  </a:cubicBezTo>
                  <a:cubicBezTo>
                    <a:pt x="10" y="55"/>
                    <a:pt x="10" y="55"/>
                    <a:pt x="10" y="55"/>
                  </a:cubicBezTo>
                  <a:cubicBezTo>
                    <a:pt x="10" y="56"/>
                    <a:pt x="10" y="56"/>
                    <a:pt x="10" y="56"/>
                  </a:cubicBezTo>
                  <a:moveTo>
                    <a:pt x="7" y="54"/>
                  </a:moveTo>
                  <a:cubicBezTo>
                    <a:pt x="6" y="53"/>
                    <a:pt x="6" y="53"/>
                    <a:pt x="6" y="53"/>
                  </a:cubicBezTo>
                  <a:cubicBezTo>
                    <a:pt x="7" y="52"/>
                    <a:pt x="7" y="51"/>
                    <a:pt x="8" y="50"/>
                  </a:cubicBezTo>
                  <a:cubicBezTo>
                    <a:pt x="8" y="50"/>
                    <a:pt x="8" y="51"/>
                    <a:pt x="8" y="52"/>
                  </a:cubicBezTo>
                  <a:cubicBezTo>
                    <a:pt x="8" y="52"/>
                    <a:pt x="7" y="53"/>
                    <a:pt x="7" y="54"/>
                  </a:cubicBezTo>
                  <a:moveTo>
                    <a:pt x="4" y="53"/>
                  </a:moveTo>
                  <a:cubicBezTo>
                    <a:pt x="4" y="53"/>
                    <a:pt x="3" y="53"/>
                    <a:pt x="3" y="53"/>
                  </a:cubicBezTo>
                  <a:cubicBezTo>
                    <a:pt x="3" y="52"/>
                    <a:pt x="3" y="52"/>
                    <a:pt x="3" y="52"/>
                  </a:cubicBezTo>
                  <a:cubicBezTo>
                    <a:pt x="4" y="51"/>
                    <a:pt x="5" y="49"/>
                    <a:pt x="6" y="48"/>
                  </a:cubicBezTo>
                  <a:cubicBezTo>
                    <a:pt x="6" y="48"/>
                    <a:pt x="7" y="48"/>
                    <a:pt x="8" y="48"/>
                  </a:cubicBezTo>
                  <a:cubicBezTo>
                    <a:pt x="6" y="50"/>
                    <a:pt x="5" y="51"/>
                    <a:pt x="4" y="53"/>
                  </a:cubicBezTo>
                  <a:moveTo>
                    <a:pt x="3" y="49"/>
                  </a:moveTo>
                  <a:cubicBezTo>
                    <a:pt x="3" y="49"/>
                    <a:pt x="3" y="48"/>
                    <a:pt x="3" y="47"/>
                  </a:cubicBezTo>
                  <a:cubicBezTo>
                    <a:pt x="4" y="47"/>
                    <a:pt x="4" y="47"/>
                    <a:pt x="4" y="47"/>
                  </a:cubicBezTo>
                  <a:cubicBezTo>
                    <a:pt x="4" y="48"/>
                    <a:pt x="3" y="49"/>
                    <a:pt x="3" y="49"/>
                  </a:cubicBezTo>
                  <a:moveTo>
                    <a:pt x="85" y="33"/>
                  </a:moveTo>
                  <a:cubicBezTo>
                    <a:pt x="85" y="33"/>
                    <a:pt x="85" y="32"/>
                    <a:pt x="85" y="31"/>
                  </a:cubicBezTo>
                  <a:cubicBezTo>
                    <a:pt x="85" y="31"/>
                    <a:pt x="86" y="30"/>
                    <a:pt x="87" y="30"/>
                  </a:cubicBezTo>
                  <a:cubicBezTo>
                    <a:pt x="87" y="31"/>
                    <a:pt x="86" y="32"/>
                    <a:pt x="86" y="33"/>
                  </a:cubicBezTo>
                  <a:cubicBezTo>
                    <a:pt x="85" y="33"/>
                    <a:pt x="85" y="33"/>
                    <a:pt x="85" y="33"/>
                  </a:cubicBezTo>
                  <a:moveTo>
                    <a:pt x="17" y="23"/>
                  </a:moveTo>
                  <a:cubicBezTo>
                    <a:pt x="16" y="23"/>
                    <a:pt x="16" y="23"/>
                    <a:pt x="16" y="23"/>
                  </a:cubicBezTo>
                  <a:cubicBezTo>
                    <a:pt x="17" y="22"/>
                    <a:pt x="18" y="21"/>
                    <a:pt x="19" y="20"/>
                  </a:cubicBezTo>
                  <a:cubicBezTo>
                    <a:pt x="18" y="21"/>
                    <a:pt x="18" y="22"/>
                    <a:pt x="17" y="23"/>
                  </a:cubicBezTo>
                  <a:moveTo>
                    <a:pt x="17" y="21"/>
                  </a:moveTo>
                  <a:cubicBezTo>
                    <a:pt x="17" y="20"/>
                    <a:pt x="17" y="20"/>
                    <a:pt x="17" y="20"/>
                  </a:cubicBezTo>
                  <a:cubicBezTo>
                    <a:pt x="17" y="19"/>
                    <a:pt x="18" y="19"/>
                    <a:pt x="18" y="19"/>
                  </a:cubicBezTo>
                  <a:cubicBezTo>
                    <a:pt x="18" y="19"/>
                    <a:pt x="18" y="19"/>
                    <a:pt x="18" y="19"/>
                  </a:cubicBezTo>
                  <a:cubicBezTo>
                    <a:pt x="18" y="20"/>
                    <a:pt x="17" y="20"/>
                    <a:pt x="17" y="21"/>
                  </a:cubicBezTo>
                  <a:moveTo>
                    <a:pt x="33" y="13"/>
                  </a:moveTo>
                  <a:cubicBezTo>
                    <a:pt x="33" y="13"/>
                    <a:pt x="34" y="13"/>
                    <a:pt x="34" y="13"/>
                  </a:cubicBezTo>
                  <a:cubicBezTo>
                    <a:pt x="38" y="11"/>
                    <a:pt x="43" y="10"/>
                    <a:pt x="47" y="10"/>
                  </a:cubicBezTo>
                  <a:cubicBezTo>
                    <a:pt x="48" y="10"/>
                    <a:pt x="49" y="9"/>
                    <a:pt x="49" y="9"/>
                  </a:cubicBezTo>
                  <a:cubicBezTo>
                    <a:pt x="49" y="7"/>
                    <a:pt x="49" y="5"/>
                    <a:pt x="50" y="3"/>
                  </a:cubicBezTo>
                  <a:cubicBezTo>
                    <a:pt x="54" y="3"/>
                    <a:pt x="58" y="3"/>
                    <a:pt x="62" y="5"/>
                  </a:cubicBezTo>
                  <a:cubicBezTo>
                    <a:pt x="61" y="7"/>
                    <a:pt x="61" y="9"/>
                    <a:pt x="60" y="11"/>
                  </a:cubicBezTo>
                  <a:cubicBezTo>
                    <a:pt x="60" y="11"/>
                    <a:pt x="61" y="12"/>
                    <a:pt x="61" y="12"/>
                  </a:cubicBezTo>
                  <a:cubicBezTo>
                    <a:pt x="66" y="14"/>
                    <a:pt x="70" y="17"/>
                    <a:pt x="73" y="20"/>
                  </a:cubicBezTo>
                  <a:cubicBezTo>
                    <a:pt x="73" y="20"/>
                    <a:pt x="74" y="20"/>
                    <a:pt x="74" y="20"/>
                  </a:cubicBezTo>
                  <a:cubicBezTo>
                    <a:pt x="74" y="20"/>
                    <a:pt x="75" y="20"/>
                    <a:pt x="75" y="20"/>
                  </a:cubicBezTo>
                  <a:cubicBezTo>
                    <a:pt x="77" y="19"/>
                    <a:pt x="79" y="17"/>
                    <a:pt x="80" y="16"/>
                  </a:cubicBezTo>
                  <a:cubicBezTo>
                    <a:pt x="81" y="16"/>
                    <a:pt x="81" y="17"/>
                    <a:pt x="81" y="17"/>
                  </a:cubicBezTo>
                  <a:cubicBezTo>
                    <a:pt x="82" y="18"/>
                    <a:pt x="83" y="20"/>
                    <a:pt x="84" y="21"/>
                  </a:cubicBezTo>
                  <a:cubicBezTo>
                    <a:pt x="85" y="22"/>
                    <a:pt x="86" y="23"/>
                    <a:pt x="86" y="24"/>
                  </a:cubicBezTo>
                  <a:cubicBezTo>
                    <a:pt x="86" y="24"/>
                    <a:pt x="87" y="25"/>
                    <a:pt x="87" y="26"/>
                  </a:cubicBezTo>
                  <a:cubicBezTo>
                    <a:pt x="87" y="26"/>
                    <a:pt x="87" y="26"/>
                    <a:pt x="87" y="26"/>
                  </a:cubicBezTo>
                  <a:cubicBezTo>
                    <a:pt x="85" y="27"/>
                    <a:pt x="84" y="28"/>
                    <a:pt x="82" y="30"/>
                  </a:cubicBezTo>
                  <a:cubicBezTo>
                    <a:pt x="81" y="30"/>
                    <a:pt x="81" y="31"/>
                    <a:pt x="81" y="31"/>
                  </a:cubicBezTo>
                  <a:cubicBezTo>
                    <a:pt x="83" y="36"/>
                    <a:pt x="84" y="40"/>
                    <a:pt x="85" y="45"/>
                  </a:cubicBezTo>
                  <a:cubicBezTo>
                    <a:pt x="85" y="46"/>
                    <a:pt x="85" y="46"/>
                    <a:pt x="86" y="46"/>
                  </a:cubicBezTo>
                  <a:cubicBezTo>
                    <a:pt x="88" y="47"/>
                    <a:pt x="90" y="47"/>
                    <a:pt x="92" y="47"/>
                  </a:cubicBezTo>
                  <a:cubicBezTo>
                    <a:pt x="92" y="51"/>
                    <a:pt x="91" y="55"/>
                    <a:pt x="90" y="59"/>
                  </a:cubicBezTo>
                  <a:cubicBezTo>
                    <a:pt x="89" y="59"/>
                    <a:pt x="88" y="59"/>
                    <a:pt x="87" y="59"/>
                  </a:cubicBezTo>
                  <a:cubicBezTo>
                    <a:pt x="87" y="59"/>
                    <a:pt x="87" y="59"/>
                    <a:pt x="87" y="59"/>
                  </a:cubicBezTo>
                  <a:cubicBezTo>
                    <a:pt x="85" y="59"/>
                    <a:pt x="84" y="59"/>
                    <a:pt x="83" y="60"/>
                  </a:cubicBezTo>
                  <a:cubicBezTo>
                    <a:pt x="81" y="61"/>
                    <a:pt x="80" y="63"/>
                    <a:pt x="79" y="65"/>
                  </a:cubicBezTo>
                  <a:cubicBezTo>
                    <a:pt x="78" y="67"/>
                    <a:pt x="77" y="69"/>
                    <a:pt x="75" y="71"/>
                  </a:cubicBezTo>
                  <a:cubicBezTo>
                    <a:pt x="74" y="71"/>
                    <a:pt x="74" y="72"/>
                    <a:pt x="75" y="73"/>
                  </a:cubicBezTo>
                  <a:cubicBezTo>
                    <a:pt x="76" y="74"/>
                    <a:pt x="77" y="76"/>
                    <a:pt x="78" y="78"/>
                  </a:cubicBezTo>
                  <a:cubicBezTo>
                    <a:pt x="75" y="81"/>
                    <a:pt x="72" y="83"/>
                    <a:pt x="69" y="85"/>
                  </a:cubicBezTo>
                  <a:cubicBezTo>
                    <a:pt x="67" y="83"/>
                    <a:pt x="66" y="81"/>
                    <a:pt x="65" y="80"/>
                  </a:cubicBezTo>
                  <a:cubicBezTo>
                    <a:pt x="65" y="79"/>
                    <a:pt x="64" y="79"/>
                    <a:pt x="64" y="79"/>
                  </a:cubicBezTo>
                  <a:cubicBezTo>
                    <a:pt x="64" y="79"/>
                    <a:pt x="63" y="79"/>
                    <a:pt x="63" y="79"/>
                  </a:cubicBezTo>
                  <a:cubicBezTo>
                    <a:pt x="59" y="81"/>
                    <a:pt x="54" y="82"/>
                    <a:pt x="50" y="82"/>
                  </a:cubicBezTo>
                  <a:cubicBezTo>
                    <a:pt x="49" y="82"/>
                    <a:pt x="48" y="83"/>
                    <a:pt x="48" y="84"/>
                  </a:cubicBezTo>
                  <a:cubicBezTo>
                    <a:pt x="48" y="86"/>
                    <a:pt x="47" y="88"/>
                    <a:pt x="47" y="90"/>
                  </a:cubicBezTo>
                  <a:cubicBezTo>
                    <a:pt x="43" y="90"/>
                    <a:pt x="39" y="89"/>
                    <a:pt x="35" y="88"/>
                  </a:cubicBezTo>
                  <a:cubicBezTo>
                    <a:pt x="36" y="86"/>
                    <a:pt x="36" y="84"/>
                    <a:pt x="36" y="82"/>
                  </a:cubicBezTo>
                  <a:cubicBezTo>
                    <a:pt x="36" y="81"/>
                    <a:pt x="36" y="80"/>
                    <a:pt x="35" y="80"/>
                  </a:cubicBezTo>
                  <a:cubicBezTo>
                    <a:pt x="31" y="78"/>
                    <a:pt x="27" y="76"/>
                    <a:pt x="24" y="72"/>
                  </a:cubicBezTo>
                  <a:cubicBezTo>
                    <a:pt x="23" y="72"/>
                    <a:pt x="23" y="72"/>
                    <a:pt x="23" y="72"/>
                  </a:cubicBezTo>
                  <a:cubicBezTo>
                    <a:pt x="22" y="72"/>
                    <a:pt x="22" y="72"/>
                    <a:pt x="22" y="72"/>
                  </a:cubicBezTo>
                  <a:cubicBezTo>
                    <a:pt x="20" y="74"/>
                    <a:pt x="18" y="75"/>
                    <a:pt x="17" y="76"/>
                  </a:cubicBezTo>
                  <a:cubicBezTo>
                    <a:pt x="14" y="73"/>
                    <a:pt x="11" y="70"/>
                    <a:pt x="10" y="66"/>
                  </a:cubicBezTo>
                  <a:cubicBezTo>
                    <a:pt x="11" y="65"/>
                    <a:pt x="13" y="64"/>
                    <a:pt x="15" y="63"/>
                  </a:cubicBezTo>
                  <a:cubicBezTo>
                    <a:pt x="15" y="62"/>
                    <a:pt x="16" y="61"/>
                    <a:pt x="15" y="61"/>
                  </a:cubicBezTo>
                  <a:cubicBezTo>
                    <a:pt x="13" y="56"/>
                    <a:pt x="12" y="52"/>
                    <a:pt x="12" y="47"/>
                  </a:cubicBezTo>
                  <a:cubicBezTo>
                    <a:pt x="12" y="46"/>
                    <a:pt x="12" y="46"/>
                    <a:pt x="11" y="46"/>
                  </a:cubicBezTo>
                  <a:cubicBezTo>
                    <a:pt x="9" y="45"/>
                    <a:pt x="7" y="45"/>
                    <a:pt x="5" y="45"/>
                  </a:cubicBezTo>
                  <a:cubicBezTo>
                    <a:pt x="5" y="41"/>
                    <a:pt x="6" y="37"/>
                    <a:pt x="7" y="33"/>
                  </a:cubicBezTo>
                  <a:cubicBezTo>
                    <a:pt x="9" y="33"/>
                    <a:pt x="11" y="34"/>
                    <a:pt x="13" y="34"/>
                  </a:cubicBezTo>
                  <a:cubicBezTo>
                    <a:pt x="13" y="34"/>
                    <a:pt x="13" y="34"/>
                    <a:pt x="13" y="34"/>
                  </a:cubicBezTo>
                  <a:cubicBezTo>
                    <a:pt x="14" y="34"/>
                    <a:pt x="14" y="34"/>
                    <a:pt x="15" y="33"/>
                  </a:cubicBezTo>
                  <a:cubicBezTo>
                    <a:pt x="16" y="31"/>
                    <a:pt x="17" y="29"/>
                    <a:pt x="18" y="27"/>
                  </a:cubicBezTo>
                  <a:cubicBezTo>
                    <a:pt x="18" y="26"/>
                    <a:pt x="18" y="26"/>
                    <a:pt x="18" y="26"/>
                  </a:cubicBezTo>
                  <a:cubicBezTo>
                    <a:pt x="19" y="24"/>
                    <a:pt x="21" y="23"/>
                    <a:pt x="22" y="21"/>
                  </a:cubicBezTo>
                  <a:cubicBezTo>
                    <a:pt x="23" y="21"/>
                    <a:pt x="23" y="20"/>
                    <a:pt x="22" y="19"/>
                  </a:cubicBezTo>
                  <a:cubicBezTo>
                    <a:pt x="21" y="18"/>
                    <a:pt x="20" y="16"/>
                    <a:pt x="19" y="14"/>
                  </a:cubicBezTo>
                  <a:cubicBezTo>
                    <a:pt x="22" y="12"/>
                    <a:pt x="25" y="9"/>
                    <a:pt x="28" y="7"/>
                  </a:cubicBezTo>
                  <a:cubicBezTo>
                    <a:pt x="30" y="9"/>
                    <a:pt x="31" y="11"/>
                    <a:pt x="32" y="13"/>
                  </a:cubicBezTo>
                  <a:cubicBezTo>
                    <a:pt x="32" y="13"/>
                    <a:pt x="33" y="13"/>
                    <a:pt x="33" y="13"/>
                  </a:cubicBezTo>
                  <a:moveTo>
                    <a:pt x="49" y="0"/>
                  </a:moveTo>
                  <a:cubicBezTo>
                    <a:pt x="48" y="0"/>
                    <a:pt x="47" y="0"/>
                    <a:pt x="47" y="1"/>
                  </a:cubicBezTo>
                  <a:cubicBezTo>
                    <a:pt x="47" y="3"/>
                    <a:pt x="46" y="5"/>
                    <a:pt x="46" y="7"/>
                  </a:cubicBezTo>
                  <a:cubicBezTo>
                    <a:pt x="42" y="7"/>
                    <a:pt x="38" y="8"/>
                    <a:pt x="34" y="10"/>
                  </a:cubicBezTo>
                  <a:cubicBezTo>
                    <a:pt x="33" y="8"/>
                    <a:pt x="31" y="6"/>
                    <a:pt x="30" y="5"/>
                  </a:cubicBezTo>
                  <a:cubicBezTo>
                    <a:pt x="30" y="4"/>
                    <a:pt x="29" y="4"/>
                    <a:pt x="29" y="4"/>
                  </a:cubicBezTo>
                  <a:cubicBezTo>
                    <a:pt x="29" y="4"/>
                    <a:pt x="28" y="4"/>
                    <a:pt x="28" y="4"/>
                  </a:cubicBezTo>
                  <a:cubicBezTo>
                    <a:pt x="24" y="6"/>
                    <a:pt x="19" y="9"/>
                    <a:pt x="16" y="13"/>
                  </a:cubicBezTo>
                  <a:cubicBezTo>
                    <a:pt x="15" y="13"/>
                    <a:pt x="15" y="14"/>
                    <a:pt x="15" y="14"/>
                  </a:cubicBezTo>
                  <a:cubicBezTo>
                    <a:pt x="15" y="14"/>
                    <a:pt x="15" y="14"/>
                    <a:pt x="15" y="14"/>
                  </a:cubicBezTo>
                  <a:cubicBezTo>
                    <a:pt x="15" y="17"/>
                    <a:pt x="14" y="19"/>
                    <a:pt x="13" y="22"/>
                  </a:cubicBezTo>
                  <a:cubicBezTo>
                    <a:pt x="13" y="22"/>
                    <a:pt x="13" y="23"/>
                    <a:pt x="13" y="23"/>
                  </a:cubicBezTo>
                  <a:cubicBezTo>
                    <a:pt x="14" y="24"/>
                    <a:pt x="14" y="25"/>
                    <a:pt x="15" y="26"/>
                  </a:cubicBezTo>
                  <a:cubicBezTo>
                    <a:pt x="14" y="27"/>
                    <a:pt x="13" y="29"/>
                    <a:pt x="12" y="31"/>
                  </a:cubicBezTo>
                  <a:cubicBezTo>
                    <a:pt x="10" y="30"/>
                    <a:pt x="8" y="30"/>
                    <a:pt x="6" y="30"/>
                  </a:cubicBezTo>
                  <a:cubicBezTo>
                    <a:pt x="6" y="30"/>
                    <a:pt x="6" y="30"/>
                    <a:pt x="6" y="30"/>
                  </a:cubicBezTo>
                  <a:cubicBezTo>
                    <a:pt x="5" y="30"/>
                    <a:pt x="5" y="30"/>
                    <a:pt x="4" y="31"/>
                  </a:cubicBezTo>
                  <a:cubicBezTo>
                    <a:pt x="4" y="31"/>
                    <a:pt x="4" y="31"/>
                    <a:pt x="4" y="32"/>
                  </a:cubicBezTo>
                  <a:cubicBezTo>
                    <a:pt x="4" y="33"/>
                    <a:pt x="4" y="33"/>
                    <a:pt x="4" y="33"/>
                  </a:cubicBezTo>
                  <a:cubicBezTo>
                    <a:pt x="2" y="38"/>
                    <a:pt x="0" y="49"/>
                    <a:pt x="0" y="54"/>
                  </a:cubicBezTo>
                  <a:cubicBezTo>
                    <a:pt x="0" y="55"/>
                    <a:pt x="0" y="55"/>
                    <a:pt x="1" y="55"/>
                  </a:cubicBezTo>
                  <a:cubicBezTo>
                    <a:pt x="3" y="56"/>
                    <a:pt x="5" y="56"/>
                    <a:pt x="7" y="57"/>
                  </a:cubicBezTo>
                  <a:cubicBezTo>
                    <a:pt x="7" y="59"/>
                    <a:pt x="8" y="61"/>
                    <a:pt x="8" y="64"/>
                  </a:cubicBezTo>
                  <a:cubicBezTo>
                    <a:pt x="7" y="64"/>
                    <a:pt x="7" y="64"/>
                    <a:pt x="7" y="64"/>
                  </a:cubicBezTo>
                  <a:cubicBezTo>
                    <a:pt x="7" y="65"/>
                    <a:pt x="6" y="65"/>
                    <a:pt x="6" y="65"/>
                  </a:cubicBezTo>
                  <a:cubicBezTo>
                    <a:pt x="6" y="68"/>
                    <a:pt x="5" y="71"/>
                    <a:pt x="4" y="73"/>
                  </a:cubicBezTo>
                  <a:cubicBezTo>
                    <a:pt x="4" y="73"/>
                    <a:pt x="4" y="73"/>
                    <a:pt x="4" y="73"/>
                  </a:cubicBezTo>
                  <a:cubicBezTo>
                    <a:pt x="4" y="74"/>
                    <a:pt x="4" y="74"/>
                    <a:pt x="4" y="74"/>
                  </a:cubicBezTo>
                  <a:cubicBezTo>
                    <a:pt x="4" y="75"/>
                    <a:pt x="4" y="75"/>
                    <a:pt x="5" y="76"/>
                  </a:cubicBezTo>
                  <a:cubicBezTo>
                    <a:pt x="7" y="80"/>
                    <a:pt x="9" y="83"/>
                    <a:pt x="12" y="86"/>
                  </a:cubicBezTo>
                  <a:cubicBezTo>
                    <a:pt x="13" y="87"/>
                    <a:pt x="13" y="87"/>
                    <a:pt x="14" y="87"/>
                  </a:cubicBezTo>
                  <a:cubicBezTo>
                    <a:pt x="14" y="87"/>
                    <a:pt x="14" y="87"/>
                    <a:pt x="14" y="87"/>
                  </a:cubicBezTo>
                  <a:cubicBezTo>
                    <a:pt x="14" y="87"/>
                    <a:pt x="15" y="87"/>
                    <a:pt x="15" y="87"/>
                  </a:cubicBezTo>
                  <a:cubicBezTo>
                    <a:pt x="17" y="86"/>
                    <a:pt x="18" y="85"/>
                    <a:pt x="20" y="84"/>
                  </a:cubicBezTo>
                  <a:cubicBezTo>
                    <a:pt x="23" y="86"/>
                    <a:pt x="26" y="88"/>
                    <a:pt x="30" y="90"/>
                  </a:cubicBezTo>
                  <a:cubicBezTo>
                    <a:pt x="30" y="92"/>
                    <a:pt x="30" y="94"/>
                    <a:pt x="30" y="97"/>
                  </a:cubicBezTo>
                  <a:cubicBezTo>
                    <a:pt x="30" y="98"/>
                    <a:pt x="30" y="98"/>
                    <a:pt x="31" y="98"/>
                  </a:cubicBezTo>
                  <a:cubicBezTo>
                    <a:pt x="36" y="100"/>
                    <a:pt x="41" y="101"/>
                    <a:pt x="46" y="101"/>
                  </a:cubicBezTo>
                  <a:cubicBezTo>
                    <a:pt x="46" y="101"/>
                    <a:pt x="46" y="101"/>
                    <a:pt x="46" y="101"/>
                  </a:cubicBezTo>
                  <a:cubicBezTo>
                    <a:pt x="47" y="101"/>
                    <a:pt x="47" y="100"/>
                    <a:pt x="47" y="100"/>
                  </a:cubicBezTo>
                  <a:cubicBezTo>
                    <a:pt x="48" y="98"/>
                    <a:pt x="49" y="96"/>
                    <a:pt x="49" y="93"/>
                  </a:cubicBezTo>
                  <a:cubicBezTo>
                    <a:pt x="54" y="93"/>
                    <a:pt x="57" y="92"/>
                    <a:pt x="61" y="90"/>
                  </a:cubicBezTo>
                  <a:cubicBezTo>
                    <a:pt x="62" y="92"/>
                    <a:pt x="64" y="94"/>
                    <a:pt x="65" y="96"/>
                  </a:cubicBezTo>
                  <a:cubicBezTo>
                    <a:pt x="65" y="96"/>
                    <a:pt x="65" y="96"/>
                    <a:pt x="66" y="96"/>
                  </a:cubicBezTo>
                  <a:cubicBezTo>
                    <a:pt x="66" y="96"/>
                    <a:pt x="66" y="96"/>
                    <a:pt x="67" y="96"/>
                  </a:cubicBezTo>
                  <a:cubicBezTo>
                    <a:pt x="71" y="94"/>
                    <a:pt x="75" y="91"/>
                    <a:pt x="79" y="87"/>
                  </a:cubicBezTo>
                  <a:cubicBezTo>
                    <a:pt x="79" y="87"/>
                    <a:pt x="79" y="87"/>
                    <a:pt x="79" y="87"/>
                  </a:cubicBezTo>
                  <a:cubicBezTo>
                    <a:pt x="80" y="84"/>
                    <a:pt x="81" y="82"/>
                    <a:pt x="82" y="78"/>
                  </a:cubicBezTo>
                  <a:cubicBezTo>
                    <a:pt x="82" y="78"/>
                    <a:pt x="82" y="78"/>
                    <a:pt x="82" y="78"/>
                  </a:cubicBezTo>
                  <a:cubicBezTo>
                    <a:pt x="82" y="78"/>
                    <a:pt x="82" y="78"/>
                    <a:pt x="82" y="78"/>
                  </a:cubicBezTo>
                  <a:cubicBezTo>
                    <a:pt x="82" y="77"/>
                    <a:pt x="82" y="77"/>
                    <a:pt x="82" y="77"/>
                  </a:cubicBezTo>
                  <a:cubicBezTo>
                    <a:pt x="82" y="77"/>
                    <a:pt x="82" y="77"/>
                    <a:pt x="82" y="77"/>
                  </a:cubicBezTo>
                  <a:cubicBezTo>
                    <a:pt x="81" y="76"/>
                    <a:pt x="80" y="75"/>
                    <a:pt x="80" y="75"/>
                  </a:cubicBezTo>
                  <a:cubicBezTo>
                    <a:pt x="81" y="73"/>
                    <a:pt x="82" y="71"/>
                    <a:pt x="83" y="71"/>
                  </a:cubicBezTo>
                  <a:cubicBezTo>
                    <a:pt x="83" y="70"/>
                    <a:pt x="84" y="70"/>
                    <a:pt x="84" y="70"/>
                  </a:cubicBezTo>
                  <a:cubicBezTo>
                    <a:pt x="84" y="70"/>
                    <a:pt x="84" y="70"/>
                    <a:pt x="85" y="70"/>
                  </a:cubicBezTo>
                  <a:cubicBezTo>
                    <a:pt x="85" y="70"/>
                    <a:pt x="85" y="70"/>
                    <a:pt x="85" y="70"/>
                  </a:cubicBezTo>
                  <a:cubicBezTo>
                    <a:pt x="85" y="70"/>
                    <a:pt x="87" y="70"/>
                    <a:pt x="89" y="70"/>
                  </a:cubicBezTo>
                  <a:cubicBezTo>
                    <a:pt x="89" y="70"/>
                    <a:pt x="89" y="70"/>
                    <a:pt x="89" y="70"/>
                  </a:cubicBezTo>
                  <a:cubicBezTo>
                    <a:pt x="89" y="70"/>
                    <a:pt x="90" y="70"/>
                    <a:pt x="90" y="69"/>
                  </a:cubicBezTo>
                  <a:cubicBezTo>
                    <a:pt x="91" y="67"/>
                    <a:pt x="92" y="64"/>
                    <a:pt x="93" y="61"/>
                  </a:cubicBezTo>
                  <a:cubicBezTo>
                    <a:pt x="94" y="56"/>
                    <a:pt x="95" y="51"/>
                    <a:pt x="95" y="46"/>
                  </a:cubicBezTo>
                  <a:cubicBezTo>
                    <a:pt x="95" y="46"/>
                    <a:pt x="95" y="46"/>
                    <a:pt x="95" y="46"/>
                  </a:cubicBezTo>
                  <a:cubicBezTo>
                    <a:pt x="95" y="46"/>
                    <a:pt x="95" y="46"/>
                    <a:pt x="95" y="46"/>
                  </a:cubicBezTo>
                  <a:cubicBezTo>
                    <a:pt x="95" y="45"/>
                    <a:pt x="95" y="45"/>
                    <a:pt x="94" y="45"/>
                  </a:cubicBezTo>
                  <a:cubicBezTo>
                    <a:pt x="92" y="44"/>
                    <a:pt x="90" y="44"/>
                    <a:pt x="87" y="44"/>
                  </a:cubicBezTo>
                  <a:cubicBezTo>
                    <a:pt x="87" y="41"/>
                    <a:pt x="87" y="39"/>
                    <a:pt x="86" y="36"/>
                  </a:cubicBezTo>
                  <a:cubicBezTo>
                    <a:pt x="87" y="36"/>
                    <a:pt x="87" y="36"/>
                    <a:pt x="88" y="35"/>
                  </a:cubicBezTo>
                  <a:cubicBezTo>
                    <a:pt x="88" y="35"/>
                    <a:pt x="89" y="35"/>
                    <a:pt x="89" y="34"/>
                  </a:cubicBezTo>
                  <a:cubicBezTo>
                    <a:pt x="89" y="32"/>
                    <a:pt x="90" y="30"/>
                    <a:pt x="90" y="28"/>
                  </a:cubicBezTo>
                  <a:cubicBezTo>
                    <a:pt x="90" y="28"/>
                    <a:pt x="90" y="27"/>
                    <a:pt x="90" y="27"/>
                  </a:cubicBezTo>
                  <a:cubicBezTo>
                    <a:pt x="91" y="27"/>
                    <a:pt x="91" y="26"/>
                    <a:pt x="90" y="26"/>
                  </a:cubicBezTo>
                  <a:cubicBezTo>
                    <a:pt x="90" y="25"/>
                    <a:pt x="90" y="25"/>
                    <a:pt x="90" y="25"/>
                  </a:cubicBezTo>
                  <a:cubicBezTo>
                    <a:pt x="90" y="25"/>
                    <a:pt x="90" y="25"/>
                    <a:pt x="90" y="25"/>
                  </a:cubicBezTo>
                  <a:cubicBezTo>
                    <a:pt x="89" y="24"/>
                    <a:pt x="89" y="23"/>
                    <a:pt x="88" y="22"/>
                  </a:cubicBezTo>
                  <a:cubicBezTo>
                    <a:pt x="88" y="22"/>
                    <a:pt x="88" y="21"/>
                    <a:pt x="87" y="20"/>
                  </a:cubicBezTo>
                  <a:cubicBezTo>
                    <a:pt x="86" y="19"/>
                    <a:pt x="85" y="17"/>
                    <a:pt x="84" y="16"/>
                  </a:cubicBezTo>
                  <a:cubicBezTo>
                    <a:pt x="83" y="15"/>
                    <a:pt x="83" y="14"/>
                    <a:pt x="82" y="14"/>
                  </a:cubicBezTo>
                  <a:cubicBezTo>
                    <a:pt x="82" y="13"/>
                    <a:pt x="82" y="13"/>
                    <a:pt x="82" y="13"/>
                  </a:cubicBezTo>
                  <a:cubicBezTo>
                    <a:pt x="81" y="13"/>
                    <a:pt x="81" y="13"/>
                    <a:pt x="81" y="13"/>
                  </a:cubicBezTo>
                  <a:cubicBezTo>
                    <a:pt x="81" y="13"/>
                    <a:pt x="81" y="13"/>
                    <a:pt x="80" y="13"/>
                  </a:cubicBezTo>
                  <a:cubicBezTo>
                    <a:pt x="80" y="13"/>
                    <a:pt x="80" y="13"/>
                    <a:pt x="80" y="13"/>
                  </a:cubicBezTo>
                  <a:cubicBezTo>
                    <a:pt x="80" y="13"/>
                    <a:pt x="80" y="13"/>
                    <a:pt x="80" y="13"/>
                  </a:cubicBezTo>
                  <a:cubicBezTo>
                    <a:pt x="78" y="14"/>
                    <a:pt x="76" y="16"/>
                    <a:pt x="74" y="17"/>
                  </a:cubicBezTo>
                  <a:cubicBezTo>
                    <a:pt x="71" y="14"/>
                    <a:pt x="67" y="12"/>
                    <a:pt x="64" y="10"/>
                  </a:cubicBezTo>
                  <a:cubicBezTo>
                    <a:pt x="64" y="8"/>
                    <a:pt x="64" y="6"/>
                    <a:pt x="65" y="4"/>
                  </a:cubicBezTo>
                  <a:cubicBezTo>
                    <a:pt x="65" y="3"/>
                    <a:pt x="64" y="2"/>
                    <a:pt x="64" y="2"/>
                  </a:cubicBezTo>
                  <a:cubicBezTo>
                    <a:pt x="59" y="0"/>
                    <a:pt x="54" y="0"/>
                    <a:pt x="49" y="0"/>
                  </a:cubicBezTo>
                  <a:cubicBezTo>
                    <a:pt x="49" y="0"/>
                    <a:pt x="49"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745"/>
            <p:cNvSpPr>
              <a:spLocks noEditPoints="1"/>
            </p:cNvSpPr>
            <p:nvPr/>
          </p:nvSpPr>
          <p:spPr bwMode="auto">
            <a:xfrm>
              <a:off x="3300" y="1353"/>
              <a:ext cx="116" cy="118"/>
            </a:xfrm>
            <a:custGeom>
              <a:avLst/>
              <a:gdLst>
                <a:gd name="T0" fmla="*/ 46 w 49"/>
                <a:gd name="T1" fmla="*/ 27 h 50"/>
                <a:gd name="T2" fmla="*/ 46 w 49"/>
                <a:gd name="T3" fmla="*/ 28 h 50"/>
                <a:gd name="T4" fmla="*/ 45 w 49"/>
                <a:gd name="T5" fmla="*/ 25 h 50"/>
                <a:gd name="T6" fmla="*/ 46 w 49"/>
                <a:gd name="T7" fmla="*/ 26 h 50"/>
                <a:gd name="T8" fmla="*/ 45 w 49"/>
                <a:gd name="T9" fmla="*/ 24 h 50"/>
                <a:gd name="T10" fmla="*/ 46 w 49"/>
                <a:gd name="T11" fmla="*/ 23 h 50"/>
                <a:gd name="T12" fmla="*/ 45 w 49"/>
                <a:gd name="T13" fmla="*/ 24 h 50"/>
                <a:gd name="T14" fmla="*/ 43 w 49"/>
                <a:gd name="T15" fmla="*/ 20 h 50"/>
                <a:gd name="T16" fmla="*/ 45 w 49"/>
                <a:gd name="T17" fmla="*/ 22 h 50"/>
                <a:gd name="T18" fmla="*/ 42 w 49"/>
                <a:gd name="T19" fmla="*/ 18 h 50"/>
                <a:gd name="T20" fmla="*/ 42 w 49"/>
                <a:gd name="T21" fmla="*/ 14 h 50"/>
                <a:gd name="T22" fmla="*/ 42 w 49"/>
                <a:gd name="T23" fmla="*/ 18 h 50"/>
                <a:gd name="T24" fmla="*/ 10 w 49"/>
                <a:gd name="T25" fmla="*/ 40 h 50"/>
                <a:gd name="T26" fmla="*/ 4 w 49"/>
                <a:gd name="T27" fmla="*/ 20 h 50"/>
                <a:gd name="T28" fmla="*/ 4 w 49"/>
                <a:gd name="T29" fmla="*/ 20 h 50"/>
                <a:gd name="T30" fmla="*/ 22 w 49"/>
                <a:gd name="T31" fmla="*/ 10 h 50"/>
                <a:gd name="T32" fmla="*/ 37 w 49"/>
                <a:gd name="T33" fmla="*/ 17 h 50"/>
                <a:gd name="T34" fmla="*/ 43 w 49"/>
                <a:gd name="T35" fmla="*/ 36 h 50"/>
                <a:gd name="T36" fmla="*/ 36 w 49"/>
                <a:gd name="T37" fmla="*/ 44 h 50"/>
                <a:gd name="T38" fmla="*/ 25 w 49"/>
                <a:gd name="T39" fmla="*/ 47 h 50"/>
                <a:gd name="T40" fmla="*/ 35 w 49"/>
                <a:gd name="T41" fmla="*/ 11 h 50"/>
                <a:gd name="T42" fmla="*/ 40 w 49"/>
                <a:gd name="T43" fmla="*/ 11 h 50"/>
                <a:gd name="T44" fmla="*/ 39 w 49"/>
                <a:gd name="T45" fmla="*/ 14 h 50"/>
                <a:gd name="T46" fmla="*/ 12 w 49"/>
                <a:gd name="T47" fmla="*/ 7 h 50"/>
                <a:gd name="T48" fmla="*/ 7 w 49"/>
                <a:gd name="T49" fmla="*/ 13 h 50"/>
                <a:gd name="T50" fmla="*/ 30 w 49"/>
                <a:gd name="T51" fmla="*/ 9 h 50"/>
                <a:gd name="T52" fmla="*/ 34 w 49"/>
                <a:gd name="T53" fmla="*/ 6 h 50"/>
                <a:gd name="T54" fmla="*/ 34 w 49"/>
                <a:gd name="T55" fmla="*/ 10 h 50"/>
                <a:gd name="T56" fmla="*/ 18 w 49"/>
                <a:gd name="T57" fmla="*/ 5 h 50"/>
                <a:gd name="T58" fmla="*/ 14 w 49"/>
                <a:gd name="T59" fmla="*/ 8 h 50"/>
                <a:gd name="T60" fmla="*/ 29 w 49"/>
                <a:gd name="T61" fmla="*/ 8 h 50"/>
                <a:gd name="T62" fmla="*/ 28 w 49"/>
                <a:gd name="T63" fmla="*/ 4 h 50"/>
                <a:gd name="T64" fmla="*/ 32 w 49"/>
                <a:gd name="T65" fmla="*/ 5 h 50"/>
                <a:gd name="T66" fmla="*/ 18 w 49"/>
                <a:gd name="T67" fmla="*/ 7 h 50"/>
                <a:gd name="T68" fmla="*/ 24 w 49"/>
                <a:gd name="T69" fmla="*/ 3 h 50"/>
                <a:gd name="T70" fmla="*/ 22 w 49"/>
                <a:gd name="T71" fmla="*/ 7 h 50"/>
                <a:gd name="T72" fmla="*/ 24 w 49"/>
                <a:gd name="T73" fmla="*/ 0 h 50"/>
                <a:gd name="T74" fmla="*/ 12 w 49"/>
                <a:gd name="T75" fmla="*/ 4 h 50"/>
                <a:gd name="T76" fmla="*/ 7 w 49"/>
                <a:gd name="T77" fmla="*/ 42 h 50"/>
                <a:gd name="T78" fmla="*/ 25 w 49"/>
                <a:gd name="T79" fmla="*/ 50 h 50"/>
                <a:gd name="T80" fmla="*/ 36 w 49"/>
                <a:gd name="T81" fmla="*/ 47 h 50"/>
                <a:gd name="T82" fmla="*/ 36 w 49"/>
                <a:gd name="T83" fmla="*/ 47 h 50"/>
                <a:gd name="T84" fmla="*/ 37 w 49"/>
                <a:gd name="T85" fmla="*/ 46 h 50"/>
                <a:gd name="T86" fmla="*/ 39 w 49"/>
                <a:gd name="T87" fmla="*/ 45 h 50"/>
                <a:gd name="T88" fmla="*/ 39 w 49"/>
                <a:gd name="T89" fmla="*/ 45 h 50"/>
                <a:gd name="T90" fmla="*/ 39 w 49"/>
                <a:gd name="T91" fmla="*/ 45 h 50"/>
                <a:gd name="T92" fmla="*/ 39 w 49"/>
                <a:gd name="T93" fmla="*/ 45 h 50"/>
                <a:gd name="T94" fmla="*/ 39 w 49"/>
                <a:gd name="T95" fmla="*/ 45 h 50"/>
                <a:gd name="T96" fmla="*/ 42 w 49"/>
                <a:gd name="T97" fmla="*/ 9 h 50"/>
                <a:gd name="T98" fmla="*/ 24 w 49"/>
                <a:gd name="T9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50">
                  <a:moveTo>
                    <a:pt x="46" y="28"/>
                  </a:moveTo>
                  <a:cubicBezTo>
                    <a:pt x="46" y="27"/>
                    <a:pt x="46" y="27"/>
                    <a:pt x="46" y="27"/>
                  </a:cubicBezTo>
                  <a:cubicBezTo>
                    <a:pt x="46" y="27"/>
                    <a:pt x="46" y="27"/>
                    <a:pt x="46" y="27"/>
                  </a:cubicBezTo>
                  <a:cubicBezTo>
                    <a:pt x="46" y="28"/>
                    <a:pt x="46" y="28"/>
                    <a:pt x="46" y="28"/>
                  </a:cubicBezTo>
                  <a:moveTo>
                    <a:pt x="46" y="26"/>
                  </a:moveTo>
                  <a:cubicBezTo>
                    <a:pt x="45" y="25"/>
                    <a:pt x="45" y="25"/>
                    <a:pt x="45" y="25"/>
                  </a:cubicBezTo>
                  <a:cubicBezTo>
                    <a:pt x="46" y="25"/>
                    <a:pt x="46" y="25"/>
                    <a:pt x="46" y="25"/>
                  </a:cubicBezTo>
                  <a:cubicBezTo>
                    <a:pt x="46" y="26"/>
                    <a:pt x="46" y="26"/>
                    <a:pt x="46" y="26"/>
                  </a:cubicBezTo>
                  <a:cubicBezTo>
                    <a:pt x="46" y="26"/>
                    <a:pt x="46" y="26"/>
                    <a:pt x="46" y="26"/>
                  </a:cubicBezTo>
                  <a:moveTo>
                    <a:pt x="45" y="24"/>
                  </a:moveTo>
                  <a:cubicBezTo>
                    <a:pt x="45" y="24"/>
                    <a:pt x="45" y="24"/>
                    <a:pt x="45" y="24"/>
                  </a:cubicBezTo>
                  <a:cubicBezTo>
                    <a:pt x="46" y="23"/>
                    <a:pt x="46" y="23"/>
                    <a:pt x="46" y="23"/>
                  </a:cubicBezTo>
                  <a:cubicBezTo>
                    <a:pt x="46" y="24"/>
                    <a:pt x="46" y="24"/>
                    <a:pt x="46" y="24"/>
                  </a:cubicBezTo>
                  <a:cubicBezTo>
                    <a:pt x="45" y="24"/>
                    <a:pt x="45" y="24"/>
                    <a:pt x="45" y="24"/>
                  </a:cubicBezTo>
                  <a:moveTo>
                    <a:pt x="44" y="22"/>
                  </a:moveTo>
                  <a:cubicBezTo>
                    <a:pt x="44" y="21"/>
                    <a:pt x="43" y="20"/>
                    <a:pt x="43" y="20"/>
                  </a:cubicBezTo>
                  <a:cubicBezTo>
                    <a:pt x="43" y="19"/>
                    <a:pt x="44" y="19"/>
                    <a:pt x="45" y="19"/>
                  </a:cubicBezTo>
                  <a:cubicBezTo>
                    <a:pt x="45" y="20"/>
                    <a:pt x="45" y="21"/>
                    <a:pt x="45" y="22"/>
                  </a:cubicBezTo>
                  <a:cubicBezTo>
                    <a:pt x="45" y="22"/>
                    <a:pt x="45" y="22"/>
                    <a:pt x="44" y="22"/>
                  </a:cubicBezTo>
                  <a:moveTo>
                    <a:pt x="42" y="18"/>
                  </a:moveTo>
                  <a:cubicBezTo>
                    <a:pt x="41" y="17"/>
                    <a:pt x="40" y="16"/>
                    <a:pt x="40" y="15"/>
                  </a:cubicBezTo>
                  <a:cubicBezTo>
                    <a:pt x="40" y="15"/>
                    <a:pt x="41" y="14"/>
                    <a:pt x="42" y="14"/>
                  </a:cubicBezTo>
                  <a:cubicBezTo>
                    <a:pt x="43" y="15"/>
                    <a:pt x="43" y="16"/>
                    <a:pt x="44" y="17"/>
                  </a:cubicBezTo>
                  <a:cubicBezTo>
                    <a:pt x="43" y="18"/>
                    <a:pt x="43" y="18"/>
                    <a:pt x="42" y="18"/>
                  </a:cubicBezTo>
                  <a:moveTo>
                    <a:pt x="25" y="47"/>
                  </a:moveTo>
                  <a:cubicBezTo>
                    <a:pt x="19" y="47"/>
                    <a:pt x="13" y="44"/>
                    <a:pt x="10" y="40"/>
                  </a:cubicBezTo>
                  <a:cubicBezTo>
                    <a:pt x="6" y="35"/>
                    <a:pt x="3" y="29"/>
                    <a:pt x="3" y="24"/>
                  </a:cubicBezTo>
                  <a:cubicBezTo>
                    <a:pt x="3" y="23"/>
                    <a:pt x="3" y="21"/>
                    <a:pt x="4" y="20"/>
                  </a:cubicBezTo>
                  <a:cubicBezTo>
                    <a:pt x="4" y="20"/>
                    <a:pt x="4" y="20"/>
                    <a:pt x="4" y="20"/>
                  </a:cubicBezTo>
                  <a:cubicBezTo>
                    <a:pt x="4" y="20"/>
                    <a:pt x="4" y="20"/>
                    <a:pt x="4" y="20"/>
                  </a:cubicBezTo>
                  <a:cubicBezTo>
                    <a:pt x="6" y="17"/>
                    <a:pt x="8" y="15"/>
                    <a:pt x="11" y="13"/>
                  </a:cubicBezTo>
                  <a:cubicBezTo>
                    <a:pt x="15" y="11"/>
                    <a:pt x="19" y="10"/>
                    <a:pt x="22" y="10"/>
                  </a:cubicBezTo>
                  <a:cubicBezTo>
                    <a:pt x="22" y="10"/>
                    <a:pt x="22" y="10"/>
                    <a:pt x="22" y="10"/>
                  </a:cubicBezTo>
                  <a:cubicBezTo>
                    <a:pt x="28" y="10"/>
                    <a:pt x="33" y="13"/>
                    <a:pt x="37" y="17"/>
                  </a:cubicBezTo>
                  <a:cubicBezTo>
                    <a:pt x="41" y="21"/>
                    <a:pt x="44" y="27"/>
                    <a:pt x="44" y="33"/>
                  </a:cubicBezTo>
                  <a:cubicBezTo>
                    <a:pt x="44" y="34"/>
                    <a:pt x="44" y="35"/>
                    <a:pt x="43" y="36"/>
                  </a:cubicBezTo>
                  <a:cubicBezTo>
                    <a:pt x="43" y="36"/>
                    <a:pt x="43" y="36"/>
                    <a:pt x="43" y="36"/>
                  </a:cubicBezTo>
                  <a:cubicBezTo>
                    <a:pt x="42" y="39"/>
                    <a:pt x="39" y="41"/>
                    <a:pt x="36" y="44"/>
                  </a:cubicBezTo>
                  <a:cubicBezTo>
                    <a:pt x="36" y="44"/>
                    <a:pt x="36" y="44"/>
                    <a:pt x="36" y="44"/>
                  </a:cubicBezTo>
                  <a:cubicBezTo>
                    <a:pt x="32" y="46"/>
                    <a:pt x="28" y="47"/>
                    <a:pt x="25" y="47"/>
                  </a:cubicBezTo>
                  <a:moveTo>
                    <a:pt x="39" y="14"/>
                  </a:moveTo>
                  <a:cubicBezTo>
                    <a:pt x="37" y="13"/>
                    <a:pt x="36" y="12"/>
                    <a:pt x="35" y="11"/>
                  </a:cubicBezTo>
                  <a:cubicBezTo>
                    <a:pt x="36" y="10"/>
                    <a:pt x="37" y="10"/>
                    <a:pt x="38" y="9"/>
                  </a:cubicBezTo>
                  <a:cubicBezTo>
                    <a:pt x="39" y="10"/>
                    <a:pt x="39" y="10"/>
                    <a:pt x="40" y="11"/>
                  </a:cubicBezTo>
                  <a:cubicBezTo>
                    <a:pt x="40" y="11"/>
                    <a:pt x="41" y="12"/>
                    <a:pt x="41" y="13"/>
                  </a:cubicBezTo>
                  <a:cubicBezTo>
                    <a:pt x="40" y="13"/>
                    <a:pt x="39" y="14"/>
                    <a:pt x="39" y="14"/>
                  </a:cubicBezTo>
                  <a:moveTo>
                    <a:pt x="7" y="13"/>
                  </a:moveTo>
                  <a:cubicBezTo>
                    <a:pt x="8" y="11"/>
                    <a:pt x="10" y="9"/>
                    <a:pt x="12" y="7"/>
                  </a:cubicBezTo>
                  <a:cubicBezTo>
                    <a:pt x="11" y="9"/>
                    <a:pt x="10" y="10"/>
                    <a:pt x="9" y="11"/>
                  </a:cubicBezTo>
                  <a:cubicBezTo>
                    <a:pt x="8" y="12"/>
                    <a:pt x="7" y="12"/>
                    <a:pt x="7" y="13"/>
                  </a:cubicBezTo>
                  <a:moveTo>
                    <a:pt x="34" y="10"/>
                  </a:moveTo>
                  <a:cubicBezTo>
                    <a:pt x="32" y="10"/>
                    <a:pt x="31" y="9"/>
                    <a:pt x="30" y="9"/>
                  </a:cubicBezTo>
                  <a:cubicBezTo>
                    <a:pt x="31" y="8"/>
                    <a:pt x="32" y="7"/>
                    <a:pt x="33" y="7"/>
                  </a:cubicBezTo>
                  <a:cubicBezTo>
                    <a:pt x="33" y="6"/>
                    <a:pt x="33" y="6"/>
                    <a:pt x="34" y="6"/>
                  </a:cubicBezTo>
                  <a:cubicBezTo>
                    <a:pt x="35" y="6"/>
                    <a:pt x="36" y="7"/>
                    <a:pt x="37" y="8"/>
                  </a:cubicBezTo>
                  <a:cubicBezTo>
                    <a:pt x="36" y="9"/>
                    <a:pt x="35" y="10"/>
                    <a:pt x="34" y="10"/>
                  </a:cubicBezTo>
                  <a:moveTo>
                    <a:pt x="13" y="9"/>
                  </a:moveTo>
                  <a:cubicBezTo>
                    <a:pt x="14" y="7"/>
                    <a:pt x="16" y="6"/>
                    <a:pt x="18" y="5"/>
                  </a:cubicBezTo>
                  <a:cubicBezTo>
                    <a:pt x="18" y="4"/>
                    <a:pt x="19" y="4"/>
                    <a:pt x="20" y="4"/>
                  </a:cubicBezTo>
                  <a:cubicBezTo>
                    <a:pt x="18" y="5"/>
                    <a:pt x="16" y="7"/>
                    <a:pt x="14" y="8"/>
                  </a:cubicBezTo>
                  <a:cubicBezTo>
                    <a:pt x="14" y="9"/>
                    <a:pt x="13" y="9"/>
                    <a:pt x="13" y="9"/>
                  </a:cubicBezTo>
                  <a:moveTo>
                    <a:pt x="29" y="8"/>
                  </a:moveTo>
                  <a:cubicBezTo>
                    <a:pt x="27" y="8"/>
                    <a:pt x="26" y="7"/>
                    <a:pt x="24" y="7"/>
                  </a:cubicBezTo>
                  <a:cubicBezTo>
                    <a:pt x="25" y="6"/>
                    <a:pt x="27" y="5"/>
                    <a:pt x="28" y="4"/>
                  </a:cubicBezTo>
                  <a:cubicBezTo>
                    <a:pt x="30" y="4"/>
                    <a:pt x="31" y="4"/>
                    <a:pt x="32" y="5"/>
                  </a:cubicBezTo>
                  <a:cubicBezTo>
                    <a:pt x="32" y="5"/>
                    <a:pt x="32" y="5"/>
                    <a:pt x="32" y="5"/>
                  </a:cubicBezTo>
                  <a:cubicBezTo>
                    <a:pt x="31" y="6"/>
                    <a:pt x="30" y="7"/>
                    <a:pt x="29" y="8"/>
                  </a:cubicBezTo>
                  <a:moveTo>
                    <a:pt x="18" y="7"/>
                  </a:moveTo>
                  <a:cubicBezTo>
                    <a:pt x="19" y="6"/>
                    <a:pt x="21" y="5"/>
                    <a:pt x="23" y="3"/>
                  </a:cubicBezTo>
                  <a:cubicBezTo>
                    <a:pt x="23" y="3"/>
                    <a:pt x="24" y="3"/>
                    <a:pt x="24" y="3"/>
                  </a:cubicBezTo>
                  <a:cubicBezTo>
                    <a:pt x="25" y="3"/>
                    <a:pt x="26" y="3"/>
                    <a:pt x="26" y="3"/>
                  </a:cubicBezTo>
                  <a:cubicBezTo>
                    <a:pt x="25" y="5"/>
                    <a:pt x="23" y="6"/>
                    <a:pt x="22" y="7"/>
                  </a:cubicBezTo>
                  <a:cubicBezTo>
                    <a:pt x="20" y="7"/>
                    <a:pt x="19" y="7"/>
                    <a:pt x="18" y="7"/>
                  </a:cubicBezTo>
                  <a:moveTo>
                    <a:pt x="24" y="0"/>
                  </a:moveTo>
                  <a:cubicBezTo>
                    <a:pt x="20" y="0"/>
                    <a:pt x="16" y="2"/>
                    <a:pt x="12" y="4"/>
                  </a:cubicBezTo>
                  <a:cubicBezTo>
                    <a:pt x="12" y="4"/>
                    <a:pt x="12" y="4"/>
                    <a:pt x="12" y="4"/>
                  </a:cubicBezTo>
                  <a:cubicBezTo>
                    <a:pt x="4" y="9"/>
                    <a:pt x="0" y="16"/>
                    <a:pt x="0" y="24"/>
                  </a:cubicBezTo>
                  <a:cubicBezTo>
                    <a:pt x="0" y="30"/>
                    <a:pt x="3" y="37"/>
                    <a:pt x="7" y="42"/>
                  </a:cubicBezTo>
                  <a:cubicBezTo>
                    <a:pt x="12" y="46"/>
                    <a:pt x="18" y="50"/>
                    <a:pt x="25" y="50"/>
                  </a:cubicBezTo>
                  <a:cubicBezTo>
                    <a:pt x="25" y="50"/>
                    <a:pt x="25" y="50"/>
                    <a:pt x="25" y="50"/>
                  </a:cubicBezTo>
                  <a:cubicBezTo>
                    <a:pt x="28" y="50"/>
                    <a:pt x="32" y="49"/>
                    <a:pt x="35" y="47"/>
                  </a:cubicBezTo>
                  <a:cubicBezTo>
                    <a:pt x="36" y="47"/>
                    <a:pt x="36" y="47"/>
                    <a:pt x="36" y="47"/>
                  </a:cubicBezTo>
                  <a:cubicBezTo>
                    <a:pt x="36" y="47"/>
                    <a:pt x="36" y="47"/>
                    <a:pt x="36" y="47"/>
                  </a:cubicBezTo>
                  <a:cubicBezTo>
                    <a:pt x="36" y="47"/>
                    <a:pt x="36" y="47"/>
                    <a:pt x="36" y="47"/>
                  </a:cubicBezTo>
                  <a:cubicBezTo>
                    <a:pt x="36" y="47"/>
                    <a:pt x="36" y="47"/>
                    <a:pt x="37" y="46"/>
                  </a:cubicBezTo>
                  <a:cubicBezTo>
                    <a:pt x="37" y="46"/>
                    <a:pt x="37" y="46"/>
                    <a:pt x="37" y="46"/>
                  </a:cubicBezTo>
                  <a:cubicBezTo>
                    <a:pt x="38" y="46"/>
                    <a:pt x="38" y="46"/>
                    <a:pt x="38"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46" y="40"/>
                    <a:pt x="49" y="33"/>
                    <a:pt x="49" y="26"/>
                  </a:cubicBezTo>
                  <a:cubicBezTo>
                    <a:pt x="49" y="20"/>
                    <a:pt x="46" y="13"/>
                    <a:pt x="42" y="9"/>
                  </a:cubicBezTo>
                  <a:cubicBezTo>
                    <a:pt x="37" y="4"/>
                    <a:pt x="31" y="0"/>
                    <a:pt x="24" y="0"/>
                  </a:cubicBezTo>
                  <a:cubicBezTo>
                    <a:pt x="24" y="0"/>
                    <a:pt x="24" y="0"/>
                    <a:pt x="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746"/>
            <p:cNvSpPr>
              <a:spLocks noEditPoints="1"/>
            </p:cNvSpPr>
            <p:nvPr/>
          </p:nvSpPr>
          <p:spPr bwMode="auto">
            <a:xfrm>
              <a:off x="3260" y="1320"/>
              <a:ext cx="189" cy="201"/>
            </a:xfrm>
            <a:custGeom>
              <a:avLst/>
              <a:gdLst>
                <a:gd name="T0" fmla="*/ 34 w 80"/>
                <a:gd name="T1" fmla="*/ 81 h 85"/>
                <a:gd name="T2" fmla="*/ 31 w 80"/>
                <a:gd name="T3" fmla="*/ 81 h 85"/>
                <a:gd name="T4" fmla="*/ 28 w 80"/>
                <a:gd name="T5" fmla="*/ 80 h 85"/>
                <a:gd name="T6" fmla="*/ 27 w 80"/>
                <a:gd name="T7" fmla="*/ 77 h 85"/>
                <a:gd name="T8" fmla="*/ 56 w 80"/>
                <a:gd name="T9" fmla="*/ 75 h 85"/>
                <a:gd name="T10" fmla="*/ 52 w 80"/>
                <a:gd name="T11" fmla="*/ 75 h 85"/>
                <a:gd name="T12" fmla="*/ 44 w 80"/>
                <a:gd name="T13" fmla="*/ 72 h 85"/>
                <a:gd name="T14" fmla="*/ 60 w 80"/>
                <a:gd name="T15" fmla="*/ 75 h 85"/>
                <a:gd name="T16" fmla="*/ 43 w 80"/>
                <a:gd name="T17" fmla="*/ 75 h 85"/>
                <a:gd name="T18" fmla="*/ 47 w 80"/>
                <a:gd name="T19" fmla="*/ 75 h 85"/>
                <a:gd name="T20" fmla="*/ 26 w 80"/>
                <a:gd name="T21" fmla="*/ 72 h 85"/>
                <a:gd name="T22" fmla="*/ 21 w 80"/>
                <a:gd name="T23" fmla="*/ 69 h 85"/>
                <a:gd name="T24" fmla="*/ 19 w 80"/>
                <a:gd name="T25" fmla="*/ 67 h 85"/>
                <a:gd name="T26" fmla="*/ 19 w 80"/>
                <a:gd name="T27" fmla="*/ 67 h 85"/>
                <a:gd name="T28" fmla="*/ 13 w 80"/>
                <a:gd name="T29" fmla="*/ 67 h 85"/>
                <a:gd name="T30" fmla="*/ 10 w 80"/>
                <a:gd name="T31" fmla="*/ 66 h 85"/>
                <a:gd name="T32" fmla="*/ 10 w 80"/>
                <a:gd name="T33" fmla="*/ 61 h 85"/>
                <a:gd name="T34" fmla="*/ 8 w 80"/>
                <a:gd name="T35" fmla="*/ 58 h 85"/>
                <a:gd name="T36" fmla="*/ 73 w 80"/>
                <a:gd name="T37" fmla="*/ 59 h 85"/>
                <a:gd name="T38" fmla="*/ 73 w 80"/>
                <a:gd name="T39" fmla="*/ 55 h 85"/>
                <a:gd name="T40" fmla="*/ 67 w 80"/>
                <a:gd name="T41" fmla="*/ 59 h 85"/>
                <a:gd name="T42" fmla="*/ 10 w 80"/>
                <a:gd name="T43" fmla="*/ 48 h 85"/>
                <a:gd name="T44" fmla="*/ 7 w 80"/>
                <a:gd name="T45" fmla="*/ 42 h 85"/>
                <a:gd name="T46" fmla="*/ 7 w 80"/>
                <a:gd name="T47" fmla="*/ 38 h 85"/>
                <a:gd name="T48" fmla="*/ 4 w 80"/>
                <a:gd name="T49" fmla="*/ 38 h 85"/>
                <a:gd name="T50" fmla="*/ 73 w 80"/>
                <a:gd name="T51" fmla="*/ 30 h 85"/>
                <a:gd name="T52" fmla="*/ 17 w 80"/>
                <a:gd name="T53" fmla="*/ 18 h 85"/>
                <a:gd name="T54" fmla="*/ 53 w 80"/>
                <a:gd name="T55" fmla="*/ 10 h 85"/>
                <a:gd name="T56" fmla="*/ 70 w 80"/>
                <a:gd name="T57" fmla="*/ 16 h 85"/>
                <a:gd name="T58" fmla="*/ 70 w 80"/>
                <a:gd name="T59" fmla="*/ 27 h 85"/>
                <a:gd name="T60" fmla="*/ 71 w 80"/>
                <a:gd name="T61" fmla="*/ 40 h 85"/>
                <a:gd name="T62" fmla="*/ 72 w 80"/>
                <a:gd name="T63" fmla="*/ 52 h 85"/>
                <a:gd name="T64" fmla="*/ 64 w 80"/>
                <a:gd name="T65" fmla="*/ 67 h 85"/>
                <a:gd name="T66" fmla="*/ 42 w 80"/>
                <a:gd name="T67" fmla="*/ 69 h 85"/>
                <a:gd name="T68" fmla="*/ 29 w 80"/>
                <a:gd name="T69" fmla="*/ 73 h 85"/>
                <a:gd name="T70" fmla="*/ 18 w 80"/>
                <a:gd name="T71" fmla="*/ 59 h 85"/>
                <a:gd name="T72" fmla="*/ 12 w 80"/>
                <a:gd name="T73" fmla="*/ 39 h 85"/>
                <a:gd name="T74" fmla="*/ 13 w 80"/>
                <a:gd name="T75" fmla="*/ 27 h 85"/>
                <a:gd name="T76" fmla="*/ 21 w 80"/>
                <a:gd name="T77" fmla="*/ 17 h 85"/>
                <a:gd name="T78" fmla="*/ 31 w 80"/>
                <a:gd name="T79" fmla="*/ 11 h 85"/>
                <a:gd name="T80" fmla="*/ 44 w 80"/>
                <a:gd name="T81" fmla="*/ 0 h 85"/>
                <a:gd name="T82" fmla="*/ 29 w 80"/>
                <a:gd name="T83" fmla="*/ 4 h 85"/>
                <a:gd name="T84" fmla="*/ 16 w 80"/>
                <a:gd name="T85" fmla="*/ 11 h 85"/>
                <a:gd name="T86" fmla="*/ 8 w 80"/>
                <a:gd name="T87" fmla="*/ 23 h 85"/>
                <a:gd name="T88" fmla="*/ 0 w 80"/>
                <a:gd name="T89" fmla="*/ 43 h 85"/>
                <a:gd name="T90" fmla="*/ 6 w 80"/>
                <a:gd name="T91" fmla="*/ 52 h 85"/>
                <a:gd name="T92" fmla="*/ 4 w 80"/>
                <a:gd name="T93" fmla="*/ 61 h 85"/>
                <a:gd name="T94" fmla="*/ 16 w 80"/>
                <a:gd name="T95" fmla="*/ 69 h 85"/>
                <a:gd name="T96" fmla="*/ 36 w 80"/>
                <a:gd name="T97" fmla="*/ 85 h 85"/>
                <a:gd name="T98" fmla="*/ 49 w 80"/>
                <a:gd name="T99" fmla="*/ 77 h 85"/>
                <a:gd name="T100" fmla="*/ 65 w 80"/>
                <a:gd name="T101" fmla="*/ 75 h 85"/>
                <a:gd name="T102" fmla="*/ 67 w 80"/>
                <a:gd name="T103" fmla="*/ 67 h 85"/>
                <a:gd name="T104" fmla="*/ 70 w 80"/>
                <a:gd name="T105" fmla="*/ 61 h 85"/>
                <a:gd name="T106" fmla="*/ 80 w 80"/>
                <a:gd name="T107" fmla="*/ 42 h 85"/>
                <a:gd name="T108" fmla="*/ 75 w 80"/>
                <a:gd name="T109" fmla="*/ 33 h 85"/>
                <a:gd name="T110" fmla="*/ 78 w 80"/>
                <a:gd name="T111" fmla="*/ 24 h 85"/>
                <a:gd name="T112" fmla="*/ 71 w 80"/>
                <a:gd name="T113" fmla="*/ 14 h 85"/>
                <a:gd name="T114" fmla="*/ 65 w 80"/>
                <a:gd name="T115" fmla="*/ 16 h 85"/>
                <a:gd name="T116" fmla="*/ 44 w 80"/>
                <a:gd name="T1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85">
                  <a:moveTo>
                    <a:pt x="35" y="81"/>
                  </a:moveTo>
                  <a:cubicBezTo>
                    <a:pt x="35" y="81"/>
                    <a:pt x="35" y="81"/>
                    <a:pt x="35" y="81"/>
                  </a:cubicBezTo>
                  <a:cubicBezTo>
                    <a:pt x="35" y="81"/>
                    <a:pt x="35" y="81"/>
                    <a:pt x="35" y="81"/>
                  </a:cubicBezTo>
                  <a:cubicBezTo>
                    <a:pt x="35" y="81"/>
                    <a:pt x="35" y="81"/>
                    <a:pt x="35" y="81"/>
                  </a:cubicBezTo>
                  <a:moveTo>
                    <a:pt x="34" y="81"/>
                  </a:moveTo>
                  <a:cubicBezTo>
                    <a:pt x="33" y="81"/>
                    <a:pt x="33" y="81"/>
                    <a:pt x="33" y="81"/>
                  </a:cubicBezTo>
                  <a:cubicBezTo>
                    <a:pt x="34" y="80"/>
                    <a:pt x="34" y="79"/>
                    <a:pt x="35" y="77"/>
                  </a:cubicBezTo>
                  <a:cubicBezTo>
                    <a:pt x="36" y="78"/>
                    <a:pt x="36" y="78"/>
                    <a:pt x="36" y="78"/>
                  </a:cubicBezTo>
                  <a:cubicBezTo>
                    <a:pt x="36" y="79"/>
                    <a:pt x="35" y="80"/>
                    <a:pt x="34" y="81"/>
                  </a:cubicBezTo>
                  <a:moveTo>
                    <a:pt x="31" y="81"/>
                  </a:moveTo>
                  <a:cubicBezTo>
                    <a:pt x="31" y="81"/>
                    <a:pt x="30" y="81"/>
                    <a:pt x="30" y="80"/>
                  </a:cubicBezTo>
                  <a:cubicBezTo>
                    <a:pt x="31" y="79"/>
                    <a:pt x="32" y="78"/>
                    <a:pt x="32" y="77"/>
                  </a:cubicBezTo>
                  <a:cubicBezTo>
                    <a:pt x="33" y="77"/>
                    <a:pt x="33" y="77"/>
                    <a:pt x="34" y="77"/>
                  </a:cubicBezTo>
                  <a:cubicBezTo>
                    <a:pt x="33" y="78"/>
                    <a:pt x="32" y="80"/>
                    <a:pt x="31" y="81"/>
                  </a:cubicBezTo>
                  <a:moveTo>
                    <a:pt x="28" y="80"/>
                  </a:moveTo>
                  <a:cubicBezTo>
                    <a:pt x="28" y="80"/>
                    <a:pt x="28" y="80"/>
                    <a:pt x="27" y="80"/>
                  </a:cubicBezTo>
                  <a:cubicBezTo>
                    <a:pt x="28" y="78"/>
                    <a:pt x="29" y="77"/>
                    <a:pt x="30" y="76"/>
                  </a:cubicBezTo>
                  <a:cubicBezTo>
                    <a:pt x="31" y="76"/>
                    <a:pt x="31" y="76"/>
                    <a:pt x="31" y="76"/>
                  </a:cubicBezTo>
                  <a:cubicBezTo>
                    <a:pt x="30" y="78"/>
                    <a:pt x="29" y="79"/>
                    <a:pt x="28" y="80"/>
                  </a:cubicBezTo>
                  <a:moveTo>
                    <a:pt x="27" y="77"/>
                  </a:moveTo>
                  <a:cubicBezTo>
                    <a:pt x="28" y="77"/>
                    <a:pt x="28" y="76"/>
                    <a:pt x="28" y="76"/>
                  </a:cubicBezTo>
                  <a:cubicBezTo>
                    <a:pt x="29" y="76"/>
                    <a:pt x="29" y="76"/>
                    <a:pt x="29" y="76"/>
                  </a:cubicBezTo>
                  <a:cubicBezTo>
                    <a:pt x="28" y="76"/>
                    <a:pt x="28" y="77"/>
                    <a:pt x="27" y="77"/>
                  </a:cubicBezTo>
                  <a:moveTo>
                    <a:pt x="55" y="78"/>
                  </a:moveTo>
                  <a:cubicBezTo>
                    <a:pt x="56" y="77"/>
                    <a:pt x="56" y="76"/>
                    <a:pt x="56" y="75"/>
                  </a:cubicBezTo>
                  <a:cubicBezTo>
                    <a:pt x="57" y="75"/>
                    <a:pt x="58" y="74"/>
                    <a:pt x="59" y="74"/>
                  </a:cubicBezTo>
                  <a:cubicBezTo>
                    <a:pt x="58" y="75"/>
                    <a:pt x="58" y="76"/>
                    <a:pt x="57" y="77"/>
                  </a:cubicBezTo>
                  <a:cubicBezTo>
                    <a:pt x="57" y="77"/>
                    <a:pt x="56" y="77"/>
                    <a:pt x="55" y="78"/>
                  </a:cubicBezTo>
                  <a:moveTo>
                    <a:pt x="53" y="77"/>
                  </a:moveTo>
                  <a:cubicBezTo>
                    <a:pt x="52" y="76"/>
                    <a:pt x="52" y="76"/>
                    <a:pt x="52" y="75"/>
                  </a:cubicBezTo>
                  <a:cubicBezTo>
                    <a:pt x="52" y="74"/>
                    <a:pt x="52" y="73"/>
                    <a:pt x="53" y="72"/>
                  </a:cubicBezTo>
                  <a:cubicBezTo>
                    <a:pt x="53" y="72"/>
                    <a:pt x="53" y="73"/>
                    <a:pt x="54" y="74"/>
                  </a:cubicBezTo>
                  <a:cubicBezTo>
                    <a:pt x="53" y="75"/>
                    <a:pt x="53" y="76"/>
                    <a:pt x="53" y="77"/>
                  </a:cubicBezTo>
                  <a:moveTo>
                    <a:pt x="42" y="72"/>
                  </a:moveTo>
                  <a:cubicBezTo>
                    <a:pt x="42" y="72"/>
                    <a:pt x="43" y="72"/>
                    <a:pt x="44" y="72"/>
                  </a:cubicBezTo>
                  <a:cubicBezTo>
                    <a:pt x="43" y="73"/>
                    <a:pt x="42" y="74"/>
                    <a:pt x="41" y="75"/>
                  </a:cubicBezTo>
                  <a:cubicBezTo>
                    <a:pt x="41" y="75"/>
                    <a:pt x="41" y="75"/>
                    <a:pt x="41" y="75"/>
                  </a:cubicBezTo>
                  <a:cubicBezTo>
                    <a:pt x="41" y="74"/>
                    <a:pt x="41" y="73"/>
                    <a:pt x="41" y="72"/>
                  </a:cubicBezTo>
                  <a:cubicBezTo>
                    <a:pt x="42" y="72"/>
                    <a:pt x="42" y="72"/>
                    <a:pt x="42" y="72"/>
                  </a:cubicBezTo>
                  <a:moveTo>
                    <a:pt x="60" y="75"/>
                  </a:moveTo>
                  <a:cubicBezTo>
                    <a:pt x="60" y="74"/>
                    <a:pt x="61" y="73"/>
                    <a:pt x="61" y="73"/>
                  </a:cubicBezTo>
                  <a:cubicBezTo>
                    <a:pt x="62" y="72"/>
                    <a:pt x="63" y="72"/>
                    <a:pt x="63" y="71"/>
                  </a:cubicBezTo>
                  <a:cubicBezTo>
                    <a:pt x="63" y="72"/>
                    <a:pt x="63" y="73"/>
                    <a:pt x="63" y="73"/>
                  </a:cubicBezTo>
                  <a:cubicBezTo>
                    <a:pt x="62" y="74"/>
                    <a:pt x="61" y="74"/>
                    <a:pt x="60" y="75"/>
                  </a:cubicBezTo>
                  <a:moveTo>
                    <a:pt x="43" y="75"/>
                  </a:moveTo>
                  <a:cubicBezTo>
                    <a:pt x="44" y="74"/>
                    <a:pt x="45" y="73"/>
                    <a:pt x="46" y="72"/>
                  </a:cubicBezTo>
                  <a:cubicBezTo>
                    <a:pt x="46" y="71"/>
                    <a:pt x="47" y="71"/>
                    <a:pt x="47" y="71"/>
                  </a:cubicBezTo>
                  <a:cubicBezTo>
                    <a:pt x="46" y="73"/>
                    <a:pt x="45" y="74"/>
                    <a:pt x="45" y="75"/>
                  </a:cubicBezTo>
                  <a:cubicBezTo>
                    <a:pt x="44" y="75"/>
                    <a:pt x="43" y="75"/>
                    <a:pt x="43" y="75"/>
                  </a:cubicBezTo>
                  <a:moveTo>
                    <a:pt x="47" y="75"/>
                  </a:moveTo>
                  <a:cubicBezTo>
                    <a:pt x="48" y="73"/>
                    <a:pt x="48" y="72"/>
                    <a:pt x="49" y="71"/>
                  </a:cubicBezTo>
                  <a:cubicBezTo>
                    <a:pt x="50" y="71"/>
                    <a:pt x="50" y="71"/>
                    <a:pt x="50" y="71"/>
                  </a:cubicBezTo>
                  <a:cubicBezTo>
                    <a:pt x="50" y="72"/>
                    <a:pt x="49" y="73"/>
                    <a:pt x="49" y="74"/>
                  </a:cubicBezTo>
                  <a:cubicBezTo>
                    <a:pt x="48" y="74"/>
                    <a:pt x="47" y="74"/>
                    <a:pt x="47" y="75"/>
                  </a:cubicBezTo>
                  <a:moveTo>
                    <a:pt x="26" y="72"/>
                  </a:moveTo>
                  <a:cubicBezTo>
                    <a:pt x="24" y="72"/>
                    <a:pt x="23" y="71"/>
                    <a:pt x="22" y="70"/>
                  </a:cubicBezTo>
                  <a:cubicBezTo>
                    <a:pt x="23" y="69"/>
                    <a:pt x="25" y="69"/>
                    <a:pt x="26" y="68"/>
                  </a:cubicBezTo>
                  <a:cubicBezTo>
                    <a:pt x="27" y="68"/>
                    <a:pt x="27" y="68"/>
                    <a:pt x="27" y="68"/>
                  </a:cubicBezTo>
                  <a:cubicBezTo>
                    <a:pt x="26" y="70"/>
                    <a:pt x="26" y="71"/>
                    <a:pt x="26" y="72"/>
                  </a:cubicBezTo>
                  <a:moveTo>
                    <a:pt x="21" y="69"/>
                  </a:moveTo>
                  <a:cubicBezTo>
                    <a:pt x="21" y="69"/>
                    <a:pt x="20" y="69"/>
                    <a:pt x="20" y="68"/>
                  </a:cubicBezTo>
                  <a:cubicBezTo>
                    <a:pt x="21" y="67"/>
                    <a:pt x="22" y="67"/>
                    <a:pt x="23" y="66"/>
                  </a:cubicBezTo>
                  <a:cubicBezTo>
                    <a:pt x="23" y="66"/>
                    <a:pt x="24" y="67"/>
                    <a:pt x="24" y="67"/>
                  </a:cubicBezTo>
                  <a:cubicBezTo>
                    <a:pt x="23" y="68"/>
                    <a:pt x="22" y="69"/>
                    <a:pt x="21" y="69"/>
                  </a:cubicBezTo>
                  <a:moveTo>
                    <a:pt x="19" y="67"/>
                  </a:moveTo>
                  <a:cubicBezTo>
                    <a:pt x="18" y="67"/>
                    <a:pt x="18" y="67"/>
                    <a:pt x="18" y="67"/>
                  </a:cubicBezTo>
                  <a:cubicBezTo>
                    <a:pt x="18" y="66"/>
                    <a:pt x="18" y="65"/>
                    <a:pt x="19" y="65"/>
                  </a:cubicBezTo>
                  <a:cubicBezTo>
                    <a:pt x="19" y="64"/>
                    <a:pt x="19" y="64"/>
                    <a:pt x="20" y="64"/>
                  </a:cubicBezTo>
                  <a:cubicBezTo>
                    <a:pt x="20" y="64"/>
                    <a:pt x="21" y="65"/>
                    <a:pt x="22" y="65"/>
                  </a:cubicBezTo>
                  <a:cubicBezTo>
                    <a:pt x="21" y="66"/>
                    <a:pt x="20" y="66"/>
                    <a:pt x="19" y="67"/>
                  </a:cubicBezTo>
                  <a:moveTo>
                    <a:pt x="13" y="67"/>
                  </a:moveTo>
                  <a:cubicBezTo>
                    <a:pt x="13" y="66"/>
                    <a:pt x="14" y="65"/>
                    <a:pt x="14" y="65"/>
                  </a:cubicBezTo>
                  <a:cubicBezTo>
                    <a:pt x="15" y="64"/>
                    <a:pt x="15" y="64"/>
                    <a:pt x="16" y="64"/>
                  </a:cubicBezTo>
                  <a:cubicBezTo>
                    <a:pt x="16" y="64"/>
                    <a:pt x="15" y="65"/>
                    <a:pt x="15" y="66"/>
                  </a:cubicBezTo>
                  <a:cubicBezTo>
                    <a:pt x="14" y="66"/>
                    <a:pt x="14" y="67"/>
                    <a:pt x="13" y="67"/>
                  </a:cubicBezTo>
                  <a:moveTo>
                    <a:pt x="10" y="67"/>
                  </a:moveTo>
                  <a:cubicBezTo>
                    <a:pt x="10" y="66"/>
                    <a:pt x="9" y="65"/>
                    <a:pt x="9" y="64"/>
                  </a:cubicBezTo>
                  <a:cubicBezTo>
                    <a:pt x="9" y="64"/>
                    <a:pt x="10" y="63"/>
                    <a:pt x="10" y="62"/>
                  </a:cubicBezTo>
                  <a:cubicBezTo>
                    <a:pt x="11" y="63"/>
                    <a:pt x="11" y="63"/>
                    <a:pt x="11" y="64"/>
                  </a:cubicBezTo>
                  <a:cubicBezTo>
                    <a:pt x="11" y="64"/>
                    <a:pt x="11" y="65"/>
                    <a:pt x="10" y="66"/>
                  </a:cubicBezTo>
                  <a:cubicBezTo>
                    <a:pt x="10" y="67"/>
                    <a:pt x="10" y="67"/>
                    <a:pt x="10" y="67"/>
                  </a:cubicBezTo>
                  <a:moveTo>
                    <a:pt x="8" y="63"/>
                  </a:moveTo>
                  <a:cubicBezTo>
                    <a:pt x="7" y="62"/>
                    <a:pt x="7" y="62"/>
                    <a:pt x="7" y="61"/>
                  </a:cubicBezTo>
                  <a:cubicBezTo>
                    <a:pt x="7" y="60"/>
                    <a:pt x="8" y="60"/>
                    <a:pt x="8" y="59"/>
                  </a:cubicBezTo>
                  <a:cubicBezTo>
                    <a:pt x="9" y="60"/>
                    <a:pt x="9" y="61"/>
                    <a:pt x="10" y="61"/>
                  </a:cubicBezTo>
                  <a:cubicBezTo>
                    <a:pt x="9" y="62"/>
                    <a:pt x="8" y="62"/>
                    <a:pt x="8" y="63"/>
                  </a:cubicBezTo>
                  <a:moveTo>
                    <a:pt x="6" y="60"/>
                  </a:moveTo>
                  <a:cubicBezTo>
                    <a:pt x="6" y="59"/>
                    <a:pt x="6" y="59"/>
                    <a:pt x="6" y="59"/>
                  </a:cubicBezTo>
                  <a:cubicBezTo>
                    <a:pt x="6" y="59"/>
                    <a:pt x="7" y="58"/>
                    <a:pt x="7" y="57"/>
                  </a:cubicBezTo>
                  <a:cubicBezTo>
                    <a:pt x="7" y="57"/>
                    <a:pt x="7" y="58"/>
                    <a:pt x="8" y="58"/>
                  </a:cubicBezTo>
                  <a:cubicBezTo>
                    <a:pt x="7" y="59"/>
                    <a:pt x="7" y="59"/>
                    <a:pt x="6" y="60"/>
                  </a:cubicBezTo>
                  <a:moveTo>
                    <a:pt x="73" y="59"/>
                  </a:moveTo>
                  <a:cubicBezTo>
                    <a:pt x="72" y="58"/>
                    <a:pt x="72" y="58"/>
                    <a:pt x="72" y="58"/>
                  </a:cubicBezTo>
                  <a:cubicBezTo>
                    <a:pt x="73" y="57"/>
                    <a:pt x="73" y="57"/>
                    <a:pt x="74" y="56"/>
                  </a:cubicBezTo>
                  <a:cubicBezTo>
                    <a:pt x="74" y="57"/>
                    <a:pt x="73" y="58"/>
                    <a:pt x="73" y="59"/>
                  </a:cubicBezTo>
                  <a:moveTo>
                    <a:pt x="67" y="59"/>
                  </a:moveTo>
                  <a:cubicBezTo>
                    <a:pt x="68" y="58"/>
                    <a:pt x="68" y="57"/>
                    <a:pt x="69" y="57"/>
                  </a:cubicBezTo>
                  <a:cubicBezTo>
                    <a:pt x="69" y="56"/>
                    <a:pt x="70" y="55"/>
                    <a:pt x="70" y="55"/>
                  </a:cubicBezTo>
                  <a:cubicBezTo>
                    <a:pt x="71" y="55"/>
                    <a:pt x="71" y="54"/>
                    <a:pt x="72" y="54"/>
                  </a:cubicBezTo>
                  <a:cubicBezTo>
                    <a:pt x="73" y="55"/>
                    <a:pt x="73" y="55"/>
                    <a:pt x="73" y="55"/>
                  </a:cubicBezTo>
                  <a:cubicBezTo>
                    <a:pt x="72" y="56"/>
                    <a:pt x="71" y="57"/>
                    <a:pt x="70" y="58"/>
                  </a:cubicBezTo>
                  <a:cubicBezTo>
                    <a:pt x="70" y="58"/>
                    <a:pt x="70" y="58"/>
                    <a:pt x="70" y="58"/>
                  </a:cubicBezTo>
                  <a:cubicBezTo>
                    <a:pt x="70" y="58"/>
                    <a:pt x="70" y="58"/>
                    <a:pt x="70" y="58"/>
                  </a:cubicBezTo>
                  <a:cubicBezTo>
                    <a:pt x="69" y="58"/>
                    <a:pt x="69" y="58"/>
                    <a:pt x="68" y="58"/>
                  </a:cubicBezTo>
                  <a:cubicBezTo>
                    <a:pt x="68" y="59"/>
                    <a:pt x="67" y="59"/>
                    <a:pt x="67" y="59"/>
                  </a:cubicBezTo>
                  <a:moveTo>
                    <a:pt x="10" y="48"/>
                  </a:moveTo>
                  <a:cubicBezTo>
                    <a:pt x="10" y="48"/>
                    <a:pt x="10" y="47"/>
                    <a:pt x="10" y="47"/>
                  </a:cubicBezTo>
                  <a:cubicBezTo>
                    <a:pt x="10" y="47"/>
                    <a:pt x="10" y="47"/>
                    <a:pt x="10" y="47"/>
                  </a:cubicBezTo>
                  <a:cubicBezTo>
                    <a:pt x="10" y="48"/>
                    <a:pt x="10" y="48"/>
                    <a:pt x="10" y="48"/>
                  </a:cubicBezTo>
                  <a:cubicBezTo>
                    <a:pt x="10" y="48"/>
                    <a:pt x="10" y="48"/>
                    <a:pt x="10" y="48"/>
                  </a:cubicBezTo>
                  <a:moveTo>
                    <a:pt x="7" y="42"/>
                  </a:moveTo>
                  <a:cubicBezTo>
                    <a:pt x="6" y="42"/>
                    <a:pt x="6" y="42"/>
                    <a:pt x="6" y="42"/>
                  </a:cubicBezTo>
                  <a:cubicBezTo>
                    <a:pt x="7" y="42"/>
                    <a:pt x="7" y="41"/>
                    <a:pt x="8" y="40"/>
                  </a:cubicBezTo>
                  <a:cubicBezTo>
                    <a:pt x="8" y="41"/>
                    <a:pt x="7" y="41"/>
                    <a:pt x="7" y="42"/>
                  </a:cubicBezTo>
                  <a:cubicBezTo>
                    <a:pt x="7" y="42"/>
                    <a:pt x="7" y="42"/>
                    <a:pt x="7" y="42"/>
                  </a:cubicBezTo>
                  <a:moveTo>
                    <a:pt x="5" y="42"/>
                  </a:moveTo>
                  <a:cubicBezTo>
                    <a:pt x="4" y="42"/>
                    <a:pt x="4" y="42"/>
                    <a:pt x="4" y="42"/>
                  </a:cubicBezTo>
                  <a:cubicBezTo>
                    <a:pt x="4" y="41"/>
                    <a:pt x="4" y="41"/>
                    <a:pt x="4" y="41"/>
                  </a:cubicBezTo>
                  <a:cubicBezTo>
                    <a:pt x="4" y="40"/>
                    <a:pt x="5" y="39"/>
                    <a:pt x="6" y="38"/>
                  </a:cubicBezTo>
                  <a:cubicBezTo>
                    <a:pt x="6" y="38"/>
                    <a:pt x="7" y="38"/>
                    <a:pt x="7" y="38"/>
                  </a:cubicBezTo>
                  <a:cubicBezTo>
                    <a:pt x="6" y="40"/>
                    <a:pt x="6" y="41"/>
                    <a:pt x="5" y="42"/>
                  </a:cubicBezTo>
                  <a:moveTo>
                    <a:pt x="4" y="38"/>
                  </a:moveTo>
                  <a:cubicBezTo>
                    <a:pt x="4" y="38"/>
                    <a:pt x="4" y="38"/>
                    <a:pt x="4" y="38"/>
                  </a:cubicBezTo>
                  <a:cubicBezTo>
                    <a:pt x="5" y="38"/>
                    <a:pt x="5" y="38"/>
                    <a:pt x="5" y="38"/>
                  </a:cubicBezTo>
                  <a:cubicBezTo>
                    <a:pt x="4" y="38"/>
                    <a:pt x="4" y="38"/>
                    <a:pt x="4" y="38"/>
                  </a:cubicBezTo>
                  <a:moveTo>
                    <a:pt x="73" y="30"/>
                  </a:moveTo>
                  <a:cubicBezTo>
                    <a:pt x="73" y="30"/>
                    <a:pt x="73" y="29"/>
                    <a:pt x="73" y="29"/>
                  </a:cubicBezTo>
                  <a:cubicBezTo>
                    <a:pt x="73" y="29"/>
                    <a:pt x="74" y="29"/>
                    <a:pt x="74" y="28"/>
                  </a:cubicBezTo>
                  <a:cubicBezTo>
                    <a:pt x="74" y="29"/>
                    <a:pt x="74" y="29"/>
                    <a:pt x="73" y="30"/>
                  </a:cubicBezTo>
                  <a:cubicBezTo>
                    <a:pt x="73" y="30"/>
                    <a:pt x="73" y="30"/>
                    <a:pt x="73" y="30"/>
                  </a:cubicBezTo>
                  <a:moveTo>
                    <a:pt x="17" y="18"/>
                  </a:moveTo>
                  <a:cubicBezTo>
                    <a:pt x="17" y="17"/>
                    <a:pt x="17" y="17"/>
                    <a:pt x="17" y="17"/>
                  </a:cubicBezTo>
                  <a:cubicBezTo>
                    <a:pt x="17" y="16"/>
                    <a:pt x="17" y="15"/>
                    <a:pt x="18" y="14"/>
                  </a:cubicBezTo>
                  <a:cubicBezTo>
                    <a:pt x="18" y="15"/>
                    <a:pt x="18" y="15"/>
                    <a:pt x="19" y="16"/>
                  </a:cubicBezTo>
                  <a:cubicBezTo>
                    <a:pt x="18" y="16"/>
                    <a:pt x="17" y="17"/>
                    <a:pt x="17" y="18"/>
                  </a:cubicBezTo>
                  <a:moveTo>
                    <a:pt x="43" y="9"/>
                  </a:moveTo>
                  <a:cubicBezTo>
                    <a:pt x="44" y="9"/>
                    <a:pt x="44" y="9"/>
                    <a:pt x="44" y="8"/>
                  </a:cubicBezTo>
                  <a:cubicBezTo>
                    <a:pt x="45" y="7"/>
                    <a:pt x="45" y="5"/>
                    <a:pt x="46" y="3"/>
                  </a:cubicBezTo>
                  <a:cubicBezTo>
                    <a:pt x="49" y="4"/>
                    <a:pt x="52" y="4"/>
                    <a:pt x="55" y="6"/>
                  </a:cubicBezTo>
                  <a:cubicBezTo>
                    <a:pt x="54" y="7"/>
                    <a:pt x="54" y="9"/>
                    <a:pt x="53" y="10"/>
                  </a:cubicBezTo>
                  <a:cubicBezTo>
                    <a:pt x="53" y="11"/>
                    <a:pt x="54" y="12"/>
                    <a:pt x="54" y="12"/>
                  </a:cubicBezTo>
                  <a:cubicBezTo>
                    <a:pt x="58" y="14"/>
                    <a:pt x="61" y="16"/>
                    <a:pt x="63" y="19"/>
                  </a:cubicBezTo>
                  <a:cubicBezTo>
                    <a:pt x="64" y="19"/>
                    <a:pt x="64" y="19"/>
                    <a:pt x="65" y="19"/>
                  </a:cubicBezTo>
                  <a:cubicBezTo>
                    <a:pt x="65" y="19"/>
                    <a:pt x="65" y="19"/>
                    <a:pt x="65" y="19"/>
                  </a:cubicBezTo>
                  <a:cubicBezTo>
                    <a:pt x="67" y="18"/>
                    <a:pt x="68" y="17"/>
                    <a:pt x="70" y="16"/>
                  </a:cubicBezTo>
                  <a:cubicBezTo>
                    <a:pt x="70" y="17"/>
                    <a:pt x="70" y="17"/>
                    <a:pt x="70" y="17"/>
                  </a:cubicBezTo>
                  <a:cubicBezTo>
                    <a:pt x="71" y="18"/>
                    <a:pt x="72" y="19"/>
                    <a:pt x="72" y="21"/>
                  </a:cubicBezTo>
                  <a:cubicBezTo>
                    <a:pt x="73" y="22"/>
                    <a:pt x="74" y="23"/>
                    <a:pt x="74" y="23"/>
                  </a:cubicBezTo>
                  <a:cubicBezTo>
                    <a:pt x="74" y="23"/>
                    <a:pt x="74" y="24"/>
                    <a:pt x="74" y="25"/>
                  </a:cubicBezTo>
                  <a:cubicBezTo>
                    <a:pt x="73" y="25"/>
                    <a:pt x="72" y="26"/>
                    <a:pt x="70" y="27"/>
                  </a:cubicBezTo>
                  <a:cubicBezTo>
                    <a:pt x="70" y="28"/>
                    <a:pt x="69" y="28"/>
                    <a:pt x="70" y="29"/>
                  </a:cubicBezTo>
                  <a:cubicBezTo>
                    <a:pt x="70" y="30"/>
                    <a:pt x="70" y="31"/>
                    <a:pt x="71" y="33"/>
                  </a:cubicBezTo>
                  <a:cubicBezTo>
                    <a:pt x="71" y="33"/>
                    <a:pt x="71" y="33"/>
                    <a:pt x="71" y="33"/>
                  </a:cubicBezTo>
                  <a:cubicBezTo>
                    <a:pt x="71" y="35"/>
                    <a:pt x="71" y="37"/>
                    <a:pt x="71" y="39"/>
                  </a:cubicBezTo>
                  <a:cubicBezTo>
                    <a:pt x="71" y="39"/>
                    <a:pt x="71" y="40"/>
                    <a:pt x="71" y="40"/>
                  </a:cubicBezTo>
                  <a:cubicBezTo>
                    <a:pt x="71" y="41"/>
                    <a:pt x="72" y="42"/>
                    <a:pt x="72" y="42"/>
                  </a:cubicBezTo>
                  <a:cubicBezTo>
                    <a:pt x="74" y="42"/>
                    <a:pt x="76" y="42"/>
                    <a:pt x="77" y="43"/>
                  </a:cubicBezTo>
                  <a:cubicBezTo>
                    <a:pt x="77" y="46"/>
                    <a:pt x="76" y="49"/>
                    <a:pt x="75" y="52"/>
                  </a:cubicBezTo>
                  <a:cubicBezTo>
                    <a:pt x="74" y="52"/>
                    <a:pt x="73" y="52"/>
                    <a:pt x="72" y="52"/>
                  </a:cubicBezTo>
                  <a:cubicBezTo>
                    <a:pt x="72" y="52"/>
                    <a:pt x="72" y="52"/>
                    <a:pt x="72" y="52"/>
                  </a:cubicBezTo>
                  <a:cubicBezTo>
                    <a:pt x="71" y="52"/>
                    <a:pt x="70" y="52"/>
                    <a:pt x="69" y="53"/>
                  </a:cubicBezTo>
                  <a:cubicBezTo>
                    <a:pt x="67" y="54"/>
                    <a:pt x="66" y="55"/>
                    <a:pt x="65" y="56"/>
                  </a:cubicBezTo>
                  <a:cubicBezTo>
                    <a:pt x="65" y="58"/>
                    <a:pt x="63" y="59"/>
                    <a:pt x="62" y="61"/>
                  </a:cubicBezTo>
                  <a:cubicBezTo>
                    <a:pt x="61" y="61"/>
                    <a:pt x="61" y="62"/>
                    <a:pt x="62" y="63"/>
                  </a:cubicBezTo>
                  <a:cubicBezTo>
                    <a:pt x="62" y="64"/>
                    <a:pt x="63" y="66"/>
                    <a:pt x="64" y="67"/>
                  </a:cubicBezTo>
                  <a:cubicBezTo>
                    <a:pt x="62" y="69"/>
                    <a:pt x="59" y="71"/>
                    <a:pt x="56" y="72"/>
                  </a:cubicBezTo>
                  <a:cubicBezTo>
                    <a:pt x="55" y="71"/>
                    <a:pt x="54" y="69"/>
                    <a:pt x="54" y="68"/>
                  </a:cubicBezTo>
                  <a:cubicBezTo>
                    <a:pt x="53" y="67"/>
                    <a:pt x="53" y="67"/>
                    <a:pt x="52" y="67"/>
                  </a:cubicBezTo>
                  <a:cubicBezTo>
                    <a:pt x="52" y="67"/>
                    <a:pt x="52" y="67"/>
                    <a:pt x="52" y="67"/>
                  </a:cubicBezTo>
                  <a:cubicBezTo>
                    <a:pt x="48" y="68"/>
                    <a:pt x="45" y="69"/>
                    <a:pt x="42" y="69"/>
                  </a:cubicBezTo>
                  <a:cubicBezTo>
                    <a:pt x="41" y="69"/>
                    <a:pt x="41" y="69"/>
                    <a:pt x="40" y="69"/>
                  </a:cubicBezTo>
                  <a:cubicBezTo>
                    <a:pt x="40" y="69"/>
                    <a:pt x="40" y="69"/>
                    <a:pt x="40" y="69"/>
                  </a:cubicBezTo>
                  <a:cubicBezTo>
                    <a:pt x="40" y="69"/>
                    <a:pt x="39" y="69"/>
                    <a:pt x="39" y="70"/>
                  </a:cubicBezTo>
                  <a:cubicBezTo>
                    <a:pt x="38" y="72"/>
                    <a:pt x="38" y="73"/>
                    <a:pt x="38" y="75"/>
                  </a:cubicBezTo>
                  <a:cubicBezTo>
                    <a:pt x="35" y="74"/>
                    <a:pt x="32" y="74"/>
                    <a:pt x="29" y="73"/>
                  </a:cubicBezTo>
                  <a:cubicBezTo>
                    <a:pt x="29" y="71"/>
                    <a:pt x="29" y="69"/>
                    <a:pt x="30" y="68"/>
                  </a:cubicBezTo>
                  <a:cubicBezTo>
                    <a:pt x="30" y="67"/>
                    <a:pt x="30" y="66"/>
                    <a:pt x="29" y="66"/>
                  </a:cubicBezTo>
                  <a:cubicBezTo>
                    <a:pt x="25" y="64"/>
                    <a:pt x="22" y="62"/>
                    <a:pt x="20" y="59"/>
                  </a:cubicBezTo>
                  <a:cubicBezTo>
                    <a:pt x="19" y="59"/>
                    <a:pt x="19" y="59"/>
                    <a:pt x="19" y="59"/>
                  </a:cubicBezTo>
                  <a:cubicBezTo>
                    <a:pt x="18" y="59"/>
                    <a:pt x="18" y="59"/>
                    <a:pt x="18" y="59"/>
                  </a:cubicBezTo>
                  <a:cubicBezTo>
                    <a:pt x="16" y="60"/>
                    <a:pt x="15" y="61"/>
                    <a:pt x="14" y="61"/>
                  </a:cubicBezTo>
                  <a:cubicBezTo>
                    <a:pt x="12" y="59"/>
                    <a:pt x="10" y="56"/>
                    <a:pt x="9" y="53"/>
                  </a:cubicBezTo>
                  <a:cubicBezTo>
                    <a:pt x="10" y="53"/>
                    <a:pt x="12" y="52"/>
                    <a:pt x="13" y="51"/>
                  </a:cubicBezTo>
                  <a:cubicBezTo>
                    <a:pt x="14" y="51"/>
                    <a:pt x="14" y="50"/>
                    <a:pt x="14" y="49"/>
                  </a:cubicBezTo>
                  <a:cubicBezTo>
                    <a:pt x="12" y="46"/>
                    <a:pt x="12" y="43"/>
                    <a:pt x="12" y="39"/>
                  </a:cubicBezTo>
                  <a:cubicBezTo>
                    <a:pt x="12" y="39"/>
                    <a:pt x="12" y="38"/>
                    <a:pt x="12" y="38"/>
                  </a:cubicBezTo>
                  <a:cubicBezTo>
                    <a:pt x="12" y="37"/>
                    <a:pt x="11" y="36"/>
                    <a:pt x="11" y="36"/>
                  </a:cubicBezTo>
                  <a:cubicBezTo>
                    <a:pt x="9" y="36"/>
                    <a:pt x="7" y="35"/>
                    <a:pt x="6" y="35"/>
                  </a:cubicBezTo>
                  <a:cubicBezTo>
                    <a:pt x="6" y="32"/>
                    <a:pt x="7" y="29"/>
                    <a:pt x="8" y="26"/>
                  </a:cubicBezTo>
                  <a:cubicBezTo>
                    <a:pt x="10" y="26"/>
                    <a:pt x="11" y="27"/>
                    <a:pt x="13" y="27"/>
                  </a:cubicBezTo>
                  <a:cubicBezTo>
                    <a:pt x="13" y="27"/>
                    <a:pt x="13" y="27"/>
                    <a:pt x="13" y="27"/>
                  </a:cubicBezTo>
                  <a:cubicBezTo>
                    <a:pt x="14" y="27"/>
                    <a:pt x="14" y="27"/>
                    <a:pt x="15" y="26"/>
                  </a:cubicBezTo>
                  <a:cubicBezTo>
                    <a:pt x="16" y="25"/>
                    <a:pt x="17" y="23"/>
                    <a:pt x="18" y="21"/>
                  </a:cubicBezTo>
                  <a:cubicBezTo>
                    <a:pt x="18" y="21"/>
                    <a:pt x="18" y="21"/>
                    <a:pt x="18" y="21"/>
                  </a:cubicBezTo>
                  <a:cubicBezTo>
                    <a:pt x="19" y="20"/>
                    <a:pt x="20" y="18"/>
                    <a:pt x="21" y="17"/>
                  </a:cubicBezTo>
                  <a:cubicBezTo>
                    <a:pt x="22" y="17"/>
                    <a:pt x="22" y="16"/>
                    <a:pt x="22" y="15"/>
                  </a:cubicBezTo>
                  <a:cubicBezTo>
                    <a:pt x="21" y="14"/>
                    <a:pt x="20" y="12"/>
                    <a:pt x="19" y="11"/>
                  </a:cubicBezTo>
                  <a:cubicBezTo>
                    <a:pt x="22" y="9"/>
                    <a:pt x="24" y="7"/>
                    <a:pt x="27" y="6"/>
                  </a:cubicBezTo>
                  <a:cubicBezTo>
                    <a:pt x="28" y="8"/>
                    <a:pt x="29" y="9"/>
                    <a:pt x="30" y="10"/>
                  </a:cubicBezTo>
                  <a:cubicBezTo>
                    <a:pt x="30" y="11"/>
                    <a:pt x="31" y="11"/>
                    <a:pt x="31" y="11"/>
                  </a:cubicBezTo>
                  <a:cubicBezTo>
                    <a:pt x="31" y="11"/>
                    <a:pt x="31" y="11"/>
                    <a:pt x="32" y="11"/>
                  </a:cubicBezTo>
                  <a:cubicBezTo>
                    <a:pt x="35" y="10"/>
                    <a:pt x="38" y="9"/>
                    <a:pt x="42" y="9"/>
                  </a:cubicBezTo>
                  <a:cubicBezTo>
                    <a:pt x="42" y="9"/>
                    <a:pt x="42" y="9"/>
                    <a:pt x="43" y="9"/>
                  </a:cubicBezTo>
                  <a:cubicBezTo>
                    <a:pt x="43" y="9"/>
                    <a:pt x="43" y="9"/>
                    <a:pt x="43" y="9"/>
                  </a:cubicBezTo>
                  <a:moveTo>
                    <a:pt x="44" y="0"/>
                  </a:moveTo>
                  <a:cubicBezTo>
                    <a:pt x="44" y="0"/>
                    <a:pt x="43" y="1"/>
                    <a:pt x="43" y="1"/>
                  </a:cubicBezTo>
                  <a:cubicBezTo>
                    <a:pt x="43" y="3"/>
                    <a:pt x="42" y="5"/>
                    <a:pt x="42" y="6"/>
                  </a:cubicBezTo>
                  <a:cubicBezTo>
                    <a:pt x="42" y="6"/>
                    <a:pt x="42" y="6"/>
                    <a:pt x="42" y="6"/>
                  </a:cubicBezTo>
                  <a:cubicBezTo>
                    <a:pt x="38" y="6"/>
                    <a:pt x="35" y="7"/>
                    <a:pt x="32" y="8"/>
                  </a:cubicBezTo>
                  <a:cubicBezTo>
                    <a:pt x="31" y="6"/>
                    <a:pt x="30" y="5"/>
                    <a:pt x="29" y="4"/>
                  </a:cubicBezTo>
                  <a:cubicBezTo>
                    <a:pt x="29" y="3"/>
                    <a:pt x="28" y="3"/>
                    <a:pt x="28" y="3"/>
                  </a:cubicBezTo>
                  <a:cubicBezTo>
                    <a:pt x="28" y="3"/>
                    <a:pt x="27" y="3"/>
                    <a:pt x="27" y="3"/>
                  </a:cubicBezTo>
                  <a:cubicBezTo>
                    <a:pt x="23" y="5"/>
                    <a:pt x="20" y="7"/>
                    <a:pt x="16" y="10"/>
                  </a:cubicBezTo>
                  <a:cubicBezTo>
                    <a:pt x="16" y="10"/>
                    <a:pt x="16" y="10"/>
                    <a:pt x="16" y="11"/>
                  </a:cubicBezTo>
                  <a:cubicBezTo>
                    <a:pt x="16" y="11"/>
                    <a:pt x="16" y="11"/>
                    <a:pt x="16" y="11"/>
                  </a:cubicBezTo>
                  <a:cubicBezTo>
                    <a:pt x="15" y="13"/>
                    <a:pt x="15" y="15"/>
                    <a:pt x="14" y="17"/>
                  </a:cubicBezTo>
                  <a:cubicBezTo>
                    <a:pt x="13" y="17"/>
                    <a:pt x="13" y="18"/>
                    <a:pt x="14" y="18"/>
                  </a:cubicBezTo>
                  <a:cubicBezTo>
                    <a:pt x="14" y="19"/>
                    <a:pt x="15" y="19"/>
                    <a:pt x="15" y="20"/>
                  </a:cubicBezTo>
                  <a:cubicBezTo>
                    <a:pt x="14" y="21"/>
                    <a:pt x="13" y="23"/>
                    <a:pt x="13" y="24"/>
                  </a:cubicBezTo>
                  <a:cubicBezTo>
                    <a:pt x="11" y="24"/>
                    <a:pt x="9" y="23"/>
                    <a:pt x="8" y="23"/>
                  </a:cubicBezTo>
                  <a:cubicBezTo>
                    <a:pt x="7" y="23"/>
                    <a:pt x="7" y="23"/>
                    <a:pt x="7" y="23"/>
                  </a:cubicBezTo>
                  <a:cubicBezTo>
                    <a:pt x="7" y="23"/>
                    <a:pt x="6" y="23"/>
                    <a:pt x="6" y="24"/>
                  </a:cubicBezTo>
                  <a:cubicBezTo>
                    <a:pt x="6" y="25"/>
                    <a:pt x="6" y="25"/>
                    <a:pt x="6" y="25"/>
                  </a:cubicBezTo>
                  <a:cubicBezTo>
                    <a:pt x="5" y="25"/>
                    <a:pt x="5" y="25"/>
                    <a:pt x="5" y="25"/>
                  </a:cubicBezTo>
                  <a:cubicBezTo>
                    <a:pt x="3" y="29"/>
                    <a:pt x="1" y="38"/>
                    <a:pt x="0" y="43"/>
                  </a:cubicBezTo>
                  <a:cubicBezTo>
                    <a:pt x="0" y="43"/>
                    <a:pt x="1" y="44"/>
                    <a:pt x="2" y="44"/>
                  </a:cubicBezTo>
                  <a:cubicBezTo>
                    <a:pt x="3" y="45"/>
                    <a:pt x="5" y="45"/>
                    <a:pt x="7" y="45"/>
                  </a:cubicBezTo>
                  <a:cubicBezTo>
                    <a:pt x="7" y="46"/>
                    <a:pt x="7" y="46"/>
                    <a:pt x="7" y="46"/>
                  </a:cubicBezTo>
                  <a:cubicBezTo>
                    <a:pt x="7" y="47"/>
                    <a:pt x="7" y="49"/>
                    <a:pt x="7" y="51"/>
                  </a:cubicBezTo>
                  <a:cubicBezTo>
                    <a:pt x="6" y="52"/>
                    <a:pt x="6" y="52"/>
                    <a:pt x="6" y="52"/>
                  </a:cubicBezTo>
                  <a:cubicBezTo>
                    <a:pt x="6" y="52"/>
                    <a:pt x="5" y="52"/>
                    <a:pt x="5" y="53"/>
                  </a:cubicBezTo>
                  <a:cubicBezTo>
                    <a:pt x="5" y="55"/>
                    <a:pt x="4" y="57"/>
                    <a:pt x="3" y="59"/>
                  </a:cubicBezTo>
                  <a:cubicBezTo>
                    <a:pt x="3" y="59"/>
                    <a:pt x="3" y="59"/>
                    <a:pt x="3" y="59"/>
                  </a:cubicBezTo>
                  <a:cubicBezTo>
                    <a:pt x="3" y="59"/>
                    <a:pt x="3" y="59"/>
                    <a:pt x="3" y="59"/>
                  </a:cubicBezTo>
                  <a:cubicBezTo>
                    <a:pt x="3" y="60"/>
                    <a:pt x="3" y="61"/>
                    <a:pt x="4" y="61"/>
                  </a:cubicBezTo>
                  <a:cubicBezTo>
                    <a:pt x="5" y="64"/>
                    <a:pt x="7" y="68"/>
                    <a:pt x="9" y="70"/>
                  </a:cubicBezTo>
                  <a:cubicBezTo>
                    <a:pt x="9" y="71"/>
                    <a:pt x="10" y="71"/>
                    <a:pt x="10" y="71"/>
                  </a:cubicBezTo>
                  <a:cubicBezTo>
                    <a:pt x="10" y="71"/>
                    <a:pt x="11" y="71"/>
                    <a:pt x="11" y="71"/>
                  </a:cubicBezTo>
                  <a:cubicBezTo>
                    <a:pt x="11" y="71"/>
                    <a:pt x="11" y="71"/>
                    <a:pt x="12" y="71"/>
                  </a:cubicBezTo>
                  <a:cubicBezTo>
                    <a:pt x="13" y="70"/>
                    <a:pt x="14" y="70"/>
                    <a:pt x="16" y="69"/>
                  </a:cubicBezTo>
                  <a:cubicBezTo>
                    <a:pt x="18" y="71"/>
                    <a:pt x="20" y="73"/>
                    <a:pt x="23" y="74"/>
                  </a:cubicBezTo>
                  <a:cubicBezTo>
                    <a:pt x="23" y="76"/>
                    <a:pt x="23" y="78"/>
                    <a:pt x="23" y="80"/>
                  </a:cubicBezTo>
                  <a:cubicBezTo>
                    <a:pt x="23" y="81"/>
                    <a:pt x="23" y="81"/>
                    <a:pt x="24" y="81"/>
                  </a:cubicBezTo>
                  <a:cubicBezTo>
                    <a:pt x="28" y="83"/>
                    <a:pt x="32" y="84"/>
                    <a:pt x="36" y="85"/>
                  </a:cubicBezTo>
                  <a:cubicBezTo>
                    <a:pt x="36" y="85"/>
                    <a:pt x="36" y="85"/>
                    <a:pt x="36" y="85"/>
                  </a:cubicBezTo>
                  <a:cubicBezTo>
                    <a:pt x="37" y="85"/>
                    <a:pt x="38" y="84"/>
                    <a:pt x="38" y="83"/>
                  </a:cubicBezTo>
                  <a:cubicBezTo>
                    <a:pt x="38" y="82"/>
                    <a:pt x="39" y="80"/>
                    <a:pt x="40" y="78"/>
                  </a:cubicBezTo>
                  <a:cubicBezTo>
                    <a:pt x="40" y="78"/>
                    <a:pt x="40" y="78"/>
                    <a:pt x="40" y="78"/>
                  </a:cubicBezTo>
                  <a:cubicBezTo>
                    <a:pt x="41" y="78"/>
                    <a:pt x="41" y="78"/>
                    <a:pt x="41" y="78"/>
                  </a:cubicBezTo>
                  <a:cubicBezTo>
                    <a:pt x="44" y="78"/>
                    <a:pt x="46" y="78"/>
                    <a:pt x="49" y="77"/>
                  </a:cubicBezTo>
                  <a:cubicBezTo>
                    <a:pt x="50" y="78"/>
                    <a:pt x="51" y="80"/>
                    <a:pt x="52" y="81"/>
                  </a:cubicBezTo>
                  <a:cubicBezTo>
                    <a:pt x="52" y="82"/>
                    <a:pt x="53" y="82"/>
                    <a:pt x="53" y="82"/>
                  </a:cubicBezTo>
                  <a:cubicBezTo>
                    <a:pt x="53" y="82"/>
                    <a:pt x="54" y="82"/>
                    <a:pt x="54" y="82"/>
                  </a:cubicBezTo>
                  <a:cubicBezTo>
                    <a:pt x="58" y="80"/>
                    <a:pt x="61" y="78"/>
                    <a:pt x="65" y="75"/>
                  </a:cubicBezTo>
                  <a:cubicBezTo>
                    <a:pt x="65" y="75"/>
                    <a:pt x="65" y="75"/>
                    <a:pt x="65" y="75"/>
                  </a:cubicBezTo>
                  <a:cubicBezTo>
                    <a:pt x="66" y="72"/>
                    <a:pt x="66" y="71"/>
                    <a:pt x="67" y="68"/>
                  </a:cubicBezTo>
                  <a:cubicBezTo>
                    <a:pt x="67" y="68"/>
                    <a:pt x="67" y="68"/>
                    <a:pt x="67" y="68"/>
                  </a:cubicBezTo>
                  <a:cubicBezTo>
                    <a:pt x="68" y="68"/>
                    <a:pt x="68" y="68"/>
                    <a:pt x="68" y="68"/>
                  </a:cubicBezTo>
                  <a:cubicBezTo>
                    <a:pt x="67" y="67"/>
                    <a:pt x="67" y="67"/>
                    <a:pt x="67" y="67"/>
                  </a:cubicBezTo>
                  <a:cubicBezTo>
                    <a:pt x="67" y="67"/>
                    <a:pt x="67" y="67"/>
                    <a:pt x="67" y="67"/>
                  </a:cubicBezTo>
                  <a:cubicBezTo>
                    <a:pt x="67" y="66"/>
                    <a:pt x="66" y="65"/>
                    <a:pt x="66" y="64"/>
                  </a:cubicBezTo>
                  <a:cubicBezTo>
                    <a:pt x="67" y="63"/>
                    <a:pt x="68" y="62"/>
                    <a:pt x="69" y="62"/>
                  </a:cubicBezTo>
                  <a:cubicBezTo>
                    <a:pt x="69" y="61"/>
                    <a:pt x="69" y="61"/>
                    <a:pt x="69" y="61"/>
                  </a:cubicBezTo>
                  <a:cubicBezTo>
                    <a:pt x="70" y="61"/>
                    <a:pt x="70" y="61"/>
                    <a:pt x="70" y="61"/>
                  </a:cubicBezTo>
                  <a:cubicBezTo>
                    <a:pt x="70" y="61"/>
                    <a:pt x="70" y="61"/>
                    <a:pt x="70" y="61"/>
                  </a:cubicBezTo>
                  <a:cubicBezTo>
                    <a:pt x="71" y="61"/>
                    <a:pt x="72" y="61"/>
                    <a:pt x="73" y="62"/>
                  </a:cubicBezTo>
                  <a:cubicBezTo>
                    <a:pt x="73" y="62"/>
                    <a:pt x="74" y="62"/>
                    <a:pt x="74" y="62"/>
                  </a:cubicBezTo>
                  <a:cubicBezTo>
                    <a:pt x="74" y="62"/>
                    <a:pt x="75" y="61"/>
                    <a:pt x="75" y="61"/>
                  </a:cubicBezTo>
                  <a:cubicBezTo>
                    <a:pt x="76" y="59"/>
                    <a:pt x="77" y="57"/>
                    <a:pt x="77" y="54"/>
                  </a:cubicBezTo>
                  <a:cubicBezTo>
                    <a:pt x="79" y="50"/>
                    <a:pt x="80" y="46"/>
                    <a:pt x="80" y="42"/>
                  </a:cubicBezTo>
                  <a:cubicBezTo>
                    <a:pt x="80" y="41"/>
                    <a:pt x="80" y="41"/>
                    <a:pt x="79" y="40"/>
                  </a:cubicBezTo>
                  <a:cubicBezTo>
                    <a:pt x="78" y="40"/>
                    <a:pt x="76" y="40"/>
                    <a:pt x="74" y="39"/>
                  </a:cubicBezTo>
                  <a:cubicBezTo>
                    <a:pt x="74" y="39"/>
                    <a:pt x="74" y="39"/>
                    <a:pt x="74" y="39"/>
                  </a:cubicBezTo>
                  <a:cubicBezTo>
                    <a:pt x="74" y="37"/>
                    <a:pt x="74" y="35"/>
                    <a:pt x="74" y="33"/>
                  </a:cubicBezTo>
                  <a:cubicBezTo>
                    <a:pt x="75" y="33"/>
                    <a:pt x="75" y="33"/>
                    <a:pt x="75" y="33"/>
                  </a:cubicBezTo>
                  <a:cubicBezTo>
                    <a:pt x="75" y="33"/>
                    <a:pt x="76" y="32"/>
                    <a:pt x="76" y="32"/>
                  </a:cubicBezTo>
                  <a:cubicBezTo>
                    <a:pt x="76" y="30"/>
                    <a:pt x="77" y="28"/>
                    <a:pt x="77" y="27"/>
                  </a:cubicBezTo>
                  <a:cubicBezTo>
                    <a:pt x="78" y="26"/>
                    <a:pt x="78" y="26"/>
                    <a:pt x="78" y="26"/>
                  </a:cubicBezTo>
                  <a:cubicBezTo>
                    <a:pt x="78" y="25"/>
                    <a:pt x="78" y="25"/>
                    <a:pt x="78" y="24"/>
                  </a:cubicBezTo>
                  <a:cubicBezTo>
                    <a:pt x="78" y="24"/>
                    <a:pt x="78" y="24"/>
                    <a:pt x="78" y="24"/>
                  </a:cubicBezTo>
                  <a:cubicBezTo>
                    <a:pt x="77" y="24"/>
                    <a:pt x="77" y="24"/>
                    <a:pt x="77" y="24"/>
                  </a:cubicBezTo>
                  <a:cubicBezTo>
                    <a:pt x="77" y="23"/>
                    <a:pt x="77" y="22"/>
                    <a:pt x="76" y="21"/>
                  </a:cubicBezTo>
                  <a:cubicBezTo>
                    <a:pt x="76" y="21"/>
                    <a:pt x="75" y="19"/>
                    <a:pt x="74" y="17"/>
                  </a:cubicBezTo>
                  <a:cubicBezTo>
                    <a:pt x="73" y="16"/>
                    <a:pt x="73" y="16"/>
                    <a:pt x="72" y="15"/>
                  </a:cubicBezTo>
                  <a:cubicBezTo>
                    <a:pt x="71" y="14"/>
                    <a:pt x="71" y="14"/>
                    <a:pt x="71" y="14"/>
                  </a:cubicBezTo>
                  <a:cubicBezTo>
                    <a:pt x="71" y="13"/>
                    <a:pt x="71" y="13"/>
                    <a:pt x="71" y="13"/>
                  </a:cubicBezTo>
                  <a:cubicBezTo>
                    <a:pt x="71" y="13"/>
                    <a:pt x="71" y="13"/>
                    <a:pt x="70" y="13"/>
                  </a:cubicBezTo>
                  <a:cubicBezTo>
                    <a:pt x="69" y="13"/>
                    <a:pt x="69" y="13"/>
                    <a:pt x="69" y="13"/>
                  </a:cubicBezTo>
                  <a:cubicBezTo>
                    <a:pt x="69" y="13"/>
                    <a:pt x="69" y="13"/>
                    <a:pt x="69" y="13"/>
                  </a:cubicBezTo>
                  <a:cubicBezTo>
                    <a:pt x="68" y="14"/>
                    <a:pt x="66" y="15"/>
                    <a:pt x="65" y="16"/>
                  </a:cubicBezTo>
                  <a:cubicBezTo>
                    <a:pt x="62" y="14"/>
                    <a:pt x="60" y="12"/>
                    <a:pt x="57" y="10"/>
                  </a:cubicBezTo>
                  <a:cubicBezTo>
                    <a:pt x="57" y="8"/>
                    <a:pt x="57" y="7"/>
                    <a:pt x="58" y="5"/>
                  </a:cubicBezTo>
                  <a:cubicBezTo>
                    <a:pt x="58" y="4"/>
                    <a:pt x="58" y="4"/>
                    <a:pt x="57" y="3"/>
                  </a:cubicBezTo>
                  <a:cubicBezTo>
                    <a:pt x="53" y="2"/>
                    <a:pt x="49" y="1"/>
                    <a:pt x="44" y="0"/>
                  </a:cubicBezTo>
                  <a:cubicBezTo>
                    <a:pt x="44" y="0"/>
                    <a:pt x="44" y="0"/>
                    <a:pt x="4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747"/>
            <p:cNvSpPr>
              <a:spLocks noEditPoints="1"/>
            </p:cNvSpPr>
            <p:nvPr/>
          </p:nvSpPr>
          <p:spPr bwMode="auto">
            <a:xfrm>
              <a:off x="5024" y="3007"/>
              <a:ext cx="296" cy="284"/>
            </a:xfrm>
            <a:custGeom>
              <a:avLst/>
              <a:gdLst>
                <a:gd name="T0" fmla="*/ 63 w 125"/>
                <a:gd name="T1" fmla="*/ 116 h 120"/>
                <a:gd name="T2" fmla="*/ 5 w 125"/>
                <a:gd name="T3" fmla="*/ 60 h 120"/>
                <a:gd name="T4" fmla="*/ 63 w 125"/>
                <a:gd name="T5" fmla="*/ 4 h 120"/>
                <a:gd name="T6" fmla="*/ 63 w 125"/>
                <a:gd name="T7" fmla="*/ 4 h 120"/>
                <a:gd name="T8" fmla="*/ 103 w 125"/>
                <a:gd name="T9" fmla="*/ 18 h 120"/>
                <a:gd name="T10" fmla="*/ 120 w 125"/>
                <a:gd name="T11" fmla="*/ 60 h 120"/>
                <a:gd name="T12" fmla="*/ 63 w 125"/>
                <a:gd name="T13" fmla="*/ 116 h 120"/>
                <a:gd name="T14" fmla="*/ 63 w 125"/>
                <a:gd name="T15" fmla="*/ 0 h 120"/>
                <a:gd name="T16" fmla="*/ 63 w 125"/>
                <a:gd name="T17" fmla="*/ 0 h 120"/>
                <a:gd name="T18" fmla="*/ 0 w 125"/>
                <a:gd name="T19" fmla="*/ 60 h 120"/>
                <a:gd name="T20" fmla="*/ 63 w 125"/>
                <a:gd name="T21" fmla="*/ 120 h 120"/>
                <a:gd name="T22" fmla="*/ 125 w 125"/>
                <a:gd name="T23" fmla="*/ 60 h 120"/>
                <a:gd name="T24" fmla="*/ 63 w 125"/>
                <a:gd name="T2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120">
                  <a:moveTo>
                    <a:pt x="63" y="116"/>
                  </a:moveTo>
                  <a:cubicBezTo>
                    <a:pt x="35" y="116"/>
                    <a:pt x="5" y="98"/>
                    <a:pt x="5" y="60"/>
                  </a:cubicBezTo>
                  <a:cubicBezTo>
                    <a:pt x="5" y="22"/>
                    <a:pt x="35" y="4"/>
                    <a:pt x="63" y="4"/>
                  </a:cubicBezTo>
                  <a:cubicBezTo>
                    <a:pt x="63" y="4"/>
                    <a:pt x="63" y="4"/>
                    <a:pt x="63" y="4"/>
                  </a:cubicBezTo>
                  <a:cubicBezTo>
                    <a:pt x="78" y="4"/>
                    <a:pt x="92" y="9"/>
                    <a:pt x="103" y="18"/>
                  </a:cubicBezTo>
                  <a:cubicBezTo>
                    <a:pt x="114" y="28"/>
                    <a:pt x="120" y="43"/>
                    <a:pt x="120" y="60"/>
                  </a:cubicBezTo>
                  <a:cubicBezTo>
                    <a:pt x="120" y="98"/>
                    <a:pt x="90" y="116"/>
                    <a:pt x="63" y="116"/>
                  </a:cubicBezTo>
                  <a:moveTo>
                    <a:pt x="63" y="0"/>
                  </a:moveTo>
                  <a:cubicBezTo>
                    <a:pt x="63" y="0"/>
                    <a:pt x="63" y="0"/>
                    <a:pt x="63" y="0"/>
                  </a:cubicBezTo>
                  <a:cubicBezTo>
                    <a:pt x="32" y="0"/>
                    <a:pt x="0" y="20"/>
                    <a:pt x="0" y="60"/>
                  </a:cubicBezTo>
                  <a:cubicBezTo>
                    <a:pt x="0" y="100"/>
                    <a:pt x="32" y="120"/>
                    <a:pt x="63" y="120"/>
                  </a:cubicBezTo>
                  <a:cubicBezTo>
                    <a:pt x="94" y="120"/>
                    <a:pt x="125" y="100"/>
                    <a:pt x="125" y="60"/>
                  </a:cubicBezTo>
                  <a:cubicBezTo>
                    <a:pt x="125" y="20"/>
                    <a:pt x="9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748"/>
            <p:cNvSpPr>
              <a:spLocks noEditPoints="1"/>
            </p:cNvSpPr>
            <p:nvPr/>
          </p:nvSpPr>
          <p:spPr bwMode="auto">
            <a:xfrm>
              <a:off x="4986" y="2969"/>
              <a:ext cx="372" cy="360"/>
            </a:xfrm>
            <a:custGeom>
              <a:avLst/>
              <a:gdLst>
                <a:gd name="T0" fmla="*/ 79 w 157"/>
                <a:gd name="T1" fmla="*/ 147 h 152"/>
                <a:gd name="T2" fmla="*/ 5 w 157"/>
                <a:gd name="T3" fmla="*/ 76 h 152"/>
                <a:gd name="T4" fmla="*/ 79 w 157"/>
                <a:gd name="T5" fmla="*/ 4 h 152"/>
                <a:gd name="T6" fmla="*/ 153 w 157"/>
                <a:gd name="T7" fmla="*/ 76 h 152"/>
                <a:gd name="T8" fmla="*/ 79 w 157"/>
                <a:gd name="T9" fmla="*/ 147 h 152"/>
                <a:gd name="T10" fmla="*/ 79 w 157"/>
                <a:gd name="T11" fmla="*/ 0 h 152"/>
                <a:gd name="T12" fmla="*/ 25 w 157"/>
                <a:gd name="T13" fmla="*/ 19 h 152"/>
                <a:gd name="T14" fmla="*/ 0 w 157"/>
                <a:gd name="T15" fmla="*/ 76 h 152"/>
                <a:gd name="T16" fmla="*/ 25 w 157"/>
                <a:gd name="T17" fmla="*/ 133 h 152"/>
                <a:gd name="T18" fmla="*/ 79 w 157"/>
                <a:gd name="T19" fmla="*/ 152 h 152"/>
                <a:gd name="T20" fmla="*/ 132 w 157"/>
                <a:gd name="T21" fmla="*/ 133 h 152"/>
                <a:gd name="T22" fmla="*/ 157 w 157"/>
                <a:gd name="T23" fmla="*/ 76 h 152"/>
                <a:gd name="T24" fmla="*/ 132 w 157"/>
                <a:gd name="T25" fmla="*/ 19 h 152"/>
                <a:gd name="T26" fmla="*/ 79 w 157"/>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52">
                  <a:moveTo>
                    <a:pt x="79" y="147"/>
                  </a:moveTo>
                  <a:cubicBezTo>
                    <a:pt x="42" y="147"/>
                    <a:pt x="5" y="124"/>
                    <a:pt x="5" y="76"/>
                  </a:cubicBezTo>
                  <a:cubicBezTo>
                    <a:pt x="5" y="28"/>
                    <a:pt x="42" y="4"/>
                    <a:pt x="79" y="4"/>
                  </a:cubicBezTo>
                  <a:cubicBezTo>
                    <a:pt x="116" y="4"/>
                    <a:pt x="153" y="28"/>
                    <a:pt x="153" y="76"/>
                  </a:cubicBezTo>
                  <a:cubicBezTo>
                    <a:pt x="153" y="124"/>
                    <a:pt x="116" y="147"/>
                    <a:pt x="79" y="147"/>
                  </a:cubicBezTo>
                  <a:moveTo>
                    <a:pt x="79" y="0"/>
                  </a:moveTo>
                  <a:cubicBezTo>
                    <a:pt x="58" y="0"/>
                    <a:pt x="39" y="7"/>
                    <a:pt x="25" y="19"/>
                  </a:cubicBezTo>
                  <a:cubicBezTo>
                    <a:pt x="9" y="33"/>
                    <a:pt x="0" y="53"/>
                    <a:pt x="0" y="76"/>
                  </a:cubicBezTo>
                  <a:cubicBezTo>
                    <a:pt x="0" y="99"/>
                    <a:pt x="9" y="119"/>
                    <a:pt x="25" y="133"/>
                  </a:cubicBezTo>
                  <a:cubicBezTo>
                    <a:pt x="39" y="145"/>
                    <a:pt x="58" y="152"/>
                    <a:pt x="79" y="152"/>
                  </a:cubicBezTo>
                  <a:cubicBezTo>
                    <a:pt x="99" y="152"/>
                    <a:pt x="118" y="145"/>
                    <a:pt x="132" y="133"/>
                  </a:cubicBezTo>
                  <a:cubicBezTo>
                    <a:pt x="148" y="119"/>
                    <a:pt x="157" y="99"/>
                    <a:pt x="157" y="76"/>
                  </a:cubicBezTo>
                  <a:cubicBezTo>
                    <a:pt x="157" y="53"/>
                    <a:pt x="148" y="33"/>
                    <a:pt x="132" y="19"/>
                  </a:cubicBezTo>
                  <a:cubicBezTo>
                    <a:pt x="118" y="7"/>
                    <a:pt x="99" y="0"/>
                    <a:pt x="7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749"/>
            <p:cNvSpPr/>
            <p:nvPr/>
          </p:nvSpPr>
          <p:spPr bwMode="auto">
            <a:xfrm>
              <a:off x="5159" y="3031"/>
              <a:ext cx="16" cy="31"/>
            </a:xfrm>
            <a:custGeom>
              <a:avLst/>
              <a:gdLst>
                <a:gd name="T0" fmla="*/ 4 w 7"/>
                <a:gd name="T1" fmla="*/ 0 h 13"/>
                <a:gd name="T2" fmla="*/ 1 w 7"/>
                <a:gd name="T3" fmla="*/ 1 h 13"/>
                <a:gd name="T4" fmla="*/ 2 w 7"/>
                <a:gd name="T5" fmla="*/ 12 h 13"/>
                <a:gd name="T6" fmla="*/ 3 w 7"/>
                <a:gd name="T7" fmla="*/ 13 h 13"/>
                <a:gd name="T8" fmla="*/ 4 w 7"/>
                <a:gd name="T9" fmla="*/ 13 h 13"/>
                <a:gd name="T10" fmla="*/ 6 w 7"/>
                <a:gd name="T11" fmla="*/ 10 h 13"/>
                <a:gd name="T12" fmla="*/ 6 w 7"/>
                <a:gd name="T13" fmla="*/ 3 h 13"/>
                <a:gd name="T14" fmla="*/ 5 w 7"/>
                <a:gd name="T15" fmla="*/ 0 h 13"/>
                <a:gd name="T16" fmla="*/ 4 w 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
                  <a:moveTo>
                    <a:pt x="4" y="0"/>
                  </a:moveTo>
                  <a:cubicBezTo>
                    <a:pt x="3" y="0"/>
                    <a:pt x="2" y="0"/>
                    <a:pt x="1" y="1"/>
                  </a:cubicBezTo>
                  <a:cubicBezTo>
                    <a:pt x="0" y="2"/>
                    <a:pt x="0" y="9"/>
                    <a:pt x="2" y="12"/>
                  </a:cubicBezTo>
                  <a:cubicBezTo>
                    <a:pt x="2" y="12"/>
                    <a:pt x="2" y="13"/>
                    <a:pt x="3" y="13"/>
                  </a:cubicBezTo>
                  <a:cubicBezTo>
                    <a:pt x="4" y="13"/>
                    <a:pt x="4" y="13"/>
                    <a:pt x="4" y="13"/>
                  </a:cubicBezTo>
                  <a:cubicBezTo>
                    <a:pt x="5" y="13"/>
                    <a:pt x="6" y="12"/>
                    <a:pt x="6" y="10"/>
                  </a:cubicBezTo>
                  <a:cubicBezTo>
                    <a:pt x="7" y="8"/>
                    <a:pt x="7" y="5"/>
                    <a:pt x="6" y="3"/>
                  </a:cubicBezTo>
                  <a:cubicBezTo>
                    <a:pt x="6" y="2"/>
                    <a:pt x="6" y="1"/>
                    <a:pt x="5" y="0"/>
                  </a:cubicBezTo>
                  <a:cubicBezTo>
                    <a:pt x="5"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750"/>
            <p:cNvSpPr/>
            <p:nvPr/>
          </p:nvSpPr>
          <p:spPr bwMode="auto">
            <a:xfrm>
              <a:off x="5159" y="3230"/>
              <a:ext cx="16" cy="40"/>
            </a:xfrm>
            <a:custGeom>
              <a:avLst/>
              <a:gdLst>
                <a:gd name="T0" fmla="*/ 3 w 7"/>
                <a:gd name="T1" fmla="*/ 0 h 17"/>
                <a:gd name="T2" fmla="*/ 1 w 7"/>
                <a:gd name="T3" fmla="*/ 2 h 17"/>
                <a:gd name="T4" fmla="*/ 1 w 7"/>
                <a:gd name="T5" fmla="*/ 14 h 17"/>
                <a:gd name="T6" fmla="*/ 2 w 7"/>
                <a:gd name="T7" fmla="*/ 16 h 17"/>
                <a:gd name="T8" fmla="*/ 4 w 7"/>
                <a:gd name="T9" fmla="*/ 17 h 17"/>
                <a:gd name="T10" fmla="*/ 6 w 7"/>
                <a:gd name="T11" fmla="*/ 16 h 17"/>
                <a:gd name="T12" fmla="*/ 5 w 7"/>
                <a:gd name="T13" fmla="*/ 1 h 17"/>
                <a:gd name="T14" fmla="*/ 4 w 7"/>
                <a:gd name="T15" fmla="*/ 0 h 17"/>
                <a:gd name="T16" fmla="*/ 3 w 7"/>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7">
                  <a:moveTo>
                    <a:pt x="3" y="0"/>
                  </a:moveTo>
                  <a:cubicBezTo>
                    <a:pt x="2" y="0"/>
                    <a:pt x="1" y="1"/>
                    <a:pt x="1" y="2"/>
                  </a:cubicBezTo>
                  <a:cubicBezTo>
                    <a:pt x="0" y="5"/>
                    <a:pt x="0" y="11"/>
                    <a:pt x="1" y="14"/>
                  </a:cubicBezTo>
                  <a:cubicBezTo>
                    <a:pt x="1" y="14"/>
                    <a:pt x="1" y="16"/>
                    <a:pt x="2" y="16"/>
                  </a:cubicBezTo>
                  <a:cubicBezTo>
                    <a:pt x="2" y="17"/>
                    <a:pt x="3" y="17"/>
                    <a:pt x="4" y="17"/>
                  </a:cubicBezTo>
                  <a:cubicBezTo>
                    <a:pt x="4" y="17"/>
                    <a:pt x="5" y="17"/>
                    <a:pt x="6" y="16"/>
                  </a:cubicBezTo>
                  <a:cubicBezTo>
                    <a:pt x="7" y="15"/>
                    <a:pt x="7" y="3"/>
                    <a:pt x="5" y="1"/>
                  </a:cubicBezTo>
                  <a:cubicBezTo>
                    <a:pt x="5" y="1"/>
                    <a:pt x="5" y="0"/>
                    <a:pt x="4" y="0"/>
                  </a:cubicBezTo>
                  <a:cubicBezTo>
                    <a:pt x="3" y="0"/>
                    <a:pt x="3" y="0"/>
                    <a:pt x="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751"/>
            <p:cNvSpPr/>
            <p:nvPr/>
          </p:nvSpPr>
          <p:spPr bwMode="auto">
            <a:xfrm>
              <a:off x="5047" y="3142"/>
              <a:ext cx="43" cy="17"/>
            </a:xfrm>
            <a:custGeom>
              <a:avLst/>
              <a:gdLst>
                <a:gd name="T0" fmla="*/ 9 w 18"/>
                <a:gd name="T1" fmla="*/ 0 h 7"/>
                <a:gd name="T2" fmla="*/ 3 w 18"/>
                <a:gd name="T3" fmla="*/ 1 h 7"/>
                <a:gd name="T4" fmla="*/ 1 w 18"/>
                <a:gd name="T5" fmla="*/ 2 h 7"/>
                <a:gd name="T6" fmla="*/ 1 w 18"/>
                <a:gd name="T7" fmla="*/ 6 h 7"/>
                <a:gd name="T8" fmla="*/ 8 w 18"/>
                <a:gd name="T9" fmla="*/ 7 h 7"/>
                <a:gd name="T10" fmla="*/ 16 w 18"/>
                <a:gd name="T11" fmla="*/ 5 h 7"/>
                <a:gd name="T12" fmla="*/ 17 w 18"/>
                <a:gd name="T13" fmla="*/ 4 h 7"/>
                <a:gd name="T14" fmla="*/ 17 w 18"/>
                <a:gd name="T15" fmla="*/ 2 h 7"/>
                <a:gd name="T16" fmla="*/ 15 w 18"/>
                <a:gd name="T17" fmla="*/ 1 h 7"/>
                <a:gd name="T18" fmla="*/ 9 w 18"/>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9" y="0"/>
                  </a:moveTo>
                  <a:cubicBezTo>
                    <a:pt x="6" y="0"/>
                    <a:pt x="4" y="0"/>
                    <a:pt x="3" y="1"/>
                  </a:cubicBezTo>
                  <a:cubicBezTo>
                    <a:pt x="3" y="1"/>
                    <a:pt x="1" y="1"/>
                    <a:pt x="1" y="2"/>
                  </a:cubicBezTo>
                  <a:cubicBezTo>
                    <a:pt x="0" y="3"/>
                    <a:pt x="0" y="5"/>
                    <a:pt x="1" y="6"/>
                  </a:cubicBezTo>
                  <a:cubicBezTo>
                    <a:pt x="1" y="6"/>
                    <a:pt x="2" y="7"/>
                    <a:pt x="8" y="7"/>
                  </a:cubicBezTo>
                  <a:cubicBezTo>
                    <a:pt x="10" y="7"/>
                    <a:pt x="15" y="6"/>
                    <a:pt x="16" y="5"/>
                  </a:cubicBezTo>
                  <a:cubicBezTo>
                    <a:pt x="16" y="5"/>
                    <a:pt x="17" y="5"/>
                    <a:pt x="17" y="4"/>
                  </a:cubicBezTo>
                  <a:cubicBezTo>
                    <a:pt x="18" y="3"/>
                    <a:pt x="17" y="3"/>
                    <a:pt x="17" y="2"/>
                  </a:cubicBezTo>
                  <a:cubicBezTo>
                    <a:pt x="17" y="1"/>
                    <a:pt x="15" y="1"/>
                    <a:pt x="15" y="1"/>
                  </a:cubicBezTo>
                  <a:cubicBezTo>
                    <a:pt x="13" y="0"/>
                    <a:pt x="11"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752"/>
            <p:cNvSpPr/>
            <p:nvPr/>
          </p:nvSpPr>
          <p:spPr bwMode="auto">
            <a:xfrm>
              <a:off x="5246" y="3142"/>
              <a:ext cx="41" cy="17"/>
            </a:xfrm>
            <a:custGeom>
              <a:avLst/>
              <a:gdLst>
                <a:gd name="T0" fmla="*/ 9 w 17"/>
                <a:gd name="T1" fmla="*/ 0 h 7"/>
                <a:gd name="T2" fmla="*/ 1 w 17"/>
                <a:gd name="T3" fmla="*/ 2 h 7"/>
                <a:gd name="T4" fmla="*/ 0 w 17"/>
                <a:gd name="T5" fmla="*/ 3 h 7"/>
                <a:gd name="T6" fmla="*/ 0 w 17"/>
                <a:gd name="T7" fmla="*/ 5 h 7"/>
                <a:gd name="T8" fmla="*/ 2 w 17"/>
                <a:gd name="T9" fmla="*/ 6 h 7"/>
                <a:gd name="T10" fmla="*/ 9 w 17"/>
                <a:gd name="T11" fmla="*/ 7 h 7"/>
                <a:gd name="T12" fmla="*/ 14 w 17"/>
                <a:gd name="T13" fmla="*/ 6 h 7"/>
                <a:gd name="T14" fmla="*/ 17 w 17"/>
                <a:gd name="T15" fmla="*/ 5 h 7"/>
                <a:gd name="T16" fmla="*/ 16 w 17"/>
                <a:gd name="T17" fmla="*/ 1 h 7"/>
                <a:gd name="T18" fmla="*/ 9 w 1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9" y="0"/>
                  </a:moveTo>
                  <a:cubicBezTo>
                    <a:pt x="7" y="0"/>
                    <a:pt x="3" y="0"/>
                    <a:pt x="1" y="2"/>
                  </a:cubicBezTo>
                  <a:cubicBezTo>
                    <a:pt x="1" y="2"/>
                    <a:pt x="0" y="2"/>
                    <a:pt x="0" y="3"/>
                  </a:cubicBezTo>
                  <a:cubicBezTo>
                    <a:pt x="0" y="4"/>
                    <a:pt x="0" y="4"/>
                    <a:pt x="0" y="5"/>
                  </a:cubicBezTo>
                  <a:cubicBezTo>
                    <a:pt x="1" y="6"/>
                    <a:pt x="2" y="6"/>
                    <a:pt x="2" y="6"/>
                  </a:cubicBezTo>
                  <a:cubicBezTo>
                    <a:pt x="4" y="6"/>
                    <a:pt x="6" y="7"/>
                    <a:pt x="9" y="7"/>
                  </a:cubicBezTo>
                  <a:cubicBezTo>
                    <a:pt x="11" y="7"/>
                    <a:pt x="13" y="7"/>
                    <a:pt x="14" y="6"/>
                  </a:cubicBezTo>
                  <a:cubicBezTo>
                    <a:pt x="15" y="6"/>
                    <a:pt x="16" y="6"/>
                    <a:pt x="17" y="5"/>
                  </a:cubicBezTo>
                  <a:cubicBezTo>
                    <a:pt x="17" y="4"/>
                    <a:pt x="17" y="2"/>
                    <a:pt x="16" y="1"/>
                  </a:cubicBezTo>
                  <a:cubicBezTo>
                    <a:pt x="16" y="1"/>
                    <a:pt x="15"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753"/>
            <p:cNvSpPr/>
            <p:nvPr/>
          </p:nvSpPr>
          <p:spPr bwMode="auto">
            <a:xfrm>
              <a:off x="5066" y="3197"/>
              <a:ext cx="22" cy="19"/>
            </a:xfrm>
            <a:custGeom>
              <a:avLst/>
              <a:gdLst>
                <a:gd name="T0" fmla="*/ 7 w 9"/>
                <a:gd name="T1" fmla="*/ 0 h 8"/>
                <a:gd name="T2" fmla="*/ 6 w 9"/>
                <a:gd name="T3" fmla="*/ 1 h 8"/>
                <a:gd name="T4" fmla="*/ 1 w 9"/>
                <a:gd name="T5" fmla="*/ 5 h 8"/>
                <a:gd name="T6" fmla="*/ 1 w 9"/>
                <a:gd name="T7" fmla="*/ 7 h 8"/>
                <a:gd name="T8" fmla="*/ 2 w 9"/>
                <a:gd name="T9" fmla="*/ 8 h 8"/>
                <a:gd name="T10" fmla="*/ 3 w 9"/>
                <a:gd name="T11" fmla="*/ 8 h 8"/>
                <a:gd name="T12" fmla="*/ 9 w 9"/>
                <a:gd name="T13" fmla="*/ 2 h 8"/>
                <a:gd name="T14" fmla="*/ 8 w 9"/>
                <a:gd name="T15" fmla="*/ 0 h 8"/>
                <a:gd name="T16" fmla="*/ 7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0"/>
                  </a:moveTo>
                  <a:cubicBezTo>
                    <a:pt x="7" y="0"/>
                    <a:pt x="6" y="0"/>
                    <a:pt x="6" y="1"/>
                  </a:cubicBezTo>
                  <a:cubicBezTo>
                    <a:pt x="5" y="2"/>
                    <a:pt x="3" y="4"/>
                    <a:pt x="1" y="5"/>
                  </a:cubicBezTo>
                  <a:cubicBezTo>
                    <a:pt x="1" y="5"/>
                    <a:pt x="0" y="6"/>
                    <a:pt x="1" y="7"/>
                  </a:cubicBezTo>
                  <a:cubicBezTo>
                    <a:pt x="1" y="8"/>
                    <a:pt x="2" y="8"/>
                    <a:pt x="2" y="8"/>
                  </a:cubicBezTo>
                  <a:cubicBezTo>
                    <a:pt x="2" y="8"/>
                    <a:pt x="3" y="8"/>
                    <a:pt x="3" y="8"/>
                  </a:cubicBezTo>
                  <a:cubicBezTo>
                    <a:pt x="5" y="7"/>
                    <a:pt x="7" y="5"/>
                    <a:pt x="9" y="2"/>
                  </a:cubicBezTo>
                  <a:cubicBezTo>
                    <a:pt x="9" y="2"/>
                    <a:pt x="9" y="1"/>
                    <a:pt x="8" y="0"/>
                  </a:cubicBezTo>
                  <a:cubicBezTo>
                    <a:pt x="8"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754"/>
            <p:cNvSpPr/>
            <p:nvPr/>
          </p:nvSpPr>
          <p:spPr bwMode="auto">
            <a:xfrm>
              <a:off x="5111" y="3232"/>
              <a:ext cx="17" cy="19"/>
            </a:xfrm>
            <a:custGeom>
              <a:avLst/>
              <a:gdLst>
                <a:gd name="T0" fmla="*/ 5 w 7"/>
                <a:gd name="T1" fmla="*/ 0 h 8"/>
                <a:gd name="T2" fmla="*/ 4 w 7"/>
                <a:gd name="T3" fmla="*/ 1 h 8"/>
                <a:gd name="T4" fmla="*/ 1 w 7"/>
                <a:gd name="T5" fmla="*/ 6 h 8"/>
                <a:gd name="T6" fmla="*/ 1 w 7"/>
                <a:gd name="T7" fmla="*/ 8 h 8"/>
                <a:gd name="T8" fmla="*/ 2 w 7"/>
                <a:gd name="T9" fmla="*/ 8 h 8"/>
                <a:gd name="T10" fmla="*/ 3 w 7"/>
                <a:gd name="T11" fmla="*/ 8 h 8"/>
                <a:gd name="T12" fmla="*/ 6 w 7"/>
                <a:gd name="T13" fmla="*/ 3 h 8"/>
                <a:gd name="T14" fmla="*/ 6 w 7"/>
                <a:gd name="T15" fmla="*/ 1 h 8"/>
                <a:gd name="T16" fmla="*/ 5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5" y="0"/>
                  </a:moveTo>
                  <a:cubicBezTo>
                    <a:pt x="5" y="0"/>
                    <a:pt x="4" y="1"/>
                    <a:pt x="4" y="1"/>
                  </a:cubicBezTo>
                  <a:cubicBezTo>
                    <a:pt x="2" y="3"/>
                    <a:pt x="2" y="4"/>
                    <a:pt x="1" y="6"/>
                  </a:cubicBezTo>
                  <a:cubicBezTo>
                    <a:pt x="0" y="7"/>
                    <a:pt x="0" y="8"/>
                    <a:pt x="1" y="8"/>
                  </a:cubicBezTo>
                  <a:cubicBezTo>
                    <a:pt x="1" y="8"/>
                    <a:pt x="2" y="8"/>
                    <a:pt x="2" y="8"/>
                  </a:cubicBezTo>
                  <a:cubicBezTo>
                    <a:pt x="2" y="8"/>
                    <a:pt x="3" y="8"/>
                    <a:pt x="3" y="8"/>
                  </a:cubicBezTo>
                  <a:cubicBezTo>
                    <a:pt x="5" y="6"/>
                    <a:pt x="5" y="5"/>
                    <a:pt x="6" y="3"/>
                  </a:cubicBezTo>
                  <a:cubicBezTo>
                    <a:pt x="7" y="2"/>
                    <a:pt x="7" y="1"/>
                    <a:pt x="6" y="1"/>
                  </a:cubicBezTo>
                  <a:cubicBezTo>
                    <a:pt x="6" y="0"/>
                    <a:pt x="5" y="0"/>
                    <a:pt x="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755"/>
            <p:cNvSpPr/>
            <p:nvPr/>
          </p:nvSpPr>
          <p:spPr bwMode="auto">
            <a:xfrm>
              <a:off x="5211" y="3235"/>
              <a:ext cx="19" cy="14"/>
            </a:xfrm>
            <a:custGeom>
              <a:avLst/>
              <a:gdLst>
                <a:gd name="T0" fmla="*/ 2 w 8"/>
                <a:gd name="T1" fmla="*/ 0 h 6"/>
                <a:gd name="T2" fmla="*/ 1 w 8"/>
                <a:gd name="T3" fmla="*/ 0 h 6"/>
                <a:gd name="T4" fmla="*/ 1 w 8"/>
                <a:gd name="T5" fmla="*/ 2 h 6"/>
                <a:gd name="T6" fmla="*/ 3 w 8"/>
                <a:gd name="T7" fmla="*/ 5 h 6"/>
                <a:gd name="T8" fmla="*/ 5 w 8"/>
                <a:gd name="T9" fmla="*/ 6 h 6"/>
                <a:gd name="T10" fmla="*/ 6 w 8"/>
                <a:gd name="T11" fmla="*/ 6 h 6"/>
                <a:gd name="T12" fmla="*/ 7 w 8"/>
                <a:gd name="T13" fmla="*/ 5 h 6"/>
                <a:gd name="T14" fmla="*/ 7 w 8"/>
                <a:gd name="T15" fmla="*/ 3 h 6"/>
                <a:gd name="T16" fmla="*/ 5 w 8"/>
                <a:gd name="T17" fmla="*/ 2 h 6"/>
                <a:gd name="T18" fmla="*/ 4 w 8"/>
                <a:gd name="T19" fmla="*/ 0 h 6"/>
                <a:gd name="T20" fmla="*/ 2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2" y="0"/>
                  </a:moveTo>
                  <a:cubicBezTo>
                    <a:pt x="2" y="0"/>
                    <a:pt x="2" y="0"/>
                    <a:pt x="1" y="0"/>
                  </a:cubicBezTo>
                  <a:cubicBezTo>
                    <a:pt x="1" y="1"/>
                    <a:pt x="0" y="2"/>
                    <a:pt x="1" y="2"/>
                  </a:cubicBezTo>
                  <a:cubicBezTo>
                    <a:pt x="2" y="3"/>
                    <a:pt x="2" y="4"/>
                    <a:pt x="3" y="5"/>
                  </a:cubicBezTo>
                  <a:cubicBezTo>
                    <a:pt x="3" y="5"/>
                    <a:pt x="4" y="6"/>
                    <a:pt x="5" y="6"/>
                  </a:cubicBezTo>
                  <a:cubicBezTo>
                    <a:pt x="5" y="6"/>
                    <a:pt x="6" y="6"/>
                    <a:pt x="6" y="6"/>
                  </a:cubicBezTo>
                  <a:cubicBezTo>
                    <a:pt x="6" y="6"/>
                    <a:pt x="7" y="6"/>
                    <a:pt x="7" y="5"/>
                  </a:cubicBezTo>
                  <a:cubicBezTo>
                    <a:pt x="8" y="5"/>
                    <a:pt x="7" y="4"/>
                    <a:pt x="7" y="3"/>
                  </a:cubicBezTo>
                  <a:cubicBezTo>
                    <a:pt x="6" y="3"/>
                    <a:pt x="5" y="2"/>
                    <a:pt x="5" y="2"/>
                  </a:cubicBezTo>
                  <a:cubicBezTo>
                    <a:pt x="5" y="2"/>
                    <a:pt x="4" y="1"/>
                    <a:pt x="4"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756"/>
            <p:cNvSpPr/>
            <p:nvPr/>
          </p:nvSpPr>
          <p:spPr bwMode="auto">
            <a:xfrm>
              <a:off x="5251" y="3197"/>
              <a:ext cx="21" cy="14"/>
            </a:xfrm>
            <a:custGeom>
              <a:avLst/>
              <a:gdLst>
                <a:gd name="T0" fmla="*/ 2 w 9"/>
                <a:gd name="T1" fmla="*/ 0 h 6"/>
                <a:gd name="T2" fmla="*/ 1 w 9"/>
                <a:gd name="T3" fmla="*/ 0 h 6"/>
                <a:gd name="T4" fmla="*/ 1 w 9"/>
                <a:gd name="T5" fmla="*/ 3 h 6"/>
                <a:gd name="T6" fmla="*/ 4 w 9"/>
                <a:gd name="T7" fmla="*/ 4 h 6"/>
                <a:gd name="T8" fmla="*/ 7 w 9"/>
                <a:gd name="T9" fmla="*/ 6 h 6"/>
                <a:gd name="T10" fmla="*/ 8 w 9"/>
                <a:gd name="T11" fmla="*/ 6 h 6"/>
                <a:gd name="T12" fmla="*/ 9 w 9"/>
                <a:gd name="T13" fmla="*/ 5 h 6"/>
                <a:gd name="T14" fmla="*/ 8 w 9"/>
                <a:gd name="T15" fmla="*/ 3 h 6"/>
                <a:gd name="T16" fmla="*/ 6 w 9"/>
                <a:gd name="T17" fmla="*/ 2 h 6"/>
                <a:gd name="T18" fmla="*/ 3 w 9"/>
                <a:gd name="T19" fmla="*/ 0 h 6"/>
                <a:gd name="T20" fmla="*/ 2 w 9"/>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2" y="0"/>
                  </a:moveTo>
                  <a:cubicBezTo>
                    <a:pt x="2" y="0"/>
                    <a:pt x="1" y="0"/>
                    <a:pt x="1" y="0"/>
                  </a:cubicBezTo>
                  <a:cubicBezTo>
                    <a:pt x="0" y="1"/>
                    <a:pt x="1" y="2"/>
                    <a:pt x="1" y="3"/>
                  </a:cubicBezTo>
                  <a:cubicBezTo>
                    <a:pt x="3" y="3"/>
                    <a:pt x="3" y="4"/>
                    <a:pt x="4" y="4"/>
                  </a:cubicBezTo>
                  <a:cubicBezTo>
                    <a:pt x="4" y="5"/>
                    <a:pt x="5" y="5"/>
                    <a:pt x="7" y="6"/>
                  </a:cubicBezTo>
                  <a:cubicBezTo>
                    <a:pt x="7" y="6"/>
                    <a:pt x="7" y="6"/>
                    <a:pt x="8" y="6"/>
                  </a:cubicBezTo>
                  <a:cubicBezTo>
                    <a:pt x="8" y="6"/>
                    <a:pt x="9" y="6"/>
                    <a:pt x="9" y="5"/>
                  </a:cubicBezTo>
                  <a:cubicBezTo>
                    <a:pt x="9" y="5"/>
                    <a:pt x="9" y="4"/>
                    <a:pt x="8" y="3"/>
                  </a:cubicBezTo>
                  <a:cubicBezTo>
                    <a:pt x="7" y="2"/>
                    <a:pt x="6" y="2"/>
                    <a:pt x="6" y="2"/>
                  </a:cubicBezTo>
                  <a:cubicBezTo>
                    <a:pt x="5" y="1"/>
                    <a:pt x="5"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757"/>
            <p:cNvSpPr/>
            <p:nvPr/>
          </p:nvSpPr>
          <p:spPr bwMode="auto">
            <a:xfrm>
              <a:off x="5059" y="3093"/>
              <a:ext cx="26" cy="16"/>
            </a:xfrm>
            <a:custGeom>
              <a:avLst/>
              <a:gdLst>
                <a:gd name="T0" fmla="*/ 1 w 11"/>
                <a:gd name="T1" fmla="*/ 0 h 7"/>
                <a:gd name="T2" fmla="*/ 0 w 11"/>
                <a:gd name="T3" fmla="*/ 1 h 7"/>
                <a:gd name="T4" fmla="*/ 0 w 11"/>
                <a:gd name="T5" fmla="*/ 3 h 7"/>
                <a:gd name="T6" fmla="*/ 4 w 11"/>
                <a:gd name="T7" fmla="*/ 5 h 7"/>
                <a:gd name="T8" fmla="*/ 8 w 11"/>
                <a:gd name="T9" fmla="*/ 7 h 7"/>
                <a:gd name="T10" fmla="*/ 9 w 11"/>
                <a:gd name="T11" fmla="*/ 7 h 7"/>
                <a:gd name="T12" fmla="*/ 10 w 11"/>
                <a:gd name="T13" fmla="*/ 6 h 7"/>
                <a:gd name="T14" fmla="*/ 10 w 11"/>
                <a:gd name="T15" fmla="*/ 4 h 7"/>
                <a:gd name="T16" fmla="*/ 5 w 11"/>
                <a:gd name="T17" fmla="*/ 2 h 7"/>
                <a:gd name="T18" fmla="*/ 2 w 11"/>
                <a:gd name="T19" fmla="*/ 0 h 7"/>
                <a:gd name="T20" fmla="*/ 1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1" y="0"/>
                  </a:moveTo>
                  <a:cubicBezTo>
                    <a:pt x="1" y="0"/>
                    <a:pt x="0" y="0"/>
                    <a:pt x="0" y="1"/>
                  </a:cubicBezTo>
                  <a:cubicBezTo>
                    <a:pt x="0" y="1"/>
                    <a:pt x="0" y="2"/>
                    <a:pt x="0" y="3"/>
                  </a:cubicBezTo>
                  <a:cubicBezTo>
                    <a:pt x="2" y="4"/>
                    <a:pt x="3" y="4"/>
                    <a:pt x="4" y="5"/>
                  </a:cubicBezTo>
                  <a:cubicBezTo>
                    <a:pt x="5" y="6"/>
                    <a:pt x="7" y="6"/>
                    <a:pt x="8" y="7"/>
                  </a:cubicBezTo>
                  <a:cubicBezTo>
                    <a:pt x="8" y="7"/>
                    <a:pt x="9" y="7"/>
                    <a:pt x="9" y="7"/>
                  </a:cubicBezTo>
                  <a:cubicBezTo>
                    <a:pt x="9" y="7"/>
                    <a:pt x="10" y="7"/>
                    <a:pt x="10" y="6"/>
                  </a:cubicBezTo>
                  <a:cubicBezTo>
                    <a:pt x="11" y="6"/>
                    <a:pt x="11" y="5"/>
                    <a:pt x="10" y="4"/>
                  </a:cubicBezTo>
                  <a:cubicBezTo>
                    <a:pt x="8" y="3"/>
                    <a:pt x="7" y="3"/>
                    <a:pt x="5" y="2"/>
                  </a:cubicBezTo>
                  <a:cubicBezTo>
                    <a:pt x="4" y="1"/>
                    <a:pt x="3" y="1"/>
                    <a:pt x="2" y="0"/>
                  </a:cubicBezTo>
                  <a:cubicBezTo>
                    <a:pt x="2" y="0"/>
                    <a:pt x="2" y="0"/>
                    <a:pt x="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758"/>
            <p:cNvSpPr/>
            <p:nvPr/>
          </p:nvSpPr>
          <p:spPr bwMode="auto">
            <a:xfrm>
              <a:off x="5211" y="3040"/>
              <a:ext cx="19" cy="22"/>
            </a:xfrm>
            <a:custGeom>
              <a:avLst/>
              <a:gdLst>
                <a:gd name="T0" fmla="*/ 6 w 8"/>
                <a:gd name="T1" fmla="*/ 0 h 9"/>
                <a:gd name="T2" fmla="*/ 5 w 8"/>
                <a:gd name="T3" fmla="*/ 1 h 9"/>
                <a:gd name="T4" fmla="*/ 3 w 8"/>
                <a:gd name="T5" fmla="*/ 3 h 9"/>
                <a:gd name="T6" fmla="*/ 0 w 8"/>
                <a:gd name="T7" fmla="*/ 7 h 9"/>
                <a:gd name="T8" fmla="*/ 1 w 8"/>
                <a:gd name="T9" fmla="*/ 9 h 9"/>
                <a:gd name="T10" fmla="*/ 2 w 8"/>
                <a:gd name="T11" fmla="*/ 9 h 9"/>
                <a:gd name="T12" fmla="*/ 3 w 8"/>
                <a:gd name="T13" fmla="*/ 8 h 9"/>
                <a:gd name="T14" fmla="*/ 5 w 8"/>
                <a:gd name="T15" fmla="*/ 6 h 9"/>
                <a:gd name="T16" fmla="*/ 7 w 8"/>
                <a:gd name="T17" fmla="*/ 2 h 9"/>
                <a:gd name="T18" fmla="*/ 7 w 8"/>
                <a:gd name="T19" fmla="*/ 0 h 9"/>
                <a:gd name="T20" fmla="*/ 6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0"/>
                  </a:moveTo>
                  <a:cubicBezTo>
                    <a:pt x="5" y="0"/>
                    <a:pt x="5" y="0"/>
                    <a:pt x="5" y="1"/>
                  </a:cubicBezTo>
                  <a:cubicBezTo>
                    <a:pt x="4" y="2"/>
                    <a:pt x="3" y="3"/>
                    <a:pt x="3" y="3"/>
                  </a:cubicBezTo>
                  <a:cubicBezTo>
                    <a:pt x="2" y="4"/>
                    <a:pt x="1" y="5"/>
                    <a:pt x="0" y="7"/>
                  </a:cubicBezTo>
                  <a:cubicBezTo>
                    <a:pt x="0" y="7"/>
                    <a:pt x="0" y="8"/>
                    <a:pt x="1" y="9"/>
                  </a:cubicBezTo>
                  <a:cubicBezTo>
                    <a:pt x="1" y="9"/>
                    <a:pt x="1" y="9"/>
                    <a:pt x="2" y="9"/>
                  </a:cubicBezTo>
                  <a:cubicBezTo>
                    <a:pt x="2" y="9"/>
                    <a:pt x="3" y="9"/>
                    <a:pt x="3" y="8"/>
                  </a:cubicBezTo>
                  <a:cubicBezTo>
                    <a:pt x="4" y="7"/>
                    <a:pt x="4" y="6"/>
                    <a:pt x="5" y="6"/>
                  </a:cubicBezTo>
                  <a:cubicBezTo>
                    <a:pt x="6" y="5"/>
                    <a:pt x="6" y="4"/>
                    <a:pt x="7" y="2"/>
                  </a:cubicBezTo>
                  <a:cubicBezTo>
                    <a:pt x="8" y="2"/>
                    <a:pt x="8" y="1"/>
                    <a:pt x="7" y="0"/>
                  </a:cubicBezTo>
                  <a:cubicBezTo>
                    <a:pt x="7" y="0"/>
                    <a:pt x="6" y="0"/>
                    <a:pt x="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759"/>
            <p:cNvSpPr/>
            <p:nvPr/>
          </p:nvSpPr>
          <p:spPr bwMode="auto">
            <a:xfrm>
              <a:off x="5251" y="3071"/>
              <a:ext cx="19" cy="19"/>
            </a:xfrm>
            <a:custGeom>
              <a:avLst/>
              <a:gdLst>
                <a:gd name="T0" fmla="*/ 7 w 8"/>
                <a:gd name="T1" fmla="*/ 0 h 8"/>
                <a:gd name="T2" fmla="*/ 5 w 8"/>
                <a:gd name="T3" fmla="*/ 1 h 8"/>
                <a:gd name="T4" fmla="*/ 2 w 8"/>
                <a:gd name="T5" fmla="*/ 5 h 8"/>
                <a:gd name="T6" fmla="*/ 1 w 8"/>
                <a:gd name="T7" fmla="*/ 7 h 8"/>
                <a:gd name="T8" fmla="*/ 2 w 8"/>
                <a:gd name="T9" fmla="*/ 8 h 8"/>
                <a:gd name="T10" fmla="*/ 3 w 8"/>
                <a:gd name="T11" fmla="*/ 8 h 8"/>
                <a:gd name="T12" fmla="*/ 8 w 8"/>
                <a:gd name="T13" fmla="*/ 3 h 8"/>
                <a:gd name="T14" fmla="*/ 7 w 8"/>
                <a:gd name="T15" fmla="*/ 1 h 8"/>
                <a:gd name="T16" fmla="*/ 7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7" y="0"/>
                  </a:moveTo>
                  <a:cubicBezTo>
                    <a:pt x="6" y="0"/>
                    <a:pt x="5" y="1"/>
                    <a:pt x="5" y="1"/>
                  </a:cubicBezTo>
                  <a:cubicBezTo>
                    <a:pt x="4" y="3"/>
                    <a:pt x="3" y="4"/>
                    <a:pt x="2" y="5"/>
                  </a:cubicBezTo>
                  <a:cubicBezTo>
                    <a:pt x="1" y="5"/>
                    <a:pt x="0" y="6"/>
                    <a:pt x="1" y="7"/>
                  </a:cubicBezTo>
                  <a:cubicBezTo>
                    <a:pt x="1" y="8"/>
                    <a:pt x="2" y="8"/>
                    <a:pt x="2" y="8"/>
                  </a:cubicBezTo>
                  <a:cubicBezTo>
                    <a:pt x="3" y="8"/>
                    <a:pt x="3" y="8"/>
                    <a:pt x="3" y="8"/>
                  </a:cubicBezTo>
                  <a:cubicBezTo>
                    <a:pt x="5" y="6"/>
                    <a:pt x="7" y="5"/>
                    <a:pt x="8" y="3"/>
                  </a:cubicBezTo>
                  <a:cubicBezTo>
                    <a:pt x="8" y="2"/>
                    <a:pt x="8" y="1"/>
                    <a:pt x="7" y="1"/>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Freeform 760"/>
            <p:cNvSpPr>
              <a:spLocks noEditPoints="1"/>
            </p:cNvSpPr>
            <p:nvPr/>
          </p:nvSpPr>
          <p:spPr bwMode="auto">
            <a:xfrm>
              <a:off x="5100" y="3057"/>
              <a:ext cx="158" cy="116"/>
            </a:xfrm>
            <a:custGeom>
              <a:avLst/>
              <a:gdLst>
                <a:gd name="T0" fmla="*/ 30 w 67"/>
                <a:gd name="T1" fmla="*/ 43 h 49"/>
                <a:gd name="T2" fmla="*/ 27 w 67"/>
                <a:gd name="T3" fmla="*/ 41 h 49"/>
                <a:gd name="T4" fmla="*/ 30 w 67"/>
                <a:gd name="T5" fmla="*/ 37 h 49"/>
                <a:gd name="T6" fmla="*/ 30 w 67"/>
                <a:gd name="T7" fmla="*/ 37 h 49"/>
                <a:gd name="T8" fmla="*/ 33 w 67"/>
                <a:gd name="T9" fmla="*/ 39 h 49"/>
                <a:gd name="T10" fmla="*/ 32 w 67"/>
                <a:gd name="T11" fmla="*/ 42 h 49"/>
                <a:gd name="T12" fmla="*/ 30 w 67"/>
                <a:gd name="T13" fmla="*/ 43 h 49"/>
                <a:gd name="T14" fmla="*/ 4 w 67"/>
                <a:gd name="T15" fmla="*/ 0 h 49"/>
                <a:gd name="T16" fmla="*/ 3 w 67"/>
                <a:gd name="T17" fmla="*/ 0 h 49"/>
                <a:gd name="T18" fmla="*/ 6 w 67"/>
                <a:gd name="T19" fmla="*/ 11 h 49"/>
                <a:gd name="T20" fmla="*/ 28 w 67"/>
                <a:gd name="T21" fmla="*/ 48 h 49"/>
                <a:gd name="T22" fmla="*/ 29 w 67"/>
                <a:gd name="T23" fmla="*/ 49 h 49"/>
                <a:gd name="T24" fmla="*/ 65 w 67"/>
                <a:gd name="T25" fmla="*/ 25 h 49"/>
                <a:gd name="T26" fmla="*/ 60 w 67"/>
                <a:gd name="T27" fmla="*/ 19 h 49"/>
                <a:gd name="T28" fmla="*/ 32 w 67"/>
                <a:gd name="T29" fmla="*/ 34 h 49"/>
                <a:gd name="T30" fmla="*/ 11 w 67"/>
                <a:gd name="T31" fmla="*/ 6 h 49"/>
                <a:gd name="T32" fmla="*/ 4 w 67"/>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9">
                  <a:moveTo>
                    <a:pt x="30" y="43"/>
                  </a:moveTo>
                  <a:cubicBezTo>
                    <a:pt x="29" y="43"/>
                    <a:pt x="28" y="43"/>
                    <a:pt x="27" y="41"/>
                  </a:cubicBezTo>
                  <a:cubicBezTo>
                    <a:pt x="26" y="40"/>
                    <a:pt x="28" y="37"/>
                    <a:pt x="30" y="37"/>
                  </a:cubicBezTo>
                  <a:cubicBezTo>
                    <a:pt x="30" y="37"/>
                    <a:pt x="30" y="37"/>
                    <a:pt x="30" y="37"/>
                  </a:cubicBezTo>
                  <a:cubicBezTo>
                    <a:pt x="31" y="37"/>
                    <a:pt x="33" y="38"/>
                    <a:pt x="33" y="39"/>
                  </a:cubicBezTo>
                  <a:cubicBezTo>
                    <a:pt x="34" y="40"/>
                    <a:pt x="33" y="42"/>
                    <a:pt x="32" y="42"/>
                  </a:cubicBezTo>
                  <a:cubicBezTo>
                    <a:pt x="32" y="43"/>
                    <a:pt x="31" y="43"/>
                    <a:pt x="30" y="43"/>
                  </a:cubicBezTo>
                  <a:moveTo>
                    <a:pt x="4" y="0"/>
                  </a:moveTo>
                  <a:cubicBezTo>
                    <a:pt x="4" y="0"/>
                    <a:pt x="3" y="0"/>
                    <a:pt x="3" y="0"/>
                  </a:cubicBezTo>
                  <a:cubicBezTo>
                    <a:pt x="0" y="2"/>
                    <a:pt x="6" y="11"/>
                    <a:pt x="6" y="11"/>
                  </a:cubicBezTo>
                  <a:cubicBezTo>
                    <a:pt x="13" y="23"/>
                    <a:pt x="24" y="45"/>
                    <a:pt x="28" y="48"/>
                  </a:cubicBezTo>
                  <a:cubicBezTo>
                    <a:pt x="28" y="48"/>
                    <a:pt x="29" y="49"/>
                    <a:pt x="29" y="49"/>
                  </a:cubicBezTo>
                  <a:cubicBezTo>
                    <a:pt x="35" y="49"/>
                    <a:pt x="65" y="25"/>
                    <a:pt x="65" y="25"/>
                  </a:cubicBezTo>
                  <a:cubicBezTo>
                    <a:pt x="67" y="20"/>
                    <a:pt x="62" y="19"/>
                    <a:pt x="60" y="19"/>
                  </a:cubicBezTo>
                  <a:cubicBezTo>
                    <a:pt x="60" y="19"/>
                    <a:pt x="37" y="32"/>
                    <a:pt x="32" y="34"/>
                  </a:cubicBezTo>
                  <a:cubicBezTo>
                    <a:pt x="28" y="32"/>
                    <a:pt x="17" y="14"/>
                    <a:pt x="11" y="6"/>
                  </a:cubicBezTo>
                  <a:cubicBezTo>
                    <a:pt x="11" y="6"/>
                    <a:pt x="6"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3" name="Freeform 761"/>
            <p:cNvSpPr>
              <a:spLocks noEditPoints="1"/>
            </p:cNvSpPr>
            <p:nvPr/>
          </p:nvSpPr>
          <p:spPr bwMode="auto">
            <a:xfrm>
              <a:off x="4716" y="1367"/>
              <a:ext cx="440" cy="450"/>
            </a:xfrm>
            <a:custGeom>
              <a:avLst/>
              <a:gdLst>
                <a:gd name="T0" fmla="*/ 124 w 186"/>
                <a:gd name="T1" fmla="*/ 174 h 190"/>
                <a:gd name="T2" fmla="*/ 90 w 186"/>
                <a:gd name="T3" fmla="*/ 167 h 190"/>
                <a:gd name="T4" fmla="*/ 102 w 186"/>
                <a:gd name="T5" fmla="*/ 167 h 190"/>
                <a:gd name="T6" fmla="*/ 69 w 186"/>
                <a:gd name="T7" fmla="*/ 184 h 190"/>
                <a:gd name="T8" fmla="*/ 105 w 186"/>
                <a:gd name="T9" fmla="*/ 185 h 190"/>
                <a:gd name="T10" fmla="*/ 120 w 186"/>
                <a:gd name="T11" fmla="*/ 172 h 190"/>
                <a:gd name="T12" fmla="*/ 120 w 186"/>
                <a:gd name="T13" fmla="*/ 173 h 190"/>
                <a:gd name="T14" fmla="*/ 46 w 186"/>
                <a:gd name="T15" fmla="*/ 175 h 190"/>
                <a:gd name="T16" fmla="*/ 141 w 186"/>
                <a:gd name="T17" fmla="*/ 156 h 190"/>
                <a:gd name="T18" fmla="*/ 36 w 186"/>
                <a:gd name="T19" fmla="*/ 169 h 190"/>
                <a:gd name="T20" fmla="*/ 118 w 186"/>
                <a:gd name="T21" fmla="*/ 162 h 190"/>
                <a:gd name="T22" fmla="*/ 123 w 186"/>
                <a:gd name="T23" fmla="*/ 154 h 190"/>
                <a:gd name="T24" fmla="*/ 34 w 186"/>
                <a:gd name="T25" fmla="*/ 149 h 190"/>
                <a:gd name="T26" fmla="*/ 151 w 186"/>
                <a:gd name="T27" fmla="*/ 167 h 190"/>
                <a:gd name="T28" fmla="*/ 18 w 186"/>
                <a:gd name="T29" fmla="*/ 149 h 190"/>
                <a:gd name="T30" fmla="*/ 16 w 186"/>
                <a:gd name="T31" fmla="*/ 145 h 190"/>
                <a:gd name="T32" fmla="*/ 161 w 186"/>
                <a:gd name="T33" fmla="*/ 157 h 190"/>
                <a:gd name="T34" fmla="*/ 10 w 186"/>
                <a:gd name="T35" fmla="*/ 134 h 190"/>
                <a:gd name="T36" fmla="*/ 110 w 186"/>
                <a:gd name="T37" fmla="*/ 128 h 190"/>
                <a:gd name="T38" fmla="*/ 170 w 186"/>
                <a:gd name="T39" fmla="*/ 124 h 190"/>
                <a:gd name="T40" fmla="*/ 102 w 186"/>
                <a:gd name="T41" fmla="*/ 121 h 190"/>
                <a:gd name="T42" fmla="*/ 162 w 186"/>
                <a:gd name="T43" fmla="*/ 115 h 190"/>
                <a:gd name="T44" fmla="*/ 156 w 186"/>
                <a:gd name="T45" fmla="*/ 118 h 190"/>
                <a:gd name="T46" fmla="*/ 6 w 186"/>
                <a:gd name="T47" fmla="*/ 117 h 190"/>
                <a:gd name="T48" fmla="*/ 133 w 186"/>
                <a:gd name="T49" fmla="*/ 109 h 190"/>
                <a:gd name="T50" fmla="*/ 177 w 186"/>
                <a:gd name="T51" fmla="*/ 135 h 190"/>
                <a:gd name="T52" fmla="*/ 99 w 186"/>
                <a:gd name="T53" fmla="*/ 107 h 190"/>
                <a:gd name="T54" fmla="*/ 129 w 186"/>
                <a:gd name="T55" fmla="*/ 157 h 190"/>
                <a:gd name="T56" fmla="*/ 106 w 186"/>
                <a:gd name="T57" fmla="*/ 101 h 190"/>
                <a:gd name="T58" fmla="*/ 168 w 186"/>
                <a:gd name="T59" fmla="*/ 128 h 190"/>
                <a:gd name="T60" fmla="*/ 110 w 186"/>
                <a:gd name="T61" fmla="*/ 98 h 190"/>
                <a:gd name="T62" fmla="*/ 97 w 186"/>
                <a:gd name="T63" fmla="*/ 92 h 190"/>
                <a:gd name="T64" fmla="*/ 103 w 186"/>
                <a:gd name="T65" fmla="*/ 88 h 190"/>
                <a:gd name="T66" fmla="*/ 107 w 186"/>
                <a:gd name="T67" fmla="*/ 86 h 190"/>
                <a:gd name="T68" fmla="*/ 123 w 186"/>
                <a:gd name="T69" fmla="*/ 85 h 190"/>
                <a:gd name="T70" fmla="*/ 151 w 186"/>
                <a:gd name="T71" fmla="*/ 107 h 190"/>
                <a:gd name="T72" fmla="*/ 111 w 186"/>
                <a:gd name="T73" fmla="*/ 93 h 190"/>
                <a:gd name="T74" fmla="*/ 123 w 186"/>
                <a:gd name="T75" fmla="*/ 69 h 190"/>
                <a:gd name="T76" fmla="*/ 138 w 186"/>
                <a:gd name="T77" fmla="*/ 60 h 190"/>
                <a:gd name="T78" fmla="*/ 137 w 186"/>
                <a:gd name="T79" fmla="*/ 72 h 190"/>
                <a:gd name="T80" fmla="*/ 168 w 186"/>
                <a:gd name="T81" fmla="*/ 58 h 190"/>
                <a:gd name="T82" fmla="*/ 160 w 186"/>
                <a:gd name="T83" fmla="*/ 62 h 190"/>
                <a:gd name="T84" fmla="*/ 18 w 186"/>
                <a:gd name="T85" fmla="*/ 48 h 190"/>
                <a:gd name="T86" fmla="*/ 95 w 186"/>
                <a:gd name="T87" fmla="*/ 114 h 190"/>
                <a:gd name="T88" fmla="*/ 110 w 186"/>
                <a:gd name="T89" fmla="*/ 162 h 190"/>
                <a:gd name="T90" fmla="*/ 70 w 186"/>
                <a:gd name="T91" fmla="*/ 160 h 190"/>
                <a:gd name="T92" fmla="*/ 117 w 186"/>
                <a:gd name="T93" fmla="*/ 5 h 190"/>
                <a:gd name="T94" fmla="*/ 99 w 186"/>
                <a:gd name="T95" fmla="*/ 78 h 190"/>
                <a:gd name="T96" fmla="*/ 93 w 186"/>
                <a:gd name="T97" fmla="*/ 91 h 190"/>
                <a:gd name="T98" fmla="*/ 94 w 186"/>
                <a:gd name="T99" fmla="*/ 8 h 190"/>
                <a:gd name="T100" fmla="*/ 92 w 186"/>
                <a:gd name="T101" fmla="*/ 6 h 190"/>
                <a:gd name="T102" fmla="*/ 3 w 186"/>
                <a:gd name="T103" fmla="*/ 126 h 190"/>
                <a:gd name="T104" fmla="*/ 16 w 186"/>
                <a:gd name="T105" fmla="*/ 152 h 190"/>
                <a:gd name="T106" fmla="*/ 48 w 186"/>
                <a:gd name="T107" fmla="*/ 181 h 190"/>
                <a:gd name="T108" fmla="*/ 70 w 186"/>
                <a:gd name="T109" fmla="*/ 190 h 190"/>
                <a:gd name="T110" fmla="*/ 89 w 186"/>
                <a:gd name="T111" fmla="*/ 190 h 190"/>
                <a:gd name="T112" fmla="*/ 116 w 186"/>
                <a:gd name="T113" fmla="*/ 184 h 190"/>
                <a:gd name="T114" fmla="*/ 125 w 186"/>
                <a:gd name="T115" fmla="*/ 184 h 190"/>
                <a:gd name="T116" fmla="*/ 147 w 186"/>
                <a:gd name="T117" fmla="*/ 174 h 190"/>
                <a:gd name="T118" fmla="*/ 173 w 186"/>
                <a:gd name="T119" fmla="*/ 139 h 190"/>
                <a:gd name="T120" fmla="*/ 180 w 186"/>
                <a:gd name="T121" fmla="*/ 62 h 190"/>
                <a:gd name="T122" fmla="*/ 179 w 186"/>
                <a:gd name="T123" fmla="*/ 3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0">
                  <a:moveTo>
                    <a:pt x="112" y="184"/>
                  </a:moveTo>
                  <a:cubicBezTo>
                    <a:pt x="112" y="183"/>
                    <a:pt x="112" y="183"/>
                    <a:pt x="112" y="182"/>
                  </a:cubicBezTo>
                  <a:cubicBezTo>
                    <a:pt x="112" y="183"/>
                    <a:pt x="112" y="183"/>
                    <a:pt x="112" y="183"/>
                  </a:cubicBezTo>
                  <a:cubicBezTo>
                    <a:pt x="112" y="184"/>
                    <a:pt x="112" y="184"/>
                    <a:pt x="112" y="184"/>
                  </a:cubicBezTo>
                  <a:cubicBezTo>
                    <a:pt x="112" y="184"/>
                    <a:pt x="112" y="184"/>
                    <a:pt x="112" y="184"/>
                  </a:cubicBezTo>
                  <a:moveTo>
                    <a:pt x="124" y="178"/>
                  </a:moveTo>
                  <a:cubicBezTo>
                    <a:pt x="124" y="177"/>
                    <a:pt x="123" y="177"/>
                    <a:pt x="123" y="176"/>
                  </a:cubicBezTo>
                  <a:cubicBezTo>
                    <a:pt x="123" y="175"/>
                    <a:pt x="124" y="175"/>
                    <a:pt x="124" y="174"/>
                  </a:cubicBezTo>
                  <a:cubicBezTo>
                    <a:pt x="124" y="175"/>
                    <a:pt x="124" y="176"/>
                    <a:pt x="124" y="178"/>
                  </a:cubicBezTo>
                  <a:moveTo>
                    <a:pt x="91" y="167"/>
                  </a:moveTo>
                  <a:cubicBezTo>
                    <a:pt x="92" y="167"/>
                    <a:pt x="92" y="167"/>
                    <a:pt x="92" y="167"/>
                  </a:cubicBezTo>
                  <a:cubicBezTo>
                    <a:pt x="94" y="167"/>
                    <a:pt x="96" y="167"/>
                    <a:pt x="98" y="167"/>
                  </a:cubicBezTo>
                  <a:cubicBezTo>
                    <a:pt x="95" y="173"/>
                    <a:pt x="92" y="180"/>
                    <a:pt x="90" y="186"/>
                  </a:cubicBezTo>
                  <a:cubicBezTo>
                    <a:pt x="89" y="186"/>
                    <a:pt x="89" y="186"/>
                    <a:pt x="89" y="186"/>
                  </a:cubicBezTo>
                  <a:cubicBezTo>
                    <a:pt x="87" y="186"/>
                    <a:pt x="85" y="186"/>
                    <a:pt x="83" y="186"/>
                  </a:cubicBezTo>
                  <a:cubicBezTo>
                    <a:pt x="86" y="179"/>
                    <a:pt x="88" y="173"/>
                    <a:pt x="90" y="167"/>
                  </a:cubicBezTo>
                  <a:cubicBezTo>
                    <a:pt x="91" y="167"/>
                    <a:pt x="91" y="167"/>
                    <a:pt x="91" y="167"/>
                  </a:cubicBezTo>
                  <a:moveTo>
                    <a:pt x="79" y="185"/>
                  </a:moveTo>
                  <a:cubicBezTo>
                    <a:pt x="77" y="185"/>
                    <a:pt x="75" y="185"/>
                    <a:pt x="73" y="184"/>
                  </a:cubicBezTo>
                  <a:cubicBezTo>
                    <a:pt x="75" y="178"/>
                    <a:pt x="77" y="172"/>
                    <a:pt x="80" y="167"/>
                  </a:cubicBezTo>
                  <a:cubicBezTo>
                    <a:pt x="82" y="167"/>
                    <a:pt x="84" y="167"/>
                    <a:pt x="86" y="167"/>
                  </a:cubicBezTo>
                  <a:cubicBezTo>
                    <a:pt x="84" y="173"/>
                    <a:pt x="81" y="179"/>
                    <a:pt x="79" y="185"/>
                  </a:cubicBezTo>
                  <a:moveTo>
                    <a:pt x="94" y="186"/>
                  </a:moveTo>
                  <a:cubicBezTo>
                    <a:pt x="97" y="179"/>
                    <a:pt x="100" y="173"/>
                    <a:pt x="102" y="167"/>
                  </a:cubicBezTo>
                  <a:cubicBezTo>
                    <a:pt x="104" y="166"/>
                    <a:pt x="106" y="166"/>
                    <a:pt x="108" y="166"/>
                  </a:cubicBezTo>
                  <a:cubicBezTo>
                    <a:pt x="106" y="172"/>
                    <a:pt x="103" y="179"/>
                    <a:pt x="101" y="185"/>
                  </a:cubicBezTo>
                  <a:cubicBezTo>
                    <a:pt x="98" y="185"/>
                    <a:pt x="96" y="186"/>
                    <a:pt x="94" y="186"/>
                  </a:cubicBezTo>
                  <a:moveTo>
                    <a:pt x="69" y="184"/>
                  </a:moveTo>
                  <a:cubicBezTo>
                    <a:pt x="67" y="183"/>
                    <a:pt x="65" y="183"/>
                    <a:pt x="62" y="182"/>
                  </a:cubicBezTo>
                  <a:cubicBezTo>
                    <a:pt x="65" y="176"/>
                    <a:pt x="67" y="170"/>
                    <a:pt x="70" y="165"/>
                  </a:cubicBezTo>
                  <a:cubicBezTo>
                    <a:pt x="72" y="165"/>
                    <a:pt x="74" y="166"/>
                    <a:pt x="76" y="166"/>
                  </a:cubicBezTo>
                  <a:cubicBezTo>
                    <a:pt x="73" y="172"/>
                    <a:pt x="71" y="178"/>
                    <a:pt x="69" y="184"/>
                  </a:cubicBezTo>
                  <a:moveTo>
                    <a:pt x="105" y="185"/>
                  </a:moveTo>
                  <a:cubicBezTo>
                    <a:pt x="107" y="178"/>
                    <a:pt x="110" y="172"/>
                    <a:pt x="113" y="165"/>
                  </a:cubicBezTo>
                  <a:cubicBezTo>
                    <a:pt x="113" y="165"/>
                    <a:pt x="114" y="165"/>
                    <a:pt x="114" y="165"/>
                  </a:cubicBezTo>
                  <a:cubicBezTo>
                    <a:pt x="114" y="165"/>
                    <a:pt x="114" y="165"/>
                    <a:pt x="114" y="165"/>
                  </a:cubicBezTo>
                  <a:cubicBezTo>
                    <a:pt x="114" y="167"/>
                    <a:pt x="114" y="169"/>
                    <a:pt x="114" y="170"/>
                  </a:cubicBezTo>
                  <a:cubicBezTo>
                    <a:pt x="113" y="171"/>
                    <a:pt x="113" y="171"/>
                    <a:pt x="113" y="171"/>
                  </a:cubicBezTo>
                  <a:cubicBezTo>
                    <a:pt x="111" y="176"/>
                    <a:pt x="109" y="180"/>
                    <a:pt x="107" y="184"/>
                  </a:cubicBezTo>
                  <a:cubicBezTo>
                    <a:pt x="106" y="185"/>
                    <a:pt x="106" y="185"/>
                    <a:pt x="105" y="185"/>
                  </a:cubicBezTo>
                  <a:moveTo>
                    <a:pt x="59" y="181"/>
                  </a:moveTo>
                  <a:cubicBezTo>
                    <a:pt x="55" y="180"/>
                    <a:pt x="52" y="178"/>
                    <a:pt x="50" y="177"/>
                  </a:cubicBezTo>
                  <a:cubicBezTo>
                    <a:pt x="50" y="176"/>
                    <a:pt x="50" y="176"/>
                    <a:pt x="50" y="176"/>
                  </a:cubicBezTo>
                  <a:cubicBezTo>
                    <a:pt x="53" y="171"/>
                    <a:pt x="55" y="166"/>
                    <a:pt x="58" y="161"/>
                  </a:cubicBezTo>
                  <a:cubicBezTo>
                    <a:pt x="61" y="162"/>
                    <a:pt x="64" y="163"/>
                    <a:pt x="66" y="164"/>
                  </a:cubicBezTo>
                  <a:cubicBezTo>
                    <a:pt x="63" y="169"/>
                    <a:pt x="61" y="175"/>
                    <a:pt x="59" y="181"/>
                  </a:cubicBezTo>
                  <a:moveTo>
                    <a:pt x="120" y="173"/>
                  </a:moveTo>
                  <a:cubicBezTo>
                    <a:pt x="120" y="172"/>
                    <a:pt x="120" y="172"/>
                    <a:pt x="120" y="172"/>
                  </a:cubicBezTo>
                  <a:cubicBezTo>
                    <a:pt x="120" y="171"/>
                    <a:pt x="120" y="171"/>
                    <a:pt x="120" y="171"/>
                  </a:cubicBezTo>
                  <a:cubicBezTo>
                    <a:pt x="121" y="168"/>
                    <a:pt x="122" y="165"/>
                    <a:pt x="123" y="162"/>
                  </a:cubicBezTo>
                  <a:cubicBezTo>
                    <a:pt x="124" y="161"/>
                    <a:pt x="125" y="160"/>
                    <a:pt x="126" y="159"/>
                  </a:cubicBezTo>
                  <a:cubicBezTo>
                    <a:pt x="126" y="159"/>
                    <a:pt x="126" y="159"/>
                    <a:pt x="126" y="159"/>
                  </a:cubicBezTo>
                  <a:cubicBezTo>
                    <a:pt x="126" y="159"/>
                    <a:pt x="126" y="159"/>
                    <a:pt x="126" y="159"/>
                  </a:cubicBezTo>
                  <a:cubicBezTo>
                    <a:pt x="126" y="160"/>
                    <a:pt x="125" y="162"/>
                    <a:pt x="125" y="165"/>
                  </a:cubicBezTo>
                  <a:cubicBezTo>
                    <a:pt x="125" y="165"/>
                    <a:pt x="124" y="165"/>
                    <a:pt x="124" y="166"/>
                  </a:cubicBezTo>
                  <a:cubicBezTo>
                    <a:pt x="123" y="168"/>
                    <a:pt x="122" y="170"/>
                    <a:pt x="120" y="173"/>
                  </a:cubicBezTo>
                  <a:moveTo>
                    <a:pt x="128" y="179"/>
                  </a:moveTo>
                  <a:cubicBezTo>
                    <a:pt x="128" y="177"/>
                    <a:pt x="128" y="174"/>
                    <a:pt x="129" y="171"/>
                  </a:cubicBezTo>
                  <a:cubicBezTo>
                    <a:pt x="129" y="167"/>
                    <a:pt x="129" y="164"/>
                    <a:pt x="129" y="161"/>
                  </a:cubicBezTo>
                  <a:cubicBezTo>
                    <a:pt x="132" y="160"/>
                    <a:pt x="134" y="160"/>
                    <a:pt x="136" y="159"/>
                  </a:cubicBezTo>
                  <a:cubicBezTo>
                    <a:pt x="134" y="165"/>
                    <a:pt x="132" y="172"/>
                    <a:pt x="130" y="178"/>
                  </a:cubicBezTo>
                  <a:cubicBezTo>
                    <a:pt x="130" y="179"/>
                    <a:pt x="130" y="179"/>
                    <a:pt x="130" y="179"/>
                  </a:cubicBezTo>
                  <a:cubicBezTo>
                    <a:pt x="129" y="179"/>
                    <a:pt x="128" y="179"/>
                    <a:pt x="128" y="179"/>
                  </a:cubicBezTo>
                  <a:moveTo>
                    <a:pt x="46" y="175"/>
                  </a:moveTo>
                  <a:cubicBezTo>
                    <a:pt x="44" y="174"/>
                    <a:pt x="42" y="172"/>
                    <a:pt x="40" y="171"/>
                  </a:cubicBezTo>
                  <a:cubicBezTo>
                    <a:pt x="42" y="166"/>
                    <a:pt x="44" y="161"/>
                    <a:pt x="47" y="157"/>
                  </a:cubicBezTo>
                  <a:cubicBezTo>
                    <a:pt x="50" y="158"/>
                    <a:pt x="52" y="159"/>
                    <a:pt x="54" y="160"/>
                  </a:cubicBezTo>
                  <a:cubicBezTo>
                    <a:pt x="52" y="165"/>
                    <a:pt x="49" y="170"/>
                    <a:pt x="47" y="174"/>
                  </a:cubicBezTo>
                  <a:cubicBezTo>
                    <a:pt x="46" y="175"/>
                    <a:pt x="46" y="175"/>
                    <a:pt x="46" y="175"/>
                  </a:cubicBezTo>
                  <a:moveTo>
                    <a:pt x="134" y="177"/>
                  </a:moveTo>
                  <a:cubicBezTo>
                    <a:pt x="136" y="170"/>
                    <a:pt x="138" y="163"/>
                    <a:pt x="141" y="157"/>
                  </a:cubicBezTo>
                  <a:cubicBezTo>
                    <a:pt x="141" y="156"/>
                    <a:pt x="141" y="156"/>
                    <a:pt x="141" y="156"/>
                  </a:cubicBezTo>
                  <a:cubicBezTo>
                    <a:pt x="141" y="156"/>
                    <a:pt x="142" y="156"/>
                    <a:pt x="143" y="155"/>
                  </a:cubicBezTo>
                  <a:cubicBezTo>
                    <a:pt x="141" y="162"/>
                    <a:pt x="139" y="169"/>
                    <a:pt x="137" y="175"/>
                  </a:cubicBezTo>
                  <a:cubicBezTo>
                    <a:pt x="136" y="176"/>
                    <a:pt x="135" y="176"/>
                    <a:pt x="134" y="177"/>
                  </a:cubicBezTo>
                  <a:moveTo>
                    <a:pt x="36" y="169"/>
                  </a:moveTo>
                  <a:cubicBezTo>
                    <a:pt x="35" y="167"/>
                    <a:pt x="33" y="166"/>
                    <a:pt x="31" y="164"/>
                  </a:cubicBezTo>
                  <a:cubicBezTo>
                    <a:pt x="33" y="160"/>
                    <a:pt x="35" y="156"/>
                    <a:pt x="38" y="152"/>
                  </a:cubicBezTo>
                  <a:cubicBezTo>
                    <a:pt x="40" y="153"/>
                    <a:pt x="42" y="154"/>
                    <a:pt x="44" y="155"/>
                  </a:cubicBezTo>
                  <a:cubicBezTo>
                    <a:pt x="41" y="159"/>
                    <a:pt x="38" y="164"/>
                    <a:pt x="36" y="169"/>
                  </a:cubicBezTo>
                  <a:moveTo>
                    <a:pt x="142" y="173"/>
                  </a:moveTo>
                  <a:cubicBezTo>
                    <a:pt x="144" y="166"/>
                    <a:pt x="146" y="159"/>
                    <a:pt x="148" y="153"/>
                  </a:cubicBezTo>
                  <a:cubicBezTo>
                    <a:pt x="148" y="152"/>
                    <a:pt x="148" y="152"/>
                    <a:pt x="148" y="152"/>
                  </a:cubicBezTo>
                  <a:cubicBezTo>
                    <a:pt x="149" y="152"/>
                    <a:pt x="150" y="151"/>
                    <a:pt x="152" y="150"/>
                  </a:cubicBezTo>
                  <a:cubicBezTo>
                    <a:pt x="150" y="157"/>
                    <a:pt x="148" y="164"/>
                    <a:pt x="145" y="171"/>
                  </a:cubicBezTo>
                  <a:cubicBezTo>
                    <a:pt x="144" y="171"/>
                    <a:pt x="143" y="172"/>
                    <a:pt x="142" y="173"/>
                  </a:cubicBezTo>
                  <a:moveTo>
                    <a:pt x="118" y="165"/>
                  </a:moveTo>
                  <a:cubicBezTo>
                    <a:pt x="118" y="164"/>
                    <a:pt x="118" y="163"/>
                    <a:pt x="118" y="162"/>
                  </a:cubicBezTo>
                  <a:cubicBezTo>
                    <a:pt x="118" y="161"/>
                    <a:pt x="117" y="160"/>
                    <a:pt x="116" y="160"/>
                  </a:cubicBezTo>
                  <a:cubicBezTo>
                    <a:pt x="116" y="160"/>
                    <a:pt x="116" y="160"/>
                    <a:pt x="116" y="160"/>
                  </a:cubicBezTo>
                  <a:cubicBezTo>
                    <a:pt x="116" y="160"/>
                    <a:pt x="116" y="160"/>
                    <a:pt x="116" y="160"/>
                  </a:cubicBezTo>
                  <a:cubicBezTo>
                    <a:pt x="118" y="156"/>
                    <a:pt x="119" y="153"/>
                    <a:pt x="121" y="150"/>
                  </a:cubicBezTo>
                  <a:cubicBezTo>
                    <a:pt x="122" y="150"/>
                    <a:pt x="122" y="150"/>
                    <a:pt x="122" y="150"/>
                  </a:cubicBezTo>
                  <a:cubicBezTo>
                    <a:pt x="122" y="151"/>
                    <a:pt x="123" y="152"/>
                    <a:pt x="123" y="153"/>
                  </a:cubicBezTo>
                  <a:cubicBezTo>
                    <a:pt x="123" y="154"/>
                    <a:pt x="123" y="154"/>
                    <a:pt x="123" y="154"/>
                  </a:cubicBezTo>
                  <a:cubicBezTo>
                    <a:pt x="123" y="154"/>
                    <a:pt x="123" y="154"/>
                    <a:pt x="123" y="154"/>
                  </a:cubicBezTo>
                  <a:cubicBezTo>
                    <a:pt x="123" y="155"/>
                    <a:pt x="123" y="156"/>
                    <a:pt x="122" y="157"/>
                  </a:cubicBezTo>
                  <a:cubicBezTo>
                    <a:pt x="122" y="158"/>
                    <a:pt x="121" y="159"/>
                    <a:pt x="120" y="160"/>
                  </a:cubicBezTo>
                  <a:cubicBezTo>
                    <a:pt x="119" y="162"/>
                    <a:pt x="118" y="163"/>
                    <a:pt x="118" y="165"/>
                  </a:cubicBezTo>
                  <a:moveTo>
                    <a:pt x="28" y="161"/>
                  </a:moveTo>
                  <a:cubicBezTo>
                    <a:pt x="28" y="161"/>
                    <a:pt x="27" y="161"/>
                    <a:pt x="27" y="160"/>
                  </a:cubicBezTo>
                  <a:cubicBezTo>
                    <a:pt x="26" y="159"/>
                    <a:pt x="26" y="159"/>
                    <a:pt x="25" y="158"/>
                  </a:cubicBezTo>
                  <a:cubicBezTo>
                    <a:pt x="27" y="154"/>
                    <a:pt x="28" y="150"/>
                    <a:pt x="30" y="146"/>
                  </a:cubicBezTo>
                  <a:cubicBezTo>
                    <a:pt x="31" y="147"/>
                    <a:pt x="33" y="148"/>
                    <a:pt x="34" y="149"/>
                  </a:cubicBezTo>
                  <a:cubicBezTo>
                    <a:pt x="32" y="153"/>
                    <a:pt x="30" y="157"/>
                    <a:pt x="28" y="161"/>
                  </a:cubicBezTo>
                  <a:moveTo>
                    <a:pt x="151" y="167"/>
                  </a:moveTo>
                  <a:cubicBezTo>
                    <a:pt x="153" y="160"/>
                    <a:pt x="155" y="154"/>
                    <a:pt x="156" y="147"/>
                  </a:cubicBezTo>
                  <a:cubicBezTo>
                    <a:pt x="157" y="147"/>
                    <a:pt x="157" y="147"/>
                    <a:pt x="157" y="147"/>
                  </a:cubicBezTo>
                  <a:cubicBezTo>
                    <a:pt x="158" y="146"/>
                    <a:pt x="159" y="145"/>
                    <a:pt x="160" y="144"/>
                  </a:cubicBezTo>
                  <a:cubicBezTo>
                    <a:pt x="159" y="150"/>
                    <a:pt x="157" y="157"/>
                    <a:pt x="154" y="163"/>
                  </a:cubicBezTo>
                  <a:cubicBezTo>
                    <a:pt x="154" y="163"/>
                    <a:pt x="154" y="163"/>
                    <a:pt x="154" y="163"/>
                  </a:cubicBezTo>
                  <a:cubicBezTo>
                    <a:pt x="153" y="165"/>
                    <a:pt x="152" y="166"/>
                    <a:pt x="151" y="167"/>
                  </a:cubicBezTo>
                  <a:moveTo>
                    <a:pt x="114" y="155"/>
                  </a:moveTo>
                  <a:cubicBezTo>
                    <a:pt x="114" y="153"/>
                    <a:pt x="113" y="152"/>
                    <a:pt x="112" y="150"/>
                  </a:cubicBezTo>
                  <a:cubicBezTo>
                    <a:pt x="113" y="150"/>
                    <a:pt x="113" y="150"/>
                    <a:pt x="113" y="150"/>
                  </a:cubicBezTo>
                  <a:cubicBezTo>
                    <a:pt x="114" y="147"/>
                    <a:pt x="115" y="144"/>
                    <a:pt x="117" y="142"/>
                  </a:cubicBezTo>
                  <a:cubicBezTo>
                    <a:pt x="118" y="143"/>
                    <a:pt x="118" y="144"/>
                    <a:pt x="119" y="146"/>
                  </a:cubicBezTo>
                  <a:cubicBezTo>
                    <a:pt x="117" y="149"/>
                    <a:pt x="116" y="152"/>
                    <a:pt x="114" y="155"/>
                  </a:cubicBezTo>
                  <a:moveTo>
                    <a:pt x="22" y="154"/>
                  </a:moveTo>
                  <a:cubicBezTo>
                    <a:pt x="21" y="153"/>
                    <a:pt x="20" y="151"/>
                    <a:pt x="18" y="149"/>
                  </a:cubicBezTo>
                  <a:cubicBezTo>
                    <a:pt x="20" y="146"/>
                    <a:pt x="21" y="144"/>
                    <a:pt x="23" y="141"/>
                  </a:cubicBezTo>
                  <a:cubicBezTo>
                    <a:pt x="24" y="142"/>
                    <a:pt x="25" y="143"/>
                    <a:pt x="27" y="144"/>
                  </a:cubicBezTo>
                  <a:cubicBezTo>
                    <a:pt x="25" y="148"/>
                    <a:pt x="24" y="151"/>
                    <a:pt x="22" y="154"/>
                  </a:cubicBezTo>
                  <a:moveTo>
                    <a:pt x="16" y="145"/>
                  </a:moveTo>
                  <a:cubicBezTo>
                    <a:pt x="15" y="145"/>
                    <a:pt x="15" y="144"/>
                    <a:pt x="14" y="143"/>
                  </a:cubicBezTo>
                  <a:cubicBezTo>
                    <a:pt x="16" y="140"/>
                    <a:pt x="17" y="138"/>
                    <a:pt x="18" y="136"/>
                  </a:cubicBezTo>
                  <a:cubicBezTo>
                    <a:pt x="19" y="136"/>
                    <a:pt x="19" y="137"/>
                    <a:pt x="20" y="138"/>
                  </a:cubicBezTo>
                  <a:cubicBezTo>
                    <a:pt x="18" y="140"/>
                    <a:pt x="17" y="143"/>
                    <a:pt x="16" y="145"/>
                  </a:cubicBezTo>
                  <a:moveTo>
                    <a:pt x="161" y="157"/>
                  </a:moveTo>
                  <a:cubicBezTo>
                    <a:pt x="163" y="151"/>
                    <a:pt x="164" y="145"/>
                    <a:pt x="165" y="139"/>
                  </a:cubicBezTo>
                  <a:cubicBezTo>
                    <a:pt x="167" y="138"/>
                    <a:pt x="168" y="136"/>
                    <a:pt x="169" y="135"/>
                  </a:cubicBezTo>
                  <a:cubicBezTo>
                    <a:pt x="169" y="137"/>
                    <a:pt x="169" y="138"/>
                    <a:pt x="168" y="140"/>
                  </a:cubicBezTo>
                  <a:cubicBezTo>
                    <a:pt x="168" y="142"/>
                    <a:pt x="168" y="144"/>
                    <a:pt x="168" y="145"/>
                  </a:cubicBezTo>
                  <a:cubicBezTo>
                    <a:pt x="168" y="146"/>
                    <a:pt x="168" y="146"/>
                    <a:pt x="168" y="146"/>
                  </a:cubicBezTo>
                  <a:cubicBezTo>
                    <a:pt x="168" y="146"/>
                    <a:pt x="168" y="146"/>
                    <a:pt x="168" y="146"/>
                  </a:cubicBezTo>
                  <a:cubicBezTo>
                    <a:pt x="166" y="150"/>
                    <a:pt x="164" y="153"/>
                    <a:pt x="161" y="157"/>
                  </a:cubicBezTo>
                  <a:moveTo>
                    <a:pt x="111" y="145"/>
                  </a:moveTo>
                  <a:cubicBezTo>
                    <a:pt x="110" y="143"/>
                    <a:pt x="109" y="142"/>
                    <a:pt x="109" y="140"/>
                  </a:cubicBezTo>
                  <a:cubicBezTo>
                    <a:pt x="110" y="137"/>
                    <a:pt x="111" y="135"/>
                    <a:pt x="112" y="132"/>
                  </a:cubicBezTo>
                  <a:cubicBezTo>
                    <a:pt x="112" y="132"/>
                    <a:pt x="112" y="132"/>
                    <a:pt x="112" y="132"/>
                  </a:cubicBezTo>
                  <a:cubicBezTo>
                    <a:pt x="113" y="134"/>
                    <a:pt x="114" y="136"/>
                    <a:pt x="115" y="138"/>
                  </a:cubicBezTo>
                  <a:cubicBezTo>
                    <a:pt x="113" y="140"/>
                    <a:pt x="112" y="142"/>
                    <a:pt x="111" y="145"/>
                  </a:cubicBezTo>
                  <a:moveTo>
                    <a:pt x="12" y="139"/>
                  </a:moveTo>
                  <a:cubicBezTo>
                    <a:pt x="11" y="137"/>
                    <a:pt x="11" y="135"/>
                    <a:pt x="10" y="134"/>
                  </a:cubicBezTo>
                  <a:cubicBezTo>
                    <a:pt x="11" y="132"/>
                    <a:pt x="12" y="131"/>
                    <a:pt x="13" y="129"/>
                  </a:cubicBezTo>
                  <a:cubicBezTo>
                    <a:pt x="14" y="130"/>
                    <a:pt x="15" y="131"/>
                    <a:pt x="15" y="132"/>
                  </a:cubicBezTo>
                  <a:cubicBezTo>
                    <a:pt x="14" y="134"/>
                    <a:pt x="13" y="136"/>
                    <a:pt x="12" y="139"/>
                  </a:cubicBezTo>
                  <a:moveTo>
                    <a:pt x="107" y="134"/>
                  </a:moveTo>
                  <a:cubicBezTo>
                    <a:pt x="106" y="133"/>
                    <a:pt x="106" y="131"/>
                    <a:pt x="105" y="130"/>
                  </a:cubicBezTo>
                  <a:cubicBezTo>
                    <a:pt x="105" y="130"/>
                    <a:pt x="105" y="130"/>
                    <a:pt x="105" y="130"/>
                  </a:cubicBezTo>
                  <a:cubicBezTo>
                    <a:pt x="106" y="128"/>
                    <a:pt x="107" y="126"/>
                    <a:pt x="108" y="124"/>
                  </a:cubicBezTo>
                  <a:cubicBezTo>
                    <a:pt x="108" y="126"/>
                    <a:pt x="109" y="127"/>
                    <a:pt x="110" y="128"/>
                  </a:cubicBezTo>
                  <a:cubicBezTo>
                    <a:pt x="109" y="130"/>
                    <a:pt x="108" y="132"/>
                    <a:pt x="107" y="134"/>
                  </a:cubicBezTo>
                  <a:moveTo>
                    <a:pt x="8" y="129"/>
                  </a:moveTo>
                  <a:cubicBezTo>
                    <a:pt x="8" y="127"/>
                    <a:pt x="7" y="125"/>
                    <a:pt x="7" y="123"/>
                  </a:cubicBezTo>
                  <a:cubicBezTo>
                    <a:pt x="7" y="122"/>
                    <a:pt x="8" y="121"/>
                    <a:pt x="8" y="120"/>
                  </a:cubicBezTo>
                  <a:cubicBezTo>
                    <a:pt x="9" y="122"/>
                    <a:pt x="10" y="123"/>
                    <a:pt x="11" y="125"/>
                  </a:cubicBezTo>
                  <a:cubicBezTo>
                    <a:pt x="11" y="125"/>
                    <a:pt x="11" y="125"/>
                    <a:pt x="11" y="125"/>
                  </a:cubicBezTo>
                  <a:cubicBezTo>
                    <a:pt x="10" y="126"/>
                    <a:pt x="9" y="128"/>
                    <a:pt x="8" y="129"/>
                  </a:cubicBezTo>
                  <a:moveTo>
                    <a:pt x="170" y="124"/>
                  </a:moveTo>
                  <a:cubicBezTo>
                    <a:pt x="169" y="124"/>
                    <a:pt x="169" y="124"/>
                    <a:pt x="168" y="123"/>
                  </a:cubicBezTo>
                  <a:cubicBezTo>
                    <a:pt x="169" y="121"/>
                    <a:pt x="170" y="120"/>
                    <a:pt x="171" y="118"/>
                  </a:cubicBezTo>
                  <a:cubicBezTo>
                    <a:pt x="172" y="119"/>
                    <a:pt x="173" y="119"/>
                    <a:pt x="174" y="119"/>
                  </a:cubicBezTo>
                  <a:cubicBezTo>
                    <a:pt x="174" y="120"/>
                    <a:pt x="174" y="120"/>
                    <a:pt x="174" y="120"/>
                  </a:cubicBezTo>
                  <a:cubicBezTo>
                    <a:pt x="174" y="120"/>
                    <a:pt x="174" y="120"/>
                    <a:pt x="174" y="120"/>
                  </a:cubicBezTo>
                  <a:cubicBezTo>
                    <a:pt x="172" y="122"/>
                    <a:pt x="171" y="123"/>
                    <a:pt x="170" y="124"/>
                  </a:cubicBezTo>
                  <a:moveTo>
                    <a:pt x="103" y="125"/>
                  </a:moveTo>
                  <a:cubicBezTo>
                    <a:pt x="103" y="123"/>
                    <a:pt x="103" y="122"/>
                    <a:pt x="102" y="121"/>
                  </a:cubicBezTo>
                  <a:cubicBezTo>
                    <a:pt x="103" y="121"/>
                    <a:pt x="103" y="121"/>
                    <a:pt x="103" y="121"/>
                  </a:cubicBezTo>
                  <a:cubicBezTo>
                    <a:pt x="103" y="120"/>
                    <a:pt x="104" y="119"/>
                    <a:pt x="104" y="118"/>
                  </a:cubicBezTo>
                  <a:cubicBezTo>
                    <a:pt x="105" y="119"/>
                    <a:pt x="105" y="119"/>
                    <a:pt x="106" y="120"/>
                  </a:cubicBezTo>
                  <a:cubicBezTo>
                    <a:pt x="105" y="122"/>
                    <a:pt x="104" y="123"/>
                    <a:pt x="103" y="125"/>
                  </a:cubicBezTo>
                  <a:moveTo>
                    <a:pt x="164" y="122"/>
                  </a:moveTo>
                  <a:cubicBezTo>
                    <a:pt x="163" y="121"/>
                    <a:pt x="161" y="121"/>
                    <a:pt x="159" y="120"/>
                  </a:cubicBezTo>
                  <a:cubicBezTo>
                    <a:pt x="160" y="118"/>
                    <a:pt x="161" y="117"/>
                    <a:pt x="162" y="115"/>
                  </a:cubicBezTo>
                  <a:cubicBezTo>
                    <a:pt x="162" y="115"/>
                    <a:pt x="162" y="115"/>
                    <a:pt x="162" y="115"/>
                  </a:cubicBezTo>
                  <a:cubicBezTo>
                    <a:pt x="164" y="116"/>
                    <a:pt x="166" y="116"/>
                    <a:pt x="167" y="117"/>
                  </a:cubicBezTo>
                  <a:cubicBezTo>
                    <a:pt x="166" y="118"/>
                    <a:pt x="165" y="120"/>
                    <a:pt x="164" y="122"/>
                  </a:cubicBezTo>
                  <a:moveTo>
                    <a:pt x="101" y="116"/>
                  </a:moveTo>
                  <a:cubicBezTo>
                    <a:pt x="100" y="115"/>
                    <a:pt x="100" y="115"/>
                    <a:pt x="100" y="114"/>
                  </a:cubicBezTo>
                  <a:cubicBezTo>
                    <a:pt x="100" y="113"/>
                    <a:pt x="101" y="112"/>
                    <a:pt x="101" y="112"/>
                  </a:cubicBezTo>
                  <a:cubicBezTo>
                    <a:pt x="102" y="113"/>
                    <a:pt x="102" y="113"/>
                    <a:pt x="102" y="113"/>
                  </a:cubicBezTo>
                  <a:cubicBezTo>
                    <a:pt x="101" y="114"/>
                    <a:pt x="101" y="115"/>
                    <a:pt x="101" y="116"/>
                  </a:cubicBezTo>
                  <a:moveTo>
                    <a:pt x="156" y="118"/>
                  </a:moveTo>
                  <a:cubicBezTo>
                    <a:pt x="154" y="117"/>
                    <a:pt x="151" y="116"/>
                    <a:pt x="149" y="115"/>
                  </a:cubicBezTo>
                  <a:cubicBezTo>
                    <a:pt x="150" y="114"/>
                    <a:pt x="150" y="113"/>
                    <a:pt x="151" y="111"/>
                  </a:cubicBezTo>
                  <a:cubicBezTo>
                    <a:pt x="154" y="112"/>
                    <a:pt x="156" y="113"/>
                    <a:pt x="158" y="114"/>
                  </a:cubicBezTo>
                  <a:cubicBezTo>
                    <a:pt x="157" y="115"/>
                    <a:pt x="156" y="117"/>
                    <a:pt x="156" y="118"/>
                  </a:cubicBezTo>
                  <a:moveTo>
                    <a:pt x="6" y="117"/>
                  </a:moveTo>
                  <a:cubicBezTo>
                    <a:pt x="5" y="115"/>
                    <a:pt x="5" y="112"/>
                    <a:pt x="5" y="110"/>
                  </a:cubicBezTo>
                  <a:cubicBezTo>
                    <a:pt x="5" y="112"/>
                    <a:pt x="6" y="114"/>
                    <a:pt x="6" y="115"/>
                  </a:cubicBezTo>
                  <a:cubicBezTo>
                    <a:pt x="6" y="116"/>
                    <a:pt x="6" y="117"/>
                    <a:pt x="6" y="117"/>
                  </a:cubicBezTo>
                  <a:moveTo>
                    <a:pt x="145" y="114"/>
                  </a:moveTo>
                  <a:cubicBezTo>
                    <a:pt x="144" y="113"/>
                    <a:pt x="144" y="113"/>
                    <a:pt x="143" y="113"/>
                  </a:cubicBezTo>
                  <a:cubicBezTo>
                    <a:pt x="143" y="112"/>
                    <a:pt x="144" y="110"/>
                    <a:pt x="144" y="109"/>
                  </a:cubicBezTo>
                  <a:cubicBezTo>
                    <a:pt x="145" y="109"/>
                    <a:pt x="146" y="110"/>
                    <a:pt x="147" y="110"/>
                  </a:cubicBezTo>
                  <a:cubicBezTo>
                    <a:pt x="147" y="111"/>
                    <a:pt x="146" y="113"/>
                    <a:pt x="145" y="114"/>
                  </a:cubicBezTo>
                  <a:moveTo>
                    <a:pt x="139" y="111"/>
                  </a:moveTo>
                  <a:cubicBezTo>
                    <a:pt x="137" y="110"/>
                    <a:pt x="135" y="110"/>
                    <a:pt x="133" y="109"/>
                  </a:cubicBezTo>
                  <a:cubicBezTo>
                    <a:pt x="133" y="109"/>
                    <a:pt x="133" y="109"/>
                    <a:pt x="133" y="109"/>
                  </a:cubicBezTo>
                  <a:cubicBezTo>
                    <a:pt x="133" y="108"/>
                    <a:pt x="134" y="107"/>
                    <a:pt x="134" y="106"/>
                  </a:cubicBezTo>
                  <a:cubicBezTo>
                    <a:pt x="136" y="106"/>
                    <a:pt x="139" y="107"/>
                    <a:pt x="141" y="108"/>
                  </a:cubicBezTo>
                  <a:cubicBezTo>
                    <a:pt x="140" y="109"/>
                    <a:pt x="140" y="110"/>
                    <a:pt x="139" y="111"/>
                  </a:cubicBezTo>
                  <a:moveTo>
                    <a:pt x="177" y="135"/>
                  </a:moveTo>
                  <a:cubicBezTo>
                    <a:pt x="177" y="130"/>
                    <a:pt x="178" y="125"/>
                    <a:pt x="178" y="119"/>
                  </a:cubicBezTo>
                  <a:cubicBezTo>
                    <a:pt x="179" y="119"/>
                    <a:pt x="179" y="119"/>
                    <a:pt x="179" y="119"/>
                  </a:cubicBezTo>
                  <a:cubicBezTo>
                    <a:pt x="180" y="114"/>
                    <a:pt x="181" y="109"/>
                    <a:pt x="182" y="103"/>
                  </a:cubicBezTo>
                  <a:cubicBezTo>
                    <a:pt x="182" y="114"/>
                    <a:pt x="181" y="125"/>
                    <a:pt x="177" y="135"/>
                  </a:cubicBezTo>
                  <a:moveTo>
                    <a:pt x="129" y="107"/>
                  </a:moveTo>
                  <a:cubicBezTo>
                    <a:pt x="128" y="106"/>
                    <a:pt x="126" y="106"/>
                    <a:pt x="125" y="105"/>
                  </a:cubicBezTo>
                  <a:cubicBezTo>
                    <a:pt x="126" y="104"/>
                    <a:pt x="126" y="104"/>
                    <a:pt x="126" y="103"/>
                  </a:cubicBezTo>
                  <a:cubicBezTo>
                    <a:pt x="128" y="103"/>
                    <a:pt x="129" y="104"/>
                    <a:pt x="131" y="104"/>
                  </a:cubicBezTo>
                  <a:cubicBezTo>
                    <a:pt x="130" y="105"/>
                    <a:pt x="130" y="106"/>
                    <a:pt x="129" y="107"/>
                  </a:cubicBezTo>
                  <a:moveTo>
                    <a:pt x="98" y="109"/>
                  </a:moveTo>
                  <a:cubicBezTo>
                    <a:pt x="97" y="106"/>
                    <a:pt x="97" y="104"/>
                    <a:pt x="96" y="102"/>
                  </a:cubicBezTo>
                  <a:cubicBezTo>
                    <a:pt x="97" y="104"/>
                    <a:pt x="98" y="106"/>
                    <a:pt x="99" y="107"/>
                  </a:cubicBezTo>
                  <a:cubicBezTo>
                    <a:pt x="99" y="108"/>
                    <a:pt x="99" y="108"/>
                    <a:pt x="99" y="108"/>
                  </a:cubicBezTo>
                  <a:cubicBezTo>
                    <a:pt x="98" y="108"/>
                    <a:pt x="98" y="108"/>
                    <a:pt x="98" y="109"/>
                  </a:cubicBezTo>
                  <a:moveTo>
                    <a:pt x="121" y="104"/>
                  </a:moveTo>
                  <a:cubicBezTo>
                    <a:pt x="120" y="103"/>
                    <a:pt x="118" y="102"/>
                    <a:pt x="117" y="102"/>
                  </a:cubicBezTo>
                  <a:cubicBezTo>
                    <a:pt x="117" y="101"/>
                    <a:pt x="117" y="100"/>
                    <a:pt x="117" y="100"/>
                  </a:cubicBezTo>
                  <a:cubicBezTo>
                    <a:pt x="119" y="100"/>
                    <a:pt x="121" y="101"/>
                    <a:pt x="123" y="102"/>
                  </a:cubicBezTo>
                  <a:cubicBezTo>
                    <a:pt x="122" y="102"/>
                    <a:pt x="122" y="103"/>
                    <a:pt x="121" y="104"/>
                  </a:cubicBezTo>
                  <a:moveTo>
                    <a:pt x="129" y="157"/>
                  </a:moveTo>
                  <a:cubicBezTo>
                    <a:pt x="129" y="156"/>
                    <a:pt x="129" y="156"/>
                    <a:pt x="129" y="156"/>
                  </a:cubicBezTo>
                  <a:cubicBezTo>
                    <a:pt x="128" y="154"/>
                    <a:pt x="126" y="150"/>
                    <a:pt x="124" y="146"/>
                  </a:cubicBezTo>
                  <a:cubicBezTo>
                    <a:pt x="123" y="145"/>
                    <a:pt x="123" y="145"/>
                    <a:pt x="123" y="145"/>
                  </a:cubicBezTo>
                  <a:cubicBezTo>
                    <a:pt x="123" y="144"/>
                    <a:pt x="123" y="144"/>
                    <a:pt x="123" y="144"/>
                  </a:cubicBezTo>
                  <a:cubicBezTo>
                    <a:pt x="118" y="135"/>
                    <a:pt x="111" y="123"/>
                    <a:pt x="105" y="112"/>
                  </a:cubicBezTo>
                  <a:cubicBezTo>
                    <a:pt x="105" y="111"/>
                    <a:pt x="105" y="111"/>
                    <a:pt x="105" y="111"/>
                  </a:cubicBezTo>
                  <a:cubicBezTo>
                    <a:pt x="103" y="106"/>
                    <a:pt x="100" y="102"/>
                    <a:pt x="98" y="98"/>
                  </a:cubicBezTo>
                  <a:cubicBezTo>
                    <a:pt x="101" y="99"/>
                    <a:pt x="103" y="100"/>
                    <a:pt x="106" y="101"/>
                  </a:cubicBezTo>
                  <a:cubicBezTo>
                    <a:pt x="115" y="105"/>
                    <a:pt x="127" y="110"/>
                    <a:pt x="138" y="115"/>
                  </a:cubicBezTo>
                  <a:cubicBezTo>
                    <a:pt x="138" y="115"/>
                    <a:pt x="139" y="116"/>
                    <a:pt x="139" y="116"/>
                  </a:cubicBezTo>
                  <a:cubicBezTo>
                    <a:pt x="139" y="116"/>
                    <a:pt x="140" y="116"/>
                    <a:pt x="140" y="116"/>
                  </a:cubicBezTo>
                  <a:cubicBezTo>
                    <a:pt x="140" y="116"/>
                    <a:pt x="140" y="116"/>
                    <a:pt x="140" y="116"/>
                  </a:cubicBezTo>
                  <a:cubicBezTo>
                    <a:pt x="149" y="120"/>
                    <a:pt x="158" y="123"/>
                    <a:pt x="164" y="126"/>
                  </a:cubicBezTo>
                  <a:cubicBezTo>
                    <a:pt x="164" y="126"/>
                    <a:pt x="164" y="126"/>
                    <a:pt x="165" y="127"/>
                  </a:cubicBezTo>
                  <a:cubicBezTo>
                    <a:pt x="165" y="127"/>
                    <a:pt x="165" y="127"/>
                    <a:pt x="165" y="127"/>
                  </a:cubicBezTo>
                  <a:cubicBezTo>
                    <a:pt x="166" y="127"/>
                    <a:pt x="167" y="127"/>
                    <a:pt x="168" y="128"/>
                  </a:cubicBezTo>
                  <a:cubicBezTo>
                    <a:pt x="168" y="128"/>
                    <a:pt x="168" y="128"/>
                    <a:pt x="168" y="128"/>
                  </a:cubicBezTo>
                  <a:cubicBezTo>
                    <a:pt x="168" y="129"/>
                    <a:pt x="168" y="130"/>
                    <a:pt x="168" y="130"/>
                  </a:cubicBezTo>
                  <a:cubicBezTo>
                    <a:pt x="167" y="132"/>
                    <a:pt x="165" y="134"/>
                    <a:pt x="163" y="136"/>
                  </a:cubicBezTo>
                  <a:cubicBezTo>
                    <a:pt x="162" y="137"/>
                    <a:pt x="162" y="137"/>
                    <a:pt x="162" y="137"/>
                  </a:cubicBezTo>
                  <a:cubicBezTo>
                    <a:pt x="155" y="144"/>
                    <a:pt x="144" y="152"/>
                    <a:pt x="129" y="157"/>
                  </a:cubicBezTo>
                  <a:moveTo>
                    <a:pt x="113" y="100"/>
                  </a:moveTo>
                  <a:cubicBezTo>
                    <a:pt x="112" y="100"/>
                    <a:pt x="111" y="99"/>
                    <a:pt x="110" y="99"/>
                  </a:cubicBezTo>
                  <a:cubicBezTo>
                    <a:pt x="110" y="98"/>
                    <a:pt x="110" y="98"/>
                    <a:pt x="110" y="98"/>
                  </a:cubicBezTo>
                  <a:cubicBezTo>
                    <a:pt x="110" y="98"/>
                    <a:pt x="110" y="98"/>
                    <a:pt x="110" y="97"/>
                  </a:cubicBezTo>
                  <a:cubicBezTo>
                    <a:pt x="111" y="97"/>
                    <a:pt x="111" y="97"/>
                    <a:pt x="111" y="97"/>
                  </a:cubicBezTo>
                  <a:cubicBezTo>
                    <a:pt x="112" y="98"/>
                    <a:pt x="113" y="98"/>
                    <a:pt x="114" y="98"/>
                  </a:cubicBezTo>
                  <a:cubicBezTo>
                    <a:pt x="113" y="99"/>
                    <a:pt x="113" y="100"/>
                    <a:pt x="113" y="100"/>
                  </a:cubicBezTo>
                  <a:moveTo>
                    <a:pt x="106" y="97"/>
                  </a:moveTo>
                  <a:cubicBezTo>
                    <a:pt x="103" y="96"/>
                    <a:pt x="100" y="94"/>
                    <a:pt x="97" y="93"/>
                  </a:cubicBezTo>
                  <a:cubicBezTo>
                    <a:pt x="97" y="92"/>
                    <a:pt x="97" y="92"/>
                    <a:pt x="97" y="92"/>
                  </a:cubicBezTo>
                  <a:cubicBezTo>
                    <a:pt x="97" y="92"/>
                    <a:pt x="97" y="92"/>
                    <a:pt x="97" y="92"/>
                  </a:cubicBezTo>
                  <a:cubicBezTo>
                    <a:pt x="98" y="92"/>
                    <a:pt x="98" y="92"/>
                    <a:pt x="98" y="92"/>
                  </a:cubicBezTo>
                  <a:cubicBezTo>
                    <a:pt x="99" y="93"/>
                    <a:pt x="102" y="94"/>
                    <a:pt x="107" y="96"/>
                  </a:cubicBezTo>
                  <a:cubicBezTo>
                    <a:pt x="106" y="96"/>
                    <a:pt x="106" y="97"/>
                    <a:pt x="106" y="97"/>
                  </a:cubicBezTo>
                  <a:moveTo>
                    <a:pt x="98" y="89"/>
                  </a:moveTo>
                  <a:cubicBezTo>
                    <a:pt x="98" y="87"/>
                    <a:pt x="98" y="85"/>
                    <a:pt x="98" y="83"/>
                  </a:cubicBezTo>
                  <a:cubicBezTo>
                    <a:pt x="99" y="83"/>
                    <a:pt x="99" y="83"/>
                    <a:pt x="99" y="83"/>
                  </a:cubicBezTo>
                  <a:cubicBezTo>
                    <a:pt x="100" y="82"/>
                    <a:pt x="102" y="81"/>
                    <a:pt x="106" y="79"/>
                  </a:cubicBezTo>
                  <a:cubicBezTo>
                    <a:pt x="104" y="82"/>
                    <a:pt x="103" y="85"/>
                    <a:pt x="103" y="88"/>
                  </a:cubicBezTo>
                  <a:cubicBezTo>
                    <a:pt x="101" y="88"/>
                    <a:pt x="99" y="89"/>
                    <a:pt x="99" y="89"/>
                  </a:cubicBezTo>
                  <a:cubicBezTo>
                    <a:pt x="99" y="89"/>
                    <a:pt x="99" y="89"/>
                    <a:pt x="99" y="89"/>
                  </a:cubicBezTo>
                  <a:cubicBezTo>
                    <a:pt x="99" y="89"/>
                    <a:pt x="99" y="89"/>
                    <a:pt x="99" y="89"/>
                  </a:cubicBezTo>
                  <a:cubicBezTo>
                    <a:pt x="99" y="89"/>
                    <a:pt x="99" y="89"/>
                    <a:pt x="99" y="89"/>
                  </a:cubicBezTo>
                  <a:cubicBezTo>
                    <a:pt x="98" y="89"/>
                    <a:pt x="98" y="89"/>
                    <a:pt x="98" y="89"/>
                  </a:cubicBezTo>
                  <a:cubicBezTo>
                    <a:pt x="98" y="89"/>
                    <a:pt x="98" y="89"/>
                    <a:pt x="98" y="89"/>
                  </a:cubicBezTo>
                  <a:cubicBezTo>
                    <a:pt x="98" y="89"/>
                    <a:pt x="98" y="89"/>
                    <a:pt x="98" y="89"/>
                  </a:cubicBezTo>
                  <a:moveTo>
                    <a:pt x="107" y="86"/>
                  </a:moveTo>
                  <a:cubicBezTo>
                    <a:pt x="108" y="83"/>
                    <a:pt x="109" y="80"/>
                    <a:pt x="111" y="76"/>
                  </a:cubicBezTo>
                  <a:cubicBezTo>
                    <a:pt x="111" y="75"/>
                    <a:pt x="111" y="75"/>
                    <a:pt x="111" y="75"/>
                  </a:cubicBezTo>
                  <a:cubicBezTo>
                    <a:pt x="113" y="74"/>
                    <a:pt x="116" y="73"/>
                    <a:pt x="118" y="71"/>
                  </a:cubicBezTo>
                  <a:cubicBezTo>
                    <a:pt x="117" y="75"/>
                    <a:pt x="115" y="79"/>
                    <a:pt x="114" y="83"/>
                  </a:cubicBezTo>
                  <a:cubicBezTo>
                    <a:pt x="113" y="84"/>
                    <a:pt x="112" y="84"/>
                    <a:pt x="111" y="84"/>
                  </a:cubicBezTo>
                  <a:cubicBezTo>
                    <a:pt x="110" y="85"/>
                    <a:pt x="110" y="85"/>
                    <a:pt x="110" y="85"/>
                  </a:cubicBezTo>
                  <a:cubicBezTo>
                    <a:pt x="109" y="86"/>
                    <a:pt x="108" y="86"/>
                    <a:pt x="107" y="86"/>
                  </a:cubicBezTo>
                  <a:moveTo>
                    <a:pt x="123" y="85"/>
                  </a:moveTo>
                  <a:cubicBezTo>
                    <a:pt x="124" y="85"/>
                    <a:pt x="124" y="85"/>
                    <a:pt x="124" y="84"/>
                  </a:cubicBezTo>
                  <a:cubicBezTo>
                    <a:pt x="129" y="83"/>
                    <a:pt x="134" y="81"/>
                    <a:pt x="140" y="79"/>
                  </a:cubicBezTo>
                  <a:cubicBezTo>
                    <a:pt x="153" y="73"/>
                    <a:pt x="167" y="68"/>
                    <a:pt x="178" y="66"/>
                  </a:cubicBezTo>
                  <a:cubicBezTo>
                    <a:pt x="179" y="72"/>
                    <a:pt x="180" y="79"/>
                    <a:pt x="180" y="86"/>
                  </a:cubicBezTo>
                  <a:cubicBezTo>
                    <a:pt x="180" y="96"/>
                    <a:pt x="178" y="106"/>
                    <a:pt x="176" y="115"/>
                  </a:cubicBezTo>
                  <a:cubicBezTo>
                    <a:pt x="175" y="115"/>
                    <a:pt x="175" y="115"/>
                    <a:pt x="175" y="115"/>
                  </a:cubicBezTo>
                  <a:cubicBezTo>
                    <a:pt x="169" y="113"/>
                    <a:pt x="161" y="110"/>
                    <a:pt x="151" y="107"/>
                  </a:cubicBezTo>
                  <a:cubicBezTo>
                    <a:pt x="151" y="107"/>
                    <a:pt x="151" y="107"/>
                    <a:pt x="151" y="107"/>
                  </a:cubicBezTo>
                  <a:cubicBezTo>
                    <a:pt x="150" y="107"/>
                    <a:pt x="150" y="107"/>
                    <a:pt x="150" y="107"/>
                  </a:cubicBezTo>
                  <a:cubicBezTo>
                    <a:pt x="145" y="105"/>
                    <a:pt x="139" y="103"/>
                    <a:pt x="134" y="101"/>
                  </a:cubicBezTo>
                  <a:cubicBezTo>
                    <a:pt x="128" y="99"/>
                    <a:pt x="123" y="97"/>
                    <a:pt x="118" y="96"/>
                  </a:cubicBezTo>
                  <a:cubicBezTo>
                    <a:pt x="118" y="95"/>
                    <a:pt x="117" y="95"/>
                    <a:pt x="117" y="95"/>
                  </a:cubicBezTo>
                  <a:cubicBezTo>
                    <a:pt x="116" y="95"/>
                    <a:pt x="116" y="95"/>
                    <a:pt x="116" y="95"/>
                  </a:cubicBezTo>
                  <a:cubicBezTo>
                    <a:pt x="116" y="95"/>
                    <a:pt x="116" y="95"/>
                    <a:pt x="115" y="95"/>
                  </a:cubicBezTo>
                  <a:cubicBezTo>
                    <a:pt x="114" y="94"/>
                    <a:pt x="113" y="94"/>
                    <a:pt x="112" y="94"/>
                  </a:cubicBezTo>
                  <a:cubicBezTo>
                    <a:pt x="111" y="93"/>
                    <a:pt x="111" y="93"/>
                    <a:pt x="111" y="93"/>
                  </a:cubicBezTo>
                  <a:cubicBezTo>
                    <a:pt x="111" y="93"/>
                    <a:pt x="111" y="93"/>
                    <a:pt x="111" y="93"/>
                  </a:cubicBezTo>
                  <a:cubicBezTo>
                    <a:pt x="111" y="92"/>
                    <a:pt x="110" y="92"/>
                    <a:pt x="110" y="92"/>
                  </a:cubicBezTo>
                  <a:cubicBezTo>
                    <a:pt x="109" y="92"/>
                    <a:pt x="109" y="92"/>
                    <a:pt x="109" y="92"/>
                  </a:cubicBezTo>
                  <a:cubicBezTo>
                    <a:pt x="108" y="92"/>
                    <a:pt x="106" y="92"/>
                    <a:pt x="105" y="91"/>
                  </a:cubicBezTo>
                  <a:cubicBezTo>
                    <a:pt x="110" y="90"/>
                    <a:pt x="116" y="88"/>
                    <a:pt x="123" y="85"/>
                  </a:cubicBezTo>
                  <a:cubicBezTo>
                    <a:pt x="123" y="85"/>
                    <a:pt x="123" y="85"/>
                    <a:pt x="123" y="85"/>
                  </a:cubicBezTo>
                  <a:moveTo>
                    <a:pt x="119" y="81"/>
                  </a:moveTo>
                  <a:cubicBezTo>
                    <a:pt x="120" y="77"/>
                    <a:pt x="122" y="73"/>
                    <a:pt x="123" y="69"/>
                  </a:cubicBezTo>
                  <a:cubicBezTo>
                    <a:pt x="123" y="68"/>
                    <a:pt x="123" y="68"/>
                    <a:pt x="123" y="68"/>
                  </a:cubicBezTo>
                  <a:cubicBezTo>
                    <a:pt x="125" y="67"/>
                    <a:pt x="126" y="66"/>
                    <a:pt x="128" y="65"/>
                  </a:cubicBezTo>
                  <a:cubicBezTo>
                    <a:pt x="126" y="70"/>
                    <a:pt x="124" y="75"/>
                    <a:pt x="122" y="79"/>
                  </a:cubicBezTo>
                  <a:cubicBezTo>
                    <a:pt x="121" y="80"/>
                    <a:pt x="120" y="80"/>
                    <a:pt x="119" y="81"/>
                  </a:cubicBezTo>
                  <a:moveTo>
                    <a:pt x="127" y="77"/>
                  </a:moveTo>
                  <a:cubicBezTo>
                    <a:pt x="129" y="73"/>
                    <a:pt x="131" y="69"/>
                    <a:pt x="133" y="65"/>
                  </a:cubicBezTo>
                  <a:cubicBezTo>
                    <a:pt x="133" y="64"/>
                    <a:pt x="133" y="63"/>
                    <a:pt x="132" y="63"/>
                  </a:cubicBezTo>
                  <a:cubicBezTo>
                    <a:pt x="134" y="62"/>
                    <a:pt x="136" y="61"/>
                    <a:pt x="138" y="60"/>
                  </a:cubicBezTo>
                  <a:cubicBezTo>
                    <a:pt x="136" y="65"/>
                    <a:pt x="134" y="70"/>
                    <a:pt x="132" y="75"/>
                  </a:cubicBezTo>
                  <a:cubicBezTo>
                    <a:pt x="130" y="76"/>
                    <a:pt x="129" y="76"/>
                    <a:pt x="127" y="77"/>
                  </a:cubicBezTo>
                  <a:moveTo>
                    <a:pt x="137" y="72"/>
                  </a:moveTo>
                  <a:cubicBezTo>
                    <a:pt x="139" y="67"/>
                    <a:pt x="141" y="62"/>
                    <a:pt x="143" y="57"/>
                  </a:cubicBezTo>
                  <a:cubicBezTo>
                    <a:pt x="143" y="57"/>
                    <a:pt x="143" y="57"/>
                    <a:pt x="143" y="57"/>
                  </a:cubicBezTo>
                  <a:cubicBezTo>
                    <a:pt x="146" y="55"/>
                    <a:pt x="148" y="54"/>
                    <a:pt x="150" y="53"/>
                  </a:cubicBezTo>
                  <a:cubicBezTo>
                    <a:pt x="149" y="58"/>
                    <a:pt x="147" y="63"/>
                    <a:pt x="146" y="68"/>
                  </a:cubicBezTo>
                  <a:cubicBezTo>
                    <a:pt x="143" y="70"/>
                    <a:pt x="140" y="71"/>
                    <a:pt x="137" y="72"/>
                  </a:cubicBezTo>
                  <a:moveTo>
                    <a:pt x="151" y="66"/>
                  </a:moveTo>
                  <a:cubicBezTo>
                    <a:pt x="152" y="61"/>
                    <a:pt x="154" y="55"/>
                    <a:pt x="155" y="50"/>
                  </a:cubicBezTo>
                  <a:cubicBezTo>
                    <a:pt x="157" y="49"/>
                    <a:pt x="159" y="48"/>
                    <a:pt x="161" y="47"/>
                  </a:cubicBezTo>
                  <a:cubicBezTo>
                    <a:pt x="159" y="52"/>
                    <a:pt x="157" y="57"/>
                    <a:pt x="155" y="63"/>
                  </a:cubicBezTo>
                  <a:cubicBezTo>
                    <a:pt x="155" y="63"/>
                    <a:pt x="155" y="63"/>
                    <a:pt x="155" y="63"/>
                  </a:cubicBezTo>
                  <a:cubicBezTo>
                    <a:pt x="155" y="64"/>
                    <a:pt x="155" y="64"/>
                    <a:pt x="155" y="64"/>
                  </a:cubicBezTo>
                  <a:cubicBezTo>
                    <a:pt x="154" y="65"/>
                    <a:pt x="152" y="65"/>
                    <a:pt x="151" y="66"/>
                  </a:cubicBezTo>
                  <a:moveTo>
                    <a:pt x="168" y="58"/>
                  </a:moveTo>
                  <a:cubicBezTo>
                    <a:pt x="170" y="53"/>
                    <a:pt x="172" y="48"/>
                    <a:pt x="174" y="43"/>
                  </a:cubicBezTo>
                  <a:cubicBezTo>
                    <a:pt x="172" y="47"/>
                    <a:pt x="171" y="52"/>
                    <a:pt x="171" y="57"/>
                  </a:cubicBezTo>
                  <a:cubicBezTo>
                    <a:pt x="170" y="57"/>
                    <a:pt x="169" y="57"/>
                    <a:pt x="168" y="58"/>
                  </a:cubicBezTo>
                  <a:moveTo>
                    <a:pt x="160" y="62"/>
                  </a:moveTo>
                  <a:cubicBezTo>
                    <a:pt x="162" y="56"/>
                    <a:pt x="164" y="50"/>
                    <a:pt x="166" y="44"/>
                  </a:cubicBezTo>
                  <a:cubicBezTo>
                    <a:pt x="167" y="44"/>
                    <a:pt x="168" y="43"/>
                    <a:pt x="169" y="43"/>
                  </a:cubicBezTo>
                  <a:cubicBezTo>
                    <a:pt x="168" y="49"/>
                    <a:pt x="166" y="54"/>
                    <a:pt x="163" y="60"/>
                  </a:cubicBezTo>
                  <a:cubicBezTo>
                    <a:pt x="162" y="61"/>
                    <a:pt x="161" y="61"/>
                    <a:pt x="160" y="62"/>
                  </a:cubicBezTo>
                  <a:moveTo>
                    <a:pt x="46" y="152"/>
                  </a:moveTo>
                  <a:cubicBezTo>
                    <a:pt x="41" y="149"/>
                    <a:pt x="35" y="145"/>
                    <a:pt x="29" y="141"/>
                  </a:cubicBezTo>
                  <a:cubicBezTo>
                    <a:pt x="21" y="135"/>
                    <a:pt x="15" y="126"/>
                    <a:pt x="11" y="116"/>
                  </a:cubicBezTo>
                  <a:cubicBezTo>
                    <a:pt x="11" y="115"/>
                    <a:pt x="11" y="114"/>
                    <a:pt x="10" y="114"/>
                  </a:cubicBezTo>
                  <a:cubicBezTo>
                    <a:pt x="7" y="106"/>
                    <a:pt x="6" y="98"/>
                    <a:pt x="6" y="90"/>
                  </a:cubicBezTo>
                  <a:cubicBezTo>
                    <a:pt x="6" y="90"/>
                    <a:pt x="6" y="89"/>
                    <a:pt x="6" y="89"/>
                  </a:cubicBezTo>
                  <a:cubicBezTo>
                    <a:pt x="6" y="88"/>
                    <a:pt x="6" y="88"/>
                    <a:pt x="6" y="87"/>
                  </a:cubicBezTo>
                  <a:cubicBezTo>
                    <a:pt x="6" y="73"/>
                    <a:pt x="10" y="59"/>
                    <a:pt x="18" y="48"/>
                  </a:cubicBezTo>
                  <a:cubicBezTo>
                    <a:pt x="33" y="26"/>
                    <a:pt x="60" y="13"/>
                    <a:pt x="90" y="11"/>
                  </a:cubicBezTo>
                  <a:cubicBezTo>
                    <a:pt x="89" y="12"/>
                    <a:pt x="89" y="15"/>
                    <a:pt x="89" y="17"/>
                  </a:cubicBezTo>
                  <a:cubicBezTo>
                    <a:pt x="89" y="31"/>
                    <a:pt x="89" y="54"/>
                    <a:pt x="89" y="71"/>
                  </a:cubicBezTo>
                  <a:cubicBezTo>
                    <a:pt x="89" y="81"/>
                    <a:pt x="89" y="88"/>
                    <a:pt x="89" y="91"/>
                  </a:cubicBezTo>
                  <a:cubicBezTo>
                    <a:pt x="89" y="92"/>
                    <a:pt x="89" y="92"/>
                    <a:pt x="89" y="92"/>
                  </a:cubicBezTo>
                  <a:cubicBezTo>
                    <a:pt x="89" y="93"/>
                    <a:pt x="89" y="93"/>
                    <a:pt x="89" y="93"/>
                  </a:cubicBezTo>
                  <a:cubicBezTo>
                    <a:pt x="90" y="95"/>
                    <a:pt x="92" y="104"/>
                    <a:pt x="96" y="114"/>
                  </a:cubicBezTo>
                  <a:cubicBezTo>
                    <a:pt x="95" y="114"/>
                    <a:pt x="95" y="114"/>
                    <a:pt x="95" y="114"/>
                  </a:cubicBezTo>
                  <a:cubicBezTo>
                    <a:pt x="95" y="115"/>
                    <a:pt x="95" y="117"/>
                    <a:pt x="96" y="117"/>
                  </a:cubicBezTo>
                  <a:cubicBezTo>
                    <a:pt x="97" y="117"/>
                    <a:pt x="97" y="117"/>
                    <a:pt x="97" y="117"/>
                  </a:cubicBezTo>
                  <a:cubicBezTo>
                    <a:pt x="99" y="124"/>
                    <a:pt x="102" y="132"/>
                    <a:pt x="105" y="140"/>
                  </a:cubicBezTo>
                  <a:cubicBezTo>
                    <a:pt x="104" y="140"/>
                    <a:pt x="105" y="141"/>
                    <a:pt x="105" y="141"/>
                  </a:cubicBezTo>
                  <a:cubicBezTo>
                    <a:pt x="108" y="149"/>
                    <a:pt x="110" y="156"/>
                    <a:pt x="113" y="161"/>
                  </a:cubicBezTo>
                  <a:cubicBezTo>
                    <a:pt x="112" y="161"/>
                    <a:pt x="112" y="161"/>
                    <a:pt x="112" y="161"/>
                  </a:cubicBezTo>
                  <a:cubicBezTo>
                    <a:pt x="112" y="161"/>
                    <a:pt x="112" y="161"/>
                    <a:pt x="111" y="161"/>
                  </a:cubicBezTo>
                  <a:cubicBezTo>
                    <a:pt x="111" y="161"/>
                    <a:pt x="111" y="161"/>
                    <a:pt x="110" y="162"/>
                  </a:cubicBezTo>
                  <a:cubicBezTo>
                    <a:pt x="104" y="163"/>
                    <a:pt x="98" y="163"/>
                    <a:pt x="92" y="163"/>
                  </a:cubicBezTo>
                  <a:cubicBezTo>
                    <a:pt x="91" y="163"/>
                    <a:pt x="91" y="163"/>
                    <a:pt x="91" y="163"/>
                  </a:cubicBezTo>
                  <a:cubicBezTo>
                    <a:pt x="91" y="163"/>
                    <a:pt x="90" y="163"/>
                    <a:pt x="90" y="162"/>
                  </a:cubicBezTo>
                  <a:cubicBezTo>
                    <a:pt x="90" y="162"/>
                    <a:pt x="89" y="162"/>
                    <a:pt x="89" y="162"/>
                  </a:cubicBezTo>
                  <a:cubicBezTo>
                    <a:pt x="89" y="162"/>
                    <a:pt x="88" y="163"/>
                    <a:pt x="88" y="163"/>
                  </a:cubicBezTo>
                  <a:cubicBezTo>
                    <a:pt x="82" y="163"/>
                    <a:pt x="77" y="162"/>
                    <a:pt x="71" y="161"/>
                  </a:cubicBezTo>
                  <a:cubicBezTo>
                    <a:pt x="71" y="161"/>
                    <a:pt x="71" y="160"/>
                    <a:pt x="71" y="160"/>
                  </a:cubicBezTo>
                  <a:cubicBezTo>
                    <a:pt x="70" y="160"/>
                    <a:pt x="70" y="160"/>
                    <a:pt x="70" y="160"/>
                  </a:cubicBezTo>
                  <a:cubicBezTo>
                    <a:pt x="69" y="160"/>
                    <a:pt x="69" y="160"/>
                    <a:pt x="68" y="160"/>
                  </a:cubicBezTo>
                  <a:cubicBezTo>
                    <a:pt x="62" y="159"/>
                    <a:pt x="55" y="156"/>
                    <a:pt x="49" y="153"/>
                  </a:cubicBezTo>
                  <a:cubicBezTo>
                    <a:pt x="49" y="153"/>
                    <a:pt x="48" y="153"/>
                    <a:pt x="48" y="152"/>
                  </a:cubicBezTo>
                  <a:cubicBezTo>
                    <a:pt x="48" y="152"/>
                    <a:pt x="47" y="152"/>
                    <a:pt x="47" y="152"/>
                  </a:cubicBezTo>
                  <a:cubicBezTo>
                    <a:pt x="47" y="152"/>
                    <a:pt x="47" y="152"/>
                    <a:pt x="46" y="152"/>
                  </a:cubicBezTo>
                  <a:moveTo>
                    <a:pt x="99" y="78"/>
                  </a:moveTo>
                  <a:cubicBezTo>
                    <a:pt x="101" y="51"/>
                    <a:pt x="104" y="32"/>
                    <a:pt x="108" y="4"/>
                  </a:cubicBezTo>
                  <a:cubicBezTo>
                    <a:pt x="111" y="4"/>
                    <a:pt x="114" y="4"/>
                    <a:pt x="117" y="5"/>
                  </a:cubicBezTo>
                  <a:cubicBezTo>
                    <a:pt x="138" y="7"/>
                    <a:pt x="158" y="15"/>
                    <a:pt x="170" y="29"/>
                  </a:cubicBezTo>
                  <a:cubicBezTo>
                    <a:pt x="172" y="32"/>
                    <a:pt x="173" y="34"/>
                    <a:pt x="174" y="36"/>
                  </a:cubicBezTo>
                  <a:cubicBezTo>
                    <a:pt x="172" y="37"/>
                    <a:pt x="168" y="39"/>
                    <a:pt x="165" y="40"/>
                  </a:cubicBezTo>
                  <a:cubicBezTo>
                    <a:pt x="165" y="40"/>
                    <a:pt x="165" y="40"/>
                    <a:pt x="165" y="40"/>
                  </a:cubicBezTo>
                  <a:cubicBezTo>
                    <a:pt x="164" y="40"/>
                    <a:pt x="164" y="41"/>
                    <a:pt x="163" y="41"/>
                  </a:cubicBezTo>
                  <a:cubicBezTo>
                    <a:pt x="151" y="47"/>
                    <a:pt x="138" y="55"/>
                    <a:pt x="126" y="62"/>
                  </a:cubicBezTo>
                  <a:cubicBezTo>
                    <a:pt x="117" y="67"/>
                    <a:pt x="110" y="72"/>
                    <a:pt x="105" y="75"/>
                  </a:cubicBezTo>
                  <a:cubicBezTo>
                    <a:pt x="102" y="76"/>
                    <a:pt x="100" y="77"/>
                    <a:pt x="99" y="78"/>
                  </a:cubicBezTo>
                  <a:moveTo>
                    <a:pt x="107" y="0"/>
                  </a:moveTo>
                  <a:cubicBezTo>
                    <a:pt x="106" y="0"/>
                    <a:pt x="106" y="0"/>
                    <a:pt x="105" y="1"/>
                  </a:cubicBezTo>
                  <a:cubicBezTo>
                    <a:pt x="105" y="1"/>
                    <a:pt x="104" y="2"/>
                    <a:pt x="104" y="3"/>
                  </a:cubicBezTo>
                  <a:cubicBezTo>
                    <a:pt x="101" y="32"/>
                    <a:pt x="97" y="50"/>
                    <a:pt x="95" y="79"/>
                  </a:cubicBezTo>
                  <a:cubicBezTo>
                    <a:pt x="95" y="79"/>
                    <a:pt x="94" y="80"/>
                    <a:pt x="94" y="80"/>
                  </a:cubicBezTo>
                  <a:cubicBezTo>
                    <a:pt x="94" y="83"/>
                    <a:pt x="94" y="88"/>
                    <a:pt x="94" y="91"/>
                  </a:cubicBezTo>
                  <a:cubicBezTo>
                    <a:pt x="93" y="91"/>
                    <a:pt x="93" y="91"/>
                    <a:pt x="93" y="91"/>
                  </a:cubicBezTo>
                  <a:cubicBezTo>
                    <a:pt x="93" y="91"/>
                    <a:pt x="93" y="91"/>
                    <a:pt x="93" y="91"/>
                  </a:cubicBezTo>
                  <a:cubicBezTo>
                    <a:pt x="93" y="88"/>
                    <a:pt x="92" y="81"/>
                    <a:pt x="92" y="71"/>
                  </a:cubicBezTo>
                  <a:cubicBezTo>
                    <a:pt x="92" y="60"/>
                    <a:pt x="93" y="46"/>
                    <a:pt x="93" y="33"/>
                  </a:cubicBezTo>
                  <a:cubicBezTo>
                    <a:pt x="93" y="27"/>
                    <a:pt x="93" y="22"/>
                    <a:pt x="93" y="18"/>
                  </a:cubicBezTo>
                  <a:cubicBezTo>
                    <a:pt x="93" y="13"/>
                    <a:pt x="94" y="10"/>
                    <a:pt x="94" y="9"/>
                  </a:cubicBezTo>
                  <a:cubicBezTo>
                    <a:pt x="94" y="9"/>
                    <a:pt x="94" y="9"/>
                    <a:pt x="94" y="9"/>
                  </a:cubicBezTo>
                  <a:cubicBezTo>
                    <a:pt x="94" y="8"/>
                    <a:pt x="94" y="8"/>
                    <a:pt x="94" y="8"/>
                  </a:cubicBezTo>
                  <a:cubicBezTo>
                    <a:pt x="94" y="8"/>
                    <a:pt x="94" y="8"/>
                    <a:pt x="94" y="8"/>
                  </a:cubicBezTo>
                  <a:cubicBezTo>
                    <a:pt x="94" y="8"/>
                    <a:pt x="94" y="8"/>
                    <a:pt x="94" y="8"/>
                  </a:cubicBezTo>
                  <a:cubicBezTo>
                    <a:pt x="93" y="7"/>
                    <a:pt x="93" y="7"/>
                    <a:pt x="93" y="7"/>
                  </a:cubicBezTo>
                  <a:cubicBezTo>
                    <a:pt x="93" y="7"/>
                    <a:pt x="93" y="7"/>
                    <a:pt x="93" y="7"/>
                  </a:cubicBezTo>
                  <a:cubicBezTo>
                    <a:pt x="93" y="7"/>
                    <a:pt x="93" y="7"/>
                    <a:pt x="93" y="7"/>
                  </a:cubicBezTo>
                  <a:cubicBezTo>
                    <a:pt x="93" y="7"/>
                    <a:pt x="93" y="7"/>
                    <a:pt x="93" y="7"/>
                  </a:cubicBezTo>
                  <a:cubicBezTo>
                    <a:pt x="92" y="7"/>
                    <a:pt x="92" y="7"/>
                    <a:pt x="92" y="7"/>
                  </a:cubicBezTo>
                  <a:cubicBezTo>
                    <a:pt x="92" y="6"/>
                    <a:pt x="92" y="6"/>
                    <a:pt x="92" y="6"/>
                  </a:cubicBezTo>
                  <a:cubicBezTo>
                    <a:pt x="92" y="6"/>
                    <a:pt x="92" y="6"/>
                    <a:pt x="92" y="6"/>
                  </a:cubicBezTo>
                  <a:cubicBezTo>
                    <a:pt x="92" y="6"/>
                    <a:pt x="92" y="6"/>
                    <a:pt x="92" y="6"/>
                  </a:cubicBezTo>
                  <a:cubicBezTo>
                    <a:pt x="61" y="9"/>
                    <a:pt x="31" y="22"/>
                    <a:pt x="14" y="46"/>
                  </a:cubicBezTo>
                  <a:cubicBezTo>
                    <a:pt x="6" y="58"/>
                    <a:pt x="2" y="74"/>
                    <a:pt x="2" y="89"/>
                  </a:cubicBezTo>
                  <a:cubicBezTo>
                    <a:pt x="2" y="90"/>
                    <a:pt x="2" y="90"/>
                    <a:pt x="2" y="90"/>
                  </a:cubicBezTo>
                  <a:cubicBezTo>
                    <a:pt x="1" y="95"/>
                    <a:pt x="0" y="99"/>
                    <a:pt x="0" y="104"/>
                  </a:cubicBezTo>
                  <a:cubicBezTo>
                    <a:pt x="0" y="111"/>
                    <a:pt x="1" y="117"/>
                    <a:pt x="3" y="123"/>
                  </a:cubicBezTo>
                  <a:cubicBezTo>
                    <a:pt x="2" y="123"/>
                    <a:pt x="2" y="123"/>
                    <a:pt x="2" y="123"/>
                  </a:cubicBezTo>
                  <a:cubicBezTo>
                    <a:pt x="2" y="124"/>
                    <a:pt x="2" y="125"/>
                    <a:pt x="3" y="126"/>
                  </a:cubicBezTo>
                  <a:cubicBezTo>
                    <a:pt x="3" y="126"/>
                    <a:pt x="3" y="126"/>
                    <a:pt x="3" y="126"/>
                  </a:cubicBezTo>
                  <a:cubicBezTo>
                    <a:pt x="4" y="129"/>
                    <a:pt x="5" y="131"/>
                    <a:pt x="6" y="134"/>
                  </a:cubicBezTo>
                  <a:cubicBezTo>
                    <a:pt x="6" y="134"/>
                    <a:pt x="6" y="135"/>
                    <a:pt x="6" y="135"/>
                  </a:cubicBezTo>
                  <a:cubicBezTo>
                    <a:pt x="8" y="138"/>
                    <a:pt x="9" y="140"/>
                    <a:pt x="10" y="143"/>
                  </a:cubicBezTo>
                  <a:cubicBezTo>
                    <a:pt x="10" y="144"/>
                    <a:pt x="10" y="145"/>
                    <a:pt x="11" y="145"/>
                  </a:cubicBezTo>
                  <a:cubicBezTo>
                    <a:pt x="11" y="146"/>
                    <a:pt x="11" y="146"/>
                    <a:pt x="11" y="146"/>
                  </a:cubicBezTo>
                  <a:cubicBezTo>
                    <a:pt x="12" y="147"/>
                    <a:pt x="13" y="149"/>
                    <a:pt x="14" y="150"/>
                  </a:cubicBezTo>
                  <a:cubicBezTo>
                    <a:pt x="14" y="151"/>
                    <a:pt x="14" y="151"/>
                    <a:pt x="14" y="151"/>
                  </a:cubicBezTo>
                  <a:cubicBezTo>
                    <a:pt x="14" y="151"/>
                    <a:pt x="15" y="152"/>
                    <a:pt x="16" y="152"/>
                  </a:cubicBezTo>
                  <a:cubicBezTo>
                    <a:pt x="17" y="154"/>
                    <a:pt x="19" y="156"/>
                    <a:pt x="20" y="158"/>
                  </a:cubicBezTo>
                  <a:cubicBezTo>
                    <a:pt x="20" y="159"/>
                    <a:pt x="21" y="160"/>
                    <a:pt x="21" y="161"/>
                  </a:cubicBezTo>
                  <a:cubicBezTo>
                    <a:pt x="22" y="161"/>
                    <a:pt x="22" y="161"/>
                    <a:pt x="22" y="161"/>
                  </a:cubicBezTo>
                  <a:cubicBezTo>
                    <a:pt x="23" y="161"/>
                    <a:pt x="24" y="162"/>
                    <a:pt x="24" y="163"/>
                  </a:cubicBezTo>
                  <a:cubicBezTo>
                    <a:pt x="29" y="168"/>
                    <a:pt x="36" y="174"/>
                    <a:pt x="46" y="179"/>
                  </a:cubicBezTo>
                  <a:cubicBezTo>
                    <a:pt x="46" y="180"/>
                    <a:pt x="46" y="180"/>
                    <a:pt x="46" y="180"/>
                  </a:cubicBezTo>
                  <a:cubicBezTo>
                    <a:pt x="46" y="181"/>
                    <a:pt x="47" y="181"/>
                    <a:pt x="48" y="181"/>
                  </a:cubicBezTo>
                  <a:cubicBezTo>
                    <a:pt x="48" y="181"/>
                    <a:pt x="48" y="181"/>
                    <a:pt x="48" y="181"/>
                  </a:cubicBezTo>
                  <a:cubicBezTo>
                    <a:pt x="48" y="181"/>
                    <a:pt x="48" y="181"/>
                    <a:pt x="48" y="181"/>
                  </a:cubicBezTo>
                  <a:cubicBezTo>
                    <a:pt x="51" y="182"/>
                    <a:pt x="54" y="183"/>
                    <a:pt x="57" y="184"/>
                  </a:cubicBezTo>
                  <a:cubicBezTo>
                    <a:pt x="57" y="185"/>
                    <a:pt x="58" y="186"/>
                    <a:pt x="59" y="186"/>
                  </a:cubicBezTo>
                  <a:cubicBezTo>
                    <a:pt x="59" y="186"/>
                    <a:pt x="59" y="186"/>
                    <a:pt x="59" y="186"/>
                  </a:cubicBezTo>
                  <a:cubicBezTo>
                    <a:pt x="60" y="186"/>
                    <a:pt x="61" y="186"/>
                    <a:pt x="61" y="186"/>
                  </a:cubicBezTo>
                  <a:cubicBezTo>
                    <a:pt x="63" y="186"/>
                    <a:pt x="65" y="187"/>
                    <a:pt x="68" y="187"/>
                  </a:cubicBezTo>
                  <a:cubicBezTo>
                    <a:pt x="68" y="188"/>
                    <a:pt x="68" y="189"/>
                    <a:pt x="69" y="190"/>
                  </a:cubicBezTo>
                  <a:cubicBezTo>
                    <a:pt x="69" y="190"/>
                    <a:pt x="70" y="190"/>
                    <a:pt x="70" y="190"/>
                  </a:cubicBezTo>
                  <a:cubicBezTo>
                    <a:pt x="71" y="190"/>
                    <a:pt x="71" y="189"/>
                    <a:pt x="72" y="188"/>
                  </a:cubicBezTo>
                  <a:cubicBezTo>
                    <a:pt x="72" y="188"/>
                    <a:pt x="72" y="188"/>
                    <a:pt x="72" y="188"/>
                  </a:cubicBezTo>
                  <a:cubicBezTo>
                    <a:pt x="74" y="189"/>
                    <a:pt x="76" y="189"/>
                    <a:pt x="78" y="189"/>
                  </a:cubicBezTo>
                  <a:cubicBezTo>
                    <a:pt x="79" y="189"/>
                    <a:pt x="79" y="190"/>
                    <a:pt x="79" y="190"/>
                  </a:cubicBezTo>
                  <a:cubicBezTo>
                    <a:pt x="80" y="190"/>
                    <a:pt x="80" y="190"/>
                    <a:pt x="80" y="190"/>
                  </a:cubicBezTo>
                  <a:cubicBezTo>
                    <a:pt x="81" y="190"/>
                    <a:pt x="81" y="190"/>
                    <a:pt x="82" y="189"/>
                  </a:cubicBezTo>
                  <a:cubicBezTo>
                    <a:pt x="84" y="190"/>
                    <a:pt x="87" y="190"/>
                    <a:pt x="89" y="190"/>
                  </a:cubicBezTo>
                  <a:cubicBezTo>
                    <a:pt x="89" y="190"/>
                    <a:pt x="89" y="190"/>
                    <a:pt x="89" y="190"/>
                  </a:cubicBezTo>
                  <a:cubicBezTo>
                    <a:pt x="93" y="190"/>
                    <a:pt x="97" y="189"/>
                    <a:pt x="100" y="189"/>
                  </a:cubicBezTo>
                  <a:cubicBezTo>
                    <a:pt x="100" y="190"/>
                    <a:pt x="101" y="190"/>
                    <a:pt x="102" y="190"/>
                  </a:cubicBezTo>
                  <a:cubicBezTo>
                    <a:pt x="102" y="190"/>
                    <a:pt x="102" y="190"/>
                    <a:pt x="102" y="190"/>
                  </a:cubicBezTo>
                  <a:cubicBezTo>
                    <a:pt x="103" y="190"/>
                    <a:pt x="103" y="190"/>
                    <a:pt x="104" y="189"/>
                  </a:cubicBezTo>
                  <a:cubicBezTo>
                    <a:pt x="104" y="189"/>
                    <a:pt x="104" y="189"/>
                    <a:pt x="104" y="189"/>
                  </a:cubicBezTo>
                  <a:cubicBezTo>
                    <a:pt x="108" y="188"/>
                    <a:pt x="111" y="188"/>
                    <a:pt x="115" y="187"/>
                  </a:cubicBezTo>
                  <a:cubicBezTo>
                    <a:pt x="116" y="187"/>
                    <a:pt x="117" y="186"/>
                    <a:pt x="117" y="185"/>
                  </a:cubicBezTo>
                  <a:cubicBezTo>
                    <a:pt x="117" y="184"/>
                    <a:pt x="117" y="184"/>
                    <a:pt x="116" y="184"/>
                  </a:cubicBezTo>
                  <a:cubicBezTo>
                    <a:pt x="117" y="181"/>
                    <a:pt x="117" y="178"/>
                    <a:pt x="117" y="175"/>
                  </a:cubicBezTo>
                  <a:cubicBezTo>
                    <a:pt x="118" y="176"/>
                    <a:pt x="118" y="177"/>
                    <a:pt x="119" y="178"/>
                  </a:cubicBezTo>
                  <a:cubicBezTo>
                    <a:pt x="121" y="180"/>
                    <a:pt x="122" y="182"/>
                    <a:pt x="124" y="184"/>
                  </a:cubicBezTo>
                  <a:cubicBezTo>
                    <a:pt x="124" y="184"/>
                    <a:pt x="124" y="184"/>
                    <a:pt x="124" y="184"/>
                  </a:cubicBezTo>
                  <a:cubicBezTo>
                    <a:pt x="124" y="184"/>
                    <a:pt x="124" y="184"/>
                    <a:pt x="124" y="184"/>
                  </a:cubicBezTo>
                  <a:cubicBezTo>
                    <a:pt x="124" y="184"/>
                    <a:pt x="124" y="184"/>
                    <a:pt x="124" y="184"/>
                  </a:cubicBezTo>
                  <a:cubicBezTo>
                    <a:pt x="125" y="184"/>
                    <a:pt x="125" y="184"/>
                    <a:pt x="125" y="184"/>
                  </a:cubicBezTo>
                  <a:cubicBezTo>
                    <a:pt x="125" y="184"/>
                    <a:pt x="125" y="184"/>
                    <a:pt x="125" y="184"/>
                  </a:cubicBezTo>
                  <a:cubicBezTo>
                    <a:pt x="126" y="184"/>
                    <a:pt x="126" y="184"/>
                    <a:pt x="126" y="184"/>
                  </a:cubicBezTo>
                  <a:cubicBezTo>
                    <a:pt x="126" y="184"/>
                    <a:pt x="126" y="184"/>
                    <a:pt x="126" y="184"/>
                  </a:cubicBezTo>
                  <a:cubicBezTo>
                    <a:pt x="126" y="184"/>
                    <a:pt x="126" y="184"/>
                    <a:pt x="126" y="184"/>
                  </a:cubicBezTo>
                  <a:cubicBezTo>
                    <a:pt x="126" y="184"/>
                    <a:pt x="126" y="184"/>
                    <a:pt x="126" y="184"/>
                  </a:cubicBezTo>
                  <a:cubicBezTo>
                    <a:pt x="131" y="183"/>
                    <a:pt x="135" y="181"/>
                    <a:pt x="139" y="179"/>
                  </a:cubicBezTo>
                  <a:cubicBezTo>
                    <a:pt x="139" y="179"/>
                    <a:pt x="139" y="179"/>
                    <a:pt x="140" y="178"/>
                  </a:cubicBezTo>
                  <a:cubicBezTo>
                    <a:pt x="142" y="177"/>
                    <a:pt x="144" y="176"/>
                    <a:pt x="147" y="174"/>
                  </a:cubicBezTo>
                  <a:cubicBezTo>
                    <a:pt x="147" y="174"/>
                    <a:pt x="147" y="174"/>
                    <a:pt x="147" y="174"/>
                  </a:cubicBezTo>
                  <a:cubicBezTo>
                    <a:pt x="148" y="174"/>
                    <a:pt x="148" y="174"/>
                    <a:pt x="149" y="173"/>
                  </a:cubicBezTo>
                  <a:cubicBezTo>
                    <a:pt x="149" y="173"/>
                    <a:pt x="149" y="173"/>
                    <a:pt x="149" y="173"/>
                  </a:cubicBezTo>
                  <a:cubicBezTo>
                    <a:pt x="158" y="166"/>
                    <a:pt x="166" y="159"/>
                    <a:pt x="170" y="149"/>
                  </a:cubicBezTo>
                  <a:cubicBezTo>
                    <a:pt x="171" y="149"/>
                    <a:pt x="171" y="149"/>
                    <a:pt x="171" y="149"/>
                  </a:cubicBezTo>
                  <a:cubicBezTo>
                    <a:pt x="171" y="148"/>
                    <a:pt x="171" y="148"/>
                    <a:pt x="171" y="148"/>
                  </a:cubicBezTo>
                  <a:cubicBezTo>
                    <a:pt x="171" y="148"/>
                    <a:pt x="171" y="148"/>
                    <a:pt x="172" y="147"/>
                  </a:cubicBezTo>
                  <a:cubicBezTo>
                    <a:pt x="172" y="145"/>
                    <a:pt x="172" y="142"/>
                    <a:pt x="173" y="139"/>
                  </a:cubicBezTo>
                  <a:cubicBezTo>
                    <a:pt x="173" y="139"/>
                    <a:pt x="173" y="139"/>
                    <a:pt x="173" y="139"/>
                  </a:cubicBezTo>
                  <a:cubicBezTo>
                    <a:pt x="173" y="140"/>
                    <a:pt x="173" y="141"/>
                    <a:pt x="174" y="141"/>
                  </a:cubicBezTo>
                  <a:cubicBezTo>
                    <a:pt x="175" y="142"/>
                    <a:pt x="175" y="142"/>
                    <a:pt x="176" y="142"/>
                  </a:cubicBezTo>
                  <a:cubicBezTo>
                    <a:pt x="176" y="142"/>
                    <a:pt x="177" y="142"/>
                    <a:pt x="177" y="142"/>
                  </a:cubicBezTo>
                  <a:cubicBezTo>
                    <a:pt x="178" y="142"/>
                    <a:pt x="178" y="141"/>
                    <a:pt x="179" y="141"/>
                  </a:cubicBezTo>
                  <a:cubicBezTo>
                    <a:pt x="184" y="129"/>
                    <a:pt x="186" y="116"/>
                    <a:pt x="186" y="103"/>
                  </a:cubicBezTo>
                  <a:cubicBezTo>
                    <a:pt x="186" y="103"/>
                    <a:pt x="186" y="102"/>
                    <a:pt x="186" y="102"/>
                  </a:cubicBezTo>
                  <a:cubicBezTo>
                    <a:pt x="186" y="89"/>
                    <a:pt x="184" y="76"/>
                    <a:pt x="182" y="63"/>
                  </a:cubicBezTo>
                  <a:cubicBezTo>
                    <a:pt x="182" y="62"/>
                    <a:pt x="181" y="62"/>
                    <a:pt x="180" y="62"/>
                  </a:cubicBezTo>
                  <a:cubicBezTo>
                    <a:pt x="180" y="61"/>
                    <a:pt x="180" y="61"/>
                    <a:pt x="179" y="61"/>
                  </a:cubicBezTo>
                  <a:cubicBezTo>
                    <a:pt x="179" y="61"/>
                    <a:pt x="179" y="61"/>
                    <a:pt x="179" y="61"/>
                  </a:cubicBezTo>
                  <a:cubicBezTo>
                    <a:pt x="179" y="61"/>
                    <a:pt x="179" y="61"/>
                    <a:pt x="179" y="61"/>
                  </a:cubicBezTo>
                  <a:cubicBezTo>
                    <a:pt x="171" y="63"/>
                    <a:pt x="162" y="66"/>
                    <a:pt x="152" y="70"/>
                  </a:cubicBezTo>
                  <a:cubicBezTo>
                    <a:pt x="160" y="66"/>
                    <a:pt x="167" y="63"/>
                    <a:pt x="173" y="60"/>
                  </a:cubicBezTo>
                  <a:cubicBezTo>
                    <a:pt x="174" y="60"/>
                    <a:pt x="174" y="59"/>
                    <a:pt x="174" y="58"/>
                  </a:cubicBezTo>
                  <a:cubicBezTo>
                    <a:pt x="175" y="52"/>
                    <a:pt x="177" y="46"/>
                    <a:pt x="178" y="39"/>
                  </a:cubicBezTo>
                  <a:cubicBezTo>
                    <a:pt x="179" y="39"/>
                    <a:pt x="180" y="38"/>
                    <a:pt x="179" y="37"/>
                  </a:cubicBezTo>
                  <a:cubicBezTo>
                    <a:pt x="177" y="33"/>
                    <a:pt x="175" y="30"/>
                    <a:pt x="173" y="27"/>
                  </a:cubicBezTo>
                  <a:cubicBezTo>
                    <a:pt x="160" y="11"/>
                    <a:pt x="139" y="3"/>
                    <a:pt x="118" y="1"/>
                  </a:cubicBezTo>
                  <a:cubicBezTo>
                    <a:pt x="114" y="0"/>
                    <a:pt x="111" y="0"/>
                    <a:pt x="107" y="0"/>
                  </a:cubicBezTo>
                  <a:cubicBezTo>
                    <a:pt x="107" y="0"/>
                    <a:pt x="107" y="0"/>
                    <a:pt x="10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762"/>
            <p:cNvSpPr>
              <a:spLocks noEditPoints="1"/>
            </p:cNvSpPr>
            <p:nvPr/>
          </p:nvSpPr>
          <p:spPr bwMode="auto">
            <a:xfrm>
              <a:off x="4730" y="1107"/>
              <a:ext cx="50" cy="64"/>
            </a:xfrm>
            <a:custGeom>
              <a:avLst/>
              <a:gdLst>
                <a:gd name="T0" fmla="*/ 9 w 21"/>
                <a:gd name="T1" fmla="*/ 24 h 27"/>
                <a:gd name="T2" fmla="*/ 9 w 21"/>
                <a:gd name="T3" fmla="*/ 24 h 27"/>
                <a:gd name="T4" fmla="*/ 6 w 21"/>
                <a:gd name="T5" fmla="*/ 23 h 27"/>
                <a:gd name="T6" fmla="*/ 4 w 21"/>
                <a:gd name="T7" fmla="*/ 21 h 27"/>
                <a:gd name="T8" fmla="*/ 4 w 21"/>
                <a:gd name="T9" fmla="*/ 20 h 27"/>
                <a:gd name="T10" fmla="*/ 5 w 21"/>
                <a:gd name="T11" fmla="*/ 20 h 27"/>
                <a:gd name="T12" fmla="*/ 10 w 21"/>
                <a:gd name="T13" fmla="*/ 12 h 27"/>
                <a:gd name="T14" fmla="*/ 13 w 21"/>
                <a:gd name="T15" fmla="*/ 12 h 27"/>
                <a:gd name="T16" fmla="*/ 13 w 21"/>
                <a:gd name="T17" fmla="*/ 12 h 27"/>
                <a:gd name="T18" fmla="*/ 13 w 21"/>
                <a:gd name="T19" fmla="*/ 12 h 27"/>
                <a:gd name="T20" fmla="*/ 15 w 21"/>
                <a:gd name="T21" fmla="*/ 12 h 27"/>
                <a:gd name="T22" fmla="*/ 16 w 21"/>
                <a:gd name="T23" fmla="*/ 13 h 27"/>
                <a:gd name="T24" fmla="*/ 17 w 21"/>
                <a:gd name="T25" fmla="*/ 15 h 27"/>
                <a:gd name="T26" fmla="*/ 15 w 21"/>
                <a:gd name="T27" fmla="*/ 20 h 27"/>
                <a:gd name="T28" fmla="*/ 9 w 21"/>
                <a:gd name="T29" fmla="*/ 24 h 27"/>
                <a:gd name="T30" fmla="*/ 5 w 21"/>
                <a:gd name="T31" fmla="*/ 12 h 27"/>
                <a:gd name="T32" fmla="*/ 5 w 21"/>
                <a:gd name="T33" fmla="*/ 12 h 27"/>
                <a:gd name="T34" fmla="*/ 6 w 21"/>
                <a:gd name="T35" fmla="*/ 9 h 27"/>
                <a:gd name="T36" fmla="*/ 6 w 21"/>
                <a:gd name="T37" fmla="*/ 11 h 27"/>
                <a:gd name="T38" fmla="*/ 5 w 21"/>
                <a:gd name="T39" fmla="*/ 12 h 27"/>
                <a:gd name="T40" fmla="*/ 17 w 21"/>
                <a:gd name="T41" fmla="*/ 9 h 27"/>
                <a:gd name="T42" fmla="*/ 17 w 21"/>
                <a:gd name="T43" fmla="*/ 9 h 27"/>
                <a:gd name="T44" fmla="*/ 17 w 21"/>
                <a:gd name="T45" fmla="*/ 7 h 27"/>
                <a:gd name="T46" fmla="*/ 17 w 21"/>
                <a:gd name="T47" fmla="*/ 8 h 27"/>
                <a:gd name="T48" fmla="*/ 17 w 21"/>
                <a:gd name="T49" fmla="*/ 9 h 27"/>
                <a:gd name="T50" fmla="*/ 17 w 21"/>
                <a:gd name="T51" fmla="*/ 9 h 27"/>
                <a:gd name="T52" fmla="*/ 9 w 21"/>
                <a:gd name="T53" fmla="*/ 9 h 27"/>
                <a:gd name="T54" fmla="*/ 10 w 21"/>
                <a:gd name="T55" fmla="*/ 4 h 27"/>
                <a:gd name="T56" fmla="*/ 11 w 21"/>
                <a:gd name="T57" fmla="*/ 4 h 27"/>
                <a:gd name="T58" fmla="*/ 10 w 21"/>
                <a:gd name="T59" fmla="*/ 9 h 27"/>
                <a:gd name="T60" fmla="*/ 9 w 21"/>
                <a:gd name="T61" fmla="*/ 9 h 27"/>
                <a:gd name="T62" fmla="*/ 14 w 21"/>
                <a:gd name="T63" fmla="*/ 8 h 27"/>
                <a:gd name="T64" fmla="*/ 13 w 21"/>
                <a:gd name="T65" fmla="*/ 8 h 27"/>
                <a:gd name="T66" fmla="*/ 14 w 21"/>
                <a:gd name="T67" fmla="*/ 3 h 27"/>
                <a:gd name="T68" fmla="*/ 15 w 21"/>
                <a:gd name="T69" fmla="*/ 4 h 27"/>
                <a:gd name="T70" fmla="*/ 16 w 21"/>
                <a:gd name="T71" fmla="*/ 4 h 27"/>
                <a:gd name="T72" fmla="*/ 14 w 21"/>
                <a:gd name="T73" fmla="*/ 8 h 27"/>
                <a:gd name="T74" fmla="*/ 13 w 21"/>
                <a:gd name="T75" fmla="*/ 0 h 27"/>
                <a:gd name="T76" fmla="*/ 8 w 21"/>
                <a:gd name="T77" fmla="*/ 1 h 27"/>
                <a:gd name="T78" fmla="*/ 2 w 21"/>
                <a:gd name="T79" fmla="*/ 11 h 27"/>
                <a:gd name="T80" fmla="*/ 0 w 21"/>
                <a:gd name="T81" fmla="*/ 18 h 27"/>
                <a:gd name="T82" fmla="*/ 1 w 21"/>
                <a:gd name="T83" fmla="*/ 22 h 27"/>
                <a:gd name="T84" fmla="*/ 4 w 21"/>
                <a:gd name="T85" fmla="*/ 26 h 27"/>
                <a:gd name="T86" fmla="*/ 9 w 21"/>
                <a:gd name="T87" fmla="*/ 27 h 27"/>
                <a:gd name="T88" fmla="*/ 9 w 21"/>
                <a:gd name="T89" fmla="*/ 27 h 27"/>
                <a:gd name="T90" fmla="*/ 18 w 21"/>
                <a:gd name="T91" fmla="*/ 22 h 27"/>
                <a:gd name="T92" fmla="*/ 21 w 21"/>
                <a:gd name="T93" fmla="*/ 9 h 27"/>
                <a:gd name="T94" fmla="*/ 19 w 21"/>
                <a:gd name="T95" fmla="*/ 9 h 27"/>
                <a:gd name="T96" fmla="*/ 21 w 21"/>
                <a:gd name="T97" fmla="*/ 9 h 27"/>
                <a:gd name="T98" fmla="*/ 21 w 21"/>
                <a:gd name="T99" fmla="*/ 8 h 27"/>
                <a:gd name="T100" fmla="*/ 20 w 21"/>
                <a:gd name="T101" fmla="*/ 4 h 27"/>
                <a:gd name="T102" fmla="*/ 17 w 21"/>
                <a:gd name="T103" fmla="*/ 1 h 27"/>
                <a:gd name="T104" fmla="*/ 13 w 21"/>
                <a:gd name="T10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7">
                  <a:moveTo>
                    <a:pt x="9" y="24"/>
                  </a:moveTo>
                  <a:cubicBezTo>
                    <a:pt x="9" y="24"/>
                    <a:pt x="9" y="24"/>
                    <a:pt x="9" y="24"/>
                  </a:cubicBezTo>
                  <a:cubicBezTo>
                    <a:pt x="8" y="24"/>
                    <a:pt x="7" y="24"/>
                    <a:pt x="6" y="23"/>
                  </a:cubicBezTo>
                  <a:cubicBezTo>
                    <a:pt x="5" y="23"/>
                    <a:pt x="5" y="22"/>
                    <a:pt x="4" y="21"/>
                  </a:cubicBezTo>
                  <a:cubicBezTo>
                    <a:pt x="4" y="20"/>
                    <a:pt x="4" y="20"/>
                    <a:pt x="4" y="20"/>
                  </a:cubicBezTo>
                  <a:cubicBezTo>
                    <a:pt x="5" y="20"/>
                    <a:pt x="5" y="20"/>
                    <a:pt x="5" y="20"/>
                  </a:cubicBezTo>
                  <a:cubicBezTo>
                    <a:pt x="6" y="17"/>
                    <a:pt x="7" y="14"/>
                    <a:pt x="10" y="12"/>
                  </a:cubicBezTo>
                  <a:cubicBezTo>
                    <a:pt x="10" y="12"/>
                    <a:pt x="12" y="12"/>
                    <a:pt x="13" y="12"/>
                  </a:cubicBezTo>
                  <a:cubicBezTo>
                    <a:pt x="13" y="12"/>
                    <a:pt x="13" y="12"/>
                    <a:pt x="13" y="12"/>
                  </a:cubicBezTo>
                  <a:cubicBezTo>
                    <a:pt x="13" y="12"/>
                    <a:pt x="13" y="12"/>
                    <a:pt x="13" y="12"/>
                  </a:cubicBezTo>
                  <a:cubicBezTo>
                    <a:pt x="13" y="12"/>
                    <a:pt x="14" y="12"/>
                    <a:pt x="15" y="12"/>
                  </a:cubicBezTo>
                  <a:cubicBezTo>
                    <a:pt x="16" y="12"/>
                    <a:pt x="16" y="13"/>
                    <a:pt x="16" y="13"/>
                  </a:cubicBezTo>
                  <a:cubicBezTo>
                    <a:pt x="17" y="14"/>
                    <a:pt x="17" y="15"/>
                    <a:pt x="17" y="15"/>
                  </a:cubicBezTo>
                  <a:cubicBezTo>
                    <a:pt x="16" y="17"/>
                    <a:pt x="16" y="19"/>
                    <a:pt x="15" y="20"/>
                  </a:cubicBezTo>
                  <a:cubicBezTo>
                    <a:pt x="14" y="22"/>
                    <a:pt x="11" y="24"/>
                    <a:pt x="9" y="24"/>
                  </a:cubicBezTo>
                  <a:moveTo>
                    <a:pt x="5" y="12"/>
                  </a:moveTo>
                  <a:cubicBezTo>
                    <a:pt x="5" y="12"/>
                    <a:pt x="5" y="12"/>
                    <a:pt x="5" y="12"/>
                  </a:cubicBezTo>
                  <a:cubicBezTo>
                    <a:pt x="5" y="11"/>
                    <a:pt x="6" y="10"/>
                    <a:pt x="6" y="9"/>
                  </a:cubicBezTo>
                  <a:cubicBezTo>
                    <a:pt x="6" y="9"/>
                    <a:pt x="6" y="10"/>
                    <a:pt x="6" y="11"/>
                  </a:cubicBezTo>
                  <a:cubicBezTo>
                    <a:pt x="5" y="12"/>
                    <a:pt x="5" y="12"/>
                    <a:pt x="5" y="12"/>
                  </a:cubicBezTo>
                  <a:moveTo>
                    <a:pt x="17" y="9"/>
                  </a:moveTo>
                  <a:cubicBezTo>
                    <a:pt x="17" y="9"/>
                    <a:pt x="17" y="9"/>
                    <a:pt x="17" y="9"/>
                  </a:cubicBezTo>
                  <a:cubicBezTo>
                    <a:pt x="17" y="9"/>
                    <a:pt x="17" y="8"/>
                    <a:pt x="17" y="7"/>
                  </a:cubicBezTo>
                  <a:cubicBezTo>
                    <a:pt x="17" y="8"/>
                    <a:pt x="17" y="8"/>
                    <a:pt x="17" y="8"/>
                  </a:cubicBezTo>
                  <a:cubicBezTo>
                    <a:pt x="17" y="9"/>
                    <a:pt x="17" y="9"/>
                    <a:pt x="17" y="9"/>
                  </a:cubicBezTo>
                  <a:cubicBezTo>
                    <a:pt x="17" y="9"/>
                    <a:pt x="17" y="9"/>
                    <a:pt x="17" y="9"/>
                  </a:cubicBezTo>
                  <a:moveTo>
                    <a:pt x="9" y="9"/>
                  </a:moveTo>
                  <a:cubicBezTo>
                    <a:pt x="9" y="7"/>
                    <a:pt x="10" y="6"/>
                    <a:pt x="10" y="4"/>
                  </a:cubicBezTo>
                  <a:cubicBezTo>
                    <a:pt x="11" y="4"/>
                    <a:pt x="11" y="4"/>
                    <a:pt x="11" y="4"/>
                  </a:cubicBezTo>
                  <a:cubicBezTo>
                    <a:pt x="11" y="5"/>
                    <a:pt x="10" y="7"/>
                    <a:pt x="10" y="9"/>
                  </a:cubicBezTo>
                  <a:cubicBezTo>
                    <a:pt x="9" y="9"/>
                    <a:pt x="9" y="9"/>
                    <a:pt x="9" y="9"/>
                  </a:cubicBezTo>
                  <a:moveTo>
                    <a:pt x="14" y="8"/>
                  </a:moveTo>
                  <a:cubicBezTo>
                    <a:pt x="14" y="8"/>
                    <a:pt x="13" y="8"/>
                    <a:pt x="13" y="8"/>
                  </a:cubicBezTo>
                  <a:cubicBezTo>
                    <a:pt x="13" y="6"/>
                    <a:pt x="14" y="5"/>
                    <a:pt x="14" y="3"/>
                  </a:cubicBezTo>
                  <a:cubicBezTo>
                    <a:pt x="15" y="4"/>
                    <a:pt x="15" y="4"/>
                    <a:pt x="15" y="4"/>
                  </a:cubicBezTo>
                  <a:cubicBezTo>
                    <a:pt x="16" y="4"/>
                    <a:pt x="16" y="4"/>
                    <a:pt x="16" y="4"/>
                  </a:cubicBezTo>
                  <a:cubicBezTo>
                    <a:pt x="15" y="5"/>
                    <a:pt x="15" y="7"/>
                    <a:pt x="14" y="8"/>
                  </a:cubicBezTo>
                  <a:moveTo>
                    <a:pt x="13" y="0"/>
                  </a:moveTo>
                  <a:cubicBezTo>
                    <a:pt x="11" y="0"/>
                    <a:pt x="10" y="0"/>
                    <a:pt x="8" y="1"/>
                  </a:cubicBezTo>
                  <a:cubicBezTo>
                    <a:pt x="5" y="3"/>
                    <a:pt x="3" y="7"/>
                    <a:pt x="2" y="11"/>
                  </a:cubicBezTo>
                  <a:cubicBezTo>
                    <a:pt x="1" y="13"/>
                    <a:pt x="0" y="15"/>
                    <a:pt x="0" y="18"/>
                  </a:cubicBezTo>
                  <a:cubicBezTo>
                    <a:pt x="0" y="19"/>
                    <a:pt x="1" y="21"/>
                    <a:pt x="1" y="22"/>
                  </a:cubicBezTo>
                  <a:cubicBezTo>
                    <a:pt x="2" y="24"/>
                    <a:pt x="3" y="25"/>
                    <a:pt x="4" y="26"/>
                  </a:cubicBezTo>
                  <a:cubicBezTo>
                    <a:pt x="6" y="27"/>
                    <a:pt x="7" y="27"/>
                    <a:pt x="9" y="27"/>
                  </a:cubicBezTo>
                  <a:cubicBezTo>
                    <a:pt x="9" y="27"/>
                    <a:pt x="9" y="27"/>
                    <a:pt x="9" y="27"/>
                  </a:cubicBezTo>
                  <a:cubicBezTo>
                    <a:pt x="12" y="27"/>
                    <a:pt x="16" y="25"/>
                    <a:pt x="18" y="22"/>
                  </a:cubicBezTo>
                  <a:cubicBezTo>
                    <a:pt x="20" y="18"/>
                    <a:pt x="21" y="13"/>
                    <a:pt x="21" y="9"/>
                  </a:cubicBezTo>
                  <a:cubicBezTo>
                    <a:pt x="19" y="9"/>
                    <a:pt x="19" y="9"/>
                    <a:pt x="19" y="9"/>
                  </a:cubicBezTo>
                  <a:cubicBezTo>
                    <a:pt x="21" y="9"/>
                    <a:pt x="21" y="9"/>
                    <a:pt x="21" y="9"/>
                  </a:cubicBezTo>
                  <a:cubicBezTo>
                    <a:pt x="21" y="8"/>
                    <a:pt x="21" y="8"/>
                    <a:pt x="21" y="8"/>
                  </a:cubicBezTo>
                  <a:cubicBezTo>
                    <a:pt x="21" y="7"/>
                    <a:pt x="21" y="5"/>
                    <a:pt x="20" y="4"/>
                  </a:cubicBezTo>
                  <a:cubicBezTo>
                    <a:pt x="19" y="2"/>
                    <a:pt x="18" y="1"/>
                    <a:pt x="17" y="1"/>
                  </a:cubicBezTo>
                  <a:cubicBezTo>
                    <a:pt x="16"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763"/>
            <p:cNvSpPr>
              <a:spLocks noEditPoints="1"/>
            </p:cNvSpPr>
            <p:nvPr/>
          </p:nvSpPr>
          <p:spPr bwMode="auto">
            <a:xfrm>
              <a:off x="4702" y="1079"/>
              <a:ext cx="104" cy="142"/>
            </a:xfrm>
            <a:custGeom>
              <a:avLst/>
              <a:gdLst>
                <a:gd name="T0" fmla="*/ 16 w 44"/>
                <a:gd name="T1" fmla="*/ 56 h 60"/>
                <a:gd name="T2" fmla="*/ 21 w 44"/>
                <a:gd name="T3" fmla="*/ 51 h 60"/>
                <a:gd name="T4" fmla="*/ 20 w 44"/>
                <a:gd name="T5" fmla="*/ 56 h 60"/>
                <a:gd name="T6" fmla="*/ 23 w 44"/>
                <a:gd name="T7" fmla="*/ 56 h 60"/>
                <a:gd name="T8" fmla="*/ 25 w 44"/>
                <a:gd name="T9" fmla="*/ 51 h 60"/>
                <a:gd name="T10" fmla="*/ 28 w 44"/>
                <a:gd name="T11" fmla="*/ 50 h 60"/>
                <a:gd name="T12" fmla="*/ 26 w 44"/>
                <a:gd name="T13" fmla="*/ 55 h 60"/>
                <a:gd name="T14" fmla="*/ 23 w 44"/>
                <a:gd name="T15" fmla="*/ 56 h 60"/>
                <a:gd name="T16" fmla="*/ 12 w 44"/>
                <a:gd name="T17" fmla="*/ 54 h 60"/>
                <a:gd name="T18" fmla="*/ 13 w 44"/>
                <a:gd name="T19" fmla="*/ 50 h 60"/>
                <a:gd name="T20" fmla="*/ 13 w 44"/>
                <a:gd name="T21" fmla="*/ 55 h 60"/>
                <a:gd name="T22" fmla="*/ 8 w 44"/>
                <a:gd name="T23" fmla="*/ 51 h 60"/>
                <a:gd name="T24" fmla="*/ 11 w 44"/>
                <a:gd name="T25" fmla="*/ 48 h 60"/>
                <a:gd name="T26" fmla="*/ 29 w 44"/>
                <a:gd name="T27" fmla="*/ 53 h 60"/>
                <a:gd name="T28" fmla="*/ 33 w 44"/>
                <a:gd name="T29" fmla="*/ 47 h 60"/>
                <a:gd name="T30" fmla="*/ 32 w 44"/>
                <a:gd name="T31" fmla="*/ 51 h 60"/>
                <a:gd name="T32" fmla="*/ 6 w 44"/>
                <a:gd name="T33" fmla="*/ 49 h 60"/>
                <a:gd name="T34" fmla="*/ 6 w 44"/>
                <a:gd name="T35" fmla="*/ 44 h 60"/>
                <a:gd name="T36" fmla="*/ 6 w 44"/>
                <a:gd name="T37" fmla="*/ 49 h 60"/>
                <a:gd name="T38" fmla="*/ 37 w 44"/>
                <a:gd name="T39" fmla="*/ 43 h 60"/>
                <a:gd name="T40" fmla="*/ 38 w 44"/>
                <a:gd name="T41" fmla="*/ 43 h 60"/>
                <a:gd name="T42" fmla="*/ 4 w 44"/>
                <a:gd name="T43" fmla="*/ 41 h 60"/>
                <a:gd name="T44" fmla="*/ 4 w 44"/>
                <a:gd name="T45" fmla="*/ 41 h 60"/>
                <a:gd name="T46" fmla="*/ 21 w 44"/>
                <a:gd name="T47" fmla="*/ 47 h 60"/>
                <a:gd name="T48" fmla="*/ 5 w 44"/>
                <a:gd name="T49" fmla="*/ 30 h 60"/>
                <a:gd name="T50" fmla="*/ 17 w 44"/>
                <a:gd name="T51" fmla="*/ 5 h 60"/>
                <a:gd name="T52" fmla="*/ 25 w 44"/>
                <a:gd name="T53" fmla="*/ 3 h 60"/>
                <a:gd name="T54" fmla="*/ 37 w 44"/>
                <a:gd name="T55" fmla="*/ 11 h 60"/>
                <a:gd name="T56" fmla="*/ 40 w 44"/>
                <a:gd name="T57" fmla="*/ 24 h 60"/>
                <a:gd name="T58" fmla="*/ 26 w 44"/>
                <a:gd name="T59" fmla="*/ 47 h 60"/>
                <a:gd name="T60" fmla="*/ 21 w 44"/>
                <a:gd name="T61" fmla="*/ 47 h 60"/>
                <a:gd name="T62" fmla="*/ 16 w 44"/>
                <a:gd name="T63" fmla="*/ 2 h 60"/>
                <a:gd name="T64" fmla="*/ 1 w 44"/>
                <a:gd name="T65" fmla="*/ 28 h 60"/>
                <a:gd name="T66" fmla="*/ 0 w 44"/>
                <a:gd name="T67" fmla="*/ 40 h 60"/>
                <a:gd name="T68" fmla="*/ 20 w 44"/>
                <a:gd name="T69" fmla="*/ 60 h 60"/>
                <a:gd name="T70" fmla="*/ 21 w 44"/>
                <a:gd name="T71" fmla="*/ 59 h 60"/>
                <a:gd name="T72" fmla="*/ 27 w 44"/>
                <a:gd name="T73" fmla="*/ 58 h 60"/>
                <a:gd name="T74" fmla="*/ 44 w 44"/>
                <a:gd name="T75" fmla="*/ 23 h 60"/>
                <a:gd name="T76" fmla="*/ 40 w 44"/>
                <a:gd name="T77" fmla="*/ 9 h 60"/>
                <a:gd name="T78" fmla="*/ 25 w 4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60">
                  <a:moveTo>
                    <a:pt x="20" y="56"/>
                  </a:moveTo>
                  <a:cubicBezTo>
                    <a:pt x="18" y="56"/>
                    <a:pt x="17" y="56"/>
                    <a:pt x="16" y="56"/>
                  </a:cubicBezTo>
                  <a:cubicBezTo>
                    <a:pt x="17" y="54"/>
                    <a:pt x="17" y="52"/>
                    <a:pt x="18" y="51"/>
                  </a:cubicBezTo>
                  <a:cubicBezTo>
                    <a:pt x="19" y="51"/>
                    <a:pt x="20" y="51"/>
                    <a:pt x="21" y="51"/>
                  </a:cubicBezTo>
                  <a:cubicBezTo>
                    <a:pt x="22" y="51"/>
                    <a:pt x="22" y="51"/>
                    <a:pt x="22" y="51"/>
                  </a:cubicBezTo>
                  <a:cubicBezTo>
                    <a:pt x="21" y="53"/>
                    <a:pt x="21" y="54"/>
                    <a:pt x="20" y="56"/>
                  </a:cubicBezTo>
                  <a:cubicBezTo>
                    <a:pt x="20" y="56"/>
                    <a:pt x="20" y="56"/>
                    <a:pt x="20" y="56"/>
                  </a:cubicBezTo>
                  <a:moveTo>
                    <a:pt x="23" y="56"/>
                  </a:moveTo>
                  <a:cubicBezTo>
                    <a:pt x="24" y="54"/>
                    <a:pt x="24" y="53"/>
                    <a:pt x="25" y="51"/>
                  </a:cubicBezTo>
                  <a:cubicBezTo>
                    <a:pt x="25" y="51"/>
                    <a:pt x="25" y="51"/>
                    <a:pt x="25" y="51"/>
                  </a:cubicBezTo>
                  <a:cubicBezTo>
                    <a:pt x="26" y="50"/>
                    <a:pt x="26" y="50"/>
                    <a:pt x="27" y="50"/>
                  </a:cubicBezTo>
                  <a:cubicBezTo>
                    <a:pt x="28" y="50"/>
                    <a:pt x="28" y="50"/>
                    <a:pt x="28" y="50"/>
                  </a:cubicBezTo>
                  <a:cubicBezTo>
                    <a:pt x="27" y="51"/>
                    <a:pt x="27" y="53"/>
                    <a:pt x="26" y="54"/>
                  </a:cubicBezTo>
                  <a:cubicBezTo>
                    <a:pt x="26" y="55"/>
                    <a:pt x="26" y="55"/>
                    <a:pt x="26" y="55"/>
                  </a:cubicBezTo>
                  <a:cubicBezTo>
                    <a:pt x="26" y="55"/>
                    <a:pt x="26" y="55"/>
                    <a:pt x="26" y="55"/>
                  </a:cubicBezTo>
                  <a:cubicBezTo>
                    <a:pt x="25" y="55"/>
                    <a:pt x="24" y="55"/>
                    <a:pt x="23" y="56"/>
                  </a:cubicBezTo>
                  <a:moveTo>
                    <a:pt x="13" y="55"/>
                  </a:moveTo>
                  <a:cubicBezTo>
                    <a:pt x="13" y="55"/>
                    <a:pt x="12" y="54"/>
                    <a:pt x="12" y="54"/>
                  </a:cubicBezTo>
                  <a:cubicBezTo>
                    <a:pt x="12" y="54"/>
                    <a:pt x="12" y="54"/>
                    <a:pt x="12" y="54"/>
                  </a:cubicBezTo>
                  <a:cubicBezTo>
                    <a:pt x="12" y="52"/>
                    <a:pt x="13" y="51"/>
                    <a:pt x="13" y="50"/>
                  </a:cubicBezTo>
                  <a:cubicBezTo>
                    <a:pt x="14" y="50"/>
                    <a:pt x="15" y="50"/>
                    <a:pt x="15" y="50"/>
                  </a:cubicBezTo>
                  <a:cubicBezTo>
                    <a:pt x="15" y="52"/>
                    <a:pt x="14" y="53"/>
                    <a:pt x="13" y="55"/>
                  </a:cubicBezTo>
                  <a:moveTo>
                    <a:pt x="9" y="53"/>
                  </a:moveTo>
                  <a:cubicBezTo>
                    <a:pt x="9" y="52"/>
                    <a:pt x="8" y="52"/>
                    <a:pt x="8" y="51"/>
                  </a:cubicBezTo>
                  <a:cubicBezTo>
                    <a:pt x="8" y="50"/>
                    <a:pt x="9" y="48"/>
                    <a:pt x="9" y="47"/>
                  </a:cubicBezTo>
                  <a:cubicBezTo>
                    <a:pt x="10" y="47"/>
                    <a:pt x="10" y="48"/>
                    <a:pt x="11" y="48"/>
                  </a:cubicBezTo>
                  <a:cubicBezTo>
                    <a:pt x="11" y="50"/>
                    <a:pt x="10" y="51"/>
                    <a:pt x="9" y="53"/>
                  </a:cubicBezTo>
                  <a:moveTo>
                    <a:pt x="29" y="53"/>
                  </a:moveTo>
                  <a:cubicBezTo>
                    <a:pt x="30" y="51"/>
                    <a:pt x="31" y="50"/>
                    <a:pt x="31" y="48"/>
                  </a:cubicBezTo>
                  <a:cubicBezTo>
                    <a:pt x="32" y="47"/>
                    <a:pt x="33" y="47"/>
                    <a:pt x="33" y="47"/>
                  </a:cubicBezTo>
                  <a:cubicBezTo>
                    <a:pt x="33" y="48"/>
                    <a:pt x="33" y="49"/>
                    <a:pt x="32" y="50"/>
                  </a:cubicBezTo>
                  <a:cubicBezTo>
                    <a:pt x="32" y="51"/>
                    <a:pt x="32" y="51"/>
                    <a:pt x="32" y="51"/>
                  </a:cubicBezTo>
                  <a:cubicBezTo>
                    <a:pt x="32" y="52"/>
                    <a:pt x="31" y="53"/>
                    <a:pt x="29" y="53"/>
                  </a:cubicBezTo>
                  <a:moveTo>
                    <a:pt x="6" y="49"/>
                  </a:moveTo>
                  <a:cubicBezTo>
                    <a:pt x="6" y="48"/>
                    <a:pt x="5" y="48"/>
                    <a:pt x="5" y="47"/>
                  </a:cubicBezTo>
                  <a:cubicBezTo>
                    <a:pt x="6" y="46"/>
                    <a:pt x="6" y="45"/>
                    <a:pt x="6" y="44"/>
                  </a:cubicBezTo>
                  <a:cubicBezTo>
                    <a:pt x="7" y="45"/>
                    <a:pt x="7" y="45"/>
                    <a:pt x="7" y="45"/>
                  </a:cubicBezTo>
                  <a:cubicBezTo>
                    <a:pt x="7" y="46"/>
                    <a:pt x="6" y="47"/>
                    <a:pt x="6" y="49"/>
                  </a:cubicBezTo>
                  <a:moveTo>
                    <a:pt x="36" y="46"/>
                  </a:moveTo>
                  <a:cubicBezTo>
                    <a:pt x="37" y="45"/>
                    <a:pt x="37" y="44"/>
                    <a:pt x="37" y="43"/>
                  </a:cubicBezTo>
                  <a:cubicBezTo>
                    <a:pt x="38" y="42"/>
                    <a:pt x="38" y="42"/>
                    <a:pt x="38" y="41"/>
                  </a:cubicBezTo>
                  <a:cubicBezTo>
                    <a:pt x="38" y="42"/>
                    <a:pt x="38" y="42"/>
                    <a:pt x="38" y="43"/>
                  </a:cubicBezTo>
                  <a:cubicBezTo>
                    <a:pt x="37" y="44"/>
                    <a:pt x="37" y="45"/>
                    <a:pt x="36" y="46"/>
                  </a:cubicBezTo>
                  <a:moveTo>
                    <a:pt x="4" y="41"/>
                  </a:moveTo>
                  <a:cubicBezTo>
                    <a:pt x="4" y="41"/>
                    <a:pt x="4" y="41"/>
                    <a:pt x="4" y="41"/>
                  </a:cubicBezTo>
                  <a:cubicBezTo>
                    <a:pt x="4" y="41"/>
                    <a:pt x="4" y="41"/>
                    <a:pt x="4" y="41"/>
                  </a:cubicBezTo>
                  <a:cubicBezTo>
                    <a:pt x="4" y="41"/>
                    <a:pt x="4" y="41"/>
                    <a:pt x="4" y="41"/>
                  </a:cubicBezTo>
                  <a:moveTo>
                    <a:pt x="21" y="47"/>
                  </a:moveTo>
                  <a:cubicBezTo>
                    <a:pt x="17" y="47"/>
                    <a:pt x="13" y="46"/>
                    <a:pt x="10" y="43"/>
                  </a:cubicBezTo>
                  <a:cubicBezTo>
                    <a:pt x="6" y="39"/>
                    <a:pt x="5" y="35"/>
                    <a:pt x="5" y="30"/>
                  </a:cubicBezTo>
                  <a:cubicBezTo>
                    <a:pt x="5" y="26"/>
                    <a:pt x="6" y="23"/>
                    <a:pt x="7" y="20"/>
                  </a:cubicBezTo>
                  <a:cubicBezTo>
                    <a:pt x="9" y="14"/>
                    <a:pt x="12" y="8"/>
                    <a:pt x="17" y="5"/>
                  </a:cubicBezTo>
                  <a:cubicBezTo>
                    <a:pt x="20" y="4"/>
                    <a:pt x="23" y="3"/>
                    <a:pt x="25" y="3"/>
                  </a:cubicBezTo>
                  <a:cubicBezTo>
                    <a:pt x="25" y="3"/>
                    <a:pt x="25" y="3"/>
                    <a:pt x="25" y="3"/>
                  </a:cubicBezTo>
                  <a:cubicBezTo>
                    <a:pt x="29" y="3"/>
                    <a:pt x="32" y="4"/>
                    <a:pt x="34" y="7"/>
                  </a:cubicBezTo>
                  <a:cubicBezTo>
                    <a:pt x="35" y="8"/>
                    <a:pt x="36" y="9"/>
                    <a:pt x="37" y="11"/>
                  </a:cubicBezTo>
                  <a:cubicBezTo>
                    <a:pt x="37" y="11"/>
                    <a:pt x="37" y="11"/>
                    <a:pt x="37" y="11"/>
                  </a:cubicBezTo>
                  <a:cubicBezTo>
                    <a:pt x="39" y="15"/>
                    <a:pt x="40" y="19"/>
                    <a:pt x="40" y="24"/>
                  </a:cubicBezTo>
                  <a:cubicBezTo>
                    <a:pt x="40" y="27"/>
                    <a:pt x="39" y="31"/>
                    <a:pt x="38" y="34"/>
                  </a:cubicBezTo>
                  <a:cubicBezTo>
                    <a:pt x="36" y="40"/>
                    <a:pt x="31" y="45"/>
                    <a:pt x="26" y="47"/>
                  </a:cubicBezTo>
                  <a:cubicBezTo>
                    <a:pt x="24" y="47"/>
                    <a:pt x="23" y="47"/>
                    <a:pt x="21" y="47"/>
                  </a:cubicBezTo>
                  <a:cubicBezTo>
                    <a:pt x="21" y="47"/>
                    <a:pt x="21" y="47"/>
                    <a:pt x="21" y="47"/>
                  </a:cubicBezTo>
                  <a:moveTo>
                    <a:pt x="25" y="0"/>
                  </a:moveTo>
                  <a:cubicBezTo>
                    <a:pt x="22" y="0"/>
                    <a:pt x="19" y="1"/>
                    <a:pt x="16" y="2"/>
                  </a:cubicBezTo>
                  <a:cubicBezTo>
                    <a:pt x="9" y="6"/>
                    <a:pt x="5" y="12"/>
                    <a:pt x="3" y="19"/>
                  </a:cubicBezTo>
                  <a:cubicBezTo>
                    <a:pt x="2" y="22"/>
                    <a:pt x="2" y="25"/>
                    <a:pt x="1" y="28"/>
                  </a:cubicBezTo>
                  <a:cubicBezTo>
                    <a:pt x="1" y="29"/>
                    <a:pt x="1" y="29"/>
                    <a:pt x="1" y="29"/>
                  </a:cubicBezTo>
                  <a:cubicBezTo>
                    <a:pt x="1" y="33"/>
                    <a:pt x="0" y="36"/>
                    <a:pt x="0" y="40"/>
                  </a:cubicBezTo>
                  <a:cubicBezTo>
                    <a:pt x="0" y="44"/>
                    <a:pt x="1" y="49"/>
                    <a:pt x="4" y="52"/>
                  </a:cubicBezTo>
                  <a:cubicBezTo>
                    <a:pt x="8" y="58"/>
                    <a:pt x="14" y="60"/>
                    <a:pt x="20" y="60"/>
                  </a:cubicBezTo>
                  <a:cubicBezTo>
                    <a:pt x="20" y="60"/>
                    <a:pt x="20" y="60"/>
                    <a:pt x="20" y="60"/>
                  </a:cubicBezTo>
                  <a:cubicBezTo>
                    <a:pt x="20" y="60"/>
                    <a:pt x="20" y="59"/>
                    <a:pt x="21" y="59"/>
                  </a:cubicBezTo>
                  <a:cubicBezTo>
                    <a:pt x="21" y="59"/>
                    <a:pt x="21" y="59"/>
                    <a:pt x="21" y="59"/>
                  </a:cubicBezTo>
                  <a:cubicBezTo>
                    <a:pt x="23" y="59"/>
                    <a:pt x="25" y="59"/>
                    <a:pt x="27" y="58"/>
                  </a:cubicBezTo>
                  <a:cubicBezTo>
                    <a:pt x="34" y="56"/>
                    <a:pt x="39" y="50"/>
                    <a:pt x="41" y="44"/>
                  </a:cubicBezTo>
                  <a:cubicBezTo>
                    <a:pt x="43" y="39"/>
                    <a:pt x="44" y="31"/>
                    <a:pt x="44" y="23"/>
                  </a:cubicBezTo>
                  <a:cubicBezTo>
                    <a:pt x="44" y="23"/>
                    <a:pt x="44" y="22"/>
                    <a:pt x="43" y="22"/>
                  </a:cubicBezTo>
                  <a:cubicBezTo>
                    <a:pt x="43" y="17"/>
                    <a:pt x="42" y="13"/>
                    <a:pt x="40" y="9"/>
                  </a:cubicBezTo>
                  <a:cubicBezTo>
                    <a:pt x="39" y="7"/>
                    <a:pt x="38" y="6"/>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764"/>
            <p:cNvSpPr>
              <a:spLocks noEditPoints="1"/>
            </p:cNvSpPr>
            <p:nvPr/>
          </p:nvSpPr>
          <p:spPr bwMode="auto">
            <a:xfrm>
              <a:off x="4884" y="1244"/>
              <a:ext cx="47" cy="64"/>
            </a:xfrm>
            <a:custGeom>
              <a:avLst/>
              <a:gdLst>
                <a:gd name="T0" fmla="*/ 8 w 20"/>
                <a:gd name="T1" fmla="*/ 24 h 27"/>
                <a:gd name="T2" fmla="*/ 8 w 20"/>
                <a:gd name="T3" fmla="*/ 24 h 27"/>
                <a:gd name="T4" fmla="*/ 6 w 20"/>
                <a:gd name="T5" fmla="*/ 23 h 27"/>
                <a:gd name="T6" fmla="*/ 4 w 20"/>
                <a:gd name="T7" fmla="*/ 21 h 27"/>
                <a:gd name="T8" fmla="*/ 4 w 20"/>
                <a:gd name="T9" fmla="*/ 20 h 27"/>
                <a:gd name="T10" fmla="*/ 4 w 20"/>
                <a:gd name="T11" fmla="*/ 20 h 27"/>
                <a:gd name="T12" fmla="*/ 9 w 20"/>
                <a:gd name="T13" fmla="*/ 12 h 27"/>
                <a:gd name="T14" fmla="*/ 12 w 20"/>
                <a:gd name="T15" fmla="*/ 11 h 27"/>
                <a:gd name="T16" fmla="*/ 12 w 20"/>
                <a:gd name="T17" fmla="*/ 11 h 27"/>
                <a:gd name="T18" fmla="*/ 14 w 20"/>
                <a:gd name="T19" fmla="*/ 12 h 27"/>
                <a:gd name="T20" fmla="*/ 16 w 20"/>
                <a:gd name="T21" fmla="*/ 13 h 27"/>
                <a:gd name="T22" fmla="*/ 16 w 20"/>
                <a:gd name="T23" fmla="*/ 15 h 27"/>
                <a:gd name="T24" fmla="*/ 14 w 20"/>
                <a:gd name="T25" fmla="*/ 20 h 27"/>
                <a:gd name="T26" fmla="*/ 8 w 20"/>
                <a:gd name="T27" fmla="*/ 24 h 27"/>
                <a:gd name="T28" fmla="*/ 4 w 20"/>
                <a:gd name="T29" fmla="*/ 12 h 27"/>
                <a:gd name="T30" fmla="*/ 5 w 20"/>
                <a:gd name="T31" fmla="*/ 12 h 27"/>
                <a:gd name="T32" fmla="*/ 6 w 20"/>
                <a:gd name="T33" fmla="*/ 8 h 27"/>
                <a:gd name="T34" fmla="*/ 5 w 20"/>
                <a:gd name="T35" fmla="*/ 11 h 27"/>
                <a:gd name="T36" fmla="*/ 4 w 20"/>
                <a:gd name="T37" fmla="*/ 12 h 27"/>
                <a:gd name="T38" fmla="*/ 17 w 20"/>
                <a:gd name="T39" fmla="*/ 9 h 27"/>
                <a:gd name="T40" fmla="*/ 16 w 20"/>
                <a:gd name="T41" fmla="*/ 9 h 27"/>
                <a:gd name="T42" fmla="*/ 17 w 20"/>
                <a:gd name="T43" fmla="*/ 7 h 27"/>
                <a:gd name="T44" fmla="*/ 17 w 20"/>
                <a:gd name="T45" fmla="*/ 8 h 27"/>
                <a:gd name="T46" fmla="*/ 17 w 20"/>
                <a:gd name="T47" fmla="*/ 9 h 27"/>
                <a:gd name="T48" fmla="*/ 17 w 20"/>
                <a:gd name="T49" fmla="*/ 9 h 27"/>
                <a:gd name="T50" fmla="*/ 9 w 20"/>
                <a:gd name="T51" fmla="*/ 9 h 27"/>
                <a:gd name="T52" fmla="*/ 10 w 20"/>
                <a:gd name="T53" fmla="*/ 4 h 27"/>
                <a:gd name="T54" fmla="*/ 11 w 20"/>
                <a:gd name="T55" fmla="*/ 3 h 27"/>
                <a:gd name="T56" fmla="*/ 9 w 20"/>
                <a:gd name="T57" fmla="*/ 8 h 27"/>
                <a:gd name="T58" fmla="*/ 9 w 20"/>
                <a:gd name="T59" fmla="*/ 9 h 27"/>
                <a:gd name="T60" fmla="*/ 14 w 20"/>
                <a:gd name="T61" fmla="*/ 8 h 27"/>
                <a:gd name="T62" fmla="*/ 12 w 20"/>
                <a:gd name="T63" fmla="*/ 8 h 27"/>
                <a:gd name="T64" fmla="*/ 14 w 20"/>
                <a:gd name="T65" fmla="*/ 3 h 27"/>
                <a:gd name="T66" fmla="*/ 15 w 20"/>
                <a:gd name="T67" fmla="*/ 4 h 27"/>
                <a:gd name="T68" fmla="*/ 15 w 20"/>
                <a:gd name="T69" fmla="*/ 4 h 27"/>
                <a:gd name="T70" fmla="*/ 14 w 20"/>
                <a:gd name="T71" fmla="*/ 8 h 27"/>
                <a:gd name="T72" fmla="*/ 13 w 20"/>
                <a:gd name="T73" fmla="*/ 0 h 27"/>
                <a:gd name="T74" fmla="*/ 8 w 20"/>
                <a:gd name="T75" fmla="*/ 1 h 27"/>
                <a:gd name="T76" fmla="*/ 1 w 20"/>
                <a:gd name="T77" fmla="*/ 10 h 27"/>
                <a:gd name="T78" fmla="*/ 0 w 20"/>
                <a:gd name="T79" fmla="*/ 18 h 27"/>
                <a:gd name="T80" fmla="*/ 1 w 20"/>
                <a:gd name="T81" fmla="*/ 22 h 27"/>
                <a:gd name="T82" fmla="*/ 4 w 20"/>
                <a:gd name="T83" fmla="*/ 26 h 27"/>
                <a:gd name="T84" fmla="*/ 8 w 20"/>
                <a:gd name="T85" fmla="*/ 27 h 27"/>
                <a:gd name="T86" fmla="*/ 8 w 20"/>
                <a:gd name="T87" fmla="*/ 27 h 27"/>
                <a:gd name="T88" fmla="*/ 17 w 20"/>
                <a:gd name="T89" fmla="*/ 22 h 27"/>
                <a:gd name="T90" fmla="*/ 20 w 20"/>
                <a:gd name="T91" fmla="*/ 9 h 27"/>
                <a:gd name="T92" fmla="*/ 19 w 20"/>
                <a:gd name="T93" fmla="*/ 9 h 27"/>
                <a:gd name="T94" fmla="*/ 20 w 20"/>
                <a:gd name="T95" fmla="*/ 9 h 27"/>
                <a:gd name="T96" fmla="*/ 20 w 20"/>
                <a:gd name="T97" fmla="*/ 8 h 27"/>
                <a:gd name="T98" fmla="*/ 19 w 20"/>
                <a:gd name="T99" fmla="*/ 3 h 27"/>
                <a:gd name="T100" fmla="*/ 16 w 20"/>
                <a:gd name="T101" fmla="*/ 0 h 27"/>
                <a:gd name="T102" fmla="*/ 13 w 20"/>
                <a:gd name="T10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27">
                  <a:moveTo>
                    <a:pt x="8" y="24"/>
                  </a:moveTo>
                  <a:cubicBezTo>
                    <a:pt x="8" y="24"/>
                    <a:pt x="8" y="24"/>
                    <a:pt x="8" y="24"/>
                  </a:cubicBezTo>
                  <a:cubicBezTo>
                    <a:pt x="7" y="24"/>
                    <a:pt x="7" y="24"/>
                    <a:pt x="6" y="23"/>
                  </a:cubicBezTo>
                  <a:cubicBezTo>
                    <a:pt x="5" y="23"/>
                    <a:pt x="4" y="22"/>
                    <a:pt x="4" y="21"/>
                  </a:cubicBezTo>
                  <a:cubicBezTo>
                    <a:pt x="4" y="20"/>
                    <a:pt x="4" y="20"/>
                    <a:pt x="4" y="20"/>
                  </a:cubicBezTo>
                  <a:cubicBezTo>
                    <a:pt x="4" y="20"/>
                    <a:pt x="4" y="20"/>
                    <a:pt x="4" y="20"/>
                  </a:cubicBezTo>
                  <a:cubicBezTo>
                    <a:pt x="5" y="17"/>
                    <a:pt x="7" y="14"/>
                    <a:pt x="9" y="12"/>
                  </a:cubicBezTo>
                  <a:cubicBezTo>
                    <a:pt x="10" y="12"/>
                    <a:pt x="11" y="11"/>
                    <a:pt x="12" y="11"/>
                  </a:cubicBezTo>
                  <a:cubicBezTo>
                    <a:pt x="12" y="11"/>
                    <a:pt x="12" y="11"/>
                    <a:pt x="12" y="11"/>
                  </a:cubicBezTo>
                  <a:cubicBezTo>
                    <a:pt x="13" y="11"/>
                    <a:pt x="14" y="12"/>
                    <a:pt x="14" y="12"/>
                  </a:cubicBezTo>
                  <a:cubicBezTo>
                    <a:pt x="15" y="12"/>
                    <a:pt x="15" y="13"/>
                    <a:pt x="16" y="13"/>
                  </a:cubicBezTo>
                  <a:cubicBezTo>
                    <a:pt x="16" y="14"/>
                    <a:pt x="16" y="14"/>
                    <a:pt x="16" y="15"/>
                  </a:cubicBezTo>
                  <a:cubicBezTo>
                    <a:pt x="16" y="17"/>
                    <a:pt x="15" y="19"/>
                    <a:pt x="14" y="20"/>
                  </a:cubicBezTo>
                  <a:cubicBezTo>
                    <a:pt x="13" y="22"/>
                    <a:pt x="10" y="24"/>
                    <a:pt x="8" y="24"/>
                  </a:cubicBezTo>
                  <a:moveTo>
                    <a:pt x="4" y="12"/>
                  </a:moveTo>
                  <a:cubicBezTo>
                    <a:pt x="5" y="12"/>
                    <a:pt x="5" y="12"/>
                    <a:pt x="5" y="12"/>
                  </a:cubicBezTo>
                  <a:cubicBezTo>
                    <a:pt x="5" y="10"/>
                    <a:pt x="5" y="9"/>
                    <a:pt x="6" y="8"/>
                  </a:cubicBezTo>
                  <a:cubicBezTo>
                    <a:pt x="6" y="9"/>
                    <a:pt x="6" y="10"/>
                    <a:pt x="5" y="11"/>
                  </a:cubicBezTo>
                  <a:cubicBezTo>
                    <a:pt x="4" y="12"/>
                    <a:pt x="4" y="12"/>
                    <a:pt x="4" y="12"/>
                  </a:cubicBezTo>
                  <a:moveTo>
                    <a:pt x="17" y="9"/>
                  </a:moveTo>
                  <a:cubicBezTo>
                    <a:pt x="16" y="9"/>
                    <a:pt x="16" y="9"/>
                    <a:pt x="16" y="9"/>
                  </a:cubicBezTo>
                  <a:cubicBezTo>
                    <a:pt x="16" y="8"/>
                    <a:pt x="17" y="8"/>
                    <a:pt x="17" y="7"/>
                  </a:cubicBezTo>
                  <a:cubicBezTo>
                    <a:pt x="17" y="8"/>
                    <a:pt x="17" y="8"/>
                    <a:pt x="17" y="8"/>
                  </a:cubicBezTo>
                  <a:cubicBezTo>
                    <a:pt x="17" y="9"/>
                    <a:pt x="17" y="9"/>
                    <a:pt x="17" y="9"/>
                  </a:cubicBezTo>
                  <a:cubicBezTo>
                    <a:pt x="17" y="9"/>
                    <a:pt x="17" y="9"/>
                    <a:pt x="17" y="9"/>
                  </a:cubicBezTo>
                  <a:moveTo>
                    <a:pt x="9" y="9"/>
                  </a:moveTo>
                  <a:cubicBezTo>
                    <a:pt x="9" y="7"/>
                    <a:pt x="9" y="5"/>
                    <a:pt x="10" y="4"/>
                  </a:cubicBezTo>
                  <a:cubicBezTo>
                    <a:pt x="11" y="3"/>
                    <a:pt x="11" y="3"/>
                    <a:pt x="11" y="3"/>
                  </a:cubicBezTo>
                  <a:cubicBezTo>
                    <a:pt x="10" y="5"/>
                    <a:pt x="10" y="7"/>
                    <a:pt x="9" y="8"/>
                  </a:cubicBezTo>
                  <a:cubicBezTo>
                    <a:pt x="9" y="9"/>
                    <a:pt x="9" y="9"/>
                    <a:pt x="9" y="9"/>
                  </a:cubicBezTo>
                  <a:moveTo>
                    <a:pt x="14" y="8"/>
                  </a:moveTo>
                  <a:cubicBezTo>
                    <a:pt x="13" y="8"/>
                    <a:pt x="13" y="8"/>
                    <a:pt x="12" y="8"/>
                  </a:cubicBezTo>
                  <a:cubicBezTo>
                    <a:pt x="13" y="6"/>
                    <a:pt x="13" y="5"/>
                    <a:pt x="14" y="3"/>
                  </a:cubicBezTo>
                  <a:cubicBezTo>
                    <a:pt x="14" y="3"/>
                    <a:pt x="15" y="3"/>
                    <a:pt x="15" y="4"/>
                  </a:cubicBezTo>
                  <a:cubicBezTo>
                    <a:pt x="15" y="4"/>
                    <a:pt x="15" y="4"/>
                    <a:pt x="15" y="4"/>
                  </a:cubicBezTo>
                  <a:cubicBezTo>
                    <a:pt x="15" y="5"/>
                    <a:pt x="14" y="7"/>
                    <a:pt x="14" y="8"/>
                  </a:cubicBezTo>
                  <a:moveTo>
                    <a:pt x="13" y="0"/>
                  </a:moveTo>
                  <a:cubicBezTo>
                    <a:pt x="11" y="0"/>
                    <a:pt x="9" y="0"/>
                    <a:pt x="8" y="1"/>
                  </a:cubicBezTo>
                  <a:cubicBezTo>
                    <a:pt x="4" y="3"/>
                    <a:pt x="2" y="7"/>
                    <a:pt x="1" y="10"/>
                  </a:cubicBezTo>
                  <a:cubicBezTo>
                    <a:pt x="0" y="13"/>
                    <a:pt x="0" y="15"/>
                    <a:pt x="0" y="18"/>
                  </a:cubicBezTo>
                  <a:cubicBezTo>
                    <a:pt x="0" y="19"/>
                    <a:pt x="0" y="21"/>
                    <a:pt x="1" y="22"/>
                  </a:cubicBezTo>
                  <a:cubicBezTo>
                    <a:pt x="1" y="24"/>
                    <a:pt x="2" y="25"/>
                    <a:pt x="4" y="26"/>
                  </a:cubicBezTo>
                  <a:cubicBezTo>
                    <a:pt x="5" y="27"/>
                    <a:pt x="7" y="27"/>
                    <a:pt x="8" y="27"/>
                  </a:cubicBezTo>
                  <a:cubicBezTo>
                    <a:pt x="8" y="27"/>
                    <a:pt x="8" y="27"/>
                    <a:pt x="8" y="27"/>
                  </a:cubicBezTo>
                  <a:cubicBezTo>
                    <a:pt x="12" y="27"/>
                    <a:pt x="15" y="25"/>
                    <a:pt x="17" y="22"/>
                  </a:cubicBezTo>
                  <a:cubicBezTo>
                    <a:pt x="20" y="18"/>
                    <a:pt x="20" y="13"/>
                    <a:pt x="20" y="9"/>
                  </a:cubicBezTo>
                  <a:cubicBezTo>
                    <a:pt x="19" y="9"/>
                    <a:pt x="19" y="9"/>
                    <a:pt x="19" y="9"/>
                  </a:cubicBezTo>
                  <a:cubicBezTo>
                    <a:pt x="20" y="9"/>
                    <a:pt x="20" y="9"/>
                    <a:pt x="20" y="9"/>
                  </a:cubicBezTo>
                  <a:cubicBezTo>
                    <a:pt x="20" y="8"/>
                    <a:pt x="20" y="8"/>
                    <a:pt x="20" y="8"/>
                  </a:cubicBezTo>
                  <a:cubicBezTo>
                    <a:pt x="20" y="7"/>
                    <a:pt x="20" y="5"/>
                    <a:pt x="19" y="3"/>
                  </a:cubicBezTo>
                  <a:cubicBezTo>
                    <a:pt x="19" y="2"/>
                    <a:pt x="18" y="1"/>
                    <a:pt x="16" y="0"/>
                  </a:cubicBezTo>
                  <a:cubicBezTo>
                    <a:pt x="15"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765"/>
            <p:cNvSpPr>
              <a:spLocks noEditPoints="1"/>
            </p:cNvSpPr>
            <p:nvPr/>
          </p:nvSpPr>
          <p:spPr bwMode="auto">
            <a:xfrm>
              <a:off x="4856" y="1216"/>
              <a:ext cx="101" cy="139"/>
            </a:xfrm>
            <a:custGeom>
              <a:avLst/>
              <a:gdLst>
                <a:gd name="T0" fmla="*/ 16 w 43"/>
                <a:gd name="T1" fmla="*/ 56 h 59"/>
                <a:gd name="T2" fmla="*/ 21 w 43"/>
                <a:gd name="T3" fmla="*/ 51 h 59"/>
                <a:gd name="T4" fmla="*/ 20 w 43"/>
                <a:gd name="T5" fmla="*/ 56 h 59"/>
                <a:gd name="T6" fmla="*/ 23 w 43"/>
                <a:gd name="T7" fmla="*/ 55 h 59"/>
                <a:gd name="T8" fmla="*/ 25 w 43"/>
                <a:gd name="T9" fmla="*/ 50 h 59"/>
                <a:gd name="T10" fmla="*/ 27 w 43"/>
                <a:gd name="T11" fmla="*/ 50 h 59"/>
                <a:gd name="T12" fmla="*/ 26 w 43"/>
                <a:gd name="T13" fmla="*/ 55 h 59"/>
                <a:gd name="T14" fmla="*/ 23 w 43"/>
                <a:gd name="T15" fmla="*/ 55 h 59"/>
                <a:gd name="T16" fmla="*/ 11 w 43"/>
                <a:gd name="T17" fmla="*/ 54 h 59"/>
                <a:gd name="T18" fmla="*/ 13 w 43"/>
                <a:gd name="T19" fmla="*/ 49 h 59"/>
                <a:gd name="T20" fmla="*/ 13 w 43"/>
                <a:gd name="T21" fmla="*/ 55 h 59"/>
                <a:gd name="T22" fmla="*/ 7 w 43"/>
                <a:gd name="T23" fmla="*/ 51 h 59"/>
                <a:gd name="T24" fmla="*/ 11 w 43"/>
                <a:gd name="T25" fmla="*/ 48 h 59"/>
                <a:gd name="T26" fmla="*/ 29 w 43"/>
                <a:gd name="T27" fmla="*/ 53 h 59"/>
                <a:gd name="T28" fmla="*/ 33 w 43"/>
                <a:gd name="T29" fmla="*/ 46 h 59"/>
                <a:gd name="T30" fmla="*/ 32 w 43"/>
                <a:gd name="T31" fmla="*/ 51 h 59"/>
                <a:gd name="T32" fmla="*/ 5 w 43"/>
                <a:gd name="T33" fmla="*/ 48 h 59"/>
                <a:gd name="T34" fmla="*/ 6 w 43"/>
                <a:gd name="T35" fmla="*/ 44 h 59"/>
                <a:gd name="T36" fmla="*/ 5 w 43"/>
                <a:gd name="T37" fmla="*/ 48 h 59"/>
                <a:gd name="T38" fmla="*/ 37 w 43"/>
                <a:gd name="T39" fmla="*/ 43 h 59"/>
                <a:gd name="T40" fmla="*/ 37 w 43"/>
                <a:gd name="T41" fmla="*/ 43 h 59"/>
                <a:gd name="T42" fmla="*/ 3 w 43"/>
                <a:gd name="T43" fmla="*/ 41 h 59"/>
                <a:gd name="T44" fmla="*/ 3 w 43"/>
                <a:gd name="T45" fmla="*/ 41 h 59"/>
                <a:gd name="T46" fmla="*/ 21 w 43"/>
                <a:gd name="T47" fmla="*/ 47 h 59"/>
                <a:gd name="T48" fmla="*/ 4 w 43"/>
                <a:gd name="T49" fmla="*/ 29 h 59"/>
                <a:gd name="T50" fmla="*/ 17 w 43"/>
                <a:gd name="T51" fmla="*/ 5 h 59"/>
                <a:gd name="T52" fmla="*/ 25 w 43"/>
                <a:gd name="T53" fmla="*/ 3 h 59"/>
                <a:gd name="T54" fmla="*/ 36 w 43"/>
                <a:gd name="T55" fmla="*/ 11 h 59"/>
                <a:gd name="T56" fmla="*/ 36 w 43"/>
                <a:gd name="T57" fmla="*/ 11 h 59"/>
                <a:gd name="T58" fmla="*/ 37 w 43"/>
                <a:gd name="T59" fmla="*/ 34 h 59"/>
                <a:gd name="T60" fmla="*/ 21 w 43"/>
                <a:gd name="T61" fmla="*/ 47 h 59"/>
                <a:gd name="T62" fmla="*/ 25 w 43"/>
                <a:gd name="T63" fmla="*/ 0 h 59"/>
                <a:gd name="T64" fmla="*/ 3 w 43"/>
                <a:gd name="T65" fmla="*/ 18 h 59"/>
                <a:gd name="T66" fmla="*/ 1 w 43"/>
                <a:gd name="T67" fmla="*/ 29 h 59"/>
                <a:gd name="T68" fmla="*/ 3 w 43"/>
                <a:gd name="T69" fmla="*/ 52 h 59"/>
                <a:gd name="T70" fmla="*/ 19 w 43"/>
                <a:gd name="T71" fmla="*/ 59 h 59"/>
                <a:gd name="T72" fmla="*/ 21 w 43"/>
                <a:gd name="T73" fmla="*/ 59 h 59"/>
                <a:gd name="T74" fmla="*/ 41 w 43"/>
                <a:gd name="T75" fmla="*/ 44 h 59"/>
                <a:gd name="T76" fmla="*/ 43 w 43"/>
                <a:gd name="T77" fmla="*/ 22 h 59"/>
                <a:gd name="T78" fmla="*/ 36 w 43"/>
                <a:gd name="T7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59">
                  <a:moveTo>
                    <a:pt x="19" y="56"/>
                  </a:moveTo>
                  <a:cubicBezTo>
                    <a:pt x="18" y="56"/>
                    <a:pt x="17" y="56"/>
                    <a:pt x="16" y="56"/>
                  </a:cubicBezTo>
                  <a:cubicBezTo>
                    <a:pt x="16" y="54"/>
                    <a:pt x="17" y="52"/>
                    <a:pt x="18" y="51"/>
                  </a:cubicBezTo>
                  <a:cubicBezTo>
                    <a:pt x="19" y="51"/>
                    <a:pt x="20" y="51"/>
                    <a:pt x="21" y="51"/>
                  </a:cubicBezTo>
                  <a:cubicBezTo>
                    <a:pt x="22" y="51"/>
                    <a:pt x="22" y="51"/>
                    <a:pt x="22" y="51"/>
                  </a:cubicBezTo>
                  <a:cubicBezTo>
                    <a:pt x="21" y="52"/>
                    <a:pt x="20" y="54"/>
                    <a:pt x="20" y="56"/>
                  </a:cubicBezTo>
                  <a:cubicBezTo>
                    <a:pt x="19" y="56"/>
                    <a:pt x="19" y="56"/>
                    <a:pt x="19" y="56"/>
                  </a:cubicBezTo>
                  <a:moveTo>
                    <a:pt x="23" y="55"/>
                  </a:moveTo>
                  <a:cubicBezTo>
                    <a:pt x="23" y="54"/>
                    <a:pt x="24" y="53"/>
                    <a:pt x="24" y="51"/>
                  </a:cubicBezTo>
                  <a:cubicBezTo>
                    <a:pt x="25" y="50"/>
                    <a:pt x="25" y="50"/>
                    <a:pt x="25" y="50"/>
                  </a:cubicBezTo>
                  <a:cubicBezTo>
                    <a:pt x="25" y="50"/>
                    <a:pt x="26" y="50"/>
                    <a:pt x="26" y="50"/>
                  </a:cubicBezTo>
                  <a:cubicBezTo>
                    <a:pt x="27" y="50"/>
                    <a:pt x="27" y="50"/>
                    <a:pt x="27" y="50"/>
                  </a:cubicBezTo>
                  <a:cubicBezTo>
                    <a:pt x="27" y="51"/>
                    <a:pt x="26" y="53"/>
                    <a:pt x="26" y="54"/>
                  </a:cubicBezTo>
                  <a:cubicBezTo>
                    <a:pt x="26" y="55"/>
                    <a:pt x="26" y="55"/>
                    <a:pt x="26" y="55"/>
                  </a:cubicBezTo>
                  <a:cubicBezTo>
                    <a:pt x="25" y="55"/>
                    <a:pt x="25" y="55"/>
                    <a:pt x="25" y="55"/>
                  </a:cubicBezTo>
                  <a:cubicBezTo>
                    <a:pt x="25" y="55"/>
                    <a:pt x="24" y="55"/>
                    <a:pt x="23" y="55"/>
                  </a:cubicBezTo>
                  <a:moveTo>
                    <a:pt x="13" y="55"/>
                  </a:moveTo>
                  <a:cubicBezTo>
                    <a:pt x="12" y="55"/>
                    <a:pt x="12" y="54"/>
                    <a:pt x="11" y="54"/>
                  </a:cubicBezTo>
                  <a:cubicBezTo>
                    <a:pt x="11" y="53"/>
                    <a:pt x="11" y="53"/>
                    <a:pt x="11" y="53"/>
                  </a:cubicBezTo>
                  <a:cubicBezTo>
                    <a:pt x="12" y="52"/>
                    <a:pt x="12" y="51"/>
                    <a:pt x="13" y="49"/>
                  </a:cubicBezTo>
                  <a:cubicBezTo>
                    <a:pt x="14" y="50"/>
                    <a:pt x="14" y="50"/>
                    <a:pt x="15" y="50"/>
                  </a:cubicBezTo>
                  <a:cubicBezTo>
                    <a:pt x="14" y="52"/>
                    <a:pt x="13" y="53"/>
                    <a:pt x="13" y="55"/>
                  </a:cubicBezTo>
                  <a:moveTo>
                    <a:pt x="9" y="53"/>
                  </a:moveTo>
                  <a:cubicBezTo>
                    <a:pt x="8" y="52"/>
                    <a:pt x="8" y="52"/>
                    <a:pt x="7" y="51"/>
                  </a:cubicBezTo>
                  <a:cubicBezTo>
                    <a:pt x="8" y="50"/>
                    <a:pt x="8" y="48"/>
                    <a:pt x="9" y="47"/>
                  </a:cubicBezTo>
                  <a:cubicBezTo>
                    <a:pt x="9" y="47"/>
                    <a:pt x="10" y="48"/>
                    <a:pt x="11" y="48"/>
                  </a:cubicBezTo>
                  <a:cubicBezTo>
                    <a:pt x="10" y="50"/>
                    <a:pt x="9" y="51"/>
                    <a:pt x="9" y="53"/>
                  </a:cubicBezTo>
                  <a:moveTo>
                    <a:pt x="29" y="53"/>
                  </a:moveTo>
                  <a:cubicBezTo>
                    <a:pt x="30" y="51"/>
                    <a:pt x="30" y="50"/>
                    <a:pt x="31" y="48"/>
                  </a:cubicBezTo>
                  <a:cubicBezTo>
                    <a:pt x="32" y="47"/>
                    <a:pt x="32" y="47"/>
                    <a:pt x="33" y="46"/>
                  </a:cubicBezTo>
                  <a:cubicBezTo>
                    <a:pt x="33" y="48"/>
                    <a:pt x="32" y="49"/>
                    <a:pt x="32" y="50"/>
                  </a:cubicBezTo>
                  <a:cubicBezTo>
                    <a:pt x="32" y="51"/>
                    <a:pt x="32" y="51"/>
                    <a:pt x="32" y="51"/>
                  </a:cubicBezTo>
                  <a:cubicBezTo>
                    <a:pt x="31" y="52"/>
                    <a:pt x="30" y="52"/>
                    <a:pt x="29" y="53"/>
                  </a:cubicBezTo>
                  <a:moveTo>
                    <a:pt x="5" y="48"/>
                  </a:moveTo>
                  <a:cubicBezTo>
                    <a:pt x="5" y="48"/>
                    <a:pt x="5" y="48"/>
                    <a:pt x="5" y="47"/>
                  </a:cubicBezTo>
                  <a:cubicBezTo>
                    <a:pt x="5" y="46"/>
                    <a:pt x="5" y="45"/>
                    <a:pt x="6" y="44"/>
                  </a:cubicBezTo>
                  <a:cubicBezTo>
                    <a:pt x="6" y="45"/>
                    <a:pt x="6" y="45"/>
                    <a:pt x="6" y="45"/>
                  </a:cubicBezTo>
                  <a:cubicBezTo>
                    <a:pt x="6" y="46"/>
                    <a:pt x="6" y="47"/>
                    <a:pt x="5" y="48"/>
                  </a:cubicBezTo>
                  <a:moveTo>
                    <a:pt x="36" y="46"/>
                  </a:moveTo>
                  <a:cubicBezTo>
                    <a:pt x="36" y="45"/>
                    <a:pt x="36" y="44"/>
                    <a:pt x="37" y="43"/>
                  </a:cubicBezTo>
                  <a:cubicBezTo>
                    <a:pt x="37" y="42"/>
                    <a:pt x="37" y="41"/>
                    <a:pt x="38" y="41"/>
                  </a:cubicBezTo>
                  <a:cubicBezTo>
                    <a:pt x="38" y="41"/>
                    <a:pt x="38" y="42"/>
                    <a:pt x="37" y="43"/>
                  </a:cubicBezTo>
                  <a:cubicBezTo>
                    <a:pt x="37" y="44"/>
                    <a:pt x="36" y="45"/>
                    <a:pt x="36" y="46"/>
                  </a:cubicBezTo>
                  <a:moveTo>
                    <a:pt x="3" y="41"/>
                  </a:moveTo>
                  <a:cubicBezTo>
                    <a:pt x="3" y="41"/>
                    <a:pt x="3" y="41"/>
                    <a:pt x="3" y="41"/>
                  </a:cubicBezTo>
                  <a:cubicBezTo>
                    <a:pt x="3" y="41"/>
                    <a:pt x="3" y="41"/>
                    <a:pt x="3" y="41"/>
                  </a:cubicBezTo>
                  <a:cubicBezTo>
                    <a:pt x="3" y="41"/>
                    <a:pt x="3" y="41"/>
                    <a:pt x="3" y="41"/>
                  </a:cubicBezTo>
                  <a:moveTo>
                    <a:pt x="21" y="47"/>
                  </a:moveTo>
                  <a:cubicBezTo>
                    <a:pt x="16" y="47"/>
                    <a:pt x="12" y="46"/>
                    <a:pt x="9" y="43"/>
                  </a:cubicBezTo>
                  <a:cubicBezTo>
                    <a:pt x="6" y="39"/>
                    <a:pt x="4" y="35"/>
                    <a:pt x="4" y="29"/>
                  </a:cubicBezTo>
                  <a:cubicBezTo>
                    <a:pt x="4" y="26"/>
                    <a:pt x="5" y="23"/>
                    <a:pt x="6" y="20"/>
                  </a:cubicBezTo>
                  <a:cubicBezTo>
                    <a:pt x="8" y="14"/>
                    <a:pt x="12" y="8"/>
                    <a:pt x="17" y="5"/>
                  </a:cubicBezTo>
                  <a:cubicBezTo>
                    <a:pt x="19" y="4"/>
                    <a:pt x="22" y="3"/>
                    <a:pt x="25" y="3"/>
                  </a:cubicBezTo>
                  <a:cubicBezTo>
                    <a:pt x="25" y="3"/>
                    <a:pt x="25" y="3"/>
                    <a:pt x="25" y="3"/>
                  </a:cubicBezTo>
                  <a:cubicBezTo>
                    <a:pt x="28" y="3"/>
                    <a:pt x="31" y="4"/>
                    <a:pt x="33" y="6"/>
                  </a:cubicBezTo>
                  <a:cubicBezTo>
                    <a:pt x="35" y="8"/>
                    <a:pt x="36" y="9"/>
                    <a:pt x="36" y="11"/>
                  </a:cubicBezTo>
                  <a:cubicBezTo>
                    <a:pt x="38" y="10"/>
                    <a:pt x="38" y="10"/>
                    <a:pt x="38" y="10"/>
                  </a:cubicBezTo>
                  <a:cubicBezTo>
                    <a:pt x="36" y="11"/>
                    <a:pt x="36" y="11"/>
                    <a:pt x="36" y="11"/>
                  </a:cubicBezTo>
                  <a:cubicBezTo>
                    <a:pt x="38" y="15"/>
                    <a:pt x="39" y="19"/>
                    <a:pt x="39" y="24"/>
                  </a:cubicBezTo>
                  <a:cubicBezTo>
                    <a:pt x="39" y="27"/>
                    <a:pt x="39" y="31"/>
                    <a:pt x="37" y="34"/>
                  </a:cubicBezTo>
                  <a:cubicBezTo>
                    <a:pt x="35" y="40"/>
                    <a:pt x="31" y="45"/>
                    <a:pt x="25" y="47"/>
                  </a:cubicBezTo>
                  <a:cubicBezTo>
                    <a:pt x="24" y="47"/>
                    <a:pt x="22" y="47"/>
                    <a:pt x="21" y="47"/>
                  </a:cubicBezTo>
                  <a:cubicBezTo>
                    <a:pt x="21" y="47"/>
                    <a:pt x="21" y="47"/>
                    <a:pt x="21" y="47"/>
                  </a:cubicBezTo>
                  <a:moveTo>
                    <a:pt x="25" y="0"/>
                  </a:moveTo>
                  <a:cubicBezTo>
                    <a:pt x="21" y="0"/>
                    <a:pt x="18" y="0"/>
                    <a:pt x="15" y="2"/>
                  </a:cubicBezTo>
                  <a:cubicBezTo>
                    <a:pt x="9" y="6"/>
                    <a:pt x="5" y="12"/>
                    <a:pt x="3" y="18"/>
                  </a:cubicBezTo>
                  <a:cubicBezTo>
                    <a:pt x="2" y="22"/>
                    <a:pt x="1" y="25"/>
                    <a:pt x="1" y="28"/>
                  </a:cubicBezTo>
                  <a:cubicBezTo>
                    <a:pt x="1" y="29"/>
                    <a:pt x="1" y="29"/>
                    <a:pt x="1" y="29"/>
                  </a:cubicBezTo>
                  <a:cubicBezTo>
                    <a:pt x="0" y="32"/>
                    <a:pt x="0" y="36"/>
                    <a:pt x="0" y="40"/>
                  </a:cubicBezTo>
                  <a:cubicBezTo>
                    <a:pt x="0" y="44"/>
                    <a:pt x="1" y="49"/>
                    <a:pt x="3" y="52"/>
                  </a:cubicBezTo>
                  <a:cubicBezTo>
                    <a:pt x="8" y="58"/>
                    <a:pt x="14" y="59"/>
                    <a:pt x="19" y="59"/>
                  </a:cubicBezTo>
                  <a:cubicBezTo>
                    <a:pt x="19" y="59"/>
                    <a:pt x="19" y="59"/>
                    <a:pt x="19" y="59"/>
                  </a:cubicBezTo>
                  <a:cubicBezTo>
                    <a:pt x="20" y="59"/>
                    <a:pt x="20" y="59"/>
                    <a:pt x="20" y="59"/>
                  </a:cubicBezTo>
                  <a:cubicBezTo>
                    <a:pt x="21" y="59"/>
                    <a:pt x="21" y="59"/>
                    <a:pt x="21" y="59"/>
                  </a:cubicBezTo>
                  <a:cubicBezTo>
                    <a:pt x="23" y="59"/>
                    <a:pt x="25" y="59"/>
                    <a:pt x="26" y="58"/>
                  </a:cubicBezTo>
                  <a:cubicBezTo>
                    <a:pt x="33" y="56"/>
                    <a:pt x="38" y="50"/>
                    <a:pt x="41" y="44"/>
                  </a:cubicBezTo>
                  <a:cubicBezTo>
                    <a:pt x="43" y="39"/>
                    <a:pt x="43" y="31"/>
                    <a:pt x="43" y="23"/>
                  </a:cubicBezTo>
                  <a:cubicBezTo>
                    <a:pt x="43" y="22"/>
                    <a:pt x="43" y="22"/>
                    <a:pt x="43" y="22"/>
                  </a:cubicBezTo>
                  <a:cubicBezTo>
                    <a:pt x="43" y="17"/>
                    <a:pt x="42" y="13"/>
                    <a:pt x="40" y="9"/>
                  </a:cubicBezTo>
                  <a:cubicBezTo>
                    <a:pt x="39" y="7"/>
                    <a:pt x="38" y="5"/>
                    <a:pt x="36" y="4"/>
                  </a:cubicBezTo>
                  <a:cubicBezTo>
                    <a:pt x="33" y="1"/>
                    <a:pt x="29"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766"/>
            <p:cNvSpPr>
              <a:spLocks noEditPoints="1"/>
            </p:cNvSpPr>
            <p:nvPr/>
          </p:nvSpPr>
          <p:spPr bwMode="auto">
            <a:xfrm>
              <a:off x="4740" y="1079"/>
              <a:ext cx="177" cy="276"/>
            </a:xfrm>
            <a:custGeom>
              <a:avLst/>
              <a:gdLst>
                <a:gd name="T0" fmla="*/ 13 w 75"/>
                <a:gd name="T1" fmla="*/ 109 h 117"/>
                <a:gd name="T2" fmla="*/ 13 w 75"/>
                <a:gd name="T3" fmla="*/ 108 h 117"/>
                <a:gd name="T4" fmla="*/ 14 w 75"/>
                <a:gd name="T5" fmla="*/ 111 h 117"/>
                <a:gd name="T6" fmla="*/ 8 w 75"/>
                <a:gd name="T7" fmla="*/ 106 h 117"/>
                <a:gd name="T8" fmla="*/ 13 w 75"/>
                <a:gd name="T9" fmla="*/ 100 h 117"/>
                <a:gd name="T10" fmla="*/ 6 w 75"/>
                <a:gd name="T11" fmla="*/ 104 h 117"/>
                <a:gd name="T12" fmla="*/ 5 w 75"/>
                <a:gd name="T13" fmla="*/ 103 h 117"/>
                <a:gd name="T14" fmla="*/ 9 w 75"/>
                <a:gd name="T15" fmla="*/ 97 h 117"/>
                <a:gd name="T16" fmla="*/ 4 w 75"/>
                <a:gd name="T17" fmla="*/ 97 h 117"/>
                <a:gd name="T18" fmla="*/ 4 w 75"/>
                <a:gd name="T19" fmla="*/ 93 h 117"/>
                <a:gd name="T20" fmla="*/ 4 w 75"/>
                <a:gd name="T21" fmla="*/ 97 h 117"/>
                <a:gd name="T22" fmla="*/ 18 w 75"/>
                <a:gd name="T23" fmla="*/ 102 h 117"/>
                <a:gd name="T24" fmla="*/ 71 w 75"/>
                <a:gd name="T25" fmla="*/ 21 h 117"/>
                <a:gd name="T26" fmla="*/ 18 w 75"/>
                <a:gd name="T27" fmla="*/ 110 h 117"/>
                <a:gd name="T28" fmla="*/ 5 w 75"/>
                <a:gd name="T29" fmla="*/ 89 h 117"/>
                <a:gd name="T30" fmla="*/ 61 w 75"/>
                <a:gd name="T31" fmla="*/ 4 h 117"/>
                <a:gd name="T32" fmla="*/ 71 w 75"/>
                <a:gd name="T33" fmla="*/ 10 h 117"/>
                <a:gd name="T34" fmla="*/ 60 w 75"/>
                <a:gd name="T35" fmla="*/ 0 h 117"/>
                <a:gd name="T36" fmla="*/ 30 w 75"/>
                <a:gd name="T37" fmla="*/ 46 h 117"/>
                <a:gd name="T38" fmla="*/ 1 w 75"/>
                <a:gd name="T39" fmla="*/ 88 h 117"/>
                <a:gd name="T40" fmla="*/ 1 w 75"/>
                <a:gd name="T41" fmla="*/ 88 h 117"/>
                <a:gd name="T42" fmla="*/ 0 w 75"/>
                <a:gd name="T43" fmla="*/ 89 h 117"/>
                <a:gd name="T44" fmla="*/ 1 w 75"/>
                <a:gd name="T45" fmla="*/ 95 h 117"/>
                <a:gd name="T46" fmla="*/ 1 w 75"/>
                <a:gd name="T47" fmla="*/ 104 h 117"/>
                <a:gd name="T48" fmla="*/ 2 w 75"/>
                <a:gd name="T49" fmla="*/ 106 h 117"/>
                <a:gd name="T50" fmla="*/ 15 w 75"/>
                <a:gd name="T51" fmla="*/ 117 h 117"/>
                <a:gd name="T52" fmla="*/ 16 w 75"/>
                <a:gd name="T53" fmla="*/ 117 h 117"/>
                <a:gd name="T54" fmla="*/ 16 w 75"/>
                <a:gd name="T55" fmla="*/ 117 h 117"/>
                <a:gd name="T56" fmla="*/ 17 w 75"/>
                <a:gd name="T57" fmla="*/ 117 h 117"/>
                <a:gd name="T58" fmla="*/ 18 w 75"/>
                <a:gd name="T59" fmla="*/ 117 h 117"/>
                <a:gd name="T60" fmla="*/ 18 w 75"/>
                <a:gd name="T61" fmla="*/ 117 h 117"/>
                <a:gd name="T62" fmla="*/ 75 w 75"/>
                <a:gd name="T63" fmla="*/ 25 h 117"/>
                <a:gd name="T64" fmla="*/ 75 w 75"/>
                <a:gd name="T65" fmla="*/ 21 h 117"/>
                <a:gd name="T66" fmla="*/ 75 w 75"/>
                <a:gd name="T67" fmla="*/ 10 h 117"/>
                <a:gd name="T68" fmla="*/ 75 w 75"/>
                <a:gd name="T69" fmla="*/ 9 h 117"/>
                <a:gd name="T70" fmla="*/ 74 w 75"/>
                <a:gd name="T71" fmla="*/ 9 h 117"/>
                <a:gd name="T72" fmla="*/ 74 w 75"/>
                <a:gd name="T73" fmla="*/ 8 h 117"/>
                <a:gd name="T74" fmla="*/ 60 w 75"/>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17">
                  <a:moveTo>
                    <a:pt x="14" y="111"/>
                  </a:moveTo>
                  <a:cubicBezTo>
                    <a:pt x="14" y="111"/>
                    <a:pt x="13" y="110"/>
                    <a:pt x="13" y="109"/>
                  </a:cubicBezTo>
                  <a:cubicBezTo>
                    <a:pt x="13" y="109"/>
                    <a:pt x="13" y="109"/>
                    <a:pt x="13" y="109"/>
                  </a:cubicBezTo>
                  <a:cubicBezTo>
                    <a:pt x="13" y="109"/>
                    <a:pt x="13" y="109"/>
                    <a:pt x="13" y="108"/>
                  </a:cubicBezTo>
                  <a:cubicBezTo>
                    <a:pt x="13" y="107"/>
                    <a:pt x="14" y="105"/>
                    <a:pt x="15" y="103"/>
                  </a:cubicBezTo>
                  <a:cubicBezTo>
                    <a:pt x="15" y="106"/>
                    <a:pt x="14" y="108"/>
                    <a:pt x="14" y="111"/>
                  </a:cubicBezTo>
                  <a:moveTo>
                    <a:pt x="10" y="107"/>
                  </a:moveTo>
                  <a:cubicBezTo>
                    <a:pt x="10" y="107"/>
                    <a:pt x="9" y="106"/>
                    <a:pt x="8" y="106"/>
                  </a:cubicBezTo>
                  <a:cubicBezTo>
                    <a:pt x="9" y="103"/>
                    <a:pt x="10" y="101"/>
                    <a:pt x="11" y="99"/>
                  </a:cubicBezTo>
                  <a:cubicBezTo>
                    <a:pt x="12" y="99"/>
                    <a:pt x="12" y="100"/>
                    <a:pt x="13" y="100"/>
                  </a:cubicBezTo>
                  <a:cubicBezTo>
                    <a:pt x="12" y="103"/>
                    <a:pt x="11" y="105"/>
                    <a:pt x="10" y="107"/>
                  </a:cubicBezTo>
                  <a:moveTo>
                    <a:pt x="6" y="104"/>
                  </a:moveTo>
                  <a:cubicBezTo>
                    <a:pt x="5" y="104"/>
                    <a:pt x="5" y="103"/>
                    <a:pt x="5" y="103"/>
                  </a:cubicBezTo>
                  <a:cubicBezTo>
                    <a:pt x="5" y="103"/>
                    <a:pt x="5" y="103"/>
                    <a:pt x="5" y="103"/>
                  </a:cubicBezTo>
                  <a:cubicBezTo>
                    <a:pt x="6" y="100"/>
                    <a:pt x="7" y="98"/>
                    <a:pt x="8" y="96"/>
                  </a:cubicBezTo>
                  <a:cubicBezTo>
                    <a:pt x="8" y="96"/>
                    <a:pt x="9" y="97"/>
                    <a:pt x="9" y="97"/>
                  </a:cubicBezTo>
                  <a:cubicBezTo>
                    <a:pt x="8" y="99"/>
                    <a:pt x="7" y="102"/>
                    <a:pt x="6" y="104"/>
                  </a:cubicBezTo>
                  <a:moveTo>
                    <a:pt x="4" y="97"/>
                  </a:moveTo>
                  <a:cubicBezTo>
                    <a:pt x="4" y="96"/>
                    <a:pt x="4" y="96"/>
                    <a:pt x="4" y="95"/>
                  </a:cubicBezTo>
                  <a:cubicBezTo>
                    <a:pt x="4" y="94"/>
                    <a:pt x="4" y="94"/>
                    <a:pt x="4" y="93"/>
                  </a:cubicBezTo>
                  <a:cubicBezTo>
                    <a:pt x="5" y="93"/>
                    <a:pt x="5" y="94"/>
                    <a:pt x="6" y="94"/>
                  </a:cubicBezTo>
                  <a:cubicBezTo>
                    <a:pt x="5" y="95"/>
                    <a:pt x="5" y="96"/>
                    <a:pt x="4" y="97"/>
                  </a:cubicBezTo>
                  <a:moveTo>
                    <a:pt x="18" y="110"/>
                  </a:moveTo>
                  <a:cubicBezTo>
                    <a:pt x="18" y="107"/>
                    <a:pt x="18" y="104"/>
                    <a:pt x="18" y="102"/>
                  </a:cubicBezTo>
                  <a:cubicBezTo>
                    <a:pt x="36" y="75"/>
                    <a:pt x="55" y="44"/>
                    <a:pt x="71" y="16"/>
                  </a:cubicBezTo>
                  <a:cubicBezTo>
                    <a:pt x="71" y="18"/>
                    <a:pt x="71" y="19"/>
                    <a:pt x="71" y="21"/>
                  </a:cubicBezTo>
                  <a:cubicBezTo>
                    <a:pt x="71" y="22"/>
                    <a:pt x="71" y="23"/>
                    <a:pt x="71" y="24"/>
                  </a:cubicBezTo>
                  <a:cubicBezTo>
                    <a:pt x="55" y="51"/>
                    <a:pt x="36" y="82"/>
                    <a:pt x="18" y="110"/>
                  </a:cubicBezTo>
                  <a:moveTo>
                    <a:pt x="16" y="98"/>
                  </a:moveTo>
                  <a:cubicBezTo>
                    <a:pt x="13" y="95"/>
                    <a:pt x="9" y="92"/>
                    <a:pt x="5" y="89"/>
                  </a:cubicBezTo>
                  <a:cubicBezTo>
                    <a:pt x="16" y="76"/>
                    <a:pt x="25" y="62"/>
                    <a:pt x="33" y="48"/>
                  </a:cubicBezTo>
                  <a:cubicBezTo>
                    <a:pt x="42" y="34"/>
                    <a:pt x="52" y="19"/>
                    <a:pt x="61" y="4"/>
                  </a:cubicBezTo>
                  <a:cubicBezTo>
                    <a:pt x="63" y="5"/>
                    <a:pt x="64" y="5"/>
                    <a:pt x="65" y="6"/>
                  </a:cubicBezTo>
                  <a:cubicBezTo>
                    <a:pt x="67" y="7"/>
                    <a:pt x="68" y="9"/>
                    <a:pt x="71" y="10"/>
                  </a:cubicBezTo>
                  <a:cubicBezTo>
                    <a:pt x="54" y="39"/>
                    <a:pt x="34" y="71"/>
                    <a:pt x="16" y="98"/>
                  </a:cubicBezTo>
                  <a:moveTo>
                    <a:pt x="60" y="0"/>
                  </a:moveTo>
                  <a:cubicBezTo>
                    <a:pt x="59" y="0"/>
                    <a:pt x="59" y="1"/>
                    <a:pt x="58" y="1"/>
                  </a:cubicBezTo>
                  <a:cubicBezTo>
                    <a:pt x="49" y="16"/>
                    <a:pt x="40" y="31"/>
                    <a:pt x="30" y="46"/>
                  </a:cubicBezTo>
                  <a:cubicBezTo>
                    <a:pt x="21" y="61"/>
                    <a:pt x="12" y="75"/>
                    <a:pt x="1" y="87"/>
                  </a:cubicBezTo>
                  <a:cubicBezTo>
                    <a:pt x="1" y="88"/>
                    <a:pt x="1" y="88"/>
                    <a:pt x="1" y="88"/>
                  </a:cubicBezTo>
                  <a:cubicBezTo>
                    <a:pt x="1" y="88"/>
                    <a:pt x="1" y="88"/>
                    <a:pt x="1" y="88"/>
                  </a:cubicBezTo>
                  <a:cubicBezTo>
                    <a:pt x="1" y="88"/>
                    <a:pt x="1" y="88"/>
                    <a:pt x="1" y="88"/>
                  </a:cubicBezTo>
                  <a:cubicBezTo>
                    <a:pt x="1" y="88"/>
                    <a:pt x="1" y="88"/>
                    <a:pt x="1" y="88"/>
                  </a:cubicBezTo>
                  <a:cubicBezTo>
                    <a:pt x="0" y="89"/>
                    <a:pt x="0" y="89"/>
                    <a:pt x="0" y="89"/>
                  </a:cubicBezTo>
                  <a:cubicBezTo>
                    <a:pt x="0" y="89"/>
                    <a:pt x="0" y="89"/>
                    <a:pt x="0" y="89"/>
                  </a:cubicBezTo>
                  <a:cubicBezTo>
                    <a:pt x="1" y="91"/>
                    <a:pt x="1" y="93"/>
                    <a:pt x="1" y="95"/>
                  </a:cubicBezTo>
                  <a:cubicBezTo>
                    <a:pt x="1" y="97"/>
                    <a:pt x="1" y="99"/>
                    <a:pt x="0" y="103"/>
                  </a:cubicBezTo>
                  <a:cubicBezTo>
                    <a:pt x="0" y="104"/>
                    <a:pt x="1" y="104"/>
                    <a:pt x="1" y="104"/>
                  </a:cubicBezTo>
                  <a:cubicBezTo>
                    <a:pt x="1" y="105"/>
                    <a:pt x="1" y="105"/>
                    <a:pt x="1" y="106"/>
                  </a:cubicBezTo>
                  <a:cubicBezTo>
                    <a:pt x="2" y="106"/>
                    <a:pt x="2" y="106"/>
                    <a:pt x="2" y="106"/>
                  </a:cubicBezTo>
                  <a:cubicBezTo>
                    <a:pt x="7" y="109"/>
                    <a:pt x="11" y="113"/>
                    <a:pt x="15" y="117"/>
                  </a:cubicBezTo>
                  <a:cubicBezTo>
                    <a:pt x="15" y="117"/>
                    <a:pt x="15" y="117"/>
                    <a:pt x="15" y="117"/>
                  </a:cubicBezTo>
                  <a:cubicBezTo>
                    <a:pt x="15" y="117"/>
                    <a:pt x="15" y="117"/>
                    <a:pt x="15" y="117"/>
                  </a:cubicBezTo>
                  <a:cubicBezTo>
                    <a:pt x="16" y="117"/>
                    <a:pt x="16" y="117"/>
                    <a:pt x="16" y="117"/>
                  </a:cubicBezTo>
                  <a:cubicBezTo>
                    <a:pt x="16" y="117"/>
                    <a:pt x="16" y="117"/>
                    <a:pt x="16" y="117"/>
                  </a:cubicBezTo>
                  <a:cubicBezTo>
                    <a:pt x="16" y="117"/>
                    <a:pt x="16" y="117"/>
                    <a:pt x="16" y="117"/>
                  </a:cubicBezTo>
                  <a:cubicBezTo>
                    <a:pt x="17" y="117"/>
                    <a:pt x="17" y="117"/>
                    <a:pt x="17" y="117"/>
                  </a:cubicBezTo>
                  <a:cubicBezTo>
                    <a:pt x="17" y="117"/>
                    <a:pt x="17" y="117"/>
                    <a:pt x="17" y="117"/>
                  </a:cubicBezTo>
                  <a:cubicBezTo>
                    <a:pt x="17" y="117"/>
                    <a:pt x="17" y="117"/>
                    <a:pt x="17" y="117"/>
                  </a:cubicBezTo>
                  <a:cubicBezTo>
                    <a:pt x="18" y="117"/>
                    <a:pt x="18" y="117"/>
                    <a:pt x="18" y="117"/>
                  </a:cubicBezTo>
                  <a:cubicBezTo>
                    <a:pt x="18" y="117"/>
                    <a:pt x="18" y="117"/>
                    <a:pt x="18" y="117"/>
                  </a:cubicBezTo>
                  <a:cubicBezTo>
                    <a:pt x="18" y="117"/>
                    <a:pt x="18" y="117"/>
                    <a:pt x="18" y="117"/>
                  </a:cubicBezTo>
                  <a:cubicBezTo>
                    <a:pt x="18" y="116"/>
                    <a:pt x="18" y="116"/>
                    <a:pt x="18" y="116"/>
                  </a:cubicBezTo>
                  <a:cubicBezTo>
                    <a:pt x="36" y="88"/>
                    <a:pt x="58" y="55"/>
                    <a:pt x="75" y="25"/>
                  </a:cubicBezTo>
                  <a:cubicBezTo>
                    <a:pt x="75" y="25"/>
                    <a:pt x="75" y="24"/>
                    <a:pt x="75" y="24"/>
                  </a:cubicBezTo>
                  <a:cubicBezTo>
                    <a:pt x="75" y="23"/>
                    <a:pt x="75" y="22"/>
                    <a:pt x="75" y="21"/>
                  </a:cubicBezTo>
                  <a:cubicBezTo>
                    <a:pt x="75" y="19"/>
                    <a:pt x="75" y="17"/>
                    <a:pt x="75" y="13"/>
                  </a:cubicBezTo>
                  <a:cubicBezTo>
                    <a:pt x="75" y="12"/>
                    <a:pt x="75" y="11"/>
                    <a:pt x="75" y="10"/>
                  </a:cubicBezTo>
                  <a:cubicBezTo>
                    <a:pt x="75" y="9"/>
                    <a:pt x="75" y="9"/>
                    <a:pt x="75" y="9"/>
                  </a:cubicBezTo>
                  <a:cubicBezTo>
                    <a:pt x="75" y="9"/>
                    <a:pt x="75" y="9"/>
                    <a:pt x="75" y="9"/>
                  </a:cubicBezTo>
                  <a:cubicBezTo>
                    <a:pt x="75" y="9"/>
                    <a:pt x="75" y="9"/>
                    <a:pt x="75" y="9"/>
                  </a:cubicBezTo>
                  <a:cubicBezTo>
                    <a:pt x="74" y="9"/>
                    <a:pt x="74" y="9"/>
                    <a:pt x="74" y="9"/>
                  </a:cubicBezTo>
                  <a:cubicBezTo>
                    <a:pt x="74" y="8"/>
                    <a:pt x="74" y="8"/>
                    <a:pt x="74" y="8"/>
                  </a:cubicBezTo>
                  <a:cubicBezTo>
                    <a:pt x="74" y="8"/>
                    <a:pt x="74" y="8"/>
                    <a:pt x="74" y="8"/>
                  </a:cubicBezTo>
                  <a:cubicBezTo>
                    <a:pt x="71" y="6"/>
                    <a:pt x="69" y="5"/>
                    <a:pt x="67" y="4"/>
                  </a:cubicBezTo>
                  <a:cubicBezTo>
                    <a:pt x="65" y="2"/>
                    <a:pt x="63" y="1"/>
                    <a:pt x="60" y="0"/>
                  </a:cubicBezTo>
                  <a:cubicBezTo>
                    <a:pt x="60" y="0"/>
                    <a:pt x="60"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767"/>
            <p:cNvSpPr>
              <a:spLocks noEditPoints="1"/>
            </p:cNvSpPr>
            <p:nvPr/>
          </p:nvSpPr>
          <p:spPr bwMode="auto">
            <a:xfrm>
              <a:off x="5213" y="3119"/>
              <a:ext cx="339" cy="440"/>
            </a:xfrm>
            <a:custGeom>
              <a:avLst/>
              <a:gdLst>
                <a:gd name="T0" fmla="*/ 68 w 143"/>
                <a:gd name="T1" fmla="*/ 164 h 186"/>
                <a:gd name="T2" fmla="*/ 55 w 143"/>
                <a:gd name="T3" fmla="*/ 181 h 186"/>
                <a:gd name="T4" fmla="*/ 66 w 143"/>
                <a:gd name="T5" fmla="*/ 179 h 186"/>
                <a:gd name="T6" fmla="*/ 33 w 143"/>
                <a:gd name="T7" fmla="*/ 182 h 186"/>
                <a:gd name="T8" fmla="*/ 38 w 143"/>
                <a:gd name="T9" fmla="*/ 181 h 186"/>
                <a:gd name="T10" fmla="*/ 70 w 143"/>
                <a:gd name="T11" fmla="*/ 180 h 186"/>
                <a:gd name="T12" fmla="*/ 77 w 143"/>
                <a:gd name="T13" fmla="*/ 178 h 186"/>
                <a:gd name="T14" fmla="*/ 21 w 143"/>
                <a:gd name="T15" fmla="*/ 181 h 186"/>
                <a:gd name="T16" fmla="*/ 47 w 143"/>
                <a:gd name="T17" fmla="*/ 162 h 186"/>
                <a:gd name="T18" fmla="*/ 109 w 143"/>
                <a:gd name="T19" fmla="*/ 160 h 186"/>
                <a:gd name="T20" fmla="*/ 99 w 143"/>
                <a:gd name="T21" fmla="*/ 160 h 186"/>
                <a:gd name="T22" fmla="*/ 88 w 143"/>
                <a:gd name="T23" fmla="*/ 177 h 186"/>
                <a:gd name="T24" fmla="*/ 5 w 143"/>
                <a:gd name="T25" fmla="*/ 179 h 186"/>
                <a:gd name="T26" fmla="*/ 21 w 143"/>
                <a:gd name="T27" fmla="*/ 156 h 186"/>
                <a:gd name="T28" fmla="*/ 10 w 143"/>
                <a:gd name="T29" fmla="*/ 180 h 186"/>
                <a:gd name="T30" fmla="*/ 24 w 143"/>
                <a:gd name="T31" fmla="*/ 139 h 186"/>
                <a:gd name="T32" fmla="*/ 20 w 143"/>
                <a:gd name="T33" fmla="*/ 151 h 186"/>
                <a:gd name="T34" fmla="*/ 16 w 143"/>
                <a:gd name="T35" fmla="*/ 155 h 186"/>
                <a:gd name="T36" fmla="*/ 30 w 143"/>
                <a:gd name="T37" fmla="*/ 133 h 186"/>
                <a:gd name="T38" fmla="*/ 31 w 143"/>
                <a:gd name="T39" fmla="*/ 124 h 186"/>
                <a:gd name="T40" fmla="*/ 35 w 143"/>
                <a:gd name="T41" fmla="*/ 123 h 186"/>
                <a:gd name="T42" fmla="*/ 68 w 143"/>
                <a:gd name="T43" fmla="*/ 113 h 186"/>
                <a:gd name="T44" fmla="*/ 73 w 143"/>
                <a:gd name="T45" fmla="*/ 112 h 186"/>
                <a:gd name="T46" fmla="*/ 35 w 143"/>
                <a:gd name="T47" fmla="*/ 114 h 186"/>
                <a:gd name="T48" fmla="*/ 76 w 143"/>
                <a:gd name="T49" fmla="*/ 104 h 186"/>
                <a:gd name="T50" fmla="*/ 76 w 143"/>
                <a:gd name="T51" fmla="*/ 104 h 186"/>
                <a:gd name="T52" fmla="*/ 92 w 143"/>
                <a:gd name="T53" fmla="*/ 89 h 186"/>
                <a:gd name="T54" fmla="*/ 95 w 143"/>
                <a:gd name="T55" fmla="*/ 74 h 186"/>
                <a:gd name="T56" fmla="*/ 93 w 143"/>
                <a:gd name="T57" fmla="*/ 79 h 186"/>
                <a:gd name="T58" fmla="*/ 106 w 143"/>
                <a:gd name="T59" fmla="*/ 61 h 186"/>
                <a:gd name="T60" fmla="*/ 103 w 143"/>
                <a:gd name="T61" fmla="*/ 53 h 186"/>
                <a:gd name="T62" fmla="*/ 106 w 143"/>
                <a:gd name="T63" fmla="*/ 58 h 186"/>
                <a:gd name="T64" fmla="*/ 110 w 143"/>
                <a:gd name="T65" fmla="*/ 40 h 186"/>
                <a:gd name="T66" fmla="*/ 105 w 143"/>
                <a:gd name="T67" fmla="*/ 33 h 186"/>
                <a:gd name="T68" fmla="*/ 105 w 143"/>
                <a:gd name="T69" fmla="*/ 30 h 186"/>
                <a:gd name="T70" fmla="*/ 105 w 143"/>
                <a:gd name="T71" fmla="*/ 30 h 186"/>
                <a:gd name="T72" fmla="*/ 110 w 143"/>
                <a:gd name="T73" fmla="*/ 21 h 186"/>
                <a:gd name="T74" fmla="*/ 104 w 143"/>
                <a:gd name="T75" fmla="*/ 17 h 186"/>
                <a:gd name="T76" fmla="*/ 110 w 143"/>
                <a:gd name="T77" fmla="*/ 15 h 186"/>
                <a:gd name="T78" fmla="*/ 114 w 143"/>
                <a:gd name="T79" fmla="*/ 29 h 186"/>
                <a:gd name="T80" fmla="*/ 139 w 143"/>
                <a:gd name="T81" fmla="*/ 53 h 186"/>
                <a:gd name="T82" fmla="*/ 112 w 143"/>
                <a:gd name="T83" fmla="*/ 151 h 186"/>
                <a:gd name="T84" fmla="*/ 37 w 143"/>
                <a:gd name="T85" fmla="*/ 127 h 186"/>
                <a:gd name="T86" fmla="*/ 63 w 143"/>
                <a:gd name="T87" fmla="*/ 115 h 186"/>
                <a:gd name="T88" fmla="*/ 66 w 143"/>
                <a:gd name="T89" fmla="*/ 116 h 186"/>
                <a:gd name="T90" fmla="*/ 109 w 143"/>
                <a:gd name="T91" fmla="*/ 0 h 186"/>
                <a:gd name="T92" fmla="*/ 103 w 143"/>
                <a:gd name="T93" fmla="*/ 7 h 186"/>
                <a:gd name="T94" fmla="*/ 99 w 143"/>
                <a:gd name="T95" fmla="*/ 12 h 186"/>
                <a:gd name="T96" fmla="*/ 101 w 143"/>
                <a:gd name="T97" fmla="*/ 25 h 186"/>
                <a:gd name="T98" fmla="*/ 64 w 143"/>
                <a:gd name="T99" fmla="*/ 110 h 186"/>
                <a:gd name="T100" fmla="*/ 45 w 143"/>
                <a:gd name="T101" fmla="*/ 96 h 186"/>
                <a:gd name="T102" fmla="*/ 43 w 143"/>
                <a:gd name="T103" fmla="*/ 97 h 186"/>
                <a:gd name="T104" fmla="*/ 14 w 143"/>
                <a:gd name="T105" fmla="*/ 150 h 186"/>
                <a:gd name="T106" fmla="*/ 3 w 143"/>
                <a:gd name="T107" fmla="*/ 172 h 186"/>
                <a:gd name="T108" fmla="*/ 1 w 143"/>
                <a:gd name="T109" fmla="*/ 178 h 186"/>
                <a:gd name="T110" fmla="*/ 1 w 143"/>
                <a:gd name="T111" fmla="*/ 181 h 186"/>
                <a:gd name="T112" fmla="*/ 23 w 143"/>
                <a:gd name="T113" fmla="*/ 185 h 186"/>
                <a:gd name="T114" fmla="*/ 35 w 143"/>
                <a:gd name="T115" fmla="*/ 186 h 186"/>
                <a:gd name="T116" fmla="*/ 100 w 143"/>
                <a:gd name="T117" fmla="*/ 177 h 186"/>
                <a:gd name="T118" fmla="*/ 117 w 143"/>
                <a:gd name="T119" fmla="*/ 149 h 186"/>
                <a:gd name="T120" fmla="*/ 134 w 143"/>
                <a:gd name="T121" fmla="*/ 5 h 186"/>
                <a:gd name="T122" fmla="*/ 111 w 143"/>
                <a:gd name="T12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186">
                  <a:moveTo>
                    <a:pt x="42" y="182"/>
                  </a:moveTo>
                  <a:cubicBezTo>
                    <a:pt x="48" y="176"/>
                    <a:pt x="53" y="170"/>
                    <a:pt x="59" y="165"/>
                  </a:cubicBezTo>
                  <a:cubicBezTo>
                    <a:pt x="60" y="164"/>
                    <a:pt x="60" y="164"/>
                    <a:pt x="60" y="163"/>
                  </a:cubicBezTo>
                  <a:cubicBezTo>
                    <a:pt x="63" y="164"/>
                    <a:pt x="65" y="164"/>
                    <a:pt x="68" y="164"/>
                  </a:cubicBezTo>
                  <a:cubicBezTo>
                    <a:pt x="63" y="169"/>
                    <a:pt x="58" y="174"/>
                    <a:pt x="52" y="179"/>
                  </a:cubicBezTo>
                  <a:cubicBezTo>
                    <a:pt x="52" y="180"/>
                    <a:pt x="52" y="180"/>
                    <a:pt x="52" y="181"/>
                  </a:cubicBezTo>
                  <a:cubicBezTo>
                    <a:pt x="49" y="181"/>
                    <a:pt x="45" y="181"/>
                    <a:pt x="42" y="182"/>
                  </a:cubicBezTo>
                  <a:moveTo>
                    <a:pt x="55" y="181"/>
                  </a:moveTo>
                  <a:cubicBezTo>
                    <a:pt x="60" y="175"/>
                    <a:pt x="66" y="170"/>
                    <a:pt x="72" y="165"/>
                  </a:cubicBezTo>
                  <a:cubicBezTo>
                    <a:pt x="72" y="164"/>
                    <a:pt x="72" y="164"/>
                    <a:pt x="72" y="164"/>
                  </a:cubicBezTo>
                  <a:cubicBezTo>
                    <a:pt x="75" y="164"/>
                    <a:pt x="78" y="164"/>
                    <a:pt x="81" y="163"/>
                  </a:cubicBezTo>
                  <a:cubicBezTo>
                    <a:pt x="76" y="169"/>
                    <a:pt x="71" y="174"/>
                    <a:pt x="66" y="179"/>
                  </a:cubicBezTo>
                  <a:cubicBezTo>
                    <a:pt x="65" y="180"/>
                    <a:pt x="65" y="180"/>
                    <a:pt x="65" y="180"/>
                  </a:cubicBezTo>
                  <a:cubicBezTo>
                    <a:pt x="62" y="180"/>
                    <a:pt x="58" y="181"/>
                    <a:pt x="55" y="181"/>
                  </a:cubicBezTo>
                  <a:moveTo>
                    <a:pt x="33" y="182"/>
                  </a:moveTo>
                  <a:cubicBezTo>
                    <a:pt x="33" y="182"/>
                    <a:pt x="33" y="182"/>
                    <a:pt x="33" y="182"/>
                  </a:cubicBezTo>
                  <a:cubicBezTo>
                    <a:pt x="31" y="182"/>
                    <a:pt x="30" y="182"/>
                    <a:pt x="29" y="182"/>
                  </a:cubicBezTo>
                  <a:cubicBezTo>
                    <a:pt x="36" y="175"/>
                    <a:pt x="44" y="169"/>
                    <a:pt x="51" y="163"/>
                  </a:cubicBezTo>
                  <a:cubicBezTo>
                    <a:pt x="53" y="163"/>
                    <a:pt x="55" y="163"/>
                    <a:pt x="57" y="163"/>
                  </a:cubicBezTo>
                  <a:cubicBezTo>
                    <a:pt x="50" y="169"/>
                    <a:pt x="44" y="175"/>
                    <a:pt x="38" y="181"/>
                  </a:cubicBezTo>
                  <a:cubicBezTo>
                    <a:pt x="38" y="181"/>
                    <a:pt x="38" y="181"/>
                    <a:pt x="37" y="181"/>
                  </a:cubicBezTo>
                  <a:cubicBezTo>
                    <a:pt x="37" y="181"/>
                    <a:pt x="37" y="181"/>
                    <a:pt x="36" y="182"/>
                  </a:cubicBezTo>
                  <a:cubicBezTo>
                    <a:pt x="35" y="182"/>
                    <a:pt x="34" y="182"/>
                    <a:pt x="33" y="182"/>
                  </a:cubicBezTo>
                  <a:moveTo>
                    <a:pt x="70" y="180"/>
                  </a:moveTo>
                  <a:cubicBezTo>
                    <a:pt x="75" y="174"/>
                    <a:pt x="80" y="169"/>
                    <a:pt x="86" y="163"/>
                  </a:cubicBezTo>
                  <a:cubicBezTo>
                    <a:pt x="86" y="163"/>
                    <a:pt x="86" y="163"/>
                    <a:pt x="86" y="163"/>
                  </a:cubicBezTo>
                  <a:cubicBezTo>
                    <a:pt x="89" y="162"/>
                    <a:pt x="91" y="162"/>
                    <a:pt x="94" y="161"/>
                  </a:cubicBezTo>
                  <a:cubicBezTo>
                    <a:pt x="88" y="167"/>
                    <a:pt x="83" y="173"/>
                    <a:pt x="77" y="178"/>
                  </a:cubicBezTo>
                  <a:cubicBezTo>
                    <a:pt x="77" y="179"/>
                    <a:pt x="77" y="179"/>
                    <a:pt x="77" y="179"/>
                  </a:cubicBezTo>
                  <a:cubicBezTo>
                    <a:pt x="74" y="179"/>
                    <a:pt x="72" y="179"/>
                    <a:pt x="70" y="180"/>
                  </a:cubicBezTo>
                  <a:moveTo>
                    <a:pt x="24" y="181"/>
                  </a:moveTo>
                  <a:cubicBezTo>
                    <a:pt x="23" y="181"/>
                    <a:pt x="22" y="181"/>
                    <a:pt x="21" y="181"/>
                  </a:cubicBezTo>
                  <a:cubicBezTo>
                    <a:pt x="19" y="181"/>
                    <a:pt x="16" y="181"/>
                    <a:pt x="14" y="181"/>
                  </a:cubicBezTo>
                  <a:cubicBezTo>
                    <a:pt x="19" y="176"/>
                    <a:pt x="32" y="166"/>
                    <a:pt x="38" y="161"/>
                  </a:cubicBezTo>
                  <a:cubicBezTo>
                    <a:pt x="39" y="160"/>
                    <a:pt x="39" y="160"/>
                    <a:pt x="39" y="160"/>
                  </a:cubicBezTo>
                  <a:cubicBezTo>
                    <a:pt x="42" y="161"/>
                    <a:pt x="45" y="162"/>
                    <a:pt x="47" y="162"/>
                  </a:cubicBezTo>
                  <a:cubicBezTo>
                    <a:pt x="40" y="169"/>
                    <a:pt x="32" y="175"/>
                    <a:pt x="24" y="181"/>
                  </a:cubicBezTo>
                  <a:moveTo>
                    <a:pt x="92" y="176"/>
                  </a:moveTo>
                  <a:cubicBezTo>
                    <a:pt x="97" y="171"/>
                    <a:pt x="102" y="166"/>
                    <a:pt x="108" y="161"/>
                  </a:cubicBezTo>
                  <a:cubicBezTo>
                    <a:pt x="108" y="160"/>
                    <a:pt x="108" y="160"/>
                    <a:pt x="109" y="160"/>
                  </a:cubicBezTo>
                  <a:cubicBezTo>
                    <a:pt x="105" y="164"/>
                    <a:pt x="102" y="169"/>
                    <a:pt x="99" y="174"/>
                  </a:cubicBezTo>
                  <a:cubicBezTo>
                    <a:pt x="97" y="174"/>
                    <a:pt x="94" y="175"/>
                    <a:pt x="92" y="176"/>
                  </a:cubicBezTo>
                  <a:moveTo>
                    <a:pt x="82" y="178"/>
                  </a:moveTo>
                  <a:cubicBezTo>
                    <a:pt x="88" y="172"/>
                    <a:pt x="94" y="166"/>
                    <a:pt x="99" y="160"/>
                  </a:cubicBezTo>
                  <a:cubicBezTo>
                    <a:pt x="102" y="159"/>
                    <a:pt x="105" y="158"/>
                    <a:pt x="107" y="157"/>
                  </a:cubicBezTo>
                  <a:cubicBezTo>
                    <a:pt x="107" y="158"/>
                    <a:pt x="106" y="158"/>
                    <a:pt x="106" y="159"/>
                  </a:cubicBezTo>
                  <a:cubicBezTo>
                    <a:pt x="100" y="164"/>
                    <a:pt x="94" y="170"/>
                    <a:pt x="88" y="175"/>
                  </a:cubicBezTo>
                  <a:cubicBezTo>
                    <a:pt x="88" y="176"/>
                    <a:pt x="88" y="176"/>
                    <a:pt x="88" y="177"/>
                  </a:cubicBezTo>
                  <a:cubicBezTo>
                    <a:pt x="86" y="177"/>
                    <a:pt x="84" y="177"/>
                    <a:pt x="82" y="178"/>
                  </a:cubicBezTo>
                  <a:moveTo>
                    <a:pt x="10" y="180"/>
                  </a:moveTo>
                  <a:cubicBezTo>
                    <a:pt x="8" y="180"/>
                    <a:pt x="7" y="179"/>
                    <a:pt x="5" y="179"/>
                  </a:cubicBezTo>
                  <a:cubicBezTo>
                    <a:pt x="5" y="179"/>
                    <a:pt x="5" y="179"/>
                    <a:pt x="5" y="179"/>
                  </a:cubicBezTo>
                  <a:cubicBezTo>
                    <a:pt x="8" y="175"/>
                    <a:pt x="10" y="172"/>
                    <a:pt x="13" y="168"/>
                  </a:cubicBezTo>
                  <a:cubicBezTo>
                    <a:pt x="15" y="163"/>
                    <a:pt x="18" y="159"/>
                    <a:pt x="20" y="156"/>
                  </a:cubicBezTo>
                  <a:cubicBezTo>
                    <a:pt x="21" y="156"/>
                    <a:pt x="21" y="156"/>
                    <a:pt x="21" y="156"/>
                  </a:cubicBezTo>
                  <a:cubicBezTo>
                    <a:pt x="21" y="156"/>
                    <a:pt x="21" y="156"/>
                    <a:pt x="21" y="156"/>
                  </a:cubicBezTo>
                  <a:cubicBezTo>
                    <a:pt x="25" y="157"/>
                    <a:pt x="30" y="159"/>
                    <a:pt x="35" y="160"/>
                  </a:cubicBezTo>
                  <a:cubicBezTo>
                    <a:pt x="31" y="163"/>
                    <a:pt x="25" y="168"/>
                    <a:pt x="20" y="172"/>
                  </a:cubicBezTo>
                  <a:cubicBezTo>
                    <a:pt x="17" y="174"/>
                    <a:pt x="14" y="176"/>
                    <a:pt x="12" y="178"/>
                  </a:cubicBezTo>
                  <a:cubicBezTo>
                    <a:pt x="12" y="179"/>
                    <a:pt x="11" y="179"/>
                    <a:pt x="10" y="180"/>
                  </a:cubicBezTo>
                  <a:cubicBezTo>
                    <a:pt x="10" y="180"/>
                    <a:pt x="10" y="180"/>
                    <a:pt x="10" y="180"/>
                  </a:cubicBezTo>
                  <a:moveTo>
                    <a:pt x="16" y="155"/>
                  </a:moveTo>
                  <a:cubicBezTo>
                    <a:pt x="18" y="151"/>
                    <a:pt x="20" y="146"/>
                    <a:pt x="23" y="141"/>
                  </a:cubicBezTo>
                  <a:cubicBezTo>
                    <a:pt x="23" y="140"/>
                    <a:pt x="24" y="139"/>
                    <a:pt x="24" y="139"/>
                  </a:cubicBezTo>
                  <a:cubicBezTo>
                    <a:pt x="25" y="138"/>
                    <a:pt x="26" y="137"/>
                    <a:pt x="28" y="136"/>
                  </a:cubicBezTo>
                  <a:cubicBezTo>
                    <a:pt x="27" y="137"/>
                    <a:pt x="27" y="138"/>
                    <a:pt x="27" y="138"/>
                  </a:cubicBezTo>
                  <a:cubicBezTo>
                    <a:pt x="25" y="142"/>
                    <a:pt x="23" y="145"/>
                    <a:pt x="21" y="148"/>
                  </a:cubicBezTo>
                  <a:cubicBezTo>
                    <a:pt x="21" y="149"/>
                    <a:pt x="20" y="150"/>
                    <a:pt x="20" y="151"/>
                  </a:cubicBezTo>
                  <a:cubicBezTo>
                    <a:pt x="19" y="152"/>
                    <a:pt x="19" y="152"/>
                    <a:pt x="19" y="152"/>
                  </a:cubicBezTo>
                  <a:cubicBezTo>
                    <a:pt x="19" y="152"/>
                    <a:pt x="19" y="152"/>
                    <a:pt x="19" y="152"/>
                  </a:cubicBezTo>
                  <a:cubicBezTo>
                    <a:pt x="19" y="152"/>
                    <a:pt x="18" y="152"/>
                    <a:pt x="18" y="153"/>
                  </a:cubicBezTo>
                  <a:cubicBezTo>
                    <a:pt x="17" y="153"/>
                    <a:pt x="17" y="154"/>
                    <a:pt x="16" y="155"/>
                  </a:cubicBezTo>
                  <a:moveTo>
                    <a:pt x="26" y="134"/>
                  </a:moveTo>
                  <a:cubicBezTo>
                    <a:pt x="27" y="132"/>
                    <a:pt x="28" y="131"/>
                    <a:pt x="29" y="129"/>
                  </a:cubicBezTo>
                  <a:cubicBezTo>
                    <a:pt x="30" y="128"/>
                    <a:pt x="31" y="127"/>
                    <a:pt x="33" y="127"/>
                  </a:cubicBezTo>
                  <a:cubicBezTo>
                    <a:pt x="32" y="129"/>
                    <a:pt x="31" y="131"/>
                    <a:pt x="30" y="133"/>
                  </a:cubicBezTo>
                  <a:cubicBezTo>
                    <a:pt x="29" y="133"/>
                    <a:pt x="29" y="133"/>
                    <a:pt x="29" y="133"/>
                  </a:cubicBezTo>
                  <a:cubicBezTo>
                    <a:pt x="29" y="133"/>
                    <a:pt x="28" y="133"/>
                    <a:pt x="28" y="133"/>
                  </a:cubicBezTo>
                  <a:cubicBezTo>
                    <a:pt x="28" y="133"/>
                    <a:pt x="27" y="133"/>
                    <a:pt x="26" y="134"/>
                  </a:cubicBezTo>
                  <a:moveTo>
                    <a:pt x="31" y="124"/>
                  </a:moveTo>
                  <a:cubicBezTo>
                    <a:pt x="31" y="124"/>
                    <a:pt x="31" y="124"/>
                    <a:pt x="31" y="124"/>
                  </a:cubicBezTo>
                  <a:cubicBezTo>
                    <a:pt x="32" y="122"/>
                    <a:pt x="33" y="120"/>
                    <a:pt x="33" y="118"/>
                  </a:cubicBezTo>
                  <a:cubicBezTo>
                    <a:pt x="35" y="118"/>
                    <a:pt x="36" y="117"/>
                    <a:pt x="38" y="116"/>
                  </a:cubicBezTo>
                  <a:cubicBezTo>
                    <a:pt x="37" y="118"/>
                    <a:pt x="36" y="120"/>
                    <a:pt x="35" y="123"/>
                  </a:cubicBezTo>
                  <a:cubicBezTo>
                    <a:pt x="35" y="122"/>
                    <a:pt x="34" y="122"/>
                    <a:pt x="34" y="122"/>
                  </a:cubicBezTo>
                  <a:cubicBezTo>
                    <a:pt x="34" y="122"/>
                    <a:pt x="33" y="123"/>
                    <a:pt x="33" y="123"/>
                  </a:cubicBezTo>
                  <a:cubicBezTo>
                    <a:pt x="32" y="123"/>
                    <a:pt x="32" y="124"/>
                    <a:pt x="31" y="124"/>
                  </a:cubicBezTo>
                  <a:moveTo>
                    <a:pt x="68" y="113"/>
                  </a:moveTo>
                  <a:cubicBezTo>
                    <a:pt x="69" y="111"/>
                    <a:pt x="70" y="110"/>
                    <a:pt x="71" y="109"/>
                  </a:cubicBezTo>
                  <a:cubicBezTo>
                    <a:pt x="72" y="109"/>
                    <a:pt x="72" y="109"/>
                    <a:pt x="72" y="109"/>
                  </a:cubicBezTo>
                  <a:cubicBezTo>
                    <a:pt x="74" y="108"/>
                    <a:pt x="76" y="107"/>
                    <a:pt x="78" y="107"/>
                  </a:cubicBezTo>
                  <a:cubicBezTo>
                    <a:pt x="77" y="108"/>
                    <a:pt x="75" y="110"/>
                    <a:pt x="73" y="112"/>
                  </a:cubicBezTo>
                  <a:cubicBezTo>
                    <a:pt x="73" y="112"/>
                    <a:pt x="73" y="112"/>
                    <a:pt x="73" y="112"/>
                  </a:cubicBezTo>
                  <a:cubicBezTo>
                    <a:pt x="73" y="112"/>
                    <a:pt x="73" y="112"/>
                    <a:pt x="73" y="112"/>
                  </a:cubicBezTo>
                  <a:cubicBezTo>
                    <a:pt x="71" y="112"/>
                    <a:pt x="69" y="112"/>
                    <a:pt x="68" y="113"/>
                  </a:cubicBezTo>
                  <a:moveTo>
                    <a:pt x="35" y="114"/>
                  </a:moveTo>
                  <a:cubicBezTo>
                    <a:pt x="37" y="111"/>
                    <a:pt x="40" y="108"/>
                    <a:pt x="42" y="105"/>
                  </a:cubicBezTo>
                  <a:cubicBezTo>
                    <a:pt x="41" y="107"/>
                    <a:pt x="40" y="109"/>
                    <a:pt x="40" y="112"/>
                  </a:cubicBezTo>
                  <a:cubicBezTo>
                    <a:pt x="38" y="112"/>
                    <a:pt x="37" y="113"/>
                    <a:pt x="35" y="114"/>
                  </a:cubicBezTo>
                  <a:moveTo>
                    <a:pt x="76" y="104"/>
                  </a:moveTo>
                  <a:cubicBezTo>
                    <a:pt x="78" y="102"/>
                    <a:pt x="80" y="99"/>
                    <a:pt x="82" y="96"/>
                  </a:cubicBezTo>
                  <a:cubicBezTo>
                    <a:pt x="84" y="95"/>
                    <a:pt x="87" y="95"/>
                    <a:pt x="89" y="94"/>
                  </a:cubicBezTo>
                  <a:cubicBezTo>
                    <a:pt x="87" y="96"/>
                    <a:pt x="85" y="99"/>
                    <a:pt x="83" y="101"/>
                  </a:cubicBezTo>
                  <a:cubicBezTo>
                    <a:pt x="80" y="102"/>
                    <a:pt x="78" y="103"/>
                    <a:pt x="76" y="104"/>
                  </a:cubicBezTo>
                  <a:moveTo>
                    <a:pt x="85" y="92"/>
                  </a:moveTo>
                  <a:cubicBezTo>
                    <a:pt x="87" y="89"/>
                    <a:pt x="89" y="86"/>
                    <a:pt x="91" y="83"/>
                  </a:cubicBezTo>
                  <a:cubicBezTo>
                    <a:pt x="93" y="82"/>
                    <a:pt x="95" y="82"/>
                    <a:pt x="97" y="81"/>
                  </a:cubicBezTo>
                  <a:cubicBezTo>
                    <a:pt x="96" y="84"/>
                    <a:pt x="94" y="86"/>
                    <a:pt x="92" y="89"/>
                  </a:cubicBezTo>
                  <a:cubicBezTo>
                    <a:pt x="92" y="89"/>
                    <a:pt x="92" y="89"/>
                    <a:pt x="92" y="89"/>
                  </a:cubicBezTo>
                  <a:cubicBezTo>
                    <a:pt x="90" y="90"/>
                    <a:pt x="88" y="91"/>
                    <a:pt x="85" y="92"/>
                  </a:cubicBezTo>
                  <a:moveTo>
                    <a:pt x="93" y="79"/>
                  </a:moveTo>
                  <a:cubicBezTo>
                    <a:pt x="94" y="77"/>
                    <a:pt x="95" y="76"/>
                    <a:pt x="95" y="74"/>
                  </a:cubicBezTo>
                  <a:cubicBezTo>
                    <a:pt x="97" y="73"/>
                    <a:pt x="99" y="73"/>
                    <a:pt x="101" y="72"/>
                  </a:cubicBezTo>
                  <a:cubicBezTo>
                    <a:pt x="101" y="74"/>
                    <a:pt x="100" y="76"/>
                    <a:pt x="99" y="77"/>
                  </a:cubicBezTo>
                  <a:cubicBezTo>
                    <a:pt x="98" y="77"/>
                    <a:pt x="98" y="77"/>
                    <a:pt x="98" y="77"/>
                  </a:cubicBezTo>
                  <a:cubicBezTo>
                    <a:pt x="97" y="78"/>
                    <a:pt x="95" y="79"/>
                    <a:pt x="93" y="79"/>
                  </a:cubicBezTo>
                  <a:moveTo>
                    <a:pt x="97" y="71"/>
                  </a:moveTo>
                  <a:cubicBezTo>
                    <a:pt x="98" y="68"/>
                    <a:pt x="99" y="66"/>
                    <a:pt x="100" y="63"/>
                  </a:cubicBezTo>
                  <a:cubicBezTo>
                    <a:pt x="100" y="63"/>
                    <a:pt x="100" y="63"/>
                    <a:pt x="100" y="63"/>
                  </a:cubicBezTo>
                  <a:cubicBezTo>
                    <a:pt x="102" y="62"/>
                    <a:pt x="104" y="61"/>
                    <a:pt x="106" y="61"/>
                  </a:cubicBezTo>
                  <a:cubicBezTo>
                    <a:pt x="105" y="63"/>
                    <a:pt x="104" y="66"/>
                    <a:pt x="103" y="69"/>
                  </a:cubicBezTo>
                  <a:cubicBezTo>
                    <a:pt x="101" y="69"/>
                    <a:pt x="99" y="70"/>
                    <a:pt x="97" y="71"/>
                  </a:cubicBezTo>
                  <a:moveTo>
                    <a:pt x="101" y="59"/>
                  </a:moveTo>
                  <a:cubicBezTo>
                    <a:pt x="102" y="57"/>
                    <a:pt x="102" y="55"/>
                    <a:pt x="103" y="53"/>
                  </a:cubicBezTo>
                  <a:cubicBezTo>
                    <a:pt x="103" y="52"/>
                    <a:pt x="103" y="52"/>
                    <a:pt x="103" y="52"/>
                  </a:cubicBezTo>
                  <a:cubicBezTo>
                    <a:pt x="105" y="52"/>
                    <a:pt x="107" y="51"/>
                    <a:pt x="108" y="51"/>
                  </a:cubicBezTo>
                  <a:cubicBezTo>
                    <a:pt x="108" y="53"/>
                    <a:pt x="107" y="55"/>
                    <a:pt x="107" y="58"/>
                  </a:cubicBezTo>
                  <a:cubicBezTo>
                    <a:pt x="106" y="58"/>
                    <a:pt x="106" y="58"/>
                    <a:pt x="106" y="58"/>
                  </a:cubicBezTo>
                  <a:cubicBezTo>
                    <a:pt x="105" y="58"/>
                    <a:pt x="103" y="58"/>
                    <a:pt x="101" y="59"/>
                  </a:cubicBezTo>
                  <a:moveTo>
                    <a:pt x="103" y="49"/>
                  </a:moveTo>
                  <a:cubicBezTo>
                    <a:pt x="104" y="47"/>
                    <a:pt x="104" y="44"/>
                    <a:pt x="104" y="42"/>
                  </a:cubicBezTo>
                  <a:cubicBezTo>
                    <a:pt x="106" y="42"/>
                    <a:pt x="108" y="41"/>
                    <a:pt x="110" y="40"/>
                  </a:cubicBezTo>
                  <a:cubicBezTo>
                    <a:pt x="110" y="43"/>
                    <a:pt x="109" y="45"/>
                    <a:pt x="109" y="47"/>
                  </a:cubicBezTo>
                  <a:cubicBezTo>
                    <a:pt x="107" y="48"/>
                    <a:pt x="105" y="48"/>
                    <a:pt x="103" y="49"/>
                  </a:cubicBezTo>
                  <a:moveTo>
                    <a:pt x="105" y="39"/>
                  </a:moveTo>
                  <a:cubicBezTo>
                    <a:pt x="105" y="37"/>
                    <a:pt x="105" y="35"/>
                    <a:pt x="105" y="33"/>
                  </a:cubicBezTo>
                  <a:cubicBezTo>
                    <a:pt x="107" y="32"/>
                    <a:pt x="109" y="32"/>
                    <a:pt x="111" y="31"/>
                  </a:cubicBezTo>
                  <a:cubicBezTo>
                    <a:pt x="110" y="33"/>
                    <a:pt x="110" y="35"/>
                    <a:pt x="110" y="37"/>
                  </a:cubicBezTo>
                  <a:cubicBezTo>
                    <a:pt x="108" y="38"/>
                    <a:pt x="106" y="38"/>
                    <a:pt x="105" y="39"/>
                  </a:cubicBezTo>
                  <a:moveTo>
                    <a:pt x="105" y="30"/>
                  </a:moveTo>
                  <a:cubicBezTo>
                    <a:pt x="105" y="29"/>
                    <a:pt x="105" y="28"/>
                    <a:pt x="105" y="27"/>
                  </a:cubicBezTo>
                  <a:cubicBezTo>
                    <a:pt x="107" y="26"/>
                    <a:pt x="109" y="25"/>
                    <a:pt x="110" y="24"/>
                  </a:cubicBezTo>
                  <a:cubicBezTo>
                    <a:pt x="110" y="25"/>
                    <a:pt x="111" y="27"/>
                    <a:pt x="111" y="28"/>
                  </a:cubicBezTo>
                  <a:cubicBezTo>
                    <a:pt x="109" y="29"/>
                    <a:pt x="107" y="29"/>
                    <a:pt x="105" y="30"/>
                  </a:cubicBezTo>
                  <a:moveTo>
                    <a:pt x="105" y="24"/>
                  </a:moveTo>
                  <a:cubicBezTo>
                    <a:pt x="105" y="22"/>
                    <a:pt x="104" y="21"/>
                    <a:pt x="104" y="20"/>
                  </a:cubicBezTo>
                  <a:cubicBezTo>
                    <a:pt x="106" y="19"/>
                    <a:pt x="108" y="19"/>
                    <a:pt x="110" y="18"/>
                  </a:cubicBezTo>
                  <a:cubicBezTo>
                    <a:pt x="110" y="19"/>
                    <a:pt x="110" y="20"/>
                    <a:pt x="110" y="21"/>
                  </a:cubicBezTo>
                  <a:cubicBezTo>
                    <a:pt x="110" y="21"/>
                    <a:pt x="110" y="21"/>
                    <a:pt x="110" y="21"/>
                  </a:cubicBezTo>
                  <a:cubicBezTo>
                    <a:pt x="110" y="21"/>
                    <a:pt x="109" y="21"/>
                    <a:pt x="109" y="21"/>
                  </a:cubicBezTo>
                  <a:cubicBezTo>
                    <a:pt x="108" y="22"/>
                    <a:pt x="106" y="23"/>
                    <a:pt x="105" y="24"/>
                  </a:cubicBezTo>
                  <a:moveTo>
                    <a:pt x="104" y="17"/>
                  </a:moveTo>
                  <a:cubicBezTo>
                    <a:pt x="104" y="16"/>
                    <a:pt x="103" y="14"/>
                    <a:pt x="103" y="13"/>
                  </a:cubicBezTo>
                  <a:cubicBezTo>
                    <a:pt x="104" y="12"/>
                    <a:pt x="105" y="11"/>
                    <a:pt x="106" y="9"/>
                  </a:cubicBezTo>
                  <a:cubicBezTo>
                    <a:pt x="107" y="8"/>
                    <a:pt x="107" y="7"/>
                    <a:pt x="108" y="6"/>
                  </a:cubicBezTo>
                  <a:cubicBezTo>
                    <a:pt x="109" y="9"/>
                    <a:pt x="109" y="12"/>
                    <a:pt x="110" y="15"/>
                  </a:cubicBezTo>
                  <a:cubicBezTo>
                    <a:pt x="108" y="16"/>
                    <a:pt x="106" y="16"/>
                    <a:pt x="104" y="17"/>
                  </a:cubicBezTo>
                  <a:moveTo>
                    <a:pt x="70" y="119"/>
                  </a:moveTo>
                  <a:cubicBezTo>
                    <a:pt x="71" y="119"/>
                    <a:pt x="71" y="119"/>
                    <a:pt x="72" y="119"/>
                  </a:cubicBezTo>
                  <a:cubicBezTo>
                    <a:pt x="107" y="87"/>
                    <a:pt x="115" y="53"/>
                    <a:pt x="114" y="29"/>
                  </a:cubicBezTo>
                  <a:cubicBezTo>
                    <a:pt x="114" y="19"/>
                    <a:pt x="113" y="11"/>
                    <a:pt x="112" y="5"/>
                  </a:cubicBezTo>
                  <a:cubicBezTo>
                    <a:pt x="113" y="5"/>
                    <a:pt x="113" y="5"/>
                    <a:pt x="113" y="5"/>
                  </a:cubicBezTo>
                  <a:cubicBezTo>
                    <a:pt x="118" y="7"/>
                    <a:pt x="126" y="7"/>
                    <a:pt x="131" y="7"/>
                  </a:cubicBezTo>
                  <a:cubicBezTo>
                    <a:pt x="133" y="14"/>
                    <a:pt x="139" y="32"/>
                    <a:pt x="139" y="53"/>
                  </a:cubicBezTo>
                  <a:cubicBezTo>
                    <a:pt x="139" y="80"/>
                    <a:pt x="130" y="113"/>
                    <a:pt x="98" y="140"/>
                  </a:cubicBezTo>
                  <a:cubicBezTo>
                    <a:pt x="98" y="140"/>
                    <a:pt x="97" y="141"/>
                    <a:pt x="97" y="141"/>
                  </a:cubicBezTo>
                  <a:cubicBezTo>
                    <a:pt x="97" y="142"/>
                    <a:pt x="98" y="142"/>
                    <a:pt x="98" y="143"/>
                  </a:cubicBezTo>
                  <a:cubicBezTo>
                    <a:pt x="103" y="145"/>
                    <a:pt x="107" y="148"/>
                    <a:pt x="112" y="151"/>
                  </a:cubicBezTo>
                  <a:cubicBezTo>
                    <a:pt x="100" y="157"/>
                    <a:pt x="86" y="160"/>
                    <a:pt x="70" y="160"/>
                  </a:cubicBezTo>
                  <a:cubicBezTo>
                    <a:pt x="56" y="160"/>
                    <a:pt x="40" y="158"/>
                    <a:pt x="23" y="153"/>
                  </a:cubicBezTo>
                  <a:cubicBezTo>
                    <a:pt x="23" y="152"/>
                    <a:pt x="24" y="152"/>
                    <a:pt x="24" y="151"/>
                  </a:cubicBezTo>
                  <a:cubicBezTo>
                    <a:pt x="26" y="147"/>
                    <a:pt x="32" y="137"/>
                    <a:pt x="37" y="127"/>
                  </a:cubicBezTo>
                  <a:cubicBezTo>
                    <a:pt x="40" y="122"/>
                    <a:pt x="42" y="117"/>
                    <a:pt x="44" y="112"/>
                  </a:cubicBezTo>
                  <a:cubicBezTo>
                    <a:pt x="45" y="108"/>
                    <a:pt x="46" y="105"/>
                    <a:pt x="47" y="102"/>
                  </a:cubicBezTo>
                  <a:cubicBezTo>
                    <a:pt x="51" y="105"/>
                    <a:pt x="57" y="110"/>
                    <a:pt x="62" y="114"/>
                  </a:cubicBezTo>
                  <a:cubicBezTo>
                    <a:pt x="62" y="114"/>
                    <a:pt x="62" y="114"/>
                    <a:pt x="63" y="115"/>
                  </a:cubicBezTo>
                  <a:cubicBezTo>
                    <a:pt x="63" y="115"/>
                    <a:pt x="64" y="115"/>
                    <a:pt x="64" y="115"/>
                  </a:cubicBezTo>
                  <a:cubicBezTo>
                    <a:pt x="64" y="115"/>
                    <a:pt x="64" y="115"/>
                    <a:pt x="64" y="115"/>
                  </a:cubicBezTo>
                  <a:cubicBezTo>
                    <a:pt x="65" y="115"/>
                    <a:pt x="65" y="116"/>
                    <a:pt x="66" y="116"/>
                  </a:cubicBezTo>
                  <a:cubicBezTo>
                    <a:pt x="66" y="116"/>
                    <a:pt x="66" y="116"/>
                    <a:pt x="66" y="116"/>
                  </a:cubicBezTo>
                  <a:cubicBezTo>
                    <a:pt x="67" y="117"/>
                    <a:pt x="68" y="118"/>
                    <a:pt x="69" y="119"/>
                  </a:cubicBezTo>
                  <a:cubicBezTo>
                    <a:pt x="70" y="119"/>
                    <a:pt x="70" y="119"/>
                    <a:pt x="70" y="119"/>
                  </a:cubicBezTo>
                  <a:moveTo>
                    <a:pt x="110" y="0"/>
                  </a:moveTo>
                  <a:cubicBezTo>
                    <a:pt x="109" y="0"/>
                    <a:pt x="109" y="0"/>
                    <a:pt x="109" y="0"/>
                  </a:cubicBezTo>
                  <a:cubicBezTo>
                    <a:pt x="109" y="0"/>
                    <a:pt x="109" y="0"/>
                    <a:pt x="109" y="0"/>
                  </a:cubicBezTo>
                  <a:cubicBezTo>
                    <a:pt x="108" y="0"/>
                    <a:pt x="108" y="0"/>
                    <a:pt x="108" y="0"/>
                  </a:cubicBezTo>
                  <a:cubicBezTo>
                    <a:pt x="108" y="1"/>
                    <a:pt x="108" y="1"/>
                    <a:pt x="108" y="1"/>
                  </a:cubicBezTo>
                  <a:cubicBezTo>
                    <a:pt x="106" y="3"/>
                    <a:pt x="104" y="5"/>
                    <a:pt x="103" y="7"/>
                  </a:cubicBezTo>
                  <a:cubicBezTo>
                    <a:pt x="101" y="9"/>
                    <a:pt x="100" y="11"/>
                    <a:pt x="100" y="11"/>
                  </a:cubicBezTo>
                  <a:cubicBezTo>
                    <a:pt x="100" y="12"/>
                    <a:pt x="100" y="12"/>
                    <a:pt x="100" y="12"/>
                  </a:cubicBezTo>
                  <a:cubicBezTo>
                    <a:pt x="99" y="12"/>
                    <a:pt x="99" y="12"/>
                    <a:pt x="99" y="12"/>
                  </a:cubicBezTo>
                  <a:cubicBezTo>
                    <a:pt x="99" y="12"/>
                    <a:pt x="99" y="12"/>
                    <a:pt x="99" y="12"/>
                  </a:cubicBezTo>
                  <a:cubicBezTo>
                    <a:pt x="99" y="13"/>
                    <a:pt x="99" y="13"/>
                    <a:pt x="99" y="13"/>
                  </a:cubicBezTo>
                  <a:cubicBezTo>
                    <a:pt x="99" y="13"/>
                    <a:pt x="99" y="13"/>
                    <a:pt x="99" y="13"/>
                  </a:cubicBezTo>
                  <a:cubicBezTo>
                    <a:pt x="99" y="13"/>
                    <a:pt x="99" y="13"/>
                    <a:pt x="99" y="13"/>
                  </a:cubicBezTo>
                  <a:cubicBezTo>
                    <a:pt x="100" y="15"/>
                    <a:pt x="101" y="19"/>
                    <a:pt x="101" y="25"/>
                  </a:cubicBezTo>
                  <a:cubicBezTo>
                    <a:pt x="101" y="25"/>
                    <a:pt x="100" y="26"/>
                    <a:pt x="101" y="26"/>
                  </a:cubicBezTo>
                  <a:cubicBezTo>
                    <a:pt x="101" y="27"/>
                    <a:pt x="101" y="27"/>
                    <a:pt x="101" y="27"/>
                  </a:cubicBezTo>
                  <a:cubicBezTo>
                    <a:pt x="101" y="28"/>
                    <a:pt x="101" y="29"/>
                    <a:pt x="101" y="31"/>
                  </a:cubicBezTo>
                  <a:cubicBezTo>
                    <a:pt x="101" y="50"/>
                    <a:pt x="95" y="81"/>
                    <a:pt x="64" y="110"/>
                  </a:cubicBezTo>
                  <a:cubicBezTo>
                    <a:pt x="58" y="105"/>
                    <a:pt x="51" y="100"/>
                    <a:pt x="46" y="96"/>
                  </a:cubicBezTo>
                  <a:cubicBezTo>
                    <a:pt x="46" y="96"/>
                    <a:pt x="46" y="96"/>
                    <a:pt x="46" y="96"/>
                  </a:cubicBezTo>
                  <a:cubicBezTo>
                    <a:pt x="45" y="96"/>
                    <a:pt x="45" y="96"/>
                    <a:pt x="45" y="96"/>
                  </a:cubicBezTo>
                  <a:cubicBezTo>
                    <a:pt x="45" y="96"/>
                    <a:pt x="45" y="96"/>
                    <a:pt x="45" y="96"/>
                  </a:cubicBezTo>
                  <a:cubicBezTo>
                    <a:pt x="44" y="96"/>
                    <a:pt x="44" y="96"/>
                    <a:pt x="44" y="96"/>
                  </a:cubicBezTo>
                  <a:cubicBezTo>
                    <a:pt x="44" y="96"/>
                    <a:pt x="44" y="96"/>
                    <a:pt x="44" y="96"/>
                  </a:cubicBezTo>
                  <a:cubicBezTo>
                    <a:pt x="44" y="96"/>
                    <a:pt x="44" y="96"/>
                    <a:pt x="44" y="96"/>
                  </a:cubicBezTo>
                  <a:cubicBezTo>
                    <a:pt x="43" y="97"/>
                    <a:pt x="43" y="97"/>
                    <a:pt x="43" y="97"/>
                  </a:cubicBezTo>
                  <a:cubicBezTo>
                    <a:pt x="37" y="104"/>
                    <a:pt x="32" y="112"/>
                    <a:pt x="27" y="120"/>
                  </a:cubicBezTo>
                  <a:cubicBezTo>
                    <a:pt x="26" y="121"/>
                    <a:pt x="26" y="122"/>
                    <a:pt x="27" y="122"/>
                  </a:cubicBezTo>
                  <a:cubicBezTo>
                    <a:pt x="27" y="122"/>
                    <a:pt x="27" y="122"/>
                    <a:pt x="27" y="122"/>
                  </a:cubicBezTo>
                  <a:cubicBezTo>
                    <a:pt x="24" y="130"/>
                    <a:pt x="19" y="140"/>
                    <a:pt x="14" y="150"/>
                  </a:cubicBezTo>
                  <a:cubicBezTo>
                    <a:pt x="11" y="157"/>
                    <a:pt x="7" y="164"/>
                    <a:pt x="5" y="169"/>
                  </a:cubicBezTo>
                  <a:cubicBezTo>
                    <a:pt x="5" y="170"/>
                    <a:pt x="4" y="170"/>
                    <a:pt x="4" y="171"/>
                  </a:cubicBezTo>
                  <a:cubicBezTo>
                    <a:pt x="4" y="171"/>
                    <a:pt x="4" y="171"/>
                    <a:pt x="4" y="171"/>
                  </a:cubicBezTo>
                  <a:cubicBezTo>
                    <a:pt x="3" y="172"/>
                    <a:pt x="3" y="172"/>
                    <a:pt x="3" y="172"/>
                  </a:cubicBezTo>
                  <a:cubicBezTo>
                    <a:pt x="3" y="172"/>
                    <a:pt x="3" y="173"/>
                    <a:pt x="3" y="173"/>
                  </a:cubicBezTo>
                  <a:cubicBezTo>
                    <a:pt x="2" y="174"/>
                    <a:pt x="2" y="176"/>
                    <a:pt x="1" y="177"/>
                  </a:cubicBezTo>
                  <a:cubicBezTo>
                    <a:pt x="1" y="177"/>
                    <a:pt x="1" y="177"/>
                    <a:pt x="1" y="178"/>
                  </a:cubicBezTo>
                  <a:cubicBezTo>
                    <a:pt x="1" y="178"/>
                    <a:pt x="1" y="178"/>
                    <a:pt x="1" y="178"/>
                  </a:cubicBezTo>
                  <a:cubicBezTo>
                    <a:pt x="1" y="179"/>
                    <a:pt x="1" y="179"/>
                    <a:pt x="1" y="179"/>
                  </a:cubicBezTo>
                  <a:cubicBezTo>
                    <a:pt x="1" y="179"/>
                    <a:pt x="0" y="179"/>
                    <a:pt x="0" y="179"/>
                  </a:cubicBezTo>
                  <a:cubicBezTo>
                    <a:pt x="1" y="180"/>
                    <a:pt x="1" y="180"/>
                    <a:pt x="1" y="180"/>
                  </a:cubicBezTo>
                  <a:cubicBezTo>
                    <a:pt x="1" y="180"/>
                    <a:pt x="1" y="181"/>
                    <a:pt x="1" y="181"/>
                  </a:cubicBezTo>
                  <a:cubicBezTo>
                    <a:pt x="1" y="182"/>
                    <a:pt x="2" y="182"/>
                    <a:pt x="2" y="182"/>
                  </a:cubicBezTo>
                  <a:cubicBezTo>
                    <a:pt x="3" y="183"/>
                    <a:pt x="3" y="183"/>
                    <a:pt x="4" y="183"/>
                  </a:cubicBezTo>
                  <a:cubicBezTo>
                    <a:pt x="9" y="184"/>
                    <a:pt x="15" y="185"/>
                    <a:pt x="21" y="185"/>
                  </a:cubicBezTo>
                  <a:cubicBezTo>
                    <a:pt x="22" y="185"/>
                    <a:pt x="23" y="185"/>
                    <a:pt x="23" y="185"/>
                  </a:cubicBezTo>
                  <a:cubicBezTo>
                    <a:pt x="24" y="185"/>
                    <a:pt x="24" y="185"/>
                    <a:pt x="24" y="185"/>
                  </a:cubicBezTo>
                  <a:cubicBezTo>
                    <a:pt x="27" y="186"/>
                    <a:pt x="30" y="186"/>
                    <a:pt x="33" y="186"/>
                  </a:cubicBezTo>
                  <a:cubicBezTo>
                    <a:pt x="33" y="186"/>
                    <a:pt x="34" y="186"/>
                    <a:pt x="35" y="186"/>
                  </a:cubicBezTo>
                  <a:cubicBezTo>
                    <a:pt x="35" y="186"/>
                    <a:pt x="35" y="186"/>
                    <a:pt x="35" y="186"/>
                  </a:cubicBezTo>
                  <a:cubicBezTo>
                    <a:pt x="35" y="186"/>
                    <a:pt x="36" y="186"/>
                    <a:pt x="36" y="186"/>
                  </a:cubicBezTo>
                  <a:cubicBezTo>
                    <a:pt x="36" y="186"/>
                    <a:pt x="37" y="186"/>
                    <a:pt x="37" y="186"/>
                  </a:cubicBezTo>
                  <a:cubicBezTo>
                    <a:pt x="37" y="186"/>
                    <a:pt x="37" y="186"/>
                    <a:pt x="37" y="186"/>
                  </a:cubicBezTo>
                  <a:cubicBezTo>
                    <a:pt x="58" y="185"/>
                    <a:pt x="84" y="183"/>
                    <a:pt x="100" y="177"/>
                  </a:cubicBezTo>
                  <a:cubicBezTo>
                    <a:pt x="101" y="177"/>
                    <a:pt x="101" y="177"/>
                    <a:pt x="101" y="177"/>
                  </a:cubicBezTo>
                  <a:cubicBezTo>
                    <a:pt x="107" y="169"/>
                    <a:pt x="113" y="160"/>
                    <a:pt x="119" y="152"/>
                  </a:cubicBezTo>
                  <a:cubicBezTo>
                    <a:pt x="119" y="151"/>
                    <a:pt x="119" y="150"/>
                    <a:pt x="118" y="149"/>
                  </a:cubicBezTo>
                  <a:cubicBezTo>
                    <a:pt x="118" y="149"/>
                    <a:pt x="117" y="149"/>
                    <a:pt x="117" y="149"/>
                  </a:cubicBezTo>
                  <a:cubicBezTo>
                    <a:pt x="117" y="149"/>
                    <a:pt x="117" y="149"/>
                    <a:pt x="117" y="149"/>
                  </a:cubicBezTo>
                  <a:cubicBezTo>
                    <a:pt x="112" y="146"/>
                    <a:pt x="107" y="143"/>
                    <a:pt x="103" y="141"/>
                  </a:cubicBezTo>
                  <a:cubicBezTo>
                    <a:pt x="134" y="113"/>
                    <a:pt x="143" y="80"/>
                    <a:pt x="143" y="53"/>
                  </a:cubicBezTo>
                  <a:cubicBezTo>
                    <a:pt x="143" y="30"/>
                    <a:pt x="137" y="11"/>
                    <a:pt x="134" y="5"/>
                  </a:cubicBezTo>
                  <a:cubicBezTo>
                    <a:pt x="134" y="4"/>
                    <a:pt x="133" y="4"/>
                    <a:pt x="132" y="4"/>
                  </a:cubicBezTo>
                  <a:cubicBezTo>
                    <a:pt x="130" y="3"/>
                    <a:pt x="125" y="3"/>
                    <a:pt x="120" y="3"/>
                  </a:cubicBezTo>
                  <a:cubicBezTo>
                    <a:pt x="118" y="2"/>
                    <a:pt x="116" y="2"/>
                    <a:pt x="114" y="2"/>
                  </a:cubicBezTo>
                  <a:cubicBezTo>
                    <a:pt x="112" y="1"/>
                    <a:pt x="111" y="1"/>
                    <a:pt x="111" y="0"/>
                  </a:cubicBezTo>
                  <a:cubicBezTo>
                    <a:pt x="111" y="0"/>
                    <a:pt x="111" y="0"/>
                    <a:pt x="111" y="0"/>
                  </a:cubicBezTo>
                  <a:cubicBezTo>
                    <a:pt x="110" y="0"/>
                    <a:pt x="110" y="0"/>
                    <a:pt x="110" y="0"/>
                  </a:cubicBezTo>
                  <a:cubicBezTo>
                    <a:pt x="110" y="0"/>
                    <a:pt x="110" y="0"/>
                    <a:pt x="1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768"/>
            <p:cNvSpPr>
              <a:spLocks noEditPoints="1"/>
            </p:cNvSpPr>
            <p:nvPr/>
          </p:nvSpPr>
          <p:spPr bwMode="auto">
            <a:xfrm>
              <a:off x="3625" y="937"/>
              <a:ext cx="336" cy="326"/>
            </a:xfrm>
            <a:custGeom>
              <a:avLst/>
              <a:gdLst>
                <a:gd name="T0" fmla="*/ 80 w 142"/>
                <a:gd name="T1" fmla="*/ 133 h 138"/>
                <a:gd name="T2" fmla="*/ 80 w 142"/>
                <a:gd name="T3" fmla="*/ 133 h 138"/>
                <a:gd name="T4" fmla="*/ 78 w 142"/>
                <a:gd name="T5" fmla="*/ 133 h 138"/>
                <a:gd name="T6" fmla="*/ 83 w 142"/>
                <a:gd name="T7" fmla="*/ 95 h 138"/>
                <a:gd name="T8" fmla="*/ 77 w 142"/>
                <a:gd name="T9" fmla="*/ 92 h 138"/>
                <a:gd name="T10" fmla="*/ 53 w 142"/>
                <a:gd name="T11" fmla="*/ 74 h 138"/>
                <a:gd name="T12" fmla="*/ 65 w 142"/>
                <a:gd name="T13" fmla="*/ 91 h 138"/>
                <a:gd name="T14" fmla="*/ 52 w 142"/>
                <a:gd name="T15" fmla="*/ 83 h 138"/>
                <a:gd name="T16" fmla="*/ 49 w 142"/>
                <a:gd name="T17" fmla="*/ 74 h 138"/>
                <a:gd name="T18" fmla="*/ 137 w 142"/>
                <a:gd name="T19" fmla="*/ 82 h 138"/>
                <a:gd name="T20" fmla="*/ 124 w 142"/>
                <a:gd name="T21" fmla="*/ 83 h 138"/>
                <a:gd name="T22" fmla="*/ 132 w 142"/>
                <a:gd name="T23" fmla="*/ 56 h 138"/>
                <a:gd name="T24" fmla="*/ 125 w 142"/>
                <a:gd name="T25" fmla="*/ 83 h 138"/>
                <a:gd name="T26" fmla="*/ 124 w 142"/>
                <a:gd name="T27" fmla="*/ 59 h 138"/>
                <a:gd name="T28" fmla="*/ 120 w 142"/>
                <a:gd name="T29" fmla="*/ 76 h 138"/>
                <a:gd name="T30" fmla="*/ 84 w 142"/>
                <a:gd name="T31" fmla="*/ 49 h 138"/>
                <a:gd name="T32" fmla="*/ 56 w 142"/>
                <a:gd name="T33" fmla="*/ 35 h 138"/>
                <a:gd name="T34" fmla="*/ 126 w 142"/>
                <a:gd name="T35" fmla="*/ 33 h 138"/>
                <a:gd name="T36" fmla="*/ 29 w 142"/>
                <a:gd name="T37" fmla="*/ 64 h 138"/>
                <a:gd name="T38" fmla="*/ 75 w 142"/>
                <a:gd name="T39" fmla="*/ 31 h 138"/>
                <a:gd name="T40" fmla="*/ 111 w 142"/>
                <a:gd name="T41" fmla="*/ 30 h 138"/>
                <a:gd name="T42" fmla="*/ 50 w 142"/>
                <a:gd name="T43" fmla="*/ 66 h 138"/>
                <a:gd name="T44" fmla="*/ 54 w 142"/>
                <a:gd name="T45" fmla="*/ 65 h 138"/>
                <a:gd name="T46" fmla="*/ 25 w 142"/>
                <a:gd name="T47" fmla="*/ 47 h 138"/>
                <a:gd name="T48" fmla="*/ 121 w 142"/>
                <a:gd name="T49" fmla="*/ 40 h 138"/>
                <a:gd name="T50" fmla="*/ 55 w 142"/>
                <a:gd name="T51" fmla="*/ 22 h 138"/>
                <a:gd name="T52" fmla="*/ 28 w 142"/>
                <a:gd name="T53" fmla="*/ 61 h 138"/>
                <a:gd name="T54" fmla="*/ 115 w 142"/>
                <a:gd name="T55" fmla="*/ 19 h 138"/>
                <a:gd name="T56" fmla="*/ 65 w 142"/>
                <a:gd name="T57" fmla="*/ 12 h 138"/>
                <a:gd name="T58" fmla="*/ 84 w 142"/>
                <a:gd name="T59" fmla="*/ 16 h 138"/>
                <a:gd name="T60" fmla="*/ 97 w 142"/>
                <a:gd name="T61" fmla="*/ 24 h 138"/>
                <a:gd name="T62" fmla="*/ 110 w 142"/>
                <a:gd name="T63" fmla="*/ 19 h 138"/>
                <a:gd name="T64" fmla="*/ 111 w 142"/>
                <a:gd name="T65" fmla="*/ 31 h 138"/>
                <a:gd name="T66" fmla="*/ 124 w 142"/>
                <a:gd name="T67" fmla="*/ 46 h 138"/>
                <a:gd name="T68" fmla="*/ 134 w 142"/>
                <a:gd name="T69" fmla="*/ 52 h 138"/>
                <a:gd name="T70" fmla="*/ 127 w 142"/>
                <a:gd name="T71" fmla="*/ 52 h 138"/>
                <a:gd name="T72" fmla="*/ 119 w 142"/>
                <a:gd name="T73" fmla="*/ 86 h 138"/>
                <a:gd name="T74" fmla="*/ 129 w 142"/>
                <a:gd name="T75" fmla="*/ 86 h 138"/>
                <a:gd name="T76" fmla="*/ 128 w 142"/>
                <a:gd name="T77" fmla="*/ 104 h 138"/>
                <a:gd name="T78" fmla="*/ 100 w 142"/>
                <a:gd name="T79" fmla="*/ 98 h 138"/>
                <a:gd name="T80" fmla="*/ 63 w 142"/>
                <a:gd name="T81" fmla="*/ 83 h 138"/>
                <a:gd name="T82" fmla="*/ 75 w 142"/>
                <a:gd name="T83" fmla="*/ 52 h 138"/>
                <a:gd name="T84" fmla="*/ 92 w 142"/>
                <a:gd name="T85" fmla="*/ 41 h 138"/>
                <a:gd name="T86" fmla="*/ 71 w 142"/>
                <a:gd name="T87" fmla="*/ 25 h 138"/>
                <a:gd name="T88" fmla="*/ 57 w 142"/>
                <a:gd name="T89" fmla="*/ 17 h 138"/>
                <a:gd name="T90" fmla="*/ 21 w 142"/>
                <a:gd name="T91" fmla="*/ 48 h 138"/>
                <a:gd name="T92" fmla="*/ 25 w 142"/>
                <a:gd name="T93" fmla="*/ 70 h 138"/>
                <a:gd name="T94" fmla="*/ 51 w 142"/>
                <a:gd name="T95" fmla="*/ 88 h 138"/>
                <a:gd name="T96" fmla="*/ 55 w 142"/>
                <a:gd name="T97" fmla="*/ 114 h 138"/>
                <a:gd name="T98" fmla="*/ 61 w 142"/>
                <a:gd name="T99" fmla="*/ 119 h 138"/>
                <a:gd name="T100" fmla="*/ 60 w 142"/>
                <a:gd name="T101" fmla="*/ 132 h 138"/>
                <a:gd name="T102" fmla="*/ 97 w 142"/>
                <a:gd name="T103" fmla="*/ 18 h 138"/>
                <a:gd name="T104" fmla="*/ 38 w 142"/>
                <a:gd name="T105" fmla="*/ 15 h 138"/>
                <a:gd name="T106" fmla="*/ 38 w 142"/>
                <a:gd name="T107" fmla="*/ 15 h 138"/>
                <a:gd name="T108" fmla="*/ 91 w 142"/>
                <a:gd name="T109" fmla="*/ 15 h 138"/>
                <a:gd name="T110" fmla="*/ 75 w 142"/>
                <a:gd name="T111" fmla="*/ 8 h 138"/>
                <a:gd name="T112" fmla="*/ 62 w 142"/>
                <a:gd name="T113" fmla="*/ 6 h 138"/>
                <a:gd name="T114" fmla="*/ 71 w 142"/>
                <a:gd name="T115" fmla="*/ 0 h 138"/>
                <a:gd name="T116" fmla="*/ 23 w 142"/>
                <a:gd name="T117" fmla="*/ 18 h 138"/>
                <a:gd name="T118" fmla="*/ 141 w 142"/>
                <a:gd name="T119" fmla="*/ 82 h 138"/>
                <a:gd name="T120" fmla="*/ 117 w 142"/>
                <a:gd name="T12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138">
                  <a:moveTo>
                    <a:pt x="90" y="131"/>
                  </a:moveTo>
                  <a:cubicBezTo>
                    <a:pt x="90" y="131"/>
                    <a:pt x="90" y="131"/>
                    <a:pt x="90" y="131"/>
                  </a:cubicBezTo>
                  <a:cubicBezTo>
                    <a:pt x="94" y="121"/>
                    <a:pt x="99" y="112"/>
                    <a:pt x="103" y="103"/>
                  </a:cubicBezTo>
                  <a:cubicBezTo>
                    <a:pt x="114" y="112"/>
                    <a:pt x="97" y="126"/>
                    <a:pt x="91" y="131"/>
                  </a:cubicBezTo>
                  <a:cubicBezTo>
                    <a:pt x="90" y="131"/>
                    <a:pt x="90" y="131"/>
                    <a:pt x="90" y="131"/>
                  </a:cubicBezTo>
                  <a:cubicBezTo>
                    <a:pt x="90" y="131"/>
                    <a:pt x="90" y="131"/>
                    <a:pt x="90" y="131"/>
                  </a:cubicBezTo>
                  <a:moveTo>
                    <a:pt x="80" y="133"/>
                  </a:moveTo>
                  <a:cubicBezTo>
                    <a:pt x="84" y="123"/>
                    <a:pt x="89" y="112"/>
                    <a:pt x="93" y="102"/>
                  </a:cubicBezTo>
                  <a:cubicBezTo>
                    <a:pt x="95" y="102"/>
                    <a:pt x="98" y="103"/>
                    <a:pt x="100" y="103"/>
                  </a:cubicBezTo>
                  <a:cubicBezTo>
                    <a:pt x="100" y="103"/>
                    <a:pt x="100" y="103"/>
                    <a:pt x="100" y="103"/>
                  </a:cubicBezTo>
                  <a:cubicBezTo>
                    <a:pt x="96" y="112"/>
                    <a:pt x="92" y="121"/>
                    <a:pt x="88" y="130"/>
                  </a:cubicBezTo>
                  <a:cubicBezTo>
                    <a:pt x="88" y="130"/>
                    <a:pt x="88" y="130"/>
                    <a:pt x="88" y="130"/>
                  </a:cubicBezTo>
                  <a:cubicBezTo>
                    <a:pt x="88" y="131"/>
                    <a:pt x="87" y="131"/>
                    <a:pt x="87" y="132"/>
                  </a:cubicBezTo>
                  <a:cubicBezTo>
                    <a:pt x="85" y="132"/>
                    <a:pt x="83" y="133"/>
                    <a:pt x="80" y="133"/>
                  </a:cubicBezTo>
                  <a:moveTo>
                    <a:pt x="71" y="133"/>
                  </a:moveTo>
                  <a:cubicBezTo>
                    <a:pt x="70" y="133"/>
                    <a:pt x="69" y="133"/>
                    <a:pt x="68" y="133"/>
                  </a:cubicBezTo>
                  <a:cubicBezTo>
                    <a:pt x="74" y="121"/>
                    <a:pt x="79" y="109"/>
                    <a:pt x="85" y="97"/>
                  </a:cubicBezTo>
                  <a:cubicBezTo>
                    <a:pt x="86" y="99"/>
                    <a:pt x="87" y="100"/>
                    <a:pt x="85" y="101"/>
                  </a:cubicBezTo>
                  <a:cubicBezTo>
                    <a:pt x="85" y="101"/>
                    <a:pt x="86" y="101"/>
                    <a:pt x="87" y="101"/>
                  </a:cubicBezTo>
                  <a:cubicBezTo>
                    <a:pt x="88" y="101"/>
                    <a:pt x="89" y="101"/>
                    <a:pt x="91" y="102"/>
                  </a:cubicBezTo>
                  <a:cubicBezTo>
                    <a:pt x="86" y="112"/>
                    <a:pt x="82" y="123"/>
                    <a:pt x="78" y="133"/>
                  </a:cubicBezTo>
                  <a:cubicBezTo>
                    <a:pt x="76" y="133"/>
                    <a:pt x="73" y="133"/>
                    <a:pt x="71" y="133"/>
                  </a:cubicBezTo>
                  <a:moveTo>
                    <a:pt x="66" y="133"/>
                  </a:moveTo>
                  <a:cubicBezTo>
                    <a:pt x="65" y="133"/>
                    <a:pt x="65" y="133"/>
                    <a:pt x="64" y="133"/>
                  </a:cubicBezTo>
                  <a:cubicBezTo>
                    <a:pt x="66" y="126"/>
                    <a:pt x="69" y="120"/>
                    <a:pt x="65" y="116"/>
                  </a:cubicBezTo>
                  <a:cubicBezTo>
                    <a:pt x="68" y="110"/>
                    <a:pt x="71" y="104"/>
                    <a:pt x="75" y="98"/>
                  </a:cubicBezTo>
                  <a:cubicBezTo>
                    <a:pt x="76" y="96"/>
                    <a:pt x="78" y="94"/>
                    <a:pt x="79" y="93"/>
                  </a:cubicBezTo>
                  <a:cubicBezTo>
                    <a:pt x="81" y="94"/>
                    <a:pt x="82" y="95"/>
                    <a:pt x="83" y="95"/>
                  </a:cubicBezTo>
                  <a:cubicBezTo>
                    <a:pt x="77" y="108"/>
                    <a:pt x="72" y="121"/>
                    <a:pt x="66" y="133"/>
                  </a:cubicBezTo>
                  <a:moveTo>
                    <a:pt x="63" y="115"/>
                  </a:moveTo>
                  <a:cubicBezTo>
                    <a:pt x="61" y="114"/>
                    <a:pt x="60" y="112"/>
                    <a:pt x="59" y="111"/>
                  </a:cubicBezTo>
                  <a:cubicBezTo>
                    <a:pt x="62" y="104"/>
                    <a:pt x="65" y="97"/>
                    <a:pt x="68" y="90"/>
                  </a:cubicBezTo>
                  <a:cubicBezTo>
                    <a:pt x="68" y="90"/>
                    <a:pt x="68" y="90"/>
                    <a:pt x="68" y="90"/>
                  </a:cubicBezTo>
                  <a:cubicBezTo>
                    <a:pt x="68" y="90"/>
                    <a:pt x="68" y="90"/>
                    <a:pt x="68" y="90"/>
                  </a:cubicBezTo>
                  <a:cubicBezTo>
                    <a:pt x="71" y="90"/>
                    <a:pt x="74" y="91"/>
                    <a:pt x="77" y="92"/>
                  </a:cubicBezTo>
                  <a:cubicBezTo>
                    <a:pt x="75" y="93"/>
                    <a:pt x="74" y="95"/>
                    <a:pt x="73" y="97"/>
                  </a:cubicBezTo>
                  <a:cubicBezTo>
                    <a:pt x="69" y="103"/>
                    <a:pt x="66" y="109"/>
                    <a:pt x="63" y="115"/>
                  </a:cubicBezTo>
                  <a:moveTo>
                    <a:pt x="50" y="75"/>
                  </a:moveTo>
                  <a:cubicBezTo>
                    <a:pt x="51" y="75"/>
                    <a:pt x="51" y="74"/>
                    <a:pt x="52" y="74"/>
                  </a:cubicBezTo>
                  <a:cubicBezTo>
                    <a:pt x="52" y="74"/>
                    <a:pt x="52" y="74"/>
                    <a:pt x="53" y="74"/>
                  </a:cubicBezTo>
                  <a:cubicBezTo>
                    <a:pt x="53" y="74"/>
                    <a:pt x="53" y="74"/>
                    <a:pt x="53" y="74"/>
                  </a:cubicBezTo>
                  <a:cubicBezTo>
                    <a:pt x="53" y="74"/>
                    <a:pt x="53" y="74"/>
                    <a:pt x="53" y="74"/>
                  </a:cubicBezTo>
                  <a:cubicBezTo>
                    <a:pt x="53" y="74"/>
                    <a:pt x="53" y="74"/>
                    <a:pt x="53" y="74"/>
                  </a:cubicBezTo>
                  <a:cubicBezTo>
                    <a:pt x="56" y="76"/>
                    <a:pt x="57" y="80"/>
                    <a:pt x="56" y="82"/>
                  </a:cubicBezTo>
                  <a:cubicBezTo>
                    <a:pt x="56" y="82"/>
                    <a:pt x="60" y="85"/>
                    <a:pt x="60" y="87"/>
                  </a:cubicBezTo>
                  <a:cubicBezTo>
                    <a:pt x="61" y="87"/>
                    <a:pt x="62" y="87"/>
                    <a:pt x="63" y="87"/>
                  </a:cubicBezTo>
                  <a:cubicBezTo>
                    <a:pt x="63" y="88"/>
                    <a:pt x="63" y="89"/>
                    <a:pt x="63" y="90"/>
                  </a:cubicBezTo>
                  <a:cubicBezTo>
                    <a:pt x="63" y="90"/>
                    <a:pt x="64" y="91"/>
                    <a:pt x="64" y="91"/>
                  </a:cubicBezTo>
                  <a:cubicBezTo>
                    <a:pt x="65" y="91"/>
                    <a:pt x="65" y="91"/>
                    <a:pt x="65" y="91"/>
                  </a:cubicBezTo>
                  <a:cubicBezTo>
                    <a:pt x="62" y="97"/>
                    <a:pt x="60" y="102"/>
                    <a:pt x="58" y="108"/>
                  </a:cubicBezTo>
                  <a:cubicBezTo>
                    <a:pt x="57" y="105"/>
                    <a:pt x="57" y="102"/>
                    <a:pt x="58" y="99"/>
                  </a:cubicBezTo>
                  <a:cubicBezTo>
                    <a:pt x="58" y="96"/>
                    <a:pt x="58" y="93"/>
                    <a:pt x="61" y="91"/>
                  </a:cubicBezTo>
                  <a:cubicBezTo>
                    <a:pt x="60" y="91"/>
                    <a:pt x="59" y="90"/>
                    <a:pt x="58" y="89"/>
                  </a:cubicBezTo>
                  <a:cubicBezTo>
                    <a:pt x="58" y="89"/>
                    <a:pt x="57" y="89"/>
                    <a:pt x="57" y="89"/>
                  </a:cubicBezTo>
                  <a:cubicBezTo>
                    <a:pt x="56" y="88"/>
                    <a:pt x="57" y="87"/>
                    <a:pt x="57" y="87"/>
                  </a:cubicBezTo>
                  <a:cubicBezTo>
                    <a:pt x="55" y="87"/>
                    <a:pt x="54" y="84"/>
                    <a:pt x="52" y="83"/>
                  </a:cubicBezTo>
                  <a:cubicBezTo>
                    <a:pt x="53" y="81"/>
                    <a:pt x="54" y="80"/>
                    <a:pt x="55" y="78"/>
                  </a:cubicBezTo>
                  <a:cubicBezTo>
                    <a:pt x="55" y="77"/>
                    <a:pt x="55" y="77"/>
                    <a:pt x="54" y="76"/>
                  </a:cubicBezTo>
                  <a:cubicBezTo>
                    <a:pt x="54" y="76"/>
                    <a:pt x="54" y="76"/>
                    <a:pt x="54" y="76"/>
                  </a:cubicBezTo>
                  <a:cubicBezTo>
                    <a:pt x="53" y="76"/>
                    <a:pt x="53" y="77"/>
                    <a:pt x="53" y="77"/>
                  </a:cubicBezTo>
                  <a:cubicBezTo>
                    <a:pt x="52" y="79"/>
                    <a:pt x="51" y="81"/>
                    <a:pt x="50" y="82"/>
                  </a:cubicBezTo>
                  <a:cubicBezTo>
                    <a:pt x="49" y="82"/>
                    <a:pt x="48" y="81"/>
                    <a:pt x="46" y="81"/>
                  </a:cubicBezTo>
                  <a:cubicBezTo>
                    <a:pt x="48" y="79"/>
                    <a:pt x="48" y="77"/>
                    <a:pt x="49" y="74"/>
                  </a:cubicBezTo>
                  <a:cubicBezTo>
                    <a:pt x="50" y="75"/>
                    <a:pt x="50" y="75"/>
                    <a:pt x="50" y="75"/>
                  </a:cubicBezTo>
                  <a:moveTo>
                    <a:pt x="128" y="82"/>
                  </a:moveTo>
                  <a:cubicBezTo>
                    <a:pt x="128" y="82"/>
                    <a:pt x="128" y="82"/>
                    <a:pt x="128" y="82"/>
                  </a:cubicBezTo>
                  <a:cubicBezTo>
                    <a:pt x="128" y="82"/>
                    <a:pt x="128" y="82"/>
                    <a:pt x="128" y="82"/>
                  </a:cubicBezTo>
                  <a:cubicBezTo>
                    <a:pt x="130" y="75"/>
                    <a:pt x="133" y="68"/>
                    <a:pt x="136" y="62"/>
                  </a:cubicBezTo>
                  <a:cubicBezTo>
                    <a:pt x="137" y="64"/>
                    <a:pt x="138" y="67"/>
                    <a:pt x="138" y="70"/>
                  </a:cubicBezTo>
                  <a:cubicBezTo>
                    <a:pt x="138" y="74"/>
                    <a:pt x="137" y="78"/>
                    <a:pt x="137" y="82"/>
                  </a:cubicBezTo>
                  <a:cubicBezTo>
                    <a:pt x="136" y="83"/>
                    <a:pt x="136" y="85"/>
                    <a:pt x="136" y="86"/>
                  </a:cubicBezTo>
                  <a:cubicBezTo>
                    <a:pt x="135" y="86"/>
                    <a:pt x="135" y="86"/>
                    <a:pt x="135" y="86"/>
                  </a:cubicBezTo>
                  <a:cubicBezTo>
                    <a:pt x="135" y="85"/>
                    <a:pt x="134" y="83"/>
                    <a:pt x="133" y="83"/>
                  </a:cubicBezTo>
                  <a:cubicBezTo>
                    <a:pt x="132" y="82"/>
                    <a:pt x="131" y="82"/>
                    <a:pt x="129" y="82"/>
                  </a:cubicBezTo>
                  <a:cubicBezTo>
                    <a:pt x="129" y="82"/>
                    <a:pt x="129" y="82"/>
                    <a:pt x="129" y="82"/>
                  </a:cubicBezTo>
                  <a:cubicBezTo>
                    <a:pt x="129" y="82"/>
                    <a:pt x="128" y="82"/>
                    <a:pt x="128" y="82"/>
                  </a:cubicBezTo>
                  <a:moveTo>
                    <a:pt x="124" y="83"/>
                  </a:moveTo>
                  <a:cubicBezTo>
                    <a:pt x="123" y="83"/>
                    <a:pt x="122" y="83"/>
                    <a:pt x="122" y="83"/>
                  </a:cubicBezTo>
                  <a:cubicBezTo>
                    <a:pt x="122" y="82"/>
                    <a:pt x="121" y="82"/>
                    <a:pt x="121" y="81"/>
                  </a:cubicBezTo>
                  <a:cubicBezTo>
                    <a:pt x="121" y="81"/>
                    <a:pt x="121" y="81"/>
                    <a:pt x="121" y="81"/>
                  </a:cubicBezTo>
                  <a:cubicBezTo>
                    <a:pt x="121" y="80"/>
                    <a:pt x="121" y="80"/>
                    <a:pt x="121" y="80"/>
                  </a:cubicBezTo>
                  <a:cubicBezTo>
                    <a:pt x="123" y="72"/>
                    <a:pt x="126" y="65"/>
                    <a:pt x="130" y="57"/>
                  </a:cubicBezTo>
                  <a:cubicBezTo>
                    <a:pt x="130" y="57"/>
                    <a:pt x="130" y="57"/>
                    <a:pt x="130" y="57"/>
                  </a:cubicBezTo>
                  <a:cubicBezTo>
                    <a:pt x="131" y="57"/>
                    <a:pt x="132" y="57"/>
                    <a:pt x="132" y="56"/>
                  </a:cubicBezTo>
                  <a:cubicBezTo>
                    <a:pt x="133" y="56"/>
                    <a:pt x="133" y="56"/>
                    <a:pt x="134" y="56"/>
                  </a:cubicBezTo>
                  <a:cubicBezTo>
                    <a:pt x="134" y="57"/>
                    <a:pt x="134" y="57"/>
                    <a:pt x="134" y="57"/>
                  </a:cubicBezTo>
                  <a:cubicBezTo>
                    <a:pt x="134" y="58"/>
                    <a:pt x="134" y="58"/>
                    <a:pt x="134" y="58"/>
                  </a:cubicBezTo>
                  <a:cubicBezTo>
                    <a:pt x="134" y="59"/>
                    <a:pt x="134" y="59"/>
                    <a:pt x="134" y="60"/>
                  </a:cubicBezTo>
                  <a:cubicBezTo>
                    <a:pt x="131" y="67"/>
                    <a:pt x="128" y="74"/>
                    <a:pt x="125" y="81"/>
                  </a:cubicBezTo>
                  <a:cubicBezTo>
                    <a:pt x="125" y="81"/>
                    <a:pt x="125" y="82"/>
                    <a:pt x="125" y="82"/>
                  </a:cubicBezTo>
                  <a:cubicBezTo>
                    <a:pt x="125" y="83"/>
                    <a:pt x="125" y="83"/>
                    <a:pt x="125" y="83"/>
                  </a:cubicBezTo>
                  <a:cubicBezTo>
                    <a:pt x="125" y="83"/>
                    <a:pt x="125" y="83"/>
                    <a:pt x="124" y="83"/>
                  </a:cubicBezTo>
                  <a:cubicBezTo>
                    <a:pt x="124" y="83"/>
                    <a:pt x="124" y="83"/>
                    <a:pt x="124" y="83"/>
                  </a:cubicBezTo>
                  <a:moveTo>
                    <a:pt x="120" y="76"/>
                  </a:moveTo>
                  <a:cubicBezTo>
                    <a:pt x="120" y="76"/>
                    <a:pt x="120" y="75"/>
                    <a:pt x="120" y="74"/>
                  </a:cubicBezTo>
                  <a:cubicBezTo>
                    <a:pt x="120" y="72"/>
                    <a:pt x="120" y="70"/>
                    <a:pt x="120" y="68"/>
                  </a:cubicBezTo>
                  <a:cubicBezTo>
                    <a:pt x="120" y="66"/>
                    <a:pt x="121" y="65"/>
                    <a:pt x="121" y="64"/>
                  </a:cubicBezTo>
                  <a:cubicBezTo>
                    <a:pt x="122" y="63"/>
                    <a:pt x="123" y="61"/>
                    <a:pt x="124" y="59"/>
                  </a:cubicBezTo>
                  <a:cubicBezTo>
                    <a:pt x="125" y="58"/>
                    <a:pt x="125" y="57"/>
                    <a:pt x="126" y="57"/>
                  </a:cubicBezTo>
                  <a:cubicBezTo>
                    <a:pt x="126" y="56"/>
                    <a:pt x="127" y="56"/>
                    <a:pt x="127" y="56"/>
                  </a:cubicBezTo>
                  <a:cubicBezTo>
                    <a:pt x="127" y="56"/>
                    <a:pt x="127" y="56"/>
                    <a:pt x="127" y="56"/>
                  </a:cubicBezTo>
                  <a:cubicBezTo>
                    <a:pt x="128" y="56"/>
                    <a:pt x="128" y="56"/>
                    <a:pt x="128" y="56"/>
                  </a:cubicBezTo>
                  <a:cubicBezTo>
                    <a:pt x="128" y="56"/>
                    <a:pt x="128" y="56"/>
                    <a:pt x="128" y="56"/>
                  </a:cubicBezTo>
                  <a:cubicBezTo>
                    <a:pt x="128" y="56"/>
                    <a:pt x="128" y="56"/>
                    <a:pt x="128" y="56"/>
                  </a:cubicBezTo>
                  <a:cubicBezTo>
                    <a:pt x="125" y="63"/>
                    <a:pt x="122" y="70"/>
                    <a:pt x="120" y="76"/>
                  </a:cubicBezTo>
                  <a:moveTo>
                    <a:pt x="75" y="48"/>
                  </a:moveTo>
                  <a:cubicBezTo>
                    <a:pt x="77" y="44"/>
                    <a:pt x="79" y="40"/>
                    <a:pt x="82" y="37"/>
                  </a:cubicBezTo>
                  <a:cubicBezTo>
                    <a:pt x="82" y="37"/>
                    <a:pt x="82" y="37"/>
                    <a:pt x="82" y="37"/>
                  </a:cubicBezTo>
                  <a:cubicBezTo>
                    <a:pt x="82" y="37"/>
                    <a:pt x="82" y="37"/>
                    <a:pt x="82" y="37"/>
                  </a:cubicBezTo>
                  <a:cubicBezTo>
                    <a:pt x="83" y="37"/>
                    <a:pt x="87" y="39"/>
                    <a:pt x="88" y="39"/>
                  </a:cubicBezTo>
                  <a:cubicBezTo>
                    <a:pt x="88" y="39"/>
                    <a:pt x="88" y="39"/>
                    <a:pt x="88" y="39"/>
                  </a:cubicBezTo>
                  <a:cubicBezTo>
                    <a:pt x="87" y="40"/>
                    <a:pt x="82" y="47"/>
                    <a:pt x="84" y="49"/>
                  </a:cubicBezTo>
                  <a:cubicBezTo>
                    <a:pt x="82" y="48"/>
                    <a:pt x="79" y="48"/>
                    <a:pt x="76" y="48"/>
                  </a:cubicBezTo>
                  <a:cubicBezTo>
                    <a:pt x="76" y="48"/>
                    <a:pt x="75" y="48"/>
                    <a:pt x="75" y="48"/>
                  </a:cubicBezTo>
                  <a:moveTo>
                    <a:pt x="44" y="80"/>
                  </a:moveTo>
                  <a:cubicBezTo>
                    <a:pt x="42" y="79"/>
                    <a:pt x="40" y="78"/>
                    <a:pt x="39" y="77"/>
                  </a:cubicBezTo>
                  <a:cubicBezTo>
                    <a:pt x="38" y="77"/>
                    <a:pt x="36" y="74"/>
                    <a:pt x="34" y="72"/>
                  </a:cubicBezTo>
                  <a:cubicBezTo>
                    <a:pt x="41" y="59"/>
                    <a:pt x="48" y="47"/>
                    <a:pt x="56" y="35"/>
                  </a:cubicBezTo>
                  <a:cubicBezTo>
                    <a:pt x="56" y="35"/>
                    <a:pt x="56" y="35"/>
                    <a:pt x="56" y="35"/>
                  </a:cubicBezTo>
                  <a:cubicBezTo>
                    <a:pt x="57" y="36"/>
                    <a:pt x="59" y="37"/>
                    <a:pt x="61" y="38"/>
                  </a:cubicBezTo>
                  <a:cubicBezTo>
                    <a:pt x="56" y="47"/>
                    <a:pt x="51" y="56"/>
                    <a:pt x="46" y="65"/>
                  </a:cubicBezTo>
                  <a:cubicBezTo>
                    <a:pt x="46" y="66"/>
                    <a:pt x="46" y="66"/>
                    <a:pt x="45" y="66"/>
                  </a:cubicBezTo>
                  <a:cubicBezTo>
                    <a:pt x="43" y="68"/>
                    <a:pt x="46" y="71"/>
                    <a:pt x="47" y="72"/>
                  </a:cubicBezTo>
                  <a:cubicBezTo>
                    <a:pt x="47" y="75"/>
                    <a:pt x="46" y="78"/>
                    <a:pt x="44" y="80"/>
                  </a:cubicBezTo>
                  <a:moveTo>
                    <a:pt x="124" y="37"/>
                  </a:moveTo>
                  <a:cubicBezTo>
                    <a:pt x="125" y="36"/>
                    <a:pt x="125" y="34"/>
                    <a:pt x="126" y="33"/>
                  </a:cubicBezTo>
                  <a:cubicBezTo>
                    <a:pt x="127" y="34"/>
                    <a:pt x="128" y="36"/>
                    <a:pt x="128" y="38"/>
                  </a:cubicBezTo>
                  <a:cubicBezTo>
                    <a:pt x="128" y="37"/>
                    <a:pt x="127" y="37"/>
                    <a:pt x="126" y="37"/>
                  </a:cubicBezTo>
                  <a:cubicBezTo>
                    <a:pt x="126" y="37"/>
                    <a:pt x="126" y="37"/>
                    <a:pt x="126" y="37"/>
                  </a:cubicBezTo>
                  <a:cubicBezTo>
                    <a:pt x="125" y="37"/>
                    <a:pt x="125" y="37"/>
                    <a:pt x="125" y="37"/>
                  </a:cubicBezTo>
                  <a:cubicBezTo>
                    <a:pt x="124" y="37"/>
                    <a:pt x="124" y="37"/>
                    <a:pt x="124" y="37"/>
                  </a:cubicBezTo>
                  <a:moveTo>
                    <a:pt x="33" y="70"/>
                  </a:moveTo>
                  <a:cubicBezTo>
                    <a:pt x="31" y="68"/>
                    <a:pt x="30" y="66"/>
                    <a:pt x="29" y="64"/>
                  </a:cubicBezTo>
                  <a:cubicBezTo>
                    <a:pt x="35" y="53"/>
                    <a:pt x="44" y="43"/>
                    <a:pt x="49" y="32"/>
                  </a:cubicBezTo>
                  <a:cubicBezTo>
                    <a:pt x="50" y="32"/>
                    <a:pt x="50" y="32"/>
                    <a:pt x="50" y="32"/>
                  </a:cubicBezTo>
                  <a:cubicBezTo>
                    <a:pt x="52" y="34"/>
                    <a:pt x="53" y="33"/>
                    <a:pt x="54" y="34"/>
                  </a:cubicBezTo>
                  <a:cubicBezTo>
                    <a:pt x="46" y="45"/>
                    <a:pt x="39" y="57"/>
                    <a:pt x="33" y="70"/>
                  </a:cubicBezTo>
                  <a:moveTo>
                    <a:pt x="59" y="69"/>
                  </a:moveTo>
                  <a:cubicBezTo>
                    <a:pt x="58" y="69"/>
                    <a:pt x="58" y="68"/>
                    <a:pt x="57" y="67"/>
                  </a:cubicBezTo>
                  <a:cubicBezTo>
                    <a:pt x="62" y="54"/>
                    <a:pt x="68" y="43"/>
                    <a:pt x="75" y="31"/>
                  </a:cubicBezTo>
                  <a:cubicBezTo>
                    <a:pt x="75" y="31"/>
                    <a:pt x="75" y="31"/>
                    <a:pt x="75" y="31"/>
                  </a:cubicBezTo>
                  <a:cubicBezTo>
                    <a:pt x="77" y="32"/>
                    <a:pt x="80" y="31"/>
                    <a:pt x="81" y="34"/>
                  </a:cubicBezTo>
                  <a:cubicBezTo>
                    <a:pt x="78" y="39"/>
                    <a:pt x="75" y="43"/>
                    <a:pt x="72" y="48"/>
                  </a:cubicBezTo>
                  <a:cubicBezTo>
                    <a:pt x="71" y="49"/>
                    <a:pt x="71" y="49"/>
                    <a:pt x="71" y="50"/>
                  </a:cubicBezTo>
                  <a:cubicBezTo>
                    <a:pt x="71" y="51"/>
                    <a:pt x="59" y="69"/>
                    <a:pt x="59" y="69"/>
                  </a:cubicBezTo>
                  <a:moveTo>
                    <a:pt x="111" y="30"/>
                  </a:moveTo>
                  <a:cubicBezTo>
                    <a:pt x="111" y="30"/>
                    <a:pt x="111" y="30"/>
                    <a:pt x="111" y="30"/>
                  </a:cubicBezTo>
                  <a:cubicBezTo>
                    <a:pt x="111" y="30"/>
                    <a:pt x="111" y="30"/>
                    <a:pt x="111" y="30"/>
                  </a:cubicBezTo>
                  <a:moveTo>
                    <a:pt x="61" y="32"/>
                  </a:moveTo>
                  <a:cubicBezTo>
                    <a:pt x="60" y="32"/>
                    <a:pt x="59" y="32"/>
                    <a:pt x="59" y="31"/>
                  </a:cubicBezTo>
                  <a:cubicBezTo>
                    <a:pt x="58" y="31"/>
                    <a:pt x="58" y="31"/>
                    <a:pt x="58" y="31"/>
                  </a:cubicBezTo>
                  <a:cubicBezTo>
                    <a:pt x="59" y="30"/>
                    <a:pt x="60" y="30"/>
                    <a:pt x="61" y="29"/>
                  </a:cubicBezTo>
                  <a:cubicBezTo>
                    <a:pt x="61" y="30"/>
                    <a:pt x="61" y="31"/>
                    <a:pt x="61" y="32"/>
                  </a:cubicBezTo>
                  <a:moveTo>
                    <a:pt x="50" y="66"/>
                  </a:moveTo>
                  <a:cubicBezTo>
                    <a:pt x="49" y="65"/>
                    <a:pt x="49" y="65"/>
                    <a:pt x="49" y="65"/>
                  </a:cubicBezTo>
                  <a:cubicBezTo>
                    <a:pt x="54" y="56"/>
                    <a:pt x="59" y="47"/>
                    <a:pt x="64" y="38"/>
                  </a:cubicBezTo>
                  <a:cubicBezTo>
                    <a:pt x="65" y="38"/>
                    <a:pt x="66" y="37"/>
                    <a:pt x="65" y="34"/>
                  </a:cubicBezTo>
                  <a:cubicBezTo>
                    <a:pt x="65" y="29"/>
                    <a:pt x="65" y="28"/>
                    <a:pt x="66" y="28"/>
                  </a:cubicBezTo>
                  <a:cubicBezTo>
                    <a:pt x="67" y="28"/>
                    <a:pt x="69" y="30"/>
                    <a:pt x="72" y="31"/>
                  </a:cubicBezTo>
                  <a:cubicBezTo>
                    <a:pt x="66" y="42"/>
                    <a:pt x="60" y="53"/>
                    <a:pt x="55" y="65"/>
                  </a:cubicBezTo>
                  <a:cubicBezTo>
                    <a:pt x="55" y="65"/>
                    <a:pt x="55" y="65"/>
                    <a:pt x="54" y="65"/>
                  </a:cubicBezTo>
                  <a:cubicBezTo>
                    <a:pt x="54" y="65"/>
                    <a:pt x="53" y="65"/>
                    <a:pt x="51" y="65"/>
                  </a:cubicBezTo>
                  <a:cubicBezTo>
                    <a:pt x="51" y="65"/>
                    <a:pt x="50" y="66"/>
                    <a:pt x="50" y="66"/>
                  </a:cubicBezTo>
                  <a:moveTo>
                    <a:pt x="25" y="47"/>
                  </a:moveTo>
                  <a:cubicBezTo>
                    <a:pt x="25" y="45"/>
                    <a:pt x="24" y="43"/>
                    <a:pt x="24" y="42"/>
                  </a:cubicBezTo>
                  <a:cubicBezTo>
                    <a:pt x="27" y="37"/>
                    <a:pt x="34" y="27"/>
                    <a:pt x="40" y="27"/>
                  </a:cubicBezTo>
                  <a:cubicBezTo>
                    <a:pt x="40" y="27"/>
                    <a:pt x="40" y="27"/>
                    <a:pt x="40" y="27"/>
                  </a:cubicBezTo>
                  <a:cubicBezTo>
                    <a:pt x="35" y="33"/>
                    <a:pt x="30" y="40"/>
                    <a:pt x="25" y="47"/>
                  </a:cubicBezTo>
                  <a:moveTo>
                    <a:pt x="121" y="40"/>
                  </a:moveTo>
                  <a:cubicBezTo>
                    <a:pt x="121" y="40"/>
                    <a:pt x="120" y="39"/>
                    <a:pt x="120" y="39"/>
                  </a:cubicBezTo>
                  <a:cubicBezTo>
                    <a:pt x="119" y="38"/>
                    <a:pt x="119" y="37"/>
                    <a:pt x="118" y="35"/>
                  </a:cubicBezTo>
                  <a:cubicBezTo>
                    <a:pt x="119" y="32"/>
                    <a:pt x="120" y="29"/>
                    <a:pt x="121" y="25"/>
                  </a:cubicBezTo>
                  <a:cubicBezTo>
                    <a:pt x="122" y="27"/>
                    <a:pt x="123" y="28"/>
                    <a:pt x="124" y="30"/>
                  </a:cubicBezTo>
                  <a:cubicBezTo>
                    <a:pt x="124" y="30"/>
                    <a:pt x="124" y="30"/>
                    <a:pt x="124" y="30"/>
                  </a:cubicBezTo>
                  <a:cubicBezTo>
                    <a:pt x="123" y="33"/>
                    <a:pt x="122" y="37"/>
                    <a:pt x="121" y="40"/>
                  </a:cubicBezTo>
                  <a:moveTo>
                    <a:pt x="28" y="61"/>
                  </a:moveTo>
                  <a:cubicBezTo>
                    <a:pt x="26" y="58"/>
                    <a:pt x="26" y="56"/>
                    <a:pt x="26" y="55"/>
                  </a:cubicBezTo>
                  <a:cubicBezTo>
                    <a:pt x="26" y="53"/>
                    <a:pt x="26" y="51"/>
                    <a:pt x="26" y="50"/>
                  </a:cubicBezTo>
                  <a:cubicBezTo>
                    <a:pt x="31" y="42"/>
                    <a:pt x="37" y="35"/>
                    <a:pt x="42" y="27"/>
                  </a:cubicBezTo>
                  <a:cubicBezTo>
                    <a:pt x="42" y="27"/>
                    <a:pt x="43" y="26"/>
                    <a:pt x="43" y="26"/>
                  </a:cubicBezTo>
                  <a:cubicBezTo>
                    <a:pt x="46" y="25"/>
                    <a:pt x="52" y="22"/>
                    <a:pt x="55" y="20"/>
                  </a:cubicBezTo>
                  <a:cubicBezTo>
                    <a:pt x="54" y="21"/>
                    <a:pt x="55" y="21"/>
                    <a:pt x="55" y="22"/>
                  </a:cubicBezTo>
                  <a:cubicBezTo>
                    <a:pt x="56" y="23"/>
                    <a:pt x="57" y="24"/>
                    <a:pt x="58" y="25"/>
                  </a:cubicBezTo>
                  <a:cubicBezTo>
                    <a:pt x="59" y="26"/>
                    <a:pt x="52" y="28"/>
                    <a:pt x="50" y="30"/>
                  </a:cubicBezTo>
                  <a:cubicBezTo>
                    <a:pt x="50" y="30"/>
                    <a:pt x="50" y="30"/>
                    <a:pt x="50" y="30"/>
                  </a:cubicBezTo>
                  <a:cubicBezTo>
                    <a:pt x="50" y="30"/>
                    <a:pt x="50" y="29"/>
                    <a:pt x="49" y="29"/>
                  </a:cubicBezTo>
                  <a:cubicBezTo>
                    <a:pt x="49" y="29"/>
                    <a:pt x="49" y="29"/>
                    <a:pt x="49" y="29"/>
                  </a:cubicBezTo>
                  <a:cubicBezTo>
                    <a:pt x="49" y="29"/>
                    <a:pt x="48" y="29"/>
                    <a:pt x="48" y="29"/>
                  </a:cubicBezTo>
                  <a:cubicBezTo>
                    <a:pt x="43" y="41"/>
                    <a:pt x="34" y="50"/>
                    <a:pt x="28" y="61"/>
                  </a:cubicBezTo>
                  <a:moveTo>
                    <a:pt x="117" y="32"/>
                  </a:moveTo>
                  <a:cubicBezTo>
                    <a:pt x="117" y="32"/>
                    <a:pt x="117" y="32"/>
                    <a:pt x="117" y="32"/>
                  </a:cubicBezTo>
                  <a:cubicBezTo>
                    <a:pt x="116" y="31"/>
                    <a:pt x="116" y="30"/>
                    <a:pt x="115" y="29"/>
                  </a:cubicBezTo>
                  <a:cubicBezTo>
                    <a:pt x="115" y="28"/>
                    <a:pt x="115" y="28"/>
                    <a:pt x="115" y="28"/>
                  </a:cubicBezTo>
                  <a:cubicBezTo>
                    <a:pt x="115" y="27"/>
                    <a:pt x="115" y="25"/>
                    <a:pt x="115" y="24"/>
                  </a:cubicBezTo>
                  <a:cubicBezTo>
                    <a:pt x="115" y="22"/>
                    <a:pt x="115" y="21"/>
                    <a:pt x="115" y="19"/>
                  </a:cubicBezTo>
                  <a:cubicBezTo>
                    <a:pt x="115" y="19"/>
                    <a:pt x="115" y="19"/>
                    <a:pt x="115" y="19"/>
                  </a:cubicBezTo>
                  <a:cubicBezTo>
                    <a:pt x="116" y="20"/>
                    <a:pt x="118" y="22"/>
                    <a:pt x="119" y="23"/>
                  </a:cubicBezTo>
                  <a:cubicBezTo>
                    <a:pt x="119" y="23"/>
                    <a:pt x="119" y="23"/>
                    <a:pt x="119" y="23"/>
                  </a:cubicBezTo>
                  <a:cubicBezTo>
                    <a:pt x="119" y="24"/>
                    <a:pt x="119" y="24"/>
                    <a:pt x="119" y="24"/>
                  </a:cubicBezTo>
                  <a:cubicBezTo>
                    <a:pt x="118" y="27"/>
                    <a:pt x="118" y="30"/>
                    <a:pt x="117" y="32"/>
                  </a:cubicBezTo>
                  <a:moveTo>
                    <a:pt x="38" y="20"/>
                  </a:moveTo>
                  <a:cubicBezTo>
                    <a:pt x="42" y="20"/>
                    <a:pt x="45" y="18"/>
                    <a:pt x="48" y="17"/>
                  </a:cubicBezTo>
                  <a:cubicBezTo>
                    <a:pt x="53" y="13"/>
                    <a:pt x="59" y="12"/>
                    <a:pt x="65" y="12"/>
                  </a:cubicBezTo>
                  <a:cubicBezTo>
                    <a:pt x="65" y="12"/>
                    <a:pt x="65" y="12"/>
                    <a:pt x="65" y="12"/>
                  </a:cubicBezTo>
                  <a:cubicBezTo>
                    <a:pt x="71" y="12"/>
                    <a:pt x="76" y="13"/>
                    <a:pt x="81" y="15"/>
                  </a:cubicBezTo>
                  <a:cubicBezTo>
                    <a:pt x="81" y="15"/>
                    <a:pt x="81" y="16"/>
                    <a:pt x="81" y="16"/>
                  </a:cubicBezTo>
                  <a:cubicBezTo>
                    <a:pt x="81" y="17"/>
                    <a:pt x="81" y="17"/>
                    <a:pt x="82" y="18"/>
                  </a:cubicBezTo>
                  <a:cubicBezTo>
                    <a:pt x="82" y="18"/>
                    <a:pt x="82" y="18"/>
                    <a:pt x="82" y="18"/>
                  </a:cubicBezTo>
                  <a:cubicBezTo>
                    <a:pt x="83" y="18"/>
                    <a:pt x="83" y="17"/>
                    <a:pt x="83" y="17"/>
                  </a:cubicBezTo>
                  <a:cubicBezTo>
                    <a:pt x="84" y="16"/>
                    <a:pt x="84" y="16"/>
                    <a:pt x="84" y="16"/>
                  </a:cubicBezTo>
                  <a:cubicBezTo>
                    <a:pt x="84" y="16"/>
                    <a:pt x="84" y="16"/>
                    <a:pt x="84" y="16"/>
                  </a:cubicBezTo>
                  <a:cubicBezTo>
                    <a:pt x="85" y="16"/>
                    <a:pt x="85" y="16"/>
                    <a:pt x="85" y="16"/>
                  </a:cubicBezTo>
                  <a:cubicBezTo>
                    <a:pt x="87" y="18"/>
                    <a:pt x="89" y="19"/>
                    <a:pt x="91" y="20"/>
                  </a:cubicBezTo>
                  <a:cubicBezTo>
                    <a:pt x="92" y="20"/>
                    <a:pt x="93" y="20"/>
                    <a:pt x="93" y="21"/>
                  </a:cubicBezTo>
                  <a:cubicBezTo>
                    <a:pt x="94" y="21"/>
                    <a:pt x="94" y="22"/>
                    <a:pt x="95" y="23"/>
                  </a:cubicBezTo>
                  <a:cubicBezTo>
                    <a:pt x="95" y="23"/>
                    <a:pt x="96" y="24"/>
                    <a:pt x="97" y="24"/>
                  </a:cubicBezTo>
                  <a:cubicBezTo>
                    <a:pt x="97" y="24"/>
                    <a:pt x="97" y="24"/>
                    <a:pt x="97" y="24"/>
                  </a:cubicBezTo>
                  <a:cubicBezTo>
                    <a:pt x="98" y="23"/>
                    <a:pt x="98" y="23"/>
                    <a:pt x="98" y="23"/>
                  </a:cubicBezTo>
                  <a:cubicBezTo>
                    <a:pt x="98" y="23"/>
                    <a:pt x="99" y="23"/>
                    <a:pt x="99" y="22"/>
                  </a:cubicBezTo>
                  <a:cubicBezTo>
                    <a:pt x="99" y="22"/>
                    <a:pt x="101" y="20"/>
                    <a:pt x="102" y="18"/>
                  </a:cubicBezTo>
                  <a:cubicBezTo>
                    <a:pt x="104" y="17"/>
                    <a:pt x="106" y="16"/>
                    <a:pt x="108" y="15"/>
                  </a:cubicBezTo>
                  <a:cubicBezTo>
                    <a:pt x="108" y="15"/>
                    <a:pt x="108" y="15"/>
                    <a:pt x="108" y="15"/>
                  </a:cubicBezTo>
                  <a:cubicBezTo>
                    <a:pt x="109" y="15"/>
                    <a:pt x="110" y="16"/>
                    <a:pt x="110" y="16"/>
                  </a:cubicBezTo>
                  <a:cubicBezTo>
                    <a:pt x="110" y="17"/>
                    <a:pt x="110" y="18"/>
                    <a:pt x="110" y="19"/>
                  </a:cubicBezTo>
                  <a:cubicBezTo>
                    <a:pt x="110" y="19"/>
                    <a:pt x="110" y="19"/>
                    <a:pt x="110" y="19"/>
                  </a:cubicBezTo>
                  <a:cubicBezTo>
                    <a:pt x="110" y="19"/>
                    <a:pt x="110" y="19"/>
                    <a:pt x="111" y="20"/>
                  </a:cubicBezTo>
                  <a:cubicBezTo>
                    <a:pt x="111" y="22"/>
                    <a:pt x="111" y="23"/>
                    <a:pt x="111" y="24"/>
                  </a:cubicBezTo>
                  <a:cubicBezTo>
                    <a:pt x="111" y="25"/>
                    <a:pt x="111" y="27"/>
                    <a:pt x="110" y="27"/>
                  </a:cubicBezTo>
                  <a:cubicBezTo>
                    <a:pt x="110" y="28"/>
                    <a:pt x="110" y="29"/>
                    <a:pt x="111" y="30"/>
                  </a:cubicBezTo>
                  <a:cubicBezTo>
                    <a:pt x="111" y="30"/>
                    <a:pt x="111" y="30"/>
                    <a:pt x="111" y="30"/>
                  </a:cubicBezTo>
                  <a:cubicBezTo>
                    <a:pt x="111" y="30"/>
                    <a:pt x="111" y="30"/>
                    <a:pt x="111" y="31"/>
                  </a:cubicBezTo>
                  <a:cubicBezTo>
                    <a:pt x="112" y="32"/>
                    <a:pt x="113" y="35"/>
                    <a:pt x="114" y="38"/>
                  </a:cubicBezTo>
                  <a:cubicBezTo>
                    <a:pt x="115" y="39"/>
                    <a:pt x="116" y="40"/>
                    <a:pt x="116" y="41"/>
                  </a:cubicBezTo>
                  <a:cubicBezTo>
                    <a:pt x="117" y="43"/>
                    <a:pt x="118" y="44"/>
                    <a:pt x="118" y="44"/>
                  </a:cubicBezTo>
                  <a:cubicBezTo>
                    <a:pt x="119" y="45"/>
                    <a:pt x="119" y="45"/>
                    <a:pt x="120" y="46"/>
                  </a:cubicBezTo>
                  <a:cubicBezTo>
                    <a:pt x="121" y="46"/>
                    <a:pt x="121" y="46"/>
                    <a:pt x="122" y="46"/>
                  </a:cubicBezTo>
                  <a:cubicBezTo>
                    <a:pt x="122" y="46"/>
                    <a:pt x="122" y="46"/>
                    <a:pt x="122" y="46"/>
                  </a:cubicBezTo>
                  <a:cubicBezTo>
                    <a:pt x="123" y="46"/>
                    <a:pt x="123" y="46"/>
                    <a:pt x="124" y="46"/>
                  </a:cubicBezTo>
                  <a:cubicBezTo>
                    <a:pt x="125" y="45"/>
                    <a:pt x="125" y="44"/>
                    <a:pt x="125" y="44"/>
                  </a:cubicBezTo>
                  <a:cubicBezTo>
                    <a:pt x="126" y="43"/>
                    <a:pt x="126" y="42"/>
                    <a:pt x="126" y="42"/>
                  </a:cubicBezTo>
                  <a:cubicBezTo>
                    <a:pt x="127" y="42"/>
                    <a:pt x="128" y="42"/>
                    <a:pt x="129" y="43"/>
                  </a:cubicBezTo>
                  <a:cubicBezTo>
                    <a:pt x="131" y="44"/>
                    <a:pt x="132" y="46"/>
                    <a:pt x="133" y="47"/>
                  </a:cubicBezTo>
                  <a:cubicBezTo>
                    <a:pt x="134" y="48"/>
                    <a:pt x="134" y="48"/>
                    <a:pt x="135" y="48"/>
                  </a:cubicBezTo>
                  <a:cubicBezTo>
                    <a:pt x="135" y="49"/>
                    <a:pt x="135" y="51"/>
                    <a:pt x="136" y="52"/>
                  </a:cubicBezTo>
                  <a:cubicBezTo>
                    <a:pt x="135" y="52"/>
                    <a:pt x="134" y="52"/>
                    <a:pt x="134" y="52"/>
                  </a:cubicBezTo>
                  <a:cubicBezTo>
                    <a:pt x="133" y="52"/>
                    <a:pt x="132" y="52"/>
                    <a:pt x="132" y="52"/>
                  </a:cubicBezTo>
                  <a:cubicBezTo>
                    <a:pt x="131" y="52"/>
                    <a:pt x="130" y="52"/>
                    <a:pt x="130" y="52"/>
                  </a:cubicBezTo>
                  <a:cubicBezTo>
                    <a:pt x="130" y="52"/>
                    <a:pt x="130" y="52"/>
                    <a:pt x="130" y="52"/>
                  </a:cubicBezTo>
                  <a:cubicBezTo>
                    <a:pt x="129" y="52"/>
                    <a:pt x="129" y="52"/>
                    <a:pt x="129" y="52"/>
                  </a:cubicBezTo>
                  <a:cubicBezTo>
                    <a:pt x="129" y="52"/>
                    <a:pt x="129" y="52"/>
                    <a:pt x="129" y="52"/>
                  </a:cubicBezTo>
                  <a:cubicBezTo>
                    <a:pt x="129" y="52"/>
                    <a:pt x="128" y="52"/>
                    <a:pt x="127" y="52"/>
                  </a:cubicBezTo>
                  <a:cubicBezTo>
                    <a:pt x="127" y="52"/>
                    <a:pt x="127" y="52"/>
                    <a:pt x="127" y="52"/>
                  </a:cubicBezTo>
                  <a:cubicBezTo>
                    <a:pt x="126" y="52"/>
                    <a:pt x="124" y="52"/>
                    <a:pt x="123" y="53"/>
                  </a:cubicBezTo>
                  <a:cubicBezTo>
                    <a:pt x="122" y="55"/>
                    <a:pt x="120" y="56"/>
                    <a:pt x="119" y="58"/>
                  </a:cubicBezTo>
                  <a:cubicBezTo>
                    <a:pt x="118" y="60"/>
                    <a:pt x="117" y="61"/>
                    <a:pt x="117" y="63"/>
                  </a:cubicBezTo>
                  <a:cubicBezTo>
                    <a:pt x="116" y="64"/>
                    <a:pt x="116" y="65"/>
                    <a:pt x="116" y="67"/>
                  </a:cubicBezTo>
                  <a:cubicBezTo>
                    <a:pt x="115" y="69"/>
                    <a:pt x="115" y="72"/>
                    <a:pt x="115" y="74"/>
                  </a:cubicBezTo>
                  <a:cubicBezTo>
                    <a:pt x="115" y="77"/>
                    <a:pt x="116" y="80"/>
                    <a:pt x="117" y="83"/>
                  </a:cubicBezTo>
                  <a:cubicBezTo>
                    <a:pt x="117" y="84"/>
                    <a:pt x="118" y="85"/>
                    <a:pt x="119" y="86"/>
                  </a:cubicBezTo>
                  <a:cubicBezTo>
                    <a:pt x="121" y="87"/>
                    <a:pt x="122" y="88"/>
                    <a:pt x="124" y="88"/>
                  </a:cubicBezTo>
                  <a:cubicBezTo>
                    <a:pt x="124" y="88"/>
                    <a:pt x="124" y="88"/>
                    <a:pt x="124" y="88"/>
                  </a:cubicBezTo>
                  <a:cubicBezTo>
                    <a:pt x="125" y="87"/>
                    <a:pt x="125" y="87"/>
                    <a:pt x="125" y="87"/>
                  </a:cubicBezTo>
                  <a:cubicBezTo>
                    <a:pt x="125" y="87"/>
                    <a:pt x="125" y="87"/>
                    <a:pt x="125" y="87"/>
                  </a:cubicBezTo>
                  <a:cubicBezTo>
                    <a:pt x="126" y="87"/>
                    <a:pt x="128" y="87"/>
                    <a:pt x="128" y="86"/>
                  </a:cubicBezTo>
                  <a:cubicBezTo>
                    <a:pt x="129" y="86"/>
                    <a:pt x="129" y="86"/>
                    <a:pt x="129" y="86"/>
                  </a:cubicBezTo>
                  <a:cubicBezTo>
                    <a:pt x="129" y="86"/>
                    <a:pt x="129" y="86"/>
                    <a:pt x="129" y="86"/>
                  </a:cubicBezTo>
                  <a:cubicBezTo>
                    <a:pt x="129" y="86"/>
                    <a:pt x="129" y="86"/>
                    <a:pt x="129" y="86"/>
                  </a:cubicBezTo>
                  <a:cubicBezTo>
                    <a:pt x="129" y="86"/>
                    <a:pt x="130" y="86"/>
                    <a:pt x="131" y="87"/>
                  </a:cubicBezTo>
                  <a:cubicBezTo>
                    <a:pt x="131" y="87"/>
                    <a:pt x="131" y="87"/>
                    <a:pt x="131" y="87"/>
                  </a:cubicBezTo>
                  <a:cubicBezTo>
                    <a:pt x="131" y="88"/>
                    <a:pt x="132" y="88"/>
                    <a:pt x="132" y="89"/>
                  </a:cubicBezTo>
                  <a:cubicBezTo>
                    <a:pt x="132" y="91"/>
                    <a:pt x="131" y="94"/>
                    <a:pt x="130" y="97"/>
                  </a:cubicBezTo>
                  <a:cubicBezTo>
                    <a:pt x="130" y="99"/>
                    <a:pt x="129" y="102"/>
                    <a:pt x="128" y="103"/>
                  </a:cubicBezTo>
                  <a:cubicBezTo>
                    <a:pt x="128" y="104"/>
                    <a:pt x="128" y="104"/>
                    <a:pt x="128" y="104"/>
                  </a:cubicBezTo>
                  <a:cubicBezTo>
                    <a:pt x="128" y="104"/>
                    <a:pt x="128" y="104"/>
                    <a:pt x="128" y="104"/>
                  </a:cubicBezTo>
                  <a:cubicBezTo>
                    <a:pt x="122" y="114"/>
                    <a:pt x="113" y="122"/>
                    <a:pt x="102" y="127"/>
                  </a:cubicBezTo>
                  <a:cubicBezTo>
                    <a:pt x="107" y="122"/>
                    <a:pt x="111" y="117"/>
                    <a:pt x="111" y="111"/>
                  </a:cubicBezTo>
                  <a:cubicBezTo>
                    <a:pt x="111" y="106"/>
                    <a:pt x="109" y="102"/>
                    <a:pt x="106" y="99"/>
                  </a:cubicBezTo>
                  <a:cubicBezTo>
                    <a:pt x="105" y="99"/>
                    <a:pt x="104" y="98"/>
                    <a:pt x="103" y="98"/>
                  </a:cubicBezTo>
                  <a:cubicBezTo>
                    <a:pt x="102" y="98"/>
                    <a:pt x="102" y="98"/>
                    <a:pt x="102" y="98"/>
                  </a:cubicBezTo>
                  <a:cubicBezTo>
                    <a:pt x="101" y="98"/>
                    <a:pt x="101" y="98"/>
                    <a:pt x="100" y="98"/>
                  </a:cubicBezTo>
                  <a:cubicBezTo>
                    <a:pt x="98" y="98"/>
                    <a:pt x="96" y="98"/>
                    <a:pt x="94" y="98"/>
                  </a:cubicBezTo>
                  <a:cubicBezTo>
                    <a:pt x="92" y="97"/>
                    <a:pt x="91" y="97"/>
                    <a:pt x="90" y="97"/>
                  </a:cubicBezTo>
                  <a:cubicBezTo>
                    <a:pt x="87" y="90"/>
                    <a:pt x="74" y="85"/>
                    <a:pt x="68" y="85"/>
                  </a:cubicBezTo>
                  <a:cubicBezTo>
                    <a:pt x="67" y="85"/>
                    <a:pt x="67" y="85"/>
                    <a:pt x="67" y="85"/>
                  </a:cubicBezTo>
                  <a:cubicBezTo>
                    <a:pt x="67" y="84"/>
                    <a:pt x="65" y="83"/>
                    <a:pt x="63" y="83"/>
                  </a:cubicBezTo>
                  <a:cubicBezTo>
                    <a:pt x="63" y="83"/>
                    <a:pt x="63" y="83"/>
                    <a:pt x="63" y="83"/>
                  </a:cubicBezTo>
                  <a:cubicBezTo>
                    <a:pt x="63" y="83"/>
                    <a:pt x="63" y="83"/>
                    <a:pt x="63" y="83"/>
                  </a:cubicBezTo>
                  <a:cubicBezTo>
                    <a:pt x="62" y="82"/>
                    <a:pt x="61" y="81"/>
                    <a:pt x="61" y="80"/>
                  </a:cubicBezTo>
                  <a:cubicBezTo>
                    <a:pt x="61" y="79"/>
                    <a:pt x="61" y="78"/>
                    <a:pt x="61" y="77"/>
                  </a:cubicBezTo>
                  <a:cubicBezTo>
                    <a:pt x="60" y="76"/>
                    <a:pt x="60" y="74"/>
                    <a:pt x="59" y="73"/>
                  </a:cubicBezTo>
                  <a:cubicBezTo>
                    <a:pt x="59" y="73"/>
                    <a:pt x="59" y="73"/>
                    <a:pt x="59" y="73"/>
                  </a:cubicBezTo>
                  <a:cubicBezTo>
                    <a:pt x="62" y="73"/>
                    <a:pt x="63" y="72"/>
                    <a:pt x="64" y="70"/>
                  </a:cubicBezTo>
                  <a:cubicBezTo>
                    <a:pt x="65" y="68"/>
                    <a:pt x="68" y="63"/>
                    <a:pt x="70" y="60"/>
                  </a:cubicBezTo>
                  <a:cubicBezTo>
                    <a:pt x="73" y="56"/>
                    <a:pt x="74" y="54"/>
                    <a:pt x="75" y="52"/>
                  </a:cubicBezTo>
                  <a:cubicBezTo>
                    <a:pt x="75" y="52"/>
                    <a:pt x="76" y="52"/>
                    <a:pt x="76" y="52"/>
                  </a:cubicBezTo>
                  <a:cubicBezTo>
                    <a:pt x="79" y="52"/>
                    <a:pt x="82" y="53"/>
                    <a:pt x="83" y="53"/>
                  </a:cubicBezTo>
                  <a:cubicBezTo>
                    <a:pt x="84" y="53"/>
                    <a:pt x="84" y="53"/>
                    <a:pt x="84" y="53"/>
                  </a:cubicBezTo>
                  <a:cubicBezTo>
                    <a:pt x="85" y="53"/>
                    <a:pt x="87" y="52"/>
                    <a:pt x="87" y="51"/>
                  </a:cubicBezTo>
                  <a:cubicBezTo>
                    <a:pt x="88" y="50"/>
                    <a:pt x="88" y="49"/>
                    <a:pt x="88" y="48"/>
                  </a:cubicBezTo>
                  <a:cubicBezTo>
                    <a:pt x="88" y="47"/>
                    <a:pt x="89" y="45"/>
                    <a:pt x="91" y="42"/>
                  </a:cubicBezTo>
                  <a:cubicBezTo>
                    <a:pt x="91" y="42"/>
                    <a:pt x="92" y="41"/>
                    <a:pt x="92" y="41"/>
                  </a:cubicBezTo>
                  <a:cubicBezTo>
                    <a:pt x="93" y="39"/>
                    <a:pt x="92" y="37"/>
                    <a:pt x="91" y="36"/>
                  </a:cubicBezTo>
                  <a:cubicBezTo>
                    <a:pt x="90" y="35"/>
                    <a:pt x="89" y="35"/>
                    <a:pt x="88" y="34"/>
                  </a:cubicBezTo>
                  <a:cubicBezTo>
                    <a:pt x="88" y="34"/>
                    <a:pt x="87" y="34"/>
                    <a:pt x="87" y="34"/>
                  </a:cubicBezTo>
                  <a:cubicBezTo>
                    <a:pt x="86" y="34"/>
                    <a:pt x="86" y="34"/>
                    <a:pt x="86" y="33"/>
                  </a:cubicBezTo>
                  <a:cubicBezTo>
                    <a:pt x="84" y="28"/>
                    <a:pt x="80" y="27"/>
                    <a:pt x="77" y="27"/>
                  </a:cubicBezTo>
                  <a:cubicBezTo>
                    <a:pt x="76" y="27"/>
                    <a:pt x="75" y="27"/>
                    <a:pt x="74" y="27"/>
                  </a:cubicBezTo>
                  <a:cubicBezTo>
                    <a:pt x="73" y="26"/>
                    <a:pt x="72" y="26"/>
                    <a:pt x="71" y="25"/>
                  </a:cubicBezTo>
                  <a:cubicBezTo>
                    <a:pt x="69" y="24"/>
                    <a:pt x="68" y="23"/>
                    <a:pt x="66" y="23"/>
                  </a:cubicBezTo>
                  <a:cubicBezTo>
                    <a:pt x="66" y="23"/>
                    <a:pt x="66" y="23"/>
                    <a:pt x="66" y="23"/>
                  </a:cubicBezTo>
                  <a:cubicBezTo>
                    <a:pt x="65" y="23"/>
                    <a:pt x="64" y="24"/>
                    <a:pt x="63" y="24"/>
                  </a:cubicBezTo>
                  <a:cubicBezTo>
                    <a:pt x="63" y="24"/>
                    <a:pt x="63" y="24"/>
                    <a:pt x="63" y="24"/>
                  </a:cubicBezTo>
                  <a:cubicBezTo>
                    <a:pt x="62" y="23"/>
                    <a:pt x="62" y="22"/>
                    <a:pt x="61" y="22"/>
                  </a:cubicBezTo>
                  <a:cubicBezTo>
                    <a:pt x="60" y="21"/>
                    <a:pt x="60" y="20"/>
                    <a:pt x="59" y="20"/>
                  </a:cubicBezTo>
                  <a:cubicBezTo>
                    <a:pt x="59" y="18"/>
                    <a:pt x="58" y="17"/>
                    <a:pt x="57" y="17"/>
                  </a:cubicBezTo>
                  <a:cubicBezTo>
                    <a:pt x="56" y="16"/>
                    <a:pt x="56" y="16"/>
                    <a:pt x="55" y="16"/>
                  </a:cubicBezTo>
                  <a:cubicBezTo>
                    <a:pt x="54" y="16"/>
                    <a:pt x="53" y="16"/>
                    <a:pt x="52" y="17"/>
                  </a:cubicBezTo>
                  <a:cubicBezTo>
                    <a:pt x="49" y="19"/>
                    <a:pt x="41" y="22"/>
                    <a:pt x="39" y="22"/>
                  </a:cubicBezTo>
                  <a:cubicBezTo>
                    <a:pt x="39" y="22"/>
                    <a:pt x="39" y="22"/>
                    <a:pt x="39" y="22"/>
                  </a:cubicBezTo>
                  <a:cubicBezTo>
                    <a:pt x="32" y="22"/>
                    <a:pt x="26" y="30"/>
                    <a:pt x="21" y="39"/>
                  </a:cubicBezTo>
                  <a:cubicBezTo>
                    <a:pt x="20" y="40"/>
                    <a:pt x="20" y="40"/>
                    <a:pt x="20" y="41"/>
                  </a:cubicBezTo>
                  <a:cubicBezTo>
                    <a:pt x="20" y="43"/>
                    <a:pt x="20" y="45"/>
                    <a:pt x="21" y="48"/>
                  </a:cubicBezTo>
                  <a:cubicBezTo>
                    <a:pt x="21" y="49"/>
                    <a:pt x="21" y="51"/>
                    <a:pt x="22" y="52"/>
                  </a:cubicBezTo>
                  <a:cubicBezTo>
                    <a:pt x="21" y="52"/>
                    <a:pt x="21" y="52"/>
                    <a:pt x="21" y="52"/>
                  </a:cubicBezTo>
                  <a:cubicBezTo>
                    <a:pt x="21" y="53"/>
                    <a:pt x="21" y="53"/>
                    <a:pt x="22" y="53"/>
                  </a:cubicBezTo>
                  <a:cubicBezTo>
                    <a:pt x="22" y="54"/>
                    <a:pt x="22" y="54"/>
                    <a:pt x="22" y="54"/>
                  </a:cubicBezTo>
                  <a:cubicBezTo>
                    <a:pt x="21" y="57"/>
                    <a:pt x="22" y="61"/>
                    <a:pt x="25" y="66"/>
                  </a:cubicBezTo>
                  <a:cubicBezTo>
                    <a:pt x="25" y="67"/>
                    <a:pt x="25" y="68"/>
                    <a:pt x="24" y="68"/>
                  </a:cubicBezTo>
                  <a:cubicBezTo>
                    <a:pt x="24" y="69"/>
                    <a:pt x="24" y="69"/>
                    <a:pt x="25" y="70"/>
                  </a:cubicBezTo>
                  <a:cubicBezTo>
                    <a:pt x="25" y="70"/>
                    <a:pt x="25" y="70"/>
                    <a:pt x="25" y="70"/>
                  </a:cubicBezTo>
                  <a:cubicBezTo>
                    <a:pt x="26" y="70"/>
                    <a:pt x="26" y="69"/>
                    <a:pt x="26" y="69"/>
                  </a:cubicBezTo>
                  <a:cubicBezTo>
                    <a:pt x="27" y="69"/>
                    <a:pt x="27" y="69"/>
                    <a:pt x="27" y="69"/>
                  </a:cubicBezTo>
                  <a:cubicBezTo>
                    <a:pt x="27" y="69"/>
                    <a:pt x="27" y="69"/>
                    <a:pt x="27" y="69"/>
                  </a:cubicBezTo>
                  <a:cubicBezTo>
                    <a:pt x="28" y="71"/>
                    <a:pt x="33" y="79"/>
                    <a:pt x="37" y="81"/>
                  </a:cubicBezTo>
                  <a:cubicBezTo>
                    <a:pt x="40" y="83"/>
                    <a:pt x="46" y="86"/>
                    <a:pt x="50" y="87"/>
                  </a:cubicBezTo>
                  <a:cubicBezTo>
                    <a:pt x="51" y="88"/>
                    <a:pt x="51" y="88"/>
                    <a:pt x="51" y="88"/>
                  </a:cubicBezTo>
                  <a:cubicBezTo>
                    <a:pt x="51" y="89"/>
                    <a:pt x="52" y="89"/>
                    <a:pt x="52" y="90"/>
                  </a:cubicBezTo>
                  <a:cubicBezTo>
                    <a:pt x="53" y="90"/>
                    <a:pt x="53" y="91"/>
                    <a:pt x="53" y="92"/>
                  </a:cubicBezTo>
                  <a:cubicBezTo>
                    <a:pt x="54" y="92"/>
                    <a:pt x="54" y="92"/>
                    <a:pt x="54" y="93"/>
                  </a:cubicBezTo>
                  <a:cubicBezTo>
                    <a:pt x="54" y="94"/>
                    <a:pt x="54" y="96"/>
                    <a:pt x="54" y="97"/>
                  </a:cubicBezTo>
                  <a:cubicBezTo>
                    <a:pt x="54" y="97"/>
                    <a:pt x="53" y="98"/>
                    <a:pt x="53" y="99"/>
                  </a:cubicBezTo>
                  <a:cubicBezTo>
                    <a:pt x="53" y="101"/>
                    <a:pt x="52" y="108"/>
                    <a:pt x="55" y="114"/>
                  </a:cubicBezTo>
                  <a:cubicBezTo>
                    <a:pt x="55" y="114"/>
                    <a:pt x="55" y="114"/>
                    <a:pt x="55" y="114"/>
                  </a:cubicBezTo>
                  <a:cubicBezTo>
                    <a:pt x="55" y="115"/>
                    <a:pt x="55" y="115"/>
                    <a:pt x="55" y="116"/>
                  </a:cubicBezTo>
                  <a:cubicBezTo>
                    <a:pt x="55" y="116"/>
                    <a:pt x="55" y="117"/>
                    <a:pt x="56" y="117"/>
                  </a:cubicBezTo>
                  <a:cubicBezTo>
                    <a:pt x="56" y="117"/>
                    <a:pt x="56" y="117"/>
                    <a:pt x="56" y="117"/>
                  </a:cubicBezTo>
                  <a:cubicBezTo>
                    <a:pt x="56" y="118"/>
                    <a:pt x="56" y="118"/>
                    <a:pt x="56" y="118"/>
                  </a:cubicBezTo>
                  <a:cubicBezTo>
                    <a:pt x="57" y="118"/>
                    <a:pt x="57" y="117"/>
                    <a:pt x="58" y="117"/>
                  </a:cubicBezTo>
                  <a:cubicBezTo>
                    <a:pt x="58" y="117"/>
                    <a:pt x="58" y="117"/>
                    <a:pt x="58" y="117"/>
                  </a:cubicBezTo>
                  <a:cubicBezTo>
                    <a:pt x="59" y="117"/>
                    <a:pt x="60" y="118"/>
                    <a:pt x="61" y="119"/>
                  </a:cubicBezTo>
                  <a:cubicBezTo>
                    <a:pt x="61" y="119"/>
                    <a:pt x="60" y="120"/>
                    <a:pt x="60" y="121"/>
                  </a:cubicBezTo>
                  <a:cubicBezTo>
                    <a:pt x="60" y="121"/>
                    <a:pt x="60" y="122"/>
                    <a:pt x="61" y="122"/>
                  </a:cubicBezTo>
                  <a:cubicBezTo>
                    <a:pt x="61" y="122"/>
                    <a:pt x="61" y="122"/>
                    <a:pt x="61" y="122"/>
                  </a:cubicBezTo>
                  <a:cubicBezTo>
                    <a:pt x="61" y="122"/>
                    <a:pt x="62" y="122"/>
                    <a:pt x="62" y="121"/>
                  </a:cubicBezTo>
                  <a:cubicBezTo>
                    <a:pt x="62" y="121"/>
                    <a:pt x="62" y="121"/>
                    <a:pt x="62" y="121"/>
                  </a:cubicBezTo>
                  <a:cubicBezTo>
                    <a:pt x="63" y="122"/>
                    <a:pt x="62" y="124"/>
                    <a:pt x="61" y="127"/>
                  </a:cubicBezTo>
                  <a:cubicBezTo>
                    <a:pt x="61" y="129"/>
                    <a:pt x="60" y="131"/>
                    <a:pt x="60" y="132"/>
                  </a:cubicBezTo>
                  <a:cubicBezTo>
                    <a:pt x="31" y="128"/>
                    <a:pt x="5" y="107"/>
                    <a:pt x="5" y="69"/>
                  </a:cubicBezTo>
                  <a:cubicBezTo>
                    <a:pt x="5" y="46"/>
                    <a:pt x="15" y="29"/>
                    <a:pt x="29" y="18"/>
                  </a:cubicBezTo>
                  <a:cubicBezTo>
                    <a:pt x="30" y="19"/>
                    <a:pt x="30" y="19"/>
                    <a:pt x="30" y="19"/>
                  </a:cubicBezTo>
                  <a:cubicBezTo>
                    <a:pt x="31" y="19"/>
                    <a:pt x="32" y="19"/>
                    <a:pt x="33" y="19"/>
                  </a:cubicBezTo>
                  <a:cubicBezTo>
                    <a:pt x="34" y="19"/>
                    <a:pt x="35" y="19"/>
                    <a:pt x="35" y="20"/>
                  </a:cubicBezTo>
                  <a:cubicBezTo>
                    <a:pt x="36" y="20"/>
                    <a:pt x="37" y="20"/>
                    <a:pt x="38" y="20"/>
                  </a:cubicBezTo>
                  <a:moveTo>
                    <a:pt x="97" y="18"/>
                  </a:moveTo>
                  <a:cubicBezTo>
                    <a:pt x="96" y="17"/>
                    <a:pt x="96" y="17"/>
                    <a:pt x="96" y="17"/>
                  </a:cubicBezTo>
                  <a:cubicBezTo>
                    <a:pt x="95" y="17"/>
                    <a:pt x="94" y="16"/>
                    <a:pt x="93" y="16"/>
                  </a:cubicBezTo>
                  <a:cubicBezTo>
                    <a:pt x="94" y="14"/>
                    <a:pt x="95" y="12"/>
                    <a:pt x="96" y="10"/>
                  </a:cubicBezTo>
                  <a:cubicBezTo>
                    <a:pt x="98" y="11"/>
                    <a:pt x="100" y="12"/>
                    <a:pt x="102" y="13"/>
                  </a:cubicBezTo>
                  <a:cubicBezTo>
                    <a:pt x="101" y="14"/>
                    <a:pt x="99" y="15"/>
                    <a:pt x="98" y="16"/>
                  </a:cubicBezTo>
                  <a:cubicBezTo>
                    <a:pt x="98" y="17"/>
                    <a:pt x="97" y="17"/>
                    <a:pt x="97" y="18"/>
                  </a:cubicBezTo>
                  <a:moveTo>
                    <a:pt x="38" y="15"/>
                  </a:moveTo>
                  <a:cubicBezTo>
                    <a:pt x="38" y="15"/>
                    <a:pt x="38" y="15"/>
                    <a:pt x="38" y="15"/>
                  </a:cubicBezTo>
                  <a:cubicBezTo>
                    <a:pt x="38" y="15"/>
                    <a:pt x="37" y="15"/>
                    <a:pt x="37" y="15"/>
                  </a:cubicBezTo>
                  <a:cubicBezTo>
                    <a:pt x="36" y="15"/>
                    <a:pt x="35" y="15"/>
                    <a:pt x="34" y="15"/>
                  </a:cubicBezTo>
                  <a:cubicBezTo>
                    <a:pt x="38" y="12"/>
                    <a:pt x="43" y="10"/>
                    <a:pt x="47" y="9"/>
                  </a:cubicBezTo>
                  <a:cubicBezTo>
                    <a:pt x="47" y="10"/>
                    <a:pt x="46" y="11"/>
                    <a:pt x="46" y="13"/>
                  </a:cubicBezTo>
                  <a:cubicBezTo>
                    <a:pt x="45" y="13"/>
                    <a:pt x="45" y="13"/>
                    <a:pt x="45" y="13"/>
                  </a:cubicBezTo>
                  <a:cubicBezTo>
                    <a:pt x="43" y="14"/>
                    <a:pt x="41" y="15"/>
                    <a:pt x="38" y="15"/>
                  </a:cubicBezTo>
                  <a:moveTo>
                    <a:pt x="91" y="15"/>
                  </a:moveTo>
                  <a:cubicBezTo>
                    <a:pt x="89" y="14"/>
                    <a:pt x="88" y="13"/>
                    <a:pt x="87" y="12"/>
                  </a:cubicBezTo>
                  <a:cubicBezTo>
                    <a:pt x="87" y="12"/>
                    <a:pt x="86" y="12"/>
                    <a:pt x="85" y="12"/>
                  </a:cubicBezTo>
                  <a:cubicBezTo>
                    <a:pt x="85" y="12"/>
                    <a:pt x="85" y="12"/>
                    <a:pt x="85" y="12"/>
                  </a:cubicBezTo>
                  <a:cubicBezTo>
                    <a:pt x="86" y="10"/>
                    <a:pt x="87" y="9"/>
                    <a:pt x="88" y="7"/>
                  </a:cubicBezTo>
                  <a:cubicBezTo>
                    <a:pt x="90" y="8"/>
                    <a:pt x="92" y="8"/>
                    <a:pt x="94" y="9"/>
                  </a:cubicBezTo>
                  <a:cubicBezTo>
                    <a:pt x="93" y="11"/>
                    <a:pt x="92" y="13"/>
                    <a:pt x="91" y="15"/>
                  </a:cubicBezTo>
                  <a:moveTo>
                    <a:pt x="49" y="11"/>
                  </a:moveTo>
                  <a:cubicBezTo>
                    <a:pt x="49" y="10"/>
                    <a:pt x="49" y="9"/>
                    <a:pt x="49" y="8"/>
                  </a:cubicBezTo>
                  <a:cubicBezTo>
                    <a:pt x="52" y="7"/>
                    <a:pt x="55" y="7"/>
                    <a:pt x="58" y="6"/>
                  </a:cubicBezTo>
                  <a:cubicBezTo>
                    <a:pt x="58" y="7"/>
                    <a:pt x="58" y="7"/>
                    <a:pt x="58" y="8"/>
                  </a:cubicBezTo>
                  <a:cubicBezTo>
                    <a:pt x="55" y="9"/>
                    <a:pt x="52" y="10"/>
                    <a:pt x="49" y="11"/>
                  </a:cubicBezTo>
                  <a:moveTo>
                    <a:pt x="83" y="11"/>
                  </a:moveTo>
                  <a:cubicBezTo>
                    <a:pt x="81" y="10"/>
                    <a:pt x="78" y="9"/>
                    <a:pt x="75" y="8"/>
                  </a:cubicBezTo>
                  <a:cubicBezTo>
                    <a:pt x="75" y="7"/>
                    <a:pt x="76" y="6"/>
                    <a:pt x="77" y="5"/>
                  </a:cubicBezTo>
                  <a:cubicBezTo>
                    <a:pt x="79" y="6"/>
                    <a:pt x="82" y="6"/>
                    <a:pt x="84" y="7"/>
                  </a:cubicBezTo>
                  <a:cubicBezTo>
                    <a:pt x="84" y="7"/>
                    <a:pt x="84" y="7"/>
                    <a:pt x="84" y="7"/>
                  </a:cubicBezTo>
                  <a:cubicBezTo>
                    <a:pt x="84" y="7"/>
                    <a:pt x="85" y="7"/>
                    <a:pt x="86" y="7"/>
                  </a:cubicBezTo>
                  <a:cubicBezTo>
                    <a:pt x="85" y="8"/>
                    <a:pt x="84" y="10"/>
                    <a:pt x="83" y="11"/>
                  </a:cubicBezTo>
                  <a:moveTo>
                    <a:pt x="61" y="8"/>
                  </a:moveTo>
                  <a:cubicBezTo>
                    <a:pt x="61" y="7"/>
                    <a:pt x="61" y="6"/>
                    <a:pt x="62" y="6"/>
                  </a:cubicBezTo>
                  <a:cubicBezTo>
                    <a:pt x="63" y="5"/>
                    <a:pt x="64" y="5"/>
                    <a:pt x="65" y="5"/>
                  </a:cubicBezTo>
                  <a:cubicBezTo>
                    <a:pt x="66" y="5"/>
                    <a:pt x="68" y="5"/>
                    <a:pt x="69" y="5"/>
                  </a:cubicBezTo>
                  <a:cubicBezTo>
                    <a:pt x="71" y="5"/>
                    <a:pt x="73" y="5"/>
                    <a:pt x="74" y="5"/>
                  </a:cubicBezTo>
                  <a:cubicBezTo>
                    <a:pt x="74" y="6"/>
                    <a:pt x="73" y="7"/>
                    <a:pt x="73" y="8"/>
                  </a:cubicBezTo>
                  <a:cubicBezTo>
                    <a:pt x="70" y="8"/>
                    <a:pt x="67" y="7"/>
                    <a:pt x="65" y="7"/>
                  </a:cubicBezTo>
                  <a:cubicBezTo>
                    <a:pt x="64" y="7"/>
                    <a:pt x="62" y="7"/>
                    <a:pt x="61" y="8"/>
                  </a:cubicBezTo>
                  <a:moveTo>
                    <a:pt x="71" y="0"/>
                  </a:moveTo>
                  <a:cubicBezTo>
                    <a:pt x="69" y="0"/>
                    <a:pt x="68" y="1"/>
                    <a:pt x="66" y="1"/>
                  </a:cubicBezTo>
                  <a:cubicBezTo>
                    <a:pt x="65" y="1"/>
                    <a:pt x="65" y="1"/>
                    <a:pt x="65" y="1"/>
                  </a:cubicBezTo>
                  <a:cubicBezTo>
                    <a:pt x="64" y="1"/>
                    <a:pt x="64" y="1"/>
                    <a:pt x="64" y="1"/>
                  </a:cubicBezTo>
                  <a:cubicBezTo>
                    <a:pt x="53" y="2"/>
                    <a:pt x="41" y="5"/>
                    <a:pt x="27" y="13"/>
                  </a:cubicBezTo>
                  <a:cubicBezTo>
                    <a:pt x="27" y="14"/>
                    <a:pt x="27" y="14"/>
                    <a:pt x="27" y="14"/>
                  </a:cubicBezTo>
                  <a:cubicBezTo>
                    <a:pt x="26" y="14"/>
                    <a:pt x="26" y="15"/>
                    <a:pt x="26" y="15"/>
                  </a:cubicBezTo>
                  <a:cubicBezTo>
                    <a:pt x="25" y="16"/>
                    <a:pt x="24" y="17"/>
                    <a:pt x="23" y="18"/>
                  </a:cubicBezTo>
                  <a:cubicBezTo>
                    <a:pt x="8" y="30"/>
                    <a:pt x="0" y="48"/>
                    <a:pt x="0" y="69"/>
                  </a:cubicBezTo>
                  <a:cubicBezTo>
                    <a:pt x="0" y="110"/>
                    <a:pt x="30" y="133"/>
                    <a:pt x="62" y="137"/>
                  </a:cubicBezTo>
                  <a:cubicBezTo>
                    <a:pt x="62" y="138"/>
                    <a:pt x="63" y="138"/>
                    <a:pt x="64" y="138"/>
                  </a:cubicBezTo>
                  <a:cubicBezTo>
                    <a:pt x="64" y="138"/>
                    <a:pt x="67" y="138"/>
                    <a:pt x="72" y="138"/>
                  </a:cubicBezTo>
                  <a:cubicBezTo>
                    <a:pt x="85" y="138"/>
                    <a:pt x="90" y="136"/>
                    <a:pt x="92" y="135"/>
                  </a:cubicBezTo>
                  <a:cubicBezTo>
                    <a:pt x="103" y="132"/>
                    <a:pt x="112" y="127"/>
                    <a:pt x="120" y="121"/>
                  </a:cubicBezTo>
                  <a:cubicBezTo>
                    <a:pt x="131" y="111"/>
                    <a:pt x="138" y="98"/>
                    <a:pt x="141" y="82"/>
                  </a:cubicBezTo>
                  <a:cubicBezTo>
                    <a:pt x="142" y="79"/>
                    <a:pt x="142" y="75"/>
                    <a:pt x="142" y="72"/>
                  </a:cubicBezTo>
                  <a:cubicBezTo>
                    <a:pt x="142" y="71"/>
                    <a:pt x="142" y="71"/>
                    <a:pt x="142" y="70"/>
                  </a:cubicBezTo>
                  <a:cubicBezTo>
                    <a:pt x="142" y="69"/>
                    <a:pt x="142" y="69"/>
                    <a:pt x="142" y="69"/>
                  </a:cubicBezTo>
                  <a:cubicBezTo>
                    <a:pt x="142" y="49"/>
                    <a:pt x="135" y="32"/>
                    <a:pt x="122" y="20"/>
                  </a:cubicBezTo>
                  <a:cubicBezTo>
                    <a:pt x="122" y="19"/>
                    <a:pt x="122" y="19"/>
                    <a:pt x="122" y="19"/>
                  </a:cubicBezTo>
                  <a:cubicBezTo>
                    <a:pt x="120" y="18"/>
                    <a:pt x="119" y="17"/>
                    <a:pt x="118" y="16"/>
                  </a:cubicBezTo>
                  <a:cubicBezTo>
                    <a:pt x="118" y="15"/>
                    <a:pt x="117" y="15"/>
                    <a:pt x="117" y="15"/>
                  </a:cubicBezTo>
                  <a:cubicBezTo>
                    <a:pt x="104" y="6"/>
                    <a:pt x="88"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769"/>
            <p:cNvSpPr>
              <a:spLocks noEditPoints="1"/>
            </p:cNvSpPr>
            <p:nvPr/>
          </p:nvSpPr>
          <p:spPr bwMode="auto">
            <a:xfrm>
              <a:off x="4235" y="529"/>
              <a:ext cx="325" cy="434"/>
            </a:xfrm>
            <a:custGeom>
              <a:avLst/>
              <a:gdLst>
                <a:gd name="T0" fmla="*/ 107 w 137"/>
                <a:gd name="T1" fmla="*/ 84 h 183"/>
                <a:gd name="T2" fmla="*/ 125 w 137"/>
                <a:gd name="T3" fmla="*/ 157 h 183"/>
                <a:gd name="T4" fmla="*/ 128 w 137"/>
                <a:gd name="T5" fmla="*/ 169 h 183"/>
                <a:gd name="T6" fmla="*/ 121 w 137"/>
                <a:gd name="T7" fmla="*/ 169 h 183"/>
                <a:gd name="T8" fmla="*/ 116 w 137"/>
                <a:gd name="T9" fmla="*/ 167 h 183"/>
                <a:gd name="T10" fmla="*/ 35 w 137"/>
                <a:gd name="T11" fmla="*/ 172 h 183"/>
                <a:gd name="T12" fmla="*/ 16 w 137"/>
                <a:gd name="T13" fmla="*/ 177 h 183"/>
                <a:gd name="T14" fmla="*/ 5 w 137"/>
                <a:gd name="T15" fmla="*/ 133 h 183"/>
                <a:gd name="T16" fmla="*/ 39 w 137"/>
                <a:gd name="T17" fmla="*/ 62 h 183"/>
                <a:gd name="T18" fmla="*/ 35 w 137"/>
                <a:gd name="T19" fmla="*/ 59 h 183"/>
                <a:gd name="T20" fmla="*/ 122 w 137"/>
                <a:gd name="T21" fmla="*/ 64 h 183"/>
                <a:gd name="T22" fmla="*/ 124 w 137"/>
                <a:gd name="T23" fmla="*/ 64 h 183"/>
                <a:gd name="T24" fmla="*/ 52 w 137"/>
                <a:gd name="T25" fmla="*/ 60 h 183"/>
                <a:gd name="T26" fmla="*/ 115 w 137"/>
                <a:gd name="T27" fmla="*/ 57 h 183"/>
                <a:gd name="T28" fmla="*/ 65 w 137"/>
                <a:gd name="T29" fmla="*/ 56 h 183"/>
                <a:gd name="T30" fmla="*/ 104 w 137"/>
                <a:gd name="T31" fmla="*/ 56 h 183"/>
                <a:gd name="T32" fmla="*/ 76 w 137"/>
                <a:gd name="T33" fmla="*/ 54 h 183"/>
                <a:gd name="T34" fmla="*/ 96 w 137"/>
                <a:gd name="T35" fmla="*/ 54 h 183"/>
                <a:gd name="T36" fmla="*/ 82 w 137"/>
                <a:gd name="T37" fmla="*/ 53 h 183"/>
                <a:gd name="T38" fmla="*/ 81 w 137"/>
                <a:gd name="T39" fmla="*/ 57 h 183"/>
                <a:gd name="T40" fmla="*/ 88 w 137"/>
                <a:gd name="T41" fmla="*/ 55 h 183"/>
                <a:gd name="T42" fmla="*/ 89 w 137"/>
                <a:gd name="T43" fmla="*/ 57 h 183"/>
                <a:gd name="T44" fmla="*/ 38 w 137"/>
                <a:gd name="T45" fmla="*/ 55 h 183"/>
                <a:gd name="T46" fmla="*/ 35 w 137"/>
                <a:gd name="T47" fmla="*/ 49 h 183"/>
                <a:gd name="T48" fmla="*/ 89 w 137"/>
                <a:gd name="T49" fmla="*/ 46 h 183"/>
                <a:gd name="T50" fmla="*/ 51 w 137"/>
                <a:gd name="T51" fmla="*/ 53 h 183"/>
                <a:gd name="T52" fmla="*/ 63 w 137"/>
                <a:gd name="T53" fmla="*/ 52 h 183"/>
                <a:gd name="T54" fmla="*/ 100 w 137"/>
                <a:gd name="T55" fmla="*/ 43 h 183"/>
                <a:gd name="T56" fmla="*/ 73 w 137"/>
                <a:gd name="T57" fmla="*/ 50 h 183"/>
                <a:gd name="T58" fmla="*/ 85 w 137"/>
                <a:gd name="T59" fmla="*/ 45 h 183"/>
                <a:gd name="T60" fmla="*/ 82 w 137"/>
                <a:gd name="T61" fmla="*/ 49 h 183"/>
                <a:gd name="T62" fmla="*/ 111 w 137"/>
                <a:gd name="T63" fmla="*/ 40 h 183"/>
                <a:gd name="T64" fmla="*/ 49 w 137"/>
                <a:gd name="T65" fmla="*/ 28 h 183"/>
                <a:gd name="T66" fmla="*/ 65 w 137"/>
                <a:gd name="T67" fmla="*/ 5 h 183"/>
                <a:gd name="T68" fmla="*/ 63 w 137"/>
                <a:gd name="T69" fmla="*/ 30 h 183"/>
                <a:gd name="T70" fmla="*/ 78 w 137"/>
                <a:gd name="T71" fmla="*/ 8 h 183"/>
                <a:gd name="T72" fmla="*/ 44 w 137"/>
                <a:gd name="T73" fmla="*/ 42 h 183"/>
                <a:gd name="T74" fmla="*/ 41 w 137"/>
                <a:gd name="T75" fmla="*/ 32 h 183"/>
                <a:gd name="T76" fmla="*/ 65 w 137"/>
                <a:gd name="T77" fmla="*/ 0 h 183"/>
                <a:gd name="T78" fmla="*/ 31 w 137"/>
                <a:gd name="T79" fmla="*/ 10 h 183"/>
                <a:gd name="T80" fmla="*/ 34 w 137"/>
                <a:gd name="T81" fmla="*/ 42 h 183"/>
                <a:gd name="T82" fmla="*/ 31 w 137"/>
                <a:gd name="T83" fmla="*/ 59 h 183"/>
                <a:gd name="T84" fmla="*/ 0 w 137"/>
                <a:gd name="T85" fmla="*/ 133 h 183"/>
                <a:gd name="T86" fmla="*/ 12 w 137"/>
                <a:gd name="T87" fmla="*/ 180 h 183"/>
                <a:gd name="T88" fmla="*/ 35 w 137"/>
                <a:gd name="T89" fmla="*/ 177 h 183"/>
                <a:gd name="T90" fmla="*/ 106 w 137"/>
                <a:gd name="T91" fmla="*/ 174 h 183"/>
                <a:gd name="T92" fmla="*/ 131 w 137"/>
                <a:gd name="T93" fmla="*/ 173 h 183"/>
                <a:gd name="T94" fmla="*/ 130 w 137"/>
                <a:gd name="T95" fmla="*/ 157 h 183"/>
                <a:gd name="T96" fmla="*/ 89 w 137"/>
                <a:gd name="T97" fmla="*/ 64 h 183"/>
                <a:gd name="T98" fmla="*/ 124 w 137"/>
                <a:gd name="T99" fmla="*/ 69 h 183"/>
                <a:gd name="T100" fmla="*/ 134 w 137"/>
                <a:gd name="T101" fmla="*/ 54 h 183"/>
                <a:gd name="T102" fmla="*/ 115 w 137"/>
                <a:gd name="T103" fmla="*/ 43 h 183"/>
                <a:gd name="T104" fmla="*/ 112 w 137"/>
                <a:gd name="T105" fmla="*/ 32 h 183"/>
                <a:gd name="T106" fmla="*/ 100 w 137"/>
                <a:gd name="T107" fmla="*/ 15 h 183"/>
                <a:gd name="T108" fmla="*/ 82 w 137"/>
                <a:gd name="T109" fmla="*/ 4 h 183"/>
                <a:gd name="T110" fmla="*/ 69 w 137"/>
                <a:gd name="T111"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83">
                  <a:moveTo>
                    <a:pt x="41" y="66"/>
                  </a:moveTo>
                  <a:cubicBezTo>
                    <a:pt x="43" y="66"/>
                    <a:pt x="45" y="66"/>
                    <a:pt x="45" y="66"/>
                  </a:cubicBezTo>
                  <a:cubicBezTo>
                    <a:pt x="62" y="65"/>
                    <a:pt x="72" y="64"/>
                    <a:pt x="80" y="62"/>
                  </a:cubicBezTo>
                  <a:cubicBezTo>
                    <a:pt x="80" y="63"/>
                    <a:pt x="81" y="64"/>
                    <a:pt x="82" y="65"/>
                  </a:cubicBezTo>
                  <a:cubicBezTo>
                    <a:pt x="84" y="67"/>
                    <a:pt x="87" y="69"/>
                    <a:pt x="90" y="71"/>
                  </a:cubicBezTo>
                  <a:cubicBezTo>
                    <a:pt x="95" y="75"/>
                    <a:pt x="101" y="79"/>
                    <a:pt x="107" y="84"/>
                  </a:cubicBezTo>
                  <a:cubicBezTo>
                    <a:pt x="113" y="88"/>
                    <a:pt x="118" y="93"/>
                    <a:pt x="122" y="98"/>
                  </a:cubicBezTo>
                  <a:cubicBezTo>
                    <a:pt x="128" y="107"/>
                    <a:pt x="131" y="117"/>
                    <a:pt x="131" y="128"/>
                  </a:cubicBezTo>
                  <a:cubicBezTo>
                    <a:pt x="131" y="131"/>
                    <a:pt x="131" y="134"/>
                    <a:pt x="130" y="137"/>
                  </a:cubicBezTo>
                  <a:cubicBezTo>
                    <a:pt x="129" y="141"/>
                    <a:pt x="128" y="143"/>
                    <a:pt x="127" y="146"/>
                  </a:cubicBezTo>
                  <a:cubicBezTo>
                    <a:pt x="126" y="149"/>
                    <a:pt x="125" y="153"/>
                    <a:pt x="125" y="157"/>
                  </a:cubicBezTo>
                  <a:cubicBezTo>
                    <a:pt x="125" y="157"/>
                    <a:pt x="125" y="157"/>
                    <a:pt x="125" y="157"/>
                  </a:cubicBezTo>
                  <a:cubicBezTo>
                    <a:pt x="125" y="157"/>
                    <a:pt x="125" y="157"/>
                    <a:pt x="125" y="157"/>
                  </a:cubicBezTo>
                  <a:cubicBezTo>
                    <a:pt x="125" y="157"/>
                    <a:pt x="125" y="157"/>
                    <a:pt x="125" y="157"/>
                  </a:cubicBezTo>
                  <a:cubicBezTo>
                    <a:pt x="125" y="157"/>
                    <a:pt x="125" y="157"/>
                    <a:pt x="125" y="157"/>
                  </a:cubicBezTo>
                  <a:cubicBezTo>
                    <a:pt x="125" y="158"/>
                    <a:pt x="125" y="159"/>
                    <a:pt x="126" y="160"/>
                  </a:cubicBezTo>
                  <a:cubicBezTo>
                    <a:pt x="126" y="162"/>
                    <a:pt x="126" y="163"/>
                    <a:pt x="127" y="165"/>
                  </a:cubicBezTo>
                  <a:cubicBezTo>
                    <a:pt x="127" y="167"/>
                    <a:pt x="128" y="168"/>
                    <a:pt x="128" y="169"/>
                  </a:cubicBezTo>
                  <a:cubicBezTo>
                    <a:pt x="128" y="170"/>
                    <a:pt x="128" y="170"/>
                    <a:pt x="128" y="170"/>
                  </a:cubicBezTo>
                  <a:cubicBezTo>
                    <a:pt x="127" y="170"/>
                    <a:pt x="127" y="170"/>
                    <a:pt x="127" y="170"/>
                  </a:cubicBezTo>
                  <a:cubicBezTo>
                    <a:pt x="127" y="170"/>
                    <a:pt x="126" y="170"/>
                    <a:pt x="126" y="170"/>
                  </a:cubicBezTo>
                  <a:cubicBezTo>
                    <a:pt x="126" y="170"/>
                    <a:pt x="126" y="170"/>
                    <a:pt x="126" y="170"/>
                  </a:cubicBezTo>
                  <a:cubicBezTo>
                    <a:pt x="126" y="170"/>
                    <a:pt x="126" y="170"/>
                    <a:pt x="126" y="170"/>
                  </a:cubicBezTo>
                  <a:cubicBezTo>
                    <a:pt x="125" y="170"/>
                    <a:pt x="122" y="170"/>
                    <a:pt x="121" y="169"/>
                  </a:cubicBezTo>
                  <a:cubicBezTo>
                    <a:pt x="120" y="168"/>
                    <a:pt x="119" y="168"/>
                    <a:pt x="118" y="168"/>
                  </a:cubicBezTo>
                  <a:cubicBezTo>
                    <a:pt x="117" y="167"/>
                    <a:pt x="117" y="167"/>
                    <a:pt x="117" y="167"/>
                  </a:cubicBezTo>
                  <a:cubicBezTo>
                    <a:pt x="117" y="167"/>
                    <a:pt x="117" y="167"/>
                    <a:pt x="117" y="167"/>
                  </a:cubicBezTo>
                  <a:cubicBezTo>
                    <a:pt x="117" y="167"/>
                    <a:pt x="116" y="167"/>
                    <a:pt x="116" y="167"/>
                  </a:cubicBezTo>
                  <a:cubicBezTo>
                    <a:pt x="116" y="167"/>
                    <a:pt x="116" y="167"/>
                    <a:pt x="116" y="167"/>
                  </a:cubicBezTo>
                  <a:cubicBezTo>
                    <a:pt x="116" y="167"/>
                    <a:pt x="116" y="167"/>
                    <a:pt x="116" y="167"/>
                  </a:cubicBezTo>
                  <a:cubicBezTo>
                    <a:pt x="111" y="168"/>
                    <a:pt x="108" y="168"/>
                    <a:pt x="105" y="169"/>
                  </a:cubicBezTo>
                  <a:cubicBezTo>
                    <a:pt x="102" y="169"/>
                    <a:pt x="99" y="170"/>
                    <a:pt x="94" y="171"/>
                  </a:cubicBezTo>
                  <a:cubicBezTo>
                    <a:pt x="86" y="172"/>
                    <a:pt x="79" y="173"/>
                    <a:pt x="71" y="173"/>
                  </a:cubicBezTo>
                  <a:cubicBezTo>
                    <a:pt x="67" y="173"/>
                    <a:pt x="64" y="173"/>
                    <a:pt x="61" y="173"/>
                  </a:cubicBezTo>
                  <a:cubicBezTo>
                    <a:pt x="56" y="173"/>
                    <a:pt x="51" y="173"/>
                    <a:pt x="46" y="173"/>
                  </a:cubicBezTo>
                  <a:cubicBezTo>
                    <a:pt x="43" y="173"/>
                    <a:pt x="39" y="172"/>
                    <a:pt x="35" y="172"/>
                  </a:cubicBezTo>
                  <a:cubicBezTo>
                    <a:pt x="30" y="172"/>
                    <a:pt x="25" y="173"/>
                    <a:pt x="21" y="176"/>
                  </a:cubicBezTo>
                  <a:cubicBezTo>
                    <a:pt x="20" y="176"/>
                    <a:pt x="19" y="177"/>
                    <a:pt x="19" y="177"/>
                  </a:cubicBezTo>
                  <a:cubicBezTo>
                    <a:pt x="18" y="177"/>
                    <a:pt x="17" y="178"/>
                    <a:pt x="17" y="178"/>
                  </a:cubicBezTo>
                  <a:cubicBezTo>
                    <a:pt x="17" y="178"/>
                    <a:pt x="17" y="178"/>
                    <a:pt x="17" y="178"/>
                  </a:cubicBezTo>
                  <a:cubicBezTo>
                    <a:pt x="16" y="178"/>
                    <a:pt x="16" y="178"/>
                    <a:pt x="16" y="178"/>
                  </a:cubicBezTo>
                  <a:cubicBezTo>
                    <a:pt x="16" y="177"/>
                    <a:pt x="16" y="177"/>
                    <a:pt x="16" y="177"/>
                  </a:cubicBezTo>
                  <a:cubicBezTo>
                    <a:pt x="16" y="176"/>
                    <a:pt x="16" y="174"/>
                    <a:pt x="16" y="173"/>
                  </a:cubicBezTo>
                  <a:cubicBezTo>
                    <a:pt x="16" y="172"/>
                    <a:pt x="16" y="172"/>
                    <a:pt x="16" y="171"/>
                  </a:cubicBezTo>
                  <a:cubicBezTo>
                    <a:pt x="16" y="170"/>
                    <a:pt x="16" y="170"/>
                    <a:pt x="16" y="170"/>
                  </a:cubicBezTo>
                  <a:cubicBezTo>
                    <a:pt x="16" y="170"/>
                    <a:pt x="16" y="170"/>
                    <a:pt x="16" y="169"/>
                  </a:cubicBezTo>
                  <a:cubicBezTo>
                    <a:pt x="13" y="162"/>
                    <a:pt x="11" y="157"/>
                    <a:pt x="9" y="151"/>
                  </a:cubicBezTo>
                  <a:cubicBezTo>
                    <a:pt x="7" y="146"/>
                    <a:pt x="6" y="140"/>
                    <a:pt x="5" y="133"/>
                  </a:cubicBezTo>
                  <a:cubicBezTo>
                    <a:pt x="5" y="132"/>
                    <a:pt x="5" y="131"/>
                    <a:pt x="5" y="130"/>
                  </a:cubicBezTo>
                  <a:cubicBezTo>
                    <a:pt x="5" y="117"/>
                    <a:pt x="9" y="103"/>
                    <a:pt x="16" y="92"/>
                  </a:cubicBezTo>
                  <a:cubicBezTo>
                    <a:pt x="20" y="88"/>
                    <a:pt x="24" y="84"/>
                    <a:pt x="28" y="81"/>
                  </a:cubicBezTo>
                  <a:cubicBezTo>
                    <a:pt x="33" y="77"/>
                    <a:pt x="37" y="72"/>
                    <a:pt x="39" y="66"/>
                  </a:cubicBezTo>
                  <a:cubicBezTo>
                    <a:pt x="40" y="66"/>
                    <a:pt x="41" y="66"/>
                    <a:pt x="41" y="66"/>
                  </a:cubicBezTo>
                  <a:moveTo>
                    <a:pt x="39" y="62"/>
                  </a:moveTo>
                  <a:cubicBezTo>
                    <a:pt x="39" y="62"/>
                    <a:pt x="38" y="62"/>
                    <a:pt x="38" y="62"/>
                  </a:cubicBezTo>
                  <a:cubicBezTo>
                    <a:pt x="37" y="61"/>
                    <a:pt x="36" y="61"/>
                    <a:pt x="36" y="61"/>
                  </a:cubicBezTo>
                  <a:cubicBezTo>
                    <a:pt x="36" y="60"/>
                    <a:pt x="36" y="60"/>
                    <a:pt x="36" y="60"/>
                  </a:cubicBezTo>
                  <a:cubicBezTo>
                    <a:pt x="35" y="59"/>
                    <a:pt x="35" y="59"/>
                    <a:pt x="35" y="59"/>
                  </a:cubicBezTo>
                  <a:cubicBezTo>
                    <a:pt x="35" y="59"/>
                    <a:pt x="35" y="59"/>
                    <a:pt x="35" y="59"/>
                  </a:cubicBezTo>
                  <a:cubicBezTo>
                    <a:pt x="35" y="59"/>
                    <a:pt x="35" y="59"/>
                    <a:pt x="35" y="59"/>
                  </a:cubicBezTo>
                  <a:cubicBezTo>
                    <a:pt x="36" y="59"/>
                    <a:pt x="37" y="59"/>
                    <a:pt x="38" y="59"/>
                  </a:cubicBezTo>
                  <a:cubicBezTo>
                    <a:pt x="38" y="59"/>
                    <a:pt x="39" y="59"/>
                    <a:pt x="39" y="59"/>
                  </a:cubicBezTo>
                  <a:cubicBezTo>
                    <a:pt x="40" y="59"/>
                    <a:pt x="40" y="59"/>
                    <a:pt x="41" y="59"/>
                  </a:cubicBezTo>
                  <a:cubicBezTo>
                    <a:pt x="40" y="60"/>
                    <a:pt x="40" y="61"/>
                    <a:pt x="39" y="62"/>
                  </a:cubicBezTo>
                  <a:moveTo>
                    <a:pt x="124" y="64"/>
                  </a:moveTo>
                  <a:cubicBezTo>
                    <a:pt x="123" y="64"/>
                    <a:pt x="123" y="64"/>
                    <a:pt x="122" y="64"/>
                  </a:cubicBezTo>
                  <a:cubicBezTo>
                    <a:pt x="123" y="62"/>
                    <a:pt x="125" y="60"/>
                    <a:pt x="126" y="58"/>
                  </a:cubicBezTo>
                  <a:cubicBezTo>
                    <a:pt x="127" y="58"/>
                    <a:pt x="129" y="58"/>
                    <a:pt x="130" y="58"/>
                  </a:cubicBezTo>
                  <a:cubicBezTo>
                    <a:pt x="130" y="58"/>
                    <a:pt x="131" y="58"/>
                    <a:pt x="131" y="58"/>
                  </a:cubicBezTo>
                  <a:cubicBezTo>
                    <a:pt x="131" y="60"/>
                    <a:pt x="131" y="62"/>
                    <a:pt x="131" y="64"/>
                  </a:cubicBezTo>
                  <a:cubicBezTo>
                    <a:pt x="129" y="64"/>
                    <a:pt x="127" y="64"/>
                    <a:pt x="124" y="64"/>
                  </a:cubicBezTo>
                  <a:cubicBezTo>
                    <a:pt x="124" y="64"/>
                    <a:pt x="124" y="64"/>
                    <a:pt x="124" y="64"/>
                  </a:cubicBezTo>
                  <a:cubicBezTo>
                    <a:pt x="124" y="64"/>
                    <a:pt x="124" y="64"/>
                    <a:pt x="124" y="64"/>
                  </a:cubicBezTo>
                  <a:moveTo>
                    <a:pt x="44" y="62"/>
                  </a:moveTo>
                  <a:cubicBezTo>
                    <a:pt x="45" y="61"/>
                    <a:pt x="46" y="60"/>
                    <a:pt x="46" y="59"/>
                  </a:cubicBezTo>
                  <a:cubicBezTo>
                    <a:pt x="46" y="59"/>
                    <a:pt x="46" y="59"/>
                    <a:pt x="46" y="59"/>
                  </a:cubicBezTo>
                  <a:cubicBezTo>
                    <a:pt x="48" y="58"/>
                    <a:pt x="51" y="58"/>
                    <a:pt x="54" y="58"/>
                  </a:cubicBezTo>
                  <a:cubicBezTo>
                    <a:pt x="53" y="59"/>
                    <a:pt x="53" y="59"/>
                    <a:pt x="52" y="60"/>
                  </a:cubicBezTo>
                  <a:cubicBezTo>
                    <a:pt x="52" y="61"/>
                    <a:pt x="52" y="61"/>
                    <a:pt x="52" y="61"/>
                  </a:cubicBezTo>
                  <a:cubicBezTo>
                    <a:pt x="50" y="61"/>
                    <a:pt x="48" y="61"/>
                    <a:pt x="45" y="62"/>
                  </a:cubicBezTo>
                  <a:cubicBezTo>
                    <a:pt x="44" y="62"/>
                    <a:pt x="44" y="62"/>
                    <a:pt x="44" y="62"/>
                  </a:cubicBezTo>
                  <a:moveTo>
                    <a:pt x="117" y="64"/>
                  </a:moveTo>
                  <a:cubicBezTo>
                    <a:pt x="115" y="64"/>
                    <a:pt x="113" y="63"/>
                    <a:pt x="111" y="63"/>
                  </a:cubicBezTo>
                  <a:cubicBezTo>
                    <a:pt x="112" y="61"/>
                    <a:pt x="113" y="59"/>
                    <a:pt x="115" y="57"/>
                  </a:cubicBezTo>
                  <a:cubicBezTo>
                    <a:pt x="117" y="58"/>
                    <a:pt x="119" y="58"/>
                    <a:pt x="121" y="58"/>
                  </a:cubicBezTo>
                  <a:cubicBezTo>
                    <a:pt x="119" y="60"/>
                    <a:pt x="118" y="62"/>
                    <a:pt x="117" y="64"/>
                  </a:cubicBezTo>
                  <a:moveTo>
                    <a:pt x="57" y="61"/>
                  </a:moveTo>
                  <a:cubicBezTo>
                    <a:pt x="58" y="60"/>
                    <a:pt x="58" y="58"/>
                    <a:pt x="59" y="57"/>
                  </a:cubicBezTo>
                  <a:cubicBezTo>
                    <a:pt x="61" y="57"/>
                    <a:pt x="63" y="56"/>
                    <a:pt x="65" y="56"/>
                  </a:cubicBezTo>
                  <a:cubicBezTo>
                    <a:pt x="65" y="56"/>
                    <a:pt x="65" y="56"/>
                    <a:pt x="65" y="56"/>
                  </a:cubicBezTo>
                  <a:cubicBezTo>
                    <a:pt x="65" y="57"/>
                    <a:pt x="64" y="58"/>
                    <a:pt x="64" y="59"/>
                  </a:cubicBezTo>
                  <a:cubicBezTo>
                    <a:pt x="64" y="60"/>
                    <a:pt x="64" y="60"/>
                    <a:pt x="64" y="60"/>
                  </a:cubicBezTo>
                  <a:cubicBezTo>
                    <a:pt x="62" y="60"/>
                    <a:pt x="59" y="61"/>
                    <a:pt x="57" y="61"/>
                  </a:cubicBezTo>
                  <a:moveTo>
                    <a:pt x="106" y="62"/>
                  </a:moveTo>
                  <a:cubicBezTo>
                    <a:pt x="104" y="62"/>
                    <a:pt x="102" y="61"/>
                    <a:pt x="100" y="61"/>
                  </a:cubicBezTo>
                  <a:cubicBezTo>
                    <a:pt x="102" y="59"/>
                    <a:pt x="103" y="57"/>
                    <a:pt x="104" y="56"/>
                  </a:cubicBezTo>
                  <a:cubicBezTo>
                    <a:pt x="106" y="56"/>
                    <a:pt x="108" y="57"/>
                    <a:pt x="110" y="57"/>
                  </a:cubicBezTo>
                  <a:cubicBezTo>
                    <a:pt x="109" y="59"/>
                    <a:pt x="107" y="60"/>
                    <a:pt x="106" y="62"/>
                  </a:cubicBezTo>
                  <a:moveTo>
                    <a:pt x="69" y="60"/>
                  </a:moveTo>
                  <a:cubicBezTo>
                    <a:pt x="69" y="58"/>
                    <a:pt x="70" y="57"/>
                    <a:pt x="71" y="56"/>
                  </a:cubicBezTo>
                  <a:cubicBezTo>
                    <a:pt x="71" y="55"/>
                    <a:pt x="71" y="55"/>
                    <a:pt x="71" y="55"/>
                  </a:cubicBezTo>
                  <a:cubicBezTo>
                    <a:pt x="73" y="55"/>
                    <a:pt x="74" y="55"/>
                    <a:pt x="76" y="54"/>
                  </a:cubicBezTo>
                  <a:cubicBezTo>
                    <a:pt x="75" y="56"/>
                    <a:pt x="74" y="57"/>
                    <a:pt x="73" y="58"/>
                  </a:cubicBezTo>
                  <a:cubicBezTo>
                    <a:pt x="73" y="59"/>
                    <a:pt x="73" y="59"/>
                    <a:pt x="73" y="59"/>
                  </a:cubicBezTo>
                  <a:cubicBezTo>
                    <a:pt x="72" y="59"/>
                    <a:pt x="70" y="59"/>
                    <a:pt x="69" y="60"/>
                  </a:cubicBezTo>
                  <a:moveTo>
                    <a:pt x="96" y="60"/>
                  </a:moveTo>
                  <a:cubicBezTo>
                    <a:pt x="95" y="59"/>
                    <a:pt x="94" y="59"/>
                    <a:pt x="93" y="59"/>
                  </a:cubicBezTo>
                  <a:cubicBezTo>
                    <a:pt x="94" y="57"/>
                    <a:pt x="95" y="55"/>
                    <a:pt x="96" y="54"/>
                  </a:cubicBezTo>
                  <a:cubicBezTo>
                    <a:pt x="97" y="54"/>
                    <a:pt x="97" y="54"/>
                    <a:pt x="97" y="54"/>
                  </a:cubicBezTo>
                  <a:cubicBezTo>
                    <a:pt x="97" y="54"/>
                    <a:pt x="98" y="55"/>
                    <a:pt x="99" y="55"/>
                  </a:cubicBezTo>
                  <a:cubicBezTo>
                    <a:pt x="98" y="56"/>
                    <a:pt x="97" y="58"/>
                    <a:pt x="96" y="60"/>
                  </a:cubicBezTo>
                  <a:moveTo>
                    <a:pt x="79" y="58"/>
                  </a:moveTo>
                  <a:cubicBezTo>
                    <a:pt x="79" y="56"/>
                    <a:pt x="80" y="55"/>
                    <a:pt x="81" y="54"/>
                  </a:cubicBezTo>
                  <a:cubicBezTo>
                    <a:pt x="82" y="53"/>
                    <a:pt x="82" y="53"/>
                    <a:pt x="82" y="53"/>
                  </a:cubicBezTo>
                  <a:cubicBezTo>
                    <a:pt x="82" y="53"/>
                    <a:pt x="83" y="53"/>
                    <a:pt x="83" y="53"/>
                  </a:cubicBezTo>
                  <a:cubicBezTo>
                    <a:pt x="83" y="54"/>
                    <a:pt x="84" y="55"/>
                    <a:pt x="84" y="55"/>
                  </a:cubicBezTo>
                  <a:cubicBezTo>
                    <a:pt x="84" y="56"/>
                    <a:pt x="83" y="56"/>
                    <a:pt x="83" y="56"/>
                  </a:cubicBezTo>
                  <a:cubicBezTo>
                    <a:pt x="83" y="57"/>
                    <a:pt x="83" y="57"/>
                    <a:pt x="82" y="57"/>
                  </a:cubicBezTo>
                  <a:cubicBezTo>
                    <a:pt x="82" y="57"/>
                    <a:pt x="82" y="57"/>
                    <a:pt x="82" y="57"/>
                  </a:cubicBezTo>
                  <a:cubicBezTo>
                    <a:pt x="81" y="57"/>
                    <a:pt x="81" y="57"/>
                    <a:pt x="81" y="57"/>
                  </a:cubicBezTo>
                  <a:cubicBezTo>
                    <a:pt x="81" y="57"/>
                    <a:pt x="81" y="57"/>
                    <a:pt x="81" y="57"/>
                  </a:cubicBezTo>
                  <a:cubicBezTo>
                    <a:pt x="80" y="57"/>
                    <a:pt x="80" y="57"/>
                    <a:pt x="80" y="57"/>
                  </a:cubicBezTo>
                  <a:cubicBezTo>
                    <a:pt x="80" y="58"/>
                    <a:pt x="79" y="58"/>
                    <a:pt x="79" y="58"/>
                  </a:cubicBezTo>
                  <a:moveTo>
                    <a:pt x="89" y="57"/>
                  </a:moveTo>
                  <a:cubicBezTo>
                    <a:pt x="88" y="57"/>
                    <a:pt x="88" y="57"/>
                    <a:pt x="88" y="57"/>
                  </a:cubicBezTo>
                  <a:cubicBezTo>
                    <a:pt x="88" y="56"/>
                    <a:pt x="88" y="56"/>
                    <a:pt x="88" y="55"/>
                  </a:cubicBezTo>
                  <a:cubicBezTo>
                    <a:pt x="88" y="54"/>
                    <a:pt x="87" y="52"/>
                    <a:pt x="87" y="51"/>
                  </a:cubicBezTo>
                  <a:cubicBezTo>
                    <a:pt x="87" y="51"/>
                    <a:pt x="87" y="51"/>
                    <a:pt x="87" y="51"/>
                  </a:cubicBezTo>
                  <a:cubicBezTo>
                    <a:pt x="87" y="51"/>
                    <a:pt x="87" y="51"/>
                    <a:pt x="87" y="51"/>
                  </a:cubicBezTo>
                  <a:cubicBezTo>
                    <a:pt x="87" y="51"/>
                    <a:pt x="88" y="51"/>
                    <a:pt x="88" y="51"/>
                  </a:cubicBezTo>
                  <a:cubicBezTo>
                    <a:pt x="89" y="52"/>
                    <a:pt x="90" y="52"/>
                    <a:pt x="91" y="52"/>
                  </a:cubicBezTo>
                  <a:cubicBezTo>
                    <a:pt x="90" y="54"/>
                    <a:pt x="89" y="55"/>
                    <a:pt x="89" y="57"/>
                  </a:cubicBezTo>
                  <a:moveTo>
                    <a:pt x="37" y="48"/>
                  </a:moveTo>
                  <a:cubicBezTo>
                    <a:pt x="38" y="48"/>
                    <a:pt x="38" y="48"/>
                    <a:pt x="39" y="48"/>
                  </a:cubicBezTo>
                  <a:cubicBezTo>
                    <a:pt x="39" y="47"/>
                    <a:pt x="39" y="47"/>
                    <a:pt x="40" y="47"/>
                  </a:cubicBezTo>
                  <a:cubicBezTo>
                    <a:pt x="40" y="47"/>
                    <a:pt x="41" y="47"/>
                    <a:pt x="41" y="47"/>
                  </a:cubicBezTo>
                  <a:cubicBezTo>
                    <a:pt x="40" y="50"/>
                    <a:pt x="40" y="52"/>
                    <a:pt x="38" y="54"/>
                  </a:cubicBezTo>
                  <a:cubicBezTo>
                    <a:pt x="38" y="55"/>
                    <a:pt x="38" y="55"/>
                    <a:pt x="38" y="55"/>
                  </a:cubicBezTo>
                  <a:cubicBezTo>
                    <a:pt x="38" y="55"/>
                    <a:pt x="38" y="55"/>
                    <a:pt x="38" y="55"/>
                  </a:cubicBezTo>
                  <a:cubicBezTo>
                    <a:pt x="38" y="55"/>
                    <a:pt x="38" y="55"/>
                    <a:pt x="38" y="55"/>
                  </a:cubicBezTo>
                  <a:cubicBezTo>
                    <a:pt x="37" y="55"/>
                    <a:pt x="36" y="55"/>
                    <a:pt x="35" y="54"/>
                  </a:cubicBezTo>
                  <a:cubicBezTo>
                    <a:pt x="35" y="54"/>
                    <a:pt x="34" y="54"/>
                    <a:pt x="34" y="52"/>
                  </a:cubicBezTo>
                  <a:cubicBezTo>
                    <a:pt x="34" y="51"/>
                    <a:pt x="34" y="51"/>
                    <a:pt x="34" y="51"/>
                  </a:cubicBezTo>
                  <a:cubicBezTo>
                    <a:pt x="34" y="51"/>
                    <a:pt x="34" y="50"/>
                    <a:pt x="35" y="49"/>
                  </a:cubicBezTo>
                  <a:cubicBezTo>
                    <a:pt x="35" y="49"/>
                    <a:pt x="36" y="48"/>
                    <a:pt x="37" y="48"/>
                  </a:cubicBezTo>
                  <a:cubicBezTo>
                    <a:pt x="37" y="48"/>
                    <a:pt x="37" y="48"/>
                    <a:pt x="37" y="48"/>
                  </a:cubicBezTo>
                  <a:moveTo>
                    <a:pt x="91" y="48"/>
                  </a:moveTo>
                  <a:cubicBezTo>
                    <a:pt x="91" y="48"/>
                    <a:pt x="90" y="48"/>
                    <a:pt x="89" y="47"/>
                  </a:cubicBezTo>
                  <a:cubicBezTo>
                    <a:pt x="89" y="47"/>
                    <a:pt x="89" y="47"/>
                    <a:pt x="89" y="47"/>
                  </a:cubicBezTo>
                  <a:cubicBezTo>
                    <a:pt x="89" y="46"/>
                    <a:pt x="89" y="46"/>
                    <a:pt x="89" y="46"/>
                  </a:cubicBezTo>
                  <a:cubicBezTo>
                    <a:pt x="90" y="46"/>
                    <a:pt x="90" y="46"/>
                    <a:pt x="91" y="46"/>
                  </a:cubicBezTo>
                  <a:cubicBezTo>
                    <a:pt x="91" y="47"/>
                    <a:pt x="91" y="47"/>
                    <a:pt x="91" y="48"/>
                  </a:cubicBezTo>
                  <a:moveTo>
                    <a:pt x="43" y="55"/>
                  </a:moveTo>
                  <a:cubicBezTo>
                    <a:pt x="44" y="52"/>
                    <a:pt x="45" y="49"/>
                    <a:pt x="45" y="47"/>
                  </a:cubicBezTo>
                  <a:cubicBezTo>
                    <a:pt x="48" y="46"/>
                    <a:pt x="51" y="46"/>
                    <a:pt x="54" y="45"/>
                  </a:cubicBezTo>
                  <a:cubicBezTo>
                    <a:pt x="53" y="48"/>
                    <a:pt x="52" y="51"/>
                    <a:pt x="51" y="53"/>
                  </a:cubicBezTo>
                  <a:cubicBezTo>
                    <a:pt x="51" y="54"/>
                    <a:pt x="51" y="54"/>
                    <a:pt x="51" y="54"/>
                  </a:cubicBezTo>
                  <a:cubicBezTo>
                    <a:pt x="48" y="54"/>
                    <a:pt x="45" y="54"/>
                    <a:pt x="43" y="55"/>
                  </a:cubicBezTo>
                  <a:moveTo>
                    <a:pt x="56" y="53"/>
                  </a:moveTo>
                  <a:cubicBezTo>
                    <a:pt x="57" y="50"/>
                    <a:pt x="58" y="48"/>
                    <a:pt x="59" y="45"/>
                  </a:cubicBezTo>
                  <a:cubicBezTo>
                    <a:pt x="61" y="45"/>
                    <a:pt x="64" y="44"/>
                    <a:pt x="66" y="44"/>
                  </a:cubicBezTo>
                  <a:cubicBezTo>
                    <a:pt x="65" y="47"/>
                    <a:pt x="64" y="49"/>
                    <a:pt x="63" y="52"/>
                  </a:cubicBezTo>
                  <a:cubicBezTo>
                    <a:pt x="61" y="52"/>
                    <a:pt x="58" y="53"/>
                    <a:pt x="56" y="53"/>
                  </a:cubicBezTo>
                  <a:moveTo>
                    <a:pt x="96" y="49"/>
                  </a:moveTo>
                  <a:cubicBezTo>
                    <a:pt x="95" y="49"/>
                    <a:pt x="95" y="49"/>
                    <a:pt x="95" y="49"/>
                  </a:cubicBezTo>
                  <a:cubicBezTo>
                    <a:pt x="95" y="49"/>
                    <a:pt x="95" y="48"/>
                    <a:pt x="95" y="48"/>
                  </a:cubicBezTo>
                  <a:cubicBezTo>
                    <a:pt x="95" y="47"/>
                    <a:pt x="96" y="46"/>
                    <a:pt x="96" y="45"/>
                  </a:cubicBezTo>
                  <a:cubicBezTo>
                    <a:pt x="97" y="44"/>
                    <a:pt x="99" y="44"/>
                    <a:pt x="100" y="43"/>
                  </a:cubicBezTo>
                  <a:cubicBezTo>
                    <a:pt x="100" y="45"/>
                    <a:pt x="100" y="46"/>
                    <a:pt x="100" y="48"/>
                  </a:cubicBezTo>
                  <a:cubicBezTo>
                    <a:pt x="99" y="48"/>
                    <a:pt x="98" y="49"/>
                    <a:pt x="96" y="49"/>
                  </a:cubicBezTo>
                  <a:moveTo>
                    <a:pt x="68" y="51"/>
                  </a:moveTo>
                  <a:cubicBezTo>
                    <a:pt x="69" y="49"/>
                    <a:pt x="70" y="46"/>
                    <a:pt x="71" y="43"/>
                  </a:cubicBezTo>
                  <a:cubicBezTo>
                    <a:pt x="73" y="43"/>
                    <a:pt x="75" y="43"/>
                    <a:pt x="76" y="43"/>
                  </a:cubicBezTo>
                  <a:cubicBezTo>
                    <a:pt x="75" y="45"/>
                    <a:pt x="74" y="48"/>
                    <a:pt x="73" y="50"/>
                  </a:cubicBezTo>
                  <a:cubicBezTo>
                    <a:pt x="72" y="51"/>
                    <a:pt x="70" y="51"/>
                    <a:pt x="68" y="51"/>
                  </a:cubicBezTo>
                  <a:moveTo>
                    <a:pt x="78" y="50"/>
                  </a:moveTo>
                  <a:cubicBezTo>
                    <a:pt x="79" y="47"/>
                    <a:pt x="80" y="45"/>
                    <a:pt x="81" y="43"/>
                  </a:cubicBezTo>
                  <a:cubicBezTo>
                    <a:pt x="81" y="43"/>
                    <a:pt x="82" y="43"/>
                    <a:pt x="83" y="43"/>
                  </a:cubicBezTo>
                  <a:cubicBezTo>
                    <a:pt x="83" y="43"/>
                    <a:pt x="84" y="43"/>
                    <a:pt x="84" y="44"/>
                  </a:cubicBezTo>
                  <a:cubicBezTo>
                    <a:pt x="85" y="44"/>
                    <a:pt x="85" y="44"/>
                    <a:pt x="85" y="45"/>
                  </a:cubicBezTo>
                  <a:cubicBezTo>
                    <a:pt x="85" y="45"/>
                    <a:pt x="85" y="45"/>
                    <a:pt x="85" y="45"/>
                  </a:cubicBezTo>
                  <a:cubicBezTo>
                    <a:pt x="85" y="46"/>
                    <a:pt x="85" y="46"/>
                    <a:pt x="85" y="46"/>
                  </a:cubicBezTo>
                  <a:cubicBezTo>
                    <a:pt x="84" y="46"/>
                    <a:pt x="84" y="46"/>
                    <a:pt x="84" y="46"/>
                  </a:cubicBezTo>
                  <a:cubicBezTo>
                    <a:pt x="84" y="47"/>
                    <a:pt x="84" y="47"/>
                    <a:pt x="84" y="47"/>
                  </a:cubicBezTo>
                  <a:cubicBezTo>
                    <a:pt x="84" y="47"/>
                    <a:pt x="84" y="47"/>
                    <a:pt x="84" y="47"/>
                  </a:cubicBezTo>
                  <a:cubicBezTo>
                    <a:pt x="83" y="48"/>
                    <a:pt x="83" y="49"/>
                    <a:pt x="82" y="49"/>
                  </a:cubicBezTo>
                  <a:cubicBezTo>
                    <a:pt x="82" y="49"/>
                    <a:pt x="82" y="49"/>
                    <a:pt x="81" y="49"/>
                  </a:cubicBezTo>
                  <a:cubicBezTo>
                    <a:pt x="80" y="49"/>
                    <a:pt x="79" y="49"/>
                    <a:pt x="78" y="50"/>
                  </a:cubicBezTo>
                  <a:moveTo>
                    <a:pt x="104" y="45"/>
                  </a:moveTo>
                  <a:cubicBezTo>
                    <a:pt x="105" y="44"/>
                    <a:pt x="105" y="42"/>
                    <a:pt x="105" y="41"/>
                  </a:cubicBezTo>
                  <a:cubicBezTo>
                    <a:pt x="107" y="40"/>
                    <a:pt x="109" y="39"/>
                    <a:pt x="110" y="37"/>
                  </a:cubicBezTo>
                  <a:cubicBezTo>
                    <a:pt x="111" y="38"/>
                    <a:pt x="111" y="39"/>
                    <a:pt x="111" y="40"/>
                  </a:cubicBezTo>
                  <a:cubicBezTo>
                    <a:pt x="109" y="42"/>
                    <a:pt x="107" y="44"/>
                    <a:pt x="104" y="45"/>
                  </a:cubicBezTo>
                  <a:moveTo>
                    <a:pt x="47" y="35"/>
                  </a:moveTo>
                  <a:cubicBezTo>
                    <a:pt x="48" y="35"/>
                    <a:pt x="48" y="35"/>
                    <a:pt x="48" y="35"/>
                  </a:cubicBezTo>
                  <a:cubicBezTo>
                    <a:pt x="49" y="35"/>
                    <a:pt x="50" y="35"/>
                    <a:pt x="50" y="34"/>
                  </a:cubicBezTo>
                  <a:cubicBezTo>
                    <a:pt x="50" y="33"/>
                    <a:pt x="50" y="32"/>
                    <a:pt x="50" y="32"/>
                  </a:cubicBezTo>
                  <a:cubicBezTo>
                    <a:pt x="50" y="30"/>
                    <a:pt x="50" y="29"/>
                    <a:pt x="49" y="28"/>
                  </a:cubicBezTo>
                  <a:cubicBezTo>
                    <a:pt x="46" y="21"/>
                    <a:pt x="41" y="14"/>
                    <a:pt x="39" y="8"/>
                  </a:cubicBezTo>
                  <a:cubicBezTo>
                    <a:pt x="39" y="8"/>
                    <a:pt x="39" y="8"/>
                    <a:pt x="39" y="8"/>
                  </a:cubicBezTo>
                  <a:cubicBezTo>
                    <a:pt x="39" y="7"/>
                    <a:pt x="39" y="7"/>
                    <a:pt x="40" y="7"/>
                  </a:cubicBezTo>
                  <a:cubicBezTo>
                    <a:pt x="50" y="7"/>
                    <a:pt x="56" y="5"/>
                    <a:pt x="65" y="5"/>
                  </a:cubicBezTo>
                  <a:cubicBezTo>
                    <a:pt x="65" y="5"/>
                    <a:pt x="65" y="5"/>
                    <a:pt x="65" y="5"/>
                  </a:cubicBezTo>
                  <a:cubicBezTo>
                    <a:pt x="65" y="5"/>
                    <a:pt x="65" y="5"/>
                    <a:pt x="65" y="5"/>
                  </a:cubicBezTo>
                  <a:cubicBezTo>
                    <a:pt x="65" y="5"/>
                    <a:pt x="65" y="5"/>
                    <a:pt x="65" y="5"/>
                  </a:cubicBezTo>
                  <a:cubicBezTo>
                    <a:pt x="65" y="6"/>
                    <a:pt x="65" y="6"/>
                    <a:pt x="65" y="6"/>
                  </a:cubicBezTo>
                  <a:cubicBezTo>
                    <a:pt x="65" y="6"/>
                    <a:pt x="65" y="6"/>
                    <a:pt x="65" y="6"/>
                  </a:cubicBezTo>
                  <a:cubicBezTo>
                    <a:pt x="64" y="8"/>
                    <a:pt x="62" y="11"/>
                    <a:pt x="61" y="14"/>
                  </a:cubicBezTo>
                  <a:cubicBezTo>
                    <a:pt x="61" y="16"/>
                    <a:pt x="60" y="19"/>
                    <a:pt x="60" y="21"/>
                  </a:cubicBezTo>
                  <a:cubicBezTo>
                    <a:pt x="60" y="24"/>
                    <a:pt x="61" y="27"/>
                    <a:pt x="63" y="30"/>
                  </a:cubicBezTo>
                  <a:cubicBezTo>
                    <a:pt x="63" y="31"/>
                    <a:pt x="64" y="32"/>
                    <a:pt x="65" y="32"/>
                  </a:cubicBezTo>
                  <a:cubicBezTo>
                    <a:pt x="65" y="32"/>
                    <a:pt x="65" y="32"/>
                    <a:pt x="65" y="32"/>
                  </a:cubicBezTo>
                  <a:cubicBezTo>
                    <a:pt x="66" y="31"/>
                    <a:pt x="67" y="31"/>
                    <a:pt x="67" y="30"/>
                  </a:cubicBezTo>
                  <a:cubicBezTo>
                    <a:pt x="69" y="26"/>
                    <a:pt x="69" y="23"/>
                    <a:pt x="70" y="19"/>
                  </a:cubicBezTo>
                  <a:cubicBezTo>
                    <a:pt x="71" y="16"/>
                    <a:pt x="72" y="13"/>
                    <a:pt x="74" y="10"/>
                  </a:cubicBezTo>
                  <a:cubicBezTo>
                    <a:pt x="75" y="9"/>
                    <a:pt x="76" y="9"/>
                    <a:pt x="78" y="8"/>
                  </a:cubicBezTo>
                  <a:cubicBezTo>
                    <a:pt x="79" y="9"/>
                    <a:pt x="79" y="9"/>
                    <a:pt x="80" y="10"/>
                  </a:cubicBezTo>
                  <a:cubicBezTo>
                    <a:pt x="85" y="10"/>
                    <a:pt x="90" y="11"/>
                    <a:pt x="94" y="13"/>
                  </a:cubicBezTo>
                  <a:cubicBezTo>
                    <a:pt x="86" y="19"/>
                    <a:pt x="80" y="29"/>
                    <a:pt x="79" y="38"/>
                  </a:cubicBezTo>
                  <a:cubicBezTo>
                    <a:pt x="78" y="38"/>
                    <a:pt x="78" y="38"/>
                    <a:pt x="78" y="38"/>
                  </a:cubicBezTo>
                  <a:cubicBezTo>
                    <a:pt x="75" y="39"/>
                    <a:pt x="65" y="40"/>
                    <a:pt x="56" y="41"/>
                  </a:cubicBezTo>
                  <a:cubicBezTo>
                    <a:pt x="52" y="41"/>
                    <a:pt x="47" y="42"/>
                    <a:pt x="44" y="42"/>
                  </a:cubicBezTo>
                  <a:cubicBezTo>
                    <a:pt x="42" y="43"/>
                    <a:pt x="40" y="43"/>
                    <a:pt x="39" y="43"/>
                  </a:cubicBezTo>
                  <a:cubicBezTo>
                    <a:pt x="39" y="42"/>
                    <a:pt x="39" y="41"/>
                    <a:pt x="39" y="40"/>
                  </a:cubicBezTo>
                  <a:cubicBezTo>
                    <a:pt x="37" y="35"/>
                    <a:pt x="35" y="31"/>
                    <a:pt x="31" y="27"/>
                  </a:cubicBezTo>
                  <a:cubicBezTo>
                    <a:pt x="29" y="24"/>
                    <a:pt x="25" y="22"/>
                    <a:pt x="21" y="20"/>
                  </a:cubicBezTo>
                  <a:cubicBezTo>
                    <a:pt x="24" y="17"/>
                    <a:pt x="27" y="16"/>
                    <a:pt x="31" y="15"/>
                  </a:cubicBezTo>
                  <a:cubicBezTo>
                    <a:pt x="33" y="18"/>
                    <a:pt x="36" y="24"/>
                    <a:pt x="41" y="32"/>
                  </a:cubicBezTo>
                  <a:cubicBezTo>
                    <a:pt x="42" y="33"/>
                    <a:pt x="43" y="34"/>
                    <a:pt x="44" y="34"/>
                  </a:cubicBezTo>
                  <a:cubicBezTo>
                    <a:pt x="45" y="35"/>
                    <a:pt x="46" y="35"/>
                    <a:pt x="47" y="35"/>
                  </a:cubicBezTo>
                  <a:moveTo>
                    <a:pt x="65" y="0"/>
                  </a:moveTo>
                  <a:cubicBezTo>
                    <a:pt x="65" y="0"/>
                    <a:pt x="65" y="0"/>
                    <a:pt x="65" y="0"/>
                  </a:cubicBezTo>
                  <a:cubicBezTo>
                    <a:pt x="65" y="0"/>
                    <a:pt x="65" y="0"/>
                    <a:pt x="65" y="0"/>
                  </a:cubicBezTo>
                  <a:cubicBezTo>
                    <a:pt x="65" y="0"/>
                    <a:pt x="65" y="0"/>
                    <a:pt x="65" y="0"/>
                  </a:cubicBezTo>
                  <a:cubicBezTo>
                    <a:pt x="55" y="0"/>
                    <a:pt x="49" y="1"/>
                    <a:pt x="40" y="1"/>
                  </a:cubicBezTo>
                  <a:cubicBezTo>
                    <a:pt x="36" y="1"/>
                    <a:pt x="33" y="4"/>
                    <a:pt x="33" y="8"/>
                  </a:cubicBezTo>
                  <a:cubicBezTo>
                    <a:pt x="33" y="9"/>
                    <a:pt x="33" y="9"/>
                    <a:pt x="34" y="10"/>
                  </a:cubicBezTo>
                  <a:cubicBezTo>
                    <a:pt x="34" y="11"/>
                    <a:pt x="34" y="11"/>
                    <a:pt x="34" y="11"/>
                  </a:cubicBezTo>
                  <a:cubicBezTo>
                    <a:pt x="34" y="10"/>
                    <a:pt x="33" y="10"/>
                    <a:pt x="32" y="10"/>
                  </a:cubicBezTo>
                  <a:cubicBezTo>
                    <a:pt x="32" y="10"/>
                    <a:pt x="32" y="10"/>
                    <a:pt x="31" y="10"/>
                  </a:cubicBezTo>
                  <a:cubicBezTo>
                    <a:pt x="31" y="10"/>
                    <a:pt x="31" y="10"/>
                    <a:pt x="31" y="10"/>
                  </a:cubicBezTo>
                  <a:cubicBezTo>
                    <a:pt x="25" y="10"/>
                    <a:pt x="19" y="14"/>
                    <a:pt x="15" y="19"/>
                  </a:cubicBezTo>
                  <a:cubicBezTo>
                    <a:pt x="15" y="20"/>
                    <a:pt x="15" y="21"/>
                    <a:pt x="16" y="22"/>
                  </a:cubicBezTo>
                  <a:cubicBezTo>
                    <a:pt x="16" y="23"/>
                    <a:pt x="16" y="23"/>
                    <a:pt x="17" y="24"/>
                  </a:cubicBezTo>
                  <a:cubicBezTo>
                    <a:pt x="21" y="26"/>
                    <a:pt x="25" y="28"/>
                    <a:pt x="28" y="31"/>
                  </a:cubicBezTo>
                  <a:cubicBezTo>
                    <a:pt x="30" y="34"/>
                    <a:pt x="32" y="37"/>
                    <a:pt x="34" y="42"/>
                  </a:cubicBezTo>
                  <a:cubicBezTo>
                    <a:pt x="34" y="42"/>
                    <a:pt x="34" y="43"/>
                    <a:pt x="34" y="44"/>
                  </a:cubicBezTo>
                  <a:cubicBezTo>
                    <a:pt x="33" y="45"/>
                    <a:pt x="33" y="46"/>
                    <a:pt x="32" y="46"/>
                  </a:cubicBezTo>
                  <a:cubicBezTo>
                    <a:pt x="31" y="48"/>
                    <a:pt x="30" y="49"/>
                    <a:pt x="30" y="51"/>
                  </a:cubicBezTo>
                  <a:cubicBezTo>
                    <a:pt x="30" y="52"/>
                    <a:pt x="30" y="52"/>
                    <a:pt x="30" y="53"/>
                  </a:cubicBezTo>
                  <a:cubicBezTo>
                    <a:pt x="30" y="54"/>
                    <a:pt x="31" y="56"/>
                    <a:pt x="32" y="57"/>
                  </a:cubicBezTo>
                  <a:cubicBezTo>
                    <a:pt x="31" y="58"/>
                    <a:pt x="31" y="59"/>
                    <a:pt x="31" y="59"/>
                  </a:cubicBezTo>
                  <a:cubicBezTo>
                    <a:pt x="31" y="61"/>
                    <a:pt x="31" y="62"/>
                    <a:pt x="32" y="63"/>
                  </a:cubicBezTo>
                  <a:cubicBezTo>
                    <a:pt x="32" y="63"/>
                    <a:pt x="33" y="64"/>
                    <a:pt x="34" y="65"/>
                  </a:cubicBezTo>
                  <a:cubicBezTo>
                    <a:pt x="32" y="70"/>
                    <a:pt x="29" y="73"/>
                    <a:pt x="25" y="77"/>
                  </a:cubicBezTo>
                  <a:cubicBezTo>
                    <a:pt x="21" y="80"/>
                    <a:pt x="16" y="84"/>
                    <a:pt x="12" y="89"/>
                  </a:cubicBezTo>
                  <a:cubicBezTo>
                    <a:pt x="4" y="101"/>
                    <a:pt x="0" y="116"/>
                    <a:pt x="0" y="130"/>
                  </a:cubicBezTo>
                  <a:cubicBezTo>
                    <a:pt x="0" y="131"/>
                    <a:pt x="0" y="132"/>
                    <a:pt x="0" y="133"/>
                  </a:cubicBezTo>
                  <a:cubicBezTo>
                    <a:pt x="0" y="141"/>
                    <a:pt x="2" y="147"/>
                    <a:pt x="4" y="153"/>
                  </a:cubicBezTo>
                  <a:cubicBezTo>
                    <a:pt x="6" y="159"/>
                    <a:pt x="8" y="164"/>
                    <a:pt x="11" y="171"/>
                  </a:cubicBezTo>
                  <a:cubicBezTo>
                    <a:pt x="11" y="171"/>
                    <a:pt x="11" y="172"/>
                    <a:pt x="11" y="173"/>
                  </a:cubicBezTo>
                  <a:cubicBezTo>
                    <a:pt x="11" y="174"/>
                    <a:pt x="11" y="176"/>
                    <a:pt x="11" y="177"/>
                  </a:cubicBezTo>
                  <a:cubicBezTo>
                    <a:pt x="11" y="178"/>
                    <a:pt x="11" y="178"/>
                    <a:pt x="11" y="179"/>
                  </a:cubicBezTo>
                  <a:cubicBezTo>
                    <a:pt x="11" y="179"/>
                    <a:pt x="12" y="180"/>
                    <a:pt x="12" y="180"/>
                  </a:cubicBezTo>
                  <a:cubicBezTo>
                    <a:pt x="12" y="180"/>
                    <a:pt x="12" y="181"/>
                    <a:pt x="13" y="182"/>
                  </a:cubicBezTo>
                  <a:cubicBezTo>
                    <a:pt x="14" y="183"/>
                    <a:pt x="15" y="183"/>
                    <a:pt x="16" y="183"/>
                  </a:cubicBezTo>
                  <a:cubicBezTo>
                    <a:pt x="17" y="183"/>
                    <a:pt x="17" y="183"/>
                    <a:pt x="17" y="183"/>
                  </a:cubicBezTo>
                  <a:cubicBezTo>
                    <a:pt x="18" y="183"/>
                    <a:pt x="20" y="182"/>
                    <a:pt x="21" y="182"/>
                  </a:cubicBezTo>
                  <a:cubicBezTo>
                    <a:pt x="22" y="181"/>
                    <a:pt x="23" y="180"/>
                    <a:pt x="24" y="180"/>
                  </a:cubicBezTo>
                  <a:cubicBezTo>
                    <a:pt x="27" y="178"/>
                    <a:pt x="31" y="177"/>
                    <a:pt x="35" y="177"/>
                  </a:cubicBezTo>
                  <a:cubicBezTo>
                    <a:pt x="35" y="177"/>
                    <a:pt x="35" y="177"/>
                    <a:pt x="35" y="177"/>
                  </a:cubicBezTo>
                  <a:cubicBezTo>
                    <a:pt x="39" y="177"/>
                    <a:pt x="42" y="178"/>
                    <a:pt x="46" y="178"/>
                  </a:cubicBezTo>
                  <a:cubicBezTo>
                    <a:pt x="51" y="178"/>
                    <a:pt x="56" y="179"/>
                    <a:pt x="61" y="179"/>
                  </a:cubicBezTo>
                  <a:cubicBezTo>
                    <a:pt x="64" y="179"/>
                    <a:pt x="67" y="179"/>
                    <a:pt x="71" y="178"/>
                  </a:cubicBezTo>
                  <a:cubicBezTo>
                    <a:pt x="79" y="178"/>
                    <a:pt x="87" y="177"/>
                    <a:pt x="95" y="176"/>
                  </a:cubicBezTo>
                  <a:cubicBezTo>
                    <a:pt x="100" y="175"/>
                    <a:pt x="103" y="175"/>
                    <a:pt x="106" y="174"/>
                  </a:cubicBezTo>
                  <a:cubicBezTo>
                    <a:pt x="109" y="173"/>
                    <a:pt x="112" y="173"/>
                    <a:pt x="116" y="172"/>
                  </a:cubicBezTo>
                  <a:cubicBezTo>
                    <a:pt x="116" y="172"/>
                    <a:pt x="116" y="173"/>
                    <a:pt x="117" y="173"/>
                  </a:cubicBezTo>
                  <a:cubicBezTo>
                    <a:pt x="118" y="173"/>
                    <a:pt x="119" y="174"/>
                    <a:pt x="121" y="174"/>
                  </a:cubicBezTo>
                  <a:cubicBezTo>
                    <a:pt x="122" y="175"/>
                    <a:pt x="124" y="175"/>
                    <a:pt x="126" y="175"/>
                  </a:cubicBezTo>
                  <a:cubicBezTo>
                    <a:pt x="127" y="175"/>
                    <a:pt x="128" y="175"/>
                    <a:pt x="129" y="175"/>
                  </a:cubicBezTo>
                  <a:cubicBezTo>
                    <a:pt x="130" y="175"/>
                    <a:pt x="131" y="174"/>
                    <a:pt x="131" y="173"/>
                  </a:cubicBezTo>
                  <a:cubicBezTo>
                    <a:pt x="133" y="172"/>
                    <a:pt x="133" y="170"/>
                    <a:pt x="133" y="169"/>
                  </a:cubicBezTo>
                  <a:cubicBezTo>
                    <a:pt x="133" y="167"/>
                    <a:pt x="132" y="164"/>
                    <a:pt x="131" y="162"/>
                  </a:cubicBezTo>
                  <a:cubicBezTo>
                    <a:pt x="131" y="161"/>
                    <a:pt x="131" y="160"/>
                    <a:pt x="131" y="159"/>
                  </a:cubicBezTo>
                  <a:cubicBezTo>
                    <a:pt x="130" y="158"/>
                    <a:pt x="130" y="157"/>
                    <a:pt x="130" y="157"/>
                  </a:cubicBezTo>
                  <a:cubicBezTo>
                    <a:pt x="130" y="157"/>
                    <a:pt x="130" y="157"/>
                    <a:pt x="130" y="157"/>
                  </a:cubicBezTo>
                  <a:cubicBezTo>
                    <a:pt x="130" y="157"/>
                    <a:pt x="130" y="157"/>
                    <a:pt x="130" y="157"/>
                  </a:cubicBezTo>
                  <a:cubicBezTo>
                    <a:pt x="130" y="153"/>
                    <a:pt x="131" y="151"/>
                    <a:pt x="132" y="148"/>
                  </a:cubicBezTo>
                  <a:cubicBezTo>
                    <a:pt x="133" y="145"/>
                    <a:pt x="134" y="142"/>
                    <a:pt x="135" y="138"/>
                  </a:cubicBezTo>
                  <a:cubicBezTo>
                    <a:pt x="136" y="135"/>
                    <a:pt x="136" y="131"/>
                    <a:pt x="136" y="128"/>
                  </a:cubicBezTo>
                  <a:cubicBezTo>
                    <a:pt x="136" y="116"/>
                    <a:pt x="133" y="105"/>
                    <a:pt x="126" y="95"/>
                  </a:cubicBezTo>
                  <a:cubicBezTo>
                    <a:pt x="120" y="86"/>
                    <a:pt x="110" y="79"/>
                    <a:pt x="101" y="73"/>
                  </a:cubicBezTo>
                  <a:cubicBezTo>
                    <a:pt x="96" y="69"/>
                    <a:pt x="92" y="67"/>
                    <a:pt x="89" y="64"/>
                  </a:cubicBezTo>
                  <a:cubicBezTo>
                    <a:pt x="88" y="63"/>
                    <a:pt x="86" y="62"/>
                    <a:pt x="86" y="61"/>
                  </a:cubicBezTo>
                  <a:cubicBezTo>
                    <a:pt x="85" y="60"/>
                    <a:pt x="85" y="60"/>
                    <a:pt x="85" y="60"/>
                  </a:cubicBezTo>
                  <a:cubicBezTo>
                    <a:pt x="85" y="60"/>
                    <a:pt x="85" y="60"/>
                    <a:pt x="85" y="60"/>
                  </a:cubicBezTo>
                  <a:cubicBezTo>
                    <a:pt x="91" y="63"/>
                    <a:pt x="98" y="65"/>
                    <a:pt x="106" y="67"/>
                  </a:cubicBezTo>
                  <a:cubicBezTo>
                    <a:pt x="106" y="67"/>
                    <a:pt x="106" y="67"/>
                    <a:pt x="106" y="67"/>
                  </a:cubicBezTo>
                  <a:cubicBezTo>
                    <a:pt x="112" y="68"/>
                    <a:pt x="119" y="69"/>
                    <a:pt x="124" y="69"/>
                  </a:cubicBezTo>
                  <a:cubicBezTo>
                    <a:pt x="128" y="69"/>
                    <a:pt x="131" y="69"/>
                    <a:pt x="133" y="68"/>
                  </a:cubicBezTo>
                  <a:cubicBezTo>
                    <a:pt x="134" y="68"/>
                    <a:pt x="135" y="67"/>
                    <a:pt x="135" y="66"/>
                  </a:cubicBezTo>
                  <a:cubicBezTo>
                    <a:pt x="135" y="65"/>
                    <a:pt x="135" y="65"/>
                    <a:pt x="135" y="64"/>
                  </a:cubicBezTo>
                  <a:cubicBezTo>
                    <a:pt x="135" y="62"/>
                    <a:pt x="135" y="59"/>
                    <a:pt x="136" y="57"/>
                  </a:cubicBezTo>
                  <a:cubicBezTo>
                    <a:pt x="137" y="56"/>
                    <a:pt x="137" y="56"/>
                    <a:pt x="136" y="55"/>
                  </a:cubicBezTo>
                  <a:cubicBezTo>
                    <a:pt x="136" y="54"/>
                    <a:pt x="135" y="54"/>
                    <a:pt x="134" y="54"/>
                  </a:cubicBezTo>
                  <a:cubicBezTo>
                    <a:pt x="134" y="54"/>
                    <a:pt x="134" y="54"/>
                    <a:pt x="134" y="54"/>
                  </a:cubicBezTo>
                  <a:cubicBezTo>
                    <a:pt x="133" y="54"/>
                    <a:pt x="131" y="54"/>
                    <a:pt x="130" y="54"/>
                  </a:cubicBezTo>
                  <a:cubicBezTo>
                    <a:pt x="121" y="54"/>
                    <a:pt x="112" y="53"/>
                    <a:pt x="103" y="51"/>
                  </a:cubicBezTo>
                  <a:cubicBezTo>
                    <a:pt x="104" y="50"/>
                    <a:pt x="104" y="50"/>
                    <a:pt x="104" y="50"/>
                  </a:cubicBezTo>
                  <a:cubicBezTo>
                    <a:pt x="108" y="48"/>
                    <a:pt x="111" y="46"/>
                    <a:pt x="115" y="43"/>
                  </a:cubicBezTo>
                  <a:cubicBezTo>
                    <a:pt x="115" y="43"/>
                    <a:pt x="115" y="43"/>
                    <a:pt x="115" y="43"/>
                  </a:cubicBezTo>
                  <a:cubicBezTo>
                    <a:pt x="115" y="42"/>
                    <a:pt x="115" y="42"/>
                    <a:pt x="115" y="42"/>
                  </a:cubicBezTo>
                  <a:cubicBezTo>
                    <a:pt x="116" y="42"/>
                    <a:pt x="116" y="42"/>
                    <a:pt x="116" y="41"/>
                  </a:cubicBezTo>
                  <a:cubicBezTo>
                    <a:pt x="116" y="40"/>
                    <a:pt x="116" y="40"/>
                    <a:pt x="116" y="40"/>
                  </a:cubicBezTo>
                  <a:cubicBezTo>
                    <a:pt x="116" y="40"/>
                    <a:pt x="116" y="40"/>
                    <a:pt x="116" y="40"/>
                  </a:cubicBezTo>
                  <a:cubicBezTo>
                    <a:pt x="115" y="37"/>
                    <a:pt x="114" y="35"/>
                    <a:pt x="113" y="33"/>
                  </a:cubicBezTo>
                  <a:cubicBezTo>
                    <a:pt x="113" y="33"/>
                    <a:pt x="112" y="32"/>
                    <a:pt x="112" y="32"/>
                  </a:cubicBezTo>
                  <a:cubicBezTo>
                    <a:pt x="112" y="32"/>
                    <a:pt x="111" y="32"/>
                    <a:pt x="111" y="32"/>
                  </a:cubicBezTo>
                  <a:cubicBezTo>
                    <a:pt x="111" y="32"/>
                    <a:pt x="110" y="32"/>
                    <a:pt x="110" y="32"/>
                  </a:cubicBezTo>
                  <a:cubicBezTo>
                    <a:pt x="103" y="37"/>
                    <a:pt x="96" y="42"/>
                    <a:pt x="88" y="42"/>
                  </a:cubicBezTo>
                  <a:cubicBezTo>
                    <a:pt x="88" y="41"/>
                    <a:pt x="88" y="41"/>
                    <a:pt x="87" y="41"/>
                  </a:cubicBezTo>
                  <a:cubicBezTo>
                    <a:pt x="87" y="40"/>
                    <a:pt x="85" y="39"/>
                    <a:pt x="84" y="39"/>
                  </a:cubicBezTo>
                  <a:cubicBezTo>
                    <a:pt x="85" y="30"/>
                    <a:pt x="92" y="21"/>
                    <a:pt x="100" y="15"/>
                  </a:cubicBezTo>
                  <a:cubicBezTo>
                    <a:pt x="101" y="15"/>
                    <a:pt x="101" y="14"/>
                    <a:pt x="101" y="13"/>
                  </a:cubicBezTo>
                  <a:cubicBezTo>
                    <a:pt x="101" y="12"/>
                    <a:pt x="101" y="11"/>
                    <a:pt x="100" y="11"/>
                  </a:cubicBezTo>
                  <a:cubicBezTo>
                    <a:pt x="95" y="8"/>
                    <a:pt x="90" y="6"/>
                    <a:pt x="84" y="5"/>
                  </a:cubicBezTo>
                  <a:cubicBezTo>
                    <a:pt x="84" y="4"/>
                    <a:pt x="83" y="4"/>
                    <a:pt x="83" y="4"/>
                  </a:cubicBezTo>
                  <a:cubicBezTo>
                    <a:pt x="82" y="4"/>
                    <a:pt x="82" y="4"/>
                    <a:pt x="82" y="4"/>
                  </a:cubicBezTo>
                  <a:cubicBezTo>
                    <a:pt x="82" y="4"/>
                    <a:pt x="82" y="4"/>
                    <a:pt x="82" y="4"/>
                  </a:cubicBezTo>
                  <a:cubicBezTo>
                    <a:pt x="81" y="3"/>
                    <a:pt x="81" y="3"/>
                    <a:pt x="80" y="3"/>
                  </a:cubicBezTo>
                  <a:cubicBezTo>
                    <a:pt x="80" y="3"/>
                    <a:pt x="80" y="3"/>
                    <a:pt x="80" y="3"/>
                  </a:cubicBezTo>
                  <a:cubicBezTo>
                    <a:pt x="80" y="3"/>
                    <a:pt x="79" y="3"/>
                    <a:pt x="79" y="3"/>
                  </a:cubicBezTo>
                  <a:cubicBezTo>
                    <a:pt x="76" y="3"/>
                    <a:pt x="73" y="4"/>
                    <a:pt x="70" y="6"/>
                  </a:cubicBezTo>
                  <a:cubicBezTo>
                    <a:pt x="71" y="6"/>
                    <a:pt x="71" y="6"/>
                    <a:pt x="71" y="6"/>
                  </a:cubicBezTo>
                  <a:cubicBezTo>
                    <a:pt x="71" y="4"/>
                    <a:pt x="70" y="3"/>
                    <a:pt x="69" y="2"/>
                  </a:cubicBezTo>
                  <a:cubicBezTo>
                    <a:pt x="68" y="1"/>
                    <a:pt x="67"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770"/>
            <p:cNvSpPr>
              <a:spLocks noEditPoints="1"/>
            </p:cNvSpPr>
            <p:nvPr/>
          </p:nvSpPr>
          <p:spPr bwMode="auto">
            <a:xfrm>
              <a:off x="4332" y="726"/>
              <a:ext cx="126" cy="189"/>
            </a:xfrm>
            <a:custGeom>
              <a:avLst/>
              <a:gdLst>
                <a:gd name="T0" fmla="*/ 26 w 53"/>
                <a:gd name="T1" fmla="*/ 65 h 80"/>
                <a:gd name="T2" fmla="*/ 24 w 53"/>
                <a:gd name="T3" fmla="*/ 43 h 80"/>
                <a:gd name="T4" fmla="*/ 10 w 53"/>
                <a:gd name="T5" fmla="*/ 34 h 80"/>
                <a:gd name="T6" fmla="*/ 8 w 53"/>
                <a:gd name="T7" fmla="*/ 22 h 80"/>
                <a:gd name="T8" fmla="*/ 20 w 53"/>
                <a:gd name="T9" fmla="*/ 13 h 80"/>
                <a:gd name="T10" fmla="*/ 21 w 53"/>
                <a:gd name="T11" fmla="*/ 5 h 80"/>
                <a:gd name="T12" fmla="*/ 25 w 53"/>
                <a:gd name="T13" fmla="*/ 9 h 80"/>
                <a:gd name="T14" fmla="*/ 28 w 53"/>
                <a:gd name="T15" fmla="*/ 11 h 80"/>
                <a:gd name="T16" fmla="*/ 28 w 53"/>
                <a:gd name="T17" fmla="*/ 11 h 80"/>
                <a:gd name="T18" fmla="*/ 31 w 53"/>
                <a:gd name="T19" fmla="*/ 12 h 80"/>
                <a:gd name="T20" fmla="*/ 45 w 53"/>
                <a:gd name="T21" fmla="*/ 17 h 80"/>
                <a:gd name="T22" fmla="*/ 41 w 53"/>
                <a:gd name="T23" fmla="*/ 23 h 80"/>
                <a:gd name="T24" fmla="*/ 35 w 53"/>
                <a:gd name="T25" fmla="*/ 19 h 80"/>
                <a:gd name="T26" fmla="*/ 29 w 53"/>
                <a:gd name="T27" fmla="*/ 16 h 80"/>
                <a:gd name="T28" fmla="*/ 27 w 53"/>
                <a:gd name="T29" fmla="*/ 17 h 80"/>
                <a:gd name="T30" fmla="*/ 27 w 53"/>
                <a:gd name="T31" fmla="*/ 37 h 80"/>
                <a:gd name="T32" fmla="*/ 30 w 53"/>
                <a:gd name="T33" fmla="*/ 39 h 80"/>
                <a:gd name="T34" fmla="*/ 48 w 53"/>
                <a:gd name="T35" fmla="*/ 52 h 80"/>
                <a:gd name="T36" fmla="*/ 46 w 53"/>
                <a:gd name="T37" fmla="*/ 63 h 80"/>
                <a:gd name="T38" fmla="*/ 33 w 53"/>
                <a:gd name="T39" fmla="*/ 69 h 80"/>
                <a:gd name="T40" fmla="*/ 31 w 53"/>
                <a:gd name="T41" fmla="*/ 75 h 80"/>
                <a:gd name="T42" fmla="*/ 28 w 53"/>
                <a:gd name="T43" fmla="*/ 71 h 80"/>
                <a:gd name="T44" fmla="*/ 23 w 53"/>
                <a:gd name="T45" fmla="*/ 69 h 80"/>
                <a:gd name="T46" fmla="*/ 9 w 53"/>
                <a:gd name="T47" fmla="*/ 60 h 80"/>
                <a:gd name="T48" fmla="*/ 24 w 53"/>
                <a:gd name="T49" fmla="*/ 66 h 80"/>
                <a:gd name="T50" fmla="*/ 27 w 53"/>
                <a:gd name="T51" fmla="*/ 0 h 80"/>
                <a:gd name="T52" fmla="*/ 17 w 53"/>
                <a:gd name="T53" fmla="*/ 3 h 80"/>
                <a:gd name="T54" fmla="*/ 7 w 53"/>
                <a:gd name="T55" fmla="*/ 16 h 80"/>
                <a:gd name="T56" fmla="*/ 2 w 53"/>
                <a:gd name="T57" fmla="*/ 27 h 80"/>
                <a:gd name="T58" fmla="*/ 20 w 53"/>
                <a:gd name="T59" fmla="*/ 45 h 80"/>
                <a:gd name="T60" fmla="*/ 9 w 53"/>
                <a:gd name="T61" fmla="*/ 56 h 80"/>
                <a:gd name="T62" fmla="*/ 7 w 53"/>
                <a:gd name="T63" fmla="*/ 55 h 80"/>
                <a:gd name="T64" fmla="*/ 0 w 53"/>
                <a:gd name="T65" fmla="*/ 65 h 80"/>
                <a:gd name="T66" fmla="*/ 1 w 53"/>
                <a:gd name="T67" fmla="*/ 68 h 80"/>
                <a:gd name="T68" fmla="*/ 22 w 53"/>
                <a:gd name="T69" fmla="*/ 73 h 80"/>
                <a:gd name="T70" fmla="*/ 25 w 53"/>
                <a:gd name="T71" fmla="*/ 78 h 80"/>
                <a:gd name="T72" fmla="*/ 27 w 53"/>
                <a:gd name="T73" fmla="*/ 80 h 80"/>
                <a:gd name="T74" fmla="*/ 36 w 53"/>
                <a:gd name="T75" fmla="*/ 77 h 80"/>
                <a:gd name="T76" fmla="*/ 36 w 53"/>
                <a:gd name="T77" fmla="*/ 73 h 80"/>
                <a:gd name="T78" fmla="*/ 53 w 53"/>
                <a:gd name="T79" fmla="*/ 55 h 80"/>
                <a:gd name="T80" fmla="*/ 45 w 53"/>
                <a:gd name="T81" fmla="*/ 42 h 80"/>
                <a:gd name="T82" fmla="*/ 31 w 53"/>
                <a:gd name="T83" fmla="*/ 22 h 80"/>
                <a:gd name="T84" fmla="*/ 41 w 53"/>
                <a:gd name="T85" fmla="*/ 27 h 80"/>
                <a:gd name="T86" fmla="*/ 41 w 53"/>
                <a:gd name="T87" fmla="*/ 27 h 80"/>
                <a:gd name="T88" fmla="*/ 44 w 53"/>
                <a:gd name="T89" fmla="*/ 25 h 80"/>
                <a:gd name="T90" fmla="*/ 49 w 53"/>
                <a:gd name="T91" fmla="*/ 19 h 80"/>
                <a:gd name="T92" fmla="*/ 48 w 53"/>
                <a:gd name="T93" fmla="*/ 14 h 80"/>
                <a:gd name="T94" fmla="*/ 32 w 53"/>
                <a:gd name="T95" fmla="*/ 8 h 80"/>
                <a:gd name="T96" fmla="*/ 29 w 53"/>
                <a:gd name="T97" fmla="*/ 2 h 80"/>
                <a:gd name="T98" fmla="*/ 27 w 53"/>
                <a:gd name="T9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80">
                  <a:moveTo>
                    <a:pt x="24" y="66"/>
                  </a:moveTo>
                  <a:cubicBezTo>
                    <a:pt x="25" y="66"/>
                    <a:pt x="25" y="66"/>
                    <a:pt x="26" y="65"/>
                  </a:cubicBezTo>
                  <a:cubicBezTo>
                    <a:pt x="26" y="65"/>
                    <a:pt x="27" y="64"/>
                    <a:pt x="27" y="63"/>
                  </a:cubicBezTo>
                  <a:cubicBezTo>
                    <a:pt x="26" y="57"/>
                    <a:pt x="25" y="50"/>
                    <a:pt x="24" y="43"/>
                  </a:cubicBezTo>
                  <a:cubicBezTo>
                    <a:pt x="24" y="42"/>
                    <a:pt x="23" y="41"/>
                    <a:pt x="22" y="41"/>
                  </a:cubicBezTo>
                  <a:cubicBezTo>
                    <a:pt x="16" y="39"/>
                    <a:pt x="12" y="37"/>
                    <a:pt x="10" y="34"/>
                  </a:cubicBezTo>
                  <a:cubicBezTo>
                    <a:pt x="7" y="32"/>
                    <a:pt x="7" y="29"/>
                    <a:pt x="7" y="27"/>
                  </a:cubicBezTo>
                  <a:cubicBezTo>
                    <a:pt x="7" y="25"/>
                    <a:pt x="7" y="24"/>
                    <a:pt x="8" y="22"/>
                  </a:cubicBezTo>
                  <a:cubicBezTo>
                    <a:pt x="8" y="21"/>
                    <a:pt x="9" y="20"/>
                    <a:pt x="10" y="19"/>
                  </a:cubicBezTo>
                  <a:cubicBezTo>
                    <a:pt x="12" y="16"/>
                    <a:pt x="16" y="15"/>
                    <a:pt x="20" y="13"/>
                  </a:cubicBezTo>
                  <a:cubicBezTo>
                    <a:pt x="21" y="13"/>
                    <a:pt x="22" y="12"/>
                    <a:pt x="22" y="11"/>
                  </a:cubicBezTo>
                  <a:cubicBezTo>
                    <a:pt x="22" y="9"/>
                    <a:pt x="21" y="7"/>
                    <a:pt x="21" y="5"/>
                  </a:cubicBezTo>
                  <a:cubicBezTo>
                    <a:pt x="23" y="4"/>
                    <a:pt x="24" y="4"/>
                    <a:pt x="25" y="4"/>
                  </a:cubicBezTo>
                  <a:cubicBezTo>
                    <a:pt x="25" y="6"/>
                    <a:pt x="25" y="8"/>
                    <a:pt x="25" y="9"/>
                  </a:cubicBezTo>
                  <a:cubicBezTo>
                    <a:pt x="25" y="10"/>
                    <a:pt x="26" y="11"/>
                    <a:pt x="26" y="11"/>
                  </a:cubicBezTo>
                  <a:cubicBezTo>
                    <a:pt x="27" y="11"/>
                    <a:pt x="27" y="11"/>
                    <a:pt x="28" y="11"/>
                  </a:cubicBezTo>
                  <a:cubicBezTo>
                    <a:pt x="28" y="11"/>
                    <a:pt x="28" y="11"/>
                    <a:pt x="28" y="11"/>
                  </a:cubicBezTo>
                  <a:cubicBezTo>
                    <a:pt x="28" y="11"/>
                    <a:pt x="28" y="11"/>
                    <a:pt x="28" y="11"/>
                  </a:cubicBezTo>
                  <a:cubicBezTo>
                    <a:pt x="28" y="11"/>
                    <a:pt x="28" y="11"/>
                    <a:pt x="28" y="11"/>
                  </a:cubicBezTo>
                  <a:cubicBezTo>
                    <a:pt x="28" y="11"/>
                    <a:pt x="30" y="12"/>
                    <a:pt x="31" y="12"/>
                  </a:cubicBezTo>
                  <a:cubicBezTo>
                    <a:pt x="33" y="13"/>
                    <a:pt x="36" y="13"/>
                    <a:pt x="39" y="14"/>
                  </a:cubicBezTo>
                  <a:cubicBezTo>
                    <a:pt x="41" y="15"/>
                    <a:pt x="43" y="16"/>
                    <a:pt x="45" y="17"/>
                  </a:cubicBezTo>
                  <a:cubicBezTo>
                    <a:pt x="44" y="18"/>
                    <a:pt x="44" y="18"/>
                    <a:pt x="44" y="18"/>
                  </a:cubicBezTo>
                  <a:cubicBezTo>
                    <a:pt x="43" y="19"/>
                    <a:pt x="42" y="21"/>
                    <a:pt x="41" y="23"/>
                  </a:cubicBezTo>
                  <a:cubicBezTo>
                    <a:pt x="41" y="23"/>
                    <a:pt x="41" y="23"/>
                    <a:pt x="41" y="23"/>
                  </a:cubicBezTo>
                  <a:cubicBezTo>
                    <a:pt x="39" y="22"/>
                    <a:pt x="37" y="20"/>
                    <a:pt x="35" y="19"/>
                  </a:cubicBezTo>
                  <a:cubicBezTo>
                    <a:pt x="34" y="18"/>
                    <a:pt x="32" y="18"/>
                    <a:pt x="31" y="17"/>
                  </a:cubicBezTo>
                  <a:cubicBezTo>
                    <a:pt x="30" y="17"/>
                    <a:pt x="29" y="16"/>
                    <a:pt x="29" y="16"/>
                  </a:cubicBezTo>
                  <a:cubicBezTo>
                    <a:pt x="28" y="16"/>
                    <a:pt x="28" y="16"/>
                    <a:pt x="28" y="16"/>
                  </a:cubicBezTo>
                  <a:cubicBezTo>
                    <a:pt x="28" y="16"/>
                    <a:pt x="27" y="16"/>
                    <a:pt x="27" y="17"/>
                  </a:cubicBezTo>
                  <a:cubicBezTo>
                    <a:pt x="26" y="17"/>
                    <a:pt x="26" y="18"/>
                    <a:pt x="26" y="18"/>
                  </a:cubicBezTo>
                  <a:cubicBezTo>
                    <a:pt x="26" y="25"/>
                    <a:pt x="27" y="31"/>
                    <a:pt x="27" y="37"/>
                  </a:cubicBezTo>
                  <a:cubicBezTo>
                    <a:pt x="27" y="38"/>
                    <a:pt x="28" y="39"/>
                    <a:pt x="29" y="39"/>
                  </a:cubicBezTo>
                  <a:cubicBezTo>
                    <a:pt x="30" y="39"/>
                    <a:pt x="30" y="39"/>
                    <a:pt x="30" y="39"/>
                  </a:cubicBezTo>
                  <a:cubicBezTo>
                    <a:pt x="34" y="41"/>
                    <a:pt x="38" y="43"/>
                    <a:pt x="42" y="46"/>
                  </a:cubicBezTo>
                  <a:cubicBezTo>
                    <a:pt x="45" y="48"/>
                    <a:pt x="47" y="50"/>
                    <a:pt x="48" y="52"/>
                  </a:cubicBezTo>
                  <a:cubicBezTo>
                    <a:pt x="48" y="53"/>
                    <a:pt x="49" y="54"/>
                    <a:pt x="49" y="55"/>
                  </a:cubicBezTo>
                  <a:cubicBezTo>
                    <a:pt x="49" y="58"/>
                    <a:pt x="48" y="61"/>
                    <a:pt x="46" y="63"/>
                  </a:cubicBezTo>
                  <a:cubicBezTo>
                    <a:pt x="43" y="66"/>
                    <a:pt x="40" y="68"/>
                    <a:pt x="35" y="69"/>
                  </a:cubicBezTo>
                  <a:cubicBezTo>
                    <a:pt x="35" y="69"/>
                    <a:pt x="34" y="69"/>
                    <a:pt x="33" y="69"/>
                  </a:cubicBezTo>
                  <a:cubicBezTo>
                    <a:pt x="32" y="69"/>
                    <a:pt x="31" y="71"/>
                    <a:pt x="31" y="72"/>
                  </a:cubicBezTo>
                  <a:cubicBezTo>
                    <a:pt x="31" y="73"/>
                    <a:pt x="31" y="74"/>
                    <a:pt x="31" y="75"/>
                  </a:cubicBezTo>
                  <a:cubicBezTo>
                    <a:pt x="30" y="75"/>
                    <a:pt x="29" y="76"/>
                    <a:pt x="28" y="76"/>
                  </a:cubicBezTo>
                  <a:cubicBezTo>
                    <a:pt x="28" y="74"/>
                    <a:pt x="28" y="73"/>
                    <a:pt x="28" y="71"/>
                  </a:cubicBezTo>
                  <a:cubicBezTo>
                    <a:pt x="28" y="70"/>
                    <a:pt x="27" y="69"/>
                    <a:pt x="26" y="69"/>
                  </a:cubicBezTo>
                  <a:cubicBezTo>
                    <a:pt x="25" y="69"/>
                    <a:pt x="24" y="69"/>
                    <a:pt x="23" y="69"/>
                  </a:cubicBezTo>
                  <a:cubicBezTo>
                    <a:pt x="19" y="69"/>
                    <a:pt x="12" y="68"/>
                    <a:pt x="6" y="66"/>
                  </a:cubicBezTo>
                  <a:cubicBezTo>
                    <a:pt x="7" y="64"/>
                    <a:pt x="8" y="62"/>
                    <a:pt x="9" y="60"/>
                  </a:cubicBezTo>
                  <a:cubicBezTo>
                    <a:pt x="14" y="63"/>
                    <a:pt x="19" y="65"/>
                    <a:pt x="24" y="66"/>
                  </a:cubicBezTo>
                  <a:cubicBezTo>
                    <a:pt x="24" y="66"/>
                    <a:pt x="24" y="66"/>
                    <a:pt x="24" y="66"/>
                  </a:cubicBezTo>
                  <a:moveTo>
                    <a:pt x="27" y="0"/>
                  </a:moveTo>
                  <a:cubicBezTo>
                    <a:pt x="27" y="0"/>
                    <a:pt x="27" y="0"/>
                    <a:pt x="27" y="0"/>
                  </a:cubicBezTo>
                  <a:cubicBezTo>
                    <a:pt x="24" y="0"/>
                    <a:pt x="22" y="0"/>
                    <a:pt x="19" y="1"/>
                  </a:cubicBezTo>
                  <a:cubicBezTo>
                    <a:pt x="18" y="1"/>
                    <a:pt x="17" y="2"/>
                    <a:pt x="17" y="3"/>
                  </a:cubicBezTo>
                  <a:cubicBezTo>
                    <a:pt x="17" y="5"/>
                    <a:pt x="17" y="7"/>
                    <a:pt x="17" y="10"/>
                  </a:cubicBezTo>
                  <a:cubicBezTo>
                    <a:pt x="13" y="11"/>
                    <a:pt x="10" y="13"/>
                    <a:pt x="7" y="16"/>
                  </a:cubicBezTo>
                  <a:cubicBezTo>
                    <a:pt x="6" y="17"/>
                    <a:pt x="5" y="19"/>
                    <a:pt x="4" y="20"/>
                  </a:cubicBezTo>
                  <a:cubicBezTo>
                    <a:pt x="3" y="22"/>
                    <a:pt x="2" y="25"/>
                    <a:pt x="2" y="27"/>
                  </a:cubicBezTo>
                  <a:cubicBezTo>
                    <a:pt x="2" y="30"/>
                    <a:pt x="3" y="34"/>
                    <a:pt x="6" y="37"/>
                  </a:cubicBezTo>
                  <a:cubicBezTo>
                    <a:pt x="9" y="40"/>
                    <a:pt x="14" y="43"/>
                    <a:pt x="20" y="45"/>
                  </a:cubicBezTo>
                  <a:cubicBezTo>
                    <a:pt x="20" y="50"/>
                    <a:pt x="21" y="56"/>
                    <a:pt x="22" y="61"/>
                  </a:cubicBezTo>
                  <a:cubicBezTo>
                    <a:pt x="17" y="60"/>
                    <a:pt x="13" y="58"/>
                    <a:pt x="9" y="56"/>
                  </a:cubicBezTo>
                  <a:cubicBezTo>
                    <a:pt x="9" y="55"/>
                    <a:pt x="8" y="55"/>
                    <a:pt x="8" y="55"/>
                  </a:cubicBezTo>
                  <a:cubicBezTo>
                    <a:pt x="8" y="55"/>
                    <a:pt x="8" y="55"/>
                    <a:pt x="7" y="55"/>
                  </a:cubicBezTo>
                  <a:cubicBezTo>
                    <a:pt x="7" y="56"/>
                    <a:pt x="6" y="56"/>
                    <a:pt x="6" y="57"/>
                  </a:cubicBezTo>
                  <a:cubicBezTo>
                    <a:pt x="5" y="60"/>
                    <a:pt x="3" y="62"/>
                    <a:pt x="0" y="65"/>
                  </a:cubicBezTo>
                  <a:cubicBezTo>
                    <a:pt x="0" y="65"/>
                    <a:pt x="0" y="66"/>
                    <a:pt x="0" y="67"/>
                  </a:cubicBezTo>
                  <a:cubicBezTo>
                    <a:pt x="0" y="67"/>
                    <a:pt x="0" y="68"/>
                    <a:pt x="1" y="68"/>
                  </a:cubicBezTo>
                  <a:cubicBezTo>
                    <a:pt x="7" y="71"/>
                    <a:pt x="12" y="72"/>
                    <a:pt x="17" y="73"/>
                  </a:cubicBezTo>
                  <a:cubicBezTo>
                    <a:pt x="19" y="73"/>
                    <a:pt x="21" y="73"/>
                    <a:pt x="22" y="73"/>
                  </a:cubicBezTo>
                  <a:cubicBezTo>
                    <a:pt x="23" y="73"/>
                    <a:pt x="23" y="73"/>
                    <a:pt x="24" y="74"/>
                  </a:cubicBezTo>
                  <a:cubicBezTo>
                    <a:pt x="24" y="75"/>
                    <a:pt x="24" y="77"/>
                    <a:pt x="25" y="78"/>
                  </a:cubicBezTo>
                  <a:cubicBezTo>
                    <a:pt x="25" y="80"/>
                    <a:pt x="26" y="80"/>
                    <a:pt x="27" y="80"/>
                  </a:cubicBezTo>
                  <a:cubicBezTo>
                    <a:pt x="27" y="80"/>
                    <a:pt x="27" y="80"/>
                    <a:pt x="27" y="80"/>
                  </a:cubicBezTo>
                  <a:cubicBezTo>
                    <a:pt x="29" y="80"/>
                    <a:pt x="32" y="80"/>
                    <a:pt x="34" y="79"/>
                  </a:cubicBezTo>
                  <a:cubicBezTo>
                    <a:pt x="35" y="79"/>
                    <a:pt x="36" y="78"/>
                    <a:pt x="36" y="77"/>
                  </a:cubicBezTo>
                  <a:cubicBezTo>
                    <a:pt x="36" y="76"/>
                    <a:pt x="36" y="74"/>
                    <a:pt x="35" y="73"/>
                  </a:cubicBezTo>
                  <a:cubicBezTo>
                    <a:pt x="36" y="73"/>
                    <a:pt x="36" y="73"/>
                    <a:pt x="36" y="73"/>
                  </a:cubicBezTo>
                  <a:cubicBezTo>
                    <a:pt x="41" y="72"/>
                    <a:pt x="46" y="69"/>
                    <a:pt x="49" y="65"/>
                  </a:cubicBezTo>
                  <a:cubicBezTo>
                    <a:pt x="52" y="63"/>
                    <a:pt x="53" y="59"/>
                    <a:pt x="53" y="55"/>
                  </a:cubicBezTo>
                  <a:cubicBezTo>
                    <a:pt x="53" y="54"/>
                    <a:pt x="53" y="52"/>
                    <a:pt x="52" y="50"/>
                  </a:cubicBezTo>
                  <a:cubicBezTo>
                    <a:pt x="50" y="47"/>
                    <a:pt x="47" y="44"/>
                    <a:pt x="45" y="42"/>
                  </a:cubicBezTo>
                  <a:cubicBezTo>
                    <a:pt x="41" y="39"/>
                    <a:pt x="36" y="37"/>
                    <a:pt x="32" y="35"/>
                  </a:cubicBezTo>
                  <a:cubicBezTo>
                    <a:pt x="31" y="31"/>
                    <a:pt x="31" y="26"/>
                    <a:pt x="31" y="22"/>
                  </a:cubicBezTo>
                  <a:cubicBezTo>
                    <a:pt x="33" y="23"/>
                    <a:pt x="37" y="25"/>
                    <a:pt x="38" y="26"/>
                  </a:cubicBezTo>
                  <a:cubicBezTo>
                    <a:pt x="39" y="27"/>
                    <a:pt x="39" y="27"/>
                    <a:pt x="41" y="27"/>
                  </a:cubicBezTo>
                  <a:cubicBezTo>
                    <a:pt x="41" y="27"/>
                    <a:pt x="41" y="27"/>
                    <a:pt x="41" y="27"/>
                  </a:cubicBezTo>
                  <a:cubicBezTo>
                    <a:pt x="41" y="27"/>
                    <a:pt x="41" y="27"/>
                    <a:pt x="41" y="27"/>
                  </a:cubicBezTo>
                  <a:cubicBezTo>
                    <a:pt x="42" y="27"/>
                    <a:pt x="43" y="27"/>
                    <a:pt x="43" y="26"/>
                  </a:cubicBezTo>
                  <a:cubicBezTo>
                    <a:pt x="44" y="26"/>
                    <a:pt x="44" y="26"/>
                    <a:pt x="44" y="25"/>
                  </a:cubicBezTo>
                  <a:cubicBezTo>
                    <a:pt x="45" y="24"/>
                    <a:pt x="47" y="22"/>
                    <a:pt x="48" y="20"/>
                  </a:cubicBezTo>
                  <a:cubicBezTo>
                    <a:pt x="48" y="20"/>
                    <a:pt x="48" y="20"/>
                    <a:pt x="49" y="19"/>
                  </a:cubicBezTo>
                  <a:cubicBezTo>
                    <a:pt x="49" y="18"/>
                    <a:pt x="49" y="18"/>
                    <a:pt x="49" y="17"/>
                  </a:cubicBezTo>
                  <a:cubicBezTo>
                    <a:pt x="49" y="16"/>
                    <a:pt x="49" y="15"/>
                    <a:pt x="48" y="14"/>
                  </a:cubicBezTo>
                  <a:cubicBezTo>
                    <a:pt x="46" y="12"/>
                    <a:pt x="42" y="11"/>
                    <a:pt x="38" y="9"/>
                  </a:cubicBezTo>
                  <a:cubicBezTo>
                    <a:pt x="36" y="9"/>
                    <a:pt x="34" y="8"/>
                    <a:pt x="32" y="8"/>
                  </a:cubicBezTo>
                  <a:cubicBezTo>
                    <a:pt x="31" y="8"/>
                    <a:pt x="30" y="7"/>
                    <a:pt x="30" y="7"/>
                  </a:cubicBezTo>
                  <a:cubicBezTo>
                    <a:pt x="29" y="5"/>
                    <a:pt x="29" y="3"/>
                    <a:pt x="29" y="2"/>
                  </a:cubicBezTo>
                  <a:cubicBezTo>
                    <a:pt x="29" y="1"/>
                    <a:pt x="29" y="0"/>
                    <a:pt x="28" y="0"/>
                  </a:cubicBezTo>
                  <a:cubicBezTo>
                    <a:pt x="28" y="0"/>
                    <a:pt x="28" y="0"/>
                    <a:pt x="2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771"/>
            <p:cNvSpPr>
              <a:spLocks noEditPoints="1"/>
            </p:cNvSpPr>
            <p:nvPr/>
          </p:nvSpPr>
          <p:spPr bwMode="auto">
            <a:xfrm>
              <a:off x="4359" y="764"/>
              <a:ext cx="28" cy="47"/>
            </a:xfrm>
            <a:custGeom>
              <a:avLst/>
              <a:gdLst>
                <a:gd name="T0" fmla="*/ 7 w 12"/>
                <a:gd name="T1" fmla="*/ 14 h 20"/>
                <a:gd name="T2" fmla="*/ 6 w 12"/>
                <a:gd name="T3" fmla="*/ 13 h 20"/>
                <a:gd name="T4" fmla="*/ 5 w 12"/>
                <a:gd name="T5" fmla="*/ 9 h 20"/>
                <a:gd name="T6" fmla="*/ 5 w 12"/>
                <a:gd name="T7" fmla="*/ 9 h 20"/>
                <a:gd name="T8" fmla="*/ 5 w 12"/>
                <a:gd name="T9" fmla="*/ 8 h 20"/>
                <a:gd name="T10" fmla="*/ 7 w 12"/>
                <a:gd name="T11" fmla="*/ 6 h 20"/>
                <a:gd name="T12" fmla="*/ 7 w 12"/>
                <a:gd name="T13" fmla="*/ 14 h 20"/>
                <a:gd name="T14" fmla="*/ 9 w 12"/>
                <a:gd name="T15" fmla="*/ 0 h 20"/>
                <a:gd name="T16" fmla="*/ 8 w 12"/>
                <a:gd name="T17" fmla="*/ 0 h 20"/>
                <a:gd name="T18" fmla="*/ 6 w 12"/>
                <a:gd name="T19" fmla="*/ 1 h 20"/>
                <a:gd name="T20" fmla="*/ 2 w 12"/>
                <a:gd name="T21" fmla="*/ 4 h 20"/>
                <a:gd name="T22" fmla="*/ 0 w 12"/>
                <a:gd name="T23" fmla="*/ 9 h 20"/>
                <a:gd name="T24" fmla="*/ 0 w 12"/>
                <a:gd name="T25" fmla="*/ 10 h 20"/>
                <a:gd name="T26" fmla="*/ 3 w 12"/>
                <a:gd name="T27" fmla="*/ 15 h 20"/>
                <a:gd name="T28" fmla="*/ 7 w 12"/>
                <a:gd name="T29" fmla="*/ 19 h 20"/>
                <a:gd name="T30" fmla="*/ 9 w 12"/>
                <a:gd name="T31" fmla="*/ 20 h 20"/>
                <a:gd name="T32" fmla="*/ 10 w 12"/>
                <a:gd name="T33" fmla="*/ 20 h 20"/>
                <a:gd name="T34" fmla="*/ 11 w 12"/>
                <a:gd name="T35" fmla="*/ 20 h 20"/>
                <a:gd name="T36" fmla="*/ 12 w 12"/>
                <a:gd name="T37" fmla="*/ 18 h 20"/>
                <a:gd name="T38" fmla="*/ 11 w 12"/>
                <a:gd name="T39" fmla="*/ 2 h 20"/>
                <a:gd name="T40" fmla="*/ 10 w 12"/>
                <a:gd name="T41" fmla="*/ 0 h 20"/>
                <a:gd name="T42" fmla="*/ 9 w 1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0">
                  <a:moveTo>
                    <a:pt x="7" y="14"/>
                  </a:moveTo>
                  <a:cubicBezTo>
                    <a:pt x="7" y="13"/>
                    <a:pt x="6" y="13"/>
                    <a:pt x="6" y="13"/>
                  </a:cubicBezTo>
                  <a:cubicBezTo>
                    <a:pt x="5" y="12"/>
                    <a:pt x="5" y="11"/>
                    <a:pt x="5" y="9"/>
                  </a:cubicBezTo>
                  <a:cubicBezTo>
                    <a:pt x="5" y="9"/>
                    <a:pt x="5" y="9"/>
                    <a:pt x="5" y="9"/>
                  </a:cubicBezTo>
                  <a:cubicBezTo>
                    <a:pt x="5" y="9"/>
                    <a:pt x="5" y="8"/>
                    <a:pt x="5" y="8"/>
                  </a:cubicBezTo>
                  <a:cubicBezTo>
                    <a:pt x="5" y="7"/>
                    <a:pt x="6" y="6"/>
                    <a:pt x="7" y="6"/>
                  </a:cubicBezTo>
                  <a:cubicBezTo>
                    <a:pt x="7" y="8"/>
                    <a:pt x="7" y="11"/>
                    <a:pt x="7" y="14"/>
                  </a:cubicBezTo>
                  <a:moveTo>
                    <a:pt x="9" y="0"/>
                  </a:moveTo>
                  <a:cubicBezTo>
                    <a:pt x="9" y="0"/>
                    <a:pt x="8" y="0"/>
                    <a:pt x="8" y="0"/>
                  </a:cubicBezTo>
                  <a:cubicBezTo>
                    <a:pt x="7" y="0"/>
                    <a:pt x="7" y="1"/>
                    <a:pt x="6" y="1"/>
                  </a:cubicBezTo>
                  <a:cubicBezTo>
                    <a:pt x="5" y="2"/>
                    <a:pt x="3" y="3"/>
                    <a:pt x="2" y="4"/>
                  </a:cubicBezTo>
                  <a:cubicBezTo>
                    <a:pt x="1" y="6"/>
                    <a:pt x="0" y="7"/>
                    <a:pt x="0" y="9"/>
                  </a:cubicBezTo>
                  <a:cubicBezTo>
                    <a:pt x="0" y="10"/>
                    <a:pt x="0" y="10"/>
                    <a:pt x="0" y="10"/>
                  </a:cubicBezTo>
                  <a:cubicBezTo>
                    <a:pt x="0" y="12"/>
                    <a:pt x="1" y="14"/>
                    <a:pt x="3" y="15"/>
                  </a:cubicBezTo>
                  <a:cubicBezTo>
                    <a:pt x="4" y="17"/>
                    <a:pt x="6" y="18"/>
                    <a:pt x="7" y="19"/>
                  </a:cubicBezTo>
                  <a:cubicBezTo>
                    <a:pt x="8" y="19"/>
                    <a:pt x="9" y="20"/>
                    <a:pt x="9" y="20"/>
                  </a:cubicBezTo>
                  <a:cubicBezTo>
                    <a:pt x="9" y="20"/>
                    <a:pt x="10" y="20"/>
                    <a:pt x="10" y="20"/>
                  </a:cubicBezTo>
                  <a:cubicBezTo>
                    <a:pt x="10" y="20"/>
                    <a:pt x="11" y="20"/>
                    <a:pt x="11" y="20"/>
                  </a:cubicBezTo>
                  <a:cubicBezTo>
                    <a:pt x="12" y="19"/>
                    <a:pt x="12" y="18"/>
                    <a:pt x="12" y="18"/>
                  </a:cubicBezTo>
                  <a:cubicBezTo>
                    <a:pt x="12" y="12"/>
                    <a:pt x="11" y="7"/>
                    <a:pt x="11" y="2"/>
                  </a:cubicBezTo>
                  <a:cubicBezTo>
                    <a:pt x="11" y="1"/>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772"/>
            <p:cNvSpPr>
              <a:spLocks noEditPoints="1"/>
            </p:cNvSpPr>
            <p:nvPr/>
          </p:nvSpPr>
          <p:spPr bwMode="auto">
            <a:xfrm>
              <a:off x="4399" y="830"/>
              <a:ext cx="33" cy="52"/>
            </a:xfrm>
            <a:custGeom>
              <a:avLst/>
              <a:gdLst>
                <a:gd name="T0" fmla="*/ 6 w 14"/>
                <a:gd name="T1" fmla="*/ 18 h 22"/>
                <a:gd name="T2" fmla="*/ 5 w 14"/>
                <a:gd name="T3" fmla="*/ 7 h 22"/>
                <a:gd name="T4" fmla="*/ 7 w 14"/>
                <a:gd name="T5" fmla="*/ 9 h 22"/>
                <a:gd name="T6" fmla="*/ 10 w 14"/>
                <a:gd name="T7" fmla="*/ 14 h 22"/>
                <a:gd name="T8" fmla="*/ 10 w 14"/>
                <a:gd name="T9" fmla="*/ 14 h 22"/>
                <a:gd name="T10" fmla="*/ 8 w 14"/>
                <a:gd name="T11" fmla="*/ 16 h 22"/>
                <a:gd name="T12" fmla="*/ 6 w 14"/>
                <a:gd name="T13" fmla="*/ 18 h 22"/>
                <a:gd name="T14" fmla="*/ 2 w 14"/>
                <a:gd name="T15" fmla="*/ 0 h 22"/>
                <a:gd name="T16" fmla="*/ 1 w 14"/>
                <a:gd name="T17" fmla="*/ 1 h 22"/>
                <a:gd name="T18" fmla="*/ 0 w 14"/>
                <a:gd name="T19" fmla="*/ 3 h 22"/>
                <a:gd name="T20" fmla="*/ 2 w 14"/>
                <a:gd name="T21" fmla="*/ 21 h 22"/>
                <a:gd name="T22" fmla="*/ 3 w 14"/>
                <a:gd name="T23" fmla="*/ 22 h 22"/>
                <a:gd name="T24" fmla="*/ 4 w 14"/>
                <a:gd name="T25" fmla="*/ 22 h 22"/>
                <a:gd name="T26" fmla="*/ 5 w 14"/>
                <a:gd name="T27" fmla="*/ 22 h 22"/>
                <a:gd name="T28" fmla="*/ 7 w 14"/>
                <a:gd name="T29" fmla="*/ 22 h 22"/>
                <a:gd name="T30" fmla="*/ 11 w 14"/>
                <a:gd name="T31" fmla="*/ 19 h 22"/>
                <a:gd name="T32" fmla="*/ 14 w 14"/>
                <a:gd name="T33" fmla="*/ 15 h 22"/>
                <a:gd name="T34" fmla="*/ 12 w 14"/>
                <a:gd name="T35" fmla="*/ 15 h 22"/>
                <a:gd name="T36" fmla="*/ 14 w 14"/>
                <a:gd name="T37" fmla="*/ 15 h 22"/>
                <a:gd name="T38" fmla="*/ 14 w 14"/>
                <a:gd name="T39" fmla="*/ 14 h 22"/>
                <a:gd name="T40" fmla="*/ 10 w 14"/>
                <a:gd name="T41" fmla="*/ 6 h 22"/>
                <a:gd name="T42" fmla="*/ 3 w 14"/>
                <a:gd name="T43" fmla="*/ 1 h 22"/>
                <a:gd name="T44" fmla="*/ 2 w 14"/>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22">
                  <a:moveTo>
                    <a:pt x="6" y="18"/>
                  </a:moveTo>
                  <a:cubicBezTo>
                    <a:pt x="6" y="14"/>
                    <a:pt x="5" y="10"/>
                    <a:pt x="5" y="7"/>
                  </a:cubicBezTo>
                  <a:cubicBezTo>
                    <a:pt x="6" y="7"/>
                    <a:pt x="7" y="8"/>
                    <a:pt x="7" y="9"/>
                  </a:cubicBezTo>
                  <a:cubicBezTo>
                    <a:pt x="9" y="10"/>
                    <a:pt x="10" y="12"/>
                    <a:pt x="10" y="14"/>
                  </a:cubicBezTo>
                  <a:cubicBezTo>
                    <a:pt x="10" y="14"/>
                    <a:pt x="10" y="14"/>
                    <a:pt x="10" y="14"/>
                  </a:cubicBezTo>
                  <a:cubicBezTo>
                    <a:pt x="9" y="15"/>
                    <a:pt x="9" y="16"/>
                    <a:pt x="8" y="16"/>
                  </a:cubicBezTo>
                  <a:cubicBezTo>
                    <a:pt x="8" y="17"/>
                    <a:pt x="7" y="17"/>
                    <a:pt x="6" y="18"/>
                  </a:cubicBezTo>
                  <a:moveTo>
                    <a:pt x="2" y="0"/>
                  </a:moveTo>
                  <a:cubicBezTo>
                    <a:pt x="2" y="0"/>
                    <a:pt x="2" y="1"/>
                    <a:pt x="1" y="1"/>
                  </a:cubicBezTo>
                  <a:cubicBezTo>
                    <a:pt x="1" y="1"/>
                    <a:pt x="0" y="2"/>
                    <a:pt x="0" y="3"/>
                  </a:cubicBezTo>
                  <a:cubicBezTo>
                    <a:pt x="1" y="9"/>
                    <a:pt x="1" y="15"/>
                    <a:pt x="2" y="21"/>
                  </a:cubicBezTo>
                  <a:cubicBezTo>
                    <a:pt x="2" y="21"/>
                    <a:pt x="2" y="22"/>
                    <a:pt x="3" y="22"/>
                  </a:cubicBezTo>
                  <a:cubicBezTo>
                    <a:pt x="3" y="22"/>
                    <a:pt x="4" y="22"/>
                    <a:pt x="4" y="22"/>
                  </a:cubicBezTo>
                  <a:cubicBezTo>
                    <a:pt x="4" y="22"/>
                    <a:pt x="4" y="22"/>
                    <a:pt x="5" y="22"/>
                  </a:cubicBezTo>
                  <a:cubicBezTo>
                    <a:pt x="5" y="22"/>
                    <a:pt x="6" y="22"/>
                    <a:pt x="7" y="22"/>
                  </a:cubicBezTo>
                  <a:cubicBezTo>
                    <a:pt x="9" y="21"/>
                    <a:pt x="10" y="21"/>
                    <a:pt x="11" y="19"/>
                  </a:cubicBezTo>
                  <a:cubicBezTo>
                    <a:pt x="13" y="18"/>
                    <a:pt x="13" y="17"/>
                    <a:pt x="14" y="15"/>
                  </a:cubicBezTo>
                  <a:cubicBezTo>
                    <a:pt x="12" y="15"/>
                    <a:pt x="12" y="15"/>
                    <a:pt x="12" y="15"/>
                  </a:cubicBezTo>
                  <a:cubicBezTo>
                    <a:pt x="14" y="15"/>
                    <a:pt x="14" y="15"/>
                    <a:pt x="14" y="15"/>
                  </a:cubicBezTo>
                  <a:cubicBezTo>
                    <a:pt x="14" y="15"/>
                    <a:pt x="14" y="14"/>
                    <a:pt x="14" y="14"/>
                  </a:cubicBezTo>
                  <a:cubicBezTo>
                    <a:pt x="14" y="10"/>
                    <a:pt x="12" y="8"/>
                    <a:pt x="10" y="6"/>
                  </a:cubicBezTo>
                  <a:cubicBezTo>
                    <a:pt x="8" y="3"/>
                    <a:pt x="6" y="2"/>
                    <a:pt x="3" y="1"/>
                  </a:cubicBezTo>
                  <a:cubicBezTo>
                    <a:pt x="3"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773"/>
            <p:cNvSpPr>
              <a:spLocks noEditPoints="1"/>
            </p:cNvSpPr>
            <p:nvPr/>
          </p:nvSpPr>
          <p:spPr bwMode="auto">
            <a:xfrm>
              <a:off x="3049" y="2901"/>
              <a:ext cx="190" cy="189"/>
            </a:xfrm>
            <a:custGeom>
              <a:avLst/>
              <a:gdLst>
                <a:gd name="T0" fmla="*/ 48 w 80"/>
                <a:gd name="T1" fmla="*/ 76 h 80"/>
                <a:gd name="T2" fmla="*/ 43 w 80"/>
                <a:gd name="T3" fmla="*/ 76 h 80"/>
                <a:gd name="T4" fmla="*/ 43 w 80"/>
                <a:gd name="T5" fmla="*/ 77 h 80"/>
                <a:gd name="T6" fmla="*/ 37 w 80"/>
                <a:gd name="T7" fmla="*/ 77 h 80"/>
                <a:gd name="T8" fmla="*/ 39 w 80"/>
                <a:gd name="T9" fmla="*/ 77 h 80"/>
                <a:gd name="T10" fmla="*/ 35 w 80"/>
                <a:gd name="T11" fmla="*/ 74 h 80"/>
                <a:gd name="T12" fmla="*/ 32 w 80"/>
                <a:gd name="T13" fmla="*/ 76 h 80"/>
                <a:gd name="T14" fmla="*/ 34 w 80"/>
                <a:gd name="T15" fmla="*/ 74 h 80"/>
                <a:gd name="T16" fmla="*/ 27 w 80"/>
                <a:gd name="T17" fmla="*/ 75 h 80"/>
                <a:gd name="T18" fmla="*/ 29 w 80"/>
                <a:gd name="T19" fmla="*/ 75 h 80"/>
                <a:gd name="T20" fmla="*/ 27 w 80"/>
                <a:gd name="T21" fmla="*/ 70 h 80"/>
                <a:gd name="T22" fmla="*/ 23 w 80"/>
                <a:gd name="T23" fmla="*/ 73 h 80"/>
                <a:gd name="T24" fmla="*/ 25 w 80"/>
                <a:gd name="T25" fmla="*/ 69 h 80"/>
                <a:gd name="T26" fmla="*/ 13 w 80"/>
                <a:gd name="T27" fmla="*/ 64 h 80"/>
                <a:gd name="T28" fmla="*/ 16 w 80"/>
                <a:gd name="T29" fmla="*/ 68 h 80"/>
                <a:gd name="T30" fmla="*/ 13 w 80"/>
                <a:gd name="T31" fmla="*/ 55 h 80"/>
                <a:gd name="T32" fmla="*/ 9 w 80"/>
                <a:gd name="T33" fmla="*/ 58 h 80"/>
                <a:gd name="T34" fmla="*/ 11 w 80"/>
                <a:gd name="T35" fmla="*/ 50 h 80"/>
                <a:gd name="T36" fmla="*/ 9 w 80"/>
                <a:gd name="T37" fmla="*/ 58 h 80"/>
                <a:gd name="T38" fmla="*/ 9 w 80"/>
                <a:gd name="T39" fmla="*/ 44 h 80"/>
                <a:gd name="T40" fmla="*/ 6 w 80"/>
                <a:gd name="T41" fmla="*/ 53 h 80"/>
                <a:gd name="T42" fmla="*/ 7 w 80"/>
                <a:gd name="T43" fmla="*/ 36 h 80"/>
                <a:gd name="T44" fmla="*/ 9 w 80"/>
                <a:gd name="T45" fmla="*/ 42 h 80"/>
                <a:gd name="T46" fmla="*/ 4 w 80"/>
                <a:gd name="T47" fmla="*/ 34 h 80"/>
                <a:gd name="T48" fmla="*/ 6 w 80"/>
                <a:gd name="T49" fmla="*/ 35 h 80"/>
                <a:gd name="T50" fmla="*/ 5 w 80"/>
                <a:gd name="T51" fmla="*/ 29 h 80"/>
                <a:gd name="T52" fmla="*/ 4 w 80"/>
                <a:gd name="T53" fmla="*/ 31 h 80"/>
                <a:gd name="T54" fmla="*/ 10 w 80"/>
                <a:gd name="T55" fmla="*/ 21 h 80"/>
                <a:gd name="T56" fmla="*/ 5 w 80"/>
                <a:gd name="T57" fmla="*/ 27 h 80"/>
                <a:gd name="T58" fmla="*/ 12 w 80"/>
                <a:gd name="T59" fmla="*/ 17 h 80"/>
                <a:gd name="T60" fmla="*/ 9 w 80"/>
                <a:gd name="T61" fmla="*/ 20 h 80"/>
                <a:gd name="T62" fmla="*/ 15 w 80"/>
                <a:gd name="T63" fmla="*/ 50 h 80"/>
                <a:gd name="T64" fmla="*/ 32 w 80"/>
                <a:gd name="T65" fmla="*/ 5 h 80"/>
                <a:gd name="T66" fmla="*/ 75 w 80"/>
                <a:gd name="T67" fmla="*/ 30 h 80"/>
                <a:gd name="T68" fmla="*/ 55 w 80"/>
                <a:gd name="T69" fmla="*/ 72 h 80"/>
                <a:gd name="T70" fmla="*/ 40 w 80"/>
                <a:gd name="T71" fmla="*/ 0 h 80"/>
                <a:gd name="T72" fmla="*/ 22 w 80"/>
                <a:gd name="T73" fmla="*/ 6 h 80"/>
                <a:gd name="T74" fmla="*/ 8 w 80"/>
                <a:gd name="T75" fmla="*/ 14 h 80"/>
                <a:gd name="T76" fmla="*/ 0 w 80"/>
                <a:gd name="T77" fmla="*/ 39 h 80"/>
                <a:gd name="T78" fmla="*/ 34 w 80"/>
                <a:gd name="T79" fmla="*/ 80 h 80"/>
                <a:gd name="T80" fmla="*/ 41 w 80"/>
                <a:gd name="T81" fmla="*/ 80 h 80"/>
                <a:gd name="T82" fmla="*/ 46 w 80"/>
                <a:gd name="T83" fmla="*/ 80 h 80"/>
                <a:gd name="T84" fmla="*/ 48 w 80"/>
                <a:gd name="T85" fmla="*/ 80 h 80"/>
                <a:gd name="T86" fmla="*/ 74 w 80"/>
                <a:gd name="T87" fmla="*/ 62 h 80"/>
                <a:gd name="T88" fmla="*/ 63 w 80"/>
                <a:gd name="T89"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 h="80">
                  <a:moveTo>
                    <a:pt x="46" y="77"/>
                  </a:moveTo>
                  <a:cubicBezTo>
                    <a:pt x="47" y="76"/>
                    <a:pt x="47" y="76"/>
                    <a:pt x="47" y="76"/>
                  </a:cubicBezTo>
                  <a:cubicBezTo>
                    <a:pt x="48" y="76"/>
                    <a:pt x="48" y="76"/>
                    <a:pt x="48" y="76"/>
                  </a:cubicBezTo>
                  <a:cubicBezTo>
                    <a:pt x="47" y="76"/>
                    <a:pt x="46" y="77"/>
                    <a:pt x="46" y="77"/>
                  </a:cubicBezTo>
                  <a:moveTo>
                    <a:pt x="41" y="77"/>
                  </a:moveTo>
                  <a:cubicBezTo>
                    <a:pt x="42" y="77"/>
                    <a:pt x="42" y="76"/>
                    <a:pt x="43" y="76"/>
                  </a:cubicBezTo>
                  <a:cubicBezTo>
                    <a:pt x="43" y="76"/>
                    <a:pt x="44" y="76"/>
                    <a:pt x="44" y="76"/>
                  </a:cubicBezTo>
                  <a:cubicBezTo>
                    <a:pt x="44" y="76"/>
                    <a:pt x="44" y="76"/>
                    <a:pt x="44" y="76"/>
                  </a:cubicBezTo>
                  <a:cubicBezTo>
                    <a:pt x="43" y="77"/>
                    <a:pt x="43" y="77"/>
                    <a:pt x="43" y="77"/>
                  </a:cubicBezTo>
                  <a:cubicBezTo>
                    <a:pt x="43" y="77"/>
                    <a:pt x="42" y="77"/>
                    <a:pt x="41" y="77"/>
                  </a:cubicBezTo>
                  <a:moveTo>
                    <a:pt x="39" y="77"/>
                  </a:moveTo>
                  <a:cubicBezTo>
                    <a:pt x="39" y="77"/>
                    <a:pt x="38" y="77"/>
                    <a:pt x="37" y="77"/>
                  </a:cubicBezTo>
                  <a:cubicBezTo>
                    <a:pt x="38" y="76"/>
                    <a:pt x="38" y="76"/>
                    <a:pt x="39" y="75"/>
                  </a:cubicBezTo>
                  <a:cubicBezTo>
                    <a:pt x="39" y="75"/>
                    <a:pt x="40" y="75"/>
                    <a:pt x="41" y="75"/>
                  </a:cubicBezTo>
                  <a:cubicBezTo>
                    <a:pt x="40" y="76"/>
                    <a:pt x="40" y="77"/>
                    <a:pt x="39" y="77"/>
                  </a:cubicBezTo>
                  <a:moveTo>
                    <a:pt x="35" y="77"/>
                  </a:moveTo>
                  <a:cubicBezTo>
                    <a:pt x="35" y="77"/>
                    <a:pt x="34" y="77"/>
                    <a:pt x="34" y="76"/>
                  </a:cubicBezTo>
                  <a:cubicBezTo>
                    <a:pt x="34" y="76"/>
                    <a:pt x="35" y="75"/>
                    <a:pt x="35" y="74"/>
                  </a:cubicBezTo>
                  <a:cubicBezTo>
                    <a:pt x="36" y="74"/>
                    <a:pt x="36" y="74"/>
                    <a:pt x="37" y="75"/>
                  </a:cubicBezTo>
                  <a:cubicBezTo>
                    <a:pt x="36" y="75"/>
                    <a:pt x="36" y="76"/>
                    <a:pt x="35" y="77"/>
                  </a:cubicBezTo>
                  <a:moveTo>
                    <a:pt x="32" y="76"/>
                  </a:moveTo>
                  <a:cubicBezTo>
                    <a:pt x="31" y="76"/>
                    <a:pt x="31" y="76"/>
                    <a:pt x="31" y="76"/>
                  </a:cubicBezTo>
                  <a:cubicBezTo>
                    <a:pt x="32" y="75"/>
                    <a:pt x="32" y="74"/>
                    <a:pt x="33" y="73"/>
                  </a:cubicBezTo>
                  <a:cubicBezTo>
                    <a:pt x="33" y="73"/>
                    <a:pt x="33" y="73"/>
                    <a:pt x="34" y="74"/>
                  </a:cubicBezTo>
                  <a:cubicBezTo>
                    <a:pt x="33" y="74"/>
                    <a:pt x="33" y="75"/>
                    <a:pt x="32" y="76"/>
                  </a:cubicBezTo>
                  <a:moveTo>
                    <a:pt x="29" y="75"/>
                  </a:moveTo>
                  <a:cubicBezTo>
                    <a:pt x="28" y="75"/>
                    <a:pt x="28" y="75"/>
                    <a:pt x="27" y="75"/>
                  </a:cubicBezTo>
                  <a:cubicBezTo>
                    <a:pt x="28" y="74"/>
                    <a:pt x="29" y="73"/>
                    <a:pt x="29" y="71"/>
                  </a:cubicBezTo>
                  <a:cubicBezTo>
                    <a:pt x="30" y="72"/>
                    <a:pt x="30" y="72"/>
                    <a:pt x="31" y="72"/>
                  </a:cubicBezTo>
                  <a:cubicBezTo>
                    <a:pt x="31" y="73"/>
                    <a:pt x="30" y="74"/>
                    <a:pt x="29" y="75"/>
                  </a:cubicBezTo>
                  <a:moveTo>
                    <a:pt x="25" y="74"/>
                  </a:moveTo>
                  <a:cubicBezTo>
                    <a:pt x="25" y="74"/>
                    <a:pt x="24" y="74"/>
                    <a:pt x="24" y="73"/>
                  </a:cubicBezTo>
                  <a:cubicBezTo>
                    <a:pt x="25" y="72"/>
                    <a:pt x="26" y="71"/>
                    <a:pt x="27" y="70"/>
                  </a:cubicBezTo>
                  <a:cubicBezTo>
                    <a:pt x="27" y="70"/>
                    <a:pt x="28" y="70"/>
                    <a:pt x="28" y="71"/>
                  </a:cubicBezTo>
                  <a:cubicBezTo>
                    <a:pt x="27" y="72"/>
                    <a:pt x="26" y="73"/>
                    <a:pt x="25" y="74"/>
                  </a:cubicBezTo>
                  <a:moveTo>
                    <a:pt x="23" y="73"/>
                  </a:moveTo>
                  <a:cubicBezTo>
                    <a:pt x="21" y="72"/>
                    <a:pt x="19" y="70"/>
                    <a:pt x="17" y="69"/>
                  </a:cubicBezTo>
                  <a:cubicBezTo>
                    <a:pt x="18" y="68"/>
                    <a:pt x="19" y="66"/>
                    <a:pt x="21" y="65"/>
                  </a:cubicBezTo>
                  <a:cubicBezTo>
                    <a:pt x="22" y="66"/>
                    <a:pt x="24" y="68"/>
                    <a:pt x="25" y="69"/>
                  </a:cubicBezTo>
                  <a:cubicBezTo>
                    <a:pt x="24" y="70"/>
                    <a:pt x="23" y="71"/>
                    <a:pt x="23" y="73"/>
                  </a:cubicBezTo>
                  <a:moveTo>
                    <a:pt x="16" y="68"/>
                  </a:moveTo>
                  <a:cubicBezTo>
                    <a:pt x="15" y="67"/>
                    <a:pt x="14" y="66"/>
                    <a:pt x="13" y="64"/>
                  </a:cubicBezTo>
                  <a:cubicBezTo>
                    <a:pt x="13" y="63"/>
                    <a:pt x="15" y="61"/>
                    <a:pt x="16" y="59"/>
                  </a:cubicBezTo>
                  <a:cubicBezTo>
                    <a:pt x="17" y="61"/>
                    <a:pt x="18" y="62"/>
                    <a:pt x="19" y="64"/>
                  </a:cubicBezTo>
                  <a:cubicBezTo>
                    <a:pt x="18" y="65"/>
                    <a:pt x="17" y="67"/>
                    <a:pt x="16" y="68"/>
                  </a:cubicBezTo>
                  <a:moveTo>
                    <a:pt x="11" y="63"/>
                  </a:moveTo>
                  <a:cubicBezTo>
                    <a:pt x="11" y="62"/>
                    <a:pt x="10" y="61"/>
                    <a:pt x="9" y="60"/>
                  </a:cubicBezTo>
                  <a:cubicBezTo>
                    <a:pt x="11" y="58"/>
                    <a:pt x="12" y="57"/>
                    <a:pt x="13" y="55"/>
                  </a:cubicBezTo>
                  <a:cubicBezTo>
                    <a:pt x="14" y="56"/>
                    <a:pt x="14" y="57"/>
                    <a:pt x="15" y="58"/>
                  </a:cubicBezTo>
                  <a:cubicBezTo>
                    <a:pt x="14" y="59"/>
                    <a:pt x="12" y="61"/>
                    <a:pt x="11" y="63"/>
                  </a:cubicBezTo>
                  <a:moveTo>
                    <a:pt x="9" y="58"/>
                  </a:moveTo>
                  <a:cubicBezTo>
                    <a:pt x="8" y="57"/>
                    <a:pt x="7" y="56"/>
                    <a:pt x="7" y="54"/>
                  </a:cubicBezTo>
                  <a:cubicBezTo>
                    <a:pt x="7" y="54"/>
                    <a:pt x="7" y="54"/>
                    <a:pt x="7" y="54"/>
                  </a:cubicBezTo>
                  <a:cubicBezTo>
                    <a:pt x="8" y="53"/>
                    <a:pt x="10" y="51"/>
                    <a:pt x="11" y="50"/>
                  </a:cubicBezTo>
                  <a:cubicBezTo>
                    <a:pt x="11" y="50"/>
                    <a:pt x="11" y="51"/>
                    <a:pt x="12" y="52"/>
                  </a:cubicBezTo>
                  <a:cubicBezTo>
                    <a:pt x="12" y="52"/>
                    <a:pt x="12" y="53"/>
                    <a:pt x="12" y="53"/>
                  </a:cubicBezTo>
                  <a:cubicBezTo>
                    <a:pt x="11" y="55"/>
                    <a:pt x="10" y="57"/>
                    <a:pt x="9" y="58"/>
                  </a:cubicBezTo>
                  <a:moveTo>
                    <a:pt x="6" y="53"/>
                  </a:moveTo>
                  <a:cubicBezTo>
                    <a:pt x="6" y="51"/>
                    <a:pt x="5" y="50"/>
                    <a:pt x="5" y="49"/>
                  </a:cubicBezTo>
                  <a:cubicBezTo>
                    <a:pt x="7" y="47"/>
                    <a:pt x="8" y="46"/>
                    <a:pt x="9" y="44"/>
                  </a:cubicBezTo>
                  <a:cubicBezTo>
                    <a:pt x="10" y="45"/>
                    <a:pt x="10" y="47"/>
                    <a:pt x="10" y="48"/>
                  </a:cubicBezTo>
                  <a:cubicBezTo>
                    <a:pt x="9" y="49"/>
                    <a:pt x="8" y="50"/>
                    <a:pt x="8" y="51"/>
                  </a:cubicBezTo>
                  <a:cubicBezTo>
                    <a:pt x="7" y="52"/>
                    <a:pt x="7" y="52"/>
                    <a:pt x="6" y="53"/>
                  </a:cubicBezTo>
                  <a:moveTo>
                    <a:pt x="5" y="47"/>
                  </a:moveTo>
                  <a:cubicBezTo>
                    <a:pt x="4" y="44"/>
                    <a:pt x="4" y="41"/>
                    <a:pt x="4" y="39"/>
                  </a:cubicBezTo>
                  <a:cubicBezTo>
                    <a:pt x="5" y="38"/>
                    <a:pt x="6" y="37"/>
                    <a:pt x="7" y="36"/>
                  </a:cubicBezTo>
                  <a:cubicBezTo>
                    <a:pt x="7" y="36"/>
                    <a:pt x="8" y="35"/>
                    <a:pt x="8" y="35"/>
                  </a:cubicBezTo>
                  <a:cubicBezTo>
                    <a:pt x="8" y="35"/>
                    <a:pt x="8" y="35"/>
                    <a:pt x="8" y="35"/>
                  </a:cubicBezTo>
                  <a:cubicBezTo>
                    <a:pt x="8" y="37"/>
                    <a:pt x="9" y="40"/>
                    <a:pt x="9" y="42"/>
                  </a:cubicBezTo>
                  <a:cubicBezTo>
                    <a:pt x="8" y="44"/>
                    <a:pt x="6" y="45"/>
                    <a:pt x="5" y="47"/>
                  </a:cubicBezTo>
                  <a:moveTo>
                    <a:pt x="4" y="37"/>
                  </a:moveTo>
                  <a:cubicBezTo>
                    <a:pt x="4" y="36"/>
                    <a:pt x="4" y="35"/>
                    <a:pt x="4" y="34"/>
                  </a:cubicBezTo>
                  <a:cubicBezTo>
                    <a:pt x="6" y="33"/>
                    <a:pt x="7" y="31"/>
                    <a:pt x="9" y="30"/>
                  </a:cubicBezTo>
                  <a:cubicBezTo>
                    <a:pt x="9" y="31"/>
                    <a:pt x="9" y="31"/>
                    <a:pt x="9" y="32"/>
                  </a:cubicBezTo>
                  <a:cubicBezTo>
                    <a:pt x="8" y="33"/>
                    <a:pt x="7" y="34"/>
                    <a:pt x="6" y="35"/>
                  </a:cubicBezTo>
                  <a:cubicBezTo>
                    <a:pt x="5" y="36"/>
                    <a:pt x="4" y="36"/>
                    <a:pt x="4" y="37"/>
                  </a:cubicBezTo>
                  <a:moveTo>
                    <a:pt x="4" y="31"/>
                  </a:moveTo>
                  <a:cubicBezTo>
                    <a:pt x="5" y="31"/>
                    <a:pt x="5" y="30"/>
                    <a:pt x="5" y="29"/>
                  </a:cubicBezTo>
                  <a:cubicBezTo>
                    <a:pt x="6" y="28"/>
                    <a:pt x="8" y="27"/>
                    <a:pt x="9" y="27"/>
                  </a:cubicBezTo>
                  <a:cubicBezTo>
                    <a:pt x="9" y="28"/>
                    <a:pt x="9" y="28"/>
                    <a:pt x="9" y="28"/>
                  </a:cubicBezTo>
                  <a:cubicBezTo>
                    <a:pt x="8" y="29"/>
                    <a:pt x="6" y="30"/>
                    <a:pt x="4" y="31"/>
                  </a:cubicBezTo>
                  <a:moveTo>
                    <a:pt x="5" y="27"/>
                  </a:moveTo>
                  <a:cubicBezTo>
                    <a:pt x="6" y="26"/>
                    <a:pt x="6" y="25"/>
                    <a:pt x="7" y="24"/>
                  </a:cubicBezTo>
                  <a:cubicBezTo>
                    <a:pt x="8" y="23"/>
                    <a:pt x="9" y="22"/>
                    <a:pt x="10" y="21"/>
                  </a:cubicBezTo>
                  <a:cubicBezTo>
                    <a:pt x="11" y="21"/>
                    <a:pt x="11" y="21"/>
                    <a:pt x="11" y="21"/>
                  </a:cubicBezTo>
                  <a:cubicBezTo>
                    <a:pt x="10" y="22"/>
                    <a:pt x="10" y="23"/>
                    <a:pt x="10" y="24"/>
                  </a:cubicBezTo>
                  <a:cubicBezTo>
                    <a:pt x="8" y="25"/>
                    <a:pt x="7" y="26"/>
                    <a:pt x="5" y="27"/>
                  </a:cubicBezTo>
                  <a:moveTo>
                    <a:pt x="8" y="21"/>
                  </a:moveTo>
                  <a:cubicBezTo>
                    <a:pt x="8" y="20"/>
                    <a:pt x="9" y="19"/>
                    <a:pt x="9" y="19"/>
                  </a:cubicBezTo>
                  <a:cubicBezTo>
                    <a:pt x="10" y="18"/>
                    <a:pt x="11" y="18"/>
                    <a:pt x="12" y="17"/>
                  </a:cubicBezTo>
                  <a:cubicBezTo>
                    <a:pt x="12" y="17"/>
                    <a:pt x="12" y="17"/>
                    <a:pt x="12" y="17"/>
                  </a:cubicBezTo>
                  <a:cubicBezTo>
                    <a:pt x="12" y="17"/>
                    <a:pt x="12" y="18"/>
                    <a:pt x="11" y="19"/>
                  </a:cubicBezTo>
                  <a:cubicBezTo>
                    <a:pt x="11" y="19"/>
                    <a:pt x="10" y="20"/>
                    <a:pt x="9" y="20"/>
                  </a:cubicBezTo>
                  <a:cubicBezTo>
                    <a:pt x="9" y="20"/>
                    <a:pt x="8" y="21"/>
                    <a:pt x="8" y="21"/>
                  </a:cubicBezTo>
                  <a:moveTo>
                    <a:pt x="47" y="73"/>
                  </a:moveTo>
                  <a:cubicBezTo>
                    <a:pt x="34" y="73"/>
                    <a:pt x="20" y="63"/>
                    <a:pt x="15" y="50"/>
                  </a:cubicBezTo>
                  <a:cubicBezTo>
                    <a:pt x="13" y="46"/>
                    <a:pt x="12" y="40"/>
                    <a:pt x="12" y="35"/>
                  </a:cubicBezTo>
                  <a:cubicBezTo>
                    <a:pt x="12" y="28"/>
                    <a:pt x="13" y="21"/>
                    <a:pt x="17" y="16"/>
                  </a:cubicBezTo>
                  <a:cubicBezTo>
                    <a:pt x="20" y="10"/>
                    <a:pt x="25" y="6"/>
                    <a:pt x="32" y="5"/>
                  </a:cubicBezTo>
                  <a:cubicBezTo>
                    <a:pt x="35" y="4"/>
                    <a:pt x="37" y="4"/>
                    <a:pt x="40" y="4"/>
                  </a:cubicBezTo>
                  <a:cubicBezTo>
                    <a:pt x="48" y="4"/>
                    <a:pt x="55" y="7"/>
                    <a:pt x="61" y="11"/>
                  </a:cubicBezTo>
                  <a:cubicBezTo>
                    <a:pt x="67" y="16"/>
                    <a:pt x="72" y="23"/>
                    <a:pt x="75" y="30"/>
                  </a:cubicBezTo>
                  <a:cubicBezTo>
                    <a:pt x="76" y="34"/>
                    <a:pt x="77" y="38"/>
                    <a:pt x="77" y="42"/>
                  </a:cubicBezTo>
                  <a:cubicBezTo>
                    <a:pt x="77" y="48"/>
                    <a:pt x="75" y="55"/>
                    <a:pt x="71" y="61"/>
                  </a:cubicBezTo>
                  <a:cubicBezTo>
                    <a:pt x="67" y="66"/>
                    <a:pt x="62" y="70"/>
                    <a:pt x="55" y="72"/>
                  </a:cubicBezTo>
                  <a:cubicBezTo>
                    <a:pt x="53" y="73"/>
                    <a:pt x="50" y="73"/>
                    <a:pt x="48" y="73"/>
                  </a:cubicBezTo>
                  <a:cubicBezTo>
                    <a:pt x="48" y="73"/>
                    <a:pt x="48" y="73"/>
                    <a:pt x="47" y="73"/>
                  </a:cubicBezTo>
                  <a:moveTo>
                    <a:pt x="40" y="0"/>
                  </a:moveTo>
                  <a:cubicBezTo>
                    <a:pt x="40" y="0"/>
                    <a:pt x="40" y="0"/>
                    <a:pt x="40" y="0"/>
                  </a:cubicBezTo>
                  <a:cubicBezTo>
                    <a:pt x="37" y="0"/>
                    <a:pt x="34" y="1"/>
                    <a:pt x="31" y="1"/>
                  </a:cubicBezTo>
                  <a:cubicBezTo>
                    <a:pt x="28" y="2"/>
                    <a:pt x="24" y="4"/>
                    <a:pt x="22" y="6"/>
                  </a:cubicBezTo>
                  <a:cubicBezTo>
                    <a:pt x="21" y="6"/>
                    <a:pt x="21" y="6"/>
                    <a:pt x="21" y="6"/>
                  </a:cubicBezTo>
                  <a:cubicBezTo>
                    <a:pt x="17" y="8"/>
                    <a:pt x="13" y="10"/>
                    <a:pt x="9" y="14"/>
                  </a:cubicBezTo>
                  <a:cubicBezTo>
                    <a:pt x="9" y="14"/>
                    <a:pt x="8" y="14"/>
                    <a:pt x="8" y="14"/>
                  </a:cubicBezTo>
                  <a:cubicBezTo>
                    <a:pt x="8" y="15"/>
                    <a:pt x="8" y="15"/>
                    <a:pt x="8" y="15"/>
                  </a:cubicBezTo>
                  <a:cubicBezTo>
                    <a:pt x="7" y="16"/>
                    <a:pt x="7" y="16"/>
                    <a:pt x="7" y="16"/>
                  </a:cubicBezTo>
                  <a:cubicBezTo>
                    <a:pt x="3" y="22"/>
                    <a:pt x="0" y="30"/>
                    <a:pt x="0" y="39"/>
                  </a:cubicBezTo>
                  <a:cubicBezTo>
                    <a:pt x="0" y="44"/>
                    <a:pt x="1" y="50"/>
                    <a:pt x="3" y="55"/>
                  </a:cubicBezTo>
                  <a:cubicBezTo>
                    <a:pt x="9" y="68"/>
                    <a:pt x="20" y="78"/>
                    <a:pt x="34" y="80"/>
                  </a:cubicBezTo>
                  <a:cubicBezTo>
                    <a:pt x="34" y="80"/>
                    <a:pt x="34" y="80"/>
                    <a:pt x="34" y="80"/>
                  </a:cubicBezTo>
                  <a:cubicBezTo>
                    <a:pt x="35" y="80"/>
                    <a:pt x="35" y="80"/>
                    <a:pt x="35" y="80"/>
                  </a:cubicBezTo>
                  <a:cubicBezTo>
                    <a:pt x="37" y="80"/>
                    <a:pt x="39" y="80"/>
                    <a:pt x="41" y="80"/>
                  </a:cubicBezTo>
                  <a:cubicBezTo>
                    <a:pt x="41" y="80"/>
                    <a:pt x="41" y="80"/>
                    <a:pt x="41" y="80"/>
                  </a:cubicBezTo>
                  <a:cubicBezTo>
                    <a:pt x="42" y="80"/>
                    <a:pt x="44" y="80"/>
                    <a:pt x="45" y="80"/>
                  </a:cubicBezTo>
                  <a:cubicBezTo>
                    <a:pt x="46" y="80"/>
                    <a:pt x="46" y="80"/>
                    <a:pt x="46" y="80"/>
                  </a:cubicBezTo>
                  <a:cubicBezTo>
                    <a:pt x="46" y="80"/>
                    <a:pt x="46" y="80"/>
                    <a:pt x="46" y="80"/>
                  </a:cubicBezTo>
                  <a:cubicBezTo>
                    <a:pt x="47" y="80"/>
                    <a:pt x="47" y="80"/>
                    <a:pt x="47" y="80"/>
                  </a:cubicBezTo>
                  <a:cubicBezTo>
                    <a:pt x="47" y="80"/>
                    <a:pt x="47" y="80"/>
                    <a:pt x="47" y="80"/>
                  </a:cubicBezTo>
                  <a:cubicBezTo>
                    <a:pt x="48" y="80"/>
                    <a:pt x="48" y="80"/>
                    <a:pt x="48" y="80"/>
                  </a:cubicBezTo>
                  <a:cubicBezTo>
                    <a:pt x="52" y="78"/>
                    <a:pt x="58" y="75"/>
                    <a:pt x="62" y="73"/>
                  </a:cubicBezTo>
                  <a:cubicBezTo>
                    <a:pt x="63" y="72"/>
                    <a:pt x="63" y="72"/>
                    <a:pt x="63" y="72"/>
                  </a:cubicBezTo>
                  <a:cubicBezTo>
                    <a:pt x="67" y="70"/>
                    <a:pt x="71" y="66"/>
                    <a:pt x="74" y="62"/>
                  </a:cubicBezTo>
                  <a:cubicBezTo>
                    <a:pt x="78" y="56"/>
                    <a:pt x="80" y="49"/>
                    <a:pt x="80" y="42"/>
                  </a:cubicBezTo>
                  <a:cubicBezTo>
                    <a:pt x="80" y="37"/>
                    <a:pt x="79" y="33"/>
                    <a:pt x="78" y="29"/>
                  </a:cubicBezTo>
                  <a:cubicBezTo>
                    <a:pt x="75" y="21"/>
                    <a:pt x="70" y="14"/>
                    <a:pt x="63" y="9"/>
                  </a:cubicBezTo>
                  <a:cubicBezTo>
                    <a:pt x="57" y="4"/>
                    <a:pt x="49" y="0"/>
                    <a:pt x="4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774"/>
            <p:cNvSpPr>
              <a:spLocks noEditPoints="1"/>
            </p:cNvSpPr>
            <p:nvPr/>
          </p:nvSpPr>
          <p:spPr bwMode="auto">
            <a:xfrm>
              <a:off x="3085" y="2917"/>
              <a:ext cx="139" cy="147"/>
            </a:xfrm>
            <a:custGeom>
              <a:avLst/>
              <a:gdLst>
                <a:gd name="T0" fmla="*/ 55 w 59"/>
                <a:gd name="T1" fmla="*/ 37 h 62"/>
                <a:gd name="T2" fmla="*/ 55 w 59"/>
                <a:gd name="T3" fmla="*/ 38 h 62"/>
                <a:gd name="T4" fmla="*/ 55 w 59"/>
                <a:gd name="T5" fmla="*/ 32 h 62"/>
                <a:gd name="T6" fmla="*/ 55 w 59"/>
                <a:gd name="T7" fmla="*/ 34 h 62"/>
                <a:gd name="T8" fmla="*/ 55 w 59"/>
                <a:gd name="T9" fmla="*/ 35 h 62"/>
                <a:gd name="T10" fmla="*/ 53 w 59"/>
                <a:gd name="T11" fmla="*/ 27 h 62"/>
                <a:gd name="T12" fmla="*/ 55 w 59"/>
                <a:gd name="T13" fmla="*/ 29 h 62"/>
                <a:gd name="T14" fmla="*/ 54 w 59"/>
                <a:gd name="T15" fmla="*/ 30 h 62"/>
                <a:gd name="T16" fmla="*/ 55 w 59"/>
                <a:gd name="T17" fmla="*/ 24 h 62"/>
                <a:gd name="T18" fmla="*/ 53 w 59"/>
                <a:gd name="T19" fmla="*/ 25 h 62"/>
                <a:gd name="T20" fmla="*/ 52 w 59"/>
                <a:gd name="T21" fmla="*/ 21 h 62"/>
                <a:gd name="T22" fmla="*/ 53 w 59"/>
                <a:gd name="T23" fmla="*/ 25 h 62"/>
                <a:gd name="T24" fmla="*/ 48 w 59"/>
                <a:gd name="T25" fmla="*/ 17 h 62"/>
                <a:gd name="T26" fmla="*/ 51 w 59"/>
                <a:gd name="T27" fmla="*/ 20 h 62"/>
                <a:gd name="T28" fmla="*/ 47 w 59"/>
                <a:gd name="T29" fmla="*/ 16 h 62"/>
                <a:gd name="T30" fmla="*/ 45 w 59"/>
                <a:gd name="T31" fmla="*/ 12 h 62"/>
                <a:gd name="T32" fmla="*/ 47 w 59"/>
                <a:gd name="T33" fmla="*/ 16 h 62"/>
                <a:gd name="T34" fmla="*/ 41 w 59"/>
                <a:gd name="T35" fmla="*/ 10 h 62"/>
                <a:gd name="T36" fmla="*/ 41 w 59"/>
                <a:gd name="T37" fmla="*/ 8 h 62"/>
                <a:gd name="T38" fmla="*/ 44 w 59"/>
                <a:gd name="T39" fmla="*/ 10 h 62"/>
                <a:gd name="T40" fmla="*/ 32 w 59"/>
                <a:gd name="T41" fmla="*/ 59 h 62"/>
                <a:gd name="T42" fmla="*/ 3 w 59"/>
                <a:gd name="T43" fmla="*/ 28 h 62"/>
                <a:gd name="T44" fmla="*/ 11 w 59"/>
                <a:gd name="T45" fmla="*/ 8 h 62"/>
                <a:gd name="T46" fmla="*/ 16 w 59"/>
                <a:gd name="T47" fmla="*/ 7 h 62"/>
                <a:gd name="T48" fmla="*/ 39 w 59"/>
                <a:gd name="T49" fmla="*/ 12 h 62"/>
                <a:gd name="T50" fmla="*/ 40 w 59"/>
                <a:gd name="T51" fmla="*/ 14 h 62"/>
                <a:gd name="T52" fmla="*/ 50 w 59"/>
                <a:gd name="T53" fmla="*/ 28 h 62"/>
                <a:gd name="T54" fmla="*/ 44 w 59"/>
                <a:gd name="T55" fmla="*/ 56 h 62"/>
                <a:gd name="T56" fmla="*/ 38 w 59"/>
                <a:gd name="T57" fmla="*/ 58 h 62"/>
                <a:gd name="T58" fmla="*/ 32 w 59"/>
                <a:gd name="T59" fmla="*/ 59 h 62"/>
                <a:gd name="T60" fmla="*/ 36 w 59"/>
                <a:gd name="T61" fmla="*/ 6 h 62"/>
                <a:gd name="T62" fmla="*/ 39 w 59"/>
                <a:gd name="T63" fmla="*/ 7 h 62"/>
                <a:gd name="T64" fmla="*/ 34 w 59"/>
                <a:gd name="T65" fmla="*/ 5 h 62"/>
                <a:gd name="T66" fmla="*/ 32 w 59"/>
                <a:gd name="T67" fmla="*/ 4 h 62"/>
                <a:gd name="T68" fmla="*/ 34 w 59"/>
                <a:gd name="T69" fmla="*/ 5 h 62"/>
                <a:gd name="T70" fmla="*/ 30 w 59"/>
                <a:gd name="T71" fmla="*/ 4 h 62"/>
                <a:gd name="T72" fmla="*/ 30 w 59"/>
                <a:gd name="T73" fmla="*/ 4 h 62"/>
                <a:gd name="T74" fmla="*/ 26 w 59"/>
                <a:gd name="T75" fmla="*/ 0 h 62"/>
                <a:gd name="T76" fmla="*/ 4 w 59"/>
                <a:gd name="T77" fmla="*/ 11 h 62"/>
                <a:gd name="T78" fmla="*/ 2 w 59"/>
                <a:gd name="T79" fmla="*/ 42 h 62"/>
                <a:gd name="T80" fmla="*/ 39 w 59"/>
                <a:gd name="T81" fmla="*/ 62 h 62"/>
                <a:gd name="T82" fmla="*/ 59 w 59"/>
                <a:gd name="T83" fmla="*/ 34 h 62"/>
                <a:gd name="T84" fmla="*/ 45 w 59"/>
                <a:gd name="T85"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62">
                  <a:moveTo>
                    <a:pt x="55" y="38"/>
                  </a:moveTo>
                  <a:cubicBezTo>
                    <a:pt x="55" y="37"/>
                    <a:pt x="55" y="37"/>
                    <a:pt x="55" y="37"/>
                  </a:cubicBezTo>
                  <a:cubicBezTo>
                    <a:pt x="55" y="37"/>
                    <a:pt x="55" y="37"/>
                    <a:pt x="55" y="37"/>
                  </a:cubicBezTo>
                  <a:cubicBezTo>
                    <a:pt x="55" y="38"/>
                    <a:pt x="55" y="38"/>
                    <a:pt x="55" y="38"/>
                  </a:cubicBezTo>
                  <a:moveTo>
                    <a:pt x="55" y="35"/>
                  </a:moveTo>
                  <a:cubicBezTo>
                    <a:pt x="55" y="34"/>
                    <a:pt x="55" y="33"/>
                    <a:pt x="55" y="32"/>
                  </a:cubicBezTo>
                  <a:cubicBezTo>
                    <a:pt x="55" y="31"/>
                    <a:pt x="55" y="31"/>
                    <a:pt x="55" y="31"/>
                  </a:cubicBezTo>
                  <a:cubicBezTo>
                    <a:pt x="55" y="32"/>
                    <a:pt x="55" y="33"/>
                    <a:pt x="55" y="34"/>
                  </a:cubicBezTo>
                  <a:cubicBezTo>
                    <a:pt x="55" y="34"/>
                    <a:pt x="55" y="34"/>
                    <a:pt x="55" y="34"/>
                  </a:cubicBezTo>
                  <a:cubicBezTo>
                    <a:pt x="55" y="35"/>
                    <a:pt x="55" y="35"/>
                    <a:pt x="55" y="35"/>
                  </a:cubicBezTo>
                  <a:moveTo>
                    <a:pt x="54" y="30"/>
                  </a:moveTo>
                  <a:cubicBezTo>
                    <a:pt x="54" y="29"/>
                    <a:pt x="54" y="28"/>
                    <a:pt x="53" y="27"/>
                  </a:cubicBezTo>
                  <a:cubicBezTo>
                    <a:pt x="54" y="26"/>
                    <a:pt x="54" y="26"/>
                    <a:pt x="54" y="26"/>
                  </a:cubicBezTo>
                  <a:cubicBezTo>
                    <a:pt x="54" y="27"/>
                    <a:pt x="55" y="28"/>
                    <a:pt x="55" y="29"/>
                  </a:cubicBezTo>
                  <a:cubicBezTo>
                    <a:pt x="54" y="29"/>
                    <a:pt x="54" y="29"/>
                    <a:pt x="54" y="29"/>
                  </a:cubicBezTo>
                  <a:cubicBezTo>
                    <a:pt x="54" y="30"/>
                    <a:pt x="54" y="30"/>
                    <a:pt x="54" y="30"/>
                  </a:cubicBezTo>
                  <a:moveTo>
                    <a:pt x="55" y="25"/>
                  </a:moveTo>
                  <a:cubicBezTo>
                    <a:pt x="55" y="24"/>
                    <a:pt x="55" y="24"/>
                    <a:pt x="55" y="24"/>
                  </a:cubicBezTo>
                  <a:cubicBezTo>
                    <a:pt x="55" y="25"/>
                    <a:pt x="55" y="25"/>
                    <a:pt x="55" y="25"/>
                  </a:cubicBezTo>
                  <a:moveTo>
                    <a:pt x="53" y="25"/>
                  </a:moveTo>
                  <a:cubicBezTo>
                    <a:pt x="52" y="24"/>
                    <a:pt x="52" y="23"/>
                    <a:pt x="51" y="22"/>
                  </a:cubicBezTo>
                  <a:cubicBezTo>
                    <a:pt x="52" y="21"/>
                    <a:pt x="52" y="21"/>
                    <a:pt x="52" y="21"/>
                  </a:cubicBezTo>
                  <a:cubicBezTo>
                    <a:pt x="52" y="22"/>
                    <a:pt x="53" y="23"/>
                    <a:pt x="53" y="24"/>
                  </a:cubicBezTo>
                  <a:cubicBezTo>
                    <a:pt x="53" y="25"/>
                    <a:pt x="53" y="25"/>
                    <a:pt x="53" y="25"/>
                  </a:cubicBezTo>
                  <a:moveTo>
                    <a:pt x="50" y="20"/>
                  </a:moveTo>
                  <a:cubicBezTo>
                    <a:pt x="49" y="19"/>
                    <a:pt x="49" y="18"/>
                    <a:pt x="48" y="17"/>
                  </a:cubicBezTo>
                  <a:cubicBezTo>
                    <a:pt x="49" y="16"/>
                    <a:pt x="49" y="16"/>
                    <a:pt x="49" y="16"/>
                  </a:cubicBezTo>
                  <a:cubicBezTo>
                    <a:pt x="50" y="17"/>
                    <a:pt x="50" y="18"/>
                    <a:pt x="51" y="20"/>
                  </a:cubicBezTo>
                  <a:cubicBezTo>
                    <a:pt x="50" y="20"/>
                    <a:pt x="50" y="20"/>
                    <a:pt x="50" y="20"/>
                  </a:cubicBezTo>
                  <a:moveTo>
                    <a:pt x="47" y="16"/>
                  </a:moveTo>
                  <a:cubicBezTo>
                    <a:pt x="46" y="14"/>
                    <a:pt x="45" y="13"/>
                    <a:pt x="44" y="12"/>
                  </a:cubicBezTo>
                  <a:cubicBezTo>
                    <a:pt x="45" y="12"/>
                    <a:pt x="45" y="12"/>
                    <a:pt x="45" y="12"/>
                  </a:cubicBezTo>
                  <a:cubicBezTo>
                    <a:pt x="46" y="13"/>
                    <a:pt x="47" y="14"/>
                    <a:pt x="48" y="15"/>
                  </a:cubicBezTo>
                  <a:cubicBezTo>
                    <a:pt x="47" y="16"/>
                    <a:pt x="47" y="16"/>
                    <a:pt x="47" y="16"/>
                  </a:cubicBezTo>
                  <a:moveTo>
                    <a:pt x="43" y="11"/>
                  </a:moveTo>
                  <a:cubicBezTo>
                    <a:pt x="42" y="11"/>
                    <a:pt x="42" y="10"/>
                    <a:pt x="41" y="10"/>
                  </a:cubicBezTo>
                  <a:cubicBezTo>
                    <a:pt x="40" y="9"/>
                    <a:pt x="40" y="9"/>
                    <a:pt x="40" y="9"/>
                  </a:cubicBezTo>
                  <a:cubicBezTo>
                    <a:pt x="41" y="8"/>
                    <a:pt x="41" y="8"/>
                    <a:pt x="41" y="8"/>
                  </a:cubicBezTo>
                  <a:cubicBezTo>
                    <a:pt x="41" y="9"/>
                    <a:pt x="42" y="9"/>
                    <a:pt x="43" y="10"/>
                  </a:cubicBezTo>
                  <a:cubicBezTo>
                    <a:pt x="44" y="10"/>
                    <a:pt x="44" y="10"/>
                    <a:pt x="44" y="10"/>
                  </a:cubicBezTo>
                  <a:cubicBezTo>
                    <a:pt x="43" y="11"/>
                    <a:pt x="43" y="11"/>
                    <a:pt x="43" y="11"/>
                  </a:cubicBezTo>
                  <a:moveTo>
                    <a:pt x="32" y="59"/>
                  </a:moveTo>
                  <a:cubicBezTo>
                    <a:pt x="21" y="59"/>
                    <a:pt x="9" y="51"/>
                    <a:pt x="5" y="41"/>
                  </a:cubicBezTo>
                  <a:cubicBezTo>
                    <a:pt x="4" y="37"/>
                    <a:pt x="3" y="33"/>
                    <a:pt x="3" y="28"/>
                  </a:cubicBezTo>
                  <a:cubicBezTo>
                    <a:pt x="3" y="23"/>
                    <a:pt x="4" y="17"/>
                    <a:pt x="7" y="13"/>
                  </a:cubicBezTo>
                  <a:cubicBezTo>
                    <a:pt x="8" y="11"/>
                    <a:pt x="10" y="10"/>
                    <a:pt x="11" y="8"/>
                  </a:cubicBezTo>
                  <a:cubicBezTo>
                    <a:pt x="12" y="8"/>
                    <a:pt x="12" y="8"/>
                    <a:pt x="12" y="8"/>
                  </a:cubicBezTo>
                  <a:cubicBezTo>
                    <a:pt x="13" y="8"/>
                    <a:pt x="14" y="7"/>
                    <a:pt x="16" y="7"/>
                  </a:cubicBezTo>
                  <a:cubicBezTo>
                    <a:pt x="18" y="6"/>
                    <a:pt x="20" y="6"/>
                    <a:pt x="22" y="6"/>
                  </a:cubicBezTo>
                  <a:cubicBezTo>
                    <a:pt x="28" y="6"/>
                    <a:pt x="34" y="8"/>
                    <a:pt x="39" y="12"/>
                  </a:cubicBezTo>
                  <a:cubicBezTo>
                    <a:pt x="40" y="13"/>
                    <a:pt x="40" y="13"/>
                    <a:pt x="40" y="13"/>
                  </a:cubicBezTo>
                  <a:cubicBezTo>
                    <a:pt x="40" y="14"/>
                    <a:pt x="40" y="14"/>
                    <a:pt x="40" y="14"/>
                  </a:cubicBezTo>
                  <a:cubicBezTo>
                    <a:pt x="41" y="14"/>
                    <a:pt x="41" y="14"/>
                    <a:pt x="41" y="14"/>
                  </a:cubicBezTo>
                  <a:cubicBezTo>
                    <a:pt x="45" y="18"/>
                    <a:pt x="48" y="22"/>
                    <a:pt x="50" y="28"/>
                  </a:cubicBezTo>
                  <a:cubicBezTo>
                    <a:pt x="51" y="30"/>
                    <a:pt x="52" y="33"/>
                    <a:pt x="52" y="36"/>
                  </a:cubicBezTo>
                  <a:cubicBezTo>
                    <a:pt x="52" y="44"/>
                    <a:pt x="49" y="51"/>
                    <a:pt x="44" y="56"/>
                  </a:cubicBezTo>
                  <a:cubicBezTo>
                    <a:pt x="44" y="56"/>
                    <a:pt x="44" y="56"/>
                    <a:pt x="44" y="56"/>
                  </a:cubicBezTo>
                  <a:cubicBezTo>
                    <a:pt x="42" y="57"/>
                    <a:pt x="40" y="58"/>
                    <a:pt x="38" y="58"/>
                  </a:cubicBezTo>
                  <a:cubicBezTo>
                    <a:pt x="36" y="59"/>
                    <a:pt x="34" y="59"/>
                    <a:pt x="32" y="59"/>
                  </a:cubicBezTo>
                  <a:cubicBezTo>
                    <a:pt x="32" y="59"/>
                    <a:pt x="32" y="59"/>
                    <a:pt x="32" y="59"/>
                  </a:cubicBezTo>
                  <a:moveTo>
                    <a:pt x="39" y="8"/>
                  </a:moveTo>
                  <a:cubicBezTo>
                    <a:pt x="38" y="7"/>
                    <a:pt x="37" y="7"/>
                    <a:pt x="36" y="6"/>
                  </a:cubicBezTo>
                  <a:cubicBezTo>
                    <a:pt x="36" y="6"/>
                    <a:pt x="36" y="6"/>
                    <a:pt x="36" y="6"/>
                  </a:cubicBezTo>
                  <a:cubicBezTo>
                    <a:pt x="37" y="6"/>
                    <a:pt x="38" y="7"/>
                    <a:pt x="39" y="7"/>
                  </a:cubicBezTo>
                  <a:cubicBezTo>
                    <a:pt x="39" y="8"/>
                    <a:pt x="39" y="8"/>
                    <a:pt x="39" y="8"/>
                  </a:cubicBezTo>
                  <a:moveTo>
                    <a:pt x="34" y="5"/>
                  </a:moveTo>
                  <a:cubicBezTo>
                    <a:pt x="33" y="5"/>
                    <a:pt x="33" y="5"/>
                    <a:pt x="32" y="4"/>
                  </a:cubicBezTo>
                  <a:cubicBezTo>
                    <a:pt x="32" y="4"/>
                    <a:pt x="32" y="4"/>
                    <a:pt x="32" y="4"/>
                  </a:cubicBezTo>
                  <a:cubicBezTo>
                    <a:pt x="33" y="5"/>
                    <a:pt x="34" y="5"/>
                    <a:pt x="34" y="5"/>
                  </a:cubicBezTo>
                  <a:cubicBezTo>
                    <a:pt x="34" y="5"/>
                    <a:pt x="34" y="5"/>
                    <a:pt x="34" y="5"/>
                  </a:cubicBezTo>
                  <a:moveTo>
                    <a:pt x="30" y="4"/>
                  </a:moveTo>
                  <a:cubicBezTo>
                    <a:pt x="30" y="4"/>
                    <a:pt x="30" y="4"/>
                    <a:pt x="30" y="4"/>
                  </a:cubicBezTo>
                  <a:cubicBezTo>
                    <a:pt x="30" y="4"/>
                    <a:pt x="30" y="4"/>
                    <a:pt x="30" y="4"/>
                  </a:cubicBezTo>
                  <a:cubicBezTo>
                    <a:pt x="30" y="4"/>
                    <a:pt x="30" y="4"/>
                    <a:pt x="30" y="4"/>
                  </a:cubicBezTo>
                  <a:moveTo>
                    <a:pt x="26" y="0"/>
                  </a:moveTo>
                  <a:cubicBezTo>
                    <a:pt x="26" y="0"/>
                    <a:pt x="26" y="0"/>
                    <a:pt x="26" y="0"/>
                  </a:cubicBezTo>
                  <a:cubicBezTo>
                    <a:pt x="23" y="0"/>
                    <a:pt x="21" y="0"/>
                    <a:pt x="19" y="1"/>
                  </a:cubicBezTo>
                  <a:cubicBezTo>
                    <a:pt x="12" y="2"/>
                    <a:pt x="7" y="6"/>
                    <a:pt x="4" y="11"/>
                  </a:cubicBezTo>
                  <a:cubicBezTo>
                    <a:pt x="1" y="16"/>
                    <a:pt x="0" y="22"/>
                    <a:pt x="0" y="28"/>
                  </a:cubicBezTo>
                  <a:cubicBezTo>
                    <a:pt x="0" y="33"/>
                    <a:pt x="1" y="38"/>
                    <a:pt x="2" y="42"/>
                  </a:cubicBezTo>
                  <a:cubicBezTo>
                    <a:pt x="7" y="54"/>
                    <a:pt x="19" y="62"/>
                    <a:pt x="32" y="62"/>
                  </a:cubicBezTo>
                  <a:cubicBezTo>
                    <a:pt x="34" y="62"/>
                    <a:pt x="37" y="62"/>
                    <a:pt x="39" y="62"/>
                  </a:cubicBezTo>
                  <a:cubicBezTo>
                    <a:pt x="45" y="60"/>
                    <a:pt x="50" y="56"/>
                    <a:pt x="53" y="51"/>
                  </a:cubicBezTo>
                  <a:cubicBezTo>
                    <a:pt x="57" y="46"/>
                    <a:pt x="59" y="40"/>
                    <a:pt x="59" y="34"/>
                  </a:cubicBezTo>
                  <a:cubicBezTo>
                    <a:pt x="59" y="31"/>
                    <a:pt x="58" y="27"/>
                    <a:pt x="57" y="24"/>
                  </a:cubicBezTo>
                  <a:cubicBezTo>
                    <a:pt x="54" y="17"/>
                    <a:pt x="50" y="11"/>
                    <a:pt x="45" y="7"/>
                  </a:cubicBezTo>
                  <a:cubicBezTo>
                    <a:pt x="39" y="3"/>
                    <a:pt x="33"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775"/>
            <p:cNvSpPr>
              <a:spLocks noEditPoints="1"/>
            </p:cNvSpPr>
            <p:nvPr/>
          </p:nvSpPr>
          <p:spPr bwMode="auto">
            <a:xfrm>
              <a:off x="3111" y="2943"/>
              <a:ext cx="78" cy="102"/>
            </a:xfrm>
            <a:custGeom>
              <a:avLst/>
              <a:gdLst>
                <a:gd name="T0" fmla="*/ 4 w 33"/>
                <a:gd name="T1" fmla="*/ 19 h 43"/>
                <a:gd name="T2" fmla="*/ 4 w 33"/>
                <a:gd name="T3" fmla="*/ 12 h 43"/>
                <a:gd name="T4" fmla="*/ 7 w 33"/>
                <a:gd name="T5" fmla="*/ 8 h 43"/>
                <a:gd name="T6" fmla="*/ 6 w 33"/>
                <a:gd name="T7" fmla="*/ 4 h 43"/>
                <a:gd name="T8" fmla="*/ 7 w 33"/>
                <a:gd name="T9" fmla="*/ 3 h 43"/>
                <a:gd name="T10" fmla="*/ 8 w 33"/>
                <a:gd name="T11" fmla="*/ 4 h 43"/>
                <a:gd name="T12" fmla="*/ 11 w 33"/>
                <a:gd name="T13" fmla="*/ 8 h 43"/>
                <a:gd name="T14" fmla="*/ 15 w 33"/>
                <a:gd name="T15" fmla="*/ 7 h 43"/>
                <a:gd name="T16" fmla="*/ 18 w 33"/>
                <a:gd name="T17" fmla="*/ 10 h 43"/>
                <a:gd name="T18" fmla="*/ 15 w 33"/>
                <a:gd name="T19" fmla="*/ 9 h 43"/>
                <a:gd name="T20" fmla="*/ 8 w 33"/>
                <a:gd name="T21" fmla="*/ 13 h 43"/>
                <a:gd name="T22" fmla="*/ 9 w 33"/>
                <a:gd name="T23" fmla="*/ 20 h 43"/>
                <a:gd name="T24" fmla="*/ 13 w 33"/>
                <a:gd name="T25" fmla="*/ 20 h 43"/>
                <a:gd name="T26" fmla="*/ 27 w 33"/>
                <a:gd name="T27" fmla="*/ 21 h 43"/>
                <a:gd name="T28" fmla="*/ 30 w 33"/>
                <a:gd name="T29" fmla="*/ 27 h 43"/>
                <a:gd name="T30" fmla="*/ 27 w 33"/>
                <a:gd name="T31" fmla="*/ 33 h 43"/>
                <a:gd name="T32" fmla="*/ 27 w 33"/>
                <a:gd name="T33" fmla="*/ 36 h 43"/>
                <a:gd name="T34" fmla="*/ 29 w 33"/>
                <a:gd name="T35" fmla="*/ 39 h 43"/>
                <a:gd name="T36" fmla="*/ 26 w 33"/>
                <a:gd name="T37" fmla="*/ 36 h 43"/>
                <a:gd name="T38" fmla="*/ 22 w 33"/>
                <a:gd name="T39" fmla="*/ 36 h 43"/>
                <a:gd name="T40" fmla="*/ 14 w 33"/>
                <a:gd name="T41" fmla="*/ 34 h 43"/>
                <a:gd name="T42" fmla="*/ 24 w 33"/>
                <a:gd name="T43" fmla="*/ 32 h 43"/>
                <a:gd name="T44" fmla="*/ 21 w 33"/>
                <a:gd name="T45" fmla="*/ 22 h 43"/>
                <a:gd name="T46" fmla="*/ 12 w 33"/>
                <a:gd name="T47" fmla="*/ 23 h 43"/>
                <a:gd name="T48" fmla="*/ 12 w 33"/>
                <a:gd name="T49" fmla="*/ 23 h 43"/>
                <a:gd name="T50" fmla="*/ 3 w 33"/>
                <a:gd name="T51" fmla="*/ 2 h 43"/>
                <a:gd name="T52" fmla="*/ 2 w 33"/>
                <a:gd name="T53" fmla="*/ 3 h 43"/>
                <a:gd name="T54" fmla="*/ 3 w 33"/>
                <a:gd name="T55" fmla="*/ 8 h 43"/>
                <a:gd name="T56" fmla="*/ 0 w 33"/>
                <a:gd name="T57" fmla="*/ 15 h 43"/>
                <a:gd name="T58" fmla="*/ 12 w 33"/>
                <a:gd name="T59" fmla="*/ 26 h 43"/>
                <a:gd name="T60" fmla="*/ 20 w 33"/>
                <a:gd name="T61" fmla="*/ 25 h 43"/>
                <a:gd name="T62" fmla="*/ 23 w 33"/>
                <a:gd name="T63" fmla="*/ 26 h 43"/>
                <a:gd name="T64" fmla="*/ 20 w 33"/>
                <a:gd name="T65" fmla="*/ 30 h 43"/>
                <a:gd name="T66" fmla="*/ 17 w 33"/>
                <a:gd name="T67" fmla="*/ 29 h 43"/>
                <a:gd name="T68" fmla="*/ 11 w 33"/>
                <a:gd name="T69" fmla="*/ 32 h 43"/>
                <a:gd name="T70" fmla="*/ 23 w 33"/>
                <a:gd name="T71" fmla="*/ 39 h 43"/>
                <a:gd name="T72" fmla="*/ 26 w 33"/>
                <a:gd name="T73" fmla="*/ 42 h 43"/>
                <a:gd name="T74" fmla="*/ 28 w 33"/>
                <a:gd name="T75" fmla="*/ 43 h 43"/>
                <a:gd name="T76" fmla="*/ 29 w 33"/>
                <a:gd name="T77" fmla="*/ 43 h 43"/>
                <a:gd name="T78" fmla="*/ 33 w 33"/>
                <a:gd name="T79" fmla="*/ 40 h 43"/>
                <a:gd name="T80" fmla="*/ 31 w 33"/>
                <a:gd name="T81" fmla="*/ 35 h 43"/>
                <a:gd name="T82" fmla="*/ 33 w 33"/>
                <a:gd name="T83" fmla="*/ 27 h 43"/>
                <a:gd name="T84" fmla="*/ 21 w 33"/>
                <a:gd name="T85" fmla="*/ 17 h 43"/>
                <a:gd name="T86" fmla="*/ 12 w 33"/>
                <a:gd name="T87" fmla="*/ 17 h 43"/>
                <a:gd name="T88" fmla="*/ 10 w 33"/>
                <a:gd name="T89" fmla="*/ 16 h 43"/>
                <a:gd name="T90" fmla="*/ 15 w 33"/>
                <a:gd name="T91" fmla="*/ 12 h 43"/>
                <a:gd name="T92" fmla="*/ 16 w 33"/>
                <a:gd name="T93" fmla="*/ 13 h 43"/>
                <a:gd name="T94" fmla="*/ 18 w 33"/>
                <a:gd name="T95" fmla="*/ 13 h 43"/>
                <a:gd name="T96" fmla="*/ 24 w 33"/>
                <a:gd name="T97" fmla="*/ 9 h 43"/>
                <a:gd name="T98" fmla="*/ 11 w 33"/>
                <a:gd name="T99" fmla="*/ 4 h 43"/>
                <a:gd name="T100" fmla="*/ 8 w 33"/>
                <a:gd name="T101" fmla="*/ 0 h 43"/>
                <a:gd name="T102" fmla="*/ 8 w 33"/>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43">
                  <a:moveTo>
                    <a:pt x="12" y="23"/>
                  </a:moveTo>
                  <a:cubicBezTo>
                    <a:pt x="11" y="23"/>
                    <a:pt x="9" y="22"/>
                    <a:pt x="7" y="21"/>
                  </a:cubicBezTo>
                  <a:cubicBezTo>
                    <a:pt x="6" y="21"/>
                    <a:pt x="5" y="20"/>
                    <a:pt x="4" y="19"/>
                  </a:cubicBezTo>
                  <a:cubicBezTo>
                    <a:pt x="4" y="18"/>
                    <a:pt x="3" y="17"/>
                    <a:pt x="3" y="15"/>
                  </a:cubicBezTo>
                  <a:cubicBezTo>
                    <a:pt x="3" y="14"/>
                    <a:pt x="3" y="14"/>
                    <a:pt x="3" y="14"/>
                  </a:cubicBezTo>
                  <a:cubicBezTo>
                    <a:pt x="4" y="13"/>
                    <a:pt x="4" y="12"/>
                    <a:pt x="4" y="12"/>
                  </a:cubicBezTo>
                  <a:cubicBezTo>
                    <a:pt x="5" y="11"/>
                    <a:pt x="5" y="10"/>
                    <a:pt x="6" y="10"/>
                  </a:cubicBezTo>
                  <a:cubicBezTo>
                    <a:pt x="7" y="10"/>
                    <a:pt x="7" y="10"/>
                    <a:pt x="7" y="9"/>
                  </a:cubicBezTo>
                  <a:cubicBezTo>
                    <a:pt x="7" y="9"/>
                    <a:pt x="7" y="8"/>
                    <a:pt x="7" y="8"/>
                  </a:cubicBezTo>
                  <a:cubicBezTo>
                    <a:pt x="7" y="7"/>
                    <a:pt x="6" y="6"/>
                    <a:pt x="6" y="5"/>
                  </a:cubicBezTo>
                  <a:cubicBezTo>
                    <a:pt x="6" y="4"/>
                    <a:pt x="6" y="4"/>
                    <a:pt x="6" y="4"/>
                  </a:cubicBezTo>
                  <a:cubicBezTo>
                    <a:pt x="6" y="4"/>
                    <a:pt x="6" y="4"/>
                    <a:pt x="6" y="4"/>
                  </a:cubicBezTo>
                  <a:cubicBezTo>
                    <a:pt x="7" y="4"/>
                    <a:pt x="7" y="3"/>
                    <a:pt x="7" y="3"/>
                  </a:cubicBezTo>
                  <a:cubicBezTo>
                    <a:pt x="7" y="3"/>
                    <a:pt x="7" y="3"/>
                    <a:pt x="7" y="3"/>
                  </a:cubicBezTo>
                  <a:cubicBezTo>
                    <a:pt x="7" y="3"/>
                    <a:pt x="7" y="3"/>
                    <a:pt x="7" y="3"/>
                  </a:cubicBezTo>
                  <a:cubicBezTo>
                    <a:pt x="7" y="3"/>
                    <a:pt x="7" y="3"/>
                    <a:pt x="7" y="3"/>
                  </a:cubicBezTo>
                  <a:cubicBezTo>
                    <a:pt x="7" y="3"/>
                    <a:pt x="7" y="3"/>
                    <a:pt x="7" y="3"/>
                  </a:cubicBezTo>
                  <a:cubicBezTo>
                    <a:pt x="7" y="3"/>
                    <a:pt x="8" y="4"/>
                    <a:pt x="8" y="4"/>
                  </a:cubicBezTo>
                  <a:cubicBezTo>
                    <a:pt x="8" y="5"/>
                    <a:pt x="8" y="5"/>
                    <a:pt x="8" y="5"/>
                  </a:cubicBezTo>
                  <a:cubicBezTo>
                    <a:pt x="9" y="6"/>
                    <a:pt x="9" y="7"/>
                    <a:pt x="10" y="7"/>
                  </a:cubicBezTo>
                  <a:cubicBezTo>
                    <a:pt x="10" y="7"/>
                    <a:pt x="10" y="8"/>
                    <a:pt x="11" y="8"/>
                  </a:cubicBezTo>
                  <a:cubicBezTo>
                    <a:pt x="11" y="8"/>
                    <a:pt x="11" y="8"/>
                    <a:pt x="11" y="7"/>
                  </a:cubicBezTo>
                  <a:cubicBezTo>
                    <a:pt x="12" y="7"/>
                    <a:pt x="14" y="7"/>
                    <a:pt x="15" y="7"/>
                  </a:cubicBezTo>
                  <a:cubicBezTo>
                    <a:pt x="15" y="7"/>
                    <a:pt x="15" y="7"/>
                    <a:pt x="15" y="7"/>
                  </a:cubicBezTo>
                  <a:cubicBezTo>
                    <a:pt x="17" y="7"/>
                    <a:pt x="19" y="7"/>
                    <a:pt x="20" y="9"/>
                  </a:cubicBezTo>
                  <a:cubicBezTo>
                    <a:pt x="20" y="9"/>
                    <a:pt x="19" y="10"/>
                    <a:pt x="18" y="10"/>
                  </a:cubicBezTo>
                  <a:cubicBezTo>
                    <a:pt x="18" y="10"/>
                    <a:pt x="18" y="10"/>
                    <a:pt x="18" y="10"/>
                  </a:cubicBezTo>
                  <a:cubicBezTo>
                    <a:pt x="18" y="10"/>
                    <a:pt x="18" y="10"/>
                    <a:pt x="18" y="10"/>
                  </a:cubicBezTo>
                  <a:cubicBezTo>
                    <a:pt x="18" y="10"/>
                    <a:pt x="18" y="10"/>
                    <a:pt x="18" y="10"/>
                  </a:cubicBezTo>
                  <a:cubicBezTo>
                    <a:pt x="17" y="9"/>
                    <a:pt x="16" y="9"/>
                    <a:pt x="15" y="9"/>
                  </a:cubicBezTo>
                  <a:cubicBezTo>
                    <a:pt x="15" y="9"/>
                    <a:pt x="15" y="9"/>
                    <a:pt x="15" y="9"/>
                  </a:cubicBezTo>
                  <a:cubicBezTo>
                    <a:pt x="13" y="9"/>
                    <a:pt x="11" y="10"/>
                    <a:pt x="10" y="11"/>
                  </a:cubicBezTo>
                  <a:cubicBezTo>
                    <a:pt x="9" y="12"/>
                    <a:pt x="8" y="12"/>
                    <a:pt x="8" y="13"/>
                  </a:cubicBezTo>
                  <a:cubicBezTo>
                    <a:pt x="7" y="14"/>
                    <a:pt x="6" y="15"/>
                    <a:pt x="6" y="16"/>
                  </a:cubicBezTo>
                  <a:cubicBezTo>
                    <a:pt x="6" y="16"/>
                    <a:pt x="7" y="17"/>
                    <a:pt x="7" y="17"/>
                  </a:cubicBezTo>
                  <a:cubicBezTo>
                    <a:pt x="7" y="19"/>
                    <a:pt x="8" y="20"/>
                    <a:pt x="9" y="20"/>
                  </a:cubicBezTo>
                  <a:cubicBezTo>
                    <a:pt x="10" y="20"/>
                    <a:pt x="12" y="20"/>
                    <a:pt x="13" y="20"/>
                  </a:cubicBezTo>
                  <a:cubicBezTo>
                    <a:pt x="13" y="20"/>
                    <a:pt x="13" y="20"/>
                    <a:pt x="13" y="20"/>
                  </a:cubicBezTo>
                  <a:cubicBezTo>
                    <a:pt x="13" y="20"/>
                    <a:pt x="13" y="20"/>
                    <a:pt x="13" y="20"/>
                  </a:cubicBezTo>
                  <a:cubicBezTo>
                    <a:pt x="15" y="20"/>
                    <a:pt x="18" y="20"/>
                    <a:pt x="21" y="20"/>
                  </a:cubicBezTo>
                  <a:cubicBezTo>
                    <a:pt x="21" y="20"/>
                    <a:pt x="21" y="20"/>
                    <a:pt x="21" y="20"/>
                  </a:cubicBezTo>
                  <a:cubicBezTo>
                    <a:pt x="23" y="20"/>
                    <a:pt x="25" y="20"/>
                    <a:pt x="27" y="21"/>
                  </a:cubicBezTo>
                  <a:cubicBezTo>
                    <a:pt x="27" y="21"/>
                    <a:pt x="27" y="21"/>
                    <a:pt x="27" y="21"/>
                  </a:cubicBezTo>
                  <a:cubicBezTo>
                    <a:pt x="29" y="22"/>
                    <a:pt x="30" y="25"/>
                    <a:pt x="30" y="27"/>
                  </a:cubicBezTo>
                  <a:cubicBezTo>
                    <a:pt x="30" y="27"/>
                    <a:pt x="30" y="27"/>
                    <a:pt x="30" y="27"/>
                  </a:cubicBezTo>
                  <a:cubicBezTo>
                    <a:pt x="30" y="28"/>
                    <a:pt x="29" y="29"/>
                    <a:pt x="28" y="31"/>
                  </a:cubicBezTo>
                  <a:cubicBezTo>
                    <a:pt x="28" y="31"/>
                    <a:pt x="28" y="32"/>
                    <a:pt x="27" y="32"/>
                  </a:cubicBezTo>
                  <a:cubicBezTo>
                    <a:pt x="27" y="33"/>
                    <a:pt x="27" y="33"/>
                    <a:pt x="27" y="33"/>
                  </a:cubicBezTo>
                  <a:cubicBezTo>
                    <a:pt x="27" y="33"/>
                    <a:pt x="27" y="33"/>
                    <a:pt x="27" y="33"/>
                  </a:cubicBezTo>
                  <a:cubicBezTo>
                    <a:pt x="26" y="34"/>
                    <a:pt x="26" y="35"/>
                    <a:pt x="27" y="35"/>
                  </a:cubicBezTo>
                  <a:cubicBezTo>
                    <a:pt x="27" y="35"/>
                    <a:pt x="27" y="36"/>
                    <a:pt x="27" y="36"/>
                  </a:cubicBezTo>
                  <a:cubicBezTo>
                    <a:pt x="28" y="36"/>
                    <a:pt x="28" y="37"/>
                    <a:pt x="29" y="38"/>
                  </a:cubicBezTo>
                  <a:cubicBezTo>
                    <a:pt x="29" y="39"/>
                    <a:pt x="29" y="39"/>
                    <a:pt x="29" y="39"/>
                  </a:cubicBezTo>
                  <a:cubicBezTo>
                    <a:pt x="29" y="39"/>
                    <a:pt x="29" y="39"/>
                    <a:pt x="29" y="39"/>
                  </a:cubicBezTo>
                  <a:cubicBezTo>
                    <a:pt x="29" y="39"/>
                    <a:pt x="28" y="39"/>
                    <a:pt x="28" y="39"/>
                  </a:cubicBezTo>
                  <a:cubicBezTo>
                    <a:pt x="27" y="38"/>
                    <a:pt x="27" y="38"/>
                    <a:pt x="26" y="37"/>
                  </a:cubicBezTo>
                  <a:cubicBezTo>
                    <a:pt x="26" y="36"/>
                    <a:pt x="26" y="36"/>
                    <a:pt x="26" y="36"/>
                  </a:cubicBezTo>
                  <a:cubicBezTo>
                    <a:pt x="25" y="36"/>
                    <a:pt x="25" y="35"/>
                    <a:pt x="24" y="35"/>
                  </a:cubicBezTo>
                  <a:cubicBezTo>
                    <a:pt x="24" y="35"/>
                    <a:pt x="24" y="35"/>
                    <a:pt x="24" y="35"/>
                  </a:cubicBezTo>
                  <a:cubicBezTo>
                    <a:pt x="23" y="35"/>
                    <a:pt x="22" y="36"/>
                    <a:pt x="22" y="36"/>
                  </a:cubicBezTo>
                  <a:cubicBezTo>
                    <a:pt x="21" y="36"/>
                    <a:pt x="20" y="36"/>
                    <a:pt x="20" y="36"/>
                  </a:cubicBezTo>
                  <a:cubicBezTo>
                    <a:pt x="20" y="36"/>
                    <a:pt x="20" y="36"/>
                    <a:pt x="19" y="36"/>
                  </a:cubicBezTo>
                  <a:cubicBezTo>
                    <a:pt x="17" y="36"/>
                    <a:pt x="15" y="35"/>
                    <a:pt x="14" y="34"/>
                  </a:cubicBezTo>
                  <a:cubicBezTo>
                    <a:pt x="15" y="33"/>
                    <a:pt x="15" y="33"/>
                    <a:pt x="16" y="33"/>
                  </a:cubicBezTo>
                  <a:cubicBezTo>
                    <a:pt x="17" y="33"/>
                    <a:pt x="18" y="33"/>
                    <a:pt x="20" y="33"/>
                  </a:cubicBezTo>
                  <a:cubicBezTo>
                    <a:pt x="21" y="33"/>
                    <a:pt x="23" y="33"/>
                    <a:pt x="24" y="32"/>
                  </a:cubicBezTo>
                  <a:cubicBezTo>
                    <a:pt x="26" y="31"/>
                    <a:pt x="27" y="29"/>
                    <a:pt x="27" y="27"/>
                  </a:cubicBezTo>
                  <a:cubicBezTo>
                    <a:pt x="27" y="25"/>
                    <a:pt x="27" y="24"/>
                    <a:pt x="26" y="23"/>
                  </a:cubicBezTo>
                  <a:cubicBezTo>
                    <a:pt x="24" y="22"/>
                    <a:pt x="23" y="22"/>
                    <a:pt x="21" y="22"/>
                  </a:cubicBezTo>
                  <a:cubicBezTo>
                    <a:pt x="21" y="22"/>
                    <a:pt x="20" y="22"/>
                    <a:pt x="19" y="22"/>
                  </a:cubicBezTo>
                  <a:cubicBezTo>
                    <a:pt x="19" y="22"/>
                    <a:pt x="19" y="22"/>
                    <a:pt x="19" y="22"/>
                  </a:cubicBezTo>
                  <a:cubicBezTo>
                    <a:pt x="17" y="22"/>
                    <a:pt x="15" y="22"/>
                    <a:pt x="12" y="23"/>
                  </a:cubicBezTo>
                  <a:cubicBezTo>
                    <a:pt x="12" y="23"/>
                    <a:pt x="12" y="23"/>
                    <a:pt x="12" y="23"/>
                  </a:cubicBezTo>
                  <a:cubicBezTo>
                    <a:pt x="12" y="23"/>
                    <a:pt x="12" y="23"/>
                    <a:pt x="12" y="23"/>
                  </a:cubicBezTo>
                  <a:cubicBezTo>
                    <a:pt x="12" y="23"/>
                    <a:pt x="12" y="23"/>
                    <a:pt x="12" y="23"/>
                  </a:cubicBezTo>
                  <a:moveTo>
                    <a:pt x="7" y="0"/>
                  </a:moveTo>
                  <a:cubicBezTo>
                    <a:pt x="6" y="0"/>
                    <a:pt x="5" y="1"/>
                    <a:pt x="4" y="1"/>
                  </a:cubicBezTo>
                  <a:cubicBezTo>
                    <a:pt x="3" y="2"/>
                    <a:pt x="3" y="2"/>
                    <a:pt x="3" y="2"/>
                  </a:cubicBezTo>
                  <a:cubicBezTo>
                    <a:pt x="3" y="2"/>
                    <a:pt x="3" y="2"/>
                    <a:pt x="3" y="2"/>
                  </a:cubicBezTo>
                  <a:cubicBezTo>
                    <a:pt x="3" y="2"/>
                    <a:pt x="3" y="2"/>
                    <a:pt x="3" y="2"/>
                  </a:cubicBezTo>
                  <a:cubicBezTo>
                    <a:pt x="3" y="2"/>
                    <a:pt x="2" y="3"/>
                    <a:pt x="2" y="3"/>
                  </a:cubicBezTo>
                  <a:cubicBezTo>
                    <a:pt x="2" y="4"/>
                    <a:pt x="2" y="4"/>
                    <a:pt x="2" y="5"/>
                  </a:cubicBezTo>
                  <a:cubicBezTo>
                    <a:pt x="2" y="5"/>
                    <a:pt x="2" y="5"/>
                    <a:pt x="3" y="6"/>
                  </a:cubicBezTo>
                  <a:cubicBezTo>
                    <a:pt x="3" y="7"/>
                    <a:pt x="3" y="7"/>
                    <a:pt x="3" y="8"/>
                  </a:cubicBezTo>
                  <a:cubicBezTo>
                    <a:pt x="3" y="9"/>
                    <a:pt x="2" y="9"/>
                    <a:pt x="2" y="10"/>
                  </a:cubicBezTo>
                  <a:cubicBezTo>
                    <a:pt x="1" y="11"/>
                    <a:pt x="0" y="13"/>
                    <a:pt x="0" y="14"/>
                  </a:cubicBezTo>
                  <a:cubicBezTo>
                    <a:pt x="0" y="14"/>
                    <a:pt x="0" y="15"/>
                    <a:pt x="0" y="15"/>
                  </a:cubicBezTo>
                  <a:cubicBezTo>
                    <a:pt x="0" y="18"/>
                    <a:pt x="1" y="19"/>
                    <a:pt x="2" y="21"/>
                  </a:cubicBezTo>
                  <a:cubicBezTo>
                    <a:pt x="3" y="23"/>
                    <a:pt x="5" y="24"/>
                    <a:pt x="7" y="25"/>
                  </a:cubicBezTo>
                  <a:cubicBezTo>
                    <a:pt x="9" y="26"/>
                    <a:pt x="11" y="26"/>
                    <a:pt x="12" y="26"/>
                  </a:cubicBezTo>
                  <a:cubicBezTo>
                    <a:pt x="13" y="26"/>
                    <a:pt x="13" y="26"/>
                    <a:pt x="13" y="26"/>
                  </a:cubicBezTo>
                  <a:cubicBezTo>
                    <a:pt x="13" y="26"/>
                    <a:pt x="13" y="26"/>
                    <a:pt x="13" y="26"/>
                  </a:cubicBezTo>
                  <a:cubicBezTo>
                    <a:pt x="15" y="26"/>
                    <a:pt x="17" y="25"/>
                    <a:pt x="20" y="25"/>
                  </a:cubicBezTo>
                  <a:cubicBezTo>
                    <a:pt x="20" y="25"/>
                    <a:pt x="21" y="25"/>
                    <a:pt x="21" y="25"/>
                  </a:cubicBezTo>
                  <a:cubicBezTo>
                    <a:pt x="21" y="25"/>
                    <a:pt x="21" y="25"/>
                    <a:pt x="21" y="25"/>
                  </a:cubicBezTo>
                  <a:cubicBezTo>
                    <a:pt x="22" y="25"/>
                    <a:pt x="23" y="25"/>
                    <a:pt x="23" y="26"/>
                  </a:cubicBezTo>
                  <a:cubicBezTo>
                    <a:pt x="24" y="26"/>
                    <a:pt x="24" y="26"/>
                    <a:pt x="24" y="27"/>
                  </a:cubicBezTo>
                  <a:cubicBezTo>
                    <a:pt x="24" y="28"/>
                    <a:pt x="23" y="29"/>
                    <a:pt x="22" y="29"/>
                  </a:cubicBezTo>
                  <a:cubicBezTo>
                    <a:pt x="22" y="30"/>
                    <a:pt x="21" y="30"/>
                    <a:pt x="20" y="30"/>
                  </a:cubicBezTo>
                  <a:cubicBezTo>
                    <a:pt x="20" y="30"/>
                    <a:pt x="20" y="30"/>
                    <a:pt x="20" y="30"/>
                  </a:cubicBezTo>
                  <a:cubicBezTo>
                    <a:pt x="20" y="30"/>
                    <a:pt x="20" y="30"/>
                    <a:pt x="20" y="30"/>
                  </a:cubicBezTo>
                  <a:cubicBezTo>
                    <a:pt x="19" y="30"/>
                    <a:pt x="18" y="30"/>
                    <a:pt x="17" y="29"/>
                  </a:cubicBezTo>
                  <a:cubicBezTo>
                    <a:pt x="17" y="29"/>
                    <a:pt x="16" y="29"/>
                    <a:pt x="16" y="29"/>
                  </a:cubicBezTo>
                  <a:cubicBezTo>
                    <a:pt x="16" y="29"/>
                    <a:pt x="15" y="29"/>
                    <a:pt x="15" y="29"/>
                  </a:cubicBezTo>
                  <a:cubicBezTo>
                    <a:pt x="14" y="30"/>
                    <a:pt x="12" y="31"/>
                    <a:pt x="11" y="32"/>
                  </a:cubicBezTo>
                  <a:cubicBezTo>
                    <a:pt x="10" y="33"/>
                    <a:pt x="10" y="33"/>
                    <a:pt x="10" y="34"/>
                  </a:cubicBezTo>
                  <a:cubicBezTo>
                    <a:pt x="12" y="38"/>
                    <a:pt x="16" y="39"/>
                    <a:pt x="20" y="39"/>
                  </a:cubicBezTo>
                  <a:cubicBezTo>
                    <a:pt x="21" y="39"/>
                    <a:pt x="22" y="39"/>
                    <a:pt x="23" y="39"/>
                  </a:cubicBezTo>
                  <a:cubicBezTo>
                    <a:pt x="24" y="39"/>
                    <a:pt x="24" y="39"/>
                    <a:pt x="24" y="39"/>
                  </a:cubicBezTo>
                  <a:cubicBezTo>
                    <a:pt x="24" y="39"/>
                    <a:pt x="24" y="39"/>
                    <a:pt x="24" y="39"/>
                  </a:cubicBezTo>
                  <a:cubicBezTo>
                    <a:pt x="24" y="40"/>
                    <a:pt x="25" y="41"/>
                    <a:pt x="26" y="42"/>
                  </a:cubicBezTo>
                  <a:cubicBezTo>
                    <a:pt x="26" y="42"/>
                    <a:pt x="26" y="42"/>
                    <a:pt x="26" y="42"/>
                  </a:cubicBezTo>
                  <a:cubicBezTo>
                    <a:pt x="26" y="42"/>
                    <a:pt x="26" y="42"/>
                    <a:pt x="26" y="42"/>
                  </a:cubicBezTo>
                  <a:cubicBezTo>
                    <a:pt x="27" y="43"/>
                    <a:pt x="27" y="43"/>
                    <a:pt x="28" y="43"/>
                  </a:cubicBezTo>
                  <a:cubicBezTo>
                    <a:pt x="28" y="43"/>
                    <a:pt x="28" y="43"/>
                    <a:pt x="28" y="43"/>
                  </a:cubicBezTo>
                  <a:cubicBezTo>
                    <a:pt x="29" y="43"/>
                    <a:pt x="29" y="43"/>
                    <a:pt x="29" y="43"/>
                  </a:cubicBezTo>
                  <a:cubicBezTo>
                    <a:pt x="29" y="43"/>
                    <a:pt x="29" y="43"/>
                    <a:pt x="29" y="43"/>
                  </a:cubicBezTo>
                  <a:cubicBezTo>
                    <a:pt x="29" y="42"/>
                    <a:pt x="30" y="42"/>
                    <a:pt x="30" y="42"/>
                  </a:cubicBezTo>
                  <a:cubicBezTo>
                    <a:pt x="31" y="42"/>
                    <a:pt x="32" y="41"/>
                    <a:pt x="32" y="41"/>
                  </a:cubicBezTo>
                  <a:cubicBezTo>
                    <a:pt x="33" y="41"/>
                    <a:pt x="33" y="40"/>
                    <a:pt x="33" y="40"/>
                  </a:cubicBezTo>
                  <a:cubicBezTo>
                    <a:pt x="33" y="40"/>
                    <a:pt x="33" y="40"/>
                    <a:pt x="33" y="40"/>
                  </a:cubicBezTo>
                  <a:cubicBezTo>
                    <a:pt x="33" y="39"/>
                    <a:pt x="33" y="39"/>
                    <a:pt x="33" y="38"/>
                  </a:cubicBezTo>
                  <a:cubicBezTo>
                    <a:pt x="32" y="37"/>
                    <a:pt x="31" y="36"/>
                    <a:pt x="31" y="35"/>
                  </a:cubicBezTo>
                  <a:cubicBezTo>
                    <a:pt x="30" y="34"/>
                    <a:pt x="30" y="34"/>
                    <a:pt x="30" y="34"/>
                  </a:cubicBezTo>
                  <a:cubicBezTo>
                    <a:pt x="30" y="34"/>
                    <a:pt x="31" y="33"/>
                    <a:pt x="31" y="33"/>
                  </a:cubicBezTo>
                  <a:cubicBezTo>
                    <a:pt x="32" y="31"/>
                    <a:pt x="33" y="29"/>
                    <a:pt x="33" y="27"/>
                  </a:cubicBezTo>
                  <a:cubicBezTo>
                    <a:pt x="33" y="27"/>
                    <a:pt x="33" y="27"/>
                    <a:pt x="33" y="27"/>
                  </a:cubicBezTo>
                  <a:cubicBezTo>
                    <a:pt x="33" y="23"/>
                    <a:pt x="31" y="20"/>
                    <a:pt x="28" y="18"/>
                  </a:cubicBezTo>
                  <a:cubicBezTo>
                    <a:pt x="26" y="17"/>
                    <a:pt x="23" y="17"/>
                    <a:pt x="21" y="17"/>
                  </a:cubicBezTo>
                  <a:cubicBezTo>
                    <a:pt x="18" y="17"/>
                    <a:pt x="15" y="17"/>
                    <a:pt x="13" y="17"/>
                  </a:cubicBezTo>
                  <a:cubicBezTo>
                    <a:pt x="13" y="17"/>
                    <a:pt x="13" y="17"/>
                    <a:pt x="13" y="17"/>
                  </a:cubicBezTo>
                  <a:cubicBezTo>
                    <a:pt x="13" y="17"/>
                    <a:pt x="13" y="17"/>
                    <a:pt x="12" y="17"/>
                  </a:cubicBezTo>
                  <a:cubicBezTo>
                    <a:pt x="12" y="17"/>
                    <a:pt x="11" y="17"/>
                    <a:pt x="11" y="17"/>
                  </a:cubicBezTo>
                  <a:cubicBezTo>
                    <a:pt x="10" y="17"/>
                    <a:pt x="10" y="16"/>
                    <a:pt x="10" y="16"/>
                  </a:cubicBezTo>
                  <a:cubicBezTo>
                    <a:pt x="10" y="16"/>
                    <a:pt x="10" y="16"/>
                    <a:pt x="10" y="16"/>
                  </a:cubicBezTo>
                  <a:cubicBezTo>
                    <a:pt x="10" y="16"/>
                    <a:pt x="10" y="16"/>
                    <a:pt x="10" y="15"/>
                  </a:cubicBezTo>
                  <a:cubicBezTo>
                    <a:pt x="11" y="15"/>
                    <a:pt x="11" y="14"/>
                    <a:pt x="12" y="14"/>
                  </a:cubicBezTo>
                  <a:cubicBezTo>
                    <a:pt x="13" y="13"/>
                    <a:pt x="14" y="12"/>
                    <a:pt x="15" y="12"/>
                  </a:cubicBezTo>
                  <a:cubicBezTo>
                    <a:pt x="15" y="12"/>
                    <a:pt x="15" y="12"/>
                    <a:pt x="15" y="12"/>
                  </a:cubicBezTo>
                  <a:cubicBezTo>
                    <a:pt x="16" y="12"/>
                    <a:pt x="16" y="13"/>
                    <a:pt x="16" y="13"/>
                  </a:cubicBezTo>
                  <a:cubicBezTo>
                    <a:pt x="16" y="13"/>
                    <a:pt x="16" y="13"/>
                    <a:pt x="16" y="13"/>
                  </a:cubicBezTo>
                  <a:cubicBezTo>
                    <a:pt x="17" y="13"/>
                    <a:pt x="17" y="13"/>
                    <a:pt x="17" y="13"/>
                  </a:cubicBezTo>
                  <a:cubicBezTo>
                    <a:pt x="17" y="13"/>
                    <a:pt x="18" y="14"/>
                    <a:pt x="18" y="14"/>
                  </a:cubicBezTo>
                  <a:cubicBezTo>
                    <a:pt x="18" y="14"/>
                    <a:pt x="18" y="14"/>
                    <a:pt x="18" y="13"/>
                  </a:cubicBezTo>
                  <a:cubicBezTo>
                    <a:pt x="19" y="13"/>
                    <a:pt x="19" y="13"/>
                    <a:pt x="19" y="13"/>
                  </a:cubicBezTo>
                  <a:cubicBezTo>
                    <a:pt x="20" y="13"/>
                    <a:pt x="20" y="13"/>
                    <a:pt x="20" y="13"/>
                  </a:cubicBezTo>
                  <a:cubicBezTo>
                    <a:pt x="21" y="12"/>
                    <a:pt x="23" y="11"/>
                    <a:pt x="24" y="9"/>
                  </a:cubicBezTo>
                  <a:cubicBezTo>
                    <a:pt x="24" y="9"/>
                    <a:pt x="24" y="8"/>
                    <a:pt x="24" y="7"/>
                  </a:cubicBezTo>
                  <a:cubicBezTo>
                    <a:pt x="22" y="5"/>
                    <a:pt x="18" y="3"/>
                    <a:pt x="15" y="3"/>
                  </a:cubicBezTo>
                  <a:cubicBezTo>
                    <a:pt x="14" y="3"/>
                    <a:pt x="13" y="4"/>
                    <a:pt x="11" y="4"/>
                  </a:cubicBezTo>
                  <a:cubicBezTo>
                    <a:pt x="11" y="4"/>
                    <a:pt x="11" y="3"/>
                    <a:pt x="11" y="3"/>
                  </a:cubicBezTo>
                  <a:cubicBezTo>
                    <a:pt x="10" y="2"/>
                    <a:pt x="10" y="2"/>
                    <a:pt x="10" y="1"/>
                  </a:cubicBezTo>
                  <a:cubicBezTo>
                    <a:pt x="9" y="1"/>
                    <a:pt x="8" y="0"/>
                    <a:pt x="8" y="0"/>
                  </a:cubicBezTo>
                  <a:cubicBezTo>
                    <a:pt x="8" y="0"/>
                    <a:pt x="8" y="0"/>
                    <a:pt x="8" y="0"/>
                  </a:cubicBezTo>
                  <a:cubicBezTo>
                    <a:pt x="7" y="0"/>
                    <a:pt x="7" y="0"/>
                    <a:pt x="7" y="0"/>
                  </a:cubicBezTo>
                  <a:cubicBezTo>
                    <a:pt x="8" y="0"/>
                    <a:pt x="8" y="0"/>
                    <a:pt x="8" y="0"/>
                  </a:cubicBezTo>
                  <a:cubicBezTo>
                    <a:pt x="7" y="0"/>
                    <a:pt x="7"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776"/>
            <p:cNvSpPr>
              <a:spLocks noEditPoints="1"/>
            </p:cNvSpPr>
            <p:nvPr/>
          </p:nvSpPr>
          <p:spPr bwMode="auto">
            <a:xfrm>
              <a:off x="2926" y="3175"/>
              <a:ext cx="187" cy="192"/>
            </a:xfrm>
            <a:custGeom>
              <a:avLst/>
              <a:gdLst>
                <a:gd name="T0" fmla="*/ 19 w 79"/>
                <a:gd name="T1" fmla="*/ 70 h 81"/>
                <a:gd name="T2" fmla="*/ 15 w 79"/>
                <a:gd name="T3" fmla="*/ 67 h 81"/>
                <a:gd name="T4" fmla="*/ 17 w 79"/>
                <a:gd name="T5" fmla="*/ 69 h 81"/>
                <a:gd name="T6" fmla="*/ 16 w 79"/>
                <a:gd name="T7" fmla="*/ 69 h 81"/>
                <a:gd name="T8" fmla="*/ 14 w 79"/>
                <a:gd name="T9" fmla="*/ 64 h 81"/>
                <a:gd name="T10" fmla="*/ 11 w 79"/>
                <a:gd name="T11" fmla="*/ 63 h 81"/>
                <a:gd name="T12" fmla="*/ 13 w 79"/>
                <a:gd name="T13" fmla="*/ 62 h 81"/>
                <a:gd name="T14" fmla="*/ 8 w 79"/>
                <a:gd name="T15" fmla="*/ 59 h 81"/>
                <a:gd name="T16" fmla="*/ 9 w 79"/>
                <a:gd name="T17" fmla="*/ 60 h 81"/>
                <a:gd name="T18" fmla="*/ 11 w 79"/>
                <a:gd name="T19" fmla="*/ 55 h 81"/>
                <a:gd name="T20" fmla="*/ 6 w 79"/>
                <a:gd name="T21" fmla="*/ 53 h 81"/>
                <a:gd name="T22" fmla="*/ 10 w 79"/>
                <a:gd name="T23" fmla="*/ 53 h 81"/>
                <a:gd name="T24" fmla="*/ 4 w 79"/>
                <a:gd name="T25" fmla="*/ 45 h 81"/>
                <a:gd name="T26" fmla="*/ 9 w 79"/>
                <a:gd name="T27" fmla="*/ 50 h 81"/>
                <a:gd name="T28" fmla="*/ 4 w 79"/>
                <a:gd name="T29" fmla="*/ 42 h 81"/>
                <a:gd name="T30" fmla="*/ 9 w 79"/>
                <a:gd name="T31" fmla="*/ 42 h 81"/>
                <a:gd name="T32" fmla="*/ 5 w 79"/>
                <a:gd name="T33" fmla="*/ 32 h 81"/>
                <a:gd name="T34" fmla="*/ 4 w 79"/>
                <a:gd name="T35" fmla="*/ 36 h 81"/>
                <a:gd name="T36" fmla="*/ 11 w 79"/>
                <a:gd name="T37" fmla="*/ 26 h 81"/>
                <a:gd name="T38" fmla="*/ 12 w 79"/>
                <a:gd name="T39" fmla="*/ 30 h 81"/>
                <a:gd name="T40" fmla="*/ 10 w 79"/>
                <a:gd name="T41" fmla="*/ 21 h 81"/>
                <a:gd name="T42" fmla="*/ 10 w 79"/>
                <a:gd name="T43" fmla="*/ 25 h 81"/>
                <a:gd name="T44" fmla="*/ 11 w 79"/>
                <a:gd name="T45" fmla="*/ 20 h 81"/>
                <a:gd name="T46" fmla="*/ 23 w 79"/>
                <a:gd name="T47" fmla="*/ 14 h 81"/>
                <a:gd name="T48" fmla="*/ 20 w 79"/>
                <a:gd name="T49" fmla="*/ 12 h 81"/>
                <a:gd name="T50" fmla="*/ 26 w 79"/>
                <a:gd name="T51" fmla="*/ 11 h 81"/>
                <a:gd name="T52" fmla="*/ 22 w 79"/>
                <a:gd name="T53" fmla="*/ 9 h 81"/>
                <a:gd name="T54" fmla="*/ 28 w 79"/>
                <a:gd name="T55" fmla="*/ 10 h 81"/>
                <a:gd name="T56" fmla="*/ 28 w 79"/>
                <a:gd name="T57" fmla="*/ 74 h 81"/>
                <a:gd name="T58" fmla="*/ 29 w 79"/>
                <a:gd name="T59" fmla="*/ 13 h 81"/>
                <a:gd name="T60" fmla="*/ 61 w 79"/>
                <a:gd name="T61" fmla="*/ 10 h 81"/>
                <a:gd name="T62" fmla="*/ 42 w 79"/>
                <a:gd name="T63" fmla="*/ 78 h 81"/>
                <a:gd name="T64" fmla="*/ 29 w 79"/>
                <a:gd name="T65" fmla="*/ 5 h 81"/>
                <a:gd name="T66" fmla="*/ 31 w 79"/>
                <a:gd name="T67" fmla="*/ 8 h 81"/>
                <a:gd name="T68" fmla="*/ 32 w 79"/>
                <a:gd name="T69" fmla="*/ 4 h 81"/>
                <a:gd name="T70" fmla="*/ 38 w 79"/>
                <a:gd name="T71" fmla="*/ 5 h 81"/>
                <a:gd name="T72" fmla="*/ 37 w 79"/>
                <a:gd name="T73" fmla="*/ 0 h 81"/>
                <a:gd name="T74" fmla="*/ 35 w 79"/>
                <a:gd name="T75" fmla="*/ 0 h 81"/>
                <a:gd name="T76" fmla="*/ 8 w 79"/>
                <a:gd name="T77" fmla="*/ 64 h 81"/>
                <a:gd name="T78" fmla="*/ 15 w 79"/>
                <a:gd name="T79" fmla="*/ 72 h 81"/>
                <a:gd name="T80" fmla="*/ 16 w 79"/>
                <a:gd name="T81" fmla="*/ 73 h 81"/>
                <a:gd name="T82" fmla="*/ 33 w 79"/>
                <a:gd name="T83" fmla="*/ 80 h 81"/>
                <a:gd name="T84" fmla="*/ 74 w 79"/>
                <a:gd name="T85" fmla="*/ 60 h 81"/>
                <a:gd name="T86" fmla="*/ 52 w 79"/>
                <a:gd name="T87" fmla="*/ 4 h 81"/>
                <a:gd name="T88" fmla="*/ 37 w 79"/>
                <a:gd name="T8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1">
                  <a:moveTo>
                    <a:pt x="20" y="71"/>
                  </a:moveTo>
                  <a:cubicBezTo>
                    <a:pt x="19" y="71"/>
                    <a:pt x="19" y="71"/>
                    <a:pt x="18" y="70"/>
                  </a:cubicBezTo>
                  <a:cubicBezTo>
                    <a:pt x="19" y="70"/>
                    <a:pt x="19" y="70"/>
                    <a:pt x="19" y="70"/>
                  </a:cubicBezTo>
                  <a:cubicBezTo>
                    <a:pt x="20" y="71"/>
                    <a:pt x="20" y="71"/>
                    <a:pt x="20" y="71"/>
                  </a:cubicBezTo>
                  <a:moveTo>
                    <a:pt x="16" y="69"/>
                  </a:moveTo>
                  <a:cubicBezTo>
                    <a:pt x="16" y="68"/>
                    <a:pt x="15" y="68"/>
                    <a:pt x="15" y="67"/>
                  </a:cubicBezTo>
                  <a:cubicBezTo>
                    <a:pt x="15" y="67"/>
                    <a:pt x="16" y="67"/>
                    <a:pt x="16" y="67"/>
                  </a:cubicBezTo>
                  <a:cubicBezTo>
                    <a:pt x="17" y="68"/>
                    <a:pt x="17" y="68"/>
                    <a:pt x="18" y="69"/>
                  </a:cubicBezTo>
                  <a:cubicBezTo>
                    <a:pt x="17" y="69"/>
                    <a:pt x="17" y="69"/>
                    <a:pt x="17" y="69"/>
                  </a:cubicBezTo>
                  <a:cubicBezTo>
                    <a:pt x="17" y="69"/>
                    <a:pt x="17" y="69"/>
                    <a:pt x="17" y="69"/>
                  </a:cubicBezTo>
                  <a:cubicBezTo>
                    <a:pt x="17" y="69"/>
                    <a:pt x="17" y="69"/>
                    <a:pt x="17" y="69"/>
                  </a:cubicBezTo>
                  <a:cubicBezTo>
                    <a:pt x="16" y="69"/>
                    <a:pt x="16" y="69"/>
                    <a:pt x="16" y="69"/>
                  </a:cubicBezTo>
                  <a:moveTo>
                    <a:pt x="13" y="66"/>
                  </a:moveTo>
                  <a:cubicBezTo>
                    <a:pt x="13" y="65"/>
                    <a:pt x="12" y="65"/>
                    <a:pt x="12" y="64"/>
                  </a:cubicBezTo>
                  <a:cubicBezTo>
                    <a:pt x="13" y="64"/>
                    <a:pt x="14" y="64"/>
                    <a:pt x="14" y="64"/>
                  </a:cubicBezTo>
                  <a:cubicBezTo>
                    <a:pt x="15" y="65"/>
                    <a:pt x="15" y="65"/>
                    <a:pt x="15" y="66"/>
                  </a:cubicBezTo>
                  <a:cubicBezTo>
                    <a:pt x="15" y="66"/>
                    <a:pt x="14" y="66"/>
                    <a:pt x="13" y="66"/>
                  </a:cubicBezTo>
                  <a:moveTo>
                    <a:pt x="11" y="63"/>
                  </a:moveTo>
                  <a:cubicBezTo>
                    <a:pt x="10" y="62"/>
                    <a:pt x="10" y="62"/>
                    <a:pt x="10" y="61"/>
                  </a:cubicBezTo>
                  <a:cubicBezTo>
                    <a:pt x="11" y="61"/>
                    <a:pt x="12" y="61"/>
                    <a:pt x="13" y="61"/>
                  </a:cubicBezTo>
                  <a:cubicBezTo>
                    <a:pt x="13" y="61"/>
                    <a:pt x="13" y="62"/>
                    <a:pt x="13" y="62"/>
                  </a:cubicBezTo>
                  <a:cubicBezTo>
                    <a:pt x="13" y="62"/>
                    <a:pt x="12" y="63"/>
                    <a:pt x="11" y="63"/>
                  </a:cubicBezTo>
                  <a:moveTo>
                    <a:pt x="9" y="60"/>
                  </a:moveTo>
                  <a:cubicBezTo>
                    <a:pt x="8" y="59"/>
                    <a:pt x="8" y="59"/>
                    <a:pt x="8" y="59"/>
                  </a:cubicBezTo>
                  <a:cubicBezTo>
                    <a:pt x="9" y="59"/>
                    <a:pt x="10" y="58"/>
                    <a:pt x="12" y="58"/>
                  </a:cubicBezTo>
                  <a:cubicBezTo>
                    <a:pt x="12" y="59"/>
                    <a:pt x="12" y="59"/>
                    <a:pt x="12" y="59"/>
                  </a:cubicBezTo>
                  <a:cubicBezTo>
                    <a:pt x="11" y="60"/>
                    <a:pt x="10" y="60"/>
                    <a:pt x="9" y="60"/>
                  </a:cubicBezTo>
                  <a:moveTo>
                    <a:pt x="7" y="57"/>
                  </a:moveTo>
                  <a:cubicBezTo>
                    <a:pt x="7" y="57"/>
                    <a:pt x="7" y="56"/>
                    <a:pt x="6" y="55"/>
                  </a:cubicBezTo>
                  <a:cubicBezTo>
                    <a:pt x="8" y="55"/>
                    <a:pt x="9" y="55"/>
                    <a:pt x="11" y="55"/>
                  </a:cubicBezTo>
                  <a:cubicBezTo>
                    <a:pt x="11" y="55"/>
                    <a:pt x="11" y="56"/>
                    <a:pt x="11" y="56"/>
                  </a:cubicBezTo>
                  <a:cubicBezTo>
                    <a:pt x="10" y="57"/>
                    <a:pt x="9" y="57"/>
                    <a:pt x="7" y="57"/>
                  </a:cubicBezTo>
                  <a:moveTo>
                    <a:pt x="6" y="53"/>
                  </a:moveTo>
                  <a:cubicBezTo>
                    <a:pt x="6" y="53"/>
                    <a:pt x="5" y="53"/>
                    <a:pt x="5" y="52"/>
                  </a:cubicBezTo>
                  <a:cubicBezTo>
                    <a:pt x="7" y="52"/>
                    <a:pt x="8" y="52"/>
                    <a:pt x="10" y="52"/>
                  </a:cubicBezTo>
                  <a:cubicBezTo>
                    <a:pt x="10" y="52"/>
                    <a:pt x="10" y="53"/>
                    <a:pt x="10" y="53"/>
                  </a:cubicBezTo>
                  <a:cubicBezTo>
                    <a:pt x="9" y="53"/>
                    <a:pt x="7" y="53"/>
                    <a:pt x="6" y="53"/>
                  </a:cubicBezTo>
                  <a:moveTo>
                    <a:pt x="5" y="51"/>
                  </a:moveTo>
                  <a:cubicBezTo>
                    <a:pt x="4" y="49"/>
                    <a:pt x="4" y="47"/>
                    <a:pt x="4" y="45"/>
                  </a:cubicBezTo>
                  <a:cubicBezTo>
                    <a:pt x="6" y="44"/>
                    <a:pt x="7" y="44"/>
                    <a:pt x="9" y="44"/>
                  </a:cubicBezTo>
                  <a:cubicBezTo>
                    <a:pt x="9" y="44"/>
                    <a:pt x="9" y="44"/>
                    <a:pt x="9" y="44"/>
                  </a:cubicBezTo>
                  <a:cubicBezTo>
                    <a:pt x="9" y="46"/>
                    <a:pt x="9" y="48"/>
                    <a:pt x="9" y="50"/>
                  </a:cubicBezTo>
                  <a:cubicBezTo>
                    <a:pt x="8" y="50"/>
                    <a:pt x="6" y="50"/>
                    <a:pt x="5" y="51"/>
                  </a:cubicBezTo>
                  <a:moveTo>
                    <a:pt x="4" y="43"/>
                  </a:moveTo>
                  <a:cubicBezTo>
                    <a:pt x="4" y="42"/>
                    <a:pt x="4" y="42"/>
                    <a:pt x="4" y="42"/>
                  </a:cubicBezTo>
                  <a:cubicBezTo>
                    <a:pt x="4" y="40"/>
                    <a:pt x="4" y="39"/>
                    <a:pt x="4" y="38"/>
                  </a:cubicBezTo>
                  <a:cubicBezTo>
                    <a:pt x="6" y="37"/>
                    <a:pt x="8" y="37"/>
                    <a:pt x="10" y="36"/>
                  </a:cubicBezTo>
                  <a:cubicBezTo>
                    <a:pt x="9" y="38"/>
                    <a:pt x="9" y="40"/>
                    <a:pt x="9" y="42"/>
                  </a:cubicBezTo>
                  <a:cubicBezTo>
                    <a:pt x="7" y="42"/>
                    <a:pt x="6" y="43"/>
                    <a:pt x="4" y="43"/>
                  </a:cubicBezTo>
                  <a:moveTo>
                    <a:pt x="4" y="36"/>
                  </a:moveTo>
                  <a:cubicBezTo>
                    <a:pt x="4" y="35"/>
                    <a:pt x="5" y="33"/>
                    <a:pt x="5" y="32"/>
                  </a:cubicBezTo>
                  <a:cubicBezTo>
                    <a:pt x="7" y="32"/>
                    <a:pt x="9" y="32"/>
                    <a:pt x="11" y="32"/>
                  </a:cubicBezTo>
                  <a:cubicBezTo>
                    <a:pt x="11" y="33"/>
                    <a:pt x="10" y="34"/>
                    <a:pt x="10" y="35"/>
                  </a:cubicBezTo>
                  <a:cubicBezTo>
                    <a:pt x="8" y="35"/>
                    <a:pt x="6" y="35"/>
                    <a:pt x="4" y="36"/>
                  </a:cubicBezTo>
                  <a:moveTo>
                    <a:pt x="5" y="31"/>
                  </a:moveTo>
                  <a:cubicBezTo>
                    <a:pt x="6" y="29"/>
                    <a:pt x="6" y="28"/>
                    <a:pt x="7" y="27"/>
                  </a:cubicBezTo>
                  <a:cubicBezTo>
                    <a:pt x="8" y="27"/>
                    <a:pt x="9" y="26"/>
                    <a:pt x="11" y="26"/>
                  </a:cubicBezTo>
                  <a:cubicBezTo>
                    <a:pt x="11" y="26"/>
                    <a:pt x="12" y="26"/>
                    <a:pt x="13" y="26"/>
                  </a:cubicBezTo>
                  <a:cubicBezTo>
                    <a:pt x="13" y="27"/>
                    <a:pt x="13" y="28"/>
                    <a:pt x="12" y="28"/>
                  </a:cubicBezTo>
                  <a:cubicBezTo>
                    <a:pt x="12" y="29"/>
                    <a:pt x="12" y="29"/>
                    <a:pt x="12" y="30"/>
                  </a:cubicBezTo>
                  <a:cubicBezTo>
                    <a:pt x="9" y="30"/>
                    <a:pt x="7" y="30"/>
                    <a:pt x="5" y="31"/>
                  </a:cubicBezTo>
                  <a:moveTo>
                    <a:pt x="8" y="25"/>
                  </a:moveTo>
                  <a:cubicBezTo>
                    <a:pt x="9" y="24"/>
                    <a:pt x="9" y="22"/>
                    <a:pt x="10" y="21"/>
                  </a:cubicBezTo>
                  <a:cubicBezTo>
                    <a:pt x="12" y="21"/>
                    <a:pt x="14" y="21"/>
                    <a:pt x="16" y="22"/>
                  </a:cubicBezTo>
                  <a:cubicBezTo>
                    <a:pt x="16" y="23"/>
                    <a:pt x="15" y="24"/>
                    <a:pt x="14" y="25"/>
                  </a:cubicBezTo>
                  <a:cubicBezTo>
                    <a:pt x="13" y="25"/>
                    <a:pt x="11" y="25"/>
                    <a:pt x="10" y="25"/>
                  </a:cubicBezTo>
                  <a:cubicBezTo>
                    <a:pt x="9" y="25"/>
                    <a:pt x="9" y="25"/>
                    <a:pt x="8" y="25"/>
                  </a:cubicBezTo>
                  <a:moveTo>
                    <a:pt x="17" y="20"/>
                  </a:moveTo>
                  <a:cubicBezTo>
                    <a:pt x="15" y="20"/>
                    <a:pt x="13" y="20"/>
                    <a:pt x="11" y="20"/>
                  </a:cubicBezTo>
                  <a:cubicBezTo>
                    <a:pt x="13" y="18"/>
                    <a:pt x="14" y="15"/>
                    <a:pt x="16" y="14"/>
                  </a:cubicBezTo>
                  <a:cubicBezTo>
                    <a:pt x="17" y="14"/>
                    <a:pt x="19" y="14"/>
                    <a:pt x="20" y="14"/>
                  </a:cubicBezTo>
                  <a:cubicBezTo>
                    <a:pt x="21" y="14"/>
                    <a:pt x="22" y="14"/>
                    <a:pt x="23" y="14"/>
                  </a:cubicBezTo>
                  <a:cubicBezTo>
                    <a:pt x="21" y="16"/>
                    <a:pt x="19" y="18"/>
                    <a:pt x="17" y="20"/>
                  </a:cubicBezTo>
                  <a:moveTo>
                    <a:pt x="24" y="13"/>
                  </a:moveTo>
                  <a:cubicBezTo>
                    <a:pt x="23" y="12"/>
                    <a:pt x="22" y="12"/>
                    <a:pt x="20" y="12"/>
                  </a:cubicBezTo>
                  <a:cubicBezTo>
                    <a:pt x="19" y="12"/>
                    <a:pt x="19" y="12"/>
                    <a:pt x="18" y="12"/>
                  </a:cubicBezTo>
                  <a:cubicBezTo>
                    <a:pt x="19" y="12"/>
                    <a:pt x="19" y="11"/>
                    <a:pt x="20" y="10"/>
                  </a:cubicBezTo>
                  <a:cubicBezTo>
                    <a:pt x="22" y="11"/>
                    <a:pt x="24" y="11"/>
                    <a:pt x="26" y="11"/>
                  </a:cubicBezTo>
                  <a:cubicBezTo>
                    <a:pt x="25" y="12"/>
                    <a:pt x="25" y="12"/>
                    <a:pt x="24" y="13"/>
                  </a:cubicBezTo>
                  <a:moveTo>
                    <a:pt x="28" y="10"/>
                  </a:moveTo>
                  <a:cubicBezTo>
                    <a:pt x="26" y="9"/>
                    <a:pt x="24" y="9"/>
                    <a:pt x="22" y="9"/>
                  </a:cubicBezTo>
                  <a:cubicBezTo>
                    <a:pt x="23" y="9"/>
                    <a:pt x="23" y="8"/>
                    <a:pt x="24" y="8"/>
                  </a:cubicBezTo>
                  <a:cubicBezTo>
                    <a:pt x="25" y="8"/>
                    <a:pt x="27" y="9"/>
                    <a:pt x="29" y="9"/>
                  </a:cubicBezTo>
                  <a:cubicBezTo>
                    <a:pt x="28" y="10"/>
                    <a:pt x="28" y="10"/>
                    <a:pt x="28" y="10"/>
                  </a:cubicBezTo>
                  <a:moveTo>
                    <a:pt x="42" y="78"/>
                  </a:moveTo>
                  <a:cubicBezTo>
                    <a:pt x="42" y="78"/>
                    <a:pt x="42" y="78"/>
                    <a:pt x="42" y="78"/>
                  </a:cubicBezTo>
                  <a:cubicBezTo>
                    <a:pt x="37" y="78"/>
                    <a:pt x="32" y="76"/>
                    <a:pt x="28" y="74"/>
                  </a:cubicBezTo>
                  <a:cubicBezTo>
                    <a:pt x="18" y="67"/>
                    <a:pt x="12" y="56"/>
                    <a:pt x="12" y="44"/>
                  </a:cubicBezTo>
                  <a:cubicBezTo>
                    <a:pt x="12" y="39"/>
                    <a:pt x="13" y="34"/>
                    <a:pt x="15" y="30"/>
                  </a:cubicBezTo>
                  <a:cubicBezTo>
                    <a:pt x="18" y="23"/>
                    <a:pt x="23" y="18"/>
                    <a:pt x="29" y="13"/>
                  </a:cubicBezTo>
                  <a:cubicBezTo>
                    <a:pt x="34" y="9"/>
                    <a:pt x="41" y="6"/>
                    <a:pt x="47" y="6"/>
                  </a:cubicBezTo>
                  <a:cubicBezTo>
                    <a:pt x="47" y="6"/>
                    <a:pt x="47" y="6"/>
                    <a:pt x="47" y="6"/>
                  </a:cubicBezTo>
                  <a:cubicBezTo>
                    <a:pt x="52" y="6"/>
                    <a:pt x="56" y="7"/>
                    <a:pt x="61" y="10"/>
                  </a:cubicBezTo>
                  <a:cubicBezTo>
                    <a:pt x="71" y="17"/>
                    <a:pt x="76" y="28"/>
                    <a:pt x="76" y="39"/>
                  </a:cubicBezTo>
                  <a:cubicBezTo>
                    <a:pt x="76" y="46"/>
                    <a:pt x="74" y="53"/>
                    <a:pt x="71" y="59"/>
                  </a:cubicBezTo>
                  <a:cubicBezTo>
                    <a:pt x="66" y="70"/>
                    <a:pt x="54" y="78"/>
                    <a:pt x="42" y="78"/>
                  </a:cubicBezTo>
                  <a:moveTo>
                    <a:pt x="31" y="8"/>
                  </a:moveTo>
                  <a:cubicBezTo>
                    <a:pt x="29" y="7"/>
                    <a:pt x="28" y="7"/>
                    <a:pt x="26" y="7"/>
                  </a:cubicBezTo>
                  <a:cubicBezTo>
                    <a:pt x="27" y="6"/>
                    <a:pt x="28" y="6"/>
                    <a:pt x="29" y="5"/>
                  </a:cubicBezTo>
                  <a:cubicBezTo>
                    <a:pt x="30" y="6"/>
                    <a:pt x="32" y="6"/>
                    <a:pt x="33" y="6"/>
                  </a:cubicBezTo>
                  <a:cubicBezTo>
                    <a:pt x="34" y="6"/>
                    <a:pt x="34" y="6"/>
                    <a:pt x="34" y="6"/>
                  </a:cubicBezTo>
                  <a:cubicBezTo>
                    <a:pt x="33" y="7"/>
                    <a:pt x="32" y="7"/>
                    <a:pt x="31" y="8"/>
                  </a:cubicBezTo>
                  <a:moveTo>
                    <a:pt x="36" y="5"/>
                  </a:moveTo>
                  <a:cubicBezTo>
                    <a:pt x="35" y="5"/>
                    <a:pt x="34" y="5"/>
                    <a:pt x="34" y="5"/>
                  </a:cubicBezTo>
                  <a:cubicBezTo>
                    <a:pt x="33" y="4"/>
                    <a:pt x="33" y="4"/>
                    <a:pt x="32" y="4"/>
                  </a:cubicBezTo>
                  <a:cubicBezTo>
                    <a:pt x="33" y="4"/>
                    <a:pt x="34" y="4"/>
                    <a:pt x="34" y="4"/>
                  </a:cubicBezTo>
                  <a:cubicBezTo>
                    <a:pt x="35" y="4"/>
                    <a:pt x="37" y="4"/>
                    <a:pt x="38" y="5"/>
                  </a:cubicBezTo>
                  <a:cubicBezTo>
                    <a:pt x="38" y="5"/>
                    <a:pt x="38" y="5"/>
                    <a:pt x="38" y="5"/>
                  </a:cubicBezTo>
                  <a:cubicBezTo>
                    <a:pt x="37" y="5"/>
                    <a:pt x="37" y="5"/>
                    <a:pt x="36" y="5"/>
                  </a:cubicBezTo>
                  <a:moveTo>
                    <a:pt x="37" y="0"/>
                  </a:moveTo>
                  <a:cubicBezTo>
                    <a:pt x="37" y="0"/>
                    <a:pt x="37" y="0"/>
                    <a:pt x="37" y="0"/>
                  </a:cubicBezTo>
                  <a:cubicBezTo>
                    <a:pt x="36" y="0"/>
                    <a:pt x="36" y="0"/>
                    <a:pt x="36" y="0"/>
                  </a:cubicBezTo>
                  <a:cubicBezTo>
                    <a:pt x="36" y="0"/>
                    <a:pt x="36" y="0"/>
                    <a:pt x="36" y="0"/>
                  </a:cubicBezTo>
                  <a:cubicBezTo>
                    <a:pt x="35" y="0"/>
                    <a:pt x="35" y="0"/>
                    <a:pt x="35" y="0"/>
                  </a:cubicBezTo>
                  <a:cubicBezTo>
                    <a:pt x="22" y="2"/>
                    <a:pt x="10" y="12"/>
                    <a:pt x="4" y="25"/>
                  </a:cubicBezTo>
                  <a:cubicBezTo>
                    <a:pt x="2" y="30"/>
                    <a:pt x="0" y="36"/>
                    <a:pt x="0" y="42"/>
                  </a:cubicBezTo>
                  <a:cubicBezTo>
                    <a:pt x="0" y="49"/>
                    <a:pt x="3" y="57"/>
                    <a:pt x="8" y="64"/>
                  </a:cubicBezTo>
                  <a:cubicBezTo>
                    <a:pt x="8" y="64"/>
                    <a:pt x="8" y="64"/>
                    <a:pt x="8" y="64"/>
                  </a:cubicBezTo>
                  <a:cubicBezTo>
                    <a:pt x="8" y="65"/>
                    <a:pt x="8" y="65"/>
                    <a:pt x="8" y="65"/>
                  </a:cubicBezTo>
                  <a:cubicBezTo>
                    <a:pt x="10" y="67"/>
                    <a:pt x="13" y="70"/>
                    <a:pt x="15" y="72"/>
                  </a:cubicBezTo>
                  <a:cubicBezTo>
                    <a:pt x="16" y="73"/>
                    <a:pt x="16" y="73"/>
                    <a:pt x="16" y="73"/>
                  </a:cubicBezTo>
                  <a:cubicBezTo>
                    <a:pt x="16" y="73"/>
                    <a:pt x="16" y="73"/>
                    <a:pt x="16" y="73"/>
                  </a:cubicBezTo>
                  <a:cubicBezTo>
                    <a:pt x="16" y="73"/>
                    <a:pt x="16" y="73"/>
                    <a:pt x="16" y="73"/>
                  </a:cubicBezTo>
                  <a:cubicBezTo>
                    <a:pt x="17" y="74"/>
                    <a:pt x="17" y="74"/>
                    <a:pt x="17" y="74"/>
                  </a:cubicBezTo>
                  <a:cubicBezTo>
                    <a:pt x="22" y="76"/>
                    <a:pt x="27" y="78"/>
                    <a:pt x="32" y="80"/>
                  </a:cubicBezTo>
                  <a:cubicBezTo>
                    <a:pt x="32" y="80"/>
                    <a:pt x="33" y="80"/>
                    <a:pt x="33" y="80"/>
                  </a:cubicBezTo>
                  <a:cubicBezTo>
                    <a:pt x="33" y="80"/>
                    <a:pt x="33" y="80"/>
                    <a:pt x="33" y="80"/>
                  </a:cubicBezTo>
                  <a:cubicBezTo>
                    <a:pt x="36" y="80"/>
                    <a:pt x="39" y="81"/>
                    <a:pt x="42" y="81"/>
                  </a:cubicBezTo>
                  <a:cubicBezTo>
                    <a:pt x="55" y="81"/>
                    <a:pt x="69" y="73"/>
                    <a:pt x="74" y="60"/>
                  </a:cubicBezTo>
                  <a:cubicBezTo>
                    <a:pt x="78" y="54"/>
                    <a:pt x="79" y="47"/>
                    <a:pt x="79" y="39"/>
                  </a:cubicBezTo>
                  <a:cubicBezTo>
                    <a:pt x="79" y="27"/>
                    <a:pt x="74" y="15"/>
                    <a:pt x="62" y="8"/>
                  </a:cubicBezTo>
                  <a:cubicBezTo>
                    <a:pt x="59" y="5"/>
                    <a:pt x="56" y="4"/>
                    <a:pt x="52" y="4"/>
                  </a:cubicBezTo>
                  <a:cubicBezTo>
                    <a:pt x="52" y="3"/>
                    <a:pt x="52" y="3"/>
                    <a:pt x="52" y="3"/>
                  </a:cubicBezTo>
                  <a:cubicBezTo>
                    <a:pt x="48" y="2"/>
                    <a:pt x="43" y="1"/>
                    <a:pt x="38" y="0"/>
                  </a:cubicBezTo>
                  <a:cubicBezTo>
                    <a:pt x="38" y="0"/>
                    <a:pt x="37"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777"/>
            <p:cNvSpPr>
              <a:spLocks noEditPoints="1"/>
            </p:cNvSpPr>
            <p:nvPr/>
          </p:nvSpPr>
          <p:spPr bwMode="auto">
            <a:xfrm>
              <a:off x="2962" y="3199"/>
              <a:ext cx="137" cy="152"/>
            </a:xfrm>
            <a:custGeom>
              <a:avLst/>
              <a:gdLst>
                <a:gd name="T0" fmla="*/ 43 w 58"/>
                <a:gd name="T1" fmla="*/ 55 h 64"/>
                <a:gd name="T2" fmla="*/ 43 w 58"/>
                <a:gd name="T3" fmla="*/ 56 h 64"/>
                <a:gd name="T4" fmla="*/ 45 w 58"/>
                <a:gd name="T5" fmla="*/ 53 h 64"/>
                <a:gd name="T6" fmla="*/ 48 w 58"/>
                <a:gd name="T7" fmla="*/ 51 h 64"/>
                <a:gd name="T8" fmla="*/ 48 w 58"/>
                <a:gd name="T9" fmla="*/ 49 h 64"/>
                <a:gd name="T10" fmla="*/ 51 w 58"/>
                <a:gd name="T11" fmla="*/ 47 h 64"/>
                <a:gd name="T12" fmla="*/ 48 w 58"/>
                <a:gd name="T13" fmla="*/ 49 h 64"/>
                <a:gd name="T14" fmla="*/ 51 w 58"/>
                <a:gd name="T15" fmla="*/ 45 h 64"/>
                <a:gd name="T16" fmla="*/ 52 w 58"/>
                <a:gd name="T17" fmla="*/ 41 h 64"/>
                <a:gd name="T18" fmla="*/ 51 w 58"/>
                <a:gd name="T19" fmla="*/ 45 h 64"/>
                <a:gd name="T20" fmla="*/ 52 w 58"/>
                <a:gd name="T21" fmla="*/ 40 h 64"/>
                <a:gd name="T22" fmla="*/ 54 w 58"/>
                <a:gd name="T23" fmla="*/ 36 h 64"/>
                <a:gd name="T24" fmla="*/ 54 w 58"/>
                <a:gd name="T25" fmla="*/ 35 h 64"/>
                <a:gd name="T26" fmla="*/ 54 w 58"/>
                <a:gd name="T27" fmla="*/ 30 h 64"/>
                <a:gd name="T28" fmla="*/ 55 w 58"/>
                <a:gd name="T29" fmla="*/ 30 h 64"/>
                <a:gd name="T30" fmla="*/ 55 w 58"/>
                <a:gd name="T31" fmla="*/ 28 h 64"/>
                <a:gd name="T32" fmla="*/ 53 w 58"/>
                <a:gd name="T33" fmla="*/ 25 h 64"/>
                <a:gd name="T34" fmla="*/ 55 w 58"/>
                <a:gd name="T35" fmla="*/ 28 h 64"/>
                <a:gd name="T36" fmla="*/ 53 w 58"/>
                <a:gd name="T37" fmla="*/ 23 h 64"/>
                <a:gd name="T38" fmla="*/ 53 w 58"/>
                <a:gd name="T39" fmla="*/ 20 h 64"/>
                <a:gd name="T40" fmla="*/ 52 w 58"/>
                <a:gd name="T41" fmla="*/ 18 h 64"/>
                <a:gd name="T42" fmla="*/ 51 w 58"/>
                <a:gd name="T43" fmla="*/ 16 h 64"/>
                <a:gd name="T44" fmla="*/ 52 w 58"/>
                <a:gd name="T45" fmla="*/ 18 h 64"/>
                <a:gd name="T46" fmla="*/ 50 w 58"/>
                <a:gd name="T47" fmla="*/ 14 h 64"/>
                <a:gd name="T48" fmla="*/ 50 w 58"/>
                <a:gd name="T49" fmla="*/ 14 h 64"/>
                <a:gd name="T50" fmla="*/ 22 w 58"/>
                <a:gd name="T51" fmla="*/ 60 h 64"/>
                <a:gd name="T52" fmla="*/ 4 w 58"/>
                <a:gd name="T53" fmla="*/ 34 h 64"/>
                <a:gd name="T54" fmla="*/ 17 w 58"/>
                <a:gd name="T55" fmla="*/ 9 h 64"/>
                <a:gd name="T56" fmla="*/ 32 w 58"/>
                <a:gd name="T57" fmla="*/ 3 h 64"/>
                <a:gd name="T58" fmla="*/ 34 w 58"/>
                <a:gd name="T59" fmla="*/ 4 h 64"/>
                <a:gd name="T60" fmla="*/ 50 w 58"/>
                <a:gd name="T61" fmla="*/ 28 h 64"/>
                <a:gd name="T62" fmla="*/ 50 w 58"/>
                <a:gd name="T63" fmla="*/ 29 h 64"/>
                <a:gd name="T64" fmla="*/ 23 w 58"/>
                <a:gd name="T65" fmla="*/ 60 h 64"/>
                <a:gd name="T66" fmla="*/ 22 w 58"/>
                <a:gd name="T67" fmla="*/ 60 h 64"/>
                <a:gd name="T68" fmla="*/ 32 w 58"/>
                <a:gd name="T69" fmla="*/ 0 h 64"/>
                <a:gd name="T70" fmla="*/ 15 w 58"/>
                <a:gd name="T71" fmla="*/ 6 h 64"/>
                <a:gd name="T72" fmla="*/ 0 w 58"/>
                <a:gd name="T73" fmla="*/ 34 h 64"/>
                <a:gd name="T74" fmla="*/ 28 w 58"/>
                <a:gd name="T75" fmla="*/ 64 h 64"/>
                <a:gd name="T76" fmla="*/ 58 w 58"/>
                <a:gd name="T77" fmla="*/ 30 h 64"/>
                <a:gd name="T78" fmla="*/ 32 w 58"/>
                <a:gd name="T7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64">
                  <a:moveTo>
                    <a:pt x="43" y="56"/>
                  </a:moveTo>
                  <a:cubicBezTo>
                    <a:pt x="43" y="55"/>
                    <a:pt x="43" y="55"/>
                    <a:pt x="43" y="55"/>
                  </a:cubicBezTo>
                  <a:cubicBezTo>
                    <a:pt x="43" y="55"/>
                    <a:pt x="43" y="55"/>
                    <a:pt x="43" y="55"/>
                  </a:cubicBezTo>
                  <a:cubicBezTo>
                    <a:pt x="43" y="56"/>
                    <a:pt x="43" y="56"/>
                    <a:pt x="43" y="56"/>
                  </a:cubicBezTo>
                  <a:moveTo>
                    <a:pt x="45" y="53"/>
                  </a:moveTo>
                  <a:cubicBezTo>
                    <a:pt x="45" y="53"/>
                    <a:pt x="45" y="53"/>
                    <a:pt x="45" y="53"/>
                  </a:cubicBezTo>
                  <a:cubicBezTo>
                    <a:pt x="46" y="53"/>
                    <a:pt x="46" y="52"/>
                    <a:pt x="47" y="51"/>
                  </a:cubicBezTo>
                  <a:cubicBezTo>
                    <a:pt x="48" y="51"/>
                    <a:pt x="48" y="51"/>
                    <a:pt x="48" y="51"/>
                  </a:cubicBezTo>
                  <a:cubicBezTo>
                    <a:pt x="47" y="52"/>
                    <a:pt x="46" y="53"/>
                    <a:pt x="45" y="53"/>
                  </a:cubicBezTo>
                  <a:moveTo>
                    <a:pt x="48" y="49"/>
                  </a:moveTo>
                  <a:cubicBezTo>
                    <a:pt x="49" y="48"/>
                    <a:pt x="49" y="48"/>
                    <a:pt x="50" y="47"/>
                  </a:cubicBezTo>
                  <a:cubicBezTo>
                    <a:pt x="51" y="47"/>
                    <a:pt x="51" y="47"/>
                    <a:pt x="51" y="47"/>
                  </a:cubicBezTo>
                  <a:cubicBezTo>
                    <a:pt x="50" y="48"/>
                    <a:pt x="50" y="49"/>
                    <a:pt x="49" y="50"/>
                  </a:cubicBezTo>
                  <a:cubicBezTo>
                    <a:pt x="48" y="49"/>
                    <a:pt x="48" y="49"/>
                    <a:pt x="48" y="49"/>
                  </a:cubicBezTo>
                  <a:cubicBezTo>
                    <a:pt x="48" y="49"/>
                    <a:pt x="48" y="49"/>
                    <a:pt x="48" y="49"/>
                  </a:cubicBezTo>
                  <a:moveTo>
                    <a:pt x="51" y="45"/>
                  </a:moveTo>
                  <a:cubicBezTo>
                    <a:pt x="51" y="45"/>
                    <a:pt x="51" y="45"/>
                    <a:pt x="50" y="45"/>
                  </a:cubicBezTo>
                  <a:cubicBezTo>
                    <a:pt x="51" y="44"/>
                    <a:pt x="51" y="43"/>
                    <a:pt x="52" y="41"/>
                  </a:cubicBezTo>
                  <a:cubicBezTo>
                    <a:pt x="52" y="42"/>
                    <a:pt x="52" y="42"/>
                    <a:pt x="53" y="42"/>
                  </a:cubicBezTo>
                  <a:cubicBezTo>
                    <a:pt x="52" y="43"/>
                    <a:pt x="52" y="44"/>
                    <a:pt x="51" y="45"/>
                  </a:cubicBezTo>
                  <a:moveTo>
                    <a:pt x="53" y="40"/>
                  </a:moveTo>
                  <a:cubicBezTo>
                    <a:pt x="53" y="40"/>
                    <a:pt x="52" y="40"/>
                    <a:pt x="52" y="40"/>
                  </a:cubicBezTo>
                  <a:cubicBezTo>
                    <a:pt x="52" y="39"/>
                    <a:pt x="53" y="37"/>
                    <a:pt x="53" y="36"/>
                  </a:cubicBezTo>
                  <a:cubicBezTo>
                    <a:pt x="53" y="36"/>
                    <a:pt x="54" y="36"/>
                    <a:pt x="54" y="36"/>
                  </a:cubicBezTo>
                  <a:cubicBezTo>
                    <a:pt x="54" y="38"/>
                    <a:pt x="54" y="39"/>
                    <a:pt x="53" y="40"/>
                  </a:cubicBezTo>
                  <a:moveTo>
                    <a:pt x="54" y="35"/>
                  </a:moveTo>
                  <a:cubicBezTo>
                    <a:pt x="54" y="34"/>
                    <a:pt x="54" y="34"/>
                    <a:pt x="53" y="34"/>
                  </a:cubicBezTo>
                  <a:cubicBezTo>
                    <a:pt x="53" y="33"/>
                    <a:pt x="54" y="31"/>
                    <a:pt x="54" y="30"/>
                  </a:cubicBezTo>
                  <a:cubicBezTo>
                    <a:pt x="54" y="30"/>
                    <a:pt x="54" y="30"/>
                    <a:pt x="55" y="30"/>
                  </a:cubicBezTo>
                  <a:cubicBezTo>
                    <a:pt x="55" y="30"/>
                    <a:pt x="55" y="30"/>
                    <a:pt x="55" y="30"/>
                  </a:cubicBezTo>
                  <a:cubicBezTo>
                    <a:pt x="55" y="32"/>
                    <a:pt x="55" y="33"/>
                    <a:pt x="54" y="35"/>
                  </a:cubicBezTo>
                  <a:moveTo>
                    <a:pt x="55" y="28"/>
                  </a:moveTo>
                  <a:cubicBezTo>
                    <a:pt x="54" y="28"/>
                    <a:pt x="54" y="28"/>
                    <a:pt x="54" y="28"/>
                  </a:cubicBezTo>
                  <a:cubicBezTo>
                    <a:pt x="54" y="27"/>
                    <a:pt x="53" y="26"/>
                    <a:pt x="53" y="25"/>
                  </a:cubicBezTo>
                  <a:cubicBezTo>
                    <a:pt x="54" y="25"/>
                    <a:pt x="54" y="25"/>
                    <a:pt x="54" y="25"/>
                  </a:cubicBezTo>
                  <a:cubicBezTo>
                    <a:pt x="54" y="26"/>
                    <a:pt x="55" y="27"/>
                    <a:pt x="55" y="28"/>
                  </a:cubicBezTo>
                  <a:moveTo>
                    <a:pt x="54" y="23"/>
                  </a:moveTo>
                  <a:cubicBezTo>
                    <a:pt x="53" y="23"/>
                    <a:pt x="53" y="23"/>
                    <a:pt x="53" y="23"/>
                  </a:cubicBezTo>
                  <a:cubicBezTo>
                    <a:pt x="53" y="22"/>
                    <a:pt x="53" y="21"/>
                    <a:pt x="52" y="20"/>
                  </a:cubicBezTo>
                  <a:cubicBezTo>
                    <a:pt x="53" y="20"/>
                    <a:pt x="53" y="20"/>
                    <a:pt x="53" y="20"/>
                  </a:cubicBezTo>
                  <a:cubicBezTo>
                    <a:pt x="53" y="21"/>
                    <a:pt x="54" y="22"/>
                    <a:pt x="54" y="23"/>
                  </a:cubicBezTo>
                  <a:moveTo>
                    <a:pt x="52" y="18"/>
                  </a:moveTo>
                  <a:cubicBezTo>
                    <a:pt x="52" y="18"/>
                    <a:pt x="52" y="18"/>
                    <a:pt x="52" y="18"/>
                  </a:cubicBezTo>
                  <a:cubicBezTo>
                    <a:pt x="51" y="17"/>
                    <a:pt x="51" y="17"/>
                    <a:pt x="51" y="16"/>
                  </a:cubicBezTo>
                  <a:cubicBezTo>
                    <a:pt x="51" y="16"/>
                    <a:pt x="51" y="16"/>
                    <a:pt x="51" y="16"/>
                  </a:cubicBezTo>
                  <a:cubicBezTo>
                    <a:pt x="52" y="17"/>
                    <a:pt x="52" y="17"/>
                    <a:pt x="52" y="18"/>
                  </a:cubicBezTo>
                  <a:moveTo>
                    <a:pt x="50" y="14"/>
                  </a:moveTo>
                  <a:cubicBezTo>
                    <a:pt x="50" y="14"/>
                    <a:pt x="50" y="14"/>
                    <a:pt x="50" y="14"/>
                  </a:cubicBezTo>
                  <a:cubicBezTo>
                    <a:pt x="50" y="14"/>
                    <a:pt x="50" y="14"/>
                    <a:pt x="50" y="14"/>
                  </a:cubicBezTo>
                  <a:cubicBezTo>
                    <a:pt x="50" y="14"/>
                    <a:pt x="50" y="14"/>
                    <a:pt x="50" y="14"/>
                  </a:cubicBezTo>
                  <a:cubicBezTo>
                    <a:pt x="50" y="14"/>
                    <a:pt x="50" y="14"/>
                    <a:pt x="50" y="14"/>
                  </a:cubicBezTo>
                  <a:moveTo>
                    <a:pt x="22" y="60"/>
                  </a:moveTo>
                  <a:cubicBezTo>
                    <a:pt x="20" y="59"/>
                    <a:pt x="18" y="59"/>
                    <a:pt x="16" y="57"/>
                  </a:cubicBezTo>
                  <a:cubicBezTo>
                    <a:pt x="8" y="53"/>
                    <a:pt x="4" y="43"/>
                    <a:pt x="4" y="34"/>
                  </a:cubicBezTo>
                  <a:cubicBezTo>
                    <a:pt x="4" y="30"/>
                    <a:pt x="4" y="26"/>
                    <a:pt x="6" y="22"/>
                  </a:cubicBezTo>
                  <a:cubicBezTo>
                    <a:pt x="8" y="17"/>
                    <a:pt x="12" y="12"/>
                    <a:pt x="17" y="9"/>
                  </a:cubicBezTo>
                  <a:cubicBezTo>
                    <a:pt x="21" y="6"/>
                    <a:pt x="27" y="3"/>
                    <a:pt x="32" y="3"/>
                  </a:cubicBezTo>
                  <a:cubicBezTo>
                    <a:pt x="32" y="3"/>
                    <a:pt x="32" y="3"/>
                    <a:pt x="32" y="3"/>
                  </a:cubicBezTo>
                  <a:cubicBezTo>
                    <a:pt x="32" y="3"/>
                    <a:pt x="33" y="3"/>
                    <a:pt x="34" y="3"/>
                  </a:cubicBezTo>
                  <a:cubicBezTo>
                    <a:pt x="34" y="4"/>
                    <a:pt x="34" y="4"/>
                    <a:pt x="34" y="4"/>
                  </a:cubicBezTo>
                  <a:cubicBezTo>
                    <a:pt x="36" y="4"/>
                    <a:pt x="37" y="5"/>
                    <a:pt x="38" y="6"/>
                  </a:cubicBezTo>
                  <a:cubicBezTo>
                    <a:pt x="46" y="11"/>
                    <a:pt x="50" y="19"/>
                    <a:pt x="50" y="28"/>
                  </a:cubicBezTo>
                  <a:cubicBezTo>
                    <a:pt x="50" y="29"/>
                    <a:pt x="50" y="29"/>
                    <a:pt x="50" y="29"/>
                  </a:cubicBezTo>
                  <a:cubicBezTo>
                    <a:pt x="50" y="29"/>
                    <a:pt x="50" y="29"/>
                    <a:pt x="50" y="29"/>
                  </a:cubicBezTo>
                  <a:cubicBezTo>
                    <a:pt x="50" y="35"/>
                    <a:pt x="49" y="40"/>
                    <a:pt x="47" y="45"/>
                  </a:cubicBezTo>
                  <a:cubicBezTo>
                    <a:pt x="43" y="54"/>
                    <a:pt x="33" y="60"/>
                    <a:pt x="23" y="60"/>
                  </a:cubicBezTo>
                  <a:cubicBezTo>
                    <a:pt x="23" y="60"/>
                    <a:pt x="23" y="60"/>
                    <a:pt x="23" y="60"/>
                  </a:cubicBezTo>
                  <a:cubicBezTo>
                    <a:pt x="23" y="60"/>
                    <a:pt x="22" y="60"/>
                    <a:pt x="22" y="60"/>
                  </a:cubicBezTo>
                  <a:cubicBezTo>
                    <a:pt x="22" y="60"/>
                    <a:pt x="22" y="60"/>
                    <a:pt x="22" y="60"/>
                  </a:cubicBezTo>
                  <a:moveTo>
                    <a:pt x="32" y="0"/>
                  </a:moveTo>
                  <a:cubicBezTo>
                    <a:pt x="32" y="0"/>
                    <a:pt x="32" y="0"/>
                    <a:pt x="32" y="0"/>
                  </a:cubicBezTo>
                  <a:cubicBezTo>
                    <a:pt x="26" y="0"/>
                    <a:pt x="20" y="3"/>
                    <a:pt x="15" y="6"/>
                  </a:cubicBezTo>
                  <a:cubicBezTo>
                    <a:pt x="10" y="10"/>
                    <a:pt x="6" y="15"/>
                    <a:pt x="3" y="21"/>
                  </a:cubicBezTo>
                  <a:cubicBezTo>
                    <a:pt x="1" y="25"/>
                    <a:pt x="0" y="29"/>
                    <a:pt x="0" y="34"/>
                  </a:cubicBezTo>
                  <a:cubicBezTo>
                    <a:pt x="0" y="44"/>
                    <a:pt x="5" y="55"/>
                    <a:pt x="14" y="60"/>
                  </a:cubicBezTo>
                  <a:cubicBezTo>
                    <a:pt x="19" y="63"/>
                    <a:pt x="23" y="64"/>
                    <a:pt x="28" y="64"/>
                  </a:cubicBezTo>
                  <a:cubicBezTo>
                    <a:pt x="39" y="64"/>
                    <a:pt x="49" y="57"/>
                    <a:pt x="54" y="47"/>
                  </a:cubicBezTo>
                  <a:cubicBezTo>
                    <a:pt x="57" y="42"/>
                    <a:pt x="58" y="36"/>
                    <a:pt x="58" y="30"/>
                  </a:cubicBezTo>
                  <a:cubicBezTo>
                    <a:pt x="58" y="20"/>
                    <a:pt x="54" y="10"/>
                    <a:pt x="44" y="4"/>
                  </a:cubicBezTo>
                  <a:cubicBezTo>
                    <a:pt x="40" y="1"/>
                    <a:pt x="36" y="0"/>
                    <a:pt x="3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778"/>
            <p:cNvSpPr>
              <a:spLocks noEditPoints="1"/>
            </p:cNvSpPr>
            <p:nvPr/>
          </p:nvSpPr>
          <p:spPr bwMode="auto">
            <a:xfrm>
              <a:off x="2995" y="3220"/>
              <a:ext cx="69" cy="114"/>
            </a:xfrm>
            <a:custGeom>
              <a:avLst/>
              <a:gdLst>
                <a:gd name="T0" fmla="*/ 17 w 29"/>
                <a:gd name="T1" fmla="*/ 7 h 48"/>
                <a:gd name="T2" fmla="*/ 19 w 29"/>
                <a:gd name="T3" fmla="*/ 4 h 48"/>
                <a:gd name="T4" fmla="*/ 20 w 29"/>
                <a:gd name="T5" fmla="*/ 6 h 48"/>
                <a:gd name="T6" fmla="*/ 20 w 29"/>
                <a:gd name="T7" fmla="*/ 10 h 48"/>
                <a:gd name="T8" fmla="*/ 23 w 29"/>
                <a:gd name="T9" fmla="*/ 16 h 48"/>
                <a:gd name="T10" fmla="*/ 20 w 29"/>
                <a:gd name="T11" fmla="*/ 13 h 48"/>
                <a:gd name="T12" fmla="*/ 12 w 29"/>
                <a:gd name="T13" fmla="*/ 11 h 48"/>
                <a:gd name="T14" fmla="*/ 12 w 29"/>
                <a:gd name="T15" fmla="*/ 19 h 48"/>
                <a:gd name="T16" fmla="*/ 21 w 29"/>
                <a:gd name="T17" fmla="*/ 32 h 48"/>
                <a:gd name="T18" fmla="*/ 13 w 29"/>
                <a:gd name="T19" fmla="*/ 38 h 48"/>
                <a:gd name="T20" fmla="*/ 11 w 29"/>
                <a:gd name="T21" fmla="*/ 40 h 48"/>
                <a:gd name="T22" fmla="*/ 10 w 29"/>
                <a:gd name="T23" fmla="*/ 44 h 48"/>
                <a:gd name="T24" fmla="*/ 9 w 29"/>
                <a:gd name="T25" fmla="*/ 40 h 48"/>
                <a:gd name="T26" fmla="*/ 3 w 29"/>
                <a:gd name="T27" fmla="*/ 30 h 48"/>
                <a:gd name="T28" fmla="*/ 11 w 29"/>
                <a:gd name="T29" fmla="*/ 36 h 48"/>
                <a:gd name="T30" fmla="*/ 19 w 29"/>
                <a:gd name="T31" fmla="*/ 31 h 48"/>
                <a:gd name="T32" fmla="*/ 15 w 29"/>
                <a:gd name="T33" fmla="*/ 25 h 48"/>
                <a:gd name="T34" fmla="*/ 7 w 29"/>
                <a:gd name="T35" fmla="*/ 14 h 48"/>
                <a:gd name="T36" fmla="*/ 13 w 29"/>
                <a:gd name="T37" fmla="*/ 7 h 48"/>
                <a:gd name="T38" fmla="*/ 17 w 29"/>
                <a:gd name="T39" fmla="*/ 0 h 48"/>
                <a:gd name="T40" fmla="*/ 15 w 29"/>
                <a:gd name="T41" fmla="*/ 3 h 48"/>
                <a:gd name="T42" fmla="*/ 8 w 29"/>
                <a:gd name="T43" fmla="*/ 6 h 48"/>
                <a:gd name="T44" fmla="*/ 8 w 29"/>
                <a:gd name="T45" fmla="*/ 23 h 48"/>
                <a:gd name="T46" fmla="*/ 15 w 29"/>
                <a:gd name="T47" fmla="*/ 31 h 48"/>
                <a:gd name="T48" fmla="*/ 13 w 29"/>
                <a:gd name="T49" fmla="*/ 33 h 48"/>
                <a:gd name="T50" fmla="*/ 8 w 29"/>
                <a:gd name="T51" fmla="*/ 29 h 48"/>
                <a:gd name="T52" fmla="*/ 2 w 29"/>
                <a:gd name="T53" fmla="*/ 26 h 48"/>
                <a:gd name="T54" fmla="*/ 6 w 29"/>
                <a:gd name="T55" fmla="*/ 40 h 48"/>
                <a:gd name="T56" fmla="*/ 5 w 29"/>
                <a:gd name="T57" fmla="*/ 44 h 48"/>
                <a:gd name="T58" fmla="*/ 6 w 29"/>
                <a:gd name="T59" fmla="*/ 46 h 48"/>
                <a:gd name="T60" fmla="*/ 10 w 29"/>
                <a:gd name="T61" fmla="*/ 48 h 48"/>
                <a:gd name="T62" fmla="*/ 13 w 29"/>
                <a:gd name="T63" fmla="*/ 47 h 48"/>
                <a:gd name="T64" fmla="*/ 16 w 29"/>
                <a:gd name="T65" fmla="*/ 41 h 48"/>
                <a:gd name="T66" fmla="*/ 24 w 29"/>
                <a:gd name="T67" fmla="*/ 29 h 48"/>
                <a:gd name="T68" fmla="*/ 13 w 29"/>
                <a:gd name="T69" fmla="*/ 15 h 48"/>
                <a:gd name="T70" fmla="*/ 14 w 29"/>
                <a:gd name="T71" fmla="*/ 14 h 48"/>
                <a:gd name="T72" fmla="*/ 20 w 29"/>
                <a:gd name="T73" fmla="*/ 17 h 48"/>
                <a:gd name="T74" fmla="*/ 21 w 29"/>
                <a:gd name="T75" fmla="*/ 19 h 48"/>
                <a:gd name="T76" fmla="*/ 26 w 29"/>
                <a:gd name="T77" fmla="*/ 20 h 48"/>
                <a:gd name="T78" fmla="*/ 29 w 29"/>
                <a:gd name="T79" fmla="*/ 17 h 48"/>
                <a:gd name="T80" fmla="*/ 24 w 29"/>
                <a:gd name="T81" fmla="*/ 4 h 48"/>
                <a:gd name="T82" fmla="*/ 20 w 29"/>
                <a:gd name="T83" fmla="*/ 0 h 48"/>
                <a:gd name="T84" fmla="*/ 18 w 29"/>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48">
                  <a:moveTo>
                    <a:pt x="15" y="8"/>
                  </a:moveTo>
                  <a:cubicBezTo>
                    <a:pt x="15" y="8"/>
                    <a:pt x="16" y="8"/>
                    <a:pt x="16" y="8"/>
                  </a:cubicBezTo>
                  <a:cubicBezTo>
                    <a:pt x="16" y="8"/>
                    <a:pt x="17" y="7"/>
                    <a:pt x="17" y="7"/>
                  </a:cubicBezTo>
                  <a:cubicBezTo>
                    <a:pt x="17" y="6"/>
                    <a:pt x="18" y="5"/>
                    <a:pt x="18" y="4"/>
                  </a:cubicBezTo>
                  <a:cubicBezTo>
                    <a:pt x="18" y="3"/>
                    <a:pt x="18" y="3"/>
                    <a:pt x="18" y="3"/>
                  </a:cubicBezTo>
                  <a:cubicBezTo>
                    <a:pt x="19" y="4"/>
                    <a:pt x="19" y="4"/>
                    <a:pt x="19" y="4"/>
                  </a:cubicBezTo>
                  <a:cubicBezTo>
                    <a:pt x="20" y="4"/>
                    <a:pt x="20" y="4"/>
                    <a:pt x="20" y="4"/>
                  </a:cubicBezTo>
                  <a:cubicBezTo>
                    <a:pt x="20" y="4"/>
                    <a:pt x="20" y="4"/>
                    <a:pt x="20" y="5"/>
                  </a:cubicBezTo>
                  <a:cubicBezTo>
                    <a:pt x="20" y="5"/>
                    <a:pt x="20" y="6"/>
                    <a:pt x="20" y="6"/>
                  </a:cubicBezTo>
                  <a:cubicBezTo>
                    <a:pt x="19" y="6"/>
                    <a:pt x="19" y="7"/>
                    <a:pt x="19" y="8"/>
                  </a:cubicBezTo>
                  <a:cubicBezTo>
                    <a:pt x="19" y="8"/>
                    <a:pt x="19" y="8"/>
                    <a:pt x="19" y="8"/>
                  </a:cubicBezTo>
                  <a:cubicBezTo>
                    <a:pt x="19" y="9"/>
                    <a:pt x="20" y="9"/>
                    <a:pt x="20" y="10"/>
                  </a:cubicBezTo>
                  <a:cubicBezTo>
                    <a:pt x="23" y="11"/>
                    <a:pt x="25" y="14"/>
                    <a:pt x="25" y="17"/>
                  </a:cubicBezTo>
                  <a:cubicBezTo>
                    <a:pt x="25" y="17"/>
                    <a:pt x="24" y="17"/>
                    <a:pt x="23" y="16"/>
                  </a:cubicBezTo>
                  <a:cubicBezTo>
                    <a:pt x="23" y="16"/>
                    <a:pt x="23" y="16"/>
                    <a:pt x="23" y="16"/>
                  </a:cubicBezTo>
                  <a:cubicBezTo>
                    <a:pt x="23" y="16"/>
                    <a:pt x="23" y="16"/>
                    <a:pt x="23" y="16"/>
                  </a:cubicBezTo>
                  <a:cubicBezTo>
                    <a:pt x="23" y="16"/>
                    <a:pt x="23" y="16"/>
                    <a:pt x="23" y="16"/>
                  </a:cubicBezTo>
                  <a:cubicBezTo>
                    <a:pt x="23" y="15"/>
                    <a:pt x="21" y="13"/>
                    <a:pt x="20" y="13"/>
                  </a:cubicBezTo>
                  <a:cubicBezTo>
                    <a:pt x="19" y="12"/>
                    <a:pt x="18" y="11"/>
                    <a:pt x="17" y="11"/>
                  </a:cubicBezTo>
                  <a:cubicBezTo>
                    <a:pt x="16" y="11"/>
                    <a:pt x="15" y="11"/>
                    <a:pt x="14" y="11"/>
                  </a:cubicBezTo>
                  <a:cubicBezTo>
                    <a:pt x="13" y="11"/>
                    <a:pt x="13" y="11"/>
                    <a:pt x="12" y="11"/>
                  </a:cubicBezTo>
                  <a:cubicBezTo>
                    <a:pt x="11" y="12"/>
                    <a:pt x="10" y="12"/>
                    <a:pt x="10" y="13"/>
                  </a:cubicBezTo>
                  <a:cubicBezTo>
                    <a:pt x="9" y="14"/>
                    <a:pt x="9" y="14"/>
                    <a:pt x="9" y="15"/>
                  </a:cubicBezTo>
                  <a:cubicBezTo>
                    <a:pt x="9" y="17"/>
                    <a:pt x="11" y="18"/>
                    <a:pt x="12" y="19"/>
                  </a:cubicBezTo>
                  <a:cubicBezTo>
                    <a:pt x="14" y="21"/>
                    <a:pt x="16" y="23"/>
                    <a:pt x="17" y="25"/>
                  </a:cubicBezTo>
                  <a:cubicBezTo>
                    <a:pt x="19" y="26"/>
                    <a:pt x="20" y="28"/>
                    <a:pt x="21" y="30"/>
                  </a:cubicBezTo>
                  <a:cubicBezTo>
                    <a:pt x="21" y="31"/>
                    <a:pt x="21" y="31"/>
                    <a:pt x="21" y="32"/>
                  </a:cubicBezTo>
                  <a:cubicBezTo>
                    <a:pt x="21" y="34"/>
                    <a:pt x="20" y="35"/>
                    <a:pt x="19" y="37"/>
                  </a:cubicBezTo>
                  <a:cubicBezTo>
                    <a:pt x="19" y="37"/>
                    <a:pt x="17" y="38"/>
                    <a:pt x="15" y="38"/>
                  </a:cubicBezTo>
                  <a:cubicBezTo>
                    <a:pt x="14" y="38"/>
                    <a:pt x="14" y="38"/>
                    <a:pt x="13" y="38"/>
                  </a:cubicBezTo>
                  <a:cubicBezTo>
                    <a:pt x="12" y="38"/>
                    <a:pt x="12" y="38"/>
                    <a:pt x="12" y="38"/>
                  </a:cubicBezTo>
                  <a:cubicBezTo>
                    <a:pt x="12" y="38"/>
                    <a:pt x="12" y="38"/>
                    <a:pt x="12" y="38"/>
                  </a:cubicBezTo>
                  <a:cubicBezTo>
                    <a:pt x="11" y="38"/>
                    <a:pt x="11" y="39"/>
                    <a:pt x="11" y="40"/>
                  </a:cubicBezTo>
                  <a:cubicBezTo>
                    <a:pt x="11" y="40"/>
                    <a:pt x="11" y="40"/>
                    <a:pt x="11" y="41"/>
                  </a:cubicBezTo>
                  <a:cubicBezTo>
                    <a:pt x="10" y="42"/>
                    <a:pt x="10" y="43"/>
                    <a:pt x="10" y="44"/>
                  </a:cubicBezTo>
                  <a:cubicBezTo>
                    <a:pt x="10" y="44"/>
                    <a:pt x="10" y="44"/>
                    <a:pt x="10" y="44"/>
                  </a:cubicBezTo>
                  <a:cubicBezTo>
                    <a:pt x="10" y="44"/>
                    <a:pt x="9" y="44"/>
                    <a:pt x="9" y="44"/>
                  </a:cubicBezTo>
                  <a:cubicBezTo>
                    <a:pt x="9" y="43"/>
                    <a:pt x="9" y="42"/>
                    <a:pt x="9" y="41"/>
                  </a:cubicBezTo>
                  <a:cubicBezTo>
                    <a:pt x="9" y="40"/>
                    <a:pt x="9" y="40"/>
                    <a:pt x="9" y="40"/>
                  </a:cubicBezTo>
                  <a:cubicBezTo>
                    <a:pt x="9" y="39"/>
                    <a:pt x="9" y="39"/>
                    <a:pt x="9" y="38"/>
                  </a:cubicBezTo>
                  <a:cubicBezTo>
                    <a:pt x="8" y="37"/>
                    <a:pt x="8" y="37"/>
                    <a:pt x="7" y="37"/>
                  </a:cubicBezTo>
                  <a:cubicBezTo>
                    <a:pt x="5" y="36"/>
                    <a:pt x="3" y="33"/>
                    <a:pt x="3" y="30"/>
                  </a:cubicBezTo>
                  <a:cubicBezTo>
                    <a:pt x="3" y="30"/>
                    <a:pt x="3" y="30"/>
                    <a:pt x="3" y="30"/>
                  </a:cubicBezTo>
                  <a:cubicBezTo>
                    <a:pt x="4" y="30"/>
                    <a:pt x="5" y="30"/>
                    <a:pt x="5" y="30"/>
                  </a:cubicBezTo>
                  <a:cubicBezTo>
                    <a:pt x="6" y="33"/>
                    <a:pt x="9" y="35"/>
                    <a:pt x="11" y="36"/>
                  </a:cubicBezTo>
                  <a:cubicBezTo>
                    <a:pt x="12" y="36"/>
                    <a:pt x="12" y="36"/>
                    <a:pt x="13" y="36"/>
                  </a:cubicBezTo>
                  <a:cubicBezTo>
                    <a:pt x="14" y="36"/>
                    <a:pt x="15" y="36"/>
                    <a:pt x="17" y="35"/>
                  </a:cubicBezTo>
                  <a:cubicBezTo>
                    <a:pt x="18" y="34"/>
                    <a:pt x="19" y="33"/>
                    <a:pt x="19" y="31"/>
                  </a:cubicBezTo>
                  <a:cubicBezTo>
                    <a:pt x="19" y="31"/>
                    <a:pt x="19" y="31"/>
                    <a:pt x="19" y="31"/>
                  </a:cubicBezTo>
                  <a:cubicBezTo>
                    <a:pt x="19" y="29"/>
                    <a:pt x="18" y="28"/>
                    <a:pt x="17" y="27"/>
                  </a:cubicBezTo>
                  <a:cubicBezTo>
                    <a:pt x="17" y="27"/>
                    <a:pt x="16" y="26"/>
                    <a:pt x="15" y="25"/>
                  </a:cubicBezTo>
                  <a:cubicBezTo>
                    <a:pt x="13" y="24"/>
                    <a:pt x="12" y="22"/>
                    <a:pt x="10" y="21"/>
                  </a:cubicBezTo>
                  <a:cubicBezTo>
                    <a:pt x="10" y="21"/>
                    <a:pt x="9" y="20"/>
                    <a:pt x="8" y="18"/>
                  </a:cubicBezTo>
                  <a:cubicBezTo>
                    <a:pt x="7" y="17"/>
                    <a:pt x="7" y="16"/>
                    <a:pt x="7" y="14"/>
                  </a:cubicBezTo>
                  <a:cubicBezTo>
                    <a:pt x="7" y="12"/>
                    <a:pt x="7" y="11"/>
                    <a:pt x="10" y="9"/>
                  </a:cubicBezTo>
                  <a:cubicBezTo>
                    <a:pt x="11" y="8"/>
                    <a:pt x="12" y="7"/>
                    <a:pt x="13" y="7"/>
                  </a:cubicBezTo>
                  <a:cubicBezTo>
                    <a:pt x="13" y="7"/>
                    <a:pt x="13" y="7"/>
                    <a:pt x="13" y="7"/>
                  </a:cubicBezTo>
                  <a:cubicBezTo>
                    <a:pt x="14" y="7"/>
                    <a:pt x="14" y="7"/>
                    <a:pt x="14" y="8"/>
                  </a:cubicBezTo>
                  <a:cubicBezTo>
                    <a:pt x="15" y="8"/>
                    <a:pt x="15" y="8"/>
                    <a:pt x="15" y="8"/>
                  </a:cubicBezTo>
                  <a:moveTo>
                    <a:pt x="17" y="0"/>
                  </a:moveTo>
                  <a:cubicBezTo>
                    <a:pt x="17" y="0"/>
                    <a:pt x="17" y="0"/>
                    <a:pt x="17" y="0"/>
                  </a:cubicBezTo>
                  <a:cubicBezTo>
                    <a:pt x="16" y="0"/>
                    <a:pt x="16" y="1"/>
                    <a:pt x="16" y="1"/>
                  </a:cubicBezTo>
                  <a:cubicBezTo>
                    <a:pt x="16" y="1"/>
                    <a:pt x="15" y="2"/>
                    <a:pt x="15" y="3"/>
                  </a:cubicBezTo>
                  <a:cubicBezTo>
                    <a:pt x="15" y="3"/>
                    <a:pt x="14" y="4"/>
                    <a:pt x="14" y="4"/>
                  </a:cubicBezTo>
                  <a:cubicBezTo>
                    <a:pt x="14" y="4"/>
                    <a:pt x="13" y="4"/>
                    <a:pt x="13" y="4"/>
                  </a:cubicBezTo>
                  <a:cubicBezTo>
                    <a:pt x="11" y="4"/>
                    <a:pt x="9" y="5"/>
                    <a:pt x="8" y="6"/>
                  </a:cubicBezTo>
                  <a:cubicBezTo>
                    <a:pt x="5" y="8"/>
                    <a:pt x="3" y="11"/>
                    <a:pt x="3" y="14"/>
                  </a:cubicBezTo>
                  <a:cubicBezTo>
                    <a:pt x="3" y="16"/>
                    <a:pt x="4" y="18"/>
                    <a:pt x="5" y="20"/>
                  </a:cubicBezTo>
                  <a:cubicBezTo>
                    <a:pt x="6" y="22"/>
                    <a:pt x="7" y="23"/>
                    <a:pt x="8" y="23"/>
                  </a:cubicBezTo>
                  <a:cubicBezTo>
                    <a:pt x="10" y="25"/>
                    <a:pt x="11" y="26"/>
                    <a:pt x="13" y="28"/>
                  </a:cubicBezTo>
                  <a:cubicBezTo>
                    <a:pt x="14" y="28"/>
                    <a:pt x="14" y="29"/>
                    <a:pt x="15" y="29"/>
                  </a:cubicBezTo>
                  <a:cubicBezTo>
                    <a:pt x="15" y="30"/>
                    <a:pt x="15" y="30"/>
                    <a:pt x="15" y="31"/>
                  </a:cubicBezTo>
                  <a:cubicBezTo>
                    <a:pt x="15" y="31"/>
                    <a:pt x="15" y="31"/>
                    <a:pt x="15" y="31"/>
                  </a:cubicBezTo>
                  <a:cubicBezTo>
                    <a:pt x="15" y="31"/>
                    <a:pt x="15" y="32"/>
                    <a:pt x="15" y="32"/>
                  </a:cubicBezTo>
                  <a:cubicBezTo>
                    <a:pt x="14" y="32"/>
                    <a:pt x="13" y="33"/>
                    <a:pt x="13" y="33"/>
                  </a:cubicBezTo>
                  <a:cubicBezTo>
                    <a:pt x="13" y="33"/>
                    <a:pt x="13" y="33"/>
                    <a:pt x="13" y="33"/>
                  </a:cubicBezTo>
                  <a:cubicBezTo>
                    <a:pt x="12" y="33"/>
                    <a:pt x="12" y="33"/>
                    <a:pt x="12" y="33"/>
                  </a:cubicBezTo>
                  <a:cubicBezTo>
                    <a:pt x="10" y="32"/>
                    <a:pt x="9" y="31"/>
                    <a:pt x="8" y="29"/>
                  </a:cubicBezTo>
                  <a:cubicBezTo>
                    <a:pt x="8" y="28"/>
                    <a:pt x="8" y="28"/>
                    <a:pt x="7" y="27"/>
                  </a:cubicBezTo>
                  <a:cubicBezTo>
                    <a:pt x="5" y="27"/>
                    <a:pt x="4" y="26"/>
                    <a:pt x="2" y="26"/>
                  </a:cubicBezTo>
                  <a:cubicBezTo>
                    <a:pt x="2" y="26"/>
                    <a:pt x="2" y="26"/>
                    <a:pt x="2" y="26"/>
                  </a:cubicBezTo>
                  <a:cubicBezTo>
                    <a:pt x="1" y="26"/>
                    <a:pt x="0" y="27"/>
                    <a:pt x="0" y="27"/>
                  </a:cubicBezTo>
                  <a:cubicBezTo>
                    <a:pt x="0" y="28"/>
                    <a:pt x="0" y="29"/>
                    <a:pt x="0" y="30"/>
                  </a:cubicBezTo>
                  <a:cubicBezTo>
                    <a:pt x="0" y="34"/>
                    <a:pt x="2" y="38"/>
                    <a:pt x="6" y="40"/>
                  </a:cubicBezTo>
                  <a:cubicBezTo>
                    <a:pt x="6" y="40"/>
                    <a:pt x="6" y="40"/>
                    <a:pt x="6" y="40"/>
                  </a:cubicBezTo>
                  <a:cubicBezTo>
                    <a:pt x="6" y="40"/>
                    <a:pt x="6" y="40"/>
                    <a:pt x="6" y="40"/>
                  </a:cubicBezTo>
                  <a:cubicBezTo>
                    <a:pt x="6" y="41"/>
                    <a:pt x="6" y="43"/>
                    <a:pt x="5" y="44"/>
                  </a:cubicBezTo>
                  <a:cubicBezTo>
                    <a:pt x="5" y="44"/>
                    <a:pt x="5" y="44"/>
                    <a:pt x="5" y="44"/>
                  </a:cubicBezTo>
                  <a:cubicBezTo>
                    <a:pt x="5" y="45"/>
                    <a:pt x="5" y="45"/>
                    <a:pt x="5" y="45"/>
                  </a:cubicBezTo>
                  <a:cubicBezTo>
                    <a:pt x="5" y="45"/>
                    <a:pt x="6" y="46"/>
                    <a:pt x="6" y="46"/>
                  </a:cubicBezTo>
                  <a:cubicBezTo>
                    <a:pt x="7" y="46"/>
                    <a:pt x="7" y="46"/>
                    <a:pt x="7" y="46"/>
                  </a:cubicBezTo>
                  <a:cubicBezTo>
                    <a:pt x="7" y="47"/>
                    <a:pt x="7" y="47"/>
                    <a:pt x="7" y="47"/>
                  </a:cubicBezTo>
                  <a:cubicBezTo>
                    <a:pt x="8" y="47"/>
                    <a:pt x="9" y="48"/>
                    <a:pt x="10" y="48"/>
                  </a:cubicBezTo>
                  <a:cubicBezTo>
                    <a:pt x="11" y="48"/>
                    <a:pt x="11" y="48"/>
                    <a:pt x="11" y="48"/>
                  </a:cubicBezTo>
                  <a:cubicBezTo>
                    <a:pt x="11" y="48"/>
                    <a:pt x="12" y="48"/>
                    <a:pt x="12" y="48"/>
                  </a:cubicBezTo>
                  <a:cubicBezTo>
                    <a:pt x="12" y="47"/>
                    <a:pt x="13" y="47"/>
                    <a:pt x="13" y="47"/>
                  </a:cubicBezTo>
                  <a:cubicBezTo>
                    <a:pt x="13" y="45"/>
                    <a:pt x="13" y="44"/>
                    <a:pt x="14" y="43"/>
                  </a:cubicBezTo>
                  <a:cubicBezTo>
                    <a:pt x="14" y="42"/>
                    <a:pt x="14" y="42"/>
                    <a:pt x="14" y="42"/>
                  </a:cubicBezTo>
                  <a:cubicBezTo>
                    <a:pt x="14" y="42"/>
                    <a:pt x="15" y="41"/>
                    <a:pt x="16" y="41"/>
                  </a:cubicBezTo>
                  <a:cubicBezTo>
                    <a:pt x="18" y="41"/>
                    <a:pt x="20" y="40"/>
                    <a:pt x="21" y="39"/>
                  </a:cubicBezTo>
                  <a:cubicBezTo>
                    <a:pt x="23" y="37"/>
                    <a:pt x="24" y="34"/>
                    <a:pt x="24" y="32"/>
                  </a:cubicBezTo>
                  <a:cubicBezTo>
                    <a:pt x="24" y="31"/>
                    <a:pt x="24" y="30"/>
                    <a:pt x="24" y="29"/>
                  </a:cubicBezTo>
                  <a:cubicBezTo>
                    <a:pt x="23" y="26"/>
                    <a:pt x="21" y="24"/>
                    <a:pt x="20" y="22"/>
                  </a:cubicBezTo>
                  <a:cubicBezTo>
                    <a:pt x="18" y="20"/>
                    <a:pt x="16" y="19"/>
                    <a:pt x="14" y="17"/>
                  </a:cubicBezTo>
                  <a:cubicBezTo>
                    <a:pt x="13" y="16"/>
                    <a:pt x="13" y="15"/>
                    <a:pt x="13" y="15"/>
                  </a:cubicBezTo>
                  <a:cubicBezTo>
                    <a:pt x="13" y="15"/>
                    <a:pt x="13" y="15"/>
                    <a:pt x="13" y="15"/>
                  </a:cubicBezTo>
                  <a:cubicBezTo>
                    <a:pt x="13" y="14"/>
                    <a:pt x="13" y="14"/>
                    <a:pt x="13" y="14"/>
                  </a:cubicBezTo>
                  <a:cubicBezTo>
                    <a:pt x="13" y="14"/>
                    <a:pt x="14" y="14"/>
                    <a:pt x="14" y="14"/>
                  </a:cubicBezTo>
                  <a:cubicBezTo>
                    <a:pt x="15" y="14"/>
                    <a:pt x="15" y="14"/>
                    <a:pt x="16" y="14"/>
                  </a:cubicBezTo>
                  <a:cubicBezTo>
                    <a:pt x="17" y="14"/>
                    <a:pt x="18" y="15"/>
                    <a:pt x="19" y="15"/>
                  </a:cubicBezTo>
                  <a:cubicBezTo>
                    <a:pt x="19" y="16"/>
                    <a:pt x="20" y="16"/>
                    <a:pt x="20" y="17"/>
                  </a:cubicBezTo>
                  <a:cubicBezTo>
                    <a:pt x="20" y="17"/>
                    <a:pt x="20" y="17"/>
                    <a:pt x="20" y="17"/>
                  </a:cubicBezTo>
                  <a:cubicBezTo>
                    <a:pt x="20" y="18"/>
                    <a:pt x="20" y="18"/>
                    <a:pt x="20" y="18"/>
                  </a:cubicBezTo>
                  <a:cubicBezTo>
                    <a:pt x="20" y="18"/>
                    <a:pt x="20" y="19"/>
                    <a:pt x="21" y="19"/>
                  </a:cubicBezTo>
                  <a:cubicBezTo>
                    <a:pt x="21" y="19"/>
                    <a:pt x="21" y="19"/>
                    <a:pt x="21" y="19"/>
                  </a:cubicBezTo>
                  <a:cubicBezTo>
                    <a:pt x="22" y="20"/>
                    <a:pt x="22" y="20"/>
                    <a:pt x="22" y="20"/>
                  </a:cubicBezTo>
                  <a:cubicBezTo>
                    <a:pt x="23" y="20"/>
                    <a:pt x="24" y="20"/>
                    <a:pt x="26" y="20"/>
                  </a:cubicBezTo>
                  <a:cubicBezTo>
                    <a:pt x="26" y="20"/>
                    <a:pt x="27" y="20"/>
                    <a:pt x="27" y="20"/>
                  </a:cubicBezTo>
                  <a:cubicBezTo>
                    <a:pt x="28" y="20"/>
                    <a:pt x="29" y="19"/>
                    <a:pt x="29" y="19"/>
                  </a:cubicBezTo>
                  <a:cubicBezTo>
                    <a:pt x="29" y="18"/>
                    <a:pt x="29" y="18"/>
                    <a:pt x="29" y="17"/>
                  </a:cubicBezTo>
                  <a:cubicBezTo>
                    <a:pt x="29" y="13"/>
                    <a:pt x="26" y="9"/>
                    <a:pt x="23" y="7"/>
                  </a:cubicBezTo>
                  <a:cubicBezTo>
                    <a:pt x="23" y="7"/>
                    <a:pt x="23" y="6"/>
                    <a:pt x="23" y="6"/>
                  </a:cubicBezTo>
                  <a:cubicBezTo>
                    <a:pt x="23" y="5"/>
                    <a:pt x="23" y="5"/>
                    <a:pt x="24" y="4"/>
                  </a:cubicBezTo>
                  <a:cubicBezTo>
                    <a:pt x="24" y="3"/>
                    <a:pt x="23" y="2"/>
                    <a:pt x="23" y="2"/>
                  </a:cubicBezTo>
                  <a:cubicBezTo>
                    <a:pt x="23" y="2"/>
                    <a:pt x="23" y="2"/>
                    <a:pt x="23" y="2"/>
                  </a:cubicBezTo>
                  <a:cubicBezTo>
                    <a:pt x="22" y="1"/>
                    <a:pt x="20" y="0"/>
                    <a:pt x="20" y="0"/>
                  </a:cubicBezTo>
                  <a:cubicBezTo>
                    <a:pt x="19" y="0"/>
                    <a:pt x="19" y="0"/>
                    <a:pt x="18" y="0"/>
                  </a:cubicBezTo>
                  <a:cubicBezTo>
                    <a:pt x="18" y="0"/>
                    <a:pt x="18" y="0"/>
                    <a:pt x="18" y="0"/>
                  </a:cubicBezTo>
                  <a:cubicBezTo>
                    <a:pt x="18" y="0"/>
                    <a:pt x="18" y="0"/>
                    <a:pt x="18" y="0"/>
                  </a:cubicBezTo>
                  <a:cubicBezTo>
                    <a:pt x="18" y="0"/>
                    <a:pt x="18" y="0"/>
                    <a:pt x="1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Rectangle 779"/>
            <p:cNvSpPr>
              <a:spLocks noChangeArrowheads="1"/>
            </p:cNvSpPr>
            <p:nvPr/>
          </p:nvSpPr>
          <p:spPr bwMode="auto">
            <a:xfrm>
              <a:off x="3016" y="3310"/>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9" name="Freeform 780"/>
            <p:cNvSpPr/>
            <p:nvPr/>
          </p:nvSpPr>
          <p:spPr bwMode="auto">
            <a:xfrm>
              <a:off x="3016" y="331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781"/>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782"/>
            <p:cNvSpPr/>
            <p:nvPr/>
          </p:nvSpPr>
          <p:spPr bwMode="auto">
            <a:xfrm>
              <a:off x="3019" y="325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783"/>
            <p:cNvSpPr>
              <a:spLocks noEditPoints="1"/>
            </p:cNvSpPr>
            <p:nvPr/>
          </p:nvSpPr>
          <p:spPr bwMode="auto">
            <a:xfrm>
              <a:off x="3035" y="2513"/>
              <a:ext cx="171" cy="68"/>
            </a:xfrm>
            <a:custGeom>
              <a:avLst/>
              <a:gdLst>
                <a:gd name="T0" fmla="*/ 35 w 72"/>
                <a:gd name="T1" fmla="*/ 25 h 29"/>
                <a:gd name="T2" fmla="*/ 51 w 72"/>
                <a:gd name="T3" fmla="*/ 16 h 29"/>
                <a:gd name="T4" fmla="*/ 56 w 72"/>
                <a:gd name="T5" fmla="*/ 13 h 29"/>
                <a:gd name="T6" fmla="*/ 63 w 72"/>
                <a:gd name="T7" fmla="*/ 16 h 29"/>
                <a:gd name="T8" fmla="*/ 47 w 72"/>
                <a:gd name="T9" fmla="*/ 24 h 29"/>
                <a:gd name="T10" fmla="*/ 48 w 72"/>
                <a:gd name="T11" fmla="*/ 21 h 29"/>
                <a:gd name="T12" fmla="*/ 45 w 72"/>
                <a:gd name="T13" fmla="*/ 17 h 29"/>
                <a:gd name="T14" fmla="*/ 39 w 72"/>
                <a:gd name="T15" fmla="*/ 13 h 29"/>
                <a:gd name="T16" fmla="*/ 41 w 72"/>
                <a:gd name="T17" fmla="*/ 13 h 29"/>
                <a:gd name="T18" fmla="*/ 49 w 72"/>
                <a:gd name="T19" fmla="*/ 16 h 29"/>
                <a:gd name="T20" fmla="*/ 9 w 72"/>
                <a:gd name="T21" fmla="*/ 16 h 29"/>
                <a:gd name="T22" fmla="*/ 26 w 72"/>
                <a:gd name="T23" fmla="*/ 12 h 29"/>
                <a:gd name="T24" fmla="*/ 27 w 72"/>
                <a:gd name="T25" fmla="*/ 14 h 29"/>
                <a:gd name="T26" fmla="*/ 25 w 72"/>
                <a:gd name="T27" fmla="*/ 15 h 29"/>
                <a:gd name="T28" fmla="*/ 17 w 72"/>
                <a:gd name="T29" fmla="*/ 17 h 29"/>
                <a:gd name="T30" fmla="*/ 16 w 72"/>
                <a:gd name="T31" fmla="*/ 19 h 29"/>
                <a:gd name="T32" fmla="*/ 21 w 72"/>
                <a:gd name="T33" fmla="*/ 22 h 29"/>
                <a:gd name="T34" fmla="*/ 23 w 72"/>
                <a:gd name="T35" fmla="*/ 25 h 29"/>
                <a:gd name="T36" fmla="*/ 6 w 72"/>
                <a:gd name="T37" fmla="*/ 19 h 29"/>
                <a:gd name="T38" fmla="*/ 9 w 72"/>
                <a:gd name="T39" fmla="*/ 16 h 29"/>
                <a:gd name="T40" fmla="*/ 41 w 72"/>
                <a:gd name="T41" fmla="*/ 9 h 29"/>
                <a:gd name="T42" fmla="*/ 45 w 72"/>
                <a:gd name="T43" fmla="*/ 8 h 29"/>
                <a:gd name="T44" fmla="*/ 51 w 72"/>
                <a:gd name="T45" fmla="*/ 12 h 29"/>
                <a:gd name="T46" fmla="*/ 50 w 72"/>
                <a:gd name="T47" fmla="*/ 13 h 29"/>
                <a:gd name="T48" fmla="*/ 45 w 72"/>
                <a:gd name="T49" fmla="*/ 12 h 29"/>
                <a:gd name="T50" fmla="*/ 37 w 72"/>
                <a:gd name="T51" fmla="*/ 11 h 29"/>
                <a:gd name="T52" fmla="*/ 36 w 72"/>
                <a:gd name="T53" fmla="*/ 12 h 29"/>
                <a:gd name="T54" fmla="*/ 38 w 72"/>
                <a:gd name="T55" fmla="*/ 16 h 29"/>
                <a:gd name="T56" fmla="*/ 45 w 72"/>
                <a:gd name="T57" fmla="*/ 21 h 29"/>
                <a:gd name="T58" fmla="*/ 38 w 72"/>
                <a:gd name="T59" fmla="*/ 23 h 29"/>
                <a:gd name="T60" fmla="*/ 34 w 72"/>
                <a:gd name="T61" fmla="*/ 23 h 29"/>
                <a:gd name="T62" fmla="*/ 30 w 72"/>
                <a:gd name="T63" fmla="*/ 25 h 29"/>
                <a:gd name="T64" fmla="*/ 29 w 72"/>
                <a:gd name="T65" fmla="*/ 25 h 29"/>
                <a:gd name="T66" fmla="*/ 27 w 72"/>
                <a:gd name="T67" fmla="*/ 23 h 29"/>
                <a:gd name="T68" fmla="*/ 27 w 72"/>
                <a:gd name="T69" fmla="*/ 21 h 29"/>
                <a:gd name="T70" fmla="*/ 24 w 72"/>
                <a:gd name="T71" fmla="*/ 18 h 29"/>
                <a:gd name="T72" fmla="*/ 36 w 72"/>
                <a:gd name="T73" fmla="*/ 20 h 29"/>
                <a:gd name="T74" fmla="*/ 37 w 72"/>
                <a:gd name="T75" fmla="*/ 17 h 29"/>
                <a:gd name="T76" fmla="*/ 30 w 72"/>
                <a:gd name="T77" fmla="*/ 14 h 29"/>
                <a:gd name="T78" fmla="*/ 29 w 72"/>
                <a:gd name="T79" fmla="*/ 13 h 29"/>
                <a:gd name="T80" fmla="*/ 31 w 72"/>
                <a:gd name="T81" fmla="*/ 10 h 29"/>
                <a:gd name="T82" fmla="*/ 37 w 72"/>
                <a:gd name="T83" fmla="*/ 9 h 29"/>
                <a:gd name="T84" fmla="*/ 40 w 72"/>
                <a:gd name="T85" fmla="*/ 9 h 29"/>
                <a:gd name="T86" fmla="*/ 4 w 72"/>
                <a:gd name="T87" fmla="*/ 15 h 29"/>
                <a:gd name="T88" fmla="*/ 61 w 72"/>
                <a:gd name="T89" fmla="*/ 7 h 29"/>
                <a:gd name="T90" fmla="*/ 68 w 72"/>
                <a:gd name="T91" fmla="*/ 15 h 29"/>
                <a:gd name="T92" fmla="*/ 58 w 72"/>
                <a:gd name="T93" fmla="*/ 10 h 29"/>
                <a:gd name="T94" fmla="*/ 49 w 72"/>
                <a:gd name="T95" fmla="*/ 8 h 29"/>
                <a:gd name="T96" fmla="*/ 42 w 72"/>
                <a:gd name="T97" fmla="*/ 5 h 29"/>
                <a:gd name="T98" fmla="*/ 40 w 72"/>
                <a:gd name="T99" fmla="*/ 7 h 29"/>
                <a:gd name="T100" fmla="*/ 31 w 72"/>
                <a:gd name="T101" fmla="*/ 7 h 29"/>
                <a:gd name="T102" fmla="*/ 8 w 72"/>
                <a:gd name="T103" fmla="*/ 12 h 29"/>
                <a:gd name="T104" fmla="*/ 8 w 72"/>
                <a:gd name="T105" fmla="*/ 13 h 29"/>
                <a:gd name="T106" fmla="*/ 4 w 72"/>
                <a:gd name="T107" fmla="*/ 16 h 29"/>
                <a:gd name="T108" fmla="*/ 0 w 72"/>
                <a:gd name="T109" fmla="*/ 14 h 29"/>
                <a:gd name="T110" fmla="*/ 32 w 72"/>
                <a:gd name="T111" fmla="*/ 29 h 29"/>
                <a:gd name="T112" fmla="*/ 71 w 72"/>
                <a:gd name="T113" fmla="*/ 16 h 29"/>
                <a:gd name="T114" fmla="*/ 62 w 72"/>
                <a:gd name="T11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29">
                  <a:moveTo>
                    <a:pt x="35" y="25"/>
                  </a:moveTo>
                  <a:cubicBezTo>
                    <a:pt x="35" y="25"/>
                    <a:pt x="35" y="25"/>
                    <a:pt x="35" y="25"/>
                  </a:cubicBezTo>
                  <a:cubicBezTo>
                    <a:pt x="35" y="25"/>
                    <a:pt x="35" y="25"/>
                    <a:pt x="35" y="25"/>
                  </a:cubicBezTo>
                  <a:cubicBezTo>
                    <a:pt x="35" y="25"/>
                    <a:pt x="35" y="25"/>
                    <a:pt x="35" y="25"/>
                  </a:cubicBezTo>
                  <a:moveTo>
                    <a:pt x="50" y="16"/>
                  </a:moveTo>
                  <a:cubicBezTo>
                    <a:pt x="50" y="16"/>
                    <a:pt x="51" y="16"/>
                    <a:pt x="51" y="16"/>
                  </a:cubicBezTo>
                  <a:cubicBezTo>
                    <a:pt x="52" y="15"/>
                    <a:pt x="54" y="15"/>
                    <a:pt x="54" y="14"/>
                  </a:cubicBezTo>
                  <a:cubicBezTo>
                    <a:pt x="55" y="14"/>
                    <a:pt x="55" y="14"/>
                    <a:pt x="56" y="14"/>
                  </a:cubicBezTo>
                  <a:cubicBezTo>
                    <a:pt x="56" y="13"/>
                    <a:pt x="56" y="13"/>
                    <a:pt x="56" y="13"/>
                  </a:cubicBezTo>
                  <a:cubicBezTo>
                    <a:pt x="56" y="13"/>
                    <a:pt x="56" y="13"/>
                    <a:pt x="56" y="13"/>
                  </a:cubicBezTo>
                  <a:cubicBezTo>
                    <a:pt x="57" y="13"/>
                    <a:pt x="57" y="13"/>
                    <a:pt x="57" y="13"/>
                  </a:cubicBezTo>
                  <a:cubicBezTo>
                    <a:pt x="59" y="14"/>
                    <a:pt x="61" y="15"/>
                    <a:pt x="63" y="16"/>
                  </a:cubicBezTo>
                  <a:cubicBezTo>
                    <a:pt x="64" y="17"/>
                    <a:pt x="64" y="18"/>
                    <a:pt x="64" y="19"/>
                  </a:cubicBezTo>
                  <a:cubicBezTo>
                    <a:pt x="64" y="19"/>
                    <a:pt x="64" y="19"/>
                    <a:pt x="63" y="19"/>
                  </a:cubicBezTo>
                  <a:cubicBezTo>
                    <a:pt x="59" y="22"/>
                    <a:pt x="53" y="23"/>
                    <a:pt x="47" y="24"/>
                  </a:cubicBezTo>
                  <a:cubicBezTo>
                    <a:pt x="47" y="24"/>
                    <a:pt x="46" y="24"/>
                    <a:pt x="45" y="24"/>
                  </a:cubicBezTo>
                  <a:cubicBezTo>
                    <a:pt x="46" y="24"/>
                    <a:pt x="46" y="24"/>
                    <a:pt x="47" y="24"/>
                  </a:cubicBezTo>
                  <a:cubicBezTo>
                    <a:pt x="47" y="23"/>
                    <a:pt x="48" y="22"/>
                    <a:pt x="48" y="21"/>
                  </a:cubicBezTo>
                  <a:cubicBezTo>
                    <a:pt x="48" y="20"/>
                    <a:pt x="47" y="19"/>
                    <a:pt x="47" y="18"/>
                  </a:cubicBezTo>
                  <a:cubicBezTo>
                    <a:pt x="46" y="18"/>
                    <a:pt x="46" y="18"/>
                    <a:pt x="46" y="17"/>
                  </a:cubicBezTo>
                  <a:cubicBezTo>
                    <a:pt x="45" y="17"/>
                    <a:pt x="45" y="17"/>
                    <a:pt x="45" y="17"/>
                  </a:cubicBezTo>
                  <a:cubicBezTo>
                    <a:pt x="45" y="17"/>
                    <a:pt x="45" y="17"/>
                    <a:pt x="45" y="17"/>
                  </a:cubicBezTo>
                  <a:cubicBezTo>
                    <a:pt x="43" y="16"/>
                    <a:pt x="41" y="15"/>
                    <a:pt x="40" y="14"/>
                  </a:cubicBezTo>
                  <a:cubicBezTo>
                    <a:pt x="40" y="14"/>
                    <a:pt x="39" y="14"/>
                    <a:pt x="39" y="13"/>
                  </a:cubicBezTo>
                  <a:cubicBezTo>
                    <a:pt x="40" y="13"/>
                    <a:pt x="40" y="13"/>
                    <a:pt x="40" y="13"/>
                  </a:cubicBezTo>
                  <a:cubicBezTo>
                    <a:pt x="40" y="13"/>
                    <a:pt x="40" y="13"/>
                    <a:pt x="41" y="13"/>
                  </a:cubicBezTo>
                  <a:cubicBezTo>
                    <a:pt x="41" y="13"/>
                    <a:pt x="41" y="13"/>
                    <a:pt x="41" y="13"/>
                  </a:cubicBezTo>
                  <a:cubicBezTo>
                    <a:pt x="42" y="13"/>
                    <a:pt x="44" y="14"/>
                    <a:pt x="45" y="15"/>
                  </a:cubicBezTo>
                  <a:cubicBezTo>
                    <a:pt x="46" y="15"/>
                    <a:pt x="47" y="15"/>
                    <a:pt x="48" y="16"/>
                  </a:cubicBezTo>
                  <a:cubicBezTo>
                    <a:pt x="48" y="16"/>
                    <a:pt x="49" y="16"/>
                    <a:pt x="49" y="16"/>
                  </a:cubicBezTo>
                  <a:cubicBezTo>
                    <a:pt x="49" y="16"/>
                    <a:pt x="49" y="16"/>
                    <a:pt x="49" y="16"/>
                  </a:cubicBezTo>
                  <a:cubicBezTo>
                    <a:pt x="50" y="16"/>
                    <a:pt x="50" y="16"/>
                    <a:pt x="50" y="16"/>
                  </a:cubicBezTo>
                  <a:moveTo>
                    <a:pt x="9" y="16"/>
                  </a:moveTo>
                  <a:cubicBezTo>
                    <a:pt x="10" y="15"/>
                    <a:pt x="10" y="15"/>
                    <a:pt x="10" y="15"/>
                  </a:cubicBezTo>
                  <a:cubicBezTo>
                    <a:pt x="15" y="13"/>
                    <a:pt x="20" y="11"/>
                    <a:pt x="26" y="11"/>
                  </a:cubicBezTo>
                  <a:cubicBezTo>
                    <a:pt x="26" y="11"/>
                    <a:pt x="26" y="12"/>
                    <a:pt x="26" y="12"/>
                  </a:cubicBezTo>
                  <a:cubicBezTo>
                    <a:pt x="26" y="13"/>
                    <a:pt x="26" y="13"/>
                    <a:pt x="26" y="13"/>
                  </a:cubicBezTo>
                  <a:cubicBezTo>
                    <a:pt x="26" y="13"/>
                    <a:pt x="26" y="13"/>
                    <a:pt x="26" y="13"/>
                  </a:cubicBezTo>
                  <a:cubicBezTo>
                    <a:pt x="26" y="14"/>
                    <a:pt x="26" y="14"/>
                    <a:pt x="27" y="14"/>
                  </a:cubicBezTo>
                  <a:cubicBezTo>
                    <a:pt x="27" y="15"/>
                    <a:pt x="28" y="16"/>
                    <a:pt x="29" y="16"/>
                  </a:cubicBezTo>
                  <a:cubicBezTo>
                    <a:pt x="28" y="16"/>
                    <a:pt x="26" y="16"/>
                    <a:pt x="25" y="15"/>
                  </a:cubicBezTo>
                  <a:cubicBezTo>
                    <a:pt x="25" y="15"/>
                    <a:pt x="25" y="15"/>
                    <a:pt x="25" y="15"/>
                  </a:cubicBezTo>
                  <a:cubicBezTo>
                    <a:pt x="24" y="15"/>
                    <a:pt x="24" y="15"/>
                    <a:pt x="24" y="15"/>
                  </a:cubicBezTo>
                  <a:cubicBezTo>
                    <a:pt x="23" y="15"/>
                    <a:pt x="21" y="15"/>
                    <a:pt x="20" y="16"/>
                  </a:cubicBezTo>
                  <a:cubicBezTo>
                    <a:pt x="19" y="16"/>
                    <a:pt x="18" y="16"/>
                    <a:pt x="17" y="17"/>
                  </a:cubicBezTo>
                  <a:cubicBezTo>
                    <a:pt x="16" y="17"/>
                    <a:pt x="16" y="17"/>
                    <a:pt x="16" y="17"/>
                  </a:cubicBezTo>
                  <a:cubicBezTo>
                    <a:pt x="16" y="18"/>
                    <a:pt x="16" y="18"/>
                    <a:pt x="16" y="18"/>
                  </a:cubicBezTo>
                  <a:cubicBezTo>
                    <a:pt x="16" y="18"/>
                    <a:pt x="16" y="18"/>
                    <a:pt x="16" y="19"/>
                  </a:cubicBezTo>
                  <a:cubicBezTo>
                    <a:pt x="16" y="19"/>
                    <a:pt x="16" y="19"/>
                    <a:pt x="16" y="19"/>
                  </a:cubicBezTo>
                  <a:cubicBezTo>
                    <a:pt x="16" y="19"/>
                    <a:pt x="16" y="19"/>
                    <a:pt x="16" y="19"/>
                  </a:cubicBezTo>
                  <a:cubicBezTo>
                    <a:pt x="17" y="21"/>
                    <a:pt x="19" y="21"/>
                    <a:pt x="21" y="22"/>
                  </a:cubicBezTo>
                  <a:cubicBezTo>
                    <a:pt x="22" y="22"/>
                    <a:pt x="23" y="23"/>
                    <a:pt x="24" y="23"/>
                  </a:cubicBezTo>
                  <a:cubicBezTo>
                    <a:pt x="23" y="24"/>
                    <a:pt x="23" y="24"/>
                    <a:pt x="23" y="24"/>
                  </a:cubicBezTo>
                  <a:cubicBezTo>
                    <a:pt x="23" y="25"/>
                    <a:pt x="23" y="25"/>
                    <a:pt x="23" y="25"/>
                  </a:cubicBezTo>
                  <a:cubicBezTo>
                    <a:pt x="22" y="25"/>
                    <a:pt x="22" y="25"/>
                    <a:pt x="22" y="25"/>
                  </a:cubicBezTo>
                  <a:cubicBezTo>
                    <a:pt x="15" y="24"/>
                    <a:pt x="9" y="22"/>
                    <a:pt x="7" y="19"/>
                  </a:cubicBezTo>
                  <a:cubicBezTo>
                    <a:pt x="6" y="19"/>
                    <a:pt x="6" y="19"/>
                    <a:pt x="6" y="19"/>
                  </a:cubicBezTo>
                  <a:cubicBezTo>
                    <a:pt x="6" y="18"/>
                    <a:pt x="6" y="18"/>
                    <a:pt x="6" y="18"/>
                  </a:cubicBezTo>
                  <a:cubicBezTo>
                    <a:pt x="7" y="18"/>
                    <a:pt x="7" y="18"/>
                    <a:pt x="7" y="17"/>
                  </a:cubicBezTo>
                  <a:cubicBezTo>
                    <a:pt x="8" y="17"/>
                    <a:pt x="9" y="16"/>
                    <a:pt x="9" y="16"/>
                  </a:cubicBezTo>
                  <a:cubicBezTo>
                    <a:pt x="9" y="16"/>
                    <a:pt x="9" y="16"/>
                    <a:pt x="9" y="16"/>
                  </a:cubicBezTo>
                  <a:moveTo>
                    <a:pt x="40" y="9"/>
                  </a:moveTo>
                  <a:cubicBezTo>
                    <a:pt x="40" y="9"/>
                    <a:pt x="41" y="9"/>
                    <a:pt x="41" y="9"/>
                  </a:cubicBezTo>
                  <a:cubicBezTo>
                    <a:pt x="42" y="7"/>
                    <a:pt x="42" y="7"/>
                    <a:pt x="42" y="7"/>
                  </a:cubicBezTo>
                  <a:cubicBezTo>
                    <a:pt x="43" y="7"/>
                    <a:pt x="44" y="8"/>
                    <a:pt x="45" y="8"/>
                  </a:cubicBezTo>
                  <a:cubicBezTo>
                    <a:pt x="45" y="8"/>
                    <a:pt x="45" y="8"/>
                    <a:pt x="45" y="8"/>
                  </a:cubicBezTo>
                  <a:cubicBezTo>
                    <a:pt x="44" y="8"/>
                    <a:pt x="44" y="9"/>
                    <a:pt x="44" y="9"/>
                  </a:cubicBezTo>
                  <a:cubicBezTo>
                    <a:pt x="45" y="10"/>
                    <a:pt x="45" y="10"/>
                    <a:pt x="45" y="10"/>
                  </a:cubicBezTo>
                  <a:cubicBezTo>
                    <a:pt x="47" y="10"/>
                    <a:pt x="49" y="11"/>
                    <a:pt x="51" y="12"/>
                  </a:cubicBezTo>
                  <a:cubicBezTo>
                    <a:pt x="51" y="12"/>
                    <a:pt x="52" y="12"/>
                    <a:pt x="53" y="13"/>
                  </a:cubicBezTo>
                  <a:cubicBezTo>
                    <a:pt x="52" y="13"/>
                    <a:pt x="52" y="13"/>
                    <a:pt x="51" y="13"/>
                  </a:cubicBezTo>
                  <a:cubicBezTo>
                    <a:pt x="51" y="13"/>
                    <a:pt x="50" y="13"/>
                    <a:pt x="50" y="13"/>
                  </a:cubicBezTo>
                  <a:cubicBezTo>
                    <a:pt x="50" y="13"/>
                    <a:pt x="50" y="13"/>
                    <a:pt x="50" y="13"/>
                  </a:cubicBezTo>
                  <a:cubicBezTo>
                    <a:pt x="50" y="13"/>
                    <a:pt x="49" y="13"/>
                    <a:pt x="48" y="13"/>
                  </a:cubicBezTo>
                  <a:cubicBezTo>
                    <a:pt x="47" y="13"/>
                    <a:pt x="46" y="12"/>
                    <a:pt x="45" y="12"/>
                  </a:cubicBezTo>
                  <a:cubicBezTo>
                    <a:pt x="43" y="11"/>
                    <a:pt x="42" y="11"/>
                    <a:pt x="41" y="11"/>
                  </a:cubicBezTo>
                  <a:cubicBezTo>
                    <a:pt x="40" y="11"/>
                    <a:pt x="40" y="11"/>
                    <a:pt x="40" y="11"/>
                  </a:cubicBezTo>
                  <a:cubicBezTo>
                    <a:pt x="39" y="11"/>
                    <a:pt x="38" y="11"/>
                    <a:pt x="37" y="11"/>
                  </a:cubicBezTo>
                  <a:cubicBezTo>
                    <a:pt x="36" y="12"/>
                    <a:pt x="36" y="12"/>
                    <a:pt x="36" y="12"/>
                  </a:cubicBezTo>
                  <a:cubicBezTo>
                    <a:pt x="36" y="12"/>
                    <a:pt x="36" y="12"/>
                    <a:pt x="36" y="12"/>
                  </a:cubicBezTo>
                  <a:cubicBezTo>
                    <a:pt x="36" y="12"/>
                    <a:pt x="36" y="12"/>
                    <a:pt x="36" y="12"/>
                  </a:cubicBezTo>
                  <a:cubicBezTo>
                    <a:pt x="36" y="13"/>
                    <a:pt x="36" y="13"/>
                    <a:pt x="36" y="13"/>
                  </a:cubicBezTo>
                  <a:cubicBezTo>
                    <a:pt x="36" y="14"/>
                    <a:pt x="36" y="14"/>
                    <a:pt x="36" y="15"/>
                  </a:cubicBezTo>
                  <a:cubicBezTo>
                    <a:pt x="37" y="15"/>
                    <a:pt x="37" y="15"/>
                    <a:pt x="38" y="16"/>
                  </a:cubicBezTo>
                  <a:cubicBezTo>
                    <a:pt x="39" y="17"/>
                    <a:pt x="42" y="18"/>
                    <a:pt x="44" y="19"/>
                  </a:cubicBezTo>
                  <a:cubicBezTo>
                    <a:pt x="44" y="19"/>
                    <a:pt x="44" y="19"/>
                    <a:pt x="45" y="20"/>
                  </a:cubicBezTo>
                  <a:cubicBezTo>
                    <a:pt x="45" y="20"/>
                    <a:pt x="45" y="21"/>
                    <a:pt x="45" y="21"/>
                  </a:cubicBezTo>
                  <a:cubicBezTo>
                    <a:pt x="45" y="22"/>
                    <a:pt x="45" y="22"/>
                    <a:pt x="45" y="22"/>
                  </a:cubicBezTo>
                  <a:cubicBezTo>
                    <a:pt x="45" y="22"/>
                    <a:pt x="43" y="22"/>
                    <a:pt x="42" y="23"/>
                  </a:cubicBezTo>
                  <a:cubicBezTo>
                    <a:pt x="41" y="23"/>
                    <a:pt x="40" y="23"/>
                    <a:pt x="38" y="23"/>
                  </a:cubicBezTo>
                  <a:cubicBezTo>
                    <a:pt x="37" y="23"/>
                    <a:pt x="35" y="23"/>
                    <a:pt x="35" y="23"/>
                  </a:cubicBezTo>
                  <a:cubicBezTo>
                    <a:pt x="35" y="23"/>
                    <a:pt x="35" y="23"/>
                    <a:pt x="35" y="23"/>
                  </a:cubicBezTo>
                  <a:cubicBezTo>
                    <a:pt x="34" y="23"/>
                    <a:pt x="34" y="23"/>
                    <a:pt x="34" y="23"/>
                  </a:cubicBezTo>
                  <a:cubicBezTo>
                    <a:pt x="34" y="23"/>
                    <a:pt x="34" y="23"/>
                    <a:pt x="34" y="23"/>
                  </a:cubicBezTo>
                  <a:cubicBezTo>
                    <a:pt x="33" y="23"/>
                    <a:pt x="32" y="24"/>
                    <a:pt x="32" y="24"/>
                  </a:cubicBezTo>
                  <a:cubicBezTo>
                    <a:pt x="31" y="25"/>
                    <a:pt x="31" y="25"/>
                    <a:pt x="30" y="25"/>
                  </a:cubicBezTo>
                  <a:cubicBezTo>
                    <a:pt x="30" y="25"/>
                    <a:pt x="30" y="25"/>
                    <a:pt x="30" y="25"/>
                  </a:cubicBezTo>
                  <a:cubicBezTo>
                    <a:pt x="30" y="25"/>
                    <a:pt x="29" y="25"/>
                    <a:pt x="29" y="25"/>
                  </a:cubicBezTo>
                  <a:cubicBezTo>
                    <a:pt x="29" y="25"/>
                    <a:pt x="29" y="25"/>
                    <a:pt x="29" y="25"/>
                  </a:cubicBezTo>
                  <a:cubicBezTo>
                    <a:pt x="28" y="25"/>
                    <a:pt x="27" y="25"/>
                    <a:pt x="26" y="25"/>
                  </a:cubicBezTo>
                  <a:cubicBezTo>
                    <a:pt x="27" y="24"/>
                    <a:pt x="27" y="24"/>
                    <a:pt x="27" y="24"/>
                  </a:cubicBezTo>
                  <a:cubicBezTo>
                    <a:pt x="27" y="23"/>
                    <a:pt x="27" y="23"/>
                    <a:pt x="27" y="23"/>
                  </a:cubicBezTo>
                  <a:cubicBezTo>
                    <a:pt x="27" y="23"/>
                    <a:pt x="28" y="23"/>
                    <a:pt x="28" y="23"/>
                  </a:cubicBezTo>
                  <a:cubicBezTo>
                    <a:pt x="28" y="22"/>
                    <a:pt x="28" y="22"/>
                    <a:pt x="28" y="22"/>
                  </a:cubicBezTo>
                  <a:cubicBezTo>
                    <a:pt x="28" y="21"/>
                    <a:pt x="27" y="21"/>
                    <a:pt x="27" y="21"/>
                  </a:cubicBezTo>
                  <a:cubicBezTo>
                    <a:pt x="25" y="21"/>
                    <a:pt x="23" y="20"/>
                    <a:pt x="22" y="20"/>
                  </a:cubicBezTo>
                  <a:cubicBezTo>
                    <a:pt x="21" y="19"/>
                    <a:pt x="20" y="19"/>
                    <a:pt x="19" y="19"/>
                  </a:cubicBezTo>
                  <a:cubicBezTo>
                    <a:pt x="21" y="18"/>
                    <a:pt x="23" y="18"/>
                    <a:pt x="24" y="18"/>
                  </a:cubicBezTo>
                  <a:cubicBezTo>
                    <a:pt x="24" y="18"/>
                    <a:pt x="24" y="18"/>
                    <a:pt x="24" y="18"/>
                  </a:cubicBezTo>
                  <a:cubicBezTo>
                    <a:pt x="30" y="19"/>
                    <a:pt x="33" y="20"/>
                    <a:pt x="35" y="20"/>
                  </a:cubicBezTo>
                  <a:cubicBezTo>
                    <a:pt x="36" y="20"/>
                    <a:pt x="36" y="20"/>
                    <a:pt x="36" y="20"/>
                  </a:cubicBezTo>
                  <a:cubicBezTo>
                    <a:pt x="37" y="19"/>
                    <a:pt x="37" y="19"/>
                    <a:pt x="37" y="19"/>
                  </a:cubicBezTo>
                  <a:cubicBezTo>
                    <a:pt x="37" y="19"/>
                    <a:pt x="38" y="19"/>
                    <a:pt x="38" y="18"/>
                  </a:cubicBezTo>
                  <a:cubicBezTo>
                    <a:pt x="38" y="18"/>
                    <a:pt x="37" y="18"/>
                    <a:pt x="37" y="17"/>
                  </a:cubicBezTo>
                  <a:cubicBezTo>
                    <a:pt x="36" y="17"/>
                    <a:pt x="36" y="17"/>
                    <a:pt x="36" y="17"/>
                  </a:cubicBezTo>
                  <a:cubicBezTo>
                    <a:pt x="35" y="16"/>
                    <a:pt x="33" y="15"/>
                    <a:pt x="31" y="15"/>
                  </a:cubicBezTo>
                  <a:cubicBezTo>
                    <a:pt x="31" y="15"/>
                    <a:pt x="30" y="14"/>
                    <a:pt x="30" y="14"/>
                  </a:cubicBezTo>
                  <a:cubicBezTo>
                    <a:pt x="29" y="13"/>
                    <a:pt x="29" y="13"/>
                    <a:pt x="29" y="13"/>
                  </a:cubicBezTo>
                  <a:cubicBezTo>
                    <a:pt x="29" y="13"/>
                    <a:pt x="29" y="13"/>
                    <a:pt x="29" y="13"/>
                  </a:cubicBezTo>
                  <a:cubicBezTo>
                    <a:pt x="29" y="13"/>
                    <a:pt x="29" y="13"/>
                    <a:pt x="29" y="13"/>
                  </a:cubicBezTo>
                  <a:cubicBezTo>
                    <a:pt x="29" y="12"/>
                    <a:pt x="29" y="12"/>
                    <a:pt x="29" y="12"/>
                  </a:cubicBezTo>
                  <a:cubicBezTo>
                    <a:pt x="28" y="12"/>
                    <a:pt x="29" y="11"/>
                    <a:pt x="30" y="10"/>
                  </a:cubicBezTo>
                  <a:cubicBezTo>
                    <a:pt x="31" y="10"/>
                    <a:pt x="31" y="10"/>
                    <a:pt x="31" y="10"/>
                  </a:cubicBezTo>
                  <a:cubicBezTo>
                    <a:pt x="31" y="10"/>
                    <a:pt x="31" y="10"/>
                    <a:pt x="32" y="9"/>
                  </a:cubicBezTo>
                  <a:cubicBezTo>
                    <a:pt x="32" y="9"/>
                    <a:pt x="32" y="9"/>
                    <a:pt x="33" y="9"/>
                  </a:cubicBezTo>
                  <a:cubicBezTo>
                    <a:pt x="34" y="9"/>
                    <a:pt x="35" y="9"/>
                    <a:pt x="37" y="9"/>
                  </a:cubicBezTo>
                  <a:cubicBezTo>
                    <a:pt x="37" y="9"/>
                    <a:pt x="37" y="9"/>
                    <a:pt x="37" y="9"/>
                  </a:cubicBezTo>
                  <a:cubicBezTo>
                    <a:pt x="38" y="9"/>
                    <a:pt x="39" y="9"/>
                    <a:pt x="40" y="9"/>
                  </a:cubicBezTo>
                  <a:cubicBezTo>
                    <a:pt x="40" y="9"/>
                    <a:pt x="40" y="9"/>
                    <a:pt x="40" y="9"/>
                  </a:cubicBezTo>
                  <a:moveTo>
                    <a:pt x="4" y="16"/>
                  </a:moveTo>
                  <a:cubicBezTo>
                    <a:pt x="4" y="15"/>
                    <a:pt x="4" y="15"/>
                    <a:pt x="4" y="15"/>
                  </a:cubicBezTo>
                  <a:cubicBezTo>
                    <a:pt x="4" y="15"/>
                    <a:pt x="4" y="15"/>
                    <a:pt x="4" y="15"/>
                  </a:cubicBezTo>
                  <a:cubicBezTo>
                    <a:pt x="4" y="13"/>
                    <a:pt x="5" y="11"/>
                    <a:pt x="7" y="11"/>
                  </a:cubicBezTo>
                  <a:cubicBezTo>
                    <a:pt x="16" y="5"/>
                    <a:pt x="27" y="3"/>
                    <a:pt x="37" y="3"/>
                  </a:cubicBezTo>
                  <a:cubicBezTo>
                    <a:pt x="45" y="3"/>
                    <a:pt x="53" y="4"/>
                    <a:pt x="61" y="7"/>
                  </a:cubicBezTo>
                  <a:cubicBezTo>
                    <a:pt x="63" y="8"/>
                    <a:pt x="65" y="9"/>
                    <a:pt x="66" y="10"/>
                  </a:cubicBezTo>
                  <a:cubicBezTo>
                    <a:pt x="68" y="11"/>
                    <a:pt x="68" y="13"/>
                    <a:pt x="68" y="14"/>
                  </a:cubicBezTo>
                  <a:cubicBezTo>
                    <a:pt x="68" y="15"/>
                    <a:pt x="68" y="15"/>
                    <a:pt x="68" y="15"/>
                  </a:cubicBezTo>
                  <a:cubicBezTo>
                    <a:pt x="68" y="15"/>
                    <a:pt x="68" y="16"/>
                    <a:pt x="67" y="16"/>
                  </a:cubicBezTo>
                  <a:cubicBezTo>
                    <a:pt x="67" y="15"/>
                    <a:pt x="66" y="14"/>
                    <a:pt x="65" y="14"/>
                  </a:cubicBezTo>
                  <a:cubicBezTo>
                    <a:pt x="63" y="12"/>
                    <a:pt x="61" y="11"/>
                    <a:pt x="58" y="10"/>
                  </a:cubicBezTo>
                  <a:cubicBezTo>
                    <a:pt x="58" y="10"/>
                    <a:pt x="56" y="10"/>
                    <a:pt x="54" y="9"/>
                  </a:cubicBezTo>
                  <a:cubicBezTo>
                    <a:pt x="52" y="9"/>
                    <a:pt x="50" y="8"/>
                    <a:pt x="50" y="8"/>
                  </a:cubicBezTo>
                  <a:cubicBezTo>
                    <a:pt x="49" y="8"/>
                    <a:pt x="49" y="8"/>
                    <a:pt x="49" y="8"/>
                  </a:cubicBezTo>
                  <a:cubicBezTo>
                    <a:pt x="50" y="7"/>
                    <a:pt x="50" y="7"/>
                    <a:pt x="50" y="7"/>
                  </a:cubicBezTo>
                  <a:cubicBezTo>
                    <a:pt x="50" y="7"/>
                    <a:pt x="49" y="6"/>
                    <a:pt x="49" y="6"/>
                  </a:cubicBezTo>
                  <a:cubicBezTo>
                    <a:pt x="47" y="5"/>
                    <a:pt x="44" y="5"/>
                    <a:pt x="42" y="5"/>
                  </a:cubicBezTo>
                  <a:cubicBezTo>
                    <a:pt x="42" y="5"/>
                    <a:pt x="42" y="5"/>
                    <a:pt x="42" y="5"/>
                  </a:cubicBezTo>
                  <a:cubicBezTo>
                    <a:pt x="41" y="5"/>
                    <a:pt x="41" y="5"/>
                    <a:pt x="41" y="5"/>
                  </a:cubicBezTo>
                  <a:cubicBezTo>
                    <a:pt x="40" y="7"/>
                    <a:pt x="40" y="7"/>
                    <a:pt x="40" y="7"/>
                  </a:cubicBezTo>
                  <a:cubicBezTo>
                    <a:pt x="39" y="6"/>
                    <a:pt x="38" y="6"/>
                    <a:pt x="37" y="6"/>
                  </a:cubicBezTo>
                  <a:cubicBezTo>
                    <a:pt x="35" y="6"/>
                    <a:pt x="34" y="6"/>
                    <a:pt x="32" y="7"/>
                  </a:cubicBezTo>
                  <a:cubicBezTo>
                    <a:pt x="32" y="7"/>
                    <a:pt x="32" y="7"/>
                    <a:pt x="31" y="7"/>
                  </a:cubicBezTo>
                  <a:cubicBezTo>
                    <a:pt x="31" y="7"/>
                    <a:pt x="31" y="7"/>
                    <a:pt x="30" y="7"/>
                  </a:cubicBezTo>
                  <a:cubicBezTo>
                    <a:pt x="30" y="7"/>
                    <a:pt x="30" y="7"/>
                    <a:pt x="30" y="7"/>
                  </a:cubicBezTo>
                  <a:cubicBezTo>
                    <a:pt x="22" y="7"/>
                    <a:pt x="15" y="9"/>
                    <a:pt x="8" y="12"/>
                  </a:cubicBezTo>
                  <a:cubicBezTo>
                    <a:pt x="8" y="12"/>
                    <a:pt x="8" y="12"/>
                    <a:pt x="8" y="12"/>
                  </a:cubicBezTo>
                  <a:cubicBezTo>
                    <a:pt x="8" y="12"/>
                    <a:pt x="8" y="12"/>
                    <a:pt x="8" y="12"/>
                  </a:cubicBezTo>
                  <a:cubicBezTo>
                    <a:pt x="8" y="13"/>
                    <a:pt x="8" y="13"/>
                    <a:pt x="8" y="13"/>
                  </a:cubicBezTo>
                  <a:cubicBezTo>
                    <a:pt x="8" y="13"/>
                    <a:pt x="8" y="13"/>
                    <a:pt x="8" y="13"/>
                  </a:cubicBezTo>
                  <a:cubicBezTo>
                    <a:pt x="7" y="13"/>
                    <a:pt x="6" y="14"/>
                    <a:pt x="5" y="14"/>
                  </a:cubicBezTo>
                  <a:cubicBezTo>
                    <a:pt x="5" y="15"/>
                    <a:pt x="4" y="15"/>
                    <a:pt x="4" y="16"/>
                  </a:cubicBezTo>
                  <a:moveTo>
                    <a:pt x="37" y="0"/>
                  </a:moveTo>
                  <a:cubicBezTo>
                    <a:pt x="26" y="0"/>
                    <a:pt x="15" y="2"/>
                    <a:pt x="5" y="8"/>
                  </a:cubicBezTo>
                  <a:cubicBezTo>
                    <a:pt x="3" y="9"/>
                    <a:pt x="1" y="12"/>
                    <a:pt x="0" y="14"/>
                  </a:cubicBezTo>
                  <a:cubicBezTo>
                    <a:pt x="0" y="14"/>
                    <a:pt x="0" y="15"/>
                    <a:pt x="0" y="15"/>
                  </a:cubicBezTo>
                  <a:cubicBezTo>
                    <a:pt x="0" y="18"/>
                    <a:pt x="2" y="20"/>
                    <a:pt x="4" y="21"/>
                  </a:cubicBezTo>
                  <a:cubicBezTo>
                    <a:pt x="8" y="25"/>
                    <a:pt x="17" y="29"/>
                    <a:pt x="32" y="29"/>
                  </a:cubicBezTo>
                  <a:cubicBezTo>
                    <a:pt x="37" y="29"/>
                    <a:pt x="46" y="28"/>
                    <a:pt x="54" y="26"/>
                  </a:cubicBezTo>
                  <a:cubicBezTo>
                    <a:pt x="58" y="25"/>
                    <a:pt x="62" y="24"/>
                    <a:pt x="65" y="22"/>
                  </a:cubicBezTo>
                  <a:cubicBezTo>
                    <a:pt x="68" y="21"/>
                    <a:pt x="70" y="19"/>
                    <a:pt x="71" y="16"/>
                  </a:cubicBezTo>
                  <a:cubicBezTo>
                    <a:pt x="72" y="15"/>
                    <a:pt x="72" y="15"/>
                    <a:pt x="72" y="14"/>
                  </a:cubicBezTo>
                  <a:cubicBezTo>
                    <a:pt x="72" y="11"/>
                    <a:pt x="70" y="9"/>
                    <a:pt x="69" y="8"/>
                  </a:cubicBezTo>
                  <a:cubicBezTo>
                    <a:pt x="67" y="6"/>
                    <a:pt x="64" y="5"/>
                    <a:pt x="62" y="4"/>
                  </a:cubicBezTo>
                  <a:cubicBezTo>
                    <a:pt x="54" y="1"/>
                    <a:pt x="46" y="0"/>
                    <a:pt x="3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784"/>
            <p:cNvSpPr>
              <a:spLocks noEditPoints="1"/>
            </p:cNvSpPr>
            <p:nvPr/>
          </p:nvSpPr>
          <p:spPr bwMode="auto">
            <a:xfrm>
              <a:off x="3009" y="2501"/>
              <a:ext cx="220" cy="128"/>
            </a:xfrm>
            <a:custGeom>
              <a:avLst/>
              <a:gdLst>
                <a:gd name="T0" fmla="*/ 43 w 93"/>
                <a:gd name="T1" fmla="*/ 41 h 54"/>
                <a:gd name="T2" fmla="*/ 42 w 93"/>
                <a:gd name="T3" fmla="*/ 51 h 54"/>
                <a:gd name="T4" fmla="*/ 35 w 93"/>
                <a:gd name="T5" fmla="*/ 50 h 54"/>
                <a:gd name="T6" fmla="*/ 41 w 93"/>
                <a:gd name="T7" fmla="*/ 47 h 54"/>
                <a:gd name="T8" fmla="*/ 48 w 93"/>
                <a:gd name="T9" fmla="*/ 41 h 54"/>
                <a:gd name="T10" fmla="*/ 52 w 93"/>
                <a:gd name="T11" fmla="*/ 47 h 54"/>
                <a:gd name="T12" fmla="*/ 54 w 93"/>
                <a:gd name="T13" fmla="*/ 50 h 54"/>
                <a:gd name="T14" fmla="*/ 54 w 93"/>
                <a:gd name="T15" fmla="*/ 47 h 54"/>
                <a:gd name="T16" fmla="*/ 55 w 93"/>
                <a:gd name="T17" fmla="*/ 50 h 54"/>
                <a:gd name="T18" fmla="*/ 28 w 93"/>
                <a:gd name="T19" fmla="*/ 50 h 54"/>
                <a:gd name="T20" fmla="*/ 33 w 93"/>
                <a:gd name="T21" fmla="*/ 41 h 54"/>
                <a:gd name="T22" fmla="*/ 57 w 93"/>
                <a:gd name="T23" fmla="*/ 49 h 54"/>
                <a:gd name="T24" fmla="*/ 58 w 93"/>
                <a:gd name="T25" fmla="*/ 49 h 54"/>
                <a:gd name="T26" fmla="*/ 60 w 93"/>
                <a:gd name="T27" fmla="*/ 39 h 54"/>
                <a:gd name="T28" fmla="*/ 63 w 93"/>
                <a:gd name="T29" fmla="*/ 48 h 54"/>
                <a:gd name="T30" fmla="*/ 26 w 93"/>
                <a:gd name="T31" fmla="*/ 49 h 54"/>
                <a:gd name="T32" fmla="*/ 21 w 93"/>
                <a:gd name="T33" fmla="*/ 38 h 54"/>
                <a:gd name="T34" fmla="*/ 26 w 93"/>
                <a:gd name="T35" fmla="*/ 49 h 54"/>
                <a:gd name="T36" fmla="*/ 64 w 93"/>
                <a:gd name="T37" fmla="*/ 47 h 54"/>
                <a:gd name="T38" fmla="*/ 67 w 93"/>
                <a:gd name="T39" fmla="*/ 43 h 54"/>
                <a:gd name="T40" fmla="*/ 69 w 93"/>
                <a:gd name="T41" fmla="*/ 47 h 54"/>
                <a:gd name="T42" fmla="*/ 70 w 93"/>
                <a:gd name="T43" fmla="*/ 37 h 54"/>
                <a:gd name="T44" fmla="*/ 73 w 93"/>
                <a:gd name="T45" fmla="*/ 46 h 54"/>
                <a:gd name="T46" fmla="*/ 13 w 93"/>
                <a:gd name="T47" fmla="*/ 44 h 54"/>
                <a:gd name="T48" fmla="*/ 19 w 93"/>
                <a:gd name="T49" fmla="*/ 44 h 54"/>
                <a:gd name="T50" fmla="*/ 75 w 93"/>
                <a:gd name="T51" fmla="*/ 45 h 54"/>
                <a:gd name="T52" fmla="*/ 78 w 93"/>
                <a:gd name="T53" fmla="*/ 44 h 54"/>
                <a:gd name="T54" fmla="*/ 9 w 93"/>
                <a:gd name="T55" fmla="*/ 42 h 54"/>
                <a:gd name="T56" fmla="*/ 11 w 93"/>
                <a:gd name="T57" fmla="*/ 35 h 54"/>
                <a:gd name="T58" fmla="*/ 79 w 93"/>
                <a:gd name="T59" fmla="*/ 34 h 54"/>
                <a:gd name="T60" fmla="*/ 84 w 93"/>
                <a:gd name="T61" fmla="*/ 40 h 54"/>
                <a:gd name="T62" fmla="*/ 7 w 93"/>
                <a:gd name="T63" fmla="*/ 40 h 54"/>
                <a:gd name="T64" fmla="*/ 6 w 93"/>
                <a:gd name="T65" fmla="*/ 31 h 54"/>
                <a:gd name="T66" fmla="*/ 4 w 93"/>
                <a:gd name="T67" fmla="*/ 32 h 54"/>
                <a:gd name="T68" fmla="*/ 4 w 93"/>
                <a:gd name="T69" fmla="*/ 29 h 54"/>
                <a:gd name="T70" fmla="*/ 86 w 93"/>
                <a:gd name="T71" fmla="*/ 30 h 54"/>
                <a:gd name="T72" fmla="*/ 89 w 93"/>
                <a:gd name="T73" fmla="*/ 35 h 54"/>
                <a:gd name="T74" fmla="*/ 8 w 93"/>
                <a:gd name="T75" fmla="*/ 28 h 54"/>
                <a:gd name="T76" fmla="*/ 7 w 93"/>
                <a:gd name="T77" fmla="*/ 17 h 54"/>
                <a:gd name="T78" fmla="*/ 79 w 93"/>
                <a:gd name="T79" fmla="*/ 9 h 54"/>
                <a:gd name="T80" fmla="*/ 89 w 93"/>
                <a:gd name="T81" fmla="*/ 21 h 54"/>
                <a:gd name="T82" fmla="*/ 41 w 93"/>
                <a:gd name="T83" fmla="*/ 38 h 54"/>
                <a:gd name="T84" fmla="*/ 10 w 93"/>
                <a:gd name="T85" fmla="*/ 9 h 54"/>
                <a:gd name="T86" fmla="*/ 2 w 93"/>
                <a:gd name="T87" fmla="*/ 21 h 54"/>
                <a:gd name="T88" fmla="*/ 1 w 93"/>
                <a:gd name="T89" fmla="*/ 36 h 54"/>
                <a:gd name="T90" fmla="*/ 41 w 93"/>
                <a:gd name="T91" fmla="*/ 54 h 54"/>
                <a:gd name="T92" fmla="*/ 79 w 93"/>
                <a:gd name="T93" fmla="*/ 47 h 54"/>
                <a:gd name="T94" fmla="*/ 84 w 93"/>
                <a:gd name="T95" fmla="*/ 45 h 54"/>
                <a:gd name="T96" fmla="*/ 86 w 93"/>
                <a:gd name="T97" fmla="*/ 43 h 54"/>
                <a:gd name="T98" fmla="*/ 92 w 93"/>
                <a:gd name="T99" fmla="*/ 32 h 54"/>
                <a:gd name="T100" fmla="*/ 89 w 93"/>
                <a:gd name="T101"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54">
                  <a:moveTo>
                    <a:pt x="42" y="51"/>
                  </a:moveTo>
                  <a:cubicBezTo>
                    <a:pt x="42" y="50"/>
                    <a:pt x="42" y="48"/>
                    <a:pt x="42" y="47"/>
                  </a:cubicBezTo>
                  <a:cubicBezTo>
                    <a:pt x="42" y="45"/>
                    <a:pt x="42" y="43"/>
                    <a:pt x="43" y="41"/>
                  </a:cubicBezTo>
                  <a:cubicBezTo>
                    <a:pt x="44" y="41"/>
                    <a:pt x="45" y="41"/>
                    <a:pt x="47" y="41"/>
                  </a:cubicBezTo>
                  <a:cubicBezTo>
                    <a:pt x="47" y="44"/>
                    <a:pt x="47" y="47"/>
                    <a:pt x="48" y="50"/>
                  </a:cubicBezTo>
                  <a:cubicBezTo>
                    <a:pt x="46" y="51"/>
                    <a:pt x="44" y="51"/>
                    <a:pt x="42" y="51"/>
                  </a:cubicBezTo>
                  <a:moveTo>
                    <a:pt x="41" y="51"/>
                  </a:moveTo>
                  <a:cubicBezTo>
                    <a:pt x="39" y="51"/>
                    <a:pt x="37" y="51"/>
                    <a:pt x="35" y="50"/>
                  </a:cubicBezTo>
                  <a:cubicBezTo>
                    <a:pt x="35" y="50"/>
                    <a:pt x="35" y="50"/>
                    <a:pt x="35" y="50"/>
                  </a:cubicBezTo>
                  <a:cubicBezTo>
                    <a:pt x="35" y="47"/>
                    <a:pt x="35" y="44"/>
                    <a:pt x="35" y="41"/>
                  </a:cubicBezTo>
                  <a:cubicBezTo>
                    <a:pt x="37" y="41"/>
                    <a:pt x="39" y="41"/>
                    <a:pt x="41" y="41"/>
                  </a:cubicBezTo>
                  <a:cubicBezTo>
                    <a:pt x="41" y="43"/>
                    <a:pt x="41" y="45"/>
                    <a:pt x="41" y="47"/>
                  </a:cubicBezTo>
                  <a:cubicBezTo>
                    <a:pt x="41" y="48"/>
                    <a:pt x="41" y="50"/>
                    <a:pt x="41" y="51"/>
                  </a:cubicBezTo>
                  <a:moveTo>
                    <a:pt x="49" y="50"/>
                  </a:moveTo>
                  <a:cubicBezTo>
                    <a:pt x="49" y="47"/>
                    <a:pt x="49" y="44"/>
                    <a:pt x="48" y="41"/>
                  </a:cubicBezTo>
                  <a:cubicBezTo>
                    <a:pt x="49" y="41"/>
                    <a:pt x="49" y="41"/>
                    <a:pt x="49" y="41"/>
                  </a:cubicBezTo>
                  <a:cubicBezTo>
                    <a:pt x="50" y="41"/>
                    <a:pt x="51" y="41"/>
                    <a:pt x="52" y="40"/>
                  </a:cubicBezTo>
                  <a:cubicBezTo>
                    <a:pt x="52" y="42"/>
                    <a:pt x="52" y="45"/>
                    <a:pt x="52" y="47"/>
                  </a:cubicBezTo>
                  <a:cubicBezTo>
                    <a:pt x="52" y="48"/>
                    <a:pt x="52" y="49"/>
                    <a:pt x="52" y="50"/>
                  </a:cubicBezTo>
                  <a:cubicBezTo>
                    <a:pt x="51" y="50"/>
                    <a:pt x="50" y="50"/>
                    <a:pt x="49" y="50"/>
                  </a:cubicBezTo>
                  <a:moveTo>
                    <a:pt x="54" y="50"/>
                  </a:moveTo>
                  <a:cubicBezTo>
                    <a:pt x="54" y="49"/>
                    <a:pt x="54" y="49"/>
                    <a:pt x="54" y="49"/>
                  </a:cubicBezTo>
                  <a:cubicBezTo>
                    <a:pt x="54" y="48"/>
                    <a:pt x="54" y="48"/>
                    <a:pt x="54" y="48"/>
                  </a:cubicBezTo>
                  <a:cubicBezTo>
                    <a:pt x="54" y="47"/>
                    <a:pt x="54" y="47"/>
                    <a:pt x="54" y="47"/>
                  </a:cubicBezTo>
                  <a:cubicBezTo>
                    <a:pt x="54" y="44"/>
                    <a:pt x="54" y="42"/>
                    <a:pt x="54" y="40"/>
                  </a:cubicBezTo>
                  <a:cubicBezTo>
                    <a:pt x="54" y="40"/>
                    <a:pt x="55" y="40"/>
                    <a:pt x="55" y="40"/>
                  </a:cubicBezTo>
                  <a:cubicBezTo>
                    <a:pt x="55" y="43"/>
                    <a:pt x="55" y="46"/>
                    <a:pt x="55" y="50"/>
                  </a:cubicBezTo>
                  <a:cubicBezTo>
                    <a:pt x="54" y="50"/>
                    <a:pt x="54" y="50"/>
                    <a:pt x="54" y="50"/>
                  </a:cubicBezTo>
                  <a:moveTo>
                    <a:pt x="34" y="50"/>
                  </a:moveTo>
                  <a:cubicBezTo>
                    <a:pt x="32" y="50"/>
                    <a:pt x="30" y="50"/>
                    <a:pt x="28" y="50"/>
                  </a:cubicBezTo>
                  <a:cubicBezTo>
                    <a:pt x="28" y="48"/>
                    <a:pt x="28" y="47"/>
                    <a:pt x="28" y="46"/>
                  </a:cubicBezTo>
                  <a:cubicBezTo>
                    <a:pt x="28" y="44"/>
                    <a:pt x="28" y="42"/>
                    <a:pt x="28" y="40"/>
                  </a:cubicBezTo>
                  <a:cubicBezTo>
                    <a:pt x="30" y="40"/>
                    <a:pt x="32" y="41"/>
                    <a:pt x="33" y="41"/>
                  </a:cubicBezTo>
                  <a:cubicBezTo>
                    <a:pt x="34" y="44"/>
                    <a:pt x="34" y="47"/>
                    <a:pt x="34" y="50"/>
                  </a:cubicBezTo>
                  <a:cubicBezTo>
                    <a:pt x="34" y="50"/>
                    <a:pt x="34" y="50"/>
                    <a:pt x="34" y="50"/>
                  </a:cubicBezTo>
                  <a:moveTo>
                    <a:pt x="57" y="49"/>
                  </a:moveTo>
                  <a:cubicBezTo>
                    <a:pt x="57" y="46"/>
                    <a:pt x="57" y="43"/>
                    <a:pt x="57" y="40"/>
                  </a:cubicBezTo>
                  <a:cubicBezTo>
                    <a:pt x="58" y="40"/>
                    <a:pt x="58" y="40"/>
                    <a:pt x="58" y="40"/>
                  </a:cubicBezTo>
                  <a:cubicBezTo>
                    <a:pt x="58" y="43"/>
                    <a:pt x="58" y="46"/>
                    <a:pt x="58" y="49"/>
                  </a:cubicBezTo>
                  <a:cubicBezTo>
                    <a:pt x="58" y="49"/>
                    <a:pt x="57" y="49"/>
                    <a:pt x="57" y="49"/>
                  </a:cubicBezTo>
                  <a:moveTo>
                    <a:pt x="60" y="49"/>
                  </a:moveTo>
                  <a:cubicBezTo>
                    <a:pt x="60" y="46"/>
                    <a:pt x="60" y="43"/>
                    <a:pt x="60" y="39"/>
                  </a:cubicBezTo>
                  <a:cubicBezTo>
                    <a:pt x="61" y="39"/>
                    <a:pt x="62" y="39"/>
                    <a:pt x="63" y="39"/>
                  </a:cubicBezTo>
                  <a:cubicBezTo>
                    <a:pt x="63" y="42"/>
                    <a:pt x="63" y="45"/>
                    <a:pt x="63" y="48"/>
                  </a:cubicBezTo>
                  <a:cubicBezTo>
                    <a:pt x="63" y="48"/>
                    <a:pt x="63" y="48"/>
                    <a:pt x="63" y="48"/>
                  </a:cubicBezTo>
                  <a:cubicBezTo>
                    <a:pt x="63" y="48"/>
                    <a:pt x="63" y="48"/>
                    <a:pt x="63" y="48"/>
                  </a:cubicBezTo>
                  <a:cubicBezTo>
                    <a:pt x="62" y="49"/>
                    <a:pt x="61" y="49"/>
                    <a:pt x="60" y="49"/>
                  </a:cubicBezTo>
                  <a:moveTo>
                    <a:pt x="26" y="49"/>
                  </a:moveTo>
                  <a:cubicBezTo>
                    <a:pt x="24" y="49"/>
                    <a:pt x="22" y="48"/>
                    <a:pt x="20" y="48"/>
                  </a:cubicBezTo>
                  <a:cubicBezTo>
                    <a:pt x="20" y="46"/>
                    <a:pt x="20" y="45"/>
                    <a:pt x="20" y="44"/>
                  </a:cubicBezTo>
                  <a:cubicBezTo>
                    <a:pt x="20" y="42"/>
                    <a:pt x="20" y="40"/>
                    <a:pt x="21" y="38"/>
                  </a:cubicBezTo>
                  <a:cubicBezTo>
                    <a:pt x="22" y="39"/>
                    <a:pt x="24" y="39"/>
                    <a:pt x="26" y="40"/>
                  </a:cubicBezTo>
                  <a:cubicBezTo>
                    <a:pt x="26" y="42"/>
                    <a:pt x="26" y="44"/>
                    <a:pt x="26" y="46"/>
                  </a:cubicBezTo>
                  <a:cubicBezTo>
                    <a:pt x="26" y="47"/>
                    <a:pt x="26" y="48"/>
                    <a:pt x="26" y="49"/>
                  </a:cubicBezTo>
                  <a:moveTo>
                    <a:pt x="65" y="48"/>
                  </a:moveTo>
                  <a:cubicBezTo>
                    <a:pt x="65" y="47"/>
                    <a:pt x="65" y="47"/>
                    <a:pt x="65" y="47"/>
                  </a:cubicBezTo>
                  <a:cubicBezTo>
                    <a:pt x="64" y="47"/>
                    <a:pt x="64" y="47"/>
                    <a:pt x="64" y="47"/>
                  </a:cubicBezTo>
                  <a:cubicBezTo>
                    <a:pt x="64" y="44"/>
                    <a:pt x="64" y="42"/>
                    <a:pt x="64" y="39"/>
                  </a:cubicBezTo>
                  <a:cubicBezTo>
                    <a:pt x="65" y="38"/>
                    <a:pt x="66" y="38"/>
                    <a:pt x="67" y="38"/>
                  </a:cubicBezTo>
                  <a:cubicBezTo>
                    <a:pt x="67" y="40"/>
                    <a:pt x="67" y="41"/>
                    <a:pt x="67" y="43"/>
                  </a:cubicBezTo>
                  <a:cubicBezTo>
                    <a:pt x="67" y="44"/>
                    <a:pt x="67" y="46"/>
                    <a:pt x="67" y="47"/>
                  </a:cubicBezTo>
                  <a:cubicBezTo>
                    <a:pt x="66" y="48"/>
                    <a:pt x="66" y="48"/>
                    <a:pt x="65" y="48"/>
                  </a:cubicBezTo>
                  <a:moveTo>
                    <a:pt x="69" y="47"/>
                  </a:moveTo>
                  <a:cubicBezTo>
                    <a:pt x="69" y="46"/>
                    <a:pt x="69" y="44"/>
                    <a:pt x="69" y="43"/>
                  </a:cubicBezTo>
                  <a:cubicBezTo>
                    <a:pt x="69" y="41"/>
                    <a:pt x="69" y="39"/>
                    <a:pt x="69" y="38"/>
                  </a:cubicBezTo>
                  <a:cubicBezTo>
                    <a:pt x="70" y="37"/>
                    <a:pt x="70" y="37"/>
                    <a:pt x="70" y="37"/>
                  </a:cubicBezTo>
                  <a:cubicBezTo>
                    <a:pt x="71" y="37"/>
                    <a:pt x="72" y="37"/>
                    <a:pt x="73" y="36"/>
                  </a:cubicBezTo>
                  <a:cubicBezTo>
                    <a:pt x="73" y="39"/>
                    <a:pt x="73" y="42"/>
                    <a:pt x="73" y="45"/>
                  </a:cubicBezTo>
                  <a:cubicBezTo>
                    <a:pt x="73" y="46"/>
                    <a:pt x="73" y="46"/>
                    <a:pt x="73" y="46"/>
                  </a:cubicBezTo>
                  <a:cubicBezTo>
                    <a:pt x="72" y="46"/>
                    <a:pt x="70" y="47"/>
                    <a:pt x="69" y="47"/>
                  </a:cubicBezTo>
                  <a:moveTo>
                    <a:pt x="19" y="47"/>
                  </a:moveTo>
                  <a:cubicBezTo>
                    <a:pt x="17" y="46"/>
                    <a:pt x="15" y="45"/>
                    <a:pt x="13" y="44"/>
                  </a:cubicBezTo>
                  <a:cubicBezTo>
                    <a:pt x="13" y="41"/>
                    <a:pt x="13" y="38"/>
                    <a:pt x="13" y="35"/>
                  </a:cubicBezTo>
                  <a:cubicBezTo>
                    <a:pt x="15" y="36"/>
                    <a:pt x="17" y="37"/>
                    <a:pt x="19" y="38"/>
                  </a:cubicBezTo>
                  <a:cubicBezTo>
                    <a:pt x="19" y="40"/>
                    <a:pt x="19" y="42"/>
                    <a:pt x="19" y="44"/>
                  </a:cubicBezTo>
                  <a:cubicBezTo>
                    <a:pt x="19" y="45"/>
                    <a:pt x="19" y="46"/>
                    <a:pt x="19" y="47"/>
                  </a:cubicBezTo>
                  <a:moveTo>
                    <a:pt x="75" y="45"/>
                  </a:moveTo>
                  <a:cubicBezTo>
                    <a:pt x="75" y="45"/>
                    <a:pt x="75" y="45"/>
                    <a:pt x="75" y="45"/>
                  </a:cubicBezTo>
                  <a:cubicBezTo>
                    <a:pt x="75" y="42"/>
                    <a:pt x="75" y="39"/>
                    <a:pt x="74" y="36"/>
                  </a:cubicBezTo>
                  <a:cubicBezTo>
                    <a:pt x="75" y="36"/>
                    <a:pt x="76" y="35"/>
                    <a:pt x="77" y="35"/>
                  </a:cubicBezTo>
                  <a:cubicBezTo>
                    <a:pt x="78" y="38"/>
                    <a:pt x="78" y="41"/>
                    <a:pt x="78" y="44"/>
                  </a:cubicBezTo>
                  <a:cubicBezTo>
                    <a:pt x="77" y="44"/>
                    <a:pt x="76" y="45"/>
                    <a:pt x="75" y="45"/>
                  </a:cubicBezTo>
                  <a:moveTo>
                    <a:pt x="11" y="43"/>
                  </a:moveTo>
                  <a:cubicBezTo>
                    <a:pt x="10" y="43"/>
                    <a:pt x="10" y="42"/>
                    <a:pt x="9" y="42"/>
                  </a:cubicBezTo>
                  <a:cubicBezTo>
                    <a:pt x="9" y="39"/>
                    <a:pt x="9" y="36"/>
                    <a:pt x="9" y="33"/>
                  </a:cubicBezTo>
                  <a:cubicBezTo>
                    <a:pt x="10" y="33"/>
                    <a:pt x="10" y="34"/>
                    <a:pt x="11" y="34"/>
                  </a:cubicBezTo>
                  <a:cubicBezTo>
                    <a:pt x="11" y="35"/>
                    <a:pt x="11" y="35"/>
                    <a:pt x="11" y="35"/>
                  </a:cubicBezTo>
                  <a:cubicBezTo>
                    <a:pt x="11" y="38"/>
                    <a:pt x="11" y="40"/>
                    <a:pt x="11" y="43"/>
                  </a:cubicBezTo>
                  <a:moveTo>
                    <a:pt x="79" y="43"/>
                  </a:moveTo>
                  <a:cubicBezTo>
                    <a:pt x="79" y="40"/>
                    <a:pt x="79" y="37"/>
                    <a:pt x="79" y="34"/>
                  </a:cubicBezTo>
                  <a:cubicBezTo>
                    <a:pt x="81" y="33"/>
                    <a:pt x="82" y="33"/>
                    <a:pt x="84" y="32"/>
                  </a:cubicBezTo>
                  <a:cubicBezTo>
                    <a:pt x="84" y="32"/>
                    <a:pt x="84" y="32"/>
                    <a:pt x="84" y="32"/>
                  </a:cubicBezTo>
                  <a:cubicBezTo>
                    <a:pt x="84" y="34"/>
                    <a:pt x="84" y="37"/>
                    <a:pt x="84" y="40"/>
                  </a:cubicBezTo>
                  <a:cubicBezTo>
                    <a:pt x="84" y="41"/>
                    <a:pt x="83" y="41"/>
                    <a:pt x="82" y="42"/>
                  </a:cubicBezTo>
                  <a:cubicBezTo>
                    <a:pt x="81" y="42"/>
                    <a:pt x="80" y="43"/>
                    <a:pt x="79" y="43"/>
                  </a:cubicBezTo>
                  <a:moveTo>
                    <a:pt x="7" y="40"/>
                  </a:moveTo>
                  <a:cubicBezTo>
                    <a:pt x="7" y="40"/>
                    <a:pt x="6" y="39"/>
                    <a:pt x="6" y="38"/>
                  </a:cubicBezTo>
                  <a:cubicBezTo>
                    <a:pt x="6" y="38"/>
                    <a:pt x="6" y="38"/>
                    <a:pt x="6" y="38"/>
                  </a:cubicBezTo>
                  <a:cubicBezTo>
                    <a:pt x="6" y="36"/>
                    <a:pt x="6" y="33"/>
                    <a:pt x="6" y="31"/>
                  </a:cubicBezTo>
                  <a:cubicBezTo>
                    <a:pt x="7" y="31"/>
                    <a:pt x="7" y="31"/>
                    <a:pt x="7" y="31"/>
                  </a:cubicBezTo>
                  <a:cubicBezTo>
                    <a:pt x="7" y="34"/>
                    <a:pt x="7" y="37"/>
                    <a:pt x="7" y="40"/>
                  </a:cubicBezTo>
                  <a:moveTo>
                    <a:pt x="4" y="32"/>
                  </a:moveTo>
                  <a:cubicBezTo>
                    <a:pt x="4" y="32"/>
                    <a:pt x="4" y="32"/>
                    <a:pt x="4" y="32"/>
                  </a:cubicBezTo>
                  <a:cubicBezTo>
                    <a:pt x="4" y="31"/>
                    <a:pt x="4" y="30"/>
                    <a:pt x="4" y="28"/>
                  </a:cubicBezTo>
                  <a:cubicBezTo>
                    <a:pt x="4" y="29"/>
                    <a:pt x="4" y="29"/>
                    <a:pt x="4" y="29"/>
                  </a:cubicBezTo>
                  <a:cubicBezTo>
                    <a:pt x="4" y="30"/>
                    <a:pt x="4" y="31"/>
                    <a:pt x="4" y="32"/>
                  </a:cubicBezTo>
                  <a:moveTo>
                    <a:pt x="86" y="39"/>
                  </a:moveTo>
                  <a:cubicBezTo>
                    <a:pt x="86" y="36"/>
                    <a:pt x="86" y="33"/>
                    <a:pt x="86" y="30"/>
                  </a:cubicBezTo>
                  <a:cubicBezTo>
                    <a:pt x="87" y="30"/>
                    <a:pt x="88" y="29"/>
                    <a:pt x="89" y="28"/>
                  </a:cubicBezTo>
                  <a:cubicBezTo>
                    <a:pt x="89" y="30"/>
                    <a:pt x="89" y="32"/>
                    <a:pt x="89" y="35"/>
                  </a:cubicBezTo>
                  <a:cubicBezTo>
                    <a:pt x="89" y="35"/>
                    <a:pt x="89" y="35"/>
                    <a:pt x="89" y="35"/>
                  </a:cubicBezTo>
                  <a:cubicBezTo>
                    <a:pt x="88" y="36"/>
                    <a:pt x="87" y="38"/>
                    <a:pt x="86" y="39"/>
                  </a:cubicBezTo>
                  <a:moveTo>
                    <a:pt x="41" y="38"/>
                  </a:moveTo>
                  <a:cubicBezTo>
                    <a:pt x="23" y="38"/>
                    <a:pt x="12" y="32"/>
                    <a:pt x="8" y="28"/>
                  </a:cubicBezTo>
                  <a:cubicBezTo>
                    <a:pt x="6" y="26"/>
                    <a:pt x="5" y="24"/>
                    <a:pt x="5" y="22"/>
                  </a:cubicBezTo>
                  <a:cubicBezTo>
                    <a:pt x="5" y="21"/>
                    <a:pt x="5" y="21"/>
                    <a:pt x="5" y="21"/>
                  </a:cubicBezTo>
                  <a:cubicBezTo>
                    <a:pt x="5" y="20"/>
                    <a:pt x="6" y="18"/>
                    <a:pt x="7" y="17"/>
                  </a:cubicBezTo>
                  <a:cubicBezTo>
                    <a:pt x="8" y="15"/>
                    <a:pt x="10" y="13"/>
                    <a:pt x="12" y="12"/>
                  </a:cubicBezTo>
                  <a:cubicBezTo>
                    <a:pt x="23" y="6"/>
                    <a:pt x="35" y="3"/>
                    <a:pt x="48" y="3"/>
                  </a:cubicBezTo>
                  <a:cubicBezTo>
                    <a:pt x="58" y="3"/>
                    <a:pt x="69" y="5"/>
                    <a:pt x="79" y="9"/>
                  </a:cubicBezTo>
                  <a:cubicBezTo>
                    <a:pt x="82" y="10"/>
                    <a:pt x="85" y="12"/>
                    <a:pt x="86" y="14"/>
                  </a:cubicBezTo>
                  <a:cubicBezTo>
                    <a:pt x="88" y="16"/>
                    <a:pt x="89" y="18"/>
                    <a:pt x="89" y="20"/>
                  </a:cubicBezTo>
                  <a:cubicBezTo>
                    <a:pt x="89" y="20"/>
                    <a:pt x="89" y="21"/>
                    <a:pt x="89" y="21"/>
                  </a:cubicBezTo>
                  <a:cubicBezTo>
                    <a:pt x="88" y="24"/>
                    <a:pt x="86" y="27"/>
                    <a:pt x="82" y="29"/>
                  </a:cubicBezTo>
                  <a:cubicBezTo>
                    <a:pt x="71" y="35"/>
                    <a:pt x="52" y="38"/>
                    <a:pt x="42" y="38"/>
                  </a:cubicBezTo>
                  <a:cubicBezTo>
                    <a:pt x="42" y="38"/>
                    <a:pt x="41" y="38"/>
                    <a:pt x="41" y="38"/>
                  </a:cubicBezTo>
                  <a:cubicBezTo>
                    <a:pt x="41" y="38"/>
                    <a:pt x="41" y="38"/>
                    <a:pt x="41" y="38"/>
                  </a:cubicBezTo>
                  <a:moveTo>
                    <a:pt x="48" y="0"/>
                  </a:moveTo>
                  <a:cubicBezTo>
                    <a:pt x="35" y="0"/>
                    <a:pt x="22" y="3"/>
                    <a:pt x="10" y="9"/>
                  </a:cubicBezTo>
                  <a:cubicBezTo>
                    <a:pt x="8" y="11"/>
                    <a:pt x="6" y="13"/>
                    <a:pt x="4" y="15"/>
                  </a:cubicBezTo>
                  <a:cubicBezTo>
                    <a:pt x="3" y="17"/>
                    <a:pt x="2" y="19"/>
                    <a:pt x="2" y="20"/>
                  </a:cubicBezTo>
                  <a:cubicBezTo>
                    <a:pt x="2" y="21"/>
                    <a:pt x="2" y="21"/>
                    <a:pt x="2" y="21"/>
                  </a:cubicBezTo>
                  <a:cubicBezTo>
                    <a:pt x="1" y="21"/>
                    <a:pt x="1" y="22"/>
                    <a:pt x="1" y="22"/>
                  </a:cubicBezTo>
                  <a:cubicBezTo>
                    <a:pt x="1" y="24"/>
                    <a:pt x="0" y="26"/>
                    <a:pt x="0" y="28"/>
                  </a:cubicBezTo>
                  <a:cubicBezTo>
                    <a:pt x="0" y="30"/>
                    <a:pt x="1" y="33"/>
                    <a:pt x="1" y="36"/>
                  </a:cubicBezTo>
                  <a:cubicBezTo>
                    <a:pt x="1" y="37"/>
                    <a:pt x="1" y="37"/>
                    <a:pt x="2" y="37"/>
                  </a:cubicBezTo>
                  <a:cubicBezTo>
                    <a:pt x="2" y="39"/>
                    <a:pt x="4" y="42"/>
                    <a:pt x="5" y="43"/>
                  </a:cubicBezTo>
                  <a:cubicBezTo>
                    <a:pt x="11" y="49"/>
                    <a:pt x="23" y="54"/>
                    <a:pt x="41" y="54"/>
                  </a:cubicBezTo>
                  <a:cubicBezTo>
                    <a:pt x="49" y="54"/>
                    <a:pt x="60" y="53"/>
                    <a:pt x="70" y="50"/>
                  </a:cubicBezTo>
                  <a:cubicBezTo>
                    <a:pt x="73" y="49"/>
                    <a:pt x="76" y="48"/>
                    <a:pt x="79" y="47"/>
                  </a:cubicBezTo>
                  <a:cubicBezTo>
                    <a:pt x="79" y="47"/>
                    <a:pt x="79" y="47"/>
                    <a:pt x="79" y="47"/>
                  </a:cubicBezTo>
                  <a:cubicBezTo>
                    <a:pt x="80" y="47"/>
                    <a:pt x="80" y="47"/>
                    <a:pt x="80" y="47"/>
                  </a:cubicBezTo>
                  <a:cubicBezTo>
                    <a:pt x="80" y="47"/>
                    <a:pt x="80" y="47"/>
                    <a:pt x="80" y="47"/>
                  </a:cubicBezTo>
                  <a:cubicBezTo>
                    <a:pt x="81" y="46"/>
                    <a:pt x="83" y="45"/>
                    <a:pt x="84" y="45"/>
                  </a:cubicBezTo>
                  <a:cubicBezTo>
                    <a:pt x="84" y="44"/>
                    <a:pt x="85" y="44"/>
                    <a:pt x="86" y="43"/>
                  </a:cubicBezTo>
                  <a:cubicBezTo>
                    <a:pt x="86" y="43"/>
                    <a:pt x="86" y="43"/>
                    <a:pt x="86" y="43"/>
                  </a:cubicBezTo>
                  <a:cubicBezTo>
                    <a:pt x="86" y="43"/>
                    <a:pt x="86" y="43"/>
                    <a:pt x="86" y="43"/>
                  </a:cubicBezTo>
                  <a:cubicBezTo>
                    <a:pt x="89" y="41"/>
                    <a:pt x="91" y="39"/>
                    <a:pt x="92" y="35"/>
                  </a:cubicBezTo>
                  <a:cubicBezTo>
                    <a:pt x="92" y="35"/>
                    <a:pt x="93" y="34"/>
                    <a:pt x="93" y="34"/>
                  </a:cubicBezTo>
                  <a:cubicBezTo>
                    <a:pt x="93" y="33"/>
                    <a:pt x="92" y="33"/>
                    <a:pt x="92" y="32"/>
                  </a:cubicBezTo>
                  <a:cubicBezTo>
                    <a:pt x="92" y="28"/>
                    <a:pt x="93" y="24"/>
                    <a:pt x="93" y="19"/>
                  </a:cubicBezTo>
                  <a:cubicBezTo>
                    <a:pt x="93" y="19"/>
                    <a:pt x="93" y="18"/>
                    <a:pt x="92" y="18"/>
                  </a:cubicBezTo>
                  <a:cubicBezTo>
                    <a:pt x="92" y="16"/>
                    <a:pt x="91" y="13"/>
                    <a:pt x="89" y="12"/>
                  </a:cubicBezTo>
                  <a:cubicBezTo>
                    <a:pt x="86" y="9"/>
                    <a:pt x="83" y="7"/>
                    <a:pt x="80" y="6"/>
                  </a:cubicBezTo>
                  <a:cubicBezTo>
                    <a:pt x="70" y="2"/>
                    <a:pt x="59"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785"/>
            <p:cNvSpPr>
              <a:spLocks noEditPoints="1"/>
            </p:cNvSpPr>
            <p:nvPr/>
          </p:nvSpPr>
          <p:spPr bwMode="auto">
            <a:xfrm>
              <a:off x="3009" y="2596"/>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2 h 37"/>
                <a:gd name="T32" fmla="*/ 63 w 93"/>
                <a:gd name="T33" fmla="*/ 31 h 37"/>
                <a:gd name="T34" fmla="*/ 20 w 93"/>
                <a:gd name="T35" fmla="*/ 31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6 w 93"/>
                <a:gd name="T81" fmla="*/ 10 h 37"/>
                <a:gd name="T82" fmla="*/ 4 w 93"/>
                <a:gd name="T83" fmla="*/ 4 h 37"/>
                <a:gd name="T84" fmla="*/ 1 w 93"/>
                <a:gd name="T85" fmla="*/ 4 h 37"/>
                <a:gd name="T86" fmla="*/ 0 w 93"/>
                <a:gd name="T87" fmla="*/ 10 h 37"/>
                <a:gd name="T88" fmla="*/ 5 w 93"/>
                <a:gd name="T89" fmla="*/ 26 h 37"/>
                <a:gd name="T90" fmla="*/ 79 w 93"/>
                <a:gd name="T91" fmla="*/ 30 h 37"/>
                <a:gd name="T92" fmla="*/ 80 w 93"/>
                <a:gd name="T93" fmla="*/ 30 h 37"/>
                <a:gd name="T94" fmla="*/ 86 w 93"/>
                <a:gd name="T95" fmla="*/ 26 h 37"/>
                <a:gd name="T96" fmla="*/ 93 w 93"/>
                <a:gd name="T97" fmla="*/ 17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1"/>
                    <a:pt x="52" y="32"/>
                    <a:pt x="52" y="33"/>
                  </a:cubicBezTo>
                  <a:cubicBezTo>
                    <a:pt x="51" y="33"/>
                    <a:pt x="50" y="33"/>
                    <a:pt x="49" y="33"/>
                  </a:cubicBezTo>
                  <a:moveTo>
                    <a:pt x="54" y="33"/>
                  </a:moveTo>
                  <a:cubicBezTo>
                    <a:pt x="54" y="32"/>
                    <a:pt x="54" y="32"/>
                    <a:pt x="54" y="32"/>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9"/>
                    <a:pt x="60" y="25"/>
                    <a:pt x="59" y="22"/>
                  </a:cubicBezTo>
                  <a:cubicBezTo>
                    <a:pt x="61" y="22"/>
                    <a:pt x="62" y="22"/>
                    <a:pt x="63" y="22"/>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1"/>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8"/>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5"/>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10"/>
                  </a:cubicBezTo>
                  <a:cubicBezTo>
                    <a:pt x="5" y="9"/>
                    <a:pt x="4" y="8"/>
                    <a:pt x="4" y="8"/>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8"/>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786"/>
            <p:cNvSpPr>
              <a:spLocks noEditPoints="1"/>
            </p:cNvSpPr>
            <p:nvPr/>
          </p:nvSpPr>
          <p:spPr bwMode="auto">
            <a:xfrm>
              <a:off x="3009" y="2648"/>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4"/>
                    <a:pt x="47" y="24"/>
                    <a:pt x="47" y="24"/>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6"/>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6"/>
                    <a:pt x="58" y="29"/>
                    <a:pt x="58" y="32"/>
                  </a:cubicBezTo>
                  <a:cubicBezTo>
                    <a:pt x="58" y="32"/>
                    <a:pt x="57" y="32"/>
                    <a:pt x="57" y="32"/>
                  </a:cubicBezTo>
                  <a:moveTo>
                    <a:pt x="34" y="33"/>
                  </a:moveTo>
                  <a:cubicBezTo>
                    <a:pt x="32" y="33"/>
                    <a:pt x="30" y="33"/>
                    <a:pt x="28" y="32"/>
                  </a:cubicBezTo>
                  <a:cubicBezTo>
                    <a:pt x="28" y="31"/>
                    <a:pt x="28" y="30"/>
                    <a:pt x="28" y="29"/>
                  </a:cubicBezTo>
                  <a:cubicBezTo>
                    <a:pt x="28" y="27"/>
                    <a:pt x="28" y="25"/>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9"/>
                    <a:pt x="73" y="29"/>
                    <a:pt x="73" y="29"/>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8"/>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3"/>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4"/>
                  </a:cubicBezTo>
                  <a:cubicBezTo>
                    <a:pt x="84" y="17"/>
                    <a:pt x="84" y="20"/>
                    <a:pt x="84" y="23"/>
                  </a:cubicBezTo>
                  <a:cubicBezTo>
                    <a:pt x="84" y="24"/>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2"/>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2"/>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30"/>
                    <a:pt x="80" y="30"/>
                    <a:pt x="80" y="30"/>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787"/>
            <p:cNvSpPr>
              <a:spLocks noEditPoints="1"/>
            </p:cNvSpPr>
            <p:nvPr/>
          </p:nvSpPr>
          <p:spPr bwMode="auto">
            <a:xfrm>
              <a:off x="3009" y="2700"/>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44 w 93"/>
                <a:gd name="T79" fmla="*/ 20 h 37"/>
                <a:gd name="T80" fmla="*/ 4 w 93"/>
                <a:gd name="T81" fmla="*/ 7 h 37"/>
                <a:gd name="T82" fmla="*/ 3 w 93"/>
                <a:gd name="T83" fmla="*/ 3 h 37"/>
                <a:gd name="T84" fmla="*/ 0 w 93"/>
                <a:gd name="T85" fmla="*/ 6 h 37"/>
                <a:gd name="T86" fmla="*/ 1 w 93"/>
                <a:gd name="T87" fmla="*/ 19 h 37"/>
                <a:gd name="T88" fmla="*/ 41 w 93"/>
                <a:gd name="T89" fmla="*/ 37 h 37"/>
                <a:gd name="T90" fmla="*/ 79 w 93"/>
                <a:gd name="T91" fmla="*/ 30 h 37"/>
                <a:gd name="T92" fmla="*/ 84 w 93"/>
                <a:gd name="T93" fmla="*/ 27 h 37"/>
                <a:gd name="T94" fmla="*/ 86 w 93"/>
                <a:gd name="T95" fmla="*/ 26 h 37"/>
                <a:gd name="T96" fmla="*/ 92 w 93"/>
                <a:gd name="T97" fmla="*/ 15 h 37"/>
                <a:gd name="T98" fmla="*/ 91 w 93"/>
                <a:gd name="T9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6"/>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3"/>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3"/>
                    <a:pt x="54" y="33"/>
                    <a:pt x="54" y="33"/>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3"/>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2"/>
                    <a:pt x="60" y="32"/>
                  </a:cubicBezTo>
                  <a:moveTo>
                    <a:pt x="26" y="32"/>
                  </a:moveTo>
                  <a:cubicBezTo>
                    <a:pt x="24" y="32"/>
                    <a:pt x="22" y="31"/>
                    <a:pt x="20" y="30"/>
                  </a:cubicBezTo>
                  <a:cubicBezTo>
                    <a:pt x="20" y="29"/>
                    <a:pt x="20" y="28"/>
                    <a:pt x="20" y="26"/>
                  </a:cubicBezTo>
                  <a:cubicBezTo>
                    <a:pt x="20" y="25"/>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20"/>
                    <a:pt x="71" y="19"/>
                    <a:pt x="73" y="19"/>
                  </a:cubicBezTo>
                  <a:cubicBezTo>
                    <a:pt x="73" y="22"/>
                    <a:pt x="73" y="25"/>
                    <a:pt x="73" y="28"/>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8"/>
                    <a:pt x="19" y="29"/>
                    <a:pt x="19" y="30"/>
                  </a:cubicBezTo>
                  <a:moveTo>
                    <a:pt x="75" y="28"/>
                  </a:moveTo>
                  <a:cubicBezTo>
                    <a:pt x="75" y="28"/>
                    <a:pt x="75" y="28"/>
                    <a:pt x="75" y="28"/>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9"/>
                    <a:pt x="86" y="16"/>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3"/>
                    <a:pt x="89" y="5"/>
                    <a:pt x="89" y="6"/>
                  </a:cubicBezTo>
                  <a:cubicBezTo>
                    <a:pt x="89" y="6"/>
                    <a:pt x="89" y="6"/>
                    <a:pt x="89" y="6"/>
                  </a:cubicBezTo>
                  <a:cubicBezTo>
                    <a:pt x="76" y="16"/>
                    <a:pt x="60" y="20"/>
                    <a:pt x="44" y="20"/>
                  </a:cubicBezTo>
                  <a:cubicBezTo>
                    <a:pt x="40" y="20"/>
                    <a:pt x="36" y="20"/>
                    <a:pt x="32" y="19"/>
                  </a:cubicBezTo>
                  <a:cubicBezTo>
                    <a:pt x="22" y="18"/>
                    <a:pt x="12" y="16"/>
                    <a:pt x="6" y="10"/>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30"/>
                    <a:pt x="80" y="30"/>
                    <a:pt x="80" y="30"/>
                  </a:cubicBezTo>
                  <a:cubicBezTo>
                    <a:pt x="80" y="29"/>
                    <a:pt x="80" y="29"/>
                    <a:pt x="80" y="29"/>
                  </a:cubicBezTo>
                  <a:cubicBezTo>
                    <a:pt x="81" y="29"/>
                    <a:pt x="83" y="28"/>
                    <a:pt x="84" y="27"/>
                  </a:cubicBezTo>
                  <a:cubicBezTo>
                    <a:pt x="84" y="27"/>
                    <a:pt x="85" y="27"/>
                    <a:pt x="86" y="26"/>
                  </a:cubicBezTo>
                  <a:cubicBezTo>
                    <a:pt x="86" y="26"/>
                    <a:pt x="86" y="26"/>
                    <a:pt x="86" y="26"/>
                  </a:cubicBezTo>
                  <a:cubicBezTo>
                    <a:pt x="86" y="26"/>
                    <a:pt x="86" y="26"/>
                    <a:pt x="86" y="26"/>
                  </a:cubicBezTo>
                  <a:cubicBezTo>
                    <a:pt x="89" y="24"/>
                    <a:pt x="91" y="21"/>
                    <a:pt x="92" y="18"/>
                  </a:cubicBezTo>
                  <a:cubicBezTo>
                    <a:pt x="92" y="18"/>
                    <a:pt x="93" y="17"/>
                    <a:pt x="93" y="17"/>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788"/>
            <p:cNvSpPr>
              <a:spLocks noEditPoints="1"/>
            </p:cNvSpPr>
            <p:nvPr/>
          </p:nvSpPr>
          <p:spPr bwMode="auto">
            <a:xfrm>
              <a:off x="3009" y="2752"/>
              <a:ext cx="220" cy="87"/>
            </a:xfrm>
            <a:custGeom>
              <a:avLst/>
              <a:gdLst>
                <a:gd name="T0" fmla="*/ 47 w 93"/>
                <a:gd name="T1" fmla="*/ 23 h 37"/>
                <a:gd name="T2" fmla="*/ 42 w 93"/>
                <a:gd name="T3" fmla="*/ 33 h 37"/>
                <a:gd name="T4" fmla="*/ 44 w 93"/>
                <a:gd name="T5" fmla="*/ 23 h 37"/>
                <a:gd name="T6" fmla="*/ 35 w 93"/>
                <a:gd name="T7" fmla="*/ 33 h 37"/>
                <a:gd name="T8" fmla="*/ 41 w 93"/>
                <a:gd name="T9" fmla="*/ 30 h 37"/>
                <a:gd name="T10" fmla="*/ 48 w 93"/>
                <a:gd name="T11" fmla="*/ 24 h 37"/>
                <a:gd name="T12" fmla="*/ 52 w 93"/>
                <a:gd name="T13" fmla="*/ 23 h 37"/>
                <a:gd name="T14" fmla="*/ 49 w 93"/>
                <a:gd name="T15" fmla="*/ 33 h 37"/>
                <a:gd name="T16" fmla="*/ 54 w 93"/>
                <a:gd name="T17" fmla="*/ 31 h 37"/>
                <a:gd name="T18" fmla="*/ 55 w 93"/>
                <a:gd name="T19" fmla="*/ 23 h 37"/>
                <a:gd name="T20" fmla="*/ 57 w 93"/>
                <a:gd name="T21" fmla="*/ 32 h 37"/>
                <a:gd name="T22" fmla="*/ 58 w 93"/>
                <a:gd name="T23" fmla="*/ 32 h 37"/>
                <a:gd name="T24" fmla="*/ 28 w 93"/>
                <a:gd name="T25" fmla="*/ 32 h 37"/>
                <a:gd name="T26" fmla="*/ 32 w 93"/>
                <a:gd name="T27" fmla="*/ 23 h 37"/>
                <a:gd name="T28" fmla="*/ 34 w 93"/>
                <a:gd name="T29" fmla="*/ 33 h 37"/>
                <a:gd name="T30" fmla="*/ 63 w 93"/>
                <a:gd name="T31" fmla="*/ 21 h 37"/>
                <a:gd name="T32" fmla="*/ 63 w 93"/>
                <a:gd name="T33" fmla="*/ 31 h 37"/>
                <a:gd name="T34" fmla="*/ 20 w 93"/>
                <a:gd name="T35" fmla="*/ 30 h 37"/>
                <a:gd name="T36" fmla="*/ 26 w 93"/>
                <a:gd name="T37" fmla="*/ 22 h 37"/>
                <a:gd name="T38" fmla="*/ 65 w 93"/>
                <a:gd name="T39" fmla="*/ 31 h 37"/>
                <a:gd name="T40" fmla="*/ 64 w 93"/>
                <a:gd name="T41" fmla="*/ 21 h 37"/>
                <a:gd name="T42" fmla="*/ 67 w 93"/>
                <a:gd name="T43" fmla="*/ 26 h 37"/>
                <a:gd name="T44" fmla="*/ 69 w 93"/>
                <a:gd name="T45" fmla="*/ 30 h 37"/>
                <a:gd name="T46" fmla="*/ 73 w 93"/>
                <a:gd name="T47" fmla="*/ 19 h 37"/>
                <a:gd name="T48" fmla="*/ 69 w 93"/>
                <a:gd name="T49" fmla="*/ 30 h 37"/>
                <a:gd name="T50" fmla="*/ 13 w 93"/>
                <a:gd name="T51" fmla="*/ 18 h 37"/>
                <a:gd name="T52" fmla="*/ 19 w 93"/>
                <a:gd name="T53" fmla="*/ 30 h 37"/>
                <a:gd name="T54" fmla="*/ 74 w 93"/>
                <a:gd name="T55" fmla="*/ 18 h 37"/>
                <a:gd name="T56" fmla="*/ 75 w 93"/>
                <a:gd name="T57" fmla="*/ 28 h 37"/>
                <a:gd name="T58" fmla="*/ 9 w 93"/>
                <a:gd name="T59" fmla="*/ 16 h 37"/>
                <a:gd name="T60" fmla="*/ 7 w 93"/>
                <a:gd name="T61" fmla="*/ 23 h 37"/>
                <a:gd name="T62" fmla="*/ 6 w 93"/>
                <a:gd name="T63" fmla="*/ 14 h 37"/>
                <a:gd name="T64" fmla="*/ 79 w 93"/>
                <a:gd name="T65" fmla="*/ 26 h 37"/>
                <a:gd name="T66" fmla="*/ 84 w 93"/>
                <a:gd name="T67" fmla="*/ 23 h 37"/>
                <a:gd name="T68" fmla="*/ 4 w 93"/>
                <a:gd name="T69" fmla="*/ 15 h 37"/>
                <a:gd name="T70" fmla="*/ 4 w 93"/>
                <a:gd name="T71" fmla="*/ 13 h 37"/>
                <a:gd name="T72" fmla="*/ 86 w 93"/>
                <a:gd name="T73" fmla="*/ 13 h 37"/>
                <a:gd name="T74" fmla="*/ 89 w 93"/>
                <a:gd name="T75" fmla="*/ 18 h 37"/>
                <a:gd name="T76" fmla="*/ 89 w 93"/>
                <a:gd name="T77" fmla="*/ 2 h 37"/>
                <a:gd name="T78" fmla="*/ 89 w 93"/>
                <a:gd name="T79" fmla="*/ 6 h 37"/>
                <a:gd name="T80" fmla="*/ 32 w 93"/>
                <a:gd name="T81" fmla="*/ 19 h 37"/>
                <a:gd name="T82" fmla="*/ 4 w 93"/>
                <a:gd name="T83" fmla="*/ 5 h 37"/>
                <a:gd name="T84" fmla="*/ 2 w 93"/>
                <a:gd name="T85" fmla="*/ 3 h 37"/>
                <a:gd name="T86" fmla="*/ 1 w 93"/>
                <a:gd name="T87" fmla="*/ 8 h 37"/>
                <a:gd name="T88" fmla="*/ 2 w 93"/>
                <a:gd name="T89" fmla="*/ 20 h 37"/>
                <a:gd name="T90" fmla="*/ 70 w 93"/>
                <a:gd name="T91" fmla="*/ 33 h 37"/>
                <a:gd name="T92" fmla="*/ 80 w 93"/>
                <a:gd name="T93" fmla="*/ 29 h 37"/>
                <a:gd name="T94" fmla="*/ 86 w 93"/>
                <a:gd name="T95" fmla="*/ 26 h 37"/>
                <a:gd name="T96" fmla="*/ 92 w 93"/>
                <a:gd name="T97" fmla="*/ 18 h 37"/>
                <a:gd name="T98" fmla="*/ 93 w 93"/>
                <a:gd name="T9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7">
                  <a:moveTo>
                    <a:pt x="44" y="23"/>
                  </a:moveTo>
                  <a:cubicBezTo>
                    <a:pt x="45" y="23"/>
                    <a:pt x="46" y="23"/>
                    <a:pt x="47" y="23"/>
                  </a:cubicBezTo>
                  <a:cubicBezTo>
                    <a:pt x="47" y="23"/>
                    <a:pt x="47" y="23"/>
                    <a:pt x="47" y="23"/>
                  </a:cubicBezTo>
                  <a:cubicBezTo>
                    <a:pt x="47" y="23"/>
                    <a:pt x="47" y="23"/>
                    <a:pt x="47" y="23"/>
                  </a:cubicBezTo>
                  <a:cubicBezTo>
                    <a:pt x="47" y="27"/>
                    <a:pt x="47" y="30"/>
                    <a:pt x="48" y="33"/>
                  </a:cubicBezTo>
                  <a:cubicBezTo>
                    <a:pt x="46" y="33"/>
                    <a:pt x="44" y="33"/>
                    <a:pt x="42" y="33"/>
                  </a:cubicBezTo>
                  <a:cubicBezTo>
                    <a:pt x="42" y="32"/>
                    <a:pt x="42" y="31"/>
                    <a:pt x="42" y="30"/>
                  </a:cubicBezTo>
                  <a:cubicBezTo>
                    <a:pt x="42" y="28"/>
                    <a:pt x="42" y="25"/>
                    <a:pt x="43" y="23"/>
                  </a:cubicBezTo>
                  <a:cubicBezTo>
                    <a:pt x="44" y="23"/>
                    <a:pt x="44" y="23"/>
                    <a:pt x="44" y="23"/>
                  </a:cubicBezTo>
                  <a:moveTo>
                    <a:pt x="41" y="33"/>
                  </a:moveTo>
                  <a:cubicBezTo>
                    <a:pt x="39" y="33"/>
                    <a:pt x="37" y="33"/>
                    <a:pt x="35" y="33"/>
                  </a:cubicBezTo>
                  <a:cubicBezTo>
                    <a:pt x="35" y="33"/>
                    <a:pt x="35" y="33"/>
                    <a:pt x="35" y="33"/>
                  </a:cubicBezTo>
                  <a:cubicBezTo>
                    <a:pt x="35" y="30"/>
                    <a:pt x="35" y="26"/>
                    <a:pt x="35" y="23"/>
                  </a:cubicBezTo>
                  <a:cubicBezTo>
                    <a:pt x="37" y="23"/>
                    <a:pt x="39" y="23"/>
                    <a:pt x="41" y="23"/>
                  </a:cubicBezTo>
                  <a:cubicBezTo>
                    <a:pt x="41" y="25"/>
                    <a:pt x="41" y="28"/>
                    <a:pt x="41" y="30"/>
                  </a:cubicBezTo>
                  <a:cubicBezTo>
                    <a:pt x="41" y="31"/>
                    <a:pt x="41" y="32"/>
                    <a:pt x="41" y="33"/>
                  </a:cubicBezTo>
                  <a:moveTo>
                    <a:pt x="49" y="33"/>
                  </a:moveTo>
                  <a:cubicBezTo>
                    <a:pt x="49" y="30"/>
                    <a:pt x="49" y="27"/>
                    <a:pt x="48" y="24"/>
                  </a:cubicBezTo>
                  <a:cubicBezTo>
                    <a:pt x="49" y="23"/>
                    <a:pt x="49" y="23"/>
                    <a:pt x="49" y="23"/>
                  </a:cubicBezTo>
                  <a:cubicBezTo>
                    <a:pt x="49" y="23"/>
                    <a:pt x="49" y="23"/>
                    <a:pt x="49" y="23"/>
                  </a:cubicBezTo>
                  <a:cubicBezTo>
                    <a:pt x="50" y="23"/>
                    <a:pt x="51" y="23"/>
                    <a:pt x="52" y="23"/>
                  </a:cubicBezTo>
                  <a:cubicBezTo>
                    <a:pt x="52" y="25"/>
                    <a:pt x="52" y="27"/>
                    <a:pt x="52" y="29"/>
                  </a:cubicBezTo>
                  <a:cubicBezTo>
                    <a:pt x="52" y="30"/>
                    <a:pt x="52" y="32"/>
                    <a:pt x="52" y="33"/>
                  </a:cubicBezTo>
                  <a:cubicBezTo>
                    <a:pt x="51" y="33"/>
                    <a:pt x="50" y="33"/>
                    <a:pt x="49" y="33"/>
                  </a:cubicBezTo>
                  <a:moveTo>
                    <a:pt x="54" y="32"/>
                  </a:moveTo>
                  <a:cubicBezTo>
                    <a:pt x="54" y="32"/>
                    <a:pt x="54" y="32"/>
                    <a:pt x="54" y="31"/>
                  </a:cubicBezTo>
                  <a:cubicBezTo>
                    <a:pt x="54" y="31"/>
                    <a:pt x="54" y="31"/>
                    <a:pt x="54" y="31"/>
                  </a:cubicBezTo>
                  <a:cubicBezTo>
                    <a:pt x="54" y="30"/>
                    <a:pt x="54" y="30"/>
                    <a:pt x="54" y="29"/>
                  </a:cubicBezTo>
                  <a:cubicBezTo>
                    <a:pt x="54" y="27"/>
                    <a:pt x="54" y="25"/>
                    <a:pt x="54" y="23"/>
                  </a:cubicBezTo>
                  <a:cubicBezTo>
                    <a:pt x="54" y="23"/>
                    <a:pt x="55" y="23"/>
                    <a:pt x="55" y="23"/>
                  </a:cubicBezTo>
                  <a:cubicBezTo>
                    <a:pt x="55" y="26"/>
                    <a:pt x="55" y="29"/>
                    <a:pt x="55" y="32"/>
                  </a:cubicBezTo>
                  <a:cubicBezTo>
                    <a:pt x="54" y="32"/>
                    <a:pt x="54" y="32"/>
                    <a:pt x="54" y="32"/>
                  </a:cubicBezTo>
                  <a:moveTo>
                    <a:pt x="57" y="32"/>
                  </a:moveTo>
                  <a:cubicBezTo>
                    <a:pt x="57" y="29"/>
                    <a:pt x="57" y="26"/>
                    <a:pt x="57" y="22"/>
                  </a:cubicBezTo>
                  <a:cubicBezTo>
                    <a:pt x="58" y="22"/>
                    <a:pt x="58" y="22"/>
                    <a:pt x="58" y="22"/>
                  </a:cubicBezTo>
                  <a:cubicBezTo>
                    <a:pt x="58" y="25"/>
                    <a:pt x="58" y="29"/>
                    <a:pt x="58" y="32"/>
                  </a:cubicBezTo>
                  <a:cubicBezTo>
                    <a:pt x="58" y="32"/>
                    <a:pt x="57" y="32"/>
                    <a:pt x="57" y="32"/>
                  </a:cubicBezTo>
                  <a:moveTo>
                    <a:pt x="34" y="33"/>
                  </a:moveTo>
                  <a:cubicBezTo>
                    <a:pt x="32" y="33"/>
                    <a:pt x="30" y="33"/>
                    <a:pt x="28" y="32"/>
                  </a:cubicBezTo>
                  <a:cubicBezTo>
                    <a:pt x="28" y="31"/>
                    <a:pt x="28" y="30"/>
                    <a:pt x="28" y="29"/>
                  </a:cubicBezTo>
                  <a:cubicBezTo>
                    <a:pt x="28" y="27"/>
                    <a:pt x="28" y="24"/>
                    <a:pt x="28" y="22"/>
                  </a:cubicBezTo>
                  <a:cubicBezTo>
                    <a:pt x="29" y="22"/>
                    <a:pt x="31" y="22"/>
                    <a:pt x="32" y="23"/>
                  </a:cubicBezTo>
                  <a:cubicBezTo>
                    <a:pt x="32" y="23"/>
                    <a:pt x="33" y="23"/>
                    <a:pt x="33" y="23"/>
                  </a:cubicBezTo>
                  <a:cubicBezTo>
                    <a:pt x="34" y="26"/>
                    <a:pt x="34" y="30"/>
                    <a:pt x="34" y="33"/>
                  </a:cubicBezTo>
                  <a:cubicBezTo>
                    <a:pt x="34" y="33"/>
                    <a:pt x="34" y="33"/>
                    <a:pt x="34" y="33"/>
                  </a:cubicBezTo>
                  <a:moveTo>
                    <a:pt x="60" y="32"/>
                  </a:moveTo>
                  <a:cubicBezTo>
                    <a:pt x="60" y="28"/>
                    <a:pt x="60" y="25"/>
                    <a:pt x="59" y="22"/>
                  </a:cubicBezTo>
                  <a:cubicBezTo>
                    <a:pt x="61" y="22"/>
                    <a:pt x="62" y="22"/>
                    <a:pt x="63" y="21"/>
                  </a:cubicBezTo>
                  <a:cubicBezTo>
                    <a:pt x="63" y="24"/>
                    <a:pt x="63" y="27"/>
                    <a:pt x="63" y="30"/>
                  </a:cubicBezTo>
                  <a:cubicBezTo>
                    <a:pt x="63" y="31"/>
                    <a:pt x="63" y="31"/>
                    <a:pt x="63" y="31"/>
                  </a:cubicBezTo>
                  <a:cubicBezTo>
                    <a:pt x="63" y="31"/>
                    <a:pt x="63" y="31"/>
                    <a:pt x="63" y="31"/>
                  </a:cubicBezTo>
                  <a:cubicBezTo>
                    <a:pt x="62" y="31"/>
                    <a:pt x="61" y="31"/>
                    <a:pt x="60" y="32"/>
                  </a:cubicBezTo>
                  <a:moveTo>
                    <a:pt x="26" y="32"/>
                  </a:moveTo>
                  <a:cubicBezTo>
                    <a:pt x="24" y="31"/>
                    <a:pt x="22" y="31"/>
                    <a:pt x="20" y="30"/>
                  </a:cubicBezTo>
                  <a:cubicBezTo>
                    <a:pt x="20" y="29"/>
                    <a:pt x="20" y="28"/>
                    <a:pt x="20" y="26"/>
                  </a:cubicBezTo>
                  <a:cubicBezTo>
                    <a:pt x="20" y="24"/>
                    <a:pt x="20" y="23"/>
                    <a:pt x="21" y="21"/>
                  </a:cubicBezTo>
                  <a:cubicBezTo>
                    <a:pt x="23" y="21"/>
                    <a:pt x="24" y="22"/>
                    <a:pt x="26" y="22"/>
                  </a:cubicBezTo>
                  <a:cubicBezTo>
                    <a:pt x="26" y="24"/>
                    <a:pt x="26" y="27"/>
                    <a:pt x="26" y="29"/>
                  </a:cubicBezTo>
                  <a:cubicBezTo>
                    <a:pt x="26" y="30"/>
                    <a:pt x="26" y="31"/>
                    <a:pt x="26" y="32"/>
                  </a:cubicBezTo>
                  <a:moveTo>
                    <a:pt x="65" y="31"/>
                  </a:moveTo>
                  <a:cubicBezTo>
                    <a:pt x="65" y="30"/>
                    <a:pt x="65" y="30"/>
                    <a:pt x="65" y="30"/>
                  </a:cubicBezTo>
                  <a:cubicBezTo>
                    <a:pt x="64" y="30"/>
                    <a:pt x="64" y="30"/>
                    <a:pt x="64" y="30"/>
                  </a:cubicBezTo>
                  <a:cubicBezTo>
                    <a:pt x="64" y="27"/>
                    <a:pt x="64" y="24"/>
                    <a:pt x="64" y="21"/>
                  </a:cubicBezTo>
                  <a:cubicBezTo>
                    <a:pt x="64" y="21"/>
                    <a:pt x="64" y="21"/>
                    <a:pt x="64" y="21"/>
                  </a:cubicBezTo>
                  <a:cubicBezTo>
                    <a:pt x="65" y="21"/>
                    <a:pt x="66" y="21"/>
                    <a:pt x="67" y="20"/>
                  </a:cubicBezTo>
                  <a:cubicBezTo>
                    <a:pt x="67" y="22"/>
                    <a:pt x="67" y="24"/>
                    <a:pt x="67" y="26"/>
                  </a:cubicBezTo>
                  <a:cubicBezTo>
                    <a:pt x="67" y="27"/>
                    <a:pt x="67" y="29"/>
                    <a:pt x="67" y="30"/>
                  </a:cubicBezTo>
                  <a:cubicBezTo>
                    <a:pt x="66" y="30"/>
                    <a:pt x="66" y="31"/>
                    <a:pt x="65" y="31"/>
                  </a:cubicBezTo>
                  <a:moveTo>
                    <a:pt x="69" y="30"/>
                  </a:moveTo>
                  <a:cubicBezTo>
                    <a:pt x="69" y="28"/>
                    <a:pt x="69" y="27"/>
                    <a:pt x="69" y="26"/>
                  </a:cubicBezTo>
                  <a:cubicBezTo>
                    <a:pt x="69" y="24"/>
                    <a:pt x="69" y="22"/>
                    <a:pt x="69" y="20"/>
                  </a:cubicBezTo>
                  <a:cubicBezTo>
                    <a:pt x="70" y="19"/>
                    <a:pt x="71" y="19"/>
                    <a:pt x="73" y="19"/>
                  </a:cubicBezTo>
                  <a:cubicBezTo>
                    <a:pt x="73" y="22"/>
                    <a:pt x="73" y="25"/>
                    <a:pt x="73" y="27"/>
                  </a:cubicBezTo>
                  <a:cubicBezTo>
                    <a:pt x="73" y="28"/>
                    <a:pt x="73" y="28"/>
                    <a:pt x="73" y="28"/>
                  </a:cubicBezTo>
                  <a:cubicBezTo>
                    <a:pt x="72" y="29"/>
                    <a:pt x="70" y="29"/>
                    <a:pt x="69" y="30"/>
                  </a:cubicBezTo>
                  <a:moveTo>
                    <a:pt x="19" y="30"/>
                  </a:moveTo>
                  <a:cubicBezTo>
                    <a:pt x="17" y="29"/>
                    <a:pt x="15" y="28"/>
                    <a:pt x="13" y="27"/>
                  </a:cubicBezTo>
                  <a:cubicBezTo>
                    <a:pt x="13" y="24"/>
                    <a:pt x="13" y="21"/>
                    <a:pt x="13" y="18"/>
                  </a:cubicBezTo>
                  <a:cubicBezTo>
                    <a:pt x="15" y="19"/>
                    <a:pt x="17" y="20"/>
                    <a:pt x="19" y="20"/>
                  </a:cubicBezTo>
                  <a:cubicBezTo>
                    <a:pt x="19" y="22"/>
                    <a:pt x="19" y="24"/>
                    <a:pt x="19" y="26"/>
                  </a:cubicBezTo>
                  <a:cubicBezTo>
                    <a:pt x="19" y="27"/>
                    <a:pt x="19" y="29"/>
                    <a:pt x="19" y="30"/>
                  </a:cubicBezTo>
                  <a:moveTo>
                    <a:pt x="75" y="28"/>
                  </a:moveTo>
                  <a:cubicBezTo>
                    <a:pt x="75" y="27"/>
                    <a:pt x="75" y="27"/>
                    <a:pt x="75" y="27"/>
                  </a:cubicBezTo>
                  <a:cubicBezTo>
                    <a:pt x="75" y="24"/>
                    <a:pt x="75" y="21"/>
                    <a:pt x="74" y="18"/>
                  </a:cubicBezTo>
                  <a:cubicBezTo>
                    <a:pt x="75" y="18"/>
                    <a:pt x="76" y="17"/>
                    <a:pt x="77" y="17"/>
                  </a:cubicBezTo>
                  <a:cubicBezTo>
                    <a:pt x="78" y="20"/>
                    <a:pt x="78" y="23"/>
                    <a:pt x="78" y="27"/>
                  </a:cubicBezTo>
                  <a:cubicBezTo>
                    <a:pt x="77" y="27"/>
                    <a:pt x="76" y="27"/>
                    <a:pt x="75" y="28"/>
                  </a:cubicBezTo>
                  <a:moveTo>
                    <a:pt x="11" y="26"/>
                  </a:moveTo>
                  <a:cubicBezTo>
                    <a:pt x="10" y="26"/>
                    <a:pt x="10" y="25"/>
                    <a:pt x="9" y="25"/>
                  </a:cubicBezTo>
                  <a:cubicBezTo>
                    <a:pt x="9" y="22"/>
                    <a:pt x="9" y="19"/>
                    <a:pt x="9" y="16"/>
                  </a:cubicBezTo>
                  <a:cubicBezTo>
                    <a:pt x="10" y="17"/>
                    <a:pt x="10" y="17"/>
                    <a:pt x="11" y="17"/>
                  </a:cubicBezTo>
                  <a:cubicBezTo>
                    <a:pt x="11" y="20"/>
                    <a:pt x="11" y="23"/>
                    <a:pt x="11" y="26"/>
                  </a:cubicBezTo>
                  <a:moveTo>
                    <a:pt x="7" y="23"/>
                  </a:moveTo>
                  <a:cubicBezTo>
                    <a:pt x="7" y="22"/>
                    <a:pt x="6" y="22"/>
                    <a:pt x="6" y="21"/>
                  </a:cubicBezTo>
                  <a:cubicBezTo>
                    <a:pt x="6" y="21"/>
                    <a:pt x="6" y="21"/>
                    <a:pt x="6" y="21"/>
                  </a:cubicBezTo>
                  <a:cubicBezTo>
                    <a:pt x="6" y="19"/>
                    <a:pt x="6" y="17"/>
                    <a:pt x="6" y="14"/>
                  </a:cubicBezTo>
                  <a:cubicBezTo>
                    <a:pt x="7" y="15"/>
                    <a:pt x="7" y="15"/>
                    <a:pt x="7" y="15"/>
                  </a:cubicBezTo>
                  <a:cubicBezTo>
                    <a:pt x="7" y="18"/>
                    <a:pt x="7" y="20"/>
                    <a:pt x="7" y="23"/>
                  </a:cubicBezTo>
                  <a:moveTo>
                    <a:pt x="79" y="26"/>
                  </a:moveTo>
                  <a:cubicBezTo>
                    <a:pt x="79" y="23"/>
                    <a:pt x="79" y="19"/>
                    <a:pt x="79" y="16"/>
                  </a:cubicBezTo>
                  <a:cubicBezTo>
                    <a:pt x="81" y="15"/>
                    <a:pt x="82" y="14"/>
                    <a:pt x="84" y="13"/>
                  </a:cubicBezTo>
                  <a:cubicBezTo>
                    <a:pt x="84" y="17"/>
                    <a:pt x="84" y="20"/>
                    <a:pt x="84" y="23"/>
                  </a:cubicBezTo>
                  <a:cubicBezTo>
                    <a:pt x="84" y="23"/>
                    <a:pt x="83" y="24"/>
                    <a:pt x="82" y="25"/>
                  </a:cubicBezTo>
                  <a:cubicBezTo>
                    <a:pt x="81" y="25"/>
                    <a:pt x="80" y="25"/>
                    <a:pt x="79" y="26"/>
                  </a:cubicBezTo>
                  <a:moveTo>
                    <a:pt x="4" y="15"/>
                  </a:moveTo>
                  <a:cubicBezTo>
                    <a:pt x="4" y="15"/>
                    <a:pt x="4" y="15"/>
                    <a:pt x="4" y="15"/>
                  </a:cubicBezTo>
                  <a:cubicBezTo>
                    <a:pt x="4" y="14"/>
                    <a:pt x="4" y="13"/>
                    <a:pt x="4" y="13"/>
                  </a:cubicBezTo>
                  <a:cubicBezTo>
                    <a:pt x="4" y="13"/>
                    <a:pt x="4" y="13"/>
                    <a:pt x="4" y="13"/>
                  </a:cubicBezTo>
                  <a:cubicBezTo>
                    <a:pt x="4" y="14"/>
                    <a:pt x="4" y="14"/>
                    <a:pt x="4" y="15"/>
                  </a:cubicBezTo>
                  <a:moveTo>
                    <a:pt x="86" y="21"/>
                  </a:moveTo>
                  <a:cubicBezTo>
                    <a:pt x="86" y="18"/>
                    <a:pt x="86" y="15"/>
                    <a:pt x="86" y="13"/>
                  </a:cubicBezTo>
                  <a:cubicBezTo>
                    <a:pt x="87" y="12"/>
                    <a:pt x="88" y="11"/>
                    <a:pt x="89" y="10"/>
                  </a:cubicBezTo>
                  <a:cubicBezTo>
                    <a:pt x="89" y="13"/>
                    <a:pt x="89" y="15"/>
                    <a:pt x="89" y="17"/>
                  </a:cubicBezTo>
                  <a:cubicBezTo>
                    <a:pt x="89" y="18"/>
                    <a:pt x="89" y="18"/>
                    <a:pt x="89" y="18"/>
                  </a:cubicBezTo>
                  <a:cubicBezTo>
                    <a:pt x="88" y="19"/>
                    <a:pt x="87" y="20"/>
                    <a:pt x="86" y="21"/>
                  </a:cubicBezTo>
                  <a:moveTo>
                    <a:pt x="91" y="0"/>
                  </a:moveTo>
                  <a:cubicBezTo>
                    <a:pt x="90" y="0"/>
                    <a:pt x="89" y="1"/>
                    <a:pt x="89" y="2"/>
                  </a:cubicBezTo>
                  <a:cubicBezTo>
                    <a:pt x="89" y="2"/>
                    <a:pt x="89" y="2"/>
                    <a:pt x="89" y="2"/>
                  </a:cubicBezTo>
                  <a:cubicBezTo>
                    <a:pt x="89" y="3"/>
                    <a:pt x="89" y="5"/>
                    <a:pt x="89" y="6"/>
                  </a:cubicBezTo>
                  <a:cubicBezTo>
                    <a:pt x="89" y="6"/>
                    <a:pt x="89" y="6"/>
                    <a:pt x="89" y="6"/>
                  </a:cubicBezTo>
                  <a:cubicBezTo>
                    <a:pt x="76" y="16"/>
                    <a:pt x="60" y="20"/>
                    <a:pt x="44" y="20"/>
                  </a:cubicBezTo>
                  <a:cubicBezTo>
                    <a:pt x="44" y="20"/>
                    <a:pt x="44" y="20"/>
                    <a:pt x="44" y="20"/>
                  </a:cubicBezTo>
                  <a:cubicBezTo>
                    <a:pt x="40" y="20"/>
                    <a:pt x="36" y="20"/>
                    <a:pt x="32" y="19"/>
                  </a:cubicBezTo>
                  <a:cubicBezTo>
                    <a:pt x="22" y="18"/>
                    <a:pt x="12" y="16"/>
                    <a:pt x="6" y="9"/>
                  </a:cubicBezTo>
                  <a:cubicBezTo>
                    <a:pt x="5" y="9"/>
                    <a:pt x="4" y="8"/>
                    <a:pt x="4" y="7"/>
                  </a:cubicBezTo>
                  <a:cubicBezTo>
                    <a:pt x="4" y="7"/>
                    <a:pt x="4" y="6"/>
                    <a:pt x="4" y="5"/>
                  </a:cubicBezTo>
                  <a:cubicBezTo>
                    <a:pt x="4" y="4"/>
                    <a:pt x="4" y="4"/>
                    <a:pt x="4" y="4"/>
                  </a:cubicBezTo>
                  <a:cubicBezTo>
                    <a:pt x="4" y="4"/>
                    <a:pt x="4" y="3"/>
                    <a:pt x="3" y="3"/>
                  </a:cubicBezTo>
                  <a:cubicBezTo>
                    <a:pt x="3" y="3"/>
                    <a:pt x="3" y="3"/>
                    <a:pt x="2" y="3"/>
                  </a:cubicBezTo>
                  <a:cubicBezTo>
                    <a:pt x="2" y="3"/>
                    <a:pt x="1" y="3"/>
                    <a:pt x="1" y="4"/>
                  </a:cubicBezTo>
                  <a:cubicBezTo>
                    <a:pt x="0" y="4"/>
                    <a:pt x="0" y="5"/>
                    <a:pt x="0" y="6"/>
                  </a:cubicBezTo>
                  <a:cubicBezTo>
                    <a:pt x="0" y="7"/>
                    <a:pt x="0" y="7"/>
                    <a:pt x="1" y="8"/>
                  </a:cubicBezTo>
                  <a:cubicBezTo>
                    <a:pt x="1" y="9"/>
                    <a:pt x="0" y="10"/>
                    <a:pt x="0" y="10"/>
                  </a:cubicBezTo>
                  <a:cubicBezTo>
                    <a:pt x="0" y="13"/>
                    <a:pt x="1" y="16"/>
                    <a:pt x="1" y="19"/>
                  </a:cubicBezTo>
                  <a:cubicBezTo>
                    <a:pt x="1" y="19"/>
                    <a:pt x="1" y="20"/>
                    <a:pt x="2" y="20"/>
                  </a:cubicBezTo>
                  <a:cubicBezTo>
                    <a:pt x="2" y="22"/>
                    <a:pt x="4" y="24"/>
                    <a:pt x="5" y="26"/>
                  </a:cubicBezTo>
                  <a:cubicBezTo>
                    <a:pt x="11" y="31"/>
                    <a:pt x="23" y="37"/>
                    <a:pt x="41" y="37"/>
                  </a:cubicBezTo>
                  <a:cubicBezTo>
                    <a:pt x="49" y="37"/>
                    <a:pt x="60" y="36"/>
                    <a:pt x="70" y="33"/>
                  </a:cubicBezTo>
                  <a:cubicBezTo>
                    <a:pt x="73" y="32"/>
                    <a:pt x="76" y="31"/>
                    <a:pt x="79" y="30"/>
                  </a:cubicBezTo>
                  <a:cubicBezTo>
                    <a:pt x="79" y="30"/>
                    <a:pt x="79" y="30"/>
                    <a:pt x="79" y="30"/>
                  </a:cubicBezTo>
                  <a:cubicBezTo>
                    <a:pt x="80" y="29"/>
                    <a:pt x="80" y="29"/>
                    <a:pt x="80" y="29"/>
                  </a:cubicBezTo>
                  <a:cubicBezTo>
                    <a:pt x="80" y="29"/>
                    <a:pt x="80" y="29"/>
                    <a:pt x="80" y="29"/>
                  </a:cubicBezTo>
                  <a:cubicBezTo>
                    <a:pt x="81" y="29"/>
                    <a:pt x="83" y="28"/>
                    <a:pt x="84" y="27"/>
                  </a:cubicBezTo>
                  <a:cubicBezTo>
                    <a:pt x="84" y="27"/>
                    <a:pt x="85" y="26"/>
                    <a:pt x="86" y="26"/>
                  </a:cubicBezTo>
                  <a:cubicBezTo>
                    <a:pt x="86" y="26"/>
                    <a:pt x="86" y="26"/>
                    <a:pt x="86" y="26"/>
                  </a:cubicBezTo>
                  <a:cubicBezTo>
                    <a:pt x="86" y="26"/>
                    <a:pt x="86" y="26"/>
                    <a:pt x="86" y="26"/>
                  </a:cubicBezTo>
                  <a:cubicBezTo>
                    <a:pt x="89" y="24"/>
                    <a:pt x="91" y="21"/>
                    <a:pt x="92" y="18"/>
                  </a:cubicBezTo>
                  <a:cubicBezTo>
                    <a:pt x="92" y="18"/>
                    <a:pt x="93" y="17"/>
                    <a:pt x="93" y="16"/>
                  </a:cubicBezTo>
                  <a:cubicBezTo>
                    <a:pt x="93" y="16"/>
                    <a:pt x="92" y="16"/>
                    <a:pt x="92" y="15"/>
                  </a:cubicBezTo>
                  <a:cubicBezTo>
                    <a:pt x="92" y="11"/>
                    <a:pt x="93" y="6"/>
                    <a:pt x="93" y="2"/>
                  </a:cubicBezTo>
                  <a:cubicBezTo>
                    <a:pt x="93" y="1"/>
                    <a:pt x="92" y="0"/>
                    <a:pt x="91" y="0"/>
                  </a:cubicBezTo>
                  <a:cubicBezTo>
                    <a:pt x="91" y="0"/>
                    <a:pt x="91" y="0"/>
                    <a:pt x="9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789"/>
            <p:cNvSpPr>
              <a:spLocks noEditPoints="1"/>
            </p:cNvSpPr>
            <p:nvPr/>
          </p:nvSpPr>
          <p:spPr bwMode="auto">
            <a:xfrm>
              <a:off x="3343" y="896"/>
              <a:ext cx="258" cy="223"/>
            </a:xfrm>
            <a:custGeom>
              <a:avLst/>
              <a:gdLst>
                <a:gd name="T0" fmla="*/ 77 w 109"/>
                <a:gd name="T1" fmla="*/ 90 h 94"/>
                <a:gd name="T2" fmla="*/ 60 w 109"/>
                <a:gd name="T3" fmla="*/ 73 h 94"/>
                <a:gd name="T4" fmla="*/ 63 w 109"/>
                <a:gd name="T5" fmla="*/ 70 h 94"/>
                <a:gd name="T6" fmla="*/ 72 w 109"/>
                <a:gd name="T7" fmla="*/ 64 h 94"/>
                <a:gd name="T8" fmla="*/ 77 w 109"/>
                <a:gd name="T9" fmla="*/ 90 h 94"/>
                <a:gd name="T10" fmla="*/ 79 w 109"/>
                <a:gd name="T11" fmla="*/ 84 h 94"/>
                <a:gd name="T12" fmla="*/ 75 w 109"/>
                <a:gd name="T13" fmla="*/ 63 h 94"/>
                <a:gd name="T14" fmla="*/ 75 w 109"/>
                <a:gd name="T15" fmla="*/ 62 h 94"/>
                <a:gd name="T16" fmla="*/ 75 w 109"/>
                <a:gd name="T17" fmla="*/ 61 h 94"/>
                <a:gd name="T18" fmla="*/ 19 w 109"/>
                <a:gd name="T19" fmla="*/ 13 h 94"/>
                <a:gd name="T20" fmla="*/ 55 w 109"/>
                <a:gd name="T21" fmla="*/ 37 h 94"/>
                <a:gd name="T22" fmla="*/ 83 w 109"/>
                <a:gd name="T23" fmla="*/ 56 h 94"/>
                <a:gd name="T24" fmla="*/ 79 w 109"/>
                <a:gd name="T25" fmla="*/ 84 h 94"/>
                <a:gd name="T26" fmla="*/ 43 w 109"/>
                <a:gd name="T27" fmla="*/ 81 h 94"/>
                <a:gd name="T28" fmla="*/ 33 w 109"/>
                <a:gd name="T29" fmla="*/ 64 h 94"/>
                <a:gd name="T30" fmla="*/ 13 w 109"/>
                <a:gd name="T31" fmla="*/ 24 h 94"/>
                <a:gd name="T32" fmla="*/ 5 w 109"/>
                <a:gd name="T33" fmla="*/ 9 h 94"/>
                <a:gd name="T34" fmla="*/ 4 w 109"/>
                <a:gd name="T35" fmla="*/ 5 h 94"/>
                <a:gd name="T36" fmla="*/ 71 w 109"/>
                <a:gd name="T37" fmla="*/ 61 h 94"/>
                <a:gd name="T38" fmla="*/ 57 w 109"/>
                <a:gd name="T39" fmla="*/ 72 h 94"/>
                <a:gd name="T40" fmla="*/ 50 w 109"/>
                <a:gd name="T41" fmla="*/ 78 h 94"/>
                <a:gd name="T42" fmla="*/ 43 w 109"/>
                <a:gd name="T43" fmla="*/ 81 h 94"/>
                <a:gd name="T44" fmla="*/ 85 w 109"/>
                <a:gd name="T45" fmla="*/ 54 h 94"/>
                <a:gd name="T46" fmla="*/ 56 w 109"/>
                <a:gd name="T47" fmla="*/ 35 h 94"/>
                <a:gd name="T48" fmla="*/ 10 w 109"/>
                <a:gd name="T49" fmla="*/ 4 h 94"/>
                <a:gd name="T50" fmla="*/ 35 w 109"/>
                <a:gd name="T51" fmla="*/ 13 h 94"/>
                <a:gd name="T52" fmla="*/ 105 w 109"/>
                <a:gd name="T53" fmla="*/ 42 h 94"/>
                <a:gd name="T54" fmla="*/ 85 w 109"/>
                <a:gd name="T55" fmla="*/ 54 h 94"/>
                <a:gd name="T56" fmla="*/ 2 w 109"/>
                <a:gd name="T57" fmla="*/ 0 h 94"/>
                <a:gd name="T58" fmla="*/ 1 w 109"/>
                <a:gd name="T59" fmla="*/ 1 h 94"/>
                <a:gd name="T60" fmla="*/ 1 w 109"/>
                <a:gd name="T61" fmla="*/ 1 h 94"/>
                <a:gd name="T62" fmla="*/ 0 w 109"/>
                <a:gd name="T63" fmla="*/ 1 h 94"/>
                <a:gd name="T64" fmla="*/ 0 w 109"/>
                <a:gd name="T65" fmla="*/ 1 h 94"/>
                <a:gd name="T66" fmla="*/ 0 w 109"/>
                <a:gd name="T67" fmla="*/ 1 h 94"/>
                <a:gd name="T68" fmla="*/ 0 w 109"/>
                <a:gd name="T69" fmla="*/ 1 h 94"/>
                <a:gd name="T70" fmla="*/ 0 w 109"/>
                <a:gd name="T71" fmla="*/ 1 h 94"/>
                <a:gd name="T72" fmla="*/ 0 w 109"/>
                <a:gd name="T73" fmla="*/ 2 h 94"/>
                <a:gd name="T74" fmla="*/ 0 w 109"/>
                <a:gd name="T75" fmla="*/ 2 h 94"/>
                <a:gd name="T76" fmla="*/ 0 w 109"/>
                <a:gd name="T77" fmla="*/ 3 h 94"/>
                <a:gd name="T78" fmla="*/ 0 w 109"/>
                <a:gd name="T79" fmla="*/ 4 h 94"/>
                <a:gd name="T80" fmla="*/ 19 w 109"/>
                <a:gd name="T81" fmla="*/ 43 h 94"/>
                <a:gd name="T82" fmla="*/ 42 w 109"/>
                <a:gd name="T83" fmla="*/ 83 h 94"/>
                <a:gd name="T84" fmla="*/ 43 w 109"/>
                <a:gd name="T85" fmla="*/ 84 h 94"/>
                <a:gd name="T86" fmla="*/ 43 w 109"/>
                <a:gd name="T87" fmla="*/ 84 h 94"/>
                <a:gd name="T88" fmla="*/ 52 w 109"/>
                <a:gd name="T89" fmla="*/ 80 h 94"/>
                <a:gd name="T90" fmla="*/ 58 w 109"/>
                <a:gd name="T91" fmla="*/ 75 h 94"/>
                <a:gd name="T92" fmla="*/ 77 w 109"/>
                <a:gd name="T93" fmla="*/ 94 h 94"/>
                <a:gd name="T94" fmla="*/ 78 w 109"/>
                <a:gd name="T95" fmla="*/ 94 h 94"/>
                <a:gd name="T96" fmla="*/ 78 w 109"/>
                <a:gd name="T97" fmla="*/ 94 h 94"/>
                <a:gd name="T98" fmla="*/ 79 w 109"/>
                <a:gd name="T99" fmla="*/ 94 h 94"/>
                <a:gd name="T100" fmla="*/ 79 w 109"/>
                <a:gd name="T101" fmla="*/ 94 h 94"/>
                <a:gd name="T102" fmla="*/ 80 w 109"/>
                <a:gd name="T103" fmla="*/ 93 h 94"/>
                <a:gd name="T104" fmla="*/ 86 w 109"/>
                <a:gd name="T105" fmla="*/ 56 h 94"/>
                <a:gd name="T106" fmla="*/ 109 w 109"/>
                <a:gd name="T107" fmla="*/ 43 h 94"/>
                <a:gd name="T108" fmla="*/ 109 w 109"/>
                <a:gd name="T109" fmla="*/ 42 h 94"/>
                <a:gd name="T110" fmla="*/ 109 w 109"/>
                <a:gd name="T111" fmla="*/ 41 h 94"/>
                <a:gd name="T112" fmla="*/ 36 w 109"/>
                <a:gd name="T113" fmla="*/ 11 h 94"/>
                <a:gd name="T114" fmla="*/ 3 w 109"/>
                <a:gd name="T115" fmla="*/ 0 h 94"/>
                <a:gd name="T116" fmla="*/ 2 w 109"/>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94">
                  <a:moveTo>
                    <a:pt x="77" y="90"/>
                  </a:moveTo>
                  <a:cubicBezTo>
                    <a:pt x="71" y="84"/>
                    <a:pt x="66" y="79"/>
                    <a:pt x="60" y="73"/>
                  </a:cubicBezTo>
                  <a:cubicBezTo>
                    <a:pt x="61" y="72"/>
                    <a:pt x="62" y="71"/>
                    <a:pt x="63" y="70"/>
                  </a:cubicBezTo>
                  <a:cubicBezTo>
                    <a:pt x="66" y="67"/>
                    <a:pt x="69" y="65"/>
                    <a:pt x="72" y="64"/>
                  </a:cubicBezTo>
                  <a:cubicBezTo>
                    <a:pt x="74" y="70"/>
                    <a:pt x="75" y="78"/>
                    <a:pt x="77" y="90"/>
                  </a:cubicBezTo>
                  <a:moveTo>
                    <a:pt x="79" y="84"/>
                  </a:moveTo>
                  <a:cubicBezTo>
                    <a:pt x="77" y="75"/>
                    <a:pt x="76" y="68"/>
                    <a:pt x="75" y="63"/>
                  </a:cubicBezTo>
                  <a:cubicBezTo>
                    <a:pt x="75" y="62"/>
                    <a:pt x="75" y="62"/>
                    <a:pt x="75" y="62"/>
                  </a:cubicBezTo>
                  <a:cubicBezTo>
                    <a:pt x="75" y="62"/>
                    <a:pt x="75" y="61"/>
                    <a:pt x="75" y="61"/>
                  </a:cubicBezTo>
                  <a:cubicBezTo>
                    <a:pt x="53" y="42"/>
                    <a:pt x="39" y="29"/>
                    <a:pt x="19" y="13"/>
                  </a:cubicBezTo>
                  <a:cubicBezTo>
                    <a:pt x="30" y="21"/>
                    <a:pt x="39" y="28"/>
                    <a:pt x="55" y="37"/>
                  </a:cubicBezTo>
                  <a:cubicBezTo>
                    <a:pt x="64" y="43"/>
                    <a:pt x="75" y="49"/>
                    <a:pt x="83" y="56"/>
                  </a:cubicBezTo>
                  <a:cubicBezTo>
                    <a:pt x="82" y="65"/>
                    <a:pt x="80" y="75"/>
                    <a:pt x="79" y="84"/>
                  </a:cubicBezTo>
                  <a:moveTo>
                    <a:pt x="43" y="81"/>
                  </a:moveTo>
                  <a:cubicBezTo>
                    <a:pt x="41" y="78"/>
                    <a:pt x="37" y="71"/>
                    <a:pt x="33" y="64"/>
                  </a:cubicBezTo>
                  <a:cubicBezTo>
                    <a:pt x="27" y="52"/>
                    <a:pt x="19" y="37"/>
                    <a:pt x="13" y="24"/>
                  </a:cubicBezTo>
                  <a:cubicBezTo>
                    <a:pt x="10" y="18"/>
                    <a:pt x="7" y="13"/>
                    <a:pt x="5" y="9"/>
                  </a:cubicBezTo>
                  <a:cubicBezTo>
                    <a:pt x="5" y="7"/>
                    <a:pt x="4" y="6"/>
                    <a:pt x="4" y="5"/>
                  </a:cubicBezTo>
                  <a:cubicBezTo>
                    <a:pt x="30" y="24"/>
                    <a:pt x="46" y="39"/>
                    <a:pt x="71" y="61"/>
                  </a:cubicBezTo>
                  <a:cubicBezTo>
                    <a:pt x="66" y="63"/>
                    <a:pt x="61" y="67"/>
                    <a:pt x="57" y="72"/>
                  </a:cubicBezTo>
                  <a:cubicBezTo>
                    <a:pt x="55" y="74"/>
                    <a:pt x="53" y="76"/>
                    <a:pt x="50" y="78"/>
                  </a:cubicBezTo>
                  <a:cubicBezTo>
                    <a:pt x="48" y="80"/>
                    <a:pt x="46" y="81"/>
                    <a:pt x="43" y="81"/>
                  </a:cubicBezTo>
                  <a:moveTo>
                    <a:pt x="85" y="54"/>
                  </a:moveTo>
                  <a:cubicBezTo>
                    <a:pt x="76" y="47"/>
                    <a:pt x="66" y="40"/>
                    <a:pt x="56" y="35"/>
                  </a:cubicBezTo>
                  <a:cubicBezTo>
                    <a:pt x="36" y="23"/>
                    <a:pt x="27" y="14"/>
                    <a:pt x="10" y="4"/>
                  </a:cubicBezTo>
                  <a:cubicBezTo>
                    <a:pt x="20" y="7"/>
                    <a:pt x="23" y="8"/>
                    <a:pt x="35" y="13"/>
                  </a:cubicBezTo>
                  <a:cubicBezTo>
                    <a:pt x="59" y="23"/>
                    <a:pt x="84" y="33"/>
                    <a:pt x="105" y="42"/>
                  </a:cubicBezTo>
                  <a:cubicBezTo>
                    <a:pt x="98" y="46"/>
                    <a:pt x="92" y="49"/>
                    <a:pt x="85" y="54"/>
                  </a:cubicBezTo>
                  <a:moveTo>
                    <a:pt x="2" y="0"/>
                  </a:moveTo>
                  <a:cubicBezTo>
                    <a:pt x="2" y="0"/>
                    <a:pt x="1" y="0"/>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3"/>
                    <a:pt x="0" y="3"/>
                    <a:pt x="0" y="3"/>
                  </a:cubicBezTo>
                  <a:cubicBezTo>
                    <a:pt x="0" y="3"/>
                    <a:pt x="0" y="4"/>
                    <a:pt x="0" y="4"/>
                  </a:cubicBezTo>
                  <a:cubicBezTo>
                    <a:pt x="3" y="9"/>
                    <a:pt x="11" y="26"/>
                    <a:pt x="19" y="43"/>
                  </a:cubicBezTo>
                  <a:cubicBezTo>
                    <a:pt x="28" y="60"/>
                    <a:pt x="37" y="77"/>
                    <a:pt x="42" y="83"/>
                  </a:cubicBezTo>
                  <a:cubicBezTo>
                    <a:pt x="42" y="84"/>
                    <a:pt x="42" y="84"/>
                    <a:pt x="43" y="84"/>
                  </a:cubicBezTo>
                  <a:cubicBezTo>
                    <a:pt x="43" y="84"/>
                    <a:pt x="43" y="84"/>
                    <a:pt x="43" y="84"/>
                  </a:cubicBezTo>
                  <a:cubicBezTo>
                    <a:pt x="46" y="84"/>
                    <a:pt x="49" y="82"/>
                    <a:pt x="52" y="80"/>
                  </a:cubicBezTo>
                  <a:cubicBezTo>
                    <a:pt x="54" y="79"/>
                    <a:pt x="56" y="77"/>
                    <a:pt x="58" y="75"/>
                  </a:cubicBezTo>
                  <a:cubicBezTo>
                    <a:pt x="64" y="81"/>
                    <a:pt x="69" y="86"/>
                    <a:pt x="77" y="94"/>
                  </a:cubicBezTo>
                  <a:cubicBezTo>
                    <a:pt x="77" y="94"/>
                    <a:pt x="78" y="94"/>
                    <a:pt x="78" y="94"/>
                  </a:cubicBezTo>
                  <a:cubicBezTo>
                    <a:pt x="78" y="94"/>
                    <a:pt x="78" y="94"/>
                    <a:pt x="78" y="94"/>
                  </a:cubicBezTo>
                  <a:cubicBezTo>
                    <a:pt x="79" y="94"/>
                    <a:pt x="79" y="94"/>
                    <a:pt x="79" y="94"/>
                  </a:cubicBezTo>
                  <a:cubicBezTo>
                    <a:pt x="79" y="94"/>
                    <a:pt x="79" y="94"/>
                    <a:pt x="79" y="94"/>
                  </a:cubicBezTo>
                  <a:cubicBezTo>
                    <a:pt x="80" y="94"/>
                    <a:pt x="80" y="94"/>
                    <a:pt x="80" y="93"/>
                  </a:cubicBezTo>
                  <a:cubicBezTo>
                    <a:pt x="82" y="81"/>
                    <a:pt x="84" y="69"/>
                    <a:pt x="86" y="56"/>
                  </a:cubicBezTo>
                  <a:cubicBezTo>
                    <a:pt x="94" y="50"/>
                    <a:pt x="100" y="48"/>
                    <a:pt x="109" y="43"/>
                  </a:cubicBezTo>
                  <a:cubicBezTo>
                    <a:pt x="109" y="43"/>
                    <a:pt x="109" y="43"/>
                    <a:pt x="109" y="42"/>
                  </a:cubicBezTo>
                  <a:cubicBezTo>
                    <a:pt x="109" y="42"/>
                    <a:pt x="109" y="41"/>
                    <a:pt x="109" y="41"/>
                  </a:cubicBezTo>
                  <a:cubicBezTo>
                    <a:pt x="87" y="32"/>
                    <a:pt x="61" y="21"/>
                    <a:pt x="36" y="11"/>
                  </a:cubicBezTo>
                  <a:cubicBezTo>
                    <a:pt x="21" y="5"/>
                    <a:pt x="20" y="4"/>
                    <a:pt x="3" y="0"/>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790"/>
            <p:cNvSpPr>
              <a:spLocks noEditPoints="1"/>
            </p:cNvSpPr>
            <p:nvPr/>
          </p:nvSpPr>
          <p:spPr bwMode="auto">
            <a:xfrm>
              <a:off x="3080" y="733"/>
              <a:ext cx="263" cy="225"/>
            </a:xfrm>
            <a:custGeom>
              <a:avLst/>
              <a:gdLst>
                <a:gd name="T0" fmla="*/ 78 w 111"/>
                <a:gd name="T1" fmla="*/ 89 h 95"/>
                <a:gd name="T2" fmla="*/ 62 w 111"/>
                <a:gd name="T3" fmla="*/ 74 h 95"/>
                <a:gd name="T4" fmla="*/ 64 w 111"/>
                <a:gd name="T5" fmla="*/ 71 h 95"/>
                <a:gd name="T6" fmla="*/ 73 w 111"/>
                <a:gd name="T7" fmla="*/ 65 h 95"/>
                <a:gd name="T8" fmla="*/ 78 w 111"/>
                <a:gd name="T9" fmla="*/ 89 h 95"/>
                <a:gd name="T10" fmla="*/ 80 w 111"/>
                <a:gd name="T11" fmla="*/ 82 h 95"/>
                <a:gd name="T12" fmla="*/ 76 w 111"/>
                <a:gd name="T13" fmla="*/ 64 h 95"/>
                <a:gd name="T14" fmla="*/ 77 w 111"/>
                <a:gd name="T15" fmla="*/ 63 h 95"/>
                <a:gd name="T16" fmla="*/ 76 w 111"/>
                <a:gd name="T17" fmla="*/ 61 h 95"/>
                <a:gd name="T18" fmla="*/ 31 w 111"/>
                <a:gd name="T19" fmla="*/ 22 h 95"/>
                <a:gd name="T20" fmla="*/ 56 w 111"/>
                <a:gd name="T21" fmla="*/ 38 h 95"/>
                <a:gd name="T22" fmla="*/ 84 w 111"/>
                <a:gd name="T23" fmla="*/ 57 h 95"/>
                <a:gd name="T24" fmla="*/ 80 w 111"/>
                <a:gd name="T25" fmla="*/ 82 h 95"/>
                <a:gd name="T26" fmla="*/ 45 w 111"/>
                <a:gd name="T27" fmla="*/ 81 h 95"/>
                <a:gd name="T28" fmla="*/ 35 w 111"/>
                <a:gd name="T29" fmla="*/ 64 h 95"/>
                <a:gd name="T30" fmla="*/ 14 w 111"/>
                <a:gd name="T31" fmla="*/ 25 h 95"/>
                <a:gd name="T32" fmla="*/ 7 w 111"/>
                <a:gd name="T33" fmla="*/ 9 h 95"/>
                <a:gd name="T34" fmla="*/ 6 w 111"/>
                <a:gd name="T35" fmla="*/ 7 h 95"/>
                <a:gd name="T36" fmla="*/ 71 w 111"/>
                <a:gd name="T37" fmla="*/ 62 h 95"/>
                <a:gd name="T38" fmla="*/ 66 w 111"/>
                <a:gd name="T39" fmla="*/ 65 h 95"/>
                <a:gd name="T40" fmla="*/ 55 w 111"/>
                <a:gd name="T41" fmla="*/ 75 h 95"/>
                <a:gd name="T42" fmla="*/ 45 w 111"/>
                <a:gd name="T43" fmla="*/ 81 h 95"/>
                <a:gd name="T44" fmla="*/ 86 w 111"/>
                <a:gd name="T45" fmla="*/ 54 h 95"/>
                <a:gd name="T46" fmla="*/ 58 w 111"/>
                <a:gd name="T47" fmla="*/ 35 h 95"/>
                <a:gd name="T48" fmla="*/ 31 w 111"/>
                <a:gd name="T49" fmla="*/ 17 h 95"/>
                <a:gd name="T50" fmla="*/ 14 w 111"/>
                <a:gd name="T51" fmla="*/ 6 h 95"/>
                <a:gd name="T52" fmla="*/ 20 w 111"/>
                <a:gd name="T53" fmla="*/ 8 h 95"/>
                <a:gd name="T54" fmla="*/ 36 w 111"/>
                <a:gd name="T55" fmla="*/ 14 h 95"/>
                <a:gd name="T56" fmla="*/ 105 w 111"/>
                <a:gd name="T57" fmla="*/ 43 h 95"/>
                <a:gd name="T58" fmla="*/ 86 w 111"/>
                <a:gd name="T59" fmla="*/ 54 h 95"/>
                <a:gd name="T60" fmla="*/ 4 w 111"/>
                <a:gd name="T61" fmla="*/ 0 h 95"/>
                <a:gd name="T62" fmla="*/ 2 w 111"/>
                <a:gd name="T63" fmla="*/ 1 h 95"/>
                <a:gd name="T64" fmla="*/ 1 w 111"/>
                <a:gd name="T65" fmla="*/ 1 h 95"/>
                <a:gd name="T66" fmla="*/ 1 w 111"/>
                <a:gd name="T67" fmla="*/ 1 h 95"/>
                <a:gd name="T68" fmla="*/ 1 w 111"/>
                <a:gd name="T69" fmla="*/ 1 h 95"/>
                <a:gd name="T70" fmla="*/ 1 w 111"/>
                <a:gd name="T71" fmla="*/ 1 h 95"/>
                <a:gd name="T72" fmla="*/ 1 w 111"/>
                <a:gd name="T73" fmla="*/ 1 h 95"/>
                <a:gd name="T74" fmla="*/ 0 w 111"/>
                <a:gd name="T75" fmla="*/ 2 h 95"/>
                <a:gd name="T76" fmla="*/ 0 w 111"/>
                <a:gd name="T77" fmla="*/ 3 h 95"/>
                <a:gd name="T78" fmla="*/ 0 w 111"/>
                <a:gd name="T79" fmla="*/ 3 h 95"/>
                <a:gd name="T80" fmla="*/ 1 w 111"/>
                <a:gd name="T81" fmla="*/ 5 h 95"/>
                <a:gd name="T82" fmla="*/ 20 w 111"/>
                <a:gd name="T83" fmla="*/ 44 h 95"/>
                <a:gd name="T84" fmla="*/ 33 w 111"/>
                <a:gd name="T85" fmla="*/ 68 h 95"/>
                <a:gd name="T86" fmla="*/ 42 w 111"/>
                <a:gd name="T87" fmla="*/ 84 h 95"/>
                <a:gd name="T88" fmla="*/ 44 w 111"/>
                <a:gd name="T89" fmla="*/ 85 h 95"/>
                <a:gd name="T90" fmla="*/ 44 w 111"/>
                <a:gd name="T91" fmla="*/ 85 h 95"/>
                <a:gd name="T92" fmla="*/ 53 w 111"/>
                <a:gd name="T93" fmla="*/ 81 h 95"/>
                <a:gd name="T94" fmla="*/ 59 w 111"/>
                <a:gd name="T95" fmla="*/ 76 h 95"/>
                <a:gd name="T96" fmla="*/ 78 w 111"/>
                <a:gd name="T97" fmla="*/ 94 h 95"/>
                <a:gd name="T98" fmla="*/ 79 w 111"/>
                <a:gd name="T99" fmla="*/ 95 h 95"/>
                <a:gd name="T100" fmla="*/ 80 w 111"/>
                <a:gd name="T101" fmla="*/ 95 h 95"/>
                <a:gd name="T102" fmla="*/ 80 w 111"/>
                <a:gd name="T103" fmla="*/ 95 h 95"/>
                <a:gd name="T104" fmla="*/ 82 w 111"/>
                <a:gd name="T105" fmla="*/ 94 h 95"/>
                <a:gd name="T106" fmla="*/ 88 w 111"/>
                <a:gd name="T107" fmla="*/ 57 h 95"/>
                <a:gd name="T108" fmla="*/ 110 w 111"/>
                <a:gd name="T109" fmla="*/ 44 h 95"/>
                <a:gd name="T110" fmla="*/ 111 w 111"/>
                <a:gd name="T111" fmla="*/ 43 h 95"/>
                <a:gd name="T112" fmla="*/ 110 w 111"/>
                <a:gd name="T113" fmla="*/ 41 h 95"/>
                <a:gd name="T114" fmla="*/ 37 w 111"/>
                <a:gd name="T115" fmla="*/ 11 h 95"/>
                <a:gd name="T116" fmla="*/ 22 w 111"/>
                <a:gd name="T117" fmla="*/ 5 h 95"/>
                <a:gd name="T118" fmla="*/ 4 w 111"/>
                <a:gd name="T119" fmla="*/ 0 h 95"/>
                <a:gd name="T120" fmla="*/ 4 w 111"/>
                <a:gd name="T1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95">
                  <a:moveTo>
                    <a:pt x="78" y="89"/>
                  </a:moveTo>
                  <a:cubicBezTo>
                    <a:pt x="72" y="84"/>
                    <a:pt x="67" y="79"/>
                    <a:pt x="62" y="74"/>
                  </a:cubicBezTo>
                  <a:cubicBezTo>
                    <a:pt x="62" y="73"/>
                    <a:pt x="63" y="72"/>
                    <a:pt x="64" y="71"/>
                  </a:cubicBezTo>
                  <a:cubicBezTo>
                    <a:pt x="67" y="68"/>
                    <a:pt x="70" y="66"/>
                    <a:pt x="73" y="65"/>
                  </a:cubicBezTo>
                  <a:cubicBezTo>
                    <a:pt x="74" y="71"/>
                    <a:pt x="76" y="78"/>
                    <a:pt x="78" y="89"/>
                  </a:cubicBezTo>
                  <a:moveTo>
                    <a:pt x="80" y="82"/>
                  </a:moveTo>
                  <a:cubicBezTo>
                    <a:pt x="79" y="74"/>
                    <a:pt x="78" y="69"/>
                    <a:pt x="76" y="64"/>
                  </a:cubicBezTo>
                  <a:cubicBezTo>
                    <a:pt x="77" y="63"/>
                    <a:pt x="77" y="63"/>
                    <a:pt x="77" y="63"/>
                  </a:cubicBezTo>
                  <a:cubicBezTo>
                    <a:pt x="77" y="62"/>
                    <a:pt x="77" y="61"/>
                    <a:pt x="76" y="61"/>
                  </a:cubicBezTo>
                  <a:cubicBezTo>
                    <a:pt x="59" y="46"/>
                    <a:pt x="46" y="34"/>
                    <a:pt x="31" y="22"/>
                  </a:cubicBezTo>
                  <a:cubicBezTo>
                    <a:pt x="38" y="27"/>
                    <a:pt x="46" y="32"/>
                    <a:pt x="56" y="38"/>
                  </a:cubicBezTo>
                  <a:cubicBezTo>
                    <a:pt x="65" y="44"/>
                    <a:pt x="76" y="50"/>
                    <a:pt x="84" y="57"/>
                  </a:cubicBezTo>
                  <a:cubicBezTo>
                    <a:pt x="83" y="65"/>
                    <a:pt x="81" y="74"/>
                    <a:pt x="80" y="82"/>
                  </a:cubicBezTo>
                  <a:moveTo>
                    <a:pt x="45" y="81"/>
                  </a:moveTo>
                  <a:cubicBezTo>
                    <a:pt x="42" y="78"/>
                    <a:pt x="39" y="72"/>
                    <a:pt x="35" y="64"/>
                  </a:cubicBezTo>
                  <a:cubicBezTo>
                    <a:pt x="28" y="52"/>
                    <a:pt x="21" y="37"/>
                    <a:pt x="14" y="25"/>
                  </a:cubicBezTo>
                  <a:cubicBezTo>
                    <a:pt x="11" y="18"/>
                    <a:pt x="9" y="13"/>
                    <a:pt x="7" y="9"/>
                  </a:cubicBezTo>
                  <a:cubicBezTo>
                    <a:pt x="6" y="8"/>
                    <a:pt x="6" y="7"/>
                    <a:pt x="6" y="7"/>
                  </a:cubicBezTo>
                  <a:cubicBezTo>
                    <a:pt x="31" y="25"/>
                    <a:pt x="47" y="40"/>
                    <a:pt x="71" y="62"/>
                  </a:cubicBezTo>
                  <a:cubicBezTo>
                    <a:pt x="69" y="62"/>
                    <a:pt x="67" y="63"/>
                    <a:pt x="66" y="65"/>
                  </a:cubicBezTo>
                  <a:cubicBezTo>
                    <a:pt x="62" y="68"/>
                    <a:pt x="58" y="72"/>
                    <a:pt x="55" y="75"/>
                  </a:cubicBezTo>
                  <a:cubicBezTo>
                    <a:pt x="51" y="79"/>
                    <a:pt x="48" y="81"/>
                    <a:pt x="45" y="81"/>
                  </a:cubicBezTo>
                  <a:moveTo>
                    <a:pt x="86" y="54"/>
                  </a:moveTo>
                  <a:cubicBezTo>
                    <a:pt x="77" y="47"/>
                    <a:pt x="67" y="40"/>
                    <a:pt x="58" y="35"/>
                  </a:cubicBezTo>
                  <a:cubicBezTo>
                    <a:pt x="46" y="28"/>
                    <a:pt x="38" y="22"/>
                    <a:pt x="31" y="17"/>
                  </a:cubicBezTo>
                  <a:cubicBezTo>
                    <a:pt x="25" y="13"/>
                    <a:pt x="20" y="10"/>
                    <a:pt x="14" y="6"/>
                  </a:cubicBezTo>
                  <a:cubicBezTo>
                    <a:pt x="17" y="7"/>
                    <a:pt x="19" y="7"/>
                    <a:pt x="20" y="8"/>
                  </a:cubicBezTo>
                  <a:cubicBezTo>
                    <a:pt x="24" y="10"/>
                    <a:pt x="29" y="11"/>
                    <a:pt x="36" y="14"/>
                  </a:cubicBezTo>
                  <a:cubicBezTo>
                    <a:pt x="59" y="23"/>
                    <a:pt x="84" y="34"/>
                    <a:pt x="105" y="43"/>
                  </a:cubicBezTo>
                  <a:cubicBezTo>
                    <a:pt x="98" y="46"/>
                    <a:pt x="93" y="49"/>
                    <a:pt x="86" y="54"/>
                  </a:cubicBezTo>
                  <a:moveTo>
                    <a:pt x="4" y="0"/>
                  </a:moveTo>
                  <a:cubicBezTo>
                    <a:pt x="3" y="0"/>
                    <a:pt x="2" y="0"/>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3"/>
                    <a:pt x="0" y="3"/>
                    <a:pt x="0" y="3"/>
                  </a:cubicBezTo>
                  <a:cubicBezTo>
                    <a:pt x="0" y="3"/>
                    <a:pt x="0" y="3"/>
                    <a:pt x="0" y="3"/>
                  </a:cubicBezTo>
                  <a:cubicBezTo>
                    <a:pt x="1" y="4"/>
                    <a:pt x="1" y="4"/>
                    <a:pt x="1" y="5"/>
                  </a:cubicBezTo>
                  <a:cubicBezTo>
                    <a:pt x="3" y="10"/>
                    <a:pt x="11" y="27"/>
                    <a:pt x="20" y="44"/>
                  </a:cubicBezTo>
                  <a:cubicBezTo>
                    <a:pt x="24" y="52"/>
                    <a:pt x="29" y="61"/>
                    <a:pt x="33" y="68"/>
                  </a:cubicBezTo>
                  <a:cubicBezTo>
                    <a:pt x="37" y="75"/>
                    <a:pt x="40" y="81"/>
                    <a:pt x="42" y="84"/>
                  </a:cubicBezTo>
                  <a:cubicBezTo>
                    <a:pt x="43" y="85"/>
                    <a:pt x="43" y="85"/>
                    <a:pt x="44" y="85"/>
                  </a:cubicBezTo>
                  <a:cubicBezTo>
                    <a:pt x="44" y="85"/>
                    <a:pt x="44" y="85"/>
                    <a:pt x="44" y="85"/>
                  </a:cubicBezTo>
                  <a:cubicBezTo>
                    <a:pt x="47" y="85"/>
                    <a:pt x="51" y="83"/>
                    <a:pt x="53" y="81"/>
                  </a:cubicBezTo>
                  <a:cubicBezTo>
                    <a:pt x="55" y="80"/>
                    <a:pt x="57" y="78"/>
                    <a:pt x="59" y="76"/>
                  </a:cubicBezTo>
                  <a:cubicBezTo>
                    <a:pt x="65" y="82"/>
                    <a:pt x="70" y="87"/>
                    <a:pt x="78" y="94"/>
                  </a:cubicBezTo>
                  <a:cubicBezTo>
                    <a:pt x="78" y="95"/>
                    <a:pt x="79" y="95"/>
                    <a:pt x="79" y="95"/>
                  </a:cubicBezTo>
                  <a:cubicBezTo>
                    <a:pt x="80" y="95"/>
                    <a:pt x="80" y="95"/>
                    <a:pt x="80" y="95"/>
                  </a:cubicBezTo>
                  <a:cubicBezTo>
                    <a:pt x="80" y="95"/>
                    <a:pt x="80" y="95"/>
                    <a:pt x="80" y="95"/>
                  </a:cubicBezTo>
                  <a:cubicBezTo>
                    <a:pt x="81" y="95"/>
                    <a:pt x="82" y="95"/>
                    <a:pt x="82" y="94"/>
                  </a:cubicBezTo>
                  <a:cubicBezTo>
                    <a:pt x="84" y="82"/>
                    <a:pt x="86" y="69"/>
                    <a:pt x="88" y="57"/>
                  </a:cubicBezTo>
                  <a:cubicBezTo>
                    <a:pt x="95" y="51"/>
                    <a:pt x="101" y="49"/>
                    <a:pt x="110" y="44"/>
                  </a:cubicBezTo>
                  <a:cubicBezTo>
                    <a:pt x="111" y="44"/>
                    <a:pt x="111" y="44"/>
                    <a:pt x="111" y="43"/>
                  </a:cubicBezTo>
                  <a:cubicBezTo>
                    <a:pt x="111" y="42"/>
                    <a:pt x="111" y="41"/>
                    <a:pt x="110" y="41"/>
                  </a:cubicBezTo>
                  <a:cubicBezTo>
                    <a:pt x="89" y="32"/>
                    <a:pt x="62" y="21"/>
                    <a:pt x="37" y="11"/>
                  </a:cubicBezTo>
                  <a:cubicBezTo>
                    <a:pt x="30" y="8"/>
                    <a:pt x="26" y="6"/>
                    <a:pt x="22" y="5"/>
                  </a:cubicBezTo>
                  <a:cubicBezTo>
                    <a:pt x="17" y="3"/>
                    <a:pt x="13" y="2"/>
                    <a:pt x="4" y="0"/>
                  </a:cubicBezTo>
                  <a:cubicBezTo>
                    <a:pt x="4" y="0"/>
                    <a:pt x="4"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791"/>
            <p:cNvSpPr>
              <a:spLocks noEditPoints="1"/>
            </p:cNvSpPr>
            <p:nvPr/>
          </p:nvSpPr>
          <p:spPr bwMode="auto">
            <a:xfrm>
              <a:off x="3454" y="3395"/>
              <a:ext cx="362" cy="344"/>
            </a:xfrm>
            <a:custGeom>
              <a:avLst/>
              <a:gdLst>
                <a:gd name="T0" fmla="*/ 43 w 153"/>
                <a:gd name="T1" fmla="*/ 141 h 145"/>
                <a:gd name="T2" fmla="*/ 13 w 153"/>
                <a:gd name="T3" fmla="*/ 127 h 145"/>
                <a:gd name="T4" fmla="*/ 85 w 153"/>
                <a:gd name="T5" fmla="*/ 135 h 145"/>
                <a:gd name="T6" fmla="*/ 93 w 153"/>
                <a:gd name="T7" fmla="*/ 134 h 145"/>
                <a:gd name="T8" fmla="*/ 101 w 153"/>
                <a:gd name="T9" fmla="*/ 114 h 145"/>
                <a:gd name="T10" fmla="*/ 106 w 153"/>
                <a:gd name="T11" fmla="*/ 74 h 145"/>
                <a:gd name="T12" fmla="*/ 108 w 153"/>
                <a:gd name="T13" fmla="*/ 53 h 145"/>
                <a:gd name="T14" fmla="*/ 126 w 153"/>
                <a:gd name="T15" fmla="*/ 42 h 145"/>
                <a:gd name="T16" fmla="*/ 137 w 153"/>
                <a:gd name="T17" fmla="*/ 49 h 145"/>
                <a:gd name="T18" fmla="*/ 118 w 153"/>
                <a:gd name="T19" fmla="*/ 78 h 145"/>
                <a:gd name="T20" fmla="*/ 107 w 153"/>
                <a:gd name="T21" fmla="*/ 41 h 145"/>
                <a:gd name="T22" fmla="*/ 124 w 153"/>
                <a:gd name="T23" fmla="*/ 29 h 145"/>
                <a:gd name="T24" fmla="*/ 137 w 153"/>
                <a:gd name="T25" fmla="*/ 32 h 145"/>
                <a:gd name="T26" fmla="*/ 140 w 153"/>
                <a:gd name="T27" fmla="*/ 83 h 145"/>
                <a:gd name="T28" fmla="*/ 106 w 153"/>
                <a:gd name="T29" fmla="*/ 89 h 145"/>
                <a:gd name="T30" fmla="*/ 118 w 153"/>
                <a:gd name="T31" fmla="*/ 82 h 145"/>
                <a:gd name="T32" fmla="*/ 140 w 153"/>
                <a:gd name="T33" fmla="*/ 47 h 145"/>
                <a:gd name="T34" fmla="*/ 126 w 153"/>
                <a:gd name="T35" fmla="*/ 39 h 145"/>
                <a:gd name="T36" fmla="*/ 126 w 153"/>
                <a:gd name="T37" fmla="*/ 39 h 145"/>
                <a:gd name="T38" fmla="*/ 125 w 153"/>
                <a:gd name="T39" fmla="*/ 39 h 145"/>
                <a:gd name="T40" fmla="*/ 107 w 153"/>
                <a:gd name="T41" fmla="*/ 48 h 145"/>
                <a:gd name="T42" fmla="*/ 86 w 153"/>
                <a:gd name="T43" fmla="*/ 45 h 145"/>
                <a:gd name="T44" fmla="*/ 104 w 153"/>
                <a:gd name="T45" fmla="*/ 28 h 145"/>
                <a:gd name="T46" fmla="*/ 86 w 153"/>
                <a:gd name="T47" fmla="*/ 56 h 145"/>
                <a:gd name="T48" fmla="*/ 90 w 153"/>
                <a:gd name="T49" fmla="*/ 52 h 145"/>
                <a:gd name="T50" fmla="*/ 102 w 153"/>
                <a:gd name="T51" fmla="*/ 60 h 145"/>
                <a:gd name="T52" fmla="*/ 89 w 153"/>
                <a:gd name="T53" fmla="*/ 80 h 145"/>
                <a:gd name="T54" fmla="*/ 102 w 153"/>
                <a:gd name="T55" fmla="*/ 74 h 145"/>
                <a:gd name="T56" fmla="*/ 87 w 153"/>
                <a:gd name="T57" fmla="*/ 92 h 145"/>
                <a:gd name="T58" fmla="*/ 88 w 153"/>
                <a:gd name="T59" fmla="*/ 93 h 145"/>
                <a:gd name="T60" fmla="*/ 99 w 153"/>
                <a:gd name="T61" fmla="*/ 113 h 145"/>
                <a:gd name="T62" fmla="*/ 84 w 153"/>
                <a:gd name="T63" fmla="*/ 131 h 145"/>
                <a:gd name="T64" fmla="*/ 51 w 153"/>
                <a:gd name="T65" fmla="*/ 136 h 145"/>
                <a:gd name="T66" fmla="*/ 6 w 153"/>
                <a:gd name="T67" fmla="*/ 29 h 145"/>
                <a:gd name="T68" fmla="*/ 81 w 153"/>
                <a:gd name="T69" fmla="*/ 36 h 145"/>
                <a:gd name="T70" fmla="*/ 85 w 153"/>
                <a:gd name="T71" fmla="*/ 43 h 145"/>
                <a:gd name="T72" fmla="*/ 15 w 153"/>
                <a:gd name="T73" fmla="*/ 29 h 145"/>
                <a:gd name="T74" fmla="*/ 5 w 153"/>
                <a:gd name="T75" fmla="*/ 22 h 145"/>
                <a:gd name="T76" fmla="*/ 33 w 153"/>
                <a:gd name="T77" fmla="*/ 6 h 145"/>
                <a:gd name="T78" fmla="*/ 91 w 153"/>
                <a:gd name="T79" fmla="*/ 7 h 145"/>
                <a:gd name="T80" fmla="*/ 104 w 153"/>
                <a:gd name="T81" fmla="*/ 20 h 145"/>
                <a:gd name="T82" fmla="*/ 58 w 153"/>
                <a:gd name="T83" fmla="*/ 17 h 145"/>
                <a:gd name="T84" fmla="*/ 57 w 153"/>
                <a:gd name="T85" fmla="*/ 0 h 145"/>
                <a:gd name="T86" fmla="*/ 5 w 153"/>
                <a:gd name="T87" fmla="*/ 15 h 145"/>
                <a:gd name="T88" fmla="*/ 0 w 153"/>
                <a:gd name="T89" fmla="*/ 23 h 145"/>
                <a:gd name="T90" fmla="*/ 10 w 153"/>
                <a:gd name="T91" fmla="*/ 124 h 145"/>
                <a:gd name="T92" fmla="*/ 10 w 153"/>
                <a:gd name="T93" fmla="*/ 131 h 145"/>
                <a:gd name="T94" fmla="*/ 11 w 153"/>
                <a:gd name="T95" fmla="*/ 133 h 145"/>
                <a:gd name="T96" fmla="*/ 43 w 153"/>
                <a:gd name="T97" fmla="*/ 144 h 145"/>
                <a:gd name="T98" fmla="*/ 95 w 153"/>
                <a:gd name="T99" fmla="*/ 137 h 145"/>
                <a:gd name="T100" fmla="*/ 98 w 153"/>
                <a:gd name="T101" fmla="*/ 132 h 145"/>
                <a:gd name="T102" fmla="*/ 104 w 153"/>
                <a:gd name="T103" fmla="*/ 123 h 145"/>
                <a:gd name="T104" fmla="*/ 104 w 153"/>
                <a:gd name="T105" fmla="*/ 122 h 145"/>
                <a:gd name="T106" fmla="*/ 119 w 153"/>
                <a:gd name="T107" fmla="*/ 96 h 145"/>
                <a:gd name="T108" fmla="*/ 138 w 153"/>
                <a:gd name="T109" fmla="*/ 28 h 145"/>
                <a:gd name="T110" fmla="*/ 113 w 153"/>
                <a:gd name="T111" fmla="*/ 28 h 145"/>
                <a:gd name="T112" fmla="*/ 107 w 153"/>
                <a:gd name="T113" fmla="*/ 32 h 145"/>
                <a:gd name="T114" fmla="*/ 108 w 153"/>
                <a:gd name="T115" fmla="*/ 19 h 145"/>
                <a:gd name="T116" fmla="*/ 79 w 153"/>
                <a:gd name="T117"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3" h="145">
                  <a:moveTo>
                    <a:pt x="57" y="141"/>
                  </a:moveTo>
                  <a:cubicBezTo>
                    <a:pt x="57" y="141"/>
                    <a:pt x="57" y="141"/>
                    <a:pt x="57" y="141"/>
                  </a:cubicBezTo>
                  <a:cubicBezTo>
                    <a:pt x="53" y="141"/>
                    <a:pt x="48" y="141"/>
                    <a:pt x="43" y="141"/>
                  </a:cubicBezTo>
                  <a:cubicBezTo>
                    <a:pt x="38" y="140"/>
                    <a:pt x="31" y="139"/>
                    <a:pt x="25" y="137"/>
                  </a:cubicBezTo>
                  <a:cubicBezTo>
                    <a:pt x="20" y="135"/>
                    <a:pt x="16" y="132"/>
                    <a:pt x="14" y="130"/>
                  </a:cubicBezTo>
                  <a:cubicBezTo>
                    <a:pt x="13" y="129"/>
                    <a:pt x="13" y="128"/>
                    <a:pt x="13" y="127"/>
                  </a:cubicBezTo>
                  <a:cubicBezTo>
                    <a:pt x="20" y="133"/>
                    <a:pt x="32" y="138"/>
                    <a:pt x="51" y="139"/>
                  </a:cubicBezTo>
                  <a:cubicBezTo>
                    <a:pt x="53" y="140"/>
                    <a:pt x="55" y="140"/>
                    <a:pt x="56" y="140"/>
                  </a:cubicBezTo>
                  <a:cubicBezTo>
                    <a:pt x="67" y="140"/>
                    <a:pt x="77" y="138"/>
                    <a:pt x="85" y="135"/>
                  </a:cubicBezTo>
                  <a:cubicBezTo>
                    <a:pt x="89" y="133"/>
                    <a:pt x="92" y="132"/>
                    <a:pt x="95" y="130"/>
                  </a:cubicBezTo>
                  <a:cubicBezTo>
                    <a:pt x="95" y="131"/>
                    <a:pt x="95" y="131"/>
                    <a:pt x="95" y="132"/>
                  </a:cubicBezTo>
                  <a:cubicBezTo>
                    <a:pt x="94" y="132"/>
                    <a:pt x="94" y="133"/>
                    <a:pt x="93" y="134"/>
                  </a:cubicBezTo>
                  <a:cubicBezTo>
                    <a:pt x="88" y="137"/>
                    <a:pt x="76" y="141"/>
                    <a:pt x="57" y="141"/>
                  </a:cubicBezTo>
                  <a:moveTo>
                    <a:pt x="87" y="130"/>
                  </a:moveTo>
                  <a:cubicBezTo>
                    <a:pt x="91" y="125"/>
                    <a:pt x="96" y="119"/>
                    <a:pt x="101" y="114"/>
                  </a:cubicBezTo>
                  <a:cubicBezTo>
                    <a:pt x="101" y="117"/>
                    <a:pt x="100" y="119"/>
                    <a:pt x="100" y="121"/>
                  </a:cubicBezTo>
                  <a:cubicBezTo>
                    <a:pt x="97" y="125"/>
                    <a:pt x="93" y="128"/>
                    <a:pt x="87" y="130"/>
                  </a:cubicBezTo>
                  <a:moveTo>
                    <a:pt x="106" y="74"/>
                  </a:moveTo>
                  <a:cubicBezTo>
                    <a:pt x="106" y="68"/>
                    <a:pt x="106" y="62"/>
                    <a:pt x="106" y="56"/>
                  </a:cubicBezTo>
                  <a:cubicBezTo>
                    <a:pt x="107" y="56"/>
                    <a:pt x="107" y="56"/>
                    <a:pt x="107" y="56"/>
                  </a:cubicBezTo>
                  <a:cubicBezTo>
                    <a:pt x="107" y="55"/>
                    <a:pt x="108" y="54"/>
                    <a:pt x="108" y="53"/>
                  </a:cubicBezTo>
                  <a:cubicBezTo>
                    <a:pt x="109" y="50"/>
                    <a:pt x="111" y="48"/>
                    <a:pt x="114" y="46"/>
                  </a:cubicBezTo>
                  <a:cubicBezTo>
                    <a:pt x="117" y="44"/>
                    <a:pt x="121" y="42"/>
                    <a:pt x="125" y="42"/>
                  </a:cubicBezTo>
                  <a:cubicBezTo>
                    <a:pt x="126" y="42"/>
                    <a:pt x="126" y="42"/>
                    <a:pt x="126" y="42"/>
                  </a:cubicBezTo>
                  <a:cubicBezTo>
                    <a:pt x="126" y="42"/>
                    <a:pt x="126" y="42"/>
                    <a:pt x="126" y="42"/>
                  </a:cubicBezTo>
                  <a:cubicBezTo>
                    <a:pt x="128" y="43"/>
                    <a:pt x="131" y="43"/>
                    <a:pt x="132" y="44"/>
                  </a:cubicBezTo>
                  <a:cubicBezTo>
                    <a:pt x="134" y="45"/>
                    <a:pt x="136" y="47"/>
                    <a:pt x="137" y="49"/>
                  </a:cubicBezTo>
                  <a:cubicBezTo>
                    <a:pt x="138" y="52"/>
                    <a:pt x="139" y="54"/>
                    <a:pt x="139" y="57"/>
                  </a:cubicBezTo>
                  <a:cubicBezTo>
                    <a:pt x="139" y="63"/>
                    <a:pt x="136" y="68"/>
                    <a:pt x="133" y="72"/>
                  </a:cubicBezTo>
                  <a:cubicBezTo>
                    <a:pt x="129" y="76"/>
                    <a:pt x="124" y="78"/>
                    <a:pt x="118" y="78"/>
                  </a:cubicBezTo>
                  <a:cubicBezTo>
                    <a:pt x="114" y="78"/>
                    <a:pt x="110" y="77"/>
                    <a:pt x="106" y="74"/>
                  </a:cubicBezTo>
                  <a:cubicBezTo>
                    <a:pt x="106" y="74"/>
                    <a:pt x="106" y="74"/>
                    <a:pt x="106" y="74"/>
                  </a:cubicBezTo>
                  <a:moveTo>
                    <a:pt x="107" y="41"/>
                  </a:moveTo>
                  <a:cubicBezTo>
                    <a:pt x="109" y="36"/>
                    <a:pt x="111" y="33"/>
                    <a:pt x="115" y="31"/>
                  </a:cubicBezTo>
                  <a:cubicBezTo>
                    <a:pt x="118" y="29"/>
                    <a:pt x="121" y="29"/>
                    <a:pt x="124" y="29"/>
                  </a:cubicBezTo>
                  <a:cubicBezTo>
                    <a:pt x="124" y="29"/>
                    <a:pt x="124" y="29"/>
                    <a:pt x="124" y="29"/>
                  </a:cubicBezTo>
                  <a:cubicBezTo>
                    <a:pt x="125" y="29"/>
                    <a:pt x="126" y="29"/>
                    <a:pt x="126" y="29"/>
                  </a:cubicBezTo>
                  <a:cubicBezTo>
                    <a:pt x="126" y="29"/>
                    <a:pt x="126" y="29"/>
                    <a:pt x="126" y="29"/>
                  </a:cubicBezTo>
                  <a:cubicBezTo>
                    <a:pt x="130" y="29"/>
                    <a:pt x="133" y="30"/>
                    <a:pt x="137" y="32"/>
                  </a:cubicBezTo>
                  <a:cubicBezTo>
                    <a:pt x="140" y="33"/>
                    <a:pt x="143" y="36"/>
                    <a:pt x="145" y="40"/>
                  </a:cubicBezTo>
                  <a:cubicBezTo>
                    <a:pt x="148" y="47"/>
                    <a:pt x="150" y="53"/>
                    <a:pt x="150" y="58"/>
                  </a:cubicBezTo>
                  <a:cubicBezTo>
                    <a:pt x="150" y="68"/>
                    <a:pt x="146" y="77"/>
                    <a:pt x="140" y="83"/>
                  </a:cubicBezTo>
                  <a:cubicBezTo>
                    <a:pt x="135" y="89"/>
                    <a:pt x="127" y="92"/>
                    <a:pt x="119" y="92"/>
                  </a:cubicBezTo>
                  <a:cubicBezTo>
                    <a:pt x="119" y="92"/>
                    <a:pt x="119" y="92"/>
                    <a:pt x="119" y="92"/>
                  </a:cubicBezTo>
                  <a:cubicBezTo>
                    <a:pt x="115" y="92"/>
                    <a:pt x="110" y="91"/>
                    <a:pt x="106" y="89"/>
                  </a:cubicBezTo>
                  <a:cubicBezTo>
                    <a:pt x="105" y="90"/>
                    <a:pt x="105" y="90"/>
                    <a:pt x="105" y="90"/>
                  </a:cubicBezTo>
                  <a:cubicBezTo>
                    <a:pt x="105" y="86"/>
                    <a:pt x="105" y="82"/>
                    <a:pt x="105" y="78"/>
                  </a:cubicBezTo>
                  <a:cubicBezTo>
                    <a:pt x="110" y="81"/>
                    <a:pt x="114" y="82"/>
                    <a:pt x="118" y="82"/>
                  </a:cubicBezTo>
                  <a:cubicBezTo>
                    <a:pt x="118" y="82"/>
                    <a:pt x="118" y="82"/>
                    <a:pt x="118" y="82"/>
                  </a:cubicBezTo>
                  <a:cubicBezTo>
                    <a:pt x="131" y="82"/>
                    <a:pt x="142" y="71"/>
                    <a:pt x="142" y="57"/>
                  </a:cubicBezTo>
                  <a:cubicBezTo>
                    <a:pt x="142" y="54"/>
                    <a:pt x="142" y="50"/>
                    <a:pt x="140" y="47"/>
                  </a:cubicBezTo>
                  <a:cubicBezTo>
                    <a:pt x="139" y="44"/>
                    <a:pt x="137" y="42"/>
                    <a:pt x="134" y="41"/>
                  </a:cubicBezTo>
                  <a:cubicBezTo>
                    <a:pt x="132" y="40"/>
                    <a:pt x="129"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6" y="39"/>
                    <a:pt x="126" y="39"/>
                  </a:cubicBezTo>
                  <a:cubicBezTo>
                    <a:pt x="126" y="39"/>
                    <a:pt x="125" y="39"/>
                    <a:pt x="125" y="39"/>
                  </a:cubicBezTo>
                  <a:cubicBezTo>
                    <a:pt x="125" y="39"/>
                    <a:pt x="125" y="39"/>
                    <a:pt x="125" y="39"/>
                  </a:cubicBezTo>
                  <a:cubicBezTo>
                    <a:pt x="118" y="39"/>
                    <a:pt x="113" y="42"/>
                    <a:pt x="109" y="45"/>
                  </a:cubicBezTo>
                  <a:cubicBezTo>
                    <a:pt x="108" y="46"/>
                    <a:pt x="107" y="47"/>
                    <a:pt x="107" y="48"/>
                  </a:cubicBezTo>
                  <a:cubicBezTo>
                    <a:pt x="107" y="46"/>
                    <a:pt x="107" y="43"/>
                    <a:pt x="107" y="40"/>
                  </a:cubicBezTo>
                  <a:cubicBezTo>
                    <a:pt x="107" y="41"/>
                    <a:pt x="107" y="41"/>
                    <a:pt x="107" y="41"/>
                  </a:cubicBezTo>
                  <a:moveTo>
                    <a:pt x="86" y="45"/>
                  </a:moveTo>
                  <a:cubicBezTo>
                    <a:pt x="86" y="45"/>
                    <a:pt x="86" y="45"/>
                    <a:pt x="86" y="45"/>
                  </a:cubicBezTo>
                  <a:cubicBezTo>
                    <a:pt x="92" y="40"/>
                    <a:pt x="98" y="34"/>
                    <a:pt x="104" y="28"/>
                  </a:cubicBezTo>
                  <a:cubicBezTo>
                    <a:pt x="104" y="28"/>
                    <a:pt x="104" y="28"/>
                    <a:pt x="104" y="28"/>
                  </a:cubicBezTo>
                  <a:cubicBezTo>
                    <a:pt x="104" y="30"/>
                    <a:pt x="104" y="33"/>
                    <a:pt x="104" y="35"/>
                  </a:cubicBezTo>
                  <a:cubicBezTo>
                    <a:pt x="98" y="41"/>
                    <a:pt x="92" y="48"/>
                    <a:pt x="86" y="54"/>
                  </a:cubicBezTo>
                  <a:cubicBezTo>
                    <a:pt x="86" y="56"/>
                    <a:pt x="86" y="56"/>
                    <a:pt x="86" y="56"/>
                  </a:cubicBezTo>
                  <a:cubicBezTo>
                    <a:pt x="87" y="56"/>
                    <a:pt x="87" y="56"/>
                    <a:pt x="87" y="56"/>
                  </a:cubicBezTo>
                  <a:cubicBezTo>
                    <a:pt x="88" y="55"/>
                    <a:pt x="89" y="54"/>
                    <a:pt x="90" y="53"/>
                  </a:cubicBezTo>
                  <a:cubicBezTo>
                    <a:pt x="90" y="52"/>
                    <a:pt x="90" y="52"/>
                    <a:pt x="90" y="52"/>
                  </a:cubicBezTo>
                  <a:cubicBezTo>
                    <a:pt x="95" y="47"/>
                    <a:pt x="99" y="43"/>
                    <a:pt x="104" y="38"/>
                  </a:cubicBezTo>
                  <a:cubicBezTo>
                    <a:pt x="103" y="45"/>
                    <a:pt x="103" y="52"/>
                    <a:pt x="103" y="59"/>
                  </a:cubicBezTo>
                  <a:cubicBezTo>
                    <a:pt x="102" y="60"/>
                    <a:pt x="102" y="60"/>
                    <a:pt x="102" y="60"/>
                  </a:cubicBezTo>
                  <a:cubicBezTo>
                    <a:pt x="97" y="66"/>
                    <a:pt x="93" y="72"/>
                    <a:pt x="88" y="79"/>
                  </a:cubicBezTo>
                  <a:cubicBezTo>
                    <a:pt x="88" y="79"/>
                    <a:pt x="88" y="80"/>
                    <a:pt x="88" y="80"/>
                  </a:cubicBezTo>
                  <a:cubicBezTo>
                    <a:pt x="88" y="80"/>
                    <a:pt x="88" y="80"/>
                    <a:pt x="89" y="80"/>
                  </a:cubicBezTo>
                  <a:cubicBezTo>
                    <a:pt x="89" y="80"/>
                    <a:pt x="89" y="80"/>
                    <a:pt x="89" y="80"/>
                  </a:cubicBezTo>
                  <a:cubicBezTo>
                    <a:pt x="94" y="74"/>
                    <a:pt x="98" y="68"/>
                    <a:pt x="102" y="62"/>
                  </a:cubicBezTo>
                  <a:cubicBezTo>
                    <a:pt x="102" y="66"/>
                    <a:pt x="102" y="70"/>
                    <a:pt x="102" y="74"/>
                  </a:cubicBezTo>
                  <a:cubicBezTo>
                    <a:pt x="102" y="74"/>
                    <a:pt x="102" y="74"/>
                    <a:pt x="101" y="74"/>
                  </a:cubicBezTo>
                  <a:cubicBezTo>
                    <a:pt x="101" y="74"/>
                    <a:pt x="101" y="74"/>
                    <a:pt x="101" y="74"/>
                  </a:cubicBezTo>
                  <a:cubicBezTo>
                    <a:pt x="96" y="80"/>
                    <a:pt x="91" y="86"/>
                    <a:pt x="87" y="92"/>
                  </a:cubicBezTo>
                  <a:cubicBezTo>
                    <a:pt x="86" y="93"/>
                    <a:pt x="87" y="93"/>
                    <a:pt x="87" y="93"/>
                  </a:cubicBezTo>
                  <a:cubicBezTo>
                    <a:pt x="87" y="94"/>
                    <a:pt x="87" y="94"/>
                    <a:pt x="87" y="94"/>
                  </a:cubicBezTo>
                  <a:cubicBezTo>
                    <a:pt x="88" y="94"/>
                    <a:pt x="88" y="93"/>
                    <a:pt x="88" y="93"/>
                  </a:cubicBezTo>
                  <a:cubicBezTo>
                    <a:pt x="93" y="87"/>
                    <a:pt x="97" y="81"/>
                    <a:pt x="102" y="75"/>
                  </a:cubicBezTo>
                  <a:cubicBezTo>
                    <a:pt x="101" y="88"/>
                    <a:pt x="101" y="101"/>
                    <a:pt x="101" y="113"/>
                  </a:cubicBezTo>
                  <a:cubicBezTo>
                    <a:pt x="99" y="113"/>
                    <a:pt x="99" y="113"/>
                    <a:pt x="99" y="113"/>
                  </a:cubicBezTo>
                  <a:cubicBezTo>
                    <a:pt x="94" y="118"/>
                    <a:pt x="89" y="124"/>
                    <a:pt x="84" y="131"/>
                  </a:cubicBezTo>
                  <a:cubicBezTo>
                    <a:pt x="84" y="131"/>
                    <a:pt x="84" y="131"/>
                    <a:pt x="84" y="131"/>
                  </a:cubicBezTo>
                  <a:cubicBezTo>
                    <a:pt x="84" y="131"/>
                    <a:pt x="84" y="131"/>
                    <a:pt x="84" y="131"/>
                  </a:cubicBezTo>
                  <a:cubicBezTo>
                    <a:pt x="76" y="134"/>
                    <a:pt x="67" y="136"/>
                    <a:pt x="56" y="136"/>
                  </a:cubicBezTo>
                  <a:cubicBezTo>
                    <a:pt x="56" y="136"/>
                    <a:pt x="56" y="136"/>
                    <a:pt x="56" y="136"/>
                  </a:cubicBezTo>
                  <a:cubicBezTo>
                    <a:pt x="55" y="136"/>
                    <a:pt x="53" y="136"/>
                    <a:pt x="51" y="136"/>
                  </a:cubicBezTo>
                  <a:cubicBezTo>
                    <a:pt x="22" y="134"/>
                    <a:pt x="12" y="122"/>
                    <a:pt x="8" y="115"/>
                  </a:cubicBezTo>
                  <a:cubicBezTo>
                    <a:pt x="7" y="90"/>
                    <a:pt x="7" y="55"/>
                    <a:pt x="4" y="28"/>
                  </a:cubicBezTo>
                  <a:cubicBezTo>
                    <a:pt x="5" y="29"/>
                    <a:pt x="5" y="29"/>
                    <a:pt x="6" y="29"/>
                  </a:cubicBezTo>
                  <a:cubicBezTo>
                    <a:pt x="8" y="31"/>
                    <a:pt x="12" y="32"/>
                    <a:pt x="18" y="34"/>
                  </a:cubicBezTo>
                  <a:cubicBezTo>
                    <a:pt x="29" y="36"/>
                    <a:pt x="41" y="38"/>
                    <a:pt x="56" y="38"/>
                  </a:cubicBezTo>
                  <a:cubicBezTo>
                    <a:pt x="64" y="38"/>
                    <a:pt x="72" y="37"/>
                    <a:pt x="81" y="36"/>
                  </a:cubicBezTo>
                  <a:cubicBezTo>
                    <a:pt x="83" y="36"/>
                    <a:pt x="87" y="35"/>
                    <a:pt x="90" y="34"/>
                  </a:cubicBezTo>
                  <a:cubicBezTo>
                    <a:pt x="93" y="34"/>
                    <a:pt x="95" y="33"/>
                    <a:pt x="97" y="32"/>
                  </a:cubicBezTo>
                  <a:cubicBezTo>
                    <a:pt x="93" y="36"/>
                    <a:pt x="89" y="40"/>
                    <a:pt x="85" y="43"/>
                  </a:cubicBezTo>
                  <a:cubicBezTo>
                    <a:pt x="85" y="44"/>
                    <a:pt x="85" y="44"/>
                    <a:pt x="85" y="45"/>
                  </a:cubicBezTo>
                  <a:cubicBezTo>
                    <a:pt x="85" y="45"/>
                    <a:pt x="85" y="45"/>
                    <a:pt x="86" y="45"/>
                  </a:cubicBezTo>
                  <a:moveTo>
                    <a:pt x="15" y="29"/>
                  </a:moveTo>
                  <a:cubicBezTo>
                    <a:pt x="12" y="28"/>
                    <a:pt x="9" y="27"/>
                    <a:pt x="8" y="26"/>
                  </a:cubicBezTo>
                  <a:cubicBezTo>
                    <a:pt x="6" y="25"/>
                    <a:pt x="5" y="24"/>
                    <a:pt x="5" y="23"/>
                  </a:cubicBezTo>
                  <a:cubicBezTo>
                    <a:pt x="5" y="23"/>
                    <a:pt x="5" y="22"/>
                    <a:pt x="5" y="22"/>
                  </a:cubicBezTo>
                  <a:cubicBezTo>
                    <a:pt x="4" y="21"/>
                    <a:pt x="5" y="19"/>
                    <a:pt x="7" y="17"/>
                  </a:cubicBezTo>
                  <a:cubicBezTo>
                    <a:pt x="10" y="15"/>
                    <a:pt x="15" y="12"/>
                    <a:pt x="20" y="10"/>
                  </a:cubicBezTo>
                  <a:cubicBezTo>
                    <a:pt x="24" y="8"/>
                    <a:pt x="29" y="6"/>
                    <a:pt x="33" y="6"/>
                  </a:cubicBezTo>
                  <a:cubicBezTo>
                    <a:pt x="40" y="4"/>
                    <a:pt x="49" y="4"/>
                    <a:pt x="57" y="4"/>
                  </a:cubicBezTo>
                  <a:cubicBezTo>
                    <a:pt x="65" y="4"/>
                    <a:pt x="72" y="4"/>
                    <a:pt x="79" y="5"/>
                  </a:cubicBezTo>
                  <a:cubicBezTo>
                    <a:pt x="85" y="6"/>
                    <a:pt x="90" y="6"/>
                    <a:pt x="91" y="7"/>
                  </a:cubicBezTo>
                  <a:cubicBezTo>
                    <a:pt x="97" y="9"/>
                    <a:pt x="100" y="11"/>
                    <a:pt x="102" y="13"/>
                  </a:cubicBezTo>
                  <a:cubicBezTo>
                    <a:pt x="104" y="15"/>
                    <a:pt x="104" y="17"/>
                    <a:pt x="104" y="19"/>
                  </a:cubicBezTo>
                  <a:cubicBezTo>
                    <a:pt x="104" y="19"/>
                    <a:pt x="104" y="20"/>
                    <a:pt x="104" y="20"/>
                  </a:cubicBezTo>
                  <a:cubicBezTo>
                    <a:pt x="104" y="22"/>
                    <a:pt x="103" y="23"/>
                    <a:pt x="102" y="25"/>
                  </a:cubicBezTo>
                  <a:cubicBezTo>
                    <a:pt x="101" y="26"/>
                    <a:pt x="100" y="27"/>
                    <a:pt x="98" y="28"/>
                  </a:cubicBezTo>
                  <a:cubicBezTo>
                    <a:pt x="93" y="20"/>
                    <a:pt x="78" y="17"/>
                    <a:pt x="58" y="17"/>
                  </a:cubicBezTo>
                  <a:cubicBezTo>
                    <a:pt x="55" y="17"/>
                    <a:pt x="51" y="17"/>
                    <a:pt x="47" y="17"/>
                  </a:cubicBezTo>
                  <a:cubicBezTo>
                    <a:pt x="29" y="18"/>
                    <a:pt x="14" y="25"/>
                    <a:pt x="15" y="29"/>
                  </a:cubicBezTo>
                  <a:moveTo>
                    <a:pt x="57" y="0"/>
                  </a:moveTo>
                  <a:cubicBezTo>
                    <a:pt x="48" y="0"/>
                    <a:pt x="40" y="1"/>
                    <a:pt x="32" y="2"/>
                  </a:cubicBezTo>
                  <a:cubicBezTo>
                    <a:pt x="27" y="3"/>
                    <a:pt x="20" y="6"/>
                    <a:pt x="13" y="9"/>
                  </a:cubicBezTo>
                  <a:cubicBezTo>
                    <a:pt x="10" y="11"/>
                    <a:pt x="7" y="13"/>
                    <a:pt x="5" y="15"/>
                  </a:cubicBezTo>
                  <a:cubicBezTo>
                    <a:pt x="3" y="17"/>
                    <a:pt x="1" y="19"/>
                    <a:pt x="1" y="22"/>
                  </a:cubicBezTo>
                  <a:cubicBezTo>
                    <a:pt x="1" y="23"/>
                    <a:pt x="1" y="23"/>
                    <a:pt x="1" y="23"/>
                  </a:cubicBezTo>
                  <a:cubicBezTo>
                    <a:pt x="0" y="23"/>
                    <a:pt x="0" y="23"/>
                    <a:pt x="0" y="23"/>
                  </a:cubicBezTo>
                  <a:cubicBezTo>
                    <a:pt x="4" y="50"/>
                    <a:pt x="3" y="90"/>
                    <a:pt x="5" y="117"/>
                  </a:cubicBezTo>
                  <a:cubicBezTo>
                    <a:pt x="5" y="117"/>
                    <a:pt x="5" y="117"/>
                    <a:pt x="5" y="117"/>
                  </a:cubicBezTo>
                  <a:cubicBezTo>
                    <a:pt x="6" y="119"/>
                    <a:pt x="8" y="122"/>
                    <a:pt x="10" y="124"/>
                  </a:cubicBezTo>
                  <a:cubicBezTo>
                    <a:pt x="10" y="124"/>
                    <a:pt x="10" y="124"/>
                    <a:pt x="10" y="124"/>
                  </a:cubicBezTo>
                  <a:cubicBezTo>
                    <a:pt x="9" y="125"/>
                    <a:pt x="9" y="125"/>
                    <a:pt x="9" y="126"/>
                  </a:cubicBezTo>
                  <a:cubicBezTo>
                    <a:pt x="9" y="128"/>
                    <a:pt x="10" y="130"/>
                    <a:pt x="10" y="131"/>
                  </a:cubicBezTo>
                  <a:cubicBezTo>
                    <a:pt x="10" y="131"/>
                    <a:pt x="10" y="131"/>
                    <a:pt x="10" y="131"/>
                  </a:cubicBezTo>
                  <a:cubicBezTo>
                    <a:pt x="10" y="132"/>
                    <a:pt x="10" y="132"/>
                    <a:pt x="10" y="132"/>
                  </a:cubicBezTo>
                  <a:cubicBezTo>
                    <a:pt x="11" y="133"/>
                    <a:pt x="11" y="133"/>
                    <a:pt x="11" y="133"/>
                  </a:cubicBezTo>
                  <a:cubicBezTo>
                    <a:pt x="11" y="133"/>
                    <a:pt x="11" y="133"/>
                    <a:pt x="11" y="133"/>
                  </a:cubicBezTo>
                  <a:cubicBezTo>
                    <a:pt x="14" y="136"/>
                    <a:pt x="19" y="138"/>
                    <a:pt x="24" y="140"/>
                  </a:cubicBezTo>
                  <a:cubicBezTo>
                    <a:pt x="30" y="142"/>
                    <a:pt x="37" y="144"/>
                    <a:pt x="43" y="144"/>
                  </a:cubicBezTo>
                  <a:cubicBezTo>
                    <a:pt x="48" y="145"/>
                    <a:pt x="53" y="145"/>
                    <a:pt x="57" y="145"/>
                  </a:cubicBezTo>
                  <a:cubicBezTo>
                    <a:pt x="70" y="145"/>
                    <a:pt x="80" y="143"/>
                    <a:pt x="87" y="140"/>
                  </a:cubicBezTo>
                  <a:cubicBezTo>
                    <a:pt x="90" y="139"/>
                    <a:pt x="93" y="138"/>
                    <a:pt x="95" y="137"/>
                  </a:cubicBezTo>
                  <a:cubicBezTo>
                    <a:pt x="97" y="135"/>
                    <a:pt x="98" y="134"/>
                    <a:pt x="99" y="132"/>
                  </a:cubicBezTo>
                  <a:cubicBezTo>
                    <a:pt x="98" y="132"/>
                    <a:pt x="98" y="132"/>
                    <a:pt x="98" y="132"/>
                  </a:cubicBezTo>
                  <a:cubicBezTo>
                    <a:pt x="98" y="132"/>
                    <a:pt x="98" y="132"/>
                    <a:pt x="98" y="132"/>
                  </a:cubicBezTo>
                  <a:cubicBezTo>
                    <a:pt x="98" y="131"/>
                    <a:pt x="98" y="129"/>
                    <a:pt x="98" y="128"/>
                  </a:cubicBezTo>
                  <a:cubicBezTo>
                    <a:pt x="101" y="126"/>
                    <a:pt x="102" y="125"/>
                    <a:pt x="104" y="123"/>
                  </a:cubicBezTo>
                  <a:cubicBezTo>
                    <a:pt x="104" y="123"/>
                    <a:pt x="104" y="123"/>
                    <a:pt x="104" y="123"/>
                  </a:cubicBezTo>
                  <a:cubicBezTo>
                    <a:pt x="104" y="123"/>
                    <a:pt x="104" y="123"/>
                    <a:pt x="104" y="123"/>
                  </a:cubicBezTo>
                  <a:cubicBezTo>
                    <a:pt x="104" y="123"/>
                    <a:pt x="104" y="123"/>
                    <a:pt x="104" y="123"/>
                  </a:cubicBezTo>
                  <a:cubicBezTo>
                    <a:pt x="104" y="122"/>
                    <a:pt x="104" y="122"/>
                    <a:pt x="104" y="122"/>
                  </a:cubicBezTo>
                  <a:cubicBezTo>
                    <a:pt x="104" y="113"/>
                    <a:pt x="105" y="103"/>
                    <a:pt x="105" y="92"/>
                  </a:cubicBezTo>
                  <a:cubicBezTo>
                    <a:pt x="109" y="95"/>
                    <a:pt x="114" y="96"/>
                    <a:pt x="119" y="96"/>
                  </a:cubicBezTo>
                  <a:cubicBezTo>
                    <a:pt x="119" y="96"/>
                    <a:pt x="119" y="96"/>
                    <a:pt x="119" y="96"/>
                  </a:cubicBezTo>
                  <a:cubicBezTo>
                    <a:pt x="137" y="96"/>
                    <a:pt x="153" y="80"/>
                    <a:pt x="153" y="58"/>
                  </a:cubicBezTo>
                  <a:cubicBezTo>
                    <a:pt x="153" y="52"/>
                    <a:pt x="152" y="46"/>
                    <a:pt x="149" y="39"/>
                  </a:cubicBezTo>
                  <a:cubicBezTo>
                    <a:pt x="146" y="34"/>
                    <a:pt x="142" y="30"/>
                    <a:pt x="138" y="28"/>
                  </a:cubicBezTo>
                  <a:cubicBezTo>
                    <a:pt x="134" y="26"/>
                    <a:pt x="130" y="25"/>
                    <a:pt x="127" y="25"/>
                  </a:cubicBezTo>
                  <a:cubicBezTo>
                    <a:pt x="126" y="25"/>
                    <a:pt x="125" y="25"/>
                    <a:pt x="124" y="25"/>
                  </a:cubicBezTo>
                  <a:cubicBezTo>
                    <a:pt x="121" y="25"/>
                    <a:pt x="116" y="26"/>
                    <a:pt x="113" y="28"/>
                  </a:cubicBezTo>
                  <a:cubicBezTo>
                    <a:pt x="111" y="29"/>
                    <a:pt x="109" y="31"/>
                    <a:pt x="108" y="32"/>
                  </a:cubicBezTo>
                  <a:cubicBezTo>
                    <a:pt x="108" y="32"/>
                    <a:pt x="108" y="32"/>
                    <a:pt x="108" y="32"/>
                  </a:cubicBezTo>
                  <a:cubicBezTo>
                    <a:pt x="107" y="32"/>
                    <a:pt x="107" y="32"/>
                    <a:pt x="107" y="32"/>
                  </a:cubicBezTo>
                  <a:cubicBezTo>
                    <a:pt x="108" y="27"/>
                    <a:pt x="108" y="23"/>
                    <a:pt x="108" y="19"/>
                  </a:cubicBezTo>
                  <a:cubicBezTo>
                    <a:pt x="108" y="19"/>
                    <a:pt x="108" y="19"/>
                    <a:pt x="108" y="19"/>
                  </a:cubicBezTo>
                  <a:cubicBezTo>
                    <a:pt x="108" y="19"/>
                    <a:pt x="108" y="19"/>
                    <a:pt x="108" y="19"/>
                  </a:cubicBezTo>
                  <a:cubicBezTo>
                    <a:pt x="108" y="16"/>
                    <a:pt x="107" y="13"/>
                    <a:pt x="104" y="10"/>
                  </a:cubicBezTo>
                  <a:cubicBezTo>
                    <a:pt x="102" y="7"/>
                    <a:pt x="98" y="5"/>
                    <a:pt x="92" y="3"/>
                  </a:cubicBezTo>
                  <a:cubicBezTo>
                    <a:pt x="90" y="3"/>
                    <a:pt x="85" y="2"/>
                    <a:pt x="79" y="1"/>
                  </a:cubicBezTo>
                  <a:cubicBezTo>
                    <a:pt x="73" y="1"/>
                    <a:pt x="65" y="0"/>
                    <a:pt x="5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792"/>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793"/>
            <p:cNvSpPr/>
            <p:nvPr/>
          </p:nvSpPr>
          <p:spPr bwMode="auto">
            <a:xfrm>
              <a:off x="3755" y="3455"/>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Rectangle 794"/>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4" name="Rectangle 795"/>
            <p:cNvSpPr>
              <a:spLocks noChangeArrowheads="1"/>
            </p:cNvSpPr>
            <p:nvPr/>
          </p:nvSpPr>
          <p:spPr bwMode="auto">
            <a:xfrm>
              <a:off x="3752" y="348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5" name="Rectangle 796"/>
            <p:cNvSpPr>
              <a:spLocks noChangeArrowheads="1"/>
            </p:cNvSpPr>
            <p:nvPr/>
          </p:nvSpPr>
          <p:spPr bwMode="auto">
            <a:xfrm>
              <a:off x="3752" y="348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6" name="Freeform 797"/>
            <p:cNvSpPr/>
            <p:nvPr/>
          </p:nvSpPr>
          <p:spPr bwMode="auto">
            <a:xfrm>
              <a:off x="3752" y="348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798"/>
            <p:cNvSpPr/>
            <p:nvPr/>
          </p:nvSpPr>
          <p:spPr bwMode="auto">
            <a:xfrm>
              <a:off x="3662" y="3507"/>
              <a:ext cx="36" cy="45"/>
            </a:xfrm>
            <a:custGeom>
              <a:avLst/>
              <a:gdLst>
                <a:gd name="T0" fmla="*/ 14 w 15"/>
                <a:gd name="T1" fmla="*/ 0 h 19"/>
                <a:gd name="T2" fmla="*/ 13 w 15"/>
                <a:gd name="T3" fmla="*/ 0 h 19"/>
                <a:gd name="T4" fmla="*/ 1 w 15"/>
                <a:gd name="T5" fmla="*/ 17 h 19"/>
                <a:gd name="T6" fmla="*/ 1 w 15"/>
                <a:gd name="T7" fmla="*/ 19 h 19"/>
                <a:gd name="T8" fmla="*/ 1 w 15"/>
                <a:gd name="T9" fmla="*/ 19 h 19"/>
                <a:gd name="T10" fmla="*/ 2 w 15"/>
                <a:gd name="T11" fmla="*/ 18 h 19"/>
                <a:gd name="T12" fmla="*/ 15 w 15"/>
                <a:gd name="T13" fmla="*/ 1 h 19"/>
                <a:gd name="T14" fmla="*/ 14 w 15"/>
                <a:gd name="T15" fmla="*/ 0 h 19"/>
                <a:gd name="T16" fmla="*/ 14 w 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4" y="0"/>
                  </a:moveTo>
                  <a:cubicBezTo>
                    <a:pt x="14" y="0"/>
                    <a:pt x="13" y="0"/>
                    <a:pt x="13" y="0"/>
                  </a:cubicBezTo>
                  <a:cubicBezTo>
                    <a:pt x="9" y="6"/>
                    <a:pt x="5" y="12"/>
                    <a:pt x="1" y="17"/>
                  </a:cubicBezTo>
                  <a:cubicBezTo>
                    <a:pt x="0" y="18"/>
                    <a:pt x="0" y="18"/>
                    <a:pt x="1" y="19"/>
                  </a:cubicBezTo>
                  <a:cubicBezTo>
                    <a:pt x="1" y="19"/>
                    <a:pt x="1" y="19"/>
                    <a:pt x="1" y="19"/>
                  </a:cubicBezTo>
                  <a:cubicBezTo>
                    <a:pt x="2" y="19"/>
                    <a:pt x="2" y="19"/>
                    <a:pt x="2" y="18"/>
                  </a:cubicBezTo>
                  <a:cubicBezTo>
                    <a:pt x="6" y="13"/>
                    <a:pt x="10" y="7"/>
                    <a:pt x="15" y="1"/>
                  </a:cubicBezTo>
                  <a:cubicBezTo>
                    <a:pt x="15"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799"/>
            <p:cNvSpPr/>
            <p:nvPr/>
          </p:nvSpPr>
          <p:spPr bwMode="auto">
            <a:xfrm>
              <a:off x="3660" y="3608"/>
              <a:ext cx="31" cy="38"/>
            </a:xfrm>
            <a:custGeom>
              <a:avLst/>
              <a:gdLst>
                <a:gd name="T0" fmla="*/ 12 w 13"/>
                <a:gd name="T1" fmla="*/ 0 h 16"/>
                <a:gd name="T2" fmla="*/ 11 w 13"/>
                <a:gd name="T3" fmla="*/ 0 h 16"/>
                <a:gd name="T4" fmla="*/ 1 w 13"/>
                <a:gd name="T5" fmla="*/ 15 h 16"/>
                <a:gd name="T6" fmla="*/ 1 w 13"/>
                <a:gd name="T7" fmla="*/ 16 h 16"/>
                <a:gd name="T8" fmla="*/ 1 w 13"/>
                <a:gd name="T9" fmla="*/ 16 h 16"/>
                <a:gd name="T10" fmla="*/ 2 w 13"/>
                <a:gd name="T11" fmla="*/ 16 h 16"/>
                <a:gd name="T12" fmla="*/ 13 w 13"/>
                <a:gd name="T13" fmla="*/ 1 h 16"/>
                <a:gd name="T14" fmla="*/ 13 w 13"/>
                <a:gd name="T15" fmla="*/ 0 h 16"/>
                <a:gd name="T16" fmla="*/ 12 w 1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12" y="0"/>
                  </a:moveTo>
                  <a:cubicBezTo>
                    <a:pt x="12" y="0"/>
                    <a:pt x="11" y="0"/>
                    <a:pt x="11" y="0"/>
                  </a:cubicBezTo>
                  <a:cubicBezTo>
                    <a:pt x="8" y="5"/>
                    <a:pt x="4" y="10"/>
                    <a:pt x="1" y="15"/>
                  </a:cubicBezTo>
                  <a:cubicBezTo>
                    <a:pt x="0" y="15"/>
                    <a:pt x="1" y="16"/>
                    <a:pt x="1" y="16"/>
                  </a:cubicBezTo>
                  <a:cubicBezTo>
                    <a:pt x="1" y="16"/>
                    <a:pt x="1" y="16"/>
                    <a:pt x="1" y="16"/>
                  </a:cubicBezTo>
                  <a:cubicBezTo>
                    <a:pt x="2" y="16"/>
                    <a:pt x="2" y="16"/>
                    <a:pt x="2" y="16"/>
                  </a:cubicBezTo>
                  <a:cubicBezTo>
                    <a:pt x="6" y="11"/>
                    <a:pt x="9" y="6"/>
                    <a:pt x="13" y="1"/>
                  </a:cubicBezTo>
                  <a:cubicBezTo>
                    <a:pt x="13" y="1"/>
                    <a:pt x="13" y="0"/>
                    <a:pt x="13" y="0"/>
                  </a:cubicBezTo>
                  <a:cubicBezTo>
                    <a:pt x="12" y="0"/>
                    <a:pt x="12" y="0"/>
                    <a:pt x="1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800"/>
            <p:cNvSpPr/>
            <p:nvPr/>
          </p:nvSpPr>
          <p:spPr bwMode="auto">
            <a:xfrm>
              <a:off x="3658" y="3639"/>
              <a:ext cx="33" cy="40"/>
            </a:xfrm>
            <a:custGeom>
              <a:avLst/>
              <a:gdLst>
                <a:gd name="T0" fmla="*/ 13 w 14"/>
                <a:gd name="T1" fmla="*/ 0 h 17"/>
                <a:gd name="T2" fmla="*/ 13 w 14"/>
                <a:gd name="T3" fmla="*/ 0 h 17"/>
                <a:gd name="T4" fmla="*/ 0 w 14"/>
                <a:gd name="T5" fmla="*/ 15 h 17"/>
                <a:gd name="T6" fmla="*/ 0 w 14"/>
                <a:gd name="T7" fmla="*/ 16 h 17"/>
                <a:gd name="T8" fmla="*/ 1 w 14"/>
                <a:gd name="T9" fmla="*/ 17 h 17"/>
                <a:gd name="T10" fmla="*/ 1 w 14"/>
                <a:gd name="T11" fmla="*/ 16 h 17"/>
                <a:gd name="T12" fmla="*/ 14 w 14"/>
                <a:gd name="T13" fmla="*/ 1 h 17"/>
                <a:gd name="T14" fmla="*/ 14 w 14"/>
                <a:gd name="T15" fmla="*/ 0 h 17"/>
                <a:gd name="T16" fmla="*/ 13 w 1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7">
                  <a:moveTo>
                    <a:pt x="13" y="0"/>
                  </a:moveTo>
                  <a:cubicBezTo>
                    <a:pt x="13" y="0"/>
                    <a:pt x="13" y="0"/>
                    <a:pt x="13" y="0"/>
                  </a:cubicBezTo>
                  <a:cubicBezTo>
                    <a:pt x="8" y="5"/>
                    <a:pt x="4" y="10"/>
                    <a:pt x="0" y="15"/>
                  </a:cubicBezTo>
                  <a:cubicBezTo>
                    <a:pt x="0" y="16"/>
                    <a:pt x="0" y="16"/>
                    <a:pt x="0" y="16"/>
                  </a:cubicBezTo>
                  <a:cubicBezTo>
                    <a:pt x="0" y="17"/>
                    <a:pt x="0" y="17"/>
                    <a:pt x="1" y="17"/>
                  </a:cubicBezTo>
                  <a:cubicBezTo>
                    <a:pt x="1" y="17"/>
                    <a:pt x="1" y="16"/>
                    <a:pt x="1" y="16"/>
                  </a:cubicBezTo>
                  <a:cubicBezTo>
                    <a:pt x="5" y="11"/>
                    <a:pt x="10" y="6"/>
                    <a:pt x="14" y="1"/>
                  </a:cubicBezTo>
                  <a:cubicBezTo>
                    <a:pt x="14" y="1"/>
                    <a:pt x="14" y="0"/>
                    <a:pt x="14" y="0"/>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801"/>
            <p:cNvSpPr/>
            <p:nvPr/>
          </p:nvSpPr>
          <p:spPr bwMode="auto">
            <a:xfrm>
              <a:off x="3035" y="3485"/>
              <a:ext cx="391" cy="310"/>
            </a:xfrm>
            <a:custGeom>
              <a:avLst/>
              <a:gdLst>
                <a:gd name="T0" fmla="*/ 15 w 165"/>
                <a:gd name="T1" fmla="*/ 0 h 131"/>
                <a:gd name="T2" fmla="*/ 13 w 165"/>
                <a:gd name="T3" fmla="*/ 2 h 131"/>
                <a:gd name="T4" fmla="*/ 13 w 165"/>
                <a:gd name="T5" fmla="*/ 14 h 131"/>
                <a:gd name="T6" fmla="*/ 9 w 165"/>
                <a:gd name="T7" fmla="*/ 14 h 131"/>
                <a:gd name="T8" fmla="*/ 7 w 165"/>
                <a:gd name="T9" fmla="*/ 16 h 131"/>
                <a:gd name="T10" fmla="*/ 9 w 165"/>
                <a:gd name="T11" fmla="*/ 18 h 131"/>
                <a:gd name="T12" fmla="*/ 13 w 165"/>
                <a:gd name="T13" fmla="*/ 18 h 131"/>
                <a:gd name="T14" fmla="*/ 13 w 165"/>
                <a:gd name="T15" fmla="*/ 29 h 131"/>
                <a:gd name="T16" fmla="*/ 9 w 165"/>
                <a:gd name="T17" fmla="*/ 29 h 131"/>
                <a:gd name="T18" fmla="*/ 7 w 165"/>
                <a:gd name="T19" fmla="*/ 31 h 131"/>
                <a:gd name="T20" fmla="*/ 9 w 165"/>
                <a:gd name="T21" fmla="*/ 32 h 131"/>
                <a:gd name="T22" fmla="*/ 13 w 165"/>
                <a:gd name="T23" fmla="*/ 32 h 131"/>
                <a:gd name="T24" fmla="*/ 13 w 165"/>
                <a:gd name="T25" fmla="*/ 45 h 131"/>
                <a:gd name="T26" fmla="*/ 9 w 165"/>
                <a:gd name="T27" fmla="*/ 45 h 131"/>
                <a:gd name="T28" fmla="*/ 7 w 165"/>
                <a:gd name="T29" fmla="*/ 46 h 131"/>
                <a:gd name="T30" fmla="*/ 9 w 165"/>
                <a:gd name="T31" fmla="*/ 48 h 131"/>
                <a:gd name="T32" fmla="*/ 13 w 165"/>
                <a:gd name="T33" fmla="*/ 48 h 131"/>
                <a:gd name="T34" fmla="*/ 13 w 165"/>
                <a:gd name="T35" fmla="*/ 62 h 131"/>
                <a:gd name="T36" fmla="*/ 9 w 165"/>
                <a:gd name="T37" fmla="*/ 62 h 131"/>
                <a:gd name="T38" fmla="*/ 7 w 165"/>
                <a:gd name="T39" fmla="*/ 64 h 131"/>
                <a:gd name="T40" fmla="*/ 9 w 165"/>
                <a:gd name="T41" fmla="*/ 66 h 131"/>
                <a:gd name="T42" fmla="*/ 13 w 165"/>
                <a:gd name="T43" fmla="*/ 66 h 131"/>
                <a:gd name="T44" fmla="*/ 13 w 165"/>
                <a:gd name="T45" fmla="*/ 79 h 131"/>
                <a:gd name="T46" fmla="*/ 9 w 165"/>
                <a:gd name="T47" fmla="*/ 79 h 131"/>
                <a:gd name="T48" fmla="*/ 7 w 165"/>
                <a:gd name="T49" fmla="*/ 80 h 131"/>
                <a:gd name="T50" fmla="*/ 9 w 165"/>
                <a:gd name="T51" fmla="*/ 82 h 131"/>
                <a:gd name="T52" fmla="*/ 13 w 165"/>
                <a:gd name="T53" fmla="*/ 82 h 131"/>
                <a:gd name="T54" fmla="*/ 13 w 165"/>
                <a:gd name="T55" fmla="*/ 96 h 131"/>
                <a:gd name="T56" fmla="*/ 9 w 165"/>
                <a:gd name="T57" fmla="*/ 96 h 131"/>
                <a:gd name="T58" fmla="*/ 7 w 165"/>
                <a:gd name="T59" fmla="*/ 98 h 131"/>
                <a:gd name="T60" fmla="*/ 9 w 165"/>
                <a:gd name="T61" fmla="*/ 100 h 131"/>
                <a:gd name="T62" fmla="*/ 13 w 165"/>
                <a:gd name="T63" fmla="*/ 100 h 131"/>
                <a:gd name="T64" fmla="*/ 13 w 165"/>
                <a:gd name="T65" fmla="*/ 113 h 131"/>
                <a:gd name="T66" fmla="*/ 2 w 165"/>
                <a:gd name="T67" fmla="*/ 113 h 131"/>
                <a:gd name="T68" fmla="*/ 0 w 165"/>
                <a:gd name="T69" fmla="*/ 115 h 131"/>
                <a:gd name="T70" fmla="*/ 2 w 165"/>
                <a:gd name="T71" fmla="*/ 116 h 131"/>
                <a:gd name="T72" fmla="*/ 13 w 165"/>
                <a:gd name="T73" fmla="*/ 116 h 131"/>
                <a:gd name="T74" fmla="*/ 13 w 165"/>
                <a:gd name="T75" fmla="*/ 129 h 131"/>
                <a:gd name="T76" fmla="*/ 15 w 165"/>
                <a:gd name="T77" fmla="*/ 131 h 131"/>
                <a:gd name="T78" fmla="*/ 16 w 165"/>
                <a:gd name="T79" fmla="*/ 129 h 131"/>
                <a:gd name="T80" fmla="*/ 16 w 165"/>
                <a:gd name="T81" fmla="*/ 116 h 131"/>
                <a:gd name="T82" fmla="*/ 163 w 165"/>
                <a:gd name="T83" fmla="*/ 116 h 131"/>
                <a:gd name="T84" fmla="*/ 165 w 165"/>
                <a:gd name="T85" fmla="*/ 115 h 131"/>
                <a:gd name="T86" fmla="*/ 163 w 165"/>
                <a:gd name="T87" fmla="*/ 113 h 131"/>
                <a:gd name="T88" fmla="*/ 16 w 165"/>
                <a:gd name="T89" fmla="*/ 113 h 131"/>
                <a:gd name="T90" fmla="*/ 16 w 165"/>
                <a:gd name="T91" fmla="*/ 2 h 131"/>
                <a:gd name="T92" fmla="*/ 15 w 165"/>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131">
                  <a:moveTo>
                    <a:pt x="15" y="0"/>
                  </a:moveTo>
                  <a:cubicBezTo>
                    <a:pt x="14" y="0"/>
                    <a:pt x="13" y="1"/>
                    <a:pt x="13" y="2"/>
                  </a:cubicBezTo>
                  <a:cubicBezTo>
                    <a:pt x="13" y="14"/>
                    <a:pt x="13" y="14"/>
                    <a:pt x="13" y="14"/>
                  </a:cubicBezTo>
                  <a:cubicBezTo>
                    <a:pt x="11" y="14"/>
                    <a:pt x="10" y="14"/>
                    <a:pt x="9" y="14"/>
                  </a:cubicBezTo>
                  <a:cubicBezTo>
                    <a:pt x="8" y="14"/>
                    <a:pt x="7" y="15"/>
                    <a:pt x="7" y="16"/>
                  </a:cubicBezTo>
                  <a:cubicBezTo>
                    <a:pt x="7" y="17"/>
                    <a:pt x="8" y="18"/>
                    <a:pt x="9" y="18"/>
                  </a:cubicBezTo>
                  <a:cubicBezTo>
                    <a:pt x="10" y="18"/>
                    <a:pt x="11" y="18"/>
                    <a:pt x="13" y="18"/>
                  </a:cubicBezTo>
                  <a:cubicBezTo>
                    <a:pt x="13" y="29"/>
                    <a:pt x="13" y="29"/>
                    <a:pt x="13" y="29"/>
                  </a:cubicBezTo>
                  <a:cubicBezTo>
                    <a:pt x="11" y="29"/>
                    <a:pt x="10" y="29"/>
                    <a:pt x="9" y="29"/>
                  </a:cubicBezTo>
                  <a:cubicBezTo>
                    <a:pt x="8" y="29"/>
                    <a:pt x="7" y="30"/>
                    <a:pt x="7" y="31"/>
                  </a:cubicBezTo>
                  <a:cubicBezTo>
                    <a:pt x="7" y="32"/>
                    <a:pt x="8" y="32"/>
                    <a:pt x="9" y="32"/>
                  </a:cubicBezTo>
                  <a:cubicBezTo>
                    <a:pt x="10" y="32"/>
                    <a:pt x="11" y="32"/>
                    <a:pt x="13" y="32"/>
                  </a:cubicBezTo>
                  <a:cubicBezTo>
                    <a:pt x="13" y="45"/>
                    <a:pt x="13" y="45"/>
                    <a:pt x="13" y="45"/>
                  </a:cubicBezTo>
                  <a:cubicBezTo>
                    <a:pt x="11" y="45"/>
                    <a:pt x="10" y="45"/>
                    <a:pt x="9" y="45"/>
                  </a:cubicBezTo>
                  <a:cubicBezTo>
                    <a:pt x="8" y="45"/>
                    <a:pt x="7" y="45"/>
                    <a:pt x="7" y="46"/>
                  </a:cubicBezTo>
                  <a:cubicBezTo>
                    <a:pt x="7" y="47"/>
                    <a:pt x="8" y="48"/>
                    <a:pt x="9" y="48"/>
                  </a:cubicBezTo>
                  <a:cubicBezTo>
                    <a:pt x="10" y="48"/>
                    <a:pt x="11" y="48"/>
                    <a:pt x="13" y="48"/>
                  </a:cubicBezTo>
                  <a:cubicBezTo>
                    <a:pt x="13" y="62"/>
                    <a:pt x="13" y="62"/>
                    <a:pt x="13" y="62"/>
                  </a:cubicBezTo>
                  <a:cubicBezTo>
                    <a:pt x="11" y="62"/>
                    <a:pt x="10" y="62"/>
                    <a:pt x="9" y="62"/>
                  </a:cubicBezTo>
                  <a:cubicBezTo>
                    <a:pt x="8" y="62"/>
                    <a:pt x="7" y="63"/>
                    <a:pt x="7" y="64"/>
                  </a:cubicBezTo>
                  <a:cubicBezTo>
                    <a:pt x="7" y="65"/>
                    <a:pt x="8" y="66"/>
                    <a:pt x="9" y="66"/>
                  </a:cubicBezTo>
                  <a:cubicBezTo>
                    <a:pt x="10" y="66"/>
                    <a:pt x="11" y="66"/>
                    <a:pt x="13" y="66"/>
                  </a:cubicBezTo>
                  <a:cubicBezTo>
                    <a:pt x="13" y="79"/>
                    <a:pt x="13" y="79"/>
                    <a:pt x="13" y="79"/>
                  </a:cubicBezTo>
                  <a:cubicBezTo>
                    <a:pt x="11" y="79"/>
                    <a:pt x="10" y="79"/>
                    <a:pt x="9" y="79"/>
                  </a:cubicBezTo>
                  <a:cubicBezTo>
                    <a:pt x="8" y="79"/>
                    <a:pt x="7" y="79"/>
                    <a:pt x="7" y="80"/>
                  </a:cubicBezTo>
                  <a:cubicBezTo>
                    <a:pt x="7" y="81"/>
                    <a:pt x="8" y="82"/>
                    <a:pt x="9" y="82"/>
                  </a:cubicBezTo>
                  <a:cubicBezTo>
                    <a:pt x="10" y="82"/>
                    <a:pt x="11" y="82"/>
                    <a:pt x="13" y="82"/>
                  </a:cubicBezTo>
                  <a:cubicBezTo>
                    <a:pt x="13" y="96"/>
                    <a:pt x="13" y="96"/>
                    <a:pt x="13" y="96"/>
                  </a:cubicBezTo>
                  <a:cubicBezTo>
                    <a:pt x="11" y="96"/>
                    <a:pt x="10" y="96"/>
                    <a:pt x="9" y="96"/>
                  </a:cubicBezTo>
                  <a:cubicBezTo>
                    <a:pt x="8" y="96"/>
                    <a:pt x="7" y="97"/>
                    <a:pt x="7" y="98"/>
                  </a:cubicBezTo>
                  <a:cubicBezTo>
                    <a:pt x="7" y="99"/>
                    <a:pt x="8" y="100"/>
                    <a:pt x="9" y="100"/>
                  </a:cubicBezTo>
                  <a:cubicBezTo>
                    <a:pt x="10" y="100"/>
                    <a:pt x="11" y="100"/>
                    <a:pt x="13" y="100"/>
                  </a:cubicBezTo>
                  <a:cubicBezTo>
                    <a:pt x="13" y="113"/>
                    <a:pt x="13" y="113"/>
                    <a:pt x="13" y="113"/>
                  </a:cubicBezTo>
                  <a:cubicBezTo>
                    <a:pt x="2" y="113"/>
                    <a:pt x="2" y="113"/>
                    <a:pt x="2" y="113"/>
                  </a:cubicBezTo>
                  <a:cubicBezTo>
                    <a:pt x="1" y="113"/>
                    <a:pt x="0" y="114"/>
                    <a:pt x="0" y="115"/>
                  </a:cubicBezTo>
                  <a:cubicBezTo>
                    <a:pt x="0" y="116"/>
                    <a:pt x="1" y="116"/>
                    <a:pt x="2" y="116"/>
                  </a:cubicBezTo>
                  <a:cubicBezTo>
                    <a:pt x="13" y="116"/>
                    <a:pt x="13" y="116"/>
                    <a:pt x="13" y="116"/>
                  </a:cubicBezTo>
                  <a:cubicBezTo>
                    <a:pt x="13" y="129"/>
                    <a:pt x="13" y="129"/>
                    <a:pt x="13" y="129"/>
                  </a:cubicBezTo>
                  <a:cubicBezTo>
                    <a:pt x="13" y="130"/>
                    <a:pt x="14" y="131"/>
                    <a:pt x="15" y="131"/>
                  </a:cubicBezTo>
                  <a:cubicBezTo>
                    <a:pt x="16" y="131"/>
                    <a:pt x="16" y="130"/>
                    <a:pt x="16" y="129"/>
                  </a:cubicBezTo>
                  <a:cubicBezTo>
                    <a:pt x="16" y="116"/>
                    <a:pt x="16" y="116"/>
                    <a:pt x="16" y="116"/>
                  </a:cubicBezTo>
                  <a:cubicBezTo>
                    <a:pt x="163" y="116"/>
                    <a:pt x="163" y="116"/>
                    <a:pt x="163" y="116"/>
                  </a:cubicBezTo>
                  <a:cubicBezTo>
                    <a:pt x="164" y="116"/>
                    <a:pt x="165" y="116"/>
                    <a:pt x="165" y="115"/>
                  </a:cubicBezTo>
                  <a:cubicBezTo>
                    <a:pt x="165" y="114"/>
                    <a:pt x="164" y="113"/>
                    <a:pt x="163" y="113"/>
                  </a:cubicBezTo>
                  <a:cubicBezTo>
                    <a:pt x="16" y="113"/>
                    <a:pt x="16" y="113"/>
                    <a:pt x="16" y="113"/>
                  </a:cubicBezTo>
                  <a:cubicBezTo>
                    <a:pt x="16" y="2"/>
                    <a:pt x="16" y="2"/>
                    <a:pt x="16" y="2"/>
                  </a:cubicBezTo>
                  <a:cubicBezTo>
                    <a:pt x="16" y="1"/>
                    <a:pt x="16"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802"/>
            <p:cNvSpPr>
              <a:spLocks noEditPoints="1"/>
            </p:cNvSpPr>
            <p:nvPr/>
          </p:nvSpPr>
          <p:spPr bwMode="auto">
            <a:xfrm>
              <a:off x="3177" y="3511"/>
              <a:ext cx="74" cy="225"/>
            </a:xfrm>
            <a:custGeom>
              <a:avLst/>
              <a:gdLst>
                <a:gd name="T0" fmla="*/ 28 w 31"/>
                <a:gd name="T1" fmla="*/ 85 h 95"/>
                <a:gd name="T2" fmla="*/ 27 w 31"/>
                <a:gd name="T3" fmla="*/ 87 h 95"/>
                <a:gd name="T4" fmla="*/ 21 w 31"/>
                <a:gd name="T5" fmla="*/ 88 h 95"/>
                <a:gd name="T6" fmla="*/ 28 w 31"/>
                <a:gd name="T7" fmla="*/ 82 h 95"/>
                <a:gd name="T8" fmla="*/ 27 w 31"/>
                <a:gd name="T9" fmla="*/ 83 h 95"/>
                <a:gd name="T10" fmla="*/ 21 w 31"/>
                <a:gd name="T11" fmla="*/ 91 h 95"/>
                <a:gd name="T12" fmla="*/ 21 w 31"/>
                <a:gd name="T13" fmla="*/ 80 h 95"/>
                <a:gd name="T14" fmla="*/ 28 w 31"/>
                <a:gd name="T15" fmla="*/ 70 h 95"/>
                <a:gd name="T16" fmla="*/ 21 w 31"/>
                <a:gd name="T17" fmla="*/ 84 h 95"/>
                <a:gd name="T18" fmla="*/ 21 w 31"/>
                <a:gd name="T19" fmla="*/ 72 h 95"/>
                <a:gd name="T20" fmla="*/ 27 w 31"/>
                <a:gd name="T21" fmla="*/ 68 h 95"/>
                <a:gd name="T22" fmla="*/ 21 w 31"/>
                <a:gd name="T23" fmla="*/ 77 h 95"/>
                <a:gd name="T24" fmla="*/ 21 w 31"/>
                <a:gd name="T25" fmla="*/ 64 h 95"/>
                <a:gd name="T26" fmla="*/ 27 w 31"/>
                <a:gd name="T27" fmla="*/ 53 h 95"/>
                <a:gd name="T28" fmla="*/ 27 w 31"/>
                <a:gd name="T29" fmla="*/ 59 h 95"/>
                <a:gd name="T30" fmla="*/ 21 w 31"/>
                <a:gd name="T31" fmla="*/ 61 h 95"/>
                <a:gd name="T32" fmla="*/ 27 w 31"/>
                <a:gd name="T33" fmla="*/ 42 h 95"/>
                <a:gd name="T34" fmla="*/ 21 w 31"/>
                <a:gd name="T35" fmla="*/ 61 h 95"/>
                <a:gd name="T36" fmla="*/ 20 w 31"/>
                <a:gd name="T37" fmla="*/ 43 h 95"/>
                <a:gd name="T38" fmla="*/ 27 w 31"/>
                <a:gd name="T39" fmla="*/ 39 h 95"/>
                <a:gd name="T40" fmla="*/ 21 w 31"/>
                <a:gd name="T41" fmla="*/ 49 h 95"/>
                <a:gd name="T42" fmla="*/ 20 w 31"/>
                <a:gd name="T43" fmla="*/ 38 h 95"/>
                <a:gd name="T44" fmla="*/ 21 w 31"/>
                <a:gd name="T45" fmla="*/ 36 h 95"/>
                <a:gd name="T46" fmla="*/ 27 w 31"/>
                <a:gd name="T47" fmla="*/ 26 h 95"/>
                <a:gd name="T48" fmla="*/ 26 w 31"/>
                <a:gd name="T49" fmla="*/ 32 h 95"/>
                <a:gd name="T50" fmla="*/ 17 w 31"/>
                <a:gd name="T51" fmla="*/ 92 h 95"/>
                <a:gd name="T52" fmla="*/ 4 w 31"/>
                <a:gd name="T53" fmla="*/ 57 h 95"/>
                <a:gd name="T54" fmla="*/ 12 w 31"/>
                <a:gd name="T55" fmla="*/ 13 h 95"/>
                <a:gd name="T56" fmla="*/ 17 w 31"/>
                <a:gd name="T57" fmla="*/ 36 h 95"/>
                <a:gd name="T58" fmla="*/ 17 w 31"/>
                <a:gd name="T59" fmla="*/ 92 h 95"/>
                <a:gd name="T60" fmla="*/ 20 w 31"/>
                <a:gd name="T61" fmla="*/ 25 h 95"/>
                <a:gd name="T62" fmla="*/ 27 w 31"/>
                <a:gd name="T63" fmla="*/ 23 h 95"/>
                <a:gd name="T64" fmla="*/ 20 w 31"/>
                <a:gd name="T65" fmla="*/ 21 h 95"/>
                <a:gd name="T66" fmla="*/ 20 w 31"/>
                <a:gd name="T67" fmla="*/ 13 h 95"/>
                <a:gd name="T68" fmla="*/ 27 w 31"/>
                <a:gd name="T69" fmla="*/ 7 h 95"/>
                <a:gd name="T70" fmla="*/ 27 w 31"/>
                <a:gd name="T71" fmla="*/ 10 h 95"/>
                <a:gd name="T72" fmla="*/ 18 w 31"/>
                <a:gd name="T73" fmla="*/ 10 h 95"/>
                <a:gd name="T74" fmla="*/ 14 w 31"/>
                <a:gd name="T75" fmla="*/ 4 h 95"/>
                <a:gd name="T76" fmla="*/ 25 w 31"/>
                <a:gd name="T77" fmla="*/ 4 h 95"/>
                <a:gd name="T78" fmla="*/ 23 w 31"/>
                <a:gd name="T79" fmla="*/ 0 h 95"/>
                <a:gd name="T80" fmla="*/ 12 w 31"/>
                <a:gd name="T81" fmla="*/ 1 h 95"/>
                <a:gd name="T82" fmla="*/ 1 w 31"/>
                <a:gd name="T83" fmla="*/ 10 h 95"/>
                <a:gd name="T84" fmla="*/ 1 w 31"/>
                <a:gd name="T85" fmla="*/ 10 h 95"/>
                <a:gd name="T86" fmla="*/ 0 w 31"/>
                <a:gd name="T87" fmla="*/ 11 h 95"/>
                <a:gd name="T88" fmla="*/ 0 w 31"/>
                <a:gd name="T89" fmla="*/ 11 h 95"/>
                <a:gd name="T90" fmla="*/ 0 w 31"/>
                <a:gd name="T91" fmla="*/ 57 h 95"/>
                <a:gd name="T92" fmla="*/ 1 w 31"/>
                <a:gd name="T93" fmla="*/ 93 h 95"/>
                <a:gd name="T94" fmla="*/ 18 w 31"/>
                <a:gd name="T95" fmla="*/ 95 h 95"/>
                <a:gd name="T96" fmla="*/ 20 w 31"/>
                <a:gd name="T97" fmla="*/ 95 h 95"/>
                <a:gd name="T98" fmla="*/ 30 w 31"/>
                <a:gd name="T99" fmla="*/ 89 h 95"/>
                <a:gd name="T100" fmla="*/ 31 w 31"/>
                <a:gd name="T101" fmla="*/ 88 h 95"/>
                <a:gd name="T102" fmla="*/ 31 w 31"/>
                <a:gd name="T103" fmla="*/ 87 h 95"/>
                <a:gd name="T104" fmla="*/ 31 w 31"/>
                <a:gd name="T105" fmla="*/ 3 h 95"/>
                <a:gd name="T106" fmla="*/ 31 w 31"/>
                <a:gd name="T107" fmla="*/ 2 h 95"/>
                <a:gd name="T108" fmla="*/ 31 w 31"/>
                <a:gd name="T109" fmla="*/ 2 h 95"/>
                <a:gd name="T110" fmla="*/ 31 w 31"/>
                <a:gd name="T111" fmla="*/ 1 h 95"/>
                <a:gd name="T112" fmla="*/ 30 w 31"/>
                <a:gd name="T113" fmla="*/ 1 h 95"/>
                <a:gd name="T114" fmla="*/ 23 w 31"/>
                <a:gd name="T11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95">
                  <a:moveTo>
                    <a:pt x="27" y="87"/>
                  </a:moveTo>
                  <a:cubicBezTo>
                    <a:pt x="27" y="86"/>
                    <a:pt x="27" y="86"/>
                    <a:pt x="28" y="85"/>
                  </a:cubicBezTo>
                  <a:cubicBezTo>
                    <a:pt x="28" y="86"/>
                    <a:pt x="28" y="86"/>
                    <a:pt x="28" y="86"/>
                  </a:cubicBezTo>
                  <a:cubicBezTo>
                    <a:pt x="27" y="87"/>
                    <a:pt x="27" y="87"/>
                    <a:pt x="27" y="87"/>
                  </a:cubicBezTo>
                  <a:moveTo>
                    <a:pt x="21" y="91"/>
                  </a:moveTo>
                  <a:cubicBezTo>
                    <a:pt x="21" y="90"/>
                    <a:pt x="21" y="89"/>
                    <a:pt x="21" y="88"/>
                  </a:cubicBezTo>
                  <a:cubicBezTo>
                    <a:pt x="22" y="84"/>
                    <a:pt x="25" y="81"/>
                    <a:pt x="28" y="78"/>
                  </a:cubicBezTo>
                  <a:cubicBezTo>
                    <a:pt x="28" y="79"/>
                    <a:pt x="28" y="81"/>
                    <a:pt x="28" y="82"/>
                  </a:cubicBezTo>
                  <a:cubicBezTo>
                    <a:pt x="27" y="82"/>
                    <a:pt x="27" y="82"/>
                    <a:pt x="27" y="82"/>
                  </a:cubicBezTo>
                  <a:cubicBezTo>
                    <a:pt x="27" y="82"/>
                    <a:pt x="27" y="83"/>
                    <a:pt x="27" y="83"/>
                  </a:cubicBezTo>
                  <a:cubicBezTo>
                    <a:pt x="26" y="85"/>
                    <a:pt x="24" y="87"/>
                    <a:pt x="23" y="89"/>
                  </a:cubicBezTo>
                  <a:cubicBezTo>
                    <a:pt x="22" y="90"/>
                    <a:pt x="21" y="90"/>
                    <a:pt x="21" y="91"/>
                  </a:cubicBezTo>
                  <a:moveTo>
                    <a:pt x="21" y="84"/>
                  </a:moveTo>
                  <a:cubicBezTo>
                    <a:pt x="21" y="83"/>
                    <a:pt x="21" y="82"/>
                    <a:pt x="21" y="80"/>
                  </a:cubicBezTo>
                  <a:cubicBezTo>
                    <a:pt x="21" y="80"/>
                    <a:pt x="21" y="80"/>
                    <a:pt x="21" y="80"/>
                  </a:cubicBezTo>
                  <a:cubicBezTo>
                    <a:pt x="23" y="76"/>
                    <a:pt x="25" y="73"/>
                    <a:pt x="28" y="70"/>
                  </a:cubicBezTo>
                  <a:cubicBezTo>
                    <a:pt x="28" y="72"/>
                    <a:pt x="28" y="74"/>
                    <a:pt x="28" y="75"/>
                  </a:cubicBezTo>
                  <a:cubicBezTo>
                    <a:pt x="25" y="78"/>
                    <a:pt x="23" y="81"/>
                    <a:pt x="21" y="84"/>
                  </a:cubicBezTo>
                  <a:moveTo>
                    <a:pt x="21" y="77"/>
                  </a:moveTo>
                  <a:cubicBezTo>
                    <a:pt x="21" y="75"/>
                    <a:pt x="21" y="73"/>
                    <a:pt x="21" y="72"/>
                  </a:cubicBezTo>
                  <a:cubicBezTo>
                    <a:pt x="23" y="68"/>
                    <a:pt x="25" y="65"/>
                    <a:pt x="27" y="61"/>
                  </a:cubicBezTo>
                  <a:cubicBezTo>
                    <a:pt x="27" y="63"/>
                    <a:pt x="27" y="66"/>
                    <a:pt x="27" y="68"/>
                  </a:cubicBezTo>
                  <a:cubicBezTo>
                    <a:pt x="27" y="68"/>
                    <a:pt x="27" y="68"/>
                    <a:pt x="27" y="68"/>
                  </a:cubicBezTo>
                  <a:cubicBezTo>
                    <a:pt x="25" y="71"/>
                    <a:pt x="23" y="74"/>
                    <a:pt x="21" y="77"/>
                  </a:cubicBezTo>
                  <a:moveTo>
                    <a:pt x="21" y="68"/>
                  </a:moveTo>
                  <a:cubicBezTo>
                    <a:pt x="21" y="67"/>
                    <a:pt x="21" y="65"/>
                    <a:pt x="21" y="64"/>
                  </a:cubicBezTo>
                  <a:cubicBezTo>
                    <a:pt x="21" y="64"/>
                    <a:pt x="21" y="64"/>
                    <a:pt x="21" y="64"/>
                  </a:cubicBezTo>
                  <a:cubicBezTo>
                    <a:pt x="23" y="60"/>
                    <a:pt x="25" y="57"/>
                    <a:pt x="27" y="53"/>
                  </a:cubicBezTo>
                  <a:cubicBezTo>
                    <a:pt x="27" y="55"/>
                    <a:pt x="27" y="57"/>
                    <a:pt x="27" y="59"/>
                  </a:cubicBezTo>
                  <a:cubicBezTo>
                    <a:pt x="27" y="59"/>
                    <a:pt x="27" y="59"/>
                    <a:pt x="27" y="59"/>
                  </a:cubicBezTo>
                  <a:cubicBezTo>
                    <a:pt x="25" y="62"/>
                    <a:pt x="23" y="65"/>
                    <a:pt x="21" y="68"/>
                  </a:cubicBezTo>
                  <a:moveTo>
                    <a:pt x="21" y="61"/>
                  </a:moveTo>
                  <a:cubicBezTo>
                    <a:pt x="21" y="58"/>
                    <a:pt x="21" y="55"/>
                    <a:pt x="21" y="52"/>
                  </a:cubicBezTo>
                  <a:cubicBezTo>
                    <a:pt x="23" y="48"/>
                    <a:pt x="25" y="45"/>
                    <a:pt x="27" y="42"/>
                  </a:cubicBezTo>
                  <a:cubicBezTo>
                    <a:pt x="27" y="45"/>
                    <a:pt x="27" y="47"/>
                    <a:pt x="27" y="50"/>
                  </a:cubicBezTo>
                  <a:cubicBezTo>
                    <a:pt x="25" y="53"/>
                    <a:pt x="23" y="57"/>
                    <a:pt x="21" y="61"/>
                  </a:cubicBezTo>
                  <a:moveTo>
                    <a:pt x="21" y="49"/>
                  </a:moveTo>
                  <a:cubicBezTo>
                    <a:pt x="20" y="47"/>
                    <a:pt x="20" y="45"/>
                    <a:pt x="20" y="43"/>
                  </a:cubicBezTo>
                  <a:cubicBezTo>
                    <a:pt x="23" y="40"/>
                    <a:pt x="25" y="37"/>
                    <a:pt x="27" y="34"/>
                  </a:cubicBezTo>
                  <a:cubicBezTo>
                    <a:pt x="27" y="36"/>
                    <a:pt x="27" y="37"/>
                    <a:pt x="27" y="39"/>
                  </a:cubicBezTo>
                  <a:cubicBezTo>
                    <a:pt x="27" y="39"/>
                    <a:pt x="27" y="39"/>
                    <a:pt x="27" y="39"/>
                  </a:cubicBezTo>
                  <a:cubicBezTo>
                    <a:pt x="25" y="42"/>
                    <a:pt x="22" y="45"/>
                    <a:pt x="21" y="49"/>
                  </a:cubicBezTo>
                  <a:moveTo>
                    <a:pt x="20" y="40"/>
                  </a:moveTo>
                  <a:cubicBezTo>
                    <a:pt x="20" y="39"/>
                    <a:pt x="20" y="38"/>
                    <a:pt x="20" y="38"/>
                  </a:cubicBezTo>
                  <a:cubicBezTo>
                    <a:pt x="21" y="38"/>
                    <a:pt x="21" y="38"/>
                    <a:pt x="21" y="38"/>
                  </a:cubicBezTo>
                  <a:cubicBezTo>
                    <a:pt x="21" y="37"/>
                    <a:pt x="21" y="37"/>
                    <a:pt x="21" y="36"/>
                  </a:cubicBezTo>
                  <a:cubicBezTo>
                    <a:pt x="21" y="36"/>
                    <a:pt x="21" y="36"/>
                    <a:pt x="21" y="36"/>
                  </a:cubicBezTo>
                  <a:cubicBezTo>
                    <a:pt x="23" y="33"/>
                    <a:pt x="25" y="29"/>
                    <a:pt x="27" y="26"/>
                  </a:cubicBezTo>
                  <a:cubicBezTo>
                    <a:pt x="27" y="28"/>
                    <a:pt x="27" y="30"/>
                    <a:pt x="27" y="32"/>
                  </a:cubicBezTo>
                  <a:cubicBezTo>
                    <a:pt x="26" y="32"/>
                    <a:pt x="26" y="32"/>
                    <a:pt x="26" y="32"/>
                  </a:cubicBezTo>
                  <a:cubicBezTo>
                    <a:pt x="24" y="35"/>
                    <a:pt x="22" y="37"/>
                    <a:pt x="20" y="40"/>
                  </a:cubicBezTo>
                  <a:moveTo>
                    <a:pt x="17" y="92"/>
                  </a:moveTo>
                  <a:cubicBezTo>
                    <a:pt x="12" y="91"/>
                    <a:pt x="9" y="91"/>
                    <a:pt x="4" y="91"/>
                  </a:cubicBezTo>
                  <a:cubicBezTo>
                    <a:pt x="4" y="82"/>
                    <a:pt x="4" y="70"/>
                    <a:pt x="4" y="57"/>
                  </a:cubicBezTo>
                  <a:cubicBezTo>
                    <a:pt x="4" y="40"/>
                    <a:pt x="4" y="22"/>
                    <a:pt x="4" y="13"/>
                  </a:cubicBezTo>
                  <a:cubicBezTo>
                    <a:pt x="7" y="13"/>
                    <a:pt x="10" y="13"/>
                    <a:pt x="12" y="13"/>
                  </a:cubicBezTo>
                  <a:cubicBezTo>
                    <a:pt x="14" y="13"/>
                    <a:pt x="16" y="13"/>
                    <a:pt x="17" y="13"/>
                  </a:cubicBezTo>
                  <a:cubicBezTo>
                    <a:pt x="17" y="17"/>
                    <a:pt x="17" y="26"/>
                    <a:pt x="17" y="36"/>
                  </a:cubicBezTo>
                  <a:cubicBezTo>
                    <a:pt x="17" y="50"/>
                    <a:pt x="17" y="67"/>
                    <a:pt x="17" y="79"/>
                  </a:cubicBezTo>
                  <a:cubicBezTo>
                    <a:pt x="17" y="84"/>
                    <a:pt x="17" y="88"/>
                    <a:pt x="17" y="92"/>
                  </a:cubicBezTo>
                  <a:moveTo>
                    <a:pt x="20" y="33"/>
                  </a:moveTo>
                  <a:cubicBezTo>
                    <a:pt x="20" y="30"/>
                    <a:pt x="20" y="27"/>
                    <a:pt x="20" y="25"/>
                  </a:cubicBezTo>
                  <a:cubicBezTo>
                    <a:pt x="23" y="21"/>
                    <a:pt x="25" y="17"/>
                    <a:pt x="27" y="13"/>
                  </a:cubicBezTo>
                  <a:cubicBezTo>
                    <a:pt x="27" y="16"/>
                    <a:pt x="27" y="19"/>
                    <a:pt x="27" y="23"/>
                  </a:cubicBezTo>
                  <a:cubicBezTo>
                    <a:pt x="25" y="26"/>
                    <a:pt x="23" y="30"/>
                    <a:pt x="20" y="33"/>
                  </a:cubicBezTo>
                  <a:moveTo>
                    <a:pt x="20" y="21"/>
                  </a:moveTo>
                  <a:cubicBezTo>
                    <a:pt x="20" y="18"/>
                    <a:pt x="20" y="15"/>
                    <a:pt x="20" y="13"/>
                  </a:cubicBezTo>
                  <a:cubicBezTo>
                    <a:pt x="20" y="13"/>
                    <a:pt x="20" y="13"/>
                    <a:pt x="20" y="13"/>
                  </a:cubicBezTo>
                  <a:cubicBezTo>
                    <a:pt x="23" y="10"/>
                    <a:pt x="25" y="8"/>
                    <a:pt x="27" y="6"/>
                  </a:cubicBezTo>
                  <a:cubicBezTo>
                    <a:pt x="27" y="6"/>
                    <a:pt x="27" y="7"/>
                    <a:pt x="27" y="7"/>
                  </a:cubicBezTo>
                  <a:cubicBezTo>
                    <a:pt x="27" y="8"/>
                    <a:pt x="27" y="9"/>
                    <a:pt x="27" y="10"/>
                  </a:cubicBezTo>
                  <a:cubicBezTo>
                    <a:pt x="27" y="10"/>
                    <a:pt x="27" y="10"/>
                    <a:pt x="27" y="10"/>
                  </a:cubicBezTo>
                  <a:cubicBezTo>
                    <a:pt x="25" y="14"/>
                    <a:pt x="22" y="18"/>
                    <a:pt x="20" y="21"/>
                  </a:cubicBezTo>
                  <a:moveTo>
                    <a:pt x="18" y="10"/>
                  </a:moveTo>
                  <a:cubicBezTo>
                    <a:pt x="17" y="10"/>
                    <a:pt x="12" y="10"/>
                    <a:pt x="7" y="10"/>
                  </a:cubicBezTo>
                  <a:cubicBezTo>
                    <a:pt x="10"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20"/>
                    <a:pt x="0" y="39"/>
                    <a:pt x="0" y="57"/>
                  </a:cubicBezTo>
                  <a:cubicBezTo>
                    <a:pt x="0" y="71"/>
                    <a:pt x="0" y="84"/>
                    <a:pt x="0" y="93"/>
                  </a:cubicBezTo>
                  <a:cubicBezTo>
                    <a:pt x="1" y="93"/>
                    <a:pt x="1" y="93"/>
                    <a:pt x="1" y="93"/>
                  </a:cubicBezTo>
                  <a:cubicBezTo>
                    <a:pt x="1" y="94"/>
                    <a:pt x="2" y="94"/>
                    <a:pt x="2" y="95"/>
                  </a:cubicBezTo>
                  <a:cubicBezTo>
                    <a:pt x="9" y="95"/>
                    <a:pt x="12" y="95"/>
                    <a:pt x="18" y="95"/>
                  </a:cubicBezTo>
                  <a:cubicBezTo>
                    <a:pt x="18" y="95"/>
                    <a:pt x="19" y="95"/>
                    <a:pt x="19" y="95"/>
                  </a:cubicBezTo>
                  <a:cubicBezTo>
                    <a:pt x="19" y="95"/>
                    <a:pt x="19" y="95"/>
                    <a:pt x="20" y="95"/>
                  </a:cubicBezTo>
                  <a:cubicBezTo>
                    <a:pt x="20" y="95"/>
                    <a:pt x="20" y="95"/>
                    <a:pt x="20" y="95"/>
                  </a:cubicBezTo>
                  <a:cubicBezTo>
                    <a:pt x="23" y="93"/>
                    <a:pt x="27" y="91"/>
                    <a:pt x="30" y="89"/>
                  </a:cubicBezTo>
                  <a:cubicBezTo>
                    <a:pt x="31" y="88"/>
                    <a:pt x="31" y="88"/>
                    <a:pt x="31" y="88"/>
                  </a:cubicBezTo>
                  <a:cubicBezTo>
                    <a:pt x="31" y="88"/>
                    <a:pt x="31" y="88"/>
                    <a:pt x="31" y="88"/>
                  </a:cubicBezTo>
                  <a:cubicBezTo>
                    <a:pt x="31" y="88"/>
                    <a:pt x="31" y="88"/>
                    <a:pt x="31" y="88"/>
                  </a:cubicBezTo>
                  <a:cubicBezTo>
                    <a:pt x="31" y="88"/>
                    <a:pt x="31" y="88"/>
                    <a:pt x="31" y="87"/>
                  </a:cubicBezTo>
                  <a:cubicBezTo>
                    <a:pt x="31" y="72"/>
                    <a:pt x="31" y="23"/>
                    <a:pt x="31" y="7"/>
                  </a:cubicBezTo>
                  <a:cubicBezTo>
                    <a:pt x="31" y="5"/>
                    <a:pt x="31" y="4"/>
                    <a:pt x="31" y="3"/>
                  </a:cubicBezTo>
                  <a:cubicBezTo>
                    <a:pt x="31" y="3"/>
                    <a:pt x="31" y="3"/>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0" y="1"/>
                    <a:pt x="30" y="1"/>
                    <a:pt x="30" y="1"/>
                  </a:cubicBezTo>
                  <a:cubicBezTo>
                    <a:pt x="30" y="0"/>
                    <a:pt x="30" y="0"/>
                    <a:pt x="29" y="0"/>
                  </a:cubicBezTo>
                  <a:cubicBezTo>
                    <a:pt x="27"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803"/>
            <p:cNvSpPr>
              <a:spLocks noEditPoints="1"/>
            </p:cNvSpPr>
            <p:nvPr/>
          </p:nvSpPr>
          <p:spPr bwMode="auto">
            <a:xfrm>
              <a:off x="3258" y="3448"/>
              <a:ext cx="73" cy="288"/>
            </a:xfrm>
            <a:custGeom>
              <a:avLst/>
              <a:gdLst>
                <a:gd name="T0" fmla="*/ 28 w 31"/>
                <a:gd name="T1" fmla="*/ 109 h 122"/>
                <a:gd name="T2" fmla="*/ 22 w 31"/>
                <a:gd name="T3" fmla="*/ 117 h 122"/>
                <a:gd name="T4" fmla="*/ 21 w 31"/>
                <a:gd name="T5" fmla="*/ 110 h 122"/>
                <a:gd name="T6" fmla="*/ 28 w 31"/>
                <a:gd name="T7" fmla="*/ 101 h 122"/>
                <a:gd name="T8" fmla="*/ 21 w 31"/>
                <a:gd name="T9" fmla="*/ 115 h 122"/>
                <a:gd name="T10" fmla="*/ 21 w 31"/>
                <a:gd name="T11" fmla="*/ 104 h 122"/>
                <a:gd name="T12" fmla="*/ 28 w 31"/>
                <a:gd name="T13" fmla="*/ 94 h 122"/>
                <a:gd name="T14" fmla="*/ 21 w 31"/>
                <a:gd name="T15" fmla="*/ 107 h 122"/>
                <a:gd name="T16" fmla="*/ 21 w 31"/>
                <a:gd name="T17" fmla="*/ 96 h 122"/>
                <a:gd name="T18" fmla="*/ 28 w 31"/>
                <a:gd name="T19" fmla="*/ 91 h 122"/>
                <a:gd name="T20" fmla="*/ 21 w 31"/>
                <a:gd name="T21" fmla="*/ 93 h 122"/>
                <a:gd name="T22" fmla="*/ 28 w 31"/>
                <a:gd name="T23" fmla="*/ 78 h 122"/>
                <a:gd name="T24" fmla="*/ 27 w 31"/>
                <a:gd name="T25" fmla="*/ 84 h 122"/>
                <a:gd name="T26" fmla="*/ 21 w 31"/>
                <a:gd name="T27" fmla="*/ 84 h 122"/>
                <a:gd name="T28" fmla="*/ 28 w 31"/>
                <a:gd name="T29" fmla="*/ 70 h 122"/>
                <a:gd name="T30" fmla="*/ 27 w 31"/>
                <a:gd name="T31" fmla="*/ 75 h 122"/>
                <a:gd name="T32" fmla="*/ 21 w 31"/>
                <a:gd name="T33" fmla="*/ 77 h 122"/>
                <a:gd name="T34" fmla="*/ 27 w 31"/>
                <a:gd name="T35" fmla="*/ 58 h 122"/>
                <a:gd name="T36" fmla="*/ 21 w 31"/>
                <a:gd name="T37" fmla="*/ 77 h 122"/>
                <a:gd name="T38" fmla="*/ 21 w 31"/>
                <a:gd name="T39" fmla="*/ 60 h 122"/>
                <a:gd name="T40" fmla="*/ 21 w 31"/>
                <a:gd name="T41" fmla="*/ 58 h 122"/>
                <a:gd name="T42" fmla="*/ 27 w 31"/>
                <a:gd name="T43" fmla="*/ 48 h 122"/>
                <a:gd name="T44" fmla="*/ 21 w 31"/>
                <a:gd name="T45" fmla="*/ 65 h 122"/>
                <a:gd name="T46" fmla="*/ 20 w 31"/>
                <a:gd name="T47" fmla="*/ 51 h 122"/>
                <a:gd name="T48" fmla="*/ 27 w 31"/>
                <a:gd name="T49" fmla="*/ 45 h 122"/>
                <a:gd name="T50" fmla="*/ 20 w 31"/>
                <a:gd name="T51" fmla="*/ 46 h 122"/>
                <a:gd name="T52" fmla="*/ 21 w 31"/>
                <a:gd name="T53" fmla="*/ 36 h 122"/>
                <a:gd name="T54" fmla="*/ 27 w 31"/>
                <a:gd name="T55" fmla="*/ 34 h 122"/>
                <a:gd name="T56" fmla="*/ 20 w 31"/>
                <a:gd name="T57" fmla="*/ 33 h 122"/>
                <a:gd name="T58" fmla="*/ 27 w 31"/>
                <a:gd name="T59" fmla="*/ 14 h 122"/>
                <a:gd name="T60" fmla="*/ 26 w 31"/>
                <a:gd name="T61" fmla="*/ 26 h 122"/>
                <a:gd name="T62" fmla="*/ 17 w 31"/>
                <a:gd name="T63" fmla="*/ 119 h 122"/>
                <a:gd name="T64" fmla="*/ 4 w 31"/>
                <a:gd name="T65" fmla="*/ 73 h 122"/>
                <a:gd name="T66" fmla="*/ 13 w 31"/>
                <a:gd name="T67" fmla="*/ 13 h 122"/>
                <a:gd name="T68" fmla="*/ 17 w 31"/>
                <a:gd name="T69" fmla="*/ 21 h 122"/>
                <a:gd name="T70" fmla="*/ 17 w 31"/>
                <a:gd name="T71" fmla="*/ 119 h 122"/>
                <a:gd name="T72" fmla="*/ 20 w 31"/>
                <a:gd name="T73" fmla="*/ 13 h 122"/>
                <a:gd name="T74" fmla="*/ 27 w 31"/>
                <a:gd name="T75" fmla="*/ 6 h 122"/>
                <a:gd name="T76" fmla="*/ 20 w 31"/>
                <a:gd name="T77" fmla="*/ 21 h 122"/>
                <a:gd name="T78" fmla="*/ 7 w 31"/>
                <a:gd name="T79" fmla="*/ 9 h 122"/>
                <a:gd name="T80" fmla="*/ 23 w 31"/>
                <a:gd name="T81" fmla="*/ 3 h 122"/>
                <a:gd name="T82" fmla="*/ 18 w 31"/>
                <a:gd name="T83" fmla="*/ 10 h 122"/>
                <a:gd name="T84" fmla="*/ 28 w 31"/>
                <a:gd name="T85" fmla="*/ 0 h 122"/>
                <a:gd name="T86" fmla="*/ 13 w 31"/>
                <a:gd name="T87" fmla="*/ 0 h 122"/>
                <a:gd name="T88" fmla="*/ 9 w 31"/>
                <a:gd name="T89" fmla="*/ 3 h 122"/>
                <a:gd name="T90" fmla="*/ 1 w 31"/>
                <a:gd name="T91" fmla="*/ 10 h 122"/>
                <a:gd name="T92" fmla="*/ 1 w 31"/>
                <a:gd name="T93" fmla="*/ 10 h 122"/>
                <a:gd name="T94" fmla="*/ 0 w 31"/>
                <a:gd name="T95" fmla="*/ 11 h 122"/>
                <a:gd name="T96" fmla="*/ 0 w 31"/>
                <a:gd name="T97" fmla="*/ 11 h 122"/>
                <a:gd name="T98" fmla="*/ 0 w 31"/>
                <a:gd name="T99" fmla="*/ 120 h 122"/>
                <a:gd name="T100" fmla="*/ 2 w 31"/>
                <a:gd name="T101" fmla="*/ 122 h 122"/>
                <a:gd name="T102" fmla="*/ 19 w 31"/>
                <a:gd name="T103" fmla="*/ 122 h 122"/>
                <a:gd name="T104" fmla="*/ 30 w 31"/>
                <a:gd name="T105" fmla="*/ 116 h 122"/>
                <a:gd name="T106" fmla="*/ 31 w 31"/>
                <a:gd name="T107" fmla="*/ 115 h 122"/>
                <a:gd name="T108" fmla="*/ 31 w 31"/>
                <a:gd name="T109" fmla="*/ 114 h 122"/>
                <a:gd name="T110" fmla="*/ 31 w 31"/>
                <a:gd name="T111" fmla="*/ 17 h 122"/>
                <a:gd name="T112" fmla="*/ 29 w 31"/>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122">
                  <a:moveTo>
                    <a:pt x="22" y="117"/>
                  </a:moveTo>
                  <a:cubicBezTo>
                    <a:pt x="24" y="114"/>
                    <a:pt x="26" y="111"/>
                    <a:pt x="28" y="109"/>
                  </a:cubicBezTo>
                  <a:cubicBezTo>
                    <a:pt x="28" y="110"/>
                    <a:pt x="28" y="112"/>
                    <a:pt x="28" y="113"/>
                  </a:cubicBezTo>
                  <a:cubicBezTo>
                    <a:pt x="26" y="115"/>
                    <a:pt x="24" y="116"/>
                    <a:pt x="22" y="117"/>
                  </a:cubicBezTo>
                  <a:moveTo>
                    <a:pt x="21" y="115"/>
                  </a:moveTo>
                  <a:cubicBezTo>
                    <a:pt x="21" y="114"/>
                    <a:pt x="21" y="112"/>
                    <a:pt x="21" y="110"/>
                  </a:cubicBezTo>
                  <a:cubicBezTo>
                    <a:pt x="21" y="110"/>
                    <a:pt x="21" y="110"/>
                    <a:pt x="21" y="110"/>
                  </a:cubicBezTo>
                  <a:cubicBezTo>
                    <a:pt x="23" y="107"/>
                    <a:pt x="25" y="104"/>
                    <a:pt x="28" y="101"/>
                  </a:cubicBezTo>
                  <a:cubicBezTo>
                    <a:pt x="28" y="102"/>
                    <a:pt x="28" y="104"/>
                    <a:pt x="28" y="106"/>
                  </a:cubicBezTo>
                  <a:cubicBezTo>
                    <a:pt x="25" y="109"/>
                    <a:pt x="23" y="112"/>
                    <a:pt x="21" y="115"/>
                  </a:cubicBezTo>
                  <a:moveTo>
                    <a:pt x="21" y="107"/>
                  </a:moveTo>
                  <a:cubicBezTo>
                    <a:pt x="21" y="106"/>
                    <a:pt x="21" y="105"/>
                    <a:pt x="21" y="104"/>
                  </a:cubicBezTo>
                  <a:cubicBezTo>
                    <a:pt x="21" y="103"/>
                    <a:pt x="21" y="103"/>
                    <a:pt x="21" y="103"/>
                  </a:cubicBezTo>
                  <a:cubicBezTo>
                    <a:pt x="23" y="100"/>
                    <a:pt x="25" y="97"/>
                    <a:pt x="28" y="94"/>
                  </a:cubicBezTo>
                  <a:cubicBezTo>
                    <a:pt x="28" y="95"/>
                    <a:pt x="28" y="97"/>
                    <a:pt x="28" y="98"/>
                  </a:cubicBezTo>
                  <a:cubicBezTo>
                    <a:pt x="25" y="101"/>
                    <a:pt x="23" y="104"/>
                    <a:pt x="21" y="107"/>
                  </a:cubicBezTo>
                  <a:moveTo>
                    <a:pt x="21" y="100"/>
                  </a:moveTo>
                  <a:cubicBezTo>
                    <a:pt x="21" y="99"/>
                    <a:pt x="21" y="97"/>
                    <a:pt x="21" y="96"/>
                  </a:cubicBezTo>
                  <a:cubicBezTo>
                    <a:pt x="23" y="93"/>
                    <a:pt x="25" y="89"/>
                    <a:pt x="28" y="86"/>
                  </a:cubicBezTo>
                  <a:cubicBezTo>
                    <a:pt x="28" y="88"/>
                    <a:pt x="28" y="90"/>
                    <a:pt x="28" y="91"/>
                  </a:cubicBezTo>
                  <a:cubicBezTo>
                    <a:pt x="25" y="94"/>
                    <a:pt x="23" y="97"/>
                    <a:pt x="21" y="100"/>
                  </a:cubicBezTo>
                  <a:moveTo>
                    <a:pt x="21" y="93"/>
                  </a:moveTo>
                  <a:cubicBezTo>
                    <a:pt x="21" y="91"/>
                    <a:pt x="21" y="89"/>
                    <a:pt x="21" y="87"/>
                  </a:cubicBezTo>
                  <a:cubicBezTo>
                    <a:pt x="23" y="84"/>
                    <a:pt x="25" y="81"/>
                    <a:pt x="28" y="78"/>
                  </a:cubicBezTo>
                  <a:cubicBezTo>
                    <a:pt x="28" y="80"/>
                    <a:pt x="28" y="82"/>
                    <a:pt x="28" y="84"/>
                  </a:cubicBezTo>
                  <a:cubicBezTo>
                    <a:pt x="27" y="84"/>
                    <a:pt x="27" y="84"/>
                    <a:pt x="27" y="84"/>
                  </a:cubicBezTo>
                  <a:cubicBezTo>
                    <a:pt x="25" y="87"/>
                    <a:pt x="23" y="90"/>
                    <a:pt x="21" y="93"/>
                  </a:cubicBezTo>
                  <a:moveTo>
                    <a:pt x="21" y="84"/>
                  </a:moveTo>
                  <a:cubicBezTo>
                    <a:pt x="21" y="83"/>
                    <a:pt x="21" y="81"/>
                    <a:pt x="21" y="80"/>
                  </a:cubicBezTo>
                  <a:cubicBezTo>
                    <a:pt x="23" y="76"/>
                    <a:pt x="25" y="73"/>
                    <a:pt x="28" y="70"/>
                  </a:cubicBezTo>
                  <a:cubicBezTo>
                    <a:pt x="28" y="72"/>
                    <a:pt x="28" y="74"/>
                    <a:pt x="28" y="75"/>
                  </a:cubicBezTo>
                  <a:cubicBezTo>
                    <a:pt x="27" y="75"/>
                    <a:pt x="27" y="75"/>
                    <a:pt x="27" y="75"/>
                  </a:cubicBezTo>
                  <a:cubicBezTo>
                    <a:pt x="25" y="78"/>
                    <a:pt x="23" y="81"/>
                    <a:pt x="21" y="84"/>
                  </a:cubicBezTo>
                  <a:moveTo>
                    <a:pt x="21" y="77"/>
                  </a:moveTo>
                  <a:cubicBezTo>
                    <a:pt x="21" y="74"/>
                    <a:pt x="21" y="71"/>
                    <a:pt x="21" y="69"/>
                  </a:cubicBezTo>
                  <a:cubicBezTo>
                    <a:pt x="23" y="65"/>
                    <a:pt x="25" y="62"/>
                    <a:pt x="27" y="58"/>
                  </a:cubicBezTo>
                  <a:cubicBezTo>
                    <a:pt x="27" y="61"/>
                    <a:pt x="27" y="65"/>
                    <a:pt x="28" y="68"/>
                  </a:cubicBezTo>
                  <a:cubicBezTo>
                    <a:pt x="25" y="70"/>
                    <a:pt x="23" y="73"/>
                    <a:pt x="21" y="77"/>
                  </a:cubicBezTo>
                  <a:moveTo>
                    <a:pt x="21" y="65"/>
                  </a:moveTo>
                  <a:cubicBezTo>
                    <a:pt x="21" y="63"/>
                    <a:pt x="21" y="62"/>
                    <a:pt x="21" y="60"/>
                  </a:cubicBezTo>
                  <a:cubicBezTo>
                    <a:pt x="21" y="59"/>
                    <a:pt x="21" y="59"/>
                    <a:pt x="21" y="59"/>
                  </a:cubicBezTo>
                  <a:cubicBezTo>
                    <a:pt x="21" y="59"/>
                    <a:pt x="22" y="59"/>
                    <a:pt x="21" y="58"/>
                  </a:cubicBezTo>
                  <a:cubicBezTo>
                    <a:pt x="21" y="58"/>
                    <a:pt x="21" y="58"/>
                    <a:pt x="21" y="58"/>
                  </a:cubicBezTo>
                  <a:cubicBezTo>
                    <a:pt x="23" y="55"/>
                    <a:pt x="25" y="52"/>
                    <a:pt x="27" y="48"/>
                  </a:cubicBezTo>
                  <a:cubicBezTo>
                    <a:pt x="27" y="51"/>
                    <a:pt x="27" y="53"/>
                    <a:pt x="27" y="55"/>
                  </a:cubicBezTo>
                  <a:cubicBezTo>
                    <a:pt x="25" y="59"/>
                    <a:pt x="23" y="62"/>
                    <a:pt x="21" y="65"/>
                  </a:cubicBezTo>
                  <a:moveTo>
                    <a:pt x="21" y="56"/>
                  </a:moveTo>
                  <a:cubicBezTo>
                    <a:pt x="21" y="54"/>
                    <a:pt x="21" y="52"/>
                    <a:pt x="20" y="51"/>
                  </a:cubicBezTo>
                  <a:cubicBezTo>
                    <a:pt x="22" y="46"/>
                    <a:pt x="25" y="42"/>
                    <a:pt x="27" y="38"/>
                  </a:cubicBezTo>
                  <a:cubicBezTo>
                    <a:pt x="27" y="40"/>
                    <a:pt x="27" y="42"/>
                    <a:pt x="27" y="45"/>
                  </a:cubicBezTo>
                  <a:cubicBezTo>
                    <a:pt x="25" y="49"/>
                    <a:pt x="23" y="52"/>
                    <a:pt x="21" y="56"/>
                  </a:cubicBezTo>
                  <a:moveTo>
                    <a:pt x="20" y="46"/>
                  </a:moveTo>
                  <a:cubicBezTo>
                    <a:pt x="20" y="43"/>
                    <a:pt x="20" y="39"/>
                    <a:pt x="20" y="36"/>
                  </a:cubicBezTo>
                  <a:cubicBezTo>
                    <a:pt x="21" y="36"/>
                    <a:pt x="21" y="36"/>
                    <a:pt x="21" y="36"/>
                  </a:cubicBezTo>
                  <a:cubicBezTo>
                    <a:pt x="23" y="33"/>
                    <a:pt x="25" y="30"/>
                    <a:pt x="27" y="27"/>
                  </a:cubicBezTo>
                  <a:cubicBezTo>
                    <a:pt x="27" y="29"/>
                    <a:pt x="27" y="32"/>
                    <a:pt x="27" y="34"/>
                  </a:cubicBezTo>
                  <a:cubicBezTo>
                    <a:pt x="25" y="38"/>
                    <a:pt x="22" y="42"/>
                    <a:pt x="20" y="46"/>
                  </a:cubicBezTo>
                  <a:moveTo>
                    <a:pt x="20" y="33"/>
                  </a:moveTo>
                  <a:cubicBezTo>
                    <a:pt x="20" y="30"/>
                    <a:pt x="20" y="27"/>
                    <a:pt x="20" y="24"/>
                  </a:cubicBezTo>
                  <a:cubicBezTo>
                    <a:pt x="23" y="21"/>
                    <a:pt x="25" y="17"/>
                    <a:pt x="27" y="14"/>
                  </a:cubicBezTo>
                  <a:cubicBezTo>
                    <a:pt x="27" y="17"/>
                    <a:pt x="27" y="21"/>
                    <a:pt x="27" y="24"/>
                  </a:cubicBezTo>
                  <a:cubicBezTo>
                    <a:pt x="27" y="25"/>
                    <a:pt x="26" y="25"/>
                    <a:pt x="26" y="26"/>
                  </a:cubicBezTo>
                  <a:cubicBezTo>
                    <a:pt x="24" y="28"/>
                    <a:pt x="22" y="31"/>
                    <a:pt x="20" y="33"/>
                  </a:cubicBezTo>
                  <a:moveTo>
                    <a:pt x="17" y="119"/>
                  </a:moveTo>
                  <a:cubicBezTo>
                    <a:pt x="12" y="118"/>
                    <a:pt x="9" y="118"/>
                    <a:pt x="4" y="118"/>
                  </a:cubicBezTo>
                  <a:cubicBezTo>
                    <a:pt x="4" y="109"/>
                    <a:pt x="4" y="91"/>
                    <a:pt x="4" y="73"/>
                  </a:cubicBezTo>
                  <a:cubicBezTo>
                    <a:pt x="4" y="49"/>
                    <a:pt x="4" y="23"/>
                    <a:pt x="4" y="13"/>
                  </a:cubicBezTo>
                  <a:cubicBezTo>
                    <a:pt x="7" y="13"/>
                    <a:pt x="10" y="13"/>
                    <a:pt x="13" y="13"/>
                  </a:cubicBezTo>
                  <a:cubicBezTo>
                    <a:pt x="14" y="13"/>
                    <a:pt x="16" y="13"/>
                    <a:pt x="17" y="13"/>
                  </a:cubicBezTo>
                  <a:cubicBezTo>
                    <a:pt x="17" y="15"/>
                    <a:pt x="17" y="18"/>
                    <a:pt x="17" y="21"/>
                  </a:cubicBezTo>
                  <a:cubicBezTo>
                    <a:pt x="17" y="40"/>
                    <a:pt x="17" y="80"/>
                    <a:pt x="17" y="104"/>
                  </a:cubicBezTo>
                  <a:cubicBezTo>
                    <a:pt x="17" y="110"/>
                    <a:pt x="17" y="115"/>
                    <a:pt x="17" y="119"/>
                  </a:cubicBezTo>
                  <a:moveTo>
                    <a:pt x="20" y="21"/>
                  </a:moveTo>
                  <a:cubicBezTo>
                    <a:pt x="20" y="17"/>
                    <a:pt x="20" y="14"/>
                    <a:pt x="20" y="13"/>
                  </a:cubicBezTo>
                  <a:cubicBezTo>
                    <a:pt x="20" y="13"/>
                    <a:pt x="20" y="13"/>
                    <a:pt x="20" y="13"/>
                  </a:cubicBezTo>
                  <a:cubicBezTo>
                    <a:pt x="23" y="10"/>
                    <a:pt x="25" y="8"/>
                    <a:pt x="27" y="6"/>
                  </a:cubicBezTo>
                  <a:cubicBezTo>
                    <a:pt x="27" y="7"/>
                    <a:pt x="27" y="9"/>
                    <a:pt x="27" y="11"/>
                  </a:cubicBezTo>
                  <a:cubicBezTo>
                    <a:pt x="25" y="14"/>
                    <a:pt x="23" y="17"/>
                    <a:pt x="20" y="21"/>
                  </a:cubicBezTo>
                  <a:moveTo>
                    <a:pt x="18" y="10"/>
                  </a:moveTo>
                  <a:cubicBezTo>
                    <a:pt x="17" y="10"/>
                    <a:pt x="12" y="9"/>
                    <a:pt x="7" y="9"/>
                  </a:cubicBezTo>
                  <a:cubicBezTo>
                    <a:pt x="10" y="6"/>
                    <a:pt x="13" y="4"/>
                    <a:pt x="14" y="3"/>
                  </a:cubicBezTo>
                  <a:cubicBezTo>
                    <a:pt x="15" y="3"/>
                    <a:pt x="19" y="3"/>
                    <a:pt x="23" y="3"/>
                  </a:cubicBezTo>
                  <a:cubicBezTo>
                    <a:pt x="23" y="3"/>
                    <a:pt x="24" y="3"/>
                    <a:pt x="25" y="3"/>
                  </a:cubicBezTo>
                  <a:cubicBezTo>
                    <a:pt x="23" y="5"/>
                    <a:pt x="21" y="7"/>
                    <a:pt x="18" y="10"/>
                  </a:cubicBezTo>
                  <a:moveTo>
                    <a:pt x="29" y="0"/>
                  </a:moveTo>
                  <a:cubicBezTo>
                    <a:pt x="28" y="0"/>
                    <a:pt x="28" y="0"/>
                    <a:pt x="28" y="0"/>
                  </a:cubicBezTo>
                  <a:cubicBezTo>
                    <a:pt x="27" y="0"/>
                    <a:pt x="25" y="0"/>
                    <a:pt x="23" y="0"/>
                  </a:cubicBezTo>
                  <a:cubicBezTo>
                    <a:pt x="18" y="0"/>
                    <a:pt x="13" y="0"/>
                    <a:pt x="13" y="0"/>
                  </a:cubicBezTo>
                  <a:cubicBezTo>
                    <a:pt x="13" y="0"/>
                    <a:pt x="12" y="0"/>
                    <a:pt x="12" y="0"/>
                  </a:cubicBezTo>
                  <a:cubicBezTo>
                    <a:pt x="12" y="0"/>
                    <a:pt x="11" y="1"/>
                    <a:pt x="9" y="3"/>
                  </a:cubicBezTo>
                  <a:cubicBezTo>
                    <a:pt x="7" y="5"/>
                    <a:pt x="4" y="7"/>
                    <a:pt x="1" y="10"/>
                  </a:cubicBezTo>
                  <a:cubicBezTo>
                    <a:pt x="1" y="10"/>
                    <a:pt x="1" y="10"/>
                    <a:pt x="1" y="10"/>
                  </a:cubicBezTo>
                  <a:cubicBezTo>
                    <a:pt x="1" y="10"/>
                    <a:pt x="1" y="10"/>
                    <a:pt x="1" y="10"/>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0" y="11"/>
                  </a:cubicBezTo>
                  <a:cubicBezTo>
                    <a:pt x="0" y="19"/>
                    <a:pt x="1" y="47"/>
                    <a:pt x="1" y="73"/>
                  </a:cubicBezTo>
                  <a:cubicBezTo>
                    <a:pt x="1" y="93"/>
                    <a:pt x="1" y="111"/>
                    <a:pt x="0" y="120"/>
                  </a:cubicBezTo>
                  <a:cubicBezTo>
                    <a:pt x="1" y="120"/>
                    <a:pt x="1" y="120"/>
                    <a:pt x="1" y="120"/>
                  </a:cubicBezTo>
                  <a:cubicBezTo>
                    <a:pt x="1" y="121"/>
                    <a:pt x="2" y="121"/>
                    <a:pt x="2" y="122"/>
                  </a:cubicBezTo>
                  <a:cubicBezTo>
                    <a:pt x="9" y="122"/>
                    <a:pt x="12" y="122"/>
                    <a:pt x="18" y="122"/>
                  </a:cubicBezTo>
                  <a:cubicBezTo>
                    <a:pt x="18" y="122"/>
                    <a:pt x="19" y="122"/>
                    <a:pt x="19" y="122"/>
                  </a:cubicBezTo>
                  <a:cubicBezTo>
                    <a:pt x="19" y="122"/>
                    <a:pt x="19" y="122"/>
                    <a:pt x="20" y="122"/>
                  </a:cubicBezTo>
                  <a:cubicBezTo>
                    <a:pt x="23" y="120"/>
                    <a:pt x="27" y="118"/>
                    <a:pt x="30" y="116"/>
                  </a:cubicBezTo>
                  <a:cubicBezTo>
                    <a:pt x="31" y="115"/>
                    <a:pt x="31" y="115"/>
                    <a:pt x="31" y="115"/>
                  </a:cubicBezTo>
                  <a:cubicBezTo>
                    <a:pt x="31" y="115"/>
                    <a:pt x="31" y="115"/>
                    <a:pt x="31" y="115"/>
                  </a:cubicBezTo>
                  <a:cubicBezTo>
                    <a:pt x="31" y="115"/>
                    <a:pt x="31" y="115"/>
                    <a:pt x="31" y="115"/>
                  </a:cubicBezTo>
                  <a:cubicBezTo>
                    <a:pt x="31" y="115"/>
                    <a:pt x="31" y="115"/>
                    <a:pt x="31" y="114"/>
                  </a:cubicBezTo>
                  <a:cubicBezTo>
                    <a:pt x="31" y="106"/>
                    <a:pt x="31" y="77"/>
                    <a:pt x="31" y="51"/>
                  </a:cubicBezTo>
                  <a:cubicBezTo>
                    <a:pt x="31" y="38"/>
                    <a:pt x="31" y="26"/>
                    <a:pt x="31" y="17"/>
                  </a:cubicBezTo>
                  <a:cubicBezTo>
                    <a:pt x="31" y="7"/>
                    <a:pt x="31" y="1"/>
                    <a:pt x="31" y="1"/>
                  </a:cubicBezTo>
                  <a:cubicBezTo>
                    <a:pt x="31" y="0"/>
                    <a:pt x="30"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804"/>
            <p:cNvSpPr>
              <a:spLocks noEditPoints="1"/>
            </p:cNvSpPr>
            <p:nvPr/>
          </p:nvSpPr>
          <p:spPr bwMode="auto">
            <a:xfrm>
              <a:off x="3099" y="3575"/>
              <a:ext cx="73" cy="161"/>
            </a:xfrm>
            <a:custGeom>
              <a:avLst/>
              <a:gdLst>
                <a:gd name="T0" fmla="*/ 21 w 31"/>
                <a:gd name="T1" fmla="*/ 61 h 68"/>
                <a:gd name="T2" fmla="*/ 28 w 31"/>
                <a:gd name="T3" fmla="*/ 56 h 68"/>
                <a:gd name="T4" fmla="*/ 21 w 31"/>
                <a:gd name="T5" fmla="*/ 64 h 68"/>
                <a:gd name="T6" fmla="*/ 21 w 31"/>
                <a:gd name="T7" fmla="*/ 55 h 68"/>
                <a:gd name="T8" fmla="*/ 28 w 31"/>
                <a:gd name="T9" fmla="*/ 43 h 68"/>
                <a:gd name="T10" fmla="*/ 27 w 31"/>
                <a:gd name="T11" fmla="*/ 49 h 68"/>
                <a:gd name="T12" fmla="*/ 21 w 31"/>
                <a:gd name="T13" fmla="*/ 51 h 68"/>
                <a:gd name="T14" fmla="*/ 28 w 31"/>
                <a:gd name="T15" fmla="*/ 34 h 68"/>
                <a:gd name="T16" fmla="*/ 28 w 31"/>
                <a:gd name="T17" fmla="*/ 41 h 68"/>
                <a:gd name="T18" fmla="*/ 26 w 31"/>
                <a:gd name="T19" fmla="*/ 41 h 68"/>
                <a:gd name="T20" fmla="*/ 21 w 31"/>
                <a:gd name="T21" fmla="*/ 42 h 68"/>
                <a:gd name="T22" fmla="*/ 28 w 31"/>
                <a:gd name="T23" fmla="*/ 24 h 68"/>
                <a:gd name="T24" fmla="*/ 26 w 31"/>
                <a:gd name="T25" fmla="*/ 33 h 68"/>
                <a:gd name="T26" fmla="*/ 21 w 31"/>
                <a:gd name="T27" fmla="*/ 32 h 68"/>
                <a:gd name="T28" fmla="*/ 28 w 31"/>
                <a:gd name="T29" fmla="*/ 16 h 68"/>
                <a:gd name="T30" fmla="*/ 27 w 31"/>
                <a:gd name="T31" fmla="*/ 21 h 68"/>
                <a:gd name="T32" fmla="*/ 17 w 31"/>
                <a:gd name="T33" fmla="*/ 65 h 68"/>
                <a:gd name="T34" fmla="*/ 4 w 31"/>
                <a:gd name="T35" fmla="*/ 41 h 68"/>
                <a:gd name="T36" fmla="*/ 13 w 31"/>
                <a:gd name="T37" fmla="*/ 14 h 68"/>
                <a:gd name="T38" fmla="*/ 17 w 31"/>
                <a:gd name="T39" fmla="*/ 26 h 68"/>
                <a:gd name="T40" fmla="*/ 17 w 31"/>
                <a:gd name="T41" fmla="*/ 65 h 68"/>
                <a:gd name="T42" fmla="*/ 21 w 31"/>
                <a:gd name="T43" fmla="*/ 20 h 68"/>
                <a:gd name="T44" fmla="*/ 28 w 31"/>
                <a:gd name="T45" fmla="*/ 13 h 68"/>
                <a:gd name="T46" fmla="*/ 21 w 31"/>
                <a:gd name="T47" fmla="*/ 23 h 68"/>
                <a:gd name="T48" fmla="*/ 20 w 31"/>
                <a:gd name="T49" fmla="*/ 13 h 68"/>
                <a:gd name="T50" fmla="*/ 27 w 31"/>
                <a:gd name="T51" fmla="*/ 8 h 68"/>
                <a:gd name="T52" fmla="*/ 18 w 31"/>
                <a:gd name="T53" fmla="*/ 10 h 68"/>
                <a:gd name="T54" fmla="*/ 14 w 31"/>
                <a:gd name="T55" fmla="*/ 4 h 68"/>
                <a:gd name="T56" fmla="*/ 25 w 31"/>
                <a:gd name="T57" fmla="*/ 4 h 68"/>
                <a:gd name="T58" fmla="*/ 23 w 31"/>
                <a:gd name="T59" fmla="*/ 0 h 68"/>
                <a:gd name="T60" fmla="*/ 12 w 31"/>
                <a:gd name="T61" fmla="*/ 1 h 68"/>
                <a:gd name="T62" fmla="*/ 1 w 31"/>
                <a:gd name="T63" fmla="*/ 10 h 68"/>
                <a:gd name="T64" fmla="*/ 1 w 31"/>
                <a:gd name="T65" fmla="*/ 10 h 68"/>
                <a:gd name="T66" fmla="*/ 1 w 31"/>
                <a:gd name="T67" fmla="*/ 11 h 68"/>
                <a:gd name="T68" fmla="*/ 1 w 31"/>
                <a:gd name="T69" fmla="*/ 11 h 68"/>
                <a:gd name="T70" fmla="*/ 1 w 31"/>
                <a:gd name="T71" fmla="*/ 41 h 68"/>
                <a:gd name="T72" fmla="*/ 1 w 31"/>
                <a:gd name="T73" fmla="*/ 66 h 68"/>
                <a:gd name="T74" fmla="*/ 18 w 31"/>
                <a:gd name="T75" fmla="*/ 68 h 68"/>
                <a:gd name="T76" fmla="*/ 20 w 31"/>
                <a:gd name="T77" fmla="*/ 68 h 68"/>
                <a:gd name="T78" fmla="*/ 23 w 31"/>
                <a:gd name="T79" fmla="*/ 67 h 68"/>
                <a:gd name="T80" fmla="*/ 24 w 31"/>
                <a:gd name="T81" fmla="*/ 66 h 68"/>
                <a:gd name="T82" fmla="*/ 31 w 31"/>
                <a:gd name="T83" fmla="*/ 61 h 68"/>
                <a:gd name="T84" fmla="*/ 31 w 31"/>
                <a:gd name="T85" fmla="*/ 61 h 68"/>
                <a:gd name="T86" fmla="*/ 31 w 31"/>
                <a:gd name="T87" fmla="*/ 5 h 68"/>
                <a:gd name="T88" fmla="*/ 31 w 31"/>
                <a:gd name="T89" fmla="*/ 2 h 68"/>
                <a:gd name="T90" fmla="*/ 31 w 31"/>
                <a:gd name="T91" fmla="*/ 2 h 68"/>
                <a:gd name="T92" fmla="*/ 31 w 31"/>
                <a:gd name="T93" fmla="*/ 2 h 68"/>
                <a:gd name="T94" fmla="*/ 31 w 31"/>
                <a:gd name="T95" fmla="*/ 1 h 68"/>
                <a:gd name="T96" fmla="*/ 29 w 31"/>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68">
                  <a:moveTo>
                    <a:pt x="21" y="64"/>
                  </a:moveTo>
                  <a:cubicBezTo>
                    <a:pt x="21" y="63"/>
                    <a:pt x="21" y="62"/>
                    <a:pt x="21" y="61"/>
                  </a:cubicBezTo>
                  <a:cubicBezTo>
                    <a:pt x="23" y="58"/>
                    <a:pt x="25" y="54"/>
                    <a:pt x="28" y="51"/>
                  </a:cubicBezTo>
                  <a:cubicBezTo>
                    <a:pt x="28" y="53"/>
                    <a:pt x="28" y="55"/>
                    <a:pt x="28" y="56"/>
                  </a:cubicBezTo>
                  <a:cubicBezTo>
                    <a:pt x="27" y="58"/>
                    <a:pt x="25" y="60"/>
                    <a:pt x="24" y="62"/>
                  </a:cubicBezTo>
                  <a:cubicBezTo>
                    <a:pt x="23" y="62"/>
                    <a:pt x="22" y="63"/>
                    <a:pt x="21" y="64"/>
                  </a:cubicBezTo>
                  <a:moveTo>
                    <a:pt x="21" y="58"/>
                  </a:moveTo>
                  <a:cubicBezTo>
                    <a:pt x="21" y="57"/>
                    <a:pt x="21" y="56"/>
                    <a:pt x="21" y="55"/>
                  </a:cubicBezTo>
                  <a:cubicBezTo>
                    <a:pt x="21" y="54"/>
                    <a:pt x="21" y="54"/>
                    <a:pt x="21" y="54"/>
                  </a:cubicBezTo>
                  <a:cubicBezTo>
                    <a:pt x="23" y="50"/>
                    <a:pt x="25" y="46"/>
                    <a:pt x="28" y="43"/>
                  </a:cubicBezTo>
                  <a:cubicBezTo>
                    <a:pt x="28" y="45"/>
                    <a:pt x="28" y="47"/>
                    <a:pt x="28" y="48"/>
                  </a:cubicBezTo>
                  <a:cubicBezTo>
                    <a:pt x="27" y="49"/>
                    <a:pt x="27" y="49"/>
                    <a:pt x="27" y="49"/>
                  </a:cubicBezTo>
                  <a:cubicBezTo>
                    <a:pt x="25" y="52"/>
                    <a:pt x="23" y="55"/>
                    <a:pt x="21" y="58"/>
                  </a:cubicBezTo>
                  <a:moveTo>
                    <a:pt x="21" y="51"/>
                  </a:moveTo>
                  <a:cubicBezTo>
                    <a:pt x="21" y="49"/>
                    <a:pt x="21" y="47"/>
                    <a:pt x="21" y="46"/>
                  </a:cubicBezTo>
                  <a:cubicBezTo>
                    <a:pt x="23" y="42"/>
                    <a:pt x="25" y="38"/>
                    <a:pt x="28" y="34"/>
                  </a:cubicBezTo>
                  <a:cubicBezTo>
                    <a:pt x="28" y="37"/>
                    <a:pt x="28" y="39"/>
                    <a:pt x="28" y="41"/>
                  </a:cubicBezTo>
                  <a:cubicBezTo>
                    <a:pt x="28" y="41"/>
                    <a:pt x="28" y="41"/>
                    <a:pt x="28" y="41"/>
                  </a:cubicBezTo>
                  <a:cubicBezTo>
                    <a:pt x="27" y="41"/>
                    <a:pt x="27" y="41"/>
                    <a:pt x="27" y="41"/>
                  </a:cubicBezTo>
                  <a:cubicBezTo>
                    <a:pt x="27" y="41"/>
                    <a:pt x="27" y="41"/>
                    <a:pt x="26" y="41"/>
                  </a:cubicBezTo>
                  <a:cubicBezTo>
                    <a:pt x="24" y="44"/>
                    <a:pt x="23" y="48"/>
                    <a:pt x="21" y="51"/>
                  </a:cubicBezTo>
                  <a:moveTo>
                    <a:pt x="21" y="42"/>
                  </a:moveTo>
                  <a:cubicBezTo>
                    <a:pt x="21" y="40"/>
                    <a:pt x="21" y="37"/>
                    <a:pt x="21" y="35"/>
                  </a:cubicBezTo>
                  <a:cubicBezTo>
                    <a:pt x="23" y="31"/>
                    <a:pt x="25" y="28"/>
                    <a:pt x="28" y="24"/>
                  </a:cubicBezTo>
                  <a:cubicBezTo>
                    <a:pt x="28" y="26"/>
                    <a:pt x="28" y="29"/>
                    <a:pt x="28" y="31"/>
                  </a:cubicBezTo>
                  <a:cubicBezTo>
                    <a:pt x="27" y="32"/>
                    <a:pt x="27" y="32"/>
                    <a:pt x="26" y="33"/>
                  </a:cubicBezTo>
                  <a:cubicBezTo>
                    <a:pt x="24" y="36"/>
                    <a:pt x="23" y="39"/>
                    <a:pt x="21" y="42"/>
                  </a:cubicBezTo>
                  <a:moveTo>
                    <a:pt x="21" y="32"/>
                  </a:moveTo>
                  <a:cubicBezTo>
                    <a:pt x="21" y="30"/>
                    <a:pt x="21" y="28"/>
                    <a:pt x="21" y="26"/>
                  </a:cubicBezTo>
                  <a:cubicBezTo>
                    <a:pt x="23" y="22"/>
                    <a:pt x="25" y="19"/>
                    <a:pt x="28" y="16"/>
                  </a:cubicBezTo>
                  <a:cubicBezTo>
                    <a:pt x="28" y="18"/>
                    <a:pt x="28" y="19"/>
                    <a:pt x="28" y="21"/>
                  </a:cubicBezTo>
                  <a:cubicBezTo>
                    <a:pt x="27" y="21"/>
                    <a:pt x="27" y="21"/>
                    <a:pt x="27" y="21"/>
                  </a:cubicBezTo>
                  <a:cubicBezTo>
                    <a:pt x="25" y="25"/>
                    <a:pt x="23" y="28"/>
                    <a:pt x="21" y="32"/>
                  </a:cubicBezTo>
                  <a:moveTo>
                    <a:pt x="17" y="65"/>
                  </a:moveTo>
                  <a:cubicBezTo>
                    <a:pt x="12" y="64"/>
                    <a:pt x="9" y="64"/>
                    <a:pt x="4" y="64"/>
                  </a:cubicBezTo>
                  <a:cubicBezTo>
                    <a:pt x="4" y="56"/>
                    <a:pt x="4" y="48"/>
                    <a:pt x="4" y="41"/>
                  </a:cubicBezTo>
                  <a:cubicBezTo>
                    <a:pt x="4" y="31"/>
                    <a:pt x="4" y="21"/>
                    <a:pt x="4" y="13"/>
                  </a:cubicBezTo>
                  <a:cubicBezTo>
                    <a:pt x="7" y="13"/>
                    <a:pt x="10" y="13"/>
                    <a:pt x="13" y="14"/>
                  </a:cubicBezTo>
                  <a:cubicBezTo>
                    <a:pt x="14" y="14"/>
                    <a:pt x="16" y="14"/>
                    <a:pt x="17" y="14"/>
                  </a:cubicBezTo>
                  <a:cubicBezTo>
                    <a:pt x="17" y="16"/>
                    <a:pt x="17" y="21"/>
                    <a:pt x="17" y="26"/>
                  </a:cubicBezTo>
                  <a:cubicBezTo>
                    <a:pt x="17" y="35"/>
                    <a:pt x="17" y="45"/>
                    <a:pt x="17" y="55"/>
                  </a:cubicBezTo>
                  <a:cubicBezTo>
                    <a:pt x="17" y="58"/>
                    <a:pt x="17" y="62"/>
                    <a:pt x="17" y="65"/>
                  </a:cubicBezTo>
                  <a:moveTo>
                    <a:pt x="21" y="23"/>
                  </a:moveTo>
                  <a:cubicBezTo>
                    <a:pt x="21" y="22"/>
                    <a:pt x="21" y="21"/>
                    <a:pt x="21" y="20"/>
                  </a:cubicBezTo>
                  <a:cubicBezTo>
                    <a:pt x="23" y="16"/>
                    <a:pt x="25" y="13"/>
                    <a:pt x="27" y="10"/>
                  </a:cubicBezTo>
                  <a:cubicBezTo>
                    <a:pt x="27" y="11"/>
                    <a:pt x="27" y="12"/>
                    <a:pt x="28" y="13"/>
                  </a:cubicBezTo>
                  <a:cubicBezTo>
                    <a:pt x="27" y="14"/>
                    <a:pt x="27" y="14"/>
                    <a:pt x="27" y="14"/>
                  </a:cubicBezTo>
                  <a:cubicBezTo>
                    <a:pt x="25" y="16"/>
                    <a:pt x="23" y="20"/>
                    <a:pt x="21" y="23"/>
                  </a:cubicBezTo>
                  <a:moveTo>
                    <a:pt x="20" y="17"/>
                  </a:moveTo>
                  <a:cubicBezTo>
                    <a:pt x="20" y="15"/>
                    <a:pt x="20" y="14"/>
                    <a:pt x="20" y="13"/>
                  </a:cubicBezTo>
                  <a:cubicBezTo>
                    <a:pt x="23" y="10"/>
                    <a:pt x="25" y="8"/>
                    <a:pt x="27" y="6"/>
                  </a:cubicBezTo>
                  <a:cubicBezTo>
                    <a:pt x="27" y="7"/>
                    <a:pt x="27" y="7"/>
                    <a:pt x="27" y="8"/>
                  </a:cubicBezTo>
                  <a:cubicBezTo>
                    <a:pt x="25" y="10"/>
                    <a:pt x="23" y="13"/>
                    <a:pt x="20" y="17"/>
                  </a:cubicBezTo>
                  <a:moveTo>
                    <a:pt x="18" y="10"/>
                  </a:moveTo>
                  <a:cubicBezTo>
                    <a:pt x="17" y="10"/>
                    <a:pt x="12" y="10"/>
                    <a:pt x="7" y="10"/>
                  </a:cubicBezTo>
                  <a:cubicBezTo>
                    <a:pt x="11" y="7"/>
                    <a:pt x="13" y="5"/>
                    <a:pt x="14" y="4"/>
                  </a:cubicBezTo>
                  <a:cubicBezTo>
                    <a:pt x="15" y="4"/>
                    <a:pt x="19" y="4"/>
                    <a:pt x="23" y="4"/>
                  </a:cubicBezTo>
                  <a:cubicBezTo>
                    <a:pt x="23" y="4"/>
                    <a:pt x="24" y="4"/>
                    <a:pt x="25" y="4"/>
                  </a:cubicBezTo>
                  <a:cubicBezTo>
                    <a:pt x="23" y="6"/>
                    <a:pt x="21" y="8"/>
                    <a:pt x="18" y="10"/>
                  </a:cubicBezTo>
                  <a:moveTo>
                    <a:pt x="23" y="0"/>
                  </a:moveTo>
                  <a:cubicBezTo>
                    <a:pt x="18" y="0"/>
                    <a:pt x="13" y="0"/>
                    <a:pt x="13" y="0"/>
                  </a:cubicBezTo>
                  <a:cubicBezTo>
                    <a:pt x="13" y="0"/>
                    <a:pt x="12" y="0"/>
                    <a:pt x="12" y="1"/>
                  </a:cubicBezTo>
                  <a:cubicBezTo>
                    <a:pt x="12" y="1"/>
                    <a:pt x="11" y="2"/>
                    <a:pt x="9" y="3"/>
                  </a:cubicBezTo>
                  <a:cubicBezTo>
                    <a:pt x="7" y="5"/>
                    <a:pt x="4" y="7"/>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0" y="12"/>
                    <a:pt x="0" y="12"/>
                    <a:pt x="0" y="12"/>
                  </a:cubicBezTo>
                  <a:cubicBezTo>
                    <a:pt x="1" y="20"/>
                    <a:pt x="1" y="30"/>
                    <a:pt x="1" y="41"/>
                  </a:cubicBezTo>
                  <a:cubicBezTo>
                    <a:pt x="1" y="49"/>
                    <a:pt x="1" y="57"/>
                    <a:pt x="1" y="66"/>
                  </a:cubicBezTo>
                  <a:cubicBezTo>
                    <a:pt x="1" y="66"/>
                    <a:pt x="1" y="66"/>
                    <a:pt x="1" y="66"/>
                  </a:cubicBezTo>
                  <a:cubicBezTo>
                    <a:pt x="1" y="67"/>
                    <a:pt x="2" y="67"/>
                    <a:pt x="3" y="68"/>
                  </a:cubicBezTo>
                  <a:cubicBezTo>
                    <a:pt x="9" y="68"/>
                    <a:pt x="12" y="68"/>
                    <a:pt x="18" y="68"/>
                  </a:cubicBezTo>
                  <a:cubicBezTo>
                    <a:pt x="19" y="68"/>
                    <a:pt x="19" y="68"/>
                    <a:pt x="19" y="68"/>
                  </a:cubicBezTo>
                  <a:cubicBezTo>
                    <a:pt x="19" y="68"/>
                    <a:pt x="20" y="68"/>
                    <a:pt x="20" y="68"/>
                  </a:cubicBezTo>
                  <a:cubicBezTo>
                    <a:pt x="21" y="68"/>
                    <a:pt x="22" y="67"/>
                    <a:pt x="23" y="67"/>
                  </a:cubicBezTo>
                  <a:cubicBezTo>
                    <a:pt x="23" y="67"/>
                    <a:pt x="23" y="67"/>
                    <a:pt x="23" y="67"/>
                  </a:cubicBezTo>
                  <a:cubicBezTo>
                    <a:pt x="23" y="67"/>
                    <a:pt x="23" y="67"/>
                    <a:pt x="23" y="67"/>
                  </a:cubicBezTo>
                  <a:cubicBezTo>
                    <a:pt x="24" y="66"/>
                    <a:pt x="24" y="66"/>
                    <a:pt x="24" y="66"/>
                  </a:cubicBezTo>
                  <a:cubicBezTo>
                    <a:pt x="26" y="65"/>
                    <a:pt x="28" y="63"/>
                    <a:pt x="31" y="62"/>
                  </a:cubicBezTo>
                  <a:cubicBezTo>
                    <a:pt x="31" y="61"/>
                    <a:pt x="31" y="61"/>
                    <a:pt x="31" y="61"/>
                  </a:cubicBezTo>
                  <a:cubicBezTo>
                    <a:pt x="31" y="61"/>
                    <a:pt x="31" y="61"/>
                    <a:pt x="31" y="61"/>
                  </a:cubicBezTo>
                  <a:cubicBezTo>
                    <a:pt x="31" y="61"/>
                    <a:pt x="31" y="61"/>
                    <a:pt x="31" y="61"/>
                  </a:cubicBezTo>
                  <a:cubicBezTo>
                    <a:pt x="31" y="61"/>
                    <a:pt x="31" y="61"/>
                    <a:pt x="31" y="60"/>
                  </a:cubicBezTo>
                  <a:cubicBezTo>
                    <a:pt x="31" y="45"/>
                    <a:pt x="31" y="15"/>
                    <a:pt x="31" y="5"/>
                  </a:cubicBezTo>
                  <a:cubicBezTo>
                    <a:pt x="31" y="4"/>
                    <a:pt x="31" y="4"/>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0" y="1"/>
                    <a:pt x="30" y="0"/>
                    <a:pt x="29" y="0"/>
                  </a:cubicBezTo>
                  <a:cubicBezTo>
                    <a:pt x="28" y="0"/>
                    <a:pt x="25"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805"/>
            <p:cNvSpPr>
              <a:spLocks noEditPoints="1"/>
            </p:cNvSpPr>
            <p:nvPr/>
          </p:nvSpPr>
          <p:spPr bwMode="auto">
            <a:xfrm>
              <a:off x="3340" y="3549"/>
              <a:ext cx="74" cy="187"/>
            </a:xfrm>
            <a:custGeom>
              <a:avLst/>
              <a:gdLst>
                <a:gd name="T0" fmla="*/ 27 w 31"/>
                <a:gd name="T1" fmla="*/ 67 h 79"/>
                <a:gd name="T2" fmla="*/ 23 w 31"/>
                <a:gd name="T3" fmla="*/ 73 h 79"/>
                <a:gd name="T4" fmla="*/ 20 w 31"/>
                <a:gd name="T5" fmla="*/ 67 h 79"/>
                <a:gd name="T6" fmla="*/ 20 w 31"/>
                <a:gd name="T7" fmla="*/ 67 h 79"/>
                <a:gd name="T8" fmla="*/ 27 w 31"/>
                <a:gd name="T9" fmla="*/ 64 h 79"/>
                <a:gd name="T10" fmla="*/ 20 w 31"/>
                <a:gd name="T11" fmla="*/ 64 h 79"/>
                <a:gd name="T12" fmla="*/ 21 w 31"/>
                <a:gd name="T13" fmla="*/ 59 h 79"/>
                <a:gd name="T14" fmla="*/ 27 w 31"/>
                <a:gd name="T15" fmla="*/ 56 h 79"/>
                <a:gd name="T16" fmla="*/ 20 w 31"/>
                <a:gd name="T17" fmla="*/ 64 h 79"/>
                <a:gd name="T18" fmla="*/ 20 w 31"/>
                <a:gd name="T19" fmla="*/ 51 h 79"/>
                <a:gd name="T20" fmla="*/ 27 w 31"/>
                <a:gd name="T21" fmla="*/ 43 h 79"/>
                <a:gd name="T22" fmla="*/ 26 w 31"/>
                <a:gd name="T23" fmla="*/ 47 h 79"/>
                <a:gd name="T24" fmla="*/ 20 w 31"/>
                <a:gd name="T25" fmla="*/ 48 h 79"/>
                <a:gd name="T26" fmla="*/ 27 w 31"/>
                <a:gd name="T27" fmla="*/ 33 h 79"/>
                <a:gd name="T28" fmla="*/ 27 w 31"/>
                <a:gd name="T29" fmla="*/ 40 h 79"/>
                <a:gd name="T30" fmla="*/ 20 w 31"/>
                <a:gd name="T31" fmla="*/ 39 h 79"/>
                <a:gd name="T32" fmla="*/ 21 w 31"/>
                <a:gd name="T33" fmla="*/ 33 h 79"/>
                <a:gd name="T34" fmla="*/ 27 w 31"/>
                <a:gd name="T35" fmla="*/ 30 h 79"/>
                <a:gd name="T36" fmla="*/ 20 w 31"/>
                <a:gd name="T37" fmla="*/ 39 h 79"/>
                <a:gd name="T38" fmla="*/ 20 w 31"/>
                <a:gd name="T39" fmla="*/ 27 h 79"/>
                <a:gd name="T40" fmla="*/ 22 w 31"/>
                <a:gd name="T41" fmla="*/ 26 h 79"/>
                <a:gd name="T42" fmla="*/ 27 w 31"/>
                <a:gd name="T43" fmla="*/ 19 h 79"/>
                <a:gd name="T44" fmla="*/ 27 w 31"/>
                <a:gd name="T45" fmla="*/ 24 h 79"/>
                <a:gd name="T46" fmla="*/ 26 w 31"/>
                <a:gd name="T47" fmla="*/ 24 h 79"/>
                <a:gd name="T48" fmla="*/ 17 w 31"/>
                <a:gd name="T49" fmla="*/ 76 h 79"/>
                <a:gd name="T50" fmla="*/ 4 w 31"/>
                <a:gd name="T51" fmla="*/ 47 h 79"/>
                <a:gd name="T52" fmla="*/ 12 w 31"/>
                <a:gd name="T53" fmla="*/ 13 h 79"/>
                <a:gd name="T54" fmla="*/ 16 w 31"/>
                <a:gd name="T55" fmla="*/ 30 h 79"/>
                <a:gd name="T56" fmla="*/ 17 w 31"/>
                <a:gd name="T57" fmla="*/ 76 h 79"/>
                <a:gd name="T58" fmla="*/ 20 w 31"/>
                <a:gd name="T59" fmla="*/ 21 h 79"/>
                <a:gd name="T60" fmla="*/ 27 w 31"/>
                <a:gd name="T61" fmla="*/ 17 h 79"/>
                <a:gd name="T62" fmla="*/ 20 w 31"/>
                <a:gd name="T63" fmla="*/ 24 h 79"/>
                <a:gd name="T64" fmla="*/ 20 w 31"/>
                <a:gd name="T65" fmla="*/ 13 h 79"/>
                <a:gd name="T66" fmla="*/ 27 w 31"/>
                <a:gd name="T67" fmla="*/ 9 h 79"/>
                <a:gd name="T68" fmla="*/ 20 w 31"/>
                <a:gd name="T69" fmla="*/ 18 h 79"/>
                <a:gd name="T70" fmla="*/ 6 w 31"/>
                <a:gd name="T71" fmla="*/ 9 h 79"/>
                <a:gd name="T72" fmla="*/ 22 w 31"/>
                <a:gd name="T73" fmla="*/ 3 h 79"/>
                <a:gd name="T74" fmla="*/ 18 w 31"/>
                <a:gd name="T75" fmla="*/ 10 h 79"/>
                <a:gd name="T76" fmla="*/ 12 w 31"/>
                <a:gd name="T77" fmla="*/ 0 h 79"/>
                <a:gd name="T78" fmla="*/ 8 w 31"/>
                <a:gd name="T79" fmla="*/ 3 h 79"/>
                <a:gd name="T80" fmla="*/ 0 w 31"/>
                <a:gd name="T81" fmla="*/ 10 h 79"/>
                <a:gd name="T82" fmla="*/ 0 w 31"/>
                <a:gd name="T83" fmla="*/ 10 h 79"/>
                <a:gd name="T84" fmla="*/ 0 w 31"/>
                <a:gd name="T85" fmla="*/ 11 h 79"/>
                <a:gd name="T86" fmla="*/ 0 w 31"/>
                <a:gd name="T87" fmla="*/ 11 h 79"/>
                <a:gd name="T88" fmla="*/ 0 w 31"/>
                <a:gd name="T89" fmla="*/ 77 h 79"/>
                <a:gd name="T90" fmla="*/ 2 w 31"/>
                <a:gd name="T91" fmla="*/ 79 h 79"/>
                <a:gd name="T92" fmla="*/ 18 w 31"/>
                <a:gd name="T93" fmla="*/ 79 h 79"/>
                <a:gd name="T94" fmla="*/ 30 w 31"/>
                <a:gd name="T95" fmla="*/ 73 h 79"/>
                <a:gd name="T96" fmla="*/ 30 w 31"/>
                <a:gd name="T97" fmla="*/ 72 h 79"/>
                <a:gd name="T98" fmla="*/ 31 w 31"/>
                <a:gd name="T99" fmla="*/ 71 h 79"/>
                <a:gd name="T100" fmla="*/ 30 w 31"/>
                <a:gd name="T101" fmla="*/ 3 h 79"/>
                <a:gd name="T102" fmla="*/ 30 w 31"/>
                <a:gd name="T103" fmla="*/ 2 h 79"/>
                <a:gd name="T104" fmla="*/ 30 w 31"/>
                <a:gd name="T105" fmla="*/ 2 h 79"/>
                <a:gd name="T106" fmla="*/ 30 w 31"/>
                <a:gd name="T107" fmla="*/ 1 h 79"/>
                <a:gd name="T108" fmla="*/ 30 w 31"/>
                <a:gd name="T109" fmla="*/ 1 h 79"/>
                <a:gd name="T110" fmla="*/ 22 w 31"/>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79">
                  <a:moveTo>
                    <a:pt x="23" y="73"/>
                  </a:moveTo>
                  <a:cubicBezTo>
                    <a:pt x="24" y="71"/>
                    <a:pt x="26" y="69"/>
                    <a:pt x="27" y="67"/>
                  </a:cubicBezTo>
                  <a:cubicBezTo>
                    <a:pt x="27" y="68"/>
                    <a:pt x="27" y="69"/>
                    <a:pt x="27" y="70"/>
                  </a:cubicBezTo>
                  <a:cubicBezTo>
                    <a:pt x="26" y="71"/>
                    <a:pt x="24" y="72"/>
                    <a:pt x="23" y="73"/>
                  </a:cubicBezTo>
                  <a:moveTo>
                    <a:pt x="20" y="74"/>
                  </a:moveTo>
                  <a:cubicBezTo>
                    <a:pt x="20" y="72"/>
                    <a:pt x="20" y="69"/>
                    <a:pt x="20" y="67"/>
                  </a:cubicBezTo>
                  <a:cubicBezTo>
                    <a:pt x="20" y="67"/>
                    <a:pt x="20" y="67"/>
                    <a:pt x="20" y="67"/>
                  </a:cubicBezTo>
                  <a:cubicBezTo>
                    <a:pt x="20" y="67"/>
                    <a:pt x="20" y="67"/>
                    <a:pt x="20" y="67"/>
                  </a:cubicBezTo>
                  <a:cubicBezTo>
                    <a:pt x="22" y="64"/>
                    <a:pt x="25" y="61"/>
                    <a:pt x="27" y="58"/>
                  </a:cubicBezTo>
                  <a:cubicBezTo>
                    <a:pt x="27" y="60"/>
                    <a:pt x="27" y="62"/>
                    <a:pt x="27" y="64"/>
                  </a:cubicBezTo>
                  <a:cubicBezTo>
                    <a:pt x="25" y="67"/>
                    <a:pt x="22" y="70"/>
                    <a:pt x="20" y="74"/>
                  </a:cubicBezTo>
                  <a:moveTo>
                    <a:pt x="20" y="64"/>
                  </a:moveTo>
                  <a:cubicBezTo>
                    <a:pt x="20" y="62"/>
                    <a:pt x="20" y="61"/>
                    <a:pt x="20" y="59"/>
                  </a:cubicBezTo>
                  <a:cubicBezTo>
                    <a:pt x="21" y="59"/>
                    <a:pt x="21" y="59"/>
                    <a:pt x="21" y="59"/>
                  </a:cubicBezTo>
                  <a:cubicBezTo>
                    <a:pt x="23" y="56"/>
                    <a:pt x="25" y="52"/>
                    <a:pt x="27" y="49"/>
                  </a:cubicBezTo>
                  <a:cubicBezTo>
                    <a:pt x="27" y="52"/>
                    <a:pt x="27" y="54"/>
                    <a:pt x="27" y="56"/>
                  </a:cubicBezTo>
                  <a:cubicBezTo>
                    <a:pt x="26" y="56"/>
                    <a:pt x="26" y="56"/>
                    <a:pt x="26" y="56"/>
                  </a:cubicBezTo>
                  <a:cubicBezTo>
                    <a:pt x="24" y="59"/>
                    <a:pt x="22" y="61"/>
                    <a:pt x="20" y="64"/>
                  </a:cubicBezTo>
                  <a:moveTo>
                    <a:pt x="20" y="56"/>
                  </a:moveTo>
                  <a:cubicBezTo>
                    <a:pt x="20" y="54"/>
                    <a:pt x="20" y="52"/>
                    <a:pt x="20" y="51"/>
                  </a:cubicBezTo>
                  <a:cubicBezTo>
                    <a:pt x="21" y="50"/>
                    <a:pt x="21" y="50"/>
                    <a:pt x="21" y="50"/>
                  </a:cubicBezTo>
                  <a:cubicBezTo>
                    <a:pt x="23" y="48"/>
                    <a:pt x="25" y="45"/>
                    <a:pt x="27" y="43"/>
                  </a:cubicBezTo>
                  <a:cubicBezTo>
                    <a:pt x="27" y="44"/>
                    <a:pt x="27" y="45"/>
                    <a:pt x="27" y="47"/>
                  </a:cubicBezTo>
                  <a:cubicBezTo>
                    <a:pt x="26" y="47"/>
                    <a:pt x="26" y="47"/>
                    <a:pt x="26" y="47"/>
                  </a:cubicBezTo>
                  <a:cubicBezTo>
                    <a:pt x="24" y="50"/>
                    <a:pt x="22" y="53"/>
                    <a:pt x="20" y="56"/>
                  </a:cubicBezTo>
                  <a:moveTo>
                    <a:pt x="20" y="48"/>
                  </a:moveTo>
                  <a:cubicBezTo>
                    <a:pt x="20" y="46"/>
                    <a:pt x="20" y="44"/>
                    <a:pt x="20" y="41"/>
                  </a:cubicBezTo>
                  <a:cubicBezTo>
                    <a:pt x="22" y="39"/>
                    <a:pt x="25" y="36"/>
                    <a:pt x="27" y="33"/>
                  </a:cubicBezTo>
                  <a:cubicBezTo>
                    <a:pt x="27" y="35"/>
                    <a:pt x="27" y="38"/>
                    <a:pt x="27" y="40"/>
                  </a:cubicBezTo>
                  <a:cubicBezTo>
                    <a:pt x="27" y="40"/>
                    <a:pt x="27" y="40"/>
                    <a:pt x="27" y="40"/>
                  </a:cubicBezTo>
                  <a:cubicBezTo>
                    <a:pt x="25" y="43"/>
                    <a:pt x="22" y="46"/>
                    <a:pt x="20" y="48"/>
                  </a:cubicBezTo>
                  <a:moveTo>
                    <a:pt x="20" y="39"/>
                  </a:moveTo>
                  <a:cubicBezTo>
                    <a:pt x="20" y="37"/>
                    <a:pt x="20" y="35"/>
                    <a:pt x="20" y="34"/>
                  </a:cubicBezTo>
                  <a:cubicBezTo>
                    <a:pt x="21" y="33"/>
                    <a:pt x="21" y="33"/>
                    <a:pt x="21" y="33"/>
                  </a:cubicBezTo>
                  <a:cubicBezTo>
                    <a:pt x="23" y="31"/>
                    <a:pt x="25" y="28"/>
                    <a:pt x="27" y="26"/>
                  </a:cubicBezTo>
                  <a:cubicBezTo>
                    <a:pt x="27" y="27"/>
                    <a:pt x="27" y="29"/>
                    <a:pt x="27" y="30"/>
                  </a:cubicBezTo>
                  <a:cubicBezTo>
                    <a:pt x="27" y="30"/>
                    <a:pt x="27" y="30"/>
                    <a:pt x="27" y="30"/>
                  </a:cubicBezTo>
                  <a:cubicBezTo>
                    <a:pt x="24" y="33"/>
                    <a:pt x="22" y="36"/>
                    <a:pt x="20" y="39"/>
                  </a:cubicBezTo>
                  <a:moveTo>
                    <a:pt x="20" y="32"/>
                  </a:moveTo>
                  <a:cubicBezTo>
                    <a:pt x="20" y="30"/>
                    <a:pt x="20" y="29"/>
                    <a:pt x="20" y="27"/>
                  </a:cubicBezTo>
                  <a:cubicBezTo>
                    <a:pt x="20" y="27"/>
                    <a:pt x="21" y="27"/>
                    <a:pt x="21" y="27"/>
                  </a:cubicBezTo>
                  <a:cubicBezTo>
                    <a:pt x="22" y="27"/>
                    <a:pt x="22" y="26"/>
                    <a:pt x="22" y="26"/>
                  </a:cubicBezTo>
                  <a:cubicBezTo>
                    <a:pt x="21" y="25"/>
                    <a:pt x="21" y="25"/>
                    <a:pt x="21" y="25"/>
                  </a:cubicBezTo>
                  <a:cubicBezTo>
                    <a:pt x="23" y="23"/>
                    <a:pt x="25" y="21"/>
                    <a:pt x="27" y="19"/>
                  </a:cubicBezTo>
                  <a:cubicBezTo>
                    <a:pt x="27" y="21"/>
                    <a:pt x="27" y="23"/>
                    <a:pt x="27" y="24"/>
                  </a:cubicBezTo>
                  <a:cubicBezTo>
                    <a:pt x="27" y="24"/>
                    <a:pt x="27" y="24"/>
                    <a:pt x="27" y="24"/>
                  </a:cubicBezTo>
                  <a:cubicBezTo>
                    <a:pt x="27" y="24"/>
                    <a:pt x="26" y="24"/>
                    <a:pt x="26" y="24"/>
                  </a:cubicBezTo>
                  <a:cubicBezTo>
                    <a:pt x="26" y="24"/>
                    <a:pt x="26" y="24"/>
                    <a:pt x="26" y="24"/>
                  </a:cubicBezTo>
                  <a:cubicBezTo>
                    <a:pt x="24" y="27"/>
                    <a:pt x="22" y="29"/>
                    <a:pt x="20" y="32"/>
                  </a:cubicBezTo>
                  <a:moveTo>
                    <a:pt x="17" y="76"/>
                  </a:moveTo>
                  <a:cubicBezTo>
                    <a:pt x="12" y="75"/>
                    <a:pt x="8" y="75"/>
                    <a:pt x="4" y="75"/>
                  </a:cubicBezTo>
                  <a:cubicBezTo>
                    <a:pt x="4" y="67"/>
                    <a:pt x="4" y="57"/>
                    <a:pt x="4" y="47"/>
                  </a:cubicBezTo>
                  <a:cubicBezTo>
                    <a:pt x="4" y="34"/>
                    <a:pt x="4" y="22"/>
                    <a:pt x="3" y="13"/>
                  </a:cubicBezTo>
                  <a:cubicBezTo>
                    <a:pt x="6" y="13"/>
                    <a:pt x="9" y="13"/>
                    <a:pt x="12" y="13"/>
                  </a:cubicBezTo>
                  <a:cubicBezTo>
                    <a:pt x="14" y="13"/>
                    <a:pt x="15" y="13"/>
                    <a:pt x="16" y="13"/>
                  </a:cubicBezTo>
                  <a:cubicBezTo>
                    <a:pt x="16" y="16"/>
                    <a:pt x="16" y="22"/>
                    <a:pt x="16" y="30"/>
                  </a:cubicBezTo>
                  <a:cubicBezTo>
                    <a:pt x="16" y="41"/>
                    <a:pt x="17" y="54"/>
                    <a:pt x="17" y="64"/>
                  </a:cubicBezTo>
                  <a:cubicBezTo>
                    <a:pt x="17" y="69"/>
                    <a:pt x="17" y="73"/>
                    <a:pt x="17" y="76"/>
                  </a:cubicBezTo>
                  <a:moveTo>
                    <a:pt x="20" y="24"/>
                  </a:moveTo>
                  <a:cubicBezTo>
                    <a:pt x="20" y="23"/>
                    <a:pt x="20" y="22"/>
                    <a:pt x="20" y="21"/>
                  </a:cubicBezTo>
                  <a:cubicBezTo>
                    <a:pt x="22" y="18"/>
                    <a:pt x="24" y="15"/>
                    <a:pt x="27" y="12"/>
                  </a:cubicBezTo>
                  <a:cubicBezTo>
                    <a:pt x="27" y="13"/>
                    <a:pt x="27" y="15"/>
                    <a:pt x="27" y="17"/>
                  </a:cubicBezTo>
                  <a:cubicBezTo>
                    <a:pt x="26" y="17"/>
                    <a:pt x="26" y="17"/>
                    <a:pt x="26" y="17"/>
                  </a:cubicBezTo>
                  <a:cubicBezTo>
                    <a:pt x="24" y="20"/>
                    <a:pt x="22" y="22"/>
                    <a:pt x="20" y="24"/>
                  </a:cubicBezTo>
                  <a:moveTo>
                    <a:pt x="20" y="18"/>
                  </a:moveTo>
                  <a:cubicBezTo>
                    <a:pt x="20" y="16"/>
                    <a:pt x="20" y="14"/>
                    <a:pt x="20" y="13"/>
                  </a:cubicBezTo>
                  <a:cubicBezTo>
                    <a:pt x="23" y="10"/>
                    <a:pt x="25" y="8"/>
                    <a:pt x="27" y="6"/>
                  </a:cubicBezTo>
                  <a:cubicBezTo>
                    <a:pt x="27" y="7"/>
                    <a:pt x="27" y="8"/>
                    <a:pt x="27" y="9"/>
                  </a:cubicBezTo>
                  <a:cubicBezTo>
                    <a:pt x="27" y="9"/>
                    <a:pt x="27" y="9"/>
                    <a:pt x="27" y="9"/>
                  </a:cubicBezTo>
                  <a:cubicBezTo>
                    <a:pt x="24" y="12"/>
                    <a:pt x="22" y="15"/>
                    <a:pt x="20" y="18"/>
                  </a:cubicBezTo>
                  <a:moveTo>
                    <a:pt x="18" y="10"/>
                  </a:moveTo>
                  <a:cubicBezTo>
                    <a:pt x="17" y="10"/>
                    <a:pt x="11" y="10"/>
                    <a:pt x="6" y="9"/>
                  </a:cubicBezTo>
                  <a:cubicBezTo>
                    <a:pt x="10" y="7"/>
                    <a:pt x="12" y="4"/>
                    <a:pt x="13" y="4"/>
                  </a:cubicBezTo>
                  <a:cubicBezTo>
                    <a:pt x="15" y="4"/>
                    <a:pt x="18" y="3"/>
                    <a:pt x="22" y="3"/>
                  </a:cubicBezTo>
                  <a:cubicBezTo>
                    <a:pt x="23" y="3"/>
                    <a:pt x="23" y="3"/>
                    <a:pt x="24" y="3"/>
                  </a:cubicBezTo>
                  <a:cubicBezTo>
                    <a:pt x="22" y="5"/>
                    <a:pt x="20" y="7"/>
                    <a:pt x="18" y="10"/>
                  </a:cubicBezTo>
                  <a:moveTo>
                    <a:pt x="22" y="0"/>
                  </a:moveTo>
                  <a:cubicBezTo>
                    <a:pt x="17" y="0"/>
                    <a:pt x="12" y="0"/>
                    <a:pt x="12" y="0"/>
                  </a:cubicBezTo>
                  <a:cubicBezTo>
                    <a:pt x="12" y="0"/>
                    <a:pt x="12" y="0"/>
                    <a:pt x="11" y="0"/>
                  </a:cubicBezTo>
                  <a:cubicBezTo>
                    <a:pt x="11" y="0"/>
                    <a:pt x="10" y="1"/>
                    <a:pt x="8" y="3"/>
                  </a:cubicBezTo>
                  <a:cubicBezTo>
                    <a:pt x="6" y="5"/>
                    <a:pt x="4" y="7"/>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20"/>
                    <a:pt x="0" y="33"/>
                    <a:pt x="0" y="47"/>
                  </a:cubicBezTo>
                  <a:cubicBezTo>
                    <a:pt x="0" y="57"/>
                    <a:pt x="0" y="68"/>
                    <a:pt x="0" y="77"/>
                  </a:cubicBezTo>
                  <a:cubicBezTo>
                    <a:pt x="0" y="77"/>
                    <a:pt x="0" y="77"/>
                    <a:pt x="0" y="77"/>
                  </a:cubicBezTo>
                  <a:cubicBezTo>
                    <a:pt x="0" y="78"/>
                    <a:pt x="1" y="78"/>
                    <a:pt x="2" y="79"/>
                  </a:cubicBezTo>
                  <a:cubicBezTo>
                    <a:pt x="8" y="79"/>
                    <a:pt x="11" y="79"/>
                    <a:pt x="18" y="79"/>
                  </a:cubicBezTo>
                  <a:cubicBezTo>
                    <a:pt x="18" y="79"/>
                    <a:pt x="18" y="79"/>
                    <a:pt x="18" y="79"/>
                  </a:cubicBezTo>
                  <a:cubicBezTo>
                    <a:pt x="19" y="79"/>
                    <a:pt x="19" y="79"/>
                    <a:pt x="19" y="79"/>
                  </a:cubicBezTo>
                  <a:cubicBezTo>
                    <a:pt x="23" y="77"/>
                    <a:pt x="26" y="75"/>
                    <a:pt x="30" y="73"/>
                  </a:cubicBezTo>
                  <a:cubicBezTo>
                    <a:pt x="30" y="72"/>
                    <a:pt x="30" y="72"/>
                    <a:pt x="30" y="72"/>
                  </a:cubicBezTo>
                  <a:cubicBezTo>
                    <a:pt x="30" y="72"/>
                    <a:pt x="30" y="72"/>
                    <a:pt x="30" y="72"/>
                  </a:cubicBezTo>
                  <a:cubicBezTo>
                    <a:pt x="30" y="72"/>
                    <a:pt x="30" y="72"/>
                    <a:pt x="30" y="72"/>
                  </a:cubicBezTo>
                  <a:cubicBezTo>
                    <a:pt x="31" y="72"/>
                    <a:pt x="31" y="72"/>
                    <a:pt x="31" y="71"/>
                  </a:cubicBezTo>
                  <a:cubicBezTo>
                    <a:pt x="31" y="56"/>
                    <a:pt x="30" y="18"/>
                    <a:pt x="30" y="6"/>
                  </a:cubicBezTo>
                  <a:cubicBezTo>
                    <a:pt x="30" y="5"/>
                    <a:pt x="30" y="4"/>
                    <a:pt x="30" y="3"/>
                  </a:cubicBezTo>
                  <a:cubicBezTo>
                    <a:pt x="30" y="2"/>
                    <a:pt x="30" y="2"/>
                    <a:pt x="30" y="2"/>
                  </a:cubicBezTo>
                  <a:cubicBezTo>
                    <a:pt x="30" y="2"/>
                    <a:pt x="30" y="2"/>
                    <a:pt x="30"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0"/>
                    <a:pt x="29" y="0"/>
                    <a:pt x="29" y="0"/>
                  </a:cubicBezTo>
                  <a:cubicBezTo>
                    <a:pt x="27" y="0"/>
                    <a:pt x="24" y="0"/>
                    <a:pt x="2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806"/>
            <p:cNvSpPr>
              <a:spLocks noEditPoints="1"/>
            </p:cNvSpPr>
            <p:nvPr/>
          </p:nvSpPr>
          <p:spPr bwMode="auto">
            <a:xfrm>
              <a:off x="5012" y="918"/>
              <a:ext cx="509" cy="539"/>
            </a:xfrm>
            <a:custGeom>
              <a:avLst/>
              <a:gdLst>
                <a:gd name="T0" fmla="*/ 155 w 215"/>
                <a:gd name="T1" fmla="*/ 179 h 228"/>
                <a:gd name="T2" fmla="*/ 192 w 215"/>
                <a:gd name="T3" fmla="*/ 133 h 228"/>
                <a:gd name="T4" fmla="*/ 148 w 215"/>
                <a:gd name="T5" fmla="*/ 193 h 228"/>
                <a:gd name="T6" fmla="*/ 6 w 215"/>
                <a:gd name="T7" fmla="*/ 89 h 228"/>
                <a:gd name="T8" fmla="*/ 24 w 215"/>
                <a:gd name="T9" fmla="*/ 105 h 228"/>
                <a:gd name="T10" fmla="*/ 28 w 215"/>
                <a:gd name="T11" fmla="*/ 101 h 228"/>
                <a:gd name="T12" fmla="*/ 27 w 215"/>
                <a:gd name="T13" fmla="*/ 108 h 228"/>
                <a:gd name="T14" fmla="*/ 39 w 215"/>
                <a:gd name="T15" fmla="*/ 126 h 228"/>
                <a:gd name="T16" fmla="*/ 44 w 215"/>
                <a:gd name="T17" fmla="*/ 123 h 228"/>
                <a:gd name="T18" fmla="*/ 45 w 215"/>
                <a:gd name="T19" fmla="*/ 131 h 228"/>
                <a:gd name="T20" fmla="*/ 55 w 215"/>
                <a:gd name="T21" fmla="*/ 149 h 228"/>
                <a:gd name="T22" fmla="*/ 60 w 215"/>
                <a:gd name="T23" fmla="*/ 146 h 228"/>
                <a:gd name="T24" fmla="*/ 63 w 215"/>
                <a:gd name="T25" fmla="*/ 150 h 228"/>
                <a:gd name="T26" fmla="*/ 70 w 215"/>
                <a:gd name="T27" fmla="*/ 171 h 228"/>
                <a:gd name="T28" fmla="*/ 75 w 215"/>
                <a:gd name="T29" fmla="*/ 169 h 228"/>
                <a:gd name="T30" fmla="*/ 75 w 215"/>
                <a:gd name="T31" fmla="*/ 180 h 228"/>
                <a:gd name="T32" fmla="*/ 92 w 215"/>
                <a:gd name="T33" fmla="*/ 208 h 228"/>
                <a:gd name="T34" fmla="*/ 161 w 215"/>
                <a:gd name="T35" fmla="*/ 160 h 228"/>
                <a:gd name="T36" fmla="*/ 133 w 215"/>
                <a:gd name="T37" fmla="*/ 190 h 228"/>
                <a:gd name="T38" fmla="*/ 76 w 215"/>
                <a:gd name="T39" fmla="*/ 188 h 228"/>
                <a:gd name="T40" fmla="*/ 63 w 215"/>
                <a:gd name="T41" fmla="*/ 182 h 228"/>
                <a:gd name="T42" fmla="*/ 53 w 215"/>
                <a:gd name="T43" fmla="*/ 158 h 228"/>
                <a:gd name="T44" fmla="*/ 44 w 215"/>
                <a:gd name="T45" fmla="*/ 145 h 228"/>
                <a:gd name="T46" fmla="*/ 39 w 215"/>
                <a:gd name="T47" fmla="*/ 134 h 228"/>
                <a:gd name="T48" fmla="*/ 29 w 215"/>
                <a:gd name="T49" fmla="*/ 117 h 228"/>
                <a:gd name="T50" fmla="*/ 24 w 215"/>
                <a:gd name="T51" fmla="*/ 111 h 228"/>
                <a:gd name="T52" fmla="*/ 10 w 215"/>
                <a:gd name="T53" fmla="*/ 85 h 228"/>
                <a:gd name="T54" fmla="*/ 103 w 215"/>
                <a:gd name="T55" fmla="*/ 3 h 228"/>
                <a:gd name="T56" fmla="*/ 160 w 215"/>
                <a:gd name="T57" fmla="*/ 158 h 228"/>
                <a:gd name="T58" fmla="*/ 79 w 215"/>
                <a:gd name="T59" fmla="*/ 181 h 228"/>
                <a:gd name="T60" fmla="*/ 70 w 215"/>
                <a:gd name="T61" fmla="*/ 168 h 228"/>
                <a:gd name="T62" fmla="*/ 60 w 215"/>
                <a:gd name="T63" fmla="*/ 144 h 228"/>
                <a:gd name="T64" fmla="*/ 49 w 215"/>
                <a:gd name="T65" fmla="*/ 131 h 228"/>
                <a:gd name="T66" fmla="*/ 44 w 215"/>
                <a:gd name="T67" fmla="*/ 120 h 228"/>
                <a:gd name="T68" fmla="*/ 31 w 215"/>
                <a:gd name="T69" fmla="*/ 100 h 228"/>
                <a:gd name="T70" fmla="*/ 23 w 215"/>
                <a:gd name="T71" fmla="*/ 101 h 228"/>
                <a:gd name="T72" fmla="*/ 3 w 215"/>
                <a:gd name="T73" fmla="*/ 81 h 228"/>
                <a:gd name="T74" fmla="*/ 0 w 215"/>
                <a:gd name="T75" fmla="*/ 92 h 228"/>
                <a:gd name="T76" fmla="*/ 21 w 215"/>
                <a:gd name="T77" fmla="*/ 116 h 228"/>
                <a:gd name="T78" fmla="*/ 25 w 215"/>
                <a:gd name="T79" fmla="*/ 115 h 228"/>
                <a:gd name="T80" fmla="*/ 22 w 215"/>
                <a:gd name="T81" fmla="*/ 121 h 228"/>
                <a:gd name="T82" fmla="*/ 34 w 215"/>
                <a:gd name="T83" fmla="*/ 139 h 228"/>
                <a:gd name="T84" fmla="*/ 42 w 215"/>
                <a:gd name="T85" fmla="*/ 138 h 228"/>
                <a:gd name="T86" fmla="*/ 38 w 215"/>
                <a:gd name="T87" fmla="*/ 145 h 228"/>
                <a:gd name="T88" fmla="*/ 49 w 215"/>
                <a:gd name="T89" fmla="*/ 163 h 228"/>
                <a:gd name="T90" fmla="*/ 53 w 215"/>
                <a:gd name="T91" fmla="*/ 160 h 228"/>
                <a:gd name="T92" fmla="*/ 54 w 215"/>
                <a:gd name="T93" fmla="*/ 169 h 228"/>
                <a:gd name="T94" fmla="*/ 63 w 215"/>
                <a:gd name="T95" fmla="*/ 186 h 228"/>
                <a:gd name="T96" fmla="*/ 73 w 215"/>
                <a:gd name="T97" fmla="*/ 186 h 228"/>
                <a:gd name="T98" fmla="*/ 68 w 215"/>
                <a:gd name="T99" fmla="*/ 196 h 228"/>
                <a:gd name="T100" fmla="*/ 83 w 215"/>
                <a:gd name="T101" fmla="*/ 223 h 228"/>
                <a:gd name="T102" fmla="*/ 98 w 215"/>
                <a:gd name="T103" fmla="*/ 228 h 228"/>
                <a:gd name="T104" fmla="*/ 170 w 215"/>
                <a:gd name="T105" fmla="*/ 182 h 228"/>
                <a:gd name="T106" fmla="*/ 201 w 215"/>
                <a:gd name="T107" fmla="*/ 128 h 228"/>
                <a:gd name="T108" fmla="*/ 124 w 215"/>
                <a:gd name="T109" fmla="*/ 2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5" h="228">
                  <a:moveTo>
                    <a:pt x="99" y="224"/>
                  </a:moveTo>
                  <a:cubicBezTo>
                    <a:pt x="98" y="221"/>
                    <a:pt x="97" y="218"/>
                    <a:pt x="96" y="216"/>
                  </a:cubicBezTo>
                  <a:cubicBezTo>
                    <a:pt x="109" y="208"/>
                    <a:pt x="122" y="200"/>
                    <a:pt x="135" y="192"/>
                  </a:cubicBezTo>
                  <a:cubicBezTo>
                    <a:pt x="142" y="188"/>
                    <a:pt x="148" y="183"/>
                    <a:pt x="155" y="179"/>
                  </a:cubicBezTo>
                  <a:cubicBezTo>
                    <a:pt x="170" y="168"/>
                    <a:pt x="183" y="154"/>
                    <a:pt x="200" y="147"/>
                  </a:cubicBezTo>
                  <a:cubicBezTo>
                    <a:pt x="200" y="147"/>
                    <a:pt x="200" y="147"/>
                    <a:pt x="200" y="146"/>
                  </a:cubicBezTo>
                  <a:cubicBezTo>
                    <a:pt x="201" y="146"/>
                    <a:pt x="201" y="146"/>
                    <a:pt x="200" y="145"/>
                  </a:cubicBezTo>
                  <a:cubicBezTo>
                    <a:pt x="198" y="141"/>
                    <a:pt x="195" y="137"/>
                    <a:pt x="192" y="133"/>
                  </a:cubicBezTo>
                  <a:cubicBezTo>
                    <a:pt x="194" y="132"/>
                    <a:pt x="196" y="130"/>
                    <a:pt x="199" y="129"/>
                  </a:cubicBezTo>
                  <a:cubicBezTo>
                    <a:pt x="203" y="135"/>
                    <a:pt x="207" y="142"/>
                    <a:pt x="212" y="149"/>
                  </a:cubicBezTo>
                  <a:cubicBezTo>
                    <a:pt x="195" y="156"/>
                    <a:pt x="182" y="169"/>
                    <a:pt x="168" y="180"/>
                  </a:cubicBezTo>
                  <a:cubicBezTo>
                    <a:pt x="162" y="185"/>
                    <a:pt x="155" y="189"/>
                    <a:pt x="148" y="193"/>
                  </a:cubicBezTo>
                  <a:cubicBezTo>
                    <a:pt x="132" y="204"/>
                    <a:pt x="116" y="214"/>
                    <a:pt x="99" y="224"/>
                  </a:cubicBezTo>
                  <a:moveTo>
                    <a:pt x="19" y="113"/>
                  </a:moveTo>
                  <a:cubicBezTo>
                    <a:pt x="12" y="103"/>
                    <a:pt x="11" y="102"/>
                    <a:pt x="3" y="91"/>
                  </a:cubicBezTo>
                  <a:cubicBezTo>
                    <a:pt x="4" y="91"/>
                    <a:pt x="5" y="90"/>
                    <a:pt x="6" y="89"/>
                  </a:cubicBezTo>
                  <a:cubicBezTo>
                    <a:pt x="7" y="89"/>
                    <a:pt x="8" y="88"/>
                    <a:pt x="8" y="88"/>
                  </a:cubicBezTo>
                  <a:cubicBezTo>
                    <a:pt x="13" y="93"/>
                    <a:pt x="15" y="95"/>
                    <a:pt x="22" y="104"/>
                  </a:cubicBezTo>
                  <a:cubicBezTo>
                    <a:pt x="22" y="105"/>
                    <a:pt x="23" y="105"/>
                    <a:pt x="23" y="105"/>
                  </a:cubicBezTo>
                  <a:cubicBezTo>
                    <a:pt x="23" y="105"/>
                    <a:pt x="24" y="105"/>
                    <a:pt x="24" y="105"/>
                  </a:cubicBezTo>
                  <a:cubicBezTo>
                    <a:pt x="24" y="105"/>
                    <a:pt x="25" y="104"/>
                    <a:pt x="25" y="103"/>
                  </a:cubicBezTo>
                  <a:cubicBezTo>
                    <a:pt x="25" y="103"/>
                    <a:pt x="25" y="103"/>
                    <a:pt x="25" y="103"/>
                  </a:cubicBezTo>
                  <a:cubicBezTo>
                    <a:pt x="25" y="103"/>
                    <a:pt x="25" y="102"/>
                    <a:pt x="25" y="102"/>
                  </a:cubicBezTo>
                  <a:cubicBezTo>
                    <a:pt x="26" y="101"/>
                    <a:pt x="27" y="101"/>
                    <a:pt x="28" y="101"/>
                  </a:cubicBezTo>
                  <a:cubicBezTo>
                    <a:pt x="28" y="101"/>
                    <a:pt x="28" y="101"/>
                    <a:pt x="28" y="101"/>
                  </a:cubicBezTo>
                  <a:cubicBezTo>
                    <a:pt x="28" y="101"/>
                    <a:pt x="29" y="101"/>
                    <a:pt x="29" y="102"/>
                  </a:cubicBezTo>
                  <a:cubicBezTo>
                    <a:pt x="30" y="102"/>
                    <a:pt x="30" y="103"/>
                    <a:pt x="30" y="104"/>
                  </a:cubicBezTo>
                  <a:cubicBezTo>
                    <a:pt x="30" y="105"/>
                    <a:pt x="29" y="107"/>
                    <a:pt x="27" y="108"/>
                  </a:cubicBezTo>
                  <a:cubicBezTo>
                    <a:pt x="27" y="108"/>
                    <a:pt x="27" y="108"/>
                    <a:pt x="26" y="109"/>
                  </a:cubicBezTo>
                  <a:cubicBezTo>
                    <a:pt x="26" y="109"/>
                    <a:pt x="26" y="110"/>
                    <a:pt x="27" y="110"/>
                  </a:cubicBezTo>
                  <a:cubicBezTo>
                    <a:pt x="29" y="114"/>
                    <a:pt x="35" y="122"/>
                    <a:pt x="37" y="126"/>
                  </a:cubicBezTo>
                  <a:cubicBezTo>
                    <a:pt x="38" y="126"/>
                    <a:pt x="38" y="126"/>
                    <a:pt x="39" y="126"/>
                  </a:cubicBezTo>
                  <a:cubicBezTo>
                    <a:pt x="39" y="126"/>
                    <a:pt x="39" y="126"/>
                    <a:pt x="39" y="126"/>
                  </a:cubicBezTo>
                  <a:cubicBezTo>
                    <a:pt x="39" y="126"/>
                    <a:pt x="40" y="126"/>
                    <a:pt x="40" y="125"/>
                  </a:cubicBezTo>
                  <a:cubicBezTo>
                    <a:pt x="40" y="124"/>
                    <a:pt x="42" y="123"/>
                    <a:pt x="44" y="123"/>
                  </a:cubicBezTo>
                  <a:cubicBezTo>
                    <a:pt x="44" y="123"/>
                    <a:pt x="44" y="123"/>
                    <a:pt x="44" y="123"/>
                  </a:cubicBezTo>
                  <a:cubicBezTo>
                    <a:pt x="45" y="123"/>
                    <a:pt x="47" y="123"/>
                    <a:pt x="47" y="124"/>
                  </a:cubicBezTo>
                  <a:cubicBezTo>
                    <a:pt x="48" y="125"/>
                    <a:pt x="48" y="126"/>
                    <a:pt x="48" y="127"/>
                  </a:cubicBezTo>
                  <a:cubicBezTo>
                    <a:pt x="48" y="128"/>
                    <a:pt x="48" y="129"/>
                    <a:pt x="47" y="130"/>
                  </a:cubicBezTo>
                  <a:cubicBezTo>
                    <a:pt x="46" y="131"/>
                    <a:pt x="45" y="131"/>
                    <a:pt x="45" y="131"/>
                  </a:cubicBezTo>
                  <a:cubicBezTo>
                    <a:pt x="44" y="131"/>
                    <a:pt x="44" y="132"/>
                    <a:pt x="43" y="132"/>
                  </a:cubicBezTo>
                  <a:cubicBezTo>
                    <a:pt x="43" y="133"/>
                    <a:pt x="43" y="133"/>
                    <a:pt x="44" y="134"/>
                  </a:cubicBezTo>
                  <a:cubicBezTo>
                    <a:pt x="47" y="137"/>
                    <a:pt x="52" y="144"/>
                    <a:pt x="54" y="149"/>
                  </a:cubicBezTo>
                  <a:cubicBezTo>
                    <a:pt x="54" y="149"/>
                    <a:pt x="55" y="149"/>
                    <a:pt x="55" y="149"/>
                  </a:cubicBezTo>
                  <a:cubicBezTo>
                    <a:pt x="55" y="149"/>
                    <a:pt x="55" y="149"/>
                    <a:pt x="55" y="149"/>
                  </a:cubicBezTo>
                  <a:cubicBezTo>
                    <a:pt x="56" y="149"/>
                    <a:pt x="56" y="149"/>
                    <a:pt x="56" y="148"/>
                  </a:cubicBezTo>
                  <a:cubicBezTo>
                    <a:pt x="57" y="148"/>
                    <a:pt x="57" y="147"/>
                    <a:pt x="57" y="147"/>
                  </a:cubicBezTo>
                  <a:cubicBezTo>
                    <a:pt x="58" y="147"/>
                    <a:pt x="59" y="146"/>
                    <a:pt x="60" y="146"/>
                  </a:cubicBezTo>
                  <a:cubicBezTo>
                    <a:pt x="60" y="146"/>
                    <a:pt x="60" y="146"/>
                    <a:pt x="60" y="146"/>
                  </a:cubicBezTo>
                  <a:cubicBezTo>
                    <a:pt x="60" y="146"/>
                    <a:pt x="60" y="146"/>
                    <a:pt x="60" y="146"/>
                  </a:cubicBezTo>
                  <a:cubicBezTo>
                    <a:pt x="61" y="146"/>
                    <a:pt x="62" y="147"/>
                    <a:pt x="63" y="148"/>
                  </a:cubicBezTo>
                  <a:cubicBezTo>
                    <a:pt x="63" y="148"/>
                    <a:pt x="63" y="149"/>
                    <a:pt x="63" y="150"/>
                  </a:cubicBezTo>
                  <a:cubicBezTo>
                    <a:pt x="63" y="152"/>
                    <a:pt x="62" y="154"/>
                    <a:pt x="61" y="155"/>
                  </a:cubicBezTo>
                  <a:cubicBezTo>
                    <a:pt x="60" y="156"/>
                    <a:pt x="60" y="156"/>
                    <a:pt x="60" y="157"/>
                  </a:cubicBezTo>
                  <a:cubicBezTo>
                    <a:pt x="64" y="162"/>
                    <a:pt x="65" y="165"/>
                    <a:pt x="69" y="170"/>
                  </a:cubicBezTo>
                  <a:cubicBezTo>
                    <a:pt x="69" y="171"/>
                    <a:pt x="70" y="171"/>
                    <a:pt x="70" y="171"/>
                  </a:cubicBezTo>
                  <a:cubicBezTo>
                    <a:pt x="70" y="171"/>
                    <a:pt x="70" y="171"/>
                    <a:pt x="70" y="171"/>
                  </a:cubicBezTo>
                  <a:cubicBezTo>
                    <a:pt x="70" y="171"/>
                    <a:pt x="71" y="171"/>
                    <a:pt x="71" y="171"/>
                  </a:cubicBezTo>
                  <a:cubicBezTo>
                    <a:pt x="72" y="169"/>
                    <a:pt x="74" y="169"/>
                    <a:pt x="75" y="169"/>
                  </a:cubicBezTo>
                  <a:cubicBezTo>
                    <a:pt x="75" y="169"/>
                    <a:pt x="75" y="169"/>
                    <a:pt x="75" y="169"/>
                  </a:cubicBezTo>
                  <a:cubicBezTo>
                    <a:pt x="77" y="169"/>
                    <a:pt x="79" y="170"/>
                    <a:pt x="80" y="171"/>
                  </a:cubicBezTo>
                  <a:cubicBezTo>
                    <a:pt x="80" y="172"/>
                    <a:pt x="80" y="173"/>
                    <a:pt x="80" y="174"/>
                  </a:cubicBezTo>
                  <a:cubicBezTo>
                    <a:pt x="80" y="176"/>
                    <a:pt x="79" y="179"/>
                    <a:pt x="76" y="179"/>
                  </a:cubicBezTo>
                  <a:cubicBezTo>
                    <a:pt x="76" y="179"/>
                    <a:pt x="75" y="180"/>
                    <a:pt x="75" y="180"/>
                  </a:cubicBezTo>
                  <a:cubicBezTo>
                    <a:pt x="75" y="180"/>
                    <a:pt x="75" y="181"/>
                    <a:pt x="75" y="181"/>
                  </a:cubicBezTo>
                  <a:cubicBezTo>
                    <a:pt x="80" y="188"/>
                    <a:pt x="83" y="191"/>
                    <a:pt x="85" y="193"/>
                  </a:cubicBezTo>
                  <a:cubicBezTo>
                    <a:pt x="86" y="196"/>
                    <a:pt x="88" y="200"/>
                    <a:pt x="91" y="207"/>
                  </a:cubicBezTo>
                  <a:cubicBezTo>
                    <a:pt x="91" y="207"/>
                    <a:pt x="92" y="208"/>
                    <a:pt x="92" y="208"/>
                  </a:cubicBezTo>
                  <a:cubicBezTo>
                    <a:pt x="92" y="208"/>
                    <a:pt x="92" y="208"/>
                    <a:pt x="92" y="208"/>
                  </a:cubicBezTo>
                  <a:cubicBezTo>
                    <a:pt x="93" y="208"/>
                    <a:pt x="93" y="208"/>
                    <a:pt x="93" y="208"/>
                  </a:cubicBezTo>
                  <a:cubicBezTo>
                    <a:pt x="110" y="196"/>
                    <a:pt x="126" y="185"/>
                    <a:pt x="142" y="174"/>
                  </a:cubicBezTo>
                  <a:cubicBezTo>
                    <a:pt x="149" y="169"/>
                    <a:pt x="155" y="165"/>
                    <a:pt x="161" y="160"/>
                  </a:cubicBezTo>
                  <a:cubicBezTo>
                    <a:pt x="171" y="152"/>
                    <a:pt x="180" y="142"/>
                    <a:pt x="190" y="135"/>
                  </a:cubicBezTo>
                  <a:cubicBezTo>
                    <a:pt x="192" y="138"/>
                    <a:pt x="195" y="142"/>
                    <a:pt x="197" y="145"/>
                  </a:cubicBezTo>
                  <a:cubicBezTo>
                    <a:pt x="180" y="152"/>
                    <a:pt x="167" y="166"/>
                    <a:pt x="153" y="177"/>
                  </a:cubicBezTo>
                  <a:cubicBezTo>
                    <a:pt x="147" y="181"/>
                    <a:pt x="140" y="185"/>
                    <a:pt x="133" y="190"/>
                  </a:cubicBezTo>
                  <a:cubicBezTo>
                    <a:pt x="117" y="200"/>
                    <a:pt x="101" y="210"/>
                    <a:pt x="84" y="220"/>
                  </a:cubicBezTo>
                  <a:cubicBezTo>
                    <a:pt x="82" y="214"/>
                    <a:pt x="80" y="210"/>
                    <a:pt x="79" y="207"/>
                  </a:cubicBezTo>
                  <a:cubicBezTo>
                    <a:pt x="77" y="204"/>
                    <a:pt x="75" y="202"/>
                    <a:pt x="71" y="196"/>
                  </a:cubicBezTo>
                  <a:cubicBezTo>
                    <a:pt x="74" y="195"/>
                    <a:pt x="76" y="192"/>
                    <a:pt x="76" y="188"/>
                  </a:cubicBezTo>
                  <a:cubicBezTo>
                    <a:pt x="76" y="187"/>
                    <a:pt x="75" y="186"/>
                    <a:pt x="75" y="185"/>
                  </a:cubicBezTo>
                  <a:cubicBezTo>
                    <a:pt x="73" y="182"/>
                    <a:pt x="71" y="181"/>
                    <a:pt x="68" y="181"/>
                  </a:cubicBezTo>
                  <a:cubicBezTo>
                    <a:pt x="68" y="181"/>
                    <a:pt x="68" y="181"/>
                    <a:pt x="68" y="181"/>
                  </a:cubicBezTo>
                  <a:cubicBezTo>
                    <a:pt x="66" y="181"/>
                    <a:pt x="65" y="181"/>
                    <a:pt x="63" y="182"/>
                  </a:cubicBezTo>
                  <a:cubicBezTo>
                    <a:pt x="61" y="178"/>
                    <a:pt x="59" y="175"/>
                    <a:pt x="57" y="171"/>
                  </a:cubicBezTo>
                  <a:cubicBezTo>
                    <a:pt x="59" y="169"/>
                    <a:pt x="60" y="167"/>
                    <a:pt x="60" y="164"/>
                  </a:cubicBezTo>
                  <a:cubicBezTo>
                    <a:pt x="60" y="163"/>
                    <a:pt x="59" y="161"/>
                    <a:pt x="59" y="160"/>
                  </a:cubicBezTo>
                  <a:cubicBezTo>
                    <a:pt x="57" y="158"/>
                    <a:pt x="55" y="158"/>
                    <a:pt x="53" y="158"/>
                  </a:cubicBezTo>
                  <a:cubicBezTo>
                    <a:pt x="52" y="158"/>
                    <a:pt x="51" y="158"/>
                    <a:pt x="50" y="159"/>
                  </a:cubicBezTo>
                  <a:cubicBezTo>
                    <a:pt x="49" y="159"/>
                    <a:pt x="49" y="159"/>
                    <a:pt x="49" y="159"/>
                  </a:cubicBezTo>
                  <a:cubicBezTo>
                    <a:pt x="47" y="155"/>
                    <a:pt x="44" y="150"/>
                    <a:pt x="42" y="147"/>
                  </a:cubicBezTo>
                  <a:cubicBezTo>
                    <a:pt x="43" y="146"/>
                    <a:pt x="43" y="146"/>
                    <a:pt x="44" y="145"/>
                  </a:cubicBezTo>
                  <a:cubicBezTo>
                    <a:pt x="45" y="143"/>
                    <a:pt x="46" y="142"/>
                    <a:pt x="46" y="140"/>
                  </a:cubicBezTo>
                  <a:cubicBezTo>
                    <a:pt x="46" y="139"/>
                    <a:pt x="45" y="137"/>
                    <a:pt x="45" y="136"/>
                  </a:cubicBezTo>
                  <a:cubicBezTo>
                    <a:pt x="43" y="134"/>
                    <a:pt x="41" y="134"/>
                    <a:pt x="39" y="134"/>
                  </a:cubicBezTo>
                  <a:cubicBezTo>
                    <a:pt x="39" y="134"/>
                    <a:pt x="39" y="134"/>
                    <a:pt x="39" y="134"/>
                  </a:cubicBezTo>
                  <a:cubicBezTo>
                    <a:pt x="37" y="134"/>
                    <a:pt x="35" y="134"/>
                    <a:pt x="34" y="136"/>
                  </a:cubicBezTo>
                  <a:cubicBezTo>
                    <a:pt x="31" y="132"/>
                    <a:pt x="28" y="126"/>
                    <a:pt x="26" y="122"/>
                  </a:cubicBezTo>
                  <a:cubicBezTo>
                    <a:pt x="27" y="121"/>
                    <a:pt x="28" y="120"/>
                    <a:pt x="29" y="118"/>
                  </a:cubicBezTo>
                  <a:cubicBezTo>
                    <a:pt x="29" y="118"/>
                    <a:pt x="29" y="117"/>
                    <a:pt x="29" y="117"/>
                  </a:cubicBezTo>
                  <a:cubicBezTo>
                    <a:pt x="29" y="115"/>
                    <a:pt x="28" y="113"/>
                    <a:pt x="27" y="112"/>
                  </a:cubicBezTo>
                  <a:cubicBezTo>
                    <a:pt x="26" y="112"/>
                    <a:pt x="25" y="111"/>
                    <a:pt x="25" y="111"/>
                  </a:cubicBezTo>
                  <a:cubicBezTo>
                    <a:pt x="24" y="111"/>
                    <a:pt x="24" y="111"/>
                    <a:pt x="24" y="111"/>
                  </a:cubicBezTo>
                  <a:cubicBezTo>
                    <a:pt x="24" y="111"/>
                    <a:pt x="24" y="111"/>
                    <a:pt x="24" y="111"/>
                  </a:cubicBezTo>
                  <a:cubicBezTo>
                    <a:pt x="22" y="111"/>
                    <a:pt x="21" y="111"/>
                    <a:pt x="20" y="112"/>
                  </a:cubicBezTo>
                  <a:cubicBezTo>
                    <a:pt x="19" y="113"/>
                    <a:pt x="19" y="113"/>
                    <a:pt x="19" y="113"/>
                  </a:cubicBezTo>
                  <a:moveTo>
                    <a:pt x="23" y="101"/>
                  </a:moveTo>
                  <a:cubicBezTo>
                    <a:pt x="17" y="93"/>
                    <a:pt x="15" y="91"/>
                    <a:pt x="10" y="85"/>
                  </a:cubicBezTo>
                  <a:cubicBezTo>
                    <a:pt x="10" y="85"/>
                    <a:pt x="10" y="85"/>
                    <a:pt x="10" y="85"/>
                  </a:cubicBezTo>
                  <a:cubicBezTo>
                    <a:pt x="9" y="84"/>
                    <a:pt x="9" y="84"/>
                    <a:pt x="9" y="84"/>
                  </a:cubicBezTo>
                  <a:cubicBezTo>
                    <a:pt x="8" y="83"/>
                    <a:pt x="7" y="82"/>
                    <a:pt x="6" y="80"/>
                  </a:cubicBezTo>
                  <a:cubicBezTo>
                    <a:pt x="36" y="52"/>
                    <a:pt x="69" y="27"/>
                    <a:pt x="103" y="3"/>
                  </a:cubicBezTo>
                  <a:cubicBezTo>
                    <a:pt x="106" y="9"/>
                    <a:pt x="109" y="12"/>
                    <a:pt x="111" y="15"/>
                  </a:cubicBezTo>
                  <a:cubicBezTo>
                    <a:pt x="114" y="17"/>
                    <a:pt x="117" y="20"/>
                    <a:pt x="122" y="26"/>
                  </a:cubicBezTo>
                  <a:cubicBezTo>
                    <a:pt x="153" y="62"/>
                    <a:pt x="174" y="86"/>
                    <a:pt x="202" y="124"/>
                  </a:cubicBezTo>
                  <a:cubicBezTo>
                    <a:pt x="186" y="132"/>
                    <a:pt x="173" y="146"/>
                    <a:pt x="160" y="158"/>
                  </a:cubicBezTo>
                  <a:cubicBezTo>
                    <a:pt x="154" y="163"/>
                    <a:pt x="147" y="167"/>
                    <a:pt x="141" y="171"/>
                  </a:cubicBezTo>
                  <a:cubicBezTo>
                    <a:pt x="125" y="182"/>
                    <a:pt x="109" y="193"/>
                    <a:pt x="93" y="204"/>
                  </a:cubicBezTo>
                  <a:cubicBezTo>
                    <a:pt x="90" y="198"/>
                    <a:pt x="89" y="195"/>
                    <a:pt x="87" y="192"/>
                  </a:cubicBezTo>
                  <a:cubicBezTo>
                    <a:pt x="85" y="189"/>
                    <a:pt x="83" y="187"/>
                    <a:pt x="79" y="181"/>
                  </a:cubicBezTo>
                  <a:cubicBezTo>
                    <a:pt x="81" y="180"/>
                    <a:pt x="83" y="177"/>
                    <a:pt x="83" y="174"/>
                  </a:cubicBezTo>
                  <a:cubicBezTo>
                    <a:pt x="83" y="172"/>
                    <a:pt x="83" y="171"/>
                    <a:pt x="82" y="170"/>
                  </a:cubicBezTo>
                  <a:cubicBezTo>
                    <a:pt x="81" y="167"/>
                    <a:pt x="78" y="166"/>
                    <a:pt x="75" y="166"/>
                  </a:cubicBezTo>
                  <a:cubicBezTo>
                    <a:pt x="73" y="166"/>
                    <a:pt x="72" y="167"/>
                    <a:pt x="70" y="168"/>
                  </a:cubicBezTo>
                  <a:cubicBezTo>
                    <a:pt x="68" y="164"/>
                    <a:pt x="66" y="161"/>
                    <a:pt x="63" y="156"/>
                  </a:cubicBezTo>
                  <a:cubicBezTo>
                    <a:pt x="65" y="155"/>
                    <a:pt x="66" y="152"/>
                    <a:pt x="66" y="150"/>
                  </a:cubicBezTo>
                  <a:cubicBezTo>
                    <a:pt x="66" y="149"/>
                    <a:pt x="66" y="147"/>
                    <a:pt x="65" y="146"/>
                  </a:cubicBezTo>
                  <a:cubicBezTo>
                    <a:pt x="63" y="144"/>
                    <a:pt x="61" y="144"/>
                    <a:pt x="60" y="144"/>
                  </a:cubicBezTo>
                  <a:cubicBezTo>
                    <a:pt x="58" y="144"/>
                    <a:pt x="57" y="144"/>
                    <a:pt x="56" y="145"/>
                  </a:cubicBezTo>
                  <a:cubicBezTo>
                    <a:pt x="55" y="145"/>
                    <a:pt x="55" y="145"/>
                    <a:pt x="55" y="145"/>
                  </a:cubicBezTo>
                  <a:cubicBezTo>
                    <a:pt x="53" y="141"/>
                    <a:pt x="50" y="137"/>
                    <a:pt x="47" y="133"/>
                  </a:cubicBezTo>
                  <a:cubicBezTo>
                    <a:pt x="48" y="133"/>
                    <a:pt x="49" y="132"/>
                    <a:pt x="49" y="131"/>
                  </a:cubicBezTo>
                  <a:cubicBezTo>
                    <a:pt x="50" y="130"/>
                    <a:pt x="51" y="128"/>
                    <a:pt x="51" y="127"/>
                  </a:cubicBezTo>
                  <a:cubicBezTo>
                    <a:pt x="51" y="125"/>
                    <a:pt x="50" y="124"/>
                    <a:pt x="49" y="123"/>
                  </a:cubicBezTo>
                  <a:cubicBezTo>
                    <a:pt x="48" y="121"/>
                    <a:pt x="46" y="120"/>
                    <a:pt x="44" y="120"/>
                  </a:cubicBezTo>
                  <a:cubicBezTo>
                    <a:pt x="44" y="120"/>
                    <a:pt x="44" y="120"/>
                    <a:pt x="44" y="120"/>
                  </a:cubicBezTo>
                  <a:cubicBezTo>
                    <a:pt x="42" y="120"/>
                    <a:pt x="40" y="121"/>
                    <a:pt x="39" y="123"/>
                  </a:cubicBezTo>
                  <a:cubicBezTo>
                    <a:pt x="36" y="119"/>
                    <a:pt x="32" y="113"/>
                    <a:pt x="30" y="110"/>
                  </a:cubicBezTo>
                  <a:cubicBezTo>
                    <a:pt x="32" y="108"/>
                    <a:pt x="33" y="106"/>
                    <a:pt x="33" y="104"/>
                  </a:cubicBezTo>
                  <a:cubicBezTo>
                    <a:pt x="33" y="102"/>
                    <a:pt x="32" y="101"/>
                    <a:pt x="31" y="100"/>
                  </a:cubicBezTo>
                  <a:cubicBezTo>
                    <a:pt x="30" y="99"/>
                    <a:pt x="29" y="98"/>
                    <a:pt x="28" y="98"/>
                  </a:cubicBezTo>
                  <a:cubicBezTo>
                    <a:pt x="28" y="98"/>
                    <a:pt x="28" y="98"/>
                    <a:pt x="28" y="98"/>
                  </a:cubicBezTo>
                  <a:cubicBezTo>
                    <a:pt x="26" y="98"/>
                    <a:pt x="25" y="99"/>
                    <a:pt x="24" y="100"/>
                  </a:cubicBezTo>
                  <a:cubicBezTo>
                    <a:pt x="23" y="100"/>
                    <a:pt x="23" y="100"/>
                    <a:pt x="23" y="101"/>
                  </a:cubicBezTo>
                  <a:moveTo>
                    <a:pt x="103" y="0"/>
                  </a:moveTo>
                  <a:cubicBezTo>
                    <a:pt x="102" y="0"/>
                    <a:pt x="102" y="0"/>
                    <a:pt x="102" y="0"/>
                  </a:cubicBezTo>
                  <a:cubicBezTo>
                    <a:pt x="67" y="24"/>
                    <a:pt x="34" y="50"/>
                    <a:pt x="3" y="79"/>
                  </a:cubicBezTo>
                  <a:cubicBezTo>
                    <a:pt x="3" y="79"/>
                    <a:pt x="2" y="80"/>
                    <a:pt x="3" y="81"/>
                  </a:cubicBezTo>
                  <a:cubicBezTo>
                    <a:pt x="4" y="83"/>
                    <a:pt x="6" y="84"/>
                    <a:pt x="7" y="85"/>
                  </a:cubicBezTo>
                  <a:cubicBezTo>
                    <a:pt x="6" y="86"/>
                    <a:pt x="5" y="87"/>
                    <a:pt x="4" y="87"/>
                  </a:cubicBezTo>
                  <a:cubicBezTo>
                    <a:pt x="3" y="88"/>
                    <a:pt x="1" y="90"/>
                    <a:pt x="0" y="90"/>
                  </a:cubicBezTo>
                  <a:cubicBezTo>
                    <a:pt x="0" y="91"/>
                    <a:pt x="0" y="91"/>
                    <a:pt x="0" y="92"/>
                  </a:cubicBezTo>
                  <a:cubicBezTo>
                    <a:pt x="9" y="105"/>
                    <a:pt x="9" y="104"/>
                    <a:pt x="18" y="117"/>
                  </a:cubicBezTo>
                  <a:cubicBezTo>
                    <a:pt x="18" y="117"/>
                    <a:pt x="19" y="117"/>
                    <a:pt x="19" y="117"/>
                  </a:cubicBezTo>
                  <a:cubicBezTo>
                    <a:pt x="19" y="117"/>
                    <a:pt x="20" y="117"/>
                    <a:pt x="20" y="117"/>
                  </a:cubicBezTo>
                  <a:cubicBezTo>
                    <a:pt x="20" y="117"/>
                    <a:pt x="21" y="116"/>
                    <a:pt x="21" y="116"/>
                  </a:cubicBezTo>
                  <a:cubicBezTo>
                    <a:pt x="21" y="116"/>
                    <a:pt x="21" y="116"/>
                    <a:pt x="21" y="116"/>
                  </a:cubicBezTo>
                  <a:cubicBezTo>
                    <a:pt x="21" y="115"/>
                    <a:pt x="21" y="115"/>
                    <a:pt x="22" y="114"/>
                  </a:cubicBezTo>
                  <a:cubicBezTo>
                    <a:pt x="22" y="114"/>
                    <a:pt x="23" y="114"/>
                    <a:pt x="24" y="114"/>
                  </a:cubicBezTo>
                  <a:cubicBezTo>
                    <a:pt x="24" y="114"/>
                    <a:pt x="25" y="114"/>
                    <a:pt x="25" y="115"/>
                  </a:cubicBezTo>
                  <a:cubicBezTo>
                    <a:pt x="26" y="115"/>
                    <a:pt x="26" y="116"/>
                    <a:pt x="26" y="117"/>
                  </a:cubicBezTo>
                  <a:cubicBezTo>
                    <a:pt x="26" y="117"/>
                    <a:pt x="26" y="117"/>
                    <a:pt x="26" y="117"/>
                  </a:cubicBezTo>
                  <a:cubicBezTo>
                    <a:pt x="26" y="119"/>
                    <a:pt x="25" y="120"/>
                    <a:pt x="23" y="120"/>
                  </a:cubicBezTo>
                  <a:cubicBezTo>
                    <a:pt x="23" y="120"/>
                    <a:pt x="22" y="121"/>
                    <a:pt x="22" y="121"/>
                  </a:cubicBezTo>
                  <a:cubicBezTo>
                    <a:pt x="22" y="122"/>
                    <a:pt x="22" y="122"/>
                    <a:pt x="22" y="122"/>
                  </a:cubicBezTo>
                  <a:cubicBezTo>
                    <a:pt x="25" y="126"/>
                    <a:pt x="30" y="135"/>
                    <a:pt x="33" y="139"/>
                  </a:cubicBezTo>
                  <a:cubicBezTo>
                    <a:pt x="33" y="139"/>
                    <a:pt x="33" y="139"/>
                    <a:pt x="34" y="139"/>
                  </a:cubicBezTo>
                  <a:cubicBezTo>
                    <a:pt x="34" y="139"/>
                    <a:pt x="34" y="139"/>
                    <a:pt x="34" y="139"/>
                  </a:cubicBezTo>
                  <a:cubicBezTo>
                    <a:pt x="34" y="139"/>
                    <a:pt x="35" y="139"/>
                    <a:pt x="35" y="139"/>
                  </a:cubicBezTo>
                  <a:cubicBezTo>
                    <a:pt x="36" y="137"/>
                    <a:pt x="37" y="136"/>
                    <a:pt x="39" y="136"/>
                  </a:cubicBezTo>
                  <a:cubicBezTo>
                    <a:pt x="39" y="136"/>
                    <a:pt x="39" y="136"/>
                    <a:pt x="39" y="136"/>
                  </a:cubicBezTo>
                  <a:cubicBezTo>
                    <a:pt x="40" y="136"/>
                    <a:pt x="42" y="137"/>
                    <a:pt x="42" y="138"/>
                  </a:cubicBezTo>
                  <a:cubicBezTo>
                    <a:pt x="43" y="138"/>
                    <a:pt x="43" y="139"/>
                    <a:pt x="43" y="140"/>
                  </a:cubicBezTo>
                  <a:cubicBezTo>
                    <a:pt x="43" y="141"/>
                    <a:pt x="43" y="142"/>
                    <a:pt x="42" y="143"/>
                  </a:cubicBezTo>
                  <a:cubicBezTo>
                    <a:pt x="41" y="144"/>
                    <a:pt x="40" y="145"/>
                    <a:pt x="39" y="145"/>
                  </a:cubicBezTo>
                  <a:cubicBezTo>
                    <a:pt x="39" y="145"/>
                    <a:pt x="38" y="145"/>
                    <a:pt x="38" y="145"/>
                  </a:cubicBezTo>
                  <a:cubicBezTo>
                    <a:pt x="38" y="146"/>
                    <a:pt x="38" y="146"/>
                    <a:pt x="38" y="147"/>
                  </a:cubicBezTo>
                  <a:cubicBezTo>
                    <a:pt x="41" y="151"/>
                    <a:pt x="46" y="158"/>
                    <a:pt x="48" y="163"/>
                  </a:cubicBezTo>
                  <a:cubicBezTo>
                    <a:pt x="48" y="163"/>
                    <a:pt x="49" y="163"/>
                    <a:pt x="49" y="163"/>
                  </a:cubicBezTo>
                  <a:cubicBezTo>
                    <a:pt x="49" y="163"/>
                    <a:pt x="49" y="163"/>
                    <a:pt x="49" y="163"/>
                  </a:cubicBezTo>
                  <a:cubicBezTo>
                    <a:pt x="50" y="163"/>
                    <a:pt x="50" y="163"/>
                    <a:pt x="50" y="162"/>
                  </a:cubicBezTo>
                  <a:cubicBezTo>
                    <a:pt x="51" y="162"/>
                    <a:pt x="51" y="161"/>
                    <a:pt x="51" y="161"/>
                  </a:cubicBezTo>
                  <a:cubicBezTo>
                    <a:pt x="52" y="161"/>
                    <a:pt x="53" y="160"/>
                    <a:pt x="53" y="160"/>
                  </a:cubicBezTo>
                  <a:cubicBezTo>
                    <a:pt x="53" y="160"/>
                    <a:pt x="53" y="160"/>
                    <a:pt x="53" y="160"/>
                  </a:cubicBezTo>
                  <a:cubicBezTo>
                    <a:pt x="53" y="160"/>
                    <a:pt x="53" y="160"/>
                    <a:pt x="53" y="160"/>
                  </a:cubicBezTo>
                  <a:cubicBezTo>
                    <a:pt x="55" y="160"/>
                    <a:pt x="56" y="161"/>
                    <a:pt x="56" y="162"/>
                  </a:cubicBezTo>
                  <a:cubicBezTo>
                    <a:pt x="57" y="162"/>
                    <a:pt x="57" y="163"/>
                    <a:pt x="57" y="164"/>
                  </a:cubicBezTo>
                  <a:cubicBezTo>
                    <a:pt x="57" y="166"/>
                    <a:pt x="56" y="168"/>
                    <a:pt x="54" y="169"/>
                  </a:cubicBezTo>
                  <a:cubicBezTo>
                    <a:pt x="54" y="170"/>
                    <a:pt x="53" y="170"/>
                    <a:pt x="54" y="171"/>
                  </a:cubicBezTo>
                  <a:cubicBezTo>
                    <a:pt x="57" y="177"/>
                    <a:pt x="59" y="180"/>
                    <a:pt x="62" y="185"/>
                  </a:cubicBezTo>
                  <a:cubicBezTo>
                    <a:pt x="62" y="185"/>
                    <a:pt x="62" y="186"/>
                    <a:pt x="63" y="186"/>
                  </a:cubicBezTo>
                  <a:cubicBezTo>
                    <a:pt x="63" y="186"/>
                    <a:pt x="63" y="186"/>
                    <a:pt x="63" y="186"/>
                  </a:cubicBezTo>
                  <a:cubicBezTo>
                    <a:pt x="63" y="186"/>
                    <a:pt x="64" y="185"/>
                    <a:pt x="64" y="185"/>
                  </a:cubicBezTo>
                  <a:cubicBezTo>
                    <a:pt x="65" y="184"/>
                    <a:pt x="66" y="184"/>
                    <a:pt x="68" y="184"/>
                  </a:cubicBezTo>
                  <a:cubicBezTo>
                    <a:pt x="68" y="184"/>
                    <a:pt x="68" y="184"/>
                    <a:pt x="68" y="184"/>
                  </a:cubicBezTo>
                  <a:cubicBezTo>
                    <a:pt x="70" y="184"/>
                    <a:pt x="72" y="185"/>
                    <a:pt x="73" y="186"/>
                  </a:cubicBezTo>
                  <a:cubicBezTo>
                    <a:pt x="73" y="187"/>
                    <a:pt x="73" y="188"/>
                    <a:pt x="73" y="188"/>
                  </a:cubicBezTo>
                  <a:cubicBezTo>
                    <a:pt x="73" y="191"/>
                    <a:pt x="71" y="194"/>
                    <a:pt x="69" y="194"/>
                  </a:cubicBezTo>
                  <a:cubicBezTo>
                    <a:pt x="68" y="194"/>
                    <a:pt x="68" y="194"/>
                    <a:pt x="68" y="195"/>
                  </a:cubicBezTo>
                  <a:cubicBezTo>
                    <a:pt x="67" y="195"/>
                    <a:pt x="67" y="196"/>
                    <a:pt x="68" y="196"/>
                  </a:cubicBezTo>
                  <a:cubicBezTo>
                    <a:pt x="72" y="203"/>
                    <a:pt x="75" y="206"/>
                    <a:pt x="76" y="209"/>
                  </a:cubicBezTo>
                  <a:cubicBezTo>
                    <a:pt x="78" y="212"/>
                    <a:pt x="79" y="215"/>
                    <a:pt x="82" y="223"/>
                  </a:cubicBezTo>
                  <a:cubicBezTo>
                    <a:pt x="82" y="223"/>
                    <a:pt x="83" y="223"/>
                    <a:pt x="83" y="223"/>
                  </a:cubicBezTo>
                  <a:cubicBezTo>
                    <a:pt x="83" y="223"/>
                    <a:pt x="83" y="223"/>
                    <a:pt x="83" y="223"/>
                  </a:cubicBezTo>
                  <a:cubicBezTo>
                    <a:pt x="84" y="223"/>
                    <a:pt x="84" y="223"/>
                    <a:pt x="84" y="223"/>
                  </a:cubicBezTo>
                  <a:cubicBezTo>
                    <a:pt x="87" y="221"/>
                    <a:pt x="90" y="219"/>
                    <a:pt x="94" y="217"/>
                  </a:cubicBezTo>
                  <a:cubicBezTo>
                    <a:pt x="95" y="220"/>
                    <a:pt x="96" y="222"/>
                    <a:pt x="98" y="227"/>
                  </a:cubicBezTo>
                  <a:cubicBezTo>
                    <a:pt x="98" y="227"/>
                    <a:pt x="98" y="227"/>
                    <a:pt x="98" y="228"/>
                  </a:cubicBezTo>
                  <a:cubicBezTo>
                    <a:pt x="99" y="228"/>
                    <a:pt x="99" y="228"/>
                    <a:pt x="99" y="228"/>
                  </a:cubicBezTo>
                  <a:cubicBezTo>
                    <a:pt x="99" y="228"/>
                    <a:pt x="99" y="228"/>
                    <a:pt x="100" y="227"/>
                  </a:cubicBezTo>
                  <a:cubicBezTo>
                    <a:pt x="116" y="217"/>
                    <a:pt x="133" y="206"/>
                    <a:pt x="150" y="195"/>
                  </a:cubicBezTo>
                  <a:cubicBezTo>
                    <a:pt x="157" y="191"/>
                    <a:pt x="163" y="187"/>
                    <a:pt x="170" y="182"/>
                  </a:cubicBezTo>
                  <a:cubicBezTo>
                    <a:pt x="184" y="171"/>
                    <a:pt x="197" y="157"/>
                    <a:pt x="214" y="150"/>
                  </a:cubicBezTo>
                  <a:cubicBezTo>
                    <a:pt x="215" y="150"/>
                    <a:pt x="215" y="150"/>
                    <a:pt x="215" y="150"/>
                  </a:cubicBezTo>
                  <a:cubicBezTo>
                    <a:pt x="215" y="149"/>
                    <a:pt x="215" y="149"/>
                    <a:pt x="215" y="148"/>
                  </a:cubicBezTo>
                  <a:cubicBezTo>
                    <a:pt x="210" y="141"/>
                    <a:pt x="205" y="134"/>
                    <a:pt x="201" y="128"/>
                  </a:cubicBezTo>
                  <a:cubicBezTo>
                    <a:pt x="202" y="127"/>
                    <a:pt x="203" y="127"/>
                    <a:pt x="205" y="126"/>
                  </a:cubicBezTo>
                  <a:cubicBezTo>
                    <a:pt x="205" y="126"/>
                    <a:pt x="205" y="126"/>
                    <a:pt x="206" y="125"/>
                  </a:cubicBezTo>
                  <a:cubicBezTo>
                    <a:pt x="206" y="125"/>
                    <a:pt x="206" y="124"/>
                    <a:pt x="205" y="124"/>
                  </a:cubicBezTo>
                  <a:cubicBezTo>
                    <a:pt x="177" y="85"/>
                    <a:pt x="156" y="60"/>
                    <a:pt x="124" y="24"/>
                  </a:cubicBezTo>
                  <a:cubicBezTo>
                    <a:pt x="119" y="18"/>
                    <a:pt x="116" y="16"/>
                    <a:pt x="113" y="13"/>
                  </a:cubicBezTo>
                  <a:cubicBezTo>
                    <a:pt x="111" y="10"/>
                    <a:pt x="108" y="7"/>
                    <a:pt x="104" y="1"/>
                  </a:cubicBezTo>
                  <a:cubicBezTo>
                    <a:pt x="103" y="0"/>
                    <a:pt x="103" y="0"/>
                    <a:pt x="10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807"/>
            <p:cNvSpPr/>
            <p:nvPr/>
          </p:nvSpPr>
          <p:spPr bwMode="auto">
            <a:xfrm>
              <a:off x="5116" y="1015"/>
              <a:ext cx="171" cy="120"/>
            </a:xfrm>
            <a:custGeom>
              <a:avLst/>
              <a:gdLst>
                <a:gd name="T0" fmla="*/ 71 w 72"/>
                <a:gd name="T1" fmla="*/ 0 h 51"/>
                <a:gd name="T2" fmla="*/ 70 w 72"/>
                <a:gd name="T3" fmla="*/ 0 h 51"/>
                <a:gd name="T4" fmla="*/ 20 w 72"/>
                <a:gd name="T5" fmla="*/ 34 h 51"/>
                <a:gd name="T6" fmla="*/ 1 w 72"/>
                <a:gd name="T7" fmla="*/ 49 h 51"/>
                <a:gd name="T8" fmla="*/ 1 w 72"/>
                <a:gd name="T9" fmla="*/ 50 h 51"/>
                <a:gd name="T10" fmla="*/ 2 w 72"/>
                <a:gd name="T11" fmla="*/ 51 h 51"/>
                <a:gd name="T12" fmla="*/ 3 w 72"/>
                <a:gd name="T13" fmla="*/ 51 h 51"/>
                <a:gd name="T14" fmla="*/ 21 w 72"/>
                <a:gd name="T15" fmla="*/ 36 h 51"/>
                <a:gd name="T16" fmla="*/ 71 w 72"/>
                <a:gd name="T17" fmla="*/ 3 h 51"/>
                <a:gd name="T18" fmla="*/ 72 w 72"/>
                <a:gd name="T19" fmla="*/ 1 h 51"/>
                <a:gd name="T20" fmla="*/ 71 w 72"/>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1">
                  <a:moveTo>
                    <a:pt x="71" y="0"/>
                  </a:moveTo>
                  <a:cubicBezTo>
                    <a:pt x="71" y="0"/>
                    <a:pt x="70" y="0"/>
                    <a:pt x="70" y="0"/>
                  </a:cubicBezTo>
                  <a:cubicBezTo>
                    <a:pt x="52" y="9"/>
                    <a:pt x="36" y="21"/>
                    <a:pt x="20" y="34"/>
                  </a:cubicBezTo>
                  <a:cubicBezTo>
                    <a:pt x="13" y="39"/>
                    <a:pt x="7" y="44"/>
                    <a:pt x="1" y="49"/>
                  </a:cubicBezTo>
                  <a:cubicBezTo>
                    <a:pt x="0" y="49"/>
                    <a:pt x="0" y="50"/>
                    <a:pt x="1" y="50"/>
                  </a:cubicBezTo>
                  <a:cubicBezTo>
                    <a:pt x="1" y="51"/>
                    <a:pt x="1" y="51"/>
                    <a:pt x="2" y="51"/>
                  </a:cubicBezTo>
                  <a:cubicBezTo>
                    <a:pt x="2" y="51"/>
                    <a:pt x="2" y="51"/>
                    <a:pt x="3" y="51"/>
                  </a:cubicBezTo>
                  <a:cubicBezTo>
                    <a:pt x="9" y="46"/>
                    <a:pt x="15" y="41"/>
                    <a:pt x="21" y="36"/>
                  </a:cubicBezTo>
                  <a:cubicBezTo>
                    <a:pt x="37" y="24"/>
                    <a:pt x="53" y="11"/>
                    <a:pt x="71" y="3"/>
                  </a:cubicBezTo>
                  <a:cubicBezTo>
                    <a:pt x="72" y="2"/>
                    <a:pt x="72" y="1"/>
                    <a:pt x="72" y="1"/>
                  </a:cubicBezTo>
                  <a:cubicBezTo>
                    <a:pt x="72" y="0"/>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808"/>
            <p:cNvSpPr/>
            <p:nvPr/>
          </p:nvSpPr>
          <p:spPr bwMode="auto">
            <a:xfrm>
              <a:off x="5147" y="1060"/>
              <a:ext cx="156" cy="108"/>
            </a:xfrm>
            <a:custGeom>
              <a:avLst/>
              <a:gdLst>
                <a:gd name="T0" fmla="*/ 65 w 66"/>
                <a:gd name="T1" fmla="*/ 0 h 46"/>
                <a:gd name="T2" fmla="*/ 64 w 66"/>
                <a:gd name="T3" fmla="*/ 0 h 46"/>
                <a:gd name="T4" fmla="*/ 1 w 66"/>
                <a:gd name="T5" fmla="*/ 43 h 46"/>
                <a:gd name="T6" fmla="*/ 0 w 66"/>
                <a:gd name="T7" fmla="*/ 45 h 46"/>
                <a:gd name="T8" fmla="*/ 1 w 66"/>
                <a:gd name="T9" fmla="*/ 46 h 46"/>
                <a:gd name="T10" fmla="*/ 2 w 66"/>
                <a:gd name="T11" fmla="*/ 45 h 46"/>
                <a:gd name="T12" fmla="*/ 65 w 66"/>
                <a:gd name="T13" fmla="*/ 2 h 46"/>
                <a:gd name="T14" fmla="*/ 66 w 66"/>
                <a:gd name="T15" fmla="*/ 0 h 46"/>
                <a:gd name="T16" fmla="*/ 65 w 6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6">
                  <a:moveTo>
                    <a:pt x="65" y="0"/>
                  </a:moveTo>
                  <a:cubicBezTo>
                    <a:pt x="64" y="0"/>
                    <a:pt x="64" y="0"/>
                    <a:pt x="64" y="0"/>
                  </a:cubicBezTo>
                  <a:cubicBezTo>
                    <a:pt x="43" y="14"/>
                    <a:pt x="21" y="28"/>
                    <a:pt x="1" y="43"/>
                  </a:cubicBezTo>
                  <a:cubicBezTo>
                    <a:pt x="0" y="44"/>
                    <a:pt x="0" y="44"/>
                    <a:pt x="0" y="45"/>
                  </a:cubicBezTo>
                  <a:cubicBezTo>
                    <a:pt x="1" y="45"/>
                    <a:pt x="1" y="46"/>
                    <a:pt x="1" y="46"/>
                  </a:cubicBezTo>
                  <a:cubicBezTo>
                    <a:pt x="2" y="46"/>
                    <a:pt x="2" y="46"/>
                    <a:pt x="2" y="45"/>
                  </a:cubicBezTo>
                  <a:cubicBezTo>
                    <a:pt x="23" y="31"/>
                    <a:pt x="44" y="16"/>
                    <a:pt x="65" y="2"/>
                  </a:cubicBezTo>
                  <a:cubicBezTo>
                    <a:pt x="66" y="2"/>
                    <a:pt x="66" y="1"/>
                    <a:pt x="66" y="0"/>
                  </a:cubicBezTo>
                  <a:cubicBezTo>
                    <a:pt x="65"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809"/>
            <p:cNvSpPr/>
            <p:nvPr/>
          </p:nvSpPr>
          <p:spPr bwMode="auto">
            <a:xfrm>
              <a:off x="5173" y="1083"/>
              <a:ext cx="161" cy="126"/>
            </a:xfrm>
            <a:custGeom>
              <a:avLst/>
              <a:gdLst>
                <a:gd name="T0" fmla="*/ 67 w 68"/>
                <a:gd name="T1" fmla="*/ 0 h 53"/>
                <a:gd name="T2" fmla="*/ 66 w 68"/>
                <a:gd name="T3" fmla="*/ 0 h 53"/>
                <a:gd name="T4" fmla="*/ 46 w 68"/>
                <a:gd name="T5" fmla="*/ 18 h 53"/>
                <a:gd name="T6" fmla="*/ 1 w 68"/>
                <a:gd name="T7" fmla="*/ 50 h 53"/>
                <a:gd name="T8" fmla="*/ 0 w 68"/>
                <a:gd name="T9" fmla="*/ 52 h 53"/>
                <a:gd name="T10" fmla="*/ 1 w 68"/>
                <a:gd name="T11" fmla="*/ 53 h 53"/>
                <a:gd name="T12" fmla="*/ 2 w 68"/>
                <a:gd name="T13" fmla="*/ 53 h 53"/>
                <a:gd name="T14" fmla="*/ 47 w 68"/>
                <a:gd name="T15" fmla="*/ 20 h 53"/>
                <a:gd name="T16" fmla="*/ 68 w 68"/>
                <a:gd name="T17" fmla="*/ 2 h 53"/>
                <a:gd name="T18" fmla="*/ 68 w 68"/>
                <a:gd name="T19" fmla="*/ 0 h 53"/>
                <a:gd name="T20" fmla="*/ 67 w 68"/>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3">
                  <a:moveTo>
                    <a:pt x="67" y="0"/>
                  </a:moveTo>
                  <a:cubicBezTo>
                    <a:pt x="67" y="0"/>
                    <a:pt x="66" y="0"/>
                    <a:pt x="66" y="0"/>
                  </a:cubicBezTo>
                  <a:cubicBezTo>
                    <a:pt x="59" y="6"/>
                    <a:pt x="52" y="12"/>
                    <a:pt x="46" y="18"/>
                  </a:cubicBezTo>
                  <a:cubicBezTo>
                    <a:pt x="31" y="30"/>
                    <a:pt x="17" y="42"/>
                    <a:pt x="1" y="50"/>
                  </a:cubicBezTo>
                  <a:cubicBezTo>
                    <a:pt x="0" y="51"/>
                    <a:pt x="0" y="51"/>
                    <a:pt x="0" y="52"/>
                  </a:cubicBezTo>
                  <a:cubicBezTo>
                    <a:pt x="0" y="53"/>
                    <a:pt x="1" y="53"/>
                    <a:pt x="1" y="53"/>
                  </a:cubicBezTo>
                  <a:cubicBezTo>
                    <a:pt x="2" y="53"/>
                    <a:pt x="2" y="53"/>
                    <a:pt x="2" y="53"/>
                  </a:cubicBezTo>
                  <a:cubicBezTo>
                    <a:pt x="19" y="44"/>
                    <a:pt x="33" y="32"/>
                    <a:pt x="47" y="20"/>
                  </a:cubicBezTo>
                  <a:cubicBezTo>
                    <a:pt x="54" y="14"/>
                    <a:pt x="61" y="8"/>
                    <a:pt x="68" y="2"/>
                  </a:cubicBezTo>
                  <a:cubicBezTo>
                    <a:pt x="68" y="2"/>
                    <a:pt x="68" y="1"/>
                    <a:pt x="68" y="0"/>
                  </a:cubicBezTo>
                  <a:cubicBezTo>
                    <a:pt x="68" y="0"/>
                    <a:pt x="67" y="0"/>
                    <a:pt x="6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810"/>
            <p:cNvSpPr/>
            <p:nvPr/>
          </p:nvSpPr>
          <p:spPr bwMode="auto">
            <a:xfrm>
              <a:off x="5208" y="1126"/>
              <a:ext cx="154" cy="128"/>
            </a:xfrm>
            <a:custGeom>
              <a:avLst/>
              <a:gdLst>
                <a:gd name="T0" fmla="*/ 63 w 65"/>
                <a:gd name="T1" fmla="*/ 0 h 54"/>
                <a:gd name="T2" fmla="*/ 62 w 65"/>
                <a:gd name="T3" fmla="*/ 0 h 54"/>
                <a:gd name="T4" fmla="*/ 1 w 65"/>
                <a:gd name="T5" fmla="*/ 52 h 54"/>
                <a:gd name="T6" fmla="*/ 1 w 65"/>
                <a:gd name="T7" fmla="*/ 54 h 54"/>
                <a:gd name="T8" fmla="*/ 2 w 65"/>
                <a:gd name="T9" fmla="*/ 54 h 54"/>
                <a:gd name="T10" fmla="*/ 3 w 65"/>
                <a:gd name="T11" fmla="*/ 54 h 54"/>
                <a:gd name="T12" fmla="*/ 64 w 65"/>
                <a:gd name="T13" fmla="*/ 2 h 54"/>
                <a:gd name="T14" fmla="*/ 64 w 65"/>
                <a:gd name="T15" fmla="*/ 0 h 54"/>
                <a:gd name="T16" fmla="*/ 63 w 6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4">
                  <a:moveTo>
                    <a:pt x="63" y="0"/>
                  </a:moveTo>
                  <a:cubicBezTo>
                    <a:pt x="63" y="0"/>
                    <a:pt x="63" y="0"/>
                    <a:pt x="62" y="0"/>
                  </a:cubicBezTo>
                  <a:cubicBezTo>
                    <a:pt x="42" y="17"/>
                    <a:pt x="21" y="34"/>
                    <a:pt x="1" y="52"/>
                  </a:cubicBezTo>
                  <a:cubicBezTo>
                    <a:pt x="0" y="52"/>
                    <a:pt x="0" y="53"/>
                    <a:pt x="1" y="54"/>
                  </a:cubicBezTo>
                  <a:cubicBezTo>
                    <a:pt x="1" y="54"/>
                    <a:pt x="1" y="54"/>
                    <a:pt x="2" y="54"/>
                  </a:cubicBezTo>
                  <a:cubicBezTo>
                    <a:pt x="2" y="54"/>
                    <a:pt x="2" y="54"/>
                    <a:pt x="3" y="54"/>
                  </a:cubicBezTo>
                  <a:cubicBezTo>
                    <a:pt x="23" y="37"/>
                    <a:pt x="44" y="19"/>
                    <a:pt x="64" y="2"/>
                  </a:cubicBezTo>
                  <a:cubicBezTo>
                    <a:pt x="65" y="2"/>
                    <a:pt x="65" y="1"/>
                    <a:pt x="64" y="0"/>
                  </a:cubicBezTo>
                  <a:cubicBezTo>
                    <a:pt x="64" y="0"/>
                    <a:pt x="64" y="0"/>
                    <a:pt x="6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811"/>
            <p:cNvSpPr/>
            <p:nvPr/>
          </p:nvSpPr>
          <p:spPr bwMode="auto">
            <a:xfrm>
              <a:off x="5234" y="1161"/>
              <a:ext cx="159" cy="131"/>
            </a:xfrm>
            <a:custGeom>
              <a:avLst/>
              <a:gdLst>
                <a:gd name="T0" fmla="*/ 66 w 67"/>
                <a:gd name="T1" fmla="*/ 0 h 55"/>
                <a:gd name="T2" fmla="*/ 65 w 67"/>
                <a:gd name="T3" fmla="*/ 0 h 55"/>
                <a:gd name="T4" fmla="*/ 1 w 67"/>
                <a:gd name="T5" fmla="*/ 52 h 55"/>
                <a:gd name="T6" fmla="*/ 1 w 67"/>
                <a:gd name="T7" fmla="*/ 54 h 55"/>
                <a:gd name="T8" fmla="*/ 2 w 67"/>
                <a:gd name="T9" fmla="*/ 55 h 55"/>
                <a:gd name="T10" fmla="*/ 3 w 67"/>
                <a:gd name="T11" fmla="*/ 54 h 55"/>
                <a:gd name="T12" fmla="*/ 67 w 67"/>
                <a:gd name="T13" fmla="*/ 2 h 55"/>
                <a:gd name="T14" fmla="*/ 67 w 67"/>
                <a:gd name="T15" fmla="*/ 0 h 55"/>
                <a:gd name="T16" fmla="*/ 66 w 6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5">
                  <a:moveTo>
                    <a:pt x="66" y="0"/>
                  </a:moveTo>
                  <a:cubicBezTo>
                    <a:pt x="66" y="0"/>
                    <a:pt x="65" y="0"/>
                    <a:pt x="65" y="0"/>
                  </a:cubicBezTo>
                  <a:cubicBezTo>
                    <a:pt x="44" y="17"/>
                    <a:pt x="22" y="35"/>
                    <a:pt x="1" y="52"/>
                  </a:cubicBezTo>
                  <a:cubicBezTo>
                    <a:pt x="0" y="53"/>
                    <a:pt x="0" y="53"/>
                    <a:pt x="1" y="54"/>
                  </a:cubicBezTo>
                  <a:cubicBezTo>
                    <a:pt x="1" y="54"/>
                    <a:pt x="1" y="55"/>
                    <a:pt x="2" y="55"/>
                  </a:cubicBezTo>
                  <a:cubicBezTo>
                    <a:pt x="2" y="55"/>
                    <a:pt x="2" y="54"/>
                    <a:pt x="3" y="54"/>
                  </a:cubicBezTo>
                  <a:cubicBezTo>
                    <a:pt x="24" y="37"/>
                    <a:pt x="45" y="19"/>
                    <a:pt x="67" y="2"/>
                  </a:cubicBezTo>
                  <a:cubicBezTo>
                    <a:pt x="67" y="2"/>
                    <a:pt x="67" y="1"/>
                    <a:pt x="67" y="0"/>
                  </a:cubicBezTo>
                  <a:cubicBezTo>
                    <a:pt x="67" y="0"/>
                    <a:pt x="66" y="0"/>
                    <a:pt x="6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812"/>
            <p:cNvSpPr/>
            <p:nvPr/>
          </p:nvSpPr>
          <p:spPr bwMode="auto">
            <a:xfrm>
              <a:off x="5261" y="1199"/>
              <a:ext cx="158" cy="123"/>
            </a:xfrm>
            <a:custGeom>
              <a:avLst/>
              <a:gdLst>
                <a:gd name="T0" fmla="*/ 65 w 67"/>
                <a:gd name="T1" fmla="*/ 0 h 52"/>
                <a:gd name="T2" fmla="*/ 64 w 67"/>
                <a:gd name="T3" fmla="*/ 0 h 52"/>
                <a:gd name="T4" fmla="*/ 1 w 67"/>
                <a:gd name="T5" fmla="*/ 50 h 52"/>
                <a:gd name="T6" fmla="*/ 1 w 67"/>
                <a:gd name="T7" fmla="*/ 52 h 52"/>
                <a:gd name="T8" fmla="*/ 2 w 67"/>
                <a:gd name="T9" fmla="*/ 52 h 52"/>
                <a:gd name="T10" fmla="*/ 3 w 67"/>
                <a:gd name="T11" fmla="*/ 52 h 52"/>
                <a:gd name="T12" fmla="*/ 66 w 67"/>
                <a:gd name="T13" fmla="*/ 2 h 52"/>
                <a:gd name="T14" fmla="*/ 66 w 67"/>
                <a:gd name="T15" fmla="*/ 0 h 52"/>
                <a:gd name="T16" fmla="*/ 65 w 6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2">
                  <a:moveTo>
                    <a:pt x="65" y="0"/>
                  </a:moveTo>
                  <a:cubicBezTo>
                    <a:pt x="65" y="0"/>
                    <a:pt x="64" y="0"/>
                    <a:pt x="64" y="0"/>
                  </a:cubicBezTo>
                  <a:cubicBezTo>
                    <a:pt x="43" y="17"/>
                    <a:pt x="22" y="33"/>
                    <a:pt x="1" y="50"/>
                  </a:cubicBezTo>
                  <a:cubicBezTo>
                    <a:pt x="0" y="50"/>
                    <a:pt x="0" y="51"/>
                    <a:pt x="1" y="52"/>
                  </a:cubicBezTo>
                  <a:cubicBezTo>
                    <a:pt x="1" y="52"/>
                    <a:pt x="1" y="52"/>
                    <a:pt x="2" y="52"/>
                  </a:cubicBezTo>
                  <a:cubicBezTo>
                    <a:pt x="2" y="52"/>
                    <a:pt x="2" y="52"/>
                    <a:pt x="3" y="52"/>
                  </a:cubicBezTo>
                  <a:cubicBezTo>
                    <a:pt x="24" y="35"/>
                    <a:pt x="45" y="19"/>
                    <a:pt x="66" y="2"/>
                  </a:cubicBezTo>
                  <a:cubicBezTo>
                    <a:pt x="66" y="2"/>
                    <a:pt x="67" y="1"/>
                    <a:pt x="66" y="0"/>
                  </a:cubicBezTo>
                  <a:cubicBezTo>
                    <a:pt x="66" y="0"/>
                    <a:pt x="65" y="0"/>
                    <a:pt x="6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813"/>
            <p:cNvSpPr>
              <a:spLocks noEditPoints="1"/>
            </p:cNvSpPr>
            <p:nvPr/>
          </p:nvSpPr>
          <p:spPr bwMode="auto">
            <a:xfrm>
              <a:off x="3033" y="1557"/>
              <a:ext cx="189" cy="187"/>
            </a:xfrm>
            <a:custGeom>
              <a:avLst/>
              <a:gdLst>
                <a:gd name="T0" fmla="*/ 6 w 80"/>
                <a:gd name="T1" fmla="*/ 69 h 79"/>
                <a:gd name="T2" fmla="*/ 21 w 80"/>
                <a:gd name="T3" fmla="*/ 14 h 79"/>
                <a:gd name="T4" fmla="*/ 38 w 80"/>
                <a:gd name="T5" fmla="*/ 17 h 79"/>
                <a:gd name="T6" fmla="*/ 35 w 80"/>
                <a:gd name="T7" fmla="*/ 23 h 79"/>
                <a:gd name="T8" fmla="*/ 34 w 80"/>
                <a:gd name="T9" fmla="*/ 25 h 79"/>
                <a:gd name="T10" fmla="*/ 36 w 80"/>
                <a:gd name="T11" fmla="*/ 26 h 79"/>
                <a:gd name="T12" fmla="*/ 48 w 80"/>
                <a:gd name="T13" fmla="*/ 28 h 79"/>
                <a:gd name="T14" fmla="*/ 49 w 80"/>
                <a:gd name="T15" fmla="*/ 28 h 79"/>
                <a:gd name="T16" fmla="*/ 51 w 80"/>
                <a:gd name="T17" fmla="*/ 28 h 79"/>
                <a:gd name="T18" fmla="*/ 51 w 80"/>
                <a:gd name="T19" fmla="*/ 28 h 79"/>
                <a:gd name="T20" fmla="*/ 53 w 80"/>
                <a:gd name="T21" fmla="*/ 25 h 79"/>
                <a:gd name="T22" fmla="*/ 57 w 80"/>
                <a:gd name="T23" fmla="*/ 17 h 79"/>
                <a:gd name="T24" fmla="*/ 76 w 80"/>
                <a:gd name="T25" fmla="*/ 18 h 79"/>
                <a:gd name="T26" fmla="*/ 72 w 80"/>
                <a:gd name="T27" fmla="*/ 45 h 79"/>
                <a:gd name="T28" fmla="*/ 62 w 80"/>
                <a:gd name="T29" fmla="*/ 73 h 79"/>
                <a:gd name="T30" fmla="*/ 62 w 80"/>
                <a:gd name="T31" fmla="*/ 75 h 79"/>
                <a:gd name="T32" fmla="*/ 61 w 80"/>
                <a:gd name="T33" fmla="*/ 76 h 79"/>
                <a:gd name="T34" fmla="*/ 61 w 80"/>
                <a:gd name="T35" fmla="*/ 76 h 79"/>
                <a:gd name="T36" fmla="*/ 61 w 80"/>
                <a:gd name="T37" fmla="*/ 76 h 79"/>
                <a:gd name="T38" fmla="*/ 60 w 80"/>
                <a:gd name="T39" fmla="*/ 76 h 79"/>
                <a:gd name="T40" fmla="*/ 25 w 80"/>
                <a:gd name="T41" fmla="*/ 71 h 79"/>
                <a:gd name="T42" fmla="*/ 7 w 80"/>
                <a:gd name="T43" fmla="*/ 69 h 79"/>
                <a:gd name="T44" fmla="*/ 6 w 80"/>
                <a:gd name="T45" fmla="*/ 69 h 79"/>
                <a:gd name="T46" fmla="*/ 49 w 80"/>
                <a:gd name="T47" fmla="*/ 24 h 79"/>
                <a:gd name="T48" fmla="*/ 48 w 80"/>
                <a:gd name="T49" fmla="*/ 24 h 79"/>
                <a:gd name="T50" fmla="*/ 39 w 80"/>
                <a:gd name="T51" fmla="*/ 23 h 79"/>
                <a:gd name="T52" fmla="*/ 48 w 80"/>
                <a:gd name="T53" fmla="*/ 3 h 79"/>
                <a:gd name="T54" fmla="*/ 58 w 80"/>
                <a:gd name="T55" fmla="*/ 6 h 79"/>
                <a:gd name="T56" fmla="*/ 50 w 80"/>
                <a:gd name="T57" fmla="*/ 23 h 79"/>
                <a:gd name="T58" fmla="*/ 50 w 80"/>
                <a:gd name="T59" fmla="*/ 24 h 79"/>
                <a:gd name="T60" fmla="*/ 49 w 80"/>
                <a:gd name="T61" fmla="*/ 24 h 79"/>
                <a:gd name="T62" fmla="*/ 49 w 80"/>
                <a:gd name="T63" fmla="*/ 24 h 79"/>
                <a:gd name="T64" fmla="*/ 47 w 80"/>
                <a:gd name="T65" fmla="*/ 0 h 79"/>
                <a:gd name="T66" fmla="*/ 45 w 80"/>
                <a:gd name="T67" fmla="*/ 1 h 79"/>
                <a:gd name="T68" fmla="*/ 40 w 80"/>
                <a:gd name="T69" fmla="*/ 13 h 79"/>
                <a:gd name="T70" fmla="*/ 21 w 80"/>
                <a:gd name="T71" fmla="*/ 10 h 79"/>
                <a:gd name="T72" fmla="*/ 20 w 80"/>
                <a:gd name="T73" fmla="*/ 9 h 79"/>
                <a:gd name="T74" fmla="*/ 19 w 80"/>
                <a:gd name="T75" fmla="*/ 10 h 79"/>
                <a:gd name="T76" fmla="*/ 18 w 80"/>
                <a:gd name="T77" fmla="*/ 11 h 79"/>
                <a:gd name="T78" fmla="*/ 1 w 80"/>
                <a:gd name="T79" fmla="*/ 70 h 79"/>
                <a:gd name="T80" fmla="*/ 1 w 80"/>
                <a:gd name="T81" fmla="*/ 72 h 79"/>
                <a:gd name="T82" fmla="*/ 2 w 80"/>
                <a:gd name="T83" fmla="*/ 73 h 79"/>
                <a:gd name="T84" fmla="*/ 2 w 80"/>
                <a:gd name="T85" fmla="*/ 73 h 79"/>
                <a:gd name="T86" fmla="*/ 7 w 80"/>
                <a:gd name="T87" fmla="*/ 72 h 79"/>
                <a:gd name="T88" fmla="*/ 7 w 80"/>
                <a:gd name="T89" fmla="*/ 72 h 79"/>
                <a:gd name="T90" fmla="*/ 24 w 80"/>
                <a:gd name="T91" fmla="*/ 74 h 79"/>
                <a:gd name="T92" fmla="*/ 59 w 80"/>
                <a:gd name="T93" fmla="*/ 79 h 79"/>
                <a:gd name="T94" fmla="*/ 59 w 80"/>
                <a:gd name="T95" fmla="*/ 79 h 79"/>
                <a:gd name="T96" fmla="*/ 61 w 80"/>
                <a:gd name="T97" fmla="*/ 79 h 79"/>
                <a:gd name="T98" fmla="*/ 63 w 80"/>
                <a:gd name="T99" fmla="*/ 79 h 79"/>
                <a:gd name="T100" fmla="*/ 64 w 80"/>
                <a:gd name="T101" fmla="*/ 78 h 79"/>
                <a:gd name="T102" fmla="*/ 65 w 80"/>
                <a:gd name="T103" fmla="*/ 76 h 79"/>
                <a:gd name="T104" fmla="*/ 65 w 80"/>
                <a:gd name="T105" fmla="*/ 75 h 79"/>
                <a:gd name="T106" fmla="*/ 76 w 80"/>
                <a:gd name="T107" fmla="*/ 45 h 79"/>
                <a:gd name="T108" fmla="*/ 80 w 80"/>
                <a:gd name="T109" fmla="*/ 17 h 79"/>
                <a:gd name="T110" fmla="*/ 80 w 80"/>
                <a:gd name="T111" fmla="*/ 16 h 79"/>
                <a:gd name="T112" fmla="*/ 79 w 80"/>
                <a:gd name="T113" fmla="*/ 15 h 79"/>
                <a:gd name="T114" fmla="*/ 58 w 80"/>
                <a:gd name="T115" fmla="*/ 13 h 79"/>
                <a:gd name="T116" fmla="*/ 62 w 80"/>
                <a:gd name="T117" fmla="*/ 5 h 79"/>
                <a:gd name="T118" fmla="*/ 62 w 80"/>
                <a:gd name="T119" fmla="*/ 4 h 79"/>
                <a:gd name="T120" fmla="*/ 61 w 80"/>
                <a:gd name="T121" fmla="*/ 3 h 79"/>
                <a:gd name="T122" fmla="*/ 47 w 80"/>
                <a:gd name="T123" fmla="*/ 0 h 79"/>
                <a:gd name="T124" fmla="*/ 47 w 80"/>
                <a:gd name="T1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79">
                  <a:moveTo>
                    <a:pt x="6" y="69"/>
                  </a:moveTo>
                  <a:cubicBezTo>
                    <a:pt x="16" y="52"/>
                    <a:pt x="18" y="30"/>
                    <a:pt x="21" y="14"/>
                  </a:cubicBezTo>
                  <a:cubicBezTo>
                    <a:pt x="27" y="16"/>
                    <a:pt x="32" y="17"/>
                    <a:pt x="38" y="17"/>
                  </a:cubicBezTo>
                  <a:cubicBezTo>
                    <a:pt x="37" y="19"/>
                    <a:pt x="36" y="21"/>
                    <a:pt x="35" y="23"/>
                  </a:cubicBezTo>
                  <a:cubicBezTo>
                    <a:pt x="34" y="24"/>
                    <a:pt x="34" y="24"/>
                    <a:pt x="34" y="25"/>
                  </a:cubicBezTo>
                  <a:cubicBezTo>
                    <a:pt x="35" y="25"/>
                    <a:pt x="35" y="26"/>
                    <a:pt x="36" y="26"/>
                  </a:cubicBezTo>
                  <a:cubicBezTo>
                    <a:pt x="40" y="27"/>
                    <a:pt x="44" y="27"/>
                    <a:pt x="48" y="28"/>
                  </a:cubicBezTo>
                  <a:cubicBezTo>
                    <a:pt x="48" y="28"/>
                    <a:pt x="49" y="28"/>
                    <a:pt x="49" y="28"/>
                  </a:cubicBezTo>
                  <a:cubicBezTo>
                    <a:pt x="50" y="28"/>
                    <a:pt x="50" y="28"/>
                    <a:pt x="51" y="28"/>
                  </a:cubicBezTo>
                  <a:cubicBezTo>
                    <a:pt x="51" y="28"/>
                    <a:pt x="51" y="28"/>
                    <a:pt x="51" y="28"/>
                  </a:cubicBezTo>
                  <a:cubicBezTo>
                    <a:pt x="52" y="27"/>
                    <a:pt x="53" y="26"/>
                    <a:pt x="53" y="25"/>
                  </a:cubicBezTo>
                  <a:cubicBezTo>
                    <a:pt x="54" y="22"/>
                    <a:pt x="56" y="20"/>
                    <a:pt x="57" y="17"/>
                  </a:cubicBezTo>
                  <a:cubicBezTo>
                    <a:pt x="63" y="17"/>
                    <a:pt x="70" y="17"/>
                    <a:pt x="76" y="18"/>
                  </a:cubicBezTo>
                  <a:cubicBezTo>
                    <a:pt x="74" y="26"/>
                    <a:pt x="74" y="35"/>
                    <a:pt x="72" y="45"/>
                  </a:cubicBezTo>
                  <a:cubicBezTo>
                    <a:pt x="70" y="55"/>
                    <a:pt x="68" y="65"/>
                    <a:pt x="62" y="73"/>
                  </a:cubicBezTo>
                  <a:cubicBezTo>
                    <a:pt x="62" y="74"/>
                    <a:pt x="62" y="75"/>
                    <a:pt x="62" y="75"/>
                  </a:cubicBezTo>
                  <a:cubicBezTo>
                    <a:pt x="61" y="76"/>
                    <a:pt x="61" y="76"/>
                    <a:pt x="61" y="76"/>
                  </a:cubicBezTo>
                  <a:cubicBezTo>
                    <a:pt x="61" y="76"/>
                    <a:pt x="61" y="76"/>
                    <a:pt x="61" y="76"/>
                  </a:cubicBezTo>
                  <a:cubicBezTo>
                    <a:pt x="61" y="76"/>
                    <a:pt x="61" y="76"/>
                    <a:pt x="61" y="76"/>
                  </a:cubicBezTo>
                  <a:cubicBezTo>
                    <a:pt x="61" y="76"/>
                    <a:pt x="60" y="76"/>
                    <a:pt x="60" y="76"/>
                  </a:cubicBezTo>
                  <a:cubicBezTo>
                    <a:pt x="48" y="74"/>
                    <a:pt x="36" y="72"/>
                    <a:pt x="25" y="71"/>
                  </a:cubicBezTo>
                  <a:cubicBezTo>
                    <a:pt x="19" y="70"/>
                    <a:pt x="13" y="69"/>
                    <a:pt x="7" y="69"/>
                  </a:cubicBezTo>
                  <a:cubicBezTo>
                    <a:pt x="7" y="69"/>
                    <a:pt x="6" y="69"/>
                    <a:pt x="6" y="69"/>
                  </a:cubicBezTo>
                  <a:moveTo>
                    <a:pt x="49" y="24"/>
                  </a:moveTo>
                  <a:cubicBezTo>
                    <a:pt x="48" y="24"/>
                    <a:pt x="48" y="24"/>
                    <a:pt x="48" y="24"/>
                  </a:cubicBezTo>
                  <a:cubicBezTo>
                    <a:pt x="45" y="24"/>
                    <a:pt x="42" y="23"/>
                    <a:pt x="39" y="23"/>
                  </a:cubicBezTo>
                  <a:cubicBezTo>
                    <a:pt x="43" y="17"/>
                    <a:pt x="46" y="10"/>
                    <a:pt x="48" y="3"/>
                  </a:cubicBezTo>
                  <a:cubicBezTo>
                    <a:pt x="51" y="4"/>
                    <a:pt x="55" y="4"/>
                    <a:pt x="58" y="6"/>
                  </a:cubicBezTo>
                  <a:cubicBezTo>
                    <a:pt x="55" y="11"/>
                    <a:pt x="53" y="17"/>
                    <a:pt x="50" y="23"/>
                  </a:cubicBezTo>
                  <a:cubicBezTo>
                    <a:pt x="50" y="24"/>
                    <a:pt x="50" y="24"/>
                    <a:pt x="50" y="24"/>
                  </a:cubicBezTo>
                  <a:cubicBezTo>
                    <a:pt x="49" y="24"/>
                    <a:pt x="49" y="24"/>
                    <a:pt x="49" y="24"/>
                  </a:cubicBezTo>
                  <a:cubicBezTo>
                    <a:pt x="49" y="24"/>
                    <a:pt x="49" y="24"/>
                    <a:pt x="49" y="24"/>
                  </a:cubicBezTo>
                  <a:moveTo>
                    <a:pt x="47" y="0"/>
                  </a:moveTo>
                  <a:cubicBezTo>
                    <a:pt x="46" y="0"/>
                    <a:pt x="45" y="0"/>
                    <a:pt x="45" y="1"/>
                  </a:cubicBezTo>
                  <a:cubicBezTo>
                    <a:pt x="44" y="5"/>
                    <a:pt x="42" y="9"/>
                    <a:pt x="40" y="13"/>
                  </a:cubicBezTo>
                  <a:cubicBezTo>
                    <a:pt x="33" y="13"/>
                    <a:pt x="26" y="13"/>
                    <a:pt x="21" y="10"/>
                  </a:cubicBezTo>
                  <a:cubicBezTo>
                    <a:pt x="20" y="10"/>
                    <a:pt x="20" y="9"/>
                    <a:pt x="20" y="9"/>
                  </a:cubicBezTo>
                  <a:cubicBezTo>
                    <a:pt x="20" y="9"/>
                    <a:pt x="19" y="9"/>
                    <a:pt x="19" y="10"/>
                  </a:cubicBezTo>
                  <a:cubicBezTo>
                    <a:pt x="18" y="10"/>
                    <a:pt x="18" y="10"/>
                    <a:pt x="18" y="11"/>
                  </a:cubicBezTo>
                  <a:cubicBezTo>
                    <a:pt x="15" y="28"/>
                    <a:pt x="13" y="53"/>
                    <a:pt x="1" y="70"/>
                  </a:cubicBezTo>
                  <a:cubicBezTo>
                    <a:pt x="0" y="70"/>
                    <a:pt x="0" y="71"/>
                    <a:pt x="1" y="72"/>
                  </a:cubicBezTo>
                  <a:cubicBezTo>
                    <a:pt x="1" y="72"/>
                    <a:pt x="2" y="73"/>
                    <a:pt x="2" y="73"/>
                  </a:cubicBezTo>
                  <a:cubicBezTo>
                    <a:pt x="2" y="73"/>
                    <a:pt x="2" y="73"/>
                    <a:pt x="2" y="73"/>
                  </a:cubicBezTo>
                  <a:cubicBezTo>
                    <a:pt x="4" y="73"/>
                    <a:pt x="6" y="72"/>
                    <a:pt x="7" y="72"/>
                  </a:cubicBezTo>
                  <a:cubicBezTo>
                    <a:pt x="7" y="72"/>
                    <a:pt x="7" y="72"/>
                    <a:pt x="7" y="72"/>
                  </a:cubicBezTo>
                  <a:cubicBezTo>
                    <a:pt x="13" y="72"/>
                    <a:pt x="18" y="73"/>
                    <a:pt x="24" y="74"/>
                  </a:cubicBezTo>
                  <a:cubicBezTo>
                    <a:pt x="36" y="76"/>
                    <a:pt x="48" y="78"/>
                    <a:pt x="59" y="79"/>
                  </a:cubicBezTo>
                  <a:cubicBezTo>
                    <a:pt x="59" y="79"/>
                    <a:pt x="59" y="79"/>
                    <a:pt x="59" y="79"/>
                  </a:cubicBezTo>
                  <a:cubicBezTo>
                    <a:pt x="60" y="79"/>
                    <a:pt x="60" y="79"/>
                    <a:pt x="61" y="79"/>
                  </a:cubicBezTo>
                  <a:cubicBezTo>
                    <a:pt x="61" y="79"/>
                    <a:pt x="62" y="79"/>
                    <a:pt x="63" y="79"/>
                  </a:cubicBezTo>
                  <a:cubicBezTo>
                    <a:pt x="63" y="79"/>
                    <a:pt x="64" y="78"/>
                    <a:pt x="64" y="78"/>
                  </a:cubicBezTo>
                  <a:cubicBezTo>
                    <a:pt x="65" y="77"/>
                    <a:pt x="65" y="77"/>
                    <a:pt x="65" y="76"/>
                  </a:cubicBezTo>
                  <a:cubicBezTo>
                    <a:pt x="65" y="76"/>
                    <a:pt x="65" y="75"/>
                    <a:pt x="65" y="75"/>
                  </a:cubicBezTo>
                  <a:cubicBezTo>
                    <a:pt x="71" y="66"/>
                    <a:pt x="74" y="56"/>
                    <a:pt x="76" y="45"/>
                  </a:cubicBezTo>
                  <a:cubicBezTo>
                    <a:pt x="77" y="35"/>
                    <a:pt x="78" y="25"/>
                    <a:pt x="80" y="17"/>
                  </a:cubicBezTo>
                  <a:cubicBezTo>
                    <a:pt x="80" y="17"/>
                    <a:pt x="80" y="16"/>
                    <a:pt x="80" y="16"/>
                  </a:cubicBezTo>
                  <a:cubicBezTo>
                    <a:pt x="79" y="15"/>
                    <a:pt x="79" y="15"/>
                    <a:pt x="79" y="15"/>
                  </a:cubicBezTo>
                  <a:cubicBezTo>
                    <a:pt x="71" y="14"/>
                    <a:pt x="65" y="14"/>
                    <a:pt x="58" y="13"/>
                  </a:cubicBezTo>
                  <a:cubicBezTo>
                    <a:pt x="60" y="11"/>
                    <a:pt x="61" y="8"/>
                    <a:pt x="62" y="5"/>
                  </a:cubicBezTo>
                  <a:cubicBezTo>
                    <a:pt x="62" y="5"/>
                    <a:pt x="62" y="4"/>
                    <a:pt x="62" y="4"/>
                  </a:cubicBezTo>
                  <a:cubicBezTo>
                    <a:pt x="62" y="3"/>
                    <a:pt x="61" y="3"/>
                    <a:pt x="61" y="3"/>
                  </a:cubicBezTo>
                  <a:cubicBezTo>
                    <a:pt x="56" y="1"/>
                    <a:pt x="52" y="0"/>
                    <a:pt x="47" y="0"/>
                  </a:cubicBezTo>
                  <a:cubicBezTo>
                    <a:pt x="47" y="0"/>
                    <a:pt x="47" y="0"/>
                    <a:pt x="4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814"/>
            <p:cNvSpPr/>
            <p:nvPr/>
          </p:nvSpPr>
          <p:spPr bwMode="auto">
            <a:xfrm>
              <a:off x="3092" y="1635"/>
              <a:ext cx="92" cy="16"/>
            </a:xfrm>
            <a:custGeom>
              <a:avLst/>
              <a:gdLst>
                <a:gd name="T0" fmla="*/ 2 w 39"/>
                <a:gd name="T1" fmla="*/ 0 h 7"/>
                <a:gd name="T2" fmla="*/ 1 w 39"/>
                <a:gd name="T3" fmla="*/ 1 h 7"/>
                <a:gd name="T4" fmla="*/ 2 w 39"/>
                <a:gd name="T5" fmla="*/ 4 h 7"/>
                <a:gd name="T6" fmla="*/ 37 w 39"/>
                <a:gd name="T7" fmla="*/ 7 h 7"/>
                <a:gd name="T8" fmla="*/ 37 w 39"/>
                <a:gd name="T9" fmla="*/ 7 h 7"/>
                <a:gd name="T10" fmla="*/ 39 w 39"/>
                <a:gd name="T11" fmla="*/ 6 h 7"/>
                <a:gd name="T12" fmla="*/ 37 w 39"/>
                <a:gd name="T13" fmla="*/ 4 h 7"/>
                <a:gd name="T14" fmla="*/ 3 w 39"/>
                <a:gd name="T15" fmla="*/ 0 h 7"/>
                <a:gd name="T16" fmla="*/ 2 w 3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
                  <a:moveTo>
                    <a:pt x="2" y="0"/>
                  </a:moveTo>
                  <a:cubicBezTo>
                    <a:pt x="1" y="0"/>
                    <a:pt x="1" y="1"/>
                    <a:pt x="1" y="1"/>
                  </a:cubicBezTo>
                  <a:cubicBezTo>
                    <a:pt x="0" y="2"/>
                    <a:pt x="1" y="3"/>
                    <a:pt x="2" y="4"/>
                  </a:cubicBezTo>
                  <a:cubicBezTo>
                    <a:pt x="13" y="6"/>
                    <a:pt x="25" y="7"/>
                    <a:pt x="37" y="7"/>
                  </a:cubicBezTo>
                  <a:cubicBezTo>
                    <a:pt x="37" y="7"/>
                    <a:pt x="37" y="7"/>
                    <a:pt x="37" y="7"/>
                  </a:cubicBezTo>
                  <a:cubicBezTo>
                    <a:pt x="38" y="7"/>
                    <a:pt x="39" y="7"/>
                    <a:pt x="39" y="6"/>
                  </a:cubicBezTo>
                  <a:cubicBezTo>
                    <a:pt x="39" y="5"/>
                    <a:pt x="38" y="4"/>
                    <a:pt x="37" y="4"/>
                  </a:cubicBezTo>
                  <a:cubicBezTo>
                    <a:pt x="26" y="4"/>
                    <a:pt x="14" y="2"/>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815"/>
            <p:cNvSpPr/>
            <p:nvPr/>
          </p:nvSpPr>
          <p:spPr bwMode="auto">
            <a:xfrm>
              <a:off x="3082" y="1661"/>
              <a:ext cx="93" cy="19"/>
            </a:xfrm>
            <a:custGeom>
              <a:avLst/>
              <a:gdLst>
                <a:gd name="T0" fmla="*/ 2 w 39"/>
                <a:gd name="T1" fmla="*/ 0 h 8"/>
                <a:gd name="T2" fmla="*/ 0 w 39"/>
                <a:gd name="T3" fmla="*/ 2 h 8"/>
                <a:gd name="T4" fmla="*/ 2 w 39"/>
                <a:gd name="T5" fmla="*/ 4 h 8"/>
                <a:gd name="T6" fmla="*/ 2 w 39"/>
                <a:gd name="T7" fmla="*/ 4 h 8"/>
                <a:gd name="T8" fmla="*/ 37 w 39"/>
                <a:gd name="T9" fmla="*/ 8 h 8"/>
                <a:gd name="T10" fmla="*/ 37 w 39"/>
                <a:gd name="T11" fmla="*/ 8 h 8"/>
                <a:gd name="T12" fmla="*/ 39 w 39"/>
                <a:gd name="T13" fmla="*/ 6 h 8"/>
                <a:gd name="T14" fmla="*/ 37 w 39"/>
                <a:gd name="T15" fmla="*/ 4 h 8"/>
                <a:gd name="T16" fmla="*/ 3 w 39"/>
                <a:gd name="T17" fmla="*/ 0 h 8"/>
                <a:gd name="T18" fmla="*/ 2 w 3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
                  <a:moveTo>
                    <a:pt x="2" y="0"/>
                  </a:moveTo>
                  <a:cubicBezTo>
                    <a:pt x="1" y="0"/>
                    <a:pt x="1" y="1"/>
                    <a:pt x="0" y="2"/>
                  </a:cubicBezTo>
                  <a:cubicBezTo>
                    <a:pt x="0" y="3"/>
                    <a:pt x="1" y="4"/>
                    <a:pt x="2" y="4"/>
                  </a:cubicBezTo>
                  <a:cubicBezTo>
                    <a:pt x="2" y="4"/>
                    <a:pt x="2" y="4"/>
                    <a:pt x="2" y="4"/>
                  </a:cubicBezTo>
                  <a:cubicBezTo>
                    <a:pt x="13" y="6"/>
                    <a:pt x="25" y="8"/>
                    <a:pt x="37" y="8"/>
                  </a:cubicBezTo>
                  <a:cubicBezTo>
                    <a:pt x="37" y="8"/>
                    <a:pt x="37" y="8"/>
                    <a:pt x="37" y="8"/>
                  </a:cubicBezTo>
                  <a:cubicBezTo>
                    <a:pt x="38" y="8"/>
                    <a:pt x="39" y="7"/>
                    <a:pt x="39" y="6"/>
                  </a:cubicBezTo>
                  <a:cubicBezTo>
                    <a:pt x="39" y="5"/>
                    <a:pt x="38" y="4"/>
                    <a:pt x="37" y="4"/>
                  </a:cubicBezTo>
                  <a:cubicBezTo>
                    <a:pt x="25" y="4"/>
                    <a:pt x="14" y="3"/>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816"/>
            <p:cNvSpPr/>
            <p:nvPr/>
          </p:nvSpPr>
          <p:spPr bwMode="auto">
            <a:xfrm>
              <a:off x="3080" y="1684"/>
              <a:ext cx="33" cy="15"/>
            </a:xfrm>
            <a:custGeom>
              <a:avLst/>
              <a:gdLst>
                <a:gd name="T0" fmla="*/ 4 w 14"/>
                <a:gd name="T1" fmla="*/ 0 h 6"/>
                <a:gd name="T2" fmla="*/ 1 w 14"/>
                <a:gd name="T3" fmla="*/ 0 h 6"/>
                <a:gd name="T4" fmla="*/ 0 w 14"/>
                <a:gd name="T5" fmla="*/ 2 h 6"/>
                <a:gd name="T6" fmla="*/ 1 w 14"/>
                <a:gd name="T7" fmla="*/ 4 h 6"/>
                <a:gd name="T8" fmla="*/ 2 w 14"/>
                <a:gd name="T9" fmla="*/ 4 h 6"/>
                <a:gd name="T10" fmla="*/ 4 w 14"/>
                <a:gd name="T11" fmla="*/ 3 h 6"/>
                <a:gd name="T12" fmla="*/ 4 w 14"/>
                <a:gd name="T13" fmla="*/ 3 h 6"/>
                <a:gd name="T14" fmla="*/ 11 w 14"/>
                <a:gd name="T15" fmla="*/ 5 h 6"/>
                <a:gd name="T16" fmla="*/ 12 w 14"/>
                <a:gd name="T17" fmla="*/ 6 h 6"/>
                <a:gd name="T18" fmla="*/ 14 w 14"/>
                <a:gd name="T19" fmla="*/ 5 h 6"/>
                <a:gd name="T20" fmla="*/ 13 w 14"/>
                <a:gd name="T21" fmla="*/ 2 h 6"/>
                <a:gd name="T22" fmla="*/ 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4" y="0"/>
                  </a:moveTo>
                  <a:cubicBezTo>
                    <a:pt x="3" y="0"/>
                    <a:pt x="2" y="0"/>
                    <a:pt x="1" y="0"/>
                  </a:cubicBezTo>
                  <a:cubicBezTo>
                    <a:pt x="0" y="0"/>
                    <a:pt x="0" y="1"/>
                    <a:pt x="0" y="2"/>
                  </a:cubicBezTo>
                  <a:cubicBezTo>
                    <a:pt x="0" y="3"/>
                    <a:pt x="1" y="4"/>
                    <a:pt x="1" y="4"/>
                  </a:cubicBezTo>
                  <a:cubicBezTo>
                    <a:pt x="2" y="4"/>
                    <a:pt x="2" y="4"/>
                    <a:pt x="2" y="4"/>
                  </a:cubicBezTo>
                  <a:cubicBezTo>
                    <a:pt x="3" y="4"/>
                    <a:pt x="3" y="3"/>
                    <a:pt x="4" y="3"/>
                  </a:cubicBezTo>
                  <a:cubicBezTo>
                    <a:pt x="4" y="3"/>
                    <a:pt x="4" y="3"/>
                    <a:pt x="4" y="3"/>
                  </a:cubicBezTo>
                  <a:cubicBezTo>
                    <a:pt x="7" y="3"/>
                    <a:pt x="9" y="4"/>
                    <a:pt x="11" y="5"/>
                  </a:cubicBezTo>
                  <a:cubicBezTo>
                    <a:pt x="12" y="6"/>
                    <a:pt x="12" y="6"/>
                    <a:pt x="12" y="6"/>
                  </a:cubicBezTo>
                  <a:cubicBezTo>
                    <a:pt x="13" y="6"/>
                    <a:pt x="13" y="5"/>
                    <a:pt x="14" y="5"/>
                  </a:cubicBezTo>
                  <a:cubicBezTo>
                    <a:pt x="14" y="4"/>
                    <a:pt x="14" y="3"/>
                    <a:pt x="13" y="2"/>
                  </a:cubicBezTo>
                  <a:cubicBezTo>
                    <a:pt x="10" y="1"/>
                    <a:pt x="7" y="0"/>
                    <a:pt x="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817"/>
            <p:cNvSpPr>
              <a:spLocks noEditPoints="1"/>
            </p:cNvSpPr>
            <p:nvPr/>
          </p:nvSpPr>
          <p:spPr bwMode="auto">
            <a:xfrm>
              <a:off x="2734" y="1341"/>
              <a:ext cx="223" cy="268"/>
            </a:xfrm>
            <a:custGeom>
              <a:avLst/>
              <a:gdLst>
                <a:gd name="T0" fmla="*/ 24 w 94"/>
                <a:gd name="T1" fmla="*/ 100 h 113"/>
                <a:gd name="T2" fmla="*/ 91 w 94"/>
                <a:gd name="T3" fmla="*/ 94 h 113"/>
                <a:gd name="T4" fmla="*/ 88 w 94"/>
                <a:gd name="T5" fmla="*/ 93 h 113"/>
                <a:gd name="T6" fmla="*/ 86 w 94"/>
                <a:gd name="T7" fmla="*/ 94 h 113"/>
                <a:gd name="T8" fmla="*/ 85 w 94"/>
                <a:gd name="T9" fmla="*/ 93 h 113"/>
                <a:gd name="T10" fmla="*/ 83 w 94"/>
                <a:gd name="T11" fmla="*/ 94 h 113"/>
                <a:gd name="T12" fmla="*/ 24 w 94"/>
                <a:gd name="T13" fmla="*/ 107 h 113"/>
                <a:gd name="T14" fmla="*/ 74 w 94"/>
                <a:gd name="T15" fmla="*/ 15 h 113"/>
                <a:gd name="T16" fmla="*/ 82 w 94"/>
                <a:gd name="T17" fmla="*/ 21 h 113"/>
                <a:gd name="T18" fmla="*/ 88 w 94"/>
                <a:gd name="T19" fmla="*/ 72 h 113"/>
                <a:gd name="T20" fmla="*/ 24 w 94"/>
                <a:gd name="T21" fmla="*/ 13 h 113"/>
                <a:gd name="T22" fmla="*/ 24 w 94"/>
                <a:gd name="T23" fmla="*/ 12 h 113"/>
                <a:gd name="T24" fmla="*/ 26 w 94"/>
                <a:gd name="T25" fmla="*/ 10 h 113"/>
                <a:gd name="T26" fmla="*/ 37 w 94"/>
                <a:gd name="T27" fmla="*/ 9 h 113"/>
                <a:gd name="T28" fmla="*/ 42 w 94"/>
                <a:gd name="T29" fmla="*/ 25 h 113"/>
                <a:gd name="T30" fmla="*/ 43 w 94"/>
                <a:gd name="T31" fmla="*/ 28 h 113"/>
                <a:gd name="T32" fmla="*/ 36 w 94"/>
                <a:gd name="T33" fmla="*/ 32 h 113"/>
                <a:gd name="T34" fmla="*/ 27 w 94"/>
                <a:gd name="T35" fmla="*/ 38 h 113"/>
                <a:gd name="T36" fmla="*/ 43 w 94"/>
                <a:gd name="T37" fmla="*/ 32 h 113"/>
                <a:gd name="T38" fmla="*/ 46 w 94"/>
                <a:gd name="T39" fmla="*/ 28 h 113"/>
                <a:gd name="T40" fmla="*/ 45 w 94"/>
                <a:gd name="T41" fmla="*/ 22 h 113"/>
                <a:gd name="T42" fmla="*/ 67 w 94"/>
                <a:gd name="T43" fmla="*/ 6 h 113"/>
                <a:gd name="T44" fmla="*/ 88 w 94"/>
                <a:gd name="T45" fmla="*/ 81 h 113"/>
                <a:gd name="T46" fmla="*/ 23 w 94"/>
                <a:gd name="T47" fmla="*/ 96 h 113"/>
                <a:gd name="T48" fmla="*/ 9 w 94"/>
                <a:gd name="T49" fmla="*/ 102 h 113"/>
                <a:gd name="T50" fmla="*/ 4 w 94"/>
                <a:gd name="T51" fmla="*/ 30 h 113"/>
                <a:gd name="T52" fmla="*/ 23 w 94"/>
                <a:gd name="T53" fmla="*/ 25 h 113"/>
                <a:gd name="T54" fmla="*/ 26 w 94"/>
                <a:gd name="T55" fmla="*/ 38 h 113"/>
                <a:gd name="T56" fmla="*/ 71 w 94"/>
                <a:gd name="T57" fmla="*/ 0 h 113"/>
                <a:gd name="T58" fmla="*/ 69 w 94"/>
                <a:gd name="T59" fmla="*/ 2 h 113"/>
                <a:gd name="T60" fmla="*/ 66 w 94"/>
                <a:gd name="T61" fmla="*/ 3 h 113"/>
                <a:gd name="T62" fmla="*/ 42 w 94"/>
                <a:gd name="T63" fmla="*/ 12 h 113"/>
                <a:gd name="T64" fmla="*/ 39 w 94"/>
                <a:gd name="T65" fmla="*/ 4 h 113"/>
                <a:gd name="T66" fmla="*/ 37 w 94"/>
                <a:gd name="T67" fmla="*/ 2 h 113"/>
                <a:gd name="T68" fmla="*/ 25 w 94"/>
                <a:gd name="T69" fmla="*/ 7 h 113"/>
                <a:gd name="T70" fmla="*/ 21 w 94"/>
                <a:gd name="T71" fmla="*/ 10 h 113"/>
                <a:gd name="T72" fmla="*/ 20 w 94"/>
                <a:gd name="T73" fmla="*/ 14 h 113"/>
                <a:gd name="T74" fmla="*/ 4 w 94"/>
                <a:gd name="T75" fmla="*/ 27 h 113"/>
                <a:gd name="T76" fmla="*/ 2 w 94"/>
                <a:gd name="T77" fmla="*/ 26 h 113"/>
                <a:gd name="T78" fmla="*/ 0 w 94"/>
                <a:gd name="T79" fmla="*/ 29 h 113"/>
                <a:gd name="T80" fmla="*/ 5 w 94"/>
                <a:gd name="T81" fmla="*/ 104 h 113"/>
                <a:gd name="T82" fmla="*/ 7 w 94"/>
                <a:gd name="T83" fmla="*/ 106 h 113"/>
                <a:gd name="T84" fmla="*/ 21 w 94"/>
                <a:gd name="T85" fmla="*/ 101 h 113"/>
                <a:gd name="T86" fmla="*/ 22 w 94"/>
                <a:gd name="T87" fmla="*/ 112 h 113"/>
                <a:gd name="T88" fmla="*/ 24 w 94"/>
                <a:gd name="T89" fmla="*/ 112 h 113"/>
                <a:gd name="T90" fmla="*/ 86 w 94"/>
                <a:gd name="T91" fmla="*/ 97 h 113"/>
                <a:gd name="T92" fmla="*/ 88 w 94"/>
                <a:gd name="T93" fmla="*/ 98 h 113"/>
                <a:gd name="T94" fmla="*/ 94 w 94"/>
                <a:gd name="T95" fmla="*/ 95 h 113"/>
                <a:gd name="T96" fmla="*/ 86 w 94"/>
                <a:gd name="T97" fmla="*/ 21 h 113"/>
                <a:gd name="T98" fmla="*/ 86 w 94"/>
                <a:gd name="T99" fmla="*/ 10 h 113"/>
                <a:gd name="T100" fmla="*/ 84 w 94"/>
                <a:gd name="T101" fmla="*/ 10 h 113"/>
                <a:gd name="T102" fmla="*/ 73 w 94"/>
                <a:gd name="T103" fmla="*/ 12 h 113"/>
                <a:gd name="T104" fmla="*/ 73 w 94"/>
                <a:gd name="T105" fmla="*/ 5 h 113"/>
                <a:gd name="T106" fmla="*/ 73 w 94"/>
                <a:gd name="T107" fmla="*/ 3 h 113"/>
                <a:gd name="T108" fmla="*/ 72 w 94"/>
                <a:gd name="T109"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13">
                  <a:moveTo>
                    <a:pt x="24" y="107"/>
                  </a:moveTo>
                  <a:cubicBezTo>
                    <a:pt x="24" y="105"/>
                    <a:pt x="24" y="102"/>
                    <a:pt x="24" y="100"/>
                  </a:cubicBezTo>
                  <a:cubicBezTo>
                    <a:pt x="45" y="93"/>
                    <a:pt x="67" y="88"/>
                    <a:pt x="90" y="85"/>
                  </a:cubicBezTo>
                  <a:cubicBezTo>
                    <a:pt x="90" y="88"/>
                    <a:pt x="90" y="91"/>
                    <a:pt x="91" y="94"/>
                  </a:cubicBezTo>
                  <a:cubicBezTo>
                    <a:pt x="90" y="94"/>
                    <a:pt x="90" y="94"/>
                    <a:pt x="90" y="94"/>
                  </a:cubicBezTo>
                  <a:cubicBezTo>
                    <a:pt x="89" y="94"/>
                    <a:pt x="89" y="93"/>
                    <a:pt x="88" y="93"/>
                  </a:cubicBezTo>
                  <a:cubicBezTo>
                    <a:pt x="88" y="93"/>
                    <a:pt x="88" y="93"/>
                    <a:pt x="88" y="93"/>
                  </a:cubicBezTo>
                  <a:cubicBezTo>
                    <a:pt x="88" y="93"/>
                    <a:pt x="87" y="94"/>
                    <a:pt x="86" y="94"/>
                  </a:cubicBezTo>
                  <a:cubicBezTo>
                    <a:pt x="86" y="93"/>
                    <a:pt x="86" y="93"/>
                    <a:pt x="86" y="93"/>
                  </a:cubicBezTo>
                  <a:cubicBezTo>
                    <a:pt x="86" y="93"/>
                    <a:pt x="85" y="93"/>
                    <a:pt x="85" y="93"/>
                  </a:cubicBezTo>
                  <a:cubicBezTo>
                    <a:pt x="84" y="93"/>
                    <a:pt x="84" y="93"/>
                    <a:pt x="84" y="94"/>
                  </a:cubicBezTo>
                  <a:cubicBezTo>
                    <a:pt x="83" y="94"/>
                    <a:pt x="83" y="94"/>
                    <a:pt x="83" y="94"/>
                  </a:cubicBezTo>
                  <a:cubicBezTo>
                    <a:pt x="68" y="97"/>
                    <a:pt x="53" y="100"/>
                    <a:pt x="38" y="103"/>
                  </a:cubicBezTo>
                  <a:cubicBezTo>
                    <a:pt x="34" y="104"/>
                    <a:pt x="29" y="105"/>
                    <a:pt x="24" y="107"/>
                  </a:cubicBezTo>
                  <a:moveTo>
                    <a:pt x="88" y="72"/>
                  </a:moveTo>
                  <a:cubicBezTo>
                    <a:pt x="81" y="54"/>
                    <a:pt x="77" y="35"/>
                    <a:pt x="74" y="15"/>
                  </a:cubicBezTo>
                  <a:cubicBezTo>
                    <a:pt x="77" y="15"/>
                    <a:pt x="80" y="15"/>
                    <a:pt x="83" y="14"/>
                  </a:cubicBezTo>
                  <a:cubicBezTo>
                    <a:pt x="82" y="16"/>
                    <a:pt x="82" y="19"/>
                    <a:pt x="82" y="21"/>
                  </a:cubicBezTo>
                  <a:cubicBezTo>
                    <a:pt x="82" y="26"/>
                    <a:pt x="83" y="32"/>
                    <a:pt x="83" y="37"/>
                  </a:cubicBezTo>
                  <a:cubicBezTo>
                    <a:pt x="85" y="49"/>
                    <a:pt x="86" y="60"/>
                    <a:pt x="88" y="72"/>
                  </a:cubicBezTo>
                  <a:moveTo>
                    <a:pt x="28" y="34"/>
                  </a:moveTo>
                  <a:cubicBezTo>
                    <a:pt x="28" y="26"/>
                    <a:pt x="25" y="18"/>
                    <a:pt x="24" y="13"/>
                  </a:cubicBezTo>
                  <a:cubicBezTo>
                    <a:pt x="24" y="13"/>
                    <a:pt x="24" y="13"/>
                    <a:pt x="24" y="13"/>
                  </a:cubicBezTo>
                  <a:cubicBezTo>
                    <a:pt x="24" y="12"/>
                    <a:pt x="24" y="12"/>
                    <a:pt x="24" y="12"/>
                  </a:cubicBezTo>
                  <a:cubicBezTo>
                    <a:pt x="24" y="11"/>
                    <a:pt x="24" y="11"/>
                    <a:pt x="25" y="11"/>
                  </a:cubicBezTo>
                  <a:cubicBezTo>
                    <a:pt x="25" y="11"/>
                    <a:pt x="26" y="10"/>
                    <a:pt x="26" y="10"/>
                  </a:cubicBezTo>
                  <a:cubicBezTo>
                    <a:pt x="30" y="9"/>
                    <a:pt x="33" y="7"/>
                    <a:pt x="36" y="6"/>
                  </a:cubicBezTo>
                  <a:cubicBezTo>
                    <a:pt x="36" y="7"/>
                    <a:pt x="37" y="8"/>
                    <a:pt x="37" y="9"/>
                  </a:cubicBezTo>
                  <a:cubicBezTo>
                    <a:pt x="38" y="13"/>
                    <a:pt x="39" y="17"/>
                    <a:pt x="41" y="20"/>
                  </a:cubicBezTo>
                  <a:cubicBezTo>
                    <a:pt x="41" y="22"/>
                    <a:pt x="42" y="23"/>
                    <a:pt x="42" y="25"/>
                  </a:cubicBezTo>
                  <a:cubicBezTo>
                    <a:pt x="43" y="26"/>
                    <a:pt x="43" y="27"/>
                    <a:pt x="43" y="28"/>
                  </a:cubicBezTo>
                  <a:cubicBezTo>
                    <a:pt x="43" y="28"/>
                    <a:pt x="43" y="28"/>
                    <a:pt x="43" y="28"/>
                  </a:cubicBezTo>
                  <a:cubicBezTo>
                    <a:pt x="42" y="28"/>
                    <a:pt x="42" y="28"/>
                    <a:pt x="42" y="28"/>
                  </a:cubicBezTo>
                  <a:cubicBezTo>
                    <a:pt x="42" y="30"/>
                    <a:pt x="39" y="31"/>
                    <a:pt x="36" y="32"/>
                  </a:cubicBezTo>
                  <a:cubicBezTo>
                    <a:pt x="33" y="33"/>
                    <a:pt x="30" y="34"/>
                    <a:pt x="28" y="34"/>
                  </a:cubicBezTo>
                  <a:moveTo>
                    <a:pt x="27" y="38"/>
                  </a:moveTo>
                  <a:cubicBezTo>
                    <a:pt x="30" y="38"/>
                    <a:pt x="35" y="37"/>
                    <a:pt x="38" y="35"/>
                  </a:cubicBezTo>
                  <a:cubicBezTo>
                    <a:pt x="40" y="34"/>
                    <a:pt x="42" y="33"/>
                    <a:pt x="43" y="32"/>
                  </a:cubicBezTo>
                  <a:cubicBezTo>
                    <a:pt x="44" y="32"/>
                    <a:pt x="45" y="31"/>
                    <a:pt x="45" y="31"/>
                  </a:cubicBezTo>
                  <a:cubicBezTo>
                    <a:pt x="46" y="30"/>
                    <a:pt x="46" y="29"/>
                    <a:pt x="46" y="28"/>
                  </a:cubicBezTo>
                  <a:cubicBezTo>
                    <a:pt x="46" y="28"/>
                    <a:pt x="46" y="28"/>
                    <a:pt x="46" y="28"/>
                  </a:cubicBezTo>
                  <a:cubicBezTo>
                    <a:pt x="46" y="26"/>
                    <a:pt x="46" y="24"/>
                    <a:pt x="45" y="22"/>
                  </a:cubicBezTo>
                  <a:cubicBezTo>
                    <a:pt x="45" y="21"/>
                    <a:pt x="44" y="19"/>
                    <a:pt x="44" y="17"/>
                  </a:cubicBezTo>
                  <a:cubicBezTo>
                    <a:pt x="52" y="14"/>
                    <a:pt x="60" y="10"/>
                    <a:pt x="67" y="6"/>
                  </a:cubicBezTo>
                  <a:cubicBezTo>
                    <a:pt x="68" y="6"/>
                    <a:pt x="68" y="6"/>
                    <a:pt x="69" y="5"/>
                  </a:cubicBezTo>
                  <a:cubicBezTo>
                    <a:pt x="72" y="31"/>
                    <a:pt x="78" y="57"/>
                    <a:pt x="88" y="81"/>
                  </a:cubicBezTo>
                  <a:cubicBezTo>
                    <a:pt x="66" y="84"/>
                    <a:pt x="44" y="89"/>
                    <a:pt x="24" y="96"/>
                  </a:cubicBezTo>
                  <a:cubicBezTo>
                    <a:pt x="23" y="96"/>
                    <a:pt x="23" y="96"/>
                    <a:pt x="23" y="96"/>
                  </a:cubicBezTo>
                  <a:cubicBezTo>
                    <a:pt x="22" y="96"/>
                    <a:pt x="21" y="96"/>
                    <a:pt x="21" y="97"/>
                  </a:cubicBezTo>
                  <a:cubicBezTo>
                    <a:pt x="17" y="99"/>
                    <a:pt x="13" y="100"/>
                    <a:pt x="9" y="102"/>
                  </a:cubicBezTo>
                  <a:cubicBezTo>
                    <a:pt x="9" y="96"/>
                    <a:pt x="9" y="91"/>
                    <a:pt x="9" y="86"/>
                  </a:cubicBezTo>
                  <a:cubicBezTo>
                    <a:pt x="9" y="67"/>
                    <a:pt x="7" y="49"/>
                    <a:pt x="4" y="30"/>
                  </a:cubicBezTo>
                  <a:cubicBezTo>
                    <a:pt x="5" y="30"/>
                    <a:pt x="5" y="30"/>
                    <a:pt x="5" y="30"/>
                  </a:cubicBezTo>
                  <a:cubicBezTo>
                    <a:pt x="11" y="29"/>
                    <a:pt x="17" y="27"/>
                    <a:pt x="23" y="25"/>
                  </a:cubicBezTo>
                  <a:cubicBezTo>
                    <a:pt x="24" y="29"/>
                    <a:pt x="25" y="32"/>
                    <a:pt x="25" y="36"/>
                  </a:cubicBezTo>
                  <a:cubicBezTo>
                    <a:pt x="25" y="37"/>
                    <a:pt x="26" y="38"/>
                    <a:pt x="26" y="38"/>
                  </a:cubicBezTo>
                  <a:cubicBezTo>
                    <a:pt x="27" y="38"/>
                    <a:pt x="27" y="38"/>
                    <a:pt x="27" y="38"/>
                  </a:cubicBezTo>
                  <a:moveTo>
                    <a:pt x="71" y="0"/>
                  </a:moveTo>
                  <a:cubicBezTo>
                    <a:pt x="70" y="0"/>
                    <a:pt x="70" y="1"/>
                    <a:pt x="69" y="1"/>
                  </a:cubicBezTo>
                  <a:cubicBezTo>
                    <a:pt x="69" y="2"/>
                    <a:pt x="69" y="2"/>
                    <a:pt x="69" y="2"/>
                  </a:cubicBezTo>
                  <a:cubicBezTo>
                    <a:pt x="68" y="2"/>
                    <a:pt x="68" y="2"/>
                    <a:pt x="68" y="2"/>
                  </a:cubicBezTo>
                  <a:cubicBezTo>
                    <a:pt x="67" y="2"/>
                    <a:pt x="67" y="2"/>
                    <a:pt x="66" y="3"/>
                  </a:cubicBezTo>
                  <a:cubicBezTo>
                    <a:pt x="58" y="7"/>
                    <a:pt x="50" y="11"/>
                    <a:pt x="42" y="14"/>
                  </a:cubicBezTo>
                  <a:cubicBezTo>
                    <a:pt x="42" y="13"/>
                    <a:pt x="42" y="12"/>
                    <a:pt x="42" y="12"/>
                  </a:cubicBezTo>
                  <a:cubicBezTo>
                    <a:pt x="41" y="10"/>
                    <a:pt x="40" y="8"/>
                    <a:pt x="40" y="7"/>
                  </a:cubicBezTo>
                  <a:cubicBezTo>
                    <a:pt x="40" y="5"/>
                    <a:pt x="39" y="4"/>
                    <a:pt x="39" y="4"/>
                  </a:cubicBezTo>
                  <a:cubicBezTo>
                    <a:pt x="39" y="3"/>
                    <a:pt x="39" y="3"/>
                    <a:pt x="38" y="2"/>
                  </a:cubicBezTo>
                  <a:cubicBezTo>
                    <a:pt x="38" y="2"/>
                    <a:pt x="38" y="2"/>
                    <a:pt x="37" y="2"/>
                  </a:cubicBezTo>
                  <a:cubicBezTo>
                    <a:pt x="37" y="2"/>
                    <a:pt x="37" y="2"/>
                    <a:pt x="37" y="2"/>
                  </a:cubicBezTo>
                  <a:cubicBezTo>
                    <a:pt x="33" y="4"/>
                    <a:pt x="29" y="5"/>
                    <a:pt x="25" y="7"/>
                  </a:cubicBezTo>
                  <a:cubicBezTo>
                    <a:pt x="24" y="7"/>
                    <a:pt x="24" y="7"/>
                    <a:pt x="23" y="8"/>
                  </a:cubicBezTo>
                  <a:cubicBezTo>
                    <a:pt x="22" y="8"/>
                    <a:pt x="21" y="9"/>
                    <a:pt x="21" y="10"/>
                  </a:cubicBezTo>
                  <a:cubicBezTo>
                    <a:pt x="20" y="11"/>
                    <a:pt x="20" y="12"/>
                    <a:pt x="20" y="13"/>
                  </a:cubicBezTo>
                  <a:cubicBezTo>
                    <a:pt x="20" y="13"/>
                    <a:pt x="20" y="14"/>
                    <a:pt x="20" y="14"/>
                  </a:cubicBezTo>
                  <a:cubicBezTo>
                    <a:pt x="21" y="16"/>
                    <a:pt x="22" y="19"/>
                    <a:pt x="22" y="21"/>
                  </a:cubicBezTo>
                  <a:cubicBezTo>
                    <a:pt x="16" y="23"/>
                    <a:pt x="10" y="25"/>
                    <a:pt x="4" y="27"/>
                  </a:cubicBezTo>
                  <a:cubicBezTo>
                    <a:pt x="3" y="27"/>
                    <a:pt x="3" y="27"/>
                    <a:pt x="3" y="27"/>
                  </a:cubicBezTo>
                  <a:cubicBezTo>
                    <a:pt x="3" y="27"/>
                    <a:pt x="3" y="26"/>
                    <a:pt x="2" y="26"/>
                  </a:cubicBezTo>
                  <a:cubicBezTo>
                    <a:pt x="2" y="26"/>
                    <a:pt x="2" y="27"/>
                    <a:pt x="2" y="27"/>
                  </a:cubicBezTo>
                  <a:cubicBezTo>
                    <a:pt x="1" y="27"/>
                    <a:pt x="0" y="28"/>
                    <a:pt x="0" y="29"/>
                  </a:cubicBezTo>
                  <a:cubicBezTo>
                    <a:pt x="4" y="47"/>
                    <a:pt x="6" y="66"/>
                    <a:pt x="6" y="86"/>
                  </a:cubicBezTo>
                  <a:cubicBezTo>
                    <a:pt x="6" y="92"/>
                    <a:pt x="5" y="98"/>
                    <a:pt x="5" y="104"/>
                  </a:cubicBezTo>
                  <a:cubicBezTo>
                    <a:pt x="5" y="105"/>
                    <a:pt x="5" y="105"/>
                    <a:pt x="6" y="106"/>
                  </a:cubicBezTo>
                  <a:cubicBezTo>
                    <a:pt x="6" y="106"/>
                    <a:pt x="6" y="106"/>
                    <a:pt x="7" y="106"/>
                  </a:cubicBezTo>
                  <a:cubicBezTo>
                    <a:pt x="7" y="106"/>
                    <a:pt x="7" y="106"/>
                    <a:pt x="7" y="106"/>
                  </a:cubicBezTo>
                  <a:cubicBezTo>
                    <a:pt x="12" y="104"/>
                    <a:pt x="16" y="103"/>
                    <a:pt x="21" y="101"/>
                  </a:cubicBezTo>
                  <a:cubicBezTo>
                    <a:pt x="21" y="104"/>
                    <a:pt x="21" y="108"/>
                    <a:pt x="21" y="111"/>
                  </a:cubicBezTo>
                  <a:cubicBezTo>
                    <a:pt x="21" y="112"/>
                    <a:pt x="21" y="112"/>
                    <a:pt x="22" y="112"/>
                  </a:cubicBezTo>
                  <a:cubicBezTo>
                    <a:pt x="22" y="113"/>
                    <a:pt x="22" y="113"/>
                    <a:pt x="23" y="113"/>
                  </a:cubicBezTo>
                  <a:cubicBezTo>
                    <a:pt x="23" y="113"/>
                    <a:pt x="23" y="112"/>
                    <a:pt x="24" y="112"/>
                  </a:cubicBezTo>
                  <a:cubicBezTo>
                    <a:pt x="28" y="109"/>
                    <a:pt x="33" y="107"/>
                    <a:pt x="39" y="106"/>
                  </a:cubicBezTo>
                  <a:cubicBezTo>
                    <a:pt x="55" y="103"/>
                    <a:pt x="70" y="100"/>
                    <a:pt x="86" y="97"/>
                  </a:cubicBezTo>
                  <a:cubicBezTo>
                    <a:pt x="87" y="98"/>
                    <a:pt x="87" y="98"/>
                    <a:pt x="88" y="98"/>
                  </a:cubicBezTo>
                  <a:cubicBezTo>
                    <a:pt x="88" y="98"/>
                    <a:pt x="88" y="98"/>
                    <a:pt x="88" y="98"/>
                  </a:cubicBezTo>
                  <a:cubicBezTo>
                    <a:pt x="90" y="98"/>
                    <a:pt x="92" y="97"/>
                    <a:pt x="93" y="97"/>
                  </a:cubicBezTo>
                  <a:cubicBezTo>
                    <a:pt x="94" y="96"/>
                    <a:pt x="94" y="96"/>
                    <a:pt x="94" y="95"/>
                  </a:cubicBezTo>
                  <a:cubicBezTo>
                    <a:pt x="92" y="75"/>
                    <a:pt x="89" y="56"/>
                    <a:pt x="87" y="36"/>
                  </a:cubicBezTo>
                  <a:cubicBezTo>
                    <a:pt x="86" y="31"/>
                    <a:pt x="86" y="26"/>
                    <a:pt x="86" y="21"/>
                  </a:cubicBezTo>
                  <a:cubicBezTo>
                    <a:pt x="86" y="18"/>
                    <a:pt x="86" y="15"/>
                    <a:pt x="87" y="12"/>
                  </a:cubicBezTo>
                  <a:cubicBezTo>
                    <a:pt x="87" y="11"/>
                    <a:pt x="86" y="10"/>
                    <a:pt x="86" y="10"/>
                  </a:cubicBezTo>
                  <a:cubicBezTo>
                    <a:pt x="86" y="9"/>
                    <a:pt x="85" y="9"/>
                    <a:pt x="85" y="9"/>
                  </a:cubicBezTo>
                  <a:cubicBezTo>
                    <a:pt x="85" y="9"/>
                    <a:pt x="84" y="9"/>
                    <a:pt x="84" y="10"/>
                  </a:cubicBezTo>
                  <a:cubicBezTo>
                    <a:pt x="81" y="11"/>
                    <a:pt x="77" y="12"/>
                    <a:pt x="73" y="12"/>
                  </a:cubicBezTo>
                  <a:cubicBezTo>
                    <a:pt x="73" y="12"/>
                    <a:pt x="73" y="12"/>
                    <a:pt x="73" y="12"/>
                  </a:cubicBezTo>
                  <a:cubicBezTo>
                    <a:pt x="73" y="12"/>
                    <a:pt x="73" y="12"/>
                    <a:pt x="73" y="12"/>
                  </a:cubicBezTo>
                  <a:cubicBezTo>
                    <a:pt x="73" y="10"/>
                    <a:pt x="73" y="7"/>
                    <a:pt x="73" y="5"/>
                  </a:cubicBezTo>
                  <a:cubicBezTo>
                    <a:pt x="72" y="4"/>
                    <a:pt x="72" y="4"/>
                    <a:pt x="72" y="4"/>
                  </a:cubicBezTo>
                  <a:cubicBezTo>
                    <a:pt x="72" y="4"/>
                    <a:pt x="73" y="3"/>
                    <a:pt x="73" y="3"/>
                  </a:cubicBezTo>
                  <a:cubicBezTo>
                    <a:pt x="73" y="2"/>
                    <a:pt x="73" y="2"/>
                    <a:pt x="72" y="1"/>
                  </a:cubicBezTo>
                  <a:cubicBezTo>
                    <a:pt x="72" y="1"/>
                    <a:pt x="72" y="1"/>
                    <a:pt x="72" y="1"/>
                  </a:cubicBezTo>
                  <a:cubicBezTo>
                    <a:pt x="71" y="1"/>
                    <a:pt x="71" y="0"/>
                    <a:pt x="7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818"/>
            <p:cNvSpPr/>
            <p:nvPr/>
          </p:nvSpPr>
          <p:spPr bwMode="auto">
            <a:xfrm>
              <a:off x="2768" y="1438"/>
              <a:ext cx="118" cy="48"/>
            </a:xfrm>
            <a:custGeom>
              <a:avLst/>
              <a:gdLst>
                <a:gd name="T0" fmla="*/ 48 w 50"/>
                <a:gd name="T1" fmla="*/ 0 h 20"/>
                <a:gd name="T2" fmla="*/ 47 w 50"/>
                <a:gd name="T3" fmla="*/ 1 h 20"/>
                <a:gd name="T4" fmla="*/ 44 w 50"/>
                <a:gd name="T5" fmla="*/ 2 h 20"/>
                <a:gd name="T6" fmla="*/ 23 w 50"/>
                <a:gd name="T7" fmla="*/ 11 h 20"/>
                <a:gd name="T8" fmla="*/ 11 w 50"/>
                <a:gd name="T9" fmla="*/ 15 h 20"/>
                <a:gd name="T10" fmla="*/ 2 w 50"/>
                <a:gd name="T11" fmla="*/ 17 h 20"/>
                <a:gd name="T12" fmla="*/ 0 w 50"/>
                <a:gd name="T13" fmla="*/ 19 h 20"/>
                <a:gd name="T14" fmla="*/ 2 w 50"/>
                <a:gd name="T15" fmla="*/ 20 h 20"/>
                <a:gd name="T16" fmla="*/ 2 w 50"/>
                <a:gd name="T17" fmla="*/ 20 h 20"/>
                <a:gd name="T18" fmla="*/ 13 w 50"/>
                <a:gd name="T19" fmla="*/ 18 h 20"/>
                <a:gd name="T20" fmla="*/ 35 w 50"/>
                <a:gd name="T21" fmla="*/ 10 h 20"/>
                <a:gd name="T22" fmla="*/ 44 w 50"/>
                <a:gd name="T23" fmla="*/ 6 h 20"/>
                <a:gd name="T24" fmla="*/ 47 w 50"/>
                <a:gd name="T25" fmla="*/ 5 h 20"/>
                <a:gd name="T26" fmla="*/ 48 w 50"/>
                <a:gd name="T27" fmla="*/ 4 h 20"/>
                <a:gd name="T28" fmla="*/ 49 w 50"/>
                <a:gd name="T29" fmla="*/ 1 h 20"/>
                <a:gd name="T30" fmla="*/ 48 w 50"/>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0">
                  <a:moveTo>
                    <a:pt x="48" y="0"/>
                  </a:moveTo>
                  <a:cubicBezTo>
                    <a:pt x="47" y="0"/>
                    <a:pt x="47" y="1"/>
                    <a:pt x="47" y="1"/>
                  </a:cubicBezTo>
                  <a:cubicBezTo>
                    <a:pt x="46" y="1"/>
                    <a:pt x="45" y="1"/>
                    <a:pt x="44" y="2"/>
                  </a:cubicBezTo>
                  <a:cubicBezTo>
                    <a:pt x="40" y="4"/>
                    <a:pt x="31" y="7"/>
                    <a:pt x="23" y="11"/>
                  </a:cubicBezTo>
                  <a:cubicBezTo>
                    <a:pt x="19" y="12"/>
                    <a:pt x="14" y="14"/>
                    <a:pt x="11" y="15"/>
                  </a:cubicBezTo>
                  <a:cubicBezTo>
                    <a:pt x="7" y="16"/>
                    <a:pt x="4" y="17"/>
                    <a:pt x="2" y="17"/>
                  </a:cubicBezTo>
                  <a:cubicBezTo>
                    <a:pt x="1" y="17"/>
                    <a:pt x="0" y="18"/>
                    <a:pt x="0" y="19"/>
                  </a:cubicBezTo>
                  <a:cubicBezTo>
                    <a:pt x="0" y="20"/>
                    <a:pt x="1" y="20"/>
                    <a:pt x="2" y="20"/>
                  </a:cubicBezTo>
                  <a:cubicBezTo>
                    <a:pt x="2" y="20"/>
                    <a:pt x="2" y="20"/>
                    <a:pt x="2" y="20"/>
                  </a:cubicBezTo>
                  <a:cubicBezTo>
                    <a:pt x="5" y="20"/>
                    <a:pt x="9" y="19"/>
                    <a:pt x="13" y="18"/>
                  </a:cubicBezTo>
                  <a:cubicBezTo>
                    <a:pt x="20" y="16"/>
                    <a:pt x="28" y="13"/>
                    <a:pt x="35" y="10"/>
                  </a:cubicBezTo>
                  <a:cubicBezTo>
                    <a:pt x="38" y="8"/>
                    <a:pt x="41" y="7"/>
                    <a:pt x="44" y="6"/>
                  </a:cubicBezTo>
                  <a:cubicBezTo>
                    <a:pt x="45" y="6"/>
                    <a:pt x="46" y="5"/>
                    <a:pt x="47" y="5"/>
                  </a:cubicBezTo>
                  <a:cubicBezTo>
                    <a:pt x="47" y="4"/>
                    <a:pt x="48" y="4"/>
                    <a:pt x="48" y="4"/>
                  </a:cubicBezTo>
                  <a:cubicBezTo>
                    <a:pt x="49" y="3"/>
                    <a:pt x="50" y="2"/>
                    <a:pt x="49" y="1"/>
                  </a:cubicBezTo>
                  <a:cubicBezTo>
                    <a:pt x="49" y="1"/>
                    <a:pt x="48" y="0"/>
                    <a:pt x="4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819"/>
            <p:cNvSpPr/>
            <p:nvPr/>
          </p:nvSpPr>
          <p:spPr bwMode="auto">
            <a:xfrm>
              <a:off x="2777" y="1471"/>
              <a:ext cx="109" cy="38"/>
            </a:xfrm>
            <a:custGeom>
              <a:avLst/>
              <a:gdLst>
                <a:gd name="T0" fmla="*/ 43 w 46"/>
                <a:gd name="T1" fmla="*/ 0 h 16"/>
                <a:gd name="T2" fmla="*/ 40 w 46"/>
                <a:gd name="T3" fmla="*/ 1 h 16"/>
                <a:gd name="T4" fmla="*/ 20 w 46"/>
                <a:gd name="T5" fmla="*/ 7 h 16"/>
                <a:gd name="T6" fmla="*/ 1 w 46"/>
                <a:gd name="T7" fmla="*/ 12 h 16"/>
                <a:gd name="T8" fmla="*/ 0 w 46"/>
                <a:gd name="T9" fmla="*/ 14 h 16"/>
                <a:gd name="T10" fmla="*/ 2 w 46"/>
                <a:gd name="T11" fmla="*/ 16 h 16"/>
                <a:gd name="T12" fmla="*/ 2 w 46"/>
                <a:gd name="T13" fmla="*/ 16 h 16"/>
                <a:gd name="T14" fmla="*/ 24 w 46"/>
                <a:gd name="T15" fmla="*/ 9 h 16"/>
                <a:gd name="T16" fmla="*/ 37 w 46"/>
                <a:gd name="T17" fmla="*/ 5 h 16"/>
                <a:gd name="T18" fmla="*/ 41 w 46"/>
                <a:gd name="T19" fmla="*/ 4 h 16"/>
                <a:gd name="T20" fmla="*/ 43 w 46"/>
                <a:gd name="T21" fmla="*/ 4 h 16"/>
                <a:gd name="T22" fmla="*/ 43 w 46"/>
                <a:gd name="T23" fmla="*/ 4 h 16"/>
                <a:gd name="T24" fmla="*/ 43 w 46"/>
                <a:gd name="T25" fmla="*/ 4 h 16"/>
                <a:gd name="T26" fmla="*/ 44 w 46"/>
                <a:gd name="T27" fmla="*/ 4 h 16"/>
                <a:gd name="T28" fmla="*/ 45 w 46"/>
                <a:gd name="T29" fmla="*/ 3 h 16"/>
                <a:gd name="T30" fmla="*/ 44 w 46"/>
                <a:gd name="T31" fmla="*/ 0 h 16"/>
                <a:gd name="T32" fmla="*/ 43 w 4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6">
                  <a:moveTo>
                    <a:pt x="43" y="0"/>
                  </a:moveTo>
                  <a:cubicBezTo>
                    <a:pt x="42" y="0"/>
                    <a:pt x="42" y="0"/>
                    <a:pt x="40" y="1"/>
                  </a:cubicBezTo>
                  <a:cubicBezTo>
                    <a:pt x="36" y="2"/>
                    <a:pt x="28" y="4"/>
                    <a:pt x="20" y="7"/>
                  </a:cubicBezTo>
                  <a:cubicBezTo>
                    <a:pt x="12" y="9"/>
                    <a:pt x="4" y="11"/>
                    <a:pt x="1" y="12"/>
                  </a:cubicBezTo>
                  <a:cubicBezTo>
                    <a:pt x="0" y="12"/>
                    <a:pt x="0" y="13"/>
                    <a:pt x="0" y="14"/>
                  </a:cubicBezTo>
                  <a:cubicBezTo>
                    <a:pt x="0" y="15"/>
                    <a:pt x="1" y="16"/>
                    <a:pt x="2" y="16"/>
                  </a:cubicBezTo>
                  <a:cubicBezTo>
                    <a:pt x="2" y="16"/>
                    <a:pt x="2" y="16"/>
                    <a:pt x="2" y="16"/>
                  </a:cubicBezTo>
                  <a:cubicBezTo>
                    <a:pt x="6" y="15"/>
                    <a:pt x="15" y="12"/>
                    <a:pt x="24" y="9"/>
                  </a:cubicBezTo>
                  <a:cubicBezTo>
                    <a:pt x="29" y="8"/>
                    <a:pt x="33" y="6"/>
                    <a:pt x="37" y="5"/>
                  </a:cubicBezTo>
                  <a:cubicBezTo>
                    <a:pt x="38" y="5"/>
                    <a:pt x="40" y="4"/>
                    <a:pt x="41" y="4"/>
                  </a:cubicBezTo>
                  <a:cubicBezTo>
                    <a:pt x="42" y="4"/>
                    <a:pt x="43" y="4"/>
                    <a:pt x="43" y="4"/>
                  </a:cubicBezTo>
                  <a:cubicBezTo>
                    <a:pt x="43" y="4"/>
                    <a:pt x="43" y="4"/>
                    <a:pt x="43" y="4"/>
                  </a:cubicBezTo>
                  <a:cubicBezTo>
                    <a:pt x="43" y="4"/>
                    <a:pt x="43" y="4"/>
                    <a:pt x="43" y="4"/>
                  </a:cubicBezTo>
                  <a:cubicBezTo>
                    <a:pt x="43" y="4"/>
                    <a:pt x="44" y="4"/>
                    <a:pt x="44" y="4"/>
                  </a:cubicBezTo>
                  <a:cubicBezTo>
                    <a:pt x="44" y="4"/>
                    <a:pt x="45" y="3"/>
                    <a:pt x="45" y="3"/>
                  </a:cubicBezTo>
                  <a:cubicBezTo>
                    <a:pt x="46" y="2"/>
                    <a:pt x="45" y="1"/>
                    <a:pt x="44" y="0"/>
                  </a:cubicBezTo>
                  <a:cubicBezTo>
                    <a:pt x="44" y="0"/>
                    <a:pt x="44" y="0"/>
                    <a:pt x="4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820"/>
            <p:cNvSpPr/>
            <p:nvPr/>
          </p:nvSpPr>
          <p:spPr bwMode="auto">
            <a:xfrm>
              <a:off x="2779" y="1519"/>
              <a:ext cx="31" cy="14"/>
            </a:xfrm>
            <a:custGeom>
              <a:avLst/>
              <a:gdLst>
                <a:gd name="T0" fmla="*/ 10 w 13"/>
                <a:gd name="T1" fmla="*/ 0 h 6"/>
                <a:gd name="T2" fmla="*/ 10 w 13"/>
                <a:gd name="T3" fmla="*/ 0 h 6"/>
                <a:gd name="T4" fmla="*/ 6 w 13"/>
                <a:gd name="T5" fmla="*/ 1 h 6"/>
                <a:gd name="T6" fmla="*/ 3 w 13"/>
                <a:gd name="T7" fmla="*/ 2 h 6"/>
                <a:gd name="T8" fmla="*/ 3 w 13"/>
                <a:gd name="T9" fmla="*/ 2 h 6"/>
                <a:gd name="T10" fmla="*/ 3 w 13"/>
                <a:gd name="T11" fmla="*/ 2 h 6"/>
                <a:gd name="T12" fmla="*/ 2 w 13"/>
                <a:gd name="T13" fmla="*/ 2 h 6"/>
                <a:gd name="T14" fmla="*/ 0 w 13"/>
                <a:gd name="T15" fmla="*/ 3 h 6"/>
                <a:gd name="T16" fmla="*/ 1 w 13"/>
                <a:gd name="T17" fmla="*/ 5 h 6"/>
                <a:gd name="T18" fmla="*/ 3 w 13"/>
                <a:gd name="T19" fmla="*/ 6 h 6"/>
                <a:gd name="T20" fmla="*/ 3 w 13"/>
                <a:gd name="T21" fmla="*/ 6 h 6"/>
                <a:gd name="T22" fmla="*/ 7 w 13"/>
                <a:gd name="T23" fmla="*/ 4 h 6"/>
                <a:gd name="T24" fmla="*/ 10 w 13"/>
                <a:gd name="T25" fmla="*/ 3 h 6"/>
                <a:gd name="T26" fmla="*/ 10 w 13"/>
                <a:gd name="T27" fmla="*/ 3 h 6"/>
                <a:gd name="T28" fmla="*/ 11 w 13"/>
                <a:gd name="T29" fmla="*/ 3 h 6"/>
                <a:gd name="T30" fmla="*/ 11 w 13"/>
                <a:gd name="T31" fmla="*/ 4 h 6"/>
                <a:gd name="T32" fmla="*/ 13 w 13"/>
                <a:gd name="T33" fmla="*/ 3 h 6"/>
                <a:gd name="T34" fmla="*/ 12 w 13"/>
                <a:gd name="T35" fmla="*/ 0 h 6"/>
                <a:gd name="T36" fmla="*/ 10 w 13"/>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0" y="0"/>
                  </a:moveTo>
                  <a:cubicBezTo>
                    <a:pt x="10" y="0"/>
                    <a:pt x="10" y="0"/>
                    <a:pt x="10" y="0"/>
                  </a:cubicBezTo>
                  <a:cubicBezTo>
                    <a:pt x="8" y="0"/>
                    <a:pt x="7" y="0"/>
                    <a:pt x="6" y="1"/>
                  </a:cubicBezTo>
                  <a:cubicBezTo>
                    <a:pt x="5" y="2"/>
                    <a:pt x="4" y="2"/>
                    <a:pt x="3" y="2"/>
                  </a:cubicBezTo>
                  <a:cubicBezTo>
                    <a:pt x="3" y="2"/>
                    <a:pt x="3" y="2"/>
                    <a:pt x="3" y="2"/>
                  </a:cubicBezTo>
                  <a:cubicBezTo>
                    <a:pt x="3" y="2"/>
                    <a:pt x="3" y="2"/>
                    <a:pt x="3" y="2"/>
                  </a:cubicBezTo>
                  <a:cubicBezTo>
                    <a:pt x="2" y="2"/>
                    <a:pt x="2" y="2"/>
                    <a:pt x="2" y="2"/>
                  </a:cubicBezTo>
                  <a:cubicBezTo>
                    <a:pt x="1" y="2"/>
                    <a:pt x="1" y="2"/>
                    <a:pt x="0" y="3"/>
                  </a:cubicBezTo>
                  <a:cubicBezTo>
                    <a:pt x="0" y="4"/>
                    <a:pt x="0" y="5"/>
                    <a:pt x="1" y="5"/>
                  </a:cubicBezTo>
                  <a:cubicBezTo>
                    <a:pt x="2" y="5"/>
                    <a:pt x="2" y="6"/>
                    <a:pt x="3" y="6"/>
                  </a:cubicBezTo>
                  <a:cubicBezTo>
                    <a:pt x="3" y="6"/>
                    <a:pt x="3" y="6"/>
                    <a:pt x="3" y="6"/>
                  </a:cubicBezTo>
                  <a:cubicBezTo>
                    <a:pt x="5" y="6"/>
                    <a:pt x="6" y="5"/>
                    <a:pt x="7" y="4"/>
                  </a:cubicBezTo>
                  <a:cubicBezTo>
                    <a:pt x="9" y="4"/>
                    <a:pt x="10" y="3"/>
                    <a:pt x="10" y="3"/>
                  </a:cubicBezTo>
                  <a:cubicBezTo>
                    <a:pt x="10" y="3"/>
                    <a:pt x="10" y="3"/>
                    <a:pt x="10" y="3"/>
                  </a:cubicBezTo>
                  <a:cubicBezTo>
                    <a:pt x="11" y="3"/>
                    <a:pt x="11" y="3"/>
                    <a:pt x="11" y="3"/>
                  </a:cubicBezTo>
                  <a:cubicBezTo>
                    <a:pt x="11" y="3"/>
                    <a:pt x="11" y="4"/>
                    <a:pt x="11" y="4"/>
                  </a:cubicBezTo>
                  <a:cubicBezTo>
                    <a:pt x="12" y="4"/>
                    <a:pt x="13" y="3"/>
                    <a:pt x="13" y="3"/>
                  </a:cubicBezTo>
                  <a:cubicBezTo>
                    <a:pt x="13" y="2"/>
                    <a:pt x="13" y="1"/>
                    <a:pt x="12"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821"/>
            <p:cNvSpPr/>
            <p:nvPr/>
          </p:nvSpPr>
          <p:spPr bwMode="auto">
            <a:xfrm>
              <a:off x="4903" y="3445"/>
              <a:ext cx="137" cy="33"/>
            </a:xfrm>
            <a:custGeom>
              <a:avLst/>
              <a:gdLst>
                <a:gd name="T0" fmla="*/ 2 w 58"/>
                <a:gd name="T1" fmla="*/ 0 h 14"/>
                <a:gd name="T2" fmla="*/ 0 w 58"/>
                <a:gd name="T3" fmla="*/ 1 h 14"/>
                <a:gd name="T4" fmla="*/ 1 w 58"/>
                <a:gd name="T5" fmla="*/ 4 h 14"/>
                <a:gd name="T6" fmla="*/ 13 w 58"/>
                <a:gd name="T7" fmla="*/ 8 h 14"/>
                <a:gd name="T8" fmla="*/ 39 w 58"/>
                <a:gd name="T9" fmla="*/ 12 h 14"/>
                <a:gd name="T10" fmla="*/ 50 w 58"/>
                <a:gd name="T11" fmla="*/ 14 h 14"/>
                <a:gd name="T12" fmla="*/ 56 w 58"/>
                <a:gd name="T13" fmla="*/ 14 h 14"/>
                <a:gd name="T14" fmla="*/ 56 w 58"/>
                <a:gd name="T15" fmla="*/ 14 h 14"/>
                <a:gd name="T16" fmla="*/ 58 w 58"/>
                <a:gd name="T17" fmla="*/ 12 h 14"/>
                <a:gd name="T18" fmla="*/ 56 w 58"/>
                <a:gd name="T19" fmla="*/ 10 h 14"/>
                <a:gd name="T20" fmla="*/ 56 w 58"/>
                <a:gd name="T21" fmla="*/ 10 h 14"/>
                <a:gd name="T22" fmla="*/ 56 w 58"/>
                <a:gd name="T23" fmla="*/ 10 h 14"/>
                <a:gd name="T24" fmla="*/ 56 w 58"/>
                <a:gd name="T25" fmla="*/ 10 h 14"/>
                <a:gd name="T26" fmla="*/ 47 w 58"/>
                <a:gd name="T27" fmla="*/ 9 h 14"/>
                <a:gd name="T28" fmla="*/ 22 w 58"/>
                <a:gd name="T29" fmla="*/ 5 h 14"/>
                <a:gd name="T30" fmla="*/ 10 w 58"/>
                <a:gd name="T31" fmla="*/ 3 h 14"/>
                <a:gd name="T32" fmla="*/ 3 w 58"/>
                <a:gd name="T33" fmla="*/ 0 h 14"/>
                <a:gd name="T34" fmla="*/ 2 w 58"/>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4">
                  <a:moveTo>
                    <a:pt x="2" y="0"/>
                  </a:moveTo>
                  <a:cubicBezTo>
                    <a:pt x="1" y="0"/>
                    <a:pt x="0" y="0"/>
                    <a:pt x="0" y="1"/>
                  </a:cubicBezTo>
                  <a:cubicBezTo>
                    <a:pt x="0" y="2"/>
                    <a:pt x="0" y="3"/>
                    <a:pt x="1" y="4"/>
                  </a:cubicBezTo>
                  <a:cubicBezTo>
                    <a:pt x="4" y="5"/>
                    <a:pt x="8" y="6"/>
                    <a:pt x="13" y="8"/>
                  </a:cubicBezTo>
                  <a:cubicBezTo>
                    <a:pt x="21" y="9"/>
                    <a:pt x="31" y="11"/>
                    <a:pt x="39" y="12"/>
                  </a:cubicBezTo>
                  <a:cubicBezTo>
                    <a:pt x="43" y="13"/>
                    <a:pt x="47" y="13"/>
                    <a:pt x="50" y="14"/>
                  </a:cubicBezTo>
                  <a:cubicBezTo>
                    <a:pt x="53" y="14"/>
                    <a:pt x="55" y="14"/>
                    <a:pt x="56" y="14"/>
                  </a:cubicBezTo>
                  <a:cubicBezTo>
                    <a:pt x="56" y="14"/>
                    <a:pt x="56" y="14"/>
                    <a:pt x="56" y="14"/>
                  </a:cubicBezTo>
                  <a:cubicBezTo>
                    <a:pt x="57" y="14"/>
                    <a:pt x="58" y="13"/>
                    <a:pt x="58" y="12"/>
                  </a:cubicBezTo>
                  <a:cubicBezTo>
                    <a:pt x="58" y="11"/>
                    <a:pt x="57" y="10"/>
                    <a:pt x="56" y="10"/>
                  </a:cubicBezTo>
                  <a:cubicBezTo>
                    <a:pt x="56" y="10"/>
                    <a:pt x="56" y="10"/>
                    <a:pt x="56" y="10"/>
                  </a:cubicBezTo>
                  <a:cubicBezTo>
                    <a:pt x="56" y="10"/>
                    <a:pt x="56" y="10"/>
                    <a:pt x="56" y="10"/>
                  </a:cubicBezTo>
                  <a:cubicBezTo>
                    <a:pt x="56" y="10"/>
                    <a:pt x="56" y="10"/>
                    <a:pt x="56" y="10"/>
                  </a:cubicBezTo>
                  <a:cubicBezTo>
                    <a:pt x="55" y="10"/>
                    <a:pt x="51" y="10"/>
                    <a:pt x="47" y="9"/>
                  </a:cubicBezTo>
                  <a:cubicBezTo>
                    <a:pt x="40" y="8"/>
                    <a:pt x="31" y="7"/>
                    <a:pt x="22" y="5"/>
                  </a:cubicBezTo>
                  <a:cubicBezTo>
                    <a:pt x="18" y="4"/>
                    <a:pt x="14" y="4"/>
                    <a:pt x="10" y="3"/>
                  </a:cubicBezTo>
                  <a:cubicBezTo>
                    <a:pt x="7" y="2"/>
                    <a:pt x="4" y="1"/>
                    <a:pt x="3" y="0"/>
                  </a:cubicBezTo>
                  <a:cubicBezTo>
                    <a:pt x="3"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822"/>
            <p:cNvSpPr/>
            <p:nvPr/>
          </p:nvSpPr>
          <p:spPr bwMode="auto">
            <a:xfrm>
              <a:off x="4898" y="3471"/>
              <a:ext cx="123" cy="40"/>
            </a:xfrm>
            <a:custGeom>
              <a:avLst/>
              <a:gdLst>
                <a:gd name="T0" fmla="*/ 2 w 52"/>
                <a:gd name="T1" fmla="*/ 0 h 17"/>
                <a:gd name="T2" fmla="*/ 0 w 52"/>
                <a:gd name="T3" fmla="*/ 1 h 17"/>
                <a:gd name="T4" fmla="*/ 1 w 52"/>
                <a:gd name="T5" fmla="*/ 4 h 17"/>
                <a:gd name="T6" fmla="*/ 12 w 52"/>
                <a:gd name="T7" fmla="*/ 7 h 17"/>
                <a:gd name="T8" fmla="*/ 36 w 52"/>
                <a:gd name="T9" fmla="*/ 12 h 17"/>
                <a:gd name="T10" fmla="*/ 45 w 52"/>
                <a:gd name="T11" fmla="*/ 15 h 17"/>
                <a:gd name="T12" fmla="*/ 48 w 52"/>
                <a:gd name="T13" fmla="*/ 16 h 17"/>
                <a:gd name="T14" fmla="*/ 49 w 52"/>
                <a:gd name="T15" fmla="*/ 16 h 17"/>
                <a:gd name="T16" fmla="*/ 49 w 52"/>
                <a:gd name="T17" fmla="*/ 16 h 17"/>
                <a:gd name="T18" fmla="*/ 49 w 52"/>
                <a:gd name="T19" fmla="*/ 16 h 17"/>
                <a:gd name="T20" fmla="*/ 50 w 52"/>
                <a:gd name="T21" fmla="*/ 17 h 17"/>
                <a:gd name="T22" fmla="*/ 52 w 52"/>
                <a:gd name="T23" fmla="*/ 16 h 17"/>
                <a:gd name="T24" fmla="*/ 52 w 52"/>
                <a:gd name="T25" fmla="*/ 13 h 17"/>
                <a:gd name="T26" fmla="*/ 50 w 52"/>
                <a:gd name="T27" fmla="*/ 12 h 17"/>
                <a:gd name="T28" fmla="*/ 41 w 52"/>
                <a:gd name="T29" fmla="*/ 10 h 17"/>
                <a:gd name="T30" fmla="*/ 19 w 52"/>
                <a:gd name="T31" fmla="*/ 4 h 17"/>
                <a:gd name="T32" fmla="*/ 3 w 52"/>
                <a:gd name="T33" fmla="*/ 0 h 17"/>
                <a:gd name="T34" fmla="*/ 2 w 52"/>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17">
                  <a:moveTo>
                    <a:pt x="2" y="0"/>
                  </a:moveTo>
                  <a:cubicBezTo>
                    <a:pt x="1" y="0"/>
                    <a:pt x="0" y="0"/>
                    <a:pt x="0" y="1"/>
                  </a:cubicBezTo>
                  <a:cubicBezTo>
                    <a:pt x="0" y="2"/>
                    <a:pt x="0" y="4"/>
                    <a:pt x="1" y="4"/>
                  </a:cubicBezTo>
                  <a:cubicBezTo>
                    <a:pt x="3" y="5"/>
                    <a:pt x="7" y="6"/>
                    <a:pt x="12" y="7"/>
                  </a:cubicBezTo>
                  <a:cubicBezTo>
                    <a:pt x="19" y="9"/>
                    <a:pt x="28" y="11"/>
                    <a:pt x="36" y="12"/>
                  </a:cubicBezTo>
                  <a:cubicBezTo>
                    <a:pt x="39" y="13"/>
                    <a:pt x="43" y="14"/>
                    <a:pt x="45" y="15"/>
                  </a:cubicBezTo>
                  <a:cubicBezTo>
                    <a:pt x="46" y="15"/>
                    <a:pt x="47" y="16"/>
                    <a:pt x="48" y="16"/>
                  </a:cubicBezTo>
                  <a:cubicBezTo>
                    <a:pt x="49" y="16"/>
                    <a:pt x="49" y="16"/>
                    <a:pt x="49" y="16"/>
                  </a:cubicBezTo>
                  <a:cubicBezTo>
                    <a:pt x="49" y="16"/>
                    <a:pt x="49" y="16"/>
                    <a:pt x="49" y="16"/>
                  </a:cubicBezTo>
                  <a:cubicBezTo>
                    <a:pt x="49" y="16"/>
                    <a:pt x="49" y="16"/>
                    <a:pt x="49" y="16"/>
                  </a:cubicBezTo>
                  <a:cubicBezTo>
                    <a:pt x="49" y="16"/>
                    <a:pt x="50" y="17"/>
                    <a:pt x="50" y="17"/>
                  </a:cubicBezTo>
                  <a:cubicBezTo>
                    <a:pt x="51" y="17"/>
                    <a:pt x="51" y="16"/>
                    <a:pt x="52" y="16"/>
                  </a:cubicBezTo>
                  <a:cubicBezTo>
                    <a:pt x="52" y="15"/>
                    <a:pt x="52" y="14"/>
                    <a:pt x="52" y="13"/>
                  </a:cubicBezTo>
                  <a:cubicBezTo>
                    <a:pt x="51" y="13"/>
                    <a:pt x="51" y="13"/>
                    <a:pt x="50" y="12"/>
                  </a:cubicBezTo>
                  <a:cubicBezTo>
                    <a:pt x="49" y="12"/>
                    <a:pt x="45" y="11"/>
                    <a:pt x="41" y="10"/>
                  </a:cubicBezTo>
                  <a:cubicBezTo>
                    <a:pt x="35" y="8"/>
                    <a:pt x="27" y="6"/>
                    <a:pt x="19" y="4"/>
                  </a:cubicBezTo>
                  <a:cubicBezTo>
                    <a:pt x="12" y="3"/>
                    <a:pt x="5"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823"/>
            <p:cNvSpPr/>
            <p:nvPr/>
          </p:nvSpPr>
          <p:spPr bwMode="auto">
            <a:xfrm>
              <a:off x="4886" y="3495"/>
              <a:ext cx="36" cy="19"/>
            </a:xfrm>
            <a:custGeom>
              <a:avLst/>
              <a:gdLst>
                <a:gd name="T0" fmla="*/ 2 w 15"/>
                <a:gd name="T1" fmla="*/ 0 h 8"/>
                <a:gd name="T2" fmla="*/ 1 w 15"/>
                <a:gd name="T3" fmla="*/ 1 h 8"/>
                <a:gd name="T4" fmla="*/ 1 w 15"/>
                <a:gd name="T5" fmla="*/ 3 h 8"/>
                <a:gd name="T6" fmla="*/ 4 w 15"/>
                <a:gd name="T7" fmla="*/ 6 h 8"/>
                <a:gd name="T8" fmla="*/ 9 w 15"/>
                <a:gd name="T9" fmla="*/ 6 h 8"/>
                <a:gd name="T10" fmla="*/ 11 w 15"/>
                <a:gd name="T11" fmla="*/ 7 h 8"/>
                <a:gd name="T12" fmla="*/ 11 w 15"/>
                <a:gd name="T13" fmla="*/ 7 h 8"/>
                <a:gd name="T14" fmla="*/ 13 w 15"/>
                <a:gd name="T15" fmla="*/ 8 h 8"/>
                <a:gd name="T16" fmla="*/ 14 w 15"/>
                <a:gd name="T17" fmla="*/ 8 h 8"/>
                <a:gd name="T18" fmla="*/ 15 w 15"/>
                <a:gd name="T19" fmla="*/ 5 h 8"/>
                <a:gd name="T20" fmla="*/ 11 w 15"/>
                <a:gd name="T21" fmla="*/ 3 h 8"/>
                <a:gd name="T22" fmla="*/ 6 w 15"/>
                <a:gd name="T23" fmla="*/ 2 h 8"/>
                <a:gd name="T24" fmla="*/ 5 w 15"/>
                <a:gd name="T25" fmla="*/ 2 h 8"/>
                <a:gd name="T26" fmla="*/ 4 w 15"/>
                <a:gd name="T27" fmla="*/ 1 h 8"/>
                <a:gd name="T28" fmla="*/ 2 w 1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2" y="0"/>
                  </a:moveTo>
                  <a:cubicBezTo>
                    <a:pt x="2" y="0"/>
                    <a:pt x="2" y="0"/>
                    <a:pt x="1" y="1"/>
                  </a:cubicBezTo>
                  <a:cubicBezTo>
                    <a:pt x="0" y="1"/>
                    <a:pt x="0" y="2"/>
                    <a:pt x="1" y="3"/>
                  </a:cubicBezTo>
                  <a:cubicBezTo>
                    <a:pt x="2" y="5"/>
                    <a:pt x="3" y="5"/>
                    <a:pt x="4" y="6"/>
                  </a:cubicBezTo>
                  <a:cubicBezTo>
                    <a:pt x="6" y="6"/>
                    <a:pt x="8" y="6"/>
                    <a:pt x="9" y="6"/>
                  </a:cubicBezTo>
                  <a:cubicBezTo>
                    <a:pt x="10" y="6"/>
                    <a:pt x="10" y="7"/>
                    <a:pt x="11" y="7"/>
                  </a:cubicBezTo>
                  <a:cubicBezTo>
                    <a:pt x="11" y="7"/>
                    <a:pt x="11" y="7"/>
                    <a:pt x="11" y="7"/>
                  </a:cubicBezTo>
                  <a:cubicBezTo>
                    <a:pt x="12" y="8"/>
                    <a:pt x="12" y="8"/>
                    <a:pt x="13" y="8"/>
                  </a:cubicBezTo>
                  <a:cubicBezTo>
                    <a:pt x="13" y="8"/>
                    <a:pt x="14" y="8"/>
                    <a:pt x="14" y="8"/>
                  </a:cubicBezTo>
                  <a:cubicBezTo>
                    <a:pt x="15" y="7"/>
                    <a:pt x="15" y="6"/>
                    <a:pt x="15" y="5"/>
                  </a:cubicBezTo>
                  <a:cubicBezTo>
                    <a:pt x="14" y="4"/>
                    <a:pt x="12" y="3"/>
                    <a:pt x="11" y="3"/>
                  </a:cubicBezTo>
                  <a:cubicBezTo>
                    <a:pt x="9" y="2"/>
                    <a:pt x="8" y="2"/>
                    <a:pt x="6" y="2"/>
                  </a:cubicBezTo>
                  <a:cubicBezTo>
                    <a:pt x="6" y="2"/>
                    <a:pt x="5" y="2"/>
                    <a:pt x="5" y="2"/>
                  </a:cubicBezTo>
                  <a:cubicBezTo>
                    <a:pt x="4" y="1"/>
                    <a:pt x="4" y="1"/>
                    <a:pt x="4" y="1"/>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824"/>
            <p:cNvSpPr>
              <a:spLocks noEditPoints="1"/>
            </p:cNvSpPr>
            <p:nvPr/>
          </p:nvSpPr>
          <p:spPr bwMode="auto">
            <a:xfrm>
              <a:off x="4820" y="3339"/>
              <a:ext cx="320" cy="303"/>
            </a:xfrm>
            <a:custGeom>
              <a:avLst/>
              <a:gdLst>
                <a:gd name="T0" fmla="*/ 22 w 135"/>
                <a:gd name="T1" fmla="*/ 91 h 128"/>
                <a:gd name="T2" fmla="*/ 91 w 135"/>
                <a:gd name="T3" fmla="*/ 124 h 128"/>
                <a:gd name="T4" fmla="*/ 88 w 135"/>
                <a:gd name="T5" fmla="*/ 122 h 128"/>
                <a:gd name="T6" fmla="*/ 86 w 135"/>
                <a:gd name="T7" fmla="*/ 121 h 128"/>
                <a:gd name="T8" fmla="*/ 84 w 135"/>
                <a:gd name="T9" fmla="*/ 119 h 128"/>
                <a:gd name="T10" fmla="*/ 34 w 135"/>
                <a:gd name="T11" fmla="*/ 102 h 128"/>
                <a:gd name="T12" fmla="*/ 17 w 135"/>
                <a:gd name="T13" fmla="*/ 99 h 128"/>
                <a:gd name="T14" fmla="*/ 119 w 135"/>
                <a:gd name="T15" fmla="*/ 37 h 128"/>
                <a:gd name="T16" fmla="*/ 116 w 135"/>
                <a:gd name="T17" fmla="*/ 63 h 128"/>
                <a:gd name="T18" fmla="*/ 20 w 135"/>
                <a:gd name="T19" fmla="*/ 87 h 128"/>
                <a:gd name="T20" fmla="*/ 42 w 135"/>
                <a:gd name="T21" fmla="*/ 11 h 128"/>
                <a:gd name="T22" fmla="*/ 64 w 135"/>
                <a:gd name="T23" fmla="*/ 17 h 128"/>
                <a:gd name="T24" fmla="*/ 60 w 135"/>
                <a:gd name="T25" fmla="*/ 31 h 128"/>
                <a:gd name="T26" fmla="*/ 77 w 135"/>
                <a:gd name="T27" fmla="*/ 36 h 128"/>
                <a:gd name="T28" fmla="*/ 85 w 135"/>
                <a:gd name="T29" fmla="*/ 33 h 128"/>
                <a:gd name="T30" fmla="*/ 88 w 135"/>
                <a:gd name="T31" fmla="*/ 21 h 128"/>
                <a:gd name="T32" fmla="*/ 118 w 135"/>
                <a:gd name="T33" fmla="*/ 24 h 128"/>
                <a:gd name="T34" fmla="*/ 95 w 135"/>
                <a:gd name="T35" fmla="*/ 110 h 128"/>
                <a:gd name="T36" fmla="*/ 22 w 135"/>
                <a:gd name="T37" fmla="*/ 86 h 128"/>
                <a:gd name="T38" fmla="*/ 20 w 135"/>
                <a:gd name="T39" fmla="*/ 87 h 128"/>
                <a:gd name="T40" fmla="*/ 74 w 135"/>
                <a:gd name="T41" fmla="*/ 4 h 128"/>
                <a:gd name="T42" fmla="*/ 87 w 135"/>
                <a:gd name="T43" fmla="*/ 6 h 128"/>
                <a:gd name="T44" fmla="*/ 84 w 135"/>
                <a:gd name="T45" fmla="*/ 23 h 128"/>
                <a:gd name="T46" fmla="*/ 81 w 135"/>
                <a:gd name="T47" fmla="*/ 31 h 128"/>
                <a:gd name="T48" fmla="*/ 77 w 135"/>
                <a:gd name="T49" fmla="*/ 32 h 128"/>
                <a:gd name="T50" fmla="*/ 77 w 135"/>
                <a:gd name="T51" fmla="*/ 32 h 128"/>
                <a:gd name="T52" fmla="*/ 64 w 135"/>
                <a:gd name="T53" fmla="*/ 29 h 128"/>
                <a:gd name="T54" fmla="*/ 72 w 135"/>
                <a:gd name="T55" fmla="*/ 4 h 128"/>
                <a:gd name="T56" fmla="*/ 74 w 135"/>
                <a:gd name="T57" fmla="*/ 0 h 128"/>
                <a:gd name="T58" fmla="*/ 67 w 135"/>
                <a:gd name="T59" fmla="*/ 5 h 128"/>
                <a:gd name="T60" fmla="*/ 44 w 135"/>
                <a:gd name="T61" fmla="*/ 7 h 128"/>
                <a:gd name="T62" fmla="*/ 42 w 135"/>
                <a:gd name="T63" fmla="*/ 6 h 128"/>
                <a:gd name="T64" fmla="*/ 39 w 135"/>
                <a:gd name="T65" fmla="*/ 7 h 128"/>
                <a:gd name="T66" fmla="*/ 0 w 135"/>
                <a:gd name="T67" fmla="*/ 86 h 128"/>
                <a:gd name="T68" fmla="*/ 17 w 135"/>
                <a:gd name="T69" fmla="*/ 90 h 128"/>
                <a:gd name="T70" fmla="*/ 12 w 135"/>
                <a:gd name="T71" fmla="*/ 102 h 128"/>
                <a:gd name="T72" fmla="*/ 14 w 135"/>
                <a:gd name="T73" fmla="*/ 103 h 128"/>
                <a:gd name="T74" fmla="*/ 17 w 135"/>
                <a:gd name="T75" fmla="*/ 103 h 128"/>
                <a:gd name="T76" fmla="*/ 84 w 135"/>
                <a:gd name="T77" fmla="*/ 125 h 128"/>
                <a:gd name="T78" fmla="*/ 91 w 135"/>
                <a:gd name="T79" fmla="*/ 128 h 128"/>
                <a:gd name="T80" fmla="*/ 94 w 135"/>
                <a:gd name="T81" fmla="*/ 127 h 128"/>
                <a:gd name="T82" fmla="*/ 134 w 135"/>
                <a:gd name="T83" fmla="*/ 40 h 128"/>
                <a:gd name="T84" fmla="*/ 133 w 135"/>
                <a:gd name="T85" fmla="*/ 37 h 128"/>
                <a:gd name="T86" fmla="*/ 124 w 135"/>
                <a:gd name="T87" fmla="*/ 26 h 128"/>
                <a:gd name="T88" fmla="*/ 125 w 135"/>
                <a:gd name="T89" fmla="*/ 24 h 128"/>
                <a:gd name="T90" fmla="*/ 126 w 135"/>
                <a:gd name="T91" fmla="*/ 22 h 128"/>
                <a:gd name="T92" fmla="*/ 124 w 135"/>
                <a:gd name="T93" fmla="*/ 20 h 128"/>
                <a:gd name="T94" fmla="*/ 122 w 135"/>
                <a:gd name="T95" fmla="*/ 20 h 128"/>
                <a:gd name="T96" fmla="*/ 119 w 135"/>
                <a:gd name="T97" fmla="*/ 20 h 128"/>
                <a:gd name="T98" fmla="*/ 89 w 135"/>
                <a:gd name="T99" fmla="*/ 17 h 128"/>
                <a:gd name="T100" fmla="*/ 92 w 135"/>
                <a:gd name="T101" fmla="*/ 5 h 128"/>
                <a:gd name="T102" fmla="*/ 90 w 135"/>
                <a:gd name="T103" fmla="*/ 2 h 128"/>
                <a:gd name="T104" fmla="*/ 74 w 135"/>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 h="128">
                  <a:moveTo>
                    <a:pt x="17" y="99"/>
                  </a:moveTo>
                  <a:cubicBezTo>
                    <a:pt x="19" y="96"/>
                    <a:pt x="20" y="94"/>
                    <a:pt x="22" y="91"/>
                  </a:cubicBezTo>
                  <a:cubicBezTo>
                    <a:pt x="47" y="96"/>
                    <a:pt x="71" y="104"/>
                    <a:pt x="95" y="114"/>
                  </a:cubicBezTo>
                  <a:cubicBezTo>
                    <a:pt x="93" y="117"/>
                    <a:pt x="92" y="120"/>
                    <a:pt x="91" y="124"/>
                  </a:cubicBezTo>
                  <a:cubicBezTo>
                    <a:pt x="90" y="123"/>
                    <a:pt x="90" y="123"/>
                    <a:pt x="89" y="123"/>
                  </a:cubicBezTo>
                  <a:cubicBezTo>
                    <a:pt x="89" y="123"/>
                    <a:pt x="89" y="122"/>
                    <a:pt x="88" y="122"/>
                  </a:cubicBezTo>
                  <a:cubicBezTo>
                    <a:pt x="88" y="122"/>
                    <a:pt x="87" y="121"/>
                    <a:pt x="86" y="121"/>
                  </a:cubicBezTo>
                  <a:cubicBezTo>
                    <a:pt x="86" y="121"/>
                    <a:pt x="86" y="121"/>
                    <a:pt x="86" y="121"/>
                  </a:cubicBezTo>
                  <a:cubicBezTo>
                    <a:pt x="86" y="120"/>
                    <a:pt x="85" y="119"/>
                    <a:pt x="84" y="119"/>
                  </a:cubicBezTo>
                  <a:cubicBezTo>
                    <a:pt x="84" y="119"/>
                    <a:pt x="84" y="119"/>
                    <a:pt x="84" y="119"/>
                  </a:cubicBezTo>
                  <a:cubicBezTo>
                    <a:pt x="83" y="120"/>
                    <a:pt x="83" y="120"/>
                    <a:pt x="83" y="120"/>
                  </a:cubicBezTo>
                  <a:cubicBezTo>
                    <a:pt x="67" y="114"/>
                    <a:pt x="50" y="108"/>
                    <a:pt x="34" y="102"/>
                  </a:cubicBezTo>
                  <a:cubicBezTo>
                    <a:pt x="29" y="101"/>
                    <a:pt x="23" y="99"/>
                    <a:pt x="17" y="99"/>
                  </a:cubicBezTo>
                  <a:cubicBezTo>
                    <a:pt x="17" y="99"/>
                    <a:pt x="17" y="99"/>
                    <a:pt x="17" y="99"/>
                  </a:cubicBezTo>
                  <a:moveTo>
                    <a:pt x="100" y="101"/>
                  </a:moveTo>
                  <a:cubicBezTo>
                    <a:pt x="104" y="79"/>
                    <a:pt x="111" y="57"/>
                    <a:pt x="119" y="37"/>
                  </a:cubicBezTo>
                  <a:cubicBezTo>
                    <a:pt x="122" y="38"/>
                    <a:pt x="125" y="40"/>
                    <a:pt x="129" y="40"/>
                  </a:cubicBezTo>
                  <a:cubicBezTo>
                    <a:pt x="123" y="47"/>
                    <a:pt x="120" y="55"/>
                    <a:pt x="116" y="63"/>
                  </a:cubicBezTo>
                  <a:cubicBezTo>
                    <a:pt x="111" y="76"/>
                    <a:pt x="106" y="88"/>
                    <a:pt x="100" y="101"/>
                  </a:cubicBezTo>
                  <a:moveTo>
                    <a:pt x="20" y="87"/>
                  </a:moveTo>
                  <a:cubicBezTo>
                    <a:pt x="15" y="86"/>
                    <a:pt x="10" y="85"/>
                    <a:pt x="5" y="84"/>
                  </a:cubicBezTo>
                  <a:cubicBezTo>
                    <a:pt x="20" y="61"/>
                    <a:pt x="33" y="37"/>
                    <a:pt x="42" y="11"/>
                  </a:cubicBezTo>
                  <a:cubicBezTo>
                    <a:pt x="42" y="11"/>
                    <a:pt x="42" y="11"/>
                    <a:pt x="42" y="11"/>
                  </a:cubicBezTo>
                  <a:cubicBezTo>
                    <a:pt x="50" y="13"/>
                    <a:pt x="57" y="15"/>
                    <a:pt x="64" y="17"/>
                  </a:cubicBezTo>
                  <a:cubicBezTo>
                    <a:pt x="63" y="21"/>
                    <a:pt x="61" y="25"/>
                    <a:pt x="59" y="29"/>
                  </a:cubicBezTo>
                  <a:cubicBezTo>
                    <a:pt x="59" y="30"/>
                    <a:pt x="59" y="31"/>
                    <a:pt x="60" y="31"/>
                  </a:cubicBezTo>
                  <a:cubicBezTo>
                    <a:pt x="61" y="33"/>
                    <a:pt x="64" y="34"/>
                    <a:pt x="67" y="35"/>
                  </a:cubicBezTo>
                  <a:cubicBezTo>
                    <a:pt x="71" y="35"/>
                    <a:pt x="74" y="36"/>
                    <a:pt x="77" y="36"/>
                  </a:cubicBezTo>
                  <a:cubicBezTo>
                    <a:pt x="79" y="36"/>
                    <a:pt x="80" y="36"/>
                    <a:pt x="81" y="36"/>
                  </a:cubicBezTo>
                  <a:cubicBezTo>
                    <a:pt x="83" y="35"/>
                    <a:pt x="84" y="35"/>
                    <a:pt x="85" y="33"/>
                  </a:cubicBezTo>
                  <a:cubicBezTo>
                    <a:pt x="85" y="33"/>
                    <a:pt x="86" y="32"/>
                    <a:pt x="86" y="31"/>
                  </a:cubicBezTo>
                  <a:cubicBezTo>
                    <a:pt x="87" y="28"/>
                    <a:pt x="88" y="25"/>
                    <a:pt x="88" y="21"/>
                  </a:cubicBezTo>
                  <a:cubicBezTo>
                    <a:pt x="98" y="23"/>
                    <a:pt x="108" y="23"/>
                    <a:pt x="118" y="24"/>
                  </a:cubicBezTo>
                  <a:cubicBezTo>
                    <a:pt x="118" y="24"/>
                    <a:pt x="118" y="24"/>
                    <a:pt x="118" y="24"/>
                  </a:cubicBezTo>
                  <a:cubicBezTo>
                    <a:pt x="119" y="24"/>
                    <a:pt x="119" y="24"/>
                    <a:pt x="120" y="24"/>
                  </a:cubicBezTo>
                  <a:cubicBezTo>
                    <a:pt x="108" y="51"/>
                    <a:pt x="99" y="80"/>
                    <a:pt x="95" y="110"/>
                  </a:cubicBezTo>
                  <a:cubicBezTo>
                    <a:pt x="71" y="100"/>
                    <a:pt x="47" y="92"/>
                    <a:pt x="23" y="87"/>
                  </a:cubicBezTo>
                  <a:cubicBezTo>
                    <a:pt x="23" y="87"/>
                    <a:pt x="23" y="87"/>
                    <a:pt x="22" y="86"/>
                  </a:cubicBezTo>
                  <a:cubicBezTo>
                    <a:pt x="22" y="86"/>
                    <a:pt x="21" y="86"/>
                    <a:pt x="21" y="86"/>
                  </a:cubicBezTo>
                  <a:cubicBezTo>
                    <a:pt x="21" y="86"/>
                    <a:pt x="20" y="86"/>
                    <a:pt x="20" y="87"/>
                  </a:cubicBezTo>
                  <a:moveTo>
                    <a:pt x="72" y="4"/>
                  </a:moveTo>
                  <a:cubicBezTo>
                    <a:pt x="73" y="4"/>
                    <a:pt x="73" y="4"/>
                    <a:pt x="74" y="4"/>
                  </a:cubicBezTo>
                  <a:cubicBezTo>
                    <a:pt x="74" y="4"/>
                    <a:pt x="75" y="4"/>
                    <a:pt x="76" y="4"/>
                  </a:cubicBezTo>
                  <a:cubicBezTo>
                    <a:pt x="80" y="5"/>
                    <a:pt x="83" y="5"/>
                    <a:pt x="87" y="6"/>
                  </a:cubicBezTo>
                  <a:cubicBezTo>
                    <a:pt x="87" y="7"/>
                    <a:pt x="87" y="8"/>
                    <a:pt x="86" y="10"/>
                  </a:cubicBezTo>
                  <a:cubicBezTo>
                    <a:pt x="85" y="14"/>
                    <a:pt x="85" y="18"/>
                    <a:pt x="84" y="23"/>
                  </a:cubicBezTo>
                  <a:cubicBezTo>
                    <a:pt x="83" y="25"/>
                    <a:pt x="83" y="27"/>
                    <a:pt x="82" y="28"/>
                  </a:cubicBezTo>
                  <a:cubicBezTo>
                    <a:pt x="82" y="30"/>
                    <a:pt x="82" y="31"/>
                    <a:pt x="81" y="31"/>
                  </a:cubicBezTo>
                  <a:cubicBezTo>
                    <a:pt x="81" y="31"/>
                    <a:pt x="81" y="31"/>
                    <a:pt x="80" y="32"/>
                  </a:cubicBezTo>
                  <a:cubicBezTo>
                    <a:pt x="80" y="32"/>
                    <a:pt x="79" y="32"/>
                    <a:pt x="77" y="32"/>
                  </a:cubicBezTo>
                  <a:cubicBezTo>
                    <a:pt x="77" y="32"/>
                    <a:pt x="77" y="32"/>
                    <a:pt x="77" y="32"/>
                  </a:cubicBezTo>
                  <a:cubicBezTo>
                    <a:pt x="77" y="32"/>
                    <a:pt x="77" y="32"/>
                    <a:pt x="77" y="32"/>
                  </a:cubicBezTo>
                  <a:cubicBezTo>
                    <a:pt x="75" y="32"/>
                    <a:pt x="71" y="31"/>
                    <a:pt x="69" y="31"/>
                  </a:cubicBezTo>
                  <a:cubicBezTo>
                    <a:pt x="67" y="30"/>
                    <a:pt x="65" y="29"/>
                    <a:pt x="64" y="29"/>
                  </a:cubicBezTo>
                  <a:cubicBezTo>
                    <a:pt x="67" y="21"/>
                    <a:pt x="70" y="11"/>
                    <a:pt x="71" y="5"/>
                  </a:cubicBezTo>
                  <a:cubicBezTo>
                    <a:pt x="71" y="5"/>
                    <a:pt x="72" y="5"/>
                    <a:pt x="72" y="4"/>
                  </a:cubicBezTo>
                  <a:cubicBezTo>
                    <a:pt x="72" y="4"/>
                    <a:pt x="72" y="4"/>
                    <a:pt x="72" y="4"/>
                  </a:cubicBezTo>
                  <a:moveTo>
                    <a:pt x="74" y="0"/>
                  </a:moveTo>
                  <a:cubicBezTo>
                    <a:pt x="73" y="0"/>
                    <a:pt x="71" y="0"/>
                    <a:pt x="70" y="1"/>
                  </a:cubicBezTo>
                  <a:cubicBezTo>
                    <a:pt x="69" y="2"/>
                    <a:pt x="68" y="3"/>
                    <a:pt x="67" y="5"/>
                  </a:cubicBezTo>
                  <a:cubicBezTo>
                    <a:pt x="67" y="7"/>
                    <a:pt x="66" y="10"/>
                    <a:pt x="65" y="13"/>
                  </a:cubicBezTo>
                  <a:cubicBezTo>
                    <a:pt x="58" y="11"/>
                    <a:pt x="51" y="9"/>
                    <a:pt x="44" y="7"/>
                  </a:cubicBezTo>
                  <a:cubicBezTo>
                    <a:pt x="43" y="7"/>
                    <a:pt x="43" y="7"/>
                    <a:pt x="43" y="7"/>
                  </a:cubicBezTo>
                  <a:cubicBezTo>
                    <a:pt x="43" y="7"/>
                    <a:pt x="42" y="6"/>
                    <a:pt x="42" y="6"/>
                  </a:cubicBezTo>
                  <a:cubicBezTo>
                    <a:pt x="42" y="6"/>
                    <a:pt x="41" y="6"/>
                    <a:pt x="41" y="6"/>
                  </a:cubicBezTo>
                  <a:cubicBezTo>
                    <a:pt x="40" y="6"/>
                    <a:pt x="39" y="6"/>
                    <a:pt x="39" y="7"/>
                  </a:cubicBezTo>
                  <a:cubicBezTo>
                    <a:pt x="29" y="34"/>
                    <a:pt x="16" y="60"/>
                    <a:pt x="0" y="84"/>
                  </a:cubicBezTo>
                  <a:cubicBezTo>
                    <a:pt x="0" y="85"/>
                    <a:pt x="0" y="86"/>
                    <a:pt x="0" y="86"/>
                  </a:cubicBezTo>
                  <a:cubicBezTo>
                    <a:pt x="0" y="87"/>
                    <a:pt x="1" y="88"/>
                    <a:pt x="1" y="88"/>
                  </a:cubicBezTo>
                  <a:cubicBezTo>
                    <a:pt x="7" y="88"/>
                    <a:pt x="12" y="89"/>
                    <a:pt x="17" y="90"/>
                  </a:cubicBezTo>
                  <a:cubicBezTo>
                    <a:pt x="15" y="94"/>
                    <a:pt x="14" y="97"/>
                    <a:pt x="12" y="100"/>
                  </a:cubicBezTo>
                  <a:cubicBezTo>
                    <a:pt x="11" y="101"/>
                    <a:pt x="11" y="102"/>
                    <a:pt x="12" y="102"/>
                  </a:cubicBezTo>
                  <a:cubicBezTo>
                    <a:pt x="12" y="103"/>
                    <a:pt x="13" y="103"/>
                    <a:pt x="13" y="103"/>
                  </a:cubicBezTo>
                  <a:cubicBezTo>
                    <a:pt x="14" y="103"/>
                    <a:pt x="14" y="103"/>
                    <a:pt x="14" y="103"/>
                  </a:cubicBezTo>
                  <a:cubicBezTo>
                    <a:pt x="15" y="103"/>
                    <a:pt x="16" y="103"/>
                    <a:pt x="17" y="103"/>
                  </a:cubicBezTo>
                  <a:cubicBezTo>
                    <a:pt x="17" y="103"/>
                    <a:pt x="17" y="103"/>
                    <a:pt x="17" y="103"/>
                  </a:cubicBezTo>
                  <a:cubicBezTo>
                    <a:pt x="22" y="103"/>
                    <a:pt x="27" y="105"/>
                    <a:pt x="32" y="106"/>
                  </a:cubicBezTo>
                  <a:cubicBezTo>
                    <a:pt x="50" y="112"/>
                    <a:pt x="67" y="118"/>
                    <a:pt x="84" y="125"/>
                  </a:cubicBezTo>
                  <a:cubicBezTo>
                    <a:pt x="85" y="125"/>
                    <a:pt x="85" y="126"/>
                    <a:pt x="86" y="126"/>
                  </a:cubicBezTo>
                  <a:cubicBezTo>
                    <a:pt x="88" y="127"/>
                    <a:pt x="90" y="128"/>
                    <a:pt x="91" y="128"/>
                  </a:cubicBezTo>
                  <a:cubicBezTo>
                    <a:pt x="91" y="128"/>
                    <a:pt x="92" y="128"/>
                    <a:pt x="92" y="128"/>
                  </a:cubicBezTo>
                  <a:cubicBezTo>
                    <a:pt x="93" y="128"/>
                    <a:pt x="93" y="128"/>
                    <a:pt x="94" y="127"/>
                  </a:cubicBezTo>
                  <a:cubicBezTo>
                    <a:pt x="102" y="106"/>
                    <a:pt x="111" y="86"/>
                    <a:pt x="120" y="65"/>
                  </a:cubicBezTo>
                  <a:cubicBezTo>
                    <a:pt x="124" y="56"/>
                    <a:pt x="128" y="47"/>
                    <a:pt x="134" y="40"/>
                  </a:cubicBezTo>
                  <a:cubicBezTo>
                    <a:pt x="135" y="40"/>
                    <a:pt x="135" y="39"/>
                    <a:pt x="134" y="38"/>
                  </a:cubicBezTo>
                  <a:cubicBezTo>
                    <a:pt x="134" y="37"/>
                    <a:pt x="133" y="37"/>
                    <a:pt x="133" y="37"/>
                  </a:cubicBezTo>
                  <a:cubicBezTo>
                    <a:pt x="129" y="36"/>
                    <a:pt x="125" y="35"/>
                    <a:pt x="121" y="33"/>
                  </a:cubicBezTo>
                  <a:cubicBezTo>
                    <a:pt x="122" y="30"/>
                    <a:pt x="123" y="28"/>
                    <a:pt x="124" y="26"/>
                  </a:cubicBezTo>
                  <a:cubicBezTo>
                    <a:pt x="124" y="25"/>
                    <a:pt x="124" y="25"/>
                    <a:pt x="124" y="25"/>
                  </a:cubicBezTo>
                  <a:cubicBezTo>
                    <a:pt x="125" y="24"/>
                    <a:pt x="125" y="24"/>
                    <a:pt x="125" y="24"/>
                  </a:cubicBezTo>
                  <a:cubicBezTo>
                    <a:pt x="125" y="24"/>
                    <a:pt x="125" y="24"/>
                    <a:pt x="126" y="23"/>
                  </a:cubicBezTo>
                  <a:cubicBezTo>
                    <a:pt x="126" y="23"/>
                    <a:pt x="126" y="23"/>
                    <a:pt x="126" y="22"/>
                  </a:cubicBezTo>
                  <a:cubicBezTo>
                    <a:pt x="126" y="22"/>
                    <a:pt x="126" y="21"/>
                    <a:pt x="126" y="21"/>
                  </a:cubicBezTo>
                  <a:cubicBezTo>
                    <a:pt x="125" y="20"/>
                    <a:pt x="124" y="20"/>
                    <a:pt x="124" y="20"/>
                  </a:cubicBezTo>
                  <a:cubicBezTo>
                    <a:pt x="123" y="20"/>
                    <a:pt x="123" y="20"/>
                    <a:pt x="123" y="20"/>
                  </a:cubicBezTo>
                  <a:cubicBezTo>
                    <a:pt x="122" y="20"/>
                    <a:pt x="122" y="20"/>
                    <a:pt x="122" y="20"/>
                  </a:cubicBezTo>
                  <a:cubicBezTo>
                    <a:pt x="122" y="20"/>
                    <a:pt x="122" y="20"/>
                    <a:pt x="121" y="20"/>
                  </a:cubicBezTo>
                  <a:cubicBezTo>
                    <a:pt x="120" y="20"/>
                    <a:pt x="120" y="20"/>
                    <a:pt x="119" y="20"/>
                  </a:cubicBezTo>
                  <a:cubicBezTo>
                    <a:pt x="108" y="19"/>
                    <a:pt x="99" y="19"/>
                    <a:pt x="89" y="17"/>
                  </a:cubicBezTo>
                  <a:cubicBezTo>
                    <a:pt x="89" y="17"/>
                    <a:pt x="89" y="17"/>
                    <a:pt x="89" y="17"/>
                  </a:cubicBezTo>
                  <a:cubicBezTo>
                    <a:pt x="90" y="14"/>
                    <a:pt x="90" y="12"/>
                    <a:pt x="91" y="10"/>
                  </a:cubicBezTo>
                  <a:cubicBezTo>
                    <a:pt x="91" y="8"/>
                    <a:pt x="92" y="6"/>
                    <a:pt x="92" y="5"/>
                  </a:cubicBezTo>
                  <a:cubicBezTo>
                    <a:pt x="92" y="4"/>
                    <a:pt x="92" y="4"/>
                    <a:pt x="92" y="3"/>
                  </a:cubicBezTo>
                  <a:cubicBezTo>
                    <a:pt x="92" y="3"/>
                    <a:pt x="91" y="2"/>
                    <a:pt x="90" y="2"/>
                  </a:cubicBezTo>
                  <a:cubicBezTo>
                    <a:pt x="86" y="1"/>
                    <a:pt x="81" y="1"/>
                    <a:pt x="76" y="0"/>
                  </a:cubicBezTo>
                  <a:cubicBezTo>
                    <a:pt x="76" y="0"/>
                    <a:pt x="75" y="0"/>
                    <a:pt x="7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825"/>
            <p:cNvSpPr>
              <a:spLocks noEditPoints="1"/>
            </p:cNvSpPr>
            <p:nvPr/>
          </p:nvSpPr>
          <p:spPr bwMode="auto">
            <a:xfrm>
              <a:off x="3269" y="2690"/>
              <a:ext cx="408" cy="377"/>
            </a:xfrm>
            <a:custGeom>
              <a:avLst/>
              <a:gdLst>
                <a:gd name="T0" fmla="*/ 167 w 172"/>
                <a:gd name="T1" fmla="*/ 113 h 159"/>
                <a:gd name="T2" fmla="*/ 152 w 172"/>
                <a:gd name="T3" fmla="*/ 152 h 159"/>
                <a:gd name="T4" fmla="*/ 130 w 172"/>
                <a:gd name="T5" fmla="*/ 117 h 159"/>
                <a:gd name="T6" fmla="*/ 142 w 172"/>
                <a:gd name="T7" fmla="*/ 102 h 159"/>
                <a:gd name="T8" fmla="*/ 146 w 172"/>
                <a:gd name="T9" fmla="*/ 102 h 159"/>
                <a:gd name="T10" fmla="*/ 140 w 172"/>
                <a:gd name="T11" fmla="*/ 78 h 159"/>
                <a:gd name="T12" fmla="*/ 140 w 172"/>
                <a:gd name="T13" fmla="*/ 100 h 159"/>
                <a:gd name="T14" fmla="*/ 97 w 172"/>
                <a:gd name="T15" fmla="*/ 91 h 159"/>
                <a:gd name="T16" fmla="*/ 114 w 172"/>
                <a:gd name="T17" fmla="*/ 77 h 159"/>
                <a:gd name="T18" fmla="*/ 119 w 172"/>
                <a:gd name="T19" fmla="*/ 92 h 159"/>
                <a:gd name="T20" fmla="*/ 92 w 172"/>
                <a:gd name="T21" fmla="*/ 68 h 159"/>
                <a:gd name="T22" fmla="*/ 110 w 172"/>
                <a:gd name="T23" fmla="*/ 76 h 159"/>
                <a:gd name="T24" fmla="*/ 83 w 172"/>
                <a:gd name="T25" fmla="*/ 55 h 159"/>
                <a:gd name="T26" fmla="*/ 79 w 172"/>
                <a:gd name="T27" fmla="*/ 65 h 159"/>
                <a:gd name="T28" fmla="*/ 64 w 172"/>
                <a:gd name="T29" fmla="*/ 46 h 159"/>
                <a:gd name="T30" fmla="*/ 83 w 172"/>
                <a:gd name="T31" fmla="*/ 42 h 159"/>
                <a:gd name="T32" fmla="*/ 61 w 172"/>
                <a:gd name="T33" fmla="*/ 29 h 159"/>
                <a:gd name="T34" fmla="*/ 45 w 172"/>
                <a:gd name="T35" fmla="*/ 41 h 159"/>
                <a:gd name="T36" fmla="*/ 5 w 172"/>
                <a:gd name="T37" fmla="*/ 155 h 159"/>
                <a:gd name="T38" fmla="*/ 24 w 172"/>
                <a:gd name="T39" fmla="*/ 23 h 159"/>
                <a:gd name="T40" fmla="*/ 35 w 172"/>
                <a:gd name="T41" fmla="*/ 46 h 159"/>
                <a:gd name="T42" fmla="*/ 60 w 172"/>
                <a:gd name="T43" fmla="*/ 47 h 159"/>
                <a:gd name="T44" fmla="*/ 62 w 172"/>
                <a:gd name="T45" fmla="*/ 69 h 159"/>
                <a:gd name="T46" fmla="*/ 62 w 172"/>
                <a:gd name="T47" fmla="*/ 70 h 159"/>
                <a:gd name="T48" fmla="*/ 63 w 172"/>
                <a:gd name="T49" fmla="*/ 70 h 159"/>
                <a:gd name="T50" fmla="*/ 79 w 172"/>
                <a:gd name="T51" fmla="*/ 69 h 159"/>
                <a:gd name="T52" fmla="*/ 92 w 172"/>
                <a:gd name="T53" fmla="*/ 95 h 159"/>
                <a:gd name="T54" fmla="*/ 120 w 172"/>
                <a:gd name="T55" fmla="*/ 118 h 159"/>
                <a:gd name="T56" fmla="*/ 130 w 172"/>
                <a:gd name="T57" fmla="*/ 121 h 159"/>
                <a:gd name="T58" fmla="*/ 5 w 172"/>
                <a:gd name="T59" fmla="*/ 155 h 159"/>
                <a:gd name="T60" fmla="*/ 56 w 172"/>
                <a:gd name="T61" fmla="*/ 13 h 159"/>
                <a:gd name="T62" fmla="*/ 8 w 172"/>
                <a:gd name="T63" fmla="*/ 19 h 159"/>
                <a:gd name="T64" fmla="*/ 51 w 172"/>
                <a:gd name="T65" fmla="*/ 4 h 159"/>
                <a:gd name="T66" fmla="*/ 58 w 172"/>
                <a:gd name="T67" fmla="*/ 0 h 159"/>
                <a:gd name="T68" fmla="*/ 29 w 172"/>
                <a:gd name="T69" fmla="*/ 2 h 159"/>
                <a:gd name="T70" fmla="*/ 2 w 172"/>
                <a:gd name="T71" fmla="*/ 20 h 159"/>
                <a:gd name="T72" fmla="*/ 1 w 172"/>
                <a:gd name="T73" fmla="*/ 21 h 159"/>
                <a:gd name="T74" fmla="*/ 0 w 172"/>
                <a:gd name="T75" fmla="*/ 157 h 159"/>
                <a:gd name="T76" fmla="*/ 149 w 172"/>
                <a:gd name="T77" fmla="*/ 157 h 159"/>
                <a:gd name="T78" fmla="*/ 152 w 172"/>
                <a:gd name="T79" fmla="*/ 158 h 159"/>
                <a:gd name="T80" fmla="*/ 155 w 172"/>
                <a:gd name="T81" fmla="*/ 154 h 159"/>
                <a:gd name="T82" fmla="*/ 171 w 172"/>
                <a:gd name="T83" fmla="*/ 131 h 159"/>
                <a:gd name="T84" fmla="*/ 171 w 172"/>
                <a:gd name="T85" fmla="*/ 99 h 159"/>
                <a:gd name="T86" fmla="*/ 171 w 172"/>
                <a:gd name="T87" fmla="*/ 98 h 159"/>
                <a:gd name="T88" fmla="*/ 152 w 172"/>
                <a:gd name="T89" fmla="*/ 98 h 159"/>
                <a:gd name="T90" fmla="*/ 143 w 172"/>
                <a:gd name="T91" fmla="*/ 99 h 159"/>
                <a:gd name="T92" fmla="*/ 144 w 172"/>
                <a:gd name="T93" fmla="*/ 74 h 159"/>
                <a:gd name="T94" fmla="*/ 143 w 172"/>
                <a:gd name="T95" fmla="*/ 73 h 159"/>
                <a:gd name="T96" fmla="*/ 126 w 172"/>
                <a:gd name="T97" fmla="*/ 73 h 159"/>
                <a:gd name="T98" fmla="*/ 114 w 172"/>
                <a:gd name="T99" fmla="*/ 48 h 159"/>
                <a:gd name="T100" fmla="*/ 113 w 172"/>
                <a:gd name="T101" fmla="*/ 47 h 159"/>
                <a:gd name="T102" fmla="*/ 112 w 172"/>
                <a:gd name="T103" fmla="*/ 46 h 159"/>
                <a:gd name="T104" fmla="*/ 87 w 172"/>
                <a:gd name="T105" fmla="*/ 26 h 159"/>
                <a:gd name="T106" fmla="*/ 86 w 172"/>
                <a:gd name="T107" fmla="*/ 25 h 159"/>
                <a:gd name="T108" fmla="*/ 85 w 172"/>
                <a:gd name="T109" fmla="*/ 24 h 159"/>
                <a:gd name="T110" fmla="*/ 59 w 172"/>
                <a:gd name="T111" fmla="*/ 13 h 159"/>
                <a:gd name="T112" fmla="*/ 59 w 172"/>
                <a:gd name="T113"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59">
                  <a:moveTo>
                    <a:pt x="152" y="152"/>
                  </a:moveTo>
                  <a:cubicBezTo>
                    <a:pt x="151" y="141"/>
                    <a:pt x="150" y="130"/>
                    <a:pt x="150" y="119"/>
                  </a:cubicBezTo>
                  <a:cubicBezTo>
                    <a:pt x="156" y="113"/>
                    <a:pt x="161" y="108"/>
                    <a:pt x="168" y="103"/>
                  </a:cubicBezTo>
                  <a:cubicBezTo>
                    <a:pt x="168" y="106"/>
                    <a:pt x="167" y="110"/>
                    <a:pt x="167" y="113"/>
                  </a:cubicBezTo>
                  <a:cubicBezTo>
                    <a:pt x="167" y="116"/>
                    <a:pt x="167" y="118"/>
                    <a:pt x="167" y="120"/>
                  </a:cubicBezTo>
                  <a:cubicBezTo>
                    <a:pt x="167" y="124"/>
                    <a:pt x="167" y="128"/>
                    <a:pt x="167" y="131"/>
                  </a:cubicBezTo>
                  <a:cubicBezTo>
                    <a:pt x="167" y="131"/>
                    <a:pt x="168" y="132"/>
                    <a:pt x="168" y="132"/>
                  </a:cubicBezTo>
                  <a:cubicBezTo>
                    <a:pt x="163" y="139"/>
                    <a:pt x="158" y="146"/>
                    <a:pt x="152" y="152"/>
                  </a:cubicBezTo>
                  <a:moveTo>
                    <a:pt x="152" y="102"/>
                  </a:moveTo>
                  <a:cubicBezTo>
                    <a:pt x="156" y="102"/>
                    <a:pt x="159" y="102"/>
                    <a:pt x="163" y="102"/>
                  </a:cubicBezTo>
                  <a:cubicBezTo>
                    <a:pt x="157" y="106"/>
                    <a:pt x="152" y="112"/>
                    <a:pt x="147" y="117"/>
                  </a:cubicBezTo>
                  <a:cubicBezTo>
                    <a:pt x="139" y="117"/>
                    <a:pt x="136" y="117"/>
                    <a:pt x="130" y="117"/>
                  </a:cubicBezTo>
                  <a:cubicBezTo>
                    <a:pt x="129" y="117"/>
                    <a:pt x="128" y="117"/>
                    <a:pt x="126" y="117"/>
                  </a:cubicBezTo>
                  <a:cubicBezTo>
                    <a:pt x="128" y="116"/>
                    <a:pt x="131" y="113"/>
                    <a:pt x="133" y="111"/>
                  </a:cubicBezTo>
                  <a:cubicBezTo>
                    <a:pt x="136" y="108"/>
                    <a:pt x="139" y="105"/>
                    <a:pt x="141" y="103"/>
                  </a:cubicBezTo>
                  <a:cubicBezTo>
                    <a:pt x="142" y="102"/>
                    <a:pt x="142" y="102"/>
                    <a:pt x="142" y="102"/>
                  </a:cubicBezTo>
                  <a:cubicBezTo>
                    <a:pt x="142" y="102"/>
                    <a:pt x="142" y="102"/>
                    <a:pt x="143" y="102"/>
                  </a:cubicBezTo>
                  <a:cubicBezTo>
                    <a:pt x="143" y="102"/>
                    <a:pt x="143" y="102"/>
                    <a:pt x="143" y="102"/>
                  </a:cubicBezTo>
                  <a:cubicBezTo>
                    <a:pt x="144" y="102"/>
                    <a:pt x="144" y="102"/>
                    <a:pt x="144" y="102"/>
                  </a:cubicBezTo>
                  <a:cubicBezTo>
                    <a:pt x="144" y="102"/>
                    <a:pt x="145" y="102"/>
                    <a:pt x="146" y="102"/>
                  </a:cubicBezTo>
                  <a:cubicBezTo>
                    <a:pt x="148" y="102"/>
                    <a:pt x="150" y="102"/>
                    <a:pt x="152" y="102"/>
                  </a:cubicBezTo>
                  <a:moveTo>
                    <a:pt x="123" y="115"/>
                  </a:moveTo>
                  <a:cubicBezTo>
                    <a:pt x="123" y="107"/>
                    <a:pt x="123" y="104"/>
                    <a:pt x="122" y="94"/>
                  </a:cubicBezTo>
                  <a:cubicBezTo>
                    <a:pt x="128" y="88"/>
                    <a:pt x="133" y="83"/>
                    <a:pt x="140" y="78"/>
                  </a:cubicBezTo>
                  <a:cubicBezTo>
                    <a:pt x="140" y="80"/>
                    <a:pt x="140" y="83"/>
                    <a:pt x="140" y="86"/>
                  </a:cubicBezTo>
                  <a:cubicBezTo>
                    <a:pt x="140" y="87"/>
                    <a:pt x="140" y="89"/>
                    <a:pt x="140" y="91"/>
                  </a:cubicBezTo>
                  <a:cubicBezTo>
                    <a:pt x="140" y="93"/>
                    <a:pt x="140" y="96"/>
                    <a:pt x="140" y="99"/>
                  </a:cubicBezTo>
                  <a:cubicBezTo>
                    <a:pt x="140" y="100"/>
                    <a:pt x="140" y="100"/>
                    <a:pt x="140" y="100"/>
                  </a:cubicBezTo>
                  <a:cubicBezTo>
                    <a:pt x="139" y="100"/>
                    <a:pt x="139" y="100"/>
                    <a:pt x="139" y="100"/>
                  </a:cubicBezTo>
                  <a:cubicBezTo>
                    <a:pt x="137" y="102"/>
                    <a:pt x="134" y="105"/>
                    <a:pt x="130" y="109"/>
                  </a:cubicBezTo>
                  <a:cubicBezTo>
                    <a:pt x="128" y="111"/>
                    <a:pt x="126" y="113"/>
                    <a:pt x="123" y="115"/>
                  </a:cubicBezTo>
                  <a:moveTo>
                    <a:pt x="97" y="91"/>
                  </a:moveTo>
                  <a:cubicBezTo>
                    <a:pt x="100" y="89"/>
                    <a:pt x="103" y="87"/>
                    <a:pt x="106" y="84"/>
                  </a:cubicBezTo>
                  <a:cubicBezTo>
                    <a:pt x="108" y="83"/>
                    <a:pt x="110" y="81"/>
                    <a:pt x="111" y="80"/>
                  </a:cubicBezTo>
                  <a:cubicBezTo>
                    <a:pt x="112" y="79"/>
                    <a:pt x="113" y="78"/>
                    <a:pt x="113" y="78"/>
                  </a:cubicBezTo>
                  <a:cubicBezTo>
                    <a:pt x="114" y="77"/>
                    <a:pt x="114" y="77"/>
                    <a:pt x="114" y="77"/>
                  </a:cubicBezTo>
                  <a:cubicBezTo>
                    <a:pt x="114" y="77"/>
                    <a:pt x="114" y="77"/>
                    <a:pt x="114" y="77"/>
                  </a:cubicBezTo>
                  <a:cubicBezTo>
                    <a:pt x="117" y="77"/>
                    <a:pt x="121" y="77"/>
                    <a:pt x="126" y="77"/>
                  </a:cubicBezTo>
                  <a:cubicBezTo>
                    <a:pt x="129" y="77"/>
                    <a:pt x="133" y="77"/>
                    <a:pt x="136" y="77"/>
                  </a:cubicBezTo>
                  <a:cubicBezTo>
                    <a:pt x="130" y="81"/>
                    <a:pt x="125" y="87"/>
                    <a:pt x="119" y="92"/>
                  </a:cubicBezTo>
                  <a:cubicBezTo>
                    <a:pt x="114" y="91"/>
                    <a:pt x="110" y="91"/>
                    <a:pt x="106" y="91"/>
                  </a:cubicBezTo>
                  <a:cubicBezTo>
                    <a:pt x="103" y="91"/>
                    <a:pt x="101" y="91"/>
                    <a:pt x="97" y="91"/>
                  </a:cubicBezTo>
                  <a:moveTo>
                    <a:pt x="93" y="90"/>
                  </a:moveTo>
                  <a:cubicBezTo>
                    <a:pt x="93" y="81"/>
                    <a:pt x="92" y="77"/>
                    <a:pt x="92" y="68"/>
                  </a:cubicBezTo>
                  <a:cubicBezTo>
                    <a:pt x="98" y="62"/>
                    <a:pt x="103" y="56"/>
                    <a:pt x="110" y="52"/>
                  </a:cubicBezTo>
                  <a:cubicBezTo>
                    <a:pt x="110" y="52"/>
                    <a:pt x="110" y="53"/>
                    <a:pt x="110" y="54"/>
                  </a:cubicBezTo>
                  <a:cubicBezTo>
                    <a:pt x="110" y="59"/>
                    <a:pt x="110" y="66"/>
                    <a:pt x="110" y="72"/>
                  </a:cubicBezTo>
                  <a:cubicBezTo>
                    <a:pt x="110" y="73"/>
                    <a:pt x="110" y="74"/>
                    <a:pt x="110" y="76"/>
                  </a:cubicBezTo>
                  <a:cubicBezTo>
                    <a:pt x="108" y="77"/>
                    <a:pt x="105" y="80"/>
                    <a:pt x="102" y="83"/>
                  </a:cubicBezTo>
                  <a:cubicBezTo>
                    <a:pt x="99" y="86"/>
                    <a:pt x="96" y="88"/>
                    <a:pt x="93" y="90"/>
                  </a:cubicBezTo>
                  <a:moveTo>
                    <a:pt x="70" y="65"/>
                  </a:moveTo>
                  <a:cubicBezTo>
                    <a:pt x="75" y="62"/>
                    <a:pt x="80" y="58"/>
                    <a:pt x="83" y="55"/>
                  </a:cubicBezTo>
                  <a:cubicBezTo>
                    <a:pt x="85" y="53"/>
                    <a:pt x="85" y="53"/>
                    <a:pt x="87" y="52"/>
                  </a:cubicBezTo>
                  <a:cubicBezTo>
                    <a:pt x="91" y="51"/>
                    <a:pt x="98" y="51"/>
                    <a:pt x="105" y="51"/>
                  </a:cubicBezTo>
                  <a:cubicBezTo>
                    <a:pt x="100" y="55"/>
                    <a:pt x="95" y="60"/>
                    <a:pt x="89" y="65"/>
                  </a:cubicBezTo>
                  <a:cubicBezTo>
                    <a:pt x="85" y="65"/>
                    <a:pt x="82" y="65"/>
                    <a:pt x="79" y="65"/>
                  </a:cubicBezTo>
                  <a:cubicBezTo>
                    <a:pt x="76" y="65"/>
                    <a:pt x="73" y="65"/>
                    <a:pt x="70" y="65"/>
                  </a:cubicBezTo>
                  <a:moveTo>
                    <a:pt x="65" y="65"/>
                  </a:moveTo>
                  <a:cubicBezTo>
                    <a:pt x="64" y="59"/>
                    <a:pt x="63" y="57"/>
                    <a:pt x="63" y="53"/>
                  </a:cubicBezTo>
                  <a:cubicBezTo>
                    <a:pt x="63" y="51"/>
                    <a:pt x="64" y="49"/>
                    <a:pt x="64" y="46"/>
                  </a:cubicBezTo>
                  <a:cubicBezTo>
                    <a:pt x="64" y="46"/>
                    <a:pt x="64" y="46"/>
                    <a:pt x="64" y="46"/>
                  </a:cubicBezTo>
                  <a:cubicBezTo>
                    <a:pt x="71" y="40"/>
                    <a:pt x="76" y="34"/>
                    <a:pt x="83" y="29"/>
                  </a:cubicBezTo>
                  <a:cubicBezTo>
                    <a:pt x="83" y="32"/>
                    <a:pt x="83" y="34"/>
                    <a:pt x="83" y="37"/>
                  </a:cubicBezTo>
                  <a:cubicBezTo>
                    <a:pt x="83" y="39"/>
                    <a:pt x="83" y="40"/>
                    <a:pt x="83" y="42"/>
                  </a:cubicBezTo>
                  <a:cubicBezTo>
                    <a:pt x="83" y="45"/>
                    <a:pt x="83" y="47"/>
                    <a:pt x="83" y="50"/>
                  </a:cubicBezTo>
                  <a:cubicBezTo>
                    <a:pt x="82" y="51"/>
                    <a:pt x="81" y="51"/>
                    <a:pt x="80" y="52"/>
                  </a:cubicBezTo>
                  <a:cubicBezTo>
                    <a:pt x="77" y="56"/>
                    <a:pt x="70" y="61"/>
                    <a:pt x="65" y="65"/>
                  </a:cubicBezTo>
                  <a:moveTo>
                    <a:pt x="61" y="29"/>
                  </a:moveTo>
                  <a:cubicBezTo>
                    <a:pt x="66" y="29"/>
                    <a:pt x="72" y="28"/>
                    <a:pt x="79" y="28"/>
                  </a:cubicBezTo>
                  <a:cubicBezTo>
                    <a:pt x="72" y="33"/>
                    <a:pt x="68" y="38"/>
                    <a:pt x="62" y="43"/>
                  </a:cubicBezTo>
                  <a:cubicBezTo>
                    <a:pt x="62" y="43"/>
                    <a:pt x="62" y="43"/>
                    <a:pt x="62" y="43"/>
                  </a:cubicBezTo>
                  <a:cubicBezTo>
                    <a:pt x="56" y="42"/>
                    <a:pt x="51" y="41"/>
                    <a:pt x="45" y="41"/>
                  </a:cubicBezTo>
                  <a:cubicBezTo>
                    <a:pt x="44" y="41"/>
                    <a:pt x="42" y="41"/>
                    <a:pt x="41" y="41"/>
                  </a:cubicBezTo>
                  <a:cubicBezTo>
                    <a:pt x="46" y="37"/>
                    <a:pt x="52" y="33"/>
                    <a:pt x="58" y="29"/>
                  </a:cubicBezTo>
                  <a:cubicBezTo>
                    <a:pt x="59" y="29"/>
                    <a:pt x="60" y="29"/>
                    <a:pt x="61" y="29"/>
                  </a:cubicBezTo>
                  <a:moveTo>
                    <a:pt x="5" y="155"/>
                  </a:moveTo>
                  <a:cubicBezTo>
                    <a:pt x="5" y="143"/>
                    <a:pt x="6" y="133"/>
                    <a:pt x="6" y="124"/>
                  </a:cubicBezTo>
                  <a:cubicBezTo>
                    <a:pt x="6" y="98"/>
                    <a:pt x="5" y="78"/>
                    <a:pt x="5" y="52"/>
                  </a:cubicBezTo>
                  <a:cubicBezTo>
                    <a:pt x="5" y="43"/>
                    <a:pt x="5" y="34"/>
                    <a:pt x="5" y="23"/>
                  </a:cubicBezTo>
                  <a:cubicBezTo>
                    <a:pt x="12" y="23"/>
                    <a:pt x="18" y="23"/>
                    <a:pt x="24" y="23"/>
                  </a:cubicBezTo>
                  <a:cubicBezTo>
                    <a:pt x="27" y="23"/>
                    <a:pt x="29" y="23"/>
                    <a:pt x="32" y="23"/>
                  </a:cubicBezTo>
                  <a:cubicBezTo>
                    <a:pt x="33" y="31"/>
                    <a:pt x="33" y="35"/>
                    <a:pt x="34" y="43"/>
                  </a:cubicBezTo>
                  <a:cubicBezTo>
                    <a:pt x="34" y="44"/>
                    <a:pt x="34" y="45"/>
                    <a:pt x="34" y="45"/>
                  </a:cubicBezTo>
                  <a:cubicBezTo>
                    <a:pt x="35" y="45"/>
                    <a:pt x="35" y="46"/>
                    <a:pt x="35" y="46"/>
                  </a:cubicBezTo>
                  <a:cubicBezTo>
                    <a:pt x="36" y="46"/>
                    <a:pt x="36" y="46"/>
                    <a:pt x="36" y="46"/>
                  </a:cubicBezTo>
                  <a:cubicBezTo>
                    <a:pt x="36" y="46"/>
                    <a:pt x="36" y="46"/>
                    <a:pt x="36" y="46"/>
                  </a:cubicBezTo>
                  <a:cubicBezTo>
                    <a:pt x="39" y="45"/>
                    <a:pt x="42" y="45"/>
                    <a:pt x="45" y="45"/>
                  </a:cubicBezTo>
                  <a:cubicBezTo>
                    <a:pt x="50" y="45"/>
                    <a:pt x="55" y="45"/>
                    <a:pt x="60" y="47"/>
                  </a:cubicBezTo>
                  <a:cubicBezTo>
                    <a:pt x="60" y="49"/>
                    <a:pt x="60" y="51"/>
                    <a:pt x="60" y="53"/>
                  </a:cubicBezTo>
                  <a:cubicBezTo>
                    <a:pt x="60" y="58"/>
                    <a:pt x="60" y="61"/>
                    <a:pt x="61" y="68"/>
                  </a:cubicBezTo>
                  <a:cubicBezTo>
                    <a:pt x="61" y="68"/>
                    <a:pt x="61" y="68"/>
                    <a:pt x="61" y="68"/>
                  </a:cubicBezTo>
                  <a:cubicBezTo>
                    <a:pt x="62" y="69"/>
                    <a:pt x="62" y="69"/>
                    <a:pt x="62" y="69"/>
                  </a:cubicBezTo>
                  <a:cubicBezTo>
                    <a:pt x="62" y="69"/>
                    <a:pt x="62" y="69"/>
                    <a:pt x="62" y="69"/>
                  </a:cubicBezTo>
                  <a:cubicBezTo>
                    <a:pt x="62" y="69"/>
                    <a:pt x="62" y="69"/>
                    <a:pt x="62" y="69"/>
                  </a:cubicBezTo>
                  <a:cubicBezTo>
                    <a:pt x="62" y="69"/>
                    <a:pt x="62" y="69"/>
                    <a:pt x="62" y="69"/>
                  </a:cubicBezTo>
                  <a:cubicBezTo>
                    <a:pt x="62" y="70"/>
                    <a:pt x="62" y="70"/>
                    <a:pt x="62" y="70"/>
                  </a:cubicBezTo>
                  <a:cubicBezTo>
                    <a:pt x="62" y="70"/>
                    <a:pt x="62" y="70"/>
                    <a:pt x="62"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70" y="69"/>
                    <a:pt x="74" y="69"/>
                    <a:pt x="79" y="69"/>
                  </a:cubicBezTo>
                  <a:cubicBezTo>
                    <a:pt x="82" y="69"/>
                    <a:pt x="85" y="69"/>
                    <a:pt x="88" y="69"/>
                  </a:cubicBezTo>
                  <a:cubicBezTo>
                    <a:pt x="89" y="79"/>
                    <a:pt x="89" y="83"/>
                    <a:pt x="90" y="94"/>
                  </a:cubicBezTo>
                  <a:cubicBezTo>
                    <a:pt x="90" y="94"/>
                    <a:pt x="90" y="95"/>
                    <a:pt x="91" y="95"/>
                  </a:cubicBezTo>
                  <a:cubicBezTo>
                    <a:pt x="91" y="95"/>
                    <a:pt x="91" y="95"/>
                    <a:pt x="92" y="95"/>
                  </a:cubicBezTo>
                  <a:cubicBezTo>
                    <a:pt x="92" y="95"/>
                    <a:pt x="92" y="95"/>
                    <a:pt x="92" y="95"/>
                  </a:cubicBezTo>
                  <a:cubicBezTo>
                    <a:pt x="98" y="95"/>
                    <a:pt x="102" y="95"/>
                    <a:pt x="106" y="95"/>
                  </a:cubicBezTo>
                  <a:cubicBezTo>
                    <a:pt x="110" y="95"/>
                    <a:pt x="113" y="95"/>
                    <a:pt x="118" y="95"/>
                  </a:cubicBezTo>
                  <a:cubicBezTo>
                    <a:pt x="119" y="105"/>
                    <a:pt x="120" y="108"/>
                    <a:pt x="120" y="118"/>
                  </a:cubicBezTo>
                  <a:cubicBezTo>
                    <a:pt x="120" y="118"/>
                    <a:pt x="120" y="119"/>
                    <a:pt x="120" y="119"/>
                  </a:cubicBezTo>
                  <a:cubicBezTo>
                    <a:pt x="120" y="120"/>
                    <a:pt x="120" y="120"/>
                    <a:pt x="120" y="120"/>
                  </a:cubicBezTo>
                  <a:cubicBezTo>
                    <a:pt x="120" y="120"/>
                    <a:pt x="121" y="121"/>
                    <a:pt x="122" y="121"/>
                  </a:cubicBezTo>
                  <a:cubicBezTo>
                    <a:pt x="125" y="121"/>
                    <a:pt x="128" y="121"/>
                    <a:pt x="130" y="121"/>
                  </a:cubicBezTo>
                  <a:cubicBezTo>
                    <a:pt x="135" y="121"/>
                    <a:pt x="139" y="121"/>
                    <a:pt x="146" y="120"/>
                  </a:cubicBezTo>
                  <a:cubicBezTo>
                    <a:pt x="147" y="132"/>
                    <a:pt x="148" y="143"/>
                    <a:pt x="148" y="154"/>
                  </a:cubicBezTo>
                  <a:cubicBezTo>
                    <a:pt x="124" y="153"/>
                    <a:pt x="104" y="152"/>
                    <a:pt x="84" y="152"/>
                  </a:cubicBezTo>
                  <a:cubicBezTo>
                    <a:pt x="59" y="152"/>
                    <a:pt x="35" y="153"/>
                    <a:pt x="5" y="155"/>
                  </a:cubicBezTo>
                  <a:moveTo>
                    <a:pt x="37" y="40"/>
                  </a:moveTo>
                  <a:cubicBezTo>
                    <a:pt x="37" y="33"/>
                    <a:pt x="36" y="29"/>
                    <a:pt x="35" y="21"/>
                  </a:cubicBezTo>
                  <a:cubicBezTo>
                    <a:pt x="42" y="15"/>
                    <a:pt x="49" y="10"/>
                    <a:pt x="56" y="6"/>
                  </a:cubicBezTo>
                  <a:cubicBezTo>
                    <a:pt x="56" y="8"/>
                    <a:pt x="56" y="10"/>
                    <a:pt x="56" y="13"/>
                  </a:cubicBezTo>
                  <a:cubicBezTo>
                    <a:pt x="56" y="15"/>
                    <a:pt x="56" y="16"/>
                    <a:pt x="56" y="18"/>
                  </a:cubicBezTo>
                  <a:cubicBezTo>
                    <a:pt x="56" y="21"/>
                    <a:pt x="55" y="23"/>
                    <a:pt x="55" y="26"/>
                  </a:cubicBezTo>
                  <a:cubicBezTo>
                    <a:pt x="49" y="30"/>
                    <a:pt x="43" y="35"/>
                    <a:pt x="37" y="40"/>
                  </a:cubicBezTo>
                  <a:moveTo>
                    <a:pt x="8" y="19"/>
                  </a:moveTo>
                  <a:cubicBezTo>
                    <a:pt x="13" y="16"/>
                    <a:pt x="18" y="13"/>
                    <a:pt x="24" y="9"/>
                  </a:cubicBezTo>
                  <a:cubicBezTo>
                    <a:pt x="26" y="8"/>
                    <a:pt x="28" y="7"/>
                    <a:pt x="30" y="6"/>
                  </a:cubicBezTo>
                  <a:cubicBezTo>
                    <a:pt x="32" y="5"/>
                    <a:pt x="37" y="5"/>
                    <a:pt x="42" y="5"/>
                  </a:cubicBezTo>
                  <a:cubicBezTo>
                    <a:pt x="45" y="5"/>
                    <a:pt x="48" y="4"/>
                    <a:pt x="51" y="4"/>
                  </a:cubicBezTo>
                  <a:cubicBezTo>
                    <a:pt x="44" y="9"/>
                    <a:pt x="37" y="14"/>
                    <a:pt x="32" y="19"/>
                  </a:cubicBezTo>
                  <a:cubicBezTo>
                    <a:pt x="29" y="19"/>
                    <a:pt x="27" y="19"/>
                    <a:pt x="24" y="19"/>
                  </a:cubicBezTo>
                  <a:cubicBezTo>
                    <a:pt x="19" y="19"/>
                    <a:pt x="14" y="19"/>
                    <a:pt x="8" y="19"/>
                  </a:cubicBezTo>
                  <a:moveTo>
                    <a:pt x="58" y="0"/>
                  </a:moveTo>
                  <a:cubicBezTo>
                    <a:pt x="58" y="0"/>
                    <a:pt x="58" y="0"/>
                    <a:pt x="58" y="0"/>
                  </a:cubicBezTo>
                  <a:cubicBezTo>
                    <a:pt x="58" y="0"/>
                    <a:pt x="58" y="0"/>
                    <a:pt x="58" y="0"/>
                  </a:cubicBezTo>
                  <a:cubicBezTo>
                    <a:pt x="53" y="1"/>
                    <a:pt x="47" y="1"/>
                    <a:pt x="42" y="1"/>
                  </a:cubicBezTo>
                  <a:cubicBezTo>
                    <a:pt x="37" y="1"/>
                    <a:pt x="32" y="2"/>
                    <a:pt x="29" y="2"/>
                  </a:cubicBezTo>
                  <a:cubicBezTo>
                    <a:pt x="28" y="2"/>
                    <a:pt x="28" y="2"/>
                    <a:pt x="28" y="2"/>
                  </a:cubicBezTo>
                  <a:cubicBezTo>
                    <a:pt x="26" y="3"/>
                    <a:pt x="24" y="5"/>
                    <a:pt x="22" y="6"/>
                  </a:cubicBezTo>
                  <a:cubicBezTo>
                    <a:pt x="15" y="10"/>
                    <a:pt x="9" y="14"/>
                    <a:pt x="3" y="18"/>
                  </a:cubicBezTo>
                  <a:cubicBezTo>
                    <a:pt x="2" y="18"/>
                    <a:pt x="2" y="19"/>
                    <a:pt x="2" y="20"/>
                  </a:cubicBezTo>
                  <a:cubicBezTo>
                    <a:pt x="2" y="20"/>
                    <a:pt x="2" y="20"/>
                    <a:pt x="2" y="20"/>
                  </a:cubicBezTo>
                  <a:cubicBezTo>
                    <a:pt x="2" y="20"/>
                    <a:pt x="2" y="20"/>
                    <a:pt x="2" y="20"/>
                  </a:cubicBezTo>
                  <a:cubicBezTo>
                    <a:pt x="2" y="21"/>
                    <a:pt x="2" y="21"/>
                    <a:pt x="2" y="21"/>
                  </a:cubicBezTo>
                  <a:cubicBezTo>
                    <a:pt x="1" y="21"/>
                    <a:pt x="1" y="21"/>
                    <a:pt x="1" y="21"/>
                  </a:cubicBezTo>
                  <a:cubicBezTo>
                    <a:pt x="1" y="33"/>
                    <a:pt x="1" y="43"/>
                    <a:pt x="1" y="52"/>
                  </a:cubicBezTo>
                  <a:cubicBezTo>
                    <a:pt x="1" y="78"/>
                    <a:pt x="2" y="98"/>
                    <a:pt x="2" y="124"/>
                  </a:cubicBezTo>
                  <a:cubicBezTo>
                    <a:pt x="2" y="133"/>
                    <a:pt x="2" y="143"/>
                    <a:pt x="2" y="155"/>
                  </a:cubicBezTo>
                  <a:cubicBezTo>
                    <a:pt x="1" y="155"/>
                    <a:pt x="0" y="156"/>
                    <a:pt x="0" y="157"/>
                  </a:cubicBezTo>
                  <a:cubicBezTo>
                    <a:pt x="0" y="158"/>
                    <a:pt x="1" y="158"/>
                    <a:pt x="2" y="158"/>
                  </a:cubicBezTo>
                  <a:cubicBezTo>
                    <a:pt x="2" y="158"/>
                    <a:pt x="2" y="158"/>
                    <a:pt x="2" y="158"/>
                  </a:cubicBezTo>
                  <a:cubicBezTo>
                    <a:pt x="33" y="157"/>
                    <a:pt x="58" y="156"/>
                    <a:pt x="84" y="156"/>
                  </a:cubicBezTo>
                  <a:cubicBezTo>
                    <a:pt x="104" y="156"/>
                    <a:pt x="125" y="157"/>
                    <a:pt x="149" y="157"/>
                  </a:cubicBezTo>
                  <a:cubicBezTo>
                    <a:pt x="149" y="158"/>
                    <a:pt x="150" y="159"/>
                    <a:pt x="150" y="159"/>
                  </a:cubicBezTo>
                  <a:cubicBezTo>
                    <a:pt x="150" y="159"/>
                    <a:pt x="150" y="159"/>
                    <a:pt x="150" y="159"/>
                  </a:cubicBezTo>
                  <a:cubicBezTo>
                    <a:pt x="151" y="159"/>
                    <a:pt x="152" y="158"/>
                    <a:pt x="152" y="158"/>
                  </a:cubicBezTo>
                  <a:cubicBezTo>
                    <a:pt x="152" y="158"/>
                    <a:pt x="152" y="158"/>
                    <a:pt x="152" y="158"/>
                  </a:cubicBezTo>
                  <a:cubicBezTo>
                    <a:pt x="153" y="158"/>
                    <a:pt x="153" y="158"/>
                    <a:pt x="154" y="158"/>
                  </a:cubicBezTo>
                  <a:cubicBezTo>
                    <a:pt x="154" y="158"/>
                    <a:pt x="154" y="158"/>
                    <a:pt x="154" y="158"/>
                  </a:cubicBezTo>
                  <a:cubicBezTo>
                    <a:pt x="155" y="158"/>
                    <a:pt x="156" y="157"/>
                    <a:pt x="156" y="156"/>
                  </a:cubicBezTo>
                  <a:cubicBezTo>
                    <a:pt x="156" y="155"/>
                    <a:pt x="155" y="155"/>
                    <a:pt x="155" y="154"/>
                  </a:cubicBezTo>
                  <a:cubicBezTo>
                    <a:pt x="161" y="148"/>
                    <a:pt x="167" y="141"/>
                    <a:pt x="172" y="133"/>
                  </a:cubicBezTo>
                  <a:cubicBezTo>
                    <a:pt x="172" y="133"/>
                    <a:pt x="172" y="132"/>
                    <a:pt x="171" y="131"/>
                  </a:cubicBezTo>
                  <a:cubicBezTo>
                    <a:pt x="171" y="131"/>
                    <a:pt x="171" y="131"/>
                    <a:pt x="171" y="131"/>
                  </a:cubicBezTo>
                  <a:cubicBezTo>
                    <a:pt x="171" y="131"/>
                    <a:pt x="171" y="131"/>
                    <a:pt x="171" y="131"/>
                  </a:cubicBezTo>
                  <a:cubicBezTo>
                    <a:pt x="171" y="128"/>
                    <a:pt x="171" y="124"/>
                    <a:pt x="171" y="120"/>
                  </a:cubicBezTo>
                  <a:cubicBezTo>
                    <a:pt x="171" y="118"/>
                    <a:pt x="171" y="116"/>
                    <a:pt x="171" y="113"/>
                  </a:cubicBezTo>
                  <a:cubicBezTo>
                    <a:pt x="171" y="108"/>
                    <a:pt x="171" y="103"/>
                    <a:pt x="171" y="100"/>
                  </a:cubicBezTo>
                  <a:cubicBezTo>
                    <a:pt x="171" y="99"/>
                    <a:pt x="171" y="99"/>
                    <a:pt x="171" y="99"/>
                  </a:cubicBezTo>
                  <a:cubicBezTo>
                    <a:pt x="171" y="99"/>
                    <a:pt x="171" y="99"/>
                    <a:pt x="171" y="99"/>
                  </a:cubicBezTo>
                  <a:cubicBezTo>
                    <a:pt x="171" y="99"/>
                    <a:pt x="171" y="99"/>
                    <a:pt x="171" y="99"/>
                  </a:cubicBezTo>
                  <a:cubicBezTo>
                    <a:pt x="171" y="98"/>
                    <a:pt x="171" y="98"/>
                    <a:pt x="171" y="98"/>
                  </a:cubicBezTo>
                  <a:cubicBezTo>
                    <a:pt x="171" y="98"/>
                    <a:pt x="171" y="98"/>
                    <a:pt x="171" y="98"/>
                  </a:cubicBezTo>
                  <a:cubicBezTo>
                    <a:pt x="170" y="98"/>
                    <a:pt x="170" y="98"/>
                    <a:pt x="170" y="98"/>
                  </a:cubicBezTo>
                  <a:cubicBezTo>
                    <a:pt x="170" y="98"/>
                    <a:pt x="170" y="98"/>
                    <a:pt x="170" y="98"/>
                  </a:cubicBezTo>
                  <a:cubicBezTo>
                    <a:pt x="170" y="98"/>
                    <a:pt x="170" y="98"/>
                    <a:pt x="170" y="98"/>
                  </a:cubicBezTo>
                  <a:cubicBezTo>
                    <a:pt x="163" y="98"/>
                    <a:pt x="157" y="98"/>
                    <a:pt x="152" y="98"/>
                  </a:cubicBezTo>
                  <a:cubicBezTo>
                    <a:pt x="150" y="98"/>
                    <a:pt x="148" y="98"/>
                    <a:pt x="146" y="98"/>
                  </a:cubicBezTo>
                  <a:cubicBezTo>
                    <a:pt x="145" y="98"/>
                    <a:pt x="145" y="98"/>
                    <a:pt x="145" y="98"/>
                  </a:cubicBezTo>
                  <a:cubicBezTo>
                    <a:pt x="144" y="99"/>
                    <a:pt x="144" y="99"/>
                    <a:pt x="143" y="99"/>
                  </a:cubicBezTo>
                  <a:cubicBezTo>
                    <a:pt x="143" y="99"/>
                    <a:pt x="143" y="99"/>
                    <a:pt x="143" y="99"/>
                  </a:cubicBezTo>
                  <a:cubicBezTo>
                    <a:pt x="143" y="96"/>
                    <a:pt x="143" y="93"/>
                    <a:pt x="143" y="91"/>
                  </a:cubicBezTo>
                  <a:cubicBezTo>
                    <a:pt x="143" y="89"/>
                    <a:pt x="143" y="87"/>
                    <a:pt x="143" y="86"/>
                  </a:cubicBezTo>
                  <a:cubicBezTo>
                    <a:pt x="143" y="82"/>
                    <a:pt x="143" y="78"/>
                    <a:pt x="144" y="75"/>
                  </a:cubicBezTo>
                  <a:cubicBezTo>
                    <a:pt x="144" y="74"/>
                    <a:pt x="144" y="74"/>
                    <a:pt x="144" y="74"/>
                  </a:cubicBezTo>
                  <a:cubicBezTo>
                    <a:pt x="144" y="74"/>
                    <a:pt x="144" y="74"/>
                    <a:pt x="144" y="74"/>
                  </a:cubicBezTo>
                  <a:cubicBezTo>
                    <a:pt x="144" y="74"/>
                    <a:pt x="144" y="74"/>
                    <a:pt x="144" y="74"/>
                  </a:cubicBezTo>
                  <a:cubicBezTo>
                    <a:pt x="143" y="73"/>
                    <a:pt x="143" y="73"/>
                    <a:pt x="143" y="73"/>
                  </a:cubicBezTo>
                  <a:cubicBezTo>
                    <a:pt x="143" y="73"/>
                    <a:pt x="143" y="73"/>
                    <a:pt x="143" y="73"/>
                  </a:cubicBezTo>
                  <a:cubicBezTo>
                    <a:pt x="142" y="73"/>
                    <a:pt x="142" y="73"/>
                    <a:pt x="142" y="73"/>
                  </a:cubicBezTo>
                  <a:cubicBezTo>
                    <a:pt x="142" y="73"/>
                    <a:pt x="142" y="73"/>
                    <a:pt x="142" y="73"/>
                  </a:cubicBezTo>
                  <a:cubicBezTo>
                    <a:pt x="142" y="73"/>
                    <a:pt x="142" y="73"/>
                    <a:pt x="142" y="73"/>
                  </a:cubicBezTo>
                  <a:cubicBezTo>
                    <a:pt x="137" y="73"/>
                    <a:pt x="131" y="73"/>
                    <a:pt x="126" y="73"/>
                  </a:cubicBezTo>
                  <a:cubicBezTo>
                    <a:pt x="121" y="73"/>
                    <a:pt x="117" y="73"/>
                    <a:pt x="114" y="74"/>
                  </a:cubicBezTo>
                  <a:cubicBezTo>
                    <a:pt x="114" y="73"/>
                    <a:pt x="114" y="73"/>
                    <a:pt x="114" y="72"/>
                  </a:cubicBezTo>
                  <a:cubicBezTo>
                    <a:pt x="114" y="66"/>
                    <a:pt x="114" y="59"/>
                    <a:pt x="114" y="54"/>
                  </a:cubicBezTo>
                  <a:cubicBezTo>
                    <a:pt x="114" y="52"/>
                    <a:pt x="114" y="50"/>
                    <a:pt x="114" y="48"/>
                  </a:cubicBezTo>
                  <a:cubicBezTo>
                    <a:pt x="114" y="48"/>
                    <a:pt x="114" y="48"/>
                    <a:pt x="114" y="48"/>
                  </a:cubicBezTo>
                  <a:cubicBezTo>
                    <a:pt x="114" y="48"/>
                    <a:pt x="114" y="48"/>
                    <a:pt x="114" y="48"/>
                  </a:cubicBezTo>
                  <a:cubicBezTo>
                    <a:pt x="114" y="48"/>
                    <a:pt x="114" y="48"/>
                    <a:pt x="114" y="48"/>
                  </a:cubicBezTo>
                  <a:cubicBezTo>
                    <a:pt x="113" y="47"/>
                    <a:pt x="113" y="47"/>
                    <a:pt x="113" y="47"/>
                  </a:cubicBezTo>
                  <a:cubicBezTo>
                    <a:pt x="113" y="47"/>
                    <a:pt x="113" y="47"/>
                    <a:pt x="113" y="47"/>
                  </a:cubicBezTo>
                  <a:cubicBezTo>
                    <a:pt x="112" y="46"/>
                    <a:pt x="112" y="46"/>
                    <a:pt x="112" y="46"/>
                  </a:cubicBezTo>
                  <a:cubicBezTo>
                    <a:pt x="112" y="46"/>
                    <a:pt x="112" y="46"/>
                    <a:pt x="112" y="46"/>
                  </a:cubicBezTo>
                  <a:cubicBezTo>
                    <a:pt x="112" y="46"/>
                    <a:pt x="112" y="46"/>
                    <a:pt x="112" y="46"/>
                  </a:cubicBezTo>
                  <a:cubicBezTo>
                    <a:pt x="103" y="47"/>
                    <a:pt x="92" y="47"/>
                    <a:pt x="86" y="49"/>
                  </a:cubicBezTo>
                  <a:cubicBezTo>
                    <a:pt x="86" y="46"/>
                    <a:pt x="86" y="44"/>
                    <a:pt x="86" y="42"/>
                  </a:cubicBezTo>
                  <a:cubicBezTo>
                    <a:pt x="86" y="40"/>
                    <a:pt x="86" y="39"/>
                    <a:pt x="86" y="37"/>
                  </a:cubicBezTo>
                  <a:cubicBezTo>
                    <a:pt x="86" y="33"/>
                    <a:pt x="86" y="29"/>
                    <a:pt x="87" y="26"/>
                  </a:cubicBezTo>
                  <a:cubicBezTo>
                    <a:pt x="87" y="25"/>
                    <a:pt x="87" y="25"/>
                    <a:pt x="87" y="25"/>
                  </a:cubicBezTo>
                  <a:cubicBezTo>
                    <a:pt x="87" y="25"/>
                    <a:pt x="87" y="25"/>
                    <a:pt x="87" y="25"/>
                  </a:cubicBezTo>
                  <a:cubicBezTo>
                    <a:pt x="87" y="25"/>
                    <a:pt x="87" y="25"/>
                    <a:pt x="87" y="25"/>
                  </a:cubicBezTo>
                  <a:cubicBezTo>
                    <a:pt x="86" y="25"/>
                    <a:pt x="86" y="25"/>
                    <a:pt x="86" y="25"/>
                  </a:cubicBezTo>
                  <a:cubicBezTo>
                    <a:pt x="86" y="24"/>
                    <a:pt x="86" y="24"/>
                    <a:pt x="86" y="24"/>
                  </a:cubicBezTo>
                  <a:cubicBezTo>
                    <a:pt x="85" y="24"/>
                    <a:pt x="85" y="24"/>
                    <a:pt x="85" y="24"/>
                  </a:cubicBezTo>
                  <a:cubicBezTo>
                    <a:pt x="85" y="24"/>
                    <a:pt x="85" y="24"/>
                    <a:pt x="85" y="24"/>
                  </a:cubicBezTo>
                  <a:cubicBezTo>
                    <a:pt x="85" y="24"/>
                    <a:pt x="85" y="24"/>
                    <a:pt x="85" y="24"/>
                  </a:cubicBezTo>
                  <a:cubicBezTo>
                    <a:pt x="77" y="25"/>
                    <a:pt x="67" y="25"/>
                    <a:pt x="61" y="25"/>
                  </a:cubicBezTo>
                  <a:cubicBezTo>
                    <a:pt x="60" y="25"/>
                    <a:pt x="60" y="25"/>
                    <a:pt x="59" y="25"/>
                  </a:cubicBezTo>
                  <a:cubicBezTo>
                    <a:pt x="59" y="23"/>
                    <a:pt x="59" y="20"/>
                    <a:pt x="59" y="18"/>
                  </a:cubicBezTo>
                  <a:cubicBezTo>
                    <a:pt x="59" y="16"/>
                    <a:pt x="59" y="15"/>
                    <a:pt x="59" y="13"/>
                  </a:cubicBezTo>
                  <a:cubicBezTo>
                    <a:pt x="59" y="9"/>
                    <a:pt x="59" y="6"/>
                    <a:pt x="59" y="2"/>
                  </a:cubicBezTo>
                  <a:cubicBezTo>
                    <a:pt x="59" y="2"/>
                    <a:pt x="59" y="2"/>
                    <a:pt x="59" y="2"/>
                  </a:cubicBezTo>
                  <a:cubicBezTo>
                    <a:pt x="59" y="2"/>
                    <a:pt x="59" y="2"/>
                    <a:pt x="59" y="2"/>
                  </a:cubicBezTo>
                  <a:cubicBezTo>
                    <a:pt x="59" y="2"/>
                    <a:pt x="59" y="2"/>
                    <a:pt x="59" y="2"/>
                  </a:cubicBezTo>
                  <a:cubicBezTo>
                    <a:pt x="59" y="1"/>
                    <a:pt x="59" y="1"/>
                    <a:pt x="59" y="1"/>
                  </a:cubicBezTo>
                  <a:cubicBezTo>
                    <a:pt x="59" y="1"/>
                    <a:pt x="59" y="1"/>
                    <a:pt x="59" y="1"/>
                  </a:cubicBezTo>
                  <a:cubicBezTo>
                    <a:pt x="58" y="0"/>
                    <a:pt x="58" y="0"/>
                    <a:pt x="5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826"/>
            <p:cNvSpPr>
              <a:spLocks noEditPoints="1"/>
            </p:cNvSpPr>
            <p:nvPr/>
          </p:nvSpPr>
          <p:spPr bwMode="auto">
            <a:xfrm>
              <a:off x="3558" y="2981"/>
              <a:ext cx="52" cy="64"/>
            </a:xfrm>
            <a:custGeom>
              <a:avLst/>
              <a:gdLst>
                <a:gd name="T0" fmla="*/ 6 w 22"/>
                <a:gd name="T1" fmla="*/ 14 h 27"/>
                <a:gd name="T2" fmla="*/ 6 w 22"/>
                <a:gd name="T3" fmla="*/ 4 h 27"/>
                <a:gd name="T4" fmla="*/ 10 w 22"/>
                <a:gd name="T5" fmla="*/ 3 h 27"/>
                <a:gd name="T6" fmla="*/ 16 w 22"/>
                <a:gd name="T7" fmla="*/ 3 h 27"/>
                <a:gd name="T8" fmla="*/ 17 w 22"/>
                <a:gd name="T9" fmla="*/ 3 h 27"/>
                <a:gd name="T10" fmla="*/ 18 w 22"/>
                <a:gd name="T11" fmla="*/ 4 h 27"/>
                <a:gd name="T12" fmla="*/ 16 w 22"/>
                <a:gd name="T13" fmla="*/ 7 h 27"/>
                <a:gd name="T14" fmla="*/ 12 w 22"/>
                <a:gd name="T15" fmla="*/ 7 h 27"/>
                <a:gd name="T16" fmla="*/ 10 w 22"/>
                <a:gd name="T17" fmla="*/ 11 h 27"/>
                <a:gd name="T18" fmla="*/ 11 w 22"/>
                <a:gd name="T19" fmla="*/ 11 h 27"/>
                <a:gd name="T20" fmla="*/ 15 w 22"/>
                <a:gd name="T21" fmla="*/ 23 h 27"/>
                <a:gd name="T22" fmla="*/ 9 w 22"/>
                <a:gd name="T23" fmla="*/ 24 h 27"/>
                <a:gd name="T24" fmla="*/ 4 w 22"/>
                <a:gd name="T25" fmla="*/ 24 h 27"/>
                <a:gd name="T26" fmla="*/ 5 w 22"/>
                <a:gd name="T27" fmla="*/ 21 h 27"/>
                <a:gd name="T28" fmla="*/ 5 w 22"/>
                <a:gd name="T29" fmla="*/ 21 h 27"/>
                <a:gd name="T30" fmla="*/ 9 w 22"/>
                <a:gd name="T31" fmla="*/ 21 h 27"/>
                <a:gd name="T32" fmla="*/ 13 w 22"/>
                <a:gd name="T33" fmla="*/ 15 h 27"/>
                <a:gd name="T34" fmla="*/ 8 w 22"/>
                <a:gd name="T35" fmla="*/ 14 h 27"/>
                <a:gd name="T36" fmla="*/ 6 w 22"/>
                <a:gd name="T37" fmla="*/ 14 h 27"/>
                <a:gd name="T38" fmla="*/ 10 w 22"/>
                <a:gd name="T39" fmla="*/ 0 h 27"/>
                <a:gd name="T40" fmla="*/ 3 w 22"/>
                <a:gd name="T41" fmla="*/ 4 h 27"/>
                <a:gd name="T42" fmla="*/ 3 w 22"/>
                <a:gd name="T43" fmla="*/ 14 h 27"/>
                <a:gd name="T44" fmla="*/ 4 w 22"/>
                <a:gd name="T45" fmla="*/ 16 h 27"/>
                <a:gd name="T46" fmla="*/ 6 w 22"/>
                <a:gd name="T47" fmla="*/ 17 h 27"/>
                <a:gd name="T48" fmla="*/ 6 w 22"/>
                <a:gd name="T49" fmla="*/ 17 h 27"/>
                <a:gd name="T50" fmla="*/ 8 w 22"/>
                <a:gd name="T51" fmla="*/ 17 h 27"/>
                <a:gd name="T52" fmla="*/ 11 w 22"/>
                <a:gd name="T53" fmla="*/ 17 h 27"/>
                <a:gd name="T54" fmla="*/ 9 w 22"/>
                <a:gd name="T55" fmla="*/ 18 h 27"/>
                <a:gd name="T56" fmla="*/ 8 w 22"/>
                <a:gd name="T57" fmla="*/ 18 h 27"/>
                <a:gd name="T58" fmla="*/ 5 w 22"/>
                <a:gd name="T59" fmla="*/ 18 h 27"/>
                <a:gd name="T60" fmla="*/ 2 w 22"/>
                <a:gd name="T61" fmla="*/ 20 h 27"/>
                <a:gd name="T62" fmla="*/ 2 w 22"/>
                <a:gd name="T63" fmla="*/ 20 h 27"/>
                <a:gd name="T64" fmla="*/ 1 w 22"/>
                <a:gd name="T65" fmla="*/ 25 h 27"/>
                <a:gd name="T66" fmla="*/ 3 w 22"/>
                <a:gd name="T67" fmla="*/ 26 h 27"/>
                <a:gd name="T68" fmla="*/ 9 w 22"/>
                <a:gd name="T69" fmla="*/ 27 h 27"/>
                <a:gd name="T70" fmla="*/ 16 w 22"/>
                <a:gd name="T71" fmla="*/ 26 h 27"/>
                <a:gd name="T72" fmla="*/ 22 w 22"/>
                <a:gd name="T73" fmla="*/ 16 h 27"/>
                <a:gd name="T74" fmla="*/ 17 w 22"/>
                <a:gd name="T75" fmla="*/ 10 h 27"/>
                <a:gd name="T76" fmla="*/ 20 w 22"/>
                <a:gd name="T77" fmla="*/ 8 h 27"/>
                <a:gd name="T78" fmla="*/ 21 w 22"/>
                <a:gd name="T79" fmla="*/ 5 h 27"/>
                <a:gd name="T80" fmla="*/ 21 w 22"/>
                <a:gd name="T81" fmla="*/ 4 h 27"/>
                <a:gd name="T82" fmla="*/ 17 w 22"/>
                <a:gd name="T83" fmla="*/ 0 h 27"/>
                <a:gd name="T84" fmla="*/ 16 w 22"/>
                <a:gd name="T85" fmla="*/ 0 h 27"/>
                <a:gd name="T86" fmla="*/ 16 w 22"/>
                <a:gd name="T87" fmla="*/ 0 h 27"/>
                <a:gd name="T88" fmla="*/ 14 w 22"/>
                <a:gd name="T89" fmla="*/ 0 h 27"/>
                <a:gd name="T90" fmla="*/ 10 w 22"/>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7">
                  <a:moveTo>
                    <a:pt x="6" y="14"/>
                  </a:moveTo>
                  <a:cubicBezTo>
                    <a:pt x="6" y="11"/>
                    <a:pt x="6" y="7"/>
                    <a:pt x="6" y="4"/>
                  </a:cubicBezTo>
                  <a:cubicBezTo>
                    <a:pt x="6" y="3"/>
                    <a:pt x="7" y="3"/>
                    <a:pt x="10" y="3"/>
                  </a:cubicBezTo>
                  <a:cubicBezTo>
                    <a:pt x="12" y="3"/>
                    <a:pt x="14" y="3"/>
                    <a:pt x="16" y="3"/>
                  </a:cubicBezTo>
                  <a:cubicBezTo>
                    <a:pt x="16" y="3"/>
                    <a:pt x="17" y="3"/>
                    <a:pt x="17" y="3"/>
                  </a:cubicBezTo>
                  <a:cubicBezTo>
                    <a:pt x="18" y="3"/>
                    <a:pt x="18" y="3"/>
                    <a:pt x="18" y="4"/>
                  </a:cubicBezTo>
                  <a:cubicBezTo>
                    <a:pt x="18" y="6"/>
                    <a:pt x="19" y="7"/>
                    <a:pt x="16" y="7"/>
                  </a:cubicBezTo>
                  <a:cubicBezTo>
                    <a:pt x="15" y="7"/>
                    <a:pt x="13" y="7"/>
                    <a:pt x="12" y="7"/>
                  </a:cubicBezTo>
                  <a:cubicBezTo>
                    <a:pt x="10" y="7"/>
                    <a:pt x="10" y="7"/>
                    <a:pt x="10" y="11"/>
                  </a:cubicBezTo>
                  <a:cubicBezTo>
                    <a:pt x="10" y="11"/>
                    <a:pt x="11" y="11"/>
                    <a:pt x="11" y="11"/>
                  </a:cubicBezTo>
                  <a:cubicBezTo>
                    <a:pt x="19" y="11"/>
                    <a:pt x="22" y="20"/>
                    <a:pt x="15" y="23"/>
                  </a:cubicBezTo>
                  <a:cubicBezTo>
                    <a:pt x="13" y="24"/>
                    <a:pt x="11" y="24"/>
                    <a:pt x="9" y="24"/>
                  </a:cubicBezTo>
                  <a:cubicBezTo>
                    <a:pt x="7" y="24"/>
                    <a:pt x="5" y="24"/>
                    <a:pt x="4" y="24"/>
                  </a:cubicBezTo>
                  <a:cubicBezTo>
                    <a:pt x="4" y="23"/>
                    <a:pt x="5" y="21"/>
                    <a:pt x="5" y="21"/>
                  </a:cubicBezTo>
                  <a:cubicBezTo>
                    <a:pt x="5" y="21"/>
                    <a:pt x="5" y="21"/>
                    <a:pt x="5" y="21"/>
                  </a:cubicBezTo>
                  <a:cubicBezTo>
                    <a:pt x="6" y="21"/>
                    <a:pt x="8" y="21"/>
                    <a:pt x="9" y="21"/>
                  </a:cubicBezTo>
                  <a:cubicBezTo>
                    <a:pt x="13" y="21"/>
                    <a:pt x="17" y="17"/>
                    <a:pt x="13" y="15"/>
                  </a:cubicBezTo>
                  <a:cubicBezTo>
                    <a:pt x="11" y="14"/>
                    <a:pt x="10" y="14"/>
                    <a:pt x="8" y="14"/>
                  </a:cubicBezTo>
                  <a:cubicBezTo>
                    <a:pt x="7" y="14"/>
                    <a:pt x="6" y="14"/>
                    <a:pt x="6" y="14"/>
                  </a:cubicBezTo>
                  <a:moveTo>
                    <a:pt x="10" y="0"/>
                  </a:moveTo>
                  <a:cubicBezTo>
                    <a:pt x="4" y="0"/>
                    <a:pt x="3" y="2"/>
                    <a:pt x="3" y="4"/>
                  </a:cubicBezTo>
                  <a:cubicBezTo>
                    <a:pt x="3" y="14"/>
                    <a:pt x="3" y="14"/>
                    <a:pt x="3" y="14"/>
                  </a:cubicBezTo>
                  <a:cubicBezTo>
                    <a:pt x="3" y="15"/>
                    <a:pt x="3" y="16"/>
                    <a:pt x="4" y="16"/>
                  </a:cubicBezTo>
                  <a:cubicBezTo>
                    <a:pt x="4" y="17"/>
                    <a:pt x="5" y="17"/>
                    <a:pt x="6" y="17"/>
                  </a:cubicBezTo>
                  <a:cubicBezTo>
                    <a:pt x="6" y="17"/>
                    <a:pt x="6" y="17"/>
                    <a:pt x="6" y="17"/>
                  </a:cubicBezTo>
                  <a:cubicBezTo>
                    <a:pt x="7" y="17"/>
                    <a:pt x="8" y="17"/>
                    <a:pt x="8" y="17"/>
                  </a:cubicBezTo>
                  <a:cubicBezTo>
                    <a:pt x="10" y="17"/>
                    <a:pt x="11" y="17"/>
                    <a:pt x="11" y="17"/>
                  </a:cubicBezTo>
                  <a:cubicBezTo>
                    <a:pt x="11" y="18"/>
                    <a:pt x="10" y="18"/>
                    <a:pt x="9" y="18"/>
                  </a:cubicBezTo>
                  <a:cubicBezTo>
                    <a:pt x="9" y="18"/>
                    <a:pt x="8" y="18"/>
                    <a:pt x="8" y="18"/>
                  </a:cubicBezTo>
                  <a:cubicBezTo>
                    <a:pt x="7" y="18"/>
                    <a:pt x="6" y="18"/>
                    <a:pt x="5" y="18"/>
                  </a:cubicBezTo>
                  <a:cubicBezTo>
                    <a:pt x="3" y="18"/>
                    <a:pt x="2" y="19"/>
                    <a:pt x="2" y="20"/>
                  </a:cubicBezTo>
                  <a:cubicBezTo>
                    <a:pt x="2" y="20"/>
                    <a:pt x="2" y="20"/>
                    <a:pt x="2" y="20"/>
                  </a:cubicBezTo>
                  <a:cubicBezTo>
                    <a:pt x="1" y="22"/>
                    <a:pt x="0" y="23"/>
                    <a:pt x="1" y="25"/>
                  </a:cubicBezTo>
                  <a:cubicBezTo>
                    <a:pt x="2" y="26"/>
                    <a:pt x="2" y="26"/>
                    <a:pt x="3" y="26"/>
                  </a:cubicBezTo>
                  <a:cubicBezTo>
                    <a:pt x="5" y="27"/>
                    <a:pt x="7" y="27"/>
                    <a:pt x="9" y="27"/>
                  </a:cubicBezTo>
                  <a:cubicBezTo>
                    <a:pt x="12" y="27"/>
                    <a:pt x="14" y="27"/>
                    <a:pt x="16" y="26"/>
                  </a:cubicBezTo>
                  <a:cubicBezTo>
                    <a:pt x="20" y="24"/>
                    <a:pt x="22" y="20"/>
                    <a:pt x="22" y="16"/>
                  </a:cubicBezTo>
                  <a:cubicBezTo>
                    <a:pt x="21" y="13"/>
                    <a:pt x="19" y="11"/>
                    <a:pt x="17" y="10"/>
                  </a:cubicBezTo>
                  <a:cubicBezTo>
                    <a:pt x="18" y="9"/>
                    <a:pt x="19" y="9"/>
                    <a:pt x="20" y="8"/>
                  </a:cubicBezTo>
                  <a:cubicBezTo>
                    <a:pt x="21" y="7"/>
                    <a:pt x="21" y="6"/>
                    <a:pt x="21" y="5"/>
                  </a:cubicBezTo>
                  <a:cubicBezTo>
                    <a:pt x="21" y="4"/>
                    <a:pt x="21" y="4"/>
                    <a:pt x="21" y="4"/>
                  </a:cubicBezTo>
                  <a:cubicBezTo>
                    <a:pt x="21" y="0"/>
                    <a:pt x="18" y="0"/>
                    <a:pt x="17" y="0"/>
                  </a:cubicBezTo>
                  <a:cubicBezTo>
                    <a:pt x="16" y="0"/>
                    <a:pt x="16" y="0"/>
                    <a:pt x="16" y="0"/>
                  </a:cubicBezTo>
                  <a:cubicBezTo>
                    <a:pt x="16" y="0"/>
                    <a:pt x="16" y="0"/>
                    <a:pt x="16" y="0"/>
                  </a:cubicBezTo>
                  <a:cubicBezTo>
                    <a:pt x="15" y="0"/>
                    <a:pt x="14" y="0"/>
                    <a:pt x="14" y="0"/>
                  </a:cubicBezTo>
                  <a:cubicBezTo>
                    <a:pt x="12" y="0"/>
                    <a:pt x="11"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827"/>
            <p:cNvSpPr>
              <a:spLocks noEditPoints="1"/>
            </p:cNvSpPr>
            <p:nvPr/>
          </p:nvSpPr>
          <p:spPr bwMode="auto">
            <a:xfrm>
              <a:off x="3293" y="2771"/>
              <a:ext cx="57" cy="75"/>
            </a:xfrm>
            <a:custGeom>
              <a:avLst/>
              <a:gdLst>
                <a:gd name="T0" fmla="*/ 5 w 24"/>
                <a:gd name="T1" fmla="*/ 14 h 32"/>
                <a:gd name="T2" fmla="*/ 5 w 24"/>
                <a:gd name="T3" fmla="*/ 14 h 32"/>
                <a:gd name="T4" fmla="*/ 5 w 24"/>
                <a:gd name="T5" fmla="*/ 14 h 32"/>
                <a:gd name="T6" fmla="*/ 3 w 24"/>
                <a:gd name="T7" fmla="*/ 10 h 32"/>
                <a:gd name="T8" fmla="*/ 13 w 24"/>
                <a:gd name="T9" fmla="*/ 3 h 32"/>
                <a:gd name="T10" fmla="*/ 13 w 24"/>
                <a:gd name="T11" fmla="*/ 3 h 32"/>
                <a:gd name="T12" fmla="*/ 14 w 24"/>
                <a:gd name="T13" fmla="*/ 4 h 32"/>
                <a:gd name="T14" fmla="*/ 15 w 24"/>
                <a:gd name="T15" fmla="*/ 5 h 32"/>
                <a:gd name="T16" fmla="*/ 15 w 24"/>
                <a:gd name="T17" fmla="*/ 24 h 32"/>
                <a:gd name="T18" fmla="*/ 18 w 24"/>
                <a:gd name="T19" fmla="*/ 24 h 32"/>
                <a:gd name="T20" fmla="*/ 21 w 24"/>
                <a:gd name="T21" fmla="*/ 25 h 32"/>
                <a:gd name="T22" fmla="*/ 21 w 24"/>
                <a:gd name="T23" fmla="*/ 29 h 32"/>
                <a:gd name="T24" fmla="*/ 21 w 24"/>
                <a:gd name="T25" fmla="*/ 29 h 32"/>
                <a:gd name="T26" fmla="*/ 21 w 24"/>
                <a:gd name="T27" fmla="*/ 29 h 32"/>
                <a:gd name="T28" fmla="*/ 21 w 24"/>
                <a:gd name="T29" fmla="*/ 29 h 32"/>
                <a:gd name="T30" fmla="*/ 4 w 24"/>
                <a:gd name="T31" fmla="*/ 29 h 32"/>
                <a:gd name="T32" fmla="*/ 4 w 24"/>
                <a:gd name="T33" fmla="*/ 25 h 32"/>
                <a:gd name="T34" fmla="*/ 5 w 24"/>
                <a:gd name="T35" fmla="*/ 25 h 32"/>
                <a:gd name="T36" fmla="*/ 10 w 24"/>
                <a:gd name="T37" fmla="*/ 25 h 32"/>
                <a:gd name="T38" fmla="*/ 11 w 24"/>
                <a:gd name="T39" fmla="*/ 11 h 32"/>
                <a:gd name="T40" fmla="*/ 5 w 24"/>
                <a:gd name="T41" fmla="*/ 14 h 32"/>
                <a:gd name="T42" fmla="*/ 5 w 24"/>
                <a:gd name="T43" fmla="*/ 14 h 32"/>
                <a:gd name="T44" fmla="*/ 13 w 24"/>
                <a:gd name="T45" fmla="*/ 0 h 32"/>
                <a:gd name="T46" fmla="*/ 10 w 24"/>
                <a:gd name="T47" fmla="*/ 2 h 32"/>
                <a:gd name="T48" fmla="*/ 2 w 24"/>
                <a:gd name="T49" fmla="*/ 7 h 32"/>
                <a:gd name="T50" fmla="*/ 0 w 24"/>
                <a:gd name="T51" fmla="*/ 8 h 32"/>
                <a:gd name="T52" fmla="*/ 0 w 24"/>
                <a:gd name="T53" fmla="*/ 11 h 32"/>
                <a:gd name="T54" fmla="*/ 2 w 24"/>
                <a:gd name="T55" fmla="*/ 15 h 32"/>
                <a:gd name="T56" fmla="*/ 4 w 24"/>
                <a:gd name="T57" fmla="*/ 17 h 32"/>
                <a:gd name="T58" fmla="*/ 5 w 24"/>
                <a:gd name="T59" fmla="*/ 17 h 32"/>
                <a:gd name="T60" fmla="*/ 7 w 24"/>
                <a:gd name="T61" fmla="*/ 17 h 32"/>
                <a:gd name="T62" fmla="*/ 8 w 24"/>
                <a:gd name="T63" fmla="*/ 16 h 32"/>
                <a:gd name="T64" fmla="*/ 8 w 24"/>
                <a:gd name="T65" fmla="*/ 18 h 32"/>
                <a:gd name="T66" fmla="*/ 7 w 24"/>
                <a:gd name="T67" fmla="*/ 22 h 32"/>
                <a:gd name="T68" fmla="*/ 5 w 24"/>
                <a:gd name="T69" fmla="*/ 22 h 32"/>
                <a:gd name="T70" fmla="*/ 4 w 24"/>
                <a:gd name="T71" fmla="*/ 22 h 32"/>
                <a:gd name="T72" fmla="*/ 2 w 24"/>
                <a:gd name="T73" fmla="*/ 25 h 32"/>
                <a:gd name="T74" fmla="*/ 2 w 24"/>
                <a:gd name="T75" fmla="*/ 27 h 32"/>
                <a:gd name="T76" fmla="*/ 2 w 24"/>
                <a:gd name="T77" fmla="*/ 29 h 32"/>
                <a:gd name="T78" fmla="*/ 4 w 24"/>
                <a:gd name="T79" fmla="*/ 31 h 32"/>
                <a:gd name="T80" fmla="*/ 12 w 24"/>
                <a:gd name="T81" fmla="*/ 32 h 32"/>
                <a:gd name="T82" fmla="*/ 21 w 24"/>
                <a:gd name="T83" fmla="*/ 32 h 32"/>
                <a:gd name="T84" fmla="*/ 23 w 24"/>
                <a:gd name="T85" fmla="*/ 31 h 32"/>
                <a:gd name="T86" fmla="*/ 24 w 24"/>
                <a:gd name="T87" fmla="*/ 29 h 32"/>
                <a:gd name="T88" fmla="*/ 24 w 24"/>
                <a:gd name="T89" fmla="*/ 25 h 32"/>
                <a:gd name="T90" fmla="*/ 21 w 24"/>
                <a:gd name="T91" fmla="*/ 22 h 32"/>
                <a:gd name="T92" fmla="*/ 18 w 24"/>
                <a:gd name="T93" fmla="*/ 21 h 32"/>
                <a:gd name="T94" fmla="*/ 18 w 24"/>
                <a:gd name="T95" fmla="*/ 21 h 32"/>
                <a:gd name="T96" fmla="*/ 18 w 24"/>
                <a:gd name="T97" fmla="*/ 6 h 32"/>
                <a:gd name="T98" fmla="*/ 18 w 24"/>
                <a:gd name="T99" fmla="*/ 3 h 32"/>
                <a:gd name="T100" fmla="*/ 17 w 24"/>
                <a:gd name="T101" fmla="*/ 3 h 32"/>
                <a:gd name="T102" fmla="*/ 16 w 24"/>
                <a:gd name="T103" fmla="*/ 2 h 32"/>
                <a:gd name="T104" fmla="*/ 14 w 24"/>
                <a:gd name="T105" fmla="*/ 1 h 32"/>
                <a:gd name="T106" fmla="*/ 13 w 24"/>
                <a:gd name="T10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32">
                  <a:moveTo>
                    <a:pt x="5" y="14"/>
                  </a:moveTo>
                  <a:cubicBezTo>
                    <a:pt x="5" y="14"/>
                    <a:pt x="5" y="14"/>
                    <a:pt x="5" y="14"/>
                  </a:cubicBezTo>
                  <a:cubicBezTo>
                    <a:pt x="5" y="14"/>
                    <a:pt x="5" y="14"/>
                    <a:pt x="5" y="14"/>
                  </a:cubicBezTo>
                  <a:cubicBezTo>
                    <a:pt x="4" y="13"/>
                    <a:pt x="3" y="11"/>
                    <a:pt x="3" y="10"/>
                  </a:cubicBezTo>
                  <a:cubicBezTo>
                    <a:pt x="6" y="8"/>
                    <a:pt x="13" y="3"/>
                    <a:pt x="13" y="3"/>
                  </a:cubicBezTo>
                  <a:cubicBezTo>
                    <a:pt x="13" y="3"/>
                    <a:pt x="13" y="3"/>
                    <a:pt x="13" y="3"/>
                  </a:cubicBezTo>
                  <a:cubicBezTo>
                    <a:pt x="14" y="4"/>
                    <a:pt x="14" y="4"/>
                    <a:pt x="14" y="4"/>
                  </a:cubicBezTo>
                  <a:cubicBezTo>
                    <a:pt x="14" y="4"/>
                    <a:pt x="15" y="5"/>
                    <a:pt x="15" y="5"/>
                  </a:cubicBezTo>
                  <a:cubicBezTo>
                    <a:pt x="15" y="12"/>
                    <a:pt x="15" y="18"/>
                    <a:pt x="15" y="24"/>
                  </a:cubicBezTo>
                  <a:cubicBezTo>
                    <a:pt x="16" y="24"/>
                    <a:pt x="17" y="24"/>
                    <a:pt x="18" y="24"/>
                  </a:cubicBezTo>
                  <a:cubicBezTo>
                    <a:pt x="19" y="24"/>
                    <a:pt x="20" y="24"/>
                    <a:pt x="21" y="25"/>
                  </a:cubicBezTo>
                  <a:cubicBezTo>
                    <a:pt x="21" y="26"/>
                    <a:pt x="21" y="27"/>
                    <a:pt x="21" y="29"/>
                  </a:cubicBezTo>
                  <a:cubicBezTo>
                    <a:pt x="21" y="29"/>
                    <a:pt x="21" y="29"/>
                    <a:pt x="21" y="29"/>
                  </a:cubicBezTo>
                  <a:cubicBezTo>
                    <a:pt x="21" y="29"/>
                    <a:pt x="21" y="29"/>
                    <a:pt x="21" y="29"/>
                  </a:cubicBezTo>
                  <a:cubicBezTo>
                    <a:pt x="21" y="29"/>
                    <a:pt x="21" y="29"/>
                    <a:pt x="21" y="29"/>
                  </a:cubicBezTo>
                  <a:cubicBezTo>
                    <a:pt x="15" y="29"/>
                    <a:pt x="10" y="29"/>
                    <a:pt x="4" y="29"/>
                  </a:cubicBezTo>
                  <a:cubicBezTo>
                    <a:pt x="4" y="27"/>
                    <a:pt x="4" y="26"/>
                    <a:pt x="4" y="25"/>
                  </a:cubicBezTo>
                  <a:cubicBezTo>
                    <a:pt x="5" y="25"/>
                    <a:pt x="5" y="25"/>
                    <a:pt x="5" y="25"/>
                  </a:cubicBezTo>
                  <a:cubicBezTo>
                    <a:pt x="7" y="25"/>
                    <a:pt x="9" y="25"/>
                    <a:pt x="10" y="25"/>
                  </a:cubicBezTo>
                  <a:cubicBezTo>
                    <a:pt x="10" y="20"/>
                    <a:pt x="11" y="15"/>
                    <a:pt x="11" y="11"/>
                  </a:cubicBezTo>
                  <a:cubicBezTo>
                    <a:pt x="9" y="12"/>
                    <a:pt x="7" y="13"/>
                    <a:pt x="5" y="14"/>
                  </a:cubicBezTo>
                  <a:cubicBezTo>
                    <a:pt x="5" y="14"/>
                    <a:pt x="5" y="14"/>
                    <a:pt x="5" y="14"/>
                  </a:cubicBezTo>
                  <a:moveTo>
                    <a:pt x="13" y="0"/>
                  </a:moveTo>
                  <a:cubicBezTo>
                    <a:pt x="12" y="0"/>
                    <a:pt x="12" y="1"/>
                    <a:pt x="10" y="2"/>
                  </a:cubicBezTo>
                  <a:cubicBezTo>
                    <a:pt x="8" y="3"/>
                    <a:pt x="4" y="6"/>
                    <a:pt x="2" y="7"/>
                  </a:cubicBezTo>
                  <a:cubicBezTo>
                    <a:pt x="1" y="7"/>
                    <a:pt x="0" y="8"/>
                    <a:pt x="0" y="8"/>
                  </a:cubicBezTo>
                  <a:cubicBezTo>
                    <a:pt x="0" y="9"/>
                    <a:pt x="0" y="10"/>
                    <a:pt x="0" y="11"/>
                  </a:cubicBezTo>
                  <a:cubicBezTo>
                    <a:pt x="1" y="12"/>
                    <a:pt x="2" y="14"/>
                    <a:pt x="2" y="15"/>
                  </a:cubicBezTo>
                  <a:cubicBezTo>
                    <a:pt x="3" y="16"/>
                    <a:pt x="3" y="17"/>
                    <a:pt x="4" y="17"/>
                  </a:cubicBezTo>
                  <a:cubicBezTo>
                    <a:pt x="4" y="17"/>
                    <a:pt x="5" y="17"/>
                    <a:pt x="5" y="17"/>
                  </a:cubicBezTo>
                  <a:cubicBezTo>
                    <a:pt x="6" y="17"/>
                    <a:pt x="6" y="17"/>
                    <a:pt x="7" y="17"/>
                  </a:cubicBezTo>
                  <a:cubicBezTo>
                    <a:pt x="8" y="16"/>
                    <a:pt x="8" y="16"/>
                    <a:pt x="8" y="16"/>
                  </a:cubicBezTo>
                  <a:cubicBezTo>
                    <a:pt x="8" y="17"/>
                    <a:pt x="8" y="17"/>
                    <a:pt x="8" y="18"/>
                  </a:cubicBezTo>
                  <a:cubicBezTo>
                    <a:pt x="7" y="19"/>
                    <a:pt x="7" y="20"/>
                    <a:pt x="7" y="22"/>
                  </a:cubicBezTo>
                  <a:cubicBezTo>
                    <a:pt x="7" y="22"/>
                    <a:pt x="6" y="22"/>
                    <a:pt x="5" y="22"/>
                  </a:cubicBezTo>
                  <a:cubicBezTo>
                    <a:pt x="4" y="22"/>
                    <a:pt x="4" y="22"/>
                    <a:pt x="4" y="22"/>
                  </a:cubicBezTo>
                  <a:cubicBezTo>
                    <a:pt x="3" y="22"/>
                    <a:pt x="2" y="23"/>
                    <a:pt x="2" y="25"/>
                  </a:cubicBezTo>
                  <a:cubicBezTo>
                    <a:pt x="2" y="27"/>
                    <a:pt x="2" y="27"/>
                    <a:pt x="2" y="27"/>
                  </a:cubicBezTo>
                  <a:cubicBezTo>
                    <a:pt x="2" y="29"/>
                    <a:pt x="2" y="29"/>
                    <a:pt x="2" y="29"/>
                  </a:cubicBezTo>
                  <a:cubicBezTo>
                    <a:pt x="2" y="30"/>
                    <a:pt x="3" y="31"/>
                    <a:pt x="4" y="31"/>
                  </a:cubicBezTo>
                  <a:cubicBezTo>
                    <a:pt x="7" y="31"/>
                    <a:pt x="10" y="32"/>
                    <a:pt x="12" y="32"/>
                  </a:cubicBezTo>
                  <a:cubicBezTo>
                    <a:pt x="15" y="32"/>
                    <a:pt x="18" y="32"/>
                    <a:pt x="21" y="32"/>
                  </a:cubicBezTo>
                  <a:cubicBezTo>
                    <a:pt x="22" y="32"/>
                    <a:pt x="22" y="32"/>
                    <a:pt x="23" y="31"/>
                  </a:cubicBezTo>
                  <a:cubicBezTo>
                    <a:pt x="23" y="31"/>
                    <a:pt x="24" y="30"/>
                    <a:pt x="24" y="29"/>
                  </a:cubicBezTo>
                  <a:cubicBezTo>
                    <a:pt x="24" y="25"/>
                    <a:pt x="24" y="25"/>
                    <a:pt x="24" y="25"/>
                  </a:cubicBezTo>
                  <a:cubicBezTo>
                    <a:pt x="24" y="23"/>
                    <a:pt x="23" y="22"/>
                    <a:pt x="21" y="22"/>
                  </a:cubicBezTo>
                  <a:cubicBezTo>
                    <a:pt x="21" y="21"/>
                    <a:pt x="20" y="21"/>
                    <a:pt x="18" y="21"/>
                  </a:cubicBezTo>
                  <a:cubicBezTo>
                    <a:pt x="18" y="21"/>
                    <a:pt x="18" y="21"/>
                    <a:pt x="18" y="21"/>
                  </a:cubicBezTo>
                  <a:cubicBezTo>
                    <a:pt x="18" y="16"/>
                    <a:pt x="18" y="11"/>
                    <a:pt x="18" y="6"/>
                  </a:cubicBezTo>
                  <a:cubicBezTo>
                    <a:pt x="18" y="5"/>
                    <a:pt x="18" y="4"/>
                    <a:pt x="18" y="3"/>
                  </a:cubicBezTo>
                  <a:cubicBezTo>
                    <a:pt x="17" y="3"/>
                    <a:pt x="17" y="3"/>
                    <a:pt x="17" y="3"/>
                  </a:cubicBezTo>
                  <a:cubicBezTo>
                    <a:pt x="16" y="2"/>
                    <a:pt x="16" y="2"/>
                    <a:pt x="16" y="2"/>
                  </a:cubicBezTo>
                  <a:cubicBezTo>
                    <a:pt x="16" y="1"/>
                    <a:pt x="15" y="1"/>
                    <a:pt x="14" y="1"/>
                  </a:cubicBezTo>
                  <a:cubicBezTo>
                    <a:pt x="13"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828"/>
            <p:cNvSpPr>
              <a:spLocks noEditPoints="1"/>
            </p:cNvSpPr>
            <p:nvPr/>
          </p:nvSpPr>
          <p:spPr bwMode="auto">
            <a:xfrm>
              <a:off x="3357" y="2818"/>
              <a:ext cx="52" cy="73"/>
            </a:xfrm>
            <a:custGeom>
              <a:avLst/>
              <a:gdLst>
                <a:gd name="T0" fmla="*/ 3 w 22"/>
                <a:gd name="T1" fmla="*/ 4 h 31"/>
                <a:gd name="T2" fmla="*/ 10 w 22"/>
                <a:gd name="T3" fmla="*/ 2 h 31"/>
                <a:gd name="T4" fmla="*/ 10 w 22"/>
                <a:gd name="T5" fmla="*/ 2 h 31"/>
                <a:gd name="T6" fmla="*/ 17 w 22"/>
                <a:gd name="T7" fmla="*/ 9 h 31"/>
                <a:gd name="T8" fmla="*/ 10 w 22"/>
                <a:gd name="T9" fmla="*/ 22 h 31"/>
                <a:gd name="T10" fmla="*/ 11 w 22"/>
                <a:gd name="T11" fmla="*/ 24 h 31"/>
                <a:gd name="T12" fmla="*/ 19 w 22"/>
                <a:gd name="T13" fmla="*/ 27 h 31"/>
                <a:gd name="T14" fmla="*/ 9 w 22"/>
                <a:gd name="T15" fmla="*/ 27 h 31"/>
                <a:gd name="T16" fmla="*/ 4 w 22"/>
                <a:gd name="T17" fmla="*/ 24 h 31"/>
                <a:gd name="T18" fmla="*/ 4 w 22"/>
                <a:gd name="T19" fmla="*/ 24 h 31"/>
                <a:gd name="T20" fmla="*/ 12 w 22"/>
                <a:gd name="T21" fmla="*/ 16 h 31"/>
                <a:gd name="T22" fmla="*/ 13 w 22"/>
                <a:gd name="T23" fmla="*/ 12 h 31"/>
                <a:gd name="T24" fmla="*/ 11 w 22"/>
                <a:gd name="T25" fmla="*/ 8 h 31"/>
                <a:gd name="T26" fmla="*/ 11 w 22"/>
                <a:gd name="T27" fmla="*/ 8 h 31"/>
                <a:gd name="T28" fmla="*/ 8 w 22"/>
                <a:gd name="T29" fmla="*/ 7 h 31"/>
                <a:gd name="T30" fmla="*/ 4 w 22"/>
                <a:gd name="T31" fmla="*/ 8 h 31"/>
                <a:gd name="T32" fmla="*/ 10 w 22"/>
                <a:gd name="T33" fmla="*/ 0 h 31"/>
                <a:gd name="T34" fmla="*/ 10 w 22"/>
                <a:gd name="T35" fmla="*/ 0 h 31"/>
                <a:gd name="T36" fmla="*/ 0 w 22"/>
                <a:gd name="T37" fmla="*/ 4 h 31"/>
                <a:gd name="T38" fmla="*/ 2 w 22"/>
                <a:gd name="T39" fmla="*/ 11 h 31"/>
                <a:gd name="T40" fmla="*/ 4 w 22"/>
                <a:gd name="T41" fmla="*/ 11 h 31"/>
                <a:gd name="T42" fmla="*/ 8 w 22"/>
                <a:gd name="T43" fmla="*/ 10 h 31"/>
                <a:gd name="T44" fmla="*/ 10 w 22"/>
                <a:gd name="T45" fmla="*/ 10 h 31"/>
                <a:gd name="T46" fmla="*/ 10 w 22"/>
                <a:gd name="T47" fmla="*/ 12 h 31"/>
                <a:gd name="T48" fmla="*/ 3 w 22"/>
                <a:gd name="T49" fmla="*/ 21 h 31"/>
                <a:gd name="T50" fmla="*/ 1 w 22"/>
                <a:gd name="T51" fmla="*/ 24 h 31"/>
                <a:gd name="T52" fmla="*/ 1 w 22"/>
                <a:gd name="T53" fmla="*/ 29 h 31"/>
                <a:gd name="T54" fmla="*/ 2 w 22"/>
                <a:gd name="T55" fmla="*/ 31 h 31"/>
                <a:gd name="T56" fmla="*/ 9 w 22"/>
                <a:gd name="T57" fmla="*/ 30 h 31"/>
                <a:gd name="T58" fmla="*/ 21 w 22"/>
                <a:gd name="T59" fmla="*/ 31 h 31"/>
                <a:gd name="T60" fmla="*/ 22 w 22"/>
                <a:gd name="T61" fmla="*/ 29 h 31"/>
                <a:gd name="T62" fmla="*/ 22 w 22"/>
                <a:gd name="T63" fmla="*/ 23 h 31"/>
                <a:gd name="T64" fmla="*/ 21 w 22"/>
                <a:gd name="T65" fmla="*/ 22 h 31"/>
                <a:gd name="T66" fmla="*/ 17 w 22"/>
                <a:gd name="T67" fmla="*/ 18 h 31"/>
                <a:gd name="T68" fmla="*/ 19 w 22"/>
                <a:gd name="T6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1">
                  <a:moveTo>
                    <a:pt x="4" y="8"/>
                  </a:moveTo>
                  <a:cubicBezTo>
                    <a:pt x="4" y="7"/>
                    <a:pt x="3" y="6"/>
                    <a:pt x="3" y="4"/>
                  </a:cubicBezTo>
                  <a:cubicBezTo>
                    <a:pt x="5" y="3"/>
                    <a:pt x="8" y="3"/>
                    <a:pt x="10" y="2"/>
                  </a:cubicBezTo>
                  <a:cubicBezTo>
                    <a:pt x="10" y="2"/>
                    <a:pt x="10" y="2"/>
                    <a:pt x="10" y="2"/>
                  </a:cubicBezTo>
                  <a:cubicBezTo>
                    <a:pt x="10" y="2"/>
                    <a:pt x="10" y="2"/>
                    <a:pt x="10" y="2"/>
                  </a:cubicBezTo>
                  <a:cubicBezTo>
                    <a:pt x="10" y="2"/>
                    <a:pt x="10" y="2"/>
                    <a:pt x="10" y="2"/>
                  </a:cubicBezTo>
                  <a:cubicBezTo>
                    <a:pt x="13" y="2"/>
                    <a:pt x="15" y="4"/>
                    <a:pt x="16" y="6"/>
                  </a:cubicBezTo>
                  <a:cubicBezTo>
                    <a:pt x="17" y="7"/>
                    <a:pt x="17" y="8"/>
                    <a:pt x="17" y="9"/>
                  </a:cubicBezTo>
                  <a:cubicBezTo>
                    <a:pt x="17" y="11"/>
                    <a:pt x="16" y="14"/>
                    <a:pt x="15" y="16"/>
                  </a:cubicBezTo>
                  <a:cubicBezTo>
                    <a:pt x="13" y="19"/>
                    <a:pt x="11" y="21"/>
                    <a:pt x="10" y="22"/>
                  </a:cubicBezTo>
                  <a:cubicBezTo>
                    <a:pt x="10" y="22"/>
                    <a:pt x="10" y="23"/>
                    <a:pt x="10" y="23"/>
                  </a:cubicBezTo>
                  <a:cubicBezTo>
                    <a:pt x="10" y="24"/>
                    <a:pt x="11" y="24"/>
                    <a:pt x="11" y="24"/>
                  </a:cubicBezTo>
                  <a:cubicBezTo>
                    <a:pt x="14" y="24"/>
                    <a:pt x="17" y="24"/>
                    <a:pt x="19" y="24"/>
                  </a:cubicBezTo>
                  <a:cubicBezTo>
                    <a:pt x="19" y="25"/>
                    <a:pt x="19" y="26"/>
                    <a:pt x="19" y="27"/>
                  </a:cubicBezTo>
                  <a:cubicBezTo>
                    <a:pt x="19" y="28"/>
                    <a:pt x="19" y="28"/>
                    <a:pt x="19" y="28"/>
                  </a:cubicBezTo>
                  <a:cubicBezTo>
                    <a:pt x="16" y="28"/>
                    <a:pt x="12" y="27"/>
                    <a:pt x="9" y="27"/>
                  </a:cubicBezTo>
                  <a:cubicBezTo>
                    <a:pt x="7" y="27"/>
                    <a:pt x="6" y="28"/>
                    <a:pt x="4" y="28"/>
                  </a:cubicBezTo>
                  <a:cubicBezTo>
                    <a:pt x="4" y="26"/>
                    <a:pt x="4" y="25"/>
                    <a:pt x="4" y="24"/>
                  </a:cubicBezTo>
                  <a:cubicBezTo>
                    <a:pt x="4" y="24"/>
                    <a:pt x="4" y="24"/>
                    <a:pt x="4" y="24"/>
                  </a:cubicBezTo>
                  <a:cubicBezTo>
                    <a:pt x="4" y="24"/>
                    <a:pt x="4" y="24"/>
                    <a:pt x="4" y="24"/>
                  </a:cubicBezTo>
                  <a:cubicBezTo>
                    <a:pt x="4" y="23"/>
                    <a:pt x="4" y="23"/>
                    <a:pt x="4" y="23"/>
                  </a:cubicBezTo>
                  <a:cubicBezTo>
                    <a:pt x="8" y="22"/>
                    <a:pt x="10" y="19"/>
                    <a:pt x="12" y="16"/>
                  </a:cubicBezTo>
                  <a:cubicBezTo>
                    <a:pt x="13" y="15"/>
                    <a:pt x="13" y="14"/>
                    <a:pt x="13" y="12"/>
                  </a:cubicBezTo>
                  <a:cubicBezTo>
                    <a:pt x="13" y="12"/>
                    <a:pt x="13" y="12"/>
                    <a:pt x="13" y="12"/>
                  </a:cubicBezTo>
                  <a:cubicBezTo>
                    <a:pt x="13" y="10"/>
                    <a:pt x="13" y="8"/>
                    <a:pt x="11" y="8"/>
                  </a:cubicBezTo>
                  <a:cubicBezTo>
                    <a:pt x="11" y="8"/>
                    <a:pt x="11" y="8"/>
                    <a:pt x="11" y="8"/>
                  </a:cubicBezTo>
                  <a:cubicBezTo>
                    <a:pt x="11" y="8"/>
                    <a:pt x="11" y="8"/>
                    <a:pt x="11" y="8"/>
                  </a:cubicBezTo>
                  <a:cubicBezTo>
                    <a:pt x="11" y="8"/>
                    <a:pt x="11" y="8"/>
                    <a:pt x="11" y="8"/>
                  </a:cubicBezTo>
                  <a:cubicBezTo>
                    <a:pt x="10" y="7"/>
                    <a:pt x="9" y="7"/>
                    <a:pt x="8" y="7"/>
                  </a:cubicBezTo>
                  <a:cubicBezTo>
                    <a:pt x="8" y="7"/>
                    <a:pt x="8" y="7"/>
                    <a:pt x="8" y="7"/>
                  </a:cubicBezTo>
                  <a:cubicBezTo>
                    <a:pt x="8" y="7"/>
                    <a:pt x="8" y="7"/>
                    <a:pt x="8" y="7"/>
                  </a:cubicBezTo>
                  <a:cubicBezTo>
                    <a:pt x="7" y="7"/>
                    <a:pt x="5" y="7"/>
                    <a:pt x="4" y="8"/>
                  </a:cubicBezTo>
                  <a:moveTo>
                    <a:pt x="10" y="0"/>
                  </a:moveTo>
                  <a:cubicBezTo>
                    <a:pt x="10" y="0"/>
                    <a:pt x="10" y="0"/>
                    <a:pt x="10" y="0"/>
                  </a:cubicBezTo>
                  <a:cubicBezTo>
                    <a:pt x="10" y="0"/>
                    <a:pt x="10" y="0"/>
                    <a:pt x="10" y="0"/>
                  </a:cubicBezTo>
                  <a:cubicBezTo>
                    <a:pt x="10" y="0"/>
                    <a:pt x="10" y="0"/>
                    <a:pt x="10" y="0"/>
                  </a:cubicBezTo>
                  <a:cubicBezTo>
                    <a:pt x="7" y="0"/>
                    <a:pt x="3" y="1"/>
                    <a:pt x="1" y="2"/>
                  </a:cubicBezTo>
                  <a:cubicBezTo>
                    <a:pt x="0" y="3"/>
                    <a:pt x="0" y="3"/>
                    <a:pt x="0" y="4"/>
                  </a:cubicBezTo>
                  <a:cubicBezTo>
                    <a:pt x="0" y="6"/>
                    <a:pt x="1" y="8"/>
                    <a:pt x="1" y="10"/>
                  </a:cubicBezTo>
                  <a:cubicBezTo>
                    <a:pt x="2" y="11"/>
                    <a:pt x="2" y="11"/>
                    <a:pt x="2" y="11"/>
                  </a:cubicBezTo>
                  <a:cubicBezTo>
                    <a:pt x="2" y="11"/>
                    <a:pt x="3" y="11"/>
                    <a:pt x="3" y="11"/>
                  </a:cubicBezTo>
                  <a:cubicBezTo>
                    <a:pt x="3" y="11"/>
                    <a:pt x="3" y="11"/>
                    <a:pt x="4" y="11"/>
                  </a:cubicBezTo>
                  <a:cubicBezTo>
                    <a:pt x="5" y="10"/>
                    <a:pt x="7" y="10"/>
                    <a:pt x="8" y="10"/>
                  </a:cubicBezTo>
                  <a:cubicBezTo>
                    <a:pt x="8" y="10"/>
                    <a:pt x="8" y="10"/>
                    <a:pt x="8" y="10"/>
                  </a:cubicBezTo>
                  <a:cubicBezTo>
                    <a:pt x="8" y="10"/>
                    <a:pt x="8" y="10"/>
                    <a:pt x="8" y="10"/>
                  </a:cubicBezTo>
                  <a:cubicBezTo>
                    <a:pt x="9" y="10"/>
                    <a:pt x="9" y="10"/>
                    <a:pt x="10" y="10"/>
                  </a:cubicBezTo>
                  <a:cubicBezTo>
                    <a:pt x="10" y="10"/>
                    <a:pt x="10" y="11"/>
                    <a:pt x="10" y="12"/>
                  </a:cubicBezTo>
                  <a:cubicBezTo>
                    <a:pt x="10" y="12"/>
                    <a:pt x="10" y="12"/>
                    <a:pt x="10" y="12"/>
                  </a:cubicBezTo>
                  <a:cubicBezTo>
                    <a:pt x="10" y="13"/>
                    <a:pt x="10" y="14"/>
                    <a:pt x="9" y="15"/>
                  </a:cubicBezTo>
                  <a:cubicBezTo>
                    <a:pt x="8" y="17"/>
                    <a:pt x="6" y="19"/>
                    <a:pt x="3" y="21"/>
                  </a:cubicBezTo>
                  <a:cubicBezTo>
                    <a:pt x="3" y="21"/>
                    <a:pt x="2" y="21"/>
                    <a:pt x="1" y="22"/>
                  </a:cubicBezTo>
                  <a:cubicBezTo>
                    <a:pt x="1" y="23"/>
                    <a:pt x="1" y="24"/>
                    <a:pt x="1" y="24"/>
                  </a:cubicBezTo>
                  <a:cubicBezTo>
                    <a:pt x="1" y="24"/>
                    <a:pt x="1" y="24"/>
                    <a:pt x="1" y="24"/>
                  </a:cubicBezTo>
                  <a:cubicBezTo>
                    <a:pt x="1" y="26"/>
                    <a:pt x="1" y="27"/>
                    <a:pt x="1" y="29"/>
                  </a:cubicBezTo>
                  <a:cubicBezTo>
                    <a:pt x="1" y="29"/>
                    <a:pt x="1" y="30"/>
                    <a:pt x="1" y="30"/>
                  </a:cubicBezTo>
                  <a:cubicBezTo>
                    <a:pt x="2" y="30"/>
                    <a:pt x="2" y="31"/>
                    <a:pt x="2" y="31"/>
                  </a:cubicBezTo>
                  <a:cubicBezTo>
                    <a:pt x="3" y="31"/>
                    <a:pt x="3" y="31"/>
                    <a:pt x="3" y="31"/>
                  </a:cubicBezTo>
                  <a:cubicBezTo>
                    <a:pt x="5" y="30"/>
                    <a:pt x="7" y="30"/>
                    <a:pt x="9" y="30"/>
                  </a:cubicBezTo>
                  <a:cubicBezTo>
                    <a:pt x="13" y="30"/>
                    <a:pt x="17" y="31"/>
                    <a:pt x="21" y="31"/>
                  </a:cubicBezTo>
                  <a:cubicBezTo>
                    <a:pt x="21" y="31"/>
                    <a:pt x="21" y="31"/>
                    <a:pt x="21" y="31"/>
                  </a:cubicBezTo>
                  <a:cubicBezTo>
                    <a:pt x="21" y="31"/>
                    <a:pt x="21" y="31"/>
                    <a:pt x="22" y="30"/>
                  </a:cubicBezTo>
                  <a:cubicBezTo>
                    <a:pt x="22" y="30"/>
                    <a:pt x="22" y="30"/>
                    <a:pt x="22" y="29"/>
                  </a:cubicBezTo>
                  <a:cubicBezTo>
                    <a:pt x="22" y="29"/>
                    <a:pt x="22" y="28"/>
                    <a:pt x="22" y="27"/>
                  </a:cubicBezTo>
                  <a:cubicBezTo>
                    <a:pt x="22" y="26"/>
                    <a:pt x="22" y="24"/>
                    <a:pt x="22" y="23"/>
                  </a:cubicBezTo>
                  <a:cubicBezTo>
                    <a:pt x="22" y="23"/>
                    <a:pt x="22" y="22"/>
                    <a:pt x="22" y="22"/>
                  </a:cubicBezTo>
                  <a:cubicBezTo>
                    <a:pt x="22" y="22"/>
                    <a:pt x="21" y="22"/>
                    <a:pt x="21" y="22"/>
                  </a:cubicBezTo>
                  <a:cubicBezTo>
                    <a:pt x="19" y="22"/>
                    <a:pt x="17" y="21"/>
                    <a:pt x="15" y="21"/>
                  </a:cubicBezTo>
                  <a:cubicBezTo>
                    <a:pt x="15" y="20"/>
                    <a:pt x="16" y="19"/>
                    <a:pt x="17" y="18"/>
                  </a:cubicBezTo>
                  <a:cubicBezTo>
                    <a:pt x="19" y="15"/>
                    <a:pt x="20" y="12"/>
                    <a:pt x="20" y="9"/>
                  </a:cubicBezTo>
                  <a:cubicBezTo>
                    <a:pt x="20" y="7"/>
                    <a:pt x="20" y="6"/>
                    <a:pt x="19" y="4"/>
                  </a:cubicBezTo>
                  <a:cubicBezTo>
                    <a:pt x="17" y="1"/>
                    <a:pt x="14"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Rectangle 829"/>
            <p:cNvSpPr>
              <a:spLocks noChangeArrowheads="1"/>
            </p:cNvSpPr>
            <p:nvPr/>
          </p:nvSpPr>
          <p:spPr bwMode="auto">
            <a:xfrm>
              <a:off x="3383" y="283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7" name="Rectangle 830"/>
            <p:cNvSpPr>
              <a:spLocks noChangeArrowheads="1"/>
            </p:cNvSpPr>
            <p:nvPr/>
          </p:nvSpPr>
          <p:spPr bwMode="auto">
            <a:xfrm>
              <a:off x="3383" y="2837"/>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8" name="Freeform 831"/>
            <p:cNvSpPr>
              <a:spLocks noEditPoints="1"/>
            </p:cNvSpPr>
            <p:nvPr/>
          </p:nvSpPr>
          <p:spPr bwMode="auto">
            <a:xfrm>
              <a:off x="3423" y="2870"/>
              <a:ext cx="55" cy="76"/>
            </a:xfrm>
            <a:custGeom>
              <a:avLst/>
              <a:gdLst>
                <a:gd name="T0" fmla="*/ 5 w 23"/>
                <a:gd name="T1" fmla="*/ 4 h 32"/>
                <a:gd name="T2" fmla="*/ 5 w 23"/>
                <a:gd name="T3" fmla="*/ 4 h 32"/>
                <a:gd name="T4" fmla="*/ 11 w 23"/>
                <a:gd name="T5" fmla="*/ 3 h 32"/>
                <a:gd name="T6" fmla="*/ 17 w 23"/>
                <a:gd name="T7" fmla="*/ 8 h 32"/>
                <a:gd name="T8" fmla="*/ 13 w 23"/>
                <a:gd name="T9" fmla="*/ 13 h 32"/>
                <a:gd name="T10" fmla="*/ 14 w 23"/>
                <a:gd name="T11" fmla="*/ 16 h 32"/>
                <a:gd name="T12" fmla="*/ 20 w 23"/>
                <a:gd name="T13" fmla="*/ 23 h 32"/>
                <a:gd name="T14" fmla="*/ 13 w 23"/>
                <a:gd name="T15" fmla="*/ 29 h 32"/>
                <a:gd name="T16" fmla="*/ 11 w 23"/>
                <a:gd name="T17" fmla="*/ 29 h 32"/>
                <a:gd name="T18" fmla="*/ 4 w 23"/>
                <a:gd name="T19" fmla="*/ 28 h 32"/>
                <a:gd name="T20" fmla="*/ 9 w 23"/>
                <a:gd name="T21" fmla="*/ 26 h 32"/>
                <a:gd name="T22" fmla="*/ 15 w 23"/>
                <a:gd name="T23" fmla="*/ 24 h 32"/>
                <a:gd name="T24" fmla="*/ 12 w 23"/>
                <a:gd name="T25" fmla="*/ 17 h 32"/>
                <a:gd name="T26" fmla="*/ 8 w 23"/>
                <a:gd name="T27" fmla="*/ 17 h 32"/>
                <a:gd name="T28" fmla="*/ 11 w 23"/>
                <a:gd name="T29" fmla="*/ 14 h 32"/>
                <a:gd name="T30" fmla="*/ 13 w 23"/>
                <a:gd name="T31" fmla="*/ 9 h 32"/>
                <a:gd name="T32" fmla="*/ 8 w 23"/>
                <a:gd name="T33" fmla="*/ 6 h 32"/>
                <a:gd name="T34" fmla="*/ 5 w 23"/>
                <a:gd name="T35" fmla="*/ 6 h 32"/>
                <a:gd name="T36" fmla="*/ 11 w 23"/>
                <a:gd name="T37" fmla="*/ 0 h 32"/>
                <a:gd name="T38" fmla="*/ 2 w 23"/>
                <a:gd name="T39" fmla="*/ 2 h 32"/>
                <a:gd name="T40" fmla="*/ 2 w 23"/>
                <a:gd name="T41" fmla="*/ 4 h 32"/>
                <a:gd name="T42" fmla="*/ 2 w 23"/>
                <a:gd name="T43" fmla="*/ 8 h 32"/>
                <a:gd name="T44" fmla="*/ 3 w 23"/>
                <a:gd name="T45" fmla="*/ 9 h 32"/>
                <a:gd name="T46" fmla="*/ 5 w 23"/>
                <a:gd name="T47" fmla="*/ 9 h 32"/>
                <a:gd name="T48" fmla="*/ 8 w 23"/>
                <a:gd name="T49" fmla="*/ 9 h 32"/>
                <a:gd name="T50" fmla="*/ 10 w 23"/>
                <a:gd name="T51" fmla="*/ 10 h 32"/>
                <a:gd name="T52" fmla="*/ 10 w 23"/>
                <a:gd name="T53" fmla="*/ 11 h 32"/>
                <a:gd name="T54" fmla="*/ 7 w 23"/>
                <a:gd name="T55" fmla="*/ 12 h 32"/>
                <a:gd name="T56" fmla="*/ 7 w 23"/>
                <a:gd name="T57" fmla="*/ 12 h 32"/>
                <a:gd name="T58" fmla="*/ 6 w 23"/>
                <a:gd name="T59" fmla="*/ 11 h 32"/>
                <a:gd name="T60" fmla="*/ 5 w 23"/>
                <a:gd name="T61" fmla="*/ 13 h 32"/>
                <a:gd name="T62" fmla="*/ 5 w 23"/>
                <a:gd name="T63" fmla="*/ 18 h 32"/>
                <a:gd name="T64" fmla="*/ 5 w 23"/>
                <a:gd name="T65" fmla="*/ 19 h 32"/>
                <a:gd name="T66" fmla="*/ 6 w 23"/>
                <a:gd name="T67" fmla="*/ 20 h 32"/>
                <a:gd name="T68" fmla="*/ 11 w 23"/>
                <a:gd name="T69" fmla="*/ 20 h 32"/>
                <a:gd name="T70" fmla="*/ 12 w 23"/>
                <a:gd name="T71" fmla="*/ 22 h 32"/>
                <a:gd name="T72" fmla="*/ 9 w 23"/>
                <a:gd name="T73" fmla="*/ 23 h 32"/>
                <a:gd name="T74" fmla="*/ 4 w 23"/>
                <a:gd name="T75" fmla="*/ 22 h 32"/>
                <a:gd name="T76" fmla="*/ 0 w 23"/>
                <a:gd name="T77" fmla="*/ 29 h 32"/>
                <a:gd name="T78" fmla="*/ 11 w 23"/>
                <a:gd name="T79" fmla="*/ 32 h 32"/>
                <a:gd name="T80" fmla="*/ 20 w 23"/>
                <a:gd name="T81" fmla="*/ 29 h 32"/>
                <a:gd name="T82" fmla="*/ 23 w 23"/>
                <a:gd name="T83" fmla="*/ 23 h 32"/>
                <a:gd name="T84" fmla="*/ 18 w 23"/>
                <a:gd name="T85" fmla="*/ 12 h 32"/>
                <a:gd name="T86" fmla="*/ 18 w 23"/>
                <a:gd name="T8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32">
                  <a:moveTo>
                    <a:pt x="5" y="6"/>
                  </a:moveTo>
                  <a:cubicBezTo>
                    <a:pt x="5" y="5"/>
                    <a:pt x="5" y="5"/>
                    <a:pt x="5" y="4"/>
                  </a:cubicBezTo>
                  <a:cubicBezTo>
                    <a:pt x="5" y="4"/>
                    <a:pt x="5" y="4"/>
                    <a:pt x="5" y="4"/>
                  </a:cubicBezTo>
                  <a:cubicBezTo>
                    <a:pt x="5" y="4"/>
                    <a:pt x="5" y="4"/>
                    <a:pt x="5" y="4"/>
                  </a:cubicBezTo>
                  <a:cubicBezTo>
                    <a:pt x="7" y="3"/>
                    <a:pt x="9" y="3"/>
                    <a:pt x="11" y="3"/>
                  </a:cubicBezTo>
                  <a:cubicBezTo>
                    <a:pt x="11" y="3"/>
                    <a:pt x="11" y="3"/>
                    <a:pt x="11" y="3"/>
                  </a:cubicBezTo>
                  <a:cubicBezTo>
                    <a:pt x="13" y="3"/>
                    <a:pt x="15" y="3"/>
                    <a:pt x="16" y="4"/>
                  </a:cubicBezTo>
                  <a:cubicBezTo>
                    <a:pt x="17" y="6"/>
                    <a:pt x="17" y="7"/>
                    <a:pt x="17" y="8"/>
                  </a:cubicBezTo>
                  <a:cubicBezTo>
                    <a:pt x="17" y="9"/>
                    <a:pt x="17" y="10"/>
                    <a:pt x="16" y="11"/>
                  </a:cubicBezTo>
                  <a:cubicBezTo>
                    <a:pt x="15" y="12"/>
                    <a:pt x="14" y="13"/>
                    <a:pt x="13" y="13"/>
                  </a:cubicBezTo>
                  <a:cubicBezTo>
                    <a:pt x="13" y="14"/>
                    <a:pt x="13" y="14"/>
                    <a:pt x="13" y="15"/>
                  </a:cubicBezTo>
                  <a:cubicBezTo>
                    <a:pt x="13" y="15"/>
                    <a:pt x="13" y="16"/>
                    <a:pt x="14" y="16"/>
                  </a:cubicBezTo>
                  <a:cubicBezTo>
                    <a:pt x="18" y="17"/>
                    <a:pt x="20" y="20"/>
                    <a:pt x="20" y="23"/>
                  </a:cubicBezTo>
                  <a:cubicBezTo>
                    <a:pt x="20" y="23"/>
                    <a:pt x="20" y="23"/>
                    <a:pt x="20" y="23"/>
                  </a:cubicBezTo>
                  <a:cubicBezTo>
                    <a:pt x="19" y="25"/>
                    <a:pt x="19" y="26"/>
                    <a:pt x="18" y="27"/>
                  </a:cubicBezTo>
                  <a:cubicBezTo>
                    <a:pt x="17" y="28"/>
                    <a:pt x="15" y="29"/>
                    <a:pt x="13" y="29"/>
                  </a:cubicBezTo>
                  <a:cubicBezTo>
                    <a:pt x="13" y="29"/>
                    <a:pt x="12" y="29"/>
                    <a:pt x="11" y="29"/>
                  </a:cubicBezTo>
                  <a:cubicBezTo>
                    <a:pt x="11" y="29"/>
                    <a:pt x="11" y="29"/>
                    <a:pt x="11" y="29"/>
                  </a:cubicBezTo>
                  <a:cubicBezTo>
                    <a:pt x="11" y="29"/>
                    <a:pt x="11" y="29"/>
                    <a:pt x="11" y="29"/>
                  </a:cubicBezTo>
                  <a:cubicBezTo>
                    <a:pt x="8" y="29"/>
                    <a:pt x="5" y="29"/>
                    <a:pt x="4" y="28"/>
                  </a:cubicBezTo>
                  <a:cubicBezTo>
                    <a:pt x="4" y="27"/>
                    <a:pt x="4" y="26"/>
                    <a:pt x="5" y="25"/>
                  </a:cubicBezTo>
                  <a:cubicBezTo>
                    <a:pt x="6" y="26"/>
                    <a:pt x="7" y="26"/>
                    <a:pt x="9" y="26"/>
                  </a:cubicBezTo>
                  <a:cubicBezTo>
                    <a:pt x="10" y="26"/>
                    <a:pt x="11" y="26"/>
                    <a:pt x="12" y="25"/>
                  </a:cubicBezTo>
                  <a:cubicBezTo>
                    <a:pt x="13" y="25"/>
                    <a:pt x="14" y="25"/>
                    <a:pt x="15" y="24"/>
                  </a:cubicBezTo>
                  <a:cubicBezTo>
                    <a:pt x="15" y="23"/>
                    <a:pt x="15" y="22"/>
                    <a:pt x="15" y="22"/>
                  </a:cubicBezTo>
                  <a:cubicBezTo>
                    <a:pt x="15" y="20"/>
                    <a:pt x="14" y="18"/>
                    <a:pt x="12" y="17"/>
                  </a:cubicBezTo>
                  <a:cubicBezTo>
                    <a:pt x="11" y="17"/>
                    <a:pt x="10" y="16"/>
                    <a:pt x="9" y="16"/>
                  </a:cubicBezTo>
                  <a:cubicBezTo>
                    <a:pt x="9" y="16"/>
                    <a:pt x="8" y="16"/>
                    <a:pt x="8" y="17"/>
                  </a:cubicBezTo>
                  <a:cubicBezTo>
                    <a:pt x="8" y="16"/>
                    <a:pt x="8" y="15"/>
                    <a:pt x="8" y="14"/>
                  </a:cubicBezTo>
                  <a:cubicBezTo>
                    <a:pt x="9" y="14"/>
                    <a:pt x="10" y="14"/>
                    <a:pt x="11" y="14"/>
                  </a:cubicBezTo>
                  <a:cubicBezTo>
                    <a:pt x="12" y="13"/>
                    <a:pt x="13" y="12"/>
                    <a:pt x="13" y="10"/>
                  </a:cubicBezTo>
                  <a:cubicBezTo>
                    <a:pt x="13" y="9"/>
                    <a:pt x="13" y="9"/>
                    <a:pt x="13" y="9"/>
                  </a:cubicBezTo>
                  <a:cubicBezTo>
                    <a:pt x="13" y="8"/>
                    <a:pt x="12" y="7"/>
                    <a:pt x="11" y="6"/>
                  </a:cubicBezTo>
                  <a:cubicBezTo>
                    <a:pt x="10" y="6"/>
                    <a:pt x="9" y="6"/>
                    <a:pt x="8" y="6"/>
                  </a:cubicBezTo>
                  <a:cubicBezTo>
                    <a:pt x="7" y="6"/>
                    <a:pt x="6" y="6"/>
                    <a:pt x="5" y="6"/>
                  </a:cubicBezTo>
                  <a:cubicBezTo>
                    <a:pt x="5" y="6"/>
                    <a:pt x="5" y="6"/>
                    <a:pt x="5" y="6"/>
                  </a:cubicBezTo>
                  <a:moveTo>
                    <a:pt x="11" y="0"/>
                  </a:moveTo>
                  <a:cubicBezTo>
                    <a:pt x="11" y="0"/>
                    <a:pt x="11" y="0"/>
                    <a:pt x="11" y="0"/>
                  </a:cubicBezTo>
                  <a:cubicBezTo>
                    <a:pt x="9" y="0"/>
                    <a:pt x="6" y="0"/>
                    <a:pt x="4" y="1"/>
                  </a:cubicBezTo>
                  <a:cubicBezTo>
                    <a:pt x="4" y="1"/>
                    <a:pt x="3" y="1"/>
                    <a:pt x="2" y="2"/>
                  </a:cubicBezTo>
                  <a:cubicBezTo>
                    <a:pt x="2" y="3"/>
                    <a:pt x="2" y="3"/>
                    <a:pt x="2" y="3"/>
                  </a:cubicBezTo>
                  <a:cubicBezTo>
                    <a:pt x="2" y="4"/>
                    <a:pt x="2" y="4"/>
                    <a:pt x="2" y="4"/>
                  </a:cubicBezTo>
                  <a:cubicBezTo>
                    <a:pt x="2" y="4"/>
                    <a:pt x="2" y="4"/>
                    <a:pt x="2" y="4"/>
                  </a:cubicBezTo>
                  <a:cubicBezTo>
                    <a:pt x="2" y="5"/>
                    <a:pt x="2" y="7"/>
                    <a:pt x="2" y="8"/>
                  </a:cubicBezTo>
                  <a:cubicBezTo>
                    <a:pt x="2" y="8"/>
                    <a:pt x="2" y="9"/>
                    <a:pt x="2" y="9"/>
                  </a:cubicBezTo>
                  <a:cubicBezTo>
                    <a:pt x="2" y="9"/>
                    <a:pt x="3" y="9"/>
                    <a:pt x="3" y="9"/>
                  </a:cubicBezTo>
                  <a:cubicBezTo>
                    <a:pt x="3" y="9"/>
                    <a:pt x="3" y="9"/>
                    <a:pt x="3" y="9"/>
                  </a:cubicBezTo>
                  <a:cubicBezTo>
                    <a:pt x="4" y="9"/>
                    <a:pt x="4" y="9"/>
                    <a:pt x="5" y="9"/>
                  </a:cubicBezTo>
                  <a:cubicBezTo>
                    <a:pt x="6" y="9"/>
                    <a:pt x="7" y="9"/>
                    <a:pt x="8" y="9"/>
                  </a:cubicBezTo>
                  <a:cubicBezTo>
                    <a:pt x="8" y="9"/>
                    <a:pt x="8" y="9"/>
                    <a:pt x="8" y="9"/>
                  </a:cubicBezTo>
                  <a:cubicBezTo>
                    <a:pt x="9" y="9"/>
                    <a:pt x="9" y="9"/>
                    <a:pt x="10" y="9"/>
                  </a:cubicBezTo>
                  <a:cubicBezTo>
                    <a:pt x="10" y="9"/>
                    <a:pt x="10" y="9"/>
                    <a:pt x="10" y="10"/>
                  </a:cubicBezTo>
                  <a:cubicBezTo>
                    <a:pt x="10" y="10"/>
                    <a:pt x="10" y="10"/>
                    <a:pt x="10" y="10"/>
                  </a:cubicBezTo>
                  <a:cubicBezTo>
                    <a:pt x="10" y="11"/>
                    <a:pt x="10" y="11"/>
                    <a:pt x="10" y="11"/>
                  </a:cubicBezTo>
                  <a:cubicBezTo>
                    <a:pt x="9" y="11"/>
                    <a:pt x="8"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6" y="11"/>
                    <a:pt x="6" y="11"/>
                  </a:cubicBezTo>
                  <a:cubicBezTo>
                    <a:pt x="6" y="11"/>
                    <a:pt x="6" y="11"/>
                    <a:pt x="5" y="12"/>
                  </a:cubicBezTo>
                  <a:cubicBezTo>
                    <a:pt x="5" y="12"/>
                    <a:pt x="5" y="12"/>
                    <a:pt x="5" y="13"/>
                  </a:cubicBezTo>
                  <a:cubicBezTo>
                    <a:pt x="5" y="13"/>
                    <a:pt x="5" y="13"/>
                    <a:pt x="5" y="13"/>
                  </a:cubicBezTo>
                  <a:cubicBezTo>
                    <a:pt x="5" y="14"/>
                    <a:pt x="5" y="17"/>
                    <a:pt x="5" y="18"/>
                  </a:cubicBezTo>
                  <a:cubicBezTo>
                    <a:pt x="5" y="18"/>
                    <a:pt x="5" y="18"/>
                    <a:pt x="5" y="18"/>
                  </a:cubicBezTo>
                  <a:cubicBezTo>
                    <a:pt x="5" y="19"/>
                    <a:pt x="5" y="19"/>
                    <a:pt x="5" y="19"/>
                  </a:cubicBezTo>
                  <a:cubicBezTo>
                    <a:pt x="5" y="20"/>
                    <a:pt x="6" y="20"/>
                    <a:pt x="6" y="20"/>
                  </a:cubicBezTo>
                  <a:cubicBezTo>
                    <a:pt x="6" y="20"/>
                    <a:pt x="6" y="20"/>
                    <a:pt x="6" y="20"/>
                  </a:cubicBezTo>
                  <a:cubicBezTo>
                    <a:pt x="7" y="20"/>
                    <a:pt x="8" y="19"/>
                    <a:pt x="9" y="19"/>
                  </a:cubicBezTo>
                  <a:cubicBezTo>
                    <a:pt x="10" y="19"/>
                    <a:pt x="11" y="19"/>
                    <a:pt x="11" y="20"/>
                  </a:cubicBezTo>
                  <a:cubicBezTo>
                    <a:pt x="12" y="20"/>
                    <a:pt x="12" y="21"/>
                    <a:pt x="12" y="22"/>
                  </a:cubicBezTo>
                  <a:cubicBezTo>
                    <a:pt x="12" y="22"/>
                    <a:pt x="12" y="22"/>
                    <a:pt x="12" y="22"/>
                  </a:cubicBezTo>
                  <a:cubicBezTo>
                    <a:pt x="12" y="22"/>
                    <a:pt x="12" y="22"/>
                    <a:pt x="11" y="23"/>
                  </a:cubicBezTo>
                  <a:cubicBezTo>
                    <a:pt x="10" y="23"/>
                    <a:pt x="10" y="23"/>
                    <a:pt x="9" y="23"/>
                  </a:cubicBezTo>
                  <a:cubicBezTo>
                    <a:pt x="7" y="23"/>
                    <a:pt x="6" y="23"/>
                    <a:pt x="5" y="22"/>
                  </a:cubicBezTo>
                  <a:cubicBezTo>
                    <a:pt x="5" y="22"/>
                    <a:pt x="4" y="22"/>
                    <a:pt x="4" y="22"/>
                  </a:cubicBezTo>
                  <a:cubicBezTo>
                    <a:pt x="4" y="22"/>
                    <a:pt x="3" y="22"/>
                    <a:pt x="3" y="22"/>
                  </a:cubicBezTo>
                  <a:cubicBezTo>
                    <a:pt x="2" y="24"/>
                    <a:pt x="1" y="26"/>
                    <a:pt x="0" y="29"/>
                  </a:cubicBezTo>
                  <a:cubicBezTo>
                    <a:pt x="0" y="29"/>
                    <a:pt x="1" y="30"/>
                    <a:pt x="1" y="30"/>
                  </a:cubicBezTo>
                  <a:cubicBezTo>
                    <a:pt x="4" y="32"/>
                    <a:pt x="8" y="32"/>
                    <a:pt x="11" y="32"/>
                  </a:cubicBezTo>
                  <a:cubicBezTo>
                    <a:pt x="12" y="32"/>
                    <a:pt x="13" y="32"/>
                    <a:pt x="14" y="32"/>
                  </a:cubicBezTo>
                  <a:cubicBezTo>
                    <a:pt x="16" y="31"/>
                    <a:pt x="18" y="31"/>
                    <a:pt x="20" y="29"/>
                  </a:cubicBezTo>
                  <a:cubicBezTo>
                    <a:pt x="21" y="28"/>
                    <a:pt x="22" y="26"/>
                    <a:pt x="22" y="23"/>
                  </a:cubicBezTo>
                  <a:cubicBezTo>
                    <a:pt x="23" y="23"/>
                    <a:pt x="23" y="23"/>
                    <a:pt x="23" y="23"/>
                  </a:cubicBezTo>
                  <a:cubicBezTo>
                    <a:pt x="23" y="19"/>
                    <a:pt x="21" y="16"/>
                    <a:pt x="17" y="14"/>
                  </a:cubicBezTo>
                  <a:cubicBezTo>
                    <a:pt x="17" y="13"/>
                    <a:pt x="18" y="13"/>
                    <a:pt x="18" y="12"/>
                  </a:cubicBezTo>
                  <a:cubicBezTo>
                    <a:pt x="19" y="11"/>
                    <a:pt x="20" y="9"/>
                    <a:pt x="20" y="8"/>
                  </a:cubicBezTo>
                  <a:cubicBezTo>
                    <a:pt x="20" y="6"/>
                    <a:pt x="19" y="4"/>
                    <a:pt x="18" y="2"/>
                  </a:cubicBezTo>
                  <a:cubicBezTo>
                    <a:pt x="16" y="0"/>
                    <a:pt x="13" y="0"/>
                    <a:pt x="11"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832"/>
            <p:cNvSpPr>
              <a:spLocks noEditPoints="1"/>
            </p:cNvSpPr>
            <p:nvPr/>
          </p:nvSpPr>
          <p:spPr bwMode="auto">
            <a:xfrm>
              <a:off x="3499" y="2941"/>
              <a:ext cx="24" cy="26"/>
            </a:xfrm>
            <a:custGeom>
              <a:avLst/>
              <a:gdLst>
                <a:gd name="T0" fmla="*/ 7 w 10"/>
                <a:gd name="T1" fmla="*/ 8 h 11"/>
                <a:gd name="T2" fmla="*/ 5 w 10"/>
                <a:gd name="T3" fmla="*/ 7 h 11"/>
                <a:gd name="T4" fmla="*/ 7 w 10"/>
                <a:gd name="T5" fmla="*/ 5 h 11"/>
                <a:gd name="T6" fmla="*/ 7 w 10"/>
                <a:gd name="T7" fmla="*/ 8 h 11"/>
                <a:gd name="T8" fmla="*/ 9 w 10"/>
                <a:gd name="T9" fmla="*/ 0 h 11"/>
                <a:gd name="T10" fmla="*/ 8 w 10"/>
                <a:gd name="T11" fmla="*/ 0 h 11"/>
                <a:gd name="T12" fmla="*/ 8 w 10"/>
                <a:gd name="T13" fmla="*/ 0 h 11"/>
                <a:gd name="T14" fmla="*/ 7 w 10"/>
                <a:gd name="T15" fmla="*/ 1 h 11"/>
                <a:gd name="T16" fmla="*/ 0 w 10"/>
                <a:gd name="T17" fmla="*/ 8 h 11"/>
                <a:gd name="T18" fmla="*/ 0 w 10"/>
                <a:gd name="T19" fmla="*/ 10 h 11"/>
                <a:gd name="T20" fmla="*/ 1 w 10"/>
                <a:gd name="T21" fmla="*/ 11 h 11"/>
                <a:gd name="T22" fmla="*/ 1 w 10"/>
                <a:gd name="T23" fmla="*/ 11 h 11"/>
                <a:gd name="T24" fmla="*/ 4 w 10"/>
                <a:gd name="T25" fmla="*/ 10 h 11"/>
                <a:gd name="T26" fmla="*/ 8 w 10"/>
                <a:gd name="T27" fmla="*/ 11 h 11"/>
                <a:gd name="T28" fmla="*/ 8 w 10"/>
                <a:gd name="T29" fmla="*/ 11 h 11"/>
                <a:gd name="T30" fmla="*/ 9 w 10"/>
                <a:gd name="T31" fmla="*/ 9 h 11"/>
                <a:gd name="T32" fmla="*/ 10 w 10"/>
                <a:gd name="T33" fmla="*/ 2 h 11"/>
                <a:gd name="T34" fmla="*/ 9 w 10"/>
                <a:gd name="T35" fmla="*/ 0 h 11"/>
                <a:gd name="T36" fmla="*/ 9 w 10"/>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1">
                  <a:moveTo>
                    <a:pt x="7" y="8"/>
                  </a:moveTo>
                  <a:cubicBezTo>
                    <a:pt x="6" y="8"/>
                    <a:pt x="5" y="7"/>
                    <a:pt x="5" y="7"/>
                  </a:cubicBezTo>
                  <a:cubicBezTo>
                    <a:pt x="5" y="7"/>
                    <a:pt x="6" y="6"/>
                    <a:pt x="7" y="5"/>
                  </a:cubicBezTo>
                  <a:cubicBezTo>
                    <a:pt x="7" y="6"/>
                    <a:pt x="7" y="7"/>
                    <a:pt x="7" y="8"/>
                  </a:cubicBezTo>
                  <a:moveTo>
                    <a:pt x="9" y="0"/>
                  </a:moveTo>
                  <a:cubicBezTo>
                    <a:pt x="8" y="0"/>
                    <a:pt x="8" y="0"/>
                    <a:pt x="8" y="0"/>
                  </a:cubicBezTo>
                  <a:cubicBezTo>
                    <a:pt x="8" y="0"/>
                    <a:pt x="8" y="0"/>
                    <a:pt x="8" y="0"/>
                  </a:cubicBezTo>
                  <a:cubicBezTo>
                    <a:pt x="7" y="1"/>
                    <a:pt x="7" y="1"/>
                    <a:pt x="7" y="1"/>
                  </a:cubicBezTo>
                  <a:cubicBezTo>
                    <a:pt x="5" y="3"/>
                    <a:pt x="2" y="5"/>
                    <a:pt x="0" y="8"/>
                  </a:cubicBezTo>
                  <a:cubicBezTo>
                    <a:pt x="0" y="9"/>
                    <a:pt x="0" y="9"/>
                    <a:pt x="0" y="10"/>
                  </a:cubicBezTo>
                  <a:cubicBezTo>
                    <a:pt x="0" y="10"/>
                    <a:pt x="1" y="11"/>
                    <a:pt x="1" y="11"/>
                  </a:cubicBezTo>
                  <a:cubicBezTo>
                    <a:pt x="1" y="11"/>
                    <a:pt x="1" y="11"/>
                    <a:pt x="1" y="11"/>
                  </a:cubicBezTo>
                  <a:cubicBezTo>
                    <a:pt x="2" y="10"/>
                    <a:pt x="3" y="10"/>
                    <a:pt x="4" y="10"/>
                  </a:cubicBezTo>
                  <a:cubicBezTo>
                    <a:pt x="5" y="10"/>
                    <a:pt x="7" y="10"/>
                    <a:pt x="8" y="11"/>
                  </a:cubicBezTo>
                  <a:cubicBezTo>
                    <a:pt x="8" y="11"/>
                    <a:pt x="8" y="11"/>
                    <a:pt x="8" y="11"/>
                  </a:cubicBezTo>
                  <a:cubicBezTo>
                    <a:pt x="9" y="11"/>
                    <a:pt x="9" y="10"/>
                    <a:pt x="9" y="9"/>
                  </a:cubicBezTo>
                  <a:cubicBezTo>
                    <a:pt x="10" y="7"/>
                    <a:pt x="10" y="4"/>
                    <a:pt x="10" y="2"/>
                  </a:cubicBezTo>
                  <a:cubicBezTo>
                    <a:pt x="10" y="1"/>
                    <a:pt x="10" y="1"/>
                    <a:pt x="9" y="0"/>
                  </a:cubicBezTo>
                  <a:cubicBezTo>
                    <a:pt x="9"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833"/>
            <p:cNvSpPr>
              <a:spLocks noEditPoints="1"/>
            </p:cNvSpPr>
            <p:nvPr/>
          </p:nvSpPr>
          <p:spPr bwMode="auto">
            <a:xfrm>
              <a:off x="3485" y="2925"/>
              <a:ext cx="61" cy="75"/>
            </a:xfrm>
            <a:custGeom>
              <a:avLst/>
              <a:gdLst>
                <a:gd name="T0" fmla="*/ 19 w 26"/>
                <a:gd name="T1" fmla="*/ 3 h 32"/>
                <a:gd name="T2" fmla="*/ 18 w 26"/>
                <a:gd name="T3" fmla="*/ 15 h 32"/>
                <a:gd name="T4" fmla="*/ 18 w 26"/>
                <a:gd name="T5" fmla="*/ 17 h 32"/>
                <a:gd name="T6" fmla="*/ 20 w 26"/>
                <a:gd name="T7" fmla="*/ 18 h 32"/>
                <a:gd name="T8" fmla="*/ 23 w 26"/>
                <a:gd name="T9" fmla="*/ 18 h 32"/>
                <a:gd name="T10" fmla="*/ 23 w 26"/>
                <a:gd name="T11" fmla="*/ 20 h 32"/>
                <a:gd name="T12" fmla="*/ 19 w 26"/>
                <a:gd name="T13" fmla="*/ 20 h 32"/>
                <a:gd name="T14" fmla="*/ 18 w 26"/>
                <a:gd name="T15" fmla="*/ 21 h 32"/>
                <a:gd name="T16" fmla="*/ 17 w 26"/>
                <a:gd name="T17" fmla="*/ 27 h 32"/>
                <a:gd name="T18" fmla="*/ 15 w 26"/>
                <a:gd name="T19" fmla="*/ 29 h 32"/>
                <a:gd name="T20" fmla="*/ 14 w 26"/>
                <a:gd name="T21" fmla="*/ 20 h 32"/>
                <a:gd name="T22" fmla="*/ 13 w 26"/>
                <a:gd name="T23" fmla="*/ 20 h 32"/>
                <a:gd name="T24" fmla="*/ 5 w 26"/>
                <a:gd name="T25" fmla="*/ 20 h 32"/>
                <a:gd name="T26" fmla="*/ 3 w 26"/>
                <a:gd name="T27" fmla="*/ 20 h 32"/>
                <a:gd name="T28" fmla="*/ 3 w 26"/>
                <a:gd name="T29" fmla="*/ 17 h 32"/>
                <a:gd name="T30" fmla="*/ 15 w 26"/>
                <a:gd name="T31" fmla="*/ 3 h 32"/>
                <a:gd name="T32" fmla="*/ 20 w 26"/>
                <a:gd name="T33" fmla="*/ 0 h 32"/>
                <a:gd name="T34" fmla="*/ 17 w 26"/>
                <a:gd name="T35" fmla="*/ 0 h 32"/>
                <a:gd name="T36" fmla="*/ 15 w 26"/>
                <a:gd name="T37" fmla="*/ 0 h 32"/>
                <a:gd name="T38" fmla="*/ 14 w 26"/>
                <a:gd name="T39" fmla="*/ 0 h 32"/>
                <a:gd name="T40" fmla="*/ 13 w 26"/>
                <a:gd name="T41" fmla="*/ 0 h 32"/>
                <a:gd name="T42" fmla="*/ 13 w 26"/>
                <a:gd name="T43" fmla="*/ 1 h 32"/>
                <a:gd name="T44" fmla="*/ 2 w 26"/>
                <a:gd name="T45" fmla="*/ 14 h 32"/>
                <a:gd name="T46" fmla="*/ 0 w 26"/>
                <a:gd name="T47" fmla="*/ 18 h 32"/>
                <a:gd name="T48" fmla="*/ 0 w 26"/>
                <a:gd name="T49" fmla="*/ 22 h 32"/>
                <a:gd name="T50" fmla="*/ 5 w 26"/>
                <a:gd name="T51" fmla="*/ 23 h 32"/>
                <a:gd name="T52" fmla="*/ 12 w 26"/>
                <a:gd name="T53" fmla="*/ 30 h 32"/>
                <a:gd name="T54" fmla="*/ 12 w 26"/>
                <a:gd name="T55" fmla="*/ 32 h 32"/>
                <a:gd name="T56" fmla="*/ 13 w 26"/>
                <a:gd name="T57" fmla="*/ 32 h 32"/>
                <a:gd name="T58" fmla="*/ 20 w 26"/>
                <a:gd name="T59" fmla="*/ 30 h 32"/>
                <a:gd name="T60" fmla="*/ 20 w 26"/>
                <a:gd name="T61" fmla="*/ 27 h 32"/>
                <a:gd name="T62" fmla="*/ 23 w 26"/>
                <a:gd name="T63" fmla="*/ 23 h 32"/>
                <a:gd name="T64" fmla="*/ 26 w 26"/>
                <a:gd name="T65" fmla="*/ 22 h 32"/>
                <a:gd name="T66" fmla="*/ 26 w 26"/>
                <a:gd name="T67" fmla="*/ 15 h 32"/>
                <a:gd name="T68" fmla="*/ 25 w 26"/>
                <a:gd name="T69" fmla="*/ 15 h 32"/>
                <a:gd name="T70" fmla="*/ 21 w 26"/>
                <a:gd name="T71" fmla="*/ 15 h 32"/>
                <a:gd name="T72" fmla="*/ 22 w 26"/>
                <a:gd name="T73" fmla="*/ 2 h 32"/>
                <a:gd name="T74" fmla="*/ 20 w 26"/>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17" y="3"/>
                  </a:moveTo>
                  <a:cubicBezTo>
                    <a:pt x="17" y="3"/>
                    <a:pt x="18" y="3"/>
                    <a:pt x="19" y="3"/>
                  </a:cubicBezTo>
                  <a:cubicBezTo>
                    <a:pt x="18" y="7"/>
                    <a:pt x="18" y="9"/>
                    <a:pt x="18" y="13"/>
                  </a:cubicBezTo>
                  <a:cubicBezTo>
                    <a:pt x="18" y="14"/>
                    <a:pt x="18" y="15"/>
                    <a:pt x="18" y="15"/>
                  </a:cubicBezTo>
                  <a:cubicBezTo>
                    <a:pt x="18" y="16"/>
                    <a:pt x="18" y="16"/>
                    <a:pt x="18" y="16"/>
                  </a:cubicBezTo>
                  <a:cubicBezTo>
                    <a:pt x="18" y="17"/>
                    <a:pt x="18" y="17"/>
                    <a:pt x="18" y="17"/>
                  </a:cubicBezTo>
                  <a:cubicBezTo>
                    <a:pt x="18" y="17"/>
                    <a:pt x="19" y="17"/>
                    <a:pt x="19" y="18"/>
                  </a:cubicBezTo>
                  <a:cubicBezTo>
                    <a:pt x="20" y="18"/>
                    <a:pt x="20" y="18"/>
                    <a:pt x="20" y="18"/>
                  </a:cubicBezTo>
                  <a:cubicBezTo>
                    <a:pt x="20" y="18"/>
                    <a:pt x="20" y="18"/>
                    <a:pt x="20" y="18"/>
                  </a:cubicBezTo>
                  <a:cubicBezTo>
                    <a:pt x="21" y="18"/>
                    <a:pt x="22" y="18"/>
                    <a:pt x="23" y="18"/>
                  </a:cubicBezTo>
                  <a:cubicBezTo>
                    <a:pt x="23" y="18"/>
                    <a:pt x="23" y="18"/>
                    <a:pt x="23" y="18"/>
                  </a:cubicBezTo>
                  <a:cubicBezTo>
                    <a:pt x="23" y="19"/>
                    <a:pt x="23" y="19"/>
                    <a:pt x="23" y="20"/>
                  </a:cubicBezTo>
                  <a:cubicBezTo>
                    <a:pt x="23" y="20"/>
                    <a:pt x="23" y="20"/>
                    <a:pt x="23" y="20"/>
                  </a:cubicBezTo>
                  <a:cubicBezTo>
                    <a:pt x="22" y="20"/>
                    <a:pt x="21" y="20"/>
                    <a:pt x="19" y="20"/>
                  </a:cubicBezTo>
                  <a:cubicBezTo>
                    <a:pt x="19" y="20"/>
                    <a:pt x="19" y="20"/>
                    <a:pt x="19" y="20"/>
                  </a:cubicBezTo>
                  <a:cubicBezTo>
                    <a:pt x="19" y="20"/>
                    <a:pt x="19" y="20"/>
                    <a:pt x="18" y="21"/>
                  </a:cubicBezTo>
                  <a:cubicBezTo>
                    <a:pt x="18" y="21"/>
                    <a:pt x="18" y="21"/>
                    <a:pt x="18" y="22"/>
                  </a:cubicBezTo>
                  <a:cubicBezTo>
                    <a:pt x="18" y="24"/>
                    <a:pt x="18" y="26"/>
                    <a:pt x="17" y="27"/>
                  </a:cubicBezTo>
                  <a:cubicBezTo>
                    <a:pt x="17" y="28"/>
                    <a:pt x="17" y="29"/>
                    <a:pt x="17" y="29"/>
                  </a:cubicBezTo>
                  <a:cubicBezTo>
                    <a:pt x="16" y="29"/>
                    <a:pt x="16" y="29"/>
                    <a:pt x="15" y="29"/>
                  </a:cubicBezTo>
                  <a:cubicBezTo>
                    <a:pt x="15" y="27"/>
                    <a:pt x="15" y="25"/>
                    <a:pt x="15" y="22"/>
                  </a:cubicBezTo>
                  <a:cubicBezTo>
                    <a:pt x="15" y="21"/>
                    <a:pt x="15" y="20"/>
                    <a:pt x="14" y="20"/>
                  </a:cubicBezTo>
                  <a:cubicBezTo>
                    <a:pt x="13" y="20"/>
                    <a:pt x="13" y="20"/>
                    <a:pt x="13" y="20"/>
                  </a:cubicBezTo>
                  <a:cubicBezTo>
                    <a:pt x="13" y="20"/>
                    <a:pt x="13" y="20"/>
                    <a:pt x="13" y="20"/>
                  </a:cubicBezTo>
                  <a:cubicBezTo>
                    <a:pt x="13" y="20"/>
                    <a:pt x="13" y="20"/>
                    <a:pt x="13" y="20"/>
                  </a:cubicBezTo>
                  <a:cubicBezTo>
                    <a:pt x="10" y="20"/>
                    <a:pt x="8" y="20"/>
                    <a:pt x="5" y="20"/>
                  </a:cubicBezTo>
                  <a:cubicBezTo>
                    <a:pt x="4" y="20"/>
                    <a:pt x="4" y="20"/>
                    <a:pt x="3" y="20"/>
                  </a:cubicBezTo>
                  <a:cubicBezTo>
                    <a:pt x="3" y="20"/>
                    <a:pt x="3" y="20"/>
                    <a:pt x="3" y="20"/>
                  </a:cubicBezTo>
                  <a:cubicBezTo>
                    <a:pt x="3" y="19"/>
                    <a:pt x="3" y="19"/>
                    <a:pt x="3" y="18"/>
                  </a:cubicBezTo>
                  <a:cubicBezTo>
                    <a:pt x="3" y="18"/>
                    <a:pt x="3" y="18"/>
                    <a:pt x="3" y="17"/>
                  </a:cubicBezTo>
                  <a:cubicBezTo>
                    <a:pt x="5" y="14"/>
                    <a:pt x="11" y="7"/>
                    <a:pt x="14" y="3"/>
                  </a:cubicBezTo>
                  <a:cubicBezTo>
                    <a:pt x="15" y="3"/>
                    <a:pt x="15" y="3"/>
                    <a:pt x="15" y="3"/>
                  </a:cubicBezTo>
                  <a:cubicBezTo>
                    <a:pt x="15" y="3"/>
                    <a:pt x="16" y="3"/>
                    <a:pt x="17" y="3"/>
                  </a:cubicBezTo>
                  <a:moveTo>
                    <a:pt x="20" y="0"/>
                  </a:moveTo>
                  <a:cubicBezTo>
                    <a:pt x="20" y="0"/>
                    <a:pt x="20" y="0"/>
                    <a:pt x="20" y="0"/>
                  </a:cubicBezTo>
                  <a:cubicBezTo>
                    <a:pt x="19" y="0"/>
                    <a:pt x="18" y="0"/>
                    <a:pt x="17" y="0"/>
                  </a:cubicBezTo>
                  <a:cubicBezTo>
                    <a:pt x="17" y="0"/>
                    <a:pt x="17" y="0"/>
                    <a:pt x="17" y="0"/>
                  </a:cubicBezTo>
                  <a:cubicBezTo>
                    <a:pt x="16" y="0"/>
                    <a:pt x="15" y="0"/>
                    <a:pt x="15" y="0"/>
                  </a:cubicBezTo>
                  <a:cubicBezTo>
                    <a:pt x="14" y="0"/>
                    <a:pt x="14" y="0"/>
                    <a:pt x="14" y="0"/>
                  </a:cubicBezTo>
                  <a:cubicBezTo>
                    <a:pt x="14" y="0"/>
                    <a:pt x="14" y="0"/>
                    <a:pt x="14" y="0"/>
                  </a:cubicBezTo>
                  <a:cubicBezTo>
                    <a:pt x="13" y="0"/>
                    <a:pt x="13" y="0"/>
                    <a:pt x="13" y="0"/>
                  </a:cubicBezTo>
                  <a:cubicBezTo>
                    <a:pt x="13" y="0"/>
                    <a:pt x="13" y="0"/>
                    <a:pt x="13" y="0"/>
                  </a:cubicBezTo>
                  <a:cubicBezTo>
                    <a:pt x="13" y="1"/>
                    <a:pt x="13" y="1"/>
                    <a:pt x="13" y="1"/>
                  </a:cubicBezTo>
                  <a:cubicBezTo>
                    <a:pt x="13" y="1"/>
                    <a:pt x="13" y="1"/>
                    <a:pt x="13" y="1"/>
                  </a:cubicBezTo>
                  <a:cubicBezTo>
                    <a:pt x="10" y="3"/>
                    <a:pt x="7" y="7"/>
                    <a:pt x="5" y="10"/>
                  </a:cubicBezTo>
                  <a:cubicBezTo>
                    <a:pt x="4" y="11"/>
                    <a:pt x="2" y="13"/>
                    <a:pt x="2" y="14"/>
                  </a:cubicBezTo>
                  <a:cubicBezTo>
                    <a:pt x="1" y="15"/>
                    <a:pt x="1" y="16"/>
                    <a:pt x="1" y="16"/>
                  </a:cubicBezTo>
                  <a:cubicBezTo>
                    <a:pt x="0" y="17"/>
                    <a:pt x="0" y="17"/>
                    <a:pt x="0" y="18"/>
                  </a:cubicBezTo>
                  <a:cubicBezTo>
                    <a:pt x="0" y="18"/>
                    <a:pt x="0" y="19"/>
                    <a:pt x="0" y="20"/>
                  </a:cubicBezTo>
                  <a:cubicBezTo>
                    <a:pt x="0" y="20"/>
                    <a:pt x="0" y="21"/>
                    <a:pt x="0" y="22"/>
                  </a:cubicBezTo>
                  <a:cubicBezTo>
                    <a:pt x="0" y="23"/>
                    <a:pt x="1" y="23"/>
                    <a:pt x="2" y="23"/>
                  </a:cubicBezTo>
                  <a:cubicBezTo>
                    <a:pt x="3" y="23"/>
                    <a:pt x="4" y="23"/>
                    <a:pt x="5" y="23"/>
                  </a:cubicBezTo>
                  <a:cubicBezTo>
                    <a:pt x="7" y="23"/>
                    <a:pt x="10" y="23"/>
                    <a:pt x="12" y="23"/>
                  </a:cubicBezTo>
                  <a:cubicBezTo>
                    <a:pt x="12" y="25"/>
                    <a:pt x="12" y="27"/>
                    <a:pt x="12" y="30"/>
                  </a:cubicBezTo>
                  <a:cubicBezTo>
                    <a:pt x="12" y="30"/>
                    <a:pt x="12" y="30"/>
                    <a:pt x="12" y="31"/>
                  </a:cubicBezTo>
                  <a:cubicBezTo>
                    <a:pt x="12" y="31"/>
                    <a:pt x="12" y="32"/>
                    <a:pt x="12" y="32"/>
                  </a:cubicBezTo>
                  <a:cubicBezTo>
                    <a:pt x="13" y="32"/>
                    <a:pt x="13" y="32"/>
                    <a:pt x="13" y="32"/>
                  </a:cubicBezTo>
                  <a:cubicBezTo>
                    <a:pt x="13" y="32"/>
                    <a:pt x="13" y="32"/>
                    <a:pt x="13" y="32"/>
                  </a:cubicBezTo>
                  <a:cubicBezTo>
                    <a:pt x="15" y="32"/>
                    <a:pt x="17" y="32"/>
                    <a:pt x="19" y="32"/>
                  </a:cubicBezTo>
                  <a:cubicBezTo>
                    <a:pt x="20" y="32"/>
                    <a:pt x="20" y="31"/>
                    <a:pt x="20" y="30"/>
                  </a:cubicBezTo>
                  <a:cubicBezTo>
                    <a:pt x="20" y="30"/>
                    <a:pt x="20" y="30"/>
                    <a:pt x="20" y="30"/>
                  </a:cubicBezTo>
                  <a:cubicBezTo>
                    <a:pt x="20" y="30"/>
                    <a:pt x="20" y="29"/>
                    <a:pt x="20" y="27"/>
                  </a:cubicBezTo>
                  <a:cubicBezTo>
                    <a:pt x="21" y="26"/>
                    <a:pt x="21" y="25"/>
                    <a:pt x="21" y="23"/>
                  </a:cubicBezTo>
                  <a:cubicBezTo>
                    <a:pt x="21" y="23"/>
                    <a:pt x="22" y="23"/>
                    <a:pt x="23" y="23"/>
                  </a:cubicBezTo>
                  <a:cubicBezTo>
                    <a:pt x="24" y="23"/>
                    <a:pt x="24" y="23"/>
                    <a:pt x="25" y="23"/>
                  </a:cubicBezTo>
                  <a:cubicBezTo>
                    <a:pt x="26" y="23"/>
                    <a:pt x="26" y="23"/>
                    <a:pt x="26" y="22"/>
                  </a:cubicBezTo>
                  <a:cubicBezTo>
                    <a:pt x="26" y="21"/>
                    <a:pt x="26" y="18"/>
                    <a:pt x="26" y="16"/>
                  </a:cubicBezTo>
                  <a:cubicBezTo>
                    <a:pt x="26" y="16"/>
                    <a:pt x="26" y="16"/>
                    <a:pt x="26" y="15"/>
                  </a:cubicBezTo>
                  <a:cubicBezTo>
                    <a:pt x="26" y="15"/>
                    <a:pt x="25" y="15"/>
                    <a:pt x="25" y="15"/>
                  </a:cubicBezTo>
                  <a:cubicBezTo>
                    <a:pt x="25" y="15"/>
                    <a:pt x="25" y="15"/>
                    <a:pt x="25" y="15"/>
                  </a:cubicBezTo>
                  <a:cubicBezTo>
                    <a:pt x="24" y="15"/>
                    <a:pt x="24" y="15"/>
                    <a:pt x="23" y="15"/>
                  </a:cubicBezTo>
                  <a:cubicBezTo>
                    <a:pt x="22" y="15"/>
                    <a:pt x="22" y="15"/>
                    <a:pt x="21" y="15"/>
                  </a:cubicBezTo>
                  <a:cubicBezTo>
                    <a:pt x="21" y="14"/>
                    <a:pt x="21" y="14"/>
                    <a:pt x="21" y="13"/>
                  </a:cubicBezTo>
                  <a:cubicBezTo>
                    <a:pt x="21" y="9"/>
                    <a:pt x="21" y="6"/>
                    <a:pt x="22" y="2"/>
                  </a:cubicBezTo>
                  <a:cubicBezTo>
                    <a:pt x="22" y="1"/>
                    <a:pt x="21" y="1"/>
                    <a:pt x="21" y="0"/>
                  </a:cubicBezTo>
                  <a:cubicBezTo>
                    <a:pt x="21" y="0"/>
                    <a:pt x="20" y="0"/>
                    <a:pt x="2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Rectangle 834"/>
            <p:cNvSpPr>
              <a:spLocks noChangeArrowheads="1"/>
            </p:cNvSpPr>
            <p:nvPr/>
          </p:nvSpPr>
          <p:spPr bwMode="auto">
            <a:xfrm>
              <a:off x="2517" y="2605"/>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2" name="Freeform 835"/>
            <p:cNvSpPr/>
            <p:nvPr/>
          </p:nvSpPr>
          <p:spPr bwMode="auto">
            <a:xfrm>
              <a:off x="2517" y="260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Rectangle 836"/>
            <p:cNvSpPr>
              <a:spLocks noChangeArrowheads="1"/>
            </p:cNvSpPr>
            <p:nvPr/>
          </p:nvSpPr>
          <p:spPr bwMode="auto">
            <a:xfrm>
              <a:off x="2557" y="2752"/>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4" name="Rectangle 837"/>
            <p:cNvSpPr>
              <a:spLocks noChangeArrowheads="1"/>
            </p:cNvSpPr>
            <p:nvPr/>
          </p:nvSpPr>
          <p:spPr bwMode="auto">
            <a:xfrm>
              <a:off x="2557" y="2752"/>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5" name="Freeform 838"/>
            <p:cNvSpPr>
              <a:spLocks noEditPoints="1"/>
            </p:cNvSpPr>
            <p:nvPr/>
          </p:nvSpPr>
          <p:spPr bwMode="auto">
            <a:xfrm>
              <a:off x="2372" y="2541"/>
              <a:ext cx="620" cy="346"/>
            </a:xfrm>
            <a:custGeom>
              <a:avLst/>
              <a:gdLst>
                <a:gd name="T0" fmla="*/ 119 w 262"/>
                <a:gd name="T1" fmla="*/ 120 h 146"/>
                <a:gd name="T2" fmla="*/ 116 w 262"/>
                <a:gd name="T3" fmla="*/ 139 h 146"/>
                <a:gd name="T4" fmla="*/ 105 w 262"/>
                <a:gd name="T5" fmla="*/ 107 h 146"/>
                <a:gd name="T6" fmla="*/ 106 w 262"/>
                <a:gd name="T7" fmla="*/ 132 h 146"/>
                <a:gd name="T8" fmla="*/ 83 w 262"/>
                <a:gd name="T9" fmla="*/ 116 h 146"/>
                <a:gd name="T10" fmla="*/ 96 w 262"/>
                <a:gd name="T11" fmla="*/ 97 h 146"/>
                <a:gd name="T12" fmla="*/ 75 w 262"/>
                <a:gd name="T13" fmla="*/ 112 h 146"/>
                <a:gd name="T14" fmla="*/ 79 w 262"/>
                <a:gd name="T15" fmla="*/ 93 h 146"/>
                <a:gd name="T16" fmla="*/ 78 w 262"/>
                <a:gd name="T17" fmla="*/ 110 h 146"/>
                <a:gd name="T18" fmla="*/ 36 w 262"/>
                <a:gd name="T19" fmla="*/ 90 h 146"/>
                <a:gd name="T20" fmla="*/ 213 w 262"/>
                <a:gd name="T21" fmla="*/ 87 h 146"/>
                <a:gd name="T22" fmla="*/ 31 w 262"/>
                <a:gd name="T23" fmla="*/ 88 h 146"/>
                <a:gd name="T24" fmla="*/ 205 w 262"/>
                <a:gd name="T25" fmla="*/ 82 h 146"/>
                <a:gd name="T26" fmla="*/ 32 w 262"/>
                <a:gd name="T27" fmla="*/ 79 h 146"/>
                <a:gd name="T28" fmla="*/ 63 w 262"/>
                <a:gd name="T29" fmla="*/ 32 h 146"/>
                <a:gd name="T30" fmla="*/ 108 w 262"/>
                <a:gd name="T31" fmla="*/ 47 h 146"/>
                <a:gd name="T32" fmla="*/ 196 w 262"/>
                <a:gd name="T33" fmla="*/ 90 h 146"/>
                <a:gd name="T34" fmla="*/ 147 w 262"/>
                <a:gd name="T35" fmla="*/ 83 h 146"/>
                <a:gd name="T36" fmla="*/ 145 w 262"/>
                <a:gd name="T37" fmla="*/ 102 h 146"/>
                <a:gd name="T38" fmla="*/ 167 w 262"/>
                <a:gd name="T39" fmla="*/ 122 h 146"/>
                <a:gd name="T40" fmla="*/ 133 w 262"/>
                <a:gd name="T41" fmla="*/ 120 h 146"/>
                <a:gd name="T42" fmla="*/ 143 w 262"/>
                <a:gd name="T43" fmla="*/ 141 h 146"/>
                <a:gd name="T44" fmla="*/ 123 w 262"/>
                <a:gd name="T45" fmla="*/ 116 h 146"/>
                <a:gd name="T46" fmla="*/ 110 w 262"/>
                <a:gd name="T47" fmla="*/ 100 h 146"/>
                <a:gd name="T48" fmla="*/ 78 w 262"/>
                <a:gd name="T49" fmla="*/ 89 h 146"/>
                <a:gd name="T50" fmla="*/ 75 w 262"/>
                <a:gd name="T51" fmla="*/ 48 h 146"/>
                <a:gd name="T52" fmla="*/ 176 w 262"/>
                <a:gd name="T53" fmla="*/ 34 h 146"/>
                <a:gd name="T54" fmla="*/ 129 w 262"/>
                <a:gd name="T55" fmla="*/ 39 h 146"/>
                <a:gd name="T56" fmla="*/ 38 w 262"/>
                <a:gd name="T57" fmla="*/ 79 h 146"/>
                <a:gd name="T58" fmla="*/ 61 w 262"/>
                <a:gd name="T59" fmla="*/ 27 h 146"/>
                <a:gd name="T60" fmla="*/ 39 w 262"/>
                <a:gd name="T61" fmla="*/ 85 h 146"/>
                <a:gd name="T62" fmla="*/ 219 w 262"/>
                <a:gd name="T63" fmla="*/ 71 h 146"/>
                <a:gd name="T64" fmla="*/ 213 w 262"/>
                <a:gd name="T65" fmla="*/ 78 h 146"/>
                <a:gd name="T66" fmla="*/ 190 w 262"/>
                <a:gd name="T67" fmla="*/ 24 h 146"/>
                <a:gd name="T68" fmla="*/ 198 w 262"/>
                <a:gd name="T69" fmla="*/ 9 h 146"/>
                <a:gd name="T70" fmla="*/ 184 w 262"/>
                <a:gd name="T71" fmla="*/ 23 h 146"/>
                <a:gd name="T72" fmla="*/ 98 w 262"/>
                <a:gd name="T73" fmla="*/ 22 h 146"/>
                <a:gd name="T74" fmla="*/ 64 w 262"/>
                <a:gd name="T75" fmla="*/ 17 h 146"/>
                <a:gd name="T76" fmla="*/ 52 w 262"/>
                <a:gd name="T77" fmla="*/ 16 h 146"/>
                <a:gd name="T78" fmla="*/ 30 w 262"/>
                <a:gd name="T79" fmla="*/ 70 h 146"/>
                <a:gd name="T80" fmla="*/ 22 w 262"/>
                <a:gd name="T81" fmla="*/ 68 h 146"/>
                <a:gd name="T82" fmla="*/ 19 w 262"/>
                <a:gd name="T83" fmla="*/ 62 h 146"/>
                <a:gd name="T84" fmla="*/ 13 w 262"/>
                <a:gd name="T85" fmla="*/ 60 h 146"/>
                <a:gd name="T86" fmla="*/ 9 w 262"/>
                <a:gd name="T87" fmla="*/ 55 h 146"/>
                <a:gd name="T88" fmla="*/ 2 w 262"/>
                <a:gd name="T89" fmla="*/ 79 h 146"/>
                <a:gd name="T90" fmla="*/ 52 w 262"/>
                <a:gd name="T91" fmla="*/ 84 h 146"/>
                <a:gd name="T92" fmla="*/ 78 w 262"/>
                <a:gd name="T93" fmla="*/ 117 h 146"/>
                <a:gd name="T94" fmla="*/ 95 w 262"/>
                <a:gd name="T95" fmla="*/ 132 h 146"/>
                <a:gd name="T96" fmla="*/ 124 w 262"/>
                <a:gd name="T97" fmla="*/ 137 h 146"/>
                <a:gd name="T98" fmla="*/ 155 w 262"/>
                <a:gd name="T99" fmla="*/ 134 h 146"/>
                <a:gd name="T100" fmla="*/ 192 w 262"/>
                <a:gd name="T101" fmla="*/ 110 h 146"/>
                <a:gd name="T102" fmla="*/ 206 w 262"/>
                <a:gd name="T103" fmla="*/ 89 h 146"/>
                <a:gd name="T104" fmla="*/ 262 w 262"/>
                <a:gd name="T105" fmla="*/ 55 h 146"/>
                <a:gd name="T106" fmla="*/ 254 w 262"/>
                <a:gd name="T107" fmla="*/ 56 h 146"/>
                <a:gd name="T108" fmla="*/ 238 w 262"/>
                <a:gd name="T109" fmla="*/ 77 h 146"/>
                <a:gd name="T110" fmla="*/ 241 w 262"/>
                <a:gd name="T111" fmla="*/ 59 h 146"/>
                <a:gd name="T112" fmla="*/ 232 w 262"/>
                <a:gd name="T113" fmla="*/ 61 h 146"/>
                <a:gd name="T114" fmla="*/ 224 w 262"/>
                <a:gd name="T115" fmla="*/ 72 h 146"/>
                <a:gd name="T116" fmla="*/ 197 w 262"/>
                <a:gd name="T117"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6">
                  <a:moveTo>
                    <a:pt x="116" y="139"/>
                  </a:moveTo>
                  <a:cubicBezTo>
                    <a:pt x="114" y="139"/>
                    <a:pt x="114" y="139"/>
                    <a:pt x="113" y="139"/>
                  </a:cubicBezTo>
                  <a:cubicBezTo>
                    <a:pt x="112" y="138"/>
                    <a:pt x="111" y="135"/>
                    <a:pt x="111" y="133"/>
                  </a:cubicBezTo>
                  <a:cubicBezTo>
                    <a:pt x="111" y="133"/>
                    <a:pt x="112" y="132"/>
                    <a:pt x="112" y="131"/>
                  </a:cubicBezTo>
                  <a:cubicBezTo>
                    <a:pt x="113" y="129"/>
                    <a:pt x="114" y="125"/>
                    <a:pt x="115" y="123"/>
                  </a:cubicBezTo>
                  <a:cubicBezTo>
                    <a:pt x="115" y="122"/>
                    <a:pt x="115" y="122"/>
                    <a:pt x="116" y="122"/>
                  </a:cubicBezTo>
                  <a:cubicBezTo>
                    <a:pt x="116" y="122"/>
                    <a:pt x="116" y="122"/>
                    <a:pt x="116" y="122"/>
                  </a:cubicBezTo>
                  <a:cubicBezTo>
                    <a:pt x="116" y="121"/>
                    <a:pt x="116" y="121"/>
                    <a:pt x="117" y="120"/>
                  </a:cubicBezTo>
                  <a:cubicBezTo>
                    <a:pt x="118" y="120"/>
                    <a:pt x="118" y="120"/>
                    <a:pt x="119" y="120"/>
                  </a:cubicBezTo>
                  <a:cubicBezTo>
                    <a:pt x="119" y="120"/>
                    <a:pt x="119" y="120"/>
                    <a:pt x="119" y="120"/>
                  </a:cubicBezTo>
                  <a:cubicBezTo>
                    <a:pt x="119" y="120"/>
                    <a:pt x="120" y="120"/>
                    <a:pt x="121" y="120"/>
                  </a:cubicBezTo>
                  <a:cubicBezTo>
                    <a:pt x="122" y="121"/>
                    <a:pt x="123" y="122"/>
                    <a:pt x="123" y="122"/>
                  </a:cubicBezTo>
                  <a:cubicBezTo>
                    <a:pt x="124" y="123"/>
                    <a:pt x="124" y="124"/>
                    <a:pt x="124" y="125"/>
                  </a:cubicBezTo>
                  <a:cubicBezTo>
                    <a:pt x="124" y="125"/>
                    <a:pt x="124" y="125"/>
                    <a:pt x="124" y="125"/>
                  </a:cubicBezTo>
                  <a:cubicBezTo>
                    <a:pt x="124" y="125"/>
                    <a:pt x="124" y="126"/>
                    <a:pt x="123" y="128"/>
                  </a:cubicBezTo>
                  <a:cubicBezTo>
                    <a:pt x="122" y="131"/>
                    <a:pt x="120" y="135"/>
                    <a:pt x="118" y="138"/>
                  </a:cubicBezTo>
                  <a:cubicBezTo>
                    <a:pt x="118" y="139"/>
                    <a:pt x="117" y="139"/>
                    <a:pt x="116" y="139"/>
                  </a:cubicBezTo>
                  <a:cubicBezTo>
                    <a:pt x="116" y="139"/>
                    <a:pt x="116" y="139"/>
                    <a:pt x="116" y="139"/>
                  </a:cubicBezTo>
                  <a:cubicBezTo>
                    <a:pt x="116" y="139"/>
                    <a:pt x="116" y="139"/>
                    <a:pt x="116" y="139"/>
                  </a:cubicBezTo>
                  <a:moveTo>
                    <a:pt x="104" y="133"/>
                  </a:moveTo>
                  <a:cubicBezTo>
                    <a:pt x="102" y="133"/>
                    <a:pt x="100" y="131"/>
                    <a:pt x="99" y="130"/>
                  </a:cubicBezTo>
                  <a:cubicBezTo>
                    <a:pt x="98" y="129"/>
                    <a:pt x="98" y="127"/>
                    <a:pt x="98" y="126"/>
                  </a:cubicBezTo>
                  <a:cubicBezTo>
                    <a:pt x="98" y="125"/>
                    <a:pt x="98" y="124"/>
                    <a:pt x="99" y="122"/>
                  </a:cubicBezTo>
                  <a:cubicBezTo>
                    <a:pt x="99" y="122"/>
                    <a:pt x="99" y="122"/>
                    <a:pt x="99" y="122"/>
                  </a:cubicBezTo>
                  <a:cubicBezTo>
                    <a:pt x="99" y="121"/>
                    <a:pt x="100" y="120"/>
                    <a:pt x="100" y="119"/>
                  </a:cubicBezTo>
                  <a:cubicBezTo>
                    <a:pt x="102" y="116"/>
                    <a:pt x="103" y="113"/>
                    <a:pt x="104" y="110"/>
                  </a:cubicBezTo>
                  <a:cubicBezTo>
                    <a:pt x="104" y="109"/>
                    <a:pt x="104" y="108"/>
                    <a:pt x="105" y="107"/>
                  </a:cubicBezTo>
                  <a:cubicBezTo>
                    <a:pt x="105" y="106"/>
                    <a:pt x="107" y="105"/>
                    <a:pt x="109" y="105"/>
                  </a:cubicBezTo>
                  <a:cubicBezTo>
                    <a:pt x="109" y="105"/>
                    <a:pt x="109" y="105"/>
                    <a:pt x="109" y="105"/>
                  </a:cubicBezTo>
                  <a:cubicBezTo>
                    <a:pt x="109" y="105"/>
                    <a:pt x="109" y="105"/>
                    <a:pt x="109" y="105"/>
                  </a:cubicBezTo>
                  <a:cubicBezTo>
                    <a:pt x="109" y="105"/>
                    <a:pt x="109" y="105"/>
                    <a:pt x="109" y="105"/>
                  </a:cubicBezTo>
                  <a:cubicBezTo>
                    <a:pt x="111" y="105"/>
                    <a:pt x="113" y="107"/>
                    <a:pt x="113" y="109"/>
                  </a:cubicBezTo>
                  <a:cubicBezTo>
                    <a:pt x="113" y="109"/>
                    <a:pt x="113" y="109"/>
                    <a:pt x="113" y="110"/>
                  </a:cubicBezTo>
                  <a:cubicBezTo>
                    <a:pt x="113" y="111"/>
                    <a:pt x="113" y="112"/>
                    <a:pt x="112" y="114"/>
                  </a:cubicBezTo>
                  <a:cubicBezTo>
                    <a:pt x="111" y="119"/>
                    <a:pt x="109" y="125"/>
                    <a:pt x="107" y="130"/>
                  </a:cubicBezTo>
                  <a:cubicBezTo>
                    <a:pt x="107" y="132"/>
                    <a:pt x="106" y="132"/>
                    <a:pt x="106" y="132"/>
                  </a:cubicBezTo>
                  <a:cubicBezTo>
                    <a:pt x="105" y="133"/>
                    <a:pt x="105" y="133"/>
                    <a:pt x="105" y="133"/>
                  </a:cubicBezTo>
                  <a:cubicBezTo>
                    <a:pt x="104" y="133"/>
                    <a:pt x="104" y="133"/>
                    <a:pt x="104" y="133"/>
                  </a:cubicBezTo>
                  <a:cubicBezTo>
                    <a:pt x="104" y="133"/>
                    <a:pt x="104" y="133"/>
                    <a:pt x="104" y="133"/>
                  </a:cubicBezTo>
                  <a:moveTo>
                    <a:pt x="89" y="124"/>
                  </a:moveTo>
                  <a:cubicBezTo>
                    <a:pt x="89" y="124"/>
                    <a:pt x="89" y="124"/>
                    <a:pt x="89" y="124"/>
                  </a:cubicBezTo>
                  <a:cubicBezTo>
                    <a:pt x="88" y="124"/>
                    <a:pt x="86" y="124"/>
                    <a:pt x="86" y="123"/>
                  </a:cubicBezTo>
                  <a:cubicBezTo>
                    <a:pt x="85" y="123"/>
                    <a:pt x="84" y="123"/>
                    <a:pt x="84" y="122"/>
                  </a:cubicBezTo>
                  <a:cubicBezTo>
                    <a:pt x="84" y="122"/>
                    <a:pt x="84" y="121"/>
                    <a:pt x="83" y="121"/>
                  </a:cubicBezTo>
                  <a:cubicBezTo>
                    <a:pt x="83" y="119"/>
                    <a:pt x="83" y="117"/>
                    <a:pt x="83" y="116"/>
                  </a:cubicBezTo>
                  <a:cubicBezTo>
                    <a:pt x="83" y="116"/>
                    <a:pt x="83" y="116"/>
                    <a:pt x="83" y="116"/>
                  </a:cubicBezTo>
                  <a:cubicBezTo>
                    <a:pt x="83" y="113"/>
                    <a:pt x="84" y="110"/>
                    <a:pt x="86" y="106"/>
                  </a:cubicBezTo>
                  <a:cubicBezTo>
                    <a:pt x="87" y="105"/>
                    <a:pt x="87" y="104"/>
                    <a:pt x="87" y="104"/>
                  </a:cubicBezTo>
                  <a:cubicBezTo>
                    <a:pt x="88" y="103"/>
                    <a:pt x="88" y="103"/>
                    <a:pt x="88" y="103"/>
                  </a:cubicBezTo>
                  <a:cubicBezTo>
                    <a:pt x="88" y="102"/>
                    <a:pt x="88" y="102"/>
                    <a:pt x="88" y="102"/>
                  </a:cubicBezTo>
                  <a:cubicBezTo>
                    <a:pt x="89" y="101"/>
                    <a:pt x="89" y="100"/>
                    <a:pt x="90" y="99"/>
                  </a:cubicBezTo>
                  <a:cubicBezTo>
                    <a:pt x="91" y="98"/>
                    <a:pt x="93" y="97"/>
                    <a:pt x="94" y="97"/>
                  </a:cubicBezTo>
                  <a:cubicBezTo>
                    <a:pt x="94" y="97"/>
                    <a:pt x="94" y="97"/>
                    <a:pt x="94" y="97"/>
                  </a:cubicBezTo>
                  <a:cubicBezTo>
                    <a:pt x="95" y="97"/>
                    <a:pt x="96" y="97"/>
                    <a:pt x="96" y="97"/>
                  </a:cubicBezTo>
                  <a:cubicBezTo>
                    <a:pt x="97" y="97"/>
                    <a:pt x="98" y="98"/>
                    <a:pt x="99" y="99"/>
                  </a:cubicBezTo>
                  <a:cubicBezTo>
                    <a:pt x="99" y="101"/>
                    <a:pt x="100" y="102"/>
                    <a:pt x="100" y="104"/>
                  </a:cubicBezTo>
                  <a:cubicBezTo>
                    <a:pt x="100" y="104"/>
                    <a:pt x="100" y="105"/>
                    <a:pt x="100" y="106"/>
                  </a:cubicBezTo>
                  <a:cubicBezTo>
                    <a:pt x="100" y="106"/>
                    <a:pt x="100" y="106"/>
                    <a:pt x="100" y="106"/>
                  </a:cubicBezTo>
                  <a:cubicBezTo>
                    <a:pt x="100" y="107"/>
                    <a:pt x="100" y="107"/>
                    <a:pt x="99" y="108"/>
                  </a:cubicBezTo>
                  <a:cubicBezTo>
                    <a:pt x="98" y="111"/>
                    <a:pt x="97" y="114"/>
                    <a:pt x="96" y="117"/>
                  </a:cubicBezTo>
                  <a:cubicBezTo>
                    <a:pt x="94" y="120"/>
                    <a:pt x="93" y="122"/>
                    <a:pt x="91" y="123"/>
                  </a:cubicBezTo>
                  <a:cubicBezTo>
                    <a:pt x="90" y="124"/>
                    <a:pt x="90" y="124"/>
                    <a:pt x="89" y="124"/>
                  </a:cubicBezTo>
                  <a:moveTo>
                    <a:pt x="75" y="112"/>
                  </a:moveTo>
                  <a:cubicBezTo>
                    <a:pt x="75" y="112"/>
                    <a:pt x="75" y="112"/>
                    <a:pt x="75" y="112"/>
                  </a:cubicBezTo>
                  <a:cubicBezTo>
                    <a:pt x="74" y="112"/>
                    <a:pt x="74" y="112"/>
                    <a:pt x="74" y="112"/>
                  </a:cubicBezTo>
                  <a:cubicBezTo>
                    <a:pt x="74" y="112"/>
                    <a:pt x="73" y="112"/>
                    <a:pt x="72" y="111"/>
                  </a:cubicBezTo>
                  <a:cubicBezTo>
                    <a:pt x="72" y="110"/>
                    <a:pt x="72" y="110"/>
                    <a:pt x="72" y="109"/>
                  </a:cubicBezTo>
                  <a:cubicBezTo>
                    <a:pt x="72" y="109"/>
                    <a:pt x="72" y="109"/>
                    <a:pt x="72" y="109"/>
                  </a:cubicBezTo>
                  <a:cubicBezTo>
                    <a:pt x="72" y="108"/>
                    <a:pt x="72" y="108"/>
                    <a:pt x="72" y="107"/>
                  </a:cubicBezTo>
                  <a:cubicBezTo>
                    <a:pt x="73" y="103"/>
                    <a:pt x="74" y="100"/>
                    <a:pt x="76" y="97"/>
                  </a:cubicBezTo>
                  <a:cubicBezTo>
                    <a:pt x="76" y="96"/>
                    <a:pt x="77" y="95"/>
                    <a:pt x="77" y="94"/>
                  </a:cubicBezTo>
                  <a:cubicBezTo>
                    <a:pt x="78" y="94"/>
                    <a:pt x="78" y="93"/>
                    <a:pt x="79" y="93"/>
                  </a:cubicBezTo>
                  <a:cubicBezTo>
                    <a:pt x="79" y="93"/>
                    <a:pt x="79" y="93"/>
                    <a:pt x="79" y="93"/>
                  </a:cubicBezTo>
                  <a:cubicBezTo>
                    <a:pt x="79" y="93"/>
                    <a:pt x="79" y="93"/>
                    <a:pt x="79" y="93"/>
                  </a:cubicBezTo>
                  <a:cubicBezTo>
                    <a:pt x="79" y="93"/>
                    <a:pt x="79" y="93"/>
                    <a:pt x="79" y="93"/>
                  </a:cubicBezTo>
                  <a:cubicBezTo>
                    <a:pt x="80" y="93"/>
                    <a:pt x="81" y="94"/>
                    <a:pt x="82" y="94"/>
                  </a:cubicBezTo>
                  <a:cubicBezTo>
                    <a:pt x="83" y="95"/>
                    <a:pt x="84" y="96"/>
                    <a:pt x="84" y="98"/>
                  </a:cubicBezTo>
                  <a:cubicBezTo>
                    <a:pt x="84" y="99"/>
                    <a:pt x="84" y="100"/>
                    <a:pt x="83" y="101"/>
                  </a:cubicBezTo>
                  <a:cubicBezTo>
                    <a:pt x="83" y="102"/>
                    <a:pt x="82" y="103"/>
                    <a:pt x="82" y="104"/>
                  </a:cubicBezTo>
                  <a:cubicBezTo>
                    <a:pt x="81" y="106"/>
                    <a:pt x="80" y="107"/>
                    <a:pt x="79" y="109"/>
                  </a:cubicBezTo>
                  <a:cubicBezTo>
                    <a:pt x="79" y="109"/>
                    <a:pt x="78" y="110"/>
                    <a:pt x="78" y="110"/>
                  </a:cubicBezTo>
                  <a:cubicBezTo>
                    <a:pt x="78" y="111"/>
                    <a:pt x="76" y="112"/>
                    <a:pt x="75" y="112"/>
                  </a:cubicBezTo>
                  <a:moveTo>
                    <a:pt x="36" y="90"/>
                  </a:moveTo>
                  <a:cubicBezTo>
                    <a:pt x="36" y="90"/>
                    <a:pt x="35" y="90"/>
                    <a:pt x="34" y="90"/>
                  </a:cubicBezTo>
                  <a:cubicBezTo>
                    <a:pt x="34" y="90"/>
                    <a:pt x="34" y="90"/>
                    <a:pt x="33" y="89"/>
                  </a:cubicBezTo>
                  <a:cubicBezTo>
                    <a:pt x="34" y="89"/>
                    <a:pt x="34" y="88"/>
                    <a:pt x="34" y="88"/>
                  </a:cubicBezTo>
                  <a:cubicBezTo>
                    <a:pt x="35" y="88"/>
                    <a:pt x="35" y="88"/>
                    <a:pt x="35" y="88"/>
                  </a:cubicBezTo>
                  <a:cubicBezTo>
                    <a:pt x="35" y="89"/>
                    <a:pt x="36" y="89"/>
                    <a:pt x="36" y="89"/>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moveTo>
                    <a:pt x="213" y="87"/>
                  </a:moveTo>
                  <a:cubicBezTo>
                    <a:pt x="212" y="87"/>
                    <a:pt x="212" y="87"/>
                    <a:pt x="211" y="87"/>
                  </a:cubicBezTo>
                  <a:cubicBezTo>
                    <a:pt x="212" y="86"/>
                    <a:pt x="212" y="86"/>
                    <a:pt x="212" y="86"/>
                  </a:cubicBezTo>
                  <a:cubicBezTo>
                    <a:pt x="213" y="86"/>
                    <a:pt x="213" y="86"/>
                    <a:pt x="214" y="86"/>
                  </a:cubicBezTo>
                  <a:cubicBezTo>
                    <a:pt x="214" y="86"/>
                    <a:pt x="214" y="86"/>
                    <a:pt x="214" y="86"/>
                  </a:cubicBezTo>
                  <a:cubicBezTo>
                    <a:pt x="214" y="86"/>
                    <a:pt x="213" y="87"/>
                    <a:pt x="213" y="87"/>
                  </a:cubicBezTo>
                  <a:moveTo>
                    <a:pt x="209" y="85"/>
                  </a:moveTo>
                  <a:cubicBezTo>
                    <a:pt x="208" y="85"/>
                    <a:pt x="208" y="85"/>
                    <a:pt x="208" y="85"/>
                  </a:cubicBezTo>
                  <a:cubicBezTo>
                    <a:pt x="208" y="85"/>
                    <a:pt x="208" y="85"/>
                    <a:pt x="208" y="85"/>
                  </a:cubicBezTo>
                  <a:cubicBezTo>
                    <a:pt x="208" y="84"/>
                    <a:pt x="208" y="84"/>
                    <a:pt x="208" y="84"/>
                  </a:cubicBezTo>
                  <a:cubicBezTo>
                    <a:pt x="209" y="84"/>
                    <a:pt x="209" y="85"/>
                    <a:pt x="210" y="85"/>
                  </a:cubicBezTo>
                  <a:cubicBezTo>
                    <a:pt x="210" y="85"/>
                    <a:pt x="210" y="85"/>
                    <a:pt x="210" y="85"/>
                  </a:cubicBezTo>
                  <a:cubicBezTo>
                    <a:pt x="210" y="85"/>
                    <a:pt x="210" y="85"/>
                    <a:pt x="210" y="85"/>
                  </a:cubicBezTo>
                  <a:cubicBezTo>
                    <a:pt x="209" y="85"/>
                    <a:pt x="209" y="85"/>
                    <a:pt x="209" y="85"/>
                  </a:cubicBezTo>
                  <a:moveTo>
                    <a:pt x="31" y="88"/>
                  </a:moveTo>
                  <a:cubicBezTo>
                    <a:pt x="31" y="88"/>
                    <a:pt x="31" y="88"/>
                    <a:pt x="31" y="88"/>
                  </a:cubicBezTo>
                  <a:cubicBezTo>
                    <a:pt x="31" y="88"/>
                    <a:pt x="30" y="88"/>
                    <a:pt x="30" y="87"/>
                  </a:cubicBezTo>
                  <a:cubicBezTo>
                    <a:pt x="30" y="87"/>
                    <a:pt x="30" y="87"/>
                    <a:pt x="30" y="87"/>
                  </a:cubicBezTo>
                  <a:cubicBezTo>
                    <a:pt x="31" y="85"/>
                    <a:pt x="32" y="83"/>
                    <a:pt x="33" y="82"/>
                  </a:cubicBezTo>
                  <a:cubicBezTo>
                    <a:pt x="33" y="82"/>
                    <a:pt x="33" y="83"/>
                    <a:pt x="33" y="83"/>
                  </a:cubicBezTo>
                  <a:cubicBezTo>
                    <a:pt x="33" y="84"/>
                    <a:pt x="33" y="84"/>
                    <a:pt x="33" y="85"/>
                  </a:cubicBezTo>
                  <a:cubicBezTo>
                    <a:pt x="32" y="86"/>
                    <a:pt x="32" y="87"/>
                    <a:pt x="31" y="88"/>
                  </a:cubicBezTo>
                  <a:moveTo>
                    <a:pt x="206" y="83"/>
                  </a:moveTo>
                  <a:cubicBezTo>
                    <a:pt x="206" y="82"/>
                    <a:pt x="205" y="82"/>
                    <a:pt x="205" y="82"/>
                  </a:cubicBezTo>
                  <a:cubicBezTo>
                    <a:pt x="206" y="81"/>
                    <a:pt x="206" y="81"/>
                    <a:pt x="206" y="81"/>
                  </a:cubicBezTo>
                  <a:cubicBezTo>
                    <a:pt x="206" y="82"/>
                    <a:pt x="206" y="82"/>
                    <a:pt x="206" y="82"/>
                  </a:cubicBezTo>
                  <a:cubicBezTo>
                    <a:pt x="206" y="83"/>
                    <a:pt x="206" y="83"/>
                    <a:pt x="206" y="83"/>
                  </a:cubicBezTo>
                  <a:moveTo>
                    <a:pt x="27" y="86"/>
                  </a:moveTo>
                  <a:cubicBezTo>
                    <a:pt x="27" y="86"/>
                    <a:pt x="26" y="86"/>
                    <a:pt x="26" y="85"/>
                  </a:cubicBezTo>
                  <a:cubicBezTo>
                    <a:pt x="28" y="82"/>
                    <a:pt x="30" y="78"/>
                    <a:pt x="33" y="75"/>
                  </a:cubicBezTo>
                  <a:cubicBezTo>
                    <a:pt x="33" y="76"/>
                    <a:pt x="33" y="77"/>
                    <a:pt x="33" y="79"/>
                  </a:cubicBezTo>
                  <a:cubicBezTo>
                    <a:pt x="33" y="79"/>
                    <a:pt x="33" y="79"/>
                    <a:pt x="33" y="79"/>
                  </a:cubicBezTo>
                  <a:cubicBezTo>
                    <a:pt x="32" y="79"/>
                    <a:pt x="32" y="79"/>
                    <a:pt x="32" y="79"/>
                  </a:cubicBezTo>
                  <a:cubicBezTo>
                    <a:pt x="30" y="81"/>
                    <a:pt x="29" y="84"/>
                    <a:pt x="27" y="86"/>
                  </a:cubicBezTo>
                  <a:moveTo>
                    <a:pt x="71" y="95"/>
                  </a:moveTo>
                  <a:cubicBezTo>
                    <a:pt x="65" y="86"/>
                    <a:pt x="56" y="80"/>
                    <a:pt x="45" y="76"/>
                  </a:cubicBezTo>
                  <a:cubicBezTo>
                    <a:pt x="46" y="61"/>
                    <a:pt x="51" y="45"/>
                    <a:pt x="61" y="33"/>
                  </a:cubicBezTo>
                  <a:cubicBezTo>
                    <a:pt x="61" y="32"/>
                    <a:pt x="62" y="32"/>
                    <a:pt x="62" y="32"/>
                  </a:cubicBezTo>
                  <a:cubicBezTo>
                    <a:pt x="62" y="32"/>
                    <a:pt x="62" y="32"/>
                    <a:pt x="62" y="32"/>
                  </a:cubicBezTo>
                  <a:cubicBezTo>
                    <a:pt x="62" y="32"/>
                    <a:pt x="62" y="32"/>
                    <a:pt x="62" y="32"/>
                  </a:cubicBezTo>
                  <a:cubicBezTo>
                    <a:pt x="63" y="32"/>
                    <a:pt x="63" y="32"/>
                    <a:pt x="63" y="32"/>
                  </a:cubicBezTo>
                  <a:cubicBezTo>
                    <a:pt x="63" y="32"/>
                    <a:pt x="63" y="32"/>
                    <a:pt x="63" y="32"/>
                  </a:cubicBezTo>
                  <a:cubicBezTo>
                    <a:pt x="63" y="32"/>
                    <a:pt x="63" y="32"/>
                    <a:pt x="64" y="32"/>
                  </a:cubicBezTo>
                  <a:cubicBezTo>
                    <a:pt x="69" y="33"/>
                    <a:pt x="74" y="34"/>
                    <a:pt x="80" y="36"/>
                  </a:cubicBezTo>
                  <a:cubicBezTo>
                    <a:pt x="78" y="38"/>
                    <a:pt x="76" y="39"/>
                    <a:pt x="73" y="41"/>
                  </a:cubicBezTo>
                  <a:cubicBezTo>
                    <a:pt x="71" y="43"/>
                    <a:pt x="70" y="45"/>
                    <a:pt x="70" y="48"/>
                  </a:cubicBezTo>
                  <a:cubicBezTo>
                    <a:pt x="70" y="50"/>
                    <a:pt x="70" y="51"/>
                    <a:pt x="71" y="53"/>
                  </a:cubicBezTo>
                  <a:cubicBezTo>
                    <a:pt x="72" y="54"/>
                    <a:pt x="74" y="56"/>
                    <a:pt x="76" y="56"/>
                  </a:cubicBezTo>
                  <a:cubicBezTo>
                    <a:pt x="78" y="57"/>
                    <a:pt x="81" y="57"/>
                    <a:pt x="83" y="57"/>
                  </a:cubicBezTo>
                  <a:cubicBezTo>
                    <a:pt x="85" y="57"/>
                    <a:pt x="87" y="57"/>
                    <a:pt x="88" y="57"/>
                  </a:cubicBezTo>
                  <a:cubicBezTo>
                    <a:pt x="96" y="55"/>
                    <a:pt x="102" y="50"/>
                    <a:pt x="108" y="47"/>
                  </a:cubicBezTo>
                  <a:cubicBezTo>
                    <a:pt x="112" y="44"/>
                    <a:pt x="118" y="42"/>
                    <a:pt x="122" y="42"/>
                  </a:cubicBezTo>
                  <a:cubicBezTo>
                    <a:pt x="123" y="42"/>
                    <a:pt x="123" y="42"/>
                    <a:pt x="123" y="42"/>
                  </a:cubicBezTo>
                  <a:cubicBezTo>
                    <a:pt x="125" y="42"/>
                    <a:pt x="127" y="43"/>
                    <a:pt x="128" y="44"/>
                  </a:cubicBezTo>
                  <a:cubicBezTo>
                    <a:pt x="128" y="44"/>
                    <a:pt x="128" y="44"/>
                    <a:pt x="128" y="44"/>
                  </a:cubicBezTo>
                  <a:cubicBezTo>
                    <a:pt x="131" y="48"/>
                    <a:pt x="134" y="52"/>
                    <a:pt x="138" y="55"/>
                  </a:cubicBezTo>
                  <a:cubicBezTo>
                    <a:pt x="142" y="57"/>
                    <a:pt x="146" y="59"/>
                    <a:pt x="149" y="61"/>
                  </a:cubicBezTo>
                  <a:cubicBezTo>
                    <a:pt x="164" y="68"/>
                    <a:pt x="177" y="76"/>
                    <a:pt x="190" y="86"/>
                  </a:cubicBezTo>
                  <a:cubicBezTo>
                    <a:pt x="190" y="86"/>
                    <a:pt x="191" y="86"/>
                    <a:pt x="191" y="87"/>
                  </a:cubicBezTo>
                  <a:cubicBezTo>
                    <a:pt x="193" y="88"/>
                    <a:pt x="194" y="89"/>
                    <a:pt x="196" y="90"/>
                  </a:cubicBezTo>
                  <a:cubicBezTo>
                    <a:pt x="197" y="91"/>
                    <a:pt x="198" y="92"/>
                    <a:pt x="199" y="93"/>
                  </a:cubicBezTo>
                  <a:cubicBezTo>
                    <a:pt x="200" y="95"/>
                    <a:pt x="200" y="96"/>
                    <a:pt x="200" y="97"/>
                  </a:cubicBezTo>
                  <a:cubicBezTo>
                    <a:pt x="200" y="99"/>
                    <a:pt x="200" y="100"/>
                    <a:pt x="199" y="101"/>
                  </a:cubicBezTo>
                  <a:cubicBezTo>
                    <a:pt x="198" y="103"/>
                    <a:pt x="195" y="105"/>
                    <a:pt x="193" y="105"/>
                  </a:cubicBezTo>
                  <a:cubicBezTo>
                    <a:pt x="193" y="105"/>
                    <a:pt x="193" y="105"/>
                    <a:pt x="193" y="105"/>
                  </a:cubicBezTo>
                  <a:cubicBezTo>
                    <a:pt x="192" y="105"/>
                    <a:pt x="192" y="105"/>
                    <a:pt x="192" y="105"/>
                  </a:cubicBezTo>
                  <a:cubicBezTo>
                    <a:pt x="191" y="105"/>
                    <a:pt x="189" y="104"/>
                    <a:pt x="188" y="103"/>
                  </a:cubicBezTo>
                  <a:cubicBezTo>
                    <a:pt x="174" y="98"/>
                    <a:pt x="161" y="91"/>
                    <a:pt x="148" y="84"/>
                  </a:cubicBezTo>
                  <a:cubicBezTo>
                    <a:pt x="147" y="83"/>
                    <a:pt x="147" y="83"/>
                    <a:pt x="147" y="83"/>
                  </a:cubicBezTo>
                  <a:cubicBezTo>
                    <a:pt x="146" y="83"/>
                    <a:pt x="145" y="84"/>
                    <a:pt x="145" y="84"/>
                  </a:cubicBezTo>
                  <a:cubicBezTo>
                    <a:pt x="144" y="86"/>
                    <a:pt x="144" y="87"/>
                    <a:pt x="145" y="88"/>
                  </a:cubicBezTo>
                  <a:cubicBezTo>
                    <a:pt x="158" y="95"/>
                    <a:pt x="171" y="102"/>
                    <a:pt x="185" y="107"/>
                  </a:cubicBezTo>
                  <a:cubicBezTo>
                    <a:pt x="185" y="108"/>
                    <a:pt x="185" y="109"/>
                    <a:pt x="185" y="109"/>
                  </a:cubicBezTo>
                  <a:cubicBezTo>
                    <a:pt x="185" y="112"/>
                    <a:pt x="183" y="115"/>
                    <a:pt x="180" y="116"/>
                  </a:cubicBezTo>
                  <a:cubicBezTo>
                    <a:pt x="179" y="117"/>
                    <a:pt x="177" y="118"/>
                    <a:pt x="175" y="118"/>
                  </a:cubicBezTo>
                  <a:cubicBezTo>
                    <a:pt x="173" y="118"/>
                    <a:pt x="172" y="117"/>
                    <a:pt x="170" y="117"/>
                  </a:cubicBezTo>
                  <a:cubicBezTo>
                    <a:pt x="167" y="116"/>
                    <a:pt x="163" y="114"/>
                    <a:pt x="160" y="112"/>
                  </a:cubicBezTo>
                  <a:cubicBezTo>
                    <a:pt x="155" y="109"/>
                    <a:pt x="150" y="105"/>
                    <a:pt x="145" y="102"/>
                  </a:cubicBezTo>
                  <a:cubicBezTo>
                    <a:pt x="146" y="101"/>
                    <a:pt x="146" y="100"/>
                    <a:pt x="145" y="100"/>
                  </a:cubicBezTo>
                  <a:cubicBezTo>
                    <a:pt x="145" y="99"/>
                    <a:pt x="144" y="99"/>
                    <a:pt x="143" y="99"/>
                  </a:cubicBezTo>
                  <a:cubicBezTo>
                    <a:pt x="143" y="99"/>
                    <a:pt x="142" y="99"/>
                    <a:pt x="142" y="99"/>
                  </a:cubicBezTo>
                  <a:cubicBezTo>
                    <a:pt x="141" y="99"/>
                    <a:pt x="140" y="100"/>
                    <a:pt x="140" y="100"/>
                  </a:cubicBezTo>
                  <a:cubicBezTo>
                    <a:pt x="139" y="101"/>
                    <a:pt x="139" y="102"/>
                    <a:pt x="139" y="102"/>
                  </a:cubicBezTo>
                  <a:cubicBezTo>
                    <a:pt x="139" y="103"/>
                    <a:pt x="139" y="104"/>
                    <a:pt x="140" y="104"/>
                  </a:cubicBezTo>
                  <a:cubicBezTo>
                    <a:pt x="146" y="108"/>
                    <a:pt x="151" y="112"/>
                    <a:pt x="157" y="116"/>
                  </a:cubicBezTo>
                  <a:cubicBezTo>
                    <a:pt x="160" y="118"/>
                    <a:pt x="164" y="120"/>
                    <a:pt x="167" y="121"/>
                  </a:cubicBezTo>
                  <a:cubicBezTo>
                    <a:pt x="167" y="122"/>
                    <a:pt x="167" y="122"/>
                    <a:pt x="167" y="122"/>
                  </a:cubicBezTo>
                  <a:cubicBezTo>
                    <a:pt x="167" y="123"/>
                    <a:pt x="167" y="124"/>
                    <a:pt x="167" y="125"/>
                  </a:cubicBezTo>
                  <a:cubicBezTo>
                    <a:pt x="167" y="126"/>
                    <a:pt x="166" y="126"/>
                    <a:pt x="165" y="127"/>
                  </a:cubicBezTo>
                  <a:cubicBezTo>
                    <a:pt x="164" y="129"/>
                    <a:pt x="162" y="130"/>
                    <a:pt x="159" y="130"/>
                  </a:cubicBezTo>
                  <a:cubicBezTo>
                    <a:pt x="158" y="130"/>
                    <a:pt x="157" y="130"/>
                    <a:pt x="157" y="129"/>
                  </a:cubicBezTo>
                  <a:cubicBezTo>
                    <a:pt x="153" y="129"/>
                    <a:pt x="150" y="126"/>
                    <a:pt x="147" y="124"/>
                  </a:cubicBezTo>
                  <a:cubicBezTo>
                    <a:pt x="143" y="121"/>
                    <a:pt x="139" y="119"/>
                    <a:pt x="136" y="116"/>
                  </a:cubicBezTo>
                  <a:cubicBezTo>
                    <a:pt x="135" y="116"/>
                    <a:pt x="135" y="116"/>
                    <a:pt x="134" y="116"/>
                  </a:cubicBezTo>
                  <a:cubicBezTo>
                    <a:pt x="134" y="116"/>
                    <a:pt x="133" y="116"/>
                    <a:pt x="132" y="117"/>
                  </a:cubicBezTo>
                  <a:cubicBezTo>
                    <a:pt x="132" y="118"/>
                    <a:pt x="132" y="119"/>
                    <a:pt x="133" y="120"/>
                  </a:cubicBezTo>
                  <a:cubicBezTo>
                    <a:pt x="137" y="123"/>
                    <a:pt x="140" y="125"/>
                    <a:pt x="144" y="128"/>
                  </a:cubicBezTo>
                  <a:cubicBezTo>
                    <a:pt x="145" y="129"/>
                    <a:pt x="146" y="129"/>
                    <a:pt x="147" y="130"/>
                  </a:cubicBezTo>
                  <a:cubicBezTo>
                    <a:pt x="148" y="131"/>
                    <a:pt x="148" y="132"/>
                    <a:pt x="149" y="133"/>
                  </a:cubicBezTo>
                  <a:cubicBezTo>
                    <a:pt x="149" y="134"/>
                    <a:pt x="149" y="135"/>
                    <a:pt x="149" y="135"/>
                  </a:cubicBezTo>
                  <a:cubicBezTo>
                    <a:pt x="149" y="136"/>
                    <a:pt x="149" y="136"/>
                    <a:pt x="149" y="136"/>
                  </a:cubicBezTo>
                  <a:cubicBezTo>
                    <a:pt x="149" y="138"/>
                    <a:pt x="148" y="139"/>
                    <a:pt x="147" y="140"/>
                  </a:cubicBezTo>
                  <a:cubicBezTo>
                    <a:pt x="146" y="140"/>
                    <a:pt x="145" y="141"/>
                    <a:pt x="144" y="141"/>
                  </a:cubicBezTo>
                  <a:cubicBezTo>
                    <a:pt x="143" y="141"/>
                    <a:pt x="143" y="141"/>
                    <a:pt x="143" y="141"/>
                  </a:cubicBezTo>
                  <a:cubicBezTo>
                    <a:pt x="143" y="141"/>
                    <a:pt x="143" y="141"/>
                    <a:pt x="143" y="141"/>
                  </a:cubicBezTo>
                  <a:cubicBezTo>
                    <a:pt x="142" y="141"/>
                    <a:pt x="141" y="141"/>
                    <a:pt x="140" y="140"/>
                  </a:cubicBezTo>
                  <a:cubicBezTo>
                    <a:pt x="140" y="140"/>
                    <a:pt x="140" y="140"/>
                    <a:pt x="140" y="140"/>
                  </a:cubicBezTo>
                  <a:cubicBezTo>
                    <a:pt x="134" y="138"/>
                    <a:pt x="132" y="136"/>
                    <a:pt x="126" y="133"/>
                  </a:cubicBezTo>
                  <a:cubicBezTo>
                    <a:pt x="126" y="133"/>
                    <a:pt x="126" y="133"/>
                    <a:pt x="126" y="133"/>
                  </a:cubicBezTo>
                  <a:cubicBezTo>
                    <a:pt x="127" y="132"/>
                    <a:pt x="127" y="131"/>
                    <a:pt x="128" y="129"/>
                  </a:cubicBezTo>
                  <a:cubicBezTo>
                    <a:pt x="128" y="128"/>
                    <a:pt x="129" y="126"/>
                    <a:pt x="129" y="125"/>
                  </a:cubicBezTo>
                  <a:cubicBezTo>
                    <a:pt x="129" y="125"/>
                    <a:pt x="129" y="125"/>
                    <a:pt x="129" y="125"/>
                  </a:cubicBezTo>
                  <a:cubicBezTo>
                    <a:pt x="129" y="123"/>
                    <a:pt x="128" y="121"/>
                    <a:pt x="127" y="119"/>
                  </a:cubicBezTo>
                  <a:cubicBezTo>
                    <a:pt x="126" y="118"/>
                    <a:pt x="125" y="117"/>
                    <a:pt x="123" y="116"/>
                  </a:cubicBezTo>
                  <a:cubicBezTo>
                    <a:pt x="122" y="115"/>
                    <a:pt x="120" y="115"/>
                    <a:pt x="119" y="115"/>
                  </a:cubicBezTo>
                  <a:cubicBezTo>
                    <a:pt x="119" y="115"/>
                    <a:pt x="119" y="115"/>
                    <a:pt x="119" y="115"/>
                  </a:cubicBezTo>
                  <a:cubicBezTo>
                    <a:pt x="118" y="115"/>
                    <a:pt x="118" y="115"/>
                    <a:pt x="117" y="115"/>
                  </a:cubicBezTo>
                  <a:cubicBezTo>
                    <a:pt x="118" y="113"/>
                    <a:pt x="118" y="112"/>
                    <a:pt x="118" y="110"/>
                  </a:cubicBezTo>
                  <a:cubicBezTo>
                    <a:pt x="118" y="109"/>
                    <a:pt x="118" y="108"/>
                    <a:pt x="118" y="108"/>
                  </a:cubicBezTo>
                  <a:cubicBezTo>
                    <a:pt x="117" y="104"/>
                    <a:pt x="114" y="101"/>
                    <a:pt x="110" y="100"/>
                  </a:cubicBezTo>
                  <a:cubicBezTo>
                    <a:pt x="110" y="100"/>
                    <a:pt x="110" y="100"/>
                    <a:pt x="110" y="100"/>
                  </a:cubicBezTo>
                  <a:cubicBezTo>
                    <a:pt x="110" y="100"/>
                    <a:pt x="110" y="100"/>
                    <a:pt x="110" y="100"/>
                  </a:cubicBezTo>
                  <a:cubicBezTo>
                    <a:pt x="110" y="100"/>
                    <a:pt x="110" y="100"/>
                    <a:pt x="110" y="100"/>
                  </a:cubicBezTo>
                  <a:cubicBezTo>
                    <a:pt x="109" y="100"/>
                    <a:pt x="109" y="100"/>
                    <a:pt x="109" y="100"/>
                  </a:cubicBezTo>
                  <a:cubicBezTo>
                    <a:pt x="107" y="100"/>
                    <a:pt x="106" y="100"/>
                    <a:pt x="105" y="101"/>
                  </a:cubicBezTo>
                  <a:cubicBezTo>
                    <a:pt x="104" y="99"/>
                    <a:pt x="103" y="98"/>
                    <a:pt x="102" y="96"/>
                  </a:cubicBezTo>
                  <a:cubicBezTo>
                    <a:pt x="101" y="95"/>
                    <a:pt x="99" y="94"/>
                    <a:pt x="98" y="93"/>
                  </a:cubicBezTo>
                  <a:cubicBezTo>
                    <a:pt x="97" y="92"/>
                    <a:pt x="96" y="92"/>
                    <a:pt x="94" y="92"/>
                  </a:cubicBezTo>
                  <a:cubicBezTo>
                    <a:pt x="92" y="92"/>
                    <a:pt x="90" y="93"/>
                    <a:pt x="88" y="95"/>
                  </a:cubicBezTo>
                  <a:cubicBezTo>
                    <a:pt x="87" y="93"/>
                    <a:pt x="86" y="91"/>
                    <a:pt x="85" y="90"/>
                  </a:cubicBezTo>
                  <a:cubicBezTo>
                    <a:pt x="83" y="89"/>
                    <a:pt x="81" y="88"/>
                    <a:pt x="79" y="88"/>
                  </a:cubicBezTo>
                  <a:cubicBezTo>
                    <a:pt x="79" y="88"/>
                    <a:pt x="78" y="88"/>
                    <a:pt x="78" y="89"/>
                  </a:cubicBezTo>
                  <a:cubicBezTo>
                    <a:pt x="78" y="89"/>
                    <a:pt x="78" y="89"/>
                    <a:pt x="78" y="89"/>
                  </a:cubicBezTo>
                  <a:cubicBezTo>
                    <a:pt x="78" y="89"/>
                    <a:pt x="78" y="89"/>
                    <a:pt x="78" y="89"/>
                  </a:cubicBezTo>
                  <a:cubicBezTo>
                    <a:pt x="76" y="89"/>
                    <a:pt x="75" y="90"/>
                    <a:pt x="74" y="91"/>
                  </a:cubicBezTo>
                  <a:cubicBezTo>
                    <a:pt x="73" y="92"/>
                    <a:pt x="72" y="94"/>
                    <a:pt x="71" y="95"/>
                  </a:cubicBezTo>
                  <a:cubicBezTo>
                    <a:pt x="71" y="95"/>
                    <a:pt x="71" y="95"/>
                    <a:pt x="71" y="95"/>
                  </a:cubicBezTo>
                  <a:moveTo>
                    <a:pt x="83" y="53"/>
                  </a:moveTo>
                  <a:cubicBezTo>
                    <a:pt x="81" y="53"/>
                    <a:pt x="79" y="52"/>
                    <a:pt x="77" y="52"/>
                  </a:cubicBezTo>
                  <a:cubicBezTo>
                    <a:pt x="76" y="51"/>
                    <a:pt x="76" y="51"/>
                    <a:pt x="75" y="50"/>
                  </a:cubicBezTo>
                  <a:cubicBezTo>
                    <a:pt x="75" y="50"/>
                    <a:pt x="75" y="49"/>
                    <a:pt x="75" y="48"/>
                  </a:cubicBezTo>
                  <a:cubicBezTo>
                    <a:pt x="75" y="47"/>
                    <a:pt x="75" y="46"/>
                    <a:pt x="76" y="45"/>
                  </a:cubicBezTo>
                  <a:cubicBezTo>
                    <a:pt x="81" y="41"/>
                    <a:pt x="85" y="38"/>
                    <a:pt x="88" y="34"/>
                  </a:cubicBezTo>
                  <a:cubicBezTo>
                    <a:pt x="90" y="32"/>
                    <a:pt x="92" y="30"/>
                    <a:pt x="94" y="29"/>
                  </a:cubicBezTo>
                  <a:cubicBezTo>
                    <a:pt x="95" y="28"/>
                    <a:pt x="97" y="27"/>
                    <a:pt x="99" y="26"/>
                  </a:cubicBezTo>
                  <a:cubicBezTo>
                    <a:pt x="108" y="24"/>
                    <a:pt x="117" y="22"/>
                    <a:pt x="125" y="22"/>
                  </a:cubicBezTo>
                  <a:cubicBezTo>
                    <a:pt x="136" y="22"/>
                    <a:pt x="147" y="24"/>
                    <a:pt x="157" y="28"/>
                  </a:cubicBezTo>
                  <a:cubicBezTo>
                    <a:pt x="162" y="31"/>
                    <a:pt x="168" y="33"/>
                    <a:pt x="174" y="34"/>
                  </a:cubicBezTo>
                  <a:cubicBezTo>
                    <a:pt x="174" y="34"/>
                    <a:pt x="174" y="34"/>
                    <a:pt x="174" y="34"/>
                  </a:cubicBezTo>
                  <a:cubicBezTo>
                    <a:pt x="175" y="34"/>
                    <a:pt x="176" y="34"/>
                    <a:pt x="176" y="34"/>
                  </a:cubicBezTo>
                  <a:cubicBezTo>
                    <a:pt x="182" y="34"/>
                    <a:pt x="188" y="32"/>
                    <a:pt x="192" y="28"/>
                  </a:cubicBezTo>
                  <a:cubicBezTo>
                    <a:pt x="192" y="28"/>
                    <a:pt x="192" y="28"/>
                    <a:pt x="192" y="28"/>
                  </a:cubicBezTo>
                  <a:cubicBezTo>
                    <a:pt x="197" y="34"/>
                    <a:pt x="201" y="41"/>
                    <a:pt x="204" y="48"/>
                  </a:cubicBezTo>
                  <a:cubicBezTo>
                    <a:pt x="207" y="56"/>
                    <a:pt x="209" y="65"/>
                    <a:pt x="210" y="74"/>
                  </a:cubicBezTo>
                  <a:cubicBezTo>
                    <a:pt x="204" y="77"/>
                    <a:pt x="198" y="79"/>
                    <a:pt x="193" y="82"/>
                  </a:cubicBezTo>
                  <a:cubicBezTo>
                    <a:pt x="180" y="72"/>
                    <a:pt x="166" y="63"/>
                    <a:pt x="151" y="56"/>
                  </a:cubicBezTo>
                  <a:cubicBezTo>
                    <a:pt x="148" y="55"/>
                    <a:pt x="144" y="53"/>
                    <a:pt x="141" y="51"/>
                  </a:cubicBezTo>
                  <a:cubicBezTo>
                    <a:pt x="137" y="48"/>
                    <a:pt x="134" y="44"/>
                    <a:pt x="131" y="40"/>
                  </a:cubicBezTo>
                  <a:cubicBezTo>
                    <a:pt x="131" y="39"/>
                    <a:pt x="130" y="39"/>
                    <a:pt x="129" y="39"/>
                  </a:cubicBezTo>
                  <a:cubicBezTo>
                    <a:pt x="127" y="38"/>
                    <a:pt x="125" y="37"/>
                    <a:pt x="123" y="37"/>
                  </a:cubicBezTo>
                  <a:cubicBezTo>
                    <a:pt x="123" y="37"/>
                    <a:pt x="123" y="37"/>
                    <a:pt x="123" y="37"/>
                  </a:cubicBezTo>
                  <a:cubicBezTo>
                    <a:pt x="117" y="37"/>
                    <a:pt x="111" y="40"/>
                    <a:pt x="106" y="42"/>
                  </a:cubicBezTo>
                  <a:cubicBezTo>
                    <a:pt x="99" y="46"/>
                    <a:pt x="93" y="51"/>
                    <a:pt x="87" y="52"/>
                  </a:cubicBezTo>
                  <a:cubicBezTo>
                    <a:pt x="86" y="53"/>
                    <a:pt x="85" y="53"/>
                    <a:pt x="83" y="53"/>
                  </a:cubicBezTo>
                  <a:moveTo>
                    <a:pt x="38" y="85"/>
                  </a:moveTo>
                  <a:cubicBezTo>
                    <a:pt x="38" y="84"/>
                    <a:pt x="38" y="84"/>
                    <a:pt x="38" y="84"/>
                  </a:cubicBezTo>
                  <a:cubicBezTo>
                    <a:pt x="38" y="84"/>
                    <a:pt x="38" y="83"/>
                    <a:pt x="38" y="83"/>
                  </a:cubicBezTo>
                  <a:cubicBezTo>
                    <a:pt x="38" y="81"/>
                    <a:pt x="38" y="80"/>
                    <a:pt x="38" y="79"/>
                  </a:cubicBezTo>
                  <a:cubicBezTo>
                    <a:pt x="38" y="60"/>
                    <a:pt x="44" y="42"/>
                    <a:pt x="54" y="27"/>
                  </a:cubicBezTo>
                  <a:cubicBezTo>
                    <a:pt x="56" y="25"/>
                    <a:pt x="57" y="23"/>
                    <a:pt x="59" y="23"/>
                  </a:cubicBezTo>
                  <a:cubicBezTo>
                    <a:pt x="59" y="22"/>
                    <a:pt x="60" y="22"/>
                    <a:pt x="61" y="22"/>
                  </a:cubicBezTo>
                  <a:cubicBezTo>
                    <a:pt x="62" y="22"/>
                    <a:pt x="63" y="23"/>
                    <a:pt x="63" y="23"/>
                  </a:cubicBezTo>
                  <a:cubicBezTo>
                    <a:pt x="63" y="24"/>
                    <a:pt x="64" y="24"/>
                    <a:pt x="64" y="26"/>
                  </a:cubicBezTo>
                  <a:cubicBezTo>
                    <a:pt x="64" y="26"/>
                    <a:pt x="64" y="26"/>
                    <a:pt x="64" y="27"/>
                  </a:cubicBezTo>
                  <a:cubicBezTo>
                    <a:pt x="63" y="27"/>
                    <a:pt x="63" y="27"/>
                    <a:pt x="63" y="27"/>
                  </a:cubicBezTo>
                  <a:cubicBezTo>
                    <a:pt x="62" y="27"/>
                    <a:pt x="62" y="27"/>
                    <a:pt x="61" y="27"/>
                  </a:cubicBezTo>
                  <a:cubicBezTo>
                    <a:pt x="61" y="27"/>
                    <a:pt x="61" y="27"/>
                    <a:pt x="61" y="27"/>
                  </a:cubicBezTo>
                  <a:cubicBezTo>
                    <a:pt x="61" y="27"/>
                    <a:pt x="61" y="27"/>
                    <a:pt x="61" y="27"/>
                  </a:cubicBezTo>
                  <a:cubicBezTo>
                    <a:pt x="60" y="27"/>
                    <a:pt x="59" y="28"/>
                    <a:pt x="59" y="28"/>
                  </a:cubicBezTo>
                  <a:cubicBezTo>
                    <a:pt x="58" y="29"/>
                    <a:pt x="58" y="29"/>
                    <a:pt x="57" y="30"/>
                  </a:cubicBezTo>
                  <a:cubicBezTo>
                    <a:pt x="46" y="43"/>
                    <a:pt x="40" y="61"/>
                    <a:pt x="40" y="78"/>
                  </a:cubicBezTo>
                  <a:cubicBezTo>
                    <a:pt x="40" y="78"/>
                    <a:pt x="40" y="78"/>
                    <a:pt x="40" y="78"/>
                  </a:cubicBezTo>
                  <a:cubicBezTo>
                    <a:pt x="40" y="79"/>
                    <a:pt x="41" y="80"/>
                    <a:pt x="42" y="81"/>
                  </a:cubicBezTo>
                  <a:cubicBezTo>
                    <a:pt x="43" y="81"/>
                    <a:pt x="43" y="81"/>
                    <a:pt x="43" y="81"/>
                  </a:cubicBezTo>
                  <a:cubicBezTo>
                    <a:pt x="42" y="82"/>
                    <a:pt x="41" y="83"/>
                    <a:pt x="40" y="84"/>
                  </a:cubicBezTo>
                  <a:cubicBezTo>
                    <a:pt x="39" y="85"/>
                    <a:pt x="39" y="85"/>
                    <a:pt x="39" y="85"/>
                  </a:cubicBezTo>
                  <a:cubicBezTo>
                    <a:pt x="38" y="85"/>
                    <a:pt x="38" y="85"/>
                    <a:pt x="38" y="85"/>
                  </a:cubicBezTo>
                  <a:moveTo>
                    <a:pt x="189" y="24"/>
                  </a:moveTo>
                  <a:cubicBezTo>
                    <a:pt x="189" y="24"/>
                    <a:pt x="189" y="24"/>
                    <a:pt x="189" y="23"/>
                  </a:cubicBezTo>
                  <a:cubicBezTo>
                    <a:pt x="189" y="22"/>
                    <a:pt x="189" y="21"/>
                    <a:pt x="190" y="20"/>
                  </a:cubicBezTo>
                  <a:cubicBezTo>
                    <a:pt x="190" y="19"/>
                    <a:pt x="191" y="18"/>
                    <a:pt x="191" y="18"/>
                  </a:cubicBezTo>
                  <a:cubicBezTo>
                    <a:pt x="191" y="18"/>
                    <a:pt x="191" y="18"/>
                    <a:pt x="191" y="18"/>
                  </a:cubicBezTo>
                  <a:cubicBezTo>
                    <a:pt x="192" y="18"/>
                    <a:pt x="193" y="18"/>
                    <a:pt x="195" y="19"/>
                  </a:cubicBezTo>
                  <a:cubicBezTo>
                    <a:pt x="201" y="22"/>
                    <a:pt x="211" y="34"/>
                    <a:pt x="218" y="65"/>
                  </a:cubicBezTo>
                  <a:cubicBezTo>
                    <a:pt x="219" y="67"/>
                    <a:pt x="219" y="69"/>
                    <a:pt x="219" y="71"/>
                  </a:cubicBezTo>
                  <a:cubicBezTo>
                    <a:pt x="219" y="74"/>
                    <a:pt x="219" y="77"/>
                    <a:pt x="218" y="79"/>
                  </a:cubicBezTo>
                  <a:cubicBezTo>
                    <a:pt x="217" y="80"/>
                    <a:pt x="217" y="80"/>
                    <a:pt x="217" y="80"/>
                  </a:cubicBezTo>
                  <a:cubicBezTo>
                    <a:pt x="217" y="80"/>
                    <a:pt x="216" y="81"/>
                    <a:pt x="216" y="81"/>
                  </a:cubicBezTo>
                  <a:cubicBezTo>
                    <a:pt x="215" y="81"/>
                    <a:pt x="214" y="81"/>
                    <a:pt x="214" y="81"/>
                  </a:cubicBezTo>
                  <a:cubicBezTo>
                    <a:pt x="213" y="81"/>
                    <a:pt x="213" y="81"/>
                    <a:pt x="212" y="81"/>
                  </a:cubicBezTo>
                  <a:cubicBezTo>
                    <a:pt x="212" y="81"/>
                    <a:pt x="212" y="81"/>
                    <a:pt x="212" y="81"/>
                  </a:cubicBezTo>
                  <a:cubicBezTo>
                    <a:pt x="212" y="81"/>
                    <a:pt x="212" y="81"/>
                    <a:pt x="212" y="81"/>
                  </a:cubicBezTo>
                  <a:cubicBezTo>
                    <a:pt x="211" y="80"/>
                    <a:pt x="211" y="80"/>
                    <a:pt x="210" y="79"/>
                  </a:cubicBezTo>
                  <a:cubicBezTo>
                    <a:pt x="211" y="79"/>
                    <a:pt x="212" y="79"/>
                    <a:pt x="213" y="78"/>
                  </a:cubicBezTo>
                  <a:cubicBezTo>
                    <a:pt x="213" y="78"/>
                    <a:pt x="213" y="78"/>
                    <a:pt x="213" y="78"/>
                  </a:cubicBezTo>
                  <a:cubicBezTo>
                    <a:pt x="214" y="78"/>
                    <a:pt x="215" y="77"/>
                    <a:pt x="215" y="76"/>
                  </a:cubicBezTo>
                  <a:cubicBezTo>
                    <a:pt x="214" y="66"/>
                    <a:pt x="212" y="56"/>
                    <a:pt x="208" y="46"/>
                  </a:cubicBezTo>
                  <a:cubicBezTo>
                    <a:pt x="205" y="38"/>
                    <a:pt x="201" y="30"/>
                    <a:pt x="194" y="24"/>
                  </a:cubicBezTo>
                  <a:cubicBezTo>
                    <a:pt x="194" y="23"/>
                    <a:pt x="193" y="23"/>
                    <a:pt x="193" y="23"/>
                  </a:cubicBezTo>
                  <a:cubicBezTo>
                    <a:pt x="193" y="23"/>
                    <a:pt x="193" y="23"/>
                    <a:pt x="193" y="23"/>
                  </a:cubicBezTo>
                  <a:cubicBezTo>
                    <a:pt x="192" y="23"/>
                    <a:pt x="192" y="23"/>
                    <a:pt x="192" y="23"/>
                  </a:cubicBezTo>
                  <a:cubicBezTo>
                    <a:pt x="192" y="23"/>
                    <a:pt x="192" y="23"/>
                    <a:pt x="192" y="23"/>
                  </a:cubicBezTo>
                  <a:cubicBezTo>
                    <a:pt x="191" y="23"/>
                    <a:pt x="190" y="23"/>
                    <a:pt x="190" y="24"/>
                  </a:cubicBezTo>
                  <a:cubicBezTo>
                    <a:pt x="190" y="24"/>
                    <a:pt x="190" y="24"/>
                    <a:pt x="190" y="24"/>
                  </a:cubicBezTo>
                  <a:cubicBezTo>
                    <a:pt x="189" y="24"/>
                    <a:pt x="189" y="24"/>
                    <a:pt x="189" y="24"/>
                  </a:cubicBezTo>
                  <a:moveTo>
                    <a:pt x="192" y="13"/>
                  </a:moveTo>
                  <a:cubicBezTo>
                    <a:pt x="192" y="12"/>
                    <a:pt x="192" y="12"/>
                    <a:pt x="192" y="12"/>
                  </a:cubicBezTo>
                  <a:cubicBezTo>
                    <a:pt x="192" y="13"/>
                    <a:pt x="192" y="13"/>
                    <a:pt x="192" y="13"/>
                  </a:cubicBezTo>
                  <a:moveTo>
                    <a:pt x="219" y="0"/>
                  </a:moveTo>
                  <a:cubicBezTo>
                    <a:pt x="219" y="0"/>
                    <a:pt x="218" y="0"/>
                    <a:pt x="218" y="0"/>
                  </a:cubicBezTo>
                  <a:cubicBezTo>
                    <a:pt x="217" y="1"/>
                    <a:pt x="215" y="2"/>
                    <a:pt x="212" y="3"/>
                  </a:cubicBezTo>
                  <a:cubicBezTo>
                    <a:pt x="208" y="5"/>
                    <a:pt x="202" y="8"/>
                    <a:pt x="198" y="9"/>
                  </a:cubicBezTo>
                  <a:cubicBezTo>
                    <a:pt x="196" y="10"/>
                    <a:pt x="194" y="11"/>
                    <a:pt x="193" y="12"/>
                  </a:cubicBezTo>
                  <a:cubicBezTo>
                    <a:pt x="192" y="12"/>
                    <a:pt x="191" y="12"/>
                    <a:pt x="191" y="12"/>
                  </a:cubicBezTo>
                  <a:cubicBezTo>
                    <a:pt x="190" y="12"/>
                    <a:pt x="190" y="12"/>
                    <a:pt x="190" y="12"/>
                  </a:cubicBezTo>
                  <a:cubicBezTo>
                    <a:pt x="190" y="13"/>
                    <a:pt x="190" y="13"/>
                    <a:pt x="190" y="13"/>
                  </a:cubicBezTo>
                  <a:cubicBezTo>
                    <a:pt x="190" y="13"/>
                    <a:pt x="190" y="13"/>
                    <a:pt x="190" y="13"/>
                  </a:cubicBezTo>
                  <a:cubicBezTo>
                    <a:pt x="189" y="13"/>
                    <a:pt x="189" y="13"/>
                    <a:pt x="189" y="13"/>
                  </a:cubicBezTo>
                  <a:cubicBezTo>
                    <a:pt x="189" y="13"/>
                    <a:pt x="189" y="13"/>
                    <a:pt x="189" y="13"/>
                  </a:cubicBezTo>
                  <a:cubicBezTo>
                    <a:pt x="187" y="14"/>
                    <a:pt x="186" y="16"/>
                    <a:pt x="185" y="18"/>
                  </a:cubicBezTo>
                  <a:cubicBezTo>
                    <a:pt x="185" y="19"/>
                    <a:pt x="184" y="21"/>
                    <a:pt x="184" y="23"/>
                  </a:cubicBezTo>
                  <a:cubicBezTo>
                    <a:pt x="184" y="24"/>
                    <a:pt x="185" y="25"/>
                    <a:pt x="185" y="26"/>
                  </a:cubicBezTo>
                  <a:cubicBezTo>
                    <a:pt x="185" y="27"/>
                    <a:pt x="185" y="27"/>
                    <a:pt x="185" y="27"/>
                  </a:cubicBezTo>
                  <a:cubicBezTo>
                    <a:pt x="182" y="28"/>
                    <a:pt x="179" y="29"/>
                    <a:pt x="176" y="29"/>
                  </a:cubicBezTo>
                  <a:cubicBezTo>
                    <a:pt x="176" y="29"/>
                    <a:pt x="176" y="29"/>
                    <a:pt x="176" y="29"/>
                  </a:cubicBezTo>
                  <a:cubicBezTo>
                    <a:pt x="176" y="29"/>
                    <a:pt x="175" y="29"/>
                    <a:pt x="175" y="29"/>
                  </a:cubicBezTo>
                  <a:cubicBezTo>
                    <a:pt x="175" y="29"/>
                    <a:pt x="175" y="29"/>
                    <a:pt x="175" y="29"/>
                  </a:cubicBezTo>
                  <a:cubicBezTo>
                    <a:pt x="169" y="29"/>
                    <a:pt x="164" y="26"/>
                    <a:pt x="159" y="24"/>
                  </a:cubicBezTo>
                  <a:cubicBezTo>
                    <a:pt x="148" y="20"/>
                    <a:pt x="137" y="18"/>
                    <a:pt x="125" y="18"/>
                  </a:cubicBezTo>
                  <a:cubicBezTo>
                    <a:pt x="116" y="18"/>
                    <a:pt x="107" y="19"/>
                    <a:pt x="98" y="22"/>
                  </a:cubicBezTo>
                  <a:cubicBezTo>
                    <a:pt x="96" y="23"/>
                    <a:pt x="93" y="23"/>
                    <a:pt x="91" y="25"/>
                  </a:cubicBezTo>
                  <a:cubicBezTo>
                    <a:pt x="89" y="27"/>
                    <a:pt x="87" y="29"/>
                    <a:pt x="85" y="31"/>
                  </a:cubicBezTo>
                  <a:cubicBezTo>
                    <a:pt x="84" y="31"/>
                    <a:pt x="84" y="31"/>
                    <a:pt x="84" y="32"/>
                  </a:cubicBezTo>
                  <a:cubicBezTo>
                    <a:pt x="83" y="32"/>
                    <a:pt x="83" y="32"/>
                    <a:pt x="83" y="32"/>
                  </a:cubicBezTo>
                  <a:cubicBezTo>
                    <a:pt x="78" y="30"/>
                    <a:pt x="73" y="29"/>
                    <a:pt x="68" y="28"/>
                  </a:cubicBezTo>
                  <a:cubicBezTo>
                    <a:pt x="68" y="27"/>
                    <a:pt x="68" y="26"/>
                    <a:pt x="68" y="26"/>
                  </a:cubicBezTo>
                  <a:cubicBezTo>
                    <a:pt x="68" y="24"/>
                    <a:pt x="68" y="22"/>
                    <a:pt x="67" y="20"/>
                  </a:cubicBezTo>
                  <a:cubicBezTo>
                    <a:pt x="66" y="20"/>
                    <a:pt x="66" y="19"/>
                    <a:pt x="65" y="19"/>
                  </a:cubicBezTo>
                  <a:cubicBezTo>
                    <a:pt x="65" y="18"/>
                    <a:pt x="65" y="18"/>
                    <a:pt x="64" y="17"/>
                  </a:cubicBezTo>
                  <a:cubicBezTo>
                    <a:pt x="64" y="17"/>
                    <a:pt x="62" y="16"/>
                    <a:pt x="61" y="15"/>
                  </a:cubicBezTo>
                  <a:cubicBezTo>
                    <a:pt x="55" y="12"/>
                    <a:pt x="46" y="7"/>
                    <a:pt x="40" y="4"/>
                  </a:cubicBezTo>
                  <a:cubicBezTo>
                    <a:pt x="40" y="4"/>
                    <a:pt x="40" y="4"/>
                    <a:pt x="40" y="4"/>
                  </a:cubicBezTo>
                  <a:cubicBezTo>
                    <a:pt x="40" y="4"/>
                    <a:pt x="39" y="4"/>
                    <a:pt x="39" y="4"/>
                  </a:cubicBezTo>
                  <a:cubicBezTo>
                    <a:pt x="38" y="4"/>
                    <a:pt x="37" y="4"/>
                    <a:pt x="37" y="5"/>
                  </a:cubicBezTo>
                  <a:cubicBezTo>
                    <a:pt x="36" y="6"/>
                    <a:pt x="36" y="7"/>
                    <a:pt x="38" y="8"/>
                  </a:cubicBezTo>
                  <a:cubicBezTo>
                    <a:pt x="38" y="8"/>
                    <a:pt x="38" y="8"/>
                    <a:pt x="38" y="8"/>
                  </a:cubicBezTo>
                  <a:cubicBezTo>
                    <a:pt x="38" y="8"/>
                    <a:pt x="38" y="8"/>
                    <a:pt x="38" y="8"/>
                  </a:cubicBezTo>
                  <a:cubicBezTo>
                    <a:pt x="41" y="10"/>
                    <a:pt x="47" y="13"/>
                    <a:pt x="52" y="16"/>
                  </a:cubicBezTo>
                  <a:cubicBezTo>
                    <a:pt x="53" y="17"/>
                    <a:pt x="55" y="18"/>
                    <a:pt x="56" y="18"/>
                  </a:cubicBezTo>
                  <a:cubicBezTo>
                    <a:pt x="53" y="20"/>
                    <a:pt x="52" y="22"/>
                    <a:pt x="50" y="24"/>
                  </a:cubicBezTo>
                  <a:cubicBezTo>
                    <a:pt x="40" y="39"/>
                    <a:pt x="34" y="56"/>
                    <a:pt x="33" y="73"/>
                  </a:cubicBezTo>
                  <a:cubicBezTo>
                    <a:pt x="33" y="73"/>
                    <a:pt x="33" y="73"/>
                    <a:pt x="33" y="73"/>
                  </a:cubicBezTo>
                  <a:cubicBezTo>
                    <a:pt x="33" y="73"/>
                    <a:pt x="33" y="73"/>
                    <a:pt x="32" y="73"/>
                  </a:cubicBezTo>
                  <a:cubicBezTo>
                    <a:pt x="32" y="73"/>
                    <a:pt x="32" y="73"/>
                    <a:pt x="31" y="73"/>
                  </a:cubicBezTo>
                  <a:cubicBezTo>
                    <a:pt x="28" y="76"/>
                    <a:pt x="26" y="80"/>
                    <a:pt x="23" y="84"/>
                  </a:cubicBezTo>
                  <a:cubicBezTo>
                    <a:pt x="22" y="84"/>
                    <a:pt x="21" y="83"/>
                    <a:pt x="20" y="83"/>
                  </a:cubicBezTo>
                  <a:cubicBezTo>
                    <a:pt x="23" y="78"/>
                    <a:pt x="26" y="74"/>
                    <a:pt x="30" y="70"/>
                  </a:cubicBezTo>
                  <a:cubicBezTo>
                    <a:pt x="30" y="70"/>
                    <a:pt x="30" y="69"/>
                    <a:pt x="29" y="69"/>
                  </a:cubicBezTo>
                  <a:cubicBezTo>
                    <a:pt x="29" y="68"/>
                    <a:pt x="29" y="68"/>
                    <a:pt x="29" y="68"/>
                  </a:cubicBezTo>
                  <a:cubicBezTo>
                    <a:pt x="28" y="68"/>
                    <a:pt x="28" y="68"/>
                    <a:pt x="28" y="69"/>
                  </a:cubicBezTo>
                  <a:cubicBezTo>
                    <a:pt x="24" y="73"/>
                    <a:pt x="21" y="77"/>
                    <a:pt x="18" y="81"/>
                  </a:cubicBezTo>
                  <a:cubicBezTo>
                    <a:pt x="17" y="81"/>
                    <a:pt x="16" y="81"/>
                    <a:pt x="16" y="80"/>
                  </a:cubicBezTo>
                  <a:cubicBezTo>
                    <a:pt x="18" y="77"/>
                    <a:pt x="21" y="73"/>
                    <a:pt x="24" y="69"/>
                  </a:cubicBezTo>
                  <a:cubicBezTo>
                    <a:pt x="24" y="68"/>
                    <a:pt x="24" y="68"/>
                    <a:pt x="23" y="67"/>
                  </a:cubicBezTo>
                  <a:cubicBezTo>
                    <a:pt x="23" y="67"/>
                    <a:pt x="23" y="67"/>
                    <a:pt x="23" y="67"/>
                  </a:cubicBezTo>
                  <a:cubicBezTo>
                    <a:pt x="22" y="67"/>
                    <a:pt x="22" y="67"/>
                    <a:pt x="22" y="68"/>
                  </a:cubicBezTo>
                  <a:cubicBezTo>
                    <a:pt x="19" y="72"/>
                    <a:pt x="16" y="75"/>
                    <a:pt x="13" y="79"/>
                  </a:cubicBezTo>
                  <a:cubicBezTo>
                    <a:pt x="12" y="79"/>
                    <a:pt x="12" y="79"/>
                    <a:pt x="12" y="79"/>
                  </a:cubicBezTo>
                  <a:cubicBezTo>
                    <a:pt x="13" y="78"/>
                    <a:pt x="13" y="78"/>
                    <a:pt x="12" y="77"/>
                  </a:cubicBezTo>
                  <a:cubicBezTo>
                    <a:pt x="12" y="77"/>
                    <a:pt x="12" y="77"/>
                    <a:pt x="12" y="77"/>
                  </a:cubicBezTo>
                  <a:cubicBezTo>
                    <a:pt x="12" y="77"/>
                    <a:pt x="12" y="77"/>
                    <a:pt x="12" y="77"/>
                  </a:cubicBezTo>
                  <a:cubicBezTo>
                    <a:pt x="15" y="72"/>
                    <a:pt x="18" y="68"/>
                    <a:pt x="21" y="63"/>
                  </a:cubicBezTo>
                  <a:cubicBezTo>
                    <a:pt x="22" y="63"/>
                    <a:pt x="22" y="62"/>
                    <a:pt x="21" y="62"/>
                  </a:cubicBezTo>
                  <a:cubicBezTo>
                    <a:pt x="21" y="62"/>
                    <a:pt x="21" y="61"/>
                    <a:pt x="20" y="61"/>
                  </a:cubicBezTo>
                  <a:cubicBezTo>
                    <a:pt x="20" y="61"/>
                    <a:pt x="20" y="62"/>
                    <a:pt x="19" y="62"/>
                  </a:cubicBezTo>
                  <a:cubicBezTo>
                    <a:pt x="16" y="66"/>
                    <a:pt x="13" y="71"/>
                    <a:pt x="10" y="75"/>
                  </a:cubicBezTo>
                  <a:cubicBezTo>
                    <a:pt x="10" y="76"/>
                    <a:pt x="10" y="76"/>
                    <a:pt x="9" y="77"/>
                  </a:cubicBezTo>
                  <a:cubicBezTo>
                    <a:pt x="8" y="76"/>
                    <a:pt x="7" y="76"/>
                    <a:pt x="6" y="75"/>
                  </a:cubicBezTo>
                  <a:cubicBezTo>
                    <a:pt x="9" y="71"/>
                    <a:pt x="12" y="66"/>
                    <a:pt x="15" y="62"/>
                  </a:cubicBezTo>
                  <a:cubicBezTo>
                    <a:pt x="16" y="61"/>
                    <a:pt x="16" y="61"/>
                    <a:pt x="16" y="60"/>
                  </a:cubicBezTo>
                  <a:cubicBezTo>
                    <a:pt x="17" y="60"/>
                    <a:pt x="16" y="59"/>
                    <a:pt x="16" y="59"/>
                  </a:cubicBezTo>
                  <a:cubicBezTo>
                    <a:pt x="16" y="58"/>
                    <a:pt x="15" y="58"/>
                    <a:pt x="15" y="58"/>
                  </a:cubicBezTo>
                  <a:cubicBezTo>
                    <a:pt x="15" y="58"/>
                    <a:pt x="14" y="59"/>
                    <a:pt x="14" y="59"/>
                  </a:cubicBezTo>
                  <a:cubicBezTo>
                    <a:pt x="14" y="59"/>
                    <a:pt x="14" y="60"/>
                    <a:pt x="13" y="60"/>
                  </a:cubicBezTo>
                  <a:cubicBezTo>
                    <a:pt x="10" y="65"/>
                    <a:pt x="7" y="69"/>
                    <a:pt x="4" y="73"/>
                  </a:cubicBezTo>
                  <a:cubicBezTo>
                    <a:pt x="4" y="73"/>
                    <a:pt x="4" y="73"/>
                    <a:pt x="4" y="73"/>
                  </a:cubicBezTo>
                  <a:cubicBezTo>
                    <a:pt x="4" y="73"/>
                    <a:pt x="4" y="73"/>
                    <a:pt x="4" y="73"/>
                  </a:cubicBezTo>
                  <a:cubicBezTo>
                    <a:pt x="4" y="72"/>
                    <a:pt x="4" y="72"/>
                    <a:pt x="4" y="72"/>
                  </a:cubicBezTo>
                  <a:cubicBezTo>
                    <a:pt x="7" y="67"/>
                    <a:pt x="9" y="62"/>
                    <a:pt x="11" y="57"/>
                  </a:cubicBezTo>
                  <a:cubicBezTo>
                    <a:pt x="11" y="57"/>
                    <a:pt x="11" y="56"/>
                    <a:pt x="11" y="56"/>
                  </a:cubicBezTo>
                  <a:cubicBezTo>
                    <a:pt x="11" y="55"/>
                    <a:pt x="11" y="55"/>
                    <a:pt x="11" y="55"/>
                  </a:cubicBezTo>
                  <a:cubicBezTo>
                    <a:pt x="11" y="55"/>
                    <a:pt x="10" y="55"/>
                    <a:pt x="10" y="55"/>
                  </a:cubicBezTo>
                  <a:cubicBezTo>
                    <a:pt x="10" y="55"/>
                    <a:pt x="9" y="55"/>
                    <a:pt x="9" y="55"/>
                  </a:cubicBezTo>
                  <a:cubicBezTo>
                    <a:pt x="9" y="55"/>
                    <a:pt x="9" y="56"/>
                    <a:pt x="9" y="57"/>
                  </a:cubicBezTo>
                  <a:cubicBezTo>
                    <a:pt x="6" y="62"/>
                    <a:pt x="4" y="67"/>
                    <a:pt x="1" y="72"/>
                  </a:cubicBezTo>
                  <a:cubicBezTo>
                    <a:pt x="1" y="73"/>
                    <a:pt x="1" y="73"/>
                    <a:pt x="1" y="73"/>
                  </a:cubicBezTo>
                  <a:cubicBezTo>
                    <a:pt x="1" y="74"/>
                    <a:pt x="1" y="74"/>
                    <a:pt x="1" y="74"/>
                  </a:cubicBezTo>
                  <a:cubicBezTo>
                    <a:pt x="0" y="74"/>
                    <a:pt x="0" y="75"/>
                    <a:pt x="0" y="76"/>
                  </a:cubicBezTo>
                  <a:cubicBezTo>
                    <a:pt x="0" y="76"/>
                    <a:pt x="0" y="76"/>
                    <a:pt x="0" y="76"/>
                  </a:cubicBezTo>
                  <a:cubicBezTo>
                    <a:pt x="0" y="77"/>
                    <a:pt x="1" y="78"/>
                    <a:pt x="1" y="78"/>
                  </a:cubicBezTo>
                  <a:cubicBezTo>
                    <a:pt x="2" y="79"/>
                    <a:pt x="2" y="79"/>
                    <a:pt x="2" y="79"/>
                  </a:cubicBezTo>
                  <a:cubicBezTo>
                    <a:pt x="2" y="79"/>
                    <a:pt x="2" y="79"/>
                    <a:pt x="2" y="79"/>
                  </a:cubicBezTo>
                  <a:cubicBezTo>
                    <a:pt x="3" y="79"/>
                    <a:pt x="3" y="79"/>
                    <a:pt x="3" y="79"/>
                  </a:cubicBezTo>
                  <a:cubicBezTo>
                    <a:pt x="11" y="83"/>
                    <a:pt x="17" y="87"/>
                    <a:pt x="26" y="91"/>
                  </a:cubicBezTo>
                  <a:cubicBezTo>
                    <a:pt x="27" y="91"/>
                    <a:pt x="28" y="92"/>
                    <a:pt x="30" y="93"/>
                  </a:cubicBezTo>
                  <a:cubicBezTo>
                    <a:pt x="31" y="94"/>
                    <a:pt x="32" y="94"/>
                    <a:pt x="33" y="94"/>
                  </a:cubicBezTo>
                  <a:cubicBezTo>
                    <a:pt x="34" y="95"/>
                    <a:pt x="35" y="95"/>
                    <a:pt x="36" y="95"/>
                  </a:cubicBezTo>
                  <a:cubicBezTo>
                    <a:pt x="36" y="95"/>
                    <a:pt x="36" y="95"/>
                    <a:pt x="36" y="95"/>
                  </a:cubicBezTo>
                  <a:cubicBezTo>
                    <a:pt x="36" y="95"/>
                    <a:pt x="36" y="95"/>
                    <a:pt x="36" y="95"/>
                  </a:cubicBezTo>
                  <a:cubicBezTo>
                    <a:pt x="38" y="95"/>
                    <a:pt x="41" y="94"/>
                    <a:pt x="44" y="92"/>
                  </a:cubicBezTo>
                  <a:cubicBezTo>
                    <a:pt x="46" y="91"/>
                    <a:pt x="49" y="88"/>
                    <a:pt x="52" y="84"/>
                  </a:cubicBezTo>
                  <a:cubicBezTo>
                    <a:pt x="59" y="88"/>
                    <a:pt x="65" y="94"/>
                    <a:pt x="69" y="100"/>
                  </a:cubicBezTo>
                  <a:cubicBezTo>
                    <a:pt x="69" y="101"/>
                    <a:pt x="69" y="101"/>
                    <a:pt x="69" y="101"/>
                  </a:cubicBezTo>
                  <a:cubicBezTo>
                    <a:pt x="69" y="102"/>
                    <a:pt x="68" y="104"/>
                    <a:pt x="68" y="105"/>
                  </a:cubicBezTo>
                  <a:cubicBezTo>
                    <a:pt x="67" y="106"/>
                    <a:pt x="67" y="107"/>
                    <a:pt x="67" y="109"/>
                  </a:cubicBezTo>
                  <a:cubicBezTo>
                    <a:pt x="67" y="109"/>
                    <a:pt x="67" y="109"/>
                    <a:pt x="67" y="109"/>
                  </a:cubicBezTo>
                  <a:cubicBezTo>
                    <a:pt x="67" y="111"/>
                    <a:pt x="68" y="113"/>
                    <a:pt x="69" y="114"/>
                  </a:cubicBezTo>
                  <a:cubicBezTo>
                    <a:pt x="70" y="116"/>
                    <a:pt x="71" y="117"/>
                    <a:pt x="73" y="117"/>
                  </a:cubicBezTo>
                  <a:cubicBezTo>
                    <a:pt x="74" y="117"/>
                    <a:pt x="74" y="117"/>
                    <a:pt x="75" y="117"/>
                  </a:cubicBezTo>
                  <a:cubicBezTo>
                    <a:pt x="76" y="117"/>
                    <a:pt x="77" y="117"/>
                    <a:pt x="78" y="117"/>
                  </a:cubicBezTo>
                  <a:cubicBezTo>
                    <a:pt x="78" y="119"/>
                    <a:pt x="78" y="120"/>
                    <a:pt x="79" y="122"/>
                  </a:cubicBezTo>
                  <a:cubicBezTo>
                    <a:pt x="79" y="123"/>
                    <a:pt x="79" y="124"/>
                    <a:pt x="80" y="125"/>
                  </a:cubicBezTo>
                  <a:cubicBezTo>
                    <a:pt x="82" y="124"/>
                    <a:pt x="82" y="124"/>
                    <a:pt x="82" y="124"/>
                  </a:cubicBezTo>
                  <a:cubicBezTo>
                    <a:pt x="80" y="125"/>
                    <a:pt x="80" y="125"/>
                    <a:pt x="80" y="125"/>
                  </a:cubicBezTo>
                  <a:cubicBezTo>
                    <a:pt x="81" y="126"/>
                    <a:pt x="83" y="127"/>
                    <a:pt x="84" y="128"/>
                  </a:cubicBezTo>
                  <a:cubicBezTo>
                    <a:pt x="85" y="128"/>
                    <a:pt x="87" y="129"/>
                    <a:pt x="89" y="129"/>
                  </a:cubicBezTo>
                  <a:cubicBezTo>
                    <a:pt x="90" y="129"/>
                    <a:pt x="92" y="128"/>
                    <a:pt x="93" y="128"/>
                  </a:cubicBezTo>
                  <a:cubicBezTo>
                    <a:pt x="93" y="127"/>
                    <a:pt x="93" y="127"/>
                    <a:pt x="93" y="127"/>
                  </a:cubicBezTo>
                  <a:cubicBezTo>
                    <a:pt x="93" y="129"/>
                    <a:pt x="94" y="131"/>
                    <a:pt x="95" y="132"/>
                  </a:cubicBezTo>
                  <a:cubicBezTo>
                    <a:pt x="97" y="135"/>
                    <a:pt x="100" y="138"/>
                    <a:pt x="104" y="138"/>
                  </a:cubicBezTo>
                  <a:cubicBezTo>
                    <a:pt x="104" y="138"/>
                    <a:pt x="105" y="138"/>
                    <a:pt x="105" y="138"/>
                  </a:cubicBezTo>
                  <a:cubicBezTo>
                    <a:pt x="105" y="138"/>
                    <a:pt x="106" y="137"/>
                    <a:pt x="107" y="137"/>
                  </a:cubicBezTo>
                  <a:cubicBezTo>
                    <a:pt x="107" y="139"/>
                    <a:pt x="108" y="141"/>
                    <a:pt x="110" y="142"/>
                  </a:cubicBezTo>
                  <a:cubicBezTo>
                    <a:pt x="112" y="144"/>
                    <a:pt x="114" y="144"/>
                    <a:pt x="116" y="144"/>
                  </a:cubicBezTo>
                  <a:cubicBezTo>
                    <a:pt x="116" y="144"/>
                    <a:pt x="116" y="144"/>
                    <a:pt x="116" y="144"/>
                  </a:cubicBezTo>
                  <a:cubicBezTo>
                    <a:pt x="116" y="144"/>
                    <a:pt x="116" y="144"/>
                    <a:pt x="116" y="144"/>
                  </a:cubicBezTo>
                  <a:cubicBezTo>
                    <a:pt x="118" y="144"/>
                    <a:pt x="121" y="143"/>
                    <a:pt x="122" y="140"/>
                  </a:cubicBezTo>
                  <a:cubicBezTo>
                    <a:pt x="123" y="139"/>
                    <a:pt x="124" y="138"/>
                    <a:pt x="124" y="137"/>
                  </a:cubicBezTo>
                  <a:cubicBezTo>
                    <a:pt x="129" y="141"/>
                    <a:pt x="132" y="143"/>
                    <a:pt x="138" y="145"/>
                  </a:cubicBezTo>
                  <a:cubicBezTo>
                    <a:pt x="140" y="145"/>
                    <a:pt x="141" y="146"/>
                    <a:pt x="143" y="146"/>
                  </a:cubicBezTo>
                  <a:cubicBezTo>
                    <a:pt x="144" y="146"/>
                    <a:pt x="144" y="146"/>
                    <a:pt x="144" y="146"/>
                  </a:cubicBezTo>
                  <a:cubicBezTo>
                    <a:pt x="144" y="146"/>
                    <a:pt x="144" y="146"/>
                    <a:pt x="144" y="146"/>
                  </a:cubicBezTo>
                  <a:cubicBezTo>
                    <a:pt x="146" y="145"/>
                    <a:pt x="148" y="145"/>
                    <a:pt x="150" y="144"/>
                  </a:cubicBezTo>
                  <a:cubicBezTo>
                    <a:pt x="152" y="142"/>
                    <a:pt x="153" y="140"/>
                    <a:pt x="154" y="138"/>
                  </a:cubicBezTo>
                  <a:cubicBezTo>
                    <a:pt x="154" y="137"/>
                    <a:pt x="154" y="136"/>
                    <a:pt x="154" y="135"/>
                  </a:cubicBezTo>
                  <a:cubicBezTo>
                    <a:pt x="154" y="135"/>
                    <a:pt x="154" y="134"/>
                    <a:pt x="154" y="134"/>
                  </a:cubicBezTo>
                  <a:cubicBezTo>
                    <a:pt x="154" y="134"/>
                    <a:pt x="155" y="134"/>
                    <a:pt x="155" y="134"/>
                  </a:cubicBezTo>
                  <a:cubicBezTo>
                    <a:pt x="155" y="134"/>
                    <a:pt x="155" y="134"/>
                    <a:pt x="155" y="134"/>
                  </a:cubicBezTo>
                  <a:cubicBezTo>
                    <a:pt x="157" y="134"/>
                    <a:pt x="158" y="135"/>
                    <a:pt x="159" y="135"/>
                  </a:cubicBezTo>
                  <a:cubicBezTo>
                    <a:pt x="163" y="135"/>
                    <a:pt x="167" y="133"/>
                    <a:pt x="169" y="130"/>
                  </a:cubicBezTo>
                  <a:cubicBezTo>
                    <a:pt x="170" y="129"/>
                    <a:pt x="171" y="128"/>
                    <a:pt x="172" y="126"/>
                  </a:cubicBezTo>
                  <a:cubicBezTo>
                    <a:pt x="172" y="125"/>
                    <a:pt x="172" y="124"/>
                    <a:pt x="172" y="122"/>
                  </a:cubicBezTo>
                  <a:cubicBezTo>
                    <a:pt x="173" y="122"/>
                    <a:pt x="174" y="123"/>
                    <a:pt x="175" y="123"/>
                  </a:cubicBezTo>
                  <a:cubicBezTo>
                    <a:pt x="178" y="123"/>
                    <a:pt x="180" y="122"/>
                    <a:pt x="183" y="120"/>
                  </a:cubicBezTo>
                  <a:cubicBezTo>
                    <a:pt x="187" y="118"/>
                    <a:pt x="190" y="114"/>
                    <a:pt x="190" y="109"/>
                  </a:cubicBezTo>
                  <a:cubicBezTo>
                    <a:pt x="190" y="109"/>
                    <a:pt x="191" y="110"/>
                    <a:pt x="192" y="110"/>
                  </a:cubicBezTo>
                  <a:cubicBezTo>
                    <a:pt x="192" y="110"/>
                    <a:pt x="192" y="110"/>
                    <a:pt x="192" y="110"/>
                  </a:cubicBezTo>
                  <a:cubicBezTo>
                    <a:pt x="192" y="110"/>
                    <a:pt x="193" y="110"/>
                    <a:pt x="193" y="110"/>
                  </a:cubicBezTo>
                  <a:cubicBezTo>
                    <a:pt x="197" y="110"/>
                    <a:pt x="201" y="107"/>
                    <a:pt x="203" y="104"/>
                  </a:cubicBezTo>
                  <a:cubicBezTo>
                    <a:pt x="205" y="102"/>
                    <a:pt x="205" y="100"/>
                    <a:pt x="205" y="97"/>
                  </a:cubicBezTo>
                  <a:cubicBezTo>
                    <a:pt x="205" y="95"/>
                    <a:pt x="205" y="93"/>
                    <a:pt x="203" y="91"/>
                  </a:cubicBezTo>
                  <a:cubicBezTo>
                    <a:pt x="202" y="89"/>
                    <a:pt x="200" y="87"/>
                    <a:pt x="199" y="86"/>
                  </a:cubicBezTo>
                  <a:cubicBezTo>
                    <a:pt x="198" y="86"/>
                    <a:pt x="198" y="85"/>
                    <a:pt x="197" y="85"/>
                  </a:cubicBezTo>
                  <a:cubicBezTo>
                    <a:pt x="198" y="84"/>
                    <a:pt x="199" y="84"/>
                    <a:pt x="200" y="84"/>
                  </a:cubicBezTo>
                  <a:cubicBezTo>
                    <a:pt x="201" y="85"/>
                    <a:pt x="203" y="87"/>
                    <a:pt x="206" y="89"/>
                  </a:cubicBezTo>
                  <a:cubicBezTo>
                    <a:pt x="209" y="91"/>
                    <a:pt x="212" y="93"/>
                    <a:pt x="215" y="93"/>
                  </a:cubicBezTo>
                  <a:cubicBezTo>
                    <a:pt x="215" y="93"/>
                    <a:pt x="215" y="93"/>
                    <a:pt x="215" y="93"/>
                  </a:cubicBezTo>
                  <a:cubicBezTo>
                    <a:pt x="216" y="93"/>
                    <a:pt x="216" y="93"/>
                    <a:pt x="216" y="93"/>
                  </a:cubicBezTo>
                  <a:cubicBezTo>
                    <a:pt x="216" y="93"/>
                    <a:pt x="217" y="93"/>
                    <a:pt x="217" y="93"/>
                  </a:cubicBezTo>
                  <a:cubicBezTo>
                    <a:pt x="218" y="93"/>
                    <a:pt x="220" y="92"/>
                    <a:pt x="221" y="91"/>
                  </a:cubicBezTo>
                  <a:cubicBezTo>
                    <a:pt x="223" y="90"/>
                    <a:pt x="224" y="90"/>
                    <a:pt x="224" y="90"/>
                  </a:cubicBezTo>
                  <a:cubicBezTo>
                    <a:pt x="234" y="85"/>
                    <a:pt x="241" y="81"/>
                    <a:pt x="251" y="76"/>
                  </a:cubicBezTo>
                  <a:cubicBezTo>
                    <a:pt x="251" y="76"/>
                    <a:pt x="252" y="75"/>
                    <a:pt x="252" y="74"/>
                  </a:cubicBezTo>
                  <a:cubicBezTo>
                    <a:pt x="255" y="68"/>
                    <a:pt x="259" y="62"/>
                    <a:pt x="262" y="55"/>
                  </a:cubicBezTo>
                  <a:cubicBezTo>
                    <a:pt x="262" y="55"/>
                    <a:pt x="262" y="54"/>
                    <a:pt x="261" y="54"/>
                  </a:cubicBezTo>
                  <a:cubicBezTo>
                    <a:pt x="261" y="53"/>
                    <a:pt x="261" y="53"/>
                    <a:pt x="261" y="53"/>
                  </a:cubicBezTo>
                  <a:cubicBezTo>
                    <a:pt x="260" y="53"/>
                    <a:pt x="260" y="54"/>
                    <a:pt x="260" y="54"/>
                  </a:cubicBezTo>
                  <a:cubicBezTo>
                    <a:pt x="257" y="60"/>
                    <a:pt x="254" y="66"/>
                    <a:pt x="251" y="72"/>
                  </a:cubicBezTo>
                  <a:cubicBezTo>
                    <a:pt x="250" y="71"/>
                    <a:pt x="250" y="71"/>
                    <a:pt x="250" y="71"/>
                  </a:cubicBezTo>
                  <a:cubicBezTo>
                    <a:pt x="249" y="71"/>
                    <a:pt x="249" y="71"/>
                    <a:pt x="249" y="72"/>
                  </a:cubicBezTo>
                  <a:cubicBezTo>
                    <a:pt x="248" y="72"/>
                    <a:pt x="248" y="72"/>
                    <a:pt x="248" y="72"/>
                  </a:cubicBezTo>
                  <a:cubicBezTo>
                    <a:pt x="250" y="67"/>
                    <a:pt x="253" y="63"/>
                    <a:pt x="255" y="58"/>
                  </a:cubicBezTo>
                  <a:cubicBezTo>
                    <a:pt x="255" y="57"/>
                    <a:pt x="255" y="57"/>
                    <a:pt x="254" y="56"/>
                  </a:cubicBezTo>
                  <a:cubicBezTo>
                    <a:pt x="254" y="56"/>
                    <a:pt x="254" y="56"/>
                    <a:pt x="254" y="56"/>
                  </a:cubicBezTo>
                  <a:cubicBezTo>
                    <a:pt x="254" y="56"/>
                    <a:pt x="253" y="57"/>
                    <a:pt x="253" y="57"/>
                  </a:cubicBezTo>
                  <a:cubicBezTo>
                    <a:pt x="250" y="63"/>
                    <a:pt x="247" y="68"/>
                    <a:pt x="244" y="74"/>
                  </a:cubicBezTo>
                  <a:cubicBezTo>
                    <a:pt x="244" y="74"/>
                    <a:pt x="243" y="74"/>
                    <a:pt x="242" y="75"/>
                  </a:cubicBezTo>
                  <a:cubicBezTo>
                    <a:pt x="246" y="69"/>
                    <a:pt x="248" y="63"/>
                    <a:pt x="251" y="56"/>
                  </a:cubicBezTo>
                  <a:cubicBezTo>
                    <a:pt x="251" y="55"/>
                    <a:pt x="251" y="55"/>
                    <a:pt x="250" y="54"/>
                  </a:cubicBezTo>
                  <a:cubicBezTo>
                    <a:pt x="250" y="54"/>
                    <a:pt x="250" y="54"/>
                    <a:pt x="250" y="54"/>
                  </a:cubicBezTo>
                  <a:cubicBezTo>
                    <a:pt x="249" y="54"/>
                    <a:pt x="249" y="55"/>
                    <a:pt x="249" y="55"/>
                  </a:cubicBezTo>
                  <a:cubicBezTo>
                    <a:pt x="246" y="63"/>
                    <a:pt x="242" y="70"/>
                    <a:pt x="238" y="77"/>
                  </a:cubicBezTo>
                  <a:cubicBezTo>
                    <a:pt x="237" y="77"/>
                    <a:pt x="236" y="78"/>
                    <a:pt x="235" y="78"/>
                  </a:cubicBezTo>
                  <a:cubicBezTo>
                    <a:pt x="240" y="72"/>
                    <a:pt x="243" y="64"/>
                    <a:pt x="246" y="57"/>
                  </a:cubicBezTo>
                  <a:cubicBezTo>
                    <a:pt x="246" y="56"/>
                    <a:pt x="246" y="55"/>
                    <a:pt x="245" y="55"/>
                  </a:cubicBezTo>
                  <a:cubicBezTo>
                    <a:pt x="245" y="55"/>
                    <a:pt x="245" y="55"/>
                    <a:pt x="245" y="55"/>
                  </a:cubicBezTo>
                  <a:cubicBezTo>
                    <a:pt x="244" y="55"/>
                    <a:pt x="244" y="55"/>
                    <a:pt x="244" y="56"/>
                  </a:cubicBezTo>
                  <a:cubicBezTo>
                    <a:pt x="241" y="64"/>
                    <a:pt x="237" y="72"/>
                    <a:pt x="232" y="80"/>
                  </a:cubicBezTo>
                  <a:cubicBezTo>
                    <a:pt x="232" y="80"/>
                    <a:pt x="232" y="80"/>
                    <a:pt x="232" y="80"/>
                  </a:cubicBezTo>
                  <a:cubicBezTo>
                    <a:pt x="231" y="81"/>
                    <a:pt x="230" y="81"/>
                    <a:pt x="230" y="81"/>
                  </a:cubicBezTo>
                  <a:cubicBezTo>
                    <a:pt x="234" y="74"/>
                    <a:pt x="238" y="67"/>
                    <a:pt x="241" y="59"/>
                  </a:cubicBezTo>
                  <a:cubicBezTo>
                    <a:pt x="241" y="58"/>
                    <a:pt x="241" y="57"/>
                    <a:pt x="240" y="57"/>
                  </a:cubicBezTo>
                  <a:cubicBezTo>
                    <a:pt x="240" y="57"/>
                    <a:pt x="240" y="57"/>
                    <a:pt x="240" y="57"/>
                  </a:cubicBezTo>
                  <a:cubicBezTo>
                    <a:pt x="239" y="57"/>
                    <a:pt x="239" y="57"/>
                    <a:pt x="239" y="58"/>
                  </a:cubicBezTo>
                  <a:cubicBezTo>
                    <a:pt x="235" y="67"/>
                    <a:pt x="231" y="75"/>
                    <a:pt x="226" y="83"/>
                  </a:cubicBezTo>
                  <a:cubicBezTo>
                    <a:pt x="225" y="84"/>
                    <a:pt x="224" y="84"/>
                    <a:pt x="223" y="85"/>
                  </a:cubicBezTo>
                  <a:cubicBezTo>
                    <a:pt x="227" y="77"/>
                    <a:pt x="232" y="70"/>
                    <a:pt x="235" y="62"/>
                  </a:cubicBezTo>
                  <a:cubicBezTo>
                    <a:pt x="235" y="61"/>
                    <a:pt x="234" y="60"/>
                    <a:pt x="234" y="60"/>
                  </a:cubicBezTo>
                  <a:cubicBezTo>
                    <a:pt x="234" y="60"/>
                    <a:pt x="233" y="60"/>
                    <a:pt x="233" y="60"/>
                  </a:cubicBezTo>
                  <a:cubicBezTo>
                    <a:pt x="233" y="60"/>
                    <a:pt x="232" y="60"/>
                    <a:pt x="232" y="61"/>
                  </a:cubicBezTo>
                  <a:cubicBezTo>
                    <a:pt x="230" y="70"/>
                    <a:pt x="224" y="77"/>
                    <a:pt x="220" y="86"/>
                  </a:cubicBezTo>
                  <a:cubicBezTo>
                    <a:pt x="220" y="87"/>
                    <a:pt x="219" y="87"/>
                    <a:pt x="219" y="87"/>
                  </a:cubicBezTo>
                  <a:cubicBezTo>
                    <a:pt x="218" y="87"/>
                    <a:pt x="217" y="88"/>
                    <a:pt x="216" y="88"/>
                  </a:cubicBezTo>
                  <a:cubicBezTo>
                    <a:pt x="216" y="88"/>
                    <a:pt x="216" y="88"/>
                    <a:pt x="216" y="88"/>
                  </a:cubicBezTo>
                  <a:cubicBezTo>
                    <a:pt x="215" y="88"/>
                    <a:pt x="215" y="88"/>
                    <a:pt x="215" y="88"/>
                  </a:cubicBezTo>
                  <a:cubicBezTo>
                    <a:pt x="216" y="87"/>
                    <a:pt x="217" y="86"/>
                    <a:pt x="218" y="85"/>
                  </a:cubicBezTo>
                  <a:cubicBezTo>
                    <a:pt x="218" y="85"/>
                    <a:pt x="219" y="85"/>
                    <a:pt x="220" y="84"/>
                  </a:cubicBezTo>
                  <a:cubicBezTo>
                    <a:pt x="221" y="83"/>
                    <a:pt x="222" y="82"/>
                    <a:pt x="222" y="81"/>
                  </a:cubicBezTo>
                  <a:cubicBezTo>
                    <a:pt x="223" y="78"/>
                    <a:pt x="224" y="75"/>
                    <a:pt x="224" y="72"/>
                  </a:cubicBezTo>
                  <a:cubicBezTo>
                    <a:pt x="224" y="72"/>
                    <a:pt x="224" y="72"/>
                    <a:pt x="224" y="72"/>
                  </a:cubicBezTo>
                  <a:cubicBezTo>
                    <a:pt x="225" y="70"/>
                    <a:pt x="226" y="67"/>
                    <a:pt x="227" y="64"/>
                  </a:cubicBezTo>
                  <a:cubicBezTo>
                    <a:pt x="227" y="64"/>
                    <a:pt x="227" y="63"/>
                    <a:pt x="226" y="63"/>
                  </a:cubicBezTo>
                  <a:cubicBezTo>
                    <a:pt x="226" y="63"/>
                    <a:pt x="226" y="63"/>
                    <a:pt x="226" y="63"/>
                  </a:cubicBezTo>
                  <a:cubicBezTo>
                    <a:pt x="226" y="63"/>
                    <a:pt x="225" y="63"/>
                    <a:pt x="225" y="64"/>
                  </a:cubicBezTo>
                  <a:cubicBezTo>
                    <a:pt x="225" y="65"/>
                    <a:pt x="224" y="66"/>
                    <a:pt x="224" y="67"/>
                  </a:cubicBezTo>
                  <a:cubicBezTo>
                    <a:pt x="224" y="66"/>
                    <a:pt x="223" y="65"/>
                    <a:pt x="223" y="64"/>
                  </a:cubicBezTo>
                  <a:cubicBezTo>
                    <a:pt x="218" y="43"/>
                    <a:pt x="212" y="30"/>
                    <a:pt x="206" y="22"/>
                  </a:cubicBezTo>
                  <a:cubicBezTo>
                    <a:pt x="203" y="19"/>
                    <a:pt x="200" y="16"/>
                    <a:pt x="197" y="15"/>
                  </a:cubicBezTo>
                  <a:cubicBezTo>
                    <a:pt x="197" y="15"/>
                    <a:pt x="197" y="15"/>
                    <a:pt x="197" y="15"/>
                  </a:cubicBezTo>
                  <a:cubicBezTo>
                    <a:pt x="200" y="14"/>
                    <a:pt x="203" y="13"/>
                    <a:pt x="206" y="11"/>
                  </a:cubicBezTo>
                  <a:cubicBezTo>
                    <a:pt x="209" y="10"/>
                    <a:pt x="212" y="9"/>
                    <a:pt x="215" y="7"/>
                  </a:cubicBezTo>
                  <a:cubicBezTo>
                    <a:pt x="217" y="6"/>
                    <a:pt x="219" y="5"/>
                    <a:pt x="220" y="4"/>
                  </a:cubicBezTo>
                  <a:cubicBezTo>
                    <a:pt x="222" y="4"/>
                    <a:pt x="222" y="2"/>
                    <a:pt x="221" y="1"/>
                  </a:cubicBezTo>
                  <a:cubicBezTo>
                    <a:pt x="221" y="0"/>
                    <a:pt x="220" y="0"/>
                    <a:pt x="21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Rectangle 839"/>
            <p:cNvSpPr>
              <a:spLocks noChangeArrowheads="1"/>
            </p:cNvSpPr>
            <p:nvPr/>
          </p:nvSpPr>
          <p:spPr bwMode="auto">
            <a:xfrm>
              <a:off x="2633" y="2778"/>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7" name="Rectangle 840"/>
            <p:cNvSpPr>
              <a:spLocks noChangeArrowheads="1"/>
            </p:cNvSpPr>
            <p:nvPr/>
          </p:nvSpPr>
          <p:spPr bwMode="auto">
            <a:xfrm>
              <a:off x="2633" y="277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8" name="Freeform 841"/>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842"/>
            <p:cNvSpPr/>
            <p:nvPr/>
          </p:nvSpPr>
          <p:spPr bwMode="auto">
            <a:xfrm>
              <a:off x="2820" y="257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843"/>
            <p:cNvSpPr>
              <a:spLocks noEditPoints="1"/>
            </p:cNvSpPr>
            <p:nvPr/>
          </p:nvSpPr>
          <p:spPr bwMode="auto">
            <a:xfrm>
              <a:off x="4993" y="2200"/>
              <a:ext cx="393" cy="533"/>
            </a:xfrm>
            <a:custGeom>
              <a:avLst/>
              <a:gdLst>
                <a:gd name="T0" fmla="*/ 67 w 166"/>
                <a:gd name="T1" fmla="*/ 201 h 225"/>
                <a:gd name="T2" fmla="*/ 50 w 166"/>
                <a:gd name="T3" fmla="*/ 81 h 225"/>
                <a:gd name="T4" fmla="*/ 60 w 166"/>
                <a:gd name="T5" fmla="*/ 211 h 225"/>
                <a:gd name="T6" fmla="*/ 51 w 166"/>
                <a:gd name="T7" fmla="*/ 219 h 225"/>
                <a:gd name="T8" fmla="*/ 18 w 166"/>
                <a:gd name="T9" fmla="*/ 215 h 225"/>
                <a:gd name="T10" fmla="*/ 91 w 166"/>
                <a:gd name="T11" fmla="*/ 85 h 225"/>
                <a:gd name="T12" fmla="*/ 113 w 166"/>
                <a:gd name="T13" fmla="*/ 211 h 225"/>
                <a:gd name="T14" fmla="*/ 104 w 166"/>
                <a:gd name="T15" fmla="*/ 219 h 225"/>
                <a:gd name="T16" fmla="*/ 72 w 166"/>
                <a:gd name="T17" fmla="*/ 215 h 225"/>
                <a:gd name="T18" fmla="*/ 111 w 166"/>
                <a:gd name="T19" fmla="*/ 73 h 225"/>
                <a:gd name="T20" fmla="*/ 117 w 166"/>
                <a:gd name="T21" fmla="*/ 206 h 225"/>
                <a:gd name="T22" fmla="*/ 66 w 166"/>
                <a:gd name="T23" fmla="*/ 75 h 225"/>
                <a:gd name="T24" fmla="*/ 67 w 166"/>
                <a:gd name="T25" fmla="*/ 82 h 225"/>
                <a:gd name="T26" fmla="*/ 14 w 166"/>
                <a:gd name="T27" fmla="*/ 82 h 225"/>
                <a:gd name="T28" fmla="*/ 11 w 166"/>
                <a:gd name="T29" fmla="*/ 78 h 225"/>
                <a:gd name="T30" fmla="*/ 14 w 166"/>
                <a:gd name="T31" fmla="*/ 81 h 225"/>
                <a:gd name="T32" fmla="*/ 72 w 166"/>
                <a:gd name="T33" fmla="*/ 83 h 225"/>
                <a:gd name="T34" fmla="*/ 123 w 166"/>
                <a:gd name="T35" fmla="*/ 20 h 225"/>
                <a:gd name="T36" fmla="*/ 80 w 166"/>
                <a:gd name="T37" fmla="*/ 78 h 225"/>
                <a:gd name="T38" fmla="*/ 133 w 166"/>
                <a:gd name="T39" fmla="*/ 22 h 225"/>
                <a:gd name="T40" fmla="*/ 95 w 166"/>
                <a:gd name="T41" fmla="*/ 74 h 225"/>
                <a:gd name="T42" fmla="*/ 115 w 166"/>
                <a:gd name="T43" fmla="*/ 62 h 225"/>
                <a:gd name="T44" fmla="*/ 107 w 166"/>
                <a:gd name="T45" fmla="*/ 70 h 225"/>
                <a:gd name="T46" fmla="*/ 40 w 166"/>
                <a:gd name="T47" fmla="*/ 75 h 225"/>
                <a:gd name="T48" fmla="*/ 89 w 166"/>
                <a:gd name="T49" fmla="*/ 20 h 225"/>
                <a:gd name="T50" fmla="*/ 57 w 166"/>
                <a:gd name="T51" fmla="*/ 70 h 225"/>
                <a:gd name="T52" fmla="*/ 47 w 166"/>
                <a:gd name="T53" fmla="*/ 78 h 225"/>
                <a:gd name="T54" fmla="*/ 19 w 166"/>
                <a:gd name="T55" fmla="*/ 83 h 225"/>
                <a:gd name="T56" fmla="*/ 70 w 166"/>
                <a:gd name="T57" fmla="*/ 20 h 225"/>
                <a:gd name="T58" fmla="*/ 27 w 166"/>
                <a:gd name="T59" fmla="*/ 78 h 225"/>
                <a:gd name="T60" fmla="*/ 79 w 166"/>
                <a:gd name="T61" fmla="*/ 22 h 225"/>
                <a:gd name="T62" fmla="*/ 45 w 166"/>
                <a:gd name="T63" fmla="*/ 40 h 225"/>
                <a:gd name="T64" fmla="*/ 45 w 166"/>
                <a:gd name="T65" fmla="*/ 40 h 225"/>
                <a:gd name="T66" fmla="*/ 120 w 166"/>
                <a:gd name="T67" fmla="*/ 18 h 225"/>
                <a:gd name="T68" fmla="*/ 118 w 166"/>
                <a:gd name="T69" fmla="*/ 64 h 225"/>
                <a:gd name="T70" fmla="*/ 123 w 166"/>
                <a:gd name="T71" fmla="*/ 197 h 225"/>
                <a:gd name="T72" fmla="*/ 87 w 166"/>
                <a:gd name="T73" fmla="*/ 32 h 225"/>
                <a:gd name="T74" fmla="*/ 5 w 166"/>
                <a:gd name="T75" fmla="*/ 78 h 225"/>
                <a:gd name="T76" fmla="*/ 64 w 166"/>
                <a:gd name="T77" fmla="*/ 6 h 225"/>
                <a:gd name="T78" fmla="*/ 9 w 166"/>
                <a:gd name="T79" fmla="*/ 79 h 225"/>
                <a:gd name="T80" fmla="*/ 59 w 166"/>
                <a:gd name="T81" fmla="*/ 78 h 225"/>
                <a:gd name="T82" fmla="*/ 100 w 166"/>
                <a:gd name="T83" fmla="*/ 23 h 225"/>
                <a:gd name="T84" fmla="*/ 65 w 166"/>
                <a:gd name="T85" fmla="*/ 74 h 225"/>
                <a:gd name="T86" fmla="*/ 118 w 166"/>
                <a:gd name="T87" fmla="*/ 0 h 225"/>
                <a:gd name="T88" fmla="*/ 98 w 166"/>
                <a:gd name="T89" fmla="*/ 7 h 225"/>
                <a:gd name="T90" fmla="*/ 91 w 166"/>
                <a:gd name="T91" fmla="*/ 15 h 225"/>
                <a:gd name="T92" fmla="*/ 79 w 166"/>
                <a:gd name="T93" fmla="*/ 18 h 225"/>
                <a:gd name="T94" fmla="*/ 75 w 166"/>
                <a:gd name="T95" fmla="*/ 17 h 225"/>
                <a:gd name="T96" fmla="*/ 67 w 166"/>
                <a:gd name="T97" fmla="*/ 1 h 225"/>
                <a:gd name="T98" fmla="*/ 2 w 166"/>
                <a:gd name="T99" fmla="*/ 74 h 225"/>
                <a:gd name="T100" fmla="*/ 3 w 166"/>
                <a:gd name="T101" fmla="*/ 81 h 225"/>
                <a:gd name="T102" fmla="*/ 14 w 166"/>
                <a:gd name="T103" fmla="*/ 216 h 225"/>
                <a:gd name="T104" fmla="*/ 40 w 166"/>
                <a:gd name="T105" fmla="*/ 225 h 225"/>
                <a:gd name="T106" fmla="*/ 62 w 166"/>
                <a:gd name="T107" fmla="*/ 217 h 225"/>
                <a:gd name="T108" fmla="*/ 68 w 166"/>
                <a:gd name="T109" fmla="*/ 216 h 225"/>
                <a:gd name="T110" fmla="*/ 68 w 166"/>
                <a:gd name="T111" fmla="*/ 217 h 225"/>
                <a:gd name="T112" fmla="*/ 114 w 166"/>
                <a:gd name="T113" fmla="*/ 217 h 225"/>
                <a:gd name="T114" fmla="*/ 163 w 166"/>
                <a:gd name="T115" fmla="*/ 154 h 225"/>
                <a:gd name="T116" fmla="*/ 149 w 166"/>
                <a:gd name="T117" fmla="*/ 7 h 225"/>
                <a:gd name="T118" fmla="*/ 132 w 166"/>
                <a:gd name="T119" fmla="*/ 18 h 225"/>
                <a:gd name="T120" fmla="*/ 130 w 166"/>
                <a:gd name="T121" fmla="*/ 16 h 225"/>
                <a:gd name="T122" fmla="*/ 123 w 166"/>
                <a:gd name="T123" fmla="*/ 13 h 225"/>
                <a:gd name="T124" fmla="*/ 118 w 166"/>
                <a:gd name="T12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225">
                  <a:moveTo>
                    <a:pt x="63" y="206"/>
                  </a:moveTo>
                  <a:cubicBezTo>
                    <a:pt x="62" y="171"/>
                    <a:pt x="61" y="140"/>
                    <a:pt x="59" y="107"/>
                  </a:cubicBezTo>
                  <a:cubicBezTo>
                    <a:pt x="64" y="138"/>
                    <a:pt x="66" y="169"/>
                    <a:pt x="67" y="200"/>
                  </a:cubicBezTo>
                  <a:cubicBezTo>
                    <a:pt x="67" y="201"/>
                    <a:pt x="67" y="201"/>
                    <a:pt x="67" y="201"/>
                  </a:cubicBezTo>
                  <a:cubicBezTo>
                    <a:pt x="66" y="202"/>
                    <a:pt x="64" y="204"/>
                    <a:pt x="63" y="206"/>
                  </a:cubicBezTo>
                  <a:moveTo>
                    <a:pt x="22" y="87"/>
                  </a:moveTo>
                  <a:cubicBezTo>
                    <a:pt x="27" y="87"/>
                    <a:pt x="33" y="86"/>
                    <a:pt x="38" y="85"/>
                  </a:cubicBezTo>
                  <a:cubicBezTo>
                    <a:pt x="42" y="84"/>
                    <a:pt x="46" y="83"/>
                    <a:pt x="50" y="81"/>
                  </a:cubicBezTo>
                  <a:cubicBezTo>
                    <a:pt x="51" y="80"/>
                    <a:pt x="53" y="79"/>
                    <a:pt x="54" y="77"/>
                  </a:cubicBezTo>
                  <a:cubicBezTo>
                    <a:pt x="54" y="78"/>
                    <a:pt x="54" y="78"/>
                    <a:pt x="54" y="79"/>
                  </a:cubicBezTo>
                  <a:cubicBezTo>
                    <a:pt x="56" y="124"/>
                    <a:pt x="57" y="164"/>
                    <a:pt x="59" y="210"/>
                  </a:cubicBezTo>
                  <a:cubicBezTo>
                    <a:pt x="60" y="211"/>
                    <a:pt x="60" y="211"/>
                    <a:pt x="60" y="211"/>
                  </a:cubicBezTo>
                  <a:cubicBezTo>
                    <a:pt x="59" y="211"/>
                    <a:pt x="59" y="212"/>
                    <a:pt x="59" y="212"/>
                  </a:cubicBezTo>
                  <a:cubicBezTo>
                    <a:pt x="59" y="212"/>
                    <a:pt x="59" y="212"/>
                    <a:pt x="59" y="212"/>
                  </a:cubicBezTo>
                  <a:cubicBezTo>
                    <a:pt x="59" y="212"/>
                    <a:pt x="59" y="212"/>
                    <a:pt x="59" y="212"/>
                  </a:cubicBezTo>
                  <a:cubicBezTo>
                    <a:pt x="57" y="215"/>
                    <a:pt x="54" y="218"/>
                    <a:pt x="51" y="219"/>
                  </a:cubicBezTo>
                  <a:cubicBezTo>
                    <a:pt x="48" y="221"/>
                    <a:pt x="44" y="221"/>
                    <a:pt x="40" y="221"/>
                  </a:cubicBezTo>
                  <a:cubicBezTo>
                    <a:pt x="40" y="221"/>
                    <a:pt x="40" y="221"/>
                    <a:pt x="40" y="221"/>
                  </a:cubicBezTo>
                  <a:cubicBezTo>
                    <a:pt x="40" y="221"/>
                    <a:pt x="40" y="221"/>
                    <a:pt x="40" y="221"/>
                  </a:cubicBezTo>
                  <a:cubicBezTo>
                    <a:pt x="32" y="221"/>
                    <a:pt x="24" y="219"/>
                    <a:pt x="18" y="215"/>
                  </a:cubicBezTo>
                  <a:cubicBezTo>
                    <a:pt x="18" y="171"/>
                    <a:pt x="14" y="127"/>
                    <a:pt x="6" y="84"/>
                  </a:cubicBezTo>
                  <a:cubicBezTo>
                    <a:pt x="11" y="86"/>
                    <a:pt x="16" y="87"/>
                    <a:pt x="22" y="87"/>
                  </a:cubicBezTo>
                  <a:moveTo>
                    <a:pt x="75" y="87"/>
                  </a:moveTo>
                  <a:cubicBezTo>
                    <a:pt x="80" y="87"/>
                    <a:pt x="86" y="86"/>
                    <a:pt x="91" y="85"/>
                  </a:cubicBezTo>
                  <a:cubicBezTo>
                    <a:pt x="95" y="84"/>
                    <a:pt x="99" y="83"/>
                    <a:pt x="103" y="81"/>
                  </a:cubicBezTo>
                  <a:cubicBezTo>
                    <a:pt x="104" y="80"/>
                    <a:pt x="106" y="79"/>
                    <a:pt x="107" y="77"/>
                  </a:cubicBezTo>
                  <a:cubicBezTo>
                    <a:pt x="109" y="124"/>
                    <a:pt x="111" y="163"/>
                    <a:pt x="113" y="210"/>
                  </a:cubicBezTo>
                  <a:cubicBezTo>
                    <a:pt x="113" y="211"/>
                    <a:pt x="113" y="211"/>
                    <a:pt x="113" y="211"/>
                  </a:cubicBezTo>
                  <a:cubicBezTo>
                    <a:pt x="113" y="211"/>
                    <a:pt x="112" y="212"/>
                    <a:pt x="112" y="212"/>
                  </a:cubicBezTo>
                  <a:cubicBezTo>
                    <a:pt x="112" y="212"/>
                    <a:pt x="112" y="212"/>
                    <a:pt x="112" y="212"/>
                  </a:cubicBezTo>
                  <a:cubicBezTo>
                    <a:pt x="112" y="212"/>
                    <a:pt x="112" y="212"/>
                    <a:pt x="112" y="212"/>
                  </a:cubicBezTo>
                  <a:cubicBezTo>
                    <a:pt x="110" y="215"/>
                    <a:pt x="108" y="218"/>
                    <a:pt x="104" y="219"/>
                  </a:cubicBezTo>
                  <a:cubicBezTo>
                    <a:pt x="101" y="221"/>
                    <a:pt x="97" y="221"/>
                    <a:pt x="93" y="221"/>
                  </a:cubicBezTo>
                  <a:cubicBezTo>
                    <a:pt x="93" y="221"/>
                    <a:pt x="93" y="221"/>
                    <a:pt x="93" y="221"/>
                  </a:cubicBezTo>
                  <a:cubicBezTo>
                    <a:pt x="93" y="221"/>
                    <a:pt x="93" y="221"/>
                    <a:pt x="93" y="221"/>
                  </a:cubicBezTo>
                  <a:cubicBezTo>
                    <a:pt x="85" y="221"/>
                    <a:pt x="77" y="219"/>
                    <a:pt x="72" y="215"/>
                  </a:cubicBezTo>
                  <a:cubicBezTo>
                    <a:pt x="71" y="171"/>
                    <a:pt x="67" y="127"/>
                    <a:pt x="60" y="84"/>
                  </a:cubicBezTo>
                  <a:cubicBezTo>
                    <a:pt x="64" y="86"/>
                    <a:pt x="70" y="87"/>
                    <a:pt x="75" y="87"/>
                  </a:cubicBezTo>
                  <a:moveTo>
                    <a:pt x="117" y="206"/>
                  </a:moveTo>
                  <a:cubicBezTo>
                    <a:pt x="115" y="159"/>
                    <a:pt x="113" y="120"/>
                    <a:pt x="111" y="73"/>
                  </a:cubicBezTo>
                  <a:cubicBezTo>
                    <a:pt x="112" y="72"/>
                    <a:pt x="112" y="72"/>
                    <a:pt x="112" y="72"/>
                  </a:cubicBezTo>
                  <a:cubicBezTo>
                    <a:pt x="114" y="116"/>
                    <a:pt x="116" y="158"/>
                    <a:pt x="119" y="202"/>
                  </a:cubicBezTo>
                  <a:cubicBezTo>
                    <a:pt x="119" y="202"/>
                    <a:pt x="119" y="202"/>
                    <a:pt x="119" y="202"/>
                  </a:cubicBezTo>
                  <a:cubicBezTo>
                    <a:pt x="118" y="204"/>
                    <a:pt x="117" y="205"/>
                    <a:pt x="117" y="206"/>
                  </a:cubicBezTo>
                  <a:moveTo>
                    <a:pt x="66" y="82"/>
                  </a:moveTo>
                  <a:cubicBezTo>
                    <a:pt x="65" y="82"/>
                    <a:pt x="64" y="80"/>
                    <a:pt x="64" y="79"/>
                  </a:cubicBezTo>
                  <a:cubicBezTo>
                    <a:pt x="64" y="78"/>
                    <a:pt x="64" y="78"/>
                    <a:pt x="64" y="78"/>
                  </a:cubicBezTo>
                  <a:cubicBezTo>
                    <a:pt x="65" y="77"/>
                    <a:pt x="65" y="76"/>
                    <a:pt x="66" y="75"/>
                  </a:cubicBezTo>
                  <a:cubicBezTo>
                    <a:pt x="74" y="67"/>
                    <a:pt x="81" y="58"/>
                    <a:pt x="89" y="50"/>
                  </a:cubicBezTo>
                  <a:cubicBezTo>
                    <a:pt x="83" y="57"/>
                    <a:pt x="76" y="64"/>
                    <a:pt x="70" y="72"/>
                  </a:cubicBezTo>
                  <a:cubicBezTo>
                    <a:pt x="69" y="74"/>
                    <a:pt x="67" y="77"/>
                    <a:pt x="67" y="81"/>
                  </a:cubicBezTo>
                  <a:cubicBezTo>
                    <a:pt x="67" y="81"/>
                    <a:pt x="67" y="82"/>
                    <a:pt x="67" y="82"/>
                  </a:cubicBezTo>
                  <a:cubicBezTo>
                    <a:pt x="67" y="82"/>
                    <a:pt x="66" y="82"/>
                    <a:pt x="66" y="82"/>
                  </a:cubicBezTo>
                  <a:cubicBezTo>
                    <a:pt x="66" y="82"/>
                    <a:pt x="66" y="82"/>
                    <a:pt x="66" y="82"/>
                  </a:cubicBezTo>
                  <a:cubicBezTo>
                    <a:pt x="66" y="82"/>
                    <a:pt x="66" y="82"/>
                    <a:pt x="66" y="82"/>
                  </a:cubicBezTo>
                  <a:moveTo>
                    <a:pt x="14" y="82"/>
                  </a:moveTo>
                  <a:cubicBezTo>
                    <a:pt x="13" y="82"/>
                    <a:pt x="13" y="82"/>
                    <a:pt x="12" y="82"/>
                  </a:cubicBezTo>
                  <a:cubicBezTo>
                    <a:pt x="12" y="82"/>
                    <a:pt x="12" y="82"/>
                    <a:pt x="12" y="82"/>
                  </a:cubicBezTo>
                  <a:cubicBezTo>
                    <a:pt x="11" y="82"/>
                    <a:pt x="11" y="80"/>
                    <a:pt x="11" y="79"/>
                  </a:cubicBezTo>
                  <a:cubicBezTo>
                    <a:pt x="11" y="78"/>
                    <a:pt x="11" y="78"/>
                    <a:pt x="11" y="78"/>
                  </a:cubicBezTo>
                  <a:cubicBezTo>
                    <a:pt x="11" y="77"/>
                    <a:pt x="12" y="76"/>
                    <a:pt x="13" y="75"/>
                  </a:cubicBezTo>
                  <a:cubicBezTo>
                    <a:pt x="20" y="67"/>
                    <a:pt x="28" y="58"/>
                    <a:pt x="36" y="50"/>
                  </a:cubicBezTo>
                  <a:cubicBezTo>
                    <a:pt x="29" y="57"/>
                    <a:pt x="23" y="64"/>
                    <a:pt x="17" y="72"/>
                  </a:cubicBezTo>
                  <a:cubicBezTo>
                    <a:pt x="15" y="74"/>
                    <a:pt x="14" y="77"/>
                    <a:pt x="14" y="81"/>
                  </a:cubicBezTo>
                  <a:cubicBezTo>
                    <a:pt x="13" y="81"/>
                    <a:pt x="14" y="82"/>
                    <a:pt x="14" y="82"/>
                  </a:cubicBezTo>
                  <a:moveTo>
                    <a:pt x="75" y="83"/>
                  </a:moveTo>
                  <a:cubicBezTo>
                    <a:pt x="75" y="83"/>
                    <a:pt x="75" y="83"/>
                    <a:pt x="75" y="83"/>
                  </a:cubicBezTo>
                  <a:cubicBezTo>
                    <a:pt x="74" y="83"/>
                    <a:pt x="73" y="83"/>
                    <a:pt x="72" y="83"/>
                  </a:cubicBezTo>
                  <a:cubicBezTo>
                    <a:pt x="72" y="83"/>
                    <a:pt x="72" y="83"/>
                    <a:pt x="72" y="83"/>
                  </a:cubicBezTo>
                  <a:cubicBezTo>
                    <a:pt x="71" y="82"/>
                    <a:pt x="71" y="82"/>
                    <a:pt x="71" y="81"/>
                  </a:cubicBezTo>
                  <a:cubicBezTo>
                    <a:pt x="71" y="79"/>
                    <a:pt x="72" y="76"/>
                    <a:pt x="74" y="75"/>
                  </a:cubicBezTo>
                  <a:cubicBezTo>
                    <a:pt x="88" y="55"/>
                    <a:pt x="105" y="37"/>
                    <a:pt x="123" y="20"/>
                  </a:cubicBezTo>
                  <a:cubicBezTo>
                    <a:pt x="124" y="21"/>
                    <a:pt x="124" y="21"/>
                    <a:pt x="125" y="21"/>
                  </a:cubicBezTo>
                  <a:cubicBezTo>
                    <a:pt x="109" y="38"/>
                    <a:pt x="93" y="56"/>
                    <a:pt x="79" y="74"/>
                  </a:cubicBezTo>
                  <a:cubicBezTo>
                    <a:pt x="78" y="75"/>
                    <a:pt x="78" y="76"/>
                    <a:pt x="79" y="77"/>
                  </a:cubicBezTo>
                  <a:cubicBezTo>
                    <a:pt x="80" y="77"/>
                    <a:pt x="80" y="78"/>
                    <a:pt x="80" y="78"/>
                  </a:cubicBezTo>
                  <a:cubicBezTo>
                    <a:pt x="81" y="78"/>
                    <a:pt x="82" y="77"/>
                    <a:pt x="82" y="77"/>
                  </a:cubicBezTo>
                  <a:cubicBezTo>
                    <a:pt x="97" y="57"/>
                    <a:pt x="113" y="39"/>
                    <a:pt x="130" y="21"/>
                  </a:cubicBezTo>
                  <a:cubicBezTo>
                    <a:pt x="131" y="21"/>
                    <a:pt x="131" y="22"/>
                    <a:pt x="132" y="22"/>
                  </a:cubicBezTo>
                  <a:cubicBezTo>
                    <a:pt x="133" y="22"/>
                    <a:pt x="133" y="22"/>
                    <a:pt x="133" y="22"/>
                  </a:cubicBezTo>
                  <a:cubicBezTo>
                    <a:pt x="119" y="38"/>
                    <a:pt x="105" y="55"/>
                    <a:pt x="92" y="72"/>
                  </a:cubicBezTo>
                  <a:cubicBezTo>
                    <a:pt x="91" y="72"/>
                    <a:pt x="91" y="74"/>
                    <a:pt x="92" y="74"/>
                  </a:cubicBezTo>
                  <a:cubicBezTo>
                    <a:pt x="92" y="75"/>
                    <a:pt x="93" y="75"/>
                    <a:pt x="93" y="75"/>
                  </a:cubicBezTo>
                  <a:cubicBezTo>
                    <a:pt x="94" y="75"/>
                    <a:pt x="95" y="75"/>
                    <a:pt x="95" y="74"/>
                  </a:cubicBezTo>
                  <a:cubicBezTo>
                    <a:pt x="109" y="56"/>
                    <a:pt x="124" y="39"/>
                    <a:pt x="138" y="21"/>
                  </a:cubicBezTo>
                  <a:cubicBezTo>
                    <a:pt x="138" y="21"/>
                    <a:pt x="138" y="21"/>
                    <a:pt x="138" y="21"/>
                  </a:cubicBezTo>
                  <a:cubicBezTo>
                    <a:pt x="139" y="21"/>
                    <a:pt x="140" y="21"/>
                    <a:pt x="140" y="21"/>
                  </a:cubicBezTo>
                  <a:cubicBezTo>
                    <a:pt x="133" y="35"/>
                    <a:pt x="124" y="49"/>
                    <a:pt x="115" y="62"/>
                  </a:cubicBezTo>
                  <a:cubicBezTo>
                    <a:pt x="113" y="64"/>
                    <a:pt x="111" y="66"/>
                    <a:pt x="110" y="68"/>
                  </a:cubicBezTo>
                  <a:cubicBezTo>
                    <a:pt x="109" y="68"/>
                    <a:pt x="109" y="68"/>
                    <a:pt x="109" y="68"/>
                  </a:cubicBezTo>
                  <a:cubicBezTo>
                    <a:pt x="109" y="68"/>
                    <a:pt x="109" y="68"/>
                    <a:pt x="109" y="68"/>
                  </a:cubicBezTo>
                  <a:cubicBezTo>
                    <a:pt x="108" y="68"/>
                    <a:pt x="107" y="69"/>
                    <a:pt x="107" y="70"/>
                  </a:cubicBezTo>
                  <a:cubicBezTo>
                    <a:pt x="106" y="73"/>
                    <a:pt x="104" y="76"/>
                    <a:pt x="101" y="78"/>
                  </a:cubicBezTo>
                  <a:cubicBezTo>
                    <a:pt x="98" y="80"/>
                    <a:pt x="94" y="81"/>
                    <a:pt x="90" y="81"/>
                  </a:cubicBezTo>
                  <a:cubicBezTo>
                    <a:pt x="85" y="82"/>
                    <a:pt x="80" y="83"/>
                    <a:pt x="75" y="83"/>
                  </a:cubicBezTo>
                  <a:moveTo>
                    <a:pt x="40" y="75"/>
                  </a:moveTo>
                  <a:cubicBezTo>
                    <a:pt x="41" y="75"/>
                    <a:pt x="41" y="75"/>
                    <a:pt x="42" y="74"/>
                  </a:cubicBezTo>
                  <a:cubicBezTo>
                    <a:pt x="56" y="56"/>
                    <a:pt x="70" y="39"/>
                    <a:pt x="85" y="21"/>
                  </a:cubicBezTo>
                  <a:cubicBezTo>
                    <a:pt x="85" y="21"/>
                    <a:pt x="85" y="21"/>
                    <a:pt x="85" y="21"/>
                  </a:cubicBezTo>
                  <a:cubicBezTo>
                    <a:pt x="86" y="21"/>
                    <a:pt x="88" y="20"/>
                    <a:pt x="89" y="20"/>
                  </a:cubicBezTo>
                  <a:cubicBezTo>
                    <a:pt x="84" y="30"/>
                    <a:pt x="78" y="39"/>
                    <a:pt x="72" y="48"/>
                  </a:cubicBezTo>
                  <a:cubicBezTo>
                    <a:pt x="72" y="49"/>
                    <a:pt x="72" y="49"/>
                    <a:pt x="72" y="50"/>
                  </a:cubicBezTo>
                  <a:cubicBezTo>
                    <a:pt x="67" y="56"/>
                    <a:pt x="62" y="63"/>
                    <a:pt x="57" y="70"/>
                  </a:cubicBezTo>
                  <a:cubicBezTo>
                    <a:pt x="57" y="70"/>
                    <a:pt x="57" y="70"/>
                    <a:pt x="57" y="70"/>
                  </a:cubicBezTo>
                  <a:cubicBezTo>
                    <a:pt x="57" y="69"/>
                    <a:pt x="56" y="68"/>
                    <a:pt x="56" y="68"/>
                  </a:cubicBezTo>
                  <a:cubicBezTo>
                    <a:pt x="55" y="68"/>
                    <a:pt x="55" y="68"/>
                    <a:pt x="55" y="68"/>
                  </a:cubicBezTo>
                  <a:cubicBezTo>
                    <a:pt x="54" y="68"/>
                    <a:pt x="53" y="69"/>
                    <a:pt x="53" y="70"/>
                  </a:cubicBezTo>
                  <a:cubicBezTo>
                    <a:pt x="53" y="73"/>
                    <a:pt x="50" y="76"/>
                    <a:pt x="47" y="78"/>
                  </a:cubicBezTo>
                  <a:cubicBezTo>
                    <a:pt x="44" y="80"/>
                    <a:pt x="41" y="81"/>
                    <a:pt x="37" y="81"/>
                  </a:cubicBezTo>
                  <a:cubicBezTo>
                    <a:pt x="32" y="82"/>
                    <a:pt x="27" y="83"/>
                    <a:pt x="22" y="83"/>
                  </a:cubicBezTo>
                  <a:cubicBezTo>
                    <a:pt x="22" y="83"/>
                    <a:pt x="22" y="83"/>
                    <a:pt x="22" y="83"/>
                  </a:cubicBezTo>
                  <a:cubicBezTo>
                    <a:pt x="21" y="83"/>
                    <a:pt x="20" y="83"/>
                    <a:pt x="19" y="83"/>
                  </a:cubicBezTo>
                  <a:cubicBezTo>
                    <a:pt x="18" y="83"/>
                    <a:pt x="18" y="83"/>
                    <a:pt x="18" y="83"/>
                  </a:cubicBezTo>
                  <a:cubicBezTo>
                    <a:pt x="18" y="82"/>
                    <a:pt x="18" y="82"/>
                    <a:pt x="18" y="81"/>
                  </a:cubicBezTo>
                  <a:cubicBezTo>
                    <a:pt x="17" y="79"/>
                    <a:pt x="19" y="76"/>
                    <a:pt x="20" y="75"/>
                  </a:cubicBezTo>
                  <a:cubicBezTo>
                    <a:pt x="35" y="55"/>
                    <a:pt x="52" y="37"/>
                    <a:pt x="70" y="20"/>
                  </a:cubicBezTo>
                  <a:cubicBezTo>
                    <a:pt x="70" y="21"/>
                    <a:pt x="71" y="21"/>
                    <a:pt x="72" y="21"/>
                  </a:cubicBezTo>
                  <a:cubicBezTo>
                    <a:pt x="55" y="38"/>
                    <a:pt x="40" y="56"/>
                    <a:pt x="26" y="74"/>
                  </a:cubicBezTo>
                  <a:cubicBezTo>
                    <a:pt x="25" y="75"/>
                    <a:pt x="25" y="76"/>
                    <a:pt x="26" y="77"/>
                  </a:cubicBezTo>
                  <a:cubicBezTo>
                    <a:pt x="26" y="77"/>
                    <a:pt x="27" y="78"/>
                    <a:pt x="27" y="78"/>
                  </a:cubicBezTo>
                  <a:cubicBezTo>
                    <a:pt x="28" y="78"/>
                    <a:pt x="28" y="77"/>
                    <a:pt x="29" y="77"/>
                  </a:cubicBezTo>
                  <a:cubicBezTo>
                    <a:pt x="44" y="57"/>
                    <a:pt x="60" y="39"/>
                    <a:pt x="77" y="21"/>
                  </a:cubicBezTo>
                  <a:cubicBezTo>
                    <a:pt x="77" y="21"/>
                    <a:pt x="78" y="22"/>
                    <a:pt x="79" y="22"/>
                  </a:cubicBezTo>
                  <a:cubicBezTo>
                    <a:pt x="79" y="22"/>
                    <a:pt x="79" y="22"/>
                    <a:pt x="79" y="22"/>
                  </a:cubicBezTo>
                  <a:cubicBezTo>
                    <a:pt x="66" y="38"/>
                    <a:pt x="52" y="55"/>
                    <a:pt x="38" y="72"/>
                  </a:cubicBezTo>
                  <a:cubicBezTo>
                    <a:pt x="38" y="72"/>
                    <a:pt x="38" y="74"/>
                    <a:pt x="39" y="74"/>
                  </a:cubicBezTo>
                  <a:cubicBezTo>
                    <a:pt x="39" y="75"/>
                    <a:pt x="40" y="75"/>
                    <a:pt x="40" y="75"/>
                  </a:cubicBezTo>
                  <a:moveTo>
                    <a:pt x="45" y="40"/>
                  </a:moveTo>
                  <a:cubicBezTo>
                    <a:pt x="52" y="32"/>
                    <a:pt x="59" y="24"/>
                    <a:pt x="66" y="17"/>
                  </a:cubicBezTo>
                  <a:cubicBezTo>
                    <a:pt x="66" y="17"/>
                    <a:pt x="66" y="17"/>
                    <a:pt x="66" y="17"/>
                  </a:cubicBezTo>
                  <a:cubicBezTo>
                    <a:pt x="66" y="18"/>
                    <a:pt x="66" y="18"/>
                    <a:pt x="66" y="18"/>
                  </a:cubicBezTo>
                  <a:cubicBezTo>
                    <a:pt x="59" y="25"/>
                    <a:pt x="52" y="32"/>
                    <a:pt x="45" y="40"/>
                  </a:cubicBezTo>
                  <a:moveTo>
                    <a:pt x="98" y="40"/>
                  </a:moveTo>
                  <a:cubicBezTo>
                    <a:pt x="105" y="32"/>
                    <a:pt x="112" y="24"/>
                    <a:pt x="119" y="17"/>
                  </a:cubicBezTo>
                  <a:cubicBezTo>
                    <a:pt x="120" y="17"/>
                    <a:pt x="120" y="17"/>
                    <a:pt x="120" y="17"/>
                  </a:cubicBezTo>
                  <a:cubicBezTo>
                    <a:pt x="120" y="18"/>
                    <a:pt x="120" y="18"/>
                    <a:pt x="120" y="18"/>
                  </a:cubicBezTo>
                  <a:cubicBezTo>
                    <a:pt x="112" y="25"/>
                    <a:pt x="105" y="32"/>
                    <a:pt x="98" y="40"/>
                  </a:cubicBezTo>
                  <a:moveTo>
                    <a:pt x="123" y="197"/>
                  </a:moveTo>
                  <a:cubicBezTo>
                    <a:pt x="120" y="153"/>
                    <a:pt x="118" y="112"/>
                    <a:pt x="116" y="67"/>
                  </a:cubicBezTo>
                  <a:cubicBezTo>
                    <a:pt x="116" y="66"/>
                    <a:pt x="117" y="65"/>
                    <a:pt x="118" y="64"/>
                  </a:cubicBezTo>
                  <a:cubicBezTo>
                    <a:pt x="130" y="49"/>
                    <a:pt x="139" y="32"/>
                    <a:pt x="148" y="15"/>
                  </a:cubicBezTo>
                  <a:cubicBezTo>
                    <a:pt x="155" y="60"/>
                    <a:pt x="161" y="105"/>
                    <a:pt x="162" y="150"/>
                  </a:cubicBezTo>
                  <a:cubicBezTo>
                    <a:pt x="161" y="150"/>
                    <a:pt x="161" y="150"/>
                    <a:pt x="161" y="150"/>
                  </a:cubicBezTo>
                  <a:cubicBezTo>
                    <a:pt x="148" y="165"/>
                    <a:pt x="135" y="181"/>
                    <a:pt x="123" y="197"/>
                  </a:cubicBezTo>
                  <a:moveTo>
                    <a:pt x="87" y="32"/>
                  </a:moveTo>
                  <a:cubicBezTo>
                    <a:pt x="90" y="27"/>
                    <a:pt x="93" y="21"/>
                    <a:pt x="96" y="15"/>
                  </a:cubicBezTo>
                  <a:cubicBezTo>
                    <a:pt x="96" y="17"/>
                    <a:pt x="97" y="19"/>
                    <a:pt x="97" y="21"/>
                  </a:cubicBezTo>
                  <a:cubicBezTo>
                    <a:pt x="93" y="24"/>
                    <a:pt x="90" y="28"/>
                    <a:pt x="87" y="32"/>
                  </a:cubicBezTo>
                  <a:moveTo>
                    <a:pt x="9" y="80"/>
                  </a:moveTo>
                  <a:cubicBezTo>
                    <a:pt x="8" y="80"/>
                    <a:pt x="8" y="80"/>
                    <a:pt x="8" y="80"/>
                  </a:cubicBezTo>
                  <a:cubicBezTo>
                    <a:pt x="7" y="80"/>
                    <a:pt x="6" y="79"/>
                    <a:pt x="5" y="78"/>
                  </a:cubicBezTo>
                  <a:cubicBezTo>
                    <a:pt x="5" y="78"/>
                    <a:pt x="5" y="78"/>
                    <a:pt x="5" y="78"/>
                  </a:cubicBezTo>
                  <a:cubicBezTo>
                    <a:pt x="4" y="77"/>
                    <a:pt x="4" y="77"/>
                    <a:pt x="4" y="77"/>
                  </a:cubicBezTo>
                  <a:cubicBezTo>
                    <a:pt x="4" y="77"/>
                    <a:pt x="4" y="77"/>
                    <a:pt x="4" y="77"/>
                  </a:cubicBezTo>
                  <a:cubicBezTo>
                    <a:pt x="5" y="77"/>
                    <a:pt x="5" y="76"/>
                    <a:pt x="5" y="76"/>
                  </a:cubicBezTo>
                  <a:cubicBezTo>
                    <a:pt x="22" y="50"/>
                    <a:pt x="42" y="27"/>
                    <a:pt x="64" y="6"/>
                  </a:cubicBezTo>
                  <a:cubicBezTo>
                    <a:pt x="64" y="9"/>
                    <a:pt x="65" y="11"/>
                    <a:pt x="66" y="14"/>
                  </a:cubicBezTo>
                  <a:cubicBezTo>
                    <a:pt x="47" y="34"/>
                    <a:pt x="29" y="54"/>
                    <a:pt x="11" y="74"/>
                  </a:cubicBezTo>
                  <a:cubicBezTo>
                    <a:pt x="10" y="75"/>
                    <a:pt x="9" y="76"/>
                    <a:pt x="9" y="78"/>
                  </a:cubicBezTo>
                  <a:cubicBezTo>
                    <a:pt x="9" y="78"/>
                    <a:pt x="9" y="79"/>
                    <a:pt x="9" y="79"/>
                  </a:cubicBezTo>
                  <a:cubicBezTo>
                    <a:pt x="9" y="80"/>
                    <a:pt x="9" y="80"/>
                    <a:pt x="9" y="80"/>
                  </a:cubicBezTo>
                  <a:moveTo>
                    <a:pt x="62" y="80"/>
                  </a:moveTo>
                  <a:cubicBezTo>
                    <a:pt x="62" y="80"/>
                    <a:pt x="62" y="80"/>
                    <a:pt x="62" y="80"/>
                  </a:cubicBezTo>
                  <a:cubicBezTo>
                    <a:pt x="61" y="80"/>
                    <a:pt x="59" y="79"/>
                    <a:pt x="59" y="78"/>
                  </a:cubicBezTo>
                  <a:cubicBezTo>
                    <a:pt x="58" y="78"/>
                    <a:pt x="58" y="78"/>
                    <a:pt x="58" y="78"/>
                  </a:cubicBezTo>
                  <a:cubicBezTo>
                    <a:pt x="58" y="77"/>
                    <a:pt x="58" y="77"/>
                    <a:pt x="58" y="77"/>
                  </a:cubicBezTo>
                  <a:cubicBezTo>
                    <a:pt x="58" y="76"/>
                    <a:pt x="58" y="76"/>
                    <a:pt x="58" y="76"/>
                  </a:cubicBezTo>
                  <a:cubicBezTo>
                    <a:pt x="71" y="57"/>
                    <a:pt x="85" y="40"/>
                    <a:pt x="100" y="23"/>
                  </a:cubicBezTo>
                  <a:cubicBezTo>
                    <a:pt x="101" y="23"/>
                    <a:pt x="101" y="23"/>
                    <a:pt x="101" y="22"/>
                  </a:cubicBezTo>
                  <a:cubicBezTo>
                    <a:pt x="106" y="17"/>
                    <a:pt x="112" y="11"/>
                    <a:pt x="117" y="6"/>
                  </a:cubicBezTo>
                  <a:cubicBezTo>
                    <a:pt x="118" y="9"/>
                    <a:pt x="118" y="11"/>
                    <a:pt x="119" y="14"/>
                  </a:cubicBezTo>
                  <a:cubicBezTo>
                    <a:pt x="100" y="34"/>
                    <a:pt x="82" y="54"/>
                    <a:pt x="65" y="74"/>
                  </a:cubicBezTo>
                  <a:cubicBezTo>
                    <a:pt x="64" y="75"/>
                    <a:pt x="63" y="76"/>
                    <a:pt x="62" y="78"/>
                  </a:cubicBezTo>
                  <a:cubicBezTo>
                    <a:pt x="62" y="78"/>
                    <a:pt x="62" y="79"/>
                    <a:pt x="62" y="79"/>
                  </a:cubicBezTo>
                  <a:cubicBezTo>
                    <a:pt x="62" y="80"/>
                    <a:pt x="62" y="80"/>
                    <a:pt x="62" y="80"/>
                  </a:cubicBezTo>
                  <a:moveTo>
                    <a:pt x="118" y="0"/>
                  </a:moveTo>
                  <a:cubicBezTo>
                    <a:pt x="118" y="0"/>
                    <a:pt x="117" y="0"/>
                    <a:pt x="117" y="0"/>
                  </a:cubicBezTo>
                  <a:cubicBezTo>
                    <a:pt x="111" y="6"/>
                    <a:pt x="106" y="11"/>
                    <a:pt x="100" y="17"/>
                  </a:cubicBezTo>
                  <a:cubicBezTo>
                    <a:pt x="100" y="14"/>
                    <a:pt x="100" y="11"/>
                    <a:pt x="99" y="9"/>
                  </a:cubicBezTo>
                  <a:cubicBezTo>
                    <a:pt x="99" y="8"/>
                    <a:pt x="98" y="7"/>
                    <a:pt x="98" y="7"/>
                  </a:cubicBezTo>
                  <a:cubicBezTo>
                    <a:pt x="97" y="7"/>
                    <a:pt x="97" y="7"/>
                    <a:pt x="97" y="7"/>
                  </a:cubicBezTo>
                  <a:cubicBezTo>
                    <a:pt x="96" y="7"/>
                    <a:pt x="96" y="7"/>
                    <a:pt x="95" y="8"/>
                  </a:cubicBezTo>
                  <a:cubicBezTo>
                    <a:pt x="94" y="10"/>
                    <a:pt x="93" y="13"/>
                    <a:pt x="91" y="15"/>
                  </a:cubicBezTo>
                  <a:cubicBezTo>
                    <a:pt x="91" y="15"/>
                    <a:pt x="91" y="15"/>
                    <a:pt x="91" y="15"/>
                  </a:cubicBezTo>
                  <a:cubicBezTo>
                    <a:pt x="91" y="15"/>
                    <a:pt x="90" y="15"/>
                    <a:pt x="90" y="15"/>
                  </a:cubicBezTo>
                  <a:cubicBezTo>
                    <a:pt x="87" y="17"/>
                    <a:pt x="83" y="18"/>
                    <a:pt x="79" y="18"/>
                  </a:cubicBezTo>
                  <a:cubicBezTo>
                    <a:pt x="79" y="18"/>
                    <a:pt x="79" y="18"/>
                    <a:pt x="79" y="18"/>
                  </a:cubicBezTo>
                  <a:cubicBezTo>
                    <a:pt x="79" y="18"/>
                    <a:pt x="79" y="18"/>
                    <a:pt x="79" y="18"/>
                  </a:cubicBezTo>
                  <a:cubicBezTo>
                    <a:pt x="78" y="17"/>
                    <a:pt x="78" y="17"/>
                    <a:pt x="78" y="17"/>
                  </a:cubicBezTo>
                  <a:cubicBezTo>
                    <a:pt x="78" y="17"/>
                    <a:pt x="77" y="16"/>
                    <a:pt x="77" y="16"/>
                  </a:cubicBezTo>
                  <a:cubicBezTo>
                    <a:pt x="76" y="16"/>
                    <a:pt x="76" y="17"/>
                    <a:pt x="75" y="17"/>
                  </a:cubicBezTo>
                  <a:cubicBezTo>
                    <a:pt x="75" y="17"/>
                    <a:pt x="75" y="17"/>
                    <a:pt x="75" y="17"/>
                  </a:cubicBezTo>
                  <a:cubicBezTo>
                    <a:pt x="73" y="17"/>
                    <a:pt x="72" y="17"/>
                    <a:pt x="70" y="16"/>
                  </a:cubicBezTo>
                  <a:cubicBezTo>
                    <a:pt x="70" y="15"/>
                    <a:pt x="70" y="14"/>
                    <a:pt x="69" y="13"/>
                  </a:cubicBezTo>
                  <a:cubicBezTo>
                    <a:pt x="69" y="12"/>
                    <a:pt x="69" y="12"/>
                    <a:pt x="69" y="12"/>
                  </a:cubicBezTo>
                  <a:cubicBezTo>
                    <a:pt x="68" y="9"/>
                    <a:pt x="68" y="5"/>
                    <a:pt x="67" y="1"/>
                  </a:cubicBezTo>
                  <a:cubicBezTo>
                    <a:pt x="67" y="1"/>
                    <a:pt x="66" y="0"/>
                    <a:pt x="66" y="0"/>
                  </a:cubicBezTo>
                  <a:cubicBezTo>
                    <a:pt x="65" y="0"/>
                    <a:pt x="65" y="0"/>
                    <a:pt x="65" y="0"/>
                  </a:cubicBezTo>
                  <a:cubicBezTo>
                    <a:pt x="64" y="0"/>
                    <a:pt x="64" y="0"/>
                    <a:pt x="64" y="0"/>
                  </a:cubicBezTo>
                  <a:cubicBezTo>
                    <a:pt x="40" y="22"/>
                    <a:pt x="20" y="47"/>
                    <a:pt x="2" y="74"/>
                  </a:cubicBezTo>
                  <a:cubicBezTo>
                    <a:pt x="1" y="74"/>
                    <a:pt x="1" y="75"/>
                    <a:pt x="1" y="76"/>
                  </a:cubicBezTo>
                  <a:cubicBezTo>
                    <a:pt x="0" y="77"/>
                    <a:pt x="0" y="77"/>
                    <a:pt x="0" y="77"/>
                  </a:cubicBezTo>
                  <a:cubicBezTo>
                    <a:pt x="0" y="78"/>
                    <a:pt x="1" y="79"/>
                    <a:pt x="1" y="80"/>
                  </a:cubicBezTo>
                  <a:cubicBezTo>
                    <a:pt x="2" y="80"/>
                    <a:pt x="2" y="81"/>
                    <a:pt x="3" y="81"/>
                  </a:cubicBezTo>
                  <a:cubicBezTo>
                    <a:pt x="3" y="81"/>
                    <a:pt x="3" y="81"/>
                    <a:pt x="3" y="81"/>
                  </a:cubicBezTo>
                  <a:cubicBezTo>
                    <a:pt x="2" y="82"/>
                    <a:pt x="2" y="83"/>
                    <a:pt x="2" y="83"/>
                  </a:cubicBezTo>
                  <a:cubicBezTo>
                    <a:pt x="10" y="127"/>
                    <a:pt x="14" y="171"/>
                    <a:pt x="14" y="216"/>
                  </a:cubicBezTo>
                  <a:cubicBezTo>
                    <a:pt x="14" y="216"/>
                    <a:pt x="14" y="216"/>
                    <a:pt x="14" y="216"/>
                  </a:cubicBezTo>
                  <a:cubicBezTo>
                    <a:pt x="14" y="216"/>
                    <a:pt x="14" y="216"/>
                    <a:pt x="14" y="216"/>
                  </a:cubicBezTo>
                  <a:cubicBezTo>
                    <a:pt x="14" y="216"/>
                    <a:pt x="14" y="216"/>
                    <a:pt x="14" y="216"/>
                  </a:cubicBezTo>
                  <a:cubicBezTo>
                    <a:pt x="15" y="217"/>
                    <a:pt x="15" y="217"/>
                    <a:pt x="15" y="217"/>
                  </a:cubicBezTo>
                  <a:cubicBezTo>
                    <a:pt x="22" y="223"/>
                    <a:pt x="31" y="225"/>
                    <a:pt x="40" y="225"/>
                  </a:cubicBezTo>
                  <a:cubicBezTo>
                    <a:pt x="44" y="225"/>
                    <a:pt x="49" y="225"/>
                    <a:pt x="53" y="223"/>
                  </a:cubicBezTo>
                  <a:cubicBezTo>
                    <a:pt x="56" y="221"/>
                    <a:pt x="58" y="219"/>
                    <a:pt x="60" y="217"/>
                  </a:cubicBezTo>
                  <a:cubicBezTo>
                    <a:pt x="61" y="217"/>
                    <a:pt x="61" y="217"/>
                    <a:pt x="61" y="217"/>
                  </a:cubicBezTo>
                  <a:cubicBezTo>
                    <a:pt x="61" y="217"/>
                    <a:pt x="61" y="217"/>
                    <a:pt x="62" y="217"/>
                  </a:cubicBezTo>
                  <a:cubicBezTo>
                    <a:pt x="63" y="216"/>
                    <a:pt x="63" y="215"/>
                    <a:pt x="63" y="214"/>
                  </a:cubicBezTo>
                  <a:cubicBezTo>
                    <a:pt x="62" y="214"/>
                    <a:pt x="62" y="214"/>
                    <a:pt x="62" y="214"/>
                  </a:cubicBezTo>
                  <a:cubicBezTo>
                    <a:pt x="64" y="211"/>
                    <a:pt x="66" y="209"/>
                    <a:pt x="67" y="207"/>
                  </a:cubicBezTo>
                  <a:cubicBezTo>
                    <a:pt x="68" y="210"/>
                    <a:pt x="68" y="213"/>
                    <a:pt x="68" y="216"/>
                  </a:cubicBezTo>
                  <a:cubicBezTo>
                    <a:pt x="68" y="216"/>
                    <a:pt x="68" y="216"/>
                    <a:pt x="68" y="216"/>
                  </a:cubicBezTo>
                  <a:cubicBezTo>
                    <a:pt x="68" y="216"/>
                    <a:pt x="68" y="216"/>
                    <a:pt x="68" y="216"/>
                  </a:cubicBezTo>
                  <a:cubicBezTo>
                    <a:pt x="68" y="216"/>
                    <a:pt x="68" y="216"/>
                    <a:pt x="68" y="216"/>
                  </a:cubicBezTo>
                  <a:cubicBezTo>
                    <a:pt x="68" y="217"/>
                    <a:pt x="68" y="217"/>
                    <a:pt x="68" y="217"/>
                  </a:cubicBezTo>
                  <a:cubicBezTo>
                    <a:pt x="75" y="223"/>
                    <a:pt x="84" y="225"/>
                    <a:pt x="93" y="225"/>
                  </a:cubicBezTo>
                  <a:cubicBezTo>
                    <a:pt x="98" y="225"/>
                    <a:pt x="102" y="225"/>
                    <a:pt x="106" y="223"/>
                  </a:cubicBezTo>
                  <a:cubicBezTo>
                    <a:pt x="109" y="221"/>
                    <a:pt x="112" y="219"/>
                    <a:pt x="114" y="217"/>
                  </a:cubicBezTo>
                  <a:cubicBezTo>
                    <a:pt x="114" y="217"/>
                    <a:pt x="114" y="217"/>
                    <a:pt x="114" y="217"/>
                  </a:cubicBezTo>
                  <a:cubicBezTo>
                    <a:pt x="114" y="217"/>
                    <a:pt x="115" y="217"/>
                    <a:pt x="115" y="217"/>
                  </a:cubicBezTo>
                  <a:cubicBezTo>
                    <a:pt x="116" y="216"/>
                    <a:pt x="116" y="215"/>
                    <a:pt x="116" y="214"/>
                  </a:cubicBezTo>
                  <a:cubicBezTo>
                    <a:pt x="116" y="214"/>
                    <a:pt x="116" y="214"/>
                    <a:pt x="116" y="214"/>
                  </a:cubicBezTo>
                  <a:cubicBezTo>
                    <a:pt x="130" y="193"/>
                    <a:pt x="146" y="173"/>
                    <a:pt x="163" y="154"/>
                  </a:cubicBezTo>
                  <a:cubicBezTo>
                    <a:pt x="164" y="155"/>
                    <a:pt x="164" y="155"/>
                    <a:pt x="164" y="155"/>
                  </a:cubicBezTo>
                  <a:cubicBezTo>
                    <a:pt x="165" y="155"/>
                    <a:pt x="166" y="154"/>
                    <a:pt x="166" y="153"/>
                  </a:cubicBezTo>
                  <a:cubicBezTo>
                    <a:pt x="165" y="105"/>
                    <a:pt x="159" y="56"/>
                    <a:pt x="151" y="9"/>
                  </a:cubicBezTo>
                  <a:cubicBezTo>
                    <a:pt x="151" y="8"/>
                    <a:pt x="150" y="7"/>
                    <a:pt x="149" y="7"/>
                  </a:cubicBezTo>
                  <a:cubicBezTo>
                    <a:pt x="149" y="7"/>
                    <a:pt x="149" y="7"/>
                    <a:pt x="149" y="7"/>
                  </a:cubicBezTo>
                  <a:cubicBezTo>
                    <a:pt x="148" y="7"/>
                    <a:pt x="148" y="7"/>
                    <a:pt x="147" y="8"/>
                  </a:cubicBezTo>
                  <a:cubicBezTo>
                    <a:pt x="146" y="10"/>
                    <a:pt x="145" y="13"/>
                    <a:pt x="143" y="15"/>
                  </a:cubicBezTo>
                  <a:cubicBezTo>
                    <a:pt x="140" y="17"/>
                    <a:pt x="136" y="18"/>
                    <a:pt x="132" y="18"/>
                  </a:cubicBezTo>
                  <a:cubicBezTo>
                    <a:pt x="132" y="18"/>
                    <a:pt x="132" y="18"/>
                    <a:pt x="132" y="18"/>
                  </a:cubicBezTo>
                  <a:cubicBezTo>
                    <a:pt x="132" y="18"/>
                    <a:pt x="132" y="18"/>
                    <a:pt x="132" y="18"/>
                  </a:cubicBezTo>
                  <a:cubicBezTo>
                    <a:pt x="131" y="17"/>
                    <a:pt x="131" y="17"/>
                    <a:pt x="131" y="17"/>
                  </a:cubicBezTo>
                  <a:cubicBezTo>
                    <a:pt x="131" y="17"/>
                    <a:pt x="131" y="16"/>
                    <a:pt x="130" y="16"/>
                  </a:cubicBezTo>
                  <a:cubicBezTo>
                    <a:pt x="130" y="16"/>
                    <a:pt x="129" y="17"/>
                    <a:pt x="129" y="17"/>
                  </a:cubicBezTo>
                  <a:cubicBezTo>
                    <a:pt x="128" y="17"/>
                    <a:pt x="128" y="17"/>
                    <a:pt x="128" y="17"/>
                  </a:cubicBezTo>
                  <a:cubicBezTo>
                    <a:pt x="127" y="17"/>
                    <a:pt x="125" y="17"/>
                    <a:pt x="123" y="16"/>
                  </a:cubicBezTo>
                  <a:cubicBezTo>
                    <a:pt x="123" y="15"/>
                    <a:pt x="123" y="14"/>
                    <a:pt x="123" y="13"/>
                  </a:cubicBezTo>
                  <a:cubicBezTo>
                    <a:pt x="122" y="12"/>
                    <a:pt x="122" y="12"/>
                    <a:pt x="122" y="12"/>
                  </a:cubicBezTo>
                  <a:cubicBezTo>
                    <a:pt x="122" y="9"/>
                    <a:pt x="121" y="5"/>
                    <a:pt x="120" y="1"/>
                  </a:cubicBezTo>
                  <a:cubicBezTo>
                    <a:pt x="120" y="1"/>
                    <a:pt x="120" y="0"/>
                    <a:pt x="119" y="0"/>
                  </a:cubicBezTo>
                  <a:cubicBezTo>
                    <a:pt x="119" y="0"/>
                    <a:pt x="118" y="0"/>
                    <a:pt x="1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844"/>
            <p:cNvSpPr>
              <a:spLocks noEditPoints="1"/>
            </p:cNvSpPr>
            <p:nvPr/>
          </p:nvSpPr>
          <p:spPr bwMode="auto">
            <a:xfrm>
              <a:off x="5282" y="2338"/>
              <a:ext cx="83" cy="161"/>
            </a:xfrm>
            <a:custGeom>
              <a:avLst/>
              <a:gdLst>
                <a:gd name="T0" fmla="*/ 5 w 35"/>
                <a:gd name="T1" fmla="*/ 30 h 68"/>
                <a:gd name="T2" fmla="*/ 8 w 35"/>
                <a:gd name="T3" fmla="*/ 26 h 68"/>
                <a:gd name="T4" fmla="*/ 27 w 35"/>
                <a:gd name="T5" fmla="*/ 7 h 68"/>
                <a:gd name="T6" fmla="*/ 31 w 35"/>
                <a:gd name="T7" fmla="*/ 34 h 68"/>
                <a:gd name="T8" fmla="*/ 6 w 35"/>
                <a:gd name="T9" fmla="*/ 61 h 68"/>
                <a:gd name="T10" fmla="*/ 4 w 35"/>
                <a:gd name="T11" fmla="*/ 34 h 68"/>
                <a:gd name="T12" fmla="*/ 4 w 35"/>
                <a:gd name="T13" fmla="*/ 33 h 68"/>
                <a:gd name="T14" fmla="*/ 5 w 35"/>
                <a:gd name="T15" fmla="*/ 30 h 68"/>
                <a:gd name="T16" fmla="*/ 3 w 35"/>
                <a:gd name="T17" fmla="*/ 29 h 68"/>
                <a:gd name="T18" fmla="*/ 5 w 35"/>
                <a:gd name="T19" fmla="*/ 30 h 68"/>
                <a:gd name="T20" fmla="*/ 28 w 35"/>
                <a:gd name="T21" fmla="*/ 0 h 68"/>
                <a:gd name="T22" fmla="*/ 27 w 35"/>
                <a:gd name="T23" fmla="*/ 1 h 68"/>
                <a:gd name="T24" fmla="*/ 6 w 35"/>
                <a:gd name="T25" fmla="*/ 23 h 68"/>
                <a:gd name="T26" fmla="*/ 1 w 35"/>
                <a:gd name="T27" fmla="*/ 28 h 68"/>
                <a:gd name="T28" fmla="*/ 0 w 35"/>
                <a:gd name="T29" fmla="*/ 33 h 68"/>
                <a:gd name="T30" fmla="*/ 0 w 35"/>
                <a:gd name="T31" fmla="*/ 34 h 68"/>
                <a:gd name="T32" fmla="*/ 2 w 35"/>
                <a:gd name="T33" fmla="*/ 66 h 68"/>
                <a:gd name="T34" fmla="*/ 4 w 35"/>
                <a:gd name="T35" fmla="*/ 68 h 68"/>
                <a:gd name="T36" fmla="*/ 4 w 35"/>
                <a:gd name="T37" fmla="*/ 68 h 68"/>
                <a:gd name="T38" fmla="*/ 6 w 35"/>
                <a:gd name="T39" fmla="*/ 67 h 68"/>
                <a:gd name="T40" fmla="*/ 34 w 35"/>
                <a:gd name="T41" fmla="*/ 36 h 68"/>
                <a:gd name="T42" fmla="*/ 35 w 35"/>
                <a:gd name="T43" fmla="*/ 34 h 68"/>
                <a:gd name="T44" fmla="*/ 30 w 35"/>
                <a:gd name="T45" fmla="*/ 2 h 68"/>
                <a:gd name="T46" fmla="*/ 29 w 35"/>
                <a:gd name="T47" fmla="*/ 0 h 68"/>
                <a:gd name="T48" fmla="*/ 28 w 35"/>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68">
                  <a:moveTo>
                    <a:pt x="5" y="30"/>
                  </a:moveTo>
                  <a:cubicBezTo>
                    <a:pt x="5" y="29"/>
                    <a:pt x="7" y="27"/>
                    <a:pt x="8" y="26"/>
                  </a:cubicBezTo>
                  <a:cubicBezTo>
                    <a:pt x="15" y="20"/>
                    <a:pt x="21" y="14"/>
                    <a:pt x="27" y="7"/>
                  </a:cubicBezTo>
                  <a:cubicBezTo>
                    <a:pt x="27" y="16"/>
                    <a:pt x="29" y="25"/>
                    <a:pt x="31" y="34"/>
                  </a:cubicBezTo>
                  <a:cubicBezTo>
                    <a:pt x="22" y="42"/>
                    <a:pt x="13" y="51"/>
                    <a:pt x="6" y="61"/>
                  </a:cubicBezTo>
                  <a:cubicBezTo>
                    <a:pt x="5" y="52"/>
                    <a:pt x="5" y="43"/>
                    <a:pt x="4" y="34"/>
                  </a:cubicBezTo>
                  <a:cubicBezTo>
                    <a:pt x="4" y="34"/>
                    <a:pt x="4" y="33"/>
                    <a:pt x="4" y="33"/>
                  </a:cubicBezTo>
                  <a:cubicBezTo>
                    <a:pt x="4" y="32"/>
                    <a:pt x="4" y="31"/>
                    <a:pt x="5" y="30"/>
                  </a:cubicBezTo>
                  <a:cubicBezTo>
                    <a:pt x="3" y="29"/>
                    <a:pt x="3" y="29"/>
                    <a:pt x="3" y="29"/>
                  </a:cubicBezTo>
                  <a:cubicBezTo>
                    <a:pt x="5" y="30"/>
                    <a:pt x="5" y="30"/>
                    <a:pt x="5" y="30"/>
                  </a:cubicBezTo>
                  <a:moveTo>
                    <a:pt x="28" y="0"/>
                  </a:moveTo>
                  <a:cubicBezTo>
                    <a:pt x="28" y="0"/>
                    <a:pt x="27" y="0"/>
                    <a:pt x="27" y="1"/>
                  </a:cubicBezTo>
                  <a:cubicBezTo>
                    <a:pt x="21" y="9"/>
                    <a:pt x="14" y="16"/>
                    <a:pt x="6" y="23"/>
                  </a:cubicBezTo>
                  <a:cubicBezTo>
                    <a:pt x="4" y="24"/>
                    <a:pt x="2" y="26"/>
                    <a:pt x="1" y="28"/>
                  </a:cubicBezTo>
                  <a:cubicBezTo>
                    <a:pt x="0" y="30"/>
                    <a:pt x="0" y="32"/>
                    <a:pt x="0" y="33"/>
                  </a:cubicBezTo>
                  <a:cubicBezTo>
                    <a:pt x="0" y="34"/>
                    <a:pt x="0" y="34"/>
                    <a:pt x="0" y="34"/>
                  </a:cubicBezTo>
                  <a:cubicBezTo>
                    <a:pt x="1" y="45"/>
                    <a:pt x="1" y="56"/>
                    <a:pt x="2" y="66"/>
                  </a:cubicBezTo>
                  <a:cubicBezTo>
                    <a:pt x="2" y="67"/>
                    <a:pt x="3" y="68"/>
                    <a:pt x="4" y="68"/>
                  </a:cubicBezTo>
                  <a:cubicBezTo>
                    <a:pt x="4" y="68"/>
                    <a:pt x="4" y="68"/>
                    <a:pt x="4" y="68"/>
                  </a:cubicBezTo>
                  <a:cubicBezTo>
                    <a:pt x="5" y="68"/>
                    <a:pt x="6" y="68"/>
                    <a:pt x="6" y="67"/>
                  </a:cubicBezTo>
                  <a:cubicBezTo>
                    <a:pt x="14" y="56"/>
                    <a:pt x="24" y="46"/>
                    <a:pt x="34" y="36"/>
                  </a:cubicBezTo>
                  <a:cubicBezTo>
                    <a:pt x="35" y="36"/>
                    <a:pt x="35" y="35"/>
                    <a:pt x="35" y="34"/>
                  </a:cubicBezTo>
                  <a:cubicBezTo>
                    <a:pt x="32" y="24"/>
                    <a:pt x="31" y="13"/>
                    <a:pt x="30" y="2"/>
                  </a:cubicBezTo>
                  <a:cubicBezTo>
                    <a:pt x="30" y="1"/>
                    <a:pt x="30" y="0"/>
                    <a:pt x="29" y="0"/>
                  </a:cubicBezTo>
                  <a:cubicBezTo>
                    <a:pt x="29" y="0"/>
                    <a:pt x="28" y="0"/>
                    <a:pt x="2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845"/>
            <p:cNvSpPr/>
            <p:nvPr/>
          </p:nvSpPr>
          <p:spPr bwMode="auto">
            <a:xfrm>
              <a:off x="5173" y="2532"/>
              <a:ext cx="59" cy="161"/>
            </a:xfrm>
            <a:custGeom>
              <a:avLst/>
              <a:gdLst>
                <a:gd name="T0" fmla="*/ 7 w 25"/>
                <a:gd name="T1" fmla="*/ 0 h 68"/>
                <a:gd name="T2" fmla="*/ 0 w 25"/>
                <a:gd name="T3" fmla="*/ 15 h 68"/>
                <a:gd name="T4" fmla="*/ 5 w 25"/>
                <a:gd name="T5" fmla="*/ 23 h 68"/>
                <a:gd name="T6" fmla="*/ 10 w 25"/>
                <a:gd name="T7" fmla="*/ 21 h 68"/>
                <a:gd name="T8" fmla="*/ 5 w 25"/>
                <a:gd name="T9" fmla="*/ 29 h 68"/>
                <a:gd name="T10" fmla="*/ 3 w 25"/>
                <a:gd name="T11" fmla="*/ 36 h 68"/>
                <a:gd name="T12" fmla="*/ 8 w 25"/>
                <a:gd name="T13" fmla="*/ 39 h 68"/>
                <a:gd name="T14" fmla="*/ 6 w 25"/>
                <a:gd name="T15" fmla="*/ 49 h 68"/>
                <a:gd name="T16" fmla="*/ 17 w 25"/>
                <a:gd name="T17" fmla="*/ 49 h 68"/>
                <a:gd name="T18" fmla="*/ 8 w 25"/>
                <a:gd name="T19" fmla="*/ 63 h 68"/>
                <a:gd name="T20" fmla="*/ 10 w 25"/>
                <a:gd name="T21" fmla="*/ 67 h 68"/>
                <a:gd name="T22" fmla="*/ 15 w 25"/>
                <a:gd name="T23" fmla="*/ 68 h 68"/>
                <a:gd name="T24" fmla="*/ 20 w 25"/>
                <a:gd name="T25" fmla="*/ 66 h 68"/>
                <a:gd name="T26" fmla="*/ 20 w 25"/>
                <a:gd name="T27" fmla="*/ 66 h 68"/>
                <a:gd name="T28" fmla="*/ 21 w 25"/>
                <a:gd name="T29" fmla="*/ 63 h 68"/>
                <a:gd name="T30" fmla="*/ 14 w 25"/>
                <a:gd name="T31" fmla="*/ 64 h 68"/>
                <a:gd name="T32" fmla="*/ 14 w 25"/>
                <a:gd name="T33" fmla="*/ 64 h 68"/>
                <a:gd name="T34" fmla="*/ 12 w 25"/>
                <a:gd name="T35" fmla="*/ 63 h 68"/>
                <a:gd name="T36" fmla="*/ 24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9 w 25"/>
                <a:gd name="T51" fmla="*/ 35 h 68"/>
                <a:gd name="T52" fmla="*/ 7 w 25"/>
                <a:gd name="T53" fmla="*/ 34 h 68"/>
                <a:gd name="T54" fmla="*/ 8 w 25"/>
                <a:gd name="T55" fmla="*/ 32 h 68"/>
                <a:gd name="T56" fmla="*/ 22 w 25"/>
                <a:gd name="T57" fmla="*/ 12 h 68"/>
                <a:gd name="T58" fmla="*/ 19 w 25"/>
                <a:gd name="T59" fmla="*/ 11 h 68"/>
                <a:gd name="T60" fmla="*/ 6 w 25"/>
                <a:gd name="T61" fmla="*/ 19 h 68"/>
                <a:gd name="T62" fmla="*/ 5 w 25"/>
                <a:gd name="T63" fmla="*/ 19 h 68"/>
                <a:gd name="T64" fmla="*/ 4 w 25"/>
                <a:gd name="T65" fmla="*/ 15 h 68"/>
                <a:gd name="T66" fmla="*/ 10 w 25"/>
                <a:gd name="T67" fmla="*/ 3 h 68"/>
                <a:gd name="T68" fmla="*/ 8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8" y="0"/>
                  </a:moveTo>
                  <a:cubicBezTo>
                    <a:pt x="8" y="0"/>
                    <a:pt x="7" y="0"/>
                    <a:pt x="7" y="0"/>
                  </a:cubicBezTo>
                  <a:cubicBezTo>
                    <a:pt x="4" y="4"/>
                    <a:pt x="1" y="8"/>
                    <a:pt x="0" y="12"/>
                  </a:cubicBezTo>
                  <a:cubicBezTo>
                    <a:pt x="0" y="13"/>
                    <a:pt x="0" y="14"/>
                    <a:pt x="0" y="15"/>
                  </a:cubicBezTo>
                  <a:cubicBezTo>
                    <a:pt x="0" y="17"/>
                    <a:pt x="0" y="18"/>
                    <a:pt x="1" y="20"/>
                  </a:cubicBezTo>
                  <a:cubicBezTo>
                    <a:pt x="1" y="21"/>
                    <a:pt x="3" y="23"/>
                    <a:pt x="5" y="23"/>
                  </a:cubicBezTo>
                  <a:cubicBezTo>
                    <a:pt x="5" y="23"/>
                    <a:pt x="5" y="23"/>
                    <a:pt x="5" y="23"/>
                  </a:cubicBezTo>
                  <a:cubicBezTo>
                    <a:pt x="7" y="23"/>
                    <a:pt x="9" y="22"/>
                    <a:pt x="10" y="21"/>
                  </a:cubicBezTo>
                  <a:cubicBezTo>
                    <a:pt x="11" y="21"/>
                    <a:pt x="12" y="20"/>
                    <a:pt x="12" y="20"/>
                  </a:cubicBezTo>
                  <a:cubicBezTo>
                    <a:pt x="10" y="23"/>
                    <a:pt x="8" y="26"/>
                    <a:pt x="5" y="29"/>
                  </a:cubicBezTo>
                  <a:cubicBezTo>
                    <a:pt x="4" y="30"/>
                    <a:pt x="3" y="32"/>
                    <a:pt x="3" y="34"/>
                  </a:cubicBezTo>
                  <a:cubicBezTo>
                    <a:pt x="3" y="35"/>
                    <a:pt x="3" y="35"/>
                    <a:pt x="3" y="36"/>
                  </a:cubicBezTo>
                  <a:cubicBezTo>
                    <a:pt x="4" y="37"/>
                    <a:pt x="5" y="38"/>
                    <a:pt x="6" y="38"/>
                  </a:cubicBezTo>
                  <a:cubicBezTo>
                    <a:pt x="7" y="39"/>
                    <a:pt x="8" y="39"/>
                    <a:pt x="8" y="39"/>
                  </a:cubicBezTo>
                  <a:cubicBezTo>
                    <a:pt x="7" y="41"/>
                    <a:pt x="6" y="44"/>
                    <a:pt x="5" y="47"/>
                  </a:cubicBezTo>
                  <a:cubicBezTo>
                    <a:pt x="5" y="48"/>
                    <a:pt x="5" y="49"/>
                    <a:pt x="6" y="49"/>
                  </a:cubicBezTo>
                  <a:cubicBezTo>
                    <a:pt x="8" y="50"/>
                    <a:pt x="10" y="50"/>
                    <a:pt x="12" y="50"/>
                  </a:cubicBezTo>
                  <a:cubicBezTo>
                    <a:pt x="13" y="50"/>
                    <a:pt x="15" y="50"/>
                    <a:pt x="17" y="49"/>
                  </a:cubicBezTo>
                  <a:cubicBezTo>
                    <a:pt x="15" y="53"/>
                    <a:pt x="12" y="56"/>
                    <a:pt x="9" y="60"/>
                  </a:cubicBezTo>
                  <a:cubicBezTo>
                    <a:pt x="9" y="60"/>
                    <a:pt x="9" y="61"/>
                    <a:pt x="8" y="63"/>
                  </a:cubicBezTo>
                  <a:cubicBezTo>
                    <a:pt x="8" y="63"/>
                    <a:pt x="8" y="63"/>
                    <a:pt x="8" y="63"/>
                  </a:cubicBezTo>
                  <a:cubicBezTo>
                    <a:pt x="8" y="65"/>
                    <a:pt x="9" y="66"/>
                    <a:pt x="10" y="67"/>
                  </a:cubicBezTo>
                  <a:cubicBezTo>
                    <a:pt x="11" y="67"/>
                    <a:pt x="13" y="68"/>
                    <a:pt x="14" y="68"/>
                  </a:cubicBezTo>
                  <a:cubicBezTo>
                    <a:pt x="15" y="68"/>
                    <a:pt x="15" y="68"/>
                    <a:pt x="15" y="68"/>
                  </a:cubicBezTo>
                  <a:cubicBezTo>
                    <a:pt x="17" y="67"/>
                    <a:pt x="19" y="66"/>
                    <a:pt x="20" y="66"/>
                  </a:cubicBezTo>
                  <a:cubicBezTo>
                    <a:pt x="20" y="66"/>
                    <a:pt x="20" y="66"/>
                    <a:pt x="20" y="66"/>
                  </a:cubicBezTo>
                  <a:cubicBezTo>
                    <a:pt x="20" y="66"/>
                    <a:pt x="20" y="66"/>
                    <a:pt x="20" y="66"/>
                  </a:cubicBezTo>
                  <a:cubicBezTo>
                    <a:pt x="20" y="66"/>
                    <a:pt x="20" y="66"/>
                    <a:pt x="20" y="66"/>
                  </a:cubicBezTo>
                  <a:cubicBezTo>
                    <a:pt x="21" y="66"/>
                    <a:pt x="22" y="66"/>
                    <a:pt x="22" y="65"/>
                  </a:cubicBezTo>
                  <a:cubicBezTo>
                    <a:pt x="23" y="64"/>
                    <a:pt x="22" y="63"/>
                    <a:pt x="21" y="63"/>
                  </a:cubicBezTo>
                  <a:cubicBezTo>
                    <a:pt x="20" y="62"/>
                    <a:pt x="20" y="62"/>
                    <a:pt x="20" y="62"/>
                  </a:cubicBezTo>
                  <a:cubicBezTo>
                    <a:pt x="17" y="62"/>
                    <a:pt x="16" y="63"/>
                    <a:pt x="14" y="64"/>
                  </a:cubicBezTo>
                  <a:cubicBezTo>
                    <a:pt x="14" y="64"/>
                    <a:pt x="14" y="64"/>
                    <a:pt x="14" y="64"/>
                  </a:cubicBezTo>
                  <a:cubicBezTo>
                    <a:pt x="14" y="64"/>
                    <a:pt x="14" y="64"/>
                    <a:pt x="14" y="64"/>
                  </a:cubicBezTo>
                  <a:cubicBezTo>
                    <a:pt x="13" y="64"/>
                    <a:pt x="13" y="63"/>
                    <a:pt x="13" y="63"/>
                  </a:cubicBezTo>
                  <a:cubicBezTo>
                    <a:pt x="12" y="63"/>
                    <a:pt x="12" y="63"/>
                    <a:pt x="12" y="63"/>
                  </a:cubicBezTo>
                  <a:cubicBezTo>
                    <a:pt x="12" y="63"/>
                    <a:pt x="12" y="63"/>
                    <a:pt x="13" y="62"/>
                  </a:cubicBezTo>
                  <a:cubicBezTo>
                    <a:pt x="17" y="57"/>
                    <a:pt x="20" y="51"/>
                    <a:pt x="24" y="46"/>
                  </a:cubicBezTo>
                  <a:cubicBezTo>
                    <a:pt x="25" y="45"/>
                    <a:pt x="25" y="44"/>
                    <a:pt x="24" y="43"/>
                  </a:cubicBezTo>
                  <a:cubicBezTo>
                    <a:pt x="24" y="43"/>
                    <a:pt x="23" y="43"/>
                    <a:pt x="23" y="43"/>
                  </a:cubicBezTo>
                  <a:cubicBezTo>
                    <a:pt x="22" y="43"/>
                    <a:pt x="22" y="43"/>
                    <a:pt x="22" y="43"/>
                  </a:cubicBezTo>
                  <a:cubicBezTo>
                    <a:pt x="19" y="45"/>
                    <a:pt x="15" y="46"/>
                    <a:pt x="12" y="46"/>
                  </a:cubicBezTo>
                  <a:cubicBezTo>
                    <a:pt x="11" y="46"/>
                    <a:pt x="10" y="46"/>
                    <a:pt x="9" y="46"/>
                  </a:cubicBezTo>
                  <a:cubicBezTo>
                    <a:pt x="10" y="43"/>
                    <a:pt x="12" y="41"/>
                    <a:pt x="14" y="39"/>
                  </a:cubicBezTo>
                  <a:cubicBezTo>
                    <a:pt x="17" y="38"/>
                    <a:pt x="20" y="37"/>
                    <a:pt x="23" y="34"/>
                  </a:cubicBezTo>
                  <a:cubicBezTo>
                    <a:pt x="23" y="33"/>
                    <a:pt x="23" y="32"/>
                    <a:pt x="23" y="32"/>
                  </a:cubicBezTo>
                  <a:cubicBezTo>
                    <a:pt x="22" y="31"/>
                    <a:pt x="22" y="31"/>
                    <a:pt x="21" y="31"/>
                  </a:cubicBezTo>
                  <a:cubicBezTo>
                    <a:pt x="21" y="31"/>
                    <a:pt x="21" y="31"/>
                    <a:pt x="21" y="31"/>
                  </a:cubicBezTo>
                  <a:cubicBezTo>
                    <a:pt x="17" y="32"/>
                    <a:pt x="15" y="33"/>
                    <a:pt x="12" y="35"/>
                  </a:cubicBezTo>
                  <a:cubicBezTo>
                    <a:pt x="12" y="35"/>
                    <a:pt x="11" y="35"/>
                    <a:pt x="11" y="35"/>
                  </a:cubicBezTo>
                  <a:cubicBezTo>
                    <a:pt x="11" y="35"/>
                    <a:pt x="11" y="35"/>
                    <a:pt x="11" y="35"/>
                  </a:cubicBezTo>
                  <a:cubicBezTo>
                    <a:pt x="10" y="35"/>
                    <a:pt x="9" y="35"/>
                    <a:pt x="9" y="35"/>
                  </a:cubicBezTo>
                  <a:cubicBezTo>
                    <a:pt x="8" y="35"/>
                    <a:pt x="8" y="35"/>
                    <a:pt x="8" y="35"/>
                  </a:cubicBezTo>
                  <a:cubicBezTo>
                    <a:pt x="7" y="34"/>
                    <a:pt x="7" y="34"/>
                    <a:pt x="7" y="34"/>
                  </a:cubicBezTo>
                  <a:cubicBezTo>
                    <a:pt x="7" y="34"/>
                    <a:pt x="7" y="34"/>
                    <a:pt x="7" y="34"/>
                  </a:cubicBezTo>
                  <a:cubicBezTo>
                    <a:pt x="7" y="34"/>
                    <a:pt x="7" y="33"/>
                    <a:pt x="8" y="32"/>
                  </a:cubicBezTo>
                  <a:cubicBezTo>
                    <a:pt x="13" y="26"/>
                    <a:pt x="17" y="20"/>
                    <a:pt x="22" y="14"/>
                  </a:cubicBezTo>
                  <a:cubicBezTo>
                    <a:pt x="22" y="13"/>
                    <a:pt x="22" y="12"/>
                    <a:pt x="22" y="12"/>
                  </a:cubicBezTo>
                  <a:cubicBezTo>
                    <a:pt x="21" y="11"/>
                    <a:pt x="21" y="11"/>
                    <a:pt x="20" y="11"/>
                  </a:cubicBezTo>
                  <a:cubicBezTo>
                    <a:pt x="20" y="11"/>
                    <a:pt x="20" y="11"/>
                    <a:pt x="19" y="11"/>
                  </a:cubicBezTo>
                  <a:cubicBezTo>
                    <a:pt x="16" y="13"/>
                    <a:pt x="12" y="16"/>
                    <a:pt x="8" y="18"/>
                  </a:cubicBezTo>
                  <a:cubicBezTo>
                    <a:pt x="7" y="18"/>
                    <a:pt x="6" y="19"/>
                    <a:pt x="6" y="19"/>
                  </a:cubicBezTo>
                  <a:cubicBezTo>
                    <a:pt x="6" y="19"/>
                    <a:pt x="6" y="19"/>
                    <a:pt x="5" y="19"/>
                  </a:cubicBezTo>
                  <a:cubicBezTo>
                    <a:pt x="5" y="19"/>
                    <a:pt x="5" y="19"/>
                    <a:pt x="5" y="19"/>
                  </a:cubicBezTo>
                  <a:cubicBezTo>
                    <a:pt x="5" y="19"/>
                    <a:pt x="5" y="19"/>
                    <a:pt x="4" y="18"/>
                  </a:cubicBezTo>
                  <a:cubicBezTo>
                    <a:pt x="4" y="17"/>
                    <a:pt x="4" y="16"/>
                    <a:pt x="4" y="15"/>
                  </a:cubicBezTo>
                  <a:cubicBezTo>
                    <a:pt x="4" y="15"/>
                    <a:pt x="4" y="14"/>
                    <a:pt x="4" y="13"/>
                  </a:cubicBezTo>
                  <a:cubicBezTo>
                    <a:pt x="5" y="10"/>
                    <a:pt x="7" y="6"/>
                    <a:pt x="10" y="3"/>
                  </a:cubicBezTo>
                  <a:cubicBezTo>
                    <a:pt x="10" y="2"/>
                    <a:pt x="10" y="1"/>
                    <a:pt x="10" y="0"/>
                  </a:cubicBezTo>
                  <a:cubicBezTo>
                    <a:pt x="9" y="0"/>
                    <a:pt x="9" y="0"/>
                    <a:pt x="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846"/>
            <p:cNvSpPr/>
            <p:nvPr/>
          </p:nvSpPr>
          <p:spPr bwMode="auto">
            <a:xfrm>
              <a:off x="5045" y="2532"/>
              <a:ext cx="59" cy="161"/>
            </a:xfrm>
            <a:custGeom>
              <a:avLst/>
              <a:gdLst>
                <a:gd name="T0" fmla="*/ 7 w 25"/>
                <a:gd name="T1" fmla="*/ 0 h 68"/>
                <a:gd name="T2" fmla="*/ 0 w 25"/>
                <a:gd name="T3" fmla="*/ 15 h 68"/>
                <a:gd name="T4" fmla="*/ 5 w 25"/>
                <a:gd name="T5" fmla="*/ 23 h 68"/>
                <a:gd name="T6" fmla="*/ 11 w 25"/>
                <a:gd name="T7" fmla="*/ 21 h 68"/>
                <a:gd name="T8" fmla="*/ 6 w 25"/>
                <a:gd name="T9" fmla="*/ 29 h 68"/>
                <a:gd name="T10" fmla="*/ 4 w 25"/>
                <a:gd name="T11" fmla="*/ 36 h 68"/>
                <a:gd name="T12" fmla="*/ 9 w 25"/>
                <a:gd name="T13" fmla="*/ 39 h 68"/>
                <a:gd name="T14" fmla="*/ 7 w 25"/>
                <a:gd name="T15" fmla="*/ 49 h 68"/>
                <a:gd name="T16" fmla="*/ 18 w 25"/>
                <a:gd name="T17" fmla="*/ 49 h 68"/>
                <a:gd name="T18" fmla="*/ 9 w 25"/>
                <a:gd name="T19" fmla="*/ 63 h 68"/>
                <a:gd name="T20" fmla="*/ 11 w 25"/>
                <a:gd name="T21" fmla="*/ 67 h 68"/>
                <a:gd name="T22" fmla="*/ 16 w 25"/>
                <a:gd name="T23" fmla="*/ 68 h 68"/>
                <a:gd name="T24" fmla="*/ 20 w 25"/>
                <a:gd name="T25" fmla="*/ 66 h 68"/>
                <a:gd name="T26" fmla="*/ 21 w 25"/>
                <a:gd name="T27" fmla="*/ 66 h 68"/>
                <a:gd name="T28" fmla="*/ 21 w 25"/>
                <a:gd name="T29" fmla="*/ 63 h 68"/>
                <a:gd name="T30" fmla="*/ 15 w 25"/>
                <a:gd name="T31" fmla="*/ 64 h 68"/>
                <a:gd name="T32" fmla="*/ 15 w 25"/>
                <a:gd name="T33" fmla="*/ 64 h 68"/>
                <a:gd name="T34" fmla="*/ 13 w 25"/>
                <a:gd name="T35" fmla="*/ 63 h 68"/>
                <a:gd name="T36" fmla="*/ 25 w 25"/>
                <a:gd name="T37" fmla="*/ 46 h 68"/>
                <a:gd name="T38" fmla="*/ 23 w 25"/>
                <a:gd name="T39" fmla="*/ 43 h 68"/>
                <a:gd name="T40" fmla="*/ 12 w 25"/>
                <a:gd name="T41" fmla="*/ 46 h 68"/>
                <a:gd name="T42" fmla="*/ 14 w 25"/>
                <a:gd name="T43" fmla="*/ 39 h 68"/>
                <a:gd name="T44" fmla="*/ 23 w 25"/>
                <a:gd name="T45" fmla="*/ 32 h 68"/>
                <a:gd name="T46" fmla="*/ 21 w 25"/>
                <a:gd name="T47" fmla="*/ 31 h 68"/>
                <a:gd name="T48" fmla="*/ 11 w 25"/>
                <a:gd name="T49" fmla="*/ 35 h 68"/>
                <a:gd name="T50" fmla="*/ 10 w 25"/>
                <a:gd name="T51" fmla="*/ 35 h 68"/>
                <a:gd name="T52" fmla="*/ 8 w 25"/>
                <a:gd name="T53" fmla="*/ 34 h 68"/>
                <a:gd name="T54" fmla="*/ 9 w 25"/>
                <a:gd name="T55" fmla="*/ 32 h 68"/>
                <a:gd name="T56" fmla="*/ 22 w 25"/>
                <a:gd name="T57" fmla="*/ 12 h 68"/>
                <a:gd name="T58" fmla="*/ 20 w 25"/>
                <a:gd name="T59" fmla="*/ 11 h 68"/>
                <a:gd name="T60" fmla="*/ 6 w 25"/>
                <a:gd name="T61" fmla="*/ 19 h 68"/>
                <a:gd name="T62" fmla="*/ 6 w 25"/>
                <a:gd name="T63" fmla="*/ 19 h 68"/>
                <a:gd name="T64" fmla="*/ 4 w 25"/>
                <a:gd name="T65" fmla="*/ 15 h 68"/>
                <a:gd name="T66" fmla="*/ 10 w 25"/>
                <a:gd name="T67" fmla="*/ 3 h 68"/>
                <a:gd name="T68" fmla="*/ 9 w 25"/>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8">
                  <a:moveTo>
                    <a:pt x="9" y="0"/>
                  </a:moveTo>
                  <a:cubicBezTo>
                    <a:pt x="8" y="0"/>
                    <a:pt x="8" y="0"/>
                    <a:pt x="7" y="0"/>
                  </a:cubicBezTo>
                  <a:cubicBezTo>
                    <a:pt x="4" y="4"/>
                    <a:pt x="2" y="8"/>
                    <a:pt x="1" y="12"/>
                  </a:cubicBezTo>
                  <a:cubicBezTo>
                    <a:pt x="0" y="13"/>
                    <a:pt x="0" y="14"/>
                    <a:pt x="0" y="15"/>
                  </a:cubicBezTo>
                  <a:cubicBezTo>
                    <a:pt x="0" y="17"/>
                    <a:pt x="1" y="18"/>
                    <a:pt x="1" y="20"/>
                  </a:cubicBezTo>
                  <a:cubicBezTo>
                    <a:pt x="2" y="21"/>
                    <a:pt x="4" y="23"/>
                    <a:pt x="5" y="23"/>
                  </a:cubicBezTo>
                  <a:cubicBezTo>
                    <a:pt x="6" y="23"/>
                    <a:pt x="6" y="23"/>
                    <a:pt x="6" y="23"/>
                  </a:cubicBezTo>
                  <a:cubicBezTo>
                    <a:pt x="8" y="23"/>
                    <a:pt x="10" y="22"/>
                    <a:pt x="11" y="21"/>
                  </a:cubicBezTo>
                  <a:cubicBezTo>
                    <a:pt x="12" y="21"/>
                    <a:pt x="12" y="20"/>
                    <a:pt x="13" y="20"/>
                  </a:cubicBezTo>
                  <a:cubicBezTo>
                    <a:pt x="11" y="23"/>
                    <a:pt x="8" y="26"/>
                    <a:pt x="6" y="29"/>
                  </a:cubicBezTo>
                  <a:cubicBezTo>
                    <a:pt x="5" y="30"/>
                    <a:pt x="4" y="32"/>
                    <a:pt x="4" y="34"/>
                  </a:cubicBezTo>
                  <a:cubicBezTo>
                    <a:pt x="4" y="35"/>
                    <a:pt x="4" y="35"/>
                    <a:pt x="4" y="36"/>
                  </a:cubicBezTo>
                  <a:cubicBezTo>
                    <a:pt x="5" y="37"/>
                    <a:pt x="6" y="38"/>
                    <a:pt x="6" y="38"/>
                  </a:cubicBezTo>
                  <a:cubicBezTo>
                    <a:pt x="7" y="39"/>
                    <a:pt x="8" y="39"/>
                    <a:pt x="9" y="39"/>
                  </a:cubicBezTo>
                  <a:cubicBezTo>
                    <a:pt x="7" y="41"/>
                    <a:pt x="6" y="44"/>
                    <a:pt x="6" y="47"/>
                  </a:cubicBezTo>
                  <a:cubicBezTo>
                    <a:pt x="5" y="48"/>
                    <a:pt x="6" y="49"/>
                    <a:pt x="7" y="49"/>
                  </a:cubicBezTo>
                  <a:cubicBezTo>
                    <a:pt x="9" y="50"/>
                    <a:pt x="11" y="50"/>
                    <a:pt x="12" y="50"/>
                  </a:cubicBezTo>
                  <a:cubicBezTo>
                    <a:pt x="14" y="50"/>
                    <a:pt x="16" y="50"/>
                    <a:pt x="18" y="49"/>
                  </a:cubicBezTo>
                  <a:cubicBezTo>
                    <a:pt x="15" y="53"/>
                    <a:pt x="13" y="56"/>
                    <a:pt x="10" y="60"/>
                  </a:cubicBezTo>
                  <a:cubicBezTo>
                    <a:pt x="10" y="60"/>
                    <a:pt x="9" y="61"/>
                    <a:pt x="9" y="63"/>
                  </a:cubicBezTo>
                  <a:cubicBezTo>
                    <a:pt x="9" y="63"/>
                    <a:pt x="9" y="63"/>
                    <a:pt x="9" y="63"/>
                  </a:cubicBezTo>
                  <a:cubicBezTo>
                    <a:pt x="9" y="65"/>
                    <a:pt x="10" y="66"/>
                    <a:pt x="11" y="67"/>
                  </a:cubicBezTo>
                  <a:cubicBezTo>
                    <a:pt x="12" y="67"/>
                    <a:pt x="13" y="68"/>
                    <a:pt x="15" y="68"/>
                  </a:cubicBezTo>
                  <a:cubicBezTo>
                    <a:pt x="16" y="68"/>
                    <a:pt x="16" y="68"/>
                    <a:pt x="16" y="68"/>
                  </a:cubicBezTo>
                  <a:cubicBezTo>
                    <a:pt x="18" y="67"/>
                    <a:pt x="19" y="66"/>
                    <a:pt x="20" y="66"/>
                  </a:cubicBezTo>
                  <a:cubicBezTo>
                    <a:pt x="20" y="66"/>
                    <a:pt x="20" y="66"/>
                    <a:pt x="20" y="66"/>
                  </a:cubicBezTo>
                  <a:cubicBezTo>
                    <a:pt x="21" y="66"/>
                    <a:pt x="21" y="66"/>
                    <a:pt x="21" y="66"/>
                  </a:cubicBezTo>
                  <a:cubicBezTo>
                    <a:pt x="21" y="66"/>
                    <a:pt x="21" y="66"/>
                    <a:pt x="21" y="66"/>
                  </a:cubicBezTo>
                  <a:cubicBezTo>
                    <a:pt x="22" y="66"/>
                    <a:pt x="23" y="66"/>
                    <a:pt x="23" y="65"/>
                  </a:cubicBezTo>
                  <a:cubicBezTo>
                    <a:pt x="23" y="64"/>
                    <a:pt x="23" y="63"/>
                    <a:pt x="21" y="63"/>
                  </a:cubicBezTo>
                  <a:cubicBezTo>
                    <a:pt x="21" y="62"/>
                    <a:pt x="21" y="62"/>
                    <a:pt x="20" y="62"/>
                  </a:cubicBezTo>
                  <a:cubicBezTo>
                    <a:pt x="18" y="62"/>
                    <a:pt x="16" y="63"/>
                    <a:pt x="15" y="64"/>
                  </a:cubicBezTo>
                  <a:cubicBezTo>
                    <a:pt x="15" y="64"/>
                    <a:pt x="15" y="64"/>
                    <a:pt x="15" y="64"/>
                  </a:cubicBezTo>
                  <a:cubicBezTo>
                    <a:pt x="15" y="64"/>
                    <a:pt x="15" y="64"/>
                    <a:pt x="15" y="64"/>
                  </a:cubicBezTo>
                  <a:cubicBezTo>
                    <a:pt x="14" y="64"/>
                    <a:pt x="13" y="63"/>
                    <a:pt x="13" y="63"/>
                  </a:cubicBezTo>
                  <a:cubicBezTo>
                    <a:pt x="13" y="63"/>
                    <a:pt x="13" y="63"/>
                    <a:pt x="13" y="63"/>
                  </a:cubicBezTo>
                  <a:cubicBezTo>
                    <a:pt x="13" y="63"/>
                    <a:pt x="13" y="63"/>
                    <a:pt x="13" y="62"/>
                  </a:cubicBezTo>
                  <a:cubicBezTo>
                    <a:pt x="17" y="57"/>
                    <a:pt x="21" y="51"/>
                    <a:pt x="25" y="46"/>
                  </a:cubicBezTo>
                  <a:cubicBezTo>
                    <a:pt x="25" y="45"/>
                    <a:pt x="25" y="44"/>
                    <a:pt x="25" y="43"/>
                  </a:cubicBezTo>
                  <a:cubicBezTo>
                    <a:pt x="24" y="43"/>
                    <a:pt x="24" y="43"/>
                    <a:pt x="23" y="43"/>
                  </a:cubicBezTo>
                  <a:cubicBezTo>
                    <a:pt x="23" y="43"/>
                    <a:pt x="23" y="43"/>
                    <a:pt x="22" y="43"/>
                  </a:cubicBezTo>
                  <a:cubicBezTo>
                    <a:pt x="19" y="45"/>
                    <a:pt x="16" y="46"/>
                    <a:pt x="12" y="46"/>
                  </a:cubicBezTo>
                  <a:cubicBezTo>
                    <a:pt x="12" y="46"/>
                    <a:pt x="11" y="46"/>
                    <a:pt x="10" y="46"/>
                  </a:cubicBezTo>
                  <a:cubicBezTo>
                    <a:pt x="11" y="43"/>
                    <a:pt x="13" y="41"/>
                    <a:pt x="14" y="39"/>
                  </a:cubicBezTo>
                  <a:cubicBezTo>
                    <a:pt x="18" y="38"/>
                    <a:pt x="21" y="37"/>
                    <a:pt x="23" y="34"/>
                  </a:cubicBezTo>
                  <a:cubicBezTo>
                    <a:pt x="24" y="33"/>
                    <a:pt x="24" y="32"/>
                    <a:pt x="23" y="32"/>
                  </a:cubicBezTo>
                  <a:cubicBezTo>
                    <a:pt x="23" y="31"/>
                    <a:pt x="22" y="31"/>
                    <a:pt x="22" y="31"/>
                  </a:cubicBezTo>
                  <a:cubicBezTo>
                    <a:pt x="22" y="31"/>
                    <a:pt x="21" y="31"/>
                    <a:pt x="21" y="31"/>
                  </a:cubicBezTo>
                  <a:cubicBezTo>
                    <a:pt x="18" y="32"/>
                    <a:pt x="15" y="33"/>
                    <a:pt x="13" y="35"/>
                  </a:cubicBezTo>
                  <a:cubicBezTo>
                    <a:pt x="12" y="35"/>
                    <a:pt x="12" y="35"/>
                    <a:pt x="11" y="35"/>
                  </a:cubicBezTo>
                  <a:cubicBezTo>
                    <a:pt x="11" y="35"/>
                    <a:pt x="11" y="35"/>
                    <a:pt x="11" y="35"/>
                  </a:cubicBezTo>
                  <a:cubicBezTo>
                    <a:pt x="11" y="35"/>
                    <a:pt x="10" y="35"/>
                    <a:pt x="10" y="35"/>
                  </a:cubicBezTo>
                  <a:cubicBezTo>
                    <a:pt x="9" y="35"/>
                    <a:pt x="9" y="35"/>
                    <a:pt x="8" y="35"/>
                  </a:cubicBezTo>
                  <a:cubicBezTo>
                    <a:pt x="8" y="34"/>
                    <a:pt x="8" y="34"/>
                    <a:pt x="8" y="34"/>
                  </a:cubicBezTo>
                  <a:cubicBezTo>
                    <a:pt x="8" y="34"/>
                    <a:pt x="8" y="34"/>
                    <a:pt x="8" y="34"/>
                  </a:cubicBezTo>
                  <a:cubicBezTo>
                    <a:pt x="8" y="34"/>
                    <a:pt x="8" y="33"/>
                    <a:pt x="9" y="32"/>
                  </a:cubicBezTo>
                  <a:cubicBezTo>
                    <a:pt x="13" y="26"/>
                    <a:pt x="18" y="20"/>
                    <a:pt x="23" y="14"/>
                  </a:cubicBezTo>
                  <a:cubicBezTo>
                    <a:pt x="23" y="13"/>
                    <a:pt x="23" y="12"/>
                    <a:pt x="22" y="12"/>
                  </a:cubicBezTo>
                  <a:cubicBezTo>
                    <a:pt x="22" y="11"/>
                    <a:pt x="21" y="11"/>
                    <a:pt x="21" y="11"/>
                  </a:cubicBezTo>
                  <a:cubicBezTo>
                    <a:pt x="21" y="11"/>
                    <a:pt x="20" y="11"/>
                    <a:pt x="20" y="11"/>
                  </a:cubicBezTo>
                  <a:cubicBezTo>
                    <a:pt x="16" y="13"/>
                    <a:pt x="12" y="16"/>
                    <a:pt x="9" y="18"/>
                  </a:cubicBezTo>
                  <a:cubicBezTo>
                    <a:pt x="8" y="18"/>
                    <a:pt x="7" y="19"/>
                    <a:pt x="6" y="19"/>
                  </a:cubicBezTo>
                  <a:cubicBezTo>
                    <a:pt x="6" y="19"/>
                    <a:pt x="6" y="19"/>
                    <a:pt x="6" y="19"/>
                  </a:cubicBezTo>
                  <a:cubicBezTo>
                    <a:pt x="6" y="19"/>
                    <a:pt x="6" y="19"/>
                    <a:pt x="6" y="19"/>
                  </a:cubicBezTo>
                  <a:cubicBezTo>
                    <a:pt x="5" y="19"/>
                    <a:pt x="5" y="19"/>
                    <a:pt x="5" y="18"/>
                  </a:cubicBezTo>
                  <a:cubicBezTo>
                    <a:pt x="5" y="17"/>
                    <a:pt x="4" y="16"/>
                    <a:pt x="4" y="15"/>
                  </a:cubicBezTo>
                  <a:cubicBezTo>
                    <a:pt x="4" y="15"/>
                    <a:pt x="4" y="14"/>
                    <a:pt x="5" y="13"/>
                  </a:cubicBezTo>
                  <a:cubicBezTo>
                    <a:pt x="6" y="10"/>
                    <a:pt x="8" y="6"/>
                    <a:pt x="10" y="3"/>
                  </a:cubicBezTo>
                  <a:cubicBezTo>
                    <a:pt x="11" y="2"/>
                    <a:pt x="11" y="1"/>
                    <a:pt x="10" y="0"/>
                  </a:cubicBezTo>
                  <a:cubicBezTo>
                    <a:pt x="10" y="0"/>
                    <a:pt x="9" y="0"/>
                    <a:pt x="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847"/>
            <p:cNvSpPr>
              <a:spLocks noEditPoints="1"/>
            </p:cNvSpPr>
            <p:nvPr/>
          </p:nvSpPr>
          <p:spPr bwMode="auto">
            <a:xfrm>
              <a:off x="2742" y="2913"/>
              <a:ext cx="236" cy="225"/>
            </a:xfrm>
            <a:custGeom>
              <a:avLst/>
              <a:gdLst>
                <a:gd name="T0" fmla="*/ 51 w 100"/>
                <a:gd name="T1" fmla="*/ 88 h 95"/>
                <a:gd name="T2" fmla="*/ 11 w 100"/>
                <a:gd name="T3" fmla="*/ 35 h 95"/>
                <a:gd name="T4" fmla="*/ 49 w 100"/>
                <a:gd name="T5" fmla="*/ 6 h 95"/>
                <a:gd name="T6" fmla="*/ 89 w 100"/>
                <a:gd name="T7" fmla="*/ 59 h 95"/>
                <a:gd name="T8" fmla="*/ 51 w 100"/>
                <a:gd name="T9" fmla="*/ 88 h 95"/>
                <a:gd name="T10" fmla="*/ 49 w 100"/>
                <a:gd name="T11" fmla="*/ 0 h 95"/>
                <a:gd name="T12" fmla="*/ 5 w 100"/>
                <a:gd name="T13" fmla="*/ 33 h 95"/>
                <a:gd name="T14" fmla="*/ 11 w 100"/>
                <a:gd name="T15" fmla="*/ 75 h 95"/>
                <a:gd name="T16" fmla="*/ 51 w 100"/>
                <a:gd name="T17" fmla="*/ 95 h 95"/>
                <a:gd name="T18" fmla="*/ 95 w 100"/>
                <a:gd name="T19" fmla="*/ 61 h 95"/>
                <a:gd name="T20" fmla="*/ 89 w 100"/>
                <a:gd name="T21" fmla="*/ 19 h 95"/>
                <a:gd name="T22" fmla="*/ 49 w 100"/>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5">
                  <a:moveTo>
                    <a:pt x="51" y="88"/>
                  </a:moveTo>
                  <a:cubicBezTo>
                    <a:pt x="26" y="88"/>
                    <a:pt x="1" y="67"/>
                    <a:pt x="11" y="35"/>
                  </a:cubicBezTo>
                  <a:cubicBezTo>
                    <a:pt x="17" y="14"/>
                    <a:pt x="33" y="6"/>
                    <a:pt x="49" y="6"/>
                  </a:cubicBezTo>
                  <a:cubicBezTo>
                    <a:pt x="74" y="6"/>
                    <a:pt x="99" y="27"/>
                    <a:pt x="89" y="59"/>
                  </a:cubicBezTo>
                  <a:cubicBezTo>
                    <a:pt x="83" y="80"/>
                    <a:pt x="67" y="88"/>
                    <a:pt x="51" y="88"/>
                  </a:cubicBezTo>
                  <a:moveTo>
                    <a:pt x="49" y="0"/>
                  </a:moveTo>
                  <a:cubicBezTo>
                    <a:pt x="28" y="0"/>
                    <a:pt x="11" y="12"/>
                    <a:pt x="5" y="33"/>
                  </a:cubicBezTo>
                  <a:cubicBezTo>
                    <a:pt x="0" y="48"/>
                    <a:pt x="2" y="63"/>
                    <a:pt x="11" y="75"/>
                  </a:cubicBezTo>
                  <a:cubicBezTo>
                    <a:pt x="20" y="87"/>
                    <a:pt x="35" y="95"/>
                    <a:pt x="51" y="95"/>
                  </a:cubicBezTo>
                  <a:cubicBezTo>
                    <a:pt x="72" y="95"/>
                    <a:pt x="88" y="82"/>
                    <a:pt x="95" y="61"/>
                  </a:cubicBezTo>
                  <a:cubicBezTo>
                    <a:pt x="100" y="46"/>
                    <a:pt x="98" y="31"/>
                    <a:pt x="89" y="19"/>
                  </a:cubicBezTo>
                  <a:cubicBezTo>
                    <a:pt x="80" y="7"/>
                    <a:pt x="65" y="0"/>
                    <a:pt x="4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848"/>
            <p:cNvSpPr>
              <a:spLocks noEditPoints="1"/>
            </p:cNvSpPr>
            <p:nvPr/>
          </p:nvSpPr>
          <p:spPr bwMode="auto">
            <a:xfrm>
              <a:off x="2661" y="2875"/>
              <a:ext cx="369" cy="473"/>
            </a:xfrm>
            <a:custGeom>
              <a:avLst/>
              <a:gdLst>
                <a:gd name="T0" fmla="*/ 13 w 156"/>
                <a:gd name="T1" fmla="*/ 191 h 200"/>
                <a:gd name="T2" fmla="*/ 15 w 156"/>
                <a:gd name="T3" fmla="*/ 191 h 200"/>
                <a:gd name="T4" fmla="*/ 21 w 156"/>
                <a:gd name="T5" fmla="*/ 194 h 200"/>
                <a:gd name="T6" fmla="*/ 21 w 156"/>
                <a:gd name="T7" fmla="*/ 162 h 200"/>
                <a:gd name="T8" fmla="*/ 33 w 156"/>
                <a:gd name="T9" fmla="*/ 141 h 200"/>
                <a:gd name="T10" fmla="*/ 44 w 156"/>
                <a:gd name="T11" fmla="*/ 144 h 200"/>
                <a:gd name="T12" fmla="*/ 40 w 156"/>
                <a:gd name="T13" fmla="*/ 146 h 200"/>
                <a:gd name="T14" fmla="*/ 47 w 156"/>
                <a:gd name="T15" fmla="*/ 146 h 200"/>
                <a:gd name="T16" fmla="*/ 49 w 156"/>
                <a:gd name="T17" fmla="*/ 148 h 200"/>
                <a:gd name="T18" fmla="*/ 48 w 156"/>
                <a:gd name="T19" fmla="*/ 148 h 200"/>
                <a:gd name="T20" fmla="*/ 39 w 156"/>
                <a:gd name="T21" fmla="*/ 155 h 200"/>
                <a:gd name="T22" fmla="*/ 45 w 156"/>
                <a:gd name="T23" fmla="*/ 156 h 200"/>
                <a:gd name="T24" fmla="*/ 35 w 156"/>
                <a:gd name="T25" fmla="*/ 159 h 200"/>
                <a:gd name="T26" fmla="*/ 43 w 156"/>
                <a:gd name="T27" fmla="*/ 159 h 200"/>
                <a:gd name="T28" fmla="*/ 40 w 156"/>
                <a:gd name="T29" fmla="*/ 161 h 200"/>
                <a:gd name="T30" fmla="*/ 32 w 156"/>
                <a:gd name="T31" fmla="*/ 169 h 200"/>
                <a:gd name="T32" fmla="*/ 38 w 156"/>
                <a:gd name="T33" fmla="*/ 169 h 200"/>
                <a:gd name="T34" fmla="*/ 27 w 156"/>
                <a:gd name="T35" fmla="*/ 173 h 200"/>
                <a:gd name="T36" fmla="*/ 37 w 156"/>
                <a:gd name="T37" fmla="*/ 171 h 200"/>
                <a:gd name="T38" fmla="*/ 34 w 156"/>
                <a:gd name="T39" fmla="*/ 177 h 200"/>
                <a:gd name="T40" fmla="*/ 24 w 156"/>
                <a:gd name="T41" fmla="*/ 180 h 200"/>
                <a:gd name="T42" fmla="*/ 33 w 156"/>
                <a:gd name="T43" fmla="*/ 179 h 200"/>
                <a:gd name="T44" fmla="*/ 30 w 156"/>
                <a:gd name="T45" fmla="*/ 183 h 200"/>
                <a:gd name="T46" fmla="*/ 21 w 156"/>
                <a:gd name="T47" fmla="*/ 189 h 200"/>
                <a:gd name="T48" fmla="*/ 28 w 156"/>
                <a:gd name="T49" fmla="*/ 188 h 200"/>
                <a:gd name="T50" fmla="*/ 25 w 156"/>
                <a:gd name="T51" fmla="*/ 193 h 200"/>
                <a:gd name="T52" fmla="*/ 24 w 156"/>
                <a:gd name="T53" fmla="*/ 193 h 200"/>
                <a:gd name="T54" fmla="*/ 15 w 156"/>
                <a:gd name="T55" fmla="*/ 187 h 200"/>
                <a:gd name="T56" fmla="*/ 7 w 156"/>
                <a:gd name="T57" fmla="*/ 187 h 200"/>
                <a:gd name="T58" fmla="*/ 7 w 156"/>
                <a:gd name="T59" fmla="*/ 188 h 200"/>
                <a:gd name="T60" fmla="*/ 7 w 156"/>
                <a:gd name="T61" fmla="*/ 185 h 200"/>
                <a:gd name="T62" fmla="*/ 7 w 156"/>
                <a:gd name="T63" fmla="*/ 185 h 200"/>
                <a:gd name="T64" fmla="*/ 43 w 156"/>
                <a:gd name="T65" fmla="*/ 137 h 200"/>
                <a:gd name="T66" fmla="*/ 46 w 156"/>
                <a:gd name="T67" fmla="*/ 123 h 200"/>
                <a:gd name="T68" fmla="*/ 49 w 156"/>
                <a:gd name="T69" fmla="*/ 115 h 200"/>
                <a:gd name="T70" fmla="*/ 49 w 156"/>
                <a:gd name="T71" fmla="*/ 140 h 200"/>
                <a:gd name="T72" fmla="*/ 50 w 156"/>
                <a:gd name="T73" fmla="*/ 108 h 200"/>
                <a:gd name="T74" fmla="*/ 50 w 156"/>
                <a:gd name="T75" fmla="*/ 108 h 200"/>
                <a:gd name="T76" fmla="*/ 82 w 156"/>
                <a:gd name="T77" fmla="*/ 6 h 200"/>
                <a:gd name="T78" fmla="*/ 86 w 156"/>
                <a:gd name="T79" fmla="*/ 120 h 200"/>
                <a:gd name="T80" fmla="*/ 28 w 156"/>
                <a:gd name="T81" fmla="*/ 35 h 200"/>
                <a:gd name="T82" fmla="*/ 44 w 156"/>
                <a:gd name="T83" fmla="*/ 111 h 200"/>
                <a:gd name="T84" fmla="*/ 33 w 156"/>
                <a:gd name="T85" fmla="*/ 135 h 200"/>
                <a:gd name="T86" fmla="*/ 27 w 156"/>
                <a:gd name="T87" fmla="*/ 136 h 200"/>
                <a:gd name="T88" fmla="*/ 27 w 156"/>
                <a:gd name="T89" fmla="*/ 136 h 200"/>
                <a:gd name="T90" fmla="*/ 27 w 156"/>
                <a:gd name="T91" fmla="*/ 137 h 200"/>
                <a:gd name="T92" fmla="*/ 3 w 156"/>
                <a:gd name="T93" fmla="*/ 179 h 200"/>
                <a:gd name="T94" fmla="*/ 2 w 156"/>
                <a:gd name="T95" fmla="*/ 182 h 200"/>
                <a:gd name="T96" fmla="*/ 0 w 156"/>
                <a:gd name="T97" fmla="*/ 188 h 200"/>
                <a:gd name="T98" fmla="*/ 1 w 156"/>
                <a:gd name="T99" fmla="*/ 190 h 200"/>
                <a:gd name="T100" fmla="*/ 13 w 156"/>
                <a:gd name="T101" fmla="*/ 198 h 200"/>
                <a:gd name="T102" fmla="*/ 28 w 156"/>
                <a:gd name="T103" fmla="*/ 199 h 200"/>
                <a:gd name="T104" fmla="*/ 32 w 156"/>
                <a:gd name="T105" fmla="*/ 194 h 200"/>
                <a:gd name="T106" fmla="*/ 56 w 156"/>
                <a:gd name="T107" fmla="*/ 148 h 200"/>
                <a:gd name="T108" fmla="*/ 56 w 156"/>
                <a:gd name="T109" fmla="*/ 148 h 200"/>
                <a:gd name="T110" fmla="*/ 56 w 156"/>
                <a:gd name="T111" fmla="*/ 148 h 200"/>
                <a:gd name="T112" fmla="*/ 66 w 156"/>
                <a:gd name="T113" fmla="*/ 123 h 200"/>
                <a:gd name="T114" fmla="*/ 140 w 156"/>
                <a:gd name="T115" fmla="*/ 91 h 200"/>
                <a:gd name="T116" fmla="*/ 82 w 156"/>
                <a:gd name="T11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200">
                  <a:moveTo>
                    <a:pt x="21" y="194"/>
                  </a:moveTo>
                  <a:cubicBezTo>
                    <a:pt x="18" y="194"/>
                    <a:pt x="15" y="193"/>
                    <a:pt x="13" y="191"/>
                  </a:cubicBezTo>
                  <a:cubicBezTo>
                    <a:pt x="12" y="191"/>
                    <a:pt x="11" y="190"/>
                    <a:pt x="10" y="190"/>
                  </a:cubicBezTo>
                  <a:cubicBezTo>
                    <a:pt x="12" y="190"/>
                    <a:pt x="13" y="190"/>
                    <a:pt x="15" y="191"/>
                  </a:cubicBezTo>
                  <a:cubicBezTo>
                    <a:pt x="16" y="191"/>
                    <a:pt x="17" y="191"/>
                    <a:pt x="18" y="191"/>
                  </a:cubicBezTo>
                  <a:cubicBezTo>
                    <a:pt x="19" y="192"/>
                    <a:pt x="20" y="193"/>
                    <a:pt x="21" y="194"/>
                  </a:cubicBezTo>
                  <a:moveTo>
                    <a:pt x="7" y="185"/>
                  </a:moveTo>
                  <a:cubicBezTo>
                    <a:pt x="13" y="175"/>
                    <a:pt x="17" y="169"/>
                    <a:pt x="21" y="162"/>
                  </a:cubicBezTo>
                  <a:cubicBezTo>
                    <a:pt x="25" y="156"/>
                    <a:pt x="28" y="150"/>
                    <a:pt x="32" y="141"/>
                  </a:cubicBezTo>
                  <a:cubicBezTo>
                    <a:pt x="32" y="141"/>
                    <a:pt x="33" y="141"/>
                    <a:pt x="33" y="141"/>
                  </a:cubicBezTo>
                  <a:cubicBezTo>
                    <a:pt x="33" y="141"/>
                    <a:pt x="33" y="141"/>
                    <a:pt x="33" y="141"/>
                  </a:cubicBezTo>
                  <a:cubicBezTo>
                    <a:pt x="36" y="141"/>
                    <a:pt x="40" y="142"/>
                    <a:pt x="44" y="144"/>
                  </a:cubicBezTo>
                  <a:cubicBezTo>
                    <a:pt x="44" y="144"/>
                    <a:pt x="44" y="144"/>
                    <a:pt x="44" y="144"/>
                  </a:cubicBezTo>
                  <a:cubicBezTo>
                    <a:pt x="43" y="145"/>
                    <a:pt x="41" y="146"/>
                    <a:pt x="40" y="146"/>
                  </a:cubicBezTo>
                  <a:cubicBezTo>
                    <a:pt x="41" y="149"/>
                    <a:pt x="41" y="149"/>
                    <a:pt x="41" y="149"/>
                  </a:cubicBezTo>
                  <a:cubicBezTo>
                    <a:pt x="43" y="148"/>
                    <a:pt x="45" y="147"/>
                    <a:pt x="47" y="146"/>
                  </a:cubicBezTo>
                  <a:cubicBezTo>
                    <a:pt x="48" y="147"/>
                    <a:pt x="48" y="147"/>
                    <a:pt x="48" y="147"/>
                  </a:cubicBezTo>
                  <a:cubicBezTo>
                    <a:pt x="48" y="147"/>
                    <a:pt x="49" y="148"/>
                    <a:pt x="49" y="148"/>
                  </a:cubicBezTo>
                  <a:cubicBezTo>
                    <a:pt x="48" y="149"/>
                    <a:pt x="48" y="149"/>
                    <a:pt x="48" y="149"/>
                  </a:cubicBezTo>
                  <a:cubicBezTo>
                    <a:pt x="48" y="148"/>
                    <a:pt x="48" y="148"/>
                    <a:pt x="48" y="148"/>
                  </a:cubicBezTo>
                  <a:cubicBezTo>
                    <a:pt x="44" y="149"/>
                    <a:pt x="41" y="151"/>
                    <a:pt x="37" y="152"/>
                  </a:cubicBezTo>
                  <a:cubicBezTo>
                    <a:pt x="39" y="155"/>
                    <a:pt x="39" y="155"/>
                    <a:pt x="39" y="155"/>
                  </a:cubicBezTo>
                  <a:cubicBezTo>
                    <a:pt x="41" y="154"/>
                    <a:pt x="44" y="153"/>
                    <a:pt x="47" y="151"/>
                  </a:cubicBezTo>
                  <a:cubicBezTo>
                    <a:pt x="46" y="153"/>
                    <a:pt x="45" y="154"/>
                    <a:pt x="45" y="156"/>
                  </a:cubicBezTo>
                  <a:cubicBezTo>
                    <a:pt x="44" y="155"/>
                    <a:pt x="44" y="155"/>
                    <a:pt x="44" y="155"/>
                  </a:cubicBezTo>
                  <a:cubicBezTo>
                    <a:pt x="41" y="156"/>
                    <a:pt x="38" y="158"/>
                    <a:pt x="35" y="159"/>
                  </a:cubicBezTo>
                  <a:cubicBezTo>
                    <a:pt x="36" y="162"/>
                    <a:pt x="36" y="162"/>
                    <a:pt x="36" y="162"/>
                  </a:cubicBezTo>
                  <a:cubicBezTo>
                    <a:pt x="38" y="161"/>
                    <a:pt x="41" y="160"/>
                    <a:pt x="43" y="159"/>
                  </a:cubicBezTo>
                  <a:cubicBezTo>
                    <a:pt x="42" y="160"/>
                    <a:pt x="42" y="162"/>
                    <a:pt x="41" y="163"/>
                  </a:cubicBezTo>
                  <a:cubicBezTo>
                    <a:pt x="40" y="161"/>
                    <a:pt x="40" y="161"/>
                    <a:pt x="40" y="161"/>
                  </a:cubicBezTo>
                  <a:cubicBezTo>
                    <a:pt x="37" y="163"/>
                    <a:pt x="33" y="164"/>
                    <a:pt x="30" y="166"/>
                  </a:cubicBezTo>
                  <a:cubicBezTo>
                    <a:pt x="32" y="169"/>
                    <a:pt x="32" y="169"/>
                    <a:pt x="32" y="169"/>
                  </a:cubicBezTo>
                  <a:cubicBezTo>
                    <a:pt x="34" y="167"/>
                    <a:pt x="37" y="166"/>
                    <a:pt x="40" y="165"/>
                  </a:cubicBezTo>
                  <a:cubicBezTo>
                    <a:pt x="40" y="166"/>
                    <a:pt x="39" y="167"/>
                    <a:pt x="38" y="169"/>
                  </a:cubicBezTo>
                  <a:cubicBezTo>
                    <a:pt x="38" y="167"/>
                    <a:pt x="38" y="167"/>
                    <a:pt x="38" y="167"/>
                  </a:cubicBezTo>
                  <a:cubicBezTo>
                    <a:pt x="34" y="168"/>
                    <a:pt x="30" y="170"/>
                    <a:pt x="27" y="173"/>
                  </a:cubicBezTo>
                  <a:cubicBezTo>
                    <a:pt x="29" y="175"/>
                    <a:pt x="29" y="175"/>
                    <a:pt x="29" y="175"/>
                  </a:cubicBezTo>
                  <a:cubicBezTo>
                    <a:pt x="31" y="173"/>
                    <a:pt x="34" y="172"/>
                    <a:pt x="37" y="171"/>
                  </a:cubicBezTo>
                  <a:cubicBezTo>
                    <a:pt x="36" y="172"/>
                    <a:pt x="36" y="174"/>
                    <a:pt x="35" y="175"/>
                  </a:cubicBezTo>
                  <a:cubicBezTo>
                    <a:pt x="35" y="176"/>
                    <a:pt x="34" y="176"/>
                    <a:pt x="34" y="177"/>
                  </a:cubicBezTo>
                  <a:cubicBezTo>
                    <a:pt x="34" y="175"/>
                    <a:pt x="34" y="175"/>
                    <a:pt x="34" y="175"/>
                  </a:cubicBezTo>
                  <a:cubicBezTo>
                    <a:pt x="30" y="177"/>
                    <a:pt x="27" y="178"/>
                    <a:pt x="24" y="180"/>
                  </a:cubicBezTo>
                  <a:cubicBezTo>
                    <a:pt x="26" y="183"/>
                    <a:pt x="26" y="183"/>
                    <a:pt x="26" y="183"/>
                  </a:cubicBezTo>
                  <a:cubicBezTo>
                    <a:pt x="28" y="181"/>
                    <a:pt x="31" y="180"/>
                    <a:pt x="33" y="179"/>
                  </a:cubicBezTo>
                  <a:cubicBezTo>
                    <a:pt x="32" y="181"/>
                    <a:pt x="31" y="183"/>
                    <a:pt x="30" y="185"/>
                  </a:cubicBezTo>
                  <a:cubicBezTo>
                    <a:pt x="30" y="183"/>
                    <a:pt x="30" y="183"/>
                    <a:pt x="30" y="183"/>
                  </a:cubicBezTo>
                  <a:cubicBezTo>
                    <a:pt x="26" y="184"/>
                    <a:pt x="23" y="185"/>
                    <a:pt x="20" y="186"/>
                  </a:cubicBezTo>
                  <a:cubicBezTo>
                    <a:pt x="21" y="189"/>
                    <a:pt x="21" y="189"/>
                    <a:pt x="21" y="189"/>
                  </a:cubicBezTo>
                  <a:cubicBezTo>
                    <a:pt x="24" y="188"/>
                    <a:pt x="27" y="187"/>
                    <a:pt x="29" y="186"/>
                  </a:cubicBezTo>
                  <a:cubicBezTo>
                    <a:pt x="29" y="187"/>
                    <a:pt x="28" y="187"/>
                    <a:pt x="28" y="188"/>
                  </a:cubicBezTo>
                  <a:cubicBezTo>
                    <a:pt x="27" y="190"/>
                    <a:pt x="26" y="191"/>
                    <a:pt x="26" y="192"/>
                  </a:cubicBezTo>
                  <a:cubicBezTo>
                    <a:pt x="25" y="193"/>
                    <a:pt x="25" y="193"/>
                    <a:pt x="25" y="193"/>
                  </a:cubicBezTo>
                  <a:cubicBezTo>
                    <a:pt x="25" y="193"/>
                    <a:pt x="25" y="193"/>
                    <a:pt x="25" y="193"/>
                  </a:cubicBezTo>
                  <a:cubicBezTo>
                    <a:pt x="24" y="193"/>
                    <a:pt x="24" y="193"/>
                    <a:pt x="24" y="193"/>
                  </a:cubicBezTo>
                  <a:cubicBezTo>
                    <a:pt x="23" y="192"/>
                    <a:pt x="22" y="190"/>
                    <a:pt x="20" y="188"/>
                  </a:cubicBezTo>
                  <a:cubicBezTo>
                    <a:pt x="18" y="188"/>
                    <a:pt x="16" y="188"/>
                    <a:pt x="15" y="187"/>
                  </a:cubicBezTo>
                  <a:cubicBezTo>
                    <a:pt x="13" y="187"/>
                    <a:pt x="11" y="187"/>
                    <a:pt x="8" y="187"/>
                  </a:cubicBezTo>
                  <a:cubicBezTo>
                    <a:pt x="7" y="187"/>
                    <a:pt x="7" y="187"/>
                    <a:pt x="7" y="187"/>
                  </a:cubicBezTo>
                  <a:cubicBezTo>
                    <a:pt x="7" y="187"/>
                    <a:pt x="7" y="187"/>
                    <a:pt x="7" y="187"/>
                  </a:cubicBezTo>
                  <a:cubicBezTo>
                    <a:pt x="7" y="188"/>
                    <a:pt x="7" y="188"/>
                    <a:pt x="7" y="188"/>
                  </a:cubicBezTo>
                  <a:cubicBezTo>
                    <a:pt x="7" y="187"/>
                    <a:pt x="7" y="187"/>
                    <a:pt x="7" y="187"/>
                  </a:cubicBezTo>
                  <a:cubicBezTo>
                    <a:pt x="7" y="187"/>
                    <a:pt x="7" y="186"/>
                    <a:pt x="7" y="185"/>
                  </a:cubicBezTo>
                  <a:cubicBezTo>
                    <a:pt x="7" y="185"/>
                    <a:pt x="7" y="185"/>
                    <a:pt x="7" y="185"/>
                  </a:cubicBezTo>
                  <a:cubicBezTo>
                    <a:pt x="7" y="185"/>
                    <a:pt x="7" y="185"/>
                    <a:pt x="7" y="185"/>
                  </a:cubicBezTo>
                  <a:moveTo>
                    <a:pt x="49" y="140"/>
                  </a:moveTo>
                  <a:cubicBezTo>
                    <a:pt x="47" y="139"/>
                    <a:pt x="45" y="138"/>
                    <a:pt x="43" y="137"/>
                  </a:cubicBezTo>
                  <a:cubicBezTo>
                    <a:pt x="42" y="136"/>
                    <a:pt x="41" y="136"/>
                    <a:pt x="40" y="136"/>
                  </a:cubicBezTo>
                  <a:cubicBezTo>
                    <a:pt x="42" y="132"/>
                    <a:pt x="44" y="127"/>
                    <a:pt x="46" y="123"/>
                  </a:cubicBezTo>
                  <a:cubicBezTo>
                    <a:pt x="47" y="120"/>
                    <a:pt x="49" y="117"/>
                    <a:pt x="49" y="115"/>
                  </a:cubicBezTo>
                  <a:cubicBezTo>
                    <a:pt x="49" y="115"/>
                    <a:pt x="49" y="115"/>
                    <a:pt x="49" y="115"/>
                  </a:cubicBezTo>
                  <a:cubicBezTo>
                    <a:pt x="53" y="117"/>
                    <a:pt x="56" y="119"/>
                    <a:pt x="60" y="121"/>
                  </a:cubicBezTo>
                  <a:cubicBezTo>
                    <a:pt x="56" y="127"/>
                    <a:pt x="52" y="133"/>
                    <a:pt x="49" y="140"/>
                  </a:cubicBezTo>
                  <a:moveTo>
                    <a:pt x="86" y="120"/>
                  </a:moveTo>
                  <a:cubicBezTo>
                    <a:pt x="73" y="120"/>
                    <a:pt x="61" y="115"/>
                    <a:pt x="50" y="108"/>
                  </a:cubicBezTo>
                  <a:cubicBezTo>
                    <a:pt x="50" y="108"/>
                    <a:pt x="50" y="108"/>
                    <a:pt x="50" y="108"/>
                  </a:cubicBezTo>
                  <a:cubicBezTo>
                    <a:pt x="50" y="108"/>
                    <a:pt x="50" y="108"/>
                    <a:pt x="50" y="108"/>
                  </a:cubicBezTo>
                  <a:cubicBezTo>
                    <a:pt x="30" y="94"/>
                    <a:pt x="19" y="67"/>
                    <a:pt x="34" y="38"/>
                  </a:cubicBezTo>
                  <a:cubicBezTo>
                    <a:pt x="45" y="16"/>
                    <a:pt x="63" y="6"/>
                    <a:pt x="82" y="6"/>
                  </a:cubicBezTo>
                  <a:cubicBezTo>
                    <a:pt x="119" y="6"/>
                    <a:pt x="156" y="43"/>
                    <a:pt x="134" y="88"/>
                  </a:cubicBezTo>
                  <a:cubicBezTo>
                    <a:pt x="123" y="110"/>
                    <a:pt x="104" y="120"/>
                    <a:pt x="86" y="120"/>
                  </a:cubicBezTo>
                  <a:moveTo>
                    <a:pt x="82" y="0"/>
                  </a:moveTo>
                  <a:cubicBezTo>
                    <a:pt x="59" y="0"/>
                    <a:pt x="39" y="13"/>
                    <a:pt x="28" y="35"/>
                  </a:cubicBezTo>
                  <a:cubicBezTo>
                    <a:pt x="18" y="56"/>
                    <a:pt x="18" y="77"/>
                    <a:pt x="29" y="95"/>
                  </a:cubicBezTo>
                  <a:cubicBezTo>
                    <a:pt x="33" y="101"/>
                    <a:pt x="38" y="107"/>
                    <a:pt x="44" y="111"/>
                  </a:cubicBezTo>
                  <a:cubicBezTo>
                    <a:pt x="43" y="114"/>
                    <a:pt x="42" y="117"/>
                    <a:pt x="40" y="121"/>
                  </a:cubicBezTo>
                  <a:cubicBezTo>
                    <a:pt x="38" y="126"/>
                    <a:pt x="35" y="131"/>
                    <a:pt x="33" y="135"/>
                  </a:cubicBezTo>
                  <a:cubicBezTo>
                    <a:pt x="32" y="135"/>
                    <a:pt x="31" y="135"/>
                    <a:pt x="30" y="135"/>
                  </a:cubicBezTo>
                  <a:cubicBezTo>
                    <a:pt x="29" y="135"/>
                    <a:pt x="28" y="136"/>
                    <a:pt x="27" y="136"/>
                  </a:cubicBezTo>
                  <a:cubicBezTo>
                    <a:pt x="27" y="136"/>
                    <a:pt x="27" y="136"/>
                    <a:pt x="27" y="136"/>
                  </a:cubicBezTo>
                  <a:cubicBezTo>
                    <a:pt x="27" y="136"/>
                    <a:pt x="27" y="136"/>
                    <a:pt x="27" y="136"/>
                  </a:cubicBezTo>
                  <a:cubicBezTo>
                    <a:pt x="27" y="137"/>
                    <a:pt x="27" y="137"/>
                    <a:pt x="27" y="137"/>
                  </a:cubicBezTo>
                  <a:cubicBezTo>
                    <a:pt x="27" y="137"/>
                    <a:pt x="27" y="137"/>
                    <a:pt x="27" y="137"/>
                  </a:cubicBezTo>
                  <a:cubicBezTo>
                    <a:pt x="23" y="147"/>
                    <a:pt x="19" y="153"/>
                    <a:pt x="16" y="159"/>
                  </a:cubicBezTo>
                  <a:cubicBezTo>
                    <a:pt x="12" y="165"/>
                    <a:pt x="8" y="171"/>
                    <a:pt x="3" y="179"/>
                  </a:cubicBezTo>
                  <a:cubicBezTo>
                    <a:pt x="3" y="180"/>
                    <a:pt x="3" y="180"/>
                    <a:pt x="3" y="180"/>
                  </a:cubicBezTo>
                  <a:cubicBezTo>
                    <a:pt x="2" y="180"/>
                    <a:pt x="2" y="181"/>
                    <a:pt x="2" y="182"/>
                  </a:cubicBezTo>
                  <a:cubicBezTo>
                    <a:pt x="1" y="182"/>
                    <a:pt x="1" y="184"/>
                    <a:pt x="1" y="185"/>
                  </a:cubicBezTo>
                  <a:cubicBezTo>
                    <a:pt x="0" y="186"/>
                    <a:pt x="0" y="187"/>
                    <a:pt x="0" y="188"/>
                  </a:cubicBezTo>
                  <a:cubicBezTo>
                    <a:pt x="0" y="188"/>
                    <a:pt x="0" y="188"/>
                    <a:pt x="0" y="189"/>
                  </a:cubicBezTo>
                  <a:cubicBezTo>
                    <a:pt x="1" y="189"/>
                    <a:pt x="1" y="190"/>
                    <a:pt x="1" y="190"/>
                  </a:cubicBezTo>
                  <a:cubicBezTo>
                    <a:pt x="2" y="192"/>
                    <a:pt x="3" y="193"/>
                    <a:pt x="5" y="194"/>
                  </a:cubicBezTo>
                  <a:cubicBezTo>
                    <a:pt x="7" y="196"/>
                    <a:pt x="10" y="197"/>
                    <a:pt x="13" y="198"/>
                  </a:cubicBezTo>
                  <a:cubicBezTo>
                    <a:pt x="16" y="199"/>
                    <a:pt x="19" y="200"/>
                    <a:pt x="22" y="200"/>
                  </a:cubicBezTo>
                  <a:cubicBezTo>
                    <a:pt x="24" y="200"/>
                    <a:pt x="26" y="200"/>
                    <a:pt x="28" y="199"/>
                  </a:cubicBezTo>
                  <a:cubicBezTo>
                    <a:pt x="29" y="198"/>
                    <a:pt x="29" y="198"/>
                    <a:pt x="29" y="197"/>
                  </a:cubicBezTo>
                  <a:cubicBezTo>
                    <a:pt x="30" y="196"/>
                    <a:pt x="31" y="195"/>
                    <a:pt x="32" y="194"/>
                  </a:cubicBezTo>
                  <a:cubicBezTo>
                    <a:pt x="35" y="189"/>
                    <a:pt x="39" y="181"/>
                    <a:pt x="43" y="172"/>
                  </a:cubicBezTo>
                  <a:cubicBezTo>
                    <a:pt x="48" y="164"/>
                    <a:pt x="52" y="155"/>
                    <a:pt x="56" y="148"/>
                  </a:cubicBezTo>
                  <a:cubicBezTo>
                    <a:pt x="56" y="148"/>
                    <a:pt x="56" y="148"/>
                    <a:pt x="56" y="148"/>
                  </a:cubicBezTo>
                  <a:cubicBezTo>
                    <a:pt x="56" y="148"/>
                    <a:pt x="56" y="148"/>
                    <a:pt x="56" y="148"/>
                  </a:cubicBezTo>
                  <a:cubicBezTo>
                    <a:pt x="56" y="148"/>
                    <a:pt x="56" y="148"/>
                    <a:pt x="56" y="148"/>
                  </a:cubicBezTo>
                  <a:cubicBezTo>
                    <a:pt x="56" y="148"/>
                    <a:pt x="56" y="148"/>
                    <a:pt x="56" y="148"/>
                  </a:cubicBezTo>
                  <a:cubicBezTo>
                    <a:pt x="55" y="147"/>
                    <a:pt x="55" y="145"/>
                    <a:pt x="54" y="144"/>
                  </a:cubicBezTo>
                  <a:cubicBezTo>
                    <a:pt x="58" y="136"/>
                    <a:pt x="61" y="130"/>
                    <a:pt x="66" y="123"/>
                  </a:cubicBezTo>
                  <a:cubicBezTo>
                    <a:pt x="72" y="125"/>
                    <a:pt x="79" y="126"/>
                    <a:pt x="86" y="126"/>
                  </a:cubicBezTo>
                  <a:cubicBezTo>
                    <a:pt x="109" y="126"/>
                    <a:pt x="129" y="113"/>
                    <a:pt x="140" y="91"/>
                  </a:cubicBezTo>
                  <a:cubicBezTo>
                    <a:pt x="150" y="70"/>
                    <a:pt x="149" y="49"/>
                    <a:pt x="138" y="31"/>
                  </a:cubicBezTo>
                  <a:cubicBezTo>
                    <a:pt x="127" y="12"/>
                    <a:pt x="105"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849"/>
            <p:cNvSpPr>
              <a:spLocks noEditPoints="1"/>
            </p:cNvSpPr>
            <p:nvPr/>
          </p:nvSpPr>
          <p:spPr bwMode="auto">
            <a:xfrm>
              <a:off x="2789" y="2946"/>
              <a:ext cx="111" cy="64"/>
            </a:xfrm>
            <a:custGeom>
              <a:avLst/>
              <a:gdLst>
                <a:gd name="T0" fmla="*/ 7 w 47"/>
                <a:gd name="T1" fmla="*/ 24 h 27"/>
                <a:gd name="T2" fmla="*/ 7 w 47"/>
                <a:gd name="T3" fmla="*/ 24 h 27"/>
                <a:gd name="T4" fmla="*/ 6 w 47"/>
                <a:gd name="T5" fmla="*/ 24 h 27"/>
                <a:gd name="T6" fmla="*/ 4 w 47"/>
                <a:gd name="T7" fmla="*/ 23 h 27"/>
                <a:gd name="T8" fmla="*/ 4 w 47"/>
                <a:gd name="T9" fmla="*/ 21 h 27"/>
                <a:gd name="T10" fmla="*/ 8 w 47"/>
                <a:gd name="T11" fmla="*/ 13 h 27"/>
                <a:gd name="T12" fmla="*/ 15 w 47"/>
                <a:gd name="T13" fmla="*/ 7 h 27"/>
                <a:gd name="T14" fmla="*/ 29 w 47"/>
                <a:gd name="T15" fmla="*/ 3 h 27"/>
                <a:gd name="T16" fmla="*/ 29 w 47"/>
                <a:gd name="T17" fmla="*/ 3 h 27"/>
                <a:gd name="T18" fmla="*/ 29 w 47"/>
                <a:gd name="T19" fmla="*/ 3 h 27"/>
                <a:gd name="T20" fmla="*/ 41 w 47"/>
                <a:gd name="T21" fmla="*/ 8 h 27"/>
                <a:gd name="T22" fmla="*/ 44 w 47"/>
                <a:gd name="T23" fmla="*/ 12 h 27"/>
                <a:gd name="T24" fmla="*/ 44 w 47"/>
                <a:gd name="T25" fmla="*/ 12 h 27"/>
                <a:gd name="T26" fmla="*/ 43 w 47"/>
                <a:gd name="T27" fmla="*/ 13 h 27"/>
                <a:gd name="T28" fmla="*/ 42 w 47"/>
                <a:gd name="T29" fmla="*/ 14 h 27"/>
                <a:gd name="T30" fmla="*/ 42 w 47"/>
                <a:gd name="T31" fmla="*/ 14 h 27"/>
                <a:gd name="T32" fmla="*/ 42 w 47"/>
                <a:gd name="T33" fmla="*/ 14 h 27"/>
                <a:gd name="T34" fmla="*/ 40 w 47"/>
                <a:gd name="T35" fmla="*/ 13 h 27"/>
                <a:gd name="T36" fmla="*/ 39 w 47"/>
                <a:gd name="T37" fmla="*/ 15 h 27"/>
                <a:gd name="T38" fmla="*/ 40 w 47"/>
                <a:gd name="T39" fmla="*/ 13 h 27"/>
                <a:gd name="T40" fmla="*/ 31 w 47"/>
                <a:gd name="T41" fmla="*/ 11 h 27"/>
                <a:gd name="T42" fmla="*/ 18 w 47"/>
                <a:gd name="T43" fmla="*/ 16 h 27"/>
                <a:gd name="T44" fmla="*/ 12 w 47"/>
                <a:gd name="T45" fmla="*/ 22 h 27"/>
                <a:gd name="T46" fmla="*/ 7 w 47"/>
                <a:gd name="T47" fmla="*/ 24 h 27"/>
                <a:gd name="T48" fmla="*/ 29 w 47"/>
                <a:gd name="T49" fmla="*/ 0 h 27"/>
                <a:gd name="T50" fmla="*/ 28 w 47"/>
                <a:gd name="T51" fmla="*/ 0 h 27"/>
                <a:gd name="T52" fmla="*/ 28 w 47"/>
                <a:gd name="T53" fmla="*/ 0 h 27"/>
                <a:gd name="T54" fmla="*/ 14 w 47"/>
                <a:gd name="T55" fmla="*/ 4 h 27"/>
                <a:gd name="T56" fmla="*/ 6 w 47"/>
                <a:gd name="T57" fmla="*/ 11 h 27"/>
                <a:gd name="T58" fmla="*/ 1 w 47"/>
                <a:gd name="T59" fmla="*/ 21 h 27"/>
                <a:gd name="T60" fmla="*/ 1 w 47"/>
                <a:gd name="T61" fmla="*/ 24 h 27"/>
                <a:gd name="T62" fmla="*/ 4 w 47"/>
                <a:gd name="T63" fmla="*/ 27 h 27"/>
                <a:gd name="T64" fmla="*/ 7 w 47"/>
                <a:gd name="T65" fmla="*/ 27 h 27"/>
                <a:gd name="T66" fmla="*/ 14 w 47"/>
                <a:gd name="T67" fmla="*/ 25 h 27"/>
                <a:gd name="T68" fmla="*/ 20 w 47"/>
                <a:gd name="T69" fmla="*/ 19 h 27"/>
                <a:gd name="T70" fmla="*/ 31 w 47"/>
                <a:gd name="T71" fmla="*/ 14 h 27"/>
                <a:gd name="T72" fmla="*/ 31 w 47"/>
                <a:gd name="T73" fmla="*/ 14 h 27"/>
                <a:gd name="T74" fmla="*/ 39 w 47"/>
                <a:gd name="T75" fmla="*/ 16 h 27"/>
                <a:gd name="T76" fmla="*/ 41 w 47"/>
                <a:gd name="T77" fmla="*/ 17 h 27"/>
                <a:gd name="T78" fmla="*/ 41 w 47"/>
                <a:gd name="T79" fmla="*/ 17 h 27"/>
                <a:gd name="T80" fmla="*/ 42 w 47"/>
                <a:gd name="T81" fmla="*/ 17 h 27"/>
                <a:gd name="T82" fmla="*/ 45 w 47"/>
                <a:gd name="T83" fmla="*/ 15 h 27"/>
                <a:gd name="T84" fmla="*/ 47 w 47"/>
                <a:gd name="T85" fmla="*/ 12 h 27"/>
                <a:gd name="T86" fmla="*/ 47 w 47"/>
                <a:gd name="T87" fmla="*/ 12 h 27"/>
                <a:gd name="T88" fmla="*/ 43 w 47"/>
                <a:gd name="T89" fmla="*/ 5 h 27"/>
                <a:gd name="T90" fmla="*/ 29 w 47"/>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27">
                  <a:moveTo>
                    <a:pt x="7" y="24"/>
                  </a:moveTo>
                  <a:cubicBezTo>
                    <a:pt x="7" y="24"/>
                    <a:pt x="7" y="24"/>
                    <a:pt x="7" y="24"/>
                  </a:cubicBezTo>
                  <a:cubicBezTo>
                    <a:pt x="6" y="24"/>
                    <a:pt x="6" y="24"/>
                    <a:pt x="6" y="24"/>
                  </a:cubicBezTo>
                  <a:cubicBezTo>
                    <a:pt x="5" y="24"/>
                    <a:pt x="4" y="23"/>
                    <a:pt x="4" y="23"/>
                  </a:cubicBezTo>
                  <a:cubicBezTo>
                    <a:pt x="4" y="22"/>
                    <a:pt x="4" y="22"/>
                    <a:pt x="4" y="21"/>
                  </a:cubicBezTo>
                  <a:cubicBezTo>
                    <a:pt x="4" y="19"/>
                    <a:pt x="6" y="15"/>
                    <a:pt x="8" y="13"/>
                  </a:cubicBezTo>
                  <a:cubicBezTo>
                    <a:pt x="11" y="10"/>
                    <a:pt x="14" y="8"/>
                    <a:pt x="15" y="7"/>
                  </a:cubicBezTo>
                  <a:cubicBezTo>
                    <a:pt x="19" y="5"/>
                    <a:pt x="24" y="3"/>
                    <a:pt x="29" y="3"/>
                  </a:cubicBezTo>
                  <a:cubicBezTo>
                    <a:pt x="29" y="3"/>
                    <a:pt x="29" y="3"/>
                    <a:pt x="29" y="3"/>
                  </a:cubicBezTo>
                  <a:cubicBezTo>
                    <a:pt x="29" y="3"/>
                    <a:pt x="29" y="3"/>
                    <a:pt x="29" y="3"/>
                  </a:cubicBezTo>
                  <a:cubicBezTo>
                    <a:pt x="33" y="3"/>
                    <a:pt x="38" y="5"/>
                    <a:pt x="41" y="8"/>
                  </a:cubicBezTo>
                  <a:cubicBezTo>
                    <a:pt x="43" y="9"/>
                    <a:pt x="44" y="10"/>
                    <a:pt x="44" y="12"/>
                  </a:cubicBezTo>
                  <a:cubicBezTo>
                    <a:pt x="44" y="12"/>
                    <a:pt x="44" y="12"/>
                    <a:pt x="44" y="12"/>
                  </a:cubicBezTo>
                  <a:cubicBezTo>
                    <a:pt x="44" y="12"/>
                    <a:pt x="43" y="13"/>
                    <a:pt x="43" y="13"/>
                  </a:cubicBezTo>
                  <a:cubicBezTo>
                    <a:pt x="43" y="14"/>
                    <a:pt x="42" y="14"/>
                    <a:pt x="42" y="14"/>
                  </a:cubicBezTo>
                  <a:cubicBezTo>
                    <a:pt x="42" y="14"/>
                    <a:pt x="42" y="14"/>
                    <a:pt x="42" y="14"/>
                  </a:cubicBezTo>
                  <a:cubicBezTo>
                    <a:pt x="42" y="14"/>
                    <a:pt x="42" y="14"/>
                    <a:pt x="42" y="14"/>
                  </a:cubicBezTo>
                  <a:cubicBezTo>
                    <a:pt x="41" y="14"/>
                    <a:pt x="41" y="14"/>
                    <a:pt x="40" y="13"/>
                  </a:cubicBezTo>
                  <a:cubicBezTo>
                    <a:pt x="39" y="15"/>
                    <a:pt x="39" y="15"/>
                    <a:pt x="39" y="15"/>
                  </a:cubicBezTo>
                  <a:cubicBezTo>
                    <a:pt x="40" y="13"/>
                    <a:pt x="40" y="13"/>
                    <a:pt x="40" y="13"/>
                  </a:cubicBezTo>
                  <a:cubicBezTo>
                    <a:pt x="37" y="12"/>
                    <a:pt x="34" y="11"/>
                    <a:pt x="31" y="11"/>
                  </a:cubicBezTo>
                  <a:cubicBezTo>
                    <a:pt x="26" y="11"/>
                    <a:pt x="21" y="13"/>
                    <a:pt x="18" y="16"/>
                  </a:cubicBezTo>
                  <a:cubicBezTo>
                    <a:pt x="16" y="18"/>
                    <a:pt x="14" y="21"/>
                    <a:pt x="12" y="22"/>
                  </a:cubicBezTo>
                  <a:cubicBezTo>
                    <a:pt x="10" y="23"/>
                    <a:pt x="8" y="24"/>
                    <a:pt x="7" y="24"/>
                  </a:cubicBezTo>
                  <a:moveTo>
                    <a:pt x="29" y="0"/>
                  </a:moveTo>
                  <a:cubicBezTo>
                    <a:pt x="28" y="0"/>
                    <a:pt x="28" y="0"/>
                    <a:pt x="28" y="0"/>
                  </a:cubicBezTo>
                  <a:cubicBezTo>
                    <a:pt x="28" y="0"/>
                    <a:pt x="28" y="0"/>
                    <a:pt x="28" y="0"/>
                  </a:cubicBezTo>
                  <a:cubicBezTo>
                    <a:pt x="23" y="0"/>
                    <a:pt x="18" y="2"/>
                    <a:pt x="14" y="4"/>
                  </a:cubicBezTo>
                  <a:cubicBezTo>
                    <a:pt x="12" y="5"/>
                    <a:pt x="9" y="8"/>
                    <a:pt x="6" y="11"/>
                  </a:cubicBezTo>
                  <a:cubicBezTo>
                    <a:pt x="3" y="14"/>
                    <a:pt x="1" y="17"/>
                    <a:pt x="1" y="21"/>
                  </a:cubicBezTo>
                  <a:cubicBezTo>
                    <a:pt x="0" y="22"/>
                    <a:pt x="1" y="23"/>
                    <a:pt x="1" y="24"/>
                  </a:cubicBezTo>
                  <a:cubicBezTo>
                    <a:pt x="2" y="25"/>
                    <a:pt x="3" y="26"/>
                    <a:pt x="4" y="27"/>
                  </a:cubicBezTo>
                  <a:cubicBezTo>
                    <a:pt x="5" y="27"/>
                    <a:pt x="6" y="27"/>
                    <a:pt x="7" y="27"/>
                  </a:cubicBezTo>
                  <a:cubicBezTo>
                    <a:pt x="10" y="27"/>
                    <a:pt x="12" y="26"/>
                    <a:pt x="14" y="25"/>
                  </a:cubicBezTo>
                  <a:cubicBezTo>
                    <a:pt x="16" y="23"/>
                    <a:pt x="18" y="20"/>
                    <a:pt x="20" y="19"/>
                  </a:cubicBezTo>
                  <a:cubicBezTo>
                    <a:pt x="23" y="16"/>
                    <a:pt x="27" y="14"/>
                    <a:pt x="31" y="14"/>
                  </a:cubicBezTo>
                  <a:cubicBezTo>
                    <a:pt x="31" y="14"/>
                    <a:pt x="31" y="14"/>
                    <a:pt x="31" y="14"/>
                  </a:cubicBezTo>
                  <a:cubicBezTo>
                    <a:pt x="34" y="14"/>
                    <a:pt x="36" y="15"/>
                    <a:pt x="39" y="16"/>
                  </a:cubicBezTo>
                  <a:cubicBezTo>
                    <a:pt x="39" y="16"/>
                    <a:pt x="40" y="17"/>
                    <a:pt x="41" y="17"/>
                  </a:cubicBezTo>
                  <a:cubicBezTo>
                    <a:pt x="41" y="17"/>
                    <a:pt x="41" y="17"/>
                    <a:pt x="41" y="17"/>
                  </a:cubicBezTo>
                  <a:cubicBezTo>
                    <a:pt x="42" y="17"/>
                    <a:pt x="42" y="17"/>
                    <a:pt x="42" y="17"/>
                  </a:cubicBezTo>
                  <a:cubicBezTo>
                    <a:pt x="43" y="17"/>
                    <a:pt x="45" y="16"/>
                    <a:pt x="45" y="15"/>
                  </a:cubicBezTo>
                  <a:cubicBezTo>
                    <a:pt x="46" y="14"/>
                    <a:pt x="47" y="13"/>
                    <a:pt x="47" y="12"/>
                  </a:cubicBezTo>
                  <a:cubicBezTo>
                    <a:pt x="47" y="12"/>
                    <a:pt x="47" y="12"/>
                    <a:pt x="47" y="12"/>
                  </a:cubicBezTo>
                  <a:cubicBezTo>
                    <a:pt x="47" y="9"/>
                    <a:pt x="45" y="7"/>
                    <a:pt x="43" y="5"/>
                  </a:cubicBezTo>
                  <a:cubicBezTo>
                    <a:pt x="39" y="2"/>
                    <a:pt x="34" y="0"/>
                    <a:pt x="2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Rectangle 850"/>
            <p:cNvSpPr>
              <a:spLocks noChangeArrowheads="1"/>
            </p:cNvSpPr>
            <p:nvPr/>
          </p:nvSpPr>
          <p:spPr bwMode="auto">
            <a:xfrm>
              <a:off x="2917" y="2979"/>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8" name="Freeform 851"/>
            <p:cNvSpPr/>
            <p:nvPr/>
          </p:nvSpPr>
          <p:spPr bwMode="auto">
            <a:xfrm>
              <a:off x="2917" y="297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852"/>
            <p:cNvSpPr>
              <a:spLocks noEditPoints="1"/>
            </p:cNvSpPr>
            <p:nvPr/>
          </p:nvSpPr>
          <p:spPr bwMode="auto">
            <a:xfrm>
              <a:off x="2900" y="2979"/>
              <a:ext cx="31" cy="31"/>
            </a:xfrm>
            <a:custGeom>
              <a:avLst/>
              <a:gdLst>
                <a:gd name="T0" fmla="*/ 6 w 13"/>
                <a:gd name="T1" fmla="*/ 10 h 13"/>
                <a:gd name="T2" fmla="*/ 6 w 13"/>
                <a:gd name="T3" fmla="*/ 10 h 13"/>
                <a:gd name="T4" fmla="*/ 5 w 13"/>
                <a:gd name="T5" fmla="*/ 10 h 13"/>
                <a:gd name="T6" fmla="*/ 3 w 13"/>
                <a:gd name="T7" fmla="*/ 7 h 13"/>
                <a:gd name="T8" fmla="*/ 4 w 13"/>
                <a:gd name="T9" fmla="*/ 5 h 13"/>
                <a:gd name="T10" fmla="*/ 7 w 13"/>
                <a:gd name="T11" fmla="*/ 3 h 13"/>
                <a:gd name="T12" fmla="*/ 7 w 13"/>
                <a:gd name="T13" fmla="*/ 3 h 13"/>
                <a:gd name="T14" fmla="*/ 7 w 13"/>
                <a:gd name="T15" fmla="*/ 3 h 13"/>
                <a:gd name="T16" fmla="*/ 7 w 13"/>
                <a:gd name="T17" fmla="*/ 3 h 13"/>
                <a:gd name="T18" fmla="*/ 10 w 13"/>
                <a:gd name="T19" fmla="*/ 5 h 13"/>
                <a:gd name="T20" fmla="*/ 10 w 13"/>
                <a:gd name="T21" fmla="*/ 5 h 13"/>
                <a:gd name="T22" fmla="*/ 10 w 13"/>
                <a:gd name="T23" fmla="*/ 6 h 13"/>
                <a:gd name="T24" fmla="*/ 10 w 13"/>
                <a:gd name="T25" fmla="*/ 6 h 13"/>
                <a:gd name="T26" fmla="*/ 8 w 13"/>
                <a:gd name="T27" fmla="*/ 9 h 13"/>
                <a:gd name="T28" fmla="*/ 6 w 13"/>
                <a:gd name="T29" fmla="*/ 10 h 13"/>
                <a:gd name="T30" fmla="*/ 7 w 13"/>
                <a:gd name="T31" fmla="*/ 0 h 13"/>
                <a:gd name="T32" fmla="*/ 7 w 13"/>
                <a:gd name="T33" fmla="*/ 0 h 13"/>
                <a:gd name="T34" fmla="*/ 7 w 13"/>
                <a:gd name="T35" fmla="*/ 0 h 13"/>
                <a:gd name="T36" fmla="*/ 7 w 13"/>
                <a:gd name="T37" fmla="*/ 0 h 13"/>
                <a:gd name="T38" fmla="*/ 1 w 13"/>
                <a:gd name="T39" fmla="*/ 4 h 13"/>
                <a:gd name="T40" fmla="*/ 0 w 13"/>
                <a:gd name="T41" fmla="*/ 7 h 13"/>
                <a:gd name="T42" fmla="*/ 3 w 13"/>
                <a:gd name="T43" fmla="*/ 12 h 13"/>
                <a:gd name="T44" fmla="*/ 6 w 13"/>
                <a:gd name="T45" fmla="*/ 13 h 13"/>
                <a:gd name="T46" fmla="*/ 10 w 13"/>
                <a:gd name="T47" fmla="*/ 12 h 13"/>
                <a:gd name="T48" fmla="*/ 13 w 13"/>
                <a:gd name="T49" fmla="*/ 7 h 13"/>
                <a:gd name="T50" fmla="*/ 13 w 13"/>
                <a:gd name="T51" fmla="*/ 6 h 13"/>
                <a:gd name="T52" fmla="*/ 13 w 13"/>
                <a:gd name="T53" fmla="*/ 4 h 13"/>
                <a:gd name="T54" fmla="*/ 7 w 13"/>
                <a:gd name="T5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3">
                  <a:moveTo>
                    <a:pt x="6" y="10"/>
                  </a:moveTo>
                  <a:cubicBezTo>
                    <a:pt x="6" y="10"/>
                    <a:pt x="6" y="10"/>
                    <a:pt x="6" y="10"/>
                  </a:cubicBezTo>
                  <a:cubicBezTo>
                    <a:pt x="6" y="10"/>
                    <a:pt x="5" y="10"/>
                    <a:pt x="5" y="10"/>
                  </a:cubicBezTo>
                  <a:cubicBezTo>
                    <a:pt x="4" y="9"/>
                    <a:pt x="3" y="8"/>
                    <a:pt x="3" y="7"/>
                  </a:cubicBezTo>
                  <a:cubicBezTo>
                    <a:pt x="3" y="6"/>
                    <a:pt x="3" y="6"/>
                    <a:pt x="4" y="5"/>
                  </a:cubicBezTo>
                  <a:cubicBezTo>
                    <a:pt x="4" y="4"/>
                    <a:pt x="6" y="3"/>
                    <a:pt x="7" y="3"/>
                  </a:cubicBezTo>
                  <a:cubicBezTo>
                    <a:pt x="7" y="3"/>
                    <a:pt x="7" y="3"/>
                    <a:pt x="7" y="3"/>
                  </a:cubicBezTo>
                  <a:cubicBezTo>
                    <a:pt x="7" y="3"/>
                    <a:pt x="7" y="3"/>
                    <a:pt x="7" y="3"/>
                  </a:cubicBezTo>
                  <a:cubicBezTo>
                    <a:pt x="7" y="3"/>
                    <a:pt x="7" y="3"/>
                    <a:pt x="7" y="3"/>
                  </a:cubicBezTo>
                  <a:cubicBezTo>
                    <a:pt x="8" y="3"/>
                    <a:pt x="9" y="4"/>
                    <a:pt x="10" y="5"/>
                  </a:cubicBezTo>
                  <a:cubicBezTo>
                    <a:pt x="10" y="5"/>
                    <a:pt x="10" y="5"/>
                    <a:pt x="10" y="5"/>
                  </a:cubicBezTo>
                  <a:cubicBezTo>
                    <a:pt x="10" y="6"/>
                    <a:pt x="10" y="6"/>
                    <a:pt x="10" y="6"/>
                  </a:cubicBezTo>
                  <a:cubicBezTo>
                    <a:pt x="10" y="6"/>
                    <a:pt x="10" y="6"/>
                    <a:pt x="10" y="6"/>
                  </a:cubicBezTo>
                  <a:cubicBezTo>
                    <a:pt x="10" y="8"/>
                    <a:pt x="9" y="9"/>
                    <a:pt x="8" y="9"/>
                  </a:cubicBezTo>
                  <a:cubicBezTo>
                    <a:pt x="8" y="10"/>
                    <a:pt x="7" y="10"/>
                    <a:pt x="6" y="10"/>
                  </a:cubicBezTo>
                  <a:moveTo>
                    <a:pt x="7" y="0"/>
                  </a:moveTo>
                  <a:cubicBezTo>
                    <a:pt x="7" y="0"/>
                    <a:pt x="7" y="0"/>
                    <a:pt x="7" y="0"/>
                  </a:cubicBezTo>
                  <a:cubicBezTo>
                    <a:pt x="7" y="0"/>
                    <a:pt x="7" y="0"/>
                    <a:pt x="7" y="0"/>
                  </a:cubicBezTo>
                  <a:cubicBezTo>
                    <a:pt x="7" y="0"/>
                    <a:pt x="7" y="0"/>
                    <a:pt x="7" y="0"/>
                  </a:cubicBezTo>
                  <a:cubicBezTo>
                    <a:pt x="4" y="0"/>
                    <a:pt x="2" y="2"/>
                    <a:pt x="1" y="4"/>
                  </a:cubicBezTo>
                  <a:cubicBezTo>
                    <a:pt x="0" y="5"/>
                    <a:pt x="0" y="6"/>
                    <a:pt x="0" y="7"/>
                  </a:cubicBezTo>
                  <a:cubicBezTo>
                    <a:pt x="0" y="9"/>
                    <a:pt x="1" y="11"/>
                    <a:pt x="3" y="12"/>
                  </a:cubicBezTo>
                  <a:cubicBezTo>
                    <a:pt x="4" y="13"/>
                    <a:pt x="5" y="13"/>
                    <a:pt x="6" y="13"/>
                  </a:cubicBezTo>
                  <a:cubicBezTo>
                    <a:pt x="7" y="13"/>
                    <a:pt x="9" y="13"/>
                    <a:pt x="10" y="12"/>
                  </a:cubicBezTo>
                  <a:cubicBezTo>
                    <a:pt x="12" y="11"/>
                    <a:pt x="13" y="9"/>
                    <a:pt x="13" y="7"/>
                  </a:cubicBezTo>
                  <a:cubicBezTo>
                    <a:pt x="13" y="6"/>
                    <a:pt x="13" y="6"/>
                    <a:pt x="13" y="6"/>
                  </a:cubicBezTo>
                  <a:cubicBezTo>
                    <a:pt x="13" y="5"/>
                    <a:pt x="13" y="5"/>
                    <a:pt x="13" y="4"/>
                  </a:cubicBezTo>
                  <a:cubicBezTo>
                    <a:pt x="12" y="2"/>
                    <a:pt x="9" y="0"/>
                    <a:pt x="7"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853"/>
            <p:cNvSpPr>
              <a:spLocks noEditPoints="1"/>
            </p:cNvSpPr>
            <p:nvPr/>
          </p:nvSpPr>
          <p:spPr bwMode="auto">
            <a:xfrm>
              <a:off x="5381" y="2456"/>
              <a:ext cx="190" cy="218"/>
            </a:xfrm>
            <a:custGeom>
              <a:avLst/>
              <a:gdLst>
                <a:gd name="T0" fmla="*/ 59 w 80"/>
                <a:gd name="T1" fmla="*/ 56 h 92"/>
                <a:gd name="T2" fmla="*/ 50 w 80"/>
                <a:gd name="T3" fmla="*/ 58 h 92"/>
                <a:gd name="T4" fmla="*/ 9 w 80"/>
                <a:gd name="T5" fmla="*/ 78 h 92"/>
                <a:gd name="T6" fmla="*/ 13 w 80"/>
                <a:gd name="T7" fmla="*/ 82 h 92"/>
                <a:gd name="T8" fmla="*/ 67 w 80"/>
                <a:gd name="T9" fmla="*/ 40 h 92"/>
                <a:gd name="T10" fmla="*/ 64 w 80"/>
                <a:gd name="T11" fmla="*/ 42 h 92"/>
                <a:gd name="T12" fmla="*/ 66 w 80"/>
                <a:gd name="T13" fmla="*/ 38 h 92"/>
                <a:gd name="T14" fmla="*/ 47 w 80"/>
                <a:gd name="T15" fmla="*/ 57 h 92"/>
                <a:gd name="T16" fmla="*/ 25 w 80"/>
                <a:gd name="T17" fmla="*/ 34 h 92"/>
                <a:gd name="T18" fmla="*/ 39 w 80"/>
                <a:gd name="T19" fmla="*/ 19 h 92"/>
                <a:gd name="T20" fmla="*/ 37 w 80"/>
                <a:gd name="T21" fmla="*/ 24 h 92"/>
                <a:gd name="T22" fmla="*/ 35 w 80"/>
                <a:gd name="T23" fmla="*/ 31 h 92"/>
                <a:gd name="T24" fmla="*/ 56 w 80"/>
                <a:gd name="T25" fmla="*/ 46 h 92"/>
                <a:gd name="T26" fmla="*/ 57 w 80"/>
                <a:gd name="T27" fmla="*/ 46 h 92"/>
                <a:gd name="T28" fmla="*/ 68 w 80"/>
                <a:gd name="T29" fmla="*/ 44 h 92"/>
                <a:gd name="T30" fmla="*/ 62 w 80"/>
                <a:gd name="T31" fmla="*/ 54 h 92"/>
                <a:gd name="T32" fmla="*/ 59 w 80"/>
                <a:gd name="T33" fmla="*/ 54 h 92"/>
                <a:gd name="T34" fmla="*/ 48 w 80"/>
                <a:gd name="T35" fmla="*/ 57 h 92"/>
                <a:gd name="T36" fmla="*/ 39 w 80"/>
                <a:gd name="T37" fmla="*/ 31 h 92"/>
                <a:gd name="T38" fmla="*/ 57 w 80"/>
                <a:gd name="T39" fmla="*/ 20 h 92"/>
                <a:gd name="T40" fmla="*/ 71 w 80"/>
                <a:gd name="T41" fmla="*/ 25 h 92"/>
                <a:gd name="T42" fmla="*/ 63 w 80"/>
                <a:gd name="T43" fmla="*/ 24 h 92"/>
                <a:gd name="T44" fmla="*/ 62 w 80"/>
                <a:gd name="T45" fmla="*/ 26 h 92"/>
                <a:gd name="T46" fmla="*/ 68 w 80"/>
                <a:gd name="T47" fmla="*/ 28 h 92"/>
                <a:gd name="T48" fmla="*/ 61 w 80"/>
                <a:gd name="T49" fmla="*/ 28 h 92"/>
                <a:gd name="T50" fmla="*/ 66 w 80"/>
                <a:gd name="T51" fmla="*/ 31 h 92"/>
                <a:gd name="T52" fmla="*/ 59 w 80"/>
                <a:gd name="T53" fmla="*/ 31 h 92"/>
                <a:gd name="T54" fmla="*/ 58 w 80"/>
                <a:gd name="T55" fmla="*/ 33 h 92"/>
                <a:gd name="T56" fmla="*/ 65 w 80"/>
                <a:gd name="T57" fmla="*/ 33 h 92"/>
                <a:gd name="T58" fmla="*/ 56 w 80"/>
                <a:gd name="T59" fmla="*/ 35 h 92"/>
                <a:gd name="T60" fmla="*/ 62 w 80"/>
                <a:gd name="T61" fmla="*/ 37 h 92"/>
                <a:gd name="T62" fmla="*/ 55 w 80"/>
                <a:gd name="T63" fmla="*/ 38 h 92"/>
                <a:gd name="T64" fmla="*/ 54 w 80"/>
                <a:gd name="T65" fmla="*/ 39 h 92"/>
                <a:gd name="T66" fmla="*/ 59 w 80"/>
                <a:gd name="T67" fmla="*/ 40 h 92"/>
                <a:gd name="T68" fmla="*/ 52 w 80"/>
                <a:gd name="T69" fmla="*/ 41 h 92"/>
                <a:gd name="T70" fmla="*/ 51 w 80"/>
                <a:gd name="T71" fmla="*/ 42 h 92"/>
                <a:gd name="T72" fmla="*/ 51 w 80"/>
                <a:gd name="T73" fmla="*/ 43 h 92"/>
                <a:gd name="T74" fmla="*/ 54 w 80"/>
                <a:gd name="T75" fmla="*/ 9 h 92"/>
                <a:gd name="T76" fmla="*/ 61 w 80"/>
                <a:gd name="T77" fmla="*/ 4 h 92"/>
                <a:gd name="T78" fmla="*/ 72 w 80"/>
                <a:gd name="T79" fmla="*/ 8 h 92"/>
                <a:gd name="T80" fmla="*/ 70 w 80"/>
                <a:gd name="T81" fmla="*/ 20 h 92"/>
                <a:gd name="T82" fmla="*/ 60 w 80"/>
                <a:gd name="T83" fmla="*/ 0 h 92"/>
                <a:gd name="T84" fmla="*/ 52 w 80"/>
                <a:gd name="T85" fmla="*/ 3 h 92"/>
                <a:gd name="T86" fmla="*/ 39 w 80"/>
                <a:gd name="T87" fmla="*/ 15 h 92"/>
                <a:gd name="T88" fmla="*/ 22 w 80"/>
                <a:gd name="T89" fmla="*/ 34 h 92"/>
                <a:gd name="T90" fmla="*/ 6 w 80"/>
                <a:gd name="T91" fmla="*/ 76 h 92"/>
                <a:gd name="T92" fmla="*/ 3 w 80"/>
                <a:gd name="T93" fmla="*/ 84 h 92"/>
                <a:gd name="T94" fmla="*/ 2 w 80"/>
                <a:gd name="T95" fmla="*/ 92 h 92"/>
                <a:gd name="T96" fmla="*/ 16 w 80"/>
                <a:gd name="T97" fmla="*/ 85 h 92"/>
                <a:gd name="T98" fmla="*/ 52 w 80"/>
                <a:gd name="T99" fmla="*/ 61 h 92"/>
                <a:gd name="T100" fmla="*/ 71 w 80"/>
                <a:gd name="T101" fmla="*/ 44 h 92"/>
                <a:gd name="T102" fmla="*/ 79 w 80"/>
                <a:gd name="T103" fmla="*/ 18 h 92"/>
                <a:gd name="T104" fmla="*/ 60 w 80"/>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92">
                  <a:moveTo>
                    <a:pt x="50" y="58"/>
                  </a:moveTo>
                  <a:cubicBezTo>
                    <a:pt x="50" y="58"/>
                    <a:pt x="50" y="58"/>
                    <a:pt x="50" y="58"/>
                  </a:cubicBezTo>
                  <a:cubicBezTo>
                    <a:pt x="53" y="57"/>
                    <a:pt x="56" y="57"/>
                    <a:pt x="59" y="56"/>
                  </a:cubicBezTo>
                  <a:cubicBezTo>
                    <a:pt x="58" y="57"/>
                    <a:pt x="56" y="57"/>
                    <a:pt x="55" y="58"/>
                  </a:cubicBezTo>
                  <a:cubicBezTo>
                    <a:pt x="54" y="57"/>
                    <a:pt x="54" y="57"/>
                    <a:pt x="54" y="57"/>
                  </a:cubicBezTo>
                  <a:cubicBezTo>
                    <a:pt x="53" y="57"/>
                    <a:pt x="51" y="57"/>
                    <a:pt x="50" y="58"/>
                  </a:cubicBezTo>
                  <a:moveTo>
                    <a:pt x="6" y="86"/>
                  </a:moveTo>
                  <a:cubicBezTo>
                    <a:pt x="6" y="86"/>
                    <a:pt x="6" y="86"/>
                    <a:pt x="6" y="86"/>
                  </a:cubicBezTo>
                  <a:cubicBezTo>
                    <a:pt x="7" y="83"/>
                    <a:pt x="8" y="80"/>
                    <a:pt x="9" y="78"/>
                  </a:cubicBezTo>
                  <a:cubicBezTo>
                    <a:pt x="11" y="76"/>
                    <a:pt x="22" y="63"/>
                    <a:pt x="30" y="53"/>
                  </a:cubicBezTo>
                  <a:cubicBezTo>
                    <a:pt x="32" y="54"/>
                    <a:pt x="33" y="55"/>
                    <a:pt x="35" y="56"/>
                  </a:cubicBezTo>
                  <a:cubicBezTo>
                    <a:pt x="13" y="82"/>
                    <a:pt x="13" y="82"/>
                    <a:pt x="13" y="82"/>
                  </a:cubicBezTo>
                  <a:cubicBezTo>
                    <a:pt x="6" y="86"/>
                    <a:pt x="6" y="86"/>
                    <a:pt x="6" y="86"/>
                  </a:cubicBezTo>
                  <a:moveTo>
                    <a:pt x="64" y="42"/>
                  </a:moveTo>
                  <a:cubicBezTo>
                    <a:pt x="65" y="41"/>
                    <a:pt x="66" y="41"/>
                    <a:pt x="67" y="40"/>
                  </a:cubicBezTo>
                  <a:cubicBezTo>
                    <a:pt x="67" y="41"/>
                    <a:pt x="67" y="41"/>
                    <a:pt x="67" y="41"/>
                  </a:cubicBezTo>
                  <a:cubicBezTo>
                    <a:pt x="67" y="41"/>
                    <a:pt x="67" y="41"/>
                    <a:pt x="67" y="41"/>
                  </a:cubicBezTo>
                  <a:cubicBezTo>
                    <a:pt x="66" y="41"/>
                    <a:pt x="65" y="41"/>
                    <a:pt x="64" y="42"/>
                  </a:cubicBezTo>
                  <a:moveTo>
                    <a:pt x="65" y="39"/>
                  </a:moveTo>
                  <a:cubicBezTo>
                    <a:pt x="65" y="39"/>
                    <a:pt x="66" y="38"/>
                    <a:pt x="66" y="38"/>
                  </a:cubicBezTo>
                  <a:cubicBezTo>
                    <a:pt x="66" y="38"/>
                    <a:pt x="66" y="38"/>
                    <a:pt x="66" y="38"/>
                  </a:cubicBezTo>
                  <a:cubicBezTo>
                    <a:pt x="66" y="39"/>
                    <a:pt x="65" y="39"/>
                    <a:pt x="65" y="39"/>
                  </a:cubicBezTo>
                  <a:moveTo>
                    <a:pt x="48" y="57"/>
                  </a:moveTo>
                  <a:cubicBezTo>
                    <a:pt x="47" y="57"/>
                    <a:pt x="47" y="57"/>
                    <a:pt x="47" y="57"/>
                  </a:cubicBezTo>
                  <a:cubicBezTo>
                    <a:pt x="41" y="56"/>
                    <a:pt x="34" y="52"/>
                    <a:pt x="31" y="48"/>
                  </a:cubicBezTo>
                  <a:cubicBezTo>
                    <a:pt x="27" y="44"/>
                    <a:pt x="25" y="39"/>
                    <a:pt x="25" y="34"/>
                  </a:cubicBezTo>
                  <a:cubicBezTo>
                    <a:pt x="25" y="34"/>
                    <a:pt x="25" y="34"/>
                    <a:pt x="25" y="34"/>
                  </a:cubicBezTo>
                  <a:cubicBezTo>
                    <a:pt x="25" y="29"/>
                    <a:pt x="27" y="24"/>
                    <a:pt x="31" y="22"/>
                  </a:cubicBezTo>
                  <a:cubicBezTo>
                    <a:pt x="33" y="20"/>
                    <a:pt x="36" y="19"/>
                    <a:pt x="39" y="19"/>
                  </a:cubicBezTo>
                  <a:cubicBezTo>
                    <a:pt x="39" y="19"/>
                    <a:pt x="39" y="19"/>
                    <a:pt x="39" y="19"/>
                  </a:cubicBezTo>
                  <a:cubicBezTo>
                    <a:pt x="39" y="19"/>
                    <a:pt x="40" y="19"/>
                    <a:pt x="40" y="19"/>
                  </a:cubicBezTo>
                  <a:cubicBezTo>
                    <a:pt x="40" y="20"/>
                    <a:pt x="39" y="22"/>
                    <a:pt x="38" y="23"/>
                  </a:cubicBezTo>
                  <a:cubicBezTo>
                    <a:pt x="37" y="23"/>
                    <a:pt x="37" y="23"/>
                    <a:pt x="37" y="24"/>
                  </a:cubicBezTo>
                  <a:cubicBezTo>
                    <a:pt x="37" y="24"/>
                    <a:pt x="36" y="25"/>
                    <a:pt x="36" y="25"/>
                  </a:cubicBezTo>
                  <a:cubicBezTo>
                    <a:pt x="36" y="26"/>
                    <a:pt x="36" y="26"/>
                    <a:pt x="36" y="26"/>
                  </a:cubicBezTo>
                  <a:cubicBezTo>
                    <a:pt x="35" y="27"/>
                    <a:pt x="35" y="29"/>
                    <a:pt x="35" y="31"/>
                  </a:cubicBezTo>
                  <a:cubicBezTo>
                    <a:pt x="35" y="35"/>
                    <a:pt x="37" y="40"/>
                    <a:pt x="40" y="43"/>
                  </a:cubicBezTo>
                  <a:cubicBezTo>
                    <a:pt x="43" y="46"/>
                    <a:pt x="47" y="47"/>
                    <a:pt x="51" y="47"/>
                  </a:cubicBezTo>
                  <a:cubicBezTo>
                    <a:pt x="53" y="47"/>
                    <a:pt x="54" y="47"/>
                    <a:pt x="56" y="46"/>
                  </a:cubicBezTo>
                  <a:cubicBezTo>
                    <a:pt x="56" y="46"/>
                    <a:pt x="56" y="46"/>
                    <a:pt x="56" y="46"/>
                  </a:cubicBezTo>
                  <a:cubicBezTo>
                    <a:pt x="57" y="46"/>
                    <a:pt x="57" y="46"/>
                    <a:pt x="57" y="46"/>
                  </a:cubicBezTo>
                  <a:cubicBezTo>
                    <a:pt x="57" y="46"/>
                    <a:pt x="57" y="46"/>
                    <a:pt x="57" y="46"/>
                  </a:cubicBezTo>
                  <a:cubicBezTo>
                    <a:pt x="61" y="45"/>
                    <a:pt x="64" y="44"/>
                    <a:pt x="67" y="42"/>
                  </a:cubicBezTo>
                  <a:cubicBezTo>
                    <a:pt x="68" y="42"/>
                    <a:pt x="68" y="42"/>
                    <a:pt x="68" y="42"/>
                  </a:cubicBezTo>
                  <a:cubicBezTo>
                    <a:pt x="68" y="43"/>
                    <a:pt x="68" y="43"/>
                    <a:pt x="68" y="44"/>
                  </a:cubicBezTo>
                  <a:cubicBezTo>
                    <a:pt x="68" y="48"/>
                    <a:pt x="66" y="52"/>
                    <a:pt x="63" y="54"/>
                  </a:cubicBezTo>
                  <a:cubicBezTo>
                    <a:pt x="63" y="54"/>
                    <a:pt x="63" y="54"/>
                    <a:pt x="62" y="55"/>
                  </a:cubicBezTo>
                  <a:cubicBezTo>
                    <a:pt x="62" y="54"/>
                    <a:pt x="62" y="54"/>
                    <a:pt x="62" y="54"/>
                  </a:cubicBezTo>
                  <a:cubicBezTo>
                    <a:pt x="62" y="54"/>
                    <a:pt x="62" y="54"/>
                    <a:pt x="61" y="54"/>
                  </a:cubicBezTo>
                  <a:cubicBezTo>
                    <a:pt x="61" y="54"/>
                    <a:pt x="61" y="54"/>
                    <a:pt x="61" y="54"/>
                  </a:cubicBezTo>
                  <a:cubicBezTo>
                    <a:pt x="60" y="54"/>
                    <a:pt x="60" y="54"/>
                    <a:pt x="59" y="54"/>
                  </a:cubicBezTo>
                  <a:cubicBezTo>
                    <a:pt x="56" y="55"/>
                    <a:pt x="52" y="56"/>
                    <a:pt x="48" y="56"/>
                  </a:cubicBezTo>
                  <a:cubicBezTo>
                    <a:pt x="48" y="56"/>
                    <a:pt x="47" y="57"/>
                    <a:pt x="48" y="57"/>
                  </a:cubicBezTo>
                  <a:cubicBezTo>
                    <a:pt x="48" y="57"/>
                    <a:pt x="48" y="57"/>
                    <a:pt x="48" y="57"/>
                  </a:cubicBezTo>
                  <a:moveTo>
                    <a:pt x="51" y="43"/>
                  </a:moveTo>
                  <a:cubicBezTo>
                    <a:pt x="48" y="43"/>
                    <a:pt x="45" y="42"/>
                    <a:pt x="42" y="40"/>
                  </a:cubicBezTo>
                  <a:cubicBezTo>
                    <a:pt x="40" y="38"/>
                    <a:pt x="39" y="34"/>
                    <a:pt x="39" y="31"/>
                  </a:cubicBezTo>
                  <a:cubicBezTo>
                    <a:pt x="39" y="30"/>
                    <a:pt x="39" y="28"/>
                    <a:pt x="40" y="27"/>
                  </a:cubicBezTo>
                  <a:cubicBezTo>
                    <a:pt x="44" y="21"/>
                    <a:pt x="47" y="16"/>
                    <a:pt x="51" y="10"/>
                  </a:cubicBezTo>
                  <a:cubicBezTo>
                    <a:pt x="51" y="14"/>
                    <a:pt x="54" y="17"/>
                    <a:pt x="57" y="20"/>
                  </a:cubicBezTo>
                  <a:cubicBezTo>
                    <a:pt x="61" y="23"/>
                    <a:pt x="66" y="24"/>
                    <a:pt x="70" y="24"/>
                  </a:cubicBezTo>
                  <a:cubicBezTo>
                    <a:pt x="70" y="24"/>
                    <a:pt x="71" y="24"/>
                    <a:pt x="72" y="24"/>
                  </a:cubicBezTo>
                  <a:cubicBezTo>
                    <a:pt x="71" y="24"/>
                    <a:pt x="71" y="25"/>
                    <a:pt x="71" y="25"/>
                  </a:cubicBezTo>
                  <a:cubicBezTo>
                    <a:pt x="70" y="25"/>
                    <a:pt x="70" y="25"/>
                    <a:pt x="70" y="25"/>
                  </a:cubicBezTo>
                  <a:cubicBezTo>
                    <a:pt x="69" y="25"/>
                    <a:pt x="69" y="25"/>
                    <a:pt x="68" y="25"/>
                  </a:cubicBezTo>
                  <a:cubicBezTo>
                    <a:pt x="66" y="25"/>
                    <a:pt x="65" y="25"/>
                    <a:pt x="63" y="24"/>
                  </a:cubicBezTo>
                  <a:cubicBezTo>
                    <a:pt x="63" y="24"/>
                    <a:pt x="63" y="24"/>
                    <a:pt x="63" y="24"/>
                  </a:cubicBezTo>
                  <a:cubicBezTo>
                    <a:pt x="62" y="24"/>
                    <a:pt x="62" y="25"/>
                    <a:pt x="62" y="25"/>
                  </a:cubicBezTo>
                  <a:cubicBezTo>
                    <a:pt x="62" y="25"/>
                    <a:pt x="62" y="26"/>
                    <a:pt x="62" y="26"/>
                  </a:cubicBezTo>
                  <a:cubicBezTo>
                    <a:pt x="64" y="26"/>
                    <a:pt x="66" y="27"/>
                    <a:pt x="68" y="27"/>
                  </a:cubicBezTo>
                  <a:cubicBezTo>
                    <a:pt x="69" y="27"/>
                    <a:pt x="69" y="27"/>
                    <a:pt x="70" y="27"/>
                  </a:cubicBezTo>
                  <a:cubicBezTo>
                    <a:pt x="69" y="27"/>
                    <a:pt x="69" y="28"/>
                    <a:pt x="68" y="28"/>
                  </a:cubicBezTo>
                  <a:cubicBezTo>
                    <a:pt x="66" y="28"/>
                    <a:pt x="64" y="28"/>
                    <a:pt x="62" y="27"/>
                  </a:cubicBezTo>
                  <a:cubicBezTo>
                    <a:pt x="62" y="27"/>
                    <a:pt x="62" y="27"/>
                    <a:pt x="62" y="27"/>
                  </a:cubicBezTo>
                  <a:cubicBezTo>
                    <a:pt x="61" y="27"/>
                    <a:pt x="61" y="27"/>
                    <a:pt x="61" y="28"/>
                  </a:cubicBezTo>
                  <a:cubicBezTo>
                    <a:pt x="61" y="28"/>
                    <a:pt x="61" y="29"/>
                    <a:pt x="61" y="29"/>
                  </a:cubicBezTo>
                  <a:cubicBezTo>
                    <a:pt x="63" y="29"/>
                    <a:pt x="65" y="30"/>
                    <a:pt x="67" y="30"/>
                  </a:cubicBezTo>
                  <a:cubicBezTo>
                    <a:pt x="67" y="30"/>
                    <a:pt x="67" y="31"/>
                    <a:pt x="66" y="31"/>
                  </a:cubicBezTo>
                  <a:cubicBezTo>
                    <a:pt x="66" y="31"/>
                    <a:pt x="66" y="31"/>
                    <a:pt x="66" y="31"/>
                  </a:cubicBezTo>
                  <a:cubicBezTo>
                    <a:pt x="65" y="31"/>
                    <a:pt x="64" y="31"/>
                    <a:pt x="63" y="31"/>
                  </a:cubicBezTo>
                  <a:cubicBezTo>
                    <a:pt x="62" y="31"/>
                    <a:pt x="60" y="31"/>
                    <a:pt x="59" y="31"/>
                  </a:cubicBezTo>
                  <a:cubicBezTo>
                    <a:pt x="59" y="31"/>
                    <a:pt x="59" y="31"/>
                    <a:pt x="59" y="31"/>
                  </a:cubicBezTo>
                  <a:cubicBezTo>
                    <a:pt x="58" y="31"/>
                    <a:pt x="58" y="31"/>
                    <a:pt x="58" y="32"/>
                  </a:cubicBezTo>
                  <a:cubicBezTo>
                    <a:pt x="58" y="32"/>
                    <a:pt x="58" y="33"/>
                    <a:pt x="58" y="33"/>
                  </a:cubicBezTo>
                  <a:cubicBezTo>
                    <a:pt x="58" y="33"/>
                    <a:pt x="58" y="33"/>
                    <a:pt x="58" y="33"/>
                  </a:cubicBezTo>
                  <a:cubicBezTo>
                    <a:pt x="60" y="33"/>
                    <a:pt x="62" y="33"/>
                    <a:pt x="63" y="33"/>
                  </a:cubicBezTo>
                  <a:cubicBezTo>
                    <a:pt x="64" y="33"/>
                    <a:pt x="64" y="33"/>
                    <a:pt x="65" y="33"/>
                  </a:cubicBezTo>
                  <a:cubicBezTo>
                    <a:pt x="64" y="34"/>
                    <a:pt x="64" y="35"/>
                    <a:pt x="63" y="35"/>
                  </a:cubicBezTo>
                  <a:cubicBezTo>
                    <a:pt x="61" y="35"/>
                    <a:pt x="59" y="35"/>
                    <a:pt x="56" y="35"/>
                  </a:cubicBezTo>
                  <a:cubicBezTo>
                    <a:pt x="56" y="35"/>
                    <a:pt x="56" y="35"/>
                    <a:pt x="56" y="35"/>
                  </a:cubicBezTo>
                  <a:cubicBezTo>
                    <a:pt x="56" y="35"/>
                    <a:pt x="55" y="35"/>
                    <a:pt x="55" y="36"/>
                  </a:cubicBezTo>
                  <a:cubicBezTo>
                    <a:pt x="55" y="36"/>
                    <a:pt x="55" y="36"/>
                    <a:pt x="56" y="37"/>
                  </a:cubicBezTo>
                  <a:cubicBezTo>
                    <a:pt x="58" y="37"/>
                    <a:pt x="60" y="37"/>
                    <a:pt x="62" y="37"/>
                  </a:cubicBezTo>
                  <a:cubicBezTo>
                    <a:pt x="61" y="38"/>
                    <a:pt x="61" y="38"/>
                    <a:pt x="60" y="39"/>
                  </a:cubicBezTo>
                  <a:cubicBezTo>
                    <a:pt x="60" y="39"/>
                    <a:pt x="60" y="39"/>
                    <a:pt x="60" y="39"/>
                  </a:cubicBezTo>
                  <a:cubicBezTo>
                    <a:pt x="59" y="39"/>
                    <a:pt x="57" y="39"/>
                    <a:pt x="55" y="38"/>
                  </a:cubicBezTo>
                  <a:cubicBezTo>
                    <a:pt x="55" y="38"/>
                    <a:pt x="55" y="38"/>
                    <a:pt x="55" y="38"/>
                  </a:cubicBezTo>
                  <a:cubicBezTo>
                    <a:pt x="55" y="38"/>
                    <a:pt x="54" y="38"/>
                    <a:pt x="54" y="38"/>
                  </a:cubicBezTo>
                  <a:cubicBezTo>
                    <a:pt x="54" y="38"/>
                    <a:pt x="54" y="39"/>
                    <a:pt x="54" y="39"/>
                  </a:cubicBezTo>
                  <a:cubicBezTo>
                    <a:pt x="54" y="39"/>
                    <a:pt x="54" y="39"/>
                    <a:pt x="54" y="39"/>
                  </a:cubicBezTo>
                  <a:cubicBezTo>
                    <a:pt x="55" y="40"/>
                    <a:pt x="55" y="40"/>
                    <a:pt x="55" y="40"/>
                  </a:cubicBezTo>
                  <a:cubicBezTo>
                    <a:pt x="56" y="40"/>
                    <a:pt x="57" y="40"/>
                    <a:pt x="59" y="40"/>
                  </a:cubicBezTo>
                  <a:cubicBezTo>
                    <a:pt x="58" y="41"/>
                    <a:pt x="58" y="41"/>
                    <a:pt x="58" y="41"/>
                  </a:cubicBezTo>
                  <a:cubicBezTo>
                    <a:pt x="57" y="42"/>
                    <a:pt x="57" y="42"/>
                    <a:pt x="57" y="42"/>
                  </a:cubicBezTo>
                  <a:cubicBezTo>
                    <a:pt x="55" y="42"/>
                    <a:pt x="53" y="41"/>
                    <a:pt x="52" y="41"/>
                  </a:cubicBezTo>
                  <a:cubicBezTo>
                    <a:pt x="52" y="41"/>
                    <a:pt x="52" y="41"/>
                    <a:pt x="52" y="41"/>
                  </a:cubicBezTo>
                  <a:cubicBezTo>
                    <a:pt x="51" y="41"/>
                    <a:pt x="51" y="41"/>
                    <a:pt x="51" y="41"/>
                  </a:cubicBezTo>
                  <a:cubicBezTo>
                    <a:pt x="51" y="42"/>
                    <a:pt x="51" y="42"/>
                    <a:pt x="51" y="42"/>
                  </a:cubicBezTo>
                  <a:cubicBezTo>
                    <a:pt x="52" y="43"/>
                    <a:pt x="53" y="43"/>
                    <a:pt x="54" y="43"/>
                  </a:cubicBezTo>
                  <a:cubicBezTo>
                    <a:pt x="53" y="43"/>
                    <a:pt x="52" y="43"/>
                    <a:pt x="51" y="43"/>
                  </a:cubicBezTo>
                  <a:cubicBezTo>
                    <a:pt x="51" y="43"/>
                    <a:pt x="51" y="43"/>
                    <a:pt x="51" y="43"/>
                  </a:cubicBezTo>
                  <a:moveTo>
                    <a:pt x="70" y="20"/>
                  </a:moveTo>
                  <a:cubicBezTo>
                    <a:pt x="67" y="20"/>
                    <a:pt x="63" y="19"/>
                    <a:pt x="59" y="17"/>
                  </a:cubicBezTo>
                  <a:cubicBezTo>
                    <a:pt x="56" y="15"/>
                    <a:pt x="54" y="12"/>
                    <a:pt x="54" y="9"/>
                  </a:cubicBezTo>
                  <a:cubicBezTo>
                    <a:pt x="54" y="7"/>
                    <a:pt x="55" y="6"/>
                    <a:pt x="55" y="5"/>
                  </a:cubicBezTo>
                  <a:cubicBezTo>
                    <a:pt x="57" y="4"/>
                    <a:pt x="59" y="4"/>
                    <a:pt x="60" y="4"/>
                  </a:cubicBezTo>
                  <a:cubicBezTo>
                    <a:pt x="60" y="4"/>
                    <a:pt x="61" y="4"/>
                    <a:pt x="61" y="4"/>
                  </a:cubicBezTo>
                  <a:cubicBezTo>
                    <a:pt x="65" y="4"/>
                    <a:pt x="69" y="5"/>
                    <a:pt x="72" y="8"/>
                  </a:cubicBezTo>
                  <a:cubicBezTo>
                    <a:pt x="73" y="7"/>
                    <a:pt x="73" y="7"/>
                    <a:pt x="73" y="7"/>
                  </a:cubicBezTo>
                  <a:cubicBezTo>
                    <a:pt x="72" y="8"/>
                    <a:pt x="72" y="8"/>
                    <a:pt x="72" y="8"/>
                  </a:cubicBezTo>
                  <a:cubicBezTo>
                    <a:pt x="75" y="11"/>
                    <a:pt x="76" y="14"/>
                    <a:pt x="76" y="15"/>
                  </a:cubicBezTo>
                  <a:cubicBezTo>
                    <a:pt x="76" y="17"/>
                    <a:pt x="75" y="19"/>
                    <a:pt x="74" y="19"/>
                  </a:cubicBezTo>
                  <a:cubicBezTo>
                    <a:pt x="73" y="20"/>
                    <a:pt x="72" y="20"/>
                    <a:pt x="70" y="20"/>
                  </a:cubicBezTo>
                  <a:cubicBezTo>
                    <a:pt x="70" y="20"/>
                    <a:pt x="70" y="20"/>
                    <a:pt x="70" y="20"/>
                  </a:cubicBezTo>
                  <a:cubicBezTo>
                    <a:pt x="70" y="20"/>
                    <a:pt x="70" y="20"/>
                    <a:pt x="70" y="20"/>
                  </a:cubicBezTo>
                  <a:moveTo>
                    <a:pt x="60" y="0"/>
                  </a:moveTo>
                  <a:cubicBezTo>
                    <a:pt x="58" y="0"/>
                    <a:pt x="56" y="0"/>
                    <a:pt x="53" y="1"/>
                  </a:cubicBezTo>
                  <a:cubicBezTo>
                    <a:pt x="53" y="2"/>
                    <a:pt x="53" y="2"/>
                    <a:pt x="53" y="2"/>
                  </a:cubicBezTo>
                  <a:cubicBezTo>
                    <a:pt x="52" y="3"/>
                    <a:pt x="52" y="3"/>
                    <a:pt x="52" y="3"/>
                  </a:cubicBezTo>
                  <a:cubicBezTo>
                    <a:pt x="52" y="3"/>
                    <a:pt x="52" y="3"/>
                    <a:pt x="52" y="3"/>
                  </a:cubicBezTo>
                  <a:cubicBezTo>
                    <a:pt x="48" y="8"/>
                    <a:pt x="45" y="12"/>
                    <a:pt x="43" y="16"/>
                  </a:cubicBezTo>
                  <a:cubicBezTo>
                    <a:pt x="41" y="16"/>
                    <a:pt x="40" y="15"/>
                    <a:pt x="39" y="15"/>
                  </a:cubicBezTo>
                  <a:cubicBezTo>
                    <a:pt x="35" y="15"/>
                    <a:pt x="32" y="17"/>
                    <a:pt x="29" y="19"/>
                  </a:cubicBezTo>
                  <a:cubicBezTo>
                    <a:pt x="24" y="22"/>
                    <a:pt x="22" y="28"/>
                    <a:pt x="22" y="34"/>
                  </a:cubicBezTo>
                  <a:cubicBezTo>
                    <a:pt x="22" y="34"/>
                    <a:pt x="22" y="34"/>
                    <a:pt x="22" y="34"/>
                  </a:cubicBezTo>
                  <a:cubicBezTo>
                    <a:pt x="22" y="40"/>
                    <a:pt x="24" y="45"/>
                    <a:pt x="28" y="50"/>
                  </a:cubicBezTo>
                  <a:cubicBezTo>
                    <a:pt x="23" y="55"/>
                    <a:pt x="18" y="61"/>
                    <a:pt x="14" y="66"/>
                  </a:cubicBezTo>
                  <a:cubicBezTo>
                    <a:pt x="10" y="72"/>
                    <a:pt x="6" y="76"/>
                    <a:pt x="6" y="76"/>
                  </a:cubicBezTo>
                  <a:cubicBezTo>
                    <a:pt x="6" y="76"/>
                    <a:pt x="6" y="76"/>
                    <a:pt x="6" y="76"/>
                  </a:cubicBezTo>
                  <a:cubicBezTo>
                    <a:pt x="6" y="76"/>
                    <a:pt x="6" y="76"/>
                    <a:pt x="6" y="76"/>
                  </a:cubicBezTo>
                  <a:cubicBezTo>
                    <a:pt x="5" y="78"/>
                    <a:pt x="4" y="81"/>
                    <a:pt x="3" y="84"/>
                  </a:cubicBezTo>
                  <a:cubicBezTo>
                    <a:pt x="1" y="87"/>
                    <a:pt x="1" y="90"/>
                    <a:pt x="1" y="90"/>
                  </a:cubicBezTo>
                  <a:cubicBezTo>
                    <a:pt x="0" y="90"/>
                    <a:pt x="1" y="91"/>
                    <a:pt x="1" y="92"/>
                  </a:cubicBezTo>
                  <a:cubicBezTo>
                    <a:pt x="2" y="92"/>
                    <a:pt x="2" y="92"/>
                    <a:pt x="2" y="92"/>
                  </a:cubicBezTo>
                  <a:cubicBezTo>
                    <a:pt x="3" y="92"/>
                    <a:pt x="3" y="92"/>
                    <a:pt x="3" y="92"/>
                  </a:cubicBezTo>
                  <a:cubicBezTo>
                    <a:pt x="15" y="85"/>
                    <a:pt x="15" y="85"/>
                    <a:pt x="15" y="85"/>
                  </a:cubicBezTo>
                  <a:cubicBezTo>
                    <a:pt x="16" y="85"/>
                    <a:pt x="16" y="85"/>
                    <a:pt x="16" y="85"/>
                  </a:cubicBezTo>
                  <a:cubicBezTo>
                    <a:pt x="38" y="58"/>
                    <a:pt x="38" y="58"/>
                    <a:pt x="38" y="58"/>
                  </a:cubicBezTo>
                  <a:cubicBezTo>
                    <a:pt x="41" y="59"/>
                    <a:pt x="44" y="60"/>
                    <a:pt x="46" y="61"/>
                  </a:cubicBezTo>
                  <a:cubicBezTo>
                    <a:pt x="48" y="61"/>
                    <a:pt x="50" y="61"/>
                    <a:pt x="52" y="61"/>
                  </a:cubicBezTo>
                  <a:cubicBezTo>
                    <a:pt x="52" y="61"/>
                    <a:pt x="52" y="61"/>
                    <a:pt x="52" y="61"/>
                  </a:cubicBezTo>
                  <a:cubicBezTo>
                    <a:pt x="57" y="61"/>
                    <a:pt x="62" y="60"/>
                    <a:pt x="66" y="57"/>
                  </a:cubicBezTo>
                  <a:cubicBezTo>
                    <a:pt x="69" y="53"/>
                    <a:pt x="71" y="49"/>
                    <a:pt x="71" y="44"/>
                  </a:cubicBezTo>
                  <a:cubicBezTo>
                    <a:pt x="71" y="41"/>
                    <a:pt x="70" y="37"/>
                    <a:pt x="68" y="35"/>
                  </a:cubicBezTo>
                  <a:cubicBezTo>
                    <a:pt x="72" y="30"/>
                    <a:pt x="75" y="25"/>
                    <a:pt x="79" y="20"/>
                  </a:cubicBezTo>
                  <a:cubicBezTo>
                    <a:pt x="79" y="20"/>
                    <a:pt x="79" y="19"/>
                    <a:pt x="79" y="18"/>
                  </a:cubicBezTo>
                  <a:cubicBezTo>
                    <a:pt x="79" y="17"/>
                    <a:pt x="80" y="16"/>
                    <a:pt x="80" y="15"/>
                  </a:cubicBezTo>
                  <a:cubicBezTo>
                    <a:pt x="80" y="12"/>
                    <a:pt x="78" y="9"/>
                    <a:pt x="74" y="6"/>
                  </a:cubicBezTo>
                  <a:cubicBezTo>
                    <a:pt x="71" y="2"/>
                    <a:pt x="66"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854"/>
            <p:cNvSpPr/>
            <p:nvPr/>
          </p:nvSpPr>
          <p:spPr bwMode="auto">
            <a:xfrm>
              <a:off x="5507" y="2562"/>
              <a:ext cx="35" cy="10"/>
            </a:xfrm>
            <a:custGeom>
              <a:avLst/>
              <a:gdLst>
                <a:gd name="T0" fmla="*/ 14 w 15"/>
                <a:gd name="T1" fmla="*/ 0 h 4"/>
                <a:gd name="T2" fmla="*/ 13 w 15"/>
                <a:gd name="T3" fmla="*/ 0 h 4"/>
                <a:gd name="T4" fmla="*/ 1 w 15"/>
                <a:gd name="T5" fmla="*/ 3 h 4"/>
                <a:gd name="T6" fmla="*/ 0 w 15"/>
                <a:gd name="T7" fmla="*/ 4 h 4"/>
                <a:gd name="T8" fmla="*/ 1 w 15"/>
                <a:gd name="T9" fmla="*/ 4 h 4"/>
                <a:gd name="T10" fmla="*/ 1 w 15"/>
                <a:gd name="T11" fmla="*/ 4 h 4"/>
                <a:gd name="T12" fmla="*/ 14 w 15"/>
                <a:gd name="T13" fmla="*/ 1 h 4"/>
                <a:gd name="T14" fmla="*/ 14 w 15"/>
                <a:gd name="T15" fmla="*/ 0 h 4"/>
                <a:gd name="T16" fmla="*/ 14 w 1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
                  <a:moveTo>
                    <a:pt x="14" y="0"/>
                  </a:moveTo>
                  <a:cubicBezTo>
                    <a:pt x="13" y="0"/>
                    <a:pt x="13" y="0"/>
                    <a:pt x="13" y="0"/>
                  </a:cubicBezTo>
                  <a:cubicBezTo>
                    <a:pt x="9" y="1"/>
                    <a:pt x="5" y="2"/>
                    <a:pt x="1" y="3"/>
                  </a:cubicBezTo>
                  <a:cubicBezTo>
                    <a:pt x="1" y="3"/>
                    <a:pt x="0" y="3"/>
                    <a:pt x="0" y="4"/>
                  </a:cubicBezTo>
                  <a:cubicBezTo>
                    <a:pt x="0" y="4"/>
                    <a:pt x="1" y="4"/>
                    <a:pt x="1" y="4"/>
                  </a:cubicBezTo>
                  <a:cubicBezTo>
                    <a:pt x="1" y="4"/>
                    <a:pt x="1" y="4"/>
                    <a:pt x="1" y="4"/>
                  </a:cubicBezTo>
                  <a:cubicBezTo>
                    <a:pt x="6" y="4"/>
                    <a:pt x="10" y="3"/>
                    <a:pt x="14" y="1"/>
                  </a:cubicBezTo>
                  <a:cubicBezTo>
                    <a:pt x="14" y="1"/>
                    <a:pt x="15" y="0"/>
                    <a:pt x="14" y="0"/>
                  </a:cubicBezTo>
                  <a:cubicBezTo>
                    <a:pt x="14" y="0"/>
                    <a:pt x="14" y="0"/>
                    <a:pt x="1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855"/>
            <p:cNvSpPr/>
            <p:nvPr/>
          </p:nvSpPr>
          <p:spPr bwMode="auto">
            <a:xfrm>
              <a:off x="5504" y="2572"/>
              <a:ext cx="34" cy="9"/>
            </a:xfrm>
            <a:custGeom>
              <a:avLst/>
              <a:gdLst>
                <a:gd name="T0" fmla="*/ 13 w 14"/>
                <a:gd name="T1" fmla="*/ 0 h 4"/>
                <a:gd name="T2" fmla="*/ 13 w 14"/>
                <a:gd name="T3" fmla="*/ 0 h 4"/>
                <a:gd name="T4" fmla="*/ 1 w 14"/>
                <a:gd name="T5" fmla="*/ 3 h 4"/>
                <a:gd name="T6" fmla="*/ 0 w 14"/>
                <a:gd name="T7" fmla="*/ 4 h 4"/>
                <a:gd name="T8" fmla="*/ 1 w 14"/>
                <a:gd name="T9" fmla="*/ 4 h 4"/>
                <a:gd name="T10" fmla="*/ 1 w 14"/>
                <a:gd name="T11" fmla="*/ 4 h 4"/>
                <a:gd name="T12" fmla="*/ 13 w 14"/>
                <a:gd name="T13" fmla="*/ 2 h 4"/>
                <a:gd name="T14" fmla="*/ 14 w 14"/>
                <a:gd name="T15" fmla="*/ 1 h 4"/>
                <a:gd name="T16" fmla="*/ 13 w 1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
                  <a:moveTo>
                    <a:pt x="13" y="0"/>
                  </a:moveTo>
                  <a:cubicBezTo>
                    <a:pt x="13" y="0"/>
                    <a:pt x="13" y="0"/>
                    <a:pt x="13" y="0"/>
                  </a:cubicBezTo>
                  <a:cubicBezTo>
                    <a:pt x="9" y="2"/>
                    <a:pt x="5" y="2"/>
                    <a:pt x="1" y="3"/>
                  </a:cubicBezTo>
                  <a:cubicBezTo>
                    <a:pt x="1" y="3"/>
                    <a:pt x="0" y="3"/>
                    <a:pt x="0" y="4"/>
                  </a:cubicBezTo>
                  <a:cubicBezTo>
                    <a:pt x="0" y="4"/>
                    <a:pt x="1" y="4"/>
                    <a:pt x="1" y="4"/>
                  </a:cubicBezTo>
                  <a:cubicBezTo>
                    <a:pt x="1" y="4"/>
                    <a:pt x="1" y="4"/>
                    <a:pt x="1" y="4"/>
                  </a:cubicBezTo>
                  <a:cubicBezTo>
                    <a:pt x="5" y="4"/>
                    <a:pt x="9" y="3"/>
                    <a:pt x="13" y="2"/>
                  </a:cubicBezTo>
                  <a:cubicBezTo>
                    <a:pt x="14" y="2"/>
                    <a:pt x="14" y="1"/>
                    <a:pt x="14" y="1"/>
                  </a:cubicBezTo>
                  <a:cubicBezTo>
                    <a:pt x="14" y="0"/>
                    <a:pt x="13"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856"/>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857"/>
            <p:cNvSpPr/>
            <p:nvPr/>
          </p:nvSpPr>
          <p:spPr bwMode="auto">
            <a:xfrm>
              <a:off x="5445" y="175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858"/>
            <p:cNvSpPr>
              <a:spLocks noEditPoints="1"/>
            </p:cNvSpPr>
            <p:nvPr/>
          </p:nvSpPr>
          <p:spPr bwMode="auto">
            <a:xfrm>
              <a:off x="5182" y="1649"/>
              <a:ext cx="296" cy="199"/>
            </a:xfrm>
            <a:custGeom>
              <a:avLst/>
              <a:gdLst>
                <a:gd name="T0" fmla="*/ 20 w 125"/>
                <a:gd name="T1" fmla="*/ 58 h 84"/>
                <a:gd name="T2" fmla="*/ 27 w 125"/>
                <a:gd name="T3" fmla="*/ 78 h 84"/>
                <a:gd name="T4" fmla="*/ 53 w 125"/>
                <a:gd name="T5" fmla="*/ 46 h 84"/>
                <a:gd name="T6" fmla="*/ 46 w 125"/>
                <a:gd name="T7" fmla="*/ 75 h 84"/>
                <a:gd name="T8" fmla="*/ 29 w 125"/>
                <a:gd name="T9" fmla="*/ 79 h 84"/>
                <a:gd name="T10" fmla="*/ 37 w 125"/>
                <a:gd name="T11" fmla="*/ 51 h 84"/>
                <a:gd name="T12" fmla="*/ 48 w 125"/>
                <a:gd name="T13" fmla="*/ 46 h 84"/>
                <a:gd name="T14" fmla="*/ 51 w 125"/>
                <a:gd name="T15" fmla="*/ 46 h 84"/>
                <a:gd name="T16" fmla="*/ 31 w 125"/>
                <a:gd name="T17" fmla="*/ 79 h 84"/>
                <a:gd name="T18" fmla="*/ 97 w 125"/>
                <a:gd name="T19" fmla="*/ 25 h 84"/>
                <a:gd name="T20" fmla="*/ 104 w 125"/>
                <a:gd name="T21" fmla="*/ 23 h 84"/>
                <a:gd name="T22" fmla="*/ 101 w 125"/>
                <a:gd name="T23" fmla="*/ 50 h 84"/>
                <a:gd name="T24" fmla="*/ 108 w 125"/>
                <a:gd name="T25" fmla="*/ 24 h 84"/>
                <a:gd name="T26" fmla="*/ 111 w 125"/>
                <a:gd name="T27" fmla="*/ 43 h 84"/>
                <a:gd name="T28" fmla="*/ 111 w 125"/>
                <a:gd name="T29" fmla="*/ 44 h 84"/>
                <a:gd name="T30" fmla="*/ 110 w 125"/>
                <a:gd name="T31" fmla="*/ 44 h 84"/>
                <a:gd name="T32" fmla="*/ 85 w 125"/>
                <a:gd name="T33" fmla="*/ 56 h 84"/>
                <a:gd name="T34" fmla="*/ 74 w 125"/>
                <a:gd name="T35" fmla="*/ 35 h 84"/>
                <a:gd name="T36" fmla="*/ 88 w 125"/>
                <a:gd name="T37" fmla="*/ 54 h 84"/>
                <a:gd name="T38" fmla="*/ 82 w 125"/>
                <a:gd name="T39" fmla="*/ 0 h 84"/>
                <a:gd name="T40" fmla="*/ 82 w 125"/>
                <a:gd name="T41" fmla="*/ 19 h 84"/>
                <a:gd name="T42" fmla="*/ 83 w 125"/>
                <a:gd name="T43" fmla="*/ 11 h 84"/>
                <a:gd name="T44" fmla="*/ 87 w 125"/>
                <a:gd name="T45" fmla="*/ 6 h 84"/>
                <a:gd name="T46" fmla="*/ 105 w 125"/>
                <a:gd name="T47" fmla="*/ 17 h 84"/>
                <a:gd name="T48" fmla="*/ 72 w 125"/>
                <a:gd name="T49" fmla="*/ 30 h 84"/>
                <a:gd name="T50" fmla="*/ 59 w 125"/>
                <a:gd name="T51" fmla="*/ 41 h 84"/>
                <a:gd name="T52" fmla="*/ 50 w 125"/>
                <a:gd name="T53" fmla="*/ 40 h 84"/>
                <a:gd name="T54" fmla="*/ 33 w 125"/>
                <a:gd name="T55" fmla="*/ 46 h 84"/>
                <a:gd name="T56" fmla="*/ 19 w 125"/>
                <a:gd name="T57" fmla="*/ 34 h 84"/>
                <a:gd name="T58" fmla="*/ 24 w 125"/>
                <a:gd name="T59" fmla="*/ 37 h 84"/>
                <a:gd name="T60" fmla="*/ 29 w 125"/>
                <a:gd name="T61" fmla="*/ 41 h 84"/>
                <a:gd name="T62" fmla="*/ 15 w 125"/>
                <a:gd name="T63" fmla="*/ 28 h 84"/>
                <a:gd name="T64" fmla="*/ 4 w 125"/>
                <a:gd name="T65" fmla="*/ 60 h 84"/>
                <a:gd name="T66" fmla="*/ 5 w 125"/>
                <a:gd name="T67" fmla="*/ 71 h 84"/>
                <a:gd name="T68" fmla="*/ 11 w 125"/>
                <a:gd name="T69" fmla="*/ 68 h 84"/>
                <a:gd name="T70" fmla="*/ 18 w 125"/>
                <a:gd name="T71" fmla="*/ 79 h 84"/>
                <a:gd name="T72" fmla="*/ 55 w 125"/>
                <a:gd name="T73" fmla="*/ 76 h 84"/>
                <a:gd name="T74" fmla="*/ 65 w 125"/>
                <a:gd name="T75" fmla="*/ 45 h 84"/>
                <a:gd name="T76" fmla="*/ 72 w 125"/>
                <a:gd name="T77" fmla="*/ 55 h 84"/>
                <a:gd name="T78" fmla="*/ 110 w 125"/>
                <a:gd name="T79" fmla="*/ 52 h 84"/>
                <a:gd name="T80" fmla="*/ 118 w 125"/>
                <a:gd name="T81" fmla="*/ 23 h 84"/>
                <a:gd name="T82" fmla="*/ 96 w 125"/>
                <a:gd name="T83"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4">
                  <a:moveTo>
                    <a:pt x="27" y="78"/>
                  </a:moveTo>
                  <a:cubicBezTo>
                    <a:pt x="20" y="74"/>
                    <a:pt x="10" y="62"/>
                    <a:pt x="20" y="58"/>
                  </a:cubicBezTo>
                  <a:cubicBezTo>
                    <a:pt x="25" y="56"/>
                    <a:pt x="30" y="54"/>
                    <a:pt x="36" y="51"/>
                  </a:cubicBezTo>
                  <a:cubicBezTo>
                    <a:pt x="33" y="60"/>
                    <a:pt x="30" y="69"/>
                    <a:pt x="27" y="78"/>
                  </a:cubicBezTo>
                  <a:moveTo>
                    <a:pt x="46" y="75"/>
                  </a:moveTo>
                  <a:cubicBezTo>
                    <a:pt x="48" y="65"/>
                    <a:pt x="50" y="56"/>
                    <a:pt x="53" y="46"/>
                  </a:cubicBezTo>
                  <a:cubicBezTo>
                    <a:pt x="58" y="50"/>
                    <a:pt x="59" y="64"/>
                    <a:pt x="55" y="68"/>
                  </a:cubicBezTo>
                  <a:cubicBezTo>
                    <a:pt x="53" y="70"/>
                    <a:pt x="50" y="73"/>
                    <a:pt x="46" y="75"/>
                  </a:cubicBezTo>
                  <a:moveTo>
                    <a:pt x="31" y="79"/>
                  </a:moveTo>
                  <a:cubicBezTo>
                    <a:pt x="30" y="79"/>
                    <a:pt x="29" y="79"/>
                    <a:pt x="29" y="79"/>
                  </a:cubicBezTo>
                  <a:cubicBezTo>
                    <a:pt x="28" y="79"/>
                    <a:pt x="28" y="79"/>
                    <a:pt x="28" y="79"/>
                  </a:cubicBezTo>
                  <a:cubicBezTo>
                    <a:pt x="31" y="70"/>
                    <a:pt x="34" y="60"/>
                    <a:pt x="37" y="51"/>
                  </a:cubicBezTo>
                  <a:cubicBezTo>
                    <a:pt x="37" y="51"/>
                    <a:pt x="37" y="51"/>
                    <a:pt x="37" y="51"/>
                  </a:cubicBezTo>
                  <a:cubicBezTo>
                    <a:pt x="40" y="49"/>
                    <a:pt x="44" y="48"/>
                    <a:pt x="48" y="46"/>
                  </a:cubicBezTo>
                  <a:cubicBezTo>
                    <a:pt x="49" y="46"/>
                    <a:pt x="49" y="46"/>
                    <a:pt x="50" y="46"/>
                  </a:cubicBezTo>
                  <a:cubicBezTo>
                    <a:pt x="51" y="46"/>
                    <a:pt x="51" y="46"/>
                    <a:pt x="51" y="46"/>
                  </a:cubicBezTo>
                  <a:cubicBezTo>
                    <a:pt x="49" y="56"/>
                    <a:pt x="46" y="66"/>
                    <a:pt x="43" y="76"/>
                  </a:cubicBezTo>
                  <a:cubicBezTo>
                    <a:pt x="39" y="78"/>
                    <a:pt x="35" y="79"/>
                    <a:pt x="31" y="79"/>
                  </a:cubicBezTo>
                  <a:moveTo>
                    <a:pt x="89" y="55"/>
                  </a:moveTo>
                  <a:cubicBezTo>
                    <a:pt x="92" y="45"/>
                    <a:pt x="95" y="35"/>
                    <a:pt x="97" y="25"/>
                  </a:cubicBezTo>
                  <a:cubicBezTo>
                    <a:pt x="99" y="25"/>
                    <a:pt x="100" y="24"/>
                    <a:pt x="101" y="23"/>
                  </a:cubicBezTo>
                  <a:cubicBezTo>
                    <a:pt x="102" y="23"/>
                    <a:pt x="103" y="23"/>
                    <a:pt x="104" y="23"/>
                  </a:cubicBezTo>
                  <a:cubicBezTo>
                    <a:pt x="105" y="23"/>
                    <a:pt x="106" y="23"/>
                    <a:pt x="106" y="23"/>
                  </a:cubicBezTo>
                  <a:cubicBezTo>
                    <a:pt x="104" y="32"/>
                    <a:pt x="103" y="41"/>
                    <a:pt x="101" y="50"/>
                  </a:cubicBezTo>
                  <a:cubicBezTo>
                    <a:pt x="103" y="50"/>
                    <a:pt x="103" y="50"/>
                    <a:pt x="103" y="50"/>
                  </a:cubicBezTo>
                  <a:cubicBezTo>
                    <a:pt x="104" y="41"/>
                    <a:pt x="106" y="33"/>
                    <a:pt x="108" y="24"/>
                  </a:cubicBezTo>
                  <a:cubicBezTo>
                    <a:pt x="113" y="27"/>
                    <a:pt x="113" y="39"/>
                    <a:pt x="111" y="44"/>
                  </a:cubicBezTo>
                  <a:cubicBezTo>
                    <a:pt x="111" y="43"/>
                    <a:pt x="111" y="43"/>
                    <a:pt x="111" y="43"/>
                  </a:cubicBezTo>
                  <a:cubicBezTo>
                    <a:pt x="111" y="43"/>
                    <a:pt x="111" y="43"/>
                    <a:pt x="111" y="44"/>
                  </a:cubicBezTo>
                  <a:cubicBezTo>
                    <a:pt x="111" y="44"/>
                    <a:pt x="111" y="44"/>
                    <a:pt x="111" y="44"/>
                  </a:cubicBezTo>
                  <a:cubicBezTo>
                    <a:pt x="111" y="44"/>
                    <a:pt x="111" y="44"/>
                    <a:pt x="111" y="44"/>
                  </a:cubicBezTo>
                  <a:cubicBezTo>
                    <a:pt x="110" y="44"/>
                    <a:pt x="110" y="44"/>
                    <a:pt x="110" y="44"/>
                  </a:cubicBezTo>
                  <a:cubicBezTo>
                    <a:pt x="110" y="44"/>
                    <a:pt x="110" y="44"/>
                    <a:pt x="111" y="44"/>
                  </a:cubicBezTo>
                  <a:cubicBezTo>
                    <a:pt x="107" y="50"/>
                    <a:pt x="92" y="56"/>
                    <a:pt x="85" y="56"/>
                  </a:cubicBezTo>
                  <a:cubicBezTo>
                    <a:pt x="85" y="56"/>
                    <a:pt x="85" y="56"/>
                    <a:pt x="85" y="55"/>
                  </a:cubicBezTo>
                  <a:cubicBezTo>
                    <a:pt x="78" y="55"/>
                    <a:pt x="63" y="40"/>
                    <a:pt x="74" y="35"/>
                  </a:cubicBezTo>
                  <a:cubicBezTo>
                    <a:pt x="81" y="32"/>
                    <a:pt x="88" y="29"/>
                    <a:pt x="95" y="26"/>
                  </a:cubicBezTo>
                  <a:cubicBezTo>
                    <a:pt x="93" y="35"/>
                    <a:pt x="90" y="45"/>
                    <a:pt x="88" y="54"/>
                  </a:cubicBezTo>
                  <a:cubicBezTo>
                    <a:pt x="89" y="55"/>
                    <a:pt x="89" y="55"/>
                    <a:pt x="89" y="55"/>
                  </a:cubicBezTo>
                  <a:moveTo>
                    <a:pt x="82" y="0"/>
                  </a:moveTo>
                  <a:cubicBezTo>
                    <a:pt x="78" y="0"/>
                    <a:pt x="75" y="3"/>
                    <a:pt x="77" y="12"/>
                  </a:cubicBezTo>
                  <a:cubicBezTo>
                    <a:pt x="78" y="14"/>
                    <a:pt x="79" y="19"/>
                    <a:pt x="82" y="19"/>
                  </a:cubicBezTo>
                  <a:cubicBezTo>
                    <a:pt x="82" y="19"/>
                    <a:pt x="82" y="19"/>
                    <a:pt x="83" y="18"/>
                  </a:cubicBezTo>
                  <a:cubicBezTo>
                    <a:pt x="86" y="17"/>
                    <a:pt x="83" y="13"/>
                    <a:pt x="83" y="11"/>
                  </a:cubicBezTo>
                  <a:cubicBezTo>
                    <a:pt x="82" y="7"/>
                    <a:pt x="82" y="6"/>
                    <a:pt x="84" y="6"/>
                  </a:cubicBezTo>
                  <a:cubicBezTo>
                    <a:pt x="85" y="6"/>
                    <a:pt x="86" y="6"/>
                    <a:pt x="87" y="6"/>
                  </a:cubicBezTo>
                  <a:cubicBezTo>
                    <a:pt x="95" y="11"/>
                    <a:pt x="104" y="15"/>
                    <a:pt x="112" y="19"/>
                  </a:cubicBezTo>
                  <a:cubicBezTo>
                    <a:pt x="110" y="18"/>
                    <a:pt x="107" y="17"/>
                    <a:pt x="105" y="17"/>
                  </a:cubicBezTo>
                  <a:cubicBezTo>
                    <a:pt x="99" y="17"/>
                    <a:pt x="93" y="21"/>
                    <a:pt x="86" y="23"/>
                  </a:cubicBezTo>
                  <a:cubicBezTo>
                    <a:pt x="82" y="25"/>
                    <a:pt x="77" y="28"/>
                    <a:pt x="72" y="30"/>
                  </a:cubicBezTo>
                  <a:cubicBezTo>
                    <a:pt x="66" y="32"/>
                    <a:pt x="66" y="39"/>
                    <a:pt x="62" y="40"/>
                  </a:cubicBezTo>
                  <a:cubicBezTo>
                    <a:pt x="61" y="41"/>
                    <a:pt x="60" y="41"/>
                    <a:pt x="59" y="41"/>
                  </a:cubicBezTo>
                  <a:cubicBezTo>
                    <a:pt x="57" y="41"/>
                    <a:pt x="56" y="41"/>
                    <a:pt x="55" y="40"/>
                  </a:cubicBezTo>
                  <a:cubicBezTo>
                    <a:pt x="53" y="40"/>
                    <a:pt x="52" y="40"/>
                    <a:pt x="50" y="40"/>
                  </a:cubicBezTo>
                  <a:cubicBezTo>
                    <a:pt x="49" y="40"/>
                    <a:pt x="48" y="40"/>
                    <a:pt x="47" y="40"/>
                  </a:cubicBezTo>
                  <a:cubicBezTo>
                    <a:pt x="42" y="42"/>
                    <a:pt x="37" y="44"/>
                    <a:pt x="33" y="46"/>
                  </a:cubicBezTo>
                  <a:cubicBezTo>
                    <a:pt x="23" y="50"/>
                    <a:pt x="13" y="53"/>
                    <a:pt x="9" y="63"/>
                  </a:cubicBezTo>
                  <a:cubicBezTo>
                    <a:pt x="12" y="53"/>
                    <a:pt x="16" y="43"/>
                    <a:pt x="19" y="34"/>
                  </a:cubicBezTo>
                  <a:cubicBezTo>
                    <a:pt x="19" y="33"/>
                    <a:pt x="19" y="33"/>
                    <a:pt x="20" y="33"/>
                  </a:cubicBezTo>
                  <a:cubicBezTo>
                    <a:pt x="21" y="33"/>
                    <a:pt x="22" y="35"/>
                    <a:pt x="24" y="37"/>
                  </a:cubicBezTo>
                  <a:cubicBezTo>
                    <a:pt x="26" y="39"/>
                    <a:pt x="28" y="41"/>
                    <a:pt x="29" y="41"/>
                  </a:cubicBezTo>
                  <a:cubicBezTo>
                    <a:pt x="29" y="41"/>
                    <a:pt x="29" y="41"/>
                    <a:pt x="29" y="41"/>
                  </a:cubicBezTo>
                  <a:cubicBezTo>
                    <a:pt x="34" y="40"/>
                    <a:pt x="27" y="27"/>
                    <a:pt x="19" y="27"/>
                  </a:cubicBezTo>
                  <a:cubicBezTo>
                    <a:pt x="18" y="27"/>
                    <a:pt x="16" y="27"/>
                    <a:pt x="15" y="28"/>
                  </a:cubicBezTo>
                  <a:cubicBezTo>
                    <a:pt x="12" y="30"/>
                    <a:pt x="12" y="37"/>
                    <a:pt x="11" y="39"/>
                  </a:cubicBezTo>
                  <a:cubicBezTo>
                    <a:pt x="9" y="46"/>
                    <a:pt x="6" y="53"/>
                    <a:pt x="4" y="60"/>
                  </a:cubicBezTo>
                  <a:cubicBezTo>
                    <a:pt x="3" y="63"/>
                    <a:pt x="0" y="69"/>
                    <a:pt x="4" y="71"/>
                  </a:cubicBezTo>
                  <a:cubicBezTo>
                    <a:pt x="4" y="71"/>
                    <a:pt x="4" y="71"/>
                    <a:pt x="5" y="71"/>
                  </a:cubicBezTo>
                  <a:cubicBezTo>
                    <a:pt x="6" y="71"/>
                    <a:pt x="7" y="70"/>
                    <a:pt x="8" y="70"/>
                  </a:cubicBezTo>
                  <a:cubicBezTo>
                    <a:pt x="9" y="69"/>
                    <a:pt x="10" y="68"/>
                    <a:pt x="11" y="68"/>
                  </a:cubicBezTo>
                  <a:cubicBezTo>
                    <a:pt x="11" y="68"/>
                    <a:pt x="11" y="68"/>
                    <a:pt x="11" y="68"/>
                  </a:cubicBezTo>
                  <a:cubicBezTo>
                    <a:pt x="13" y="72"/>
                    <a:pt x="16" y="75"/>
                    <a:pt x="18" y="79"/>
                  </a:cubicBezTo>
                  <a:cubicBezTo>
                    <a:pt x="22" y="83"/>
                    <a:pt x="27" y="84"/>
                    <a:pt x="32" y="84"/>
                  </a:cubicBezTo>
                  <a:cubicBezTo>
                    <a:pt x="40" y="84"/>
                    <a:pt x="48" y="80"/>
                    <a:pt x="55" y="76"/>
                  </a:cubicBezTo>
                  <a:cubicBezTo>
                    <a:pt x="64" y="70"/>
                    <a:pt x="64" y="62"/>
                    <a:pt x="62" y="52"/>
                  </a:cubicBezTo>
                  <a:cubicBezTo>
                    <a:pt x="61" y="47"/>
                    <a:pt x="60" y="47"/>
                    <a:pt x="65" y="45"/>
                  </a:cubicBezTo>
                  <a:cubicBezTo>
                    <a:pt x="65" y="45"/>
                    <a:pt x="65" y="45"/>
                    <a:pt x="65" y="45"/>
                  </a:cubicBezTo>
                  <a:cubicBezTo>
                    <a:pt x="67" y="45"/>
                    <a:pt x="71" y="53"/>
                    <a:pt x="72" y="55"/>
                  </a:cubicBezTo>
                  <a:cubicBezTo>
                    <a:pt x="76" y="59"/>
                    <a:pt x="81" y="61"/>
                    <a:pt x="86" y="61"/>
                  </a:cubicBezTo>
                  <a:cubicBezTo>
                    <a:pt x="94" y="61"/>
                    <a:pt x="104" y="56"/>
                    <a:pt x="110" y="52"/>
                  </a:cubicBezTo>
                  <a:cubicBezTo>
                    <a:pt x="118" y="47"/>
                    <a:pt x="118" y="39"/>
                    <a:pt x="117" y="31"/>
                  </a:cubicBezTo>
                  <a:cubicBezTo>
                    <a:pt x="116" y="27"/>
                    <a:pt x="114" y="24"/>
                    <a:pt x="118" y="23"/>
                  </a:cubicBezTo>
                  <a:cubicBezTo>
                    <a:pt x="120" y="22"/>
                    <a:pt x="125" y="19"/>
                    <a:pt x="120" y="17"/>
                  </a:cubicBezTo>
                  <a:cubicBezTo>
                    <a:pt x="116" y="11"/>
                    <a:pt x="102" y="7"/>
                    <a:pt x="96" y="4"/>
                  </a:cubicBezTo>
                  <a:cubicBezTo>
                    <a:pt x="92" y="3"/>
                    <a:pt x="87" y="0"/>
                    <a:pt x="8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859"/>
            <p:cNvSpPr/>
            <p:nvPr/>
          </p:nvSpPr>
          <p:spPr bwMode="auto">
            <a:xfrm>
              <a:off x="5466" y="1687"/>
              <a:ext cx="3"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1" y="1"/>
                    <a:pt x="1" y="1"/>
                    <a:pt x="1" y="1"/>
                  </a:cubicBezTo>
                  <a:cubicBezTo>
                    <a:pt x="1" y="1"/>
                    <a:pt x="1" y="1"/>
                    <a:pt x="1" y="1"/>
                  </a:cubicBezTo>
                  <a:cubicBezTo>
                    <a:pt x="1" y="1"/>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860"/>
            <p:cNvSpPr>
              <a:spLocks noEditPoints="1"/>
            </p:cNvSpPr>
            <p:nvPr/>
          </p:nvSpPr>
          <p:spPr bwMode="auto">
            <a:xfrm>
              <a:off x="2389" y="873"/>
              <a:ext cx="258" cy="821"/>
            </a:xfrm>
            <a:custGeom>
              <a:avLst/>
              <a:gdLst>
                <a:gd name="T0" fmla="*/ 103 w 109"/>
                <a:gd name="T1" fmla="*/ 299 h 347"/>
                <a:gd name="T2" fmla="*/ 74 w 109"/>
                <a:gd name="T3" fmla="*/ 302 h 347"/>
                <a:gd name="T4" fmla="*/ 52 w 109"/>
                <a:gd name="T5" fmla="*/ 209 h 347"/>
                <a:gd name="T6" fmla="*/ 50 w 109"/>
                <a:gd name="T7" fmla="*/ 210 h 347"/>
                <a:gd name="T8" fmla="*/ 69 w 109"/>
                <a:gd name="T9" fmla="*/ 204 h 347"/>
                <a:gd name="T10" fmla="*/ 41 w 109"/>
                <a:gd name="T11" fmla="*/ 200 h 347"/>
                <a:gd name="T12" fmla="*/ 49 w 109"/>
                <a:gd name="T13" fmla="*/ 204 h 347"/>
                <a:gd name="T14" fmla="*/ 57 w 109"/>
                <a:gd name="T15" fmla="*/ 190 h 347"/>
                <a:gd name="T16" fmla="*/ 45 w 109"/>
                <a:gd name="T17" fmla="*/ 147 h 347"/>
                <a:gd name="T18" fmla="*/ 41 w 109"/>
                <a:gd name="T19" fmla="*/ 145 h 347"/>
                <a:gd name="T20" fmla="*/ 45 w 109"/>
                <a:gd name="T21" fmla="*/ 180 h 347"/>
                <a:gd name="T22" fmla="*/ 32 w 109"/>
                <a:gd name="T23" fmla="*/ 185 h 347"/>
                <a:gd name="T24" fmla="*/ 34 w 109"/>
                <a:gd name="T25" fmla="*/ 173 h 347"/>
                <a:gd name="T26" fmla="*/ 77 w 109"/>
                <a:gd name="T27" fmla="*/ 143 h 347"/>
                <a:gd name="T28" fmla="*/ 52 w 109"/>
                <a:gd name="T29" fmla="*/ 142 h 347"/>
                <a:gd name="T30" fmla="*/ 5 w 109"/>
                <a:gd name="T31" fmla="*/ 190 h 347"/>
                <a:gd name="T32" fmla="*/ 36 w 109"/>
                <a:gd name="T33" fmla="*/ 137 h 347"/>
                <a:gd name="T34" fmla="*/ 32 w 109"/>
                <a:gd name="T35" fmla="*/ 199 h 347"/>
                <a:gd name="T36" fmla="*/ 71 w 109"/>
                <a:gd name="T37" fmla="*/ 198 h 347"/>
                <a:gd name="T38" fmla="*/ 89 w 109"/>
                <a:gd name="T39" fmla="*/ 197 h 347"/>
                <a:gd name="T40" fmla="*/ 95 w 109"/>
                <a:gd name="T41" fmla="*/ 291 h 347"/>
                <a:gd name="T42" fmla="*/ 38 w 109"/>
                <a:gd name="T43" fmla="*/ 292 h 347"/>
                <a:gd name="T44" fmla="*/ 43 w 109"/>
                <a:gd name="T45" fmla="*/ 271 h 347"/>
                <a:gd name="T46" fmla="*/ 22 w 109"/>
                <a:gd name="T47" fmla="*/ 235 h 347"/>
                <a:gd name="T48" fmla="*/ 15 w 109"/>
                <a:gd name="T49" fmla="*/ 213 h 347"/>
                <a:gd name="T50" fmla="*/ 52 w 109"/>
                <a:gd name="T51" fmla="*/ 136 h 347"/>
                <a:gd name="T52" fmla="*/ 79 w 109"/>
                <a:gd name="T53" fmla="*/ 124 h 347"/>
                <a:gd name="T54" fmla="*/ 43 w 109"/>
                <a:gd name="T55" fmla="*/ 129 h 347"/>
                <a:gd name="T56" fmla="*/ 51 w 109"/>
                <a:gd name="T57" fmla="*/ 122 h 347"/>
                <a:gd name="T58" fmla="*/ 51 w 109"/>
                <a:gd name="T59" fmla="*/ 115 h 347"/>
                <a:gd name="T60" fmla="*/ 62 w 109"/>
                <a:gd name="T61" fmla="*/ 115 h 347"/>
                <a:gd name="T62" fmla="*/ 60 w 109"/>
                <a:gd name="T63" fmla="*/ 110 h 347"/>
                <a:gd name="T64" fmla="*/ 60 w 109"/>
                <a:gd name="T65" fmla="*/ 110 h 347"/>
                <a:gd name="T66" fmla="*/ 53 w 109"/>
                <a:gd name="T67" fmla="*/ 72 h 347"/>
                <a:gd name="T68" fmla="*/ 48 w 109"/>
                <a:gd name="T69" fmla="*/ 49 h 347"/>
                <a:gd name="T70" fmla="*/ 69 w 109"/>
                <a:gd name="T71" fmla="*/ 44 h 347"/>
                <a:gd name="T72" fmla="*/ 29 w 109"/>
                <a:gd name="T73" fmla="*/ 18 h 347"/>
                <a:gd name="T74" fmla="*/ 80 w 109"/>
                <a:gd name="T75" fmla="*/ 111 h 347"/>
                <a:gd name="T76" fmla="*/ 82 w 109"/>
                <a:gd name="T77" fmla="*/ 41 h 347"/>
                <a:gd name="T78" fmla="*/ 71 w 109"/>
                <a:gd name="T79" fmla="*/ 40 h 347"/>
                <a:gd name="T80" fmla="*/ 57 w 109"/>
                <a:gd name="T81" fmla="*/ 73 h 347"/>
                <a:gd name="T82" fmla="*/ 54 w 109"/>
                <a:gd name="T83" fmla="*/ 76 h 347"/>
                <a:gd name="T84" fmla="*/ 14 w 109"/>
                <a:gd name="T85" fmla="*/ 51 h 347"/>
                <a:gd name="T86" fmla="*/ 40 w 109"/>
                <a:gd name="T87" fmla="*/ 130 h 347"/>
                <a:gd name="T88" fmla="*/ 32 w 109"/>
                <a:gd name="T89" fmla="*/ 130 h 347"/>
                <a:gd name="T90" fmla="*/ 14 w 109"/>
                <a:gd name="T91" fmla="*/ 222 h 347"/>
                <a:gd name="T92" fmla="*/ 32 w 109"/>
                <a:gd name="T93" fmla="*/ 291 h 347"/>
                <a:gd name="T94" fmla="*/ 29 w 109"/>
                <a:gd name="T95" fmla="*/ 308 h 347"/>
                <a:gd name="T96" fmla="*/ 76 w 109"/>
                <a:gd name="T97" fmla="*/ 317 h 347"/>
                <a:gd name="T98" fmla="*/ 101 w 109"/>
                <a:gd name="T99" fmla="*/ 307 h 347"/>
                <a:gd name="T100" fmla="*/ 84 w 109"/>
                <a:gd name="T101" fmla="*/ 332 h 347"/>
                <a:gd name="T102" fmla="*/ 98 w 109"/>
                <a:gd name="T103" fmla="*/ 347 h 347"/>
                <a:gd name="T104" fmla="*/ 106 w 109"/>
                <a:gd name="T105" fmla="*/ 298 h 347"/>
                <a:gd name="T106" fmla="*/ 106 w 109"/>
                <a:gd name="T107" fmla="*/ 244 h 347"/>
                <a:gd name="T108" fmla="*/ 80 w 109"/>
                <a:gd name="T109" fmla="*/ 151 h 347"/>
                <a:gd name="T110" fmla="*/ 84 w 109"/>
                <a:gd name="T111" fmla="*/ 135 h 347"/>
                <a:gd name="T112" fmla="*/ 83 w 109"/>
                <a:gd name="T113" fmla="*/ 127 h 347"/>
                <a:gd name="T114" fmla="*/ 109 w 109"/>
                <a:gd name="T115" fmla="*/ 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347">
                  <a:moveTo>
                    <a:pt x="32" y="305"/>
                  </a:moveTo>
                  <a:cubicBezTo>
                    <a:pt x="32" y="305"/>
                    <a:pt x="32" y="305"/>
                    <a:pt x="32" y="305"/>
                  </a:cubicBezTo>
                  <a:cubicBezTo>
                    <a:pt x="31" y="305"/>
                    <a:pt x="31" y="305"/>
                    <a:pt x="30" y="304"/>
                  </a:cubicBezTo>
                  <a:cubicBezTo>
                    <a:pt x="30" y="304"/>
                    <a:pt x="29" y="304"/>
                    <a:pt x="29" y="304"/>
                  </a:cubicBezTo>
                  <a:cubicBezTo>
                    <a:pt x="29" y="303"/>
                    <a:pt x="29" y="303"/>
                    <a:pt x="29" y="303"/>
                  </a:cubicBezTo>
                  <a:cubicBezTo>
                    <a:pt x="29" y="303"/>
                    <a:pt x="30" y="302"/>
                    <a:pt x="30" y="302"/>
                  </a:cubicBezTo>
                  <a:cubicBezTo>
                    <a:pt x="31" y="301"/>
                    <a:pt x="31" y="301"/>
                    <a:pt x="32" y="301"/>
                  </a:cubicBezTo>
                  <a:cubicBezTo>
                    <a:pt x="32" y="302"/>
                    <a:pt x="32" y="304"/>
                    <a:pt x="32" y="305"/>
                  </a:cubicBezTo>
                  <a:moveTo>
                    <a:pt x="103" y="301"/>
                  </a:moveTo>
                  <a:cubicBezTo>
                    <a:pt x="103" y="301"/>
                    <a:pt x="103" y="300"/>
                    <a:pt x="103" y="299"/>
                  </a:cubicBezTo>
                  <a:cubicBezTo>
                    <a:pt x="103" y="299"/>
                    <a:pt x="103" y="299"/>
                    <a:pt x="103" y="299"/>
                  </a:cubicBezTo>
                  <a:cubicBezTo>
                    <a:pt x="103" y="299"/>
                    <a:pt x="103" y="299"/>
                    <a:pt x="103" y="299"/>
                  </a:cubicBezTo>
                  <a:cubicBezTo>
                    <a:pt x="103" y="300"/>
                    <a:pt x="103" y="300"/>
                    <a:pt x="103" y="300"/>
                  </a:cubicBezTo>
                  <a:cubicBezTo>
                    <a:pt x="103" y="300"/>
                    <a:pt x="103" y="301"/>
                    <a:pt x="103" y="301"/>
                  </a:cubicBezTo>
                  <a:cubicBezTo>
                    <a:pt x="103" y="301"/>
                    <a:pt x="103" y="301"/>
                    <a:pt x="103" y="301"/>
                  </a:cubicBezTo>
                  <a:moveTo>
                    <a:pt x="60" y="310"/>
                  </a:moveTo>
                  <a:cubicBezTo>
                    <a:pt x="51" y="310"/>
                    <a:pt x="43" y="310"/>
                    <a:pt x="36" y="307"/>
                  </a:cubicBezTo>
                  <a:cubicBezTo>
                    <a:pt x="36" y="303"/>
                    <a:pt x="36" y="299"/>
                    <a:pt x="36" y="295"/>
                  </a:cubicBezTo>
                  <a:cubicBezTo>
                    <a:pt x="39" y="298"/>
                    <a:pt x="47" y="300"/>
                    <a:pt x="61" y="302"/>
                  </a:cubicBezTo>
                  <a:cubicBezTo>
                    <a:pt x="65" y="302"/>
                    <a:pt x="70" y="302"/>
                    <a:pt x="74" y="302"/>
                  </a:cubicBezTo>
                  <a:cubicBezTo>
                    <a:pt x="77" y="302"/>
                    <a:pt x="80" y="302"/>
                    <a:pt x="83" y="302"/>
                  </a:cubicBezTo>
                  <a:cubicBezTo>
                    <a:pt x="85" y="301"/>
                    <a:pt x="90" y="300"/>
                    <a:pt x="95" y="298"/>
                  </a:cubicBezTo>
                  <a:cubicBezTo>
                    <a:pt x="96" y="298"/>
                    <a:pt x="98" y="297"/>
                    <a:pt x="99" y="296"/>
                  </a:cubicBezTo>
                  <a:cubicBezTo>
                    <a:pt x="99" y="298"/>
                    <a:pt x="99" y="301"/>
                    <a:pt x="99" y="304"/>
                  </a:cubicBezTo>
                  <a:cubicBezTo>
                    <a:pt x="92" y="308"/>
                    <a:pt x="82" y="309"/>
                    <a:pt x="73" y="310"/>
                  </a:cubicBezTo>
                  <a:cubicBezTo>
                    <a:pt x="69" y="310"/>
                    <a:pt x="64" y="310"/>
                    <a:pt x="60" y="310"/>
                  </a:cubicBezTo>
                  <a:cubicBezTo>
                    <a:pt x="60" y="310"/>
                    <a:pt x="60" y="310"/>
                    <a:pt x="60" y="310"/>
                  </a:cubicBezTo>
                  <a:moveTo>
                    <a:pt x="53" y="212"/>
                  </a:moveTo>
                  <a:cubicBezTo>
                    <a:pt x="53" y="212"/>
                    <a:pt x="52" y="212"/>
                    <a:pt x="51" y="212"/>
                  </a:cubicBezTo>
                  <a:cubicBezTo>
                    <a:pt x="51" y="211"/>
                    <a:pt x="52" y="210"/>
                    <a:pt x="52" y="209"/>
                  </a:cubicBezTo>
                  <a:cubicBezTo>
                    <a:pt x="53" y="210"/>
                    <a:pt x="53" y="211"/>
                    <a:pt x="54" y="212"/>
                  </a:cubicBezTo>
                  <a:cubicBezTo>
                    <a:pt x="53" y="212"/>
                    <a:pt x="53" y="212"/>
                    <a:pt x="53" y="212"/>
                  </a:cubicBezTo>
                  <a:moveTo>
                    <a:pt x="50" y="210"/>
                  </a:moveTo>
                  <a:cubicBezTo>
                    <a:pt x="50" y="209"/>
                    <a:pt x="50" y="208"/>
                    <a:pt x="49" y="208"/>
                  </a:cubicBezTo>
                  <a:cubicBezTo>
                    <a:pt x="49" y="208"/>
                    <a:pt x="49" y="208"/>
                    <a:pt x="49" y="208"/>
                  </a:cubicBezTo>
                  <a:cubicBezTo>
                    <a:pt x="49" y="208"/>
                    <a:pt x="49" y="208"/>
                    <a:pt x="49" y="208"/>
                  </a:cubicBezTo>
                  <a:cubicBezTo>
                    <a:pt x="49" y="207"/>
                    <a:pt x="49" y="207"/>
                    <a:pt x="50" y="206"/>
                  </a:cubicBezTo>
                  <a:cubicBezTo>
                    <a:pt x="50" y="206"/>
                    <a:pt x="50" y="206"/>
                    <a:pt x="50" y="206"/>
                  </a:cubicBezTo>
                  <a:cubicBezTo>
                    <a:pt x="50" y="207"/>
                    <a:pt x="51" y="207"/>
                    <a:pt x="51" y="208"/>
                  </a:cubicBezTo>
                  <a:cubicBezTo>
                    <a:pt x="51" y="208"/>
                    <a:pt x="50" y="209"/>
                    <a:pt x="50" y="210"/>
                  </a:cubicBezTo>
                  <a:moveTo>
                    <a:pt x="59" y="211"/>
                  </a:moveTo>
                  <a:cubicBezTo>
                    <a:pt x="59" y="210"/>
                    <a:pt x="59" y="210"/>
                    <a:pt x="59" y="210"/>
                  </a:cubicBezTo>
                  <a:cubicBezTo>
                    <a:pt x="58" y="210"/>
                    <a:pt x="57" y="210"/>
                    <a:pt x="57" y="209"/>
                  </a:cubicBezTo>
                  <a:cubicBezTo>
                    <a:pt x="56" y="208"/>
                    <a:pt x="55" y="208"/>
                    <a:pt x="55" y="207"/>
                  </a:cubicBezTo>
                  <a:cubicBezTo>
                    <a:pt x="54" y="206"/>
                    <a:pt x="53" y="205"/>
                    <a:pt x="53" y="204"/>
                  </a:cubicBezTo>
                  <a:cubicBezTo>
                    <a:pt x="52" y="204"/>
                    <a:pt x="52" y="204"/>
                    <a:pt x="52" y="204"/>
                  </a:cubicBezTo>
                  <a:cubicBezTo>
                    <a:pt x="53" y="204"/>
                    <a:pt x="53" y="204"/>
                    <a:pt x="53" y="204"/>
                  </a:cubicBezTo>
                  <a:cubicBezTo>
                    <a:pt x="55" y="197"/>
                    <a:pt x="60" y="192"/>
                    <a:pt x="65" y="189"/>
                  </a:cubicBezTo>
                  <a:cubicBezTo>
                    <a:pt x="66" y="192"/>
                    <a:pt x="67" y="196"/>
                    <a:pt x="68" y="199"/>
                  </a:cubicBezTo>
                  <a:cubicBezTo>
                    <a:pt x="68" y="201"/>
                    <a:pt x="69" y="203"/>
                    <a:pt x="69" y="204"/>
                  </a:cubicBezTo>
                  <a:cubicBezTo>
                    <a:pt x="69" y="206"/>
                    <a:pt x="68" y="207"/>
                    <a:pt x="67" y="208"/>
                  </a:cubicBezTo>
                  <a:cubicBezTo>
                    <a:pt x="67" y="209"/>
                    <a:pt x="65" y="210"/>
                    <a:pt x="64" y="210"/>
                  </a:cubicBezTo>
                  <a:cubicBezTo>
                    <a:pt x="62" y="211"/>
                    <a:pt x="60" y="211"/>
                    <a:pt x="59" y="211"/>
                  </a:cubicBezTo>
                  <a:moveTo>
                    <a:pt x="62" y="187"/>
                  </a:moveTo>
                  <a:cubicBezTo>
                    <a:pt x="63" y="185"/>
                    <a:pt x="64" y="183"/>
                    <a:pt x="64" y="181"/>
                  </a:cubicBezTo>
                  <a:cubicBezTo>
                    <a:pt x="64" y="183"/>
                    <a:pt x="64" y="184"/>
                    <a:pt x="65" y="185"/>
                  </a:cubicBezTo>
                  <a:cubicBezTo>
                    <a:pt x="64" y="186"/>
                    <a:pt x="63" y="186"/>
                    <a:pt x="62" y="187"/>
                  </a:cubicBezTo>
                  <a:moveTo>
                    <a:pt x="48" y="206"/>
                  </a:moveTo>
                  <a:cubicBezTo>
                    <a:pt x="47" y="205"/>
                    <a:pt x="47" y="204"/>
                    <a:pt x="46" y="204"/>
                  </a:cubicBezTo>
                  <a:cubicBezTo>
                    <a:pt x="45" y="202"/>
                    <a:pt x="43" y="201"/>
                    <a:pt x="41" y="200"/>
                  </a:cubicBezTo>
                  <a:cubicBezTo>
                    <a:pt x="42" y="194"/>
                    <a:pt x="43" y="189"/>
                    <a:pt x="45" y="184"/>
                  </a:cubicBezTo>
                  <a:cubicBezTo>
                    <a:pt x="47" y="184"/>
                    <a:pt x="48" y="183"/>
                    <a:pt x="49" y="183"/>
                  </a:cubicBezTo>
                  <a:cubicBezTo>
                    <a:pt x="53" y="182"/>
                    <a:pt x="56" y="180"/>
                    <a:pt x="60" y="179"/>
                  </a:cubicBezTo>
                  <a:cubicBezTo>
                    <a:pt x="58" y="183"/>
                    <a:pt x="56" y="187"/>
                    <a:pt x="55" y="192"/>
                  </a:cubicBezTo>
                  <a:cubicBezTo>
                    <a:pt x="56" y="192"/>
                    <a:pt x="56" y="192"/>
                    <a:pt x="56" y="192"/>
                  </a:cubicBezTo>
                  <a:cubicBezTo>
                    <a:pt x="53" y="195"/>
                    <a:pt x="51" y="199"/>
                    <a:pt x="49" y="203"/>
                  </a:cubicBezTo>
                  <a:cubicBezTo>
                    <a:pt x="49" y="203"/>
                    <a:pt x="49" y="203"/>
                    <a:pt x="49" y="203"/>
                  </a:cubicBezTo>
                  <a:cubicBezTo>
                    <a:pt x="49" y="204"/>
                    <a:pt x="49" y="204"/>
                    <a:pt x="49" y="204"/>
                  </a:cubicBezTo>
                  <a:cubicBezTo>
                    <a:pt x="49" y="204"/>
                    <a:pt x="49" y="204"/>
                    <a:pt x="49" y="204"/>
                  </a:cubicBezTo>
                  <a:cubicBezTo>
                    <a:pt x="49" y="204"/>
                    <a:pt x="49" y="204"/>
                    <a:pt x="49" y="204"/>
                  </a:cubicBezTo>
                  <a:cubicBezTo>
                    <a:pt x="48" y="205"/>
                    <a:pt x="48" y="205"/>
                    <a:pt x="48" y="206"/>
                  </a:cubicBezTo>
                  <a:moveTo>
                    <a:pt x="57" y="190"/>
                  </a:moveTo>
                  <a:cubicBezTo>
                    <a:pt x="59" y="186"/>
                    <a:pt x="60" y="182"/>
                    <a:pt x="62" y="178"/>
                  </a:cubicBezTo>
                  <a:cubicBezTo>
                    <a:pt x="63" y="178"/>
                    <a:pt x="63" y="177"/>
                    <a:pt x="64" y="177"/>
                  </a:cubicBezTo>
                  <a:cubicBezTo>
                    <a:pt x="64" y="177"/>
                    <a:pt x="64" y="177"/>
                    <a:pt x="64" y="177"/>
                  </a:cubicBezTo>
                  <a:cubicBezTo>
                    <a:pt x="64" y="178"/>
                    <a:pt x="64" y="178"/>
                    <a:pt x="64" y="178"/>
                  </a:cubicBezTo>
                  <a:cubicBezTo>
                    <a:pt x="63" y="178"/>
                    <a:pt x="63" y="178"/>
                    <a:pt x="63" y="178"/>
                  </a:cubicBezTo>
                  <a:cubicBezTo>
                    <a:pt x="63" y="181"/>
                    <a:pt x="61" y="185"/>
                    <a:pt x="59" y="188"/>
                  </a:cubicBezTo>
                  <a:cubicBezTo>
                    <a:pt x="59" y="189"/>
                    <a:pt x="59" y="189"/>
                    <a:pt x="59" y="189"/>
                  </a:cubicBezTo>
                  <a:cubicBezTo>
                    <a:pt x="59" y="189"/>
                    <a:pt x="58" y="190"/>
                    <a:pt x="57" y="190"/>
                  </a:cubicBezTo>
                  <a:moveTo>
                    <a:pt x="62" y="149"/>
                  </a:moveTo>
                  <a:cubicBezTo>
                    <a:pt x="68" y="149"/>
                    <a:pt x="74" y="148"/>
                    <a:pt x="78" y="147"/>
                  </a:cubicBezTo>
                  <a:cubicBezTo>
                    <a:pt x="78" y="147"/>
                    <a:pt x="78" y="147"/>
                    <a:pt x="78" y="147"/>
                  </a:cubicBezTo>
                  <a:cubicBezTo>
                    <a:pt x="77" y="149"/>
                    <a:pt x="74" y="153"/>
                    <a:pt x="72" y="154"/>
                  </a:cubicBezTo>
                  <a:cubicBezTo>
                    <a:pt x="70" y="156"/>
                    <a:pt x="66" y="157"/>
                    <a:pt x="62" y="157"/>
                  </a:cubicBezTo>
                  <a:cubicBezTo>
                    <a:pt x="62" y="157"/>
                    <a:pt x="62" y="157"/>
                    <a:pt x="62" y="157"/>
                  </a:cubicBezTo>
                  <a:cubicBezTo>
                    <a:pt x="62" y="157"/>
                    <a:pt x="62" y="157"/>
                    <a:pt x="62" y="157"/>
                  </a:cubicBezTo>
                  <a:cubicBezTo>
                    <a:pt x="62" y="157"/>
                    <a:pt x="61" y="157"/>
                    <a:pt x="61" y="156"/>
                  </a:cubicBezTo>
                  <a:cubicBezTo>
                    <a:pt x="57" y="156"/>
                    <a:pt x="54" y="155"/>
                    <a:pt x="51" y="153"/>
                  </a:cubicBezTo>
                  <a:cubicBezTo>
                    <a:pt x="48" y="151"/>
                    <a:pt x="46" y="149"/>
                    <a:pt x="45" y="147"/>
                  </a:cubicBezTo>
                  <a:cubicBezTo>
                    <a:pt x="46" y="147"/>
                    <a:pt x="47" y="147"/>
                    <a:pt x="48" y="148"/>
                  </a:cubicBezTo>
                  <a:cubicBezTo>
                    <a:pt x="53" y="148"/>
                    <a:pt x="58" y="149"/>
                    <a:pt x="62" y="149"/>
                  </a:cubicBezTo>
                  <a:moveTo>
                    <a:pt x="30" y="181"/>
                  </a:moveTo>
                  <a:cubicBezTo>
                    <a:pt x="30" y="180"/>
                    <a:pt x="29" y="179"/>
                    <a:pt x="29" y="179"/>
                  </a:cubicBezTo>
                  <a:cubicBezTo>
                    <a:pt x="32" y="174"/>
                    <a:pt x="34" y="166"/>
                    <a:pt x="37" y="159"/>
                  </a:cubicBezTo>
                  <a:cubicBezTo>
                    <a:pt x="38" y="155"/>
                    <a:pt x="39" y="151"/>
                    <a:pt x="40" y="148"/>
                  </a:cubicBezTo>
                  <a:cubicBezTo>
                    <a:pt x="40" y="147"/>
                    <a:pt x="40" y="145"/>
                    <a:pt x="40" y="144"/>
                  </a:cubicBezTo>
                  <a:cubicBezTo>
                    <a:pt x="40" y="144"/>
                    <a:pt x="40" y="144"/>
                    <a:pt x="40" y="144"/>
                  </a:cubicBezTo>
                  <a:cubicBezTo>
                    <a:pt x="41" y="144"/>
                    <a:pt x="41" y="144"/>
                    <a:pt x="41" y="144"/>
                  </a:cubicBezTo>
                  <a:cubicBezTo>
                    <a:pt x="41" y="145"/>
                    <a:pt x="41" y="145"/>
                    <a:pt x="41" y="145"/>
                  </a:cubicBezTo>
                  <a:cubicBezTo>
                    <a:pt x="41" y="150"/>
                    <a:pt x="45" y="153"/>
                    <a:pt x="49" y="156"/>
                  </a:cubicBezTo>
                  <a:cubicBezTo>
                    <a:pt x="52" y="158"/>
                    <a:pt x="56" y="160"/>
                    <a:pt x="60" y="160"/>
                  </a:cubicBezTo>
                  <a:cubicBezTo>
                    <a:pt x="61" y="160"/>
                    <a:pt x="62" y="160"/>
                    <a:pt x="62" y="160"/>
                  </a:cubicBezTo>
                  <a:cubicBezTo>
                    <a:pt x="65" y="160"/>
                    <a:pt x="67" y="160"/>
                    <a:pt x="70" y="159"/>
                  </a:cubicBezTo>
                  <a:cubicBezTo>
                    <a:pt x="68" y="161"/>
                    <a:pt x="66" y="164"/>
                    <a:pt x="65" y="168"/>
                  </a:cubicBezTo>
                  <a:cubicBezTo>
                    <a:pt x="65" y="170"/>
                    <a:pt x="64" y="171"/>
                    <a:pt x="64" y="173"/>
                  </a:cubicBezTo>
                  <a:cubicBezTo>
                    <a:pt x="64" y="173"/>
                    <a:pt x="64" y="173"/>
                    <a:pt x="64" y="173"/>
                  </a:cubicBezTo>
                  <a:cubicBezTo>
                    <a:pt x="59" y="175"/>
                    <a:pt x="53" y="177"/>
                    <a:pt x="48" y="180"/>
                  </a:cubicBezTo>
                  <a:cubicBezTo>
                    <a:pt x="47" y="180"/>
                    <a:pt x="46" y="180"/>
                    <a:pt x="45" y="180"/>
                  </a:cubicBezTo>
                  <a:cubicBezTo>
                    <a:pt x="45" y="180"/>
                    <a:pt x="45" y="180"/>
                    <a:pt x="45" y="180"/>
                  </a:cubicBezTo>
                  <a:cubicBezTo>
                    <a:pt x="44" y="180"/>
                    <a:pt x="44" y="180"/>
                    <a:pt x="44" y="180"/>
                  </a:cubicBezTo>
                  <a:cubicBezTo>
                    <a:pt x="43" y="180"/>
                    <a:pt x="43" y="180"/>
                    <a:pt x="43" y="180"/>
                  </a:cubicBezTo>
                  <a:cubicBezTo>
                    <a:pt x="42" y="182"/>
                    <a:pt x="42" y="182"/>
                    <a:pt x="42" y="182"/>
                  </a:cubicBezTo>
                  <a:cubicBezTo>
                    <a:pt x="40" y="187"/>
                    <a:pt x="39" y="193"/>
                    <a:pt x="38" y="198"/>
                  </a:cubicBezTo>
                  <a:cubicBezTo>
                    <a:pt x="37" y="198"/>
                    <a:pt x="37" y="198"/>
                    <a:pt x="37" y="198"/>
                  </a:cubicBezTo>
                  <a:cubicBezTo>
                    <a:pt x="36" y="198"/>
                    <a:pt x="35" y="197"/>
                    <a:pt x="35" y="197"/>
                  </a:cubicBezTo>
                  <a:cubicBezTo>
                    <a:pt x="34" y="196"/>
                    <a:pt x="34" y="195"/>
                    <a:pt x="34" y="194"/>
                  </a:cubicBezTo>
                  <a:cubicBezTo>
                    <a:pt x="33" y="191"/>
                    <a:pt x="32" y="189"/>
                    <a:pt x="32" y="186"/>
                  </a:cubicBezTo>
                  <a:cubicBezTo>
                    <a:pt x="32" y="185"/>
                    <a:pt x="32" y="185"/>
                    <a:pt x="32" y="185"/>
                  </a:cubicBezTo>
                  <a:cubicBezTo>
                    <a:pt x="32" y="185"/>
                    <a:pt x="32" y="185"/>
                    <a:pt x="32" y="185"/>
                  </a:cubicBezTo>
                  <a:cubicBezTo>
                    <a:pt x="33" y="183"/>
                    <a:pt x="36" y="177"/>
                    <a:pt x="37" y="174"/>
                  </a:cubicBezTo>
                  <a:cubicBezTo>
                    <a:pt x="37" y="173"/>
                    <a:pt x="37" y="173"/>
                    <a:pt x="37" y="173"/>
                  </a:cubicBezTo>
                  <a:cubicBezTo>
                    <a:pt x="38" y="173"/>
                    <a:pt x="38" y="172"/>
                    <a:pt x="39" y="172"/>
                  </a:cubicBezTo>
                  <a:cubicBezTo>
                    <a:pt x="42" y="170"/>
                    <a:pt x="45" y="169"/>
                    <a:pt x="47" y="167"/>
                  </a:cubicBezTo>
                  <a:cubicBezTo>
                    <a:pt x="50" y="166"/>
                    <a:pt x="53" y="164"/>
                    <a:pt x="56" y="162"/>
                  </a:cubicBezTo>
                  <a:cubicBezTo>
                    <a:pt x="54" y="159"/>
                    <a:pt x="54" y="159"/>
                    <a:pt x="54" y="159"/>
                  </a:cubicBezTo>
                  <a:cubicBezTo>
                    <a:pt x="51" y="161"/>
                    <a:pt x="49" y="163"/>
                    <a:pt x="46" y="164"/>
                  </a:cubicBezTo>
                  <a:cubicBezTo>
                    <a:pt x="43" y="165"/>
                    <a:pt x="40" y="167"/>
                    <a:pt x="37" y="169"/>
                  </a:cubicBezTo>
                  <a:cubicBezTo>
                    <a:pt x="36" y="169"/>
                    <a:pt x="35" y="170"/>
                    <a:pt x="35" y="171"/>
                  </a:cubicBezTo>
                  <a:cubicBezTo>
                    <a:pt x="34" y="171"/>
                    <a:pt x="34" y="172"/>
                    <a:pt x="34" y="173"/>
                  </a:cubicBezTo>
                  <a:cubicBezTo>
                    <a:pt x="33" y="174"/>
                    <a:pt x="31" y="178"/>
                    <a:pt x="30" y="181"/>
                  </a:cubicBezTo>
                  <a:moveTo>
                    <a:pt x="62" y="145"/>
                  </a:moveTo>
                  <a:cubicBezTo>
                    <a:pt x="61" y="145"/>
                    <a:pt x="60" y="145"/>
                    <a:pt x="59" y="145"/>
                  </a:cubicBezTo>
                  <a:cubicBezTo>
                    <a:pt x="66" y="144"/>
                    <a:pt x="72" y="143"/>
                    <a:pt x="79" y="141"/>
                  </a:cubicBezTo>
                  <a:cubicBezTo>
                    <a:pt x="79" y="141"/>
                    <a:pt x="79" y="141"/>
                    <a:pt x="79" y="141"/>
                  </a:cubicBezTo>
                  <a:cubicBezTo>
                    <a:pt x="80" y="141"/>
                    <a:pt x="80" y="141"/>
                    <a:pt x="80" y="141"/>
                  </a:cubicBezTo>
                  <a:cubicBezTo>
                    <a:pt x="80" y="142"/>
                    <a:pt x="80" y="142"/>
                    <a:pt x="80" y="142"/>
                  </a:cubicBezTo>
                  <a:cubicBezTo>
                    <a:pt x="80" y="142"/>
                    <a:pt x="80" y="142"/>
                    <a:pt x="80" y="142"/>
                  </a:cubicBezTo>
                  <a:cubicBezTo>
                    <a:pt x="80" y="142"/>
                    <a:pt x="80" y="142"/>
                    <a:pt x="79" y="143"/>
                  </a:cubicBezTo>
                  <a:cubicBezTo>
                    <a:pt x="79" y="143"/>
                    <a:pt x="78" y="143"/>
                    <a:pt x="77" y="143"/>
                  </a:cubicBezTo>
                  <a:cubicBezTo>
                    <a:pt x="73" y="145"/>
                    <a:pt x="68" y="145"/>
                    <a:pt x="62" y="145"/>
                  </a:cubicBezTo>
                  <a:moveTo>
                    <a:pt x="40" y="138"/>
                  </a:moveTo>
                  <a:cubicBezTo>
                    <a:pt x="40" y="137"/>
                    <a:pt x="40" y="137"/>
                    <a:pt x="40" y="137"/>
                  </a:cubicBezTo>
                  <a:cubicBezTo>
                    <a:pt x="40" y="138"/>
                    <a:pt x="40" y="138"/>
                    <a:pt x="40" y="138"/>
                  </a:cubicBezTo>
                  <a:cubicBezTo>
                    <a:pt x="40" y="138"/>
                    <a:pt x="40" y="138"/>
                    <a:pt x="40" y="138"/>
                  </a:cubicBezTo>
                  <a:moveTo>
                    <a:pt x="52" y="140"/>
                  </a:moveTo>
                  <a:cubicBezTo>
                    <a:pt x="56" y="140"/>
                    <a:pt x="61" y="139"/>
                    <a:pt x="66" y="139"/>
                  </a:cubicBezTo>
                  <a:cubicBezTo>
                    <a:pt x="70" y="138"/>
                    <a:pt x="75" y="138"/>
                    <a:pt x="79" y="137"/>
                  </a:cubicBezTo>
                  <a:cubicBezTo>
                    <a:pt x="79" y="137"/>
                    <a:pt x="79" y="137"/>
                    <a:pt x="79" y="137"/>
                  </a:cubicBezTo>
                  <a:cubicBezTo>
                    <a:pt x="70" y="140"/>
                    <a:pt x="61" y="142"/>
                    <a:pt x="52" y="142"/>
                  </a:cubicBezTo>
                  <a:cubicBezTo>
                    <a:pt x="52" y="142"/>
                    <a:pt x="52" y="142"/>
                    <a:pt x="52" y="142"/>
                  </a:cubicBezTo>
                  <a:cubicBezTo>
                    <a:pt x="49" y="142"/>
                    <a:pt x="47" y="142"/>
                    <a:pt x="44" y="141"/>
                  </a:cubicBezTo>
                  <a:cubicBezTo>
                    <a:pt x="43" y="141"/>
                    <a:pt x="43" y="141"/>
                    <a:pt x="43" y="141"/>
                  </a:cubicBezTo>
                  <a:cubicBezTo>
                    <a:pt x="43" y="141"/>
                    <a:pt x="43" y="141"/>
                    <a:pt x="43" y="141"/>
                  </a:cubicBezTo>
                  <a:cubicBezTo>
                    <a:pt x="43" y="141"/>
                    <a:pt x="43" y="141"/>
                    <a:pt x="43" y="141"/>
                  </a:cubicBezTo>
                  <a:cubicBezTo>
                    <a:pt x="43" y="140"/>
                    <a:pt x="43" y="139"/>
                    <a:pt x="43" y="139"/>
                  </a:cubicBezTo>
                  <a:cubicBezTo>
                    <a:pt x="46" y="140"/>
                    <a:pt x="49" y="140"/>
                    <a:pt x="52" y="140"/>
                  </a:cubicBezTo>
                  <a:moveTo>
                    <a:pt x="15" y="213"/>
                  </a:moveTo>
                  <a:cubicBezTo>
                    <a:pt x="14" y="210"/>
                    <a:pt x="12" y="206"/>
                    <a:pt x="10" y="202"/>
                  </a:cubicBezTo>
                  <a:cubicBezTo>
                    <a:pt x="8" y="198"/>
                    <a:pt x="6" y="194"/>
                    <a:pt x="5" y="190"/>
                  </a:cubicBezTo>
                  <a:cubicBezTo>
                    <a:pt x="4" y="188"/>
                    <a:pt x="4" y="186"/>
                    <a:pt x="4" y="185"/>
                  </a:cubicBezTo>
                  <a:cubicBezTo>
                    <a:pt x="4" y="184"/>
                    <a:pt x="4" y="183"/>
                    <a:pt x="4" y="183"/>
                  </a:cubicBezTo>
                  <a:cubicBezTo>
                    <a:pt x="4" y="182"/>
                    <a:pt x="5" y="181"/>
                    <a:pt x="5" y="180"/>
                  </a:cubicBezTo>
                  <a:cubicBezTo>
                    <a:pt x="6" y="179"/>
                    <a:pt x="7" y="178"/>
                    <a:pt x="7" y="177"/>
                  </a:cubicBezTo>
                  <a:cubicBezTo>
                    <a:pt x="14" y="163"/>
                    <a:pt x="18" y="152"/>
                    <a:pt x="25" y="138"/>
                  </a:cubicBezTo>
                  <a:cubicBezTo>
                    <a:pt x="25" y="137"/>
                    <a:pt x="27" y="136"/>
                    <a:pt x="28" y="135"/>
                  </a:cubicBezTo>
                  <a:cubicBezTo>
                    <a:pt x="29" y="134"/>
                    <a:pt x="31" y="134"/>
                    <a:pt x="32" y="134"/>
                  </a:cubicBezTo>
                  <a:cubicBezTo>
                    <a:pt x="32" y="134"/>
                    <a:pt x="32" y="134"/>
                    <a:pt x="32" y="134"/>
                  </a:cubicBezTo>
                  <a:cubicBezTo>
                    <a:pt x="33" y="134"/>
                    <a:pt x="33" y="134"/>
                    <a:pt x="33" y="134"/>
                  </a:cubicBezTo>
                  <a:cubicBezTo>
                    <a:pt x="34" y="134"/>
                    <a:pt x="35" y="136"/>
                    <a:pt x="36" y="137"/>
                  </a:cubicBezTo>
                  <a:cubicBezTo>
                    <a:pt x="37" y="138"/>
                    <a:pt x="37" y="140"/>
                    <a:pt x="37" y="142"/>
                  </a:cubicBezTo>
                  <a:cubicBezTo>
                    <a:pt x="37" y="142"/>
                    <a:pt x="37" y="142"/>
                    <a:pt x="37" y="142"/>
                  </a:cubicBezTo>
                  <a:cubicBezTo>
                    <a:pt x="37" y="142"/>
                    <a:pt x="37" y="143"/>
                    <a:pt x="37" y="144"/>
                  </a:cubicBezTo>
                  <a:cubicBezTo>
                    <a:pt x="36" y="147"/>
                    <a:pt x="35" y="154"/>
                    <a:pt x="32" y="161"/>
                  </a:cubicBezTo>
                  <a:cubicBezTo>
                    <a:pt x="30" y="168"/>
                    <a:pt x="28" y="174"/>
                    <a:pt x="25" y="178"/>
                  </a:cubicBezTo>
                  <a:cubicBezTo>
                    <a:pt x="25" y="179"/>
                    <a:pt x="25" y="179"/>
                    <a:pt x="25" y="179"/>
                  </a:cubicBezTo>
                  <a:cubicBezTo>
                    <a:pt x="25" y="180"/>
                    <a:pt x="25" y="180"/>
                    <a:pt x="25" y="180"/>
                  </a:cubicBezTo>
                  <a:cubicBezTo>
                    <a:pt x="27" y="182"/>
                    <a:pt x="28" y="184"/>
                    <a:pt x="28" y="187"/>
                  </a:cubicBezTo>
                  <a:cubicBezTo>
                    <a:pt x="29" y="189"/>
                    <a:pt x="29" y="192"/>
                    <a:pt x="30" y="195"/>
                  </a:cubicBezTo>
                  <a:cubicBezTo>
                    <a:pt x="30" y="196"/>
                    <a:pt x="31" y="198"/>
                    <a:pt x="32" y="199"/>
                  </a:cubicBezTo>
                  <a:cubicBezTo>
                    <a:pt x="33" y="201"/>
                    <a:pt x="35" y="201"/>
                    <a:pt x="36" y="202"/>
                  </a:cubicBezTo>
                  <a:cubicBezTo>
                    <a:pt x="39" y="202"/>
                    <a:pt x="42" y="204"/>
                    <a:pt x="44" y="206"/>
                  </a:cubicBezTo>
                  <a:cubicBezTo>
                    <a:pt x="46" y="208"/>
                    <a:pt x="47" y="211"/>
                    <a:pt x="47" y="213"/>
                  </a:cubicBezTo>
                  <a:cubicBezTo>
                    <a:pt x="47" y="215"/>
                    <a:pt x="47" y="215"/>
                    <a:pt x="47" y="215"/>
                  </a:cubicBezTo>
                  <a:cubicBezTo>
                    <a:pt x="49" y="215"/>
                    <a:pt x="49" y="215"/>
                    <a:pt x="49" y="215"/>
                  </a:cubicBezTo>
                  <a:cubicBezTo>
                    <a:pt x="50" y="215"/>
                    <a:pt x="52" y="215"/>
                    <a:pt x="53" y="215"/>
                  </a:cubicBezTo>
                  <a:cubicBezTo>
                    <a:pt x="57" y="215"/>
                    <a:pt x="61" y="215"/>
                    <a:pt x="65" y="213"/>
                  </a:cubicBezTo>
                  <a:cubicBezTo>
                    <a:pt x="67" y="213"/>
                    <a:pt x="68" y="212"/>
                    <a:pt x="70" y="211"/>
                  </a:cubicBezTo>
                  <a:cubicBezTo>
                    <a:pt x="72" y="209"/>
                    <a:pt x="72" y="207"/>
                    <a:pt x="72" y="204"/>
                  </a:cubicBezTo>
                  <a:cubicBezTo>
                    <a:pt x="72" y="202"/>
                    <a:pt x="72" y="200"/>
                    <a:pt x="71" y="198"/>
                  </a:cubicBezTo>
                  <a:cubicBezTo>
                    <a:pt x="70" y="191"/>
                    <a:pt x="67" y="184"/>
                    <a:pt x="67" y="177"/>
                  </a:cubicBezTo>
                  <a:cubicBezTo>
                    <a:pt x="67" y="175"/>
                    <a:pt x="68" y="172"/>
                    <a:pt x="69" y="169"/>
                  </a:cubicBezTo>
                  <a:cubicBezTo>
                    <a:pt x="70" y="165"/>
                    <a:pt x="72" y="162"/>
                    <a:pt x="74" y="160"/>
                  </a:cubicBezTo>
                  <a:cubicBezTo>
                    <a:pt x="76" y="158"/>
                    <a:pt x="77" y="158"/>
                    <a:pt x="79" y="158"/>
                  </a:cubicBezTo>
                  <a:cubicBezTo>
                    <a:pt x="79" y="158"/>
                    <a:pt x="79" y="158"/>
                    <a:pt x="79" y="158"/>
                  </a:cubicBezTo>
                  <a:cubicBezTo>
                    <a:pt x="81" y="158"/>
                    <a:pt x="82" y="158"/>
                    <a:pt x="83" y="159"/>
                  </a:cubicBezTo>
                  <a:cubicBezTo>
                    <a:pt x="84" y="160"/>
                    <a:pt x="85" y="161"/>
                    <a:pt x="85" y="162"/>
                  </a:cubicBezTo>
                  <a:cubicBezTo>
                    <a:pt x="85" y="162"/>
                    <a:pt x="85" y="162"/>
                    <a:pt x="85" y="162"/>
                  </a:cubicBezTo>
                  <a:cubicBezTo>
                    <a:pt x="85" y="164"/>
                    <a:pt x="85" y="166"/>
                    <a:pt x="85" y="169"/>
                  </a:cubicBezTo>
                  <a:cubicBezTo>
                    <a:pt x="85" y="178"/>
                    <a:pt x="86" y="188"/>
                    <a:pt x="89" y="197"/>
                  </a:cubicBezTo>
                  <a:cubicBezTo>
                    <a:pt x="94" y="213"/>
                    <a:pt x="98" y="220"/>
                    <a:pt x="102" y="235"/>
                  </a:cubicBezTo>
                  <a:cubicBezTo>
                    <a:pt x="102" y="239"/>
                    <a:pt x="103" y="241"/>
                    <a:pt x="103" y="244"/>
                  </a:cubicBezTo>
                  <a:cubicBezTo>
                    <a:pt x="103" y="250"/>
                    <a:pt x="101" y="255"/>
                    <a:pt x="98" y="259"/>
                  </a:cubicBezTo>
                  <a:cubicBezTo>
                    <a:pt x="96" y="263"/>
                    <a:pt x="93" y="267"/>
                    <a:pt x="92" y="272"/>
                  </a:cubicBezTo>
                  <a:cubicBezTo>
                    <a:pt x="92" y="272"/>
                    <a:pt x="92" y="272"/>
                    <a:pt x="92" y="272"/>
                  </a:cubicBezTo>
                  <a:cubicBezTo>
                    <a:pt x="92" y="275"/>
                    <a:pt x="92" y="278"/>
                    <a:pt x="92" y="281"/>
                  </a:cubicBezTo>
                  <a:cubicBezTo>
                    <a:pt x="91" y="281"/>
                    <a:pt x="91" y="282"/>
                    <a:pt x="91" y="283"/>
                  </a:cubicBezTo>
                  <a:cubicBezTo>
                    <a:pt x="92" y="283"/>
                    <a:pt x="92" y="283"/>
                    <a:pt x="92" y="283"/>
                  </a:cubicBezTo>
                  <a:cubicBezTo>
                    <a:pt x="91" y="286"/>
                    <a:pt x="91" y="288"/>
                    <a:pt x="91" y="291"/>
                  </a:cubicBezTo>
                  <a:cubicBezTo>
                    <a:pt x="95" y="291"/>
                    <a:pt x="95" y="291"/>
                    <a:pt x="95" y="291"/>
                  </a:cubicBezTo>
                  <a:cubicBezTo>
                    <a:pt x="95" y="289"/>
                    <a:pt x="95" y="286"/>
                    <a:pt x="95" y="284"/>
                  </a:cubicBezTo>
                  <a:cubicBezTo>
                    <a:pt x="97" y="284"/>
                    <a:pt x="98" y="285"/>
                    <a:pt x="99" y="286"/>
                  </a:cubicBezTo>
                  <a:cubicBezTo>
                    <a:pt x="100" y="287"/>
                    <a:pt x="100" y="288"/>
                    <a:pt x="100" y="289"/>
                  </a:cubicBezTo>
                  <a:cubicBezTo>
                    <a:pt x="100" y="290"/>
                    <a:pt x="99" y="291"/>
                    <a:pt x="98" y="292"/>
                  </a:cubicBezTo>
                  <a:cubicBezTo>
                    <a:pt x="96" y="294"/>
                    <a:pt x="93" y="295"/>
                    <a:pt x="90" y="296"/>
                  </a:cubicBezTo>
                  <a:cubicBezTo>
                    <a:pt x="87" y="297"/>
                    <a:pt x="84" y="298"/>
                    <a:pt x="82" y="298"/>
                  </a:cubicBezTo>
                  <a:cubicBezTo>
                    <a:pt x="79" y="299"/>
                    <a:pt x="77" y="299"/>
                    <a:pt x="74" y="299"/>
                  </a:cubicBezTo>
                  <a:cubicBezTo>
                    <a:pt x="74" y="299"/>
                    <a:pt x="74" y="299"/>
                    <a:pt x="74" y="299"/>
                  </a:cubicBezTo>
                  <a:cubicBezTo>
                    <a:pt x="70" y="299"/>
                    <a:pt x="66" y="298"/>
                    <a:pt x="61" y="298"/>
                  </a:cubicBezTo>
                  <a:cubicBezTo>
                    <a:pt x="48" y="297"/>
                    <a:pt x="41" y="294"/>
                    <a:pt x="38" y="292"/>
                  </a:cubicBezTo>
                  <a:cubicBezTo>
                    <a:pt x="37" y="292"/>
                    <a:pt x="36" y="291"/>
                    <a:pt x="36" y="290"/>
                  </a:cubicBezTo>
                  <a:cubicBezTo>
                    <a:pt x="36" y="290"/>
                    <a:pt x="36" y="289"/>
                    <a:pt x="36" y="288"/>
                  </a:cubicBezTo>
                  <a:cubicBezTo>
                    <a:pt x="36" y="288"/>
                    <a:pt x="36" y="288"/>
                    <a:pt x="36" y="288"/>
                  </a:cubicBezTo>
                  <a:cubicBezTo>
                    <a:pt x="36" y="287"/>
                    <a:pt x="36" y="287"/>
                    <a:pt x="36" y="287"/>
                  </a:cubicBezTo>
                  <a:cubicBezTo>
                    <a:pt x="37" y="287"/>
                    <a:pt x="38" y="286"/>
                    <a:pt x="40" y="285"/>
                  </a:cubicBezTo>
                  <a:cubicBezTo>
                    <a:pt x="40" y="286"/>
                    <a:pt x="40" y="286"/>
                    <a:pt x="40" y="286"/>
                  </a:cubicBezTo>
                  <a:cubicBezTo>
                    <a:pt x="40" y="288"/>
                    <a:pt x="40" y="289"/>
                    <a:pt x="40" y="291"/>
                  </a:cubicBezTo>
                  <a:cubicBezTo>
                    <a:pt x="44" y="291"/>
                    <a:pt x="44" y="291"/>
                    <a:pt x="44" y="291"/>
                  </a:cubicBezTo>
                  <a:cubicBezTo>
                    <a:pt x="44" y="290"/>
                    <a:pt x="44" y="288"/>
                    <a:pt x="44" y="286"/>
                  </a:cubicBezTo>
                  <a:cubicBezTo>
                    <a:pt x="44" y="281"/>
                    <a:pt x="44" y="276"/>
                    <a:pt x="43" y="271"/>
                  </a:cubicBezTo>
                  <a:cubicBezTo>
                    <a:pt x="43" y="271"/>
                    <a:pt x="43" y="271"/>
                    <a:pt x="43" y="271"/>
                  </a:cubicBezTo>
                  <a:cubicBezTo>
                    <a:pt x="40" y="272"/>
                    <a:pt x="40" y="272"/>
                    <a:pt x="40" y="272"/>
                  </a:cubicBezTo>
                  <a:cubicBezTo>
                    <a:pt x="43" y="271"/>
                    <a:pt x="43" y="271"/>
                    <a:pt x="43" y="271"/>
                  </a:cubicBezTo>
                  <a:cubicBezTo>
                    <a:pt x="43" y="271"/>
                    <a:pt x="43" y="271"/>
                    <a:pt x="43" y="271"/>
                  </a:cubicBezTo>
                  <a:cubicBezTo>
                    <a:pt x="38" y="264"/>
                    <a:pt x="34" y="257"/>
                    <a:pt x="30" y="251"/>
                  </a:cubicBezTo>
                  <a:cubicBezTo>
                    <a:pt x="26" y="245"/>
                    <a:pt x="24" y="241"/>
                    <a:pt x="23" y="239"/>
                  </a:cubicBezTo>
                  <a:cubicBezTo>
                    <a:pt x="21" y="237"/>
                    <a:pt x="21" y="235"/>
                    <a:pt x="20" y="232"/>
                  </a:cubicBezTo>
                  <a:cubicBezTo>
                    <a:pt x="20" y="233"/>
                    <a:pt x="21" y="234"/>
                    <a:pt x="21" y="235"/>
                  </a:cubicBezTo>
                  <a:cubicBezTo>
                    <a:pt x="21" y="235"/>
                    <a:pt x="21" y="235"/>
                    <a:pt x="21" y="235"/>
                  </a:cubicBezTo>
                  <a:cubicBezTo>
                    <a:pt x="22" y="235"/>
                    <a:pt x="22" y="235"/>
                    <a:pt x="22" y="235"/>
                  </a:cubicBezTo>
                  <a:cubicBezTo>
                    <a:pt x="25" y="238"/>
                    <a:pt x="25" y="238"/>
                    <a:pt x="25" y="238"/>
                  </a:cubicBezTo>
                  <a:cubicBezTo>
                    <a:pt x="25" y="234"/>
                    <a:pt x="25" y="234"/>
                    <a:pt x="25" y="234"/>
                  </a:cubicBezTo>
                  <a:cubicBezTo>
                    <a:pt x="24" y="234"/>
                    <a:pt x="24" y="234"/>
                    <a:pt x="24" y="234"/>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4" y="233"/>
                    <a:pt x="24" y="233"/>
                    <a:pt x="24" y="233"/>
                  </a:cubicBezTo>
                  <a:cubicBezTo>
                    <a:pt x="21" y="226"/>
                    <a:pt x="18" y="220"/>
                    <a:pt x="15" y="214"/>
                  </a:cubicBezTo>
                  <a:cubicBezTo>
                    <a:pt x="15" y="213"/>
                    <a:pt x="15" y="213"/>
                    <a:pt x="15" y="213"/>
                  </a:cubicBezTo>
                  <a:cubicBezTo>
                    <a:pt x="15" y="213"/>
                    <a:pt x="15" y="213"/>
                    <a:pt x="15" y="213"/>
                  </a:cubicBezTo>
                  <a:moveTo>
                    <a:pt x="44" y="133"/>
                  </a:moveTo>
                  <a:cubicBezTo>
                    <a:pt x="45" y="133"/>
                    <a:pt x="45" y="133"/>
                    <a:pt x="45" y="133"/>
                  </a:cubicBezTo>
                  <a:cubicBezTo>
                    <a:pt x="45" y="133"/>
                    <a:pt x="45" y="133"/>
                    <a:pt x="45" y="133"/>
                  </a:cubicBezTo>
                  <a:cubicBezTo>
                    <a:pt x="57" y="133"/>
                    <a:pt x="68" y="131"/>
                    <a:pt x="80" y="129"/>
                  </a:cubicBezTo>
                  <a:cubicBezTo>
                    <a:pt x="79" y="130"/>
                    <a:pt x="79" y="130"/>
                    <a:pt x="79" y="130"/>
                  </a:cubicBezTo>
                  <a:cubicBezTo>
                    <a:pt x="79" y="131"/>
                    <a:pt x="78" y="132"/>
                    <a:pt x="78" y="133"/>
                  </a:cubicBezTo>
                  <a:cubicBezTo>
                    <a:pt x="78" y="133"/>
                    <a:pt x="78" y="133"/>
                    <a:pt x="78" y="133"/>
                  </a:cubicBezTo>
                  <a:cubicBezTo>
                    <a:pt x="74" y="134"/>
                    <a:pt x="70" y="135"/>
                    <a:pt x="65" y="135"/>
                  </a:cubicBezTo>
                  <a:cubicBezTo>
                    <a:pt x="61" y="136"/>
                    <a:pt x="56" y="136"/>
                    <a:pt x="52" y="136"/>
                  </a:cubicBezTo>
                  <a:cubicBezTo>
                    <a:pt x="52" y="136"/>
                    <a:pt x="52" y="136"/>
                    <a:pt x="52" y="136"/>
                  </a:cubicBezTo>
                  <a:cubicBezTo>
                    <a:pt x="52" y="136"/>
                    <a:pt x="52" y="136"/>
                    <a:pt x="52" y="136"/>
                  </a:cubicBezTo>
                  <a:cubicBezTo>
                    <a:pt x="49" y="136"/>
                    <a:pt x="46" y="136"/>
                    <a:pt x="44" y="135"/>
                  </a:cubicBezTo>
                  <a:cubicBezTo>
                    <a:pt x="44" y="135"/>
                    <a:pt x="44" y="135"/>
                    <a:pt x="44" y="135"/>
                  </a:cubicBezTo>
                  <a:cubicBezTo>
                    <a:pt x="43" y="135"/>
                    <a:pt x="43" y="135"/>
                    <a:pt x="43" y="135"/>
                  </a:cubicBezTo>
                  <a:cubicBezTo>
                    <a:pt x="43" y="134"/>
                    <a:pt x="43" y="134"/>
                    <a:pt x="43" y="133"/>
                  </a:cubicBezTo>
                  <a:cubicBezTo>
                    <a:pt x="44" y="133"/>
                    <a:pt x="44" y="133"/>
                    <a:pt x="44" y="133"/>
                  </a:cubicBezTo>
                  <a:moveTo>
                    <a:pt x="48" y="126"/>
                  </a:moveTo>
                  <a:cubicBezTo>
                    <a:pt x="49" y="126"/>
                    <a:pt x="50" y="126"/>
                    <a:pt x="51" y="125"/>
                  </a:cubicBezTo>
                  <a:cubicBezTo>
                    <a:pt x="60" y="125"/>
                    <a:pt x="70" y="124"/>
                    <a:pt x="79" y="124"/>
                  </a:cubicBezTo>
                  <a:cubicBezTo>
                    <a:pt x="79" y="124"/>
                    <a:pt x="79" y="124"/>
                    <a:pt x="79" y="124"/>
                  </a:cubicBezTo>
                  <a:cubicBezTo>
                    <a:pt x="79" y="125"/>
                    <a:pt x="79" y="125"/>
                    <a:pt x="78" y="125"/>
                  </a:cubicBezTo>
                  <a:cubicBezTo>
                    <a:pt x="78" y="126"/>
                    <a:pt x="78" y="126"/>
                    <a:pt x="78" y="126"/>
                  </a:cubicBezTo>
                  <a:cubicBezTo>
                    <a:pt x="78" y="126"/>
                    <a:pt x="78" y="126"/>
                    <a:pt x="78" y="126"/>
                  </a:cubicBezTo>
                  <a:cubicBezTo>
                    <a:pt x="67" y="127"/>
                    <a:pt x="56" y="129"/>
                    <a:pt x="45" y="130"/>
                  </a:cubicBezTo>
                  <a:cubicBezTo>
                    <a:pt x="45" y="130"/>
                    <a:pt x="45" y="130"/>
                    <a:pt x="45" y="130"/>
                  </a:cubicBezTo>
                  <a:cubicBezTo>
                    <a:pt x="44" y="130"/>
                    <a:pt x="44" y="130"/>
                    <a:pt x="44" y="130"/>
                  </a:cubicBezTo>
                  <a:cubicBezTo>
                    <a:pt x="44" y="130"/>
                    <a:pt x="44" y="130"/>
                    <a:pt x="44" y="130"/>
                  </a:cubicBezTo>
                  <a:cubicBezTo>
                    <a:pt x="43" y="129"/>
                    <a:pt x="43" y="129"/>
                    <a:pt x="43" y="129"/>
                  </a:cubicBezTo>
                  <a:cubicBezTo>
                    <a:pt x="43" y="129"/>
                    <a:pt x="43" y="129"/>
                    <a:pt x="43" y="129"/>
                  </a:cubicBezTo>
                  <a:cubicBezTo>
                    <a:pt x="43" y="129"/>
                    <a:pt x="43" y="129"/>
                    <a:pt x="43" y="129"/>
                  </a:cubicBezTo>
                  <a:cubicBezTo>
                    <a:pt x="43" y="129"/>
                    <a:pt x="43" y="128"/>
                    <a:pt x="43" y="128"/>
                  </a:cubicBezTo>
                  <a:cubicBezTo>
                    <a:pt x="43" y="127"/>
                    <a:pt x="43" y="126"/>
                    <a:pt x="43" y="125"/>
                  </a:cubicBezTo>
                  <a:cubicBezTo>
                    <a:pt x="44" y="125"/>
                    <a:pt x="46" y="126"/>
                    <a:pt x="48" y="126"/>
                  </a:cubicBezTo>
                  <a:moveTo>
                    <a:pt x="62" y="119"/>
                  </a:moveTo>
                  <a:cubicBezTo>
                    <a:pt x="66" y="119"/>
                    <a:pt x="69" y="119"/>
                    <a:pt x="73" y="118"/>
                  </a:cubicBezTo>
                  <a:cubicBezTo>
                    <a:pt x="75" y="118"/>
                    <a:pt x="77" y="118"/>
                    <a:pt x="79" y="117"/>
                  </a:cubicBezTo>
                  <a:cubicBezTo>
                    <a:pt x="79" y="118"/>
                    <a:pt x="79" y="119"/>
                    <a:pt x="79" y="120"/>
                  </a:cubicBezTo>
                  <a:cubicBezTo>
                    <a:pt x="79" y="120"/>
                    <a:pt x="79" y="120"/>
                    <a:pt x="79" y="120"/>
                  </a:cubicBezTo>
                  <a:cubicBezTo>
                    <a:pt x="70" y="121"/>
                    <a:pt x="60" y="121"/>
                    <a:pt x="51" y="122"/>
                  </a:cubicBezTo>
                  <a:cubicBezTo>
                    <a:pt x="50" y="122"/>
                    <a:pt x="49" y="122"/>
                    <a:pt x="48" y="122"/>
                  </a:cubicBezTo>
                  <a:cubicBezTo>
                    <a:pt x="48" y="122"/>
                    <a:pt x="48" y="122"/>
                    <a:pt x="48" y="122"/>
                  </a:cubicBezTo>
                  <a:cubicBezTo>
                    <a:pt x="46" y="122"/>
                    <a:pt x="44" y="122"/>
                    <a:pt x="42" y="121"/>
                  </a:cubicBezTo>
                  <a:cubicBezTo>
                    <a:pt x="42" y="121"/>
                    <a:pt x="42" y="120"/>
                    <a:pt x="42" y="120"/>
                  </a:cubicBezTo>
                  <a:cubicBezTo>
                    <a:pt x="42" y="119"/>
                    <a:pt x="42" y="119"/>
                    <a:pt x="42" y="118"/>
                  </a:cubicBezTo>
                  <a:cubicBezTo>
                    <a:pt x="43" y="118"/>
                    <a:pt x="43" y="118"/>
                    <a:pt x="43" y="118"/>
                  </a:cubicBezTo>
                  <a:cubicBezTo>
                    <a:pt x="43" y="118"/>
                    <a:pt x="43" y="118"/>
                    <a:pt x="43" y="118"/>
                  </a:cubicBezTo>
                  <a:cubicBezTo>
                    <a:pt x="49" y="118"/>
                    <a:pt x="56" y="119"/>
                    <a:pt x="62" y="119"/>
                  </a:cubicBezTo>
                  <a:moveTo>
                    <a:pt x="57" y="115"/>
                  </a:moveTo>
                  <a:cubicBezTo>
                    <a:pt x="55" y="115"/>
                    <a:pt x="53" y="115"/>
                    <a:pt x="51" y="115"/>
                  </a:cubicBezTo>
                  <a:cubicBezTo>
                    <a:pt x="53" y="114"/>
                    <a:pt x="55" y="114"/>
                    <a:pt x="57" y="114"/>
                  </a:cubicBezTo>
                  <a:cubicBezTo>
                    <a:pt x="57" y="115"/>
                    <a:pt x="57" y="115"/>
                    <a:pt x="57" y="115"/>
                  </a:cubicBezTo>
                  <a:cubicBezTo>
                    <a:pt x="57" y="115"/>
                    <a:pt x="57" y="115"/>
                    <a:pt x="57" y="115"/>
                  </a:cubicBezTo>
                  <a:moveTo>
                    <a:pt x="70" y="115"/>
                  </a:moveTo>
                  <a:cubicBezTo>
                    <a:pt x="70" y="114"/>
                    <a:pt x="70" y="114"/>
                    <a:pt x="70" y="114"/>
                  </a:cubicBezTo>
                  <a:cubicBezTo>
                    <a:pt x="70" y="114"/>
                    <a:pt x="70" y="114"/>
                    <a:pt x="70" y="114"/>
                  </a:cubicBezTo>
                  <a:cubicBezTo>
                    <a:pt x="73" y="114"/>
                    <a:pt x="75" y="114"/>
                    <a:pt x="77" y="114"/>
                  </a:cubicBezTo>
                  <a:cubicBezTo>
                    <a:pt x="75" y="115"/>
                    <a:pt x="74" y="115"/>
                    <a:pt x="72" y="115"/>
                  </a:cubicBezTo>
                  <a:cubicBezTo>
                    <a:pt x="72" y="115"/>
                    <a:pt x="71" y="115"/>
                    <a:pt x="70" y="115"/>
                  </a:cubicBezTo>
                  <a:moveTo>
                    <a:pt x="62" y="115"/>
                  </a:moveTo>
                  <a:cubicBezTo>
                    <a:pt x="62" y="115"/>
                    <a:pt x="61" y="115"/>
                    <a:pt x="60" y="115"/>
                  </a:cubicBezTo>
                  <a:cubicBezTo>
                    <a:pt x="60" y="115"/>
                    <a:pt x="60" y="115"/>
                    <a:pt x="60" y="115"/>
                  </a:cubicBezTo>
                  <a:cubicBezTo>
                    <a:pt x="60" y="114"/>
                    <a:pt x="60" y="114"/>
                    <a:pt x="60" y="114"/>
                  </a:cubicBezTo>
                  <a:cubicBezTo>
                    <a:pt x="61" y="113"/>
                    <a:pt x="62" y="113"/>
                    <a:pt x="63" y="113"/>
                  </a:cubicBezTo>
                  <a:cubicBezTo>
                    <a:pt x="63" y="113"/>
                    <a:pt x="63" y="113"/>
                    <a:pt x="63" y="113"/>
                  </a:cubicBezTo>
                  <a:cubicBezTo>
                    <a:pt x="65" y="113"/>
                    <a:pt x="66" y="114"/>
                    <a:pt x="67" y="114"/>
                  </a:cubicBezTo>
                  <a:cubicBezTo>
                    <a:pt x="67" y="114"/>
                    <a:pt x="67" y="114"/>
                    <a:pt x="67" y="114"/>
                  </a:cubicBezTo>
                  <a:cubicBezTo>
                    <a:pt x="67" y="115"/>
                    <a:pt x="67" y="115"/>
                    <a:pt x="67" y="115"/>
                  </a:cubicBezTo>
                  <a:cubicBezTo>
                    <a:pt x="66" y="115"/>
                    <a:pt x="64" y="115"/>
                    <a:pt x="62" y="115"/>
                  </a:cubicBezTo>
                  <a:moveTo>
                    <a:pt x="60" y="110"/>
                  </a:moveTo>
                  <a:cubicBezTo>
                    <a:pt x="60" y="99"/>
                    <a:pt x="59" y="88"/>
                    <a:pt x="58" y="77"/>
                  </a:cubicBezTo>
                  <a:cubicBezTo>
                    <a:pt x="58" y="77"/>
                    <a:pt x="58" y="77"/>
                    <a:pt x="58" y="77"/>
                  </a:cubicBezTo>
                  <a:cubicBezTo>
                    <a:pt x="60" y="76"/>
                    <a:pt x="62" y="75"/>
                    <a:pt x="63" y="74"/>
                  </a:cubicBezTo>
                  <a:cubicBezTo>
                    <a:pt x="63" y="73"/>
                    <a:pt x="63" y="73"/>
                    <a:pt x="64" y="72"/>
                  </a:cubicBezTo>
                  <a:cubicBezTo>
                    <a:pt x="64" y="72"/>
                    <a:pt x="64" y="72"/>
                    <a:pt x="64" y="72"/>
                  </a:cubicBezTo>
                  <a:cubicBezTo>
                    <a:pt x="65" y="74"/>
                    <a:pt x="67" y="74"/>
                    <a:pt x="69" y="75"/>
                  </a:cubicBezTo>
                  <a:cubicBezTo>
                    <a:pt x="67" y="84"/>
                    <a:pt x="67" y="94"/>
                    <a:pt x="67" y="103"/>
                  </a:cubicBezTo>
                  <a:cubicBezTo>
                    <a:pt x="67" y="105"/>
                    <a:pt x="67" y="108"/>
                    <a:pt x="67" y="110"/>
                  </a:cubicBezTo>
                  <a:cubicBezTo>
                    <a:pt x="66" y="110"/>
                    <a:pt x="65" y="110"/>
                    <a:pt x="63" y="110"/>
                  </a:cubicBezTo>
                  <a:cubicBezTo>
                    <a:pt x="62" y="110"/>
                    <a:pt x="61" y="110"/>
                    <a:pt x="60" y="110"/>
                  </a:cubicBezTo>
                  <a:moveTo>
                    <a:pt x="74" y="70"/>
                  </a:moveTo>
                  <a:cubicBezTo>
                    <a:pt x="75" y="62"/>
                    <a:pt x="77" y="55"/>
                    <a:pt x="80" y="47"/>
                  </a:cubicBezTo>
                  <a:cubicBezTo>
                    <a:pt x="80" y="46"/>
                    <a:pt x="81" y="45"/>
                    <a:pt x="81" y="44"/>
                  </a:cubicBezTo>
                  <a:cubicBezTo>
                    <a:pt x="82" y="44"/>
                    <a:pt x="82" y="44"/>
                    <a:pt x="82" y="44"/>
                  </a:cubicBezTo>
                  <a:cubicBezTo>
                    <a:pt x="83" y="44"/>
                    <a:pt x="83" y="44"/>
                    <a:pt x="83" y="44"/>
                  </a:cubicBezTo>
                  <a:cubicBezTo>
                    <a:pt x="83" y="44"/>
                    <a:pt x="83" y="45"/>
                    <a:pt x="83" y="46"/>
                  </a:cubicBezTo>
                  <a:cubicBezTo>
                    <a:pt x="83" y="46"/>
                    <a:pt x="83" y="46"/>
                    <a:pt x="83" y="46"/>
                  </a:cubicBezTo>
                  <a:cubicBezTo>
                    <a:pt x="83" y="52"/>
                    <a:pt x="81" y="59"/>
                    <a:pt x="78" y="65"/>
                  </a:cubicBezTo>
                  <a:cubicBezTo>
                    <a:pt x="77" y="67"/>
                    <a:pt x="75" y="69"/>
                    <a:pt x="74" y="70"/>
                  </a:cubicBezTo>
                  <a:moveTo>
                    <a:pt x="53" y="72"/>
                  </a:moveTo>
                  <a:cubicBezTo>
                    <a:pt x="53" y="71"/>
                    <a:pt x="52" y="71"/>
                    <a:pt x="51" y="71"/>
                  </a:cubicBezTo>
                  <a:cubicBezTo>
                    <a:pt x="46" y="66"/>
                    <a:pt x="42" y="60"/>
                    <a:pt x="38" y="54"/>
                  </a:cubicBezTo>
                  <a:cubicBezTo>
                    <a:pt x="37" y="52"/>
                    <a:pt x="36" y="50"/>
                    <a:pt x="36" y="48"/>
                  </a:cubicBezTo>
                  <a:cubicBezTo>
                    <a:pt x="36" y="48"/>
                    <a:pt x="36" y="48"/>
                    <a:pt x="36" y="48"/>
                  </a:cubicBezTo>
                  <a:cubicBezTo>
                    <a:pt x="36" y="46"/>
                    <a:pt x="37" y="44"/>
                    <a:pt x="39" y="43"/>
                  </a:cubicBezTo>
                  <a:cubicBezTo>
                    <a:pt x="40" y="43"/>
                    <a:pt x="41" y="42"/>
                    <a:pt x="42" y="42"/>
                  </a:cubicBezTo>
                  <a:cubicBezTo>
                    <a:pt x="42" y="42"/>
                    <a:pt x="42" y="42"/>
                    <a:pt x="42" y="42"/>
                  </a:cubicBezTo>
                  <a:cubicBezTo>
                    <a:pt x="42" y="42"/>
                    <a:pt x="42" y="42"/>
                    <a:pt x="42" y="42"/>
                  </a:cubicBezTo>
                  <a:cubicBezTo>
                    <a:pt x="43" y="42"/>
                    <a:pt x="43" y="43"/>
                    <a:pt x="44" y="43"/>
                  </a:cubicBezTo>
                  <a:cubicBezTo>
                    <a:pt x="46" y="44"/>
                    <a:pt x="47" y="46"/>
                    <a:pt x="48" y="49"/>
                  </a:cubicBezTo>
                  <a:cubicBezTo>
                    <a:pt x="50" y="57"/>
                    <a:pt x="52" y="64"/>
                    <a:pt x="53" y="72"/>
                  </a:cubicBezTo>
                  <a:moveTo>
                    <a:pt x="64" y="63"/>
                  </a:moveTo>
                  <a:cubicBezTo>
                    <a:pt x="63" y="60"/>
                    <a:pt x="63" y="57"/>
                    <a:pt x="63" y="54"/>
                  </a:cubicBezTo>
                  <a:cubicBezTo>
                    <a:pt x="63" y="51"/>
                    <a:pt x="64" y="47"/>
                    <a:pt x="64" y="43"/>
                  </a:cubicBezTo>
                  <a:cubicBezTo>
                    <a:pt x="65" y="43"/>
                    <a:pt x="65" y="42"/>
                    <a:pt x="65" y="42"/>
                  </a:cubicBezTo>
                  <a:cubicBezTo>
                    <a:pt x="65" y="41"/>
                    <a:pt x="66" y="41"/>
                    <a:pt x="66" y="41"/>
                  </a:cubicBezTo>
                  <a:cubicBezTo>
                    <a:pt x="66" y="41"/>
                    <a:pt x="66" y="41"/>
                    <a:pt x="66" y="41"/>
                  </a:cubicBezTo>
                  <a:cubicBezTo>
                    <a:pt x="66" y="41"/>
                    <a:pt x="66" y="41"/>
                    <a:pt x="66" y="41"/>
                  </a:cubicBezTo>
                  <a:cubicBezTo>
                    <a:pt x="67" y="41"/>
                    <a:pt x="68" y="41"/>
                    <a:pt x="68" y="42"/>
                  </a:cubicBezTo>
                  <a:cubicBezTo>
                    <a:pt x="68" y="43"/>
                    <a:pt x="69" y="43"/>
                    <a:pt x="69" y="44"/>
                  </a:cubicBezTo>
                  <a:cubicBezTo>
                    <a:pt x="69" y="45"/>
                    <a:pt x="68" y="46"/>
                    <a:pt x="68" y="47"/>
                  </a:cubicBezTo>
                  <a:cubicBezTo>
                    <a:pt x="68" y="52"/>
                    <a:pt x="66" y="58"/>
                    <a:pt x="64" y="63"/>
                  </a:cubicBezTo>
                  <a:moveTo>
                    <a:pt x="41" y="114"/>
                  </a:moveTo>
                  <a:cubicBezTo>
                    <a:pt x="41" y="113"/>
                    <a:pt x="41" y="113"/>
                    <a:pt x="41" y="113"/>
                  </a:cubicBezTo>
                  <a:cubicBezTo>
                    <a:pt x="38" y="110"/>
                    <a:pt x="37" y="107"/>
                    <a:pt x="36" y="104"/>
                  </a:cubicBezTo>
                  <a:cubicBezTo>
                    <a:pt x="36" y="102"/>
                    <a:pt x="36" y="100"/>
                    <a:pt x="36" y="98"/>
                  </a:cubicBezTo>
                  <a:cubicBezTo>
                    <a:pt x="35" y="93"/>
                    <a:pt x="33" y="89"/>
                    <a:pt x="30" y="85"/>
                  </a:cubicBezTo>
                  <a:cubicBezTo>
                    <a:pt x="28" y="81"/>
                    <a:pt x="25" y="78"/>
                    <a:pt x="23" y="73"/>
                  </a:cubicBezTo>
                  <a:cubicBezTo>
                    <a:pt x="20" y="66"/>
                    <a:pt x="18" y="59"/>
                    <a:pt x="18" y="51"/>
                  </a:cubicBezTo>
                  <a:cubicBezTo>
                    <a:pt x="18" y="39"/>
                    <a:pt x="22" y="27"/>
                    <a:pt x="29" y="18"/>
                  </a:cubicBezTo>
                  <a:cubicBezTo>
                    <a:pt x="36" y="10"/>
                    <a:pt x="47" y="4"/>
                    <a:pt x="60" y="4"/>
                  </a:cubicBezTo>
                  <a:cubicBezTo>
                    <a:pt x="61" y="4"/>
                    <a:pt x="61" y="4"/>
                    <a:pt x="62" y="4"/>
                  </a:cubicBezTo>
                  <a:cubicBezTo>
                    <a:pt x="79" y="5"/>
                    <a:pt x="89" y="10"/>
                    <a:pt x="96" y="18"/>
                  </a:cubicBezTo>
                  <a:cubicBezTo>
                    <a:pt x="103" y="26"/>
                    <a:pt x="105" y="37"/>
                    <a:pt x="105" y="47"/>
                  </a:cubicBezTo>
                  <a:cubicBezTo>
                    <a:pt x="105" y="59"/>
                    <a:pt x="101" y="72"/>
                    <a:pt x="96" y="78"/>
                  </a:cubicBezTo>
                  <a:cubicBezTo>
                    <a:pt x="90" y="86"/>
                    <a:pt x="89" y="91"/>
                    <a:pt x="88" y="97"/>
                  </a:cubicBezTo>
                  <a:cubicBezTo>
                    <a:pt x="86" y="100"/>
                    <a:pt x="86" y="103"/>
                    <a:pt x="85" y="106"/>
                  </a:cubicBezTo>
                  <a:cubicBezTo>
                    <a:pt x="85" y="108"/>
                    <a:pt x="84" y="110"/>
                    <a:pt x="82" y="112"/>
                  </a:cubicBezTo>
                  <a:cubicBezTo>
                    <a:pt x="82" y="112"/>
                    <a:pt x="82" y="112"/>
                    <a:pt x="81" y="111"/>
                  </a:cubicBezTo>
                  <a:cubicBezTo>
                    <a:pt x="81" y="111"/>
                    <a:pt x="81" y="111"/>
                    <a:pt x="80" y="111"/>
                  </a:cubicBezTo>
                  <a:cubicBezTo>
                    <a:pt x="77" y="111"/>
                    <a:pt x="74" y="110"/>
                    <a:pt x="70" y="110"/>
                  </a:cubicBezTo>
                  <a:cubicBezTo>
                    <a:pt x="70" y="108"/>
                    <a:pt x="70" y="106"/>
                    <a:pt x="70" y="103"/>
                  </a:cubicBezTo>
                  <a:cubicBezTo>
                    <a:pt x="70" y="93"/>
                    <a:pt x="71" y="84"/>
                    <a:pt x="73" y="74"/>
                  </a:cubicBezTo>
                  <a:cubicBezTo>
                    <a:pt x="73" y="74"/>
                    <a:pt x="74" y="74"/>
                    <a:pt x="74" y="73"/>
                  </a:cubicBezTo>
                  <a:cubicBezTo>
                    <a:pt x="77" y="72"/>
                    <a:pt x="79" y="69"/>
                    <a:pt x="81" y="67"/>
                  </a:cubicBezTo>
                  <a:cubicBezTo>
                    <a:pt x="85" y="60"/>
                    <a:pt x="87" y="53"/>
                    <a:pt x="87" y="46"/>
                  </a:cubicBezTo>
                  <a:cubicBezTo>
                    <a:pt x="87" y="46"/>
                    <a:pt x="87" y="46"/>
                    <a:pt x="87" y="46"/>
                  </a:cubicBezTo>
                  <a:cubicBezTo>
                    <a:pt x="86" y="45"/>
                    <a:pt x="87" y="43"/>
                    <a:pt x="85" y="42"/>
                  </a:cubicBezTo>
                  <a:cubicBezTo>
                    <a:pt x="85" y="41"/>
                    <a:pt x="83" y="41"/>
                    <a:pt x="82" y="41"/>
                  </a:cubicBezTo>
                  <a:cubicBezTo>
                    <a:pt x="82" y="41"/>
                    <a:pt x="82" y="41"/>
                    <a:pt x="82" y="41"/>
                  </a:cubicBezTo>
                  <a:cubicBezTo>
                    <a:pt x="81" y="41"/>
                    <a:pt x="80" y="41"/>
                    <a:pt x="79" y="42"/>
                  </a:cubicBezTo>
                  <a:cubicBezTo>
                    <a:pt x="77" y="43"/>
                    <a:pt x="77" y="45"/>
                    <a:pt x="76" y="46"/>
                  </a:cubicBezTo>
                  <a:cubicBezTo>
                    <a:pt x="73" y="54"/>
                    <a:pt x="71" y="63"/>
                    <a:pt x="70" y="71"/>
                  </a:cubicBezTo>
                  <a:cubicBezTo>
                    <a:pt x="70" y="71"/>
                    <a:pt x="70" y="71"/>
                    <a:pt x="70" y="71"/>
                  </a:cubicBezTo>
                  <a:cubicBezTo>
                    <a:pt x="70" y="71"/>
                    <a:pt x="70" y="71"/>
                    <a:pt x="70" y="71"/>
                  </a:cubicBezTo>
                  <a:cubicBezTo>
                    <a:pt x="68" y="71"/>
                    <a:pt x="67" y="71"/>
                    <a:pt x="66" y="70"/>
                  </a:cubicBezTo>
                  <a:cubicBezTo>
                    <a:pt x="66" y="70"/>
                    <a:pt x="66" y="69"/>
                    <a:pt x="66" y="69"/>
                  </a:cubicBezTo>
                  <a:cubicBezTo>
                    <a:pt x="69" y="62"/>
                    <a:pt x="71" y="55"/>
                    <a:pt x="72" y="47"/>
                  </a:cubicBezTo>
                  <a:cubicBezTo>
                    <a:pt x="72" y="46"/>
                    <a:pt x="72" y="45"/>
                    <a:pt x="72" y="44"/>
                  </a:cubicBezTo>
                  <a:cubicBezTo>
                    <a:pt x="72" y="43"/>
                    <a:pt x="72" y="42"/>
                    <a:pt x="71" y="40"/>
                  </a:cubicBezTo>
                  <a:cubicBezTo>
                    <a:pt x="70" y="39"/>
                    <a:pt x="69" y="37"/>
                    <a:pt x="66" y="37"/>
                  </a:cubicBezTo>
                  <a:cubicBezTo>
                    <a:pt x="66" y="37"/>
                    <a:pt x="66" y="37"/>
                    <a:pt x="66" y="37"/>
                  </a:cubicBezTo>
                  <a:cubicBezTo>
                    <a:pt x="66" y="37"/>
                    <a:pt x="65" y="37"/>
                    <a:pt x="64" y="37"/>
                  </a:cubicBezTo>
                  <a:cubicBezTo>
                    <a:pt x="63" y="38"/>
                    <a:pt x="62" y="39"/>
                    <a:pt x="62" y="40"/>
                  </a:cubicBezTo>
                  <a:cubicBezTo>
                    <a:pt x="61" y="41"/>
                    <a:pt x="61" y="42"/>
                    <a:pt x="61" y="43"/>
                  </a:cubicBezTo>
                  <a:cubicBezTo>
                    <a:pt x="60" y="46"/>
                    <a:pt x="60" y="50"/>
                    <a:pt x="60" y="54"/>
                  </a:cubicBezTo>
                  <a:cubicBezTo>
                    <a:pt x="60" y="58"/>
                    <a:pt x="60" y="63"/>
                    <a:pt x="61" y="67"/>
                  </a:cubicBezTo>
                  <a:cubicBezTo>
                    <a:pt x="61" y="67"/>
                    <a:pt x="61" y="68"/>
                    <a:pt x="62" y="69"/>
                  </a:cubicBezTo>
                  <a:cubicBezTo>
                    <a:pt x="61" y="70"/>
                    <a:pt x="61" y="71"/>
                    <a:pt x="60" y="72"/>
                  </a:cubicBezTo>
                  <a:cubicBezTo>
                    <a:pt x="59" y="72"/>
                    <a:pt x="58" y="73"/>
                    <a:pt x="57" y="73"/>
                  </a:cubicBezTo>
                  <a:cubicBezTo>
                    <a:pt x="57" y="73"/>
                    <a:pt x="57" y="73"/>
                    <a:pt x="57" y="73"/>
                  </a:cubicBezTo>
                  <a:cubicBezTo>
                    <a:pt x="55" y="65"/>
                    <a:pt x="54" y="56"/>
                    <a:pt x="51" y="48"/>
                  </a:cubicBezTo>
                  <a:cubicBezTo>
                    <a:pt x="50" y="45"/>
                    <a:pt x="49" y="42"/>
                    <a:pt x="46" y="40"/>
                  </a:cubicBezTo>
                  <a:cubicBezTo>
                    <a:pt x="45" y="39"/>
                    <a:pt x="43" y="39"/>
                    <a:pt x="42" y="39"/>
                  </a:cubicBezTo>
                  <a:cubicBezTo>
                    <a:pt x="40" y="39"/>
                    <a:pt x="38" y="39"/>
                    <a:pt x="37" y="40"/>
                  </a:cubicBezTo>
                  <a:cubicBezTo>
                    <a:pt x="34" y="42"/>
                    <a:pt x="33" y="45"/>
                    <a:pt x="33" y="48"/>
                  </a:cubicBezTo>
                  <a:cubicBezTo>
                    <a:pt x="33" y="48"/>
                    <a:pt x="33" y="48"/>
                    <a:pt x="33" y="48"/>
                  </a:cubicBezTo>
                  <a:cubicBezTo>
                    <a:pt x="33" y="51"/>
                    <a:pt x="34" y="53"/>
                    <a:pt x="35" y="55"/>
                  </a:cubicBezTo>
                  <a:cubicBezTo>
                    <a:pt x="39" y="62"/>
                    <a:pt x="43" y="68"/>
                    <a:pt x="49" y="73"/>
                  </a:cubicBezTo>
                  <a:cubicBezTo>
                    <a:pt x="50" y="74"/>
                    <a:pt x="52" y="76"/>
                    <a:pt x="54" y="76"/>
                  </a:cubicBezTo>
                  <a:cubicBezTo>
                    <a:pt x="56" y="88"/>
                    <a:pt x="57" y="99"/>
                    <a:pt x="57" y="110"/>
                  </a:cubicBezTo>
                  <a:cubicBezTo>
                    <a:pt x="52" y="111"/>
                    <a:pt x="47" y="112"/>
                    <a:pt x="43" y="114"/>
                  </a:cubicBezTo>
                  <a:cubicBezTo>
                    <a:pt x="42" y="114"/>
                    <a:pt x="42" y="114"/>
                    <a:pt x="42" y="114"/>
                  </a:cubicBezTo>
                  <a:cubicBezTo>
                    <a:pt x="41" y="114"/>
                    <a:pt x="41" y="114"/>
                    <a:pt x="41" y="114"/>
                  </a:cubicBezTo>
                  <a:cubicBezTo>
                    <a:pt x="41" y="114"/>
                    <a:pt x="41" y="114"/>
                    <a:pt x="41" y="114"/>
                  </a:cubicBezTo>
                  <a:cubicBezTo>
                    <a:pt x="41" y="114"/>
                    <a:pt x="41" y="114"/>
                    <a:pt x="41" y="114"/>
                  </a:cubicBezTo>
                  <a:moveTo>
                    <a:pt x="60" y="0"/>
                  </a:moveTo>
                  <a:cubicBezTo>
                    <a:pt x="60" y="0"/>
                    <a:pt x="60" y="0"/>
                    <a:pt x="60" y="0"/>
                  </a:cubicBezTo>
                  <a:cubicBezTo>
                    <a:pt x="46" y="0"/>
                    <a:pt x="34" y="7"/>
                    <a:pt x="26" y="16"/>
                  </a:cubicBezTo>
                  <a:cubicBezTo>
                    <a:pt x="19" y="26"/>
                    <a:pt x="14" y="38"/>
                    <a:pt x="14" y="51"/>
                  </a:cubicBezTo>
                  <a:cubicBezTo>
                    <a:pt x="14" y="59"/>
                    <a:pt x="16" y="67"/>
                    <a:pt x="20" y="75"/>
                  </a:cubicBezTo>
                  <a:cubicBezTo>
                    <a:pt x="22" y="79"/>
                    <a:pt x="25" y="83"/>
                    <a:pt x="27" y="87"/>
                  </a:cubicBezTo>
                  <a:cubicBezTo>
                    <a:pt x="30" y="91"/>
                    <a:pt x="32" y="95"/>
                    <a:pt x="32" y="99"/>
                  </a:cubicBezTo>
                  <a:cubicBezTo>
                    <a:pt x="33" y="100"/>
                    <a:pt x="32" y="102"/>
                    <a:pt x="33" y="104"/>
                  </a:cubicBezTo>
                  <a:cubicBezTo>
                    <a:pt x="33" y="109"/>
                    <a:pt x="35" y="112"/>
                    <a:pt x="38" y="115"/>
                  </a:cubicBezTo>
                  <a:cubicBezTo>
                    <a:pt x="39" y="117"/>
                    <a:pt x="39" y="118"/>
                    <a:pt x="39" y="120"/>
                  </a:cubicBezTo>
                  <a:cubicBezTo>
                    <a:pt x="39" y="121"/>
                    <a:pt x="39" y="121"/>
                    <a:pt x="39" y="122"/>
                  </a:cubicBezTo>
                  <a:cubicBezTo>
                    <a:pt x="39" y="123"/>
                    <a:pt x="39" y="124"/>
                    <a:pt x="39" y="125"/>
                  </a:cubicBezTo>
                  <a:cubicBezTo>
                    <a:pt x="39" y="126"/>
                    <a:pt x="39" y="127"/>
                    <a:pt x="39" y="128"/>
                  </a:cubicBezTo>
                  <a:cubicBezTo>
                    <a:pt x="39" y="129"/>
                    <a:pt x="39" y="129"/>
                    <a:pt x="40" y="130"/>
                  </a:cubicBezTo>
                  <a:cubicBezTo>
                    <a:pt x="40" y="130"/>
                    <a:pt x="40" y="131"/>
                    <a:pt x="40" y="131"/>
                  </a:cubicBezTo>
                  <a:cubicBezTo>
                    <a:pt x="40" y="132"/>
                    <a:pt x="39" y="134"/>
                    <a:pt x="39" y="135"/>
                  </a:cubicBezTo>
                  <a:cubicBezTo>
                    <a:pt x="39" y="136"/>
                    <a:pt x="39" y="136"/>
                    <a:pt x="39" y="136"/>
                  </a:cubicBezTo>
                  <a:cubicBezTo>
                    <a:pt x="39" y="136"/>
                    <a:pt x="39" y="136"/>
                    <a:pt x="39" y="135"/>
                  </a:cubicBezTo>
                  <a:cubicBezTo>
                    <a:pt x="38" y="133"/>
                    <a:pt x="36" y="132"/>
                    <a:pt x="34" y="131"/>
                  </a:cubicBezTo>
                  <a:cubicBezTo>
                    <a:pt x="34" y="131"/>
                    <a:pt x="34" y="131"/>
                    <a:pt x="34" y="131"/>
                  </a:cubicBezTo>
                  <a:cubicBezTo>
                    <a:pt x="34" y="131"/>
                    <a:pt x="34" y="131"/>
                    <a:pt x="34" y="131"/>
                  </a:cubicBezTo>
                  <a:cubicBezTo>
                    <a:pt x="34" y="131"/>
                    <a:pt x="34" y="131"/>
                    <a:pt x="34" y="131"/>
                  </a:cubicBezTo>
                  <a:cubicBezTo>
                    <a:pt x="33" y="130"/>
                    <a:pt x="33" y="130"/>
                    <a:pt x="32" y="130"/>
                  </a:cubicBezTo>
                  <a:cubicBezTo>
                    <a:pt x="32" y="130"/>
                    <a:pt x="32" y="130"/>
                    <a:pt x="32" y="130"/>
                  </a:cubicBezTo>
                  <a:cubicBezTo>
                    <a:pt x="30" y="130"/>
                    <a:pt x="28" y="131"/>
                    <a:pt x="26" y="132"/>
                  </a:cubicBezTo>
                  <a:cubicBezTo>
                    <a:pt x="24" y="134"/>
                    <a:pt x="23" y="135"/>
                    <a:pt x="22" y="137"/>
                  </a:cubicBezTo>
                  <a:cubicBezTo>
                    <a:pt x="14" y="151"/>
                    <a:pt x="11" y="162"/>
                    <a:pt x="4" y="175"/>
                  </a:cubicBezTo>
                  <a:cubicBezTo>
                    <a:pt x="3" y="176"/>
                    <a:pt x="3" y="177"/>
                    <a:pt x="2" y="178"/>
                  </a:cubicBezTo>
                  <a:cubicBezTo>
                    <a:pt x="2" y="180"/>
                    <a:pt x="1" y="181"/>
                    <a:pt x="1" y="182"/>
                  </a:cubicBezTo>
                  <a:cubicBezTo>
                    <a:pt x="0" y="183"/>
                    <a:pt x="0" y="184"/>
                    <a:pt x="0" y="185"/>
                  </a:cubicBezTo>
                  <a:cubicBezTo>
                    <a:pt x="0" y="187"/>
                    <a:pt x="1" y="189"/>
                    <a:pt x="1" y="191"/>
                  </a:cubicBezTo>
                  <a:cubicBezTo>
                    <a:pt x="3" y="195"/>
                    <a:pt x="5" y="200"/>
                    <a:pt x="7" y="204"/>
                  </a:cubicBezTo>
                  <a:cubicBezTo>
                    <a:pt x="9" y="208"/>
                    <a:pt x="10" y="211"/>
                    <a:pt x="12" y="215"/>
                  </a:cubicBezTo>
                  <a:cubicBezTo>
                    <a:pt x="12" y="217"/>
                    <a:pt x="13" y="220"/>
                    <a:pt x="14" y="222"/>
                  </a:cubicBezTo>
                  <a:cubicBezTo>
                    <a:pt x="15" y="225"/>
                    <a:pt x="16" y="228"/>
                    <a:pt x="16" y="230"/>
                  </a:cubicBezTo>
                  <a:cubicBezTo>
                    <a:pt x="17" y="234"/>
                    <a:pt x="17" y="238"/>
                    <a:pt x="20" y="241"/>
                  </a:cubicBezTo>
                  <a:cubicBezTo>
                    <a:pt x="21" y="243"/>
                    <a:pt x="23" y="247"/>
                    <a:pt x="27" y="253"/>
                  </a:cubicBezTo>
                  <a:cubicBezTo>
                    <a:pt x="30" y="259"/>
                    <a:pt x="35" y="266"/>
                    <a:pt x="40" y="273"/>
                  </a:cubicBezTo>
                  <a:cubicBezTo>
                    <a:pt x="40" y="276"/>
                    <a:pt x="40" y="279"/>
                    <a:pt x="40" y="282"/>
                  </a:cubicBezTo>
                  <a:cubicBezTo>
                    <a:pt x="37" y="282"/>
                    <a:pt x="35" y="283"/>
                    <a:pt x="34" y="285"/>
                  </a:cubicBezTo>
                  <a:cubicBezTo>
                    <a:pt x="32" y="286"/>
                    <a:pt x="32" y="288"/>
                    <a:pt x="32" y="289"/>
                  </a:cubicBezTo>
                  <a:cubicBezTo>
                    <a:pt x="32" y="290"/>
                    <a:pt x="32" y="290"/>
                    <a:pt x="32" y="290"/>
                  </a:cubicBezTo>
                  <a:cubicBezTo>
                    <a:pt x="32" y="290"/>
                    <a:pt x="32" y="290"/>
                    <a:pt x="32" y="290"/>
                  </a:cubicBezTo>
                  <a:cubicBezTo>
                    <a:pt x="32" y="290"/>
                    <a:pt x="32" y="291"/>
                    <a:pt x="32" y="291"/>
                  </a:cubicBezTo>
                  <a:cubicBezTo>
                    <a:pt x="32" y="293"/>
                    <a:pt x="32" y="295"/>
                    <a:pt x="32" y="297"/>
                  </a:cubicBezTo>
                  <a:cubicBezTo>
                    <a:pt x="31" y="298"/>
                    <a:pt x="29" y="298"/>
                    <a:pt x="28" y="299"/>
                  </a:cubicBezTo>
                  <a:cubicBezTo>
                    <a:pt x="27" y="300"/>
                    <a:pt x="26" y="302"/>
                    <a:pt x="26" y="303"/>
                  </a:cubicBezTo>
                  <a:cubicBezTo>
                    <a:pt x="26" y="304"/>
                    <a:pt x="26" y="305"/>
                    <a:pt x="26" y="305"/>
                  </a:cubicBezTo>
                  <a:cubicBezTo>
                    <a:pt x="26" y="305"/>
                    <a:pt x="26" y="305"/>
                    <a:pt x="26" y="305"/>
                  </a:cubicBezTo>
                  <a:cubicBezTo>
                    <a:pt x="25" y="316"/>
                    <a:pt x="24" y="327"/>
                    <a:pt x="24" y="337"/>
                  </a:cubicBezTo>
                  <a:cubicBezTo>
                    <a:pt x="24" y="338"/>
                    <a:pt x="25" y="339"/>
                    <a:pt x="26" y="339"/>
                  </a:cubicBezTo>
                  <a:cubicBezTo>
                    <a:pt x="26" y="339"/>
                    <a:pt x="26" y="339"/>
                    <a:pt x="26" y="339"/>
                  </a:cubicBezTo>
                  <a:cubicBezTo>
                    <a:pt x="27" y="339"/>
                    <a:pt x="28" y="338"/>
                    <a:pt x="28" y="337"/>
                  </a:cubicBezTo>
                  <a:cubicBezTo>
                    <a:pt x="28" y="328"/>
                    <a:pt x="29" y="318"/>
                    <a:pt x="29" y="308"/>
                  </a:cubicBezTo>
                  <a:cubicBezTo>
                    <a:pt x="30" y="309"/>
                    <a:pt x="31" y="309"/>
                    <a:pt x="32" y="309"/>
                  </a:cubicBezTo>
                  <a:cubicBezTo>
                    <a:pt x="32" y="310"/>
                    <a:pt x="32" y="310"/>
                    <a:pt x="32" y="310"/>
                  </a:cubicBezTo>
                  <a:cubicBezTo>
                    <a:pt x="32" y="311"/>
                    <a:pt x="33" y="311"/>
                    <a:pt x="34" y="311"/>
                  </a:cubicBezTo>
                  <a:cubicBezTo>
                    <a:pt x="34" y="311"/>
                    <a:pt x="34" y="311"/>
                    <a:pt x="34" y="311"/>
                  </a:cubicBezTo>
                  <a:cubicBezTo>
                    <a:pt x="34" y="311"/>
                    <a:pt x="35" y="311"/>
                    <a:pt x="35" y="311"/>
                  </a:cubicBezTo>
                  <a:cubicBezTo>
                    <a:pt x="43" y="313"/>
                    <a:pt x="51" y="314"/>
                    <a:pt x="60" y="314"/>
                  </a:cubicBezTo>
                  <a:cubicBezTo>
                    <a:pt x="64" y="314"/>
                    <a:pt x="69" y="314"/>
                    <a:pt x="74" y="313"/>
                  </a:cubicBezTo>
                  <a:cubicBezTo>
                    <a:pt x="75" y="313"/>
                    <a:pt x="76" y="313"/>
                    <a:pt x="77" y="313"/>
                  </a:cubicBezTo>
                  <a:cubicBezTo>
                    <a:pt x="77" y="314"/>
                    <a:pt x="76" y="315"/>
                    <a:pt x="75" y="316"/>
                  </a:cubicBezTo>
                  <a:cubicBezTo>
                    <a:pt x="76" y="317"/>
                    <a:pt x="76" y="317"/>
                    <a:pt x="76" y="317"/>
                  </a:cubicBezTo>
                  <a:cubicBezTo>
                    <a:pt x="77" y="316"/>
                    <a:pt x="79" y="314"/>
                    <a:pt x="80" y="313"/>
                  </a:cubicBezTo>
                  <a:cubicBezTo>
                    <a:pt x="81" y="313"/>
                    <a:pt x="83" y="313"/>
                    <a:pt x="84" y="312"/>
                  </a:cubicBezTo>
                  <a:cubicBezTo>
                    <a:pt x="82" y="314"/>
                    <a:pt x="81" y="316"/>
                    <a:pt x="79" y="319"/>
                  </a:cubicBezTo>
                  <a:cubicBezTo>
                    <a:pt x="80" y="320"/>
                    <a:pt x="80" y="320"/>
                    <a:pt x="80" y="320"/>
                  </a:cubicBezTo>
                  <a:cubicBezTo>
                    <a:pt x="82" y="317"/>
                    <a:pt x="85" y="314"/>
                    <a:pt x="87" y="312"/>
                  </a:cubicBezTo>
                  <a:cubicBezTo>
                    <a:pt x="90" y="311"/>
                    <a:pt x="92" y="311"/>
                    <a:pt x="95" y="310"/>
                  </a:cubicBezTo>
                  <a:cubicBezTo>
                    <a:pt x="90" y="315"/>
                    <a:pt x="85" y="321"/>
                    <a:pt x="81" y="327"/>
                  </a:cubicBezTo>
                  <a:cubicBezTo>
                    <a:pt x="82" y="328"/>
                    <a:pt x="82" y="328"/>
                    <a:pt x="82" y="328"/>
                  </a:cubicBezTo>
                  <a:cubicBezTo>
                    <a:pt x="88" y="321"/>
                    <a:pt x="93" y="315"/>
                    <a:pt x="99" y="308"/>
                  </a:cubicBezTo>
                  <a:cubicBezTo>
                    <a:pt x="99" y="308"/>
                    <a:pt x="100" y="308"/>
                    <a:pt x="101" y="307"/>
                  </a:cubicBezTo>
                  <a:cubicBezTo>
                    <a:pt x="101" y="307"/>
                    <a:pt x="101" y="307"/>
                    <a:pt x="101" y="307"/>
                  </a:cubicBezTo>
                  <a:cubicBezTo>
                    <a:pt x="101" y="307"/>
                    <a:pt x="101" y="307"/>
                    <a:pt x="101" y="307"/>
                  </a:cubicBezTo>
                  <a:cubicBezTo>
                    <a:pt x="101" y="307"/>
                    <a:pt x="102" y="307"/>
                    <a:pt x="102" y="306"/>
                  </a:cubicBezTo>
                  <a:cubicBezTo>
                    <a:pt x="103" y="306"/>
                    <a:pt x="103" y="306"/>
                    <a:pt x="103" y="306"/>
                  </a:cubicBezTo>
                  <a:cubicBezTo>
                    <a:pt x="103" y="307"/>
                    <a:pt x="103" y="307"/>
                    <a:pt x="103" y="308"/>
                  </a:cubicBezTo>
                  <a:cubicBezTo>
                    <a:pt x="102" y="308"/>
                    <a:pt x="102" y="308"/>
                    <a:pt x="102" y="308"/>
                  </a:cubicBezTo>
                  <a:cubicBezTo>
                    <a:pt x="96" y="315"/>
                    <a:pt x="90" y="322"/>
                    <a:pt x="84" y="329"/>
                  </a:cubicBezTo>
                  <a:cubicBezTo>
                    <a:pt x="84" y="329"/>
                    <a:pt x="84" y="329"/>
                    <a:pt x="84" y="329"/>
                  </a:cubicBezTo>
                  <a:cubicBezTo>
                    <a:pt x="84" y="330"/>
                    <a:pt x="84" y="330"/>
                    <a:pt x="84" y="330"/>
                  </a:cubicBezTo>
                  <a:cubicBezTo>
                    <a:pt x="84" y="332"/>
                    <a:pt x="84" y="332"/>
                    <a:pt x="84" y="332"/>
                  </a:cubicBezTo>
                  <a:cubicBezTo>
                    <a:pt x="85" y="331"/>
                    <a:pt x="85" y="331"/>
                    <a:pt x="85" y="331"/>
                  </a:cubicBezTo>
                  <a:cubicBezTo>
                    <a:pt x="85" y="331"/>
                    <a:pt x="85" y="331"/>
                    <a:pt x="85" y="331"/>
                  </a:cubicBezTo>
                  <a:cubicBezTo>
                    <a:pt x="86" y="331"/>
                    <a:pt x="86" y="331"/>
                    <a:pt x="86" y="331"/>
                  </a:cubicBezTo>
                  <a:cubicBezTo>
                    <a:pt x="86" y="330"/>
                    <a:pt x="86" y="330"/>
                    <a:pt x="86" y="330"/>
                  </a:cubicBezTo>
                  <a:cubicBezTo>
                    <a:pt x="92" y="324"/>
                    <a:pt x="97" y="317"/>
                    <a:pt x="103" y="310"/>
                  </a:cubicBezTo>
                  <a:cubicBezTo>
                    <a:pt x="103" y="318"/>
                    <a:pt x="103" y="326"/>
                    <a:pt x="103" y="334"/>
                  </a:cubicBezTo>
                  <a:cubicBezTo>
                    <a:pt x="103" y="335"/>
                    <a:pt x="103" y="337"/>
                    <a:pt x="103" y="339"/>
                  </a:cubicBezTo>
                  <a:cubicBezTo>
                    <a:pt x="102" y="338"/>
                    <a:pt x="102" y="338"/>
                    <a:pt x="102" y="338"/>
                  </a:cubicBezTo>
                  <a:cubicBezTo>
                    <a:pt x="99" y="340"/>
                    <a:pt x="97" y="343"/>
                    <a:pt x="96" y="347"/>
                  </a:cubicBezTo>
                  <a:cubicBezTo>
                    <a:pt x="98" y="347"/>
                    <a:pt x="98" y="347"/>
                    <a:pt x="98" y="347"/>
                  </a:cubicBezTo>
                  <a:cubicBezTo>
                    <a:pt x="99" y="344"/>
                    <a:pt x="101" y="342"/>
                    <a:pt x="103" y="339"/>
                  </a:cubicBezTo>
                  <a:cubicBezTo>
                    <a:pt x="103" y="340"/>
                    <a:pt x="103" y="341"/>
                    <a:pt x="103" y="341"/>
                  </a:cubicBezTo>
                  <a:cubicBezTo>
                    <a:pt x="103" y="342"/>
                    <a:pt x="104" y="343"/>
                    <a:pt x="105" y="343"/>
                  </a:cubicBezTo>
                  <a:cubicBezTo>
                    <a:pt x="105" y="343"/>
                    <a:pt x="105" y="343"/>
                    <a:pt x="105" y="343"/>
                  </a:cubicBezTo>
                  <a:cubicBezTo>
                    <a:pt x="106" y="343"/>
                    <a:pt x="106" y="342"/>
                    <a:pt x="106" y="341"/>
                  </a:cubicBezTo>
                  <a:cubicBezTo>
                    <a:pt x="106" y="339"/>
                    <a:pt x="106" y="336"/>
                    <a:pt x="106" y="334"/>
                  </a:cubicBezTo>
                  <a:cubicBezTo>
                    <a:pt x="106" y="326"/>
                    <a:pt x="106" y="318"/>
                    <a:pt x="106" y="310"/>
                  </a:cubicBezTo>
                  <a:cubicBezTo>
                    <a:pt x="106" y="307"/>
                    <a:pt x="106" y="305"/>
                    <a:pt x="106" y="302"/>
                  </a:cubicBezTo>
                  <a:cubicBezTo>
                    <a:pt x="107" y="302"/>
                    <a:pt x="107" y="301"/>
                    <a:pt x="107" y="300"/>
                  </a:cubicBezTo>
                  <a:cubicBezTo>
                    <a:pt x="107" y="299"/>
                    <a:pt x="107" y="299"/>
                    <a:pt x="106" y="298"/>
                  </a:cubicBezTo>
                  <a:cubicBezTo>
                    <a:pt x="106" y="298"/>
                    <a:pt x="106" y="297"/>
                    <a:pt x="105" y="296"/>
                  </a:cubicBezTo>
                  <a:cubicBezTo>
                    <a:pt x="105" y="296"/>
                    <a:pt x="104" y="296"/>
                    <a:pt x="103" y="295"/>
                  </a:cubicBezTo>
                  <a:cubicBezTo>
                    <a:pt x="103" y="294"/>
                    <a:pt x="104" y="292"/>
                    <a:pt x="104" y="290"/>
                  </a:cubicBezTo>
                  <a:cubicBezTo>
                    <a:pt x="104" y="289"/>
                    <a:pt x="104" y="289"/>
                    <a:pt x="104" y="289"/>
                  </a:cubicBezTo>
                  <a:cubicBezTo>
                    <a:pt x="104" y="287"/>
                    <a:pt x="103" y="285"/>
                    <a:pt x="102" y="284"/>
                  </a:cubicBezTo>
                  <a:cubicBezTo>
                    <a:pt x="100" y="282"/>
                    <a:pt x="98" y="280"/>
                    <a:pt x="95" y="280"/>
                  </a:cubicBezTo>
                  <a:cubicBezTo>
                    <a:pt x="96" y="277"/>
                    <a:pt x="96" y="275"/>
                    <a:pt x="96" y="272"/>
                  </a:cubicBezTo>
                  <a:cubicBezTo>
                    <a:pt x="96" y="272"/>
                    <a:pt x="96" y="272"/>
                    <a:pt x="96" y="272"/>
                  </a:cubicBezTo>
                  <a:cubicBezTo>
                    <a:pt x="97" y="268"/>
                    <a:pt x="99" y="265"/>
                    <a:pt x="101" y="261"/>
                  </a:cubicBezTo>
                  <a:cubicBezTo>
                    <a:pt x="104" y="256"/>
                    <a:pt x="106" y="251"/>
                    <a:pt x="106" y="244"/>
                  </a:cubicBezTo>
                  <a:cubicBezTo>
                    <a:pt x="106" y="241"/>
                    <a:pt x="106" y="238"/>
                    <a:pt x="105" y="235"/>
                  </a:cubicBezTo>
                  <a:cubicBezTo>
                    <a:pt x="102" y="219"/>
                    <a:pt x="97" y="211"/>
                    <a:pt x="92" y="196"/>
                  </a:cubicBezTo>
                  <a:cubicBezTo>
                    <a:pt x="90" y="187"/>
                    <a:pt x="88" y="178"/>
                    <a:pt x="88" y="169"/>
                  </a:cubicBezTo>
                  <a:cubicBezTo>
                    <a:pt x="88" y="166"/>
                    <a:pt x="88" y="164"/>
                    <a:pt x="88" y="162"/>
                  </a:cubicBezTo>
                  <a:cubicBezTo>
                    <a:pt x="88" y="162"/>
                    <a:pt x="88" y="162"/>
                    <a:pt x="88" y="162"/>
                  </a:cubicBezTo>
                  <a:cubicBezTo>
                    <a:pt x="88" y="160"/>
                    <a:pt x="87" y="158"/>
                    <a:pt x="85" y="156"/>
                  </a:cubicBezTo>
                  <a:cubicBezTo>
                    <a:pt x="84" y="155"/>
                    <a:pt x="81" y="154"/>
                    <a:pt x="79" y="154"/>
                  </a:cubicBezTo>
                  <a:cubicBezTo>
                    <a:pt x="79" y="154"/>
                    <a:pt x="79" y="154"/>
                    <a:pt x="79" y="154"/>
                  </a:cubicBezTo>
                  <a:cubicBezTo>
                    <a:pt x="78" y="154"/>
                    <a:pt x="77" y="154"/>
                    <a:pt x="77" y="154"/>
                  </a:cubicBezTo>
                  <a:cubicBezTo>
                    <a:pt x="78" y="153"/>
                    <a:pt x="79" y="152"/>
                    <a:pt x="80" y="151"/>
                  </a:cubicBezTo>
                  <a:cubicBezTo>
                    <a:pt x="80" y="150"/>
                    <a:pt x="81" y="149"/>
                    <a:pt x="82" y="148"/>
                  </a:cubicBezTo>
                  <a:cubicBezTo>
                    <a:pt x="82" y="147"/>
                    <a:pt x="83" y="145"/>
                    <a:pt x="83" y="144"/>
                  </a:cubicBezTo>
                  <a:cubicBezTo>
                    <a:pt x="83" y="144"/>
                    <a:pt x="83" y="144"/>
                    <a:pt x="83" y="144"/>
                  </a:cubicBezTo>
                  <a:cubicBezTo>
                    <a:pt x="83" y="144"/>
                    <a:pt x="83" y="144"/>
                    <a:pt x="83" y="144"/>
                  </a:cubicBezTo>
                  <a:cubicBezTo>
                    <a:pt x="83" y="143"/>
                    <a:pt x="84" y="143"/>
                    <a:pt x="84" y="142"/>
                  </a:cubicBezTo>
                  <a:cubicBezTo>
                    <a:pt x="84" y="141"/>
                    <a:pt x="83" y="141"/>
                    <a:pt x="83" y="140"/>
                  </a:cubicBezTo>
                  <a:cubicBezTo>
                    <a:pt x="84" y="140"/>
                    <a:pt x="85" y="139"/>
                    <a:pt x="84" y="138"/>
                  </a:cubicBezTo>
                  <a:cubicBezTo>
                    <a:pt x="84" y="137"/>
                    <a:pt x="84" y="137"/>
                    <a:pt x="83" y="137"/>
                  </a:cubicBezTo>
                  <a:cubicBezTo>
                    <a:pt x="84" y="136"/>
                    <a:pt x="84" y="136"/>
                    <a:pt x="84" y="136"/>
                  </a:cubicBezTo>
                  <a:cubicBezTo>
                    <a:pt x="84" y="135"/>
                    <a:pt x="84" y="135"/>
                    <a:pt x="84" y="135"/>
                  </a:cubicBezTo>
                  <a:cubicBezTo>
                    <a:pt x="84" y="134"/>
                    <a:pt x="83" y="134"/>
                    <a:pt x="83" y="133"/>
                  </a:cubicBezTo>
                  <a:cubicBezTo>
                    <a:pt x="83" y="133"/>
                    <a:pt x="83" y="133"/>
                    <a:pt x="83" y="133"/>
                  </a:cubicBezTo>
                  <a:cubicBezTo>
                    <a:pt x="82" y="133"/>
                    <a:pt x="82" y="133"/>
                    <a:pt x="82" y="133"/>
                  </a:cubicBezTo>
                  <a:cubicBezTo>
                    <a:pt x="82" y="133"/>
                    <a:pt x="82" y="133"/>
                    <a:pt x="82" y="133"/>
                  </a:cubicBezTo>
                  <a:cubicBezTo>
                    <a:pt x="82" y="133"/>
                    <a:pt x="82" y="133"/>
                    <a:pt x="82" y="133"/>
                  </a:cubicBezTo>
                  <a:cubicBezTo>
                    <a:pt x="82" y="132"/>
                    <a:pt x="82" y="132"/>
                    <a:pt x="82" y="132"/>
                  </a:cubicBezTo>
                  <a:cubicBezTo>
                    <a:pt x="82" y="132"/>
                    <a:pt x="82" y="132"/>
                    <a:pt x="82" y="132"/>
                  </a:cubicBezTo>
                  <a:cubicBezTo>
                    <a:pt x="83" y="132"/>
                    <a:pt x="84" y="131"/>
                    <a:pt x="84" y="130"/>
                  </a:cubicBezTo>
                  <a:cubicBezTo>
                    <a:pt x="84" y="129"/>
                    <a:pt x="84" y="129"/>
                    <a:pt x="84" y="129"/>
                  </a:cubicBezTo>
                  <a:cubicBezTo>
                    <a:pt x="84" y="128"/>
                    <a:pt x="83" y="127"/>
                    <a:pt x="83" y="127"/>
                  </a:cubicBezTo>
                  <a:cubicBezTo>
                    <a:pt x="82" y="126"/>
                    <a:pt x="82" y="126"/>
                    <a:pt x="82" y="126"/>
                  </a:cubicBezTo>
                  <a:cubicBezTo>
                    <a:pt x="82" y="126"/>
                    <a:pt x="83" y="125"/>
                    <a:pt x="83" y="125"/>
                  </a:cubicBezTo>
                  <a:cubicBezTo>
                    <a:pt x="83" y="124"/>
                    <a:pt x="83" y="124"/>
                    <a:pt x="83" y="123"/>
                  </a:cubicBezTo>
                  <a:cubicBezTo>
                    <a:pt x="83" y="123"/>
                    <a:pt x="83" y="123"/>
                    <a:pt x="83" y="123"/>
                  </a:cubicBezTo>
                  <a:cubicBezTo>
                    <a:pt x="83" y="121"/>
                    <a:pt x="83" y="119"/>
                    <a:pt x="83" y="118"/>
                  </a:cubicBezTo>
                  <a:cubicBezTo>
                    <a:pt x="83" y="117"/>
                    <a:pt x="83" y="117"/>
                    <a:pt x="83" y="117"/>
                  </a:cubicBezTo>
                  <a:cubicBezTo>
                    <a:pt x="86" y="114"/>
                    <a:pt x="88" y="111"/>
                    <a:pt x="89" y="107"/>
                  </a:cubicBezTo>
                  <a:cubicBezTo>
                    <a:pt x="90" y="104"/>
                    <a:pt x="90" y="100"/>
                    <a:pt x="91" y="98"/>
                  </a:cubicBezTo>
                  <a:cubicBezTo>
                    <a:pt x="93" y="92"/>
                    <a:pt x="94" y="88"/>
                    <a:pt x="99" y="80"/>
                  </a:cubicBezTo>
                  <a:cubicBezTo>
                    <a:pt x="105" y="73"/>
                    <a:pt x="109" y="60"/>
                    <a:pt x="109" y="47"/>
                  </a:cubicBezTo>
                  <a:cubicBezTo>
                    <a:pt x="109" y="36"/>
                    <a:pt x="106" y="25"/>
                    <a:pt x="99" y="16"/>
                  </a:cubicBezTo>
                  <a:cubicBezTo>
                    <a:pt x="91" y="7"/>
                    <a:pt x="80" y="1"/>
                    <a:pt x="62" y="0"/>
                  </a:cubicBezTo>
                  <a:cubicBezTo>
                    <a:pt x="62" y="0"/>
                    <a:pt x="61" y="0"/>
                    <a:pt x="6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861"/>
            <p:cNvSpPr/>
            <p:nvPr/>
          </p:nvSpPr>
          <p:spPr bwMode="auto">
            <a:xfrm>
              <a:off x="2519" y="754"/>
              <a:ext cx="14" cy="95"/>
            </a:xfrm>
            <a:custGeom>
              <a:avLst/>
              <a:gdLst>
                <a:gd name="T0" fmla="*/ 2 w 6"/>
                <a:gd name="T1" fmla="*/ 0 h 40"/>
                <a:gd name="T2" fmla="*/ 2 w 6"/>
                <a:gd name="T3" fmla="*/ 0 h 40"/>
                <a:gd name="T4" fmla="*/ 0 w 6"/>
                <a:gd name="T5" fmla="*/ 1 h 40"/>
                <a:gd name="T6" fmla="*/ 0 w 6"/>
                <a:gd name="T7" fmla="*/ 8 h 40"/>
                <a:gd name="T8" fmla="*/ 2 w 6"/>
                <a:gd name="T9" fmla="*/ 39 h 40"/>
                <a:gd name="T10" fmla="*/ 4 w 6"/>
                <a:gd name="T11" fmla="*/ 40 h 40"/>
                <a:gd name="T12" fmla="*/ 4 w 6"/>
                <a:gd name="T13" fmla="*/ 40 h 40"/>
                <a:gd name="T14" fmla="*/ 6 w 6"/>
                <a:gd name="T15" fmla="*/ 38 h 40"/>
                <a:gd name="T16" fmla="*/ 4 w 6"/>
                <a:gd name="T17" fmla="*/ 8 h 40"/>
                <a:gd name="T18" fmla="*/ 4 w 6"/>
                <a:gd name="T19" fmla="*/ 2 h 40"/>
                <a:gd name="T20" fmla="*/ 2 w 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0">
                  <a:moveTo>
                    <a:pt x="2" y="0"/>
                  </a:moveTo>
                  <a:cubicBezTo>
                    <a:pt x="2" y="0"/>
                    <a:pt x="2" y="0"/>
                    <a:pt x="2" y="0"/>
                  </a:cubicBezTo>
                  <a:cubicBezTo>
                    <a:pt x="1" y="0"/>
                    <a:pt x="0" y="0"/>
                    <a:pt x="0" y="1"/>
                  </a:cubicBezTo>
                  <a:cubicBezTo>
                    <a:pt x="0" y="4"/>
                    <a:pt x="0" y="6"/>
                    <a:pt x="0" y="8"/>
                  </a:cubicBezTo>
                  <a:cubicBezTo>
                    <a:pt x="0" y="18"/>
                    <a:pt x="1" y="29"/>
                    <a:pt x="2" y="39"/>
                  </a:cubicBezTo>
                  <a:cubicBezTo>
                    <a:pt x="2" y="40"/>
                    <a:pt x="3" y="40"/>
                    <a:pt x="4" y="40"/>
                  </a:cubicBezTo>
                  <a:cubicBezTo>
                    <a:pt x="4" y="40"/>
                    <a:pt x="4" y="40"/>
                    <a:pt x="4" y="40"/>
                  </a:cubicBezTo>
                  <a:cubicBezTo>
                    <a:pt x="5" y="40"/>
                    <a:pt x="6" y="39"/>
                    <a:pt x="6" y="38"/>
                  </a:cubicBezTo>
                  <a:cubicBezTo>
                    <a:pt x="4" y="28"/>
                    <a:pt x="4" y="18"/>
                    <a:pt x="4" y="8"/>
                  </a:cubicBezTo>
                  <a:cubicBezTo>
                    <a:pt x="4" y="6"/>
                    <a:pt x="4" y="4"/>
                    <a:pt x="4" y="2"/>
                  </a:cubicBezTo>
                  <a:cubicBezTo>
                    <a:pt x="4" y="1"/>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862"/>
            <p:cNvSpPr/>
            <p:nvPr/>
          </p:nvSpPr>
          <p:spPr bwMode="auto">
            <a:xfrm>
              <a:off x="2637" y="818"/>
              <a:ext cx="64" cy="48"/>
            </a:xfrm>
            <a:custGeom>
              <a:avLst/>
              <a:gdLst>
                <a:gd name="T0" fmla="*/ 25 w 27"/>
                <a:gd name="T1" fmla="*/ 0 h 20"/>
                <a:gd name="T2" fmla="*/ 24 w 27"/>
                <a:gd name="T3" fmla="*/ 1 h 20"/>
                <a:gd name="T4" fmla="*/ 1 w 27"/>
                <a:gd name="T5" fmla="*/ 17 h 20"/>
                <a:gd name="T6" fmla="*/ 0 w 27"/>
                <a:gd name="T7" fmla="*/ 20 h 20"/>
                <a:gd name="T8" fmla="*/ 2 w 27"/>
                <a:gd name="T9" fmla="*/ 20 h 20"/>
                <a:gd name="T10" fmla="*/ 3 w 27"/>
                <a:gd name="T11" fmla="*/ 20 h 20"/>
                <a:gd name="T12" fmla="*/ 26 w 27"/>
                <a:gd name="T13" fmla="*/ 3 h 20"/>
                <a:gd name="T14" fmla="*/ 26 w 27"/>
                <a:gd name="T15" fmla="*/ 1 h 20"/>
                <a:gd name="T16" fmla="*/ 25 w 2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
                  <a:moveTo>
                    <a:pt x="25" y="0"/>
                  </a:moveTo>
                  <a:cubicBezTo>
                    <a:pt x="24" y="0"/>
                    <a:pt x="24" y="0"/>
                    <a:pt x="24" y="1"/>
                  </a:cubicBezTo>
                  <a:cubicBezTo>
                    <a:pt x="16" y="6"/>
                    <a:pt x="8" y="12"/>
                    <a:pt x="1" y="17"/>
                  </a:cubicBezTo>
                  <a:cubicBezTo>
                    <a:pt x="0" y="18"/>
                    <a:pt x="0" y="19"/>
                    <a:pt x="0" y="20"/>
                  </a:cubicBezTo>
                  <a:cubicBezTo>
                    <a:pt x="1" y="20"/>
                    <a:pt x="1" y="20"/>
                    <a:pt x="2" y="20"/>
                  </a:cubicBezTo>
                  <a:cubicBezTo>
                    <a:pt x="2" y="20"/>
                    <a:pt x="3" y="20"/>
                    <a:pt x="3" y="20"/>
                  </a:cubicBezTo>
                  <a:cubicBezTo>
                    <a:pt x="11" y="14"/>
                    <a:pt x="18" y="9"/>
                    <a:pt x="26" y="3"/>
                  </a:cubicBezTo>
                  <a:cubicBezTo>
                    <a:pt x="27" y="3"/>
                    <a:pt x="27" y="2"/>
                    <a:pt x="26" y="1"/>
                  </a:cubicBezTo>
                  <a:cubicBezTo>
                    <a:pt x="26" y="0"/>
                    <a:pt x="25" y="0"/>
                    <a:pt x="2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863"/>
            <p:cNvSpPr/>
            <p:nvPr/>
          </p:nvSpPr>
          <p:spPr bwMode="auto">
            <a:xfrm>
              <a:off x="2678" y="944"/>
              <a:ext cx="66" cy="23"/>
            </a:xfrm>
            <a:custGeom>
              <a:avLst/>
              <a:gdLst>
                <a:gd name="T0" fmla="*/ 26 w 28"/>
                <a:gd name="T1" fmla="*/ 0 h 10"/>
                <a:gd name="T2" fmla="*/ 26 w 28"/>
                <a:gd name="T3" fmla="*/ 0 h 10"/>
                <a:gd name="T4" fmla="*/ 2 w 28"/>
                <a:gd name="T5" fmla="*/ 6 h 10"/>
                <a:gd name="T6" fmla="*/ 0 w 28"/>
                <a:gd name="T7" fmla="*/ 8 h 10"/>
                <a:gd name="T8" fmla="*/ 2 w 28"/>
                <a:gd name="T9" fmla="*/ 10 h 10"/>
                <a:gd name="T10" fmla="*/ 2 w 28"/>
                <a:gd name="T11" fmla="*/ 10 h 10"/>
                <a:gd name="T12" fmla="*/ 27 w 28"/>
                <a:gd name="T13" fmla="*/ 4 h 10"/>
                <a:gd name="T14" fmla="*/ 28 w 28"/>
                <a:gd name="T15" fmla="*/ 1 h 10"/>
                <a:gd name="T16" fmla="*/ 26 w 2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
                  <a:moveTo>
                    <a:pt x="26" y="0"/>
                  </a:moveTo>
                  <a:cubicBezTo>
                    <a:pt x="26" y="0"/>
                    <a:pt x="26" y="0"/>
                    <a:pt x="26" y="0"/>
                  </a:cubicBezTo>
                  <a:cubicBezTo>
                    <a:pt x="18" y="4"/>
                    <a:pt x="10" y="6"/>
                    <a:pt x="2" y="6"/>
                  </a:cubicBezTo>
                  <a:cubicBezTo>
                    <a:pt x="1" y="6"/>
                    <a:pt x="0" y="7"/>
                    <a:pt x="0" y="8"/>
                  </a:cubicBezTo>
                  <a:cubicBezTo>
                    <a:pt x="0" y="9"/>
                    <a:pt x="1" y="10"/>
                    <a:pt x="2" y="10"/>
                  </a:cubicBezTo>
                  <a:cubicBezTo>
                    <a:pt x="2" y="10"/>
                    <a:pt x="2" y="10"/>
                    <a:pt x="2" y="10"/>
                  </a:cubicBezTo>
                  <a:cubicBezTo>
                    <a:pt x="10" y="10"/>
                    <a:pt x="19" y="8"/>
                    <a:pt x="27" y="4"/>
                  </a:cubicBezTo>
                  <a:cubicBezTo>
                    <a:pt x="28" y="3"/>
                    <a:pt x="28" y="2"/>
                    <a:pt x="28" y="1"/>
                  </a:cubicBezTo>
                  <a:cubicBezTo>
                    <a:pt x="28" y="1"/>
                    <a:pt x="27" y="0"/>
                    <a:pt x="26"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864"/>
            <p:cNvSpPr/>
            <p:nvPr/>
          </p:nvSpPr>
          <p:spPr bwMode="auto">
            <a:xfrm>
              <a:off x="2668" y="1048"/>
              <a:ext cx="55" cy="47"/>
            </a:xfrm>
            <a:custGeom>
              <a:avLst/>
              <a:gdLst>
                <a:gd name="T0" fmla="*/ 2 w 23"/>
                <a:gd name="T1" fmla="*/ 0 h 20"/>
                <a:gd name="T2" fmla="*/ 1 w 23"/>
                <a:gd name="T3" fmla="*/ 1 h 20"/>
                <a:gd name="T4" fmla="*/ 1 w 23"/>
                <a:gd name="T5" fmla="*/ 3 h 20"/>
                <a:gd name="T6" fmla="*/ 20 w 23"/>
                <a:gd name="T7" fmla="*/ 19 h 20"/>
                <a:gd name="T8" fmla="*/ 21 w 23"/>
                <a:gd name="T9" fmla="*/ 20 h 20"/>
                <a:gd name="T10" fmla="*/ 22 w 23"/>
                <a:gd name="T11" fmla="*/ 19 h 20"/>
                <a:gd name="T12" fmla="*/ 22 w 23"/>
                <a:gd name="T13" fmla="*/ 17 h 20"/>
                <a:gd name="T14" fmla="*/ 3 w 23"/>
                <a:gd name="T15" fmla="*/ 1 h 20"/>
                <a:gd name="T16" fmla="*/ 2 w 23"/>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0">
                  <a:moveTo>
                    <a:pt x="2" y="0"/>
                  </a:moveTo>
                  <a:cubicBezTo>
                    <a:pt x="2" y="0"/>
                    <a:pt x="1" y="1"/>
                    <a:pt x="1" y="1"/>
                  </a:cubicBezTo>
                  <a:cubicBezTo>
                    <a:pt x="0" y="2"/>
                    <a:pt x="0" y="3"/>
                    <a:pt x="1" y="3"/>
                  </a:cubicBezTo>
                  <a:cubicBezTo>
                    <a:pt x="7" y="9"/>
                    <a:pt x="14" y="14"/>
                    <a:pt x="20" y="19"/>
                  </a:cubicBezTo>
                  <a:cubicBezTo>
                    <a:pt x="20" y="20"/>
                    <a:pt x="21" y="20"/>
                    <a:pt x="21" y="20"/>
                  </a:cubicBezTo>
                  <a:cubicBezTo>
                    <a:pt x="22" y="20"/>
                    <a:pt x="22" y="19"/>
                    <a:pt x="22" y="19"/>
                  </a:cubicBezTo>
                  <a:cubicBezTo>
                    <a:pt x="23" y="18"/>
                    <a:pt x="23" y="17"/>
                    <a:pt x="22" y="17"/>
                  </a:cubicBezTo>
                  <a:cubicBezTo>
                    <a:pt x="16" y="11"/>
                    <a:pt x="10" y="6"/>
                    <a:pt x="3" y="1"/>
                  </a:cubicBezTo>
                  <a:cubicBezTo>
                    <a:pt x="3" y="0"/>
                    <a:pt x="3"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865"/>
            <p:cNvSpPr/>
            <p:nvPr/>
          </p:nvSpPr>
          <p:spPr bwMode="auto">
            <a:xfrm>
              <a:off x="2372" y="818"/>
              <a:ext cx="52" cy="50"/>
            </a:xfrm>
            <a:custGeom>
              <a:avLst/>
              <a:gdLst>
                <a:gd name="T0" fmla="*/ 2 w 22"/>
                <a:gd name="T1" fmla="*/ 0 h 21"/>
                <a:gd name="T2" fmla="*/ 1 w 22"/>
                <a:gd name="T3" fmla="*/ 1 h 21"/>
                <a:gd name="T4" fmla="*/ 1 w 22"/>
                <a:gd name="T5" fmla="*/ 3 h 21"/>
                <a:gd name="T6" fmla="*/ 18 w 22"/>
                <a:gd name="T7" fmla="*/ 21 h 21"/>
                <a:gd name="T8" fmla="*/ 20 w 22"/>
                <a:gd name="T9" fmla="*/ 21 h 21"/>
                <a:gd name="T10" fmla="*/ 21 w 22"/>
                <a:gd name="T11" fmla="*/ 21 h 21"/>
                <a:gd name="T12" fmla="*/ 21 w 22"/>
                <a:gd name="T13" fmla="*/ 19 h 21"/>
                <a:gd name="T14" fmla="*/ 3 w 22"/>
                <a:gd name="T15" fmla="*/ 0 h 21"/>
                <a:gd name="T16" fmla="*/ 2 w 22"/>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2" y="0"/>
                  </a:moveTo>
                  <a:cubicBezTo>
                    <a:pt x="2" y="0"/>
                    <a:pt x="1" y="0"/>
                    <a:pt x="1" y="1"/>
                  </a:cubicBezTo>
                  <a:cubicBezTo>
                    <a:pt x="0" y="2"/>
                    <a:pt x="0" y="3"/>
                    <a:pt x="1" y="3"/>
                  </a:cubicBezTo>
                  <a:cubicBezTo>
                    <a:pt x="8" y="8"/>
                    <a:pt x="14" y="14"/>
                    <a:pt x="18" y="21"/>
                  </a:cubicBezTo>
                  <a:cubicBezTo>
                    <a:pt x="19" y="21"/>
                    <a:pt x="19" y="21"/>
                    <a:pt x="20" y="21"/>
                  </a:cubicBezTo>
                  <a:cubicBezTo>
                    <a:pt x="21" y="21"/>
                    <a:pt x="21" y="21"/>
                    <a:pt x="21" y="21"/>
                  </a:cubicBezTo>
                  <a:cubicBezTo>
                    <a:pt x="22" y="21"/>
                    <a:pt x="22" y="20"/>
                    <a:pt x="21" y="19"/>
                  </a:cubicBezTo>
                  <a:cubicBezTo>
                    <a:pt x="17" y="11"/>
                    <a:pt x="10" y="5"/>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866"/>
            <p:cNvSpPr/>
            <p:nvPr/>
          </p:nvSpPr>
          <p:spPr bwMode="auto">
            <a:xfrm>
              <a:off x="2332" y="948"/>
              <a:ext cx="64" cy="22"/>
            </a:xfrm>
            <a:custGeom>
              <a:avLst/>
              <a:gdLst>
                <a:gd name="T0" fmla="*/ 2 w 27"/>
                <a:gd name="T1" fmla="*/ 0 h 9"/>
                <a:gd name="T2" fmla="*/ 1 w 27"/>
                <a:gd name="T3" fmla="*/ 1 h 9"/>
                <a:gd name="T4" fmla="*/ 2 w 27"/>
                <a:gd name="T5" fmla="*/ 3 h 9"/>
                <a:gd name="T6" fmla="*/ 24 w 27"/>
                <a:gd name="T7" fmla="*/ 9 h 9"/>
                <a:gd name="T8" fmla="*/ 25 w 27"/>
                <a:gd name="T9" fmla="*/ 9 h 9"/>
                <a:gd name="T10" fmla="*/ 27 w 27"/>
                <a:gd name="T11" fmla="*/ 8 h 9"/>
                <a:gd name="T12" fmla="*/ 26 w 27"/>
                <a:gd name="T13" fmla="*/ 5 h 9"/>
                <a:gd name="T14" fmla="*/ 3 w 27"/>
                <a:gd name="T15" fmla="*/ 0 h 9"/>
                <a:gd name="T16" fmla="*/ 2 w 2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
                  <a:moveTo>
                    <a:pt x="2" y="0"/>
                  </a:moveTo>
                  <a:cubicBezTo>
                    <a:pt x="1" y="0"/>
                    <a:pt x="1" y="0"/>
                    <a:pt x="1" y="1"/>
                  </a:cubicBezTo>
                  <a:cubicBezTo>
                    <a:pt x="0" y="2"/>
                    <a:pt x="1" y="3"/>
                    <a:pt x="2" y="3"/>
                  </a:cubicBezTo>
                  <a:cubicBezTo>
                    <a:pt x="10" y="4"/>
                    <a:pt x="17" y="6"/>
                    <a:pt x="24" y="9"/>
                  </a:cubicBezTo>
                  <a:cubicBezTo>
                    <a:pt x="25" y="9"/>
                    <a:pt x="25" y="9"/>
                    <a:pt x="25" y="9"/>
                  </a:cubicBezTo>
                  <a:cubicBezTo>
                    <a:pt x="26" y="9"/>
                    <a:pt x="26" y="8"/>
                    <a:pt x="27" y="8"/>
                  </a:cubicBezTo>
                  <a:cubicBezTo>
                    <a:pt x="27" y="7"/>
                    <a:pt x="27" y="6"/>
                    <a:pt x="26" y="5"/>
                  </a:cubicBezTo>
                  <a:cubicBezTo>
                    <a:pt x="18" y="3"/>
                    <a:pt x="10" y="1"/>
                    <a:pt x="3" y="0"/>
                  </a:cubicBezTo>
                  <a:cubicBezTo>
                    <a:pt x="2" y="0"/>
                    <a:pt x="2" y="0"/>
                    <a:pt x="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867"/>
            <p:cNvSpPr/>
            <p:nvPr/>
          </p:nvSpPr>
          <p:spPr bwMode="auto">
            <a:xfrm>
              <a:off x="2351" y="1067"/>
              <a:ext cx="59" cy="49"/>
            </a:xfrm>
            <a:custGeom>
              <a:avLst/>
              <a:gdLst>
                <a:gd name="T0" fmla="*/ 23 w 25"/>
                <a:gd name="T1" fmla="*/ 0 h 21"/>
                <a:gd name="T2" fmla="*/ 22 w 25"/>
                <a:gd name="T3" fmla="*/ 0 h 21"/>
                <a:gd name="T4" fmla="*/ 12 w 25"/>
                <a:gd name="T5" fmla="*/ 9 h 21"/>
                <a:gd name="T6" fmla="*/ 1 w 25"/>
                <a:gd name="T7" fmla="*/ 18 h 21"/>
                <a:gd name="T8" fmla="*/ 1 w 25"/>
                <a:gd name="T9" fmla="*/ 21 h 21"/>
                <a:gd name="T10" fmla="*/ 2 w 25"/>
                <a:gd name="T11" fmla="*/ 21 h 21"/>
                <a:gd name="T12" fmla="*/ 4 w 25"/>
                <a:gd name="T13" fmla="*/ 21 h 21"/>
                <a:gd name="T14" fmla="*/ 14 w 25"/>
                <a:gd name="T15" fmla="*/ 12 h 21"/>
                <a:gd name="T16" fmla="*/ 24 w 25"/>
                <a:gd name="T17" fmla="*/ 3 h 21"/>
                <a:gd name="T18" fmla="*/ 24 w 25"/>
                <a:gd name="T19" fmla="*/ 0 h 21"/>
                <a:gd name="T20" fmla="*/ 23 w 2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3" y="0"/>
                  </a:moveTo>
                  <a:cubicBezTo>
                    <a:pt x="22" y="0"/>
                    <a:pt x="22" y="0"/>
                    <a:pt x="22" y="0"/>
                  </a:cubicBezTo>
                  <a:cubicBezTo>
                    <a:pt x="18" y="4"/>
                    <a:pt x="15" y="7"/>
                    <a:pt x="12" y="9"/>
                  </a:cubicBezTo>
                  <a:cubicBezTo>
                    <a:pt x="8" y="11"/>
                    <a:pt x="5" y="14"/>
                    <a:pt x="1" y="18"/>
                  </a:cubicBezTo>
                  <a:cubicBezTo>
                    <a:pt x="0" y="19"/>
                    <a:pt x="1" y="20"/>
                    <a:pt x="1" y="21"/>
                  </a:cubicBezTo>
                  <a:cubicBezTo>
                    <a:pt x="2" y="21"/>
                    <a:pt x="2" y="21"/>
                    <a:pt x="2" y="21"/>
                  </a:cubicBezTo>
                  <a:cubicBezTo>
                    <a:pt x="3" y="21"/>
                    <a:pt x="3" y="21"/>
                    <a:pt x="4" y="21"/>
                  </a:cubicBezTo>
                  <a:cubicBezTo>
                    <a:pt x="8" y="16"/>
                    <a:pt x="11" y="14"/>
                    <a:pt x="14" y="12"/>
                  </a:cubicBezTo>
                  <a:cubicBezTo>
                    <a:pt x="17" y="10"/>
                    <a:pt x="20" y="7"/>
                    <a:pt x="24" y="3"/>
                  </a:cubicBezTo>
                  <a:cubicBezTo>
                    <a:pt x="25" y="2"/>
                    <a:pt x="25" y="1"/>
                    <a:pt x="24" y="0"/>
                  </a:cubicBezTo>
                  <a:cubicBezTo>
                    <a:pt x="24" y="0"/>
                    <a:pt x="23" y="0"/>
                    <a:pt x="2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Rectangle 868"/>
            <p:cNvSpPr>
              <a:spLocks noChangeArrowheads="1"/>
            </p:cNvSpPr>
            <p:nvPr/>
          </p:nvSpPr>
          <p:spPr bwMode="auto">
            <a:xfrm>
              <a:off x="2469" y="1183"/>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6" name="Freeform 869"/>
            <p:cNvSpPr/>
            <p:nvPr/>
          </p:nvSpPr>
          <p:spPr bwMode="auto">
            <a:xfrm>
              <a:off x="2469" y="118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870"/>
            <p:cNvSpPr/>
            <p:nvPr/>
          </p:nvSpPr>
          <p:spPr bwMode="auto">
            <a:xfrm>
              <a:off x="2585" y="1618"/>
              <a:ext cx="45" cy="59"/>
            </a:xfrm>
            <a:custGeom>
              <a:avLst/>
              <a:gdLst>
                <a:gd name="T0" fmla="*/ 18 w 19"/>
                <a:gd name="T1" fmla="*/ 0 h 25"/>
                <a:gd name="T2" fmla="*/ 0 w 19"/>
                <a:gd name="T3" fmla="*/ 24 h 25"/>
                <a:gd name="T4" fmla="*/ 2 w 19"/>
                <a:gd name="T5" fmla="*/ 25 h 25"/>
                <a:gd name="T6" fmla="*/ 19 w 19"/>
                <a:gd name="T7" fmla="*/ 1 h 25"/>
                <a:gd name="T8" fmla="*/ 18 w 19"/>
                <a:gd name="T9" fmla="*/ 0 h 25"/>
              </a:gdLst>
              <a:ahLst/>
              <a:cxnLst>
                <a:cxn ang="0">
                  <a:pos x="T0" y="T1"/>
                </a:cxn>
                <a:cxn ang="0">
                  <a:pos x="T2" y="T3"/>
                </a:cxn>
                <a:cxn ang="0">
                  <a:pos x="T4" y="T5"/>
                </a:cxn>
                <a:cxn ang="0">
                  <a:pos x="T6" y="T7"/>
                </a:cxn>
                <a:cxn ang="0">
                  <a:pos x="T8" y="T9"/>
                </a:cxn>
              </a:cxnLst>
              <a:rect l="0" t="0" r="r" b="b"/>
              <a:pathLst>
                <a:path w="19" h="25">
                  <a:moveTo>
                    <a:pt x="18" y="0"/>
                  </a:moveTo>
                  <a:cubicBezTo>
                    <a:pt x="12" y="8"/>
                    <a:pt x="6" y="16"/>
                    <a:pt x="0" y="24"/>
                  </a:cubicBezTo>
                  <a:cubicBezTo>
                    <a:pt x="2" y="25"/>
                    <a:pt x="2" y="25"/>
                    <a:pt x="2" y="25"/>
                  </a:cubicBezTo>
                  <a:cubicBezTo>
                    <a:pt x="8" y="17"/>
                    <a:pt x="14" y="9"/>
                    <a:pt x="19" y="1"/>
                  </a:cubicBezTo>
                  <a:cubicBezTo>
                    <a:pt x="18" y="0"/>
                    <a:pt x="18" y="0"/>
                    <a:pt x="18"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871"/>
            <p:cNvSpPr/>
            <p:nvPr/>
          </p:nvSpPr>
          <p:spPr bwMode="auto">
            <a:xfrm>
              <a:off x="2592" y="1639"/>
              <a:ext cx="38" cy="48"/>
            </a:xfrm>
            <a:custGeom>
              <a:avLst/>
              <a:gdLst>
                <a:gd name="T0" fmla="*/ 15 w 16"/>
                <a:gd name="T1" fmla="*/ 0 h 20"/>
                <a:gd name="T2" fmla="*/ 0 w 16"/>
                <a:gd name="T3" fmla="*/ 19 h 20"/>
                <a:gd name="T4" fmla="*/ 2 w 16"/>
                <a:gd name="T5" fmla="*/ 20 h 20"/>
                <a:gd name="T6" fmla="*/ 16 w 16"/>
                <a:gd name="T7" fmla="*/ 1 h 20"/>
                <a:gd name="T8" fmla="*/ 15 w 16"/>
                <a:gd name="T9" fmla="*/ 0 h 20"/>
              </a:gdLst>
              <a:ahLst/>
              <a:cxnLst>
                <a:cxn ang="0">
                  <a:pos x="T0" y="T1"/>
                </a:cxn>
                <a:cxn ang="0">
                  <a:pos x="T2" y="T3"/>
                </a:cxn>
                <a:cxn ang="0">
                  <a:pos x="T4" y="T5"/>
                </a:cxn>
                <a:cxn ang="0">
                  <a:pos x="T6" y="T7"/>
                </a:cxn>
                <a:cxn ang="0">
                  <a:pos x="T8" y="T9"/>
                </a:cxn>
              </a:cxnLst>
              <a:rect l="0" t="0" r="r" b="b"/>
              <a:pathLst>
                <a:path w="16" h="20">
                  <a:moveTo>
                    <a:pt x="15" y="0"/>
                  </a:moveTo>
                  <a:cubicBezTo>
                    <a:pt x="10" y="7"/>
                    <a:pt x="5" y="13"/>
                    <a:pt x="0" y="19"/>
                  </a:cubicBezTo>
                  <a:cubicBezTo>
                    <a:pt x="2" y="20"/>
                    <a:pt x="2" y="20"/>
                    <a:pt x="2" y="20"/>
                  </a:cubicBezTo>
                  <a:cubicBezTo>
                    <a:pt x="6" y="14"/>
                    <a:pt x="11" y="8"/>
                    <a:pt x="16" y="1"/>
                  </a:cubicBezTo>
                  <a:cubicBezTo>
                    <a:pt x="15" y="0"/>
                    <a:pt x="15" y="0"/>
                    <a:pt x="15"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872"/>
            <p:cNvSpPr/>
            <p:nvPr/>
          </p:nvSpPr>
          <p:spPr bwMode="auto">
            <a:xfrm>
              <a:off x="2602" y="1658"/>
              <a:ext cx="28" cy="41"/>
            </a:xfrm>
            <a:custGeom>
              <a:avLst/>
              <a:gdLst>
                <a:gd name="T0" fmla="*/ 10 w 12"/>
                <a:gd name="T1" fmla="*/ 0 h 17"/>
                <a:gd name="T2" fmla="*/ 1 w 12"/>
                <a:gd name="T3" fmla="*/ 12 h 17"/>
                <a:gd name="T4" fmla="*/ 1 w 12"/>
                <a:gd name="T5" fmla="*/ 13 h 17"/>
                <a:gd name="T6" fmla="*/ 1 w 12"/>
                <a:gd name="T7" fmla="*/ 14 h 17"/>
                <a:gd name="T8" fmla="*/ 0 w 12"/>
                <a:gd name="T9" fmla="*/ 17 h 17"/>
                <a:gd name="T10" fmla="*/ 2 w 12"/>
                <a:gd name="T11" fmla="*/ 14 h 17"/>
                <a:gd name="T12" fmla="*/ 2 w 12"/>
                <a:gd name="T13" fmla="*/ 14 h 17"/>
                <a:gd name="T14" fmla="*/ 3 w 12"/>
                <a:gd name="T15" fmla="*/ 14 h 17"/>
                <a:gd name="T16" fmla="*/ 12 w 12"/>
                <a:gd name="T17" fmla="*/ 1 h 17"/>
                <a:gd name="T18" fmla="*/ 10 w 1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10" y="0"/>
                  </a:moveTo>
                  <a:cubicBezTo>
                    <a:pt x="8" y="5"/>
                    <a:pt x="5" y="9"/>
                    <a:pt x="1" y="12"/>
                  </a:cubicBezTo>
                  <a:cubicBezTo>
                    <a:pt x="1" y="13"/>
                    <a:pt x="1" y="13"/>
                    <a:pt x="1" y="13"/>
                  </a:cubicBezTo>
                  <a:cubicBezTo>
                    <a:pt x="1" y="14"/>
                    <a:pt x="1" y="14"/>
                    <a:pt x="1" y="14"/>
                  </a:cubicBezTo>
                  <a:cubicBezTo>
                    <a:pt x="0" y="17"/>
                    <a:pt x="0" y="17"/>
                    <a:pt x="0" y="17"/>
                  </a:cubicBezTo>
                  <a:cubicBezTo>
                    <a:pt x="2" y="14"/>
                    <a:pt x="2" y="14"/>
                    <a:pt x="2" y="14"/>
                  </a:cubicBezTo>
                  <a:cubicBezTo>
                    <a:pt x="2" y="14"/>
                    <a:pt x="2" y="14"/>
                    <a:pt x="2" y="14"/>
                  </a:cubicBezTo>
                  <a:cubicBezTo>
                    <a:pt x="3" y="14"/>
                    <a:pt x="3" y="14"/>
                    <a:pt x="3" y="14"/>
                  </a:cubicBezTo>
                  <a:cubicBezTo>
                    <a:pt x="6" y="10"/>
                    <a:pt x="9" y="5"/>
                    <a:pt x="12" y="1"/>
                  </a:cubicBezTo>
                  <a:cubicBezTo>
                    <a:pt x="10" y="0"/>
                    <a:pt x="10" y="0"/>
                    <a:pt x="10"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873"/>
            <p:cNvSpPr>
              <a:spLocks noEditPoints="1"/>
            </p:cNvSpPr>
            <p:nvPr/>
          </p:nvSpPr>
          <p:spPr bwMode="auto">
            <a:xfrm>
              <a:off x="2706" y="2020"/>
              <a:ext cx="367" cy="486"/>
            </a:xfrm>
            <a:custGeom>
              <a:avLst/>
              <a:gdLst>
                <a:gd name="T0" fmla="*/ 125 w 155"/>
                <a:gd name="T1" fmla="*/ 178 h 205"/>
                <a:gd name="T2" fmla="*/ 124 w 155"/>
                <a:gd name="T3" fmla="*/ 189 h 205"/>
                <a:gd name="T4" fmla="*/ 115 w 155"/>
                <a:gd name="T5" fmla="*/ 187 h 205"/>
                <a:gd name="T6" fmla="*/ 60 w 155"/>
                <a:gd name="T7" fmla="*/ 175 h 205"/>
                <a:gd name="T8" fmla="*/ 71 w 155"/>
                <a:gd name="T9" fmla="*/ 158 h 205"/>
                <a:gd name="T10" fmla="*/ 73 w 155"/>
                <a:gd name="T11" fmla="*/ 158 h 205"/>
                <a:gd name="T12" fmla="*/ 88 w 155"/>
                <a:gd name="T13" fmla="*/ 153 h 205"/>
                <a:gd name="T14" fmla="*/ 124 w 155"/>
                <a:gd name="T15" fmla="*/ 140 h 205"/>
                <a:gd name="T16" fmla="*/ 133 w 155"/>
                <a:gd name="T17" fmla="*/ 137 h 205"/>
                <a:gd name="T18" fmla="*/ 141 w 155"/>
                <a:gd name="T19" fmla="*/ 134 h 205"/>
                <a:gd name="T20" fmla="*/ 146 w 155"/>
                <a:gd name="T21" fmla="*/ 144 h 205"/>
                <a:gd name="T22" fmla="*/ 35 w 155"/>
                <a:gd name="T23" fmla="*/ 131 h 205"/>
                <a:gd name="T24" fmla="*/ 44 w 155"/>
                <a:gd name="T25" fmla="*/ 128 h 205"/>
                <a:gd name="T26" fmla="*/ 75 w 155"/>
                <a:gd name="T27" fmla="*/ 122 h 205"/>
                <a:gd name="T28" fmla="*/ 56 w 155"/>
                <a:gd name="T29" fmla="*/ 123 h 205"/>
                <a:gd name="T30" fmla="*/ 69 w 155"/>
                <a:gd name="T31" fmla="*/ 124 h 205"/>
                <a:gd name="T32" fmla="*/ 107 w 155"/>
                <a:gd name="T33" fmla="*/ 112 h 205"/>
                <a:gd name="T34" fmla="*/ 108 w 155"/>
                <a:gd name="T35" fmla="*/ 105 h 205"/>
                <a:gd name="T36" fmla="*/ 115 w 155"/>
                <a:gd name="T37" fmla="*/ 97 h 205"/>
                <a:gd name="T38" fmla="*/ 47 w 155"/>
                <a:gd name="T39" fmla="*/ 94 h 205"/>
                <a:gd name="T40" fmla="*/ 117 w 155"/>
                <a:gd name="T41" fmla="*/ 101 h 205"/>
                <a:gd name="T42" fmla="*/ 133 w 155"/>
                <a:gd name="T43" fmla="*/ 88 h 205"/>
                <a:gd name="T44" fmla="*/ 39 w 155"/>
                <a:gd name="T45" fmla="*/ 87 h 205"/>
                <a:gd name="T46" fmla="*/ 30 w 155"/>
                <a:gd name="T47" fmla="*/ 78 h 205"/>
                <a:gd name="T48" fmla="*/ 23 w 155"/>
                <a:gd name="T49" fmla="*/ 71 h 205"/>
                <a:gd name="T50" fmla="*/ 21 w 155"/>
                <a:gd name="T51" fmla="*/ 78 h 205"/>
                <a:gd name="T52" fmla="*/ 7 w 155"/>
                <a:gd name="T53" fmla="*/ 59 h 205"/>
                <a:gd name="T54" fmla="*/ 119 w 155"/>
                <a:gd name="T55" fmla="*/ 53 h 205"/>
                <a:gd name="T56" fmla="*/ 122 w 155"/>
                <a:gd name="T57" fmla="*/ 22 h 205"/>
                <a:gd name="T58" fmla="*/ 80 w 155"/>
                <a:gd name="T59" fmla="*/ 72 h 205"/>
                <a:gd name="T60" fmla="*/ 108 w 155"/>
                <a:gd name="T61" fmla="*/ 73 h 205"/>
                <a:gd name="T62" fmla="*/ 103 w 155"/>
                <a:gd name="T63" fmla="*/ 94 h 205"/>
                <a:gd name="T64" fmla="*/ 101 w 155"/>
                <a:gd name="T65" fmla="*/ 107 h 205"/>
                <a:gd name="T66" fmla="*/ 106 w 155"/>
                <a:gd name="T67" fmla="*/ 117 h 205"/>
                <a:gd name="T68" fmla="*/ 115 w 155"/>
                <a:gd name="T69" fmla="*/ 139 h 205"/>
                <a:gd name="T70" fmla="*/ 89 w 155"/>
                <a:gd name="T71" fmla="*/ 148 h 205"/>
                <a:gd name="T72" fmla="*/ 79 w 155"/>
                <a:gd name="T73" fmla="*/ 127 h 205"/>
                <a:gd name="T74" fmla="*/ 73 w 155"/>
                <a:gd name="T75" fmla="*/ 111 h 205"/>
                <a:gd name="T76" fmla="*/ 31 w 155"/>
                <a:gd name="T77" fmla="*/ 121 h 205"/>
                <a:gd name="T78" fmla="*/ 52 w 155"/>
                <a:gd name="T79" fmla="*/ 97 h 205"/>
                <a:gd name="T80" fmla="*/ 53 w 155"/>
                <a:gd name="T81" fmla="*/ 93 h 205"/>
                <a:gd name="T82" fmla="*/ 59 w 155"/>
                <a:gd name="T83" fmla="*/ 64 h 205"/>
                <a:gd name="T84" fmla="*/ 76 w 155"/>
                <a:gd name="T85" fmla="*/ 77 h 205"/>
                <a:gd name="T86" fmla="*/ 0 w 155"/>
                <a:gd name="T87" fmla="*/ 48 h 205"/>
                <a:gd name="T88" fmla="*/ 8 w 155"/>
                <a:gd name="T89" fmla="*/ 71 h 205"/>
                <a:gd name="T90" fmla="*/ 35 w 155"/>
                <a:gd name="T91" fmla="*/ 98 h 205"/>
                <a:gd name="T92" fmla="*/ 43 w 155"/>
                <a:gd name="T93" fmla="*/ 132 h 205"/>
                <a:gd name="T94" fmla="*/ 66 w 155"/>
                <a:gd name="T95" fmla="*/ 127 h 205"/>
                <a:gd name="T96" fmla="*/ 46 w 155"/>
                <a:gd name="T97" fmla="*/ 165 h 205"/>
                <a:gd name="T98" fmla="*/ 106 w 155"/>
                <a:gd name="T99" fmla="*/ 203 h 205"/>
                <a:gd name="T100" fmla="*/ 110 w 155"/>
                <a:gd name="T101" fmla="*/ 204 h 205"/>
                <a:gd name="T102" fmla="*/ 125 w 155"/>
                <a:gd name="T103" fmla="*/ 196 h 205"/>
                <a:gd name="T104" fmla="*/ 124 w 155"/>
                <a:gd name="T105" fmla="*/ 157 h 205"/>
                <a:gd name="T106" fmla="*/ 152 w 155"/>
                <a:gd name="T107" fmla="*/ 127 h 205"/>
                <a:gd name="T108" fmla="*/ 111 w 155"/>
                <a:gd name="T109" fmla="*/ 109 h 205"/>
                <a:gd name="T110" fmla="*/ 137 w 155"/>
                <a:gd name="T111" fmla="*/ 99 h 205"/>
                <a:gd name="T112" fmla="*/ 133 w 155"/>
                <a:gd name="T113" fmla="*/ 59 h 205"/>
                <a:gd name="T114" fmla="*/ 125 w 155"/>
                <a:gd name="T11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205">
                  <a:moveTo>
                    <a:pt x="108" y="199"/>
                  </a:moveTo>
                  <a:cubicBezTo>
                    <a:pt x="106" y="193"/>
                    <a:pt x="104" y="188"/>
                    <a:pt x="102" y="182"/>
                  </a:cubicBezTo>
                  <a:cubicBezTo>
                    <a:pt x="104" y="180"/>
                    <a:pt x="106" y="179"/>
                    <a:pt x="108" y="178"/>
                  </a:cubicBezTo>
                  <a:cubicBezTo>
                    <a:pt x="108" y="185"/>
                    <a:pt x="108" y="192"/>
                    <a:pt x="109" y="199"/>
                  </a:cubicBezTo>
                  <a:cubicBezTo>
                    <a:pt x="108" y="199"/>
                    <a:pt x="108" y="199"/>
                    <a:pt x="108" y="199"/>
                  </a:cubicBezTo>
                  <a:moveTo>
                    <a:pt x="126" y="191"/>
                  </a:moveTo>
                  <a:cubicBezTo>
                    <a:pt x="126" y="190"/>
                    <a:pt x="126" y="190"/>
                    <a:pt x="126" y="189"/>
                  </a:cubicBezTo>
                  <a:cubicBezTo>
                    <a:pt x="126" y="185"/>
                    <a:pt x="125" y="181"/>
                    <a:pt x="125" y="178"/>
                  </a:cubicBezTo>
                  <a:cubicBezTo>
                    <a:pt x="126" y="182"/>
                    <a:pt x="128" y="185"/>
                    <a:pt x="131" y="189"/>
                  </a:cubicBezTo>
                  <a:cubicBezTo>
                    <a:pt x="129" y="190"/>
                    <a:pt x="127" y="190"/>
                    <a:pt x="126" y="191"/>
                  </a:cubicBezTo>
                  <a:moveTo>
                    <a:pt x="111" y="198"/>
                  </a:moveTo>
                  <a:cubicBezTo>
                    <a:pt x="110" y="191"/>
                    <a:pt x="110" y="184"/>
                    <a:pt x="110" y="177"/>
                  </a:cubicBezTo>
                  <a:cubicBezTo>
                    <a:pt x="110" y="177"/>
                    <a:pt x="110" y="177"/>
                    <a:pt x="110" y="177"/>
                  </a:cubicBezTo>
                  <a:cubicBezTo>
                    <a:pt x="114" y="175"/>
                    <a:pt x="118" y="174"/>
                    <a:pt x="122" y="173"/>
                  </a:cubicBezTo>
                  <a:cubicBezTo>
                    <a:pt x="122" y="174"/>
                    <a:pt x="122" y="174"/>
                    <a:pt x="122" y="174"/>
                  </a:cubicBezTo>
                  <a:cubicBezTo>
                    <a:pt x="123" y="179"/>
                    <a:pt x="124" y="184"/>
                    <a:pt x="124" y="189"/>
                  </a:cubicBezTo>
                  <a:cubicBezTo>
                    <a:pt x="124" y="190"/>
                    <a:pt x="124" y="191"/>
                    <a:pt x="124" y="192"/>
                  </a:cubicBezTo>
                  <a:cubicBezTo>
                    <a:pt x="121" y="193"/>
                    <a:pt x="119" y="194"/>
                    <a:pt x="117" y="195"/>
                  </a:cubicBezTo>
                  <a:cubicBezTo>
                    <a:pt x="117" y="192"/>
                    <a:pt x="117" y="190"/>
                    <a:pt x="117" y="187"/>
                  </a:cubicBezTo>
                  <a:cubicBezTo>
                    <a:pt x="117" y="183"/>
                    <a:pt x="117" y="180"/>
                    <a:pt x="117" y="176"/>
                  </a:cubicBezTo>
                  <a:cubicBezTo>
                    <a:pt x="117" y="176"/>
                    <a:pt x="116" y="175"/>
                    <a:pt x="116" y="175"/>
                  </a:cubicBezTo>
                  <a:cubicBezTo>
                    <a:pt x="116" y="175"/>
                    <a:pt x="116" y="175"/>
                    <a:pt x="116" y="175"/>
                  </a:cubicBezTo>
                  <a:cubicBezTo>
                    <a:pt x="115" y="175"/>
                    <a:pt x="115" y="176"/>
                    <a:pt x="115" y="176"/>
                  </a:cubicBezTo>
                  <a:cubicBezTo>
                    <a:pt x="115" y="180"/>
                    <a:pt x="115" y="183"/>
                    <a:pt x="115" y="187"/>
                  </a:cubicBezTo>
                  <a:cubicBezTo>
                    <a:pt x="115" y="190"/>
                    <a:pt x="115" y="193"/>
                    <a:pt x="115" y="196"/>
                  </a:cubicBezTo>
                  <a:cubicBezTo>
                    <a:pt x="113" y="197"/>
                    <a:pt x="112" y="197"/>
                    <a:pt x="111" y="198"/>
                  </a:cubicBezTo>
                  <a:moveTo>
                    <a:pt x="58" y="174"/>
                  </a:moveTo>
                  <a:cubicBezTo>
                    <a:pt x="56" y="171"/>
                    <a:pt x="54" y="168"/>
                    <a:pt x="51" y="165"/>
                  </a:cubicBezTo>
                  <a:cubicBezTo>
                    <a:pt x="52" y="165"/>
                    <a:pt x="54" y="164"/>
                    <a:pt x="56" y="164"/>
                  </a:cubicBezTo>
                  <a:cubicBezTo>
                    <a:pt x="57" y="167"/>
                    <a:pt x="57" y="171"/>
                    <a:pt x="58" y="174"/>
                  </a:cubicBezTo>
                  <a:moveTo>
                    <a:pt x="59" y="175"/>
                  </a:moveTo>
                  <a:cubicBezTo>
                    <a:pt x="60" y="175"/>
                    <a:pt x="60" y="175"/>
                    <a:pt x="60" y="175"/>
                  </a:cubicBezTo>
                  <a:cubicBezTo>
                    <a:pt x="59" y="171"/>
                    <a:pt x="59" y="167"/>
                    <a:pt x="58" y="163"/>
                  </a:cubicBezTo>
                  <a:cubicBezTo>
                    <a:pt x="60" y="162"/>
                    <a:pt x="62" y="162"/>
                    <a:pt x="64" y="161"/>
                  </a:cubicBezTo>
                  <a:cubicBezTo>
                    <a:pt x="64" y="165"/>
                    <a:pt x="64" y="169"/>
                    <a:pt x="64" y="173"/>
                  </a:cubicBezTo>
                  <a:cubicBezTo>
                    <a:pt x="63" y="174"/>
                    <a:pt x="61" y="174"/>
                    <a:pt x="59" y="175"/>
                  </a:cubicBezTo>
                  <a:moveTo>
                    <a:pt x="66" y="172"/>
                  </a:moveTo>
                  <a:cubicBezTo>
                    <a:pt x="66" y="168"/>
                    <a:pt x="66" y="164"/>
                    <a:pt x="66" y="161"/>
                  </a:cubicBezTo>
                  <a:cubicBezTo>
                    <a:pt x="66" y="160"/>
                    <a:pt x="66" y="160"/>
                    <a:pt x="66" y="160"/>
                  </a:cubicBezTo>
                  <a:cubicBezTo>
                    <a:pt x="67" y="160"/>
                    <a:pt x="69" y="159"/>
                    <a:pt x="71" y="158"/>
                  </a:cubicBezTo>
                  <a:cubicBezTo>
                    <a:pt x="71" y="160"/>
                    <a:pt x="71" y="162"/>
                    <a:pt x="71" y="164"/>
                  </a:cubicBezTo>
                  <a:cubicBezTo>
                    <a:pt x="71" y="166"/>
                    <a:pt x="71" y="168"/>
                    <a:pt x="72" y="169"/>
                  </a:cubicBezTo>
                  <a:cubicBezTo>
                    <a:pt x="72" y="170"/>
                    <a:pt x="72" y="170"/>
                    <a:pt x="72" y="170"/>
                  </a:cubicBezTo>
                  <a:cubicBezTo>
                    <a:pt x="70" y="170"/>
                    <a:pt x="68" y="171"/>
                    <a:pt x="66" y="172"/>
                  </a:cubicBezTo>
                  <a:moveTo>
                    <a:pt x="74" y="169"/>
                  </a:moveTo>
                  <a:cubicBezTo>
                    <a:pt x="73" y="167"/>
                    <a:pt x="73" y="165"/>
                    <a:pt x="73" y="164"/>
                  </a:cubicBezTo>
                  <a:cubicBezTo>
                    <a:pt x="73" y="162"/>
                    <a:pt x="73" y="160"/>
                    <a:pt x="73" y="159"/>
                  </a:cubicBezTo>
                  <a:cubicBezTo>
                    <a:pt x="73" y="158"/>
                    <a:pt x="73" y="158"/>
                    <a:pt x="73" y="158"/>
                  </a:cubicBezTo>
                  <a:cubicBezTo>
                    <a:pt x="76" y="157"/>
                    <a:pt x="79" y="156"/>
                    <a:pt x="82" y="155"/>
                  </a:cubicBezTo>
                  <a:cubicBezTo>
                    <a:pt x="82" y="155"/>
                    <a:pt x="82" y="155"/>
                    <a:pt x="82" y="155"/>
                  </a:cubicBezTo>
                  <a:cubicBezTo>
                    <a:pt x="82" y="159"/>
                    <a:pt x="81" y="163"/>
                    <a:pt x="81" y="166"/>
                  </a:cubicBezTo>
                  <a:cubicBezTo>
                    <a:pt x="78" y="167"/>
                    <a:pt x="76" y="168"/>
                    <a:pt x="74" y="169"/>
                  </a:cubicBezTo>
                  <a:moveTo>
                    <a:pt x="83" y="166"/>
                  </a:moveTo>
                  <a:cubicBezTo>
                    <a:pt x="83" y="162"/>
                    <a:pt x="84" y="159"/>
                    <a:pt x="84" y="155"/>
                  </a:cubicBezTo>
                  <a:cubicBezTo>
                    <a:pt x="84" y="155"/>
                    <a:pt x="84" y="155"/>
                    <a:pt x="83" y="154"/>
                  </a:cubicBezTo>
                  <a:cubicBezTo>
                    <a:pt x="85" y="154"/>
                    <a:pt x="86" y="153"/>
                    <a:pt x="88" y="153"/>
                  </a:cubicBezTo>
                  <a:cubicBezTo>
                    <a:pt x="90" y="160"/>
                    <a:pt x="92" y="165"/>
                    <a:pt x="95" y="171"/>
                  </a:cubicBezTo>
                  <a:cubicBezTo>
                    <a:pt x="93" y="169"/>
                    <a:pt x="92" y="167"/>
                    <a:pt x="91" y="165"/>
                  </a:cubicBezTo>
                  <a:cubicBezTo>
                    <a:pt x="91" y="165"/>
                    <a:pt x="90" y="164"/>
                    <a:pt x="89" y="164"/>
                  </a:cubicBezTo>
                  <a:cubicBezTo>
                    <a:pt x="89" y="164"/>
                    <a:pt x="89" y="164"/>
                    <a:pt x="89" y="164"/>
                  </a:cubicBezTo>
                  <a:cubicBezTo>
                    <a:pt x="87" y="165"/>
                    <a:pt x="85" y="165"/>
                    <a:pt x="83" y="166"/>
                  </a:cubicBezTo>
                  <a:moveTo>
                    <a:pt x="123" y="154"/>
                  </a:moveTo>
                  <a:cubicBezTo>
                    <a:pt x="121" y="150"/>
                    <a:pt x="120" y="146"/>
                    <a:pt x="118" y="142"/>
                  </a:cubicBezTo>
                  <a:cubicBezTo>
                    <a:pt x="120" y="141"/>
                    <a:pt x="122" y="140"/>
                    <a:pt x="124" y="140"/>
                  </a:cubicBezTo>
                  <a:cubicBezTo>
                    <a:pt x="124" y="144"/>
                    <a:pt x="124" y="148"/>
                    <a:pt x="125" y="152"/>
                  </a:cubicBezTo>
                  <a:cubicBezTo>
                    <a:pt x="124" y="153"/>
                    <a:pt x="124" y="153"/>
                    <a:pt x="124" y="153"/>
                  </a:cubicBezTo>
                  <a:cubicBezTo>
                    <a:pt x="123" y="153"/>
                    <a:pt x="123" y="153"/>
                    <a:pt x="123" y="153"/>
                  </a:cubicBezTo>
                  <a:cubicBezTo>
                    <a:pt x="123" y="154"/>
                    <a:pt x="123" y="154"/>
                    <a:pt x="123" y="154"/>
                  </a:cubicBezTo>
                  <a:moveTo>
                    <a:pt x="127" y="152"/>
                  </a:moveTo>
                  <a:cubicBezTo>
                    <a:pt x="126" y="147"/>
                    <a:pt x="126" y="143"/>
                    <a:pt x="125" y="139"/>
                  </a:cubicBezTo>
                  <a:cubicBezTo>
                    <a:pt x="128" y="138"/>
                    <a:pt x="131" y="137"/>
                    <a:pt x="133" y="136"/>
                  </a:cubicBezTo>
                  <a:cubicBezTo>
                    <a:pt x="133" y="137"/>
                    <a:pt x="133" y="137"/>
                    <a:pt x="133" y="137"/>
                  </a:cubicBezTo>
                  <a:cubicBezTo>
                    <a:pt x="133" y="141"/>
                    <a:pt x="133" y="145"/>
                    <a:pt x="133" y="149"/>
                  </a:cubicBezTo>
                  <a:cubicBezTo>
                    <a:pt x="133" y="149"/>
                    <a:pt x="132" y="149"/>
                    <a:pt x="132" y="149"/>
                  </a:cubicBezTo>
                  <a:cubicBezTo>
                    <a:pt x="130" y="150"/>
                    <a:pt x="128" y="151"/>
                    <a:pt x="127" y="152"/>
                  </a:cubicBezTo>
                  <a:moveTo>
                    <a:pt x="135" y="148"/>
                  </a:moveTo>
                  <a:cubicBezTo>
                    <a:pt x="135" y="144"/>
                    <a:pt x="135" y="140"/>
                    <a:pt x="135" y="137"/>
                  </a:cubicBezTo>
                  <a:cubicBezTo>
                    <a:pt x="135" y="136"/>
                    <a:pt x="135" y="136"/>
                    <a:pt x="134" y="136"/>
                  </a:cubicBezTo>
                  <a:cubicBezTo>
                    <a:pt x="137" y="135"/>
                    <a:pt x="140" y="134"/>
                    <a:pt x="142" y="133"/>
                  </a:cubicBezTo>
                  <a:cubicBezTo>
                    <a:pt x="141" y="134"/>
                    <a:pt x="141" y="134"/>
                    <a:pt x="141" y="134"/>
                  </a:cubicBezTo>
                  <a:cubicBezTo>
                    <a:pt x="141" y="138"/>
                    <a:pt x="141" y="142"/>
                    <a:pt x="141" y="146"/>
                  </a:cubicBezTo>
                  <a:cubicBezTo>
                    <a:pt x="139" y="147"/>
                    <a:pt x="137" y="147"/>
                    <a:pt x="135" y="148"/>
                  </a:cubicBezTo>
                  <a:moveTo>
                    <a:pt x="143" y="145"/>
                  </a:moveTo>
                  <a:cubicBezTo>
                    <a:pt x="143" y="141"/>
                    <a:pt x="143" y="138"/>
                    <a:pt x="143" y="134"/>
                  </a:cubicBezTo>
                  <a:cubicBezTo>
                    <a:pt x="144" y="133"/>
                    <a:pt x="143" y="133"/>
                    <a:pt x="143" y="133"/>
                  </a:cubicBezTo>
                  <a:cubicBezTo>
                    <a:pt x="145" y="132"/>
                    <a:pt x="147" y="131"/>
                    <a:pt x="148" y="131"/>
                  </a:cubicBezTo>
                  <a:cubicBezTo>
                    <a:pt x="149" y="135"/>
                    <a:pt x="149" y="139"/>
                    <a:pt x="150" y="142"/>
                  </a:cubicBezTo>
                  <a:cubicBezTo>
                    <a:pt x="149" y="143"/>
                    <a:pt x="148" y="143"/>
                    <a:pt x="146" y="144"/>
                  </a:cubicBezTo>
                  <a:cubicBezTo>
                    <a:pt x="145" y="144"/>
                    <a:pt x="144" y="145"/>
                    <a:pt x="143" y="145"/>
                  </a:cubicBezTo>
                  <a:moveTo>
                    <a:pt x="35" y="131"/>
                  </a:moveTo>
                  <a:cubicBezTo>
                    <a:pt x="33" y="129"/>
                    <a:pt x="32" y="128"/>
                    <a:pt x="31" y="125"/>
                  </a:cubicBezTo>
                  <a:cubicBezTo>
                    <a:pt x="32" y="125"/>
                    <a:pt x="32" y="125"/>
                    <a:pt x="32" y="125"/>
                  </a:cubicBezTo>
                  <a:cubicBezTo>
                    <a:pt x="33" y="125"/>
                    <a:pt x="35" y="124"/>
                    <a:pt x="36" y="124"/>
                  </a:cubicBezTo>
                  <a:cubicBezTo>
                    <a:pt x="36" y="125"/>
                    <a:pt x="36" y="126"/>
                    <a:pt x="36" y="127"/>
                  </a:cubicBezTo>
                  <a:cubicBezTo>
                    <a:pt x="36" y="128"/>
                    <a:pt x="36" y="129"/>
                    <a:pt x="36" y="130"/>
                  </a:cubicBezTo>
                  <a:cubicBezTo>
                    <a:pt x="35" y="131"/>
                    <a:pt x="35" y="131"/>
                    <a:pt x="35" y="131"/>
                  </a:cubicBezTo>
                  <a:moveTo>
                    <a:pt x="38" y="130"/>
                  </a:moveTo>
                  <a:cubicBezTo>
                    <a:pt x="38" y="129"/>
                    <a:pt x="38" y="128"/>
                    <a:pt x="38" y="127"/>
                  </a:cubicBezTo>
                  <a:cubicBezTo>
                    <a:pt x="38" y="126"/>
                    <a:pt x="38" y="124"/>
                    <a:pt x="38" y="123"/>
                  </a:cubicBezTo>
                  <a:cubicBezTo>
                    <a:pt x="38" y="123"/>
                    <a:pt x="38" y="123"/>
                    <a:pt x="38" y="123"/>
                  </a:cubicBezTo>
                  <a:cubicBezTo>
                    <a:pt x="39" y="123"/>
                    <a:pt x="40" y="122"/>
                    <a:pt x="41" y="122"/>
                  </a:cubicBezTo>
                  <a:cubicBezTo>
                    <a:pt x="41" y="124"/>
                    <a:pt x="42" y="126"/>
                    <a:pt x="42" y="128"/>
                  </a:cubicBezTo>
                  <a:cubicBezTo>
                    <a:pt x="40" y="129"/>
                    <a:pt x="39" y="129"/>
                    <a:pt x="38" y="130"/>
                  </a:cubicBezTo>
                  <a:moveTo>
                    <a:pt x="44" y="128"/>
                  </a:moveTo>
                  <a:cubicBezTo>
                    <a:pt x="44" y="125"/>
                    <a:pt x="43" y="123"/>
                    <a:pt x="43" y="121"/>
                  </a:cubicBezTo>
                  <a:cubicBezTo>
                    <a:pt x="46" y="120"/>
                    <a:pt x="50" y="119"/>
                    <a:pt x="53" y="118"/>
                  </a:cubicBezTo>
                  <a:cubicBezTo>
                    <a:pt x="53" y="120"/>
                    <a:pt x="52" y="122"/>
                    <a:pt x="52" y="125"/>
                  </a:cubicBezTo>
                  <a:cubicBezTo>
                    <a:pt x="48" y="126"/>
                    <a:pt x="46" y="127"/>
                    <a:pt x="44" y="128"/>
                  </a:cubicBezTo>
                  <a:moveTo>
                    <a:pt x="70" y="126"/>
                  </a:moveTo>
                  <a:cubicBezTo>
                    <a:pt x="71" y="123"/>
                    <a:pt x="72" y="119"/>
                    <a:pt x="73" y="116"/>
                  </a:cubicBezTo>
                  <a:cubicBezTo>
                    <a:pt x="73" y="116"/>
                    <a:pt x="73" y="116"/>
                    <a:pt x="73" y="116"/>
                  </a:cubicBezTo>
                  <a:cubicBezTo>
                    <a:pt x="73" y="118"/>
                    <a:pt x="74" y="120"/>
                    <a:pt x="75" y="122"/>
                  </a:cubicBezTo>
                  <a:cubicBezTo>
                    <a:pt x="75" y="122"/>
                    <a:pt x="76" y="123"/>
                    <a:pt x="76" y="124"/>
                  </a:cubicBezTo>
                  <a:cubicBezTo>
                    <a:pt x="74" y="125"/>
                    <a:pt x="72" y="125"/>
                    <a:pt x="70" y="126"/>
                  </a:cubicBezTo>
                  <a:moveTo>
                    <a:pt x="54" y="124"/>
                  </a:moveTo>
                  <a:cubicBezTo>
                    <a:pt x="55" y="122"/>
                    <a:pt x="55" y="119"/>
                    <a:pt x="55" y="117"/>
                  </a:cubicBezTo>
                  <a:cubicBezTo>
                    <a:pt x="58" y="116"/>
                    <a:pt x="60" y="115"/>
                    <a:pt x="63" y="114"/>
                  </a:cubicBezTo>
                  <a:cubicBezTo>
                    <a:pt x="62" y="117"/>
                    <a:pt x="62" y="119"/>
                    <a:pt x="62" y="121"/>
                  </a:cubicBezTo>
                  <a:cubicBezTo>
                    <a:pt x="61" y="122"/>
                    <a:pt x="60" y="122"/>
                    <a:pt x="58" y="122"/>
                  </a:cubicBezTo>
                  <a:cubicBezTo>
                    <a:pt x="57" y="123"/>
                    <a:pt x="57" y="123"/>
                    <a:pt x="56" y="123"/>
                  </a:cubicBezTo>
                  <a:cubicBezTo>
                    <a:pt x="55" y="124"/>
                    <a:pt x="55" y="124"/>
                    <a:pt x="55" y="124"/>
                  </a:cubicBezTo>
                  <a:cubicBezTo>
                    <a:pt x="54" y="124"/>
                    <a:pt x="54" y="124"/>
                    <a:pt x="54" y="124"/>
                  </a:cubicBezTo>
                  <a:moveTo>
                    <a:pt x="64" y="121"/>
                  </a:moveTo>
                  <a:cubicBezTo>
                    <a:pt x="64" y="118"/>
                    <a:pt x="64" y="116"/>
                    <a:pt x="65" y="114"/>
                  </a:cubicBezTo>
                  <a:cubicBezTo>
                    <a:pt x="66" y="113"/>
                    <a:pt x="68" y="113"/>
                    <a:pt x="69" y="112"/>
                  </a:cubicBezTo>
                  <a:cubicBezTo>
                    <a:pt x="70" y="113"/>
                    <a:pt x="70" y="113"/>
                    <a:pt x="70" y="114"/>
                  </a:cubicBezTo>
                  <a:cubicBezTo>
                    <a:pt x="71" y="114"/>
                    <a:pt x="71" y="114"/>
                    <a:pt x="71" y="114"/>
                  </a:cubicBezTo>
                  <a:cubicBezTo>
                    <a:pt x="70" y="117"/>
                    <a:pt x="69" y="121"/>
                    <a:pt x="69" y="124"/>
                  </a:cubicBezTo>
                  <a:cubicBezTo>
                    <a:pt x="68" y="123"/>
                    <a:pt x="68" y="123"/>
                    <a:pt x="68" y="123"/>
                  </a:cubicBezTo>
                  <a:cubicBezTo>
                    <a:pt x="68" y="122"/>
                    <a:pt x="67" y="121"/>
                    <a:pt x="66" y="121"/>
                  </a:cubicBezTo>
                  <a:cubicBezTo>
                    <a:pt x="66" y="121"/>
                    <a:pt x="66" y="121"/>
                    <a:pt x="66" y="121"/>
                  </a:cubicBezTo>
                  <a:cubicBezTo>
                    <a:pt x="66" y="121"/>
                    <a:pt x="66" y="121"/>
                    <a:pt x="66" y="121"/>
                  </a:cubicBezTo>
                  <a:cubicBezTo>
                    <a:pt x="66" y="121"/>
                    <a:pt x="66" y="121"/>
                    <a:pt x="66" y="121"/>
                  </a:cubicBezTo>
                  <a:cubicBezTo>
                    <a:pt x="66" y="120"/>
                    <a:pt x="65" y="120"/>
                    <a:pt x="65" y="120"/>
                  </a:cubicBezTo>
                  <a:cubicBezTo>
                    <a:pt x="65" y="120"/>
                    <a:pt x="64" y="121"/>
                    <a:pt x="64" y="121"/>
                  </a:cubicBezTo>
                  <a:moveTo>
                    <a:pt x="107" y="112"/>
                  </a:moveTo>
                  <a:cubicBezTo>
                    <a:pt x="107" y="111"/>
                    <a:pt x="106" y="110"/>
                    <a:pt x="106" y="109"/>
                  </a:cubicBezTo>
                  <a:cubicBezTo>
                    <a:pt x="106" y="108"/>
                    <a:pt x="105" y="107"/>
                    <a:pt x="105" y="106"/>
                  </a:cubicBezTo>
                  <a:cubicBezTo>
                    <a:pt x="105" y="105"/>
                    <a:pt x="105" y="104"/>
                    <a:pt x="105" y="104"/>
                  </a:cubicBezTo>
                  <a:cubicBezTo>
                    <a:pt x="105" y="103"/>
                    <a:pt x="105" y="103"/>
                    <a:pt x="105" y="103"/>
                  </a:cubicBezTo>
                  <a:cubicBezTo>
                    <a:pt x="105" y="102"/>
                    <a:pt x="105" y="100"/>
                    <a:pt x="106" y="97"/>
                  </a:cubicBezTo>
                  <a:cubicBezTo>
                    <a:pt x="106" y="97"/>
                    <a:pt x="107" y="97"/>
                    <a:pt x="107" y="96"/>
                  </a:cubicBezTo>
                  <a:cubicBezTo>
                    <a:pt x="109" y="99"/>
                    <a:pt x="109" y="102"/>
                    <a:pt x="109" y="105"/>
                  </a:cubicBezTo>
                  <a:cubicBezTo>
                    <a:pt x="109" y="105"/>
                    <a:pt x="108" y="105"/>
                    <a:pt x="108" y="105"/>
                  </a:cubicBezTo>
                  <a:cubicBezTo>
                    <a:pt x="107" y="106"/>
                    <a:pt x="107" y="106"/>
                    <a:pt x="107" y="107"/>
                  </a:cubicBezTo>
                  <a:cubicBezTo>
                    <a:pt x="107" y="107"/>
                    <a:pt x="107" y="107"/>
                    <a:pt x="107" y="107"/>
                  </a:cubicBezTo>
                  <a:cubicBezTo>
                    <a:pt x="107" y="109"/>
                    <a:pt x="107" y="110"/>
                    <a:pt x="107" y="112"/>
                  </a:cubicBezTo>
                  <a:moveTo>
                    <a:pt x="111" y="104"/>
                  </a:moveTo>
                  <a:cubicBezTo>
                    <a:pt x="111" y="101"/>
                    <a:pt x="110" y="98"/>
                    <a:pt x="109" y="96"/>
                  </a:cubicBezTo>
                  <a:cubicBezTo>
                    <a:pt x="111" y="95"/>
                    <a:pt x="112" y="95"/>
                    <a:pt x="113" y="94"/>
                  </a:cubicBezTo>
                  <a:cubicBezTo>
                    <a:pt x="114" y="94"/>
                    <a:pt x="115" y="94"/>
                    <a:pt x="115" y="94"/>
                  </a:cubicBezTo>
                  <a:cubicBezTo>
                    <a:pt x="115" y="95"/>
                    <a:pt x="115" y="96"/>
                    <a:pt x="115" y="97"/>
                  </a:cubicBezTo>
                  <a:cubicBezTo>
                    <a:pt x="115" y="99"/>
                    <a:pt x="115" y="100"/>
                    <a:pt x="115" y="102"/>
                  </a:cubicBezTo>
                  <a:cubicBezTo>
                    <a:pt x="114" y="103"/>
                    <a:pt x="113" y="103"/>
                    <a:pt x="111" y="104"/>
                  </a:cubicBezTo>
                  <a:moveTo>
                    <a:pt x="53" y="94"/>
                  </a:moveTo>
                  <a:cubicBezTo>
                    <a:pt x="53" y="94"/>
                    <a:pt x="53" y="94"/>
                    <a:pt x="53" y="94"/>
                  </a:cubicBezTo>
                  <a:cubicBezTo>
                    <a:pt x="53" y="94"/>
                    <a:pt x="53" y="94"/>
                    <a:pt x="53" y="94"/>
                  </a:cubicBezTo>
                  <a:moveTo>
                    <a:pt x="45" y="95"/>
                  </a:moveTo>
                  <a:cubicBezTo>
                    <a:pt x="45" y="94"/>
                    <a:pt x="45" y="93"/>
                    <a:pt x="45" y="92"/>
                  </a:cubicBezTo>
                  <a:cubicBezTo>
                    <a:pt x="46" y="93"/>
                    <a:pt x="47" y="94"/>
                    <a:pt x="47" y="94"/>
                  </a:cubicBezTo>
                  <a:cubicBezTo>
                    <a:pt x="47" y="95"/>
                    <a:pt x="46" y="95"/>
                    <a:pt x="45" y="95"/>
                  </a:cubicBezTo>
                  <a:moveTo>
                    <a:pt x="117" y="101"/>
                  </a:moveTo>
                  <a:cubicBezTo>
                    <a:pt x="117" y="100"/>
                    <a:pt x="117" y="99"/>
                    <a:pt x="117" y="97"/>
                  </a:cubicBezTo>
                  <a:cubicBezTo>
                    <a:pt x="117" y="96"/>
                    <a:pt x="117" y="94"/>
                    <a:pt x="117" y="93"/>
                  </a:cubicBezTo>
                  <a:cubicBezTo>
                    <a:pt x="119" y="92"/>
                    <a:pt x="122" y="92"/>
                    <a:pt x="124" y="91"/>
                  </a:cubicBezTo>
                  <a:cubicBezTo>
                    <a:pt x="124" y="92"/>
                    <a:pt x="124" y="92"/>
                    <a:pt x="124" y="92"/>
                  </a:cubicBezTo>
                  <a:cubicBezTo>
                    <a:pt x="124" y="94"/>
                    <a:pt x="124" y="97"/>
                    <a:pt x="123" y="99"/>
                  </a:cubicBezTo>
                  <a:cubicBezTo>
                    <a:pt x="121" y="100"/>
                    <a:pt x="119" y="101"/>
                    <a:pt x="117" y="101"/>
                  </a:cubicBezTo>
                  <a:moveTo>
                    <a:pt x="125" y="98"/>
                  </a:moveTo>
                  <a:cubicBezTo>
                    <a:pt x="126" y="96"/>
                    <a:pt x="126" y="94"/>
                    <a:pt x="126" y="92"/>
                  </a:cubicBezTo>
                  <a:cubicBezTo>
                    <a:pt x="126" y="91"/>
                    <a:pt x="126" y="91"/>
                    <a:pt x="126" y="90"/>
                  </a:cubicBezTo>
                  <a:cubicBezTo>
                    <a:pt x="128" y="90"/>
                    <a:pt x="129" y="89"/>
                    <a:pt x="131" y="89"/>
                  </a:cubicBezTo>
                  <a:cubicBezTo>
                    <a:pt x="131" y="91"/>
                    <a:pt x="130" y="94"/>
                    <a:pt x="130" y="97"/>
                  </a:cubicBezTo>
                  <a:cubicBezTo>
                    <a:pt x="129" y="97"/>
                    <a:pt x="127" y="98"/>
                    <a:pt x="125" y="98"/>
                  </a:cubicBezTo>
                  <a:moveTo>
                    <a:pt x="132" y="96"/>
                  </a:moveTo>
                  <a:cubicBezTo>
                    <a:pt x="133" y="93"/>
                    <a:pt x="133" y="91"/>
                    <a:pt x="133" y="88"/>
                  </a:cubicBezTo>
                  <a:cubicBezTo>
                    <a:pt x="134" y="88"/>
                    <a:pt x="135" y="88"/>
                    <a:pt x="135" y="87"/>
                  </a:cubicBezTo>
                  <a:cubicBezTo>
                    <a:pt x="136" y="89"/>
                    <a:pt x="136" y="91"/>
                    <a:pt x="136" y="93"/>
                  </a:cubicBezTo>
                  <a:cubicBezTo>
                    <a:pt x="136" y="94"/>
                    <a:pt x="136" y="95"/>
                    <a:pt x="136" y="95"/>
                  </a:cubicBezTo>
                  <a:cubicBezTo>
                    <a:pt x="136" y="95"/>
                    <a:pt x="136" y="95"/>
                    <a:pt x="136" y="95"/>
                  </a:cubicBezTo>
                  <a:cubicBezTo>
                    <a:pt x="134" y="95"/>
                    <a:pt x="133" y="96"/>
                    <a:pt x="132" y="96"/>
                  </a:cubicBezTo>
                  <a:moveTo>
                    <a:pt x="39" y="97"/>
                  </a:moveTo>
                  <a:cubicBezTo>
                    <a:pt x="39" y="96"/>
                    <a:pt x="39" y="96"/>
                    <a:pt x="39" y="96"/>
                  </a:cubicBezTo>
                  <a:cubicBezTo>
                    <a:pt x="39" y="93"/>
                    <a:pt x="39" y="90"/>
                    <a:pt x="39" y="87"/>
                  </a:cubicBezTo>
                  <a:cubicBezTo>
                    <a:pt x="41" y="88"/>
                    <a:pt x="42" y="90"/>
                    <a:pt x="44" y="91"/>
                  </a:cubicBezTo>
                  <a:cubicBezTo>
                    <a:pt x="44" y="91"/>
                    <a:pt x="44" y="91"/>
                    <a:pt x="44" y="91"/>
                  </a:cubicBezTo>
                  <a:cubicBezTo>
                    <a:pt x="43" y="93"/>
                    <a:pt x="43" y="94"/>
                    <a:pt x="43" y="96"/>
                  </a:cubicBezTo>
                  <a:cubicBezTo>
                    <a:pt x="42" y="96"/>
                    <a:pt x="41" y="96"/>
                    <a:pt x="40" y="97"/>
                  </a:cubicBezTo>
                  <a:cubicBezTo>
                    <a:pt x="39" y="97"/>
                    <a:pt x="39" y="97"/>
                    <a:pt x="39" y="97"/>
                  </a:cubicBezTo>
                  <a:moveTo>
                    <a:pt x="37" y="94"/>
                  </a:moveTo>
                  <a:cubicBezTo>
                    <a:pt x="35" y="92"/>
                    <a:pt x="33" y="90"/>
                    <a:pt x="31" y="88"/>
                  </a:cubicBezTo>
                  <a:cubicBezTo>
                    <a:pt x="31" y="85"/>
                    <a:pt x="30" y="81"/>
                    <a:pt x="30" y="78"/>
                  </a:cubicBezTo>
                  <a:cubicBezTo>
                    <a:pt x="33" y="81"/>
                    <a:pt x="35" y="83"/>
                    <a:pt x="37" y="85"/>
                  </a:cubicBezTo>
                  <a:cubicBezTo>
                    <a:pt x="37" y="86"/>
                    <a:pt x="37" y="86"/>
                    <a:pt x="37" y="86"/>
                  </a:cubicBezTo>
                  <a:cubicBezTo>
                    <a:pt x="37" y="89"/>
                    <a:pt x="37" y="91"/>
                    <a:pt x="37" y="94"/>
                  </a:cubicBezTo>
                  <a:moveTo>
                    <a:pt x="29" y="85"/>
                  </a:moveTo>
                  <a:cubicBezTo>
                    <a:pt x="27" y="84"/>
                    <a:pt x="25" y="82"/>
                    <a:pt x="24" y="81"/>
                  </a:cubicBezTo>
                  <a:cubicBezTo>
                    <a:pt x="23" y="80"/>
                    <a:pt x="23" y="80"/>
                    <a:pt x="23" y="80"/>
                  </a:cubicBezTo>
                  <a:cubicBezTo>
                    <a:pt x="23" y="80"/>
                    <a:pt x="23" y="80"/>
                    <a:pt x="23" y="80"/>
                  </a:cubicBezTo>
                  <a:cubicBezTo>
                    <a:pt x="23" y="77"/>
                    <a:pt x="23" y="74"/>
                    <a:pt x="23" y="71"/>
                  </a:cubicBezTo>
                  <a:cubicBezTo>
                    <a:pt x="25" y="73"/>
                    <a:pt x="26" y="75"/>
                    <a:pt x="28" y="76"/>
                  </a:cubicBezTo>
                  <a:cubicBezTo>
                    <a:pt x="28" y="77"/>
                    <a:pt x="28" y="77"/>
                    <a:pt x="28" y="77"/>
                  </a:cubicBezTo>
                  <a:cubicBezTo>
                    <a:pt x="28" y="80"/>
                    <a:pt x="28" y="83"/>
                    <a:pt x="29" y="85"/>
                  </a:cubicBezTo>
                  <a:moveTo>
                    <a:pt x="21" y="78"/>
                  </a:moveTo>
                  <a:cubicBezTo>
                    <a:pt x="19" y="76"/>
                    <a:pt x="17" y="74"/>
                    <a:pt x="16" y="73"/>
                  </a:cubicBezTo>
                  <a:cubicBezTo>
                    <a:pt x="16" y="70"/>
                    <a:pt x="15" y="66"/>
                    <a:pt x="15" y="63"/>
                  </a:cubicBezTo>
                  <a:cubicBezTo>
                    <a:pt x="17" y="65"/>
                    <a:pt x="19" y="67"/>
                    <a:pt x="21" y="69"/>
                  </a:cubicBezTo>
                  <a:cubicBezTo>
                    <a:pt x="21" y="72"/>
                    <a:pt x="21" y="75"/>
                    <a:pt x="21" y="78"/>
                  </a:cubicBezTo>
                  <a:moveTo>
                    <a:pt x="111" y="68"/>
                  </a:moveTo>
                  <a:cubicBezTo>
                    <a:pt x="112" y="65"/>
                    <a:pt x="113" y="62"/>
                    <a:pt x="113" y="59"/>
                  </a:cubicBezTo>
                  <a:cubicBezTo>
                    <a:pt x="114" y="61"/>
                    <a:pt x="114" y="64"/>
                    <a:pt x="115" y="66"/>
                  </a:cubicBezTo>
                  <a:cubicBezTo>
                    <a:pt x="113" y="67"/>
                    <a:pt x="112" y="67"/>
                    <a:pt x="111" y="68"/>
                  </a:cubicBezTo>
                  <a:moveTo>
                    <a:pt x="14" y="71"/>
                  </a:moveTo>
                  <a:cubicBezTo>
                    <a:pt x="13" y="71"/>
                    <a:pt x="13" y="70"/>
                    <a:pt x="12" y="70"/>
                  </a:cubicBezTo>
                  <a:cubicBezTo>
                    <a:pt x="12" y="69"/>
                    <a:pt x="11" y="69"/>
                    <a:pt x="11" y="68"/>
                  </a:cubicBezTo>
                  <a:cubicBezTo>
                    <a:pt x="9" y="63"/>
                    <a:pt x="7" y="61"/>
                    <a:pt x="7" y="59"/>
                  </a:cubicBezTo>
                  <a:cubicBezTo>
                    <a:pt x="6" y="57"/>
                    <a:pt x="6" y="56"/>
                    <a:pt x="5" y="53"/>
                  </a:cubicBezTo>
                  <a:cubicBezTo>
                    <a:pt x="7" y="56"/>
                    <a:pt x="10" y="58"/>
                    <a:pt x="12" y="61"/>
                  </a:cubicBezTo>
                  <a:cubicBezTo>
                    <a:pt x="13" y="64"/>
                    <a:pt x="13" y="68"/>
                    <a:pt x="14" y="71"/>
                  </a:cubicBezTo>
                  <a:moveTo>
                    <a:pt x="116" y="63"/>
                  </a:moveTo>
                  <a:cubicBezTo>
                    <a:pt x="116" y="60"/>
                    <a:pt x="115" y="57"/>
                    <a:pt x="114" y="55"/>
                  </a:cubicBezTo>
                  <a:cubicBezTo>
                    <a:pt x="115" y="51"/>
                    <a:pt x="116" y="47"/>
                    <a:pt x="117" y="43"/>
                  </a:cubicBezTo>
                  <a:cubicBezTo>
                    <a:pt x="117" y="46"/>
                    <a:pt x="118" y="49"/>
                    <a:pt x="118" y="53"/>
                  </a:cubicBezTo>
                  <a:cubicBezTo>
                    <a:pt x="119" y="53"/>
                    <a:pt x="119" y="53"/>
                    <a:pt x="119" y="53"/>
                  </a:cubicBezTo>
                  <a:cubicBezTo>
                    <a:pt x="118" y="56"/>
                    <a:pt x="117" y="60"/>
                    <a:pt x="116" y="63"/>
                  </a:cubicBezTo>
                  <a:moveTo>
                    <a:pt x="120" y="48"/>
                  </a:moveTo>
                  <a:cubicBezTo>
                    <a:pt x="119" y="45"/>
                    <a:pt x="119" y="41"/>
                    <a:pt x="118" y="37"/>
                  </a:cubicBezTo>
                  <a:cubicBezTo>
                    <a:pt x="119" y="33"/>
                    <a:pt x="120" y="30"/>
                    <a:pt x="121" y="26"/>
                  </a:cubicBezTo>
                  <a:cubicBezTo>
                    <a:pt x="122" y="30"/>
                    <a:pt x="122" y="34"/>
                    <a:pt x="122" y="37"/>
                  </a:cubicBezTo>
                  <a:cubicBezTo>
                    <a:pt x="121" y="41"/>
                    <a:pt x="120" y="45"/>
                    <a:pt x="120" y="48"/>
                  </a:cubicBezTo>
                  <a:moveTo>
                    <a:pt x="124" y="32"/>
                  </a:moveTo>
                  <a:cubicBezTo>
                    <a:pt x="123" y="28"/>
                    <a:pt x="123" y="25"/>
                    <a:pt x="122" y="22"/>
                  </a:cubicBezTo>
                  <a:cubicBezTo>
                    <a:pt x="122" y="19"/>
                    <a:pt x="123" y="17"/>
                    <a:pt x="123" y="14"/>
                  </a:cubicBezTo>
                  <a:cubicBezTo>
                    <a:pt x="124" y="17"/>
                    <a:pt x="124" y="21"/>
                    <a:pt x="124" y="24"/>
                  </a:cubicBezTo>
                  <a:cubicBezTo>
                    <a:pt x="124" y="25"/>
                    <a:pt x="124" y="25"/>
                    <a:pt x="124" y="26"/>
                  </a:cubicBezTo>
                  <a:cubicBezTo>
                    <a:pt x="124" y="28"/>
                    <a:pt x="124" y="30"/>
                    <a:pt x="124" y="32"/>
                  </a:cubicBezTo>
                  <a:moveTo>
                    <a:pt x="78" y="85"/>
                  </a:moveTo>
                  <a:cubicBezTo>
                    <a:pt x="79" y="85"/>
                    <a:pt x="79" y="85"/>
                    <a:pt x="79" y="85"/>
                  </a:cubicBezTo>
                  <a:cubicBezTo>
                    <a:pt x="80" y="85"/>
                    <a:pt x="80" y="84"/>
                    <a:pt x="80" y="83"/>
                  </a:cubicBezTo>
                  <a:cubicBezTo>
                    <a:pt x="80" y="79"/>
                    <a:pt x="80" y="76"/>
                    <a:pt x="80" y="72"/>
                  </a:cubicBezTo>
                  <a:cubicBezTo>
                    <a:pt x="80" y="55"/>
                    <a:pt x="82" y="38"/>
                    <a:pt x="84" y="20"/>
                  </a:cubicBezTo>
                  <a:cubicBezTo>
                    <a:pt x="97" y="15"/>
                    <a:pt x="109" y="10"/>
                    <a:pt x="121" y="5"/>
                  </a:cubicBezTo>
                  <a:cubicBezTo>
                    <a:pt x="116" y="27"/>
                    <a:pt x="112" y="48"/>
                    <a:pt x="107" y="70"/>
                  </a:cubicBezTo>
                  <a:cubicBezTo>
                    <a:pt x="106" y="70"/>
                    <a:pt x="106" y="71"/>
                    <a:pt x="106" y="71"/>
                  </a:cubicBezTo>
                  <a:cubicBezTo>
                    <a:pt x="107" y="72"/>
                    <a:pt x="107" y="72"/>
                    <a:pt x="108" y="73"/>
                  </a:cubicBezTo>
                  <a:cubicBezTo>
                    <a:pt x="108" y="73"/>
                    <a:pt x="108" y="73"/>
                    <a:pt x="108" y="73"/>
                  </a:cubicBezTo>
                  <a:cubicBezTo>
                    <a:pt x="108" y="73"/>
                    <a:pt x="108" y="73"/>
                    <a:pt x="108" y="73"/>
                  </a:cubicBezTo>
                  <a:cubicBezTo>
                    <a:pt x="108" y="73"/>
                    <a:pt x="108" y="73"/>
                    <a:pt x="108" y="73"/>
                  </a:cubicBezTo>
                  <a:cubicBezTo>
                    <a:pt x="108" y="73"/>
                    <a:pt x="108" y="73"/>
                    <a:pt x="109" y="73"/>
                  </a:cubicBezTo>
                  <a:cubicBezTo>
                    <a:pt x="109" y="73"/>
                    <a:pt x="109" y="73"/>
                    <a:pt x="110" y="72"/>
                  </a:cubicBezTo>
                  <a:cubicBezTo>
                    <a:pt x="117" y="70"/>
                    <a:pt x="124" y="67"/>
                    <a:pt x="131" y="64"/>
                  </a:cubicBezTo>
                  <a:cubicBezTo>
                    <a:pt x="133" y="70"/>
                    <a:pt x="134" y="76"/>
                    <a:pt x="135" y="82"/>
                  </a:cubicBezTo>
                  <a:cubicBezTo>
                    <a:pt x="135" y="82"/>
                    <a:pt x="134" y="83"/>
                    <a:pt x="134" y="83"/>
                  </a:cubicBezTo>
                  <a:cubicBezTo>
                    <a:pt x="127" y="86"/>
                    <a:pt x="119" y="88"/>
                    <a:pt x="112" y="90"/>
                  </a:cubicBezTo>
                  <a:cubicBezTo>
                    <a:pt x="109" y="91"/>
                    <a:pt x="106" y="92"/>
                    <a:pt x="103" y="94"/>
                  </a:cubicBezTo>
                  <a:cubicBezTo>
                    <a:pt x="103" y="94"/>
                    <a:pt x="103" y="94"/>
                    <a:pt x="103" y="94"/>
                  </a:cubicBezTo>
                  <a:cubicBezTo>
                    <a:pt x="102" y="95"/>
                    <a:pt x="102" y="95"/>
                    <a:pt x="102" y="95"/>
                  </a:cubicBezTo>
                  <a:cubicBezTo>
                    <a:pt x="102" y="95"/>
                    <a:pt x="102" y="95"/>
                    <a:pt x="102" y="95"/>
                  </a:cubicBezTo>
                  <a:cubicBezTo>
                    <a:pt x="102" y="95"/>
                    <a:pt x="102" y="95"/>
                    <a:pt x="102" y="95"/>
                  </a:cubicBezTo>
                  <a:cubicBezTo>
                    <a:pt x="102" y="96"/>
                    <a:pt x="102" y="96"/>
                    <a:pt x="102" y="96"/>
                  </a:cubicBezTo>
                  <a:cubicBezTo>
                    <a:pt x="102" y="96"/>
                    <a:pt x="102" y="96"/>
                    <a:pt x="102" y="96"/>
                  </a:cubicBezTo>
                  <a:cubicBezTo>
                    <a:pt x="102" y="98"/>
                    <a:pt x="101" y="100"/>
                    <a:pt x="101" y="103"/>
                  </a:cubicBezTo>
                  <a:cubicBezTo>
                    <a:pt x="101" y="104"/>
                    <a:pt x="101" y="104"/>
                    <a:pt x="101" y="105"/>
                  </a:cubicBezTo>
                  <a:cubicBezTo>
                    <a:pt x="101" y="105"/>
                    <a:pt x="101" y="106"/>
                    <a:pt x="101" y="107"/>
                  </a:cubicBezTo>
                  <a:cubicBezTo>
                    <a:pt x="102" y="109"/>
                    <a:pt x="102" y="110"/>
                    <a:pt x="103" y="112"/>
                  </a:cubicBezTo>
                  <a:cubicBezTo>
                    <a:pt x="103" y="113"/>
                    <a:pt x="103" y="114"/>
                    <a:pt x="103" y="115"/>
                  </a:cubicBezTo>
                  <a:cubicBezTo>
                    <a:pt x="103" y="115"/>
                    <a:pt x="103" y="116"/>
                    <a:pt x="104" y="116"/>
                  </a:cubicBezTo>
                  <a:cubicBezTo>
                    <a:pt x="104" y="117"/>
                    <a:pt x="105" y="117"/>
                    <a:pt x="105" y="117"/>
                  </a:cubicBezTo>
                  <a:cubicBezTo>
                    <a:pt x="106" y="117"/>
                    <a:pt x="106" y="117"/>
                    <a:pt x="106" y="117"/>
                  </a:cubicBezTo>
                  <a:cubicBezTo>
                    <a:pt x="106" y="117"/>
                    <a:pt x="106" y="117"/>
                    <a:pt x="106" y="117"/>
                  </a:cubicBezTo>
                  <a:cubicBezTo>
                    <a:pt x="106" y="117"/>
                    <a:pt x="106" y="117"/>
                    <a:pt x="106" y="117"/>
                  </a:cubicBezTo>
                  <a:cubicBezTo>
                    <a:pt x="106" y="117"/>
                    <a:pt x="106" y="117"/>
                    <a:pt x="106" y="117"/>
                  </a:cubicBezTo>
                  <a:cubicBezTo>
                    <a:pt x="119" y="112"/>
                    <a:pt x="127" y="110"/>
                    <a:pt x="133" y="108"/>
                  </a:cubicBezTo>
                  <a:cubicBezTo>
                    <a:pt x="136" y="107"/>
                    <a:pt x="138" y="106"/>
                    <a:pt x="139" y="105"/>
                  </a:cubicBezTo>
                  <a:cubicBezTo>
                    <a:pt x="140" y="105"/>
                    <a:pt x="140" y="105"/>
                    <a:pt x="141" y="105"/>
                  </a:cubicBezTo>
                  <a:cubicBezTo>
                    <a:pt x="142" y="108"/>
                    <a:pt x="144" y="113"/>
                    <a:pt x="145" y="118"/>
                  </a:cubicBezTo>
                  <a:cubicBezTo>
                    <a:pt x="146" y="121"/>
                    <a:pt x="147" y="124"/>
                    <a:pt x="148" y="126"/>
                  </a:cubicBezTo>
                  <a:cubicBezTo>
                    <a:pt x="147" y="127"/>
                    <a:pt x="144" y="128"/>
                    <a:pt x="141" y="129"/>
                  </a:cubicBezTo>
                  <a:cubicBezTo>
                    <a:pt x="136" y="131"/>
                    <a:pt x="127" y="134"/>
                    <a:pt x="115" y="139"/>
                  </a:cubicBezTo>
                  <a:cubicBezTo>
                    <a:pt x="115" y="139"/>
                    <a:pt x="115" y="139"/>
                    <a:pt x="115" y="139"/>
                  </a:cubicBezTo>
                  <a:cubicBezTo>
                    <a:pt x="115" y="139"/>
                    <a:pt x="115" y="139"/>
                    <a:pt x="115" y="139"/>
                  </a:cubicBezTo>
                  <a:cubicBezTo>
                    <a:pt x="114" y="139"/>
                    <a:pt x="114" y="139"/>
                    <a:pt x="114" y="139"/>
                  </a:cubicBezTo>
                  <a:cubicBezTo>
                    <a:pt x="113" y="139"/>
                    <a:pt x="112" y="141"/>
                    <a:pt x="113" y="142"/>
                  </a:cubicBezTo>
                  <a:cubicBezTo>
                    <a:pt x="113" y="142"/>
                    <a:pt x="114" y="143"/>
                    <a:pt x="114" y="143"/>
                  </a:cubicBezTo>
                  <a:cubicBezTo>
                    <a:pt x="118" y="153"/>
                    <a:pt x="121" y="159"/>
                    <a:pt x="124" y="169"/>
                  </a:cubicBezTo>
                  <a:cubicBezTo>
                    <a:pt x="116" y="169"/>
                    <a:pt x="108" y="172"/>
                    <a:pt x="101" y="178"/>
                  </a:cubicBezTo>
                  <a:cubicBezTo>
                    <a:pt x="97" y="167"/>
                    <a:pt x="95" y="161"/>
                    <a:pt x="91" y="150"/>
                  </a:cubicBezTo>
                  <a:cubicBezTo>
                    <a:pt x="90" y="149"/>
                    <a:pt x="90" y="148"/>
                    <a:pt x="89" y="148"/>
                  </a:cubicBezTo>
                  <a:cubicBezTo>
                    <a:pt x="89" y="148"/>
                    <a:pt x="88" y="148"/>
                    <a:pt x="88" y="148"/>
                  </a:cubicBezTo>
                  <a:cubicBezTo>
                    <a:pt x="88" y="149"/>
                    <a:pt x="88" y="149"/>
                    <a:pt x="88" y="149"/>
                  </a:cubicBezTo>
                  <a:cubicBezTo>
                    <a:pt x="88" y="149"/>
                    <a:pt x="88" y="149"/>
                    <a:pt x="88" y="149"/>
                  </a:cubicBezTo>
                  <a:cubicBezTo>
                    <a:pt x="66" y="156"/>
                    <a:pt x="54" y="160"/>
                    <a:pt x="49" y="162"/>
                  </a:cubicBezTo>
                  <a:cubicBezTo>
                    <a:pt x="48" y="154"/>
                    <a:pt x="46" y="147"/>
                    <a:pt x="43" y="140"/>
                  </a:cubicBezTo>
                  <a:cubicBezTo>
                    <a:pt x="44" y="140"/>
                    <a:pt x="44" y="139"/>
                    <a:pt x="44" y="139"/>
                  </a:cubicBezTo>
                  <a:cubicBezTo>
                    <a:pt x="49" y="138"/>
                    <a:pt x="60" y="134"/>
                    <a:pt x="79" y="127"/>
                  </a:cubicBezTo>
                  <a:cubicBezTo>
                    <a:pt x="79" y="127"/>
                    <a:pt x="79" y="127"/>
                    <a:pt x="79" y="127"/>
                  </a:cubicBezTo>
                  <a:cubicBezTo>
                    <a:pt x="79" y="127"/>
                    <a:pt x="79" y="127"/>
                    <a:pt x="79" y="127"/>
                  </a:cubicBezTo>
                  <a:cubicBezTo>
                    <a:pt x="80" y="127"/>
                    <a:pt x="80" y="127"/>
                    <a:pt x="80" y="127"/>
                  </a:cubicBezTo>
                  <a:cubicBezTo>
                    <a:pt x="81" y="126"/>
                    <a:pt x="81" y="125"/>
                    <a:pt x="81" y="124"/>
                  </a:cubicBezTo>
                  <a:cubicBezTo>
                    <a:pt x="81" y="124"/>
                    <a:pt x="80" y="124"/>
                    <a:pt x="80" y="123"/>
                  </a:cubicBezTo>
                  <a:cubicBezTo>
                    <a:pt x="80" y="122"/>
                    <a:pt x="79" y="120"/>
                    <a:pt x="78" y="118"/>
                  </a:cubicBezTo>
                  <a:cubicBezTo>
                    <a:pt x="77" y="117"/>
                    <a:pt x="77" y="116"/>
                    <a:pt x="76" y="115"/>
                  </a:cubicBezTo>
                  <a:cubicBezTo>
                    <a:pt x="76" y="114"/>
                    <a:pt x="75" y="113"/>
                    <a:pt x="75" y="112"/>
                  </a:cubicBezTo>
                  <a:cubicBezTo>
                    <a:pt x="74" y="112"/>
                    <a:pt x="74" y="111"/>
                    <a:pt x="73" y="111"/>
                  </a:cubicBezTo>
                  <a:cubicBezTo>
                    <a:pt x="73" y="110"/>
                    <a:pt x="72" y="110"/>
                    <a:pt x="72" y="110"/>
                  </a:cubicBezTo>
                  <a:cubicBezTo>
                    <a:pt x="72" y="110"/>
                    <a:pt x="72" y="110"/>
                    <a:pt x="72" y="110"/>
                  </a:cubicBezTo>
                  <a:cubicBezTo>
                    <a:pt x="72" y="109"/>
                    <a:pt x="71" y="108"/>
                    <a:pt x="70" y="108"/>
                  </a:cubicBezTo>
                  <a:cubicBezTo>
                    <a:pt x="70" y="108"/>
                    <a:pt x="70" y="108"/>
                    <a:pt x="70" y="108"/>
                  </a:cubicBezTo>
                  <a:cubicBezTo>
                    <a:pt x="70" y="108"/>
                    <a:pt x="69" y="108"/>
                    <a:pt x="69" y="108"/>
                  </a:cubicBezTo>
                  <a:cubicBezTo>
                    <a:pt x="68" y="108"/>
                    <a:pt x="68" y="108"/>
                    <a:pt x="67" y="108"/>
                  </a:cubicBezTo>
                  <a:cubicBezTo>
                    <a:pt x="67" y="109"/>
                    <a:pt x="67" y="109"/>
                    <a:pt x="67" y="109"/>
                  </a:cubicBezTo>
                  <a:cubicBezTo>
                    <a:pt x="53" y="113"/>
                    <a:pt x="43" y="116"/>
                    <a:pt x="31" y="121"/>
                  </a:cubicBezTo>
                  <a:cubicBezTo>
                    <a:pt x="30" y="116"/>
                    <a:pt x="28" y="110"/>
                    <a:pt x="28" y="104"/>
                  </a:cubicBezTo>
                  <a:cubicBezTo>
                    <a:pt x="31" y="103"/>
                    <a:pt x="35" y="102"/>
                    <a:pt x="37" y="101"/>
                  </a:cubicBezTo>
                  <a:cubicBezTo>
                    <a:pt x="38" y="102"/>
                    <a:pt x="38" y="102"/>
                    <a:pt x="38" y="102"/>
                  </a:cubicBezTo>
                  <a:cubicBezTo>
                    <a:pt x="38" y="102"/>
                    <a:pt x="38" y="102"/>
                    <a:pt x="38" y="102"/>
                  </a:cubicBezTo>
                  <a:cubicBezTo>
                    <a:pt x="38" y="102"/>
                    <a:pt x="39" y="102"/>
                    <a:pt x="39" y="101"/>
                  </a:cubicBezTo>
                  <a:cubicBezTo>
                    <a:pt x="39" y="101"/>
                    <a:pt x="39" y="101"/>
                    <a:pt x="39" y="101"/>
                  </a:cubicBezTo>
                  <a:cubicBezTo>
                    <a:pt x="40" y="101"/>
                    <a:pt x="40" y="101"/>
                    <a:pt x="41" y="101"/>
                  </a:cubicBezTo>
                  <a:cubicBezTo>
                    <a:pt x="45" y="100"/>
                    <a:pt x="48" y="99"/>
                    <a:pt x="52" y="97"/>
                  </a:cubicBezTo>
                  <a:cubicBezTo>
                    <a:pt x="52" y="97"/>
                    <a:pt x="52" y="97"/>
                    <a:pt x="52" y="97"/>
                  </a:cubicBezTo>
                  <a:cubicBezTo>
                    <a:pt x="52" y="97"/>
                    <a:pt x="52" y="97"/>
                    <a:pt x="52" y="97"/>
                  </a:cubicBezTo>
                  <a:cubicBezTo>
                    <a:pt x="52" y="97"/>
                    <a:pt x="52" y="97"/>
                    <a:pt x="52" y="97"/>
                  </a:cubicBezTo>
                  <a:cubicBezTo>
                    <a:pt x="52" y="97"/>
                    <a:pt x="52" y="97"/>
                    <a:pt x="52" y="97"/>
                  </a:cubicBezTo>
                  <a:cubicBezTo>
                    <a:pt x="52" y="96"/>
                    <a:pt x="52" y="96"/>
                    <a:pt x="52" y="96"/>
                  </a:cubicBezTo>
                  <a:cubicBezTo>
                    <a:pt x="53" y="96"/>
                    <a:pt x="53" y="96"/>
                    <a:pt x="53" y="96"/>
                  </a:cubicBezTo>
                  <a:cubicBezTo>
                    <a:pt x="53" y="96"/>
                    <a:pt x="53" y="95"/>
                    <a:pt x="53" y="95"/>
                  </a:cubicBezTo>
                  <a:cubicBezTo>
                    <a:pt x="53" y="94"/>
                    <a:pt x="53" y="94"/>
                    <a:pt x="53" y="93"/>
                  </a:cubicBezTo>
                  <a:cubicBezTo>
                    <a:pt x="52" y="93"/>
                    <a:pt x="52" y="93"/>
                    <a:pt x="52" y="93"/>
                  </a:cubicBezTo>
                  <a:cubicBezTo>
                    <a:pt x="37" y="80"/>
                    <a:pt x="19" y="62"/>
                    <a:pt x="5" y="47"/>
                  </a:cubicBezTo>
                  <a:cubicBezTo>
                    <a:pt x="6" y="46"/>
                    <a:pt x="9" y="45"/>
                    <a:pt x="11" y="44"/>
                  </a:cubicBezTo>
                  <a:cubicBezTo>
                    <a:pt x="16" y="42"/>
                    <a:pt x="22" y="41"/>
                    <a:pt x="26" y="40"/>
                  </a:cubicBezTo>
                  <a:cubicBezTo>
                    <a:pt x="29" y="39"/>
                    <a:pt x="31" y="39"/>
                    <a:pt x="32" y="38"/>
                  </a:cubicBezTo>
                  <a:cubicBezTo>
                    <a:pt x="32" y="38"/>
                    <a:pt x="33" y="38"/>
                    <a:pt x="33" y="38"/>
                  </a:cubicBezTo>
                  <a:cubicBezTo>
                    <a:pt x="34" y="39"/>
                    <a:pt x="36" y="41"/>
                    <a:pt x="38" y="43"/>
                  </a:cubicBezTo>
                  <a:cubicBezTo>
                    <a:pt x="43" y="48"/>
                    <a:pt x="51" y="56"/>
                    <a:pt x="59" y="64"/>
                  </a:cubicBezTo>
                  <a:cubicBezTo>
                    <a:pt x="66" y="72"/>
                    <a:pt x="73" y="80"/>
                    <a:pt x="77" y="84"/>
                  </a:cubicBezTo>
                  <a:cubicBezTo>
                    <a:pt x="77" y="85"/>
                    <a:pt x="78" y="85"/>
                    <a:pt x="78" y="85"/>
                  </a:cubicBezTo>
                  <a:moveTo>
                    <a:pt x="124" y="0"/>
                  </a:moveTo>
                  <a:cubicBezTo>
                    <a:pt x="124" y="0"/>
                    <a:pt x="124" y="0"/>
                    <a:pt x="123" y="0"/>
                  </a:cubicBezTo>
                  <a:cubicBezTo>
                    <a:pt x="109" y="6"/>
                    <a:pt x="96" y="11"/>
                    <a:pt x="82" y="17"/>
                  </a:cubicBezTo>
                  <a:cubicBezTo>
                    <a:pt x="81" y="17"/>
                    <a:pt x="81" y="18"/>
                    <a:pt x="81" y="19"/>
                  </a:cubicBezTo>
                  <a:cubicBezTo>
                    <a:pt x="78" y="36"/>
                    <a:pt x="76" y="54"/>
                    <a:pt x="76" y="72"/>
                  </a:cubicBezTo>
                  <a:cubicBezTo>
                    <a:pt x="76" y="74"/>
                    <a:pt x="76" y="76"/>
                    <a:pt x="76" y="77"/>
                  </a:cubicBezTo>
                  <a:cubicBezTo>
                    <a:pt x="71" y="71"/>
                    <a:pt x="62" y="62"/>
                    <a:pt x="54" y="54"/>
                  </a:cubicBezTo>
                  <a:cubicBezTo>
                    <a:pt x="44" y="43"/>
                    <a:pt x="35" y="34"/>
                    <a:pt x="35" y="34"/>
                  </a:cubicBezTo>
                  <a:cubicBezTo>
                    <a:pt x="35" y="34"/>
                    <a:pt x="34" y="34"/>
                    <a:pt x="34" y="34"/>
                  </a:cubicBezTo>
                  <a:cubicBezTo>
                    <a:pt x="34" y="34"/>
                    <a:pt x="34" y="34"/>
                    <a:pt x="34" y="34"/>
                  </a:cubicBezTo>
                  <a:cubicBezTo>
                    <a:pt x="33" y="34"/>
                    <a:pt x="27" y="35"/>
                    <a:pt x="20" y="37"/>
                  </a:cubicBezTo>
                  <a:cubicBezTo>
                    <a:pt x="17" y="38"/>
                    <a:pt x="13" y="39"/>
                    <a:pt x="9" y="40"/>
                  </a:cubicBezTo>
                  <a:cubicBezTo>
                    <a:pt x="6" y="42"/>
                    <a:pt x="3" y="44"/>
                    <a:pt x="1" y="46"/>
                  </a:cubicBezTo>
                  <a:cubicBezTo>
                    <a:pt x="0" y="46"/>
                    <a:pt x="0" y="47"/>
                    <a:pt x="0" y="48"/>
                  </a:cubicBezTo>
                  <a:cubicBezTo>
                    <a:pt x="0" y="48"/>
                    <a:pt x="0" y="49"/>
                    <a:pt x="0" y="49"/>
                  </a:cubicBezTo>
                  <a:cubicBezTo>
                    <a:pt x="1" y="55"/>
                    <a:pt x="2" y="57"/>
                    <a:pt x="3" y="60"/>
                  </a:cubicBezTo>
                  <a:cubicBezTo>
                    <a:pt x="3" y="61"/>
                    <a:pt x="4" y="63"/>
                    <a:pt x="5" y="64"/>
                  </a:cubicBezTo>
                  <a:cubicBezTo>
                    <a:pt x="5" y="65"/>
                    <a:pt x="5" y="65"/>
                    <a:pt x="5" y="65"/>
                  </a:cubicBezTo>
                  <a:cubicBezTo>
                    <a:pt x="5" y="65"/>
                    <a:pt x="5" y="65"/>
                    <a:pt x="5" y="65"/>
                  </a:cubicBezTo>
                  <a:cubicBezTo>
                    <a:pt x="5" y="66"/>
                    <a:pt x="5" y="66"/>
                    <a:pt x="5" y="67"/>
                  </a:cubicBezTo>
                  <a:cubicBezTo>
                    <a:pt x="5" y="68"/>
                    <a:pt x="6" y="69"/>
                    <a:pt x="7" y="70"/>
                  </a:cubicBezTo>
                  <a:cubicBezTo>
                    <a:pt x="8" y="71"/>
                    <a:pt x="8" y="71"/>
                    <a:pt x="8" y="71"/>
                  </a:cubicBezTo>
                  <a:cubicBezTo>
                    <a:pt x="8" y="71"/>
                    <a:pt x="8" y="71"/>
                    <a:pt x="8" y="71"/>
                  </a:cubicBezTo>
                  <a:cubicBezTo>
                    <a:pt x="8" y="72"/>
                    <a:pt x="9" y="72"/>
                    <a:pt x="9" y="73"/>
                  </a:cubicBezTo>
                  <a:cubicBezTo>
                    <a:pt x="14" y="77"/>
                    <a:pt x="21" y="83"/>
                    <a:pt x="29" y="92"/>
                  </a:cubicBezTo>
                  <a:cubicBezTo>
                    <a:pt x="29" y="92"/>
                    <a:pt x="29" y="93"/>
                    <a:pt x="29" y="93"/>
                  </a:cubicBezTo>
                  <a:cubicBezTo>
                    <a:pt x="29" y="94"/>
                    <a:pt x="30" y="94"/>
                    <a:pt x="30" y="94"/>
                  </a:cubicBezTo>
                  <a:cubicBezTo>
                    <a:pt x="30" y="94"/>
                    <a:pt x="30" y="94"/>
                    <a:pt x="30" y="94"/>
                  </a:cubicBezTo>
                  <a:cubicBezTo>
                    <a:pt x="31" y="94"/>
                    <a:pt x="31" y="94"/>
                    <a:pt x="31" y="94"/>
                  </a:cubicBezTo>
                  <a:cubicBezTo>
                    <a:pt x="32" y="95"/>
                    <a:pt x="34" y="96"/>
                    <a:pt x="35" y="98"/>
                  </a:cubicBezTo>
                  <a:cubicBezTo>
                    <a:pt x="32" y="99"/>
                    <a:pt x="29" y="100"/>
                    <a:pt x="25" y="101"/>
                  </a:cubicBezTo>
                  <a:cubicBezTo>
                    <a:pt x="24" y="102"/>
                    <a:pt x="23" y="102"/>
                    <a:pt x="23" y="103"/>
                  </a:cubicBezTo>
                  <a:cubicBezTo>
                    <a:pt x="24" y="110"/>
                    <a:pt x="26" y="117"/>
                    <a:pt x="28" y="123"/>
                  </a:cubicBezTo>
                  <a:cubicBezTo>
                    <a:pt x="27" y="124"/>
                    <a:pt x="27" y="124"/>
                    <a:pt x="27" y="125"/>
                  </a:cubicBezTo>
                  <a:cubicBezTo>
                    <a:pt x="28" y="129"/>
                    <a:pt x="30" y="132"/>
                    <a:pt x="33" y="135"/>
                  </a:cubicBezTo>
                  <a:cubicBezTo>
                    <a:pt x="33" y="135"/>
                    <a:pt x="34" y="135"/>
                    <a:pt x="34" y="135"/>
                  </a:cubicBezTo>
                  <a:cubicBezTo>
                    <a:pt x="34" y="135"/>
                    <a:pt x="35" y="135"/>
                    <a:pt x="35" y="135"/>
                  </a:cubicBezTo>
                  <a:cubicBezTo>
                    <a:pt x="38" y="134"/>
                    <a:pt x="41" y="133"/>
                    <a:pt x="43" y="132"/>
                  </a:cubicBezTo>
                  <a:cubicBezTo>
                    <a:pt x="46" y="131"/>
                    <a:pt x="49" y="130"/>
                    <a:pt x="56" y="128"/>
                  </a:cubicBezTo>
                  <a:cubicBezTo>
                    <a:pt x="56" y="128"/>
                    <a:pt x="57" y="127"/>
                    <a:pt x="58" y="127"/>
                  </a:cubicBezTo>
                  <a:cubicBezTo>
                    <a:pt x="59" y="127"/>
                    <a:pt x="61" y="126"/>
                    <a:pt x="62" y="125"/>
                  </a:cubicBezTo>
                  <a:cubicBezTo>
                    <a:pt x="63" y="125"/>
                    <a:pt x="64" y="125"/>
                    <a:pt x="64" y="125"/>
                  </a:cubicBezTo>
                  <a:cubicBezTo>
                    <a:pt x="65" y="125"/>
                    <a:pt x="65" y="125"/>
                    <a:pt x="65" y="125"/>
                  </a:cubicBezTo>
                  <a:cubicBezTo>
                    <a:pt x="65" y="125"/>
                    <a:pt x="65" y="125"/>
                    <a:pt x="65" y="125"/>
                  </a:cubicBezTo>
                  <a:cubicBezTo>
                    <a:pt x="65" y="125"/>
                    <a:pt x="65" y="126"/>
                    <a:pt x="65" y="126"/>
                  </a:cubicBezTo>
                  <a:cubicBezTo>
                    <a:pt x="66" y="127"/>
                    <a:pt x="66" y="127"/>
                    <a:pt x="66" y="127"/>
                  </a:cubicBezTo>
                  <a:cubicBezTo>
                    <a:pt x="59" y="130"/>
                    <a:pt x="54" y="132"/>
                    <a:pt x="50" y="133"/>
                  </a:cubicBezTo>
                  <a:cubicBezTo>
                    <a:pt x="47" y="134"/>
                    <a:pt x="45" y="135"/>
                    <a:pt x="43" y="135"/>
                  </a:cubicBezTo>
                  <a:cubicBezTo>
                    <a:pt x="42" y="136"/>
                    <a:pt x="40" y="136"/>
                    <a:pt x="40" y="136"/>
                  </a:cubicBezTo>
                  <a:cubicBezTo>
                    <a:pt x="40" y="136"/>
                    <a:pt x="39" y="137"/>
                    <a:pt x="39" y="137"/>
                  </a:cubicBezTo>
                  <a:cubicBezTo>
                    <a:pt x="39" y="138"/>
                    <a:pt x="39" y="138"/>
                    <a:pt x="39" y="139"/>
                  </a:cubicBezTo>
                  <a:cubicBezTo>
                    <a:pt x="41" y="146"/>
                    <a:pt x="44" y="155"/>
                    <a:pt x="46" y="162"/>
                  </a:cubicBezTo>
                  <a:cubicBezTo>
                    <a:pt x="45" y="162"/>
                    <a:pt x="45" y="162"/>
                    <a:pt x="45" y="162"/>
                  </a:cubicBezTo>
                  <a:cubicBezTo>
                    <a:pt x="45" y="163"/>
                    <a:pt x="45" y="164"/>
                    <a:pt x="46" y="165"/>
                  </a:cubicBezTo>
                  <a:cubicBezTo>
                    <a:pt x="50" y="169"/>
                    <a:pt x="53" y="174"/>
                    <a:pt x="56" y="179"/>
                  </a:cubicBezTo>
                  <a:cubicBezTo>
                    <a:pt x="56" y="180"/>
                    <a:pt x="57" y="180"/>
                    <a:pt x="58" y="180"/>
                  </a:cubicBezTo>
                  <a:cubicBezTo>
                    <a:pt x="58" y="180"/>
                    <a:pt x="58" y="180"/>
                    <a:pt x="58" y="180"/>
                  </a:cubicBezTo>
                  <a:cubicBezTo>
                    <a:pt x="69" y="175"/>
                    <a:pt x="77" y="171"/>
                    <a:pt x="88" y="169"/>
                  </a:cubicBezTo>
                  <a:cubicBezTo>
                    <a:pt x="91" y="173"/>
                    <a:pt x="94" y="178"/>
                    <a:pt x="96" y="184"/>
                  </a:cubicBezTo>
                  <a:cubicBezTo>
                    <a:pt x="99" y="191"/>
                    <a:pt x="102" y="198"/>
                    <a:pt x="104" y="202"/>
                  </a:cubicBezTo>
                  <a:cubicBezTo>
                    <a:pt x="104" y="203"/>
                    <a:pt x="105" y="203"/>
                    <a:pt x="106" y="203"/>
                  </a:cubicBezTo>
                  <a:cubicBezTo>
                    <a:pt x="106" y="203"/>
                    <a:pt x="106" y="203"/>
                    <a:pt x="106" y="203"/>
                  </a:cubicBezTo>
                  <a:cubicBezTo>
                    <a:pt x="107" y="204"/>
                    <a:pt x="107" y="204"/>
                    <a:pt x="107" y="204"/>
                  </a:cubicBezTo>
                  <a:cubicBezTo>
                    <a:pt x="108" y="204"/>
                    <a:pt x="108" y="204"/>
                    <a:pt x="108" y="203"/>
                  </a:cubicBezTo>
                  <a:cubicBezTo>
                    <a:pt x="109" y="203"/>
                    <a:pt x="109" y="203"/>
                    <a:pt x="109" y="203"/>
                  </a:cubicBezTo>
                  <a:cubicBezTo>
                    <a:pt x="109" y="204"/>
                    <a:pt x="109" y="204"/>
                    <a:pt x="109" y="204"/>
                  </a:cubicBezTo>
                  <a:cubicBezTo>
                    <a:pt x="109" y="204"/>
                    <a:pt x="109" y="204"/>
                    <a:pt x="109" y="204"/>
                  </a:cubicBezTo>
                  <a:cubicBezTo>
                    <a:pt x="109" y="204"/>
                    <a:pt x="109" y="204"/>
                    <a:pt x="109" y="204"/>
                  </a:cubicBezTo>
                  <a:cubicBezTo>
                    <a:pt x="110" y="205"/>
                    <a:pt x="110" y="205"/>
                    <a:pt x="110" y="205"/>
                  </a:cubicBezTo>
                  <a:cubicBezTo>
                    <a:pt x="110" y="204"/>
                    <a:pt x="110" y="204"/>
                    <a:pt x="110" y="204"/>
                  </a:cubicBezTo>
                  <a:cubicBezTo>
                    <a:pt x="110" y="204"/>
                    <a:pt x="110" y="204"/>
                    <a:pt x="110" y="204"/>
                  </a:cubicBezTo>
                  <a:cubicBezTo>
                    <a:pt x="110" y="204"/>
                    <a:pt x="110" y="204"/>
                    <a:pt x="110" y="204"/>
                  </a:cubicBezTo>
                  <a:cubicBezTo>
                    <a:pt x="111" y="204"/>
                    <a:pt x="111" y="204"/>
                    <a:pt x="111" y="204"/>
                  </a:cubicBezTo>
                  <a:cubicBezTo>
                    <a:pt x="111" y="203"/>
                    <a:pt x="111" y="203"/>
                    <a:pt x="111" y="202"/>
                  </a:cubicBezTo>
                  <a:cubicBezTo>
                    <a:pt x="115" y="200"/>
                    <a:pt x="119" y="198"/>
                    <a:pt x="124" y="196"/>
                  </a:cubicBezTo>
                  <a:cubicBezTo>
                    <a:pt x="124" y="197"/>
                    <a:pt x="124" y="197"/>
                    <a:pt x="124" y="197"/>
                  </a:cubicBezTo>
                  <a:cubicBezTo>
                    <a:pt x="124" y="197"/>
                    <a:pt x="124" y="197"/>
                    <a:pt x="124" y="197"/>
                  </a:cubicBezTo>
                  <a:cubicBezTo>
                    <a:pt x="125" y="197"/>
                    <a:pt x="125" y="197"/>
                    <a:pt x="125" y="196"/>
                  </a:cubicBezTo>
                  <a:cubicBezTo>
                    <a:pt x="126" y="195"/>
                    <a:pt x="126" y="195"/>
                    <a:pt x="126" y="195"/>
                  </a:cubicBezTo>
                  <a:cubicBezTo>
                    <a:pt x="129" y="194"/>
                    <a:pt x="132" y="193"/>
                    <a:pt x="134" y="192"/>
                  </a:cubicBezTo>
                  <a:cubicBezTo>
                    <a:pt x="135" y="191"/>
                    <a:pt x="135" y="191"/>
                    <a:pt x="136" y="190"/>
                  </a:cubicBezTo>
                  <a:cubicBezTo>
                    <a:pt x="136" y="190"/>
                    <a:pt x="136" y="189"/>
                    <a:pt x="135" y="189"/>
                  </a:cubicBezTo>
                  <a:cubicBezTo>
                    <a:pt x="132" y="184"/>
                    <a:pt x="129" y="179"/>
                    <a:pt x="128" y="173"/>
                  </a:cubicBezTo>
                  <a:cubicBezTo>
                    <a:pt x="128" y="173"/>
                    <a:pt x="129" y="173"/>
                    <a:pt x="129" y="172"/>
                  </a:cubicBezTo>
                  <a:cubicBezTo>
                    <a:pt x="129" y="172"/>
                    <a:pt x="129" y="171"/>
                    <a:pt x="129" y="170"/>
                  </a:cubicBezTo>
                  <a:cubicBezTo>
                    <a:pt x="127" y="165"/>
                    <a:pt x="126" y="161"/>
                    <a:pt x="124" y="157"/>
                  </a:cubicBezTo>
                  <a:cubicBezTo>
                    <a:pt x="125" y="157"/>
                    <a:pt x="125" y="157"/>
                    <a:pt x="125" y="157"/>
                  </a:cubicBezTo>
                  <a:cubicBezTo>
                    <a:pt x="125" y="157"/>
                    <a:pt x="125" y="156"/>
                    <a:pt x="126" y="156"/>
                  </a:cubicBezTo>
                  <a:cubicBezTo>
                    <a:pt x="129" y="155"/>
                    <a:pt x="135" y="152"/>
                    <a:pt x="141" y="150"/>
                  </a:cubicBezTo>
                  <a:cubicBezTo>
                    <a:pt x="143" y="149"/>
                    <a:pt x="146" y="148"/>
                    <a:pt x="148" y="147"/>
                  </a:cubicBezTo>
                  <a:cubicBezTo>
                    <a:pt x="151" y="147"/>
                    <a:pt x="152" y="146"/>
                    <a:pt x="153" y="146"/>
                  </a:cubicBezTo>
                  <a:cubicBezTo>
                    <a:pt x="154" y="146"/>
                    <a:pt x="155" y="145"/>
                    <a:pt x="155" y="143"/>
                  </a:cubicBezTo>
                  <a:cubicBezTo>
                    <a:pt x="154" y="139"/>
                    <a:pt x="153" y="134"/>
                    <a:pt x="152" y="129"/>
                  </a:cubicBezTo>
                  <a:cubicBezTo>
                    <a:pt x="152" y="129"/>
                    <a:pt x="153" y="128"/>
                    <a:pt x="152" y="127"/>
                  </a:cubicBezTo>
                  <a:cubicBezTo>
                    <a:pt x="152" y="127"/>
                    <a:pt x="151" y="122"/>
                    <a:pt x="149" y="117"/>
                  </a:cubicBezTo>
                  <a:cubicBezTo>
                    <a:pt x="147" y="111"/>
                    <a:pt x="145" y="105"/>
                    <a:pt x="144" y="101"/>
                  </a:cubicBezTo>
                  <a:cubicBezTo>
                    <a:pt x="143" y="101"/>
                    <a:pt x="143" y="100"/>
                    <a:pt x="142" y="100"/>
                  </a:cubicBezTo>
                  <a:cubicBezTo>
                    <a:pt x="142" y="100"/>
                    <a:pt x="142" y="100"/>
                    <a:pt x="142" y="100"/>
                  </a:cubicBezTo>
                  <a:cubicBezTo>
                    <a:pt x="141" y="100"/>
                    <a:pt x="141" y="100"/>
                    <a:pt x="141" y="100"/>
                  </a:cubicBezTo>
                  <a:cubicBezTo>
                    <a:pt x="140" y="101"/>
                    <a:pt x="140" y="101"/>
                    <a:pt x="138" y="102"/>
                  </a:cubicBezTo>
                  <a:cubicBezTo>
                    <a:pt x="134" y="103"/>
                    <a:pt x="126" y="106"/>
                    <a:pt x="111" y="111"/>
                  </a:cubicBezTo>
                  <a:cubicBezTo>
                    <a:pt x="111" y="110"/>
                    <a:pt x="111" y="110"/>
                    <a:pt x="111" y="109"/>
                  </a:cubicBezTo>
                  <a:cubicBezTo>
                    <a:pt x="111" y="108"/>
                    <a:pt x="111" y="108"/>
                    <a:pt x="111" y="108"/>
                  </a:cubicBezTo>
                  <a:cubicBezTo>
                    <a:pt x="111" y="108"/>
                    <a:pt x="111" y="108"/>
                    <a:pt x="111" y="108"/>
                  </a:cubicBezTo>
                  <a:cubicBezTo>
                    <a:pt x="116" y="106"/>
                    <a:pt x="123" y="103"/>
                    <a:pt x="130" y="101"/>
                  </a:cubicBezTo>
                  <a:cubicBezTo>
                    <a:pt x="130" y="102"/>
                    <a:pt x="130" y="102"/>
                    <a:pt x="130" y="102"/>
                  </a:cubicBezTo>
                  <a:cubicBezTo>
                    <a:pt x="131" y="102"/>
                    <a:pt x="131" y="102"/>
                    <a:pt x="131" y="102"/>
                  </a:cubicBezTo>
                  <a:cubicBezTo>
                    <a:pt x="131" y="102"/>
                    <a:pt x="132" y="102"/>
                    <a:pt x="132" y="101"/>
                  </a:cubicBezTo>
                  <a:cubicBezTo>
                    <a:pt x="132" y="101"/>
                    <a:pt x="132" y="101"/>
                    <a:pt x="132" y="101"/>
                  </a:cubicBezTo>
                  <a:cubicBezTo>
                    <a:pt x="134" y="100"/>
                    <a:pt x="135" y="99"/>
                    <a:pt x="137" y="99"/>
                  </a:cubicBezTo>
                  <a:cubicBezTo>
                    <a:pt x="138" y="98"/>
                    <a:pt x="138" y="98"/>
                    <a:pt x="139" y="97"/>
                  </a:cubicBezTo>
                  <a:cubicBezTo>
                    <a:pt x="140" y="96"/>
                    <a:pt x="140" y="95"/>
                    <a:pt x="140" y="93"/>
                  </a:cubicBezTo>
                  <a:cubicBezTo>
                    <a:pt x="140" y="91"/>
                    <a:pt x="140" y="89"/>
                    <a:pt x="139" y="87"/>
                  </a:cubicBezTo>
                  <a:cubicBezTo>
                    <a:pt x="139" y="87"/>
                    <a:pt x="139" y="86"/>
                    <a:pt x="139" y="86"/>
                  </a:cubicBezTo>
                  <a:cubicBezTo>
                    <a:pt x="139" y="85"/>
                    <a:pt x="140" y="85"/>
                    <a:pt x="139" y="84"/>
                  </a:cubicBezTo>
                  <a:cubicBezTo>
                    <a:pt x="138" y="76"/>
                    <a:pt x="137" y="69"/>
                    <a:pt x="135" y="61"/>
                  </a:cubicBezTo>
                  <a:cubicBezTo>
                    <a:pt x="135" y="60"/>
                    <a:pt x="134" y="60"/>
                    <a:pt x="134" y="60"/>
                  </a:cubicBezTo>
                  <a:cubicBezTo>
                    <a:pt x="133" y="59"/>
                    <a:pt x="133" y="59"/>
                    <a:pt x="133" y="59"/>
                  </a:cubicBezTo>
                  <a:cubicBezTo>
                    <a:pt x="133" y="59"/>
                    <a:pt x="132" y="59"/>
                    <a:pt x="132" y="59"/>
                  </a:cubicBezTo>
                  <a:cubicBezTo>
                    <a:pt x="128" y="61"/>
                    <a:pt x="124" y="63"/>
                    <a:pt x="120" y="65"/>
                  </a:cubicBezTo>
                  <a:cubicBezTo>
                    <a:pt x="121" y="61"/>
                    <a:pt x="122" y="57"/>
                    <a:pt x="123" y="53"/>
                  </a:cubicBezTo>
                  <a:cubicBezTo>
                    <a:pt x="124" y="48"/>
                    <a:pt x="125" y="43"/>
                    <a:pt x="127" y="36"/>
                  </a:cubicBezTo>
                  <a:cubicBezTo>
                    <a:pt x="128" y="33"/>
                    <a:pt x="128" y="29"/>
                    <a:pt x="128" y="26"/>
                  </a:cubicBezTo>
                  <a:cubicBezTo>
                    <a:pt x="128" y="25"/>
                    <a:pt x="128" y="25"/>
                    <a:pt x="128" y="24"/>
                  </a:cubicBezTo>
                  <a:cubicBezTo>
                    <a:pt x="128" y="17"/>
                    <a:pt x="127" y="9"/>
                    <a:pt x="126" y="2"/>
                  </a:cubicBezTo>
                  <a:cubicBezTo>
                    <a:pt x="126" y="1"/>
                    <a:pt x="126" y="1"/>
                    <a:pt x="125" y="0"/>
                  </a:cubicBezTo>
                  <a:cubicBezTo>
                    <a:pt x="125" y="0"/>
                    <a:pt x="125" y="0"/>
                    <a:pt x="125" y="0"/>
                  </a:cubicBezTo>
                  <a:cubicBezTo>
                    <a:pt x="125" y="0"/>
                    <a:pt x="124" y="0"/>
                    <a:pt x="12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Rectangle 874"/>
            <p:cNvSpPr>
              <a:spLocks noChangeArrowheads="1"/>
            </p:cNvSpPr>
            <p:nvPr/>
          </p:nvSpPr>
          <p:spPr bwMode="auto">
            <a:xfrm>
              <a:off x="2862" y="2307"/>
              <a:ext cx="1" cy="1"/>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2" name="Freeform 875"/>
            <p:cNvSpPr/>
            <p:nvPr/>
          </p:nvSpPr>
          <p:spPr bwMode="auto">
            <a:xfrm>
              <a:off x="2862" y="23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876"/>
            <p:cNvSpPr>
              <a:spLocks noEditPoints="1"/>
            </p:cNvSpPr>
            <p:nvPr/>
          </p:nvSpPr>
          <p:spPr bwMode="auto">
            <a:xfrm>
              <a:off x="4389" y="981"/>
              <a:ext cx="299" cy="417"/>
            </a:xfrm>
            <a:custGeom>
              <a:avLst/>
              <a:gdLst>
                <a:gd name="T0" fmla="*/ 96 w 126"/>
                <a:gd name="T1" fmla="*/ 172 h 176"/>
                <a:gd name="T2" fmla="*/ 94 w 126"/>
                <a:gd name="T3" fmla="*/ 160 h 176"/>
                <a:gd name="T4" fmla="*/ 80 w 126"/>
                <a:gd name="T5" fmla="*/ 170 h 176"/>
                <a:gd name="T6" fmla="*/ 70 w 126"/>
                <a:gd name="T7" fmla="*/ 155 h 176"/>
                <a:gd name="T8" fmla="*/ 121 w 126"/>
                <a:gd name="T9" fmla="*/ 158 h 176"/>
                <a:gd name="T10" fmla="*/ 63 w 126"/>
                <a:gd name="T11" fmla="*/ 164 h 176"/>
                <a:gd name="T12" fmla="*/ 50 w 126"/>
                <a:gd name="T13" fmla="*/ 157 h 176"/>
                <a:gd name="T14" fmla="*/ 49 w 126"/>
                <a:gd name="T15" fmla="*/ 154 h 176"/>
                <a:gd name="T16" fmla="*/ 45 w 126"/>
                <a:gd name="T17" fmla="*/ 141 h 176"/>
                <a:gd name="T18" fmla="*/ 37 w 126"/>
                <a:gd name="T19" fmla="*/ 143 h 176"/>
                <a:gd name="T20" fmla="*/ 30 w 126"/>
                <a:gd name="T21" fmla="*/ 119 h 176"/>
                <a:gd name="T22" fmla="*/ 28 w 126"/>
                <a:gd name="T23" fmla="*/ 118 h 176"/>
                <a:gd name="T24" fmla="*/ 9 w 126"/>
                <a:gd name="T25" fmla="*/ 119 h 176"/>
                <a:gd name="T26" fmla="*/ 20 w 126"/>
                <a:gd name="T27" fmla="*/ 106 h 176"/>
                <a:gd name="T28" fmla="*/ 74 w 126"/>
                <a:gd name="T29" fmla="*/ 104 h 176"/>
                <a:gd name="T30" fmla="*/ 65 w 126"/>
                <a:gd name="T31" fmla="*/ 104 h 176"/>
                <a:gd name="T32" fmla="*/ 75 w 126"/>
                <a:gd name="T33" fmla="*/ 115 h 176"/>
                <a:gd name="T34" fmla="*/ 87 w 126"/>
                <a:gd name="T35" fmla="*/ 114 h 176"/>
                <a:gd name="T36" fmla="*/ 89 w 126"/>
                <a:gd name="T37" fmla="*/ 115 h 176"/>
                <a:gd name="T38" fmla="*/ 5 w 126"/>
                <a:gd name="T39" fmla="*/ 101 h 176"/>
                <a:gd name="T40" fmla="*/ 6 w 126"/>
                <a:gd name="T41" fmla="*/ 81 h 176"/>
                <a:gd name="T42" fmla="*/ 81 w 126"/>
                <a:gd name="T43" fmla="*/ 76 h 176"/>
                <a:gd name="T44" fmla="*/ 67 w 126"/>
                <a:gd name="T45" fmla="*/ 83 h 176"/>
                <a:gd name="T46" fmla="*/ 91 w 126"/>
                <a:gd name="T47" fmla="*/ 76 h 176"/>
                <a:gd name="T48" fmla="*/ 59 w 126"/>
                <a:gd name="T49" fmla="*/ 81 h 176"/>
                <a:gd name="T50" fmla="*/ 64 w 126"/>
                <a:gd name="T51" fmla="*/ 83 h 176"/>
                <a:gd name="T52" fmla="*/ 102 w 126"/>
                <a:gd name="T53" fmla="*/ 75 h 176"/>
                <a:gd name="T54" fmla="*/ 99 w 126"/>
                <a:gd name="T55" fmla="*/ 76 h 176"/>
                <a:gd name="T56" fmla="*/ 22 w 126"/>
                <a:gd name="T57" fmla="*/ 75 h 176"/>
                <a:gd name="T58" fmla="*/ 4 w 126"/>
                <a:gd name="T59" fmla="*/ 76 h 176"/>
                <a:gd name="T60" fmla="*/ 67 w 126"/>
                <a:gd name="T61" fmla="*/ 44 h 176"/>
                <a:gd name="T62" fmla="*/ 112 w 126"/>
                <a:gd name="T63" fmla="*/ 46 h 176"/>
                <a:gd name="T64" fmla="*/ 116 w 126"/>
                <a:gd name="T65" fmla="*/ 37 h 176"/>
                <a:gd name="T66" fmla="*/ 105 w 126"/>
                <a:gd name="T67" fmla="*/ 42 h 176"/>
                <a:gd name="T68" fmla="*/ 85 w 126"/>
                <a:gd name="T69" fmla="*/ 33 h 176"/>
                <a:gd name="T70" fmla="*/ 103 w 126"/>
                <a:gd name="T71" fmla="*/ 33 h 176"/>
                <a:gd name="T72" fmla="*/ 88 w 126"/>
                <a:gd name="T73" fmla="*/ 39 h 176"/>
                <a:gd name="T74" fmla="*/ 120 w 126"/>
                <a:gd name="T75" fmla="*/ 24 h 176"/>
                <a:gd name="T76" fmla="*/ 75 w 126"/>
                <a:gd name="T77" fmla="*/ 56 h 176"/>
                <a:gd name="T78" fmla="*/ 51 w 126"/>
                <a:gd name="T79" fmla="*/ 72 h 176"/>
                <a:gd name="T80" fmla="*/ 50 w 126"/>
                <a:gd name="T81" fmla="*/ 85 h 176"/>
                <a:gd name="T82" fmla="*/ 78 w 126"/>
                <a:gd name="T83" fmla="*/ 100 h 176"/>
                <a:gd name="T84" fmla="*/ 62 w 126"/>
                <a:gd name="T85" fmla="*/ 118 h 176"/>
                <a:gd name="T86" fmla="*/ 97 w 126"/>
                <a:gd name="T87" fmla="*/ 156 h 176"/>
                <a:gd name="T88" fmla="*/ 10 w 126"/>
                <a:gd name="T89" fmla="*/ 101 h 176"/>
                <a:gd name="T90" fmla="*/ 25 w 126"/>
                <a:gd name="T91" fmla="*/ 84 h 176"/>
                <a:gd name="T92" fmla="*/ 23 w 126"/>
                <a:gd name="T93" fmla="*/ 71 h 176"/>
                <a:gd name="T94" fmla="*/ 66 w 126"/>
                <a:gd name="T95" fmla="*/ 6 h 176"/>
                <a:gd name="T96" fmla="*/ 6 w 126"/>
                <a:gd name="T97" fmla="*/ 54 h 176"/>
                <a:gd name="T98" fmla="*/ 0 w 126"/>
                <a:gd name="T99" fmla="*/ 85 h 176"/>
                <a:gd name="T100" fmla="*/ 8 w 126"/>
                <a:gd name="T101" fmla="*/ 86 h 176"/>
                <a:gd name="T102" fmla="*/ 1 w 126"/>
                <a:gd name="T103" fmla="*/ 122 h 176"/>
                <a:gd name="T104" fmla="*/ 6 w 126"/>
                <a:gd name="T105" fmla="*/ 123 h 176"/>
                <a:gd name="T106" fmla="*/ 102 w 126"/>
                <a:gd name="T107" fmla="*/ 176 h 176"/>
                <a:gd name="T108" fmla="*/ 124 w 126"/>
                <a:gd name="T109" fmla="*/ 173 h 176"/>
                <a:gd name="T110" fmla="*/ 125 w 126"/>
                <a:gd name="T111" fmla="*/ 123 h 176"/>
                <a:gd name="T112" fmla="*/ 71 w 126"/>
                <a:gd name="T113" fmla="*/ 124 h 176"/>
                <a:gd name="T114" fmla="*/ 104 w 126"/>
                <a:gd name="T115" fmla="*/ 82 h 176"/>
                <a:gd name="T116" fmla="*/ 105 w 126"/>
                <a:gd name="T117" fmla="*/ 54 h 176"/>
                <a:gd name="T118" fmla="*/ 112 w 126"/>
                <a:gd name="T119" fmla="*/ 51 h 176"/>
                <a:gd name="T120" fmla="*/ 93 w 12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76">
                  <a:moveTo>
                    <a:pt x="116" y="171"/>
                  </a:moveTo>
                  <a:cubicBezTo>
                    <a:pt x="117" y="168"/>
                    <a:pt x="119" y="164"/>
                    <a:pt x="120" y="161"/>
                  </a:cubicBezTo>
                  <a:cubicBezTo>
                    <a:pt x="120" y="163"/>
                    <a:pt x="120" y="166"/>
                    <a:pt x="120" y="168"/>
                  </a:cubicBezTo>
                  <a:cubicBezTo>
                    <a:pt x="120" y="169"/>
                    <a:pt x="120" y="170"/>
                    <a:pt x="120" y="171"/>
                  </a:cubicBezTo>
                  <a:cubicBezTo>
                    <a:pt x="119" y="171"/>
                    <a:pt x="117" y="171"/>
                    <a:pt x="116" y="171"/>
                  </a:cubicBezTo>
                  <a:moveTo>
                    <a:pt x="97" y="160"/>
                  </a:moveTo>
                  <a:cubicBezTo>
                    <a:pt x="99" y="160"/>
                    <a:pt x="101" y="160"/>
                    <a:pt x="102" y="160"/>
                  </a:cubicBezTo>
                  <a:cubicBezTo>
                    <a:pt x="100" y="163"/>
                    <a:pt x="97" y="167"/>
                    <a:pt x="96" y="172"/>
                  </a:cubicBezTo>
                  <a:cubicBezTo>
                    <a:pt x="94" y="172"/>
                    <a:pt x="92" y="171"/>
                    <a:pt x="90" y="171"/>
                  </a:cubicBezTo>
                  <a:cubicBezTo>
                    <a:pt x="91" y="167"/>
                    <a:pt x="93" y="163"/>
                    <a:pt x="96" y="160"/>
                  </a:cubicBezTo>
                  <a:cubicBezTo>
                    <a:pt x="97" y="160"/>
                    <a:pt x="97" y="160"/>
                    <a:pt x="97" y="160"/>
                  </a:cubicBezTo>
                  <a:moveTo>
                    <a:pt x="88" y="171"/>
                  </a:moveTo>
                  <a:cubicBezTo>
                    <a:pt x="86" y="171"/>
                    <a:pt x="84" y="170"/>
                    <a:pt x="82" y="170"/>
                  </a:cubicBezTo>
                  <a:cubicBezTo>
                    <a:pt x="83" y="166"/>
                    <a:pt x="85" y="163"/>
                    <a:pt x="87" y="160"/>
                  </a:cubicBezTo>
                  <a:cubicBezTo>
                    <a:pt x="87" y="159"/>
                    <a:pt x="87" y="159"/>
                    <a:pt x="87" y="159"/>
                  </a:cubicBezTo>
                  <a:cubicBezTo>
                    <a:pt x="89" y="159"/>
                    <a:pt x="91" y="160"/>
                    <a:pt x="94" y="160"/>
                  </a:cubicBezTo>
                  <a:cubicBezTo>
                    <a:pt x="91" y="163"/>
                    <a:pt x="89" y="167"/>
                    <a:pt x="88" y="171"/>
                  </a:cubicBezTo>
                  <a:moveTo>
                    <a:pt x="102" y="172"/>
                  </a:moveTo>
                  <a:cubicBezTo>
                    <a:pt x="100" y="172"/>
                    <a:pt x="99" y="172"/>
                    <a:pt x="98" y="172"/>
                  </a:cubicBezTo>
                  <a:cubicBezTo>
                    <a:pt x="100" y="167"/>
                    <a:pt x="102" y="163"/>
                    <a:pt x="105" y="159"/>
                  </a:cubicBezTo>
                  <a:cubicBezTo>
                    <a:pt x="107" y="159"/>
                    <a:pt x="110" y="159"/>
                    <a:pt x="113" y="158"/>
                  </a:cubicBezTo>
                  <a:cubicBezTo>
                    <a:pt x="110" y="162"/>
                    <a:pt x="107" y="167"/>
                    <a:pt x="105" y="172"/>
                  </a:cubicBezTo>
                  <a:cubicBezTo>
                    <a:pt x="104" y="172"/>
                    <a:pt x="103" y="172"/>
                    <a:pt x="102" y="172"/>
                  </a:cubicBezTo>
                  <a:moveTo>
                    <a:pt x="80" y="170"/>
                  </a:moveTo>
                  <a:cubicBezTo>
                    <a:pt x="78" y="169"/>
                    <a:pt x="75" y="169"/>
                    <a:pt x="73" y="168"/>
                  </a:cubicBezTo>
                  <a:cubicBezTo>
                    <a:pt x="73" y="168"/>
                    <a:pt x="73" y="168"/>
                    <a:pt x="73" y="168"/>
                  </a:cubicBezTo>
                  <a:cubicBezTo>
                    <a:pt x="75" y="164"/>
                    <a:pt x="77" y="161"/>
                    <a:pt x="79" y="158"/>
                  </a:cubicBezTo>
                  <a:cubicBezTo>
                    <a:pt x="81" y="158"/>
                    <a:pt x="83" y="159"/>
                    <a:pt x="85" y="159"/>
                  </a:cubicBezTo>
                  <a:cubicBezTo>
                    <a:pt x="83" y="162"/>
                    <a:pt x="81" y="166"/>
                    <a:pt x="80" y="170"/>
                  </a:cubicBezTo>
                  <a:moveTo>
                    <a:pt x="71" y="167"/>
                  </a:moveTo>
                  <a:cubicBezTo>
                    <a:pt x="69" y="167"/>
                    <a:pt x="67" y="166"/>
                    <a:pt x="65" y="165"/>
                  </a:cubicBezTo>
                  <a:cubicBezTo>
                    <a:pt x="66" y="162"/>
                    <a:pt x="68" y="159"/>
                    <a:pt x="70" y="155"/>
                  </a:cubicBezTo>
                  <a:cubicBezTo>
                    <a:pt x="72" y="156"/>
                    <a:pt x="74" y="157"/>
                    <a:pt x="77" y="157"/>
                  </a:cubicBezTo>
                  <a:cubicBezTo>
                    <a:pt x="75" y="161"/>
                    <a:pt x="73" y="164"/>
                    <a:pt x="71" y="167"/>
                  </a:cubicBezTo>
                  <a:cubicBezTo>
                    <a:pt x="71" y="167"/>
                    <a:pt x="71" y="167"/>
                    <a:pt x="71" y="167"/>
                  </a:cubicBezTo>
                  <a:cubicBezTo>
                    <a:pt x="71" y="167"/>
                    <a:pt x="71" y="167"/>
                    <a:pt x="71" y="167"/>
                  </a:cubicBezTo>
                  <a:moveTo>
                    <a:pt x="107" y="172"/>
                  </a:moveTo>
                  <a:cubicBezTo>
                    <a:pt x="110" y="167"/>
                    <a:pt x="112" y="162"/>
                    <a:pt x="115" y="157"/>
                  </a:cubicBezTo>
                  <a:cubicBezTo>
                    <a:pt x="117" y="157"/>
                    <a:pt x="119" y="156"/>
                    <a:pt x="121" y="155"/>
                  </a:cubicBezTo>
                  <a:cubicBezTo>
                    <a:pt x="121" y="156"/>
                    <a:pt x="121" y="157"/>
                    <a:pt x="121" y="158"/>
                  </a:cubicBezTo>
                  <a:cubicBezTo>
                    <a:pt x="120" y="158"/>
                    <a:pt x="120" y="158"/>
                    <a:pt x="120" y="158"/>
                  </a:cubicBezTo>
                  <a:cubicBezTo>
                    <a:pt x="117" y="162"/>
                    <a:pt x="115" y="167"/>
                    <a:pt x="113" y="171"/>
                  </a:cubicBezTo>
                  <a:cubicBezTo>
                    <a:pt x="111" y="171"/>
                    <a:pt x="109" y="172"/>
                    <a:pt x="107" y="172"/>
                  </a:cubicBezTo>
                  <a:moveTo>
                    <a:pt x="63" y="164"/>
                  </a:moveTo>
                  <a:cubicBezTo>
                    <a:pt x="61" y="163"/>
                    <a:pt x="60" y="163"/>
                    <a:pt x="58" y="162"/>
                  </a:cubicBezTo>
                  <a:cubicBezTo>
                    <a:pt x="60" y="159"/>
                    <a:pt x="62" y="156"/>
                    <a:pt x="64" y="153"/>
                  </a:cubicBezTo>
                  <a:cubicBezTo>
                    <a:pt x="65" y="154"/>
                    <a:pt x="67" y="154"/>
                    <a:pt x="68" y="155"/>
                  </a:cubicBezTo>
                  <a:cubicBezTo>
                    <a:pt x="66" y="158"/>
                    <a:pt x="65" y="161"/>
                    <a:pt x="63" y="164"/>
                  </a:cubicBezTo>
                  <a:cubicBezTo>
                    <a:pt x="63" y="164"/>
                    <a:pt x="63" y="164"/>
                    <a:pt x="63" y="164"/>
                  </a:cubicBezTo>
                  <a:moveTo>
                    <a:pt x="57" y="161"/>
                  </a:moveTo>
                  <a:cubicBezTo>
                    <a:pt x="55" y="160"/>
                    <a:pt x="53" y="159"/>
                    <a:pt x="52" y="158"/>
                  </a:cubicBezTo>
                  <a:cubicBezTo>
                    <a:pt x="53" y="155"/>
                    <a:pt x="55" y="153"/>
                    <a:pt x="57" y="150"/>
                  </a:cubicBezTo>
                  <a:cubicBezTo>
                    <a:pt x="57" y="150"/>
                    <a:pt x="57" y="150"/>
                    <a:pt x="57" y="150"/>
                  </a:cubicBezTo>
                  <a:cubicBezTo>
                    <a:pt x="59" y="151"/>
                    <a:pt x="60" y="152"/>
                    <a:pt x="62" y="152"/>
                  </a:cubicBezTo>
                  <a:cubicBezTo>
                    <a:pt x="60" y="155"/>
                    <a:pt x="58" y="158"/>
                    <a:pt x="57" y="161"/>
                  </a:cubicBezTo>
                  <a:moveTo>
                    <a:pt x="50" y="157"/>
                  </a:moveTo>
                  <a:cubicBezTo>
                    <a:pt x="48" y="155"/>
                    <a:pt x="45" y="153"/>
                    <a:pt x="43" y="151"/>
                  </a:cubicBezTo>
                  <a:cubicBezTo>
                    <a:pt x="43" y="150"/>
                    <a:pt x="43" y="150"/>
                    <a:pt x="43" y="150"/>
                  </a:cubicBezTo>
                  <a:cubicBezTo>
                    <a:pt x="44" y="147"/>
                    <a:pt x="45" y="145"/>
                    <a:pt x="47" y="142"/>
                  </a:cubicBezTo>
                  <a:cubicBezTo>
                    <a:pt x="48" y="144"/>
                    <a:pt x="49" y="145"/>
                    <a:pt x="51" y="146"/>
                  </a:cubicBezTo>
                  <a:cubicBezTo>
                    <a:pt x="52" y="146"/>
                    <a:pt x="52" y="146"/>
                    <a:pt x="52" y="146"/>
                  </a:cubicBezTo>
                  <a:cubicBezTo>
                    <a:pt x="50" y="148"/>
                    <a:pt x="48" y="151"/>
                    <a:pt x="48" y="153"/>
                  </a:cubicBezTo>
                  <a:cubicBezTo>
                    <a:pt x="47" y="154"/>
                    <a:pt x="48" y="154"/>
                    <a:pt x="48" y="154"/>
                  </a:cubicBezTo>
                  <a:cubicBezTo>
                    <a:pt x="48" y="154"/>
                    <a:pt x="48" y="154"/>
                    <a:pt x="49" y="154"/>
                  </a:cubicBezTo>
                  <a:cubicBezTo>
                    <a:pt x="49" y="154"/>
                    <a:pt x="49" y="154"/>
                    <a:pt x="49" y="154"/>
                  </a:cubicBezTo>
                  <a:cubicBezTo>
                    <a:pt x="50" y="151"/>
                    <a:pt x="52" y="149"/>
                    <a:pt x="53" y="148"/>
                  </a:cubicBezTo>
                  <a:cubicBezTo>
                    <a:pt x="54" y="148"/>
                    <a:pt x="55" y="149"/>
                    <a:pt x="56" y="149"/>
                  </a:cubicBezTo>
                  <a:cubicBezTo>
                    <a:pt x="54" y="151"/>
                    <a:pt x="52" y="154"/>
                    <a:pt x="50" y="157"/>
                  </a:cubicBezTo>
                  <a:moveTo>
                    <a:pt x="41" y="149"/>
                  </a:moveTo>
                  <a:cubicBezTo>
                    <a:pt x="40" y="147"/>
                    <a:pt x="39" y="146"/>
                    <a:pt x="38" y="145"/>
                  </a:cubicBezTo>
                  <a:cubicBezTo>
                    <a:pt x="39" y="142"/>
                    <a:pt x="41" y="140"/>
                    <a:pt x="42" y="137"/>
                  </a:cubicBezTo>
                  <a:cubicBezTo>
                    <a:pt x="43" y="139"/>
                    <a:pt x="44" y="140"/>
                    <a:pt x="45" y="141"/>
                  </a:cubicBezTo>
                  <a:cubicBezTo>
                    <a:pt x="44" y="143"/>
                    <a:pt x="42" y="146"/>
                    <a:pt x="41" y="149"/>
                  </a:cubicBezTo>
                  <a:moveTo>
                    <a:pt x="37" y="143"/>
                  </a:moveTo>
                  <a:cubicBezTo>
                    <a:pt x="35" y="142"/>
                    <a:pt x="34" y="140"/>
                    <a:pt x="34" y="139"/>
                  </a:cubicBezTo>
                  <a:cubicBezTo>
                    <a:pt x="34" y="139"/>
                    <a:pt x="34" y="138"/>
                    <a:pt x="34" y="138"/>
                  </a:cubicBezTo>
                  <a:cubicBezTo>
                    <a:pt x="34" y="138"/>
                    <a:pt x="34" y="138"/>
                    <a:pt x="34" y="138"/>
                  </a:cubicBezTo>
                  <a:cubicBezTo>
                    <a:pt x="35" y="136"/>
                    <a:pt x="36" y="134"/>
                    <a:pt x="37" y="132"/>
                  </a:cubicBezTo>
                  <a:cubicBezTo>
                    <a:pt x="38" y="133"/>
                    <a:pt x="39" y="134"/>
                    <a:pt x="40" y="136"/>
                  </a:cubicBezTo>
                  <a:cubicBezTo>
                    <a:pt x="39" y="138"/>
                    <a:pt x="38" y="141"/>
                    <a:pt x="37" y="143"/>
                  </a:cubicBezTo>
                  <a:moveTo>
                    <a:pt x="32" y="137"/>
                  </a:moveTo>
                  <a:cubicBezTo>
                    <a:pt x="31" y="135"/>
                    <a:pt x="30" y="133"/>
                    <a:pt x="29" y="131"/>
                  </a:cubicBezTo>
                  <a:cubicBezTo>
                    <a:pt x="30" y="129"/>
                    <a:pt x="31" y="126"/>
                    <a:pt x="32" y="124"/>
                  </a:cubicBezTo>
                  <a:cubicBezTo>
                    <a:pt x="33" y="126"/>
                    <a:pt x="34" y="128"/>
                    <a:pt x="36" y="130"/>
                  </a:cubicBezTo>
                  <a:cubicBezTo>
                    <a:pt x="35" y="132"/>
                    <a:pt x="33" y="134"/>
                    <a:pt x="32" y="137"/>
                  </a:cubicBezTo>
                  <a:moveTo>
                    <a:pt x="28" y="129"/>
                  </a:moveTo>
                  <a:cubicBezTo>
                    <a:pt x="27" y="128"/>
                    <a:pt x="27" y="127"/>
                    <a:pt x="27" y="126"/>
                  </a:cubicBezTo>
                  <a:cubicBezTo>
                    <a:pt x="27" y="123"/>
                    <a:pt x="28" y="121"/>
                    <a:pt x="30" y="119"/>
                  </a:cubicBezTo>
                  <a:cubicBezTo>
                    <a:pt x="30" y="120"/>
                    <a:pt x="31" y="121"/>
                    <a:pt x="31" y="122"/>
                  </a:cubicBezTo>
                  <a:cubicBezTo>
                    <a:pt x="31" y="123"/>
                    <a:pt x="31" y="123"/>
                    <a:pt x="31" y="123"/>
                  </a:cubicBezTo>
                  <a:cubicBezTo>
                    <a:pt x="30" y="125"/>
                    <a:pt x="29" y="127"/>
                    <a:pt x="28" y="129"/>
                  </a:cubicBezTo>
                  <a:moveTo>
                    <a:pt x="26" y="123"/>
                  </a:moveTo>
                  <a:cubicBezTo>
                    <a:pt x="25" y="122"/>
                    <a:pt x="25" y="121"/>
                    <a:pt x="25" y="120"/>
                  </a:cubicBezTo>
                  <a:cubicBezTo>
                    <a:pt x="25" y="115"/>
                    <a:pt x="25" y="112"/>
                    <a:pt x="25" y="109"/>
                  </a:cubicBezTo>
                  <a:cubicBezTo>
                    <a:pt x="26" y="112"/>
                    <a:pt x="27" y="115"/>
                    <a:pt x="29" y="117"/>
                  </a:cubicBezTo>
                  <a:cubicBezTo>
                    <a:pt x="28" y="118"/>
                    <a:pt x="28" y="118"/>
                    <a:pt x="28" y="118"/>
                  </a:cubicBezTo>
                  <a:cubicBezTo>
                    <a:pt x="27" y="119"/>
                    <a:pt x="26" y="121"/>
                    <a:pt x="26" y="123"/>
                  </a:cubicBezTo>
                  <a:moveTo>
                    <a:pt x="6" y="119"/>
                  </a:moveTo>
                  <a:cubicBezTo>
                    <a:pt x="9" y="105"/>
                    <a:pt x="9" y="105"/>
                    <a:pt x="9" y="105"/>
                  </a:cubicBezTo>
                  <a:cubicBezTo>
                    <a:pt x="9" y="105"/>
                    <a:pt x="10" y="105"/>
                    <a:pt x="10" y="105"/>
                  </a:cubicBezTo>
                  <a:cubicBezTo>
                    <a:pt x="11" y="105"/>
                    <a:pt x="12" y="105"/>
                    <a:pt x="12" y="105"/>
                  </a:cubicBezTo>
                  <a:cubicBezTo>
                    <a:pt x="10" y="110"/>
                    <a:pt x="8" y="114"/>
                    <a:pt x="7" y="119"/>
                  </a:cubicBezTo>
                  <a:cubicBezTo>
                    <a:pt x="6" y="119"/>
                    <a:pt x="6" y="119"/>
                    <a:pt x="6" y="119"/>
                  </a:cubicBezTo>
                  <a:moveTo>
                    <a:pt x="9" y="119"/>
                  </a:moveTo>
                  <a:cubicBezTo>
                    <a:pt x="10" y="114"/>
                    <a:pt x="12" y="110"/>
                    <a:pt x="14" y="106"/>
                  </a:cubicBezTo>
                  <a:cubicBezTo>
                    <a:pt x="14" y="105"/>
                    <a:pt x="14" y="105"/>
                    <a:pt x="14" y="105"/>
                  </a:cubicBezTo>
                  <a:cubicBezTo>
                    <a:pt x="16" y="105"/>
                    <a:pt x="17" y="105"/>
                    <a:pt x="18" y="105"/>
                  </a:cubicBezTo>
                  <a:cubicBezTo>
                    <a:pt x="18" y="105"/>
                    <a:pt x="18" y="105"/>
                    <a:pt x="18" y="105"/>
                  </a:cubicBezTo>
                  <a:cubicBezTo>
                    <a:pt x="16" y="110"/>
                    <a:pt x="14" y="114"/>
                    <a:pt x="12" y="119"/>
                  </a:cubicBezTo>
                  <a:cubicBezTo>
                    <a:pt x="9" y="119"/>
                    <a:pt x="9" y="119"/>
                    <a:pt x="9" y="119"/>
                  </a:cubicBezTo>
                  <a:moveTo>
                    <a:pt x="15" y="119"/>
                  </a:moveTo>
                  <a:cubicBezTo>
                    <a:pt x="16" y="114"/>
                    <a:pt x="18" y="110"/>
                    <a:pt x="20" y="106"/>
                  </a:cubicBezTo>
                  <a:cubicBezTo>
                    <a:pt x="20" y="105"/>
                    <a:pt x="20" y="105"/>
                    <a:pt x="19" y="105"/>
                  </a:cubicBezTo>
                  <a:cubicBezTo>
                    <a:pt x="20" y="104"/>
                    <a:pt x="20" y="104"/>
                    <a:pt x="20" y="104"/>
                  </a:cubicBezTo>
                  <a:cubicBezTo>
                    <a:pt x="21" y="104"/>
                    <a:pt x="21" y="104"/>
                    <a:pt x="22" y="104"/>
                  </a:cubicBezTo>
                  <a:cubicBezTo>
                    <a:pt x="22" y="110"/>
                    <a:pt x="21" y="113"/>
                    <a:pt x="21" y="118"/>
                  </a:cubicBezTo>
                  <a:cubicBezTo>
                    <a:pt x="15" y="119"/>
                    <a:pt x="15" y="119"/>
                    <a:pt x="15" y="119"/>
                  </a:cubicBezTo>
                  <a:moveTo>
                    <a:pt x="68" y="115"/>
                  </a:moveTo>
                  <a:cubicBezTo>
                    <a:pt x="68" y="115"/>
                    <a:pt x="68" y="115"/>
                    <a:pt x="68" y="115"/>
                  </a:cubicBezTo>
                  <a:cubicBezTo>
                    <a:pt x="69" y="111"/>
                    <a:pt x="71" y="107"/>
                    <a:pt x="74" y="104"/>
                  </a:cubicBezTo>
                  <a:cubicBezTo>
                    <a:pt x="74" y="104"/>
                    <a:pt x="74" y="104"/>
                    <a:pt x="74" y="104"/>
                  </a:cubicBezTo>
                  <a:cubicBezTo>
                    <a:pt x="75" y="104"/>
                    <a:pt x="77" y="104"/>
                    <a:pt x="78" y="104"/>
                  </a:cubicBezTo>
                  <a:cubicBezTo>
                    <a:pt x="79" y="104"/>
                    <a:pt x="79" y="104"/>
                    <a:pt x="79" y="104"/>
                  </a:cubicBezTo>
                  <a:cubicBezTo>
                    <a:pt x="76" y="108"/>
                    <a:pt x="74" y="111"/>
                    <a:pt x="73" y="115"/>
                  </a:cubicBezTo>
                  <a:cubicBezTo>
                    <a:pt x="68" y="115"/>
                    <a:pt x="68" y="115"/>
                    <a:pt x="68" y="115"/>
                  </a:cubicBezTo>
                  <a:moveTo>
                    <a:pt x="64" y="115"/>
                  </a:moveTo>
                  <a:cubicBezTo>
                    <a:pt x="63" y="113"/>
                    <a:pt x="62" y="112"/>
                    <a:pt x="61" y="111"/>
                  </a:cubicBezTo>
                  <a:cubicBezTo>
                    <a:pt x="62" y="109"/>
                    <a:pt x="64" y="106"/>
                    <a:pt x="65" y="104"/>
                  </a:cubicBezTo>
                  <a:cubicBezTo>
                    <a:pt x="67" y="104"/>
                    <a:pt x="69" y="104"/>
                    <a:pt x="72" y="104"/>
                  </a:cubicBezTo>
                  <a:cubicBezTo>
                    <a:pt x="69" y="107"/>
                    <a:pt x="67" y="111"/>
                    <a:pt x="66" y="115"/>
                  </a:cubicBezTo>
                  <a:cubicBezTo>
                    <a:pt x="64" y="115"/>
                    <a:pt x="64" y="115"/>
                    <a:pt x="64" y="115"/>
                  </a:cubicBezTo>
                  <a:moveTo>
                    <a:pt x="75" y="115"/>
                  </a:moveTo>
                  <a:cubicBezTo>
                    <a:pt x="77" y="111"/>
                    <a:pt x="79" y="108"/>
                    <a:pt x="81" y="104"/>
                  </a:cubicBezTo>
                  <a:cubicBezTo>
                    <a:pt x="83" y="104"/>
                    <a:pt x="85" y="104"/>
                    <a:pt x="87" y="104"/>
                  </a:cubicBezTo>
                  <a:cubicBezTo>
                    <a:pt x="84" y="107"/>
                    <a:pt x="82" y="111"/>
                    <a:pt x="80" y="115"/>
                  </a:cubicBezTo>
                  <a:cubicBezTo>
                    <a:pt x="75" y="115"/>
                    <a:pt x="75" y="115"/>
                    <a:pt x="75" y="115"/>
                  </a:cubicBezTo>
                  <a:moveTo>
                    <a:pt x="60" y="109"/>
                  </a:moveTo>
                  <a:cubicBezTo>
                    <a:pt x="60" y="107"/>
                    <a:pt x="59" y="106"/>
                    <a:pt x="58" y="104"/>
                  </a:cubicBezTo>
                  <a:cubicBezTo>
                    <a:pt x="60" y="104"/>
                    <a:pt x="61" y="104"/>
                    <a:pt x="63" y="104"/>
                  </a:cubicBezTo>
                  <a:cubicBezTo>
                    <a:pt x="62" y="106"/>
                    <a:pt x="61" y="107"/>
                    <a:pt x="60" y="109"/>
                  </a:cubicBezTo>
                  <a:moveTo>
                    <a:pt x="83" y="115"/>
                  </a:moveTo>
                  <a:cubicBezTo>
                    <a:pt x="84" y="111"/>
                    <a:pt x="87" y="107"/>
                    <a:pt x="90" y="104"/>
                  </a:cubicBezTo>
                  <a:cubicBezTo>
                    <a:pt x="91" y="104"/>
                    <a:pt x="92" y="104"/>
                    <a:pt x="94" y="104"/>
                  </a:cubicBezTo>
                  <a:cubicBezTo>
                    <a:pt x="91" y="107"/>
                    <a:pt x="89" y="111"/>
                    <a:pt x="87" y="114"/>
                  </a:cubicBezTo>
                  <a:cubicBezTo>
                    <a:pt x="87" y="115"/>
                    <a:pt x="87" y="115"/>
                    <a:pt x="87" y="115"/>
                  </a:cubicBezTo>
                  <a:cubicBezTo>
                    <a:pt x="87" y="115"/>
                    <a:pt x="87" y="115"/>
                    <a:pt x="87" y="115"/>
                  </a:cubicBezTo>
                  <a:cubicBezTo>
                    <a:pt x="83" y="115"/>
                    <a:pt x="83" y="115"/>
                    <a:pt x="83" y="115"/>
                  </a:cubicBezTo>
                  <a:moveTo>
                    <a:pt x="89" y="115"/>
                  </a:moveTo>
                  <a:cubicBezTo>
                    <a:pt x="91" y="111"/>
                    <a:pt x="93" y="107"/>
                    <a:pt x="96" y="104"/>
                  </a:cubicBezTo>
                  <a:cubicBezTo>
                    <a:pt x="98" y="104"/>
                    <a:pt x="99" y="104"/>
                    <a:pt x="101" y="104"/>
                  </a:cubicBezTo>
                  <a:cubicBezTo>
                    <a:pt x="99" y="107"/>
                    <a:pt x="96" y="111"/>
                    <a:pt x="94" y="115"/>
                  </a:cubicBezTo>
                  <a:cubicBezTo>
                    <a:pt x="89" y="115"/>
                    <a:pt x="89" y="115"/>
                    <a:pt x="89" y="115"/>
                  </a:cubicBezTo>
                  <a:moveTo>
                    <a:pt x="96" y="115"/>
                  </a:moveTo>
                  <a:cubicBezTo>
                    <a:pt x="98" y="111"/>
                    <a:pt x="101" y="108"/>
                    <a:pt x="103" y="104"/>
                  </a:cubicBezTo>
                  <a:cubicBezTo>
                    <a:pt x="104" y="104"/>
                    <a:pt x="104" y="104"/>
                    <a:pt x="104" y="104"/>
                  </a:cubicBezTo>
                  <a:cubicBezTo>
                    <a:pt x="101" y="115"/>
                    <a:pt x="101" y="115"/>
                    <a:pt x="101" y="115"/>
                  </a:cubicBezTo>
                  <a:cubicBezTo>
                    <a:pt x="96" y="115"/>
                    <a:pt x="96" y="115"/>
                    <a:pt x="96" y="115"/>
                  </a:cubicBezTo>
                  <a:moveTo>
                    <a:pt x="5" y="104"/>
                  </a:moveTo>
                  <a:cubicBezTo>
                    <a:pt x="5" y="101"/>
                    <a:pt x="5" y="101"/>
                    <a:pt x="5" y="101"/>
                  </a:cubicBezTo>
                  <a:cubicBezTo>
                    <a:pt x="5" y="101"/>
                    <a:pt x="5" y="101"/>
                    <a:pt x="5" y="101"/>
                  </a:cubicBezTo>
                  <a:cubicBezTo>
                    <a:pt x="5" y="101"/>
                    <a:pt x="5" y="102"/>
                    <a:pt x="5" y="103"/>
                  </a:cubicBezTo>
                  <a:cubicBezTo>
                    <a:pt x="5" y="104"/>
                    <a:pt x="5" y="104"/>
                    <a:pt x="5" y="104"/>
                  </a:cubicBezTo>
                  <a:moveTo>
                    <a:pt x="6" y="81"/>
                  </a:moveTo>
                  <a:cubicBezTo>
                    <a:pt x="9" y="77"/>
                    <a:pt x="9" y="77"/>
                    <a:pt x="9" y="77"/>
                  </a:cubicBezTo>
                  <a:cubicBezTo>
                    <a:pt x="9" y="77"/>
                    <a:pt x="10" y="77"/>
                    <a:pt x="11" y="77"/>
                  </a:cubicBezTo>
                  <a:cubicBezTo>
                    <a:pt x="10" y="78"/>
                    <a:pt x="9" y="79"/>
                    <a:pt x="8" y="81"/>
                  </a:cubicBezTo>
                  <a:cubicBezTo>
                    <a:pt x="8" y="81"/>
                    <a:pt x="8" y="81"/>
                    <a:pt x="8" y="81"/>
                  </a:cubicBezTo>
                  <a:cubicBezTo>
                    <a:pt x="6" y="81"/>
                    <a:pt x="6" y="81"/>
                    <a:pt x="6" y="81"/>
                  </a:cubicBezTo>
                  <a:moveTo>
                    <a:pt x="10" y="81"/>
                  </a:moveTo>
                  <a:cubicBezTo>
                    <a:pt x="11" y="80"/>
                    <a:pt x="13" y="78"/>
                    <a:pt x="14" y="76"/>
                  </a:cubicBezTo>
                  <a:cubicBezTo>
                    <a:pt x="15" y="76"/>
                    <a:pt x="16" y="76"/>
                    <a:pt x="17" y="76"/>
                  </a:cubicBezTo>
                  <a:cubicBezTo>
                    <a:pt x="16" y="78"/>
                    <a:pt x="15" y="79"/>
                    <a:pt x="14" y="81"/>
                  </a:cubicBezTo>
                  <a:cubicBezTo>
                    <a:pt x="10" y="81"/>
                    <a:pt x="10" y="81"/>
                    <a:pt x="10" y="81"/>
                  </a:cubicBezTo>
                  <a:moveTo>
                    <a:pt x="73" y="83"/>
                  </a:moveTo>
                  <a:cubicBezTo>
                    <a:pt x="74" y="80"/>
                    <a:pt x="76" y="78"/>
                    <a:pt x="77" y="76"/>
                  </a:cubicBezTo>
                  <a:cubicBezTo>
                    <a:pt x="79" y="76"/>
                    <a:pt x="80" y="76"/>
                    <a:pt x="81" y="76"/>
                  </a:cubicBezTo>
                  <a:cubicBezTo>
                    <a:pt x="81" y="76"/>
                    <a:pt x="82" y="76"/>
                    <a:pt x="83" y="76"/>
                  </a:cubicBezTo>
                  <a:cubicBezTo>
                    <a:pt x="81" y="78"/>
                    <a:pt x="80" y="80"/>
                    <a:pt x="78" y="82"/>
                  </a:cubicBezTo>
                  <a:cubicBezTo>
                    <a:pt x="78" y="83"/>
                    <a:pt x="78" y="83"/>
                    <a:pt x="78" y="83"/>
                  </a:cubicBezTo>
                  <a:cubicBezTo>
                    <a:pt x="77" y="83"/>
                    <a:pt x="75" y="83"/>
                    <a:pt x="74" y="83"/>
                  </a:cubicBezTo>
                  <a:cubicBezTo>
                    <a:pt x="73" y="83"/>
                    <a:pt x="73" y="83"/>
                    <a:pt x="73" y="83"/>
                  </a:cubicBezTo>
                  <a:moveTo>
                    <a:pt x="71" y="83"/>
                  </a:moveTo>
                  <a:cubicBezTo>
                    <a:pt x="69" y="83"/>
                    <a:pt x="68" y="83"/>
                    <a:pt x="67" y="83"/>
                  </a:cubicBezTo>
                  <a:cubicBezTo>
                    <a:pt x="67" y="83"/>
                    <a:pt x="67" y="83"/>
                    <a:pt x="67" y="83"/>
                  </a:cubicBezTo>
                  <a:cubicBezTo>
                    <a:pt x="68" y="80"/>
                    <a:pt x="70" y="78"/>
                    <a:pt x="72" y="76"/>
                  </a:cubicBezTo>
                  <a:cubicBezTo>
                    <a:pt x="72" y="76"/>
                    <a:pt x="72" y="76"/>
                    <a:pt x="72" y="76"/>
                  </a:cubicBezTo>
                  <a:cubicBezTo>
                    <a:pt x="73" y="76"/>
                    <a:pt x="74" y="76"/>
                    <a:pt x="75" y="76"/>
                  </a:cubicBezTo>
                  <a:cubicBezTo>
                    <a:pt x="74" y="78"/>
                    <a:pt x="72" y="80"/>
                    <a:pt x="71" y="82"/>
                  </a:cubicBezTo>
                  <a:cubicBezTo>
                    <a:pt x="71" y="83"/>
                    <a:pt x="71" y="83"/>
                    <a:pt x="71" y="83"/>
                  </a:cubicBezTo>
                  <a:moveTo>
                    <a:pt x="80" y="83"/>
                  </a:moveTo>
                  <a:cubicBezTo>
                    <a:pt x="82" y="80"/>
                    <a:pt x="83" y="78"/>
                    <a:pt x="85" y="76"/>
                  </a:cubicBezTo>
                  <a:cubicBezTo>
                    <a:pt x="87" y="76"/>
                    <a:pt x="89" y="76"/>
                    <a:pt x="91" y="76"/>
                  </a:cubicBezTo>
                  <a:cubicBezTo>
                    <a:pt x="89" y="78"/>
                    <a:pt x="87" y="80"/>
                    <a:pt x="85" y="82"/>
                  </a:cubicBezTo>
                  <a:cubicBezTo>
                    <a:pt x="85" y="83"/>
                    <a:pt x="85" y="83"/>
                    <a:pt x="85" y="83"/>
                  </a:cubicBezTo>
                  <a:cubicBezTo>
                    <a:pt x="83" y="83"/>
                    <a:pt x="82" y="83"/>
                    <a:pt x="80" y="83"/>
                  </a:cubicBezTo>
                  <a:moveTo>
                    <a:pt x="54" y="83"/>
                  </a:moveTo>
                  <a:cubicBezTo>
                    <a:pt x="54" y="82"/>
                    <a:pt x="54" y="82"/>
                    <a:pt x="54" y="81"/>
                  </a:cubicBezTo>
                  <a:cubicBezTo>
                    <a:pt x="55" y="79"/>
                    <a:pt x="57" y="77"/>
                    <a:pt x="58" y="76"/>
                  </a:cubicBezTo>
                  <a:cubicBezTo>
                    <a:pt x="59" y="76"/>
                    <a:pt x="61" y="76"/>
                    <a:pt x="62" y="76"/>
                  </a:cubicBezTo>
                  <a:cubicBezTo>
                    <a:pt x="61" y="77"/>
                    <a:pt x="59" y="79"/>
                    <a:pt x="59" y="81"/>
                  </a:cubicBezTo>
                  <a:cubicBezTo>
                    <a:pt x="58" y="82"/>
                    <a:pt x="59" y="82"/>
                    <a:pt x="59" y="83"/>
                  </a:cubicBezTo>
                  <a:cubicBezTo>
                    <a:pt x="59" y="83"/>
                    <a:pt x="59" y="83"/>
                    <a:pt x="59" y="83"/>
                  </a:cubicBezTo>
                  <a:cubicBezTo>
                    <a:pt x="60" y="83"/>
                    <a:pt x="60" y="82"/>
                    <a:pt x="60" y="82"/>
                  </a:cubicBezTo>
                  <a:cubicBezTo>
                    <a:pt x="61" y="80"/>
                    <a:pt x="63" y="78"/>
                    <a:pt x="64" y="76"/>
                  </a:cubicBezTo>
                  <a:cubicBezTo>
                    <a:pt x="66" y="76"/>
                    <a:pt x="68" y="76"/>
                    <a:pt x="70" y="76"/>
                  </a:cubicBezTo>
                  <a:cubicBezTo>
                    <a:pt x="68" y="77"/>
                    <a:pt x="66" y="80"/>
                    <a:pt x="65" y="82"/>
                  </a:cubicBezTo>
                  <a:cubicBezTo>
                    <a:pt x="65" y="83"/>
                    <a:pt x="65" y="83"/>
                    <a:pt x="65" y="83"/>
                  </a:cubicBezTo>
                  <a:cubicBezTo>
                    <a:pt x="65" y="83"/>
                    <a:pt x="65" y="83"/>
                    <a:pt x="64" y="83"/>
                  </a:cubicBezTo>
                  <a:cubicBezTo>
                    <a:pt x="60" y="83"/>
                    <a:pt x="57" y="83"/>
                    <a:pt x="54" y="83"/>
                  </a:cubicBezTo>
                  <a:moveTo>
                    <a:pt x="54" y="78"/>
                  </a:moveTo>
                  <a:cubicBezTo>
                    <a:pt x="54" y="77"/>
                    <a:pt x="54" y="76"/>
                    <a:pt x="54" y="76"/>
                  </a:cubicBezTo>
                  <a:cubicBezTo>
                    <a:pt x="54" y="76"/>
                    <a:pt x="55" y="76"/>
                    <a:pt x="56" y="76"/>
                  </a:cubicBezTo>
                  <a:cubicBezTo>
                    <a:pt x="55" y="76"/>
                    <a:pt x="54" y="77"/>
                    <a:pt x="54" y="78"/>
                  </a:cubicBezTo>
                  <a:moveTo>
                    <a:pt x="87" y="83"/>
                  </a:moveTo>
                  <a:cubicBezTo>
                    <a:pt x="89" y="80"/>
                    <a:pt x="92" y="78"/>
                    <a:pt x="94" y="76"/>
                  </a:cubicBezTo>
                  <a:cubicBezTo>
                    <a:pt x="97" y="76"/>
                    <a:pt x="99" y="76"/>
                    <a:pt x="102" y="75"/>
                  </a:cubicBezTo>
                  <a:cubicBezTo>
                    <a:pt x="100" y="81"/>
                    <a:pt x="100" y="81"/>
                    <a:pt x="100" y="81"/>
                  </a:cubicBezTo>
                  <a:cubicBezTo>
                    <a:pt x="99" y="82"/>
                    <a:pt x="99" y="82"/>
                    <a:pt x="99" y="82"/>
                  </a:cubicBezTo>
                  <a:cubicBezTo>
                    <a:pt x="98" y="82"/>
                    <a:pt x="96" y="83"/>
                    <a:pt x="95" y="83"/>
                  </a:cubicBezTo>
                  <a:cubicBezTo>
                    <a:pt x="96" y="81"/>
                    <a:pt x="97" y="79"/>
                    <a:pt x="98" y="78"/>
                  </a:cubicBezTo>
                  <a:cubicBezTo>
                    <a:pt x="99" y="77"/>
                    <a:pt x="99" y="77"/>
                    <a:pt x="99" y="77"/>
                  </a:cubicBezTo>
                  <a:cubicBezTo>
                    <a:pt x="100" y="77"/>
                    <a:pt x="100" y="77"/>
                    <a:pt x="100" y="76"/>
                  </a:cubicBezTo>
                  <a:cubicBezTo>
                    <a:pt x="100" y="76"/>
                    <a:pt x="100" y="76"/>
                    <a:pt x="99" y="76"/>
                  </a:cubicBezTo>
                  <a:cubicBezTo>
                    <a:pt x="99" y="76"/>
                    <a:pt x="99" y="76"/>
                    <a:pt x="99" y="76"/>
                  </a:cubicBezTo>
                  <a:cubicBezTo>
                    <a:pt x="99" y="76"/>
                    <a:pt x="98" y="76"/>
                    <a:pt x="98" y="76"/>
                  </a:cubicBezTo>
                  <a:cubicBezTo>
                    <a:pt x="97" y="76"/>
                    <a:pt x="97" y="76"/>
                    <a:pt x="97" y="76"/>
                  </a:cubicBezTo>
                  <a:cubicBezTo>
                    <a:pt x="95" y="78"/>
                    <a:pt x="94" y="80"/>
                    <a:pt x="92" y="83"/>
                  </a:cubicBezTo>
                  <a:cubicBezTo>
                    <a:pt x="92" y="83"/>
                    <a:pt x="92" y="83"/>
                    <a:pt x="92" y="83"/>
                  </a:cubicBezTo>
                  <a:cubicBezTo>
                    <a:pt x="90" y="83"/>
                    <a:pt x="88" y="83"/>
                    <a:pt x="87" y="83"/>
                  </a:cubicBezTo>
                  <a:moveTo>
                    <a:pt x="16" y="81"/>
                  </a:moveTo>
                  <a:cubicBezTo>
                    <a:pt x="17" y="79"/>
                    <a:pt x="18" y="77"/>
                    <a:pt x="19" y="75"/>
                  </a:cubicBezTo>
                  <a:cubicBezTo>
                    <a:pt x="20" y="75"/>
                    <a:pt x="21" y="75"/>
                    <a:pt x="22" y="75"/>
                  </a:cubicBezTo>
                  <a:cubicBezTo>
                    <a:pt x="22" y="77"/>
                    <a:pt x="22" y="79"/>
                    <a:pt x="21" y="81"/>
                  </a:cubicBezTo>
                  <a:cubicBezTo>
                    <a:pt x="16" y="81"/>
                    <a:pt x="16" y="81"/>
                    <a:pt x="16" y="81"/>
                  </a:cubicBezTo>
                  <a:moveTo>
                    <a:pt x="4" y="76"/>
                  </a:moveTo>
                  <a:cubicBezTo>
                    <a:pt x="4" y="68"/>
                    <a:pt x="4" y="68"/>
                    <a:pt x="4" y="68"/>
                  </a:cubicBezTo>
                  <a:cubicBezTo>
                    <a:pt x="5" y="66"/>
                    <a:pt x="5" y="66"/>
                    <a:pt x="5" y="66"/>
                  </a:cubicBezTo>
                  <a:cubicBezTo>
                    <a:pt x="5" y="67"/>
                    <a:pt x="5" y="68"/>
                    <a:pt x="5" y="69"/>
                  </a:cubicBezTo>
                  <a:cubicBezTo>
                    <a:pt x="5" y="71"/>
                    <a:pt x="5" y="73"/>
                    <a:pt x="5" y="74"/>
                  </a:cubicBezTo>
                  <a:cubicBezTo>
                    <a:pt x="4" y="76"/>
                    <a:pt x="4" y="76"/>
                    <a:pt x="4" y="76"/>
                  </a:cubicBezTo>
                  <a:moveTo>
                    <a:pt x="61" y="52"/>
                  </a:moveTo>
                  <a:cubicBezTo>
                    <a:pt x="60" y="52"/>
                    <a:pt x="60" y="52"/>
                    <a:pt x="60" y="52"/>
                  </a:cubicBezTo>
                  <a:cubicBezTo>
                    <a:pt x="61" y="50"/>
                    <a:pt x="62" y="49"/>
                    <a:pt x="62" y="48"/>
                  </a:cubicBezTo>
                  <a:cubicBezTo>
                    <a:pt x="62" y="49"/>
                    <a:pt x="62" y="50"/>
                    <a:pt x="61" y="51"/>
                  </a:cubicBezTo>
                  <a:cubicBezTo>
                    <a:pt x="61" y="52"/>
                    <a:pt x="61" y="52"/>
                    <a:pt x="61" y="52"/>
                  </a:cubicBezTo>
                  <a:moveTo>
                    <a:pt x="65" y="52"/>
                  </a:moveTo>
                  <a:cubicBezTo>
                    <a:pt x="64" y="52"/>
                    <a:pt x="64" y="52"/>
                    <a:pt x="63" y="52"/>
                  </a:cubicBezTo>
                  <a:cubicBezTo>
                    <a:pt x="64" y="49"/>
                    <a:pt x="65" y="47"/>
                    <a:pt x="67" y="44"/>
                  </a:cubicBezTo>
                  <a:cubicBezTo>
                    <a:pt x="67" y="43"/>
                    <a:pt x="67" y="43"/>
                    <a:pt x="67" y="43"/>
                  </a:cubicBezTo>
                  <a:cubicBezTo>
                    <a:pt x="68" y="42"/>
                    <a:pt x="69" y="41"/>
                    <a:pt x="71" y="40"/>
                  </a:cubicBezTo>
                  <a:cubicBezTo>
                    <a:pt x="70" y="43"/>
                    <a:pt x="69" y="46"/>
                    <a:pt x="67" y="48"/>
                  </a:cubicBezTo>
                  <a:cubicBezTo>
                    <a:pt x="67" y="48"/>
                    <a:pt x="67" y="48"/>
                    <a:pt x="67" y="48"/>
                  </a:cubicBezTo>
                  <a:cubicBezTo>
                    <a:pt x="67" y="49"/>
                    <a:pt x="66" y="50"/>
                    <a:pt x="65" y="51"/>
                  </a:cubicBezTo>
                  <a:cubicBezTo>
                    <a:pt x="65" y="52"/>
                    <a:pt x="65" y="52"/>
                    <a:pt x="65" y="52"/>
                  </a:cubicBezTo>
                  <a:cubicBezTo>
                    <a:pt x="65" y="52"/>
                    <a:pt x="65" y="52"/>
                    <a:pt x="65" y="52"/>
                  </a:cubicBezTo>
                  <a:moveTo>
                    <a:pt x="112" y="46"/>
                  </a:moveTo>
                  <a:cubicBezTo>
                    <a:pt x="112" y="46"/>
                    <a:pt x="111" y="46"/>
                    <a:pt x="111" y="45"/>
                  </a:cubicBezTo>
                  <a:cubicBezTo>
                    <a:pt x="113" y="43"/>
                    <a:pt x="115" y="41"/>
                    <a:pt x="118" y="38"/>
                  </a:cubicBezTo>
                  <a:cubicBezTo>
                    <a:pt x="118" y="39"/>
                    <a:pt x="119" y="39"/>
                    <a:pt x="119" y="40"/>
                  </a:cubicBezTo>
                  <a:cubicBezTo>
                    <a:pt x="117" y="42"/>
                    <a:pt x="114" y="44"/>
                    <a:pt x="112" y="46"/>
                  </a:cubicBezTo>
                  <a:moveTo>
                    <a:pt x="109" y="44"/>
                  </a:moveTo>
                  <a:cubicBezTo>
                    <a:pt x="108" y="44"/>
                    <a:pt x="107" y="43"/>
                    <a:pt x="106" y="43"/>
                  </a:cubicBezTo>
                  <a:cubicBezTo>
                    <a:pt x="109" y="40"/>
                    <a:pt x="110" y="38"/>
                    <a:pt x="112" y="35"/>
                  </a:cubicBezTo>
                  <a:cubicBezTo>
                    <a:pt x="113" y="36"/>
                    <a:pt x="115" y="37"/>
                    <a:pt x="116" y="37"/>
                  </a:cubicBezTo>
                  <a:cubicBezTo>
                    <a:pt x="114" y="40"/>
                    <a:pt x="112" y="42"/>
                    <a:pt x="109" y="44"/>
                  </a:cubicBezTo>
                  <a:moveTo>
                    <a:pt x="71" y="45"/>
                  </a:moveTo>
                  <a:cubicBezTo>
                    <a:pt x="72" y="43"/>
                    <a:pt x="73" y="41"/>
                    <a:pt x="73" y="38"/>
                  </a:cubicBezTo>
                  <a:cubicBezTo>
                    <a:pt x="73" y="38"/>
                    <a:pt x="73" y="38"/>
                    <a:pt x="73" y="38"/>
                  </a:cubicBezTo>
                  <a:cubicBezTo>
                    <a:pt x="75" y="37"/>
                    <a:pt x="77" y="36"/>
                    <a:pt x="79" y="35"/>
                  </a:cubicBezTo>
                  <a:cubicBezTo>
                    <a:pt x="77" y="38"/>
                    <a:pt x="76" y="40"/>
                    <a:pt x="75" y="43"/>
                  </a:cubicBezTo>
                  <a:cubicBezTo>
                    <a:pt x="74" y="43"/>
                    <a:pt x="72" y="44"/>
                    <a:pt x="71" y="45"/>
                  </a:cubicBezTo>
                  <a:moveTo>
                    <a:pt x="105" y="42"/>
                  </a:moveTo>
                  <a:cubicBezTo>
                    <a:pt x="103" y="41"/>
                    <a:pt x="102" y="41"/>
                    <a:pt x="100" y="40"/>
                  </a:cubicBezTo>
                  <a:cubicBezTo>
                    <a:pt x="102" y="38"/>
                    <a:pt x="104" y="35"/>
                    <a:pt x="105" y="33"/>
                  </a:cubicBezTo>
                  <a:cubicBezTo>
                    <a:pt x="107" y="33"/>
                    <a:pt x="109" y="34"/>
                    <a:pt x="110" y="35"/>
                  </a:cubicBezTo>
                  <a:cubicBezTo>
                    <a:pt x="109" y="37"/>
                    <a:pt x="107" y="40"/>
                    <a:pt x="105" y="42"/>
                  </a:cubicBezTo>
                  <a:moveTo>
                    <a:pt x="78" y="41"/>
                  </a:moveTo>
                  <a:cubicBezTo>
                    <a:pt x="79" y="39"/>
                    <a:pt x="80" y="37"/>
                    <a:pt x="81" y="35"/>
                  </a:cubicBezTo>
                  <a:cubicBezTo>
                    <a:pt x="81" y="34"/>
                    <a:pt x="81" y="34"/>
                    <a:pt x="81" y="34"/>
                  </a:cubicBezTo>
                  <a:cubicBezTo>
                    <a:pt x="83" y="34"/>
                    <a:pt x="84" y="33"/>
                    <a:pt x="85" y="33"/>
                  </a:cubicBezTo>
                  <a:cubicBezTo>
                    <a:pt x="86" y="33"/>
                    <a:pt x="87" y="33"/>
                    <a:pt x="87" y="33"/>
                  </a:cubicBezTo>
                  <a:cubicBezTo>
                    <a:pt x="86" y="35"/>
                    <a:pt x="85" y="37"/>
                    <a:pt x="83" y="40"/>
                  </a:cubicBezTo>
                  <a:cubicBezTo>
                    <a:pt x="81" y="40"/>
                    <a:pt x="79" y="41"/>
                    <a:pt x="78" y="41"/>
                  </a:cubicBezTo>
                  <a:moveTo>
                    <a:pt x="98" y="40"/>
                  </a:moveTo>
                  <a:cubicBezTo>
                    <a:pt x="97" y="39"/>
                    <a:pt x="95" y="39"/>
                    <a:pt x="94" y="39"/>
                  </a:cubicBezTo>
                  <a:cubicBezTo>
                    <a:pt x="95" y="37"/>
                    <a:pt x="97" y="35"/>
                    <a:pt x="99" y="32"/>
                  </a:cubicBezTo>
                  <a:cubicBezTo>
                    <a:pt x="99" y="32"/>
                    <a:pt x="99" y="32"/>
                    <a:pt x="99" y="32"/>
                  </a:cubicBezTo>
                  <a:cubicBezTo>
                    <a:pt x="100" y="32"/>
                    <a:pt x="102" y="32"/>
                    <a:pt x="103" y="33"/>
                  </a:cubicBezTo>
                  <a:cubicBezTo>
                    <a:pt x="102" y="35"/>
                    <a:pt x="100" y="38"/>
                    <a:pt x="98" y="40"/>
                  </a:cubicBezTo>
                  <a:moveTo>
                    <a:pt x="86" y="39"/>
                  </a:moveTo>
                  <a:cubicBezTo>
                    <a:pt x="87" y="37"/>
                    <a:pt x="89" y="35"/>
                    <a:pt x="90" y="32"/>
                  </a:cubicBezTo>
                  <a:cubicBezTo>
                    <a:pt x="92" y="32"/>
                    <a:pt x="94" y="32"/>
                    <a:pt x="96" y="32"/>
                  </a:cubicBezTo>
                  <a:cubicBezTo>
                    <a:pt x="96" y="32"/>
                    <a:pt x="96" y="32"/>
                    <a:pt x="96" y="32"/>
                  </a:cubicBezTo>
                  <a:cubicBezTo>
                    <a:pt x="95" y="34"/>
                    <a:pt x="93" y="37"/>
                    <a:pt x="91" y="39"/>
                  </a:cubicBezTo>
                  <a:cubicBezTo>
                    <a:pt x="90" y="39"/>
                    <a:pt x="90" y="39"/>
                    <a:pt x="90" y="39"/>
                  </a:cubicBezTo>
                  <a:cubicBezTo>
                    <a:pt x="90" y="39"/>
                    <a:pt x="89" y="39"/>
                    <a:pt x="88" y="39"/>
                  </a:cubicBezTo>
                  <a:cubicBezTo>
                    <a:pt x="87" y="39"/>
                    <a:pt x="86" y="39"/>
                    <a:pt x="86" y="39"/>
                  </a:cubicBezTo>
                  <a:moveTo>
                    <a:pt x="27" y="56"/>
                  </a:moveTo>
                  <a:cubicBezTo>
                    <a:pt x="28" y="56"/>
                    <a:pt x="28" y="55"/>
                    <a:pt x="29" y="54"/>
                  </a:cubicBezTo>
                  <a:cubicBezTo>
                    <a:pt x="33" y="40"/>
                    <a:pt x="43" y="21"/>
                    <a:pt x="68" y="9"/>
                  </a:cubicBezTo>
                  <a:cubicBezTo>
                    <a:pt x="76" y="5"/>
                    <a:pt x="84" y="4"/>
                    <a:pt x="93" y="4"/>
                  </a:cubicBezTo>
                  <a:cubicBezTo>
                    <a:pt x="93" y="4"/>
                    <a:pt x="93" y="4"/>
                    <a:pt x="93" y="4"/>
                  </a:cubicBezTo>
                  <a:cubicBezTo>
                    <a:pt x="103" y="4"/>
                    <a:pt x="112" y="6"/>
                    <a:pt x="121" y="10"/>
                  </a:cubicBezTo>
                  <a:cubicBezTo>
                    <a:pt x="120" y="15"/>
                    <a:pt x="120" y="19"/>
                    <a:pt x="120" y="24"/>
                  </a:cubicBezTo>
                  <a:cubicBezTo>
                    <a:pt x="120" y="28"/>
                    <a:pt x="120" y="32"/>
                    <a:pt x="120" y="35"/>
                  </a:cubicBezTo>
                  <a:cubicBezTo>
                    <a:pt x="113" y="30"/>
                    <a:pt x="104" y="28"/>
                    <a:pt x="96" y="28"/>
                  </a:cubicBezTo>
                  <a:cubicBezTo>
                    <a:pt x="92" y="28"/>
                    <a:pt x="88" y="28"/>
                    <a:pt x="84" y="29"/>
                  </a:cubicBezTo>
                  <a:cubicBezTo>
                    <a:pt x="72" y="32"/>
                    <a:pt x="61" y="41"/>
                    <a:pt x="55" y="53"/>
                  </a:cubicBezTo>
                  <a:cubicBezTo>
                    <a:pt x="55" y="54"/>
                    <a:pt x="55" y="55"/>
                    <a:pt x="56" y="55"/>
                  </a:cubicBezTo>
                  <a:cubicBezTo>
                    <a:pt x="56" y="55"/>
                    <a:pt x="56" y="55"/>
                    <a:pt x="56" y="55"/>
                  </a:cubicBezTo>
                  <a:cubicBezTo>
                    <a:pt x="57" y="55"/>
                    <a:pt x="57" y="55"/>
                    <a:pt x="57" y="55"/>
                  </a:cubicBezTo>
                  <a:cubicBezTo>
                    <a:pt x="63" y="56"/>
                    <a:pt x="69" y="56"/>
                    <a:pt x="75" y="56"/>
                  </a:cubicBezTo>
                  <a:cubicBezTo>
                    <a:pt x="83" y="57"/>
                    <a:pt x="89" y="57"/>
                    <a:pt x="102" y="57"/>
                  </a:cubicBezTo>
                  <a:cubicBezTo>
                    <a:pt x="103" y="61"/>
                    <a:pt x="103" y="67"/>
                    <a:pt x="103" y="72"/>
                  </a:cubicBezTo>
                  <a:cubicBezTo>
                    <a:pt x="95" y="72"/>
                    <a:pt x="88" y="72"/>
                    <a:pt x="81" y="72"/>
                  </a:cubicBezTo>
                  <a:cubicBezTo>
                    <a:pt x="71" y="72"/>
                    <a:pt x="62" y="72"/>
                    <a:pt x="52" y="72"/>
                  </a:cubicBezTo>
                  <a:cubicBezTo>
                    <a:pt x="52" y="72"/>
                    <a:pt x="52" y="72"/>
                    <a:pt x="52" y="72"/>
                  </a:cubicBezTo>
                  <a:cubicBezTo>
                    <a:pt x="51" y="72"/>
                    <a:pt x="51" y="72"/>
                    <a:pt x="51" y="72"/>
                  </a:cubicBezTo>
                  <a:cubicBezTo>
                    <a:pt x="51" y="72"/>
                    <a:pt x="51" y="72"/>
                    <a:pt x="51" y="72"/>
                  </a:cubicBezTo>
                  <a:cubicBezTo>
                    <a:pt x="51" y="72"/>
                    <a:pt x="51" y="72"/>
                    <a:pt x="51" y="72"/>
                  </a:cubicBezTo>
                  <a:cubicBezTo>
                    <a:pt x="51" y="72"/>
                    <a:pt x="51" y="72"/>
                    <a:pt x="51" y="72"/>
                  </a:cubicBezTo>
                  <a:cubicBezTo>
                    <a:pt x="50" y="73"/>
                    <a:pt x="50" y="73"/>
                    <a:pt x="50" y="73"/>
                  </a:cubicBezTo>
                  <a:cubicBezTo>
                    <a:pt x="50" y="73"/>
                    <a:pt x="50" y="73"/>
                    <a:pt x="50" y="73"/>
                  </a:cubicBezTo>
                  <a:cubicBezTo>
                    <a:pt x="50" y="74"/>
                    <a:pt x="50" y="74"/>
                    <a:pt x="50" y="74"/>
                  </a:cubicBezTo>
                  <a:cubicBezTo>
                    <a:pt x="50" y="75"/>
                    <a:pt x="50" y="77"/>
                    <a:pt x="50" y="79"/>
                  </a:cubicBezTo>
                  <a:cubicBezTo>
                    <a:pt x="50" y="81"/>
                    <a:pt x="50" y="83"/>
                    <a:pt x="50" y="85"/>
                  </a:cubicBezTo>
                  <a:cubicBezTo>
                    <a:pt x="50" y="85"/>
                    <a:pt x="50" y="85"/>
                    <a:pt x="50" y="85"/>
                  </a:cubicBezTo>
                  <a:cubicBezTo>
                    <a:pt x="50" y="85"/>
                    <a:pt x="50" y="85"/>
                    <a:pt x="50" y="85"/>
                  </a:cubicBezTo>
                  <a:cubicBezTo>
                    <a:pt x="50" y="86"/>
                    <a:pt x="51" y="87"/>
                    <a:pt x="52" y="87"/>
                  </a:cubicBezTo>
                  <a:cubicBezTo>
                    <a:pt x="52" y="87"/>
                    <a:pt x="52" y="87"/>
                    <a:pt x="52" y="87"/>
                  </a:cubicBezTo>
                  <a:cubicBezTo>
                    <a:pt x="55" y="87"/>
                    <a:pt x="59" y="87"/>
                    <a:pt x="64" y="87"/>
                  </a:cubicBezTo>
                  <a:cubicBezTo>
                    <a:pt x="67" y="87"/>
                    <a:pt x="70" y="87"/>
                    <a:pt x="74" y="87"/>
                  </a:cubicBezTo>
                  <a:cubicBezTo>
                    <a:pt x="80" y="87"/>
                    <a:pt x="87" y="87"/>
                    <a:pt x="92" y="87"/>
                  </a:cubicBezTo>
                  <a:cubicBezTo>
                    <a:pt x="97" y="86"/>
                    <a:pt x="100" y="86"/>
                    <a:pt x="103" y="86"/>
                  </a:cubicBezTo>
                  <a:cubicBezTo>
                    <a:pt x="104" y="90"/>
                    <a:pt x="104" y="95"/>
                    <a:pt x="105" y="100"/>
                  </a:cubicBezTo>
                  <a:cubicBezTo>
                    <a:pt x="94" y="100"/>
                    <a:pt x="86" y="100"/>
                    <a:pt x="78" y="100"/>
                  </a:cubicBezTo>
                  <a:cubicBezTo>
                    <a:pt x="72" y="100"/>
                    <a:pt x="65" y="100"/>
                    <a:pt x="57" y="100"/>
                  </a:cubicBezTo>
                  <a:cubicBezTo>
                    <a:pt x="57" y="100"/>
                    <a:pt x="57" y="100"/>
                    <a:pt x="57" y="100"/>
                  </a:cubicBezTo>
                  <a:cubicBezTo>
                    <a:pt x="55" y="101"/>
                    <a:pt x="55" y="101"/>
                    <a:pt x="55" y="101"/>
                  </a:cubicBezTo>
                  <a:cubicBezTo>
                    <a:pt x="55" y="101"/>
                    <a:pt x="54" y="101"/>
                    <a:pt x="54" y="102"/>
                  </a:cubicBezTo>
                  <a:cubicBezTo>
                    <a:pt x="54" y="102"/>
                    <a:pt x="54" y="103"/>
                    <a:pt x="54" y="103"/>
                  </a:cubicBezTo>
                  <a:cubicBezTo>
                    <a:pt x="55" y="108"/>
                    <a:pt x="57" y="112"/>
                    <a:pt x="60" y="116"/>
                  </a:cubicBezTo>
                  <a:cubicBezTo>
                    <a:pt x="60" y="117"/>
                    <a:pt x="60" y="117"/>
                    <a:pt x="60" y="117"/>
                  </a:cubicBezTo>
                  <a:cubicBezTo>
                    <a:pt x="60" y="118"/>
                    <a:pt x="61" y="118"/>
                    <a:pt x="62" y="118"/>
                  </a:cubicBezTo>
                  <a:cubicBezTo>
                    <a:pt x="64" y="121"/>
                    <a:pt x="66" y="124"/>
                    <a:pt x="69" y="127"/>
                  </a:cubicBezTo>
                  <a:cubicBezTo>
                    <a:pt x="75" y="133"/>
                    <a:pt x="84" y="136"/>
                    <a:pt x="94" y="136"/>
                  </a:cubicBezTo>
                  <a:cubicBezTo>
                    <a:pt x="94" y="136"/>
                    <a:pt x="94" y="136"/>
                    <a:pt x="94" y="136"/>
                  </a:cubicBezTo>
                  <a:cubicBezTo>
                    <a:pt x="100" y="136"/>
                    <a:pt x="106" y="135"/>
                    <a:pt x="111" y="134"/>
                  </a:cubicBezTo>
                  <a:cubicBezTo>
                    <a:pt x="115" y="132"/>
                    <a:pt x="118" y="130"/>
                    <a:pt x="121" y="127"/>
                  </a:cubicBezTo>
                  <a:cubicBezTo>
                    <a:pt x="121" y="135"/>
                    <a:pt x="121" y="143"/>
                    <a:pt x="122" y="151"/>
                  </a:cubicBezTo>
                  <a:cubicBezTo>
                    <a:pt x="115" y="154"/>
                    <a:pt x="106" y="156"/>
                    <a:pt x="97" y="156"/>
                  </a:cubicBezTo>
                  <a:cubicBezTo>
                    <a:pt x="97" y="156"/>
                    <a:pt x="97" y="156"/>
                    <a:pt x="97" y="156"/>
                  </a:cubicBezTo>
                  <a:cubicBezTo>
                    <a:pt x="80" y="156"/>
                    <a:pt x="62" y="150"/>
                    <a:pt x="53" y="143"/>
                  </a:cubicBezTo>
                  <a:cubicBezTo>
                    <a:pt x="40" y="133"/>
                    <a:pt x="31" y="118"/>
                    <a:pt x="27" y="102"/>
                  </a:cubicBezTo>
                  <a:cubicBezTo>
                    <a:pt x="27" y="102"/>
                    <a:pt x="27" y="102"/>
                    <a:pt x="27" y="102"/>
                  </a:cubicBezTo>
                  <a:cubicBezTo>
                    <a:pt x="28" y="101"/>
                    <a:pt x="27" y="100"/>
                    <a:pt x="26" y="100"/>
                  </a:cubicBezTo>
                  <a:cubicBezTo>
                    <a:pt x="26" y="100"/>
                    <a:pt x="26" y="100"/>
                    <a:pt x="26" y="100"/>
                  </a:cubicBezTo>
                  <a:cubicBezTo>
                    <a:pt x="25" y="100"/>
                    <a:pt x="25" y="100"/>
                    <a:pt x="25" y="100"/>
                  </a:cubicBezTo>
                  <a:cubicBezTo>
                    <a:pt x="22" y="100"/>
                    <a:pt x="16" y="101"/>
                    <a:pt x="10" y="101"/>
                  </a:cubicBezTo>
                  <a:cubicBezTo>
                    <a:pt x="10" y="101"/>
                    <a:pt x="10" y="101"/>
                    <a:pt x="10" y="101"/>
                  </a:cubicBezTo>
                  <a:cubicBezTo>
                    <a:pt x="10" y="101"/>
                    <a:pt x="10" y="101"/>
                    <a:pt x="10" y="101"/>
                  </a:cubicBezTo>
                  <a:cubicBezTo>
                    <a:pt x="10" y="101"/>
                    <a:pt x="10" y="101"/>
                    <a:pt x="9" y="101"/>
                  </a:cubicBezTo>
                  <a:cubicBezTo>
                    <a:pt x="9" y="100"/>
                    <a:pt x="9" y="99"/>
                    <a:pt x="9" y="98"/>
                  </a:cubicBezTo>
                  <a:cubicBezTo>
                    <a:pt x="9" y="95"/>
                    <a:pt x="9" y="93"/>
                    <a:pt x="10" y="90"/>
                  </a:cubicBezTo>
                  <a:cubicBezTo>
                    <a:pt x="14" y="89"/>
                    <a:pt x="18" y="89"/>
                    <a:pt x="23" y="88"/>
                  </a:cubicBezTo>
                  <a:cubicBezTo>
                    <a:pt x="23" y="88"/>
                    <a:pt x="23" y="88"/>
                    <a:pt x="23" y="88"/>
                  </a:cubicBezTo>
                  <a:cubicBezTo>
                    <a:pt x="24" y="88"/>
                    <a:pt x="25" y="88"/>
                    <a:pt x="25" y="86"/>
                  </a:cubicBezTo>
                  <a:cubicBezTo>
                    <a:pt x="25" y="86"/>
                    <a:pt x="25" y="85"/>
                    <a:pt x="25" y="84"/>
                  </a:cubicBezTo>
                  <a:cubicBezTo>
                    <a:pt x="25" y="83"/>
                    <a:pt x="25" y="83"/>
                    <a:pt x="25" y="83"/>
                  </a:cubicBezTo>
                  <a:cubicBezTo>
                    <a:pt x="25" y="83"/>
                    <a:pt x="25" y="83"/>
                    <a:pt x="25" y="83"/>
                  </a:cubicBezTo>
                  <a:cubicBezTo>
                    <a:pt x="25" y="82"/>
                    <a:pt x="25" y="82"/>
                    <a:pt x="25" y="82"/>
                  </a:cubicBezTo>
                  <a:cubicBezTo>
                    <a:pt x="25" y="79"/>
                    <a:pt x="25" y="76"/>
                    <a:pt x="26" y="73"/>
                  </a:cubicBezTo>
                  <a:cubicBezTo>
                    <a:pt x="26" y="72"/>
                    <a:pt x="25" y="71"/>
                    <a:pt x="24" y="71"/>
                  </a:cubicBezTo>
                  <a:cubicBezTo>
                    <a:pt x="24" y="71"/>
                    <a:pt x="24" y="71"/>
                    <a:pt x="24" y="71"/>
                  </a:cubicBezTo>
                  <a:cubicBezTo>
                    <a:pt x="23" y="71"/>
                    <a:pt x="23" y="71"/>
                    <a:pt x="23" y="71"/>
                  </a:cubicBezTo>
                  <a:cubicBezTo>
                    <a:pt x="23" y="71"/>
                    <a:pt x="23" y="71"/>
                    <a:pt x="23" y="71"/>
                  </a:cubicBezTo>
                  <a:cubicBezTo>
                    <a:pt x="18" y="71"/>
                    <a:pt x="13" y="72"/>
                    <a:pt x="9" y="73"/>
                  </a:cubicBezTo>
                  <a:cubicBezTo>
                    <a:pt x="9" y="72"/>
                    <a:pt x="9" y="70"/>
                    <a:pt x="9" y="69"/>
                  </a:cubicBezTo>
                  <a:cubicBezTo>
                    <a:pt x="9" y="65"/>
                    <a:pt x="9" y="60"/>
                    <a:pt x="10" y="57"/>
                  </a:cubicBezTo>
                  <a:cubicBezTo>
                    <a:pt x="16" y="56"/>
                    <a:pt x="21" y="56"/>
                    <a:pt x="26" y="56"/>
                  </a:cubicBezTo>
                  <a:cubicBezTo>
                    <a:pt x="27" y="56"/>
                    <a:pt x="27" y="56"/>
                    <a:pt x="27" y="56"/>
                  </a:cubicBezTo>
                  <a:cubicBezTo>
                    <a:pt x="27" y="56"/>
                    <a:pt x="27" y="56"/>
                    <a:pt x="27" y="56"/>
                  </a:cubicBezTo>
                  <a:moveTo>
                    <a:pt x="93" y="0"/>
                  </a:moveTo>
                  <a:cubicBezTo>
                    <a:pt x="84" y="0"/>
                    <a:pt x="75" y="2"/>
                    <a:pt x="66" y="6"/>
                  </a:cubicBezTo>
                  <a:cubicBezTo>
                    <a:pt x="41" y="18"/>
                    <a:pt x="30" y="37"/>
                    <a:pt x="25" y="52"/>
                  </a:cubicBezTo>
                  <a:cubicBezTo>
                    <a:pt x="20" y="52"/>
                    <a:pt x="14" y="53"/>
                    <a:pt x="8" y="53"/>
                  </a:cubicBezTo>
                  <a:cubicBezTo>
                    <a:pt x="7" y="53"/>
                    <a:pt x="7" y="53"/>
                    <a:pt x="7" y="53"/>
                  </a:cubicBezTo>
                  <a:cubicBezTo>
                    <a:pt x="7" y="53"/>
                    <a:pt x="7" y="53"/>
                    <a:pt x="7" y="53"/>
                  </a:cubicBezTo>
                  <a:cubicBezTo>
                    <a:pt x="7" y="53"/>
                    <a:pt x="7" y="53"/>
                    <a:pt x="7" y="53"/>
                  </a:cubicBezTo>
                  <a:cubicBezTo>
                    <a:pt x="7" y="53"/>
                    <a:pt x="7" y="53"/>
                    <a:pt x="7" y="53"/>
                  </a:cubicBezTo>
                  <a:cubicBezTo>
                    <a:pt x="6" y="54"/>
                    <a:pt x="6" y="54"/>
                    <a:pt x="6" y="54"/>
                  </a:cubicBezTo>
                  <a:cubicBezTo>
                    <a:pt x="6" y="54"/>
                    <a:pt x="6" y="54"/>
                    <a:pt x="6" y="54"/>
                  </a:cubicBezTo>
                  <a:cubicBezTo>
                    <a:pt x="1" y="67"/>
                    <a:pt x="1" y="67"/>
                    <a:pt x="1" y="67"/>
                  </a:cubicBezTo>
                  <a:cubicBezTo>
                    <a:pt x="1" y="68"/>
                    <a:pt x="1" y="68"/>
                    <a:pt x="1" y="68"/>
                  </a:cubicBezTo>
                  <a:cubicBezTo>
                    <a:pt x="0" y="83"/>
                    <a:pt x="0" y="83"/>
                    <a:pt x="0" y="83"/>
                  </a:cubicBezTo>
                  <a:cubicBezTo>
                    <a:pt x="0" y="83"/>
                    <a:pt x="0" y="83"/>
                    <a:pt x="0" y="83"/>
                  </a:cubicBezTo>
                  <a:cubicBezTo>
                    <a:pt x="0" y="84"/>
                    <a:pt x="0" y="84"/>
                    <a:pt x="0" y="84"/>
                  </a:cubicBezTo>
                  <a:cubicBezTo>
                    <a:pt x="0" y="84"/>
                    <a:pt x="0" y="84"/>
                    <a:pt x="0" y="84"/>
                  </a:cubicBezTo>
                  <a:cubicBezTo>
                    <a:pt x="0" y="84"/>
                    <a:pt x="0" y="84"/>
                    <a:pt x="0" y="84"/>
                  </a:cubicBezTo>
                  <a:cubicBezTo>
                    <a:pt x="0" y="85"/>
                    <a:pt x="0" y="85"/>
                    <a:pt x="0" y="85"/>
                  </a:cubicBezTo>
                  <a:cubicBezTo>
                    <a:pt x="1" y="85"/>
                    <a:pt x="1" y="85"/>
                    <a:pt x="1" y="85"/>
                  </a:cubicBezTo>
                  <a:cubicBezTo>
                    <a:pt x="1" y="85"/>
                    <a:pt x="1" y="85"/>
                    <a:pt x="1" y="85"/>
                  </a:cubicBezTo>
                  <a:cubicBezTo>
                    <a:pt x="2" y="85"/>
                    <a:pt x="2" y="85"/>
                    <a:pt x="2" y="85"/>
                  </a:cubicBezTo>
                  <a:cubicBezTo>
                    <a:pt x="2" y="85"/>
                    <a:pt x="2" y="85"/>
                    <a:pt x="2" y="85"/>
                  </a:cubicBezTo>
                  <a:cubicBezTo>
                    <a:pt x="2" y="85"/>
                    <a:pt x="2" y="85"/>
                    <a:pt x="2" y="85"/>
                  </a:cubicBezTo>
                  <a:cubicBezTo>
                    <a:pt x="21" y="85"/>
                    <a:pt x="21" y="85"/>
                    <a:pt x="21" y="85"/>
                  </a:cubicBezTo>
                  <a:cubicBezTo>
                    <a:pt x="21" y="85"/>
                    <a:pt x="21" y="85"/>
                    <a:pt x="21" y="85"/>
                  </a:cubicBezTo>
                  <a:cubicBezTo>
                    <a:pt x="17" y="85"/>
                    <a:pt x="12" y="86"/>
                    <a:pt x="8" y="86"/>
                  </a:cubicBezTo>
                  <a:cubicBezTo>
                    <a:pt x="8" y="86"/>
                    <a:pt x="8" y="86"/>
                    <a:pt x="8" y="86"/>
                  </a:cubicBezTo>
                  <a:cubicBezTo>
                    <a:pt x="7" y="87"/>
                    <a:pt x="7" y="87"/>
                    <a:pt x="7" y="87"/>
                  </a:cubicBezTo>
                  <a:cubicBezTo>
                    <a:pt x="7" y="87"/>
                    <a:pt x="7" y="87"/>
                    <a:pt x="7" y="87"/>
                  </a:cubicBezTo>
                  <a:cubicBezTo>
                    <a:pt x="6" y="87"/>
                    <a:pt x="6" y="87"/>
                    <a:pt x="6" y="87"/>
                  </a:cubicBezTo>
                  <a:cubicBezTo>
                    <a:pt x="2" y="100"/>
                    <a:pt x="2" y="100"/>
                    <a:pt x="2" y="100"/>
                  </a:cubicBezTo>
                  <a:cubicBezTo>
                    <a:pt x="1" y="100"/>
                    <a:pt x="1" y="100"/>
                    <a:pt x="1" y="100"/>
                  </a:cubicBezTo>
                  <a:cubicBezTo>
                    <a:pt x="1" y="121"/>
                    <a:pt x="1" y="121"/>
                    <a:pt x="1" y="121"/>
                  </a:cubicBezTo>
                  <a:cubicBezTo>
                    <a:pt x="1" y="122"/>
                    <a:pt x="1" y="122"/>
                    <a:pt x="1" y="122"/>
                  </a:cubicBezTo>
                  <a:cubicBezTo>
                    <a:pt x="2" y="122"/>
                    <a:pt x="2" y="122"/>
                    <a:pt x="2" y="122"/>
                  </a:cubicBezTo>
                  <a:cubicBezTo>
                    <a:pt x="2" y="122"/>
                    <a:pt x="2" y="122"/>
                    <a:pt x="2" y="122"/>
                  </a:cubicBezTo>
                  <a:cubicBezTo>
                    <a:pt x="2" y="123"/>
                    <a:pt x="2" y="123"/>
                    <a:pt x="2" y="123"/>
                  </a:cubicBezTo>
                  <a:cubicBezTo>
                    <a:pt x="2" y="123"/>
                    <a:pt x="2" y="123"/>
                    <a:pt x="2" y="123"/>
                  </a:cubicBezTo>
                  <a:cubicBezTo>
                    <a:pt x="2" y="123"/>
                    <a:pt x="3" y="123"/>
                    <a:pt x="3" y="123"/>
                  </a:cubicBezTo>
                  <a:cubicBezTo>
                    <a:pt x="3" y="123"/>
                    <a:pt x="3" y="123"/>
                    <a:pt x="3" y="123"/>
                  </a:cubicBezTo>
                  <a:cubicBezTo>
                    <a:pt x="3" y="123"/>
                    <a:pt x="3" y="123"/>
                    <a:pt x="3" y="123"/>
                  </a:cubicBezTo>
                  <a:cubicBezTo>
                    <a:pt x="6" y="123"/>
                    <a:pt x="6" y="123"/>
                    <a:pt x="6" y="123"/>
                  </a:cubicBezTo>
                  <a:cubicBezTo>
                    <a:pt x="6" y="124"/>
                    <a:pt x="6" y="124"/>
                    <a:pt x="6" y="124"/>
                  </a:cubicBezTo>
                  <a:cubicBezTo>
                    <a:pt x="6" y="124"/>
                    <a:pt x="6" y="124"/>
                    <a:pt x="6" y="124"/>
                  </a:cubicBezTo>
                  <a:cubicBezTo>
                    <a:pt x="7" y="124"/>
                    <a:pt x="7" y="124"/>
                    <a:pt x="7" y="123"/>
                  </a:cubicBezTo>
                  <a:cubicBezTo>
                    <a:pt x="8" y="123"/>
                    <a:pt x="8" y="123"/>
                    <a:pt x="8" y="123"/>
                  </a:cubicBezTo>
                  <a:cubicBezTo>
                    <a:pt x="21" y="122"/>
                    <a:pt x="21" y="122"/>
                    <a:pt x="21" y="122"/>
                  </a:cubicBezTo>
                  <a:cubicBezTo>
                    <a:pt x="24" y="129"/>
                    <a:pt x="29" y="142"/>
                    <a:pt x="40" y="153"/>
                  </a:cubicBezTo>
                  <a:cubicBezTo>
                    <a:pt x="53" y="165"/>
                    <a:pt x="72" y="176"/>
                    <a:pt x="102" y="176"/>
                  </a:cubicBezTo>
                  <a:cubicBezTo>
                    <a:pt x="102" y="176"/>
                    <a:pt x="102" y="176"/>
                    <a:pt x="102" y="176"/>
                  </a:cubicBezTo>
                  <a:cubicBezTo>
                    <a:pt x="108" y="176"/>
                    <a:pt x="115" y="175"/>
                    <a:pt x="122" y="174"/>
                  </a:cubicBezTo>
                  <a:cubicBezTo>
                    <a:pt x="122" y="174"/>
                    <a:pt x="122" y="174"/>
                    <a:pt x="122" y="174"/>
                  </a:cubicBezTo>
                  <a:cubicBezTo>
                    <a:pt x="122" y="174"/>
                    <a:pt x="122" y="174"/>
                    <a:pt x="122" y="174"/>
                  </a:cubicBezTo>
                  <a:cubicBezTo>
                    <a:pt x="122" y="174"/>
                    <a:pt x="122" y="174"/>
                    <a:pt x="122" y="174"/>
                  </a:cubicBezTo>
                  <a:cubicBezTo>
                    <a:pt x="123" y="174"/>
                    <a:pt x="123" y="174"/>
                    <a:pt x="123" y="174"/>
                  </a:cubicBezTo>
                  <a:cubicBezTo>
                    <a:pt x="123" y="174"/>
                    <a:pt x="123" y="174"/>
                    <a:pt x="123" y="174"/>
                  </a:cubicBezTo>
                  <a:cubicBezTo>
                    <a:pt x="123" y="174"/>
                    <a:pt x="123" y="174"/>
                    <a:pt x="123" y="174"/>
                  </a:cubicBezTo>
                  <a:cubicBezTo>
                    <a:pt x="124" y="173"/>
                    <a:pt x="124" y="173"/>
                    <a:pt x="124" y="173"/>
                  </a:cubicBezTo>
                  <a:cubicBezTo>
                    <a:pt x="124" y="173"/>
                    <a:pt x="124" y="173"/>
                    <a:pt x="124" y="173"/>
                  </a:cubicBezTo>
                  <a:cubicBezTo>
                    <a:pt x="124" y="173"/>
                    <a:pt x="124" y="173"/>
                    <a:pt x="124" y="173"/>
                  </a:cubicBezTo>
                  <a:cubicBezTo>
                    <a:pt x="124" y="172"/>
                    <a:pt x="124" y="172"/>
                    <a:pt x="124" y="172"/>
                  </a:cubicBezTo>
                  <a:cubicBezTo>
                    <a:pt x="124" y="172"/>
                    <a:pt x="124" y="172"/>
                    <a:pt x="124" y="172"/>
                  </a:cubicBezTo>
                  <a:cubicBezTo>
                    <a:pt x="124" y="171"/>
                    <a:pt x="124" y="169"/>
                    <a:pt x="124" y="168"/>
                  </a:cubicBezTo>
                  <a:cubicBezTo>
                    <a:pt x="124" y="163"/>
                    <a:pt x="125" y="158"/>
                    <a:pt x="125" y="153"/>
                  </a:cubicBezTo>
                  <a:cubicBezTo>
                    <a:pt x="125" y="153"/>
                    <a:pt x="126" y="152"/>
                    <a:pt x="126" y="152"/>
                  </a:cubicBezTo>
                  <a:cubicBezTo>
                    <a:pt x="125" y="142"/>
                    <a:pt x="125" y="133"/>
                    <a:pt x="125" y="123"/>
                  </a:cubicBezTo>
                  <a:cubicBezTo>
                    <a:pt x="125" y="122"/>
                    <a:pt x="125" y="122"/>
                    <a:pt x="125" y="122"/>
                  </a:cubicBezTo>
                  <a:cubicBezTo>
                    <a:pt x="125" y="121"/>
                    <a:pt x="124" y="121"/>
                    <a:pt x="124" y="120"/>
                  </a:cubicBezTo>
                  <a:cubicBezTo>
                    <a:pt x="123" y="120"/>
                    <a:pt x="123" y="120"/>
                    <a:pt x="123" y="120"/>
                  </a:cubicBezTo>
                  <a:cubicBezTo>
                    <a:pt x="122" y="120"/>
                    <a:pt x="122" y="121"/>
                    <a:pt x="121" y="121"/>
                  </a:cubicBezTo>
                  <a:cubicBezTo>
                    <a:pt x="119" y="125"/>
                    <a:pt x="115" y="128"/>
                    <a:pt x="110" y="130"/>
                  </a:cubicBezTo>
                  <a:cubicBezTo>
                    <a:pt x="105" y="132"/>
                    <a:pt x="100" y="132"/>
                    <a:pt x="94" y="132"/>
                  </a:cubicBezTo>
                  <a:cubicBezTo>
                    <a:pt x="94" y="132"/>
                    <a:pt x="94" y="132"/>
                    <a:pt x="94" y="132"/>
                  </a:cubicBezTo>
                  <a:cubicBezTo>
                    <a:pt x="85" y="132"/>
                    <a:pt x="77" y="129"/>
                    <a:pt x="71" y="124"/>
                  </a:cubicBezTo>
                  <a:cubicBezTo>
                    <a:pt x="69" y="122"/>
                    <a:pt x="68" y="120"/>
                    <a:pt x="66" y="118"/>
                  </a:cubicBezTo>
                  <a:cubicBezTo>
                    <a:pt x="102" y="118"/>
                    <a:pt x="102" y="118"/>
                    <a:pt x="102" y="118"/>
                  </a:cubicBezTo>
                  <a:cubicBezTo>
                    <a:pt x="103" y="118"/>
                    <a:pt x="104" y="118"/>
                    <a:pt x="104" y="117"/>
                  </a:cubicBezTo>
                  <a:cubicBezTo>
                    <a:pt x="108" y="102"/>
                    <a:pt x="108" y="102"/>
                    <a:pt x="108" y="102"/>
                  </a:cubicBezTo>
                  <a:cubicBezTo>
                    <a:pt x="108" y="102"/>
                    <a:pt x="108" y="102"/>
                    <a:pt x="108" y="102"/>
                  </a:cubicBezTo>
                  <a:cubicBezTo>
                    <a:pt x="108" y="102"/>
                    <a:pt x="108" y="102"/>
                    <a:pt x="108" y="102"/>
                  </a:cubicBezTo>
                  <a:cubicBezTo>
                    <a:pt x="108" y="95"/>
                    <a:pt x="108" y="89"/>
                    <a:pt x="106" y="83"/>
                  </a:cubicBezTo>
                  <a:cubicBezTo>
                    <a:pt x="106" y="83"/>
                    <a:pt x="105" y="82"/>
                    <a:pt x="104" y="82"/>
                  </a:cubicBezTo>
                  <a:cubicBezTo>
                    <a:pt x="104" y="82"/>
                    <a:pt x="104" y="82"/>
                    <a:pt x="104" y="82"/>
                  </a:cubicBezTo>
                  <a:cubicBezTo>
                    <a:pt x="103" y="82"/>
                    <a:pt x="103" y="82"/>
                    <a:pt x="103" y="82"/>
                  </a:cubicBezTo>
                  <a:cubicBezTo>
                    <a:pt x="107" y="74"/>
                    <a:pt x="107" y="74"/>
                    <a:pt x="107" y="74"/>
                  </a:cubicBezTo>
                  <a:cubicBezTo>
                    <a:pt x="107" y="74"/>
                    <a:pt x="107" y="74"/>
                    <a:pt x="107" y="74"/>
                  </a:cubicBezTo>
                  <a:cubicBezTo>
                    <a:pt x="107" y="74"/>
                    <a:pt x="107" y="74"/>
                    <a:pt x="107" y="74"/>
                  </a:cubicBezTo>
                  <a:cubicBezTo>
                    <a:pt x="107" y="73"/>
                    <a:pt x="107" y="73"/>
                    <a:pt x="107" y="73"/>
                  </a:cubicBezTo>
                  <a:cubicBezTo>
                    <a:pt x="107" y="73"/>
                    <a:pt x="107" y="73"/>
                    <a:pt x="107" y="73"/>
                  </a:cubicBezTo>
                  <a:cubicBezTo>
                    <a:pt x="107" y="68"/>
                    <a:pt x="107" y="60"/>
                    <a:pt x="105" y="54"/>
                  </a:cubicBezTo>
                  <a:cubicBezTo>
                    <a:pt x="105" y="53"/>
                    <a:pt x="104" y="53"/>
                    <a:pt x="103" y="53"/>
                  </a:cubicBezTo>
                  <a:cubicBezTo>
                    <a:pt x="90" y="53"/>
                    <a:pt x="83" y="53"/>
                    <a:pt x="76" y="52"/>
                  </a:cubicBezTo>
                  <a:cubicBezTo>
                    <a:pt x="73" y="52"/>
                    <a:pt x="71" y="52"/>
                    <a:pt x="69" y="52"/>
                  </a:cubicBezTo>
                  <a:cubicBezTo>
                    <a:pt x="74" y="47"/>
                    <a:pt x="81" y="43"/>
                    <a:pt x="88" y="43"/>
                  </a:cubicBezTo>
                  <a:cubicBezTo>
                    <a:pt x="89" y="43"/>
                    <a:pt x="90" y="43"/>
                    <a:pt x="90" y="43"/>
                  </a:cubicBezTo>
                  <a:cubicBezTo>
                    <a:pt x="90" y="43"/>
                    <a:pt x="90" y="43"/>
                    <a:pt x="90" y="43"/>
                  </a:cubicBezTo>
                  <a:cubicBezTo>
                    <a:pt x="98" y="43"/>
                    <a:pt x="106" y="45"/>
                    <a:pt x="111" y="50"/>
                  </a:cubicBezTo>
                  <a:cubicBezTo>
                    <a:pt x="111" y="51"/>
                    <a:pt x="112" y="51"/>
                    <a:pt x="112" y="51"/>
                  </a:cubicBezTo>
                  <a:cubicBezTo>
                    <a:pt x="112" y="51"/>
                    <a:pt x="113" y="51"/>
                    <a:pt x="113" y="50"/>
                  </a:cubicBezTo>
                  <a:cubicBezTo>
                    <a:pt x="117" y="47"/>
                    <a:pt x="120" y="45"/>
                    <a:pt x="123" y="42"/>
                  </a:cubicBezTo>
                  <a:cubicBezTo>
                    <a:pt x="123" y="41"/>
                    <a:pt x="123" y="41"/>
                    <a:pt x="123" y="41"/>
                  </a:cubicBezTo>
                  <a:cubicBezTo>
                    <a:pt x="124" y="41"/>
                    <a:pt x="124" y="40"/>
                    <a:pt x="124" y="39"/>
                  </a:cubicBezTo>
                  <a:cubicBezTo>
                    <a:pt x="124" y="34"/>
                    <a:pt x="124" y="29"/>
                    <a:pt x="124" y="24"/>
                  </a:cubicBezTo>
                  <a:cubicBezTo>
                    <a:pt x="124" y="19"/>
                    <a:pt x="124" y="14"/>
                    <a:pt x="125" y="9"/>
                  </a:cubicBezTo>
                  <a:cubicBezTo>
                    <a:pt x="125" y="8"/>
                    <a:pt x="124" y="8"/>
                    <a:pt x="124" y="7"/>
                  </a:cubicBezTo>
                  <a:cubicBezTo>
                    <a:pt x="114" y="2"/>
                    <a:pt x="104" y="0"/>
                    <a:pt x="9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877"/>
            <p:cNvSpPr>
              <a:spLocks noEditPoints="1"/>
            </p:cNvSpPr>
            <p:nvPr/>
          </p:nvSpPr>
          <p:spPr bwMode="auto">
            <a:xfrm>
              <a:off x="3565" y="707"/>
              <a:ext cx="609" cy="253"/>
            </a:xfrm>
            <a:custGeom>
              <a:avLst/>
              <a:gdLst>
                <a:gd name="T0" fmla="*/ 16 w 257"/>
                <a:gd name="T1" fmla="*/ 100 h 107"/>
                <a:gd name="T2" fmla="*/ 181 w 257"/>
                <a:gd name="T3" fmla="*/ 95 h 107"/>
                <a:gd name="T4" fmla="*/ 9 w 257"/>
                <a:gd name="T5" fmla="*/ 94 h 107"/>
                <a:gd name="T6" fmla="*/ 19 w 257"/>
                <a:gd name="T7" fmla="*/ 95 h 107"/>
                <a:gd name="T8" fmla="*/ 4 w 257"/>
                <a:gd name="T9" fmla="*/ 90 h 107"/>
                <a:gd name="T10" fmla="*/ 8 w 257"/>
                <a:gd name="T11" fmla="*/ 93 h 107"/>
                <a:gd name="T12" fmla="*/ 169 w 257"/>
                <a:gd name="T13" fmla="*/ 87 h 107"/>
                <a:gd name="T14" fmla="*/ 6 w 257"/>
                <a:gd name="T15" fmla="*/ 86 h 107"/>
                <a:gd name="T16" fmla="*/ 181 w 257"/>
                <a:gd name="T17" fmla="*/ 86 h 107"/>
                <a:gd name="T18" fmla="*/ 177 w 257"/>
                <a:gd name="T19" fmla="*/ 81 h 107"/>
                <a:gd name="T20" fmla="*/ 241 w 257"/>
                <a:gd name="T21" fmla="*/ 76 h 107"/>
                <a:gd name="T22" fmla="*/ 168 w 257"/>
                <a:gd name="T23" fmla="*/ 76 h 107"/>
                <a:gd name="T24" fmla="*/ 180 w 257"/>
                <a:gd name="T25" fmla="*/ 79 h 107"/>
                <a:gd name="T26" fmla="*/ 179 w 257"/>
                <a:gd name="T27" fmla="*/ 66 h 107"/>
                <a:gd name="T28" fmla="*/ 156 w 257"/>
                <a:gd name="T29" fmla="*/ 67 h 107"/>
                <a:gd name="T30" fmla="*/ 59 w 257"/>
                <a:gd name="T31" fmla="*/ 65 h 107"/>
                <a:gd name="T32" fmla="*/ 25 w 257"/>
                <a:gd name="T33" fmla="*/ 94 h 107"/>
                <a:gd name="T34" fmla="*/ 25 w 257"/>
                <a:gd name="T35" fmla="*/ 93 h 107"/>
                <a:gd name="T36" fmla="*/ 166 w 257"/>
                <a:gd name="T37" fmla="*/ 60 h 107"/>
                <a:gd name="T38" fmla="*/ 153 w 257"/>
                <a:gd name="T39" fmla="*/ 66 h 107"/>
                <a:gd name="T40" fmla="*/ 164 w 257"/>
                <a:gd name="T41" fmla="*/ 58 h 107"/>
                <a:gd name="T42" fmla="*/ 142 w 257"/>
                <a:gd name="T43" fmla="*/ 61 h 107"/>
                <a:gd name="T44" fmla="*/ 141 w 257"/>
                <a:gd name="T45" fmla="*/ 61 h 107"/>
                <a:gd name="T46" fmla="*/ 67 w 257"/>
                <a:gd name="T47" fmla="*/ 67 h 107"/>
                <a:gd name="T48" fmla="*/ 116 w 257"/>
                <a:gd name="T49" fmla="*/ 57 h 107"/>
                <a:gd name="T50" fmla="*/ 76 w 257"/>
                <a:gd name="T51" fmla="*/ 63 h 107"/>
                <a:gd name="T52" fmla="*/ 88 w 257"/>
                <a:gd name="T53" fmla="*/ 60 h 107"/>
                <a:gd name="T54" fmla="*/ 87 w 257"/>
                <a:gd name="T55" fmla="*/ 60 h 107"/>
                <a:gd name="T56" fmla="*/ 118 w 257"/>
                <a:gd name="T57" fmla="*/ 50 h 107"/>
                <a:gd name="T58" fmla="*/ 179 w 257"/>
                <a:gd name="T59" fmla="*/ 25 h 107"/>
                <a:gd name="T60" fmla="*/ 179 w 257"/>
                <a:gd name="T61" fmla="*/ 25 h 107"/>
                <a:gd name="T62" fmla="*/ 172 w 257"/>
                <a:gd name="T63" fmla="*/ 13 h 107"/>
                <a:gd name="T64" fmla="*/ 181 w 257"/>
                <a:gd name="T65" fmla="*/ 29 h 107"/>
                <a:gd name="T66" fmla="*/ 185 w 257"/>
                <a:gd name="T67" fmla="*/ 94 h 107"/>
                <a:gd name="T68" fmla="*/ 182 w 257"/>
                <a:gd name="T69" fmla="*/ 63 h 107"/>
                <a:gd name="T70" fmla="*/ 58 w 257"/>
                <a:gd name="T71" fmla="*/ 61 h 107"/>
                <a:gd name="T72" fmla="*/ 11 w 257"/>
                <a:gd name="T73" fmla="*/ 81 h 107"/>
                <a:gd name="T74" fmla="*/ 129 w 257"/>
                <a:gd name="T75" fmla="*/ 18 h 107"/>
                <a:gd name="T76" fmla="*/ 180 w 257"/>
                <a:gd name="T77" fmla="*/ 29 h 107"/>
                <a:gd name="T78" fmla="*/ 181 w 257"/>
                <a:gd name="T79" fmla="*/ 5 h 107"/>
                <a:gd name="T80" fmla="*/ 168 w 257"/>
                <a:gd name="T81" fmla="*/ 9 h 107"/>
                <a:gd name="T82" fmla="*/ 52 w 257"/>
                <a:gd name="T83" fmla="*/ 37 h 107"/>
                <a:gd name="T84" fmla="*/ 0 w 257"/>
                <a:gd name="T85" fmla="*/ 89 h 107"/>
                <a:gd name="T86" fmla="*/ 17 w 257"/>
                <a:gd name="T87" fmla="*/ 104 h 107"/>
                <a:gd name="T88" fmla="*/ 111 w 257"/>
                <a:gd name="T89" fmla="*/ 61 h 107"/>
                <a:gd name="T90" fmla="*/ 166 w 257"/>
                <a:gd name="T91" fmla="*/ 105 h 107"/>
                <a:gd name="T92" fmla="*/ 167 w 257"/>
                <a:gd name="T93" fmla="*/ 106 h 107"/>
                <a:gd name="T94" fmla="*/ 168 w 257"/>
                <a:gd name="T95" fmla="*/ 107 h 107"/>
                <a:gd name="T96" fmla="*/ 169 w 257"/>
                <a:gd name="T97" fmla="*/ 107 h 107"/>
                <a:gd name="T98" fmla="*/ 235 w 257"/>
                <a:gd name="T99" fmla="*/ 84 h 107"/>
                <a:gd name="T100" fmla="*/ 257 w 257"/>
                <a:gd name="T101"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 h="107">
                  <a:moveTo>
                    <a:pt x="16" y="100"/>
                  </a:moveTo>
                  <a:cubicBezTo>
                    <a:pt x="16" y="100"/>
                    <a:pt x="15" y="99"/>
                    <a:pt x="14" y="98"/>
                  </a:cubicBezTo>
                  <a:cubicBezTo>
                    <a:pt x="15" y="98"/>
                    <a:pt x="17" y="98"/>
                    <a:pt x="18" y="97"/>
                  </a:cubicBezTo>
                  <a:cubicBezTo>
                    <a:pt x="17" y="98"/>
                    <a:pt x="17" y="99"/>
                    <a:pt x="16" y="100"/>
                  </a:cubicBezTo>
                  <a:moveTo>
                    <a:pt x="170" y="102"/>
                  </a:moveTo>
                  <a:cubicBezTo>
                    <a:pt x="170" y="100"/>
                    <a:pt x="169" y="97"/>
                    <a:pt x="169" y="95"/>
                  </a:cubicBezTo>
                  <a:cubicBezTo>
                    <a:pt x="173" y="95"/>
                    <a:pt x="177" y="95"/>
                    <a:pt x="181" y="95"/>
                  </a:cubicBezTo>
                  <a:cubicBezTo>
                    <a:pt x="181" y="95"/>
                    <a:pt x="181" y="95"/>
                    <a:pt x="181" y="95"/>
                  </a:cubicBezTo>
                  <a:cubicBezTo>
                    <a:pt x="178" y="97"/>
                    <a:pt x="173" y="100"/>
                    <a:pt x="170" y="102"/>
                  </a:cubicBezTo>
                  <a:moveTo>
                    <a:pt x="13" y="97"/>
                  </a:moveTo>
                  <a:cubicBezTo>
                    <a:pt x="12" y="96"/>
                    <a:pt x="11" y="95"/>
                    <a:pt x="10" y="95"/>
                  </a:cubicBezTo>
                  <a:cubicBezTo>
                    <a:pt x="9" y="94"/>
                    <a:pt x="9" y="94"/>
                    <a:pt x="9" y="94"/>
                  </a:cubicBezTo>
                  <a:cubicBezTo>
                    <a:pt x="12" y="94"/>
                    <a:pt x="14" y="93"/>
                    <a:pt x="16" y="91"/>
                  </a:cubicBezTo>
                  <a:cubicBezTo>
                    <a:pt x="17" y="92"/>
                    <a:pt x="18" y="92"/>
                    <a:pt x="19" y="93"/>
                  </a:cubicBezTo>
                  <a:cubicBezTo>
                    <a:pt x="19" y="93"/>
                    <a:pt x="20" y="93"/>
                    <a:pt x="20" y="94"/>
                  </a:cubicBezTo>
                  <a:cubicBezTo>
                    <a:pt x="20" y="94"/>
                    <a:pt x="20" y="95"/>
                    <a:pt x="19" y="95"/>
                  </a:cubicBezTo>
                  <a:cubicBezTo>
                    <a:pt x="17" y="96"/>
                    <a:pt x="15" y="96"/>
                    <a:pt x="13" y="97"/>
                  </a:cubicBezTo>
                  <a:cubicBezTo>
                    <a:pt x="13" y="97"/>
                    <a:pt x="13" y="97"/>
                    <a:pt x="13" y="97"/>
                  </a:cubicBezTo>
                  <a:moveTo>
                    <a:pt x="8" y="93"/>
                  </a:moveTo>
                  <a:cubicBezTo>
                    <a:pt x="6" y="92"/>
                    <a:pt x="5" y="91"/>
                    <a:pt x="4" y="90"/>
                  </a:cubicBezTo>
                  <a:cubicBezTo>
                    <a:pt x="7" y="89"/>
                    <a:pt x="9" y="88"/>
                    <a:pt x="12" y="87"/>
                  </a:cubicBezTo>
                  <a:cubicBezTo>
                    <a:pt x="12" y="88"/>
                    <a:pt x="13" y="89"/>
                    <a:pt x="14" y="90"/>
                  </a:cubicBezTo>
                  <a:cubicBezTo>
                    <a:pt x="15" y="90"/>
                    <a:pt x="15" y="90"/>
                    <a:pt x="15" y="90"/>
                  </a:cubicBezTo>
                  <a:cubicBezTo>
                    <a:pt x="13" y="91"/>
                    <a:pt x="10" y="92"/>
                    <a:pt x="8" y="93"/>
                  </a:cubicBezTo>
                  <a:cubicBezTo>
                    <a:pt x="8" y="93"/>
                    <a:pt x="8" y="93"/>
                    <a:pt x="8" y="93"/>
                  </a:cubicBezTo>
                  <a:moveTo>
                    <a:pt x="181" y="93"/>
                  </a:moveTo>
                  <a:cubicBezTo>
                    <a:pt x="177" y="93"/>
                    <a:pt x="173" y="93"/>
                    <a:pt x="169" y="93"/>
                  </a:cubicBezTo>
                  <a:cubicBezTo>
                    <a:pt x="169" y="91"/>
                    <a:pt x="169" y="89"/>
                    <a:pt x="169" y="87"/>
                  </a:cubicBezTo>
                  <a:cubicBezTo>
                    <a:pt x="173" y="87"/>
                    <a:pt x="177" y="87"/>
                    <a:pt x="181" y="88"/>
                  </a:cubicBezTo>
                  <a:cubicBezTo>
                    <a:pt x="181" y="89"/>
                    <a:pt x="181" y="91"/>
                    <a:pt x="181" y="93"/>
                  </a:cubicBezTo>
                  <a:moveTo>
                    <a:pt x="5" y="88"/>
                  </a:moveTo>
                  <a:cubicBezTo>
                    <a:pt x="5" y="87"/>
                    <a:pt x="5" y="87"/>
                    <a:pt x="6" y="86"/>
                  </a:cubicBezTo>
                  <a:cubicBezTo>
                    <a:pt x="6" y="85"/>
                    <a:pt x="7" y="84"/>
                    <a:pt x="8" y="83"/>
                  </a:cubicBezTo>
                  <a:cubicBezTo>
                    <a:pt x="8" y="84"/>
                    <a:pt x="9" y="85"/>
                    <a:pt x="10" y="86"/>
                  </a:cubicBezTo>
                  <a:cubicBezTo>
                    <a:pt x="8" y="87"/>
                    <a:pt x="6" y="87"/>
                    <a:pt x="5" y="88"/>
                  </a:cubicBezTo>
                  <a:moveTo>
                    <a:pt x="181" y="86"/>
                  </a:moveTo>
                  <a:cubicBezTo>
                    <a:pt x="177" y="85"/>
                    <a:pt x="173" y="85"/>
                    <a:pt x="170" y="85"/>
                  </a:cubicBezTo>
                  <a:cubicBezTo>
                    <a:pt x="169" y="85"/>
                    <a:pt x="169" y="85"/>
                    <a:pt x="169" y="85"/>
                  </a:cubicBezTo>
                  <a:cubicBezTo>
                    <a:pt x="169" y="84"/>
                    <a:pt x="168" y="83"/>
                    <a:pt x="168" y="82"/>
                  </a:cubicBezTo>
                  <a:cubicBezTo>
                    <a:pt x="171" y="81"/>
                    <a:pt x="174" y="81"/>
                    <a:pt x="177" y="81"/>
                  </a:cubicBezTo>
                  <a:cubicBezTo>
                    <a:pt x="178" y="81"/>
                    <a:pt x="179" y="81"/>
                    <a:pt x="180" y="81"/>
                  </a:cubicBezTo>
                  <a:cubicBezTo>
                    <a:pt x="181" y="82"/>
                    <a:pt x="181" y="84"/>
                    <a:pt x="181" y="86"/>
                  </a:cubicBezTo>
                  <a:moveTo>
                    <a:pt x="214" y="86"/>
                  </a:moveTo>
                  <a:cubicBezTo>
                    <a:pt x="223" y="82"/>
                    <a:pt x="233" y="79"/>
                    <a:pt x="241" y="76"/>
                  </a:cubicBezTo>
                  <a:cubicBezTo>
                    <a:pt x="239" y="78"/>
                    <a:pt x="236" y="79"/>
                    <a:pt x="234" y="81"/>
                  </a:cubicBezTo>
                  <a:cubicBezTo>
                    <a:pt x="227" y="82"/>
                    <a:pt x="220" y="84"/>
                    <a:pt x="214" y="86"/>
                  </a:cubicBezTo>
                  <a:moveTo>
                    <a:pt x="168" y="80"/>
                  </a:moveTo>
                  <a:cubicBezTo>
                    <a:pt x="168" y="79"/>
                    <a:pt x="168" y="78"/>
                    <a:pt x="168" y="76"/>
                  </a:cubicBezTo>
                  <a:cubicBezTo>
                    <a:pt x="168" y="76"/>
                    <a:pt x="168" y="75"/>
                    <a:pt x="168" y="75"/>
                  </a:cubicBezTo>
                  <a:cubicBezTo>
                    <a:pt x="172" y="75"/>
                    <a:pt x="176" y="74"/>
                    <a:pt x="180" y="74"/>
                  </a:cubicBezTo>
                  <a:cubicBezTo>
                    <a:pt x="180" y="75"/>
                    <a:pt x="180" y="76"/>
                    <a:pt x="180" y="77"/>
                  </a:cubicBezTo>
                  <a:cubicBezTo>
                    <a:pt x="180" y="78"/>
                    <a:pt x="180" y="79"/>
                    <a:pt x="180" y="79"/>
                  </a:cubicBezTo>
                  <a:cubicBezTo>
                    <a:pt x="179" y="79"/>
                    <a:pt x="178" y="79"/>
                    <a:pt x="177" y="79"/>
                  </a:cubicBezTo>
                  <a:cubicBezTo>
                    <a:pt x="174" y="79"/>
                    <a:pt x="171" y="79"/>
                    <a:pt x="168" y="80"/>
                  </a:cubicBezTo>
                  <a:moveTo>
                    <a:pt x="168" y="73"/>
                  </a:moveTo>
                  <a:cubicBezTo>
                    <a:pt x="172" y="71"/>
                    <a:pt x="176" y="68"/>
                    <a:pt x="179" y="66"/>
                  </a:cubicBezTo>
                  <a:cubicBezTo>
                    <a:pt x="179" y="68"/>
                    <a:pt x="180" y="70"/>
                    <a:pt x="180" y="72"/>
                  </a:cubicBezTo>
                  <a:cubicBezTo>
                    <a:pt x="176" y="72"/>
                    <a:pt x="172" y="73"/>
                    <a:pt x="168" y="73"/>
                  </a:cubicBezTo>
                  <a:moveTo>
                    <a:pt x="165" y="71"/>
                  </a:moveTo>
                  <a:cubicBezTo>
                    <a:pt x="162" y="69"/>
                    <a:pt x="159" y="68"/>
                    <a:pt x="156" y="67"/>
                  </a:cubicBezTo>
                  <a:cubicBezTo>
                    <a:pt x="162" y="66"/>
                    <a:pt x="168" y="65"/>
                    <a:pt x="174" y="65"/>
                  </a:cubicBezTo>
                  <a:cubicBezTo>
                    <a:pt x="171" y="67"/>
                    <a:pt x="168" y="69"/>
                    <a:pt x="165" y="71"/>
                  </a:cubicBezTo>
                  <a:moveTo>
                    <a:pt x="25" y="93"/>
                  </a:moveTo>
                  <a:cubicBezTo>
                    <a:pt x="32" y="84"/>
                    <a:pt x="43" y="73"/>
                    <a:pt x="59" y="65"/>
                  </a:cubicBezTo>
                  <a:cubicBezTo>
                    <a:pt x="60" y="64"/>
                    <a:pt x="61" y="64"/>
                    <a:pt x="62" y="63"/>
                  </a:cubicBezTo>
                  <a:cubicBezTo>
                    <a:pt x="54" y="70"/>
                    <a:pt x="45" y="77"/>
                    <a:pt x="39" y="84"/>
                  </a:cubicBezTo>
                  <a:cubicBezTo>
                    <a:pt x="34" y="87"/>
                    <a:pt x="29" y="91"/>
                    <a:pt x="24" y="94"/>
                  </a:cubicBezTo>
                  <a:cubicBezTo>
                    <a:pt x="25" y="94"/>
                    <a:pt x="25" y="94"/>
                    <a:pt x="25" y="94"/>
                  </a:cubicBezTo>
                  <a:cubicBezTo>
                    <a:pt x="25" y="93"/>
                    <a:pt x="25" y="93"/>
                    <a:pt x="25" y="93"/>
                  </a:cubicBezTo>
                  <a:cubicBezTo>
                    <a:pt x="25" y="93"/>
                    <a:pt x="25" y="93"/>
                    <a:pt x="25" y="93"/>
                  </a:cubicBezTo>
                  <a:cubicBezTo>
                    <a:pt x="25" y="93"/>
                    <a:pt x="25" y="93"/>
                    <a:pt x="25" y="93"/>
                  </a:cubicBezTo>
                  <a:cubicBezTo>
                    <a:pt x="25" y="93"/>
                    <a:pt x="25" y="93"/>
                    <a:pt x="25" y="93"/>
                  </a:cubicBezTo>
                  <a:moveTo>
                    <a:pt x="153" y="66"/>
                  </a:moveTo>
                  <a:cubicBezTo>
                    <a:pt x="151" y="65"/>
                    <a:pt x="148" y="64"/>
                    <a:pt x="145" y="63"/>
                  </a:cubicBezTo>
                  <a:cubicBezTo>
                    <a:pt x="149" y="63"/>
                    <a:pt x="152" y="62"/>
                    <a:pt x="155" y="62"/>
                  </a:cubicBezTo>
                  <a:cubicBezTo>
                    <a:pt x="158" y="61"/>
                    <a:pt x="162" y="60"/>
                    <a:pt x="166" y="60"/>
                  </a:cubicBezTo>
                  <a:cubicBezTo>
                    <a:pt x="167" y="59"/>
                    <a:pt x="167" y="59"/>
                    <a:pt x="167" y="59"/>
                  </a:cubicBezTo>
                  <a:cubicBezTo>
                    <a:pt x="170" y="61"/>
                    <a:pt x="173" y="62"/>
                    <a:pt x="176" y="63"/>
                  </a:cubicBezTo>
                  <a:cubicBezTo>
                    <a:pt x="168" y="63"/>
                    <a:pt x="161" y="64"/>
                    <a:pt x="154" y="65"/>
                  </a:cubicBezTo>
                  <a:cubicBezTo>
                    <a:pt x="153" y="66"/>
                    <a:pt x="153" y="66"/>
                    <a:pt x="153" y="66"/>
                  </a:cubicBezTo>
                  <a:moveTo>
                    <a:pt x="141" y="61"/>
                  </a:moveTo>
                  <a:cubicBezTo>
                    <a:pt x="138" y="61"/>
                    <a:pt x="135" y="60"/>
                    <a:pt x="132" y="59"/>
                  </a:cubicBezTo>
                  <a:cubicBezTo>
                    <a:pt x="139" y="58"/>
                    <a:pt x="145" y="56"/>
                    <a:pt x="152" y="54"/>
                  </a:cubicBezTo>
                  <a:cubicBezTo>
                    <a:pt x="156" y="55"/>
                    <a:pt x="160" y="57"/>
                    <a:pt x="164" y="58"/>
                  </a:cubicBezTo>
                  <a:cubicBezTo>
                    <a:pt x="161" y="59"/>
                    <a:pt x="157" y="59"/>
                    <a:pt x="154" y="60"/>
                  </a:cubicBezTo>
                  <a:cubicBezTo>
                    <a:pt x="151" y="60"/>
                    <a:pt x="147" y="61"/>
                    <a:pt x="144" y="61"/>
                  </a:cubicBezTo>
                  <a:cubicBezTo>
                    <a:pt x="143" y="61"/>
                    <a:pt x="143" y="61"/>
                    <a:pt x="142" y="61"/>
                  </a:cubicBezTo>
                  <a:cubicBezTo>
                    <a:pt x="142" y="61"/>
                    <a:pt x="142" y="61"/>
                    <a:pt x="142" y="61"/>
                  </a:cubicBezTo>
                  <a:cubicBezTo>
                    <a:pt x="142" y="61"/>
                    <a:pt x="142" y="61"/>
                    <a:pt x="142" y="61"/>
                  </a:cubicBezTo>
                  <a:cubicBezTo>
                    <a:pt x="142" y="61"/>
                    <a:pt x="142" y="61"/>
                    <a:pt x="141" y="61"/>
                  </a:cubicBezTo>
                  <a:cubicBezTo>
                    <a:pt x="141" y="61"/>
                    <a:pt x="141" y="61"/>
                    <a:pt x="141" y="61"/>
                  </a:cubicBezTo>
                  <a:cubicBezTo>
                    <a:pt x="141" y="61"/>
                    <a:pt x="141" y="61"/>
                    <a:pt x="141" y="61"/>
                  </a:cubicBezTo>
                  <a:moveTo>
                    <a:pt x="50" y="76"/>
                  </a:moveTo>
                  <a:cubicBezTo>
                    <a:pt x="56" y="70"/>
                    <a:pt x="64" y="64"/>
                    <a:pt x="70" y="60"/>
                  </a:cubicBezTo>
                  <a:cubicBezTo>
                    <a:pt x="76" y="57"/>
                    <a:pt x="82" y="55"/>
                    <a:pt x="89" y="53"/>
                  </a:cubicBezTo>
                  <a:cubicBezTo>
                    <a:pt x="82" y="58"/>
                    <a:pt x="74" y="63"/>
                    <a:pt x="67" y="67"/>
                  </a:cubicBezTo>
                  <a:cubicBezTo>
                    <a:pt x="67" y="67"/>
                    <a:pt x="67" y="67"/>
                    <a:pt x="67" y="67"/>
                  </a:cubicBezTo>
                  <a:cubicBezTo>
                    <a:pt x="61" y="70"/>
                    <a:pt x="55" y="73"/>
                    <a:pt x="50" y="76"/>
                  </a:cubicBezTo>
                  <a:moveTo>
                    <a:pt x="128" y="59"/>
                  </a:moveTo>
                  <a:cubicBezTo>
                    <a:pt x="124" y="58"/>
                    <a:pt x="120" y="58"/>
                    <a:pt x="116" y="57"/>
                  </a:cubicBezTo>
                  <a:cubicBezTo>
                    <a:pt x="122" y="55"/>
                    <a:pt x="127" y="53"/>
                    <a:pt x="133" y="51"/>
                  </a:cubicBezTo>
                  <a:cubicBezTo>
                    <a:pt x="138" y="51"/>
                    <a:pt x="143" y="52"/>
                    <a:pt x="148" y="53"/>
                  </a:cubicBezTo>
                  <a:cubicBezTo>
                    <a:pt x="141" y="55"/>
                    <a:pt x="135" y="57"/>
                    <a:pt x="128" y="59"/>
                  </a:cubicBezTo>
                  <a:moveTo>
                    <a:pt x="76" y="63"/>
                  </a:moveTo>
                  <a:cubicBezTo>
                    <a:pt x="83" y="60"/>
                    <a:pt x="89" y="55"/>
                    <a:pt x="95" y="52"/>
                  </a:cubicBezTo>
                  <a:cubicBezTo>
                    <a:pt x="100" y="51"/>
                    <a:pt x="105" y="50"/>
                    <a:pt x="111" y="50"/>
                  </a:cubicBezTo>
                  <a:cubicBezTo>
                    <a:pt x="103" y="53"/>
                    <a:pt x="96" y="56"/>
                    <a:pt x="89" y="59"/>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3" y="61"/>
                    <a:pt x="80" y="62"/>
                    <a:pt x="76" y="63"/>
                  </a:cubicBezTo>
                  <a:moveTo>
                    <a:pt x="95" y="59"/>
                  </a:moveTo>
                  <a:cubicBezTo>
                    <a:pt x="102" y="56"/>
                    <a:pt x="109" y="53"/>
                    <a:pt x="116" y="50"/>
                  </a:cubicBezTo>
                  <a:cubicBezTo>
                    <a:pt x="117" y="50"/>
                    <a:pt x="117" y="50"/>
                    <a:pt x="118" y="50"/>
                  </a:cubicBezTo>
                  <a:cubicBezTo>
                    <a:pt x="122" y="50"/>
                    <a:pt x="125" y="50"/>
                    <a:pt x="129" y="50"/>
                  </a:cubicBezTo>
                  <a:cubicBezTo>
                    <a:pt x="123" y="53"/>
                    <a:pt x="117" y="55"/>
                    <a:pt x="111" y="57"/>
                  </a:cubicBezTo>
                  <a:cubicBezTo>
                    <a:pt x="106" y="57"/>
                    <a:pt x="100" y="58"/>
                    <a:pt x="95" y="59"/>
                  </a:cubicBezTo>
                  <a:moveTo>
                    <a:pt x="179" y="25"/>
                  </a:moveTo>
                  <a:cubicBezTo>
                    <a:pt x="176" y="24"/>
                    <a:pt x="173" y="22"/>
                    <a:pt x="170" y="21"/>
                  </a:cubicBezTo>
                  <a:cubicBezTo>
                    <a:pt x="170" y="20"/>
                    <a:pt x="170" y="19"/>
                    <a:pt x="170" y="18"/>
                  </a:cubicBezTo>
                  <a:cubicBezTo>
                    <a:pt x="173" y="19"/>
                    <a:pt x="176" y="20"/>
                    <a:pt x="180" y="20"/>
                  </a:cubicBezTo>
                  <a:cubicBezTo>
                    <a:pt x="179" y="22"/>
                    <a:pt x="179" y="23"/>
                    <a:pt x="179" y="25"/>
                  </a:cubicBezTo>
                  <a:moveTo>
                    <a:pt x="180" y="18"/>
                  </a:moveTo>
                  <a:cubicBezTo>
                    <a:pt x="177" y="18"/>
                    <a:pt x="174" y="18"/>
                    <a:pt x="171" y="17"/>
                  </a:cubicBezTo>
                  <a:cubicBezTo>
                    <a:pt x="171" y="15"/>
                    <a:pt x="171" y="14"/>
                    <a:pt x="171" y="13"/>
                  </a:cubicBezTo>
                  <a:cubicBezTo>
                    <a:pt x="172" y="13"/>
                    <a:pt x="172" y="13"/>
                    <a:pt x="172" y="13"/>
                  </a:cubicBezTo>
                  <a:cubicBezTo>
                    <a:pt x="175" y="13"/>
                    <a:pt x="178" y="13"/>
                    <a:pt x="180" y="14"/>
                  </a:cubicBezTo>
                  <a:cubicBezTo>
                    <a:pt x="180" y="15"/>
                    <a:pt x="180" y="17"/>
                    <a:pt x="180" y="18"/>
                  </a:cubicBezTo>
                  <a:moveTo>
                    <a:pt x="181" y="29"/>
                  </a:moveTo>
                  <a:cubicBezTo>
                    <a:pt x="181" y="29"/>
                    <a:pt x="181" y="29"/>
                    <a:pt x="181" y="29"/>
                  </a:cubicBezTo>
                  <a:cubicBezTo>
                    <a:pt x="182" y="29"/>
                    <a:pt x="182" y="28"/>
                    <a:pt x="182" y="28"/>
                  </a:cubicBezTo>
                  <a:cubicBezTo>
                    <a:pt x="183" y="19"/>
                    <a:pt x="184" y="14"/>
                    <a:pt x="185" y="6"/>
                  </a:cubicBezTo>
                  <a:cubicBezTo>
                    <a:pt x="208" y="24"/>
                    <a:pt x="232" y="52"/>
                    <a:pt x="252" y="69"/>
                  </a:cubicBezTo>
                  <a:cubicBezTo>
                    <a:pt x="234" y="74"/>
                    <a:pt x="207" y="83"/>
                    <a:pt x="185" y="94"/>
                  </a:cubicBezTo>
                  <a:cubicBezTo>
                    <a:pt x="184" y="86"/>
                    <a:pt x="184" y="79"/>
                    <a:pt x="184" y="74"/>
                  </a:cubicBezTo>
                  <a:cubicBezTo>
                    <a:pt x="183" y="71"/>
                    <a:pt x="183" y="68"/>
                    <a:pt x="183" y="66"/>
                  </a:cubicBezTo>
                  <a:cubicBezTo>
                    <a:pt x="183" y="65"/>
                    <a:pt x="183" y="64"/>
                    <a:pt x="182" y="64"/>
                  </a:cubicBezTo>
                  <a:cubicBezTo>
                    <a:pt x="182" y="63"/>
                    <a:pt x="182" y="63"/>
                    <a:pt x="182" y="63"/>
                  </a:cubicBezTo>
                  <a:cubicBezTo>
                    <a:pt x="182" y="62"/>
                    <a:pt x="181" y="62"/>
                    <a:pt x="181" y="62"/>
                  </a:cubicBezTo>
                  <a:cubicBezTo>
                    <a:pt x="159" y="50"/>
                    <a:pt x="137" y="46"/>
                    <a:pt x="118" y="46"/>
                  </a:cubicBezTo>
                  <a:cubicBezTo>
                    <a:pt x="118" y="46"/>
                    <a:pt x="118" y="46"/>
                    <a:pt x="118" y="46"/>
                  </a:cubicBezTo>
                  <a:cubicBezTo>
                    <a:pt x="95" y="46"/>
                    <a:pt x="74" y="53"/>
                    <a:pt x="58" y="61"/>
                  </a:cubicBezTo>
                  <a:cubicBezTo>
                    <a:pt x="42" y="70"/>
                    <a:pt x="29" y="81"/>
                    <a:pt x="23" y="91"/>
                  </a:cubicBezTo>
                  <a:cubicBezTo>
                    <a:pt x="22" y="90"/>
                    <a:pt x="22" y="90"/>
                    <a:pt x="22" y="90"/>
                  </a:cubicBezTo>
                  <a:cubicBezTo>
                    <a:pt x="20" y="90"/>
                    <a:pt x="17" y="87"/>
                    <a:pt x="14" y="85"/>
                  </a:cubicBezTo>
                  <a:cubicBezTo>
                    <a:pt x="13" y="84"/>
                    <a:pt x="11" y="82"/>
                    <a:pt x="11" y="81"/>
                  </a:cubicBezTo>
                  <a:cubicBezTo>
                    <a:pt x="10" y="81"/>
                    <a:pt x="10" y="80"/>
                    <a:pt x="10" y="80"/>
                  </a:cubicBezTo>
                  <a:cubicBezTo>
                    <a:pt x="10" y="80"/>
                    <a:pt x="10" y="80"/>
                    <a:pt x="10" y="80"/>
                  </a:cubicBezTo>
                  <a:cubicBezTo>
                    <a:pt x="17" y="68"/>
                    <a:pt x="33" y="52"/>
                    <a:pt x="53" y="40"/>
                  </a:cubicBezTo>
                  <a:cubicBezTo>
                    <a:pt x="74" y="27"/>
                    <a:pt x="101" y="18"/>
                    <a:pt x="129" y="18"/>
                  </a:cubicBezTo>
                  <a:cubicBezTo>
                    <a:pt x="141" y="18"/>
                    <a:pt x="154" y="20"/>
                    <a:pt x="167" y="24"/>
                  </a:cubicBezTo>
                  <a:cubicBezTo>
                    <a:pt x="168" y="25"/>
                    <a:pt x="168" y="25"/>
                    <a:pt x="168" y="25"/>
                  </a:cubicBezTo>
                  <a:cubicBezTo>
                    <a:pt x="168" y="25"/>
                    <a:pt x="168" y="25"/>
                    <a:pt x="168" y="25"/>
                  </a:cubicBezTo>
                  <a:cubicBezTo>
                    <a:pt x="172" y="26"/>
                    <a:pt x="176" y="27"/>
                    <a:pt x="180" y="29"/>
                  </a:cubicBezTo>
                  <a:cubicBezTo>
                    <a:pt x="180" y="29"/>
                    <a:pt x="180" y="29"/>
                    <a:pt x="181" y="29"/>
                  </a:cubicBezTo>
                  <a:moveTo>
                    <a:pt x="181" y="12"/>
                  </a:moveTo>
                  <a:cubicBezTo>
                    <a:pt x="178" y="11"/>
                    <a:pt x="175" y="11"/>
                    <a:pt x="172" y="11"/>
                  </a:cubicBezTo>
                  <a:cubicBezTo>
                    <a:pt x="175" y="9"/>
                    <a:pt x="178" y="7"/>
                    <a:pt x="181" y="5"/>
                  </a:cubicBezTo>
                  <a:cubicBezTo>
                    <a:pt x="181" y="8"/>
                    <a:pt x="181" y="10"/>
                    <a:pt x="181" y="12"/>
                  </a:cubicBezTo>
                  <a:moveTo>
                    <a:pt x="184" y="0"/>
                  </a:moveTo>
                  <a:cubicBezTo>
                    <a:pt x="183" y="0"/>
                    <a:pt x="183" y="0"/>
                    <a:pt x="183" y="0"/>
                  </a:cubicBezTo>
                  <a:cubicBezTo>
                    <a:pt x="178" y="3"/>
                    <a:pt x="173" y="6"/>
                    <a:pt x="168" y="9"/>
                  </a:cubicBezTo>
                  <a:cubicBezTo>
                    <a:pt x="168" y="9"/>
                    <a:pt x="168" y="10"/>
                    <a:pt x="167" y="10"/>
                  </a:cubicBezTo>
                  <a:cubicBezTo>
                    <a:pt x="167" y="14"/>
                    <a:pt x="167" y="17"/>
                    <a:pt x="167" y="20"/>
                  </a:cubicBezTo>
                  <a:cubicBezTo>
                    <a:pt x="154" y="16"/>
                    <a:pt x="141" y="14"/>
                    <a:pt x="129" y="14"/>
                  </a:cubicBezTo>
                  <a:cubicBezTo>
                    <a:pt x="100" y="14"/>
                    <a:pt x="73" y="24"/>
                    <a:pt x="52" y="37"/>
                  </a:cubicBezTo>
                  <a:cubicBezTo>
                    <a:pt x="30" y="49"/>
                    <a:pt x="14" y="65"/>
                    <a:pt x="6" y="78"/>
                  </a:cubicBezTo>
                  <a:cubicBezTo>
                    <a:pt x="6" y="78"/>
                    <a:pt x="6" y="78"/>
                    <a:pt x="6" y="78"/>
                  </a:cubicBezTo>
                  <a:cubicBezTo>
                    <a:pt x="5" y="81"/>
                    <a:pt x="3" y="83"/>
                    <a:pt x="3" y="84"/>
                  </a:cubicBezTo>
                  <a:cubicBezTo>
                    <a:pt x="2" y="86"/>
                    <a:pt x="1" y="87"/>
                    <a:pt x="0" y="89"/>
                  </a:cubicBezTo>
                  <a:cubicBezTo>
                    <a:pt x="0" y="90"/>
                    <a:pt x="0" y="90"/>
                    <a:pt x="1" y="91"/>
                  </a:cubicBezTo>
                  <a:cubicBezTo>
                    <a:pt x="2" y="92"/>
                    <a:pt x="4" y="95"/>
                    <a:pt x="7" y="97"/>
                  </a:cubicBezTo>
                  <a:cubicBezTo>
                    <a:pt x="10" y="100"/>
                    <a:pt x="13" y="103"/>
                    <a:pt x="16" y="104"/>
                  </a:cubicBezTo>
                  <a:cubicBezTo>
                    <a:pt x="16" y="104"/>
                    <a:pt x="16" y="104"/>
                    <a:pt x="17" y="104"/>
                  </a:cubicBezTo>
                  <a:cubicBezTo>
                    <a:pt x="17" y="104"/>
                    <a:pt x="18" y="104"/>
                    <a:pt x="18" y="104"/>
                  </a:cubicBezTo>
                  <a:cubicBezTo>
                    <a:pt x="18" y="104"/>
                    <a:pt x="18" y="104"/>
                    <a:pt x="18" y="104"/>
                  </a:cubicBezTo>
                  <a:cubicBezTo>
                    <a:pt x="41" y="86"/>
                    <a:pt x="71" y="61"/>
                    <a:pt x="111" y="61"/>
                  </a:cubicBezTo>
                  <a:cubicBezTo>
                    <a:pt x="111" y="61"/>
                    <a:pt x="111" y="61"/>
                    <a:pt x="111" y="61"/>
                  </a:cubicBezTo>
                  <a:cubicBezTo>
                    <a:pt x="127" y="61"/>
                    <a:pt x="144" y="65"/>
                    <a:pt x="164" y="74"/>
                  </a:cubicBezTo>
                  <a:cubicBezTo>
                    <a:pt x="164" y="74"/>
                    <a:pt x="164" y="75"/>
                    <a:pt x="164" y="75"/>
                  </a:cubicBezTo>
                  <a:cubicBezTo>
                    <a:pt x="165" y="81"/>
                    <a:pt x="166" y="97"/>
                    <a:pt x="166" y="105"/>
                  </a:cubicBezTo>
                  <a:cubicBezTo>
                    <a:pt x="166" y="105"/>
                    <a:pt x="166" y="105"/>
                    <a:pt x="166" y="105"/>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7" y="106"/>
                    <a:pt x="167" y="106"/>
                  </a:cubicBezTo>
                  <a:cubicBezTo>
                    <a:pt x="167" y="107"/>
                    <a:pt x="167" y="107"/>
                    <a:pt x="167" y="107"/>
                  </a:cubicBezTo>
                  <a:cubicBezTo>
                    <a:pt x="168" y="107"/>
                    <a:pt x="168" y="107"/>
                    <a:pt x="168" y="107"/>
                  </a:cubicBezTo>
                  <a:cubicBezTo>
                    <a:pt x="168" y="107"/>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6"/>
                    <a:pt x="170" y="106"/>
                    <a:pt x="170" y="106"/>
                  </a:cubicBezTo>
                  <a:cubicBezTo>
                    <a:pt x="191" y="96"/>
                    <a:pt x="214" y="88"/>
                    <a:pt x="235" y="85"/>
                  </a:cubicBezTo>
                  <a:cubicBezTo>
                    <a:pt x="235" y="84"/>
                    <a:pt x="235" y="84"/>
                    <a:pt x="235" y="84"/>
                  </a:cubicBezTo>
                  <a:cubicBezTo>
                    <a:pt x="241" y="80"/>
                    <a:pt x="248" y="76"/>
                    <a:pt x="254" y="73"/>
                  </a:cubicBezTo>
                  <a:cubicBezTo>
                    <a:pt x="254" y="72"/>
                    <a:pt x="255" y="72"/>
                    <a:pt x="256" y="72"/>
                  </a:cubicBezTo>
                  <a:cubicBezTo>
                    <a:pt x="256" y="72"/>
                    <a:pt x="257" y="71"/>
                    <a:pt x="257" y="71"/>
                  </a:cubicBezTo>
                  <a:cubicBezTo>
                    <a:pt x="257" y="70"/>
                    <a:pt x="257" y="69"/>
                    <a:pt x="257" y="69"/>
                  </a:cubicBezTo>
                  <a:cubicBezTo>
                    <a:pt x="237" y="51"/>
                    <a:pt x="211" y="21"/>
                    <a:pt x="186" y="2"/>
                  </a:cubicBezTo>
                  <a:cubicBezTo>
                    <a:pt x="185" y="1"/>
                    <a:pt x="185" y="1"/>
                    <a:pt x="185" y="1"/>
                  </a:cubicBezTo>
                  <a:cubicBezTo>
                    <a:pt x="185" y="0"/>
                    <a:pt x="184" y="0"/>
                    <a:pt x="184"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878"/>
            <p:cNvSpPr>
              <a:spLocks noEditPoints="1"/>
            </p:cNvSpPr>
            <p:nvPr/>
          </p:nvSpPr>
          <p:spPr bwMode="auto">
            <a:xfrm>
              <a:off x="2372" y="3078"/>
              <a:ext cx="545" cy="564"/>
            </a:xfrm>
            <a:custGeom>
              <a:avLst/>
              <a:gdLst>
                <a:gd name="T0" fmla="*/ 216 w 230"/>
                <a:gd name="T1" fmla="*/ 232 h 238"/>
                <a:gd name="T2" fmla="*/ 216 w 230"/>
                <a:gd name="T3" fmla="*/ 232 h 238"/>
                <a:gd name="T4" fmla="*/ 217 w 230"/>
                <a:gd name="T5" fmla="*/ 220 h 238"/>
                <a:gd name="T6" fmla="*/ 225 w 230"/>
                <a:gd name="T7" fmla="*/ 222 h 238"/>
                <a:gd name="T8" fmla="*/ 218 w 230"/>
                <a:gd name="T9" fmla="*/ 212 h 238"/>
                <a:gd name="T10" fmla="*/ 226 w 230"/>
                <a:gd name="T11" fmla="*/ 214 h 238"/>
                <a:gd name="T12" fmla="*/ 226 w 230"/>
                <a:gd name="T13" fmla="*/ 214 h 238"/>
                <a:gd name="T14" fmla="*/ 214 w 230"/>
                <a:gd name="T15" fmla="*/ 207 h 238"/>
                <a:gd name="T16" fmla="*/ 212 w 230"/>
                <a:gd name="T17" fmla="*/ 207 h 238"/>
                <a:gd name="T18" fmla="*/ 146 w 230"/>
                <a:gd name="T19" fmla="*/ 190 h 238"/>
                <a:gd name="T20" fmla="*/ 155 w 230"/>
                <a:gd name="T21" fmla="*/ 187 h 238"/>
                <a:gd name="T22" fmla="*/ 104 w 230"/>
                <a:gd name="T23" fmla="*/ 158 h 238"/>
                <a:gd name="T24" fmla="*/ 133 w 230"/>
                <a:gd name="T25" fmla="*/ 173 h 238"/>
                <a:gd name="T26" fmla="*/ 100 w 230"/>
                <a:gd name="T27" fmla="*/ 153 h 238"/>
                <a:gd name="T28" fmla="*/ 19 w 230"/>
                <a:gd name="T29" fmla="*/ 128 h 238"/>
                <a:gd name="T30" fmla="*/ 108 w 230"/>
                <a:gd name="T31" fmla="*/ 147 h 238"/>
                <a:gd name="T32" fmla="*/ 108 w 230"/>
                <a:gd name="T33" fmla="*/ 147 h 238"/>
                <a:gd name="T34" fmla="*/ 27 w 230"/>
                <a:gd name="T35" fmla="*/ 126 h 238"/>
                <a:gd name="T36" fmla="*/ 28 w 230"/>
                <a:gd name="T37" fmla="*/ 111 h 238"/>
                <a:gd name="T38" fmla="*/ 77 w 230"/>
                <a:gd name="T39" fmla="*/ 115 h 238"/>
                <a:gd name="T40" fmla="*/ 92 w 230"/>
                <a:gd name="T41" fmla="*/ 119 h 238"/>
                <a:gd name="T42" fmla="*/ 97 w 230"/>
                <a:gd name="T43" fmla="*/ 130 h 238"/>
                <a:gd name="T44" fmla="*/ 86 w 230"/>
                <a:gd name="T45" fmla="*/ 101 h 238"/>
                <a:gd name="T46" fmla="*/ 71 w 230"/>
                <a:gd name="T47" fmla="*/ 96 h 238"/>
                <a:gd name="T48" fmla="*/ 90 w 230"/>
                <a:gd name="T49" fmla="*/ 114 h 238"/>
                <a:gd name="T50" fmla="*/ 83 w 230"/>
                <a:gd name="T51" fmla="*/ 84 h 238"/>
                <a:gd name="T52" fmla="*/ 80 w 230"/>
                <a:gd name="T53" fmla="*/ 68 h 238"/>
                <a:gd name="T54" fmla="*/ 91 w 230"/>
                <a:gd name="T55" fmla="*/ 77 h 238"/>
                <a:gd name="T56" fmla="*/ 93 w 230"/>
                <a:gd name="T57" fmla="*/ 74 h 238"/>
                <a:gd name="T58" fmla="*/ 87 w 230"/>
                <a:gd name="T59" fmla="*/ 61 h 238"/>
                <a:gd name="T60" fmla="*/ 103 w 230"/>
                <a:gd name="T61" fmla="*/ 67 h 238"/>
                <a:gd name="T62" fmla="*/ 103 w 230"/>
                <a:gd name="T63" fmla="*/ 67 h 238"/>
                <a:gd name="T64" fmla="*/ 60 w 230"/>
                <a:gd name="T65" fmla="*/ 31 h 238"/>
                <a:gd name="T66" fmla="*/ 90 w 230"/>
                <a:gd name="T67" fmla="*/ 52 h 238"/>
                <a:gd name="T68" fmla="*/ 62 w 230"/>
                <a:gd name="T69" fmla="*/ 79 h 238"/>
                <a:gd name="T70" fmla="*/ 209 w 230"/>
                <a:gd name="T71" fmla="*/ 212 h 238"/>
                <a:gd name="T72" fmla="*/ 212 w 230"/>
                <a:gd name="T73" fmla="*/ 230 h 238"/>
                <a:gd name="T74" fmla="*/ 199 w 230"/>
                <a:gd name="T75" fmla="*/ 233 h 238"/>
                <a:gd name="T76" fmla="*/ 32 w 230"/>
                <a:gd name="T77" fmla="*/ 107 h 238"/>
                <a:gd name="T78" fmla="*/ 5 w 230"/>
                <a:gd name="T79" fmla="*/ 120 h 238"/>
                <a:gd name="T80" fmla="*/ 0 w 230"/>
                <a:gd name="T81" fmla="*/ 118 h 238"/>
                <a:gd name="T82" fmla="*/ 21 w 230"/>
                <a:gd name="T83" fmla="*/ 134 h 238"/>
                <a:gd name="T84" fmla="*/ 103 w 230"/>
                <a:gd name="T85" fmla="*/ 208 h 238"/>
                <a:gd name="T86" fmla="*/ 221 w 230"/>
                <a:gd name="T87" fmla="*/ 236 h 238"/>
                <a:gd name="T88" fmla="*/ 230 w 230"/>
                <a:gd name="T89" fmla="*/ 213 h 238"/>
                <a:gd name="T90" fmla="*/ 227 w 230"/>
                <a:gd name="T91" fmla="*/ 206 h 238"/>
                <a:gd name="T92" fmla="*/ 101 w 230"/>
                <a:gd name="T93" fmla="*/ 75 h 238"/>
                <a:gd name="T94" fmla="*/ 116 w 230"/>
                <a:gd name="T95" fmla="*/ 61 h 238"/>
                <a:gd name="T96" fmla="*/ 116 w 230"/>
                <a:gd name="T97" fmla="*/ 60 h 238"/>
                <a:gd name="T98" fmla="*/ 115 w 230"/>
                <a:gd name="T99" fmla="*/ 58 h 238"/>
                <a:gd name="T100" fmla="*/ 113 w 230"/>
                <a:gd name="T101" fmla="*/ 57 h 238"/>
                <a:gd name="T102" fmla="*/ 15 w 230"/>
                <a:gd name="T103" fmla="*/ 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0" h="238">
                  <a:moveTo>
                    <a:pt x="211" y="233"/>
                  </a:moveTo>
                  <a:cubicBezTo>
                    <a:pt x="211" y="233"/>
                    <a:pt x="211" y="233"/>
                    <a:pt x="211" y="233"/>
                  </a:cubicBezTo>
                  <a:cubicBezTo>
                    <a:pt x="211" y="233"/>
                    <a:pt x="211" y="233"/>
                    <a:pt x="211" y="233"/>
                  </a:cubicBezTo>
                  <a:moveTo>
                    <a:pt x="216" y="232"/>
                  </a:moveTo>
                  <a:cubicBezTo>
                    <a:pt x="216" y="231"/>
                    <a:pt x="217" y="229"/>
                    <a:pt x="217" y="227"/>
                  </a:cubicBezTo>
                  <a:cubicBezTo>
                    <a:pt x="219" y="229"/>
                    <a:pt x="221" y="230"/>
                    <a:pt x="223" y="231"/>
                  </a:cubicBezTo>
                  <a:cubicBezTo>
                    <a:pt x="222" y="231"/>
                    <a:pt x="221" y="232"/>
                    <a:pt x="220" y="232"/>
                  </a:cubicBezTo>
                  <a:cubicBezTo>
                    <a:pt x="219" y="232"/>
                    <a:pt x="218" y="232"/>
                    <a:pt x="216" y="232"/>
                  </a:cubicBezTo>
                  <a:moveTo>
                    <a:pt x="225" y="230"/>
                  </a:moveTo>
                  <a:cubicBezTo>
                    <a:pt x="222" y="228"/>
                    <a:pt x="220" y="227"/>
                    <a:pt x="217" y="225"/>
                  </a:cubicBezTo>
                  <a:cubicBezTo>
                    <a:pt x="217" y="223"/>
                    <a:pt x="217" y="222"/>
                    <a:pt x="217" y="221"/>
                  </a:cubicBezTo>
                  <a:cubicBezTo>
                    <a:pt x="217" y="220"/>
                    <a:pt x="217" y="220"/>
                    <a:pt x="217" y="220"/>
                  </a:cubicBezTo>
                  <a:cubicBezTo>
                    <a:pt x="220" y="221"/>
                    <a:pt x="223" y="222"/>
                    <a:pt x="225" y="224"/>
                  </a:cubicBezTo>
                  <a:cubicBezTo>
                    <a:pt x="225" y="225"/>
                    <a:pt x="225" y="225"/>
                    <a:pt x="225" y="225"/>
                  </a:cubicBezTo>
                  <a:cubicBezTo>
                    <a:pt x="225" y="227"/>
                    <a:pt x="225" y="228"/>
                    <a:pt x="225" y="230"/>
                  </a:cubicBezTo>
                  <a:moveTo>
                    <a:pt x="225" y="222"/>
                  </a:moveTo>
                  <a:cubicBezTo>
                    <a:pt x="223" y="220"/>
                    <a:pt x="220" y="218"/>
                    <a:pt x="217" y="217"/>
                  </a:cubicBezTo>
                  <a:cubicBezTo>
                    <a:pt x="217" y="216"/>
                    <a:pt x="217" y="214"/>
                    <a:pt x="217" y="212"/>
                  </a:cubicBezTo>
                  <a:cubicBezTo>
                    <a:pt x="216" y="212"/>
                    <a:pt x="216" y="212"/>
                    <a:pt x="216" y="212"/>
                  </a:cubicBezTo>
                  <a:cubicBezTo>
                    <a:pt x="217" y="212"/>
                    <a:pt x="218" y="212"/>
                    <a:pt x="218" y="212"/>
                  </a:cubicBezTo>
                  <a:cubicBezTo>
                    <a:pt x="220" y="213"/>
                    <a:pt x="223" y="215"/>
                    <a:pt x="225" y="216"/>
                  </a:cubicBezTo>
                  <a:cubicBezTo>
                    <a:pt x="225" y="216"/>
                    <a:pt x="225" y="216"/>
                    <a:pt x="225" y="216"/>
                  </a:cubicBezTo>
                  <a:cubicBezTo>
                    <a:pt x="225" y="218"/>
                    <a:pt x="225" y="220"/>
                    <a:pt x="225" y="222"/>
                  </a:cubicBezTo>
                  <a:moveTo>
                    <a:pt x="226" y="214"/>
                  </a:moveTo>
                  <a:cubicBezTo>
                    <a:pt x="224" y="213"/>
                    <a:pt x="223" y="212"/>
                    <a:pt x="222" y="211"/>
                  </a:cubicBezTo>
                  <a:cubicBezTo>
                    <a:pt x="223" y="211"/>
                    <a:pt x="224" y="211"/>
                    <a:pt x="226" y="211"/>
                  </a:cubicBezTo>
                  <a:cubicBezTo>
                    <a:pt x="226" y="211"/>
                    <a:pt x="226" y="212"/>
                    <a:pt x="226" y="213"/>
                  </a:cubicBezTo>
                  <a:cubicBezTo>
                    <a:pt x="226" y="214"/>
                    <a:pt x="226" y="214"/>
                    <a:pt x="226" y="214"/>
                  </a:cubicBezTo>
                  <a:moveTo>
                    <a:pt x="209" y="207"/>
                  </a:moveTo>
                  <a:cubicBezTo>
                    <a:pt x="194" y="207"/>
                    <a:pt x="175" y="204"/>
                    <a:pt x="155" y="194"/>
                  </a:cubicBezTo>
                  <a:cubicBezTo>
                    <a:pt x="167" y="197"/>
                    <a:pt x="181" y="200"/>
                    <a:pt x="192" y="202"/>
                  </a:cubicBezTo>
                  <a:cubicBezTo>
                    <a:pt x="200" y="204"/>
                    <a:pt x="207" y="206"/>
                    <a:pt x="214" y="207"/>
                  </a:cubicBezTo>
                  <a:cubicBezTo>
                    <a:pt x="213" y="207"/>
                    <a:pt x="213" y="207"/>
                    <a:pt x="213" y="207"/>
                  </a:cubicBezTo>
                  <a:cubicBezTo>
                    <a:pt x="212" y="207"/>
                    <a:pt x="212" y="207"/>
                    <a:pt x="212" y="207"/>
                  </a:cubicBezTo>
                  <a:cubicBezTo>
                    <a:pt x="212" y="207"/>
                    <a:pt x="212" y="207"/>
                    <a:pt x="212" y="207"/>
                  </a:cubicBezTo>
                  <a:cubicBezTo>
                    <a:pt x="212" y="207"/>
                    <a:pt x="212" y="207"/>
                    <a:pt x="212" y="207"/>
                  </a:cubicBezTo>
                  <a:cubicBezTo>
                    <a:pt x="211" y="207"/>
                    <a:pt x="210" y="207"/>
                    <a:pt x="209" y="207"/>
                  </a:cubicBezTo>
                  <a:cubicBezTo>
                    <a:pt x="209" y="207"/>
                    <a:pt x="209" y="207"/>
                    <a:pt x="209" y="207"/>
                  </a:cubicBezTo>
                  <a:moveTo>
                    <a:pt x="177" y="197"/>
                  </a:moveTo>
                  <a:cubicBezTo>
                    <a:pt x="166" y="195"/>
                    <a:pt x="154" y="192"/>
                    <a:pt x="146" y="190"/>
                  </a:cubicBezTo>
                  <a:cubicBezTo>
                    <a:pt x="140" y="187"/>
                    <a:pt x="135" y="184"/>
                    <a:pt x="130" y="180"/>
                  </a:cubicBezTo>
                  <a:cubicBezTo>
                    <a:pt x="128" y="179"/>
                    <a:pt x="126" y="178"/>
                    <a:pt x="124" y="176"/>
                  </a:cubicBezTo>
                  <a:cubicBezTo>
                    <a:pt x="134" y="180"/>
                    <a:pt x="145" y="183"/>
                    <a:pt x="154" y="187"/>
                  </a:cubicBezTo>
                  <a:cubicBezTo>
                    <a:pt x="155" y="187"/>
                    <a:pt x="155" y="187"/>
                    <a:pt x="155" y="187"/>
                  </a:cubicBezTo>
                  <a:cubicBezTo>
                    <a:pt x="162" y="191"/>
                    <a:pt x="170" y="194"/>
                    <a:pt x="177" y="197"/>
                  </a:cubicBezTo>
                  <a:moveTo>
                    <a:pt x="144" y="181"/>
                  </a:moveTo>
                  <a:cubicBezTo>
                    <a:pt x="135" y="178"/>
                    <a:pt x="126" y="175"/>
                    <a:pt x="119" y="172"/>
                  </a:cubicBezTo>
                  <a:cubicBezTo>
                    <a:pt x="114" y="167"/>
                    <a:pt x="109" y="163"/>
                    <a:pt x="104" y="158"/>
                  </a:cubicBezTo>
                  <a:cubicBezTo>
                    <a:pt x="113" y="162"/>
                    <a:pt x="122" y="167"/>
                    <a:pt x="131" y="172"/>
                  </a:cubicBezTo>
                  <a:cubicBezTo>
                    <a:pt x="132" y="172"/>
                    <a:pt x="132" y="172"/>
                    <a:pt x="132" y="172"/>
                  </a:cubicBezTo>
                  <a:cubicBezTo>
                    <a:pt x="132" y="173"/>
                    <a:pt x="132" y="173"/>
                    <a:pt x="132" y="173"/>
                  </a:cubicBezTo>
                  <a:cubicBezTo>
                    <a:pt x="132" y="173"/>
                    <a:pt x="133" y="173"/>
                    <a:pt x="133" y="173"/>
                  </a:cubicBezTo>
                  <a:cubicBezTo>
                    <a:pt x="133" y="173"/>
                    <a:pt x="133" y="173"/>
                    <a:pt x="133" y="173"/>
                  </a:cubicBezTo>
                  <a:cubicBezTo>
                    <a:pt x="137" y="176"/>
                    <a:pt x="140" y="178"/>
                    <a:pt x="144" y="181"/>
                  </a:cubicBezTo>
                  <a:moveTo>
                    <a:pt x="125" y="166"/>
                  </a:moveTo>
                  <a:cubicBezTo>
                    <a:pt x="117" y="162"/>
                    <a:pt x="108" y="157"/>
                    <a:pt x="100" y="153"/>
                  </a:cubicBezTo>
                  <a:cubicBezTo>
                    <a:pt x="97" y="149"/>
                    <a:pt x="94" y="144"/>
                    <a:pt x="91" y="140"/>
                  </a:cubicBezTo>
                  <a:cubicBezTo>
                    <a:pt x="98" y="143"/>
                    <a:pt x="105" y="148"/>
                    <a:pt x="111" y="152"/>
                  </a:cubicBezTo>
                  <a:cubicBezTo>
                    <a:pt x="116" y="157"/>
                    <a:pt x="120" y="162"/>
                    <a:pt x="125" y="166"/>
                  </a:cubicBezTo>
                  <a:moveTo>
                    <a:pt x="19" y="128"/>
                  </a:moveTo>
                  <a:cubicBezTo>
                    <a:pt x="15" y="127"/>
                    <a:pt x="11" y="125"/>
                    <a:pt x="7" y="124"/>
                  </a:cubicBezTo>
                  <a:cubicBezTo>
                    <a:pt x="10" y="122"/>
                    <a:pt x="12" y="121"/>
                    <a:pt x="14" y="119"/>
                  </a:cubicBezTo>
                  <a:cubicBezTo>
                    <a:pt x="16" y="122"/>
                    <a:pt x="17" y="125"/>
                    <a:pt x="19" y="128"/>
                  </a:cubicBezTo>
                  <a:moveTo>
                    <a:pt x="108" y="147"/>
                  </a:moveTo>
                  <a:cubicBezTo>
                    <a:pt x="101" y="143"/>
                    <a:pt x="95" y="139"/>
                    <a:pt x="88" y="136"/>
                  </a:cubicBezTo>
                  <a:cubicBezTo>
                    <a:pt x="85" y="131"/>
                    <a:pt x="82" y="125"/>
                    <a:pt x="79" y="119"/>
                  </a:cubicBezTo>
                  <a:cubicBezTo>
                    <a:pt x="86" y="124"/>
                    <a:pt x="93" y="129"/>
                    <a:pt x="100" y="134"/>
                  </a:cubicBezTo>
                  <a:cubicBezTo>
                    <a:pt x="102" y="139"/>
                    <a:pt x="105" y="143"/>
                    <a:pt x="108" y="147"/>
                  </a:cubicBezTo>
                  <a:moveTo>
                    <a:pt x="22" y="128"/>
                  </a:moveTo>
                  <a:cubicBezTo>
                    <a:pt x="20" y="125"/>
                    <a:pt x="18" y="122"/>
                    <a:pt x="16" y="118"/>
                  </a:cubicBezTo>
                  <a:cubicBezTo>
                    <a:pt x="18" y="117"/>
                    <a:pt x="20" y="116"/>
                    <a:pt x="21" y="115"/>
                  </a:cubicBezTo>
                  <a:cubicBezTo>
                    <a:pt x="23" y="118"/>
                    <a:pt x="25" y="122"/>
                    <a:pt x="27" y="126"/>
                  </a:cubicBezTo>
                  <a:cubicBezTo>
                    <a:pt x="25" y="127"/>
                    <a:pt x="24" y="127"/>
                    <a:pt x="22" y="128"/>
                  </a:cubicBezTo>
                  <a:moveTo>
                    <a:pt x="28" y="124"/>
                  </a:moveTo>
                  <a:cubicBezTo>
                    <a:pt x="27" y="121"/>
                    <a:pt x="25" y="117"/>
                    <a:pt x="23" y="114"/>
                  </a:cubicBezTo>
                  <a:cubicBezTo>
                    <a:pt x="25" y="113"/>
                    <a:pt x="26" y="112"/>
                    <a:pt x="28" y="111"/>
                  </a:cubicBezTo>
                  <a:cubicBezTo>
                    <a:pt x="29" y="115"/>
                    <a:pt x="30" y="118"/>
                    <a:pt x="31" y="122"/>
                  </a:cubicBezTo>
                  <a:cubicBezTo>
                    <a:pt x="30" y="123"/>
                    <a:pt x="29" y="123"/>
                    <a:pt x="28" y="124"/>
                  </a:cubicBezTo>
                  <a:moveTo>
                    <a:pt x="97" y="130"/>
                  </a:moveTo>
                  <a:cubicBezTo>
                    <a:pt x="91" y="125"/>
                    <a:pt x="84" y="120"/>
                    <a:pt x="77" y="115"/>
                  </a:cubicBezTo>
                  <a:cubicBezTo>
                    <a:pt x="75" y="110"/>
                    <a:pt x="74" y="105"/>
                    <a:pt x="72" y="100"/>
                  </a:cubicBezTo>
                  <a:cubicBezTo>
                    <a:pt x="75" y="103"/>
                    <a:pt x="78" y="106"/>
                    <a:pt x="81" y="108"/>
                  </a:cubicBezTo>
                  <a:cubicBezTo>
                    <a:pt x="84" y="111"/>
                    <a:pt x="87" y="114"/>
                    <a:pt x="90" y="117"/>
                  </a:cubicBezTo>
                  <a:cubicBezTo>
                    <a:pt x="90" y="118"/>
                    <a:pt x="91" y="118"/>
                    <a:pt x="92" y="119"/>
                  </a:cubicBezTo>
                  <a:cubicBezTo>
                    <a:pt x="92" y="119"/>
                    <a:pt x="92" y="119"/>
                    <a:pt x="92" y="119"/>
                  </a:cubicBezTo>
                  <a:cubicBezTo>
                    <a:pt x="91" y="119"/>
                    <a:pt x="92" y="120"/>
                    <a:pt x="92" y="120"/>
                  </a:cubicBezTo>
                  <a:cubicBezTo>
                    <a:pt x="93" y="120"/>
                    <a:pt x="93" y="120"/>
                    <a:pt x="93" y="120"/>
                  </a:cubicBezTo>
                  <a:cubicBezTo>
                    <a:pt x="94" y="124"/>
                    <a:pt x="96" y="127"/>
                    <a:pt x="97" y="130"/>
                  </a:cubicBezTo>
                  <a:moveTo>
                    <a:pt x="86" y="101"/>
                  </a:moveTo>
                  <a:cubicBezTo>
                    <a:pt x="81" y="96"/>
                    <a:pt x="76" y="91"/>
                    <a:pt x="71" y="85"/>
                  </a:cubicBezTo>
                  <a:cubicBezTo>
                    <a:pt x="75" y="86"/>
                    <a:pt x="79" y="88"/>
                    <a:pt x="83" y="89"/>
                  </a:cubicBezTo>
                  <a:cubicBezTo>
                    <a:pt x="84" y="93"/>
                    <a:pt x="85" y="97"/>
                    <a:pt x="86" y="101"/>
                  </a:cubicBezTo>
                  <a:moveTo>
                    <a:pt x="90" y="114"/>
                  </a:moveTo>
                  <a:cubicBezTo>
                    <a:pt x="88" y="112"/>
                    <a:pt x="85" y="109"/>
                    <a:pt x="82" y="107"/>
                  </a:cubicBezTo>
                  <a:cubicBezTo>
                    <a:pt x="79" y="103"/>
                    <a:pt x="75" y="100"/>
                    <a:pt x="71" y="97"/>
                  </a:cubicBezTo>
                  <a:cubicBezTo>
                    <a:pt x="71" y="96"/>
                    <a:pt x="71" y="96"/>
                    <a:pt x="71" y="96"/>
                  </a:cubicBezTo>
                  <a:cubicBezTo>
                    <a:pt x="70" y="93"/>
                    <a:pt x="69" y="89"/>
                    <a:pt x="68" y="85"/>
                  </a:cubicBezTo>
                  <a:cubicBezTo>
                    <a:pt x="73" y="92"/>
                    <a:pt x="79" y="98"/>
                    <a:pt x="86" y="104"/>
                  </a:cubicBezTo>
                  <a:cubicBezTo>
                    <a:pt x="87" y="105"/>
                    <a:pt x="87" y="105"/>
                    <a:pt x="87" y="105"/>
                  </a:cubicBezTo>
                  <a:cubicBezTo>
                    <a:pt x="88" y="108"/>
                    <a:pt x="89" y="111"/>
                    <a:pt x="90" y="114"/>
                  </a:cubicBezTo>
                  <a:moveTo>
                    <a:pt x="83" y="84"/>
                  </a:moveTo>
                  <a:cubicBezTo>
                    <a:pt x="78" y="83"/>
                    <a:pt x="73" y="81"/>
                    <a:pt x="68" y="79"/>
                  </a:cubicBezTo>
                  <a:cubicBezTo>
                    <a:pt x="69" y="78"/>
                    <a:pt x="71" y="76"/>
                    <a:pt x="73" y="74"/>
                  </a:cubicBezTo>
                  <a:cubicBezTo>
                    <a:pt x="76" y="77"/>
                    <a:pt x="80" y="81"/>
                    <a:pt x="83" y="84"/>
                  </a:cubicBezTo>
                  <a:moveTo>
                    <a:pt x="85" y="83"/>
                  </a:moveTo>
                  <a:cubicBezTo>
                    <a:pt x="82" y="80"/>
                    <a:pt x="78" y="76"/>
                    <a:pt x="75" y="72"/>
                  </a:cubicBezTo>
                  <a:cubicBezTo>
                    <a:pt x="76" y="72"/>
                    <a:pt x="77" y="71"/>
                    <a:pt x="78" y="70"/>
                  </a:cubicBezTo>
                  <a:cubicBezTo>
                    <a:pt x="78" y="69"/>
                    <a:pt x="79" y="69"/>
                    <a:pt x="80" y="68"/>
                  </a:cubicBezTo>
                  <a:cubicBezTo>
                    <a:pt x="82" y="72"/>
                    <a:pt x="86" y="76"/>
                    <a:pt x="90" y="79"/>
                  </a:cubicBezTo>
                  <a:cubicBezTo>
                    <a:pt x="89" y="80"/>
                    <a:pt x="88" y="81"/>
                    <a:pt x="87" y="82"/>
                  </a:cubicBezTo>
                  <a:cubicBezTo>
                    <a:pt x="86" y="83"/>
                    <a:pt x="86" y="83"/>
                    <a:pt x="85" y="83"/>
                  </a:cubicBezTo>
                  <a:moveTo>
                    <a:pt x="91" y="77"/>
                  </a:moveTo>
                  <a:cubicBezTo>
                    <a:pt x="87" y="74"/>
                    <a:pt x="84" y="71"/>
                    <a:pt x="81" y="67"/>
                  </a:cubicBezTo>
                  <a:cubicBezTo>
                    <a:pt x="83" y="65"/>
                    <a:pt x="84" y="64"/>
                    <a:pt x="86" y="63"/>
                  </a:cubicBezTo>
                  <a:cubicBezTo>
                    <a:pt x="88" y="66"/>
                    <a:pt x="91" y="70"/>
                    <a:pt x="93" y="74"/>
                  </a:cubicBezTo>
                  <a:cubicBezTo>
                    <a:pt x="93" y="74"/>
                    <a:pt x="93" y="74"/>
                    <a:pt x="93" y="74"/>
                  </a:cubicBezTo>
                  <a:cubicBezTo>
                    <a:pt x="93" y="74"/>
                    <a:pt x="93" y="75"/>
                    <a:pt x="94" y="75"/>
                  </a:cubicBezTo>
                  <a:cubicBezTo>
                    <a:pt x="93" y="76"/>
                    <a:pt x="92" y="77"/>
                    <a:pt x="91" y="77"/>
                  </a:cubicBezTo>
                  <a:moveTo>
                    <a:pt x="96" y="73"/>
                  </a:moveTo>
                  <a:cubicBezTo>
                    <a:pt x="93" y="69"/>
                    <a:pt x="90" y="65"/>
                    <a:pt x="87" y="61"/>
                  </a:cubicBezTo>
                  <a:cubicBezTo>
                    <a:pt x="89" y="60"/>
                    <a:pt x="91" y="58"/>
                    <a:pt x="93" y="56"/>
                  </a:cubicBezTo>
                  <a:cubicBezTo>
                    <a:pt x="96" y="60"/>
                    <a:pt x="98" y="64"/>
                    <a:pt x="101" y="68"/>
                  </a:cubicBezTo>
                  <a:cubicBezTo>
                    <a:pt x="100" y="70"/>
                    <a:pt x="98" y="72"/>
                    <a:pt x="96" y="73"/>
                  </a:cubicBezTo>
                  <a:moveTo>
                    <a:pt x="103" y="67"/>
                  </a:moveTo>
                  <a:cubicBezTo>
                    <a:pt x="100" y="63"/>
                    <a:pt x="97" y="59"/>
                    <a:pt x="94" y="55"/>
                  </a:cubicBezTo>
                  <a:cubicBezTo>
                    <a:pt x="94" y="55"/>
                    <a:pt x="94" y="55"/>
                    <a:pt x="94" y="55"/>
                  </a:cubicBezTo>
                  <a:cubicBezTo>
                    <a:pt x="99" y="56"/>
                    <a:pt x="105" y="59"/>
                    <a:pt x="110" y="61"/>
                  </a:cubicBezTo>
                  <a:cubicBezTo>
                    <a:pt x="108" y="63"/>
                    <a:pt x="105" y="65"/>
                    <a:pt x="103" y="67"/>
                  </a:cubicBezTo>
                  <a:moveTo>
                    <a:pt x="60" y="31"/>
                  </a:moveTo>
                  <a:cubicBezTo>
                    <a:pt x="49" y="25"/>
                    <a:pt x="39" y="18"/>
                    <a:pt x="30" y="12"/>
                  </a:cubicBezTo>
                  <a:cubicBezTo>
                    <a:pt x="34" y="13"/>
                    <a:pt x="37" y="14"/>
                    <a:pt x="41" y="15"/>
                  </a:cubicBezTo>
                  <a:cubicBezTo>
                    <a:pt x="47" y="21"/>
                    <a:pt x="53" y="26"/>
                    <a:pt x="60" y="31"/>
                  </a:cubicBezTo>
                  <a:moveTo>
                    <a:pt x="5" y="120"/>
                  </a:moveTo>
                  <a:cubicBezTo>
                    <a:pt x="5" y="119"/>
                    <a:pt x="5" y="119"/>
                    <a:pt x="5" y="118"/>
                  </a:cubicBezTo>
                  <a:cubicBezTo>
                    <a:pt x="5" y="82"/>
                    <a:pt x="13" y="39"/>
                    <a:pt x="15" y="7"/>
                  </a:cubicBezTo>
                  <a:cubicBezTo>
                    <a:pt x="34" y="20"/>
                    <a:pt x="62" y="40"/>
                    <a:pt x="90" y="52"/>
                  </a:cubicBezTo>
                  <a:cubicBezTo>
                    <a:pt x="83" y="59"/>
                    <a:pt x="77" y="64"/>
                    <a:pt x="72" y="69"/>
                  </a:cubicBezTo>
                  <a:cubicBezTo>
                    <a:pt x="69" y="71"/>
                    <a:pt x="67" y="74"/>
                    <a:pt x="65" y="75"/>
                  </a:cubicBezTo>
                  <a:cubicBezTo>
                    <a:pt x="64" y="76"/>
                    <a:pt x="64" y="77"/>
                    <a:pt x="63" y="78"/>
                  </a:cubicBezTo>
                  <a:cubicBezTo>
                    <a:pt x="63" y="78"/>
                    <a:pt x="63" y="79"/>
                    <a:pt x="62" y="79"/>
                  </a:cubicBezTo>
                  <a:cubicBezTo>
                    <a:pt x="62" y="79"/>
                    <a:pt x="62" y="80"/>
                    <a:pt x="62" y="81"/>
                  </a:cubicBezTo>
                  <a:cubicBezTo>
                    <a:pt x="62" y="81"/>
                    <a:pt x="62" y="81"/>
                    <a:pt x="62" y="81"/>
                  </a:cubicBezTo>
                  <a:cubicBezTo>
                    <a:pt x="73" y="131"/>
                    <a:pt x="99" y="164"/>
                    <a:pt x="128" y="184"/>
                  </a:cubicBezTo>
                  <a:cubicBezTo>
                    <a:pt x="156" y="204"/>
                    <a:pt x="188" y="212"/>
                    <a:pt x="209" y="212"/>
                  </a:cubicBezTo>
                  <a:cubicBezTo>
                    <a:pt x="210" y="212"/>
                    <a:pt x="211" y="212"/>
                    <a:pt x="212" y="212"/>
                  </a:cubicBezTo>
                  <a:cubicBezTo>
                    <a:pt x="212" y="212"/>
                    <a:pt x="212" y="212"/>
                    <a:pt x="212" y="212"/>
                  </a:cubicBezTo>
                  <a:cubicBezTo>
                    <a:pt x="212" y="214"/>
                    <a:pt x="213" y="217"/>
                    <a:pt x="213" y="221"/>
                  </a:cubicBezTo>
                  <a:cubicBezTo>
                    <a:pt x="213" y="224"/>
                    <a:pt x="212" y="227"/>
                    <a:pt x="212" y="230"/>
                  </a:cubicBezTo>
                  <a:cubicBezTo>
                    <a:pt x="212" y="231"/>
                    <a:pt x="211" y="232"/>
                    <a:pt x="211" y="232"/>
                  </a:cubicBezTo>
                  <a:cubicBezTo>
                    <a:pt x="211" y="233"/>
                    <a:pt x="211" y="233"/>
                    <a:pt x="211" y="233"/>
                  </a:cubicBezTo>
                  <a:cubicBezTo>
                    <a:pt x="208" y="233"/>
                    <a:pt x="204" y="233"/>
                    <a:pt x="200" y="233"/>
                  </a:cubicBezTo>
                  <a:cubicBezTo>
                    <a:pt x="200" y="233"/>
                    <a:pt x="200" y="233"/>
                    <a:pt x="199" y="233"/>
                  </a:cubicBezTo>
                  <a:cubicBezTo>
                    <a:pt x="174" y="233"/>
                    <a:pt x="138" y="225"/>
                    <a:pt x="105" y="204"/>
                  </a:cubicBezTo>
                  <a:cubicBezTo>
                    <a:pt x="76" y="187"/>
                    <a:pt x="50" y="160"/>
                    <a:pt x="36" y="123"/>
                  </a:cubicBezTo>
                  <a:cubicBezTo>
                    <a:pt x="36" y="122"/>
                    <a:pt x="36" y="122"/>
                    <a:pt x="36" y="122"/>
                  </a:cubicBezTo>
                  <a:cubicBezTo>
                    <a:pt x="34" y="117"/>
                    <a:pt x="33" y="112"/>
                    <a:pt x="32" y="107"/>
                  </a:cubicBezTo>
                  <a:cubicBezTo>
                    <a:pt x="31" y="106"/>
                    <a:pt x="31" y="106"/>
                    <a:pt x="30" y="106"/>
                  </a:cubicBezTo>
                  <a:cubicBezTo>
                    <a:pt x="30" y="105"/>
                    <a:pt x="30" y="105"/>
                    <a:pt x="29" y="105"/>
                  </a:cubicBezTo>
                  <a:cubicBezTo>
                    <a:pt x="29" y="105"/>
                    <a:pt x="29" y="105"/>
                    <a:pt x="28" y="106"/>
                  </a:cubicBezTo>
                  <a:cubicBezTo>
                    <a:pt x="19" y="111"/>
                    <a:pt x="13" y="115"/>
                    <a:pt x="5" y="120"/>
                  </a:cubicBezTo>
                  <a:moveTo>
                    <a:pt x="13" y="0"/>
                  </a:moveTo>
                  <a:cubicBezTo>
                    <a:pt x="13" y="0"/>
                    <a:pt x="13" y="0"/>
                    <a:pt x="12" y="0"/>
                  </a:cubicBezTo>
                  <a:cubicBezTo>
                    <a:pt x="12" y="1"/>
                    <a:pt x="11" y="2"/>
                    <a:pt x="11" y="2"/>
                  </a:cubicBezTo>
                  <a:cubicBezTo>
                    <a:pt x="9" y="34"/>
                    <a:pt x="0" y="80"/>
                    <a:pt x="0" y="118"/>
                  </a:cubicBezTo>
                  <a:cubicBezTo>
                    <a:pt x="0" y="120"/>
                    <a:pt x="0" y="121"/>
                    <a:pt x="0" y="123"/>
                  </a:cubicBezTo>
                  <a:cubicBezTo>
                    <a:pt x="0" y="123"/>
                    <a:pt x="0" y="123"/>
                    <a:pt x="0" y="123"/>
                  </a:cubicBezTo>
                  <a:cubicBezTo>
                    <a:pt x="0" y="124"/>
                    <a:pt x="0" y="126"/>
                    <a:pt x="1" y="126"/>
                  </a:cubicBezTo>
                  <a:cubicBezTo>
                    <a:pt x="8" y="129"/>
                    <a:pt x="14" y="131"/>
                    <a:pt x="21" y="134"/>
                  </a:cubicBezTo>
                  <a:cubicBezTo>
                    <a:pt x="21" y="134"/>
                    <a:pt x="22" y="134"/>
                    <a:pt x="22" y="134"/>
                  </a:cubicBezTo>
                  <a:cubicBezTo>
                    <a:pt x="22" y="134"/>
                    <a:pt x="23" y="134"/>
                    <a:pt x="23" y="133"/>
                  </a:cubicBezTo>
                  <a:cubicBezTo>
                    <a:pt x="27" y="131"/>
                    <a:pt x="30" y="129"/>
                    <a:pt x="33" y="126"/>
                  </a:cubicBezTo>
                  <a:cubicBezTo>
                    <a:pt x="47" y="164"/>
                    <a:pt x="74" y="190"/>
                    <a:pt x="103" y="208"/>
                  </a:cubicBezTo>
                  <a:cubicBezTo>
                    <a:pt x="136" y="229"/>
                    <a:pt x="173" y="238"/>
                    <a:pt x="200" y="238"/>
                  </a:cubicBezTo>
                  <a:cubicBezTo>
                    <a:pt x="204" y="238"/>
                    <a:pt x="208" y="238"/>
                    <a:pt x="212" y="237"/>
                  </a:cubicBezTo>
                  <a:cubicBezTo>
                    <a:pt x="212" y="237"/>
                    <a:pt x="212" y="237"/>
                    <a:pt x="212" y="237"/>
                  </a:cubicBezTo>
                  <a:cubicBezTo>
                    <a:pt x="216" y="237"/>
                    <a:pt x="219" y="236"/>
                    <a:pt x="221" y="236"/>
                  </a:cubicBezTo>
                  <a:cubicBezTo>
                    <a:pt x="223" y="236"/>
                    <a:pt x="225" y="235"/>
                    <a:pt x="227" y="235"/>
                  </a:cubicBezTo>
                  <a:cubicBezTo>
                    <a:pt x="228" y="234"/>
                    <a:pt x="229" y="234"/>
                    <a:pt x="229" y="233"/>
                  </a:cubicBezTo>
                  <a:cubicBezTo>
                    <a:pt x="229" y="231"/>
                    <a:pt x="229" y="228"/>
                    <a:pt x="230" y="225"/>
                  </a:cubicBezTo>
                  <a:cubicBezTo>
                    <a:pt x="230" y="221"/>
                    <a:pt x="230" y="217"/>
                    <a:pt x="230" y="213"/>
                  </a:cubicBezTo>
                  <a:cubicBezTo>
                    <a:pt x="230" y="211"/>
                    <a:pt x="230" y="209"/>
                    <a:pt x="230" y="208"/>
                  </a:cubicBezTo>
                  <a:cubicBezTo>
                    <a:pt x="230" y="207"/>
                    <a:pt x="229" y="206"/>
                    <a:pt x="228" y="206"/>
                  </a:cubicBezTo>
                  <a:cubicBezTo>
                    <a:pt x="228" y="206"/>
                    <a:pt x="228" y="206"/>
                    <a:pt x="227" y="206"/>
                  </a:cubicBezTo>
                  <a:cubicBezTo>
                    <a:pt x="227" y="206"/>
                    <a:pt x="227" y="206"/>
                    <a:pt x="227" y="206"/>
                  </a:cubicBezTo>
                  <a:cubicBezTo>
                    <a:pt x="203" y="200"/>
                    <a:pt x="173" y="194"/>
                    <a:pt x="147" y="177"/>
                  </a:cubicBezTo>
                  <a:cubicBezTo>
                    <a:pt x="121" y="161"/>
                    <a:pt x="98" y="134"/>
                    <a:pt x="87" y="88"/>
                  </a:cubicBezTo>
                  <a:cubicBezTo>
                    <a:pt x="87" y="88"/>
                    <a:pt x="88" y="87"/>
                    <a:pt x="88" y="87"/>
                  </a:cubicBezTo>
                  <a:cubicBezTo>
                    <a:pt x="90" y="85"/>
                    <a:pt x="95" y="80"/>
                    <a:pt x="101" y="75"/>
                  </a:cubicBezTo>
                  <a:cubicBezTo>
                    <a:pt x="106" y="70"/>
                    <a:pt x="112" y="65"/>
                    <a:pt x="115" y="62"/>
                  </a:cubicBezTo>
                  <a:cubicBezTo>
                    <a:pt x="115" y="62"/>
                    <a:pt x="115" y="62"/>
                    <a:pt x="115" y="62"/>
                  </a:cubicBezTo>
                  <a:cubicBezTo>
                    <a:pt x="116" y="61"/>
                    <a:pt x="116" y="61"/>
                    <a:pt x="116" y="61"/>
                  </a:cubicBezTo>
                  <a:cubicBezTo>
                    <a:pt x="116" y="61"/>
                    <a:pt x="116" y="61"/>
                    <a:pt x="116" y="61"/>
                  </a:cubicBezTo>
                  <a:cubicBezTo>
                    <a:pt x="116" y="61"/>
                    <a:pt x="116" y="61"/>
                    <a:pt x="116" y="61"/>
                  </a:cubicBezTo>
                  <a:cubicBezTo>
                    <a:pt x="116" y="60"/>
                    <a:pt x="116" y="60"/>
                    <a:pt x="116" y="60"/>
                  </a:cubicBezTo>
                  <a:cubicBezTo>
                    <a:pt x="116" y="60"/>
                    <a:pt x="116" y="60"/>
                    <a:pt x="116" y="60"/>
                  </a:cubicBezTo>
                  <a:cubicBezTo>
                    <a:pt x="116" y="60"/>
                    <a:pt x="116" y="60"/>
                    <a:pt x="116" y="60"/>
                  </a:cubicBezTo>
                  <a:cubicBezTo>
                    <a:pt x="116" y="59"/>
                    <a:pt x="116" y="59"/>
                    <a:pt x="116" y="59"/>
                  </a:cubicBezTo>
                  <a:cubicBezTo>
                    <a:pt x="116" y="59"/>
                    <a:pt x="116" y="59"/>
                    <a:pt x="116" y="59"/>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4" y="58"/>
                    <a:pt x="114" y="58"/>
                    <a:pt x="113" y="57"/>
                  </a:cubicBezTo>
                  <a:cubicBezTo>
                    <a:pt x="87" y="45"/>
                    <a:pt x="62" y="29"/>
                    <a:pt x="43" y="11"/>
                  </a:cubicBezTo>
                  <a:cubicBezTo>
                    <a:pt x="42" y="11"/>
                    <a:pt x="42" y="11"/>
                    <a:pt x="42" y="11"/>
                  </a:cubicBezTo>
                  <a:cubicBezTo>
                    <a:pt x="34" y="8"/>
                    <a:pt x="25" y="5"/>
                    <a:pt x="17" y="2"/>
                  </a:cubicBezTo>
                  <a:cubicBezTo>
                    <a:pt x="16" y="2"/>
                    <a:pt x="15" y="1"/>
                    <a:pt x="15" y="1"/>
                  </a:cubicBezTo>
                  <a:cubicBezTo>
                    <a:pt x="14" y="0"/>
                    <a:pt x="14" y="0"/>
                    <a:pt x="13"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879"/>
            <p:cNvSpPr>
              <a:spLocks noEditPoints="1"/>
            </p:cNvSpPr>
            <p:nvPr/>
          </p:nvSpPr>
          <p:spPr bwMode="auto">
            <a:xfrm>
              <a:off x="4044" y="1022"/>
              <a:ext cx="236" cy="239"/>
            </a:xfrm>
            <a:custGeom>
              <a:avLst/>
              <a:gdLst>
                <a:gd name="T0" fmla="*/ 37 w 100"/>
                <a:gd name="T1" fmla="*/ 97 h 101"/>
                <a:gd name="T2" fmla="*/ 7 w 100"/>
                <a:gd name="T3" fmla="*/ 88 h 101"/>
                <a:gd name="T4" fmla="*/ 4 w 100"/>
                <a:gd name="T5" fmla="*/ 67 h 101"/>
                <a:gd name="T6" fmla="*/ 6 w 100"/>
                <a:gd name="T7" fmla="*/ 33 h 101"/>
                <a:gd name="T8" fmla="*/ 13 w 100"/>
                <a:gd name="T9" fmla="*/ 20 h 101"/>
                <a:gd name="T10" fmla="*/ 45 w 100"/>
                <a:gd name="T11" fmla="*/ 16 h 101"/>
                <a:gd name="T12" fmla="*/ 75 w 100"/>
                <a:gd name="T13" fmla="*/ 19 h 101"/>
                <a:gd name="T14" fmla="*/ 40 w 100"/>
                <a:gd name="T15" fmla="*/ 48 h 101"/>
                <a:gd name="T16" fmla="*/ 31 w 100"/>
                <a:gd name="T17" fmla="*/ 31 h 101"/>
                <a:gd name="T18" fmla="*/ 20 w 100"/>
                <a:gd name="T19" fmla="*/ 43 h 101"/>
                <a:gd name="T20" fmla="*/ 20 w 100"/>
                <a:gd name="T21" fmla="*/ 46 h 101"/>
                <a:gd name="T22" fmla="*/ 45 w 100"/>
                <a:gd name="T23" fmla="*/ 83 h 101"/>
                <a:gd name="T24" fmla="*/ 87 w 100"/>
                <a:gd name="T25" fmla="*/ 27 h 101"/>
                <a:gd name="T26" fmla="*/ 89 w 100"/>
                <a:gd name="T27" fmla="*/ 48 h 101"/>
                <a:gd name="T28" fmla="*/ 85 w 100"/>
                <a:gd name="T29" fmla="*/ 83 h 101"/>
                <a:gd name="T30" fmla="*/ 66 w 100"/>
                <a:gd name="T31" fmla="*/ 96 h 101"/>
                <a:gd name="T32" fmla="*/ 46 w 100"/>
                <a:gd name="T33" fmla="*/ 66 h 101"/>
                <a:gd name="T34" fmla="*/ 88 w 100"/>
                <a:gd name="T35" fmla="*/ 7 h 101"/>
                <a:gd name="T36" fmla="*/ 94 w 100"/>
                <a:gd name="T37" fmla="*/ 15 h 101"/>
                <a:gd name="T38" fmla="*/ 24 w 100"/>
                <a:gd name="T39" fmla="*/ 45 h 101"/>
                <a:gd name="T40" fmla="*/ 37 w 100"/>
                <a:gd name="T41" fmla="*/ 49 h 101"/>
                <a:gd name="T42" fmla="*/ 46 w 100"/>
                <a:gd name="T43" fmla="*/ 66 h 101"/>
                <a:gd name="T44" fmla="*/ 87 w 100"/>
                <a:gd name="T45" fmla="*/ 3 h 101"/>
                <a:gd name="T46" fmla="*/ 56 w 100"/>
                <a:gd name="T47" fmla="*/ 12 h 101"/>
                <a:gd name="T48" fmla="*/ 22 w 100"/>
                <a:gd name="T49" fmla="*/ 14 h 101"/>
                <a:gd name="T50" fmla="*/ 4 w 100"/>
                <a:gd name="T51" fmla="*/ 23 h 101"/>
                <a:gd name="T52" fmla="*/ 0 w 100"/>
                <a:gd name="T53" fmla="*/ 67 h 101"/>
                <a:gd name="T54" fmla="*/ 4 w 100"/>
                <a:gd name="T55" fmla="*/ 90 h 101"/>
                <a:gd name="T56" fmla="*/ 37 w 100"/>
                <a:gd name="T57" fmla="*/ 101 h 101"/>
                <a:gd name="T58" fmla="*/ 67 w 100"/>
                <a:gd name="T59" fmla="*/ 100 h 101"/>
                <a:gd name="T60" fmla="*/ 88 w 100"/>
                <a:gd name="T61" fmla="*/ 85 h 101"/>
                <a:gd name="T62" fmla="*/ 93 w 100"/>
                <a:gd name="T63" fmla="*/ 48 h 101"/>
                <a:gd name="T64" fmla="*/ 93 w 100"/>
                <a:gd name="T65" fmla="*/ 32 h 101"/>
                <a:gd name="T66" fmla="*/ 90 w 100"/>
                <a:gd name="T67" fmla="*/ 25 h 101"/>
                <a:gd name="T68" fmla="*/ 100 w 100"/>
                <a:gd name="T69" fmla="*/ 14 h 101"/>
                <a:gd name="T70" fmla="*/ 93 w 100"/>
                <a:gd name="T71" fmla="*/ 9 h 101"/>
                <a:gd name="T72" fmla="*/ 89 w 100"/>
                <a:gd name="T7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101">
                  <a:moveTo>
                    <a:pt x="50" y="97"/>
                  </a:moveTo>
                  <a:cubicBezTo>
                    <a:pt x="46" y="97"/>
                    <a:pt x="41" y="97"/>
                    <a:pt x="37" y="97"/>
                  </a:cubicBezTo>
                  <a:cubicBezTo>
                    <a:pt x="32" y="97"/>
                    <a:pt x="25" y="97"/>
                    <a:pt x="20" y="95"/>
                  </a:cubicBezTo>
                  <a:cubicBezTo>
                    <a:pt x="15" y="94"/>
                    <a:pt x="10" y="92"/>
                    <a:pt x="7" y="88"/>
                  </a:cubicBezTo>
                  <a:cubicBezTo>
                    <a:pt x="4" y="84"/>
                    <a:pt x="3" y="79"/>
                    <a:pt x="3" y="73"/>
                  </a:cubicBezTo>
                  <a:cubicBezTo>
                    <a:pt x="3" y="71"/>
                    <a:pt x="4" y="69"/>
                    <a:pt x="4" y="67"/>
                  </a:cubicBezTo>
                  <a:cubicBezTo>
                    <a:pt x="4" y="62"/>
                    <a:pt x="4" y="53"/>
                    <a:pt x="5" y="45"/>
                  </a:cubicBezTo>
                  <a:cubicBezTo>
                    <a:pt x="5" y="40"/>
                    <a:pt x="5" y="36"/>
                    <a:pt x="6" y="33"/>
                  </a:cubicBezTo>
                  <a:cubicBezTo>
                    <a:pt x="6" y="29"/>
                    <a:pt x="7" y="27"/>
                    <a:pt x="8" y="25"/>
                  </a:cubicBezTo>
                  <a:cubicBezTo>
                    <a:pt x="9" y="23"/>
                    <a:pt x="10" y="22"/>
                    <a:pt x="13" y="20"/>
                  </a:cubicBezTo>
                  <a:cubicBezTo>
                    <a:pt x="17" y="19"/>
                    <a:pt x="22" y="17"/>
                    <a:pt x="28" y="17"/>
                  </a:cubicBezTo>
                  <a:cubicBezTo>
                    <a:pt x="33" y="16"/>
                    <a:pt x="39" y="16"/>
                    <a:pt x="45" y="16"/>
                  </a:cubicBezTo>
                  <a:cubicBezTo>
                    <a:pt x="50" y="16"/>
                    <a:pt x="54" y="16"/>
                    <a:pt x="56" y="16"/>
                  </a:cubicBezTo>
                  <a:cubicBezTo>
                    <a:pt x="66" y="16"/>
                    <a:pt x="70" y="17"/>
                    <a:pt x="75" y="19"/>
                  </a:cubicBezTo>
                  <a:cubicBezTo>
                    <a:pt x="66" y="30"/>
                    <a:pt x="57" y="43"/>
                    <a:pt x="46" y="60"/>
                  </a:cubicBezTo>
                  <a:cubicBezTo>
                    <a:pt x="44" y="56"/>
                    <a:pt x="42" y="52"/>
                    <a:pt x="40" y="48"/>
                  </a:cubicBezTo>
                  <a:cubicBezTo>
                    <a:pt x="37" y="42"/>
                    <a:pt x="35" y="36"/>
                    <a:pt x="33" y="33"/>
                  </a:cubicBezTo>
                  <a:cubicBezTo>
                    <a:pt x="31" y="31"/>
                    <a:pt x="31" y="31"/>
                    <a:pt x="31" y="31"/>
                  </a:cubicBezTo>
                  <a:cubicBezTo>
                    <a:pt x="30" y="33"/>
                    <a:pt x="30" y="33"/>
                    <a:pt x="30" y="33"/>
                  </a:cubicBezTo>
                  <a:cubicBezTo>
                    <a:pt x="27" y="37"/>
                    <a:pt x="24" y="40"/>
                    <a:pt x="20" y="43"/>
                  </a:cubicBezTo>
                  <a:cubicBezTo>
                    <a:pt x="19" y="45"/>
                    <a:pt x="19" y="45"/>
                    <a:pt x="19" y="45"/>
                  </a:cubicBezTo>
                  <a:cubicBezTo>
                    <a:pt x="20" y="46"/>
                    <a:pt x="20" y="46"/>
                    <a:pt x="20" y="46"/>
                  </a:cubicBezTo>
                  <a:cubicBezTo>
                    <a:pt x="25" y="52"/>
                    <a:pt x="39" y="69"/>
                    <a:pt x="44" y="80"/>
                  </a:cubicBezTo>
                  <a:cubicBezTo>
                    <a:pt x="45" y="83"/>
                    <a:pt x="45" y="83"/>
                    <a:pt x="45" y="83"/>
                  </a:cubicBezTo>
                  <a:cubicBezTo>
                    <a:pt x="47" y="80"/>
                    <a:pt x="47" y="80"/>
                    <a:pt x="47" y="80"/>
                  </a:cubicBezTo>
                  <a:cubicBezTo>
                    <a:pt x="59" y="62"/>
                    <a:pt x="73" y="44"/>
                    <a:pt x="87" y="27"/>
                  </a:cubicBezTo>
                  <a:cubicBezTo>
                    <a:pt x="88" y="28"/>
                    <a:pt x="89" y="29"/>
                    <a:pt x="89" y="32"/>
                  </a:cubicBezTo>
                  <a:cubicBezTo>
                    <a:pt x="89" y="38"/>
                    <a:pt x="89" y="43"/>
                    <a:pt x="89" y="48"/>
                  </a:cubicBezTo>
                  <a:cubicBezTo>
                    <a:pt x="89" y="56"/>
                    <a:pt x="89" y="64"/>
                    <a:pt x="88" y="74"/>
                  </a:cubicBezTo>
                  <a:cubicBezTo>
                    <a:pt x="87" y="78"/>
                    <a:pt x="86" y="81"/>
                    <a:pt x="85" y="83"/>
                  </a:cubicBezTo>
                  <a:cubicBezTo>
                    <a:pt x="84" y="85"/>
                    <a:pt x="82" y="88"/>
                    <a:pt x="79" y="90"/>
                  </a:cubicBezTo>
                  <a:cubicBezTo>
                    <a:pt x="76" y="93"/>
                    <a:pt x="71" y="95"/>
                    <a:pt x="66" y="96"/>
                  </a:cubicBezTo>
                  <a:cubicBezTo>
                    <a:pt x="61" y="97"/>
                    <a:pt x="56" y="97"/>
                    <a:pt x="50" y="97"/>
                  </a:cubicBezTo>
                  <a:moveTo>
                    <a:pt x="46" y="66"/>
                  </a:moveTo>
                  <a:cubicBezTo>
                    <a:pt x="48" y="64"/>
                    <a:pt x="48" y="64"/>
                    <a:pt x="48" y="64"/>
                  </a:cubicBezTo>
                  <a:cubicBezTo>
                    <a:pt x="64" y="40"/>
                    <a:pt x="74" y="24"/>
                    <a:pt x="88" y="7"/>
                  </a:cubicBezTo>
                  <a:cubicBezTo>
                    <a:pt x="89" y="9"/>
                    <a:pt x="89" y="10"/>
                    <a:pt x="90" y="11"/>
                  </a:cubicBezTo>
                  <a:cubicBezTo>
                    <a:pt x="91" y="12"/>
                    <a:pt x="93" y="13"/>
                    <a:pt x="94" y="15"/>
                  </a:cubicBezTo>
                  <a:cubicBezTo>
                    <a:pt x="76" y="34"/>
                    <a:pt x="60" y="54"/>
                    <a:pt x="46" y="76"/>
                  </a:cubicBezTo>
                  <a:cubicBezTo>
                    <a:pt x="40" y="65"/>
                    <a:pt x="29" y="51"/>
                    <a:pt x="24" y="45"/>
                  </a:cubicBezTo>
                  <a:cubicBezTo>
                    <a:pt x="26" y="42"/>
                    <a:pt x="29" y="40"/>
                    <a:pt x="31" y="37"/>
                  </a:cubicBezTo>
                  <a:cubicBezTo>
                    <a:pt x="33" y="40"/>
                    <a:pt x="35" y="45"/>
                    <a:pt x="37" y="49"/>
                  </a:cubicBezTo>
                  <a:cubicBezTo>
                    <a:pt x="40" y="55"/>
                    <a:pt x="42" y="60"/>
                    <a:pt x="45" y="64"/>
                  </a:cubicBezTo>
                  <a:cubicBezTo>
                    <a:pt x="46" y="66"/>
                    <a:pt x="46" y="66"/>
                    <a:pt x="46" y="66"/>
                  </a:cubicBezTo>
                  <a:moveTo>
                    <a:pt x="89" y="0"/>
                  </a:moveTo>
                  <a:cubicBezTo>
                    <a:pt x="87" y="3"/>
                    <a:pt x="87" y="3"/>
                    <a:pt x="87" y="3"/>
                  </a:cubicBezTo>
                  <a:cubicBezTo>
                    <a:pt x="83" y="7"/>
                    <a:pt x="80" y="11"/>
                    <a:pt x="77" y="16"/>
                  </a:cubicBezTo>
                  <a:cubicBezTo>
                    <a:pt x="72" y="14"/>
                    <a:pt x="67" y="13"/>
                    <a:pt x="56" y="12"/>
                  </a:cubicBezTo>
                  <a:cubicBezTo>
                    <a:pt x="54" y="12"/>
                    <a:pt x="50" y="12"/>
                    <a:pt x="45" y="12"/>
                  </a:cubicBezTo>
                  <a:cubicBezTo>
                    <a:pt x="38" y="12"/>
                    <a:pt x="29" y="12"/>
                    <a:pt x="22" y="14"/>
                  </a:cubicBezTo>
                  <a:cubicBezTo>
                    <a:pt x="18" y="15"/>
                    <a:pt x="14" y="16"/>
                    <a:pt x="11" y="17"/>
                  </a:cubicBezTo>
                  <a:cubicBezTo>
                    <a:pt x="8" y="19"/>
                    <a:pt x="6" y="21"/>
                    <a:pt x="4" y="23"/>
                  </a:cubicBezTo>
                  <a:cubicBezTo>
                    <a:pt x="3" y="26"/>
                    <a:pt x="3" y="29"/>
                    <a:pt x="2" y="32"/>
                  </a:cubicBezTo>
                  <a:cubicBezTo>
                    <a:pt x="1" y="43"/>
                    <a:pt x="1" y="60"/>
                    <a:pt x="0" y="67"/>
                  </a:cubicBezTo>
                  <a:cubicBezTo>
                    <a:pt x="0" y="69"/>
                    <a:pt x="0" y="71"/>
                    <a:pt x="0" y="73"/>
                  </a:cubicBezTo>
                  <a:cubicBezTo>
                    <a:pt x="0" y="79"/>
                    <a:pt x="1" y="85"/>
                    <a:pt x="4" y="90"/>
                  </a:cubicBezTo>
                  <a:cubicBezTo>
                    <a:pt x="8" y="95"/>
                    <a:pt x="13" y="97"/>
                    <a:pt x="19" y="99"/>
                  </a:cubicBezTo>
                  <a:cubicBezTo>
                    <a:pt x="25" y="100"/>
                    <a:pt x="31" y="101"/>
                    <a:pt x="37" y="101"/>
                  </a:cubicBezTo>
                  <a:cubicBezTo>
                    <a:pt x="41" y="101"/>
                    <a:pt x="46" y="101"/>
                    <a:pt x="50" y="101"/>
                  </a:cubicBezTo>
                  <a:cubicBezTo>
                    <a:pt x="56" y="101"/>
                    <a:pt x="62" y="101"/>
                    <a:pt x="67" y="100"/>
                  </a:cubicBezTo>
                  <a:cubicBezTo>
                    <a:pt x="72" y="99"/>
                    <a:pt x="77" y="97"/>
                    <a:pt x="81" y="93"/>
                  </a:cubicBezTo>
                  <a:cubicBezTo>
                    <a:pt x="85" y="90"/>
                    <a:pt x="87" y="88"/>
                    <a:pt x="88" y="85"/>
                  </a:cubicBezTo>
                  <a:cubicBezTo>
                    <a:pt x="90" y="82"/>
                    <a:pt x="90" y="79"/>
                    <a:pt x="91" y="75"/>
                  </a:cubicBezTo>
                  <a:cubicBezTo>
                    <a:pt x="93" y="65"/>
                    <a:pt x="93" y="56"/>
                    <a:pt x="93" y="48"/>
                  </a:cubicBezTo>
                  <a:cubicBezTo>
                    <a:pt x="93" y="43"/>
                    <a:pt x="93" y="38"/>
                    <a:pt x="93" y="32"/>
                  </a:cubicBezTo>
                  <a:cubicBezTo>
                    <a:pt x="93" y="32"/>
                    <a:pt x="93" y="32"/>
                    <a:pt x="93" y="32"/>
                  </a:cubicBezTo>
                  <a:cubicBezTo>
                    <a:pt x="93" y="32"/>
                    <a:pt x="93" y="32"/>
                    <a:pt x="93" y="32"/>
                  </a:cubicBezTo>
                  <a:cubicBezTo>
                    <a:pt x="92" y="28"/>
                    <a:pt x="91" y="26"/>
                    <a:pt x="90" y="25"/>
                  </a:cubicBezTo>
                  <a:cubicBezTo>
                    <a:pt x="93" y="22"/>
                    <a:pt x="95" y="19"/>
                    <a:pt x="98" y="16"/>
                  </a:cubicBezTo>
                  <a:cubicBezTo>
                    <a:pt x="100" y="14"/>
                    <a:pt x="100" y="14"/>
                    <a:pt x="100" y="14"/>
                  </a:cubicBezTo>
                  <a:cubicBezTo>
                    <a:pt x="98" y="13"/>
                    <a:pt x="98" y="13"/>
                    <a:pt x="98" y="13"/>
                  </a:cubicBezTo>
                  <a:cubicBezTo>
                    <a:pt x="96" y="11"/>
                    <a:pt x="94" y="10"/>
                    <a:pt x="93" y="9"/>
                  </a:cubicBezTo>
                  <a:cubicBezTo>
                    <a:pt x="92" y="7"/>
                    <a:pt x="91" y="6"/>
                    <a:pt x="90" y="3"/>
                  </a:cubicBezTo>
                  <a:cubicBezTo>
                    <a:pt x="89" y="0"/>
                    <a:pt x="89" y="0"/>
                    <a:pt x="89"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880"/>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881"/>
            <p:cNvSpPr/>
            <p:nvPr/>
          </p:nvSpPr>
          <p:spPr bwMode="auto">
            <a:xfrm>
              <a:off x="2879" y="1604"/>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882"/>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883"/>
            <p:cNvSpPr/>
            <p:nvPr/>
          </p:nvSpPr>
          <p:spPr bwMode="auto">
            <a:xfrm>
              <a:off x="2749" y="176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884"/>
            <p:cNvSpPr>
              <a:spLocks noEditPoints="1"/>
            </p:cNvSpPr>
            <p:nvPr/>
          </p:nvSpPr>
          <p:spPr bwMode="auto">
            <a:xfrm>
              <a:off x="2803" y="724"/>
              <a:ext cx="277" cy="433"/>
            </a:xfrm>
            <a:custGeom>
              <a:avLst/>
              <a:gdLst>
                <a:gd name="T0" fmla="*/ 78 w 117"/>
                <a:gd name="T1" fmla="*/ 178 h 183"/>
                <a:gd name="T2" fmla="*/ 91 w 117"/>
                <a:gd name="T3" fmla="*/ 179 h 183"/>
                <a:gd name="T4" fmla="*/ 86 w 117"/>
                <a:gd name="T5" fmla="*/ 178 h 183"/>
                <a:gd name="T6" fmla="*/ 94 w 117"/>
                <a:gd name="T7" fmla="*/ 179 h 183"/>
                <a:gd name="T8" fmla="*/ 64 w 117"/>
                <a:gd name="T9" fmla="*/ 174 h 183"/>
                <a:gd name="T10" fmla="*/ 100 w 117"/>
                <a:gd name="T11" fmla="*/ 178 h 183"/>
                <a:gd name="T12" fmla="*/ 106 w 117"/>
                <a:gd name="T13" fmla="*/ 175 h 183"/>
                <a:gd name="T14" fmla="*/ 57 w 117"/>
                <a:gd name="T15" fmla="*/ 172 h 183"/>
                <a:gd name="T16" fmla="*/ 11 w 117"/>
                <a:gd name="T17" fmla="*/ 167 h 183"/>
                <a:gd name="T18" fmla="*/ 47 w 117"/>
                <a:gd name="T19" fmla="*/ 169 h 183"/>
                <a:gd name="T20" fmla="*/ 18 w 117"/>
                <a:gd name="T21" fmla="*/ 164 h 183"/>
                <a:gd name="T22" fmla="*/ 41 w 117"/>
                <a:gd name="T23" fmla="*/ 157 h 183"/>
                <a:gd name="T24" fmla="*/ 32 w 117"/>
                <a:gd name="T25" fmla="*/ 157 h 183"/>
                <a:gd name="T26" fmla="*/ 35 w 117"/>
                <a:gd name="T27" fmla="*/ 157 h 183"/>
                <a:gd name="T28" fmla="*/ 12 w 117"/>
                <a:gd name="T29" fmla="*/ 151 h 183"/>
                <a:gd name="T30" fmla="*/ 5 w 117"/>
                <a:gd name="T31" fmla="*/ 154 h 183"/>
                <a:gd name="T32" fmla="*/ 6 w 117"/>
                <a:gd name="T33" fmla="*/ 142 h 183"/>
                <a:gd name="T34" fmla="*/ 86 w 117"/>
                <a:gd name="T35" fmla="*/ 103 h 183"/>
                <a:gd name="T36" fmla="*/ 73 w 117"/>
                <a:gd name="T37" fmla="*/ 112 h 183"/>
                <a:gd name="T38" fmla="*/ 66 w 117"/>
                <a:gd name="T39" fmla="*/ 102 h 183"/>
                <a:gd name="T40" fmla="*/ 12 w 117"/>
                <a:gd name="T41" fmla="*/ 103 h 183"/>
                <a:gd name="T42" fmla="*/ 10 w 117"/>
                <a:gd name="T43" fmla="*/ 111 h 183"/>
                <a:gd name="T44" fmla="*/ 19 w 117"/>
                <a:gd name="T45" fmla="*/ 102 h 183"/>
                <a:gd name="T46" fmla="*/ 30 w 117"/>
                <a:gd name="T47" fmla="*/ 101 h 183"/>
                <a:gd name="T48" fmla="*/ 102 w 117"/>
                <a:gd name="T49" fmla="*/ 56 h 183"/>
                <a:gd name="T50" fmla="*/ 84 w 117"/>
                <a:gd name="T51" fmla="*/ 53 h 183"/>
                <a:gd name="T52" fmla="*/ 80 w 117"/>
                <a:gd name="T53" fmla="*/ 63 h 183"/>
                <a:gd name="T54" fmla="*/ 89 w 117"/>
                <a:gd name="T55" fmla="*/ 60 h 183"/>
                <a:gd name="T56" fmla="*/ 76 w 117"/>
                <a:gd name="T57" fmla="*/ 52 h 183"/>
                <a:gd name="T58" fmla="*/ 103 w 117"/>
                <a:gd name="T59" fmla="*/ 52 h 183"/>
                <a:gd name="T60" fmla="*/ 97 w 117"/>
                <a:gd name="T61" fmla="*/ 49 h 183"/>
                <a:gd name="T62" fmla="*/ 72 w 117"/>
                <a:gd name="T63" fmla="*/ 48 h 183"/>
                <a:gd name="T64" fmla="*/ 53 w 117"/>
                <a:gd name="T65" fmla="*/ 46 h 183"/>
                <a:gd name="T66" fmla="*/ 73 w 117"/>
                <a:gd name="T67" fmla="*/ 37 h 183"/>
                <a:gd name="T68" fmla="*/ 54 w 117"/>
                <a:gd name="T69" fmla="*/ 50 h 183"/>
                <a:gd name="T70" fmla="*/ 66 w 117"/>
                <a:gd name="T71" fmla="*/ 36 h 183"/>
                <a:gd name="T72" fmla="*/ 65 w 117"/>
                <a:gd name="T73" fmla="*/ 46 h 183"/>
                <a:gd name="T74" fmla="*/ 30 w 117"/>
                <a:gd name="T75" fmla="*/ 79 h 183"/>
                <a:gd name="T76" fmla="*/ 62 w 117"/>
                <a:gd name="T77" fmla="*/ 4 h 183"/>
                <a:gd name="T78" fmla="*/ 75 w 117"/>
                <a:gd name="T79" fmla="*/ 33 h 183"/>
                <a:gd name="T80" fmla="*/ 49 w 117"/>
                <a:gd name="T81" fmla="*/ 54 h 183"/>
                <a:gd name="T82" fmla="*/ 57 w 117"/>
                <a:gd name="T83" fmla="*/ 81 h 183"/>
                <a:gd name="T84" fmla="*/ 58 w 117"/>
                <a:gd name="T85" fmla="*/ 98 h 183"/>
                <a:gd name="T86" fmla="*/ 54 w 117"/>
                <a:gd name="T87" fmla="*/ 114 h 183"/>
                <a:gd name="T88" fmla="*/ 83 w 117"/>
                <a:gd name="T89" fmla="*/ 142 h 183"/>
                <a:gd name="T90" fmla="*/ 34 w 117"/>
                <a:gd name="T91" fmla="*/ 153 h 183"/>
                <a:gd name="T92" fmla="*/ 25 w 117"/>
                <a:gd name="T93" fmla="*/ 120 h 183"/>
                <a:gd name="T94" fmla="*/ 33 w 117"/>
                <a:gd name="T95" fmla="*/ 98 h 183"/>
                <a:gd name="T96" fmla="*/ 32 w 117"/>
                <a:gd name="T97" fmla="*/ 97 h 183"/>
                <a:gd name="T98" fmla="*/ 22 w 117"/>
                <a:gd name="T99" fmla="*/ 32 h 183"/>
                <a:gd name="T100" fmla="*/ 7 w 117"/>
                <a:gd name="T101" fmla="*/ 115 h 183"/>
                <a:gd name="T102" fmla="*/ 10 w 117"/>
                <a:gd name="T103" fmla="*/ 117 h 183"/>
                <a:gd name="T104" fmla="*/ 4 w 117"/>
                <a:gd name="T105" fmla="*/ 132 h 183"/>
                <a:gd name="T106" fmla="*/ 8 w 117"/>
                <a:gd name="T107" fmla="*/ 170 h 183"/>
                <a:gd name="T108" fmla="*/ 36 w 117"/>
                <a:gd name="T109" fmla="*/ 173 h 183"/>
                <a:gd name="T110" fmla="*/ 111 w 117"/>
                <a:gd name="T111" fmla="*/ 180 h 183"/>
                <a:gd name="T112" fmla="*/ 111 w 117"/>
                <a:gd name="T113" fmla="*/ 136 h 183"/>
                <a:gd name="T114" fmla="*/ 50 w 117"/>
                <a:gd name="T115" fmla="*/ 130 h 183"/>
                <a:gd name="T116" fmla="*/ 87 w 117"/>
                <a:gd name="T117" fmla="*/ 116 h 183"/>
                <a:gd name="T118" fmla="*/ 90 w 117"/>
                <a:gd name="T119" fmla="*/ 95 h 183"/>
                <a:gd name="T120" fmla="*/ 55 w 117"/>
                <a:gd name="T121" fmla="*/ 64 h 183"/>
                <a:gd name="T122" fmla="*/ 73 w 117"/>
                <a:gd name="T123" fmla="*/ 60 h 183"/>
                <a:gd name="T124" fmla="*/ 104 w 117"/>
                <a:gd name="T125"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183">
                  <a:moveTo>
                    <a:pt x="78" y="178"/>
                  </a:moveTo>
                  <a:cubicBezTo>
                    <a:pt x="77" y="178"/>
                    <a:pt x="75" y="177"/>
                    <a:pt x="74" y="177"/>
                  </a:cubicBezTo>
                  <a:cubicBezTo>
                    <a:pt x="75" y="173"/>
                    <a:pt x="77" y="170"/>
                    <a:pt x="79" y="166"/>
                  </a:cubicBezTo>
                  <a:cubicBezTo>
                    <a:pt x="79" y="165"/>
                    <a:pt x="79" y="165"/>
                    <a:pt x="79" y="165"/>
                  </a:cubicBezTo>
                  <a:cubicBezTo>
                    <a:pt x="79" y="165"/>
                    <a:pt x="79" y="165"/>
                    <a:pt x="79" y="165"/>
                  </a:cubicBezTo>
                  <a:cubicBezTo>
                    <a:pt x="81" y="165"/>
                    <a:pt x="82" y="166"/>
                    <a:pt x="84" y="166"/>
                  </a:cubicBezTo>
                  <a:cubicBezTo>
                    <a:pt x="82" y="170"/>
                    <a:pt x="80" y="174"/>
                    <a:pt x="78" y="178"/>
                  </a:cubicBezTo>
                  <a:moveTo>
                    <a:pt x="86" y="178"/>
                  </a:moveTo>
                  <a:cubicBezTo>
                    <a:pt x="87" y="178"/>
                    <a:pt x="87" y="178"/>
                    <a:pt x="87" y="178"/>
                  </a:cubicBezTo>
                  <a:cubicBezTo>
                    <a:pt x="89" y="174"/>
                    <a:pt x="92" y="170"/>
                    <a:pt x="94" y="166"/>
                  </a:cubicBezTo>
                  <a:cubicBezTo>
                    <a:pt x="94" y="165"/>
                    <a:pt x="94" y="165"/>
                    <a:pt x="94" y="165"/>
                  </a:cubicBezTo>
                  <a:cubicBezTo>
                    <a:pt x="96" y="165"/>
                    <a:pt x="97" y="165"/>
                    <a:pt x="98" y="165"/>
                  </a:cubicBezTo>
                  <a:cubicBezTo>
                    <a:pt x="96" y="169"/>
                    <a:pt x="94" y="174"/>
                    <a:pt x="91" y="179"/>
                  </a:cubicBezTo>
                  <a:cubicBezTo>
                    <a:pt x="91" y="179"/>
                    <a:pt x="91" y="179"/>
                    <a:pt x="91" y="179"/>
                  </a:cubicBezTo>
                  <a:cubicBezTo>
                    <a:pt x="87" y="179"/>
                    <a:pt x="84" y="179"/>
                    <a:pt x="80" y="178"/>
                  </a:cubicBezTo>
                  <a:cubicBezTo>
                    <a:pt x="82" y="174"/>
                    <a:pt x="84" y="170"/>
                    <a:pt x="86" y="166"/>
                  </a:cubicBezTo>
                  <a:cubicBezTo>
                    <a:pt x="86" y="166"/>
                    <a:pt x="87" y="166"/>
                    <a:pt x="87" y="166"/>
                  </a:cubicBezTo>
                  <a:cubicBezTo>
                    <a:pt x="89" y="166"/>
                    <a:pt x="90" y="166"/>
                    <a:pt x="92" y="166"/>
                  </a:cubicBezTo>
                  <a:cubicBezTo>
                    <a:pt x="90" y="169"/>
                    <a:pt x="88" y="173"/>
                    <a:pt x="86" y="177"/>
                  </a:cubicBezTo>
                  <a:cubicBezTo>
                    <a:pt x="85" y="178"/>
                    <a:pt x="86" y="178"/>
                    <a:pt x="86" y="178"/>
                  </a:cubicBezTo>
                  <a:cubicBezTo>
                    <a:pt x="86" y="178"/>
                    <a:pt x="86" y="178"/>
                    <a:pt x="86" y="178"/>
                  </a:cubicBezTo>
                  <a:moveTo>
                    <a:pt x="72" y="176"/>
                  </a:moveTo>
                  <a:cubicBezTo>
                    <a:pt x="70" y="176"/>
                    <a:pt x="68" y="175"/>
                    <a:pt x="65" y="175"/>
                  </a:cubicBezTo>
                  <a:cubicBezTo>
                    <a:pt x="68" y="171"/>
                    <a:pt x="70" y="168"/>
                    <a:pt x="73" y="164"/>
                  </a:cubicBezTo>
                  <a:cubicBezTo>
                    <a:pt x="73" y="164"/>
                    <a:pt x="73" y="164"/>
                    <a:pt x="73" y="164"/>
                  </a:cubicBezTo>
                  <a:cubicBezTo>
                    <a:pt x="74" y="164"/>
                    <a:pt x="76" y="165"/>
                    <a:pt x="77" y="165"/>
                  </a:cubicBezTo>
                  <a:cubicBezTo>
                    <a:pt x="75" y="169"/>
                    <a:pt x="74" y="173"/>
                    <a:pt x="72" y="176"/>
                  </a:cubicBezTo>
                  <a:moveTo>
                    <a:pt x="94" y="179"/>
                  </a:moveTo>
                  <a:cubicBezTo>
                    <a:pt x="96" y="174"/>
                    <a:pt x="98" y="169"/>
                    <a:pt x="101" y="164"/>
                  </a:cubicBezTo>
                  <a:cubicBezTo>
                    <a:pt x="102" y="164"/>
                    <a:pt x="104" y="164"/>
                    <a:pt x="105" y="163"/>
                  </a:cubicBezTo>
                  <a:cubicBezTo>
                    <a:pt x="103" y="168"/>
                    <a:pt x="101" y="172"/>
                    <a:pt x="99" y="177"/>
                  </a:cubicBezTo>
                  <a:cubicBezTo>
                    <a:pt x="98" y="178"/>
                    <a:pt x="99" y="178"/>
                    <a:pt x="99" y="178"/>
                  </a:cubicBezTo>
                  <a:cubicBezTo>
                    <a:pt x="100" y="178"/>
                    <a:pt x="100" y="178"/>
                    <a:pt x="100" y="178"/>
                  </a:cubicBezTo>
                  <a:cubicBezTo>
                    <a:pt x="98" y="179"/>
                    <a:pt x="96" y="179"/>
                    <a:pt x="94" y="179"/>
                  </a:cubicBezTo>
                  <a:moveTo>
                    <a:pt x="64" y="174"/>
                  </a:moveTo>
                  <a:cubicBezTo>
                    <a:pt x="62" y="173"/>
                    <a:pt x="61" y="173"/>
                    <a:pt x="59" y="172"/>
                  </a:cubicBezTo>
                  <a:cubicBezTo>
                    <a:pt x="61" y="169"/>
                    <a:pt x="63" y="165"/>
                    <a:pt x="65" y="162"/>
                  </a:cubicBezTo>
                  <a:cubicBezTo>
                    <a:pt x="66" y="162"/>
                    <a:pt x="66" y="163"/>
                    <a:pt x="67" y="163"/>
                  </a:cubicBezTo>
                  <a:cubicBezTo>
                    <a:pt x="68" y="163"/>
                    <a:pt x="69" y="163"/>
                    <a:pt x="71" y="164"/>
                  </a:cubicBezTo>
                  <a:cubicBezTo>
                    <a:pt x="68" y="167"/>
                    <a:pt x="66" y="170"/>
                    <a:pt x="64" y="174"/>
                  </a:cubicBezTo>
                  <a:moveTo>
                    <a:pt x="100" y="178"/>
                  </a:moveTo>
                  <a:cubicBezTo>
                    <a:pt x="100" y="178"/>
                    <a:pt x="100" y="178"/>
                    <a:pt x="100" y="178"/>
                  </a:cubicBezTo>
                  <a:cubicBezTo>
                    <a:pt x="103" y="173"/>
                    <a:pt x="105" y="167"/>
                    <a:pt x="108" y="162"/>
                  </a:cubicBezTo>
                  <a:cubicBezTo>
                    <a:pt x="108" y="162"/>
                    <a:pt x="108" y="162"/>
                    <a:pt x="108" y="162"/>
                  </a:cubicBezTo>
                  <a:cubicBezTo>
                    <a:pt x="110" y="162"/>
                    <a:pt x="111" y="161"/>
                    <a:pt x="113" y="161"/>
                  </a:cubicBezTo>
                  <a:cubicBezTo>
                    <a:pt x="112" y="161"/>
                    <a:pt x="112" y="161"/>
                    <a:pt x="112" y="161"/>
                  </a:cubicBezTo>
                  <a:cubicBezTo>
                    <a:pt x="112" y="161"/>
                    <a:pt x="112" y="161"/>
                    <a:pt x="112" y="161"/>
                  </a:cubicBezTo>
                  <a:cubicBezTo>
                    <a:pt x="112" y="161"/>
                    <a:pt x="112" y="161"/>
                    <a:pt x="112" y="161"/>
                  </a:cubicBezTo>
                  <a:cubicBezTo>
                    <a:pt x="110" y="166"/>
                    <a:pt x="108" y="171"/>
                    <a:pt x="106" y="175"/>
                  </a:cubicBezTo>
                  <a:cubicBezTo>
                    <a:pt x="105" y="176"/>
                    <a:pt x="106" y="176"/>
                    <a:pt x="106" y="177"/>
                  </a:cubicBezTo>
                  <a:cubicBezTo>
                    <a:pt x="106" y="177"/>
                    <a:pt x="106" y="177"/>
                    <a:pt x="107" y="177"/>
                  </a:cubicBezTo>
                  <a:cubicBezTo>
                    <a:pt x="107" y="177"/>
                    <a:pt x="107" y="176"/>
                    <a:pt x="107" y="176"/>
                  </a:cubicBezTo>
                  <a:cubicBezTo>
                    <a:pt x="109" y="174"/>
                    <a:pt x="110" y="171"/>
                    <a:pt x="111" y="169"/>
                  </a:cubicBezTo>
                  <a:cubicBezTo>
                    <a:pt x="110" y="171"/>
                    <a:pt x="110" y="173"/>
                    <a:pt x="109" y="176"/>
                  </a:cubicBezTo>
                  <a:cubicBezTo>
                    <a:pt x="106" y="177"/>
                    <a:pt x="103" y="178"/>
                    <a:pt x="100" y="178"/>
                  </a:cubicBezTo>
                  <a:moveTo>
                    <a:pt x="57" y="172"/>
                  </a:moveTo>
                  <a:cubicBezTo>
                    <a:pt x="55" y="171"/>
                    <a:pt x="52" y="170"/>
                    <a:pt x="50" y="170"/>
                  </a:cubicBezTo>
                  <a:cubicBezTo>
                    <a:pt x="51" y="166"/>
                    <a:pt x="53" y="163"/>
                    <a:pt x="55" y="160"/>
                  </a:cubicBezTo>
                  <a:cubicBezTo>
                    <a:pt x="55" y="160"/>
                    <a:pt x="55" y="160"/>
                    <a:pt x="55" y="160"/>
                  </a:cubicBezTo>
                  <a:cubicBezTo>
                    <a:pt x="58" y="160"/>
                    <a:pt x="60" y="161"/>
                    <a:pt x="63" y="162"/>
                  </a:cubicBezTo>
                  <a:cubicBezTo>
                    <a:pt x="61" y="165"/>
                    <a:pt x="59" y="168"/>
                    <a:pt x="57" y="172"/>
                  </a:cubicBezTo>
                  <a:moveTo>
                    <a:pt x="13" y="172"/>
                  </a:moveTo>
                  <a:cubicBezTo>
                    <a:pt x="13" y="170"/>
                    <a:pt x="12" y="169"/>
                    <a:pt x="11" y="167"/>
                  </a:cubicBezTo>
                  <a:cubicBezTo>
                    <a:pt x="11" y="167"/>
                    <a:pt x="10" y="167"/>
                    <a:pt x="10" y="166"/>
                  </a:cubicBezTo>
                  <a:cubicBezTo>
                    <a:pt x="11" y="163"/>
                    <a:pt x="13" y="161"/>
                    <a:pt x="14" y="160"/>
                  </a:cubicBezTo>
                  <a:cubicBezTo>
                    <a:pt x="15" y="159"/>
                    <a:pt x="15" y="159"/>
                    <a:pt x="15" y="159"/>
                  </a:cubicBezTo>
                  <a:cubicBezTo>
                    <a:pt x="14" y="164"/>
                    <a:pt x="14" y="167"/>
                    <a:pt x="13" y="172"/>
                  </a:cubicBezTo>
                  <a:moveTo>
                    <a:pt x="48" y="169"/>
                  </a:moveTo>
                  <a:cubicBezTo>
                    <a:pt x="47" y="169"/>
                    <a:pt x="47" y="169"/>
                    <a:pt x="47" y="169"/>
                  </a:cubicBezTo>
                  <a:cubicBezTo>
                    <a:pt x="47" y="169"/>
                    <a:pt x="47" y="169"/>
                    <a:pt x="47" y="169"/>
                  </a:cubicBezTo>
                  <a:cubicBezTo>
                    <a:pt x="46" y="169"/>
                    <a:pt x="45" y="169"/>
                    <a:pt x="44" y="169"/>
                  </a:cubicBezTo>
                  <a:cubicBezTo>
                    <a:pt x="45" y="165"/>
                    <a:pt x="47" y="162"/>
                    <a:pt x="50" y="159"/>
                  </a:cubicBezTo>
                  <a:cubicBezTo>
                    <a:pt x="50" y="158"/>
                    <a:pt x="50" y="158"/>
                    <a:pt x="50" y="158"/>
                  </a:cubicBezTo>
                  <a:cubicBezTo>
                    <a:pt x="51" y="159"/>
                    <a:pt x="52" y="159"/>
                    <a:pt x="53" y="159"/>
                  </a:cubicBezTo>
                  <a:cubicBezTo>
                    <a:pt x="51" y="162"/>
                    <a:pt x="50" y="166"/>
                    <a:pt x="48" y="169"/>
                  </a:cubicBezTo>
                  <a:moveTo>
                    <a:pt x="17" y="174"/>
                  </a:moveTo>
                  <a:cubicBezTo>
                    <a:pt x="18" y="170"/>
                    <a:pt x="18" y="167"/>
                    <a:pt x="18" y="164"/>
                  </a:cubicBezTo>
                  <a:cubicBezTo>
                    <a:pt x="19" y="163"/>
                    <a:pt x="19" y="163"/>
                    <a:pt x="19" y="163"/>
                  </a:cubicBezTo>
                  <a:cubicBezTo>
                    <a:pt x="21" y="162"/>
                    <a:pt x="21" y="160"/>
                    <a:pt x="23" y="159"/>
                  </a:cubicBezTo>
                  <a:cubicBezTo>
                    <a:pt x="24" y="159"/>
                    <a:pt x="25" y="158"/>
                    <a:pt x="25" y="158"/>
                  </a:cubicBezTo>
                  <a:cubicBezTo>
                    <a:pt x="23" y="163"/>
                    <a:pt x="20" y="168"/>
                    <a:pt x="17" y="174"/>
                  </a:cubicBezTo>
                  <a:moveTo>
                    <a:pt x="35" y="169"/>
                  </a:moveTo>
                  <a:cubicBezTo>
                    <a:pt x="36" y="169"/>
                    <a:pt x="36" y="169"/>
                    <a:pt x="36" y="169"/>
                  </a:cubicBezTo>
                  <a:cubicBezTo>
                    <a:pt x="37" y="165"/>
                    <a:pt x="39" y="161"/>
                    <a:pt x="41" y="157"/>
                  </a:cubicBezTo>
                  <a:cubicBezTo>
                    <a:pt x="43" y="157"/>
                    <a:pt x="45" y="158"/>
                    <a:pt x="48" y="158"/>
                  </a:cubicBezTo>
                  <a:cubicBezTo>
                    <a:pt x="45" y="161"/>
                    <a:pt x="43" y="165"/>
                    <a:pt x="42" y="169"/>
                  </a:cubicBezTo>
                  <a:cubicBezTo>
                    <a:pt x="40" y="169"/>
                    <a:pt x="37" y="169"/>
                    <a:pt x="35" y="169"/>
                  </a:cubicBezTo>
                  <a:cubicBezTo>
                    <a:pt x="35" y="169"/>
                    <a:pt x="35" y="169"/>
                    <a:pt x="35" y="169"/>
                  </a:cubicBezTo>
                  <a:moveTo>
                    <a:pt x="20" y="173"/>
                  </a:moveTo>
                  <a:cubicBezTo>
                    <a:pt x="22" y="168"/>
                    <a:pt x="25" y="163"/>
                    <a:pt x="28" y="157"/>
                  </a:cubicBezTo>
                  <a:cubicBezTo>
                    <a:pt x="29" y="157"/>
                    <a:pt x="31" y="157"/>
                    <a:pt x="32" y="157"/>
                  </a:cubicBezTo>
                  <a:cubicBezTo>
                    <a:pt x="30" y="161"/>
                    <a:pt x="28" y="166"/>
                    <a:pt x="26" y="170"/>
                  </a:cubicBezTo>
                  <a:cubicBezTo>
                    <a:pt x="26" y="171"/>
                    <a:pt x="26" y="171"/>
                    <a:pt x="26" y="171"/>
                  </a:cubicBezTo>
                  <a:cubicBezTo>
                    <a:pt x="26" y="171"/>
                    <a:pt x="26" y="171"/>
                    <a:pt x="26" y="171"/>
                  </a:cubicBezTo>
                  <a:cubicBezTo>
                    <a:pt x="25" y="171"/>
                    <a:pt x="25" y="171"/>
                    <a:pt x="24" y="171"/>
                  </a:cubicBezTo>
                  <a:cubicBezTo>
                    <a:pt x="22" y="172"/>
                    <a:pt x="21" y="172"/>
                    <a:pt x="20" y="173"/>
                  </a:cubicBezTo>
                  <a:moveTo>
                    <a:pt x="28" y="170"/>
                  </a:moveTo>
                  <a:cubicBezTo>
                    <a:pt x="30" y="166"/>
                    <a:pt x="32" y="161"/>
                    <a:pt x="35" y="157"/>
                  </a:cubicBezTo>
                  <a:cubicBezTo>
                    <a:pt x="36" y="157"/>
                    <a:pt x="37" y="157"/>
                    <a:pt x="39" y="157"/>
                  </a:cubicBezTo>
                  <a:cubicBezTo>
                    <a:pt x="37" y="161"/>
                    <a:pt x="36" y="164"/>
                    <a:pt x="34" y="168"/>
                  </a:cubicBezTo>
                  <a:cubicBezTo>
                    <a:pt x="34" y="169"/>
                    <a:pt x="34" y="169"/>
                    <a:pt x="34" y="169"/>
                  </a:cubicBezTo>
                  <a:cubicBezTo>
                    <a:pt x="32" y="170"/>
                    <a:pt x="30" y="170"/>
                    <a:pt x="28" y="170"/>
                  </a:cubicBezTo>
                  <a:moveTo>
                    <a:pt x="9" y="164"/>
                  </a:moveTo>
                  <a:cubicBezTo>
                    <a:pt x="8" y="163"/>
                    <a:pt x="7" y="162"/>
                    <a:pt x="7" y="160"/>
                  </a:cubicBezTo>
                  <a:cubicBezTo>
                    <a:pt x="8" y="157"/>
                    <a:pt x="10" y="154"/>
                    <a:pt x="12" y="151"/>
                  </a:cubicBezTo>
                  <a:cubicBezTo>
                    <a:pt x="13" y="153"/>
                    <a:pt x="14" y="154"/>
                    <a:pt x="14" y="156"/>
                  </a:cubicBezTo>
                  <a:cubicBezTo>
                    <a:pt x="13" y="157"/>
                    <a:pt x="11" y="160"/>
                    <a:pt x="9" y="164"/>
                  </a:cubicBezTo>
                  <a:moveTo>
                    <a:pt x="6" y="158"/>
                  </a:moveTo>
                  <a:cubicBezTo>
                    <a:pt x="6" y="158"/>
                    <a:pt x="6" y="158"/>
                    <a:pt x="6" y="158"/>
                  </a:cubicBezTo>
                  <a:cubicBezTo>
                    <a:pt x="5" y="157"/>
                    <a:pt x="5" y="156"/>
                    <a:pt x="5" y="155"/>
                  </a:cubicBezTo>
                  <a:cubicBezTo>
                    <a:pt x="5" y="155"/>
                    <a:pt x="5" y="155"/>
                    <a:pt x="5" y="155"/>
                  </a:cubicBezTo>
                  <a:cubicBezTo>
                    <a:pt x="5" y="154"/>
                    <a:pt x="5" y="154"/>
                    <a:pt x="5" y="154"/>
                  </a:cubicBezTo>
                  <a:cubicBezTo>
                    <a:pt x="6" y="152"/>
                    <a:pt x="8" y="149"/>
                    <a:pt x="9" y="147"/>
                  </a:cubicBezTo>
                  <a:cubicBezTo>
                    <a:pt x="10" y="148"/>
                    <a:pt x="10" y="149"/>
                    <a:pt x="11" y="149"/>
                  </a:cubicBezTo>
                  <a:cubicBezTo>
                    <a:pt x="9" y="152"/>
                    <a:pt x="7" y="155"/>
                    <a:pt x="6" y="158"/>
                  </a:cubicBezTo>
                  <a:moveTo>
                    <a:pt x="4" y="152"/>
                  </a:moveTo>
                  <a:cubicBezTo>
                    <a:pt x="4" y="152"/>
                    <a:pt x="4" y="152"/>
                    <a:pt x="4" y="152"/>
                  </a:cubicBezTo>
                  <a:cubicBezTo>
                    <a:pt x="4" y="150"/>
                    <a:pt x="4" y="148"/>
                    <a:pt x="5" y="146"/>
                  </a:cubicBezTo>
                  <a:cubicBezTo>
                    <a:pt x="5" y="144"/>
                    <a:pt x="5" y="143"/>
                    <a:pt x="6" y="142"/>
                  </a:cubicBezTo>
                  <a:cubicBezTo>
                    <a:pt x="6" y="143"/>
                    <a:pt x="7" y="144"/>
                    <a:pt x="8" y="145"/>
                  </a:cubicBezTo>
                  <a:cubicBezTo>
                    <a:pt x="7" y="147"/>
                    <a:pt x="5" y="150"/>
                    <a:pt x="4" y="152"/>
                  </a:cubicBezTo>
                  <a:moveTo>
                    <a:pt x="85" y="112"/>
                  </a:moveTo>
                  <a:cubicBezTo>
                    <a:pt x="84" y="112"/>
                    <a:pt x="83" y="112"/>
                    <a:pt x="81" y="112"/>
                  </a:cubicBezTo>
                  <a:cubicBezTo>
                    <a:pt x="83" y="109"/>
                    <a:pt x="84" y="106"/>
                    <a:pt x="86" y="104"/>
                  </a:cubicBezTo>
                  <a:cubicBezTo>
                    <a:pt x="86" y="103"/>
                    <a:pt x="86" y="103"/>
                    <a:pt x="86" y="103"/>
                  </a:cubicBezTo>
                  <a:cubicBezTo>
                    <a:pt x="86" y="103"/>
                    <a:pt x="86" y="103"/>
                    <a:pt x="86" y="103"/>
                  </a:cubicBezTo>
                  <a:cubicBezTo>
                    <a:pt x="86" y="106"/>
                    <a:pt x="85" y="109"/>
                    <a:pt x="85" y="112"/>
                  </a:cubicBezTo>
                  <a:moveTo>
                    <a:pt x="79" y="112"/>
                  </a:moveTo>
                  <a:cubicBezTo>
                    <a:pt x="78" y="112"/>
                    <a:pt x="77" y="112"/>
                    <a:pt x="75" y="112"/>
                  </a:cubicBezTo>
                  <a:cubicBezTo>
                    <a:pt x="77" y="109"/>
                    <a:pt x="79" y="106"/>
                    <a:pt x="81" y="103"/>
                  </a:cubicBezTo>
                  <a:cubicBezTo>
                    <a:pt x="82" y="103"/>
                    <a:pt x="83" y="103"/>
                    <a:pt x="84" y="103"/>
                  </a:cubicBezTo>
                  <a:cubicBezTo>
                    <a:pt x="82" y="106"/>
                    <a:pt x="81" y="109"/>
                    <a:pt x="79" y="112"/>
                  </a:cubicBezTo>
                  <a:moveTo>
                    <a:pt x="73" y="112"/>
                  </a:moveTo>
                  <a:cubicBezTo>
                    <a:pt x="71" y="112"/>
                    <a:pt x="69" y="112"/>
                    <a:pt x="67" y="112"/>
                  </a:cubicBezTo>
                  <a:cubicBezTo>
                    <a:pt x="69" y="109"/>
                    <a:pt x="71" y="106"/>
                    <a:pt x="73" y="102"/>
                  </a:cubicBezTo>
                  <a:cubicBezTo>
                    <a:pt x="75" y="102"/>
                    <a:pt x="77" y="103"/>
                    <a:pt x="79" y="103"/>
                  </a:cubicBezTo>
                  <a:cubicBezTo>
                    <a:pt x="77" y="106"/>
                    <a:pt x="75" y="109"/>
                    <a:pt x="73" y="112"/>
                  </a:cubicBezTo>
                  <a:moveTo>
                    <a:pt x="65" y="112"/>
                  </a:moveTo>
                  <a:cubicBezTo>
                    <a:pt x="63" y="112"/>
                    <a:pt x="62" y="112"/>
                    <a:pt x="60" y="112"/>
                  </a:cubicBezTo>
                  <a:cubicBezTo>
                    <a:pt x="62" y="109"/>
                    <a:pt x="64" y="105"/>
                    <a:pt x="66" y="102"/>
                  </a:cubicBezTo>
                  <a:cubicBezTo>
                    <a:pt x="67" y="102"/>
                    <a:pt x="69" y="102"/>
                    <a:pt x="71" y="102"/>
                  </a:cubicBezTo>
                  <a:cubicBezTo>
                    <a:pt x="69" y="106"/>
                    <a:pt x="67" y="109"/>
                    <a:pt x="65" y="112"/>
                  </a:cubicBezTo>
                  <a:moveTo>
                    <a:pt x="10" y="107"/>
                  </a:moveTo>
                  <a:cubicBezTo>
                    <a:pt x="10" y="105"/>
                    <a:pt x="10" y="104"/>
                    <a:pt x="10" y="102"/>
                  </a:cubicBezTo>
                  <a:cubicBezTo>
                    <a:pt x="11" y="102"/>
                    <a:pt x="11" y="102"/>
                    <a:pt x="12" y="102"/>
                  </a:cubicBezTo>
                  <a:cubicBezTo>
                    <a:pt x="12" y="102"/>
                    <a:pt x="12" y="102"/>
                    <a:pt x="12" y="102"/>
                  </a:cubicBezTo>
                  <a:cubicBezTo>
                    <a:pt x="12" y="103"/>
                    <a:pt x="12" y="103"/>
                    <a:pt x="12" y="103"/>
                  </a:cubicBezTo>
                  <a:cubicBezTo>
                    <a:pt x="11" y="104"/>
                    <a:pt x="11" y="105"/>
                    <a:pt x="10" y="107"/>
                  </a:cubicBezTo>
                  <a:moveTo>
                    <a:pt x="59" y="109"/>
                  </a:moveTo>
                  <a:cubicBezTo>
                    <a:pt x="60" y="106"/>
                    <a:pt x="60" y="104"/>
                    <a:pt x="60" y="102"/>
                  </a:cubicBezTo>
                  <a:cubicBezTo>
                    <a:pt x="61" y="102"/>
                    <a:pt x="62" y="102"/>
                    <a:pt x="63" y="102"/>
                  </a:cubicBezTo>
                  <a:cubicBezTo>
                    <a:pt x="62" y="104"/>
                    <a:pt x="61" y="106"/>
                    <a:pt x="59" y="109"/>
                  </a:cubicBezTo>
                  <a:moveTo>
                    <a:pt x="10" y="113"/>
                  </a:moveTo>
                  <a:cubicBezTo>
                    <a:pt x="10" y="112"/>
                    <a:pt x="10" y="112"/>
                    <a:pt x="10" y="111"/>
                  </a:cubicBezTo>
                  <a:cubicBezTo>
                    <a:pt x="12" y="108"/>
                    <a:pt x="13" y="105"/>
                    <a:pt x="14" y="102"/>
                  </a:cubicBezTo>
                  <a:cubicBezTo>
                    <a:pt x="15" y="102"/>
                    <a:pt x="16" y="102"/>
                    <a:pt x="17" y="102"/>
                  </a:cubicBezTo>
                  <a:cubicBezTo>
                    <a:pt x="16" y="105"/>
                    <a:pt x="14" y="108"/>
                    <a:pt x="13" y="112"/>
                  </a:cubicBezTo>
                  <a:cubicBezTo>
                    <a:pt x="13" y="112"/>
                    <a:pt x="13" y="112"/>
                    <a:pt x="13" y="112"/>
                  </a:cubicBezTo>
                  <a:cubicBezTo>
                    <a:pt x="12" y="112"/>
                    <a:pt x="11" y="113"/>
                    <a:pt x="10" y="113"/>
                  </a:cubicBezTo>
                  <a:moveTo>
                    <a:pt x="15" y="112"/>
                  </a:moveTo>
                  <a:cubicBezTo>
                    <a:pt x="16" y="109"/>
                    <a:pt x="18" y="105"/>
                    <a:pt x="19" y="102"/>
                  </a:cubicBezTo>
                  <a:cubicBezTo>
                    <a:pt x="21" y="101"/>
                    <a:pt x="23" y="101"/>
                    <a:pt x="24" y="101"/>
                  </a:cubicBezTo>
                  <a:cubicBezTo>
                    <a:pt x="23" y="105"/>
                    <a:pt x="21" y="108"/>
                    <a:pt x="19" y="112"/>
                  </a:cubicBezTo>
                  <a:cubicBezTo>
                    <a:pt x="19" y="112"/>
                    <a:pt x="19" y="112"/>
                    <a:pt x="19" y="112"/>
                  </a:cubicBezTo>
                  <a:cubicBezTo>
                    <a:pt x="18" y="112"/>
                    <a:pt x="16" y="112"/>
                    <a:pt x="15" y="112"/>
                  </a:cubicBezTo>
                  <a:moveTo>
                    <a:pt x="21" y="112"/>
                  </a:moveTo>
                  <a:cubicBezTo>
                    <a:pt x="23" y="109"/>
                    <a:pt x="25" y="105"/>
                    <a:pt x="27" y="101"/>
                  </a:cubicBezTo>
                  <a:cubicBezTo>
                    <a:pt x="28" y="101"/>
                    <a:pt x="29" y="101"/>
                    <a:pt x="30" y="101"/>
                  </a:cubicBezTo>
                  <a:cubicBezTo>
                    <a:pt x="29" y="105"/>
                    <a:pt x="27" y="108"/>
                    <a:pt x="25" y="112"/>
                  </a:cubicBezTo>
                  <a:cubicBezTo>
                    <a:pt x="24" y="112"/>
                    <a:pt x="22" y="112"/>
                    <a:pt x="21" y="112"/>
                  </a:cubicBezTo>
                  <a:moveTo>
                    <a:pt x="27" y="75"/>
                  </a:moveTo>
                  <a:cubicBezTo>
                    <a:pt x="26" y="72"/>
                    <a:pt x="25" y="68"/>
                    <a:pt x="25" y="64"/>
                  </a:cubicBezTo>
                  <a:cubicBezTo>
                    <a:pt x="26" y="68"/>
                    <a:pt x="27" y="72"/>
                    <a:pt x="27" y="75"/>
                  </a:cubicBezTo>
                  <a:cubicBezTo>
                    <a:pt x="27" y="75"/>
                    <a:pt x="27" y="75"/>
                    <a:pt x="27" y="75"/>
                  </a:cubicBezTo>
                  <a:moveTo>
                    <a:pt x="102" y="56"/>
                  </a:moveTo>
                  <a:cubicBezTo>
                    <a:pt x="103" y="55"/>
                    <a:pt x="103" y="55"/>
                    <a:pt x="103" y="55"/>
                  </a:cubicBezTo>
                  <a:cubicBezTo>
                    <a:pt x="103" y="56"/>
                    <a:pt x="103" y="56"/>
                    <a:pt x="103" y="56"/>
                  </a:cubicBezTo>
                  <a:cubicBezTo>
                    <a:pt x="102" y="56"/>
                    <a:pt x="102" y="56"/>
                    <a:pt x="102" y="56"/>
                  </a:cubicBezTo>
                  <a:moveTo>
                    <a:pt x="80" y="60"/>
                  </a:moveTo>
                  <a:cubicBezTo>
                    <a:pt x="80" y="58"/>
                    <a:pt x="80" y="57"/>
                    <a:pt x="80" y="55"/>
                  </a:cubicBezTo>
                  <a:cubicBezTo>
                    <a:pt x="80" y="55"/>
                    <a:pt x="80" y="54"/>
                    <a:pt x="80" y="54"/>
                  </a:cubicBezTo>
                  <a:cubicBezTo>
                    <a:pt x="81" y="53"/>
                    <a:pt x="82" y="53"/>
                    <a:pt x="84" y="53"/>
                  </a:cubicBezTo>
                  <a:cubicBezTo>
                    <a:pt x="82" y="55"/>
                    <a:pt x="81" y="58"/>
                    <a:pt x="80" y="60"/>
                  </a:cubicBezTo>
                  <a:moveTo>
                    <a:pt x="80" y="63"/>
                  </a:moveTo>
                  <a:cubicBezTo>
                    <a:pt x="82" y="60"/>
                    <a:pt x="84" y="56"/>
                    <a:pt x="86" y="52"/>
                  </a:cubicBezTo>
                  <a:cubicBezTo>
                    <a:pt x="88" y="52"/>
                    <a:pt x="89" y="51"/>
                    <a:pt x="91" y="51"/>
                  </a:cubicBezTo>
                  <a:cubicBezTo>
                    <a:pt x="88" y="54"/>
                    <a:pt x="86" y="58"/>
                    <a:pt x="84" y="61"/>
                  </a:cubicBezTo>
                  <a:cubicBezTo>
                    <a:pt x="84" y="62"/>
                    <a:pt x="84" y="62"/>
                    <a:pt x="84" y="62"/>
                  </a:cubicBezTo>
                  <a:cubicBezTo>
                    <a:pt x="83" y="62"/>
                    <a:pt x="81" y="63"/>
                    <a:pt x="80" y="63"/>
                  </a:cubicBezTo>
                  <a:moveTo>
                    <a:pt x="87" y="61"/>
                  </a:moveTo>
                  <a:cubicBezTo>
                    <a:pt x="89" y="57"/>
                    <a:pt x="91" y="54"/>
                    <a:pt x="93" y="51"/>
                  </a:cubicBezTo>
                  <a:cubicBezTo>
                    <a:pt x="93" y="50"/>
                    <a:pt x="93" y="50"/>
                    <a:pt x="93" y="50"/>
                  </a:cubicBezTo>
                  <a:cubicBezTo>
                    <a:pt x="94" y="50"/>
                    <a:pt x="95" y="50"/>
                    <a:pt x="96" y="49"/>
                  </a:cubicBezTo>
                  <a:cubicBezTo>
                    <a:pt x="95" y="50"/>
                    <a:pt x="95" y="50"/>
                    <a:pt x="95" y="50"/>
                  </a:cubicBezTo>
                  <a:cubicBezTo>
                    <a:pt x="95" y="50"/>
                    <a:pt x="95" y="50"/>
                    <a:pt x="95" y="50"/>
                  </a:cubicBezTo>
                  <a:cubicBezTo>
                    <a:pt x="93" y="53"/>
                    <a:pt x="91" y="56"/>
                    <a:pt x="89" y="60"/>
                  </a:cubicBezTo>
                  <a:cubicBezTo>
                    <a:pt x="88" y="60"/>
                    <a:pt x="87" y="60"/>
                    <a:pt x="87" y="61"/>
                  </a:cubicBezTo>
                  <a:moveTo>
                    <a:pt x="76" y="55"/>
                  </a:moveTo>
                  <a:cubicBezTo>
                    <a:pt x="76" y="54"/>
                    <a:pt x="75" y="53"/>
                    <a:pt x="75" y="52"/>
                  </a:cubicBezTo>
                  <a:cubicBezTo>
                    <a:pt x="74" y="52"/>
                    <a:pt x="74" y="52"/>
                    <a:pt x="74" y="52"/>
                  </a:cubicBezTo>
                  <a:cubicBezTo>
                    <a:pt x="75" y="51"/>
                    <a:pt x="76" y="50"/>
                    <a:pt x="77" y="48"/>
                  </a:cubicBezTo>
                  <a:cubicBezTo>
                    <a:pt x="77" y="49"/>
                    <a:pt x="76" y="50"/>
                    <a:pt x="76" y="50"/>
                  </a:cubicBezTo>
                  <a:cubicBezTo>
                    <a:pt x="76" y="51"/>
                    <a:pt x="76" y="51"/>
                    <a:pt x="76" y="52"/>
                  </a:cubicBezTo>
                  <a:cubicBezTo>
                    <a:pt x="76" y="53"/>
                    <a:pt x="76" y="54"/>
                    <a:pt x="76" y="55"/>
                  </a:cubicBezTo>
                  <a:cubicBezTo>
                    <a:pt x="76" y="55"/>
                    <a:pt x="76" y="55"/>
                    <a:pt x="76" y="55"/>
                  </a:cubicBezTo>
                  <a:moveTo>
                    <a:pt x="98" y="57"/>
                  </a:moveTo>
                  <a:cubicBezTo>
                    <a:pt x="100" y="54"/>
                    <a:pt x="102" y="52"/>
                    <a:pt x="104" y="49"/>
                  </a:cubicBezTo>
                  <a:cubicBezTo>
                    <a:pt x="104" y="48"/>
                    <a:pt x="104" y="48"/>
                    <a:pt x="104" y="48"/>
                  </a:cubicBezTo>
                  <a:cubicBezTo>
                    <a:pt x="104" y="50"/>
                    <a:pt x="104" y="51"/>
                    <a:pt x="104" y="52"/>
                  </a:cubicBezTo>
                  <a:cubicBezTo>
                    <a:pt x="104" y="52"/>
                    <a:pt x="103" y="52"/>
                    <a:pt x="103" y="52"/>
                  </a:cubicBezTo>
                  <a:cubicBezTo>
                    <a:pt x="103" y="52"/>
                    <a:pt x="103" y="52"/>
                    <a:pt x="103" y="52"/>
                  </a:cubicBezTo>
                  <a:cubicBezTo>
                    <a:pt x="101" y="54"/>
                    <a:pt x="100" y="55"/>
                    <a:pt x="99" y="57"/>
                  </a:cubicBezTo>
                  <a:cubicBezTo>
                    <a:pt x="99" y="57"/>
                    <a:pt x="99" y="57"/>
                    <a:pt x="99" y="57"/>
                  </a:cubicBezTo>
                  <a:cubicBezTo>
                    <a:pt x="99" y="57"/>
                    <a:pt x="98" y="57"/>
                    <a:pt x="98" y="57"/>
                  </a:cubicBezTo>
                  <a:moveTo>
                    <a:pt x="92" y="59"/>
                  </a:moveTo>
                  <a:cubicBezTo>
                    <a:pt x="93" y="56"/>
                    <a:pt x="95" y="53"/>
                    <a:pt x="97" y="51"/>
                  </a:cubicBezTo>
                  <a:cubicBezTo>
                    <a:pt x="97" y="50"/>
                    <a:pt x="97" y="50"/>
                    <a:pt x="97" y="49"/>
                  </a:cubicBezTo>
                  <a:cubicBezTo>
                    <a:pt x="96" y="49"/>
                    <a:pt x="96" y="49"/>
                    <a:pt x="96" y="49"/>
                  </a:cubicBezTo>
                  <a:cubicBezTo>
                    <a:pt x="98" y="49"/>
                    <a:pt x="100" y="48"/>
                    <a:pt x="103" y="47"/>
                  </a:cubicBezTo>
                  <a:cubicBezTo>
                    <a:pt x="102" y="48"/>
                    <a:pt x="102" y="48"/>
                    <a:pt x="102" y="48"/>
                  </a:cubicBezTo>
                  <a:cubicBezTo>
                    <a:pt x="100" y="51"/>
                    <a:pt x="97" y="55"/>
                    <a:pt x="95" y="58"/>
                  </a:cubicBezTo>
                  <a:cubicBezTo>
                    <a:pt x="94" y="58"/>
                    <a:pt x="93" y="59"/>
                    <a:pt x="92" y="59"/>
                  </a:cubicBezTo>
                  <a:moveTo>
                    <a:pt x="73" y="50"/>
                  </a:moveTo>
                  <a:cubicBezTo>
                    <a:pt x="73" y="50"/>
                    <a:pt x="72" y="49"/>
                    <a:pt x="72" y="48"/>
                  </a:cubicBezTo>
                  <a:cubicBezTo>
                    <a:pt x="73" y="46"/>
                    <a:pt x="75" y="43"/>
                    <a:pt x="76" y="41"/>
                  </a:cubicBezTo>
                  <a:cubicBezTo>
                    <a:pt x="76" y="42"/>
                    <a:pt x="77" y="43"/>
                    <a:pt x="77" y="45"/>
                  </a:cubicBezTo>
                  <a:cubicBezTo>
                    <a:pt x="76" y="45"/>
                    <a:pt x="76" y="45"/>
                    <a:pt x="76" y="45"/>
                  </a:cubicBezTo>
                  <a:cubicBezTo>
                    <a:pt x="75" y="47"/>
                    <a:pt x="74" y="48"/>
                    <a:pt x="73" y="50"/>
                  </a:cubicBezTo>
                  <a:moveTo>
                    <a:pt x="52" y="50"/>
                  </a:moveTo>
                  <a:cubicBezTo>
                    <a:pt x="52" y="49"/>
                    <a:pt x="52" y="49"/>
                    <a:pt x="52" y="48"/>
                  </a:cubicBezTo>
                  <a:cubicBezTo>
                    <a:pt x="52" y="47"/>
                    <a:pt x="52" y="47"/>
                    <a:pt x="53" y="46"/>
                  </a:cubicBezTo>
                  <a:cubicBezTo>
                    <a:pt x="53" y="43"/>
                    <a:pt x="54" y="41"/>
                    <a:pt x="56" y="40"/>
                  </a:cubicBezTo>
                  <a:cubicBezTo>
                    <a:pt x="55" y="43"/>
                    <a:pt x="54" y="46"/>
                    <a:pt x="53" y="50"/>
                  </a:cubicBezTo>
                  <a:cubicBezTo>
                    <a:pt x="52" y="50"/>
                    <a:pt x="52" y="50"/>
                    <a:pt x="52" y="50"/>
                  </a:cubicBezTo>
                  <a:moveTo>
                    <a:pt x="70" y="47"/>
                  </a:moveTo>
                  <a:cubicBezTo>
                    <a:pt x="69" y="47"/>
                    <a:pt x="69" y="47"/>
                    <a:pt x="68" y="47"/>
                  </a:cubicBezTo>
                  <a:cubicBezTo>
                    <a:pt x="68" y="47"/>
                    <a:pt x="67" y="46"/>
                    <a:pt x="67" y="46"/>
                  </a:cubicBezTo>
                  <a:cubicBezTo>
                    <a:pt x="69" y="43"/>
                    <a:pt x="71" y="40"/>
                    <a:pt x="73" y="37"/>
                  </a:cubicBezTo>
                  <a:cubicBezTo>
                    <a:pt x="73" y="37"/>
                    <a:pt x="73" y="37"/>
                    <a:pt x="73" y="37"/>
                  </a:cubicBezTo>
                  <a:cubicBezTo>
                    <a:pt x="74" y="37"/>
                    <a:pt x="75" y="38"/>
                    <a:pt x="75" y="39"/>
                  </a:cubicBezTo>
                  <a:cubicBezTo>
                    <a:pt x="75" y="39"/>
                    <a:pt x="75" y="39"/>
                    <a:pt x="75" y="39"/>
                  </a:cubicBezTo>
                  <a:cubicBezTo>
                    <a:pt x="73" y="42"/>
                    <a:pt x="71" y="45"/>
                    <a:pt x="70" y="47"/>
                  </a:cubicBezTo>
                  <a:moveTo>
                    <a:pt x="53" y="54"/>
                  </a:moveTo>
                  <a:cubicBezTo>
                    <a:pt x="53" y="54"/>
                    <a:pt x="53" y="54"/>
                    <a:pt x="53" y="54"/>
                  </a:cubicBezTo>
                  <a:cubicBezTo>
                    <a:pt x="53" y="53"/>
                    <a:pt x="54" y="52"/>
                    <a:pt x="54" y="50"/>
                  </a:cubicBezTo>
                  <a:cubicBezTo>
                    <a:pt x="56" y="47"/>
                    <a:pt x="58" y="43"/>
                    <a:pt x="58" y="38"/>
                  </a:cubicBezTo>
                  <a:cubicBezTo>
                    <a:pt x="58" y="38"/>
                    <a:pt x="58" y="38"/>
                    <a:pt x="58" y="38"/>
                  </a:cubicBezTo>
                  <a:cubicBezTo>
                    <a:pt x="60" y="37"/>
                    <a:pt x="62" y="36"/>
                    <a:pt x="64" y="36"/>
                  </a:cubicBezTo>
                  <a:cubicBezTo>
                    <a:pt x="61" y="40"/>
                    <a:pt x="58" y="45"/>
                    <a:pt x="57" y="50"/>
                  </a:cubicBezTo>
                  <a:cubicBezTo>
                    <a:pt x="55" y="51"/>
                    <a:pt x="54" y="52"/>
                    <a:pt x="53" y="54"/>
                  </a:cubicBezTo>
                  <a:moveTo>
                    <a:pt x="59" y="48"/>
                  </a:moveTo>
                  <a:cubicBezTo>
                    <a:pt x="61" y="44"/>
                    <a:pt x="63" y="40"/>
                    <a:pt x="66" y="36"/>
                  </a:cubicBezTo>
                  <a:cubicBezTo>
                    <a:pt x="66" y="35"/>
                    <a:pt x="66" y="35"/>
                    <a:pt x="66" y="35"/>
                  </a:cubicBezTo>
                  <a:cubicBezTo>
                    <a:pt x="67" y="35"/>
                    <a:pt x="67" y="35"/>
                    <a:pt x="68" y="35"/>
                  </a:cubicBezTo>
                  <a:cubicBezTo>
                    <a:pt x="68" y="35"/>
                    <a:pt x="68" y="35"/>
                    <a:pt x="68" y="35"/>
                  </a:cubicBezTo>
                  <a:cubicBezTo>
                    <a:pt x="68" y="35"/>
                    <a:pt x="68" y="35"/>
                    <a:pt x="68" y="35"/>
                  </a:cubicBezTo>
                  <a:cubicBezTo>
                    <a:pt x="68" y="35"/>
                    <a:pt x="68" y="35"/>
                    <a:pt x="68" y="35"/>
                  </a:cubicBezTo>
                  <a:cubicBezTo>
                    <a:pt x="69" y="35"/>
                    <a:pt x="70" y="35"/>
                    <a:pt x="71" y="36"/>
                  </a:cubicBezTo>
                  <a:cubicBezTo>
                    <a:pt x="69" y="39"/>
                    <a:pt x="67" y="43"/>
                    <a:pt x="65" y="46"/>
                  </a:cubicBezTo>
                  <a:cubicBezTo>
                    <a:pt x="64" y="46"/>
                    <a:pt x="63" y="46"/>
                    <a:pt x="63" y="47"/>
                  </a:cubicBezTo>
                  <a:cubicBezTo>
                    <a:pt x="62" y="47"/>
                    <a:pt x="60" y="47"/>
                    <a:pt x="59" y="48"/>
                  </a:cubicBezTo>
                  <a:moveTo>
                    <a:pt x="10" y="98"/>
                  </a:moveTo>
                  <a:cubicBezTo>
                    <a:pt x="10" y="92"/>
                    <a:pt x="10" y="85"/>
                    <a:pt x="10" y="79"/>
                  </a:cubicBezTo>
                  <a:cubicBezTo>
                    <a:pt x="17" y="79"/>
                    <a:pt x="23" y="79"/>
                    <a:pt x="29" y="79"/>
                  </a:cubicBezTo>
                  <a:cubicBezTo>
                    <a:pt x="30" y="79"/>
                    <a:pt x="30" y="79"/>
                    <a:pt x="30" y="79"/>
                  </a:cubicBezTo>
                  <a:cubicBezTo>
                    <a:pt x="30" y="79"/>
                    <a:pt x="30" y="79"/>
                    <a:pt x="30" y="79"/>
                  </a:cubicBezTo>
                  <a:cubicBezTo>
                    <a:pt x="31" y="78"/>
                    <a:pt x="32" y="77"/>
                    <a:pt x="32" y="76"/>
                  </a:cubicBezTo>
                  <a:cubicBezTo>
                    <a:pt x="29" y="66"/>
                    <a:pt x="26" y="50"/>
                    <a:pt x="26" y="38"/>
                  </a:cubicBezTo>
                  <a:cubicBezTo>
                    <a:pt x="26" y="35"/>
                    <a:pt x="26" y="33"/>
                    <a:pt x="26" y="31"/>
                  </a:cubicBezTo>
                  <a:cubicBezTo>
                    <a:pt x="27" y="26"/>
                    <a:pt x="29" y="21"/>
                    <a:pt x="33" y="17"/>
                  </a:cubicBezTo>
                  <a:cubicBezTo>
                    <a:pt x="36" y="13"/>
                    <a:pt x="41" y="9"/>
                    <a:pt x="45" y="7"/>
                  </a:cubicBezTo>
                  <a:cubicBezTo>
                    <a:pt x="48" y="6"/>
                    <a:pt x="55" y="4"/>
                    <a:pt x="62" y="4"/>
                  </a:cubicBezTo>
                  <a:cubicBezTo>
                    <a:pt x="62" y="4"/>
                    <a:pt x="62" y="4"/>
                    <a:pt x="62" y="4"/>
                  </a:cubicBezTo>
                  <a:cubicBezTo>
                    <a:pt x="62" y="4"/>
                    <a:pt x="62" y="4"/>
                    <a:pt x="62" y="4"/>
                  </a:cubicBezTo>
                  <a:cubicBezTo>
                    <a:pt x="71" y="4"/>
                    <a:pt x="81" y="6"/>
                    <a:pt x="89" y="12"/>
                  </a:cubicBezTo>
                  <a:cubicBezTo>
                    <a:pt x="97" y="18"/>
                    <a:pt x="103" y="27"/>
                    <a:pt x="104" y="43"/>
                  </a:cubicBezTo>
                  <a:cubicBezTo>
                    <a:pt x="94" y="46"/>
                    <a:pt x="90" y="47"/>
                    <a:pt x="80" y="50"/>
                  </a:cubicBezTo>
                  <a:cubicBezTo>
                    <a:pt x="81" y="48"/>
                    <a:pt x="81" y="47"/>
                    <a:pt x="81" y="45"/>
                  </a:cubicBezTo>
                  <a:cubicBezTo>
                    <a:pt x="81" y="43"/>
                    <a:pt x="80" y="41"/>
                    <a:pt x="80" y="39"/>
                  </a:cubicBezTo>
                  <a:cubicBezTo>
                    <a:pt x="79" y="37"/>
                    <a:pt x="77" y="35"/>
                    <a:pt x="75" y="33"/>
                  </a:cubicBezTo>
                  <a:cubicBezTo>
                    <a:pt x="73" y="32"/>
                    <a:pt x="70" y="31"/>
                    <a:pt x="68" y="31"/>
                  </a:cubicBezTo>
                  <a:cubicBezTo>
                    <a:pt x="67" y="31"/>
                    <a:pt x="67" y="31"/>
                    <a:pt x="67" y="31"/>
                  </a:cubicBezTo>
                  <a:cubicBezTo>
                    <a:pt x="67" y="31"/>
                    <a:pt x="67" y="31"/>
                    <a:pt x="67" y="31"/>
                  </a:cubicBezTo>
                  <a:cubicBezTo>
                    <a:pt x="63" y="31"/>
                    <a:pt x="59" y="33"/>
                    <a:pt x="56" y="35"/>
                  </a:cubicBezTo>
                  <a:cubicBezTo>
                    <a:pt x="52" y="37"/>
                    <a:pt x="50" y="41"/>
                    <a:pt x="49" y="45"/>
                  </a:cubicBezTo>
                  <a:cubicBezTo>
                    <a:pt x="48" y="46"/>
                    <a:pt x="48" y="47"/>
                    <a:pt x="48" y="48"/>
                  </a:cubicBezTo>
                  <a:cubicBezTo>
                    <a:pt x="48" y="50"/>
                    <a:pt x="49" y="52"/>
                    <a:pt x="49" y="54"/>
                  </a:cubicBezTo>
                  <a:cubicBezTo>
                    <a:pt x="49" y="55"/>
                    <a:pt x="49" y="56"/>
                    <a:pt x="50" y="56"/>
                  </a:cubicBezTo>
                  <a:cubicBezTo>
                    <a:pt x="50" y="56"/>
                    <a:pt x="50" y="56"/>
                    <a:pt x="50" y="56"/>
                  </a:cubicBezTo>
                  <a:cubicBezTo>
                    <a:pt x="49" y="57"/>
                    <a:pt x="49" y="57"/>
                    <a:pt x="50" y="58"/>
                  </a:cubicBezTo>
                  <a:cubicBezTo>
                    <a:pt x="50" y="60"/>
                    <a:pt x="51" y="63"/>
                    <a:pt x="51" y="67"/>
                  </a:cubicBezTo>
                  <a:cubicBezTo>
                    <a:pt x="52" y="72"/>
                    <a:pt x="53" y="76"/>
                    <a:pt x="55" y="79"/>
                  </a:cubicBezTo>
                  <a:cubicBezTo>
                    <a:pt x="55" y="80"/>
                    <a:pt x="55" y="80"/>
                    <a:pt x="56" y="80"/>
                  </a:cubicBezTo>
                  <a:cubicBezTo>
                    <a:pt x="56" y="81"/>
                    <a:pt x="57" y="81"/>
                    <a:pt x="57" y="81"/>
                  </a:cubicBezTo>
                  <a:cubicBezTo>
                    <a:pt x="57" y="81"/>
                    <a:pt x="57" y="81"/>
                    <a:pt x="57" y="81"/>
                  </a:cubicBezTo>
                  <a:cubicBezTo>
                    <a:pt x="68" y="81"/>
                    <a:pt x="78" y="81"/>
                    <a:pt x="88" y="81"/>
                  </a:cubicBezTo>
                  <a:cubicBezTo>
                    <a:pt x="87" y="86"/>
                    <a:pt x="86" y="90"/>
                    <a:pt x="86" y="95"/>
                  </a:cubicBezTo>
                  <a:cubicBezTo>
                    <a:pt x="86" y="96"/>
                    <a:pt x="87" y="98"/>
                    <a:pt x="87" y="99"/>
                  </a:cubicBezTo>
                  <a:cubicBezTo>
                    <a:pt x="87" y="99"/>
                    <a:pt x="87" y="99"/>
                    <a:pt x="87" y="99"/>
                  </a:cubicBezTo>
                  <a:cubicBezTo>
                    <a:pt x="78" y="98"/>
                    <a:pt x="66" y="98"/>
                    <a:pt x="58" y="98"/>
                  </a:cubicBezTo>
                  <a:cubicBezTo>
                    <a:pt x="58" y="98"/>
                    <a:pt x="58" y="98"/>
                    <a:pt x="58" y="98"/>
                  </a:cubicBezTo>
                  <a:cubicBezTo>
                    <a:pt x="57" y="98"/>
                    <a:pt x="56" y="99"/>
                    <a:pt x="56" y="100"/>
                  </a:cubicBezTo>
                  <a:cubicBezTo>
                    <a:pt x="56" y="100"/>
                    <a:pt x="56" y="100"/>
                    <a:pt x="56" y="100"/>
                  </a:cubicBezTo>
                  <a:cubicBezTo>
                    <a:pt x="56" y="100"/>
                    <a:pt x="56" y="100"/>
                    <a:pt x="56" y="100"/>
                  </a:cubicBezTo>
                  <a:cubicBezTo>
                    <a:pt x="56" y="100"/>
                    <a:pt x="56" y="100"/>
                    <a:pt x="56" y="100"/>
                  </a:cubicBezTo>
                  <a:cubicBezTo>
                    <a:pt x="56" y="105"/>
                    <a:pt x="56" y="109"/>
                    <a:pt x="54" y="113"/>
                  </a:cubicBezTo>
                  <a:cubicBezTo>
                    <a:pt x="54" y="113"/>
                    <a:pt x="54" y="113"/>
                    <a:pt x="54" y="114"/>
                  </a:cubicBezTo>
                  <a:cubicBezTo>
                    <a:pt x="54" y="114"/>
                    <a:pt x="54" y="114"/>
                    <a:pt x="54" y="114"/>
                  </a:cubicBezTo>
                  <a:cubicBezTo>
                    <a:pt x="52" y="120"/>
                    <a:pt x="49" y="125"/>
                    <a:pt x="46" y="129"/>
                  </a:cubicBezTo>
                  <a:cubicBezTo>
                    <a:pt x="46" y="129"/>
                    <a:pt x="46" y="129"/>
                    <a:pt x="46" y="129"/>
                  </a:cubicBezTo>
                  <a:cubicBezTo>
                    <a:pt x="45" y="129"/>
                    <a:pt x="45" y="130"/>
                    <a:pt x="45" y="130"/>
                  </a:cubicBezTo>
                  <a:cubicBezTo>
                    <a:pt x="45" y="131"/>
                    <a:pt x="45" y="131"/>
                    <a:pt x="46" y="132"/>
                  </a:cubicBezTo>
                  <a:cubicBezTo>
                    <a:pt x="46" y="132"/>
                    <a:pt x="46" y="132"/>
                    <a:pt x="46" y="132"/>
                  </a:cubicBezTo>
                  <a:cubicBezTo>
                    <a:pt x="47" y="133"/>
                    <a:pt x="48" y="134"/>
                    <a:pt x="50" y="135"/>
                  </a:cubicBezTo>
                  <a:cubicBezTo>
                    <a:pt x="56" y="137"/>
                    <a:pt x="67" y="142"/>
                    <a:pt x="83" y="142"/>
                  </a:cubicBezTo>
                  <a:cubicBezTo>
                    <a:pt x="90" y="142"/>
                    <a:pt x="98" y="141"/>
                    <a:pt x="107" y="138"/>
                  </a:cubicBezTo>
                  <a:cubicBezTo>
                    <a:pt x="108" y="142"/>
                    <a:pt x="108" y="145"/>
                    <a:pt x="109" y="147"/>
                  </a:cubicBezTo>
                  <a:cubicBezTo>
                    <a:pt x="110" y="150"/>
                    <a:pt x="111" y="153"/>
                    <a:pt x="112" y="156"/>
                  </a:cubicBezTo>
                  <a:cubicBezTo>
                    <a:pt x="107" y="159"/>
                    <a:pt x="98" y="162"/>
                    <a:pt x="87" y="162"/>
                  </a:cubicBezTo>
                  <a:cubicBezTo>
                    <a:pt x="81" y="162"/>
                    <a:pt x="75" y="161"/>
                    <a:pt x="68" y="159"/>
                  </a:cubicBezTo>
                  <a:cubicBezTo>
                    <a:pt x="52" y="154"/>
                    <a:pt x="42" y="153"/>
                    <a:pt x="34" y="153"/>
                  </a:cubicBezTo>
                  <a:cubicBezTo>
                    <a:pt x="34" y="153"/>
                    <a:pt x="34" y="153"/>
                    <a:pt x="34" y="153"/>
                  </a:cubicBezTo>
                  <a:cubicBezTo>
                    <a:pt x="28" y="153"/>
                    <a:pt x="24" y="154"/>
                    <a:pt x="21" y="156"/>
                  </a:cubicBezTo>
                  <a:cubicBezTo>
                    <a:pt x="20" y="156"/>
                    <a:pt x="20" y="157"/>
                    <a:pt x="19" y="158"/>
                  </a:cubicBezTo>
                  <a:cubicBezTo>
                    <a:pt x="18" y="154"/>
                    <a:pt x="16" y="151"/>
                    <a:pt x="14" y="148"/>
                  </a:cubicBezTo>
                  <a:cubicBezTo>
                    <a:pt x="12" y="144"/>
                    <a:pt x="9" y="141"/>
                    <a:pt x="7" y="136"/>
                  </a:cubicBezTo>
                  <a:cubicBezTo>
                    <a:pt x="7" y="136"/>
                    <a:pt x="7" y="135"/>
                    <a:pt x="7" y="135"/>
                  </a:cubicBezTo>
                  <a:cubicBezTo>
                    <a:pt x="7" y="135"/>
                    <a:pt x="7" y="135"/>
                    <a:pt x="8" y="134"/>
                  </a:cubicBezTo>
                  <a:cubicBezTo>
                    <a:pt x="14" y="131"/>
                    <a:pt x="20" y="126"/>
                    <a:pt x="25" y="120"/>
                  </a:cubicBezTo>
                  <a:cubicBezTo>
                    <a:pt x="26" y="118"/>
                    <a:pt x="27" y="117"/>
                    <a:pt x="28" y="115"/>
                  </a:cubicBezTo>
                  <a:cubicBezTo>
                    <a:pt x="31" y="110"/>
                    <a:pt x="33" y="105"/>
                    <a:pt x="34" y="99"/>
                  </a:cubicBezTo>
                  <a:cubicBezTo>
                    <a:pt x="34" y="99"/>
                    <a:pt x="34" y="99"/>
                    <a:pt x="34" y="99"/>
                  </a:cubicBezTo>
                  <a:cubicBezTo>
                    <a:pt x="34" y="99"/>
                    <a:pt x="34" y="99"/>
                    <a:pt x="34" y="99"/>
                  </a:cubicBezTo>
                  <a:cubicBezTo>
                    <a:pt x="34" y="99"/>
                    <a:pt x="34" y="99"/>
                    <a:pt x="34" y="99"/>
                  </a:cubicBezTo>
                  <a:cubicBezTo>
                    <a:pt x="34" y="98"/>
                    <a:pt x="34" y="98"/>
                    <a:pt x="34" y="98"/>
                  </a:cubicBezTo>
                  <a:cubicBezTo>
                    <a:pt x="33" y="98"/>
                    <a:pt x="33" y="98"/>
                    <a:pt x="33" y="98"/>
                  </a:cubicBezTo>
                  <a:cubicBezTo>
                    <a:pt x="33" y="98"/>
                    <a:pt x="33" y="98"/>
                    <a:pt x="33" y="98"/>
                  </a:cubicBezTo>
                  <a:cubicBezTo>
                    <a:pt x="33" y="97"/>
                    <a:pt x="33" y="97"/>
                    <a:pt x="33" y="97"/>
                  </a:cubicBezTo>
                  <a:cubicBezTo>
                    <a:pt x="33" y="97"/>
                    <a:pt x="33" y="97"/>
                    <a:pt x="33" y="97"/>
                  </a:cubicBezTo>
                  <a:cubicBezTo>
                    <a:pt x="32" y="97"/>
                    <a:pt x="32" y="97"/>
                    <a:pt x="32" y="97"/>
                  </a:cubicBezTo>
                  <a:cubicBezTo>
                    <a:pt x="32" y="97"/>
                    <a:pt x="32" y="97"/>
                    <a:pt x="32" y="97"/>
                  </a:cubicBezTo>
                  <a:cubicBezTo>
                    <a:pt x="32" y="97"/>
                    <a:pt x="32" y="97"/>
                    <a:pt x="32" y="97"/>
                  </a:cubicBezTo>
                  <a:cubicBezTo>
                    <a:pt x="32" y="97"/>
                    <a:pt x="32" y="97"/>
                    <a:pt x="32" y="97"/>
                  </a:cubicBezTo>
                  <a:cubicBezTo>
                    <a:pt x="24" y="97"/>
                    <a:pt x="20" y="98"/>
                    <a:pt x="10" y="98"/>
                  </a:cubicBezTo>
                  <a:moveTo>
                    <a:pt x="62" y="0"/>
                  </a:moveTo>
                  <a:cubicBezTo>
                    <a:pt x="54" y="0"/>
                    <a:pt x="47" y="2"/>
                    <a:pt x="44" y="4"/>
                  </a:cubicBezTo>
                  <a:cubicBezTo>
                    <a:pt x="38" y="6"/>
                    <a:pt x="33" y="10"/>
                    <a:pt x="30" y="15"/>
                  </a:cubicBezTo>
                  <a:cubicBezTo>
                    <a:pt x="26" y="19"/>
                    <a:pt x="23" y="25"/>
                    <a:pt x="22" y="30"/>
                  </a:cubicBezTo>
                  <a:cubicBezTo>
                    <a:pt x="22" y="31"/>
                    <a:pt x="22" y="31"/>
                    <a:pt x="22" y="31"/>
                  </a:cubicBezTo>
                  <a:cubicBezTo>
                    <a:pt x="22" y="32"/>
                    <a:pt x="22" y="32"/>
                    <a:pt x="22" y="32"/>
                  </a:cubicBezTo>
                  <a:cubicBezTo>
                    <a:pt x="20" y="37"/>
                    <a:pt x="20" y="43"/>
                    <a:pt x="20" y="49"/>
                  </a:cubicBezTo>
                  <a:cubicBezTo>
                    <a:pt x="20" y="58"/>
                    <a:pt x="21" y="68"/>
                    <a:pt x="23" y="75"/>
                  </a:cubicBezTo>
                  <a:cubicBezTo>
                    <a:pt x="18" y="75"/>
                    <a:pt x="13" y="75"/>
                    <a:pt x="8" y="75"/>
                  </a:cubicBezTo>
                  <a:cubicBezTo>
                    <a:pt x="7" y="75"/>
                    <a:pt x="7" y="76"/>
                    <a:pt x="7" y="77"/>
                  </a:cubicBezTo>
                  <a:cubicBezTo>
                    <a:pt x="6" y="84"/>
                    <a:pt x="6" y="91"/>
                    <a:pt x="6" y="99"/>
                  </a:cubicBezTo>
                  <a:cubicBezTo>
                    <a:pt x="6" y="99"/>
                    <a:pt x="6" y="99"/>
                    <a:pt x="6" y="99"/>
                  </a:cubicBezTo>
                  <a:cubicBezTo>
                    <a:pt x="6" y="105"/>
                    <a:pt x="7" y="109"/>
                    <a:pt x="7" y="115"/>
                  </a:cubicBezTo>
                  <a:cubicBezTo>
                    <a:pt x="7" y="116"/>
                    <a:pt x="7" y="117"/>
                    <a:pt x="9" y="117"/>
                  </a:cubicBezTo>
                  <a:cubicBezTo>
                    <a:pt x="9" y="117"/>
                    <a:pt x="9" y="117"/>
                    <a:pt x="9" y="117"/>
                  </a:cubicBezTo>
                  <a:cubicBezTo>
                    <a:pt x="9" y="116"/>
                    <a:pt x="9" y="116"/>
                    <a:pt x="9" y="116"/>
                  </a:cubicBezTo>
                  <a:cubicBezTo>
                    <a:pt x="9" y="116"/>
                    <a:pt x="9" y="116"/>
                    <a:pt x="9" y="116"/>
                  </a:cubicBezTo>
                  <a:cubicBezTo>
                    <a:pt x="9" y="117"/>
                    <a:pt x="9" y="117"/>
                    <a:pt x="9" y="117"/>
                  </a:cubicBezTo>
                  <a:cubicBezTo>
                    <a:pt x="10" y="117"/>
                    <a:pt x="10" y="117"/>
                    <a:pt x="10" y="117"/>
                  </a:cubicBezTo>
                  <a:cubicBezTo>
                    <a:pt x="10" y="117"/>
                    <a:pt x="10" y="117"/>
                    <a:pt x="10" y="117"/>
                  </a:cubicBezTo>
                  <a:cubicBezTo>
                    <a:pt x="10" y="117"/>
                    <a:pt x="10" y="117"/>
                    <a:pt x="10" y="117"/>
                  </a:cubicBezTo>
                  <a:cubicBezTo>
                    <a:pt x="14" y="116"/>
                    <a:pt x="18" y="116"/>
                    <a:pt x="22" y="116"/>
                  </a:cubicBezTo>
                  <a:cubicBezTo>
                    <a:pt x="22" y="117"/>
                    <a:pt x="22" y="117"/>
                    <a:pt x="22" y="117"/>
                  </a:cubicBezTo>
                  <a:cubicBezTo>
                    <a:pt x="17" y="123"/>
                    <a:pt x="11" y="128"/>
                    <a:pt x="6" y="131"/>
                  </a:cubicBezTo>
                  <a:cubicBezTo>
                    <a:pt x="5" y="131"/>
                    <a:pt x="5" y="132"/>
                    <a:pt x="4" y="132"/>
                  </a:cubicBezTo>
                  <a:cubicBezTo>
                    <a:pt x="4" y="132"/>
                    <a:pt x="4" y="132"/>
                    <a:pt x="4" y="132"/>
                  </a:cubicBezTo>
                  <a:cubicBezTo>
                    <a:pt x="4" y="132"/>
                    <a:pt x="4" y="132"/>
                    <a:pt x="4" y="132"/>
                  </a:cubicBezTo>
                  <a:cubicBezTo>
                    <a:pt x="3" y="132"/>
                    <a:pt x="2" y="133"/>
                    <a:pt x="2" y="134"/>
                  </a:cubicBezTo>
                  <a:cubicBezTo>
                    <a:pt x="2" y="135"/>
                    <a:pt x="2" y="136"/>
                    <a:pt x="2" y="137"/>
                  </a:cubicBezTo>
                  <a:cubicBezTo>
                    <a:pt x="2" y="140"/>
                    <a:pt x="2" y="142"/>
                    <a:pt x="1" y="146"/>
                  </a:cubicBezTo>
                  <a:cubicBezTo>
                    <a:pt x="1" y="147"/>
                    <a:pt x="0" y="149"/>
                    <a:pt x="0" y="152"/>
                  </a:cubicBezTo>
                  <a:cubicBezTo>
                    <a:pt x="0" y="152"/>
                    <a:pt x="0" y="153"/>
                    <a:pt x="0" y="153"/>
                  </a:cubicBezTo>
                  <a:cubicBezTo>
                    <a:pt x="0" y="155"/>
                    <a:pt x="1" y="157"/>
                    <a:pt x="2" y="159"/>
                  </a:cubicBezTo>
                  <a:cubicBezTo>
                    <a:pt x="4" y="164"/>
                    <a:pt x="6" y="167"/>
                    <a:pt x="8" y="170"/>
                  </a:cubicBezTo>
                  <a:cubicBezTo>
                    <a:pt x="9" y="172"/>
                    <a:pt x="11" y="175"/>
                    <a:pt x="13" y="179"/>
                  </a:cubicBezTo>
                  <a:cubicBezTo>
                    <a:pt x="13" y="180"/>
                    <a:pt x="14" y="180"/>
                    <a:pt x="14" y="180"/>
                  </a:cubicBezTo>
                  <a:cubicBezTo>
                    <a:pt x="14" y="181"/>
                    <a:pt x="14" y="181"/>
                    <a:pt x="14" y="181"/>
                  </a:cubicBezTo>
                  <a:cubicBezTo>
                    <a:pt x="15" y="181"/>
                    <a:pt x="15" y="181"/>
                    <a:pt x="15" y="181"/>
                  </a:cubicBezTo>
                  <a:cubicBezTo>
                    <a:pt x="16" y="181"/>
                    <a:pt x="17" y="181"/>
                    <a:pt x="17" y="180"/>
                  </a:cubicBezTo>
                  <a:cubicBezTo>
                    <a:pt x="19" y="178"/>
                    <a:pt x="22" y="176"/>
                    <a:pt x="25" y="175"/>
                  </a:cubicBezTo>
                  <a:cubicBezTo>
                    <a:pt x="28" y="174"/>
                    <a:pt x="32" y="174"/>
                    <a:pt x="36" y="173"/>
                  </a:cubicBezTo>
                  <a:cubicBezTo>
                    <a:pt x="38" y="173"/>
                    <a:pt x="41" y="173"/>
                    <a:pt x="43" y="173"/>
                  </a:cubicBezTo>
                  <a:cubicBezTo>
                    <a:pt x="43" y="173"/>
                    <a:pt x="43" y="173"/>
                    <a:pt x="43" y="173"/>
                  </a:cubicBezTo>
                  <a:cubicBezTo>
                    <a:pt x="44" y="173"/>
                    <a:pt x="46" y="173"/>
                    <a:pt x="47" y="173"/>
                  </a:cubicBezTo>
                  <a:cubicBezTo>
                    <a:pt x="47" y="173"/>
                    <a:pt x="47" y="173"/>
                    <a:pt x="47" y="173"/>
                  </a:cubicBezTo>
                  <a:cubicBezTo>
                    <a:pt x="52" y="174"/>
                    <a:pt x="58" y="176"/>
                    <a:pt x="64" y="178"/>
                  </a:cubicBezTo>
                  <a:cubicBezTo>
                    <a:pt x="72" y="181"/>
                    <a:pt x="81" y="183"/>
                    <a:pt x="91" y="183"/>
                  </a:cubicBezTo>
                  <a:cubicBezTo>
                    <a:pt x="97" y="183"/>
                    <a:pt x="104" y="182"/>
                    <a:pt x="111" y="180"/>
                  </a:cubicBezTo>
                  <a:cubicBezTo>
                    <a:pt x="111" y="180"/>
                    <a:pt x="111" y="180"/>
                    <a:pt x="111" y="180"/>
                  </a:cubicBezTo>
                  <a:cubicBezTo>
                    <a:pt x="112" y="180"/>
                    <a:pt x="113" y="179"/>
                    <a:pt x="113" y="178"/>
                  </a:cubicBezTo>
                  <a:cubicBezTo>
                    <a:pt x="113" y="177"/>
                    <a:pt x="113" y="177"/>
                    <a:pt x="113" y="177"/>
                  </a:cubicBezTo>
                  <a:cubicBezTo>
                    <a:pt x="115" y="170"/>
                    <a:pt x="116" y="165"/>
                    <a:pt x="117" y="158"/>
                  </a:cubicBezTo>
                  <a:cubicBezTo>
                    <a:pt x="117" y="157"/>
                    <a:pt x="117" y="157"/>
                    <a:pt x="116" y="156"/>
                  </a:cubicBezTo>
                  <a:cubicBezTo>
                    <a:pt x="115" y="152"/>
                    <a:pt x="114" y="149"/>
                    <a:pt x="113" y="146"/>
                  </a:cubicBezTo>
                  <a:cubicBezTo>
                    <a:pt x="112" y="143"/>
                    <a:pt x="111" y="140"/>
                    <a:pt x="111" y="136"/>
                  </a:cubicBezTo>
                  <a:cubicBezTo>
                    <a:pt x="111" y="135"/>
                    <a:pt x="111" y="134"/>
                    <a:pt x="110" y="134"/>
                  </a:cubicBezTo>
                  <a:cubicBezTo>
                    <a:pt x="110" y="134"/>
                    <a:pt x="110" y="134"/>
                    <a:pt x="109" y="134"/>
                  </a:cubicBezTo>
                  <a:cubicBezTo>
                    <a:pt x="109" y="134"/>
                    <a:pt x="109" y="134"/>
                    <a:pt x="109" y="134"/>
                  </a:cubicBezTo>
                  <a:cubicBezTo>
                    <a:pt x="99" y="137"/>
                    <a:pt x="90" y="138"/>
                    <a:pt x="83" y="138"/>
                  </a:cubicBezTo>
                  <a:cubicBezTo>
                    <a:pt x="72" y="138"/>
                    <a:pt x="63" y="136"/>
                    <a:pt x="57" y="133"/>
                  </a:cubicBezTo>
                  <a:cubicBezTo>
                    <a:pt x="54" y="132"/>
                    <a:pt x="52" y="131"/>
                    <a:pt x="51" y="130"/>
                  </a:cubicBezTo>
                  <a:cubicBezTo>
                    <a:pt x="50" y="130"/>
                    <a:pt x="50" y="130"/>
                    <a:pt x="50" y="130"/>
                  </a:cubicBezTo>
                  <a:cubicBezTo>
                    <a:pt x="53" y="126"/>
                    <a:pt x="56" y="121"/>
                    <a:pt x="58" y="116"/>
                  </a:cubicBezTo>
                  <a:cubicBezTo>
                    <a:pt x="68" y="116"/>
                    <a:pt x="77" y="116"/>
                    <a:pt x="85" y="116"/>
                  </a:cubicBezTo>
                  <a:cubicBezTo>
                    <a:pt x="86" y="116"/>
                    <a:pt x="86" y="116"/>
                    <a:pt x="86" y="116"/>
                  </a:cubicBezTo>
                  <a:cubicBezTo>
                    <a:pt x="87" y="116"/>
                    <a:pt x="87" y="116"/>
                    <a:pt x="87" y="116"/>
                  </a:cubicBezTo>
                  <a:cubicBezTo>
                    <a:pt x="87" y="116"/>
                    <a:pt x="87" y="116"/>
                    <a:pt x="87" y="116"/>
                  </a:cubicBezTo>
                  <a:cubicBezTo>
                    <a:pt x="87" y="116"/>
                    <a:pt x="87" y="116"/>
                    <a:pt x="87" y="116"/>
                  </a:cubicBezTo>
                  <a:cubicBezTo>
                    <a:pt x="87" y="116"/>
                    <a:pt x="87" y="116"/>
                    <a:pt x="87" y="116"/>
                  </a:cubicBezTo>
                  <a:cubicBezTo>
                    <a:pt x="88" y="116"/>
                    <a:pt x="88" y="116"/>
                    <a:pt x="88" y="116"/>
                  </a:cubicBezTo>
                  <a:cubicBezTo>
                    <a:pt x="88" y="115"/>
                    <a:pt x="88" y="115"/>
                    <a:pt x="88" y="115"/>
                  </a:cubicBezTo>
                  <a:cubicBezTo>
                    <a:pt x="88" y="115"/>
                    <a:pt x="88" y="115"/>
                    <a:pt x="88" y="115"/>
                  </a:cubicBezTo>
                  <a:cubicBezTo>
                    <a:pt x="88" y="115"/>
                    <a:pt x="88" y="115"/>
                    <a:pt x="88" y="115"/>
                  </a:cubicBezTo>
                  <a:cubicBezTo>
                    <a:pt x="89" y="111"/>
                    <a:pt x="90" y="107"/>
                    <a:pt x="90" y="103"/>
                  </a:cubicBezTo>
                  <a:cubicBezTo>
                    <a:pt x="91" y="103"/>
                    <a:pt x="91" y="102"/>
                    <a:pt x="91" y="102"/>
                  </a:cubicBezTo>
                  <a:cubicBezTo>
                    <a:pt x="91" y="99"/>
                    <a:pt x="90" y="97"/>
                    <a:pt x="90" y="95"/>
                  </a:cubicBezTo>
                  <a:cubicBezTo>
                    <a:pt x="90" y="90"/>
                    <a:pt x="91" y="85"/>
                    <a:pt x="92" y="79"/>
                  </a:cubicBezTo>
                  <a:cubicBezTo>
                    <a:pt x="92" y="79"/>
                    <a:pt x="92" y="78"/>
                    <a:pt x="92" y="78"/>
                  </a:cubicBezTo>
                  <a:cubicBezTo>
                    <a:pt x="91" y="77"/>
                    <a:pt x="91" y="77"/>
                    <a:pt x="90" y="77"/>
                  </a:cubicBezTo>
                  <a:cubicBezTo>
                    <a:pt x="90" y="77"/>
                    <a:pt x="90" y="77"/>
                    <a:pt x="90" y="77"/>
                  </a:cubicBezTo>
                  <a:cubicBezTo>
                    <a:pt x="80" y="77"/>
                    <a:pt x="69" y="77"/>
                    <a:pt x="58" y="77"/>
                  </a:cubicBezTo>
                  <a:cubicBezTo>
                    <a:pt x="57" y="75"/>
                    <a:pt x="56" y="71"/>
                    <a:pt x="55" y="66"/>
                  </a:cubicBezTo>
                  <a:cubicBezTo>
                    <a:pt x="55" y="65"/>
                    <a:pt x="55" y="65"/>
                    <a:pt x="55" y="64"/>
                  </a:cubicBezTo>
                  <a:cubicBezTo>
                    <a:pt x="55" y="63"/>
                    <a:pt x="55" y="63"/>
                    <a:pt x="55" y="63"/>
                  </a:cubicBezTo>
                  <a:cubicBezTo>
                    <a:pt x="55" y="63"/>
                    <a:pt x="55" y="62"/>
                    <a:pt x="55" y="62"/>
                  </a:cubicBezTo>
                  <a:cubicBezTo>
                    <a:pt x="55" y="57"/>
                    <a:pt x="59" y="51"/>
                    <a:pt x="64" y="50"/>
                  </a:cubicBezTo>
                  <a:cubicBezTo>
                    <a:pt x="64" y="50"/>
                    <a:pt x="65" y="50"/>
                    <a:pt x="66" y="50"/>
                  </a:cubicBezTo>
                  <a:cubicBezTo>
                    <a:pt x="66" y="50"/>
                    <a:pt x="67" y="50"/>
                    <a:pt x="67" y="50"/>
                  </a:cubicBezTo>
                  <a:cubicBezTo>
                    <a:pt x="69" y="51"/>
                    <a:pt x="70" y="52"/>
                    <a:pt x="71" y="54"/>
                  </a:cubicBezTo>
                  <a:cubicBezTo>
                    <a:pt x="72" y="56"/>
                    <a:pt x="73" y="58"/>
                    <a:pt x="73" y="60"/>
                  </a:cubicBezTo>
                  <a:cubicBezTo>
                    <a:pt x="74" y="62"/>
                    <a:pt x="74" y="64"/>
                    <a:pt x="74" y="66"/>
                  </a:cubicBezTo>
                  <a:cubicBezTo>
                    <a:pt x="75" y="67"/>
                    <a:pt x="76" y="67"/>
                    <a:pt x="76" y="67"/>
                  </a:cubicBezTo>
                  <a:cubicBezTo>
                    <a:pt x="77" y="67"/>
                    <a:pt x="77" y="67"/>
                    <a:pt x="77" y="67"/>
                  </a:cubicBezTo>
                  <a:cubicBezTo>
                    <a:pt x="77" y="67"/>
                    <a:pt x="77" y="67"/>
                    <a:pt x="77" y="67"/>
                  </a:cubicBezTo>
                  <a:cubicBezTo>
                    <a:pt x="78" y="68"/>
                    <a:pt x="78" y="68"/>
                    <a:pt x="79" y="68"/>
                  </a:cubicBezTo>
                  <a:cubicBezTo>
                    <a:pt x="79" y="68"/>
                    <a:pt x="79" y="68"/>
                    <a:pt x="79" y="68"/>
                  </a:cubicBezTo>
                  <a:cubicBezTo>
                    <a:pt x="87" y="64"/>
                    <a:pt x="96" y="61"/>
                    <a:pt x="104" y="59"/>
                  </a:cubicBezTo>
                  <a:cubicBezTo>
                    <a:pt x="105" y="59"/>
                    <a:pt x="105" y="59"/>
                    <a:pt x="105" y="59"/>
                  </a:cubicBezTo>
                  <a:cubicBezTo>
                    <a:pt x="106" y="59"/>
                    <a:pt x="106" y="59"/>
                    <a:pt x="106" y="58"/>
                  </a:cubicBezTo>
                  <a:cubicBezTo>
                    <a:pt x="108" y="53"/>
                    <a:pt x="109" y="49"/>
                    <a:pt x="109" y="44"/>
                  </a:cubicBezTo>
                  <a:cubicBezTo>
                    <a:pt x="109" y="43"/>
                    <a:pt x="109" y="42"/>
                    <a:pt x="108" y="42"/>
                  </a:cubicBezTo>
                  <a:cubicBezTo>
                    <a:pt x="107" y="26"/>
                    <a:pt x="100" y="15"/>
                    <a:pt x="92" y="9"/>
                  </a:cubicBezTo>
                  <a:cubicBezTo>
                    <a:pt x="83" y="2"/>
                    <a:pt x="72" y="0"/>
                    <a:pt x="62" y="0"/>
                  </a:cubicBezTo>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0" name="矩形 1683"/>
          <p:cNvSpPr/>
          <p:nvPr/>
        </p:nvSpPr>
        <p:spPr>
          <a:xfrm rot="3786281">
            <a:off x="3217946" y="5522464"/>
            <a:ext cx="1285879" cy="177372"/>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 name="connsiteX0-41" fmla="*/ 101873 w 661515"/>
              <a:gd name="connsiteY0-42" fmla="*/ 4487 h 128302"/>
              <a:gd name="connsiteX1-43" fmla="*/ 661515 w 661515"/>
              <a:gd name="connsiteY1-44" fmla="*/ 0 h 128302"/>
              <a:gd name="connsiteX2-45" fmla="*/ 619681 w 661515"/>
              <a:gd name="connsiteY2-46" fmla="*/ 101361 h 128302"/>
              <a:gd name="connsiteX3-47" fmla="*/ 0 w 661515"/>
              <a:gd name="connsiteY3-48" fmla="*/ 128302 h 128302"/>
              <a:gd name="connsiteX4-49" fmla="*/ 101873 w 661515"/>
              <a:gd name="connsiteY4-50" fmla="*/ 4487 h 128302"/>
              <a:gd name="connsiteX0-51" fmla="*/ 120424 w 680066"/>
              <a:gd name="connsiteY0-52" fmla="*/ 4487 h 123974"/>
              <a:gd name="connsiteX1-53" fmla="*/ 680066 w 680066"/>
              <a:gd name="connsiteY1-54" fmla="*/ 0 h 123974"/>
              <a:gd name="connsiteX2-55" fmla="*/ 638232 w 680066"/>
              <a:gd name="connsiteY2-56" fmla="*/ 101361 h 123974"/>
              <a:gd name="connsiteX3-57" fmla="*/ 0 w 680066"/>
              <a:gd name="connsiteY3-58" fmla="*/ 123974 h 123974"/>
              <a:gd name="connsiteX4-59" fmla="*/ 120424 w 680066"/>
              <a:gd name="connsiteY4-60" fmla="*/ 4487 h 123974"/>
              <a:gd name="connsiteX0-61" fmla="*/ 120424 w 680066"/>
              <a:gd name="connsiteY0-62" fmla="*/ 4487 h 123974"/>
              <a:gd name="connsiteX1-63" fmla="*/ 680066 w 680066"/>
              <a:gd name="connsiteY1-64" fmla="*/ 0 h 123974"/>
              <a:gd name="connsiteX2-65" fmla="*/ 638232 w 680066"/>
              <a:gd name="connsiteY2-66" fmla="*/ 101361 h 123974"/>
              <a:gd name="connsiteX3-67" fmla="*/ 0 w 680066"/>
              <a:gd name="connsiteY3-68" fmla="*/ 123974 h 123974"/>
              <a:gd name="connsiteX4-69" fmla="*/ 120424 w 680066"/>
              <a:gd name="connsiteY4-70" fmla="*/ 4487 h 123974"/>
              <a:gd name="connsiteX0-71" fmla="*/ 153269 w 680066"/>
              <a:gd name="connsiteY0-72" fmla="*/ 8868 h 123974"/>
              <a:gd name="connsiteX1-73" fmla="*/ 680066 w 680066"/>
              <a:gd name="connsiteY1-74" fmla="*/ 0 h 123974"/>
              <a:gd name="connsiteX2-75" fmla="*/ 638232 w 680066"/>
              <a:gd name="connsiteY2-76" fmla="*/ 101361 h 123974"/>
              <a:gd name="connsiteX3-77" fmla="*/ 0 w 680066"/>
              <a:gd name="connsiteY3-78" fmla="*/ 123974 h 123974"/>
              <a:gd name="connsiteX4-79" fmla="*/ 153269 w 680066"/>
              <a:gd name="connsiteY4-80" fmla="*/ 8868 h 123974"/>
              <a:gd name="connsiteX0-81" fmla="*/ 153269 w 680066"/>
              <a:gd name="connsiteY0-82" fmla="*/ 8868 h 123974"/>
              <a:gd name="connsiteX1-83" fmla="*/ 680066 w 680066"/>
              <a:gd name="connsiteY1-84" fmla="*/ 0 h 123974"/>
              <a:gd name="connsiteX2-85" fmla="*/ 638232 w 680066"/>
              <a:gd name="connsiteY2-86" fmla="*/ 101361 h 123974"/>
              <a:gd name="connsiteX3-87" fmla="*/ 0 w 680066"/>
              <a:gd name="connsiteY3-88" fmla="*/ 123974 h 123974"/>
              <a:gd name="connsiteX4-89" fmla="*/ 153269 w 680066"/>
              <a:gd name="connsiteY4-90" fmla="*/ 8868 h 123974"/>
              <a:gd name="connsiteX0-91" fmla="*/ 66164 w 592961"/>
              <a:gd name="connsiteY0-92" fmla="*/ 8868 h 113416"/>
              <a:gd name="connsiteX1-93" fmla="*/ 592961 w 592961"/>
              <a:gd name="connsiteY1-94" fmla="*/ 0 h 113416"/>
              <a:gd name="connsiteX2-95" fmla="*/ 551127 w 592961"/>
              <a:gd name="connsiteY2-96" fmla="*/ 101361 h 113416"/>
              <a:gd name="connsiteX3-97" fmla="*/ 0 w 592961"/>
              <a:gd name="connsiteY3-98" fmla="*/ 113415 h 113416"/>
              <a:gd name="connsiteX4-99" fmla="*/ 66164 w 592961"/>
              <a:gd name="connsiteY4-100" fmla="*/ 8868 h 113416"/>
              <a:gd name="connsiteX0-101" fmla="*/ 36362 w 613552"/>
              <a:gd name="connsiteY0-102" fmla="*/ 0 h 117548"/>
              <a:gd name="connsiteX1-103" fmla="*/ 613552 w 613552"/>
              <a:gd name="connsiteY1-104" fmla="*/ 4134 h 117548"/>
              <a:gd name="connsiteX2-105" fmla="*/ 571718 w 613552"/>
              <a:gd name="connsiteY2-106" fmla="*/ 105495 h 117548"/>
              <a:gd name="connsiteX3-107" fmla="*/ 20591 w 613552"/>
              <a:gd name="connsiteY3-108" fmla="*/ 117549 h 117548"/>
              <a:gd name="connsiteX4-109" fmla="*/ 36362 w 613552"/>
              <a:gd name="connsiteY4-110" fmla="*/ 0 h 117548"/>
              <a:gd name="connsiteX0-111" fmla="*/ 15771 w 592961"/>
              <a:gd name="connsiteY0-112" fmla="*/ 0 h 117549"/>
              <a:gd name="connsiteX1-113" fmla="*/ 592961 w 592961"/>
              <a:gd name="connsiteY1-114" fmla="*/ 4134 h 117549"/>
              <a:gd name="connsiteX2-115" fmla="*/ 551127 w 592961"/>
              <a:gd name="connsiteY2-116" fmla="*/ 105495 h 117549"/>
              <a:gd name="connsiteX3-117" fmla="*/ 0 w 592961"/>
              <a:gd name="connsiteY3-118" fmla="*/ 117549 h 117549"/>
              <a:gd name="connsiteX4-119" fmla="*/ 15771 w 592961"/>
              <a:gd name="connsiteY4-120" fmla="*/ 0 h 117549"/>
              <a:gd name="connsiteX0-121" fmla="*/ 15771 w 593018"/>
              <a:gd name="connsiteY0-122" fmla="*/ 0 h 117549"/>
              <a:gd name="connsiteX1-123" fmla="*/ 592961 w 593018"/>
              <a:gd name="connsiteY1-124" fmla="*/ 4134 h 117549"/>
              <a:gd name="connsiteX2-125" fmla="*/ 574025 w 593018"/>
              <a:gd name="connsiteY2-126" fmla="*/ 110390 h 117549"/>
              <a:gd name="connsiteX3-127" fmla="*/ 0 w 593018"/>
              <a:gd name="connsiteY3-128" fmla="*/ 117549 h 117549"/>
              <a:gd name="connsiteX4-129" fmla="*/ 15771 w 593018"/>
              <a:gd name="connsiteY4-130" fmla="*/ 0 h 117549"/>
              <a:gd name="connsiteX0-131" fmla="*/ 15771 w 592961"/>
              <a:gd name="connsiteY0-132" fmla="*/ 0 h 117549"/>
              <a:gd name="connsiteX1-133" fmla="*/ 592961 w 592961"/>
              <a:gd name="connsiteY1-134" fmla="*/ 4134 h 117549"/>
              <a:gd name="connsiteX2-135" fmla="*/ 574025 w 592961"/>
              <a:gd name="connsiteY2-136" fmla="*/ 110390 h 117549"/>
              <a:gd name="connsiteX3-137" fmla="*/ 0 w 592961"/>
              <a:gd name="connsiteY3-138" fmla="*/ 117549 h 117549"/>
              <a:gd name="connsiteX4-139" fmla="*/ 15771 w 592961"/>
              <a:gd name="connsiteY4-140" fmla="*/ 0 h 117549"/>
              <a:gd name="connsiteX0-141" fmla="*/ 15771 w 593091"/>
              <a:gd name="connsiteY0-142" fmla="*/ 0 h 117549"/>
              <a:gd name="connsiteX1-143" fmla="*/ 592961 w 593091"/>
              <a:gd name="connsiteY1-144" fmla="*/ 4134 h 117549"/>
              <a:gd name="connsiteX2-145" fmla="*/ 582541 w 593091"/>
              <a:gd name="connsiteY2-146" fmla="*/ 109519 h 117549"/>
              <a:gd name="connsiteX3-147" fmla="*/ 0 w 593091"/>
              <a:gd name="connsiteY3-148" fmla="*/ 117549 h 117549"/>
              <a:gd name="connsiteX4-149" fmla="*/ 15771 w 593091"/>
              <a:gd name="connsiteY4-150" fmla="*/ 0 h 117549"/>
              <a:gd name="connsiteX0-151" fmla="*/ 15771 w 592961"/>
              <a:gd name="connsiteY0-152" fmla="*/ 0 h 117549"/>
              <a:gd name="connsiteX1-153" fmla="*/ 592961 w 592961"/>
              <a:gd name="connsiteY1-154" fmla="*/ 4134 h 117549"/>
              <a:gd name="connsiteX2-155" fmla="*/ 582541 w 592961"/>
              <a:gd name="connsiteY2-156" fmla="*/ 109519 h 117549"/>
              <a:gd name="connsiteX3-157" fmla="*/ 0 w 592961"/>
              <a:gd name="connsiteY3-158" fmla="*/ 117549 h 117549"/>
              <a:gd name="connsiteX4-159" fmla="*/ 15771 w 592961"/>
              <a:gd name="connsiteY4-160" fmla="*/ 0 h 11754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92961" h="117549">
                <a:moveTo>
                  <a:pt x="15771" y="0"/>
                </a:moveTo>
                <a:lnTo>
                  <a:pt x="592961" y="4134"/>
                </a:lnTo>
                <a:cubicBezTo>
                  <a:pt x="592978" y="35710"/>
                  <a:pt x="589776" y="58913"/>
                  <a:pt x="582541" y="109519"/>
                </a:cubicBezTo>
                <a:lnTo>
                  <a:pt x="0" y="117549"/>
                </a:lnTo>
                <a:cubicBezTo>
                  <a:pt x="10042" y="90388"/>
                  <a:pt x="3970" y="22807"/>
                  <a:pt x="15771" y="0"/>
                </a:cubicBezTo>
                <a:close/>
              </a:path>
            </a:pathLst>
          </a:custGeom>
          <a:gradFill>
            <a:gsLst>
              <a:gs pos="0">
                <a:schemeClr val="tx1">
                  <a:alpha val="60000"/>
                </a:schemeClr>
              </a:gs>
              <a:gs pos="100000">
                <a:srgbClr val="EFEFEF">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769" name="图片 768"/>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5255418" y="2470948"/>
            <a:ext cx="1362075" cy="119039"/>
          </a:xfrm>
          <a:prstGeom prst="rect">
            <a:avLst/>
          </a:prstGeom>
        </p:spPr>
      </p:pic>
      <p:pic>
        <p:nvPicPr>
          <p:cNvPr id="768" name="图片 767"/>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flipV="1">
            <a:off x="5255418" y="2956454"/>
            <a:ext cx="1362075" cy="119039"/>
          </a:xfrm>
          <a:prstGeom prst="rect">
            <a:avLst/>
          </a:prstGeom>
        </p:spPr>
      </p:pic>
      <p:pic>
        <p:nvPicPr>
          <p:cNvPr id="766" name="图片 765"/>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7346340" y="3663457"/>
            <a:ext cx="688210" cy="119039"/>
          </a:xfrm>
          <a:prstGeom prst="rect">
            <a:avLst/>
          </a:prstGeom>
        </p:spPr>
      </p:pic>
      <p:pic>
        <p:nvPicPr>
          <p:cNvPr id="765" name="图片 764"/>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7346340" y="2673370"/>
            <a:ext cx="688210" cy="119039"/>
          </a:xfrm>
          <a:prstGeom prst="rect">
            <a:avLst/>
          </a:prstGeom>
        </p:spPr>
      </p:pic>
      <p:pic>
        <p:nvPicPr>
          <p:cNvPr id="763" name="图片 76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7346340" y="881977"/>
            <a:ext cx="688210" cy="119039"/>
          </a:xfrm>
          <a:prstGeom prst="rect">
            <a:avLst/>
          </a:prstGeom>
        </p:spPr>
      </p:pic>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创意飞镖并列关系图表</a:t>
            </a:r>
            <a:endParaRPr lang="zh-CN" altLang="en-US" dirty="0"/>
          </a:p>
        </p:txBody>
      </p:sp>
      <p:grpSp>
        <p:nvGrpSpPr>
          <p:cNvPr id="736" name="组合 735"/>
          <p:cNvGrpSpPr/>
          <p:nvPr/>
        </p:nvGrpSpPr>
        <p:grpSpPr>
          <a:xfrm>
            <a:off x="4980049" y="969888"/>
            <a:ext cx="3056032" cy="1778165"/>
            <a:chOff x="6702251" y="-566700"/>
            <a:chExt cx="5307271" cy="3057482"/>
          </a:xfrm>
        </p:grpSpPr>
        <p:sp>
          <p:nvSpPr>
            <p:cNvPr id="1691" name="Freeform 730"/>
            <p:cNvSpPr/>
            <p:nvPr/>
          </p:nvSpPr>
          <p:spPr bwMode="auto">
            <a:xfrm>
              <a:off x="6704097" y="-566700"/>
              <a:ext cx="5305425" cy="2884487"/>
            </a:xfrm>
            <a:custGeom>
              <a:avLst/>
              <a:gdLst>
                <a:gd name="T0" fmla="*/ 0 w 1412"/>
                <a:gd name="T1" fmla="*/ 766 h 766"/>
                <a:gd name="T2" fmla="*/ 0 w 1412"/>
                <a:gd name="T3" fmla="*/ 728 h 766"/>
                <a:gd name="T4" fmla="*/ 693 w 1412"/>
                <a:gd name="T5" fmla="*/ 728 h 766"/>
                <a:gd name="T6" fmla="*/ 753 w 1412"/>
                <a:gd name="T7" fmla="*/ 687 h 766"/>
                <a:gd name="T8" fmla="*/ 990 w 1412"/>
                <a:gd name="T9" fmla="*/ 87 h 766"/>
                <a:gd name="T10" fmla="*/ 1117 w 1412"/>
                <a:gd name="T11" fmla="*/ 0 h 766"/>
                <a:gd name="T12" fmla="*/ 1412 w 1412"/>
                <a:gd name="T13" fmla="*/ 0 h 766"/>
                <a:gd name="T14" fmla="*/ 1412 w 1412"/>
                <a:gd name="T15" fmla="*/ 359 h 766"/>
                <a:gd name="T16" fmla="*/ 1094 w 1412"/>
                <a:gd name="T17" fmla="*/ 359 h 766"/>
                <a:gd name="T18" fmla="*/ 986 w 1412"/>
                <a:gd name="T19" fmla="*/ 426 h 766"/>
                <a:gd name="T20" fmla="*/ 756 w 1412"/>
                <a:gd name="T21" fmla="*/ 739 h 766"/>
                <a:gd name="T22" fmla="*/ 698 w 1412"/>
                <a:gd name="T23" fmla="*/ 766 h 766"/>
                <a:gd name="T24" fmla="*/ 0 w 1412"/>
                <a:gd name="T25"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2" h="766">
                  <a:moveTo>
                    <a:pt x="0" y="766"/>
                  </a:moveTo>
                  <a:cubicBezTo>
                    <a:pt x="0" y="728"/>
                    <a:pt x="0" y="728"/>
                    <a:pt x="0" y="728"/>
                  </a:cubicBezTo>
                  <a:cubicBezTo>
                    <a:pt x="693" y="728"/>
                    <a:pt x="693" y="728"/>
                    <a:pt x="693" y="728"/>
                  </a:cubicBezTo>
                  <a:cubicBezTo>
                    <a:pt x="719" y="728"/>
                    <a:pt x="743" y="712"/>
                    <a:pt x="753" y="687"/>
                  </a:cubicBezTo>
                  <a:cubicBezTo>
                    <a:pt x="990" y="87"/>
                    <a:pt x="990" y="87"/>
                    <a:pt x="990" y="87"/>
                  </a:cubicBezTo>
                  <a:cubicBezTo>
                    <a:pt x="1011" y="38"/>
                    <a:pt x="1054" y="0"/>
                    <a:pt x="1117" y="0"/>
                  </a:cubicBezTo>
                  <a:cubicBezTo>
                    <a:pt x="1412" y="0"/>
                    <a:pt x="1412" y="0"/>
                    <a:pt x="1412" y="0"/>
                  </a:cubicBezTo>
                  <a:cubicBezTo>
                    <a:pt x="1412" y="359"/>
                    <a:pt x="1412" y="359"/>
                    <a:pt x="1412" y="359"/>
                  </a:cubicBezTo>
                  <a:cubicBezTo>
                    <a:pt x="1094" y="359"/>
                    <a:pt x="1094" y="359"/>
                    <a:pt x="1094" y="359"/>
                  </a:cubicBezTo>
                  <a:cubicBezTo>
                    <a:pt x="1043" y="359"/>
                    <a:pt x="1010" y="390"/>
                    <a:pt x="986" y="426"/>
                  </a:cubicBezTo>
                  <a:cubicBezTo>
                    <a:pt x="756" y="739"/>
                    <a:pt x="756" y="739"/>
                    <a:pt x="756" y="739"/>
                  </a:cubicBezTo>
                  <a:cubicBezTo>
                    <a:pt x="744" y="756"/>
                    <a:pt x="719" y="766"/>
                    <a:pt x="698" y="766"/>
                  </a:cubicBezTo>
                  <a:lnTo>
                    <a:pt x="0" y="766"/>
                  </a:lnTo>
                  <a:close/>
                </a:path>
              </a:pathLst>
            </a:custGeom>
            <a:gradFill>
              <a:gsLst>
                <a:gs pos="67000">
                  <a:srgbClr val="F79403"/>
                </a:gs>
                <a:gs pos="71000">
                  <a:srgbClr val="D47F02"/>
                </a:gs>
                <a:gs pos="55000">
                  <a:srgbClr val="FDB851"/>
                </a:gs>
                <a:gs pos="46000">
                  <a:srgbClr val="FCA82C"/>
                </a:gs>
                <a:gs pos="51000">
                  <a:srgbClr val="D88102"/>
                </a:gs>
                <a:gs pos="0">
                  <a:srgbClr val="FDB851"/>
                </a:gs>
                <a:gs pos="81000">
                  <a:srgbClr val="F79403"/>
                </a:gs>
                <a:gs pos="100000">
                  <a:srgbClr val="FDAE39"/>
                </a:gs>
              </a:gsLst>
              <a:lin ang="0" scaled="0"/>
            </a:grad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734"/>
            <p:cNvSpPr/>
            <p:nvPr/>
          </p:nvSpPr>
          <p:spPr bwMode="auto">
            <a:xfrm>
              <a:off x="6702251" y="874707"/>
              <a:ext cx="5305425" cy="1616075"/>
            </a:xfrm>
            <a:custGeom>
              <a:avLst/>
              <a:gdLst>
                <a:gd name="T0" fmla="*/ 0 w 1412"/>
                <a:gd name="T1" fmla="*/ 391 h 428"/>
                <a:gd name="T2" fmla="*/ 697 w 1412"/>
                <a:gd name="T3" fmla="*/ 391 h 428"/>
                <a:gd name="T4" fmla="*/ 756 w 1412"/>
                <a:gd name="T5" fmla="*/ 365 h 428"/>
                <a:gd name="T6" fmla="*/ 986 w 1412"/>
                <a:gd name="T7" fmla="*/ 67 h 428"/>
                <a:gd name="T8" fmla="*/ 1094 w 1412"/>
                <a:gd name="T9" fmla="*/ 0 h 428"/>
                <a:gd name="T10" fmla="*/ 1412 w 1412"/>
                <a:gd name="T11" fmla="*/ 0 h 428"/>
                <a:gd name="T12" fmla="*/ 1412 w 1412"/>
                <a:gd name="T13" fmla="*/ 428 h 428"/>
                <a:gd name="T14" fmla="*/ 1050 w 1412"/>
                <a:gd name="T15" fmla="*/ 428 h 428"/>
                <a:gd name="T16" fmla="*/ 998 w 1412"/>
                <a:gd name="T17" fmla="*/ 428 h 428"/>
                <a:gd name="T18" fmla="*/ 942 w 1412"/>
                <a:gd name="T19" fmla="*/ 428 h 428"/>
                <a:gd name="T20" fmla="*/ 929 w 1412"/>
                <a:gd name="T21" fmla="*/ 428 h 428"/>
                <a:gd name="T22" fmla="*/ 737 w 1412"/>
                <a:gd name="T23" fmla="*/ 428 h 428"/>
                <a:gd name="T24" fmla="*/ 0 w 1412"/>
                <a:gd name="T25" fmla="*/ 428 h 428"/>
                <a:gd name="T26" fmla="*/ 0 w 1412"/>
                <a:gd name="T27" fmla="*/ 39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2" h="428">
                  <a:moveTo>
                    <a:pt x="0" y="391"/>
                  </a:moveTo>
                  <a:cubicBezTo>
                    <a:pt x="697" y="391"/>
                    <a:pt x="697" y="391"/>
                    <a:pt x="697" y="391"/>
                  </a:cubicBezTo>
                  <a:cubicBezTo>
                    <a:pt x="715" y="391"/>
                    <a:pt x="744" y="381"/>
                    <a:pt x="756" y="365"/>
                  </a:cubicBezTo>
                  <a:cubicBezTo>
                    <a:pt x="986" y="67"/>
                    <a:pt x="986" y="67"/>
                    <a:pt x="986" y="67"/>
                  </a:cubicBezTo>
                  <a:cubicBezTo>
                    <a:pt x="1013" y="33"/>
                    <a:pt x="1042" y="0"/>
                    <a:pt x="1094" y="0"/>
                  </a:cubicBezTo>
                  <a:cubicBezTo>
                    <a:pt x="1412" y="0"/>
                    <a:pt x="1412" y="0"/>
                    <a:pt x="1412" y="0"/>
                  </a:cubicBezTo>
                  <a:cubicBezTo>
                    <a:pt x="1412" y="428"/>
                    <a:pt x="1412" y="428"/>
                    <a:pt x="1412" y="428"/>
                  </a:cubicBezTo>
                  <a:cubicBezTo>
                    <a:pt x="1050" y="428"/>
                    <a:pt x="1050" y="428"/>
                    <a:pt x="1050" y="428"/>
                  </a:cubicBezTo>
                  <a:cubicBezTo>
                    <a:pt x="1032" y="428"/>
                    <a:pt x="1032" y="428"/>
                    <a:pt x="998" y="428"/>
                  </a:cubicBezTo>
                  <a:cubicBezTo>
                    <a:pt x="942" y="428"/>
                    <a:pt x="942" y="428"/>
                    <a:pt x="942" y="428"/>
                  </a:cubicBezTo>
                  <a:cubicBezTo>
                    <a:pt x="929" y="428"/>
                    <a:pt x="929" y="428"/>
                    <a:pt x="929" y="428"/>
                  </a:cubicBezTo>
                  <a:cubicBezTo>
                    <a:pt x="737" y="428"/>
                    <a:pt x="737" y="428"/>
                    <a:pt x="737" y="428"/>
                  </a:cubicBezTo>
                  <a:cubicBezTo>
                    <a:pt x="0" y="428"/>
                    <a:pt x="0" y="428"/>
                    <a:pt x="0" y="428"/>
                  </a:cubicBezTo>
                  <a:lnTo>
                    <a:pt x="0" y="391"/>
                  </a:lnTo>
                  <a:close/>
                </a:path>
              </a:pathLst>
            </a:custGeom>
            <a:gradFill>
              <a:gsLst>
                <a:gs pos="67000">
                  <a:srgbClr val="01BDD1"/>
                </a:gs>
                <a:gs pos="71000">
                  <a:srgbClr val="018795"/>
                </a:gs>
                <a:gs pos="55000">
                  <a:srgbClr val="01ACBE"/>
                </a:gs>
                <a:gs pos="46000">
                  <a:srgbClr val="01ACBE"/>
                </a:gs>
                <a:gs pos="51000">
                  <a:srgbClr val="018795"/>
                </a:gs>
                <a:gs pos="0">
                  <a:srgbClr val="01ACBE"/>
                </a:gs>
                <a:gs pos="81000">
                  <a:srgbClr val="01ACBE"/>
                </a:gs>
                <a:gs pos="100000">
                  <a:srgbClr val="01ACBE"/>
                </a:gs>
              </a:gsLst>
              <a:lin ang="0" scaled="0"/>
            </a:gradFill>
            <a:ln>
              <a:noFill/>
            </a:ln>
            <a:scene3d>
              <a:camera prst="orthographicFront"/>
              <a:lightRig rig="threePt" dir="t"/>
            </a:scene3d>
            <a:sp3d>
              <a:bevelT w="127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57" name="组合 756"/>
          <p:cNvGrpSpPr/>
          <p:nvPr/>
        </p:nvGrpSpPr>
        <p:grpSpPr>
          <a:xfrm flipV="1">
            <a:off x="4980049" y="2783424"/>
            <a:ext cx="3056032" cy="1778165"/>
            <a:chOff x="6702251" y="-566700"/>
            <a:chExt cx="5307271" cy="3057482"/>
          </a:xfrm>
          <a:gradFill>
            <a:gsLst>
              <a:gs pos="67000">
                <a:srgbClr val="F79403"/>
              </a:gs>
              <a:gs pos="71000">
                <a:srgbClr val="D47F02"/>
              </a:gs>
              <a:gs pos="55000">
                <a:srgbClr val="FDB851"/>
              </a:gs>
              <a:gs pos="46000">
                <a:srgbClr val="FCA82C"/>
              </a:gs>
              <a:gs pos="51000">
                <a:srgbClr val="D88102"/>
              </a:gs>
              <a:gs pos="0">
                <a:srgbClr val="FDB851"/>
              </a:gs>
              <a:gs pos="81000">
                <a:srgbClr val="F79403"/>
              </a:gs>
              <a:gs pos="100000">
                <a:srgbClr val="FDAE39"/>
              </a:gs>
            </a:gsLst>
            <a:lin ang="0" scaled="0"/>
          </a:gradFill>
        </p:grpSpPr>
        <p:sp>
          <p:nvSpPr>
            <p:cNvPr id="758" name="Freeform 730"/>
            <p:cNvSpPr/>
            <p:nvPr/>
          </p:nvSpPr>
          <p:spPr bwMode="auto">
            <a:xfrm>
              <a:off x="6704097" y="-566700"/>
              <a:ext cx="5305425" cy="2884487"/>
            </a:xfrm>
            <a:custGeom>
              <a:avLst/>
              <a:gdLst>
                <a:gd name="T0" fmla="*/ 0 w 1412"/>
                <a:gd name="T1" fmla="*/ 766 h 766"/>
                <a:gd name="T2" fmla="*/ 0 w 1412"/>
                <a:gd name="T3" fmla="*/ 728 h 766"/>
                <a:gd name="T4" fmla="*/ 693 w 1412"/>
                <a:gd name="T5" fmla="*/ 728 h 766"/>
                <a:gd name="T6" fmla="*/ 753 w 1412"/>
                <a:gd name="T7" fmla="*/ 687 h 766"/>
                <a:gd name="T8" fmla="*/ 990 w 1412"/>
                <a:gd name="T9" fmla="*/ 87 h 766"/>
                <a:gd name="T10" fmla="*/ 1117 w 1412"/>
                <a:gd name="T11" fmla="*/ 0 h 766"/>
                <a:gd name="T12" fmla="*/ 1412 w 1412"/>
                <a:gd name="T13" fmla="*/ 0 h 766"/>
                <a:gd name="T14" fmla="*/ 1412 w 1412"/>
                <a:gd name="T15" fmla="*/ 359 h 766"/>
                <a:gd name="T16" fmla="*/ 1094 w 1412"/>
                <a:gd name="T17" fmla="*/ 359 h 766"/>
                <a:gd name="T18" fmla="*/ 986 w 1412"/>
                <a:gd name="T19" fmla="*/ 426 h 766"/>
                <a:gd name="T20" fmla="*/ 756 w 1412"/>
                <a:gd name="T21" fmla="*/ 739 h 766"/>
                <a:gd name="T22" fmla="*/ 698 w 1412"/>
                <a:gd name="T23" fmla="*/ 766 h 766"/>
                <a:gd name="T24" fmla="*/ 0 w 1412"/>
                <a:gd name="T25" fmla="*/ 76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2" h="766">
                  <a:moveTo>
                    <a:pt x="0" y="766"/>
                  </a:moveTo>
                  <a:cubicBezTo>
                    <a:pt x="0" y="728"/>
                    <a:pt x="0" y="728"/>
                    <a:pt x="0" y="728"/>
                  </a:cubicBezTo>
                  <a:cubicBezTo>
                    <a:pt x="693" y="728"/>
                    <a:pt x="693" y="728"/>
                    <a:pt x="693" y="728"/>
                  </a:cubicBezTo>
                  <a:cubicBezTo>
                    <a:pt x="719" y="728"/>
                    <a:pt x="743" y="712"/>
                    <a:pt x="753" y="687"/>
                  </a:cubicBezTo>
                  <a:cubicBezTo>
                    <a:pt x="990" y="87"/>
                    <a:pt x="990" y="87"/>
                    <a:pt x="990" y="87"/>
                  </a:cubicBezTo>
                  <a:cubicBezTo>
                    <a:pt x="1011" y="38"/>
                    <a:pt x="1054" y="0"/>
                    <a:pt x="1117" y="0"/>
                  </a:cubicBezTo>
                  <a:cubicBezTo>
                    <a:pt x="1412" y="0"/>
                    <a:pt x="1412" y="0"/>
                    <a:pt x="1412" y="0"/>
                  </a:cubicBezTo>
                  <a:cubicBezTo>
                    <a:pt x="1412" y="359"/>
                    <a:pt x="1412" y="359"/>
                    <a:pt x="1412" y="359"/>
                  </a:cubicBezTo>
                  <a:cubicBezTo>
                    <a:pt x="1094" y="359"/>
                    <a:pt x="1094" y="359"/>
                    <a:pt x="1094" y="359"/>
                  </a:cubicBezTo>
                  <a:cubicBezTo>
                    <a:pt x="1043" y="359"/>
                    <a:pt x="1010" y="390"/>
                    <a:pt x="986" y="426"/>
                  </a:cubicBezTo>
                  <a:cubicBezTo>
                    <a:pt x="756" y="739"/>
                    <a:pt x="756" y="739"/>
                    <a:pt x="756" y="739"/>
                  </a:cubicBezTo>
                  <a:cubicBezTo>
                    <a:pt x="744" y="756"/>
                    <a:pt x="719" y="766"/>
                    <a:pt x="698" y="766"/>
                  </a:cubicBezTo>
                  <a:lnTo>
                    <a:pt x="0" y="766"/>
                  </a:lnTo>
                  <a:close/>
                </a:path>
              </a:pathLst>
            </a:custGeom>
            <a:gradFill>
              <a:gsLst>
                <a:gs pos="67000">
                  <a:srgbClr val="864D9D"/>
                </a:gs>
                <a:gs pos="71000">
                  <a:srgbClr val="543062"/>
                </a:gs>
                <a:gs pos="55000">
                  <a:srgbClr val="864D9D"/>
                </a:gs>
                <a:gs pos="46000">
                  <a:srgbClr val="864D9D"/>
                </a:gs>
                <a:gs pos="51000">
                  <a:srgbClr val="543062"/>
                </a:gs>
                <a:gs pos="0">
                  <a:srgbClr val="864D9D"/>
                </a:gs>
                <a:gs pos="81000">
                  <a:srgbClr val="864D9D"/>
                </a:gs>
                <a:gs pos="100000">
                  <a:srgbClr val="864D9D"/>
                </a:gs>
              </a:gsLst>
              <a:lin ang="0" scaled="0"/>
            </a:grad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734"/>
            <p:cNvSpPr/>
            <p:nvPr/>
          </p:nvSpPr>
          <p:spPr bwMode="auto">
            <a:xfrm>
              <a:off x="6702251" y="874707"/>
              <a:ext cx="5305425" cy="1616075"/>
            </a:xfrm>
            <a:custGeom>
              <a:avLst/>
              <a:gdLst>
                <a:gd name="T0" fmla="*/ 0 w 1412"/>
                <a:gd name="T1" fmla="*/ 391 h 428"/>
                <a:gd name="T2" fmla="*/ 697 w 1412"/>
                <a:gd name="T3" fmla="*/ 391 h 428"/>
                <a:gd name="T4" fmla="*/ 756 w 1412"/>
                <a:gd name="T5" fmla="*/ 365 h 428"/>
                <a:gd name="T6" fmla="*/ 986 w 1412"/>
                <a:gd name="T7" fmla="*/ 67 h 428"/>
                <a:gd name="T8" fmla="*/ 1094 w 1412"/>
                <a:gd name="T9" fmla="*/ 0 h 428"/>
                <a:gd name="T10" fmla="*/ 1412 w 1412"/>
                <a:gd name="T11" fmla="*/ 0 h 428"/>
                <a:gd name="T12" fmla="*/ 1412 w 1412"/>
                <a:gd name="T13" fmla="*/ 428 h 428"/>
                <a:gd name="T14" fmla="*/ 1050 w 1412"/>
                <a:gd name="T15" fmla="*/ 428 h 428"/>
                <a:gd name="T16" fmla="*/ 998 w 1412"/>
                <a:gd name="T17" fmla="*/ 428 h 428"/>
                <a:gd name="T18" fmla="*/ 942 w 1412"/>
                <a:gd name="T19" fmla="*/ 428 h 428"/>
                <a:gd name="T20" fmla="*/ 929 w 1412"/>
                <a:gd name="T21" fmla="*/ 428 h 428"/>
                <a:gd name="T22" fmla="*/ 737 w 1412"/>
                <a:gd name="T23" fmla="*/ 428 h 428"/>
                <a:gd name="T24" fmla="*/ 0 w 1412"/>
                <a:gd name="T25" fmla="*/ 428 h 428"/>
                <a:gd name="T26" fmla="*/ 0 w 1412"/>
                <a:gd name="T27" fmla="*/ 39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2" h="428">
                  <a:moveTo>
                    <a:pt x="0" y="391"/>
                  </a:moveTo>
                  <a:cubicBezTo>
                    <a:pt x="697" y="391"/>
                    <a:pt x="697" y="391"/>
                    <a:pt x="697" y="391"/>
                  </a:cubicBezTo>
                  <a:cubicBezTo>
                    <a:pt x="715" y="391"/>
                    <a:pt x="744" y="381"/>
                    <a:pt x="756" y="365"/>
                  </a:cubicBezTo>
                  <a:cubicBezTo>
                    <a:pt x="986" y="67"/>
                    <a:pt x="986" y="67"/>
                    <a:pt x="986" y="67"/>
                  </a:cubicBezTo>
                  <a:cubicBezTo>
                    <a:pt x="1013" y="33"/>
                    <a:pt x="1042" y="0"/>
                    <a:pt x="1094" y="0"/>
                  </a:cubicBezTo>
                  <a:cubicBezTo>
                    <a:pt x="1412" y="0"/>
                    <a:pt x="1412" y="0"/>
                    <a:pt x="1412" y="0"/>
                  </a:cubicBezTo>
                  <a:cubicBezTo>
                    <a:pt x="1412" y="428"/>
                    <a:pt x="1412" y="428"/>
                    <a:pt x="1412" y="428"/>
                  </a:cubicBezTo>
                  <a:cubicBezTo>
                    <a:pt x="1050" y="428"/>
                    <a:pt x="1050" y="428"/>
                    <a:pt x="1050" y="428"/>
                  </a:cubicBezTo>
                  <a:cubicBezTo>
                    <a:pt x="1032" y="428"/>
                    <a:pt x="1032" y="428"/>
                    <a:pt x="998" y="428"/>
                  </a:cubicBezTo>
                  <a:cubicBezTo>
                    <a:pt x="942" y="428"/>
                    <a:pt x="942" y="428"/>
                    <a:pt x="942" y="428"/>
                  </a:cubicBezTo>
                  <a:cubicBezTo>
                    <a:pt x="929" y="428"/>
                    <a:pt x="929" y="428"/>
                    <a:pt x="929" y="428"/>
                  </a:cubicBezTo>
                  <a:cubicBezTo>
                    <a:pt x="737" y="428"/>
                    <a:pt x="737" y="428"/>
                    <a:pt x="737" y="428"/>
                  </a:cubicBezTo>
                  <a:cubicBezTo>
                    <a:pt x="0" y="428"/>
                    <a:pt x="0" y="428"/>
                    <a:pt x="0" y="428"/>
                  </a:cubicBezTo>
                  <a:lnTo>
                    <a:pt x="0" y="391"/>
                  </a:lnTo>
                  <a:close/>
                </a:path>
              </a:pathLst>
            </a:custGeom>
            <a:gradFill>
              <a:gsLst>
                <a:gs pos="67000">
                  <a:srgbClr val="E87071"/>
                </a:gs>
                <a:gs pos="71000">
                  <a:srgbClr val="DE3232"/>
                </a:gs>
                <a:gs pos="55000">
                  <a:srgbClr val="E87071"/>
                </a:gs>
                <a:gs pos="46000">
                  <a:srgbClr val="E87071"/>
                </a:gs>
                <a:gs pos="51000">
                  <a:srgbClr val="DE3232"/>
                </a:gs>
                <a:gs pos="0">
                  <a:srgbClr val="E87071"/>
                </a:gs>
                <a:gs pos="81000">
                  <a:srgbClr val="E87071"/>
                </a:gs>
                <a:gs pos="100000">
                  <a:srgbClr val="E87071"/>
                </a:gs>
              </a:gsLst>
              <a:lin ang="0" scaled="0"/>
            </a:grad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687" name="图片 1686"/>
          <p:cNvPicPr>
            <a:picLocks noChangeAspect="1"/>
          </p:cNvPicPr>
          <p:nvPr/>
        </p:nvPicPr>
        <p:blipFill rotWithShape="1">
          <a:blip r:embed="rId3"/>
          <a:srcRect t="27860"/>
          <a:stretch>
            <a:fillRect/>
          </a:stretch>
        </p:blipFill>
        <p:spPr>
          <a:xfrm>
            <a:off x="1894327" y="2672668"/>
            <a:ext cx="1458533" cy="397793"/>
          </a:xfrm>
          <a:prstGeom prst="rect">
            <a:avLst/>
          </a:prstGeom>
        </p:spPr>
      </p:pic>
      <p:pic>
        <p:nvPicPr>
          <p:cNvPr id="743" name="图片 742"/>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3468020">
            <a:off x="4000455" y="2415691"/>
            <a:ext cx="625645" cy="126307"/>
          </a:xfrm>
          <a:prstGeom prst="rect">
            <a:avLst/>
          </a:prstGeom>
        </p:spPr>
      </p:pic>
      <p:pic>
        <p:nvPicPr>
          <p:cNvPr id="742" name="图片 74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3318533" y="2126714"/>
            <a:ext cx="625645" cy="126307"/>
          </a:xfrm>
          <a:prstGeom prst="rect">
            <a:avLst/>
          </a:prstGeom>
        </p:spPr>
      </p:pic>
      <p:sp>
        <p:nvSpPr>
          <p:cNvPr id="741" name="矩形 1683"/>
          <p:cNvSpPr/>
          <p:nvPr/>
        </p:nvSpPr>
        <p:spPr>
          <a:xfrm rot="17157560">
            <a:off x="3307298" y="3438450"/>
            <a:ext cx="1233911" cy="263370"/>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 name="connsiteX0-41" fmla="*/ 0 w 673777"/>
              <a:gd name="connsiteY0-42" fmla="*/ 0 h 178273"/>
              <a:gd name="connsiteX1-43" fmla="*/ 673777 w 673777"/>
              <a:gd name="connsiteY1-44" fmla="*/ 49971 h 178273"/>
              <a:gd name="connsiteX2-45" fmla="*/ 631943 w 673777"/>
              <a:gd name="connsiteY2-46" fmla="*/ 151332 h 178273"/>
              <a:gd name="connsiteX3-47" fmla="*/ 12262 w 673777"/>
              <a:gd name="connsiteY3-48" fmla="*/ 178273 h 178273"/>
              <a:gd name="connsiteX4-49" fmla="*/ 0 w 673777"/>
              <a:gd name="connsiteY4-50" fmla="*/ 0 h 178273"/>
              <a:gd name="connsiteX0-51" fmla="*/ 0 w 733378"/>
              <a:gd name="connsiteY0-52" fmla="*/ 0 h 156705"/>
              <a:gd name="connsiteX1-53" fmla="*/ 733378 w 733378"/>
              <a:gd name="connsiteY1-54" fmla="*/ 28403 h 156705"/>
              <a:gd name="connsiteX2-55" fmla="*/ 691544 w 733378"/>
              <a:gd name="connsiteY2-56" fmla="*/ 129764 h 156705"/>
              <a:gd name="connsiteX3-57" fmla="*/ 71863 w 733378"/>
              <a:gd name="connsiteY3-58" fmla="*/ 156705 h 156705"/>
              <a:gd name="connsiteX4-59" fmla="*/ 0 w 733378"/>
              <a:gd name="connsiteY4-60" fmla="*/ 0 h 156705"/>
              <a:gd name="connsiteX0-61" fmla="*/ 0 w 733378"/>
              <a:gd name="connsiteY0-62" fmla="*/ 0 h 151671"/>
              <a:gd name="connsiteX1-63" fmla="*/ 733378 w 733378"/>
              <a:gd name="connsiteY1-64" fmla="*/ 28403 h 151671"/>
              <a:gd name="connsiteX2-65" fmla="*/ 691544 w 733378"/>
              <a:gd name="connsiteY2-66" fmla="*/ 129764 h 151671"/>
              <a:gd name="connsiteX3-67" fmla="*/ 31260 w 733378"/>
              <a:gd name="connsiteY3-68" fmla="*/ 151671 h 151671"/>
              <a:gd name="connsiteX4-69" fmla="*/ 0 w 733378"/>
              <a:gd name="connsiteY4-70" fmla="*/ 0 h 151671"/>
              <a:gd name="connsiteX0-71" fmla="*/ 0 w 806362"/>
              <a:gd name="connsiteY0-72" fmla="*/ 28478 h 123268"/>
              <a:gd name="connsiteX1-73" fmla="*/ 806362 w 806362"/>
              <a:gd name="connsiteY1-74" fmla="*/ 0 h 123268"/>
              <a:gd name="connsiteX2-75" fmla="*/ 764528 w 806362"/>
              <a:gd name="connsiteY2-76" fmla="*/ 101361 h 123268"/>
              <a:gd name="connsiteX3-77" fmla="*/ 104244 w 806362"/>
              <a:gd name="connsiteY3-78" fmla="*/ 123268 h 123268"/>
              <a:gd name="connsiteX4-79" fmla="*/ 0 w 806362"/>
              <a:gd name="connsiteY4-80" fmla="*/ 28478 h 123268"/>
              <a:gd name="connsiteX0-81" fmla="*/ 0 w 806362"/>
              <a:gd name="connsiteY0-82" fmla="*/ 28478 h 123268"/>
              <a:gd name="connsiteX1-83" fmla="*/ 806362 w 806362"/>
              <a:gd name="connsiteY1-84" fmla="*/ 0 h 123268"/>
              <a:gd name="connsiteX2-85" fmla="*/ 773592 w 806362"/>
              <a:gd name="connsiteY2-86" fmla="*/ 74303 h 123268"/>
              <a:gd name="connsiteX3-87" fmla="*/ 104244 w 806362"/>
              <a:gd name="connsiteY3-88" fmla="*/ 123268 h 123268"/>
              <a:gd name="connsiteX4-89" fmla="*/ 0 w 806362"/>
              <a:gd name="connsiteY4-90" fmla="*/ 28478 h 123268"/>
              <a:gd name="connsiteX0-91" fmla="*/ 0 w 806362"/>
              <a:gd name="connsiteY0-92" fmla="*/ 28478 h 115936"/>
              <a:gd name="connsiteX1-93" fmla="*/ 806362 w 806362"/>
              <a:gd name="connsiteY1-94" fmla="*/ 0 h 115936"/>
              <a:gd name="connsiteX2-95" fmla="*/ 773592 w 806362"/>
              <a:gd name="connsiteY2-96" fmla="*/ 74303 h 115936"/>
              <a:gd name="connsiteX3-97" fmla="*/ 82646 w 806362"/>
              <a:gd name="connsiteY3-98" fmla="*/ 115936 h 115936"/>
              <a:gd name="connsiteX4-99" fmla="*/ 0 w 806362"/>
              <a:gd name="connsiteY4-100" fmla="*/ 28478 h 115936"/>
              <a:gd name="connsiteX0-101" fmla="*/ 0 w 756601"/>
              <a:gd name="connsiteY0-102" fmla="*/ 38371 h 115936"/>
              <a:gd name="connsiteX1-103" fmla="*/ 756601 w 756601"/>
              <a:gd name="connsiteY1-104" fmla="*/ 0 h 115936"/>
              <a:gd name="connsiteX2-105" fmla="*/ 723831 w 756601"/>
              <a:gd name="connsiteY2-106" fmla="*/ 74303 h 115936"/>
              <a:gd name="connsiteX3-107" fmla="*/ 32885 w 756601"/>
              <a:gd name="connsiteY3-108" fmla="*/ 115936 h 115936"/>
              <a:gd name="connsiteX4-109" fmla="*/ 0 w 756601"/>
              <a:gd name="connsiteY4-110" fmla="*/ 38371 h 115936"/>
              <a:gd name="connsiteX0-111" fmla="*/ 0 w 748644"/>
              <a:gd name="connsiteY0-112" fmla="*/ 77622 h 115936"/>
              <a:gd name="connsiteX1-113" fmla="*/ 748644 w 748644"/>
              <a:gd name="connsiteY1-114" fmla="*/ 0 h 115936"/>
              <a:gd name="connsiteX2-115" fmla="*/ 715874 w 748644"/>
              <a:gd name="connsiteY2-116" fmla="*/ 74303 h 115936"/>
              <a:gd name="connsiteX3-117" fmla="*/ 24928 w 748644"/>
              <a:gd name="connsiteY3-118" fmla="*/ 115936 h 115936"/>
              <a:gd name="connsiteX4-119" fmla="*/ 0 w 748644"/>
              <a:gd name="connsiteY4-120" fmla="*/ 77622 h 115936"/>
              <a:gd name="connsiteX0-121" fmla="*/ 0 w 753142"/>
              <a:gd name="connsiteY0-122" fmla="*/ 51210 h 115936"/>
              <a:gd name="connsiteX1-123" fmla="*/ 753142 w 753142"/>
              <a:gd name="connsiteY1-124" fmla="*/ 0 h 115936"/>
              <a:gd name="connsiteX2-125" fmla="*/ 720372 w 753142"/>
              <a:gd name="connsiteY2-126" fmla="*/ 74303 h 115936"/>
              <a:gd name="connsiteX3-127" fmla="*/ 29426 w 753142"/>
              <a:gd name="connsiteY3-128" fmla="*/ 115936 h 115936"/>
              <a:gd name="connsiteX4-129" fmla="*/ 0 w 753142"/>
              <a:gd name="connsiteY4-130" fmla="*/ 51210 h 115936"/>
              <a:gd name="connsiteX0-131" fmla="*/ 0 w 753486"/>
              <a:gd name="connsiteY0-132" fmla="*/ 59648 h 115936"/>
              <a:gd name="connsiteX1-133" fmla="*/ 753486 w 753486"/>
              <a:gd name="connsiteY1-134" fmla="*/ 0 h 115936"/>
              <a:gd name="connsiteX2-135" fmla="*/ 720716 w 753486"/>
              <a:gd name="connsiteY2-136" fmla="*/ 74303 h 115936"/>
              <a:gd name="connsiteX3-137" fmla="*/ 29770 w 753486"/>
              <a:gd name="connsiteY3-138" fmla="*/ 115936 h 115936"/>
              <a:gd name="connsiteX4-139" fmla="*/ 0 w 753486"/>
              <a:gd name="connsiteY4-140" fmla="*/ 59648 h 115936"/>
              <a:gd name="connsiteX0-141" fmla="*/ 0 w 728699"/>
              <a:gd name="connsiteY0-142" fmla="*/ 86785 h 143073"/>
              <a:gd name="connsiteX1-143" fmla="*/ 714779 w 728699"/>
              <a:gd name="connsiteY1-144" fmla="*/ 0 h 143073"/>
              <a:gd name="connsiteX2-145" fmla="*/ 720716 w 728699"/>
              <a:gd name="connsiteY2-146" fmla="*/ 101440 h 143073"/>
              <a:gd name="connsiteX3-147" fmla="*/ 29770 w 728699"/>
              <a:gd name="connsiteY3-148" fmla="*/ 143073 h 143073"/>
              <a:gd name="connsiteX4-149" fmla="*/ 0 w 728699"/>
              <a:gd name="connsiteY4-150" fmla="*/ 86785 h 143073"/>
              <a:gd name="connsiteX0-151" fmla="*/ 0 w 700363"/>
              <a:gd name="connsiteY0-152" fmla="*/ 94848 h 143073"/>
              <a:gd name="connsiteX1-153" fmla="*/ 686443 w 700363"/>
              <a:gd name="connsiteY1-154" fmla="*/ 0 h 143073"/>
              <a:gd name="connsiteX2-155" fmla="*/ 692380 w 700363"/>
              <a:gd name="connsiteY2-156" fmla="*/ 101440 h 143073"/>
              <a:gd name="connsiteX3-157" fmla="*/ 1434 w 700363"/>
              <a:gd name="connsiteY3-158" fmla="*/ 143073 h 143073"/>
              <a:gd name="connsiteX4-159" fmla="*/ 0 w 700363"/>
              <a:gd name="connsiteY4-160" fmla="*/ 94848 h 143073"/>
              <a:gd name="connsiteX0-161" fmla="*/ 0 w 702094"/>
              <a:gd name="connsiteY0-162" fmla="*/ 78707 h 143073"/>
              <a:gd name="connsiteX1-163" fmla="*/ 688174 w 702094"/>
              <a:gd name="connsiteY1-164" fmla="*/ 0 h 143073"/>
              <a:gd name="connsiteX2-165" fmla="*/ 694111 w 702094"/>
              <a:gd name="connsiteY2-166" fmla="*/ 101440 h 143073"/>
              <a:gd name="connsiteX3-167" fmla="*/ 3165 w 702094"/>
              <a:gd name="connsiteY3-168" fmla="*/ 143073 h 143073"/>
              <a:gd name="connsiteX4-169" fmla="*/ 0 w 702094"/>
              <a:gd name="connsiteY4-170" fmla="*/ 78707 h 143073"/>
              <a:gd name="connsiteX0-171" fmla="*/ 0 w 705544"/>
              <a:gd name="connsiteY0-172" fmla="*/ 104755 h 143073"/>
              <a:gd name="connsiteX1-173" fmla="*/ 691624 w 705544"/>
              <a:gd name="connsiteY1-174" fmla="*/ 0 h 143073"/>
              <a:gd name="connsiteX2-175" fmla="*/ 697561 w 705544"/>
              <a:gd name="connsiteY2-176" fmla="*/ 101440 h 143073"/>
              <a:gd name="connsiteX3-177" fmla="*/ 6615 w 705544"/>
              <a:gd name="connsiteY3-178" fmla="*/ 143073 h 143073"/>
              <a:gd name="connsiteX4-179" fmla="*/ 0 w 705544"/>
              <a:gd name="connsiteY4-180" fmla="*/ 104755 h 143073"/>
              <a:gd name="connsiteX0-181" fmla="*/ 0 w 702497"/>
              <a:gd name="connsiteY0-182" fmla="*/ 121991 h 160309"/>
              <a:gd name="connsiteX1-183" fmla="*/ 666050 w 702497"/>
              <a:gd name="connsiteY1-184" fmla="*/ 0 h 160309"/>
              <a:gd name="connsiteX2-185" fmla="*/ 697561 w 702497"/>
              <a:gd name="connsiteY2-186" fmla="*/ 118676 h 160309"/>
              <a:gd name="connsiteX3-187" fmla="*/ 6615 w 702497"/>
              <a:gd name="connsiteY3-188" fmla="*/ 160309 h 160309"/>
              <a:gd name="connsiteX4-189" fmla="*/ 0 w 702497"/>
              <a:gd name="connsiteY4-190" fmla="*/ 121991 h 160309"/>
              <a:gd name="connsiteX0-191" fmla="*/ 0 w 700427"/>
              <a:gd name="connsiteY0-192" fmla="*/ 110251 h 160309"/>
              <a:gd name="connsiteX1-193" fmla="*/ 663980 w 700427"/>
              <a:gd name="connsiteY1-194" fmla="*/ 0 h 160309"/>
              <a:gd name="connsiteX2-195" fmla="*/ 695491 w 700427"/>
              <a:gd name="connsiteY2-196" fmla="*/ 118676 h 160309"/>
              <a:gd name="connsiteX3-197" fmla="*/ 4545 w 700427"/>
              <a:gd name="connsiteY3-198" fmla="*/ 160309 h 160309"/>
              <a:gd name="connsiteX4-199" fmla="*/ 0 w 700427"/>
              <a:gd name="connsiteY4-200" fmla="*/ 110251 h 16030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700427" h="160309">
                <a:moveTo>
                  <a:pt x="0" y="110251"/>
                </a:moveTo>
                <a:lnTo>
                  <a:pt x="663980" y="0"/>
                </a:lnTo>
                <a:cubicBezTo>
                  <a:pt x="663997" y="31576"/>
                  <a:pt x="716427" y="80416"/>
                  <a:pt x="695491" y="118676"/>
                </a:cubicBezTo>
                <a:lnTo>
                  <a:pt x="4545" y="160309"/>
                </a:lnTo>
                <a:lnTo>
                  <a:pt x="0" y="110251"/>
                </a:lnTo>
                <a:close/>
              </a:path>
            </a:pathLst>
          </a:custGeom>
          <a:solidFill>
            <a:schemeClr val="bg1"/>
          </a:solidFill>
          <a:ln>
            <a:noFill/>
          </a:ln>
          <a:effectLst>
            <a:outerShdw blurRad="457200" dist="546100" dir="114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0" name="矩形 1683"/>
          <p:cNvSpPr/>
          <p:nvPr/>
        </p:nvSpPr>
        <p:spPr>
          <a:xfrm rot="17157560">
            <a:off x="3366854" y="3434058"/>
            <a:ext cx="1420533" cy="190471"/>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 name="connsiteX0-41" fmla="*/ 0 w 673777"/>
              <a:gd name="connsiteY0-42" fmla="*/ 0 h 178273"/>
              <a:gd name="connsiteX1-43" fmla="*/ 673777 w 673777"/>
              <a:gd name="connsiteY1-44" fmla="*/ 49971 h 178273"/>
              <a:gd name="connsiteX2-45" fmla="*/ 631943 w 673777"/>
              <a:gd name="connsiteY2-46" fmla="*/ 151332 h 178273"/>
              <a:gd name="connsiteX3-47" fmla="*/ 12262 w 673777"/>
              <a:gd name="connsiteY3-48" fmla="*/ 178273 h 178273"/>
              <a:gd name="connsiteX4-49" fmla="*/ 0 w 673777"/>
              <a:gd name="connsiteY4-50" fmla="*/ 0 h 178273"/>
              <a:gd name="connsiteX0-51" fmla="*/ 0 w 733378"/>
              <a:gd name="connsiteY0-52" fmla="*/ 0 h 156705"/>
              <a:gd name="connsiteX1-53" fmla="*/ 733378 w 733378"/>
              <a:gd name="connsiteY1-54" fmla="*/ 28403 h 156705"/>
              <a:gd name="connsiteX2-55" fmla="*/ 691544 w 733378"/>
              <a:gd name="connsiteY2-56" fmla="*/ 129764 h 156705"/>
              <a:gd name="connsiteX3-57" fmla="*/ 71863 w 733378"/>
              <a:gd name="connsiteY3-58" fmla="*/ 156705 h 156705"/>
              <a:gd name="connsiteX4-59" fmla="*/ 0 w 733378"/>
              <a:gd name="connsiteY4-60" fmla="*/ 0 h 156705"/>
              <a:gd name="connsiteX0-61" fmla="*/ 0 w 733378"/>
              <a:gd name="connsiteY0-62" fmla="*/ 0 h 151671"/>
              <a:gd name="connsiteX1-63" fmla="*/ 733378 w 733378"/>
              <a:gd name="connsiteY1-64" fmla="*/ 28403 h 151671"/>
              <a:gd name="connsiteX2-65" fmla="*/ 691544 w 733378"/>
              <a:gd name="connsiteY2-66" fmla="*/ 129764 h 151671"/>
              <a:gd name="connsiteX3-67" fmla="*/ 31260 w 733378"/>
              <a:gd name="connsiteY3-68" fmla="*/ 151671 h 151671"/>
              <a:gd name="connsiteX4-69" fmla="*/ 0 w 733378"/>
              <a:gd name="connsiteY4-70" fmla="*/ 0 h 151671"/>
              <a:gd name="connsiteX0-71" fmla="*/ 0 w 806362"/>
              <a:gd name="connsiteY0-72" fmla="*/ 28478 h 123268"/>
              <a:gd name="connsiteX1-73" fmla="*/ 806362 w 806362"/>
              <a:gd name="connsiteY1-74" fmla="*/ 0 h 123268"/>
              <a:gd name="connsiteX2-75" fmla="*/ 764528 w 806362"/>
              <a:gd name="connsiteY2-76" fmla="*/ 101361 h 123268"/>
              <a:gd name="connsiteX3-77" fmla="*/ 104244 w 806362"/>
              <a:gd name="connsiteY3-78" fmla="*/ 123268 h 123268"/>
              <a:gd name="connsiteX4-79" fmla="*/ 0 w 806362"/>
              <a:gd name="connsiteY4-80" fmla="*/ 28478 h 123268"/>
              <a:gd name="connsiteX0-81" fmla="*/ 0 w 806362"/>
              <a:gd name="connsiteY0-82" fmla="*/ 28478 h 123268"/>
              <a:gd name="connsiteX1-83" fmla="*/ 806362 w 806362"/>
              <a:gd name="connsiteY1-84" fmla="*/ 0 h 123268"/>
              <a:gd name="connsiteX2-85" fmla="*/ 773592 w 806362"/>
              <a:gd name="connsiteY2-86" fmla="*/ 74303 h 123268"/>
              <a:gd name="connsiteX3-87" fmla="*/ 104244 w 806362"/>
              <a:gd name="connsiteY3-88" fmla="*/ 123268 h 123268"/>
              <a:gd name="connsiteX4-89" fmla="*/ 0 w 806362"/>
              <a:gd name="connsiteY4-90" fmla="*/ 28478 h 123268"/>
              <a:gd name="connsiteX0-91" fmla="*/ 0 w 806362"/>
              <a:gd name="connsiteY0-92" fmla="*/ 28478 h 115936"/>
              <a:gd name="connsiteX1-93" fmla="*/ 806362 w 806362"/>
              <a:gd name="connsiteY1-94" fmla="*/ 0 h 115936"/>
              <a:gd name="connsiteX2-95" fmla="*/ 773592 w 806362"/>
              <a:gd name="connsiteY2-96" fmla="*/ 74303 h 115936"/>
              <a:gd name="connsiteX3-97" fmla="*/ 82646 w 806362"/>
              <a:gd name="connsiteY3-98" fmla="*/ 115936 h 115936"/>
              <a:gd name="connsiteX4-99" fmla="*/ 0 w 806362"/>
              <a:gd name="connsiteY4-100" fmla="*/ 28478 h 1159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06362" h="115936">
                <a:moveTo>
                  <a:pt x="0" y="28478"/>
                </a:moveTo>
                <a:lnTo>
                  <a:pt x="806362" y="0"/>
                </a:lnTo>
                <a:cubicBezTo>
                  <a:pt x="806379" y="31576"/>
                  <a:pt x="794528" y="36043"/>
                  <a:pt x="773592" y="74303"/>
                </a:cubicBezTo>
                <a:lnTo>
                  <a:pt x="82646" y="115936"/>
                </a:lnTo>
                <a:lnTo>
                  <a:pt x="0" y="28478"/>
                </a:lnTo>
                <a:close/>
              </a:path>
            </a:pathLst>
          </a:custGeom>
          <a:solidFill>
            <a:schemeClr val="bg1"/>
          </a:solidFill>
          <a:ln>
            <a:noFill/>
          </a:ln>
          <a:effectLst>
            <a:outerShdw blurRad="457200" dist="469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1" name="Freeform 706"/>
          <p:cNvSpPr/>
          <p:nvPr/>
        </p:nvSpPr>
        <p:spPr bwMode="auto">
          <a:xfrm>
            <a:off x="3125578" y="2646963"/>
            <a:ext cx="1310839" cy="2121640"/>
          </a:xfrm>
          <a:custGeom>
            <a:avLst/>
            <a:gdLst>
              <a:gd name="T0" fmla="*/ 324 w 606"/>
              <a:gd name="T1" fmla="*/ 18 h 970"/>
              <a:gd name="T2" fmla="*/ 278 w 606"/>
              <a:gd name="T3" fmla="*/ 121 h 970"/>
              <a:gd name="T4" fmla="*/ 147 w 606"/>
              <a:gd name="T5" fmla="*/ 33 h 970"/>
              <a:gd name="T6" fmla="*/ 37 w 606"/>
              <a:gd name="T7" fmla="*/ 43 h 970"/>
              <a:gd name="T8" fmla="*/ 36 w 606"/>
              <a:gd name="T9" fmla="*/ 45 h 970"/>
              <a:gd name="T10" fmla="*/ 31 w 606"/>
              <a:gd name="T11" fmla="*/ 166 h 970"/>
              <a:gd name="T12" fmla="*/ 198 w 606"/>
              <a:gd name="T13" fmla="*/ 311 h 970"/>
              <a:gd name="T14" fmla="*/ 131 w 606"/>
              <a:gd name="T15" fmla="*/ 571 h 970"/>
              <a:gd name="T16" fmla="*/ 175 w 606"/>
              <a:gd name="T17" fmla="*/ 781 h 970"/>
              <a:gd name="T18" fmla="*/ 294 w 606"/>
              <a:gd name="T19" fmla="*/ 970 h 970"/>
              <a:gd name="T20" fmla="*/ 545 w 606"/>
              <a:gd name="T21" fmla="*/ 809 h 970"/>
              <a:gd name="T22" fmla="*/ 514 w 606"/>
              <a:gd name="T23" fmla="*/ 680 h 970"/>
              <a:gd name="T24" fmla="*/ 523 w 606"/>
              <a:gd name="T25" fmla="*/ 571 h 970"/>
              <a:gd name="T26" fmla="*/ 597 w 606"/>
              <a:gd name="T27" fmla="*/ 146 h 970"/>
              <a:gd name="T28" fmla="*/ 566 w 606"/>
              <a:gd name="T29" fmla="*/ 0 h 970"/>
              <a:gd name="T30" fmla="*/ 324 w 606"/>
              <a:gd name="T31" fmla="*/ 18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6" h="970">
                <a:moveTo>
                  <a:pt x="324" y="18"/>
                </a:moveTo>
                <a:cubicBezTo>
                  <a:pt x="278" y="121"/>
                  <a:pt x="278" y="121"/>
                  <a:pt x="278" y="121"/>
                </a:cubicBezTo>
                <a:cubicBezTo>
                  <a:pt x="147" y="33"/>
                  <a:pt x="147" y="33"/>
                  <a:pt x="147" y="33"/>
                </a:cubicBezTo>
                <a:cubicBezTo>
                  <a:pt x="113" y="11"/>
                  <a:pt x="67" y="15"/>
                  <a:pt x="37" y="43"/>
                </a:cubicBezTo>
                <a:cubicBezTo>
                  <a:pt x="36" y="45"/>
                  <a:pt x="36" y="45"/>
                  <a:pt x="36" y="45"/>
                </a:cubicBezTo>
                <a:cubicBezTo>
                  <a:pt x="2" y="77"/>
                  <a:pt x="0" y="131"/>
                  <a:pt x="31" y="166"/>
                </a:cubicBezTo>
                <a:cubicBezTo>
                  <a:pt x="198" y="311"/>
                  <a:pt x="198" y="311"/>
                  <a:pt x="198" y="311"/>
                </a:cubicBezTo>
                <a:cubicBezTo>
                  <a:pt x="131" y="571"/>
                  <a:pt x="131" y="571"/>
                  <a:pt x="131" y="571"/>
                </a:cubicBezTo>
                <a:cubicBezTo>
                  <a:pt x="119" y="635"/>
                  <a:pt x="139" y="726"/>
                  <a:pt x="175" y="781"/>
                </a:cubicBezTo>
                <a:cubicBezTo>
                  <a:pt x="294" y="970"/>
                  <a:pt x="294" y="970"/>
                  <a:pt x="294" y="970"/>
                </a:cubicBezTo>
                <a:cubicBezTo>
                  <a:pt x="545" y="809"/>
                  <a:pt x="545" y="809"/>
                  <a:pt x="545" y="809"/>
                </a:cubicBezTo>
                <a:cubicBezTo>
                  <a:pt x="514" y="680"/>
                  <a:pt x="514" y="680"/>
                  <a:pt x="514" y="680"/>
                </a:cubicBezTo>
                <a:cubicBezTo>
                  <a:pt x="497" y="649"/>
                  <a:pt x="519" y="606"/>
                  <a:pt x="523" y="571"/>
                </a:cubicBezTo>
                <a:cubicBezTo>
                  <a:pt x="597" y="146"/>
                  <a:pt x="597" y="146"/>
                  <a:pt x="597" y="146"/>
                </a:cubicBezTo>
                <a:cubicBezTo>
                  <a:pt x="606" y="95"/>
                  <a:pt x="594" y="42"/>
                  <a:pt x="566" y="0"/>
                </a:cubicBezTo>
                <a:cubicBezTo>
                  <a:pt x="324" y="18"/>
                  <a:pt x="324" y="18"/>
                  <a:pt x="324" y="18"/>
                </a:cubicBezTo>
              </a:path>
            </a:pathLst>
          </a:custGeom>
          <a:solidFill>
            <a:srgbClr val="DBB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707"/>
          <p:cNvSpPr/>
          <p:nvPr/>
        </p:nvSpPr>
        <p:spPr bwMode="auto">
          <a:xfrm>
            <a:off x="2748964" y="2485394"/>
            <a:ext cx="702954" cy="535488"/>
          </a:xfrm>
          <a:custGeom>
            <a:avLst/>
            <a:gdLst>
              <a:gd name="T0" fmla="*/ 17 w 325"/>
              <a:gd name="T1" fmla="*/ 199 h 245"/>
              <a:gd name="T2" fmla="*/ 17 w 325"/>
              <a:gd name="T3" fmla="*/ 198 h 245"/>
              <a:gd name="T4" fmla="*/ 47 w 325"/>
              <a:gd name="T5" fmla="*/ 108 h 245"/>
              <a:gd name="T6" fmla="*/ 265 w 325"/>
              <a:gd name="T7" fmla="*/ 0 h 245"/>
              <a:gd name="T8" fmla="*/ 325 w 325"/>
              <a:gd name="T9" fmla="*/ 121 h 245"/>
              <a:gd name="T10" fmla="*/ 107 w 325"/>
              <a:gd name="T11" fmla="*/ 229 h 245"/>
              <a:gd name="T12" fmla="*/ 17 w 325"/>
              <a:gd name="T13" fmla="*/ 199 h 245"/>
            </a:gdLst>
            <a:ahLst/>
            <a:cxnLst>
              <a:cxn ang="0">
                <a:pos x="T0" y="T1"/>
              </a:cxn>
              <a:cxn ang="0">
                <a:pos x="T2" y="T3"/>
              </a:cxn>
              <a:cxn ang="0">
                <a:pos x="T4" y="T5"/>
              </a:cxn>
              <a:cxn ang="0">
                <a:pos x="T6" y="T7"/>
              </a:cxn>
              <a:cxn ang="0">
                <a:pos x="T8" y="T9"/>
              </a:cxn>
              <a:cxn ang="0">
                <a:pos x="T10" y="T11"/>
              </a:cxn>
              <a:cxn ang="0">
                <a:pos x="T12" y="T13"/>
              </a:cxn>
            </a:cxnLst>
            <a:rect l="0" t="0" r="r" b="b"/>
            <a:pathLst>
              <a:path w="325" h="245">
                <a:moveTo>
                  <a:pt x="17" y="199"/>
                </a:moveTo>
                <a:cubicBezTo>
                  <a:pt x="17" y="198"/>
                  <a:pt x="17" y="198"/>
                  <a:pt x="17" y="198"/>
                </a:cubicBezTo>
                <a:cubicBezTo>
                  <a:pt x="0" y="165"/>
                  <a:pt x="14" y="125"/>
                  <a:pt x="47" y="108"/>
                </a:cubicBezTo>
                <a:cubicBezTo>
                  <a:pt x="265" y="0"/>
                  <a:pt x="265" y="0"/>
                  <a:pt x="265" y="0"/>
                </a:cubicBezTo>
                <a:cubicBezTo>
                  <a:pt x="325" y="121"/>
                  <a:pt x="325" y="121"/>
                  <a:pt x="325" y="121"/>
                </a:cubicBezTo>
                <a:cubicBezTo>
                  <a:pt x="107" y="229"/>
                  <a:pt x="107" y="229"/>
                  <a:pt x="107" y="229"/>
                </a:cubicBezTo>
                <a:cubicBezTo>
                  <a:pt x="74" y="245"/>
                  <a:pt x="34" y="232"/>
                  <a:pt x="17" y="199"/>
                </a:cubicBezTo>
                <a:close/>
              </a:path>
            </a:pathLst>
          </a:custGeom>
          <a:solidFill>
            <a:srgbClr val="F8D5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708"/>
          <p:cNvSpPr/>
          <p:nvPr/>
        </p:nvSpPr>
        <p:spPr bwMode="auto">
          <a:xfrm>
            <a:off x="2891566" y="2747598"/>
            <a:ext cx="705696" cy="520716"/>
          </a:xfrm>
          <a:custGeom>
            <a:avLst/>
            <a:gdLst>
              <a:gd name="T0" fmla="*/ 16 w 326"/>
              <a:gd name="T1" fmla="*/ 189 h 238"/>
              <a:gd name="T2" fmla="*/ 15 w 326"/>
              <a:gd name="T3" fmla="*/ 188 h 238"/>
              <a:gd name="T4" fmla="*/ 49 w 326"/>
              <a:gd name="T5" fmla="*/ 100 h 238"/>
              <a:gd name="T6" fmla="*/ 270 w 326"/>
              <a:gd name="T7" fmla="*/ 0 h 238"/>
              <a:gd name="T8" fmla="*/ 326 w 326"/>
              <a:gd name="T9" fmla="*/ 123 h 238"/>
              <a:gd name="T10" fmla="*/ 104 w 326"/>
              <a:gd name="T11" fmla="*/ 223 h 238"/>
              <a:gd name="T12" fmla="*/ 16 w 326"/>
              <a:gd name="T13" fmla="*/ 189 h 238"/>
            </a:gdLst>
            <a:ahLst/>
            <a:cxnLst>
              <a:cxn ang="0">
                <a:pos x="T0" y="T1"/>
              </a:cxn>
              <a:cxn ang="0">
                <a:pos x="T2" y="T3"/>
              </a:cxn>
              <a:cxn ang="0">
                <a:pos x="T4" y="T5"/>
              </a:cxn>
              <a:cxn ang="0">
                <a:pos x="T6" y="T7"/>
              </a:cxn>
              <a:cxn ang="0">
                <a:pos x="T8" y="T9"/>
              </a:cxn>
              <a:cxn ang="0">
                <a:pos x="T10" y="T11"/>
              </a:cxn>
              <a:cxn ang="0">
                <a:pos x="T12" y="T13"/>
              </a:cxn>
            </a:cxnLst>
            <a:rect l="0" t="0" r="r" b="b"/>
            <a:pathLst>
              <a:path w="326" h="238">
                <a:moveTo>
                  <a:pt x="16" y="189"/>
                </a:moveTo>
                <a:cubicBezTo>
                  <a:pt x="15" y="188"/>
                  <a:pt x="15" y="188"/>
                  <a:pt x="15" y="188"/>
                </a:cubicBezTo>
                <a:cubicBezTo>
                  <a:pt x="0" y="155"/>
                  <a:pt x="15" y="115"/>
                  <a:pt x="49" y="100"/>
                </a:cubicBezTo>
                <a:cubicBezTo>
                  <a:pt x="270" y="0"/>
                  <a:pt x="270" y="0"/>
                  <a:pt x="270" y="0"/>
                </a:cubicBezTo>
                <a:cubicBezTo>
                  <a:pt x="326" y="123"/>
                  <a:pt x="326" y="123"/>
                  <a:pt x="326" y="123"/>
                </a:cubicBezTo>
                <a:cubicBezTo>
                  <a:pt x="104" y="223"/>
                  <a:pt x="104" y="223"/>
                  <a:pt x="104" y="223"/>
                </a:cubicBezTo>
                <a:cubicBezTo>
                  <a:pt x="70" y="238"/>
                  <a:pt x="31" y="223"/>
                  <a:pt x="16" y="189"/>
                </a:cubicBezTo>
              </a:path>
            </a:pathLst>
          </a:custGeom>
          <a:solidFill>
            <a:srgbClr val="F8D5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709"/>
          <p:cNvSpPr/>
          <p:nvPr/>
        </p:nvSpPr>
        <p:spPr bwMode="auto">
          <a:xfrm>
            <a:off x="3112781" y="2962717"/>
            <a:ext cx="704783" cy="519793"/>
          </a:xfrm>
          <a:custGeom>
            <a:avLst/>
            <a:gdLst>
              <a:gd name="T0" fmla="*/ 16 w 326"/>
              <a:gd name="T1" fmla="*/ 189 h 238"/>
              <a:gd name="T2" fmla="*/ 15 w 326"/>
              <a:gd name="T3" fmla="*/ 188 h 238"/>
              <a:gd name="T4" fmla="*/ 49 w 326"/>
              <a:gd name="T5" fmla="*/ 100 h 238"/>
              <a:gd name="T6" fmla="*/ 271 w 326"/>
              <a:gd name="T7" fmla="*/ 0 h 238"/>
              <a:gd name="T8" fmla="*/ 326 w 326"/>
              <a:gd name="T9" fmla="*/ 123 h 238"/>
              <a:gd name="T10" fmla="*/ 104 w 326"/>
              <a:gd name="T11" fmla="*/ 223 h 238"/>
              <a:gd name="T12" fmla="*/ 16 w 326"/>
              <a:gd name="T13" fmla="*/ 189 h 238"/>
            </a:gdLst>
            <a:ahLst/>
            <a:cxnLst>
              <a:cxn ang="0">
                <a:pos x="T0" y="T1"/>
              </a:cxn>
              <a:cxn ang="0">
                <a:pos x="T2" y="T3"/>
              </a:cxn>
              <a:cxn ang="0">
                <a:pos x="T4" y="T5"/>
              </a:cxn>
              <a:cxn ang="0">
                <a:pos x="T6" y="T7"/>
              </a:cxn>
              <a:cxn ang="0">
                <a:pos x="T8" y="T9"/>
              </a:cxn>
              <a:cxn ang="0">
                <a:pos x="T10" y="T11"/>
              </a:cxn>
              <a:cxn ang="0">
                <a:pos x="T12" y="T13"/>
              </a:cxn>
            </a:cxnLst>
            <a:rect l="0" t="0" r="r" b="b"/>
            <a:pathLst>
              <a:path w="326" h="238">
                <a:moveTo>
                  <a:pt x="16" y="189"/>
                </a:moveTo>
                <a:cubicBezTo>
                  <a:pt x="15" y="188"/>
                  <a:pt x="15" y="188"/>
                  <a:pt x="15" y="188"/>
                </a:cubicBezTo>
                <a:cubicBezTo>
                  <a:pt x="0" y="154"/>
                  <a:pt x="15" y="115"/>
                  <a:pt x="49" y="100"/>
                </a:cubicBezTo>
                <a:cubicBezTo>
                  <a:pt x="271" y="0"/>
                  <a:pt x="271" y="0"/>
                  <a:pt x="271" y="0"/>
                </a:cubicBezTo>
                <a:cubicBezTo>
                  <a:pt x="326" y="123"/>
                  <a:pt x="326" y="123"/>
                  <a:pt x="326" y="123"/>
                </a:cubicBezTo>
                <a:cubicBezTo>
                  <a:pt x="104" y="223"/>
                  <a:pt x="104" y="223"/>
                  <a:pt x="104" y="223"/>
                </a:cubicBezTo>
                <a:cubicBezTo>
                  <a:pt x="71" y="238"/>
                  <a:pt x="31" y="223"/>
                  <a:pt x="16" y="189"/>
                </a:cubicBezTo>
              </a:path>
            </a:pathLst>
          </a:custGeom>
          <a:solidFill>
            <a:srgbClr val="F8D5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710"/>
          <p:cNvSpPr/>
          <p:nvPr/>
        </p:nvSpPr>
        <p:spPr bwMode="auto">
          <a:xfrm>
            <a:off x="3133806" y="3174142"/>
            <a:ext cx="683757" cy="308367"/>
          </a:xfrm>
          <a:custGeom>
            <a:avLst/>
            <a:gdLst>
              <a:gd name="T0" fmla="*/ 305 w 316"/>
              <a:gd name="T1" fmla="*/ 0 h 141"/>
              <a:gd name="T2" fmla="*/ 85 w 316"/>
              <a:gd name="T3" fmla="*/ 99 h 141"/>
              <a:gd name="T4" fmla="*/ 0 w 316"/>
              <a:gd name="T5" fmla="*/ 71 h 141"/>
              <a:gd name="T6" fmla="*/ 5 w 316"/>
              <a:gd name="T7" fmla="*/ 91 h 141"/>
              <a:gd name="T8" fmla="*/ 6 w 316"/>
              <a:gd name="T9" fmla="*/ 92 h 141"/>
              <a:gd name="T10" fmla="*/ 94 w 316"/>
              <a:gd name="T11" fmla="*/ 126 h 141"/>
              <a:gd name="T12" fmla="*/ 316 w 316"/>
              <a:gd name="T13" fmla="*/ 26 h 141"/>
              <a:gd name="T14" fmla="*/ 305 w 316"/>
              <a:gd name="T15" fmla="*/ 0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6" h="141">
                <a:moveTo>
                  <a:pt x="305" y="0"/>
                </a:moveTo>
                <a:cubicBezTo>
                  <a:pt x="85" y="99"/>
                  <a:pt x="85" y="99"/>
                  <a:pt x="85" y="99"/>
                </a:cubicBezTo>
                <a:cubicBezTo>
                  <a:pt x="54" y="113"/>
                  <a:pt x="17" y="101"/>
                  <a:pt x="0" y="71"/>
                </a:cubicBezTo>
                <a:cubicBezTo>
                  <a:pt x="1" y="78"/>
                  <a:pt x="3" y="85"/>
                  <a:pt x="5" y="91"/>
                </a:cubicBezTo>
                <a:cubicBezTo>
                  <a:pt x="6" y="92"/>
                  <a:pt x="6" y="92"/>
                  <a:pt x="6" y="92"/>
                </a:cubicBezTo>
                <a:cubicBezTo>
                  <a:pt x="21" y="126"/>
                  <a:pt x="61" y="141"/>
                  <a:pt x="94" y="126"/>
                </a:cubicBezTo>
                <a:cubicBezTo>
                  <a:pt x="316" y="26"/>
                  <a:pt x="316" y="26"/>
                  <a:pt x="316" y="26"/>
                </a:cubicBezTo>
                <a:cubicBezTo>
                  <a:pt x="305" y="0"/>
                  <a:pt x="305" y="0"/>
                  <a:pt x="305" y="0"/>
                </a:cubicBezTo>
              </a:path>
            </a:pathLst>
          </a:custGeom>
          <a:solidFill>
            <a:srgbClr val="ECC0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711"/>
          <p:cNvSpPr/>
          <p:nvPr/>
        </p:nvSpPr>
        <p:spPr bwMode="auto">
          <a:xfrm>
            <a:off x="2913504" y="2959947"/>
            <a:ext cx="683757" cy="308367"/>
          </a:xfrm>
          <a:custGeom>
            <a:avLst/>
            <a:gdLst>
              <a:gd name="T0" fmla="*/ 304 w 316"/>
              <a:gd name="T1" fmla="*/ 0 h 141"/>
              <a:gd name="T2" fmla="*/ 85 w 316"/>
              <a:gd name="T3" fmla="*/ 99 h 141"/>
              <a:gd name="T4" fmla="*/ 0 w 316"/>
              <a:gd name="T5" fmla="*/ 71 h 141"/>
              <a:gd name="T6" fmla="*/ 5 w 316"/>
              <a:gd name="T7" fmla="*/ 91 h 141"/>
              <a:gd name="T8" fmla="*/ 6 w 316"/>
              <a:gd name="T9" fmla="*/ 92 h 141"/>
              <a:gd name="T10" fmla="*/ 94 w 316"/>
              <a:gd name="T11" fmla="*/ 126 h 141"/>
              <a:gd name="T12" fmla="*/ 316 w 316"/>
              <a:gd name="T13" fmla="*/ 26 h 141"/>
              <a:gd name="T14" fmla="*/ 304 w 316"/>
              <a:gd name="T15" fmla="*/ 0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6" h="141">
                <a:moveTo>
                  <a:pt x="304" y="0"/>
                </a:moveTo>
                <a:cubicBezTo>
                  <a:pt x="85" y="99"/>
                  <a:pt x="85" y="99"/>
                  <a:pt x="85" y="99"/>
                </a:cubicBezTo>
                <a:cubicBezTo>
                  <a:pt x="53" y="113"/>
                  <a:pt x="16" y="101"/>
                  <a:pt x="0" y="71"/>
                </a:cubicBezTo>
                <a:cubicBezTo>
                  <a:pt x="0" y="78"/>
                  <a:pt x="2" y="85"/>
                  <a:pt x="5" y="91"/>
                </a:cubicBezTo>
                <a:cubicBezTo>
                  <a:pt x="6" y="92"/>
                  <a:pt x="6" y="92"/>
                  <a:pt x="6" y="92"/>
                </a:cubicBezTo>
                <a:cubicBezTo>
                  <a:pt x="21" y="126"/>
                  <a:pt x="60" y="141"/>
                  <a:pt x="94" y="126"/>
                </a:cubicBezTo>
                <a:cubicBezTo>
                  <a:pt x="316" y="26"/>
                  <a:pt x="316" y="26"/>
                  <a:pt x="316" y="26"/>
                </a:cubicBezTo>
                <a:cubicBezTo>
                  <a:pt x="304" y="0"/>
                  <a:pt x="304" y="0"/>
                  <a:pt x="304" y="0"/>
                </a:cubicBezTo>
              </a:path>
            </a:pathLst>
          </a:custGeom>
          <a:solidFill>
            <a:srgbClr val="ECC0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737" name="Picture 7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8979" y="2984875"/>
            <a:ext cx="26510" cy="3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8" name="Picture 7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78979" y="2984875"/>
            <a:ext cx="26510" cy="3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 name="矩形 1683"/>
          <p:cNvSpPr/>
          <p:nvPr/>
        </p:nvSpPr>
        <p:spPr>
          <a:xfrm rot="19988958">
            <a:off x="2868939" y="2928562"/>
            <a:ext cx="445880" cy="100427"/>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 name="connsiteX0-41" fmla="*/ 101873 w 661515"/>
              <a:gd name="connsiteY0-42" fmla="*/ 4487 h 128302"/>
              <a:gd name="connsiteX1-43" fmla="*/ 661515 w 661515"/>
              <a:gd name="connsiteY1-44" fmla="*/ 0 h 128302"/>
              <a:gd name="connsiteX2-45" fmla="*/ 619681 w 661515"/>
              <a:gd name="connsiteY2-46" fmla="*/ 101361 h 128302"/>
              <a:gd name="connsiteX3-47" fmla="*/ 0 w 661515"/>
              <a:gd name="connsiteY3-48" fmla="*/ 128302 h 128302"/>
              <a:gd name="connsiteX4-49" fmla="*/ 101873 w 661515"/>
              <a:gd name="connsiteY4-50" fmla="*/ 4487 h 128302"/>
              <a:gd name="connsiteX0-51" fmla="*/ 120424 w 680066"/>
              <a:gd name="connsiteY0-52" fmla="*/ 4487 h 123974"/>
              <a:gd name="connsiteX1-53" fmla="*/ 680066 w 680066"/>
              <a:gd name="connsiteY1-54" fmla="*/ 0 h 123974"/>
              <a:gd name="connsiteX2-55" fmla="*/ 638232 w 680066"/>
              <a:gd name="connsiteY2-56" fmla="*/ 101361 h 123974"/>
              <a:gd name="connsiteX3-57" fmla="*/ 0 w 680066"/>
              <a:gd name="connsiteY3-58" fmla="*/ 123974 h 123974"/>
              <a:gd name="connsiteX4-59" fmla="*/ 120424 w 680066"/>
              <a:gd name="connsiteY4-60" fmla="*/ 4487 h 123974"/>
              <a:gd name="connsiteX0-61" fmla="*/ 120424 w 680066"/>
              <a:gd name="connsiteY0-62" fmla="*/ 4487 h 123974"/>
              <a:gd name="connsiteX1-63" fmla="*/ 680066 w 680066"/>
              <a:gd name="connsiteY1-64" fmla="*/ 0 h 123974"/>
              <a:gd name="connsiteX2-65" fmla="*/ 638232 w 680066"/>
              <a:gd name="connsiteY2-66" fmla="*/ 101361 h 123974"/>
              <a:gd name="connsiteX3-67" fmla="*/ 0 w 680066"/>
              <a:gd name="connsiteY3-68" fmla="*/ 123974 h 123974"/>
              <a:gd name="connsiteX4-69" fmla="*/ 120424 w 680066"/>
              <a:gd name="connsiteY4-70" fmla="*/ 4487 h 123974"/>
              <a:gd name="connsiteX0-71" fmla="*/ 153269 w 680066"/>
              <a:gd name="connsiteY0-72" fmla="*/ 8868 h 123974"/>
              <a:gd name="connsiteX1-73" fmla="*/ 680066 w 680066"/>
              <a:gd name="connsiteY1-74" fmla="*/ 0 h 123974"/>
              <a:gd name="connsiteX2-75" fmla="*/ 638232 w 680066"/>
              <a:gd name="connsiteY2-76" fmla="*/ 101361 h 123974"/>
              <a:gd name="connsiteX3-77" fmla="*/ 0 w 680066"/>
              <a:gd name="connsiteY3-78" fmla="*/ 123974 h 123974"/>
              <a:gd name="connsiteX4-79" fmla="*/ 153269 w 680066"/>
              <a:gd name="connsiteY4-80" fmla="*/ 8868 h 123974"/>
              <a:gd name="connsiteX0-81" fmla="*/ 153269 w 680066"/>
              <a:gd name="connsiteY0-82" fmla="*/ 8868 h 123974"/>
              <a:gd name="connsiteX1-83" fmla="*/ 680066 w 680066"/>
              <a:gd name="connsiteY1-84" fmla="*/ 0 h 123974"/>
              <a:gd name="connsiteX2-85" fmla="*/ 638232 w 680066"/>
              <a:gd name="connsiteY2-86" fmla="*/ 101361 h 123974"/>
              <a:gd name="connsiteX3-87" fmla="*/ 0 w 680066"/>
              <a:gd name="connsiteY3-88" fmla="*/ 123974 h 123974"/>
              <a:gd name="connsiteX4-89" fmla="*/ 153269 w 680066"/>
              <a:gd name="connsiteY4-90" fmla="*/ 8868 h 123974"/>
              <a:gd name="connsiteX0-91" fmla="*/ 153269 w 680066"/>
              <a:gd name="connsiteY0-92" fmla="*/ 8868 h 123974"/>
              <a:gd name="connsiteX1-93" fmla="*/ 680066 w 680066"/>
              <a:gd name="connsiteY1-94" fmla="*/ 0 h 123974"/>
              <a:gd name="connsiteX2-95" fmla="*/ 638232 w 680066"/>
              <a:gd name="connsiteY2-96" fmla="*/ 101361 h 123974"/>
              <a:gd name="connsiteX3-97" fmla="*/ 0 w 680066"/>
              <a:gd name="connsiteY3-98" fmla="*/ 123974 h 123974"/>
              <a:gd name="connsiteX4-99" fmla="*/ 153269 w 680066"/>
              <a:gd name="connsiteY4-100" fmla="*/ 8868 h 123974"/>
              <a:gd name="connsiteX0-101" fmla="*/ 153269 w 680066"/>
              <a:gd name="connsiteY0-102" fmla="*/ 8868 h 123974"/>
              <a:gd name="connsiteX1-103" fmla="*/ 680066 w 680066"/>
              <a:gd name="connsiteY1-104" fmla="*/ 0 h 123974"/>
              <a:gd name="connsiteX2-105" fmla="*/ 638232 w 680066"/>
              <a:gd name="connsiteY2-106" fmla="*/ 101361 h 123974"/>
              <a:gd name="connsiteX3-107" fmla="*/ 0 w 680066"/>
              <a:gd name="connsiteY3-108" fmla="*/ 123974 h 123974"/>
              <a:gd name="connsiteX4-109" fmla="*/ 153269 w 680066"/>
              <a:gd name="connsiteY4-110" fmla="*/ 8868 h 123974"/>
              <a:gd name="connsiteX0-111" fmla="*/ 143462 w 670259"/>
              <a:gd name="connsiteY0-112" fmla="*/ 8868 h 128234"/>
              <a:gd name="connsiteX1-113" fmla="*/ 670259 w 670259"/>
              <a:gd name="connsiteY1-114" fmla="*/ 0 h 128234"/>
              <a:gd name="connsiteX2-115" fmla="*/ 628425 w 670259"/>
              <a:gd name="connsiteY2-116" fmla="*/ 101361 h 128234"/>
              <a:gd name="connsiteX3-117" fmla="*/ 0 w 670259"/>
              <a:gd name="connsiteY3-118" fmla="*/ 128234 h 128234"/>
              <a:gd name="connsiteX4-119" fmla="*/ 143462 w 670259"/>
              <a:gd name="connsiteY4-120" fmla="*/ 8868 h 12823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70259" h="128234">
                <a:moveTo>
                  <a:pt x="143462" y="8868"/>
                </a:moveTo>
                <a:lnTo>
                  <a:pt x="670259" y="0"/>
                </a:lnTo>
                <a:cubicBezTo>
                  <a:pt x="670276" y="31576"/>
                  <a:pt x="649361" y="63101"/>
                  <a:pt x="628425" y="101361"/>
                </a:cubicBezTo>
                <a:lnTo>
                  <a:pt x="0" y="128234"/>
                </a:lnTo>
                <a:cubicBezTo>
                  <a:pt x="59632" y="27474"/>
                  <a:pt x="58885" y="31676"/>
                  <a:pt x="143462" y="8868"/>
                </a:cubicBezTo>
                <a:close/>
              </a:path>
            </a:pathLst>
          </a:custGeom>
          <a:gradFill>
            <a:gsLst>
              <a:gs pos="0">
                <a:srgbClr val="7B480B">
                  <a:alpha val="70000"/>
                </a:srgbClr>
              </a:gs>
              <a:gs pos="100000">
                <a:srgbClr val="F8D5AC">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7" name="Freeform 720"/>
          <p:cNvSpPr/>
          <p:nvPr/>
        </p:nvSpPr>
        <p:spPr bwMode="auto">
          <a:xfrm>
            <a:off x="2770903" y="2695896"/>
            <a:ext cx="681015" cy="324986"/>
          </a:xfrm>
          <a:custGeom>
            <a:avLst/>
            <a:gdLst>
              <a:gd name="T0" fmla="*/ 302 w 315"/>
              <a:gd name="T1" fmla="*/ 0 h 149"/>
              <a:gd name="T2" fmla="*/ 88 w 315"/>
              <a:gd name="T3" fmla="*/ 106 h 149"/>
              <a:gd name="T4" fmla="*/ 0 w 315"/>
              <a:gd name="T5" fmla="*/ 79 h 149"/>
              <a:gd name="T6" fmla="*/ 7 w 315"/>
              <a:gd name="T7" fmla="*/ 102 h 149"/>
              <a:gd name="T8" fmla="*/ 7 w 315"/>
              <a:gd name="T9" fmla="*/ 103 h 149"/>
              <a:gd name="T10" fmla="*/ 97 w 315"/>
              <a:gd name="T11" fmla="*/ 133 h 149"/>
              <a:gd name="T12" fmla="*/ 315 w 315"/>
              <a:gd name="T13" fmla="*/ 25 h 149"/>
              <a:gd name="T14" fmla="*/ 302 w 315"/>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5" h="149">
                <a:moveTo>
                  <a:pt x="302" y="0"/>
                </a:moveTo>
                <a:cubicBezTo>
                  <a:pt x="88" y="106"/>
                  <a:pt x="88" y="106"/>
                  <a:pt x="88" y="106"/>
                </a:cubicBezTo>
                <a:cubicBezTo>
                  <a:pt x="56" y="122"/>
                  <a:pt x="18" y="110"/>
                  <a:pt x="0" y="79"/>
                </a:cubicBezTo>
                <a:cubicBezTo>
                  <a:pt x="1" y="87"/>
                  <a:pt x="3" y="94"/>
                  <a:pt x="7" y="102"/>
                </a:cubicBezTo>
                <a:cubicBezTo>
                  <a:pt x="7" y="103"/>
                  <a:pt x="7" y="103"/>
                  <a:pt x="7" y="103"/>
                </a:cubicBezTo>
                <a:cubicBezTo>
                  <a:pt x="24" y="136"/>
                  <a:pt x="64" y="149"/>
                  <a:pt x="97" y="133"/>
                </a:cubicBezTo>
                <a:cubicBezTo>
                  <a:pt x="315" y="25"/>
                  <a:pt x="315" y="25"/>
                  <a:pt x="315" y="25"/>
                </a:cubicBezTo>
                <a:lnTo>
                  <a:pt x="302" y="0"/>
                </a:lnTo>
                <a:close/>
              </a:path>
            </a:pathLst>
          </a:custGeom>
          <a:solidFill>
            <a:srgbClr val="ECC0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721"/>
          <p:cNvSpPr/>
          <p:nvPr/>
        </p:nvSpPr>
        <p:spPr bwMode="auto">
          <a:xfrm>
            <a:off x="3058849" y="2207494"/>
            <a:ext cx="1331864" cy="437623"/>
          </a:xfrm>
          <a:custGeom>
            <a:avLst/>
            <a:gdLst>
              <a:gd name="T0" fmla="*/ 77 w 616"/>
              <a:gd name="T1" fmla="*/ 0 h 200"/>
              <a:gd name="T2" fmla="*/ 371 w 616"/>
              <a:gd name="T3" fmla="*/ 0 h 200"/>
              <a:gd name="T4" fmla="*/ 494 w 616"/>
              <a:gd name="T5" fmla="*/ 51 h 200"/>
              <a:gd name="T6" fmla="*/ 616 w 616"/>
              <a:gd name="T7" fmla="*/ 181 h 200"/>
              <a:gd name="T8" fmla="*/ 367 w 616"/>
              <a:gd name="T9" fmla="*/ 200 h 200"/>
              <a:gd name="T10" fmla="*/ 322 w 616"/>
              <a:gd name="T11" fmla="*/ 166 h 200"/>
              <a:gd name="T12" fmla="*/ 261 w 616"/>
              <a:gd name="T13" fmla="*/ 146 h 200"/>
              <a:gd name="T14" fmla="*/ 101 w 616"/>
              <a:gd name="T15" fmla="*/ 147 h 200"/>
              <a:gd name="T16" fmla="*/ 9 w 616"/>
              <a:gd name="T17" fmla="*/ 52 h 200"/>
              <a:gd name="T18" fmla="*/ 10 w 616"/>
              <a:gd name="T19" fmla="*/ 50 h 200"/>
              <a:gd name="T20" fmla="*/ 77 w 616"/>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6" h="200">
                <a:moveTo>
                  <a:pt x="77" y="0"/>
                </a:moveTo>
                <a:cubicBezTo>
                  <a:pt x="371" y="0"/>
                  <a:pt x="371" y="0"/>
                  <a:pt x="371" y="0"/>
                </a:cubicBezTo>
                <a:cubicBezTo>
                  <a:pt x="419" y="0"/>
                  <a:pt x="464" y="19"/>
                  <a:pt x="494" y="51"/>
                </a:cubicBezTo>
                <a:cubicBezTo>
                  <a:pt x="616" y="181"/>
                  <a:pt x="616" y="181"/>
                  <a:pt x="616" y="181"/>
                </a:cubicBezTo>
                <a:cubicBezTo>
                  <a:pt x="367" y="200"/>
                  <a:pt x="367" y="200"/>
                  <a:pt x="367" y="200"/>
                </a:cubicBezTo>
                <a:cubicBezTo>
                  <a:pt x="322" y="166"/>
                  <a:pt x="322" y="166"/>
                  <a:pt x="322" y="166"/>
                </a:cubicBezTo>
                <a:cubicBezTo>
                  <a:pt x="305" y="153"/>
                  <a:pt x="283" y="146"/>
                  <a:pt x="261" y="146"/>
                </a:cubicBezTo>
                <a:cubicBezTo>
                  <a:pt x="101" y="147"/>
                  <a:pt x="101" y="147"/>
                  <a:pt x="101" y="147"/>
                </a:cubicBezTo>
                <a:cubicBezTo>
                  <a:pt x="43" y="147"/>
                  <a:pt x="0" y="102"/>
                  <a:pt x="9" y="52"/>
                </a:cubicBezTo>
                <a:cubicBezTo>
                  <a:pt x="10" y="50"/>
                  <a:pt x="10" y="50"/>
                  <a:pt x="10" y="50"/>
                </a:cubicBezTo>
                <a:cubicBezTo>
                  <a:pt x="15" y="21"/>
                  <a:pt x="44" y="0"/>
                  <a:pt x="77" y="0"/>
                </a:cubicBezTo>
                <a:close/>
              </a:path>
            </a:pathLst>
          </a:custGeom>
          <a:solidFill>
            <a:srgbClr val="F8D5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722"/>
          <p:cNvSpPr/>
          <p:nvPr/>
        </p:nvSpPr>
        <p:spPr bwMode="auto">
          <a:xfrm>
            <a:off x="3079873" y="2391222"/>
            <a:ext cx="908629" cy="253895"/>
          </a:xfrm>
          <a:custGeom>
            <a:avLst/>
            <a:gdLst>
              <a:gd name="T0" fmla="*/ 420 w 420"/>
              <a:gd name="T1" fmla="*/ 111 h 116"/>
              <a:gd name="T2" fmla="*/ 317 w 420"/>
              <a:gd name="T3" fmla="*/ 32 h 116"/>
              <a:gd name="T4" fmla="*/ 54 w 420"/>
              <a:gd name="T5" fmla="*/ 32 h 116"/>
              <a:gd name="T6" fmla="*/ 0 w 420"/>
              <a:gd name="T7" fmla="*/ 0 h 116"/>
              <a:gd name="T8" fmla="*/ 91 w 420"/>
              <a:gd name="T9" fmla="*/ 63 h 116"/>
              <a:gd name="T10" fmla="*/ 251 w 420"/>
              <a:gd name="T11" fmla="*/ 62 h 116"/>
              <a:gd name="T12" fmla="*/ 312 w 420"/>
              <a:gd name="T13" fmla="*/ 82 h 116"/>
              <a:gd name="T14" fmla="*/ 357 w 420"/>
              <a:gd name="T15" fmla="*/ 116 h 116"/>
              <a:gd name="T16" fmla="*/ 420 w 420"/>
              <a:gd name="T1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116">
                <a:moveTo>
                  <a:pt x="420" y="111"/>
                </a:moveTo>
                <a:cubicBezTo>
                  <a:pt x="400" y="74"/>
                  <a:pt x="317" y="32"/>
                  <a:pt x="317" y="32"/>
                </a:cubicBezTo>
                <a:cubicBezTo>
                  <a:pt x="317" y="32"/>
                  <a:pt x="121" y="32"/>
                  <a:pt x="54" y="32"/>
                </a:cubicBezTo>
                <a:cubicBezTo>
                  <a:pt x="26" y="32"/>
                  <a:pt x="10" y="17"/>
                  <a:pt x="0" y="0"/>
                </a:cubicBezTo>
                <a:cubicBezTo>
                  <a:pt x="10" y="35"/>
                  <a:pt x="46" y="63"/>
                  <a:pt x="91" y="63"/>
                </a:cubicBezTo>
                <a:cubicBezTo>
                  <a:pt x="251" y="62"/>
                  <a:pt x="251" y="62"/>
                  <a:pt x="251" y="62"/>
                </a:cubicBezTo>
                <a:cubicBezTo>
                  <a:pt x="273" y="62"/>
                  <a:pt x="295" y="69"/>
                  <a:pt x="312" y="82"/>
                </a:cubicBezTo>
                <a:cubicBezTo>
                  <a:pt x="357" y="116"/>
                  <a:pt x="357" y="116"/>
                  <a:pt x="357" y="116"/>
                </a:cubicBezTo>
                <a:lnTo>
                  <a:pt x="420" y="111"/>
                </a:lnTo>
                <a:close/>
              </a:path>
            </a:pathLst>
          </a:custGeom>
          <a:solidFill>
            <a:srgbClr val="DBB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49" name="组合 748"/>
          <p:cNvGrpSpPr/>
          <p:nvPr/>
        </p:nvGrpSpPr>
        <p:grpSpPr>
          <a:xfrm>
            <a:off x="1849202" y="1737546"/>
            <a:ext cx="4184816" cy="1936990"/>
            <a:chOff x="1620602" y="1680396"/>
            <a:chExt cx="4184816" cy="1936990"/>
          </a:xfrm>
        </p:grpSpPr>
        <p:sp>
          <p:nvSpPr>
            <p:cNvPr id="1031" name="Freeform 649"/>
            <p:cNvSpPr/>
            <p:nvPr/>
          </p:nvSpPr>
          <p:spPr bwMode="auto">
            <a:xfrm>
              <a:off x="4603357" y="2085705"/>
              <a:ext cx="1156355" cy="520716"/>
            </a:xfrm>
            <a:custGeom>
              <a:avLst/>
              <a:gdLst>
                <a:gd name="T0" fmla="*/ 0 w 535"/>
                <a:gd name="T1" fmla="*/ 234 h 238"/>
                <a:gd name="T2" fmla="*/ 165 w 535"/>
                <a:gd name="T3" fmla="*/ 82 h 238"/>
                <a:gd name="T4" fmla="*/ 488 w 535"/>
                <a:gd name="T5" fmla="*/ 82 h 238"/>
                <a:gd name="T6" fmla="*/ 402 w 535"/>
                <a:gd name="T7" fmla="*/ 238 h 238"/>
                <a:gd name="T8" fmla="*/ 0 w 535"/>
                <a:gd name="T9" fmla="*/ 234 h 238"/>
              </a:gdLst>
              <a:ahLst/>
              <a:cxnLst>
                <a:cxn ang="0">
                  <a:pos x="T0" y="T1"/>
                </a:cxn>
                <a:cxn ang="0">
                  <a:pos x="T2" y="T3"/>
                </a:cxn>
                <a:cxn ang="0">
                  <a:pos x="T4" y="T5"/>
                </a:cxn>
                <a:cxn ang="0">
                  <a:pos x="T6" y="T7"/>
                </a:cxn>
                <a:cxn ang="0">
                  <a:pos x="T8" y="T9"/>
                </a:cxn>
              </a:cxnLst>
              <a:rect l="0" t="0" r="r" b="b"/>
              <a:pathLst>
                <a:path w="535" h="238">
                  <a:moveTo>
                    <a:pt x="0" y="234"/>
                  </a:moveTo>
                  <a:cubicBezTo>
                    <a:pt x="0" y="234"/>
                    <a:pt x="123" y="119"/>
                    <a:pt x="165" y="82"/>
                  </a:cubicBezTo>
                  <a:cubicBezTo>
                    <a:pt x="245" y="11"/>
                    <a:pt x="431" y="0"/>
                    <a:pt x="488" y="82"/>
                  </a:cubicBezTo>
                  <a:cubicBezTo>
                    <a:pt x="535" y="149"/>
                    <a:pt x="402" y="238"/>
                    <a:pt x="402" y="238"/>
                  </a:cubicBezTo>
                  <a:lnTo>
                    <a:pt x="0" y="234"/>
                  </a:lnTo>
                  <a:close/>
                </a:path>
              </a:pathLst>
            </a:custGeom>
            <a:solidFill>
              <a:srgbClr val="C736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650"/>
            <p:cNvSpPr/>
            <p:nvPr/>
          </p:nvSpPr>
          <p:spPr bwMode="auto">
            <a:xfrm>
              <a:off x="4579591" y="2691361"/>
              <a:ext cx="1156355" cy="926025"/>
            </a:xfrm>
            <a:custGeom>
              <a:avLst/>
              <a:gdLst>
                <a:gd name="T0" fmla="*/ 0 w 535"/>
                <a:gd name="T1" fmla="*/ 8 h 423"/>
                <a:gd name="T2" fmla="*/ 165 w 535"/>
                <a:gd name="T3" fmla="*/ 277 h 423"/>
                <a:gd name="T4" fmla="*/ 488 w 535"/>
                <a:gd name="T5" fmla="*/ 277 h 423"/>
                <a:gd name="T6" fmla="*/ 402 w 535"/>
                <a:gd name="T7" fmla="*/ 0 h 423"/>
                <a:gd name="T8" fmla="*/ 0 w 535"/>
                <a:gd name="T9" fmla="*/ 8 h 423"/>
              </a:gdLst>
              <a:ahLst/>
              <a:cxnLst>
                <a:cxn ang="0">
                  <a:pos x="T0" y="T1"/>
                </a:cxn>
                <a:cxn ang="0">
                  <a:pos x="T2" y="T3"/>
                </a:cxn>
                <a:cxn ang="0">
                  <a:pos x="T4" y="T5"/>
                </a:cxn>
                <a:cxn ang="0">
                  <a:pos x="T6" y="T7"/>
                </a:cxn>
                <a:cxn ang="0">
                  <a:pos x="T8" y="T9"/>
                </a:cxn>
              </a:cxnLst>
              <a:rect l="0" t="0" r="r" b="b"/>
              <a:pathLst>
                <a:path w="535" h="423">
                  <a:moveTo>
                    <a:pt x="0" y="8"/>
                  </a:moveTo>
                  <a:cubicBezTo>
                    <a:pt x="0" y="8"/>
                    <a:pt x="123" y="211"/>
                    <a:pt x="165" y="277"/>
                  </a:cubicBezTo>
                  <a:cubicBezTo>
                    <a:pt x="245" y="403"/>
                    <a:pt x="431" y="423"/>
                    <a:pt x="488" y="277"/>
                  </a:cubicBezTo>
                  <a:cubicBezTo>
                    <a:pt x="535" y="159"/>
                    <a:pt x="402" y="0"/>
                    <a:pt x="402" y="0"/>
                  </a:cubicBezTo>
                  <a:lnTo>
                    <a:pt x="0" y="8"/>
                  </a:lnTo>
                  <a:close/>
                </a:path>
              </a:pathLst>
            </a:custGeom>
            <a:solidFill>
              <a:srgbClr val="5E04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651"/>
            <p:cNvSpPr/>
            <p:nvPr/>
          </p:nvSpPr>
          <p:spPr bwMode="auto">
            <a:xfrm>
              <a:off x="4587818" y="2680282"/>
              <a:ext cx="1157269" cy="926025"/>
            </a:xfrm>
            <a:custGeom>
              <a:avLst/>
              <a:gdLst>
                <a:gd name="T0" fmla="*/ 0 w 535"/>
                <a:gd name="T1" fmla="*/ 8 h 423"/>
                <a:gd name="T2" fmla="*/ 165 w 535"/>
                <a:gd name="T3" fmla="*/ 277 h 423"/>
                <a:gd name="T4" fmla="*/ 488 w 535"/>
                <a:gd name="T5" fmla="*/ 277 h 423"/>
                <a:gd name="T6" fmla="*/ 402 w 535"/>
                <a:gd name="T7" fmla="*/ 0 h 423"/>
                <a:gd name="T8" fmla="*/ 0 w 535"/>
                <a:gd name="T9" fmla="*/ 8 h 423"/>
              </a:gdLst>
              <a:ahLst/>
              <a:cxnLst>
                <a:cxn ang="0">
                  <a:pos x="T0" y="T1"/>
                </a:cxn>
                <a:cxn ang="0">
                  <a:pos x="T2" y="T3"/>
                </a:cxn>
                <a:cxn ang="0">
                  <a:pos x="T4" y="T5"/>
                </a:cxn>
                <a:cxn ang="0">
                  <a:pos x="T6" y="T7"/>
                </a:cxn>
                <a:cxn ang="0">
                  <a:pos x="T8" y="T9"/>
                </a:cxn>
              </a:cxnLst>
              <a:rect l="0" t="0" r="r" b="b"/>
              <a:pathLst>
                <a:path w="535" h="423">
                  <a:moveTo>
                    <a:pt x="0" y="8"/>
                  </a:moveTo>
                  <a:cubicBezTo>
                    <a:pt x="0" y="8"/>
                    <a:pt x="123" y="211"/>
                    <a:pt x="165" y="277"/>
                  </a:cubicBezTo>
                  <a:cubicBezTo>
                    <a:pt x="245" y="403"/>
                    <a:pt x="431" y="423"/>
                    <a:pt x="488" y="277"/>
                  </a:cubicBezTo>
                  <a:cubicBezTo>
                    <a:pt x="535" y="159"/>
                    <a:pt x="402" y="0"/>
                    <a:pt x="402" y="0"/>
                  </a:cubicBezTo>
                  <a:lnTo>
                    <a:pt x="0" y="8"/>
                  </a:lnTo>
                  <a:close/>
                </a:path>
              </a:pathLst>
            </a:custGeom>
            <a:solidFill>
              <a:srgbClr val="8A06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652"/>
            <p:cNvSpPr/>
            <p:nvPr/>
          </p:nvSpPr>
          <p:spPr bwMode="auto">
            <a:xfrm>
              <a:off x="3696556" y="2538100"/>
              <a:ext cx="1909585" cy="212349"/>
            </a:xfrm>
            <a:custGeom>
              <a:avLst/>
              <a:gdLst>
                <a:gd name="T0" fmla="*/ 883 w 883"/>
                <a:gd name="T1" fmla="*/ 48 h 97"/>
                <a:gd name="T2" fmla="*/ 842 w 883"/>
                <a:gd name="T3" fmla="*/ 19 h 97"/>
                <a:gd name="T4" fmla="*/ 9 w 883"/>
                <a:gd name="T5" fmla="*/ 0 h 97"/>
                <a:gd name="T6" fmla="*/ 8 w 883"/>
                <a:gd name="T7" fmla="*/ 0 h 97"/>
                <a:gd name="T8" fmla="*/ 0 w 883"/>
                <a:gd name="T9" fmla="*/ 48 h 97"/>
                <a:gd name="T10" fmla="*/ 8 w 883"/>
                <a:gd name="T11" fmla="*/ 97 h 97"/>
                <a:gd name="T12" fmla="*/ 9 w 883"/>
                <a:gd name="T13" fmla="*/ 97 h 97"/>
                <a:gd name="T14" fmla="*/ 842 w 883"/>
                <a:gd name="T15" fmla="*/ 77 h 97"/>
                <a:gd name="T16" fmla="*/ 883 w 883"/>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3" h="97">
                  <a:moveTo>
                    <a:pt x="883" y="48"/>
                  </a:moveTo>
                  <a:cubicBezTo>
                    <a:pt x="883" y="39"/>
                    <a:pt x="842" y="19"/>
                    <a:pt x="842" y="19"/>
                  </a:cubicBezTo>
                  <a:cubicBezTo>
                    <a:pt x="842" y="19"/>
                    <a:pt x="11" y="0"/>
                    <a:pt x="9" y="0"/>
                  </a:cubicBezTo>
                  <a:cubicBezTo>
                    <a:pt x="8" y="0"/>
                    <a:pt x="8" y="0"/>
                    <a:pt x="8" y="0"/>
                  </a:cubicBezTo>
                  <a:cubicBezTo>
                    <a:pt x="4" y="1"/>
                    <a:pt x="0" y="26"/>
                    <a:pt x="0" y="48"/>
                  </a:cubicBezTo>
                  <a:cubicBezTo>
                    <a:pt x="0" y="71"/>
                    <a:pt x="4" y="95"/>
                    <a:pt x="8" y="97"/>
                  </a:cubicBezTo>
                  <a:cubicBezTo>
                    <a:pt x="9" y="97"/>
                    <a:pt x="9" y="97"/>
                    <a:pt x="9" y="97"/>
                  </a:cubicBezTo>
                  <a:cubicBezTo>
                    <a:pt x="11" y="97"/>
                    <a:pt x="842" y="77"/>
                    <a:pt x="842" y="77"/>
                  </a:cubicBezTo>
                  <a:cubicBezTo>
                    <a:pt x="842" y="77"/>
                    <a:pt x="883" y="58"/>
                    <a:pt x="883" y="48"/>
                  </a:cubicBezTo>
                  <a:close/>
                </a:path>
              </a:pathLst>
            </a:custGeom>
            <a:gradFill>
              <a:gsLst>
                <a:gs pos="43000">
                  <a:srgbClr val="FF5F53"/>
                </a:gs>
                <a:gs pos="0">
                  <a:srgbClr val="FF2211"/>
                </a:gs>
                <a:gs pos="100000">
                  <a:srgbClr val="791104"/>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653"/>
            <p:cNvSpPr/>
            <p:nvPr/>
          </p:nvSpPr>
          <p:spPr bwMode="auto">
            <a:xfrm>
              <a:off x="1620602" y="2593496"/>
              <a:ext cx="1385798" cy="100635"/>
            </a:xfrm>
            <a:custGeom>
              <a:avLst/>
              <a:gdLst>
                <a:gd name="T0" fmla="*/ 76 w 641"/>
                <a:gd name="T1" fmla="*/ 0 h 46"/>
                <a:gd name="T2" fmla="*/ 2 w 641"/>
                <a:gd name="T3" fmla="*/ 21 h 46"/>
                <a:gd name="T4" fmla="*/ 2 w 641"/>
                <a:gd name="T5" fmla="*/ 25 h 46"/>
                <a:gd name="T6" fmla="*/ 76 w 641"/>
                <a:gd name="T7" fmla="*/ 46 h 46"/>
                <a:gd name="T8" fmla="*/ 641 w 641"/>
                <a:gd name="T9" fmla="*/ 46 h 46"/>
                <a:gd name="T10" fmla="*/ 641 w 641"/>
                <a:gd name="T11" fmla="*/ 0 h 46"/>
                <a:gd name="T12" fmla="*/ 76 w 641"/>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641" h="46">
                  <a:moveTo>
                    <a:pt x="76" y="0"/>
                  </a:moveTo>
                  <a:cubicBezTo>
                    <a:pt x="2" y="21"/>
                    <a:pt x="2" y="21"/>
                    <a:pt x="2" y="21"/>
                  </a:cubicBezTo>
                  <a:cubicBezTo>
                    <a:pt x="0" y="22"/>
                    <a:pt x="0" y="24"/>
                    <a:pt x="2" y="25"/>
                  </a:cubicBezTo>
                  <a:cubicBezTo>
                    <a:pt x="76" y="46"/>
                    <a:pt x="76" y="46"/>
                    <a:pt x="76" y="46"/>
                  </a:cubicBezTo>
                  <a:cubicBezTo>
                    <a:pt x="641" y="46"/>
                    <a:pt x="641" y="46"/>
                    <a:pt x="641" y="46"/>
                  </a:cubicBezTo>
                  <a:cubicBezTo>
                    <a:pt x="641" y="0"/>
                    <a:pt x="641" y="0"/>
                    <a:pt x="641" y="0"/>
                  </a:cubicBezTo>
                  <a:lnTo>
                    <a:pt x="76" y="0"/>
                  </a:lnTo>
                  <a:close/>
                </a:path>
              </a:pathLst>
            </a:custGeom>
            <a:gradFill>
              <a:gsLst>
                <a:gs pos="0">
                  <a:schemeClr val="tx1"/>
                </a:gs>
                <a:gs pos="27000">
                  <a:srgbClr val="808080"/>
                </a:gs>
                <a:gs pos="11000">
                  <a:schemeClr val="bg1"/>
                </a:gs>
                <a:gs pos="87000">
                  <a:srgbClr val="000000"/>
                </a:gs>
                <a:gs pos="100000">
                  <a:schemeClr val="bg1"/>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654"/>
            <p:cNvSpPr/>
            <p:nvPr/>
          </p:nvSpPr>
          <p:spPr bwMode="auto">
            <a:xfrm>
              <a:off x="2498152" y="2448545"/>
              <a:ext cx="240412" cy="389614"/>
            </a:xfrm>
            <a:custGeom>
              <a:avLst/>
              <a:gdLst>
                <a:gd name="T0" fmla="*/ 111 w 111"/>
                <a:gd name="T1" fmla="*/ 0 h 178"/>
                <a:gd name="T2" fmla="*/ 7 w 111"/>
                <a:gd name="T3" fmla="*/ 55 h 178"/>
                <a:gd name="T4" fmla="*/ 0 w 111"/>
                <a:gd name="T5" fmla="*/ 89 h 178"/>
                <a:gd name="T6" fmla="*/ 7 w 111"/>
                <a:gd name="T7" fmla="*/ 124 h 178"/>
                <a:gd name="T8" fmla="*/ 111 w 111"/>
                <a:gd name="T9" fmla="*/ 178 h 178"/>
                <a:gd name="T10" fmla="*/ 106 w 111"/>
                <a:gd name="T11" fmla="*/ 89 h 178"/>
                <a:gd name="T12" fmla="*/ 111 w 111"/>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111" h="178">
                  <a:moveTo>
                    <a:pt x="111" y="0"/>
                  </a:moveTo>
                  <a:cubicBezTo>
                    <a:pt x="91" y="4"/>
                    <a:pt x="40" y="40"/>
                    <a:pt x="7" y="55"/>
                  </a:cubicBezTo>
                  <a:cubicBezTo>
                    <a:pt x="3" y="64"/>
                    <a:pt x="0" y="70"/>
                    <a:pt x="0" y="89"/>
                  </a:cubicBezTo>
                  <a:cubicBezTo>
                    <a:pt x="0" y="109"/>
                    <a:pt x="3" y="115"/>
                    <a:pt x="7" y="124"/>
                  </a:cubicBezTo>
                  <a:cubicBezTo>
                    <a:pt x="34" y="136"/>
                    <a:pt x="91" y="175"/>
                    <a:pt x="111" y="178"/>
                  </a:cubicBezTo>
                  <a:cubicBezTo>
                    <a:pt x="108" y="164"/>
                    <a:pt x="106" y="123"/>
                    <a:pt x="106" y="89"/>
                  </a:cubicBezTo>
                  <a:cubicBezTo>
                    <a:pt x="106" y="55"/>
                    <a:pt x="108" y="14"/>
                    <a:pt x="111" y="0"/>
                  </a:cubicBezTo>
                  <a:close/>
                </a:path>
              </a:pathLst>
            </a:custGeom>
            <a:gradFill>
              <a:gsLst>
                <a:gs pos="0">
                  <a:srgbClr val="DBA652"/>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655"/>
            <p:cNvSpPr/>
            <p:nvPr/>
          </p:nvSpPr>
          <p:spPr bwMode="auto">
            <a:xfrm>
              <a:off x="2851000" y="2455007"/>
              <a:ext cx="45706" cy="378535"/>
            </a:xfrm>
            <a:custGeom>
              <a:avLst/>
              <a:gdLst>
                <a:gd name="T0" fmla="*/ 21 w 21"/>
                <a:gd name="T1" fmla="*/ 0 h 173"/>
                <a:gd name="T2" fmla="*/ 15 w 21"/>
                <a:gd name="T3" fmla="*/ 5 h 173"/>
                <a:gd name="T4" fmla="*/ 9 w 21"/>
                <a:gd name="T5" fmla="*/ 5 h 173"/>
                <a:gd name="T6" fmla="*/ 0 w 21"/>
                <a:gd name="T7" fmla="*/ 86 h 173"/>
                <a:gd name="T8" fmla="*/ 9 w 21"/>
                <a:gd name="T9" fmla="*/ 168 h 173"/>
                <a:gd name="T10" fmla="*/ 15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9" y="2"/>
                    <a:pt x="16" y="5"/>
                    <a:pt x="15" y="5"/>
                  </a:cubicBezTo>
                  <a:cubicBezTo>
                    <a:pt x="15" y="5"/>
                    <a:pt x="12" y="5"/>
                    <a:pt x="9" y="5"/>
                  </a:cubicBezTo>
                  <a:cubicBezTo>
                    <a:pt x="4" y="5"/>
                    <a:pt x="0" y="47"/>
                    <a:pt x="0" y="86"/>
                  </a:cubicBezTo>
                  <a:cubicBezTo>
                    <a:pt x="0" y="125"/>
                    <a:pt x="4" y="168"/>
                    <a:pt x="9" y="168"/>
                  </a:cubicBezTo>
                  <a:cubicBezTo>
                    <a:pt x="12" y="168"/>
                    <a:pt x="15" y="168"/>
                    <a:pt x="15" y="168"/>
                  </a:cubicBezTo>
                  <a:cubicBezTo>
                    <a:pt x="16" y="168"/>
                    <a:pt x="19" y="170"/>
                    <a:pt x="21" y="173"/>
                  </a:cubicBezTo>
                  <a:cubicBezTo>
                    <a:pt x="16" y="163"/>
                    <a:pt x="12" y="122"/>
                    <a:pt x="12" y="86"/>
                  </a:cubicBezTo>
                  <a:cubicBezTo>
                    <a:pt x="12" y="51"/>
                    <a:pt x="16" y="10"/>
                    <a:pt x="21" y="0"/>
                  </a:cubicBezTo>
                  <a:close/>
                </a:path>
              </a:pathLst>
            </a:custGeom>
            <a:gradFill>
              <a:gsLst>
                <a:gs pos="10000">
                  <a:srgbClr val="EFD099"/>
                </a:gs>
                <a:gs pos="68000">
                  <a:srgbClr val="F4E3C4"/>
                </a:gs>
                <a:gs pos="49000">
                  <a:srgbClr val="DB9D53"/>
                </a:gs>
                <a:gs pos="28000">
                  <a:srgbClr val="F4E3C4"/>
                </a:gs>
                <a:gs pos="90000">
                  <a:srgbClr val="F4E3C4"/>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656"/>
            <p:cNvSpPr/>
            <p:nvPr/>
          </p:nvSpPr>
          <p:spPr bwMode="auto">
            <a:xfrm>
              <a:off x="2876595" y="2448545"/>
              <a:ext cx="54847" cy="392384"/>
            </a:xfrm>
            <a:custGeom>
              <a:avLst/>
              <a:gdLst>
                <a:gd name="T0" fmla="*/ 14 w 25"/>
                <a:gd name="T1" fmla="*/ 89 h 179"/>
                <a:gd name="T2" fmla="*/ 25 w 25"/>
                <a:gd name="T3" fmla="*/ 0 h 179"/>
                <a:gd name="T4" fmla="*/ 15 w 25"/>
                <a:gd name="T5" fmla="*/ 0 h 179"/>
                <a:gd name="T6" fmla="*/ 9 w 25"/>
                <a:gd name="T7" fmla="*/ 3 h 179"/>
                <a:gd name="T8" fmla="*/ 0 w 25"/>
                <a:gd name="T9" fmla="*/ 89 h 179"/>
                <a:gd name="T10" fmla="*/ 9 w 25"/>
                <a:gd name="T11" fmla="*/ 176 h 179"/>
                <a:gd name="T12" fmla="*/ 15 w 25"/>
                <a:gd name="T13" fmla="*/ 179 h 179"/>
                <a:gd name="T14" fmla="*/ 25 w 25"/>
                <a:gd name="T15" fmla="*/ 179 h 179"/>
                <a:gd name="T16" fmla="*/ 14 w 25"/>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79">
                  <a:moveTo>
                    <a:pt x="14" y="89"/>
                  </a:moveTo>
                  <a:cubicBezTo>
                    <a:pt x="14" y="48"/>
                    <a:pt x="19" y="3"/>
                    <a:pt x="25"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25" y="179"/>
                    <a:pt x="25" y="179"/>
                    <a:pt x="25" y="179"/>
                  </a:cubicBezTo>
                  <a:cubicBezTo>
                    <a:pt x="19" y="176"/>
                    <a:pt x="14" y="130"/>
                    <a:pt x="14"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657"/>
            <p:cNvSpPr/>
            <p:nvPr/>
          </p:nvSpPr>
          <p:spPr bwMode="auto">
            <a:xfrm>
              <a:off x="2907675" y="2448545"/>
              <a:ext cx="47534"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658"/>
            <p:cNvSpPr/>
            <p:nvPr/>
          </p:nvSpPr>
          <p:spPr bwMode="auto">
            <a:xfrm>
              <a:off x="2842773" y="2464240"/>
              <a:ext cx="42963"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10000">
                  <a:srgbClr val="EFD099"/>
                </a:gs>
                <a:gs pos="68000">
                  <a:srgbClr val="F4E3C4"/>
                </a:gs>
                <a:gs pos="49000">
                  <a:srgbClr val="DB9D53"/>
                </a:gs>
                <a:gs pos="28000">
                  <a:srgbClr val="F4E3C4"/>
                </a:gs>
                <a:gs pos="90000">
                  <a:srgbClr val="F4E3C4"/>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659"/>
            <p:cNvSpPr/>
            <p:nvPr/>
          </p:nvSpPr>
          <p:spPr bwMode="auto">
            <a:xfrm>
              <a:off x="2935099" y="2455007"/>
              <a:ext cx="45706" cy="378535"/>
            </a:xfrm>
            <a:custGeom>
              <a:avLst/>
              <a:gdLst>
                <a:gd name="T0" fmla="*/ 21 w 21"/>
                <a:gd name="T1" fmla="*/ 0 h 173"/>
                <a:gd name="T2" fmla="*/ 14 w 21"/>
                <a:gd name="T3" fmla="*/ 5 h 173"/>
                <a:gd name="T4" fmla="*/ 9 w 21"/>
                <a:gd name="T5" fmla="*/ 5 h 173"/>
                <a:gd name="T6" fmla="*/ 0 w 21"/>
                <a:gd name="T7" fmla="*/ 86 h 173"/>
                <a:gd name="T8" fmla="*/ 9 w 21"/>
                <a:gd name="T9" fmla="*/ 168 h 173"/>
                <a:gd name="T10" fmla="*/ 14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8" y="2"/>
                    <a:pt x="16" y="5"/>
                    <a:pt x="14" y="5"/>
                  </a:cubicBezTo>
                  <a:cubicBezTo>
                    <a:pt x="14" y="5"/>
                    <a:pt x="12" y="5"/>
                    <a:pt x="9" y="5"/>
                  </a:cubicBezTo>
                  <a:cubicBezTo>
                    <a:pt x="4" y="5"/>
                    <a:pt x="0" y="47"/>
                    <a:pt x="0" y="86"/>
                  </a:cubicBezTo>
                  <a:cubicBezTo>
                    <a:pt x="0" y="125"/>
                    <a:pt x="4" y="168"/>
                    <a:pt x="9" y="168"/>
                  </a:cubicBezTo>
                  <a:cubicBezTo>
                    <a:pt x="12" y="168"/>
                    <a:pt x="14" y="168"/>
                    <a:pt x="14" y="168"/>
                  </a:cubicBezTo>
                  <a:cubicBezTo>
                    <a:pt x="16" y="168"/>
                    <a:pt x="18" y="170"/>
                    <a:pt x="21" y="173"/>
                  </a:cubicBezTo>
                  <a:cubicBezTo>
                    <a:pt x="16" y="163"/>
                    <a:pt x="12" y="122"/>
                    <a:pt x="12" y="86"/>
                  </a:cubicBezTo>
                  <a:cubicBezTo>
                    <a:pt x="12" y="51"/>
                    <a:pt x="16" y="10"/>
                    <a:pt x="21" y="0"/>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391" name="Freeform 660"/>
            <p:cNvSpPr/>
            <p:nvPr/>
          </p:nvSpPr>
          <p:spPr bwMode="auto">
            <a:xfrm>
              <a:off x="2961608" y="2448545"/>
              <a:ext cx="53933" cy="392384"/>
            </a:xfrm>
            <a:custGeom>
              <a:avLst/>
              <a:gdLst>
                <a:gd name="T0" fmla="*/ 14 w 25"/>
                <a:gd name="T1" fmla="*/ 89 h 179"/>
                <a:gd name="T2" fmla="*/ 25 w 25"/>
                <a:gd name="T3" fmla="*/ 0 h 179"/>
                <a:gd name="T4" fmla="*/ 15 w 25"/>
                <a:gd name="T5" fmla="*/ 0 h 179"/>
                <a:gd name="T6" fmla="*/ 9 w 25"/>
                <a:gd name="T7" fmla="*/ 3 h 179"/>
                <a:gd name="T8" fmla="*/ 0 w 25"/>
                <a:gd name="T9" fmla="*/ 89 h 179"/>
                <a:gd name="T10" fmla="*/ 9 w 25"/>
                <a:gd name="T11" fmla="*/ 176 h 179"/>
                <a:gd name="T12" fmla="*/ 15 w 25"/>
                <a:gd name="T13" fmla="*/ 179 h 179"/>
                <a:gd name="T14" fmla="*/ 25 w 25"/>
                <a:gd name="T15" fmla="*/ 179 h 179"/>
                <a:gd name="T16" fmla="*/ 14 w 25"/>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79">
                  <a:moveTo>
                    <a:pt x="14" y="89"/>
                  </a:moveTo>
                  <a:cubicBezTo>
                    <a:pt x="14" y="48"/>
                    <a:pt x="19" y="3"/>
                    <a:pt x="25"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25" y="179"/>
                    <a:pt x="25" y="179"/>
                    <a:pt x="25" y="179"/>
                  </a:cubicBezTo>
                  <a:cubicBezTo>
                    <a:pt x="19" y="176"/>
                    <a:pt x="14" y="130"/>
                    <a:pt x="14"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661"/>
            <p:cNvSpPr/>
            <p:nvPr/>
          </p:nvSpPr>
          <p:spPr bwMode="auto">
            <a:xfrm>
              <a:off x="2991774" y="2448545"/>
              <a:ext cx="47534"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468" name="Freeform 662"/>
            <p:cNvSpPr/>
            <p:nvPr/>
          </p:nvSpPr>
          <p:spPr bwMode="auto">
            <a:xfrm>
              <a:off x="2710226" y="2448545"/>
              <a:ext cx="136203" cy="392384"/>
            </a:xfrm>
            <a:custGeom>
              <a:avLst/>
              <a:gdLst>
                <a:gd name="T0" fmla="*/ 52 w 63"/>
                <a:gd name="T1" fmla="*/ 89 h 179"/>
                <a:gd name="T2" fmla="*/ 63 w 63"/>
                <a:gd name="T3" fmla="*/ 0 h 179"/>
                <a:gd name="T4" fmla="*/ 15 w 63"/>
                <a:gd name="T5" fmla="*/ 0 h 179"/>
                <a:gd name="T6" fmla="*/ 9 w 63"/>
                <a:gd name="T7" fmla="*/ 3 h 179"/>
                <a:gd name="T8" fmla="*/ 0 w 63"/>
                <a:gd name="T9" fmla="*/ 89 h 179"/>
                <a:gd name="T10" fmla="*/ 9 w 63"/>
                <a:gd name="T11" fmla="*/ 176 h 179"/>
                <a:gd name="T12" fmla="*/ 15 w 63"/>
                <a:gd name="T13" fmla="*/ 179 h 179"/>
                <a:gd name="T14" fmla="*/ 63 w 63"/>
                <a:gd name="T15" fmla="*/ 179 h 179"/>
                <a:gd name="T16" fmla="*/ 52 w 63"/>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79">
                  <a:moveTo>
                    <a:pt x="52" y="89"/>
                  </a:moveTo>
                  <a:cubicBezTo>
                    <a:pt x="52" y="48"/>
                    <a:pt x="57" y="3"/>
                    <a:pt x="63"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63" y="179"/>
                    <a:pt x="63" y="179"/>
                    <a:pt x="63" y="179"/>
                  </a:cubicBezTo>
                  <a:cubicBezTo>
                    <a:pt x="57" y="176"/>
                    <a:pt x="52" y="130"/>
                    <a:pt x="52"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663"/>
            <p:cNvSpPr/>
            <p:nvPr/>
          </p:nvSpPr>
          <p:spPr bwMode="auto">
            <a:xfrm>
              <a:off x="2822663" y="2448545"/>
              <a:ext cx="47534"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10000">
                  <a:srgbClr val="D69B3A"/>
                </a:gs>
                <a:gs pos="70000">
                  <a:srgbClr val="EFD099"/>
                </a:gs>
                <a:gs pos="50000">
                  <a:srgbClr val="D58F39"/>
                </a:gs>
                <a:gs pos="28000">
                  <a:srgbClr val="EED5A8"/>
                </a:gs>
                <a:gs pos="84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664"/>
            <p:cNvSpPr/>
            <p:nvPr/>
          </p:nvSpPr>
          <p:spPr bwMode="auto">
            <a:xfrm>
              <a:off x="2926872" y="2464240"/>
              <a:ext cx="42963"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665"/>
            <p:cNvSpPr/>
            <p:nvPr/>
          </p:nvSpPr>
          <p:spPr bwMode="auto">
            <a:xfrm>
              <a:off x="3020111" y="2455007"/>
              <a:ext cx="44792" cy="378535"/>
            </a:xfrm>
            <a:custGeom>
              <a:avLst/>
              <a:gdLst>
                <a:gd name="T0" fmla="*/ 21 w 21"/>
                <a:gd name="T1" fmla="*/ 0 h 173"/>
                <a:gd name="T2" fmla="*/ 14 w 21"/>
                <a:gd name="T3" fmla="*/ 5 h 173"/>
                <a:gd name="T4" fmla="*/ 9 w 21"/>
                <a:gd name="T5" fmla="*/ 5 h 173"/>
                <a:gd name="T6" fmla="*/ 0 w 21"/>
                <a:gd name="T7" fmla="*/ 86 h 173"/>
                <a:gd name="T8" fmla="*/ 9 w 21"/>
                <a:gd name="T9" fmla="*/ 168 h 173"/>
                <a:gd name="T10" fmla="*/ 14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8" y="2"/>
                    <a:pt x="16" y="5"/>
                    <a:pt x="14" y="5"/>
                  </a:cubicBezTo>
                  <a:cubicBezTo>
                    <a:pt x="14" y="5"/>
                    <a:pt x="12" y="5"/>
                    <a:pt x="9" y="5"/>
                  </a:cubicBezTo>
                  <a:cubicBezTo>
                    <a:pt x="4" y="5"/>
                    <a:pt x="0" y="47"/>
                    <a:pt x="0" y="86"/>
                  </a:cubicBezTo>
                  <a:cubicBezTo>
                    <a:pt x="0" y="125"/>
                    <a:pt x="4" y="168"/>
                    <a:pt x="9" y="168"/>
                  </a:cubicBezTo>
                  <a:cubicBezTo>
                    <a:pt x="12" y="168"/>
                    <a:pt x="14" y="168"/>
                    <a:pt x="14" y="168"/>
                  </a:cubicBezTo>
                  <a:cubicBezTo>
                    <a:pt x="16" y="168"/>
                    <a:pt x="18" y="170"/>
                    <a:pt x="21" y="173"/>
                  </a:cubicBezTo>
                  <a:cubicBezTo>
                    <a:pt x="16" y="163"/>
                    <a:pt x="12" y="122"/>
                    <a:pt x="12" y="86"/>
                  </a:cubicBezTo>
                  <a:cubicBezTo>
                    <a:pt x="12" y="51"/>
                    <a:pt x="16" y="10"/>
                    <a:pt x="21" y="0"/>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33" name="Freeform 666"/>
            <p:cNvSpPr/>
            <p:nvPr/>
          </p:nvSpPr>
          <p:spPr bwMode="auto">
            <a:xfrm>
              <a:off x="3045706" y="2448545"/>
              <a:ext cx="145344" cy="392384"/>
            </a:xfrm>
            <a:custGeom>
              <a:avLst/>
              <a:gdLst>
                <a:gd name="T0" fmla="*/ 56 w 67"/>
                <a:gd name="T1" fmla="*/ 89 h 179"/>
                <a:gd name="T2" fmla="*/ 67 w 67"/>
                <a:gd name="T3" fmla="*/ 0 h 179"/>
                <a:gd name="T4" fmla="*/ 15 w 67"/>
                <a:gd name="T5" fmla="*/ 0 h 179"/>
                <a:gd name="T6" fmla="*/ 9 w 67"/>
                <a:gd name="T7" fmla="*/ 3 h 179"/>
                <a:gd name="T8" fmla="*/ 0 w 67"/>
                <a:gd name="T9" fmla="*/ 89 h 179"/>
                <a:gd name="T10" fmla="*/ 9 w 67"/>
                <a:gd name="T11" fmla="*/ 176 h 179"/>
                <a:gd name="T12" fmla="*/ 15 w 67"/>
                <a:gd name="T13" fmla="*/ 179 h 179"/>
                <a:gd name="T14" fmla="*/ 67 w 67"/>
                <a:gd name="T15" fmla="*/ 179 h 179"/>
                <a:gd name="T16" fmla="*/ 56 w 67"/>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79">
                  <a:moveTo>
                    <a:pt x="56" y="89"/>
                  </a:moveTo>
                  <a:cubicBezTo>
                    <a:pt x="56" y="48"/>
                    <a:pt x="61" y="3"/>
                    <a:pt x="67"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67" y="179"/>
                    <a:pt x="67" y="179"/>
                    <a:pt x="67" y="179"/>
                  </a:cubicBezTo>
                  <a:cubicBezTo>
                    <a:pt x="61" y="176"/>
                    <a:pt x="56" y="130"/>
                    <a:pt x="56"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667"/>
            <p:cNvSpPr/>
            <p:nvPr/>
          </p:nvSpPr>
          <p:spPr bwMode="auto">
            <a:xfrm>
              <a:off x="3166370" y="2448545"/>
              <a:ext cx="48448"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35" name="Freeform 668"/>
            <p:cNvSpPr/>
            <p:nvPr/>
          </p:nvSpPr>
          <p:spPr bwMode="auto">
            <a:xfrm>
              <a:off x="3010970" y="2464240"/>
              <a:ext cx="42963"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669"/>
            <p:cNvSpPr/>
            <p:nvPr/>
          </p:nvSpPr>
          <p:spPr bwMode="auto">
            <a:xfrm>
              <a:off x="3194707" y="2455007"/>
              <a:ext cx="45706" cy="378535"/>
            </a:xfrm>
            <a:custGeom>
              <a:avLst/>
              <a:gdLst>
                <a:gd name="T0" fmla="*/ 21 w 21"/>
                <a:gd name="T1" fmla="*/ 0 h 173"/>
                <a:gd name="T2" fmla="*/ 14 w 21"/>
                <a:gd name="T3" fmla="*/ 5 h 173"/>
                <a:gd name="T4" fmla="*/ 9 w 21"/>
                <a:gd name="T5" fmla="*/ 5 h 173"/>
                <a:gd name="T6" fmla="*/ 0 w 21"/>
                <a:gd name="T7" fmla="*/ 86 h 173"/>
                <a:gd name="T8" fmla="*/ 9 w 21"/>
                <a:gd name="T9" fmla="*/ 168 h 173"/>
                <a:gd name="T10" fmla="*/ 14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8" y="2"/>
                    <a:pt x="16" y="5"/>
                    <a:pt x="14" y="5"/>
                  </a:cubicBezTo>
                  <a:cubicBezTo>
                    <a:pt x="14" y="5"/>
                    <a:pt x="12" y="5"/>
                    <a:pt x="9" y="5"/>
                  </a:cubicBezTo>
                  <a:cubicBezTo>
                    <a:pt x="4" y="5"/>
                    <a:pt x="0" y="47"/>
                    <a:pt x="0" y="86"/>
                  </a:cubicBezTo>
                  <a:cubicBezTo>
                    <a:pt x="0" y="125"/>
                    <a:pt x="4" y="168"/>
                    <a:pt x="9" y="168"/>
                  </a:cubicBezTo>
                  <a:cubicBezTo>
                    <a:pt x="12" y="168"/>
                    <a:pt x="14" y="168"/>
                    <a:pt x="14" y="168"/>
                  </a:cubicBezTo>
                  <a:cubicBezTo>
                    <a:pt x="16" y="168"/>
                    <a:pt x="18" y="170"/>
                    <a:pt x="21" y="173"/>
                  </a:cubicBezTo>
                  <a:cubicBezTo>
                    <a:pt x="16" y="163"/>
                    <a:pt x="12" y="122"/>
                    <a:pt x="12" y="86"/>
                  </a:cubicBezTo>
                  <a:cubicBezTo>
                    <a:pt x="12" y="51"/>
                    <a:pt x="16" y="10"/>
                    <a:pt x="21" y="0"/>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37" name="Freeform 670"/>
            <p:cNvSpPr/>
            <p:nvPr/>
          </p:nvSpPr>
          <p:spPr bwMode="auto">
            <a:xfrm>
              <a:off x="3221216" y="2448545"/>
              <a:ext cx="53933" cy="392384"/>
            </a:xfrm>
            <a:custGeom>
              <a:avLst/>
              <a:gdLst>
                <a:gd name="T0" fmla="*/ 14 w 25"/>
                <a:gd name="T1" fmla="*/ 89 h 179"/>
                <a:gd name="T2" fmla="*/ 25 w 25"/>
                <a:gd name="T3" fmla="*/ 0 h 179"/>
                <a:gd name="T4" fmla="*/ 15 w 25"/>
                <a:gd name="T5" fmla="*/ 0 h 179"/>
                <a:gd name="T6" fmla="*/ 9 w 25"/>
                <a:gd name="T7" fmla="*/ 3 h 179"/>
                <a:gd name="T8" fmla="*/ 0 w 25"/>
                <a:gd name="T9" fmla="*/ 89 h 179"/>
                <a:gd name="T10" fmla="*/ 9 w 25"/>
                <a:gd name="T11" fmla="*/ 176 h 179"/>
                <a:gd name="T12" fmla="*/ 15 w 25"/>
                <a:gd name="T13" fmla="*/ 179 h 179"/>
                <a:gd name="T14" fmla="*/ 25 w 25"/>
                <a:gd name="T15" fmla="*/ 179 h 179"/>
                <a:gd name="T16" fmla="*/ 14 w 25"/>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79">
                  <a:moveTo>
                    <a:pt x="14" y="89"/>
                  </a:moveTo>
                  <a:cubicBezTo>
                    <a:pt x="14" y="48"/>
                    <a:pt x="19" y="3"/>
                    <a:pt x="25"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25" y="179"/>
                    <a:pt x="25" y="179"/>
                    <a:pt x="25" y="179"/>
                  </a:cubicBezTo>
                  <a:cubicBezTo>
                    <a:pt x="19" y="176"/>
                    <a:pt x="14" y="130"/>
                    <a:pt x="14" y="89"/>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38" name="Freeform 671"/>
            <p:cNvSpPr/>
            <p:nvPr/>
          </p:nvSpPr>
          <p:spPr bwMode="auto">
            <a:xfrm>
              <a:off x="3251382" y="2448545"/>
              <a:ext cx="47534"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672"/>
            <p:cNvSpPr/>
            <p:nvPr/>
          </p:nvSpPr>
          <p:spPr bwMode="auto">
            <a:xfrm>
              <a:off x="3186480" y="2464240"/>
              <a:ext cx="42963"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673"/>
            <p:cNvSpPr/>
            <p:nvPr/>
          </p:nvSpPr>
          <p:spPr bwMode="auto">
            <a:xfrm>
              <a:off x="3272407" y="2455007"/>
              <a:ext cx="45706" cy="378535"/>
            </a:xfrm>
            <a:custGeom>
              <a:avLst/>
              <a:gdLst>
                <a:gd name="T0" fmla="*/ 21 w 21"/>
                <a:gd name="T1" fmla="*/ 0 h 173"/>
                <a:gd name="T2" fmla="*/ 15 w 21"/>
                <a:gd name="T3" fmla="*/ 5 h 173"/>
                <a:gd name="T4" fmla="*/ 9 w 21"/>
                <a:gd name="T5" fmla="*/ 5 h 173"/>
                <a:gd name="T6" fmla="*/ 0 w 21"/>
                <a:gd name="T7" fmla="*/ 86 h 173"/>
                <a:gd name="T8" fmla="*/ 9 w 21"/>
                <a:gd name="T9" fmla="*/ 168 h 173"/>
                <a:gd name="T10" fmla="*/ 15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9" y="2"/>
                    <a:pt x="16" y="5"/>
                    <a:pt x="15" y="5"/>
                  </a:cubicBezTo>
                  <a:cubicBezTo>
                    <a:pt x="15" y="5"/>
                    <a:pt x="12" y="5"/>
                    <a:pt x="9" y="5"/>
                  </a:cubicBezTo>
                  <a:cubicBezTo>
                    <a:pt x="4" y="5"/>
                    <a:pt x="0" y="47"/>
                    <a:pt x="0" y="86"/>
                  </a:cubicBezTo>
                  <a:cubicBezTo>
                    <a:pt x="0" y="125"/>
                    <a:pt x="4" y="168"/>
                    <a:pt x="9" y="168"/>
                  </a:cubicBezTo>
                  <a:cubicBezTo>
                    <a:pt x="12" y="168"/>
                    <a:pt x="15" y="168"/>
                    <a:pt x="15" y="168"/>
                  </a:cubicBezTo>
                  <a:cubicBezTo>
                    <a:pt x="16" y="168"/>
                    <a:pt x="19" y="170"/>
                    <a:pt x="21" y="173"/>
                  </a:cubicBezTo>
                  <a:cubicBezTo>
                    <a:pt x="16" y="163"/>
                    <a:pt x="12" y="122"/>
                    <a:pt x="12" y="86"/>
                  </a:cubicBezTo>
                  <a:cubicBezTo>
                    <a:pt x="12" y="51"/>
                    <a:pt x="16" y="10"/>
                    <a:pt x="21" y="0"/>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41" name="Freeform 674"/>
            <p:cNvSpPr/>
            <p:nvPr/>
          </p:nvSpPr>
          <p:spPr bwMode="auto">
            <a:xfrm>
              <a:off x="3298916" y="2448545"/>
              <a:ext cx="53933" cy="392384"/>
            </a:xfrm>
            <a:custGeom>
              <a:avLst/>
              <a:gdLst>
                <a:gd name="T0" fmla="*/ 14 w 25"/>
                <a:gd name="T1" fmla="*/ 89 h 179"/>
                <a:gd name="T2" fmla="*/ 25 w 25"/>
                <a:gd name="T3" fmla="*/ 0 h 179"/>
                <a:gd name="T4" fmla="*/ 15 w 25"/>
                <a:gd name="T5" fmla="*/ 0 h 179"/>
                <a:gd name="T6" fmla="*/ 9 w 25"/>
                <a:gd name="T7" fmla="*/ 3 h 179"/>
                <a:gd name="T8" fmla="*/ 0 w 25"/>
                <a:gd name="T9" fmla="*/ 89 h 179"/>
                <a:gd name="T10" fmla="*/ 9 w 25"/>
                <a:gd name="T11" fmla="*/ 176 h 179"/>
                <a:gd name="T12" fmla="*/ 15 w 25"/>
                <a:gd name="T13" fmla="*/ 179 h 179"/>
                <a:gd name="T14" fmla="*/ 25 w 25"/>
                <a:gd name="T15" fmla="*/ 179 h 179"/>
                <a:gd name="T16" fmla="*/ 14 w 25"/>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79">
                  <a:moveTo>
                    <a:pt x="14" y="89"/>
                  </a:moveTo>
                  <a:cubicBezTo>
                    <a:pt x="14" y="48"/>
                    <a:pt x="19" y="3"/>
                    <a:pt x="25"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25" y="179"/>
                    <a:pt x="25" y="179"/>
                    <a:pt x="25" y="179"/>
                  </a:cubicBezTo>
                  <a:cubicBezTo>
                    <a:pt x="19" y="176"/>
                    <a:pt x="14" y="130"/>
                    <a:pt x="14" y="89"/>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675"/>
            <p:cNvSpPr/>
            <p:nvPr/>
          </p:nvSpPr>
          <p:spPr bwMode="auto">
            <a:xfrm>
              <a:off x="3329082" y="2448545"/>
              <a:ext cx="47534" cy="392384"/>
            </a:xfrm>
            <a:custGeom>
              <a:avLst/>
              <a:gdLst>
                <a:gd name="T0" fmla="*/ 10 w 22"/>
                <a:gd name="T1" fmla="*/ 89 h 179"/>
                <a:gd name="T2" fmla="*/ 21 w 22"/>
                <a:gd name="T3" fmla="*/ 7 h 179"/>
                <a:gd name="T4" fmla="*/ 22 w 22"/>
                <a:gd name="T5" fmla="*/ 7 h 179"/>
                <a:gd name="T6" fmla="*/ 11 w 22"/>
                <a:gd name="T7" fmla="*/ 0 h 179"/>
                <a:gd name="T8" fmla="*/ 11 w 22"/>
                <a:gd name="T9" fmla="*/ 0 h 179"/>
                <a:gd name="T10" fmla="*/ 0 w 22"/>
                <a:gd name="T11" fmla="*/ 89 h 179"/>
                <a:gd name="T12" fmla="*/ 11 w 22"/>
                <a:gd name="T13" fmla="*/ 179 h 179"/>
                <a:gd name="T14" fmla="*/ 11 w 22"/>
                <a:gd name="T15" fmla="*/ 179 h 179"/>
                <a:gd name="T16" fmla="*/ 22 w 22"/>
                <a:gd name="T17" fmla="*/ 171 h 179"/>
                <a:gd name="T18" fmla="*/ 21 w 22"/>
                <a:gd name="T19" fmla="*/ 171 h 179"/>
                <a:gd name="T20" fmla="*/ 10 w 22"/>
                <a:gd name="T21"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9">
                  <a:moveTo>
                    <a:pt x="10" y="89"/>
                  </a:moveTo>
                  <a:cubicBezTo>
                    <a:pt x="10" y="50"/>
                    <a:pt x="15" y="7"/>
                    <a:pt x="21" y="7"/>
                  </a:cubicBezTo>
                  <a:cubicBezTo>
                    <a:pt x="22" y="7"/>
                    <a:pt x="22" y="7"/>
                    <a:pt x="22" y="7"/>
                  </a:cubicBezTo>
                  <a:cubicBezTo>
                    <a:pt x="19" y="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9" y="172"/>
                    <a:pt x="22" y="171"/>
                  </a:cubicBezTo>
                  <a:cubicBezTo>
                    <a:pt x="21" y="171"/>
                    <a:pt x="21" y="171"/>
                    <a:pt x="21" y="171"/>
                  </a:cubicBezTo>
                  <a:cubicBezTo>
                    <a:pt x="15" y="171"/>
                    <a:pt x="10" y="128"/>
                    <a:pt x="10" y="89"/>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43" name="Freeform 676"/>
            <p:cNvSpPr/>
            <p:nvPr/>
          </p:nvSpPr>
          <p:spPr bwMode="auto">
            <a:xfrm>
              <a:off x="3264180" y="2464240"/>
              <a:ext cx="42963"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44" name="Freeform 677"/>
            <p:cNvSpPr/>
            <p:nvPr/>
          </p:nvSpPr>
          <p:spPr bwMode="auto">
            <a:xfrm>
              <a:off x="3357419" y="2455007"/>
              <a:ext cx="44792" cy="378535"/>
            </a:xfrm>
            <a:custGeom>
              <a:avLst/>
              <a:gdLst>
                <a:gd name="T0" fmla="*/ 21 w 21"/>
                <a:gd name="T1" fmla="*/ 0 h 173"/>
                <a:gd name="T2" fmla="*/ 15 w 21"/>
                <a:gd name="T3" fmla="*/ 5 h 173"/>
                <a:gd name="T4" fmla="*/ 9 w 21"/>
                <a:gd name="T5" fmla="*/ 5 h 173"/>
                <a:gd name="T6" fmla="*/ 0 w 21"/>
                <a:gd name="T7" fmla="*/ 86 h 173"/>
                <a:gd name="T8" fmla="*/ 9 w 21"/>
                <a:gd name="T9" fmla="*/ 168 h 173"/>
                <a:gd name="T10" fmla="*/ 15 w 21"/>
                <a:gd name="T11" fmla="*/ 168 h 173"/>
                <a:gd name="T12" fmla="*/ 21 w 21"/>
                <a:gd name="T13" fmla="*/ 173 h 173"/>
                <a:gd name="T14" fmla="*/ 12 w 21"/>
                <a:gd name="T15" fmla="*/ 86 h 173"/>
                <a:gd name="T16" fmla="*/ 21 w 21"/>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3">
                  <a:moveTo>
                    <a:pt x="21" y="0"/>
                  </a:moveTo>
                  <a:cubicBezTo>
                    <a:pt x="18" y="2"/>
                    <a:pt x="16" y="5"/>
                    <a:pt x="15" y="5"/>
                  </a:cubicBezTo>
                  <a:cubicBezTo>
                    <a:pt x="15" y="5"/>
                    <a:pt x="12" y="5"/>
                    <a:pt x="9" y="5"/>
                  </a:cubicBezTo>
                  <a:cubicBezTo>
                    <a:pt x="4" y="5"/>
                    <a:pt x="0" y="47"/>
                    <a:pt x="0" y="86"/>
                  </a:cubicBezTo>
                  <a:cubicBezTo>
                    <a:pt x="0" y="125"/>
                    <a:pt x="4" y="168"/>
                    <a:pt x="9" y="168"/>
                  </a:cubicBezTo>
                  <a:cubicBezTo>
                    <a:pt x="12" y="168"/>
                    <a:pt x="15" y="168"/>
                    <a:pt x="15" y="168"/>
                  </a:cubicBezTo>
                  <a:cubicBezTo>
                    <a:pt x="16" y="168"/>
                    <a:pt x="18" y="170"/>
                    <a:pt x="21" y="173"/>
                  </a:cubicBezTo>
                  <a:cubicBezTo>
                    <a:pt x="16" y="163"/>
                    <a:pt x="12" y="122"/>
                    <a:pt x="12" y="86"/>
                  </a:cubicBezTo>
                  <a:cubicBezTo>
                    <a:pt x="12" y="51"/>
                    <a:pt x="16" y="10"/>
                    <a:pt x="21" y="0"/>
                  </a:cubicBezTo>
                  <a:close/>
                </a:path>
              </a:pathLst>
            </a:custGeom>
            <a:gradFill>
              <a:gsLst>
                <a:gs pos="26000">
                  <a:srgbClr val="D69B3A"/>
                </a:gs>
                <a:gs pos="64500">
                  <a:srgbClr val="EFD099"/>
                </a:gs>
                <a:gs pos="53000">
                  <a:srgbClr val="D58F39"/>
                </a:gs>
                <a:gs pos="41000">
                  <a:srgbClr val="EED5A8"/>
                </a:gs>
                <a:gs pos="90000">
                  <a:srgbClr val="E6B764"/>
                </a:gs>
                <a:gs pos="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678"/>
            <p:cNvSpPr/>
            <p:nvPr/>
          </p:nvSpPr>
          <p:spPr bwMode="auto">
            <a:xfrm>
              <a:off x="3383015" y="2448545"/>
              <a:ext cx="118835" cy="392384"/>
            </a:xfrm>
            <a:custGeom>
              <a:avLst/>
              <a:gdLst>
                <a:gd name="T0" fmla="*/ 44 w 55"/>
                <a:gd name="T1" fmla="*/ 89 h 179"/>
                <a:gd name="T2" fmla="*/ 55 w 55"/>
                <a:gd name="T3" fmla="*/ 0 h 179"/>
                <a:gd name="T4" fmla="*/ 15 w 55"/>
                <a:gd name="T5" fmla="*/ 0 h 179"/>
                <a:gd name="T6" fmla="*/ 9 w 55"/>
                <a:gd name="T7" fmla="*/ 3 h 179"/>
                <a:gd name="T8" fmla="*/ 0 w 55"/>
                <a:gd name="T9" fmla="*/ 89 h 179"/>
                <a:gd name="T10" fmla="*/ 9 w 55"/>
                <a:gd name="T11" fmla="*/ 176 h 179"/>
                <a:gd name="T12" fmla="*/ 15 w 55"/>
                <a:gd name="T13" fmla="*/ 179 h 179"/>
                <a:gd name="T14" fmla="*/ 55 w 55"/>
                <a:gd name="T15" fmla="*/ 179 h 179"/>
                <a:gd name="T16" fmla="*/ 44 w 55"/>
                <a:gd name="T17"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79">
                  <a:moveTo>
                    <a:pt x="44" y="89"/>
                  </a:moveTo>
                  <a:cubicBezTo>
                    <a:pt x="44" y="48"/>
                    <a:pt x="49" y="3"/>
                    <a:pt x="55" y="0"/>
                  </a:cubicBezTo>
                  <a:cubicBezTo>
                    <a:pt x="15" y="0"/>
                    <a:pt x="15" y="0"/>
                    <a:pt x="15" y="0"/>
                  </a:cubicBezTo>
                  <a:cubicBezTo>
                    <a:pt x="13" y="0"/>
                    <a:pt x="11" y="1"/>
                    <a:pt x="9" y="3"/>
                  </a:cubicBezTo>
                  <a:cubicBezTo>
                    <a:pt x="4" y="13"/>
                    <a:pt x="0" y="54"/>
                    <a:pt x="0" y="89"/>
                  </a:cubicBezTo>
                  <a:cubicBezTo>
                    <a:pt x="0" y="125"/>
                    <a:pt x="4" y="166"/>
                    <a:pt x="9" y="176"/>
                  </a:cubicBezTo>
                  <a:cubicBezTo>
                    <a:pt x="11" y="177"/>
                    <a:pt x="13" y="179"/>
                    <a:pt x="15" y="179"/>
                  </a:cubicBezTo>
                  <a:cubicBezTo>
                    <a:pt x="55" y="179"/>
                    <a:pt x="55" y="179"/>
                    <a:pt x="55" y="179"/>
                  </a:cubicBezTo>
                  <a:cubicBezTo>
                    <a:pt x="49" y="176"/>
                    <a:pt x="44" y="130"/>
                    <a:pt x="44" y="89"/>
                  </a:cubicBez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679"/>
            <p:cNvSpPr/>
            <p:nvPr/>
          </p:nvSpPr>
          <p:spPr bwMode="auto">
            <a:xfrm>
              <a:off x="3348278" y="2464240"/>
              <a:ext cx="43877" cy="359146"/>
            </a:xfrm>
            <a:custGeom>
              <a:avLst/>
              <a:gdLst>
                <a:gd name="T0" fmla="*/ 20 w 20"/>
                <a:gd name="T1" fmla="*/ 164 h 164"/>
                <a:gd name="T2" fmla="*/ 9 w 20"/>
                <a:gd name="T3" fmla="*/ 82 h 164"/>
                <a:gd name="T4" fmla="*/ 20 w 20"/>
                <a:gd name="T5" fmla="*/ 0 h 164"/>
                <a:gd name="T6" fmla="*/ 11 w 20"/>
                <a:gd name="T7" fmla="*/ 0 h 164"/>
                <a:gd name="T8" fmla="*/ 0 w 20"/>
                <a:gd name="T9" fmla="*/ 82 h 164"/>
                <a:gd name="T10" fmla="*/ 11 w 20"/>
                <a:gd name="T11" fmla="*/ 164 h 164"/>
                <a:gd name="T12" fmla="*/ 20 w 20"/>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0" h="164">
                  <a:moveTo>
                    <a:pt x="20" y="164"/>
                  </a:moveTo>
                  <a:cubicBezTo>
                    <a:pt x="14" y="164"/>
                    <a:pt x="9" y="121"/>
                    <a:pt x="9" y="82"/>
                  </a:cubicBezTo>
                  <a:cubicBezTo>
                    <a:pt x="9" y="43"/>
                    <a:pt x="14" y="0"/>
                    <a:pt x="20" y="0"/>
                  </a:cubicBezTo>
                  <a:cubicBezTo>
                    <a:pt x="11" y="0"/>
                    <a:pt x="11" y="0"/>
                    <a:pt x="11" y="0"/>
                  </a:cubicBezTo>
                  <a:cubicBezTo>
                    <a:pt x="5" y="0"/>
                    <a:pt x="0" y="43"/>
                    <a:pt x="0" y="82"/>
                  </a:cubicBezTo>
                  <a:cubicBezTo>
                    <a:pt x="0" y="121"/>
                    <a:pt x="5" y="164"/>
                    <a:pt x="11" y="164"/>
                  </a:cubicBezTo>
                  <a:lnTo>
                    <a:pt x="20" y="164"/>
                  </a:lnTo>
                  <a:close/>
                </a:path>
              </a:pathLst>
            </a:custGeom>
            <a:gradFill>
              <a:gsLst>
                <a:gs pos="10000">
                  <a:srgbClr val="D69B3A"/>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47" name="Freeform 680"/>
            <p:cNvSpPr/>
            <p:nvPr/>
          </p:nvSpPr>
          <p:spPr bwMode="auto">
            <a:xfrm>
              <a:off x="2701999" y="2448545"/>
              <a:ext cx="36565" cy="389614"/>
            </a:xfrm>
            <a:custGeom>
              <a:avLst/>
              <a:gdLst>
                <a:gd name="T0" fmla="*/ 8 w 17"/>
                <a:gd name="T1" fmla="*/ 89 h 178"/>
                <a:gd name="T2" fmla="*/ 17 w 17"/>
                <a:gd name="T3" fmla="*/ 0 h 178"/>
                <a:gd name="T4" fmla="*/ 9 w 17"/>
                <a:gd name="T5" fmla="*/ 2 h 178"/>
                <a:gd name="T6" fmla="*/ 8 w 17"/>
                <a:gd name="T7" fmla="*/ 3 h 178"/>
                <a:gd name="T8" fmla="*/ 0 w 17"/>
                <a:gd name="T9" fmla="*/ 89 h 178"/>
                <a:gd name="T10" fmla="*/ 8 w 17"/>
                <a:gd name="T11" fmla="*/ 176 h 178"/>
                <a:gd name="T12" fmla="*/ 9 w 17"/>
                <a:gd name="T13" fmla="*/ 176 h 178"/>
                <a:gd name="T14" fmla="*/ 17 w 17"/>
                <a:gd name="T15" fmla="*/ 178 h 178"/>
                <a:gd name="T16" fmla="*/ 8 w 17"/>
                <a:gd name="T17"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8">
                  <a:moveTo>
                    <a:pt x="8" y="89"/>
                  </a:moveTo>
                  <a:cubicBezTo>
                    <a:pt x="8" y="55"/>
                    <a:pt x="13" y="11"/>
                    <a:pt x="17" y="0"/>
                  </a:cubicBezTo>
                  <a:cubicBezTo>
                    <a:pt x="15" y="0"/>
                    <a:pt x="12" y="1"/>
                    <a:pt x="9" y="2"/>
                  </a:cubicBezTo>
                  <a:cubicBezTo>
                    <a:pt x="9" y="2"/>
                    <a:pt x="9" y="3"/>
                    <a:pt x="8" y="3"/>
                  </a:cubicBezTo>
                  <a:cubicBezTo>
                    <a:pt x="3" y="13"/>
                    <a:pt x="0" y="54"/>
                    <a:pt x="0" y="89"/>
                  </a:cubicBezTo>
                  <a:cubicBezTo>
                    <a:pt x="0" y="125"/>
                    <a:pt x="3" y="166"/>
                    <a:pt x="8" y="176"/>
                  </a:cubicBezTo>
                  <a:cubicBezTo>
                    <a:pt x="9" y="176"/>
                    <a:pt x="9" y="176"/>
                    <a:pt x="9" y="176"/>
                  </a:cubicBezTo>
                  <a:cubicBezTo>
                    <a:pt x="12" y="177"/>
                    <a:pt x="15" y="178"/>
                    <a:pt x="17" y="178"/>
                  </a:cubicBezTo>
                  <a:cubicBezTo>
                    <a:pt x="13" y="167"/>
                    <a:pt x="8" y="123"/>
                    <a:pt x="8" y="89"/>
                  </a:cubicBezTo>
                  <a:close/>
                </a:path>
              </a:pathLst>
            </a:custGeom>
            <a:gradFill>
              <a:gsLst>
                <a:gs pos="10000">
                  <a:srgbClr val="EFD099"/>
                </a:gs>
                <a:gs pos="68000">
                  <a:srgbClr val="F4E3C4"/>
                </a:gs>
                <a:gs pos="49000">
                  <a:srgbClr val="DB9D53"/>
                </a:gs>
                <a:gs pos="28000">
                  <a:srgbClr val="F4E3C4"/>
                </a:gs>
                <a:gs pos="90000">
                  <a:srgbClr val="F4E3C4"/>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681"/>
            <p:cNvSpPr/>
            <p:nvPr/>
          </p:nvSpPr>
          <p:spPr bwMode="auto">
            <a:xfrm>
              <a:off x="3465285" y="2448545"/>
              <a:ext cx="39307" cy="389614"/>
            </a:xfrm>
            <a:custGeom>
              <a:avLst/>
              <a:gdLst>
                <a:gd name="T0" fmla="*/ 9 w 18"/>
                <a:gd name="T1" fmla="*/ 89 h 178"/>
                <a:gd name="T2" fmla="*/ 18 w 18"/>
                <a:gd name="T3" fmla="*/ 0 h 178"/>
                <a:gd name="T4" fmla="*/ 10 w 18"/>
                <a:gd name="T5" fmla="*/ 2 h 178"/>
                <a:gd name="T6" fmla="*/ 9 w 18"/>
                <a:gd name="T7" fmla="*/ 3 h 178"/>
                <a:gd name="T8" fmla="*/ 0 w 18"/>
                <a:gd name="T9" fmla="*/ 89 h 178"/>
                <a:gd name="T10" fmla="*/ 9 w 18"/>
                <a:gd name="T11" fmla="*/ 176 h 178"/>
                <a:gd name="T12" fmla="*/ 10 w 18"/>
                <a:gd name="T13" fmla="*/ 176 h 178"/>
                <a:gd name="T14" fmla="*/ 18 w 18"/>
                <a:gd name="T15" fmla="*/ 178 h 178"/>
                <a:gd name="T16" fmla="*/ 9 w 18"/>
                <a:gd name="T17"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8">
                  <a:moveTo>
                    <a:pt x="9" y="89"/>
                  </a:moveTo>
                  <a:cubicBezTo>
                    <a:pt x="9" y="55"/>
                    <a:pt x="13" y="11"/>
                    <a:pt x="18" y="0"/>
                  </a:cubicBezTo>
                  <a:cubicBezTo>
                    <a:pt x="16" y="0"/>
                    <a:pt x="13" y="1"/>
                    <a:pt x="10" y="2"/>
                  </a:cubicBezTo>
                  <a:cubicBezTo>
                    <a:pt x="10" y="2"/>
                    <a:pt x="9" y="3"/>
                    <a:pt x="9" y="3"/>
                  </a:cubicBezTo>
                  <a:cubicBezTo>
                    <a:pt x="4" y="13"/>
                    <a:pt x="0" y="54"/>
                    <a:pt x="0" y="89"/>
                  </a:cubicBezTo>
                  <a:cubicBezTo>
                    <a:pt x="0" y="125"/>
                    <a:pt x="4" y="166"/>
                    <a:pt x="9" y="176"/>
                  </a:cubicBezTo>
                  <a:cubicBezTo>
                    <a:pt x="9" y="176"/>
                    <a:pt x="10" y="176"/>
                    <a:pt x="10" y="176"/>
                  </a:cubicBezTo>
                  <a:cubicBezTo>
                    <a:pt x="13" y="177"/>
                    <a:pt x="16" y="178"/>
                    <a:pt x="18" y="178"/>
                  </a:cubicBezTo>
                  <a:cubicBezTo>
                    <a:pt x="14" y="167"/>
                    <a:pt x="9" y="123"/>
                    <a:pt x="9" y="89"/>
                  </a:cubicBezTo>
                  <a:close/>
                </a:path>
              </a:pathLst>
            </a:custGeom>
            <a:gradFill>
              <a:gsLst>
                <a:gs pos="10000">
                  <a:srgbClr val="EFD099"/>
                </a:gs>
                <a:gs pos="68000">
                  <a:srgbClr val="F4E3C4"/>
                </a:gs>
                <a:gs pos="49000">
                  <a:srgbClr val="DB9D53"/>
                </a:gs>
                <a:gs pos="28000">
                  <a:srgbClr val="F4E3C4"/>
                </a:gs>
                <a:gs pos="90000">
                  <a:srgbClr val="F4E3C4"/>
                </a:gs>
              </a:gsLst>
              <a:lin ang="5400000" scaled="0"/>
            </a:gradFill>
            <a:ln>
              <a:noFill/>
            </a:ln>
          </p:spPr>
          <p:txBody>
            <a:bodyPr vert="horz" wrap="square" lIns="91440" tIns="45720" rIns="91440" bIns="45720" numCol="1" anchor="t" anchorCtr="0" compatLnSpc="1"/>
            <a:lstStyle/>
            <a:p>
              <a:endParaRPr lang="zh-CN" altLang="en-US"/>
            </a:p>
          </p:txBody>
        </p:sp>
        <p:sp>
          <p:nvSpPr>
            <p:cNvPr id="1649" name="Freeform 682"/>
            <p:cNvSpPr/>
            <p:nvPr/>
          </p:nvSpPr>
          <p:spPr bwMode="auto">
            <a:xfrm>
              <a:off x="3478083" y="2448545"/>
              <a:ext cx="248639" cy="392384"/>
            </a:xfrm>
            <a:custGeom>
              <a:avLst/>
              <a:gdLst>
                <a:gd name="T0" fmla="*/ 115 w 115"/>
                <a:gd name="T1" fmla="*/ 36 h 179"/>
                <a:gd name="T2" fmla="*/ 11 w 115"/>
                <a:gd name="T3" fmla="*/ 0 h 179"/>
                <a:gd name="T4" fmla="*/ 11 w 115"/>
                <a:gd name="T5" fmla="*/ 0 h 179"/>
                <a:gd name="T6" fmla="*/ 0 w 115"/>
                <a:gd name="T7" fmla="*/ 89 h 179"/>
                <a:gd name="T8" fmla="*/ 11 w 115"/>
                <a:gd name="T9" fmla="*/ 179 h 179"/>
                <a:gd name="T10" fmla="*/ 11 w 115"/>
                <a:gd name="T11" fmla="*/ 179 h 179"/>
                <a:gd name="T12" fmla="*/ 115 w 115"/>
                <a:gd name="T13" fmla="*/ 142 h 179"/>
                <a:gd name="T14" fmla="*/ 113 w 115"/>
                <a:gd name="T15" fmla="*/ 89 h 179"/>
                <a:gd name="T16" fmla="*/ 115 w 115"/>
                <a:gd name="T17"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79">
                  <a:moveTo>
                    <a:pt x="115" y="36"/>
                  </a:moveTo>
                  <a:cubicBezTo>
                    <a:pt x="115" y="36"/>
                    <a:pt x="15" y="0"/>
                    <a:pt x="11" y="0"/>
                  </a:cubicBezTo>
                  <a:cubicBezTo>
                    <a:pt x="11" y="0"/>
                    <a:pt x="11" y="0"/>
                    <a:pt x="11" y="0"/>
                  </a:cubicBezTo>
                  <a:cubicBezTo>
                    <a:pt x="5" y="3"/>
                    <a:pt x="0" y="48"/>
                    <a:pt x="0" y="89"/>
                  </a:cubicBezTo>
                  <a:cubicBezTo>
                    <a:pt x="0" y="130"/>
                    <a:pt x="5" y="176"/>
                    <a:pt x="11" y="179"/>
                  </a:cubicBezTo>
                  <a:cubicBezTo>
                    <a:pt x="11" y="179"/>
                    <a:pt x="11" y="179"/>
                    <a:pt x="11" y="179"/>
                  </a:cubicBezTo>
                  <a:cubicBezTo>
                    <a:pt x="15" y="179"/>
                    <a:pt x="115" y="142"/>
                    <a:pt x="115" y="142"/>
                  </a:cubicBezTo>
                  <a:cubicBezTo>
                    <a:pt x="115" y="142"/>
                    <a:pt x="113" y="107"/>
                    <a:pt x="113" y="89"/>
                  </a:cubicBezTo>
                  <a:cubicBezTo>
                    <a:pt x="113" y="71"/>
                    <a:pt x="115" y="36"/>
                    <a:pt x="115" y="36"/>
                  </a:cubicBezTo>
                  <a:close/>
                </a:path>
              </a:pathLst>
            </a:custGeom>
            <a:gradFill>
              <a:gsLst>
                <a:gs pos="0">
                  <a:srgbClr val="DBA652"/>
                </a:gs>
                <a:gs pos="64500">
                  <a:srgbClr val="EFD099"/>
                </a:gs>
                <a:gs pos="42000">
                  <a:srgbClr val="D58F39"/>
                </a:gs>
                <a:gs pos="20000">
                  <a:srgbClr val="EED5A8"/>
                </a:gs>
                <a:gs pos="90000">
                  <a:srgbClr val="E6B764"/>
                </a:gs>
                <a:gs pos="100000">
                  <a:srgbClr val="975F1C"/>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683"/>
            <p:cNvSpPr/>
            <p:nvPr/>
          </p:nvSpPr>
          <p:spPr bwMode="auto">
            <a:xfrm>
              <a:off x="3712096" y="2523328"/>
              <a:ext cx="14626" cy="240970"/>
            </a:xfrm>
            <a:custGeom>
              <a:avLst/>
              <a:gdLst>
                <a:gd name="T0" fmla="*/ 5 w 7"/>
                <a:gd name="T1" fmla="*/ 55 h 110"/>
                <a:gd name="T2" fmla="*/ 7 w 7"/>
                <a:gd name="T3" fmla="*/ 2 h 110"/>
                <a:gd name="T4" fmla="*/ 3 w 7"/>
                <a:gd name="T5" fmla="*/ 0 h 110"/>
                <a:gd name="T6" fmla="*/ 0 w 7"/>
                <a:gd name="T7" fmla="*/ 55 h 110"/>
                <a:gd name="T8" fmla="*/ 3 w 7"/>
                <a:gd name="T9" fmla="*/ 110 h 110"/>
                <a:gd name="T10" fmla="*/ 7 w 7"/>
                <a:gd name="T11" fmla="*/ 108 h 110"/>
                <a:gd name="T12" fmla="*/ 5 w 7"/>
                <a:gd name="T13" fmla="*/ 55 h 110"/>
              </a:gdLst>
              <a:ahLst/>
              <a:cxnLst>
                <a:cxn ang="0">
                  <a:pos x="T0" y="T1"/>
                </a:cxn>
                <a:cxn ang="0">
                  <a:pos x="T2" y="T3"/>
                </a:cxn>
                <a:cxn ang="0">
                  <a:pos x="T4" y="T5"/>
                </a:cxn>
                <a:cxn ang="0">
                  <a:pos x="T6" y="T7"/>
                </a:cxn>
                <a:cxn ang="0">
                  <a:pos x="T8" y="T9"/>
                </a:cxn>
                <a:cxn ang="0">
                  <a:pos x="T10" y="T11"/>
                </a:cxn>
                <a:cxn ang="0">
                  <a:pos x="T12" y="T13"/>
                </a:cxn>
              </a:cxnLst>
              <a:rect l="0" t="0" r="r" b="b"/>
              <a:pathLst>
                <a:path w="7" h="110">
                  <a:moveTo>
                    <a:pt x="5" y="55"/>
                  </a:moveTo>
                  <a:cubicBezTo>
                    <a:pt x="5" y="37"/>
                    <a:pt x="7" y="2"/>
                    <a:pt x="7" y="2"/>
                  </a:cubicBezTo>
                  <a:cubicBezTo>
                    <a:pt x="7" y="2"/>
                    <a:pt x="6" y="1"/>
                    <a:pt x="3" y="0"/>
                  </a:cubicBezTo>
                  <a:cubicBezTo>
                    <a:pt x="1" y="17"/>
                    <a:pt x="0" y="37"/>
                    <a:pt x="0" y="55"/>
                  </a:cubicBezTo>
                  <a:cubicBezTo>
                    <a:pt x="0" y="74"/>
                    <a:pt x="1" y="94"/>
                    <a:pt x="3" y="110"/>
                  </a:cubicBezTo>
                  <a:cubicBezTo>
                    <a:pt x="6" y="109"/>
                    <a:pt x="7" y="108"/>
                    <a:pt x="7" y="108"/>
                  </a:cubicBezTo>
                  <a:cubicBezTo>
                    <a:pt x="7" y="108"/>
                    <a:pt x="5" y="73"/>
                    <a:pt x="5" y="55"/>
                  </a:cubicBezTo>
                  <a:close/>
                </a:path>
              </a:pathLst>
            </a:custGeom>
            <a:gradFill>
              <a:gsLst>
                <a:gs pos="0">
                  <a:srgbClr val="DBA652"/>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51" name="Freeform 684"/>
            <p:cNvSpPr/>
            <p:nvPr/>
          </p:nvSpPr>
          <p:spPr bwMode="auto">
            <a:xfrm>
              <a:off x="3718495" y="2538100"/>
              <a:ext cx="14626" cy="212349"/>
            </a:xfrm>
            <a:custGeom>
              <a:avLst/>
              <a:gdLst>
                <a:gd name="T0" fmla="*/ 5 w 7"/>
                <a:gd name="T1" fmla="*/ 48 h 97"/>
                <a:gd name="T2" fmla="*/ 7 w 7"/>
                <a:gd name="T3" fmla="*/ 0 h 97"/>
                <a:gd name="T4" fmla="*/ 2 w 7"/>
                <a:gd name="T5" fmla="*/ 0 h 97"/>
                <a:gd name="T6" fmla="*/ 0 w 7"/>
                <a:gd name="T7" fmla="*/ 48 h 97"/>
                <a:gd name="T8" fmla="*/ 2 w 7"/>
                <a:gd name="T9" fmla="*/ 97 h 97"/>
                <a:gd name="T10" fmla="*/ 7 w 7"/>
                <a:gd name="T11" fmla="*/ 97 h 97"/>
                <a:gd name="T12" fmla="*/ 5 w 7"/>
                <a:gd name="T13" fmla="*/ 48 h 97"/>
              </a:gdLst>
              <a:ahLst/>
              <a:cxnLst>
                <a:cxn ang="0">
                  <a:pos x="T0" y="T1"/>
                </a:cxn>
                <a:cxn ang="0">
                  <a:pos x="T2" y="T3"/>
                </a:cxn>
                <a:cxn ang="0">
                  <a:pos x="T4" y="T5"/>
                </a:cxn>
                <a:cxn ang="0">
                  <a:pos x="T6" y="T7"/>
                </a:cxn>
                <a:cxn ang="0">
                  <a:pos x="T8" y="T9"/>
                </a:cxn>
                <a:cxn ang="0">
                  <a:pos x="T10" y="T11"/>
                </a:cxn>
                <a:cxn ang="0">
                  <a:pos x="T12" y="T13"/>
                </a:cxn>
              </a:cxnLst>
              <a:rect l="0" t="0" r="r" b="b"/>
              <a:pathLst>
                <a:path w="7" h="97">
                  <a:moveTo>
                    <a:pt x="5" y="48"/>
                  </a:moveTo>
                  <a:cubicBezTo>
                    <a:pt x="5" y="34"/>
                    <a:pt x="6" y="10"/>
                    <a:pt x="7" y="0"/>
                  </a:cubicBezTo>
                  <a:cubicBezTo>
                    <a:pt x="5" y="0"/>
                    <a:pt x="3" y="0"/>
                    <a:pt x="2" y="0"/>
                  </a:cubicBezTo>
                  <a:cubicBezTo>
                    <a:pt x="1" y="15"/>
                    <a:pt x="0" y="32"/>
                    <a:pt x="0" y="48"/>
                  </a:cubicBezTo>
                  <a:cubicBezTo>
                    <a:pt x="0" y="64"/>
                    <a:pt x="1" y="82"/>
                    <a:pt x="2" y="97"/>
                  </a:cubicBezTo>
                  <a:cubicBezTo>
                    <a:pt x="3" y="97"/>
                    <a:pt x="5" y="97"/>
                    <a:pt x="7" y="97"/>
                  </a:cubicBezTo>
                  <a:cubicBezTo>
                    <a:pt x="6" y="86"/>
                    <a:pt x="5" y="62"/>
                    <a:pt x="5" y="48"/>
                  </a:cubicBezTo>
                  <a:close/>
                </a:path>
              </a:pathLst>
            </a:custGeom>
            <a:gradFill>
              <a:gsLst>
                <a:gs pos="10000">
                  <a:srgbClr val="EFD099"/>
                </a:gs>
                <a:gs pos="68000">
                  <a:srgbClr val="F4E3C4"/>
                </a:gs>
                <a:gs pos="49000">
                  <a:srgbClr val="DB9D53"/>
                </a:gs>
                <a:gs pos="28000">
                  <a:srgbClr val="F4E3C4"/>
                </a:gs>
                <a:gs pos="90000">
                  <a:srgbClr val="F4E3C4"/>
                </a:gs>
              </a:gsLst>
              <a:lin ang="5400000" scaled="0"/>
            </a:gradFill>
            <a:ln>
              <a:noFill/>
            </a:ln>
          </p:spPr>
          <p:txBody>
            <a:bodyPr vert="horz" wrap="square" lIns="91440" tIns="45720" rIns="91440" bIns="45720" numCol="1" anchor="t" anchorCtr="0" compatLnSpc="1"/>
            <a:lstStyle/>
            <a:p>
              <a:endParaRPr lang="zh-CN" altLang="en-US"/>
            </a:p>
          </p:txBody>
        </p:sp>
        <p:sp>
          <p:nvSpPr>
            <p:cNvPr id="1652" name="Freeform 685"/>
            <p:cNvSpPr/>
            <p:nvPr/>
          </p:nvSpPr>
          <p:spPr bwMode="auto">
            <a:xfrm>
              <a:off x="2498152" y="2566721"/>
              <a:ext cx="17368" cy="156030"/>
            </a:xfrm>
            <a:custGeom>
              <a:avLst/>
              <a:gdLst>
                <a:gd name="T0" fmla="*/ 8 w 8"/>
                <a:gd name="T1" fmla="*/ 0 h 71"/>
                <a:gd name="T2" fmla="*/ 7 w 8"/>
                <a:gd name="T3" fmla="*/ 1 h 71"/>
                <a:gd name="T4" fmla="*/ 0 w 8"/>
                <a:gd name="T5" fmla="*/ 35 h 71"/>
                <a:gd name="T6" fmla="*/ 7 w 8"/>
                <a:gd name="T7" fmla="*/ 70 h 71"/>
                <a:gd name="T8" fmla="*/ 8 w 8"/>
                <a:gd name="T9" fmla="*/ 71 h 71"/>
                <a:gd name="T10" fmla="*/ 3 w 8"/>
                <a:gd name="T11" fmla="*/ 35 h 71"/>
                <a:gd name="T12" fmla="*/ 8 w 8"/>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8" h="71">
                  <a:moveTo>
                    <a:pt x="8" y="0"/>
                  </a:moveTo>
                  <a:cubicBezTo>
                    <a:pt x="8" y="0"/>
                    <a:pt x="7" y="0"/>
                    <a:pt x="7" y="1"/>
                  </a:cubicBezTo>
                  <a:cubicBezTo>
                    <a:pt x="3" y="10"/>
                    <a:pt x="0" y="15"/>
                    <a:pt x="0" y="35"/>
                  </a:cubicBezTo>
                  <a:cubicBezTo>
                    <a:pt x="0" y="55"/>
                    <a:pt x="3" y="61"/>
                    <a:pt x="7" y="70"/>
                  </a:cubicBezTo>
                  <a:cubicBezTo>
                    <a:pt x="7" y="70"/>
                    <a:pt x="8" y="70"/>
                    <a:pt x="8" y="71"/>
                  </a:cubicBezTo>
                  <a:cubicBezTo>
                    <a:pt x="5" y="62"/>
                    <a:pt x="3" y="47"/>
                    <a:pt x="3" y="35"/>
                  </a:cubicBezTo>
                  <a:cubicBezTo>
                    <a:pt x="3" y="23"/>
                    <a:pt x="5" y="8"/>
                    <a:pt x="8" y="0"/>
                  </a:cubicBezTo>
                  <a:close/>
                </a:path>
              </a:pathLst>
            </a:custGeom>
            <a:gradFill>
              <a:gsLst>
                <a:gs pos="0">
                  <a:srgbClr val="DBA652"/>
                </a:gs>
                <a:gs pos="64500">
                  <a:srgbClr val="EFD099"/>
                </a:gs>
                <a:gs pos="42000">
                  <a:srgbClr val="D58F39"/>
                </a:gs>
                <a:gs pos="20000">
                  <a:srgbClr val="EED5A8"/>
                </a:gs>
                <a:gs pos="90000">
                  <a:srgbClr val="E6B764"/>
                </a:gs>
                <a:gs pos="100000">
                  <a:srgbClr val="975F1C"/>
                </a:gs>
              </a:gsLst>
              <a:lin ang="5400000" scaled="0"/>
            </a:gradFill>
            <a:ln>
              <a:noFill/>
            </a:ln>
          </p:spPr>
          <p:txBody>
            <a:bodyPr vert="horz" wrap="square" lIns="91440" tIns="45720" rIns="91440" bIns="45720" numCol="1" anchor="t" anchorCtr="0" compatLnSpc="1"/>
            <a:lstStyle/>
            <a:p>
              <a:endParaRPr lang="zh-CN" altLang="en-US"/>
            </a:p>
          </p:txBody>
        </p:sp>
        <p:sp>
          <p:nvSpPr>
            <p:cNvPr id="1653" name="Freeform 686"/>
            <p:cNvSpPr/>
            <p:nvPr/>
          </p:nvSpPr>
          <p:spPr bwMode="auto">
            <a:xfrm>
              <a:off x="4585989" y="1680396"/>
              <a:ext cx="1156355" cy="926025"/>
            </a:xfrm>
            <a:custGeom>
              <a:avLst/>
              <a:gdLst>
                <a:gd name="T0" fmla="*/ 0 w 535"/>
                <a:gd name="T1" fmla="*/ 416 h 423"/>
                <a:gd name="T2" fmla="*/ 165 w 535"/>
                <a:gd name="T3" fmla="*/ 146 h 423"/>
                <a:gd name="T4" fmla="*/ 488 w 535"/>
                <a:gd name="T5" fmla="*/ 146 h 423"/>
                <a:gd name="T6" fmla="*/ 402 w 535"/>
                <a:gd name="T7" fmla="*/ 423 h 423"/>
                <a:gd name="T8" fmla="*/ 0 w 535"/>
                <a:gd name="T9" fmla="*/ 416 h 423"/>
              </a:gdLst>
              <a:ahLst/>
              <a:cxnLst>
                <a:cxn ang="0">
                  <a:pos x="T0" y="T1"/>
                </a:cxn>
                <a:cxn ang="0">
                  <a:pos x="T2" y="T3"/>
                </a:cxn>
                <a:cxn ang="0">
                  <a:pos x="T4" y="T5"/>
                </a:cxn>
                <a:cxn ang="0">
                  <a:pos x="T6" y="T7"/>
                </a:cxn>
                <a:cxn ang="0">
                  <a:pos x="T8" y="T9"/>
                </a:cxn>
              </a:cxnLst>
              <a:rect l="0" t="0" r="r" b="b"/>
              <a:pathLst>
                <a:path w="535" h="423">
                  <a:moveTo>
                    <a:pt x="0" y="416"/>
                  </a:moveTo>
                  <a:cubicBezTo>
                    <a:pt x="0" y="416"/>
                    <a:pt x="123" y="212"/>
                    <a:pt x="165" y="146"/>
                  </a:cubicBezTo>
                  <a:cubicBezTo>
                    <a:pt x="245" y="21"/>
                    <a:pt x="431" y="0"/>
                    <a:pt x="488" y="146"/>
                  </a:cubicBezTo>
                  <a:cubicBezTo>
                    <a:pt x="535" y="265"/>
                    <a:pt x="402" y="423"/>
                    <a:pt x="402" y="423"/>
                  </a:cubicBezTo>
                  <a:lnTo>
                    <a:pt x="0" y="416"/>
                  </a:lnTo>
                  <a:close/>
                </a:path>
              </a:pathLst>
            </a:custGeom>
            <a:solidFill>
              <a:srgbClr val="FF6F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687"/>
            <p:cNvSpPr/>
            <p:nvPr/>
          </p:nvSpPr>
          <p:spPr bwMode="auto">
            <a:xfrm>
              <a:off x="4600615" y="1680396"/>
              <a:ext cx="1157269" cy="926025"/>
            </a:xfrm>
            <a:custGeom>
              <a:avLst/>
              <a:gdLst>
                <a:gd name="T0" fmla="*/ 0 w 535"/>
                <a:gd name="T1" fmla="*/ 416 h 423"/>
                <a:gd name="T2" fmla="*/ 165 w 535"/>
                <a:gd name="T3" fmla="*/ 146 h 423"/>
                <a:gd name="T4" fmla="*/ 488 w 535"/>
                <a:gd name="T5" fmla="*/ 146 h 423"/>
                <a:gd name="T6" fmla="*/ 402 w 535"/>
                <a:gd name="T7" fmla="*/ 423 h 423"/>
                <a:gd name="T8" fmla="*/ 0 w 535"/>
                <a:gd name="T9" fmla="*/ 416 h 423"/>
              </a:gdLst>
              <a:ahLst/>
              <a:cxnLst>
                <a:cxn ang="0">
                  <a:pos x="T0" y="T1"/>
                </a:cxn>
                <a:cxn ang="0">
                  <a:pos x="T2" y="T3"/>
                </a:cxn>
                <a:cxn ang="0">
                  <a:pos x="T4" y="T5"/>
                </a:cxn>
                <a:cxn ang="0">
                  <a:pos x="T6" y="T7"/>
                </a:cxn>
                <a:cxn ang="0">
                  <a:pos x="T8" y="T9"/>
                </a:cxn>
              </a:cxnLst>
              <a:rect l="0" t="0" r="r" b="b"/>
              <a:pathLst>
                <a:path w="535" h="423">
                  <a:moveTo>
                    <a:pt x="0" y="416"/>
                  </a:moveTo>
                  <a:cubicBezTo>
                    <a:pt x="0" y="416"/>
                    <a:pt x="123" y="212"/>
                    <a:pt x="165" y="146"/>
                  </a:cubicBezTo>
                  <a:cubicBezTo>
                    <a:pt x="245" y="21"/>
                    <a:pt x="431" y="0"/>
                    <a:pt x="488" y="146"/>
                  </a:cubicBezTo>
                  <a:cubicBezTo>
                    <a:pt x="535" y="265"/>
                    <a:pt x="402" y="423"/>
                    <a:pt x="402" y="423"/>
                  </a:cubicBezTo>
                  <a:lnTo>
                    <a:pt x="0" y="416"/>
                  </a:lnTo>
                  <a:close/>
                </a:path>
              </a:pathLst>
            </a:custGeom>
            <a:solidFill>
              <a:srgbClr val="DF0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688"/>
            <p:cNvSpPr/>
            <p:nvPr/>
          </p:nvSpPr>
          <p:spPr bwMode="auto">
            <a:xfrm>
              <a:off x="4587818" y="2643351"/>
              <a:ext cx="1141729" cy="194807"/>
            </a:xfrm>
            <a:custGeom>
              <a:avLst/>
              <a:gdLst>
                <a:gd name="T0" fmla="*/ 0 w 528"/>
                <a:gd name="T1" fmla="*/ 13 h 89"/>
                <a:gd name="T2" fmla="*/ 488 w 528"/>
                <a:gd name="T3" fmla="*/ 76 h 89"/>
                <a:gd name="T4" fmla="*/ 523 w 528"/>
                <a:gd name="T5" fmla="*/ 48 h 89"/>
                <a:gd name="T6" fmla="*/ 402 w 528"/>
                <a:gd name="T7" fmla="*/ 13 h 89"/>
                <a:gd name="T8" fmla="*/ 0 w 528"/>
                <a:gd name="T9" fmla="*/ 0 h 89"/>
                <a:gd name="T10" fmla="*/ 0 w 528"/>
                <a:gd name="T11" fmla="*/ 13 h 89"/>
              </a:gdLst>
              <a:ahLst/>
              <a:cxnLst>
                <a:cxn ang="0">
                  <a:pos x="T0" y="T1"/>
                </a:cxn>
                <a:cxn ang="0">
                  <a:pos x="T2" y="T3"/>
                </a:cxn>
                <a:cxn ang="0">
                  <a:pos x="T4" y="T5"/>
                </a:cxn>
                <a:cxn ang="0">
                  <a:pos x="T6" y="T7"/>
                </a:cxn>
                <a:cxn ang="0">
                  <a:pos x="T8" y="T9"/>
                </a:cxn>
                <a:cxn ang="0">
                  <a:pos x="T10" y="T11"/>
                </a:cxn>
              </a:cxnLst>
              <a:rect l="0" t="0" r="r" b="b"/>
              <a:pathLst>
                <a:path w="528" h="89">
                  <a:moveTo>
                    <a:pt x="0" y="13"/>
                  </a:moveTo>
                  <a:cubicBezTo>
                    <a:pt x="1" y="14"/>
                    <a:pt x="406" y="89"/>
                    <a:pt x="488" y="76"/>
                  </a:cubicBezTo>
                  <a:cubicBezTo>
                    <a:pt x="522" y="70"/>
                    <a:pt x="528" y="60"/>
                    <a:pt x="523" y="48"/>
                  </a:cubicBezTo>
                  <a:cubicBezTo>
                    <a:pt x="512" y="24"/>
                    <a:pt x="402" y="13"/>
                    <a:pt x="402" y="13"/>
                  </a:cubicBezTo>
                  <a:cubicBezTo>
                    <a:pt x="0" y="0"/>
                    <a:pt x="0" y="0"/>
                    <a:pt x="0" y="0"/>
                  </a:cubicBezTo>
                  <a:lnTo>
                    <a:pt x="0" y="13"/>
                  </a:lnTo>
                  <a:close/>
                </a:path>
              </a:pathLst>
            </a:custGeom>
            <a:gradFill>
              <a:gsLst>
                <a:gs pos="0">
                  <a:srgbClr val="EE0600"/>
                </a:gs>
                <a:gs pos="100000">
                  <a:srgbClr val="FE735F"/>
                </a:gs>
              </a:gsLst>
              <a:lin ang="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689"/>
            <p:cNvSpPr/>
            <p:nvPr/>
          </p:nvSpPr>
          <p:spPr bwMode="auto">
            <a:xfrm>
              <a:off x="4587818" y="2643351"/>
              <a:ext cx="1217600" cy="215119"/>
            </a:xfrm>
            <a:custGeom>
              <a:avLst/>
              <a:gdLst>
                <a:gd name="T0" fmla="*/ 0 w 563"/>
                <a:gd name="T1" fmla="*/ 0 h 98"/>
                <a:gd name="T2" fmla="*/ 222 w 563"/>
                <a:gd name="T3" fmla="*/ 43 h 98"/>
                <a:gd name="T4" fmla="*/ 518 w 563"/>
                <a:gd name="T5" fmla="*/ 39 h 98"/>
                <a:gd name="T6" fmla="*/ 402 w 563"/>
                <a:gd name="T7" fmla="*/ 0 h 98"/>
                <a:gd name="T8" fmla="*/ 0 w 563"/>
                <a:gd name="T9" fmla="*/ 0 h 98"/>
              </a:gdLst>
              <a:ahLst/>
              <a:cxnLst>
                <a:cxn ang="0">
                  <a:pos x="T0" y="T1"/>
                </a:cxn>
                <a:cxn ang="0">
                  <a:pos x="T2" y="T3"/>
                </a:cxn>
                <a:cxn ang="0">
                  <a:pos x="T4" y="T5"/>
                </a:cxn>
                <a:cxn ang="0">
                  <a:pos x="T6" y="T7"/>
                </a:cxn>
                <a:cxn ang="0">
                  <a:pos x="T8" y="T9"/>
                </a:cxn>
              </a:cxnLst>
              <a:rect l="0" t="0" r="r" b="b"/>
              <a:pathLst>
                <a:path w="563" h="98">
                  <a:moveTo>
                    <a:pt x="0" y="0"/>
                  </a:moveTo>
                  <a:cubicBezTo>
                    <a:pt x="0" y="0"/>
                    <a:pt x="154" y="33"/>
                    <a:pt x="222" y="43"/>
                  </a:cubicBezTo>
                  <a:cubicBezTo>
                    <a:pt x="354" y="62"/>
                    <a:pt x="563" y="98"/>
                    <a:pt x="518" y="39"/>
                  </a:cubicBezTo>
                  <a:cubicBezTo>
                    <a:pt x="503" y="19"/>
                    <a:pt x="402" y="0"/>
                    <a:pt x="402" y="0"/>
                  </a:cubicBezTo>
                  <a:lnTo>
                    <a:pt x="0" y="0"/>
                  </a:lnTo>
                  <a:close/>
                </a:path>
              </a:pathLst>
            </a:custGeom>
            <a:gradFill>
              <a:gsLst>
                <a:gs pos="0">
                  <a:srgbClr val="810300"/>
                </a:gs>
                <a:gs pos="100000">
                  <a:srgbClr val="EE0600"/>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690"/>
            <p:cNvSpPr/>
            <p:nvPr/>
          </p:nvSpPr>
          <p:spPr bwMode="auto">
            <a:xfrm>
              <a:off x="4637180" y="2085705"/>
              <a:ext cx="1019238" cy="501328"/>
            </a:xfrm>
            <a:custGeom>
              <a:avLst/>
              <a:gdLst>
                <a:gd name="T0" fmla="*/ 387 w 471"/>
                <a:gd name="T1" fmla="*/ 226 h 229"/>
                <a:gd name="T2" fmla="*/ 393 w 471"/>
                <a:gd name="T3" fmla="*/ 229 h 229"/>
                <a:gd name="T4" fmla="*/ 471 w 471"/>
                <a:gd name="T5" fmla="*/ 82 h 229"/>
                <a:gd name="T6" fmla="*/ 148 w 471"/>
                <a:gd name="T7" fmla="*/ 82 h 229"/>
                <a:gd name="T8" fmla="*/ 0 w 471"/>
                <a:gd name="T9" fmla="*/ 218 h 229"/>
                <a:gd name="T10" fmla="*/ 387 w 471"/>
                <a:gd name="T11" fmla="*/ 226 h 229"/>
              </a:gdLst>
              <a:ahLst/>
              <a:cxnLst>
                <a:cxn ang="0">
                  <a:pos x="T0" y="T1"/>
                </a:cxn>
                <a:cxn ang="0">
                  <a:pos x="T2" y="T3"/>
                </a:cxn>
                <a:cxn ang="0">
                  <a:pos x="T4" y="T5"/>
                </a:cxn>
                <a:cxn ang="0">
                  <a:pos x="T6" y="T7"/>
                </a:cxn>
                <a:cxn ang="0">
                  <a:pos x="T8" y="T9"/>
                </a:cxn>
                <a:cxn ang="0">
                  <a:pos x="T10" y="T11"/>
                </a:cxn>
              </a:cxnLst>
              <a:rect l="0" t="0" r="r" b="b"/>
              <a:pathLst>
                <a:path w="471" h="229">
                  <a:moveTo>
                    <a:pt x="387" y="226"/>
                  </a:moveTo>
                  <a:cubicBezTo>
                    <a:pt x="387" y="226"/>
                    <a:pt x="389" y="227"/>
                    <a:pt x="393" y="229"/>
                  </a:cubicBezTo>
                  <a:cubicBezTo>
                    <a:pt x="410" y="206"/>
                    <a:pt x="452" y="147"/>
                    <a:pt x="471" y="82"/>
                  </a:cubicBezTo>
                  <a:cubicBezTo>
                    <a:pt x="413" y="0"/>
                    <a:pt x="228" y="12"/>
                    <a:pt x="148" y="82"/>
                  </a:cubicBezTo>
                  <a:cubicBezTo>
                    <a:pt x="116" y="111"/>
                    <a:pt x="35" y="186"/>
                    <a:pt x="0" y="218"/>
                  </a:cubicBezTo>
                  <a:cubicBezTo>
                    <a:pt x="205" y="223"/>
                    <a:pt x="387" y="226"/>
                    <a:pt x="387" y="226"/>
                  </a:cubicBezTo>
                  <a:close/>
                </a:path>
              </a:pathLst>
            </a:custGeom>
            <a:solidFill>
              <a:srgbClr val="8E0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652"/>
            <p:cNvSpPr/>
            <p:nvPr/>
          </p:nvSpPr>
          <p:spPr bwMode="auto">
            <a:xfrm>
              <a:off x="3727636" y="2542717"/>
              <a:ext cx="1909585" cy="179112"/>
            </a:xfrm>
            <a:custGeom>
              <a:avLst/>
              <a:gdLst>
                <a:gd name="T0" fmla="*/ 883 w 883"/>
                <a:gd name="T1" fmla="*/ 48 h 97"/>
                <a:gd name="T2" fmla="*/ 842 w 883"/>
                <a:gd name="T3" fmla="*/ 19 h 97"/>
                <a:gd name="T4" fmla="*/ 9 w 883"/>
                <a:gd name="T5" fmla="*/ 0 h 97"/>
                <a:gd name="T6" fmla="*/ 8 w 883"/>
                <a:gd name="T7" fmla="*/ 0 h 97"/>
                <a:gd name="T8" fmla="*/ 0 w 883"/>
                <a:gd name="T9" fmla="*/ 48 h 97"/>
                <a:gd name="T10" fmla="*/ 8 w 883"/>
                <a:gd name="T11" fmla="*/ 97 h 97"/>
                <a:gd name="T12" fmla="*/ 9 w 883"/>
                <a:gd name="T13" fmla="*/ 97 h 97"/>
                <a:gd name="T14" fmla="*/ 842 w 883"/>
                <a:gd name="T15" fmla="*/ 77 h 97"/>
                <a:gd name="T16" fmla="*/ 883 w 883"/>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3" h="97">
                  <a:moveTo>
                    <a:pt x="883" y="48"/>
                  </a:moveTo>
                  <a:cubicBezTo>
                    <a:pt x="883" y="39"/>
                    <a:pt x="842" y="19"/>
                    <a:pt x="842" y="19"/>
                  </a:cubicBezTo>
                  <a:cubicBezTo>
                    <a:pt x="842" y="19"/>
                    <a:pt x="11" y="0"/>
                    <a:pt x="9" y="0"/>
                  </a:cubicBezTo>
                  <a:cubicBezTo>
                    <a:pt x="8" y="0"/>
                    <a:pt x="8" y="0"/>
                    <a:pt x="8" y="0"/>
                  </a:cubicBezTo>
                  <a:cubicBezTo>
                    <a:pt x="4" y="1"/>
                    <a:pt x="0" y="26"/>
                    <a:pt x="0" y="48"/>
                  </a:cubicBezTo>
                  <a:cubicBezTo>
                    <a:pt x="0" y="71"/>
                    <a:pt x="4" y="95"/>
                    <a:pt x="8" y="97"/>
                  </a:cubicBezTo>
                  <a:cubicBezTo>
                    <a:pt x="9" y="97"/>
                    <a:pt x="9" y="97"/>
                    <a:pt x="9" y="97"/>
                  </a:cubicBezTo>
                  <a:cubicBezTo>
                    <a:pt x="11" y="97"/>
                    <a:pt x="842" y="77"/>
                    <a:pt x="842" y="77"/>
                  </a:cubicBezTo>
                  <a:cubicBezTo>
                    <a:pt x="842" y="77"/>
                    <a:pt x="883" y="58"/>
                    <a:pt x="883" y="48"/>
                  </a:cubicBezTo>
                  <a:close/>
                </a:path>
              </a:pathLst>
            </a:custGeom>
            <a:gradFill>
              <a:gsLst>
                <a:gs pos="46000">
                  <a:schemeClr val="bg1">
                    <a:alpha val="30000"/>
                  </a:schemeClr>
                </a:gs>
                <a:gs pos="0">
                  <a:srgbClr val="FF3E2F">
                    <a:alpha val="0"/>
                  </a:srgbClr>
                </a:gs>
                <a:gs pos="100000">
                  <a:srgbClr val="791104">
                    <a:alpha val="0"/>
                  </a:srgbClr>
                </a:gs>
              </a:gsLst>
              <a:lin ang="5400000" scaled="0"/>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80" name="Freeform 723"/>
          <p:cNvSpPr/>
          <p:nvPr/>
        </p:nvSpPr>
        <p:spPr bwMode="auto">
          <a:xfrm>
            <a:off x="3270009" y="2754985"/>
            <a:ext cx="1313582" cy="2120718"/>
          </a:xfrm>
          <a:custGeom>
            <a:avLst/>
            <a:gdLst>
              <a:gd name="T0" fmla="*/ 358 w 607"/>
              <a:gd name="T1" fmla="*/ 23 h 970"/>
              <a:gd name="T2" fmla="*/ 367 w 607"/>
              <a:gd name="T3" fmla="*/ 51 h 970"/>
              <a:gd name="T4" fmla="*/ 327 w 607"/>
              <a:gd name="T5" fmla="*/ 177 h 970"/>
              <a:gd name="T6" fmla="*/ 278 w 607"/>
              <a:gd name="T7" fmla="*/ 122 h 970"/>
              <a:gd name="T8" fmla="*/ 154 w 607"/>
              <a:gd name="T9" fmla="*/ 25 h 970"/>
              <a:gd name="T10" fmla="*/ 43 w 607"/>
              <a:gd name="T11" fmla="*/ 27 h 970"/>
              <a:gd name="T12" fmla="*/ 42 w 607"/>
              <a:gd name="T13" fmla="*/ 28 h 970"/>
              <a:gd name="T14" fmla="*/ 28 w 607"/>
              <a:gd name="T15" fmla="*/ 149 h 970"/>
              <a:gd name="T16" fmla="*/ 184 w 607"/>
              <a:gd name="T17" fmla="*/ 306 h 970"/>
              <a:gd name="T18" fmla="*/ 98 w 607"/>
              <a:gd name="T19" fmla="*/ 560 h 970"/>
              <a:gd name="T20" fmla="*/ 126 w 607"/>
              <a:gd name="T21" fmla="*/ 773 h 970"/>
              <a:gd name="T22" fmla="*/ 231 w 607"/>
              <a:gd name="T23" fmla="*/ 970 h 970"/>
              <a:gd name="T24" fmla="*/ 545 w 607"/>
              <a:gd name="T25" fmla="*/ 796 h 970"/>
              <a:gd name="T26" fmla="*/ 500 w 607"/>
              <a:gd name="T27" fmla="*/ 693 h 970"/>
              <a:gd name="T28" fmla="*/ 489 w 607"/>
              <a:gd name="T29" fmla="*/ 589 h 970"/>
              <a:gd name="T30" fmla="*/ 594 w 607"/>
              <a:gd name="T31" fmla="*/ 170 h 970"/>
              <a:gd name="T32" fmla="*/ 571 w 607"/>
              <a:gd name="T33" fmla="*/ 17 h 970"/>
              <a:gd name="T34" fmla="*/ 358 w 607"/>
              <a:gd name="T35" fmla="*/ 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7" h="970">
                <a:moveTo>
                  <a:pt x="358" y="23"/>
                </a:moveTo>
                <a:cubicBezTo>
                  <a:pt x="367" y="51"/>
                  <a:pt x="367" y="51"/>
                  <a:pt x="367" y="51"/>
                </a:cubicBezTo>
                <a:cubicBezTo>
                  <a:pt x="327" y="177"/>
                  <a:pt x="327" y="177"/>
                  <a:pt x="327" y="177"/>
                </a:cubicBezTo>
                <a:cubicBezTo>
                  <a:pt x="278" y="122"/>
                  <a:pt x="278" y="122"/>
                  <a:pt x="278" y="122"/>
                </a:cubicBezTo>
                <a:cubicBezTo>
                  <a:pt x="154" y="25"/>
                  <a:pt x="154" y="25"/>
                  <a:pt x="154" y="25"/>
                </a:cubicBezTo>
                <a:cubicBezTo>
                  <a:pt x="121" y="0"/>
                  <a:pt x="75" y="1"/>
                  <a:pt x="43" y="27"/>
                </a:cubicBezTo>
                <a:cubicBezTo>
                  <a:pt x="42" y="28"/>
                  <a:pt x="42" y="28"/>
                  <a:pt x="42" y="28"/>
                </a:cubicBezTo>
                <a:cubicBezTo>
                  <a:pt x="6" y="58"/>
                  <a:pt x="0" y="112"/>
                  <a:pt x="28" y="149"/>
                </a:cubicBezTo>
                <a:cubicBezTo>
                  <a:pt x="184" y="306"/>
                  <a:pt x="184" y="306"/>
                  <a:pt x="184" y="306"/>
                </a:cubicBezTo>
                <a:cubicBezTo>
                  <a:pt x="98" y="560"/>
                  <a:pt x="98" y="560"/>
                  <a:pt x="98" y="560"/>
                </a:cubicBezTo>
                <a:cubicBezTo>
                  <a:pt x="81" y="624"/>
                  <a:pt x="95" y="715"/>
                  <a:pt x="126" y="773"/>
                </a:cubicBezTo>
                <a:cubicBezTo>
                  <a:pt x="231" y="970"/>
                  <a:pt x="231" y="970"/>
                  <a:pt x="231" y="970"/>
                </a:cubicBezTo>
                <a:cubicBezTo>
                  <a:pt x="545" y="796"/>
                  <a:pt x="545" y="796"/>
                  <a:pt x="545" y="796"/>
                </a:cubicBezTo>
                <a:cubicBezTo>
                  <a:pt x="500" y="693"/>
                  <a:pt x="500" y="693"/>
                  <a:pt x="500" y="693"/>
                </a:cubicBezTo>
                <a:cubicBezTo>
                  <a:pt x="486" y="660"/>
                  <a:pt x="482" y="624"/>
                  <a:pt x="489" y="589"/>
                </a:cubicBezTo>
                <a:cubicBezTo>
                  <a:pt x="594" y="170"/>
                  <a:pt x="594" y="170"/>
                  <a:pt x="594" y="170"/>
                </a:cubicBezTo>
                <a:cubicBezTo>
                  <a:pt x="607" y="120"/>
                  <a:pt x="597" y="61"/>
                  <a:pt x="571" y="17"/>
                </a:cubicBezTo>
                <a:lnTo>
                  <a:pt x="358" y="23"/>
                </a:lnTo>
                <a:close/>
              </a:path>
            </a:pathLst>
          </a:custGeom>
          <a:solidFill>
            <a:srgbClr val="F8D5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724"/>
          <p:cNvSpPr/>
          <p:nvPr/>
        </p:nvSpPr>
        <p:spPr bwMode="auto">
          <a:xfrm>
            <a:off x="3359591" y="2811303"/>
            <a:ext cx="250467" cy="247432"/>
          </a:xfrm>
          <a:custGeom>
            <a:avLst/>
            <a:gdLst>
              <a:gd name="T0" fmla="*/ 83 w 116"/>
              <a:gd name="T1" fmla="*/ 13 h 113"/>
              <a:gd name="T2" fmla="*/ 23 w 116"/>
              <a:gd name="T3" fmla="*/ 14 h 113"/>
              <a:gd name="T4" fmla="*/ 22 w 116"/>
              <a:gd name="T5" fmla="*/ 15 h 113"/>
              <a:gd name="T6" fmla="*/ 15 w 116"/>
              <a:gd name="T7" fmla="*/ 80 h 113"/>
              <a:gd name="T8" fmla="*/ 38 w 116"/>
              <a:gd name="T9" fmla="*/ 104 h 113"/>
              <a:gd name="T10" fmla="*/ 70 w 116"/>
              <a:gd name="T11" fmla="*/ 103 h 113"/>
              <a:gd name="T12" fmla="*/ 107 w 116"/>
              <a:gd name="T13" fmla="*/ 62 h 113"/>
              <a:gd name="T14" fmla="*/ 104 w 116"/>
              <a:gd name="T15" fmla="*/ 30 h 113"/>
              <a:gd name="T16" fmla="*/ 83 w 116"/>
              <a:gd name="T17" fmla="*/ 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3">
                <a:moveTo>
                  <a:pt x="83" y="13"/>
                </a:moveTo>
                <a:cubicBezTo>
                  <a:pt x="65" y="0"/>
                  <a:pt x="40" y="0"/>
                  <a:pt x="23" y="14"/>
                </a:cubicBezTo>
                <a:cubicBezTo>
                  <a:pt x="22" y="15"/>
                  <a:pt x="22" y="15"/>
                  <a:pt x="22" y="15"/>
                </a:cubicBezTo>
                <a:cubicBezTo>
                  <a:pt x="3" y="31"/>
                  <a:pt x="0" y="60"/>
                  <a:pt x="15" y="80"/>
                </a:cubicBezTo>
                <a:cubicBezTo>
                  <a:pt x="38" y="104"/>
                  <a:pt x="38" y="104"/>
                  <a:pt x="38" y="104"/>
                </a:cubicBezTo>
                <a:cubicBezTo>
                  <a:pt x="47" y="113"/>
                  <a:pt x="62" y="113"/>
                  <a:pt x="70" y="103"/>
                </a:cubicBezTo>
                <a:cubicBezTo>
                  <a:pt x="107" y="62"/>
                  <a:pt x="107" y="62"/>
                  <a:pt x="107" y="62"/>
                </a:cubicBezTo>
                <a:cubicBezTo>
                  <a:pt x="116" y="53"/>
                  <a:pt x="114" y="38"/>
                  <a:pt x="104" y="30"/>
                </a:cubicBezTo>
                <a:lnTo>
                  <a:pt x="83" y="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矩形 1683"/>
          <p:cNvSpPr/>
          <p:nvPr/>
        </p:nvSpPr>
        <p:spPr>
          <a:xfrm rot="2691279">
            <a:off x="3266934" y="3213480"/>
            <a:ext cx="367644" cy="74617"/>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515" h="128302">
                <a:moveTo>
                  <a:pt x="40445" y="0"/>
                </a:moveTo>
                <a:lnTo>
                  <a:pt x="661515" y="0"/>
                </a:lnTo>
                <a:cubicBezTo>
                  <a:pt x="661532" y="31576"/>
                  <a:pt x="640617" y="63101"/>
                  <a:pt x="619681" y="101361"/>
                </a:cubicBezTo>
                <a:lnTo>
                  <a:pt x="0" y="128302"/>
                </a:lnTo>
                <a:lnTo>
                  <a:pt x="40445" y="0"/>
                </a:lnTo>
                <a:close/>
              </a:path>
            </a:pathLst>
          </a:custGeom>
          <a:gradFill>
            <a:gsLst>
              <a:gs pos="0">
                <a:srgbClr val="7B480B">
                  <a:alpha val="70000"/>
                </a:srgbClr>
              </a:gs>
              <a:gs pos="100000">
                <a:srgbClr val="F8D5AC">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2" name="Freeform 725"/>
          <p:cNvSpPr/>
          <p:nvPr/>
        </p:nvSpPr>
        <p:spPr bwMode="auto">
          <a:xfrm>
            <a:off x="3160315" y="2207494"/>
            <a:ext cx="259608" cy="87709"/>
          </a:xfrm>
          <a:custGeom>
            <a:avLst/>
            <a:gdLst>
              <a:gd name="T0" fmla="*/ 120 w 120"/>
              <a:gd name="T1" fmla="*/ 0 h 40"/>
              <a:gd name="T2" fmla="*/ 26 w 120"/>
              <a:gd name="T3" fmla="*/ 0 h 40"/>
              <a:gd name="T4" fmla="*/ 0 w 120"/>
              <a:gd name="T5" fmla="*/ 7 h 40"/>
              <a:gd name="T6" fmla="*/ 38 w 120"/>
              <a:gd name="T7" fmla="*/ 40 h 40"/>
              <a:gd name="T8" fmla="*/ 120 w 120"/>
              <a:gd name="T9" fmla="*/ 40 h 40"/>
              <a:gd name="T10" fmla="*/ 120 w 120"/>
              <a:gd name="T11" fmla="*/ 0 h 40"/>
            </a:gdLst>
            <a:ahLst/>
            <a:cxnLst>
              <a:cxn ang="0">
                <a:pos x="T0" y="T1"/>
              </a:cxn>
              <a:cxn ang="0">
                <a:pos x="T2" y="T3"/>
              </a:cxn>
              <a:cxn ang="0">
                <a:pos x="T4" y="T5"/>
              </a:cxn>
              <a:cxn ang="0">
                <a:pos x="T6" y="T7"/>
              </a:cxn>
              <a:cxn ang="0">
                <a:pos x="T8" y="T9"/>
              </a:cxn>
              <a:cxn ang="0">
                <a:pos x="T10" y="T11"/>
              </a:cxn>
            </a:cxnLst>
            <a:rect l="0" t="0" r="r" b="b"/>
            <a:pathLst>
              <a:path w="120" h="40">
                <a:moveTo>
                  <a:pt x="120" y="0"/>
                </a:moveTo>
                <a:cubicBezTo>
                  <a:pt x="26" y="0"/>
                  <a:pt x="26" y="0"/>
                  <a:pt x="26" y="0"/>
                </a:cubicBezTo>
                <a:cubicBezTo>
                  <a:pt x="17" y="0"/>
                  <a:pt x="8" y="2"/>
                  <a:pt x="0" y="7"/>
                </a:cubicBezTo>
                <a:cubicBezTo>
                  <a:pt x="5" y="21"/>
                  <a:pt x="16" y="40"/>
                  <a:pt x="38" y="40"/>
                </a:cubicBezTo>
                <a:cubicBezTo>
                  <a:pt x="73" y="40"/>
                  <a:pt x="120" y="40"/>
                  <a:pt x="120" y="40"/>
                </a:cubicBezTo>
                <a:lnTo>
                  <a:pt x="1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726"/>
          <p:cNvSpPr/>
          <p:nvPr/>
        </p:nvSpPr>
        <p:spPr bwMode="auto">
          <a:xfrm>
            <a:off x="3280978" y="2859312"/>
            <a:ext cx="406781" cy="750607"/>
          </a:xfrm>
          <a:custGeom>
            <a:avLst/>
            <a:gdLst>
              <a:gd name="T0" fmla="*/ 121 w 188"/>
              <a:gd name="T1" fmla="*/ 285 h 343"/>
              <a:gd name="T2" fmla="*/ 144 w 188"/>
              <a:gd name="T3" fmla="*/ 343 h 343"/>
              <a:gd name="T4" fmla="*/ 188 w 188"/>
              <a:gd name="T5" fmla="*/ 240 h 343"/>
              <a:gd name="T6" fmla="*/ 32 w 188"/>
              <a:gd name="T7" fmla="*/ 83 h 343"/>
              <a:gd name="T8" fmla="*/ 20 w 188"/>
              <a:gd name="T9" fmla="*/ 0 h 343"/>
              <a:gd name="T10" fmla="*/ 23 w 188"/>
              <a:gd name="T11" fmla="*/ 101 h 343"/>
              <a:gd name="T12" fmla="*/ 153 w 188"/>
              <a:gd name="T13" fmla="*/ 236 h 343"/>
              <a:gd name="T14" fmla="*/ 121 w 188"/>
              <a:gd name="T15" fmla="*/ 285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43">
                <a:moveTo>
                  <a:pt x="121" y="285"/>
                </a:moveTo>
                <a:cubicBezTo>
                  <a:pt x="122" y="285"/>
                  <a:pt x="143" y="343"/>
                  <a:pt x="144" y="343"/>
                </a:cubicBezTo>
                <a:cubicBezTo>
                  <a:pt x="188" y="240"/>
                  <a:pt x="188" y="240"/>
                  <a:pt x="188" y="240"/>
                </a:cubicBezTo>
                <a:cubicBezTo>
                  <a:pt x="32" y="83"/>
                  <a:pt x="32" y="83"/>
                  <a:pt x="32" y="83"/>
                </a:cubicBezTo>
                <a:cubicBezTo>
                  <a:pt x="14" y="58"/>
                  <a:pt x="10" y="27"/>
                  <a:pt x="20" y="0"/>
                </a:cubicBezTo>
                <a:cubicBezTo>
                  <a:pt x="0" y="30"/>
                  <a:pt x="0" y="71"/>
                  <a:pt x="23" y="101"/>
                </a:cubicBezTo>
                <a:cubicBezTo>
                  <a:pt x="153" y="236"/>
                  <a:pt x="153" y="236"/>
                  <a:pt x="153" y="236"/>
                </a:cubicBezTo>
                <a:lnTo>
                  <a:pt x="121" y="285"/>
                </a:lnTo>
                <a:close/>
              </a:path>
            </a:pathLst>
          </a:custGeom>
          <a:solidFill>
            <a:srgbClr val="DBB5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609"/>
          <p:cNvSpPr/>
          <p:nvPr/>
        </p:nvSpPr>
        <p:spPr bwMode="auto">
          <a:xfrm>
            <a:off x="3675804" y="4317589"/>
            <a:ext cx="823617" cy="624121"/>
          </a:xfrm>
          <a:custGeom>
            <a:avLst/>
            <a:gdLst>
              <a:gd name="T0" fmla="*/ 381 w 381"/>
              <a:gd name="T1" fmla="*/ 112 h 286"/>
              <a:gd name="T2" fmla="*/ 336 w 381"/>
              <a:gd name="T3" fmla="*/ 9 h 286"/>
              <a:gd name="T4" fmla="*/ 0 w 381"/>
              <a:gd name="T5" fmla="*/ 160 h 286"/>
              <a:gd name="T6" fmla="*/ 67 w 381"/>
              <a:gd name="T7" fmla="*/ 286 h 286"/>
              <a:gd name="T8" fmla="*/ 381 w 381"/>
              <a:gd name="T9" fmla="*/ 112 h 286"/>
            </a:gdLst>
            <a:ahLst/>
            <a:cxnLst>
              <a:cxn ang="0">
                <a:pos x="T0" y="T1"/>
              </a:cxn>
              <a:cxn ang="0">
                <a:pos x="T2" y="T3"/>
              </a:cxn>
              <a:cxn ang="0">
                <a:pos x="T4" y="T5"/>
              </a:cxn>
              <a:cxn ang="0">
                <a:pos x="T6" y="T7"/>
              </a:cxn>
              <a:cxn ang="0">
                <a:pos x="T8" y="T9"/>
              </a:cxn>
            </a:cxnLst>
            <a:rect l="0" t="0" r="r" b="b"/>
            <a:pathLst>
              <a:path w="381" h="286">
                <a:moveTo>
                  <a:pt x="381" y="112"/>
                </a:moveTo>
                <a:cubicBezTo>
                  <a:pt x="336" y="9"/>
                  <a:pt x="336" y="9"/>
                  <a:pt x="336" y="9"/>
                </a:cubicBezTo>
                <a:cubicBezTo>
                  <a:pt x="332" y="0"/>
                  <a:pt x="0" y="160"/>
                  <a:pt x="0" y="160"/>
                </a:cubicBezTo>
                <a:cubicBezTo>
                  <a:pt x="67" y="286"/>
                  <a:pt x="67" y="286"/>
                  <a:pt x="67" y="286"/>
                </a:cubicBezTo>
                <a:lnTo>
                  <a:pt x="381" y="112"/>
                </a:lnTo>
                <a:close/>
              </a:path>
            </a:pathLst>
          </a:custGeom>
          <a:solidFill>
            <a:srgbClr val="ECC0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610"/>
          <p:cNvSpPr/>
          <p:nvPr/>
        </p:nvSpPr>
        <p:spPr bwMode="auto">
          <a:xfrm>
            <a:off x="3576165" y="4311127"/>
            <a:ext cx="1374827" cy="1484595"/>
          </a:xfrm>
          <a:custGeom>
            <a:avLst/>
            <a:gdLst>
              <a:gd name="T0" fmla="*/ 0 w 1504"/>
              <a:gd name="T1" fmla="*/ 508 h 1608"/>
              <a:gd name="T2" fmla="*/ 929 w 1504"/>
              <a:gd name="T3" fmla="*/ 0 h 1608"/>
              <a:gd name="T4" fmla="*/ 1504 w 1504"/>
              <a:gd name="T5" fmla="*/ 1121 h 1608"/>
              <a:gd name="T6" fmla="*/ 575 w 1504"/>
              <a:gd name="T7" fmla="*/ 1608 h 1608"/>
              <a:gd name="T8" fmla="*/ 0 w 1504"/>
              <a:gd name="T9" fmla="*/ 508 h 1608"/>
            </a:gdLst>
            <a:ahLst/>
            <a:cxnLst>
              <a:cxn ang="0">
                <a:pos x="T0" y="T1"/>
              </a:cxn>
              <a:cxn ang="0">
                <a:pos x="T2" y="T3"/>
              </a:cxn>
              <a:cxn ang="0">
                <a:pos x="T4" y="T5"/>
              </a:cxn>
              <a:cxn ang="0">
                <a:pos x="T6" y="T7"/>
              </a:cxn>
              <a:cxn ang="0">
                <a:pos x="T8" y="T9"/>
              </a:cxn>
            </a:cxnLst>
            <a:rect l="0" t="0" r="r" b="b"/>
            <a:pathLst>
              <a:path w="1504" h="1608">
                <a:moveTo>
                  <a:pt x="0" y="508"/>
                </a:moveTo>
                <a:lnTo>
                  <a:pt x="929" y="0"/>
                </a:lnTo>
                <a:lnTo>
                  <a:pt x="1504" y="1121"/>
                </a:lnTo>
                <a:lnTo>
                  <a:pt x="575" y="1608"/>
                </a:lnTo>
                <a:lnTo>
                  <a:pt x="0" y="5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12"/>
          <p:cNvSpPr/>
          <p:nvPr/>
        </p:nvSpPr>
        <p:spPr bwMode="auto">
          <a:xfrm>
            <a:off x="3664834" y="4618571"/>
            <a:ext cx="825446" cy="625044"/>
          </a:xfrm>
          <a:custGeom>
            <a:avLst/>
            <a:gdLst>
              <a:gd name="T0" fmla="*/ 382 w 382"/>
              <a:gd name="T1" fmla="*/ 112 h 286"/>
              <a:gd name="T2" fmla="*/ 337 w 382"/>
              <a:gd name="T3" fmla="*/ 9 h 286"/>
              <a:gd name="T4" fmla="*/ 0 w 382"/>
              <a:gd name="T5" fmla="*/ 159 h 286"/>
              <a:gd name="T6" fmla="*/ 68 w 382"/>
              <a:gd name="T7" fmla="*/ 286 h 286"/>
              <a:gd name="T8" fmla="*/ 382 w 382"/>
              <a:gd name="T9" fmla="*/ 112 h 286"/>
            </a:gdLst>
            <a:ahLst/>
            <a:cxnLst>
              <a:cxn ang="0">
                <a:pos x="T0" y="T1"/>
              </a:cxn>
              <a:cxn ang="0">
                <a:pos x="T2" y="T3"/>
              </a:cxn>
              <a:cxn ang="0">
                <a:pos x="T4" y="T5"/>
              </a:cxn>
              <a:cxn ang="0">
                <a:pos x="T6" y="T7"/>
              </a:cxn>
              <a:cxn ang="0">
                <a:pos x="T8" y="T9"/>
              </a:cxn>
            </a:cxnLst>
            <a:rect l="0" t="0" r="r" b="b"/>
            <a:pathLst>
              <a:path w="382" h="286">
                <a:moveTo>
                  <a:pt x="382" y="112"/>
                </a:moveTo>
                <a:cubicBezTo>
                  <a:pt x="337" y="9"/>
                  <a:pt x="337" y="9"/>
                  <a:pt x="337" y="9"/>
                </a:cubicBezTo>
                <a:cubicBezTo>
                  <a:pt x="333" y="0"/>
                  <a:pt x="0" y="159"/>
                  <a:pt x="0" y="159"/>
                </a:cubicBezTo>
                <a:cubicBezTo>
                  <a:pt x="68" y="286"/>
                  <a:pt x="68" y="286"/>
                  <a:pt x="68" y="286"/>
                </a:cubicBezTo>
                <a:lnTo>
                  <a:pt x="382" y="112"/>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13"/>
          <p:cNvSpPr/>
          <p:nvPr/>
        </p:nvSpPr>
        <p:spPr bwMode="auto">
          <a:xfrm>
            <a:off x="3623700" y="4522552"/>
            <a:ext cx="1508288" cy="1633239"/>
          </a:xfrm>
          <a:custGeom>
            <a:avLst/>
            <a:gdLst>
              <a:gd name="T0" fmla="*/ 0 w 1650"/>
              <a:gd name="T1" fmla="*/ 558 h 1769"/>
              <a:gd name="T2" fmla="*/ 1019 w 1650"/>
              <a:gd name="T3" fmla="*/ 0 h 1769"/>
              <a:gd name="T4" fmla="*/ 1650 w 1650"/>
              <a:gd name="T5" fmla="*/ 1232 h 1769"/>
              <a:gd name="T6" fmla="*/ 631 w 1650"/>
              <a:gd name="T7" fmla="*/ 1769 h 1769"/>
              <a:gd name="T8" fmla="*/ 0 w 1650"/>
              <a:gd name="T9" fmla="*/ 558 h 1769"/>
            </a:gdLst>
            <a:ahLst/>
            <a:cxnLst>
              <a:cxn ang="0">
                <a:pos x="T0" y="T1"/>
              </a:cxn>
              <a:cxn ang="0">
                <a:pos x="T2" y="T3"/>
              </a:cxn>
              <a:cxn ang="0">
                <a:pos x="T4" y="T5"/>
              </a:cxn>
              <a:cxn ang="0">
                <a:pos x="T6" y="T7"/>
              </a:cxn>
              <a:cxn ang="0">
                <a:pos x="T8" y="T9"/>
              </a:cxn>
            </a:cxnLst>
            <a:rect l="0" t="0" r="r" b="b"/>
            <a:pathLst>
              <a:path w="1650" h="1769">
                <a:moveTo>
                  <a:pt x="0" y="558"/>
                </a:moveTo>
                <a:lnTo>
                  <a:pt x="1019" y="0"/>
                </a:lnTo>
                <a:lnTo>
                  <a:pt x="1650" y="1232"/>
                </a:lnTo>
                <a:lnTo>
                  <a:pt x="631" y="1769"/>
                </a:lnTo>
                <a:lnTo>
                  <a:pt x="0" y="558"/>
                </a:lnTo>
                <a:close/>
              </a:path>
            </a:pathLst>
          </a:custGeom>
          <a:solidFill>
            <a:srgbClr val="5555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14"/>
          <p:cNvSpPr>
            <a:spLocks noEditPoints="1"/>
          </p:cNvSpPr>
          <p:nvPr/>
        </p:nvSpPr>
        <p:spPr bwMode="auto">
          <a:xfrm>
            <a:off x="3755332" y="5050654"/>
            <a:ext cx="107865" cy="109868"/>
          </a:xfrm>
          <a:custGeom>
            <a:avLst/>
            <a:gdLst>
              <a:gd name="T0" fmla="*/ 25 w 50"/>
              <a:gd name="T1" fmla="*/ 0 h 50"/>
              <a:gd name="T2" fmla="*/ 0 w 50"/>
              <a:gd name="T3" fmla="*/ 25 h 50"/>
              <a:gd name="T4" fmla="*/ 25 w 50"/>
              <a:gd name="T5" fmla="*/ 50 h 50"/>
              <a:gd name="T6" fmla="*/ 50 w 50"/>
              <a:gd name="T7" fmla="*/ 25 h 50"/>
              <a:gd name="T8" fmla="*/ 25 w 50"/>
              <a:gd name="T9" fmla="*/ 0 h 50"/>
              <a:gd name="T10" fmla="*/ 36 w 50"/>
              <a:gd name="T11" fmla="*/ 37 h 50"/>
              <a:gd name="T12" fmla="*/ 25 w 50"/>
              <a:gd name="T13" fmla="*/ 41 h 50"/>
              <a:gd name="T14" fmla="*/ 14 w 50"/>
              <a:gd name="T15" fmla="*/ 37 h 50"/>
              <a:gd name="T16" fmla="*/ 9 w 50"/>
              <a:gd name="T17" fmla="*/ 25 h 50"/>
              <a:gd name="T18" fmla="*/ 14 w 50"/>
              <a:gd name="T19" fmla="*/ 14 h 50"/>
              <a:gd name="T20" fmla="*/ 25 w 50"/>
              <a:gd name="T21" fmla="*/ 9 h 50"/>
              <a:gd name="T22" fmla="*/ 36 w 50"/>
              <a:gd name="T23" fmla="*/ 14 h 50"/>
              <a:gd name="T24" fmla="*/ 41 w 50"/>
              <a:gd name="T25" fmla="*/ 25 h 50"/>
              <a:gd name="T26" fmla="*/ 36 w 50"/>
              <a:gd name="T2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50">
                <a:moveTo>
                  <a:pt x="25" y="0"/>
                </a:moveTo>
                <a:cubicBezTo>
                  <a:pt x="11" y="0"/>
                  <a:pt x="0" y="11"/>
                  <a:pt x="0" y="25"/>
                </a:cubicBezTo>
                <a:cubicBezTo>
                  <a:pt x="0" y="39"/>
                  <a:pt x="11" y="50"/>
                  <a:pt x="25" y="50"/>
                </a:cubicBezTo>
                <a:cubicBezTo>
                  <a:pt x="39" y="50"/>
                  <a:pt x="50" y="39"/>
                  <a:pt x="50" y="25"/>
                </a:cubicBezTo>
                <a:cubicBezTo>
                  <a:pt x="50" y="11"/>
                  <a:pt x="39" y="0"/>
                  <a:pt x="25" y="0"/>
                </a:cubicBezTo>
                <a:close/>
                <a:moveTo>
                  <a:pt x="36" y="37"/>
                </a:moveTo>
                <a:cubicBezTo>
                  <a:pt x="33" y="40"/>
                  <a:pt x="29" y="41"/>
                  <a:pt x="25" y="41"/>
                </a:cubicBezTo>
                <a:cubicBezTo>
                  <a:pt x="20" y="41"/>
                  <a:pt x="16" y="40"/>
                  <a:pt x="14" y="37"/>
                </a:cubicBezTo>
                <a:cubicBezTo>
                  <a:pt x="11" y="34"/>
                  <a:pt x="9" y="30"/>
                  <a:pt x="9" y="25"/>
                </a:cubicBezTo>
                <a:cubicBezTo>
                  <a:pt x="9" y="21"/>
                  <a:pt x="11" y="17"/>
                  <a:pt x="14" y="14"/>
                </a:cubicBezTo>
                <a:cubicBezTo>
                  <a:pt x="16" y="11"/>
                  <a:pt x="20" y="9"/>
                  <a:pt x="25" y="9"/>
                </a:cubicBezTo>
                <a:cubicBezTo>
                  <a:pt x="29" y="9"/>
                  <a:pt x="33" y="11"/>
                  <a:pt x="36" y="14"/>
                </a:cubicBezTo>
                <a:cubicBezTo>
                  <a:pt x="39" y="17"/>
                  <a:pt x="41" y="21"/>
                  <a:pt x="41" y="25"/>
                </a:cubicBezTo>
                <a:cubicBezTo>
                  <a:pt x="41" y="30"/>
                  <a:pt x="39" y="34"/>
                  <a:pt x="36"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矩形 1683"/>
          <p:cNvSpPr/>
          <p:nvPr/>
        </p:nvSpPr>
        <p:spPr>
          <a:xfrm rot="19988958">
            <a:off x="3103611" y="3173113"/>
            <a:ext cx="291776" cy="72101"/>
          </a:xfrm>
          <a:custGeom>
            <a:avLst/>
            <a:gdLst>
              <a:gd name="connsiteX0" fmla="*/ 0 w 621070"/>
              <a:gd name="connsiteY0" fmla="*/ 0 h 114934"/>
              <a:gd name="connsiteX1" fmla="*/ 621070 w 621070"/>
              <a:gd name="connsiteY1" fmla="*/ 0 h 114934"/>
              <a:gd name="connsiteX2" fmla="*/ 621070 w 621070"/>
              <a:gd name="connsiteY2" fmla="*/ 114934 h 114934"/>
              <a:gd name="connsiteX3" fmla="*/ 0 w 621070"/>
              <a:gd name="connsiteY3" fmla="*/ 114934 h 114934"/>
              <a:gd name="connsiteX4" fmla="*/ 0 w 621070"/>
              <a:gd name="connsiteY4" fmla="*/ 0 h 114934"/>
              <a:gd name="connsiteX0-1" fmla="*/ 40445 w 661515"/>
              <a:gd name="connsiteY0-2" fmla="*/ 0 h 128302"/>
              <a:gd name="connsiteX1-3" fmla="*/ 661515 w 661515"/>
              <a:gd name="connsiteY1-4" fmla="*/ 0 h 128302"/>
              <a:gd name="connsiteX2-5" fmla="*/ 661515 w 661515"/>
              <a:gd name="connsiteY2-6" fmla="*/ 114934 h 128302"/>
              <a:gd name="connsiteX3-7" fmla="*/ 0 w 661515"/>
              <a:gd name="connsiteY3-8" fmla="*/ 128302 h 128302"/>
              <a:gd name="connsiteX4-9" fmla="*/ 40445 w 661515"/>
              <a:gd name="connsiteY4-10" fmla="*/ 0 h 128302"/>
              <a:gd name="connsiteX0-11" fmla="*/ 40445 w 661567"/>
              <a:gd name="connsiteY0-12" fmla="*/ 0 h 128302"/>
              <a:gd name="connsiteX1-13" fmla="*/ 661515 w 661567"/>
              <a:gd name="connsiteY1-14" fmla="*/ 0 h 128302"/>
              <a:gd name="connsiteX2-15" fmla="*/ 661567 w 661567"/>
              <a:gd name="connsiteY2-16" fmla="*/ 94729 h 128302"/>
              <a:gd name="connsiteX3-17" fmla="*/ 0 w 661567"/>
              <a:gd name="connsiteY3-18" fmla="*/ 128302 h 128302"/>
              <a:gd name="connsiteX4-19" fmla="*/ 40445 w 661567"/>
              <a:gd name="connsiteY4-20" fmla="*/ 0 h 128302"/>
              <a:gd name="connsiteX0-21" fmla="*/ 40445 w 661515"/>
              <a:gd name="connsiteY0-22" fmla="*/ 0 h 128302"/>
              <a:gd name="connsiteX1-23" fmla="*/ 661515 w 661515"/>
              <a:gd name="connsiteY1-24" fmla="*/ 0 h 128302"/>
              <a:gd name="connsiteX2-25" fmla="*/ 619681 w 661515"/>
              <a:gd name="connsiteY2-26" fmla="*/ 101361 h 128302"/>
              <a:gd name="connsiteX3-27" fmla="*/ 0 w 661515"/>
              <a:gd name="connsiteY3-28" fmla="*/ 128302 h 128302"/>
              <a:gd name="connsiteX4-29" fmla="*/ 40445 w 661515"/>
              <a:gd name="connsiteY4-30" fmla="*/ 0 h 128302"/>
              <a:gd name="connsiteX0-31" fmla="*/ 40445 w 661515"/>
              <a:gd name="connsiteY0-32" fmla="*/ 0 h 128302"/>
              <a:gd name="connsiteX1-33" fmla="*/ 661515 w 661515"/>
              <a:gd name="connsiteY1-34" fmla="*/ 0 h 128302"/>
              <a:gd name="connsiteX2-35" fmla="*/ 619681 w 661515"/>
              <a:gd name="connsiteY2-36" fmla="*/ 101361 h 128302"/>
              <a:gd name="connsiteX3-37" fmla="*/ 0 w 661515"/>
              <a:gd name="connsiteY3-38" fmla="*/ 128302 h 128302"/>
              <a:gd name="connsiteX4-39" fmla="*/ 40445 w 661515"/>
              <a:gd name="connsiteY4-40" fmla="*/ 0 h 128302"/>
              <a:gd name="connsiteX0-41" fmla="*/ 101873 w 661515"/>
              <a:gd name="connsiteY0-42" fmla="*/ 4487 h 128302"/>
              <a:gd name="connsiteX1-43" fmla="*/ 661515 w 661515"/>
              <a:gd name="connsiteY1-44" fmla="*/ 0 h 128302"/>
              <a:gd name="connsiteX2-45" fmla="*/ 619681 w 661515"/>
              <a:gd name="connsiteY2-46" fmla="*/ 101361 h 128302"/>
              <a:gd name="connsiteX3-47" fmla="*/ 0 w 661515"/>
              <a:gd name="connsiteY3-48" fmla="*/ 128302 h 128302"/>
              <a:gd name="connsiteX4-49" fmla="*/ 101873 w 661515"/>
              <a:gd name="connsiteY4-50" fmla="*/ 4487 h 128302"/>
              <a:gd name="connsiteX0-51" fmla="*/ 120424 w 680066"/>
              <a:gd name="connsiteY0-52" fmla="*/ 4487 h 123974"/>
              <a:gd name="connsiteX1-53" fmla="*/ 680066 w 680066"/>
              <a:gd name="connsiteY1-54" fmla="*/ 0 h 123974"/>
              <a:gd name="connsiteX2-55" fmla="*/ 638232 w 680066"/>
              <a:gd name="connsiteY2-56" fmla="*/ 101361 h 123974"/>
              <a:gd name="connsiteX3-57" fmla="*/ 0 w 680066"/>
              <a:gd name="connsiteY3-58" fmla="*/ 123974 h 123974"/>
              <a:gd name="connsiteX4-59" fmla="*/ 120424 w 680066"/>
              <a:gd name="connsiteY4-60" fmla="*/ 4487 h 123974"/>
              <a:gd name="connsiteX0-61" fmla="*/ 120424 w 680066"/>
              <a:gd name="connsiteY0-62" fmla="*/ 4487 h 123974"/>
              <a:gd name="connsiteX1-63" fmla="*/ 680066 w 680066"/>
              <a:gd name="connsiteY1-64" fmla="*/ 0 h 123974"/>
              <a:gd name="connsiteX2-65" fmla="*/ 638232 w 680066"/>
              <a:gd name="connsiteY2-66" fmla="*/ 101361 h 123974"/>
              <a:gd name="connsiteX3-67" fmla="*/ 0 w 680066"/>
              <a:gd name="connsiteY3-68" fmla="*/ 123974 h 123974"/>
              <a:gd name="connsiteX4-69" fmla="*/ 120424 w 680066"/>
              <a:gd name="connsiteY4-70" fmla="*/ 4487 h 123974"/>
              <a:gd name="connsiteX0-71" fmla="*/ 153269 w 680066"/>
              <a:gd name="connsiteY0-72" fmla="*/ 8868 h 123974"/>
              <a:gd name="connsiteX1-73" fmla="*/ 680066 w 680066"/>
              <a:gd name="connsiteY1-74" fmla="*/ 0 h 123974"/>
              <a:gd name="connsiteX2-75" fmla="*/ 638232 w 680066"/>
              <a:gd name="connsiteY2-76" fmla="*/ 101361 h 123974"/>
              <a:gd name="connsiteX3-77" fmla="*/ 0 w 680066"/>
              <a:gd name="connsiteY3-78" fmla="*/ 123974 h 123974"/>
              <a:gd name="connsiteX4-79" fmla="*/ 153269 w 680066"/>
              <a:gd name="connsiteY4-80" fmla="*/ 8868 h 123974"/>
              <a:gd name="connsiteX0-81" fmla="*/ 153269 w 680066"/>
              <a:gd name="connsiteY0-82" fmla="*/ 8868 h 123974"/>
              <a:gd name="connsiteX1-83" fmla="*/ 680066 w 680066"/>
              <a:gd name="connsiteY1-84" fmla="*/ 0 h 123974"/>
              <a:gd name="connsiteX2-85" fmla="*/ 638232 w 680066"/>
              <a:gd name="connsiteY2-86" fmla="*/ 101361 h 123974"/>
              <a:gd name="connsiteX3-87" fmla="*/ 0 w 680066"/>
              <a:gd name="connsiteY3-88" fmla="*/ 123974 h 123974"/>
              <a:gd name="connsiteX4-89" fmla="*/ 153269 w 680066"/>
              <a:gd name="connsiteY4-90" fmla="*/ 8868 h 1239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80066" h="123974">
                <a:moveTo>
                  <a:pt x="153269" y="8868"/>
                </a:moveTo>
                <a:lnTo>
                  <a:pt x="680066" y="0"/>
                </a:lnTo>
                <a:cubicBezTo>
                  <a:pt x="680083" y="31576"/>
                  <a:pt x="659168" y="63101"/>
                  <a:pt x="638232" y="101361"/>
                </a:cubicBezTo>
                <a:lnTo>
                  <a:pt x="0" y="123974"/>
                </a:lnTo>
                <a:cubicBezTo>
                  <a:pt x="10042" y="96813"/>
                  <a:pt x="75955" y="50688"/>
                  <a:pt x="153269" y="8868"/>
                </a:cubicBezTo>
                <a:close/>
              </a:path>
            </a:pathLst>
          </a:custGeom>
          <a:gradFill>
            <a:gsLst>
              <a:gs pos="0">
                <a:srgbClr val="7B480B">
                  <a:alpha val="70000"/>
                </a:srgbClr>
              </a:gs>
              <a:gs pos="100000">
                <a:srgbClr val="F8D5AC">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64" name="图片 76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7346340" y="1696668"/>
            <a:ext cx="688210" cy="119039"/>
          </a:xfrm>
          <a:prstGeom prst="rect">
            <a:avLst/>
          </a:prstGeom>
        </p:spPr>
      </p:pic>
      <p:pic>
        <p:nvPicPr>
          <p:cNvPr id="767" name="图片 766"/>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a:off x="5796052" y="2639032"/>
            <a:ext cx="4209032" cy="281736"/>
          </a:xfrm>
          <a:prstGeom prst="rect">
            <a:avLst/>
          </a:prstGeom>
        </p:spPr>
      </p:pic>
      <p:grpSp>
        <p:nvGrpSpPr>
          <p:cNvPr id="1826" name="Group 887"/>
          <p:cNvGrpSpPr>
            <a:grpSpLocks noChangeAspect="1"/>
          </p:cNvGrpSpPr>
          <p:nvPr/>
        </p:nvGrpSpPr>
        <p:grpSpPr bwMode="auto">
          <a:xfrm>
            <a:off x="7531058" y="3929855"/>
            <a:ext cx="266733" cy="331791"/>
            <a:chOff x="5971" y="2553"/>
            <a:chExt cx="246" cy="306"/>
          </a:xfrm>
          <a:solidFill>
            <a:schemeClr val="bg1"/>
          </a:solidFill>
          <a:effectLst>
            <a:reflection blurRad="6350" stA="50000" endA="300" endPos="40000" dir="5400000" sy="-100000" algn="bl" rotWithShape="0"/>
          </a:effectLst>
        </p:grpSpPr>
        <p:sp>
          <p:nvSpPr>
            <p:cNvPr id="1828" name="Freeform 889"/>
            <p:cNvSpPr/>
            <p:nvPr/>
          </p:nvSpPr>
          <p:spPr bwMode="auto">
            <a:xfrm>
              <a:off x="5971" y="2715"/>
              <a:ext cx="246" cy="144"/>
            </a:xfrm>
            <a:custGeom>
              <a:avLst/>
              <a:gdLst>
                <a:gd name="T0" fmla="*/ 66 w 101"/>
                <a:gd name="T1" fmla="*/ 0 h 60"/>
                <a:gd name="T2" fmla="*/ 58 w 101"/>
                <a:gd name="T3" fmla="*/ 38 h 60"/>
                <a:gd name="T4" fmla="*/ 54 w 101"/>
                <a:gd name="T5" fmla="*/ 12 h 60"/>
                <a:gd name="T6" fmla="*/ 56 w 101"/>
                <a:gd name="T7" fmla="*/ 6 h 60"/>
                <a:gd name="T8" fmla="*/ 52 w 101"/>
                <a:gd name="T9" fmla="*/ 2 h 60"/>
                <a:gd name="T10" fmla="*/ 51 w 101"/>
                <a:gd name="T11" fmla="*/ 2 h 60"/>
                <a:gd name="T12" fmla="*/ 50 w 101"/>
                <a:gd name="T13" fmla="*/ 2 h 60"/>
                <a:gd name="T14" fmla="*/ 49 w 101"/>
                <a:gd name="T15" fmla="*/ 2 h 60"/>
                <a:gd name="T16" fmla="*/ 45 w 101"/>
                <a:gd name="T17" fmla="*/ 6 h 60"/>
                <a:gd name="T18" fmla="*/ 47 w 101"/>
                <a:gd name="T19" fmla="*/ 12 h 60"/>
                <a:gd name="T20" fmla="*/ 43 w 101"/>
                <a:gd name="T21" fmla="*/ 38 h 60"/>
                <a:gd name="T22" fmla="*/ 35 w 101"/>
                <a:gd name="T23" fmla="*/ 0 h 60"/>
                <a:gd name="T24" fmla="*/ 35 w 101"/>
                <a:gd name="T25" fmla="*/ 0 h 60"/>
                <a:gd name="T26" fmla="*/ 34 w 101"/>
                <a:gd name="T27" fmla="*/ 0 h 60"/>
                <a:gd name="T28" fmla="*/ 8 w 101"/>
                <a:gd name="T29" fmla="*/ 10 h 60"/>
                <a:gd name="T30" fmla="*/ 0 w 101"/>
                <a:gd name="T31" fmla="*/ 32 h 60"/>
                <a:gd name="T32" fmla="*/ 0 w 101"/>
                <a:gd name="T33" fmla="*/ 56 h 60"/>
                <a:gd name="T34" fmla="*/ 16 w 101"/>
                <a:gd name="T35" fmla="*/ 59 h 60"/>
                <a:gd name="T36" fmla="*/ 16 w 101"/>
                <a:gd name="T37" fmla="*/ 38 h 60"/>
                <a:gd name="T38" fmla="*/ 20 w 101"/>
                <a:gd name="T39" fmla="*/ 30 h 60"/>
                <a:gd name="T40" fmla="*/ 20 w 101"/>
                <a:gd name="T41" fmla="*/ 59 h 60"/>
                <a:gd name="T42" fmla="*/ 51 w 101"/>
                <a:gd name="T43" fmla="*/ 60 h 60"/>
                <a:gd name="T44" fmla="*/ 80 w 101"/>
                <a:gd name="T45" fmla="*/ 59 h 60"/>
                <a:gd name="T46" fmla="*/ 80 w 101"/>
                <a:gd name="T47" fmla="*/ 30 h 60"/>
                <a:gd name="T48" fmla="*/ 85 w 101"/>
                <a:gd name="T49" fmla="*/ 38 h 60"/>
                <a:gd name="T50" fmla="*/ 85 w 101"/>
                <a:gd name="T51" fmla="*/ 58 h 60"/>
                <a:gd name="T52" fmla="*/ 101 w 101"/>
                <a:gd name="T53" fmla="*/ 56 h 60"/>
                <a:gd name="T54" fmla="*/ 101 w 101"/>
                <a:gd name="T55" fmla="*/ 32 h 60"/>
                <a:gd name="T56" fmla="*/ 93 w 101"/>
                <a:gd name="T57" fmla="*/ 10 h 60"/>
                <a:gd name="T58" fmla="*/ 67 w 101"/>
                <a:gd name="T59" fmla="*/ 0 h 60"/>
                <a:gd name="T60" fmla="*/ 66 w 101"/>
                <a:gd name="T61" fmla="*/ 0 h 60"/>
                <a:gd name="T62" fmla="*/ 66 w 101"/>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60">
                  <a:moveTo>
                    <a:pt x="66" y="0"/>
                  </a:moveTo>
                  <a:cubicBezTo>
                    <a:pt x="66" y="5"/>
                    <a:pt x="58" y="38"/>
                    <a:pt x="58" y="38"/>
                  </a:cubicBezTo>
                  <a:cubicBezTo>
                    <a:pt x="54" y="12"/>
                    <a:pt x="54" y="12"/>
                    <a:pt x="54" y="12"/>
                  </a:cubicBezTo>
                  <a:cubicBezTo>
                    <a:pt x="56" y="6"/>
                    <a:pt x="56" y="6"/>
                    <a:pt x="56" y="6"/>
                  </a:cubicBezTo>
                  <a:cubicBezTo>
                    <a:pt x="52" y="2"/>
                    <a:pt x="52" y="2"/>
                    <a:pt x="52" y="2"/>
                  </a:cubicBezTo>
                  <a:cubicBezTo>
                    <a:pt x="51" y="2"/>
                    <a:pt x="51" y="2"/>
                    <a:pt x="51" y="2"/>
                  </a:cubicBezTo>
                  <a:cubicBezTo>
                    <a:pt x="50" y="2"/>
                    <a:pt x="50" y="2"/>
                    <a:pt x="50" y="2"/>
                  </a:cubicBezTo>
                  <a:cubicBezTo>
                    <a:pt x="49" y="2"/>
                    <a:pt x="49" y="2"/>
                    <a:pt x="49" y="2"/>
                  </a:cubicBezTo>
                  <a:cubicBezTo>
                    <a:pt x="45" y="6"/>
                    <a:pt x="45" y="6"/>
                    <a:pt x="45" y="6"/>
                  </a:cubicBezTo>
                  <a:cubicBezTo>
                    <a:pt x="47" y="12"/>
                    <a:pt x="47" y="12"/>
                    <a:pt x="47" y="12"/>
                  </a:cubicBezTo>
                  <a:cubicBezTo>
                    <a:pt x="43" y="38"/>
                    <a:pt x="43" y="38"/>
                    <a:pt x="43" y="38"/>
                  </a:cubicBezTo>
                  <a:cubicBezTo>
                    <a:pt x="43" y="38"/>
                    <a:pt x="35" y="5"/>
                    <a:pt x="35" y="0"/>
                  </a:cubicBezTo>
                  <a:cubicBezTo>
                    <a:pt x="35" y="0"/>
                    <a:pt x="35" y="0"/>
                    <a:pt x="35" y="0"/>
                  </a:cubicBezTo>
                  <a:cubicBezTo>
                    <a:pt x="34" y="0"/>
                    <a:pt x="34" y="0"/>
                    <a:pt x="34" y="0"/>
                  </a:cubicBezTo>
                  <a:cubicBezTo>
                    <a:pt x="29" y="1"/>
                    <a:pt x="15" y="6"/>
                    <a:pt x="8" y="10"/>
                  </a:cubicBezTo>
                  <a:cubicBezTo>
                    <a:pt x="6" y="12"/>
                    <a:pt x="1" y="17"/>
                    <a:pt x="0" y="32"/>
                  </a:cubicBezTo>
                  <a:cubicBezTo>
                    <a:pt x="0" y="34"/>
                    <a:pt x="0" y="47"/>
                    <a:pt x="0" y="56"/>
                  </a:cubicBezTo>
                  <a:cubicBezTo>
                    <a:pt x="6" y="57"/>
                    <a:pt x="9" y="58"/>
                    <a:pt x="16" y="59"/>
                  </a:cubicBezTo>
                  <a:cubicBezTo>
                    <a:pt x="16" y="51"/>
                    <a:pt x="16" y="40"/>
                    <a:pt x="16" y="38"/>
                  </a:cubicBezTo>
                  <a:cubicBezTo>
                    <a:pt x="16" y="35"/>
                    <a:pt x="19" y="32"/>
                    <a:pt x="20" y="30"/>
                  </a:cubicBezTo>
                  <a:cubicBezTo>
                    <a:pt x="20" y="59"/>
                    <a:pt x="20" y="59"/>
                    <a:pt x="20" y="59"/>
                  </a:cubicBezTo>
                  <a:cubicBezTo>
                    <a:pt x="29" y="59"/>
                    <a:pt x="41" y="60"/>
                    <a:pt x="51" y="60"/>
                  </a:cubicBezTo>
                  <a:cubicBezTo>
                    <a:pt x="60" y="60"/>
                    <a:pt x="71" y="59"/>
                    <a:pt x="80" y="59"/>
                  </a:cubicBezTo>
                  <a:cubicBezTo>
                    <a:pt x="80" y="30"/>
                    <a:pt x="80" y="30"/>
                    <a:pt x="80" y="30"/>
                  </a:cubicBezTo>
                  <a:cubicBezTo>
                    <a:pt x="82" y="32"/>
                    <a:pt x="85" y="34"/>
                    <a:pt x="85" y="38"/>
                  </a:cubicBezTo>
                  <a:cubicBezTo>
                    <a:pt x="85" y="40"/>
                    <a:pt x="85" y="51"/>
                    <a:pt x="85" y="58"/>
                  </a:cubicBezTo>
                  <a:cubicBezTo>
                    <a:pt x="92" y="58"/>
                    <a:pt x="95" y="57"/>
                    <a:pt x="101" y="56"/>
                  </a:cubicBezTo>
                  <a:cubicBezTo>
                    <a:pt x="101" y="47"/>
                    <a:pt x="101" y="34"/>
                    <a:pt x="101" y="32"/>
                  </a:cubicBezTo>
                  <a:cubicBezTo>
                    <a:pt x="100" y="17"/>
                    <a:pt x="95" y="12"/>
                    <a:pt x="93" y="10"/>
                  </a:cubicBezTo>
                  <a:cubicBezTo>
                    <a:pt x="86" y="6"/>
                    <a:pt x="72" y="1"/>
                    <a:pt x="67" y="0"/>
                  </a:cubicBezTo>
                  <a:cubicBezTo>
                    <a:pt x="66" y="0"/>
                    <a:pt x="66"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29" name="Freeform 890"/>
            <p:cNvSpPr/>
            <p:nvPr/>
          </p:nvSpPr>
          <p:spPr bwMode="auto">
            <a:xfrm>
              <a:off x="6032" y="2553"/>
              <a:ext cx="124" cy="147"/>
            </a:xfrm>
            <a:custGeom>
              <a:avLst/>
              <a:gdLst>
                <a:gd name="T0" fmla="*/ 26 w 51"/>
                <a:gd name="T1" fmla="*/ 0 h 61"/>
                <a:gd name="T2" fmla="*/ 4 w 51"/>
                <a:gd name="T3" fmla="*/ 25 h 61"/>
                <a:gd name="T4" fmla="*/ 0 w 51"/>
                <a:gd name="T5" fmla="*/ 30 h 61"/>
                <a:gd name="T6" fmla="*/ 5 w 51"/>
                <a:gd name="T7" fmla="*/ 40 h 61"/>
                <a:gd name="T8" fmla="*/ 26 w 51"/>
                <a:gd name="T9" fmla="*/ 61 h 61"/>
                <a:gd name="T10" fmla="*/ 46 w 51"/>
                <a:gd name="T11" fmla="*/ 39 h 61"/>
                <a:gd name="T12" fmla="*/ 51 w 51"/>
                <a:gd name="T13" fmla="*/ 30 h 61"/>
                <a:gd name="T14" fmla="*/ 48 w 51"/>
                <a:gd name="T15" fmla="*/ 25 h 61"/>
                <a:gd name="T16" fmla="*/ 26 w 51"/>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1">
                  <a:moveTo>
                    <a:pt x="26" y="0"/>
                  </a:moveTo>
                  <a:cubicBezTo>
                    <a:pt x="13" y="0"/>
                    <a:pt x="4" y="11"/>
                    <a:pt x="4" y="25"/>
                  </a:cubicBezTo>
                  <a:cubicBezTo>
                    <a:pt x="2" y="26"/>
                    <a:pt x="0" y="27"/>
                    <a:pt x="0" y="30"/>
                  </a:cubicBezTo>
                  <a:cubicBezTo>
                    <a:pt x="0" y="33"/>
                    <a:pt x="2" y="39"/>
                    <a:pt x="5" y="40"/>
                  </a:cubicBezTo>
                  <a:cubicBezTo>
                    <a:pt x="8" y="51"/>
                    <a:pt x="15" y="61"/>
                    <a:pt x="26" y="61"/>
                  </a:cubicBezTo>
                  <a:cubicBezTo>
                    <a:pt x="37" y="61"/>
                    <a:pt x="44" y="51"/>
                    <a:pt x="46" y="39"/>
                  </a:cubicBezTo>
                  <a:cubicBezTo>
                    <a:pt x="50" y="38"/>
                    <a:pt x="51" y="33"/>
                    <a:pt x="51" y="30"/>
                  </a:cubicBezTo>
                  <a:cubicBezTo>
                    <a:pt x="51" y="27"/>
                    <a:pt x="50" y="26"/>
                    <a:pt x="48" y="25"/>
                  </a:cubicBezTo>
                  <a:cubicBezTo>
                    <a:pt x="47" y="11"/>
                    <a:pt x="3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830" name="Group 893"/>
          <p:cNvGrpSpPr>
            <a:grpSpLocks noChangeAspect="1"/>
          </p:cNvGrpSpPr>
          <p:nvPr/>
        </p:nvGrpSpPr>
        <p:grpSpPr bwMode="auto">
          <a:xfrm>
            <a:off x="7519769" y="3024458"/>
            <a:ext cx="289508" cy="288422"/>
            <a:chOff x="6356" y="2576"/>
            <a:chExt cx="267" cy="266"/>
          </a:xfrm>
          <a:solidFill>
            <a:schemeClr val="bg1"/>
          </a:solidFill>
          <a:effectLst>
            <a:reflection blurRad="6350" stA="50000" endA="300" endPos="40000" dir="5400000" sy="-100000" algn="bl" rotWithShape="0"/>
          </a:effectLst>
        </p:grpSpPr>
        <p:sp>
          <p:nvSpPr>
            <p:cNvPr id="1832" name="Freeform 896"/>
            <p:cNvSpPr>
              <a:spLocks noEditPoints="1"/>
            </p:cNvSpPr>
            <p:nvPr/>
          </p:nvSpPr>
          <p:spPr bwMode="auto">
            <a:xfrm>
              <a:off x="6356" y="2576"/>
              <a:ext cx="267" cy="266"/>
            </a:xfrm>
            <a:custGeom>
              <a:avLst/>
              <a:gdLst>
                <a:gd name="T0" fmla="*/ 55 w 110"/>
                <a:gd name="T1" fmla="*/ 0 h 111"/>
                <a:gd name="T2" fmla="*/ 0 w 110"/>
                <a:gd name="T3" fmla="*/ 56 h 111"/>
                <a:gd name="T4" fmla="*/ 55 w 110"/>
                <a:gd name="T5" fmla="*/ 111 h 111"/>
                <a:gd name="T6" fmla="*/ 110 w 110"/>
                <a:gd name="T7" fmla="*/ 56 h 111"/>
                <a:gd name="T8" fmla="*/ 55 w 110"/>
                <a:gd name="T9" fmla="*/ 0 h 111"/>
                <a:gd name="T10" fmla="*/ 55 w 110"/>
                <a:gd name="T11" fmla="*/ 100 h 111"/>
                <a:gd name="T12" fmla="*/ 10 w 110"/>
                <a:gd name="T13" fmla="*/ 56 h 111"/>
                <a:gd name="T14" fmla="*/ 55 w 110"/>
                <a:gd name="T15" fmla="*/ 11 h 111"/>
                <a:gd name="T16" fmla="*/ 100 w 110"/>
                <a:gd name="T17" fmla="*/ 56 h 111"/>
                <a:gd name="T18" fmla="*/ 55 w 110"/>
                <a:gd name="T1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1">
                  <a:moveTo>
                    <a:pt x="55" y="0"/>
                  </a:moveTo>
                  <a:cubicBezTo>
                    <a:pt x="25" y="0"/>
                    <a:pt x="0" y="25"/>
                    <a:pt x="0" y="56"/>
                  </a:cubicBezTo>
                  <a:cubicBezTo>
                    <a:pt x="0" y="86"/>
                    <a:pt x="25" y="111"/>
                    <a:pt x="55" y="111"/>
                  </a:cubicBezTo>
                  <a:cubicBezTo>
                    <a:pt x="86" y="111"/>
                    <a:pt x="110" y="86"/>
                    <a:pt x="110" y="56"/>
                  </a:cubicBezTo>
                  <a:cubicBezTo>
                    <a:pt x="110" y="25"/>
                    <a:pt x="86" y="0"/>
                    <a:pt x="55" y="0"/>
                  </a:cubicBezTo>
                  <a:close/>
                  <a:moveTo>
                    <a:pt x="55" y="100"/>
                  </a:moveTo>
                  <a:cubicBezTo>
                    <a:pt x="30" y="100"/>
                    <a:pt x="10" y="80"/>
                    <a:pt x="10" y="56"/>
                  </a:cubicBezTo>
                  <a:cubicBezTo>
                    <a:pt x="10" y="31"/>
                    <a:pt x="30" y="11"/>
                    <a:pt x="55" y="11"/>
                  </a:cubicBezTo>
                  <a:cubicBezTo>
                    <a:pt x="80" y="11"/>
                    <a:pt x="100" y="31"/>
                    <a:pt x="100" y="56"/>
                  </a:cubicBezTo>
                  <a:cubicBezTo>
                    <a:pt x="100" y="80"/>
                    <a:pt x="80" y="100"/>
                    <a:pt x="55"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3" name="Freeform 897"/>
            <p:cNvSpPr/>
            <p:nvPr/>
          </p:nvSpPr>
          <p:spPr bwMode="auto">
            <a:xfrm>
              <a:off x="6480" y="2605"/>
              <a:ext cx="19" cy="24"/>
            </a:xfrm>
            <a:custGeom>
              <a:avLst/>
              <a:gdLst>
                <a:gd name="T0" fmla="*/ 4 w 8"/>
                <a:gd name="T1" fmla="*/ 10 h 10"/>
                <a:gd name="T2" fmla="*/ 4 w 8"/>
                <a:gd name="T3" fmla="*/ 10 h 10"/>
                <a:gd name="T4" fmla="*/ 8 w 8"/>
                <a:gd name="T5" fmla="*/ 7 h 10"/>
                <a:gd name="T6" fmla="*/ 8 w 8"/>
                <a:gd name="T7" fmla="*/ 1 h 10"/>
                <a:gd name="T8" fmla="*/ 4 w 8"/>
                <a:gd name="T9" fmla="*/ 0 h 10"/>
                <a:gd name="T10" fmla="*/ 0 w 8"/>
                <a:gd name="T11" fmla="*/ 1 h 10"/>
                <a:gd name="T12" fmla="*/ 0 w 8"/>
                <a:gd name="T13" fmla="*/ 7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cubicBezTo>
                    <a:pt x="4" y="10"/>
                    <a:pt x="4" y="10"/>
                    <a:pt x="4" y="10"/>
                  </a:cubicBezTo>
                  <a:cubicBezTo>
                    <a:pt x="6" y="10"/>
                    <a:pt x="8" y="9"/>
                    <a:pt x="8" y="7"/>
                  </a:cubicBezTo>
                  <a:cubicBezTo>
                    <a:pt x="8" y="1"/>
                    <a:pt x="8" y="1"/>
                    <a:pt x="8" y="1"/>
                  </a:cubicBezTo>
                  <a:cubicBezTo>
                    <a:pt x="7" y="1"/>
                    <a:pt x="5" y="0"/>
                    <a:pt x="4" y="0"/>
                  </a:cubicBezTo>
                  <a:cubicBezTo>
                    <a:pt x="3" y="0"/>
                    <a:pt x="2" y="1"/>
                    <a:pt x="0" y="1"/>
                  </a:cubicBezTo>
                  <a:cubicBezTo>
                    <a:pt x="0" y="7"/>
                    <a:pt x="0" y="7"/>
                    <a:pt x="0" y="7"/>
                  </a:cubicBezTo>
                  <a:cubicBezTo>
                    <a:pt x="0" y="9"/>
                    <a:pt x="2"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4" name="Freeform 898"/>
            <p:cNvSpPr/>
            <p:nvPr/>
          </p:nvSpPr>
          <p:spPr bwMode="auto">
            <a:xfrm>
              <a:off x="6480" y="2790"/>
              <a:ext cx="19" cy="24"/>
            </a:xfrm>
            <a:custGeom>
              <a:avLst/>
              <a:gdLst>
                <a:gd name="T0" fmla="*/ 4 w 8"/>
                <a:gd name="T1" fmla="*/ 0 h 10"/>
                <a:gd name="T2" fmla="*/ 4 w 8"/>
                <a:gd name="T3" fmla="*/ 0 h 10"/>
                <a:gd name="T4" fmla="*/ 0 w 8"/>
                <a:gd name="T5" fmla="*/ 3 h 10"/>
                <a:gd name="T6" fmla="*/ 0 w 8"/>
                <a:gd name="T7" fmla="*/ 9 h 10"/>
                <a:gd name="T8" fmla="*/ 4 w 8"/>
                <a:gd name="T9" fmla="*/ 10 h 10"/>
                <a:gd name="T10" fmla="*/ 8 w 8"/>
                <a:gd name="T11" fmla="*/ 9 h 10"/>
                <a:gd name="T12" fmla="*/ 8 w 8"/>
                <a:gd name="T13" fmla="*/ 3 h 10"/>
                <a:gd name="T14" fmla="*/ 4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0"/>
                  </a:moveTo>
                  <a:cubicBezTo>
                    <a:pt x="4" y="0"/>
                    <a:pt x="4" y="0"/>
                    <a:pt x="4" y="0"/>
                  </a:cubicBezTo>
                  <a:cubicBezTo>
                    <a:pt x="2" y="0"/>
                    <a:pt x="0" y="1"/>
                    <a:pt x="0" y="3"/>
                  </a:cubicBezTo>
                  <a:cubicBezTo>
                    <a:pt x="0" y="9"/>
                    <a:pt x="0" y="9"/>
                    <a:pt x="0" y="9"/>
                  </a:cubicBezTo>
                  <a:cubicBezTo>
                    <a:pt x="2" y="10"/>
                    <a:pt x="3" y="10"/>
                    <a:pt x="4" y="10"/>
                  </a:cubicBezTo>
                  <a:cubicBezTo>
                    <a:pt x="5" y="10"/>
                    <a:pt x="7" y="10"/>
                    <a:pt x="8" y="9"/>
                  </a:cubicBezTo>
                  <a:cubicBezTo>
                    <a:pt x="8" y="3"/>
                    <a:pt x="8" y="3"/>
                    <a:pt x="8" y="3"/>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5" name="Freeform 899"/>
            <p:cNvSpPr/>
            <p:nvPr/>
          </p:nvSpPr>
          <p:spPr bwMode="auto">
            <a:xfrm>
              <a:off x="6385" y="2701"/>
              <a:ext cx="24" cy="17"/>
            </a:xfrm>
            <a:custGeom>
              <a:avLst/>
              <a:gdLst>
                <a:gd name="T0" fmla="*/ 6 w 10"/>
                <a:gd name="T1" fmla="*/ 0 h 7"/>
                <a:gd name="T2" fmla="*/ 0 w 10"/>
                <a:gd name="T3" fmla="*/ 0 h 7"/>
                <a:gd name="T4" fmla="*/ 0 w 10"/>
                <a:gd name="T5" fmla="*/ 4 h 7"/>
                <a:gd name="T6" fmla="*/ 0 w 10"/>
                <a:gd name="T7" fmla="*/ 7 h 7"/>
                <a:gd name="T8" fmla="*/ 6 w 10"/>
                <a:gd name="T9" fmla="*/ 7 h 7"/>
                <a:gd name="T10" fmla="*/ 10 w 10"/>
                <a:gd name="T11" fmla="*/ 4 h 7"/>
                <a:gd name="T12" fmla="*/ 10 w 10"/>
                <a:gd name="T13" fmla="*/ 3 h 7"/>
                <a:gd name="T14" fmla="*/ 6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6" y="0"/>
                  </a:moveTo>
                  <a:cubicBezTo>
                    <a:pt x="0" y="0"/>
                    <a:pt x="0" y="0"/>
                    <a:pt x="0" y="0"/>
                  </a:cubicBezTo>
                  <a:cubicBezTo>
                    <a:pt x="0" y="1"/>
                    <a:pt x="0" y="2"/>
                    <a:pt x="0" y="4"/>
                  </a:cubicBezTo>
                  <a:cubicBezTo>
                    <a:pt x="0" y="5"/>
                    <a:pt x="0" y="6"/>
                    <a:pt x="0" y="7"/>
                  </a:cubicBezTo>
                  <a:cubicBezTo>
                    <a:pt x="6" y="7"/>
                    <a:pt x="6" y="7"/>
                    <a:pt x="6" y="7"/>
                  </a:cubicBezTo>
                  <a:cubicBezTo>
                    <a:pt x="8" y="7"/>
                    <a:pt x="10" y="6"/>
                    <a:pt x="10" y="4"/>
                  </a:cubicBezTo>
                  <a:cubicBezTo>
                    <a:pt x="10" y="3"/>
                    <a:pt x="10" y="3"/>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6" name="Freeform 900"/>
            <p:cNvSpPr/>
            <p:nvPr/>
          </p:nvSpPr>
          <p:spPr bwMode="auto">
            <a:xfrm>
              <a:off x="6569" y="2701"/>
              <a:ext cx="24" cy="17"/>
            </a:xfrm>
            <a:custGeom>
              <a:avLst/>
              <a:gdLst>
                <a:gd name="T0" fmla="*/ 10 w 10"/>
                <a:gd name="T1" fmla="*/ 0 h 7"/>
                <a:gd name="T2" fmla="*/ 4 w 10"/>
                <a:gd name="T3" fmla="*/ 0 h 7"/>
                <a:gd name="T4" fmla="*/ 0 w 10"/>
                <a:gd name="T5" fmla="*/ 3 h 7"/>
                <a:gd name="T6" fmla="*/ 0 w 10"/>
                <a:gd name="T7" fmla="*/ 4 h 7"/>
                <a:gd name="T8" fmla="*/ 4 w 10"/>
                <a:gd name="T9" fmla="*/ 7 h 7"/>
                <a:gd name="T10" fmla="*/ 10 w 10"/>
                <a:gd name="T11" fmla="*/ 7 h 7"/>
                <a:gd name="T12" fmla="*/ 10 w 10"/>
                <a:gd name="T13" fmla="*/ 4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cubicBezTo>
                    <a:pt x="4" y="0"/>
                    <a:pt x="4" y="0"/>
                    <a:pt x="4" y="0"/>
                  </a:cubicBezTo>
                  <a:cubicBezTo>
                    <a:pt x="2" y="0"/>
                    <a:pt x="0" y="1"/>
                    <a:pt x="0" y="3"/>
                  </a:cubicBezTo>
                  <a:cubicBezTo>
                    <a:pt x="0" y="4"/>
                    <a:pt x="0" y="4"/>
                    <a:pt x="0" y="4"/>
                  </a:cubicBezTo>
                  <a:cubicBezTo>
                    <a:pt x="0" y="6"/>
                    <a:pt x="2" y="7"/>
                    <a:pt x="4" y="7"/>
                  </a:cubicBezTo>
                  <a:cubicBezTo>
                    <a:pt x="10" y="7"/>
                    <a:pt x="10" y="7"/>
                    <a:pt x="10" y="7"/>
                  </a:cubicBezTo>
                  <a:cubicBezTo>
                    <a:pt x="10" y="6"/>
                    <a:pt x="10" y="5"/>
                    <a:pt x="10" y="4"/>
                  </a:cubicBezTo>
                  <a:cubicBezTo>
                    <a:pt x="10" y="2"/>
                    <a:pt x="10"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37" name="Freeform 901"/>
            <p:cNvSpPr/>
            <p:nvPr/>
          </p:nvSpPr>
          <p:spPr bwMode="auto">
            <a:xfrm>
              <a:off x="6424" y="2636"/>
              <a:ext cx="75" cy="86"/>
            </a:xfrm>
            <a:custGeom>
              <a:avLst/>
              <a:gdLst>
                <a:gd name="T0" fmla="*/ 27 w 31"/>
                <a:gd name="T1" fmla="*/ 0 h 36"/>
                <a:gd name="T2" fmla="*/ 23 w 31"/>
                <a:gd name="T3" fmla="*/ 5 h 36"/>
                <a:gd name="T4" fmla="*/ 23 w 31"/>
                <a:gd name="T5" fmla="*/ 26 h 36"/>
                <a:gd name="T6" fmla="*/ 22 w 31"/>
                <a:gd name="T7" fmla="*/ 28 h 36"/>
                <a:gd name="T8" fmla="*/ 4 w 31"/>
                <a:gd name="T9" fmla="*/ 28 h 36"/>
                <a:gd name="T10" fmla="*/ 0 w 31"/>
                <a:gd name="T11" fmla="*/ 32 h 36"/>
                <a:gd name="T12" fmla="*/ 4 w 31"/>
                <a:gd name="T13" fmla="*/ 36 h 36"/>
                <a:gd name="T14" fmla="*/ 26 w 31"/>
                <a:gd name="T15" fmla="*/ 36 h 36"/>
                <a:gd name="T16" fmla="*/ 29 w 31"/>
                <a:gd name="T17" fmla="*/ 35 h 36"/>
                <a:gd name="T18" fmla="*/ 29 w 31"/>
                <a:gd name="T19" fmla="*/ 35 h 36"/>
                <a:gd name="T20" fmla="*/ 31 w 31"/>
                <a:gd name="T21" fmla="*/ 31 h 36"/>
                <a:gd name="T22" fmla="*/ 31 w 31"/>
                <a:gd name="T23" fmla="*/ 5 h 36"/>
                <a:gd name="T24" fmla="*/ 27 w 3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6">
                  <a:moveTo>
                    <a:pt x="27" y="0"/>
                  </a:moveTo>
                  <a:cubicBezTo>
                    <a:pt x="25" y="0"/>
                    <a:pt x="23" y="2"/>
                    <a:pt x="23" y="5"/>
                  </a:cubicBezTo>
                  <a:cubicBezTo>
                    <a:pt x="23" y="26"/>
                    <a:pt x="23" y="26"/>
                    <a:pt x="23" y="26"/>
                  </a:cubicBezTo>
                  <a:cubicBezTo>
                    <a:pt x="23" y="27"/>
                    <a:pt x="22" y="28"/>
                    <a:pt x="22" y="28"/>
                  </a:cubicBezTo>
                  <a:cubicBezTo>
                    <a:pt x="4" y="28"/>
                    <a:pt x="4" y="28"/>
                    <a:pt x="4" y="28"/>
                  </a:cubicBezTo>
                  <a:cubicBezTo>
                    <a:pt x="2" y="28"/>
                    <a:pt x="0" y="30"/>
                    <a:pt x="0" y="32"/>
                  </a:cubicBezTo>
                  <a:cubicBezTo>
                    <a:pt x="0" y="34"/>
                    <a:pt x="2" y="36"/>
                    <a:pt x="4" y="36"/>
                  </a:cubicBezTo>
                  <a:cubicBezTo>
                    <a:pt x="26" y="36"/>
                    <a:pt x="26" y="36"/>
                    <a:pt x="26" y="36"/>
                  </a:cubicBezTo>
                  <a:cubicBezTo>
                    <a:pt x="27" y="36"/>
                    <a:pt x="28" y="35"/>
                    <a:pt x="29" y="35"/>
                  </a:cubicBezTo>
                  <a:cubicBezTo>
                    <a:pt x="29" y="35"/>
                    <a:pt x="29" y="35"/>
                    <a:pt x="29" y="35"/>
                  </a:cubicBezTo>
                  <a:cubicBezTo>
                    <a:pt x="30" y="34"/>
                    <a:pt x="31" y="33"/>
                    <a:pt x="31" y="31"/>
                  </a:cubicBezTo>
                  <a:cubicBezTo>
                    <a:pt x="31" y="5"/>
                    <a:pt x="31" y="5"/>
                    <a:pt x="31" y="5"/>
                  </a:cubicBezTo>
                  <a:cubicBezTo>
                    <a:pt x="31" y="2"/>
                    <a:pt x="29"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1840" name="Freeform 905"/>
          <p:cNvSpPr/>
          <p:nvPr/>
        </p:nvSpPr>
        <p:spPr bwMode="auto">
          <a:xfrm>
            <a:off x="7558895" y="2037340"/>
            <a:ext cx="211111" cy="408420"/>
          </a:xfrm>
          <a:custGeom>
            <a:avLst/>
            <a:gdLst>
              <a:gd name="T0" fmla="*/ 31 w 72"/>
              <a:gd name="T1" fmla="*/ 118 h 118"/>
              <a:gd name="T2" fmla="*/ 39 w 72"/>
              <a:gd name="T3" fmla="*/ 118 h 118"/>
              <a:gd name="T4" fmla="*/ 41 w 72"/>
              <a:gd name="T5" fmla="*/ 115 h 118"/>
              <a:gd name="T6" fmla="*/ 41 w 72"/>
              <a:gd name="T7" fmla="*/ 107 h 118"/>
              <a:gd name="T8" fmla="*/ 62 w 72"/>
              <a:gd name="T9" fmla="*/ 100 h 118"/>
              <a:gd name="T10" fmla="*/ 69 w 72"/>
              <a:gd name="T11" fmla="*/ 73 h 118"/>
              <a:gd name="T12" fmla="*/ 41 w 72"/>
              <a:gd name="T13" fmla="*/ 53 h 118"/>
              <a:gd name="T14" fmla="*/ 40 w 72"/>
              <a:gd name="T15" fmla="*/ 52 h 118"/>
              <a:gd name="T16" fmla="*/ 30 w 72"/>
              <a:gd name="T17" fmla="*/ 48 h 118"/>
              <a:gd name="T18" fmla="*/ 29 w 72"/>
              <a:gd name="T19" fmla="*/ 47 h 118"/>
              <a:gd name="T20" fmla="*/ 22 w 72"/>
              <a:gd name="T21" fmla="*/ 42 h 118"/>
              <a:gd name="T22" fmla="*/ 23 w 72"/>
              <a:gd name="T23" fmla="*/ 31 h 118"/>
              <a:gd name="T24" fmla="*/ 35 w 72"/>
              <a:gd name="T25" fmla="*/ 26 h 118"/>
              <a:gd name="T26" fmla="*/ 43 w 72"/>
              <a:gd name="T27" fmla="*/ 28 h 118"/>
              <a:gd name="T28" fmla="*/ 52 w 72"/>
              <a:gd name="T29" fmla="*/ 33 h 118"/>
              <a:gd name="T30" fmla="*/ 53 w 72"/>
              <a:gd name="T31" fmla="*/ 34 h 118"/>
              <a:gd name="T32" fmla="*/ 53 w 72"/>
              <a:gd name="T33" fmla="*/ 34 h 118"/>
              <a:gd name="T34" fmla="*/ 53 w 72"/>
              <a:gd name="T35" fmla="*/ 35 h 118"/>
              <a:gd name="T36" fmla="*/ 58 w 72"/>
              <a:gd name="T37" fmla="*/ 38 h 118"/>
              <a:gd name="T38" fmla="*/ 67 w 72"/>
              <a:gd name="T39" fmla="*/ 32 h 118"/>
              <a:gd name="T40" fmla="*/ 67 w 72"/>
              <a:gd name="T41" fmla="*/ 25 h 118"/>
              <a:gd name="T42" fmla="*/ 48 w 72"/>
              <a:gd name="T43" fmla="*/ 12 h 118"/>
              <a:gd name="T44" fmla="*/ 41 w 72"/>
              <a:gd name="T45" fmla="*/ 11 h 118"/>
              <a:gd name="T46" fmla="*/ 41 w 72"/>
              <a:gd name="T47" fmla="*/ 2 h 118"/>
              <a:gd name="T48" fmla="*/ 39 w 72"/>
              <a:gd name="T49" fmla="*/ 0 h 118"/>
              <a:gd name="T50" fmla="*/ 31 w 72"/>
              <a:gd name="T51" fmla="*/ 0 h 118"/>
              <a:gd name="T52" fmla="*/ 28 w 72"/>
              <a:gd name="T53" fmla="*/ 2 h 118"/>
              <a:gd name="T54" fmla="*/ 28 w 72"/>
              <a:gd name="T55" fmla="*/ 11 h 118"/>
              <a:gd name="T56" fmla="*/ 10 w 72"/>
              <a:gd name="T57" fmla="*/ 20 h 118"/>
              <a:gd name="T58" fmla="*/ 5 w 72"/>
              <a:gd name="T59" fmla="*/ 48 h 118"/>
              <a:gd name="T60" fmla="*/ 14 w 72"/>
              <a:gd name="T61" fmla="*/ 58 h 118"/>
              <a:gd name="T62" fmla="*/ 40 w 72"/>
              <a:gd name="T63" fmla="*/ 71 h 118"/>
              <a:gd name="T64" fmla="*/ 44 w 72"/>
              <a:gd name="T65" fmla="*/ 72 h 118"/>
              <a:gd name="T66" fmla="*/ 50 w 72"/>
              <a:gd name="T67" fmla="*/ 78 h 118"/>
              <a:gd name="T68" fmla="*/ 48 w 72"/>
              <a:gd name="T69" fmla="*/ 89 h 118"/>
              <a:gd name="T70" fmla="*/ 38 w 72"/>
              <a:gd name="T71" fmla="*/ 92 h 118"/>
              <a:gd name="T72" fmla="*/ 26 w 72"/>
              <a:gd name="T73" fmla="*/ 90 h 118"/>
              <a:gd name="T74" fmla="*/ 17 w 72"/>
              <a:gd name="T75" fmla="*/ 85 h 118"/>
              <a:gd name="T76" fmla="*/ 16 w 72"/>
              <a:gd name="T77" fmla="*/ 84 h 118"/>
              <a:gd name="T78" fmla="*/ 16 w 72"/>
              <a:gd name="T79" fmla="*/ 84 h 118"/>
              <a:gd name="T80" fmla="*/ 16 w 72"/>
              <a:gd name="T81" fmla="*/ 84 h 118"/>
              <a:gd name="T82" fmla="*/ 16 w 72"/>
              <a:gd name="T83" fmla="*/ 83 h 118"/>
              <a:gd name="T84" fmla="*/ 11 w 72"/>
              <a:gd name="T85" fmla="*/ 80 h 118"/>
              <a:gd name="T86" fmla="*/ 2 w 72"/>
              <a:gd name="T87" fmla="*/ 86 h 118"/>
              <a:gd name="T88" fmla="*/ 2 w 72"/>
              <a:gd name="T89" fmla="*/ 93 h 118"/>
              <a:gd name="T90" fmla="*/ 28 w 72"/>
              <a:gd name="T91" fmla="*/ 107 h 118"/>
              <a:gd name="T92" fmla="*/ 28 w 72"/>
              <a:gd name="T93" fmla="*/ 115 h 118"/>
              <a:gd name="T94" fmla="*/ 31 w 72"/>
              <a:gd name="T9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8">
                <a:moveTo>
                  <a:pt x="31" y="118"/>
                </a:moveTo>
                <a:cubicBezTo>
                  <a:pt x="39" y="118"/>
                  <a:pt x="39" y="118"/>
                  <a:pt x="39" y="118"/>
                </a:cubicBezTo>
                <a:cubicBezTo>
                  <a:pt x="40" y="118"/>
                  <a:pt x="41" y="117"/>
                  <a:pt x="41" y="115"/>
                </a:cubicBezTo>
                <a:cubicBezTo>
                  <a:pt x="41" y="107"/>
                  <a:pt x="41" y="107"/>
                  <a:pt x="41" y="107"/>
                </a:cubicBezTo>
                <a:cubicBezTo>
                  <a:pt x="50" y="107"/>
                  <a:pt x="57" y="104"/>
                  <a:pt x="62" y="100"/>
                </a:cubicBezTo>
                <a:cubicBezTo>
                  <a:pt x="69" y="93"/>
                  <a:pt x="72" y="83"/>
                  <a:pt x="69" y="73"/>
                </a:cubicBezTo>
                <a:cubicBezTo>
                  <a:pt x="66" y="63"/>
                  <a:pt x="52" y="57"/>
                  <a:pt x="41" y="53"/>
                </a:cubicBezTo>
                <a:cubicBezTo>
                  <a:pt x="40" y="52"/>
                  <a:pt x="40" y="52"/>
                  <a:pt x="40" y="52"/>
                </a:cubicBezTo>
                <a:cubicBezTo>
                  <a:pt x="36" y="50"/>
                  <a:pt x="31" y="48"/>
                  <a:pt x="30" y="48"/>
                </a:cubicBezTo>
                <a:cubicBezTo>
                  <a:pt x="29" y="47"/>
                  <a:pt x="29" y="47"/>
                  <a:pt x="29" y="47"/>
                </a:cubicBezTo>
                <a:cubicBezTo>
                  <a:pt x="26" y="46"/>
                  <a:pt x="23" y="45"/>
                  <a:pt x="22" y="42"/>
                </a:cubicBezTo>
                <a:cubicBezTo>
                  <a:pt x="19" y="38"/>
                  <a:pt x="20" y="33"/>
                  <a:pt x="23" y="31"/>
                </a:cubicBezTo>
                <a:cubicBezTo>
                  <a:pt x="27" y="27"/>
                  <a:pt x="32" y="26"/>
                  <a:pt x="35" y="26"/>
                </a:cubicBezTo>
                <a:cubicBezTo>
                  <a:pt x="38" y="26"/>
                  <a:pt x="41" y="27"/>
                  <a:pt x="43" y="28"/>
                </a:cubicBezTo>
                <a:cubicBezTo>
                  <a:pt x="46" y="28"/>
                  <a:pt x="49" y="31"/>
                  <a:pt x="52" y="33"/>
                </a:cubicBezTo>
                <a:cubicBezTo>
                  <a:pt x="53" y="34"/>
                  <a:pt x="53" y="34"/>
                  <a:pt x="53" y="34"/>
                </a:cubicBezTo>
                <a:cubicBezTo>
                  <a:pt x="53" y="34"/>
                  <a:pt x="53" y="34"/>
                  <a:pt x="53" y="34"/>
                </a:cubicBezTo>
                <a:cubicBezTo>
                  <a:pt x="53" y="35"/>
                  <a:pt x="53" y="35"/>
                  <a:pt x="53" y="35"/>
                </a:cubicBezTo>
                <a:cubicBezTo>
                  <a:pt x="54" y="37"/>
                  <a:pt x="56" y="38"/>
                  <a:pt x="58" y="38"/>
                </a:cubicBezTo>
                <a:cubicBezTo>
                  <a:pt x="62" y="38"/>
                  <a:pt x="65" y="35"/>
                  <a:pt x="67" y="32"/>
                </a:cubicBezTo>
                <a:cubicBezTo>
                  <a:pt x="68" y="30"/>
                  <a:pt x="68" y="27"/>
                  <a:pt x="67" y="25"/>
                </a:cubicBezTo>
                <a:cubicBezTo>
                  <a:pt x="63" y="19"/>
                  <a:pt x="55" y="14"/>
                  <a:pt x="48" y="12"/>
                </a:cubicBezTo>
                <a:cubicBezTo>
                  <a:pt x="46" y="12"/>
                  <a:pt x="44" y="11"/>
                  <a:pt x="41" y="11"/>
                </a:cubicBezTo>
                <a:cubicBezTo>
                  <a:pt x="41" y="2"/>
                  <a:pt x="41" y="2"/>
                  <a:pt x="41" y="2"/>
                </a:cubicBezTo>
                <a:cubicBezTo>
                  <a:pt x="41" y="1"/>
                  <a:pt x="40" y="0"/>
                  <a:pt x="39" y="0"/>
                </a:cubicBezTo>
                <a:cubicBezTo>
                  <a:pt x="31" y="0"/>
                  <a:pt x="31" y="0"/>
                  <a:pt x="31" y="0"/>
                </a:cubicBezTo>
                <a:cubicBezTo>
                  <a:pt x="30" y="0"/>
                  <a:pt x="28" y="1"/>
                  <a:pt x="28" y="2"/>
                </a:cubicBezTo>
                <a:cubicBezTo>
                  <a:pt x="28" y="11"/>
                  <a:pt x="28" y="11"/>
                  <a:pt x="28" y="11"/>
                </a:cubicBezTo>
                <a:cubicBezTo>
                  <a:pt x="21" y="13"/>
                  <a:pt x="15" y="16"/>
                  <a:pt x="10" y="20"/>
                </a:cubicBezTo>
                <a:cubicBezTo>
                  <a:pt x="2" y="28"/>
                  <a:pt x="0" y="39"/>
                  <a:pt x="5" y="48"/>
                </a:cubicBezTo>
                <a:cubicBezTo>
                  <a:pt x="7" y="52"/>
                  <a:pt x="10" y="56"/>
                  <a:pt x="14" y="58"/>
                </a:cubicBezTo>
                <a:cubicBezTo>
                  <a:pt x="17" y="60"/>
                  <a:pt x="33" y="67"/>
                  <a:pt x="40" y="71"/>
                </a:cubicBezTo>
                <a:cubicBezTo>
                  <a:pt x="44" y="72"/>
                  <a:pt x="44" y="72"/>
                  <a:pt x="44" y="72"/>
                </a:cubicBezTo>
                <a:cubicBezTo>
                  <a:pt x="47" y="74"/>
                  <a:pt x="49" y="76"/>
                  <a:pt x="50" y="78"/>
                </a:cubicBezTo>
                <a:cubicBezTo>
                  <a:pt x="52" y="82"/>
                  <a:pt x="51" y="87"/>
                  <a:pt x="48" y="89"/>
                </a:cubicBezTo>
                <a:cubicBezTo>
                  <a:pt x="46" y="91"/>
                  <a:pt x="43" y="92"/>
                  <a:pt x="38" y="92"/>
                </a:cubicBezTo>
                <a:cubicBezTo>
                  <a:pt x="34" y="92"/>
                  <a:pt x="30" y="91"/>
                  <a:pt x="26" y="90"/>
                </a:cubicBezTo>
                <a:cubicBezTo>
                  <a:pt x="23" y="89"/>
                  <a:pt x="20" y="87"/>
                  <a:pt x="17" y="85"/>
                </a:cubicBezTo>
                <a:cubicBezTo>
                  <a:pt x="16" y="84"/>
                  <a:pt x="16" y="84"/>
                  <a:pt x="16" y="84"/>
                </a:cubicBezTo>
                <a:cubicBezTo>
                  <a:pt x="16" y="84"/>
                  <a:pt x="16" y="84"/>
                  <a:pt x="16" y="84"/>
                </a:cubicBezTo>
                <a:cubicBezTo>
                  <a:pt x="16" y="84"/>
                  <a:pt x="16" y="84"/>
                  <a:pt x="16" y="84"/>
                </a:cubicBezTo>
                <a:cubicBezTo>
                  <a:pt x="16" y="83"/>
                  <a:pt x="16" y="83"/>
                  <a:pt x="16" y="83"/>
                </a:cubicBezTo>
                <a:cubicBezTo>
                  <a:pt x="15" y="81"/>
                  <a:pt x="13" y="80"/>
                  <a:pt x="11" y="80"/>
                </a:cubicBezTo>
                <a:cubicBezTo>
                  <a:pt x="7" y="80"/>
                  <a:pt x="4" y="83"/>
                  <a:pt x="2" y="86"/>
                </a:cubicBezTo>
                <a:cubicBezTo>
                  <a:pt x="1" y="88"/>
                  <a:pt x="1" y="91"/>
                  <a:pt x="2" y="93"/>
                </a:cubicBezTo>
                <a:cubicBezTo>
                  <a:pt x="7" y="101"/>
                  <a:pt x="18" y="105"/>
                  <a:pt x="28" y="107"/>
                </a:cubicBezTo>
                <a:cubicBezTo>
                  <a:pt x="28" y="115"/>
                  <a:pt x="28" y="115"/>
                  <a:pt x="28" y="115"/>
                </a:cubicBezTo>
                <a:cubicBezTo>
                  <a:pt x="28" y="117"/>
                  <a:pt x="30" y="118"/>
                  <a:pt x="31" y="118"/>
                </a:cubicBezTo>
                <a:close/>
              </a:path>
            </a:pathLst>
          </a:custGeom>
          <a:solidFill>
            <a:schemeClr val="bg1"/>
          </a:solidFill>
          <a:ln>
            <a:noFill/>
          </a:ln>
          <a:effectLst>
            <a:reflection blurRad="6350" stA="50000" endA="300" endPos="40000" dir="5400000" sy="-100000" algn="bl" rotWithShape="0"/>
          </a:effectLst>
        </p:spPr>
        <p:txBody>
          <a:bodyPr vert="horz" wrap="square" lIns="91440" tIns="45720" rIns="91440" bIns="45720" numCol="1" anchor="t" anchorCtr="0" compatLnSpc="1"/>
          <a:lstStyle/>
          <a:p>
            <a:endParaRPr lang="zh-CN" altLang="en-US">
              <a:solidFill>
                <a:schemeClr val="bg1"/>
              </a:solidFill>
            </a:endParaRPr>
          </a:p>
        </p:txBody>
      </p:sp>
      <p:grpSp>
        <p:nvGrpSpPr>
          <p:cNvPr id="1841" name="Group 909"/>
          <p:cNvGrpSpPr>
            <a:grpSpLocks noChangeAspect="1"/>
          </p:cNvGrpSpPr>
          <p:nvPr/>
        </p:nvGrpSpPr>
        <p:grpSpPr bwMode="auto">
          <a:xfrm>
            <a:off x="7520783" y="1191926"/>
            <a:ext cx="287335" cy="245048"/>
            <a:chOff x="6090" y="1175"/>
            <a:chExt cx="265" cy="226"/>
          </a:xfrm>
          <a:solidFill>
            <a:schemeClr val="bg1"/>
          </a:solidFill>
          <a:effectLst>
            <a:reflection blurRad="6350" stA="50000" endA="300" endPos="40000" dir="5400000" sy="-100000" algn="bl" rotWithShape="0"/>
          </a:effectLst>
        </p:grpSpPr>
        <p:sp>
          <p:nvSpPr>
            <p:cNvPr id="1843"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44"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45"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46"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976" name="组合 975"/>
          <p:cNvGrpSpPr/>
          <p:nvPr/>
        </p:nvGrpSpPr>
        <p:grpSpPr>
          <a:xfrm>
            <a:off x="7880055" y="955724"/>
            <a:ext cx="2220039" cy="761153"/>
            <a:chOff x="3724283" y="5209973"/>
            <a:chExt cx="2220039" cy="761153"/>
          </a:xfrm>
        </p:grpSpPr>
        <p:grpSp>
          <p:nvGrpSpPr>
            <p:cNvPr id="977" name="组合 976"/>
            <p:cNvGrpSpPr/>
            <p:nvPr/>
          </p:nvGrpSpPr>
          <p:grpSpPr>
            <a:xfrm>
              <a:off x="3724283" y="5209973"/>
              <a:ext cx="1000117" cy="761153"/>
              <a:chOff x="3629024" y="5343323"/>
              <a:chExt cx="1000117" cy="761153"/>
            </a:xfrm>
          </p:grpSpPr>
          <p:sp>
            <p:nvSpPr>
              <p:cNvPr id="981" name="文本框 980"/>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FCB64F"/>
                    </a:solidFill>
                    <a:latin typeface="Impact" panose="020B0806030902050204" pitchFamily="34" charset="0"/>
                  </a:rPr>
                  <a:t>01</a:t>
                </a:r>
                <a:endParaRPr lang="zh-CN" altLang="en-US" sz="3600" dirty="0">
                  <a:solidFill>
                    <a:srgbClr val="FCB64F"/>
                  </a:solidFill>
                  <a:latin typeface="Impact" panose="020B0806030902050204" pitchFamily="34" charset="0"/>
                </a:endParaRPr>
              </a:p>
            </p:txBody>
          </p:sp>
          <p:sp>
            <p:nvSpPr>
              <p:cNvPr id="982" name="文本框 981"/>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FDB851"/>
                    </a:solidFill>
                    <a:latin typeface="LiHei Pro" panose="020B0500000000000000" pitchFamily="34" charset="-122"/>
                    <a:ea typeface="LiHei Pro" panose="020B0500000000000000" pitchFamily="34" charset="-122"/>
                  </a:rPr>
                  <a:t>DATA</a:t>
                </a:r>
                <a:endParaRPr lang="zh-CN" altLang="en-US" sz="1600" dirty="0">
                  <a:solidFill>
                    <a:srgbClr val="FDB851"/>
                  </a:solidFill>
                  <a:latin typeface="LiHei Pro" panose="020B0500000000000000" pitchFamily="34" charset="-122"/>
                  <a:ea typeface="LiHei Pro" panose="020B0500000000000000" pitchFamily="34" charset="-122"/>
                </a:endParaRPr>
              </a:p>
            </p:txBody>
          </p:sp>
        </p:grpSp>
        <p:grpSp>
          <p:nvGrpSpPr>
            <p:cNvPr id="978" name="组合 977"/>
            <p:cNvGrpSpPr/>
            <p:nvPr/>
          </p:nvGrpSpPr>
          <p:grpSpPr>
            <a:xfrm>
              <a:off x="4425156" y="5230036"/>
              <a:ext cx="1519166" cy="583400"/>
              <a:chOff x="4528221" y="5170149"/>
              <a:chExt cx="1519166" cy="583400"/>
            </a:xfrm>
          </p:grpSpPr>
          <p:sp>
            <p:nvSpPr>
              <p:cNvPr id="979" name="文本框 978"/>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80" name="文本框 979"/>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83" name="组合 982"/>
          <p:cNvGrpSpPr/>
          <p:nvPr/>
        </p:nvGrpSpPr>
        <p:grpSpPr>
          <a:xfrm>
            <a:off x="7880055" y="1893466"/>
            <a:ext cx="2220039" cy="761153"/>
            <a:chOff x="3724283" y="5209973"/>
            <a:chExt cx="2220039" cy="761153"/>
          </a:xfrm>
        </p:grpSpPr>
        <p:grpSp>
          <p:nvGrpSpPr>
            <p:cNvPr id="984" name="组合 983"/>
            <p:cNvGrpSpPr/>
            <p:nvPr/>
          </p:nvGrpSpPr>
          <p:grpSpPr>
            <a:xfrm>
              <a:off x="3724283" y="5209973"/>
              <a:ext cx="1000117" cy="761153"/>
              <a:chOff x="3629024" y="5343323"/>
              <a:chExt cx="1000117" cy="761153"/>
            </a:xfrm>
          </p:grpSpPr>
          <p:sp>
            <p:nvSpPr>
              <p:cNvPr id="988" name="文本框 987"/>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sp>
            <p:nvSpPr>
              <p:cNvPr id="989" name="文本框 988"/>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01ACBE"/>
                    </a:solidFill>
                    <a:latin typeface="LiHei Pro" panose="020B0500000000000000" pitchFamily="34" charset="-122"/>
                    <a:ea typeface="LiHei Pro" panose="020B0500000000000000" pitchFamily="34" charset="-122"/>
                  </a:rPr>
                  <a:t>DATA</a:t>
                </a:r>
                <a:endParaRPr lang="zh-CN" altLang="en-US" sz="1600" dirty="0">
                  <a:solidFill>
                    <a:srgbClr val="01ACBE"/>
                  </a:solidFill>
                  <a:latin typeface="LiHei Pro" panose="020B0500000000000000" pitchFamily="34" charset="-122"/>
                  <a:ea typeface="LiHei Pro" panose="020B0500000000000000" pitchFamily="34" charset="-122"/>
                </a:endParaRPr>
              </a:p>
            </p:txBody>
          </p:sp>
        </p:grpSp>
        <p:grpSp>
          <p:nvGrpSpPr>
            <p:cNvPr id="985" name="组合 984"/>
            <p:cNvGrpSpPr/>
            <p:nvPr/>
          </p:nvGrpSpPr>
          <p:grpSpPr>
            <a:xfrm>
              <a:off x="4425156" y="5230036"/>
              <a:ext cx="1519166" cy="583400"/>
              <a:chOff x="4528221" y="5170149"/>
              <a:chExt cx="1519166" cy="583400"/>
            </a:xfrm>
          </p:grpSpPr>
          <p:sp>
            <p:nvSpPr>
              <p:cNvPr id="986" name="文本框 985"/>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87" name="文本框 986"/>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90" name="组合 989"/>
          <p:cNvGrpSpPr/>
          <p:nvPr/>
        </p:nvGrpSpPr>
        <p:grpSpPr>
          <a:xfrm>
            <a:off x="7880055" y="2876640"/>
            <a:ext cx="2220039" cy="761153"/>
            <a:chOff x="3724283" y="5209973"/>
            <a:chExt cx="2220039" cy="761153"/>
          </a:xfrm>
        </p:grpSpPr>
        <p:grpSp>
          <p:nvGrpSpPr>
            <p:cNvPr id="991" name="组合 990"/>
            <p:cNvGrpSpPr/>
            <p:nvPr/>
          </p:nvGrpSpPr>
          <p:grpSpPr>
            <a:xfrm>
              <a:off x="3724283" y="5209973"/>
              <a:ext cx="1000117" cy="761153"/>
              <a:chOff x="3629024" y="5343323"/>
              <a:chExt cx="1000117" cy="761153"/>
            </a:xfrm>
          </p:grpSpPr>
          <p:sp>
            <p:nvSpPr>
              <p:cNvPr id="995" name="文本框 994"/>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sp>
            <p:nvSpPr>
              <p:cNvPr id="996" name="文本框 995"/>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E87071"/>
                    </a:solidFill>
                    <a:latin typeface="LiHei Pro" panose="020B0500000000000000" pitchFamily="34" charset="-122"/>
                    <a:ea typeface="LiHei Pro" panose="020B0500000000000000" pitchFamily="34" charset="-122"/>
                  </a:rPr>
                  <a:t>DATA</a:t>
                </a:r>
                <a:endParaRPr lang="zh-CN" altLang="en-US" sz="1600" dirty="0">
                  <a:solidFill>
                    <a:srgbClr val="E87071"/>
                  </a:solidFill>
                  <a:latin typeface="LiHei Pro" panose="020B0500000000000000" pitchFamily="34" charset="-122"/>
                  <a:ea typeface="LiHei Pro" panose="020B0500000000000000" pitchFamily="34" charset="-122"/>
                </a:endParaRPr>
              </a:p>
            </p:txBody>
          </p:sp>
        </p:grpSp>
        <p:grpSp>
          <p:nvGrpSpPr>
            <p:cNvPr id="992" name="组合 991"/>
            <p:cNvGrpSpPr/>
            <p:nvPr/>
          </p:nvGrpSpPr>
          <p:grpSpPr>
            <a:xfrm>
              <a:off x="4425156" y="5230036"/>
              <a:ext cx="1519166" cy="583400"/>
              <a:chOff x="4528221" y="5170149"/>
              <a:chExt cx="1519166" cy="583400"/>
            </a:xfrm>
          </p:grpSpPr>
          <p:sp>
            <p:nvSpPr>
              <p:cNvPr id="993" name="文本框 992"/>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94" name="文本框 993"/>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97" name="组合 996"/>
          <p:cNvGrpSpPr/>
          <p:nvPr/>
        </p:nvGrpSpPr>
        <p:grpSpPr>
          <a:xfrm>
            <a:off x="7880055" y="3799759"/>
            <a:ext cx="2220039" cy="761153"/>
            <a:chOff x="3724283" y="5209973"/>
            <a:chExt cx="2220039" cy="761153"/>
          </a:xfrm>
        </p:grpSpPr>
        <p:grpSp>
          <p:nvGrpSpPr>
            <p:cNvPr id="998" name="组合 997"/>
            <p:cNvGrpSpPr/>
            <p:nvPr/>
          </p:nvGrpSpPr>
          <p:grpSpPr>
            <a:xfrm>
              <a:off x="3724283" y="5209973"/>
              <a:ext cx="1000117" cy="761153"/>
              <a:chOff x="3629024" y="5343323"/>
              <a:chExt cx="1000117" cy="761153"/>
            </a:xfrm>
          </p:grpSpPr>
          <p:sp>
            <p:nvSpPr>
              <p:cNvPr id="1002" name="文本框 1001"/>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9055A8"/>
                    </a:solidFill>
                    <a:latin typeface="Impact" panose="020B0806030902050204" pitchFamily="34" charset="0"/>
                  </a:rPr>
                  <a:t>04</a:t>
                </a:r>
                <a:endParaRPr lang="zh-CN" altLang="en-US" sz="3600" dirty="0">
                  <a:solidFill>
                    <a:srgbClr val="9055A8"/>
                  </a:solidFill>
                  <a:latin typeface="Impact" panose="020B0806030902050204" pitchFamily="34" charset="0"/>
                </a:endParaRPr>
              </a:p>
            </p:txBody>
          </p:sp>
          <p:sp>
            <p:nvSpPr>
              <p:cNvPr id="1003" name="文本框 1002"/>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9055A8"/>
                    </a:solidFill>
                    <a:latin typeface="LiHei Pro" panose="020B0500000000000000" pitchFamily="34" charset="-122"/>
                    <a:ea typeface="LiHei Pro" panose="020B0500000000000000" pitchFamily="34" charset="-122"/>
                  </a:rPr>
                  <a:t>DATA</a:t>
                </a:r>
                <a:endParaRPr lang="zh-CN" altLang="en-US" sz="1600" dirty="0">
                  <a:solidFill>
                    <a:srgbClr val="9055A8"/>
                  </a:solidFill>
                  <a:latin typeface="LiHei Pro" panose="020B0500000000000000" pitchFamily="34" charset="-122"/>
                  <a:ea typeface="LiHei Pro" panose="020B0500000000000000" pitchFamily="34" charset="-122"/>
                </a:endParaRPr>
              </a:p>
            </p:txBody>
          </p:sp>
        </p:grpSp>
        <p:grpSp>
          <p:nvGrpSpPr>
            <p:cNvPr id="999" name="组合 998"/>
            <p:cNvGrpSpPr/>
            <p:nvPr/>
          </p:nvGrpSpPr>
          <p:grpSpPr>
            <a:xfrm>
              <a:off x="4425156" y="5230036"/>
              <a:ext cx="1519166" cy="583400"/>
              <a:chOff x="4528221" y="5170149"/>
              <a:chExt cx="1519166" cy="583400"/>
            </a:xfrm>
          </p:grpSpPr>
          <p:sp>
            <p:nvSpPr>
              <p:cNvPr id="1000" name="文本框 999"/>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01" name="文本框 1000"/>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平行四边形 50"/>
          <p:cNvSpPr/>
          <p:nvPr/>
        </p:nvSpPr>
        <p:spPr>
          <a:xfrm>
            <a:off x="6863408" y="2925938"/>
            <a:ext cx="2327009" cy="567707"/>
          </a:xfrm>
          <a:prstGeom prst="parallelogram">
            <a:avLst>
              <a:gd name="adj" fmla="val 300067"/>
            </a:avLst>
          </a:prstGeom>
          <a:gradFill>
            <a:gsLst>
              <a:gs pos="0">
                <a:schemeClr val="bg1">
                  <a:lumMod val="85000"/>
                  <a:alpha val="54000"/>
                </a:schemeClr>
              </a:gs>
              <a:gs pos="100000">
                <a:schemeClr val="bg1">
                  <a:lumMod val="75000"/>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0" name="任意多边形 49"/>
          <p:cNvSpPr/>
          <p:nvPr/>
        </p:nvSpPr>
        <p:spPr>
          <a:xfrm>
            <a:off x="7345121" y="965213"/>
            <a:ext cx="1502238" cy="2378406"/>
          </a:xfrm>
          <a:custGeom>
            <a:avLst/>
            <a:gdLst>
              <a:gd name="connsiteX0" fmla="*/ 1072154 w 1502238"/>
              <a:gd name="connsiteY0" fmla="*/ 0 h 2378406"/>
              <a:gd name="connsiteX1" fmla="*/ 1502238 w 1502238"/>
              <a:gd name="connsiteY1" fmla="*/ 359868 h 2378406"/>
              <a:gd name="connsiteX2" fmla="*/ 1249979 w 1502238"/>
              <a:gd name="connsiteY2" fmla="*/ 358397 h 2378406"/>
              <a:gd name="connsiteX3" fmla="*/ 570687 w 1502238"/>
              <a:gd name="connsiteY3" fmla="*/ 2378406 h 2378406"/>
              <a:gd name="connsiteX4" fmla="*/ 0 w 1502238"/>
              <a:gd name="connsiteY4" fmla="*/ 2378406 h 2378406"/>
              <a:gd name="connsiteX5" fmla="*/ 680409 w 1502238"/>
              <a:gd name="connsiteY5" fmla="*/ 355075 h 2378406"/>
              <a:gd name="connsiteX6" fmla="*/ 413470 w 1502238"/>
              <a:gd name="connsiteY6" fmla="*/ 353518 h 237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2238" h="2378406">
                <a:moveTo>
                  <a:pt x="1072154" y="0"/>
                </a:moveTo>
                <a:lnTo>
                  <a:pt x="1502238" y="359868"/>
                </a:lnTo>
                <a:lnTo>
                  <a:pt x="1249979" y="358397"/>
                </a:lnTo>
                <a:lnTo>
                  <a:pt x="570687" y="2378406"/>
                </a:lnTo>
                <a:lnTo>
                  <a:pt x="0" y="2378406"/>
                </a:lnTo>
                <a:lnTo>
                  <a:pt x="680409" y="355075"/>
                </a:lnTo>
                <a:lnTo>
                  <a:pt x="413470" y="353518"/>
                </a:lnTo>
                <a:close/>
              </a:path>
            </a:pathLst>
          </a:custGeom>
          <a:gradFill>
            <a:gsLst>
              <a:gs pos="0">
                <a:srgbClr val="ED9393"/>
              </a:gs>
              <a:gs pos="100000">
                <a:srgbClr val="E34F4F"/>
              </a:gs>
            </a:gsLst>
            <a:lin ang="5400000" scaled="1"/>
          </a:gradFill>
          <a:ln>
            <a:noFill/>
          </a:ln>
          <a:scene3d>
            <a:camera prst="orthographicFront"/>
            <a:lightRig rig="threePt" dir="t"/>
          </a:scene3d>
          <a:sp3d>
            <a:bevelT w="1270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43" name="组合 42"/>
          <p:cNvGrpSpPr/>
          <p:nvPr/>
        </p:nvGrpSpPr>
        <p:grpSpPr>
          <a:xfrm>
            <a:off x="5161184" y="2081874"/>
            <a:ext cx="2764635" cy="1974868"/>
            <a:chOff x="1962845" y="3482481"/>
            <a:chExt cx="2764635" cy="1974868"/>
          </a:xfrm>
        </p:grpSpPr>
        <p:sp>
          <p:nvSpPr>
            <p:cNvPr id="44" name="平行四边形 43"/>
            <p:cNvSpPr/>
            <p:nvPr/>
          </p:nvSpPr>
          <p:spPr>
            <a:xfrm>
              <a:off x="3680059" y="4739373"/>
              <a:ext cx="1047421" cy="148969"/>
            </a:xfrm>
            <a:prstGeom prst="parallelogram">
              <a:avLst>
                <a:gd name="adj" fmla="val 291380"/>
              </a:avLst>
            </a:prstGeom>
            <a:gradFill>
              <a:gsLst>
                <a:gs pos="0">
                  <a:srgbClr val="ED9393"/>
                </a:gs>
                <a:gs pos="100000">
                  <a:srgbClr val="E34F4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5" name="平行四边形 44"/>
            <p:cNvSpPr/>
            <p:nvPr/>
          </p:nvSpPr>
          <p:spPr>
            <a:xfrm>
              <a:off x="1962845" y="4889642"/>
              <a:ext cx="2327009" cy="567707"/>
            </a:xfrm>
            <a:prstGeom prst="parallelogram">
              <a:avLst>
                <a:gd name="adj" fmla="val 300067"/>
              </a:avLst>
            </a:prstGeom>
            <a:gradFill>
              <a:gsLst>
                <a:gs pos="0">
                  <a:schemeClr val="bg1">
                    <a:lumMod val="85000"/>
                    <a:alpha val="54000"/>
                  </a:schemeClr>
                </a:gs>
                <a:gs pos="100000">
                  <a:schemeClr val="bg1">
                    <a:lumMod val="75000"/>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6" name="平行四边形 45"/>
            <p:cNvSpPr/>
            <p:nvPr/>
          </p:nvSpPr>
          <p:spPr>
            <a:xfrm flipH="1">
              <a:off x="3420856" y="3486450"/>
              <a:ext cx="862648" cy="1409543"/>
            </a:xfrm>
            <a:prstGeom prst="parallelogram">
              <a:avLst>
                <a:gd name="adj" fmla="val 29638"/>
              </a:avLst>
            </a:prstGeom>
            <a:gradFill>
              <a:gsLst>
                <a:gs pos="0">
                  <a:schemeClr val="tx1">
                    <a:lumMod val="65000"/>
                    <a:lumOff val="35000"/>
                  </a:schemeClr>
                </a:gs>
                <a:gs pos="100000">
                  <a:schemeClr val="bg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7" name="平行四边形 46"/>
            <p:cNvSpPr/>
            <p:nvPr/>
          </p:nvSpPr>
          <p:spPr>
            <a:xfrm>
              <a:off x="2443126" y="3630227"/>
              <a:ext cx="1164306" cy="1675442"/>
            </a:xfrm>
            <a:prstGeom prst="parallelogram">
              <a:avLst>
                <a:gd name="adj" fmla="val 48332"/>
              </a:avLst>
            </a:prstGeom>
            <a:gradFill>
              <a:gsLst>
                <a:gs pos="0">
                  <a:srgbClr val="00E2BC"/>
                </a:gs>
                <a:gs pos="100000">
                  <a:srgbClr val="00AF9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8" name="平行四边形 47"/>
            <p:cNvSpPr/>
            <p:nvPr/>
          </p:nvSpPr>
          <p:spPr>
            <a:xfrm>
              <a:off x="3001320" y="3482481"/>
              <a:ext cx="1036272" cy="148969"/>
            </a:xfrm>
            <a:prstGeom prst="parallelogram">
              <a:avLst>
                <a:gd name="adj" fmla="val 288183"/>
              </a:avLst>
            </a:prstGeom>
            <a:gradFill>
              <a:gsLst>
                <a:gs pos="0">
                  <a:srgbClr val="00E2BC"/>
                </a:gs>
                <a:gs pos="100000">
                  <a:srgbClr val="00AF9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grpSp>
        <p:nvGrpSpPr>
          <p:cNvPr id="37" name="组合 36"/>
          <p:cNvGrpSpPr/>
          <p:nvPr/>
        </p:nvGrpSpPr>
        <p:grpSpPr>
          <a:xfrm>
            <a:off x="3463513" y="2647543"/>
            <a:ext cx="2782363" cy="1974868"/>
            <a:chOff x="1945117" y="3482481"/>
            <a:chExt cx="2782363" cy="1974868"/>
          </a:xfrm>
        </p:grpSpPr>
        <p:sp>
          <p:nvSpPr>
            <p:cNvPr id="38" name="平行四边形 37"/>
            <p:cNvSpPr/>
            <p:nvPr/>
          </p:nvSpPr>
          <p:spPr>
            <a:xfrm>
              <a:off x="3680059" y="4739373"/>
              <a:ext cx="1047421" cy="148969"/>
            </a:xfrm>
            <a:prstGeom prst="parallelogram">
              <a:avLst>
                <a:gd name="adj" fmla="val 291380"/>
              </a:avLst>
            </a:prstGeom>
            <a:gradFill>
              <a:gsLst>
                <a:gs pos="0">
                  <a:srgbClr val="00E2BC"/>
                </a:gs>
                <a:gs pos="100000">
                  <a:srgbClr val="00AF9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9" name="平行四边形 38"/>
            <p:cNvSpPr/>
            <p:nvPr/>
          </p:nvSpPr>
          <p:spPr>
            <a:xfrm>
              <a:off x="1945117" y="4889642"/>
              <a:ext cx="2344738" cy="567707"/>
            </a:xfrm>
            <a:prstGeom prst="parallelogram">
              <a:avLst>
                <a:gd name="adj" fmla="val 300067"/>
              </a:avLst>
            </a:prstGeom>
            <a:gradFill>
              <a:gsLst>
                <a:gs pos="0">
                  <a:schemeClr val="bg1">
                    <a:lumMod val="85000"/>
                    <a:alpha val="54000"/>
                  </a:schemeClr>
                </a:gs>
                <a:gs pos="100000">
                  <a:schemeClr val="bg1">
                    <a:lumMod val="75000"/>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0" name="平行四边形 39"/>
            <p:cNvSpPr/>
            <p:nvPr/>
          </p:nvSpPr>
          <p:spPr>
            <a:xfrm flipH="1">
              <a:off x="3420856" y="3486450"/>
              <a:ext cx="862648" cy="1409543"/>
            </a:xfrm>
            <a:prstGeom prst="parallelogram">
              <a:avLst>
                <a:gd name="adj" fmla="val 29638"/>
              </a:avLst>
            </a:prstGeom>
            <a:gradFill>
              <a:gsLst>
                <a:gs pos="0">
                  <a:schemeClr val="tx1">
                    <a:lumMod val="65000"/>
                    <a:lumOff val="35000"/>
                  </a:schemeClr>
                </a:gs>
                <a:gs pos="100000">
                  <a:schemeClr val="bg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1" name="平行四边形 40"/>
            <p:cNvSpPr/>
            <p:nvPr/>
          </p:nvSpPr>
          <p:spPr>
            <a:xfrm>
              <a:off x="2443126" y="3630227"/>
              <a:ext cx="1164306" cy="1675442"/>
            </a:xfrm>
            <a:prstGeom prst="parallelogram">
              <a:avLst>
                <a:gd name="adj" fmla="val 48332"/>
              </a:avLst>
            </a:prstGeom>
            <a:gradFill>
              <a:gsLst>
                <a:gs pos="0">
                  <a:srgbClr val="FFCE85"/>
                </a:gs>
                <a:gs pos="100000">
                  <a:srgbClr val="FFA41D"/>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2" name="平行四边形 41"/>
            <p:cNvSpPr/>
            <p:nvPr/>
          </p:nvSpPr>
          <p:spPr>
            <a:xfrm>
              <a:off x="3001320" y="3482481"/>
              <a:ext cx="1036272" cy="148969"/>
            </a:xfrm>
            <a:prstGeom prst="parallelogram">
              <a:avLst>
                <a:gd name="adj" fmla="val 288183"/>
              </a:avLst>
            </a:prstGeom>
            <a:gradFill>
              <a:gsLst>
                <a:gs pos="0">
                  <a:srgbClr val="FFCE85"/>
                </a:gs>
                <a:gs pos="100000">
                  <a:srgbClr val="FFA41D"/>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箭头递进关系图表</a:t>
            </a:r>
            <a:endParaRPr lang="zh-CN" altLang="en-US" dirty="0"/>
          </a:p>
        </p:txBody>
      </p:sp>
      <p:grpSp>
        <p:nvGrpSpPr>
          <p:cNvPr id="14" name="组合 13"/>
          <p:cNvGrpSpPr/>
          <p:nvPr/>
        </p:nvGrpSpPr>
        <p:grpSpPr>
          <a:xfrm>
            <a:off x="1778417" y="3211788"/>
            <a:ext cx="2782363" cy="1991831"/>
            <a:chOff x="1945117" y="3480100"/>
            <a:chExt cx="2782363" cy="1991831"/>
          </a:xfrm>
        </p:grpSpPr>
        <p:sp>
          <p:nvSpPr>
            <p:cNvPr id="20" name="平行四边形 19"/>
            <p:cNvSpPr/>
            <p:nvPr/>
          </p:nvSpPr>
          <p:spPr>
            <a:xfrm>
              <a:off x="3680059" y="4739373"/>
              <a:ext cx="1047421" cy="148969"/>
            </a:xfrm>
            <a:prstGeom prst="parallelogram">
              <a:avLst>
                <a:gd name="adj" fmla="val 291380"/>
              </a:avLst>
            </a:prstGeom>
            <a:gradFill>
              <a:gsLst>
                <a:gs pos="0">
                  <a:srgbClr val="FFCE85"/>
                </a:gs>
                <a:gs pos="100000">
                  <a:srgbClr val="FFA41D"/>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 name="平行四边形 18"/>
            <p:cNvSpPr/>
            <p:nvPr/>
          </p:nvSpPr>
          <p:spPr>
            <a:xfrm>
              <a:off x="1945117" y="4889642"/>
              <a:ext cx="2344738" cy="582289"/>
            </a:xfrm>
            <a:prstGeom prst="parallelogram">
              <a:avLst>
                <a:gd name="adj" fmla="val 297550"/>
              </a:avLst>
            </a:prstGeom>
            <a:gradFill>
              <a:gsLst>
                <a:gs pos="0">
                  <a:schemeClr val="bg1">
                    <a:lumMod val="85000"/>
                    <a:alpha val="54000"/>
                  </a:schemeClr>
                </a:gs>
                <a:gs pos="100000">
                  <a:schemeClr val="bg1">
                    <a:lumMod val="75000"/>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平行四边形 15"/>
            <p:cNvSpPr/>
            <p:nvPr/>
          </p:nvSpPr>
          <p:spPr>
            <a:xfrm flipH="1">
              <a:off x="3427206" y="3480100"/>
              <a:ext cx="862648" cy="1409543"/>
            </a:xfrm>
            <a:prstGeom prst="parallelogram">
              <a:avLst>
                <a:gd name="adj" fmla="val 29638"/>
              </a:avLst>
            </a:prstGeom>
            <a:gradFill>
              <a:gsLst>
                <a:gs pos="0">
                  <a:schemeClr val="tx1">
                    <a:lumMod val="65000"/>
                    <a:lumOff val="35000"/>
                  </a:schemeClr>
                </a:gs>
                <a:gs pos="100000">
                  <a:schemeClr val="bg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平行四边形 16"/>
            <p:cNvSpPr/>
            <p:nvPr/>
          </p:nvSpPr>
          <p:spPr>
            <a:xfrm>
              <a:off x="2443126" y="3630227"/>
              <a:ext cx="1164306" cy="1675442"/>
            </a:xfrm>
            <a:prstGeom prst="parallelogram">
              <a:avLst>
                <a:gd name="adj" fmla="val 48332"/>
              </a:avLst>
            </a:prstGeom>
            <a:gradFill>
              <a:gsLst>
                <a:gs pos="0">
                  <a:srgbClr val="01D3E9"/>
                </a:gs>
                <a:gs pos="100000">
                  <a:srgbClr val="01ACB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 name="平行四边形 17"/>
            <p:cNvSpPr/>
            <p:nvPr/>
          </p:nvSpPr>
          <p:spPr>
            <a:xfrm>
              <a:off x="3001320" y="3482481"/>
              <a:ext cx="1036272" cy="148969"/>
            </a:xfrm>
            <a:prstGeom prst="parallelogram">
              <a:avLst>
                <a:gd name="adj" fmla="val 288183"/>
              </a:avLst>
            </a:prstGeom>
            <a:gradFill>
              <a:gsLst>
                <a:gs pos="0">
                  <a:srgbClr val="01D3E9"/>
                </a:gs>
                <a:gs pos="100000">
                  <a:srgbClr val="01ACB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32" name="组合 131"/>
          <p:cNvGrpSpPr/>
          <p:nvPr/>
        </p:nvGrpSpPr>
        <p:grpSpPr>
          <a:xfrm>
            <a:off x="5790077" y="-214076"/>
            <a:ext cx="258042" cy="8621303"/>
            <a:chOff x="9644376" y="2197100"/>
            <a:chExt cx="142249" cy="7543800"/>
          </a:xfrm>
          <a:scene3d>
            <a:camera prst="orthographicFront">
              <a:rot lat="2119302" lon="5985617" rev="6504000"/>
            </a:camera>
            <a:lightRig rig="threePt" dir="t"/>
          </a:scene3d>
        </p:grpSpPr>
        <p:cxnSp>
          <p:nvCxnSpPr>
            <p:cNvPr id="53" name="直接连接符 52"/>
            <p:cNvCxnSpPr/>
            <p:nvPr/>
          </p:nvCxnSpPr>
          <p:spPr>
            <a:xfrm>
              <a:off x="9644376" y="219710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9644376" y="230335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9644376" y="240960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a:xfrm>
              <a:off x="9644376" y="251585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a:off x="9644376" y="262210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a:off x="9644376" y="272835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a:xfrm>
              <a:off x="9644376" y="2834604"/>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a:off x="9644376" y="294085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9644376" y="304710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a:off x="9644376" y="315335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9644376" y="325960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a:xfrm>
              <a:off x="9644376" y="336585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nvCxnSpPr>
          <p:spPr>
            <a:xfrm>
              <a:off x="9644376" y="347210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p:cNvCxnSpPr/>
            <p:nvPr/>
          </p:nvCxnSpPr>
          <p:spPr>
            <a:xfrm>
              <a:off x="9644376" y="357835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a:xfrm>
              <a:off x="9644376" y="368461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p:cNvCxnSpPr/>
            <p:nvPr/>
          </p:nvCxnSpPr>
          <p:spPr>
            <a:xfrm>
              <a:off x="9644376" y="379086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p:cNvCxnSpPr/>
            <p:nvPr/>
          </p:nvCxnSpPr>
          <p:spPr>
            <a:xfrm>
              <a:off x="9644376" y="389711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p:cNvCxnSpPr/>
            <p:nvPr/>
          </p:nvCxnSpPr>
          <p:spPr>
            <a:xfrm>
              <a:off x="9644376" y="400336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p:cNvCxnSpPr/>
            <p:nvPr/>
          </p:nvCxnSpPr>
          <p:spPr>
            <a:xfrm>
              <a:off x="9644376" y="410961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p:nvPr/>
          </p:nvCxnSpPr>
          <p:spPr>
            <a:xfrm>
              <a:off x="9644376" y="421586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p:cNvCxnSpPr/>
            <p:nvPr/>
          </p:nvCxnSpPr>
          <p:spPr>
            <a:xfrm>
              <a:off x="9644376" y="4322114"/>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p:cNvCxnSpPr/>
            <p:nvPr/>
          </p:nvCxnSpPr>
          <p:spPr>
            <a:xfrm>
              <a:off x="9644376" y="442836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p:cNvCxnSpPr/>
            <p:nvPr/>
          </p:nvCxnSpPr>
          <p:spPr>
            <a:xfrm>
              <a:off x="9644376" y="453461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p:cNvCxnSpPr/>
            <p:nvPr/>
          </p:nvCxnSpPr>
          <p:spPr>
            <a:xfrm>
              <a:off x="9644376" y="464086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p:cNvCxnSpPr/>
            <p:nvPr/>
          </p:nvCxnSpPr>
          <p:spPr>
            <a:xfrm>
              <a:off x="9644376" y="474711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p:cNvCxnSpPr/>
            <p:nvPr/>
          </p:nvCxnSpPr>
          <p:spPr>
            <a:xfrm>
              <a:off x="9644376" y="485336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p:cNvCxnSpPr/>
            <p:nvPr/>
          </p:nvCxnSpPr>
          <p:spPr>
            <a:xfrm>
              <a:off x="9644376" y="495961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p:cNvCxnSpPr/>
            <p:nvPr/>
          </p:nvCxnSpPr>
          <p:spPr>
            <a:xfrm>
              <a:off x="9644376" y="506586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p:cNvCxnSpPr/>
            <p:nvPr/>
          </p:nvCxnSpPr>
          <p:spPr>
            <a:xfrm>
              <a:off x="9644376" y="517212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p:cNvCxnSpPr/>
            <p:nvPr/>
          </p:nvCxnSpPr>
          <p:spPr>
            <a:xfrm>
              <a:off x="9644376" y="527837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p:cNvCxnSpPr/>
            <p:nvPr/>
          </p:nvCxnSpPr>
          <p:spPr>
            <a:xfrm>
              <a:off x="9644376" y="538462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p:cNvCxnSpPr/>
            <p:nvPr/>
          </p:nvCxnSpPr>
          <p:spPr>
            <a:xfrm>
              <a:off x="9644376" y="549087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p:cNvCxnSpPr/>
            <p:nvPr/>
          </p:nvCxnSpPr>
          <p:spPr>
            <a:xfrm>
              <a:off x="9644376" y="559712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9644376" y="570337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a:off x="9644376" y="5809624"/>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a:off x="9644376" y="591587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p:cNvCxnSpPr/>
            <p:nvPr/>
          </p:nvCxnSpPr>
          <p:spPr>
            <a:xfrm>
              <a:off x="9644376" y="602212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p:cNvCxnSpPr/>
            <p:nvPr/>
          </p:nvCxnSpPr>
          <p:spPr>
            <a:xfrm>
              <a:off x="9644376" y="612837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p:cNvCxnSpPr/>
            <p:nvPr/>
          </p:nvCxnSpPr>
          <p:spPr>
            <a:xfrm>
              <a:off x="9644376" y="623462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p:cNvCxnSpPr/>
            <p:nvPr/>
          </p:nvCxnSpPr>
          <p:spPr>
            <a:xfrm>
              <a:off x="9644376" y="634087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p:cNvCxnSpPr/>
            <p:nvPr/>
          </p:nvCxnSpPr>
          <p:spPr>
            <a:xfrm>
              <a:off x="9644376" y="644712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p:cNvCxnSpPr/>
            <p:nvPr/>
          </p:nvCxnSpPr>
          <p:spPr>
            <a:xfrm>
              <a:off x="9644376" y="655337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a:off x="9644376" y="665963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9644376" y="676588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644376" y="687213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9644376" y="697838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a:xfrm>
              <a:off x="9644376" y="708463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a:xfrm>
              <a:off x="9644376" y="719088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a:xfrm>
              <a:off x="9644376" y="7297134"/>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p:cNvCxnSpPr/>
            <p:nvPr/>
          </p:nvCxnSpPr>
          <p:spPr>
            <a:xfrm>
              <a:off x="9644376" y="740338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p:cNvCxnSpPr/>
            <p:nvPr/>
          </p:nvCxnSpPr>
          <p:spPr>
            <a:xfrm>
              <a:off x="9644376" y="750963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p:cNvCxnSpPr/>
            <p:nvPr/>
          </p:nvCxnSpPr>
          <p:spPr>
            <a:xfrm>
              <a:off x="9644376" y="761588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p:cNvCxnSpPr/>
            <p:nvPr/>
          </p:nvCxnSpPr>
          <p:spPr>
            <a:xfrm>
              <a:off x="9644376" y="772213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p:cNvCxnSpPr/>
            <p:nvPr/>
          </p:nvCxnSpPr>
          <p:spPr>
            <a:xfrm>
              <a:off x="9644376" y="782838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p:cNvCxnSpPr/>
            <p:nvPr/>
          </p:nvCxnSpPr>
          <p:spPr>
            <a:xfrm>
              <a:off x="9644376" y="793463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p:cNvCxnSpPr/>
            <p:nvPr/>
          </p:nvCxnSpPr>
          <p:spPr>
            <a:xfrm>
              <a:off x="9644376" y="804088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p:cNvCxnSpPr/>
            <p:nvPr/>
          </p:nvCxnSpPr>
          <p:spPr>
            <a:xfrm>
              <a:off x="9644376" y="814713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p:cNvCxnSpPr/>
            <p:nvPr/>
          </p:nvCxnSpPr>
          <p:spPr>
            <a:xfrm>
              <a:off x="9644376" y="825339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p:cNvCxnSpPr/>
            <p:nvPr/>
          </p:nvCxnSpPr>
          <p:spPr>
            <a:xfrm>
              <a:off x="9644376" y="8359641"/>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p:cNvCxnSpPr/>
            <p:nvPr/>
          </p:nvCxnSpPr>
          <p:spPr>
            <a:xfrm>
              <a:off x="9644376" y="846589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p:cNvCxnSpPr/>
            <p:nvPr/>
          </p:nvCxnSpPr>
          <p:spPr>
            <a:xfrm>
              <a:off x="9644376" y="8572142"/>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p:cNvCxnSpPr/>
            <p:nvPr/>
          </p:nvCxnSpPr>
          <p:spPr>
            <a:xfrm>
              <a:off x="9644376" y="8678393"/>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p:cNvCxnSpPr/>
            <p:nvPr/>
          </p:nvCxnSpPr>
          <p:spPr>
            <a:xfrm>
              <a:off x="9644376" y="8784644"/>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p:cNvCxnSpPr/>
            <p:nvPr/>
          </p:nvCxnSpPr>
          <p:spPr>
            <a:xfrm>
              <a:off x="9644376" y="889089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p:cNvCxnSpPr/>
            <p:nvPr/>
          </p:nvCxnSpPr>
          <p:spPr>
            <a:xfrm>
              <a:off x="9644376" y="8997145"/>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p:cNvCxnSpPr/>
            <p:nvPr/>
          </p:nvCxnSpPr>
          <p:spPr>
            <a:xfrm>
              <a:off x="9644376" y="910339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p:cNvCxnSpPr/>
            <p:nvPr/>
          </p:nvCxnSpPr>
          <p:spPr>
            <a:xfrm>
              <a:off x="9644376" y="9209646"/>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7" name="直接连接符 126"/>
            <p:cNvCxnSpPr/>
            <p:nvPr/>
          </p:nvCxnSpPr>
          <p:spPr>
            <a:xfrm>
              <a:off x="9644376" y="9315897"/>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8" name="直接连接符 127"/>
            <p:cNvCxnSpPr/>
            <p:nvPr/>
          </p:nvCxnSpPr>
          <p:spPr>
            <a:xfrm>
              <a:off x="9644376" y="942214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9" name="直接连接符 128"/>
            <p:cNvCxnSpPr/>
            <p:nvPr/>
          </p:nvCxnSpPr>
          <p:spPr>
            <a:xfrm>
              <a:off x="9644376" y="9528398"/>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p:cNvCxnSpPr/>
            <p:nvPr/>
          </p:nvCxnSpPr>
          <p:spPr>
            <a:xfrm>
              <a:off x="9644376" y="9634649"/>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p:cNvCxnSpPr/>
            <p:nvPr/>
          </p:nvCxnSpPr>
          <p:spPr>
            <a:xfrm>
              <a:off x="9644376" y="9740900"/>
              <a:ext cx="142249" cy="0"/>
            </a:xfrm>
            <a:prstGeom prst="line">
              <a:avLst/>
            </a:prstGeom>
            <a:ln w="349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0" name="组合 9"/>
          <p:cNvGrpSpPr/>
          <p:nvPr/>
        </p:nvGrpSpPr>
        <p:grpSpPr>
          <a:xfrm>
            <a:off x="3044814" y="4747858"/>
            <a:ext cx="2081014" cy="1189110"/>
            <a:chOff x="3208104" y="5025451"/>
            <a:chExt cx="2081014" cy="1189110"/>
          </a:xfrm>
        </p:grpSpPr>
        <p:sp>
          <p:nvSpPr>
            <p:cNvPr id="154" name="直角三角形 69"/>
            <p:cNvSpPr/>
            <p:nvPr/>
          </p:nvSpPr>
          <p:spPr>
            <a:xfrm flipH="1" flipV="1">
              <a:off x="4579308" y="5950521"/>
              <a:ext cx="709810" cy="200544"/>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94000"/>
                  </a:schemeClr>
                </a:gs>
                <a:gs pos="0">
                  <a:srgbClr val="F3F3F3">
                    <a:alpha val="1200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135"/>
            <p:cNvSpPr/>
            <p:nvPr/>
          </p:nvSpPr>
          <p:spPr>
            <a:xfrm rot="5400000">
              <a:off x="3190271" y="5536409"/>
              <a:ext cx="164883" cy="129218"/>
            </a:xfrm>
            <a:custGeom>
              <a:avLst/>
              <a:gdLst>
                <a:gd name="connsiteX0" fmla="*/ 146050 w 292100"/>
                <a:gd name="connsiteY0" fmla="*/ 0 h 251810"/>
                <a:gd name="connsiteX1" fmla="*/ 292100 w 292100"/>
                <a:gd name="connsiteY1" fmla="*/ 251810 h 251810"/>
                <a:gd name="connsiteX2" fmla="*/ 213780 w 292100"/>
                <a:gd name="connsiteY2" fmla="*/ 251810 h 251810"/>
                <a:gd name="connsiteX3" fmla="*/ 146050 w 292100"/>
                <a:gd name="connsiteY3" fmla="*/ 135034 h 251810"/>
                <a:gd name="connsiteX4" fmla="*/ 78320 w 292100"/>
                <a:gd name="connsiteY4" fmla="*/ 251810 h 251810"/>
                <a:gd name="connsiteX5" fmla="*/ 0 w 292100"/>
                <a:gd name="connsiteY5" fmla="*/ 251810 h 25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00" h="251810">
                  <a:moveTo>
                    <a:pt x="146050" y="0"/>
                  </a:moveTo>
                  <a:lnTo>
                    <a:pt x="292100" y="251810"/>
                  </a:lnTo>
                  <a:lnTo>
                    <a:pt x="213780" y="251810"/>
                  </a:lnTo>
                  <a:lnTo>
                    <a:pt x="146050" y="135034"/>
                  </a:lnTo>
                  <a:lnTo>
                    <a:pt x="78320" y="251810"/>
                  </a:lnTo>
                  <a:lnTo>
                    <a:pt x="0" y="251810"/>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7" name="组合 136"/>
            <p:cNvGrpSpPr/>
            <p:nvPr/>
          </p:nvGrpSpPr>
          <p:grpSpPr>
            <a:xfrm>
              <a:off x="3309212" y="5404464"/>
              <a:ext cx="1460908" cy="653250"/>
              <a:chOff x="1499441" y="3382292"/>
              <a:chExt cx="1460908" cy="653250"/>
            </a:xfrm>
          </p:grpSpPr>
          <p:sp>
            <p:nvSpPr>
              <p:cNvPr id="138" name="文本框 137"/>
              <p:cNvSpPr txBox="1"/>
              <p:nvPr/>
            </p:nvSpPr>
            <p:spPr>
              <a:xfrm>
                <a:off x="1499441" y="3382292"/>
                <a:ext cx="1460908"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9" name="文本框 138"/>
              <p:cNvSpPr txBox="1"/>
              <p:nvPr/>
            </p:nvSpPr>
            <p:spPr>
              <a:xfrm>
                <a:off x="1500516" y="3636762"/>
                <a:ext cx="1398873"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9" name="矩形 8"/>
            <p:cNvSpPr/>
            <p:nvPr/>
          </p:nvSpPr>
          <p:spPr>
            <a:xfrm>
              <a:off x="4671619" y="5502398"/>
              <a:ext cx="483675" cy="462626"/>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文本框 139"/>
            <p:cNvSpPr txBox="1"/>
            <p:nvPr/>
          </p:nvSpPr>
          <p:spPr>
            <a:xfrm>
              <a:off x="3952024" y="5025451"/>
              <a:ext cx="1000117"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01</a:t>
              </a:r>
              <a:endParaRPr lang="zh-CN" altLang="en-US" sz="2800" dirty="0">
                <a:solidFill>
                  <a:srgbClr val="01ACBE"/>
                </a:solidFill>
                <a:latin typeface="Impact" panose="020B0806030902050204" pitchFamily="34" charset="0"/>
              </a:endParaRPr>
            </a:p>
          </p:txBody>
        </p:sp>
        <p:pic>
          <p:nvPicPr>
            <p:cNvPr id="153" name="图片 152"/>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V="1">
              <a:off x="4156673" y="5624605"/>
              <a:ext cx="1104902" cy="75010"/>
            </a:xfrm>
            <a:prstGeom prst="rect">
              <a:avLst/>
            </a:prstGeom>
          </p:spPr>
        </p:pic>
      </p:grpSp>
      <p:grpSp>
        <p:nvGrpSpPr>
          <p:cNvPr id="155" name="组合 154"/>
          <p:cNvGrpSpPr/>
          <p:nvPr/>
        </p:nvGrpSpPr>
        <p:grpSpPr>
          <a:xfrm>
            <a:off x="4879727" y="4111356"/>
            <a:ext cx="2081014" cy="1189110"/>
            <a:chOff x="3208104" y="5025451"/>
            <a:chExt cx="2081014" cy="1189110"/>
          </a:xfrm>
        </p:grpSpPr>
        <p:sp>
          <p:nvSpPr>
            <p:cNvPr id="156" name="直角三角形 69"/>
            <p:cNvSpPr/>
            <p:nvPr/>
          </p:nvSpPr>
          <p:spPr>
            <a:xfrm flipH="1" flipV="1">
              <a:off x="4579308" y="5950521"/>
              <a:ext cx="709810" cy="200544"/>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94000"/>
                  </a:schemeClr>
                </a:gs>
                <a:gs pos="0">
                  <a:srgbClr val="F3F3F3">
                    <a:alpha val="1200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156"/>
            <p:cNvSpPr/>
            <p:nvPr/>
          </p:nvSpPr>
          <p:spPr>
            <a:xfrm rot="5400000">
              <a:off x="3190271" y="5536409"/>
              <a:ext cx="164883" cy="129218"/>
            </a:xfrm>
            <a:custGeom>
              <a:avLst/>
              <a:gdLst>
                <a:gd name="connsiteX0" fmla="*/ 146050 w 292100"/>
                <a:gd name="connsiteY0" fmla="*/ 0 h 251810"/>
                <a:gd name="connsiteX1" fmla="*/ 292100 w 292100"/>
                <a:gd name="connsiteY1" fmla="*/ 251810 h 251810"/>
                <a:gd name="connsiteX2" fmla="*/ 213780 w 292100"/>
                <a:gd name="connsiteY2" fmla="*/ 251810 h 251810"/>
                <a:gd name="connsiteX3" fmla="*/ 146050 w 292100"/>
                <a:gd name="connsiteY3" fmla="*/ 135034 h 251810"/>
                <a:gd name="connsiteX4" fmla="*/ 78320 w 292100"/>
                <a:gd name="connsiteY4" fmla="*/ 251810 h 251810"/>
                <a:gd name="connsiteX5" fmla="*/ 0 w 292100"/>
                <a:gd name="connsiteY5" fmla="*/ 251810 h 25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00" h="251810">
                  <a:moveTo>
                    <a:pt x="146050" y="0"/>
                  </a:moveTo>
                  <a:lnTo>
                    <a:pt x="292100" y="251810"/>
                  </a:lnTo>
                  <a:lnTo>
                    <a:pt x="213780" y="251810"/>
                  </a:lnTo>
                  <a:lnTo>
                    <a:pt x="146050" y="135034"/>
                  </a:lnTo>
                  <a:lnTo>
                    <a:pt x="78320" y="251810"/>
                  </a:lnTo>
                  <a:lnTo>
                    <a:pt x="0" y="251810"/>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8" name="组合 157"/>
            <p:cNvGrpSpPr/>
            <p:nvPr/>
          </p:nvGrpSpPr>
          <p:grpSpPr>
            <a:xfrm>
              <a:off x="3309212" y="5404464"/>
              <a:ext cx="1460908" cy="653250"/>
              <a:chOff x="1499441" y="3382292"/>
              <a:chExt cx="1460908" cy="653250"/>
            </a:xfrm>
          </p:grpSpPr>
          <p:sp>
            <p:nvSpPr>
              <p:cNvPr id="162" name="文本框 161"/>
              <p:cNvSpPr txBox="1"/>
              <p:nvPr/>
            </p:nvSpPr>
            <p:spPr>
              <a:xfrm>
                <a:off x="1499441" y="3382292"/>
                <a:ext cx="1460908"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63" name="文本框 162"/>
              <p:cNvSpPr txBox="1"/>
              <p:nvPr/>
            </p:nvSpPr>
            <p:spPr>
              <a:xfrm>
                <a:off x="1500516" y="3636762"/>
                <a:ext cx="1398873"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59" name="矩形 158"/>
            <p:cNvSpPr/>
            <p:nvPr/>
          </p:nvSpPr>
          <p:spPr>
            <a:xfrm>
              <a:off x="4671619" y="5502398"/>
              <a:ext cx="483675" cy="462626"/>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文本框 159"/>
            <p:cNvSpPr txBox="1"/>
            <p:nvPr/>
          </p:nvSpPr>
          <p:spPr>
            <a:xfrm>
              <a:off x="3952024" y="5025451"/>
              <a:ext cx="1000117"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02</a:t>
              </a:r>
              <a:endParaRPr lang="zh-CN" altLang="en-US" sz="2800" dirty="0">
                <a:solidFill>
                  <a:srgbClr val="FFB850"/>
                </a:solidFill>
                <a:latin typeface="Impact" panose="020B0806030902050204" pitchFamily="34" charset="0"/>
              </a:endParaRPr>
            </a:p>
          </p:txBody>
        </p:sp>
        <p:pic>
          <p:nvPicPr>
            <p:cNvPr id="161" name="图片 160"/>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V="1">
              <a:off x="4156673" y="5624605"/>
              <a:ext cx="1104902" cy="75010"/>
            </a:xfrm>
            <a:prstGeom prst="rect">
              <a:avLst/>
            </a:prstGeom>
          </p:spPr>
        </p:pic>
      </p:grpSp>
      <p:grpSp>
        <p:nvGrpSpPr>
          <p:cNvPr id="164" name="组合 163"/>
          <p:cNvGrpSpPr/>
          <p:nvPr/>
        </p:nvGrpSpPr>
        <p:grpSpPr>
          <a:xfrm>
            <a:off x="6702947" y="3484551"/>
            <a:ext cx="2081014" cy="1189110"/>
            <a:chOff x="3208104" y="5025451"/>
            <a:chExt cx="2081014" cy="1189110"/>
          </a:xfrm>
        </p:grpSpPr>
        <p:sp>
          <p:nvSpPr>
            <p:cNvPr id="165" name="直角三角形 69"/>
            <p:cNvSpPr/>
            <p:nvPr/>
          </p:nvSpPr>
          <p:spPr>
            <a:xfrm flipH="1" flipV="1">
              <a:off x="4579308" y="5950521"/>
              <a:ext cx="709810" cy="200544"/>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94000"/>
                  </a:schemeClr>
                </a:gs>
                <a:gs pos="0">
                  <a:srgbClr val="F3F3F3">
                    <a:alpha val="1200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165"/>
            <p:cNvSpPr/>
            <p:nvPr/>
          </p:nvSpPr>
          <p:spPr>
            <a:xfrm rot="5400000">
              <a:off x="3190271" y="5536409"/>
              <a:ext cx="164883" cy="129218"/>
            </a:xfrm>
            <a:custGeom>
              <a:avLst/>
              <a:gdLst>
                <a:gd name="connsiteX0" fmla="*/ 146050 w 292100"/>
                <a:gd name="connsiteY0" fmla="*/ 0 h 251810"/>
                <a:gd name="connsiteX1" fmla="*/ 292100 w 292100"/>
                <a:gd name="connsiteY1" fmla="*/ 251810 h 251810"/>
                <a:gd name="connsiteX2" fmla="*/ 213780 w 292100"/>
                <a:gd name="connsiteY2" fmla="*/ 251810 h 251810"/>
                <a:gd name="connsiteX3" fmla="*/ 146050 w 292100"/>
                <a:gd name="connsiteY3" fmla="*/ 135034 h 251810"/>
                <a:gd name="connsiteX4" fmla="*/ 78320 w 292100"/>
                <a:gd name="connsiteY4" fmla="*/ 251810 h 251810"/>
                <a:gd name="connsiteX5" fmla="*/ 0 w 292100"/>
                <a:gd name="connsiteY5" fmla="*/ 251810 h 25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00" h="251810">
                  <a:moveTo>
                    <a:pt x="146050" y="0"/>
                  </a:moveTo>
                  <a:lnTo>
                    <a:pt x="292100" y="251810"/>
                  </a:lnTo>
                  <a:lnTo>
                    <a:pt x="213780" y="251810"/>
                  </a:lnTo>
                  <a:lnTo>
                    <a:pt x="146050" y="135034"/>
                  </a:lnTo>
                  <a:lnTo>
                    <a:pt x="78320" y="251810"/>
                  </a:lnTo>
                  <a:lnTo>
                    <a:pt x="0" y="251810"/>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7" name="组合 166"/>
            <p:cNvGrpSpPr/>
            <p:nvPr/>
          </p:nvGrpSpPr>
          <p:grpSpPr>
            <a:xfrm>
              <a:off x="3309212" y="5404464"/>
              <a:ext cx="1460908" cy="653250"/>
              <a:chOff x="1499441" y="3382292"/>
              <a:chExt cx="1460908" cy="653250"/>
            </a:xfrm>
          </p:grpSpPr>
          <p:sp>
            <p:nvSpPr>
              <p:cNvPr id="171" name="文本框 170"/>
              <p:cNvSpPr txBox="1"/>
              <p:nvPr/>
            </p:nvSpPr>
            <p:spPr>
              <a:xfrm>
                <a:off x="1499441" y="3382292"/>
                <a:ext cx="1460908"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72" name="文本框 171"/>
              <p:cNvSpPr txBox="1"/>
              <p:nvPr/>
            </p:nvSpPr>
            <p:spPr>
              <a:xfrm>
                <a:off x="1500516" y="3636762"/>
                <a:ext cx="1398873"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68" name="矩形 167"/>
            <p:cNvSpPr/>
            <p:nvPr/>
          </p:nvSpPr>
          <p:spPr>
            <a:xfrm>
              <a:off x="4671619" y="5502398"/>
              <a:ext cx="483675" cy="462626"/>
            </a:xfrm>
            <a:prstGeom prst="rect">
              <a:avLst/>
            </a:pr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文本框 168"/>
            <p:cNvSpPr txBox="1"/>
            <p:nvPr/>
          </p:nvSpPr>
          <p:spPr>
            <a:xfrm>
              <a:off x="3952024" y="5025451"/>
              <a:ext cx="1000117" cy="523220"/>
            </a:xfrm>
            <a:prstGeom prst="rect">
              <a:avLst/>
            </a:prstGeom>
            <a:noFill/>
          </p:spPr>
          <p:txBody>
            <a:bodyPr wrap="square" rtlCol="0">
              <a:spAutoFit/>
            </a:bodyPr>
            <a:lstStyle/>
            <a:p>
              <a:pPr algn="ctr"/>
              <a:r>
                <a:rPr lang="en-US" altLang="zh-CN" sz="2800" dirty="0" smtClean="0">
                  <a:solidFill>
                    <a:srgbClr val="00AF92"/>
                  </a:solidFill>
                  <a:latin typeface="Impact" panose="020B0806030902050204" pitchFamily="34" charset="0"/>
                </a:rPr>
                <a:t>03</a:t>
              </a:r>
              <a:endParaRPr lang="zh-CN" altLang="en-US" sz="2800" dirty="0">
                <a:solidFill>
                  <a:srgbClr val="00AF92"/>
                </a:solidFill>
                <a:latin typeface="Impact" panose="020B0806030902050204" pitchFamily="34" charset="0"/>
              </a:endParaRPr>
            </a:p>
          </p:txBody>
        </p:sp>
        <p:pic>
          <p:nvPicPr>
            <p:cNvPr id="170" name="图片 169"/>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V="1">
              <a:off x="4156673" y="5624605"/>
              <a:ext cx="1104902" cy="75010"/>
            </a:xfrm>
            <a:prstGeom prst="rect">
              <a:avLst/>
            </a:prstGeom>
          </p:spPr>
        </p:pic>
      </p:grpSp>
      <p:grpSp>
        <p:nvGrpSpPr>
          <p:cNvPr id="173" name="组合 172"/>
          <p:cNvGrpSpPr/>
          <p:nvPr/>
        </p:nvGrpSpPr>
        <p:grpSpPr>
          <a:xfrm>
            <a:off x="8564440" y="2841846"/>
            <a:ext cx="2081014" cy="1189110"/>
            <a:chOff x="3208104" y="5025451"/>
            <a:chExt cx="2081014" cy="1189110"/>
          </a:xfrm>
        </p:grpSpPr>
        <p:sp>
          <p:nvSpPr>
            <p:cNvPr id="174" name="直角三角形 69"/>
            <p:cNvSpPr/>
            <p:nvPr/>
          </p:nvSpPr>
          <p:spPr>
            <a:xfrm flipH="1" flipV="1">
              <a:off x="4579308" y="5950521"/>
              <a:ext cx="709810" cy="200544"/>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Lst>
              <a:ahLst/>
              <a:cxnLst>
                <a:cxn ang="0">
                  <a:pos x="connsiteX0-1" y="connsiteY0-2"/>
                </a:cxn>
                <a:cxn ang="0">
                  <a:pos x="connsiteX1-3" y="connsiteY1-4"/>
                </a:cxn>
                <a:cxn ang="0">
                  <a:pos x="connsiteX2-5" y="connsiteY2-6"/>
                </a:cxn>
                <a:cxn ang="0">
                  <a:pos x="connsiteX3-7" y="connsiteY3-8"/>
                </a:cxn>
              </a:cxnLst>
              <a:rect l="l" t="t" r="r" b="b"/>
              <a:pathLst>
                <a:path w="2267687" h="290831">
                  <a:moveTo>
                    <a:pt x="273050" y="290831"/>
                  </a:moveTo>
                  <a:lnTo>
                    <a:pt x="0" y="0"/>
                  </a:lnTo>
                  <a:lnTo>
                    <a:pt x="2267687" y="290831"/>
                  </a:lnTo>
                  <a:lnTo>
                    <a:pt x="273050" y="290831"/>
                  </a:lnTo>
                  <a:close/>
                </a:path>
              </a:pathLst>
            </a:custGeom>
            <a:gradFill>
              <a:gsLst>
                <a:gs pos="100000">
                  <a:schemeClr val="bg1">
                    <a:lumMod val="50000"/>
                    <a:alpha val="94000"/>
                  </a:schemeClr>
                </a:gs>
                <a:gs pos="0">
                  <a:srgbClr val="F3F3F3">
                    <a:alpha val="1200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174"/>
            <p:cNvSpPr/>
            <p:nvPr/>
          </p:nvSpPr>
          <p:spPr>
            <a:xfrm rot="5400000">
              <a:off x="3190271" y="5536409"/>
              <a:ext cx="164883" cy="129218"/>
            </a:xfrm>
            <a:custGeom>
              <a:avLst/>
              <a:gdLst>
                <a:gd name="connsiteX0" fmla="*/ 146050 w 292100"/>
                <a:gd name="connsiteY0" fmla="*/ 0 h 251810"/>
                <a:gd name="connsiteX1" fmla="*/ 292100 w 292100"/>
                <a:gd name="connsiteY1" fmla="*/ 251810 h 251810"/>
                <a:gd name="connsiteX2" fmla="*/ 213780 w 292100"/>
                <a:gd name="connsiteY2" fmla="*/ 251810 h 251810"/>
                <a:gd name="connsiteX3" fmla="*/ 146050 w 292100"/>
                <a:gd name="connsiteY3" fmla="*/ 135034 h 251810"/>
                <a:gd name="connsiteX4" fmla="*/ 78320 w 292100"/>
                <a:gd name="connsiteY4" fmla="*/ 251810 h 251810"/>
                <a:gd name="connsiteX5" fmla="*/ 0 w 292100"/>
                <a:gd name="connsiteY5" fmla="*/ 251810 h 25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00" h="251810">
                  <a:moveTo>
                    <a:pt x="146050" y="0"/>
                  </a:moveTo>
                  <a:lnTo>
                    <a:pt x="292100" y="251810"/>
                  </a:lnTo>
                  <a:lnTo>
                    <a:pt x="213780" y="251810"/>
                  </a:lnTo>
                  <a:lnTo>
                    <a:pt x="146050" y="135034"/>
                  </a:lnTo>
                  <a:lnTo>
                    <a:pt x="78320" y="251810"/>
                  </a:lnTo>
                  <a:lnTo>
                    <a:pt x="0" y="251810"/>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6" name="组合 175"/>
            <p:cNvGrpSpPr/>
            <p:nvPr/>
          </p:nvGrpSpPr>
          <p:grpSpPr>
            <a:xfrm>
              <a:off x="3309212" y="5404464"/>
              <a:ext cx="1460908" cy="653250"/>
              <a:chOff x="1499441" y="3382292"/>
              <a:chExt cx="1460908" cy="653250"/>
            </a:xfrm>
          </p:grpSpPr>
          <p:sp>
            <p:nvSpPr>
              <p:cNvPr id="180" name="文本框 179"/>
              <p:cNvSpPr txBox="1"/>
              <p:nvPr/>
            </p:nvSpPr>
            <p:spPr>
              <a:xfrm>
                <a:off x="1499441" y="3382292"/>
                <a:ext cx="1460908"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81" name="文本框 180"/>
              <p:cNvSpPr txBox="1"/>
              <p:nvPr/>
            </p:nvSpPr>
            <p:spPr>
              <a:xfrm>
                <a:off x="1500516" y="3636762"/>
                <a:ext cx="1398873"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177" name="矩形 176"/>
            <p:cNvSpPr/>
            <p:nvPr/>
          </p:nvSpPr>
          <p:spPr>
            <a:xfrm>
              <a:off x="4671619" y="5502398"/>
              <a:ext cx="483675" cy="462626"/>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文本框 177"/>
            <p:cNvSpPr txBox="1"/>
            <p:nvPr/>
          </p:nvSpPr>
          <p:spPr>
            <a:xfrm>
              <a:off x="3952024" y="5025451"/>
              <a:ext cx="1000117"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04</a:t>
              </a:r>
              <a:endParaRPr lang="zh-CN" altLang="en-US" sz="2800" dirty="0">
                <a:solidFill>
                  <a:srgbClr val="E87071"/>
                </a:solidFill>
                <a:latin typeface="Impact" panose="020B0806030902050204" pitchFamily="34" charset="0"/>
              </a:endParaRPr>
            </a:p>
          </p:txBody>
        </p:sp>
        <p:pic>
          <p:nvPicPr>
            <p:cNvPr id="179" name="图片 178"/>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V="1">
              <a:off x="4156673" y="5624605"/>
              <a:ext cx="1104902" cy="75010"/>
            </a:xfrm>
            <a:prstGeom prst="rect">
              <a:avLst/>
            </a:prstGeom>
          </p:spPr>
        </p:pic>
      </p:grpSp>
      <p:grpSp>
        <p:nvGrpSpPr>
          <p:cNvPr id="182" name="Group 887"/>
          <p:cNvGrpSpPr>
            <a:grpSpLocks noChangeAspect="1"/>
          </p:cNvGrpSpPr>
          <p:nvPr/>
        </p:nvGrpSpPr>
        <p:grpSpPr bwMode="auto">
          <a:xfrm>
            <a:off x="10138360" y="3384210"/>
            <a:ext cx="266734" cy="331791"/>
            <a:chOff x="5971" y="2553"/>
            <a:chExt cx="246" cy="306"/>
          </a:xfrm>
          <a:solidFill>
            <a:schemeClr val="bg1"/>
          </a:solidFill>
          <a:effectLst/>
        </p:grpSpPr>
        <p:sp>
          <p:nvSpPr>
            <p:cNvPr id="183" name="Freeform 889"/>
            <p:cNvSpPr/>
            <p:nvPr/>
          </p:nvSpPr>
          <p:spPr bwMode="auto">
            <a:xfrm>
              <a:off x="5971" y="2715"/>
              <a:ext cx="246" cy="144"/>
            </a:xfrm>
            <a:custGeom>
              <a:avLst/>
              <a:gdLst>
                <a:gd name="T0" fmla="*/ 66 w 101"/>
                <a:gd name="T1" fmla="*/ 0 h 60"/>
                <a:gd name="T2" fmla="*/ 58 w 101"/>
                <a:gd name="T3" fmla="*/ 38 h 60"/>
                <a:gd name="T4" fmla="*/ 54 w 101"/>
                <a:gd name="T5" fmla="*/ 12 h 60"/>
                <a:gd name="T6" fmla="*/ 56 w 101"/>
                <a:gd name="T7" fmla="*/ 6 h 60"/>
                <a:gd name="T8" fmla="*/ 52 w 101"/>
                <a:gd name="T9" fmla="*/ 2 h 60"/>
                <a:gd name="T10" fmla="*/ 51 w 101"/>
                <a:gd name="T11" fmla="*/ 2 h 60"/>
                <a:gd name="T12" fmla="*/ 50 w 101"/>
                <a:gd name="T13" fmla="*/ 2 h 60"/>
                <a:gd name="T14" fmla="*/ 49 w 101"/>
                <a:gd name="T15" fmla="*/ 2 h 60"/>
                <a:gd name="T16" fmla="*/ 45 w 101"/>
                <a:gd name="T17" fmla="*/ 6 h 60"/>
                <a:gd name="T18" fmla="*/ 47 w 101"/>
                <a:gd name="T19" fmla="*/ 12 h 60"/>
                <a:gd name="T20" fmla="*/ 43 w 101"/>
                <a:gd name="T21" fmla="*/ 38 h 60"/>
                <a:gd name="T22" fmla="*/ 35 w 101"/>
                <a:gd name="T23" fmla="*/ 0 h 60"/>
                <a:gd name="T24" fmla="*/ 35 w 101"/>
                <a:gd name="T25" fmla="*/ 0 h 60"/>
                <a:gd name="T26" fmla="*/ 34 w 101"/>
                <a:gd name="T27" fmla="*/ 0 h 60"/>
                <a:gd name="T28" fmla="*/ 8 w 101"/>
                <a:gd name="T29" fmla="*/ 10 h 60"/>
                <a:gd name="T30" fmla="*/ 0 w 101"/>
                <a:gd name="T31" fmla="*/ 32 h 60"/>
                <a:gd name="T32" fmla="*/ 0 w 101"/>
                <a:gd name="T33" fmla="*/ 56 h 60"/>
                <a:gd name="T34" fmla="*/ 16 w 101"/>
                <a:gd name="T35" fmla="*/ 59 h 60"/>
                <a:gd name="T36" fmla="*/ 16 w 101"/>
                <a:gd name="T37" fmla="*/ 38 h 60"/>
                <a:gd name="T38" fmla="*/ 20 w 101"/>
                <a:gd name="T39" fmla="*/ 30 h 60"/>
                <a:gd name="T40" fmla="*/ 20 w 101"/>
                <a:gd name="T41" fmla="*/ 59 h 60"/>
                <a:gd name="T42" fmla="*/ 51 w 101"/>
                <a:gd name="T43" fmla="*/ 60 h 60"/>
                <a:gd name="T44" fmla="*/ 80 w 101"/>
                <a:gd name="T45" fmla="*/ 59 h 60"/>
                <a:gd name="T46" fmla="*/ 80 w 101"/>
                <a:gd name="T47" fmla="*/ 30 h 60"/>
                <a:gd name="T48" fmla="*/ 85 w 101"/>
                <a:gd name="T49" fmla="*/ 38 h 60"/>
                <a:gd name="T50" fmla="*/ 85 w 101"/>
                <a:gd name="T51" fmla="*/ 58 h 60"/>
                <a:gd name="T52" fmla="*/ 101 w 101"/>
                <a:gd name="T53" fmla="*/ 56 h 60"/>
                <a:gd name="T54" fmla="*/ 101 w 101"/>
                <a:gd name="T55" fmla="*/ 32 h 60"/>
                <a:gd name="T56" fmla="*/ 93 w 101"/>
                <a:gd name="T57" fmla="*/ 10 h 60"/>
                <a:gd name="T58" fmla="*/ 67 w 101"/>
                <a:gd name="T59" fmla="*/ 0 h 60"/>
                <a:gd name="T60" fmla="*/ 66 w 101"/>
                <a:gd name="T61" fmla="*/ 0 h 60"/>
                <a:gd name="T62" fmla="*/ 66 w 101"/>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60">
                  <a:moveTo>
                    <a:pt x="66" y="0"/>
                  </a:moveTo>
                  <a:cubicBezTo>
                    <a:pt x="66" y="5"/>
                    <a:pt x="58" y="38"/>
                    <a:pt x="58" y="38"/>
                  </a:cubicBezTo>
                  <a:cubicBezTo>
                    <a:pt x="54" y="12"/>
                    <a:pt x="54" y="12"/>
                    <a:pt x="54" y="12"/>
                  </a:cubicBezTo>
                  <a:cubicBezTo>
                    <a:pt x="56" y="6"/>
                    <a:pt x="56" y="6"/>
                    <a:pt x="56" y="6"/>
                  </a:cubicBezTo>
                  <a:cubicBezTo>
                    <a:pt x="52" y="2"/>
                    <a:pt x="52" y="2"/>
                    <a:pt x="52" y="2"/>
                  </a:cubicBezTo>
                  <a:cubicBezTo>
                    <a:pt x="51" y="2"/>
                    <a:pt x="51" y="2"/>
                    <a:pt x="51" y="2"/>
                  </a:cubicBezTo>
                  <a:cubicBezTo>
                    <a:pt x="50" y="2"/>
                    <a:pt x="50" y="2"/>
                    <a:pt x="50" y="2"/>
                  </a:cubicBezTo>
                  <a:cubicBezTo>
                    <a:pt x="49" y="2"/>
                    <a:pt x="49" y="2"/>
                    <a:pt x="49" y="2"/>
                  </a:cubicBezTo>
                  <a:cubicBezTo>
                    <a:pt x="45" y="6"/>
                    <a:pt x="45" y="6"/>
                    <a:pt x="45" y="6"/>
                  </a:cubicBezTo>
                  <a:cubicBezTo>
                    <a:pt x="47" y="12"/>
                    <a:pt x="47" y="12"/>
                    <a:pt x="47" y="12"/>
                  </a:cubicBezTo>
                  <a:cubicBezTo>
                    <a:pt x="43" y="38"/>
                    <a:pt x="43" y="38"/>
                    <a:pt x="43" y="38"/>
                  </a:cubicBezTo>
                  <a:cubicBezTo>
                    <a:pt x="43" y="38"/>
                    <a:pt x="35" y="5"/>
                    <a:pt x="35" y="0"/>
                  </a:cubicBezTo>
                  <a:cubicBezTo>
                    <a:pt x="35" y="0"/>
                    <a:pt x="35" y="0"/>
                    <a:pt x="35" y="0"/>
                  </a:cubicBezTo>
                  <a:cubicBezTo>
                    <a:pt x="34" y="0"/>
                    <a:pt x="34" y="0"/>
                    <a:pt x="34" y="0"/>
                  </a:cubicBezTo>
                  <a:cubicBezTo>
                    <a:pt x="29" y="1"/>
                    <a:pt x="15" y="6"/>
                    <a:pt x="8" y="10"/>
                  </a:cubicBezTo>
                  <a:cubicBezTo>
                    <a:pt x="6" y="12"/>
                    <a:pt x="1" y="17"/>
                    <a:pt x="0" y="32"/>
                  </a:cubicBezTo>
                  <a:cubicBezTo>
                    <a:pt x="0" y="34"/>
                    <a:pt x="0" y="47"/>
                    <a:pt x="0" y="56"/>
                  </a:cubicBezTo>
                  <a:cubicBezTo>
                    <a:pt x="6" y="57"/>
                    <a:pt x="9" y="58"/>
                    <a:pt x="16" y="59"/>
                  </a:cubicBezTo>
                  <a:cubicBezTo>
                    <a:pt x="16" y="51"/>
                    <a:pt x="16" y="40"/>
                    <a:pt x="16" y="38"/>
                  </a:cubicBezTo>
                  <a:cubicBezTo>
                    <a:pt x="16" y="35"/>
                    <a:pt x="19" y="32"/>
                    <a:pt x="20" y="30"/>
                  </a:cubicBezTo>
                  <a:cubicBezTo>
                    <a:pt x="20" y="59"/>
                    <a:pt x="20" y="59"/>
                    <a:pt x="20" y="59"/>
                  </a:cubicBezTo>
                  <a:cubicBezTo>
                    <a:pt x="29" y="59"/>
                    <a:pt x="41" y="60"/>
                    <a:pt x="51" y="60"/>
                  </a:cubicBezTo>
                  <a:cubicBezTo>
                    <a:pt x="60" y="60"/>
                    <a:pt x="71" y="59"/>
                    <a:pt x="80" y="59"/>
                  </a:cubicBezTo>
                  <a:cubicBezTo>
                    <a:pt x="80" y="30"/>
                    <a:pt x="80" y="30"/>
                    <a:pt x="80" y="30"/>
                  </a:cubicBezTo>
                  <a:cubicBezTo>
                    <a:pt x="82" y="32"/>
                    <a:pt x="85" y="34"/>
                    <a:pt x="85" y="38"/>
                  </a:cubicBezTo>
                  <a:cubicBezTo>
                    <a:pt x="85" y="40"/>
                    <a:pt x="85" y="51"/>
                    <a:pt x="85" y="58"/>
                  </a:cubicBezTo>
                  <a:cubicBezTo>
                    <a:pt x="92" y="58"/>
                    <a:pt x="95" y="57"/>
                    <a:pt x="101" y="56"/>
                  </a:cubicBezTo>
                  <a:cubicBezTo>
                    <a:pt x="101" y="47"/>
                    <a:pt x="101" y="34"/>
                    <a:pt x="101" y="32"/>
                  </a:cubicBezTo>
                  <a:cubicBezTo>
                    <a:pt x="100" y="17"/>
                    <a:pt x="95" y="12"/>
                    <a:pt x="93" y="10"/>
                  </a:cubicBezTo>
                  <a:cubicBezTo>
                    <a:pt x="86" y="6"/>
                    <a:pt x="72" y="1"/>
                    <a:pt x="67" y="0"/>
                  </a:cubicBezTo>
                  <a:cubicBezTo>
                    <a:pt x="66" y="0"/>
                    <a:pt x="66"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4" name="Freeform 890"/>
            <p:cNvSpPr/>
            <p:nvPr/>
          </p:nvSpPr>
          <p:spPr bwMode="auto">
            <a:xfrm>
              <a:off x="6032" y="2553"/>
              <a:ext cx="124" cy="147"/>
            </a:xfrm>
            <a:custGeom>
              <a:avLst/>
              <a:gdLst>
                <a:gd name="T0" fmla="*/ 26 w 51"/>
                <a:gd name="T1" fmla="*/ 0 h 61"/>
                <a:gd name="T2" fmla="*/ 4 w 51"/>
                <a:gd name="T3" fmla="*/ 25 h 61"/>
                <a:gd name="T4" fmla="*/ 0 w 51"/>
                <a:gd name="T5" fmla="*/ 30 h 61"/>
                <a:gd name="T6" fmla="*/ 5 w 51"/>
                <a:gd name="T7" fmla="*/ 40 h 61"/>
                <a:gd name="T8" fmla="*/ 26 w 51"/>
                <a:gd name="T9" fmla="*/ 61 h 61"/>
                <a:gd name="T10" fmla="*/ 46 w 51"/>
                <a:gd name="T11" fmla="*/ 39 h 61"/>
                <a:gd name="T12" fmla="*/ 51 w 51"/>
                <a:gd name="T13" fmla="*/ 30 h 61"/>
                <a:gd name="T14" fmla="*/ 48 w 51"/>
                <a:gd name="T15" fmla="*/ 25 h 61"/>
                <a:gd name="T16" fmla="*/ 26 w 51"/>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1">
                  <a:moveTo>
                    <a:pt x="26" y="0"/>
                  </a:moveTo>
                  <a:cubicBezTo>
                    <a:pt x="13" y="0"/>
                    <a:pt x="4" y="11"/>
                    <a:pt x="4" y="25"/>
                  </a:cubicBezTo>
                  <a:cubicBezTo>
                    <a:pt x="2" y="26"/>
                    <a:pt x="0" y="27"/>
                    <a:pt x="0" y="30"/>
                  </a:cubicBezTo>
                  <a:cubicBezTo>
                    <a:pt x="0" y="33"/>
                    <a:pt x="2" y="39"/>
                    <a:pt x="5" y="40"/>
                  </a:cubicBezTo>
                  <a:cubicBezTo>
                    <a:pt x="8" y="51"/>
                    <a:pt x="15" y="61"/>
                    <a:pt x="26" y="61"/>
                  </a:cubicBezTo>
                  <a:cubicBezTo>
                    <a:pt x="37" y="61"/>
                    <a:pt x="44" y="51"/>
                    <a:pt x="46" y="39"/>
                  </a:cubicBezTo>
                  <a:cubicBezTo>
                    <a:pt x="50" y="38"/>
                    <a:pt x="51" y="33"/>
                    <a:pt x="51" y="30"/>
                  </a:cubicBezTo>
                  <a:cubicBezTo>
                    <a:pt x="51" y="27"/>
                    <a:pt x="50" y="26"/>
                    <a:pt x="48" y="25"/>
                  </a:cubicBezTo>
                  <a:cubicBezTo>
                    <a:pt x="47" y="11"/>
                    <a:pt x="3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85" name="Group 893"/>
          <p:cNvGrpSpPr>
            <a:grpSpLocks noChangeAspect="1"/>
          </p:cNvGrpSpPr>
          <p:nvPr/>
        </p:nvGrpSpPr>
        <p:grpSpPr bwMode="auto">
          <a:xfrm>
            <a:off x="8270092" y="4053404"/>
            <a:ext cx="289505" cy="288420"/>
            <a:chOff x="6356" y="2576"/>
            <a:chExt cx="267" cy="266"/>
          </a:xfrm>
          <a:solidFill>
            <a:schemeClr val="bg1"/>
          </a:solidFill>
          <a:effectLst/>
        </p:grpSpPr>
        <p:sp>
          <p:nvSpPr>
            <p:cNvPr id="186" name="Freeform 896"/>
            <p:cNvSpPr>
              <a:spLocks noEditPoints="1"/>
            </p:cNvSpPr>
            <p:nvPr/>
          </p:nvSpPr>
          <p:spPr bwMode="auto">
            <a:xfrm>
              <a:off x="6356" y="2576"/>
              <a:ext cx="267" cy="266"/>
            </a:xfrm>
            <a:custGeom>
              <a:avLst/>
              <a:gdLst>
                <a:gd name="T0" fmla="*/ 55 w 110"/>
                <a:gd name="T1" fmla="*/ 0 h 111"/>
                <a:gd name="T2" fmla="*/ 0 w 110"/>
                <a:gd name="T3" fmla="*/ 56 h 111"/>
                <a:gd name="T4" fmla="*/ 55 w 110"/>
                <a:gd name="T5" fmla="*/ 111 h 111"/>
                <a:gd name="T6" fmla="*/ 110 w 110"/>
                <a:gd name="T7" fmla="*/ 56 h 111"/>
                <a:gd name="T8" fmla="*/ 55 w 110"/>
                <a:gd name="T9" fmla="*/ 0 h 111"/>
                <a:gd name="T10" fmla="*/ 55 w 110"/>
                <a:gd name="T11" fmla="*/ 100 h 111"/>
                <a:gd name="T12" fmla="*/ 10 w 110"/>
                <a:gd name="T13" fmla="*/ 56 h 111"/>
                <a:gd name="T14" fmla="*/ 55 w 110"/>
                <a:gd name="T15" fmla="*/ 11 h 111"/>
                <a:gd name="T16" fmla="*/ 100 w 110"/>
                <a:gd name="T17" fmla="*/ 56 h 111"/>
                <a:gd name="T18" fmla="*/ 55 w 110"/>
                <a:gd name="T1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1">
                  <a:moveTo>
                    <a:pt x="55" y="0"/>
                  </a:moveTo>
                  <a:cubicBezTo>
                    <a:pt x="25" y="0"/>
                    <a:pt x="0" y="25"/>
                    <a:pt x="0" y="56"/>
                  </a:cubicBezTo>
                  <a:cubicBezTo>
                    <a:pt x="0" y="86"/>
                    <a:pt x="25" y="111"/>
                    <a:pt x="55" y="111"/>
                  </a:cubicBezTo>
                  <a:cubicBezTo>
                    <a:pt x="86" y="111"/>
                    <a:pt x="110" y="86"/>
                    <a:pt x="110" y="56"/>
                  </a:cubicBezTo>
                  <a:cubicBezTo>
                    <a:pt x="110" y="25"/>
                    <a:pt x="86" y="0"/>
                    <a:pt x="55" y="0"/>
                  </a:cubicBezTo>
                  <a:close/>
                  <a:moveTo>
                    <a:pt x="55" y="100"/>
                  </a:moveTo>
                  <a:cubicBezTo>
                    <a:pt x="30" y="100"/>
                    <a:pt x="10" y="80"/>
                    <a:pt x="10" y="56"/>
                  </a:cubicBezTo>
                  <a:cubicBezTo>
                    <a:pt x="10" y="31"/>
                    <a:pt x="30" y="11"/>
                    <a:pt x="55" y="11"/>
                  </a:cubicBezTo>
                  <a:cubicBezTo>
                    <a:pt x="80" y="11"/>
                    <a:pt x="100" y="31"/>
                    <a:pt x="100" y="56"/>
                  </a:cubicBezTo>
                  <a:cubicBezTo>
                    <a:pt x="100" y="80"/>
                    <a:pt x="80" y="100"/>
                    <a:pt x="55"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7" name="Freeform 897"/>
            <p:cNvSpPr/>
            <p:nvPr/>
          </p:nvSpPr>
          <p:spPr bwMode="auto">
            <a:xfrm>
              <a:off x="6480" y="2605"/>
              <a:ext cx="19" cy="24"/>
            </a:xfrm>
            <a:custGeom>
              <a:avLst/>
              <a:gdLst>
                <a:gd name="T0" fmla="*/ 4 w 8"/>
                <a:gd name="T1" fmla="*/ 10 h 10"/>
                <a:gd name="T2" fmla="*/ 4 w 8"/>
                <a:gd name="T3" fmla="*/ 10 h 10"/>
                <a:gd name="T4" fmla="*/ 8 w 8"/>
                <a:gd name="T5" fmla="*/ 7 h 10"/>
                <a:gd name="T6" fmla="*/ 8 w 8"/>
                <a:gd name="T7" fmla="*/ 1 h 10"/>
                <a:gd name="T8" fmla="*/ 4 w 8"/>
                <a:gd name="T9" fmla="*/ 0 h 10"/>
                <a:gd name="T10" fmla="*/ 0 w 8"/>
                <a:gd name="T11" fmla="*/ 1 h 10"/>
                <a:gd name="T12" fmla="*/ 0 w 8"/>
                <a:gd name="T13" fmla="*/ 7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cubicBezTo>
                    <a:pt x="4" y="10"/>
                    <a:pt x="4" y="10"/>
                    <a:pt x="4" y="10"/>
                  </a:cubicBezTo>
                  <a:cubicBezTo>
                    <a:pt x="6" y="10"/>
                    <a:pt x="8" y="9"/>
                    <a:pt x="8" y="7"/>
                  </a:cubicBezTo>
                  <a:cubicBezTo>
                    <a:pt x="8" y="1"/>
                    <a:pt x="8" y="1"/>
                    <a:pt x="8" y="1"/>
                  </a:cubicBezTo>
                  <a:cubicBezTo>
                    <a:pt x="7" y="1"/>
                    <a:pt x="5" y="0"/>
                    <a:pt x="4" y="0"/>
                  </a:cubicBezTo>
                  <a:cubicBezTo>
                    <a:pt x="3" y="0"/>
                    <a:pt x="2" y="1"/>
                    <a:pt x="0" y="1"/>
                  </a:cubicBezTo>
                  <a:cubicBezTo>
                    <a:pt x="0" y="7"/>
                    <a:pt x="0" y="7"/>
                    <a:pt x="0" y="7"/>
                  </a:cubicBezTo>
                  <a:cubicBezTo>
                    <a:pt x="0" y="9"/>
                    <a:pt x="2"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8" name="Freeform 898"/>
            <p:cNvSpPr/>
            <p:nvPr/>
          </p:nvSpPr>
          <p:spPr bwMode="auto">
            <a:xfrm>
              <a:off x="6480" y="2790"/>
              <a:ext cx="19" cy="24"/>
            </a:xfrm>
            <a:custGeom>
              <a:avLst/>
              <a:gdLst>
                <a:gd name="T0" fmla="*/ 4 w 8"/>
                <a:gd name="T1" fmla="*/ 0 h 10"/>
                <a:gd name="T2" fmla="*/ 4 w 8"/>
                <a:gd name="T3" fmla="*/ 0 h 10"/>
                <a:gd name="T4" fmla="*/ 0 w 8"/>
                <a:gd name="T5" fmla="*/ 3 h 10"/>
                <a:gd name="T6" fmla="*/ 0 w 8"/>
                <a:gd name="T7" fmla="*/ 9 h 10"/>
                <a:gd name="T8" fmla="*/ 4 w 8"/>
                <a:gd name="T9" fmla="*/ 10 h 10"/>
                <a:gd name="T10" fmla="*/ 8 w 8"/>
                <a:gd name="T11" fmla="*/ 9 h 10"/>
                <a:gd name="T12" fmla="*/ 8 w 8"/>
                <a:gd name="T13" fmla="*/ 3 h 10"/>
                <a:gd name="T14" fmla="*/ 4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0"/>
                  </a:moveTo>
                  <a:cubicBezTo>
                    <a:pt x="4" y="0"/>
                    <a:pt x="4" y="0"/>
                    <a:pt x="4" y="0"/>
                  </a:cubicBezTo>
                  <a:cubicBezTo>
                    <a:pt x="2" y="0"/>
                    <a:pt x="0" y="1"/>
                    <a:pt x="0" y="3"/>
                  </a:cubicBezTo>
                  <a:cubicBezTo>
                    <a:pt x="0" y="9"/>
                    <a:pt x="0" y="9"/>
                    <a:pt x="0" y="9"/>
                  </a:cubicBezTo>
                  <a:cubicBezTo>
                    <a:pt x="2" y="10"/>
                    <a:pt x="3" y="10"/>
                    <a:pt x="4" y="10"/>
                  </a:cubicBezTo>
                  <a:cubicBezTo>
                    <a:pt x="5" y="10"/>
                    <a:pt x="7" y="10"/>
                    <a:pt x="8" y="9"/>
                  </a:cubicBezTo>
                  <a:cubicBezTo>
                    <a:pt x="8" y="3"/>
                    <a:pt x="8" y="3"/>
                    <a:pt x="8" y="3"/>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9" name="Freeform 899"/>
            <p:cNvSpPr/>
            <p:nvPr/>
          </p:nvSpPr>
          <p:spPr bwMode="auto">
            <a:xfrm>
              <a:off x="6385" y="2701"/>
              <a:ext cx="24" cy="17"/>
            </a:xfrm>
            <a:custGeom>
              <a:avLst/>
              <a:gdLst>
                <a:gd name="T0" fmla="*/ 6 w 10"/>
                <a:gd name="T1" fmla="*/ 0 h 7"/>
                <a:gd name="T2" fmla="*/ 0 w 10"/>
                <a:gd name="T3" fmla="*/ 0 h 7"/>
                <a:gd name="T4" fmla="*/ 0 w 10"/>
                <a:gd name="T5" fmla="*/ 4 h 7"/>
                <a:gd name="T6" fmla="*/ 0 w 10"/>
                <a:gd name="T7" fmla="*/ 7 h 7"/>
                <a:gd name="T8" fmla="*/ 6 w 10"/>
                <a:gd name="T9" fmla="*/ 7 h 7"/>
                <a:gd name="T10" fmla="*/ 10 w 10"/>
                <a:gd name="T11" fmla="*/ 4 h 7"/>
                <a:gd name="T12" fmla="*/ 10 w 10"/>
                <a:gd name="T13" fmla="*/ 3 h 7"/>
                <a:gd name="T14" fmla="*/ 6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6" y="0"/>
                  </a:moveTo>
                  <a:cubicBezTo>
                    <a:pt x="0" y="0"/>
                    <a:pt x="0" y="0"/>
                    <a:pt x="0" y="0"/>
                  </a:cubicBezTo>
                  <a:cubicBezTo>
                    <a:pt x="0" y="1"/>
                    <a:pt x="0" y="2"/>
                    <a:pt x="0" y="4"/>
                  </a:cubicBezTo>
                  <a:cubicBezTo>
                    <a:pt x="0" y="5"/>
                    <a:pt x="0" y="6"/>
                    <a:pt x="0" y="7"/>
                  </a:cubicBezTo>
                  <a:cubicBezTo>
                    <a:pt x="6" y="7"/>
                    <a:pt x="6" y="7"/>
                    <a:pt x="6" y="7"/>
                  </a:cubicBezTo>
                  <a:cubicBezTo>
                    <a:pt x="8" y="7"/>
                    <a:pt x="10" y="6"/>
                    <a:pt x="10" y="4"/>
                  </a:cubicBezTo>
                  <a:cubicBezTo>
                    <a:pt x="10" y="3"/>
                    <a:pt x="10" y="3"/>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0" name="Freeform 900"/>
            <p:cNvSpPr/>
            <p:nvPr/>
          </p:nvSpPr>
          <p:spPr bwMode="auto">
            <a:xfrm>
              <a:off x="6569" y="2701"/>
              <a:ext cx="24" cy="17"/>
            </a:xfrm>
            <a:custGeom>
              <a:avLst/>
              <a:gdLst>
                <a:gd name="T0" fmla="*/ 10 w 10"/>
                <a:gd name="T1" fmla="*/ 0 h 7"/>
                <a:gd name="T2" fmla="*/ 4 w 10"/>
                <a:gd name="T3" fmla="*/ 0 h 7"/>
                <a:gd name="T4" fmla="*/ 0 w 10"/>
                <a:gd name="T5" fmla="*/ 3 h 7"/>
                <a:gd name="T6" fmla="*/ 0 w 10"/>
                <a:gd name="T7" fmla="*/ 4 h 7"/>
                <a:gd name="T8" fmla="*/ 4 w 10"/>
                <a:gd name="T9" fmla="*/ 7 h 7"/>
                <a:gd name="T10" fmla="*/ 10 w 10"/>
                <a:gd name="T11" fmla="*/ 7 h 7"/>
                <a:gd name="T12" fmla="*/ 10 w 10"/>
                <a:gd name="T13" fmla="*/ 4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cubicBezTo>
                    <a:pt x="4" y="0"/>
                    <a:pt x="4" y="0"/>
                    <a:pt x="4" y="0"/>
                  </a:cubicBezTo>
                  <a:cubicBezTo>
                    <a:pt x="2" y="0"/>
                    <a:pt x="0" y="1"/>
                    <a:pt x="0" y="3"/>
                  </a:cubicBezTo>
                  <a:cubicBezTo>
                    <a:pt x="0" y="4"/>
                    <a:pt x="0" y="4"/>
                    <a:pt x="0" y="4"/>
                  </a:cubicBezTo>
                  <a:cubicBezTo>
                    <a:pt x="0" y="6"/>
                    <a:pt x="2" y="7"/>
                    <a:pt x="4" y="7"/>
                  </a:cubicBezTo>
                  <a:cubicBezTo>
                    <a:pt x="10" y="7"/>
                    <a:pt x="10" y="7"/>
                    <a:pt x="10" y="7"/>
                  </a:cubicBezTo>
                  <a:cubicBezTo>
                    <a:pt x="10" y="6"/>
                    <a:pt x="10" y="5"/>
                    <a:pt x="10" y="4"/>
                  </a:cubicBezTo>
                  <a:cubicBezTo>
                    <a:pt x="10" y="2"/>
                    <a:pt x="10"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1" name="Freeform 901"/>
            <p:cNvSpPr/>
            <p:nvPr/>
          </p:nvSpPr>
          <p:spPr bwMode="auto">
            <a:xfrm>
              <a:off x="6424" y="2636"/>
              <a:ext cx="75" cy="86"/>
            </a:xfrm>
            <a:custGeom>
              <a:avLst/>
              <a:gdLst>
                <a:gd name="T0" fmla="*/ 27 w 31"/>
                <a:gd name="T1" fmla="*/ 0 h 36"/>
                <a:gd name="T2" fmla="*/ 23 w 31"/>
                <a:gd name="T3" fmla="*/ 5 h 36"/>
                <a:gd name="T4" fmla="*/ 23 w 31"/>
                <a:gd name="T5" fmla="*/ 26 h 36"/>
                <a:gd name="T6" fmla="*/ 22 w 31"/>
                <a:gd name="T7" fmla="*/ 28 h 36"/>
                <a:gd name="T8" fmla="*/ 4 w 31"/>
                <a:gd name="T9" fmla="*/ 28 h 36"/>
                <a:gd name="T10" fmla="*/ 0 w 31"/>
                <a:gd name="T11" fmla="*/ 32 h 36"/>
                <a:gd name="T12" fmla="*/ 4 w 31"/>
                <a:gd name="T13" fmla="*/ 36 h 36"/>
                <a:gd name="T14" fmla="*/ 26 w 31"/>
                <a:gd name="T15" fmla="*/ 36 h 36"/>
                <a:gd name="T16" fmla="*/ 29 w 31"/>
                <a:gd name="T17" fmla="*/ 35 h 36"/>
                <a:gd name="T18" fmla="*/ 29 w 31"/>
                <a:gd name="T19" fmla="*/ 35 h 36"/>
                <a:gd name="T20" fmla="*/ 31 w 31"/>
                <a:gd name="T21" fmla="*/ 31 h 36"/>
                <a:gd name="T22" fmla="*/ 31 w 31"/>
                <a:gd name="T23" fmla="*/ 5 h 36"/>
                <a:gd name="T24" fmla="*/ 27 w 3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6">
                  <a:moveTo>
                    <a:pt x="27" y="0"/>
                  </a:moveTo>
                  <a:cubicBezTo>
                    <a:pt x="25" y="0"/>
                    <a:pt x="23" y="2"/>
                    <a:pt x="23" y="5"/>
                  </a:cubicBezTo>
                  <a:cubicBezTo>
                    <a:pt x="23" y="26"/>
                    <a:pt x="23" y="26"/>
                    <a:pt x="23" y="26"/>
                  </a:cubicBezTo>
                  <a:cubicBezTo>
                    <a:pt x="23" y="27"/>
                    <a:pt x="22" y="28"/>
                    <a:pt x="22" y="28"/>
                  </a:cubicBezTo>
                  <a:cubicBezTo>
                    <a:pt x="4" y="28"/>
                    <a:pt x="4" y="28"/>
                    <a:pt x="4" y="28"/>
                  </a:cubicBezTo>
                  <a:cubicBezTo>
                    <a:pt x="2" y="28"/>
                    <a:pt x="0" y="30"/>
                    <a:pt x="0" y="32"/>
                  </a:cubicBezTo>
                  <a:cubicBezTo>
                    <a:pt x="0" y="34"/>
                    <a:pt x="2" y="36"/>
                    <a:pt x="4" y="36"/>
                  </a:cubicBezTo>
                  <a:cubicBezTo>
                    <a:pt x="26" y="36"/>
                    <a:pt x="26" y="36"/>
                    <a:pt x="26" y="36"/>
                  </a:cubicBezTo>
                  <a:cubicBezTo>
                    <a:pt x="27" y="36"/>
                    <a:pt x="28" y="35"/>
                    <a:pt x="29" y="35"/>
                  </a:cubicBezTo>
                  <a:cubicBezTo>
                    <a:pt x="29" y="35"/>
                    <a:pt x="29" y="35"/>
                    <a:pt x="29" y="35"/>
                  </a:cubicBezTo>
                  <a:cubicBezTo>
                    <a:pt x="30" y="34"/>
                    <a:pt x="31" y="33"/>
                    <a:pt x="31" y="31"/>
                  </a:cubicBezTo>
                  <a:cubicBezTo>
                    <a:pt x="31" y="5"/>
                    <a:pt x="31" y="5"/>
                    <a:pt x="31" y="5"/>
                  </a:cubicBezTo>
                  <a:cubicBezTo>
                    <a:pt x="31" y="2"/>
                    <a:pt x="29"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192" name="Freeform 905"/>
          <p:cNvSpPr/>
          <p:nvPr/>
        </p:nvSpPr>
        <p:spPr bwMode="auto">
          <a:xfrm>
            <a:off x="6490285" y="4647455"/>
            <a:ext cx="174472" cy="337537"/>
          </a:xfrm>
          <a:custGeom>
            <a:avLst/>
            <a:gdLst>
              <a:gd name="T0" fmla="*/ 31 w 72"/>
              <a:gd name="T1" fmla="*/ 118 h 118"/>
              <a:gd name="T2" fmla="*/ 39 w 72"/>
              <a:gd name="T3" fmla="*/ 118 h 118"/>
              <a:gd name="T4" fmla="*/ 41 w 72"/>
              <a:gd name="T5" fmla="*/ 115 h 118"/>
              <a:gd name="T6" fmla="*/ 41 w 72"/>
              <a:gd name="T7" fmla="*/ 107 h 118"/>
              <a:gd name="T8" fmla="*/ 62 w 72"/>
              <a:gd name="T9" fmla="*/ 100 h 118"/>
              <a:gd name="T10" fmla="*/ 69 w 72"/>
              <a:gd name="T11" fmla="*/ 73 h 118"/>
              <a:gd name="T12" fmla="*/ 41 w 72"/>
              <a:gd name="T13" fmla="*/ 53 h 118"/>
              <a:gd name="T14" fmla="*/ 40 w 72"/>
              <a:gd name="T15" fmla="*/ 52 h 118"/>
              <a:gd name="T16" fmla="*/ 30 w 72"/>
              <a:gd name="T17" fmla="*/ 48 h 118"/>
              <a:gd name="T18" fmla="*/ 29 w 72"/>
              <a:gd name="T19" fmla="*/ 47 h 118"/>
              <a:gd name="T20" fmla="*/ 22 w 72"/>
              <a:gd name="T21" fmla="*/ 42 h 118"/>
              <a:gd name="T22" fmla="*/ 23 w 72"/>
              <a:gd name="T23" fmla="*/ 31 h 118"/>
              <a:gd name="T24" fmla="*/ 35 w 72"/>
              <a:gd name="T25" fmla="*/ 26 h 118"/>
              <a:gd name="T26" fmla="*/ 43 w 72"/>
              <a:gd name="T27" fmla="*/ 28 h 118"/>
              <a:gd name="T28" fmla="*/ 52 w 72"/>
              <a:gd name="T29" fmla="*/ 33 h 118"/>
              <a:gd name="T30" fmla="*/ 53 w 72"/>
              <a:gd name="T31" fmla="*/ 34 h 118"/>
              <a:gd name="T32" fmla="*/ 53 w 72"/>
              <a:gd name="T33" fmla="*/ 34 h 118"/>
              <a:gd name="T34" fmla="*/ 53 w 72"/>
              <a:gd name="T35" fmla="*/ 35 h 118"/>
              <a:gd name="T36" fmla="*/ 58 w 72"/>
              <a:gd name="T37" fmla="*/ 38 h 118"/>
              <a:gd name="T38" fmla="*/ 67 w 72"/>
              <a:gd name="T39" fmla="*/ 32 h 118"/>
              <a:gd name="T40" fmla="*/ 67 w 72"/>
              <a:gd name="T41" fmla="*/ 25 h 118"/>
              <a:gd name="T42" fmla="*/ 48 w 72"/>
              <a:gd name="T43" fmla="*/ 12 h 118"/>
              <a:gd name="T44" fmla="*/ 41 w 72"/>
              <a:gd name="T45" fmla="*/ 11 h 118"/>
              <a:gd name="T46" fmla="*/ 41 w 72"/>
              <a:gd name="T47" fmla="*/ 2 h 118"/>
              <a:gd name="T48" fmla="*/ 39 w 72"/>
              <a:gd name="T49" fmla="*/ 0 h 118"/>
              <a:gd name="T50" fmla="*/ 31 w 72"/>
              <a:gd name="T51" fmla="*/ 0 h 118"/>
              <a:gd name="T52" fmla="*/ 28 w 72"/>
              <a:gd name="T53" fmla="*/ 2 h 118"/>
              <a:gd name="T54" fmla="*/ 28 w 72"/>
              <a:gd name="T55" fmla="*/ 11 h 118"/>
              <a:gd name="T56" fmla="*/ 10 w 72"/>
              <a:gd name="T57" fmla="*/ 20 h 118"/>
              <a:gd name="T58" fmla="*/ 5 w 72"/>
              <a:gd name="T59" fmla="*/ 48 h 118"/>
              <a:gd name="T60" fmla="*/ 14 w 72"/>
              <a:gd name="T61" fmla="*/ 58 h 118"/>
              <a:gd name="T62" fmla="*/ 40 w 72"/>
              <a:gd name="T63" fmla="*/ 71 h 118"/>
              <a:gd name="T64" fmla="*/ 44 w 72"/>
              <a:gd name="T65" fmla="*/ 72 h 118"/>
              <a:gd name="T66" fmla="*/ 50 w 72"/>
              <a:gd name="T67" fmla="*/ 78 h 118"/>
              <a:gd name="T68" fmla="*/ 48 w 72"/>
              <a:gd name="T69" fmla="*/ 89 h 118"/>
              <a:gd name="T70" fmla="*/ 38 w 72"/>
              <a:gd name="T71" fmla="*/ 92 h 118"/>
              <a:gd name="T72" fmla="*/ 26 w 72"/>
              <a:gd name="T73" fmla="*/ 90 h 118"/>
              <a:gd name="T74" fmla="*/ 17 w 72"/>
              <a:gd name="T75" fmla="*/ 85 h 118"/>
              <a:gd name="T76" fmla="*/ 16 w 72"/>
              <a:gd name="T77" fmla="*/ 84 h 118"/>
              <a:gd name="T78" fmla="*/ 16 w 72"/>
              <a:gd name="T79" fmla="*/ 84 h 118"/>
              <a:gd name="T80" fmla="*/ 16 w 72"/>
              <a:gd name="T81" fmla="*/ 84 h 118"/>
              <a:gd name="T82" fmla="*/ 16 w 72"/>
              <a:gd name="T83" fmla="*/ 83 h 118"/>
              <a:gd name="T84" fmla="*/ 11 w 72"/>
              <a:gd name="T85" fmla="*/ 80 h 118"/>
              <a:gd name="T86" fmla="*/ 2 w 72"/>
              <a:gd name="T87" fmla="*/ 86 h 118"/>
              <a:gd name="T88" fmla="*/ 2 w 72"/>
              <a:gd name="T89" fmla="*/ 93 h 118"/>
              <a:gd name="T90" fmla="*/ 28 w 72"/>
              <a:gd name="T91" fmla="*/ 107 h 118"/>
              <a:gd name="T92" fmla="*/ 28 w 72"/>
              <a:gd name="T93" fmla="*/ 115 h 118"/>
              <a:gd name="T94" fmla="*/ 31 w 72"/>
              <a:gd name="T9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8">
                <a:moveTo>
                  <a:pt x="31" y="118"/>
                </a:moveTo>
                <a:cubicBezTo>
                  <a:pt x="39" y="118"/>
                  <a:pt x="39" y="118"/>
                  <a:pt x="39" y="118"/>
                </a:cubicBezTo>
                <a:cubicBezTo>
                  <a:pt x="40" y="118"/>
                  <a:pt x="41" y="117"/>
                  <a:pt x="41" y="115"/>
                </a:cubicBezTo>
                <a:cubicBezTo>
                  <a:pt x="41" y="107"/>
                  <a:pt x="41" y="107"/>
                  <a:pt x="41" y="107"/>
                </a:cubicBezTo>
                <a:cubicBezTo>
                  <a:pt x="50" y="107"/>
                  <a:pt x="57" y="104"/>
                  <a:pt x="62" y="100"/>
                </a:cubicBezTo>
                <a:cubicBezTo>
                  <a:pt x="69" y="93"/>
                  <a:pt x="72" y="83"/>
                  <a:pt x="69" y="73"/>
                </a:cubicBezTo>
                <a:cubicBezTo>
                  <a:pt x="66" y="63"/>
                  <a:pt x="52" y="57"/>
                  <a:pt x="41" y="53"/>
                </a:cubicBezTo>
                <a:cubicBezTo>
                  <a:pt x="40" y="52"/>
                  <a:pt x="40" y="52"/>
                  <a:pt x="40" y="52"/>
                </a:cubicBezTo>
                <a:cubicBezTo>
                  <a:pt x="36" y="50"/>
                  <a:pt x="31" y="48"/>
                  <a:pt x="30" y="48"/>
                </a:cubicBezTo>
                <a:cubicBezTo>
                  <a:pt x="29" y="47"/>
                  <a:pt x="29" y="47"/>
                  <a:pt x="29" y="47"/>
                </a:cubicBezTo>
                <a:cubicBezTo>
                  <a:pt x="26" y="46"/>
                  <a:pt x="23" y="45"/>
                  <a:pt x="22" y="42"/>
                </a:cubicBezTo>
                <a:cubicBezTo>
                  <a:pt x="19" y="38"/>
                  <a:pt x="20" y="33"/>
                  <a:pt x="23" y="31"/>
                </a:cubicBezTo>
                <a:cubicBezTo>
                  <a:pt x="27" y="27"/>
                  <a:pt x="32" y="26"/>
                  <a:pt x="35" y="26"/>
                </a:cubicBezTo>
                <a:cubicBezTo>
                  <a:pt x="38" y="26"/>
                  <a:pt x="41" y="27"/>
                  <a:pt x="43" y="28"/>
                </a:cubicBezTo>
                <a:cubicBezTo>
                  <a:pt x="46" y="28"/>
                  <a:pt x="49" y="31"/>
                  <a:pt x="52" y="33"/>
                </a:cubicBezTo>
                <a:cubicBezTo>
                  <a:pt x="53" y="34"/>
                  <a:pt x="53" y="34"/>
                  <a:pt x="53" y="34"/>
                </a:cubicBezTo>
                <a:cubicBezTo>
                  <a:pt x="53" y="34"/>
                  <a:pt x="53" y="34"/>
                  <a:pt x="53" y="34"/>
                </a:cubicBezTo>
                <a:cubicBezTo>
                  <a:pt x="53" y="35"/>
                  <a:pt x="53" y="35"/>
                  <a:pt x="53" y="35"/>
                </a:cubicBezTo>
                <a:cubicBezTo>
                  <a:pt x="54" y="37"/>
                  <a:pt x="56" y="38"/>
                  <a:pt x="58" y="38"/>
                </a:cubicBezTo>
                <a:cubicBezTo>
                  <a:pt x="62" y="38"/>
                  <a:pt x="65" y="35"/>
                  <a:pt x="67" y="32"/>
                </a:cubicBezTo>
                <a:cubicBezTo>
                  <a:pt x="68" y="30"/>
                  <a:pt x="68" y="27"/>
                  <a:pt x="67" y="25"/>
                </a:cubicBezTo>
                <a:cubicBezTo>
                  <a:pt x="63" y="19"/>
                  <a:pt x="55" y="14"/>
                  <a:pt x="48" y="12"/>
                </a:cubicBezTo>
                <a:cubicBezTo>
                  <a:pt x="46" y="12"/>
                  <a:pt x="44" y="11"/>
                  <a:pt x="41" y="11"/>
                </a:cubicBezTo>
                <a:cubicBezTo>
                  <a:pt x="41" y="2"/>
                  <a:pt x="41" y="2"/>
                  <a:pt x="41" y="2"/>
                </a:cubicBezTo>
                <a:cubicBezTo>
                  <a:pt x="41" y="1"/>
                  <a:pt x="40" y="0"/>
                  <a:pt x="39" y="0"/>
                </a:cubicBezTo>
                <a:cubicBezTo>
                  <a:pt x="31" y="0"/>
                  <a:pt x="31" y="0"/>
                  <a:pt x="31" y="0"/>
                </a:cubicBezTo>
                <a:cubicBezTo>
                  <a:pt x="30" y="0"/>
                  <a:pt x="28" y="1"/>
                  <a:pt x="28" y="2"/>
                </a:cubicBezTo>
                <a:cubicBezTo>
                  <a:pt x="28" y="11"/>
                  <a:pt x="28" y="11"/>
                  <a:pt x="28" y="11"/>
                </a:cubicBezTo>
                <a:cubicBezTo>
                  <a:pt x="21" y="13"/>
                  <a:pt x="15" y="16"/>
                  <a:pt x="10" y="20"/>
                </a:cubicBezTo>
                <a:cubicBezTo>
                  <a:pt x="2" y="28"/>
                  <a:pt x="0" y="39"/>
                  <a:pt x="5" y="48"/>
                </a:cubicBezTo>
                <a:cubicBezTo>
                  <a:pt x="7" y="52"/>
                  <a:pt x="10" y="56"/>
                  <a:pt x="14" y="58"/>
                </a:cubicBezTo>
                <a:cubicBezTo>
                  <a:pt x="17" y="60"/>
                  <a:pt x="33" y="67"/>
                  <a:pt x="40" y="71"/>
                </a:cubicBezTo>
                <a:cubicBezTo>
                  <a:pt x="44" y="72"/>
                  <a:pt x="44" y="72"/>
                  <a:pt x="44" y="72"/>
                </a:cubicBezTo>
                <a:cubicBezTo>
                  <a:pt x="47" y="74"/>
                  <a:pt x="49" y="76"/>
                  <a:pt x="50" y="78"/>
                </a:cubicBezTo>
                <a:cubicBezTo>
                  <a:pt x="52" y="82"/>
                  <a:pt x="51" y="87"/>
                  <a:pt x="48" y="89"/>
                </a:cubicBezTo>
                <a:cubicBezTo>
                  <a:pt x="46" y="91"/>
                  <a:pt x="43" y="92"/>
                  <a:pt x="38" y="92"/>
                </a:cubicBezTo>
                <a:cubicBezTo>
                  <a:pt x="34" y="92"/>
                  <a:pt x="30" y="91"/>
                  <a:pt x="26" y="90"/>
                </a:cubicBezTo>
                <a:cubicBezTo>
                  <a:pt x="23" y="89"/>
                  <a:pt x="20" y="87"/>
                  <a:pt x="17" y="85"/>
                </a:cubicBezTo>
                <a:cubicBezTo>
                  <a:pt x="16" y="84"/>
                  <a:pt x="16" y="84"/>
                  <a:pt x="16" y="84"/>
                </a:cubicBezTo>
                <a:cubicBezTo>
                  <a:pt x="16" y="84"/>
                  <a:pt x="16" y="84"/>
                  <a:pt x="16" y="84"/>
                </a:cubicBezTo>
                <a:cubicBezTo>
                  <a:pt x="16" y="84"/>
                  <a:pt x="16" y="84"/>
                  <a:pt x="16" y="84"/>
                </a:cubicBezTo>
                <a:cubicBezTo>
                  <a:pt x="16" y="83"/>
                  <a:pt x="16" y="83"/>
                  <a:pt x="16" y="83"/>
                </a:cubicBezTo>
                <a:cubicBezTo>
                  <a:pt x="15" y="81"/>
                  <a:pt x="13" y="80"/>
                  <a:pt x="11" y="80"/>
                </a:cubicBezTo>
                <a:cubicBezTo>
                  <a:pt x="7" y="80"/>
                  <a:pt x="4" y="83"/>
                  <a:pt x="2" y="86"/>
                </a:cubicBezTo>
                <a:cubicBezTo>
                  <a:pt x="1" y="88"/>
                  <a:pt x="1" y="91"/>
                  <a:pt x="2" y="93"/>
                </a:cubicBezTo>
                <a:cubicBezTo>
                  <a:pt x="7" y="101"/>
                  <a:pt x="18" y="105"/>
                  <a:pt x="28" y="107"/>
                </a:cubicBezTo>
                <a:cubicBezTo>
                  <a:pt x="28" y="115"/>
                  <a:pt x="28" y="115"/>
                  <a:pt x="28" y="115"/>
                </a:cubicBezTo>
                <a:cubicBezTo>
                  <a:pt x="28" y="117"/>
                  <a:pt x="30" y="118"/>
                  <a:pt x="31" y="118"/>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solidFill>
                <a:schemeClr val="bg1"/>
              </a:solidFill>
            </a:endParaRPr>
          </a:p>
        </p:txBody>
      </p:sp>
      <p:grpSp>
        <p:nvGrpSpPr>
          <p:cNvPr id="193" name="Group 909"/>
          <p:cNvGrpSpPr>
            <a:grpSpLocks noChangeAspect="1"/>
          </p:cNvGrpSpPr>
          <p:nvPr/>
        </p:nvGrpSpPr>
        <p:grpSpPr bwMode="auto">
          <a:xfrm>
            <a:off x="4640315" y="5342749"/>
            <a:ext cx="261214" cy="222771"/>
            <a:chOff x="6090" y="1175"/>
            <a:chExt cx="265" cy="226"/>
          </a:xfrm>
          <a:solidFill>
            <a:schemeClr val="bg1"/>
          </a:solidFill>
          <a:effectLst/>
        </p:grpSpPr>
        <p:sp>
          <p:nvSpPr>
            <p:cNvPr id="194"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5"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6"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97"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98" name="组合 197"/>
          <p:cNvGrpSpPr/>
          <p:nvPr/>
        </p:nvGrpSpPr>
        <p:grpSpPr>
          <a:xfrm>
            <a:off x="3142857" y="2905096"/>
            <a:ext cx="420580" cy="371314"/>
            <a:chOff x="10044251" y="4522834"/>
            <a:chExt cx="745082" cy="657806"/>
          </a:xfrm>
          <a:solidFill>
            <a:schemeClr val="bg1">
              <a:lumMod val="50000"/>
            </a:schemeClr>
          </a:solidFill>
          <a:effectLst>
            <a:reflection blurRad="6350" stA="52000" endA="300" endPos="35000" dir="5400000" sy="-100000" algn="bl" rotWithShape="0"/>
          </a:effectLst>
        </p:grpSpPr>
        <p:sp>
          <p:nvSpPr>
            <p:cNvPr id="199" name="Oval 423"/>
            <p:cNvSpPr>
              <a:spLocks noChangeArrowheads="1"/>
            </p:cNvSpPr>
            <p:nvPr/>
          </p:nvSpPr>
          <p:spPr bwMode="auto">
            <a:xfrm>
              <a:off x="10603243" y="4610108"/>
              <a:ext cx="173829" cy="2012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24"/>
            <p:cNvSpPr/>
            <p:nvPr/>
          </p:nvSpPr>
          <p:spPr bwMode="auto">
            <a:xfrm>
              <a:off x="10567179" y="4817837"/>
              <a:ext cx="222154" cy="298610"/>
            </a:xfrm>
            <a:custGeom>
              <a:avLst/>
              <a:gdLst>
                <a:gd name="T0" fmla="*/ 65 w 130"/>
                <a:gd name="T1" fmla="*/ 3 h 175"/>
                <a:gd name="T2" fmla="*/ 52 w 130"/>
                <a:gd name="T3" fmla="*/ 89 h 175"/>
                <a:gd name="T4" fmla="*/ 14 w 130"/>
                <a:gd name="T5" fmla="*/ 112 h 175"/>
                <a:gd name="T6" fmla="*/ 14 w 130"/>
                <a:gd name="T7" fmla="*/ 78 h 175"/>
                <a:gd name="T8" fmla="*/ 65 w 130"/>
                <a:gd name="T9" fmla="*/ 3 h 175"/>
                <a:gd name="T10" fmla="*/ 9 w 130"/>
                <a:gd name="T11" fmla="*/ 58 h 175"/>
                <a:gd name="T12" fmla="*/ 0 w 130"/>
                <a:gd name="T13" fmla="*/ 89 h 175"/>
                <a:gd name="T14" fmla="*/ 0 w 130"/>
                <a:gd name="T15" fmla="*/ 137 h 175"/>
                <a:gd name="T16" fmla="*/ 7 w 130"/>
                <a:gd name="T17" fmla="*/ 160 h 175"/>
                <a:gd name="T18" fmla="*/ 65 w 130"/>
                <a:gd name="T19" fmla="*/ 175 h 175"/>
                <a:gd name="T20" fmla="*/ 130 w 130"/>
                <a:gd name="T21" fmla="*/ 149 h 175"/>
                <a:gd name="T22" fmla="*/ 130 w 130"/>
                <a:gd name="T23" fmla="*/ 45 h 175"/>
                <a:gd name="T24" fmla="*/ 65 w 130"/>
                <a:gd name="T25" fmla="*/ 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75">
                  <a:moveTo>
                    <a:pt x="65" y="3"/>
                  </a:moveTo>
                  <a:cubicBezTo>
                    <a:pt x="52" y="89"/>
                    <a:pt x="52" y="89"/>
                    <a:pt x="52" y="89"/>
                  </a:cubicBezTo>
                  <a:cubicBezTo>
                    <a:pt x="14" y="112"/>
                    <a:pt x="14" y="112"/>
                    <a:pt x="14" y="112"/>
                  </a:cubicBezTo>
                  <a:cubicBezTo>
                    <a:pt x="14" y="78"/>
                    <a:pt x="14" y="78"/>
                    <a:pt x="14" y="78"/>
                  </a:cubicBezTo>
                  <a:cubicBezTo>
                    <a:pt x="65" y="3"/>
                    <a:pt x="65" y="3"/>
                    <a:pt x="65" y="3"/>
                  </a:cubicBezTo>
                  <a:cubicBezTo>
                    <a:pt x="35" y="3"/>
                    <a:pt x="18" y="33"/>
                    <a:pt x="9" y="58"/>
                  </a:cubicBezTo>
                  <a:cubicBezTo>
                    <a:pt x="3" y="75"/>
                    <a:pt x="0" y="89"/>
                    <a:pt x="0" y="89"/>
                  </a:cubicBezTo>
                  <a:cubicBezTo>
                    <a:pt x="0" y="89"/>
                    <a:pt x="0" y="116"/>
                    <a:pt x="0" y="137"/>
                  </a:cubicBezTo>
                  <a:cubicBezTo>
                    <a:pt x="0" y="146"/>
                    <a:pt x="2" y="153"/>
                    <a:pt x="7" y="160"/>
                  </a:cubicBezTo>
                  <a:cubicBezTo>
                    <a:pt x="14" y="169"/>
                    <a:pt x="31" y="175"/>
                    <a:pt x="65" y="175"/>
                  </a:cubicBezTo>
                  <a:cubicBezTo>
                    <a:pt x="122" y="175"/>
                    <a:pt x="130" y="149"/>
                    <a:pt x="130" y="149"/>
                  </a:cubicBezTo>
                  <a:cubicBezTo>
                    <a:pt x="130" y="149"/>
                    <a:pt x="130" y="89"/>
                    <a:pt x="130" y="45"/>
                  </a:cubicBezTo>
                  <a:cubicBezTo>
                    <a:pt x="130" y="0"/>
                    <a:pt x="65" y="3"/>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25"/>
            <p:cNvSpPr/>
            <p:nvPr/>
          </p:nvSpPr>
          <p:spPr bwMode="auto">
            <a:xfrm>
              <a:off x="10229620" y="5001763"/>
              <a:ext cx="362082" cy="178877"/>
            </a:xfrm>
            <a:custGeom>
              <a:avLst/>
              <a:gdLst>
                <a:gd name="T0" fmla="*/ 187 w 212"/>
                <a:gd name="T1" fmla="*/ 55 h 105"/>
                <a:gd name="T2" fmla="*/ 178 w 212"/>
                <a:gd name="T3" fmla="*/ 0 h 105"/>
                <a:gd name="T4" fmla="*/ 110 w 212"/>
                <a:gd name="T5" fmla="*/ 20 h 105"/>
                <a:gd name="T6" fmla="*/ 44 w 212"/>
                <a:gd name="T7" fmla="*/ 0 h 105"/>
                <a:gd name="T8" fmla="*/ 30 w 212"/>
                <a:gd name="T9" fmla="*/ 56 h 105"/>
                <a:gd name="T10" fmla="*/ 0 w 212"/>
                <a:gd name="T11" fmla="*/ 72 h 105"/>
                <a:gd name="T12" fmla="*/ 110 w 212"/>
                <a:gd name="T13" fmla="*/ 105 h 105"/>
                <a:gd name="T14" fmla="*/ 212 w 212"/>
                <a:gd name="T15" fmla="*/ 72 h 105"/>
                <a:gd name="T16" fmla="*/ 187 w 212"/>
                <a:gd name="T17"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05">
                  <a:moveTo>
                    <a:pt x="187" y="55"/>
                  </a:moveTo>
                  <a:cubicBezTo>
                    <a:pt x="173" y="33"/>
                    <a:pt x="178" y="0"/>
                    <a:pt x="178" y="0"/>
                  </a:cubicBezTo>
                  <a:cubicBezTo>
                    <a:pt x="178" y="0"/>
                    <a:pt x="156" y="20"/>
                    <a:pt x="110" y="20"/>
                  </a:cubicBezTo>
                  <a:cubicBezTo>
                    <a:pt x="64" y="20"/>
                    <a:pt x="44" y="0"/>
                    <a:pt x="44" y="0"/>
                  </a:cubicBezTo>
                  <a:cubicBezTo>
                    <a:pt x="44" y="0"/>
                    <a:pt x="49" y="34"/>
                    <a:pt x="30" y="56"/>
                  </a:cubicBezTo>
                  <a:cubicBezTo>
                    <a:pt x="23" y="64"/>
                    <a:pt x="14" y="70"/>
                    <a:pt x="0" y="72"/>
                  </a:cubicBezTo>
                  <a:cubicBezTo>
                    <a:pt x="0" y="72"/>
                    <a:pt x="32" y="105"/>
                    <a:pt x="110" y="105"/>
                  </a:cubicBezTo>
                  <a:cubicBezTo>
                    <a:pt x="187" y="105"/>
                    <a:pt x="212" y="72"/>
                    <a:pt x="212" y="72"/>
                  </a:cubicBezTo>
                  <a:cubicBezTo>
                    <a:pt x="200" y="70"/>
                    <a:pt x="193" y="63"/>
                    <a:pt x="187"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6"/>
            <p:cNvSpPr/>
            <p:nvPr/>
          </p:nvSpPr>
          <p:spPr bwMode="auto">
            <a:xfrm>
              <a:off x="10275782" y="4701711"/>
              <a:ext cx="283463" cy="256054"/>
            </a:xfrm>
            <a:custGeom>
              <a:avLst/>
              <a:gdLst>
                <a:gd name="T0" fmla="*/ 75 w 166"/>
                <a:gd name="T1" fmla="*/ 150 h 150"/>
                <a:gd name="T2" fmla="*/ 91 w 166"/>
                <a:gd name="T3" fmla="*/ 150 h 150"/>
                <a:gd name="T4" fmla="*/ 166 w 166"/>
                <a:gd name="T5" fmla="*/ 125 h 150"/>
                <a:gd name="T6" fmla="*/ 166 w 166"/>
                <a:gd name="T7" fmla="*/ 122 h 150"/>
                <a:gd name="T8" fmla="*/ 166 w 166"/>
                <a:gd name="T9" fmla="*/ 59 h 150"/>
                <a:gd name="T10" fmla="*/ 108 w 166"/>
                <a:gd name="T11" fmla="*/ 0 h 150"/>
                <a:gd name="T12" fmla="*/ 108 w 166"/>
                <a:gd name="T13" fmla="*/ 0 h 150"/>
                <a:gd name="T14" fmla="*/ 83 w 166"/>
                <a:gd name="T15" fmla="*/ 10 h 150"/>
                <a:gd name="T16" fmla="*/ 102 w 166"/>
                <a:gd name="T17" fmla="*/ 82 h 150"/>
                <a:gd name="T18" fmla="*/ 83 w 166"/>
                <a:gd name="T19" fmla="*/ 111 h 150"/>
                <a:gd name="T20" fmla="*/ 63 w 166"/>
                <a:gd name="T21" fmla="*/ 82 h 150"/>
                <a:gd name="T22" fmla="*/ 83 w 166"/>
                <a:gd name="T23" fmla="*/ 10 h 150"/>
                <a:gd name="T24" fmla="*/ 58 w 166"/>
                <a:gd name="T25" fmla="*/ 0 h 150"/>
                <a:gd name="T26" fmla="*/ 0 w 166"/>
                <a:gd name="T27" fmla="*/ 59 h 150"/>
                <a:gd name="T28" fmla="*/ 0 w 166"/>
                <a:gd name="T29" fmla="*/ 122 h 150"/>
                <a:gd name="T30" fmla="*/ 0 w 166"/>
                <a:gd name="T31" fmla="*/ 123 h 150"/>
                <a:gd name="T32" fmla="*/ 75 w 166"/>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0">
                  <a:moveTo>
                    <a:pt x="75" y="150"/>
                  </a:moveTo>
                  <a:cubicBezTo>
                    <a:pt x="91" y="150"/>
                    <a:pt x="91" y="150"/>
                    <a:pt x="91" y="150"/>
                  </a:cubicBezTo>
                  <a:cubicBezTo>
                    <a:pt x="150" y="150"/>
                    <a:pt x="163" y="132"/>
                    <a:pt x="166" y="125"/>
                  </a:cubicBezTo>
                  <a:cubicBezTo>
                    <a:pt x="166" y="123"/>
                    <a:pt x="166" y="122"/>
                    <a:pt x="166" y="122"/>
                  </a:cubicBezTo>
                  <a:cubicBezTo>
                    <a:pt x="166" y="122"/>
                    <a:pt x="166" y="113"/>
                    <a:pt x="166" y="59"/>
                  </a:cubicBezTo>
                  <a:cubicBezTo>
                    <a:pt x="166" y="22"/>
                    <a:pt x="130" y="6"/>
                    <a:pt x="108" y="0"/>
                  </a:cubicBezTo>
                  <a:cubicBezTo>
                    <a:pt x="108" y="0"/>
                    <a:pt x="108" y="0"/>
                    <a:pt x="108" y="0"/>
                  </a:cubicBezTo>
                  <a:cubicBezTo>
                    <a:pt x="83" y="10"/>
                    <a:pt x="83" y="10"/>
                    <a:pt x="83" y="10"/>
                  </a:cubicBezTo>
                  <a:cubicBezTo>
                    <a:pt x="102" y="82"/>
                    <a:pt x="102" y="82"/>
                    <a:pt x="102" y="82"/>
                  </a:cubicBezTo>
                  <a:cubicBezTo>
                    <a:pt x="83" y="111"/>
                    <a:pt x="83" y="111"/>
                    <a:pt x="83" y="111"/>
                  </a:cubicBezTo>
                  <a:cubicBezTo>
                    <a:pt x="63" y="82"/>
                    <a:pt x="63" y="82"/>
                    <a:pt x="63" y="82"/>
                  </a:cubicBezTo>
                  <a:cubicBezTo>
                    <a:pt x="83" y="10"/>
                    <a:pt x="83" y="10"/>
                    <a:pt x="83" y="10"/>
                  </a:cubicBezTo>
                  <a:cubicBezTo>
                    <a:pt x="58" y="0"/>
                    <a:pt x="58" y="0"/>
                    <a:pt x="58" y="0"/>
                  </a:cubicBezTo>
                  <a:cubicBezTo>
                    <a:pt x="36" y="6"/>
                    <a:pt x="0" y="22"/>
                    <a:pt x="0" y="59"/>
                  </a:cubicBezTo>
                  <a:cubicBezTo>
                    <a:pt x="0" y="113"/>
                    <a:pt x="0" y="122"/>
                    <a:pt x="0" y="122"/>
                  </a:cubicBezTo>
                  <a:cubicBezTo>
                    <a:pt x="0" y="122"/>
                    <a:pt x="0" y="123"/>
                    <a:pt x="0" y="123"/>
                  </a:cubicBezTo>
                  <a:cubicBezTo>
                    <a:pt x="1" y="127"/>
                    <a:pt x="9" y="150"/>
                    <a:pt x="75"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Oval 427"/>
            <p:cNvSpPr>
              <a:spLocks noChangeArrowheads="1"/>
            </p:cNvSpPr>
            <p:nvPr/>
          </p:nvSpPr>
          <p:spPr bwMode="auto">
            <a:xfrm>
              <a:off x="10345746" y="4522834"/>
              <a:ext cx="143535" cy="1673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28"/>
            <p:cNvSpPr/>
            <p:nvPr/>
          </p:nvSpPr>
          <p:spPr bwMode="auto">
            <a:xfrm>
              <a:off x="10044251" y="4816394"/>
              <a:ext cx="219990" cy="297889"/>
            </a:xfrm>
            <a:custGeom>
              <a:avLst/>
              <a:gdLst>
                <a:gd name="T0" fmla="*/ 129 w 129"/>
                <a:gd name="T1" fmla="*/ 138 h 175"/>
                <a:gd name="T2" fmla="*/ 129 w 129"/>
                <a:gd name="T3" fmla="*/ 89 h 175"/>
                <a:gd name="T4" fmla="*/ 121 w 129"/>
                <a:gd name="T5" fmla="*/ 58 h 175"/>
                <a:gd name="T6" fmla="*/ 65 w 129"/>
                <a:gd name="T7" fmla="*/ 3 h 175"/>
                <a:gd name="T8" fmla="*/ 116 w 129"/>
                <a:gd name="T9" fmla="*/ 78 h 175"/>
                <a:gd name="T10" fmla="*/ 116 w 129"/>
                <a:gd name="T11" fmla="*/ 113 h 175"/>
                <a:gd name="T12" fmla="*/ 78 w 129"/>
                <a:gd name="T13" fmla="*/ 89 h 175"/>
                <a:gd name="T14" fmla="*/ 65 w 129"/>
                <a:gd name="T15" fmla="*/ 3 h 175"/>
                <a:gd name="T16" fmla="*/ 0 w 129"/>
                <a:gd name="T17" fmla="*/ 45 h 175"/>
                <a:gd name="T18" fmla="*/ 0 w 129"/>
                <a:gd name="T19" fmla="*/ 149 h 175"/>
                <a:gd name="T20" fmla="*/ 65 w 129"/>
                <a:gd name="T21" fmla="*/ 175 h 175"/>
                <a:gd name="T22" fmla="*/ 122 w 129"/>
                <a:gd name="T23" fmla="*/ 161 h 175"/>
                <a:gd name="T24" fmla="*/ 129 w 129"/>
                <a:gd name="T2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75">
                  <a:moveTo>
                    <a:pt x="129" y="138"/>
                  </a:moveTo>
                  <a:cubicBezTo>
                    <a:pt x="129" y="117"/>
                    <a:pt x="129" y="89"/>
                    <a:pt x="129" y="89"/>
                  </a:cubicBezTo>
                  <a:cubicBezTo>
                    <a:pt x="129" y="89"/>
                    <a:pt x="127" y="75"/>
                    <a:pt x="121" y="58"/>
                  </a:cubicBezTo>
                  <a:cubicBezTo>
                    <a:pt x="112" y="33"/>
                    <a:pt x="95" y="3"/>
                    <a:pt x="65" y="3"/>
                  </a:cubicBezTo>
                  <a:cubicBezTo>
                    <a:pt x="116" y="78"/>
                    <a:pt x="116" y="78"/>
                    <a:pt x="116" y="78"/>
                  </a:cubicBezTo>
                  <a:cubicBezTo>
                    <a:pt x="116" y="113"/>
                    <a:pt x="116" y="113"/>
                    <a:pt x="116" y="113"/>
                  </a:cubicBezTo>
                  <a:cubicBezTo>
                    <a:pt x="78" y="89"/>
                    <a:pt x="78" y="89"/>
                    <a:pt x="78" y="89"/>
                  </a:cubicBezTo>
                  <a:cubicBezTo>
                    <a:pt x="65" y="3"/>
                    <a:pt x="65" y="3"/>
                    <a:pt x="65" y="3"/>
                  </a:cubicBezTo>
                  <a:cubicBezTo>
                    <a:pt x="65" y="3"/>
                    <a:pt x="0" y="0"/>
                    <a:pt x="0" y="45"/>
                  </a:cubicBezTo>
                  <a:cubicBezTo>
                    <a:pt x="0" y="90"/>
                    <a:pt x="0" y="149"/>
                    <a:pt x="0" y="149"/>
                  </a:cubicBezTo>
                  <a:cubicBezTo>
                    <a:pt x="0" y="149"/>
                    <a:pt x="8" y="175"/>
                    <a:pt x="65" y="175"/>
                  </a:cubicBezTo>
                  <a:cubicBezTo>
                    <a:pt x="97" y="175"/>
                    <a:pt x="114" y="170"/>
                    <a:pt x="122" y="161"/>
                  </a:cubicBezTo>
                  <a:cubicBezTo>
                    <a:pt x="128" y="155"/>
                    <a:pt x="129" y="147"/>
                    <a:pt x="12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Oval 429"/>
            <p:cNvSpPr>
              <a:spLocks noChangeArrowheads="1"/>
            </p:cNvSpPr>
            <p:nvPr/>
          </p:nvSpPr>
          <p:spPr bwMode="auto">
            <a:xfrm>
              <a:off x="10055791" y="4607944"/>
              <a:ext cx="173829" cy="20340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6" name="组合 205"/>
          <p:cNvGrpSpPr/>
          <p:nvPr/>
        </p:nvGrpSpPr>
        <p:grpSpPr>
          <a:xfrm>
            <a:off x="6501043" y="1780161"/>
            <a:ext cx="409994" cy="371723"/>
            <a:chOff x="10054349" y="2685014"/>
            <a:chExt cx="726328" cy="658528"/>
          </a:xfrm>
          <a:solidFill>
            <a:schemeClr val="bg1">
              <a:lumMod val="50000"/>
            </a:schemeClr>
          </a:solidFill>
          <a:effectLst>
            <a:reflection blurRad="6350" stA="52000" endA="300" endPos="35000" dir="5400000" sy="-100000" algn="bl" rotWithShape="0"/>
          </a:effectLst>
        </p:grpSpPr>
        <p:sp>
          <p:nvSpPr>
            <p:cNvPr id="207" name="Oval 440"/>
            <p:cNvSpPr>
              <a:spLocks noChangeArrowheads="1"/>
            </p:cNvSpPr>
            <p:nvPr/>
          </p:nvSpPr>
          <p:spPr bwMode="auto">
            <a:xfrm>
              <a:off x="10639307"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41"/>
            <p:cNvSpPr/>
            <p:nvPr/>
          </p:nvSpPr>
          <p:spPr bwMode="auto">
            <a:xfrm>
              <a:off x="10606849" y="2685014"/>
              <a:ext cx="119011" cy="119732"/>
            </a:xfrm>
            <a:custGeom>
              <a:avLst/>
              <a:gdLst>
                <a:gd name="T0" fmla="*/ 55 w 70"/>
                <a:gd name="T1" fmla="*/ 70 h 70"/>
                <a:gd name="T2" fmla="*/ 70 w 70"/>
                <a:gd name="T3" fmla="*/ 70 h 70"/>
                <a:gd name="T4" fmla="*/ 0 w 70"/>
                <a:gd name="T5" fmla="*/ 0 h 70"/>
                <a:gd name="T6" fmla="*/ 0 w 70"/>
                <a:gd name="T7" fmla="*/ 14 h 70"/>
                <a:gd name="T8" fmla="*/ 55 w 70"/>
                <a:gd name="T9" fmla="*/ 70 h 70"/>
              </a:gdLst>
              <a:ahLst/>
              <a:cxnLst>
                <a:cxn ang="0">
                  <a:pos x="T0" y="T1"/>
                </a:cxn>
                <a:cxn ang="0">
                  <a:pos x="T2" y="T3"/>
                </a:cxn>
                <a:cxn ang="0">
                  <a:pos x="T4" y="T5"/>
                </a:cxn>
                <a:cxn ang="0">
                  <a:pos x="T6" y="T7"/>
                </a:cxn>
                <a:cxn ang="0">
                  <a:pos x="T8" y="T9"/>
                </a:cxn>
              </a:cxnLst>
              <a:rect l="0" t="0" r="r" b="b"/>
              <a:pathLst>
                <a:path w="70" h="70">
                  <a:moveTo>
                    <a:pt x="55" y="70"/>
                  </a:moveTo>
                  <a:cubicBezTo>
                    <a:pt x="70" y="70"/>
                    <a:pt x="70" y="70"/>
                    <a:pt x="70" y="70"/>
                  </a:cubicBezTo>
                  <a:cubicBezTo>
                    <a:pt x="70" y="31"/>
                    <a:pt x="39" y="0"/>
                    <a:pt x="0" y="0"/>
                  </a:cubicBezTo>
                  <a:cubicBezTo>
                    <a:pt x="0" y="14"/>
                    <a:pt x="0" y="14"/>
                    <a:pt x="0" y="14"/>
                  </a:cubicBezTo>
                  <a:cubicBezTo>
                    <a:pt x="31" y="14"/>
                    <a:pt x="55" y="39"/>
                    <a:pt x="5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42"/>
            <p:cNvSpPr/>
            <p:nvPr/>
          </p:nvSpPr>
          <p:spPr bwMode="auto">
            <a:xfrm>
              <a:off x="10606849" y="2727569"/>
              <a:ext cx="76456" cy="77177"/>
            </a:xfrm>
            <a:custGeom>
              <a:avLst/>
              <a:gdLst>
                <a:gd name="T0" fmla="*/ 33 w 45"/>
                <a:gd name="T1" fmla="*/ 45 h 45"/>
                <a:gd name="T2" fmla="*/ 45 w 45"/>
                <a:gd name="T3" fmla="*/ 45 h 45"/>
                <a:gd name="T4" fmla="*/ 0 w 45"/>
                <a:gd name="T5" fmla="*/ 0 h 45"/>
                <a:gd name="T6" fmla="*/ 0 w 45"/>
                <a:gd name="T7" fmla="*/ 12 h 45"/>
                <a:gd name="T8" fmla="*/ 33 w 45"/>
                <a:gd name="T9" fmla="*/ 45 h 45"/>
              </a:gdLst>
              <a:ahLst/>
              <a:cxnLst>
                <a:cxn ang="0">
                  <a:pos x="T0" y="T1"/>
                </a:cxn>
                <a:cxn ang="0">
                  <a:pos x="T2" y="T3"/>
                </a:cxn>
                <a:cxn ang="0">
                  <a:pos x="T4" y="T5"/>
                </a:cxn>
                <a:cxn ang="0">
                  <a:pos x="T6" y="T7"/>
                </a:cxn>
                <a:cxn ang="0">
                  <a:pos x="T8" y="T9"/>
                </a:cxn>
              </a:cxnLst>
              <a:rect l="0" t="0" r="r" b="b"/>
              <a:pathLst>
                <a:path w="45" h="45">
                  <a:moveTo>
                    <a:pt x="33" y="45"/>
                  </a:moveTo>
                  <a:cubicBezTo>
                    <a:pt x="45" y="45"/>
                    <a:pt x="45" y="45"/>
                    <a:pt x="45" y="45"/>
                  </a:cubicBezTo>
                  <a:cubicBezTo>
                    <a:pt x="45" y="20"/>
                    <a:pt x="25" y="0"/>
                    <a:pt x="0" y="0"/>
                  </a:cubicBezTo>
                  <a:cubicBezTo>
                    <a:pt x="0" y="12"/>
                    <a:pt x="0" y="12"/>
                    <a:pt x="0" y="12"/>
                  </a:cubicBezTo>
                  <a:cubicBezTo>
                    <a:pt x="18" y="12"/>
                    <a:pt x="33" y="27"/>
                    <a:pt x="3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443"/>
            <p:cNvSpPr/>
            <p:nvPr/>
          </p:nvSpPr>
          <p:spPr bwMode="auto">
            <a:xfrm>
              <a:off x="10606849" y="2762190"/>
              <a:ext cx="42556" cy="42556"/>
            </a:xfrm>
            <a:custGeom>
              <a:avLst/>
              <a:gdLst>
                <a:gd name="T0" fmla="*/ 13 w 25"/>
                <a:gd name="T1" fmla="*/ 25 h 25"/>
                <a:gd name="T2" fmla="*/ 25 w 25"/>
                <a:gd name="T3" fmla="*/ 25 h 25"/>
                <a:gd name="T4" fmla="*/ 0 w 25"/>
                <a:gd name="T5" fmla="*/ 0 h 25"/>
                <a:gd name="T6" fmla="*/ 0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5" y="25"/>
                    <a:pt x="25" y="25"/>
                    <a:pt x="25" y="25"/>
                  </a:cubicBezTo>
                  <a:cubicBezTo>
                    <a:pt x="25" y="11"/>
                    <a:pt x="14" y="0"/>
                    <a:pt x="0" y="0"/>
                  </a:cubicBezTo>
                  <a:cubicBezTo>
                    <a:pt x="0" y="12"/>
                    <a:pt x="0" y="12"/>
                    <a:pt x="0" y="12"/>
                  </a:cubicBezTo>
                  <a:cubicBezTo>
                    <a:pt x="7" y="12"/>
                    <a:pt x="13" y="18"/>
                    <a:pt x="1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444"/>
            <p:cNvSpPr/>
            <p:nvPr/>
          </p:nvSpPr>
          <p:spPr bwMode="auto">
            <a:xfrm>
              <a:off x="10611898" y="3114896"/>
              <a:ext cx="168779" cy="228646"/>
            </a:xfrm>
            <a:custGeom>
              <a:avLst/>
              <a:gdLst>
                <a:gd name="T0" fmla="*/ 49 w 99"/>
                <a:gd name="T1" fmla="*/ 2 h 134"/>
                <a:gd name="T2" fmla="*/ 40 w 99"/>
                <a:gd name="T3" fmla="*/ 68 h 134"/>
                <a:gd name="T4" fmla="*/ 10 w 99"/>
                <a:gd name="T5" fmla="*/ 87 h 134"/>
                <a:gd name="T6" fmla="*/ 10 w 99"/>
                <a:gd name="T7" fmla="*/ 60 h 134"/>
                <a:gd name="T8" fmla="*/ 49 w 99"/>
                <a:gd name="T9" fmla="*/ 2 h 134"/>
                <a:gd name="T10" fmla="*/ 0 w 99"/>
                <a:gd name="T11" fmla="*/ 68 h 134"/>
                <a:gd name="T12" fmla="*/ 0 w 99"/>
                <a:gd name="T13" fmla="*/ 106 h 134"/>
                <a:gd name="T14" fmla="*/ 49 w 99"/>
                <a:gd name="T15" fmla="*/ 134 h 134"/>
                <a:gd name="T16" fmla="*/ 99 w 99"/>
                <a:gd name="T17" fmla="*/ 115 h 134"/>
                <a:gd name="T18" fmla="*/ 99 w 99"/>
                <a:gd name="T19" fmla="*/ 35 h 134"/>
                <a:gd name="T20" fmla="*/ 49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49" y="2"/>
                  </a:moveTo>
                  <a:cubicBezTo>
                    <a:pt x="40" y="68"/>
                    <a:pt x="40" y="68"/>
                    <a:pt x="40" y="68"/>
                  </a:cubicBezTo>
                  <a:cubicBezTo>
                    <a:pt x="10" y="87"/>
                    <a:pt x="10" y="87"/>
                    <a:pt x="10" y="87"/>
                  </a:cubicBezTo>
                  <a:cubicBezTo>
                    <a:pt x="10" y="60"/>
                    <a:pt x="10" y="60"/>
                    <a:pt x="10" y="60"/>
                  </a:cubicBezTo>
                  <a:cubicBezTo>
                    <a:pt x="49" y="2"/>
                    <a:pt x="49" y="2"/>
                    <a:pt x="49" y="2"/>
                  </a:cubicBezTo>
                  <a:cubicBezTo>
                    <a:pt x="11" y="2"/>
                    <a:pt x="0" y="68"/>
                    <a:pt x="0" y="68"/>
                  </a:cubicBezTo>
                  <a:cubicBezTo>
                    <a:pt x="0" y="68"/>
                    <a:pt x="0" y="90"/>
                    <a:pt x="0" y="106"/>
                  </a:cubicBezTo>
                  <a:cubicBezTo>
                    <a:pt x="0" y="122"/>
                    <a:pt x="5" y="134"/>
                    <a:pt x="49" y="134"/>
                  </a:cubicBezTo>
                  <a:cubicBezTo>
                    <a:pt x="94" y="134"/>
                    <a:pt x="99" y="115"/>
                    <a:pt x="99" y="115"/>
                  </a:cubicBezTo>
                  <a:cubicBezTo>
                    <a:pt x="99" y="115"/>
                    <a:pt x="99" y="69"/>
                    <a:pt x="99" y="35"/>
                  </a:cubicBezTo>
                  <a:cubicBezTo>
                    <a:pt x="99" y="0"/>
                    <a:pt x="49" y="2"/>
                    <a:pt x="4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445"/>
            <p:cNvSpPr/>
            <p:nvPr/>
          </p:nvSpPr>
          <p:spPr bwMode="auto">
            <a:xfrm>
              <a:off x="10344303" y="3058636"/>
              <a:ext cx="170222" cy="22360"/>
            </a:xfrm>
            <a:custGeom>
              <a:avLst/>
              <a:gdLst>
                <a:gd name="T0" fmla="*/ 94 w 100"/>
                <a:gd name="T1" fmla="*/ 0 h 13"/>
                <a:gd name="T2" fmla="*/ 7 w 100"/>
                <a:gd name="T3" fmla="*/ 0 h 13"/>
                <a:gd name="T4" fmla="*/ 2 w 100"/>
                <a:gd name="T5" fmla="*/ 2 h 13"/>
                <a:gd name="T6" fmla="*/ 0 w 100"/>
                <a:gd name="T7" fmla="*/ 6 h 13"/>
                <a:gd name="T8" fmla="*/ 7 w 100"/>
                <a:gd name="T9" fmla="*/ 13 h 13"/>
                <a:gd name="T10" fmla="*/ 94 w 100"/>
                <a:gd name="T11" fmla="*/ 13 h 13"/>
                <a:gd name="T12" fmla="*/ 100 w 100"/>
                <a:gd name="T13" fmla="*/ 6 h 13"/>
                <a:gd name="T14" fmla="*/ 94 w 10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3">
                  <a:moveTo>
                    <a:pt x="94" y="0"/>
                  </a:moveTo>
                  <a:cubicBezTo>
                    <a:pt x="7" y="0"/>
                    <a:pt x="7" y="0"/>
                    <a:pt x="7" y="0"/>
                  </a:cubicBezTo>
                  <a:cubicBezTo>
                    <a:pt x="5" y="0"/>
                    <a:pt x="4" y="0"/>
                    <a:pt x="2" y="2"/>
                  </a:cubicBezTo>
                  <a:cubicBezTo>
                    <a:pt x="1" y="3"/>
                    <a:pt x="0" y="4"/>
                    <a:pt x="0" y="6"/>
                  </a:cubicBezTo>
                  <a:cubicBezTo>
                    <a:pt x="0" y="10"/>
                    <a:pt x="3" y="13"/>
                    <a:pt x="7" y="13"/>
                  </a:cubicBezTo>
                  <a:cubicBezTo>
                    <a:pt x="94" y="13"/>
                    <a:pt x="94" y="13"/>
                    <a:pt x="94" y="13"/>
                  </a:cubicBezTo>
                  <a:cubicBezTo>
                    <a:pt x="97" y="13"/>
                    <a:pt x="100" y="10"/>
                    <a:pt x="100" y="6"/>
                  </a:cubicBezTo>
                  <a:cubicBezTo>
                    <a:pt x="100" y="3"/>
                    <a:pt x="97" y="0"/>
                    <a:pt x="9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446"/>
            <p:cNvSpPr/>
            <p:nvPr/>
          </p:nvSpPr>
          <p:spPr bwMode="auto">
            <a:xfrm>
              <a:off x="10465478" y="2847301"/>
              <a:ext cx="56260" cy="64915"/>
            </a:xfrm>
            <a:custGeom>
              <a:avLst/>
              <a:gdLst>
                <a:gd name="T0" fmla="*/ 17 w 33"/>
                <a:gd name="T1" fmla="*/ 38 h 38"/>
                <a:gd name="T2" fmla="*/ 33 w 33"/>
                <a:gd name="T3" fmla="*/ 24 h 38"/>
                <a:gd name="T4" fmla="*/ 33 w 33"/>
                <a:gd name="T5" fmla="*/ 19 h 38"/>
                <a:gd name="T6" fmla="*/ 18 w 33"/>
                <a:gd name="T7" fmla="*/ 0 h 38"/>
                <a:gd name="T8" fmla="*/ 17 w 33"/>
                <a:gd name="T9" fmla="*/ 0 h 38"/>
                <a:gd name="T10" fmla="*/ 0 w 33"/>
                <a:gd name="T11" fmla="*/ 19 h 38"/>
                <a:gd name="T12" fmla="*/ 17 w 3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3" h="38">
                  <a:moveTo>
                    <a:pt x="17" y="38"/>
                  </a:moveTo>
                  <a:cubicBezTo>
                    <a:pt x="24" y="38"/>
                    <a:pt x="31" y="32"/>
                    <a:pt x="33" y="24"/>
                  </a:cubicBezTo>
                  <a:cubicBezTo>
                    <a:pt x="33" y="22"/>
                    <a:pt x="33" y="21"/>
                    <a:pt x="33" y="19"/>
                  </a:cubicBezTo>
                  <a:cubicBezTo>
                    <a:pt x="33" y="9"/>
                    <a:pt x="26" y="0"/>
                    <a:pt x="18" y="0"/>
                  </a:cubicBezTo>
                  <a:cubicBezTo>
                    <a:pt x="17" y="0"/>
                    <a:pt x="17" y="0"/>
                    <a:pt x="17" y="0"/>
                  </a:cubicBezTo>
                  <a:cubicBezTo>
                    <a:pt x="7" y="0"/>
                    <a:pt x="0" y="8"/>
                    <a:pt x="0" y="19"/>
                  </a:cubicBezTo>
                  <a:cubicBezTo>
                    <a:pt x="0" y="30"/>
                    <a:pt x="7" y="38"/>
                    <a:pt x="1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447"/>
            <p:cNvSpPr/>
            <p:nvPr/>
          </p:nvSpPr>
          <p:spPr bwMode="auto">
            <a:xfrm>
              <a:off x="10434463" y="2918708"/>
              <a:ext cx="117569" cy="68522"/>
            </a:xfrm>
            <a:custGeom>
              <a:avLst/>
              <a:gdLst>
                <a:gd name="T0" fmla="*/ 50 w 69"/>
                <a:gd name="T1" fmla="*/ 0 h 40"/>
                <a:gd name="T2" fmla="*/ 36 w 69"/>
                <a:gd name="T3" fmla="*/ 5 h 40"/>
                <a:gd name="T4" fmla="*/ 42 w 69"/>
                <a:gd name="T5" fmla="*/ 25 h 40"/>
                <a:gd name="T6" fmla="*/ 36 w 69"/>
                <a:gd name="T7" fmla="*/ 35 h 40"/>
                <a:gd name="T8" fmla="*/ 29 w 69"/>
                <a:gd name="T9" fmla="*/ 25 h 40"/>
                <a:gd name="T10" fmla="*/ 36 w 69"/>
                <a:gd name="T11" fmla="*/ 5 h 40"/>
                <a:gd name="T12" fmla="*/ 19 w 69"/>
                <a:gd name="T13" fmla="*/ 0 h 40"/>
                <a:gd name="T14" fmla="*/ 0 w 69"/>
                <a:gd name="T15" fmla="*/ 20 h 40"/>
                <a:gd name="T16" fmla="*/ 0 w 69"/>
                <a:gd name="T17" fmla="*/ 40 h 40"/>
                <a:gd name="T18" fmla="*/ 32 w 69"/>
                <a:gd name="T19" fmla="*/ 40 h 40"/>
                <a:gd name="T20" fmla="*/ 37 w 69"/>
                <a:gd name="T21" fmla="*/ 40 h 40"/>
                <a:gd name="T22" fmla="*/ 69 w 69"/>
                <a:gd name="T23" fmla="*/ 40 h 40"/>
                <a:gd name="T24" fmla="*/ 69 w 69"/>
                <a:gd name="T25" fmla="*/ 20 h 40"/>
                <a:gd name="T26" fmla="*/ 50 w 69"/>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40">
                  <a:moveTo>
                    <a:pt x="50" y="0"/>
                  </a:moveTo>
                  <a:cubicBezTo>
                    <a:pt x="36" y="5"/>
                    <a:pt x="36" y="5"/>
                    <a:pt x="36" y="5"/>
                  </a:cubicBezTo>
                  <a:cubicBezTo>
                    <a:pt x="42" y="25"/>
                    <a:pt x="42" y="25"/>
                    <a:pt x="42" y="25"/>
                  </a:cubicBezTo>
                  <a:cubicBezTo>
                    <a:pt x="36" y="35"/>
                    <a:pt x="36" y="35"/>
                    <a:pt x="36" y="35"/>
                  </a:cubicBezTo>
                  <a:cubicBezTo>
                    <a:pt x="29" y="25"/>
                    <a:pt x="29" y="25"/>
                    <a:pt x="29" y="25"/>
                  </a:cubicBezTo>
                  <a:cubicBezTo>
                    <a:pt x="36" y="5"/>
                    <a:pt x="36" y="5"/>
                    <a:pt x="36" y="5"/>
                  </a:cubicBezTo>
                  <a:cubicBezTo>
                    <a:pt x="19" y="0"/>
                    <a:pt x="19" y="0"/>
                    <a:pt x="19" y="0"/>
                  </a:cubicBezTo>
                  <a:cubicBezTo>
                    <a:pt x="10" y="3"/>
                    <a:pt x="0" y="8"/>
                    <a:pt x="0" y="20"/>
                  </a:cubicBezTo>
                  <a:cubicBezTo>
                    <a:pt x="0" y="40"/>
                    <a:pt x="0" y="40"/>
                    <a:pt x="0" y="40"/>
                  </a:cubicBezTo>
                  <a:cubicBezTo>
                    <a:pt x="32" y="40"/>
                    <a:pt x="32" y="40"/>
                    <a:pt x="32" y="40"/>
                  </a:cubicBezTo>
                  <a:cubicBezTo>
                    <a:pt x="37" y="40"/>
                    <a:pt x="37" y="40"/>
                    <a:pt x="37" y="40"/>
                  </a:cubicBezTo>
                  <a:cubicBezTo>
                    <a:pt x="69" y="40"/>
                    <a:pt x="69" y="40"/>
                    <a:pt x="69" y="40"/>
                  </a:cubicBezTo>
                  <a:cubicBezTo>
                    <a:pt x="69" y="40"/>
                    <a:pt x="69" y="40"/>
                    <a:pt x="69" y="20"/>
                  </a:cubicBezTo>
                  <a:cubicBezTo>
                    <a:pt x="69" y="8"/>
                    <a:pt x="59" y="3"/>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448"/>
            <p:cNvSpPr/>
            <p:nvPr/>
          </p:nvSpPr>
          <p:spPr bwMode="auto">
            <a:xfrm>
              <a:off x="10280831" y="2814844"/>
              <a:ext cx="119732" cy="196188"/>
            </a:xfrm>
            <a:custGeom>
              <a:avLst/>
              <a:gdLst>
                <a:gd name="T0" fmla="*/ 66 w 70"/>
                <a:gd name="T1" fmla="*/ 0 h 115"/>
                <a:gd name="T2" fmla="*/ 61 w 70"/>
                <a:gd name="T3" fmla="*/ 4 h 115"/>
                <a:gd name="T4" fmla="*/ 61 w 70"/>
                <a:gd name="T5" fmla="*/ 56 h 115"/>
                <a:gd name="T6" fmla="*/ 3 w 70"/>
                <a:gd name="T7" fmla="*/ 56 h 115"/>
                <a:gd name="T8" fmla="*/ 1 w 70"/>
                <a:gd name="T9" fmla="*/ 57 h 115"/>
                <a:gd name="T10" fmla="*/ 0 w 70"/>
                <a:gd name="T11" fmla="*/ 61 h 115"/>
                <a:gd name="T12" fmla="*/ 3 w 70"/>
                <a:gd name="T13" fmla="*/ 65 h 115"/>
                <a:gd name="T14" fmla="*/ 29 w 70"/>
                <a:gd name="T15" fmla="*/ 65 h 115"/>
                <a:gd name="T16" fmla="*/ 61 w 70"/>
                <a:gd name="T17" fmla="*/ 65 h 115"/>
                <a:gd name="T18" fmla="*/ 61 w 70"/>
                <a:gd name="T19" fmla="*/ 111 h 115"/>
                <a:gd name="T20" fmla="*/ 63 w 70"/>
                <a:gd name="T21" fmla="*/ 114 h 115"/>
                <a:gd name="T22" fmla="*/ 66 w 70"/>
                <a:gd name="T23" fmla="*/ 115 h 115"/>
                <a:gd name="T24" fmla="*/ 70 w 70"/>
                <a:gd name="T25" fmla="*/ 111 h 115"/>
                <a:gd name="T26" fmla="*/ 70 w 70"/>
                <a:gd name="T27" fmla="*/ 61 h 115"/>
                <a:gd name="T28" fmla="*/ 70 w 70"/>
                <a:gd name="T29" fmla="*/ 4 h 115"/>
                <a:gd name="T30" fmla="*/ 69 w 70"/>
                <a:gd name="T31" fmla="*/ 1 h 115"/>
                <a:gd name="T32" fmla="*/ 66 w 70"/>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15">
                  <a:moveTo>
                    <a:pt x="66" y="0"/>
                  </a:moveTo>
                  <a:cubicBezTo>
                    <a:pt x="63" y="0"/>
                    <a:pt x="61" y="2"/>
                    <a:pt x="61" y="4"/>
                  </a:cubicBezTo>
                  <a:cubicBezTo>
                    <a:pt x="61" y="56"/>
                    <a:pt x="61" y="56"/>
                    <a:pt x="61" y="56"/>
                  </a:cubicBezTo>
                  <a:cubicBezTo>
                    <a:pt x="3" y="56"/>
                    <a:pt x="3" y="56"/>
                    <a:pt x="3" y="56"/>
                  </a:cubicBezTo>
                  <a:cubicBezTo>
                    <a:pt x="2" y="56"/>
                    <a:pt x="1" y="57"/>
                    <a:pt x="1" y="57"/>
                  </a:cubicBezTo>
                  <a:cubicBezTo>
                    <a:pt x="0" y="58"/>
                    <a:pt x="0" y="59"/>
                    <a:pt x="0" y="61"/>
                  </a:cubicBezTo>
                  <a:cubicBezTo>
                    <a:pt x="0" y="63"/>
                    <a:pt x="1" y="65"/>
                    <a:pt x="3" y="65"/>
                  </a:cubicBezTo>
                  <a:cubicBezTo>
                    <a:pt x="29" y="65"/>
                    <a:pt x="29" y="65"/>
                    <a:pt x="29" y="65"/>
                  </a:cubicBezTo>
                  <a:cubicBezTo>
                    <a:pt x="61" y="65"/>
                    <a:pt x="61" y="65"/>
                    <a:pt x="61" y="65"/>
                  </a:cubicBezTo>
                  <a:cubicBezTo>
                    <a:pt x="61" y="111"/>
                    <a:pt x="61" y="111"/>
                    <a:pt x="61" y="111"/>
                  </a:cubicBezTo>
                  <a:cubicBezTo>
                    <a:pt x="61" y="112"/>
                    <a:pt x="62" y="113"/>
                    <a:pt x="63" y="114"/>
                  </a:cubicBezTo>
                  <a:cubicBezTo>
                    <a:pt x="63" y="115"/>
                    <a:pt x="65" y="115"/>
                    <a:pt x="66" y="115"/>
                  </a:cubicBezTo>
                  <a:cubicBezTo>
                    <a:pt x="68" y="115"/>
                    <a:pt x="70" y="113"/>
                    <a:pt x="70" y="111"/>
                  </a:cubicBezTo>
                  <a:cubicBezTo>
                    <a:pt x="70" y="61"/>
                    <a:pt x="70" y="61"/>
                    <a:pt x="70" y="61"/>
                  </a:cubicBezTo>
                  <a:cubicBezTo>
                    <a:pt x="70" y="4"/>
                    <a:pt x="70" y="4"/>
                    <a:pt x="70" y="4"/>
                  </a:cubicBezTo>
                  <a:cubicBezTo>
                    <a:pt x="70" y="3"/>
                    <a:pt x="70" y="2"/>
                    <a:pt x="69" y="1"/>
                  </a:cubicBezTo>
                  <a:cubicBezTo>
                    <a:pt x="68" y="0"/>
                    <a:pt x="67" y="0"/>
                    <a:pt x="6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49"/>
            <p:cNvSpPr/>
            <p:nvPr/>
          </p:nvSpPr>
          <p:spPr bwMode="auto">
            <a:xfrm>
              <a:off x="10298141" y="2974968"/>
              <a:ext cx="62752" cy="37507"/>
            </a:xfrm>
            <a:custGeom>
              <a:avLst/>
              <a:gdLst>
                <a:gd name="T0" fmla="*/ 27 w 37"/>
                <a:gd name="T1" fmla="*/ 0 h 22"/>
                <a:gd name="T2" fmla="*/ 19 w 37"/>
                <a:gd name="T3" fmla="*/ 3 h 22"/>
                <a:gd name="T4" fmla="*/ 23 w 37"/>
                <a:gd name="T5" fmla="*/ 14 h 22"/>
                <a:gd name="T6" fmla="*/ 19 w 37"/>
                <a:gd name="T7" fmla="*/ 19 h 22"/>
                <a:gd name="T8" fmla="*/ 15 w 37"/>
                <a:gd name="T9" fmla="*/ 14 h 22"/>
                <a:gd name="T10" fmla="*/ 19 w 37"/>
                <a:gd name="T11" fmla="*/ 3 h 22"/>
                <a:gd name="T12" fmla="*/ 15 w 37"/>
                <a:gd name="T13" fmla="*/ 2 h 22"/>
                <a:gd name="T14" fmla="*/ 10 w 37"/>
                <a:gd name="T15" fmla="*/ 0 h 22"/>
                <a:gd name="T16" fmla="*/ 0 w 37"/>
                <a:gd name="T17" fmla="*/ 11 h 22"/>
                <a:gd name="T18" fmla="*/ 0 w 37"/>
                <a:gd name="T19" fmla="*/ 22 h 22"/>
                <a:gd name="T20" fmla="*/ 17 w 37"/>
                <a:gd name="T21" fmla="*/ 22 h 22"/>
                <a:gd name="T22" fmla="*/ 19 w 37"/>
                <a:gd name="T23" fmla="*/ 22 h 22"/>
                <a:gd name="T24" fmla="*/ 20 w 37"/>
                <a:gd name="T25" fmla="*/ 22 h 22"/>
                <a:gd name="T26" fmla="*/ 37 w 37"/>
                <a:gd name="T27" fmla="*/ 22 h 22"/>
                <a:gd name="T28" fmla="*/ 37 w 37"/>
                <a:gd name="T29" fmla="*/ 11 h 22"/>
                <a:gd name="T30" fmla="*/ 27 w 3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22">
                  <a:moveTo>
                    <a:pt x="27" y="0"/>
                  </a:moveTo>
                  <a:cubicBezTo>
                    <a:pt x="19" y="3"/>
                    <a:pt x="19" y="3"/>
                    <a:pt x="19" y="3"/>
                  </a:cubicBezTo>
                  <a:cubicBezTo>
                    <a:pt x="23" y="14"/>
                    <a:pt x="23" y="14"/>
                    <a:pt x="23" y="14"/>
                  </a:cubicBezTo>
                  <a:cubicBezTo>
                    <a:pt x="19" y="19"/>
                    <a:pt x="19" y="19"/>
                    <a:pt x="19" y="19"/>
                  </a:cubicBezTo>
                  <a:cubicBezTo>
                    <a:pt x="15" y="14"/>
                    <a:pt x="15" y="14"/>
                    <a:pt x="15" y="14"/>
                  </a:cubicBezTo>
                  <a:cubicBezTo>
                    <a:pt x="19" y="3"/>
                    <a:pt x="19" y="3"/>
                    <a:pt x="19" y="3"/>
                  </a:cubicBezTo>
                  <a:cubicBezTo>
                    <a:pt x="15" y="2"/>
                    <a:pt x="15" y="2"/>
                    <a:pt x="15" y="2"/>
                  </a:cubicBezTo>
                  <a:cubicBezTo>
                    <a:pt x="10" y="0"/>
                    <a:pt x="10" y="0"/>
                    <a:pt x="10" y="0"/>
                  </a:cubicBezTo>
                  <a:cubicBezTo>
                    <a:pt x="5" y="2"/>
                    <a:pt x="0" y="5"/>
                    <a:pt x="0" y="11"/>
                  </a:cubicBezTo>
                  <a:cubicBezTo>
                    <a:pt x="0" y="22"/>
                    <a:pt x="0" y="22"/>
                    <a:pt x="0" y="22"/>
                  </a:cubicBezTo>
                  <a:cubicBezTo>
                    <a:pt x="17" y="22"/>
                    <a:pt x="17" y="22"/>
                    <a:pt x="17" y="22"/>
                  </a:cubicBezTo>
                  <a:cubicBezTo>
                    <a:pt x="19" y="22"/>
                    <a:pt x="19" y="22"/>
                    <a:pt x="19" y="22"/>
                  </a:cubicBezTo>
                  <a:cubicBezTo>
                    <a:pt x="20" y="22"/>
                    <a:pt x="20" y="22"/>
                    <a:pt x="20" y="22"/>
                  </a:cubicBezTo>
                  <a:cubicBezTo>
                    <a:pt x="37" y="22"/>
                    <a:pt x="37" y="22"/>
                    <a:pt x="37" y="22"/>
                  </a:cubicBezTo>
                  <a:cubicBezTo>
                    <a:pt x="37" y="22"/>
                    <a:pt x="37" y="22"/>
                    <a:pt x="37" y="11"/>
                  </a:cubicBezTo>
                  <a:cubicBezTo>
                    <a:pt x="37" y="5"/>
                    <a:pt x="32" y="2"/>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50"/>
            <p:cNvSpPr/>
            <p:nvPr/>
          </p:nvSpPr>
          <p:spPr bwMode="auto">
            <a:xfrm>
              <a:off x="10313288" y="2936019"/>
              <a:ext cx="32458" cy="35343"/>
            </a:xfrm>
            <a:custGeom>
              <a:avLst/>
              <a:gdLst>
                <a:gd name="T0" fmla="*/ 8 w 19"/>
                <a:gd name="T1" fmla="*/ 21 h 21"/>
                <a:gd name="T2" fmla="*/ 10 w 19"/>
                <a:gd name="T3" fmla="*/ 21 h 21"/>
                <a:gd name="T4" fmla="*/ 19 w 19"/>
                <a:gd name="T5" fmla="*/ 10 h 21"/>
                <a:gd name="T6" fmla="*/ 10 w 19"/>
                <a:gd name="T7" fmla="*/ 0 h 21"/>
                <a:gd name="T8" fmla="*/ 0 w 19"/>
                <a:gd name="T9" fmla="*/ 10 h 21"/>
                <a:gd name="T10" fmla="*/ 8 w 19"/>
                <a:gd name="T11" fmla="*/ 21 h 21"/>
              </a:gdLst>
              <a:ahLst/>
              <a:cxnLst>
                <a:cxn ang="0">
                  <a:pos x="T0" y="T1"/>
                </a:cxn>
                <a:cxn ang="0">
                  <a:pos x="T2" y="T3"/>
                </a:cxn>
                <a:cxn ang="0">
                  <a:pos x="T4" y="T5"/>
                </a:cxn>
                <a:cxn ang="0">
                  <a:pos x="T6" y="T7"/>
                </a:cxn>
                <a:cxn ang="0">
                  <a:pos x="T8" y="T9"/>
                </a:cxn>
                <a:cxn ang="0">
                  <a:pos x="T10" y="T11"/>
                </a:cxn>
              </a:cxnLst>
              <a:rect l="0" t="0" r="r" b="b"/>
              <a:pathLst>
                <a:path w="19" h="21">
                  <a:moveTo>
                    <a:pt x="8" y="21"/>
                  </a:moveTo>
                  <a:cubicBezTo>
                    <a:pt x="8" y="21"/>
                    <a:pt x="9" y="21"/>
                    <a:pt x="10" y="21"/>
                  </a:cubicBezTo>
                  <a:cubicBezTo>
                    <a:pt x="15" y="21"/>
                    <a:pt x="19" y="16"/>
                    <a:pt x="19" y="10"/>
                  </a:cubicBezTo>
                  <a:cubicBezTo>
                    <a:pt x="19" y="4"/>
                    <a:pt x="15" y="0"/>
                    <a:pt x="10" y="0"/>
                  </a:cubicBezTo>
                  <a:cubicBezTo>
                    <a:pt x="4" y="0"/>
                    <a:pt x="0" y="4"/>
                    <a:pt x="0" y="10"/>
                  </a:cubicBezTo>
                  <a:cubicBezTo>
                    <a:pt x="0" y="15"/>
                    <a:pt x="3" y="20"/>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Oval 451"/>
            <p:cNvSpPr>
              <a:spLocks noChangeArrowheads="1"/>
            </p:cNvSpPr>
            <p:nvPr/>
          </p:nvSpPr>
          <p:spPr bwMode="auto">
            <a:xfrm>
              <a:off x="10313288" y="2816286"/>
              <a:ext cx="31015" cy="375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452"/>
            <p:cNvSpPr/>
            <p:nvPr/>
          </p:nvSpPr>
          <p:spPr bwMode="auto">
            <a:xfrm>
              <a:off x="10296699" y="2857399"/>
              <a:ext cx="64194" cy="36064"/>
            </a:xfrm>
            <a:custGeom>
              <a:avLst/>
              <a:gdLst>
                <a:gd name="T0" fmla="*/ 20 w 38"/>
                <a:gd name="T1" fmla="*/ 21 h 21"/>
                <a:gd name="T2" fmla="*/ 20 w 38"/>
                <a:gd name="T3" fmla="*/ 21 h 21"/>
                <a:gd name="T4" fmla="*/ 38 w 38"/>
                <a:gd name="T5" fmla="*/ 21 h 21"/>
                <a:gd name="T6" fmla="*/ 38 w 38"/>
                <a:gd name="T7" fmla="*/ 10 h 21"/>
                <a:gd name="T8" fmla="*/ 28 w 38"/>
                <a:gd name="T9" fmla="*/ 0 h 21"/>
                <a:gd name="T10" fmla="*/ 20 w 38"/>
                <a:gd name="T11" fmla="*/ 3 h 21"/>
                <a:gd name="T12" fmla="*/ 23 w 38"/>
                <a:gd name="T13" fmla="*/ 13 h 21"/>
                <a:gd name="T14" fmla="*/ 20 w 38"/>
                <a:gd name="T15" fmla="*/ 19 h 21"/>
                <a:gd name="T16" fmla="*/ 16 w 38"/>
                <a:gd name="T17" fmla="*/ 13 h 21"/>
                <a:gd name="T18" fmla="*/ 20 w 38"/>
                <a:gd name="T19" fmla="*/ 3 h 21"/>
                <a:gd name="T20" fmla="*/ 10 w 38"/>
                <a:gd name="T21" fmla="*/ 0 h 21"/>
                <a:gd name="T22" fmla="*/ 0 w 38"/>
                <a:gd name="T23" fmla="*/ 10 h 21"/>
                <a:gd name="T24" fmla="*/ 0 w 38"/>
                <a:gd name="T25" fmla="*/ 21 h 21"/>
                <a:gd name="T26" fmla="*/ 18 w 38"/>
                <a:gd name="T27" fmla="*/ 21 h 21"/>
                <a:gd name="T28" fmla="*/ 20 w 38"/>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20" y="21"/>
                  </a:moveTo>
                  <a:cubicBezTo>
                    <a:pt x="20" y="21"/>
                    <a:pt x="20" y="21"/>
                    <a:pt x="20" y="21"/>
                  </a:cubicBezTo>
                  <a:cubicBezTo>
                    <a:pt x="38" y="21"/>
                    <a:pt x="38" y="21"/>
                    <a:pt x="38" y="21"/>
                  </a:cubicBezTo>
                  <a:cubicBezTo>
                    <a:pt x="38" y="21"/>
                    <a:pt x="38" y="21"/>
                    <a:pt x="38" y="10"/>
                  </a:cubicBezTo>
                  <a:cubicBezTo>
                    <a:pt x="38" y="4"/>
                    <a:pt x="32" y="1"/>
                    <a:pt x="28" y="0"/>
                  </a:cubicBezTo>
                  <a:cubicBezTo>
                    <a:pt x="20" y="3"/>
                    <a:pt x="20" y="3"/>
                    <a:pt x="20" y="3"/>
                  </a:cubicBezTo>
                  <a:cubicBezTo>
                    <a:pt x="23" y="13"/>
                    <a:pt x="23" y="13"/>
                    <a:pt x="23" y="13"/>
                  </a:cubicBezTo>
                  <a:cubicBezTo>
                    <a:pt x="20" y="19"/>
                    <a:pt x="20" y="19"/>
                    <a:pt x="20" y="19"/>
                  </a:cubicBezTo>
                  <a:cubicBezTo>
                    <a:pt x="16" y="13"/>
                    <a:pt x="16" y="13"/>
                    <a:pt x="16" y="13"/>
                  </a:cubicBezTo>
                  <a:cubicBezTo>
                    <a:pt x="20" y="3"/>
                    <a:pt x="20" y="3"/>
                    <a:pt x="20" y="3"/>
                  </a:cubicBezTo>
                  <a:cubicBezTo>
                    <a:pt x="10" y="0"/>
                    <a:pt x="10" y="0"/>
                    <a:pt x="10" y="0"/>
                  </a:cubicBezTo>
                  <a:cubicBezTo>
                    <a:pt x="6" y="1"/>
                    <a:pt x="0" y="4"/>
                    <a:pt x="0" y="10"/>
                  </a:cubicBezTo>
                  <a:cubicBezTo>
                    <a:pt x="0" y="21"/>
                    <a:pt x="0" y="21"/>
                    <a:pt x="0" y="21"/>
                  </a:cubicBezTo>
                  <a:cubicBezTo>
                    <a:pt x="18" y="21"/>
                    <a:pt x="18" y="21"/>
                    <a:pt x="18" y="21"/>
                  </a:cubicBezTo>
                  <a:lnTo>
                    <a:pt x="20"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453"/>
            <p:cNvSpPr>
              <a:spLocks noEditPoints="1"/>
            </p:cNvSpPr>
            <p:nvPr/>
          </p:nvSpPr>
          <p:spPr bwMode="auto">
            <a:xfrm>
              <a:off x="10238275" y="2785993"/>
              <a:ext cx="383721" cy="262546"/>
            </a:xfrm>
            <a:custGeom>
              <a:avLst/>
              <a:gdLst>
                <a:gd name="T0" fmla="*/ 225 w 225"/>
                <a:gd name="T1" fmla="*/ 137 h 154"/>
                <a:gd name="T2" fmla="*/ 225 w 225"/>
                <a:gd name="T3" fmla="*/ 80 h 154"/>
                <a:gd name="T4" fmla="*/ 225 w 225"/>
                <a:gd name="T5" fmla="*/ 66 h 154"/>
                <a:gd name="T6" fmla="*/ 225 w 225"/>
                <a:gd name="T7" fmla="*/ 56 h 154"/>
                <a:gd name="T8" fmla="*/ 225 w 225"/>
                <a:gd name="T9" fmla="*/ 42 h 154"/>
                <a:gd name="T10" fmla="*/ 225 w 225"/>
                <a:gd name="T11" fmla="*/ 35 h 154"/>
                <a:gd name="T12" fmla="*/ 225 w 225"/>
                <a:gd name="T13" fmla="*/ 21 h 154"/>
                <a:gd name="T14" fmla="*/ 225 w 225"/>
                <a:gd name="T15" fmla="*/ 18 h 154"/>
                <a:gd name="T16" fmla="*/ 223 w 225"/>
                <a:gd name="T17" fmla="*/ 11 h 154"/>
                <a:gd name="T18" fmla="*/ 216 w 225"/>
                <a:gd name="T19" fmla="*/ 3 h 154"/>
                <a:gd name="T20" fmla="*/ 209 w 225"/>
                <a:gd name="T21" fmla="*/ 0 h 154"/>
                <a:gd name="T22" fmla="*/ 207 w 225"/>
                <a:gd name="T23" fmla="*/ 0 h 154"/>
                <a:gd name="T24" fmla="*/ 193 w 225"/>
                <a:gd name="T25" fmla="*/ 0 h 154"/>
                <a:gd name="T26" fmla="*/ 185 w 225"/>
                <a:gd name="T27" fmla="*/ 0 h 154"/>
                <a:gd name="T28" fmla="*/ 172 w 225"/>
                <a:gd name="T29" fmla="*/ 0 h 154"/>
                <a:gd name="T30" fmla="*/ 161 w 225"/>
                <a:gd name="T31" fmla="*/ 0 h 154"/>
                <a:gd name="T32" fmla="*/ 147 w 225"/>
                <a:gd name="T33" fmla="*/ 0 h 154"/>
                <a:gd name="T34" fmla="*/ 18 w 225"/>
                <a:gd name="T35" fmla="*/ 0 h 154"/>
                <a:gd name="T36" fmla="*/ 0 w 225"/>
                <a:gd name="T37" fmla="*/ 18 h 154"/>
                <a:gd name="T38" fmla="*/ 0 w 225"/>
                <a:gd name="T39" fmla="*/ 137 h 154"/>
                <a:gd name="T40" fmla="*/ 18 w 225"/>
                <a:gd name="T41" fmla="*/ 154 h 154"/>
                <a:gd name="T42" fmla="*/ 207 w 225"/>
                <a:gd name="T43" fmla="*/ 154 h 154"/>
                <a:gd name="T44" fmla="*/ 225 w 225"/>
                <a:gd name="T45" fmla="*/ 137 h 154"/>
                <a:gd name="T46" fmla="*/ 211 w 225"/>
                <a:gd name="T47" fmla="*/ 126 h 154"/>
                <a:gd name="T48" fmla="*/ 196 w 225"/>
                <a:gd name="T49" fmla="*/ 141 h 154"/>
                <a:gd name="T50" fmla="*/ 55 w 225"/>
                <a:gd name="T51" fmla="*/ 141 h 154"/>
                <a:gd name="T52" fmla="*/ 29 w 225"/>
                <a:gd name="T53" fmla="*/ 141 h 154"/>
                <a:gd name="T54" fmla="*/ 13 w 225"/>
                <a:gd name="T55" fmla="*/ 126 h 154"/>
                <a:gd name="T56" fmla="*/ 13 w 225"/>
                <a:gd name="T57" fmla="*/ 26 h 154"/>
                <a:gd name="T58" fmla="*/ 29 w 225"/>
                <a:gd name="T59" fmla="*/ 11 h 154"/>
                <a:gd name="T60" fmla="*/ 91 w 225"/>
                <a:gd name="T61" fmla="*/ 11 h 154"/>
                <a:gd name="T62" fmla="*/ 146 w 225"/>
                <a:gd name="T63" fmla="*/ 11 h 154"/>
                <a:gd name="T64" fmla="*/ 160 w 225"/>
                <a:gd name="T65" fmla="*/ 11 h 154"/>
                <a:gd name="T66" fmla="*/ 170 w 225"/>
                <a:gd name="T67" fmla="*/ 11 h 154"/>
                <a:gd name="T68" fmla="*/ 183 w 225"/>
                <a:gd name="T69" fmla="*/ 11 h 154"/>
                <a:gd name="T70" fmla="*/ 191 w 225"/>
                <a:gd name="T71" fmla="*/ 11 h 154"/>
                <a:gd name="T72" fmla="*/ 196 w 225"/>
                <a:gd name="T73" fmla="*/ 11 h 154"/>
                <a:gd name="T74" fmla="*/ 203 w 225"/>
                <a:gd name="T75" fmla="*/ 13 h 154"/>
                <a:gd name="T76" fmla="*/ 211 w 225"/>
                <a:gd name="T77" fmla="*/ 23 h 154"/>
                <a:gd name="T78" fmla="*/ 211 w 225"/>
                <a:gd name="T79" fmla="*/ 26 h 154"/>
                <a:gd name="T80" fmla="*/ 211 w 225"/>
                <a:gd name="T81" fmla="*/ 36 h 154"/>
                <a:gd name="T82" fmla="*/ 211 w 225"/>
                <a:gd name="T83" fmla="*/ 43 h 154"/>
                <a:gd name="T84" fmla="*/ 211 w 225"/>
                <a:gd name="T85" fmla="*/ 57 h 154"/>
                <a:gd name="T86" fmla="*/ 211 w 225"/>
                <a:gd name="T87" fmla="*/ 66 h 154"/>
                <a:gd name="T88" fmla="*/ 211 w 225"/>
                <a:gd name="T89" fmla="*/ 81 h 154"/>
                <a:gd name="T90" fmla="*/ 211 w 225"/>
                <a:gd name="T91"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154">
                  <a:moveTo>
                    <a:pt x="225" y="137"/>
                  </a:moveTo>
                  <a:cubicBezTo>
                    <a:pt x="225" y="80"/>
                    <a:pt x="225" y="80"/>
                    <a:pt x="225" y="80"/>
                  </a:cubicBezTo>
                  <a:cubicBezTo>
                    <a:pt x="225" y="66"/>
                    <a:pt x="225" y="66"/>
                    <a:pt x="225" y="66"/>
                  </a:cubicBezTo>
                  <a:cubicBezTo>
                    <a:pt x="225" y="56"/>
                    <a:pt x="225" y="56"/>
                    <a:pt x="225" y="56"/>
                  </a:cubicBezTo>
                  <a:cubicBezTo>
                    <a:pt x="225" y="42"/>
                    <a:pt x="225" y="42"/>
                    <a:pt x="225" y="42"/>
                  </a:cubicBezTo>
                  <a:cubicBezTo>
                    <a:pt x="225" y="35"/>
                    <a:pt x="225" y="35"/>
                    <a:pt x="225" y="35"/>
                  </a:cubicBezTo>
                  <a:cubicBezTo>
                    <a:pt x="225" y="21"/>
                    <a:pt x="225" y="21"/>
                    <a:pt x="225" y="21"/>
                  </a:cubicBezTo>
                  <a:cubicBezTo>
                    <a:pt x="225" y="18"/>
                    <a:pt x="225" y="18"/>
                    <a:pt x="225" y="18"/>
                  </a:cubicBezTo>
                  <a:cubicBezTo>
                    <a:pt x="225" y="15"/>
                    <a:pt x="224" y="13"/>
                    <a:pt x="223" y="11"/>
                  </a:cubicBezTo>
                  <a:cubicBezTo>
                    <a:pt x="222" y="7"/>
                    <a:pt x="219" y="5"/>
                    <a:pt x="216" y="3"/>
                  </a:cubicBezTo>
                  <a:cubicBezTo>
                    <a:pt x="214" y="1"/>
                    <a:pt x="212" y="1"/>
                    <a:pt x="209" y="0"/>
                  </a:cubicBezTo>
                  <a:cubicBezTo>
                    <a:pt x="208" y="0"/>
                    <a:pt x="208" y="0"/>
                    <a:pt x="207" y="0"/>
                  </a:cubicBezTo>
                  <a:cubicBezTo>
                    <a:pt x="193" y="0"/>
                    <a:pt x="193" y="0"/>
                    <a:pt x="193" y="0"/>
                  </a:cubicBezTo>
                  <a:cubicBezTo>
                    <a:pt x="185" y="0"/>
                    <a:pt x="185" y="0"/>
                    <a:pt x="185" y="0"/>
                  </a:cubicBezTo>
                  <a:cubicBezTo>
                    <a:pt x="172" y="0"/>
                    <a:pt x="172" y="0"/>
                    <a:pt x="172" y="0"/>
                  </a:cubicBezTo>
                  <a:cubicBezTo>
                    <a:pt x="161" y="0"/>
                    <a:pt x="161" y="0"/>
                    <a:pt x="161" y="0"/>
                  </a:cubicBezTo>
                  <a:cubicBezTo>
                    <a:pt x="147" y="0"/>
                    <a:pt x="147" y="0"/>
                    <a:pt x="147" y="0"/>
                  </a:cubicBezTo>
                  <a:cubicBezTo>
                    <a:pt x="18" y="0"/>
                    <a:pt x="18" y="0"/>
                    <a:pt x="18" y="0"/>
                  </a:cubicBezTo>
                  <a:cubicBezTo>
                    <a:pt x="8" y="0"/>
                    <a:pt x="0" y="8"/>
                    <a:pt x="0" y="18"/>
                  </a:cubicBezTo>
                  <a:cubicBezTo>
                    <a:pt x="0" y="137"/>
                    <a:pt x="0" y="137"/>
                    <a:pt x="0" y="137"/>
                  </a:cubicBezTo>
                  <a:cubicBezTo>
                    <a:pt x="0" y="146"/>
                    <a:pt x="8" y="154"/>
                    <a:pt x="18" y="154"/>
                  </a:cubicBezTo>
                  <a:cubicBezTo>
                    <a:pt x="207" y="154"/>
                    <a:pt x="207" y="154"/>
                    <a:pt x="207" y="154"/>
                  </a:cubicBezTo>
                  <a:cubicBezTo>
                    <a:pt x="217" y="154"/>
                    <a:pt x="225" y="146"/>
                    <a:pt x="225" y="137"/>
                  </a:cubicBezTo>
                  <a:close/>
                  <a:moveTo>
                    <a:pt x="211" y="126"/>
                  </a:moveTo>
                  <a:cubicBezTo>
                    <a:pt x="211" y="135"/>
                    <a:pt x="204" y="141"/>
                    <a:pt x="196" y="141"/>
                  </a:cubicBezTo>
                  <a:cubicBezTo>
                    <a:pt x="55" y="141"/>
                    <a:pt x="55" y="141"/>
                    <a:pt x="55" y="141"/>
                  </a:cubicBezTo>
                  <a:cubicBezTo>
                    <a:pt x="29" y="141"/>
                    <a:pt x="29" y="141"/>
                    <a:pt x="29" y="141"/>
                  </a:cubicBezTo>
                  <a:cubicBezTo>
                    <a:pt x="20" y="141"/>
                    <a:pt x="13" y="135"/>
                    <a:pt x="13" y="126"/>
                  </a:cubicBezTo>
                  <a:cubicBezTo>
                    <a:pt x="13" y="26"/>
                    <a:pt x="13" y="26"/>
                    <a:pt x="13" y="26"/>
                  </a:cubicBezTo>
                  <a:cubicBezTo>
                    <a:pt x="13" y="18"/>
                    <a:pt x="20" y="11"/>
                    <a:pt x="29" y="11"/>
                  </a:cubicBezTo>
                  <a:cubicBezTo>
                    <a:pt x="91" y="11"/>
                    <a:pt x="91" y="11"/>
                    <a:pt x="91" y="11"/>
                  </a:cubicBezTo>
                  <a:cubicBezTo>
                    <a:pt x="146" y="11"/>
                    <a:pt x="146" y="11"/>
                    <a:pt x="146" y="11"/>
                  </a:cubicBezTo>
                  <a:cubicBezTo>
                    <a:pt x="160" y="11"/>
                    <a:pt x="160" y="11"/>
                    <a:pt x="160" y="11"/>
                  </a:cubicBezTo>
                  <a:cubicBezTo>
                    <a:pt x="170" y="11"/>
                    <a:pt x="170" y="11"/>
                    <a:pt x="170" y="11"/>
                  </a:cubicBezTo>
                  <a:cubicBezTo>
                    <a:pt x="183" y="11"/>
                    <a:pt x="183" y="11"/>
                    <a:pt x="183" y="11"/>
                  </a:cubicBezTo>
                  <a:cubicBezTo>
                    <a:pt x="191" y="11"/>
                    <a:pt x="191" y="11"/>
                    <a:pt x="191" y="11"/>
                  </a:cubicBezTo>
                  <a:cubicBezTo>
                    <a:pt x="196" y="11"/>
                    <a:pt x="196" y="11"/>
                    <a:pt x="196" y="11"/>
                  </a:cubicBezTo>
                  <a:cubicBezTo>
                    <a:pt x="198" y="11"/>
                    <a:pt x="201" y="12"/>
                    <a:pt x="203" y="13"/>
                  </a:cubicBezTo>
                  <a:cubicBezTo>
                    <a:pt x="207" y="15"/>
                    <a:pt x="210" y="19"/>
                    <a:pt x="211" y="23"/>
                  </a:cubicBezTo>
                  <a:cubicBezTo>
                    <a:pt x="211" y="24"/>
                    <a:pt x="211" y="25"/>
                    <a:pt x="211" y="26"/>
                  </a:cubicBezTo>
                  <a:cubicBezTo>
                    <a:pt x="211" y="36"/>
                    <a:pt x="211" y="36"/>
                    <a:pt x="211" y="36"/>
                  </a:cubicBezTo>
                  <a:cubicBezTo>
                    <a:pt x="211" y="43"/>
                    <a:pt x="211" y="43"/>
                    <a:pt x="211" y="43"/>
                  </a:cubicBezTo>
                  <a:cubicBezTo>
                    <a:pt x="211" y="57"/>
                    <a:pt x="211" y="57"/>
                    <a:pt x="211" y="57"/>
                  </a:cubicBezTo>
                  <a:cubicBezTo>
                    <a:pt x="211" y="66"/>
                    <a:pt x="211" y="66"/>
                    <a:pt x="211" y="66"/>
                  </a:cubicBezTo>
                  <a:cubicBezTo>
                    <a:pt x="211" y="81"/>
                    <a:pt x="211" y="81"/>
                    <a:pt x="211" y="81"/>
                  </a:cubicBezTo>
                  <a:lnTo>
                    <a:pt x="211" y="1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454"/>
            <p:cNvSpPr/>
            <p:nvPr/>
          </p:nvSpPr>
          <p:spPr bwMode="auto">
            <a:xfrm>
              <a:off x="10054349" y="3114896"/>
              <a:ext cx="168779" cy="228646"/>
            </a:xfrm>
            <a:custGeom>
              <a:avLst/>
              <a:gdLst>
                <a:gd name="T0" fmla="*/ 50 w 99"/>
                <a:gd name="T1" fmla="*/ 2 h 134"/>
                <a:gd name="T2" fmla="*/ 89 w 99"/>
                <a:gd name="T3" fmla="*/ 59 h 134"/>
                <a:gd name="T4" fmla="*/ 89 w 99"/>
                <a:gd name="T5" fmla="*/ 86 h 134"/>
                <a:gd name="T6" fmla="*/ 59 w 99"/>
                <a:gd name="T7" fmla="*/ 68 h 134"/>
                <a:gd name="T8" fmla="*/ 50 w 99"/>
                <a:gd name="T9" fmla="*/ 2 h 134"/>
                <a:gd name="T10" fmla="*/ 0 w 99"/>
                <a:gd name="T11" fmla="*/ 34 h 134"/>
                <a:gd name="T12" fmla="*/ 0 w 99"/>
                <a:gd name="T13" fmla="*/ 114 h 134"/>
                <a:gd name="T14" fmla="*/ 50 w 99"/>
                <a:gd name="T15" fmla="*/ 134 h 134"/>
                <a:gd name="T16" fmla="*/ 99 w 99"/>
                <a:gd name="T17" fmla="*/ 105 h 134"/>
                <a:gd name="T18" fmla="*/ 99 w 99"/>
                <a:gd name="T19" fmla="*/ 68 h 134"/>
                <a:gd name="T20" fmla="*/ 50 w 99"/>
                <a:gd name="T21"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34">
                  <a:moveTo>
                    <a:pt x="50" y="2"/>
                  </a:moveTo>
                  <a:cubicBezTo>
                    <a:pt x="89" y="59"/>
                    <a:pt x="89" y="59"/>
                    <a:pt x="89" y="59"/>
                  </a:cubicBezTo>
                  <a:cubicBezTo>
                    <a:pt x="89" y="86"/>
                    <a:pt x="89" y="86"/>
                    <a:pt x="89" y="86"/>
                  </a:cubicBezTo>
                  <a:cubicBezTo>
                    <a:pt x="59" y="68"/>
                    <a:pt x="59" y="68"/>
                    <a:pt x="59" y="68"/>
                  </a:cubicBezTo>
                  <a:cubicBezTo>
                    <a:pt x="50" y="2"/>
                    <a:pt x="50" y="2"/>
                    <a:pt x="50" y="2"/>
                  </a:cubicBezTo>
                  <a:cubicBezTo>
                    <a:pt x="50" y="2"/>
                    <a:pt x="0" y="0"/>
                    <a:pt x="0" y="34"/>
                  </a:cubicBezTo>
                  <a:cubicBezTo>
                    <a:pt x="0" y="68"/>
                    <a:pt x="0" y="114"/>
                    <a:pt x="0" y="114"/>
                  </a:cubicBezTo>
                  <a:cubicBezTo>
                    <a:pt x="0" y="114"/>
                    <a:pt x="5" y="134"/>
                    <a:pt x="50" y="134"/>
                  </a:cubicBezTo>
                  <a:cubicBezTo>
                    <a:pt x="94" y="134"/>
                    <a:pt x="99" y="121"/>
                    <a:pt x="99" y="105"/>
                  </a:cubicBezTo>
                  <a:cubicBezTo>
                    <a:pt x="99" y="89"/>
                    <a:pt x="99" y="68"/>
                    <a:pt x="99" y="68"/>
                  </a:cubicBezTo>
                  <a:cubicBezTo>
                    <a:pt x="99" y="68"/>
                    <a:pt x="88" y="2"/>
                    <a:pt x="5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Oval 455"/>
            <p:cNvSpPr>
              <a:spLocks noChangeArrowheads="1"/>
            </p:cNvSpPr>
            <p:nvPr/>
          </p:nvSpPr>
          <p:spPr bwMode="auto">
            <a:xfrm>
              <a:off x="10063004" y="2954772"/>
              <a:ext cx="132715" cy="1550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3" name="组合 222"/>
          <p:cNvGrpSpPr/>
          <p:nvPr/>
        </p:nvGrpSpPr>
        <p:grpSpPr>
          <a:xfrm>
            <a:off x="4863106" y="2230641"/>
            <a:ext cx="416060" cy="469803"/>
            <a:chOff x="1027865" y="1177546"/>
            <a:chExt cx="670069" cy="756622"/>
          </a:xfrm>
          <a:solidFill>
            <a:schemeClr val="bg1">
              <a:lumMod val="50000"/>
            </a:schemeClr>
          </a:solidFill>
          <a:effectLst>
            <a:reflection blurRad="6350" stA="52000" endA="300" endPos="27000" dir="5400000" sy="-100000" algn="bl" rotWithShape="0"/>
          </a:effectLst>
        </p:grpSpPr>
        <p:sp>
          <p:nvSpPr>
            <p:cNvPr id="224" name="Oval 648"/>
            <p:cNvSpPr>
              <a:spLocks noChangeArrowheads="1"/>
            </p:cNvSpPr>
            <p:nvPr/>
          </p:nvSpPr>
          <p:spPr bwMode="auto">
            <a:xfrm>
              <a:off x="1494533" y="1264821"/>
              <a:ext cx="189697" cy="2192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9"/>
            <p:cNvSpPr>
              <a:spLocks noEditPoints="1"/>
            </p:cNvSpPr>
            <p:nvPr/>
          </p:nvSpPr>
          <p:spPr bwMode="auto">
            <a:xfrm>
              <a:off x="1301951" y="1177546"/>
              <a:ext cx="199795" cy="173829"/>
            </a:xfrm>
            <a:custGeom>
              <a:avLst/>
              <a:gdLst>
                <a:gd name="T0" fmla="*/ 106 w 117"/>
                <a:gd name="T1" fmla="*/ 67 h 102"/>
                <a:gd name="T2" fmla="*/ 117 w 117"/>
                <a:gd name="T3" fmla="*/ 45 h 102"/>
                <a:gd name="T4" fmla="*/ 117 w 117"/>
                <a:gd name="T5" fmla="*/ 24 h 102"/>
                <a:gd name="T6" fmla="*/ 94 w 117"/>
                <a:gd name="T7" fmla="*/ 0 h 102"/>
                <a:gd name="T8" fmla="*/ 23 w 117"/>
                <a:gd name="T9" fmla="*/ 0 h 102"/>
                <a:gd name="T10" fmla="*/ 0 w 117"/>
                <a:gd name="T11" fmla="*/ 24 h 102"/>
                <a:gd name="T12" fmla="*/ 0 w 117"/>
                <a:gd name="T13" fmla="*/ 45 h 102"/>
                <a:gd name="T14" fmla="*/ 23 w 117"/>
                <a:gd name="T15" fmla="*/ 70 h 102"/>
                <a:gd name="T16" fmla="*/ 73 w 117"/>
                <a:gd name="T17" fmla="*/ 70 h 102"/>
                <a:gd name="T18" fmla="*/ 110 w 117"/>
                <a:gd name="T19" fmla="*/ 102 h 102"/>
                <a:gd name="T20" fmla="*/ 106 w 117"/>
                <a:gd name="T21" fmla="*/ 67 h 102"/>
                <a:gd name="T22" fmla="*/ 88 w 117"/>
                <a:gd name="T23" fmla="*/ 60 h 102"/>
                <a:gd name="T24" fmla="*/ 31 w 117"/>
                <a:gd name="T25" fmla="*/ 60 h 102"/>
                <a:gd name="T26" fmla="*/ 13 w 117"/>
                <a:gd name="T27" fmla="*/ 43 h 102"/>
                <a:gd name="T28" fmla="*/ 13 w 117"/>
                <a:gd name="T29" fmla="*/ 27 h 102"/>
                <a:gd name="T30" fmla="*/ 31 w 117"/>
                <a:gd name="T31" fmla="*/ 9 h 102"/>
                <a:gd name="T32" fmla="*/ 88 w 117"/>
                <a:gd name="T33" fmla="*/ 9 h 102"/>
                <a:gd name="T34" fmla="*/ 106 w 117"/>
                <a:gd name="T35" fmla="*/ 27 h 102"/>
                <a:gd name="T36" fmla="*/ 106 w 117"/>
                <a:gd name="T37" fmla="*/ 43 h 102"/>
                <a:gd name="T38" fmla="*/ 88 w 117"/>
                <a:gd name="T39"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2">
                  <a:moveTo>
                    <a:pt x="106" y="67"/>
                  </a:moveTo>
                  <a:cubicBezTo>
                    <a:pt x="112" y="62"/>
                    <a:pt x="117" y="55"/>
                    <a:pt x="117" y="45"/>
                  </a:cubicBezTo>
                  <a:cubicBezTo>
                    <a:pt x="117" y="24"/>
                    <a:pt x="117" y="24"/>
                    <a:pt x="117" y="24"/>
                  </a:cubicBezTo>
                  <a:cubicBezTo>
                    <a:pt x="117" y="11"/>
                    <a:pt x="107" y="0"/>
                    <a:pt x="94" y="0"/>
                  </a:cubicBezTo>
                  <a:cubicBezTo>
                    <a:pt x="23" y="0"/>
                    <a:pt x="23" y="0"/>
                    <a:pt x="23" y="0"/>
                  </a:cubicBezTo>
                  <a:cubicBezTo>
                    <a:pt x="10" y="0"/>
                    <a:pt x="0" y="11"/>
                    <a:pt x="0" y="24"/>
                  </a:cubicBezTo>
                  <a:cubicBezTo>
                    <a:pt x="0" y="45"/>
                    <a:pt x="0" y="45"/>
                    <a:pt x="0" y="45"/>
                  </a:cubicBezTo>
                  <a:cubicBezTo>
                    <a:pt x="0" y="59"/>
                    <a:pt x="10" y="70"/>
                    <a:pt x="23" y="70"/>
                  </a:cubicBezTo>
                  <a:cubicBezTo>
                    <a:pt x="73" y="70"/>
                    <a:pt x="73" y="70"/>
                    <a:pt x="73" y="70"/>
                  </a:cubicBezTo>
                  <a:cubicBezTo>
                    <a:pt x="110" y="102"/>
                    <a:pt x="110" y="102"/>
                    <a:pt x="110" y="102"/>
                  </a:cubicBezTo>
                  <a:lnTo>
                    <a:pt x="106" y="67"/>
                  </a:lnTo>
                  <a:close/>
                  <a:moveTo>
                    <a:pt x="88" y="60"/>
                  </a:moveTo>
                  <a:cubicBezTo>
                    <a:pt x="31" y="60"/>
                    <a:pt x="31" y="60"/>
                    <a:pt x="31" y="60"/>
                  </a:cubicBezTo>
                  <a:cubicBezTo>
                    <a:pt x="21" y="60"/>
                    <a:pt x="13" y="52"/>
                    <a:pt x="13" y="43"/>
                  </a:cubicBezTo>
                  <a:cubicBezTo>
                    <a:pt x="13" y="27"/>
                    <a:pt x="13" y="27"/>
                    <a:pt x="13" y="27"/>
                  </a:cubicBezTo>
                  <a:cubicBezTo>
                    <a:pt x="13" y="17"/>
                    <a:pt x="21" y="9"/>
                    <a:pt x="31" y="9"/>
                  </a:cubicBezTo>
                  <a:cubicBezTo>
                    <a:pt x="88" y="9"/>
                    <a:pt x="88" y="9"/>
                    <a:pt x="88" y="9"/>
                  </a:cubicBezTo>
                  <a:cubicBezTo>
                    <a:pt x="98" y="9"/>
                    <a:pt x="106" y="17"/>
                    <a:pt x="106" y="27"/>
                  </a:cubicBezTo>
                  <a:cubicBezTo>
                    <a:pt x="106" y="43"/>
                    <a:pt x="106" y="43"/>
                    <a:pt x="106" y="43"/>
                  </a:cubicBezTo>
                  <a:cubicBezTo>
                    <a:pt x="106" y="52"/>
                    <a:pt x="98"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0"/>
            <p:cNvSpPr/>
            <p:nvPr/>
          </p:nvSpPr>
          <p:spPr bwMode="auto">
            <a:xfrm>
              <a:off x="1455584" y="1491302"/>
              <a:ext cx="242350" cy="325297"/>
            </a:xfrm>
            <a:custGeom>
              <a:avLst/>
              <a:gdLst>
                <a:gd name="T0" fmla="*/ 71 w 142"/>
                <a:gd name="T1" fmla="*/ 3 h 191"/>
                <a:gd name="T2" fmla="*/ 57 w 142"/>
                <a:gd name="T3" fmla="*/ 97 h 191"/>
                <a:gd name="T4" fmla="*/ 15 w 142"/>
                <a:gd name="T5" fmla="*/ 123 h 191"/>
                <a:gd name="T6" fmla="*/ 15 w 142"/>
                <a:gd name="T7" fmla="*/ 85 h 191"/>
                <a:gd name="T8" fmla="*/ 71 w 142"/>
                <a:gd name="T9" fmla="*/ 3 h 191"/>
                <a:gd name="T10" fmla="*/ 0 w 142"/>
                <a:gd name="T11" fmla="*/ 97 h 191"/>
                <a:gd name="T12" fmla="*/ 0 w 142"/>
                <a:gd name="T13" fmla="*/ 150 h 191"/>
                <a:gd name="T14" fmla="*/ 71 w 142"/>
                <a:gd name="T15" fmla="*/ 191 h 191"/>
                <a:gd name="T16" fmla="*/ 142 w 142"/>
                <a:gd name="T17" fmla="*/ 163 h 191"/>
                <a:gd name="T18" fmla="*/ 142 w 142"/>
                <a:gd name="T19" fmla="*/ 49 h 191"/>
                <a:gd name="T20" fmla="*/ 71 w 142"/>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71" y="3"/>
                  </a:moveTo>
                  <a:cubicBezTo>
                    <a:pt x="57" y="97"/>
                    <a:pt x="57" y="97"/>
                    <a:pt x="57" y="97"/>
                  </a:cubicBezTo>
                  <a:cubicBezTo>
                    <a:pt x="15" y="123"/>
                    <a:pt x="15" y="123"/>
                    <a:pt x="15" y="123"/>
                  </a:cubicBezTo>
                  <a:cubicBezTo>
                    <a:pt x="15" y="85"/>
                    <a:pt x="15" y="85"/>
                    <a:pt x="15" y="85"/>
                  </a:cubicBezTo>
                  <a:cubicBezTo>
                    <a:pt x="71" y="3"/>
                    <a:pt x="71" y="3"/>
                    <a:pt x="71" y="3"/>
                  </a:cubicBezTo>
                  <a:cubicBezTo>
                    <a:pt x="16" y="3"/>
                    <a:pt x="0" y="97"/>
                    <a:pt x="0" y="97"/>
                  </a:cubicBezTo>
                  <a:cubicBezTo>
                    <a:pt x="0" y="97"/>
                    <a:pt x="0" y="128"/>
                    <a:pt x="0" y="150"/>
                  </a:cubicBezTo>
                  <a:cubicBezTo>
                    <a:pt x="0" y="173"/>
                    <a:pt x="8" y="191"/>
                    <a:pt x="71" y="191"/>
                  </a:cubicBezTo>
                  <a:cubicBezTo>
                    <a:pt x="134" y="191"/>
                    <a:pt x="142" y="163"/>
                    <a:pt x="142" y="163"/>
                  </a:cubicBezTo>
                  <a:cubicBezTo>
                    <a:pt x="142" y="163"/>
                    <a:pt x="142" y="98"/>
                    <a:pt x="142" y="49"/>
                  </a:cubicBezTo>
                  <a:cubicBezTo>
                    <a:pt x="142" y="0"/>
                    <a:pt x="71"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Oval 651"/>
            <p:cNvSpPr>
              <a:spLocks noChangeArrowheads="1"/>
            </p:cNvSpPr>
            <p:nvPr/>
          </p:nvSpPr>
          <p:spPr bwMode="auto">
            <a:xfrm>
              <a:off x="1421683" y="1225150"/>
              <a:ext cx="21638"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Oval 652"/>
            <p:cNvSpPr>
              <a:spLocks noChangeArrowheads="1"/>
            </p:cNvSpPr>
            <p:nvPr/>
          </p:nvSpPr>
          <p:spPr bwMode="auto">
            <a:xfrm>
              <a:off x="1387062" y="1225150"/>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Oval 653"/>
            <p:cNvSpPr>
              <a:spLocks noChangeArrowheads="1"/>
            </p:cNvSpPr>
            <p:nvPr/>
          </p:nvSpPr>
          <p:spPr bwMode="auto">
            <a:xfrm>
              <a:off x="1351719" y="1223708"/>
              <a:ext cx="23802" cy="2380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Oval 654"/>
            <p:cNvSpPr>
              <a:spLocks noChangeArrowheads="1"/>
            </p:cNvSpPr>
            <p:nvPr/>
          </p:nvSpPr>
          <p:spPr bwMode="auto">
            <a:xfrm>
              <a:off x="1353162" y="1396094"/>
              <a:ext cx="22360" cy="216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Oval 655"/>
            <p:cNvSpPr>
              <a:spLocks noChangeArrowheads="1"/>
            </p:cNvSpPr>
            <p:nvPr/>
          </p:nvSpPr>
          <p:spPr bwMode="auto">
            <a:xfrm>
              <a:off x="1317098" y="1397536"/>
              <a:ext cx="22360"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Oval 656"/>
            <p:cNvSpPr>
              <a:spLocks noChangeArrowheads="1"/>
            </p:cNvSpPr>
            <p:nvPr/>
          </p:nvSpPr>
          <p:spPr bwMode="auto">
            <a:xfrm>
              <a:off x="1283198" y="1397536"/>
              <a:ext cx="23802" cy="223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657"/>
            <p:cNvSpPr/>
            <p:nvPr/>
          </p:nvSpPr>
          <p:spPr bwMode="auto">
            <a:xfrm>
              <a:off x="1027865" y="1608871"/>
              <a:ext cx="240186" cy="325297"/>
            </a:xfrm>
            <a:custGeom>
              <a:avLst/>
              <a:gdLst>
                <a:gd name="T0" fmla="*/ 71 w 141"/>
                <a:gd name="T1" fmla="*/ 3 h 191"/>
                <a:gd name="T2" fmla="*/ 127 w 141"/>
                <a:gd name="T3" fmla="*/ 84 h 191"/>
                <a:gd name="T4" fmla="*/ 127 w 141"/>
                <a:gd name="T5" fmla="*/ 122 h 191"/>
                <a:gd name="T6" fmla="*/ 85 w 141"/>
                <a:gd name="T7" fmla="*/ 97 h 191"/>
                <a:gd name="T8" fmla="*/ 71 w 141"/>
                <a:gd name="T9" fmla="*/ 3 h 191"/>
                <a:gd name="T10" fmla="*/ 0 w 141"/>
                <a:gd name="T11" fmla="*/ 48 h 191"/>
                <a:gd name="T12" fmla="*/ 0 w 141"/>
                <a:gd name="T13" fmla="*/ 163 h 191"/>
                <a:gd name="T14" fmla="*/ 71 w 141"/>
                <a:gd name="T15" fmla="*/ 191 h 191"/>
                <a:gd name="T16" fmla="*/ 141 w 141"/>
                <a:gd name="T17" fmla="*/ 150 h 191"/>
                <a:gd name="T18" fmla="*/ 141 w 141"/>
                <a:gd name="T19" fmla="*/ 97 h 191"/>
                <a:gd name="T20" fmla="*/ 71 w 141"/>
                <a:gd name="T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91">
                  <a:moveTo>
                    <a:pt x="71" y="3"/>
                  </a:moveTo>
                  <a:cubicBezTo>
                    <a:pt x="127" y="84"/>
                    <a:pt x="127" y="84"/>
                    <a:pt x="127" y="84"/>
                  </a:cubicBezTo>
                  <a:cubicBezTo>
                    <a:pt x="127" y="122"/>
                    <a:pt x="127" y="122"/>
                    <a:pt x="127" y="122"/>
                  </a:cubicBezTo>
                  <a:cubicBezTo>
                    <a:pt x="85" y="97"/>
                    <a:pt x="85" y="97"/>
                    <a:pt x="85" y="97"/>
                  </a:cubicBezTo>
                  <a:cubicBezTo>
                    <a:pt x="71" y="3"/>
                    <a:pt x="71" y="3"/>
                    <a:pt x="71" y="3"/>
                  </a:cubicBezTo>
                  <a:cubicBezTo>
                    <a:pt x="71" y="3"/>
                    <a:pt x="0" y="0"/>
                    <a:pt x="0" y="48"/>
                  </a:cubicBezTo>
                  <a:cubicBezTo>
                    <a:pt x="0" y="98"/>
                    <a:pt x="0" y="163"/>
                    <a:pt x="0" y="163"/>
                  </a:cubicBezTo>
                  <a:cubicBezTo>
                    <a:pt x="0" y="163"/>
                    <a:pt x="8" y="191"/>
                    <a:pt x="71" y="191"/>
                  </a:cubicBezTo>
                  <a:cubicBezTo>
                    <a:pt x="134" y="191"/>
                    <a:pt x="141" y="173"/>
                    <a:pt x="141" y="150"/>
                  </a:cubicBezTo>
                  <a:cubicBezTo>
                    <a:pt x="141" y="127"/>
                    <a:pt x="141" y="97"/>
                    <a:pt x="141" y="97"/>
                  </a:cubicBezTo>
                  <a:cubicBezTo>
                    <a:pt x="141" y="97"/>
                    <a:pt x="126" y="3"/>
                    <a:pt x="7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658"/>
            <p:cNvSpPr>
              <a:spLocks noEditPoints="1"/>
            </p:cNvSpPr>
            <p:nvPr/>
          </p:nvSpPr>
          <p:spPr bwMode="auto">
            <a:xfrm>
              <a:off x="1226938" y="1347768"/>
              <a:ext cx="197631" cy="175992"/>
            </a:xfrm>
            <a:custGeom>
              <a:avLst/>
              <a:gdLst>
                <a:gd name="T0" fmla="*/ 94 w 116"/>
                <a:gd name="T1" fmla="*/ 0 h 103"/>
                <a:gd name="T2" fmla="*/ 22 w 116"/>
                <a:gd name="T3" fmla="*/ 0 h 103"/>
                <a:gd name="T4" fmla="*/ 0 w 116"/>
                <a:gd name="T5" fmla="*/ 25 h 103"/>
                <a:gd name="T6" fmla="*/ 0 w 116"/>
                <a:gd name="T7" fmla="*/ 46 h 103"/>
                <a:gd name="T8" fmla="*/ 11 w 116"/>
                <a:gd name="T9" fmla="*/ 67 h 103"/>
                <a:gd name="T10" fmla="*/ 6 w 116"/>
                <a:gd name="T11" fmla="*/ 103 h 103"/>
                <a:gd name="T12" fmla="*/ 43 w 116"/>
                <a:gd name="T13" fmla="*/ 71 h 103"/>
                <a:gd name="T14" fmla="*/ 94 w 116"/>
                <a:gd name="T15" fmla="*/ 71 h 103"/>
                <a:gd name="T16" fmla="*/ 116 w 116"/>
                <a:gd name="T17" fmla="*/ 46 h 103"/>
                <a:gd name="T18" fmla="*/ 116 w 116"/>
                <a:gd name="T19" fmla="*/ 25 h 103"/>
                <a:gd name="T20" fmla="*/ 94 w 116"/>
                <a:gd name="T21" fmla="*/ 0 h 103"/>
                <a:gd name="T22" fmla="*/ 104 w 116"/>
                <a:gd name="T23" fmla="*/ 43 h 103"/>
                <a:gd name="T24" fmla="*/ 86 w 116"/>
                <a:gd name="T25" fmla="*/ 61 h 103"/>
                <a:gd name="T26" fmla="*/ 29 w 116"/>
                <a:gd name="T27" fmla="*/ 61 h 103"/>
                <a:gd name="T28" fmla="*/ 11 w 116"/>
                <a:gd name="T29" fmla="*/ 43 h 103"/>
                <a:gd name="T30" fmla="*/ 11 w 116"/>
                <a:gd name="T31" fmla="*/ 28 h 103"/>
                <a:gd name="T32" fmla="*/ 29 w 116"/>
                <a:gd name="T33" fmla="*/ 10 h 103"/>
                <a:gd name="T34" fmla="*/ 86 w 116"/>
                <a:gd name="T35" fmla="*/ 10 h 103"/>
                <a:gd name="T36" fmla="*/ 104 w 116"/>
                <a:gd name="T37" fmla="*/ 28 h 103"/>
                <a:gd name="T38" fmla="*/ 104 w 116"/>
                <a:gd name="T39" fmla="*/ 4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03">
                  <a:moveTo>
                    <a:pt x="94" y="0"/>
                  </a:moveTo>
                  <a:cubicBezTo>
                    <a:pt x="22" y="0"/>
                    <a:pt x="22" y="0"/>
                    <a:pt x="22" y="0"/>
                  </a:cubicBezTo>
                  <a:cubicBezTo>
                    <a:pt x="10" y="0"/>
                    <a:pt x="0" y="11"/>
                    <a:pt x="0" y="25"/>
                  </a:cubicBezTo>
                  <a:cubicBezTo>
                    <a:pt x="0" y="46"/>
                    <a:pt x="0" y="46"/>
                    <a:pt x="0" y="46"/>
                  </a:cubicBezTo>
                  <a:cubicBezTo>
                    <a:pt x="0" y="55"/>
                    <a:pt x="4" y="63"/>
                    <a:pt x="11" y="67"/>
                  </a:cubicBezTo>
                  <a:cubicBezTo>
                    <a:pt x="6" y="103"/>
                    <a:pt x="6" y="103"/>
                    <a:pt x="6" y="103"/>
                  </a:cubicBezTo>
                  <a:cubicBezTo>
                    <a:pt x="43" y="71"/>
                    <a:pt x="43" y="71"/>
                    <a:pt x="43" y="71"/>
                  </a:cubicBezTo>
                  <a:cubicBezTo>
                    <a:pt x="94" y="71"/>
                    <a:pt x="94" y="71"/>
                    <a:pt x="94" y="71"/>
                  </a:cubicBezTo>
                  <a:cubicBezTo>
                    <a:pt x="106" y="71"/>
                    <a:pt x="116" y="60"/>
                    <a:pt x="116" y="46"/>
                  </a:cubicBezTo>
                  <a:cubicBezTo>
                    <a:pt x="116" y="25"/>
                    <a:pt x="116" y="25"/>
                    <a:pt x="116" y="25"/>
                  </a:cubicBezTo>
                  <a:cubicBezTo>
                    <a:pt x="116" y="11"/>
                    <a:pt x="106" y="0"/>
                    <a:pt x="94" y="0"/>
                  </a:cubicBezTo>
                  <a:close/>
                  <a:moveTo>
                    <a:pt x="104" y="43"/>
                  </a:moveTo>
                  <a:cubicBezTo>
                    <a:pt x="104" y="53"/>
                    <a:pt x="96" y="61"/>
                    <a:pt x="86" y="61"/>
                  </a:cubicBezTo>
                  <a:cubicBezTo>
                    <a:pt x="29" y="61"/>
                    <a:pt x="29" y="61"/>
                    <a:pt x="29" y="61"/>
                  </a:cubicBezTo>
                  <a:cubicBezTo>
                    <a:pt x="19" y="61"/>
                    <a:pt x="11" y="53"/>
                    <a:pt x="11" y="43"/>
                  </a:cubicBezTo>
                  <a:cubicBezTo>
                    <a:pt x="11" y="28"/>
                    <a:pt x="11" y="28"/>
                    <a:pt x="11" y="28"/>
                  </a:cubicBezTo>
                  <a:cubicBezTo>
                    <a:pt x="11" y="18"/>
                    <a:pt x="19" y="10"/>
                    <a:pt x="29" y="10"/>
                  </a:cubicBezTo>
                  <a:cubicBezTo>
                    <a:pt x="86" y="10"/>
                    <a:pt x="86" y="10"/>
                    <a:pt x="86" y="10"/>
                  </a:cubicBezTo>
                  <a:cubicBezTo>
                    <a:pt x="96" y="10"/>
                    <a:pt x="104" y="18"/>
                    <a:pt x="104" y="28"/>
                  </a:cubicBezTo>
                  <a:lnTo>
                    <a:pt x="104"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Oval 659"/>
            <p:cNvSpPr>
              <a:spLocks noChangeArrowheads="1"/>
            </p:cNvSpPr>
            <p:nvPr/>
          </p:nvSpPr>
          <p:spPr bwMode="auto">
            <a:xfrm>
              <a:off x="1041569" y="1380225"/>
              <a:ext cx="188975" cy="2221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三项并列关系图表</a:t>
            </a:r>
            <a:endParaRPr lang="zh-CN" altLang="en-US" dirty="0"/>
          </a:p>
        </p:txBody>
      </p:sp>
      <p:grpSp>
        <p:nvGrpSpPr>
          <p:cNvPr id="26" name="组合 25"/>
          <p:cNvGrpSpPr/>
          <p:nvPr/>
        </p:nvGrpSpPr>
        <p:grpSpPr>
          <a:xfrm>
            <a:off x="2102394" y="1138935"/>
            <a:ext cx="6992452" cy="1400108"/>
            <a:chOff x="1467455" y="1219900"/>
            <a:chExt cx="7768617" cy="1555519"/>
          </a:xfrm>
        </p:grpSpPr>
        <p:sp>
          <p:nvSpPr>
            <p:cNvPr id="13" name="直角三角形 69"/>
            <p:cNvSpPr/>
            <p:nvPr/>
          </p:nvSpPr>
          <p:spPr>
            <a:xfrm flipH="1" flipV="1">
              <a:off x="1467455" y="2426549"/>
              <a:ext cx="6752780" cy="319239"/>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4025 w 2267687"/>
                <a:gd name="connsiteY0-18" fmla="*/ 298451 h 298451"/>
                <a:gd name="connsiteX1-19" fmla="*/ 0 w 2267687"/>
                <a:gd name="connsiteY1-20" fmla="*/ 0 h 298451"/>
                <a:gd name="connsiteX2-21" fmla="*/ 2267687 w 2267687"/>
                <a:gd name="connsiteY2-22" fmla="*/ 290831 h 298451"/>
                <a:gd name="connsiteX3-23" fmla="*/ 4025 w 2267687"/>
                <a:gd name="connsiteY3-24" fmla="*/ 298451 h 298451"/>
                <a:gd name="connsiteX0-25" fmla="*/ 28538 w 2292200"/>
                <a:gd name="connsiteY0-26" fmla="*/ 298451 h 298451"/>
                <a:gd name="connsiteX1-27" fmla="*/ 24513 w 2292200"/>
                <a:gd name="connsiteY1-28" fmla="*/ 0 h 298451"/>
                <a:gd name="connsiteX2-29" fmla="*/ 2292200 w 2292200"/>
                <a:gd name="connsiteY2-30" fmla="*/ 290831 h 298451"/>
                <a:gd name="connsiteX3-31" fmla="*/ 28538 w 2292200"/>
                <a:gd name="connsiteY3-32" fmla="*/ 298451 h 298451"/>
                <a:gd name="connsiteX0-33" fmla="*/ 55942 w 2319604"/>
                <a:gd name="connsiteY0-34" fmla="*/ 298451 h 298451"/>
                <a:gd name="connsiteX1-35" fmla="*/ 51917 w 2319604"/>
                <a:gd name="connsiteY1-36" fmla="*/ 0 h 298451"/>
                <a:gd name="connsiteX2-37" fmla="*/ 2319604 w 2319604"/>
                <a:gd name="connsiteY2-38" fmla="*/ 290831 h 298451"/>
                <a:gd name="connsiteX3-39" fmla="*/ 55942 w 2319604"/>
                <a:gd name="connsiteY3-40" fmla="*/ 298451 h 298451"/>
                <a:gd name="connsiteX0-41" fmla="*/ 31931 w 2295593"/>
                <a:gd name="connsiteY0-42" fmla="*/ 283211 h 283211"/>
                <a:gd name="connsiteX1-43" fmla="*/ 84972 w 2295593"/>
                <a:gd name="connsiteY1-44" fmla="*/ 0 h 283211"/>
                <a:gd name="connsiteX2-45" fmla="*/ 2295593 w 2295593"/>
                <a:gd name="connsiteY2-46" fmla="*/ 275591 h 283211"/>
                <a:gd name="connsiteX3-47" fmla="*/ 31931 w 2295593"/>
                <a:gd name="connsiteY3-48" fmla="*/ 283211 h 283211"/>
              </a:gdLst>
              <a:ahLst/>
              <a:cxnLst>
                <a:cxn ang="0">
                  <a:pos x="connsiteX0-1" y="connsiteY0-2"/>
                </a:cxn>
                <a:cxn ang="0">
                  <a:pos x="connsiteX1-3" y="connsiteY1-4"/>
                </a:cxn>
                <a:cxn ang="0">
                  <a:pos x="connsiteX2-5" y="connsiteY2-6"/>
                </a:cxn>
                <a:cxn ang="0">
                  <a:pos x="connsiteX3-7" y="connsiteY3-8"/>
                </a:cxn>
              </a:cxnLst>
              <a:rect l="l" t="t" r="r" b="b"/>
              <a:pathLst>
                <a:path w="2295593" h="283211">
                  <a:moveTo>
                    <a:pt x="31931" y="283211"/>
                  </a:moveTo>
                  <a:cubicBezTo>
                    <a:pt x="-30553" y="176107"/>
                    <a:pt x="4791" y="114724"/>
                    <a:pt x="84972" y="0"/>
                  </a:cubicBezTo>
                  <a:lnTo>
                    <a:pt x="2295593" y="275591"/>
                  </a:lnTo>
                  <a:lnTo>
                    <a:pt x="31931" y="283211"/>
                  </a:lnTo>
                  <a:close/>
                </a:path>
              </a:pathLst>
            </a:custGeom>
            <a:gradFill>
              <a:gsLst>
                <a:gs pos="100000">
                  <a:schemeClr val="bg1">
                    <a:lumMod val="50000"/>
                    <a:alpha val="55000"/>
                  </a:schemeClr>
                </a:gs>
                <a:gs pos="0">
                  <a:srgbClr val="F3F3F3">
                    <a:alpha val="12000"/>
                  </a:srgbClr>
                </a:gs>
              </a:gsLst>
              <a:lin ang="540000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7573963" y="1219900"/>
              <a:ext cx="815975" cy="1548000"/>
            </a:xfrm>
            <a:prstGeom prst="roundRect">
              <a:avLst>
                <a:gd name="adj" fmla="val 10656"/>
              </a:avLst>
            </a:prstGeom>
            <a:solidFill>
              <a:srgbClr val="EE8E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3173365" y="1485900"/>
              <a:ext cx="5199107" cy="1016000"/>
            </a:xfrm>
            <a:prstGeom prst="rect">
              <a:avLst/>
            </a:prstGeom>
            <a:gradFill>
              <a:gsLst>
                <a:gs pos="100000">
                  <a:srgbClr val="F2F2F2"/>
                </a:gs>
                <a:gs pos="0">
                  <a:srgbClr val="FBFBF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7650321" y="1220847"/>
              <a:ext cx="1585751" cy="1554572"/>
              <a:chOff x="7650321" y="1220847"/>
              <a:chExt cx="1585751" cy="1554572"/>
            </a:xfrm>
            <a:effectLst>
              <a:outerShdw blurRad="635000" dist="165100" dir="8100000" algn="tr" rotWithShape="0">
                <a:prstClr val="black">
                  <a:alpha val="27000"/>
                </a:prstClr>
              </a:outerShdw>
            </a:effectLst>
          </p:grpSpPr>
          <p:sp>
            <p:nvSpPr>
              <p:cNvPr id="8" name="平行四边形 7"/>
              <p:cNvSpPr/>
              <p:nvPr/>
            </p:nvSpPr>
            <p:spPr>
              <a:xfrm flipH="1">
                <a:off x="7650321" y="1220847"/>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FFB850"/>
                  </a:gs>
                  <a:gs pos="14000">
                    <a:srgbClr val="FFB547"/>
                  </a:gs>
                  <a:gs pos="0">
                    <a:srgbClr val="FFE9C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7"/>
              <p:cNvSpPr/>
              <p:nvPr/>
            </p:nvSpPr>
            <p:spPr>
              <a:xfrm flipH="1" flipV="1">
                <a:off x="7650321" y="2001419"/>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FFA725"/>
                  </a:gs>
                  <a:gs pos="14000">
                    <a:srgbClr val="FFB547"/>
                  </a:gs>
                  <a:gs pos="0">
                    <a:srgbClr val="FFE9C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7" name="椭圆 26"/>
          <p:cNvSpPr/>
          <p:nvPr/>
        </p:nvSpPr>
        <p:spPr>
          <a:xfrm>
            <a:off x="3982534" y="1554887"/>
            <a:ext cx="565150" cy="565150"/>
          </a:xfrm>
          <a:prstGeom prst="ellipse">
            <a:avLst/>
          </a:prstGeom>
          <a:noFill/>
          <a:ln>
            <a:solidFill>
              <a:srgbClr val="FFB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p:cNvSpPr txBox="1"/>
          <p:nvPr/>
        </p:nvSpPr>
        <p:spPr>
          <a:xfrm>
            <a:off x="3993647" y="1547267"/>
            <a:ext cx="556260" cy="584775"/>
          </a:xfrm>
          <a:prstGeom prst="rect">
            <a:avLst/>
          </a:prstGeom>
          <a:noFill/>
        </p:spPr>
        <p:txBody>
          <a:bodyPr wrap="square" rtlCol="0">
            <a:spAutoFit/>
          </a:bodyPr>
          <a:lstStyle/>
          <a:p>
            <a:pPr algn="ctr"/>
            <a:r>
              <a:rPr lang="en-US" altLang="zh-CN" sz="3200" dirty="0" smtClean="0">
                <a:solidFill>
                  <a:srgbClr val="FFB850"/>
                </a:solidFill>
                <a:latin typeface="ITC Avant Garde Std Bk" panose="020B0502020202020204" pitchFamily="34" charset="0"/>
              </a:rPr>
              <a:t>A</a:t>
            </a:r>
            <a:endParaRPr lang="zh-CN" altLang="en-US" sz="3200" dirty="0">
              <a:solidFill>
                <a:srgbClr val="FFB850"/>
              </a:solidFill>
              <a:latin typeface="ITC Avant Garde Std Bk" panose="020B0502020202020204" pitchFamily="34" charset="0"/>
            </a:endParaRPr>
          </a:p>
        </p:txBody>
      </p:sp>
      <p:grpSp>
        <p:nvGrpSpPr>
          <p:cNvPr id="9" name="组合 8"/>
          <p:cNvGrpSpPr/>
          <p:nvPr/>
        </p:nvGrpSpPr>
        <p:grpSpPr>
          <a:xfrm>
            <a:off x="4693665" y="1468337"/>
            <a:ext cx="2116110" cy="708440"/>
            <a:chOff x="4657840" y="1498043"/>
            <a:chExt cx="2116110" cy="708440"/>
          </a:xfrm>
        </p:grpSpPr>
        <p:sp>
          <p:nvSpPr>
            <p:cNvPr id="16" name="文本框 15"/>
            <p:cNvSpPr txBox="1"/>
            <p:nvPr/>
          </p:nvSpPr>
          <p:spPr>
            <a:xfrm>
              <a:off x="4657840" y="1498043"/>
              <a:ext cx="170009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a:off x="4657840" y="1776588"/>
              <a:ext cx="2116110"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9" name="组合 18"/>
          <p:cNvGrpSpPr/>
          <p:nvPr/>
        </p:nvGrpSpPr>
        <p:grpSpPr>
          <a:xfrm>
            <a:off x="2102394" y="2765366"/>
            <a:ext cx="6992452" cy="1400108"/>
            <a:chOff x="1467455" y="1212381"/>
            <a:chExt cx="7768617" cy="1555519"/>
          </a:xfrm>
        </p:grpSpPr>
        <p:sp>
          <p:nvSpPr>
            <p:cNvPr id="20" name="直角三角形 69"/>
            <p:cNvSpPr/>
            <p:nvPr/>
          </p:nvSpPr>
          <p:spPr>
            <a:xfrm flipH="1" flipV="1">
              <a:off x="1467455" y="2426549"/>
              <a:ext cx="6752780" cy="319239"/>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4025 w 2267687"/>
                <a:gd name="connsiteY0-18" fmla="*/ 298451 h 298451"/>
                <a:gd name="connsiteX1-19" fmla="*/ 0 w 2267687"/>
                <a:gd name="connsiteY1-20" fmla="*/ 0 h 298451"/>
                <a:gd name="connsiteX2-21" fmla="*/ 2267687 w 2267687"/>
                <a:gd name="connsiteY2-22" fmla="*/ 290831 h 298451"/>
                <a:gd name="connsiteX3-23" fmla="*/ 4025 w 2267687"/>
                <a:gd name="connsiteY3-24" fmla="*/ 298451 h 298451"/>
                <a:gd name="connsiteX0-25" fmla="*/ 28538 w 2292200"/>
                <a:gd name="connsiteY0-26" fmla="*/ 298451 h 298451"/>
                <a:gd name="connsiteX1-27" fmla="*/ 24513 w 2292200"/>
                <a:gd name="connsiteY1-28" fmla="*/ 0 h 298451"/>
                <a:gd name="connsiteX2-29" fmla="*/ 2292200 w 2292200"/>
                <a:gd name="connsiteY2-30" fmla="*/ 290831 h 298451"/>
                <a:gd name="connsiteX3-31" fmla="*/ 28538 w 2292200"/>
                <a:gd name="connsiteY3-32" fmla="*/ 298451 h 298451"/>
                <a:gd name="connsiteX0-33" fmla="*/ 55942 w 2319604"/>
                <a:gd name="connsiteY0-34" fmla="*/ 298451 h 298451"/>
                <a:gd name="connsiteX1-35" fmla="*/ 51917 w 2319604"/>
                <a:gd name="connsiteY1-36" fmla="*/ 0 h 298451"/>
                <a:gd name="connsiteX2-37" fmla="*/ 2319604 w 2319604"/>
                <a:gd name="connsiteY2-38" fmla="*/ 290831 h 298451"/>
                <a:gd name="connsiteX3-39" fmla="*/ 55942 w 2319604"/>
                <a:gd name="connsiteY3-40" fmla="*/ 298451 h 298451"/>
                <a:gd name="connsiteX0-41" fmla="*/ 31931 w 2295593"/>
                <a:gd name="connsiteY0-42" fmla="*/ 283211 h 283211"/>
                <a:gd name="connsiteX1-43" fmla="*/ 84972 w 2295593"/>
                <a:gd name="connsiteY1-44" fmla="*/ 0 h 283211"/>
                <a:gd name="connsiteX2-45" fmla="*/ 2295593 w 2295593"/>
                <a:gd name="connsiteY2-46" fmla="*/ 275591 h 283211"/>
                <a:gd name="connsiteX3-47" fmla="*/ 31931 w 2295593"/>
                <a:gd name="connsiteY3-48" fmla="*/ 283211 h 283211"/>
              </a:gdLst>
              <a:ahLst/>
              <a:cxnLst>
                <a:cxn ang="0">
                  <a:pos x="connsiteX0-1" y="connsiteY0-2"/>
                </a:cxn>
                <a:cxn ang="0">
                  <a:pos x="connsiteX1-3" y="connsiteY1-4"/>
                </a:cxn>
                <a:cxn ang="0">
                  <a:pos x="connsiteX2-5" y="connsiteY2-6"/>
                </a:cxn>
                <a:cxn ang="0">
                  <a:pos x="connsiteX3-7" y="connsiteY3-8"/>
                </a:cxn>
              </a:cxnLst>
              <a:rect l="l" t="t" r="r" b="b"/>
              <a:pathLst>
                <a:path w="2295593" h="283211">
                  <a:moveTo>
                    <a:pt x="31931" y="283211"/>
                  </a:moveTo>
                  <a:cubicBezTo>
                    <a:pt x="-30553" y="176107"/>
                    <a:pt x="4791" y="114724"/>
                    <a:pt x="84972" y="0"/>
                  </a:cubicBezTo>
                  <a:lnTo>
                    <a:pt x="2295593" y="275591"/>
                  </a:lnTo>
                  <a:lnTo>
                    <a:pt x="31931" y="283211"/>
                  </a:lnTo>
                  <a:close/>
                </a:path>
              </a:pathLst>
            </a:custGeom>
            <a:gradFill>
              <a:gsLst>
                <a:gs pos="100000">
                  <a:schemeClr val="bg1">
                    <a:lumMod val="50000"/>
                    <a:alpha val="55000"/>
                  </a:schemeClr>
                </a:gs>
                <a:gs pos="0">
                  <a:srgbClr val="F3F3F3">
                    <a:alpha val="12000"/>
                  </a:srgbClr>
                </a:gs>
              </a:gsLst>
              <a:lin ang="540000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7573963" y="1219900"/>
              <a:ext cx="815975" cy="1548000"/>
            </a:xfrm>
            <a:prstGeom prst="roundRect">
              <a:avLst>
                <a:gd name="adj" fmla="val 10656"/>
              </a:avLst>
            </a:prstGeom>
            <a:solidFill>
              <a:srgbClr val="018E9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3173365" y="1485900"/>
              <a:ext cx="5199107" cy="1016000"/>
            </a:xfrm>
            <a:prstGeom prst="rect">
              <a:avLst/>
            </a:prstGeom>
            <a:gradFill>
              <a:gsLst>
                <a:gs pos="100000">
                  <a:srgbClr val="F2F2F2"/>
                </a:gs>
                <a:gs pos="0">
                  <a:srgbClr val="FBFBF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7650321" y="1212381"/>
              <a:ext cx="1585751" cy="1554572"/>
              <a:chOff x="7650321" y="1212381"/>
              <a:chExt cx="1585751" cy="1554572"/>
            </a:xfrm>
            <a:effectLst>
              <a:outerShdw blurRad="635000" dist="165100" dir="8100000" algn="tr" rotWithShape="0">
                <a:prstClr val="black">
                  <a:alpha val="27000"/>
                </a:prstClr>
              </a:outerShdw>
            </a:effectLst>
          </p:grpSpPr>
          <p:sp>
            <p:nvSpPr>
              <p:cNvPr id="24" name="平行四边形 7"/>
              <p:cNvSpPr/>
              <p:nvPr/>
            </p:nvSpPr>
            <p:spPr>
              <a:xfrm flipH="1">
                <a:off x="7650321" y="1212381"/>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01A6B7"/>
                  </a:gs>
                  <a:gs pos="14000">
                    <a:srgbClr val="01C1D5"/>
                  </a:gs>
                  <a:gs pos="0">
                    <a:srgbClr val="01E5FD"/>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平行四边形 7"/>
              <p:cNvSpPr/>
              <p:nvPr/>
            </p:nvSpPr>
            <p:spPr>
              <a:xfrm flipH="1" flipV="1">
                <a:off x="7650321" y="1992953"/>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0192A1"/>
                  </a:gs>
                  <a:gs pos="14000">
                    <a:srgbClr val="01C1D5"/>
                  </a:gs>
                  <a:gs pos="0">
                    <a:srgbClr val="01E5FD"/>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30" name="椭圆 29"/>
          <p:cNvSpPr/>
          <p:nvPr/>
        </p:nvSpPr>
        <p:spPr>
          <a:xfrm>
            <a:off x="3982534" y="3188086"/>
            <a:ext cx="565150" cy="565150"/>
          </a:xfrm>
          <a:prstGeom prst="ellipse">
            <a:avLst/>
          </a:prstGeom>
          <a:noFill/>
          <a:ln>
            <a:solidFill>
              <a:srgbClr val="01AC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p:cNvSpPr txBox="1"/>
          <p:nvPr/>
        </p:nvSpPr>
        <p:spPr>
          <a:xfrm>
            <a:off x="3993647" y="3188086"/>
            <a:ext cx="556260" cy="584775"/>
          </a:xfrm>
          <a:prstGeom prst="rect">
            <a:avLst/>
          </a:prstGeom>
          <a:noFill/>
        </p:spPr>
        <p:txBody>
          <a:bodyPr wrap="square" rtlCol="0">
            <a:spAutoFit/>
          </a:bodyPr>
          <a:lstStyle/>
          <a:p>
            <a:pPr algn="ctr"/>
            <a:r>
              <a:rPr lang="en-US" altLang="zh-CN" sz="3200" dirty="0">
                <a:solidFill>
                  <a:srgbClr val="01ACBE"/>
                </a:solidFill>
                <a:latin typeface="ITC Avant Garde Std Bk" panose="020B0502020202020204" pitchFamily="34" charset="0"/>
              </a:rPr>
              <a:t>B</a:t>
            </a:r>
            <a:endParaRPr lang="zh-CN" altLang="en-US" sz="3200" dirty="0">
              <a:solidFill>
                <a:srgbClr val="01ACBE"/>
              </a:solidFill>
              <a:latin typeface="ITC Avant Garde Std Bk" panose="020B0502020202020204" pitchFamily="34" charset="0"/>
            </a:endParaRPr>
          </a:p>
        </p:txBody>
      </p:sp>
      <p:grpSp>
        <p:nvGrpSpPr>
          <p:cNvPr id="32" name="组合 31"/>
          <p:cNvGrpSpPr/>
          <p:nvPr/>
        </p:nvGrpSpPr>
        <p:grpSpPr>
          <a:xfrm>
            <a:off x="4693665" y="3101536"/>
            <a:ext cx="2116110" cy="708440"/>
            <a:chOff x="4657840" y="1498043"/>
            <a:chExt cx="2116110" cy="708440"/>
          </a:xfrm>
        </p:grpSpPr>
        <p:sp>
          <p:nvSpPr>
            <p:cNvPr id="33" name="文本框 32"/>
            <p:cNvSpPr txBox="1"/>
            <p:nvPr/>
          </p:nvSpPr>
          <p:spPr>
            <a:xfrm>
              <a:off x="4657840" y="1498043"/>
              <a:ext cx="170009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4657840" y="1776588"/>
              <a:ext cx="2116110"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2102394" y="4384787"/>
            <a:ext cx="6992452" cy="1393340"/>
            <a:chOff x="1467455" y="1219900"/>
            <a:chExt cx="7768617" cy="1548000"/>
          </a:xfrm>
        </p:grpSpPr>
        <p:sp>
          <p:nvSpPr>
            <p:cNvPr id="36" name="直角三角形 69"/>
            <p:cNvSpPr/>
            <p:nvPr/>
          </p:nvSpPr>
          <p:spPr>
            <a:xfrm flipH="1" flipV="1">
              <a:off x="1467455" y="2426549"/>
              <a:ext cx="6752780" cy="319239"/>
            </a:xfrm>
            <a:custGeom>
              <a:avLst/>
              <a:gdLst>
                <a:gd name="connsiteX0" fmla="*/ 0 w 1994637"/>
                <a:gd name="connsiteY0" fmla="*/ 328931 h 328931"/>
                <a:gd name="connsiteX1" fmla="*/ 0 w 1994637"/>
                <a:gd name="connsiteY1" fmla="*/ 0 h 328931"/>
                <a:gd name="connsiteX2" fmla="*/ 1994637 w 1994637"/>
                <a:gd name="connsiteY2" fmla="*/ 328931 h 328931"/>
                <a:gd name="connsiteX3" fmla="*/ 0 w 1994637"/>
                <a:gd name="connsiteY3" fmla="*/ 328931 h 328931"/>
                <a:gd name="connsiteX0-1" fmla="*/ 196850 w 2191487"/>
                <a:gd name="connsiteY0-2" fmla="*/ 278131 h 278131"/>
                <a:gd name="connsiteX1-3" fmla="*/ 0 w 2191487"/>
                <a:gd name="connsiteY1-4" fmla="*/ 0 h 278131"/>
                <a:gd name="connsiteX2-5" fmla="*/ 2191487 w 2191487"/>
                <a:gd name="connsiteY2-6" fmla="*/ 278131 h 278131"/>
                <a:gd name="connsiteX3-7" fmla="*/ 196850 w 2191487"/>
                <a:gd name="connsiteY3-8" fmla="*/ 278131 h 278131"/>
                <a:gd name="connsiteX0-9" fmla="*/ 273050 w 2267687"/>
                <a:gd name="connsiteY0-10" fmla="*/ 290831 h 290831"/>
                <a:gd name="connsiteX1-11" fmla="*/ 0 w 2267687"/>
                <a:gd name="connsiteY1-12" fmla="*/ 0 h 290831"/>
                <a:gd name="connsiteX2-13" fmla="*/ 2267687 w 2267687"/>
                <a:gd name="connsiteY2-14" fmla="*/ 290831 h 290831"/>
                <a:gd name="connsiteX3-15" fmla="*/ 273050 w 2267687"/>
                <a:gd name="connsiteY3-16" fmla="*/ 290831 h 290831"/>
                <a:gd name="connsiteX0-17" fmla="*/ 4025 w 2267687"/>
                <a:gd name="connsiteY0-18" fmla="*/ 298451 h 298451"/>
                <a:gd name="connsiteX1-19" fmla="*/ 0 w 2267687"/>
                <a:gd name="connsiteY1-20" fmla="*/ 0 h 298451"/>
                <a:gd name="connsiteX2-21" fmla="*/ 2267687 w 2267687"/>
                <a:gd name="connsiteY2-22" fmla="*/ 290831 h 298451"/>
                <a:gd name="connsiteX3-23" fmla="*/ 4025 w 2267687"/>
                <a:gd name="connsiteY3-24" fmla="*/ 298451 h 298451"/>
                <a:gd name="connsiteX0-25" fmla="*/ 28538 w 2292200"/>
                <a:gd name="connsiteY0-26" fmla="*/ 298451 h 298451"/>
                <a:gd name="connsiteX1-27" fmla="*/ 24513 w 2292200"/>
                <a:gd name="connsiteY1-28" fmla="*/ 0 h 298451"/>
                <a:gd name="connsiteX2-29" fmla="*/ 2292200 w 2292200"/>
                <a:gd name="connsiteY2-30" fmla="*/ 290831 h 298451"/>
                <a:gd name="connsiteX3-31" fmla="*/ 28538 w 2292200"/>
                <a:gd name="connsiteY3-32" fmla="*/ 298451 h 298451"/>
                <a:gd name="connsiteX0-33" fmla="*/ 55942 w 2319604"/>
                <a:gd name="connsiteY0-34" fmla="*/ 298451 h 298451"/>
                <a:gd name="connsiteX1-35" fmla="*/ 51917 w 2319604"/>
                <a:gd name="connsiteY1-36" fmla="*/ 0 h 298451"/>
                <a:gd name="connsiteX2-37" fmla="*/ 2319604 w 2319604"/>
                <a:gd name="connsiteY2-38" fmla="*/ 290831 h 298451"/>
                <a:gd name="connsiteX3-39" fmla="*/ 55942 w 2319604"/>
                <a:gd name="connsiteY3-40" fmla="*/ 298451 h 298451"/>
                <a:gd name="connsiteX0-41" fmla="*/ 31931 w 2295593"/>
                <a:gd name="connsiteY0-42" fmla="*/ 283211 h 283211"/>
                <a:gd name="connsiteX1-43" fmla="*/ 84972 w 2295593"/>
                <a:gd name="connsiteY1-44" fmla="*/ 0 h 283211"/>
                <a:gd name="connsiteX2-45" fmla="*/ 2295593 w 2295593"/>
                <a:gd name="connsiteY2-46" fmla="*/ 275591 h 283211"/>
                <a:gd name="connsiteX3-47" fmla="*/ 31931 w 2295593"/>
                <a:gd name="connsiteY3-48" fmla="*/ 283211 h 283211"/>
              </a:gdLst>
              <a:ahLst/>
              <a:cxnLst>
                <a:cxn ang="0">
                  <a:pos x="connsiteX0-1" y="connsiteY0-2"/>
                </a:cxn>
                <a:cxn ang="0">
                  <a:pos x="connsiteX1-3" y="connsiteY1-4"/>
                </a:cxn>
                <a:cxn ang="0">
                  <a:pos x="connsiteX2-5" y="connsiteY2-6"/>
                </a:cxn>
                <a:cxn ang="0">
                  <a:pos x="connsiteX3-7" y="connsiteY3-8"/>
                </a:cxn>
              </a:cxnLst>
              <a:rect l="l" t="t" r="r" b="b"/>
              <a:pathLst>
                <a:path w="2295593" h="283211">
                  <a:moveTo>
                    <a:pt x="31931" y="283211"/>
                  </a:moveTo>
                  <a:cubicBezTo>
                    <a:pt x="-30553" y="176107"/>
                    <a:pt x="4791" y="114724"/>
                    <a:pt x="84972" y="0"/>
                  </a:cubicBezTo>
                  <a:lnTo>
                    <a:pt x="2295593" y="275591"/>
                  </a:lnTo>
                  <a:lnTo>
                    <a:pt x="31931" y="283211"/>
                  </a:lnTo>
                  <a:close/>
                </a:path>
              </a:pathLst>
            </a:custGeom>
            <a:gradFill>
              <a:gsLst>
                <a:gs pos="100000">
                  <a:schemeClr val="bg1">
                    <a:lumMod val="50000"/>
                    <a:alpha val="55000"/>
                  </a:schemeClr>
                </a:gs>
                <a:gs pos="0">
                  <a:srgbClr val="F3F3F3">
                    <a:alpha val="12000"/>
                  </a:srgbClr>
                </a:gs>
              </a:gsLst>
              <a:lin ang="5400000" scaled="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36"/>
            <p:cNvSpPr/>
            <p:nvPr/>
          </p:nvSpPr>
          <p:spPr>
            <a:xfrm>
              <a:off x="7573963" y="1219900"/>
              <a:ext cx="815975" cy="1548000"/>
            </a:xfrm>
            <a:prstGeom prst="roundRect">
              <a:avLst>
                <a:gd name="adj" fmla="val 10656"/>
              </a:avLst>
            </a:prstGeom>
            <a:solidFill>
              <a:srgbClr val="E1474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3173365" y="1485900"/>
              <a:ext cx="5199107" cy="1016000"/>
            </a:xfrm>
            <a:prstGeom prst="rect">
              <a:avLst/>
            </a:prstGeom>
            <a:gradFill>
              <a:gsLst>
                <a:gs pos="100000">
                  <a:srgbClr val="F2F2F2"/>
                </a:gs>
                <a:gs pos="0">
                  <a:srgbClr val="FBFBF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7650321" y="1220847"/>
              <a:ext cx="1585751" cy="1546106"/>
              <a:chOff x="7650321" y="1220847"/>
              <a:chExt cx="1585751" cy="1546106"/>
            </a:xfrm>
            <a:effectLst>
              <a:outerShdw blurRad="635000" dist="165100" dir="8100000" algn="tr" rotWithShape="0">
                <a:prstClr val="black">
                  <a:alpha val="27000"/>
                </a:prstClr>
              </a:outerShdw>
            </a:effectLst>
          </p:grpSpPr>
          <p:sp>
            <p:nvSpPr>
              <p:cNvPr id="40" name="平行四边形 7"/>
              <p:cNvSpPr/>
              <p:nvPr/>
            </p:nvSpPr>
            <p:spPr>
              <a:xfrm flipH="1">
                <a:off x="7650321" y="1220847"/>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E76B6B"/>
                  </a:gs>
                  <a:gs pos="14000">
                    <a:srgbClr val="E87071"/>
                  </a:gs>
                  <a:gs pos="0">
                    <a:srgbClr val="EF9F9F"/>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平行四边形 7"/>
              <p:cNvSpPr/>
              <p:nvPr/>
            </p:nvSpPr>
            <p:spPr>
              <a:xfrm flipH="1" flipV="1">
                <a:off x="7650321" y="1992953"/>
                <a:ext cx="1585751" cy="774000"/>
              </a:xfrm>
              <a:custGeom>
                <a:avLst/>
                <a:gdLst>
                  <a:gd name="connsiteX0" fmla="*/ 0 w 1447800"/>
                  <a:gd name="connsiteY0" fmla="*/ 723900 h 723900"/>
                  <a:gd name="connsiteX1" fmla="*/ 495300 w 1447800"/>
                  <a:gd name="connsiteY1" fmla="*/ 0 h 723900"/>
                  <a:gd name="connsiteX2" fmla="*/ 1447800 w 1447800"/>
                  <a:gd name="connsiteY2" fmla="*/ 0 h 723900"/>
                  <a:gd name="connsiteX3" fmla="*/ 952500 w 1447800"/>
                  <a:gd name="connsiteY3" fmla="*/ 723900 h 723900"/>
                  <a:gd name="connsiteX4" fmla="*/ 0 w 1447800"/>
                  <a:gd name="connsiteY4" fmla="*/ 723900 h 723900"/>
                  <a:gd name="connsiteX0-1" fmla="*/ 0 w 1447800"/>
                  <a:gd name="connsiteY0-2" fmla="*/ 723900 h 723900"/>
                  <a:gd name="connsiteX1-3" fmla="*/ 495300 w 1447800"/>
                  <a:gd name="connsiteY1-4" fmla="*/ 0 h 723900"/>
                  <a:gd name="connsiteX2-5" fmla="*/ 1447800 w 1447800"/>
                  <a:gd name="connsiteY2-6" fmla="*/ 0 h 723900"/>
                  <a:gd name="connsiteX3-7" fmla="*/ 952500 w 1447800"/>
                  <a:gd name="connsiteY3-8" fmla="*/ 723900 h 723900"/>
                  <a:gd name="connsiteX4-9" fmla="*/ 0 w 1447800"/>
                  <a:gd name="connsiteY4-10" fmla="*/ 723900 h 723900"/>
                  <a:gd name="connsiteX0-11" fmla="*/ 0 w 1447800"/>
                  <a:gd name="connsiteY0-12" fmla="*/ 723900 h 723900"/>
                  <a:gd name="connsiteX1-13" fmla="*/ 495300 w 1447800"/>
                  <a:gd name="connsiteY1-14" fmla="*/ 0 h 723900"/>
                  <a:gd name="connsiteX2-15" fmla="*/ 1447800 w 1447800"/>
                  <a:gd name="connsiteY2-16" fmla="*/ 0 h 723900"/>
                  <a:gd name="connsiteX3-17" fmla="*/ 952500 w 1447800"/>
                  <a:gd name="connsiteY3-18" fmla="*/ 723900 h 723900"/>
                  <a:gd name="connsiteX4-19" fmla="*/ 0 w 1447800"/>
                  <a:gd name="connsiteY4-20" fmla="*/ 723900 h 723900"/>
                  <a:gd name="connsiteX0-21" fmla="*/ 0 w 1447800"/>
                  <a:gd name="connsiteY0-22" fmla="*/ 724818 h 724818"/>
                  <a:gd name="connsiteX1-23" fmla="*/ 495300 w 1447800"/>
                  <a:gd name="connsiteY1-24" fmla="*/ 918 h 724818"/>
                  <a:gd name="connsiteX2-25" fmla="*/ 1447800 w 1447800"/>
                  <a:gd name="connsiteY2-26" fmla="*/ 918 h 724818"/>
                  <a:gd name="connsiteX3-27" fmla="*/ 952500 w 1447800"/>
                  <a:gd name="connsiteY3-28" fmla="*/ 724818 h 724818"/>
                  <a:gd name="connsiteX4-29" fmla="*/ 0 w 1447800"/>
                  <a:gd name="connsiteY4-30" fmla="*/ 724818 h 724818"/>
                  <a:gd name="connsiteX0-31" fmla="*/ 0 w 1447800"/>
                  <a:gd name="connsiteY0-32" fmla="*/ 724808 h 731187"/>
                  <a:gd name="connsiteX1-33" fmla="*/ 495300 w 1447800"/>
                  <a:gd name="connsiteY1-34" fmla="*/ 908 h 731187"/>
                  <a:gd name="connsiteX2-35" fmla="*/ 1447800 w 1447800"/>
                  <a:gd name="connsiteY2-36" fmla="*/ 908 h 731187"/>
                  <a:gd name="connsiteX3-37" fmla="*/ 790110 w 1447800"/>
                  <a:gd name="connsiteY3-38" fmla="*/ 731187 h 731187"/>
                  <a:gd name="connsiteX4-39" fmla="*/ 0 w 1447800"/>
                  <a:gd name="connsiteY4-40" fmla="*/ 724808 h 731187"/>
                  <a:gd name="connsiteX0-41" fmla="*/ 0 w 1572975"/>
                  <a:gd name="connsiteY0-42" fmla="*/ 731187 h 731187"/>
                  <a:gd name="connsiteX1-43" fmla="*/ 620475 w 1572975"/>
                  <a:gd name="connsiteY1-44" fmla="*/ 908 h 731187"/>
                  <a:gd name="connsiteX2-45" fmla="*/ 1572975 w 1572975"/>
                  <a:gd name="connsiteY2-46" fmla="*/ 908 h 731187"/>
                  <a:gd name="connsiteX3-47" fmla="*/ 915285 w 1572975"/>
                  <a:gd name="connsiteY3-48" fmla="*/ 731187 h 731187"/>
                  <a:gd name="connsiteX4-49" fmla="*/ 0 w 1572975"/>
                  <a:gd name="connsiteY4-50" fmla="*/ 731187 h 731187"/>
                  <a:gd name="connsiteX0-51" fmla="*/ 0 w 1572975"/>
                  <a:gd name="connsiteY0-52" fmla="*/ 731181 h 731181"/>
                  <a:gd name="connsiteX1-53" fmla="*/ 620475 w 1572975"/>
                  <a:gd name="connsiteY1-54" fmla="*/ 902 h 731181"/>
                  <a:gd name="connsiteX2-55" fmla="*/ 1572975 w 1572975"/>
                  <a:gd name="connsiteY2-56" fmla="*/ 902 h 731181"/>
                  <a:gd name="connsiteX3-57" fmla="*/ 915285 w 1572975"/>
                  <a:gd name="connsiteY3-58" fmla="*/ 731181 h 731181"/>
                  <a:gd name="connsiteX4-59" fmla="*/ 0 w 1572975"/>
                  <a:gd name="connsiteY4-60" fmla="*/ 731181 h 731181"/>
                  <a:gd name="connsiteX0-61" fmla="*/ 0 w 1572975"/>
                  <a:gd name="connsiteY0-62" fmla="*/ 731174 h 735675"/>
                  <a:gd name="connsiteX1-63" fmla="*/ 620475 w 1572975"/>
                  <a:gd name="connsiteY1-64" fmla="*/ 895 h 735675"/>
                  <a:gd name="connsiteX2-65" fmla="*/ 1572975 w 1572975"/>
                  <a:gd name="connsiteY2-66" fmla="*/ 895 h 735675"/>
                  <a:gd name="connsiteX3-67" fmla="*/ 834091 w 1572975"/>
                  <a:gd name="connsiteY3-68" fmla="*/ 735674 h 735675"/>
                  <a:gd name="connsiteX4-69" fmla="*/ 0 w 1572975"/>
                  <a:gd name="connsiteY4-70" fmla="*/ 731174 h 735675"/>
                  <a:gd name="connsiteX0-71" fmla="*/ 0 w 1689692"/>
                  <a:gd name="connsiteY0-72" fmla="*/ 735672 h 735674"/>
                  <a:gd name="connsiteX1-73" fmla="*/ 737192 w 1689692"/>
                  <a:gd name="connsiteY1-74" fmla="*/ 895 h 735674"/>
                  <a:gd name="connsiteX2-75" fmla="*/ 1689692 w 1689692"/>
                  <a:gd name="connsiteY2-76" fmla="*/ 895 h 735674"/>
                  <a:gd name="connsiteX3-77" fmla="*/ 950808 w 1689692"/>
                  <a:gd name="connsiteY3-78" fmla="*/ 735674 h 735674"/>
                  <a:gd name="connsiteX4-79" fmla="*/ 0 w 1689692"/>
                  <a:gd name="connsiteY4-80" fmla="*/ 735672 h 735674"/>
                  <a:gd name="connsiteX0-81" fmla="*/ 0 w 1689692"/>
                  <a:gd name="connsiteY0-82" fmla="*/ 739461 h 739463"/>
                  <a:gd name="connsiteX1-83" fmla="*/ 737192 w 1689692"/>
                  <a:gd name="connsiteY1-84" fmla="*/ 4684 h 739463"/>
                  <a:gd name="connsiteX2-85" fmla="*/ 1689692 w 1689692"/>
                  <a:gd name="connsiteY2-86" fmla="*/ 4684 h 739463"/>
                  <a:gd name="connsiteX3-87" fmla="*/ 950808 w 1689692"/>
                  <a:gd name="connsiteY3-88" fmla="*/ 739463 h 739463"/>
                  <a:gd name="connsiteX4-89" fmla="*/ 0 w 1689692"/>
                  <a:gd name="connsiteY4-90" fmla="*/ 739461 h 739463"/>
                  <a:gd name="connsiteX0-91" fmla="*/ 0 w 1689692"/>
                  <a:gd name="connsiteY0-92" fmla="*/ 739428 h 739430"/>
                  <a:gd name="connsiteX1-93" fmla="*/ 737192 w 1689692"/>
                  <a:gd name="connsiteY1-94" fmla="*/ 4651 h 739430"/>
                  <a:gd name="connsiteX2-95" fmla="*/ 1689692 w 1689692"/>
                  <a:gd name="connsiteY2-96" fmla="*/ 4651 h 739430"/>
                  <a:gd name="connsiteX3-97" fmla="*/ 950808 w 1689692"/>
                  <a:gd name="connsiteY3-98" fmla="*/ 739430 h 739430"/>
                  <a:gd name="connsiteX4-99" fmla="*/ 0 w 1689692"/>
                  <a:gd name="connsiteY4-100" fmla="*/ 739428 h 739430"/>
                  <a:gd name="connsiteX0-101" fmla="*/ 0 w 1698428"/>
                  <a:gd name="connsiteY0-102" fmla="*/ 734981 h 734983"/>
                  <a:gd name="connsiteX1-103" fmla="*/ 737192 w 1698428"/>
                  <a:gd name="connsiteY1-104" fmla="*/ 204 h 734983"/>
                  <a:gd name="connsiteX2-105" fmla="*/ 1689692 w 1698428"/>
                  <a:gd name="connsiteY2-106" fmla="*/ 204 h 734983"/>
                  <a:gd name="connsiteX3-107" fmla="*/ 950808 w 1698428"/>
                  <a:gd name="connsiteY3-108" fmla="*/ 734983 h 734983"/>
                  <a:gd name="connsiteX4-109" fmla="*/ 0 w 1698428"/>
                  <a:gd name="connsiteY4-110" fmla="*/ 734981 h 734983"/>
                  <a:gd name="connsiteX0-111" fmla="*/ 0 w 1689692"/>
                  <a:gd name="connsiteY0-112" fmla="*/ 734777 h 734779"/>
                  <a:gd name="connsiteX1-113" fmla="*/ 737192 w 1689692"/>
                  <a:gd name="connsiteY1-114" fmla="*/ 0 h 734779"/>
                  <a:gd name="connsiteX2-115" fmla="*/ 1689692 w 1689692"/>
                  <a:gd name="connsiteY2-116" fmla="*/ 0 h 734779"/>
                  <a:gd name="connsiteX3-117" fmla="*/ 950808 w 1689692"/>
                  <a:gd name="connsiteY3-118" fmla="*/ 734779 h 734779"/>
                  <a:gd name="connsiteX4-119" fmla="*/ 0 w 1689692"/>
                  <a:gd name="connsiteY4-120" fmla="*/ 734777 h 734779"/>
                  <a:gd name="connsiteX0-121" fmla="*/ 0 w 1689692"/>
                  <a:gd name="connsiteY0-122" fmla="*/ 734777 h 734779"/>
                  <a:gd name="connsiteX1-123" fmla="*/ 737192 w 1689692"/>
                  <a:gd name="connsiteY1-124" fmla="*/ 0 h 734779"/>
                  <a:gd name="connsiteX2-125" fmla="*/ 1689692 w 1689692"/>
                  <a:gd name="connsiteY2-126" fmla="*/ 0 h 734779"/>
                  <a:gd name="connsiteX3-127" fmla="*/ 950808 w 1689692"/>
                  <a:gd name="connsiteY3-128" fmla="*/ 734779 h 734779"/>
                  <a:gd name="connsiteX4-129" fmla="*/ 0 w 1689692"/>
                  <a:gd name="connsiteY4-130" fmla="*/ 734777 h 734779"/>
                  <a:gd name="connsiteX0-131" fmla="*/ 0 w 1689692"/>
                  <a:gd name="connsiteY0-132" fmla="*/ 734777 h 734779"/>
                  <a:gd name="connsiteX1-133" fmla="*/ 737192 w 1689692"/>
                  <a:gd name="connsiteY1-134" fmla="*/ 0 h 734779"/>
                  <a:gd name="connsiteX2-135" fmla="*/ 1689692 w 1689692"/>
                  <a:gd name="connsiteY2-136" fmla="*/ 0 h 734779"/>
                  <a:gd name="connsiteX3-137" fmla="*/ 950808 w 1689692"/>
                  <a:gd name="connsiteY3-138" fmla="*/ 734779 h 734779"/>
                  <a:gd name="connsiteX4-139" fmla="*/ 0 w 1689692"/>
                  <a:gd name="connsiteY4-140" fmla="*/ 734777 h 7347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89692" h="734779">
                    <a:moveTo>
                      <a:pt x="0" y="734777"/>
                    </a:moveTo>
                    <a:lnTo>
                      <a:pt x="737192" y="0"/>
                    </a:lnTo>
                    <a:lnTo>
                      <a:pt x="1689692" y="0"/>
                    </a:lnTo>
                    <a:cubicBezTo>
                      <a:pt x="1576552" y="3844"/>
                      <a:pt x="1151431" y="501167"/>
                      <a:pt x="950808" y="734779"/>
                    </a:cubicBezTo>
                    <a:lnTo>
                      <a:pt x="0" y="734777"/>
                    </a:lnTo>
                    <a:close/>
                  </a:path>
                </a:pathLst>
              </a:custGeom>
              <a:gradFill>
                <a:gsLst>
                  <a:gs pos="100000">
                    <a:srgbClr val="DE3636"/>
                  </a:gs>
                  <a:gs pos="14000">
                    <a:srgbClr val="E87071"/>
                  </a:gs>
                  <a:gs pos="0">
                    <a:srgbClr val="EF9F9F"/>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2" name="椭圆 41"/>
          <p:cNvSpPr/>
          <p:nvPr/>
        </p:nvSpPr>
        <p:spPr>
          <a:xfrm>
            <a:off x="3982534" y="4800739"/>
            <a:ext cx="565150" cy="565150"/>
          </a:xfrm>
          <a:prstGeom prst="ellipse">
            <a:avLst/>
          </a:prstGeom>
          <a:noFill/>
          <a:ln>
            <a:solidFill>
              <a:srgbClr val="E870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986027" y="4800739"/>
            <a:ext cx="556260" cy="584775"/>
          </a:xfrm>
          <a:prstGeom prst="rect">
            <a:avLst/>
          </a:prstGeom>
          <a:noFill/>
        </p:spPr>
        <p:txBody>
          <a:bodyPr wrap="square" rtlCol="0">
            <a:spAutoFit/>
          </a:bodyPr>
          <a:lstStyle/>
          <a:p>
            <a:pPr algn="ctr"/>
            <a:r>
              <a:rPr lang="en-US" altLang="zh-CN" sz="3200" dirty="0">
                <a:solidFill>
                  <a:srgbClr val="E87071"/>
                </a:solidFill>
                <a:latin typeface="ITC Avant Garde Std Bk" panose="020B0502020202020204" pitchFamily="34" charset="0"/>
              </a:rPr>
              <a:t>C</a:t>
            </a:r>
            <a:endParaRPr lang="zh-CN" altLang="en-US" sz="3200" dirty="0">
              <a:solidFill>
                <a:srgbClr val="E87071"/>
              </a:solidFill>
              <a:latin typeface="ITC Avant Garde Std Bk" panose="020B0502020202020204" pitchFamily="34" charset="0"/>
            </a:endParaRPr>
          </a:p>
        </p:txBody>
      </p:sp>
      <p:grpSp>
        <p:nvGrpSpPr>
          <p:cNvPr id="44" name="组合 43"/>
          <p:cNvGrpSpPr/>
          <p:nvPr/>
        </p:nvGrpSpPr>
        <p:grpSpPr>
          <a:xfrm>
            <a:off x="4693665" y="4714189"/>
            <a:ext cx="2116110" cy="708440"/>
            <a:chOff x="4657840" y="1498043"/>
            <a:chExt cx="2116110" cy="708440"/>
          </a:xfrm>
        </p:grpSpPr>
        <p:sp>
          <p:nvSpPr>
            <p:cNvPr id="45" name="文本框 44"/>
            <p:cNvSpPr txBox="1"/>
            <p:nvPr/>
          </p:nvSpPr>
          <p:spPr>
            <a:xfrm>
              <a:off x="4657840" y="1498043"/>
              <a:ext cx="170009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4657840" y="1776588"/>
              <a:ext cx="2116110"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pic>
        <p:nvPicPr>
          <p:cNvPr id="5" name="图片 4"/>
          <p:cNvPicPr>
            <a:picLocks noChangeAspect="1"/>
          </p:cNvPicPr>
          <p:nvPr/>
        </p:nvPicPr>
        <p:blipFill rotWithShape="1">
          <a:blip r:embed="rId1">
            <a:biLevel thresh="75000"/>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flipV="1">
            <a:off x="1134130" y="3260297"/>
            <a:ext cx="5352140" cy="344666"/>
          </a:xfrm>
          <a:prstGeom prst="rect">
            <a:avLst/>
          </a:prstGeom>
        </p:spPr>
      </p:pic>
      <p:grpSp>
        <p:nvGrpSpPr>
          <p:cNvPr id="47" name="Group 893"/>
          <p:cNvGrpSpPr>
            <a:grpSpLocks noChangeAspect="1"/>
          </p:cNvGrpSpPr>
          <p:nvPr/>
        </p:nvGrpSpPr>
        <p:grpSpPr bwMode="auto">
          <a:xfrm>
            <a:off x="7114648" y="1667006"/>
            <a:ext cx="350302" cy="348988"/>
            <a:chOff x="6356" y="2576"/>
            <a:chExt cx="267" cy="266"/>
          </a:xfrm>
          <a:solidFill>
            <a:srgbClr val="FFB850"/>
          </a:solidFill>
          <a:effectLst>
            <a:reflection blurRad="6350" stA="50000" endA="300" endPos="40000" dir="5400000" sy="-100000" algn="bl" rotWithShape="0"/>
          </a:effectLst>
        </p:grpSpPr>
        <p:sp>
          <p:nvSpPr>
            <p:cNvPr id="48" name="Freeform 896"/>
            <p:cNvSpPr>
              <a:spLocks noEditPoints="1"/>
            </p:cNvSpPr>
            <p:nvPr/>
          </p:nvSpPr>
          <p:spPr bwMode="auto">
            <a:xfrm>
              <a:off x="6356" y="2576"/>
              <a:ext cx="267" cy="266"/>
            </a:xfrm>
            <a:custGeom>
              <a:avLst/>
              <a:gdLst>
                <a:gd name="T0" fmla="*/ 55 w 110"/>
                <a:gd name="T1" fmla="*/ 0 h 111"/>
                <a:gd name="T2" fmla="*/ 0 w 110"/>
                <a:gd name="T3" fmla="*/ 56 h 111"/>
                <a:gd name="T4" fmla="*/ 55 w 110"/>
                <a:gd name="T5" fmla="*/ 111 h 111"/>
                <a:gd name="T6" fmla="*/ 110 w 110"/>
                <a:gd name="T7" fmla="*/ 56 h 111"/>
                <a:gd name="T8" fmla="*/ 55 w 110"/>
                <a:gd name="T9" fmla="*/ 0 h 111"/>
                <a:gd name="T10" fmla="*/ 55 w 110"/>
                <a:gd name="T11" fmla="*/ 100 h 111"/>
                <a:gd name="T12" fmla="*/ 10 w 110"/>
                <a:gd name="T13" fmla="*/ 56 h 111"/>
                <a:gd name="T14" fmla="*/ 55 w 110"/>
                <a:gd name="T15" fmla="*/ 11 h 111"/>
                <a:gd name="T16" fmla="*/ 100 w 110"/>
                <a:gd name="T17" fmla="*/ 56 h 111"/>
                <a:gd name="T18" fmla="*/ 55 w 110"/>
                <a:gd name="T1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1">
                  <a:moveTo>
                    <a:pt x="55" y="0"/>
                  </a:moveTo>
                  <a:cubicBezTo>
                    <a:pt x="25" y="0"/>
                    <a:pt x="0" y="25"/>
                    <a:pt x="0" y="56"/>
                  </a:cubicBezTo>
                  <a:cubicBezTo>
                    <a:pt x="0" y="86"/>
                    <a:pt x="25" y="111"/>
                    <a:pt x="55" y="111"/>
                  </a:cubicBezTo>
                  <a:cubicBezTo>
                    <a:pt x="86" y="111"/>
                    <a:pt x="110" y="86"/>
                    <a:pt x="110" y="56"/>
                  </a:cubicBezTo>
                  <a:cubicBezTo>
                    <a:pt x="110" y="25"/>
                    <a:pt x="86" y="0"/>
                    <a:pt x="55" y="0"/>
                  </a:cubicBezTo>
                  <a:close/>
                  <a:moveTo>
                    <a:pt x="55" y="100"/>
                  </a:moveTo>
                  <a:cubicBezTo>
                    <a:pt x="30" y="100"/>
                    <a:pt x="10" y="80"/>
                    <a:pt x="10" y="56"/>
                  </a:cubicBezTo>
                  <a:cubicBezTo>
                    <a:pt x="10" y="31"/>
                    <a:pt x="30" y="11"/>
                    <a:pt x="55" y="11"/>
                  </a:cubicBezTo>
                  <a:cubicBezTo>
                    <a:pt x="80" y="11"/>
                    <a:pt x="100" y="31"/>
                    <a:pt x="100" y="56"/>
                  </a:cubicBezTo>
                  <a:cubicBezTo>
                    <a:pt x="100" y="80"/>
                    <a:pt x="80" y="100"/>
                    <a:pt x="55"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 name="Freeform 897"/>
            <p:cNvSpPr/>
            <p:nvPr/>
          </p:nvSpPr>
          <p:spPr bwMode="auto">
            <a:xfrm>
              <a:off x="6480" y="2605"/>
              <a:ext cx="19" cy="24"/>
            </a:xfrm>
            <a:custGeom>
              <a:avLst/>
              <a:gdLst>
                <a:gd name="T0" fmla="*/ 4 w 8"/>
                <a:gd name="T1" fmla="*/ 10 h 10"/>
                <a:gd name="T2" fmla="*/ 4 w 8"/>
                <a:gd name="T3" fmla="*/ 10 h 10"/>
                <a:gd name="T4" fmla="*/ 8 w 8"/>
                <a:gd name="T5" fmla="*/ 7 h 10"/>
                <a:gd name="T6" fmla="*/ 8 w 8"/>
                <a:gd name="T7" fmla="*/ 1 h 10"/>
                <a:gd name="T8" fmla="*/ 4 w 8"/>
                <a:gd name="T9" fmla="*/ 0 h 10"/>
                <a:gd name="T10" fmla="*/ 0 w 8"/>
                <a:gd name="T11" fmla="*/ 1 h 10"/>
                <a:gd name="T12" fmla="*/ 0 w 8"/>
                <a:gd name="T13" fmla="*/ 7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cubicBezTo>
                    <a:pt x="4" y="10"/>
                    <a:pt x="4" y="10"/>
                    <a:pt x="4" y="10"/>
                  </a:cubicBezTo>
                  <a:cubicBezTo>
                    <a:pt x="6" y="10"/>
                    <a:pt x="8" y="9"/>
                    <a:pt x="8" y="7"/>
                  </a:cubicBezTo>
                  <a:cubicBezTo>
                    <a:pt x="8" y="1"/>
                    <a:pt x="8" y="1"/>
                    <a:pt x="8" y="1"/>
                  </a:cubicBezTo>
                  <a:cubicBezTo>
                    <a:pt x="7" y="1"/>
                    <a:pt x="5" y="0"/>
                    <a:pt x="4" y="0"/>
                  </a:cubicBezTo>
                  <a:cubicBezTo>
                    <a:pt x="3" y="0"/>
                    <a:pt x="2" y="1"/>
                    <a:pt x="0" y="1"/>
                  </a:cubicBezTo>
                  <a:cubicBezTo>
                    <a:pt x="0" y="7"/>
                    <a:pt x="0" y="7"/>
                    <a:pt x="0" y="7"/>
                  </a:cubicBezTo>
                  <a:cubicBezTo>
                    <a:pt x="0" y="9"/>
                    <a:pt x="2"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 name="Freeform 898"/>
            <p:cNvSpPr/>
            <p:nvPr/>
          </p:nvSpPr>
          <p:spPr bwMode="auto">
            <a:xfrm>
              <a:off x="6480" y="2790"/>
              <a:ext cx="19" cy="24"/>
            </a:xfrm>
            <a:custGeom>
              <a:avLst/>
              <a:gdLst>
                <a:gd name="T0" fmla="*/ 4 w 8"/>
                <a:gd name="T1" fmla="*/ 0 h 10"/>
                <a:gd name="T2" fmla="*/ 4 w 8"/>
                <a:gd name="T3" fmla="*/ 0 h 10"/>
                <a:gd name="T4" fmla="*/ 0 w 8"/>
                <a:gd name="T5" fmla="*/ 3 h 10"/>
                <a:gd name="T6" fmla="*/ 0 w 8"/>
                <a:gd name="T7" fmla="*/ 9 h 10"/>
                <a:gd name="T8" fmla="*/ 4 w 8"/>
                <a:gd name="T9" fmla="*/ 10 h 10"/>
                <a:gd name="T10" fmla="*/ 8 w 8"/>
                <a:gd name="T11" fmla="*/ 9 h 10"/>
                <a:gd name="T12" fmla="*/ 8 w 8"/>
                <a:gd name="T13" fmla="*/ 3 h 10"/>
                <a:gd name="T14" fmla="*/ 4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0"/>
                  </a:moveTo>
                  <a:cubicBezTo>
                    <a:pt x="4" y="0"/>
                    <a:pt x="4" y="0"/>
                    <a:pt x="4" y="0"/>
                  </a:cubicBezTo>
                  <a:cubicBezTo>
                    <a:pt x="2" y="0"/>
                    <a:pt x="0" y="1"/>
                    <a:pt x="0" y="3"/>
                  </a:cubicBezTo>
                  <a:cubicBezTo>
                    <a:pt x="0" y="9"/>
                    <a:pt x="0" y="9"/>
                    <a:pt x="0" y="9"/>
                  </a:cubicBezTo>
                  <a:cubicBezTo>
                    <a:pt x="2" y="10"/>
                    <a:pt x="3" y="10"/>
                    <a:pt x="4" y="10"/>
                  </a:cubicBezTo>
                  <a:cubicBezTo>
                    <a:pt x="5" y="10"/>
                    <a:pt x="7" y="10"/>
                    <a:pt x="8" y="9"/>
                  </a:cubicBezTo>
                  <a:cubicBezTo>
                    <a:pt x="8" y="3"/>
                    <a:pt x="8" y="3"/>
                    <a:pt x="8" y="3"/>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 name="Freeform 899"/>
            <p:cNvSpPr/>
            <p:nvPr/>
          </p:nvSpPr>
          <p:spPr bwMode="auto">
            <a:xfrm>
              <a:off x="6385" y="2701"/>
              <a:ext cx="24" cy="17"/>
            </a:xfrm>
            <a:custGeom>
              <a:avLst/>
              <a:gdLst>
                <a:gd name="T0" fmla="*/ 6 w 10"/>
                <a:gd name="T1" fmla="*/ 0 h 7"/>
                <a:gd name="T2" fmla="*/ 0 w 10"/>
                <a:gd name="T3" fmla="*/ 0 h 7"/>
                <a:gd name="T4" fmla="*/ 0 w 10"/>
                <a:gd name="T5" fmla="*/ 4 h 7"/>
                <a:gd name="T6" fmla="*/ 0 w 10"/>
                <a:gd name="T7" fmla="*/ 7 h 7"/>
                <a:gd name="T8" fmla="*/ 6 w 10"/>
                <a:gd name="T9" fmla="*/ 7 h 7"/>
                <a:gd name="T10" fmla="*/ 10 w 10"/>
                <a:gd name="T11" fmla="*/ 4 h 7"/>
                <a:gd name="T12" fmla="*/ 10 w 10"/>
                <a:gd name="T13" fmla="*/ 3 h 7"/>
                <a:gd name="T14" fmla="*/ 6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6" y="0"/>
                  </a:moveTo>
                  <a:cubicBezTo>
                    <a:pt x="0" y="0"/>
                    <a:pt x="0" y="0"/>
                    <a:pt x="0" y="0"/>
                  </a:cubicBezTo>
                  <a:cubicBezTo>
                    <a:pt x="0" y="1"/>
                    <a:pt x="0" y="2"/>
                    <a:pt x="0" y="4"/>
                  </a:cubicBezTo>
                  <a:cubicBezTo>
                    <a:pt x="0" y="5"/>
                    <a:pt x="0" y="6"/>
                    <a:pt x="0" y="7"/>
                  </a:cubicBezTo>
                  <a:cubicBezTo>
                    <a:pt x="6" y="7"/>
                    <a:pt x="6" y="7"/>
                    <a:pt x="6" y="7"/>
                  </a:cubicBezTo>
                  <a:cubicBezTo>
                    <a:pt x="8" y="7"/>
                    <a:pt x="10" y="6"/>
                    <a:pt x="10" y="4"/>
                  </a:cubicBezTo>
                  <a:cubicBezTo>
                    <a:pt x="10" y="3"/>
                    <a:pt x="10" y="3"/>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2" name="Freeform 900"/>
            <p:cNvSpPr/>
            <p:nvPr/>
          </p:nvSpPr>
          <p:spPr bwMode="auto">
            <a:xfrm>
              <a:off x="6569" y="2701"/>
              <a:ext cx="24" cy="17"/>
            </a:xfrm>
            <a:custGeom>
              <a:avLst/>
              <a:gdLst>
                <a:gd name="T0" fmla="*/ 10 w 10"/>
                <a:gd name="T1" fmla="*/ 0 h 7"/>
                <a:gd name="T2" fmla="*/ 4 w 10"/>
                <a:gd name="T3" fmla="*/ 0 h 7"/>
                <a:gd name="T4" fmla="*/ 0 w 10"/>
                <a:gd name="T5" fmla="*/ 3 h 7"/>
                <a:gd name="T6" fmla="*/ 0 w 10"/>
                <a:gd name="T7" fmla="*/ 4 h 7"/>
                <a:gd name="T8" fmla="*/ 4 w 10"/>
                <a:gd name="T9" fmla="*/ 7 h 7"/>
                <a:gd name="T10" fmla="*/ 10 w 10"/>
                <a:gd name="T11" fmla="*/ 7 h 7"/>
                <a:gd name="T12" fmla="*/ 10 w 10"/>
                <a:gd name="T13" fmla="*/ 4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cubicBezTo>
                    <a:pt x="4" y="0"/>
                    <a:pt x="4" y="0"/>
                    <a:pt x="4" y="0"/>
                  </a:cubicBezTo>
                  <a:cubicBezTo>
                    <a:pt x="2" y="0"/>
                    <a:pt x="0" y="1"/>
                    <a:pt x="0" y="3"/>
                  </a:cubicBezTo>
                  <a:cubicBezTo>
                    <a:pt x="0" y="4"/>
                    <a:pt x="0" y="4"/>
                    <a:pt x="0" y="4"/>
                  </a:cubicBezTo>
                  <a:cubicBezTo>
                    <a:pt x="0" y="6"/>
                    <a:pt x="2" y="7"/>
                    <a:pt x="4" y="7"/>
                  </a:cubicBezTo>
                  <a:cubicBezTo>
                    <a:pt x="10" y="7"/>
                    <a:pt x="10" y="7"/>
                    <a:pt x="10" y="7"/>
                  </a:cubicBezTo>
                  <a:cubicBezTo>
                    <a:pt x="10" y="6"/>
                    <a:pt x="10" y="5"/>
                    <a:pt x="10" y="4"/>
                  </a:cubicBezTo>
                  <a:cubicBezTo>
                    <a:pt x="10" y="2"/>
                    <a:pt x="10"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3" name="Freeform 901"/>
            <p:cNvSpPr/>
            <p:nvPr/>
          </p:nvSpPr>
          <p:spPr bwMode="auto">
            <a:xfrm>
              <a:off x="6424" y="2636"/>
              <a:ext cx="75" cy="86"/>
            </a:xfrm>
            <a:custGeom>
              <a:avLst/>
              <a:gdLst>
                <a:gd name="T0" fmla="*/ 27 w 31"/>
                <a:gd name="T1" fmla="*/ 0 h 36"/>
                <a:gd name="T2" fmla="*/ 23 w 31"/>
                <a:gd name="T3" fmla="*/ 5 h 36"/>
                <a:gd name="T4" fmla="*/ 23 w 31"/>
                <a:gd name="T5" fmla="*/ 26 h 36"/>
                <a:gd name="T6" fmla="*/ 22 w 31"/>
                <a:gd name="T7" fmla="*/ 28 h 36"/>
                <a:gd name="T8" fmla="*/ 4 w 31"/>
                <a:gd name="T9" fmla="*/ 28 h 36"/>
                <a:gd name="T10" fmla="*/ 0 w 31"/>
                <a:gd name="T11" fmla="*/ 32 h 36"/>
                <a:gd name="T12" fmla="*/ 4 w 31"/>
                <a:gd name="T13" fmla="*/ 36 h 36"/>
                <a:gd name="T14" fmla="*/ 26 w 31"/>
                <a:gd name="T15" fmla="*/ 36 h 36"/>
                <a:gd name="T16" fmla="*/ 29 w 31"/>
                <a:gd name="T17" fmla="*/ 35 h 36"/>
                <a:gd name="T18" fmla="*/ 29 w 31"/>
                <a:gd name="T19" fmla="*/ 35 h 36"/>
                <a:gd name="T20" fmla="*/ 31 w 31"/>
                <a:gd name="T21" fmla="*/ 31 h 36"/>
                <a:gd name="T22" fmla="*/ 31 w 31"/>
                <a:gd name="T23" fmla="*/ 5 h 36"/>
                <a:gd name="T24" fmla="*/ 27 w 3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6">
                  <a:moveTo>
                    <a:pt x="27" y="0"/>
                  </a:moveTo>
                  <a:cubicBezTo>
                    <a:pt x="25" y="0"/>
                    <a:pt x="23" y="2"/>
                    <a:pt x="23" y="5"/>
                  </a:cubicBezTo>
                  <a:cubicBezTo>
                    <a:pt x="23" y="26"/>
                    <a:pt x="23" y="26"/>
                    <a:pt x="23" y="26"/>
                  </a:cubicBezTo>
                  <a:cubicBezTo>
                    <a:pt x="23" y="27"/>
                    <a:pt x="22" y="28"/>
                    <a:pt x="22" y="28"/>
                  </a:cubicBezTo>
                  <a:cubicBezTo>
                    <a:pt x="4" y="28"/>
                    <a:pt x="4" y="28"/>
                    <a:pt x="4" y="28"/>
                  </a:cubicBezTo>
                  <a:cubicBezTo>
                    <a:pt x="2" y="28"/>
                    <a:pt x="0" y="30"/>
                    <a:pt x="0" y="32"/>
                  </a:cubicBezTo>
                  <a:cubicBezTo>
                    <a:pt x="0" y="34"/>
                    <a:pt x="2" y="36"/>
                    <a:pt x="4" y="36"/>
                  </a:cubicBezTo>
                  <a:cubicBezTo>
                    <a:pt x="26" y="36"/>
                    <a:pt x="26" y="36"/>
                    <a:pt x="26" y="36"/>
                  </a:cubicBezTo>
                  <a:cubicBezTo>
                    <a:pt x="27" y="36"/>
                    <a:pt x="28" y="35"/>
                    <a:pt x="29" y="35"/>
                  </a:cubicBezTo>
                  <a:cubicBezTo>
                    <a:pt x="29" y="35"/>
                    <a:pt x="29" y="35"/>
                    <a:pt x="29" y="35"/>
                  </a:cubicBezTo>
                  <a:cubicBezTo>
                    <a:pt x="30" y="34"/>
                    <a:pt x="31" y="33"/>
                    <a:pt x="31" y="31"/>
                  </a:cubicBezTo>
                  <a:cubicBezTo>
                    <a:pt x="31" y="5"/>
                    <a:pt x="31" y="5"/>
                    <a:pt x="31" y="5"/>
                  </a:cubicBezTo>
                  <a:cubicBezTo>
                    <a:pt x="31" y="2"/>
                    <a:pt x="29"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54" name="Freeform 905"/>
          <p:cNvSpPr/>
          <p:nvPr/>
        </p:nvSpPr>
        <p:spPr bwMode="auto">
          <a:xfrm>
            <a:off x="7173689" y="3236119"/>
            <a:ext cx="232222" cy="449262"/>
          </a:xfrm>
          <a:custGeom>
            <a:avLst/>
            <a:gdLst>
              <a:gd name="T0" fmla="*/ 31 w 72"/>
              <a:gd name="T1" fmla="*/ 118 h 118"/>
              <a:gd name="T2" fmla="*/ 39 w 72"/>
              <a:gd name="T3" fmla="*/ 118 h 118"/>
              <a:gd name="T4" fmla="*/ 41 w 72"/>
              <a:gd name="T5" fmla="*/ 115 h 118"/>
              <a:gd name="T6" fmla="*/ 41 w 72"/>
              <a:gd name="T7" fmla="*/ 107 h 118"/>
              <a:gd name="T8" fmla="*/ 62 w 72"/>
              <a:gd name="T9" fmla="*/ 100 h 118"/>
              <a:gd name="T10" fmla="*/ 69 w 72"/>
              <a:gd name="T11" fmla="*/ 73 h 118"/>
              <a:gd name="T12" fmla="*/ 41 w 72"/>
              <a:gd name="T13" fmla="*/ 53 h 118"/>
              <a:gd name="T14" fmla="*/ 40 w 72"/>
              <a:gd name="T15" fmla="*/ 52 h 118"/>
              <a:gd name="T16" fmla="*/ 30 w 72"/>
              <a:gd name="T17" fmla="*/ 48 h 118"/>
              <a:gd name="T18" fmla="*/ 29 w 72"/>
              <a:gd name="T19" fmla="*/ 47 h 118"/>
              <a:gd name="T20" fmla="*/ 22 w 72"/>
              <a:gd name="T21" fmla="*/ 42 h 118"/>
              <a:gd name="T22" fmla="*/ 23 w 72"/>
              <a:gd name="T23" fmla="*/ 31 h 118"/>
              <a:gd name="T24" fmla="*/ 35 w 72"/>
              <a:gd name="T25" fmla="*/ 26 h 118"/>
              <a:gd name="T26" fmla="*/ 43 w 72"/>
              <a:gd name="T27" fmla="*/ 28 h 118"/>
              <a:gd name="T28" fmla="*/ 52 w 72"/>
              <a:gd name="T29" fmla="*/ 33 h 118"/>
              <a:gd name="T30" fmla="*/ 53 w 72"/>
              <a:gd name="T31" fmla="*/ 34 h 118"/>
              <a:gd name="T32" fmla="*/ 53 w 72"/>
              <a:gd name="T33" fmla="*/ 34 h 118"/>
              <a:gd name="T34" fmla="*/ 53 w 72"/>
              <a:gd name="T35" fmla="*/ 35 h 118"/>
              <a:gd name="T36" fmla="*/ 58 w 72"/>
              <a:gd name="T37" fmla="*/ 38 h 118"/>
              <a:gd name="T38" fmla="*/ 67 w 72"/>
              <a:gd name="T39" fmla="*/ 32 h 118"/>
              <a:gd name="T40" fmla="*/ 67 w 72"/>
              <a:gd name="T41" fmla="*/ 25 h 118"/>
              <a:gd name="T42" fmla="*/ 48 w 72"/>
              <a:gd name="T43" fmla="*/ 12 h 118"/>
              <a:gd name="T44" fmla="*/ 41 w 72"/>
              <a:gd name="T45" fmla="*/ 11 h 118"/>
              <a:gd name="T46" fmla="*/ 41 w 72"/>
              <a:gd name="T47" fmla="*/ 2 h 118"/>
              <a:gd name="T48" fmla="*/ 39 w 72"/>
              <a:gd name="T49" fmla="*/ 0 h 118"/>
              <a:gd name="T50" fmla="*/ 31 w 72"/>
              <a:gd name="T51" fmla="*/ 0 h 118"/>
              <a:gd name="T52" fmla="*/ 28 w 72"/>
              <a:gd name="T53" fmla="*/ 2 h 118"/>
              <a:gd name="T54" fmla="*/ 28 w 72"/>
              <a:gd name="T55" fmla="*/ 11 h 118"/>
              <a:gd name="T56" fmla="*/ 10 w 72"/>
              <a:gd name="T57" fmla="*/ 20 h 118"/>
              <a:gd name="T58" fmla="*/ 5 w 72"/>
              <a:gd name="T59" fmla="*/ 48 h 118"/>
              <a:gd name="T60" fmla="*/ 14 w 72"/>
              <a:gd name="T61" fmla="*/ 58 h 118"/>
              <a:gd name="T62" fmla="*/ 40 w 72"/>
              <a:gd name="T63" fmla="*/ 71 h 118"/>
              <a:gd name="T64" fmla="*/ 44 w 72"/>
              <a:gd name="T65" fmla="*/ 72 h 118"/>
              <a:gd name="T66" fmla="*/ 50 w 72"/>
              <a:gd name="T67" fmla="*/ 78 h 118"/>
              <a:gd name="T68" fmla="*/ 48 w 72"/>
              <a:gd name="T69" fmla="*/ 89 h 118"/>
              <a:gd name="T70" fmla="*/ 38 w 72"/>
              <a:gd name="T71" fmla="*/ 92 h 118"/>
              <a:gd name="T72" fmla="*/ 26 w 72"/>
              <a:gd name="T73" fmla="*/ 90 h 118"/>
              <a:gd name="T74" fmla="*/ 17 w 72"/>
              <a:gd name="T75" fmla="*/ 85 h 118"/>
              <a:gd name="T76" fmla="*/ 16 w 72"/>
              <a:gd name="T77" fmla="*/ 84 h 118"/>
              <a:gd name="T78" fmla="*/ 16 w 72"/>
              <a:gd name="T79" fmla="*/ 84 h 118"/>
              <a:gd name="T80" fmla="*/ 16 w 72"/>
              <a:gd name="T81" fmla="*/ 84 h 118"/>
              <a:gd name="T82" fmla="*/ 16 w 72"/>
              <a:gd name="T83" fmla="*/ 83 h 118"/>
              <a:gd name="T84" fmla="*/ 11 w 72"/>
              <a:gd name="T85" fmla="*/ 80 h 118"/>
              <a:gd name="T86" fmla="*/ 2 w 72"/>
              <a:gd name="T87" fmla="*/ 86 h 118"/>
              <a:gd name="T88" fmla="*/ 2 w 72"/>
              <a:gd name="T89" fmla="*/ 93 h 118"/>
              <a:gd name="T90" fmla="*/ 28 w 72"/>
              <a:gd name="T91" fmla="*/ 107 h 118"/>
              <a:gd name="T92" fmla="*/ 28 w 72"/>
              <a:gd name="T93" fmla="*/ 115 h 118"/>
              <a:gd name="T94" fmla="*/ 31 w 72"/>
              <a:gd name="T9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8">
                <a:moveTo>
                  <a:pt x="31" y="118"/>
                </a:moveTo>
                <a:cubicBezTo>
                  <a:pt x="39" y="118"/>
                  <a:pt x="39" y="118"/>
                  <a:pt x="39" y="118"/>
                </a:cubicBezTo>
                <a:cubicBezTo>
                  <a:pt x="40" y="118"/>
                  <a:pt x="41" y="117"/>
                  <a:pt x="41" y="115"/>
                </a:cubicBezTo>
                <a:cubicBezTo>
                  <a:pt x="41" y="107"/>
                  <a:pt x="41" y="107"/>
                  <a:pt x="41" y="107"/>
                </a:cubicBezTo>
                <a:cubicBezTo>
                  <a:pt x="50" y="107"/>
                  <a:pt x="57" y="104"/>
                  <a:pt x="62" y="100"/>
                </a:cubicBezTo>
                <a:cubicBezTo>
                  <a:pt x="69" y="93"/>
                  <a:pt x="72" y="83"/>
                  <a:pt x="69" y="73"/>
                </a:cubicBezTo>
                <a:cubicBezTo>
                  <a:pt x="66" y="63"/>
                  <a:pt x="52" y="57"/>
                  <a:pt x="41" y="53"/>
                </a:cubicBezTo>
                <a:cubicBezTo>
                  <a:pt x="40" y="52"/>
                  <a:pt x="40" y="52"/>
                  <a:pt x="40" y="52"/>
                </a:cubicBezTo>
                <a:cubicBezTo>
                  <a:pt x="36" y="50"/>
                  <a:pt x="31" y="48"/>
                  <a:pt x="30" y="48"/>
                </a:cubicBezTo>
                <a:cubicBezTo>
                  <a:pt x="29" y="47"/>
                  <a:pt x="29" y="47"/>
                  <a:pt x="29" y="47"/>
                </a:cubicBezTo>
                <a:cubicBezTo>
                  <a:pt x="26" y="46"/>
                  <a:pt x="23" y="45"/>
                  <a:pt x="22" y="42"/>
                </a:cubicBezTo>
                <a:cubicBezTo>
                  <a:pt x="19" y="38"/>
                  <a:pt x="20" y="33"/>
                  <a:pt x="23" y="31"/>
                </a:cubicBezTo>
                <a:cubicBezTo>
                  <a:pt x="27" y="27"/>
                  <a:pt x="32" y="26"/>
                  <a:pt x="35" y="26"/>
                </a:cubicBezTo>
                <a:cubicBezTo>
                  <a:pt x="38" y="26"/>
                  <a:pt x="41" y="27"/>
                  <a:pt x="43" y="28"/>
                </a:cubicBezTo>
                <a:cubicBezTo>
                  <a:pt x="46" y="28"/>
                  <a:pt x="49" y="31"/>
                  <a:pt x="52" y="33"/>
                </a:cubicBezTo>
                <a:cubicBezTo>
                  <a:pt x="53" y="34"/>
                  <a:pt x="53" y="34"/>
                  <a:pt x="53" y="34"/>
                </a:cubicBezTo>
                <a:cubicBezTo>
                  <a:pt x="53" y="34"/>
                  <a:pt x="53" y="34"/>
                  <a:pt x="53" y="34"/>
                </a:cubicBezTo>
                <a:cubicBezTo>
                  <a:pt x="53" y="35"/>
                  <a:pt x="53" y="35"/>
                  <a:pt x="53" y="35"/>
                </a:cubicBezTo>
                <a:cubicBezTo>
                  <a:pt x="54" y="37"/>
                  <a:pt x="56" y="38"/>
                  <a:pt x="58" y="38"/>
                </a:cubicBezTo>
                <a:cubicBezTo>
                  <a:pt x="62" y="38"/>
                  <a:pt x="65" y="35"/>
                  <a:pt x="67" y="32"/>
                </a:cubicBezTo>
                <a:cubicBezTo>
                  <a:pt x="68" y="30"/>
                  <a:pt x="68" y="27"/>
                  <a:pt x="67" y="25"/>
                </a:cubicBezTo>
                <a:cubicBezTo>
                  <a:pt x="63" y="19"/>
                  <a:pt x="55" y="14"/>
                  <a:pt x="48" y="12"/>
                </a:cubicBezTo>
                <a:cubicBezTo>
                  <a:pt x="46" y="12"/>
                  <a:pt x="44" y="11"/>
                  <a:pt x="41" y="11"/>
                </a:cubicBezTo>
                <a:cubicBezTo>
                  <a:pt x="41" y="2"/>
                  <a:pt x="41" y="2"/>
                  <a:pt x="41" y="2"/>
                </a:cubicBezTo>
                <a:cubicBezTo>
                  <a:pt x="41" y="1"/>
                  <a:pt x="40" y="0"/>
                  <a:pt x="39" y="0"/>
                </a:cubicBezTo>
                <a:cubicBezTo>
                  <a:pt x="31" y="0"/>
                  <a:pt x="31" y="0"/>
                  <a:pt x="31" y="0"/>
                </a:cubicBezTo>
                <a:cubicBezTo>
                  <a:pt x="30" y="0"/>
                  <a:pt x="28" y="1"/>
                  <a:pt x="28" y="2"/>
                </a:cubicBezTo>
                <a:cubicBezTo>
                  <a:pt x="28" y="11"/>
                  <a:pt x="28" y="11"/>
                  <a:pt x="28" y="11"/>
                </a:cubicBezTo>
                <a:cubicBezTo>
                  <a:pt x="21" y="13"/>
                  <a:pt x="15" y="16"/>
                  <a:pt x="10" y="20"/>
                </a:cubicBezTo>
                <a:cubicBezTo>
                  <a:pt x="2" y="28"/>
                  <a:pt x="0" y="39"/>
                  <a:pt x="5" y="48"/>
                </a:cubicBezTo>
                <a:cubicBezTo>
                  <a:pt x="7" y="52"/>
                  <a:pt x="10" y="56"/>
                  <a:pt x="14" y="58"/>
                </a:cubicBezTo>
                <a:cubicBezTo>
                  <a:pt x="17" y="60"/>
                  <a:pt x="33" y="67"/>
                  <a:pt x="40" y="71"/>
                </a:cubicBezTo>
                <a:cubicBezTo>
                  <a:pt x="44" y="72"/>
                  <a:pt x="44" y="72"/>
                  <a:pt x="44" y="72"/>
                </a:cubicBezTo>
                <a:cubicBezTo>
                  <a:pt x="47" y="74"/>
                  <a:pt x="49" y="76"/>
                  <a:pt x="50" y="78"/>
                </a:cubicBezTo>
                <a:cubicBezTo>
                  <a:pt x="52" y="82"/>
                  <a:pt x="51" y="87"/>
                  <a:pt x="48" y="89"/>
                </a:cubicBezTo>
                <a:cubicBezTo>
                  <a:pt x="46" y="91"/>
                  <a:pt x="43" y="92"/>
                  <a:pt x="38" y="92"/>
                </a:cubicBezTo>
                <a:cubicBezTo>
                  <a:pt x="34" y="92"/>
                  <a:pt x="30" y="91"/>
                  <a:pt x="26" y="90"/>
                </a:cubicBezTo>
                <a:cubicBezTo>
                  <a:pt x="23" y="89"/>
                  <a:pt x="20" y="87"/>
                  <a:pt x="17" y="85"/>
                </a:cubicBezTo>
                <a:cubicBezTo>
                  <a:pt x="16" y="84"/>
                  <a:pt x="16" y="84"/>
                  <a:pt x="16" y="84"/>
                </a:cubicBezTo>
                <a:cubicBezTo>
                  <a:pt x="16" y="84"/>
                  <a:pt x="16" y="84"/>
                  <a:pt x="16" y="84"/>
                </a:cubicBezTo>
                <a:cubicBezTo>
                  <a:pt x="16" y="84"/>
                  <a:pt x="16" y="84"/>
                  <a:pt x="16" y="84"/>
                </a:cubicBezTo>
                <a:cubicBezTo>
                  <a:pt x="16" y="83"/>
                  <a:pt x="16" y="83"/>
                  <a:pt x="16" y="83"/>
                </a:cubicBezTo>
                <a:cubicBezTo>
                  <a:pt x="15" y="81"/>
                  <a:pt x="13" y="80"/>
                  <a:pt x="11" y="80"/>
                </a:cubicBezTo>
                <a:cubicBezTo>
                  <a:pt x="7" y="80"/>
                  <a:pt x="4" y="83"/>
                  <a:pt x="2" y="86"/>
                </a:cubicBezTo>
                <a:cubicBezTo>
                  <a:pt x="1" y="88"/>
                  <a:pt x="1" y="91"/>
                  <a:pt x="2" y="93"/>
                </a:cubicBezTo>
                <a:cubicBezTo>
                  <a:pt x="7" y="101"/>
                  <a:pt x="18" y="105"/>
                  <a:pt x="28" y="107"/>
                </a:cubicBezTo>
                <a:cubicBezTo>
                  <a:pt x="28" y="115"/>
                  <a:pt x="28" y="115"/>
                  <a:pt x="28" y="115"/>
                </a:cubicBezTo>
                <a:cubicBezTo>
                  <a:pt x="28" y="117"/>
                  <a:pt x="30" y="118"/>
                  <a:pt x="31" y="118"/>
                </a:cubicBezTo>
                <a:close/>
              </a:path>
            </a:pathLst>
          </a:custGeom>
          <a:solidFill>
            <a:srgbClr val="01ACBE"/>
          </a:solidFill>
          <a:ln>
            <a:noFill/>
          </a:ln>
          <a:effectLst>
            <a:reflection blurRad="6350" stA="50000" endA="300" endPos="40000" dir="5400000" sy="-100000" algn="bl" rotWithShape="0"/>
          </a:effectLst>
        </p:spPr>
        <p:txBody>
          <a:bodyPr vert="horz" wrap="square" lIns="91440" tIns="45720" rIns="91440" bIns="45720" numCol="1" anchor="t" anchorCtr="0" compatLnSpc="1"/>
          <a:lstStyle/>
          <a:p>
            <a:endParaRPr lang="zh-CN" altLang="en-US">
              <a:solidFill>
                <a:schemeClr val="bg1"/>
              </a:solidFill>
            </a:endParaRPr>
          </a:p>
        </p:txBody>
      </p:sp>
      <p:grpSp>
        <p:nvGrpSpPr>
          <p:cNvPr id="55" name="Group 909"/>
          <p:cNvGrpSpPr>
            <a:grpSpLocks noChangeAspect="1"/>
          </p:cNvGrpSpPr>
          <p:nvPr/>
        </p:nvGrpSpPr>
        <p:grpSpPr bwMode="auto">
          <a:xfrm>
            <a:off x="7115962" y="4931746"/>
            <a:ext cx="347676" cy="296508"/>
            <a:chOff x="6090" y="1175"/>
            <a:chExt cx="265" cy="226"/>
          </a:xfrm>
          <a:solidFill>
            <a:srgbClr val="E87071"/>
          </a:solidFill>
          <a:effectLst>
            <a:reflection blurRad="6350" stA="50000" endA="300" endPos="40000" dir="5400000" sy="-100000" algn="bl" rotWithShape="0"/>
          </a:effectLst>
        </p:grpSpPr>
        <p:sp>
          <p:nvSpPr>
            <p:cNvPr id="56"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7"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8"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9"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创意灯泡并列关系图表</a:t>
            </a:r>
            <a:endParaRPr lang="zh-CN" altLang="en-US" dirty="0"/>
          </a:p>
        </p:txBody>
      </p:sp>
      <p:pic>
        <p:nvPicPr>
          <p:cNvPr id="311" name="图片 31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6647986" y="4505788"/>
            <a:ext cx="688210" cy="119039"/>
          </a:xfrm>
          <a:prstGeom prst="rect">
            <a:avLst/>
          </a:prstGeom>
        </p:spPr>
      </p:pic>
      <p:pic>
        <p:nvPicPr>
          <p:cNvPr id="312" name="图片 311"/>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6647986" y="3515701"/>
            <a:ext cx="688210" cy="119039"/>
          </a:xfrm>
          <a:prstGeom prst="rect">
            <a:avLst/>
          </a:prstGeom>
        </p:spPr>
      </p:pic>
      <p:pic>
        <p:nvPicPr>
          <p:cNvPr id="320" name="图片 31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10800000">
            <a:off x="6647986" y="2538999"/>
            <a:ext cx="688210" cy="119039"/>
          </a:xfrm>
          <a:prstGeom prst="rect">
            <a:avLst/>
          </a:prstGeom>
        </p:spPr>
      </p:pic>
      <p:pic>
        <p:nvPicPr>
          <p:cNvPr id="321" name="图片 32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rot="5400000">
            <a:off x="5097698" y="3481363"/>
            <a:ext cx="4209032" cy="281736"/>
          </a:xfrm>
          <a:prstGeom prst="rect">
            <a:avLst/>
          </a:prstGeom>
        </p:spPr>
      </p:pic>
      <p:grpSp>
        <p:nvGrpSpPr>
          <p:cNvPr id="322" name="Group 887"/>
          <p:cNvGrpSpPr>
            <a:grpSpLocks noChangeAspect="1"/>
          </p:cNvGrpSpPr>
          <p:nvPr/>
        </p:nvGrpSpPr>
        <p:grpSpPr bwMode="auto">
          <a:xfrm>
            <a:off x="6832728" y="4819484"/>
            <a:ext cx="266734" cy="331791"/>
            <a:chOff x="5971" y="2553"/>
            <a:chExt cx="246" cy="306"/>
          </a:xfrm>
          <a:solidFill>
            <a:srgbClr val="9055A8"/>
          </a:solidFill>
          <a:effectLst>
            <a:reflection blurRad="6350" stA="50000" endA="300" endPos="40000" dir="5400000" sy="-100000" algn="bl" rotWithShape="0"/>
          </a:effectLst>
        </p:grpSpPr>
        <p:sp>
          <p:nvSpPr>
            <p:cNvPr id="323" name="Freeform 889"/>
            <p:cNvSpPr/>
            <p:nvPr/>
          </p:nvSpPr>
          <p:spPr bwMode="auto">
            <a:xfrm>
              <a:off x="5971" y="2715"/>
              <a:ext cx="246" cy="144"/>
            </a:xfrm>
            <a:custGeom>
              <a:avLst/>
              <a:gdLst>
                <a:gd name="T0" fmla="*/ 66 w 101"/>
                <a:gd name="T1" fmla="*/ 0 h 60"/>
                <a:gd name="T2" fmla="*/ 58 w 101"/>
                <a:gd name="T3" fmla="*/ 38 h 60"/>
                <a:gd name="T4" fmla="*/ 54 w 101"/>
                <a:gd name="T5" fmla="*/ 12 h 60"/>
                <a:gd name="T6" fmla="*/ 56 w 101"/>
                <a:gd name="T7" fmla="*/ 6 h 60"/>
                <a:gd name="T8" fmla="*/ 52 w 101"/>
                <a:gd name="T9" fmla="*/ 2 h 60"/>
                <a:gd name="T10" fmla="*/ 51 w 101"/>
                <a:gd name="T11" fmla="*/ 2 h 60"/>
                <a:gd name="T12" fmla="*/ 50 w 101"/>
                <a:gd name="T13" fmla="*/ 2 h 60"/>
                <a:gd name="T14" fmla="*/ 49 w 101"/>
                <a:gd name="T15" fmla="*/ 2 h 60"/>
                <a:gd name="T16" fmla="*/ 45 w 101"/>
                <a:gd name="T17" fmla="*/ 6 h 60"/>
                <a:gd name="T18" fmla="*/ 47 w 101"/>
                <a:gd name="T19" fmla="*/ 12 h 60"/>
                <a:gd name="T20" fmla="*/ 43 w 101"/>
                <a:gd name="T21" fmla="*/ 38 h 60"/>
                <a:gd name="T22" fmla="*/ 35 w 101"/>
                <a:gd name="T23" fmla="*/ 0 h 60"/>
                <a:gd name="T24" fmla="*/ 35 w 101"/>
                <a:gd name="T25" fmla="*/ 0 h 60"/>
                <a:gd name="T26" fmla="*/ 34 w 101"/>
                <a:gd name="T27" fmla="*/ 0 h 60"/>
                <a:gd name="T28" fmla="*/ 8 w 101"/>
                <a:gd name="T29" fmla="*/ 10 h 60"/>
                <a:gd name="T30" fmla="*/ 0 w 101"/>
                <a:gd name="T31" fmla="*/ 32 h 60"/>
                <a:gd name="T32" fmla="*/ 0 w 101"/>
                <a:gd name="T33" fmla="*/ 56 h 60"/>
                <a:gd name="T34" fmla="*/ 16 w 101"/>
                <a:gd name="T35" fmla="*/ 59 h 60"/>
                <a:gd name="T36" fmla="*/ 16 w 101"/>
                <a:gd name="T37" fmla="*/ 38 h 60"/>
                <a:gd name="T38" fmla="*/ 20 w 101"/>
                <a:gd name="T39" fmla="*/ 30 h 60"/>
                <a:gd name="T40" fmla="*/ 20 w 101"/>
                <a:gd name="T41" fmla="*/ 59 h 60"/>
                <a:gd name="T42" fmla="*/ 51 w 101"/>
                <a:gd name="T43" fmla="*/ 60 h 60"/>
                <a:gd name="T44" fmla="*/ 80 w 101"/>
                <a:gd name="T45" fmla="*/ 59 h 60"/>
                <a:gd name="T46" fmla="*/ 80 w 101"/>
                <a:gd name="T47" fmla="*/ 30 h 60"/>
                <a:gd name="T48" fmla="*/ 85 w 101"/>
                <a:gd name="T49" fmla="*/ 38 h 60"/>
                <a:gd name="T50" fmla="*/ 85 w 101"/>
                <a:gd name="T51" fmla="*/ 58 h 60"/>
                <a:gd name="T52" fmla="*/ 101 w 101"/>
                <a:gd name="T53" fmla="*/ 56 h 60"/>
                <a:gd name="T54" fmla="*/ 101 w 101"/>
                <a:gd name="T55" fmla="*/ 32 h 60"/>
                <a:gd name="T56" fmla="*/ 93 w 101"/>
                <a:gd name="T57" fmla="*/ 10 h 60"/>
                <a:gd name="T58" fmla="*/ 67 w 101"/>
                <a:gd name="T59" fmla="*/ 0 h 60"/>
                <a:gd name="T60" fmla="*/ 66 w 101"/>
                <a:gd name="T61" fmla="*/ 0 h 60"/>
                <a:gd name="T62" fmla="*/ 66 w 101"/>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60">
                  <a:moveTo>
                    <a:pt x="66" y="0"/>
                  </a:moveTo>
                  <a:cubicBezTo>
                    <a:pt x="66" y="5"/>
                    <a:pt x="58" y="38"/>
                    <a:pt x="58" y="38"/>
                  </a:cubicBezTo>
                  <a:cubicBezTo>
                    <a:pt x="54" y="12"/>
                    <a:pt x="54" y="12"/>
                    <a:pt x="54" y="12"/>
                  </a:cubicBezTo>
                  <a:cubicBezTo>
                    <a:pt x="56" y="6"/>
                    <a:pt x="56" y="6"/>
                    <a:pt x="56" y="6"/>
                  </a:cubicBezTo>
                  <a:cubicBezTo>
                    <a:pt x="52" y="2"/>
                    <a:pt x="52" y="2"/>
                    <a:pt x="52" y="2"/>
                  </a:cubicBezTo>
                  <a:cubicBezTo>
                    <a:pt x="51" y="2"/>
                    <a:pt x="51" y="2"/>
                    <a:pt x="51" y="2"/>
                  </a:cubicBezTo>
                  <a:cubicBezTo>
                    <a:pt x="50" y="2"/>
                    <a:pt x="50" y="2"/>
                    <a:pt x="50" y="2"/>
                  </a:cubicBezTo>
                  <a:cubicBezTo>
                    <a:pt x="49" y="2"/>
                    <a:pt x="49" y="2"/>
                    <a:pt x="49" y="2"/>
                  </a:cubicBezTo>
                  <a:cubicBezTo>
                    <a:pt x="45" y="6"/>
                    <a:pt x="45" y="6"/>
                    <a:pt x="45" y="6"/>
                  </a:cubicBezTo>
                  <a:cubicBezTo>
                    <a:pt x="47" y="12"/>
                    <a:pt x="47" y="12"/>
                    <a:pt x="47" y="12"/>
                  </a:cubicBezTo>
                  <a:cubicBezTo>
                    <a:pt x="43" y="38"/>
                    <a:pt x="43" y="38"/>
                    <a:pt x="43" y="38"/>
                  </a:cubicBezTo>
                  <a:cubicBezTo>
                    <a:pt x="43" y="38"/>
                    <a:pt x="35" y="5"/>
                    <a:pt x="35" y="0"/>
                  </a:cubicBezTo>
                  <a:cubicBezTo>
                    <a:pt x="35" y="0"/>
                    <a:pt x="35" y="0"/>
                    <a:pt x="35" y="0"/>
                  </a:cubicBezTo>
                  <a:cubicBezTo>
                    <a:pt x="34" y="0"/>
                    <a:pt x="34" y="0"/>
                    <a:pt x="34" y="0"/>
                  </a:cubicBezTo>
                  <a:cubicBezTo>
                    <a:pt x="29" y="1"/>
                    <a:pt x="15" y="6"/>
                    <a:pt x="8" y="10"/>
                  </a:cubicBezTo>
                  <a:cubicBezTo>
                    <a:pt x="6" y="12"/>
                    <a:pt x="1" y="17"/>
                    <a:pt x="0" y="32"/>
                  </a:cubicBezTo>
                  <a:cubicBezTo>
                    <a:pt x="0" y="34"/>
                    <a:pt x="0" y="47"/>
                    <a:pt x="0" y="56"/>
                  </a:cubicBezTo>
                  <a:cubicBezTo>
                    <a:pt x="6" y="57"/>
                    <a:pt x="9" y="58"/>
                    <a:pt x="16" y="59"/>
                  </a:cubicBezTo>
                  <a:cubicBezTo>
                    <a:pt x="16" y="51"/>
                    <a:pt x="16" y="40"/>
                    <a:pt x="16" y="38"/>
                  </a:cubicBezTo>
                  <a:cubicBezTo>
                    <a:pt x="16" y="35"/>
                    <a:pt x="19" y="32"/>
                    <a:pt x="20" y="30"/>
                  </a:cubicBezTo>
                  <a:cubicBezTo>
                    <a:pt x="20" y="59"/>
                    <a:pt x="20" y="59"/>
                    <a:pt x="20" y="59"/>
                  </a:cubicBezTo>
                  <a:cubicBezTo>
                    <a:pt x="29" y="59"/>
                    <a:pt x="41" y="60"/>
                    <a:pt x="51" y="60"/>
                  </a:cubicBezTo>
                  <a:cubicBezTo>
                    <a:pt x="60" y="60"/>
                    <a:pt x="71" y="59"/>
                    <a:pt x="80" y="59"/>
                  </a:cubicBezTo>
                  <a:cubicBezTo>
                    <a:pt x="80" y="30"/>
                    <a:pt x="80" y="30"/>
                    <a:pt x="80" y="30"/>
                  </a:cubicBezTo>
                  <a:cubicBezTo>
                    <a:pt x="82" y="32"/>
                    <a:pt x="85" y="34"/>
                    <a:pt x="85" y="38"/>
                  </a:cubicBezTo>
                  <a:cubicBezTo>
                    <a:pt x="85" y="40"/>
                    <a:pt x="85" y="51"/>
                    <a:pt x="85" y="58"/>
                  </a:cubicBezTo>
                  <a:cubicBezTo>
                    <a:pt x="92" y="58"/>
                    <a:pt x="95" y="57"/>
                    <a:pt x="101" y="56"/>
                  </a:cubicBezTo>
                  <a:cubicBezTo>
                    <a:pt x="101" y="47"/>
                    <a:pt x="101" y="34"/>
                    <a:pt x="101" y="32"/>
                  </a:cubicBezTo>
                  <a:cubicBezTo>
                    <a:pt x="100" y="17"/>
                    <a:pt x="95" y="12"/>
                    <a:pt x="93" y="10"/>
                  </a:cubicBezTo>
                  <a:cubicBezTo>
                    <a:pt x="86" y="6"/>
                    <a:pt x="72" y="1"/>
                    <a:pt x="67" y="0"/>
                  </a:cubicBezTo>
                  <a:cubicBezTo>
                    <a:pt x="66" y="0"/>
                    <a:pt x="66"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24" name="Freeform 890"/>
            <p:cNvSpPr/>
            <p:nvPr/>
          </p:nvSpPr>
          <p:spPr bwMode="auto">
            <a:xfrm>
              <a:off x="6032" y="2553"/>
              <a:ext cx="124" cy="147"/>
            </a:xfrm>
            <a:custGeom>
              <a:avLst/>
              <a:gdLst>
                <a:gd name="T0" fmla="*/ 26 w 51"/>
                <a:gd name="T1" fmla="*/ 0 h 61"/>
                <a:gd name="T2" fmla="*/ 4 w 51"/>
                <a:gd name="T3" fmla="*/ 25 h 61"/>
                <a:gd name="T4" fmla="*/ 0 w 51"/>
                <a:gd name="T5" fmla="*/ 30 h 61"/>
                <a:gd name="T6" fmla="*/ 5 w 51"/>
                <a:gd name="T7" fmla="*/ 40 h 61"/>
                <a:gd name="T8" fmla="*/ 26 w 51"/>
                <a:gd name="T9" fmla="*/ 61 h 61"/>
                <a:gd name="T10" fmla="*/ 46 w 51"/>
                <a:gd name="T11" fmla="*/ 39 h 61"/>
                <a:gd name="T12" fmla="*/ 51 w 51"/>
                <a:gd name="T13" fmla="*/ 30 h 61"/>
                <a:gd name="T14" fmla="*/ 48 w 51"/>
                <a:gd name="T15" fmla="*/ 25 h 61"/>
                <a:gd name="T16" fmla="*/ 26 w 51"/>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1">
                  <a:moveTo>
                    <a:pt x="26" y="0"/>
                  </a:moveTo>
                  <a:cubicBezTo>
                    <a:pt x="13" y="0"/>
                    <a:pt x="4" y="11"/>
                    <a:pt x="4" y="25"/>
                  </a:cubicBezTo>
                  <a:cubicBezTo>
                    <a:pt x="2" y="26"/>
                    <a:pt x="0" y="27"/>
                    <a:pt x="0" y="30"/>
                  </a:cubicBezTo>
                  <a:cubicBezTo>
                    <a:pt x="0" y="33"/>
                    <a:pt x="2" y="39"/>
                    <a:pt x="5" y="40"/>
                  </a:cubicBezTo>
                  <a:cubicBezTo>
                    <a:pt x="8" y="51"/>
                    <a:pt x="15" y="61"/>
                    <a:pt x="26" y="61"/>
                  </a:cubicBezTo>
                  <a:cubicBezTo>
                    <a:pt x="37" y="61"/>
                    <a:pt x="44" y="51"/>
                    <a:pt x="46" y="39"/>
                  </a:cubicBezTo>
                  <a:cubicBezTo>
                    <a:pt x="50" y="38"/>
                    <a:pt x="51" y="33"/>
                    <a:pt x="51" y="30"/>
                  </a:cubicBezTo>
                  <a:cubicBezTo>
                    <a:pt x="51" y="27"/>
                    <a:pt x="50" y="26"/>
                    <a:pt x="48" y="25"/>
                  </a:cubicBezTo>
                  <a:cubicBezTo>
                    <a:pt x="47" y="11"/>
                    <a:pt x="3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325" name="Group 893"/>
          <p:cNvGrpSpPr>
            <a:grpSpLocks noChangeAspect="1"/>
          </p:cNvGrpSpPr>
          <p:nvPr/>
        </p:nvGrpSpPr>
        <p:grpSpPr bwMode="auto">
          <a:xfrm>
            <a:off x="6821344" y="3961366"/>
            <a:ext cx="289505" cy="288420"/>
            <a:chOff x="6356" y="2576"/>
            <a:chExt cx="267" cy="266"/>
          </a:xfrm>
          <a:solidFill>
            <a:srgbClr val="E87071"/>
          </a:solidFill>
          <a:effectLst>
            <a:reflection blurRad="6350" stA="50000" endA="300" endPos="40000" dir="5400000" sy="-100000" algn="bl" rotWithShape="0"/>
          </a:effectLst>
        </p:grpSpPr>
        <p:sp>
          <p:nvSpPr>
            <p:cNvPr id="326" name="Freeform 896"/>
            <p:cNvSpPr>
              <a:spLocks noEditPoints="1"/>
            </p:cNvSpPr>
            <p:nvPr/>
          </p:nvSpPr>
          <p:spPr bwMode="auto">
            <a:xfrm>
              <a:off x="6356" y="2576"/>
              <a:ext cx="267" cy="266"/>
            </a:xfrm>
            <a:custGeom>
              <a:avLst/>
              <a:gdLst>
                <a:gd name="T0" fmla="*/ 55 w 110"/>
                <a:gd name="T1" fmla="*/ 0 h 111"/>
                <a:gd name="T2" fmla="*/ 0 w 110"/>
                <a:gd name="T3" fmla="*/ 56 h 111"/>
                <a:gd name="T4" fmla="*/ 55 w 110"/>
                <a:gd name="T5" fmla="*/ 111 h 111"/>
                <a:gd name="T6" fmla="*/ 110 w 110"/>
                <a:gd name="T7" fmla="*/ 56 h 111"/>
                <a:gd name="T8" fmla="*/ 55 w 110"/>
                <a:gd name="T9" fmla="*/ 0 h 111"/>
                <a:gd name="T10" fmla="*/ 55 w 110"/>
                <a:gd name="T11" fmla="*/ 100 h 111"/>
                <a:gd name="T12" fmla="*/ 10 w 110"/>
                <a:gd name="T13" fmla="*/ 56 h 111"/>
                <a:gd name="T14" fmla="*/ 55 w 110"/>
                <a:gd name="T15" fmla="*/ 11 h 111"/>
                <a:gd name="T16" fmla="*/ 100 w 110"/>
                <a:gd name="T17" fmla="*/ 56 h 111"/>
                <a:gd name="T18" fmla="*/ 55 w 110"/>
                <a:gd name="T1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1">
                  <a:moveTo>
                    <a:pt x="55" y="0"/>
                  </a:moveTo>
                  <a:cubicBezTo>
                    <a:pt x="25" y="0"/>
                    <a:pt x="0" y="25"/>
                    <a:pt x="0" y="56"/>
                  </a:cubicBezTo>
                  <a:cubicBezTo>
                    <a:pt x="0" y="86"/>
                    <a:pt x="25" y="111"/>
                    <a:pt x="55" y="111"/>
                  </a:cubicBezTo>
                  <a:cubicBezTo>
                    <a:pt x="86" y="111"/>
                    <a:pt x="110" y="86"/>
                    <a:pt x="110" y="56"/>
                  </a:cubicBezTo>
                  <a:cubicBezTo>
                    <a:pt x="110" y="25"/>
                    <a:pt x="86" y="0"/>
                    <a:pt x="55" y="0"/>
                  </a:cubicBezTo>
                  <a:close/>
                  <a:moveTo>
                    <a:pt x="55" y="100"/>
                  </a:moveTo>
                  <a:cubicBezTo>
                    <a:pt x="30" y="100"/>
                    <a:pt x="10" y="80"/>
                    <a:pt x="10" y="56"/>
                  </a:cubicBezTo>
                  <a:cubicBezTo>
                    <a:pt x="10" y="31"/>
                    <a:pt x="30" y="11"/>
                    <a:pt x="55" y="11"/>
                  </a:cubicBezTo>
                  <a:cubicBezTo>
                    <a:pt x="80" y="11"/>
                    <a:pt x="100" y="31"/>
                    <a:pt x="100" y="56"/>
                  </a:cubicBezTo>
                  <a:cubicBezTo>
                    <a:pt x="100" y="80"/>
                    <a:pt x="80" y="100"/>
                    <a:pt x="55"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27" name="Freeform 897"/>
            <p:cNvSpPr/>
            <p:nvPr/>
          </p:nvSpPr>
          <p:spPr bwMode="auto">
            <a:xfrm>
              <a:off x="6480" y="2605"/>
              <a:ext cx="19" cy="24"/>
            </a:xfrm>
            <a:custGeom>
              <a:avLst/>
              <a:gdLst>
                <a:gd name="T0" fmla="*/ 4 w 8"/>
                <a:gd name="T1" fmla="*/ 10 h 10"/>
                <a:gd name="T2" fmla="*/ 4 w 8"/>
                <a:gd name="T3" fmla="*/ 10 h 10"/>
                <a:gd name="T4" fmla="*/ 8 w 8"/>
                <a:gd name="T5" fmla="*/ 7 h 10"/>
                <a:gd name="T6" fmla="*/ 8 w 8"/>
                <a:gd name="T7" fmla="*/ 1 h 10"/>
                <a:gd name="T8" fmla="*/ 4 w 8"/>
                <a:gd name="T9" fmla="*/ 0 h 10"/>
                <a:gd name="T10" fmla="*/ 0 w 8"/>
                <a:gd name="T11" fmla="*/ 1 h 10"/>
                <a:gd name="T12" fmla="*/ 0 w 8"/>
                <a:gd name="T13" fmla="*/ 7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cubicBezTo>
                    <a:pt x="4" y="10"/>
                    <a:pt x="4" y="10"/>
                    <a:pt x="4" y="10"/>
                  </a:cubicBezTo>
                  <a:cubicBezTo>
                    <a:pt x="6" y="10"/>
                    <a:pt x="8" y="9"/>
                    <a:pt x="8" y="7"/>
                  </a:cubicBezTo>
                  <a:cubicBezTo>
                    <a:pt x="8" y="1"/>
                    <a:pt x="8" y="1"/>
                    <a:pt x="8" y="1"/>
                  </a:cubicBezTo>
                  <a:cubicBezTo>
                    <a:pt x="7" y="1"/>
                    <a:pt x="5" y="0"/>
                    <a:pt x="4" y="0"/>
                  </a:cubicBezTo>
                  <a:cubicBezTo>
                    <a:pt x="3" y="0"/>
                    <a:pt x="2" y="1"/>
                    <a:pt x="0" y="1"/>
                  </a:cubicBezTo>
                  <a:cubicBezTo>
                    <a:pt x="0" y="7"/>
                    <a:pt x="0" y="7"/>
                    <a:pt x="0" y="7"/>
                  </a:cubicBezTo>
                  <a:cubicBezTo>
                    <a:pt x="0" y="9"/>
                    <a:pt x="2"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28" name="Freeform 898"/>
            <p:cNvSpPr/>
            <p:nvPr/>
          </p:nvSpPr>
          <p:spPr bwMode="auto">
            <a:xfrm>
              <a:off x="6480" y="2790"/>
              <a:ext cx="19" cy="24"/>
            </a:xfrm>
            <a:custGeom>
              <a:avLst/>
              <a:gdLst>
                <a:gd name="T0" fmla="*/ 4 w 8"/>
                <a:gd name="T1" fmla="*/ 0 h 10"/>
                <a:gd name="T2" fmla="*/ 4 w 8"/>
                <a:gd name="T3" fmla="*/ 0 h 10"/>
                <a:gd name="T4" fmla="*/ 0 w 8"/>
                <a:gd name="T5" fmla="*/ 3 h 10"/>
                <a:gd name="T6" fmla="*/ 0 w 8"/>
                <a:gd name="T7" fmla="*/ 9 h 10"/>
                <a:gd name="T8" fmla="*/ 4 w 8"/>
                <a:gd name="T9" fmla="*/ 10 h 10"/>
                <a:gd name="T10" fmla="*/ 8 w 8"/>
                <a:gd name="T11" fmla="*/ 9 h 10"/>
                <a:gd name="T12" fmla="*/ 8 w 8"/>
                <a:gd name="T13" fmla="*/ 3 h 10"/>
                <a:gd name="T14" fmla="*/ 4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0"/>
                  </a:moveTo>
                  <a:cubicBezTo>
                    <a:pt x="4" y="0"/>
                    <a:pt x="4" y="0"/>
                    <a:pt x="4" y="0"/>
                  </a:cubicBezTo>
                  <a:cubicBezTo>
                    <a:pt x="2" y="0"/>
                    <a:pt x="0" y="1"/>
                    <a:pt x="0" y="3"/>
                  </a:cubicBezTo>
                  <a:cubicBezTo>
                    <a:pt x="0" y="9"/>
                    <a:pt x="0" y="9"/>
                    <a:pt x="0" y="9"/>
                  </a:cubicBezTo>
                  <a:cubicBezTo>
                    <a:pt x="2" y="10"/>
                    <a:pt x="3" y="10"/>
                    <a:pt x="4" y="10"/>
                  </a:cubicBezTo>
                  <a:cubicBezTo>
                    <a:pt x="5" y="10"/>
                    <a:pt x="7" y="10"/>
                    <a:pt x="8" y="9"/>
                  </a:cubicBezTo>
                  <a:cubicBezTo>
                    <a:pt x="8" y="3"/>
                    <a:pt x="8" y="3"/>
                    <a:pt x="8" y="3"/>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29" name="Freeform 899"/>
            <p:cNvSpPr/>
            <p:nvPr/>
          </p:nvSpPr>
          <p:spPr bwMode="auto">
            <a:xfrm>
              <a:off x="6385" y="2701"/>
              <a:ext cx="24" cy="17"/>
            </a:xfrm>
            <a:custGeom>
              <a:avLst/>
              <a:gdLst>
                <a:gd name="T0" fmla="*/ 6 w 10"/>
                <a:gd name="T1" fmla="*/ 0 h 7"/>
                <a:gd name="T2" fmla="*/ 0 w 10"/>
                <a:gd name="T3" fmla="*/ 0 h 7"/>
                <a:gd name="T4" fmla="*/ 0 w 10"/>
                <a:gd name="T5" fmla="*/ 4 h 7"/>
                <a:gd name="T6" fmla="*/ 0 w 10"/>
                <a:gd name="T7" fmla="*/ 7 h 7"/>
                <a:gd name="T8" fmla="*/ 6 w 10"/>
                <a:gd name="T9" fmla="*/ 7 h 7"/>
                <a:gd name="T10" fmla="*/ 10 w 10"/>
                <a:gd name="T11" fmla="*/ 4 h 7"/>
                <a:gd name="T12" fmla="*/ 10 w 10"/>
                <a:gd name="T13" fmla="*/ 3 h 7"/>
                <a:gd name="T14" fmla="*/ 6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6" y="0"/>
                  </a:moveTo>
                  <a:cubicBezTo>
                    <a:pt x="0" y="0"/>
                    <a:pt x="0" y="0"/>
                    <a:pt x="0" y="0"/>
                  </a:cubicBezTo>
                  <a:cubicBezTo>
                    <a:pt x="0" y="1"/>
                    <a:pt x="0" y="2"/>
                    <a:pt x="0" y="4"/>
                  </a:cubicBezTo>
                  <a:cubicBezTo>
                    <a:pt x="0" y="5"/>
                    <a:pt x="0" y="6"/>
                    <a:pt x="0" y="7"/>
                  </a:cubicBezTo>
                  <a:cubicBezTo>
                    <a:pt x="6" y="7"/>
                    <a:pt x="6" y="7"/>
                    <a:pt x="6" y="7"/>
                  </a:cubicBezTo>
                  <a:cubicBezTo>
                    <a:pt x="8" y="7"/>
                    <a:pt x="10" y="6"/>
                    <a:pt x="10" y="4"/>
                  </a:cubicBezTo>
                  <a:cubicBezTo>
                    <a:pt x="10" y="3"/>
                    <a:pt x="10" y="3"/>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0" name="Freeform 900"/>
            <p:cNvSpPr/>
            <p:nvPr/>
          </p:nvSpPr>
          <p:spPr bwMode="auto">
            <a:xfrm>
              <a:off x="6569" y="2701"/>
              <a:ext cx="24" cy="17"/>
            </a:xfrm>
            <a:custGeom>
              <a:avLst/>
              <a:gdLst>
                <a:gd name="T0" fmla="*/ 10 w 10"/>
                <a:gd name="T1" fmla="*/ 0 h 7"/>
                <a:gd name="T2" fmla="*/ 4 w 10"/>
                <a:gd name="T3" fmla="*/ 0 h 7"/>
                <a:gd name="T4" fmla="*/ 0 w 10"/>
                <a:gd name="T5" fmla="*/ 3 h 7"/>
                <a:gd name="T6" fmla="*/ 0 w 10"/>
                <a:gd name="T7" fmla="*/ 4 h 7"/>
                <a:gd name="T8" fmla="*/ 4 w 10"/>
                <a:gd name="T9" fmla="*/ 7 h 7"/>
                <a:gd name="T10" fmla="*/ 10 w 10"/>
                <a:gd name="T11" fmla="*/ 7 h 7"/>
                <a:gd name="T12" fmla="*/ 10 w 10"/>
                <a:gd name="T13" fmla="*/ 4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cubicBezTo>
                    <a:pt x="4" y="0"/>
                    <a:pt x="4" y="0"/>
                    <a:pt x="4" y="0"/>
                  </a:cubicBezTo>
                  <a:cubicBezTo>
                    <a:pt x="2" y="0"/>
                    <a:pt x="0" y="1"/>
                    <a:pt x="0" y="3"/>
                  </a:cubicBezTo>
                  <a:cubicBezTo>
                    <a:pt x="0" y="4"/>
                    <a:pt x="0" y="4"/>
                    <a:pt x="0" y="4"/>
                  </a:cubicBezTo>
                  <a:cubicBezTo>
                    <a:pt x="0" y="6"/>
                    <a:pt x="2" y="7"/>
                    <a:pt x="4" y="7"/>
                  </a:cubicBezTo>
                  <a:cubicBezTo>
                    <a:pt x="10" y="7"/>
                    <a:pt x="10" y="7"/>
                    <a:pt x="10" y="7"/>
                  </a:cubicBezTo>
                  <a:cubicBezTo>
                    <a:pt x="10" y="6"/>
                    <a:pt x="10" y="5"/>
                    <a:pt x="10" y="4"/>
                  </a:cubicBezTo>
                  <a:cubicBezTo>
                    <a:pt x="10" y="2"/>
                    <a:pt x="10"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1" name="Freeform 901"/>
            <p:cNvSpPr/>
            <p:nvPr/>
          </p:nvSpPr>
          <p:spPr bwMode="auto">
            <a:xfrm>
              <a:off x="6424" y="2636"/>
              <a:ext cx="75" cy="86"/>
            </a:xfrm>
            <a:custGeom>
              <a:avLst/>
              <a:gdLst>
                <a:gd name="T0" fmla="*/ 27 w 31"/>
                <a:gd name="T1" fmla="*/ 0 h 36"/>
                <a:gd name="T2" fmla="*/ 23 w 31"/>
                <a:gd name="T3" fmla="*/ 5 h 36"/>
                <a:gd name="T4" fmla="*/ 23 w 31"/>
                <a:gd name="T5" fmla="*/ 26 h 36"/>
                <a:gd name="T6" fmla="*/ 22 w 31"/>
                <a:gd name="T7" fmla="*/ 28 h 36"/>
                <a:gd name="T8" fmla="*/ 4 w 31"/>
                <a:gd name="T9" fmla="*/ 28 h 36"/>
                <a:gd name="T10" fmla="*/ 0 w 31"/>
                <a:gd name="T11" fmla="*/ 32 h 36"/>
                <a:gd name="T12" fmla="*/ 4 w 31"/>
                <a:gd name="T13" fmla="*/ 36 h 36"/>
                <a:gd name="T14" fmla="*/ 26 w 31"/>
                <a:gd name="T15" fmla="*/ 36 h 36"/>
                <a:gd name="T16" fmla="*/ 29 w 31"/>
                <a:gd name="T17" fmla="*/ 35 h 36"/>
                <a:gd name="T18" fmla="*/ 29 w 31"/>
                <a:gd name="T19" fmla="*/ 35 h 36"/>
                <a:gd name="T20" fmla="*/ 31 w 31"/>
                <a:gd name="T21" fmla="*/ 31 h 36"/>
                <a:gd name="T22" fmla="*/ 31 w 31"/>
                <a:gd name="T23" fmla="*/ 5 h 36"/>
                <a:gd name="T24" fmla="*/ 27 w 3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6">
                  <a:moveTo>
                    <a:pt x="27" y="0"/>
                  </a:moveTo>
                  <a:cubicBezTo>
                    <a:pt x="25" y="0"/>
                    <a:pt x="23" y="2"/>
                    <a:pt x="23" y="5"/>
                  </a:cubicBezTo>
                  <a:cubicBezTo>
                    <a:pt x="23" y="26"/>
                    <a:pt x="23" y="26"/>
                    <a:pt x="23" y="26"/>
                  </a:cubicBezTo>
                  <a:cubicBezTo>
                    <a:pt x="23" y="27"/>
                    <a:pt x="22" y="28"/>
                    <a:pt x="22" y="28"/>
                  </a:cubicBezTo>
                  <a:cubicBezTo>
                    <a:pt x="4" y="28"/>
                    <a:pt x="4" y="28"/>
                    <a:pt x="4" y="28"/>
                  </a:cubicBezTo>
                  <a:cubicBezTo>
                    <a:pt x="2" y="28"/>
                    <a:pt x="0" y="30"/>
                    <a:pt x="0" y="32"/>
                  </a:cubicBezTo>
                  <a:cubicBezTo>
                    <a:pt x="0" y="34"/>
                    <a:pt x="2" y="36"/>
                    <a:pt x="4" y="36"/>
                  </a:cubicBezTo>
                  <a:cubicBezTo>
                    <a:pt x="26" y="36"/>
                    <a:pt x="26" y="36"/>
                    <a:pt x="26" y="36"/>
                  </a:cubicBezTo>
                  <a:cubicBezTo>
                    <a:pt x="27" y="36"/>
                    <a:pt x="28" y="35"/>
                    <a:pt x="29" y="35"/>
                  </a:cubicBezTo>
                  <a:cubicBezTo>
                    <a:pt x="29" y="35"/>
                    <a:pt x="29" y="35"/>
                    <a:pt x="29" y="35"/>
                  </a:cubicBezTo>
                  <a:cubicBezTo>
                    <a:pt x="30" y="34"/>
                    <a:pt x="31" y="33"/>
                    <a:pt x="31" y="31"/>
                  </a:cubicBezTo>
                  <a:cubicBezTo>
                    <a:pt x="31" y="5"/>
                    <a:pt x="31" y="5"/>
                    <a:pt x="31" y="5"/>
                  </a:cubicBezTo>
                  <a:cubicBezTo>
                    <a:pt x="31" y="2"/>
                    <a:pt x="29"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332" name="Freeform 905"/>
          <p:cNvSpPr/>
          <p:nvPr/>
        </p:nvSpPr>
        <p:spPr bwMode="auto">
          <a:xfrm>
            <a:off x="6860541" y="2879671"/>
            <a:ext cx="211111" cy="408420"/>
          </a:xfrm>
          <a:custGeom>
            <a:avLst/>
            <a:gdLst>
              <a:gd name="T0" fmla="*/ 31 w 72"/>
              <a:gd name="T1" fmla="*/ 118 h 118"/>
              <a:gd name="T2" fmla="*/ 39 w 72"/>
              <a:gd name="T3" fmla="*/ 118 h 118"/>
              <a:gd name="T4" fmla="*/ 41 w 72"/>
              <a:gd name="T5" fmla="*/ 115 h 118"/>
              <a:gd name="T6" fmla="*/ 41 w 72"/>
              <a:gd name="T7" fmla="*/ 107 h 118"/>
              <a:gd name="T8" fmla="*/ 62 w 72"/>
              <a:gd name="T9" fmla="*/ 100 h 118"/>
              <a:gd name="T10" fmla="*/ 69 w 72"/>
              <a:gd name="T11" fmla="*/ 73 h 118"/>
              <a:gd name="T12" fmla="*/ 41 w 72"/>
              <a:gd name="T13" fmla="*/ 53 h 118"/>
              <a:gd name="T14" fmla="*/ 40 w 72"/>
              <a:gd name="T15" fmla="*/ 52 h 118"/>
              <a:gd name="T16" fmla="*/ 30 w 72"/>
              <a:gd name="T17" fmla="*/ 48 h 118"/>
              <a:gd name="T18" fmla="*/ 29 w 72"/>
              <a:gd name="T19" fmla="*/ 47 h 118"/>
              <a:gd name="T20" fmla="*/ 22 w 72"/>
              <a:gd name="T21" fmla="*/ 42 h 118"/>
              <a:gd name="T22" fmla="*/ 23 w 72"/>
              <a:gd name="T23" fmla="*/ 31 h 118"/>
              <a:gd name="T24" fmla="*/ 35 w 72"/>
              <a:gd name="T25" fmla="*/ 26 h 118"/>
              <a:gd name="T26" fmla="*/ 43 w 72"/>
              <a:gd name="T27" fmla="*/ 28 h 118"/>
              <a:gd name="T28" fmla="*/ 52 w 72"/>
              <a:gd name="T29" fmla="*/ 33 h 118"/>
              <a:gd name="T30" fmla="*/ 53 w 72"/>
              <a:gd name="T31" fmla="*/ 34 h 118"/>
              <a:gd name="T32" fmla="*/ 53 w 72"/>
              <a:gd name="T33" fmla="*/ 34 h 118"/>
              <a:gd name="T34" fmla="*/ 53 w 72"/>
              <a:gd name="T35" fmla="*/ 35 h 118"/>
              <a:gd name="T36" fmla="*/ 58 w 72"/>
              <a:gd name="T37" fmla="*/ 38 h 118"/>
              <a:gd name="T38" fmla="*/ 67 w 72"/>
              <a:gd name="T39" fmla="*/ 32 h 118"/>
              <a:gd name="T40" fmla="*/ 67 w 72"/>
              <a:gd name="T41" fmla="*/ 25 h 118"/>
              <a:gd name="T42" fmla="*/ 48 w 72"/>
              <a:gd name="T43" fmla="*/ 12 h 118"/>
              <a:gd name="T44" fmla="*/ 41 w 72"/>
              <a:gd name="T45" fmla="*/ 11 h 118"/>
              <a:gd name="T46" fmla="*/ 41 w 72"/>
              <a:gd name="T47" fmla="*/ 2 h 118"/>
              <a:gd name="T48" fmla="*/ 39 w 72"/>
              <a:gd name="T49" fmla="*/ 0 h 118"/>
              <a:gd name="T50" fmla="*/ 31 w 72"/>
              <a:gd name="T51" fmla="*/ 0 h 118"/>
              <a:gd name="T52" fmla="*/ 28 w 72"/>
              <a:gd name="T53" fmla="*/ 2 h 118"/>
              <a:gd name="T54" fmla="*/ 28 w 72"/>
              <a:gd name="T55" fmla="*/ 11 h 118"/>
              <a:gd name="T56" fmla="*/ 10 w 72"/>
              <a:gd name="T57" fmla="*/ 20 h 118"/>
              <a:gd name="T58" fmla="*/ 5 w 72"/>
              <a:gd name="T59" fmla="*/ 48 h 118"/>
              <a:gd name="T60" fmla="*/ 14 w 72"/>
              <a:gd name="T61" fmla="*/ 58 h 118"/>
              <a:gd name="T62" fmla="*/ 40 w 72"/>
              <a:gd name="T63" fmla="*/ 71 h 118"/>
              <a:gd name="T64" fmla="*/ 44 w 72"/>
              <a:gd name="T65" fmla="*/ 72 h 118"/>
              <a:gd name="T66" fmla="*/ 50 w 72"/>
              <a:gd name="T67" fmla="*/ 78 h 118"/>
              <a:gd name="T68" fmla="*/ 48 w 72"/>
              <a:gd name="T69" fmla="*/ 89 h 118"/>
              <a:gd name="T70" fmla="*/ 38 w 72"/>
              <a:gd name="T71" fmla="*/ 92 h 118"/>
              <a:gd name="T72" fmla="*/ 26 w 72"/>
              <a:gd name="T73" fmla="*/ 90 h 118"/>
              <a:gd name="T74" fmla="*/ 17 w 72"/>
              <a:gd name="T75" fmla="*/ 85 h 118"/>
              <a:gd name="T76" fmla="*/ 16 w 72"/>
              <a:gd name="T77" fmla="*/ 84 h 118"/>
              <a:gd name="T78" fmla="*/ 16 w 72"/>
              <a:gd name="T79" fmla="*/ 84 h 118"/>
              <a:gd name="T80" fmla="*/ 16 w 72"/>
              <a:gd name="T81" fmla="*/ 84 h 118"/>
              <a:gd name="T82" fmla="*/ 16 w 72"/>
              <a:gd name="T83" fmla="*/ 83 h 118"/>
              <a:gd name="T84" fmla="*/ 11 w 72"/>
              <a:gd name="T85" fmla="*/ 80 h 118"/>
              <a:gd name="T86" fmla="*/ 2 w 72"/>
              <a:gd name="T87" fmla="*/ 86 h 118"/>
              <a:gd name="T88" fmla="*/ 2 w 72"/>
              <a:gd name="T89" fmla="*/ 93 h 118"/>
              <a:gd name="T90" fmla="*/ 28 w 72"/>
              <a:gd name="T91" fmla="*/ 107 h 118"/>
              <a:gd name="T92" fmla="*/ 28 w 72"/>
              <a:gd name="T93" fmla="*/ 115 h 118"/>
              <a:gd name="T94" fmla="*/ 31 w 72"/>
              <a:gd name="T9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8">
                <a:moveTo>
                  <a:pt x="31" y="118"/>
                </a:moveTo>
                <a:cubicBezTo>
                  <a:pt x="39" y="118"/>
                  <a:pt x="39" y="118"/>
                  <a:pt x="39" y="118"/>
                </a:cubicBezTo>
                <a:cubicBezTo>
                  <a:pt x="40" y="118"/>
                  <a:pt x="41" y="117"/>
                  <a:pt x="41" y="115"/>
                </a:cubicBezTo>
                <a:cubicBezTo>
                  <a:pt x="41" y="107"/>
                  <a:pt x="41" y="107"/>
                  <a:pt x="41" y="107"/>
                </a:cubicBezTo>
                <a:cubicBezTo>
                  <a:pt x="50" y="107"/>
                  <a:pt x="57" y="104"/>
                  <a:pt x="62" y="100"/>
                </a:cubicBezTo>
                <a:cubicBezTo>
                  <a:pt x="69" y="93"/>
                  <a:pt x="72" y="83"/>
                  <a:pt x="69" y="73"/>
                </a:cubicBezTo>
                <a:cubicBezTo>
                  <a:pt x="66" y="63"/>
                  <a:pt x="52" y="57"/>
                  <a:pt x="41" y="53"/>
                </a:cubicBezTo>
                <a:cubicBezTo>
                  <a:pt x="40" y="52"/>
                  <a:pt x="40" y="52"/>
                  <a:pt x="40" y="52"/>
                </a:cubicBezTo>
                <a:cubicBezTo>
                  <a:pt x="36" y="50"/>
                  <a:pt x="31" y="48"/>
                  <a:pt x="30" y="48"/>
                </a:cubicBezTo>
                <a:cubicBezTo>
                  <a:pt x="29" y="47"/>
                  <a:pt x="29" y="47"/>
                  <a:pt x="29" y="47"/>
                </a:cubicBezTo>
                <a:cubicBezTo>
                  <a:pt x="26" y="46"/>
                  <a:pt x="23" y="45"/>
                  <a:pt x="22" y="42"/>
                </a:cubicBezTo>
                <a:cubicBezTo>
                  <a:pt x="19" y="38"/>
                  <a:pt x="20" y="33"/>
                  <a:pt x="23" y="31"/>
                </a:cubicBezTo>
                <a:cubicBezTo>
                  <a:pt x="27" y="27"/>
                  <a:pt x="32" y="26"/>
                  <a:pt x="35" y="26"/>
                </a:cubicBezTo>
                <a:cubicBezTo>
                  <a:pt x="38" y="26"/>
                  <a:pt x="41" y="27"/>
                  <a:pt x="43" y="28"/>
                </a:cubicBezTo>
                <a:cubicBezTo>
                  <a:pt x="46" y="28"/>
                  <a:pt x="49" y="31"/>
                  <a:pt x="52" y="33"/>
                </a:cubicBezTo>
                <a:cubicBezTo>
                  <a:pt x="53" y="34"/>
                  <a:pt x="53" y="34"/>
                  <a:pt x="53" y="34"/>
                </a:cubicBezTo>
                <a:cubicBezTo>
                  <a:pt x="53" y="34"/>
                  <a:pt x="53" y="34"/>
                  <a:pt x="53" y="34"/>
                </a:cubicBezTo>
                <a:cubicBezTo>
                  <a:pt x="53" y="35"/>
                  <a:pt x="53" y="35"/>
                  <a:pt x="53" y="35"/>
                </a:cubicBezTo>
                <a:cubicBezTo>
                  <a:pt x="54" y="37"/>
                  <a:pt x="56" y="38"/>
                  <a:pt x="58" y="38"/>
                </a:cubicBezTo>
                <a:cubicBezTo>
                  <a:pt x="62" y="38"/>
                  <a:pt x="65" y="35"/>
                  <a:pt x="67" y="32"/>
                </a:cubicBezTo>
                <a:cubicBezTo>
                  <a:pt x="68" y="30"/>
                  <a:pt x="68" y="27"/>
                  <a:pt x="67" y="25"/>
                </a:cubicBezTo>
                <a:cubicBezTo>
                  <a:pt x="63" y="19"/>
                  <a:pt x="55" y="14"/>
                  <a:pt x="48" y="12"/>
                </a:cubicBezTo>
                <a:cubicBezTo>
                  <a:pt x="46" y="12"/>
                  <a:pt x="44" y="11"/>
                  <a:pt x="41" y="11"/>
                </a:cubicBezTo>
                <a:cubicBezTo>
                  <a:pt x="41" y="2"/>
                  <a:pt x="41" y="2"/>
                  <a:pt x="41" y="2"/>
                </a:cubicBezTo>
                <a:cubicBezTo>
                  <a:pt x="41" y="1"/>
                  <a:pt x="40" y="0"/>
                  <a:pt x="39" y="0"/>
                </a:cubicBezTo>
                <a:cubicBezTo>
                  <a:pt x="31" y="0"/>
                  <a:pt x="31" y="0"/>
                  <a:pt x="31" y="0"/>
                </a:cubicBezTo>
                <a:cubicBezTo>
                  <a:pt x="30" y="0"/>
                  <a:pt x="28" y="1"/>
                  <a:pt x="28" y="2"/>
                </a:cubicBezTo>
                <a:cubicBezTo>
                  <a:pt x="28" y="11"/>
                  <a:pt x="28" y="11"/>
                  <a:pt x="28" y="11"/>
                </a:cubicBezTo>
                <a:cubicBezTo>
                  <a:pt x="21" y="13"/>
                  <a:pt x="15" y="16"/>
                  <a:pt x="10" y="20"/>
                </a:cubicBezTo>
                <a:cubicBezTo>
                  <a:pt x="2" y="28"/>
                  <a:pt x="0" y="39"/>
                  <a:pt x="5" y="48"/>
                </a:cubicBezTo>
                <a:cubicBezTo>
                  <a:pt x="7" y="52"/>
                  <a:pt x="10" y="56"/>
                  <a:pt x="14" y="58"/>
                </a:cubicBezTo>
                <a:cubicBezTo>
                  <a:pt x="17" y="60"/>
                  <a:pt x="33" y="67"/>
                  <a:pt x="40" y="71"/>
                </a:cubicBezTo>
                <a:cubicBezTo>
                  <a:pt x="44" y="72"/>
                  <a:pt x="44" y="72"/>
                  <a:pt x="44" y="72"/>
                </a:cubicBezTo>
                <a:cubicBezTo>
                  <a:pt x="47" y="74"/>
                  <a:pt x="49" y="76"/>
                  <a:pt x="50" y="78"/>
                </a:cubicBezTo>
                <a:cubicBezTo>
                  <a:pt x="52" y="82"/>
                  <a:pt x="51" y="87"/>
                  <a:pt x="48" y="89"/>
                </a:cubicBezTo>
                <a:cubicBezTo>
                  <a:pt x="46" y="91"/>
                  <a:pt x="43" y="92"/>
                  <a:pt x="38" y="92"/>
                </a:cubicBezTo>
                <a:cubicBezTo>
                  <a:pt x="34" y="92"/>
                  <a:pt x="30" y="91"/>
                  <a:pt x="26" y="90"/>
                </a:cubicBezTo>
                <a:cubicBezTo>
                  <a:pt x="23" y="89"/>
                  <a:pt x="20" y="87"/>
                  <a:pt x="17" y="85"/>
                </a:cubicBezTo>
                <a:cubicBezTo>
                  <a:pt x="16" y="84"/>
                  <a:pt x="16" y="84"/>
                  <a:pt x="16" y="84"/>
                </a:cubicBezTo>
                <a:cubicBezTo>
                  <a:pt x="16" y="84"/>
                  <a:pt x="16" y="84"/>
                  <a:pt x="16" y="84"/>
                </a:cubicBezTo>
                <a:cubicBezTo>
                  <a:pt x="16" y="84"/>
                  <a:pt x="16" y="84"/>
                  <a:pt x="16" y="84"/>
                </a:cubicBezTo>
                <a:cubicBezTo>
                  <a:pt x="16" y="83"/>
                  <a:pt x="16" y="83"/>
                  <a:pt x="16" y="83"/>
                </a:cubicBezTo>
                <a:cubicBezTo>
                  <a:pt x="15" y="81"/>
                  <a:pt x="13" y="80"/>
                  <a:pt x="11" y="80"/>
                </a:cubicBezTo>
                <a:cubicBezTo>
                  <a:pt x="7" y="80"/>
                  <a:pt x="4" y="83"/>
                  <a:pt x="2" y="86"/>
                </a:cubicBezTo>
                <a:cubicBezTo>
                  <a:pt x="1" y="88"/>
                  <a:pt x="1" y="91"/>
                  <a:pt x="2" y="93"/>
                </a:cubicBezTo>
                <a:cubicBezTo>
                  <a:pt x="7" y="101"/>
                  <a:pt x="18" y="105"/>
                  <a:pt x="28" y="107"/>
                </a:cubicBezTo>
                <a:cubicBezTo>
                  <a:pt x="28" y="115"/>
                  <a:pt x="28" y="115"/>
                  <a:pt x="28" y="115"/>
                </a:cubicBezTo>
                <a:cubicBezTo>
                  <a:pt x="28" y="117"/>
                  <a:pt x="30" y="118"/>
                  <a:pt x="31" y="118"/>
                </a:cubicBezTo>
                <a:close/>
              </a:path>
            </a:pathLst>
          </a:custGeom>
          <a:solidFill>
            <a:srgbClr val="01ACBE"/>
          </a:solidFill>
          <a:ln>
            <a:noFill/>
          </a:ln>
          <a:effectLst>
            <a:reflection blurRad="6350" stA="50000" endA="300" endPos="40000" dir="5400000" sy="-100000" algn="bl" rotWithShape="0"/>
          </a:effectLst>
        </p:spPr>
        <p:txBody>
          <a:bodyPr vert="horz" wrap="square" lIns="91440" tIns="45720" rIns="91440" bIns="45720" numCol="1" anchor="t" anchorCtr="0" compatLnSpc="1"/>
          <a:lstStyle/>
          <a:p>
            <a:endParaRPr lang="zh-CN" altLang="en-US">
              <a:solidFill>
                <a:schemeClr val="bg1"/>
              </a:solidFill>
            </a:endParaRPr>
          </a:p>
        </p:txBody>
      </p:sp>
      <p:grpSp>
        <p:nvGrpSpPr>
          <p:cNvPr id="333" name="Group 909"/>
          <p:cNvGrpSpPr>
            <a:grpSpLocks noChangeAspect="1"/>
          </p:cNvGrpSpPr>
          <p:nvPr/>
        </p:nvGrpSpPr>
        <p:grpSpPr bwMode="auto">
          <a:xfrm>
            <a:off x="6822429" y="2034257"/>
            <a:ext cx="287335" cy="245048"/>
            <a:chOff x="6090" y="1175"/>
            <a:chExt cx="265" cy="226"/>
          </a:xfrm>
          <a:solidFill>
            <a:srgbClr val="FFB850"/>
          </a:solidFill>
          <a:effectLst>
            <a:reflection blurRad="6350" stA="50000" endA="300" endPos="40000" dir="5400000" sy="-100000" algn="bl" rotWithShape="0"/>
          </a:effectLst>
        </p:grpSpPr>
        <p:sp>
          <p:nvSpPr>
            <p:cNvPr id="334"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5"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6"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37"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338" name="组合 337"/>
          <p:cNvGrpSpPr/>
          <p:nvPr/>
        </p:nvGrpSpPr>
        <p:grpSpPr>
          <a:xfrm>
            <a:off x="7181701" y="1798055"/>
            <a:ext cx="2220039" cy="761153"/>
            <a:chOff x="3724283" y="5209973"/>
            <a:chExt cx="2220039" cy="761153"/>
          </a:xfrm>
        </p:grpSpPr>
        <p:grpSp>
          <p:nvGrpSpPr>
            <p:cNvPr id="339" name="组合 338"/>
            <p:cNvGrpSpPr/>
            <p:nvPr/>
          </p:nvGrpSpPr>
          <p:grpSpPr>
            <a:xfrm>
              <a:off x="3724283" y="5209973"/>
              <a:ext cx="1000117" cy="761153"/>
              <a:chOff x="3629024" y="5343323"/>
              <a:chExt cx="1000117" cy="761153"/>
            </a:xfrm>
          </p:grpSpPr>
          <p:sp>
            <p:nvSpPr>
              <p:cNvPr id="343" name="文本框 342"/>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FCB64F"/>
                    </a:solidFill>
                    <a:latin typeface="Impact" panose="020B0806030902050204" pitchFamily="34" charset="0"/>
                  </a:rPr>
                  <a:t>01</a:t>
                </a:r>
                <a:endParaRPr lang="zh-CN" altLang="en-US" sz="3600" dirty="0">
                  <a:solidFill>
                    <a:srgbClr val="FCB64F"/>
                  </a:solidFill>
                  <a:latin typeface="Impact" panose="020B0806030902050204" pitchFamily="34" charset="0"/>
                </a:endParaRPr>
              </a:p>
            </p:txBody>
          </p:sp>
          <p:sp>
            <p:nvSpPr>
              <p:cNvPr id="344" name="文本框 343"/>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FDB851"/>
                    </a:solidFill>
                    <a:latin typeface="LiHei Pro" panose="020B0500000000000000" pitchFamily="34" charset="-122"/>
                    <a:ea typeface="LiHei Pro" panose="020B0500000000000000" pitchFamily="34" charset="-122"/>
                  </a:rPr>
                  <a:t>DATA</a:t>
                </a:r>
                <a:endParaRPr lang="zh-CN" altLang="en-US" sz="1600" dirty="0">
                  <a:solidFill>
                    <a:srgbClr val="FDB851"/>
                  </a:solidFill>
                  <a:latin typeface="LiHei Pro" panose="020B0500000000000000" pitchFamily="34" charset="-122"/>
                  <a:ea typeface="LiHei Pro" panose="020B0500000000000000" pitchFamily="34" charset="-122"/>
                </a:endParaRPr>
              </a:p>
            </p:txBody>
          </p:sp>
        </p:grpSp>
        <p:grpSp>
          <p:nvGrpSpPr>
            <p:cNvPr id="340" name="组合 339"/>
            <p:cNvGrpSpPr/>
            <p:nvPr/>
          </p:nvGrpSpPr>
          <p:grpSpPr>
            <a:xfrm>
              <a:off x="4425156" y="5230036"/>
              <a:ext cx="1519166" cy="583400"/>
              <a:chOff x="4528221" y="5170149"/>
              <a:chExt cx="1519166" cy="583400"/>
            </a:xfrm>
          </p:grpSpPr>
          <p:sp>
            <p:nvSpPr>
              <p:cNvPr id="341" name="文本框 340"/>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42" name="文本框 341"/>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345" name="组合 344"/>
          <p:cNvGrpSpPr/>
          <p:nvPr/>
        </p:nvGrpSpPr>
        <p:grpSpPr>
          <a:xfrm>
            <a:off x="7181701" y="2735797"/>
            <a:ext cx="2220039" cy="761153"/>
            <a:chOff x="3724283" y="5209973"/>
            <a:chExt cx="2220039" cy="761153"/>
          </a:xfrm>
        </p:grpSpPr>
        <p:grpSp>
          <p:nvGrpSpPr>
            <p:cNvPr id="346" name="组合 345"/>
            <p:cNvGrpSpPr/>
            <p:nvPr/>
          </p:nvGrpSpPr>
          <p:grpSpPr>
            <a:xfrm>
              <a:off x="3724283" y="5209973"/>
              <a:ext cx="1000117" cy="761153"/>
              <a:chOff x="3629024" y="5343323"/>
              <a:chExt cx="1000117" cy="761153"/>
            </a:xfrm>
          </p:grpSpPr>
          <p:sp>
            <p:nvSpPr>
              <p:cNvPr id="350" name="文本框 349"/>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02</a:t>
                </a:r>
                <a:endParaRPr lang="zh-CN" altLang="en-US" sz="3600" dirty="0">
                  <a:solidFill>
                    <a:srgbClr val="01ACBE"/>
                  </a:solidFill>
                  <a:latin typeface="Impact" panose="020B0806030902050204" pitchFamily="34" charset="0"/>
                </a:endParaRPr>
              </a:p>
            </p:txBody>
          </p:sp>
          <p:sp>
            <p:nvSpPr>
              <p:cNvPr id="351" name="文本框 350"/>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01ACBE"/>
                    </a:solidFill>
                    <a:latin typeface="LiHei Pro" panose="020B0500000000000000" pitchFamily="34" charset="-122"/>
                    <a:ea typeface="LiHei Pro" panose="020B0500000000000000" pitchFamily="34" charset="-122"/>
                  </a:rPr>
                  <a:t>DATA</a:t>
                </a:r>
                <a:endParaRPr lang="zh-CN" altLang="en-US" sz="1600" dirty="0">
                  <a:solidFill>
                    <a:srgbClr val="01ACBE"/>
                  </a:solidFill>
                  <a:latin typeface="LiHei Pro" panose="020B0500000000000000" pitchFamily="34" charset="-122"/>
                  <a:ea typeface="LiHei Pro" panose="020B0500000000000000" pitchFamily="34" charset="-122"/>
                </a:endParaRPr>
              </a:p>
            </p:txBody>
          </p:sp>
        </p:grpSp>
        <p:grpSp>
          <p:nvGrpSpPr>
            <p:cNvPr id="347" name="组合 346"/>
            <p:cNvGrpSpPr/>
            <p:nvPr/>
          </p:nvGrpSpPr>
          <p:grpSpPr>
            <a:xfrm>
              <a:off x="4425156" y="5230036"/>
              <a:ext cx="1519166" cy="583400"/>
              <a:chOff x="4528221" y="5170149"/>
              <a:chExt cx="1519166" cy="583400"/>
            </a:xfrm>
          </p:grpSpPr>
          <p:sp>
            <p:nvSpPr>
              <p:cNvPr id="348" name="文本框 347"/>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49" name="文本框 348"/>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352" name="组合 351"/>
          <p:cNvGrpSpPr/>
          <p:nvPr/>
        </p:nvGrpSpPr>
        <p:grpSpPr>
          <a:xfrm>
            <a:off x="7181701" y="3718971"/>
            <a:ext cx="2220039" cy="761153"/>
            <a:chOff x="3724283" y="5209973"/>
            <a:chExt cx="2220039" cy="761153"/>
          </a:xfrm>
        </p:grpSpPr>
        <p:grpSp>
          <p:nvGrpSpPr>
            <p:cNvPr id="353" name="组合 352"/>
            <p:cNvGrpSpPr/>
            <p:nvPr/>
          </p:nvGrpSpPr>
          <p:grpSpPr>
            <a:xfrm>
              <a:off x="3724283" y="5209973"/>
              <a:ext cx="1000117" cy="761153"/>
              <a:chOff x="3629024" y="5343323"/>
              <a:chExt cx="1000117" cy="761153"/>
            </a:xfrm>
          </p:grpSpPr>
          <p:sp>
            <p:nvSpPr>
              <p:cNvPr id="357" name="文本框 356"/>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sp>
            <p:nvSpPr>
              <p:cNvPr id="358" name="文本框 357"/>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E87071"/>
                    </a:solidFill>
                    <a:latin typeface="LiHei Pro" panose="020B0500000000000000" pitchFamily="34" charset="-122"/>
                    <a:ea typeface="LiHei Pro" panose="020B0500000000000000" pitchFamily="34" charset="-122"/>
                  </a:rPr>
                  <a:t>DATA</a:t>
                </a:r>
                <a:endParaRPr lang="zh-CN" altLang="en-US" sz="1600" dirty="0">
                  <a:solidFill>
                    <a:srgbClr val="E87071"/>
                  </a:solidFill>
                  <a:latin typeface="LiHei Pro" panose="020B0500000000000000" pitchFamily="34" charset="-122"/>
                  <a:ea typeface="LiHei Pro" panose="020B0500000000000000" pitchFamily="34" charset="-122"/>
                </a:endParaRPr>
              </a:p>
            </p:txBody>
          </p:sp>
        </p:grpSp>
        <p:grpSp>
          <p:nvGrpSpPr>
            <p:cNvPr id="354" name="组合 353"/>
            <p:cNvGrpSpPr/>
            <p:nvPr/>
          </p:nvGrpSpPr>
          <p:grpSpPr>
            <a:xfrm>
              <a:off x="4425156" y="5230036"/>
              <a:ext cx="1519166" cy="583400"/>
              <a:chOff x="4528221" y="5170149"/>
              <a:chExt cx="1519166" cy="583400"/>
            </a:xfrm>
          </p:grpSpPr>
          <p:sp>
            <p:nvSpPr>
              <p:cNvPr id="355" name="文本框 354"/>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56" name="文本框 355"/>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359" name="组合 358"/>
          <p:cNvGrpSpPr/>
          <p:nvPr/>
        </p:nvGrpSpPr>
        <p:grpSpPr>
          <a:xfrm>
            <a:off x="7181701" y="4642090"/>
            <a:ext cx="2220039" cy="761153"/>
            <a:chOff x="3724283" y="5209973"/>
            <a:chExt cx="2220039" cy="761153"/>
          </a:xfrm>
        </p:grpSpPr>
        <p:grpSp>
          <p:nvGrpSpPr>
            <p:cNvPr id="360" name="组合 359"/>
            <p:cNvGrpSpPr/>
            <p:nvPr/>
          </p:nvGrpSpPr>
          <p:grpSpPr>
            <a:xfrm>
              <a:off x="3724283" y="5209973"/>
              <a:ext cx="1000117" cy="761153"/>
              <a:chOff x="3629024" y="5343323"/>
              <a:chExt cx="1000117" cy="761153"/>
            </a:xfrm>
          </p:grpSpPr>
          <p:sp>
            <p:nvSpPr>
              <p:cNvPr id="364" name="文本框 363"/>
              <p:cNvSpPr txBox="1"/>
              <p:nvPr/>
            </p:nvSpPr>
            <p:spPr>
              <a:xfrm>
                <a:off x="3629024" y="5343323"/>
                <a:ext cx="1000117" cy="646331"/>
              </a:xfrm>
              <a:prstGeom prst="rect">
                <a:avLst/>
              </a:prstGeom>
              <a:noFill/>
            </p:spPr>
            <p:txBody>
              <a:bodyPr wrap="square" rtlCol="0">
                <a:spAutoFit/>
              </a:bodyPr>
              <a:lstStyle/>
              <a:p>
                <a:pPr algn="ctr"/>
                <a:r>
                  <a:rPr lang="en-US" altLang="zh-CN" sz="3600" dirty="0" smtClean="0">
                    <a:solidFill>
                      <a:srgbClr val="9055A8"/>
                    </a:solidFill>
                    <a:latin typeface="Impact" panose="020B0806030902050204" pitchFamily="34" charset="0"/>
                  </a:rPr>
                  <a:t>04</a:t>
                </a:r>
                <a:endParaRPr lang="zh-CN" altLang="en-US" sz="3600" dirty="0">
                  <a:solidFill>
                    <a:srgbClr val="9055A8"/>
                  </a:solidFill>
                  <a:latin typeface="Impact" panose="020B0806030902050204" pitchFamily="34" charset="0"/>
                </a:endParaRPr>
              </a:p>
            </p:txBody>
          </p:sp>
          <p:sp>
            <p:nvSpPr>
              <p:cNvPr id="365" name="文本框 364"/>
              <p:cNvSpPr txBox="1"/>
              <p:nvPr/>
            </p:nvSpPr>
            <p:spPr>
              <a:xfrm>
                <a:off x="3804440" y="5765922"/>
                <a:ext cx="673100" cy="338554"/>
              </a:xfrm>
              <a:prstGeom prst="rect">
                <a:avLst/>
              </a:prstGeom>
              <a:noFill/>
            </p:spPr>
            <p:txBody>
              <a:bodyPr wrap="square" rtlCol="0">
                <a:spAutoFit/>
              </a:bodyPr>
              <a:lstStyle/>
              <a:p>
                <a:pPr algn="ctr"/>
                <a:r>
                  <a:rPr lang="en-US" altLang="zh-CN" sz="1600" dirty="0" smtClean="0">
                    <a:solidFill>
                      <a:srgbClr val="9055A8"/>
                    </a:solidFill>
                    <a:latin typeface="LiHei Pro" panose="020B0500000000000000" pitchFamily="34" charset="-122"/>
                    <a:ea typeface="LiHei Pro" panose="020B0500000000000000" pitchFamily="34" charset="-122"/>
                  </a:rPr>
                  <a:t>DATA</a:t>
                </a:r>
                <a:endParaRPr lang="zh-CN" altLang="en-US" sz="1600" dirty="0">
                  <a:solidFill>
                    <a:srgbClr val="9055A8"/>
                  </a:solidFill>
                  <a:latin typeface="LiHei Pro" panose="020B0500000000000000" pitchFamily="34" charset="-122"/>
                  <a:ea typeface="LiHei Pro" panose="020B0500000000000000" pitchFamily="34" charset="-122"/>
                </a:endParaRPr>
              </a:p>
            </p:txBody>
          </p:sp>
        </p:grpSp>
        <p:grpSp>
          <p:nvGrpSpPr>
            <p:cNvPr id="361" name="组合 360"/>
            <p:cNvGrpSpPr/>
            <p:nvPr/>
          </p:nvGrpSpPr>
          <p:grpSpPr>
            <a:xfrm>
              <a:off x="4425156" y="5230036"/>
              <a:ext cx="1519166" cy="583400"/>
              <a:chOff x="4528221" y="5170149"/>
              <a:chExt cx="1519166" cy="583400"/>
            </a:xfrm>
          </p:grpSpPr>
          <p:sp>
            <p:nvSpPr>
              <p:cNvPr id="362" name="文本框 361"/>
              <p:cNvSpPr txBox="1"/>
              <p:nvPr/>
            </p:nvSpPr>
            <p:spPr>
              <a:xfrm>
                <a:off x="4528221" y="5170149"/>
                <a:ext cx="1519166" cy="307777"/>
              </a:xfrm>
              <a:prstGeom prst="rect">
                <a:avLst/>
              </a:prstGeom>
              <a:noFill/>
            </p:spPr>
            <p:txBody>
              <a:bodyPr wrap="square" rtlCol="0">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363" name="文本框 362"/>
              <p:cNvSpPr txBox="1"/>
              <p:nvPr/>
            </p:nvSpPr>
            <p:spPr>
              <a:xfrm>
                <a:off x="4532471" y="5385249"/>
                <a:ext cx="1252379" cy="368300"/>
              </a:xfrm>
              <a:prstGeom prst="rect">
                <a:avLst/>
              </a:prstGeom>
              <a:noFill/>
            </p:spPr>
            <p:txBody>
              <a:bodyPr wrap="square" rtlCol="0">
                <a:spAutoFit/>
              </a:bodyPr>
              <a:lstStyle/>
              <a:p>
                <a:pPr algn="just"/>
                <a:r>
                  <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9" name="组合 18"/>
          <p:cNvGrpSpPr/>
          <p:nvPr/>
        </p:nvGrpSpPr>
        <p:grpSpPr>
          <a:xfrm>
            <a:off x="3065583" y="1305474"/>
            <a:ext cx="2622120" cy="3893624"/>
            <a:chOff x="2790261" y="1164662"/>
            <a:chExt cx="3172765" cy="4711285"/>
          </a:xfrm>
        </p:grpSpPr>
        <p:grpSp>
          <p:nvGrpSpPr>
            <p:cNvPr id="18" name="组合 17"/>
            <p:cNvGrpSpPr/>
            <p:nvPr/>
          </p:nvGrpSpPr>
          <p:grpSpPr>
            <a:xfrm>
              <a:off x="2790261" y="1777654"/>
              <a:ext cx="1850013" cy="1850013"/>
              <a:chOff x="5444044" y="1830654"/>
              <a:chExt cx="1850013" cy="1850013"/>
            </a:xfrm>
          </p:grpSpPr>
          <p:sp>
            <p:nvSpPr>
              <p:cNvPr id="12" name="椭圆 11"/>
              <p:cNvSpPr/>
              <p:nvPr/>
            </p:nvSpPr>
            <p:spPr>
              <a:xfrm>
                <a:off x="5444044" y="1830654"/>
                <a:ext cx="1850013" cy="1850013"/>
              </a:xfrm>
              <a:prstGeom prst="ellipse">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椭圆 12"/>
              <p:cNvSpPr/>
              <p:nvPr/>
            </p:nvSpPr>
            <p:spPr>
              <a:xfrm>
                <a:off x="5576188" y="1962798"/>
                <a:ext cx="1585725" cy="1585725"/>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13"/>
              <p:cNvSpPr/>
              <p:nvPr/>
            </p:nvSpPr>
            <p:spPr>
              <a:xfrm>
                <a:off x="5697987" y="2084597"/>
                <a:ext cx="1342126" cy="1342126"/>
              </a:xfrm>
              <a:prstGeom prst="ellipse">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椭圆 14"/>
              <p:cNvSpPr/>
              <p:nvPr/>
            </p:nvSpPr>
            <p:spPr>
              <a:xfrm>
                <a:off x="5861139" y="2247749"/>
                <a:ext cx="1015823" cy="1015823"/>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椭圆 15"/>
              <p:cNvSpPr/>
              <p:nvPr/>
            </p:nvSpPr>
            <p:spPr>
              <a:xfrm>
                <a:off x="5972810" y="2359420"/>
                <a:ext cx="792480" cy="792480"/>
              </a:xfrm>
              <a:prstGeom prst="ellipse">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椭圆 16"/>
              <p:cNvSpPr/>
              <p:nvPr/>
            </p:nvSpPr>
            <p:spPr>
              <a:xfrm>
                <a:off x="6171523" y="2558133"/>
                <a:ext cx="395054" cy="395054"/>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11" name="椭圆 10"/>
            <p:cNvSpPr/>
            <p:nvPr/>
          </p:nvSpPr>
          <p:spPr>
            <a:xfrm>
              <a:off x="3886350" y="5228247"/>
              <a:ext cx="865710" cy="6477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 name="同侧圆角矩形 9"/>
            <p:cNvSpPr/>
            <p:nvPr/>
          </p:nvSpPr>
          <p:spPr>
            <a:xfrm flipV="1">
              <a:off x="3551240" y="4568689"/>
              <a:ext cx="1602500" cy="996950"/>
            </a:xfrm>
            <a:prstGeom prst="round2SameRect">
              <a:avLst>
                <a:gd name="adj1" fmla="val 33228"/>
                <a:gd name="adj2" fmla="val 0"/>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圆角矩形 6"/>
            <p:cNvSpPr/>
            <p:nvPr/>
          </p:nvSpPr>
          <p:spPr>
            <a:xfrm>
              <a:off x="3488892" y="4483062"/>
              <a:ext cx="1727197" cy="18395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 name="圆角矩形 7"/>
            <p:cNvSpPr/>
            <p:nvPr/>
          </p:nvSpPr>
          <p:spPr>
            <a:xfrm>
              <a:off x="3488892" y="4819612"/>
              <a:ext cx="1727197" cy="18395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 name="圆角矩形 8"/>
            <p:cNvSpPr/>
            <p:nvPr/>
          </p:nvSpPr>
          <p:spPr>
            <a:xfrm>
              <a:off x="3488892" y="5156162"/>
              <a:ext cx="1727197" cy="18395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7" name="任意多边形 46"/>
            <p:cNvSpPr/>
            <p:nvPr/>
          </p:nvSpPr>
          <p:spPr>
            <a:xfrm rot="540000">
              <a:off x="5142159" y="1478407"/>
              <a:ext cx="279623" cy="263305"/>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8" name="任意多边形 47"/>
            <p:cNvSpPr/>
            <p:nvPr/>
          </p:nvSpPr>
          <p:spPr>
            <a:xfrm rot="19117182">
              <a:off x="3146805" y="1605265"/>
              <a:ext cx="279623" cy="263305"/>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9055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9" name="任意多边形 48"/>
            <p:cNvSpPr/>
            <p:nvPr/>
          </p:nvSpPr>
          <p:spPr>
            <a:xfrm>
              <a:off x="3027527" y="1799995"/>
              <a:ext cx="173624" cy="163492"/>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0" name="任意多边形 49"/>
            <p:cNvSpPr/>
            <p:nvPr/>
          </p:nvSpPr>
          <p:spPr>
            <a:xfrm rot="540000">
              <a:off x="5731932" y="2708537"/>
              <a:ext cx="231094" cy="217607"/>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1" name="任意多边形 50"/>
            <p:cNvSpPr/>
            <p:nvPr/>
          </p:nvSpPr>
          <p:spPr>
            <a:xfrm rot="20304764">
              <a:off x="2888300" y="3364504"/>
              <a:ext cx="210085" cy="197825"/>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2" name="任意多边形 51"/>
            <p:cNvSpPr/>
            <p:nvPr/>
          </p:nvSpPr>
          <p:spPr>
            <a:xfrm rot="19776369">
              <a:off x="4873259" y="4161052"/>
              <a:ext cx="279623" cy="263305"/>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9055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3" name="任意多边形 52"/>
            <p:cNvSpPr/>
            <p:nvPr/>
          </p:nvSpPr>
          <p:spPr>
            <a:xfrm rot="21147409">
              <a:off x="3550210" y="4236227"/>
              <a:ext cx="231094" cy="217607"/>
            </a:xfrm>
            <a:custGeom>
              <a:avLst/>
              <a:gdLst>
                <a:gd name="connsiteX0" fmla="*/ 149412 w 292656"/>
                <a:gd name="connsiteY0" fmla="*/ 94275 h 278334"/>
                <a:gd name="connsiteX1" fmla="*/ 97275 w 292656"/>
                <a:gd name="connsiteY1" fmla="*/ 146412 h 278334"/>
                <a:gd name="connsiteX2" fmla="*/ 149412 w 292656"/>
                <a:gd name="connsiteY2" fmla="*/ 198549 h 278334"/>
                <a:gd name="connsiteX3" fmla="*/ 201549 w 292656"/>
                <a:gd name="connsiteY3" fmla="*/ 146412 h 278334"/>
                <a:gd name="connsiteX4" fmla="*/ 149412 w 292656"/>
                <a:gd name="connsiteY4" fmla="*/ 94275 h 278334"/>
                <a:gd name="connsiteX5" fmla="*/ 116562 w 292656"/>
                <a:gd name="connsiteY5" fmla="*/ 0 h 278334"/>
                <a:gd name="connsiteX6" fmla="*/ 176093 w 292656"/>
                <a:gd name="connsiteY6" fmla="*/ 0 h 278334"/>
                <a:gd name="connsiteX7" fmla="*/ 176093 w 292656"/>
                <a:gd name="connsiteY7" fmla="*/ 51968 h 278334"/>
                <a:gd name="connsiteX8" fmla="*/ 185876 w 292656"/>
                <a:gd name="connsiteY8" fmla="*/ 53943 h 278334"/>
                <a:gd name="connsiteX9" fmla="*/ 218170 w 292656"/>
                <a:gd name="connsiteY9" fmla="*/ 75717 h 278334"/>
                <a:gd name="connsiteX10" fmla="*/ 225820 w 292656"/>
                <a:gd name="connsiteY10" fmla="*/ 87063 h 278334"/>
                <a:gd name="connsiteX11" fmla="*/ 274260 w 292656"/>
                <a:gd name="connsiteY11" fmla="*/ 71323 h 278334"/>
                <a:gd name="connsiteX12" fmla="*/ 292656 w 292656"/>
                <a:gd name="connsiteY12" fmla="*/ 127940 h 278334"/>
                <a:gd name="connsiteX13" fmla="*/ 246965 w 292656"/>
                <a:gd name="connsiteY13" fmla="*/ 142787 h 278334"/>
                <a:gd name="connsiteX14" fmla="*/ 247928 w 292656"/>
                <a:gd name="connsiteY14" fmla="*/ 147559 h 278334"/>
                <a:gd name="connsiteX15" fmla="*/ 239944 w 292656"/>
                <a:gd name="connsiteY15" fmla="*/ 187106 h 278334"/>
                <a:gd name="connsiteX16" fmla="*/ 227602 w 292656"/>
                <a:gd name="connsiteY16" fmla="*/ 205411 h 278334"/>
                <a:gd name="connsiteX17" fmla="*/ 255161 w 292656"/>
                <a:gd name="connsiteY17" fmla="*/ 243342 h 278334"/>
                <a:gd name="connsiteX18" fmla="*/ 206999 w 292656"/>
                <a:gd name="connsiteY18" fmla="*/ 278334 h 278334"/>
                <a:gd name="connsiteX19" fmla="*/ 180753 w 292656"/>
                <a:gd name="connsiteY19" fmla="*/ 242209 h 278334"/>
                <a:gd name="connsiteX20" fmla="*/ 146328 w 292656"/>
                <a:gd name="connsiteY20" fmla="*/ 249159 h 278334"/>
                <a:gd name="connsiteX21" fmla="*/ 111904 w 292656"/>
                <a:gd name="connsiteY21" fmla="*/ 242209 h 278334"/>
                <a:gd name="connsiteX22" fmla="*/ 85658 w 292656"/>
                <a:gd name="connsiteY22" fmla="*/ 278334 h 278334"/>
                <a:gd name="connsiteX23" fmla="*/ 37496 w 292656"/>
                <a:gd name="connsiteY23" fmla="*/ 243342 h 278334"/>
                <a:gd name="connsiteX24" fmla="*/ 65054 w 292656"/>
                <a:gd name="connsiteY24" fmla="*/ 205412 h 278334"/>
                <a:gd name="connsiteX25" fmla="*/ 52712 w 292656"/>
                <a:gd name="connsiteY25" fmla="*/ 187106 h 278334"/>
                <a:gd name="connsiteX26" fmla="*/ 44728 w 292656"/>
                <a:gd name="connsiteY26" fmla="*/ 147559 h 278334"/>
                <a:gd name="connsiteX27" fmla="*/ 45691 w 292656"/>
                <a:gd name="connsiteY27" fmla="*/ 142787 h 278334"/>
                <a:gd name="connsiteX28" fmla="*/ 0 w 292656"/>
                <a:gd name="connsiteY28" fmla="*/ 127940 h 278334"/>
                <a:gd name="connsiteX29" fmla="*/ 18396 w 292656"/>
                <a:gd name="connsiteY29" fmla="*/ 71323 h 278334"/>
                <a:gd name="connsiteX30" fmla="*/ 66836 w 292656"/>
                <a:gd name="connsiteY30" fmla="*/ 87063 h 278334"/>
                <a:gd name="connsiteX31" fmla="*/ 74486 w 292656"/>
                <a:gd name="connsiteY31" fmla="*/ 75717 h 278334"/>
                <a:gd name="connsiteX32" fmla="*/ 106781 w 292656"/>
                <a:gd name="connsiteY32" fmla="*/ 53943 h 278334"/>
                <a:gd name="connsiteX33" fmla="*/ 116562 w 292656"/>
                <a:gd name="connsiteY33" fmla="*/ 51969 h 27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56" h="278334">
                  <a:moveTo>
                    <a:pt x="149412" y="94275"/>
                  </a:moveTo>
                  <a:cubicBezTo>
                    <a:pt x="120618" y="94275"/>
                    <a:pt x="97275" y="117618"/>
                    <a:pt x="97275" y="146412"/>
                  </a:cubicBezTo>
                  <a:cubicBezTo>
                    <a:pt x="97275" y="175206"/>
                    <a:pt x="120618" y="198549"/>
                    <a:pt x="149412" y="198549"/>
                  </a:cubicBezTo>
                  <a:cubicBezTo>
                    <a:pt x="178206" y="198549"/>
                    <a:pt x="201549" y="175206"/>
                    <a:pt x="201549" y="146412"/>
                  </a:cubicBezTo>
                  <a:cubicBezTo>
                    <a:pt x="201549" y="117618"/>
                    <a:pt x="178206" y="94275"/>
                    <a:pt x="149412" y="94275"/>
                  </a:cubicBezTo>
                  <a:close/>
                  <a:moveTo>
                    <a:pt x="116562" y="0"/>
                  </a:moveTo>
                  <a:lnTo>
                    <a:pt x="176093" y="0"/>
                  </a:lnTo>
                  <a:lnTo>
                    <a:pt x="176093" y="51968"/>
                  </a:lnTo>
                  <a:lnTo>
                    <a:pt x="185876" y="53943"/>
                  </a:lnTo>
                  <a:cubicBezTo>
                    <a:pt x="198031" y="59085"/>
                    <a:pt x="208977" y="66524"/>
                    <a:pt x="218170" y="75717"/>
                  </a:cubicBezTo>
                  <a:lnTo>
                    <a:pt x="225820" y="87063"/>
                  </a:lnTo>
                  <a:lnTo>
                    <a:pt x="274260" y="71323"/>
                  </a:lnTo>
                  <a:lnTo>
                    <a:pt x="292656" y="127940"/>
                  </a:lnTo>
                  <a:lnTo>
                    <a:pt x="246965" y="142787"/>
                  </a:lnTo>
                  <a:lnTo>
                    <a:pt x="247928" y="147559"/>
                  </a:lnTo>
                  <a:cubicBezTo>
                    <a:pt x="247928" y="161587"/>
                    <a:pt x="245085" y="174951"/>
                    <a:pt x="239944" y="187106"/>
                  </a:cubicBezTo>
                  <a:lnTo>
                    <a:pt x="227602" y="205411"/>
                  </a:lnTo>
                  <a:lnTo>
                    <a:pt x="255161" y="243342"/>
                  </a:lnTo>
                  <a:lnTo>
                    <a:pt x="206999" y="278334"/>
                  </a:lnTo>
                  <a:lnTo>
                    <a:pt x="180753" y="242209"/>
                  </a:lnTo>
                  <a:lnTo>
                    <a:pt x="146328" y="249159"/>
                  </a:lnTo>
                  <a:lnTo>
                    <a:pt x="111904" y="242209"/>
                  </a:lnTo>
                  <a:lnTo>
                    <a:pt x="85658" y="278334"/>
                  </a:lnTo>
                  <a:lnTo>
                    <a:pt x="37496" y="243342"/>
                  </a:lnTo>
                  <a:lnTo>
                    <a:pt x="65054" y="205412"/>
                  </a:lnTo>
                  <a:lnTo>
                    <a:pt x="52712" y="187106"/>
                  </a:lnTo>
                  <a:cubicBezTo>
                    <a:pt x="47571" y="174951"/>
                    <a:pt x="44728" y="161587"/>
                    <a:pt x="44728" y="147559"/>
                  </a:cubicBezTo>
                  <a:lnTo>
                    <a:pt x="45691" y="142787"/>
                  </a:lnTo>
                  <a:lnTo>
                    <a:pt x="0" y="127940"/>
                  </a:lnTo>
                  <a:lnTo>
                    <a:pt x="18396" y="71323"/>
                  </a:lnTo>
                  <a:lnTo>
                    <a:pt x="66836" y="87063"/>
                  </a:lnTo>
                  <a:lnTo>
                    <a:pt x="74486" y="75717"/>
                  </a:lnTo>
                  <a:cubicBezTo>
                    <a:pt x="83679" y="66524"/>
                    <a:pt x="94625" y="59085"/>
                    <a:pt x="106781" y="53943"/>
                  </a:cubicBezTo>
                  <a:lnTo>
                    <a:pt x="116562" y="51969"/>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3" name="任意多边形 72"/>
            <p:cNvSpPr/>
            <p:nvPr/>
          </p:nvSpPr>
          <p:spPr>
            <a:xfrm rot="21300000">
              <a:off x="4753809" y="1774219"/>
              <a:ext cx="590272" cy="602619"/>
            </a:xfrm>
            <a:custGeom>
              <a:avLst/>
              <a:gdLst>
                <a:gd name="connsiteX0" fmla="*/ 378421 w 770173"/>
                <a:gd name="connsiteY0" fmla="*/ 151612 h 786281"/>
                <a:gd name="connsiteX1" fmla="*/ 131764 w 770173"/>
                <a:gd name="connsiteY1" fmla="*/ 398268 h 786281"/>
                <a:gd name="connsiteX2" fmla="*/ 378421 w 770173"/>
                <a:gd name="connsiteY2" fmla="*/ 644925 h 786281"/>
                <a:gd name="connsiteX3" fmla="*/ 625078 w 770173"/>
                <a:gd name="connsiteY3" fmla="*/ 398268 h 786281"/>
                <a:gd name="connsiteX4" fmla="*/ 378421 w 770173"/>
                <a:gd name="connsiteY4" fmla="*/ 151612 h 786281"/>
                <a:gd name="connsiteX5" fmla="*/ 295853 w 770173"/>
                <a:gd name="connsiteY5" fmla="*/ 0 h 786281"/>
                <a:gd name="connsiteX6" fmla="*/ 474320 w 770173"/>
                <a:gd name="connsiteY6" fmla="*/ 0 h 786281"/>
                <a:gd name="connsiteX7" fmla="*/ 474320 w 770173"/>
                <a:gd name="connsiteY7" fmla="*/ 98921 h 786281"/>
                <a:gd name="connsiteX8" fmla="*/ 502920 w 770173"/>
                <a:gd name="connsiteY8" fmla="*/ 107799 h 786281"/>
                <a:gd name="connsiteX9" fmla="*/ 555523 w 770173"/>
                <a:gd name="connsiteY9" fmla="*/ 136351 h 786281"/>
                <a:gd name="connsiteX10" fmla="*/ 594990 w 770173"/>
                <a:gd name="connsiteY10" fmla="*/ 168914 h 786281"/>
                <a:gd name="connsiteX11" fmla="*/ 680939 w 770173"/>
                <a:gd name="connsiteY11" fmla="*/ 119292 h 786281"/>
                <a:gd name="connsiteX12" fmla="*/ 770173 w 770173"/>
                <a:gd name="connsiteY12" fmla="*/ 273849 h 786281"/>
                <a:gd name="connsiteX13" fmla="*/ 683620 w 770173"/>
                <a:gd name="connsiteY13" fmla="*/ 323819 h 786281"/>
                <a:gd name="connsiteX14" fmla="*/ 685766 w 770173"/>
                <a:gd name="connsiteY14" fmla="*/ 330730 h 786281"/>
                <a:gd name="connsiteX15" fmla="*/ 692057 w 770173"/>
                <a:gd name="connsiteY15" fmla="*/ 393141 h 786281"/>
                <a:gd name="connsiteX16" fmla="*/ 685766 w 770173"/>
                <a:gd name="connsiteY16" fmla="*/ 455551 h 786281"/>
                <a:gd name="connsiteX17" fmla="*/ 683620 w 770173"/>
                <a:gd name="connsiteY17" fmla="*/ 462462 h 786281"/>
                <a:gd name="connsiteX18" fmla="*/ 770173 w 770173"/>
                <a:gd name="connsiteY18" fmla="*/ 512433 h 786281"/>
                <a:gd name="connsiteX19" fmla="*/ 680939 w 770173"/>
                <a:gd name="connsiteY19" fmla="*/ 666990 h 786281"/>
                <a:gd name="connsiteX20" fmla="*/ 594990 w 770173"/>
                <a:gd name="connsiteY20" fmla="*/ 617367 h 786281"/>
                <a:gd name="connsiteX21" fmla="*/ 555523 w 770173"/>
                <a:gd name="connsiteY21" fmla="*/ 649930 h 786281"/>
                <a:gd name="connsiteX22" fmla="*/ 502920 w 770173"/>
                <a:gd name="connsiteY22" fmla="*/ 678482 h 786281"/>
                <a:gd name="connsiteX23" fmla="*/ 474320 w 770173"/>
                <a:gd name="connsiteY23" fmla="*/ 687360 h 786281"/>
                <a:gd name="connsiteX24" fmla="*/ 474320 w 770173"/>
                <a:gd name="connsiteY24" fmla="*/ 786281 h 786281"/>
                <a:gd name="connsiteX25" fmla="*/ 295853 w 770173"/>
                <a:gd name="connsiteY25" fmla="*/ 786281 h 786281"/>
                <a:gd name="connsiteX26" fmla="*/ 295853 w 770173"/>
                <a:gd name="connsiteY26" fmla="*/ 689041 h 786281"/>
                <a:gd name="connsiteX27" fmla="*/ 261839 w 770173"/>
                <a:gd name="connsiteY27" fmla="*/ 678482 h 786281"/>
                <a:gd name="connsiteX28" fmla="*/ 209236 w 770173"/>
                <a:gd name="connsiteY28" fmla="*/ 649930 h 786281"/>
                <a:gd name="connsiteX29" fmla="*/ 171997 w 770173"/>
                <a:gd name="connsiteY29" fmla="*/ 619205 h 786281"/>
                <a:gd name="connsiteX30" fmla="*/ 89233 w 770173"/>
                <a:gd name="connsiteY30" fmla="*/ 666990 h 786281"/>
                <a:gd name="connsiteX31" fmla="*/ 0 w 770173"/>
                <a:gd name="connsiteY31" fmla="*/ 512433 h 786281"/>
                <a:gd name="connsiteX32" fmla="*/ 81961 w 770173"/>
                <a:gd name="connsiteY32" fmla="*/ 465112 h 786281"/>
                <a:gd name="connsiteX33" fmla="*/ 78993 w 770173"/>
                <a:gd name="connsiteY33" fmla="*/ 455551 h 786281"/>
                <a:gd name="connsiteX34" fmla="*/ 72702 w 770173"/>
                <a:gd name="connsiteY34" fmla="*/ 393141 h 786281"/>
                <a:gd name="connsiteX35" fmla="*/ 78993 w 770173"/>
                <a:gd name="connsiteY35" fmla="*/ 330730 h 786281"/>
                <a:gd name="connsiteX36" fmla="*/ 81961 w 770173"/>
                <a:gd name="connsiteY36" fmla="*/ 321169 h 786281"/>
                <a:gd name="connsiteX37" fmla="*/ 0 w 770173"/>
                <a:gd name="connsiteY37" fmla="*/ 273849 h 786281"/>
                <a:gd name="connsiteX38" fmla="*/ 89233 w 770173"/>
                <a:gd name="connsiteY38" fmla="*/ 119292 h 786281"/>
                <a:gd name="connsiteX39" fmla="*/ 171997 w 770173"/>
                <a:gd name="connsiteY39" fmla="*/ 167076 h 786281"/>
                <a:gd name="connsiteX40" fmla="*/ 209236 w 770173"/>
                <a:gd name="connsiteY40" fmla="*/ 136351 h 786281"/>
                <a:gd name="connsiteX41" fmla="*/ 261839 w 770173"/>
                <a:gd name="connsiteY41" fmla="*/ 107799 h 786281"/>
                <a:gd name="connsiteX42" fmla="*/ 295853 w 770173"/>
                <a:gd name="connsiteY42" fmla="*/ 97241 h 78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70173" h="786281">
                  <a:moveTo>
                    <a:pt x="378421" y="151612"/>
                  </a:moveTo>
                  <a:cubicBezTo>
                    <a:pt x="242197" y="151612"/>
                    <a:pt x="131764" y="262044"/>
                    <a:pt x="131764" y="398268"/>
                  </a:cubicBezTo>
                  <a:cubicBezTo>
                    <a:pt x="131764" y="534493"/>
                    <a:pt x="242197" y="644925"/>
                    <a:pt x="378421" y="644925"/>
                  </a:cubicBezTo>
                  <a:cubicBezTo>
                    <a:pt x="514646" y="644925"/>
                    <a:pt x="625078" y="534493"/>
                    <a:pt x="625078" y="398268"/>
                  </a:cubicBezTo>
                  <a:cubicBezTo>
                    <a:pt x="625078" y="262044"/>
                    <a:pt x="514646" y="151612"/>
                    <a:pt x="378421" y="151612"/>
                  </a:cubicBezTo>
                  <a:close/>
                  <a:moveTo>
                    <a:pt x="295853" y="0"/>
                  </a:moveTo>
                  <a:lnTo>
                    <a:pt x="474320" y="0"/>
                  </a:lnTo>
                  <a:lnTo>
                    <a:pt x="474320" y="98921"/>
                  </a:lnTo>
                  <a:lnTo>
                    <a:pt x="502920" y="107799"/>
                  </a:lnTo>
                  <a:cubicBezTo>
                    <a:pt x="521445" y="115634"/>
                    <a:pt x="539048" y="125221"/>
                    <a:pt x="555523" y="136351"/>
                  </a:cubicBezTo>
                  <a:lnTo>
                    <a:pt x="594990" y="168914"/>
                  </a:lnTo>
                  <a:lnTo>
                    <a:pt x="680939" y="119292"/>
                  </a:lnTo>
                  <a:lnTo>
                    <a:pt x="770173" y="273849"/>
                  </a:lnTo>
                  <a:lnTo>
                    <a:pt x="683620" y="323819"/>
                  </a:lnTo>
                  <a:lnTo>
                    <a:pt x="685766" y="330730"/>
                  </a:lnTo>
                  <a:cubicBezTo>
                    <a:pt x="689891" y="350889"/>
                    <a:pt x="692057" y="371762"/>
                    <a:pt x="692057" y="393141"/>
                  </a:cubicBezTo>
                  <a:cubicBezTo>
                    <a:pt x="692057" y="414519"/>
                    <a:pt x="689891" y="435392"/>
                    <a:pt x="685766" y="455551"/>
                  </a:cubicBezTo>
                  <a:lnTo>
                    <a:pt x="683620" y="462462"/>
                  </a:lnTo>
                  <a:lnTo>
                    <a:pt x="770173" y="512433"/>
                  </a:lnTo>
                  <a:lnTo>
                    <a:pt x="680939" y="666990"/>
                  </a:lnTo>
                  <a:lnTo>
                    <a:pt x="594990" y="617367"/>
                  </a:lnTo>
                  <a:lnTo>
                    <a:pt x="555523" y="649930"/>
                  </a:lnTo>
                  <a:cubicBezTo>
                    <a:pt x="539048" y="661060"/>
                    <a:pt x="521445" y="670647"/>
                    <a:pt x="502920" y="678482"/>
                  </a:cubicBezTo>
                  <a:lnTo>
                    <a:pt x="474320" y="687360"/>
                  </a:lnTo>
                  <a:lnTo>
                    <a:pt x="474320" y="786281"/>
                  </a:lnTo>
                  <a:lnTo>
                    <a:pt x="295853" y="786281"/>
                  </a:lnTo>
                  <a:lnTo>
                    <a:pt x="295853" y="689041"/>
                  </a:lnTo>
                  <a:lnTo>
                    <a:pt x="261839" y="678482"/>
                  </a:lnTo>
                  <a:cubicBezTo>
                    <a:pt x="243314" y="670647"/>
                    <a:pt x="225711" y="661060"/>
                    <a:pt x="209236" y="649930"/>
                  </a:cubicBezTo>
                  <a:lnTo>
                    <a:pt x="171997" y="619205"/>
                  </a:lnTo>
                  <a:lnTo>
                    <a:pt x="89233" y="666990"/>
                  </a:lnTo>
                  <a:lnTo>
                    <a:pt x="0" y="512433"/>
                  </a:lnTo>
                  <a:lnTo>
                    <a:pt x="81961" y="465112"/>
                  </a:lnTo>
                  <a:lnTo>
                    <a:pt x="78993" y="455551"/>
                  </a:lnTo>
                  <a:cubicBezTo>
                    <a:pt x="74868" y="435392"/>
                    <a:pt x="72702" y="414519"/>
                    <a:pt x="72702" y="393141"/>
                  </a:cubicBezTo>
                  <a:cubicBezTo>
                    <a:pt x="72702" y="371762"/>
                    <a:pt x="74868" y="350889"/>
                    <a:pt x="78993" y="330730"/>
                  </a:cubicBezTo>
                  <a:lnTo>
                    <a:pt x="81961" y="321169"/>
                  </a:lnTo>
                  <a:lnTo>
                    <a:pt x="0" y="273849"/>
                  </a:lnTo>
                  <a:lnTo>
                    <a:pt x="89233" y="119292"/>
                  </a:lnTo>
                  <a:lnTo>
                    <a:pt x="171997" y="167076"/>
                  </a:lnTo>
                  <a:lnTo>
                    <a:pt x="209236" y="136351"/>
                  </a:lnTo>
                  <a:cubicBezTo>
                    <a:pt x="225711" y="125221"/>
                    <a:pt x="243314" y="115634"/>
                    <a:pt x="261839" y="107799"/>
                  </a:cubicBezTo>
                  <a:lnTo>
                    <a:pt x="295853" y="97241"/>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grpSp>
          <p:nvGrpSpPr>
            <p:cNvPr id="26" name="组合 25"/>
            <p:cNvGrpSpPr/>
            <p:nvPr/>
          </p:nvGrpSpPr>
          <p:grpSpPr>
            <a:xfrm>
              <a:off x="3392721" y="1409066"/>
              <a:ext cx="373659" cy="373659"/>
              <a:chOff x="3404393" y="1190304"/>
              <a:chExt cx="1066092" cy="1066091"/>
            </a:xfrm>
          </p:grpSpPr>
          <p:sp>
            <p:nvSpPr>
              <p:cNvPr id="65" name="矩形 64"/>
              <p:cNvSpPr/>
              <p:nvPr/>
            </p:nvSpPr>
            <p:spPr>
              <a:xfrm>
                <a:off x="3870396" y="11903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6" name="矩形 65"/>
              <p:cNvSpPr/>
              <p:nvPr/>
            </p:nvSpPr>
            <p:spPr>
              <a:xfrm rot="1800000">
                <a:off x="4118046" y="1256661"/>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7" name="矩形 66"/>
              <p:cNvSpPr/>
              <p:nvPr/>
            </p:nvSpPr>
            <p:spPr>
              <a:xfrm rot="3600000">
                <a:off x="4299338" y="14379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8" name="矩形 67"/>
              <p:cNvSpPr/>
              <p:nvPr/>
            </p:nvSpPr>
            <p:spPr>
              <a:xfrm rot="5400000">
                <a:off x="4365696" y="16856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9" name="矩形 68"/>
              <p:cNvSpPr/>
              <p:nvPr/>
            </p:nvSpPr>
            <p:spPr>
              <a:xfrm rot="7200000">
                <a:off x="4299338" y="19332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0" name="矩形 69"/>
              <p:cNvSpPr/>
              <p:nvPr/>
            </p:nvSpPr>
            <p:spPr>
              <a:xfrm rot="9000000">
                <a:off x="4118046" y="2114546"/>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4" name="矩形 73"/>
              <p:cNvSpPr/>
              <p:nvPr/>
            </p:nvSpPr>
            <p:spPr>
              <a:xfrm rot="10800000">
                <a:off x="3870396" y="2180903"/>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5" name="矩形 74"/>
              <p:cNvSpPr/>
              <p:nvPr/>
            </p:nvSpPr>
            <p:spPr>
              <a:xfrm rot="12600000">
                <a:off x="3622746" y="2114546"/>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6" name="矩形 75"/>
              <p:cNvSpPr/>
              <p:nvPr/>
            </p:nvSpPr>
            <p:spPr>
              <a:xfrm rot="14400000">
                <a:off x="3441453" y="19332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7" name="矩形 76"/>
              <p:cNvSpPr/>
              <p:nvPr/>
            </p:nvSpPr>
            <p:spPr>
              <a:xfrm rot="16200000">
                <a:off x="3375096" y="16856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8" name="矩形 77"/>
              <p:cNvSpPr/>
              <p:nvPr/>
            </p:nvSpPr>
            <p:spPr>
              <a:xfrm rot="18000000">
                <a:off x="3441453" y="14379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9" name="矩形 78"/>
              <p:cNvSpPr/>
              <p:nvPr/>
            </p:nvSpPr>
            <p:spPr>
              <a:xfrm rot="19800000">
                <a:off x="3622746" y="1256661"/>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7" name="任意多边形 86"/>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3549702" y="1338513"/>
                <a:ext cx="771086" cy="771086"/>
              </a:xfrm>
              <a:custGeom>
                <a:avLst/>
                <a:gdLst>
                  <a:gd name="connsiteX0" fmla="*/ 389436 w 771086"/>
                  <a:gd name="connsiteY0" fmla="*/ 147342 h 771086"/>
                  <a:gd name="connsiteX1" fmla="*/ 152996 w 771086"/>
                  <a:gd name="connsiteY1" fmla="*/ 383782 h 771086"/>
                  <a:gd name="connsiteX2" fmla="*/ 389436 w 771086"/>
                  <a:gd name="connsiteY2" fmla="*/ 620222 h 771086"/>
                  <a:gd name="connsiteX3" fmla="*/ 625876 w 771086"/>
                  <a:gd name="connsiteY3" fmla="*/ 383782 h 771086"/>
                  <a:gd name="connsiteX4" fmla="*/ 389436 w 771086"/>
                  <a:gd name="connsiteY4" fmla="*/ 147342 h 771086"/>
                  <a:gd name="connsiteX5" fmla="*/ 385543 w 771086"/>
                  <a:gd name="connsiteY5" fmla="*/ 0 h 771086"/>
                  <a:gd name="connsiteX6" fmla="*/ 771086 w 771086"/>
                  <a:gd name="connsiteY6" fmla="*/ 385543 h 771086"/>
                  <a:gd name="connsiteX7" fmla="*/ 385543 w 771086"/>
                  <a:gd name="connsiteY7" fmla="*/ 771086 h 771086"/>
                  <a:gd name="connsiteX8" fmla="*/ 0 w 771086"/>
                  <a:gd name="connsiteY8" fmla="*/ 385543 h 771086"/>
                  <a:gd name="connsiteX9" fmla="*/ 385543 w 771086"/>
                  <a:gd name="connsiteY9" fmla="*/ 0 h 77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086" h="771086">
                    <a:moveTo>
                      <a:pt x="389436" y="147342"/>
                    </a:moveTo>
                    <a:cubicBezTo>
                      <a:pt x="258854" y="147342"/>
                      <a:pt x="152996" y="253200"/>
                      <a:pt x="152996" y="383782"/>
                    </a:cubicBezTo>
                    <a:cubicBezTo>
                      <a:pt x="152996" y="514364"/>
                      <a:pt x="258854" y="620222"/>
                      <a:pt x="389436" y="620222"/>
                    </a:cubicBezTo>
                    <a:cubicBezTo>
                      <a:pt x="520018" y="620222"/>
                      <a:pt x="625876" y="514364"/>
                      <a:pt x="625876" y="383782"/>
                    </a:cubicBezTo>
                    <a:cubicBezTo>
                      <a:pt x="625876" y="253200"/>
                      <a:pt x="520018" y="147342"/>
                      <a:pt x="389436" y="147342"/>
                    </a:cubicBezTo>
                    <a:close/>
                    <a:moveTo>
                      <a:pt x="385543" y="0"/>
                    </a:moveTo>
                    <a:cubicBezTo>
                      <a:pt x="598473" y="0"/>
                      <a:pt x="771086" y="172613"/>
                      <a:pt x="771086" y="385543"/>
                    </a:cubicBezTo>
                    <a:cubicBezTo>
                      <a:pt x="771086" y="598473"/>
                      <a:pt x="598473" y="771086"/>
                      <a:pt x="385543" y="771086"/>
                    </a:cubicBezTo>
                    <a:cubicBezTo>
                      <a:pt x="172613" y="771086"/>
                      <a:pt x="0" y="598473"/>
                      <a:pt x="0" y="385543"/>
                    </a:cubicBezTo>
                    <a:cubicBezTo>
                      <a:pt x="0" y="172613"/>
                      <a:pt x="172613" y="0"/>
                      <a:pt x="3855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a:off x="3601763" y="1388815"/>
                <a:ext cx="666964" cy="666963"/>
              </a:xfrm>
              <a:custGeom>
                <a:avLst/>
                <a:gdLst>
                  <a:gd name="connsiteX0" fmla="*/ 331172 w 666964"/>
                  <a:gd name="connsiteY0" fmla="*/ 120540 h 666964"/>
                  <a:gd name="connsiteX1" fmla="*/ 124230 w 666964"/>
                  <a:gd name="connsiteY1" fmla="*/ 327482 h 666964"/>
                  <a:gd name="connsiteX2" fmla="*/ 331172 w 666964"/>
                  <a:gd name="connsiteY2" fmla="*/ 534424 h 666964"/>
                  <a:gd name="connsiteX3" fmla="*/ 538114 w 666964"/>
                  <a:gd name="connsiteY3" fmla="*/ 327482 h 666964"/>
                  <a:gd name="connsiteX4" fmla="*/ 331172 w 666964"/>
                  <a:gd name="connsiteY4" fmla="*/ 120540 h 666964"/>
                  <a:gd name="connsiteX5" fmla="*/ 333482 w 666964"/>
                  <a:gd name="connsiteY5" fmla="*/ 0 h 666964"/>
                  <a:gd name="connsiteX6" fmla="*/ 666964 w 666964"/>
                  <a:gd name="connsiteY6" fmla="*/ 333482 h 666964"/>
                  <a:gd name="connsiteX7" fmla="*/ 333482 w 666964"/>
                  <a:gd name="connsiteY7" fmla="*/ 666964 h 666964"/>
                  <a:gd name="connsiteX8" fmla="*/ 0 w 666964"/>
                  <a:gd name="connsiteY8" fmla="*/ 333482 h 666964"/>
                  <a:gd name="connsiteX9" fmla="*/ 333482 w 666964"/>
                  <a:gd name="connsiteY9" fmla="*/ 0 h 6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964" h="666964">
                    <a:moveTo>
                      <a:pt x="331172" y="120540"/>
                    </a:moveTo>
                    <a:cubicBezTo>
                      <a:pt x="216881" y="120540"/>
                      <a:pt x="124230" y="213191"/>
                      <a:pt x="124230" y="327482"/>
                    </a:cubicBezTo>
                    <a:cubicBezTo>
                      <a:pt x="124230" y="441773"/>
                      <a:pt x="216881" y="534424"/>
                      <a:pt x="331172" y="534424"/>
                    </a:cubicBezTo>
                    <a:cubicBezTo>
                      <a:pt x="445463" y="534424"/>
                      <a:pt x="538114" y="441773"/>
                      <a:pt x="538114" y="327482"/>
                    </a:cubicBezTo>
                    <a:cubicBezTo>
                      <a:pt x="538114" y="213191"/>
                      <a:pt x="445463" y="120540"/>
                      <a:pt x="331172" y="120540"/>
                    </a:cubicBezTo>
                    <a:close/>
                    <a:moveTo>
                      <a:pt x="333482" y="0"/>
                    </a:moveTo>
                    <a:cubicBezTo>
                      <a:pt x="517659" y="0"/>
                      <a:pt x="666964" y="149305"/>
                      <a:pt x="666964" y="333482"/>
                    </a:cubicBezTo>
                    <a:cubicBezTo>
                      <a:pt x="666964" y="517659"/>
                      <a:pt x="517659" y="666964"/>
                      <a:pt x="333482" y="666964"/>
                    </a:cubicBezTo>
                    <a:cubicBezTo>
                      <a:pt x="149305" y="666964"/>
                      <a:pt x="0" y="517659"/>
                      <a:pt x="0" y="333482"/>
                    </a:cubicBezTo>
                    <a:cubicBezTo>
                      <a:pt x="0" y="149305"/>
                      <a:pt x="149305" y="0"/>
                      <a:pt x="333482" y="0"/>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4109340" y="3529786"/>
              <a:ext cx="841832" cy="841831"/>
              <a:chOff x="5889363" y="3101297"/>
              <a:chExt cx="841832" cy="841831"/>
            </a:xfrm>
          </p:grpSpPr>
          <p:sp>
            <p:nvSpPr>
              <p:cNvPr id="105" name="任意多边形 104"/>
              <p:cNvSpPr/>
              <p:nvPr/>
            </p:nvSpPr>
            <p:spPr>
              <a:xfrm>
                <a:off x="5889363" y="3101297"/>
                <a:ext cx="841832" cy="841831"/>
              </a:xfrm>
              <a:custGeom>
                <a:avLst/>
                <a:gdLst>
                  <a:gd name="connsiteX0" fmla="*/ 441182 w 889882"/>
                  <a:gd name="connsiteY0" fmla="*/ 266316 h 889881"/>
                  <a:gd name="connsiteX1" fmla="*/ 268444 w 889882"/>
                  <a:gd name="connsiteY1" fmla="*/ 439053 h 889881"/>
                  <a:gd name="connsiteX2" fmla="*/ 441182 w 889882"/>
                  <a:gd name="connsiteY2" fmla="*/ 611790 h 889881"/>
                  <a:gd name="connsiteX3" fmla="*/ 613919 w 889882"/>
                  <a:gd name="connsiteY3" fmla="*/ 439053 h 889881"/>
                  <a:gd name="connsiteX4" fmla="*/ 441182 w 889882"/>
                  <a:gd name="connsiteY4" fmla="*/ 266316 h 889881"/>
                  <a:gd name="connsiteX5" fmla="*/ 388980 w 889882"/>
                  <a:gd name="connsiteY5" fmla="*/ 0 h 889881"/>
                  <a:gd name="connsiteX6" fmla="*/ 500903 w 889882"/>
                  <a:gd name="connsiteY6" fmla="*/ 0 h 889881"/>
                  <a:gd name="connsiteX7" fmla="*/ 500903 w 889882"/>
                  <a:gd name="connsiteY7" fmla="*/ 60161 h 889881"/>
                  <a:gd name="connsiteX8" fmla="*/ 524838 w 889882"/>
                  <a:gd name="connsiteY8" fmla="*/ 62573 h 889881"/>
                  <a:gd name="connsiteX9" fmla="*/ 589495 w 889882"/>
                  <a:gd name="connsiteY9" fmla="*/ 82644 h 889881"/>
                  <a:gd name="connsiteX10" fmla="*/ 618948 w 889882"/>
                  <a:gd name="connsiteY10" fmla="*/ 31630 h 889881"/>
                  <a:gd name="connsiteX11" fmla="*/ 715876 w 889882"/>
                  <a:gd name="connsiteY11" fmla="*/ 87591 h 889881"/>
                  <a:gd name="connsiteX12" fmla="*/ 686033 w 889882"/>
                  <a:gd name="connsiteY12" fmla="*/ 139281 h 889881"/>
                  <a:gd name="connsiteX13" fmla="*/ 721707 w 889882"/>
                  <a:gd name="connsiteY13" fmla="*/ 168715 h 889881"/>
                  <a:gd name="connsiteX14" fmla="*/ 750665 w 889882"/>
                  <a:gd name="connsiteY14" fmla="*/ 203812 h 889881"/>
                  <a:gd name="connsiteX15" fmla="*/ 802290 w 889882"/>
                  <a:gd name="connsiteY15" fmla="*/ 174007 h 889881"/>
                  <a:gd name="connsiteX16" fmla="*/ 858251 w 889882"/>
                  <a:gd name="connsiteY16" fmla="*/ 270935 h 889881"/>
                  <a:gd name="connsiteX17" fmla="*/ 807553 w 889882"/>
                  <a:gd name="connsiteY17" fmla="*/ 300205 h 889881"/>
                  <a:gd name="connsiteX18" fmla="*/ 827848 w 889882"/>
                  <a:gd name="connsiteY18" fmla="*/ 365584 h 889881"/>
                  <a:gd name="connsiteX19" fmla="*/ 830207 w 889882"/>
                  <a:gd name="connsiteY19" fmla="*/ 388980 h 889881"/>
                  <a:gd name="connsiteX20" fmla="*/ 889882 w 889882"/>
                  <a:gd name="connsiteY20" fmla="*/ 388980 h 889881"/>
                  <a:gd name="connsiteX21" fmla="*/ 889882 w 889882"/>
                  <a:gd name="connsiteY21" fmla="*/ 500903 h 889881"/>
                  <a:gd name="connsiteX22" fmla="*/ 830029 w 889882"/>
                  <a:gd name="connsiteY22" fmla="*/ 500903 h 889881"/>
                  <a:gd name="connsiteX23" fmla="*/ 827848 w 889882"/>
                  <a:gd name="connsiteY23" fmla="*/ 522539 h 889881"/>
                  <a:gd name="connsiteX24" fmla="*/ 807090 w 889882"/>
                  <a:gd name="connsiteY24" fmla="*/ 589410 h 889881"/>
                  <a:gd name="connsiteX25" fmla="*/ 858251 w 889882"/>
                  <a:gd name="connsiteY25" fmla="*/ 618948 h 889881"/>
                  <a:gd name="connsiteX26" fmla="*/ 802290 w 889882"/>
                  <a:gd name="connsiteY26" fmla="*/ 715876 h 889881"/>
                  <a:gd name="connsiteX27" fmla="*/ 749682 w 889882"/>
                  <a:gd name="connsiteY27" fmla="*/ 685502 h 889881"/>
                  <a:gd name="connsiteX28" fmla="*/ 721707 w 889882"/>
                  <a:gd name="connsiteY28" fmla="*/ 719408 h 889881"/>
                  <a:gd name="connsiteX29" fmla="*/ 685345 w 889882"/>
                  <a:gd name="connsiteY29" fmla="*/ 749409 h 889881"/>
                  <a:gd name="connsiteX30" fmla="*/ 715876 w 889882"/>
                  <a:gd name="connsiteY30" fmla="*/ 802290 h 889881"/>
                  <a:gd name="connsiteX31" fmla="*/ 618948 w 889882"/>
                  <a:gd name="connsiteY31" fmla="*/ 858252 h 889881"/>
                  <a:gd name="connsiteX32" fmla="*/ 588634 w 889882"/>
                  <a:gd name="connsiteY32" fmla="*/ 805746 h 889881"/>
                  <a:gd name="connsiteX33" fmla="*/ 524838 w 889882"/>
                  <a:gd name="connsiteY33" fmla="*/ 825549 h 889881"/>
                  <a:gd name="connsiteX34" fmla="*/ 500903 w 889882"/>
                  <a:gd name="connsiteY34" fmla="*/ 827962 h 889881"/>
                  <a:gd name="connsiteX35" fmla="*/ 500903 w 889882"/>
                  <a:gd name="connsiteY35" fmla="*/ 889881 h 889881"/>
                  <a:gd name="connsiteX36" fmla="*/ 388980 w 889882"/>
                  <a:gd name="connsiteY36" fmla="*/ 889881 h 889881"/>
                  <a:gd name="connsiteX37" fmla="*/ 388980 w 889882"/>
                  <a:gd name="connsiteY37" fmla="*/ 827676 h 889881"/>
                  <a:gd name="connsiteX38" fmla="*/ 367883 w 889882"/>
                  <a:gd name="connsiteY38" fmla="*/ 825549 h 889881"/>
                  <a:gd name="connsiteX39" fmla="*/ 301681 w 889882"/>
                  <a:gd name="connsiteY39" fmla="*/ 804998 h 889881"/>
                  <a:gd name="connsiteX40" fmla="*/ 270935 w 889882"/>
                  <a:gd name="connsiteY40" fmla="*/ 858252 h 889881"/>
                  <a:gd name="connsiteX41" fmla="*/ 174007 w 889882"/>
                  <a:gd name="connsiteY41" fmla="*/ 802290 h 889881"/>
                  <a:gd name="connsiteX42" fmla="*/ 205454 w 889882"/>
                  <a:gd name="connsiteY42" fmla="*/ 747823 h 889881"/>
                  <a:gd name="connsiteX43" fmla="*/ 171014 w 889882"/>
                  <a:gd name="connsiteY43" fmla="*/ 719408 h 889881"/>
                  <a:gd name="connsiteX44" fmla="*/ 142123 w 889882"/>
                  <a:gd name="connsiteY44" fmla="*/ 684392 h 889881"/>
                  <a:gd name="connsiteX45" fmla="*/ 87591 w 889882"/>
                  <a:gd name="connsiteY45" fmla="*/ 715876 h 889881"/>
                  <a:gd name="connsiteX46" fmla="*/ 31630 w 889882"/>
                  <a:gd name="connsiteY46" fmla="*/ 618948 h 889881"/>
                  <a:gd name="connsiteX47" fmla="*/ 85199 w 889882"/>
                  <a:gd name="connsiteY47" fmla="*/ 588019 h 889881"/>
                  <a:gd name="connsiteX48" fmla="*/ 64873 w 889882"/>
                  <a:gd name="connsiteY48" fmla="*/ 522539 h 889881"/>
                  <a:gd name="connsiteX49" fmla="*/ 62692 w 889882"/>
                  <a:gd name="connsiteY49" fmla="*/ 500903 h 889881"/>
                  <a:gd name="connsiteX50" fmla="*/ 0 w 889882"/>
                  <a:gd name="connsiteY50" fmla="*/ 500903 h 889881"/>
                  <a:gd name="connsiteX51" fmla="*/ 0 w 889882"/>
                  <a:gd name="connsiteY51" fmla="*/ 388980 h 889881"/>
                  <a:gd name="connsiteX52" fmla="*/ 62514 w 889882"/>
                  <a:gd name="connsiteY52" fmla="*/ 388980 h 889881"/>
                  <a:gd name="connsiteX53" fmla="*/ 64873 w 889882"/>
                  <a:gd name="connsiteY53" fmla="*/ 365584 h 889881"/>
                  <a:gd name="connsiteX54" fmla="*/ 84736 w 889882"/>
                  <a:gd name="connsiteY54" fmla="*/ 301596 h 889881"/>
                  <a:gd name="connsiteX55" fmla="*/ 31630 w 889882"/>
                  <a:gd name="connsiteY55" fmla="*/ 270935 h 889881"/>
                  <a:gd name="connsiteX56" fmla="*/ 87591 w 889882"/>
                  <a:gd name="connsiteY56" fmla="*/ 174007 h 889881"/>
                  <a:gd name="connsiteX57" fmla="*/ 141139 w 889882"/>
                  <a:gd name="connsiteY57" fmla="*/ 204923 h 889881"/>
                  <a:gd name="connsiteX58" fmla="*/ 171014 w 889882"/>
                  <a:gd name="connsiteY58" fmla="*/ 168715 h 889881"/>
                  <a:gd name="connsiteX59" fmla="*/ 204766 w 889882"/>
                  <a:gd name="connsiteY59" fmla="*/ 140867 h 889881"/>
                  <a:gd name="connsiteX60" fmla="*/ 174007 w 889882"/>
                  <a:gd name="connsiteY60" fmla="*/ 87591 h 889881"/>
                  <a:gd name="connsiteX61" fmla="*/ 270935 w 889882"/>
                  <a:gd name="connsiteY61" fmla="*/ 31630 h 889881"/>
                  <a:gd name="connsiteX62" fmla="*/ 300819 w 889882"/>
                  <a:gd name="connsiteY62" fmla="*/ 83391 h 889881"/>
                  <a:gd name="connsiteX63" fmla="*/ 367883 w 889882"/>
                  <a:gd name="connsiteY63" fmla="*/ 62573 h 889881"/>
                  <a:gd name="connsiteX64" fmla="*/ 388980 w 889882"/>
                  <a:gd name="connsiteY64" fmla="*/ 60447 h 88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89882" h="889881">
                    <a:moveTo>
                      <a:pt x="441182" y="266316"/>
                    </a:moveTo>
                    <a:cubicBezTo>
                      <a:pt x="345781" y="266316"/>
                      <a:pt x="268444" y="343653"/>
                      <a:pt x="268444" y="439053"/>
                    </a:cubicBezTo>
                    <a:cubicBezTo>
                      <a:pt x="268444" y="534453"/>
                      <a:pt x="345781" y="611790"/>
                      <a:pt x="441182" y="611790"/>
                    </a:cubicBezTo>
                    <a:cubicBezTo>
                      <a:pt x="536582" y="611790"/>
                      <a:pt x="613919" y="534453"/>
                      <a:pt x="613919" y="439053"/>
                    </a:cubicBezTo>
                    <a:cubicBezTo>
                      <a:pt x="613919" y="343653"/>
                      <a:pt x="536582" y="266316"/>
                      <a:pt x="441182" y="266316"/>
                    </a:cubicBezTo>
                    <a:close/>
                    <a:moveTo>
                      <a:pt x="388980" y="0"/>
                    </a:moveTo>
                    <a:lnTo>
                      <a:pt x="500903" y="0"/>
                    </a:lnTo>
                    <a:lnTo>
                      <a:pt x="500903" y="60161"/>
                    </a:lnTo>
                    <a:lnTo>
                      <a:pt x="524838" y="62573"/>
                    </a:lnTo>
                    <a:lnTo>
                      <a:pt x="589495" y="82644"/>
                    </a:lnTo>
                    <a:lnTo>
                      <a:pt x="618948" y="31630"/>
                    </a:lnTo>
                    <a:lnTo>
                      <a:pt x="715876" y="87591"/>
                    </a:lnTo>
                    <a:lnTo>
                      <a:pt x="686033" y="139281"/>
                    </a:lnTo>
                    <a:lnTo>
                      <a:pt x="721707" y="168715"/>
                    </a:lnTo>
                    <a:lnTo>
                      <a:pt x="750665" y="203812"/>
                    </a:lnTo>
                    <a:lnTo>
                      <a:pt x="802290" y="174007"/>
                    </a:lnTo>
                    <a:lnTo>
                      <a:pt x="858251" y="270935"/>
                    </a:lnTo>
                    <a:lnTo>
                      <a:pt x="807553" y="300205"/>
                    </a:lnTo>
                    <a:lnTo>
                      <a:pt x="827848" y="365584"/>
                    </a:lnTo>
                    <a:lnTo>
                      <a:pt x="830207" y="388980"/>
                    </a:lnTo>
                    <a:lnTo>
                      <a:pt x="889882" y="388980"/>
                    </a:lnTo>
                    <a:lnTo>
                      <a:pt x="889882" y="500903"/>
                    </a:lnTo>
                    <a:lnTo>
                      <a:pt x="830029" y="500903"/>
                    </a:lnTo>
                    <a:lnTo>
                      <a:pt x="827848" y="522539"/>
                    </a:lnTo>
                    <a:lnTo>
                      <a:pt x="807090" y="589410"/>
                    </a:lnTo>
                    <a:lnTo>
                      <a:pt x="858251" y="618948"/>
                    </a:lnTo>
                    <a:lnTo>
                      <a:pt x="802290" y="715876"/>
                    </a:lnTo>
                    <a:lnTo>
                      <a:pt x="749682" y="685502"/>
                    </a:lnTo>
                    <a:lnTo>
                      <a:pt x="721707" y="719408"/>
                    </a:lnTo>
                    <a:lnTo>
                      <a:pt x="685345" y="749409"/>
                    </a:lnTo>
                    <a:lnTo>
                      <a:pt x="715876" y="802290"/>
                    </a:lnTo>
                    <a:lnTo>
                      <a:pt x="618948" y="858252"/>
                    </a:lnTo>
                    <a:lnTo>
                      <a:pt x="588634" y="805746"/>
                    </a:lnTo>
                    <a:lnTo>
                      <a:pt x="524838" y="825549"/>
                    </a:lnTo>
                    <a:lnTo>
                      <a:pt x="500903" y="827962"/>
                    </a:lnTo>
                    <a:lnTo>
                      <a:pt x="500903" y="889881"/>
                    </a:lnTo>
                    <a:lnTo>
                      <a:pt x="388980" y="889881"/>
                    </a:lnTo>
                    <a:lnTo>
                      <a:pt x="388980" y="827676"/>
                    </a:lnTo>
                    <a:lnTo>
                      <a:pt x="367883" y="825549"/>
                    </a:lnTo>
                    <a:lnTo>
                      <a:pt x="301681" y="804998"/>
                    </a:lnTo>
                    <a:lnTo>
                      <a:pt x="270935" y="858252"/>
                    </a:lnTo>
                    <a:lnTo>
                      <a:pt x="174007" y="802290"/>
                    </a:lnTo>
                    <a:lnTo>
                      <a:pt x="205454" y="747823"/>
                    </a:lnTo>
                    <a:lnTo>
                      <a:pt x="171014" y="719408"/>
                    </a:lnTo>
                    <a:lnTo>
                      <a:pt x="142123" y="684392"/>
                    </a:lnTo>
                    <a:lnTo>
                      <a:pt x="87591" y="715876"/>
                    </a:lnTo>
                    <a:lnTo>
                      <a:pt x="31630" y="618948"/>
                    </a:lnTo>
                    <a:lnTo>
                      <a:pt x="85199" y="588019"/>
                    </a:lnTo>
                    <a:lnTo>
                      <a:pt x="64873" y="522539"/>
                    </a:lnTo>
                    <a:lnTo>
                      <a:pt x="62692" y="500903"/>
                    </a:lnTo>
                    <a:lnTo>
                      <a:pt x="0" y="500903"/>
                    </a:lnTo>
                    <a:lnTo>
                      <a:pt x="0" y="388980"/>
                    </a:lnTo>
                    <a:lnTo>
                      <a:pt x="62514" y="388980"/>
                    </a:lnTo>
                    <a:lnTo>
                      <a:pt x="64873" y="365584"/>
                    </a:lnTo>
                    <a:lnTo>
                      <a:pt x="84736" y="301596"/>
                    </a:lnTo>
                    <a:lnTo>
                      <a:pt x="31630" y="270935"/>
                    </a:lnTo>
                    <a:lnTo>
                      <a:pt x="87591" y="174007"/>
                    </a:lnTo>
                    <a:lnTo>
                      <a:pt x="141139" y="204923"/>
                    </a:lnTo>
                    <a:lnTo>
                      <a:pt x="171014" y="168715"/>
                    </a:lnTo>
                    <a:lnTo>
                      <a:pt x="204766" y="140867"/>
                    </a:lnTo>
                    <a:lnTo>
                      <a:pt x="174007" y="87591"/>
                    </a:lnTo>
                    <a:lnTo>
                      <a:pt x="270935" y="31630"/>
                    </a:lnTo>
                    <a:lnTo>
                      <a:pt x="300819" y="83391"/>
                    </a:lnTo>
                    <a:lnTo>
                      <a:pt x="367883" y="62573"/>
                    </a:lnTo>
                    <a:lnTo>
                      <a:pt x="388980" y="60447"/>
                    </a:lnTo>
                    <a:close/>
                  </a:path>
                </a:pathLst>
              </a:custGeom>
              <a:noFill/>
              <a:ln w="19050">
                <a:solidFill>
                  <a:srgbClr val="9055A8"/>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prstClr val="white"/>
                  </a:solidFill>
                </a:endParaRPr>
              </a:p>
            </p:txBody>
          </p:sp>
          <p:sp>
            <p:nvSpPr>
              <p:cNvPr id="27" name="椭圆 26"/>
              <p:cNvSpPr/>
              <p:nvPr/>
            </p:nvSpPr>
            <p:spPr>
              <a:xfrm>
                <a:off x="6033461" y="3247646"/>
                <a:ext cx="546936" cy="546936"/>
              </a:xfrm>
              <a:prstGeom prst="ellipse">
                <a:avLst/>
              </a:prstGeom>
              <a:noFill/>
              <a:ln w="19050">
                <a:solidFill>
                  <a:srgbClr val="E870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4859188" y="2759974"/>
              <a:ext cx="965122" cy="955566"/>
              <a:chOff x="7839570" y="2453897"/>
              <a:chExt cx="373659" cy="373659"/>
            </a:xfrm>
            <a:solidFill>
              <a:srgbClr val="01ACBE"/>
            </a:solidFill>
          </p:grpSpPr>
          <p:sp>
            <p:nvSpPr>
              <p:cNvPr id="107" name="矩形 106"/>
              <p:cNvSpPr/>
              <p:nvPr/>
            </p:nvSpPr>
            <p:spPr>
              <a:xfrm>
                <a:off x="8002901" y="24538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8" name="矩形 107"/>
              <p:cNvSpPr/>
              <p:nvPr/>
            </p:nvSpPr>
            <p:spPr>
              <a:xfrm rot="1800000">
                <a:off x="8089701" y="2477155"/>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9" name="矩形 108"/>
              <p:cNvSpPr/>
              <p:nvPr/>
            </p:nvSpPr>
            <p:spPr>
              <a:xfrm rot="3600000">
                <a:off x="8153243" y="25406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0" name="矩形 109"/>
              <p:cNvSpPr/>
              <p:nvPr/>
            </p:nvSpPr>
            <p:spPr>
              <a:xfrm rot="5400000">
                <a:off x="8176501" y="26274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1" name="矩形 110"/>
              <p:cNvSpPr/>
              <p:nvPr/>
            </p:nvSpPr>
            <p:spPr>
              <a:xfrm rot="7200000">
                <a:off x="8153243" y="27142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2" name="矩形 111"/>
              <p:cNvSpPr/>
              <p:nvPr/>
            </p:nvSpPr>
            <p:spPr>
              <a:xfrm rot="9000000">
                <a:off x="8089701" y="2777839"/>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3" name="矩形 112"/>
              <p:cNvSpPr/>
              <p:nvPr/>
            </p:nvSpPr>
            <p:spPr>
              <a:xfrm rot="10800000">
                <a:off x="8002901" y="2801096"/>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4" name="矩形 113"/>
              <p:cNvSpPr/>
              <p:nvPr/>
            </p:nvSpPr>
            <p:spPr>
              <a:xfrm rot="12600000">
                <a:off x="7916101" y="2777839"/>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5" name="矩形 114"/>
              <p:cNvSpPr/>
              <p:nvPr/>
            </p:nvSpPr>
            <p:spPr>
              <a:xfrm rot="14400000">
                <a:off x="7852559" y="27142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6" name="矩形 115"/>
              <p:cNvSpPr/>
              <p:nvPr/>
            </p:nvSpPr>
            <p:spPr>
              <a:xfrm rot="16200000">
                <a:off x="7829302" y="26274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7" name="矩形 116"/>
              <p:cNvSpPr/>
              <p:nvPr/>
            </p:nvSpPr>
            <p:spPr>
              <a:xfrm rot="18000000">
                <a:off x="7852559" y="2540697"/>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8" name="矩形 117"/>
              <p:cNvSpPr/>
              <p:nvPr/>
            </p:nvSpPr>
            <p:spPr>
              <a:xfrm rot="19800000">
                <a:off x="7916101" y="2477155"/>
                <a:ext cx="46996" cy="264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3" name="任意多边形 122"/>
              <p:cNvSpPr/>
              <p:nvPr/>
            </p:nvSpPr>
            <p:spPr>
              <a:xfrm>
                <a:off x="7863488" y="2476849"/>
                <a:ext cx="327015" cy="327016"/>
              </a:xfrm>
              <a:custGeom>
                <a:avLst/>
                <a:gdLst>
                  <a:gd name="connsiteX0" fmla="*/ 162142 w 327015"/>
                  <a:gd name="connsiteY0" fmla="*/ 28994 h 327016"/>
                  <a:gd name="connsiteX1" fmla="*/ 27011 w 327015"/>
                  <a:gd name="connsiteY1" fmla="*/ 164125 h 327016"/>
                  <a:gd name="connsiteX2" fmla="*/ 162142 w 327015"/>
                  <a:gd name="connsiteY2" fmla="*/ 299255 h 327016"/>
                  <a:gd name="connsiteX3" fmla="*/ 297272 w 327015"/>
                  <a:gd name="connsiteY3" fmla="*/ 164125 h 327016"/>
                  <a:gd name="connsiteX4" fmla="*/ 162142 w 327015"/>
                  <a:gd name="connsiteY4" fmla="*/ 28994 h 327016"/>
                  <a:gd name="connsiteX5" fmla="*/ 163508 w 327015"/>
                  <a:gd name="connsiteY5" fmla="*/ 0 h 327016"/>
                  <a:gd name="connsiteX6" fmla="*/ 327015 w 327015"/>
                  <a:gd name="connsiteY6" fmla="*/ 163508 h 327016"/>
                  <a:gd name="connsiteX7" fmla="*/ 163508 w 327015"/>
                  <a:gd name="connsiteY7" fmla="*/ 327016 h 327016"/>
                  <a:gd name="connsiteX8" fmla="*/ 0 w 327015"/>
                  <a:gd name="connsiteY8" fmla="*/ 163508 h 327016"/>
                  <a:gd name="connsiteX9" fmla="*/ 163508 w 327015"/>
                  <a:gd name="connsiteY9" fmla="*/ 0 h 32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015" h="327016">
                    <a:moveTo>
                      <a:pt x="162142" y="28994"/>
                    </a:moveTo>
                    <a:cubicBezTo>
                      <a:pt x="87511" y="28994"/>
                      <a:pt x="27011" y="89494"/>
                      <a:pt x="27011" y="164125"/>
                    </a:cubicBezTo>
                    <a:cubicBezTo>
                      <a:pt x="27011" y="238755"/>
                      <a:pt x="87511" y="299255"/>
                      <a:pt x="162142" y="299255"/>
                    </a:cubicBezTo>
                    <a:cubicBezTo>
                      <a:pt x="236772" y="299255"/>
                      <a:pt x="297272" y="238755"/>
                      <a:pt x="297272" y="164125"/>
                    </a:cubicBezTo>
                    <a:cubicBezTo>
                      <a:pt x="297272" y="89494"/>
                      <a:pt x="236772" y="28994"/>
                      <a:pt x="162142" y="28994"/>
                    </a:cubicBezTo>
                    <a:close/>
                    <a:moveTo>
                      <a:pt x="163508" y="0"/>
                    </a:moveTo>
                    <a:cubicBezTo>
                      <a:pt x="253810" y="0"/>
                      <a:pt x="327015" y="73205"/>
                      <a:pt x="327015" y="163508"/>
                    </a:cubicBezTo>
                    <a:cubicBezTo>
                      <a:pt x="327015" y="253811"/>
                      <a:pt x="253810" y="327016"/>
                      <a:pt x="163508" y="327016"/>
                    </a:cubicBezTo>
                    <a:cubicBezTo>
                      <a:pt x="73205" y="327016"/>
                      <a:pt x="0" y="253811"/>
                      <a:pt x="0" y="163508"/>
                    </a:cubicBezTo>
                    <a:cubicBezTo>
                      <a:pt x="0" y="73205"/>
                      <a:pt x="73205" y="0"/>
                      <a:pt x="1635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127"/>
              <p:cNvSpPr/>
              <p:nvPr/>
            </p:nvSpPr>
            <p:spPr>
              <a:xfrm>
                <a:off x="7904167" y="2518628"/>
                <a:ext cx="244020" cy="244020"/>
              </a:xfrm>
              <a:custGeom>
                <a:avLst/>
                <a:gdLst>
                  <a:gd name="connsiteX0" fmla="*/ 150008 w 244020"/>
                  <a:gd name="connsiteY0" fmla="*/ 23440 h 244020"/>
                  <a:gd name="connsiteX1" fmla="*/ 138474 w 244020"/>
                  <a:gd name="connsiteY1" fmla="*/ 45133 h 244020"/>
                  <a:gd name="connsiteX2" fmla="*/ 129633 w 244020"/>
                  <a:gd name="connsiteY2" fmla="*/ 43454 h 244020"/>
                  <a:gd name="connsiteX3" fmla="*/ 114512 w 244020"/>
                  <a:gd name="connsiteY3" fmla="*/ 43585 h 244020"/>
                  <a:gd name="connsiteX4" fmla="*/ 102559 w 244020"/>
                  <a:gd name="connsiteY4" fmla="*/ 46021 h 244020"/>
                  <a:gd name="connsiteX5" fmla="*/ 89763 w 244020"/>
                  <a:gd name="connsiteY5" fmla="*/ 25544 h 244020"/>
                  <a:gd name="connsiteX6" fmla="*/ 51524 w 244020"/>
                  <a:gd name="connsiteY6" fmla="*/ 49438 h 244020"/>
                  <a:gd name="connsiteX7" fmla="*/ 64195 w 244020"/>
                  <a:gd name="connsiteY7" fmla="*/ 69717 h 244020"/>
                  <a:gd name="connsiteX8" fmla="*/ 62399 w 244020"/>
                  <a:gd name="connsiteY8" fmla="*/ 71498 h 244020"/>
                  <a:gd name="connsiteX9" fmla="*/ 53592 w 244020"/>
                  <a:gd name="connsiteY9" fmla="*/ 84675 h 244020"/>
                  <a:gd name="connsiteX10" fmla="*/ 47593 w 244020"/>
                  <a:gd name="connsiteY10" fmla="*/ 99344 h 244020"/>
                  <a:gd name="connsiteX11" fmla="*/ 47121 w 244020"/>
                  <a:gd name="connsiteY11" fmla="*/ 101828 h 244020"/>
                  <a:gd name="connsiteX12" fmla="*/ 23224 w 244020"/>
                  <a:gd name="connsiteY12" fmla="*/ 102663 h 244020"/>
                  <a:gd name="connsiteX13" fmla="*/ 24797 w 244020"/>
                  <a:gd name="connsiteY13" fmla="*/ 147727 h 244020"/>
                  <a:gd name="connsiteX14" fmla="*/ 48929 w 244020"/>
                  <a:gd name="connsiteY14" fmla="*/ 146884 h 244020"/>
                  <a:gd name="connsiteX15" fmla="*/ 53593 w 244020"/>
                  <a:gd name="connsiteY15" fmla="*/ 158156 h 244020"/>
                  <a:gd name="connsiteX16" fmla="*/ 61941 w 244020"/>
                  <a:gd name="connsiteY16" fmla="*/ 170765 h 244020"/>
                  <a:gd name="connsiteX17" fmla="*/ 68277 w 244020"/>
                  <a:gd name="connsiteY17" fmla="*/ 177155 h 244020"/>
                  <a:gd name="connsiteX18" fmla="*/ 56742 w 244020"/>
                  <a:gd name="connsiteY18" fmla="*/ 198848 h 244020"/>
                  <a:gd name="connsiteX19" fmla="*/ 96556 w 244020"/>
                  <a:gd name="connsiteY19" fmla="*/ 220017 h 244020"/>
                  <a:gd name="connsiteX20" fmla="*/ 108290 w 244020"/>
                  <a:gd name="connsiteY20" fmla="*/ 197950 h 244020"/>
                  <a:gd name="connsiteX21" fmla="*/ 115723 w 244020"/>
                  <a:gd name="connsiteY21" fmla="*/ 199362 h 244020"/>
                  <a:gd name="connsiteX22" fmla="*/ 130844 w 244020"/>
                  <a:gd name="connsiteY22" fmla="*/ 199231 h 244020"/>
                  <a:gd name="connsiteX23" fmla="*/ 143511 w 244020"/>
                  <a:gd name="connsiteY23" fmla="*/ 196649 h 244020"/>
                  <a:gd name="connsiteX24" fmla="*/ 156800 w 244020"/>
                  <a:gd name="connsiteY24" fmla="*/ 217914 h 244020"/>
                  <a:gd name="connsiteX25" fmla="*/ 195040 w 244020"/>
                  <a:gd name="connsiteY25" fmla="*/ 194019 h 244020"/>
                  <a:gd name="connsiteX26" fmla="*/ 181658 w 244020"/>
                  <a:gd name="connsiteY26" fmla="*/ 172605 h 244020"/>
                  <a:gd name="connsiteX27" fmla="*/ 182957 w 244020"/>
                  <a:gd name="connsiteY27" fmla="*/ 171317 h 244020"/>
                  <a:gd name="connsiteX28" fmla="*/ 191763 w 244020"/>
                  <a:gd name="connsiteY28" fmla="*/ 158141 h 244020"/>
                  <a:gd name="connsiteX29" fmla="*/ 197762 w 244020"/>
                  <a:gd name="connsiteY29" fmla="*/ 143472 h 244020"/>
                  <a:gd name="connsiteX30" fmla="*/ 198103 w 244020"/>
                  <a:gd name="connsiteY30" fmla="*/ 141676 h 244020"/>
                  <a:gd name="connsiteX31" fmla="*/ 223340 w 244020"/>
                  <a:gd name="connsiteY31" fmla="*/ 140794 h 244020"/>
                  <a:gd name="connsiteX32" fmla="*/ 221766 w 244020"/>
                  <a:gd name="connsiteY32" fmla="*/ 95730 h 244020"/>
                  <a:gd name="connsiteX33" fmla="*/ 196706 w 244020"/>
                  <a:gd name="connsiteY33" fmla="*/ 96606 h 244020"/>
                  <a:gd name="connsiteX34" fmla="*/ 191764 w 244020"/>
                  <a:gd name="connsiteY34" fmla="*/ 84660 h 244020"/>
                  <a:gd name="connsiteX35" fmla="*/ 183415 w 244020"/>
                  <a:gd name="connsiteY35" fmla="*/ 72051 h 244020"/>
                  <a:gd name="connsiteX36" fmla="*/ 178088 w 244020"/>
                  <a:gd name="connsiteY36" fmla="*/ 66677 h 244020"/>
                  <a:gd name="connsiteX37" fmla="*/ 189822 w 244020"/>
                  <a:gd name="connsiteY37" fmla="*/ 44610 h 244020"/>
                  <a:gd name="connsiteX38" fmla="*/ 122010 w 244020"/>
                  <a:gd name="connsiteY38" fmla="*/ 0 h 244020"/>
                  <a:gd name="connsiteX39" fmla="*/ 244020 w 244020"/>
                  <a:gd name="connsiteY39" fmla="*/ 122010 h 244020"/>
                  <a:gd name="connsiteX40" fmla="*/ 122010 w 244020"/>
                  <a:gd name="connsiteY40" fmla="*/ 244020 h 244020"/>
                  <a:gd name="connsiteX41" fmla="*/ 0 w 244020"/>
                  <a:gd name="connsiteY41" fmla="*/ 122010 h 244020"/>
                  <a:gd name="connsiteX42" fmla="*/ 122010 w 244020"/>
                  <a:gd name="connsiteY42" fmla="*/ 0 h 24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4020" h="244020">
                    <a:moveTo>
                      <a:pt x="150008" y="23440"/>
                    </a:moveTo>
                    <a:lnTo>
                      <a:pt x="138474" y="45133"/>
                    </a:lnTo>
                    <a:lnTo>
                      <a:pt x="129633" y="43454"/>
                    </a:lnTo>
                    <a:cubicBezTo>
                      <a:pt x="124571" y="43005"/>
                      <a:pt x="119507" y="43056"/>
                      <a:pt x="114512" y="43585"/>
                    </a:cubicBezTo>
                    <a:lnTo>
                      <a:pt x="102559" y="46021"/>
                    </a:lnTo>
                    <a:lnTo>
                      <a:pt x="89763" y="25544"/>
                    </a:lnTo>
                    <a:lnTo>
                      <a:pt x="51524" y="49438"/>
                    </a:lnTo>
                    <a:lnTo>
                      <a:pt x="64195" y="69717"/>
                    </a:lnTo>
                    <a:lnTo>
                      <a:pt x="62399" y="71498"/>
                    </a:lnTo>
                    <a:cubicBezTo>
                      <a:pt x="59088" y="75505"/>
                      <a:pt x="56128" y="79905"/>
                      <a:pt x="53592" y="84675"/>
                    </a:cubicBezTo>
                    <a:cubicBezTo>
                      <a:pt x="51057" y="89444"/>
                      <a:pt x="49064" y="94358"/>
                      <a:pt x="47593" y="99344"/>
                    </a:cubicBezTo>
                    <a:lnTo>
                      <a:pt x="47121" y="101828"/>
                    </a:lnTo>
                    <a:lnTo>
                      <a:pt x="23224" y="102663"/>
                    </a:lnTo>
                    <a:lnTo>
                      <a:pt x="24797" y="147727"/>
                    </a:lnTo>
                    <a:lnTo>
                      <a:pt x="48929" y="146884"/>
                    </a:lnTo>
                    <a:lnTo>
                      <a:pt x="53593" y="158156"/>
                    </a:lnTo>
                    <a:cubicBezTo>
                      <a:pt x="55948" y="162593"/>
                      <a:pt x="58738" y="166820"/>
                      <a:pt x="61941" y="170765"/>
                    </a:cubicBezTo>
                    <a:lnTo>
                      <a:pt x="68277" y="177155"/>
                    </a:lnTo>
                    <a:lnTo>
                      <a:pt x="56742" y="198848"/>
                    </a:lnTo>
                    <a:lnTo>
                      <a:pt x="96556" y="220017"/>
                    </a:lnTo>
                    <a:lnTo>
                      <a:pt x="108290" y="197950"/>
                    </a:lnTo>
                    <a:lnTo>
                      <a:pt x="115723" y="199362"/>
                    </a:lnTo>
                    <a:cubicBezTo>
                      <a:pt x="120785" y="199811"/>
                      <a:pt x="125849" y="199760"/>
                      <a:pt x="130844" y="199231"/>
                    </a:cubicBezTo>
                    <a:lnTo>
                      <a:pt x="143511" y="196649"/>
                    </a:lnTo>
                    <a:lnTo>
                      <a:pt x="156800" y="217914"/>
                    </a:lnTo>
                    <a:lnTo>
                      <a:pt x="195040" y="194019"/>
                    </a:lnTo>
                    <a:lnTo>
                      <a:pt x="181658" y="172605"/>
                    </a:lnTo>
                    <a:lnTo>
                      <a:pt x="182957" y="171317"/>
                    </a:lnTo>
                    <a:cubicBezTo>
                      <a:pt x="186268" y="167309"/>
                      <a:pt x="189227" y="162910"/>
                      <a:pt x="191763" y="158141"/>
                    </a:cubicBezTo>
                    <a:cubicBezTo>
                      <a:pt x="194298" y="153371"/>
                      <a:pt x="196292" y="148459"/>
                      <a:pt x="197762" y="143472"/>
                    </a:cubicBezTo>
                    <a:lnTo>
                      <a:pt x="198103" y="141676"/>
                    </a:lnTo>
                    <a:lnTo>
                      <a:pt x="223340" y="140794"/>
                    </a:lnTo>
                    <a:lnTo>
                      <a:pt x="221766" y="95730"/>
                    </a:lnTo>
                    <a:lnTo>
                      <a:pt x="196706" y="96606"/>
                    </a:lnTo>
                    <a:lnTo>
                      <a:pt x="191764" y="84660"/>
                    </a:lnTo>
                    <a:cubicBezTo>
                      <a:pt x="189409" y="80222"/>
                      <a:pt x="186618" y="75996"/>
                      <a:pt x="183415" y="72051"/>
                    </a:cubicBezTo>
                    <a:lnTo>
                      <a:pt x="178088" y="66677"/>
                    </a:lnTo>
                    <a:lnTo>
                      <a:pt x="189822" y="44610"/>
                    </a:lnTo>
                    <a:close/>
                    <a:moveTo>
                      <a:pt x="122010" y="0"/>
                    </a:moveTo>
                    <a:cubicBezTo>
                      <a:pt x="189394" y="0"/>
                      <a:pt x="244020" y="54626"/>
                      <a:pt x="244020" y="122010"/>
                    </a:cubicBezTo>
                    <a:cubicBezTo>
                      <a:pt x="244020" y="189394"/>
                      <a:pt x="189394" y="244020"/>
                      <a:pt x="122010" y="244020"/>
                    </a:cubicBezTo>
                    <a:cubicBezTo>
                      <a:pt x="54626" y="244020"/>
                      <a:pt x="0" y="189394"/>
                      <a:pt x="0" y="122010"/>
                    </a:cubicBezTo>
                    <a:cubicBezTo>
                      <a:pt x="0" y="54626"/>
                      <a:pt x="54626" y="0"/>
                      <a:pt x="12201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9" name="组合 128"/>
            <p:cNvGrpSpPr/>
            <p:nvPr/>
          </p:nvGrpSpPr>
          <p:grpSpPr>
            <a:xfrm>
              <a:off x="3850317" y="4134904"/>
              <a:ext cx="308809" cy="308809"/>
              <a:chOff x="3404393" y="1190304"/>
              <a:chExt cx="1066092" cy="1066091"/>
            </a:xfrm>
          </p:grpSpPr>
          <p:sp>
            <p:nvSpPr>
              <p:cNvPr id="130" name="矩形 129"/>
              <p:cNvSpPr/>
              <p:nvPr/>
            </p:nvSpPr>
            <p:spPr>
              <a:xfrm>
                <a:off x="3870396" y="119030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1" name="矩形 130"/>
              <p:cNvSpPr/>
              <p:nvPr/>
            </p:nvSpPr>
            <p:spPr>
              <a:xfrm rot="1800000">
                <a:off x="4118046" y="1256661"/>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2" name="矩形 131"/>
              <p:cNvSpPr/>
              <p:nvPr/>
            </p:nvSpPr>
            <p:spPr>
              <a:xfrm rot="3600000">
                <a:off x="4299338" y="143795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3" name="矩形 132"/>
              <p:cNvSpPr/>
              <p:nvPr/>
            </p:nvSpPr>
            <p:spPr>
              <a:xfrm rot="5400000">
                <a:off x="4365696" y="168560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4" name="矩形 133"/>
              <p:cNvSpPr/>
              <p:nvPr/>
            </p:nvSpPr>
            <p:spPr>
              <a:xfrm rot="7200000">
                <a:off x="4299338" y="193325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5" name="矩形 134"/>
              <p:cNvSpPr/>
              <p:nvPr/>
            </p:nvSpPr>
            <p:spPr>
              <a:xfrm rot="9000000">
                <a:off x="4118046" y="2114546"/>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6" name="矩形 135"/>
              <p:cNvSpPr/>
              <p:nvPr/>
            </p:nvSpPr>
            <p:spPr>
              <a:xfrm rot="10800000">
                <a:off x="3870396" y="2180903"/>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7" name="矩形 136"/>
              <p:cNvSpPr/>
              <p:nvPr/>
            </p:nvSpPr>
            <p:spPr>
              <a:xfrm rot="12600000">
                <a:off x="3622746" y="2114546"/>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8" name="矩形 137"/>
              <p:cNvSpPr/>
              <p:nvPr/>
            </p:nvSpPr>
            <p:spPr>
              <a:xfrm rot="14400000">
                <a:off x="3441453" y="193325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9" name="矩形 138"/>
              <p:cNvSpPr/>
              <p:nvPr/>
            </p:nvSpPr>
            <p:spPr>
              <a:xfrm rot="16200000">
                <a:off x="3375096" y="168560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0" name="矩形 139"/>
              <p:cNvSpPr/>
              <p:nvPr/>
            </p:nvSpPr>
            <p:spPr>
              <a:xfrm rot="18000000">
                <a:off x="3441453" y="1437954"/>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1" name="矩形 140"/>
              <p:cNvSpPr/>
              <p:nvPr/>
            </p:nvSpPr>
            <p:spPr>
              <a:xfrm rot="19800000">
                <a:off x="3622746" y="1256661"/>
                <a:ext cx="134085" cy="75492"/>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2" name="任意多边形 141"/>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142"/>
              <p:cNvSpPr/>
              <p:nvPr/>
            </p:nvSpPr>
            <p:spPr>
              <a:xfrm>
                <a:off x="3549702" y="1338513"/>
                <a:ext cx="771086" cy="771086"/>
              </a:xfrm>
              <a:custGeom>
                <a:avLst/>
                <a:gdLst>
                  <a:gd name="connsiteX0" fmla="*/ 389436 w 771086"/>
                  <a:gd name="connsiteY0" fmla="*/ 147342 h 771086"/>
                  <a:gd name="connsiteX1" fmla="*/ 152996 w 771086"/>
                  <a:gd name="connsiteY1" fmla="*/ 383782 h 771086"/>
                  <a:gd name="connsiteX2" fmla="*/ 389436 w 771086"/>
                  <a:gd name="connsiteY2" fmla="*/ 620222 h 771086"/>
                  <a:gd name="connsiteX3" fmla="*/ 625876 w 771086"/>
                  <a:gd name="connsiteY3" fmla="*/ 383782 h 771086"/>
                  <a:gd name="connsiteX4" fmla="*/ 389436 w 771086"/>
                  <a:gd name="connsiteY4" fmla="*/ 147342 h 771086"/>
                  <a:gd name="connsiteX5" fmla="*/ 385543 w 771086"/>
                  <a:gd name="connsiteY5" fmla="*/ 0 h 771086"/>
                  <a:gd name="connsiteX6" fmla="*/ 771086 w 771086"/>
                  <a:gd name="connsiteY6" fmla="*/ 385543 h 771086"/>
                  <a:gd name="connsiteX7" fmla="*/ 385543 w 771086"/>
                  <a:gd name="connsiteY7" fmla="*/ 771086 h 771086"/>
                  <a:gd name="connsiteX8" fmla="*/ 0 w 771086"/>
                  <a:gd name="connsiteY8" fmla="*/ 385543 h 771086"/>
                  <a:gd name="connsiteX9" fmla="*/ 385543 w 771086"/>
                  <a:gd name="connsiteY9" fmla="*/ 0 h 77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086" h="771086">
                    <a:moveTo>
                      <a:pt x="389436" y="147342"/>
                    </a:moveTo>
                    <a:cubicBezTo>
                      <a:pt x="258854" y="147342"/>
                      <a:pt x="152996" y="253200"/>
                      <a:pt x="152996" y="383782"/>
                    </a:cubicBezTo>
                    <a:cubicBezTo>
                      <a:pt x="152996" y="514364"/>
                      <a:pt x="258854" y="620222"/>
                      <a:pt x="389436" y="620222"/>
                    </a:cubicBezTo>
                    <a:cubicBezTo>
                      <a:pt x="520018" y="620222"/>
                      <a:pt x="625876" y="514364"/>
                      <a:pt x="625876" y="383782"/>
                    </a:cubicBezTo>
                    <a:cubicBezTo>
                      <a:pt x="625876" y="253200"/>
                      <a:pt x="520018" y="147342"/>
                      <a:pt x="389436" y="147342"/>
                    </a:cubicBezTo>
                    <a:close/>
                    <a:moveTo>
                      <a:pt x="385543" y="0"/>
                    </a:moveTo>
                    <a:cubicBezTo>
                      <a:pt x="598473" y="0"/>
                      <a:pt x="771086" y="172613"/>
                      <a:pt x="771086" y="385543"/>
                    </a:cubicBezTo>
                    <a:cubicBezTo>
                      <a:pt x="771086" y="598473"/>
                      <a:pt x="598473" y="771086"/>
                      <a:pt x="385543" y="771086"/>
                    </a:cubicBezTo>
                    <a:cubicBezTo>
                      <a:pt x="172613" y="771086"/>
                      <a:pt x="0" y="598473"/>
                      <a:pt x="0" y="385543"/>
                    </a:cubicBezTo>
                    <a:cubicBezTo>
                      <a:pt x="0" y="172613"/>
                      <a:pt x="172613" y="0"/>
                      <a:pt x="3855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143"/>
              <p:cNvSpPr/>
              <p:nvPr/>
            </p:nvSpPr>
            <p:spPr>
              <a:xfrm>
                <a:off x="3601763" y="1388814"/>
                <a:ext cx="666964" cy="666964"/>
              </a:xfrm>
              <a:custGeom>
                <a:avLst/>
                <a:gdLst>
                  <a:gd name="connsiteX0" fmla="*/ 331172 w 666964"/>
                  <a:gd name="connsiteY0" fmla="*/ 120540 h 666964"/>
                  <a:gd name="connsiteX1" fmla="*/ 124230 w 666964"/>
                  <a:gd name="connsiteY1" fmla="*/ 327482 h 666964"/>
                  <a:gd name="connsiteX2" fmla="*/ 331172 w 666964"/>
                  <a:gd name="connsiteY2" fmla="*/ 534424 h 666964"/>
                  <a:gd name="connsiteX3" fmla="*/ 538114 w 666964"/>
                  <a:gd name="connsiteY3" fmla="*/ 327482 h 666964"/>
                  <a:gd name="connsiteX4" fmla="*/ 331172 w 666964"/>
                  <a:gd name="connsiteY4" fmla="*/ 120540 h 666964"/>
                  <a:gd name="connsiteX5" fmla="*/ 333482 w 666964"/>
                  <a:gd name="connsiteY5" fmla="*/ 0 h 666964"/>
                  <a:gd name="connsiteX6" fmla="*/ 666964 w 666964"/>
                  <a:gd name="connsiteY6" fmla="*/ 333482 h 666964"/>
                  <a:gd name="connsiteX7" fmla="*/ 333482 w 666964"/>
                  <a:gd name="connsiteY7" fmla="*/ 666964 h 666964"/>
                  <a:gd name="connsiteX8" fmla="*/ 0 w 666964"/>
                  <a:gd name="connsiteY8" fmla="*/ 333482 h 666964"/>
                  <a:gd name="connsiteX9" fmla="*/ 333482 w 666964"/>
                  <a:gd name="connsiteY9" fmla="*/ 0 h 6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964" h="666964">
                    <a:moveTo>
                      <a:pt x="331172" y="120540"/>
                    </a:moveTo>
                    <a:cubicBezTo>
                      <a:pt x="216881" y="120540"/>
                      <a:pt x="124230" y="213191"/>
                      <a:pt x="124230" y="327482"/>
                    </a:cubicBezTo>
                    <a:cubicBezTo>
                      <a:pt x="124230" y="441773"/>
                      <a:pt x="216881" y="534424"/>
                      <a:pt x="331172" y="534424"/>
                    </a:cubicBezTo>
                    <a:cubicBezTo>
                      <a:pt x="445463" y="534424"/>
                      <a:pt x="538114" y="441773"/>
                      <a:pt x="538114" y="327482"/>
                    </a:cubicBezTo>
                    <a:cubicBezTo>
                      <a:pt x="538114" y="213191"/>
                      <a:pt x="445463" y="120540"/>
                      <a:pt x="331172" y="120540"/>
                    </a:cubicBezTo>
                    <a:close/>
                    <a:moveTo>
                      <a:pt x="333482" y="0"/>
                    </a:moveTo>
                    <a:cubicBezTo>
                      <a:pt x="517659" y="0"/>
                      <a:pt x="666964" y="149305"/>
                      <a:pt x="666964" y="333482"/>
                    </a:cubicBezTo>
                    <a:cubicBezTo>
                      <a:pt x="666964" y="517659"/>
                      <a:pt x="517659" y="666964"/>
                      <a:pt x="333482" y="666964"/>
                    </a:cubicBezTo>
                    <a:cubicBezTo>
                      <a:pt x="149305" y="666964"/>
                      <a:pt x="0" y="517659"/>
                      <a:pt x="0" y="333482"/>
                    </a:cubicBezTo>
                    <a:cubicBezTo>
                      <a:pt x="0" y="149305"/>
                      <a:pt x="149305" y="0"/>
                      <a:pt x="333482" y="0"/>
                    </a:cubicBez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组合 144"/>
            <p:cNvGrpSpPr/>
            <p:nvPr/>
          </p:nvGrpSpPr>
          <p:grpSpPr>
            <a:xfrm>
              <a:off x="3428186" y="3675286"/>
              <a:ext cx="544787" cy="550235"/>
              <a:chOff x="3404393" y="1190304"/>
              <a:chExt cx="1066092" cy="1066091"/>
            </a:xfrm>
            <a:solidFill>
              <a:srgbClr val="E87071"/>
            </a:solidFill>
          </p:grpSpPr>
          <p:sp>
            <p:nvSpPr>
              <p:cNvPr id="146" name="矩形 145"/>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7" name="矩形 146"/>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8" name="矩形 147"/>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9" name="矩形 148"/>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0" name="矩形 149"/>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1" name="矩形 150"/>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2" name="矩形 151"/>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3" name="矩形 152"/>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4" name="矩形 153"/>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5" name="矩形 154"/>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6" name="矩形 155"/>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7" name="矩形 156"/>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8" name="任意多边形 157"/>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1" name="组合 160"/>
            <p:cNvGrpSpPr/>
            <p:nvPr/>
          </p:nvGrpSpPr>
          <p:grpSpPr>
            <a:xfrm>
              <a:off x="5031823" y="3746179"/>
              <a:ext cx="338269" cy="341653"/>
              <a:chOff x="3404393" y="1190304"/>
              <a:chExt cx="1066092" cy="1066091"/>
            </a:xfrm>
            <a:solidFill>
              <a:srgbClr val="FFB850"/>
            </a:solidFill>
          </p:grpSpPr>
          <p:sp>
            <p:nvSpPr>
              <p:cNvPr id="162" name="矩形 161"/>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3" name="矩形 162"/>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4" name="矩形 163"/>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5" name="矩形 164"/>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6" name="矩形 165"/>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7" name="矩形 166"/>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8" name="矩形 167"/>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9" name="矩形 168"/>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0" name="矩形 169"/>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1" name="矩形 170"/>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2" name="矩形 171"/>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3" name="矩形 172"/>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4" name="任意多边形 173"/>
              <p:cNvSpPr/>
              <p:nvPr/>
            </p:nvSpPr>
            <p:spPr>
              <a:xfrm>
                <a:off x="3472632" y="1255789"/>
                <a:ext cx="933012" cy="933013"/>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5" name="组合 174"/>
            <p:cNvGrpSpPr/>
            <p:nvPr/>
          </p:nvGrpSpPr>
          <p:grpSpPr>
            <a:xfrm>
              <a:off x="4490499" y="3137957"/>
              <a:ext cx="373659" cy="373659"/>
              <a:chOff x="3404393" y="1190304"/>
              <a:chExt cx="1066092" cy="1066091"/>
            </a:xfrm>
          </p:grpSpPr>
          <p:sp>
            <p:nvSpPr>
              <p:cNvPr id="176" name="矩形 175"/>
              <p:cNvSpPr/>
              <p:nvPr/>
            </p:nvSpPr>
            <p:spPr>
              <a:xfrm>
                <a:off x="3870396" y="119030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7" name="矩形 176"/>
              <p:cNvSpPr/>
              <p:nvPr/>
            </p:nvSpPr>
            <p:spPr>
              <a:xfrm rot="1800000">
                <a:off x="4118046" y="1256661"/>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8" name="矩形 177"/>
              <p:cNvSpPr/>
              <p:nvPr/>
            </p:nvSpPr>
            <p:spPr>
              <a:xfrm rot="3600000">
                <a:off x="4299338" y="143795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9" name="矩形 178"/>
              <p:cNvSpPr/>
              <p:nvPr/>
            </p:nvSpPr>
            <p:spPr>
              <a:xfrm rot="5400000">
                <a:off x="4365696" y="168560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0" name="矩形 179"/>
              <p:cNvSpPr/>
              <p:nvPr/>
            </p:nvSpPr>
            <p:spPr>
              <a:xfrm rot="7200000">
                <a:off x="4299338" y="193325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1" name="矩形 180"/>
              <p:cNvSpPr/>
              <p:nvPr/>
            </p:nvSpPr>
            <p:spPr>
              <a:xfrm rot="9000000">
                <a:off x="4118046" y="2114546"/>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2" name="矩形 181"/>
              <p:cNvSpPr/>
              <p:nvPr/>
            </p:nvSpPr>
            <p:spPr>
              <a:xfrm rot="10800000">
                <a:off x="3870396" y="2180903"/>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3" name="矩形 182"/>
              <p:cNvSpPr/>
              <p:nvPr/>
            </p:nvSpPr>
            <p:spPr>
              <a:xfrm rot="12600000">
                <a:off x="3622746" y="2114546"/>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4" name="矩形 183"/>
              <p:cNvSpPr/>
              <p:nvPr/>
            </p:nvSpPr>
            <p:spPr>
              <a:xfrm rot="14400000">
                <a:off x="3441453" y="193325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5" name="矩形 184"/>
              <p:cNvSpPr/>
              <p:nvPr/>
            </p:nvSpPr>
            <p:spPr>
              <a:xfrm rot="16200000">
                <a:off x="3375096" y="168560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6" name="矩形 185"/>
              <p:cNvSpPr/>
              <p:nvPr/>
            </p:nvSpPr>
            <p:spPr>
              <a:xfrm rot="18000000">
                <a:off x="3441453" y="1437954"/>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7" name="矩形 186"/>
              <p:cNvSpPr/>
              <p:nvPr/>
            </p:nvSpPr>
            <p:spPr>
              <a:xfrm rot="19800000">
                <a:off x="3622746" y="1256661"/>
                <a:ext cx="134085" cy="75492"/>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8" name="任意多边形 187"/>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188"/>
              <p:cNvSpPr/>
              <p:nvPr/>
            </p:nvSpPr>
            <p:spPr>
              <a:xfrm>
                <a:off x="3549702" y="1338513"/>
                <a:ext cx="771086" cy="771086"/>
              </a:xfrm>
              <a:custGeom>
                <a:avLst/>
                <a:gdLst>
                  <a:gd name="connsiteX0" fmla="*/ 389436 w 771086"/>
                  <a:gd name="connsiteY0" fmla="*/ 147342 h 771086"/>
                  <a:gd name="connsiteX1" fmla="*/ 152996 w 771086"/>
                  <a:gd name="connsiteY1" fmla="*/ 383782 h 771086"/>
                  <a:gd name="connsiteX2" fmla="*/ 389436 w 771086"/>
                  <a:gd name="connsiteY2" fmla="*/ 620222 h 771086"/>
                  <a:gd name="connsiteX3" fmla="*/ 625876 w 771086"/>
                  <a:gd name="connsiteY3" fmla="*/ 383782 h 771086"/>
                  <a:gd name="connsiteX4" fmla="*/ 389436 w 771086"/>
                  <a:gd name="connsiteY4" fmla="*/ 147342 h 771086"/>
                  <a:gd name="connsiteX5" fmla="*/ 385543 w 771086"/>
                  <a:gd name="connsiteY5" fmla="*/ 0 h 771086"/>
                  <a:gd name="connsiteX6" fmla="*/ 771086 w 771086"/>
                  <a:gd name="connsiteY6" fmla="*/ 385543 h 771086"/>
                  <a:gd name="connsiteX7" fmla="*/ 385543 w 771086"/>
                  <a:gd name="connsiteY7" fmla="*/ 771086 h 771086"/>
                  <a:gd name="connsiteX8" fmla="*/ 0 w 771086"/>
                  <a:gd name="connsiteY8" fmla="*/ 385543 h 771086"/>
                  <a:gd name="connsiteX9" fmla="*/ 385543 w 771086"/>
                  <a:gd name="connsiteY9" fmla="*/ 0 h 77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086" h="771086">
                    <a:moveTo>
                      <a:pt x="389436" y="147342"/>
                    </a:moveTo>
                    <a:cubicBezTo>
                      <a:pt x="258854" y="147342"/>
                      <a:pt x="152996" y="253200"/>
                      <a:pt x="152996" y="383782"/>
                    </a:cubicBezTo>
                    <a:cubicBezTo>
                      <a:pt x="152996" y="514364"/>
                      <a:pt x="258854" y="620222"/>
                      <a:pt x="389436" y="620222"/>
                    </a:cubicBezTo>
                    <a:cubicBezTo>
                      <a:pt x="520018" y="620222"/>
                      <a:pt x="625876" y="514364"/>
                      <a:pt x="625876" y="383782"/>
                    </a:cubicBezTo>
                    <a:cubicBezTo>
                      <a:pt x="625876" y="253200"/>
                      <a:pt x="520018" y="147342"/>
                      <a:pt x="389436" y="147342"/>
                    </a:cubicBezTo>
                    <a:close/>
                    <a:moveTo>
                      <a:pt x="385543" y="0"/>
                    </a:moveTo>
                    <a:cubicBezTo>
                      <a:pt x="598473" y="0"/>
                      <a:pt x="771086" y="172613"/>
                      <a:pt x="771086" y="385543"/>
                    </a:cubicBezTo>
                    <a:cubicBezTo>
                      <a:pt x="771086" y="598473"/>
                      <a:pt x="598473" y="771086"/>
                      <a:pt x="385543" y="771086"/>
                    </a:cubicBezTo>
                    <a:cubicBezTo>
                      <a:pt x="172613" y="771086"/>
                      <a:pt x="0" y="598473"/>
                      <a:pt x="0" y="385543"/>
                    </a:cubicBezTo>
                    <a:cubicBezTo>
                      <a:pt x="0" y="172613"/>
                      <a:pt x="172613" y="0"/>
                      <a:pt x="3855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189"/>
              <p:cNvSpPr/>
              <p:nvPr/>
            </p:nvSpPr>
            <p:spPr>
              <a:xfrm>
                <a:off x="3601763" y="1388814"/>
                <a:ext cx="666964" cy="666964"/>
              </a:xfrm>
              <a:custGeom>
                <a:avLst/>
                <a:gdLst>
                  <a:gd name="connsiteX0" fmla="*/ 331172 w 666964"/>
                  <a:gd name="connsiteY0" fmla="*/ 120540 h 666964"/>
                  <a:gd name="connsiteX1" fmla="*/ 124230 w 666964"/>
                  <a:gd name="connsiteY1" fmla="*/ 327482 h 666964"/>
                  <a:gd name="connsiteX2" fmla="*/ 331172 w 666964"/>
                  <a:gd name="connsiteY2" fmla="*/ 534424 h 666964"/>
                  <a:gd name="connsiteX3" fmla="*/ 538114 w 666964"/>
                  <a:gd name="connsiteY3" fmla="*/ 327482 h 666964"/>
                  <a:gd name="connsiteX4" fmla="*/ 331172 w 666964"/>
                  <a:gd name="connsiteY4" fmla="*/ 120540 h 666964"/>
                  <a:gd name="connsiteX5" fmla="*/ 333482 w 666964"/>
                  <a:gd name="connsiteY5" fmla="*/ 0 h 666964"/>
                  <a:gd name="connsiteX6" fmla="*/ 666964 w 666964"/>
                  <a:gd name="connsiteY6" fmla="*/ 333482 h 666964"/>
                  <a:gd name="connsiteX7" fmla="*/ 333482 w 666964"/>
                  <a:gd name="connsiteY7" fmla="*/ 666964 h 666964"/>
                  <a:gd name="connsiteX8" fmla="*/ 0 w 666964"/>
                  <a:gd name="connsiteY8" fmla="*/ 333482 h 666964"/>
                  <a:gd name="connsiteX9" fmla="*/ 333482 w 666964"/>
                  <a:gd name="connsiteY9" fmla="*/ 0 h 6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964" h="666964">
                    <a:moveTo>
                      <a:pt x="331172" y="120540"/>
                    </a:moveTo>
                    <a:cubicBezTo>
                      <a:pt x="216881" y="120540"/>
                      <a:pt x="124230" y="213191"/>
                      <a:pt x="124230" y="327482"/>
                    </a:cubicBezTo>
                    <a:cubicBezTo>
                      <a:pt x="124230" y="441773"/>
                      <a:pt x="216881" y="534424"/>
                      <a:pt x="331172" y="534424"/>
                    </a:cubicBezTo>
                    <a:cubicBezTo>
                      <a:pt x="445463" y="534424"/>
                      <a:pt x="538114" y="441773"/>
                      <a:pt x="538114" y="327482"/>
                    </a:cubicBezTo>
                    <a:cubicBezTo>
                      <a:pt x="538114" y="213191"/>
                      <a:pt x="445463" y="120540"/>
                      <a:pt x="331172" y="120540"/>
                    </a:cubicBezTo>
                    <a:close/>
                    <a:moveTo>
                      <a:pt x="333482" y="0"/>
                    </a:moveTo>
                    <a:cubicBezTo>
                      <a:pt x="517659" y="0"/>
                      <a:pt x="666964" y="149305"/>
                      <a:pt x="666964" y="333482"/>
                    </a:cubicBezTo>
                    <a:cubicBezTo>
                      <a:pt x="666964" y="517659"/>
                      <a:pt x="517659" y="666964"/>
                      <a:pt x="333482" y="666964"/>
                    </a:cubicBezTo>
                    <a:cubicBezTo>
                      <a:pt x="149305" y="666964"/>
                      <a:pt x="0" y="517659"/>
                      <a:pt x="0" y="333482"/>
                    </a:cubicBezTo>
                    <a:cubicBezTo>
                      <a:pt x="0" y="149305"/>
                      <a:pt x="149305" y="0"/>
                      <a:pt x="333482" y="0"/>
                    </a:cubicBez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1" name="组合 190"/>
            <p:cNvGrpSpPr/>
            <p:nvPr/>
          </p:nvGrpSpPr>
          <p:grpSpPr>
            <a:xfrm>
              <a:off x="4338944" y="1697927"/>
              <a:ext cx="428384" cy="424144"/>
              <a:chOff x="3404393" y="1190304"/>
              <a:chExt cx="1066092" cy="1066091"/>
            </a:xfrm>
            <a:solidFill>
              <a:srgbClr val="FFB850"/>
            </a:solidFill>
          </p:grpSpPr>
          <p:sp>
            <p:nvSpPr>
              <p:cNvPr id="192" name="矩形 191"/>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3" name="矩形 192"/>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4" name="矩形 193"/>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5" name="矩形 194"/>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6" name="矩形 195"/>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7" name="矩形 196"/>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8" name="矩形 197"/>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9" name="矩形 198"/>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0" name="矩形 199"/>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1" name="矩形 200"/>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2" name="矩形 201"/>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3" name="矩形 202"/>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4" name="任意多边形 203"/>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5" name="组合 204"/>
            <p:cNvGrpSpPr/>
            <p:nvPr/>
          </p:nvGrpSpPr>
          <p:grpSpPr>
            <a:xfrm>
              <a:off x="4632890" y="2300411"/>
              <a:ext cx="251630" cy="249138"/>
              <a:chOff x="3404393" y="1190304"/>
              <a:chExt cx="1066092" cy="1066091"/>
            </a:xfrm>
            <a:solidFill>
              <a:srgbClr val="9055A8"/>
            </a:solidFill>
          </p:grpSpPr>
          <p:sp>
            <p:nvSpPr>
              <p:cNvPr id="206" name="矩形 205"/>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7" name="矩形 206"/>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8" name="矩形 207"/>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9" name="矩形 208"/>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0" name="矩形 209"/>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1" name="矩形 210"/>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2" name="矩形 211"/>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3" name="矩形 212"/>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4" name="矩形 213"/>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5" name="矩形 214"/>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6" name="矩形 215"/>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7" name="矩形 216"/>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8" name="任意多边形 217"/>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4" name="组合 233"/>
            <p:cNvGrpSpPr/>
            <p:nvPr/>
          </p:nvGrpSpPr>
          <p:grpSpPr>
            <a:xfrm>
              <a:off x="5322821" y="1734754"/>
              <a:ext cx="334919" cy="331603"/>
              <a:chOff x="3404393" y="1190304"/>
              <a:chExt cx="1066092" cy="1066091"/>
            </a:xfrm>
            <a:solidFill>
              <a:srgbClr val="FFB850"/>
            </a:solidFill>
          </p:grpSpPr>
          <p:sp>
            <p:nvSpPr>
              <p:cNvPr id="235" name="矩形 234"/>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6" name="矩形 235"/>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7" name="矩形 236"/>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8" name="矩形 237"/>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9" name="矩形 238"/>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0" name="矩形 239"/>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1" name="矩形 240"/>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2" name="矩形 241"/>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3" name="矩形 242"/>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4" name="矩形 243"/>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5" name="矩形 244"/>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6" name="矩形 245"/>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7" name="任意多边形 246"/>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8" name="组合 247"/>
            <p:cNvGrpSpPr/>
            <p:nvPr/>
          </p:nvGrpSpPr>
          <p:grpSpPr>
            <a:xfrm>
              <a:off x="3085736" y="3555704"/>
              <a:ext cx="304472" cy="301457"/>
              <a:chOff x="3404393" y="1190304"/>
              <a:chExt cx="1066092" cy="1066091"/>
            </a:xfrm>
            <a:solidFill>
              <a:srgbClr val="9055A8"/>
            </a:solidFill>
          </p:grpSpPr>
          <p:sp>
            <p:nvSpPr>
              <p:cNvPr id="249" name="矩形 248"/>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0" name="矩形 249"/>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1" name="矩形 250"/>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2" name="矩形 251"/>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3" name="矩形 252"/>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4" name="矩形 253"/>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5" name="矩形 254"/>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6" name="矩形 255"/>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7" name="矩形 256"/>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8" name="矩形 257"/>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9" name="矩形 258"/>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0" name="矩形 259"/>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1" name="任意多边形 260"/>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8" name="组合 277"/>
            <p:cNvGrpSpPr/>
            <p:nvPr/>
          </p:nvGrpSpPr>
          <p:grpSpPr>
            <a:xfrm>
              <a:off x="4574895" y="1245098"/>
              <a:ext cx="536295" cy="520525"/>
              <a:chOff x="3404393" y="1190304"/>
              <a:chExt cx="1066092" cy="1066091"/>
            </a:xfrm>
            <a:solidFill>
              <a:srgbClr val="9055A8"/>
            </a:solidFill>
          </p:grpSpPr>
          <p:sp>
            <p:nvSpPr>
              <p:cNvPr id="279" name="矩形 278"/>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0" name="矩形 279"/>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1" name="矩形 280"/>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2" name="矩形 281"/>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3" name="矩形 282"/>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4" name="矩形 283"/>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5" name="矩形 284"/>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6" name="矩形 285"/>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7" name="矩形 286"/>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8" name="矩形 287"/>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9" name="矩形 288"/>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0" name="矩形 289"/>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1" name="任意多边形 290"/>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3" name="组合 292"/>
            <p:cNvGrpSpPr/>
            <p:nvPr/>
          </p:nvGrpSpPr>
          <p:grpSpPr>
            <a:xfrm>
              <a:off x="5294039" y="2050606"/>
              <a:ext cx="661961" cy="661961"/>
              <a:chOff x="3404393" y="1190304"/>
              <a:chExt cx="1066092" cy="1066091"/>
            </a:xfrm>
          </p:grpSpPr>
          <p:sp>
            <p:nvSpPr>
              <p:cNvPr id="294" name="矩形 293"/>
              <p:cNvSpPr/>
              <p:nvPr/>
            </p:nvSpPr>
            <p:spPr>
              <a:xfrm>
                <a:off x="3870396" y="11903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5" name="矩形 294"/>
              <p:cNvSpPr/>
              <p:nvPr/>
            </p:nvSpPr>
            <p:spPr>
              <a:xfrm rot="1800000">
                <a:off x="4118046" y="1256661"/>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6" name="矩形 295"/>
              <p:cNvSpPr/>
              <p:nvPr/>
            </p:nvSpPr>
            <p:spPr>
              <a:xfrm rot="3600000">
                <a:off x="4299338" y="14379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7" name="矩形 296"/>
              <p:cNvSpPr/>
              <p:nvPr/>
            </p:nvSpPr>
            <p:spPr>
              <a:xfrm rot="5400000">
                <a:off x="4365696" y="16856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8" name="矩形 297"/>
              <p:cNvSpPr/>
              <p:nvPr/>
            </p:nvSpPr>
            <p:spPr>
              <a:xfrm rot="7200000">
                <a:off x="4299338" y="19332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9" name="矩形 298"/>
              <p:cNvSpPr/>
              <p:nvPr/>
            </p:nvSpPr>
            <p:spPr>
              <a:xfrm rot="9000000">
                <a:off x="4118046" y="2114546"/>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0" name="矩形 299"/>
              <p:cNvSpPr/>
              <p:nvPr/>
            </p:nvSpPr>
            <p:spPr>
              <a:xfrm rot="10800000">
                <a:off x="3870396" y="2180903"/>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1" name="矩形 300"/>
              <p:cNvSpPr/>
              <p:nvPr/>
            </p:nvSpPr>
            <p:spPr>
              <a:xfrm rot="12600000">
                <a:off x="3622746" y="2114546"/>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2" name="矩形 301"/>
              <p:cNvSpPr/>
              <p:nvPr/>
            </p:nvSpPr>
            <p:spPr>
              <a:xfrm rot="14400000">
                <a:off x="3441453" y="19332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3" name="矩形 302"/>
              <p:cNvSpPr/>
              <p:nvPr/>
            </p:nvSpPr>
            <p:spPr>
              <a:xfrm rot="16200000">
                <a:off x="3375096" y="168560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4" name="矩形 303"/>
              <p:cNvSpPr/>
              <p:nvPr/>
            </p:nvSpPr>
            <p:spPr>
              <a:xfrm rot="18000000">
                <a:off x="3441453" y="1437954"/>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5" name="矩形 304"/>
              <p:cNvSpPr/>
              <p:nvPr/>
            </p:nvSpPr>
            <p:spPr>
              <a:xfrm rot="19800000">
                <a:off x="3622746" y="1256661"/>
                <a:ext cx="134085" cy="75492"/>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6" name="任意多边形 305"/>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306"/>
              <p:cNvSpPr/>
              <p:nvPr/>
            </p:nvSpPr>
            <p:spPr>
              <a:xfrm>
                <a:off x="3549702" y="1338513"/>
                <a:ext cx="771086" cy="771086"/>
              </a:xfrm>
              <a:custGeom>
                <a:avLst/>
                <a:gdLst>
                  <a:gd name="connsiteX0" fmla="*/ 389436 w 771086"/>
                  <a:gd name="connsiteY0" fmla="*/ 147342 h 771086"/>
                  <a:gd name="connsiteX1" fmla="*/ 152996 w 771086"/>
                  <a:gd name="connsiteY1" fmla="*/ 383782 h 771086"/>
                  <a:gd name="connsiteX2" fmla="*/ 389436 w 771086"/>
                  <a:gd name="connsiteY2" fmla="*/ 620222 h 771086"/>
                  <a:gd name="connsiteX3" fmla="*/ 625876 w 771086"/>
                  <a:gd name="connsiteY3" fmla="*/ 383782 h 771086"/>
                  <a:gd name="connsiteX4" fmla="*/ 389436 w 771086"/>
                  <a:gd name="connsiteY4" fmla="*/ 147342 h 771086"/>
                  <a:gd name="connsiteX5" fmla="*/ 385543 w 771086"/>
                  <a:gd name="connsiteY5" fmla="*/ 0 h 771086"/>
                  <a:gd name="connsiteX6" fmla="*/ 771086 w 771086"/>
                  <a:gd name="connsiteY6" fmla="*/ 385543 h 771086"/>
                  <a:gd name="connsiteX7" fmla="*/ 385543 w 771086"/>
                  <a:gd name="connsiteY7" fmla="*/ 771086 h 771086"/>
                  <a:gd name="connsiteX8" fmla="*/ 0 w 771086"/>
                  <a:gd name="connsiteY8" fmla="*/ 385543 h 771086"/>
                  <a:gd name="connsiteX9" fmla="*/ 385543 w 771086"/>
                  <a:gd name="connsiteY9" fmla="*/ 0 h 77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086" h="771086">
                    <a:moveTo>
                      <a:pt x="389436" y="147342"/>
                    </a:moveTo>
                    <a:cubicBezTo>
                      <a:pt x="258854" y="147342"/>
                      <a:pt x="152996" y="253200"/>
                      <a:pt x="152996" y="383782"/>
                    </a:cubicBezTo>
                    <a:cubicBezTo>
                      <a:pt x="152996" y="514364"/>
                      <a:pt x="258854" y="620222"/>
                      <a:pt x="389436" y="620222"/>
                    </a:cubicBezTo>
                    <a:cubicBezTo>
                      <a:pt x="520018" y="620222"/>
                      <a:pt x="625876" y="514364"/>
                      <a:pt x="625876" y="383782"/>
                    </a:cubicBezTo>
                    <a:cubicBezTo>
                      <a:pt x="625876" y="253200"/>
                      <a:pt x="520018" y="147342"/>
                      <a:pt x="389436" y="147342"/>
                    </a:cubicBezTo>
                    <a:close/>
                    <a:moveTo>
                      <a:pt x="385543" y="0"/>
                    </a:moveTo>
                    <a:cubicBezTo>
                      <a:pt x="598473" y="0"/>
                      <a:pt x="771086" y="172613"/>
                      <a:pt x="771086" y="385543"/>
                    </a:cubicBezTo>
                    <a:cubicBezTo>
                      <a:pt x="771086" y="598473"/>
                      <a:pt x="598473" y="771086"/>
                      <a:pt x="385543" y="771086"/>
                    </a:cubicBezTo>
                    <a:cubicBezTo>
                      <a:pt x="172613" y="771086"/>
                      <a:pt x="0" y="598473"/>
                      <a:pt x="0" y="385543"/>
                    </a:cubicBezTo>
                    <a:cubicBezTo>
                      <a:pt x="0" y="172613"/>
                      <a:pt x="172613" y="0"/>
                      <a:pt x="3855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307"/>
              <p:cNvSpPr/>
              <p:nvPr/>
            </p:nvSpPr>
            <p:spPr>
              <a:xfrm>
                <a:off x="3601763" y="1388815"/>
                <a:ext cx="666964" cy="666963"/>
              </a:xfrm>
              <a:custGeom>
                <a:avLst/>
                <a:gdLst>
                  <a:gd name="connsiteX0" fmla="*/ 331172 w 666964"/>
                  <a:gd name="connsiteY0" fmla="*/ 120540 h 666964"/>
                  <a:gd name="connsiteX1" fmla="*/ 124230 w 666964"/>
                  <a:gd name="connsiteY1" fmla="*/ 327482 h 666964"/>
                  <a:gd name="connsiteX2" fmla="*/ 331172 w 666964"/>
                  <a:gd name="connsiteY2" fmla="*/ 534424 h 666964"/>
                  <a:gd name="connsiteX3" fmla="*/ 538114 w 666964"/>
                  <a:gd name="connsiteY3" fmla="*/ 327482 h 666964"/>
                  <a:gd name="connsiteX4" fmla="*/ 331172 w 666964"/>
                  <a:gd name="connsiteY4" fmla="*/ 120540 h 666964"/>
                  <a:gd name="connsiteX5" fmla="*/ 333482 w 666964"/>
                  <a:gd name="connsiteY5" fmla="*/ 0 h 666964"/>
                  <a:gd name="connsiteX6" fmla="*/ 666964 w 666964"/>
                  <a:gd name="connsiteY6" fmla="*/ 333482 h 666964"/>
                  <a:gd name="connsiteX7" fmla="*/ 333482 w 666964"/>
                  <a:gd name="connsiteY7" fmla="*/ 666964 h 666964"/>
                  <a:gd name="connsiteX8" fmla="*/ 0 w 666964"/>
                  <a:gd name="connsiteY8" fmla="*/ 333482 h 666964"/>
                  <a:gd name="connsiteX9" fmla="*/ 333482 w 666964"/>
                  <a:gd name="connsiteY9" fmla="*/ 0 h 6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964" h="666964">
                    <a:moveTo>
                      <a:pt x="331172" y="120540"/>
                    </a:moveTo>
                    <a:cubicBezTo>
                      <a:pt x="216881" y="120540"/>
                      <a:pt x="124230" y="213191"/>
                      <a:pt x="124230" y="327482"/>
                    </a:cubicBezTo>
                    <a:cubicBezTo>
                      <a:pt x="124230" y="441773"/>
                      <a:pt x="216881" y="534424"/>
                      <a:pt x="331172" y="534424"/>
                    </a:cubicBezTo>
                    <a:cubicBezTo>
                      <a:pt x="445463" y="534424"/>
                      <a:pt x="538114" y="441773"/>
                      <a:pt x="538114" y="327482"/>
                    </a:cubicBezTo>
                    <a:cubicBezTo>
                      <a:pt x="538114" y="213191"/>
                      <a:pt x="445463" y="120540"/>
                      <a:pt x="331172" y="120540"/>
                    </a:cubicBezTo>
                    <a:close/>
                    <a:moveTo>
                      <a:pt x="333482" y="0"/>
                    </a:moveTo>
                    <a:cubicBezTo>
                      <a:pt x="517659" y="0"/>
                      <a:pt x="666964" y="149305"/>
                      <a:pt x="666964" y="333482"/>
                    </a:cubicBezTo>
                    <a:cubicBezTo>
                      <a:pt x="666964" y="517659"/>
                      <a:pt x="517659" y="666964"/>
                      <a:pt x="333482" y="666964"/>
                    </a:cubicBezTo>
                    <a:cubicBezTo>
                      <a:pt x="149305" y="666964"/>
                      <a:pt x="0" y="517659"/>
                      <a:pt x="0" y="333482"/>
                    </a:cubicBezTo>
                    <a:cubicBezTo>
                      <a:pt x="0" y="149305"/>
                      <a:pt x="149305" y="0"/>
                      <a:pt x="333482" y="0"/>
                    </a:cubicBez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任意多边形 27"/>
            <p:cNvSpPr/>
            <p:nvPr/>
          </p:nvSpPr>
          <p:spPr>
            <a:xfrm>
              <a:off x="3678652" y="2562301"/>
              <a:ext cx="1537436" cy="320085"/>
            </a:xfrm>
            <a:custGeom>
              <a:avLst/>
              <a:gdLst>
                <a:gd name="connsiteX0" fmla="*/ 1184472 w 1537436"/>
                <a:gd name="connsiteY0" fmla="*/ 0 h 320085"/>
                <a:gd name="connsiteX1" fmla="*/ 1537436 w 1537436"/>
                <a:gd name="connsiteY1" fmla="*/ 0 h 320085"/>
                <a:gd name="connsiteX2" fmla="*/ 1537436 w 1537436"/>
                <a:gd name="connsiteY2" fmla="*/ 9999 h 320085"/>
                <a:gd name="connsiteX3" fmla="*/ 1360678 w 1537436"/>
                <a:gd name="connsiteY3" fmla="*/ 161713 h 320085"/>
                <a:gd name="connsiteX4" fmla="*/ 1537436 w 1537436"/>
                <a:gd name="connsiteY4" fmla="*/ 313427 h 320085"/>
                <a:gd name="connsiteX5" fmla="*/ 1537436 w 1537436"/>
                <a:gd name="connsiteY5" fmla="*/ 320085 h 320085"/>
                <a:gd name="connsiteX6" fmla="*/ 1184472 w 1537436"/>
                <a:gd name="connsiteY6" fmla="*/ 320085 h 320085"/>
                <a:gd name="connsiteX7" fmla="*/ 982517 w 1537436"/>
                <a:gd name="connsiteY7" fmla="*/ 186471 h 320085"/>
                <a:gd name="connsiteX8" fmla="*/ 310500 w 1537436"/>
                <a:gd name="connsiteY8" fmla="*/ 186471 h 320085"/>
                <a:gd name="connsiteX9" fmla="*/ 363008 w 1537436"/>
                <a:gd name="connsiteY9" fmla="*/ 258248 h 320085"/>
                <a:gd name="connsiteX10" fmla="*/ 363008 w 1537436"/>
                <a:gd name="connsiteY10" fmla="*/ 267292 h 320085"/>
                <a:gd name="connsiteX11" fmla="*/ 0 w 1537436"/>
                <a:gd name="connsiteY11" fmla="*/ 161199 h 320085"/>
                <a:gd name="connsiteX12" fmla="*/ 363008 w 1537436"/>
                <a:gd name="connsiteY12" fmla="*/ 55106 h 320085"/>
                <a:gd name="connsiteX13" fmla="*/ 363008 w 1537436"/>
                <a:gd name="connsiteY13" fmla="*/ 64150 h 320085"/>
                <a:gd name="connsiteX14" fmla="*/ 312191 w 1537436"/>
                <a:gd name="connsiteY14" fmla="*/ 133615 h 320085"/>
                <a:gd name="connsiteX15" fmla="*/ 982517 w 1537436"/>
                <a:gd name="connsiteY15" fmla="*/ 133615 h 32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7436" h="320085">
                  <a:moveTo>
                    <a:pt x="1184472" y="0"/>
                  </a:moveTo>
                  <a:lnTo>
                    <a:pt x="1537436" y="0"/>
                  </a:lnTo>
                  <a:lnTo>
                    <a:pt x="1537436" y="9999"/>
                  </a:lnTo>
                  <a:lnTo>
                    <a:pt x="1360678" y="161713"/>
                  </a:lnTo>
                  <a:lnTo>
                    <a:pt x="1537436" y="313427"/>
                  </a:lnTo>
                  <a:lnTo>
                    <a:pt x="1537436" y="320085"/>
                  </a:lnTo>
                  <a:lnTo>
                    <a:pt x="1184472" y="320085"/>
                  </a:lnTo>
                  <a:lnTo>
                    <a:pt x="982517" y="186471"/>
                  </a:lnTo>
                  <a:lnTo>
                    <a:pt x="310500" y="186471"/>
                  </a:lnTo>
                  <a:lnTo>
                    <a:pt x="363008" y="258248"/>
                  </a:lnTo>
                  <a:lnTo>
                    <a:pt x="363008" y="267292"/>
                  </a:lnTo>
                  <a:lnTo>
                    <a:pt x="0" y="161199"/>
                  </a:lnTo>
                  <a:lnTo>
                    <a:pt x="363008" y="55106"/>
                  </a:lnTo>
                  <a:lnTo>
                    <a:pt x="363008" y="64150"/>
                  </a:lnTo>
                  <a:lnTo>
                    <a:pt x="312191" y="133615"/>
                  </a:lnTo>
                  <a:lnTo>
                    <a:pt x="982517" y="133615"/>
                  </a:lnTo>
                  <a:close/>
                </a:path>
              </a:pathLst>
            </a:custGeom>
            <a:solidFill>
              <a:srgbClr val="E2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262" name="组合 261"/>
            <p:cNvGrpSpPr/>
            <p:nvPr/>
          </p:nvGrpSpPr>
          <p:grpSpPr>
            <a:xfrm>
              <a:off x="3866818" y="1164662"/>
              <a:ext cx="627196" cy="620989"/>
              <a:chOff x="3404393" y="1190304"/>
              <a:chExt cx="1066092" cy="1066091"/>
            </a:xfrm>
            <a:solidFill>
              <a:srgbClr val="01ACBE"/>
            </a:solidFill>
          </p:grpSpPr>
          <p:sp>
            <p:nvSpPr>
              <p:cNvPr id="263" name="矩形 262"/>
              <p:cNvSpPr/>
              <p:nvPr/>
            </p:nvSpPr>
            <p:spPr>
              <a:xfrm>
                <a:off x="3870396" y="11903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4" name="矩形 263"/>
              <p:cNvSpPr/>
              <p:nvPr/>
            </p:nvSpPr>
            <p:spPr>
              <a:xfrm rot="1800000">
                <a:off x="41180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5" name="矩形 264"/>
              <p:cNvSpPr/>
              <p:nvPr/>
            </p:nvSpPr>
            <p:spPr>
              <a:xfrm rot="3600000">
                <a:off x="4299338"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6" name="矩形 265"/>
              <p:cNvSpPr/>
              <p:nvPr/>
            </p:nvSpPr>
            <p:spPr>
              <a:xfrm rot="5400000">
                <a:off x="43656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7" name="矩形 266"/>
              <p:cNvSpPr/>
              <p:nvPr/>
            </p:nvSpPr>
            <p:spPr>
              <a:xfrm rot="7200000">
                <a:off x="4299338"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8" name="矩形 267"/>
              <p:cNvSpPr/>
              <p:nvPr/>
            </p:nvSpPr>
            <p:spPr>
              <a:xfrm rot="9000000">
                <a:off x="41180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9" name="矩形 268"/>
              <p:cNvSpPr/>
              <p:nvPr/>
            </p:nvSpPr>
            <p:spPr>
              <a:xfrm rot="10800000">
                <a:off x="3870396" y="2180903"/>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0" name="矩形 269"/>
              <p:cNvSpPr/>
              <p:nvPr/>
            </p:nvSpPr>
            <p:spPr>
              <a:xfrm rot="12600000">
                <a:off x="3622746" y="2114546"/>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1" name="矩形 270"/>
              <p:cNvSpPr/>
              <p:nvPr/>
            </p:nvSpPr>
            <p:spPr>
              <a:xfrm rot="14400000">
                <a:off x="3441453" y="19332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2" name="矩形 271"/>
              <p:cNvSpPr/>
              <p:nvPr/>
            </p:nvSpPr>
            <p:spPr>
              <a:xfrm rot="16200000">
                <a:off x="3375096" y="168560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3" name="矩形 272"/>
              <p:cNvSpPr/>
              <p:nvPr/>
            </p:nvSpPr>
            <p:spPr>
              <a:xfrm rot="18000000">
                <a:off x="3441453" y="1437954"/>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4" name="矩形 273"/>
              <p:cNvSpPr/>
              <p:nvPr/>
            </p:nvSpPr>
            <p:spPr>
              <a:xfrm rot="19800000">
                <a:off x="3622746" y="1256661"/>
                <a:ext cx="134085" cy="7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5" name="任意多边形 274"/>
              <p:cNvSpPr/>
              <p:nvPr/>
            </p:nvSpPr>
            <p:spPr>
              <a:xfrm>
                <a:off x="3472633" y="1255790"/>
                <a:ext cx="933012" cy="933012"/>
              </a:xfrm>
              <a:custGeom>
                <a:avLst/>
                <a:gdLst>
                  <a:gd name="connsiteX0" fmla="*/ 462612 w 933012"/>
                  <a:gd name="connsiteY0" fmla="*/ 225519 h 933012"/>
                  <a:gd name="connsiteX1" fmla="*/ 226172 w 933012"/>
                  <a:gd name="connsiteY1" fmla="*/ 461959 h 933012"/>
                  <a:gd name="connsiteX2" fmla="*/ 462612 w 933012"/>
                  <a:gd name="connsiteY2" fmla="*/ 698399 h 933012"/>
                  <a:gd name="connsiteX3" fmla="*/ 699052 w 933012"/>
                  <a:gd name="connsiteY3" fmla="*/ 461959 h 933012"/>
                  <a:gd name="connsiteX4" fmla="*/ 462612 w 933012"/>
                  <a:gd name="connsiteY4" fmla="*/ 225519 h 933012"/>
                  <a:gd name="connsiteX5" fmla="*/ 466506 w 933012"/>
                  <a:gd name="connsiteY5" fmla="*/ 0 h 933012"/>
                  <a:gd name="connsiteX6" fmla="*/ 933012 w 933012"/>
                  <a:gd name="connsiteY6" fmla="*/ 466506 h 933012"/>
                  <a:gd name="connsiteX7" fmla="*/ 466506 w 933012"/>
                  <a:gd name="connsiteY7" fmla="*/ 933012 h 933012"/>
                  <a:gd name="connsiteX8" fmla="*/ 0 w 933012"/>
                  <a:gd name="connsiteY8" fmla="*/ 466506 h 933012"/>
                  <a:gd name="connsiteX9" fmla="*/ 466506 w 933012"/>
                  <a:gd name="connsiteY9" fmla="*/ 0 h 9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3012" h="933012">
                    <a:moveTo>
                      <a:pt x="462612" y="225519"/>
                    </a:moveTo>
                    <a:cubicBezTo>
                      <a:pt x="332030" y="225519"/>
                      <a:pt x="226172" y="331377"/>
                      <a:pt x="226172" y="461959"/>
                    </a:cubicBezTo>
                    <a:cubicBezTo>
                      <a:pt x="226172" y="592541"/>
                      <a:pt x="332030" y="698399"/>
                      <a:pt x="462612" y="698399"/>
                    </a:cubicBezTo>
                    <a:cubicBezTo>
                      <a:pt x="593194" y="698399"/>
                      <a:pt x="699052" y="592541"/>
                      <a:pt x="699052" y="461959"/>
                    </a:cubicBezTo>
                    <a:cubicBezTo>
                      <a:pt x="699052" y="331377"/>
                      <a:pt x="593194" y="225519"/>
                      <a:pt x="462612" y="225519"/>
                    </a:cubicBezTo>
                    <a:close/>
                    <a:moveTo>
                      <a:pt x="466506" y="0"/>
                    </a:moveTo>
                    <a:cubicBezTo>
                      <a:pt x="724150" y="0"/>
                      <a:pt x="933012" y="208862"/>
                      <a:pt x="933012" y="466506"/>
                    </a:cubicBezTo>
                    <a:cubicBezTo>
                      <a:pt x="933012" y="724150"/>
                      <a:pt x="724150" y="933012"/>
                      <a:pt x="466506" y="933012"/>
                    </a:cubicBezTo>
                    <a:cubicBezTo>
                      <a:pt x="208862" y="933012"/>
                      <a:pt x="0" y="724150"/>
                      <a:pt x="0" y="466506"/>
                    </a:cubicBezTo>
                    <a:cubicBezTo>
                      <a:pt x="0" y="208862"/>
                      <a:pt x="208862" y="0"/>
                      <a:pt x="46650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0" name="椭圆 19"/>
          <p:cNvSpPr/>
          <p:nvPr/>
        </p:nvSpPr>
        <p:spPr>
          <a:xfrm>
            <a:off x="2790790" y="5408047"/>
            <a:ext cx="3166662" cy="486717"/>
          </a:xfrm>
          <a:prstGeom prst="ellipse">
            <a:avLst/>
          </a:prstGeom>
          <a:gradFill flip="none" rotWithShape="1">
            <a:gsLst>
              <a:gs pos="0">
                <a:schemeClr val="tx1">
                  <a:alpha val="30000"/>
                </a:schemeClr>
              </a:gs>
              <a:gs pos="100000">
                <a:srgbClr val="F3F3F3">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五项联动关系图表</a:t>
            </a:r>
            <a:endParaRPr lang="zh-CN" altLang="en-US" dirty="0"/>
          </a:p>
        </p:txBody>
      </p:sp>
      <p:sp>
        <p:nvSpPr>
          <p:cNvPr id="6" name="同侧圆角矩形 5"/>
          <p:cNvSpPr/>
          <p:nvPr/>
        </p:nvSpPr>
        <p:spPr>
          <a:xfrm rot="16200000">
            <a:off x="3538539" y="694220"/>
            <a:ext cx="1342788" cy="2206989"/>
          </a:xfrm>
          <a:prstGeom prst="round2SameRect">
            <a:avLst>
              <a:gd name="adj1" fmla="val 50000"/>
              <a:gd name="adj2" fmla="val 8985"/>
            </a:avLst>
          </a:prstGeom>
          <a:gradFill flip="none" rotWithShape="1">
            <a:gsLst>
              <a:gs pos="100000">
                <a:schemeClr val="bg1">
                  <a:lumMod val="85000"/>
                </a:schemeClr>
              </a:gs>
              <a:gs pos="0">
                <a:schemeClr val="bg1"/>
              </a:gs>
            </a:gsLst>
            <a:lin ang="81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同侧圆角矩形 16"/>
          <p:cNvSpPr/>
          <p:nvPr/>
        </p:nvSpPr>
        <p:spPr>
          <a:xfrm rot="16200000">
            <a:off x="3616287" y="782385"/>
            <a:ext cx="1187295" cy="2030659"/>
          </a:xfrm>
          <a:prstGeom prst="round2SameRect">
            <a:avLst>
              <a:gd name="adj1" fmla="val 50000"/>
              <a:gd name="adj2" fmla="val 8208"/>
            </a:avLst>
          </a:prstGeom>
          <a:solidFill>
            <a:srgbClr val="FFA725"/>
          </a:solidFill>
          <a:ln w="22225">
            <a:gradFill flip="none" rotWithShape="1">
              <a:gsLst>
                <a:gs pos="0">
                  <a:schemeClr val="bg1">
                    <a:lumMod val="85000"/>
                  </a:schemeClr>
                </a:gs>
                <a:gs pos="100000">
                  <a:schemeClr val="bg1"/>
                </a:gs>
              </a:gsLst>
              <a:lin ang="8100000" scaled="1"/>
              <a:tileRect/>
            </a:gradFill>
          </a:ln>
          <a:effectLst>
            <a:innerShdw blurRad="114300" dist="50800" dir="189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9" name="组合 28"/>
          <p:cNvGrpSpPr/>
          <p:nvPr/>
        </p:nvGrpSpPr>
        <p:grpSpPr>
          <a:xfrm>
            <a:off x="5045059" y="1063143"/>
            <a:ext cx="1340751" cy="1180456"/>
            <a:chOff x="4826146" y="1399826"/>
            <a:chExt cx="1340751" cy="1180456"/>
          </a:xfrm>
        </p:grpSpPr>
        <p:sp>
          <p:nvSpPr>
            <p:cNvPr id="26" name="任意多边形 25"/>
            <p:cNvSpPr/>
            <p:nvPr/>
          </p:nvSpPr>
          <p:spPr>
            <a:xfrm rot="-1800000">
              <a:off x="4826146"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gradFill flip="none" rotWithShape="0">
              <a:gsLst>
                <a:gs pos="100000">
                  <a:schemeClr val="bg1">
                    <a:lumMod val="85000"/>
                  </a:schemeClr>
                </a:gs>
                <a:gs pos="0">
                  <a:srgbClr val="FBFBFB"/>
                </a:gs>
              </a:gsLst>
              <a:lin ang="27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rot="-1800000">
              <a:off x="4826147"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solidFill>
              <a:srgbClr val="F3F3F3"/>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椭圆 29"/>
          <p:cNvSpPr/>
          <p:nvPr/>
        </p:nvSpPr>
        <p:spPr>
          <a:xfrm>
            <a:off x="5533863" y="1518314"/>
            <a:ext cx="558800" cy="558800"/>
          </a:xfrm>
          <a:prstGeom prst="ellipse">
            <a:avLst/>
          </a:prstGeom>
          <a:solidFill>
            <a:srgbClr val="FFA725"/>
          </a:solidFill>
          <a:ln w="19050">
            <a:gradFill flip="none" rotWithShape="1">
              <a:gsLst>
                <a:gs pos="0">
                  <a:srgbClr val="C9C9C9"/>
                </a:gs>
                <a:gs pos="100000">
                  <a:schemeClr val="bg1"/>
                </a:gs>
              </a:gsLst>
              <a:lin ang="2700000" scaled="1"/>
              <a:tileRect/>
            </a:gradFill>
          </a:ln>
          <a:effectLst>
            <a:innerShdw blurRad="762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3086655" y="1399100"/>
            <a:ext cx="2220039" cy="779190"/>
            <a:chOff x="3616333" y="5191936"/>
            <a:chExt cx="2220039" cy="779190"/>
          </a:xfrm>
        </p:grpSpPr>
        <p:grpSp>
          <p:nvGrpSpPr>
            <p:cNvPr id="32" name="组合 31"/>
            <p:cNvGrpSpPr/>
            <p:nvPr/>
          </p:nvGrpSpPr>
          <p:grpSpPr>
            <a:xfrm>
              <a:off x="3616333" y="5209973"/>
              <a:ext cx="1000117" cy="761153"/>
              <a:chOff x="3521074" y="5343323"/>
              <a:chExt cx="1000117" cy="761153"/>
            </a:xfrm>
          </p:grpSpPr>
          <p:sp>
            <p:nvSpPr>
              <p:cNvPr id="36" name="文本框 35"/>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01</a:t>
                </a:r>
                <a:endParaRPr lang="zh-CN" altLang="en-US" sz="3600" dirty="0">
                  <a:solidFill>
                    <a:schemeClr val="bg1"/>
                  </a:solidFill>
                  <a:latin typeface="Impact" panose="020B0806030902050204" pitchFamily="34" charset="0"/>
                </a:endParaRPr>
              </a:p>
            </p:txBody>
          </p:sp>
          <p:sp>
            <p:nvSpPr>
              <p:cNvPr id="37" name="文本框 36"/>
              <p:cNvSpPr txBox="1"/>
              <p:nvPr/>
            </p:nvSpPr>
            <p:spPr>
              <a:xfrm>
                <a:off x="3696490" y="5765922"/>
                <a:ext cx="673100"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DATA</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33" name="组合 32"/>
            <p:cNvGrpSpPr/>
            <p:nvPr/>
          </p:nvGrpSpPr>
          <p:grpSpPr>
            <a:xfrm>
              <a:off x="4317206" y="5191936"/>
              <a:ext cx="1519166" cy="645630"/>
              <a:chOff x="4420271" y="5132049"/>
              <a:chExt cx="1519166" cy="645630"/>
            </a:xfrm>
          </p:grpSpPr>
          <p:sp>
            <p:nvSpPr>
              <p:cNvPr id="34" name="文本框 33"/>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grpSp>
        <p:nvGrpSpPr>
          <p:cNvPr id="39" name="组合 38"/>
          <p:cNvGrpSpPr/>
          <p:nvPr/>
        </p:nvGrpSpPr>
        <p:grpSpPr>
          <a:xfrm>
            <a:off x="3086655" y="2669693"/>
            <a:ext cx="3299155" cy="1405966"/>
            <a:chOff x="2867742" y="1380776"/>
            <a:chExt cx="3299155" cy="1405966"/>
          </a:xfrm>
        </p:grpSpPr>
        <p:sp>
          <p:nvSpPr>
            <p:cNvPr id="40" name="同侧圆角矩形 39"/>
            <p:cNvSpPr/>
            <p:nvPr/>
          </p:nvSpPr>
          <p:spPr>
            <a:xfrm rot="16200000">
              <a:off x="3319626" y="1011853"/>
              <a:ext cx="1342788" cy="2206989"/>
            </a:xfrm>
            <a:prstGeom prst="round2SameRect">
              <a:avLst>
                <a:gd name="adj1" fmla="val 50000"/>
                <a:gd name="adj2" fmla="val 8985"/>
              </a:avLst>
            </a:prstGeom>
            <a:gradFill flip="none" rotWithShape="1">
              <a:gsLst>
                <a:gs pos="100000">
                  <a:schemeClr val="bg1">
                    <a:lumMod val="85000"/>
                  </a:schemeClr>
                </a:gs>
                <a:gs pos="0">
                  <a:schemeClr val="bg1"/>
                </a:gs>
              </a:gsLst>
              <a:lin ang="81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同侧圆角矩形 40"/>
            <p:cNvSpPr/>
            <p:nvPr/>
          </p:nvSpPr>
          <p:spPr>
            <a:xfrm rot="16200000">
              <a:off x="3397374" y="1100018"/>
              <a:ext cx="1187295" cy="2030659"/>
            </a:xfrm>
            <a:prstGeom prst="round2SameRect">
              <a:avLst>
                <a:gd name="adj1" fmla="val 50000"/>
                <a:gd name="adj2" fmla="val 8208"/>
              </a:avLst>
            </a:prstGeom>
            <a:solidFill>
              <a:srgbClr val="E87071"/>
            </a:solidFill>
            <a:ln w="22225">
              <a:gradFill flip="none" rotWithShape="1">
                <a:gsLst>
                  <a:gs pos="0">
                    <a:schemeClr val="bg1">
                      <a:lumMod val="85000"/>
                    </a:schemeClr>
                  </a:gs>
                  <a:gs pos="100000">
                    <a:schemeClr val="bg1"/>
                  </a:gs>
                </a:gsLst>
                <a:lin ang="8100000" scaled="1"/>
                <a:tileRect/>
              </a:gradFill>
            </a:ln>
            <a:effectLst>
              <a:innerShdw blurRad="114300" dist="50800" dir="189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p:cNvGrpSpPr/>
            <p:nvPr/>
          </p:nvGrpSpPr>
          <p:grpSpPr>
            <a:xfrm>
              <a:off x="4826146" y="1380776"/>
              <a:ext cx="1340751" cy="1180456"/>
              <a:chOff x="4826146" y="1399826"/>
              <a:chExt cx="1340751" cy="1180456"/>
            </a:xfrm>
          </p:grpSpPr>
          <p:sp>
            <p:nvSpPr>
              <p:cNvPr id="51" name="任意多边形 50"/>
              <p:cNvSpPr/>
              <p:nvPr/>
            </p:nvSpPr>
            <p:spPr>
              <a:xfrm rot="-1800000">
                <a:off x="4826146"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gradFill flip="none" rotWithShape="0">
                <a:gsLst>
                  <a:gs pos="100000">
                    <a:schemeClr val="bg1">
                      <a:lumMod val="85000"/>
                    </a:schemeClr>
                  </a:gs>
                  <a:gs pos="0">
                    <a:srgbClr val="FBFBFB"/>
                  </a:gs>
                </a:gsLst>
                <a:lin ang="27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rot="-1800000">
                <a:off x="4826147"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solidFill>
                <a:srgbClr val="F3F3F3"/>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椭圆 42"/>
            <p:cNvSpPr/>
            <p:nvPr/>
          </p:nvSpPr>
          <p:spPr>
            <a:xfrm>
              <a:off x="5314950" y="1835947"/>
              <a:ext cx="558800" cy="558800"/>
            </a:xfrm>
            <a:prstGeom prst="ellipse">
              <a:avLst/>
            </a:prstGeom>
            <a:solidFill>
              <a:srgbClr val="E87071"/>
            </a:solidFill>
            <a:ln w="19050">
              <a:gradFill flip="none" rotWithShape="1">
                <a:gsLst>
                  <a:gs pos="0">
                    <a:srgbClr val="C9C9C9"/>
                  </a:gs>
                  <a:gs pos="100000">
                    <a:schemeClr val="bg1"/>
                  </a:gs>
                </a:gsLst>
                <a:lin ang="2700000" scaled="1"/>
                <a:tileRect/>
              </a:gradFill>
            </a:ln>
            <a:effectLst>
              <a:innerShdw blurRad="762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 name="组合 43"/>
            <p:cNvGrpSpPr/>
            <p:nvPr/>
          </p:nvGrpSpPr>
          <p:grpSpPr>
            <a:xfrm>
              <a:off x="2867742" y="1716733"/>
              <a:ext cx="2220039" cy="779190"/>
              <a:chOff x="3616333" y="5191936"/>
              <a:chExt cx="2220039" cy="779190"/>
            </a:xfrm>
          </p:grpSpPr>
          <p:grpSp>
            <p:nvGrpSpPr>
              <p:cNvPr id="45" name="组合 44"/>
              <p:cNvGrpSpPr/>
              <p:nvPr/>
            </p:nvGrpSpPr>
            <p:grpSpPr>
              <a:xfrm>
                <a:off x="3616333" y="5209973"/>
                <a:ext cx="1000117" cy="761153"/>
                <a:chOff x="3521074" y="5343323"/>
                <a:chExt cx="1000117" cy="761153"/>
              </a:xfrm>
            </p:grpSpPr>
            <p:sp>
              <p:nvSpPr>
                <p:cNvPr id="49" name="文本框 48"/>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50" name="文本框 49"/>
                <p:cNvSpPr txBox="1"/>
                <p:nvPr/>
              </p:nvSpPr>
              <p:spPr>
                <a:xfrm>
                  <a:off x="3696490" y="5765922"/>
                  <a:ext cx="673100"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DATA</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46" name="组合 45"/>
              <p:cNvGrpSpPr/>
              <p:nvPr/>
            </p:nvGrpSpPr>
            <p:grpSpPr>
              <a:xfrm>
                <a:off x="4317206" y="5191936"/>
                <a:ext cx="1519166" cy="645630"/>
                <a:chOff x="4420271" y="5132049"/>
                <a:chExt cx="1519166" cy="645630"/>
              </a:xfrm>
            </p:grpSpPr>
            <p:sp>
              <p:nvSpPr>
                <p:cNvPr id="47" name="文本框 46"/>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grpSp>
      <p:grpSp>
        <p:nvGrpSpPr>
          <p:cNvPr id="53" name="组合 52"/>
          <p:cNvGrpSpPr/>
          <p:nvPr/>
        </p:nvGrpSpPr>
        <p:grpSpPr>
          <a:xfrm>
            <a:off x="3086655" y="4276243"/>
            <a:ext cx="3299155" cy="1405966"/>
            <a:chOff x="2867742" y="1380776"/>
            <a:chExt cx="3299155" cy="1405966"/>
          </a:xfrm>
        </p:grpSpPr>
        <p:sp>
          <p:nvSpPr>
            <p:cNvPr id="54" name="同侧圆角矩形 53"/>
            <p:cNvSpPr/>
            <p:nvPr/>
          </p:nvSpPr>
          <p:spPr>
            <a:xfrm rot="16200000">
              <a:off x="3319626" y="1011853"/>
              <a:ext cx="1342788" cy="2206989"/>
            </a:xfrm>
            <a:prstGeom prst="round2SameRect">
              <a:avLst>
                <a:gd name="adj1" fmla="val 50000"/>
                <a:gd name="adj2" fmla="val 8985"/>
              </a:avLst>
            </a:prstGeom>
            <a:gradFill flip="none" rotWithShape="1">
              <a:gsLst>
                <a:gs pos="100000">
                  <a:schemeClr val="bg1">
                    <a:lumMod val="85000"/>
                  </a:schemeClr>
                </a:gs>
                <a:gs pos="0">
                  <a:schemeClr val="bg1"/>
                </a:gs>
              </a:gsLst>
              <a:lin ang="81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同侧圆角矩形 54"/>
            <p:cNvSpPr/>
            <p:nvPr/>
          </p:nvSpPr>
          <p:spPr>
            <a:xfrm rot="16200000">
              <a:off x="3397374" y="1100018"/>
              <a:ext cx="1187295" cy="2030659"/>
            </a:xfrm>
            <a:prstGeom prst="round2SameRect">
              <a:avLst>
                <a:gd name="adj1" fmla="val 50000"/>
                <a:gd name="adj2" fmla="val 8208"/>
              </a:avLst>
            </a:prstGeom>
            <a:solidFill>
              <a:srgbClr val="663A77"/>
            </a:solidFill>
            <a:ln w="22225">
              <a:gradFill flip="none" rotWithShape="1">
                <a:gsLst>
                  <a:gs pos="0">
                    <a:schemeClr val="bg1">
                      <a:lumMod val="85000"/>
                    </a:schemeClr>
                  </a:gs>
                  <a:gs pos="100000">
                    <a:schemeClr val="bg1"/>
                  </a:gs>
                </a:gsLst>
                <a:lin ang="8100000" scaled="1"/>
                <a:tileRect/>
              </a:gradFill>
            </a:ln>
            <a:effectLst>
              <a:innerShdw blurRad="114300" dist="50800" dir="189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组合 55"/>
            <p:cNvGrpSpPr/>
            <p:nvPr/>
          </p:nvGrpSpPr>
          <p:grpSpPr>
            <a:xfrm>
              <a:off x="4826146" y="1380776"/>
              <a:ext cx="1340751" cy="1180456"/>
              <a:chOff x="4826146" y="1399826"/>
              <a:chExt cx="1340751" cy="1180456"/>
            </a:xfrm>
          </p:grpSpPr>
          <p:sp>
            <p:nvSpPr>
              <p:cNvPr id="65" name="任意多边形 64"/>
              <p:cNvSpPr/>
              <p:nvPr/>
            </p:nvSpPr>
            <p:spPr>
              <a:xfrm rot="-1800000">
                <a:off x="4826146"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gradFill flip="none" rotWithShape="0">
                <a:gsLst>
                  <a:gs pos="100000">
                    <a:schemeClr val="bg1">
                      <a:lumMod val="85000"/>
                    </a:schemeClr>
                  </a:gs>
                  <a:gs pos="0">
                    <a:srgbClr val="FBFBFB"/>
                  </a:gs>
                </a:gsLst>
                <a:lin ang="27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1800000">
                <a:off x="4826147"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solidFill>
                <a:srgbClr val="F3F3F3"/>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椭圆 56"/>
            <p:cNvSpPr/>
            <p:nvPr/>
          </p:nvSpPr>
          <p:spPr>
            <a:xfrm>
              <a:off x="5314950" y="1835947"/>
              <a:ext cx="558800" cy="558800"/>
            </a:xfrm>
            <a:prstGeom prst="ellipse">
              <a:avLst/>
            </a:prstGeom>
            <a:solidFill>
              <a:srgbClr val="663A77"/>
            </a:solidFill>
            <a:ln w="19050">
              <a:gradFill flip="none" rotWithShape="1">
                <a:gsLst>
                  <a:gs pos="0">
                    <a:srgbClr val="C9C9C9"/>
                  </a:gs>
                  <a:gs pos="100000">
                    <a:schemeClr val="bg1"/>
                  </a:gs>
                </a:gsLst>
                <a:lin ang="2700000" scaled="1"/>
                <a:tileRect/>
              </a:gradFill>
            </a:ln>
            <a:effectLst>
              <a:innerShdw blurRad="762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2867742" y="1716733"/>
              <a:ext cx="2220039" cy="779190"/>
              <a:chOff x="3616333" y="5191936"/>
              <a:chExt cx="2220039" cy="779190"/>
            </a:xfrm>
          </p:grpSpPr>
          <p:grpSp>
            <p:nvGrpSpPr>
              <p:cNvPr id="59" name="组合 58"/>
              <p:cNvGrpSpPr/>
              <p:nvPr/>
            </p:nvGrpSpPr>
            <p:grpSpPr>
              <a:xfrm>
                <a:off x="3616333" y="5209973"/>
                <a:ext cx="1000117" cy="761153"/>
                <a:chOff x="3521074" y="5343323"/>
                <a:chExt cx="1000117" cy="761153"/>
              </a:xfrm>
            </p:grpSpPr>
            <p:sp>
              <p:nvSpPr>
                <p:cNvPr id="63" name="文本框 62"/>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05</a:t>
                  </a:r>
                  <a:endParaRPr lang="zh-CN" altLang="en-US" sz="3600" dirty="0">
                    <a:solidFill>
                      <a:schemeClr val="bg1"/>
                    </a:solidFill>
                    <a:latin typeface="Impact" panose="020B0806030902050204" pitchFamily="34" charset="0"/>
                  </a:endParaRPr>
                </a:p>
              </p:txBody>
            </p:sp>
            <p:sp>
              <p:nvSpPr>
                <p:cNvPr id="64" name="文本框 63"/>
                <p:cNvSpPr txBox="1"/>
                <p:nvPr/>
              </p:nvSpPr>
              <p:spPr>
                <a:xfrm>
                  <a:off x="3696490" y="5765922"/>
                  <a:ext cx="673100"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DATA</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60" name="组合 59"/>
              <p:cNvGrpSpPr/>
              <p:nvPr/>
            </p:nvGrpSpPr>
            <p:grpSpPr>
              <a:xfrm>
                <a:off x="4317206" y="5191936"/>
                <a:ext cx="1519166" cy="645630"/>
                <a:chOff x="4420271" y="5132049"/>
                <a:chExt cx="1519166" cy="645630"/>
              </a:xfrm>
            </p:grpSpPr>
            <p:sp>
              <p:nvSpPr>
                <p:cNvPr id="61" name="文本框 60"/>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62" name="文本框 61"/>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grpSp>
      <p:grpSp>
        <p:nvGrpSpPr>
          <p:cNvPr id="81" name="组合 80"/>
          <p:cNvGrpSpPr/>
          <p:nvPr/>
        </p:nvGrpSpPr>
        <p:grpSpPr>
          <a:xfrm>
            <a:off x="5825963" y="1863243"/>
            <a:ext cx="3279383" cy="1405966"/>
            <a:chOff x="5626697" y="1864602"/>
            <a:chExt cx="3279383" cy="1405966"/>
          </a:xfrm>
        </p:grpSpPr>
        <p:sp>
          <p:nvSpPr>
            <p:cNvPr id="68" name="同侧圆角矩形 67"/>
            <p:cNvSpPr/>
            <p:nvPr/>
          </p:nvSpPr>
          <p:spPr>
            <a:xfrm rot="5400000" flipH="1">
              <a:off x="7131180" y="1495679"/>
              <a:ext cx="1342788" cy="2206989"/>
            </a:xfrm>
            <a:prstGeom prst="round2SameRect">
              <a:avLst>
                <a:gd name="adj1" fmla="val 50000"/>
                <a:gd name="adj2" fmla="val 8985"/>
              </a:avLst>
            </a:prstGeom>
            <a:gradFill flip="none" rotWithShape="1">
              <a:gsLst>
                <a:gs pos="100000">
                  <a:schemeClr val="bg1">
                    <a:lumMod val="85000"/>
                  </a:schemeClr>
                </a:gs>
                <a:gs pos="0">
                  <a:schemeClr val="bg1"/>
                </a:gs>
              </a:gsLst>
              <a:lin ang="13500000" scaled="0"/>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同侧圆角矩形 68"/>
            <p:cNvSpPr/>
            <p:nvPr/>
          </p:nvSpPr>
          <p:spPr>
            <a:xfrm rot="5400000" flipH="1">
              <a:off x="7208925" y="1583844"/>
              <a:ext cx="1187295" cy="2030659"/>
            </a:xfrm>
            <a:prstGeom prst="round2SameRect">
              <a:avLst>
                <a:gd name="adj1" fmla="val 50000"/>
                <a:gd name="adj2" fmla="val 8208"/>
              </a:avLst>
            </a:prstGeom>
            <a:solidFill>
              <a:srgbClr val="0192A1"/>
            </a:solidFill>
            <a:ln w="22225">
              <a:gradFill flip="none" rotWithShape="1">
                <a:gsLst>
                  <a:gs pos="0">
                    <a:schemeClr val="bg1">
                      <a:lumMod val="85000"/>
                    </a:schemeClr>
                  </a:gs>
                  <a:gs pos="100000">
                    <a:schemeClr val="bg1"/>
                  </a:gs>
                </a:gsLst>
                <a:lin ang="13500000" scaled="0"/>
                <a:tileRect/>
              </a:gradFill>
            </a:ln>
            <a:effectLst>
              <a:innerShdw blurRad="114300" dist="50800" dir="27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0" name="组合 69"/>
            <p:cNvGrpSpPr/>
            <p:nvPr/>
          </p:nvGrpSpPr>
          <p:grpSpPr>
            <a:xfrm flipH="1">
              <a:off x="5626697" y="1864602"/>
              <a:ext cx="1340751" cy="1180456"/>
              <a:chOff x="4826146" y="1399826"/>
              <a:chExt cx="1340751" cy="1180456"/>
            </a:xfrm>
          </p:grpSpPr>
          <p:sp>
            <p:nvSpPr>
              <p:cNvPr id="79" name="任意多边形 78"/>
              <p:cNvSpPr/>
              <p:nvPr/>
            </p:nvSpPr>
            <p:spPr>
              <a:xfrm rot="-1800000">
                <a:off x="4826146"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gradFill flip="none" rotWithShape="0">
                <a:gsLst>
                  <a:gs pos="100000">
                    <a:schemeClr val="bg1">
                      <a:lumMod val="85000"/>
                    </a:schemeClr>
                  </a:gs>
                  <a:gs pos="0">
                    <a:srgbClr val="FBFBFB"/>
                  </a:gs>
                </a:gsLst>
                <a:lin ang="27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rot="-1800000">
                <a:off x="4826147"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solidFill>
                <a:srgbClr val="F3F3F3"/>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1" name="椭圆 70"/>
            <p:cNvSpPr/>
            <p:nvPr/>
          </p:nvSpPr>
          <p:spPr>
            <a:xfrm>
              <a:off x="5919844" y="2319773"/>
              <a:ext cx="558800" cy="558800"/>
            </a:xfrm>
            <a:prstGeom prst="ellipse">
              <a:avLst/>
            </a:prstGeom>
            <a:solidFill>
              <a:srgbClr val="0192A1"/>
            </a:solidFill>
            <a:ln w="19050">
              <a:gradFill flip="none" rotWithShape="1">
                <a:gsLst>
                  <a:gs pos="0">
                    <a:srgbClr val="C9C9C9"/>
                  </a:gs>
                  <a:gs pos="100000">
                    <a:schemeClr val="bg1"/>
                  </a:gs>
                </a:gsLst>
                <a:lin ang="2700000" scaled="1"/>
                <a:tileRect/>
              </a:gradFill>
            </a:ln>
            <a:effectLst>
              <a:innerShdw blurRad="762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2" name="组合 71"/>
            <p:cNvGrpSpPr/>
            <p:nvPr/>
          </p:nvGrpSpPr>
          <p:grpSpPr>
            <a:xfrm>
              <a:off x="6828836" y="2200559"/>
              <a:ext cx="2077244" cy="779190"/>
              <a:chOff x="4317206" y="5191936"/>
              <a:chExt cx="2077244" cy="779190"/>
            </a:xfrm>
          </p:grpSpPr>
          <p:grpSp>
            <p:nvGrpSpPr>
              <p:cNvPr id="73" name="组合 72"/>
              <p:cNvGrpSpPr/>
              <p:nvPr/>
            </p:nvGrpSpPr>
            <p:grpSpPr>
              <a:xfrm>
                <a:off x="5394333" y="5209973"/>
                <a:ext cx="1000117" cy="761153"/>
                <a:chOff x="5299074" y="5343323"/>
                <a:chExt cx="1000117" cy="761153"/>
              </a:xfrm>
            </p:grpSpPr>
            <p:sp>
              <p:nvSpPr>
                <p:cNvPr id="77" name="文本框 76"/>
                <p:cNvSpPr txBox="1"/>
                <p:nvPr/>
              </p:nvSpPr>
              <p:spPr>
                <a:xfrm>
                  <a:off x="5299074" y="534332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02</a:t>
                  </a:r>
                  <a:endParaRPr lang="zh-CN" altLang="en-US" sz="3600" dirty="0">
                    <a:solidFill>
                      <a:schemeClr val="bg1"/>
                    </a:solidFill>
                    <a:latin typeface="Impact" panose="020B0806030902050204" pitchFamily="34" charset="0"/>
                  </a:endParaRPr>
                </a:p>
              </p:txBody>
            </p:sp>
            <p:sp>
              <p:nvSpPr>
                <p:cNvPr id="78" name="文本框 77"/>
                <p:cNvSpPr txBox="1"/>
                <p:nvPr/>
              </p:nvSpPr>
              <p:spPr>
                <a:xfrm>
                  <a:off x="5474490" y="5765922"/>
                  <a:ext cx="673100"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DATA</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74" name="组合 73"/>
              <p:cNvGrpSpPr/>
              <p:nvPr/>
            </p:nvGrpSpPr>
            <p:grpSpPr>
              <a:xfrm>
                <a:off x="4317206" y="5191936"/>
                <a:ext cx="1519166" cy="645630"/>
                <a:chOff x="4420271" y="5132049"/>
                <a:chExt cx="1519166" cy="645630"/>
              </a:xfrm>
            </p:grpSpPr>
            <p:sp>
              <p:nvSpPr>
                <p:cNvPr id="75" name="文本框 74"/>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76" name="文本框 75"/>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grpSp>
      <p:grpSp>
        <p:nvGrpSpPr>
          <p:cNvPr id="82" name="组合 81"/>
          <p:cNvGrpSpPr/>
          <p:nvPr/>
        </p:nvGrpSpPr>
        <p:grpSpPr>
          <a:xfrm>
            <a:off x="5825963" y="3463597"/>
            <a:ext cx="3279383" cy="1405966"/>
            <a:chOff x="5626697" y="1864602"/>
            <a:chExt cx="3279383" cy="1405966"/>
          </a:xfrm>
        </p:grpSpPr>
        <p:sp>
          <p:nvSpPr>
            <p:cNvPr id="83" name="同侧圆角矩形 82"/>
            <p:cNvSpPr/>
            <p:nvPr/>
          </p:nvSpPr>
          <p:spPr>
            <a:xfrm rot="5400000" flipH="1">
              <a:off x="7131180" y="1495679"/>
              <a:ext cx="1342788" cy="2206989"/>
            </a:xfrm>
            <a:prstGeom prst="round2SameRect">
              <a:avLst>
                <a:gd name="adj1" fmla="val 50000"/>
                <a:gd name="adj2" fmla="val 8985"/>
              </a:avLst>
            </a:prstGeom>
            <a:gradFill flip="none" rotWithShape="1">
              <a:gsLst>
                <a:gs pos="100000">
                  <a:schemeClr val="bg1">
                    <a:lumMod val="85000"/>
                  </a:schemeClr>
                </a:gs>
                <a:gs pos="0">
                  <a:schemeClr val="bg1"/>
                </a:gs>
              </a:gsLst>
              <a:lin ang="13500000" scaled="0"/>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同侧圆角矩形 83"/>
            <p:cNvSpPr/>
            <p:nvPr/>
          </p:nvSpPr>
          <p:spPr>
            <a:xfrm rot="5400000" flipH="1">
              <a:off x="7208925" y="1583844"/>
              <a:ext cx="1187295" cy="2030659"/>
            </a:xfrm>
            <a:prstGeom prst="round2SameRect">
              <a:avLst>
                <a:gd name="adj1" fmla="val 50000"/>
                <a:gd name="adj2" fmla="val 8208"/>
              </a:avLst>
            </a:prstGeom>
            <a:solidFill>
              <a:srgbClr val="00AF92"/>
            </a:solidFill>
            <a:ln w="22225">
              <a:gradFill flip="none" rotWithShape="1">
                <a:gsLst>
                  <a:gs pos="0">
                    <a:schemeClr val="bg1">
                      <a:lumMod val="85000"/>
                    </a:schemeClr>
                  </a:gs>
                  <a:gs pos="100000">
                    <a:schemeClr val="bg1"/>
                  </a:gs>
                </a:gsLst>
                <a:lin ang="13500000" scaled="0"/>
                <a:tileRect/>
              </a:gradFill>
            </a:ln>
            <a:effectLst>
              <a:innerShdw blurRad="114300" dist="50800" dir="27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5" name="组合 84"/>
            <p:cNvGrpSpPr/>
            <p:nvPr/>
          </p:nvGrpSpPr>
          <p:grpSpPr>
            <a:xfrm flipH="1">
              <a:off x="5626697" y="1864602"/>
              <a:ext cx="1340751" cy="1180456"/>
              <a:chOff x="4826146" y="1399826"/>
              <a:chExt cx="1340751" cy="1180456"/>
            </a:xfrm>
          </p:grpSpPr>
          <p:sp>
            <p:nvSpPr>
              <p:cNvPr id="94" name="任意多边形 93"/>
              <p:cNvSpPr/>
              <p:nvPr/>
            </p:nvSpPr>
            <p:spPr>
              <a:xfrm rot="-1800000">
                <a:off x="4826146"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gradFill flip="none" rotWithShape="0">
                <a:gsLst>
                  <a:gs pos="100000">
                    <a:schemeClr val="bg1">
                      <a:lumMod val="85000"/>
                    </a:schemeClr>
                  </a:gs>
                  <a:gs pos="0">
                    <a:srgbClr val="FBFBFB"/>
                  </a:gs>
                </a:gsLst>
                <a:lin ang="2700000" scaled="1"/>
                <a:tileRect/>
              </a:gradFill>
              <a:ln>
                <a:noFill/>
              </a:ln>
              <a:effectLst>
                <a:outerShdw blurRad="1905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rot="-1800000">
                <a:off x="4826147" y="1399826"/>
                <a:ext cx="1340750" cy="1180456"/>
              </a:xfrm>
              <a:custGeom>
                <a:avLst/>
                <a:gdLst>
                  <a:gd name="connsiteX0" fmla="*/ 722604 w 1340750"/>
                  <a:gd name="connsiteY0" fmla="*/ 14468 h 1180456"/>
                  <a:gd name="connsiteX1" fmla="*/ 742113 w 1340750"/>
                  <a:gd name="connsiteY1" fmla="*/ 36586 h 1180456"/>
                  <a:gd name="connsiteX2" fmla="*/ 1330788 w 1340750"/>
                  <a:gd name="connsiteY2" fmla="*/ 1056200 h 1180456"/>
                  <a:gd name="connsiteX3" fmla="*/ 1338208 w 1340750"/>
                  <a:gd name="connsiteY3" fmla="*/ 1112560 h 1180456"/>
                  <a:gd name="connsiteX4" fmla="*/ 1327677 w 1340750"/>
                  <a:gd name="connsiteY4" fmla="*/ 1134141 h 1180456"/>
                  <a:gd name="connsiteX5" fmla="*/ 1327484 w 1340750"/>
                  <a:gd name="connsiteY5" fmla="*/ 1135094 h 1180456"/>
                  <a:gd name="connsiteX6" fmla="*/ 1326496 w 1340750"/>
                  <a:gd name="connsiteY6" fmla="*/ 1136559 h 1180456"/>
                  <a:gd name="connsiteX7" fmla="*/ 1325721 w 1340750"/>
                  <a:gd name="connsiteY7" fmla="*/ 1138148 h 1180456"/>
                  <a:gd name="connsiteX8" fmla="*/ 1324991 w 1340750"/>
                  <a:gd name="connsiteY8" fmla="*/ 1138792 h 1180456"/>
                  <a:gd name="connsiteX9" fmla="*/ 1311567 w 1340750"/>
                  <a:gd name="connsiteY9" fmla="*/ 1158702 h 1180456"/>
                  <a:gd name="connsiteX10" fmla="*/ 1259049 w 1340750"/>
                  <a:gd name="connsiteY10" fmla="*/ 1180456 h 1180456"/>
                  <a:gd name="connsiteX11" fmla="*/ 81701 w 1340750"/>
                  <a:gd name="connsiteY11" fmla="*/ 1180455 h 1180456"/>
                  <a:gd name="connsiteX12" fmla="*/ 29183 w 1340750"/>
                  <a:gd name="connsiteY12" fmla="*/ 1158702 h 1180456"/>
                  <a:gd name="connsiteX13" fmla="*/ 15758 w 1340750"/>
                  <a:gd name="connsiteY13" fmla="*/ 1138791 h 1180456"/>
                  <a:gd name="connsiteX14" fmla="*/ 15029 w 1340750"/>
                  <a:gd name="connsiteY14" fmla="*/ 1138147 h 1180456"/>
                  <a:gd name="connsiteX15" fmla="*/ 14254 w 1340750"/>
                  <a:gd name="connsiteY15" fmla="*/ 1136559 h 1180456"/>
                  <a:gd name="connsiteX16" fmla="*/ 13266 w 1340750"/>
                  <a:gd name="connsiteY16" fmla="*/ 1135094 h 1180456"/>
                  <a:gd name="connsiteX17" fmla="*/ 13073 w 1340750"/>
                  <a:gd name="connsiteY17" fmla="*/ 1134140 h 1180456"/>
                  <a:gd name="connsiteX18" fmla="*/ 2542 w 1340750"/>
                  <a:gd name="connsiteY18" fmla="*/ 1112558 h 1180456"/>
                  <a:gd name="connsiteX19" fmla="*/ 9962 w 1340750"/>
                  <a:gd name="connsiteY19" fmla="*/ 1056199 h 1180456"/>
                  <a:gd name="connsiteX20" fmla="*/ 598635 w 1340750"/>
                  <a:gd name="connsiteY20" fmla="*/ 36586 h 1180456"/>
                  <a:gd name="connsiteX21" fmla="*/ 643733 w 1340750"/>
                  <a:gd name="connsiteY21" fmla="*/ 1981 h 1180456"/>
                  <a:gd name="connsiteX22" fmla="*/ 667689 w 1340750"/>
                  <a:gd name="connsiteY22" fmla="*/ 311 h 1180456"/>
                  <a:gd name="connsiteX23" fmla="*/ 668611 w 1340750"/>
                  <a:gd name="connsiteY23" fmla="*/ 0 h 1180456"/>
                  <a:gd name="connsiteX24" fmla="*/ 670373 w 1340750"/>
                  <a:gd name="connsiteY24" fmla="*/ 123 h 1180456"/>
                  <a:gd name="connsiteX25" fmla="*/ 672137 w 1340750"/>
                  <a:gd name="connsiteY25" fmla="*/ 0 h 1180456"/>
                  <a:gd name="connsiteX26" fmla="*/ 673059 w 1340750"/>
                  <a:gd name="connsiteY26" fmla="*/ 311 h 1180456"/>
                  <a:gd name="connsiteX27" fmla="*/ 697015 w 1340750"/>
                  <a:gd name="connsiteY27" fmla="*/ 1981 h 1180456"/>
                  <a:gd name="connsiteX28" fmla="*/ 722604 w 1340750"/>
                  <a:gd name="connsiteY28" fmla="*/ 14468 h 118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0750" h="1180456">
                    <a:moveTo>
                      <a:pt x="722604" y="14468"/>
                    </a:moveTo>
                    <a:cubicBezTo>
                      <a:pt x="730301" y="20284"/>
                      <a:pt x="736986" y="27705"/>
                      <a:pt x="742113" y="36586"/>
                    </a:cubicBezTo>
                    <a:lnTo>
                      <a:pt x="1330788" y="1056200"/>
                    </a:lnTo>
                    <a:cubicBezTo>
                      <a:pt x="1341043" y="1073962"/>
                      <a:pt x="1343127" y="1094199"/>
                      <a:pt x="1338208" y="1112560"/>
                    </a:cubicBezTo>
                    <a:lnTo>
                      <a:pt x="1327677" y="1134141"/>
                    </a:lnTo>
                    <a:lnTo>
                      <a:pt x="1327484" y="1135094"/>
                    </a:lnTo>
                    <a:lnTo>
                      <a:pt x="1326496" y="1136559"/>
                    </a:lnTo>
                    <a:lnTo>
                      <a:pt x="1325721" y="1138148"/>
                    </a:lnTo>
                    <a:lnTo>
                      <a:pt x="1324991" y="1138792"/>
                    </a:lnTo>
                    <a:lnTo>
                      <a:pt x="1311567" y="1158702"/>
                    </a:lnTo>
                    <a:cubicBezTo>
                      <a:pt x="1298126" y="1172143"/>
                      <a:pt x="1279559" y="1180456"/>
                      <a:pt x="1259049" y="1180456"/>
                    </a:cubicBezTo>
                    <a:lnTo>
                      <a:pt x="81701" y="1180455"/>
                    </a:lnTo>
                    <a:cubicBezTo>
                      <a:pt x="61191" y="1180456"/>
                      <a:pt x="42624" y="1172142"/>
                      <a:pt x="29183" y="1158702"/>
                    </a:cubicBezTo>
                    <a:lnTo>
                      <a:pt x="15758" y="1138791"/>
                    </a:lnTo>
                    <a:lnTo>
                      <a:pt x="15029" y="1138147"/>
                    </a:lnTo>
                    <a:lnTo>
                      <a:pt x="14254" y="1136559"/>
                    </a:lnTo>
                    <a:lnTo>
                      <a:pt x="13266" y="1135094"/>
                    </a:lnTo>
                    <a:lnTo>
                      <a:pt x="13073" y="1134140"/>
                    </a:lnTo>
                    <a:lnTo>
                      <a:pt x="2542" y="1112558"/>
                    </a:lnTo>
                    <a:cubicBezTo>
                      <a:pt x="-2377" y="1094198"/>
                      <a:pt x="-293" y="1073962"/>
                      <a:pt x="9962" y="1056199"/>
                    </a:cubicBezTo>
                    <a:lnTo>
                      <a:pt x="598635" y="36586"/>
                    </a:lnTo>
                    <a:cubicBezTo>
                      <a:pt x="608889" y="18824"/>
                      <a:pt x="625373" y="6900"/>
                      <a:pt x="643733" y="1981"/>
                    </a:cubicBezTo>
                    <a:lnTo>
                      <a:pt x="667689" y="311"/>
                    </a:lnTo>
                    <a:lnTo>
                      <a:pt x="668611" y="0"/>
                    </a:lnTo>
                    <a:lnTo>
                      <a:pt x="670373" y="123"/>
                    </a:lnTo>
                    <a:lnTo>
                      <a:pt x="672137" y="0"/>
                    </a:lnTo>
                    <a:lnTo>
                      <a:pt x="673059" y="311"/>
                    </a:lnTo>
                    <a:lnTo>
                      <a:pt x="697015" y="1981"/>
                    </a:lnTo>
                    <a:cubicBezTo>
                      <a:pt x="706195" y="4441"/>
                      <a:pt x="714906" y="8652"/>
                      <a:pt x="722604" y="14468"/>
                    </a:cubicBezTo>
                    <a:close/>
                  </a:path>
                </a:pathLst>
              </a:custGeom>
              <a:solidFill>
                <a:srgbClr val="F3F3F3"/>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6" name="椭圆 85"/>
            <p:cNvSpPr/>
            <p:nvPr/>
          </p:nvSpPr>
          <p:spPr>
            <a:xfrm>
              <a:off x="5919844" y="2319773"/>
              <a:ext cx="558800" cy="558800"/>
            </a:xfrm>
            <a:prstGeom prst="ellipse">
              <a:avLst/>
            </a:prstGeom>
            <a:solidFill>
              <a:srgbClr val="00AF92"/>
            </a:solidFill>
            <a:ln w="19050">
              <a:gradFill flip="none" rotWithShape="1">
                <a:gsLst>
                  <a:gs pos="0">
                    <a:srgbClr val="C9C9C9"/>
                  </a:gs>
                  <a:gs pos="100000">
                    <a:schemeClr val="bg1"/>
                  </a:gs>
                </a:gsLst>
                <a:lin ang="2700000" scaled="1"/>
                <a:tileRect/>
              </a:gradFill>
            </a:ln>
            <a:effectLst>
              <a:innerShdw blurRad="76200" dist="381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6828836" y="2200559"/>
              <a:ext cx="2077244" cy="779190"/>
              <a:chOff x="4317206" y="5191936"/>
              <a:chExt cx="2077244" cy="779190"/>
            </a:xfrm>
          </p:grpSpPr>
          <p:grpSp>
            <p:nvGrpSpPr>
              <p:cNvPr id="88" name="组合 87"/>
              <p:cNvGrpSpPr/>
              <p:nvPr/>
            </p:nvGrpSpPr>
            <p:grpSpPr>
              <a:xfrm>
                <a:off x="5394333" y="5209973"/>
                <a:ext cx="1000117" cy="761153"/>
                <a:chOff x="5299074" y="5343323"/>
                <a:chExt cx="1000117" cy="761153"/>
              </a:xfrm>
            </p:grpSpPr>
            <p:sp>
              <p:nvSpPr>
                <p:cNvPr id="92" name="文本框 91"/>
                <p:cNvSpPr txBox="1"/>
                <p:nvPr/>
              </p:nvSpPr>
              <p:spPr>
                <a:xfrm>
                  <a:off x="5299074" y="534332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04</a:t>
                  </a:r>
                  <a:endParaRPr lang="zh-CN" altLang="en-US" sz="3600" dirty="0">
                    <a:solidFill>
                      <a:schemeClr val="bg1"/>
                    </a:solidFill>
                    <a:latin typeface="Impact" panose="020B0806030902050204" pitchFamily="34" charset="0"/>
                  </a:endParaRPr>
                </a:p>
              </p:txBody>
            </p:sp>
            <p:sp>
              <p:nvSpPr>
                <p:cNvPr id="93" name="文本框 92"/>
                <p:cNvSpPr txBox="1"/>
                <p:nvPr/>
              </p:nvSpPr>
              <p:spPr>
                <a:xfrm>
                  <a:off x="5474490" y="5765922"/>
                  <a:ext cx="673100" cy="338554"/>
                </a:xfrm>
                <a:prstGeom prst="rect">
                  <a:avLst/>
                </a:prstGeom>
                <a:noFill/>
              </p:spPr>
              <p:txBody>
                <a:bodyPr wrap="square" rtlCol="0">
                  <a:spAutoFit/>
                </a:bodyPr>
                <a:lstStyle/>
                <a:p>
                  <a:pPr algn="ctr"/>
                  <a:r>
                    <a:rPr lang="en-US" altLang="zh-CN" sz="1600" dirty="0" smtClean="0">
                      <a:solidFill>
                        <a:schemeClr val="bg1"/>
                      </a:solidFill>
                      <a:latin typeface="LiHei Pro" panose="020B0500000000000000" pitchFamily="34" charset="-122"/>
                      <a:ea typeface="LiHei Pro" panose="020B0500000000000000" pitchFamily="34" charset="-122"/>
                    </a:rPr>
                    <a:t>DATA</a:t>
                  </a:r>
                  <a:endParaRPr lang="zh-CN" altLang="en-US" sz="1600" dirty="0">
                    <a:solidFill>
                      <a:schemeClr val="bg1"/>
                    </a:solidFill>
                    <a:latin typeface="LiHei Pro" panose="020B0500000000000000" pitchFamily="34" charset="-122"/>
                    <a:ea typeface="LiHei Pro" panose="020B0500000000000000" pitchFamily="34" charset="-122"/>
                  </a:endParaRPr>
                </a:p>
              </p:txBody>
            </p:sp>
          </p:grpSp>
          <p:grpSp>
            <p:nvGrpSpPr>
              <p:cNvPr id="89" name="组合 88"/>
              <p:cNvGrpSpPr/>
              <p:nvPr/>
            </p:nvGrpSpPr>
            <p:grpSpPr>
              <a:xfrm>
                <a:off x="4317206" y="5191936"/>
                <a:ext cx="1519166" cy="645630"/>
                <a:chOff x="4420271" y="5132049"/>
                <a:chExt cx="1519166" cy="645630"/>
              </a:xfrm>
            </p:grpSpPr>
            <p:sp>
              <p:nvSpPr>
                <p:cNvPr id="90" name="文本框 89"/>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bg1"/>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bg1"/>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bg1"/>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bg1"/>
                    </a:solidFill>
                    <a:latin typeface="微软雅黑" panose="020B0503020204020204" pitchFamily="34" charset="-122"/>
                    <a:ea typeface="微软雅黑" panose="020B0503020204020204" pitchFamily="34" charset="-122"/>
                  </a:endParaRPr>
                </a:p>
              </p:txBody>
            </p:sp>
          </p:grpSp>
        </p:grpSp>
      </p:grpSp>
      <p:grpSp>
        <p:nvGrpSpPr>
          <p:cNvPr id="111" name="组合 110"/>
          <p:cNvGrpSpPr/>
          <p:nvPr/>
        </p:nvGrpSpPr>
        <p:grpSpPr>
          <a:xfrm>
            <a:off x="5642766" y="1590527"/>
            <a:ext cx="348943" cy="405128"/>
            <a:chOff x="3267075" y="2523213"/>
            <a:chExt cx="561976" cy="652463"/>
          </a:xfrm>
          <a:solidFill>
            <a:schemeClr val="bg1"/>
          </a:solidFill>
          <a:effectLst/>
        </p:grpSpPr>
        <p:sp>
          <p:nvSpPr>
            <p:cNvPr id="112" name="Freeform 153"/>
            <p:cNvSpPr/>
            <p:nvPr/>
          </p:nvSpPr>
          <p:spPr bwMode="auto">
            <a:xfrm>
              <a:off x="3671888" y="2596238"/>
              <a:ext cx="80963" cy="82550"/>
            </a:xfrm>
            <a:custGeom>
              <a:avLst/>
              <a:gdLst>
                <a:gd name="T0" fmla="*/ 7 w 21"/>
                <a:gd name="T1" fmla="*/ 22 h 22"/>
                <a:gd name="T2" fmla="*/ 20 w 21"/>
                <a:gd name="T3" fmla="*/ 9 h 22"/>
                <a:gd name="T4" fmla="*/ 20 w 21"/>
                <a:gd name="T5" fmla="*/ 2 h 22"/>
                <a:gd name="T6" fmla="*/ 13 w 21"/>
                <a:gd name="T7" fmla="*/ 2 h 22"/>
                <a:gd name="T8" fmla="*/ 0 w 21"/>
                <a:gd name="T9" fmla="*/ 14 h 22"/>
                <a:gd name="T10" fmla="*/ 7 w 21"/>
                <a:gd name="T11" fmla="*/ 22 h 22"/>
              </a:gdLst>
              <a:ahLst/>
              <a:cxnLst>
                <a:cxn ang="0">
                  <a:pos x="T0" y="T1"/>
                </a:cxn>
                <a:cxn ang="0">
                  <a:pos x="T2" y="T3"/>
                </a:cxn>
                <a:cxn ang="0">
                  <a:pos x="T4" y="T5"/>
                </a:cxn>
                <a:cxn ang="0">
                  <a:pos x="T6" y="T7"/>
                </a:cxn>
                <a:cxn ang="0">
                  <a:pos x="T8" y="T9"/>
                </a:cxn>
                <a:cxn ang="0">
                  <a:pos x="T10" y="T11"/>
                </a:cxn>
              </a:cxnLst>
              <a:rect l="0" t="0" r="r" b="b"/>
              <a:pathLst>
                <a:path w="21" h="22">
                  <a:moveTo>
                    <a:pt x="7" y="22"/>
                  </a:moveTo>
                  <a:cubicBezTo>
                    <a:pt x="20" y="9"/>
                    <a:pt x="20" y="9"/>
                    <a:pt x="20" y="9"/>
                  </a:cubicBezTo>
                  <a:cubicBezTo>
                    <a:pt x="21" y="7"/>
                    <a:pt x="21" y="4"/>
                    <a:pt x="20" y="2"/>
                  </a:cubicBezTo>
                  <a:cubicBezTo>
                    <a:pt x="18" y="0"/>
                    <a:pt x="15" y="0"/>
                    <a:pt x="13" y="2"/>
                  </a:cubicBezTo>
                  <a:cubicBezTo>
                    <a:pt x="0" y="14"/>
                    <a:pt x="0" y="14"/>
                    <a:pt x="0" y="14"/>
                  </a:cubicBezTo>
                  <a:cubicBezTo>
                    <a:pt x="3" y="17"/>
                    <a:pt x="5" y="19"/>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54"/>
            <p:cNvSpPr/>
            <p:nvPr/>
          </p:nvSpPr>
          <p:spPr bwMode="auto">
            <a:xfrm>
              <a:off x="3530600" y="2523213"/>
              <a:ext cx="38100" cy="80963"/>
            </a:xfrm>
            <a:custGeom>
              <a:avLst/>
              <a:gdLst>
                <a:gd name="T0" fmla="*/ 5 w 10"/>
                <a:gd name="T1" fmla="*/ 21 h 21"/>
                <a:gd name="T2" fmla="*/ 5 w 10"/>
                <a:gd name="T3" fmla="*/ 21 h 21"/>
                <a:gd name="T4" fmla="*/ 10 w 10"/>
                <a:gd name="T5" fmla="*/ 21 h 21"/>
                <a:gd name="T6" fmla="*/ 10 w 10"/>
                <a:gd name="T7" fmla="*/ 5 h 21"/>
                <a:gd name="T8" fmla="*/ 5 w 10"/>
                <a:gd name="T9" fmla="*/ 0 h 21"/>
                <a:gd name="T10" fmla="*/ 0 w 10"/>
                <a:gd name="T11" fmla="*/ 5 h 21"/>
                <a:gd name="T12" fmla="*/ 0 w 10"/>
                <a:gd name="T13" fmla="*/ 21 h 21"/>
                <a:gd name="T14" fmla="*/ 4 w 10"/>
                <a:gd name="T15" fmla="*/ 21 h 21"/>
                <a:gd name="T16" fmla="*/ 5 w 1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5" y="21"/>
                  </a:moveTo>
                  <a:cubicBezTo>
                    <a:pt x="5" y="21"/>
                    <a:pt x="5" y="21"/>
                    <a:pt x="5" y="21"/>
                  </a:cubicBezTo>
                  <a:cubicBezTo>
                    <a:pt x="6" y="21"/>
                    <a:pt x="8" y="21"/>
                    <a:pt x="10" y="21"/>
                  </a:cubicBezTo>
                  <a:cubicBezTo>
                    <a:pt x="10" y="5"/>
                    <a:pt x="10" y="5"/>
                    <a:pt x="10" y="5"/>
                  </a:cubicBezTo>
                  <a:cubicBezTo>
                    <a:pt x="10" y="2"/>
                    <a:pt x="7" y="0"/>
                    <a:pt x="5" y="0"/>
                  </a:cubicBezTo>
                  <a:cubicBezTo>
                    <a:pt x="2" y="0"/>
                    <a:pt x="0" y="2"/>
                    <a:pt x="0" y="5"/>
                  </a:cubicBezTo>
                  <a:cubicBezTo>
                    <a:pt x="0" y="21"/>
                    <a:pt x="0" y="21"/>
                    <a:pt x="0" y="21"/>
                  </a:cubicBezTo>
                  <a:cubicBezTo>
                    <a:pt x="1" y="21"/>
                    <a:pt x="3" y="21"/>
                    <a:pt x="4" y="21"/>
                  </a:cubicBezTo>
                  <a:lnTo>
                    <a:pt x="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55"/>
            <p:cNvSpPr/>
            <p:nvPr/>
          </p:nvSpPr>
          <p:spPr bwMode="auto">
            <a:xfrm>
              <a:off x="3343275" y="2596238"/>
              <a:ext cx="80963" cy="82550"/>
            </a:xfrm>
            <a:custGeom>
              <a:avLst/>
              <a:gdLst>
                <a:gd name="T0" fmla="*/ 14 w 21"/>
                <a:gd name="T1" fmla="*/ 22 h 22"/>
                <a:gd name="T2" fmla="*/ 21 w 21"/>
                <a:gd name="T3" fmla="*/ 14 h 22"/>
                <a:gd name="T4" fmla="*/ 9 w 21"/>
                <a:gd name="T5" fmla="*/ 2 h 22"/>
                <a:gd name="T6" fmla="*/ 2 w 21"/>
                <a:gd name="T7" fmla="*/ 2 h 22"/>
                <a:gd name="T8" fmla="*/ 2 w 21"/>
                <a:gd name="T9" fmla="*/ 9 h 22"/>
                <a:gd name="T10" fmla="*/ 14 w 21"/>
                <a:gd name="T11" fmla="*/ 22 h 22"/>
              </a:gdLst>
              <a:ahLst/>
              <a:cxnLst>
                <a:cxn ang="0">
                  <a:pos x="T0" y="T1"/>
                </a:cxn>
                <a:cxn ang="0">
                  <a:pos x="T2" y="T3"/>
                </a:cxn>
                <a:cxn ang="0">
                  <a:pos x="T4" y="T5"/>
                </a:cxn>
                <a:cxn ang="0">
                  <a:pos x="T6" y="T7"/>
                </a:cxn>
                <a:cxn ang="0">
                  <a:pos x="T8" y="T9"/>
                </a:cxn>
                <a:cxn ang="0">
                  <a:pos x="T10" y="T11"/>
                </a:cxn>
              </a:cxnLst>
              <a:rect l="0" t="0" r="r" b="b"/>
              <a:pathLst>
                <a:path w="21" h="22">
                  <a:moveTo>
                    <a:pt x="14" y="22"/>
                  </a:moveTo>
                  <a:cubicBezTo>
                    <a:pt x="16" y="19"/>
                    <a:pt x="18" y="17"/>
                    <a:pt x="21" y="14"/>
                  </a:cubicBezTo>
                  <a:cubicBezTo>
                    <a:pt x="9" y="2"/>
                    <a:pt x="9" y="2"/>
                    <a:pt x="9" y="2"/>
                  </a:cubicBezTo>
                  <a:cubicBezTo>
                    <a:pt x="7" y="0"/>
                    <a:pt x="4" y="0"/>
                    <a:pt x="2" y="2"/>
                  </a:cubicBezTo>
                  <a:cubicBezTo>
                    <a:pt x="0" y="4"/>
                    <a:pt x="0" y="7"/>
                    <a:pt x="2" y="9"/>
                  </a:cubicBezTo>
                  <a:lnTo>
                    <a:pt x="14"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56"/>
            <p:cNvSpPr/>
            <p:nvPr/>
          </p:nvSpPr>
          <p:spPr bwMode="auto">
            <a:xfrm>
              <a:off x="3267075" y="2781976"/>
              <a:ext cx="87313" cy="38100"/>
            </a:xfrm>
            <a:custGeom>
              <a:avLst/>
              <a:gdLst>
                <a:gd name="T0" fmla="*/ 22 w 23"/>
                <a:gd name="T1" fmla="*/ 7 h 10"/>
                <a:gd name="T2" fmla="*/ 23 w 23"/>
                <a:gd name="T3" fmla="*/ 0 h 10"/>
                <a:gd name="T4" fmla="*/ 5 w 23"/>
                <a:gd name="T5" fmla="*/ 0 h 10"/>
                <a:gd name="T6" fmla="*/ 0 w 23"/>
                <a:gd name="T7" fmla="*/ 5 h 10"/>
                <a:gd name="T8" fmla="*/ 5 w 23"/>
                <a:gd name="T9" fmla="*/ 10 h 10"/>
                <a:gd name="T10" fmla="*/ 22 w 23"/>
                <a:gd name="T11" fmla="*/ 10 h 10"/>
                <a:gd name="T12" fmla="*/ 22 w 23"/>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7"/>
                  </a:moveTo>
                  <a:cubicBezTo>
                    <a:pt x="22" y="5"/>
                    <a:pt x="22" y="3"/>
                    <a:pt x="23" y="0"/>
                  </a:cubicBezTo>
                  <a:cubicBezTo>
                    <a:pt x="5" y="0"/>
                    <a:pt x="5" y="0"/>
                    <a:pt x="5" y="0"/>
                  </a:cubicBezTo>
                  <a:cubicBezTo>
                    <a:pt x="2" y="0"/>
                    <a:pt x="0" y="2"/>
                    <a:pt x="0" y="5"/>
                  </a:cubicBezTo>
                  <a:cubicBezTo>
                    <a:pt x="0" y="8"/>
                    <a:pt x="2" y="10"/>
                    <a:pt x="5" y="10"/>
                  </a:cubicBezTo>
                  <a:cubicBezTo>
                    <a:pt x="22" y="10"/>
                    <a:pt x="22" y="10"/>
                    <a:pt x="22" y="10"/>
                  </a:cubicBezTo>
                  <a:cubicBezTo>
                    <a:pt x="22" y="9"/>
                    <a:pt x="22" y="8"/>
                    <a:pt x="2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57"/>
            <p:cNvSpPr/>
            <p:nvPr/>
          </p:nvSpPr>
          <p:spPr bwMode="auto">
            <a:xfrm>
              <a:off x="3508375" y="3156626"/>
              <a:ext cx="79375" cy="19050"/>
            </a:xfrm>
            <a:custGeom>
              <a:avLst/>
              <a:gdLst>
                <a:gd name="T0" fmla="*/ 13 w 21"/>
                <a:gd name="T1" fmla="*/ 0 h 5"/>
                <a:gd name="T2" fmla="*/ 8 w 21"/>
                <a:gd name="T3" fmla="*/ 0 h 5"/>
                <a:gd name="T4" fmla="*/ 0 w 21"/>
                <a:gd name="T5" fmla="*/ 0 h 5"/>
                <a:gd name="T6" fmla="*/ 0 w 21"/>
                <a:gd name="T7" fmla="*/ 0 h 5"/>
                <a:gd name="T8" fmla="*/ 8 w 21"/>
                <a:gd name="T9" fmla="*/ 5 h 5"/>
                <a:gd name="T10" fmla="*/ 8 w 21"/>
                <a:gd name="T11" fmla="*/ 5 h 5"/>
                <a:gd name="T12" fmla="*/ 13 w 21"/>
                <a:gd name="T13" fmla="*/ 5 h 5"/>
                <a:gd name="T14" fmla="*/ 14 w 21"/>
                <a:gd name="T15" fmla="*/ 5 h 5"/>
                <a:gd name="T16" fmla="*/ 21 w 21"/>
                <a:gd name="T17" fmla="*/ 0 h 5"/>
                <a:gd name="T18" fmla="*/ 21 w 21"/>
                <a:gd name="T19" fmla="*/ 0 h 5"/>
                <a:gd name="T20" fmla="*/ 13 w 2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5">
                  <a:moveTo>
                    <a:pt x="13" y="0"/>
                  </a:moveTo>
                  <a:cubicBezTo>
                    <a:pt x="8" y="0"/>
                    <a:pt x="8" y="0"/>
                    <a:pt x="8" y="0"/>
                  </a:cubicBezTo>
                  <a:cubicBezTo>
                    <a:pt x="0" y="0"/>
                    <a:pt x="0" y="0"/>
                    <a:pt x="0" y="0"/>
                  </a:cubicBezTo>
                  <a:cubicBezTo>
                    <a:pt x="0" y="0"/>
                    <a:pt x="0" y="0"/>
                    <a:pt x="0" y="0"/>
                  </a:cubicBezTo>
                  <a:cubicBezTo>
                    <a:pt x="0" y="3"/>
                    <a:pt x="4" y="5"/>
                    <a:pt x="8" y="5"/>
                  </a:cubicBezTo>
                  <a:cubicBezTo>
                    <a:pt x="8" y="5"/>
                    <a:pt x="8" y="5"/>
                    <a:pt x="8" y="5"/>
                  </a:cubicBezTo>
                  <a:cubicBezTo>
                    <a:pt x="13" y="5"/>
                    <a:pt x="13" y="5"/>
                    <a:pt x="13" y="5"/>
                  </a:cubicBezTo>
                  <a:cubicBezTo>
                    <a:pt x="14" y="5"/>
                    <a:pt x="14" y="5"/>
                    <a:pt x="14" y="5"/>
                  </a:cubicBezTo>
                  <a:cubicBezTo>
                    <a:pt x="17" y="5"/>
                    <a:pt x="21" y="3"/>
                    <a:pt x="21" y="0"/>
                  </a:cubicBezTo>
                  <a:cubicBezTo>
                    <a:pt x="21" y="0"/>
                    <a:pt x="21" y="0"/>
                    <a:pt x="21"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58"/>
            <p:cNvSpPr/>
            <p:nvPr/>
          </p:nvSpPr>
          <p:spPr bwMode="auto">
            <a:xfrm>
              <a:off x="3481388" y="3112176"/>
              <a:ext cx="133350" cy="33338"/>
            </a:xfrm>
            <a:custGeom>
              <a:avLst/>
              <a:gdLst>
                <a:gd name="T0" fmla="*/ 30 w 35"/>
                <a:gd name="T1" fmla="*/ 0 h 9"/>
                <a:gd name="T2" fmla="*/ 5 w 35"/>
                <a:gd name="T3" fmla="*/ 0 h 9"/>
                <a:gd name="T4" fmla="*/ 0 w 35"/>
                <a:gd name="T5" fmla="*/ 4 h 9"/>
                <a:gd name="T6" fmla="*/ 5 w 35"/>
                <a:gd name="T7" fmla="*/ 9 h 9"/>
                <a:gd name="T8" fmla="*/ 30 w 35"/>
                <a:gd name="T9" fmla="*/ 9 h 9"/>
                <a:gd name="T10" fmla="*/ 35 w 35"/>
                <a:gd name="T11" fmla="*/ 4 h 9"/>
                <a:gd name="T12" fmla="*/ 30 w 3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5" h="9">
                  <a:moveTo>
                    <a:pt x="30" y="0"/>
                  </a:moveTo>
                  <a:cubicBezTo>
                    <a:pt x="5" y="0"/>
                    <a:pt x="5" y="0"/>
                    <a:pt x="5" y="0"/>
                  </a:cubicBezTo>
                  <a:cubicBezTo>
                    <a:pt x="3" y="0"/>
                    <a:pt x="0" y="2"/>
                    <a:pt x="0" y="4"/>
                  </a:cubicBezTo>
                  <a:cubicBezTo>
                    <a:pt x="0" y="7"/>
                    <a:pt x="3" y="9"/>
                    <a:pt x="5" y="9"/>
                  </a:cubicBezTo>
                  <a:cubicBezTo>
                    <a:pt x="30" y="9"/>
                    <a:pt x="30" y="9"/>
                    <a:pt x="30" y="9"/>
                  </a:cubicBezTo>
                  <a:cubicBezTo>
                    <a:pt x="33" y="9"/>
                    <a:pt x="35" y="7"/>
                    <a:pt x="35" y="4"/>
                  </a:cubicBezTo>
                  <a:cubicBezTo>
                    <a:pt x="35" y="2"/>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59"/>
            <p:cNvSpPr/>
            <p:nvPr/>
          </p:nvSpPr>
          <p:spPr bwMode="auto">
            <a:xfrm>
              <a:off x="3481388" y="3066138"/>
              <a:ext cx="133350" cy="34925"/>
            </a:xfrm>
            <a:custGeom>
              <a:avLst/>
              <a:gdLst>
                <a:gd name="T0" fmla="*/ 30 w 35"/>
                <a:gd name="T1" fmla="*/ 0 h 9"/>
                <a:gd name="T2" fmla="*/ 5 w 35"/>
                <a:gd name="T3" fmla="*/ 0 h 9"/>
                <a:gd name="T4" fmla="*/ 0 w 35"/>
                <a:gd name="T5" fmla="*/ 5 h 9"/>
                <a:gd name="T6" fmla="*/ 5 w 35"/>
                <a:gd name="T7" fmla="*/ 9 h 9"/>
                <a:gd name="T8" fmla="*/ 30 w 35"/>
                <a:gd name="T9" fmla="*/ 9 h 9"/>
                <a:gd name="T10" fmla="*/ 35 w 35"/>
                <a:gd name="T11" fmla="*/ 5 h 9"/>
                <a:gd name="T12" fmla="*/ 30 w 3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5" h="9">
                  <a:moveTo>
                    <a:pt x="30" y="0"/>
                  </a:moveTo>
                  <a:cubicBezTo>
                    <a:pt x="5" y="0"/>
                    <a:pt x="5" y="0"/>
                    <a:pt x="5" y="0"/>
                  </a:cubicBezTo>
                  <a:cubicBezTo>
                    <a:pt x="3" y="0"/>
                    <a:pt x="0" y="2"/>
                    <a:pt x="0" y="5"/>
                  </a:cubicBezTo>
                  <a:cubicBezTo>
                    <a:pt x="0" y="7"/>
                    <a:pt x="3" y="9"/>
                    <a:pt x="5" y="9"/>
                  </a:cubicBezTo>
                  <a:cubicBezTo>
                    <a:pt x="30" y="9"/>
                    <a:pt x="30" y="9"/>
                    <a:pt x="30" y="9"/>
                  </a:cubicBezTo>
                  <a:cubicBezTo>
                    <a:pt x="33" y="9"/>
                    <a:pt x="35" y="7"/>
                    <a:pt x="35" y="5"/>
                  </a:cubicBezTo>
                  <a:cubicBezTo>
                    <a:pt x="35" y="2"/>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60"/>
            <p:cNvSpPr>
              <a:spLocks noEditPoints="1"/>
            </p:cNvSpPr>
            <p:nvPr/>
          </p:nvSpPr>
          <p:spPr bwMode="auto">
            <a:xfrm>
              <a:off x="3378200" y="2637513"/>
              <a:ext cx="339725" cy="417513"/>
            </a:xfrm>
            <a:custGeom>
              <a:avLst/>
              <a:gdLst>
                <a:gd name="T0" fmla="*/ 80 w 89"/>
                <a:gd name="T1" fmla="*/ 18 h 110"/>
                <a:gd name="T2" fmla="*/ 61 w 89"/>
                <a:gd name="T3" fmla="*/ 3 h 110"/>
                <a:gd name="T4" fmla="*/ 49 w 89"/>
                <a:gd name="T5" fmla="*/ 1 h 110"/>
                <a:gd name="T6" fmla="*/ 49 w 89"/>
                <a:gd name="T7" fmla="*/ 1 h 110"/>
                <a:gd name="T8" fmla="*/ 45 w 89"/>
                <a:gd name="T9" fmla="*/ 0 h 110"/>
                <a:gd name="T10" fmla="*/ 45 w 89"/>
                <a:gd name="T11" fmla="*/ 0 h 110"/>
                <a:gd name="T12" fmla="*/ 40 w 89"/>
                <a:gd name="T13" fmla="*/ 1 h 110"/>
                <a:gd name="T14" fmla="*/ 40 w 89"/>
                <a:gd name="T15" fmla="*/ 1 h 110"/>
                <a:gd name="T16" fmla="*/ 29 w 89"/>
                <a:gd name="T17" fmla="*/ 3 h 110"/>
                <a:gd name="T18" fmla="*/ 9 w 89"/>
                <a:gd name="T19" fmla="*/ 18 h 110"/>
                <a:gd name="T20" fmla="*/ 3 w 89"/>
                <a:gd name="T21" fmla="*/ 63 h 110"/>
                <a:gd name="T22" fmla="*/ 19 w 89"/>
                <a:gd name="T23" fmla="*/ 85 h 110"/>
                <a:gd name="T24" fmla="*/ 21 w 89"/>
                <a:gd name="T25" fmla="*/ 99 h 110"/>
                <a:gd name="T26" fmla="*/ 21 w 89"/>
                <a:gd name="T27" fmla="*/ 99 h 110"/>
                <a:gd name="T28" fmla="*/ 21 w 89"/>
                <a:gd name="T29" fmla="*/ 99 h 110"/>
                <a:gd name="T30" fmla="*/ 57 w 89"/>
                <a:gd name="T31" fmla="*/ 110 h 110"/>
                <a:gd name="T32" fmla="*/ 68 w 89"/>
                <a:gd name="T33" fmla="*/ 99 h 110"/>
                <a:gd name="T34" fmla="*/ 68 w 89"/>
                <a:gd name="T35" fmla="*/ 99 h 110"/>
                <a:gd name="T36" fmla="*/ 69 w 89"/>
                <a:gd name="T37" fmla="*/ 88 h 110"/>
                <a:gd name="T38" fmla="*/ 74 w 89"/>
                <a:gd name="T39" fmla="*/ 81 h 110"/>
                <a:gd name="T40" fmla="*/ 89 w 89"/>
                <a:gd name="T41" fmla="*/ 45 h 110"/>
                <a:gd name="T42" fmla="*/ 70 w 89"/>
                <a:gd name="T43" fmla="*/ 74 h 110"/>
                <a:gd name="T44" fmla="*/ 61 w 89"/>
                <a:gd name="T45" fmla="*/ 87 h 110"/>
                <a:gd name="T46" fmla="*/ 60 w 89"/>
                <a:gd name="T47" fmla="*/ 99 h 110"/>
                <a:gd name="T48" fmla="*/ 32 w 89"/>
                <a:gd name="T49" fmla="*/ 102 h 110"/>
                <a:gd name="T50" fmla="*/ 29 w 89"/>
                <a:gd name="T51" fmla="*/ 99 h 110"/>
                <a:gd name="T52" fmla="*/ 28 w 89"/>
                <a:gd name="T53" fmla="*/ 87 h 110"/>
                <a:gd name="T54" fmla="*/ 20 w 89"/>
                <a:gd name="T55" fmla="*/ 75 h 110"/>
                <a:gd name="T56" fmla="*/ 7 w 89"/>
                <a:gd name="T57" fmla="*/ 45 h 110"/>
                <a:gd name="T58" fmla="*/ 34 w 89"/>
                <a:gd name="T59" fmla="*/ 9 h 110"/>
                <a:gd name="T60" fmla="*/ 41 w 89"/>
                <a:gd name="T61" fmla="*/ 8 h 110"/>
                <a:gd name="T62" fmla="*/ 41 w 89"/>
                <a:gd name="T63" fmla="*/ 8 h 110"/>
                <a:gd name="T64" fmla="*/ 45 w 89"/>
                <a:gd name="T65" fmla="*/ 8 h 110"/>
                <a:gd name="T66" fmla="*/ 48 w 89"/>
                <a:gd name="T67" fmla="*/ 8 h 110"/>
                <a:gd name="T68" fmla="*/ 49 w 89"/>
                <a:gd name="T69" fmla="*/ 8 h 110"/>
                <a:gd name="T70" fmla="*/ 54 w 89"/>
                <a:gd name="T71" fmla="*/ 9 h 110"/>
                <a:gd name="T72" fmla="*/ 74 w 89"/>
                <a:gd name="T73" fmla="*/ 23 h 110"/>
                <a:gd name="T74" fmla="*/ 79 w 89"/>
                <a:gd name="T75"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10">
                  <a:moveTo>
                    <a:pt x="89" y="45"/>
                  </a:moveTo>
                  <a:cubicBezTo>
                    <a:pt x="89" y="35"/>
                    <a:pt x="86" y="26"/>
                    <a:pt x="80" y="18"/>
                  </a:cubicBezTo>
                  <a:cubicBezTo>
                    <a:pt x="75" y="12"/>
                    <a:pt x="69" y="6"/>
                    <a:pt x="61" y="3"/>
                  </a:cubicBezTo>
                  <a:cubicBezTo>
                    <a:pt x="61" y="3"/>
                    <a:pt x="61" y="3"/>
                    <a:pt x="61" y="3"/>
                  </a:cubicBezTo>
                  <a:cubicBezTo>
                    <a:pt x="57" y="2"/>
                    <a:pt x="57" y="2"/>
                    <a:pt x="57" y="2"/>
                  </a:cubicBezTo>
                  <a:cubicBezTo>
                    <a:pt x="55" y="1"/>
                    <a:pt x="52" y="1"/>
                    <a:pt x="49" y="1"/>
                  </a:cubicBezTo>
                  <a:cubicBezTo>
                    <a:pt x="49" y="1"/>
                    <a:pt x="49" y="1"/>
                    <a:pt x="49" y="1"/>
                  </a:cubicBezTo>
                  <a:cubicBezTo>
                    <a:pt x="49" y="1"/>
                    <a:pt x="49" y="1"/>
                    <a:pt x="49" y="1"/>
                  </a:cubicBezTo>
                  <a:cubicBezTo>
                    <a:pt x="49" y="1"/>
                    <a:pt x="49" y="1"/>
                    <a:pt x="49" y="1"/>
                  </a:cubicBezTo>
                  <a:cubicBezTo>
                    <a:pt x="48" y="0"/>
                    <a:pt x="46" y="0"/>
                    <a:pt x="45" y="0"/>
                  </a:cubicBezTo>
                  <a:cubicBezTo>
                    <a:pt x="45" y="0"/>
                    <a:pt x="45" y="0"/>
                    <a:pt x="45" y="0"/>
                  </a:cubicBezTo>
                  <a:cubicBezTo>
                    <a:pt x="45" y="0"/>
                    <a:pt x="45" y="0"/>
                    <a:pt x="45" y="0"/>
                  </a:cubicBezTo>
                  <a:cubicBezTo>
                    <a:pt x="45" y="0"/>
                    <a:pt x="45" y="0"/>
                    <a:pt x="45" y="0"/>
                  </a:cubicBezTo>
                  <a:cubicBezTo>
                    <a:pt x="43" y="0"/>
                    <a:pt x="42" y="0"/>
                    <a:pt x="40" y="1"/>
                  </a:cubicBezTo>
                  <a:cubicBezTo>
                    <a:pt x="40" y="1"/>
                    <a:pt x="40" y="1"/>
                    <a:pt x="40" y="1"/>
                  </a:cubicBezTo>
                  <a:cubicBezTo>
                    <a:pt x="40" y="1"/>
                    <a:pt x="40" y="1"/>
                    <a:pt x="40" y="1"/>
                  </a:cubicBezTo>
                  <a:cubicBezTo>
                    <a:pt x="37" y="1"/>
                    <a:pt x="34" y="1"/>
                    <a:pt x="32" y="2"/>
                  </a:cubicBezTo>
                  <a:cubicBezTo>
                    <a:pt x="29" y="3"/>
                    <a:pt x="29" y="3"/>
                    <a:pt x="29" y="3"/>
                  </a:cubicBezTo>
                  <a:cubicBezTo>
                    <a:pt x="29" y="3"/>
                    <a:pt x="29" y="3"/>
                    <a:pt x="29" y="3"/>
                  </a:cubicBezTo>
                  <a:cubicBezTo>
                    <a:pt x="21" y="6"/>
                    <a:pt x="14" y="12"/>
                    <a:pt x="9" y="18"/>
                  </a:cubicBezTo>
                  <a:cubicBezTo>
                    <a:pt x="3" y="26"/>
                    <a:pt x="0" y="35"/>
                    <a:pt x="0" y="45"/>
                  </a:cubicBezTo>
                  <a:cubicBezTo>
                    <a:pt x="0" y="52"/>
                    <a:pt x="1" y="58"/>
                    <a:pt x="3" y="63"/>
                  </a:cubicBezTo>
                  <a:cubicBezTo>
                    <a:pt x="6" y="71"/>
                    <a:pt x="10" y="76"/>
                    <a:pt x="14" y="80"/>
                  </a:cubicBezTo>
                  <a:cubicBezTo>
                    <a:pt x="16" y="82"/>
                    <a:pt x="17" y="83"/>
                    <a:pt x="19" y="85"/>
                  </a:cubicBezTo>
                  <a:cubicBezTo>
                    <a:pt x="20" y="86"/>
                    <a:pt x="20" y="87"/>
                    <a:pt x="20" y="88"/>
                  </a:cubicBezTo>
                  <a:cubicBezTo>
                    <a:pt x="21" y="92"/>
                    <a:pt x="21" y="97"/>
                    <a:pt x="21" y="99"/>
                  </a:cubicBezTo>
                  <a:cubicBezTo>
                    <a:pt x="21" y="99"/>
                    <a:pt x="21" y="99"/>
                    <a:pt x="21" y="99"/>
                  </a:cubicBezTo>
                  <a:cubicBezTo>
                    <a:pt x="21" y="99"/>
                    <a:pt x="21" y="99"/>
                    <a:pt x="21" y="99"/>
                  </a:cubicBezTo>
                  <a:cubicBezTo>
                    <a:pt x="21" y="99"/>
                    <a:pt x="21" y="99"/>
                    <a:pt x="21" y="99"/>
                  </a:cubicBezTo>
                  <a:cubicBezTo>
                    <a:pt x="21" y="99"/>
                    <a:pt x="21" y="99"/>
                    <a:pt x="21" y="99"/>
                  </a:cubicBezTo>
                  <a:cubicBezTo>
                    <a:pt x="21" y="105"/>
                    <a:pt x="26" y="110"/>
                    <a:pt x="32" y="110"/>
                  </a:cubicBezTo>
                  <a:cubicBezTo>
                    <a:pt x="57" y="110"/>
                    <a:pt x="57" y="110"/>
                    <a:pt x="57" y="110"/>
                  </a:cubicBezTo>
                  <a:cubicBezTo>
                    <a:pt x="63" y="110"/>
                    <a:pt x="68" y="105"/>
                    <a:pt x="68" y="99"/>
                  </a:cubicBezTo>
                  <a:cubicBezTo>
                    <a:pt x="68" y="99"/>
                    <a:pt x="68" y="99"/>
                    <a:pt x="68" y="99"/>
                  </a:cubicBezTo>
                  <a:cubicBezTo>
                    <a:pt x="68" y="99"/>
                    <a:pt x="68" y="99"/>
                    <a:pt x="68" y="99"/>
                  </a:cubicBezTo>
                  <a:cubicBezTo>
                    <a:pt x="68" y="99"/>
                    <a:pt x="68" y="99"/>
                    <a:pt x="68" y="99"/>
                  </a:cubicBezTo>
                  <a:cubicBezTo>
                    <a:pt x="68" y="99"/>
                    <a:pt x="68" y="99"/>
                    <a:pt x="68" y="99"/>
                  </a:cubicBezTo>
                  <a:cubicBezTo>
                    <a:pt x="68" y="97"/>
                    <a:pt x="68" y="92"/>
                    <a:pt x="69" y="88"/>
                  </a:cubicBezTo>
                  <a:cubicBezTo>
                    <a:pt x="69" y="87"/>
                    <a:pt x="69" y="87"/>
                    <a:pt x="70" y="86"/>
                  </a:cubicBezTo>
                  <a:cubicBezTo>
                    <a:pt x="71" y="84"/>
                    <a:pt x="72" y="83"/>
                    <a:pt x="74" y="81"/>
                  </a:cubicBezTo>
                  <a:cubicBezTo>
                    <a:pt x="77" y="77"/>
                    <a:pt x="81" y="73"/>
                    <a:pt x="84" y="68"/>
                  </a:cubicBezTo>
                  <a:cubicBezTo>
                    <a:pt x="87" y="62"/>
                    <a:pt x="89" y="55"/>
                    <a:pt x="89" y="45"/>
                  </a:cubicBezTo>
                  <a:close/>
                  <a:moveTo>
                    <a:pt x="79" y="61"/>
                  </a:moveTo>
                  <a:cubicBezTo>
                    <a:pt x="77" y="67"/>
                    <a:pt x="73" y="71"/>
                    <a:pt x="70" y="74"/>
                  </a:cubicBezTo>
                  <a:cubicBezTo>
                    <a:pt x="68" y="76"/>
                    <a:pt x="66" y="78"/>
                    <a:pt x="65" y="80"/>
                  </a:cubicBezTo>
                  <a:cubicBezTo>
                    <a:pt x="63" y="82"/>
                    <a:pt x="62" y="84"/>
                    <a:pt x="61" y="87"/>
                  </a:cubicBezTo>
                  <a:cubicBezTo>
                    <a:pt x="60" y="92"/>
                    <a:pt x="60" y="97"/>
                    <a:pt x="60" y="99"/>
                  </a:cubicBezTo>
                  <a:cubicBezTo>
                    <a:pt x="60" y="99"/>
                    <a:pt x="60" y="99"/>
                    <a:pt x="60" y="99"/>
                  </a:cubicBezTo>
                  <a:cubicBezTo>
                    <a:pt x="60" y="101"/>
                    <a:pt x="59" y="102"/>
                    <a:pt x="57" y="102"/>
                  </a:cubicBezTo>
                  <a:cubicBezTo>
                    <a:pt x="32" y="102"/>
                    <a:pt x="32" y="102"/>
                    <a:pt x="32" y="102"/>
                  </a:cubicBezTo>
                  <a:cubicBezTo>
                    <a:pt x="31" y="102"/>
                    <a:pt x="30" y="102"/>
                    <a:pt x="30" y="101"/>
                  </a:cubicBezTo>
                  <a:cubicBezTo>
                    <a:pt x="29" y="101"/>
                    <a:pt x="29" y="100"/>
                    <a:pt x="29" y="99"/>
                  </a:cubicBezTo>
                  <a:cubicBezTo>
                    <a:pt x="29" y="99"/>
                    <a:pt x="29" y="99"/>
                    <a:pt x="29" y="99"/>
                  </a:cubicBezTo>
                  <a:cubicBezTo>
                    <a:pt x="29" y="97"/>
                    <a:pt x="29" y="92"/>
                    <a:pt x="28" y="87"/>
                  </a:cubicBezTo>
                  <a:cubicBezTo>
                    <a:pt x="27" y="85"/>
                    <a:pt x="27" y="83"/>
                    <a:pt x="26" y="82"/>
                  </a:cubicBezTo>
                  <a:cubicBezTo>
                    <a:pt x="24" y="79"/>
                    <a:pt x="22" y="77"/>
                    <a:pt x="20" y="75"/>
                  </a:cubicBezTo>
                  <a:cubicBezTo>
                    <a:pt x="17" y="72"/>
                    <a:pt x="14" y="69"/>
                    <a:pt x="12" y="64"/>
                  </a:cubicBezTo>
                  <a:cubicBezTo>
                    <a:pt x="9" y="60"/>
                    <a:pt x="7" y="54"/>
                    <a:pt x="7" y="45"/>
                  </a:cubicBezTo>
                  <a:cubicBezTo>
                    <a:pt x="7" y="37"/>
                    <a:pt x="10" y="29"/>
                    <a:pt x="15" y="23"/>
                  </a:cubicBezTo>
                  <a:cubicBezTo>
                    <a:pt x="20" y="17"/>
                    <a:pt x="26" y="12"/>
                    <a:pt x="34" y="9"/>
                  </a:cubicBezTo>
                  <a:cubicBezTo>
                    <a:pt x="35" y="9"/>
                    <a:pt x="35" y="9"/>
                    <a:pt x="35" y="9"/>
                  </a:cubicBezTo>
                  <a:cubicBezTo>
                    <a:pt x="37" y="9"/>
                    <a:pt x="39" y="8"/>
                    <a:pt x="41" y="8"/>
                  </a:cubicBezTo>
                  <a:cubicBezTo>
                    <a:pt x="41" y="8"/>
                    <a:pt x="41" y="8"/>
                    <a:pt x="41" y="8"/>
                  </a:cubicBezTo>
                  <a:cubicBezTo>
                    <a:pt x="41" y="8"/>
                    <a:pt x="41" y="8"/>
                    <a:pt x="41" y="8"/>
                  </a:cubicBezTo>
                  <a:cubicBezTo>
                    <a:pt x="42" y="8"/>
                    <a:pt x="43" y="8"/>
                    <a:pt x="44" y="8"/>
                  </a:cubicBezTo>
                  <a:cubicBezTo>
                    <a:pt x="45" y="8"/>
                    <a:pt x="45" y="8"/>
                    <a:pt x="45" y="8"/>
                  </a:cubicBezTo>
                  <a:cubicBezTo>
                    <a:pt x="45" y="8"/>
                    <a:pt x="45" y="8"/>
                    <a:pt x="45" y="8"/>
                  </a:cubicBezTo>
                  <a:cubicBezTo>
                    <a:pt x="46" y="8"/>
                    <a:pt x="47" y="8"/>
                    <a:pt x="48" y="8"/>
                  </a:cubicBezTo>
                  <a:cubicBezTo>
                    <a:pt x="48" y="8"/>
                    <a:pt x="48" y="8"/>
                    <a:pt x="48" y="8"/>
                  </a:cubicBezTo>
                  <a:cubicBezTo>
                    <a:pt x="49" y="8"/>
                    <a:pt x="49" y="8"/>
                    <a:pt x="49" y="8"/>
                  </a:cubicBezTo>
                  <a:cubicBezTo>
                    <a:pt x="49" y="8"/>
                    <a:pt x="49" y="8"/>
                    <a:pt x="49" y="8"/>
                  </a:cubicBezTo>
                  <a:cubicBezTo>
                    <a:pt x="51" y="8"/>
                    <a:pt x="52" y="9"/>
                    <a:pt x="54" y="9"/>
                  </a:cubicBezTo>
                  <a:cubicBezTo>
                    <a:pt x="55" y="9"/>
                    <a:pt x="55" y="9"/>
                    <a:pt x="55" y="9"/>
                  </a:cubicBezTo>
                  <a:cubicBezTo>
                    <a:pt x="63" y="12"/>
                    <a:pt x="70" y="17"/>
                    <a:pt x="74" y="23"/>
                  </a:cubicBezTo>
                  <a:cubicBezTo>
                    <a:pt x="79" y="29"/>
                    <a:pt x="82" y="37"/>
                    <a:pt x="82" y="45"/>
                  </a:cubicBezTo>
                  <a:cubicBezTo>
                    <a:pt x="82" y="52"/>
                    <a:pt x="81" y="57"/>
                    <a:pt x="7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61"/>
            <p:cNvSpPr/>
            <p:nvPr/>
          </p:nvSpPr>
          <p:spPr bwMode="auto">
            <a:xfrm>
              <a:off x="3687763" y="2932788"/>
              <a:ext cx="65088" cy="73025"/>
            </a:xfrm>
            <a:custGeom>
              <a:avLst/>
              <a:gdLst>
                <a:gd name="T0" fmla="*/ 6 w 17"/>
                <a:gd name="T1" fmla="*/ 0 h 19"/>
                <a:gd name="T2" fmla="*/ 0 w 17"/>
                <a:gd name="T3" fmla="*/ 8 h 19"/>
                <a:gd name="T4" fmla="*/ 9 w 17"/>
                <a:gd name="T5" fmla="*/ 17 h 19"/>
                <a:gd name="T6" fmla="*/ 16 w 17"/>
                <a:gd name="T7" fmla="*/ 17 h 19"/>
                <a:gd name="T8" fmla="*/ 16 w 17"/>
                <a:gd name="T9" fmla="*/ 10 h 19"/>
                <a:gd name="T10" fmla="*/ 6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6" y="0"/>
                  </a:moveTo>
                  <a:cubicBezTo>
                    <a:pt x="4" y="3"/>
                    <a:pt x="2" y="6"/>
                    <a:pt x="0" y="8"/>
                  </a:cubicBezTo>
                  <a:cubicBezTo>
                    <a:pt x="9" y="17"/>
                    <a:pt x="9" y="17"/>
                    <a:pt x="9" y="17"/>
                  </a:cubicBezTo>
                  <a:cubicBezTo>
                    <a:pt x="11" y="19"/>
                    <a:pt x="14" y="19"/>
                    <a:pt x="16" y="17"/>
                  </a:cubicBezTo>
                  <a:cubicBezTo>
                    <a:pt x="17" y="15"/>
                    <a:pt x="17" y="12"/>
                    <a:pt x="16" y="10"/>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62"/>
            <p:cNvSpPr/>
            <p:nvPr/>
          </p:nvSpPr>
          <p:spPr bwMode="auto">
            <a:xfrm>
              <a:off x="3744913" y="2781976"/>
              <a:ext cx="84138" cy="38100"/>
            </a:xfrm>
            <a:custGeom>
              <a:avLst/>
              <a:gdLst>
                <a:gd name="T0" fmla="*/ 17 w 22"/>
                <a:gd name="T1" fmla="*/ 0 h 10"/>
                <a:gd name="T2" fmla="*/ 0 w 22"/>
                <a:gd name="T3" fmla="*/ 0 h 10"/>
                <a:gd name="T4" fmla="*/ 0 w 22"/>
                <a:gd name="T5" fmla="*/ 7 h 10"/>
                <a:gd name="T6" fmla="*/ 0 w 22"/>
                <a:gd name="T7" fmla="*/ 10 h 10"/>
                <a:gd name="T8" fmla="*/ 17 w 22"/>
                <a:gd name="T9" fmla="*/ 10 h 10"/>
                <a:gd name="T10" fmla="*/ 22 w 22"/>
                <a:gd name="T11" fmla="*/ 5 h 10"/>
                <a:gd name="T12" fmla="*/ 17 w 2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7" y="0"/>
                  </a:moveTo>
                  <a:cubicBezTo>
                    <a:pt x="0" y="0"/>
                    <a:pt x="0" y="0"/>
                    <a:pt x="0" y="0"/>
                  </a:cubicBezTo>
                  <a:cubicBezTo>
                    <a:pt x="0" y="3"/>
                    <a:pt x="0" y="5"/>
                    <a:pt x="0" y="7"/>
                  </a:cubicBezTo>
                  <a:cubicBezTo>
                    <a:pt x="0" y="8"/>
                    <a:pt x="0" y="9"/>
                    <a:pt x="0" y="10"/>
                  </a:cubicBezTo>
                  <a:cubicBezTo>
                    <a:pt x="17" y="10"/>
                    <a:pt x="17" y="10"/>
                    <a:pt x="17" y="10"/>
                  </a:cubicBezTo>
                  <a:cubicBezTo>
                    <a:pt x="20" y="10"/>
                    <a:pt x="22" y="8"/>
                    <a:pt x="22" y="5"/>
                  </a:cubicBezTo>
                  <a:cubicBezTo>
                    <a:pt x="22" y="2"/>
                    <a:pt x="20"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63"/>
            <p:cNvSpPr/>
            <p:nvPr/>
          </p:nvSpPr>
          <p:spPr bwMode="auto">
            <a:xfrm>
              <a:off x="3492500" y="2880401"/>
              <a:ext cx="111125" cy="117475"/>
            </a:xfrm>
            <a:custGeom>
              <a:avLst/>
              <a:gdLst>
                <a:gd name="T0" fmla="*/ 24 w 29"/>
                <a:gd name="T1" fmla="*/ 0 h 31"/>
                <a:gd name="T2" fmla="*/ 24 w 29"/>
                <a:gd name="T3" fmla="*/ 0 h 31"/>
                <a:gd name="T4" fmla="*/ 22 w 29"/>
                <a:gd name="T5" fmla="*/ 1 h 31"/>
                <a:gd name="T6" fmla="*/ 20 w 29"/>
                <a:gd name="T7" fmla="*/ 1 h 31"/>
                <a:gd name="T8" fmla="*/ 20 w 29"/>
                <a:gd name="T9" fmla="*/ 2 h 31"/>
                <a:gd name="T10" fmla="*/ 19 w 29"/>
                <a:gd name="T11" fmla="*/ 2 h 31"/>
                <a:gd name="T12" fmla="*/ 15 w 29"/>
                <a:gd name="T13" fmla="*/ 0 h 31"/>
                <a:gd name="T14" fmla="*/ 14 w 29"/>
                <a:gd name="T15" fmla="*/ 0 h 31"/>
                <a:gd name="T16" fmla="*/ 10 w 29"/>
                <a:gd name="T17" fmla="*/ 2 h 31"/>
                <a:gd name="T18" fmla="*/ 10 w 29"/>
                <a:gd name="T19" fmla="*/ 2 h 31"/>
                <a:gd name="T20" fmla="*/ 9 w 29"/>
                <a:gd name="T21" fmla="*/ 1 h 31"/>
                <a:gd name="T22" fmla="*/ 7 w 29"/>
                <a:gd name="T23" fmla="*/ 1 h 31"/>
                <a:gd name="T24" fmla="*/ 5 w 29"/>
                <a:gd name="T25" fmla="*/ 0 h 31"/>
                <a:gd name="T26" fmla="*/ 2 w 29"/>
                <a:gd name="T27" fmla="*/ 1 h 31"/>
                <a:gd name="T28" fmla="*/ 0 w 29"/>
                <a:gd name="T29" fmla="*/ 5 h 31"/>
                <a:gd name="T30" fmla="*/ 6 w 29"/>
                <a:gd name="T31" fmla="*/ 17 h 31"/>
                <a:gd name="T32" fmla="*/ 12 w 29"/>
                <a:gd name="T33" fmla="*/ 31 h 31"/>
                <a:gd name="T34" fmla="*/ 4 w 29"/>
                <a:gd name="T35" fmla="*/ 8 h 31"/>
                <a:gd name="T36" fmla="*/ 3 w 29"/>
                <a:gd name="T37" fmla="*/ 5 h 31"/>
                <a:gd name="T38" fmla="*/ 5 w 29"/>
                <a:gd name="T39" fmla="*/ 3 h 31"/>
                <a:gd name="T40" fmla="*/ 7 w 29"/>
                <a:gd name="T41" fmla="*/ 4 h 31"/>
                <a:gd name="T42" fmla="*/ 9 w 29"/>
                <a:gd name="T43" fmla="*/ 6 h 31"/>
                <a:gd name="T44" fmla="*/ 12 w 29"/>
                <a:gd name="T45" fmla="*/ 6 h 31"/>
                <a:gd name="T46" fmla="*/ 12 w 29"/>
                <a:gd name="T47" fmla="*/ 4 h 31"/>
                <a:gd name="T48" fmla="*/ 12 w 29"/>
                <a:gd name="T49" fmla="*/ 4 h 31"/>
                <a:gd name="T50" fmla="*/ 14 w 29"/>
                <a:gd name="T51" fmla="*/ 3 h 31"/>
                <a:gd name="T52" fmla="*/ 15 w 29"/>
                <a:gd name="T53" fmla="*/ 3 h 31"/>
                <a:gd name="T54" fmla="*/ 17 w 29"/>
                <a:gd name="T55" fmla="*/ 4 h 31"/>
                <a:gd name="T56" fmla="*/ 17 w 29"/>
                <a:gd name="T57" fmla="*/ 4 h 31"/>
                <a:gd name="T58" fmla="*/ 18 w 29"/>
                <a:gd name="T59" fmla="*/ 6 h 31"/>
                <a:gd name="T60" fmla="*/ 20 w 29"/>
                <a:gd name="T61" fmla="*/ 6 h 31"/>
                <a:gd name="T62" fmla="*/ 22 w 29"/>
                <a:gd name="T63" fmla="*/ 4 h 31"/>
                <a:gd name="T64" fmla="*/ 24 w 29"/>
                <a:gd name="T65" fmla="*/ 3 h 31"/>
                <a:gd name="T66" fmla="*/ 26 w 29"/>
                <a:gd name="T67" fmla="*/ 5 h 31"/>
                <a:gd name="T68" fmla="*/ 25 w 29"/>
                <a:gd name="T69" fmla="*/ 8 h 31"/>
                <a:gd name="T70" fmla="*/ 17 w 29"/>
                <a:gd name="T71" fmla="*/ 31 h 31"/>
                <a:gd name="T72" fmla="*/ 24 w 29"/>
                <a:gd name="T73" fmla="*/ 17 h 31"/>
                <a:gd name="T74" fmla="*/ 29 w 29"/>
                <a:gd name="T75" fmla="*/ 5 h 31"/>
                <a:gd name="T76" fmla="*/ 27 w 29"/>
                <a:gd name="T7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1">
                  <a:moveTo>
                    <a:pt x="27" y="1"/>
                  </a:moveTo>
                  <a:cubicBezTo>
                    <a:pt x="26" y="0"/>
                    <a:pt x="25" y="0"/>
                    <a:pt x="24" y="0"/>
                  </a:cubicBezTo>
                  <a:cubicBezTo>
                    <a:pt x="24" y="0"/>
                    <a:pt x="24" y="0"/>
                    <a:pt x="24" y="0"/>
                  </a:cubicBezTo>
                  <a:cubicBezTo>
                    <a:pt x="24" y="0"/>
                    <a:pt x="24" y="0"/>
                    <a:pt x="24" y="0"/>
                  </a:cubicBezTo>
                  <a:cubicBezTo>
                    <a:pt x="23" y="0"/>
                    <a:pt x="23" y="0"/>
                    <a:pt x="22" y="0"/>
                  </a:cubicBezTo>
                  <a:cubicBezTo>
                    <a:pt x="22" y="1"/>
                    <a:pt x="22" y="1"/>
                    <a:pt x="22" y="1"/>
                  </a:cubicBezTo>
                  <a:cubicBezTo>
                    <a:pt x="21" y="1"/>
                    <a:pt x="21" y="1"/>
                    <a:pt x="21" y="1"/>
                  </a:cubicBezTo>
                  <a:cubicBezTo>
                    <a:pt x="20" y="1"/>
                    <a:pt x="20" y="1"/>
                    <a:pt x="20" y="1"/>
                  </a:cubicBezTo>
                  <a:cubicBezTo>
                    <a:pt x="20" y="1"/>
                    <a:pt x="20" y="1"/>
                    <a:pt x="20" y="1"/>
                  </a:cubicBezTo>
                  <a:cubicBezTo>
                    <a:pt x="20" y="2"/>
                    <a:pt x="20" y="2"/>
                    <a:pt x="20" y="2"/>
                  </a:cubicBezTo>
                  <a:cubicBezTo>
                    <a:pt x="19" y="2"/>
                    <a:pt x="19" y="2"/>
                    <a:pt x="19" y="2"/>
                  </a:cubicBezTo>
                  <a:cubicBezTo>
                    <a:pt x="19" y="2"/>
                    <a:pt x="19" y="2"/>
                    <a:pt x="19" y="2"/>
                  </a:cubicBezTo>
                  <a:cubicBezTo>
                    <a:pt x="19" y="2"/>
                    <a:pt x="19" y="1"/>
                    <a:pt x="18" y="1"/>
                  </a:cubicBezTo>
                  <a:cubicBezTo>
                    <a:pt x="17" y="0"/>
                    <a:pt x="16" y="0"/>
                    <a:pt x="15" y="0"/>
                  </a:cubicBezTo>
                  <a:cubicBezTo>
                    <a:pt x="15" y="0"/>
                    <a:pt x="15" y="0"/>
                    <a:pt x="15" y="0"/>
                  </a:cubicBezTo>
                  <a:cubicBezTo>
                    <a:pt x="14" y="0"/>
                    <a:pt x="14" y="0"/>
                    <a:pt x="14" y="0"/>
                  </a:cubicBezTo>
                  <a:cubicBezTo>
                    <a:pt x="13" y="0"/>
                    <a:pt x="12" y="0"/>
                    <a:pt x="11" y="1"/>
                  </a:cubicBezTo>
                  <a:cubicBezTo>
                    <a:pt x="11" y="1"/>
                    <a:pt x="10" y="2"/>
                    <a:pt x="10" y="2"/>
                  </a:cubicBezTo>
                  <a:cubicBezTo>
                    <a:pt x="10" y="2"/>
                    <a:pt x="10" y="2"/>
                    <a:pt x="10" y="2"/>
                  </a:cubicBezTo>
                  <a:cubicBezTo>
                    <a:pt x="10" y="2"/>
                    <a:pt x="10" y="2"/>
                    <a:pt x="10" y="2"/>
                  </a:cubicBezTo>
                  <a:cubicBezTo>
                    <a:pt x="9" y="1"/>
                    <a:pt x="9" y="1"/>
                    <a:pt x="9" y="1"/>
                  </a:cubicBezTo>
                  <a:cubicBezTo>
                    <a:pt x="9" y="1"/>
                    <a:pt x="9" y="1"/>
                    <a:pt x="9" y="1"/>
                  </a:cubicBezTo>
                  <a:cubicBezTo>
                    <a:pt x="8" y="1"/>
                    <a:pt x="8" y="1"/>
                    <a:pt x="8" y="1"/>
                  </a:cubicBezTo>
                  <a:cubicBezTo>
                    <a:pt x="7" y="1"/>
                    <a:pt x="7" y="1"/>
                    <a:pt x="7" y="1"/>
                  </a:cubicBezTo>
                  <a:cubicBezTo>
                    <a:pt x="7" y="0"/>
                    <a:pt x="7" y="0"/>
                    <a:pt x="7" y="0"/>
                  </a:cubicBezTo>
                  <a:cubicBezTo>
                    <a:pt x="6" y="0"/>
                    <a:pt x="6" y="0"/>
                    <a:pt x="5" y="0"/>
                  </a:cubicBezTo>
                  <a:cubicBezTo>
                    <a:pt x="5" y="0"/>
                    <a:pt x="5" y="0"/>
                    <a:pt x="5" y="0"/>
                  </a:cubicBezTo>
                  <a:cubicBezTo>
                    <a:pt x="4" y="0"/>
                    <a:pt x="3" y="0"/>
                    <a:pt x="2" y="1"/>
                  </a:cubicBezTo>
                  <a:cubicBezTo>
                    <a:pt x="1" y="1"/>
                    <a:pt x="1" y="1"/>
                    <a:pt x="1" y="1"/>
                  </a:cubicBezTo>
                  <a:cubicBezTo>
                    <a:pt x="0" y="2"/>
                    <a:pt x="0" y="3"/>
                    <a:pt x="0" y="5"/>
                  </a:cubicBezTo>
                  <a:cubicBezTo>
                    <a:pt x="0" y="6"/>
                    <a:pt x="0" y="8"/>
                    <a:pt x="1" y="9"/>
                  </a:cubicBezTo>
                  <a:cubicBezTo>
                    <a:pt x="2" y="11"/>
                    <a:pt x="4" y="13"/>
                    <a:pt x="6" y="17"/>
                  </a:cubicBezTo>
                  <a:cubicBezTo>
                    <a:pt x="7" y="20"/>
                    <a:pt x="8" y="25"/>
                    <a:pt x="9" y="31"/>
                  </a:cubicBezTo>
                  <a:cubicBezTo>
                    <a:pt x="12" y="31"/>
                    <a:pt x="12" y="31"/>
                    <a:pt x="12" y="31"/>
                  </a:cubicBezTo>
                  <a:cubicBezTo>
                    <a:pt x="11" y="24"/>
                    <a:pt x="10" y="20"/>
                    <a:pt x="8" y="16"/>
                  </a:cubicBezTo>
                  <a:cubicBezTo>
                    <a:pt x="6" y="12"/>
                    <a:pt x="4" y="9"/>
                    <a:pt x="4" y="8"/>
                  </a:cubicBezTo>
                  <a:cubicBezTo>
                    <a:pt x="3" y="7"/>
                    <a:pt x="3" y="7"/>
                    <a:pt x="3" y="7"/>
                  </a:cubicBezTo>
                  <a:cubicBezTo>
                    <a:pt x="3" y="6"/>
                    <a:pt x="3" y="5"/>
                    <a:pt x="3" y="5"/>
                  </a:cubicBezTo>
                  <a:cubicBezTo>
                    <a:pt x="3" y="4"/>
                    <a:pt x="3" y="4"/>
                    <a:pt x="3" y="3"/>
                  </a:cubicBezTo>
                  <a:cubicBezTo>
                    <a:pt x="4" y="3"/>
                    <a:pt x="4" y="3"/>
                    <a:pt x="5" y="3"/>
                  </a:cubicBezTo>
                  <a:cubicBezTo>
                    <a:pt x="5" y="3"/>
                    <a:pt x="5" y="3"/>
                    <a:pt x="5" y="3"/>
                  </a:cubicBezTo>
                  <a:cubicBezTo>
                    <a:pt x="6" y="3"/>
                    <a:pt x="7" y="3"/>
                    <a:pt x="7" y="4"/>
                  </a:cubicBezTo>
                  <a:cubicBezTo>
                    <a:pt x="8" y="4"/>
                    <a:pt x="8" y="4"/>
                    <a:pt x="8" y="4"/>
                  </a:cubicBezTo>
                  <a:cubicBezTo>
                    <a:pt x="8" y="5"/>
                    <a:pt x="8" y="6"/>
                    <a:pt x="9" y="6"/>
                  </a:cubicBezTo>
                  <a:cubicBezTo>
                    <a:pt x="9" y="7"/>
                    <a:pt x="10" y="7"/>
                    <a:pt x="11" y="7"/>
                  </a:cubicBezTo>
                  <a:cubicBezTo>
                    <a:pt x="11" y="7"/>
                    <a:pt x="11" y="6"/>
                    <a:pt x="12" y="6"/>
                  </a:cubicBezTo>
                  <a:cubicBezTo>
                    <a:pt x="12" y="5"/>
                    <a:pt x="12" y="5"/>
                    <a:pt x="12" y="4"/>
                  </a:cubicBezTo>
                  <a:cubicBezTo>
                    <a:pt x="12" y="4"/>
                    <a:pt x="12" y="4"/>
                    <a:pt x="12" y="4"/>
                  </a:cubicBezTo>
                  <a:cubicBezTo>
                    <a:pt x="12" y="4"/>
                    <a:pt x="12" y="4"/>
                    <a:pt x="12" y="4"/>
                  </a:cubicBezTo>
                  <a:cubicBezTo>
                    <a:pt x="12" y="4"/>
                    <a:pt x="12" y="4"/>
                    <a:pt x="12" y="4"/>
                  </a:cubicBezTo>
                  <a:cubicBezTo>
                    <a:pt x="13" y="3"/>
                    <a:pt x="13" y="3"/>
                    <a:pt x="13" y="3"/>
                  </a:cubicBezTo>
                  <a:cubicBezTo>
                    <a:pt x="13" y="3"/>
                    <a:pt x="14" y="3"/>
                    <a:pt x="14" y="3"/>
                  </a:cubicBezTo>
                  <a:cubicBezTo>
                    <a:pt x="15" y="3"/>
                    <a:pt x="15" y="3"/>
                    <a:pt x="15" y="3"/>
                  </a:cubicBezTo>
                  <a:cubicBezTo>
                    <a:pt x="15" y="3"/>
                    <a:pt x="15" y="3"/>
                    <a:pt x="15" y="3"/>
                  </a:cubicBezTo>
                  <a:cubicBezTo>
                    <a:pt x="16" y="3"/>
                    <a:pt x="16" y="3"/>
                    <a:pt x="16" y="3"/>
                  </a:cubicBezTo>
                  <a:cubicBezTo>
                    <a:pt x="17" y="4"/>
                    <a:pt x="17" y="4"/>
                    <a:pt x="17" y="4"/>
                  </a:cubicBezTo>
                  <a:cubicBezTo>
                    <a:pt x="17" y="4"/>
                    <a:pt x="17" y="4"/>
                    <a:pt x="17" y="4"/>
                  </a:cubicBezTo>
                  <a:cubicBezTo>
                    <a:pt x="17" y="4"/>
                    <a:pt x="17" y="4"/>
                    <a:pt x="17" y="4"/>
                  </a:cubicBezTo>
                  <a:cubicBezTo>
                    <a:pt x="17" y="4"/>
                    <a:pt x="17" y="4"/>
                    <a:pt x="17" y="4"/>
                  </a:cubicBezTo>
                  <a:cubicBezTo>
                    <a:pt x="17" y="5"/>
                    <a:pt x="18" y="5"/>
                    <a:pt x="18" y="6"/>
                  </a:cubicBezTo>
                  <a:cubicBezTo>
                    <a:pt x="18" y="6"/>
                    <a:pt x="18" y="7"/>
                    <a:pt x="19" y="7"/>
                  </a:cubicBezTo>
                  <a:cubicBezTo>
                    <a:pt x="19" y="7"/>
                    <a:pt x="20" y="7"/>
                    <a:pt x="20" y="6"/>
                  </a:cubicBezTo>
                  <a:cubicBezTo>
                    <a:pt x="21" y="6"/>
                    <a:pt x="21" y="5"/>
                    <a:pt x="22" y="4"/>
                  </a:cubicBezTo>
                  <a:cubicBezTo>
                    <a:pt x="22" y="4"/>
                    <a:pt x="22" y="4"/>
                    <a:pt x="22" y="4"/>
                  </a:cubicBezTo>
                  <a:cubicBezTo>
                    <a:pt x="23" y="3"/>
                    <a:pt x="23" y="3"/>
                    <a:pt x="24" y="3"/>
                  </a:cubicBezTo>
                  <a:cubicBezTo>
                    <a:pt x="24" y="3"/>
                    <a:pt x="24" y="3"/>
                    <a:pt x="24" y="3"/>
                  </a:cubicBezTo>
                  <a:cubicBezTo>
                    <a:pt x="25" y="3"/>
                    <a:pt x="26" y="3"/>
                    <a:pt x="26" y="3"/>
                  </a:cubicBezTo>
                  <a:cubicBezTo>
                    <a:pt x="26" y="4"/>
                    <a:pt x="26" y="4"/>
                    <a:pt x="26" y="5"/>
                  </a:cubicBezTo>
                  <a:cubicBezTo>
                    <a:pt x="26" y="5"/>
                    <a:pt x="26" y="6"/>
                    <a:pt x="26" y="7"/>
                  </a:cubicBezTo>
                  <a:cubicBezTo>
                    <a:pt x="25" y="8"/>
                    <a:pt x="25" y="8"/>
                    <a:pt x="25" y="8"/>
                  </a:cubicBezTo>
                  <a:cubicBezTo>
                    <a:pt x="25" y="9"/>
                    <a:pt x="23" y="12"/>
                    <a:pt x="21" y="16"/>
                  </a:cubicBezTo>
                  <a:cubicBezTo>
                    <a:pt x="19" y="20"/>
                    <a:pt x="18" y="24"/>
                    <a:pt x="17" y="31"/>
                  </a:cubicBezTo>
                  <a:cubicBezTo>
                    <a:pt x="20" y="31"/>
                    <a:pt x="20" y="31"/>
                    <a:pt x="20" y="31"/>
                  </a:cubicBezTo>
                  <a:cubicBezTo>
                    <a:pt x="21" y="25"/>
                    <a:pt x="22" y="20"/>
                    <a:pt x="24" y="17"/>
                  </a:cubicBezTo>
                  <a:cubicBezTo>
                    <a:pt x="25" y="13"/>
                    <a:pt x="27" y="11"/>
                    <a:pt x="28" y="9"/>
                  </a:cubicBezTo>
                  <a:cubicBezTo>
                    <a:pt x="29" y="8"/>
                    <a:pt x="29" y="6"/>
                    <a:pt x="29" y="5"/>
                  </a:cubicBezTo>
                  <a:cubicBezTo>
                    <a:pt x="29" y="3"/>
                    <a:pt x="29" y="2"/>
                    <a:pt x="28" y="1"/>
                  </a:cubicBezTo>
                  <a:lnTo>
                    <a:pt x="2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64"/>
            <p:cNvSpPr/>
            <p:nvPr/>
          </p:nvSpPr>
          <p:spPr bwMode="auto">
            <a:xfrm>
              <a:off x="3343275" y="2932788"/>
              <a:ext cx="69850" cy="73025"/>
            </a:xfrm>
            <a:custGeom>
              <a:avLst/>
              <a:gdLst>
                <a:gd name="T0" fmla="*/ 2 w 18"/>
                <a:gd name="T1" fmla="*/ 10 h 19"/>
                <a:gd name="T2" fmla="*/ 2 w 18"/>
                <a:gd name="T3" fmla="*/ 17 h 19"/>
                <a:gd name="T4" fmla="*/ 9 w 18"/>
                <a:gd name="T5" fmla="*/ 17 h 19"/>
                <a:gd name="T6" fmla="*/ 18 w 18"/>
                <a:gd name="T7" fmla="*/ 8 h 19"/>
                <a:gd name="T8" fmla="*/ 11 w 18"/>
                <a:gd name="T9" fmla="*/ 0 h 19"/>
                <a:gd name="T10" fmla="*/ 2 w 18"/>
                <a:gd name="T11" fmla="*/ 10 h 19"/>
              </a:gdLst>
              <a:ahLst/>
              <a:cxnLst>
                <a:cxn ang="0">
                  <a:pos x="T0" y="T1"/>
                </a:cxn>
                <a:cxn ang="0">
                  <a:pos x="T2" y="T3"/>
                </a:cxn>
                <a:cxn ang="0">
                  <a:pos x="T4" y="T5"/>
                </a:cxn>
                <a:cxn ang="0">
                  <a:pos x="T6" y="T7"/>
                </a:cxn>
                <a:cxn ang="0">
                  <a:pos x="T8" y="T9"/>
                </a:cxn>
                <a:cxn ang="0">
                  <a:pos x="T10" y="T11"/>
                </a:cxn>
              </a:cxnLst>
              <a:rect l="0" t="0" r="r" b="b"/>
              <a:pathLst>
                <a:path w="18" h="19">
                  <a:moveTo>
                    <a:pt x="2" y="10"/>
                  </a:moveTo>
                  <a:cubicBezTo>
                    <a:pt x="0" y="12"/>
                    <a:pt x="0" y="15"/>
                    <a:pt x="2" y="17"/>
                  </a:cubicBezTo>
                  <a:cubicBezTo>
                    <a:pt x="4" y="19"/>
                    <a:pt x="7" y="19"/>
                    <a:pt x="9" y="17"/>
                  </a:cubicBezTo>
                  <a:cubicBezTo>
                    <a:pt x="18" y="8"/>
                    <a:pt x="18" y="8"/>
                    <a:pt x="18" y="8"/>
                  </a:cubicBezTo>
                  <a:cubicBezTo>
                    <a:pt x="16" y="6"/>
                    <a:pt x="13" y="3"/>
                    <a:pt x="11" y="0"/>
                  </a:cubicBezTo>
                  <a:lnTo>
                    <a:pt x="2"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24" name="Group 167"/>
          <p:cNvGrpSpPr>
            <a:grpSpLocks noChangeAspect="1"/>
          </p:cNvGrpSpPr>
          <p:nvPr/>
        </p:nvGrpSpPr>
        <p:grpSpPr bwMode="auto">
          <a:xfrm>
            <a:off x="6232936" y="2418997"/>
            <a:ext cx="329114" cy="326669"/>
            <a:chOff x="2072" y="1904"/>
            <a:chExt cx="404" cy="401"/>
          </a:xfrm>
          <a:solidFill>
            <a:schemeClr val="bg1"/>
          </a:solidFill>
          <a:effectLst/>
        </p:grpSpPr>
        <p:sp>
          <p:nvSpPr>
            <p:cNvPr id="125" name="Freeform 173"/>
            <p:cNvSpPr>
              <a:spLocks noEditPoints="1"/>
            </p:cNvSpPr>
            <p:nvPr/>
          </p:nvSpPr>
          <p:spPr bwMode="auto">
            <a:xfrm>
              <a:off x="2224" y="1945"/>
              <a:ext cx="101" cy="121"/>
            </a:xfrm>
            <a:custGeom>
              <a:avLst/>
              <a:gdLst>
                <a:gd name="T0" fmla="*/ 2 w 42"/>
                <a:gd name="T1" fmla="*/ 51 h 51"/>
                <a:gd name="T2" fmla="*/ 7 w 42"/>
                <a:gd name="T3" fmla="*/ 51 h 51"/>
                <a:gd name="T4" fmla="*/ 9 w 42"/>
                <a:gd name="T5" fmla="*/ 50 h 51"/>
                <a:gd name="T6" fmla="*/ 10 w 42"/>
                <a:gd name="T7" fmla="*/ 48 h 51"/>
                <a:gd name="T8" fmla="*/ 13 w 42"/>
                <a:gd name="T9" fmla="*/ 39 h 51"/>
                <a:gd name="T10" fmla="*/ 29 w 42"/>
                <a:gd name="T11" fmla="*/ 39 h 51"/>
                <a:gd name="T12" fmla="*/ 32 w 42"/>
                <a:gd name="T13" fmla="*/ 49 h 51"/>
                <a:gd name="T14" fmla="*/ 33 w 42"/>
                <a:gd name="T15" fmla="*/ 50 h 51"/>
                <a:gd name="T16" fmla="*/ 34 w 42"/>
                <a:gd name="T17" fmla="*/ 51 h 51"/>
                <a:gd name="T18" fmla="*/ 39 w 42"/>
                <a:gd name="T19" fmla="*/ 51 h 51"/>
                <a:gd name="T20" fmla="*/ 42 w 42"/>
                <a:gd name="T21" fmla="*/ 50 h 51"/>
                <a:gd name="T22" fmla="*/ 42 w 42"/>
                <a:gd name="T23" fmla="*/ 47 h 51"/>
                <a:gd name="T24" fmla="*/ 27 w 42"/>
                <a:gd name="T25" fmla="*/ 2 h 51"/>
                <a:gd name="T26" fmla="*/ 26 w 42"/>
                <a:gd name="T27" fmla="*/ 0 h 51"/>
                <a:gd name="T28" fmla="*/ 24 w 42"/>
                <a:gd name="T29" fmla="*/ 0 h 51"/>
                <a:gd name="T30" fmla="*/ 19 w 42"/>
                <a:gd name="T31" fmla="*/ 0 h 51"/>
                <a:gd name="T32" fmla="*/ 16 w 42"/>
                <a:gd name="T33" fmla="*/ 0 h 51"/>
                <a:gd name="T34" fmla="*/ 15 w 42"/>
                <a:gd name="T35" fmla="*/ 2 h 51"/>
                <a:gd name="T36" fmla="*/ 1 w 42"/>
                <a:gd name="T37" fmla="*/ 47 h 51"/>
                <a:gd name="T38" fmla="*/ 0 w 42"/>
                <a:gd name="T39" fmla="*/ 50 h 51"/>
                <a:gd name="T40" fmla="*/ 2 w 42"/>
                <a:gd name="T41" fmla="*/ 51 h 51"/>
                <a:gd name="T42" fmla="*/ 21 w 42"/>
                <a:gd name="T43" fmla="*/ 13 h 51"/>
                <a:gd name="T44" fmla="*/ 27 w 42"/>
                <a:gd name="T45" fmla="*/ 32 h 51"/>
                <a:gd name="T46" fmla="*/ 15 w 42"/>
                <a:gd name="T47" fmla="*/ 32 h 51"/>
                <a:gd name="T48" fmla="*/ 21 w 42"/>
                <a:gd name="T4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51">
                  <a:moveTo>
                    <a:pt x="2" y="51"/>
                  </a:moveTo>
                  <a:cubicBezTo>
                    <a:pt x="7" y="51"/>
                    <a:pt x="7" y="51"/>
                    <a:pt x="7" y="51"/>
                  </a:cubicBezTo>
                  <a:cubicBezTo>
                    <a:pt x="8" y="51"/>
                    <a:pt x="9" y="50"/>
                    <a:pt x="9" y="50"/>
                  </a:cubicBezTo>
                  <a:cubicBezTo>
                    <a:pt x="9" y="50"/>
                    <a:pt x="10" y="49"/>
                    <a:pt x="10" y="48"/>
                  </a:cubicBezTo>
                  <a:cubicBezTo>
                    <a:pt x="13" y="39"/>
                    <a:pt x="13" y="39"/>
                    <a:pt x="13" y="39"/>
                  </a:cubicBezTo>
                  <a:cubicBezTo>
                    <a:pt x="29" y="39"/>
                    <a:pt x="29" y="39"/>
                    <a:pt x="29" y="39"/>
                  </a:cubicBezTo>
                  <a:cubicBezTo>
                    <a:pt x="32" y="49"/>
                    <a:pt x="32" y="49"/>
                    <a:pt x="32" y="49"/>
                  </a:cubicBezTo>
                  <a:cubicBezTo>
                    <a:pt x="32" y="50"/>
                    <a:pt x="33" y="50"/>
                    <a:pt x="33" y="50"/>
                  </a:cubicBezTo>
                  <a:cubicBezTo>
                    <a:pt x="33" y="50"/>
                    <a:pt x="34" y="51"/>
                    <a:pt x="34" y="51"/>
                  </a:cubicBezTo>
                  <a:cubicBezTo>
                    <a:pt x="39" y="51"/>
                    <a:pt x="39" y="51"/>
                    <a:pt x="39" y="51"/>
                  </a:cubicBezTo>
                  <a:cubicBezTo>
                    <a:pt x="40" y="51"/>
                    <a:pt x="41" y="50"/>
                    <a:pt x="42" y="50"/>
                  </a:cubicBezTo>
                  <a:cubicBezTo>
                    <a:pt x="42" y="50"/>
                    <a:pt x="42" y="49"/>
                    <a:pt x="42" y="47"/>
                  </a:cubicBezTo>
                  <a:cubicBezTo>
                    <a:pt x="27" y="2"/>
                    <a:pt x="27" y="2"/>
                    <a:pt x="27" y="2"/>
                  </a:cubicBezTo>
                  <a:cubicBezTo>
                    <a:pt x="27" y="1"/>
                    <a:pt x="27" y="1"/>
                    <a:pt x="26" y="0"/>
                  </a:cubicBezTo>
                  <a:cubicBezTo>
                    <a:pt x="26" y="0"/>
                    <a:pt x="25" y="0"/>
                    <a:pt x="24" y="0"/>
                  </a:cubicBezTo>
                  <a:cubicBezTo>
                    <a:pt x="19" y="0"/>
                    <a:pt x="19" y="0"/>
                    <a:pt x="19" y="0"/>
                  </a:cubicBezTo>
                  <a:cubicBezTo>
                    <a:pt x="18" y="0"/>
                    <a:pt x="17" y="0"/>
                    <a:pt x="16" y="0"/>
                  </a:cubicBezTo>
                  <a:cubicBezTo>
                    <a:pt x="16" y="1"/>
                    <a:pt x="16" y="1"/>
                    <a:pt x="15" y="2"/>
                  </a:cubicBezTo>
                  <a:cubicBezTo>
                    <a:pt x="1" y="47"/>
                    <a:pt x="1" y="47"/>
                    <a:pt x="1" y="47"/>
                  </a:cubicBezTo>
                  <a:cubicBezTo>
                    <a:pt x="0" y="49"/>
                    <a:pt x="0" y="50"/>
                    <a:pt x="0" y="50"/>
                  </a:cubicBezTo>
                  <a:cubicBezTo>
                    <a:pt x="1" y="50"/>
                    <a:pt x="1" y="51"/>
                    <a:pt x="2" y="51"/>
                  </a:cubicBezTo>
                  <a:close/>
                  <a:moveTo>
                    <a:pt x="21" y="13"/>
                  </a:moveTo>
                  <a:cubicBezTo>
                    <a:pt x="27" y="32"/>
                    <a:pt x="27" y="32"/>
                    <a:pt x="27" y="32"/>
                  </a:cubicBezTo>
                  <a:cubicBezTo>
                    <a:pt x="15" y="32"/>
                    <a:pt x="15" y="32"/>
                    <a:pt x="15" y="32"/>
                  </a:cubicBezTo>
                  <a:lnTo>
                    <a:pt x="2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74"/>
            <p:cNvSpPr>
              <a:spLocks noEditPoints="1"/>
            </p:cNvSpPr>
            <p:nvPr/>
          </p:nvSpPr>
          <p:spPr bwMode="auto">
            <a:xfrm>
              <a:off x="2173" y="1904"/>
              <a:ext cx="202" cy="201"/>
            </a:xfrm>
            <a:custGeom>
              <a:avLst/>
              <a:gdLst>
                <a:gd name="T0" fmla="*/ 12 w 84"/>
                <a:gd name="T1" fmla="*/ 84 h 84"/>
                <a:gd name="T2" fmla="*/ 73 w 84"/>
                <a:gd name="T3" fmla="*/ 84 h 84"/>
                <a:gd name="T4" fmla="*/ 84 w 84"/>
                <a:gd name="T5" fmla="*/ 73 h 84"/>
                <a:gd name="T6" fmla="*/ 84 w 84"/>
                <a:gd name="T7" fmla="*/ 12 h 84"/>
                <a:gd name="T8" fmla="*/ 73 w 84"/>
                <a:gd name="T9" fmla="*/ 0 h 84"/>
                <a:gd name="T10" fmla="*/ 12 w 84"/>
                <a:gd name="T11" fmla="*/ 0 h 84"/>
                <a:gd name="T12" fmla="*/ 0 w 84"/>
                <a:gd name="T13" fmla="*/ 12 h 84"/>
                <a:gd name="T14" fmla="*/ 0 w 84"/>
                <a:gd name="T15" fmla="*/ 73 h 84"/>
                <a:gd name="T16" fmla="*/ 12 w 84"/>
                <a:gd name="T17" fmla="*/ 84 h 84"/>
                <a:gd name="T18" fmla="*/ 9 w 84"/>
                <a:gd name="T19" fmla="*/ 12 h 84"/>
                <a:gd name="T20" fmla="*/ 12 w 84"/>
                <a:gd name="T21" fmla="*/ 9 h 84"/>
                <a:gd name="T22" fmla="*/ 72 w 84"/>
                <a:gd name="T23" fmla="*/ 9 h 84"/>
                <a:gd name="T24" fmla="*/ 75 w 84"/>
                <a:gd name="T25" fmla="*/ 12 h 84"/>
                <a:gd name="T26" fmla="*/ 75 w 84"/>
                <a:gd name="T27" fmla="*/ 72 h 84"/>
                <a:gd name="T28" fmla="*/ 72 w 84"/>
                <a:gd name="T29" fmla="*/ 75 h 84"/>
                <a:gd name="T30" fmla="*/ 12 w 84"/>
                <a:gd name="T31" fmla="*/ 75 h 84"/>
                <a:gd name="T32" fmla="*/ 9 w 84"/>
                <a:gd name="T33" fmla="*/ 72 h 84"/>
                <a:gd name="T34" fmla="*/ 9 w 84"/>
                <a:gd name="T35"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4">
                  <a:moveTo>
                    <a:pt x="12" y="84"/>
                  </a:moveTo>
                  <a:cubicBezTo>
                    <a:pt x="73" y="84"/>
                    <a:pt x="73" y="84"/>
                    <a:pt x="73" y="84"/>
                  </a:cubicBezTo>
                  <a:cubicBezTo>
                    <a:pt x="79" y="84"/>
                    <a:pt x="84" y="79"/>
                    <a:pt x="84" y="73"/>
                  </a:cubicBezTo>
                  <a:cubicBezTo>
                    <a:pt x="84" y="12"/>
                    <a:pt x="84" y="12"/>
                    <a:pt x="84" y="12"/>
                  </a:cubicBezTo>
                  <a:cubicBezTo>
                    <a:pt x="84" y="5"/>
                    <a:pt x="79" y="0"/>
                    <a:pt x="73" y="0"/>
                  </a:cubicBezTo>
                  <a:cubicBezTo>
                    <a:pt x="12" y="0"/>
                    <a:pt x="12" y="0"/>
                    <a:pt x="12" y="0"/>
                  </a:cubicBezTo>
                  <a:cubicBezTo>
                    <a:pt x="5" y="0"/>
                    <a:pt x="0" y="5"/>
                    <a:pt x="0" y="12"/>
                  </a:cubicBezTo>
                  <a:cubicBezTo>
                    <a:pt x="0" y="73"/>
                    <a:pt x="0" y="73"/>
                    <a:pt x="0" y="73"/>
                  </a:cubicBezTo>
                  <a:cubicBezTo>
                    <a:pt x="0" y="79"/>
                    <a:pt x="5" y="84"/>
                    <a:pt x="12" y="84"/>
                  </a:cubicBezTo>
                  <a:close/>
                  <a:moveTo>
                    <a:pt x="9" y="12"/>
                  </a:moveTo>
                  <a:cubicBezTo>
                    <a:pt x="9" y="10"/>
                    <a:pt x="11" y="9"/>
                    <a:pt x="12" y="9"/>
                  </a:cubicBezTo>
                  <a:cubicBezTo>
                    <a:pt x="72" y="9"/>
                    <a:pt x="72" y="9"/>
                    <a:pt x="72" y="9"/>
                  </a:cubicBezTo>
                  <a:cubicBezTo>
                    <a:pt x="74" y="9"/>
                    <a:pt x="75" y="10"/>
                    <a:pt x="75" y="12"/>
                  </a:cubicBezTo>
                  <a:cubicBezTo>
                    <a:pt x="75" y="72"/>
                    <a:pt x="75" y="72"/>
                    <a:pt x="75" y="72"/>
                  </a:cubicBezTo>
                  <a:cubicBezTo>
                    <a:pt x="75" y="74"/>
                    <a:pt x="74" y="75"/>
                    <a:pt x="72" y="75"/>
                  </a:cubicBezTo>
                  <a:cubicBezTo>
                    <a:pt x="12" y="75"/>
                    <a:pt x="12" y="75"/>
                    <a:pt x="12" y="75"/>
                  </a:cubicBezTo>
                  <a:cubicBezTo>
                    <a:pt x="11" y="75"/>
                    <a:pt x="9" y="74"/>
                    <a:pt x="9" y="72"/>
                  </a:cubicBezTo>
                  <a:lnTo>
                    <a:pt x="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75"/>
            <p:cNvSpPr>
              <a:spLocks noEditPoints="1"/>
            </p:cNvSpPr>
            <p:nvPr/>
          </p:nvSpPr>
          <p:spPr bwMode="auto">
            <a:xfrm>
              <a:off x="2130" y="2145"/>
              <a:ext cx="87" cy="122"/>
            </a:xfrm>
            <a:custGeom>
              <a:avLst/>
              <a:gdLst>
                <a:gd name="T0" fmla="*/ 29 w 36"/>
                <a:gd name="T1" fmla="*/ 25 h 51"/>
                <a:gd name="T2" fmla="*/ 35 w 36"/>
                <a:gd name="T3" fmla="*/ 13 h 51"/>
                <a:gd name="T4" fmla="*/ 30 w 36"/>
                <a:gd name="T5" fmla="*/ 3 h 51"/>
                <a:gd name="T6" fmla="*/ 16 w 36"/>
                <a:gd name="T7" fmla="*/ 0 h 51"/>
                <a:gd name="T8" fmla="*/ 3 w 36"/>
                <a:gd name="T9" fmla="*/ 0 h 51"/>
                <a:gd name="T10" fmla="*/ 1 w 36"/>
                <a:gd name="T11" fmla="*/ 1 h 51"/>
                <a:gd name="T12" fmla="*/ 0 w 36"/>
                <a:gd name="T13" fmla="*/ 3 h 51"/>
                <a:gd name="T14" fmla="*/ 0 w 36"/>
                <a:gd name="T15" fmla="*/ 48 h 51"/>
                <a:gd name="T16" fmla="*/ 1 w 36"/>
                <a:gd name="T17" fmla="*/ 50 h 51"/>
                <a:gd name="T18" fmla="*/ 3 w 36"/>
                <a:gd name="T19" fmla="*/ 51 h 51"/>
                <a:gd name="T20" fmla="*/ 18 w 36"/>
                <a:gd name="T21" fmla="*/ 51 h 51"/>
                <a:gd name="T22" fmla="*/ 26 w 36"/>
                <a:gd name="T23" fmla="*/ 50 h 51"/>
                <a:gd name="T24" fmla="*/ 32 w 36"/>
                <a:gd name="T25" fmla="*/ 47 h 51"/>
                <a:gd name="T26" fmla="*/ 35 w 36"/>
                <a:gd name="T27" fmla="*/ 43 h 51"/>
                <a:gd name="T28" fmla="*/ 36 w 36"/>
                <a:gd name="T29" fmla="*/ 37 h 51"/>
                <a:gd name="T30" fmla="*/ 34 w 36"/>
                <a:gd name="T31" fmla="*/ 29 h 51"/>
                <a:gd name="T32" fmla="*/ 29 w 36"/>
                <a:gd name="T33" fmla="*/ 25 h 51"/>
                <a:gd name="T34" fmla="*/ 10 w 36"/>
                <a:gd name="T35" fmla="*/ 8 h 51"/>
                <a:gd name="T36" fmla="*/ 10 w 36"/>
                <a:gd name="T37" fmla="*/ 7 h 51"/>
                <a:gd name="T38" fmla="*/ 16 w 36"/>
                <a:gd name="T39" fmla="*/ 7 h 51"/>
                <a:gd name="T40" fmla="*/ 23 w 36"/>
                <a:gd name="T41" fmla="*/ 9 h 51"/>
                <a:gd name="T42" fmla="*/ 25 w 36"/>
                <a:gd name="T43" fmla="*/ 14 h 51"/>
                <a:gd name="T44" fmla="*/ 23 w 36"/>
                <a:gd name="T45" fmla="*/ 20 h 51"/>
                <a:gd name="T46" fmla="*/ 16 w 36"/>
                <a:gd name="T47" fmla="*/ 21 h 51"/>
                <a:gd name="T48" fmla="*/ 10 w 36"/>
                <a:gd name="T49" fmla="*/ 21 h 51"/>
                <a:gd name="T50" fmla="*/ 10 w 36"/>
                <a:gd name="T51" fmla="*/ 21 h 51"/>
                <a:gd name="T52" fmla="*/ 10 w 36"/>
                <a:gd name="T53" fmla="*/ 8 h 51"/>
                <a:gd name="T54" fmla="*/ 24 w 36"/>
                <a:gd name="T55" fmla="*/ 42 h 51"/>
                <a:gd name="T56" fmla="*/ 16 w 36"/>
                <a:gd name="T57" fmla="*/ 44 h 51"/>
                <a:gd name="T58" fmla="*/ 10 w 36"/>
                <a:gd name="T59" fmla="*/ 44 h 51"/>
                <a:gd name="T60" fmla="*/ 10 w 36"/>
                <a:gd name="T61" fmla="*/ 43 h 51"/>
                <a:gd name="T62" fmla="*/ 10 w 36"/>
                <a:gd name="T63" fmla="*/ 30 h 51"/>
                <a:gd name="T64" fmla="*/ 10 w 36"/>
                <a:gd name="T65" fmla="*/ 29 h 51"/>
                <a:gd name="T66" fmla="*/ 16 w 36"/>
                <a:gd name="T67" fmla="*/ 29 h 51"/>
                <a:gd name="T68" fmla="*/ 24 w 36"/>
                <a:gd name="T69" fmla="*/ 31 h 51"/>
                <a:gd name="T70" fmla="*/ 26 w 36"/>
                <a:gd name="T71" fmla="*/ 37 h 51"/>
                <a:gd name="T72" fmla="*/ 24 w 36"/>
                <a:gd name="T7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51">
                  <a:moveTo>
                    <a:pt x="29" y="25"/>
                  </a:moveTo>
                  <a:cubicBezTo>
                    <a:pt x="33" y="23"/>
                    <a:pt x="35" y="19"/>
                    <a:pt x="35" y="13"/>
                  </a:cubicBezTo>
                  <a:cubicBezTo>
                    <a:pt x="35" y="9"/>
                    <a:pt x="33" y="5"/>
                    <a:pt x="30" y="3"/>
                  </a:cubicBezTo>
                  <a:cubicBezTo>
                    <a:pt x="27" y="1"/>
                    <a:pt x="22" y="0"/>
                    <a:pt x="16" y="0"/>
                  </a:cubicBezTo>
                  <a:cubicBezTo>
                    <a:pt x="3" y="0"/>
                    <a:pt x="3" y="0"/>
                    <a:pt x="3" y="0"/>
                  </a:cubicBezTo>
                  <a:cubicBezTo>
                    <a:pt x="2" y="0"/>
                    <a:pt x="1" y="0"/>
                    <a:pt x="1" y="1"/>
                  </a:cubicBezTo>
                  <a:cubicBezTo>
                    <a:pt x="1" y="1"/>
                    <a:pt x="0" y="2"/>
                    <a:pt x="0" y="3"/>
                  </a:cubicBezTo>
                  <a:cubicBezTo>
                    <a:pt x="0" y="48"/>
                    <a:pt x="0" y="48"/>
                    <a:pt x="0" y="48"/>
                  </a:cubicBezTo>
                  <a:cubicBezTo>
                    <a:pt x="0" y="49"/>
                    <a:pt x="1" y="50"/>
                    <a:pt x="1" y="50"/>
                  </a:cubicBezTo>
                  <a:cubicBezTo>
                    <a:pt x="1" y="51"/>
                    <a:pt x="2" y="51"/>
                    <a:pt x="3" y="51"/>
                  </a:cubicBezTo>
                  <a:cubicBezTo>
                    <a:pt x="18" y="51"/>
                    <a:pt x="18" y="51"/>
                    <a:pt x="18" y="51"/>
                  </a:cubicBezTo>
                  <a:cubicBezTo>
                    <a:pt x="21" y="51"/>
                    <a:pt x="24" y="51"/>
                    <a:pt x="26" y="50"/>
                  </a:cubicBezTo>
                  <a:cubicBezTo>
                    <a:pt x="29" y="49"/>
                    <a:pt x="30" y="49"/>
                    <a:pt x="32" y="47"/>
                  </a:cubicBezTo>
                  <a:cubicBezTo>
                    <a:pt x="33" y="46"/>
                    <a:pt x="34" y="45"/>
                    <a:pt x="35" y="43"/>
                  </a:cubicBezTo>
                  <a:cubicBezTo>
                    <a:pt x="36" y="41"/>
                    <a:pt x="36" y="39"/>
                    <a:pt x="36" y="37"/>
                  </a:cubicBezTo>
                  <a:cubicBezTo>
                    <a:pt x="36" y="34"/>
                    <a:pt x="35" y="31"/>
                    <a:pt x="34" y="29"/>
                  </a:cubicBezTo>
                  <a:cubicBezTo>
                    <a:pt x="33" y="27"/>
                    <a:pt x="31" y="26"/>
                    <a:pt x="29" y="25"/>
                  </a:cubicBezTo>
                  <a:close/>
                  <a:moveTo>
                    <a:pt x="10" y="8"/>
                  </a:moveTo>
                  <a:cubicBezTo>
                    <a:pt x="10" y="7"/>
                    <a:pt x="10" y="7"/>
                    <a:pt x="10" y="7"/>
                  </a:cubicBezTo>
                  <a:cubicBezTo>
                    <a:pt x="16" y="7"/>
                    <a:pt x="16" y="7"/>
                    <a:pt x="16" y="7"/>
                  </a:cubicBezTo>
                  <a:cubicBezTo>
                    <a:pt x="19" y="7"/>
                    <a:pt x="21" y="8"/>
                    <a:pt x="23" y="9"/>
                  </a:cubicBezTo>
                  <a:cubicBezTo>
                    <a:pt x="25" y="10"/>
                    <a:pt x="25" y="12"/>
                    <a:pt x="25" y="14"/>
                  </a:cubicBezTo>
                  <a:cubicBezTo>
                    <a:pt x="25" y="17"/>
                    <a:pt x="25" y="18"/>
                    <a:pt x="23" y="20"/>
                  </a:cubicBezTo>
                  <a:cubicBezTo>
                    <a:pt x="22" y="21"/>
                    <a:pt x="19" y="21"/>
                    <a:pt x="16" y="21"/>
                  </a:cubicBezTo>
                  <a:cubicBezTo>
                    <a:pt x="10" y="21"/>
                    <a:pt x="10" y="21"/>
                    <a:pt x="10" y="21"/>
                  </a:cubicBezTo>
                  <a:cubicBezTo>
                    <a:pt x="10" y="21"/>
                    <a:pt x="10" y="21"/>
                    <a:pt x="10" y="21"/>
                  </a:cubicBezTo>
                  <a:lnTo>
                    <a:pt x="10" y="8"/>
                  </a:lnTo>
                  <a:close/>
                  <a:moveTo>
                    <a:pt x="24" y="42"/>
                  </a:moveTo>
                  <a:cubicBezTo>
                    <a:pt x="22" y="43"/>
                    <a:pt x="19" y="44"/>
                    <a:pt x="16" y="44"/>
                  </a:cubicBezTo>
                  <a:cubicBezTo>
                    <a:pt x="10" y="44"/>
                    <a:pt x="10" y="44"/>
                    <a:pt x="10" y="44"/>
                  </a:cubicBezTo>
                  <a:cubicBezTo>
                    <a:pt x="10" y="43"/>
                    <a:pt x="10" y="43"/>
                    <a:pt x="10" y="43"/>
                  </a:cubicBezTo>
                  <a:cubicBezTo>
                    <a:pt x="10" y="30"/>
                    <a:pt x="10" y="30"/>
                    <a:pt x="10" y="30"/>
                  </a:cubicBezTo>
                  <a:cubicBezTo>
                    <a:pt x="10" y="29"/>
                    <a:pt x="10" y="29"/>
                    <a:pt x="10" y="29"/>
                  </a:cubicBezTo>
                  <a:cubicBezTo>
                    <a:pt x="16" y="29"/>
                    <a:pt x="16" y="29"/>
                    <a:pt x="16" y="29"/>
                  </a:cubicBezTo>
                  <a:cubicBezTo>
                    <a:pt x="19" y="29"/>
                    <a:pt x="22" y="30"/>
                    <a:pt x="24" y="31"/>
                  </a:cubicBezTo>
                  <a:cubicBezTo>
                    <a:pt x="25" y="32"/>
                    <a:pt x="26" y="34"/>
                    <a:pt x="26" y="37"/>
                  </a:cubicBezTo>
                  <a:cubicBezTo>
                    <a:pt x="26" y="39"/>
                    <a:pt x="25" y="41"/>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76"/>
            <p:cNvSpPr>
              <a:spLocks noEditPoints="1"/>
            </p:cNvSpPr>
            <p:nvPr/>
          </p:nvSpPr>
          <p:spPr bwMode="auto">
            <a:xfrm>
              <a:off x="2072" y="2107"/>
              <a:ext cx="202" cy="198"/>
            </a:xfrm>
            <a:custGeom>
              <a:avLst/>
              <a:gdLst>
                <a:gd name="T0" fmla="*/ 73 w 84"/>
                <a:gd name="T1" fmla="*/ 0 h 83"/>
                <a:gd name="T2" fmla="*/ 12 w 84"/>
                <a:gd name="T3" fmla="*/ 0 h 83"/>
                <a:gd name="T4" fmla="*/ 0 w 84"/>
                <a:gd name="T5" fmla="*/ 11 h 83"/>
                <a:gd name="T6" fmla="*/ 0 w 84"/>
                <a:gd name="T7" fmla="*/ 72 h 83"/>
                <a:gd name="T8" fmla="*/ 12 w 84"/>
                <a:gd name="T9" fmla="*/ 83 h 83"/>
                <a:gd name="T10" fmla="*/ 73 w 84"/>
                <a:gd name="T11" fmla="*/ 83 h 83"/>
                <a:gd name="T12" fmla="*/ 84 w 84"/>
                <a:gd name="T13" fmla="*/ 72 h 83"/>
                <a:gd name="T14" fmla="*/ 84 w 84"/>
                <a:gd name="T15" fmla="*/ 11 h 83"/>
                <a:gd name="T16" fmla="*/ 73 w 84"/>
                <a:gd name="T17" fmla="*/ 0 h 83"/>
                <a:gd name="T18" fmla="*/ 75 w 84"/>
                <a:gd name="T19" fmla="*/ 72 h 83"/>
                <a:gd name="T20" fmla="*/ 72 w 84"/>
                <a:gd name="T21" fmla="*/ 74 h 83"/>
                <a:gd name="T22" fmla="*/ 12 w 84"/>
                <a:gd name="T23" fmla="*/ 74 h 83"/>
                <a:gd name="T24" fmla="*/ 9 w 84"/>
                <a:gd name="T25" fmla="*/ 72 h 83"/>
                <a:gd name="T26" fmla="*/ 9 w 84"/>
                <a:gd name="T27" fmla="*/ 12 h 83"/>
                <a:gd name="T28" fmla="*/ 12 w 84"/>
                <a:gd name="T29" fmla="*/ 9 h 83"/>
                <a:gd name="T30" fmla="*/ 72 w 84"/>
                <a:gd name="T31" fmla="*/ 9 h 83"/>
                <a:gd name="T32" fmla="*/ 75 w 84"/>
                <a:gd name="T33" fmla="*/ 12 h 83"/>
                <a:gd name="T34" fmla="*/ 75 w 84"/>
                <a:gd name="T35" fmla="*/ 7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3">
                  <a:moveTo>
                    <a:pt x="73" y="0"/>
                  </a:moveTo>
                  <a:cubicBezTo>
                    <a:pt x="12" y="0"/>
                    <a:pt x="12" y="0"/>
                    <a:pt x="12" y="0"/>
                  </a:cubicBezTo>
                  <a:cubicBezTo>
                    <a:pt x="5" y="0"/>
                    <a:pt x="0" y="5"/>
                    <a:pt x="0" y="11"/>
                  </a:cubicBezTo>
                  <a:cubicBezTo>
                    <a:pt x="0" y="72"/>
                    <a:pt x="0" y="72"/>
                    <a:pt x="0" y="72"/>
                  </a:cubicBezTo>
                  <a:cubicBezTo>
                    <a:pt x="0" y="78"/>
                    <a:pt x="5" y="83"/>
                    <a:pt x="12" y="83"/>
                  </a:cubicBezTo>
                  <a:cubicBezTo>
                    <a:pt x="73" y="83"/>
                    <a:pt x="73" y="83"/>
                    <a:pt x="73" y="83"/>
                  </a:cubicBezTo>
                  <a:cubicBezTo>
                    <a:pt x="79" y="83"/>
                    <a:pt x="84" y="78"/>
                    <a:pt x="84" y="72"/>
                  </a:cubicBezTo>
                  <a:cubicBezTo>
                    <a:pt x="84" y="11"/>
                    <a:pt x="84" y="11"/>
                    <a:pt x="84" y="11"/>
                  </a:cubicBezTo>
                  <a:cubicBezTo>
                    <a:pt x="84" y="5"/>
                    <a:pt x="79" y="0"/>
                    <a:pt x="73" y="0"/>
                  </a:cubicBezTo>
                  <a:close/>
                  <a:moveTo>
                    <a:pt x="75" y="72"/>
                  </a:moveTo>
                  <a:cubicBezTo>
                    <a:pt x="75" y="73"/>
                    <a:pt x="74" y="74"/>
                    <a:pt x="72" y="74"/>
                  </a:cubicBezTo>
                  <a:cubicBezTo>
                    <a:pt x="12" y="74"/>
                    <a:pt x="12" y="74"/>
                    <a:pt x="12" y="74"/>
                  </a:cubicBezTo>
                  <a:cubicBezTo>
                    <a:pt x="11" y="74"/>
                    <a:pt x="9" y="73"/>
                    <a:pt x="9" y="72"/>
                  </a:cubicBezTo>
                  <a:cubicBezTo>
                    <a:pt x="9" y="12"/>
                    <a:pt x="9" y="12"/>
                    <a:pt x="9" y="12"/>
                  </a:cubicBezTo>
                  <a:cubicBezTo>
                    <a:pt x="9" y="10"/>
                    <a:pt x="11" y="9"/>
                    <a:pt x="12" y="9"/>
                  </a:cubicBezTo>
                  <a:cubicBezTo>
                    <a:pt x="72" y="9"/>
                    <a:pt x="72" y="9"/>
                    <a:pt x="72" y="9"/>
                  </a:cubicBezTo>
                  <a:cubicBezTo>
                    <a:pt x="74" y="9"/>
                    <a:pt x="75" y="10"/>
                    <a:pt x="75" y="12"/>
                  </a:cubicBezTo>
                  <a:lnTo>
                    <a:pt x="7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77"/>
            <p:cNvSpPr/>
            <p:nvPr/>
          </p:nvSpPr>
          <p:spPr bwMode="auto">
            <a:xfrm>
              <a:off x="2334" y="2143"/>
              <a:ext cx="85" cy="127"/>
            </a:xfrm>
            <a:custGeom>
              <a:avLst/>
              <a:gdLst>
                <a:gd name="T0" fmla="*/ 31 w 35"/>
                <a:gd name="T1" fmla="*/ 1 h 53"/>
                <a:gd name="T2" fmla="*/ 21 w 35"/>
                <a:gd name="T3" fmla="*/ 0 h 53"/>
                <a:gd name="T4" fmla="*/ 11 w 35"/>
                <a:gd name="T5" fmla="*/ 2 h 53"/>
                <a:gd name="T6" fmla="*/ 4 w 35"/>
                <a:gd name="T7" fmla="*/ 5 h 53"/>
                <a:gd name="T8" fmla="*/ 1 w 35"/>
                <a:gd name="T9" fmla="*/ 11 h 53"/>
                <a:gd name="T10" fmla="*/ 0 w 35"/>
                <a:gd name="T11" fmla="*/ 18 h 53"/>
                <a:gd name="T12" fmla="*/ 0 w 35"/>
                <a:gd name="T13" fmla="*/ 37 h 53"/>
                <a:gd name="T14" fmla="*/ 5 w 35"/>
                <a:gd name="T15" fmla="*/ 49 h 53"/>
                <a:gd name="T16" fmla="*/ 20 w 35"/>
                <a:gd name="T17" fmla="*/ 53 h 53"/>
                <a:gd name="T18" fmla="*/ 29 w 35"/>
                <a:gd name="T19" fmla="*/ 52 h 53"/>
                <a:gd name="T20" fmla="*/ 34 w 35"/>
                <a:gd name="T21" fmla="*/ 50 h 53"/>
                <a:gd name="T22" fmla="*/ 34 w 35"/>
                <a:gd name="T23" fmla="*/ 49 h 53"/>
                <a:gd name="T24" fmla="*/ 34 w 35"/>
                <a:gd name="T25" fmla="*/ 46 h 53"/>
                <a:gd name="T26" fmla="*/ 33 w 35"/>
                <a:gd name="T27" fmla="*/ 43 h 53"/>
                <a:gd name="T28" fmla="*/ 32 w 35"/>
                <a:gd name="T29" fmla="*/ 42 h 53"/>
                <a:gd name="T30" fmla="*/ 31 w 35"/>
                <a:gd name="T31" fmla="*/ 43 h 53"/>
                <a:gd name="T32" fmla="*/ 27 w 35"/>
                <a:gd name="T33" fmla="*/ 44 h 53"/>
                <a:gd name="T34" fmla="*/ 20 w 35"/>
                <a:gd name="T35" fmla="*/ 45 h 53"/>
                <a:gd name="T36" fmla="*/ 17 w 35"/>
                <a:gd name="T37" fmla="*/ 45 h 53"/>
                <a:gd name="T38" fmla="*/ 13 w 35"/>
                <a:gd name="T39" fmla="*/ 43 h 53"/>
                <a:gd name="T40" fmla="*/ 11 w 35"/>
                <a:gd name="T41" fmla="*/ 40 h 53"/>
                <a:gd name="T42" fmla="*/ 10 w 35"/>
                <a:gd name="T43" fmla="*/ 36 h 53"/>
                <a:gd name="T44" fmla="*/ 10 w 35"/>
                <a:gd name="T45" fmla="*/ 19 h 53"/>
                <a:gd name="T46" fmla="*/ 13 w 35"/>
                <a:gd name="T47" fmla="*/ 11 h 53"/>
                <a:gd name="T48" fmla="*/ 22 w 35"/>
                <a:gd name="T49" fmla="*/ 8 h 53"/>
                <a:gd name="T50" fmla="*/ 27 w 35"/>
                <a:gd name="T51" fmla="*/ 9 h 53"/>
                <a:gd name="T52" fmla="*/ 31 w 35"/>
                <a:gd name="T53" fmla="*/ 10 h 53"/>
                <a:gd name="T54" fmla="*/ 32 w 35"/>
                <a:gd name="T55" fmla="*/ 9 h 53"/>
                <a:gd name="T56" fmla="*/ 33 w 35"/>
                <a:gd name="T57" fmla="*/ 7 h 53"/>
                <a:gd name="T58" fmla="*/ 34 w 35"/>
                <a:gd name="T59" fmla="*/ 5 h 53"/>
                <a:gd name="T60" fmla="*/ 34 w 35"/>
                <a:gd name="T61" fmla="*/ 3 h 53"/>
                <a:gd name="T62" fmla="*/ 31 w 35"/>
                <a:gd name="T63"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53">
                  <a:moveTo>
                    <a:pt x="31" y="1"/>
                  </a:moveTo>
                  <a:cubicBezTo>
                    <a:pt x="29" y="1"/>
                    <a:pt x="26" y="0"/>
                    <a:pt x="21" y="0"/>
                  </a:cubicBezTo>
                  <a:cubicBezTo>
                    <a:pt x="17" y="0"/>
                    <a:pt x="13" y="1"/>
                    <a:pt x="11" y="2"/>
                  </a:cubicBezTo>
                  <a:cubicBezTo>
                    <a:pt x="8" y="3"/>
                    <a:pt x="6" y="4"/>
                    <a:pt x="4" y="5"/>
                  </a:cubicBezTo>
                  <a:cubicBezTo>
                    <a:pt x="3" y="7"/>
                    <a:pt x="1" y="9"/>
                    <a:pt x="1" y="11"/>
                  </a:cubicBezTo>
                  <a:cubicBezTo>
                    <a:pt x="0" y="13"/>
                    <a:pt x="0" y="16"/>
                    <a:pt x="0" y="18"/>
                  </a:cubicBezTo>
                  <a:cubicBezTo>
                    <a:pt x="0" y="37"/>
                    <a:pt x="0" y="37"/>
                    <a:pt x="0" y="37"/>
                  </a:cubicBezTo>
                  <a:cubicBezTo>
                    <a:pt x="0" y="42"/>
                    <a:pt x="2" y="46"/>
                    <a:pt x="5" y="49"/>
                  </a:cubicBezTo>
                  <a:cubicBezTo>
                    <a:pt x="8" y="51"/>
                    <a:pt x="13" y="53"/>
                    <a:pt x="20" y="53"/>
                  </a:cubicBezTo>
                  <a:cubicBezTo>
                    <a:pt x="23" y="53"/>
                    <a:pt x="26" y="53"/>
                    <a:pt x="29" y="52"/>
                  </a:cubicBezTo>
                  <a:cubicBezTo>
                    <a:pt x="31" y="51"/>
                    <a:pt x="33" y="51"/>
                    <a:pt x="34" y="50"/>
                  </a:cubicBezTo>
                  <a:cubicBezTo>
                    <a:pt x="34" y="50"/>
                    <a:pt x="34" y="50"/>
                    <a:pt x="34" y="49"/>
                  </a:cubicBezTo>
                  <a:cubicBezTo>
                    <a:pt x="34" y="48"/>
                    <a:pt x="34" y="47"/>
                    <a:pt x="34" y="46"/>
                  </a:cubicBezTo>
                  <a:cubicBezTo>
                    <a:pt x="33" y="45"/>
                    <a:pt x="33" y="44"/>
                    <a:pt x="33" y="43"/>
                  </a:cubicBezTo>
                  <a:cubicBezTo>
                    <a:pt x="32" y="43"/>
                    <a:pt x="32" y="42"/>
                    <a:pt x="32" y="42"/>
                  </a:cubicBezTo>
                  <a:cubicBezTo>
                    <a:pt x="31" y="43"/>
                    <a:pt x="31" y="43"/>
                    <a:pt x="31" y="43"/>
                  </a:cubicBezTo>
                  <a:cubicBezTo>
                    <a:pt x="30" y="43"/>
                    <a:pt x="29" y="44"/>
                    <a:pt x="27" y="44"/>
                  </a:cubicBezTo>
                  <a:cubicBezTo>
                    <a:pt x="25" y="45"/>
                    <a:pt x="23" y="45"/>
                    <a:pt x="20" y="45"/>
                  </a:cubicBezTo>
                  <a:cubicBezTo>
                    <a:pt x="19" y="45"/>
                    <a:pt x="18" y="45"/>
                    <a:pt x="17" y="45"/>
                  </a:cubicBezTo>
                  <a:cubicBezTo>
                    <a:pt x="15" y="44"/>
                    <a:pt x="14" y="44"/>
                    <a:pt x="13" y="43"/>
                  </a:cubicBezTo>
                  <a:cubicBezTo>
                    <a:pt x="12" y="42"/>
                    <a:pt x="11" y="42"/>
                    <a:pt x="11" y="40"/>
                  </a:cubicBezTo>
                  <a:cubicBezTo>
                    <a:pt x="10" y="39"/>
                    <a:pt x="10" y="38"/>
                    <a:pt x="10" y="36"/>
                  </a:cubicBezTo>
                  <a:cubicBezTo>
                    <a:pt x="10" y="19"/>
                    <a:pt x="10" y="19"/>
                    <a:pt x="10" y="19"/>
                  </a:cubicBezTo>
                  <a:cubicBezTo>
                    <a:pt x="10" y="15"/>
                    <a:pt x="11" y="13"/>
                    <a:pt x="13" y="11"/>
                  </a:cubicBezTo>
                  <a:cubicBezTo>
                    <a:pt x="15" y="9"/>
                    <a:pt x="18" y="8"/>
                    <a:pt x="22" y="8"/>
                  </a:cubicBezTo>
                  <a:cubicBezTo>
                    <a:pt x="24" y="8"/>
                    <a:pt x="25" y="8"/>
                    <a:pt x="27" y="9"/>
                  </a:cubicBezTo>
                  <a:cubicBezTo>
                    <a:pt x="28" y="9"/>
                    <a:pt x="30" y="10"/>
                    <a:pt x="31" y="10"/>
                  </a:cubicBezTo>
                  <a:cubicBezTo>
                    <a:pt x="31" y="10"/>
                    <a:pt x="32" y="10"/>
                    <a:pt x="32" y="9"/>
                  </a:cubicBezTo>
                  <a:cubicBezTo>
                    <a:pt x="33" y="9"/>
                    <a:pt x="33" y="8"/>
                    <a:pt x="33" y="7"/>
                  </a:cubicBezTo>
                  <a:cubicBezTo>
                    <a:pt x="34" y="6"/>
                    <a:pt x="34" y="5"/>
                    <a:pt x="34" y="5"/>
                  </a:cubicBezTo>
                  <a:cubicBezTo>
                    <a:pt x="35" y="4"/>
                    <a:pt x="35" y="3"/>
                    <a:pt x="34" y="3"/>
                  </a:cubicBezTo>
                  <a:cubicBezTo>
                    <a:pt x="34" y="3"/>
                    <a:pt x="33" y="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78"/>
            <p:cNvSpPr>
              <a:spLocks noEditPoints="1"/>
            </p:cNvSpPr>
            <p:nvPr/>
          </p:nvSpPr>
          <p:spPr bwMode="auto">
            <a:xfrm>
              <a:off x="2277" y="2107"/>
              <a:ext cx="199" cy="198"/>
            </a:xfrm>
            <a:custGeom>
              <a:avLst/>
              <a:gdLst>
                <a:gd name="T0" fmla="*/ 72 w 83"/>
                <a:gd name="T1" fmla="*/ 0 h 83"/>
                <a:gd name="T2" fmla="*/ 11 w 83"/>
                <a:gd name="T3" fmla="*/ 0 h 83"/>
                <a:gd name="T4" fmla="*/ 0 w 83"/>
                <a:gd name="T5" fmla="*/ 11 h 83"/>
                <a:gd name="T6" fmla="*/ 0 w 83"/>
                <a:gd name="T7" fmla="*/ 72 h 83"/>
                <a:gd name="T8" fmla="*/ 11 w 83"/>
                <a:gd name="T9" fmla="*/ 83 h 83"/>
                <a:gd name="T10" fmla="*/ 72 w 83"/>
                <a:gd name="T11" fmla="*/ 83 h 83"/>
                <a:gd name="T12" fmla="*/ 83 w 83"/>
                <a:gd name="T13" fmla="*/ 72 h 83"/>
                <a:gd name="T14" fmla="*/ 83 w 83"/>
                <a:gd name="T15" fmla="*/ 11 h 83"/>
                <a:gd name="T16" fmla="*/ 72 w 83"/>
                <a:gd name="T17" fmla="*/ 0 h 83"/>
                <a:gd name="T18" fmla="*/ 74 w 83"/>
                <a:gd name="T19" fmla="*/ 72 h 83"/>
                <a:gd name="T20" fmla="*/ 71 w 83"/>
                <a:gd name="T21" fmla="*/ 74 h 83"/>
                <a:gd name="T22" fmla="*/ 11 w 83"/>
                <a:gd name="T23" fmla="*/ 74 h 83"/>
                <a:gd name="T24" fmla="*/ 8 w 83"/>
                <a:gd name="T25" fmla="*/ 72 h 83"/>
                <a:gd name="T26" fmla="*/ 8 w 83"/>
                <a:gd name="T27" fmla="*/ 12 h 83"/>
                <a:gd name="T28" fmla="*/ 11 w 83"/>
                <a:gd name="T29" fmla="*/ 9 h 83"/>
                <a:gd name="T30" fmla="*/ 71 w 83"/>
                <a:gd name="T31" fmla="*/ 9 h 83"/>
                <a:gd name="T32" fmla="*/ 74 w 83"/>
                <a:gd name="T33" fmla="*/ 12 h 83"/>
                <a:gd name="T34" fmla="*/ 74 w 83"/>
                <a:gd name="T35" fmla="*/ 7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3">
                  <a:moveTo>
                    <a:pt x="72" y="0"/>
                  </a:moveTo>
                  <a:cubicBezTo>
                    <a:pt x="11" y="0"/>
                    <a:pt x="11" y="0"/>
                    <a:pt x="11" y="0"/>
                  </a:cubicBezTo>
                  <a:cubicBezTo>
                    <a:pt x="5" y="0"/>
                    <a:pt x="0" y="5"/>
                    <a:pt x="0" y="11"/>
                  </a:cubicBezTo>
                  <a:cubicBezTo>
                    <a:pt x="0" y="72"/>
                    <a:pt x="0" y="72"/>
                    <a:pt x="0" y="72"/>
                  </a:cubicBezTo>
                  <a:cubicBezTo>
                    <a:pt x="0" y="78"/>
                    <a:pt x="5" y="83"/>
                    <a:pt x="11" y="83"/>
                  </a:cubicBezTo>
                  <a:cubicBezTo>
                    <a:pt x="72" y="83"/>
                    <a:pt x="72" y="83"/>
                    <a:pt x="72" y="83"/>
                  </a:cubicBezTo>
                  <a:cubicBezTo>
                    <a:pt x="78" y="83"/>
                    <a:pt x="83" y="78"/>
                    <a:pt x="83" y="72"/>
                  </a:cubicBezTo>
                  <a:cubicBezTo>
                    <a:pt x="83" y="11"/>
                    <a:pt x="83" y="11"/>
                    <a:pt x="83" y="11"/>
                  </a:cubicBezTo>
                  <a:cubicBezTo>
                    <a:pt x="83" y="5"/>
                    <a:pt x="78" y="0"/>
                    <a:pt x="72" y="0"/>
                  </a:cubicBezTo>
                  <a:close/>
                  <a:moveTo>
                    <a:pt x="74" y="72"/>
                  </a:moveTo>
                  <a:cubicBezTo>
                    <a:pt x="74" y="73"/>
                    <a:pt x="73" y="74"/>
                    <a:pt x="71" y="74"/>
                  </a:cubicBezTo>
                  <a:cubicBezTo>
                    <a:pt x="11" y="74"/>
                    <a:pt x="11" y="74"/>
                    <a:pt x="11" y="74"/>
                  </a:cubicBezTo>
                  <a:cubicBezTo>
                    <a:pt x="10" y="74"/>
                    <a:pt x="8" y="73"/>
                    <a:pt x="8" y="72"/>
                  </a:cubicBezTo>
                  <a:cubicBezTo>
                    <a:pt x="8" y="12"/>
                    <a:pt x="8" y="12"/>
                    <a:pt x="8" y="12"/>
                  </a:cubicBezTo>
                  <a:cubicBezTo>
                    <a:pt x="8" y="10"/>
                    <a:pt x="10" y="9"/>
                    <a:pt x="11" y="9"/>
                  </a:cubicBezTo>
                  <a:cubicBezTo>
                    <a:pt x="71" y="9"/>
                    <a:pt x="71" y="9"/>
                    <a:pt x="71" y="9"/>
                  </a:cubicBezTo>
                  <a:cubicBezTo>
                    <a:pt x="73" y="9"/>
                    <a:pt x="74" y="10"/>
                    <a:pt x="74" y="12"/>
                  </a:cubicBezTo>
                  <a:lnTo>
                    <a:pt x="74"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31" name="Group 181"/>
          <p:cNvGrpSpPr>
            <a:grpSpLocks noChangeAspect="1"/>
          </p:cNvGrpSpPr>
          <p:nvPr/>
        </p:nvGrpSpPr>
        <p:grpSpPr bwMode="auto">
          <a:xfrm>
            <a:off x="5643593" y="3228937"/>
            <a:ext cx="334816" cy="332372"/>
            <a:chOff x="2160" y="2262"/>
            <a:chExt cx="411" cy="408"/>
          </a:xfrm>
          <a:solidFill>
            <a:schemeClr val="bg1"/>
          </a:solidFill>
          <a:effectLst/>
        </p:grpSpPr>
        <p:sp>
          <p:nvSpPr>
            <p:cNvPr id="132"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39" name="Group 198"/>
          <p:cNvGrpSpPr>
            <a:grpSpLocks noChangeAspect="1"/>
          </p:cNvGrpSpPr>
          <p:nvPr/>
        </p:nvGrpSpPr>
        <p:grpSpPr bwMode="auto">
          <a:xfrm>
            <a:off x="6230362" y="4063972"/>
            <a:ext cx="353065" cy="271520"/>
            <a:chOff x="2216" y="2944"/>
            <a:chExt cx="394" cy="303"/>
          </a:xfrm>
          <a:solidFill>
            <a:schemeClr val="bg1"/>
          </a:solidFill>
          <a:effectLst/>
        </p:grpSpPr>
        <p:sp>
          <p:nvSpPr>
            <p:cNvPr id="140" name="Line 203"/>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Line 204"/>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205"/>
            <p:cNvSpPr>
              <a:spLocks noEditPoints="1"/>
            </p:cNvSpPr>
            <p:nvPr/>
          </p:nvSpPr>
          <p:spPr bwMode="auto">
            <a:xfrm>
              <a:off x="2216" y="2944"/>
              <a:ext cx="394" cy="303"/>
            </a:xfrm>
            <a:custGeom>
              <a:avLst/>
              <a:gdLst>
                <a:gd name="T0" fmla="*/ 157 w 164"/>
                <a:gd name="T1" fmla="*/ 12 h 126"/>
                <a:gd name="T2" fmla="*/ 153 w 164"/>
                <a:gd name="T3" fmla="*/ 7 h 126"/>
                <a:gd name="T4" fmla="*/ 104 w 164"/>
                <a:gd name="T5" fmla="*/ 0 h 126"/>
                <a:gd name="T6" fmla="*/ 82 w 164"/>
                <a:gd name="T7" fmla="*/ 10 h 126"/>
                <a:gd name="T8" fmla="*/ 68 w 164"/>
                <a:gd name="T9" fmla="*/ 1 h 126"/>
                <a:gd name="T10" fmla="*/ 17 w 164"/>
                <a:gd name="T11" fmla="*/ 6 h 126"/>
                <a:gd name="T12" fmla="*/ 8 w 164"/>
                <a:gd name="T13" fmla="*/ 10 h 126"/>
                <a:gd name="T14" fmla="*/ 5 w 164"/>
                <a:gd name="T15" fmla="*/ 12 h 126"/>
                <a:gd name="T16" fmla="*/ 0 w 164"/>
                <a:gd name="T17" fmla="*/ 83 h 126"/>
                <a:gd name="T18" fmla="*/ 4 w 164"/>
                <a:gd name="T19" fmla="*/ 120 h 126"/>
                <a:gd name="T20" fmla="*/ 56 w 164"/>
                <a:gd name="T21" fmla="*/ 120 h 126"/>
                <a:gd name="T22" fmla="*/ 63 w 164"/>
                <a:gd name="T23" fmla="*/ 120 h 126"/>
                <a:gd name="T24" fmla="*/ 71 w 164"/>
                <a:gd name="T25" fmla="*/ 126 h 126"/>
                <a:gd name="T26" fmla="*/ 91 w 164"/>
                <a:gd name="T27" fmla="*/ 126 h 126"/>
                <a:gd name="T28" fmla="*/ 98 w 164"/>
                <a:gd name="T29" fmla="*/ 123 h 126"/>
                <a:gd name="T30" fmla="*/ 100 w 164"/>
                <a:gd name="T31" fmla="*/ 120 h 126"/>
                <a:gd name="T32" fmla="*/ 145 w 164"/>
                <a:gd name="T33" fmla="*/ 120 h 126"/>
                <a:gd name="T34" fmla="*/ 164 w 164"/>
                <a:gd name="T35" fmla="*/ 114 h 126"/>
                <a:gd name="T36" fmla="*/ 164 w 164"/>
                <a:gd name="T37" fmla="*/ 21 h 126"/>
                <a:gd name="T38" fmla="*/ 68 w 164"/>
                <a:gd name="T39" fmla="*/ 113 h 126"/>
                <a:gd name="T40" fmla="*/ 12 w 164"/>
                <a:gd name="T41" fmla="*/ 107 h 126"/>
                <a:gd name="T42" fmla="*/ 40 w 164"/>
                <a:gd name="T43" fmla="*/ 101 h 126"/>
                <a:gd name="T44" fmla="*/ 77 w 164"/>
                <a:gd name="T45" fmla="*/ 109 h 126"/>
                <a:gd name="T46" fmla="*/ 79 w 164"/>
                <a:gd name="T47" fmla="*/ 17 h 126"/>
                <a:gd name="T48" fmla="*/ 79 w 164"/>
                <a:gd name="T49" fmla="*/ 98 h 126"/>
                <a:gd name="T50" fmla="*/ 65 w 164"/>
                <a:gd name="T51" fmla="*/ 94 h 126"/>
                <a:gd name="T52" fmla="*/ 12 w 164"/>
                <a:gd name="T53" fmla="*/ 100 h 126"/>
                <a:gd name="T54" fmla="*/ 12 w 164"/>
                <a:gd name="T55" fmla="*/ 13 h 126"/>
                <a:gd name="T56" fmla="*/ 15 w 164"/>
                <a:gd name="T57" fmla="*/ 11 h 126"/>
                <a:gd name="T58" fmla="*/ 43 w 164"/>
                <a:gd name="T59" fmla="*/ 6 h 126"/>
                <a:gd name="T60" fmla="*/ 76 w 164"/>
                <a:gd name="T61" fmla="*/ 10 h 126"/>
                <a:gd name="T62" fmla="*/ 79 w 164"/>
                <a:gd name="T63" fmla="*/ 17 h 126"/>
                <a:gd name="T64" fmla="*/ 85 w 164"/>
                <a:gd name="T65" fmla="*/ 40 h 126"/>
                <a:gd name="T66" fmla="*/ 85 w 164"/>
                <a:gd name="T67" fmla="*/ 14 h 126"/>
                <a:gd name="T68" fmla="*/ 90 w 164"/>
                <a:gd name="T69" fmla="*/ 8 h 126"/>
                <a:gd name="T70" fmla="*/ 94 w 164"/>
                <a:gd name="T71" fmla="*/ 43 h 126"/>
                <a:gd name="T72" fmla="*/ 102 w 164"/>
                <a:gd name="T73" fmla="*/ 43 h 126"/>
                <a:gd name="T74" fmla="*/ 107 w 164"/>
                <a:gd name="T75" fmla="*/ 5 h 126"/>
                <a:gd name="T76" fmla="*/ 152 w 164"/>
                <a:gd name="T77" fmla="*/ 11 h 126"/>
                <a:gd name="T78" fmla="*/ 152 w 164"/>
                <a:gd name="T79" fmla="*/ 15 h 126"/>
                <a:gd name="T80" fmla="*/ 152 w 164"/>
                <a:gd name="T81" fmla="*/ 100 h 126"/>
                <a:gd name="T82" fmla="*/ 100 w 164"/>
                <a:gd name="T83" fmla="*/ 94 h 126"/>
                <a:gd name="T84" fmla="*/ 96 w 164"/>
                <a:gd name="T85" fmla="*/ 113 h 126"/>
                <a:gd name="T86" fmla="*/ 97 w 164"/>
                <a:gd name="T87" fmla="*/ 101 h 126"/>
                <a:gd name="T88" fmla="*/ 147 w 164"/>
                <a:gd name="T89" fmla="*/ 106 h 126"/>
                <a:gd name="T90" fmla="*/ 153 w 164"/>
                <a:gd name="T9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126">
                  <a:moveTo>
                    <a:pt x="159" y="12"/>
                  </a:moveTo>
                  <a:cubicBezTo>
                    <a:pt x="159" y="12"/>
                    <a:pt x="158" y="12"/>
                    <a:pt x="157" y="12"/>
                  </a:cubicBezTo>
                  <a:cubicBezTo>
                    <a:pt x="156" y="12"/>
                    <a:pt x="156" y="12"/>
                    <a:pt x="156" y="11"/>
                  </a:cubicBezTo>
                  <a:cubicBezTo>
                    <a:pt x="156" y="9"/>
                    <a:pt x="155" y="8"/>
                    <a:pt x="153" y="7"/>
                  </a:cubicBezTo>
                  <a:cubicBezTo>
                    <a:pt x="146" y="6"/>
                    <a:pt x="138" y="4"/>
                    <a:pt x="131" y="3"/>
                  </a:cubicBezTo>
                  <a:cubicBezTo>
                    <a:pt x="122" y="2"/>
                    <a:pt x="113" y="0"/>
                    <a:pt x="104" y="0"/>
                  </a:cubicBezTo>
                  <a:cubicBezTo>
                    <a:pt x="100" y="0"/>
                    <a:pt x="95" y="1"/>
                    <a:pt x="92" y="2"/>
                  </a:cubicBezTo>
                  <a:cubicBezTo>
                    <a:pt x="88" y="3"/>
                    <a:pt x="85" y="7"/>
                    <a:pt x="82" y="10"/>
                  </a:cubicBezTo>
                  <a:cubicBezTo>
                    <a:pt x="80" y="8"/>
                    <a:pt x="78" y="6"/>
                    <a:pt x="76" y="4"/>
                  </a:cubicBezTo>
                  <a:cubicBezTo>
                    <a:pt x="73" y="2"/>
                    <a:pt x="71" y="2"/>
                    <a:pt x="68" y="1"/>
                  </a:cubicBezTo>
                  <a:cubicBezTo>
                    <a:pt x="62" y="0"/>
                    <a:pt x="56" y="0"/>
                    <a:pt x="50" y="1"/>
                  </a:cubicBezTo>
                  <a:cubicBezTo>
                    <a:pt x="39" y="2"/>
                    <a:pt x="28" y="4"/>
                    <a:pt x="17" y="6"/>
                  </a:cubicBezTo>
                  <a:cubicBezTo>
                    <a:pt x="14" y="7"/>
                    <a:pt x="12" y="7"/>
                    <a:pt x="10" y="7"/>
                  </a:cubicBezTo>
                  <a:cubicBezTo>
                    <a:pt x="8" y="8"/>
                    <a:pt x="8" y="9"/>
                    <a:pt x="8" y="10"/>
                  </a:cubicBezTo>
                  <a:cubicBezTo>
                    <a:pt x="8" y="12"/>
                    <a:pt x="8" y="12"/>
                    <a:pt x="8" y="12"/>
                  </a:cubicBezTo>
                  <a:cubicBezTo>
                    <a:pt x="7" y="12"/>
                    <a:pt x="6" y="12"/>
                    <a:pt x="5" y="12"/>
                  </a:cubicBezTo>
                  <a:cubicBezTo>
                    <a:pt x="1" y="12"/>
                    <a:pt x="0" y="15"/>
                    <a:pt x="0" y="19"/>
                  </a:cubicBezTo>
                  <a:cubicBezTo>
                    <a:pt x="0" y="43"/>
                    <a:pt x="0" y="59"/>
                    <a:pt x="0" y="83"/>
                  </a:cubicBezTo>
                  <a:cubicBezTo>
                    <a:pt x="0" y="93"/>
                    <a:pt x="0" y="103"/>
                    <a:pt x="0" y="113"/>
                  </a:cubicBezTo>
                  <a:cubicBezTo>
                    <a:pt x="0" y="116"/>
                    <a:pt x="0" y="120"/>
                    <a:pt x="4" y="120"/>
                  </a:cubicBezTo>
                  <a:cubicBezTo>
                    <a:pt x="8" y="120"/>
                    <a:pt x="12" y="120"/>
                    <a:pt x="15" y="120"/>
                  </a:cubicBezTo>
                  <a:cubicBezTo>
                    <a:pt x="29" y="120"/>
                    <a:pt x="42" y="120"/>
                    <a:pt x="56" y="120"/>
                  </a:cubicBezTo>
                  <a:cubicBezTo>
                    <a:pt x="58" y="120"/>
                    <a:pt x="60" y="120"/>
                    <a:pt x="62" y="120"/>
                  </a:cubicBezTo>
                  <a:cubicBezTo>
                    <a:pt x="62" y="120"/>
                    <a:pt x="63" y="120"/>
                    <a:pt x="63" y="120"/>
                  </a:cubicBezTo>
                  <a:cubicBezTo>
                    <a:pt x="65" y="120"/>
                    <a:pt x="65" y="121"/>
                    <a:pt x="65" y="122"/>
                  </a:cubicBezTo>
                  <a:cubicBezTo>
                    <a:pt x="66" y="125"/>
                    <a:pt x="69" y="126"/>
                    <a:pt x="71" y="126"/>
                  </a:cubicBezTo>
                  <a:cubicBezTo>
                    <a:pt x="74" y="126"/>
                    <a:pt x="77" y="126"/>
                    <a:pt x="80" y="126"/>
                  </a:cubicBezTo>
                  <a:cubicBezTo>
                    <a:pt x="84" y="126"/>
                    <a:pt x="87" y="126"/>
                    <a:pt x="91" y="126"/>
                  </a:cubicBezTo>
                  <a:cubicBezTo>
                    <a:pt x="92" y="126"/>
                    <a:pt x="95" y="126"/>
                    <a:pt x="96" y="125"/>
                  </a:cubicBezTo>
                  <a:cubicBezTo>
                    <a:pt x="97" y="125"/>
                    <a:pt x="98" y="124"/>
                    <a:pt x="98" y="123"/>
                  </a:cubicBezTo>
                  <a:cubicBezTo>
                    <a:pt x="99" y="122"/>
                    <a:pt x="98" y="121"/>
                    <a:pt x="99" y="120"/>
                  </a:cubicBezTo>
                  <a:cubicBezTo>
                    <a:pt x="100" y="120"/>
                    <a:pt x="100" y="120"/>
                    <a:pt x="100" y="120"/>
                  </a:cubicBezTo>
                  <a:cubicBezTo>
                    <a:pt x="102" y="120"/>
                    <a:pt x="104" y="120"/>
                    <a:pt x="105" y="120"/>
                  </a:cubicBezTo>
                  <a:cubicBezTo>
                    <a:pt x="118" y="120"/>
                    <a:pt x="132" y="120"/>
                    <a:pt x="145" y="120"/>
                  </a:cubicBezTo>
                  <a:cubicBezTo>
                    <a:pt x="149" y="120"/>
                    <a:pt x="154" y="120"/>
                    <a:pt x="159" y="120"/>
                  </a:cubicBezTo>
                  <a:cubicBezTo>
                    <a:pt x="162" y="120"/>
                    <a:pt x="164" y="118"/>
                    <a:pt x="164" y="114"/>
                  </a:cubicBezTo>
                  <a:cubicBezTo>
                    <a:pt x="164" y="105"/>
                    <a:pt x="164" y="96"/>
                    <a:pt x="164" y="87"/>
                  </a:cubicBezTo>
                  <a:cubicBezTo>
                    <a:pt x="164" y="62"/>
                    <a:pt x="164" y="46"/>
                    <a:pt x="164" y="21"/>
                  </a:cubicBezTo>
                  <a:cubicBezTo>
                    <a:pt x="164" y="17"/>
                    <a:pt x="164" y="12"/>
                    <a:pt x="159" y="12"/>
                  </a:cubicBezTo>
                  <a:close/>
                  <a:moveTo>
                    <a:pt x="68" y="113"/>
                  </a:moveTo>
                  <a:cubicBezTo>
                    <a:pt x="49" y="113"/>
                    <a:pt x="30" y="113"/>
                    <a:pt x="10" y="113"/>
                  </a:cubicBezTo>
                  <a:cubicBezTo>
                    <a:pt x="11" y="112"/>
                    <a:pt x="11" y="107"/>
                    <a:pt x="12" y="107"/>
                  </a:cubicBezTo>
                  <a:cubicBezTo>
                    <a:pt x="13" y="106"/>
                    <a:pt x="15" y="106"/>
                    <a:pt x="16" y="106"/>
                  </a:cubicBezTo>
                  <a:cubicBezTo>
                    <a:pt x="24" y="104"/>
                    <a:pt x="32" y="102"/>
                    <a:pt x="40" y="101"/>
                  </a:cubicBezTo>
                  <a:cubicBezTo>
                    <a:pt x="49" y="100"/>
                    <a:pt x="58" y="98"/>
                    <a:pt x="66" y="101"/>
                  </a:cubicBezTo>
                  <a:cubicBezTo>
                    <a:pt x="71" y="102"/>
                    <a:pt x="75" y="105"/>
                    <a:pt x="77" y="109"/>
                  </a:cubicBezTo>
                  <a:cubicBezTo>
                    <a:pt x="74" y="109"/>
                    <a:pt x="70" y="111"/>
                    <a:pt x="68" y="113"/>
                  </a:cubicBezTo>
                  <a:close/>
                  <a:moveTo>
                    <a:pt x="79" y="17"/>
                  </a:moveTo>
                  <a:cubicBezTo>
                    <a:pt x="79" y="22"/>
                    <a:pt x="79" y="20"/>
                    <a:pt x="79" y="25"/>
                  </a:cubicBezTo>
                  <a:cubicBezTo>
                    <a:pt x="79" y="50"/>
                    <a:pt x="79" y="73"/>
                    <a:pt x="79" y="98"/>
                  </a:cubicBezTo>
                  <a:cubicBezTo>
                    <a:pt x="79" y="100"/>
                    <a:pt x="79" y="101"/>
                    <a:pt x="79" y="102"/>
                  </a:cubicBezTo>
                  <a:cubicBezTo>
                    <a:pt x="75" y="99"/>
                    <a:pt x="70" y="95"/>
                    <a:pt x="65" y="94"/>
                  </a:cubicBezTo>
                  <a:cubicBezTo>
                    <a:pt x="59" y="93"/>
                    <a:pt x="53" y="93"/>
                    <a:pt x="46" y="94"/>
                  </a:cubicBezTo>
                  <a:cubicBezTo>
                    <a:pt x="35" y="95"/>
                    <a:pt x="23" y="97"/>
                    <a:pt x="12" y="100"/>
                  </a:cubicBezTo>
                  <a:cubicBezTo>
                    <a:pt x="12" y="79"/>
                    <a:pt x="12" y="57"/>
                    <a:pt x="12" y="36"/>
                  </a:cubicBezTo>
                  <a:cubicBezTo>
                    <a:pt x="12" y="25"/>
                    <a:pt x="12" y="23"/>
                    <a:pt x="12" y="13"/>
                  </a:cubicBezTo>
                  <a:cubicBezTo>
                    <a:pt x="12" y="12"/>
                    <a:pt x="12" y="11"/>
                    <a:pt x="12" y="11"/>
                  </a:cubicBezTo>
                  <a:cubicBezTo>
                    <a:pt x="13" y="11"/>
                    <a:pt x="14" y="11"/>
                    <a:pt x="15" y="11"/>
                  </a:cubicBezTo>
                  <a:cubicBezTo>
                    <a:pt x="17" y="10"/>
                    <a:pt x="20" y="10"/>
                    <a:pt x="22" y="10"/>
                  </a:cubicBezTo>
                  <a:cubicBezTo>
                    <a:pt x="29" y="8"/>
                    <a:pt x="36" y="7"/>
                    <a:pt x="43" y="6"/>
                  </a:cubicBezTo>
                  <a:cubicBezTo>
                    <a:pt x="49" y="6"/>
                    <a:pt x="55" y="5"/>
                    <a:pt x="61" y="5"/>
                  </a:cubicBezTo>
                  <a:cubicBezTo>
                    <a:pt x="67" y="5"/>
                    <a:pt x="72" y="6"/>
                    <a:pt x="76" y="10"/>
                  </a:cubicBezTo>
                  <a:cubicBezTo>
                    <a:pt x="78" y="11"/>
                    <a:pt x="79" y="12"/>
                    <a:pt x="79" y="13"/>
                  </a:cubicBezTo>
                  <a:cubicBezTo>
                    <a:pt x="79" y="15"/>
                    <a:pt x="79" y="16"/>
                    <a:pt x="79" y="17"/>
                  </a:cubicBezTo>
                  <a:close/>
                  <a:moveTo>
                    <a:pt x="85" y="103"/>
                  </a:moveTo>
                  <a:cubicBezTo>
                    <a:pt x="85" y="82"/>
                    <a:pt x="85" y="61"/>
                    <a:pt x="85" y="40"/>
                  </a:cubicBezTo>
                  <a:cubicBezTo>
                    <a:pt x="85" y="31"/>
                    <a:pt x="85" y="31"/>
                    <a:pt x="85" y="22"/>
                  </a:cubicBezTo>
                  <a:cubicBezTo>
                    <a:pt x="85" y="19"/>
                    <a:pt x="85" y="17"/>
                    <a:pt x="85" y="14"/>
                  </a:cubicBezTo>
                  <a:cubicBezTo>
                    <a:pt x="85" y="14"/>
                    <a:pt x="85" y="13"/>
                    <a:pt x="85" y="13"/>
                  </a:cubicBezTo>
                  <a:cubicBezTo>
                    <a:pt x="85" y="11"/>
                    <a:pt x="89" y="9"/>
                    <a:pt x="90" y="8"/>
                  </a:cubicBezTo>
                  <a:cubicBezTo>
                    <a:pt x="90" y="23"/>
                    <a:pt x="90" y="30"/>
                    <a:pt x="90" y="45"/>
                  </a:cubicBezTo>
                  <a:cubicBezTo>
                    <a:pt x="91" y="44"/>
                    <a:pt x="92" y="44"/>
                    <a:pt x="94" y="43"/>
                  </a:cubicBezTo>
                  <a:cubicBezTo>
                    <a:pt x="95" y="42"/>
                    <a:pt x="97" y="40"/>
                    <a:pt x="98" y="40"/>
                  </a:cubicBezTo>
                  <a:cubicBezTo>
                    <a:pt x="99" y="40"/>
                    <a:pt x="101" y="42"/>
                    <a:pt x="102" y="43"/>
                  </a:cubicBezTo>
                  <a:cubicBezTo>
                    <a:pt x="104" y="44"/>
                    <a:pt x="105" y="44"/>
                    <a:pt x="107" y="45"/>
                  </a:cubicBezTo>
                  <a:cubicBezTo>
                    <a:pt x="107" y="29"/>
                    <a:pt x="107" y="21"/>
                    <a:pt x="107" y="5"/>
                  </a:cubicBezTo>
                  <a:cubicBezTo>
                    <a:pt x="119" y="6"/>
                    <a:pt x="132" y="8"/>
                    <a:pt x="145" y="10"/>
                  </a:cubicBezTo>
                  <a:cubicBezTo>
                    <a:pt x="147" y="11"/>
                    <a:pt x="150" y="11"/>
                    <a:pt x="152" y="11"/>
                  </a:cubicBezTo>
                  <a:cubicBezTo>
                    <a:pt x="152" y="12"/>
                    <a:pt x="152" y="12"/>
                    <a:pt x="152" y="13"/>
                  </a:cubicBezTo>
                  <a:cubicBezTo>
                    <a:pt x="152" y="14"/>
                    <a:pt x="152" y="14"/>
                    <a:pt x="152" y="15"/>
                  </a:cubicBezTo>
                  <a:cubicBezTo>
                    <a:pt x="152" y="26"/>
                    <a:pt x="152" y="28"/>
                    <a:pt x="152" y="39"/>
                  </a:cubicBezTo>
                  <a:cubicBezTo>
                    <a:pt x="152" y="59"/>
                    <a:pt x="152" y="79"/>
                    <a:pt x="152" y="100"/>
                  </a:cubicBezTo>
                  <a:cubicBezTo>
                    <a:pt x="141" y="97"/>
                    <a:pt x="129" y="95"/>
                    <a:pt x="117" y="94"/>
                  </a:cubicBezTo>
                  <a:cubicBezTo>
                    <a:pt x="112" y="93"/>
                    <a:pt x="105" y="93"/>
                    <a:pt x="100" y="94"/>
                  </a:cubicBezTo>
                  <a:cubicBezTo>
                    <a:pt x="94" y="95"/>
                    <a:pt x="89" y="99"/>
                    <a:pt x="85" y="103"/>
                  </a:cubicBezTo>
                  <a:close/>
                  <a:moveTo>
                    <a:pt x="96" y="113"/>
                  </a:moveTo>
                  <a:cubicBezTo>
                    <a:pt x="93" y="111"/>
                    <a:pt x="90" y="109"/>
                    <a:pt x="87" y="109"/>
                  </a:cubicBezTo>
                  <a:cubicBezTo>
                    <a:pt x="88" y="105"/>
                    <a:pt x="93" y="103"/>
                    <a:pt x="97" y="101"/>
                  </a:cubicBezTo>
                  <a:cubicBezTo>
                    <a:pt x="105" y="98"/>
                    <a:pt x="115" y="100"/>
                    <a:pt x="124" y="101"/>
                  </a:cubicBezTo>
                  <a:cubicBezTo>
                    <a:pt x="131" y="102"/>
                    <a:pt x="139" y="104"/>
                    <a:pt x="147" y="106"/>
                  </a:cubicBezTo>
                  <a:cubicBezTo>
                    <a:pt x="149" y="106"/>
                    <a:pt x="150" y="106"/>
                    <a:pt x="152" y="107"/>
                  </a:cubicBezTo>
                  <a:cubicBezTo>
                    <a:pt x="152" y="107"/>
                    <a:pt x="153" y="112"/>
                    <a:pt x="153" y="113"/>
                  </a:cubicBezTo>
                  <a:cubicBezTo>
                    <a:pt x="134" y="113"/>
                    <a:pt x="115" y="113"/>
                    <a:pt x="96"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206"/>
            <p:cNvSpPr/>
            <p:nvPr/>
          </p:nvSpPr>
          <p:spPr bwMode="auto">
            <a:xfrm>
              <a:off x="2420" y="3189"/>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207"/>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208"/>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46" name="Group 909"/>
          <p:cNvGrpSpPr>
            <a:grpSpLocks noChangeAspect="1"/>
          </p:cNvGrpSpPr>
          <p:nvPr/>
        </p:nvGrpSpPr>
        <p:grpSpPr bwMode="auto">
          <a:xfrm>
            <a:off x="5653741" y="4879011"/>
            <a:ext cx="316069" cy="269553"/>
            <a:chOff x="6090" y="1175"/>
            <a:chExt cx="265" cy="226"/>
          </a:xfrm>
          <a:solidFill>
            <a:schemeClr val="bg1"/>
          </a:solidFill>
          <a:effectLst/>
        </p:grpSpPr>
        <p:sp>
          <p:nvSpPr>
            <p:cNvPr id="147"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8"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49"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50"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立体方块层级关系图表</a:t>
            </a:r>
            <a:endParaRPr lang="zh-CN" altLang="en-US" dirty="0"/>
          </a:p>
        </p:txBody>
      </p:sp>
      <p:grpSp>
        <p:nvGrpSpPr>
          <p:cNvPr id="34" name="组合 33"/>
          <p:cNvGrpSpPr/>
          <p:nvPr/>
        </p:nvGrpSpPr>
        <p:grpSpPr>
          <a:xfrm>
            <a:off x="3262802" y="1808569"/>
            <a:ext cx="5666396" cy="4446831"/>
            <a:chOff x="1425599" y="85410"/>
            <a:chExt cx="7541974" cy="5918732"/>
          </a:xfrm>
        </p:grpSpPr>
        <p:grpSp>
          <p:nvGrpSpPr>
            <p:cNvPr id="19" name="组合 18"/>
            <p:cNvGrpSpPr/>
            <p:nvPr/>
          </p:nvGrpSpPr>
          <p:grpSpPr>
            <a:xfrm>
              <a:off x="4081886" y="85410"/>
              <a:ext cx="2225037" cy="3241314"/>
              <a:chOff x="3787142" y="1675007"/>
              <a:chExt cx="2225037" cy="3241314"/>
            </a:xfrm>
          </p:grpSpPr>
          <p:sp>
            <p:nvSpPr>
              <p:cNvPr id="20" name="任意多边形 19"/>
              <p:cNvSpPr/>
              <p:nvPr/>
            </p:nvSpPr>
            <p:spPr>
              <a:xfrm rot="5400000" flipH="1">
                <a:off x="3833358" y="2737499"/>
                <a:ext cx="3241313" cy="111632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16200000">
                <a:off x="2720840" y="2741310"/>
                <a:ext cx="3241313" cy="110870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rot="-2700000">
                <a:off x="4030077" y="1915885"/>
                <a:ext cx="1741716" cy="1741716"/>
              </a:xfrm>
              <a:prstGeom prst="roundRect">
                <a:avLst/>
              </a:prstGeom>
              <a:gradFill>
                <a:gsLst>
                  <a:gs pos="100000">
                    <a:srgbClr val="D7D7D7"/>
                  </a:gs>
                  <a:gs pos="0">
                    <a:schemeClr val="bg1"/>
                  </a:gs>
                </a:gsLst>
                <a:lin ang="81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4189037" y="2074845"/>
                <a:ext cx="1423797" cy="1423797"/>
              </a:xfrm>
              <a:prstGeom prst="ellipse">
                <a:avLst/>
              </a:prstGeom>
              <a:solidFill>
                <a:srgbClr val="FFA725"/>
              </a:solidFill>
              <a:ln>
                <a:gradFill>
                  <a:gsLst>
                    <a:gs pos="0">
                      <a:srgbClr val="D7D7D7"/>
                    </a:gs>
                    <a:gs pos="100000">
                      <a:schemeClr val="bg1"/>
                    </a:gs>
                  </a:gsLst>
                  <a:lin ang="5400000" scaled="1"/>
                </a:gradFill>
              </a:ln>
              <a:effectLst>
                <a:innerShdw blurRad="127000" dist="635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2750296" y="1426889"/>
              <a:ext cx="2225037" cy="3241314"/>
              <a:chOff x="3787142" y="1675007"/>
              <a:chExt cx="2225037" cy="3241314"/>
            </a:xfrm>
          </p:grpSpPr>
          <p:sp>
            <p:nvSpPr>
              <p:cNvPr id="15" name="任意多边形 14"/>
              <p:cNvSpPr/>
              <p:nvPr/>
            </p:nvSpPr>
            <p:spPr>
              <a:xfrm rot="5400000" flipH="1">
                <a:off x="3833358" y="2737499"/>
                <a:ext cx="3241313" cy="111632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16200000">
                <a:off x="2720840" y="2741310"/>
                <a:ext cx="3241313" cy="110870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rot="-2700000">
                <a:off x="4030077" y="1915885"/>
                <a:ext cx="1741716" cy="1741716"/>
              </a:xfrm>
              <a:prstGeom prst="roundRect">
                <a:avLst/>
              </a:prstGeom>
              <a:gradFill>
                <a:gsLst>
                  <a:gs pos="100000">
                    <a:srgbClr val="D7D7D7"/>
                  </a:gs>
                  <a:gs pos="0">
                    <a:schemeClr val="bg1"/>
                  </a:gs>
                </a:gsLst>
                <a:lin ang="81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4189037" y="2074845"/>
                <a:ext cx="1423797" cy="1423797"/>
              </a:xfrm>
              <a:prstGeom prst="ellipse">
                <a:avLst/>
              </a:prstGeom>
              <a:solidFill>
                <a:srgbClr val="0192A1"/>
              </a:solidFill>
              <a:ln>
                <a:gradFill>
                  <a:gsLst>
                    <a:gs pos="0">
                      <a:srgbClr val="D7D7D7"/>
                    </a:gs>
                    <a:gs pos="100000">
                      <a:schemeClr val="bg1"/>
                    </a:gs>
                  </a:gsLst>
                  <a:lin ang="5400000" scaled="1"/>
                </a:gradFill>
              </a:ln>
              <a:effectLst>
                <a:innerShdw blurRad="127000" dist="635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1425599" y="2762828"/>
              <a:ext cx="2225037" cy="3241314"/>
              <a:chOff x="3787142" y="1675007"/>
              <a:chExt cx="2225037" cy="3241314"/>
            </a:xfrm>
          </p:grpSpPr>
          <p:sp>
            <p:nvSpPr>
              <p:cNvPr id="12" name="任意多边形 11"/>
              <p:cNvSpPr/>
              <p:nvPr/>
            </p:nvSpPr>
            <p:spPr>
              <a:xfrm rot="5400000" flipH="1">
                <a:off x="3833358" y="2737499"/>
                <a:ext cx="3241313" cy="111632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rot="16200000">
                <a:off x="2720840" y="2741310"/>
                <a:ext cx="3241313" cy="110870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rot="-2700000">
                <a:off x="4030077" y="1915885"/>
                <a:ext cx="1741716" cy="1741716"/>
              </a:xfrm>
              <a:prstGeom prst="roundRect">
                <a:avLst/>
              </a:prstGeom>
              <a:gradFill>
                <a:gsLst>
                  <a:gs pos="100000">
                    <a:srgbClr val="D7D7D7"/>
                  </a:gs>
                  <a:gs pos="0">
                    <a:schemeClr val="bg1"/>
                  </a:gs>
                </a:gsLst>
                <a:lin ang="81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189037" y="2074845"/>
                <a:ext cx="1423797" cy="1423797"/>
              </a:xfrm>
              <a:prstGeom prst="ellipse">
                <a:avLst/>
              </a:prstGeom>
              <a:solidFill>
                <a:srgbClr val="663A77"/>
              </a:solidFill>
              <a:ln>
                <a:gradFill>
                  <a:gsLst>
                    <a:gs pos="0">
                      <a:srgbClr val="D7D7D7"/>
                    </a:gs>
                    <a:gs pos="100000">
                      <a:schemeClr val="bg1"/>
                    </a:gs>
                  </a:gsLst>
                  <a:lin ang="5400000" scaled="1"/>
                </a:gradFill>
              </a:ln>
              <a:effectLst>
                <a:innerShdw blurRad="127000" dist="635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5419283" y="1426889"/>
              <a:ext cx="2225037" cy="3241314"/>
              <a:chOff x="3787142" y="1675007"/>
              <a:chExt cx="2225037" cy="3241314"/>
            </a:xfrm>
          </p:grpSpPr>
          <p:sp>
            <p:nvSpPr>
              <p:cNvPr id="25" name="任意多边形 24"/>
              <p:cNvSpPr/>
              <p:nvPr/>
            </p:nvSpPr>
            <p:spPr>
              <a:xfrm rot="5400000" flipH="1">
                <a:off x="3833358" y="2737499"/>
                <a:ext cx="3241313" cy="111632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16200000">
                <a:off x="2720840" y="2741310"/>
                <a:ext cx="3241313" cy="110870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圆角矩形 26"/>
              <p:cNvSpPr/>
              <p:nvPr/>
            </p:nvSpPr>
            <p:spPr>
              <a:xfrm rot="-2700000">
                <a:off x="4030077" y="1915885"/>
                <a:ext cx="1741716" cy="1741716"/>
              </a:xfrm>
              <a:prstGeom prst="roundRect">
                <a:avLst/>
              </a:prstGeom>
              <a:gradFill>
                <a:gsLst>
                  <a:gs pos="100000">
                    <a:srgbClr val="D7D7D7"/>
                  </a:gs>
                  <a:gs pos="0">
                    <a:schemeClr val="bg1"/>
                  </a:gs>
                </a:gsLst>
                <a:lin ang="81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4189037" y="2074845"/>
                <a:ext cx="1423797" cy="1423797"/>
              </a:xfrm>
              <a:prstGeom prst="ellipse">
                <a:avLst/>
              </a:prstGeom>
              <a:solidFill>
                <a:srgbClr val="E87071"/>
              </a:solidFill>
              <a:ln>
                <a:gradFill>
                  <a:gsLst>
                    <a:gs pos="0">
                      <a:srgbClr val="D7D7D7"/>
                    </a:gs>
                    <a:gs pos="100000">
                      <a:schemeClr val="bg1"/>
                    </a:gs>
                  </a:gsLst>
                  <a:lin ang="5400000" scaled="1"/>
                </a:gradFill>
              </a:ln>
              <a:effectLst>
                <a:innerShdw blurRad="127000" dist="635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6742536" y="2762828"/>
              <a:ext cx="2225037" cy="3241314"/>
              <a:chOff x="3787142" y="1675007"/>
              <a:chExt cx="2225037" cy="3241314"/>
            </a:xfrm>
          </p:grpSpPr>
          <p:sp>
            <p:nvSpPr>
              <p:cNvPr id="30" name="任意多边形 29"/>
              <p:cNvSpPr/>
              <p:nvPr/>
            </p:nvSpPr>
            <p:spPr>
              <a:xfrm rot="5400000" flipH="1">
                <a:off x="3833358" y="2737499"/>
                <a:ext cx="3241313" cy="111632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rot="16200000">
                <a:off x="2720840" y="2741310"/>
                <a:ext cx="3241313" cy="1108709"/>
              </a:xfrm>
              <a:custGeom>
                <a:avLst/>
                <a:gdLst>
                  <a:gd name="connsiteX0" fmla="*/ 3241313 w 3241313"/>
                  <a:gd name="connsiteY0" fmla="*/ 1108709 h 1108709"/>
                  <a:gd name="connsiteX1" fmla="*/ 0 w 3241313"/>
                  <a:gd name="connsiteY1" fmla="*/ 1108709 h 1108709"/>
                  <a:gd name="connsiteX2" fmla="*/ 1097467 w 3241313"/>
                  <a:gd name="connsiteY2" fmla="*/ 0 h 1108709"/>
                  <a:gd name="connsiteX3" fmla="*/ 2143846 w 3241313"/>
                  <a:gd name="connsiteY3" fmla="*/ 0 h 1108709"/>
                </a:gdLst>
                <a:ahLst/>
                <a:cxnLst>
                  <a:cxn ang="0">
                    <a:pos x="connsiteX0" y="connsiteY0"/>
                  </a:cxn>
                  <a:cxn ang="0">
                    <a:pos x="connsiteX1" y="connsiteY1"/>
                  </a:cxn>
                  <a:cxn ang="0">
                    <a:pos x="connsiteX2" y="connsiteY2"/>
                  </a:cxn>
                  <a:cxn ang="0">
                    <a:pos x="connsiteX3" y="connsiteY3"/>
                  </a:cxn>
                </a:cxnLst>
                <a:rect l="l" t="t" r="r" b="b"/>
                <a:pathLst>
                  <a:path w="3241313" h="1108709">
                    <a:moveTo>
                      <a:pt x="3241313" y="1108709"/>
                    </a:moveTo>
                    <a:lnTo>
                      <a:pt x="0" y="1108709"/>
                    </a:lnTo>
                    <a:lnTo>
                      <a:pt x="1097467" y="0"/>
                    </a:lnTo>
                    <a:lnTo>
                      <a:pt x="2143846" y="0"/>
                    </a:lnTo>
                    <a:close/>
                  </a:path>
                </a:pathLst>
              </a:custGeom>
              <a:gradFill>
                <a:gsLst>
                  <a:gs pos="51000">
                    <a:srgbClr val="797979">
                      <a:alpha val="77000"/>
                    </a:srgbClr>
                  </a:gs>
                  <a:gs pos="100000">
                    <a:schemeClr val="tx1">
                      <a:alpha val="20000"/>
                    </a:schemeClr>
                  </a:gs>
                  <a:gs pos="27000">
                    <a:srgbClr val="F2F2F2">
                      <a:alpha val="0"/>
                    </a:srgb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rot="-2700000">
                <a:off x="4030077" y="1915885"/>
                <a:ext cx="1741716" cy="1741716"/>
              </a:xfrm>
              <a:prstGeom prst="roundRect">
                <a:avLst/>
              </a:prstGeom>
              <a:gradFill>
                <a:gsLst>
                  <a:gs pos="100000">
                    <a:srgbClr val="D7D7D7"/>
                  </a:gs>
                  <a:gs pos="0">
                    <a:schemeClr val="bg1"/>
                  </a:gs>
                </a:gsLst>
                <a:lin ang="81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4189037" y="2074845"/>
                <a:ext cx="1423797" cy="1423797"/>
              </a:xfrm>
              <a:prstGeom prst="ellipse">
                <a:avLst/>
              </a:prstGeom>
              <a:solidFill>
                <a:srgbClr val="00AF92"/>
              </a:solidFill>
              <a:ln>
                <a:gradFill>
                  <a:gsLst>
                    <a:gs pos="0">
                      <a:srgbClr val="D7D7D7"/>
                    </a:gs>
                    <a:gs pos="100000">
                      <a:schemeClr val="bg1"/>
                    </a:gs>
                  </a:gsLst>
                  <a:lin ang="5400000" scaled="1"/>
                </a:gradFill>
              </a:ln>
              <a:effectLst>
                <a:innerShdw blurRad="127000" dist="635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5" name="Group 909"/>
          <p:cNvGrpSpPr>
            <a:grpSpLocks noChangeAspect="1"/>
          </p:cNvGrpSpPr>
          <p:nvPr/>
        </p:nvGrpSpPr>
        <p:grpSpPr bwMode="auto">
          <a:xfrm>
            <a:off x="5902911" y="4413688"/>
            <a:ext cx="462757" cy="394653"/>
            <a:chOff x="6090" y="1175"/>
            <a:chExt cx="265" cy="226"/>
          </a:xfrm>
          <a:solidFill>
            <a:schemeClr val="bg1"/>
          </a:solidFill>
          <a:effectLst>
            <a:outerShdw blurRad="76200" dist="63500" dir="2700000" algn="tl" rotWithShape="0">
              <a:prstClr val="black">
                <a:alpha val="30000"/>
              </a:prstClr>
            </a:outerShdw>
          </a:effectLst>
        </p:grpSpPr>
        <p:sp>
          <p:nvSpPr>
            <p:cNvPr id="36"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7"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8"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9"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40" name="文本框 39"/>
          <p:cNvSpPr txBox="1"/>
          <p:nvPr/>
        </p:nvSpPr>
        <p:spPr>
          <a:xfrm>
            <a:off x="4941639" y="4831700"/>
            <a:ext cx="2369682" cy="469077"/>
          </a:xfrm>
          <a:prstGeom prst="rect">
            <a:avLst/>
          </a:prstGeom>
          <a:noFill/>
        </p:spPr>
        <p:txBody>
          <a:bodyPr wrap="square" rtlCol="0">
            <a:spAutoFit/>
          </a:bodyPr>
          <a:lstStyle/>
          <a:p>
            <a:pPr algn="ctr"/>
            <a:r>
              <a:rPr lang="en-US" altLang="zh-CN" sz="2400" dirty="0" smtClean="0">
                <a:solidFill>
                  <a:schemeClr val="tx1">
                    <a:lumMod val="50000"/>
                    <a:lumOff val="50000"/>
                  </a:schemeClr>
                </a:solidFill>
                <a:latin typeface="LiHei Pro" panose="020B0500000000000000" pitchFamily="34" charset="-122"/>
                <a:ea typeface="LiHei Pro" panose="020B0500000000000000" pitchFamily="34" charset="-122"/>
              </a:rPr>
              <a:t>YOUR TITLE HERE</a:t>
            </a:r>
            <a:endParaRPr lang="zh-CN" altLang="en-US" sz="2400" dirty="0">
              <a:solidFill>
                <a:schemeClr val="tx1">
                  <a:lumMod val="50000"/>
                  <a:lumOff val="50000"/>
                </a:schemeClr>
              </a:solidFill>
              <a:latin typeface="LiHei Pro" panose="020B0500000000000000" pitchFamily="34" charset="-122"/>
              <a:ea typeface="LiHei Pro" panose="020B0500000000000000" pitchFamily="34" charset="-122"/>
            </a:endParaRPr>
          </a:p>
        </p:txBody>
      </p:sp>
      <p:sp>
        <p:nvSpPr>
          <p:cNvPr id="49" name="Freeform 19"/>
          <p:cNvSpPr/>
          <p:nvPr/>
        </p:nvSpPr>
        <p:spPr bwMode="auto">
          <a:xfrm>
            <a:off x="4970537" y="3373144"/>
            <a:ext cx="279095" cy="546262"/>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50" name="Group 22"/>
          <p:cNvGrpSpPr>
            <a:grpSpLocks noChangeAspect="1"/>
          </p:cNvGrpSpPr>
          <p:nvPr/>
        </p:nvGrpSpPr>
        <p:grpSpPr bwMode="auto">
          <a:xfrm>
            <a:off x="7883432" y="4444838"/>
            <a:ext cx="399662" cy="399662"/>
            <a:chOff x="3617" y="1935"/>
            <a:chExt cx="446" cy="446"/>
          </a:xfrm>
          <a:solidFill>
            <a:schemeClr val="bg1"/>
          </a:solidFill>
        </p:grpSpPr>
        <p:sp>
          <p:nvSpPr>
            <p:cNvPr id="51"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3" name="Freeform 28"/>
          <p:cNvSpPr>
            <a:spLocks noEditPoints="1"/>
          </p:cNvSpPr>
          <p:nvPr/>
        </p:nvSpPr>
        <p:spPr bwMode="auto">
          <a:xfrm>
            <a:off x="3807915" y="4388836"/>
            <a:ext cx="571310" cy="462772"/>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72" name="Group 181"/>
          <p:cNvGrpSpPr>
            <a:grpSpLocks noChangeAspect="1"/>
          </p:cNvGrpSpPr>
          <p:nvPr/>
        </p:nvGrpSpPr>
        <p:grpSpPr bwMode="auto">
          <a:xfrm>
            <a:off x="5862789" y="2410556"/>
            <a:ext cx="490205" cy="486626"/>
            <a:chOff x="2160" y="2262"/>
            <a:chExt cx="411" cy="408"/>
          </a:xfrm>
          <a:solidFill>
            <a:schemeClr val="bg1"/>
          </a:solidFill>
          <a:effectLst/>
        </p:grpSpPr>
        <p:sp>
          <p:nvSpPr>
            <p:cNvPr id="73"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0" name="Group 198"/>
          <p:cNvGrpSpPr>
            <a:grpSpLocks noChangeAspect="1"/>
          </p:cNvGrpSpPr>
          <p:nvPr/>
        </p:nvGrpSpPr>
        <p:grpSpPr bwMode="auto">
          <a:xfrm>
            <a:off x="6840562" y="3454208"/>
            <a:ext cx="516922" cy="397532"/>
            <a:chOff x="2216" y="2944"/>
            <a:chExt cx="394" cy="303"/>
          </a:xfrm>
          <a:solidFill>
            <a:schemeClr val="bg1"/>
          </a:solidFill>
          <a:effectLst/>
        </p:grpSpPr>
        <p:sp>
          <p:nvSpPr>
            <p:cNvPr id="81" name="Line 203"/>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Line 204"/>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205"/>
            <p:cNvSpPr>
              <a:spLocks noEditPoints="1"/>
            </p:cNvSpPr>
            <p:nvPr/>
          </p:nvSpPr>
          <p:spPr bwMode="auto">
            <a:xfrm>
              <a:off x="2216" y="2944"/>
              <a:ext cx="394" cy="303"/>
            </a:xfrm>
            <a:custGeom>
              <a:avLst/>
              <a:gdLst>
                <a:gd name="T0" fmla="*/ 157 w 164"/>
                <a:gd name="T1" fmla="*/ 12 h 126"/>
                <a:gd name="T2" fmla="*/ 153 w 164"/>
                <a:gd name="T3" fmla="*/ 7 h 126"/>
                <a:gd name="T4" fmla="*/ 104 w 164"/>
                <a:gd name="T5" fmla="*/ 0 h 126"/>
                <a:gd name="T6" fmla="*/ 82 w 164"/>
                <a:gd name="T7" fmla="*/ 10 h 126"/>
                <a:gd name="T8" fmla="*/ 68 w 164"/>
                <a:gd name="T9" fmla="*/ 1 h 126"/>
                <a:gd name="T10" fmla="*/ 17 w 164"/>
                <a:gd name="T11" fmla="*/ 6 h 126"/>
                <a:gd name="T12" fmla="*/ 8 w 164"/>
                <a:gd name="T13" fmla="*/ 10 h 126"/>
                <a:gd name="T14" fmla="*/ 5 w 164"/>
                <a:gd name="T15" fmla="*/ 12 h 126"/>
                <a:gd name="T16" fmla="*/ 0 w 164"/>
                <a:gd name="T17" fmla="*/ 83 h 126"/>
                <a:gd name="T18" fmla="*/ 4 w 164"/>
                <a:gd name="T19" fmla="*/ 120 h 126"/>
                <a:gd name="T20" fmla="*/ 56 w 164"/>
                <a:gd name="T21" fmla="*/ 120 h 126"/>
                <a:gd name="T22" fmla="*/ 63 w 164"/>
                <a:gd name="T23" fmla="*/ 120 h 126"/>
                <a:gd name="T24" fmla="*/ 71 w 164"/>
                <a:gd name="T25" fmla="*/ 126 h 126"/>
                <a:gd name="T26" fmla="*/ 91 w 164"/>
                <a:gd name="T27" fmla="*/ 126 h 126"/>
                <a:gd name="T28" fmla="*/ 98 w 164"/>
                <a:gd name="T29" fmla="*/ 123 h 126"/>
                <a:gd name="T30" fmla="*/ 100 w 164"/>
                <a:gd name="T31" fmla="*/ 120 h 126"/>
                <a:gd name="T32" fmla="*/ 145 w 164"/>
                <a:gd name="T33" fmla="*/ 120 h 126"/>
                <a:gd name="T34" fmla="*/ 164 w 164"/>
                <a:gd name="T35" fmla="*/ 114 h 126"/>
                <a:gd name="T36" fmla="*/ 164 w 164"/>
                <a:gd name="T37" fmla="*/ 21 h 126"/>
                <a:gd name="T38" fmla="*/ 68 w 164"/>
                <a:gd name="T39" fmla="*/ 113 h 126"/>
                <a:gd name="T40" fmla="*/ 12 w 164"/>
                <a:gd name="T41" fmla="*/ 107 h 126"/>
                <a:gd name="T42" fmla="*/ 40 w 164"/>
                <a:gd name="T43" fmla="*/ 101 h 126"/>
                <a:gd name="T44" fmla="*/ 77 w 164"/>
                <a:gd name="T45" fmla="*/ 109 h 126"/>
                <a:gd name="T46" fmla="*/ 79 w 164"/>
                <a:gd name="T47" fmla="*/ 17 h 126"/>
                <a:gd name="T48" fmla="*/ 79 w 164"/>
                <a:gd name="T49" fmla="*/ 98 h 126"/>
                <a:gd name="T50" fmla="*/ 65 w 164"/>
                <a:gd name="T51" fmla="*/ 94 h 126"/>
                <a:gd name="T52" fmla="*/ 12 w 164"/>
                <a:gd name="T53" fmla="*/ 100 h 126"/>
                <a:gd name="T54" fmla="*/ 12 w 164"/>
                <a:gd name="T55" fmla="*/ 13 h 126"/>
                <a:gd name="T56" fmla="*/ 15 w 164"/>
                <a:gd name="T57" fmla="*/ 11 h 126"/>
                <a:gd name="T58" fmla="*/ 43 w 164"/>
                <a:gd name="T59" fmla="*/ 6 h 126"/>
                <a:gd name="T60" fmla="*/ 76 w 164"/>
                <a:gd name="T61" fmla="*/ 10 h 126"/>
                <a:gd name="T62" fmla="*/ 79 w 164"/>
                <a:gd name="T63" fmla="*/ 17 h 126"/>
                <a:gd name="T64" fmla="*/ 85 w 164"/>
                <a:gd name="T65" fmla="*/ 40 h 126"/>
                <a:gd name="T66" fmla="*/ 85 w 164"/>
                <a:gd name="T67" fmla="*/ 14 h 126"/>
                <a:gd name="T68" fmla="*/ 90 w 164"/>
                <a:gd name="T69" fmla="*/ 8 h 126"/>
                <a:gd name="T70" fmla="*/ 94 w 164"/>
                <a:gd name="T71" fmla="*/ 43 h 126"/>
                <a:gd name="T72" fmla="*/ 102 w 164"/>
                <a:gd name="T73" fmla="*/ 43 h 126"/>
                <a:gd name="T74" fmla="*/ 107 w 164"/>
                <a:gd name="T75" fmla="*/ 5 h 126"/>
                <a:gd name="T76" fmla="*/ 152 w 164"/>
                <a:gd name="T77" fmla="*/ 11 h 126"/>
                <a:gd name="T78" fmla="*/ 152 w 164"/>
                <a:gd name="T79" fmla="*/ 15 h 126"/>
                <a:gd name="T80" fmla="*/ 152 w 164"/>
                <a:gd name="T81" fmla="*/ 100 h 126"/>
                <a:gd name="T82" fmla="*/ 100 w 164"/>
                <a:gd name="T83" fmla="*/ 94 h 126"/>
                <a:gd name="T84" fmla="*/ 96 w 164"/>
                <a:gd name="T85" fmla="*/ 113 h 126"/>
                <a:gd name="T86" fmla="*/ 97 w 164"/>
                <a:gd name="T87" fmla="*/ 101 h 126"/>
                <a:gd name="T88" fmla="*/ 147 w 164"/>
                <a:gd name="T89" fmla="*/ 106 h 126"/>
                <a:gd name="T90" fmla="*/ 153 w 164"/>
                <a:gd name="T9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126">
                  <a:moveTo>
                    <a:pt x="159" y="12"/>
                  </a:moveTo>
                  <a:cubicBezTo>
                    <a:pt x="159" y="12"/>
                    <a:pt x="158" y="12"/>
                    <a:pt x="157" y="12"/>
                  </a:cubicBezTo>
                  <a:cubicBezTo>
                    <a:pt x="156" y="12"/>
                    <a:pt x="156" y="12"/>
                    <a:pt x="156" y="11"/>
                  </a:cubicBezTo>
                  <a:cubicBezTo>
                    <a:pt x="156" y="9"/>
                    <a:pt x="155" y="8"/>
                    <a:pt x="153" y="7"/>
                  </a:cubicBezTo>
                  <a:cubicBezTo>
                    <a:pt x="146" y="6"/>
                    <a:pt x="138" y="4"/>
                    <a:pt x="131" y="3"/>
                  </a:cubicBezTo>
                  <a:cubicBezTo>
                    <a:pt x="122" y="2"/>
                    <a:pt x="113" y="0"/>
                    <a:pt x="104" y="0"/>
                  </a:cubicBezTo>
                  <a:cubicBezTo>
                    <a:pt x="100" y="0"/>
                    <a:pt x="95" y="1"/>
                    <a:pt x="92" y="2"/>
                  </a:cubicBezTo>
                  <a:cubicBezTo>
                    <a:pt x="88" y="3"/>
                    <a:pt x="85" y="7"/>
                    <a:pt x="82" y="10"/>
                  </a:cubicBezTo>
                  <a:cubicBezTo>
                    <a:pt x="80" y="8"/>
                    <a:pt x="78" y="6"/>
                    <a:pt x="76" y="4"/>
                  </a:cubicBezTo>
                  <a:cubicBezTo>
                    <a:pt x="73" y="2"/>
                    <a:pt x="71" y="2"/>
                    <a:pt x="68" y="1"/>
                  </a:cubicBezTo>
                  <a:cubicBezTo>
                    <a:pt x="62" y="0"/>
                    <a:pt x="56" y="0"/>
                    <a:pt x="50" y="1"/>
                  </a:cubicBezTo>
                  <a:cubicBezTo>
                    <a:pt x="39" y="2"/>
                    <a:pt x="28" y="4"/>
                    <a:pt x="17" y="6"/>
                  </a:cubicBezTo>
                  <a:cubicBezTo>
                    <a:pt x="14" y="7"/>
                    <a:pt x="12" y="7"/>
                    <a:pt x="10" y="7"/>
                  </a:cubicBezTo>
                  <a:cubicBezTo>
                    <a:pt x="8" y="8"/>
                    <a:pt x="8" y="9"/>
                    <a:pt x="8" y="10"/>
                  </a:cubicBezTo>
                  <a:cubicBezTo>
                    <a:pt x="8" y="12"/>
                    <a:pt x="8" y="12"/>
                    <a:pt x="8" y="12"/>
                  </a:cubicBezTo>
                  <a:cubicBezTo>
                    <a:pt x="7" y="12"/>
                    <a:pt x="6" y="12"/>
                    <a:pt x="5" y="12"/>
                  </a:cubicBezTo>
                  <a:cubicBezTo>
                    <a:pt x="1" y="12"/>
                    <a:pt x="0" y="15"/>
                    <a:pt x="0" y="19"/>
                  </a:cubicBezTo>
                  <a:cubicBezTo>
                    <a:pt x="0" y="43"/>
                    <a:pt x="0" y="59"/>
                    <a:pt x="0" y="83"/>
                  </a:cubicBezTo>
                  <a:cubicBezTo>
                    <a:pt x="0" y="93"/>
                    <a:pt x="0" y="103"/>
                    <a:pt x="0" y="113"/>
                  </a:cubicBezTo>
                  <a:cubicBezTo>
                    <a:pt x="0" y="116"/>
                    <a:pt x="0" y="120"/>
                    <a:pt x="4" y="120"/>
                  </a:cubicBezTo>
                  <a:cubicBezTo>
                    <a:pt x="8" y="120"/>
                    <a:pt x="12" y="120"/>
                    <a:pt x="15" y="120"/>
                  </a:cubicBezTo>
                  <a:cubicBezTo>
                    <a:pt x="29" y="120"/>
                    <a:pt x="42" y="120"/>
                    <a:pt x="56" y="120"/>
                  </a:cubicBezTo>
                  <a:cubicBezTo>
                    <a:pt x="58" y="120"/>
                    <a:pt x="60" y="120"/>
                    <a:pt x="62" y="120"/>
                  </a:cubicBezTo>
                  <a:cubicBezTo>
                    <a:pt x="62" y="120"/>
                    <a:pt x="63" y="120"/>
                    <a:pt x="63" y="120"/>
                  </a:cubicBezTo>
                  <a:cubicBezTo>
                    <a:pt x="65" y="120"/>
                    <a:pt x="65" y="121"/>
                    <a:pt x="65" y="122"/>
                  </a:cubicBezTo>
                  <a:cubicBezTo>
                    <a:pt x="66" y="125"/>
                    <a:pt x="69" y="126"/>
                    <a:pt x="71" y="126"/>
                  </a:cubicBezTo>
                  <a:cubicBezTo>
                    <a:pt x="74" y="126"/>
                    <a:pt x="77" y="126"/>
                    <a:pt x="80" y="126"/>
                  </a:cubicBezTo>
                  <a:cubicBezTo>
                    <a:pt x="84" y="126"/>
                    <a:pt x="87" y="126"/>
                    <a:pt x="91" y="126"/>
                  </a:cubicBezTo>
                  <a:cubicBezTo>
                    <a:pt x="92" y="126"/>
                    <a:pt x="95" y="126"/>
                    <a:pt x="96" y="125"/>
                  </a:cubicBezTo>
                  <a:cubicBezTo>
                    <a:pt x="97" y="125"/>
                    <a:pt x="98" y="124"/>
                    <a:pt x="98" y="123"/>
                  </a:cubicBezTo>
                  <a:cubicBezTo>
                    <a:pt x="99" y="122"/>
                    <a:pt x="98" y="121"/>
                    <a:pt x="99" y="120"/>
                  </a:cubicBezTo>
                  <a:cubicBezTo>
                    <a:pt x="100" y="120"/>
                    <a:pt x="100" y="120"/>
                    <a:pt x="100" y="120"/>
                  </a:cubicBezTo>
                  <a:cubicBezTo>
                    <a:pt x="102" y="120"/>
                    <a:pt x="104" y="120"/>
                    <a:pt x="105" y="120"/>
                  </a:cubicBezTo>
                  <a:cubicBezTo>
                    <a:pt x="118" y="120"/>
                    <a:pt x="132" y="120"/>
                    <a:pt x="145" y="120"/>
                  </a:cubicBezTo>
                  <a:cubicBezTo>
                    <a:pt x="149" y="120"/>
                    <a:pt x="154" y="120"/>
                    <a:pt x="159" y="120"/>
                  </a:cubicBezTo>
                  <a:cubicBezTo>
                    <a:pt x="162" y="120"/>
                    <a:pt x="164" y="118"/>
                    <a:pt x="164" y="114"/>
                  </a:cubicBezTo>
                  <a:cubicBezTo>
                    <a:pt x="164" y="105"/>
                    <a:pt x="164" y="96"/>
                    <a:pt x="164" y="87"/>
                  </a:cubicBezTo>
                  <a:cubicBezTo>
                    <a:pt x="164" y="62"/>
                    <a:pt x="164" y="46"/>
                    <a:pt x="164" y="21"/>
                  </a:cubicBezTo>
                  <a:cubicBezTo>
                    <a:pt x="164" y="17"/>
                    <a:pt x="164" y="12"/>
                    <a:pt x="159" y="12"/>
                  </a:cubicBezTo>
                  <a:close/>
                  <a:moveTo>
                    <a:pt x="68" y="113"/>
                  </a:moveTo>
                  <a:cubicBezTo>
                    <a:pt x="49" y="113"/>
                    <a:pt x="30" y="113"/>
                    <a:pt x="10" y="113"/>
                  </a:cubicBezTo>
                  <a:cubicBezTo>
                    <a:pt x="11" y="112"/>
                    <a:pt x="11" y="107"/>
                    <a:pt x="12" y="107"/>
                  </a:cubicBezTo>
                  <a:cubicBezTo>
                    <a:pt x="13" y="106"/>
                    <a:pt x="15" y="106"/>
                    <a:pt x="16" y="106"/>
                  </a:cubicBezTo>
                  <a:cubicBezTo>
                    <a:pt x="24" y="104"/>
                    <a:pt x="32" y="102"/>
                    <a:pt x="40" y="101"/>
                  </a:cubicBezTo>
                  <a:cubicBezTo>
                    <a:pt x="49" y="100"/>
                    <a:pt x="58" y="98"/>
                    <a:pt x="66" y="101"/>
                  </a:cubicBezTo>
                  <a:cubicBezTo>
                    <a:pt x="71" y="102"/>
                    <a:pt x="75" y="105"/>
                    <a:pt x="77" y="109"/>
                  </a:cubicBezTo>
                  <a:cubicBezTo>
                    <a:pt x="74" y="109"/>
                    <a:pt x="70" y="111"/>
                    <a:pt x="68" y="113"/>
                  </a:cubicBezTo>
                  <a:close/>
                  <a:moveTo>
                    <a:pt x="79" y="17"/>
                  </a:moveTo>
                  <a:cubicBezTo>
                    <a:pt x="79" y="22"/>
                    <a:pt x="79" y="20"/>
                    <a:pt x="79" y="25"/>
                  </a:cubicBezTo>
                  <a:cubicBezTo>
                    <a:pt x="79" y="50"/>
                    <a:pt x="79" y="73"/>
                    <a:pt x="79" y="98"/>
                  </a:cubicBezTo>
                  <a:cubicBezTo>
                    <a:pt x="79" y="100"/>
                    <a:pt x="79" y="101"/>
                    <a:pt x="79" y="102"/>
                  </a:cubicBezTo>
                  <a:cubicBezTo>
                    <a:pt x="75" y="99"/>
                    <a:pt x="70" y="95"/>
                    <a:pt x="65" y="94"/>
                  </a:cubicBezTo>
                  <a:cubicBezTo>
                    <a:pt x="59" y="93"/>
                    <a:pt x="53" y="93"/>
                    <a:pt x="46" y="94"/>
                  </a:cubicBezTo>
                  <a:cubicBezTo>
                    <a:pt x="35" y="95"/>
                    <a:pt x="23" y="97"/>
                    <a:pt x="12" y="100"/>
                  </a:cubicBezTo>
                  <a:cubicBezTo>
                    <a:pt x="12" y="79"/>
                    <a:pt x="12" y="57"/>
                    <a:pt x="12" y="36"/>
                  </a:cubicBezTo>
                  <a:cubicBezTo>
                    <a:pt x="12" y="25"/>
                    <a:pt x="12" y="23"/>
                    <a:pt x="12" y="13"/>
                  </a:cubicBezTo>
                  <a:cubicBezTo>
                    <a:pt x="12" y="12"/>
                    <a:pt x="12" y="11"/>
                    <a:pt x="12" y="11"/>
                  </a:cubicBezTo>
                  <a:cubicBezTo>
                    <a:pt x="13" y="11"/>
                    <a:pt x="14" y="11"/>
                    <a:pt x="15" y="11"/>
                  </a:cubicBezTo>
                  <a:cubicBezTo>
                    <a:pt x="17" y="10"/>
                    <a:pt x="20" y="10"/>
                    <a:pt x="22" y="10"/>
                  </a:cubicBezTo>
                  <a:cubicBezTo>
                    <a:pt x="29" y="8"/>
                    <a:pt x="36" y="7"/>
                    <a:pt x="43" y="6"/>
                  </a:cubicBezTo>
                  <a:cubicBezTo>
                    <a:pt x="49" y="6"/>
                    <a:pt x="55" y="5"/>
                    <a:pt x="61" y="5"/>
                  </a:cubicBezTo>
                  <a:cubicBezTo>
                    <a:pt x="67" y="5"/>
                    <a:pt x="72" y="6"/>
                    <a:pt x="76" y="10"/>
                  </a:cubicBezTo>
                  <a:cubicBezTo>
                    <a:pt x="78" y="11"/>
                    <a:pt x="79" y="12"/>
                    <a:pt x="79" y="13"/>
                  </a:cubicBezTo>
                  <a:cubicBezTo>
                    <a:pt x="79" y="15"/>
                    <a:pt x="79" y="16"/>
                    <a:pt x="79" y="17"/>
                  </a:cubicBezTo>
                  <a:close/>
                  <a:moveTo>
                    <a:pt x="85" y="103"/>
                  </a:moveTo>
                  <a:cubicBezTo>
                    <a:pt x="85" y="82"/>
                    <a:pt x="85" y="61"/>
                    <a:pt x="85" y="40"/>
                  </a:cubicBezTo>
                  <a:cubicBezTo>
                    <a:pt x="85" y="31"/>
                    <a:pt x="85" y="31"/>
                    <a:pt x="85" y="22"/>
                  </a:cubicBezTo>
                  <a:cubicBezTo>
                    <a:pt x="85" y="19"/>
                    <a:pt x="85" y="17"/>
                    <a:pt x="85" y="14"/>
                  </a:cubicBezTo>
                  <a:cubicBezTo>
                    <a:pt x="85" y="14"/>
                    <a:pt x="85" y="13"/>
                    <a:pt x="85" y="13"/>
                  </a:cubicBezTo>
                  <a:cubicBezTo>
                    <a:pt x="85" y="11"/>
                    <a:pt x="89" y="9"/>
                    <a:pt x="90" y="8"/>
                  </a:cubicBezTo>
                  <a:cubicBezTo>
                    <a:pt x="90" y="23"/>
                    <a:pt x="90" y="30"/>
                    <a:pt x="90" y="45"/>
                  </a:cubicBezTo>
                  <a:cubicBezTo>
                    <a:pt x="91" y="44"/>
                    <a:pt x="92" y="44"/>
                    <a:pt x="94" y="43"/>
                  </a:cubicBezTo>
                  <a:cubicBezTo>
                    <a:pt x="95" y="42"/>
                    <a:pt x="97" y="40"/>
                    <a:pt x="98" y="40"/>
                  </a:cubicBezTo>
                  <a:cubicBezTo>
                    <a:pt x="99" y="40"/>
                    <a:pt x="101" y="42"/>
                    <a:pt x="102" y="43"/>
                  </a:cubicBezTo>
                  <a:cubicBezTo>
                    <a:pt x="104" y="44"/>
                    <a:pt x="105" y="44"/>
                    <a:pt x="107" y="45"/>
                  </a:cubicBezTo>
                  <a:cubicBezTo>
                    <a:pt x="107" y="29"/>
                    <a:pt x="107" y="21"/>
                    <a:pt x="107" y="5"/>
                  </a:cubicBezTo>
                  <a:cubicBezTo>
                    <a:pt x="119" y="6"/>
                    <a:pt x="132" y="8"/>
                    <a:pt x="145" y="10"/>
                  </a:cubicBezTo>
                  <a:cubicBezTo>
                    <a:pt x="147" y="11"/>
                    <a:pt x="150" y="11"/>
                    <a:pt x="152" y="11"/>
                  </a:cubicBezTo>
                  <a:cubicBezTo>
                    <a:pt x="152" y="12"/>
                    <a:pt x="152" y="12"/>
                    <a:pt x="152" y="13"/>
                  </a:cubicBezTo>
                  <a:cubicBezTo>
                    <a:pt x="152" y="14"/>
                    <a:pt x="152" y="14"/>
                    <a:pt x="152" y="15"/>
                  </a:cubicBezTo>
                  <a:cubicBezTo>
                    <a:pt x="152" y="26"/>
                    <a:pt x="152" y="28"/>
                    <a:pt x="152" y="39"/>
                  </a:cubicBezTo>
                  <a:cubicBezTo>
                    <a:pt x="152" y="59"/>
                    <a:pt x="152" y="79"/>
                    <a:pt x="152" y="100"/>
                  </a:cubicBezTo>
                  <a:cubicBezTo>
                    <a:pt x="141" y="97"/>
                    <a:pt x="129" y="95"/>
                    <a:pt x="117" y="94"/>
                  </a:cubicBezTo>
                  <a:cubicBezTo>
                    <a:pt x="112" y="93"/>
                    <a:pt x="105" y="93"/>
                    <a:pt x="100" y="94"/>
                  </a:cubicBezTo>
                  <a:cubicBezTo>
                    <a:pt x="94" y="95"/>
                    <a:pt x="89" y="99"/>
                    <a:pt x="85" y="103"/>
                  </a:cubicBezTo>
                  <a:close/>
                  <a:moveTo>
                    <a:pt x="96" y="113"/>
                  </a:moveTo>
                  <a:cubicBezTo>
                    <a:pt x="93" y="111"/>
                    <a:pt x="90" y="109"/>
                    <a:pt x="87" y="109"/>
                  </a:cubicBezTo>
                  <a:cubicBezTo>
                    <a:pt x="88" y="105"/>
                    <a:pt x="93" y="103"/>
                    <a:pt x="97" y="101"/>
                  </a:cubicBezTo>
                  <a:cubicBezTo>
                    <a:pt x="105" y="98"/>
                    <a:pt x="115" y="100"/>
                    <a:pt x="124" y="101"/>
                  </a:cubicBezTo>
                  <a:cubicBezTo>
                    <a:pt x="131" y="102"/>
                    <a:pt x="139" y="104"/>
                    <a:pt x="147" y="106"/>
                  </a:cubicBezTo>
                  <a:cubicBezTo>
                    <a:pt x="149" y="106"/>
                    <a:pt x="150" y="106"/>
                    <a:pt x="152" y="107"/>
                  </a:cubicBezTo>
                  <a:cubicBezTo>
                    <a:pt x="152" y="107"/>
                    <a:pt x="153" y="112"/>
                    <a:pt x="153" y="113"/>
                  </a:cubicBezTo>
                  <a:cubicBezTo>
                    <a:pt x="134" y="113"/>
                    <a:pt x="115" y="113"/>
                    <a:pt x="96"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206"/>
            <p:cNvSpPr/>
            <p:nvPr/>
          </p:nvSpPr>
          <p:spPr bwMode="auto">
            <a:xfrm>
              <a:off x="2420" y="3189"/>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207"/>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208"/>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7" name="组合 86"/>
          <p:cNvGrpSpPr/>
          <p:nvPr/>
        </p:nvGrpSpPr>
        <p:grpSpPr>
          <a:xfrm>
            <a:off x="1317673" y="3454286"/>
            <a:ext cx="2220039" cy="714946"/>
            <a:chOff x="3616333" y="5191936"/>
            <a:chExt cx="2220039" cy="714946"/>
          </a:xfrm>
        </p:grpSpPr>
        <p:grpSp>
          <p:nvGrpSpPr>
            <p:cNvPr id="88" name="组合 87"/>
            <p:cNvGrpSpPr/>
            <p:nvPr/>
          </p:nvGrpSpPr>
          <p:grpSpPr>
            <a:xfrm>
              <a:off x="3616333" y="5209973"/>
              <a:ext cx="1000117" cy="696909"/>
              <a:chOff x="3521074" y="5343323"/>
              <a:chExt cx="1000117" cy="696909"/>
            </a:xfrm>
          </p:grpSpPr>
          <p:sp>
            <p:nvSpPr>
              <p:cNvPr id="92" name="文本框 91"/>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04</a:t>
                </a:r>
                <a:endParaRPr lang="zh-CN" altLang="en-US" sz="3600" dirty="0">
                  <a:solidFill>
                    <a:srgbClr val="663A77"/>
                  </a:solidFill>
                  <a:latin typeface="Impact" panose="020B0806030902050204" pitchFamily="34" charset="0"/>
                </a:endParaRPr>
              </a:p>
            </p:txBody>
          </p:sp>
          <p:sp>
            <p:nvSpPr>
              <p:cNvPr id="93" name="文本框 92"/>
              <p:cNvSpPr txBox="1"/>
              <p:nvPr/>
            </p:nvSpPr>
            <p:spPr>
              <a:xfrm>
                <a:off x="3696490" y="5778622"/>
                <a:ext cx="673100" cy="261610"/>
              </a:xfrm>
              <a:prstGeom prst="rect">
                <a:avLst/>
              </a:prstGeom>
              <a:noFill/>
            </p:spPr>
            <p:txBody>
              <a:bodyPr wrap="square" rtlCol="0">
                <a:spAutoFit/>
              </a:bodyPr>
              <a:lstStyle/>
              <a:p>
                <a:pPr algn="ctr"/>
                <a:r>
                  <a:rPr lang="en-US" altLang="zh-CN" sz="1100" dirty="0" smtClean="0">
                    <a:solidFill>
                      <a:srgbClr val="663A77"/>
                    </a:solidFill>
                    <a:latin typeface="LiHei Pro" panose="020B0500000000000000" pitchFamily="34" charset="-122"/>
                    <a:ea typeface="LiHei Pro" panose="020B0500000000000000" pitchFamily="34" charset="-122"/>
                  </a:rPr>
                  <a:t>OPTION</a:t>
                </a:r>
                <a:endParaRPr lang="zh-CN" altLang="en-US" sz="1100" dirty="0">
                  <a:solidFill>
                    <a:srgbClr val="663A77"/>
                  </a:solidFill>
                  <a:latin typeface="LiHei Pro" panose="020B0500000000000000" pitchFamily="34" charset="-122"/>
                  <a:ea typeface="LiHei Pro" panose="020B0500000000000000" pitchFamily="34" charset="-122"/>
                </a:endParaRPr>
              </a:p>
            </p:txBody>
          </p:sp>
        </p:grpSp>
        <p:grpSp>
          <p:nvGrpSpPr>
            <p:cNvPr id="89" name="组合 88"/>
            <p:cNvGrpSpPr/>
            <p:nvPr/>
          </p:nvGrpSpPr>
          <p:grpSpPr>
            <a:xfrm>
              <a:off x="4317206" y="5191936"/>
              <a:ext cx="1519166" cy="645630"/>
              <a:chOff x="4420271" y="5132049"/>
              <a:chExt cx="1519166" cy="645630"/>
            </a:xfrm>
          </p:grpSpPr>
          <p:sp>
            <p:nvSpPr>
              <p:cNvPr id="90" name="文本框 89"/>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1" name="文本框 90"/>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94" name="组合 93"/>
          <p:cNvGrpSpPr/>
          <p:nvPr/>
        </p:nvGrpSpPr>
        <p:grpSpPr>
          <a:xfrm>
            <a:off x="2638016" y="2156756"/>
            <a:ext cx="2220039" cy="714946"/>
            <a:chOff x="3616333" y="5191936"/>
            <a:chExt cx="2220039" cy="714946"/>
          </a:xfrm>
        </p:grpSpPr>
        <p:grpSp>
          <p:nvGrpSpPr>
            <p:cNvPr id="95" name="组合 94"/>
            <p:cNvGrpSpPr/>
            <p:nvPr/>
          </p:nvGrpSpPr>
          <p:grpSpPr>
            <a:xfrm>
              <a:off x="3616333" y="5209973"/>
              <a:ext cx="1000117" cy="696909"/>
              <a:chOff x="3521074" y="5343323"/>
              <a:chExt cx="1000117" cy="696909"/>
            </a:xfrm>
          </p:grpSpPr>
          <p:sp>
            <p:nvSpPr>
              <p:cNvPr id="99" name="文本框 98"/>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rgbClr val="0192A1"/>
                    </a:solidFill>
                    <a:latin typeface="Impact" panose="020B0806030902050204" pitchFamily="34" charset="0"/>
                  </a:rPr>
                  <a:t>02</a:t>
                </a:r>
                <a:endParaRPr lang="zh-CN" altLang="en-US" sz="3600" dirty="0">
                  <a:solidFill>
                    <a:srgbClr val="0192A1"/>
                  </a:solidFill>
                  <a:latin typeface="Impact" panose="020B0806030902050204" pitchFamily="34" charset="0"/>
                </a:endParaRPr>
              </a:p>
            </p:txBody>
          </p:sp>
          <p:sp>
            <p:nvSpPr>
              <p:cNvPr id="100" name="文本框 99"/>
              <p:cNvSpPr txBox="1"/>
              <p:nvPr/>
            </p:nvSpPr>
            <p:spPr>
              <a:xfrm>
                <a:off x="3696490" y="5778622"/>
                <a:ext cx="673100" cy="261610"/>
              </a:xfrm>
              <a:prstGeom prst="rect">
                <a:avLst/>
              </a:prstGeom>
              <a:noFill/>
            </p:spPr>
            <p:txBody>
              <a:bodyPr wrap="square" rtlCol="0">
                <a:spAutoFit/>
              </a:bodyPr>
              <a:lstStyle/>
              <a:p>
                <a:pPr algn="ctr"/>
                <a:r>
                  <a:rPr lang="en-US" altLang="zh-CN" sz="1100" dirty="0" smtClean="0">
                    <a:solidFill>
                      <a:srgbClr val="0192A1"/>
                    </a:solidFill>
                    <a:latin typeface="LiHei Pro" panose="020B0500000000000000" pitchFamily="34" charset="-122"/>
                    <a:ea typeface="LiHei Pro" panose="020B0500000000000000" pitchFamily="34" charset="-122"/>
                  </a:rPr>
                  <a:t>OPTION</a:t>
                </a:r>
                <a:endParaRPr lang="zh-CN" altLang="en-US" sz="1100" dirty="0">
                  <a:solidFill>
                    <a:srgbClr val="0192A1"/>
                  </a:solidFill>
                  <a:latin typeface="LiHei Pro" panose="020B0500000000000000" pitchFamily="34" charset="-122"/>
                  <a:ea typeface="LiHei Pro" panose="020B0500000000000000" pitchFamily="34" charset="-122"/>
                </a:endParaRPr>
              </a:p>
            </p:txBody>
          </p:sp>
        </p:grpSp>
        <p:grpSp>
          <p:nvGrpSpPr>
            <p:cNvPr id="96" name="组合 95"/>
            <p:cNvGrpSpPr/>
            <p:nvPr/>
          </p:nvGrpSpPr>
          <p:grpSpPr>
            <a:xfrm>
              <a:off x="4317206" y="5191936"/>
              <a:ext cx="1519166" cy="645630"/>
              <a:chOff x="4420271" y="5132049"/>
              <a:chExt cx="1519166" cy="645630"/>
            </a:xfrm>
          </p:grpSpPr>
          <p:sp>
            <p:nvSpPr>
              <p:cNvPr id="97" name="文本框 96"/>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98" name="文本框 97"/>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01" name="组合 100"/>
          <p:cNvGrpSpPr/>
          <p:nvPr/>
        </p:nvGrpSpPr>
        <p:grpSpPr>
          <a:xfrm>
            <a:off x="4927925" y="925647"/>
            <a:ext cx="2220039" cy="714946"/>
            <a:chOff x="3616333" y="5191936"/>
            <a:chExt cx="2220039" cy="714946"/>
          </a:xfrm>
        </p:grpSpPr>
        <p:grpSp>
          <p:nvGrpSpPr>
            <p:cNvPr id="102" name="组合 101"/>
            <p:cNvGrpSpPr/>
            <p:nvPr/>
          </p:nvGrpSpPr>
          <p:grpSpPr>
            <a:xfrm>
              <a:off x="3616333" y="5209973"/>
              <a:ext cx="1000117" cy="696909"/>
              <a:chOff x="3521074" y="5343323"/>
              <a:chExt cx="1000117" cy="696909"/>
            </a:xfrm>
          </p:grpSpPr>
          <p:sp>
            <p:nvSpPr>
              <p:cNvPr id="106" name="文本框 105"/>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rgbClr val="FFA725"/>
                    </a:solidFill>
                    <a:latin typeface="Impact" panose="020B0806030902050204" pitchFamily="34" charset="0"/>
                  </a:rPr>
                  <a:t>01</a:t>
                </a:r>
                <a:endParaRPr lang="zh-CN" altLang="en-US" sz="3600" dirty="0">
                  <a:solidFill>
                    <a:srgbClr val="FFA725"/>
                  </a:solidFill>
                  <a:latin typeface="Impact" panose="020B0806030902050204" pitchFamily="34" charset="0"/>
                </a:endParaRPr>
              </a:p>
            </p:txBody>
          </p:sp>
          <p:sp>
            <p:nvSpPr>
              <p:cNvPr id="107" name="文本框 106"/>
              <p:cNvSpPr txBox="1"/>
              <p:nvPr/>
            </p:nvSpPr>
            <p:spPr>
              <a:xfrm>
                <a:off x="3696490" y="5778622"/>
                <a:ext cx="673100" cy="261610"/>
              </a:xfrm>
              <a:prstGeom prst="rect">
                <a:avLst/>
              </a:prstGeom>
              <a:noFill/>
            </p:spPr>
            <p:txBody>
              <a:bodyPr wrap="square" rtlCol="0">
                <a:spAutoFit/>
              </a:bodyPr>
              <a:lstStyle/>
              <a:p>
                <a:pPr algn="ctr"/>
                <a:r>
                  <a:rPr lang="en-US" altLang="zh-CN" sz="1100" dirty="0" smtClean="0">
                    <a:solidFill>
                      <a:srgbClr val="FFA725"/>
                    </a:solidFill>
                    <a:latin typeface="LiHei Pro" panose="020B0500000000000000" pitchFamily="34" charset="-122"/>
                    <a:ea typeface="LiHei Pro" panose="020B0500000000000000" pitchFamily="34" charset="-122"/>
                  </a:rPr>
                  <a:t>OPTION</a:t>
                </a:r>
                <a:endParaRPr lang="zh-CN" altLang="en-US" sz="1100" dirty="0">
                  <a:solidFill>
                    <a:srgbClr val="FFA725"/>
                  </a:solidFill>
                  <a:latin typeface="LiHei Pro" panose="020B0500000000000000" pitchFamily="34" charset="-122"/>
                  <a:ea typeface="LiHei Pro" panose="020B0500000000000000" pitchFamily="34" charset="-122"/>
                </a:endParaRPr>
              </a:p>
            </p:txBody>
          </p:sp>
        </p:grpSp>
        <p:grpSp>
          <p:nvGrpSpPr>
            <p:cNvPr id="103" name="组合 102"/>
            <p:cNvGrpSpPr/>
            <p:nvPr/>
          </p:nvGrpSpPr>
          <p:grpSpPr>
            <a:xfrm>
              <a:off x="4317206" y="5191936"/>
              <a:ext cx="1519166" cy="645630"/>
              <a:chOff x="4420271" y="5132049"/>
              <a:chExt cx="1519166" cy="645630"/>
            </a:xfrm>
          </p:grpSpPr>
          <p:sp>
            <p:nvSpPr>
              <p:cNvPr id="104" name="文本框 103"/>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05" name="文本框 104"/>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08" name="组合 107"/>
          <p:cNvGrpSpPr/>
          <p:nvPr/>
        </p:nvGrpSpPr>
        <p:grpSpPr>
          <a:xfrm>
            <a:off x="7399821" y="2156756"/>
            <a:ext cx="2220039" cy="714946"/>
            <a:chOff x="3616333" y="5191936"/>
            <a:chExt cx="2220039" cy="714946"/>
          </a:xfrm>
        </p:grpSpPr>
        <p:grpSp>
          <p:nvGrpSpPr>
            <p:cNvPr id="109" name="组合 108"/>
            <p:cNvGrpSpPr/>
            <p:nvPr/>
          </p:nvGrpSpPr>
          <p:grpSpPr>
            <a:xfrm>
              <a:off x="3616333" y="5209973"/>
              <a:ext cx="1000117" cy="696909"/>
              <a:chOff x="3521074" y="5343323"/>
              <a:chExt cx="1000117" cy="696909"/>
            </a:xfrm>
          </p:grpSpPr>
          <p:sp>
            <p:nvSpPr>
              <p:cNvPr id="113" name="文本框 112"/>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03</a:t>
                </a:r>
                <a:endParaRPr lang="zh-CN" altLang="en-US" sz="3600" dirty="0">
                  <a:solidFill>
                    <a:srgbClr val="E87071"/>
                  </a:solidFill>
                  <a:latin typeface="Impact" panose="020B0806030902050204" pitchFamily="34" charset="0"/>
                </a:endParaRPr>
              </a:p>
            </p:txBody>
          </p:sp>
          <p:sp>
            <p:nvSpPr>
              <p:cNvPr id="114" name="文本框 113"/>
              <p:cNvSpPr txBox="1"/>
              <p:nvPr/>
            </p:nvSpPr>
            <p:spPr>
              <a:xfrm>
                <a:off x="3696490" y="5778622"/>
                <a:ext cx="673100" cy="261610"/>
              </a:xfrm>
              <a:prstGeom prst="rect">
                <a:avLst/>
              </a:prstGeom>
              <a:noFill/>
            </p:spPr>
            <p:txBody>
              <a:bodyPr wrap="square" rtlCol="0">
                <a:spAutoFit/>
              </a:bodyPr>
              <a:lstStyle/>
              <a:p>
                <a:pPr algn="ctr"/>
                <a:r>
                  <a:rPr lang="en-US" altLang="zh-CN" sz="1100" dirty="0" smtClean="0">
                    <a:solidFill>
                      <a:srgbClr val="E87071"/>
                    </a:solidFill>
                    <a:latin typeface="LiHei Pro" panose="020B0500000000000000" pitchFamily="34" charset="-122"/>
                    <a:ea typeface="LiHei Pro" panose="020B0500000000000000" pitchFamily="34" charset="-122"/>
                  </a:rPr>
                  <a:t>OPTION</a:t>
                </a:r>
                <a:endParaRPr lang="zh-CN" altLang="en-US" sz="1100" dirty="0">
                  <a:solidFill>
                    <a:srgbClr val="E87071"/>
                  </a:solidFill>
                  <a:latin typeface="LiHei Pro" panose="020B0500000000000000" pitchFamily="34" charset="-122"/>
                  <a:ea typeface="LiHei Pro" panose="020B0500000000000000" pitchFamily="34" charset="-122"/>
                </a:endParaRPr>
              </a:p>
            </p:txBody>
          </p:sp>
        </p:grpSp>
        <p:grpSp>
          <p:nvGrpSpPr>
            <p:cNvPr id="110" name="组合 109"/>
            <p:cNvGrpSpPr/>
            <p:nvPr/>
          </p:nvGrpSpPr>
          <p:grpSpPr>
            <a:xfrm>
              <a:off x="4317206" y="5191936"/>
              <a:ext cx="1519166" cy="645630"/>
              <a:chOff x="4420271" y="5132049"/>
              <a:chExt cx="1519166" cy="645630"/>
            </a:xfrm>
          </p:grpSpPr>
          <p:sp>
            <p:nvSpPr>
              <p:cNvPr id="111" name="文本框 110"/>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2" name="文本框 111"/>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grpSp>
        <p:nvGrpSpPr>
          <p:cNvPr id="115" name="组合 114"/>
          <p:cNvGrpSpPr/>
          <p:nvPr/>
        </p:nvGrpSpPr>
        <p:grpSpPr>
          <a:xfrm>
            <a:off x="8480043" y="3454286"/>
            <a:ext cx="2220039" cy="714946"/>
            <a:chOff x="3616333" y="5191936"/>
            <a:chExt cx="2220039" cy="714946"/>
          </a:xfrm>
        </p:grpSpPr>
        <p:grpSp>
          <p:nvGrpSpPr>
            <p:cNvPr id="116" name="组合 115"/>
            <p:cNvGrpSpPr/>
            <p:nvPr/>
          </p:nvGrpSpPr>
          <p:grpSpPr>
            <a:xfrm>
              <a:off x="3616333" y="5209973"/>
              <a:ext cx="1000117" cy="696909"/>
              <a:chOff x="3521074" y="5343323"/>
              <a:chExt cx="1000117" cy="696909"/>
            </a:xfrm>
          </p:grpSpPr>
          <p:sp>
            <p:nvSpPr>
              <p:cNvPr id="120" name="文本框 119"/>
              <p:cNvSpPr txBox="1"/>
              <p:nvPr/>
            </p:nvSpPr>
            <p:spPr>
              <a:xfrm>
                <a:off x="3521074" y="5343323"/>
                <a:ext cx="1000117" cy="646331"/>
              </a:xfrm>
              <a:prstGeom prst="rect">
                <a:avLst/>
              </a:prstGeom>
              <a:noFill/>
            </p:spPr>
            <p:txBody>
              <a:bodyPr wrap="square" rtlCol="0">
                <a:spAutoFit/>
              </a:bodyPr>
              <a:lstStyle/>
              <a:p>
                <a:pPr algn="ctr"/>
                <a:r>
                  <a:rPr lang="en-US" altLang="zh-CN" sz="3600" dirty="0" smtClean="0">
                    <a:solidFill>
                      <a:srgbClr val="00AF92"/>
                    </a:solidFill>
                    <a:latin typeface="Impact" panose="020B0806030902050204" pitchFamily="34" charset="0"/>
                  </a:rPr>
                  <a:t>05</a:t>
                </a:r>
                <a:endParaRPr lang="zh-CN" altLang="en-US" sz="3600" dirty="0">
                  <a:solidFill>
                    <a:srgbClr val="00AF92"/>
                  </a:solidFill>
                  <a:latin typeface="Impact" panose="020B0806030902050204" pitchFamily="34" charset="0"/>
                </a:endParaRPr>
              </a:p>
            </p:txBody>
          </p:sp>
          <p:sp>
            <p:nvSpPr>
              <p:cNvPr id="121" name="文本框 120"/>
              <p:cNvSpPr txBox="1"/>
              <p:nvPr/>
            </p:nvSpPr>
            <p:spPr>
              <a:xfrm>
                <a:off x="3696490" y="5778622"/>
                <a:ext cx="673100" cy="261610"/>
              </a:xfrm>
              <a:prstGeom prst="rect">
                <a:avLst/>
              </a:prstGeom>
              <a:noFill/>
            </p:spPr>
            <p:txBody>
              <a:bodyPr wrap="square" rtlCol="0">
                <a:spAutoFit/>
              </a:bodyPr>
              <a:lstStyle/>
              <a:p>
                <a:pPr algn="ctr"/>
                <a:r>
                  <a:rPr lang="en-US" altLang="zh-CN" sz="1100" dirty="0" smtClean="0">
                    <a:solidFill>
                      <a:srgbClr val="00AF92"/>
                    </a:solidFill>
                    <a:latin typeface="LiHei Pro" panose="020B0500000000000000" pitchFamily="34" charset="-122"/>
                    <a:ea typeface="LiHei Pro" panose="020B0500000000000000" pitchFamily="34" charset="-122"/>
                  </a:rPr>
                  <a:t>OPTION</a:t>
                </a:r>
                <a:endParaRPr lang="zh-CN" altLang="en-US" sz="1100" dirty="0">
                  <a:solidFill>
                    <a:srgbClr val="00AF92"/>
                  </a:solidFill>
                  <a:latin typeface="LiHei Pro" panose="020B0500000000000000" pitchFamily="34" charset="-122"/>
                  <a:ea typeface="LiHei Pro" panose="020B0500000000000000" pitchFamily="34" charset="-122"/>
                </a:endParaRPr>
              </a:p>
            </p:txBody>
          </p:sp>
        </p:grpSp>
        <p:grpSp>
          <p:nvGrpSpPr>
            <p:cNvPr id="117" name="组合 116"/>
            <p:cNvGrpSpPr/>
            <p:nvPr/>
          </p:nvGrpSpPr>
          <p:grpSpPr>
            <a:xfrm>
              <a:off x="4317206" y="5191936"/>
              <a:ext cx="1519166" cy="645630"/>
              <a:chOff x="4420271" y="5132049"/>
              <a:chExt cx="1519166" cy="645630"/>
            </a:xfrm>
          </p:grpSpPr>
          <p:sp>
            <p:nvSpPr>
              <p:cNvPr id="118" name="文本框 117"/>
              <p:cNvSpPr txBox="1"/>
              <p:nvPr/>
            </p:nvSpPr>
            <p:spPr>
              <a:xfrm>
                <a:off x="4420271" y="5132049"/>
                <a:ext cx="1519166" cy="338554"/>
              </a:xfrm>
              <a:prstGeom prst="rect">
                <a:avLst/>
              </a:prstGeom>
              <a:noFill/>
            </p:spPr>
            <p:txBody>
              <a:bodyPr wrap="square" rtlCol="0">
                <a:spAutoFit/>
              </a:bodyPr>
              <a:lstStyle/>
              <a:p>
                <a:r>
                  <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16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19" name="文本框 118"/>
              <p:cNvSpPr txBox="1"/>
              <p:nvPr/>
            </p:nvSpPr>
            <p:spPr>
              <a:xfrm>
                <a:off x="4424521" y="5378899"/>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水晶棋子递进关系图表</a:t>
            </a:r>
            <a:endParaRPr lang="zh-CN" altLang="en-US" dirty="0"/>
          </a:p>
        </p:txBody>
      </p:sp>
      <p:sp>
        <p:nvSpPr>
          <p:cNvPr id="5" name="椭圆 4"/>
          <p:cNvSpPr/>
          <p:nvPr/>
        </p:nvSpPr>
        <p:spPr>
          <a:xfrm>
            <a:off x="3802631" y="4255427"/>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 name="椭圆 5"/>
          <p:cNvSpPr/>
          <p:nvPr/>
        </p:nvSpPr>
        <p:spPr>
          <a:xfrm>
            <a:off x="4856370" y="3236710"/>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 name="椭圆 6"/>
          <p:cNvSpPr/>
          <p:nvPr/>
        </p:nvSpPr>
        <p:spPr>
          <a:xfrm>
            <a:off x="5886892" y="2172551"/>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 name="椭圆 7"/>
          <p:cNvSpPr/>
          <p:nvPr/>
        </p:nvSpPr>
        <p:spPr>
          <a:xfrm>
            <a:off x="6940630" y="1153834"/>
            <a:ext cx="1448739" cy="1448739"/>
          </a:xfrm>
          <a:prstGeom prst="ellipse">
            <a:avLst/>
          </a:prstGeom>
          <a:gradFill flip="none" rotWithShape="1">
            <a:gsLst>
              <a:gs pos="100000">
                <a:schemeClr val="bg1">
                  <a:lumMod val="79000"/>
                </a:schemeClr>
              </a:gs>
              <a:gs pos="0">
                <a:schemeClr val="bg1">
                  <a:lumMod val="93000"/>
                </a:schemeClr>
              </a:gs>
            </a:gsLst>
            <a:lin ang="2700000" scaled="1"/>
            <a:tileRect/>
          </a:gradFill>
          <a:ln>
            <a:noFill/>
          </a:ln>
          <a:effectLst>
            <a:outerShdw blurRad="203200" dist="88900" dir="2700000" algn="tl" rotWithShape="0">
              <a:prstClr val="black">
                <a:alpha val="35000"/>
              </a:prstClr>
            </a:outerShdw>
          </a:effectLst>
          <a:scene3d>
            <a:camera prst="orthographicFront"/>
            <a:lightRig rig="threePt" dir="t">
              <a:rot lat="0" lon="0" rev="0"/>
            </a:lightRig>
          </a:scene3d>
          <a:sp3d prstMaterial="softEdge">
            <a:bevelT w="1270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文本框 14"/>
          <p:cNvSpPr txBox="1"/>
          <p:nvPr/>
        </p:nvSpPr>
        <p:spPr>
          <a:xfrm>
            <a:off x="1258030" y="3593783"/>
            <a:ext cx="870790" cy="523220"/>
          </a:xfrm>
          <a:prstGeom prst="rect">
            <a:avLst/>
          </a:prstGeom>
          <a:noFill/>
        </p:spPr>
        <p:txBody>
          <a:bodyPr wrap="square" rtlCol="0">
            <a:spAutoFit/>
          </a:bodyPr>
          <a:lstStyle/>
          <a:p>
            <a:pPr algn="ctr"/>
            <a:r>
              <a:rPr lang="en-US" altLang="zh-CN" sz="2800" dirty="0" smtClean="0">
                <a:solidFill>
                  <a:srgbClr val="01ACBE"/>
                </a:solidFill>
                <a:latin typeface="Impact" panose="020B0806030902050204" pitchFamily="34" charset="0"/>
              </a:rPr>
              <a:t>01</a:t>
            </a:r>
            <a:endParaRPr lang="zh-CN" altLang="en-US" sz="2800" dirty="0">
              <a:solidFill>
                <a:srgbClr val="01ACBE"/>
              </a:solidFill>
              <a:latin typeface="Impact" panose="020B0806030902050204" pitchFamily="34" charset="0"/>
            </a:endParaRPr>
          </a:p>
        </p:txBody>
      </p:sp>
      <p:sp>
        <p:nvSpPr>
          <p:cNvPr id="18" name="文本框 17"/>
          <p:cNvSpPr txBox="1"/>
          <p:nvPr/>
        </p:nvSpPr>
        <p:spPr>
          <a:xfrm>
            <a:off x="6507420" y="4275829"/>
            <a:ext cx="958254" cy="523220"/>
          </a:xfrm>
          <a:prstGeom prst="rect">
            <a:avLst/>
          </a:prstGeom>
          <a:noFill/>
        </p:spPr>
        <p:txBody>
          <a:bodyPr wrap="square" rtlCol="0">
            <a:spAutoFit/>
          </a:bodyPr>
          <a:lstStyle/>
          <a:p>
            <a:pPr algn="ctr"/>
            <a:r>
              <a:rPr lang="en-US" altLang="zh-CN" sz="2800" dirty="0" smtClean="0">
                <a:solidFill>
                  <a:srgbClr val="FFB850"/>
                </a:solidFill>
                <a:latin typeface="Impact" panose="020B0806030902050204" pitchFamily="34" charset="0"/>
              </a:rPr>
              <a:t>02</a:t>
            </a:r>
            <a:endParaRPr lang="zh-CN" altLang="en-US" sz="2800" dirty="0">
              <a:solidFill>
                <a:srgbClr val="FFB850"/>
              </a:solidFill>
              <a:latin typeface="Impact" panose="020B0806030902050204" pitchFamily="34" charset="0"/>
            </a:endParaRPr>
          </a:p>
        </p:txBody>
      </p:sp>
      <p:sp>
        <p:nvSpPr>
          <p:cNvPr id="21" name="文本框 20"/>
          <p:cNvSpPr txBox="1"/>
          <p:nvPr/>
        </p:nvSpPr>
        <p:spPr>
          <a:xfrm>
            <a:off x="3287883" y="1619980"/>
            <a:ext cx="951720" cy="523220"/>
          </a:xfrm>
          <a:prstGeom prst="rect">
            <a:avLst/>
          </a:prstGeom>
          <a:noFill/>
        </p:spPr>
        <p:txBody>
          <a:bodyPr wrap="square" rtlCol="0">
            <a:spAutoFit/>
          </a:bodyPr>
          <a:lstStyle/>
          <a:p>
            <a:pPr algn="ctr"/>
            <a:r>
              <a:rPr lang="en-US" altLang="zh-CN" sz="2800" dirty="0" smtClean="0">
                <a:solidFill>
                  <a:srgbClr val="E87071"/>
                </a:solidFill>
                <a:latin typeface="Impact" panose="020B0806030902050204" pitchFamily="34" charset="0"/>
              </a:rPr>
              <a:t>03</a:t>
            </a:r>
            <a:endParaRPr lang="zh-CN" altLang="en-US" sz="2800" dirty="0">
              <a:solidFill>
                <a:srgbClr val="E87071"/>
              </a:solidFill>
              <a:latin typeface="Impact" panose="020B0806030902050204" pitchFamily="34" charset="0"/>
            </a:endParaRPr>
          </a:p>
        </p:txBody>
      </p:sp>
      <p:sp>
        <p:nvSpPr>
          <p:cNvPr id="28" name="文本框 27"/>
          <p:cNvSpPr txBox="1"/>
          <p:nvPr/>
        </p:nvSpPr>
        <p:spPr>
          <a:xfrm>
            <a:off x="8670351" y="2102139"/>
            <a:ext cx="961442" cy="523220"/>
          </a:xfrm>
          <a:prstGeom prst="rect">
            <a:avLst/>
          </a:prstGeom>
          <a:noFill/>
        </p:spPr>
        <p:txBody>
          <a:bodyPr wrap="square" rtlCol="0">
            <a:spAutoFit/>
          </a:bodyPr>
          <a:lstStyle/>
          <a:p>
            <a:pPr algn="ctr"/>
            <a:r>
              <a:rPr lang="en-US" altLang="zh-CN" sz="2800" dirty="0" smtClean="0">
                <a:solidFill>
                  <a:srgbClr val="663A77"/>
                </a:solidFill>
                <a:latin typeface="Impact" panose="020B0806030902050204" pitchFamily="34" charset="0"/>
              </a:rPr>
              <a:t>04</a:t>
            </a:r>
            <a:endParaRPr lang="zh-CN" altLang="en-US" sz="2800" dirty="0">
              <a:solidFill>
                <a:srgbClr val="663A77"/>
              </a:solidFill>
              <a:latin typeface="Impact" panose="020B0806030902050204" pitchFamily="34" charset="0"/>
            </a:endParaRPr>
          </a:p>
        </p:txBody>
      </p:sp>
      <p:grpSp>
        <p:nvGrpSpPr>
          <p:cNvPr id="39" name="组合 38"/>
          <p:cNvGrpSpPr/>
          <p:nvPr/>
        </p:nvGrpSpPr>
        <p:grpSpPr>
          <a:xfrm flipH="1" flipV="1">
            <a:off x="3605022" y="1662274"/>
            <a:ext cx="2438687" cy="732476"/>
            <a:chOff x="5246304" y="4593021"/>
            <a:chExt cx="2438687" cy="732476"/>
          </a:xfrm>
        </p:grpSpPr>
        <p:sp>
          <p:nvSpPr>
            <p:cNvPr id="40" name="椭圆 39"/>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1" name="任意多边形 40"/>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57" name="文本框 56"/>
          <p:cNvSpPr txBox="1"/>
          <p:nvPr/>
        </p:nvSpPr>
        <p:spPr>
          <a:xfrm>
            <a:off x="3876592" y="1716155"/>
            <a:ext cx="1598660" cy="369332"/>
          </a:xfrm>
          <a:prstGeom prst="rect">
            <a:avLst/>
          </a:prstGeom>
          <a:noFill/>
        </p:spPr>
        <p:txBody>
          <a:bodyPr wrap="square" rtlCol="0">
            <a:spAutoFit/>
          </a:bodyPr>
          <a:lstStyle/>
          <a:p>
            <a:r>
              <a:rPr lang="zh-CN" altLang="en-US" dirty="0" smtClean="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3515918" y="2013727"/>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59" name="Group 52"/>
          <p:cNvGrpSpPr>
            <a:grpSpLocks noChangeAspect="1"/>
          </p:cNvGrpSpPr>
          <p:nvPr/>
        </p:nvGrpSpPr>
        <p:grpSpPr bwMode="auto">
          <a:xfrm>
            <a:off x="6305337" y="2505824"/>
            <a:ext cx="611849" cy="606575"/>
            <a:chOff x="3783" y="2102"/>
            <a:chExt cx="116" cy="115"/>
          </a:xfrm>
          <a:solidFill>
            <a:srgbClr val="E87071"/>
          </a:solidFill>
          <a:effectLst>
            <a:reflection blurRad="6350" stA="50000" endA="300" endPos="55000" dir="5400000" sy="-100000" algn="bl" rotWithShape="0"/>
          </a:effectLst>
        </p:grpSpPr>
        <p:sp>
          <p:nvSpPr>
            <p:cNvPr id="60"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1"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2"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3"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4"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5"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6"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67" name="Group 41"/>
          <p:cNvGrpSpPr>
            <a:grpSpLocks noChangeAspect="1"/>
          </p:cNvGrpSpPr>
          <p:nvPr/>
        </p:nvGrpSpPr>
        <p:grpSpPr bwMode="auto">
          <a:xfrm>
            <a:off x="4295698" y="4599936"/>
            <a:ext cx="462602" cy="556525"/>
            <a:chOff x="3783" y="2089"/>
            <a:chExt cx="116" cy="142"/>
          </a:xfrm>
          <a:solidFill>
            <a:srgbClr val="01ACBE"/>
          </a:solidFill>
          <a:effectLst>
            <a:reflection blurRad="6350" stA="50000" endA="300" endPos="55000" dir="5400000" sy="-100000" algn="bl" rotWithShape="0"/>
          </a:effectLst>
        </p:grpSpPr>
        <p:sp>
          <p:nvSpPr>
            <p:cNvPr id="68"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69"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0"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1"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2"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3"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4"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5"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76" name="Group 62"/>
          <p:cNvGrpSpPr>
            <a:grpSpLocks noChangeAspect="1"/>
          </p:cNvGrpSpPr>
          <p:nvPr/>
        </p:nvGrpSpPr>
        <p:grpSpPr bwMode="auto">
          <a:xfrm>
            <a:off x="5281496" y="3620124"/>
            <a:ext cx="598485" cy="477861"/>
            <a:chOff x="3775" y="2110"/>
            <a:chExt cx="129" cy="103"/>
          </a:xfrm>
          <a:solidFill>
            <a:srgbClr val="FFB850"/>
          </a:solidFill>
          <a:effectLst>
            <a:reflection blurRad="6350" stA="50000" endA="300" endPos="55000" dir="5400000" sy="-100000" algn="bl" rotWithShape="0"/>
          </a:effectLst>
        </p:grpSpPr>
        <p:sp>
          <p:nvSpPr>
            <p:cNvPr id="77"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8"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sp>
          <p:nvSpPr>
            <p:cNvPr id="79"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white"/>
                </a:solidFill>
              </a:endParaRPr>
            </a:p>
          </p:txBody>
        </p:sp>
      </p:grpSp>
      <p:grpSp>
        <p:nvGrpSpPr>
          <p:cNvPr id="80" name="组合 79"/>
          <p:cNvGrpSpPr/>
          <p:nvPr/>
        </p:nvGrpSpPr>
        <p:grpSpPr>
          <a:xfrm>
            <a:off x="7412050" y="1545027"/>
            <a:ext cx="557230" cy="536894"/>
            <a:chOff x="6105730" y="1273212"/>
            <a:chExt cx="506571" cy="488084"/>
          </a:xfrm>
          <a:solidFill>
            <a:srgbClr val="663A77"/>
          </a:solidFill>
          <a:effectLst>
            <a:reflection blurRad="6350" stA="50000" endA="300" endPos="55000" dir="5400000" sy="-100000" algn="bl" rotWithShape="0"/>
          </a:effectLst>
        </p:grpSpPr>
        <p:sp>
          <p:nvSpPr>
            <p:cNvPr id="81" name="Freeform 69"/>
            <p:cNvSpPr/>
            <p:nvPr/>
          </p:nvSpPr>
          <p:spPr bwMode="auto">
            <a:xfrm>
              <a:off x="6105730" y="1624485"/>
              <a:ext cx="506571" cy="136811"/>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2" name="Freeform 70"/>
            <p:cNvSpPr/>
            <p:nvPr/>
          </p:nvSpPr>
          <p:spPr bwMode="auto">
            <a:xfrm>
              <a:off x="6290610" y="1358257"/>
              <a:ext cx="136811" cy="255135"/>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3" name="Freeform 71"/>
            <p:cNvSpPr/>
            <p:nvPr/>
          </p:nvSpPr>
          <p:spPr bwMode="auto">
            <a:xfrm>
              <a:off x="6327586" y="1273212"/>
              <a:ext cx="62859" cy="73952"/>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4" name="Freeform 72"/>
            <p:cNvSpPr/>
            <p:nvPr/>
          </p:nvSpPr>
          <p:spPr bwMode="auto">
            <a:xfrm>
              <a:off x="6464397"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5" name="Freeform 73"/>
            <p:cNvSpPr/>
            <p:nvPr/>
          </p:nvSpPr>
          <p:spPr bwMode="auto">
            <a:xfrm>
              <a:off x="6493978" y="1347164"/>
              <a:ext cx="62859" cy="66557"/>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6" name="Freeform 74"/>
            <p:cNvSpPr/>
            <p:nvPr/>
          </p:nvSpPr>
          <p:spPr bwMode="auto">
            <a:xfrm>
              <a:off x="6135311" y="1421116"/>
              <a:ext cx="129416" cy="240344"/>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sp>
          <p:nvSpPr>
            <p:cNvPr id="87" name="Freeform 75"/>
            <p:cNvSpPr/>
            <p:nvPr/>
          </p:nvSpPr>
          <p:spPr bwMode="auto">
            <a:xfrm>
              <a:off x="6161194" y="1347164"/>
              <a:ext cx="66557" cy="66557"/>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p:spPr>
          <p:txBody>
            <a:bodyPr vert="horz" wrap="square" lIns="91440" tIns="45720" rIns="91440" bIns="45720" numCol="1" anchor="t" anchorCtr="0" compatLnSpc="1"/>
            <a:lstStyle/>
            <a:p>
              <a:endParaRPr lang="zh-CN" altLang="en-US">
                <a:solidFill>
                  <a:prstClr val="white"/>
                </a:solidFill>
              </a:endParaRPr>
            </a:p>
          </p:txBody>
        </p:sp>
      </p:grpSp>
      <p:grpSp>
        <p:nvGrpSpPr>
          <p:cNvPr id="88" name="组合 87"/>
          <p:cNvGrpSpPr/>
          <p:nvPr/>
        </p:nvGrpSpPr>
        <p:grpSpPr>
          <a:xfrm>
            <a:off x="8261127" y="2423868"/>
            <a:ext cx="2438687" cy="732476"/>
            <a:chOff x="5246304" y="4593021"/>
            <a:chExt cx="2438687" cy="732476"/>
          </a:xfrm>
        </p:grpSpPr>
        <p:sp>
          <p:nvSpPr>
            <p:cNvPr id="89" name="椭圆 88"/>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0" name="任意多边形 89"/>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91" name="文本框 90"/>
          <p:cNvSpPr txBox="1"/>
          <p:nvPr/>
        </p:nvSpPr>
        <p:spPr>
          <a:xfrm>
            <a:off x="9254247" y="2207651"/>
            <a:ext cx="1598660" cy="369332"/>
          </a:xfrm>
          <a:prstGeom prst="rect">
            <a:avLst/>
          </a:prstGeom>
          <a:noFill/>
        </p:spPr>
        <p:txBody>
          <a:bodyPr wrap="square" rtlCol="0">
            <a:spAutoFit/>
          </a:bodyPr>
          <a:lstStyle/>
          <a:p>
            <a:r>
              <a:rPr lang="zh-CN" altLang="en-US" dirty="0" smtClean="0">
                <a:solidFill>
                  <a:srgbClr val="663A77"/>
                </a:solidFill>
                <a:latin typeface="时尚中黑简体" panose="01010104010101010101" pitchFamily="2" charset="-122"/>
                <a:ea typeface="时尚中黑简体" panose="01010104010101010101" pitchFamily="2" charset="-122"/>
              </a:rPr>
              <a:t>在此添加标题</a:t>
            </a:r>
            <a:endParaRPr lang="zh-CN" altLang="en-US" dirty="0">
              <a:solidFill>
                <a:srgbClr val="663A77"/>
              </a:solidFill>
              <a:latin typeface="时尚中黑简体" panose="01010104010101010101" pitchFamily="2" charset="-122"/>
              <a:ea typeface="时尚中黑简体" panose="01010104010101010101" pitchFamily="2" charset="-122"/>
            </a:endParaRPr>
          </a:p>
        </p:txBody>
      </p:sp>
      <p:sp>
        <p:nvSpPr>
          <p:cNvPr id="92" name="文本框 91"/>
          <p:cNvSpPr txBox="1"/>
          <p:nvPr/>
        </p:nvSpPr>
        <p:spPr>
          <a:xfrm>
            <a:off x="8893573" y="2505223"/>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93" name="组合 92"/>
          <p:cNvGrpSpPr/>
          <p:nvPr/>
        </p:nvGrpSpPr>
        <p:grpSpPr>
          <a:xfrm>
            <a:off x="6120454" y="4570298"/>
            <a:ext cx="2438687" cy="732476"/>
            <a:chOff x="5246304" y="4593021"/>
            <a:chExt cx="2438687" cy="732476"/>
          </a:xfrm>
        </p:grpSpPr>
        <p:sp>
          <p:nvSpPr>
            <p:cNvPr id="94" name="椭圆 93"/>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5" name="任意多边形 94"/>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96" name="文本框 95"/>
          <p:cNvSpPr txBox="1"/>
          <p:nvPr/>
        </p:nvSpPr>
        <p:spPr>
          <a:xfrm>
            <a:off x="7093740" y="4368396"/>
            <a:ext cx="1598660" cy="369332"/>
          </a:xfrm>
          <a:prstGeom prst="rect">
            <a:avLst/>
          </a:prstGeom>
          <a:noFill/>
        </p:spPr>
        <p:txBody>
          <a:bodyPr wrap="square" rtlCol="0">
            <a:spAutoFit/>
          </a:bodyPr>
          <a:lstStyle/>
          <a:p>
            <a:r>
              <a:rPr lang="zh-CN" altLang="en-US" dirty="0" smtClean="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97" name="文本框 96"/>
          <p:cNvSpPr txBox="1"/>
          <p:nvPr/>
        </p:nvSpPr>
        <p:spPr>
          <a:xfrm>
            <a:off x="6733066" y="4665968"/>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98" name="组合 97"/>
          <p:cNvGrpSpPr/>
          <p:nvPr/>
        </p:nvGrpSpPr>
        <p:grpSpPr>
          <a:xfrm flipH="1" flipV="1">
            <a:off x="1529517" y="3660633"/>
            <a:ext cx="2438687" cy="732476"/>
            <a:chOff x="5246304" y="4593021"/>
            <a:chExt cx="2438687" cy="732476"/>
          </a:xfrm>
        </p:grpSpPr>
        <p:sp>
          <p:nvSpPr>
            <p:cNvPr id="99" name="椭圆 98"/>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0" name="任意多边形 99"/>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101" name="文本框 100"/>
          <p:cNvSpPr txBox="1"/>
          <p:nvPr/>
        </p:nvSpPr>
        <p:spPr>
          <a:xfrm>
            <a:off x="1799069" y="3696239"/>
            <a:ext cx="1598660" cy="369332"/>
          </a:xfrm>
          <a:prstGeom prst="rect">
            <a:avLst/>
          </a:prstGeom>
          <a:noFill/>
        </p:spPr>
        <p:txBody>
          <a:bodyPr wrap="square" rtlCol="0">
            <a:spAutoFit/>
          </a:bodyPr>
          <a:lstStyle/>
          <a:p>
            <a:r>
              <a:rPr lang="zh-CN" altLang="en-US" dirty="0" smtClean="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102" name="文本框 101"/>
          <p:cNvSpPr txBox="1"/>
          <p:nvPr/>
        </p:nvSpPr>
        <p:spPr>
          <a:xfrm>
            <a:off x="1438395" y="3993811"/>
            <a:ext cx="1915200"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smtClean="0"/>
              <a:t>五项联动关系图表</a:t>
            </a:r>
            <a:endParaRPr lang="zh-CN" altLang="en-US"/>
          </a:p>
        </p:txBody>
      </p:sp>
      <p:grpSp>
        <p:nvGrpSpPr>
          <p:cNvPr id="36" name="组合 35"/>
          <p:cNvGrpSpPr/>
          <p:nvPr/>
        </p:nvGrpSpPr>
        <p:grpSpPr>
          <a:xfrm>
            <a:off x="3760041" y="864354"/>
            <a:ext cx="2727277" cy="1491831"/>
            <a:chOff x="3563961" y="1022560"/>
            <a:chExt cx="2727277" cy="1491831"/>
          </a:xfrm>
        </p:grpSpPr>
        <p:sp>
          <p:nvSpPr>
            <p:cNvPr id="12" name="任意多边形 11"/>
            <p:cNvSpPr/>
            <p:nvPr/>
          </p:nvSpPr>
          <p:spPr>
            <a:xfrm rot="5400000">
              <a:off x="4181684" y="404837"/>
              <a:ext cx="1491831" cy="2727277"/>
            </a:xfrm>
            <a:custGeom>
              <a:avLst/>
              <a:gdLst>
                <a:gd name="connsiteX0" fmla="*/ 1204686 w 2409372"/>
                <a:gd name="connsiteY0" fmla="*/ 0 h 4392308"/>
                <a:gd name="connsiteX1" fmla="*/ 1788113 w 2409372"/>
                <a:gd name="connsiteY1" fmla="*/ 386721 h 4392308"/>
                <a:gd name="connsiteX2" fmla="*/ 1799967 w 2409372"/>
                <a:gd name="connsiteY2" fmla="*/ 424906 h 4392308"/>
                <a:gd name="connsiteX3" fmla="*/ 1807029 w 2409372"/>
                <a:gd name="connsiteY3" fmla="*/ 424906 h 4392308"/>
                <a:gd name="connsiteX4" fmla="*/ 2409372 w 2409372"/>
                <a:gd name="connsiteY4" fmla="*/ 3066506 h 4392308"/>
                <a:gd name="connsiteX5" fmla="*/ 2399535 w 2409372"/>
                <a:gd name="connsiteY5" fmla="*/ 3066506 h 4392308"/>
                <a:gd name="connsiteX6" fmla="*/ 2399790 w 2409372"/>
                <a:gd name="connsiteY6" fmla="*/ 3068177 h 4392308"/>
                <a:gd name="connsiteX7" fmla="*/ 2405992 w 2409372"/>
                <a:gd name="connsiteY7" fmla="*/ 3191003 h 4392308"/>
                <a:gd name="connsiteX8" fmla="*/ 1204687 w 2409372"/>
                <a:gd name="connsiteY8" fmla="*/ 4392308 h 4392308"/>
                <a:gd name="connsiteX9" fmla="*/ 3382 w 2409372"/>
                <a:gd name="connsiteY9" fmla="*/ 3191003 h 4392308"/>
                <a:gd name="connsiteX10" fmla="*/ 9585 w 2409372"/>
                <a:gd name="connsiteY10" fmla="*/ 3068177 h 4392308"/>
                <a:gd name="connsiteX11" fmla="*/ 9839 w 2409372"/>
                <a:gd name="connsiteY11" fmla="*/ 3066506 h 4392308"/>
                <a:gd name="connsiteX12" fmla="*/ 0 w 2409372"/>
                <a:gd name="connsiteY12" fmla="*/ 3066506 h 4392308"/>
                <a:gd name="connsiteX13" fmla="*/ 602343 w 2409372"/>
                <a:gd name="connsiteY13" fmla="*/ 424906 h 4392308"/>
                <a:gd name="connsiteX14" fmla="*/ 609406 w 2409372"/>
                <a:gd name="connsiteY14" fmla="*/ 424906 h 4392308"/>
                <a:gd name="connsiteX15" fmla="*/ 621259 w 2409372"/>
                <a:gd name="connsiteY15" fmla="*/ 386721 h 4392308"/>
                <a:gd name="connsiteX16" fmla="*/ 1204686 w 2409372"/>
                <a:gd name="connsiteY16" fmla="*/ 0 h 4392308"/>
                <a:gd name="connsiteX0-1" fmla="*/ 1201304 w 2405990"/>
                <a:gd name="connsiteY0-2" fmla="*/ 0 h 4392308"/>
                <a:gd name="connsiteX1-3" fmla="*/ 1784731 w 2405990"/>
                <a:gd name="connsiteY1-4" fmla="*/ 386721 h 4392308"/>
                <a:gd name="connsiteX2-5" fmla="*/ 1796585 w 2405990"/>
                <a:gd name="connsiteY2-6" fmla="*/ 424906 h 4392308"/>
                <a:gd name="connsiteX3-7" fmla="*/ 1803647 w 2405990"/>
                <a:gd name="connsiteY3-8" fmla="*/ 424906 h 4392308"/>
                <a:gd name="connsiteX4-9" fmla="*/ 2405990 w 2405990"/>
                <a:gd name="connsiteY4-10" fmla="*/ 3066506 h 4392308"/>
                <a:gd name="connsiteX5-11" fmla="*/ 2396153 w 2405990"/>
                <a:gd name="connsiteY5-12" fmla="*/ 3066506 h 4392308"/>
                <a:gd name="connsiteX6-13" fmla="*/ 2396408 w 2405990"/>
                <a:gd name="connsiteY6-14" fmla="*/ 3068177 h 4392308"/>
                <a:gd name="connsiteX7-15" fmla="*/ 2402610 w 2405990"/>
                <a:gd name="connsiteY7-16" fmla="*/ 3191003 h 4392308"/>
                <a:gd name="connsiteX8-17" fmla="*/ 1201305 w 2405990"/>
                <a:gd name="connsiteY8-18" fmla="*/ 4392308 h 4392308"/>
                <a:gd name="connsiteX9-19" fmla="*/ 0 w 2405990"/>
                <a:gd name="connsiteY9-20" fmla="*/ 3191003 h 4392308"/>
                <a:gd name="connsiteX10-21" fmla="*/ 6203 w 2405990"/>
                <a:gd name="connsiteY10-22" fmla="*/ 3068177 h 4392308"/>
                <a:gd name="connsiteX11-23" fmla="*/ 6457 w 2405990"/>
                <a:gd name="connsiteY11-24" fmla="*/ 3066506 h 4392308"/>
                <a:gd name="connsiteX12-25" fmla="*/ 598961 w 2405990"/>
                <a:gd name="connsiteY12-26" fmla="*/ 424906 h 4392308"/>
                <a:gd name="connsiteX13-27" fmla="*/ 606024 w 2405990"/>
                <a:gd name="connsiteY13-28" fmla="*/ 424906 h 4392308"/>
                <a:gd name="connsiteX14-29" fmla="*/ 617877 w 2405990"/>
                <a:gd name="connsiteY14-30" fmla="*/ 386721 h 4392308"/>
                <a:gd name="connsiteX15-31" fmla="*/ 1201304 w 2405990"/>
                <a:gd name="connsiteY15-32" fmla="*/ 0 h 4392308"/>
                <a:gd name="connsiteX0-33" fmla="*/ 1201304 w 2405990"/>
                <a:gd name="connsiteY0-34" fmla="*/ 0 h 4392308"/>
                <a:gd name="connsiteX1-35" fmla="*/ 1784731 w 2405990"/>
                <a:gd name="connsiteY1-36" fmla="*/ 386721 h 4392308"/>
                <a:gd name="connsiteX2-37" fmla="*/ 1796585 w 2405990"/>
                <a:gd name="connsiteY2-38" fmla="*/ 424906 h 4392308"/>
                <a:gd name="connsiteX3-39" fmla="*/ 1803647 w 2405990"/>
                <a:gd name="connsiteY3-40" fmla="*/ 424906 h 4392308"/>
                <a:gd name="connsiteX4-41" fmla="*/ 2405990 w 2405990"/>
                <a:gd name="connsiteY4-42" fmla="*/ 3066506 h 4392308"/>
                <a:gd name="connsiteX5-43" fmla="*/ 2396153 w 2405990"/>
                <a:gd name="connsiteY5-44" fmla="*/ 3066506 h 4392308"/>
                <a:gd name="connsiteX6-45" fmla="*/ 2402610 w 2405990"/>
                <a:gd name="connsiteY6-46" fmla="*/ 3191003 h 4392308"/>
                <a:gd name="connsiteX7-47" fmla="*/ 1201305 w 2405990"/>
                <a:gd name="connsiteY7-48" fmla="*/ 4392308 h 4392308"/>
                <a:gd name="connsiteX8-49" fmla="*/ 0 w 2405990"/>
                <a:gd name="connsiteY8-50" fmla="*/ 3191003 h 4392308"/>
                <a:gd name="connsiteX9-51" fmla="*/ 6203 w 2405990"/>
                <a:gd name="connsiteY9-52" fmla="*/ 3068177 h 4392308"/>
                <a:gd name="connsiteX10-53" fmla="*/ 6457 w 2405990"/>
                <a:gd name="connsiteY10-54" fmla="*/ 3066506 h 4392308"/>
                <a:gd name="connsiteX11-55" fmla="*/ 598961 w 2405990"/>
                <a:gd name="connsiteY11-56" fmla="*/ 424906 h 4392308"/>
                <a:gd name="connsiteX12-57" fmla="*/ 606024 w 2405990"/>
                <a:gd name="connsiteY12-58" fmla="*/ 424906 h 4392308"/>
                <a:gd name="connsiteX13-59" fmla="*/ 617877 w 2405990"/>
                <a:gd name="connsiteY13-60" fmla="*/ 386721 h 4392308"/>
                <a:gd name="connsiteX14-61" fmla="*/ 1201304 w 2405990"/>
                <a:gd name="connsiteY14-62" fmla="*/ 0 h 4392308"/>
                <a:gd name="connsiteX0-63" fmla="*/ 1201304 w 2402610"/>
                <a:gd name="connsiteY0-64" fmla="*/ 0 h 4392308"/>
                <a:gd name="connsiteX1-65" fmla="*/ 1784731 w 2402610"/>
                <a:gd name="connsiteY1-66" fmla="*/ 386721 h 4392308"/>
                <a:gd name="connsiteX2-67" fmla="*/ 1796585 w 2402610"/>
                <a:gd name="connsiteY2-68" fmla="*/ 424906 h 4392308"/>
                <a:gd name="connsiteX3-69" fmla="*/ 1803647 w 2402610"/>
                <a:gd name="connsiteY3-70" fmla="*/ 424906 h 4392308"/>
                <a:gd name="connsiteX4-71" fmla="*/ 2396153 w 2402610"/>
                <a:gd name="connsiteY4-72" fmla="*/ 3066506 h 4392308"/>
                <a:gd name="connsiteX5-73" fmla="*/ 2402610 w 2402610"/>
                <a:gd name="connsiteY5-74" fmla="*/ 3191003 h 4392308"/>
                <a:gd name="connsiteX6-75" fmla="*/ 1201305 w 2402610"/>
                <a:gd name="connsiteY6-76" fmla="*/ 4392308 h 4392308"/>
                <a:gd name="connsiteX7-77" fmla="*/ 0 w 2402610"/>
                <a:gd name="connsiteY7-78" fmla="*/ 3191003 h 4392308"/>
                <a:gd name="connsiteX8-79" fmla="*/ 6203 w 2402610"/>
                <a:gd name="connsiteY8-80" fmla="*/ 3068177 h 4392308"/>
                <a:gd name="connsiteX9-81" fmla="*/ 6457 w 2402610"/>
                <a:gd name="connsiteY9-82" fmla="*/ 3066506 h 4392308"/>
                <a:gd name="connsiteX10-83" fmla="*/ 598961 w 2402610"/>
                <a:gd name="connsiteY10-84" fmla="*/ 424906 h 4392308"/>
                <a:gd name="connsiteX11-85" fmla="*/ 606024 w 2402610"/>
                <a:gd name="connsiteY11-86" fmla="*/ 424906 h 4392308"/>
                <a:gd name="connsiteX12-87" fmla="*/ 617877 w 2402610"/>
                <a:gd name="connsiteY12-88" fmla="*/ 386721 h 4392308"/>
                <a:gd name="connsiteX13-89" fmla="*/ 1201304 w 2402610"/>
                <a:gd name="connsiteY13-90" fmla="*/ 0 h 4392308"/>
                <a:gd name="connsiteX0-91" fmla="*/ 1201304 w 2402610"/>
                <a:gd name="connsiteY0-92" fmla="*/ 0 h 4392308"/>
                <a:gd name="connsiteX1-93" fmla="*/ 1784731 w 2402610"/>
                <a:gd name="connsiteY1-94" fmla="*/ 386721 h 4392308"/>
                <a:gd name="connsiteX2-95" fmla="*/ 1796585 w 2402610"/>
                <a:gd name="connsiteY2-96" fmla="*/ 424906 h 4392308"/>
                <a:gd name="connsiteX3-97" fmla="*/ 1803647 w 2402610"/>
                <a:gd name="connsiteY3-98" fmla="*/ 424906 h 4392308"/>
                <a:gd name="connsiteX4-99" fmla="*/ 2396153 w 2402610"/>
                <a:gd name="connsiteY4-100" fmla="*/ 3066506 h 4392308"/>
                <a:gd name="connsiteX5-101" fmla="*/ 2402610 w 2402610"/>
                <a:gd name="connsiteY5-102" fmla="*/ 3191003 h 4392308"/>
                <a:gd name="connsiteX6-103" fmla="*/ 1201305 w 2402610"/>
                <a:gd name="connsiteY6-104" fmla="*/ 4392308 h 4392308"/>
                <a:gd name="connsiteX7-105" fmla="*/ 0 w 2402610"/>
                <a:gd name="connsiteY7-106" fmla="*/ 3191003 h 4392308"/>
                <a:gd name="connsiteX8-107" fmla="*/ 6203 w 2402610"/>
                <a:gd name="connsiteY8-108" fmla="*/ 3068177 h 4392308"/>
                <a:gd name="connsiteX9-109" fmla="*/ 598961 w 2402610"/>
                <a:gd name="connsiteY9-110" fmla="*/ 424906 h 4392308"/>
                <a:gd name="connsiteX10-111" fmla="*/ 606024 w 2402610"/>
                <a:gd name="connsiteY10-112" fmla="*/ 424906 h 4392308"/>
                <a:gd name="connsiteX11-113" fmla="*/ 617877 w 2402610"/>
                <a:gd name="connsiteY11-114" fmla="*/ 386721 h 4392308"/>
                <a:gd name="connsiteX12-115" fmla="*/ 1201304 w 2402610"/>
                <a:gd name="connsiteY12-116" fmla="*/ 0 h 4392308"/>
                <a:gd name="connsiteX0-117" fmla="*/ 1201304 w 2402610"/>
                <a:gd name="connsiteY0-118" fmla="*/ 0 h 4392308"/>
                <a:gd name="connsiteX1-119" fmla="*/ 1784731 w 2402610"/>
                <a:gd name="connsiteY1-120" fmla="*/ 386721 h 4392308"/>
                <a:gd name="connsiteX2-121" fmla="*/ 1796585 w 2402610"/>
                <a:gd name="connsiteY2-122" fmla="*/ 424906 h 4392308"/>
                <a:gd name="connsiteX3-123" fmla="*/ 1803647 w 2402610"/>
                <a:gd name="connsiteY3-124" fmla="*/ 424906 h 4392308"/>
                <a:gd name="connsiteX4-125" fmla="*/ 2396153 w 2402610"/>
                <a:gd name="connsiteY4-126" fmla="*/ 3066506 h 4392308"/>
                <a:gd name="connsiteX5-127" fmla="*/ 2402610 w 2402610"/>
                <a:gd name="connsiteY5-128" fmla="*/ 3191003 h 4392308"/>
                <a:gd name="connsiteX6-129" fmla="*/ 1201305 w 2402610"/>
                <a:gd name="connsiteY6-130" fmla="*/ 4392308 h 4392308"/>
                <a:gd name="connsiteX7-131" fmla="*/ 0 w 2402610"/>
                <a:gd name="connsiteY7-132" fmla="*/ 3191003 h 4392308"/>
                <a:gd name="connsiteX8-133" fmla="*/ 6203 w 2402610"/>
                <a:gd name="connsiteY8-134" fmla="*/ 3068177 h 4392308"/>
                <a:gd name="connsiteX9-135" fmla="*/ 598961 w 2402610"/>
                <a:gd name="connsiteY9-136" fmla="*/ 424906 h 4392308"/>
                <a:gd name="connsiteX10-137" fmla="*/ 617877 w 2402610"/>
                <a:gd name="connsiteY10-138" fmla="*/ 386721 h 4392308"/>
                <a:gd name="connsiteX11-139" fmla="*/ 1201304 w 2402610"/>
                <a:gd name="connsiteY11-140" fmla="*/ 0 h 4392308"/>
                <a:gd name="connsiteX0-141" fmla="*/ 1201304 w 2402610"/>
                <a:gd name="connsiteY0-142" fmla="*/ 0 h 4392308"/>
                <a:gd name="connsiteX1-143" fmla="*/ 1784731 w 2402610"/>
                <a:gd name="connsiteY1-144" fmla="*/ 386721 h 4392308"/>
                <a:gd name="connsiteX2-145" fmla="*/ 1796585 w 2402610"/>
                <a:gd name="connsiteY2-146" fmla="*/ 424906 h 4392308"/>
                <a:gd name="connsiteX3-147" fmla="*/ 2396153 w 2402610"/>
                <a:gd name="connsiteY3-148" fmla="*/ 3066506 h 4392308"/>
                <a:gd name="connsiteX4-149" fmla="*/ 2402610 w 2402610"/>
                <a:gd name="connsiteY4-150" fmla="*/ 3191003 h 4392308"/>
                <a:gd name="connsiteX5-151" fmla="*/ 1201305 w 2402610"/>
                <a:gd name="connsiteY5-152" fmla="*/ 4392308 h 4392308"/>
                <a:gd name="connsiteX6-153" fmla="*/ 0 w 2402610"/>
                <a:gd name="connsiteY6-154" fmla="*/ 3191003 h 4392308"/>
                <a:gd name="connsiteX7-155" fmla="*/ 6203 w 2402610"/>
                <a:gd name="connsiteY7-156" fmla="*/ 3068177 h 4392308"/>
                <a:gd name="connsiteX8-157" fmla="*/ 598961 w 2402610"/>
                <a:gd name="connsiteY8-158" fmla="*/ 424906 h 4392308"/>
                <a:gd name="connsiteX9-159" fmla="*/ 617877 w 2402610"/>
                <a:gd name="connsiteY9-160" fmla="*/ 386721 h 4392308"/>
                <a:gd name="connsiteX10-161" fmla="*/ 1201304 w 2402610"/>
                <a:gd name="connsiteY10-162" fmla="*/ 0 h 4392308"/>
                <a:gd name="connsiteX0-163" fmla="*/ 1201304 w 2402610"/>
                <a:gd name="connsiteY0-164" fmla="*/ 0 h 4392308"/>
                <a:gd name="connsiteX1-165" fmla="*/ 1784731 w 2402610"/>
                <a:gd name="connsiteY1-166" fmla="*/ 386721 h 4392308"/>
                <a:gd name="connsiteX2-167" fmla="*/ 2396153 w 2402610"/>
                <a:gd name="connsiteY2-168" fmla="*/ 3066506 h 4392308"/>
                <a:gd name="connsiteX3-169" fmla="*/ 2402610 w 2402610"/>
                <a:gd name="connsiteY3-170" fmla="*/ 3191003 h 4392308"/>
                <a:gd name="connsiteX4-171" fmla="*/ 1201305 w 2402610"/>
                <a:gd name="connsiteY4-172" fmla="*/ 4392308 h 4392308"/>
                <a:gd name="connsiteX5-173" fmla="*/ 0 w 2402610"/>
                <a:gd name="connsiteY5-174" fmla="*/ 3191003 h 4392308"/>
                <a:gd name="connsiteX6-175" fmla="*/ 6203 w 2402610"/>
                <a:gd name="connsiteY6-176" fmla="*/ 3068177 h 4392308"/>
                <a:gd name="connsiteX7-177" fmla="*/ 598961 w 2402610"/>
                <a:gd name="connsiteY7-178" fmla="*/ 424906 h 4392308"/>
                <a:gd name="connsiteX8-179" fmla="*/ 617877 w 2402610"/>
                <a:gd name="connsiteY8-180" fmla="*/ 386721 h 4392308"/>
                <a:gd name="connsiteX9-181" fmla="*/ 1201304 w 2402610"/>
                <a:gd name="connsiteY9-182" fmla="*/ 0 h 4392308"/>
                <a:gd name="connsiteX0-183" fmla="*/ 1201304 w 2402610"/>
                <a:gd name="connsiteY0-184" fmla="*/ 0 h 4392308"/>
                <a:gd name="connsiteX1-185" fmla="*/ 1784731 w 2402610"/>
                <a:gd name="connsiteY1-186" fmla="*/ 386721 h 4392308"/>
                <a:gd name="connsiteX2-187" fmla="*/ 2396153 w 2402610"/>
                <a:gd name="connsiteY2-188" fmla="*/ 3066506 h 4392308"/>
                <a:gd name="connsiteX3-189" fmla="*/ 2402610 w 2402610"/>
                <a:gd name="connsiteY3-190" fmla="*/ 3191003 h 4392308"/>
                <a:gd name="connsiteX4-191" fmla="*/ 1201305 w 2402610"/>
                <a:gd name="connsiteY4-192" fmla="*/ 4392308 h 4392308"/>
                <a:gd name="connsiteX5-193" fmla="*/ 0 w 2402610"/>
                <a:gd name="connsiteY5-194" fmla="*/ 3191003 h 4392308"/>
                <a:gd name="connsiteX6-195" fmla="*/ 6203 w 2402610"/>
                <a:gd name="connsiteY6-196" fmla="*/ 3068177 h 4392308"/>
                <a:gd name="connsiteX7-197" fmla="*/ 598961 w 2402610"/>
                <a:gd name="connsiteY7-198" fmla="*/ 424906 h 4392308"/>
                <a:gd name="connsiteX8-199" fmla="*/ 617877 w 2402610"/>
                <a:gd name="connsiteY8-200" fmla="*/ 386721 h 4392308"/>
                <a:gd name="connsiteX9-201" fmla="*/ 1201304 w 2402610"/>
                <a:gd name="connsiteY9-202" fmla="*/ 0 h 439230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402610" h="4392308">
                  <a:moveTo>
                    <a:pt x="1201304" y="0"/>
                  </a:moveTo>
                  <a:cubicBezTo>
                    <a:pt x="1395780" y="0"/>
                    <a:pt x="1688608" y="159461"/>
                    <a:pt x="1784731" y="386721"/>
                  </a:cubicBezTo>
                  <a:lnTo>
                    <a:pt x="2396153" y="3066506"/>
                  </a:lnTo>
                  <a:lnTo>
                    <a:pt x="2402610" y="3191003"/>
                  </a:lnTo>
                  <a:cubicBezTo>
                    <a:pt x="2402610" y="3854465"/>
                    <a:pt x="1864767" y="4392308"/>
                    <a:pt x="1201305" y="4392308"/>
                  </a:cubicBezTo>
                  <a:cubicBezTo>
                    <a:pt x="537843" y="4392308"/>
                    <a:pt x="0" y="3854465"/>
                    <a:pt x="0" y="3191003"/>
                  </a:cubicBezTo>
                  <a:cubicBezTo>
                    <a:pt x="0" y="3149537"/>
                    <a:pt x="2101" y="3108561"/>
                    <a:pt x="6203" y="3068177"/>
                  </a:cubicBezTo>
                  <a:cubicBezTo>
                    <a:pt x="106030" y="2607161"/>
                    <a:pt x="498991" y="865451"/>
                    <a:pt x="598961" y="424906"/>
                  </a:cubicBezTo>
                  <a:lnTo>
                    <a:pt x="617877" y="386721"/>
                  </a:lnTo>
                  <a:cubicBezTo>
                    <a:pt x="714000" y="159461"/>
                    <a:pt x="1006828" y="0"/>
                    <a:pt x="1201304" y="0"/>
                  </a:cubicBezTo>
                  <a:close/>
                </a:path>
              </a:pathLst>
            </a:custGeom>
            <a:gradFill>
              <a:gsLst>
                <a:gs pos="100000">
                  <a:srgbClr val="D7D7D7"/>
                </a:gs>
                <a:gs pos="0">
                  <a:schemeClr val="bg1"/>
                </a:gs>
              </a:gsLst>
              <a:lin ang="0" scaled="0"/>
            </a:gradFill>
            <a:ln>
              <a:noFill/>
            </a:ln>
            <a:effectLst>
              <a:outerShdw blurRad="1524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3714749" y="1158875"/>
              <a:ext cx="1219200" cy="1219200"/>
            </a:xfrm>
            <a:prstGeom prst="ellipse">
              <a:avLst/>
            </a:prstGeom>
            <a:solidFill>
              <a:srgbClr val="FFA725"/>
            </a:solidFill>
            <a:ln>
              <a:gradFill flip="none" rotWithShape="1">
                <a:gsLst>
                  <a:gs pos="0">
                    <a:schemeClr val="bg1">
                      <a:lumMod val="85000"/>
                    </a:schemeClr>
                  </a:gs>
                  <a:gs pos="100000">
                    <a:schemeClr val="bg1"/>
                  </a:gs>
                </a:gsLst>
                <a:lin ang="5400000" scaled="1"/>
                <a:tileRect/>
              </a:gradFill>
            </a:ln>
            <a:effectLst>
              <a:innerShdw blurRad="101600" dist="50800" dir="162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5551754" y="1488732"/>
              <a:ext cx="559486" cy="559486"/>
            </a:xfrm>
            <a:prstGeom prst="ellipse">
              <a:avLst/>
            </a:prstGeom>
            <a:solidFill>
              <a:srgbClr val="FFA725"/>
            </a:solidFill>
            <a:ln>
              <a:gradFill flip="none" rotWithShape="1">
                <a:gsLst>
                  <a:gs pos="0">
                    <a:srgbClr val="C9C9C9"/>
                  </a:gs>
                  <a:gs pos="100000">
                    <a:schemeClr val="bg1"/>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620223" y="1530551"/>
              <a:ext cx="428897" cy="352977"/>
            </a:xfrm>
            <a:prstGeom prst="ellipse">
              <a:avLst/>
            </a:prstGeom>
            <a:gradFill>
              <a:gsLst>
                <a:gs pos="90000">
                  <a:srgbClr val="FFA725">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p:cNvSpPr txBox="1"/>
            <p:nvPr/>
          </p:nvSpPr>
          <p:spPr>
            <a:xfrm>
              <a:off x="5554436" y="154162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grpSp>
      <p:grpSp>
        <p:nvGrpSpPr>
          <p:cNvPr id="22" name="组合 21"/>
          <p:cNvGrpSpPr/>
          <p:nvPr/>
        </p:nvGrpSpPr>
        <p:grpSpPr>
          <a:xfrm>
            <a:off x="1976992" y="1146376"/>
            <a:ext cx="1803741" cy="731513"/>
            <a:chOff x="4135696" y="5132049"/>
            <a:chExt cx="1803741" cy="731513"/>
          </a:xfrm>
        </p:grpSpPr>
        <p:sp>
          <p:nvSpPr>
            <p:cNvPr id="23" name="文本框 22"/>
            <p:cNvSpPr txBox="1"/>
            <p:nvPr/>
          </p:nvSpPr>
          <p:spPr>
            <a:xfrm>
              <a:off x="4135696" y="5132049"/>
              <a:ext cx="1803741"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4" name="文本框 23"/>
            <p:cNvSpPr txBox="1"/>
            <p:nvPr/>
          </p:nvSpPr>
          <p:spPr>
            <a:xfrm>
              <a:off x="4149643" y="5433667"/>
              <a:ext cx="1681827"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27" name="Group 181"/>
          <p:cNvGrpSpPr>
            <a:grpSpLocks noChangeAspect="1"/>
          </p:cNvGrpSpPr>
          <p:nvPr/>
        </p:nvGrpSpPr>
        <p:grpSpPr bwMode="auto">
          <a:xfrm>
            <a:off x="4245396" y="1362125"/>
            <a:ext cx="539226" cy="535289"/>
            <a:chOff x="2160" y="2262"/>
            <a:chExt cx="411" cy="408"/>
          </a:xfrm>
          <a:solidFill>
            <a:schemeClr val="bg1"/>
          </a:solidFill>
          <a:effectLst/>
        </p:grpSpPr>
        <p:sp>
          <p:nvSpPr>
            <p:cNvPr id="28"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43" name="组合 42"/>
          <p:cNvGrpSpPr/>
          <p:nvPr/>
        </p:nvGrpSpPr>
        <p:grpSpPr>
          <a:xfrm>
            <a:off x="3760041" y="2731254"/>
            <a:ext cx="2727277" cy="1491831"/>
            <a:chOff x="3563961" y="1022560"/>
            <a:chExt cx="2727277" cy="1491831"/>
          </a:xfrm>
        </p:grpSpPr>
        <p:sp>
          <p:nvSpPr>
            <p:cNvPr id="44" name="任意多边形 43"/>
            <p:cNvSpPr/>
            <p:nvPr/>
          </p:nvSpPr>
          <p:spPr>
            <a:xfrm rot="5400000">
              <a:off x="4181684" y="404837"/>
              <a:ext cx="1491831" cy="2727277"/>
            </a:xfrm>
            <a:custGeom>
              <a:avLst/>
              <a:gdLst>
                <a:gd name="connsiteX0" fmla="*/ 1204686 w 2409372"/>
                <a:gd name="connsiteY0" fmla="*/ 0 h 4392308"/>
                <a:gd name="connsiteX1" fmla="*/ 1788113 w 2409372"/>
                <a:gd name="connsiteY1" fmla="*/ 386721 h 4392308"/>
                <a:gd name="connsiteX2" fmla="*/ 1799967 w 2409372"/>
                <a:gd name="connsiteY2" fmla="*/ 424906 h 4392308"/>
                <a:gd name="connsiteX3" fmla="*/ 1807029 w 2409372"/>
                <a:gd name="connsiteY3" fmla="*/ 424906 h 4392308"/>
                <a:gd name="connsiteX4" fmla="*/ 2409372 w 2409372"/>
                <a:gd name="connsiteY4" fmla="*/ 3066506 h 4392308"/>
                <a:gd name="connsiteX5" fmla="*/ 2399535 w 2409372"/>
                <a:gd name="connsiteY5" fmla="*/ 3066506 h 4392308"/>
                <a:gd name="connsiteX6" fmla="*/ 2399790 w 2409372"/>
                <a:gd name="connsiteY6" fmla="*/ 3068177 h 4392308"/>
                <a:gd name="connsiteX7" fmla="*/ 2405992 w 2409372"/>
                <a:gd name="connsiteY7" fmla="*/ 3191003 h 4392308"/>
                <a:gd name="connsiteX8" fmla="*/ 1204687 w 2409372"/>
                <a:gd name="connsiteY8" fmla="*/ 4392308 h 4392308"/>
                <a:gd name="connsiteX9" fmla="*/ 3382 w 2409372"/>
                <a:gd name="connsiteY9" fmla="*/ 3191003 h 4392308"/>
                <a:gd name="connsiteX10" fmla="*/ 9585 w 2409372"/>
                <a:gd name="connsiteY10" fmla="*/ 3068177 h 4392308"/>
                <a:gd name="connsiteX11" fmla="*/ 9839 w 2409372"/>
                <a:gd name="connsiteY11" fmla="*/ 3066506 h 4392308"/>
                <a:gd name="connsiteX12" fmla="*/ 0 w 2409372"/>
                <a:gd name="connsiteY12" fmla="*/ 3066506 h 4392308"/>
                <a:gd name="connsiteX13" fmla="*/ 602343 w 2409372"/>
                <a:gd name="connsiteY13" fmla="*/ 424906 h 4392308"/>
                <a:gd name="connsiteX14" fmla="*/ 609406 w 2409372"/>
                <a:gd name="connsiteY14" fmla="*/ 424906 h 4392308"/>
                <a:gd name="connsiteX15" fmla="*/ 621259 w 2409372"/>
                <a:gd name="connsiteY15" fmla="*/ 386721 h 4392308"/>
                <a:gd name="connsiteX16" fmla="*/ 1204686 w 2409372"/>
                <a:gd name="connsiteY16" fmla="*/ 0 h 4392308"/>
                <a:gd name="connsiteX0-1" fmla="*/ 1201304 w 2405990"/>
                <a:gd name="connsiteY0-2" fmla="*/ 0 h 4392308"/>
                <a:gd name="connsiteX1-3" fmla="*/ 1784731 w 2405990"/>
                <a:gd name="connsiteY1-4" fmla="*/ 386721 h 4392308"/>
                <a:gd name="connsiteX2-5" fmla="*/ 1796585 w 2405990"/>
                <a:gd name="connsiteY2-6" fmla="*/ 424906 h 4392308"/>
                <a:gd name="connsiteX3-7" fmla="*/ 1803647 w 2405990"/>
                <a:gd name="connsiteY3-8" fmla="*/ 424906 h 4392308"/>
                <a:gd name="connsiteX4-9" fmla="*/ 2405990 w 2405990"/>
                <a:gd name="connsiteY4-10" fmla="*/ 3066506 h 4392308"/>
                <a:gd name="connsiteX5-11" fmla="*/ 2396153 w 2405990"/>
                <a:gd name="connsiteY5-12" fmla="*/ 3066506 h 4392308"/>
                <a:gd name="connsiteX6-13" fmla="*/ 2396408 w 2405990"/>
                <a:gd name="connsiteY6-14" fmla="*/ 3068177 h 4392308"/>
                <a:gd name="connsiteX7-15" fmla="*/ 2402610 w 2405990"/>
                <a:gd name="connsiteY7-16" fmla="*/ 3191003 h 4392308"/>
                <a:gd name="connsiteX8-17" fmla="*/ 1201305 w 2405990"/>
                <a:gd name="connsiteY8-18" fmla="*/ 4392308 h 4392308"/>
                <a:gd name="connsiteX9-19" fmla="*/ 0 w 2405990"/>
                <a:gd name="connsiteY9-20" fmla="*/ 3191003 h 4392308"/>
                <a:gd name="connsiteX10-21" fmla="*/ 6203 w 2405990"/>
                <a:gd name="connsiteY10-22" fmla="*/ 3068177 h 4392308"/>
                <a:gd name="connsiteX11-23" fmla="*/ 6457 w 2405990"/>
                <a:gd name="connsiteY11-24" fmla="*/ 3066506 h 4392308"/>
                <a:gd name="connsiteX12-25" fmla="*/ 598961 w 2405990"/>
                <a:gd name="connsiteY12-26" fmla="*/ 424906 h 4392308"/>
                <a:gd name="connsiteX13-27" fmla="*/ 606024 w 2405990"/>
                <a:gd name="connsiteY13-28" fmla="*/ 424906 h 4392308"/>
                <a:gd name="connsiteX14-29" fmla="*/ 617877 w 2405990"/>
                <a:gd name="connsiteY14-30" fmla="*/ 386721 h 4392308"/>
                <a:gd name="connsiteX15-31" fmla="*/ 1201304 w 2405990"/>
                <a:gd name="connsiteY15-32" fmla="*/ 0 h 4392308"/>
                <a:gd name="connsiteX0-33" fmla="*/ 1201304 w 2405990"/>
                <a:gd name="connsiteY0-34" fmla="*/ 0 h 4392308"/>
                <a:gd name="connsiteX1-35" fmla="*/ 1784731 w 2405990"/>
                <a:gd name="connsiteY1-36" fmla="*/ 386721 h 4392308"/>
                <a:gd name="connsiteX2-37" fmla="*/ 1796585 w 2405990"/>
                <a:gd name="connsiteY2-38" fmla="*/ 424906 h 4392308"/>
                <a:gd name="connsiteX3-39" fmla="*/ 1803647 w 2405990"/>
                <a:gd name="connsiteY3-40" fmla="*/ 424906 h 4392308"/>
                <a:gd name="connsiteX4-41" fmla="*/ 2405990 w 2405990"/>
                <a:gd name="connsiteY4-42" fmla="*/ 3066506 h 4392308"/>
                <a:gd name="connsiteX5-43" fmla="*/ 2396153 w 2405990"/>
                <a:gd name="connsiteY5-44" fmla="*/ 3066506 h 4392308"/>
                <a:gd name="connsiteX6-45" fmla="*/ 2402610 w 2405990"/>
                <a:gd name="connsiteY6-46" fmla="*/ 3191003 h 4392308"/>
                <a:gd name="connsiteX7-47" fmla="*/ 1201305 w 2405990"/>
                <a:gd name="connsiteY7-48" fmla="*/ 4392308 h 4392308"/>
                <a:gd name="connsiteX8-49" fmla="*/ 0 w 2405990"/>
                <a:gd name="connsiteY8-50" fmla="*/ 3191003 h 4392308"/>
                <a:gd name="connsiteX9-51" fmla="*/ 6203 w 2405990"/>
                <a:gd name="connsiteY9-52" fmla="*/ 3068177 h 4392308"/>
                <a:gd name="connsiteX10-53" fmla="*/ 6457 w 2405990"/>
                <a:gd name="connsiteY10-54" fmla="*/ 3066506 h 4392308"/>
                <a:gd name="connsiteX11-55" fmla="*/ 598961 w 2405990"/>
                <a:gd name="connsiteY11-56" fmla="*/ 424906 h 4392308"/>
                <a:gd name="connsiteX12-57" fmla="*/ 606024 w 2405990"/>
                <a:gd name="connsiteY12-58" fmla="*/ 424906 h 4392308"/>
                <a:gd name="connsiteX13-59" fmla="*/ 617877 w 2405990"/>
                <a:gd name="connsiteY13-60" fmla="*/ 386721 h 4392308"/>
                <a:gd name="connsiteX14-61" fmla="*/ 1201304 w 2405990"/>
                <a:gd name="connsiteY14-62" fmla="*/ 0 h 4392308"/>
                <a:gd name="connsiteX0-63" fmla="*/ 1201304 w 2402610"/>
                <a:gd name="connsiteY0-64" fmla="*/ 0 h 4392308"/>
                <a:gd name="connsiteX1-65" fmla="*/ 1784731 w 2402610"/>
                <a:gd name="connsiteY1-66" fmla="*/ 386721 h 4392308"/>
                <a:gd name="connsiteX2-67" fmla="*/ 1796585 w 2402610"/>
                <a:gd name="connsiteY2-68" fmla="*/ 424906 h 4392308"/>
                <a:gd name="connsiteX3-69" fmla="*/ 1803647 w 2402610"/>
                <a:gd name="connsiteY3-70" fmla="*/ 424906 h 4392308"/>
                <a:gd name="connsiteX4-71" fmla="*/ 2396153 w 2402610"/>
                <a:gd name="connsiteY4-72" fmla="*/ 3066506 h 4392308"/>
                <a:gd name="connsiteX5-73" fmla="*/ 2402610 w 2402610"/>
                <a:gd name="connsiteY5-74" fmla="*/ 3191003 h 4392308"/>
                <a:gd name="connsiteX6-75" fmla="*/ 1201305 w 2402610"/>
                <a:gd name="connsiteY6-76" fmla="*/ 4392308 h 4392308"/>
                <a:gd name="connsiteX7-77" fmla="*/ 0 w 2402610"/>
                <a:gd name="connsiteY7-78" fmla="*/ 3191003 h 4392308"/>
                <a:gd name="connsiteX8-79" fmla="*/ 6203 w 2402610"/>
                <a:gd name="connsiteY8-80" fmla="*/ 3068177 h 4392308"/>
                <a:gd name="connsiteX9-81" fmla="*/ 6457 w 2402610"/>
                <a:gd name="connsiteY9-82" fmla="*/ 3066506 h 4392308"/>
                <a:gd name="connsiteX10-83" fmla="*/ 598961 w 2402610"/>
                <a:gd name="connsiteY10-84" fmla="*/ 424906 h 4392308"/>
                <a:gd name="connsiteX11-85" fmla="*/ 606024 w 2402610"/>
                <a:gd name="connsiteY11-86" fmla="*/ 424906 h 4392308"/>
                <a:gd name="connsiteX12-87" fmla="*/ 617877 w 2402610"/>
                <a:gd name="connsiteY12-88" fmla="*/ 386721 h 4392308"/>
                <a:gd name="connsiteX13-89" fmla="*/ 1201304 w 2402610"/>
                <a:gd name="connsiteY13-90" fmla="*/ 0 h 4392308"/>
                <a:gd name="connsiteX0-91" fmla="*/ 1201304 w 2402610"/>
                <a:gd name="connsiteY0-92" fmla="*/ 0 h 4392308"/>
                <a:gd name="connsiteX1-93" fmla="*/ 1784731 w 2402610"/>
                <a:gd name="connsiteY1-94" fmla="*/ 386721 h 4392308"/>
                <a:gd name="connsiteX2-95" fmla="*/ 1796585 w 2402610"/>
                <a:gd name="connsiteY2-96" fmla="*/ 424906 h 4392308"/>
                <a:gd name="connsiteX3-97" fmla="*/ 1803647 w 2402610"/>
                <a:gd name="connsiteY3-98" fmla="*/ 424906 h 4392308"/>
                <a:gd name="connsiteX4-99" fmla="*/ 2396153 w 2402610"/>
                <a:gd name="connsiteY4-100" fmla="*/ 3066506 h 4392308"/>
                <a:gd name="connsiteX5-101" fmla="*/ 2402610 w 2402610"/>
                <a:gd name="connsiteY5-102" fmla="*/ 3191003 h 4392308"/>
                <a:gd name="connsiteX6-103" fmla="*/ 1201305 w 2402610"/>
                <a:gd name="connsiteY6-104" fmla="*/ 4392308 h 4392308"/>
                <a:gd name="connsiteX7-105" fmla="*/ 0 w 2402610"/>
                <a:gd name="connsiteY7-106" fmla="*/ 3191003 h 4392308"/>
                <a:gd name="connsiteX8-107" fmla="*/ 6203 w 2402610"/>
                <a:gd name="connsiteY8-108" fmla="*/ 3068177 h 4392308"/>
                <a:gd name="connsiteX9-109" fmla="*/ 598961 w 2402610"/>
                <a:gd name="connsiteY9-110" fmla="*/ 424906 h 4392308"/>
                <a:gd name="connsiteX10-111" fmla="*/ 606024 w 2402610"/>
                <a:gd name="connsiteY10-112" fmla="*/ 424906 h 4392308"/>
                <a:gd name="connsiteX11-113" fmla="*/ 617877 w 2402610"/>
                <a:gd name="connsiteY11-114" fmla="*/ 386721 h 4392308"/>
                <a:gd name="connsiteX12-115" fmla="*/ 1201304 w 2402610"/>
                <a:gd name="connsiteY12-116" fmla="*/ 0 h 4392308"/>
                <a:gd name="connsiteX0-117" fmla="*/ 1201304 w 2402610"/>
                <a:gd name="connsiteY0-118" fmla="*/ 0 h 4392308"/>
                <a:gd name="connsiteX1-119" fmla="*/ 1784731 w 2402610"/>
                <a:gd name="connsiteY1-120" fmla="*/ 386721 h 4392308"/>
                <a:gd name="connsiteX2-121" fmla="*/ 1796585 w 2402610"/>
                <a:gd name="connsiteY2-122" fmla="*/ 424906 h 4392308"/>
                <a:gd name="connsiteX3-123" fmla="*/ 1803647 w 2402610"/>
                <a:gd name="connsiteY3-124" fmla="*/ 424906 h 4392308"/>
                <a:gd name="connsiteX4-125" fmla="*/ 2396153 w 2402610"/>
                <a:gd name="connsiteY4-126" fmla="*/ 3066506 h 4392308"/>
                <a:gd name="connsiteX5-127" fmla="*/ 2402610 w 2402610"/>
                <a:gd name="connsiteY5-128" fmla="*/ 3191003 h 4392308"/>
                <a:gd name="connsiteX6-129" fmla="*/ 1201305 w 2402610"/>
                <a:gd name="connsiteY6-130" fmla="*/ 4392308 h 4392308"/>
                <a:gd name="connsiteX7-131" fmla="*/ 0 w 2402610"/>
                <a:gd name="connsiteY7-132" fmla="*/ 3191003 h 4392308"/>
                <a:gd name="connsiteX8-133" fmla="*/ 6203 w 2402610"/>
                <a:gd name="connsiteY8-134" fmla="*/ 3068177 h 4392308"/>
                <a:gd name="connsiteX9-135" fmla="*/ 598961 w 2402610"/>
                <a:gd name="connsiteY9-136" fmla="*/ 424906 h 4392308"/>
                <a:gd name="connsiteX10-137" fmla="*/ 617877 w 2402610"/>
                <a:gd name="connsiteY10-138" fmla="*/ 386721 h 4392308"/>
                <a:gd name="connsiteX11-139" fmla="*/ 1201304 w 2402610"/>
                <a:gd name="connsiteY11-140" fmla="*/ 0 h 4392308"/>
                <a:gd name="connsiteX0-141" fmla="*/ 1201304 w 2402610"/>
                <a:gd name="connsiteY0-142" fmla="*/ 0 h 4392308"/>
                <a:gd name="connsiteX1-143" fmla="*/ 1784731 w 2402610"/>
                <a:gd name="connsiteY1-144" fmla="*/ 386721 h 4392308"/>
                <a:gd name="connsiteX2-145" fmla="*/ 1796585 w 2402610"/>
                <a:gd name="connsiteY2-146" fmla="*/ 424906 h 4392308"/>
                <a:gd name="connsiteX3-147" fmla="*/ 2396153 w 2402610"/>
                <a:gd name="connsiteY3-148" fmla="*/ 3066506 h 4392308"/>
                <a:gd name="connsiteX4-149" fmla="*/ 2402610 w 2402610"/>
                <a:gd name="connsiteY4-150" fmla="*/ 3191003 h 4392308"/>
                <a:gd name="connsiteX5-151" fmla="*/ 1201305 w 2402610"/>
                <a:gd name="connsiteY5-152" fmla="*/ 4392308 h 4392308"/>
                <a:gd name="connsiteX6-153" fmla="*/ 0 w 2402610"/>
                <a:gd name="connsiteY6-154" fmla="*/ 3191003 h 4392308"/>
                <a:gd name="connsiteX7-155" fmla="*/ 6203 w 2402610"/>
                <a:gd name="connsiteY7-156" fmla="*/ 3068177 h 4392308"/>
                <a:gd name="connsiteX8-157" fmla="*/ 598961 w 2402610"/>
                <a:gd name="connsiteY8-158" fmla="*/ 424906 h 4392308"/>
                <a:gd name="connsiteX9-159" fmla="*/ 617877 w 2402610"/>
                <a:gd name="connsiteY9-160" fmla="*/ 386721 h 4392308"/>
                <a:gd name="connsiteX10-161" fmla="*/ 1201304 w 2402610"/>
                <a:gd name="connsiteY10-162" fmla="*/ 0 h 4392308"/>
                <a:gd name="connsiteX0-163" fmla="*/ 1201304 w 2402610"/>
                <a:gd name="connsiteY0-164" fmla="*/ 0 h 4392308"/>
                <a:gd name="connsiteX1-165" fmla="*/ 1784731 w 2402610"/>
                <a:gd name="connsiteY1-166" fmla="*/ 386721 h 4392308"/>
                <a:gd name="connsiteX2-167" fmla="*/ 2396153 w 2402610"/>
                <a:gd name="connsiteY2-168" fmla="*/ 3066506 h 4392308"/>
                <a:gd name="connsiteX3-169" fmla="*/ 2402610 w 2402610"/>
                <a:gd name="connsiteY3-170" fmla="*/ 3191003 h 4392308"/>
                <a:gd name="connsiteX4-171" fmla="*/ 1201305 w 2402610"/>
                <a:gd name="connsiteY4-172" fmla="*/ 4392308 h 4392308"/>
                <a:gd name="connsiteX5-173" fmla="*/ 0 w 2402610"/>
                <a:gd name="connsiteY5-174" fmla="*/ 3191003 h 4392308"/>
                <a:gd name="connsiteX6-175" fmla="*/ 6203 w 2402610"/>
                <a:gd name="connsiteY6-176" fmla="*/ 3068177 h 4392308"/>
                <a:gd name="connsiteX7-177" fmla="*/ 598961 w 2402610"/>
                <a:gd name="connsiteY7-178" fmla="*/ 424906 h 4392308"/>
                <a:gd name="connsiteX8-179" fmla="*/ 617877 w 2402610"/>
                <a:gd name="connsiteY8-180" fmla="*/ 386721 h 4392308"/>
                <a:gd name="connsiteX9-181" fmla="*/ 1201304 w 2402610"/>
                <a:gd name="connsiteY9-182" fmla="*/ 0 h 4392308"/>
                <a:gd name="connsiteX0-183" fmla="*/ 1201304 w 2402610"/>
                <a:gd name="connsiteY0-184" fmla="*/ 0 h 4392308"/>
                <a:gd name="connsiteX1-185" fmla="*/ 1784731 w 2402610"/>
                <a:gd name="connsiteY1-186" fmla="*/ 386721 h 4392308"/>
                <a:gd name="connsiteX2-187" fmla="*/ 2396153 w 2402610"/>
                <a:gd name="connsiteY2-188" fmla="*/ 3066506 h 4392308"/>
                <a:gd name="connsiteX3-189" fmla="*/ 2402610 w 2402610"/>
                <a:gd name="connsiteY3-190" fmla="*/ 3191003 h 4392308"/>
                <a:gd name="connsiteX4-191" fmla="*/ 1201305 w 2402610"/>
                <a:gd name="connsiteY4-192" fmla="*/ 4392308 h 4392308"/>
                <a:gd name="connsiteX5-193" fmla="*/ 0 w 2402610"/>
                <a:gd name="connsiteY5-194" fmla="*/ 3191003 h 4392308"/>
                <a:gd name="connsiteX6-195" fmla="*/ 6203 w 2402610"/>
                <a:gd name="connsiteY6-196" fmla="*/ 3068177 h 4392308"/>
                <a:gd name="connsiteX7-197" fmla="*/ 598961 w 2402610"/>
                <a:gd name="connsiteY7-198" fmla="*/ 424906 h 4392308"/>
                <a:gd name="connsiteX8-199" fmla="*/ 617877 w 2402610"/>
                <a:gd name="connsiteY8-200" fmla="*/ 386721 h 4392308"/>
                <a:gd name="connsiteX9-201" fmla="*/ 1201304 w 2402610"/>
                <a:gd name="connsiteY9-202" fmla="*/ 0 h 439230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402610" h="4392308">
                  <a:moveTo>
                    <a:pt x="1201304" y="0"/>
                  </a:moveTo>
                  <a:cubicBezTo>
                    <a:pt x="1395780" y="0"/>
                    <a:pt x="1688608" y="159461"/>
                    <a:pt x="1784731" y="386721"/>
                  </a:cubicBezTo>
                  <a:lnTo>
                    <a:pt x="2396153" y="3066506"/>
                  </a:lnTo>
                  <a:lnTo>
                    <a:pt x="2402610" y="3191003"/>
                  </a:lnTo>
                  <a:cubicBezTo>
                    <a:pt x="2402610" y="3854465"/>
                    <a:pt x="1864767" y="4392308"/>
                    <a:pt x="1201305" y="4392308"/>
                  </a:cubicBezTo>
                  <a:cubicBezTo>
                    <a:pt x="537843" y="4392308"/>
                    <a:pt x="0" y="3854465"/>
                    <a:pt x="0" y="3191003"/>
                  </a:cubicBezTo>
                  <a:cubicBezTo>
                    <a:pt x="0" y="3149537"/>
                    <a:pt x="2101" y="3108561"/>
                    <a:pt x="6203" y="3068177"/>
                  </a:cubicBezTo>
                  <a:cubicBezTo>
                    <a:pt x="106030" y="2607161"/>
                    <a:pt x="498991" y="865451"/>
                    <a:pt x="598961" y="424906"/>
                  </a:cubicBezTo>
                  <a:lnTo>
                    <a:pt x="617877" y="386721"/>
                  </a:lnTo>
                  <a:cubicBezTo>
                    <a:pt x="714000" y="159461"/>
                    <a:pt x="1006828" y="0"/>
                    <a:pt x="1201304" y="0"/>
                  </a:cubicBezTo>
                  <a:close/>
                </a:path>
              </a:pathLst>
            </a:custGeom>
            <a:gradFill>
              <a:gsLst>
                <a:gs pos="100000">
                  <a:srgbClr val="D7D7D7"/>
                </a:gs>
                <a:gs pos="0">
                  <a:schemeClr val="bg1"/>
                </a:gs>
              </a:gsLst>
              <a:lin ang="0" scaled="0"/>
            </a:gradFill>
            <a:ln>
              <a:noFill/>
            </a:ln>
            <a:effectLst>
              <a:outerShdw blurRad="1524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p:cNvSpPr/>
            <p:nvPr/>
          </p:nvSpPr>
          <p:spPr>
            <a:xfrm>
              <a:off x="3714749" y="1158875"/>
              <a:ext cx="1219200" cy="1219200"/>
            </a:xfrm>
            <a:prstGeom prst="ellipse">
              <a:avLst/>
            </a:prstGeom>
            <a:solidFill>
              <a:srgbClr val="E87071"/>
            </a:solidFill>
            <a:ln>
              <a:gradFill flip="none" rotWithShape="1">
                <a:gsLst>
                  <a:gs pos="0">
                    <a:schemeClr val="bg1">
                      <a:lumMod val="85000"/>
                    </a:schemeClr>
                  </a:gs>
                  <a:gs pos="100000">
                    <a:schemeClr val="bg1"/>
                  </a:gs>
                </a:gsLst>
                <a:lin ang="5400000" scaled="1"/>
                <a:tileRect/>
              </a:gradFill>
            </a:ln>
            <a:effectLst>
              <a:innerShdw blurRad="101600" dist="50800" dir="162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5551754" y="1488732"/>
              <a:ext cx="559486" cy="559486"/>
            </a:xfrm>
            <a:prstGeom prst="ellipse">
              <a:avLst/>
            </a:prstGeom>
            <a:solidFill>
              <a:srgbClr val="E87071"/>
            </a:solidFill>
            <a:ln>
              <a:gradFill flip="none" rotWithShape="1">
                <a:gsLst>
                  <a:gs pos="0">
                    <a:srgbClr val="C9C9C9"/>
                  </a:gs>
                  <a:gs pos="100000">
                    <a:schemeClr val="bg1"/>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5620223" y="1530551"/>
              <a:ext cx="428897" cy="352977"/>
            </a:xfrm>
            <a:prstGeom prst="ellipse">
              <a:avLst/>
            </a:prstGeom>
            <a:gradFill>
              <a:gsLst>
                <a:gs pos="90000">
                  <a:srgbClr val="E87071">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框 47"/>
            <p:cNvSpPr txBox="1"/>
            <p:nvPr/>
          </p:nvSpPr>
          <p:spPr>
            <a:xfrm>
              <a:off x="5554436" y="154162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grpSp>
      <p:grpSp>
        <p:nvGrpSpPr>
          <p:cNvPr id="49" name="组合 48"/>
          <p:cNvGrpSpPr/>
          <p:nvPr/>
        </p:nvGrpSpPr>
        <p:grpSpPr>
          <a:xfrm>
            <a:off x="3760041" y="4598154"/>
            <a:ext cx="2727277" cy="1491831"/>
            <a:chOff x="3563961" y="1022560"/>
            <a:chExt cx="2727277" cy="1491831"/>
          </a:xfrm>
        </p:grpSpPr>
        <p:sp>
          <p:nvSpPr>
            <p:cNvPr id="50" name="任意多边形 49"/>
            <p:cNvSpPr/>
            <p:nvPr/>
          </p:nvSpPr>
          <p:spPr>
            <a:xfrm rot="5400000">
              <a:off x="4181684" y="404837"/>
              <a:ext cx="1491831" cy="2727277"/>
            </a:xfrm>
            <a:custGeom>
              <a:avLst/>
              <a:gdLst>
                <a:gd name="connsiteX0" fmla="*/ 1204686 w 2409372"/>
                <a:gd name="connsiteY0" fmla="*/ 0 h 4392308"/>
                <a:gd name="connsiteX1" fmla="*/ 1788113 w 2409372"/>
                <a:gd name="connsiteY1" fmla="*/ 386721 h 4392308"/>
                <a:gd name="connsiteX2" fmla="*/ 1799967 w 2409372"/>
                <a:gd name="connsiteY2" fmla="*/ 424906 h 4392308"/>
                <a:gd name="connsiteX3" fmla="*/ 1807029 w 2409372"/>
                <a:gd name="connsiteY3" fmla="*/ 424906 h 4392308"/>
                <a:gd name="connsiteX4" fmla="*/ 2409372 w 2409372"/>
                <a:gd name="connsiteY4" fmla="*/ 3066506 h 4392308"/>
                <a:gd name="connsiteX5" fmla="*/ 2399535 w 2409372"/>
                <a:gd name="connsiteY5" fmla="*/ 3066506 h 4392308"/>
                <a:gd name="connsiteX6" fmla="*/ 2399790 w 2409372"/>
                <a:gd name="connsiteY6" fmla="*/ 3068177 h 4392308"/>
                <a:gd name="connsiteX7" fmla="*/ 2405992 w 2409372"/>
                <a:gd name="connsiteY7" fmla="*/ 3191003 h 4392308"/>
                <a:gd name="connsiteX8" fmla="*/ 1204687 w 2409372"/>
                <a:gd name="connsiteY8" fmla="*/ 4392308 h 4392308"/>
                <a:gd name="connsiteX9" fmla="*/ 3382 w 2409372"/>
                <a:gd name="connsiteY9" fmla="*/ 3191003 h 4392308"/>
                <a:gd name="connsiteX10" fmla="*/ 9585 w 2409372"/>
                <a:gd name="connsiteY10" fmla="*/ 3068177 h 4392308"/>
                <a:gd name="connsiteX11" fmla="*/ 9839 w 2409372"/>
                <a:gd name="connsiteY11" fmla="*/ 3066506 h 4392308"/>
                <a:gd name="connsiteX12" fmla="*/ 0 w 2409372"/>
                <a:gd name="connsiteY12" fmla="*/ 3066506 h 4392308"/>
                <a:gd name="connsiteX13" fmla="*/ 602343 w 2409372"/>
                <a:gd name="connsiteY13" fmla="*/ 424906 h 4392308"/>
                <a:gd name="connsiteX14" fmla="*/ 609406 w 2409372"/>
                <a:gd name="connsiteY14" fmla="*/ 424906 h 4392308"/>
                <a:gd name="connsiteX15" fmla="*/ 621259 w 2409372"/>
                <a:gd name="connsiteY15" fmla="*/ 386721 h 4392308"/>
                <a:gd name="connsiteX16" fmla="*/ 1204686 w 2409372"/>
                <a:gd name="connsiteY16" fmla="*/ 0 h 4392308"/>
                <a:gd name="connsiteX0-1" fmla="*/ 1201304 w 2405990"/>
                <a:gd name="connsiteY0-2" fmla="*/ 0 h 4392308"/>
                <a:gd name="connsiteX1-3" fmla="*/ 1784731 w 2405990"/>
                <a:gd name="connsiteY1-4" fmla="*/ 386721 h 4392308"/>
                <a:gd name="connsiteX2-5" fmla="*/ 1796585 w 2405990"/>
                <a:gd name="connsiteY2-6" fmla="*/ 424906 h 4392308"/>
                <a:gd name="connsiteX3-7" fmla="*/ 1803647 w 2405990"/>
                <a:gd name="connsiteY3-8" fmla="*/ 424906 h 4392308"/>
                <a:gd name="connsiteX4-9" fmla="*/ 2405990 w 2405990"/>
                <a:gd name="connsiteY4-10" fmla="*/ 3066506 h 4392308"/>
                <a:gd name="connsiteX5-11" fmla="*/ 2396153 w 2405990"/>
                <a:gd name="connsiteY5-12" fmla="*/ 3066506 h 4392308"/>
                <a:gd name="connsiteX6-13" fmla="*/ 2396408 w 2405990"/>
                <a:gd name="connsiteY6-14" fmla="*/ 3068177 h 4392308"/>
                <a:gd name="connsiteX7-15" fmla="*/ 2402610 w 2405990"/>
                <a:gd name="connsiteY7-16" fmla="*/ 3191003 h 4392308"/>
                <a:gd name="connsiteX8-17" fmla="*/ 1201305 w 2405990"/>
                <a:gd name="connsiteY8-18" fmla="*/ 4392308 h 4392308"/>
                <a:gd name="connsiteX9-19" fmla="*/ 0 w 2405990"/>
                <a:gd name="connsiteY9-20" fmla="*/ 3191003 h 4392308"/>
                <a:gd name="connsiteX10-21" fmla="*/ 6203 w 2405990"/>
                <a:gd name="connsiteY10-22" fmla="*/ 3068177 h 4392308"/>
                <a:gd name="connsiteX11-23" fmla="*/ 6457 w 2405990"/>
                <a:gd name="connsiteY11-24" fmla="*/ 3066506 h 4392308"/>
                <a:gd name="connsiteX12-25" fmla="*/ 598961 w 2405990"/>
                <a:gd name="connsiteY12-26" fmla="*/ 424906 h 4392308"/>
                <a:gd name="connsiteX13-27" fmla="*/ 606024 w 2405990"/>
                <a:gd name="connsiteY13-28" fmla="*/ 424906 h 4392308"/>
                <a:gd name="connsiteX14-29" fmla="*/ 617877 w 2405990"/>
                <a:gd name="connsiteY14-30" fmla="*/ 386721 h 4392308"/>
                <a:gd name="connsiteX15-31" fmla="*/ 1201304 w 2405990"/>
                <a:gd name="connsiteY15-32" fmla="*/ 0 h 4392308"/>
                <a:gd name="connsiteX0-33" fmla="*/ 1201304 w 2405990"/>
                <a:gd name="connsiteY0-34" fmla="*/ 0 h 4392308"/>
                <a:gd name="connsiteX1-35" fmla="*/ 1784731 w 2405990"/>
                <a:gd name="connsiteY1-36" fmla="*/ 386721 h 4392308"/>
                <a:gd name="connsiteX2-37" fmla="*/ 1796585 w 2405990"/>
                <a:gd name="connsiteY2-38" fmla="*/ 424906 h 4392308"/>
                <a:gd name="connsiteX3-39" fmla="*/ 1803647 w 2405990"/>
                <a:gd name="connsiteY3-40" fmla="*/ 424906 h 4392308"/>
                <a:gd name="connsiteX4-41" fmla="*/ 2405990 w 2405990"/>
                <a:gd name="connsiteY4-42" fmla="*/ 3066506 h 4392308"/>
                <a:gd name="connsiteX5-43" fmla="*/ 2396153 w 2405990"/>
                <a:gd name="connsiteY5-44" fmla="*/ 3066506 h 4392308"/>
                <a:gd name="connsiteX6-45" fmla="*/ 2402610 w 2405990"/>
                <a:gd name="connsiteY6-46" fmla="*/ 3191003 h 4392308"/>
                <a:gd name="connsiteX7-47" fmla="*/ 1201305 w 2405990"/>
                <a:gd name="connsiteY7-48" fmla="*/ 4392308 h 4392308"/>
                <a:gd name="connsiteX8-49" fmla="*/ 0 w 2405990"/>
                <a:gd name="connsiteY8-50" fmla="*/ 3191003 h 4392308"/>
                <a:gd name="connsiteX9-51" fmla="*/ 6203 w 2405990"/>
                <a:gd name="connsiteY9-52" fmla="*/ 3068177 h 4392308"/>
                <a:gd name="connsiteX10-53" fmla="*/ 6457 w 2405990"/>
                <a:gd name="connsiteY10-54" fmla="*/ 3066506 h 4392308"/>
                <a:gd name="connsiteX11-55" fmla="*/ 598961 w 2405990"/>
                <a:gd name="connsiteY11-56" fmla="*/ 424906 h 4392308"/>
                <a:gd name="connsiteX12-57" fmla="*/ 606024 w 2405990"/>
                <a:gd name="connsiteY12-58" fmla="*/ 424906 h 4392308"/>
                <a:gd name="connsiteX13-59" fmla="*/ 617877 w 2405990"/>
                <a:gd name="connsiteY13-60" fmla="*/ 386721 h 4392308"/>
                <a:gd name="connsiteX14-61" fmla="*/ 1201304 w 2405990"/>
                <a:gd name="connsiteY14-62" fmla="*/ 0 h 4392308"/>
                <a:gd name="connsiteX0-63" fmla="*/ 1201304 w 2402610"/>
                <a:gd name="connsiteY0-64" fmla="*/ 0 h 4392308"/>
                <a:gd name="connsiteX1-65" fmla="*/ 1784731 w 2402610"/>
                <a:gd name="connsiteY1-66" fmla="*/ 386721 h 4392308"/>
                <a:gd name="connsiteX2-67" fmla="*/ 1796585 w 2402610"/>
                <a:gd name="connsiteY2-68" fmla="*/ 424906 h 4392308"/>
                <a:gd name="connsiteX3-69" fmla="*/ 1803647 w 2402610"/>
                <a:gd name="connsiteY3-70" fmla="*/ 424906 h 4392308"/>
                <a:gd name="connsiteX4-71" fmla="*/ 2396153 w 2402610"/>
                <a:gd name="connsiteY4-72" fmla="*/ 3066506 h 4392308"/>
                <a:gd name="connsiteX5-73" fmla="*/ 2402610 w 2402610"/>
                <a:gd name="connsiteY5-74" fmla="*/ 3191003 h 4392308"/>
                <a:gd name="connsiteX6-75" fmla="*/ 1201305 w 2402610"/>
                <a:gd name="connsiteY6-76" fmla="*/ 4392308 h 4392308"/>
                <a:gd name="connsiteX7-77" fmla="*/ 0 w 2402610"/>
                <a:gd name="connsiteY7-78" fmla="*/ 3191003 h 4392308"/>
                <a:gd name="connsiteX8-79" fmla="*/ 6203 w 2402610"/>
                <a:gd name="connsiteY8-80" fmla="*/ 3068177 h 4392308"/>
                <a:gd name="connsiteX9-81" fmla="*/ 6457 w 2402610"/>
                <a:gd name="connsiteY9-82" fmla="*/ 3066506 h 4392308"/>
                <a:gd name="connsiteX10-83" fmla="*/ 598961 w 2402610"/>
                <a:gd name="connsiteY10-84" fmla="*/ 424906 h 4392308"/>
                <a:gd name="connsiteX11-85" fmla="*/ 606024 w 2402610"/>
                <a:gd name="connsiteY11-86" fmla="*/ 424906 h 4392308"/>
                <a:gd name="connsiteX12-87" fmla="*/ 617877 w 2402610"/>
                <a:gd name="connsiteY12-88" fmla="*/ 386721 h 4392308"/>
                <a:gd name="connsiteX13-89" fmla="*/ 1201304 w 2402610"/>
                <a:gd name="connsiteY13-90" fmla="*/ 0 h 4392308"/>
                <a:gd name="connsiteX0-91" fmla="*/ 1201304 w 2402610"/>
                <a:gd name="connsiteY0-92" fmla="*/ 0 h 4392308"/>
                <a:gd name="connsiteX1-93" fmla="*/ 1784731 w 2402610"/>
                <a:gd name="connsiteY1-94" fmla="*/ 386721 h 4392308"/>
                <a:gd name="connsiteX2-95" fmla="*/ 1796585 w 2402610"/>
                <a:gd name="connsiteY2-96" fmla="*/ 424906 h 4392308"/>
                <a:gd name="connsiteX3-97" fmla="*/ 1803647 w 2402610"/>
                <a:gd name="connsiteY3-98" fmla="*/ 424906 h 4392308"/>
                <a:gd name="connsiteX4-99" fmla="*/ 2396153 w 2402610"/>
                <a:gd name="connsiteY4-100" fmla="*/ 3066506 h 4392308"/>
                <a:gd name="connsiteX5-101" fmla="*/ 2402610 w 2402610"/>
                <a:gd name="connsiteY5-102" fmla="*/ 3191003 h 4392308"/>
                <a:gd name="connsiteX6-103" fmla="*/ 1201305 w 2402610"/>
                <a:gd name="connsiteY6-104" fmla="*/ 4392308 h 4392308"/>
                <a:gd name="connsiteX7-105" fmla="*/ 0 w 2402610"/>
                <a:gd name="connsiteY7-106" fmla="*/ 3191003 h 4392308"/>
                <a:gd name="connsiteX8-107" fmla="*/ 6203 w 2402610"/>
                <a:gd name="connsiteY8-108" fmla="*/ 3068177 h 4392308"/>
                <a:gd name="connsiteX9-109" fmla="*/ 598961 w 2402610"/>
                <a:gd name="connsiteY9-110" fmla="*/ 424906 h 4392308"/>
                <a:gd name="connsiteX10-111" fmla="*/ 606024 w 2402610"/>
                <a:gd name="connsiteY10-112" fmla="*/ 424906 h 4392308"/>
                <a:gd name="connsiteX11-113" fmla="*/ 617877 w 2402610"/>
                <a:gd name="connsiteY11-114" fmla="*/ 386721 h 4392308"/>
                <a:gd name="connsiteX12-115" fmla="*/ 1201304 w 2402610"/>
                <a:gd name="connsiteY12-116" fmla="*/ 0 h 4392308"/>
                <a:gd name="connsiteX0-117" fmla="*/ 1201304 w 2402610"/>
                <a:gd name="connsiteY0-118" fmla="*/ 0 h 4392308"/>
                <a:gd name="connsiteX1-119" fmla="*/ 1784731 w 2402610"/>
                <a:gd name="connsiteY1-120" fmla="*/ 386721 h 4392308"/>
                <a:gd name="connsiteX2-121" fmla="*/ 1796585 w 2402610"/>
                <a:gd name="connsiteY2-122" fmla="*/ 424906 h 4392308"/>
                <a:gd name="connsiteX3-123" fmla="*/ 1803647 w 2402610"/>
                <a:gd name="connsiteY3-124" fmla="*/ 424906 h 4392308"/>
                <a:gd name="connsiteX4-125" fmla="*/ 2396153 w 2402610"/>
                <a:gd name="connsiteY4-126" fmla="*/ 3066506 h 4392308"/>
                <a:gd name="connsiteX5-127" fmla="*/ 2402610 w 2402610"/>
                <a:gd name="connsiteY5-128" fmla="*/ 3191003 h 4392308"/>
                <a:gd name="connsiteX6-129" fmla="*/ 1201305 w 2402610"/>
                <a:gd name="connsiteY6-130" fmla="*/ 4392308 h 4392308"/>
                <a:gd name="connsiteX7-131" fmla="*/ 0 w 2402610"/>
                <a:gd name="connsiteY7-132" fmla="*/ 3191003 h 4392308"/>
                <a:gd name="connsiteX8-133" fmla="*/ 6203 w 2402610"/>
                <a:gd name="connsiteY8-134" fmla="*/ 3068177 h 4392308"/>
                <a:gd name="connsiteX9-135" fmla="*/ 598961 w 2402610"/>
                <a:gd name="connsiteY9-136" fmla="*/ 424906 h 4392308"/>
                <a:gd name="connsiteX10-137" fmla="*/ 617877 w 2402610"/>
                <a:gd name="connsiteY10-138" fmla="*/ 386721 h 4392308"/>
                <a:gd name="connsiteX11-139" fmla="*/ 1201304 w 2402610"/>
                <a:gd name="connsiteY11-140" fmla="*/ 0 h 4392308"/>
                <a:gd name="connsiteX0-141" fmla="*/ 1201304 w 2402610"/>
                <a:gd name="connsiteY0-142" fmla="*/ 0 h 4392308"/>
                <a:gd name="connsiteX1-143" fmla="*/ 1784731 w 2402610"/>
                <a:gd name="connsiteY1-144" fmla="*/ 386721 h 4392308"/>
                <a:gd name="connsiteX2-145" fmla="*/ 1796585 w 2402610"/>
                <a:gd name="connsiteY2-146" fmla="*/ 424906 h 4392308"/>
                <a:gd name="connsiteX3-147" fmla="*/ 2396153 w 2402610"/>
                <a:gd name="connsiteY3-148" fmla="*/ 3066506 h 4392308"/>
                <a:gd name="connsiteX4-149" fmla="*/ 2402610 w 2402610"/>
                <a:gd name="connsiteY4-150" fmla="*/ 3191003 h 4392308"/>
                <a:gd name="connsiteX5-151" fmla="*/ 1201305 w 2402610"/>
                <a:gd name="connsiteY5-152" fmla="*/ 4392308 h 4392308"/>
                <a:gd name="connsiteX6-153" fmla="*/ 0 w 2402610"/>
                <a:gd name="connsiteY6-154" fmla="*/ 3191003 h 4392308"/>
                <a:gd name="connsiteX7-155" fmla="*/ 6203 w 2402610"/>
                <a:gd name="connsiteY7-156" fmla="*/ 3068177 h 4392308"/>
                <a:gd name="connsiteX8-157" fmla="*/ 598961 w 2402610"/>
                <a:gd name="connsiteY8-158" fmla="*/ 424906 h 4392308"/>
                <a:gd name="connsiteX9-159" fmla="*/ 617877 w 2402610"/>
                <a:gd name="connsiteY9-160" fmla="*/ 386721 h 4392308"/>
                <a:gd name="connsiteX10-161" fmla="*/ 1201304 w 2402610"/>
                <a:gd name="connsiteY10-162" fmla="*/ 0 h 4392308"/>
                <a:gd name="connsiteX0-163" fmla="*/ 1201304 w 2402610"/>
                <a:gd name="connsiteY0-164" fmla="*/ 0 h 4392308"/>
                <a:gd name="connsiteX1-165" fmla="*/ 1784731 w 2402610"/>
                <a:gd name="connsiteY1-166" fmla="*/ 386721 h 4392308"/>
                <a:gd name="connsiteX2-167" fmla="*/ 2396153 w 2402610"/>
                <a:gd name="connsiteY2-168" fmla="*/ 3066506 h 4392308"/>
                <a:gd name="connsiteX3-169" fmla="*/ 2402610 w 2402610"/>
                <a:gd name="connsiteY3-170" fmla="*/ 3191003 h 4392308"/>
                <a:gd name="connsiteX4-171" fmla="*/ 1201305 w 2402610"/>
                <a:gd name="connsiteY4-172" fmla="*/ 4392308 h 4392308"/>
                <a:gd name="connsiteX5-173" fmla="*/ 0 w 2402610"/>
                <a:gd name="connsiteY5-174" fmla="*/ 3191003 h 4392308"/>
                <a:gd name="connsiteX6-175" fmla="*/ 6203 w 2402610"/>
                <a:gd name="connsiteY6-176" fmla="*/ 3068177 h 4392308"/>
                <a:gd name="connsiteX7-177" fmla="*/ 598961 w 2402610"/>
                <a:gd name="connsiteY7-178" fmla="*/ 424906 h 4392308"/>
                <a:gd name="connsiteX8-179" fmla="*/ 617877 w 2402610"/>
                <a:gd name="connsiteY8-180" fmla="*/ 386721 h 4392308"/>
                <a:gd name="connsiteX9-181" fmla="*/ 1201304 w 2402610"/>
                <a:gd name="connsiteY9-182" fmla="*/ 0 h 4392308"/>
                <a:gd name="connsiteX0-183" fmla="*/ 1201304 w 2402610"/>
                <a:gd name="connsiteY0-184" fmla="*/ 0 h 4392308"/>
                <a:gd name="connsiteX1-185" fmla="*/ 1784731 w 2402610"/>
                <a:gd name="connsiteY1-186" fmla="*/ 386721 h 4392308"/>
                <a:gd name="connsiteX2-187" fmla="*/ 2396153 w 2402610"/>
                <a:gd name="connsiteY2-188" fmla="*/ 3066506 h 4392308"/>
                <a:gd name="connsiteX3-189" fmla="*/ 2402610 w 2402610"/>
                <a:gd name="connsiteY3-190" fmla="*/ 3191003 h 4392308"/>
                <a:gd name="connsiteX4-191" fmla="*/ 1201305 w 2402610"/>
                <a:gd name="connsiteY4-192" fmla="*/ 4392308 h 4392308"/>
                <a:gd name="connsiteX5-193" fmla="*/ 0 w 2402610"/>
                <a:gd name="connsiteY5-194" fmla="*/ 3191003 h 4392308"/>
                <a:gd name="connsiteX6-195" fmla="*/ 6203 w 2402610"/>
                <a:gd name="connsiteY6-196" fmla="*/ 3068177 h 4392308"/>
                <a:gd name="connsiteX7-197" fmla="*/ 598961 w 2402610"/>
                <a:gd name="connsiteY7-198" fmla="*/ 424906 h 4392308"/>
                <a:gd name="connsiteX8-199" fmla="*/ 617877 w 2402610"/>
                <a:gd name="connsiteY8-200" fmla="*/ 386721 h 4392308"/>
                <a:gd name="connsiteX9-201" fmla="*/ 1201304 w 2402610"/>
                <a:gd name="connsiteY9-202" fmla="*/ 0 h 439230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402610" h="4392308">
                  <a:moveTo>
                    <a:pt x="1201304" y="0"/>
                  </a:moveTo>
                  <a:cubicBezTo>
                    <a:pt x="1395780" y="0"/>
                    <a:pt x="1688608" y="159461"/>
                    <a:pt x="1784731" y="386721"/>
                  </a:cubicBezTo>
                  <a:lnTo>
                    <a:pt x="2396153" y="3066506"/>
                  </a:lnTo>
                  <a:lnTo>
                    <a:pt x="2402610" y="3191003"/>
                  </a:lnTo>
                  <a:cubicBezTo>
                    <a:pt x="2402610" y="3854465"/>
                    <a:pt x="1864767" y="4392308"/>
                    <a:pt x="1201305" y="4392308"/>
                  </a:cubicBezTo>
                  <a:cubicBezTo>
                    <a:pt x="537843" y="4392308"/>
                    <a:pt x="0" y="3854465"/>
                    <a:pt x="0" y="3191003"/>
                  </a:cubicBezTo>
                  <a:cubicBezTo>
                    <a:pt x="0" y="3149537"/>
                    <a:pt x="2101" y="3108561"/>
                    <a:pt x="6203" y="3068177"/>
                  </a:cubicBezTo>
                  <a:cubicBezTo>
                    <a:pt x="106030" y="2607161"/>
                    <a:pt x="498991" y="865451"/>
                    <a:pt x="598961" y="424906"/>
                  </a:cubicBezTo>
                  <a:lnTo>
                    <a:pt x="617877" y="386721"/>
                  </a:lnTo>
                  <a:cubicBezTo>
                    <a:pt x="714000" y="159461"/>
                    <a:pt x="1006828" y="0"/>
                    <a:pt x="1201304" y="0"/>
                  </a:cubicBezTo>
                  <a:close/>
                </a:path>
              </a:pathLst>
            </a:custGeom>
            <a:gradFill>
              <a:gsLst>
                <a:gs pos="100000">
                  <a:srgbClr val="D7D7D7"/>
                </a:gs>
                <a:gs pos="0">
                  <a:schemeClr val="bg1"/>
                </a:gs>
              </a:gsLst>
              <a:lin ang="0" scaled="0"/>
            </a:gradFill>
            <a:ln>
              <a:noFill/>
            </a:ln>
            <a:effectLst>
              <a:outerShdw blurRad="1524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3714749" y="1158875"/>
              <a:ext cx="1219200" cy="1219200"/>
            </a:xfrm>
            <a:prstGeom prst="ellipse">
              <a:avLst/>
            </a:prstGeom>
            <a:solidFill>
              <a:srgbClr val="663A77"/>
            </a:solidFill>
            <a:ln>
              <a:gradFill flip="none" rotWithShape="1">
                <a:gsLst>
                  <a:gs pos="0">
                    <a:schemeClr val="bg1">
                      <a:lumMod val="85000"/>
                    </a:schemeClr>
                  </a:gs>
                  <a:gs pos="100000">
                    <a:schemeClr val="bg1"/>
                  </a:gs>
                </a:gsLst>
                <a:lin ang="5400000" scaled="1"/>
                <a:tileRect/>
              </a:gradFill>
            </a:ln>
            <a:effectLst>
              <a:innerShdw blurRad="101600" dist="50800" dir="162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551754" y="1488732"/>
              <a:ext cx="559486" cy="559486"/>
            </a:xfrm>
            <a:prstGeom prst="ellipse">
              <a:avLst/>
            </a:prstGeom>
            <a:solidFill>
              <a:srgbClr val="663A77"/>
            </a:solidFill>
            <a:ln>
              <a:gradFill flip="none" rotWithShape="1">
                <a:gsLst>
                  <a:gs pos="0">
                    <a:srgbClr val="C9C9C9"/>
                  </a:gs>
                  <a:gs pos="100000">
                    <a:schemeClr val="bg1"/>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5620223" y="1530551"/>
              <a:ext cx="428897" cy="352977"/>
            </a:xfrm>
            <a:prstGeom prst="ellipse">
              <a:avLst/>
            </a:prstGeom>
            <a:gradFill>
              <a:gsLst>
                <a:gs pos="90000">
                  <a:srgbClr val="663A77">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文本框 53"/>
            <p:cNvSpPr txBox="1"/>
            <p:nvPr/>
          </p:nvSpPr>
          <p:spPr>
            <a:xfrm>
              <a:off x="5554436" y="154162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05</a:t>
              </a:r>
              <a:endParaRPr lang="zh-CN" altLang="en-US" sz="2400" dirty="0">
                <a:solidFill>
                  <a:schemeClr val="bg1"/>
                </a:solidFill>
                <a:latin typeface="Impact" panose="020B0806030902050204" pitchFamily="34" charset="0"/>
              </a:endParaRPr>
            </a:p>
          </p:txBody>
        </p:sp>
      </p:grpSp>
      <p:grpSp>
        <p:nvGrpSpPr>
          <p:cNvPr id="61" name="组合 60"/>
          <p:cNvGrpSpPr/>
          <p:nvPr/>
        </p:nvGrpSpPr>
        <p:grpSpPr>
          <a:xfrm flipH="1">
            <a:off x="5564954" y="1799747"/>
            <a:ext cx="2727277" cy="1491831"/>
            <a:chOff x="3563961" y="1022560"/>
            <a:chExt cx="2727277" cy="1491831"/>
          </a:xfrm>
        </p:grpSpPr>
        <p:sp>
          <p:nvSpPr>
            <p:cNvPr id="62" name="任意多边形 61"/>
            <p:cNvSpPr/>
            <p:nvPr/>
          </p:nvSpPr>
          <p:spPr>
            <a:xfrm rot="5400000">
              <a:off x="4181684" y="404837"/>
              <a:ext cx="1491831" cy="2727277"/>
            </a:xfrm>
            <a:custGeom>
              <a:avLst/>
              <a:gdLst>
                <a:gd name="connsiteX0" fmla="*/ 1204686 w 2409372"/>
                <a:gd name="connsiteY0" fmla="*/ 0 h 4392308"/>
                <a:gd name="connsiteX1" fmla="*/ 1788113 w 2409372"/>
                <a:gd name="connsiteY1" fmla="*/ 386721 h 4392308"/>
                <a:gd name="connsiteX2" fmla="*/ 1799967 w 2409372"/>
                <a:gd name="connsiteY2" fmla="*/ 424906 h 4392308"/>
                <a:gd name="connsiteX3" fmla="*/ 1807029 w 2409372"/>
                <a:gd name="connsiteY3" fmla="*/ 424906 h 4392308"/>
                <a:gd name="connsiteX4" fmla="*/ 2409372 w 2409372"/>
                <a:gd name="connsiteY4" fmla="*/ 3066506 h 4392308"/>
                <a:gd name="connsiteX5" fmla="*/ 2399535 w 2409372"/>
                <a:gd name="connsiteY5" fmla="*/ 3066506 h 4392308"/>
                <a:gd name="connsiteX6" fmla="*/ 2399790 w 2409372"/>
                <a:gd name="connsiteY6" fmla="*/ 3068177 h 4392308"/>
                <a:gd name="connsiteX7" fmla="*/ 2405992 w 2409372"/>
                <a:gd name="connsiteY7" fmla="*/ 3191003 h 4392308"/>
                <a:gd name="connsiteX8" fmla="*/ 1204687 w 2409372"/>
                <a:gd name="connsiteY8" fmla="*/ 4392308 h 4392308"/>
                <a:gd name="connsiteX9" fmla="*/ 3382 w 2409372"/>
                <a:gd name="connsiteY9" fmla="*/ 3191003 h 4392308"/>
                <a:gd name="connsiteX10" fmla="*/ 9585 w 2409372"/>
                <a:gd name="connsiteY10" fmla="*/ 3068177 h 4392308"/>
                <a:gd name="connsiteX11" fmla="*/ 9839 w 2409372"/>
                <a:gd name="connsiteY11" fmla="*/ 3066506 h 4392308"/>
                <a:gd name="connsiteX12" fmla="*/ 0 w 2409372"/>
                <a:gd name="connsiteY12" fmla="*/ 3066506 h 4392308"/>
                <a:gd name="connsiteX13" fmla="*/ 602343 w 2409372"/>
                <a:gd name="connsiteY13" fmla="*/ 424906 h 4392308"/>
                <a:gd name="connsiteX14" fmla="*/ 609406 w 2409372"/>
                <a:gd name="connsiteY14" fmla="*/ 424906 h 4392308"/>
                <a:gd name="connsiteX15" fmla="*/ 621259 w 2409372"/>
                <a:gd name="connsiteY15" fmla="*/ 386721 h 4392308"/>
                <a:gd name="connsiteX16" fmla="*/ 1204686 w 2409372"/>
                <a:gd name="connsiteY16" fmla="*/ 0 h 4392308"/>
                <a:gd name="connsiteX0-1" fmla="*/ 1201304 w 2405990"/>
                <a:gd name="connsiteY0-2" fmla="*/ 0 h 4392308"/>
                <a:gd name="connsiteX1-3" fmla="*/ 1784731 w 2405990"/>
                <a:gd name="connsiteY1-4" fmla="*/ 386721 h 4392308"/>
                <a:gd name="connsiteX2-5" fmla="*/ 1796585 w 2405990"/>
                <a:gd name="connsiteY2-6" fmla="*/ 424906 h 4392308"/>
                <a:gd name="connsiteX3-7" fmla="*/ 1803647 w 2405990"/>
                <a:gd name="connsiteY3-8" fmla="*/ 424906 h 4392308"/>
                <a:gd name="connsiteX4-9" fmla="*/ 2405990 w 2405990"/>
                <a:gd name="connsiteY4-10" fmla="*/ 3066506 h 4392308"/>
                <a:gd name="connsiteX5-11" fmla="*/ 2396153 w 2405990"/>
                <a:gd name="connsiteY5-12" fmla="*/ 3066506 h 4392308"/>
                <a:gd name="connsiteX6-13" fmla="*/ 2396408 w 2405990"/>
                <a:gd name="connsiteY6-14" fmla="*/ 3068177 h 4392308"/>
                <a:gd name="connsiteX7-15" fmla="*/ 2402610 w 2405990"/>
                <a:gd name="connsiteY7-16" fmla="*/ 3191003 h 4392308"/>
                <a:gd name="connsiteX8-17" fmla="*/ 1201305 w 2405990"/>
                <a:gd name="connsiteY8-18" fmla="*/ 4392308 h 4392308"/>
                <a:gd name="connsiteX9-19" fmla="*/ 0 w 2405990"/>
                <a:gd name="connsiteY9-20" fmla="*/ 3191003 h 4392308"/>
                <a:gd name="connsiteX10-21" fmla="*/ 6203 w 2405990"/>
                <a:gd name="connsiteY10-22" fmla="*/ 3068177 h 4392308"/>
                <a:gd name="connsiteX11-23" fmla="*/ 6457 w 2405990"/>
                <a:gd name="connsiteY11-24" fmla="*/ 3066506 h 4392308"/>
                <a:gd name="connsiteX12-25" fmla="*/ 598961 w 2405990"/>
                <a:gd name="connsiteY12-26" fmla="*/ 424906 h 4392308"/>
                <a:gd name="connsiteX13-27" fmla="*/ 606024 w 2405990"/>
                <a:gd name="connsiteY13-28" fmla="*/ 424906 h 4392308"/>
                <a:gd name="connsiteX14-29" fmla="*/ 617877 w 2405990"/>
                <a:gd name="connsiteY14-30" fmla="*/ 386721 h 4392308"/>
                <a:gd name="connsiteX15-31" fmla="*/ 1201304 w 2405990"/>
                <a:gd name="connsiteY15-32" fmla="*/ 0 h 4392308"/>
                <a:gd name="connsiteX0-33" fmla="*/ 1201304 w 2405990"/>
                <a:gd name="connsiteY0-34" fmla="*/ 0 h 4392308"/>
                <a:gd name="connsiteX1-35" fmla="*/ 1784731 w 2405990"/>
                <a:gd name="connsiteY1-36" fmla="*/ 386721 h 4392308"/>
                <a:gd name="connsiteX2-37" fmla="*/ 1796585 w 2405990"/>
                <a:gd name="connsiteY2-38" fmla="*/ 424906 h 4392308"/>
                <a:gd name="connsiteX3-39" fmla="*/ 1803647 w 2405990"/>
                <a:gd name="connsiteY3-40" fmla="*/ 424906 h 4392308"/>
                <a:gd name="connsiteX4-41" fmla="*/ 2405990 w 2405990"/>
                <a:gd name="connsiteY4-42" fmla="*/ 3066506 h 4392308"/>
                <a:gd name="connsiteX5-43" fmla="*/ 2396153 w 2405990"/>
                <a:gd name="connsiteY5-44" fmla="*/ 3066506 h 4392308"/>
                <a:gd name="connsiteX6-45" fmla="*/ 2402610 w 2405990"/>
                <a:gd name="connsiteY6-46" fmla="*/ 3191003 h 4392308"/>
                <a:gd name="connsiteX7-47" fmla="*/ 1201305 w 2405990"/>
                <a:gd name="connsiteY7-48" fmla="*/ 4392308 h 4392308"/>
                <a:gd name="connsiteX8-49" fmla="*/ 0 w 2405990"/>
                <a:gd name="connsiteY8-50" fmla="*/ 3191003 h 4392308"/>
                <a:gd name="connsiteX9-51" fmla="*/ 6203 w 2405990"/>
                <a:gd name="connsiteY9-52" fmla="*/ 3068177 h 4392308"/>
                <a:gd name="connsiteX10-53" fmla="*/ 6457 w 2405990"/>
                <a:gd name="connsiteY10-54" fmla="*/ 3066506 h 4392308"/>
                <a:gd name="connsiteX11-55" fmla="*/ 598961 w 2405990"/>
                <a:gd name="connsiteY11-56" fmla="*/ 424906 h 4392308"/>
                <a:gd name="connsiteX12-57" fmla="*/ 606024 w 2405990"/>
                <a:gd name="connsiteY12-58" fmla="*/ 424906 h 4392308"/>
                <a:gd name="connsiteX13-59" fmla="*/ 617877 w 2405990"/>
                <a:gd name="connsiteY13-60" fmla="*/ 386721 h 4392308"/>
                <a:gd name="connsiteX14-61" fmla="*/ 1201304 w 2405990"/>
                <a:gd name="connsiteY14-62" fmla="*/ 0 h 4392308"/>
                <a:gd name="connsiteX0-63" fmla="*/ 1201304 w 2402610"/>
                <a:gd name="connsiteY0-64" fmla="*/ 0 h 4392308"/>
                <a:gd name="connsiteX1-65" fmla="*/ 1784731 w 2402610"/>
                <a:gd name="connsiteY1-66" fmla="*/ 386721 h 4392308"/>
                <a:gd name="connsiteX2-67" fmla="*/ 1796585 w 2402610"/>
                <a:gd name="connsiteY2-68" fmla="*/ 424906 h 4392308"/>
                <a:gd name="connsiteX3-69" fmla="*/ 1803647 w 2402610"/>
                <a:gd name="connsiteY3-70" fmla="*/ 424906 h 4392308"/>
                <a:gd name="connsiteX4-71" fmla="*/ 2396153 w 2402610"/>
                <a:gd name="connsiteY4-72" fmla="*/ 3066506 h 4392308"/>
                <a:gd name="connsiteX5-73" fmla="*/ 2402610 w 2402610"/>
                <a:gd name="connsiteY5-74" fmla="*/ 3191003 h 4392308"/>
                <a:gd name="connsiteX6-75" fmla="*/ 1201305 w 2402610"/>
                <a:gd name="connsiteY6-76" fmla="*/ 4392308 h 4392308"/>
                <a:gd name="connsiteX7-77" fmla="*/ 0 w 2402610"/>
                <a:gd name="connsiteY7-78" fmla="*/ 3191003 h 4392308"/>
                <a:gd name="connsiteX8-79" fmla="*/ 6203 w 2402610"/>
                <a:gd name="connsiteY8-80" fmla="*/ 3068177 h 4392308"/>
                <a:gd name="connsiteX9-81" fmla="*/ 6457 w 2402610"/>
                <a:gd name="connsiteY9-82" fmla="*/ 3066506 h 4392308"/>
                <a:gd name="connsiteX10-83" fmla="*/ 598961 w 2402610"/>
                <a:gd name="connsiteY10-84" fmla="*/ 424906 h 4392308"/>
                <a:gd name="connsiteX11-85" fmla="*/ 606024 w 2402610"/>
                <a:gd name="connsiteY11-86" fmla="*/ 424906 h 4392308"/>
                <a:gd name="connsiteX12-87" fmla="*/ 617877 w 2402610"/>
                <a:gd name="connsiteY12-88" fmla="*/ 386721 h 4392308"/>
                <a:gd name="connsiteX13-89" fmla="*/ 1201304 w 2402610"/>
                <a:gd name="connsiteY13-90" fmla="*/ 0 h 4392308"/>
                <a:gd name="connsiteX0-91" fmla="*/ 1201304 w 2402610"/>
                <a:gd name="connsiteY0-92" fmla="*/ 0 h 4392308"/>
                <a:gd name="connsiteX1-93" fmla="*/ 1784731 w 2402610"/>
                <a:gd name="connsiteY1-94" fmla="*/ 386721 h 4392308"/>
                <a:gd name="connsiteX2-95" fmla="*/ 1796585 w 2402610"/>
                <a:gd name="connsiteY2-96" fmla="*/ 424906 h 4392308"/>
                <a:gd name="connsiteX3-97" fmla="*/ 1803647 w 2402610"/>
                <a:gd name="connsiteY3-98" fmla="*/ 424906 h 4392308"/>
                <a:gd name="connsiteX4-99" fmla="*/ 2396153 w 2402610"/>
                <a:gd name="connsiteY4-100" fmla="*/ 3066506 h 4392308"/>
                <a:gd name="connsiteX5-101" fmla="*/ 2402610 w 2402610"/>
                <a:gd name="connsiteY5-102" fmla="*/ 3191003 h 4392308"/>
                <a:gd name="connsiteX6-103" fmla="*/ 1201305 w 2402610"/>
                <a:gd name="connsiteY6-104" fmla="*/ 4392308 h 4392308"/>
                <a:gd name="connsiteX7-105" fmla="*/ 0 w 2402610"/>
                <a:gd name="connsiteY7-106" fmla="*/ 3191003 h 4392308"/>
                <a:gd name="connsiteX8-107" fmla="*/ 6203 w 2402610"/>
                <a:gd name="connsiteY8-108" fmla="*/ 3068177 h 4392308"/>
                <a:gd name="connsiteX9-109" fmla="*/ 598961 w 2402610"/>
                <a:gd name="connsiteY9-110" fmla="*/ 424906 h 4392308"/>
                <a:gd name="connsiteX10-111" fmla="*/ 606024 w 2402610"/>
                <a:gd name="connsiteY10-112" fmla="*/ 424906 h 4392308"/>
                <a:gd name="connsiteX11-113" fmla="*/ 617877 w 2402610"/>
                <a:gd name="connsiteY11-114" fmla="*/ 386721 h 4392308"/>
                <a:gd name="connsiteX12-115" fmla="*/ 1201304 w 2402610"/>
                <a:gd name="connsiteY12-116" fmla="*/ 0 h 4392308"/>
                <a:gd name="connsiteX0-117" fmla="*/ 1201304 w 2402610"/>
                <a:gd name="connsiteY0-118" fmla="*/ 0 h 4392308"/>
                <a:gd name="connsiteX1-119" fmla="*/ 1784731 w 2402610"/>
                <a:gd name="connsiteY1-120" fmla="*/ 386721 h 4392308"/>
                <a:gd name="connsiteX2-121" fmla="*/ 1796585 w 2402610"/>
                <a:gd name="connsiteY2-122" fmla="*/ 424906 h 4392308"/>
                <a:gd name="connsiteX3-123" fmla="*/ 1803647 w 2402610"/>
                <a:gd name="connsiteY3-124" fmla="*/ 424906 h 4392308"/>
                <a:gd name="connsiteX4-125" fmla="*/ 2396153 w 2402610"/>
                <a:gd name="connsiteY4-126" fmla="*/ 3066506 h 4392308"/>
                <a:gd name="connsiteX5-127" fmla="*/ 2402610 w 2402610"/>
                <a:gd name="connsiteY5-128" fmla="*/ 3191003 h 4392308"/>
                <a:gd name="connsiteX6-129" fmla="*/ 1201305 w 2402610"/>
                <a:gd name="connsiteY6-130" fmla="*/ 4392308 h 4392308"/>
                <a:gd name="connsiteX7-131" fmla="*/ 0 w 2402610"/>
                <a:gd name="connsiteY7-132" fmla="*/ 3191003 h 4392308"/>
                <a:gd name="connsiteX8-133" fmla="*/ 6203 w 2402610"/>
                <a:gd name="connsiteY8-134" fmla="*/ 3068177 h 4392308"/>
                <a:gd name="connsiteX9-135" fmla="*/ 598961 w 2402610"/>
                <a:gd name="connsiteY9-136" fmla="*/ 424906 h 4392308"/>
                <a:gd name="connsiteX10-137" fmla="*/ 617877 w 2402610"/>
                <a:gd name="connsiteY10-138" fmla="*/ 386721 h 4392308"/>
                <a:gd name="connsiteX11-139" fmla="*/ 1201304 w 2402610"/>
                <a:gd name="connsiteY11-140" fmla="*/ 0 h 4392308"/>
                <a:gd name="connsiteX0-141" fmla="*/ 1201304 w 2402610"/>
                <a:gd name="connsiteY0-142" fmla="*/ 0 h 4392308"/>
                <a:gd name="connsiteX1-143" fmla="*/ 1784731 w 2402610"/>
                <a:gd name="connsiteY1-144" fmla="*/ 386721 h 4392308"/>
                <a:gd name="connsiteX2-145" fmla="*/ 1796585 w 2402610"/>
                <a:gd name="connsiteY2-146" fmla="*/ 424906 h 4392308"/>
                <a:gd name="connsiteX3-147" fmla="*/ 2396153 w 2402610"/>
                <a:gd name="connsiteY3-148" fmla="*/ 3066506 h 4392308"/>
                <a:gd name="connsiteX4-149" fmla="*/ 2402610 w 2402610"/>
                <a:gd name="connsiteY4-150" fmla="*/ 3191003 h 4392308"/>
                <a:gd name="connsiteX5-151" fmla="*/ 1201305 w 2402610"/>
                <a:gd name="connsiteY5-152" fmla="*/ 4392308 h 4392308"/>
                <a:gd name="connsiteX6-153" fmla="*/ 0 w 2402610"/>
                <a:gd name="connsiteY6-154" fmla="*/ 3191003 h 4392308"/>
                <a:gd name="connsiteX7-155" fmla="*/ 6203 w 2402610"/>
                <a:gd name="connsiteY7-156" fmla="*/ 3068177 h 4392308"/>
                <a:gd name="connsiteX8-157" fmla="*/ 598961 w 2402610"/>
                <a:gd name="connsiteY8-158" fmla="*/ 424906 h 4392308"/>
                <a:gd name="connsiteX9-159" fmla="*/ 617877 w 2402610"/>
                <a:gd name="connsiteY9-160" fmla="*/ 386721 h 4392308"/>
                <a:gd name="connsiteX10-161" fmla="*/ 1201304 w 2402610"/>
                <a:gd name="connsiteY10-162" fmla="*/ 0 h 4392308"/>
                <a:gd name="connsiteX0-163" fmla="*/ 1201304 w 2402610"/>
                <a:gd name="connsiteY0-164" fmla="*/ 0 h 4392308"/>
                <a:gd name="connsiteX1-165" fmla="*/ 1784731 w 2402610"/>
                <a:gd name="connsiteY1-166" fmla="*/ 386721 h 4392308"/>
                <a:gd name="connsiteX2-167" fmla="*/ 2396153 w 2402610"/>
                <a:gd name="connsiteY2-168" fmla="*/ 3066506 h 4392308"/>
                <a:gd name="connsiteX3-169" fmla="*/ 2402610 w 2402610"/>
                <a:gd name="connsiteY3-170" fmla="*/ 3191003 h 4392308"/>
                <a:gd name="connsiteX4-171" fmla="*/ 1201305 w 2402610"/>
                <a:gd name="connsiteY4-172" fmla="*/ 4392308 h 4392308"/>
                <a:gd name="connsiteX5-173" fmla="*/ 0 w 2402610"/>
                <a:gd name="connsiteY5-174" fmla="*/ 3191003 h 4392308"/>
                <a:gd name="connsiteX6-175" fmla="*/ 6203 w 2402610"/>
                <a:gd name="connsiteY6-176" fmla="*/ 3068177 h 4392308"/>
                <a:gd name="connsiteX7-177" fmla="*/ 598961 w 2402610"/>
                <a:gd name="connsiteY7-178" fmla="*/ 424906 h 4392308"/>
                <a:gd name="connsiteX8-179" fmla="*/ 617877 w 2402610"/>
                <a:gd name="connsiteY8-180" fmla="*/ 386721 h 4392308"/>
                <a:gd name="connsiteX9-181" fmla="*/ 1201304 w 2402610"/>
                <a:gd name="connsiteY9-182" fmla="*/ 0 h 4392308"/>
                <a:gd name="connsiteX0-183" fmla="*/ 1201304 w 2402610"/>
                <a:gd name="connsiteY0-184" fmla="*/ 0 h 4392308"/>
                <a:gd name="connsiteX1-185" fmla="*/ 1784731 w 2402610"/>
                <a:gd name="connsiteY1-186" fmla="*/ 386721 h 4392308"/>
                <a:gd name="connsiteX2-187" fmla="*/ 2396153 w 2402610"/>
                <a:gd name="connsiteY2-188" fmla="*/ 3066506 h 4392308"/>
                <a:gd name="connsiteX3-189" fmla="*/ 2402610 w 2402610"/>
                <a:gd name="connsiteY3-190" fmla="*/ 3191003 h 4392308"/>
                <a:gd name="connsiteX4-191" fmla="*/ 1201305 w 2402610"/>
                <a:gd name="connsiteY4-192" fmla="*/ 4392308 h 4392308"/>
                <a:gd name="connsiteX5-193" fmla="*/ 0 w 2402610"/>
                <a:gd name="connsiteY5-194" fmla="*/ 3191003 h 4392308"/>
                <a:gd name="connsiteX6-195" fmla="*/ 6203 w 2402610"/>
                <a:gd name="connsiteY6-196" fmla="*/ 3068177 h 4392308"/>
                <a:gd name="connsiteX7-197" fmla="*/ 598961 w 2402610"/>
                <a:gd name="connsiteY7-198" fmla="*/ 424906 h 4392308"/>
                <a:gd name="connsiteX8-199" fmla="*/ 617877 w 2402610"/>
                <a:gd name="connsiteY8-200" fmla="*/ 386721 h 4392308"/>
                <a:gd name="connsiteX9-201" fmla="*/ 1201304 w 2402610"/>
                <a:gd name="connsiteY9-202" fmla="*/ 0 h 439230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402610" h="4392308">
                  <a:moveTo>
                    <a:pt x="1201304" y="0"/>
                  </a:moveTo>
                  <a:cubicBezTo>
                    <a:pt x="1395780" y="0"/>
                    <a:pt x="1688608" y="159461"/>
                    <a:pt x="1784731" y="386721"/>
                  </a:cubicBezTo>
                  <a:lnTo>
                    <a:pt x="2396153" y="3066506"/>
                  </a:lnTo>
                  <a:lnTo>
                    <a:pt x="2402610" y="3191003"/>
                  </a:lnTo>
                  <a:cubicBezTo>
                    <a:pt x="2402610" y="3854465"/>
                    <a:pt x="1864767" y="4392308"/>
                    <a:pt x="1201305" y="4392308"/>
                  </a:cubicBezTo>
                  <a:cubicBezTo>
                    <a:pt x="537843" y="4392308"/>
                    <a:pt x="0" y="3854465"/>
                    <a:pt x="0" y="3191003"/>
                  </a:cubicBezTo>
                  <a:cubicBezTo>
                    <a:pt x="0" y="3149537"/>
                    <a:pt x="2101" y="3108561"/>
                    <a:pt x="6203" y="3068177"/>
                  </a:cubicBezTo>
                  <a:cubicBezTo>
                    <a:pt x="106030" y="2607161"/>
                    <a:pt x="498991" y="865451"/>
                    <a:pt x="598961" y="424906"/>
                  </a:cubicBezTo>
                  <a:lnTo>
                    <a:pt x="617877" y="386721"/>
                  </a:lnTo>
                  <a:cubicBezTo>
                    <a:pt x="714000" y="159461"/>
                    <a:pt x="1006828" y="0"/>
                    <a:pt x="1201304" y="0"/>
                  </a:cubicBezTo>
                  <a:close/>
                </a:path>
              </a:pathLst>
            </a:custGeom>
            <a:gradFill>
              <a:gsLst>
                <a:gs pos="100000">
                  <a:srgbClr val="D7D7D7"/>
                </a:gs>
                <a:gs pos="0">
                  <a:schemeClr val="bg1"/>
                </a:gs>
              </a:gsLst>
              <a:lin ang="0" scaled="0"/>
            </a:gradFill>
            <a:ln>
              <a:noFill/>
            </a:ln>
            <a:effectLst>
              <a:outerShdw blurRad="1524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3714749" y="1158875"/>
              <a:ext cx="1219200" cy="1219200"/>
            </a:xfrm>
            <a:prstGeom prst="ellipse">
              <a:avLst/>
            </a:prstGeom>
            <a:solidFill>
              <a:srgbClr val="0192A1"/>
            </a:solidFill>
            <a:ln>
              <a:gradFill flip="none" rotWithShape="1">
                <a:gsLst>
                  <a:gs pos="0">
                    <a:schemeClr val="bg1">
                      <a:lumMod val="85000"/>
                    </a:schemeClr>
                  </a:gs>
                  <a:gs pos="100000">
                    <a:schemeClr val="bg1"/>
                  </a:gs>
                </a:gsLst>
                <a:lin ang="5400000" scaled="1"/>
                <a:tileRect/>
              </a:gradFill>
            </a:ln>
            <a:effectLst>
              <a:innerShdw blurRad="101600" dist="50800" dir="162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5551754" y="1488732"/>
              <a:ext cx="559486" cy="559486"/>
            </a:xfrm>
            <a:prstGeom prst="ellipse">
              <a:avLst/>
            </a:prstGeom>
            <a:solidFill>
              <a:srgbClr val="0192A1"/>
            </a:solidFill>
            <a:ln>
              <a:gradFill flip="none" rotWithShape="1">
                <a:gsLst>
                  <a:gs pos="0">
                    <a:srgbClr val="C9C9C9"/>
                  </a:gs>
                  <a:gs pos="100000">
                    <a:schemeClr val="bg1"/>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5620223" y="1530551"/>
              <a:ext cx="428897" cy="352977"/>
            </a:xfrm>
            <a:prstGeom prst="ellipse">
              <a:avLst/>
            </a:prstGeom>
            <a:gradFill>
              <a:gsLst>
                <a:gs pos="90000">
                  <a:srgbClr val="0192A1">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文本框 65"/>
            <p:cNvSpPr txBox="1"/>
            <p:nvPr/>
          </p:nvSpPr>
          <p:spPr>
            <a:xfrm>
              <a:off x="5554436" y="154162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grpSp>
      <p:grpSp>
        <p:nvGrpSpPr>
          <p:cNvPr id="67" name="组合 66"/>
          <p:cNvGrpSpPr/>
          <p:nvPr/>
        </p:nvGrpSpPr>
        <p:grpSpPr>
          <a:xfrm flipH="1">
            <a:off x="5564954" y="3680895"/>
            <a:ext cx="2727277" cy="1491831"/>
            <a:chOff x="3563961" y="1022560"/>
            <a:chExt cx="2727277" cy="1491831"/>
          </a:xfrm>
        </p:grpSpPr>
        <p:sp>
          <p:nvSpPr>
            <p:cNvPr id="68" name="任意多边形 67"/>
            <p:cNvSpPr/>
            <p:nvPr/>
          </p:nvSpPr>
          <p:spPr>
            <a:xfrm rot="5400000">
              <a:off x="4181684" y="404837"/>
              <a:ext cx="1491831" cy="2727277"/>
            </a:xfrm>
            <a:custGeom>
              <a:avLst/>
              <a:gdLst>
                <a:gd name="connsiteX0" fmla="*/ 1204686 w 2409372"/>
                <a:gd name="connsiteY0" fmla="*/ 0 h 4392308"/>
                <a:gd name="connsiteX1" fmla="*/ 1788113 w 2409372"/>
                <a:gd name="connsiteY1" fmla="*/ 386721 h 4392308"/>
                <a:gd name="connsiteX2" fmla="*/ 1799967 w 2409372"/>
                <a:gd name="connsiteY2" fmla="*/ 424906 h 4392308"/>
                <a:gd name="connsiteX3" fmla="*/ 1807029 w 2409372"/>
                <a:gd name="connsiteY3" fmla="*/ 424906 h 4392308"/>
                <a:gd name="connsiteX4" fmla="*/ 2409372 w 2409372"/>
                <a:gd name="connsiteY4" fmla="*/ 3066506 h 4392308"/>
                <a:gd name="connsiteX5" fmla="*/ 2399535 w 2409372"/>
                <a:gd name="connsiteY5" fmla="*/ 3066506 h 4392308"/>
                <a:gd name="connsiteX6" fmla="*/ 2399790 w 2409372"/>
                <a:gd name="connsiteY6" fmla="*/ 3068177 h 4392308"/>
                <a:gd name="connsiteX7" fmla="*/ 2405992 w 2409372"/>
                <a:gd name="connsiteY7" fmla="*/ 3191003 h 4392308"/>
                <a:gd name="connsiteX8" fmla="*/ 1204687 w 2409372"/>
                <a:gd name="connsiteY8" fmla="*/ 4392308 h 4392308"/>
                <a:gd name="connsiteX9" fmla="*/ 3382 w 2409372"/>
                <a:gd name="connsiteY9" fmla="*/ 3191003 h 4392308"/>
                <a:gd name="connsiteX10" fmla="*/ 9585 w 2409372"/>
                <a:gd name="connsiteY10" fmla="*/ 3068177 h 4392308"/>
                <a:gd name="connsiteX11" fmla="*/ 9839 w 2409372"/>
                <a:gd name="connsiteY11" fmla="*/ 3066506 h 4392308"/>
                <a:gd name="connsiteX12" fmla="*/ 0 w 2409372"/>
                <a:gd name="connsiteY12" fmla="*/ 3066506 h 4392308"/>
                <a:gd name="connsiteX13" fmla="*/ 602343 w 2409372"/>
                <a:gd name="connsiteY13" fmla="*/ 424906 h 4392308"/>
                <a:gd name="connsiteX14" fmla="*/ 609406 w 2409372"/>
                <a:gd name="connsiteY14" fmla="*/ 424906 h 4392308"/>
                <a:gd name="connsiteX15" fmla="*/ 621259 w 2409372"/>
                <a:gd name="connsiteY15" fmla="*/ 386721 h 4392308"/>
                <a:gd name="connsiteX16" fmla="*/ 1204686 w 2409372"/>
                <a:gd name="connsiteY16" fmla="*/ 0 h 4392308"/>
                <a:gd name="connsiteX0-1" fmla="*/ 1201304 w 2405990"/>
                <a:gd name="connsiteY0-2" fmla="*/ 0 h 4392308"/>
                <a:gd name="connsiteX1-3" fmla="*/ 1784731 w 2405990"/>
                <a:gd name="connsiteY1-4" fmla="*/ 386721 h 4392308"/>
                <a:gd name="connsiteX2-5" fmla="*/ 1796585 w 2405990"/>
                <a:gd name="connsiteY2-6" fmla="*/ 424906 h 4392308"/>
                <a:gd name="connsiteX3-7" fmla="*/ 1803647 w 2405990"/>
                <a:gd name="connsiteY3-8" fmla="*/ 424906 h 4392308"/>
                <a:gd name="connsiteX4-9" fmla="*/ 2405990 w 2405990"/>
                <a:gd name="connsiteY4-10" fmla="*/ 3066506 h 4392308"/>
                <a:gd name="connsiteX5-11" fmla="*/ 2396153 w 2405990"/>
                <a:gd name="connsiteY5-12" fmla="*/ 3066506 h 4392308"/>
                <a:gd name="connsiteX6-13" fmla="*/ 2396408 w 2405990"/>
                <a:gd name="connsiteY6-14" fmla="*/ 3068177 h 4392308"/>
                <a:gd name="connsiteX7-15" fmla="*/ 2402610 w 2405990"/>
                <a:gd name="connsiteY7-16" fmla="*/ 3191003 h 4392308"/>
                <a:gd name="connsiteX8-17" fmla="*/ 1201305 w 2405990"/>
                <a:gd name="connsiteY8-18" fmla="*/ 4392308 h 4392308"/>
                <a:gd name="connsiteX9-19" fmla="*/ 0 w 2405990"/>
                <a:gd name="connsiteY9-20" fmla="*/ 3191003 h 4392308"/>
                <a:gd name="connsiteX10-21" fmla="*/ 6203 w 2405990"/>
                <a:gd name="connsiteY10-22" fmla="*/ 3068177 h 4392308"/>
                <a:gd name="connsiteX11-23" fmla="*/ 6457 w 2405990"/>
                <a:gd name="connsiteY11-24" fmla="*/ 3066506 h 4392308"/>
                <a:gd name="connsiteX12-25" fmla="*/ 598961 w 2405990"/>
                <a:gd name="connsiteY12-26" fmla="*/ 424906 h 4392308"/>
                <a:gd name="connsiteX13-27" fmla="*/ 606024 w 2405990"/>
                <a:gd name="connsiteY13-28" fmla="*/ 424906 h 4392308"/>
                <a:gd name="connsiteX14-29" fmla="*/ 617877 w 2405990"/>
                <a:gd name="connsiteY14-30" fmla="*/ 386721 h 4392308"/>
                <a:gd name="connsiteX15-31" fmla="*/ 1201304 w 2405990"/>
                <a:gd name="connsiteY15-32" fmla="*/ 0 h 4392308"/>
                <a:gd name="connsiteX0-33" fmla="*/ 1201304 w 2405990"/>
                <a:gd name="connsiteY0-34" fmla="*/ 0 h 4392308"/>
                <a:gd name="connsiteX1-35" fmla="*/ 1784731 w 2405990"/>
                <a:gd name="connsiteY1-36" fmla="*/ 386721 h 4392308"/>
                <a:gd name="connsiteX2-37" fmla="*/ 1796585 w 2405990"/>
                <a:gd name="connsiteY2-38" fmla="*/ 424906 h 4392308"/>
                <a:gd name="connsiteX3-39" fmla="*/ 1803647 w 2405990"/>
                <a:gd name="connsiteY3-40" fmla="*/ 424906 h 4392308"/>
                <a:gd name="connsiteX4-41" fmla="*/ 2405990 w 2405990"/>
                <a:gd name="connsiteY4-42" fmla="*/ 3066506 h 4392308"/>
                <a:gd name="connsiteX5-43" fmla="*/ 2396153 w 2405990"/>
                <a:gd name="connsiteY5-44" fmla="*/ 3066506 h 4392308"/>
                <a:gd name="connsiteX6-45" fmla="*/ 2402610 w 2405990"/>
                <a:gd name="connsiteY6-46" fmla="*/ 3191003 h 4392308"/>
                <a:gd name="connsiteX7-47" fmla="*/ 1201305 w 2405990"/>
                <a:gd name="connsiteY7-48" fmla="*/ 4392308 h 4392308"/>
                <a:gd name="connsiteX8-49" fmla="*/ 0 w 2405990"/>
                <a:gd name="connsiteY8-50" fmla="*/ 3191003 h 4392308"/>
                <a:gd name="connsiteX9-51" fmla="*/ 6203 w 2405990"/>
                <a:gd name="connsiteY9-52" fmla="*/ 3068177 h 4392308"/>
                <a:gd name="connsiteX10-53" fmla="*/ 6457 w 2405990"/>
                <a:gd name="connsiteY10-54" fmla="*/ 3066506 h 4392308"/>
                <a:gd name="connsiteX11-55" fmla="*/ 598961 w 2405990"/>
                <a:gd name="connsiteY11-56" fmla="*/ 424906 h 4392308"/>
                <a:gd name="connsiteX12-57" fmla="*/ 606024 w 2405990"/>
                <a:gd name="connsiteY12-58" fmla="*/ 424906 h 4392308"/>
                <a:gd name="connsiteX13-59" fmla="*/ 617877 w 2405990"/>
                <a:gd name="connsiteY13-60" fmla="*/ 386721 h 4392308"/>
                <a:gd name="connsiteX14-61" fmla="*/ 1201304 w 2405990"/>
                <a:gd name="connsiteY14-62" fmla="*/ 0 h 4392308"/>
                <a:gd name="connsiteX0-63" fmla="*/ 1201304 w 2402610"/>
                <a:gd name="connsiteY0-64" fmla="*/ 0 h 4392308"/>
                <a:gd name="connsiteX1-65" fmla="*/ 1784731 w 2402610"/>
                <a:gd name="connsiteY1-66" fmla="*/ 386721 h 4392308"/>
                <a:gd name="connsiteX2-67" fmla="*/ 1796585 w 2402610"/>
                <a:gd name="connsiteY2-68" fmla="*/ 424906 h 4392308"/>
                <a:gd name="connsiteX3-69" fmla="*/ 1803647 w 2402610"/>
                <a:gd name="connsiteY3-70" fmla="*/ 424906 h 4392308"/>
                <a:gd name="connsiteX4-71" fmla="*/ 2396153 w 2402610"/>
                <a:gd name="connsiteY4-72" fmla="*/ 3066506 h 4392308"/>
                <a:gd name="connsiteX5-73" fmla="*/ 2402610 w 2402610"/>
                <a:gd name="connsiteY5-74" fmla="*/ 3191003 h 4392308"/>
                <a:gd name="connsiteX6-75" fmla="*/ 1201305 w 2402610"/>
                <a:gd name="connsiteY6-76" fmla="*/ 4392308 h 4392308"/>
                <a:gd name="connsiteX7-77" fmla="*/ 0 w 2402610"/>
                <a:gd name="connsiteY7-78" fmla="*/ 3191003 h 4392308"/>
                <a:gd name="connsiteX8-79" fmla="*/ 6203 w 2402610"/>
                <a:gd name="connsiteY8-80" fmla="*/ 3068177 h 4392308"/>
                <a:gd name="connsiteX9-81" fmla="*/ 6457 w 2402610"/>
                <a:gd name="connsiteY9-82" fmla="*/ 3066506 h 4392308"/>
                <a:gd name="connsiteX10-83" fmla="*/ 598961 w 2402610"/>
                <a:gd name="connsiteY10-84" fmla="*/ 424906 h 4392308"/>
                <a:gd name="connsiteX11-85" fmla="*/ 606024 w 2402610"/>
                <a:gd name="connsiteY11-86" fmla="*/ 424906 h 4392308"/>
                <a:gd name="connsiteX12-87" fmla="*/ 617877 w 2402610"/>
                <a:gd name="connsiteY12-88" fmla="*/ 386721 h 4392308"/>
                <a:gd name="connsiteX13-89" fmla="*/ 1201304 w 2402610"/>
                <a:gd name="connsiteY13-90" fmla="*/ 0 h 4392308"/>
                <a:gd name="connsiteX0-91" fmla="*/ 1201304 w 2402610"/>
                <a:gd name="connsiteY0-92" fmla="*/ 0 h 4392308"/>
                <a:gd name="connsiteX1-93" fmla="*/ 1784731 w 2402610"/>
                <a:gd name="connsiteY1-94" fmla="*/ 386721 h 4392308"/>
                <a:gd name="connsiteX2-95" fmla="*/ 1796585 w 2402610"/>
                <a:gd name="connsiteY2-96" fmla="*/ 424906 h 4392308"/>
                <a:gd name="connsiteX3-97" fmla="*/ 1803647 w 2402610"/>
                <a:gd name="connsiteY3-98" fmla="*/ 424906 h 4392308"/>
                <a:gd name="connsiteX4-99" fmla="*/ 2396153 w 2402610"/>
                <a:gd name="connsiteY4-100" fmla="*/ 3066506 h 4392308"/>
                <a:gd name="connsiteX5-101" fmla="*/ 2402610 w 2402610"/>
                <a:gd name="connsiteY5-102" fmla="*/ 3191003 h 4392308"/>
                <a:gd name="connsiteX6-103" fmla="*/ 1201305 w 2402610"/>
                <a:gd name="connsiteY6-104" fmla="*/ 4392308 h 4392308"/>
                <a:gd name="connsiteX7-105" fmla="*/ 0 w 2402610"/>
                <a:gd name="connsiteY7-106" fmla="*/ 3191003 h 4392308"/>
                <a:gd name="connsiteX8-107" fmla="*/ 6203 w 2402610"/>
                <a:gd name="connsiteY8-108" fmla="*/ 3068177 h 4392308"/>
                <a:gd name="connsiteX9-109" fmla="*/ 598961 w 2402610"/>
                <a:gd name="connsiteY9-110" fmla="*/ 424906 h 4392308"/>
                <a:gd name="connsiteX10-111" fmla="*/ 606024 w 2402610"/>
                <a:gd name="connsiteY10-112" fmla="*/ 424906 h 4392308"/>
                <a:gd name="connsiteX11-113" fmla="*/ 617877 w 2402610"/>
                <a:gd name="connsiteY11-114" fmla="*/ 386721 h 4392308"/>
                <a:gd name="connsiteX12-115" fmla="*/ 1201304 w 2402610"/>
                <a:gd name="connsiteY12-116" fmla="*/ 0 h 4392308"/>
                <a:gd name="connsiteX0-117" fmla="*/ 1201304 w 2402610"/>
                <a:gd name="connsiteY0-118" fmla="*/ 0 h 4392308"/>
                <a:gd name="connsiteX1-119" fmla="*/ 1784731 w 2402610"/>
                <a:gd name="connsiteY1-120" fmla="*/ 386721 h 4392308"/>
                <a:gd name="connsiteX2-121" fmla="*/ 1796585 w 2402610"/>
                <a:gd name="connsiteY2-122" fmla="*/ 424906 h 4392308"/>
                <a:gd name="connsiteX3-123" fmla="*/ 1803647 w 2402610"/>
                <a:gd name="connsiteY3-124" fmla="*/ 424906 h 4392308"/>
                <a:gd name="connsiteX4-125" fmla="*/ 2396153 w 2402610"/>
                <a:gd name="connsiteY4-126" fmla="*/ 3066506 h 4392308"/>
                <a:gd name="connsiteX5-127" fmla="*/ 2402610 w 2402610"/>
                <a:gd name="connsiteY5-128" fmla="*/ 3191003 h 4392308"/>
                <a:gd name="connsiteX6-129" fmla="*/ 1201305 w 2402610"/>
                <a:gd name="connsiteY6-130" fmla="*/ 4392308 h 4392308"/>
                <a:gd name="connsiteX7-131" fmla="*/ 0 w 2402610"/>
                <a:gd name="connsiteY7-132" fmla="*/ 3191003 h 4392308"/>
                <a:gd name="connsiteX8-133" fmla="*/ 6203 w 2402610"/>
                <a:gd name="connsiteY8-134" fmla="*/ 3068177 h 4392308"/>
                <a:gd name="connsiteX9-135" fmla="*/ 598961 w 2402610"/>
                <a:gd name="connsiteY9-136" fmla="*/ 424906 h 4392308"/>
                <a:gd name="connsiteX10-137" fmla="*/ 617877 w 2402610"/>
                <a:gd name="connsiteY10-138" fmla="*/ 386721 h 4392308"/>
                <a:gd name="connsiteX11-139" fmla="*/ 1201304 w 2402610"/>
                <a:gd name="connsiteY11-140" fmla="*/ 0 h 4392308"/>
                <a:gd name="connsiteX0-141" fmla="*/ 1201304 w 2402610"/>
                <a:gd name="connsiteY0-142" fmla="*/ 0 h 4392308"/>
                <a:gd name="connsiteX1-143" fmla="*/ 1784731 w 2402610"/>
                <a:gd name="connsiteY1-144" fmla="*/ 386721 h 4392308"/>
                <a:gd name="connsiteX2-145" fmla="*/ 1796585 w 2402610"/>
                <a:gd name="connsiteY2-146" fmla="*/ 424906 h 4392308"/>
                <a:gd name="connsiteX3-147" fmla="*/ 2396153 w 2402610"/>
                <a:gd name="connsiteY3-148" fmla="*/ 3066506 h 4392308"/>
                <a:gd name="connsiteX4-149" fmla="*/ 2402610 w 2402610"/>
                <a:gd name="connsiteY4-150" fmla="*/ 3191003 h 4392308"/>
                <a:gd name="connsiteX5-151" fmla="*/ 1201305 w 2402610"/>
                <a:gd name="connsiteY5-152" fmla="*/ 4392308 h 4392308"/>
                <a:gd name="connsiteX6-153" fmla="*/ 0 w 2402610"/>
                <a:gd name="connsiteY6-154" fmla="*/ 3191003 h 4392308"/>
                <a:gd name="connsiteX7-155" fmla="*/ 6203 w 2402610"/>
                <a:gd name="connsiteY7-156" fmla="*/ 3068177 h 4392308"/>
                <a:gd name="connsiteX8-157" fmla="*/ 598961 w 2402610"/>
                <a:gd name="connsiteY8-158" fmla="*/ 424906 h 4392308"/>
                <a:gd name="connsiteX9-159" fmla="*/ 617877 w 2402610"/>
                <a:gd name="connsiteY9-160" fmla="*/ 386721 h 4392308"/>
                <a:gd name="connsiteX10-161" fmla="*/ 1201304 w 2402610"/>
                <a:gd name="connsiteY10-162" fmla="*/ 0 h 4392308"/>
                <a:gd name="connsiteX0-163" fmla="*/ 1201304 w 2402610"/>
                <a:gd name="connsiteY0-164" fmla="*/ 0 h 4392308"/>
                <a:gd name="connsiteX1-165" fmla="*/ 1784731 w 2402610"/>
                <a:gd name="connsiteY1-166" fmla="*/ 386721 h 4392308"/>
                <a:gd name="connsiteX2-167" fmla="*/ 2396153 w 2402610"/>
                <a:gd name="connsiteY2-168" fmla="*/ 3066506 h 4392308"/>
                <a:gd name="connsiteX3-169" fmla="*/ 2402610 w 2402610"/>
                <a:gd name="connsiteY3-170" fmla="*/ 3191003 h 4392308"/>
                <a:gd name="connsiteX4-171" fmla="*/ 1201305 w 2402610"/>
                <a:gd name="connsiteY4-172" fmla="*/ 4392308 h 4392308"/>
                <a:gd name="connsiteX5-173" fmla="*/ 0 w 2402610"/>
                <a:gd name="connsiteY5-174" fmla="*/ 3191003 h 4392308"/>
                <a:gd name="connsiteX6-175" fmla="*/ 6203 w 2402610"/>
                <a:gd name="connsiteY6-176" fmla="*/ 3068177 h 4392308"/>
                <a:gd name="connsiteX7-177" fmla="*/ 598961 w 2402610"/>
                <a:gd name="connsiteY7-178" fmla="*/ 424906 h 4392308"/>
                <a:gd name="connsiteX8-179" fmla="*/ 617877 w 2402610"/>
                <a:gd name="connsiteY8-180" fmla="*/ 386721 h 4392308"/>
                <a:gd name="connsiteX9-181" fmla="*/ 1201304 w 2402610"/>
                <a:gd name="connsiteY9-182" fmla="*/ 0 h 4392308"/>
                <a:gd name="connsiteX0-183" fmla="*/ 1201304 w 2402610"/>
                <a:gd name="connsiteY0-184" fmla="*/ 0 h 4392308"/>
                <a:gd name="connsiteX1-185" fmla="*/ 1784731 w 2402610"/>
                <a:gd name="connsiteY1-186" fmla="*/ 386721 h 4392308"/>
                <a:gd name="connsiteX2-187" fmla="*/ 2396153 w 2402610"/>
                <a:gd name="connsiteY2-188" fmla="*/ 3066506 h 4392308"/>
                <a:gd name="connsiteX3-189" fmla="*/ 2402610 w 2402610"/>
                <a:gd name="connsiteY3-190" fmla="*/ 3191003 h 4392308"/>
                <a:gd name="connsiteX4-191" fmla="*/ 1201305 w 2402610"/>
                <a:gd name="connsiteY4-192" fmla="*/ 4392308 h 4392308"/>
                <a:gd name="connsiteX5-193" fmla="*/ 0 w 2402610"/>
                <a:gd name="connsiteY5-194" fmla="*/ 3191003 h 4392308"/>
                <a:gd name="connsiteX6-195" fmla="*/ 6203 w 2402610"/>
                <a:gd name="connsiteY6-196" fmla="*/ 3068177 h 4392308"/>
                <a:gd name="connsiteX7-197" fmla="*/ 598961 w 2402610"/>
                <a:gd name="connsiteY7-198" fmla="*/ 424906 h 4392308"/>
                <a:gd name="connsiteX8-199" fmla="*/ 617877 w 2402610"/>
                <a:gd name="connsiteY8-200" fmla="*/ 386721 h 4392308"/>
                <a:gd name="connsiteX9-201" fmla="*/ 1201304 w 2402610"/>
                <a:gd name="connsiteY9-202" fmla="*/ 0 h 439230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402610" h="4392308">
                  <a:moveTo>
                    <a:pt x="1201304" y="0"/>
                  </a:moveTo>
                  <a:cubicBezTo>
                    <a:pt x="1395780" y="0"/>
                    <a:pt x="1688608" y="159461"/>
                    <a:pt x="1784731" y="386721"/>
                  </a:cubicBezTo>
                  <a:lnTo>
                    <a:pt x="2396153" y="3066506"/>
                  </a:lnTo>
                  <a:lnTo>
                    <a:pt x="2402610" y="3191003"/>
                  </a:lnTo>
                  <a:cubicBezTo>
                    <a:pt x="2402610" y="3854465"/>
                    <a:pt x="1864767" y="4392308"/>
                    <a:pt x="1201305" y="4392308"/>
                  </a:cubicBezTo>
                  <a:cubicBezTo>
                    <a:pt x="537843" y="4392308"/>
                    <a:pt x="0" y="3854465"/>
                    <a:pt x="0" y="3191003"/>
                  </a:cubicBezTo>
                  <a:cubicBezTo>
                    <a:pt x="0" y="3149537"/>
                    <a:pt x="2101" y="3108561"/>
                    <a:pt x="6203" y="3068177"/>
                  </a:cubicBezTo>
                  <a:cubicBezTo>
                    <a:pt x="106030" y="2607161"/>
                    <a:pt x="498991" y="865451"/>
                    <a:pt x="598961" y="424906"/>
                  </a:cubicBezTo>
                  <a:lnTo>
                    <a:pt x="617877" y="386721"/>
                  </a:lnTo>
                  <a:cubicBezTo>
                    <a:pt x="714000" y="159461"/>
                    <a:pt x="1006828" y="0"/>
                    <a:pt x="1201304" y="0"/>
                  </a:cubicBezTo>
                  <a:close/>
                </a:path>
              </a:pathLst>
            </a:custGeom>
            <a:gradFill>
              <a:gsLst>
                <a:gs pos="100000">
                  <a:srgbClr val="D7D7D7"/>
                </a:gs>
                <a:gs pos="0">
                  <a:schemeClr val="bg1"/>
                </a:gs>
              </a:gsLst>
              <a:lin ang="0" scaled="0"/>
            </a:gradFill>
            <a:ln>
              <a:noFill/>
            </a:ln>
            <a:effectLst>
              <a:outerShdw blurRad="152400" dist="635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3714749" y="1158875"/>
              <a:ext cx="1219200" cy="1219200"/>
            </a:xfrm>
            <a:prstGeom prst="ellipse">
              <a:avLst/>
            </a:prstGeom>
            <a:solidFill>
              <a:srgbClr val="00AF92"/>
            </a:solidFill>
            <a:ln>
              <a:gradFill flip="none" rotWithShape="1">
                <a:gsLst>
                  <a:gs pos="0">
                    <a:schemeClr val="bg1">
                      <a:lumMod val="85000"/>
                    </a:schemeClr>
                  </a:gs>
                  <a:gs pos="100000">
                    <a:schemeClr val="bg1"/>
                  </a:gs>
                </a:gsLst>
                <a:lin ang="5400000" scaled="1"/>
                <a:tileRect/>
              </a:gradFill>
            </a:ln>
            <a:effectLst>
              <a:innerShdw blurRad="101600" dist="50800" dir="162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5551754" y="1488732"/>
              <a:ext cx="559486" cy="559486"/>
            </a:xfrm>
            <a:prstGeom prst="ellipse">
              <a:avLst/>
            </a:prstGeom>
            <a:solidFill>
              <a:srgbClr val="00AF92"/>
            </a:solidFill>
            <a:ln>
              <a:gradFill flip="none" rotWithShape="1">
                <a:gsLst>
                  <a:gs pos="0">
                    <a:srgbClr val="C9C9C9"/>
                  </a:gs>
                  <a:gs pos="100000">
                    <a:schemeClr val="bg1"/>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5620223" y="1530551"/>
              <a:ext cx="428897" cy="352977"/>
            </a:xfrm>
            <a:prstGeom prst="ellipse">
              <a:avLst/>
            </a:prstGeom>
            <a:gradFill>
              <a:gsLst>
                <a:gs pos="90000">
                  <a:srgbClr val="00AF92">
                    <a:alpha val="0"/>
                  </a:srgbClr>
                </a:gs>
                <a:gs pos="0">
                  <a:schemeClr val="bg1">
                    <a:alpha val="70000"/>
                  </a:schemeClr>
                </a:gs>
              </a:gsLst>
              <a:lin ang="5400000" scaled="0"/>
            </a:gra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文本框 71"/>
            <p:cNvSpPr txBox="1"/>
            <p:nvPr/>
          </p:nvSpPr>
          <p:spPr>
            <a:xfrm>
              <a:off x="5554436" y="154162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grpSp>
      <p:grpSp>
        <p:nvGrpSpPr>
          <p:cNvPr id="73" name="组合 72"/>
          <p:cNvGrpSpPr/>
          <p:nvPr/>
        </p:nvGrpSpPr>
        <p:grpSpPr>
          <a:xfrm>
            <a:off x="1976992" y="2991689"/>
            <a:ext cx="1803741" cy="731513"/>
            <a:chOff x="4135696" y="5132049"/>
            <a:chExt cx="1803741" cy="731513"/>
          </a:xfrm>
        </p:grpSpPr>
        <p:sp>
          <p:nvSpPr>
            <p:cNvPr id="74" name="文本框 73"/>
            <p:cNvSpPr txBox="1"/>
            <p:nvPr/>
          </p:nvSpPr>
          <p:spPr>
            <a:xfrm>
              <a:off x="4135696" y="5132049"/>
              <a:ext cx="1803741"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5" name="文本框 74"/>
            <p:cNvSpPr txBox="1"/>
            <p:nvPr/>
          </p:nvSpPr>
          <p:spPr>
            <a:xfrm>
              <a:off x="4149643" y="5433667"/>
              <a:ext cx="1681827"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6" name="组合 75"/>
          <p:cNvGrpSpPr/>
          <p:nvPr/>
        </p:nvGrpSpPr>
        <p:grpSpPr>
          <a:xfrm>
            <a:off x="1976992" y="4831742"/>
            <a:ext cx="1803741" cy="731513"/>
            <a:chOff x="4135696" y="5132049"/>
            <a:chExt cx="1803741" cy="731513"/>
          </a:xfrm>
        </p:grpSpPr>
        <p:sp>
          <p:nvSpPr>
            <p:cNvPr id="77" name="文本框 76"/>
            <p:cNvSpPr txBox="1"/>
            <p:nvPr/>
          </p:nvSpPr>
          <p:spPr>
            <a:xfrm>
              <a:off x="4135696" y="5132049"/>
              <a:ext cx="1803741"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78" name="文本框 77"/>
            <p:cNvSpPr txBox="1"/>
            <p:nvPr/>
          </p:nvSpPr>
          <p:spPr>
            <a:xfrm>
              <a:off x="4149643" y="5433667"/>
              <a:ext cx="1681827"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79" name="组合 78"/>
          <p:cNvGrpSpPr/>
          <p:nvPr/>
        </p:nvGrpSpPr>
        <p:grpSpPr>
          <a:xfrm>
            <a:off x="8411268" y="2073476"/>
            <a:ext cx="1803741" cy="731513"/>
            <a:chOff x="4135696" y="5132049"/>
            <a:chExt cx="1803741" cy="731513"/>
          </a:xfrm>
        </p:grpSpPr>
        <p:sp>
          <p:nvSpPr>
            <p:cNvPr id="80" name="文本框 79"/>
            <p:cNvSpPr txBox="1"/>
            <p:nvPr/>
          </p:nvSpPr>
          <p:spPr>
            <a:xfrm>
              <a:off x="4135696" y="5132049"/>
              <a:ext cx="1803741"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4149643" y="5433667"/>
              <a:ext cx="1681827"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82" name="组合 81"/>
          <p:cNvGrpSpPr/>
          <p:nvPr/>
        </p:nvGrpSpPr>
        <p:grpSpPr>
          <a:xfrm>
            <a:off x="8411268" y="3975919"/>
            <a:ext cx="1803741" cy="731513"/>
            <a:chOff x="4135696" y="5132049"/>
            <a:chExt cx="1803741" cy="731513"/>
          </a:xfrm>
        </p:grpSpPr>
        <p:sp>
          <p:nvSpPr>
            <p:cNvPr id="83" name="文本框 82"/>
            <p:cNvSpPr txBox="1"/>
            <p:nvPr/>
          </p:nvSpPr>
          <p:spPr>
            <a:xfrm>
              <a:off x="4135696" y="5132049"/>
              <a:ext cx="1803741"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84" name="文本框 83"/>
            <p:cNvSpPr txBox="1"/>
            <p:nvPr/>
          </p:nvSpPr>
          <p:spPr>
            <a:xfrm>
              <a:off x="4149643" y="5433667"/>
              <a:ext cx="1681827" cy="429895"/>
            </a:xfrm>
            <a:prstGeom prst="rect">
              <a:avLst/>
            </a:prstGeom>
            <a:noFill/>
          </p:spPr>
          <p:txBody>
            <a:bodyPr wrap="square" rtlCol="0">
              <a:spAutoFit/>
            </a:bodyPr>
            <a:lstStyle/>
            <a:p>
              <a:pPr algn="just"/>
              <a:r>
                <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
        <p:nvSpPr>
          <p:cNvPr id="86" name="Freeform 19"/>
          <p:cNvSpPr/>
          <p:nvPr/>
        </p:nvSpPr>
        <p:spPr bwMode="auto">
          <a:xfrm>
            <a:off x="4360016" y="3168704"/>
            <a:ext cx="307005" cy="600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87" name="Group 22"/>
          <p:cNvGrpSpPr>
            <a:grpSpLocks noChangeAspect="1"/>
          </p:cNvGrpSpPr>
          <p:nvPr/>
        </p:nvGrpSpPr>
        <p:grpSpPr bwMode="auto">
          <a:xfrm>
            <a:off x="7321213" y="4225055"/>
            <a:ext cx="439628" cy="439628"/>
            <a:chOff x="3617" y="1935"/>
            <a:chExt cx="446" cy="446"/>
          </a:xfrm>
          <a:solidFill>
            <a:schemeClr val="bg1"/>
          </a:solidFill>
        </p:grpSpPr>
        <p:sp>
          <p:nvSpPr>
            <p:cNvPr id="88"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0" name="Freeform 28"/>
          <p:cNvSpPr>
            <a:spLocks noEditPoints="1"/>
          </p:cNvSpPr>
          <p:nvPr/>
        </p:nvSpPr>
        <p:spPr bwMode="auto">
          <a:xfrm>
            <a:off x="4249690" y="5099983"/>
            <a:ext cx="571310" cy="462772"/>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91" name="Group 198"/>
          <p:cNvGrpSpPr>
            <a:grpSpLocks noChangeAspect="1"/>
          </p:cNvGrpSpPr>
          <p:nvPr/>
        </p:nvGrpSpPr>
        <p:grpSpPr bwMode="auto">
          <a:xfrm>
            <a:off x="7273382" y="2346896"/>
            <a:ext cx="516922" cy="397532"/>
            <a:chOff x="2216" y="2944"/>
            <a:chExt cx="394" cy="303"/>
          </a:xfrm>
          <a:solidFill>
            <a:schemeClr val="bg1"/>
          </a:solidFill>
          <a:effectLst/>
        </p:grpSpPr>
        <p:sp>
          <p:nvSpPr>
            <p:cNvPr id="92" name="Line 203"/>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Line 204"/>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205"/>
            <p:cNvSpPr>
              <a:spLocks noEditPoints="1"/>
            </p:cNvSpPr>
            <p:nvPr/>
          </p:nvSpPr>
          <p:spPr bwMode="auto">
            <a:xfrm>
              <a:off x="2216" y="2944"/>
              <a:ext cx="394" cy="303"/>
            </a:xfrm>
            <a:custGeom>
              <a:avLst/>
              <a:gdLst>
                <a:gd name="T0" fmla="*/ 157 w 164"/>
                <a:gd name="T1" fmla="*/ 12 h 126"/>
                <a:gd name="T2" fmla="*/ 153 w 164"/>
                <a:gd name="T3" fmla="*/ 7 h 126"/>
                <a:gd name="T4" fmla="*/ 104 w 164"/>
                <a:gd name="T5" fmla="*/ 0 h 126"/>
                <a:gd name="T6" fmla="*/ 82 w 164"/>
                <a:gd name="T7" fmla="*/ 10 h 126"/>
                <a:gd name="T8" fmla="*/ 68 w 164"/>
                <a:gd name="T9" fmla="*/ 1 h 126"/>
                <a:gd name="T10" fmla="*/ 17 w 164"/>
                <a:gd name="T11" fmla="*/ 6 h 126"/>
                <a:gd name="T12" fmla="*/ 8 w 164"/>
                <a:gd name="T13" fmla="*/ 10 h 126"/>
                <a:gd name="T14" fmla="*/ 5 w 164"/>
                <a:gd name="T15" fmla="*/ 12 h 126"/>
                <a:gd name="T16" fmla="*/ 0 w 164"/>
                <a:gd name="T17" fmla="*/ 83 h 126"/>
                <a:gd name="T18" fmla="*/ 4 w 164"/>
                <a:gd name="T19" fmla="*/ 120 h 126"/>
                <a:gd name="T20" fmla="*/ 56 w 164"/>
                <a:gd name="T21" fmla="*/ 120 h 126"/>
                <a:gd name="T22" fmla="*/ 63 w 164"/>
                <a:gd name="T23" fmla="*/ 120 h 126"/>
                <a:gd name="T24" fmla="*/ 71 w 164"/>
                <a:gd name="T25" fmla="*/ 126 h 126"/>
                <a:gd name="T26" fmla="*/ 91 w 164"/>
                <a:gd name="T27" fmla="*/ 126 h 126"/>
                <a:gd name="T28" fmla="*/ 98 w 164"/>
                <a:gd name="T29" fmla="*/ 123 h 126"/>
                <a:gd name="T30" fmla="*/ 100 w 164"/>
                <a:gd name="T31" fmla="*/ 120 h 126"/>
                <a:gd name="T32" fmla="*/ 145 w 164"/>
                <a:gd name="T33" fmla="*/ 120 h 126"/>
                <a:gd name="T34" fmla="*/ 164 w 164"/>
                <a:gd name="T35" fmla="*/ 114 h 126"/>
                <a:gd name="T36" fmla="*/ 164 w 164"/>
                <a:gd name="T37" fmla="*/ 21 h 126"/>
                <a:gd name="T38" fmla="*/ 68 w 164"/>
                <a:gd name="T39" fmla="*/ 113 h 126"/>
                <a:gd name="T40" fmla="*/ 12 w 164"/>
                <a:gd name="T41" fmla="*/ 107 h 126"/>
                <a:gd name="T42" fmla="*/ 40 w 164"/>
                <a:gd name="T43" fmla="*/ 101 h 126"/>
                <a:gd name="T44" fmla="*/ 77 w 164"/>
                <a:gd name="T45" fmla="*/ 109 h 126"/>
                <a:gd name="T46" fmla="*/ 79 w 164"/>
                <a:gd name="T47" fmla="*/ 17 h 126"/>
                <a:gd name="T48" fmla="*/ 79 w 164"/>
                <a:gd name="T49" fmla="*/ 98 h 126"/>
                <a:gd name="T50" fmla="*/ 65 w 164"/>
                <a:gd name="T51" fmla="*/ 94 h 126"/>
                <a:gd name="T52" fmla="*/ 12 w 164"/>
                <a:gd name="T53" fmla="*/ 100 h 126"/>
                <a:gd name="T54" fmla="*/ 12 w 164"/>
                <a:gd name="T55" fmla="*/ 13 h 126"/>
                <a:gd name="T56" fmla="*/ 15 w 164"/>
                <a:gd name="T57" fmla="*/ 11 h 126"/>
                <a:gd name="T58" fmla="*/ 43 w 164"/>
                <a:gd name="T59" fmla="*/ 6 h 126"/>
                <a:gd name="T60" fmla="*/ 76 w 164"/>
                <a:gd name="T61" fmla="*/ 10 h 126"/>
                <a:gd name="T62" fmla="*/ 79 w 164"/>
                <a:gd name="T63" fmla="*/ 17 h 126"/>
                <a:gd name="T64" fmla="*/ 85 w 164"/>
                <a:gd name="T65" fmla="*/ 40 h 126"/>
                <a:gd name="T66" fmla="*/ 85 w 164"/>
                <a:gd name="T67" fmla="*/ 14 h 126"/>
                <a:gd name="T68" fmla="*/ 90 w 164"/>
                <a:gd name="T69" fmla="*/ 8 h 126"/>
                <a:gd name="T70" fmla="*/ 94 w 164"/>
                <a:gd name="T71" fmla="*/ 43 h 126"/>
                <a:gd name="T72" fmla="*/ 102 w 164"/>
                <a:gd name="T73" fmla="*/ 43 h 126"/>
                <a:gd name="T74" fmla="*/ 107 w 164"/>
                <a:gd name="T75" fmla="*/ 5 h 126"/>
                <a:gd name="T76" fmla="*/ 152 w 164"/>
                <a:gd name="T77" fmla="*/ 11 h 126"/>
                <a:gd name="T78" fmla="*/ 152 w 164"/>
                <a:gd name="T79" fmla="*/ 15 h 126"/>
                <a:gd name="T80" fmla="*/ 152 w 164"/>
                <a:gd name="T81" fmla="*/ 100 h 126"/>
                <a:gd name="T82" fmla="*/ 100 w 164"/>
                <a:gd name="T83" fmla="*/ 94 h 126"/>
                <a:gd name="T84" fmla="*/ 96 w 164"/>
                <a:gd name="T85" fmla="*/ 113 h 126"/>
                <a:gd name="T86" fmla="*/ 97 w 164"/>
                <a:gd name="T87" fmla="*/ 101 h 126"/>
                <a:gd name="T88" fmla="*/ 147 w 164"/>
                <a:gd name="T89" fmla="*/ 106 h 126"/>
                <a:gd name="T90" fmla="*/ 153 w 164"/>
                <a:gd name="T9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126">
                  <a:moveTo>
                    <a:pt x="159" y="12"/>
                  </a:moveTo>
                  <a:cubicBezTo>
                    <a:pt x="159" y="12"/>
                    <a:pt x="158" y="12"/>
                    <a:pt x="157" y="12"/>
                  </a:cubicBezTo>
                  <a:cubicBezTo>
                    <a:pt x="156" y="12"/>
                    <a:pt x="156" y="12"/>
                    <a:pt x="156" y="11"/>
                  </a:cubicBezTo>
                  <a:cubicBezTo>
                    <a:pt x="156" y="9"/>
                    <a:pt x="155" y="8"/>
                    <a:pt x="153" y="7"/>
                  </a:cubicBezTo>
                  <a:cubicBezTo>
                    <a:pt x="146" y="6"/>
                    <a:pt x="138" y="4"/>
                    <a:pt x="131" y="3"/>
                  </a:cubicBezTo>
                  <a:cubicBezTo>
                    <a:pt x="122" y="2"/>
                    <a:pt x="113" y="0"/>
                    <a:pt x="104" y="0"/>
                  </a:cubicBezTo>
                  <a:cubicBezTo>
                    <a:pt x="100" y="0"/>
                    <a:pt x="95" y="1"/>
                    <a:pt x="92" y="2"/>
                  </a:cubicBezTo>
                  <a:cubicBezTo>
                    <a:pt x="88" y="3"/>
                    <a:pt x="85" y="7"/>
                    <a:pt x="82" y="10"/>
                  </a:cubicBezTo>
                  <a:cubicBezTo>
                    <a:pt x="80" y="8"/>
                    <a:pt x="78" y="6"/>
                    <a:pt x="76" y="4"/>
                  </a:cubicBezTo>
                  <a:cubicBezTo>
                    <a:pt x="73" y="2"/>
                    <a:pt x="71" y="2"/>
                    <a:pt x="68" y="1"/>
                  </a:cubicBezTo>
                  <a:cubicBezTo>
                    <a:pt x="62" y="0"/>
                    <a:pt x="56" y="0"/>
                    <a:pt x="50" y="1"/>
                  </a:cubicBezTo>
                  <a:cubicBezTo>
                    <a:pt x="39" y="2"/>
                    <a:pt x="28" y="4"/>
                    <a:pt x="17" y="6"/>
                  </a:cubicBezTo>
                  <a:cubicBezTo>
                    <a:pt x="14" y="7"/>
                    <a:pt x="12" y="7"/>
                    <a:pt x="10" y="7"/>
                  </a:cubicBezTo>
                  <a:cubicBezTo>
                    <a:pt x="8" y="8"/>
                    <a:pt x="8" y="9"/>
                    <a:pt x="8" y="10"/>
                  </a:cubicBezTo>
                  <a:cubicBezTo>
                    <a:pt x="8" y="12"/>
                    <a:pt x="8" y="12"/>
                    <a:pt x="8" y="12"/>
                  </a:cubicBezTo>
                  <a:cubicBezTo>
                    <a:pt x="7" y="12"/>
                    <a:pt x="6" y="12"/>
                    <a:pt x="5" y="12"/>
                  </a:cubicBezTo>
                  <a:cubicBezTo>
                    <a:pt x="1" y="12"/>
                    <a:pt x="0" y="15"/>
                    <a:pt x="0" y="19"/>
                  </a:cubicBezTo>
                  <a:cubicBezTo>
                    <a:pt x="0" y="43"/>
                    <a:pt x="0" y="59"/>
                    <a:pt x="0" y="83"/>
                  </a:cubicBezTo>
                  <a:cubicBezTo>
                    <a:pt x="0" y="93"/>
                    <a:pt x="0" y="103"/>
                    <a:pt x="0" y="113"/>
                  </a:cubicBezTo>
                  <a:cubicBezTo>
                    <a:pt x="0" y="116"/>
                    <a:pt x="0" y="120"/>
                    <a:pt x="4" y="120"/>
                  </a:cubicBezTo>
                  <a:cubicBezTo>
                    <a:pt x="8" y="120"/>
                    <a:pt x="12" y="120"/>
                    <a:pt x="15" y="120"/>
                  </a:cubicBezTo>
                  <a:cubicBezTo>
                    <a:pt x="29" y="120"/>
                    <a:pt x="42" y="120"/>
                    <a:pt x="56" y="120"/>
                  </a:cubicBezTo>
                  <a:cubicBezTo>
                    <a:pt x="58" y="120"/>
                    <a:pt x="60" y="120"/>
                    <a:pt x="62" y="120"/>
                  </a:cubicBezTo>
                  <a:cubicBezTo>
                    <a:pt x="62" y="120"/>
                    <a:pt x="63" y="120"/>
                    <a:pt x="63" y="120"/>
                  </a:cubicBezTo>
                  <a:cubicBezTo>
                    <a:pt x="65" y="120"/>
                    <a:pt x="65" y="121"/>
                    <a:pt x="65" y="122"/>
                  </a:cubicBezTo>
                  <a:cubicBezTo>
                    <a:pt x="66" y="125"/>
                    <a:pt x="69" y="126"/>
                    <a:pt x="71" y="126"/>
                  </a:cubicBezTo>
                  <a:cubicBezTo>
                    <a:pt x="74" y="126"/>
                    <a:pt x="77" y="126"/>
                    <a:pt x="80" y="126"/>
                  </a:cubicBezTo>
                  <a:cubicBezTo>
                    <a:pt x="84" y="126"/>
                    <a:pt x="87" y="126"/>
                    <a:pt x="91" y="126"/>
                  </a:cubicBezTo>
                  <a:cubicBezTo>
                    <a:pt x="92" y="126"/>
                    <a:pt x="95" y="126"/>
                    <a:pt x="96" y="125"/>
                  </a:cubicBezTo>
                  <a:cubicBezTo>
                    <a:pt x="97" y="125"/>
                    <a:pt x="98" y="124"/>
                    <a:pt x="98" y="123"/>
                  </a:cubicBezTo>
                  <a:cubicBezTo>
                    <a:pt x="99" y="122"/>
                    <a:pt x="98" y="121"/>
                    <a:pt x="99" y="120"/>
                  </a:cubicBezTo>
                  <a:cubicBezTo>
                    <a:pt x="100" y="120"/>
                    <a:pt x="100" y="120"/>
                    <a:pt x="100" y="120"/>
                  </a:cubicBezTo>
                  <a:cubicBezTo>
                    <a:pt x="102" y="120"/>
                    <a:pt x="104" y="120"/>
                    <a:pt x="105" y="120"/>
                  </a:cubicBezTo>
                  <a:cubicBezTo>
                    <a:pt x="118" y="120"/>
                    <a:pt x="132" y="120"/>
                    <a:pt x="145" y="120"/>
                  </a:cubicBezTo>
                  <a:cubicBezTo>
                    <a:pt x="149" y="120"/>
                    <a:pt x="154" y="120"/>
                    <a:pt x="159" y="120"/>
                  </a:cubicBezTo>
                  <a:cubicBezTo>
                    <a:pt x="162" y="120"/>
                    <a:pt x="164" y="118"/>
                    <a:pt x="164" y="114"/>
                  </a:cubicBezTo>
                  <a:cubicBezTo>
                    <a:pt x="164" y="105"/>
                    <a:pt x="164" y="96"/>
                    <a:pt x="164" y="87"/>
                  </a:cubicBezTo>
                  <a:cubicBezTo>
                    <a:pt x="164" y="62"/>
                    <a:pt x="164" y="46"/>
                    <a:pt x="164" y="21"/>
                  </a:cubicBezTo>
                  <a:cubicBezTo>
                    <a:pt x="164" y="17"/>
                    <a:pt x="164" y="12"/>
                    <a:pt x="159" y="12"/>
                  </a:cubicBezTo>
                  <a:close/>
                  <a:moveTo>
                    <a:pt x="68" y="113"/>
                  </a:moveTo>
                  <a:cubicBezTo>
                    <a:pt x="49" y="113"/>
                    <a:pt x="30" y="113"/>
                    <a:pt x="10" y="113"/>
                  </a:cubicBezTo>
                  <a:cubicBezTo>
                    <a:pt x="11" y="112"/>
                    <a:pt x="11" y="107"/>
                    <a:pt x="12" y="107"/>
                  </a:cubicBezTo>
                  <a:cubicBezTo>
                    <a:pt x="13" y="106"/>
                    <a:pt x="15" y="106"/>
                    <a:pt x="16" y="106"/>
                  </a:cubicBezTo>
                  <a:cubicBezTo>
                    <a:pt x="24" y="104"/>
                    <a:pt x="32" y="102"/>
                    <a:pt x="40" y="101"/>
                  </a:cubicBezTo>
                  <a:cubicBezTo>
                    <a:pt x="49" y="100"/>
                    <a:pt x="58" y="98"/>
                    <a:pt x="66" y="101"/>
                  </a:cubicBezTo>
                  <a:cubicBezTo>
                    <a:pt x="71" y="102"/>
                    <a:pt x="75" y="105"/>
                    <a:pt x="77" y="109"/>
                  </a:cubicBezTo>
                  <a:cubicBezTo>
                    <a:pt x="74" y="109"/>
                    <a:pt x="70" y="111"/>
                    <a:pt x="68" y="113"/>
                  </a:cubicBezTo>
                  <a:close/>
                  <a:moveTo>
                    <a:pt x="79" y="17"/>
                  </a:moveTo>
                  <a:cubicBezTo>
                    <a:pt x="79" y="22"/>
                    <a:pt x="79" y="20"/>
                    <a:pt x="79" y="25"/>
                  </a:cubicBezTo>
                  <a:cubicBezTo>
                    <a:pt x="79" y="50"/>
                    <a:pt x="79" y="73"/>
                    <a:pt x="79" y="98"/>
                  </a:cubicBezTo>
                  <a:cubicBezTo>
                    <a:pt x="79" y="100"/>
                    <a:pt x="79" y="101"/>
                    <a:pt x="79" y="102"/>
                  </a:cubicBezTo>
                  <a:cubicBezTo>
                    <a:pt x="75" y="99"/>
                    <a:pt x="70" y="95"/>
                    <a:pt x="65" y="94"/>
                  </a:cubicBezTo>
                  <a:cubicBezTo>
                    <a:pt x="59" y="93"/>
                    <a:pt x="53" y="93"/>
                    <a:pt x="46" y="94"/>
                  </a:cubicBezTo>
                  <a:cubicBezTo>
                    <a:pt x="35" y="95"/>
                    <a:pt x="23" y="97"/>
                    <a:pt x="12" y="100"/>
                  </a:cubicBezTo>
                  <a:cubicBezTo>
                    <a:pt x="12" y="79"/>
                    <a:pt x="12" y="57"/>
                    <a:pt x="12" y="36"/>
                  </a:cubicBezTo>
                  <a:cubicBezTo>
                    <a:pt x="12" y="25"/>
                    <a:pt x="12" y="23"/>
                    <a:pt x="12" y="13"/>
                  </a:cubicBezTo>
                  <a:cubicBezTo>
                    <a:pt x="12" y="12"/>
                    <a:pt x="12" y="11"/>
                    <a:pt x="12" y="11"/>
                  </a:cubicBezTo>
                  <a:cubicBezTo>
                    <a:pt x="13" y="11"/>
                    <a:pt x="14" y="11"/>
                    <a:pt x="15" y="11"/>
                  </a:cubicBezTo>
                  <a:cubicBezTo>
                    <a:pt x="17" y="10"/>
                    <a:pt x="20" y="10"/>
                    <a:pt x="22" y="10"/>
                  </a:cubicBezTo>
                  <a:cubicBezTo>
                    <a:pt x="29" y="8"/>
                    <a:pt x="36" y="7"/>
                    <a:pt x="43" y="6"/>
                  </a:cubicBezTo>
                  <a:cubicBezTo>
                    <a:pt x="49" y="6"/>
                    <a:pt x="55" y="5"/>
                    <a:pt x="61" y="5"/>
                  </a:cubicBezTo>
                  <a:cubicBezTo>
                    <a:pt x="67" y="5"/>
                    <a:pt x="72" y="6"/>
                    <a:pt x="76" y="10"/>
                  </a:cubicBezTo>
                  <a:cubicBezTo>
                    <a:pt x="78" y="11"/>
                    <a:pt x="79" y="12"/>
                    <a:pt x="79" y="13"/>
                  </a:cubicBezTo>
                  <a:cubicBezTo>
                    <a:pt x="79" y="15"/>
                    <a:pt x="79" y="16"/>
                    <a:pt x="79" y="17"/>
                  </a:cubicBezTo>
                  <a:close/>
                  <a:moveTo>
                    <a:pt x="85" y="103"/>
                  </a:moveTo>
                  <a:cubicBezTo>
                    <a:pt x="85" y="82"/>
                    <a:pt x="85" y="61"/>
                    <a:pt x="85" y="40"/>
                  </a:cubicBezTo>
                  <a:cubicBezTo>
                    <a:pt x="85" y="31"/>
                    <a:pt x="85" y="31"/>
                    <a:pt x="85" y="22"/>
                  </a:cubicBezTo>
                  <a:cubicBezTo>
                    <a:pt x="85" y="19"/>
                    <a:pt x="85" y="17"/>
                    <a:pt x="85" y="14"/>
                  </a:cubicBezTo>
                  <a:cubicBezTo>
                    <a:pt x="85" y="14"/>
                    <a:pt x="85" y="13"/>
                    <a:pt x="85" y="13"/>
                  </a:cubicBezTo>
                  <a:cubicBezTo>
                    <a:pt x="85" y="11"/>
                    <a:pt x="89" y="9"/>
                    <a:pt x="90" y="8"/>
                  </a:cubicBezTo>
                  <a:cubicBezTo>
                    <a:pt x="90" y="23"/>
                    <a:pt x="90" y="30"/>
                    <a:pt x="90" y="45"/>
                  </a:cubicBezTo>
                  <a:cubicBezTo>
                    <a:pt x="91" y="44"/>
                    <a:pt x="92" y="44"/>
                    <a:pt x="94" y="43"/>
                  </a:cubicBezTo>
                  <a:cubicBezTo>
                    <a:pt x="95" y="42"/>
                    <a:pt x="97" y="40"/>
                    <a:pt x="98" y="40"/>
                  </a:cubicBezTo>
                  <a:cubicBezTo>
                    <a:pt x="99" y="40"/>
                    <a:pt x="101" y="42"/>
                    <a:pt x="102" y="43"/>
                  </a:cubicBezTo>
                  <a:cubicBezTo>
                    <a:pt x="104" y="44"/>
                    <a:pt x="105" y="44"/>
                    <a:pt x="107" y="45"/>
                  </a:cubicBezTo>
                  <a:cubicBezTo>
                    <a:pt x="107" y="29"/>
                    <a:pt x="107" y="21"/>
                    <a:pt x="107" y="5"/>
                  </a:cubicBezTo>
                  <a:cubicBezTo>
                    <a:pt x="119" y="6"/>
                    <a:pt x="132" y="8"/>
                    <a:pt x="145" y="10"/>
                  </a:cubicBezTo>
                  <a:cubicBezTo>
                    <a:pt x="147" y="11"/>
                    <a:pt x="150" y="11"/>
                    <a:pt x="152" y="11"/>
                  </a:cubicBezTo>
                  <a:cubicBezTo>
                    <a:pt x="152" y="12"/>
                    <a:pt x="152" y="12"/>
                    <a:pt x="152" y="13"/>
                  </a:cubicBezTo>
                  <a:cubicBezTo>
                    <a:pt x="152" y="14"/>
                    <a:pt x="152" y="14"/>
                    <a:pt x="152" y="15"/>
                  </a:cubicBezTo>
                  <a:cubicBezTo>
                    <a:pt x="152" y="26"/>
                    <a:pt x="152" y="28"/>
                    <a:pt x="152" y="39"/>
                  </a:cubicBezTo>
                  <a:cubicBezTo>
                    <a:pt x="152" y="59"/>
                    <a:pt x="152" y="79"/>
                    <a:pt x="152" y="100"/>
                  </a:cubicBezTo>
                  <a:cubicBezTo>
                    <a:pt x="141" y="97"/>
                    <a:pt x="129" y="95"/>
                    <a:pt x="117" y="94"/>
                  </a:cubicBezTo>
                  <a:cubicBezTo>
                    <a:pt x="112" y="93"/>
                    <a:pt x="105" y="93"/>
                    <a:pt x="100" y="94"/>
                  </a:cubicBezTo>
                  <a:cubicBezTo>
                    <a:pt x="94" y="95"/>
                    <a:pt x="89" y="99"/>
                    <a:pt x="85" y="103"/>
                  </a:cubicBezTo>
                  <a:close/>
                  <a:moveTo>
                    <a:pt x="96" y="113"/>
                  </a:moveTo>
                  <a:cubicBezTo>
                    <a:pt x="93" y="111"/>
                    <a:pt x="90" y="109"/>
                    <a:pt x="87" y="109"/>
                  </a:cubicBezTo>
                  <a:cubicBezTo>
                    <a:pt x="88" y="105"/>
                    <a:pt x="93" y="103"/>
                    <a:pt x="97" y="101"/>
                  </a:cubicBezTo>
                  <a:cubicBezTo>
                    <a:pt x="105" y="98"/>
                    <a:pt x="115" y="100"/>
                    <a:pt x="124" y="101"/>
                  </a:cubicBezTo>
                  <a:cubicBezTo>
                    <a:pt x="131" y="102"/>
                    <a:pt x="139" y="104"/>
                    <a:pt x="147" y="106"/>
                  </a:cubicBezTo>
                  <a:cubicBezTo>
                    <a:pt x="149" y="106"/>
                    <a:pt x="150" y="106"/>
                    <a:pt x="152" y="107"/>
                  </a:cubicBezTo>
                  <a:cubicBezTo>
                    <a:pt x="152" y="107"/>
                    <a:pt x="153" y="112"/>
                    <a:pt x="153" y="113"/>
                  </a:cubicBezTo>
                  <a:cubicBezTo>
                    <a:pt x="134" y="113"/>
                    <a:pt x="115" y="113"/>
                    <a:pt x="96"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206"/>
            <p:cNvSpPr/>
            <p:nvPr/>
          </p:nvSpPr>
          <p:spPr bwMode="auto">
            <a:xfrm>
              <a:off x="2420" y="3189"/>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207"/>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208"/>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椭圆 100"/>
          <p:cNvSpPr/>
          <p:nvPr/>
        </p:nvSpPr>
        <p:spPr>
          <a:xfrm>
            <a:off x="6146488" y="1156379"/>
            <a:ext cx="4227823" cy="255443"/>
          </a:xfrm>
          <a:prstGeom prst="ellipse">
            <a:avLst/>
          </a:prstGeom>
          <a:gradFill flip="none" rotWithShape="1">
            <a:gsLst>
              <a:gs pos="50000">
                <a:srgbClr val="777777">
                  <a:alpha val="17000"/>
                </a:srgbClr>
              </a:gs>
              <a:gs pos="0">
                <a:schemeClr val="tx1">
                  <a:alpha val="32000"/>
                </a:schemeClr>
              </a:gs>
              <a:gs pos="100000">
                <a:srgbClr val="EDEDED">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矩形 79"/>
          <p:cNvSpPr/>
          <p:nvPr/>
        </p:nvSpPr>
        <p:spPr>
          <a:xfrm>
            <a:off x="0" y="4141971"/>
            <a:ext cx="12192000" cy="2041286"/>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组合 72"/>
          <p:cNvGrpSpPr/>
          <p:nvPr/>
        </p:nvGrpSpPr>
        <p:grpSpPr>
          <a:xfrm>
            <a:off x="5046406" y="1249706"/>
            <a:ext cx="1583023" cy="772552"/>
            <a:chOff x="1612612" y="4305979"/>
            <a:chExt cx="1583023" cy="772552"/>
          </a:xfrm>
        </p:grpSpPr>
        <p:grpSp>
          <p:nvGrpSpPr>
            <p:cNvPr id="74" name="组合 73"/>
            <p:cNvGrpSpPr/>
            <p:nvPr/>
          </p:nvGrpSpPr>
          <p:grpSpPr>
            <a:xfrm>
              <a:off x="1612612" y="4305979"/>
              <a:ext cx="1583023" cy="772552"/>
              <a:chOff x="1612612" y="4305979"/>
              <a:chExt cx="1583023" cy="772552"/>
            </a:xfrm>
          </p:grpSpPr>
          <p:sp>
            <p:nvSpPr>
              <p:cNvPr id="76" name="任意多边形 75"/>
              <p:cNvSpPr/>
              <p:nvPr/>
            </p:nvSpPr>
            <p:spPr>
              <a:xfrm>
                <a:off x="1612612" y="4305979"/>
                <a:ext cx="1583023" cy="772552"/>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0 w 1583023"/>
                  <a:gd name="connsiteY0-154" fmla="*/ 374880 h 772552"/>
                  <a:gd name="connsiteX1-155" fmla="*/ 587660 w 1583023"/>
                  <a:gd name="connsiteY1-156" fmla="*/ 2381 h 772552"/>
                  <a:gd name="connsiteX2-157" fmla="*/ 1583023 w 1583023"/>
                  <a:gd name="connsiteY2-158" fmla="*/ 0 h 772552"/>
                  <a:gd name="connsiteX3-159" fmla="*/ 1340135 w 1583023"/>
                  <a:gd name="connsiteY3-160" fmla="*/ 772552 h 772552"/>
                  <a:gd name="connsiteX4-161" fmla="*/ 587660 w 1583023"/>
                  <a:gd name="connsiteY4-162" fmla="*/ 772552 h 772552"/>
                  <a:gd name="connsiteX5-163" fmla="*/ 0 w 1583023"/>
                  <a:gd name="connsiteY5-164" fmla="*/ 374880 h 772552"/>
                  <a:gd name="connsiteX0-165" fmla="*/ 0 w 1583023"/>
                  <a:gd name="connsiteY0-166" fmla="*/ 374880 h 774933"/>
                  <a:gd name="connsiteX1-167" fmla="*/ 587660 w 1583023"/>
                  <a:gd name="connsiteY1-168" fmla="*/ 2381 h 774933"/>
                  <a:gd name="connsiteX2-169" fmla="*/ 1583023 w 1583023"/>
                  <a:gd name="connsiteY2-170" fmla="*/ 0 h 774933"/>
                  <a:gd name="connsiteX3-171" fmla="*/ 1575878 w 1583023"/>
                  <a:gd name="connsiteY3-172" fmla="*/ 774933 h 774933"/>
                  <a:gd name="connsiteX4-173" fmla="*/ 587660 w 1583023"/>
                  <a:gd name="connsiteY4-174" fmla="*/ 772552 h 774933"/>
                  <a:gd name="connsiteX5-175" fmla="*/ 0 w 1583023"/>
                  <a:gd name="connsiteY5-176" fmla="*/ 374880 h 774933"/>
                  <a:gd name="connsiteX0-177" fmla="*/ 0 w 1583023"/>
                  <a:gd name="connsiteY0-178" fmla="*/ 372499 h 772552"/>
                  <a:gd name="connsiteX1-179" fmla="*/ 587660 w 1583023"/>
                  <a:gd name="connsiteY1-180" fmla="*/ 0 h 772552"/>
                  <a:gd name="connsiteX2-181" fmla="*/ 1583023 w 1583023"/>
                  <a:gd name="connsiteY2-182" fmla="*/ 2381 h 772552"/>
                  <a:gd name="connsiteX3-183" fmla="*/ 1575878 w 1583023"/>
                  <a:gd name="connsiteY3-184" fmla="*/ 772552 h 772552"/>
                  <a:gd name="connsiteX4-185" fmla="*/ 587660 w 1583023"/>
                  <a:gd name="connsiteY4-186" fmla="*/ 770171 h 772552"/>
                  <a:gd name="connsiteX5-187" fmla="*/ 0 w 1583023"/>
                  <a:gd name="connsiteY5-188" fmla="*/ 372499 h 772552"/>
                  <a:gd name="connsiteX0-189" fmla="*/ 0 w 1583023"/>
                  <a:gd name="connsiteY0-190" fmla="*/ 372499 h 772552"/>
                  <a:gd name="connsiteX1-191" fmla="*/ 587660 w 1583023"/>
                  <a:gd name="connsiteY1-192" fmla="*/ 0 h 772552"/>
                  <a:gd name="connsiteX2-193" fmla="*/ 1583023 w 1583023"/>
                  <a:gd name="connsiteY2-194" fmla="*/ 11906 h 772552"/>
                  <a:gd name="connsiteX3-195" fmla="*/ 1575878 w 1583023"/>
                  <a:gd name="connsiteY3-196" fmla="*/ 772552 h 772552"/>
                  <a:gd name="connsiteX4-197" fmla="*/ 587660 w 1583023"/>
                  <a:gd name="connsiteY4-198" fmla="*/ 770171 h 772552"/>
                  <a:gd name="connsiteX5-199" fmla="*/ 0 w 1583023"/>
                  <a:gd name="connsiteY5-200" fmla="*/ 372499 h 7725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583023" h="772552">
                    <a:moveTo>
                      <a:pt x="0" y="372499"/>
                    </a:moveTo>
                    <a:lnTo>
                      <a:pt x="587660" y="0"/>
                    </a:lnTo>
                    <a:lnTo>
                      <a:pt x="1583023" y="11906"/>
                    </a:lnTo>
                    <a:cubicBezTo>
                      <a:pt x="1580641" y="270217"/>
                      <a:pt x="1578260" y="514241"/>
                      <a:pt x="1575878" y="772552"/>
                    </a:cubicBezTo>
                    <a:lnTo>
                      <a:pt x="587660" y="770171"/>
                    </a:lnTo>
                    <a:lnTo>
                      <a:pt x="0" y="372499"/>
                    </a:lnTo>
                    <a:close/>
                  </a:path>
                </a:pathLst>
              </a:cu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a:off x="1704064" y="4356484"/>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5875">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a:off x="1703618" y="4356238"/>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矩形 74"/>
            <p:cNvSpPr/>
            <p:nvPr/>
          </p:nvSpPr>
          <p:spPr>
            <a:xfrm>
              <a:off x="2851150" y="4316519"/>
              <a:ext cx="237154" cy="759630"/>
            </a:xfrm>
            <a:prstGeom prst="rect">
              <a:avLst/>
            </a:prstGeom>
            <a:gradFill flip="none" rotWithShape="1">
              <a:gsLst>
                <a:gs pos="100000">
                  <a:schemeClr val="tx1">
                    <a:alpha val="60000"/>
                  </a:schemeClr>
                </a:gs>
                <a:gs pos="0">
                  <a:srgbClr val="FFB85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组合 66"/>
          <p:cNvGrpSpPr/>
          <p:nvPr/>
        </p:nvGrpSpPr>
        <p:grpSpPr>
          <a:xfrm>
            <a:off x="4208358" y="2004195"/>
            <a:ext cx="1583023" cy="772552"/>
            <a:chOff x="1612612" y="4305979"/>
            <a:chExt cx="1583023" cy="772552"/>
          </a:xfrm>
        </p:grpSpPr>
        <p:grpSp>
          <p:nvGrpSpPr>
            <p:cNvPr id="68" name="组合 67"/>
            <p:cNvGrpSpPr/>
            <p:nvPr/>
          </p:nvGrpSpPr>
          <p:grpSpPr>
            <a:xfrm>
              <a:off x="1612612" y="4305979"/>
              <a:ext cx="1583023" cy="772552"/>
              <a:chOff x="1612612" y="4305979"/>
              <a:chExt cx="1583023" cy="772552"/>
            </a:xfrm>
          </p:grpSpPr>
          <p:sp>
            <p:nvSpPr>
              <p:cNvPr id="70" name="任意多边形 69"/>
              <p:cNvSpPr/>
              <p:nvPr/>
            </p:nvSpPr>
            <p:spPr>
              <a:xfrm>
                <a:off x="1612612" y="4305979"/>
                <a:ext cx="1583023" cy="772552"/>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0 w 1583023"/>
                  <a:gd name="connsiteY0-154" fmla="*/ 374880 h 772552"/>
                  <a:gd name="connsiteX1-155" fmla="*/ 587660 w 1583023"/>
                  <a:gd name="connsiteY1-156" fmla="*/ 2381 h 772552"/>
                  <a:gd name="connsiteX2-157" fmla="*/ 1583023 w 1583023"/>
                  <a:gd name="connsiteY2-158" fmla="*/ 0 h 772552"/>
                  <a:gd name="connsiteX3-159" fmla="*/ 1340135 w 1583023"/>
                  <a:gd name="connsiteY3-160" fmla="*/ 772552 h 772552"/>
                  <a:gd name="connsiteX4-161" fmla="*/ 587660 w 1583023"/>
                  <a:gd name="connsiteY4-162" fmla="*/ 772552 h 772552"/>
                  <a:gd name="connsiteX5-163" fmla="*/ 0 w 1583023"/>
                  <a:gd name="connsiteY5-164" fmla="*/ 374880 h 772552"/>
                  <a:gd name="connsiteX0-165" fmla="*/ 0 w 1583023"/>
                  <a:gd name="connsiteY0-166" fmla="*/ 374880 h 774933"/>
                  <a:gd name="connsiteX1-167" fmla="*/ 587660 w 1583023"/>
                  <a:gd name="connsiteY1-168" fmla="*/ 2381 h 774933"/>
                  <a:gd name="connsiteX2-169" fmla="*/ 1583023 w 1583023"/>
                  <a:gd name="connsiteY2-170" fmla="*/ 0 h 774933"/>
                  <a:gd name="connsiteX3-171" fmla="*/ 1575878 w 1583023"/>
                  <a:gd name="connsiteY3-172" fmla="*/ 774933 h 774933"/>
                  <a:gd name="connsiteX4-173" fmla="*/ 587660 w 1583023"/>
                  <a:gd name="connsiteY4-174" fmla="*/ 772552 h 774933"/>
                  <a:gd name="connsiteX5-175" fmla="*/ 0 w 1583023"/>
                  <a:gd name="connsiteY5-176" fmla="*/ 374880 h 774933"/>
                  <a:gd name="connsiteX0-177" fmla="*/ 0 w 1583023"/>
                  <a:gd name="connsiteY0-178" fmla="*/ 372499 h 772552"/>
                  <a:gd name="connsiteX1-179" fmla="*/ 587660 w 1583023"/>
                  <a:gd name="connsiteY1-180" fmla="*/ 0 h 772552"/>
                  <a:gd name="connsiteX2-181" fmla="*/ 1583023 w 1583023"/>
                  <a:gd name="connsiteY2-182" fmla="*/ 2381 h 772552"/>
                  <a:gd name="connsiteX3-183" fmla="*/ 1575878 w 1583023"/>
                  <a:gd name="connsiteY3-184" fmla="*/ 772552 h 772552"/>
                  <a:gd name="connsiteX4-185" fmla="*/ 587660 w 1583023"/>
                  <a:gd name="connsiteY4-186" fmla="*/ 770171 h 772552"/>
                  <a:gd name="connsiteX5-187" fmla="*/ 0 w 1583023"/>
                  <a:gd name="connsiteY5-188" fmla="*/ 372499 h 772552"/>
                  <a:gd name="connsiteX0-189" fmla="*/ 0 w 1583023"/>
                  <a:gd name="connsiteY0-190" fmla="*/ 372499 h 772552"/>
                  <a:gd name="connsiteX1-191" fmla="*/ 587660 w 1583023"/>
                  <a:gd name="connsiteY1-192" fmla="*/ 0 h 772552"/>
                  <a:gd name="connsiteX2-193" fmla="*/ 1583023 w 1583023"/>
                  <a:gd name="connsiteY2-194" fmla="*/ 11906 h 772552"/>
                  <a:gd name="connsiteX3-195" fmla="*/ 1575878 w 1583023"/>
                  <a:gd name="connsiteY3-196" fmla="*/ 772552 h 772552"/>
                  <a:gd name="connsiteX4-197" fmla="*/ 587660 w 1583023"/>
                  <a:gd name="connsiteY4-198" fmla="*/ 770171 h 772552"/>
                  <a:gd name="connsiteX5-199" fmla="*/ 0 w 1583023"/>
                  <a:gd name="connsiteY5-200" fmla="*/ 372499 h 7725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583023" h="772552">
                    <a:moveTo>
                      <a:pt x="0" y="372499"/>
                    </a:moveTo>
                    <a:lnTo>
                      <a:pt x="587660" y="0"/>
                    </a:lnTo>
                    <a:lnTo>
                      <a:pt x="1583023" y="11906"/>
                    </a:lnTo>
                    <a:cubicBezTo>
                      <a:pt x="1580641" y="270217"/>
                      <a:pt x="1578260" y="514241"/>
                      <a:pt x="1575878" y="772552"/>
                    </a:cubicBezTo>
                    <a:lnTo>
                      <a:pt x="587660" y="770171"/>
                    </a:lnTo>
                    <a:lnTo>
                      <a:pt x="0" y="372499"/>
                    </a:lnTo>
                    <a:close/>
                  </a:path>
                </a:pathLst>
              </a:cu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1704064" y="4356484"/>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5875">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a:off x="1703618" y="4356238"/>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9" name="矩形 68"/>
            <p:cNvSpPr/>
            <p:nvPr/>
          </p:nvSpPr>
          <p:spPr>
            <a:xfrm>
              <a:off x="2851150" y="4316519"/>
              <a:ext cx="237154" cy="759630"/>
            </a:xfrm>
            <a:prstGeom prst="rect">
              <a:avLst/>
            </a:prstGeom>
            <a:gradFill flip="none" rotWithShape="1">
              <a:gsLst>
                <a:gs pos="100000">
                  <a:schemeClr val="tx1">
                    <a:alpha val="60000"/>
                  </a:schemeClr>
                </a:gs>
                <a:gs pos="0">
                  <a:srgbClr val="FFB85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a:off x="3366213" y="2767269"/>
            <a:ext cx="1583023" cy="772552"/>
            <a:chOff x="1612612" y="4305979"/>
            <a:chExt cx="1583023" cy="772552"/>
          </a:xfrm>
        </p:grpSpPr>
        <p:grpSp>
          <p:nvGrpSpPr>
            <p:cNvPr id="62" name="组合 61"/>
            <p:cNvGrpSpPr/>
            <p:nvPr/>
          </p:nvGrpSpPr>
          <p:grpSpPr>
            <a:xfrm>
              <a:off x="1612612" y="4305979"/>
              <a:ext cx="1583023" cy="772552"/>
              <a:chOff x="1612612" y="4305979"/>
              <a:chExt cx="1583023" cy="772552"/>
            </a:xfrm>
          </p:grpSpPr>
          <p:sp>
            <p:nvSpPr>
              <p:cNvPr id="64" name="任意多边形 63"/>
              <p:cNvSpPr/>
              <p:nvPr/>
            </p:nvSpPr>
            <p:spPr>
              <a:xfrm>
                <a:off x="1612612" y="4305979"/>
                <a:ext cx="1583023" cy="772552"/>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0 w 1583023"/>
                  <a:gd name="connsiteY0-154" fmla="*/ 374880 h 772552"/>
                  <a:gd name="connsiteX1-155" fmla="*/ 587660 w 1583023"/>
                  <a:gd name="connsiteY1-156" fmla="*/ 2381 h 772552"/>
                  <a:gd name="connsiteX2-157" fmla="*/ 1583023 w 1583023"/>
                  <a:gd name="connsiteY2-158" fmla="*/ 0 h 772552"/>
                  <a:gd name="connsiteX3-159" fmla="*/ 1340135 w 1583023"/>
                  <a:gd name="connsiteY3-160" fmla="*/ 772552 h 772552"/>
                  <a:gd name="connsiteX4-161" fmla="*/ 587660 w 1583023"/>
                  <a:gd name="connsiteY4-162" fmla="*/ 772552 h 772552"/>
                  <a:gd name="connsiteX5-163" fmla="*/ 0 w 1583023"/>
                  <a:gd name="connsiteY5-164" fmla="*/ 374880 h 772552"/>
                  <a:gd name="connsiteX0-165" fmla="*/ 0 w 1583023"/>
                  <a:gd name="connsiteY0-166" fmla="*/ 374880 h 774933"/>
                  <a:gd name="connsiteX1-167" fmla="*/ 587660 w 1583023"/>
                  <a:gd name="connsiteY1-168" fmla="*/ 2381 h 774933"/>
                  <a:gd name="connsiteX2-169" fmla="*/ 1583023 w 1583023"/>
                  <a:gd name="connsiteY2-170" fmla="*/ 0 h 774933"/>
                  <a:gd name="connsiteX3-171" fmla="*/ 1575878 w 1583023"/>
                  <a:gd name="connsiteY3-172" fmla="*/ 774933 h 774933"/>
                  <a:gd name="connsiteX4-173" fmla="*/ 587660 w 1583023"/>
                  <a:gd name="connsiteY4-174" fmla="*/ 772552 h 774933"/>
                  <a:gd name="connsiteX5-175" fmla="*/ 0 w 1583023"/>
                  <a:gd name="connsiteY5-176" fmla="*/ 374880 h 774933"/>
                  <a:gd name="connsiteX0-177" fmla="*/ 0 w 1583023"/>
                  <a:gd name="connsiteY0-178" fmla="*/ 372499 h 772552"/>
                  <a:gd name="connsiteX1-179" fmla="*/ 587660 w 1583023"/>
                  <a:gd name="connsiteY1-180" fmla="*/ 0 h 772552"/>
                  <a:gd name="connsiteX2-181" fmla="*/ 1583023 w 1583023"/>
                  <a:gd name="connsiteY2-182" fmla="*/ 2381 h 772552"/>
                  <a:gd name="connsiteX3-183" fmla="*/ 1575878 w 1583023"/>
                  <a:gd name="connsiteY3-184" fmla="*/ 772552 h 772552"/>
                  <a:gd name="connsiteX4-185" fmla="*/ 587660 w 1583023"/>
                  <a:gd name="connsiteY4-186" fmla="*/ 770171 h 772552"/>
                  <a:gd name="connsiteX5-187" fmla="*/ 0 w 1583023"/>
                  <a:gd name="connsiteY5-188" fmla="*/ 372499 h 772552"/>
                  <a:gd name="connsiteX0-189" fmla="*/ 0 w 1583023"/>
                  <a:gd name="connsiteY0-190" fmla="*/ 372499 h 772552"/>
                  <a:gd name="connsiteX1-191" fmla="*/ 587660 w 1583023"/>
                  <a:gd name="connsiteY1-192" fmla="*/ 0 h 772552"/>
                  <a:gd name="connsiteX2-193" fmla="*/ 1583023 w 1583023"/>
                  <a:gd name="connsiteY2-194" fmla="*/ 11906 h 772552"/>
                  <a:gd name="connsiteX3-195" fmla="*/ 1575878 w 1583023"/>
                  <a:gd name="connsiteY3-196" fmla="*/ 772552 h 772552"/>
                  <a:gd name="connsiteX4-197" fmla="*/ 587660 w 1583023"/>
                  <a:gd name="connsiteY4-198" fmla="*/ 770171 h 772552"/>
                  <a:gd name="connsiteX5-199" fmla="*/ 0 w 1583023"/>
                  <a:gd name="connsiteY5-200" fmla="*/ 372499 h 7725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583023" h="772552">
                    <a:moveTo>
                      <a:pt x="0" y="372499"/>
                    </a:moveTo>
                    <a:lnTo>
                      <a:pt x="587660" y="0"/>
                    </a:lnTo>
                    <a:lnTo>
                      <a:pt x="1583023" y="11906"/>
                    </a:lnTo>
                    <a:cubicBezTo>
                      <a:pt x="1580641" y="270217"/>
                      <a:pt x="1578260" y="514241"/>
                      <a:pt x="1575878" y="772552"/>
                    </a:cubicBezTo>
                    <a:lnTo>
                      <a:pt x="587660" y="770171"/>
                    </a:lnTo>
                    <a:lnTo>
                      <a:pt x="0" y="372499"/>
                    </a:lnTo>
                    <a:close/>
                  </a:path>
                </a:pathLst>
              </a:cu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a:off x="1704064" y="4356484"/>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5875">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1703618" y="4356238"/>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 name="矩形 62"/>
            <p:cNvSpPr/>
            <p:nvPr/>
          </p:nvSpPr>
          <p:spPr>
            <a:xfrm>
              <a:off x="2851150" y="4316519"/>
              <a:ext cx="237154" cy="759630"/>
            </a:xfrm>
            <a:prstGeom prst="rect">
              <a:avLst/>
            </a:prstGeom>
            <a:gradFill flip="none" rotWithShape="1">
              <a:gsLst>
                <a:gs pos="100000">
                  <a:schemeClr val="tx1">
                    <a:alpha val="60000"/>
                  </a:schemeClr>
                </a:gs>
                <a:gs pos="0">
                  <a:srgbClr val="FFB85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0" name="椭圆 49"/>
          <p:cNvSpPr/>
          <p:nvPr/>
        </p:nvSpPr>
        <p:spPr>
          <a:xfrm>
            <a:off x="1320800" y="4842892"/>
            <a:ext cx="3534788" cy="452535"/>
          </a:xfrm>
          <a:prstGeom prst="ellipse">
            <a:avLst/>
          </a:prstGeom>
          <a:gradFill flip="none" rotWithShape="1">
            <a:gsLst>
              <a:gs pos="50000">
                <a:srgbClr val="777777">
                  <a:alpha val="25000"/>
                </a:srgbClr>
              </a:gs>
              <a:gs pos="0">
                <a:schemeClr val="tx1">
                  <a:alpha val="40000"/>
                </a:schemeClr>
              </a:gs>
              <a:gs pos="100000">
                <a:srgbClr val="EDEDED">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485147" y="4592963"/>
            <a:ext cx="13268723" cy="1291134"/>
          </a:xfrm>
          <a:prstGeom prst="ellipse">
            <a:avLst/>
          </a:prstGeom>
          <a:gradFill flip="none" rotWithShape="1">
            <a:gsLst>
              <a:gs pos="50000">
                <a:srgbClr val="777777">
                  <a:alpha val="25000"/>
                </a:srgbClr>
              </a:gs>
              <a:gs pos="0">
                <a:schemeClr val="tx1">
                  <a:alpha val="40000"/>
                </a:schemeClr>
              </a:gs>
              <a:gs pos="100000">
                <a:srgbClr val="EDEDED">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台阶递进关系图表</a:t>
            </a:r>
            <a:endParaRPr lang="zh-CN" altLang="en-US" dirty="0"/>
          </a:p>
        </p:txBody>
      </p:sp>
      <p:sp>
        <p:nvSpPr>
          <p:cNvPr id="141" name="任意多边形 140"/>
          <p:cNvSpPr/>
          <p:nvPr/>
        </p:nvSpPr>
        <p:spPr>
          <a:xfrm>
            <a:off x="3515405" y="1603474"/>
            <a:ext cx="6829499" cy="3826665"/>
          </a:xfrm>
          <a:custGeom>
            <a:avLst/>
            <a:gdLst>
              <a:gd name="connsiteX0" fmla="*/ 3367467 w 6829499"/>
              <a:gd name="connsiteY0" fmla="*/ 0 h 3826665"/>
              <a:gd name="connsiteX1" fmla="*/ 5369938 w 6829499"/>
              <a:gd name="connsiteY1" fmla="*/ 0 h 3826665"/>
              <a:gd name="connsiteX2" fmla="*/ 5488339 w 6829499"/>
              <a:gd name="connsiteY2" fmla="*/ 0 h 3826665"/>
              <a:gd name="connsiteX3" fmla="*/ 6829499 w 6829499"/>
              <a:gd name="connsiteY3" fmla="*/ 0 h 3826665"/>
              <a:gd name="connsiteX4" fmla="*/ 6829499 w 6829499"/>
              <a:gd name="connsiteY4" fmla="*/ 3826665 h 3826665"/>
              <a:gd name="connsiteX5" fmla="*/ 5488341 w 6829499"/>
              <a:gd name="connsiteY5" fmla="*/ 3826665 h 3826665"/>
              <a:gd name="connsiteX6" fmla="*/ 5369938 w 6829499"/>
              <a:gd name="connsiteY6" fmla="*/ 3826665 h 3826665"/>
              <a:gd name="connsiteX7" fmla="*/ 0 w 6829499"/>
              <a:gd name="connsiteY7" fmla="*/ 3826665 h 3826665"/>
              <a:gd name="connsiteX8" fmla="*/ 0 w 6829499"/>
              <a:gd name="connsiteY8" fmla="*/ 3061332 h 3826665"/>
              <a:gd name="connsiteX9" fmla="*/ 841867 w 6829499"/>
              <a:gd name="connsiteY9" fmla="*/ 3061332 h 3826665"/>
              <a:gd name="connsiteX10" fmla="*/ 841867 w 6829499"/>
              <a:gd name="connsiteY10" fmla="*/ 2295999 h 3826665"/>
              <a:gd name="connsiteX11" fmla="*/ 1683734 w 6829499"/>
              <a:gd name="connsiteY11" fmla="*/ 2295999 h 3826665"/>
              <a:gd name="connsiteX12" fmla="*/ 1683734 w 6829499"/>
              <a:gd name="connsiteY12" fmla="*/ 1530666 h 3826665"/>
              <a:gd name="connsiteX13" fmla="*/ 2525600 w 6829499"/>
              <a:gd name="connsiteY13" fmla="*/ 1530666 h 3826665"/>
              <a:gd name="connsiteX14" fmla="*/ 2525600 w 6829499"/>
              <a:gd name="connsiteY14" fmla="*/ 765333 h 3826665"/>
              <a:gd name="connsiteX15" fmla="*/ 3367467 w 6829499"/>
              <a:gd name="connsiteY15" fmla="*/ 765333 h 382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29499" h="3826665">
                <a:moveTo>
                  <a:pt x="3367467" y="0"/>
                </a:moveTo>
                <a:lnTo>
                  <a:pt x="5369938" y="0"/>
                </a:lnTo>
                <a:lnTo>
                  <a:pt x="5488339" y="0"/>
                </a:lnTo>
                <a:lnTo>
                  <a:pt x="6829499" y="0"/>
                </a:lnTo>
                <a:lnTo>
                  <a:pt x="6829499" y="3826665"/>
                </a:lnTo>
                <a:lnTo>
                  <a:pt x="5488341" y="3826665"/>
                </a:lnTo>
                <a:lnTo>
                  <a:pt x="5369938" y="3826665"/>
                </a:lnTo>
                <a:lnTo>
                  <a:pt x="0" y="3826665"/>
                </a:lnTo>
                <a:lnTo>
                  <a:pt x="0" y="3061332"/>
                </a:lnTo>
                <a:lnTo>
                  <a:pt x="841867" y="3061332"/>
                </a:lnTo>
                <a:lnTo>
                  <a:pt x="841867" y="2295999"/>
                </a:lnTo>
                <a:lnTo>
                  <a:pt x="1683734" y="2295999"/>
                </a:lnTo>
                <a:lnTo>
                  <a:pt x="1683734" y="1530666"/>
                </a:lnTo>
                <a:lnTo>
                  <a:pt x="2525600" y="1530666"/>
                </a:lnTo>
                <a:lnTo>
                  <a:pt x="2525600" y="765333"/>
                </a:lnTo>
                <a:lnTo>
                  <a:pt x="3367467" y="765333"/>
                </a:lnTo>
                <a:close/>
              </a:path>
            </a:pathLst>
          </a:cu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4" name="组合 53"/>
          <p:cNvGrpSpPr/>
          <p:nvPr/>
        </p:nvGrpSpPr>
        <p:grpSpPr>
          <a:xfrm>
            <a:off x="1776188" y="4305978"/>
            <a:ext cx="1441557" cy="770171"/>
            <a:chOff x="1612612" y="4305978"/>
            <a:chExt cx="1441557" cy="770171"/>
          </a:xfrm>
        </p:grpSpPr>
        <p:grpSp>
          <p:nvGrpSpPr>
            <p:cNvPr id="52" name="组合 51"/>
            <p:cNvGrpSpPr/>
            <p:nvPr/>
          </p:nvGrpSpPr>
          <p:grpSpPr>
            <a:xfrm>
              <a:off x="1612612" y="4305978"/>
              <a:ext cx="1441557" cy="770171"/>
              <a:chOff x="1612612" y="4305978"/>
              <a:chExt cx="1441557" cy="770171"/>
            </a:xfrm>
          </p:grpSpPr>
          <p:sp>
            <p:nvSpPr>
              <p:cNvPr id="46" name="任意多边形 45"/>
              <p:cNvSpPr/>
              <p:nvPr/>
            </p:nvSpPr>
            <p:spPr>
              <a:xfrm>
                <a:off x="1612612" y="4305978"/>
                <a:ext cx="1340135" cy="770171"/>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340135" h="770171">
                    <a:moveTo>
                      <a:pt x="0" y="372499"/>
                    </a:moveTo>
                    <a:lnTo>
                      <a:pt x="587660" y="0"/>
                    </a:lnTo>
                    <a:lnTo>
                      <a:pt x="1340135" y="0"/>
                    </a:lnTo>
                    <a:lnTo>
                      <a:pt x="1340135" y="770171"/>
                    </a:lnTo>
                    <a:lnTo>
                      <a:pt x="587660" y="770171"/>
                    </a:lnTo>
                    <a:lnTo>
                      <a:pt x="0" y="372499"/>
                    </a:lnTo>
                    <a:close/>
                  </a:path>
                </a:pathLst>
              </a:cu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1704064" y="4356484"/>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5875">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1703618" y="4356238"/>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矩形 52"/>
            <p:cNvSpPr/>
            <p:nvPr/>
          </p:nvSpPr>
          <p:spPr>
            <a:xfrm>
              <a:off x="2762250" y="4305978"/>
              <a:ext cx="237154" cy="770171"/>
            </a:xfrm>
            <a:prstGeom prst="rect">
              <a:avLst/>
            </a:prstGeom>
            <a:gradFill flip="none" rotWithShape="1">
              <a:gsLst>
                <a:gs pos="100000">
                  <a:schemeClr val="tx1">
                    <a:alpha val="60000"/>
                  </a:schemeClr>
                </a:gs>
                <a:gs pos="0">
                  <a:srgbClr val="FFB85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2527243" y="3529456"/>
            <a:ext cx="1583023" cy="772552"/>
            <a:chOff x="1612612" y="4305979"/>
            <a:chExt cx="1583023" cy="772552"/>
          </a:xfrm>
        </p:grpSpPr>
        <p:grpSp>
          <p:nvGrpSpPr>
            <p:cNvPr id="56" name="组合 55"/>
            <p:cNvGrpSpPr/>
            <p:nvPr/>
          </p:nvGrpSpPr>
          <p:grpSpPr>
            <a:xfrm>
              <a:off x="1612612" y="4305979"/>
              <a:ext cx="1583023" cy="772552"/>
              <a:chOff x="1612612" y="4305979"/>
              <a:chExt cx="1583023" cy="772552"/>
            </a:xfrm>
          </p:grpSpPr>
          <p:sp>
            <p:nvSpPr>
              <p:cNvPr id="58" name="任意多边形 57"/>
              <p:cNvSpPr/>
              <p:nvPr/>
            </p:nvSpPr>
            <p:spPr>
              <a:xfrm>
                <a:off x="1612612" y="4305979"/>
                <a:ext cx="1583023" cy="772552"/>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0 w 1583023"/>
                  <a:gd name="connsiteY0-154" fmla="*/ 374880 h 772552"/>
                  <a:gd name="connsiteX1-155" fmla="*/ 587660 w 1583023"/>
                  <a:gd name="connsiteY1-156" fmla="*/ 2381 h 772552"/>
                  <a:gd name="connsiteX2-157" fmla="*/ 1583023 w 1583023"/>
                  <a:gd name="connsiteY2-158" fmla="*/ 0 h 772552"/>
                  <a:gd name="connsiteX3-159" fmla="*/ 1340135 w 1583023"/>
                  <a:gd name="connsiteY3-160" fmla="*/ 772552 h 772552"/>
                  <a:gd name="connsiteX4-161" fmla="*/ 587660 w 1583023"/>
                  <a:gd name="connsiteY4-162" fmla="*/ 772552 h 772552"/>
                  <a:gd name="connsiteX5-163" fmla="*/ 0 w 1583023"/>
                  <a:gd name="connsiteY5-164" fmla="*/ 374880 h 772552"/>
                  <a:gd name="connsiteX0-165" fmla="*/ 0 w 1583023"/>
                  <a:gd name="connsiteY0-166" fmla="*/ 374880 h 774933"/>
                  <a:gd name="connsiteX1-167" fmla="*/ 587660 w 1583023"/>
                  <a:gd name="connsiteY1-168" fmla="*/ 2381 h 774933"/>
                  <a:gd name="connsiteX2-169" fmla="*/ 1583023 w 1583023"/>
                  <a:gd name="connsiteY2-170" fmla="*/ 0 h 774933"/>
                  <a:gd name="connsiteX3-171" fmla="*/ 1575878 w 1583023"/>
                  <a:gd name="connsiteY3-172" fmla="*/ 774933 h 774933"/>
                  <a:gd name="connsiteX4-173" fmla="*/ 587660 w 1583023"/>
                  <a:gd name="connsiteY4-174" fmla="*/ 772552 h 774933"/>
                  <a:gd name="connsiteX5-175" fmla="*/ 0 w 1583023"/>
                  <a:gd name="connsiteY5-176" fmla="*/ 374880 h 774933"/>
                  <a:gd name="connsiteX0-177" fmla="*/ 0 w 1583023"/>
                  <a:gd name="connsiteY0-178" fmla="*/ 372499 h 772552"/>
                  <a:gd name="connsiteX1-179" fmla="*/ 587660 w 1583023"/>
                  <a:gd name="connsiteY1-180" fmla="*/ 0 h 772552"/>
                  <a:gd name="connsiteX2-181" fmla="*/ 1583023 w 1583023"/>
                  <a:gd name="connsiteY2-182" fmla="*/ 2381 h 772552"/>
                  <a:gd name="connsiteX3-183" fmla="*/ 1575878 w 1583023"/>
                  <a:gd name="connsiteY3-184" fmla="*/ 772552 h 772552"/>
                  <a:gd name="connsiteX4-185" fmla="*/ 587660 w 1583023"/>
                  <a:gd name="connsiteY4-186" fmla="*/ 770171 h 772552"/>
                  <a:gd name="connsiteX5-187" fmla="*/ 0 w 1583023"/>
                  <a:gd name="connsiteY5-188" fmla="*/ 372499 h 772552"/>
                  <a:gd name="connsiteX0-189" fmla="*/ 0 w 1583023"/>
                  <a:gd name="connsiteY0-190" fmla="*/ 372499 h 772552"/>
                  <a:gd name="connsiteX1-191" fmla="*/ 587660 w 1583023"/>
                  <a:gd name="connsiteY1-192" fmla="*/ 0 h 772552"/>
                  <a:gd name="connsiteX2-193" fmla="*/ 1583023 w 1583023"/>
                  <a:gd name="connsiteY2-194" fmla="*/ 11906 h 772552"/>
                  <a:gd name="connsiteX3-195" fmla="*/ 1575878 w 1583023"/>
                  <a:gd name="connsiteY3-196" fmla="*/ 772552 h 772552"/>
                  <a:gd name="connsiteX4-197" fmla="*/ 587660 w 1583023"/>
                  <a:gd name="connsiteY4-198" fmla="*/ 770171 h 772552"/>
                  <a:gd name="connsiteX5-199" fmla="*/ 0 w 1583023"/>
                  <a:gd name="connsiteY5-200" fmla="*/ 372499 h 7725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583023" h="772552">
                    <a:moveTo>
                      <a:pt x="0" y="372499"/>
                    </a:moveTo>
                    <a:lnTo>
                      <a:pt x="587660" y="0"/>
                    </a:lnTo>
                    <a:lnTo>
                      <a:pt x="1583023" y="11906"/>
                    </a:lnTo>
                    <a:cubicBezTo>
                      <a:pt x="1580641" y="270217"/>
                      <a:pt x="1578260" y="514241"/>
                      <a:pt x="1575878" y="772552"/>
                    </a:cubicBezTo>
                    <a:lnTo>
                      <a:pt x="587660" y="770171"/>
                    </a:lnTo>
                    <a:lnTo>
                      <a:pt x="0" y="372499"/>
                    </a:lnTo>
                    <a:close/>
                  </a:path>
                </a:pathLst>
              </a:custGeom>
              <a:solidFill>
                <a:srgbClr val="00AF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1704064" y="4356484"/>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5875">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1703618" y="4356238"/>
                <a:ext cx="1350105" cy="655428"/>
              </a:xfrm>
              <a:custGeom>
                <a:avLst/>
                <a:gdLst>
                  <a:gd name="connsiteX0" fmla="*/ 587660 w 1340135"/>
                  <a:gd name="connsiteY0" fmla="*/ 0 h 774023"/>
                  <a:gd name="connsiteX1" fmla="*/ 587660 w 1340135"/>
                  <a:gd name="connsiteY1" fmla="*/ 1927 h 774023"/>
                  <a:gd name="connsiteX2" fmla="*/ 1340135 w 1340135"/>
                  <a:gd name="connsiteY2" fmla="*/ 1927 h 774023"/>
                  <a:gd name="connsiteX3" fmla="*/ 1340135 w 1340135"/>
                  <a:gd name="connsiteY3" fmla="*/ 772098 h 774023"/>
                  <a:gd name="connsiteX4" fmla="*/ 587660 w 1340135"/>
                  <a:gd name="connsiteY4" fmla="*/ 772098 h 774023"/>
                  <a:gd name="connsiteX5" fmla="*/ 587660 w 1340135"/>
                  <a:gd name="connsiteY5" fmla="*/ 774023 h 774023"/>
                  <a:gd name="connsiteX6" fmla="*/ 584829 w 1340135"/>
                  <a:gd name="connsiteY6" fmla="*/ 772098 h 774023"/>
                  <a:gd name="connsiteX7" fmla="*/ 582900 w 1340135"/>
                  <a:gd name="connsiteY7" fmla="*/ 772098 h 774023"/>
                  <a:gd name="connsiteX8" fmla="*/ 582900 w 1340135"/>
                  <a:gd name="connsiteY8" fmla="*/ 770786 h 774023"/>
                  <a:gd name="connsiteX9" fmla="*/ 0 w 1340135"/>
                  <a:gd name="connsiteY9" fmla="*/ 374426 h 774023"/>
                  <a:gd name="connsiteX10" fmla="*/ 582900 w 1340135"/>
                  <a:gd name="connsiteY10" fmla="*/ 3033 h 774023"/>
                  <a:gd name="connsiteX11" fmla="*/ 582900 w 1340135"/>
                  <a:gd name="connsiteY11" fmla="*/ 1927 h 774023"/>
                  <a:gd name="connsiteX12" fmla="*/ 584636 w 1340135"/>
                  <a:gd name="connsiteY12" fmla="*/ 1927 h 774023"/>
                  <a:gd name="connsiteX0-1" fmla="*/ 584636 w 1340135"/>
                  <a:gd name="connsiteY0-2" fmla="*/ 0 h 772096"/>
                  <a:gd name="connsiteX1-3" fmla="*/ 587660 w 1340135"/>
                  <a:gd name="connsiteY1-4" fmla="*/ 0 h 772096"/>
                  <a:gd name="connsiteX2-5" fmla="*/ 1340135 w 1340135"/>
                  <a:gd name="connsiteY2-6" fmla="*/ 0 h 772096"/>
                  <a:gd name="connsiteX3-7" fmla="*/ 1340135 w 1340135"/>
                  <a:gd name="connsiteY3-8" fmla="*/ 770171 h 772096"/>
                  <a:gd name="connsiteX4-9" fmla="*/ 587660 w 1340135"/>
                  <a:gd name="connsiteY4-10" fmla="*/ 770171 h 772096"/>
                  <a:gd name="connsiteX5-11" fmla="*/ 587660 w 1340135"/>
                  <a:gd name="connsiteY5-12" fmla="*/ 772096 h 772096"/>
                  <a:gd name="connsiteX6-13" fmla="*/ 584829 w 1340135"/>
                  <a:gd name="connsiteY6-14" fmla="*/ 770171 h 772096"/>
                  <a:gd name="connsiteX7-15" fmla="*/ 582900 w 1340135"/>
                  <a:gd name="connsiteY7-16" fmla="*/ 770171 h 772096"/>
                  <a:gd name="connsiteX8-17" fmla="*/ 582900 w 1340135"/>
                  <a:gd name="connsiteY8-18" fmla="*/ 768859 h 772096"/>
                  <a:gd name="connsiteX9-19" fmla="*/ 0 w 1340135"/>
                  <a:gd name="connsiteY9-20" fmla="*/ 372499 h 772096"/>
                  <a:gd name="connsiteX10-21" fmla="*/ 582900 w 1340135"/>
                  <a:gd name="connsiteY10-22" fmla="*/ 1106 h 772096"/>
                  <a:gd name="connsiteX11-23" fmla="*/ 582900 w 1340135"/>
                  <a:gd name="connsiteY11-24" fmla="*/ 0 h 772096"/>
                  <a:gd name="connsiteX12-25" fmla="*/ 584636 w 1340135"/>
                  <a:gd name="connsiteY12-26" fmla="*/ 0 h 772096"/>
                  <a:gd name="connsiteX0-27" fmla="*/ 584636 w 1340135"/>
                  <a:gd name="connsiteY0-28" fmla="*/ 0 h 772096"/>
                  <a:gd name="connsiteX1-29" fmla="*/ 587660 w 1340135"/>
                  <a:gd name="connsiteY1-30" fmla="*/ 0 h 772096"/>
                  <a:gd name="connsiteX2-31" fmla="*/ 1340135 w 1340135"/>
                  <a:gd name="connsiteY2-32" fmla="*/ 0 h 772096"/>
                  <a:gd name="connsiteX3-33" fmla="*/ 1340135 w 1340135"/>
                  <a:gd name="connsiteY3-34" fmla="*/ 770171 h 772096"/>
                  <a:gd name="connsiteX4-35" fmla="*/ 587660 w 1340135"/>
                  <a:gd name="connsiteY4-36" fmla="*/ 770171 h 772096"/>
                  <a:gd name="connsiteX5-37" fmla="*/ 587660 w 1340135"/>
                  <a:gd name="connsiteY5-38" fmla="*/ 772096 h 772096"/>
                  <a:gd name="connsiteX6-39" fmla="*/ 584829 w 1340135"/>
                  <a:gd name="connsiteY6-40" fmla="*/ 770171 h 772096"/>
                  <a:gd name="connsiteX7-41" fmla="*/ 582900 w 1340135"/>
                  <a:gd name="connsiteY7-42" fmla="*/ 770171 h 772096"/>
                  <a:gd name="connsiteX8-43" fmla="*/ 0 w 1340135"/>
                  <a:gd name="connsiteY8-44" fmla="*/ 372499 h 772096"/>
                  <a:gd name="connsiteX9-45" fmla="*/ 582900 w 1340135"/>
                  <a:gd name="connsiteY9-46" fmla="*/ 1106 h 772096"/>
                  <a:gd name="connsiteX10-47" fmla="*/ 582900 w 1340135"/>
                  <a:gd name="connsiteY10-48" fmla="*/ 0 h 772096"/>
                  <a:gd name="connsiteX11-49" fmla="*/ 584636 w 1340135"/>
                  <a:gd name="connsiteY11-50" fmla="*/ 0 h 772096"/>
                  <a:gd name="connsiteX0-51" fmla="*/ 584636 w 1340135"/>
                  <a:gd name="connsiteY0-52" fmla="*/ 0 h 772096"/>
                  <a:gd name="connsiteX1-53" fmla="*/ 587660 w 1340135"/>
                  <a:gd name="connsiteY1-54" fmla="*/ 0 h 772096"/>
                  <a:gd name="connsiteX2-55" fmla="*/ 1340135 w 1340135"/>
                  <a:gd name="connsiteY2-56" fmla="*/ 0 h 772096"/>
                  <a:gd name="connsiteX3-57" fmla="*/ 1340135 w 1340135"/>
                  <a:gd name="connsiteY3-58" fmla="*/ 770171 h 772096"/>
                  <a:gd name="connsiteX4-59" fmla="*/ 587660 w 1340135"/>
                  <a:gd name="connsiteY4-60" fmla="*/ 770171 h 772096"/>
                  <a:gd name="connsiteX5-61" fmla="*/ 587660 w 1340135"/>
                  <a:gd name="connsiteY5-62" fmla="*/ 772096 h 772096"/>
                  <a:gd name="connsiteX6-63" fmla="*/ 584829 w 1340135"/>
                  <a:gd name="connsiteY6-64" fmla="*/ 770171 h 772096"/>
                  <a:gd name="connsiteX7-65" fmla="*/ 0 w 1340135"/>
                  <a:gd name="connsiteY7-66" fmla="*/ 372499 h 772096"/>
                  <a:gd name="connsiteX8-67" fmla="*/ 582900 w 1340135"/>
                  <a:gd name="connsiteY8-68" fmla="*/ 1106 h 772096"/>
                  <a:gd name="connsiteX9-69" fmla="*/ 582900 w 1340135"/>
                  <a:gd name="connsiteY9-70" fmla="*/ 0 h 772096"/>
                  <a:gd name="connsiteX10-71" fmla="*/ 584636 w 1340135"/>
                  <a:gd name="connsiteY10-72" fmla="*/ 0 h 772096"/>
                  <a:gd name="connsiteX0-73" fmla="*/ 582900 w 1340135"/>
                  <a:gd name="connsiteY0-74" fmla="*/ 0 h 772096"/>
                  <a:gd name="connsiteX1-75" fmla="*/ 587660 w 1340135"/>
                  <a:gd name="connsiteY1-76" fmla="*/ 0 h 772096"/>
                  <a:gd name="connsiteX2-77" fmla="*/ 1340135 w 1340135"/>
                  <a:gd name="connsiteY2-78" fmla="*/ 0 h 772096"/>
                  <a:gd name="connsiteX3-79" fmla="*/ 1340135 w 1340135"/>
                  <a:gd name="connsiteY3-80" fmla="*/ 770171 h 772096"/>
                  <a:gd name="connsiteX4-81" fmla="*/ 587660 w 1340135"/>
                  <a:gd name="connsiteY4-82" fmla="*/ 770171 h 772096"/>
                  <a:gd name="connsiteX5-83" fmla="*/ 587660 w 1340135"/>
                  <a:gd name="connsiteY5-84" fmla="*/ 772096 h 772096"/>
                  <a:gd name="connsiteX6-85" fmla="*/ 584829 w 1340135"/>
                  <a:gd name="connsiteY6-86" fmla="*/ 770171 h 772096"/>
                  <a:gd name="connsiteX7-87" fmla="*/ 0 w 1340135"/>
                  <a:gd name="connsiteY7-88" fmla="*/ 372499 h 772096"/>
                  <a:gd name="connsiteX8-89" fmla="*/ 582900 w 1340135"/>
                  <a:gd name="connsiteY8-90" fmla="*/ 1106 h 772096"/>
                  <a:gd name="connsiteX9-91" fmla="*/ 582900 w 1340135"/>
                  <a:gd name="connsiteY9-92" fmla="*/ 0 h 772096"/>
                  <a:gd name="connsiteX0-93" fmla="*/ 582900 w 1340135"/>
                  <a:gd name="connsiteY0-94" fmla="*/ 1106 h 772096"/>
                  <a:gd name="connsiteX1-95" fmla="*/ 587660 w 1340135"/>
                  <a:gd name="connsiteY1-96" fmla="*/ 0 h 772096"/>
                  <a:gd name="connsiteX2-97" fmla="*/ 1340135 w 1340135"/>
                  <a:gd name="connsiteY2-98" fmla="*/ 0 h 772096"/>
                  <a:gd name="connsiteX3-99" fmla="*/ 1340135 w 1340135"/>
                  <a:gd name="connsiteY3-100" fmla="*/ 770171 h 772096"/>
                  <a:gd name="connsiteX4-101" fmla="*/ 587660 w 1340135"/>
                  <a:gd name="connsiteY4-102" fmla="*/ 770171 h 772096"/>
                  <a:gd name="connsiteX5-103" fmla="*/ 587660 w 1340135"/>
                  <a:gd name="connsiteY5-104" fmla="*/ 772096 h 772096"/>
                  <a:gd name="connsiteX6-105" fmla="*/ 584829 w 1340135"/>
                  <a:gd name="connsiteY6-106" fmla="*/ 770171 h 772096"/>
                  <a:gd name="connsiteX7-107" fmla="*/ 0 w 1340135"/>
                  <a:gd name="connsiteY7-108" fmla="*/ 372499 h 772096"/>
                  <a:gd name="connsiteX8-109" fmla="*/ 582900 w 1340135"/>
                  <a:gd name="connsiteY8-110" fmla="*/ 1106 h 772096"/>
                  <a:gd name="connsiteX0-111" fmla="*/ 0 w 1340135"/>
                  <a:gd name="connsiteY0-112" fmla="*/ 372499 h 772096"/>
                  <a:gd name="connsiteX1-113" fmla="*/ 587660 w 1340135"/>
                  <a:gd name="connsiteY1-114" fmla="*/ 0 h 772096"/>
                  <a:gd name="connsiteX2-115" fmla="*/ 1340135 w 1340135"/>
                  <a:gd name="connsiteY2-116" fmla="*/ 0 h 772096"/>
                  <a:gd name="connsiteX3-117" fmla="*/ 1340135 w 1340135"/>
                  <a:gd name="connsiteY3-118" fmla="*/ 770171 h 772096"/>
                  <a:gd name="connsiteX4-119" fmla="*/ 587660 w 1340135"/>
                  <a:gd name="connsiteY4-120" fmla="*/ 770171 h 772096"/>
                  <a:gd name="connsiteX5-121" fmla="*/ 587660 w 1340135"/>
                  <a:gd name="connsiteY5-122" fmla="*/ 772096 h 772096"/>
                  <a:gd name="connsiteX6-123" fmla="*/ 584829 w 1340135"/>
                  <a:gd name="connsiteY6-124" fmla="*/ 770171 h 772096"/>
                  <a:gd name="connsiteX7-125" fmla="*/ 0 w 1340135"/>
                  <a:gd name="connsiteY7-126" fmla="*/ 372499 h 772096"/>
                  <a:gd name="connsiteX0-127" fmla="*/ 0 w 1340135"/>
                  <a:gd name="connsiteY0-128" fmla="*/ 372499 h 772096"/>
                  <a:gd name="connsiteX1-129" fmla="*/ 587660 w 1340135"/>
                  <a:gd name="connsiteY1-130" fmla="*/ 0 h 772096"/>
                  <a:gd name="connsiteX2-131" fmla="*/ 1340135 w 1340135"/>
                  <a:gd name="connsiteY2-132" fmla="*/ 0 h 772096"/>
                  <a:gd name="connsiteX3-133" fmla="*/ 1340135 w 1340135"/>
                  <a:gd name="connsiteY3-134" fmla="*/ 770171 h 772096"/>
                  <a:gd name="connsiteX4-135" fmla="*/ 587660 w 1340135"/>
                  <a:gd name="connsiteY4-136" fmla="*/ 770171 h 772096"/>
                  <a:gd name="connsiteX5-137" fmla="*/ 587660 w 1340135"/>
                  <a:gd name="connsiteY5-138" fmla="*/ 772096 h 772096"/>
                  <a:gd name="connsiteX6-139" fmla="*/ 0 w 1340135"/>
                  <a:gd name="connsiteY6-140" fmla="*/ 372499 h 772096"/>
                  <a:gd name="connsiteX0-141" fmla="*/ 0 w 1340135"/>
                  <a:gd name="connsiteY0-142" fmla="*/ 372499 h 770171"/>
                  <a:gd name="connsiteX1-143" fmla="*/ 587660 w 1340135"/>
                  <a:gd name="connsiteY1-144" fmla="*/ 0 h 770171"/>
                  <a:gd name="connsiteX2-145" fmla="*/ 1340135 w 1340135"/>
                  <a:gd name="connsiteY2-146" fmla="*/ 0 h 770171"/>
                  <a:gd name="connsiteX3-147" fmla="*/ 1340135 w 1340135"/>
                  <a:gd name="connsiteY3-148" fmla="*/ 770171 h 770171"/>
                  <a:gd name="connsiteX4-149" fmla="*/ 587660 w 1340135"/>
                  <a:gd name="connsiteY4-150" fmla="*/ 770171 h 770171"/>
                  <a:gd name="connsiteX5-151" fmla="*/ 0 w 1340135"/>
                  <a:gd name="connsiteY5-152" fmla="*/ 372499 h 770171"/>
                  <a:gd name="connsiteX0-153" fmla="*/ 1340135 w 1446907"/>
                  <a:gd name="connsiteY0-154" fmla="*/ 770171 h 878011"/>
                  <a:gd name="connsiteX1-155" fmla="*/ 587660 w 1446907"/>
                  <a:gd name="connsiteY1-156" fmla="*/ 770171 h 878011"/>
                  <a:gd name="connsiteX2-157" fmla="*/ 0 w 1446907"/>
                  <a:gd name="connsiteY2-158" fmla="*/ 372499 h 878011"/>
                  <a:gd name="connsiteX3-159" fmla="*/ 587660 w 1446907"/>
                  <a:gd name="connsiteY3-160" fmla="*/ 0 h 878011"/>
                  <a:gd name="connsiteX4-161" fmla="*/ 1340135 w 1446907"/>
                  <a:gd name="connsiteY4-162" fmla="*/ 0 h 878011"/>
                  <a:gd name="connsiteX5-163" fmla="*/ 1446907 w 1446907"/>
                  <a:gd name="connsiteY5-164" fmla="*/ 878011 h 878011"/>
                  <a:gd name="connsiteX0-165" fmla="*/ 1340135 w 1340135"/>
                  <a:gd name="connsiteY0-166" fmla="*/ 770171 h 770171"/>
                  <a:gd name="connsiteX1-167" fmla="*/ 587660 w 1340135"/>
                  <a:gd name="connsiteY1-168" fmla="*/ 770171 h 770171"/>
                  <a:gd name="connsiteX2-169" fmla="*/ 0 w 1340135"/>
                  <a:gd name="connsiteY2-170" fmla="*/ 372499 h 770171"/>
                  <a:gd name="connsiteX3-171" fmla="*/ 587660 w 1340135"/>
                  <a:gd name="connsiteY3-172" fmla="*/ 0 h 770171"/>
                  <a:gd name="connsiteX4-173" fmla="*/ 1340135 w 1340135"/>
                  <a:gd name="connsiteY4-174" fmla="*/ 0 h 770171"/>
                  <a:gd name="connsiteX0-175" fmla="*/ 1573699 w 1573699"/>
                  <a:gd name="connsiteY0-176" fmla="*/ 767363 h 770171"/>
                  <a:gd name="connsiteX1-177" fmla="*/ 587660 w 1573699"/>
                  <a:gd name="connsiteY1-178" fmla="*/ 770171 h 770171"/>
                  <a:gd name="connsiteX2-179" fmla="*/ 0 w 1573699"/>
                  <a:gd name="connsiteY2-180" fmla="*/ 372499 h 770171"/>
                  <a:gd name="connsiteX3-181" fmla="*/ 587660 w 1573699"/>
                  <a:gd name="connsiteY3-182" fmla="*/ 0 h 770171"/>
                  <a:gd name="connsiteX4-183" fmla="*/ 1340135 w 1573699"/>
                  <a:gd name="connsiteY4-184" fmla="*/ 0 h 770171"/>
                  <a:gd name="connsiteX0-185" fmla="*/ 1573699 w 1576480"/>
                  <a:gd name="connsiteY0-186" fmla="*/ 770171 h 772979"/>
                  <a:gd name="connsiteX1-187" fmla="*/ 587660 w 1576480"/>
                  <a:gd name="connsiteY1-188" fmla="*/ 772979 h 772979"/>
                  <a:gd name="connsiteX2-189" fmla="*/ 0 w 1576480"/>
                  <a:gd name="connsiteY2-190" fmla="*/ 375307 h 772979"/>
                  <a:gd name="connsiteX3-191" fmla="*/ 587660 w 1576480"/>
                  <a:gd name="connsiteY3-192" fmla="*/ 2808 h 772979"/>
                  <a:gd name="connsiteX4-193" fmla="*/ 1576480 w 1576480"/>
                  <a:gd name="connsiteY4-194" fmla="*/ 0 h 77297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576480" h="772979">
                    <a:moveTo>
                      <a:pt x="1573699" y="770171"/>
                    </a:moveTo>
                    <a:lnTo>
                      <a:pt x="587660" y="772979"/>
                    </a:lnTo>
                    <a:lnTo>
                      <a:pt x="0" y="375307"/>
                    </a:lnTo>
                    <a:lnTo>
                      <a:pt x="587660" y="2808"/>
                    </a:lnTo>
                    <a:lnTo>
                      <a:pt x="1576480" y="0"/>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矩形 56"/>
            <p:cNvSpPr/>
            <p:nvPr/>
          </p:nvSpPr>
          <p:spPr>
            <a:xfrm>
              <a:off x="2851150" y="4316519"/>
              <a:ext cx="237154" cy="759630"/>
            </a:xfrm>
            <a:prstGeom prst="rect">
              <a:avLst/>
            </a:prstGeom>
            <a:gradFill flip="none" rotWithShape="1">
              <a:gsLst>
                <a:gs pos="100000">
                  <a:schemeClr val="tx1">
                    <a:alpha val="60000"/>
                  </a:schemeClr>
                </a:gs>
                <a:gs pos="0">
                  <a:srgbClr val="FFB85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平行四边形 10"/>
          <p:cNvSpPr/>
          <p:nvPr/>
        </p:nvSpPr>
        <p:spPr>
          <a:xfrm rot="5400000">
            <a:off x="2751857" y="4666597"/>
            <a:ext cx="1128012" cy="399076"/>
          </a:xfrm>
          <a:prstGeom prst="parallelogram">
            <a:avLst>
              <a:gd name="adj" fmla="val 90440"/>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平行四边形 11"/>
          <p:cNvSpPr/>
          <p:nvPr/>
        </p:nvSpPr>
        <p:spPr>
          <a:xfrm rot="10800000" flipH="1">
            <a:off x="3116325" y="4302127"/>
            <a:ext cx="1240943" cy="362675"/>
          </a:xfrm>
          <a:prstGeom prst="parallelogram">
            <a:avLst>
              <a:gd name="adj" fmla="val 1097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平行四边形 12"/>
          <p:cNvSpPr/>
          <p:nvPr/>
        </p:nvSpPr>
        <p:spPr>
          <a:xfrm rot="5400000">
            <a:off x="3593724" y="3904466"/>
            <a:ext cx="1128012" cy="399076"/>
          </a:xfrm>
          <a:prstGeom prst="parallelogram">
            <a:avLst>
              <a:gd name="adj" fmla="val 90440"/>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平行四边形 13"/>
          <p:cNvSpPr/>
          <p:nvPr/>
        </p:nvSpPr>
        <p:spPr>
          <a:xfrm rot="10800000" flipH="1">
            <a:off x="3958192" y="3539996"/>
            <a:ext cx="1240943" cy="362675"/>
          </a:xfrm>
          <a:prstGeom prst="parallelogram">
            <a:avLst>
              <a:gd name="adj" fmla="val 1097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平行四边形 20"/>
          <p:cNvSpPr/>
          <p:nvPr/>
        </p:nvSpPr>
        <p:spPr>
          <a:xfrm rot="5400000">
            <a:off x="4435575" y="3143500"/>
            <a:ext cx="1128012" cy="399076"/>
          </a:xfrm>
          <a:prstGeom prst="parallelogram">
            <a:avLst>
              <a:gd name="adj" fmla="val 90440"/>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平行四边形 21"/>
          <p:cNvSpPr/>
          <p:nvPr/>
        </p:nvSpPr>
        <p:spPr>
          <a:xfrm rot="10800000" flipH="1">
            <a:off x="4800043" y="2779030"/>
            <a:ext cx="1240943" cy="362675"/>
          </a:xfrm>
          <a:prstGeom prst="parallelogram">
            <a:avLst>
              <a:gd name="adj" fmla="val 1097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平行四边形 23"/>
          <p:cNvSpPr/>
          <p:nvPr/>
        </p:nvSpPr>
        <p:spPr>
          <a:xfrm rot="5400000">
            <a:off x="5274635" y="2378265"/>
            <a:ext cx="1128012" cy="399076"/>
          </a:xfrm>
          <a:prstGeom prst="parallelogram">
            <a:avLst>
              <a:gd name="adj" fmla="val 90440"/>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平行四边形 24"/>
          <p:cNvSpPr/>
          <p:nvPr/>
        </p:nvSpPr>
        <p:spPr>
          <a:xfrm rot="10800000" flipH="1">
            <a:off x="5639103" y="2013795"/>
            <a:ext cx="1240943" cy="362675"/>
          </a:xfrm>
          <a:prstGeom prst="parallelogram">
            <a:avLst>
              <a:gd name="adj" fmla="val 1097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平行四边形 26"/>
          <p:cNvSpPr/>
          <p:nvPr/>
        </p:nvSpPr>
        <p:spPr>
          <a:xfrm rot="5400000">
            <a:off x="6121295" y="1623584"/>
            <a:ext cx="1128012" cy="399076"/>
          </a:xfrm>
          <a:prstGeom prst="parallelogram">
            <a:avLst>
              <a:gd name="adj" fmla="val 90440"/>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平行四边形 27"/>
          <p:cNvSpPr/>
          <p:nvPr/>
        </p:nvSpPr>
        <p:spPr>
          <a:xfrm rot="10800000" flipH="1">
            <a:off x="6485763" y="1259112"/>
            <a:ext cx="3859141" cy="362675"/>
          </a:xfrm>
          <a:prstGeom prst="parallelogram">
            <a:avLst>
              <a:gd name="adj" fmla="val 1097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Group 181"/>
          <p:cNvGrpSpPr>
            <a:grpSpLocks noChangeAspect="1"/>
          </p:cNvGrpSpPr>
          <p:nvPr/>
        </p:nvGrpSpPr>
        <p:grpSpPr bwMode="auto">
          <a:xfrm>
            <a:off x="2470095" y="4469247"/>
            <a:ext cx="445641" cy="442387"/>
            <a:chOff x="2160" y="2262"/>
            <a:chExt cx="411" cy="408"/>
          </a:xfrm>
          <a:solidFill>
            <a:schemeClr val="bg1"/>
          </a:solidFill>
          <a:effectLst>
            <a:outerShdw blurRad="50800" dist="25400" dir="2700000" algn="tl" rotWithShape="0">
              <a:prstClr val="black">
                <a:alpha val="30000"/>
              </a:prstClr>
            </a:outerShdw>
          </a:effectLst>
        </p:grpSpPr>
        <p:sp>
          <p:nvSpPr>
            <p:cNvPr id="82"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89" name="Freeform 19"/>
          <p:cNvSpPr/>
          <p:nvPr/>
        </p:nvSpPr>
        <p:spPr bwMode="auto">
          <a:xfrm>
            <a:off x="3326988" y="3689644"/>
            <a:ext cx="230657" cy="451456"/>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a:effectLst>
            <a:outerShdw blurRad="50800" dist="254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grpSp>
        <p:nvGrpSpPr>
          <p:cNvPr id="90" name="Group 22"/>
          <p:cNvGrpSpPr>
            <a:grpSpLocks noChangeAspect="1"/>
          </p:cNvGrpSpPr>
          <p:nvPr/>
        </p:nvGrpSpPr>
        <p:grpSpPr bwMode="auto">
          <a:xfrm>
            <a:off x="4915877" y="2206054"/>
            <a:ext cx="363329" cy="363329"/>
            <a:chOff x="3617" y="1935"/>
            <a:chExt cx="446" cy="446"/>
          </a:xfrm>
          <a:solidFill>
            <a:schemeClr val="bg1"/>
          </a:solidFill>
          <a:effectLst>
            <a:outerShdw blurRad="50800" dist="25400" dir="2700000" algn="tl" rotWithShape="0">
              <a:prstClr val="black">
                <a:alpha val="30000"/>
              </a:prstClr>
            </a:outerShdw>
          </a:effectLst>
        </p:grpSpPr>
        <p:sp>
          <p:nvSpPr>
            <p:cNvPr id="91"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3" name="Freeform 28"/>
          <p:cNvSpPr>
            <a:spLocks noEditPoints="1"/>
          </p:cNvSpPr>
          <p:nvPr/>
        </p:nvSpPr>
        <p:spPr bwMode="auto">
          <a:xfrm>
            <a:off x="4051887" y="2954617"/>
            <a:ext cx="472157" cy="38245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a:effectLst>
            <a:outerShdw blurRad="50800" dist="25400" dir="2700000" algn="tl" rotWithShape="0">
              <a:prstClr val="black">
                <a:alpha val="30000"/>
              </a:prstClr>
            </a:outerShdw>
          </a:effectLst>
        </p:spPr>
        <p:txBody>
          <a:bodyPr vert="horz" wrap="square" lIns="91440" tIns="45720" rIns="91440" bIns="45720" numCol="1" anchor="t" anchorCtr="0" compatLnSpc="1"/>
          <a:lstStyle/>
          <a:p>
            <a:endParaRPr lang="zh-CN" altLang="en-US"/>
          </a:p>
        </p:txBody>
      </p:sp>
      <p:grpSp>
        <p:nvGrpSpPr>
          <p:cNvPr id="94" name="Group 198"/>
          <p:cNvGrpSpPr>
            <a:grpSpLocks noChangeAspect="1"/>
          </p:cNvGrpSpPr>
          <p:nvPr/>
        </p:nvGrpSpPr>
        <p:grpSpPr bwMode="auto">
          <a:xfrm>
            <a:off x="5750983" y="1453631"/>
            <a:ext cx="427208" cy="328539"/>
            <a:chOff x="2216" y="2944"/>
            <a:chExt cx="394" cy="303"/>
          </a:xfrm>
          <a:solidFill>
            <a:schemeClr val="bg1"/>
          </a:solidFill>
          <a:effectLst>
            <a:outerShdw blurRad="50800" dist="25400" dir="2700000" algn="tl" rotWithShape="0">
              <a:prstClr val="black">
                <a:alpha val="30000"/>
              </a:prstClr>
            </a:outerShdw>
          </a:effectLst>
        </p:grpSpPr>
        <p:sp>
          <p:nvSpPr>
            <p:cNvPr id="95" name="Line 203"/>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Line 204"/>
            <p:cNvSpPr>
              <a:spLocks noChangeShapeType="1"/>
            </p:cNvSpPr>
            <p:nvPr/>
          </p:nvSpPr>
          <p:spPr bwMode="auto">
            <a:xfrm>
              <a:off x="2423" y="3189"/>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205"/>
            <p:cNvSpPr>
              <a:spLocks noEditPoints="1"/>
            </p:cNvSpPr>
            <p:nvPr/>
          </p:nvSpPr>
          <p:spPr bwMode="auto">
            <a:xfrm>
              <a:off x="2216" y="2944"/>
              <a:ext cx="394" cy="303"/>
            </a:xfrm>
            <a:custGeom>
              <a:avLst/>
              <a:gdLst>
                <a:gd name="T0" fmla="*/ 157 w 164"/>
                <a:gd name="T1" fmla="*/ 12 h 126"/>
                <a:gd name="T2" fmla="*/ 153 w 164"/>
                <a:gd name="T3" fmla="*/ 7 h 126"/>
                <a:gd name="T4" fmla="*/ 104 w 164"/>
                <a:gd name="T5" fmla="*/ 0 h 126"/>
                <a:gd name="T6" fmla="*/ 82 w 164"/>
                <a:gd name="T7" fmla="*/ 10 h 126"/>
                <a:gd name="T8" fmla="*/ 68 w 164"/>
                <a:gd name="T9" fmla="*/ 1 h 126"/>
                <a:gd name="T10" fmla="*/ 17 w 164"/>
                <a:gd name="T11" fmla="*/ 6 h 126"/>
                <a:gd name="T12" fmla="*/ 8 w 164"/>
                <a:gd name="T13" fmla="*/ 10 h 126"/>
                <a:gd name="T14" fmla="*/ 5 w 164"/>
                <a:gd name="T15" fmla="*/ 12 h 126"/>
                <a:gd name="T16" fmla="*/ 0 w 164"/>
                <a:gd name="T17" fmla="*/ 83 h 126"/>
                <a:gd name="T18" fmla="*/ 4 w 164"/>
                <a:gd name="T19" fmla="*/ 120 h 126"/>
                <a:gd name="T20" fmla="*/ 56 w 164"/>
                <a:gd name="T21" fmla="*/ 120 h 126"/>
                <a:gd name="T22" fmla="*/ 63 w 164"/>
                <a:gd name="T23" fmla="*/ 120 h 126"/>
                <a:gd name="T24" fmla="*/ 71 w 164"/>
                <a:gd name="T25" fmla="*/ 126 h 126"/>
                <a:gd name="T26" fmla="*/ 91 w 164"/>
                <a:gd name="T27" fmla="*/ 126 h 126"/>
                <a:gd name="T28" fmla="*/ 98 w 164"/>
                <a:gd name="T29" fmla="*/ 123 h 126"/>
                <a:gd name="T30" fmla="*/ 100 w 164"/>
                <a:gd name="T31" fmla="*/ 120 h 126"/>
                <a:gd name="T32" fmla="*/ 145 w 164"/>
                <a:gd name="T33" fmla="*/ 120 h 126"/>
                <a:gd name="T34" fmla="*/ 164 w 164"/>
                <a:gd name="T35" fmla="*/ 114 h 126"/>
                <a:gd name="T36" fmla="*/ 164 w 164"/>
                <a:gd name="T37" fmla="*/ 21 h 126"/>
                <a:gd name="T38" fmla="*/ 68 w 164"/>
                <a:gd name="T39" fmla="*/ 113 h 126"/>
                <a:gd name="T40" fmla="*/ 12 w 164"/>
                <a:gd name="T41" fmla="*/ 107 h 126"/>
                <a:gd name="T42" fmla="*/ 40 w 164"/>
                <a:gd name="T43" fmla="*/ 101 h 126"/>
                <a:gd name="T44" fmla="*/ 77 w 164"/>
                <a:gd name="T45" fmla="*/ 109 h 126"/>
                <a:gd name="T46" fmla="*/ 79 w 164"/>
                <a:gd name="T47" fmla="*/ 17 h 126"/>
                <a:gd name="T48" fmla="*/ 79 w 164"/>
                <a:gd name="T49" fmla="*/ 98 h 126"/>
                <a:gd name="T50" fmla="*/ 65 w 164"/>
                <a:gd name="T51" fmla="*/ 94 h 126"/>
                <a:gd name="T52" fmla="*/ 12 w 164"/>
                <a:gd name="T53" fmla="*/ 100 h 126"/>
                <a:gd name="T54" fmla="*/ 12 w 164"/>
                <a:gd name="T55" fmla="*/ 13 h 126"/>
                <a:gd name="T56" fmla="*/ 15 w 164"/>
                <a:gd name="T57" fmla="*/ 11 h 126"/>
                <a:gd name="T58" fmla="*/ 43 w 164"/>
                <a:gd name="T59" fmla="*/ 6 h 126"/>
                <a:gd name="T60" fmla="*/ 76 w 164"/>
                <a:gd name="T61" fmla="*/ 10 h 126"/>
                <a:gd name="T62" fmla="*/ 79 w 164"/>
                <a:gd name="T63" fmla="*/ 17 h 126"/>
                <a:gd name="T64" fmla="*/ 85 w 164"/>
                <a:gd name="T65" fmla="*/ 40 h 126"/>
                <a:gd name="T66" fmla="*/ 85 w 164"/>
                <a:gd name="T67" fmla="*/ 14 h 126"/>
                <a:gd name="T68" fmla="*/ 90 w 164"/>
                <a:gd name="T69" fmla="*/ 8 h 126"/>
                <a:gd name="T70" fmla="*/ 94 w 164"/>
                <a:gd name="T71" fmla="*/ 43 h 126"/>
                <a:gd name="T72" fmla="*/ 102 w 164"/>
                <a:gd name="T73" fmla="*/ 43 h 126"/>
                <a:gd name="T74" fmla="*/ 107 w 164"/>
                <a:gd name="T75" fmla="*/ 5 h 126"/>
                <a:gd name="T76" fmla="*/ 152 w 164"/>
                <a:gd name="T77" fmla="*/ 11 h 126"/>
                <a:gd name="T78" fmla="*/ 152 w 164"/>
                <a:gd name="T79" fmla="*/ 15 h 126"/>
                <a:gd name="T80" fmla="*/ 152 w 164"/>
                <a:gd name="T81" fmla="*/ 100 h 126"/>
                <a:gd name="T82" fmla="*/ 100 w 164"/>
                <a:gd name="T83" fmla="*/ 94 h 126"/>
                <a:gd name="T84" fmla="*/ 96 w 164"/>
                <a:gd name="T85" fmla="*/ 113 h 126"/>
                <a:gd name="T86" fmla="*/ 97 w 164"/>
                <a:gd name="T87" fmla="*/ 101 h 126"/>
                <a:gd name="T88" fmla="*/ 147 w 164"/>
                <a:gd name="T89" fmla="*/ 106 h 126"/>
                <a:gd name="T90" fmla="*/ 153 w 164"/>
                <a:gd name="T91"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126">
                  <a:moveTo>
                    <a:pt x="159" y="12"/>
                  </a:moveTo>
                  <a:cubicBezTo>
                    <a:pt x="159" y="12"/>
                    <a:pt x="158" y="12"/>
                    <a:pt x="157" y="12"/>
                  </a:cubicBezTo>
                  <a:cubicBezTo>
                    <a:pt x="156" y="12"/>
                    <a:pt x="156" y="12"/>
                    <a:pt x="156" y="11"/>
                  </a:cubicBezTo>
                  <a:cubicBezTo>
                    <a:pt x="156" y="9"/>
                    <a:pt x="155" y="8"/>
                    <a:pt x="153" y="7"/>
                  </a:cubicBezTo>
                  <a:cubicBezTo>
                    <a:pt x="146" y="6"/>
                    <a:pt x="138" y="4"/>
                    <a:pt x="131" y="3"/>
                  </a:cubicBezTo>
                  <a:cubicBezTo>
                    <a:pt x="122" y="2"/>
                    <a:pt x="113" y="0"/>
                    <a:pt x="104" y="0"/>
                  </a:cubicBezTo>
                  <a:cubicBezTo>
                    <a:pt x="100" y="0"/>
                    <a:pt x="95" y="1"/>
                    <a:pt x="92" y="2"/>
                  </a:cubicBezTo>
                  <a:cubicBezTo>
                    <a:pt x="88" y="3"/>
                    <a:pt x="85" y="7"/>
                    <a:pt x="82" y="10"/>
                  </a:cubicBezTo>
                  <a:cubicBezTo>
                    <a:pt x="80" y="8"/>
                    <a:pt x="78" y="6"/>
                    <a:pt x="76" y="4"/>
                  </a:cubicBezTo>
                  <a:cubicBezTo>
                    <a:pt x="73" y="2"/>
                    <a:pt x="71" y="2"/>
                    <a:pt x="68" y="1"/>
                  </a:cubicBezTo>
                  <a:cubicBezTo>
                    <a:pt x="62" y="0"/>
                    <a:pt x="56" y="0"/>
                    <a:pt x="50" y="1"/>
                  </a:cubicBezTo>
                  <a:cubicBezTo>
                    <a:pt x="39" y="2"/>
                    <a:pt x="28" y="4"/>
                    <a:pt x="17" y="6"/>
                  </a:cubicBezTo>
                  <a:cubicBezTo>
                    <a:pt x="14" y="7"/>
                    <a:pt x="12" y="7"/>
                    <a:pt x="10" y="7"/>
                  </a:cubicBezTo>
                  <a:cubicBezTo>
                    <a:pt x="8" y="8"/>
                    <a:pt x="8" y="9"/>
                    <a:pt x="8" y="10"/>
                  </a:cubicBezTo>
                  <a:cubicBezTo>
                    <a:pt x="8" y="12"/>
                    <a:pt x="8" y="12"/>
                    <a:pt x="8" y="12"/>
                  </a:cubicBezTo>
                  <a:cubicBezTo>
                    <a:pt x="7" y="12"/>
                    <a:pt x="6" y="12"/>
                    <a:pt x="5" y="12"/>
                  </a:cubicBezTo>
                  <a:cubicBezTo>
                    <a:pt x="1" y="12"/>
                    <a:pt x="0" y="15"/>
                    <a:pt x="0" y="19"/>
                  </a:cubicBezTo>
                  <a:cubicBezTo>
                    <a:pt x="0" y="43"/>
                    <a:pt x="0" y="59"/>
                    <a:pt x="0" y="83"/>
                  </a:cubicBezTo>
                  <a:cubicBezTo>
                    <a:pt x="0" y="93"/>
                    <a:pt x="0" y="103"/>
                    <a:pt x="0" y="113"/>
                  </a:cubicBezTo>
                  <a:cubicBezTo>
                    <a:pt x="0" y="116"/>
                    <a:pt x="0" y="120"/>
                    <a:pt x="4" y="120"/>
                  </a:cubicBezTo>
                  <a:cubicBezTo>
                    <a:pt x="8" y="120"/>
                    <a:pt x="12" y="120"/>
                    <a:pt x="15" y="120"/>
                  </a:cubicBezTo>
                  <a:cubicBezTo>
                    <a:pt x="29" y="120"/>
                    <a:pt x="42" y="120"/>
                    <a:pt x="56" y="120"/>
                  </a:cubicBezTo>
                  <a:cubicBezTo>
                    <a:pt x="58" y="120"/>
                    <a:pt x="60" y="120"/>
                    <a:pt x="62" y="120"/>
                  </a:cubicBezTo>
                  <a:cubicBezTo>
                    <a:pt x="62" y="120"/>
                    <a:pt x="63" y="120"/>
                    <a:pt x="63" y="120"/>
                  </a:cubicBezTo>
                  <a:cubicBezTo>
                    <a:pt x="65" y="120"/>
                    <a:pt x="65" y="121"/>
                    <a:pt x="65" y="122"/>
                  </a:cubicBezTo>
                  <a:cubicBezTo>
                    <a:pt x="66" y="125"/>
                    <a:pt x="69" y="126"/>
                    <a:pt x="71" y="126"/>
                  </a:cubicBezTo>
                  <a:cubicBezTo>
                    <a:pt x="74" y="126"/>
                    <a:pt x="77" y="126"/>
                    <a:pt x="80" y="126"/>
                  </a:cubicBezTo>
                  <a:cubicBezTo>
                    <a:pt x="84" y="126"/>
                    <a:pt x="87" y="126"/>
                    <a:pt x="91" y="126"/>
                  </a:cubicBezTo>
                  <a:cubicBezTo>
                    <a:pt x="92" y="126"/>
                    <a:pt x="95" y="126"/>
                    <a:pt x="96" y="125"/>
                  </a:cubicBezTo>
                  <a:cubicBezTo>
                    <a:pt x="97" y="125"/>
                    <a:pt x="98" y="124"/>
                    <a:pt x="98" y="123"/>
                  </a:cubicBezTo>
                  <a:cubicBezTo>
                    <a:pt x="99" y="122"/>
                    <a:pt x="98" y="121"/>
                    <a:pt x="99" y="120"/>
                  </a:cubicBezTo>
                  <a:cubicBezTo>
                    <a:pt x="100" y="120"/>
                    <a:pt x="100" y="120"/>
                    <a:pt x="100" y="120"/>
                  </a:cubicBezTo>
                  <a:cubicBezTo>
                    <a:pt x="102" y="120"/>
                    <a:pt x="104" y="120"/>
                    <a:pt x="105" y="120"/>
                  </a:cubicBezTo>
                  <a:cubicBezTo>
                    <a:pt x="118" y="120"/>
                    <a:pt x="132" y="120"/>
                    <a:pt x="145" y="120"/>
                  </a:cubicBezTo>
                  <a:cubicBezTo>
                    <a:pt x="149" y="120"/>
                    <a:pt x="154" y="120"/>
                    <a:pt x="159" y="120"/>
                  </a:cubicBezTo>
                  <a:cubicBezTo>
                    <a:pt x="162" y="120"/>
                    <a:pt x="164" y="118"/>
                    <a:pt x="164" y="114"/>
                  </a:cubicBezTo>
                  <a:cubicBezTo>
                    <a:pt x="164" y="105"/>
                    <a:pt x="164" y="96"/>
                    <a:pt x="164" y="87"/>
                  </a:cubicBezTo>
                  <a:cubicBezTo>
                    <a:pt x="164" y="62"/>
                    <a:pt x="164" y="46"/>
                    <a:pt x="164" y="21"/>
                  </a:cubicBezTo>
                  <a:cubicBezTo>
                    <a:pt x="164" y="17"/>
                    <a:pt x="164" y="12"/>
                    <a:pt x="159" y="12"/>
                  </a:cubicBezTo>
                  <a:close/>
                  <a:moveTo>
                    <a:pt x="68" y="113"/>
                  </a:moveTo>
                  <a:cubicBezTo>
                    <a:pt x="49" y="113"/>
                    <a:pt x="30" y="113"/>
                    <a:pt x="10" y="113"/>
                  </a:cubicBezTo>
                  <a:cubicBezTo>
                    <a:pt x="11" y="112"/>
                    <a:pt x="11" y="107"/>
                    <a:pt x="12" y="107"/>
                  </a:cubicBezTo>
                  <a:cubicBezTo>
                    <a:pt x="13" y="106"/>
                    <a:pt x="15" y="106"/>
                    <a:pt x="16" y="106"/>
                  </a:cubicBezTo>
                  <a:cubicBezTo>
                    <a:pt x="24" y="104"/>
                    <a:pt x="32" y="102"/>
                    <a:pt x="40" y="101"/>
                  </a:cubicBezTo>
                  <a:cubicBezTo>
                    <a:pt x="49" y="100"/>
                    <a:pt x="58" y="98"/>
                    <a:pt x="66" y="101"/>
                  </a:cubicBezTo>
                  <a:cubicBezTo>
                    <a:pt x="71" y="102"/>
                    <a:pt x="75" y="105"/>
                    <a:pt x="77" y="109"/>
                  </a:cubicBezTo>
                  <a:cubicBezTo>
                    <a:pt x="74" y="109"/>
                    <a:pt x="70" y="111"/>
                    <a:pt x="68" y="113"/>
                  </a:cubicBezTo>
                  <a:close/>
                  <a:moveTo>
                    <a:pt x="79" y="17"/>
                  </a:moveTo>
                  <a:cubicBezTo>
                    <a:pt x="79" y="22"/>
                    <a:pt x="79" y="20"/>
                    <a:pt x="79" y="25"/>
                  </a:cubicBezTo>
                  <a:cubicBezTo>
                    <a:pt x="79" y="50"/>
                    <a:pt x="79" y="73"/>
                    <a:pt x="79" y="98"/>
                  </a:cubicBezTo>
                  <a:cubicBezTo>
                    <a:pt x="79" y="100"/>
                    <a:pt x="79" y="101"/>
                    <a:pt x="79" y="102"/>
                  </a:cubicBezTo>
                  <a:cubicBezTo>
                    <a:pt x="75" y="99"/>
                    <a:pt x="70" y="95"/>
                    <a:pt x="65" y="94"/>
                  </a:cubicBezTo>
                  <a:cubicBezTo>
                    <a:pt x="59" y="93"/>
                    <a:pt x="53" y="93"/>
                    <a:pt x="46" y="94"/>
                  </a:cubicBezTo>
                  <a:cubicBezTo>
                    <a:pt x="35" y="95"/>
                    <a:pt x="23" y="97"/>
                    <a:pt x="12" y="100"/>
                  </a:cubicBezTo>
                  <a:cubicBezTo>
                    <a:pt x="12" y="79"/>
                    <a:pt x="12" y="57"/>
                    <a:pt x="12" y="36"/>
                  </a:cubicBezTo>
                  <a:cubicBezTo>
                    <a:pt x="12" y="25"/>
                    <a:pt x="12" y="23"/>
                    <a:pt x="12" y="13"/>
                  </a:cubicBezTo>
                  <a:cubicBezTo>
                    <a:pt x="12" y="12"/>
                    <a:pt x="12" y="11"/>
                    <a:pt x="12" y="11"/>
                  </a:cubicBezTo>
                  <a:cubicBezTo>
                    <a:pt x="13" y="11"/>
                    <a:pt x="14" y="11"/>
                    <a:pt x="15" y="11"/>
                  </a:cubicBezTo>
                  <a:cubicBezTo>
                    <a:pt x="17" y="10"/>
                    <a:pt x="20" y="10"/>
                    <a:pt x="22" y="10"/>
                  </a:cubicBezTo>
                  <a:cubicBezTo>
                    <a:pt x="29" y="8"/>
                    <a:pt x="36" y="7"/>
                    <a:pt x="43" y="6"/>
                  </a:cubicBezTo>
                  <a:cubicBezTo>
                    <a:pt x="49" y="6"/>
                    <a:pt x="55" y="5"/>
                    <a:pt x="61" y="5"/>
                  </a:cubicBezTo>
                  <a:cubicBezTo>
                    <a:pt x="67" y="5"/>
                    <a:pt x="72" y="6"/>
                    <a:pt x="76" y="10"/>
                  </a:cubicBezTo>
                  <a:cubicBezTo>
                    <a:pt x="78" y="11"/>
                    <a:pt x="79" y="12"/>
                    <a:pt x="79" y="13"/>
                  </a:cubicBezTo>
                  <a:cubicBezTo>
                    <a:pt x="79" y="15"/>
                    <a:pt x="79" y="16"/>
                    <a:pt x="79" y="17"/>
                  </a:cubicBezTo>
                  <a:close/>
                  <a:moveTo>
                    <a:pt x="85" y="103"/>
                  </a:moveTo>
                  <a:cubicBezTo>
                    <a:pt x="85" y="82"/>
                    <a:pt x="85" y="61"/>
                    <a:pt x="85" y="40"/>
                  </a:cubicBezTo>
                  <a:cubicBezTo>
                    <a:pt x="85" y="31"/>
                    <a:pt x="85" y="31"/>
                    <a:pt x="85" y="22"/>
                  </a:cubicBezTo>
                  <a:cubicBezTo>
                    <a:pt x="85" y="19"/>
                    <a:pt x="85" y="17"/>
                    <a:pt x="85" y="14"/>
                  </a:cubicBezTo>
                  <a:cubicBezTo>
                    <a:pt x="85" y="14"/>
                    <a:pt x="85" y="13"/>
                    <a:pt x="85" y="13"/>
                  </a:cubicBezTo>
                  <a:cubicBezTo>
                    <a:pt x="85" y="11"/>
                    <a:pt x="89" y="9"/>
                    <a:pt x="90" y="8"/>
                  </a:cubicBezTo>
                  <a:cubicBezTo>
                    <a:pt x="90" y="23"/>
                    <a:pt x="90" y="30"/>
                    <a:pt x="90" y="45"/>
                  </a:cubicBezTo>
                  <a:cubicBezTo>
                    <a:pt x="91" y="44"/>
                    <a:pt x="92" y="44"/>
                    <a:pt x="94" y="43"/>
                  </a:cubicBezTo>
                  <a:cubicBezTo>
                    <a:pt x="95" y="42"/>
                    <a:pt x="97" y="40"/>
                    <a:pt x="98" y="40"/>
                  </a:cubicBezTo>
                  <a:cubicBezTo>
                    <a:pt x="99" y="40"/>
                    <a:pt x="101" y="42"/>
                    <a:pt x="102" y="43"/>
                  </a:cubicBezTo>
                  <a:cubicBezTo>
                    <a:pt x="104" y="44"/>
                    <a:pt x="105" y="44"/>
                    <a:pt x="107" y="45"/>
                  </a:cubicBezTo>
                  <a:cubicBezTo>
                    <a:pt x="107" y="29"/>
                    <a:pt x="107" y="21"/>
                    <a:pt x="107" y="5"/>
                  </a:cubicBezTo>
                  <a:cubicBezTo>
                    <a:pt x="119" y="6"/>
                    <a:pt x="132" y="8"/>
                    <a:pt x="145" y="10"/>
                  </a:cubicBezTo>
                  <a:cubicBezTo>
                    <a:pt x="147" y="11"/>
                    <a:pt x="150" y="11"/>
                    <a:pt x="152" y="11"/>
                  </a:cubicBezTo>
                  <a:cubicBezTo>
                    <a:pt x="152" y="12"/>
                    <a:pt x="152" y="12"/>
                    <a:pt x="152" y="13"/>
                  </a:cubicBezTo>
                  <a:cubicBezTo>
                    <a:pt x="152" y="14"/>
                    <a:pt x="152" y="14"/>
                    <a:pt x="152" y="15"/>
                  </a:cubicBezTo>
                  <a:cubicBezTo>
                    <a:pt x="152" y="26"/>
                    <a:pt x="152" y="28"/>
                    <a:pt x="152" y="39"/>
                  </a:cubicBezTo>
                  <a:cubicBezTo>
                    <a:pt x="152" y="59"/>
                    <a:pt x="152" y="79"/>
                    <a:pt x="152" y="100"/>
                  </a:cubicBezTo>
                  <a:cubicBezTo>
                    <a:pt x="141" y="97"/>
                    <a:pt x="129" y="95"/>
                    <a:pt x="117" y="94"/>
                  </a:cubicBezTo>
                  <a:cubicBezTo>
                    <a:pt x="112" y="93"/>
                    <a:pt x="105" y="93"/>
                    <a:pt x="100" y="94"/>
                  </a:cubicBezTo>
                  <a:cubicBezTo>
                    <a:pt x="94" y="95"/>
                    <a:pt x="89" y="99"/>
                    <a:pt x="85" y="103"/>
                  </a:cubicBezTo>
                  <a:close/>
                  <a:moveTo>
                    <a:pt x="96" y="113"/>
                  </a:moveTo>
                  <a:cubicBezTo>
                    <a:pt x="93" y="111"/>
                    <a:pt x="90" y="109"/>
                    <a:pt x="87" y="109"/>
                  </a:cubicBezTo>
                  <a:cubicBezTo>
                    <a:pt x="88" y="105"/>
                    <a:pt x="93" y="103"/>
                    <a:pt x="97" y="101"/>
                  </a:cubicBezTo>
                  <a:cubicBezTo>
                    <a:pt x="105" y="98"/>
                    <a:pt x="115" y="100"/>
                    <a:pt x="124" y="101"/>
                  </a:cubicBezTo>
                  <a:cubicBezTo>
                    <a:pt x="131" y="102"/>
                    <a:pt x="139" y="104"/>
                    <a:pt x="147" y="106"/>
                  </a:cubicBezTo>
                  <a:cubicBezTo>
                    <a:pt x="149" y="106"/>
                    <a:pt x="150" y="106"/>
                    <a:pt x="152" y="107"/>
                  </a:cubicBezTo>
                  <a:cubicBezTo>
                    <a:pt x="152" y="107"/>
                    <a:pt x="153" y="112"/>
                    <a:pt x="153" y="113"/>
                  </a:cubicBezTo>
                  <a:cubicBezTo>
                    <a:pt x="134" y="113"/>
                    <a:pt x="115" y="113"/>
                    <a:pt x="96"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206"/>
            <p:cNvSpPr/>
            <p:nvPr/>
          </p:nvSpPr>
          <p:spPr bwMode="auto">
            <a:xfrm>
              <a:off x="2420" y="3189"/>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207"/>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208"/>
            <p:cNvSpPr/>
            <p:nvPr/>
          </p:nvSpPr>
          <p:spPr bwMode="auto">
            <a:xfrm>
              <a:off x="2420" y="319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4" name="组合 103"/>
          <p:cNvGrpSpPr/>
          <p:nvPr/>
        </p:nvGrpSpPr>
        <p:grpSpPr>
          <a:xfrm>
            <a:off x="3430219" y="4662681"/>
            <a:ext cx="1000117" cy="696909"/>
            <a:chOff x="1317673" y="3472323"/>
            <a:chExt cx="1000117" cy="696909"/>
          </a:xfrm>
        </p:grpSpPr>
        <p:sp>
          <p:nvSpPr>
            <p:cNvPr id="102" name="文本框 101"/>
            <p:cNvSpPr txBox="1"/>
            <p:nvPr/>
          </p:nvSpPr>
          <p:spPr>
            <a:xfrm>
              <a:off x="1317673" y="3472323"/>
              <a:ext cx="1000117"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01</a:t>
              </a:r>
              <a:endParaRPr lang="zh-CN" altLang="en-US" sz="3600" dirty="0">
                <a:solidFill>
                  <a:srgbClr val="FFB850"/>
                </a:solidFill>
                <a:latin typeface="Impact" panose="020B0806030902050204" pitchFamily="34" charset="0"/>
              </a:endParaRPr>
            </a:p>
          </p:txBody>
        </p:sp>
        <p:sp>
          <p:nvSpPr>
            <p:cNvPr id="103" name="文本框 102"/>
            <p:cNvSpPr txBox="1"/>
            <p:nvPr/>
          </p:nvSpPr>
          <p:spPr>
            <a:xfrm>
              <a:off x="1493089" y="3907622"/>
              <a:ext cx="673100" cy="261610"/>
            </a:xfrm>
            <a:prstGeom prst="rect">
              <a:avLst/>
            </a:prstGeom>
            <a:noFill/>
          </p:spPr>
          <p:txBody>
            <a:bodyPr wrap="square" rtlCol="0">
              <a:spAutoFit/>
            </a:bodyPr>
            <a:lstStyle/>
            <a:p>
              <a:pPr algn="ctr"/>
              <a:r>
                <a:rPr lang="en-US" altLang="zh-CN" sz="1100" dirty="0" smtClean="0">
                  <a:solidFill>
                    <a:srgbClr val="FFB850"/>
                  </a:solidFill>
                  <a:latin typeface="LiHei Pro" panose="020B0500000000000000" pitchFamily="34" charset="-122"/>
                  <a:ea typeface="LiHei Pro" panose="020B0500000000000000" pitchFamily="34" charset="-122"/>
                </a:rPr>
                <a:t>OPTION</a:t>
              </a:r>
              <a:endParaRPr lang="zh-CN" altLang="en-US" sz="1100" dirty="0">
                <a:solidFill>
                  <a:srgbClr val="FFB850"/>
                </a:solidFill>
                <a:latin typeface="LiHei Pro" panose="020B0500000000000000" pitchFamily="34" charset="-122"/>
                <a:ea typeface="LiHei Pro" panose="020B0500000000000000" pitchFamily="34" charset="-122"/>
              </a:endParaRPr>
            </a:p>
          </p:txBody>
        </p:sp>
      </p:grpSp>
      <p:grpSp>
        <p:nvGrpSpPr>
          <p:cNvPr id="105" name="组合 104"/>
          <p:cNvGrpSpPr/>
          <p:nvPr/>
        </p:nvGrpSpPr>
        <p:grpSpPr>
          <a:xfrm>
            <a:off x="4299708" y="3940313"/>
            <a:ext cx="1000117" cy="696909"/>
            <a:chOff x="1317673" y="3472323"/>
            <a:chExt cx="1000117" cy="696909"/>
          </a:xfrm>
        </p:grpSpPr>
        <p:sp>
          <p:nvSpPr>
            <p:cNvPr id="106" name="文本框 105"/>
            <p:cNvSpPr txBox="1"/>
            <p:nvPr/>
          </p:nvSpPr>
          <p:spPr>
            <a:xfrm>
              <a:off x="1317673" y="3472323"/>
              <a:ext cx="1000117" cy="646331"/>
            </a:xfrm>
            <a:prstGeom prst="rect">
              <a:avLst/>
            </a:prstGeom>
            <a:noFill/>
          </p:spPr>
          <p:txBody>
            <a:bodyPr wrap="square" rtlCol="0">
              <a:spAutoFit/>
            </a:bodyPr>
            <a:lstStyle/>
            <a:p>
              <a:pPr algn="ctr"/>
              <a:r>
                <a:rPr lang="en-US" altLang="zh-CN" sz="3600" dirty="0" smtClean="0">
                  <a:solidFill>
                    <a:srgbClr val="00AF92"/>
                  </a:solidFill>
                  <a:latin typeface="Impact" panose="020B0806030902050204" pitchFamily="34" charset="0"/>
                </a:rPr>
                <a:t>02</a:t>
              </a:r>
              <a:endParaRPr lang="zh-CN" altLang="en-US" sz="3600" dirty="0">
                <a:solidFill>
                  <a:srgbClr val="00AF92"/>
                </a:solidFill>
                <a:latin typeface="Impact" panose="020B0806030902050204" pitchFamily="34" charset="0"/>
              </a:endParaRPr>
            </a:p>
          </p:txBody>
        </p:sp>
        <p:sp>
          <p:nvSpPr>
            <p:cNvPr id="107" name="文本框 106"/>
            <p:cNvSpPr txBox="1"/>
            <p:nvPr/>
          </p:nvSpPr>
          <p:spPr>
            <a:xfrm>
              <a:off x="1493089" y="3907622"/>
              <a:ext cx="673100" cy="261610"/>
            </a:xfrm>
            <a:prstGeom prst="rect">
              <a:avLst/>
            </a:prstGeom>
            <a:noFill/>
          </p:spPr>
          <p:txBody>
            <a:bodyPr wrap="square" rtlCol="0">
              <a:spAutoFit/>
            </a:bodyPr>
            <a:lstStyle/>
            <a:p>
              <a:pPr algn="ctr"/>
              <a:r>
                <a:rPr lang="en-US" altLang="zh-CN" sz="1100" dirty="0" smtClean="0">
                  <a:solidFill>
                    <a:srgbClr val="00AF92"/>
                  </a:solidFill>
                  <a:latin typeface="LiHei Pro" panose="020B0500000000000000" pitchFamily="34" charset="-122"/>
                  <a:ea typeface="LiHei Pro" panose="020B0500000000000000" pitchFamily="34" charset="-122"/>
                </a:rPr>
                <a:t>OPTION</a:t>
              </a:r>
              <a:endParaRPr lang="zh-CN" altLang="en-US" sz="1100" dirty="0">
                <a:solidFill>
                  <a:srgbClr val="00AF92"/>
                </a:solidFill>
                <a:latin typeface="LiHei Pro" panose="020B0500000000000000" pitchFamily="34" charset="-122"/>
                <a:ea typeface="LiHei Pro" panose="020B0500000000000000" pitchFamily="34" charset="-122"/>
              </a:endParaRPr>
            </a:p>
          </p:txBody>
        </p:sp>
      </p:grpSp>
      <p:grpSp>
        <p:nvGrpSpPr>
          <p:cNvPr id="108" name="组合 107"/>
          <p:cNvGrpSpPr/>
          <p:nvPr/>
        </p:nvGrpSpPr>
        <p:grpSpPr>
          <a:xfrm>
            <a:off x="5150368" y="3189119"/>
            <a:ext cx="1000117" cy="696909"/>
            <a:chOff x="1317673" y="3472323"/>
            <a:chExt cx="1000117" cy="696909"/>
          </a:xfrm>
        </p:grpSpPr>
        <p:sp>
          <p:nvSpPr>
            <p:cNvPr id="109" name="文本框 108"/>
            <p:cNvSpPr txBox="1"/>
            <p:nvPr/>
          </p:nvSpPr>
          <p:spPr>
            <a:xfrm>
              <a:off x="1317673" y="3472323"/>
              <a:ext cx="1000117" cy="646331"/>
            </a:xfrm>
            <a:prstGeom prst="rect">
              <a:avLst/>
            </a:prstGeom>
            <a:noFill/>
          </p:spPr>
          <p:txBody>
            <a:bodyPr wrap="square" rtlCol="0">
              <a:spAutoFit/>
            </a:bodyPr>
            <a:lstStyle/>
            <a:p>
              <a:pPr algn="ctr"/>
              <a:r>
                <a:rPr lang="en-US" altLang="zh-CN" sz="3600" dirty="0" smtClean="0">
                  <a:solidFill>
                    <a:srgbClr val="01ACBE"/>
                  </a:solidFill>
                  <a:latin typeface="Impact" panose="020B0806030902050204" pitchFamily="34" charset="0"/>
                </a:rPr>
                <a:t>03</a:t>
              </a:r>
              <a:endParaRPr lang="zh-CN" altLang="en-US" sz="3600" dirty="0">
                <a:solidFill>
                  <a:srgbClr val="01ACBE"/>
                </a:solidFill>
                <a:latin typeface="Impact" panose="020B0806030902050204" pitchFamily="34" charset="0"/>
              </a:endParaRPr>
            </a:p>
          </p:txBody>
        </p:sp>
        <p:sp>
          <p:nvSpPr>
            <p:cNvPr id="110" name="文本框 109"/>
            <p:cNvSpPr txBox="1"/>
            <p:nvPr/>
          </p:nvSpPr>
          <p:spPr>
            <a:xfrm>
              <a:off x="1493089" y="3907622"/>
              <a:ext cx="673100" cy="261610"/>
            </a:xfrm>
            <a:prstGeom prst="rect">
              <a:avLst/>
            </a:prstGeom>
            <a:noFill/>
          </p:spPr>
          <p:txBody>
            <a:bodyPr wrap="square" rtlCol="0">
              <a:spAutoFit/>
            </a:bodyPr>
            <a:lstStyle/>
            <a:p>
              <a:pPr algn="ctr"/>
              <a:r>
                <a:rPr lang="en-US" altLang="zh-CN" sz="1100" dirty="0" smtClean="0">
                  <a:solidFill>
                    <a:srgbClr val="01ACBE"/>
                  </a:solidFill>
                  <a:latin typeface="LiHei Pro" panose="020B0500000000000000" pitchFamily="34" charset="-122"/>
                  <a:ea typeface="LiHei Pro" panose="020B0500000000000000" pitchFamily="34" charset="-122"/>
                </a:rPr>
                <a:t>OPTION</a:t>
              </a:r>
              <a:endParaRPr lang="zh-CN" altLang="en-US" sz="1100" dirty="0">
                <a:solidFill>
                  <a:srgbClr val="01ACBE"/>
                </a:solidFill>
                <a:latin typeface="LiHei Pro" panose="020B0500000000000000" pitchFamily="34" charset="-122"/>
                <a:ea typeface="LiHei Pro" panose="020B0500000000000000" pitchFamily="34" charset="-122"/>
              </a:endParaRPr>
            </a:p>
          </p:txBody>
        </p:sp>
      </p:grpSp>
      <p:grpSp>
        <p:nvGrpSpPr>
          <p:cNvPr id="111" name="组合 110"/>
          <p:cNvGrpSpPr/>
          <p:nvPr/>
        </p:nvGrpSpPr>
        <p:grpSpPr>
          <a:xfrm>
            <a:off x="5977434" y="2419085"/>
            <a:ext cx="1000117" cy="696909"/>
            <a:chOff x="1317673" y="3472323"/>
            <a:chExt cx="1000117" cy="696909"/>
          </a:xfrm>
        </p:grpSpPr>
        <p:sp>
          <p:nvSpPr>
            <p:cNvPr id="112" name="文本框 111"/>
            <p:cNvSpPr txBox="1"/>
            <p:nvPr/>
          </p:nvSpPr>
          <p:spPr>
            <a:xfrm>
              <a:off x="1317673" y="3472323"/>
              <a:ext cx="1000117" cy="646331"/>
            </a:xfrm>
            <a:prstGeom prst="rect">
              <a:avLst/>
            </a:prstGeom>
            <a:noFill/>
          </p:spPr>
          <p:txBody>
            <a:bodyPr wrap="square" rtlCol="0">
              <a:spAutoFit/>
            </a:bodyPr>
            <a:lstStyle/>
            <a:p>
              <a:pPr algn="ctr"/>
              <a:r>
                <a:rPr lang="en-US" altLang="zh-CN" sz="3600" dirty="0" smtClean="0">
                  <a:solidFill>
                    <a:srgbClr val="E87071"/>
                  </a:solidFill>
                  <a:latin typeface="Impact" panose="020B0806030902050204" pitchFamily="34" charset="0"/>
                </a:rPr>
                <a:t>04</a:t>
              </a:r>
              <a:endParaRPr lang="zh-CN" altLang="en-US" sz="3600" dirty="0">
                <a:solidFill>
                  <a:srgbClr val="E87071"/>
                </a:solidFill>
                <a:latin typeface="Impact" panose="020B0806030902050204" pitchFamily="34" charset="0"/>
              </a:endParaRPr>
            </a:p>
          </p:txBody>
        </p:sp>
        <p:sp>
          <p:nvSpPr>
            <p:cNvPr id="113" name="文本框 112"/>
            <p:cNvSpPr txBox="1"/>
            <p:nvPr/>
          </p:nvSpPr>
          <p:spPr>
            <a:xfrm>
              <a:off x="1493089" y="3907622"/>
              <a:ext cx="673100" cy="261610"/>
            </a:xfrm>
            <a:prstGeom prst="rect">
              <a:avLst/>
            </a:prstGeom>
            <a:noFill/>
          </p:spPr>
          <p:txBody>
            <a:bodyPr wrap="square" rtlCol="0">
              <a:spAutoFit/>
            </a:bodyPr>
            <a:lstStyle/>
            <a:p>
              <a:pPr algn="ctr"/>
              <a:r>
                <a:rPr lang="en-US" altLang="zh-CN" sz="1100" dirty="0" smtClean="0">
                  <a:solidFill>
                    <a:srgbClr val="E87071"/>
                  </a:solidFill>
                  <a:latin typeface="LiHei Pro" panose="020B0500000000000000" pitchFamily="34" charset="-122"/>
                  <a:ea typeface="LiHei Pro" panose="020B0500000000000000" pitchFamily="34" charset="-122"/>
                </a:rPr>
                <a:t>OPTION</a:t>
              </a:r>
              <a:endParaRPr lang="zh-CN" altLang="en-US" sz="1100" dirty="0">
                <a:solidFill>
                  <a:srgbClr val="E87071"/>
                </a:solidFill>
                <a:latin typeface="LiHei Pro" panose="020B0500000000000000" pitchFamily="34" charset="-122"/>
                <a:ea typeface="LiHei Pro" panose="020B0500000000000000" pitchFamily="34" charset="-122"/>
              </a:endParaRPr>
            </a:p>
          </p:txBody>
        </p:sp>
      </p:grpSp>
      <p:grpSp>
        <p:nvGrpSpPr>
          <p:cNvPr id="118" name="组合 117"/>
          <p:cNvGrpSpPr/>
          <p:nvPr/>
        </p:nvGrpSpPr>
        <p:grpSpPr>
          <a:xfrm>
            <a:off x="6760072" y="1681168"/>
            <a:ext cx="1000117" cy="696909"/>
            <a:chOff x="1317673" y="3472323"/>
            <a:chExt cx="1000117" cy="696909"/>
          </a:xfrm>
        </p:grpSpPr>
        <p:sp>
          <p:nvSpPr>
            <p:cNvPr id="119" name="文本框 118"/>
            <p:cNvSpPr txBox="1"/>
            <p:nvPr/>
          </p:nvSpPr>
          <p:spPr>
            <a:xfrm>
              <a:off x="1317673" y="3472323"/>
              <a:ext cx="1000117" cy="646331"/>
            </a:xfrm>
            <a:prstGeom prst="rect">
              <a:avLst/>
            </a:prstGeom>
            <a:noFill/>
          </p:spPr>
          <p:txBody>
            <a:bodyPr wrap="square" rtlCol="0">
              <a:spAutoFit/>
            </a:bodyPr>
            <a:lstStyle/>
            <a:p>
              <a:pPr algn="ctr"/>
              <a:r>
                <a:rPr lang="en-US" altLang="zh-CN" sz="3600" dirty="0" smtClean="0">
                  <a:solidFill>
                    <a:srgbClr val="663A77"/>
                  </a:solidFill>
                  <a:latin typeface="Impact" panose="020B0806030902050204" pitchFamily="34" charset="0"/>
                </a:rPr>
                <a:t>05</a:t>
              </a:r>
              <a:endParaRPr lang="zh-CN" altLang="en-US" sz="3600" dirty="0">
                <a:solidFill>
                  <a:srgbClr val="663A77"/>
                </a:solidFill>
                <a:latin typeface="Impact" panose="020B0806030902050204" pitchFamily="34" charset="0"/>
              </a:endParaRPr>
            </a:p>
          </p:txBody>
        </p:sp>
        <p:sp>
          <p:nvSpPr>
            <p:cNvPr id="120" name="文本框 119"/>
            <p:cNvSpPr txBox="1"/>
            <p:nvPr/>
          </p:nvSpPr>
          <p:spPr>
            <a:xfrm>
              <a:off x="1493089" y="3907622"/>
              <a:ext cx="673100" cy="261610"/>
            </a:xfrm>
            <a:prstGeom prst="rect">
              <a:avLst/>
            </a:prstGeom>
            <a:noFill/>
          </p:spPr>
          <p:txBody>
            <a:bodyPr wrap="square" rtlCol="0">
              <a:spAutoFit/>
            </a:bodyPr>
            <a:lstStyle/>
            <a:p>
              <a:pPr algn="ctr"/>
              <a:r>
                <a:rPr lang="en-US" altLang="zh-CN" sz="1100" dirty="0" smtClean="0">
                  <a:solidFill>
                    <a:srgbClr val="663A77"/>
                  </a:solidFill>
                  <a:latin typeface="LiHei Pro" panose="020B0500000000000000" pitchFamily="34" charset="-122"/>
                  <a:ea typeface="LiHei Pro" panose="020B0500000000000000" pitchFamily="34" charset="-122"/>
                </a:rPr>
                <a:t>OPTION</a:t>
              </a:r>
              <a:endParaRPr lang="zh-CN" altLang="en-US" sz="1100" dirty="0">
                <a:solidFill>
                  <a:srgbClr val="663A77"/>
                </a:solidFill>
                <a:latin typeface="LiHei Pro" panose="020B0500000000000000" pitchFamily="34" charset="-122"/>
                <a:ea typeface="LiHei Pro" panose="020B0500000000000000" pitchFamily="34" charset="-122"/>
              </a:endParaRPr>
            </a:p>
          </p:txBody>
        </p:sp>
      </p:grpSp>
      <p:grpSp>
        <p:nvGrpSpPr>
          <p:cNvPr id="121" name="组合 120"/>
          <p:cNvGrpSpPr/>
          <p:nvPr/>
        </p:nvGrpSpPr>
        <p:grpSpPr>
          <a:xfrm>
            <a:off x="4277734" y="4687888"/>
            <a:ext cx="2122460" cy="651925"/>
            <a:chOff x="4651490" y="1567893"/>
            <a:chExt cx="2122460" cy="651925"/>
          </a:xfrm>
        </p:grpSpPr>
        <p:sp>
          <p:nvSpPr>
            <p:cNvPr id="122" name="文本框 121"/>
            <p:cNvSpPr txBox="1"/>
            <p:nvPr/>
          </p:nvSpPr>
          <p:spPr>
            <a:xfrm>
              <a:off x="4651490" y="1567893"/>
              <a:ext cx="1700097"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123" name="文本框 122"/>
            <p:cNvSpPr txBox="1"/>
            <p:nvPr/>
          </p:nvSpPr>
          <p:spPr>
            <a:xfrm>
              <a:off x="4657840" y="1821038"/>
              <a:ext cx="211611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27" name="组合 126"/>
          <p:cNvGrpSpPr/>
          <p:nvPr/>
        </p:nvGrpSpPr>
        <p:grpSpPr>
          <a:xfrm>
            <a:off x="5179491" y="3979637"/>
            <a:ext cx="2122460" cy="651925"/>
            <a:chOff x="4651490" y="1567893"/>
            <a:chExt cx="2122460" cy="651925"/>
          </a:xfrm>
        </p:grpSpPr>
        <p:sp>
          <p:nvSpPr>
            <p:cNvPr id="128" name="文本框 127"/>
            <p:cNvSpPr txBox="1"/>
            <p:nvPr/>
          </p:nvSpPr>
          <p:spPr>
            <a:xfrm>
              <a:off x="4651490" y="1567893"/>
              <a:ext cx="1700097"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129" name="文本框 128"/>
            <p:cNvSpPr txBox="1"/>
            <p:nvPr/>
          </p:nvSpPr>
          <p:spPr>
            <a:xfrm>
              <a:off x="4657840" y="1821038"/>
              <a:ext cx="211611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0" name="组合 129"/>
          <p:cNvGrpSpPr/>
          <p:nvPr/>
        </p:nvGrpSpPr>
        <p:grpSpPr>
          <a:xfrm>
            <a:off x="6017188" y="3225312"/>
            <a:ext cx="2122460" cy="651925"/>
            <a:chOff x="4651490" y="1567893"/>
            <a:chExt cx="2122460" cy="651925"/>
          </a:xfrm>
        </p:grpSpPr>
        <p:sp>
          <p:nvSpPr>
            <p:cNvPr id="131" name="文本框 130"/>
            <p:cNvSpPr txBox="1"/>
            <p:nvPr/>
          </p:nvSpPr>
          <p:spPr>
            <a:xfrm>
              <a:off x="4651490" y="1567893"/>
              <a:ext cx="1700097"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1ACBE"/>
                </a:solidFill>
                <a:latin typeface="时尚中黑简体" panose="01010104010101010101" pitchFamily="2" charset="-122"/>
                <a:ea typeface="时尚中黑简体" panose="01010104010101010101" pitchFamily="2" charset="-122"/>
              </a:endParaRPr>
            </a:p>
          </p:txBody>
        </p:sp>
        <p:sp>
          <p:nvSpPr>
            <p:cNvPr id="132" name="文本框 131"/>
            <p:cNvSpPr txBox="1"/>
            <p:nvPr/>
          </p:nvSpPr>
          <p:spPr>
            <a:xfrm>
              <a:off x="4657840" y="1821038"/>
              <a:ext cx="211611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3" name="组合 132"/>
          <p:cNvGrpSpPr/>
          <p:nvPr/>
        </p:nvGrpSpPr>
        <p:grpSpPr>
          <a:xfrm>
            <a:off x="6865903" y="2465920"/>
            <a:ext cx="2122460" cy="651925"/>
            <a:chOff x="4651490" y="1567893"/>
            <a:chExt cx="2122460" cy="651925"/>
          </a:xfrm>
        </p:grpSpPr>
        <p:sp>
          <p:nvSpPr>
            <p:cNvPr id="134" name="文本框 133"/>
            <p:cNvSpPr txBox="1"/>
            <p:nvPr/>
          </p:nvSpPr>
          <p:spPr>
            <a:xfrm>
              <a:off x="4651490" y="1567893"/>
              <a:ext cx="1700097"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135" name="文本框 134"/>
            <p:cNvSpPr txBox="1"/>
            <p:nvPr/>
          </p:nvSpPr>
          <p:spPr>
            <a:xfrm>
              <a:off x="4657840" y="1821038"/>
              <a:ext cx="211611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136" name="组合 135"/>
          <p:cNvGrpSpPr/>
          <p:nvPr/>
        </p:nvGrpSpPr>
        <p:grpSpPr>
          <a:xfrm>
            <a:off x="7647388" y="1711910"/>
            <a:ext cx="2122460" cy="651925"/>
            <a:chOff x="4651490" y="1567893"/>
            <a:chExt cx="2122460" cy="651925"/>
          </a:xfrm>
        </p:grpSpPr>
        <p:sp>
          <p:nvSpPr>
            <p:cNvPr id="137" name="文本框 136"/>
            <p:cNvSpPr txBox="1"/>
            <p:nvPr/>
          </p:nvSpPr>
          <p:spPr>
            <a:xfrm>
              <a:off x="4651490" y="1567893"/>
              <a:ext cx="1700097"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138" name="文本框 137"/>
            <p:cNvSpPr txBox="1"/>
            <p:nvPr/>
          </p:nvSpPr>
          <p:spPr>
            <a:xfrm>
              <a:off x="4657840" y="1821038"/>
              <a:ext cx="2116110"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7" name="矩形 6"/>
          <p:cNvSpPr/>
          <p:nvPr/>
        </p:nvSpPr>
        <p:spPr>
          <a:xfrm>
            <a:off x="0" y="4381479"/>
            <a:ext cx="12192000" cy="1801778"/>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标题 3"/>
          <p:cNvSpPr>
            <a:spLocks noGrp="1"/>
          </p:cNvSpPr>
          <p:nvPr>
            <p:ph type="title"/>
          </p:nvPr>
        </p:nvSpPr>
        <p:spPr/>
        <p:txBody>
          <a:bodyPr/>
          <a:lstStyle/>
          <a:p>
            <a:r>
              <a:rPr lang="zh-CN" altLang="en-US" smtClean="0"/>
              <a:t>创意阶梯递进关系图表</a:t>
            </a:r>
            <a:endParaRPr lang="zh-CN" altLang="en-US"/>
          </a:p>
        </p:txBody>
      </p:sp>
      <p:sp>
        <p:nvSpPr>
          <p:cNvPr id="6" name="圆角矩形 5"/>
          <p:cNvSpPr/>
          <p:nvPr/>
        </p:nvSpPr>
        <p:spPr>
          <a:xfrm>
            <a:off x="2835796" y="4844519"/>
            <a:ext cx="7455628" cy="1367507"/>
          </a:xfrm>
          <a:custGeom>
            <a:avLst/>
            <a:gdLst>
              <a:gd name="connsiteX0" fmla="*/ 0 w 8374743"/>
              <a:gd name="connsiteY0" fmla="*/ 150300 h 901780"/>
              <a:gd name="connsiteX1" fmla="*/ 150300 w 8374743"/>
              <a:gd name="connsiteY1" fmla="*/ 0 h 901780"/>
              <a:gd name="connsiteX2" fmla="*/ 8224443 w 8374743"/>
              <a:gd name="connsiteY2" fmla="*/ 0 h 901780"/>
              <a:gd name="connsiteX3" fmla="*/ 8374743 w 8374743"/>
              <a:gd name="connsiteY3" fmla="*/ 150300 h 901780"/>
              <a:gd name="connsiteX4" fmla="*/ 8374743 w 8374743"/>
              <a:gd name="connsiteY4" fmla="*/ 751480 h 901780"/>
              <a:gd name="connsiteX5" fmla="*/ 8224443 w 8374743"/>
              <a:gd name="connsiteY5" fmla="*/ 901780 h 901780"/>
              <a:gd name="connsiteX6" fmla="*/ 150300 w 8374743"/>
              <a:gd name="connsiteY6" fmla="*/ 901780 h 901780"/>
              <a:gd name="connsiteX7" fmla="*/ 0 w 8374743"/>
              <a:gd name="connsiteY7" fmla="*/ 751480 h 901780"/>
              <a:gd name="connsiteX8" fmla="*/ 0 w 8374743"/>
              <a:gd name="connsiteY8" fmla="*/ 150300 h 901780"/>
              <a:gd name="connsiteX0-1" fmla="*/ 0 w 8374743"/>
              <a:gd name="connsiteY0-2" fmla="*/ 353500 h 1104980"/>
              <a:gd name="connsiteX1-3" fmla="*/ 150300 w 8374743"/>
              <a:gd name="connsiteY1-4" fmla="*/ 203200 h 1104980"/>
              <a:gd name="connsiteX2-5" fmla="*/ 7745472 w 8374743"/>
              <a:gd name="connsiteY2-6" fmla="*/ 0 h 1104980"/>
              <a:gd name="connsiteX3-7" fmla="*/ 8374743 w 8374743"/>
              <a:gd name="connsiteY3-8" fmla="*/ 353500 h 1104980"/>
              <a:gd name="connsiteX4-9" fmla="*/ 8374743 w 8374743"/>
              <a:gd name="connsiteY4-10" fmla="*/ 954680 h 1104980"/>
              <a:gd name="connsiteX5-11" fmla="*/ 8224443 w 8374743"/>
              <a:gd name="connsiteY5-12" fmla="*/ 1104980 h 1104980"/>
              <a:gd name="connsiteX6-13" fmla="*/ 150300 w 8374743"/>
              <a:gd name="connsiteY6-14" fmla="*/ 1104980 h 1104980"/>
              <a:gd name="connsiteX7-15" fmla="*/ 0 w 8374743"/>
              <a:gd name="connsiteY7-16" fmla="*/ 954680 h 1104980"/>
              <a:gd name="connsiteX8-17" fmla="*/ 0 w 8374743"/>
              <a:gd name="connsiteY8-18" fmla="*/ 353500 h 1104980"/>
              <a:gd name="connsiteX0-19" fmla="*/ 0 w 8374743"/>
              <a:gd name="connsiteY0-20" fmla="*/ 353500 h 1293666"/>
              <a:gd name="connsiteX1-21" fmla="*/ 150300 w 8374743"/>
              <a:gd name="connsiteY1-22" fmla="*/ 203200 h 1293666"/>
              <a:gd name="connsiteX2-23" fmla="*/ 7745472 w 8374743"/>
              <a:gd name="connsiteY2-24" fmla="*/ 0 h 1293666"/>
              <a:gd name="connsiteX3-25" fmla="*/ 8374743 w 8374743"/>
              <a:gd name="connsiteY3-26" fmla="*/ 353500 h 1293666"/>
              <a:gd name="connsiteX4-27" fmla="*/ 8374743 w 8374743"/>
              <a:gd name="connsiteY4-28" fmla="*/ 954680 h 1293666"/>
              <a:gd name="connsiteX5-29" fmla="*/ 7847072 w 8374743"/>
              <a:gd name="connsiteY5-30" fmla="*/ 1293666 h 1293666"/>
              <a:gd name="connsiteX6-31" fmla="*/ 150300 w 8374743"/>
              <a:gd name="connsiteY6-32" fmla="*/ 1104980 h 1293666"/>
              <a:gd name="connsiteX7-33" fmla="*/ 0 w 8374743"/>
              <a:gd name="connsiteY7-34" fmla="*/ 954680 h 1293666"/>
              <a:gd name="connsiteX8-35" fmla="*/ 0 w 8374743"/>
              <a:gd name="connsiteY8-36" fmla="*/ 353500 h 12936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8374743" h="1293666">
                <a:moveTo>
                  <a:pt x="0" y="353500"/>
                </a:moveTo>
                <a:cubicBezTo>
                  <a:pt x="0" y="270492"/>
                  <a:pt x="67292" y="203200"/>
                  <a:pt x="150300" y="203200"/>
                </a:cubicBezTo>
                <a:cubicBezTo>
                  <a:pt x="2841681" y="203200"/>
                  <a:pt x="5054091" y="0"/>
                  <a:pt x="7745472" y="0"/>
                </a:cubicBezTo>
                <a:cubicBezTo>
                  <a:pt x="7828480" y="0"/>
                  <a:pt x="8374743" y="270492"/>
                  <a:pt x="8374743" y="353500"/>
                </a:cubicBezTo>
                <a:lnTo>
                  <a:pt x="8374743" y="954680"/>
                </a:lnTo>
                <a:cubicBezTo>
                  <a:pt x="8374743" y="1037688"/>
                  <a:pt x="7930080" y="1293666"/>
                  <a:pt x="7847072" y="1293666"/>
                </a:cubicBezTo>
                <a:lnTo>
                  <a:pt x="150300" y="1104980"/>
                </a:lnTo>
                <a:cubicBezTo>
                  <a:pt x="67292" y="1104980"/>
                  <a:pt x="0" y="1037688"/>
                  <a:pt x="0" y="954680"/>
                </a:cubicBezTo>
                <a:lnTo>
                  <a:pt x="0" y="353500"/>
                </a:lnTo>
                <a:close/>
              </a:path>
            </a:pathLst>
          </a:custGeom>
          <a:gradFill>
            <a:gsLst>
              <a:gs pos="0">
                <a:schemeClr val="tx1">
                  <a:alpha val="51000"/>
                </a:schemeClr>
              </a:gs>
              <a:gs pos="100000">
                <a:srgbClr val="F4F3F2">
                  <a:alpha val="0"/>
                </a:srgbClr>
              </a:gs>
            </a:gsLst>
            <a:lin ang="0" scaled="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2016148" y="3121479"/>
            <a:ext cx="8293055" cy="2916653"/>
          </a:xfrm>
          <a:custGeom>
            <a:avLst/>
            <a:gdLst>
              <a:gd name="connsiteX0" fmla="*/ 7418750 w 9401538"/>
              <a:gd name="connsiteY0" fmla="*/ 0 h 3616413"/>
              <a:gd name="connsiteX1" fmla="*/ 9288825 w 9401538"/>
              <a:gd name="connsiteY1" fmla="*/ 0 h 3616413"/>
              <a:gd name="connsiteX2" fmla="*/ 9401538 w 9401538"/>
              <a:gd name="connsiteY2" fmla="*/ 112713 h 3616413"/>
              <a:gd name="connsiteX3" fmla="*/ 9401537 w 9401538"/>
              <a:gd name="connsiteY3" fmla="*/ 112713 h 3616413"/>
              <a:gd name="connsiteX4" fmla="*/ 9288824 w 9401538"/>
              <a:gd name="connsiteY4" fmla="*/ 225426 h 3616413"/>
              <a:gd name="connsiteX5" fmla="*/ 7491386 w 9401538"/>
              <a:gd name="connsiteY5" fmla="*/ 225425 h 3616413"/>
              <a:gd name="connsiteX6" fmla="*/ 6997539 w 9401538"/>
              <a:gd name="connsiteY6" fmla="*/ 1284484 h 3616413"/>
              <a:gd name="connsiteX7" fmla="*/ 6885835 w 9401538"/>
              <a:gd name="connsiteY7" fmla="*/ 1352833 h 3616413"/>
              <a:gd name="connsiteX8" fmla="*/ 6870328 w 9401538"/>
              <a:gd name="connsiteY8" fmla="*/ 1349086 h 3616413"/>
              <a:gd name="connsiteX9" fmla="*/ 6856656 w 9401538"/>
              <a:gd name="connsiteY9" fmla="*/ 1351846 h 3616413"/>
              <a:gd name="connsiteX10" fmla="*/ 5059219 w 9401538"/>
              <a:gd name="connsiteY10" fmla="*/ 1351845 h 3616413"/>
              <a:gd name="connsiteX11" fmla="*/ 4565370 w 9401538"/>
              <a:gd name="connsiteY11" fmla="*/ 2410904 h 3616413"/>
              <a:gd name="connsiteX12" fmla="*/ 4453667 w 9401538"/>
              <a:gd name="connsiteY12" fmla="*/ 2479253 h 3616413"/>
              <a:gd name="connsiteX13" fmla="*/ 4409944 w 9401538"/>
              <a:gd name="connsiteY13" fmla="*/ 2468687 h 3616413"/>
              <a:gd name="connsiteX14" fmla="*/ 4391145 w 9401538"/>
              <a:gd name="connsiteY14" fmla="*/ 2472482 h 3616413"/>
              <a:gd name="connsiteX15" fmla="*/ 2593708 w 9401538"/>
              <a:gd name="connsiteY15" fmla="*/ 2472481 h 3616413"/>
              <a:gd name="connsiteX16" fmla="*/ 2099861 w 9401538"/>
              <a:gd name="connsiteY16" fmla="*/ 3531540 h 3616413"/>
              <a:gd name="connsiteX17" fmla="*/ 2071936 w 9401538"/>
              <a:gd name="connsiteY17" fmla="*/ 3569396 h 3616413"/>
              <a:gd name="connsiteX18" fmla="*/ 2071924 w 9401538"/>
              <a:gd name="connsiteY18" fmla="*/ 3569403 h 3616413"/>
              <a:gd name="connsiteX19" fmla="*/ 2062487 w 9401538"/>
              <a:gd name="connsiteY19" fmla="*/ 3583400 h 3616413"/>
              <a:gd name="connsiteX20" fmla="*/ 1982787 w 9401538"/>
              <a:gd name="connsiteY20" fmla="*/ 3616413 h 3616413"/>
              <a:gd name="connsiteX21" fmla="*/ 112713 w 9401538"/>
              <a:gd name="connsiteY21" fmla="*/ 3616412 h 3616413"/>
              <a:gd name="connsiteX22" fmla="*/ 8857 w 9401538"/>
              <a:gd name="connsiteY22" fmla="*/ 3547572 h 3616413"/>
              <a:gd name="connsiteX23" fmla="*/ 0 w 9401538"/>
              <a:gd name="connsiteY23" fmla="*/ 3503700 h 3616413"/>
              <a:gd name="connsiteX24" fmla="*/ 8857 w 9401538"/>
              <a:gd name="connsiteY24" fmla="*/ 3459827 h 3616413"/>
              <a:gd name="connsiteX25" fmla="*/ 112713 w 9401538"/>
              <a:gd name="connsiteY25" fmla="*/ 3390987 h 3616413"/>
              <a:gd name="connsiteX26" fmla="*/ 1903983 w 9401538"/>
              <a:gd name="connsiteY26" fmla="*/ 3390987 h 3616413"/>
              <a:gd name="connsiteX27" fmla="*/ 2403999 w 9401538"/>
              <a:gd name="connsiteY27" fmla="*/ 2318701 h 3616413"/>
              <a:gd name="connsiteX28" fmla="*/ 2450326 w 9401538"/>
              <a:gd name="connsiteY28" fmla="*/ 2267223 h 3616413"/>
              <a:gd name="connsiteX29" fmla="*/ 2477016 w 9401538"/>
              <a:gd name="connsiteY29" fmla="*/ 2256036 h 3616413"/>
              <a:gd name="connsiteX30" fmla="*/ 2477198 w 9401538"/>
              <a:gd name="connsiteY30" fmla="*/ 2255914 h 3616413"/>
              <a:gd name="connsiteX31" fmla="*/ 2477410 w 9401538"/>
              <a:gd name="connsiteY31" fmla="*/ 2255871 h 3616413"/>
              <a:gd name="connsiteX32" fmla="*/ 2481701 w 9401538"/>
              <a:gd name="connsiteY32" fmla="*/ 2254073 h 3616413"/>
              <a:gd name="connsiteX33" fmla="*/ 2491784 w 9401538"/>
              <a:gd name="connsiteY33" fmla="*/ 2252969 h 3616413"/>
              <a:gd name="connsiteX34" fmla="*/ 2521071 w 9401538"/>
              <a:gd name="connsiteY34" fmla="*/ 2247056 h 3616413"/>
              <a:gd name="connsiteX35" fmla="*/ 4380356 w 9401538"/>
              <a:gd name="connsiteY35" fmla="*/ 2247056 h 3616413"/>
              <a:gd name="connsiteX36" fmla="*/ 4869509 w 9401538"/>
              <a:gd name="connsiteY36" fmla="*/ 1198065 h 3616413"/>
              <a:gd name="connsiteX37" fmla="*/ 4915836 w 9401538"/>
              <a:gd name="connsiteY37" fmla="*/ 1146587 h 3616413"/>
              <a:gd name="connsiteX38" fmla="*/ 4942528 w 9401538"/>
              <a:gd name="connsiteY38" fmla="*/ 1135399 h 3616413"/>
              <a:gd name="connsiteX39" fmla="*/ 4942709 w 9401538"/>
              <a:gd name="connsiteY39" fmla="*/ 1135278 h 3616413"/>
              <a:gd name="connsiteX40" fmla="*/ 4942921 w 9401538"/>
              <a:gd name="connsiteY40" fmla="*/ 1135235 h 3616413"/>
              <a:gd name="connsiteX41" fmla="*/ 4947211 w 9401538"/>
              <a:gd name="connsiteY41" fmla="*/ 1133436 h 3616413"/>
              <a:gd name="connsiteX42" fmla="*/ 4957295 w 9401538"/>
              <a:gd name="connsiteY42" fmla="*/ 1132333 h 3616413"/>
              <a:gd name="connsiteX43" fmla="*/ 4986582 w 9401538"/>
              <a:gd name="connsiteY43" fmla="*/ 1126420 h 3616413"/>
              <a:gd name="connsiteX44" fmla="*/ 6809827 w 9401538"/>
              <a:gd name="connsiteY44" fmla="*/ 1126420 h 3616413"/>
              <a:gd name="connsiteX45" fmla="*/ 7301677 w 9401538"/>
              <a:gd name="connsiteY45" fmla="*/ 71645 h 3616413"/>
              <a:gd name="connsiteX46" fmla="*/ 7368524 w 9401538"/>
              <a:gd name="connsiteY46" fmla="*/ 10391 h 3616413"/>
              <a:gd name="connsiteX47" fmla="*/ 7376924 w 9401538"/>
              <a:gd name="connsiteY47" fmla="*/ 9062 h 3616413"/>
              <a:gd name="connsiteX48" fmla="*/ 7385233 w 9401538"/>
              <a:gd name="connsiteY48" fmla="*/ 5067 h 3616413"/>
              <a:gd name="connsiteX49" fmla="*/ 7418750 w 9401538"/>
              <a:gd name="connsiteY49" fmla="*/ 0 h 3616413"/>
              <a:gd name="connsiteX0-1" fmla="*/ 7418750 w 9401538"/>
              <a:gd name="connsiteY0-2" fmla="*/ 0 h 3616413"/>
              <a:gd name="connsiteX1-3" fmla="*/ 9288825 w 9401538"/>
              <a:gd name="connsiteY1-4" fmla="*/ 0 h 3616413"/>
              <a:gd name="connsiteX2-5" fmla="*/ 9401538 w 9401538"/>
              <a:gd name="connsiteY2-6" fmla="*/ 112713 h 3616413"/>
              <a:gd name="connsiteX3-7" fmla="*/ 9401537 w 9401538"/>
              <a:gd name="connsiteY3-8" fmla="*/ 112713 h 3616413"/>
              <a:gd name="connsiteX4-9" fmla="*/ 9288824 w 9401538"/>
              <a:gd name="connsiteY4-10" fmla="*/ 225426 h 3616413"/>
              <a:gd name="connsiteX5-11" fmla="*/ 7491386 w 9401538"/>
              <a:gd name="connsiteY5-12" fmla="*/ 225425 h 3616413"/>
              <a:gd name="connsiteX6-13" fmla="*/ 6997539 w 9401538"/>
              <a:gd name="connsiteY6-14" fmla="*/ 1284484 h 3616413"/>
              <a:gd name="connsiteX7-15" fmla="*/ 6885835 w 9401538"/>
              <a:gd name="connsiteY7-16" fmla="*/ 1352833 h 3616413"/>
              <a:gd name="connsiteX8-17" fmla="*/ 6870328 w 9401538"/>
              <a:gd name="connsiteY8-18" fmla="*/ 1349086 h 3616413"/>
              <a:gd name="connsiteX9-19" fmla="*/ 6856656 w 9401538"/>
              <a:gd name="connsiteY9-20" fmla="*/ 1351846 h 3616413"/>
              <a:gd name="connsiteX10-21" fmla="*/ 5059219 w 9401538"/>
              <a:gd name="connsiteY10-22" fmla="*/ 1351845 h 3616413"/>
              <a:gd name="connsiteX11-23" fmla="*/ 4565370 w 9401538"/>
              <a:gd name="connsiteY11-24" fmla="*/ 2410904 h 3616413"/>
              <a:gd name="connsiteX12-25" fmla="*/ 4409944 w 9401538"/>
              <a:gd name="connsiteY12-26" fmla="*/ 2468687 h 3616413"/>
              <a:gd name="connsiteX13-27" fmla="*/ 4391145 w 9401538"/>
              <a:gd name="connsiteY13-28" fmla="*/ 2472482 h 3616413"/>
              <a:gd name="connsiteX14-29" fmla="*/ 2593708 w 9401538"/>
              <a:gd name="connsiteY14-30" fmla="*/ 2472481 h 3616413"/>
              <a:gd name="connsiteX15-31" fmla="*/ 2099861 w 9401538"/>
              <a:gd name="connsiteY15-32" fmla="*/ 3531540 h 3616413"/>
              <a:gd name="connsiteX16-33" fmla="*/ 2071936 w 9401538"/>
              <a:gd name="connsiteY16-34" fmla="*/ 3569396 h 3616413"/>
              <a:gd name="connsiteX17-35" fmla="*/ 2071924 w 9401538"/>
              <a:gd name="connsiteY17-36" fmla="*/ 3569403 h 3616413"/>
              <a:gd name="connsiteX18-37" fmla="*/ 2062487 w 9401538"/>
              <a:gd name="connsiteY18-38" fmla="*/ 3583400 h 3616413"/>
              <a:gd name="connsiteX19-39" fmla="*/ 1982787 w 9401538"/>
              <a:gd name="connsiteY19-40" fmla="*/ 3616413 h 3616413"/>
              <a:gd name="connsiteX20-41" fmla="*/ 112713 w 9401538"/>
              <a:gd name="connsiteY20-42" fmla="*/ 3616412 h 3616413"/>
              <a:gd name="connsiteX21-43" fmla="*/ 8857 w 9401538"/>
              <a:gd name="connsiteY21-44" fmla="*/ 3547572 h 3616413"/>
              <a:gd name="connsiteX22-45" fmla="*/ 0 w 9401538"/>
              <a:gd name="connsiteY22-46" fmla="*/ 3503700 h 3616413"/>
              <a:gd name="connsiteX23-47" fmla="*/ 8857 w 9401538"/>
              <a:gd name="connsiteY23-48" fmla="*/ 3459827 h 3616413"/>
              <a:gd name="connsiteX24-49" fmla="*/ 112713 w 9401538"/>
              <a:gd name="connsiteY24-50" fmla="*/ 3390987 h 3616413"/>
              <a:gd name="connsiteX25-51" fmla="*/ 1903983 w 9401538"/>
              <a:gd name="connsiteY25-52" fmla="*/ 3390987 h 3616413"/>
              <a:gd name="connsiteX26-53" fmla="*/ 2403999 w 9401538"/>
              <a:gd name="connsiteY26-54" fmla="*/ 2318701 h 3616413"/>
              <a:gd name="connsiteX27-55" fmla="*/ 2450326 w 9401538"/>
              <a:gd name="connsiteY27-56" fmla="*/ 2267223 h 3616413"/>
              <a:gd name="connsiteX28-57" fmla="*/ 2477016 w 9401538"/>
              <a:gd name="connsiteY28-58" fmla="*/ 2256036 h 3616413"/>
              <a:gd name="connsiteX29-59" fmla="*/ 2477198 w 9401538"/>
              <a:gd name="connsiteY29-60" fmla="*/ 2255914 h 3616413"/>
              <a:gd name="connsiteX30-61" fmla="*/ 2477410 w 9401538"/>
              <a:gd name="connsiteY30-62" fmla="*/ 2255871 h 3616413"/>
              <a:gd name="connsiteX31-63" fmla="*/ 2481701 w 9401538"/>
              <a:gd name="connsiteY31-64" fmla="*/ 2254073 h 3616413"/>
              <a:gd name="connsiteX32-65" fmla="*/ 2491784 w 9401538"/>
              <a:gd name="connsiteY32-66" fmla="*/ 2252969 h 3616413"/>
              <a:gd name="connsiteX33-67" fmla="*/ 2521071 w 9401538"/>
              <a:gd name="connsiteY33-68" fmla="*/ 2247056 h 3616413"/>
              <a:gd name="connsiteX34-69" fmla="*/ 4380356 w 9401538"/>
              <a:gd name="connsiteY34-70" fmla="*/ 2247056 h 3616413"/>
              <a:gd name="connsiteX35-71" fmla="*/ 4869509 w 9401538"/>
              <a:gd name="connsiteY35-72" fmla="*/ 1198065 h 3616413"/>
              <a:gd name="connsiteX36-73" fmla="*/ 4915836 w 9401538"/>
              <a:gd name="connsiteY36-74" fmla="*/ 1146587 h 3616413"/>
              <a:gd name="connsiteX37-75" fmla="*/ 4942528 w 9401538"/>
              <a:gd name="connsiteY37-76" fmla="*/ 1135399 h 3616413"/>
              <a:gd name="connsiteX38-77" fmla="*/ 4942709 w 9401538"/>
              <a:gd name="connsiteY38-78" fmla="*/ 1135278 h 3616413"/>
              <a:gd name="connsiteX39-79" fmla="*/ 4942921 w 9401538"/>
              <a:gd name="connsiteY39-80" fmla="*/ 1135235 h 3616413"/>
              <a:gd name="connsiteX40-81" fmla="*/ 4947211 w 9401538"/>
              <a:gd name="connsiteY40-82" fmla="*/ 1133436 h 3616413"/>
              <a:gd name="connsiteX41-83" fmla="*/ 4957295 w 9401538"/>
              <a:gd name="connsiteY41-84" fmla="*/ 1132333 h 3616413"/>
              <a:gd name="connsiteX42-85" fmla="*/ 4986582 w 9401538"/>
              <a:gd name="connsiteY42-86" fmla="*/ 1126420 h 3616413"/>
              <a:gd name="connsiteX43-87" fmla="*/ 6809827 w 9401538"/>
              <a:gd name="connsiteY43-88" fmla="*/ 1126420 h 3616413"/>
              <a:gd name="connsiteX44-89" fmla="*/ 7301677 w 9401538"/>
              <a:gd name="connsiteY44-90" fmla="*/ 71645 h 3616413"/>
              <a:gd name="connsiteX45-91" fmla="*/ 7368524 w 9401538"/>
              <a:gd name="connsiteY45-92" fmla="*/ 10391 h 3616413"/>
              <a:gd name="connsiteX46-93" fmla="*/ 7376924 w 9401538"/>
              <a:gd name="connsiteY46-94" fmla="*/ 9062 h 3616413"/>
              <a:gd name="connsiteX47-95" fmla="*/ 7385233 w 9401538"/>
              <a:gd name="connsiteY47-96" fmla="*/ 5067 h 3616413"/>
              <a:gd name="connsiteX48-97" fmla="*/ 7418750 w 9401538"/>
              <a:gd name="connsiteY48-98" fmla="*/ 0 h 3616413"/>
              <a:gd name="connsiteX0-99" fmla="*/ 7418750 w 9401538"/>
              <a:gd name="connsiteY0-100" fmla="*/ 0 h 3616413"/>
              <a:gd name="connsiteX1-101" fmla="*/ 9288825 w 9401538"/>
              <a:gd name="connsiteY1-102" fmla="*/ 0 h 3616413"/>
              <a:gd name="connsiteX2-103" fmla="*/ 9401538 w 9401538"/>
              <a:gd name="connsiteY2-104" fmla="*/ 112713 h 3616413"/>
              <a:gd name="connsiteX3-105" fmla="*/ 9401537 w 9401538"/>
              <a:gd name="connsiteY3-106" fmla="*/ 112713 h 3616413"/>
              <a:gd name="connsiteX4-107" fmla="*/ 9288824 w 9401538"/>
              <a:gd name="connsiteY4-108" fmla="*/ 225426 h 3616413"/>
              <a:gd name="connsiteX5-109" fmla="*/ 7491386 w 9401538"/>
              <a:gd name="connsiteY5-110" fmla="*/ 225425 h 3616413"/>
              <a:gd name="connsiteX6-111" fmla="*/ 6997539 w 9401538"/>
              <a:gd name="connsiteY6-112" fmla="*/ 1284484 h 3616413"/>
              <a:gd name="connsiteX7-113" fmla="*/ 6885835 w 9401538"/>
              <a:gd name="connsiteY7-114" fmla="*/ 1352833 h 3616413"/>
              <a:gd name="connsiteX8-115" fmla="*/ 6870328 w 9401538"/>
              <a:gd name="connsiteY8-116" fmla="*/ 1349086 h 3616413"/>
              <a:gd name="connsiteX9-117" fmla="*/ 6856656 w 9401538"/>
              <a:gd name="connsiteY9-118" fmla="*/ 1351846 h 3616413"/>
              <a:gd name="connsiteX10-119" fmla="*/ 5059219 w 9401538"/>
              <a:gd name="connsiteY10-120" fmla="*/ 1351845 h 3616413"/>
              <a:gd name="connsiteX11-121" fmla="*/ 4565370 w 9401538"/>
              <a:gd name="connsiteY11-122" fmla="*/ 2410904 h 3616413"/>
              <a:gd name="connsiteX12-123" fmla="*/ 4524244 w 9401538"/>
              <a:gd name="connsiteY12-124" fmla="*/ 2475037 h 3616413"/>
              <a:gd name="connsiteX13-125" fmla="*/ 4391145 w 9401538"/>
              <a:gd name="connsiteY13-126" fmla="*/ 2472482 h 3616413"/>
              <a:gd name="connsiteX14-127" fmla="*/ 2593708 w 9401538"/>
              <a:gd name="connsiteY14-128" fmla="*/ 2472481 h 3616413"/>
              <a:gd name="connsiteX15-129" fmla="*/ 2099861 w 9401538"/>
              <a:gd name="connsiteY15-130" fmla="*/ 3531540 h 3616413"/>
              <a:gd name="connsiteX16-131" fmla="*/ 2071936 w 9401538"/>
              <a:gd name="connsiteY16-132" fmla="*/ 3569396 h 3616413"/>
              <a:gd name="connsiteX17-133" fmla="*/ 2071924 w 9401538"/>
              <a:gd name="connsiteY17-134" fmla="*/ 3569403 h 3616413"/>
              <a:gd name="connsiteX18-135" fmla="*/ 2062487 w 9401538"/>
              <a:gd name="connsiteY18-136" fmla="*/ 3583400 h 3616413"/>
              <a:gd name="connsiteX19-137" fmla="*/ 1982787 w 9401538"/>
              <a:gd name="connsiteY19-138" fmla="*/ 3616413 h 3616413"/>
              <a:gd name="connsiteX20-139" fmla="*/ 112713 w 9401538"/>
              <a:gd name="connsiteY20-140" fmla="*/ 3616412 h 3616413"/>
              <a:gd name="connsiteX21-141" fmla="*/ 8857 w 9401538"/>
              <a:gd name="connsiteY21-142" fmla="*/ 3547572 h 3616413"/>
              <a:gd name="connsiteX22-143" fmla="*/ 0 w 9401538"/>
              <a:gd name="connsiteY22-144" fmla="*/ 3503700 h 3616413"/>
              <a:gd name="connsiteX23-145" fmla="*/ 8857 w 9401538"/>
              <a:gd name="connsiteY23-146" fmla="*/ 3459827 h 3616413"/>
              <a:gd name="connsiteX24-147" fmla="*/ 112713 w 9401538"/>
              <a:gd name="connsiteY24-148" fmla="*/ 3390987 h 3616413"/>
              <a:gd name="connsiteX25-149" fmla="*/ 1903983 w 9401538"/>
              <a:gd name="connsiteY25-150" fmla="*/ 3390987 h 3616413"/>
              <a:gd name="connsiteX26-151" fmla="*/ 2403999 w 9401538"/>
              <a:gd name="connsiteY26-152" fmla="*/ 2318701 h 3616413"/>
              <a:gd name="connsiteX27-153" fmla="*/ 2450326 w 9401538"/>
              <a:gd name="connsiteY27-154" fmla="*/ 2267223 h 3616413"/>
              <a:gd name="connsiteX28-155" fmla="*/ 2477016 w 9401538"/>
              <a:gd name="connsiteY28-156" fmla="*/ 2256036 h 3616413"/>
              <a:gd name="connsiteX29-157" fmla="*/ 2477198 w 9401538"/>
              <a:gd name="connsiteY29-158" fmla="*/ 2255914 h 3616413"/>
              <a:gd name="connsiteX30-159" fmla="*/ 2477410 w 9401538"/>
              <a:gd name="connsiteY30-160" fmla="*/ 2255871 h 3616413"/>
              <a:gd name="connsiteX31-161" fmla="*/ 2481701 w 9401538"/>
              <a:gd name="connsiteY31-162" fmla="*/ 2254073 h 3616413"/>
              <a:gd name="connsiteX32-163" fmla="*/ 2491784 w 9401538"/>
              <a:gd name="connsiteY32-164" fmla="*/ 2252969 h 3616413"/>
              <a:gd name="connsiteX33-165" fmla="*/ 2521071 w 9401538"/>
              <a:gd name="connsiteY33-166" fmla="*/ 2247056 h 3616413"/>
              <a:gd name="connsiteX34-167" fmla="*/ 4380356 w 9401538"/>
              <a:gd name="connsiteY34-168" fmla="*/ 2247056 h 3616413"/>
              <a:gd name="connsiteX35-169" fmla="*/ 4869509 w 9401538"/>
              <a:gd name="connsiteY35-170" fmla="*/ 1198065 h 3616413"/>
              <a:gd name="connsiteX36-171" fmla="*/ 4915836 w 9401538"/>
              <a:gd name="connsiteY36-172" fmla="*/ 1146587 h 3616413"/>
              <a:gd name="connsiteX37-173" fmla="*/ 4942528 w 9401538"/>
              <a:gd name="connsiteY37-174" fmla="*/ 1135399 h 3616413"/>
              <a:gd name="connsiteX38-175" fmla="*/ 4942709 w 9401538"/>
              <a:gd name="connsiteY38-176" fmla="*/ 1135278 h 3616413"/>
              <a:gd name="connsiteX39-177" fmla="*/ 4942921 w 9401538"/>
              <a:gd name="connsiteY39-178" fmla="*/ 1135235 h 3616413"/>
              <a:gd name="connsiteX40-179" fmla="*/ 4947211 w 9401538"/>
              <a:gd name="connsiteY40-180" fmla="*/ 1133436 h 3616413"/>
              <a:gd name="connsiteX41-181" fmla="*/ 4957295 w 9401538"/>
              <a:gd name="connsiteY41-182" fmla="*/ 1132333 h 3616413"/>
              <a:gd name="connsiteX42-183" fmla="*/ 4986582 w 9401538"/>
              <a:gd name="connsiteY42-184" fmla="*/ 1126420 h 3616413"/>
              <a:gd name="connsiteX43-185" fmla="*/ 6809827 w 9401538"/>
              <a:gd name="connsiteY43-186" fmla="*/ 1126420 h 3616413"/>
              <a:gd name="connsiteX44-187" fmla="*/ 7301677 w 9401538"/>
              <a:gd name="connsiteY44-188" fmla="*/ 71645 h 3616413"/>
              <a:gd name="connsiteX45-189" fmla="*/ 7368524 w 9401538"/>
              <a:gd name="connsiteY45-190" fmla="*/ 10391 h 3616413"/>
              <a:gd name="connsiteX46-191" fmla="*/ 7376924 w 9401538"/>
              <a:gd name="connsiteY46-192" fmla="*/ 9062 h 3616413"/>
              <a:gd name="connsiteX47-193" fmla="*/ 7385233 w 9401538"/>
              <a:gd name="connsiteY47-194" fmla="*/ 5067 h 3616413"/>
              <a:gd name="connsiteX48-195" fmla="*/ 7418750 w 9401538"/>
              <a:gd name="connsiteY48-196" fmla="*/ 0 h 3616413"/>
              <a:gd name="connsiteX0-197" fmla="*/ 7418750 w 9401538"/>
              <a:gd name="connsiteY0-198" fmla="*/ 0 h 3616413"/>
              <a:gd name="connsiteX1-199" fmla="*/ 9288825 w 9401538"/>
              <a:gd name="connsiteY1-200" fmla="*/ 0 h 3616413"/>
              <a:gd name="connsiteX2-201" fmla="*/ 9401538 w 9401538"/>
              <a:gd name="connsiteY2-202" fmla="*/ 112713 h 3616413"/>
              <a:gd name="connsiteX3-203" fmla="*/ 9401537 w 9401538"/>
              <a:gd name="connsiteY3-204" fmla="*/ 112713 h 3616413"/>
              <a:gd name="connsiteX4-205" fmla="*/ 9288824 w 9401538"/>
              <a:gd name="connsiteY4-206" fmla="*/ 225426 h 3616413"/>
              <a:gd name="connsiteX5-207" fmla="*/ 7491386 w 9401538"/>
              <a:gd name="connsiteY5-208" fmla="*/ 225425 h 3616413"/>
              <a:gd name="connsiteX6-209" fmla="*/ 6997539 w 9401538"/>
              <a:gd name="connsiteY6-210" fmla="*/ 1284484 h 3616413"/>
              <a:gd name="connsiteX7-211" fmla="*/ 6885835 w 9401538"/>
              <a:gd name="connsiteY7-212" fmla="*/ 1352833 h 3616413"/>
              <a:gd name="connsiteX8-213" fmla="*/ 6870328 w 9401538"/>
              <a:gd name="connsiteY8-214" fmla="*/ 1349086 h 3616413"/>
              <a:gd name="connsiteX9-215" fmla="*/ 6856656 w 9401538"/>
              <a:gd name="connsiteY9-216" fmla="*/ 1351846 h 3616413"/>
              <a:gd name="connsiteX10-217" fmla="*/ 5059219 w 9401538"/>
              <a:gd name="connsiteY10-218" fmla="*/ 1351845 h 3616413"/>
              <a:gd name="connsiteX11-219" fmla="*/ 4565370 w 9401538"/>
              <a:gd name="connsiteY11-220" fmla="*/ 2410904 h 3616413"/>
              <a:gd name="connsiteX12-221" fmla="*/ 4509957 w 9401538"/>
              <a:gd name="connsiteY12-222" fmla="*/ 2475037 h 3616413"/>
              <a:gd name="connsiteX13-223" fmla="*/ 4391145 w 9401538"/>
              <a:gd name="connsiteY13-224" fmla="*/ 2472482 h 3616413"/>
              <a:gd name="connsiteX14-225" fmla="*/ 2593708 w 9401538"/>
              <a:gd name="connsiteY14-226" fmla="*/ 2472481 h 3616413"/>
              <a:gd name="connsiteX15-227" fmla="*/ 2099861 w 9401538"/>
              <a:gd name="connsiteY15-228" fmla="*/ 3531540 h 3616413"/>
              <a:gd name="connsiteX16-229" fmla="*/ 2071936 w 9401538"/>
              <a:gd name="connsiteY16-230" fmla="*/ 3569396 h 3616413"/>
              <a:gd name="connsiteX17-231" fmla="*/ 2071924 w 9401538"/>
              <a:gd name="connsiteY17-232" fmla="*/ 3569403 h 3616413"/>
              <a:gd name="connsiteX18-233" fmla="*/ 2062487 w 9401538"/>
              <a:gd name="connsiteY18-234" fmla="*/ 3583400 h 3616413"/>
              <a:gd name="connsiteX19-235" fmla="*/ 1982787 w 9401538"/>
              <a:gd name="connsiteY19-236" fmla="*/ 3616413 h 3616413"/>
              <a:gd name="connsiteX20-237" fmla="*/ 112713 w 9401538"/>
              <a:gd name="connsiteY20-238" fmla="*/ 3616412 h 3616413"/>
              <a:gd name="connsiteX21-239" fmla="*/ 8857 w 9401538"/>
              <a:gd name="connsiteY21-240" fmla="*/ 3547572 h 3616413"/>
              <a:gd name="connsiteX22-241" fmla="*/ 0 w 9401538"/>
              <a:gd name="connsiteY22-242" fmla="*/ 3503700 h 3616413"/>
              <a:gd name="connsiteX23-243" fmla="*/ 8857 w 9401538"/>
              <a:gd name="connsiteY23-244" fmla="*/ 3459827 h 3616413"/>
              <a:gd name="connsiteX24-245" fmla="*/ 112713 w 9401538"/>
              <a:gd name="connsiteY24-246" fmla="*/ 3390987 h 3616413"/>
              <a:gd name="connsiteX25-247" fmla="*/ 1903983 w 9401538"/>
              <a:gd name="connsiteY25-248" fmla="*/ 3390987 h 3616413"/>
              <a:gd name="connsiteX26-249" fmla="*/ 2403999 w 9401538"/>
              <a:gd name="connsiteY26-250" fmla="*/ 2318701 h 3616413"/>
              <a:gd name="connsiteX27-251" fmla="*/ 2450326 w 9401538"/>
              <a:gd name="connsiteY27-252" fmla="*/ 2267223 h 3616413"/>
              <a:gd name="connsiteX28-253" fmla="*/ 2477016 w 9401538"/>
              <a:gd name="connsiteY28-254" fmla="*/ 2256036 h 3616413"/>
              <a:gd name="connsiteX29-255" fmla="*/ 2477198 w 9401538"/>
              <a:gd name="connsiteY29-256" fmla="*/ 2255914 h 3616413"/>
              <a:gd name="connsiteX30-257" fmla="*/ 2477410 w 9401538"/>
              <a:gd name="connsiteY30-258" fmla="*/ 2255871 h 3616413"/>
              <a:gd name="connsiteX31-259" fmla="*/ 2481701 w 9401538"/>
              <a:gd name="connsiteY31-260" fmla="*/ 2254073 h 3616413"/>
              <a:gd name="connsiteX32-261" fmla="*/ 2491784 w 9401538"/>
              <a:gd name="connsiteY32-262" fmla="*/ 2252969 h 3616413"/>
              <a:gd name="connsiteX33-263" fmla="*/ 2521071 w 9401538"/>
              <a:gd name="connsiteY33-264" fmla="*/ 2247056 h 3616413"/>
              <a:gd name="connsiteX34-265" fmla="*/ 4380356 w 9401538"/>
              <a:gd name="connsiteY34-266" fmla="*/ 2247056 h 3616413"/>
              <a:gd name="connsiteX35-267" fmla="*/ 4869509 w 9401538"/>
              <a:gd name="connsiteY35-268" fmla="*/ 1198065 h 3616413"/>
              <a:gd name="connsiteX36-269" fmla="*/ 4915836 w 9401538"/>
              <a:gd name="connsiteY36-270" fmla="*/ 1146587 h 3616413"/>
              <a:gd name="connsiteX37-271" fmla="*/ 4942528 w 9401538"/>
              <a:gd name="connsiteY37-272" fmla="*/ 1135399 h 3616413"/>
              <a:gd name="connsiteX38-273" fmla="*/ 4942709 w 9401538"/>
              <a:gd name="connsiteY38-274" fmla="*/ 1135278 h 3616413"/>
              <a:gd name="connsiteX39-275" fmla="*/ 4942921 w 9401538"/>
              <a:gd name="connsiteY39-276" fmla="*/ 1135235 h 3616413"/>
              <a:gd name="connsiteX40-277" fmla="*/ 4947211 w 9401538"/>
              <a:gd name="connsiteY40-278" fmla="*/ 1133436 h 3616413"/>
              <a:gd name="connsiteX41-279" fmla="*/ 4957295 w 9401538"/>
              <a:gd name="connsiteY41-280" fmla="*/ 1132333 h 3616413"/>
              <a:gd name="connsiteX42-281" fmla="*/ 4986582 w 9401538"/>
              <a:gd name="connsiteY42-282" fmla="*/ 1126420 h 3616413"/>
              <a:gd name="connsiteX43-283" fmla="*/ 6809827 w 9401538"/>
              <a:gd name="connsiteY43-284" fmla="*/ 1126420 h 3616413"/>
              <a:gd name="connsiteX44-285" fmla="*/ 7301677 w 9401538"/>
              <a:gd name="connsiteY44-286" fmla="*/ 71645 h 3616413"/>
              <a:gd name="connsiteX45-287" fmla="*/ 7368524 w 9401538"/>
              <a:gd name="connsiteY45-288" fmla="*/ 10391 h 3616413"/>
              <a:gd name="connsiteX46-289" fmla="*/ 7376924 w 9401538"/>
              <a:gd name="connsiteY46-290" fmla="*/ 9062 h 3616413"/>
              <a:gd name="connsiteX47-291" fmla="*/ 7385233 w 9401538"/>
              <a:gd name="connsiteY47-292" fmla="*/ 5067 h 3616413"/>
              <a:gd name="connsiteX48-293" fmla="*/ 7418750 w 9401538"/>
              <a:gd name="connsiteY48-294" fmla="*/ 0 h 3616413"/>
              <a:gd name="connsiteX0-295" fmla="*/ 7418750 w 9401538"/>
              <a:gd name="connsiteY0-296" fmla="*/ 0 h 3616413"/>
              <a:gd name="connsiteX1-297" fmla="*/ 9288825 w 9401538"/>
              <a:gd name="connsiteY1-298" fmla="*/ 0 h 3616413"/>
              <a:gd name="connsiteX2-299" fmla="*/ 9401538 w 9401538"/>
              <a:gd name="connsiteY2-300" fmla="*/ 112713 h 3616413"/>
              <a:gd name="connsiteX3-301" fmla="*/ 9401537 w 9401538"/>
              <a:gd name="connsiteY3-302" fmla="*/ 112713 h 3616413"/>
              <a:gd name="connsiteX4-303" fmla="*/ 9288824 w 9401538"/>
              <a:gd name="connsiteY4-304" fmla="*/ 225426 h 3616413"/>
              <a:gd name="connsiteX5-305" fmla="*/ 7491386 w 9401538"/>
              <a:gd name="connsiteY5-306" fmla="*/ 225425 h 3616413"/>
              <a:gd name="connsiteX6-307" fmla="*/ 6997539 w 9401538"/>
              <a:gd name="connsiteY6-308" fmla="*/ 1284484 h 3616413"/>
              <a:gd name="connsiteX7-309" fmla="*/ 6885835 w 9401538"/>
              <a:gd name="connsiteY7-310" fmla="*/ 1352833 h 3616413"/>
              <a:gd name="connsiteX8-311" fmla="*/ 6870328 w 9401538"/>
              <a:gd name="connsiteY8-312" fmla="*/ 1349086 h 3616413"/>
              <a:gd name="connsiteX9-313" fmla="*/ 6856656 w 9401538"/>
              <a:gd name="connsiteY9-314" fmla="*/ 1351846 h 3616413"/>
              <a:gd name="connsiteX10-315" fmla="*/ 5059219 w 9401538"/>
              <a:gd name="connsiteY10-316" fmla="*/ 1351845 h 3616413"/>
              <a:gd name="connsiteX11-317" fmla="*/ 4565370 w 9401538"/>
              <a:gd name="connsiteY11-318" fmla="*/ 2410904 h 3616413"/>
              <a:gd name="connsiteX12-319" fmla="*/ 4509957 w 9401538"/>
              <a:gd name="connsiteY12-320" fmla="*/ 2475037 h 3616413"/>
              <a:gd name="connsiteX13-321" fmla="*/ 4391145 w 9401538"/>
              <a:gd name="connsiteY13-322" fmla="*/ 2472482 h 3616413"/>
              <a:gd name="connsiteX14-323" fmla="*/ 2593708 w 9401538"/>
              <a:gd name="connsiteY14-324" fmla="*/ 2472481 h 3616413"/>
              <a:gd name="connsiteX15-325" fmla="*/ 2099861 w 9401538"/>
              <a:gd name="connsiteY15-326" fmla="*/ 3531540 h 3616413"/>
              <a:gd name="connsiteX16-327" fmla="*/ 2071936 w 9401538"/>
              <a:gd name="connsiteY16-328" fmla="*/ 3569396 h 3616413"/>
              <a:gd name="connsiteX17-329" fmla="*/ 2071924 w 9401538"/>
              <a:gd name="connsiteY17-330" fmla="*/ 3569403 h 3616413"/>
              <a:gd name="connsiteX18-331" fmla="*/ 2062487 w 9401538"/>
              <a:gd name="connsiteY18-332" fmla="*/ 3583400 h 3616413"/>
              <a:gd name="connsiteX19-333" fmla="*/ 1982787 w 9401538"/>
              <a:gd name="connsiteY19-334" fmla="*/ 3616413 h 3616413"/>
              <a:gd name="connsiteX20-335" fmla="*/ 112713 w 9401538"/>
              <a:gd name="connsiteY20-336" fmla="*/ 3616412 h 3616413"/>
              <a:gd name="connsiteX21-337" fmla="*/ 8857 w 9401538"/>
              <a:gd name="connsiteY21-338" fmla="*/ 3547572 h 3616413"/>
              <a:gd name="connsiteX22-339" fmla="*/ 0 w 9401538"/>
              <a:gd name="connsiteY22-340" fmla="*/ 3503700 h 3616413"/>
              <a:gd name="connsiteX23-341" fmla="*/ 8857 w 9401538"/>
              <a:gd name="connsiteY23-342" fmla="*/ 3459827 h 3616413"/>
              <a:gd name="connsiteX24-343" fmla="*/ 112713 w 9401538"/>
              <a:gd name="connsiteY24-344" fmla="*/ 3390987 h 3616413"/>
              <a:gd name="connsiteX25-345" fmla="*/ 1903983 w 9401538"/>
              <a:gd name="connsiteY25-346" fmla="*/ 3390987 h 3616413"/>
              <a:gd name="connsiteX26-347" fmla="*/ 2403999 w 9401538"/>
              <a:gd name="connsiteY26-348" fmla="*/ 2318701 h 3616413"/>
              <a:gd name="connsiteX27-349" fmla="*/ 2450326 w 9401538"/>
              <a:gd name="connsiteY27-350" fmla="*/ 2267223 h 3616413"/>
              <a:gd name="connsiteX28-351" fmla="*/ 2477016 w 9401538"/>
              <a:gd name="connsiteY28-352" fmla="*/ 2256036 h 3616413"/>
              <a:gd name="connsiteX29-353" fmla="*/ 2477198 w 9401538"/>
              <a:gd name="connsiteY29-354" fmla="*/ 2255914 h 3616413"/>
              <a:gd name="connsiteX30-355" fmla="*/ 2477410 w 9401538"/>
              <a:gd name="connsiteY30-356" fmla="*/ 2255871 h 3616413"/>
              <a:gd name="connsiteX31-357" fmla="*/ 2481701 w 9401538"/>
              <a:gd name="connsiteY31-358" fmla="*/ 2254073 h 3616413"/>
              <a:gd name="connsiteX32-359" fmla="*/ 2491784 w 9401538"/>
              <a:gd name="connsiteY32-360" fmla="*/ 2252969 h 3616413"/>
              <a:gd name="connsiteX33-361" fmla="*/ 2521071 w 9401538"/>
              <a:gd name="connsiteY33-362" fmla="*/ 2247056 h 3616413"/>
              <a:gd name="connsiteX34-363" fmla="*/ 4380356 w 9401538"/>
              <a:gd name="connsiteY34-364" fmla="*/ 2247056 h 3616413"/>
              <a:gd name="connsiteX35-365" fmla="*/ 4869509 w 9401538"/>
              <a:gd name="connsiteY35-366" fmla="*/ 1198065 h 3616413"/>
              <a:gd name="connsiteX36-367" fmla="*/ 4915836 w 9401538"/>
              <a:gd name="connsiteY36-368" fmla="*/ 1146587 h 3616413"/>
              <a:gd name="connsiteX37-369" fmla="*/ 4942528 w 9401538"/>
              <a:gd name="connsiteY37-370" fmla="*/ 1135399 h 3616413"/>
              <a:gd name="connsiteX38-371" fmla="*/ 4942709 w 9401538"/>
              <a:gd name="connsiteY38-372" fmla="*/ 1135278 h 3616413"/>
              <a:gd name="connsiteX39-373" fmla="*/ 4942921 w 9401538"/>
              <a:gd name="connsiteY39-374" fmla="*/ 1135235 h 3616413"/>
              <a:gd name="connsiteX40-375" fmla="*/ 4947211 w 9401538"/>
              <a:gd name="connsiteY40-376" fmla="*/ 1133436 h 3616413"/>
              <a:gd name="connsiteX41-377" fmla="*/ 4957295 w 9401538"/>
              <a:gd name="connsiteY41-378" fmla="*/ 1132333 h 3616413"/>
              <a:gd name="connsiteX42-379" fmla="*/ 4986582 w 9401538"/>
              <a:gd name="connsiteY42-380" fmla="*/ 1126420 h 3616413"/>
              <a:gd name="connsiteX43-381" fmla="*/ 6809827 w 9401538"/>
              <a:gd name="connsiteY43-382" fmla="*/ 1126420 h 3616413"/>
              <a:gd name="connsiteX44-383" fmla="*/ 7301677 w 9401538"/>
              <a:gd name="connsiteY44-384" fmla="*/ 71645 h 3616413"/>
              <a:gd name="connsiteX45-385" fmla="*/ 7368524 w 9401538"/>
              <a:gd name="connsiteY45-386" fmla="*/ 10391 h 3616413"/>
              <a:gd name="connsiteX46-387" fmla="*/ 7376924 w 9401538"/>
              <a:gd name="connsiteY46-388" fmla="*/ 9062 h 3616413"/>
              <a:gd name="connsiteX47-389" fmla="*/ 7385233 w 9401538"/>
              <a:gd name="connsiteY47-390" fmla="*/ 5067 h 3616413"/>
              <a:gd name="connsiteX48-391" fmla="*/ 7418750 w 9401538"/>
              <a:gd name="connsiteY48-392" fmla="*/ 0 h 3616413"/>
              <a:gd name="connsiteX0-393" fmla="*/ 7418750 w 9401538"/>
              <a:gd name="connsiteY0-394" fmla="*/ 0 h 3616413"/>
              <a:gd name="connsiteX1-395" fmla="*/ 9288825 w 9401538"/>
              <a:gd name="connsiteY1-396" fmla="*/ 0 h 3616413"/>
              <a:gd name="connsiteX2-397" fmla="*/ 9401538 w 9401538"/>
              <a:gd name="connsiteY2-398" fmla="*/ 112713 h 3616413"/>
              <a:gd name="connsiteX3-399" fmla="*/ 9401537 w 9401538"/>
              <a:gd name="connsiteY3-400" fmla="*/ 112713 h 3616413"/>
              <a:gd name="connsiteX4-401" fmla="*/ 9288824 w 9401538"/>
              <a:gd name="connsiteY4-402" fmla="*/ 225426 h 3616413"/>
              <a:gd name="connsiteX5-403" fmla="*/ 7491386 w 9401538"/>
              <a:gd name="connsiteY5-404" fmla="*/ 225425 h 3616413"/>
              <a:gd name="connsiteX6-405" fmla="*/ 6997539 w 9401538"/>
              <a:gd name="connsiteY6-406" fmla="*/ 1284484 h 3616413"/>
              <a:gd name="connsiteX7-407" fmla="*/ 6885835 w 9401538"/>
              <a:gd name="connsiteY7-408" fmla="*/ 1352833 h 3616413"/>
              <a:gd name="connsiteX8-409" fmla="*/ 6870328 w 9401538"/>
              <a:gd name="connsiteY8-410" fmla="*/ 1349086 h 3616413"/>
              <a:gd name="connsiteX9-411" fmla="*/ 6856656 w 9401538"/>
              <a:gd name="connsiteY9-412" fmla="*/ 1351846 h 3616413"/>
              <a:gd name="connsiteX10-413" fmla="*/ 5059219 w 9401538"/>
              <a:gd name="connsiteY10-414" fmla="*/ 1351845 h 3616413"/>
              <a:gd name="connsiteX11-415" fmla="*/ 4565370 w 9401538"/>
              <a:gd name="connsiteY11-416" fmla="*/ 2410904 h 3616413"/>
              <a:gd name="connsiteX12-417" fmla="*/ 4509957 w 9401538"/>
              <a:gd name="connsiteY12-418" fmla="*/ 2475037 h 3616413"/>
              <a:gd name="connsiteX13-419" fmla="*/ 4391145 w 9401538"/>
              <a:gd name="connsiteY13-420" fmla="*/ 2472482 h 3616413"/>
              <a:gd name="connsiteX14-421" fmla="*/ 2593708 w 9401538"/>
              <a:gd name="connsiteY14-422" fmla="*/ 2472481 h 3616413"/>
              <a:gd name="connsiteX15-423" fmla="*/ 2099861 w 9401538"/>
              <a:gd name="connsiteY15-424" fmla="*/ 3531540 h 3616413"/>
              <a:gd name="connsiteX16-425" fmla="*/ 2071936 w 9401538"/>
              <a:gd name="connsiteY16-426" fmla="*/ 3569396 h 3616413"/>
              <a:gd name="connsiteX17-427" fmla="*/ 2071924 w 9401538"/>
              <a:gd name="connsiteY17-428" fmla="*/ 3569403 h 3616413"/>
              <a:gd name="connsiteX18-429" fmla="*/ 2062487 w 9401538"/>
              <a:gd name="connsiteY18-430" fmla="*/ 3583400 h 3616413"/>
              <a:gd name="connsiteX19-431" fmla="*/ 1982787 w 9401538"/>
              <a:gd name="connsiteY19-432" fmla="*/ 3616413 h 3616413"/>
              <a:gd name="connsiteX20-433" fmla="*/ 112713 w 9401538"/>
              <a:gd name="connsiteY20-434" fmla="*/ 3616412 h 3616413"/>
              <a:gd name="connsiteX21-435" fmla="*/ 8857 w 9401538"/>
              <a:gd name="connsiteY21-436" fmla="*/ 3547572 h 3616413"/>
              <a:gd name="connsiteX22-437" fmla="*/ 0 w 9401538"/>
              <a:gd name="connsiteY22-438" fmla="*/ 3503700 h 3616413"/>
              <a:gd name="connsiteX23-439" fmla="*/ 8857 w 9401538"/>
              <a:gd name="connsiteY23-440" fmla="*/ 3459827 h 3616413"/>
              <a:gd name="connsiteX24-441" fmla="*/ 112713 w 9401538"/>
              <a:gd name="connsiteY24-442" fmla="*/ 3390987 h 3616413"/>
              <a:gd name="connsiteX25-443" fmla="*/ 1903983 w 9401538"/>
              <a:gd name="connsiteY25-444" fmla="*/ 3390987 h 3616413"/>
              <a:gd name="connsiteX26-445" fmla="*/ 2403999 w 9401538"/>
              <a:gd name="connsiteY26-446" fmla="*/ 2318701 h 3616413"/>
              <a:gd name="connsiteX27-447" fmla="*/ 2450326 w 9401538"/>
              <a:gd name="connsiteY27-448" fmla="*/ 2267223 h 3616413"/>
              <a:gd name="connsiteX28-449" fmla="*/ 2477016 w 9401538"/>
              <a:gd name="connsiteY28-450" fmla="*/ 2256036 h 3616413"/>
              <a:gd name="connsiteX29-451" fmla="*/ 2477198 w 9401538"/>
              <a:gd name="connsiteY29-452" fmla="*/ 2255914 h 3616413"/>
              <a:gd name="connsiteX30-453" fmla="*/ 2477410 w 9401538"/>
              <a:gd name="connsiteY30-454" fmla="*/ 2255871 h 3616413"/>
              <a:gd name="connsiteX31-455" fmla="*/ 2481701 w 9401538"/>
              <a:gd name="connsiteY31-456" fmla="*/ 2254073 h 3616413"/>
              <a:gd name="connsiteX32-457" fmla="*/ 2491784 w 9401538"/>
              <a:gd name="connsiteY32-458" fmla="*/ 2252969 h 3616413"/>
              <a:gd name="connsiteX33-459" fmla="*/ 2521071 w 9401538"/>
              <a:gd name="connsiteY33-460" fmla="*/ 2247056 h 3616413"/>
              <a:gd name="connsiteX34-461" fmla="*/ 4380356 w 9401538"/>
              <a:gd name="connsiteY34-462" fmla="*/ 2247056 h 3616413"/>
              <a:gd name="connsiteX35-463" fmla="*/ 4869509 w 9401538"/>
              <a:gd name="connsiteY35-464" fmla="*/ 1198065 h 3616413"/>
              <a:gd name="connsiteX36-465" fmla="*/ 4915836 w 9401538"/>
              <a:gd name="connsiteY36-466" fmla="*/ 1146587 h 3616413"/>
              <a:gd name="connsiteX37-467" fmla="*/ 4942528 w 9401538"/>
              <a:gd name="connsiteY37-468" fmla="*/ 1135399 h 3616413"/>
              <a:gd name="connsiteX38-469" fmla="*/ 4942709 w 9401538"/>
              <a:gd name="connsiteY38-470" fmla="*/ 1135278 h 3616413"/>
              <a:gd name="connsiteX39-471" fmla="*/ 4942921 w 9401538"/>
              <a:gd name="connsiteY39-472" fmla="*/ 1135235 h 3616413"/>
              <a:gd name="connsiteX40-473" fmla="*/ 4947211 w 9401538"/>
              <a:gd name="connsiteY40-474" fmla="*/ 1133436 h 3616413"/>
              <a:gd name="connsiteX41-475" fmla="*/ 4957295 w 9401538"/>
              <a:gd name="connsiteY41-476" fmla="*/ 1132333 h 3616413"/>
              <a:gd name="connsiteX42-477" fmla="*/ 4986582 w 9401538"/>
              <a:gd name="connsiteY42-478" fmla="*/ 1126420 h 3616413"/>
              <a:gd name="connsiteX43-479" fmla="*/ 6809827 w 9401538"/>
              <a:gd name="connsiteY43-480" fmla="*/ 1126420 h 3616413"/>
              <a:gd name="connsiteX44-481" fmla="*/ 7301677 w 9401538"/>
              <a:gd name="connsiteY44-482" fmla="*/ 71645 h 3616413"/>
              <a:gd name="connsiteX45-483" fmla="*/ 7368524 w 9401538"/>
              <a:gd name="connsiteY45-484" fmla="*/ 10391 h 3616413"/>
              <a:gd name="connsiteX46-485" fmla="*/ 7376924 w 9401538"/>
              <a:gd name="connsiteY46-486" fmla="*/ 9062 h 3616413"/>
              <a:gd name="connsiteX47-487" fmla="*/ 7385233 w 9401538"/>
              <a:gd name="connsiteY47-488" fmla="*/ 5067 h 3616413"/>
              <a:gd name="connsiteX48-489" fmla="*/ 7418750 w 9401538"/>
              <a:gd name="connsiteY48-490" fmla="*/ 0 h 3616413"/>
              <a:gd name="connsiteX0-491" fmla="*/ 7418750 w 9401538"/>
              <a:gd name="connsiteY0-492" fmla="*/ 0 h 3616413"/>
              <a:gd name="connsiteX1-493" fmla="*/ 9288825 w 9401538"/>
              <a:gd name="connsiteY1-494" fmla="*/ 0 h 3616413"/>
              <a:gd name="connsiteX2-495" fmla="*/ 9401538 w 9401538"/>
              <a:gd name="connsiteY2-496" fmla="*/ 112713 h 3616413"/>
              <a:gd name="connsiteX3-497" fmla="*/ 9401537 w 9401538"/>
              <a:gd name="connsiteY3-498" fmla="*/ 112713 h 3616413"/>
              <a:gd name="connsiteX4-499" fmla="*/ 9288824 w 9401538"/>
              <a:gd name="connsiteY4-500" fmla="*/ 225426 h 3616413"/>
              <a:gd name="connsiteX5-501" fmla="*/ 7491386 w 9401538"/>
              <a:gd name="connsiteY5-502" fmla="*/ 225425 h 3616413"/>
              <a:gd name="connsiteX6-503" fmla="*/ 6997539 w 9401538"/>
              <a:gd name="connsiteY6-504" fmla="*/ 1284484 h 3616413"/>
              <a:gd name="connsiteX7-505" fmla="*/ 6885835 w 9401538"/>
              <a:gd name="connsiteY7-506" fmla="*/ 1352833 h 3616413"/>
              <a:gd name="connsiteX8-507" fmla="*/ 6870328 w 9401538"/>
              <a:gd name="connsiteY8-508" fmla="*/ 1349086 h 3616413"/>
              <a:gd name="connsiteX9-509" fmla="*/ 6856656 w 9401538"/>
              <a:gd name="connsiteY9-510" fmla="*/ 1351846 h 3616413"/>
              <a:gd name="connsiteX10-511" fmla="*/ 5059219 w 9401538"/>
              <a:gd name="connsiteY10-512" fmla="*/ 1351845 h 3616413"/>
              <a:gd name="connsiteX11-513" fmla="*/ 4565370 w 9401538"/>
              <a:gd name="connsiteY11-514" fmla="*/ 2410904 h 3616413"/>
              <a:gd name="connsiteX12-515" fmla="*/ 4509957 w 9401538"/>
              <a:gd name="connsiteY12-516" fmla="*/ 2475037 h 3616413"/>
              <a:gd name="connsiteX13-517" fmla="*/ 4391145 w 9401538"/>
              <a:gd name="connsiteY13-518" fmla="*/ 2472482 h 3616413"/>
              <a:gd name="connsiteX14-519" fmla="*/ 2593708 w 9401538"/>
              <a:gd name="connsiteY14-520" fmla="*/ 2472481 h 3616413"/>
              <a:gd name="connsiteX15-521" fmla="*/ 2099861 w 9401538"/>
              <a:gd name="connsiteY15-522" fmla="*/ 3531540 h 3616413"/>
              <a:gd name="connsiteX16-523" fmla="*/ 2071936 w 9401538"/>
              <a:gd name="connsiteY16-524" fmla="*/ 3569396 h 3616413"/>
              <a:gd name="connsiteX17-525" fmla="*/ 2071924 w 9401538"/>
              <a:gd name="connsiteY17-526" fmla="*/ 3569403 h 3616413"/>
              <a:gd name="connsiteX18-527" fmla="*/ 2062487 w 9401538"/>
              <a:gd name="connsiteY18-528" fmla="*/ 3583400 h 3616413"/>
              <a:gd name="connsiteX19-529" fmla="*/ 1982787 w 9401538"/>
              <a:gd name="connsiteY19-530" fmla="*/ 3616413 h 3616413"/>
              <a:gd name="connsiteX20-531" fmla="*/ 112713 w 9401538"/>
              <a:gd name="connsiteY20-532" fmla="*/ 3616412 h 3616413"/>
              <a:gd name="connsiteX21-533" fmla="*/ 8857 w 9401538"/>
              <a:gd name="connsiteY21-534" fmla="*/ 3547572 h 3616413"/>
              <a:gd name="connsiteX22-535" fmla="*/ 0 w 9401538"/>
              <a:gd name="connsiteY22-536" fmla="*/ 3503700 h 3616413"/>
              <a:gd name="connsiteX23-537" fmla="*/ 8857 w 9401538"/>
              <a:gd name="connsiteY23-538" fmla="*/ 3459827 h 3616413"/>
              <a:gd name="connsiteX24-539" fmla="*/ 112713 w 9401538"/>
              <a:gd name="connsiteY24-540" fmla="*/ 3390987 h 3616413"/>
              <a:gd name="connsiteX25-541" fmla="*/ 1903983 w 9401538"/>
              <a:gd name="connsiteY25-542" fmla="*/ 3390987 h 3616413"/>
              <a:gd name="connsiteX26-543" fmla="*/ 2403999 w 9401538"/>
              <a:gd name="connsiteY26-544" fmla="*/ 2318701 h 3616413"/>
              <a:gd name="connsiteX27-545" fmla="*/ 2450326 w 9401538"/>
              <a:gd name="connsiteY27-546" fmla="*/ 2267223 h 3616413"/>
              <a:gd name="connsiteX28-547" fmla="*/ 2477016 w 9401538"/>
              <a:gd name="connsiteY28-548" fmla="*/ 2256036 h 3616413"/>
              <a:gd name="connsiteX29-549" fmla="*/ 2477198 w 9401538"/>
              <a:gd name="connsiteY29-550" fmla="*/ 2255914 h 3616413"/>
              <a:gd name="connsiteX30-551" fmla="*/ 2477410 w 9401538"/>
              <a:gd name="connsiteY30-552" fmla="*/ 2255871 h 3616413"/>
              <a:gd name="connsiteX31-553" fmla="*/ 2481701 w 9401538"/>
              <a:gd name="connsiteY31-554" fmla="*/ 2254073 h 3616413"/>
              <a:gd name="connsiteX32-555" fmla="*/ 2491784 w 9401538"/>
              <a:gd name="connsiteY32-556" fmla="*/ 2252969 h 3616413"/>
              <a:gd name="connsiteX33-557" fmla="*/ 2521071 w 9401538"/>
              <a:gd name="connsiteY33-558" fmla="*/ 2247056 h 3616413"/>
              <a:gd name="connsiteX34-559" fmla="*/ 4380356 w 9401538"/>
              <a:gd name="connsiteY34-560" fmla="*/ 2247056 h 3616413"/>
              <a:gd name="connsiteX35-561" fmla="*/ 4869509 w 9401538"/>
              <a:gd name="connsiteY35-562" fmla="*/ 1198065 h 3616413"/>
              <a:gd name="connsiteX36-563" fmla="*/ 4915836 w 9401538"/>
              <a:gd name="connsiteY36-564" fmla="*/ 1146587 h 3616413"/>
              <a:gd name="connsiteX37-565" fmla="*/ 4942528 w 9401538"/>
              <a:gd name="connsiteY37-566" fmla="*/ 1135399 h 3616413"/>
              <a:gd name="connsiteX38-567" fmla="*/ 4942709 w 9401538"/>
              <a:gd name="connsiteY38-568" fmla="*/ 1135278 h 3616413"/>
              <a:gd name="connsiteX39-569" fmla="*/ 4942921 w 9401538"/>
              <a:gd name="connsiteY39-570" fmla="*/ 1135235 h 3616413"/>
              <a:gd name="connsiteX40-571" fmla="*/ 4947211 w 9401538"/>
              <a:gd name="connsiteY40-572" fmla="*/ 1133436 h 3616413"/>
              <a:gd name="connsiteX41-573" fmla="*/ 4957295 w 9401538"/>
              <a:gd name="connsiteY41-574" fmla="*/ 1132333 h 3616413"/>
              <a:gd name="connsiteX42-575" fmla="*/ 4986582 w 9401538"/>
              <a:gd name="connsiteY42-576" fmla="*/ 1126420 h 3616413"/>
              <a:gd name="connsiteX43-577" fmla="*/ 6809827 w 9401538"/>
              <a:gd name="connsiteY43-578" fmla="*/ 1126420 h 3616413"/>
              <a:gd name="connsiteX44-579" fmla="*/ 7301677 w 9401538"/>
              <a:gd name="connsiteY44-580" fmla="*/ 71645 h 3616413"/>
              <a:gd name="connsiteX45-581" fmla="*/ 7368524 w 9401538"/>
              <a:gd name="connsiteY45-582" fmla="*/ 10391 h 3616413"/>
              <a:gd name="connsiteX46-583" fmla="*/ 7376924 w 9401538"/>
              <a:gd name="connsiteY46-584" fmla="*/ 9062 h 3616413"/>
              <a:gd name="connsiteX47-585" fmla="*/ 7385233 w 9401538"/>
              <a:gd name="connsiteY47-586" fmla="*/ 5067 h 3616413"/>
              <a:gd name="connsiteX48-587" fmla="*/ 7418750 w 9401538"/>
              <a:gd name="connsiteY48-588" fmla="*/ 0 h 3616413"/>
              <a:gd name="connsiteX0-589" fmla="*/ 7418750 w 9401538"/>
              <a:gd name="connsiteY0-590" fmla="*/ 0 h 3616413"/>
              <a:gd name="connsiteX1-591" fmla="*/ 9288825 w 9401538"/>
              <a:gd name="connsiteY1-592" fmla="*/ 0 h 3616413"/>
              <a:gd name="connsiteX2-593" fmla="*/ 9401538 w 9401538"/>
              <a:gd name="connsiteY2-594" fmla="*/ 112713 h 3616413"/>
              <a:gd name="connsiteX3-595" fmla="*/ 9401537 w 9401538"/>
              <a:gd name="connsiteY3-596" fmla="*/ 112713 h 3616413"/>
              <a:gd name="connsiteX4-597" fmla="*/ 9288824 w 9401538"/>
              <a:gd name="connsiteY4-598" fmla="*/ 225426 h 3616413"/>
              <a:gd name="connsiteX5-599" fmla="*/ 7491386 w 9401538"/>
              <a:gd name="connsiteY5-600" fmla="*/ 225425 h 3616413"/>
              <a:gd name="connsiteX6-601" fmla="*/ 6997539 w 9401538"/>
              <a:gd name="connsiteY6-602" fmla="*/ 1284484 h 3616413"/>
              <a:gd name="connsiteX7-603" fmla="*/ 6885835 w 9401538"/>
              <a:gd name="connsiteY7-604" fmla="*/ 1352833 h 3616413"/>
              <a:gd name="connsiteX8-605" fmla="*/ 6870328 w 9401538"/>
              <a:gd name="connsiteY8-606" fmla="*/ 1349086 h 3616413"/>
              <a:gd name="connsiteX9-607" fmla="*/ 6856656 w 9401538"/>
              <a:gd name="connsiteY9-608" fmla="*/ 1351846 h 3616413"/>
              <a:gd name="connsiteX10-609" fmla="*/ 5059219 w 9401538"/>
              <a:gd name="connsiteY10-610" fmla="*/ 1351845 h 3616413"/>
              <a:gd name="connsiteX11-611" fmla="*/ 4565370 w 9401538"/>
              <a:gd name="connsiteY11-612" fmla="*/ 2410904 h 3616413"/>
              <a:gd name="connsiteX12-613" fmla="*/ 4509957 w 9401538"/>
              <a:gd name="connsiteY12-614" fmla="*/ 2475037 h 3616413"/>
              <a:gd name="connsiteX13-615" fmla="*/ 4391145 w 9401538"/>
              <a:gd name="connsiteY13-616" fmla="*/ 2472482 h 3616413"/>
              <a:gd name="connsiteX14-617" fmla="*/ 2593708 w 9401538"/>
              <a:gd name="connsiteY14-618" fmla="*/ 2472481 h 3616413"/>
              <a:gd name="connsiteX15-619" fmla="*/ 2099861 w 9401538"/>
              <a:gd name="connsiteY15-620" fmla="*/ 3531540 h 3616413"/>
              <a:gd name="connsiteX16-621" fmla="*/ 2071936 w 9401538"/>
              <a:gd name="connsiteY16-622" fmla="*/ 3569396 h 3616413"/>
              <a:gd name="connsiteX17-623" fmla="*/ 2071924 w 9401538"/>
              <a:gd name="connsiteY17-624" fmla="*/ 3569403 h 3616413"/>
              <a:gd name="connsiteX18-625" fmla="*/ 2062487 w 9401538"/>
              <a:gd name="connsiteY18-626" fmla="*/ 3583400 h 3616413"/>
              <a:gd name="connsiteX19-627" fmla="*/ 1982787 w 9401538"/>
              <a:gd name="connsiteY19-628" fmla="*/ 3616413 h 3616413"/>
              <a:gd name="connsiteX20-629" fmla="*/ 112713 w 9401538"/>
              <a:gd name="connsiteY20-630" fmla="*/ 3616412 h 3616413"/>
              <a:gd name="connsiteX21-631" fmla="*/ 8857 w 9401538"/>
              <a:gd name="connsiteY21-632" fmla="*/ 3547572 h 3616413"/>
              <a:gd name="connsiteX22-633" fmla="*/ 0 w 9401538"/>
              <a:gd name="connsiteY22-634" fmla="*/ 3503700 h 3616413"/>
              <a:gd name="connsiteX23-635" fmla="*/ 8857 w 9401538"/>
              <a:gd name="connsiteY23-636" fmla="*/ 3459827 h 3616413"/>
              <a:gd name="connsiteX24-637" fmla="*/ 112713 w 9401538"/>
              <a:gd name="connsiteY24-638" fmla="*/ 3390987 h 3616413"/>
              <a:gd name="connsiteX25-639" fmla="*/ 1903983 w 9401538"/>
              <a:gd name="connsiteY25-640" fmla="*/ 3390987 h 3616413"/>
              <a:gd name="connsiteX26-641" fmla="*/ 2403999 w 9401538"/>
              <a:gd name="connsiteY26-642" fmla="*/ 2318701 h 3616413"/>
              <a:gd name="connsiteX27-643" fmla="*/ 2450326 w 9401538"/>
              <a:gd name="connsiteY27-644" fmla="*/ 2267223 h 3616413"/>
              <a:gd name="connsiteX28-645" fmla="*/ 2477016 w 9401538"/>
              <a:gd name="connsiteY28-646" fmla="*/ 2256036 h 3616413"/>
              <a:gd name="connsiteX29-647" fmla="*/ 2477198 w 9401538"/>
              <a:gd name="connsiteY29-648" fmla="*/ 2255914 h 3616413"/>
              <a:gd name="connsiteX30-649" fmla="*/ 2477410 w 9401538"/>
              <a:gd name="connsiteY30-650" fmla="*/ 2255871 h 3616413"/>
              <a:gd name="connsiteX31-651" fmla="*/ 2481701 w 9401538"/>
              <a:gd name="connsiteY31-652" fmla="*/ 2254073 h 3616413"/>
              <a:gd name="connsiteX32-653" fmla="*/ 2491784 w 9401538"/>
              <a:gd name="connsiteY32-654" fmla="*/ 2252969 h 3616413"/>
              <a:gd name="connsiteX33-655" fmla="*/ 2521071 w 9401538"/>
              <a:gd name="connsiteY33-656" fmla="*/ 2247056 h 3616413"/>
              <a:gd name="connsiteX34-657" fmla="*/ 4380356 w 9401538"/>
              <a:gd name="connsiteY34-658" fmla="*/ 2247056 h 3616413"/>
              <a:gd name="connsiteX35-659" fmla="*/ 4869509 w 9401538"/>
              <a:gd name="connsiteY35-660" fmla="*/ 1198065 h 3616413"/>
              <a:gd name="connsiteX36-661" fmla="*/ 4915836 w 9401538"/>
              <a:gd name="connsiteY36-662" fmla="*/ 1146587 h 3616413"/>
              <a:gd name="connsiteX37-663" fmla="*/ 4942528 w 9401538"/>
              <a:gd name="connsiteY37-664" fmla="*/ 1135399 h 3616413"/>
              <a:gd name="connsiteX38-665" fmla="*/ 4942709 w 9401538"/>
              <a:gd name="connsiteY38-666" fmla="*/ 1135278 h 3616413"/>
              <a:gd name="connsiteX39-667" fmla="*/ 4942921 w 9401538"/>
              <a:gd name="connsiteY39-668" fmla="*/ 1135235 h 3616413"/>
              <a:gd name="connsiteX40-669" fmla="*/ 4947211 w 9401538"/>
              <a:gd name="connsiteY40-670" fmla="*/ 1133436 h 3616413"/>
              <a:gd name="connsiteX41-671" fmla="*/ 4957295 w 9401538"/>
              <a:gd name="connsiteY41-672" fmla="*/ 1132333 h 3616413"/>
              <a:gd name="connsiteX42-673" fmla="*/ 4986582 w 9401538"/>
              <a:gd name="connsiteY42-674" fmla="*/ 1126420 h 3616413"/>
              <a:gd name="connsiteX43-675" fmla="*/ 6809827 w 9401538"/>
              <a:gd name="connsiteY43-676" fmla="*/ 1126420 h 3616413"/>
              <a:gd name="connsiteX44-677" fmla="*/ 7301677 w 9401538"/>
              <a:gd name="connsiteY44-678" fmla="*/ 71645 h 3616413"/>
              <a:gd name="connsiteX45-679" fmla="*/ 7368524 w 9401538"/>
              <a:gd name="connsiteY45-680" fmla="*/ 10391 h 3616413"/>
              <a:gd name="connsiteX46-681" fmla="*/ 7376924 w 9401538"/>
              <a:gd name="connsiteY46-682" fmla="*/ 9062 h 3616413"/>
              <a:gd name="connsiteX47-683" fmla="*/ 7385233 w 9401538"/>
              <a:gd name="connsiteY47-684" fmla="*/ 5067 h 3616413"/>
              <a:gd name="connsiteX48-685" fmla="*/ 7418750 w 9401538"/>
              <a:gd name="connsiteY48-686" fmla="*/ 0 h 3616413"/>
              <a:gd name="connsiteX0-687" fmla="*/ 7418750 w 9401538"/>
              <a:gd name="connsiteY0-688" fmla="*/ 0 h 3616413"/>
              <a:gd name="connsiteX1-689" fmla="*/ 9288825 w 9401538"/>
              <a:gd name="connsiteY1-690" fmla="*/ 0 h 3616413"/>
              <a:gd name="connsiteX2-691" fmla="*/ 9401538 w 9401538"/>
              <a:gd name="connsiteY2-692" fmla="*/ 112713 h 3616413"/>
              <a:gd name="connsiteX3-693" fmla="*/ 9401537 w 9401538"/>
              <a:gd name="connsiteY3-694" fmla="*/ 112713 h 3616413"/>
              <a:gd name="connsiteX4-695" fmla="*/ 9288824 w 9401538"/>
              <a:gd name="connsiteY4-696" fmla="*/ 225426 h 3616413"/>
              <a:gd name="connsiteX5-697" fmla="*/ 7491386 w 9401538"/>
              <a:gd name="connsiteY5-698" fmla="*/ 225425 h 3616413"/>
              <a:gd name="connsiteX6-699" fmla="*/ 6997539 w 9401538"/>
              <a:gd name="connsiteY6-700" fmla="*/ 1284484 h 3616413"/>
              <a:gd name="connsiteX7-701" fmla="*/ 6885835 w 9401538"/>
              <a:gd name="connsiteY7-702" fmla="*/ 1352833 h 3616413"/>
              <a:gd name="connsiteX8-703" fmla="*/ 6870328 w 9401538"/>
              <a:gd name="connsiteY8-704" fmla="*/ 1349086 h 3616413"/>
              <a:gd name="connsiteX9-705" fmla="*/ 6856656 w 9401538"/>
              <a:gd name="connsiteY9-706" fmla="*/ 1351846 h 3616413"/>
              <a:gd name="connsiteX10-707" fmla="*/ 5059219 w 9401538"/>
              <a:gd name="connsiteY10-708" fmla="*/ 1351845 h 3616413"/>
              <a:gd name="connsiteX11-709" fmla="*/ 4572514 w 9401538"/>
              <a:gd name="connsiteY11-710" fmla="*/ 2398998 h 3616413"/>
              <a:gd name="connsiteX12-711" fmla="*/ 4509957 w 9401538"/>
              <a:gd name="connsiteY12-712" fmla="*/ 2475037 h 3616413"/>
              <a:gd name="connsiteX13-713" fmla="*/ 4391145 w 9401538"/>
              <a:gd name="connsiteY13-714" fmla="*/ 2472482 h 3616413"/>
              <a:gd name="connsiteX14-715" fmla="*/ 2593708 w 9401538"/>
              <a:gd name="connsiteY14-716" fmla="*/ 2472481 h 3616413"/>
              <a:gd name="connsiteX15-717" fmla="*/ 2099861 w 9401538"/>
              <a:gd name="connsiteY15-718" fmla="*/ 3531540 h 3616413"/>
              <a:gd name="connsiteX16-719" fmla="*/ 2071936 w 9401538"/>
              <a:gd name="connsiteY16-720" fmla="*/ 3569396 h 3616413"/>
              <a:gd name="connsiteX17-721" fmla="*/ 2071924 w 9401538"/>
              <a:gd name="connsiteY17-722" fmla="*/ 3569403 h 3616413"/>
              <a:gd name="connsiteX18-723" fmla="*/ 2062487 w 9401538"/>
              <a:gd name="connsiteY18-724" fmla="*/ 3583400 h 3616413"/>
              <a:gd name="connsiteX19-725" fmla="*/ 1982787 w 9401538"/>
              <a:gd name="connsiteY19-726" fmla="*/ 3616413 h 3616413"/>
              <a:gd name="connsiteX20-727" fmla="*/ 112713 w 9401538"/>
              <a:gd name="connsiteY20-728" fmla="*/ 3616412 h 3616413"/>
              <a:gd name="connsiteX21-729" fmla="*/ 8857 w 9401538"/>
              <a:gd name="connsiteY21-730" fmla="*/ 3547572 h 3616413"/>
              <a:gd name="connsiteX22-731" fmla="*/ 0 w 9401538"/>
              <a:gd name="connsiteY22-732" fmla="*/ 3503700 h 3616413"/>
              <a:gd name="connsiteX23-733" fmla="*/ 8857 w 9401538"/>
              <a:gd name="connsiteY23-734" fmla="*/ 3459827 h 3616413"/>
              <a:gd name="connsiteX24-735" fmla="*/ 112713 w 9401538"/>
              <a:gd name="connsiteY24-736" fmla="*/ 3390987 h 3616413"/>
              <a:gd name="connsiteX25-737" fmla="*/ 1903983 w 9401538"/>
              <a:gd name="connsiteY25-738" fmla="*/ 3390987 h 3616413"/>
              <a:gd name="connsiteX26-739" fmla="*/ 2403999 w 9401538"/>
              <a:gd name="connsiteY26-740" fmla="*/ 2318701 h 3616413"/>
              <a:gd name="connsiteX27-741" fmla="*/ 2450326 w 9401538"/>
              <a:gd name="connsiteY27-742" fmla="*/ 2267223 h 3616413"/>
              <a:gd name="connsiteX28-743" fmla="*/ 2477016 w 9401538"/>
              <a:gd name="connsiteY28-744" fmla="*/ 2256036 h 3616413"/>
              <a:gd name="connsiteX29-745" fmla="*/ 2477198 w 9401538"/>
              <a:gd name="connsiteY29-746" fmla="*/ 2255914 h 3616413"/>
              <a:gd name="connsiteX30-747" fmla="*/ 2477410 w 9401538"/>
              <a:gd name="connsiteY30-748" fmla="*/ 2255871 h 3616413"/>
              <a:gd name="connsiteX31-749" fmla="*/ 2481701 w 9401538"/>
              <a:gd name="connsiteY31-750" fmla="*/ 2254073 h 3616413"/>
              <a:gd name="connsiteX32-751" fmla="*/ 2491784 w 9401538"/>
              <a:gd name="connsiteY32-752" fmla="*/ 2252969 h 3616413"/>
              <a:gd name="connsiteX33-753" fmla="*/ 2521071 w 9401538"/>
              <a:gd name="connsiteY33-754" fmla="*/ 2247056 h 3616413"/>
              <a:gd name="connsiteX34-755" fmla="*/ 4380356 w 9401538"/>
              <a:gd name="connsiteY34-756" fmla="*/ 2247056 h 3616413"/>
              <a:gd name="connsiteX35-757" fmla="*/ 4869509 w 9401538"/>
              <a:gd name="connsiteY35-758" fmla="*/ 1198065 h 3616413"/>
              <a:gd name="connsiteX36-759" fmla="*/ 4915836 w 9401538"/>
              <a:gd name="connsiteY36-760" fmla="*/ 1146587 h 3616413"/>
              <a:gd name="connsiteX37-761" fmla="*/ 4942528 w 9401538"/>
              <a:gd name="connsiteY37-762" fmla="*/ 1135399 h 3616413"/>
              <a:gd name="connsiteX38-763" fmla="*/ 4942709 w 9401538"/>
              <a:gd name="connsiteY38-764" fmla="*/ 1135278 h 3616413"/>
              <a:gd name="connsiteX39-765" fmla="*/ 4942921 w 9401538"/>
              <a:gd name="connsiteY39-766" fmla="*/ 1135235 h 3616413"/>
              <a:gd name="connsiteX40-767" fmla="*/ 4947211 w 9401538"/>
              <a:gd name="connsiteY40-768" fmla="*/ 1133436 h 3616413"/>
              <a:gd name="connsiteX41-769" fmla="*/ 4957295 w 9401538"/>
              <a:gd name="connsiteY41-770" fmla="*/ 1132333 h 3616413"/>
              <a:gd name="connsiteX42-771" fmla="*/ 4986582 w 9401538"/>
              <a:gd name="connsiteY42-772" fmla="*/ 1126420 h 3616413"/>
              <a:gd name="connsiteX43-773" fmla="*/ 6809827 w 9401538"/>
              <a:gd name="connsiteY43-774" fmla="*/ 1126420 h 3616413"/>
              <a:gd name="connsiteX44-775" fmla="*/ 7301677 w 9401538"/>
              <a:gd name="connsiteY44-776" fmla="*/ 71645 h 3616413"/>
              <a:gd name="connsiteX45-777" fmla="*/ 7368524 w 9401538"/>
              <a:gd name="connsiteY45-778" fmla="*/ 10391 h 3616413"/>
              <a:gd name="connsiteX46-779" fmla="*/ 7376924 w 9401538"/>
              <a:gd name="connsiteY46-780" fmla="*/ 9062 h 3616413"/>
              <a:gd name="connsiteX47-781" fmla="*/ 7385233 w 9401538"/>
              <a:gd name="connsiteY47-782" fmla="*/ 5067 h 3616413"/>
              <a:gd name="connsiteX48-783" fmla="*/ 7418750 w 9401538"/>
              <a:gd name="connsiteY48-784" fmla="*/ 0 h 3616413"/>
              <a:gd name="connsiteX0-785" fmla="*/ 7418750 w 9401538"/>
              <a:gd name="connsiteY0-786" fmla="*/ 0 h 3616413"/>
              <a:gd name="connsiteX1-787" fmla="*/ 9288825 w 9401538"/>
              <a:gd name="connsiteY1-788" fmla="*/ 0 h 3616413"/>
              <a:gd name="connsiteX2-789" fmla="*/ 9401538 w 9401538"/>
              <a:gd name="connsiteY2-790" fmla="*/ 112713 h 3616413"/>
              <a:gd name="connsiteX3-791" fmla="*/ 9401537 w 9401538"/>
              <a:gd name="connsiteY3-792" fmla="*/ 112713 h 3616413"/>
              <a:gd name="connsiteX4-793" fmla="*/ 9288824 w 9401538"/>
              <a:gd name="connsiteY4-794" fmla="*/ 225426 h 3616413"/>
              <a:gd name="connsiteX5-795" fmla="*/ 7491386 w 9401538"/>
              <a:gd name="connsiteY5-796" fmla="*/ 225425 h 3616413"/>
              <a:gd name="connsiteX6-797" fmla="*/ 6997539 w 9401538"/>
              <a:gd name="connsiteY6-798" fmla="*/ 1284484 h 3616413"/>
              <a:gd name="connsiteX7-799" fmla="*/ 6885835 w 9401538"/>
              <a:gd name="connsiteY7-800" fmla="*/ 1352833 h 3616413"/>
              <a:gd name="connsiteX8-801" fmla="*/ 6870328 w 9401538"/>
              <a:gd name="connsiteY8-802" fmla="*/ 1349086 h 3616413"/>
              <a:gd name="connsiteX9-803" fmla="*/ 6856656 w 9401538"/>
              <a:gd name="connsiteY9-804" fmla="*/ 1351846 h 3616413"/>
              <a:gd name="connsiteX10-805" fmla="*/ 5059219 w 9401538"/>
              <a:gd name="connsiteY10-806" fmla="*/ 1351845 h 3616413"/>
              <a:gd name="connsiteX11-807" fmla="*/ 4572514 w 9401538"/>
              <a:gd name="connsiteY11-808" fmla="*/ 2398998 h 3616413"/>
              <a:gd name="connsiteX12-809" fmla="*/ 4509957 w 9401538"/>
              <a:gd name="connsiteY12-810" fmla="*/ 2475037 h 3616413"/>
              <a:gd name="connsiteX13-811" fmla="*/ 4391145 w 9401538"/>
              <a:gd name="connsiteY13-812" fmla="*/ 2472482 h 3616413"/>
              <a:gd name="connsiteX14-813" fmla="*/ 2593708 w 9401538"/>
              <a:gd name="connsiteY14-814" fmla="*/ 2472481 h 3616413"/>
              <a:gd name="connsiteX15-815" fmla="*/ 2099861 w 9401538"/>
              <a:gd name="connsiteY15-816" fmla="*/ 3531540 h 3616413"/>
              <a:gd name="connsiteX16-817" fmla="*/ 2071936 w 9401538"/>
              <a:gd name="connsiteY16-818" fmla="*/ 3569396 h 3616413"/>
              <a:gd name="connsiteX17-819" fmla="*/ 2071924 w 9401538"/>
              <a:gd name="connsiteY17-820" fmla="*/ 3569403 h 3616413"/>
              <a:gd name="connsiteX18-821" fmla="*/ 2062487 w 9401538"/>
              <a:gd name="connsiteY18-822" fmla="*/ 3583400 h 3616413"/>
              <a:gd name="connsiteX19-823" fmla="*/ 1982787 w 9401538"/>
              <a:gd name="connsiteY19-824" fmla="*/ 3616413 h 3616413"/>
              <a:gd name="connsiteX20-825" fmla="*/ 112713 w 9401538"/>
              <a:gd name="connsiteY20-826" fmla="*/ 3616412 h 3616413"/>
              <a:gd name="connsiteX21-827" fmla="*/ 8857 w 9401538"/>
              <a:gd name="connsiteY21-828" fmla="*/ 3547572 h 3616413"/>
              <a:gd name="connsiteX22-829" fmla="*/ 0 w 9401538"/>
              <a:gd name="connsiteY22-830" fmla="*/ 3503700 h 3616413"/>
              <a:gd name="connsiteX23-831" fmla="*/ 8857 w 9401538"/>
              <a:gd name="connsiteY23-832" fmla="*/ 3459827 h 3616413"/>
              <a:gd name="connsiteX24-833" fmla="*/ 112713 w 9401538"/>
              <a:gd name="connsiteY24-834" fmla="*/ 3390987 h 3616413"/>
              <a:gd name="connsiteX25-835" fmla="*/ 1903983 w 9401538"/>
              <a:gd name="connsiteY25-836" fmla="*/ 3390987 h 3616413"/>
              <a:gd name="connsiteX26-837" fmla="*/ 2403999 w 9401538"/>
              <a:gd name="connsiteY26-838" fmla="*/ 2318701 h 3616413"/>
              <a:gd name="connsiteX27-839" fmla="*/ 2450326 w 9401538"/>
              <a:gd name="connsiteY27-840" fmla="*/ 2267223 h 3616413"/>
              <a:gd name="connsiteX28-841" fmla="*/ 2477016 w 9401538"/>
              <a:gd name="connsiteY28-842" fmla="*/ 2256036 h 3616413"/>
              <a:gd name="connsiteX29-843" fmla="*/ 2477198 w 9401538"/>
              <a:gd name="connsiteY29-844" fmla="*/ 2255914 h 3616413"/>
              <a:gd name="connsiteX30-845" fmla="*/ 2477410 w 9401538"/>
              <a:gd name="connsiteY30-846" fmla="*/ 2255871 h 3616413"/>
              <a:gd name="connsiteX31-847" fmla="*/ 2481701 w 9401538"/>
              <a:gd name="connsiteY31-848" fmla="*/ 2254073 h 3616413"/>
              <a:gd name="connsiteX32-849" fmla="*/ 2491784 w 9401538"/>
              <a:gd name="connsiteY32-850" fmla="*/ 2252969 h 3616413"/>
              <a:gd name="connsiteX33-851" fmla="*/ 2521071 w 9401538"/>
              <a:gd name="connsiteY33-852" fmla="*/ 2247056 h 3616413"/>
              <a:gd name="connsiteX34-853" fmla="*/ 4380356 w 9401538"/>
              <a:gd name="connsiteY34-854" fmla="*/ 2247056 h 3616413"/>
              <a:gd name="connsiteX35-855" fmla="*/ 4869509 w 9401538"/>
              <a:gd name="connsiteY35-856" fmla="*/ 1198065 h 3616413"/>
              <a:gd name="connsiteX36-857" fmla="*/ 4915836 w 9401538"/>
              <a:gd name="connsiteY36-858" fmla="*/ 1146587 h 3616413"/>
              <a:gd name="connsiteX37-859" fmla="*/ 4942528 w 9401538"/>
              <a:gd name="connsiteY37-860" fmla="*/ 1135399 h 3616413"/>
              <a:gd name="connsiteX38-861" fmla="*/ 4942709 w 9401538"/>
              <a:gd name="connsiteY38-862" fmla="*/ 1135278 h 3616413"/>
              <a:gd name="connsiteX39-863" fmla="*/ 4942921 w 9401538"/>
              <a:gd name="connsiteY39-864" fmla="*/ 1135235 h 3616413"/>
              <a:gd name="connsiteX40-865" fmla="*/ 4947211 w 9401538"/>
              <a:gd name="connsiteY40-866" fmla="*/ 1133436 h 3616413"/>
              <a:gd name="connsiteX41-867" fmla="*/ 4957295 w 9401538"/>
              <a:gd name="connsiteY41-868" fmla="*/ 1132333 h 3616413"/>
              <a:gd name="connsiteX42-869" fmla="*/ 4986582 w 9401538"/>
              <a:gd name="connsiteY42-870" fmla="*/ 1126420 h 3616413"/>
              <a:gd name="connsiteX43-871" fmla="*/ 6809827 w 9401538"/>
              <a:gd name="connsiteY43-872" fmla="*/ 1126420 h 3616413"/>
              <a:gd name="connsiteX44-873" fmla="*/ 7301677 w 9401538"/>
              <a:gd name="connsiteY44-874" fmla="*/ 71645 h 3616413"/>
              <a:gd name="connsiteX45-875" fmla="*/ 7368524 w 9401538"/>
              <a:gd name="connsiteY45-876" fmla="*/ 10391 h 3616413"/>
              <a:gd name="connsiteX46-877" fmla="*/ 7376924 w 9401538"/>
              <a:gd name="connsiteY46-878" fmla="*/ 9062 h 3616413"/>
              <a:gd name="connsiteX47-879" fmla="*/ 7385233 w 9401538"/>
              <a:gd name="connsiteY47-880" fmla="*/ 5067 h 3616413"/>
              <a:gd name="connsiteX48-881" fmla="*/ 7418750 w 9401538"/>
              <a:gd name="connsiteY48-882" fmla="*/ 0 h 3616413"/>
              <a:gd name="connsiteX0-883" fmla="*/ 7418750 w 9401538"/>
              <a:gd name="connsiteY0-884" fmla="*/ 0 h 3616413"/>
              <a:gd name="connsiteX1-885" fmla="*/ 9288825 w 9401538"/>
              <a:gd name="connsiteY1-886" fmla="*/ 0 h 3616413"/>
              <a:gd name="connsiteX2-887" fmla="*/ 9401538 w 9401538"/>
              <a:gd name="connsiteY2-888" fmla="*/ 112713 h 3616413"/>
              <a:gd name="connsiteX3-889" fmla="*/ 9401537 w 9401538"/>
              <a:gd name="connsiteY3-890" fmla="*/ 112713 h 3616413"/>
              <a:gd name="connsiteX4-891" fmla="*/ 9288824 w 9401538"/>
              <a:gd name="connsiteY4-892" fmla="*/ 225426 h 3616413"/>
              <a:gd name="connsiteX5-893" fmla="*/ 7491386 w 9401538"/>
              <a:gd name="connsiteY5-894" fmla="*/ 225425 h 3616413"/>
              <a:gd name="connsiteX6-895" fmla="*/ 6997539 w 9401538"/>
              <a:gd name="connsiteY6-896" fmla="*/ 1284484 h 3616413"/>
              <a:gd name="connsiteX7-897" fmla="*/ 6885835 w 9401538"/>
              <a:gd name="connsiteY7-898" fmla="*/ 1352833 h 3616413"/>
              <a:gd name="connsiteX8-899" fmla="*/ 6870328 w 9401538"/>
              <a:gd name="connsiteY8-900" fmla="*/ 1349086 h 3616413"/>
              <a:gd name="connsiteX9-901" fmla="*/ 6856656 w 9401538"/>
              <a:gd name="connsiteY9-902" fmla="*/ 1351846 h 3616413"/>
              <a:gd name="connsiteX10-903" fmla="*/ 5059219 w 9401538"/>
              <a:gd name="connsiteY10-904" fmla="*/ 1351845 h 3616413"/>
              <a:gd name="connsiteX11-905" fmla="*/ 4572514 w 9401538"/>
              <a:gd name="connsiteY11-906" fmla="*/ 2398998 h 3616413"/>
              <a:gd name="connsiteX12-907" fmla="*/ 4507576 w 9401538"/>
              <a:gd name="connsiteY12-908" fmla="*/ 2467894 h 3616413"/>
              <a:gd name="connsiteX13-909" fmla="*/ 4391145 w 9401538"/>
              <a:gd name="connsiteY13-910" fmla="*/ 2472482 h 3616413"/>
              <a:gd name="connsiteX14-911" fmla="*/ 2593708 w 9401538"/>
              <a:gd name="connsiteY14-912" fmla="*/ 2472481 h 3616413"/>
              <a:gd name="connsiteX15-913" fmla="*/ 2099861 w 9401538"/>
              <a:gd name="connsiteY15-914" fmla="*/ 3531540 h 3616413"/>
              <a:gd name="connsiteX16-915" fmla="*/ 2071936 w 9401538"/>
              <a:gd name="connsiteY16-916" fmla="*/ 3569396 h 3616413"/>
              <a:gd name="connsiteX17-917" fmla="*/ 2071924 w 9401538"/>
              <a:gd name="connsiteY17-918" fmla="*/ 3569403 h 3616413"/>
              <a:gd name="connsiteX18-919" fmla="*/ 2062487 w 9401538"/>
              <a:gd name="connsiteY18-920" fmla="*/ 3583400 h 3616413"/>
              <a:gd name="connsiteX19-921" fmla="*/ 1982787 w 9401538"/>
              <a:gd name="connsiteY19-922" fmla="*/ 3616413 h 3616413"/>
              <a:gd name="connsiteX20-923" fmla="*/ 112713 w 9401538"/>
              <a:gd name="connsiteY20-924" fmla="*/ 3616412 h 3616413"/>
              <a:gd name="connsiteX21-925" fmla="*/ 8857 w 9401538"/>
              <a:gd name="connsiteY21-926" fmla="*/ 3547572 h 3616413"/>
              <a:gd name="connsiteX22-927" fmla="*/ 0 w 9401538"/>
              <a:gd name="connsiteY22-928" fmla="*/ 3503700 h 3616413"/>
              <a:gd name="connsiteX23-929" fmla="*/ 8857 w 9401538"/>
              <a:gd name="connsiteY23-930" fmla="*/ 3459827 h 3616413"/>
              <a:gd name="connsiteX24-931" fmla="*/ 112713 w 9401538"/>
              <a:gd name="connsiteY24-932" fmla="*/ 3390987 h 3616413"/>
              <a:gd name="connsiteX25-933" fmla="*/ 1903983 w 9401538"/>
              <a:gd name="connsiteY25-934" fmla="*/ 3390987 h 3616413"/>
              <a:gd name="connsiteX26-935" fmla="*/ 2403999 w 9401538"/>
              <a:gd name="connsiteY26-936" fmla="*/ 2318701 h 3616413"/>
              <a:gd name="connsiteX27-937" fmla="*/ 2450326 w 9401538"/>
              <a:gd name="connsiteY27-938" fmla="*/ 2267223 h 3616413"/>
              <a:gd name="connsiteX28-939" fmla="*/ 2477016 w 9401538"/>
              <a:gd name="connsiteY28-940" fmla="*/ 2256036 h 3616413"/>
              <a:gd name="connsiteX29-941" fmla="*/ 2477198 w 9401538"/>
              <a:gd name="connsiteY29-942" fmla="*/ 2255914 h 3616413"/>
              <a:gd name="connsiteX30-943" fmla="*/ 2477410 w 9401538"/>
              <a:gd name="connsiteY30-944" fmla="*/ 2255871 h 3616413"/>
              <a:gd name="connsiteX31-945" fmla="*/ 2481701 w 9401538"/>
              <a:gd name="connsiteY31-946" fmla="*/ 2254073 h 3616413"/>
              <a:gd name="connsiteX32-947" fmla="*/ 2491784 w 9401538"/>
              <a:gd name="connsiteY32-948" fmla="*/ 2252969 h 3616413"/>
              <a:gd name="connsiteX33-949" fmla="*/ 2521071 w 9401538"/>
              <a:gd name="connsiteY33-950" fmla="*/ 2247056 h 3616413"/>
              <a:gd name="connsiteX34-951" fmla="*/ 4380356 w 9401538"/>
              <a:gd name="connsiteY34-952" fmla="*/ 2247056 h 3616413"/>
              <a:gd name="connsiteX35-953" fmla="*/ 4869509 w 9401538"/>
              <a:gd name="connsiteY35-954" fmla="*/ 1198065 h 3616413"/>
              <a:gd name="connsiteX36-955" fmla="*/ 4915836 w 9401538"/>
              <a:gd name="connsiteY36-956" fmla="*/ 1146587 h 3616413"/>
              <a:gd name="connsiteX37-957" fmla="*/ 4942528 w 9401538"/>
              <a:gd name="connsiteY37-958" fmla="*/ 1135399 h 3616413"/>
              <a:gd name="connsiteX38-959" fmla="*/ 4942709 w 9401538"/>
              <a:gd name="connsiteY38-960" fmla="*/ 1135278 h 3616413"/>
              <a:gd name="connsiteX39-961" fmla="*/ 4942921 w 9401538"/>
              <a:gd name="connsiteY39-962" fmla="*/ 1135235 h 3616413"/>
              <a:gd name="connsiteX40-963" fmla="*/ 4947211 w 9401538"/>
              <a:gd name="connsiteY40-964" fmla="*/ 1133436 h 3616413"/>
              <a:gd name="connsiteX41-965" fmla="*/ 4957295 w 9401538"/>
              <a:gd name="connsiteY41-966" fmla="*/ 1132333 h 3616413"/>
              <a:gd name="connsiteX42-967" fmla="*/ 4986582 w 9401538"/>
              <a:gd name="connsiteY42-968" fmla="*/ 1126420 h 3616413"/>
              <a:gd name="connsiteX43-969" fmla="*/ 6809827 w 9401538"/>
              <a:gd name="connsiteY43-970" fmla="*/ 1126420 h 3616413"/>
              <a:gd name="connsiteX44-971" fmla="*/ 7301677 w 9401538"/>
              <a:gd name="connsiteY44-972" fmla="*/ 71645 h 3616413"/>
              <a:gd name="connsiteX45-973" fmla="*/ 7368524 w 9401538"/>
              <a:gd name="connsiteY45-974" fmla="*/ 10391 h 3616413"/>
              <a:gd name="connsiteX46-975" fmla="*/ 7376924 w 9401538"/>
              <a:gd name="connsiteY46-976" fmla="*/ 9062 h 3616413"/>
              <a:gd name="connsiteX47-977" fmla="*/ 7385233 w 9401538"/>
              <a:gd name="connsiteY47-978" fmla="*/ 5067 h 3616413"/>
              <a:gd name="connsiteX48-979" fmla="*/ 7418750 w 9401538"/>
              <a:gd name="connsiteY48-980" fmla="*/ 0 h 3616413"/>
              <a:gd name="connsiteX0-981" fmla="*/ 7418750 w 9401538"/>
              <a:gd name="connsiteY0-982" fmla="*/ 0 h 3616413"/>
              <a:gd name="connsiteX1-983" fmla="*/ 9288825 w 9401538"/>
              <a:gd name="connsiteY1-984" fmla="*/ 0 h 3616413"/>
              <a:gd name="connsiteX2-985" fmla="*/ 9401538 w 9401538"/>
              <a:gd name="connsiteY2-986" fmla="*/ 112713 h 3616413"/>
              <a:gd name="connsiteX3-987" fmla="*/ 9401537 w 9401538"/>
              <a:gd name="connsiteY3-988" fmla="*/ 112713 h 3616413"/>
              <a:gd name="connsiteX4-989" fmla="*/ 9288824 w 9401538"/>
              <a:gd name="connsiteY4-990" fmla="*/ 225426 h 3616413"/>
              <a:gd name="connsiteX5-991" fmla="*/ 7491386 w 9401538"/>
              <a:gd name="connsiteY5-992" fmla="*/ 225425 h 3616413"/>
              <a:gd name="connsiteX6-993" fmla="*/ 6997539 w 9401538"/>
              <a:gd name="connsiteY6-994" fmla="*/ 1284484 h 3616413"/>
              <a:gd name="connsiteX7-995" fmla="*/ 6885835 w 9401538"/>
              <a:gd name="connsiteY7-996" fmla="*/ 1352833 h 3616413"/>
              <a:gd name="connsiteX8-997" fmla="*/ 6870328 w 9401538"/>
              <a:gd name="connsiteY8-998" fmla="*/ 1349086 h 3616413"/>
              <a:gd name="connsiteX9-999" fmla="*/ 6856656 w 9401538"/>
              <a:gd name="connsiteY9-1000" fmla="*/ 1351846 h 3616413"/>
              <a:gd name="connsiteX10-1001" fmla="*/ 5059219 w 9401538"/>
              <a:gd name="connsiteY10-1002" fmla="*/ 1351845 h 3616413"/>
              <a:gd name="connsiteX11-1003" fmla="*/ 4582039 w 9401538"/>
              <a:gd name="connsiteY11-1004" fmla="*/ 2398998 h 3616413"/>
              <a:gd name="connsiteX12-1005" fmla="*/ 4507576 w 9401538"/>
              <a:gd name="connsiteY12-1006" fmla="*/ 2467894 h 3616413"/>
              <a:gd name="connsiteX13-1007" fmla="*/ 4391145 w 9401538"/>
              <a:gd name="connsiteY13-1008" fmla="*/ 2472482 h 3616413"/>
              <a:gd name="connsiteX14-1009" fmla="*/ 2593708 w 9401538"/>
              <a:gd name="connsiteY14-1010" fmla="*/ 2472481 h 3616413"/>
              <a:gd name="connsiteX15-1011" fmla="*/ 2099861 w 9401538"/>
              <a:gd name="connsiteY15-1012" fmla="*/ 3531540 h 3616413"/>
              <a:gd name="connsiteX16-1013" fmla="*/ 2071936 w 9401538"/>
              <a:gd name="connsiteY16-1014" fmla="*/ 3569396 h 3616413"/>
              <a:gd name="connsiteX17-1015" fmla="*/ 2071924 w 9401538"/>
              <a:gd name="connsiteY17-1016" fmla="*/ 3569403 h 3616413"/>
              <a:gd name="connsiteX18-1017" fmla="*/ 2062487 w 9401538"/>
              <a:gd name="connsiteY18-1018" fmla="*/ 3583400 h 3616413"/>
              <a:gd name="connsiteX19-1019" fmla="*/ 1982787 w 9401538"/>
              <a:gd name="connsiteY19-1020" fmla="*/ 3616413 h 3616413"/>
              <a:gd name="connsiteX20-1021" fmla="*/ 112713 w 9401538"/>
              <a:gd name="connsiteY20-1022" fmla="*/ 3616412 h 3616413"/>
              <a:gd name="connsiteX21-1023" fmla="*/ 8857 w 9401538"/>
              <a:gd name="connsiteY21-1024" fmla="*/ 3547572 h 3616413"/>
              <a:gd name="connsiteX22-1025" fmla="*/ 0 w 9401538"/>
              <a:gd name="connsiteY22-1026" fmla="*/ 3503700 h 3616413"/>
              <a:gd name="connsiteX23-1027" fmla="*/ 8857 w 9401538"/>
              <a:gd name="connsiteY23-1028" fmla="*/ 3459827 h 3616413"/>
              <a:gd name="connsiteX24-1029" fmla="*/ 112713 w 9401538"/>
              <a:gd name="connsiteY24-1030" fmla="*/ 3390987 h 3616413"/>
              <a:gd name="connsiteX25-1031" fmla="*/ 1903983 w 9401538"/>
              <a:gd name="connsiteY25-1032" fmla="*/ 3390987 h 3616413"/>
              <a:gd name="connsiteX26-1033" fmla="*/ 2403999 w 9401538"/>
              <a:gd name="connsiteY26-1034" fmla="*/ 2318701 h 3616413"/>
              <a:gd name="connsiteX27-1035" fmla="*/ 2450326 w 9401538"/>
              <a:gd name="connsiteY27-1036" fmla="*/ 2267223 h 3616413"/>
              <a:gd name="connsiteX28-1037" fmla="*/ 2477016 w 9401538"/>
              <a:gd name="connsiteY28-1038" fmla="*/ 2256036 h 3616413"/>
              <a:gd name="connsiteX29-1039" fmla="*/ 2477198 w 9401538"/>
              <a:gd name="connsiteY29-1040" fmla="*/ 2255914 h 3616413"/>
              <a:gd name="connsiteX30-1041" fmla="*/ 2477410 w 9401538"/>
              <a:gd name="connsiteY30-1042" fmla="*/ 2255871 h 3616413"/>
              <a:gd name="connsiteX31-1043" fmla="*/ 2481701 w 9401538"/>
              <a:gd name="connsiteY31-1044" fmla="*/ 2254073 h 3616413"/>
              <a:gd name="connsiteX32-1045" fmla="*/ 2491784 w 9401538"/>
              <a:gd name="connsiteY32-1046" fmla="*/ 2252969 h 3616413"/>
              <a:gd name="connsiteX33-1047" fmla="*/ 2521071 w 9401538"/>
              <a:gd name="connsiteY33-1048" fmla="*/ 2247056 h 3616413"/>
              <a:gd name="connsiteX34-1049" fmla="*/ 4380356 w 9401538"/>
              <a:gd name="connsiteY34-1050" fmla="*/ 2247056 h 3616413"/>
              <a:gd name="connsiteX35-1051" fmla="*/ 4869509 w 9401538"/>
              <a:gd name="connsiteY35-1052" fmla="*/ 1198065 h 3616413"/>
              <a:gd name="connsiteX36-1053" fmla="*/ 4915836 w 9401538"/>
              <a:gd name="connsiteY36-1054" fmla="*/ 1146587 h 3616413"/>
              <a:gd name="connsiteX37-1055" fmla="*/ 4942528 w 9401538"/>
              <a:gd name="connsiteY37-1056" fmla="*/ 1135399 h 3616413"/>
              <a:gd name="connsiteX38-1057" fmla="*/ 4942709 w 9401538"/>
              <a:gd name="connsiteY38-1058" fmla="*/ 1135278 h 3616413"/>
              <a:gd name="connsiteX39-1059" fmla="*/ 4942921 w 9401538"/>
              <a:gd name="connsiteY39-1060" fmla="*/ 1135235 h 3616413"/>
              <a:gd name="connsiteX40-1061" fmla="*/ 4947211 w 9401538"/>
              <a:gd name="connsiteY40-1062" fmla="*/ 1133436 h 3616413"/>
              <a:gd name="connsiteX41-1063" fmla="*/ 4957295 w 9401538"/>
              <a:gd name="connsiteY41-1064" fmla="*/ 1132333 h 3616413"/>
              <a:gd name="connsiteX42-1065" fmla="*/ 4986582 w 9401538"/>
              <a:gd name="connsiteY42-1066" fmla="*/ 1126420 h 3616413"/>
              <a:gd name="connsiteX43-1067" fmla="*/ 6809827 w 9401538"/>
              <a:gd name="connsiteY43-1068" fmla="*/ 1126420 h 3616413"/>
              <a:gd name="connsiteX44-1069" fmla="*/ 7301677 w 9401538"/>
              <a:gd name="connsiteY44-1070" fmla="*/ 71645 h 3616413"/>
              <a:gd name="connsiteX45-1071" fmla="*/ 7368524 w 9401538"/>
              <a:gd name="connsiteY45-1072" fmla="*/ 10391 h 3616413"/>
              <a:gd name="connsiteX46-1073" fmla="*/ 7376924 w 9401538"/>
              <a:gd name="connsiteY46-1074" fmla="*/ 9062 h 3616413"/>
              <a:gd name="connsiteX47-1075" fmla="*/ 7385233 w 9401538"/>
              <a:gd name="connsiteY47-1076" fmla="*/ 5067 h 3616413"/>
              <a:gd name="connsiteX48-1077" fmla="*/ 7418750 w 9401538"/>
              <a:gd name="connsiteY48-1078" fmla="*/ 0 h 36164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Lst>
            <a:rect l="l" t="t" r="r" b="b"/>
            <a:pathLst>
              <a:path w="9401538" h="3616413">
                <a:moveTo>
                  <a:pt x="7418750" y="0"/>
                </a:moveTo>
                <a:lnTo>
                  <a:pt x="9288825" y="0"/>
                </a:lnTo>
                <a:cubicBezTo>
                  <a:pt x="9351075" y="0"/>
                  <a:pt x="9401538" y="50463"/>
                  <a:pt x="9401538" y="112713"/>
                </a:cubicBezTo>
                <a:lnTo>
                  <a:pt x="9401537" y="112713"/>
                </a:lnTo>
                <a:cubicBezTo>
                  <a:pt x="9401537" y="174963"/>
                  <a:pt x="9351074" y="225426"/>
                  <a:pt x="9288824" y="225426"/>
                </a:cubicBezTo>
                <a:lnTo>
                  <a:pt x="7491386" y="225425"/>
                </a:lnTo>
                <a:lnTo>
                  <a:pt x="6997539" y="1284484"/>
                </a:lnTo>
                <a:cubicBezTo>
                  <a:pt x="6976801" y="1328955"/>
                  <a:pt x="6931970" y="1354503"/>
                  <a:pt x="6885835" y="1352833"/>
                </a:cubicBezTo>
                <a:lnTo>
                  <a:pt x="6870328" y="1349086"/>
                </a:lnTo>
                <a:lnTo>
                  <a:pt x="6856656" y="1351846"/>
                </a:lnTo>
                <a:lnTo>
                  <a:pt x="5059219" y="1351845"/>
                </a:lnTo>
                <a:lnTo>
                  <a:pt x="4582039" y="2398998"/>
                </a:lnTo>
                <a:cubicBezTo>
                  <a:pt x="4569076" y="2439882"/>
                  <a:pt x="4555665" y="2445725"/>
                  <a:pt x="4507576" y="2467894"/>
                </a:cubicBezTo>
                <a:lnTo>
                  <a:pt x="4391145" y="2472482"/>
                </a:lnTo>
                <a:lnTo>
                  <a:pt x="2593708" y="2472481"/>
                </a:lnTo>
                <a:lnTo>
                  <a:pt x="2099861" y="3531540"/>
                </a:lnTo>
                <a:cubicBezTo>
                  <a:pt x="2092948" y="3546364"/>
                  <a:pt x="2083358" y="3559085"/>
                  <a:pt x="2071936" y="3569396"/>
                </a:cubicBezTo>
                <a:cubicBezTo>
                  <a:pt x="2071932" y="3569398"/>
                  <a:pt x="2071928" y="3569401"/>
                  <a:pt x="2071924" y="3569403"/>
                </a:cubicBezTo>
                <a:lnTo>
                  <a:pt x="2062487" y="3583400"/>
                </a:lnTo>
                <a:cubicBezTo>
                  <a:pt x="2042090" y="3603797"/>
                  <a:pt x="2013912" y="3616413"/>
                  <a:pt x="1982787" y="3616413"/>
                </a:cubicBezTo>
                <a:lnTo>
                  <a:pt x="112713" y="3616412"/>
                </a:lnTo>
                <a:cubicBezTo>
                  <a:pt x="66026" y="3616412"/>
                  <a:pt x="25968" y="3588027"/>
                  <a:pt x="8857" y="3547572"/>
                </a:cubicBezTo>
                <a:lnTo>
                  <a:pt x="0" y="3503700"/>
                </a:lnTo>
                <a:lnTo>
                  <a:pt x="8857" y="3459827"/>
                </a:lnTo>
                <a:cubicBezTo>
                  <a:pt x="25968" y="3419373"/>
                  <a:pt x="66026" y="3390987"/>
                  <a:pt x="112713" y="3390987"/>
                </a:cubicBezTo>
                <a:lnTo>
                  <a:pt x="1903983" y="3390987"/>
                </a:lnTo>
                <a:lnTo>
                  <a:pt x="2403999" y="2318701"/>
                </a:lnTo>
                <a:cubicBezTo>
                  <a:pt x="2414368" y="2296465"/>
                  <a:pt x="2430760" y="2278960"/>
                  <a:pt x="2450326" y="2267223"/>
                </a:cubicBezTo>
                <a:lnTo>
                  <a:pt x="2477016" y="2256036"/>
                </a:lnTo>
                <a:lnTo>
                  <a:pt x="2477198" y="2255914"/>
                </a:lnTo>
                <a:lnTo>
                  <a:pt x="2477410" y="2255871"/>
                </a:lnTo>
                <a:lnTo>
                  <a:pt x="2481701" y="2254073"/>
                </a:lnTo>
                <a:lnTo>
                  <a:pt x="2491784" y="2252969"/>
                </a:lnTo>
                <a:lnTo>
                  <a:pt x="2521071" y="2247056"/>
                </a:lnTo>
                <a:lnTo>
                  <a:pt x="4380356" y="2247056"/>
                </a:lnTo>
                <a:lnTo>
                  <a:pt x="4869509" y="1198065"/>
                </a:lnTo>
                <a:cubicBezTo>
                  <a:pt x="4879877" y="1175829"/>
                  <a:pt x="4896269" y="1158324"/>
                  <a:pt x="4915836" y="1146587"/>
                </a:cubicBezTo>
                <a:lnTo>
                  <a:pt x="4942528" y="1135399"/>
                </a:lnTo>
                <a:lnTo>
                  <a:pt x="4942709" y="1135278"/>
                </a:lnTo>
                <a:lnTo>
                  <a:pt x="4942921" y="1135235"/>
                </a:lnTo>
                <a:lnTo>
                  <a:pt x="4947211" y="1133436"/>
                </a:lnTo>
                <a:lnTo>
                  <a:pt x="4957295" y="1132333"/>
                </a:lnTo>
                <a:lnTo>
                  <a:pt x="4986582" y="1126420"/>
                </a:lnTo>
                <a:lnTo>
                  <a:pt x="6809827" y="1126420"/>
                </a:lnTo>
                <a:lnTo>
                  <a:pt x="7301677" y="71645"/>
                </a:lnTo>
                <a:cubicBezTo>
                  <a:pt x="7315502" y="41997"/>
                  <a:pt x="7340035" y="20760"/>
                  <a:pt x="7368524" y="10391"/>
                </a:cubicBezTo>
                <a:lnTo>
                  <a:pt x="7376924" y="9062"/>
                </a:lnTo>
                <a:lnTo>
                  <a:pt x="7385233" y="5067"/>
                </a:lnTo>
                <a:cubicBezTo>
                  <a:pt x="7395821" y="1774"/>
                  <a:pt x="7407078" y="0"/>
                  <a:pt x="7418750" y="0"/>
                </a:cubicBezTo>
                <a:close/>
              </a:path>
            </a:pathLst>
          </a:custGeom>
          <a:solidFill>
            <a:srgbClr val="F9F9F9"/>
          </a:solidFill>
          <a:ln>
            <a:noFill/>
          </a:ln>
          <a:effectLst/>
          <a:scene3d>
            <a:camera prst="perspectiveFront">
              <a:rot lat="899993" lon="0" rev="0"/>
            </a:camera>
            <a:lightRig rig="threePt" dir="t">
              <a:rot lat="0" lon="0" rev="7800000"/>
            </a:lightRig>
          </a:scene3d>
          <a:sp3d extrusionH="2540000">
            <a:extrusionClr>
              <a:srgbClr val="01ACBE"/>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Group 195"/>
          <p:cNvGrpSpPr>
            <a:grpSpLocks noChangeAspect="1"/>
          </p:cNvGrpSpPr>
          <p:nvPr/>
        </p:nvGrpSpPr>
        <p:grpSpPr bwMode="auto">
          <a:xfrm>
            <a:off x="2848074" y="4222704"/>
            <a:ext cx="1062922" cy="1336869"/>
            <a:chOff x="2980" y="105"/>
            <a:chExt cx="1649" cy="2074"/>
          </a:xfrm>
          <a:solidFill>
            <a:srgbClr val="EEEEEE"/>
          </a:solidFill>
          <a:effectLst>
            <a:reflection blurRad="6350" stA="62000" endPos="90000" dir="5400000" sy="-100000" algn="bl" rotWithShape="0"/>
          </a:effectLst>
          <a:scene3d>
            <a:camera prst="perspectiveAbove">
              <a:rot lat="1199993" lon="0" rev="0"/>
            </a:camera>
            <a:lightRig rig="threePt" dir="t">
              <a:rot lat="0" lon="0" rev="9000000"/>
            </a:lightRig>
          </a:scene3d>
        </p:grpSpPr>
        <p:sp>
          <p:nvSpPr>
            <p:cNvPr id="12" name="Freeform 196"/>
            <p:cNvSpPr/>
            <p:nvPr/>
          </p:nvSpPr>
          <p:spPr bwMode="auto">
            <a:xfrm>
              <a:off x="3549" y="105"/>
              <a:ext cx="470" cy="469"/>
            </a:xfrm>
            <a:custGeom>
              <a:avLst/>
              <a:gdLst>
                <a:gd name="T0" fmla="*/ 79 w 198"/>
                <a:gd name="T1" fmla="*/ 187 h 198"/>
                <a:gd name="T2" fmla="*/ 187 w 198"/>
                <a:gd name="T3" fmla="*/ 120 h 198"/>
                <a:gd name="T4" fmla="*/ 120 w 198"/>
                <a:gd name="T5" fmla="*/ 12 h 198"/>
                <a:gd name="T6" fmla="*/ 12 w 198"/>
                <a:gd name="T7" fmla="*/ 79 h 198"/>
                <a:gd name="T8" fmla="*/ 79 w 198"/>
                <a:gd name="T9" fmla="*/ 187 h 198"/>
              </a:gdLst>
              <a:ahLst/>
              <a:cxnLst>
                <a:cxn ang="0">
                  <a:pos x="T0" y="T1"/>
                </a:cxn>
                <a:cxn ang="0">
                  <a:pos x="T2" y="T3"/>
                </a:cxn>
                <a:cxn ang="0">
                  <a:pos x="T4" y="T5"/>
                </a:cxn>
                <a:cxn ang="0">
                  <a:pos x="T6" y="T7"/>
                </a:cxn>
                <a:cxn ang="0">
                  <a:pos x="T8" y="T9"/>
                </a:cxn>
              </a:cxnLst>
              <a:rect l="0" t="0" r="r" b="b"/>
              <a:pathLst>
                <a:path w="198" h="198">
                  <a:moveTo>
                    <a:pt x="79" y="187"/>
                  </a:moveTo>
                  <a:cubicBezTo>
                    <a:pt x="127" y="198"/>
                    <a:pt x="176" y="168"/>
                    <a:pt x="187" y="120"/>
                  </a:cubicBezTo>
                  <a:cubicBezTo>
                    <a:pt x="198" y="71"/>
                    <a:pt x="168" y="23"/>
                    <a:pt x="120" y="12"/>
                  </a:cubicBezTo>
                  <a:cubicBezTo>
                    <a:pt x="71" y="0"/>
                    <a:pt x="23" y="30"/>
                    <a:pt x="12" y="79"/>
                  </a:cubicBezTo>
                  <a:cubicBezTo>
                    <a:pt x="0" y="127"/>
                    <a:pt x="30" y="176"/>
                    <a:pt x="79" y="187"/>
                  </a:cubicBezTo>
                  <a:close/>
                </a:path>
              </a:pathLst>
            </a:custGeom>
            <a:grpFill/>
            <a:ln>
              <a:noFill/>
            </a:ln>
            <a:sp3d extrusionH="158750">
              <a:extrusionClr>
                <a:schemeClr val="bg1">
                  <a:lumMod val="85000"/>
                </a:schemeClr>
              </a:extrusionClr>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13" name="Freeform 197"/>
            <p:cNvSpPr>
              <a:spLocks noEditPoints="1"/>
            </p:cNvSpPr>
            <p:nvPr/>
          </p:nvSpPr>
          <p:spPr bwMode="auto">
            <a:xfrm>
              <a:off x="2980" y="558"/>
              <a:ext cx="1649" cy="1621"/>
            </a:xfrm>
            <a:custGeom>
              <a:avLst/>
              <a:gdLst>
                <a:gd name="T0" fmla="*/ 244 w 695"/>
                <a:gd name="T1" fmla="*/ 499 h 684"/>
                <a:gd name="T2" fmla="*/ 299 w 695"/>
                <a:gd name="T3" fmla="*/ 454 h 684"/>
                <a:gd name="T4" fmla="*/ 298 w 695"/>
                <a:gd name="T5" fmla="*/ 617 h 684"/>
                <a:gd name="T6" fmla="*/ 345 w 695"/>
                <a:gd name="T7" fmla="*/ 684 h 684"/>
                <a:gd name="T8" fmla="*/ 415 w 695"/>
                <a:gd name="T9" fmla="*/ 529 h 684"/>
                <a:gd name="T10" fmla="*/ 306 w 695"/>
                <a:gd name="T11" fmla="*/ 306 h 684"/>
                <a:gd name="T12" fmla="*/ 316 w 695"/>
                <a:gd name="T13" fmla="*/ 155 h 684"/>
                <a:gd name="T14" fmla="*/ 430 w 695"/>
                <a:gd name="T15" fmla="*/ 214 h 684"/>
                <a:gd name="T16" fmla="*/ 481 w 695"/>
                <a:gd name="T17" fmla="*/ 205 h 684"/>
                <a:gd name="T18" fmla="*/ 505 w 695"/>
                <a:gd name="T19" fmla="*/ 226 h 684"/>
                <a:gd name="T20" fmla="*/ 495 w 695"/>
                <a:gd name="T21" fmla="*/ 283 h 684"/>
                <a:gd name="T22" fmla="*/ 614 w 695"/>
                <a:gd name="T23" fmla="*/ 323 h 684"/>
                <a:gd name="T24" fmla="*/ 683 w 695"/>
                <a:gd name="T25" fmla="*/ 144 h 684"/>
                <a:gd name="T26" fmla="*/ 565 w 695"/>
                <a:gd name="T27" fmla="*/ 104 h 684"/>
                <a:gd name="T28" fmla="*/ 543 w 695"/>
                <a:gd name="T29" fmla="*/ 137 h 684"/>
                <a:gd name="T30" fmla="*/ 470 w 695"/>
                <a:gd name="T31" fmla="*/ 140 h 684"/>
                <a:gd name="T32" fmla="*/ 392 w 695"/>
                <a:gd name="T33" fmla="*/ 138 h 684"/>
                <a:gd name="T34" fmla="*/ 335 w 695"/>
                <a:gd name="T35" fmla="*/ 66 h 684"/>
                <a:gd name="T36" fmla="*/ 332 w 695"/>
                <a:gd name="T37" fmla="*/ 58 h 684"/>
                <a:gd name="T38" fmla="*/ 331 w 695"/>
                <a:gd name="T39" fmla="*/ 57 h 684"/>
                <a:gd name="T40" fmla="*/ 331 w 695"/>
                <a:gd name="T41" fmla="*/ 57 h 684"/>
                <a:gd name="T42" fmla="*/ 290 w 695"/>
                <a:gd name="T43" fmla="*/ 2 h 684"/>
                <a:gd name="T44" fmla="*/ 246 w 695"/>
                <a:gd name="T45" fmla="*/ 0 h 684"/>
                <a:gd name="T46" fmla="*/ 81 w 695"/>
                <a:gd name="T47" fmla="*/ 97 h 684"/>
                <a:gd name="T48" fmla="*/ 65 w 695"/>
                <a:gd name="T49" fmla="*/ 262 h 684"/>
                <a:gd name="T50" fmla="*/ 101 w 695"/>
                <a:gd name="T51" fmla="*/ 290 h 684"/>
                <a:gd name="T52" fmla="*/ 125 w 695"/>
                <a:gd name="T53" fmla="*/ 201 h 684"/>
                <a:gd name="T54" fmla="*/ 184 w 695"/>
                <a:gd name="T55" fmla="*/ 78 h 684"/>
                <a:gd name="T56" fmla="*/ 176 w 695"/>
                <a:gd name="T57" fmla="*/ 328 h 684"/>
                <a:gd name="T58" fmla="*/ 153 w 695"/>
                <a:gd name="T59" fmla="*/ 457 h 684"/>
                <a:gd name="T60" fmla="*/ 12 w 695"/>
                <a:gd name="T61" fmla="*/ 640 h 684"/>
                <a:gd name="T62" fmla="*/ 538 w 695"/>
                <a:gd name="T63" fmla="*/ 148 h 684"/>
                <a:gd name="T64" fmla="*/ 511 w 695"/>
                <a:gd name="T65" fmla="*/ 215 h 684"/>
                <a:gd name="T66" fmla="*/ 492 w 695"/>
                <a:gd name="T67" fmla="*/ 200 h 684"/>
                <a:gd name="T68" fmla="*/ 513 w 695"/>
                <a:gd name="T69" fmla="*/ 153 h 684"/>
                <a:gd name="T70" fmla="*/ 538 w 695"/>
                <a:gd name="T71" fmla="*/ 148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5" h="684">
                  <a:moveTo>
                    <a:pt x="78" y="663"/>
                  </a:moveTo>
                  <a:cubicBezTo>
                    <a:pt x="165" y="622"/>
                    <a:pt x="217" y="559"/>
                    <a:pt x="244" y="499"/>
                  </a:cubicBezTo>
                  <a:cubicBezTo>
                    <a:pt x="258" y="468"/>
                    <a:pt x="266" y="438"/>
                    <a:pt x="271" y="411"/>
                  </a:cubicBezTo>
                  <a:cubicBezTo>
                    <a:pt x="282" y="423"/>
                    <a:pt x="292" y="438"/>
                    <a:pt x="299" y="454"/>
                  </a:cubicBezTo>
                  <a:cubicBezTo>
                    <a:pt x="309" y="475"/>
                    <a:pt x="315" y="500"/>
                    <a:pt x="315" y="529"/>
                  </a:cubicBezTo>
                  <a:cubicBezTo>
                    <a:pt x="315" y="554"/>
                    <a:pt x="311" y="583"/>
                    <a:pt x="298" y="617"/>
                  </a:cubicBezTo>
                  <a:cubicBezTo>
                    <a:pt x="289" y="643"/>
                    <a:pt x="303" y="672"/>
                    <a:pt x="329" y="681"/>
                  </a:cubicBezTo>
                  <a:cubicBezTo>
                    <a:pt x="334" y="683"/>
                    <a:pt x="340" y="684"/>
                    <a:pt x="345" y="684"/>
                  </a:cubicBezTo>
                  <a:cubicBezTo>
                    <a:pt x="366" y="684"/>
                    <a:pt x="385" y="671"/>
                    <a:pt x="393" y="651"/>
                  </a:cubicBezTo>
                  <a:cubicBezTo>
                    <a:pt x="408" y="607"/>
                    <a:pt x="415" y="567"/>
                    <a:pt x="415" y="529"/>
                  </a:cubicBezTo>
                  <a:cubicBezTo>
                    <a:pt x="415" y="483"/>
                    <a:pt x="405" y="443"/>
                    <a:pt x="388" y="409"/>
                  </a:cubicBezTo>
                  <a:cubicBezTo>
                    <a:pt x="366" y="362"/>
                    <a:pt x="334" y="329"/>
                    <a:pt x="306" y="306"/>
                  </a:cubicBezTo>
                  <a:cubicBezTo>
                    <a:pt x="306" y="305"/>
                    <a:pt x="306" y="304"/>
                    <a:pt x="306" y="303"/>
                  </a:cubicBezTo>
                  <a:cubicBezTo>
                    <a:pt x="300" y="255"/>
                    <a:pt x="307" y="202"/>
                    <a:pt x="316" y="155"/>
                  </a:cubicBezTo>
                  <a:cubicBezTo>
                    <a:pt x="327" y="168"/>
                    <a:pt x="340" y="181"/>
                    <a:pt x="356" y="191"/>
                  </a:cubicBezTo>
                  <a:cubicBezTo>
                    <a:pt x="376" y="205"/>
                    <a:pt x="402" y="214"/>
                    <a:pt x="430" y="214"/>
                  </a:cubicBezTo>
                  <a:cubicBezTo>
                    <a:pt x="430" y="214"/>
                    <a:pt x="430" y="214"/>
                    <a:pt x="430" y="214"/>
                  </a:cubicBezTo>
                  <a:cubicBezTo>
                    <a:pt x="447" y="214"/>
                    <a:pt x="463" y="211"/>
                    <a:pt x="481" y="205"/>
                  </a:cubicBezTo>
                  <a:cubicBezTo>
                    <a:pt x="485" y="213"/>
                    <a:pt x="492" y="219"/>
                    <a:pt x="501" y="224"/>
                  </a:cubicBezTo>
                  <a:cubicBezTo>
                    <a:pt x="503" y="224"/>
                    <a:pt x="504" y="225"/>
                    <a:pt x="505" y="226"/>
                  </a:cubicBezTo>
                  <a:cubicBezTo>
                    <a:pt x="488" y="262"/>
                    <a:pt x="488" y="262"/>
                    <a:pt x="488" y="262"/>
                  </a:cubicBezTo>
                  <a:cubicBezTo>
                    <a:pt x="484" y="270"/>
                    <a:pt x="487" y="279"/>
                    <a:pt x="495" y="283"/>
                  </a:cubicBezTo>
                  <a:cubicBezTo>
                    <a:pt x="592" y="330"/>
                    <a:pt x="592" y="330"/>
                    <a:pt x="592" y="330"/>
                  </a:cubicBezTo>
                  <a:cubicBezTo>
                    <a:pt x="600" y="334"/>
                    <a:pt x="610" y="331"/>
                    <a:pt x="614" y="323"/>
                  </a:cubicBezTo>
                  <a:cubicBezTo>
                    <a:pt x="691" y="165"/>
                    <a:pt x="691" y="165"/>
                    <a:pt x="691" y="165"/>
                  </a:cubicBezTo>
                  <a:cubicBezTo>
                    <a:pt x="695" y="157"/>
                    <a:pt x="691" y="147"/>
                    <a:pt x="683" y="144"/>
                  </a:cubicBezTo>
                  <a:cubicBezTo>
                    <a:pt x="586" y="96"/>
                    <a:pt x="586" y="96"/>
                    <a:pt x="586" y="96"/>
                  </a:cubicBezTo>
                  <a:cubicBezTo>
                    <a:pt x="578" y="92"/>
                    <a:pt x="569" y="96"/>
                    <a:pt x="565" y="104"/>
                  </a:cubicBezTo>
                  <a:cubicBezTo>
                    <a:pt x="547" y="140"/>
                    <a:pt x="547" y="140"/>
                    <a:pt x="547" y="140"/>
                  </a:cubicBezTo>
                  <a:cubicBezTo>
                    <a:pt x="546" y="139"/>
                    <a:pt x="545" y="138"/>
                    <a:pt x="543" y="137"/>
                  </a:cubicBezTo>
                  <a:cubicBezTo>
                    <a:pt x="528" y="130"/>
                    <a:pt x="512" y="131"/>
                    <a:pt x="498" y="139"/>
                  </a:cubicBezTo>
                  <a:cubicBezTo>
                    <a:pt x="490" y="135"/>
                    <a:pt x="479" y="135"/>
                    <a:pt x="470" y="140"/>
                  </a:cubicBezTo>
                  <a:cubicBezTo>
                    <a:pt x="454" y="148"/>
                    <a:pt x="441" y="150"/>
                    <a:pt x="430" y="150"/>
                  </a:cubicBezTo>
                  <a:cubicBezTo>
                    <a:pt x="416" y="150"/>
                    <a:pt x="404" y="146"/>
                    <a:pt x="392" y="138"/>
                  </a:cubicBezTo>
                  <a:cubicBezTo>
                    <a:pt x="374" y="126"/>
                    <a:pt x="358" y="106"/>
                    <a:pt x="347" y="88"/>
                  </a:cubicBezTo>
                  <a:cubicBezTo>
                    <a:pt x="342" y="79"/>
                    <a:pt x="338" y="71"/>
                    <a:pt x="335" y="66"/>
                  </a:cubicBezTo>
                  <a:cubicBezTo>
                    <a:pt x="334" y="63"/>
                    <a:pt x="333" y="61"/>
                    <a:pt x="332" y="59"/>
                  </a:cubicBezTo>
                  <a:cubicBezTo>
                    <a:pt x="332" y="58"/>
                    <a:pt x="332" y="58"/>
                    <a:pt x="332" y="58"/>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6"/>
                    <a:pt x="330" y="55"/>
                    <a:pt x="330" y="54"/>
                  </a:cubicBezTo>
                  <a:cubicBezTo>
                    <a:pt x="325" y="29"/>
                    <a:pt x="311" y="8"/>
                    <a:pt x="290" y="2"/>
                  </a:cubicBezTo>
                  <a:cubicBezTo>
                    <a:pt x="282" y="0"/>
                    <a:pt x="272" y="0"/>
                    <a:pt x="263" y="1"/>
                  </a:cubicBezTo>
                  <a:cubicBezTo>
                    <a:pt x="258" y="1"/>
                    <a:pt x="253" y="0"/>
                    <a:pt x="246" y="0"/>
                  </a:cubicBezTo>
                  <a:cubicBezTo>
                    <a:pt x="218" y="1"/>
                    <a:pt x="173" y="5"/>
                    <a:pt x="132" y="34"/>
                  </a:cubicBezTo>
                  <a:cubicBezTo>
                    <a:pt x="112" y="49"/>
                    <a:pt x="93" y="70"/>
                    <a:pt x="81" y="97"/>
                  </a:cubicBezTo>
                  <a:cubicBezTo>
                    <a:pt x="68" y="125"/>
                    <a:pt x="61" y="160"/>
                    <a:pt x="61" y="201"/>
                  </a:cubicBezTo>
                  <a:cubicBezTo>
                    <a:pt x="61" y="220"/>
                    <a:pt x="62" y="240"/>
                    <a:pt x="65" y="262"/>
                  </a:cubicBezTo>
                  <a:cubicBezTo>
                    <a:pt x="67" y="278"/>
                    <a:pt x="81" y="290"/>
                    <a:pt x="97" y="290"/>
                  </a:cubicBezTo>
                  <a:cubicBezTo>
                    <a:pt x="98" y="290"/>
                    <a:pt x="100" y="290"/>
                    <a:pt x="101" y="290"/>
                  </a:cubicBezTo>
                  <a:cubicBezTo>
                    <a:pt x="119" y="287"/>
                    <a:pt x="131" y="271"/>
                    <a:pt x="129" y="253"/>
                  </a:cubicBezTo>
                  <a:cubicBezTo>
                    <a:pt x="126" y="234"/>
                    <a:pt x="125" y="217"/>
                    <a:pt x="125" y="201"/>
                  </a:cubicBezTo>
                  <a:cubicBezTo>
                    <a:pt x="125" y="167"/>
                    <a:pt x="130" y="142"/>
                    <a:pt x="139" y="124"/>
                  </a:cubicBezTo>
                  <a:cubicBezTo>
                    <a:pt x="150" y="100"/>
                    <a:pt x="166" y="86"/>
                    <a:pt x="184" y="78"/>
                  </a:cubicBezTo>
                  <a:cubicBezTo>
                    <a:pt x="159" y="155"/>
                    <a:pt x="153" y="207"/>
                    <a:pt x="163" y="293"/>
                  </a:cubicBezTo>
                  <a:cubicBezTo>
                    <a:pt x="166" y="308"/>
                    <a:pt x="171" y="319"/>
                    <a:pt x="176" y="328"/>
                  </a:cubicBezTo>
                  <a:cubicBezTo>
                    <a:pt x="177" y="333"/>
                    <a:pt x="177" y="338"/>
                    <a:pt x="177" y="345"/>
                  </a:cubicBezTo>
                  <a:cubicBezTo>
                    <a:pt x="177" y="372"/>
                    <a:pt x="173" y="415"/>
                    <a:pt x="153" y="457"/>
                  </a:cubicBezTo>
                  <a:cubicBezTo>
                    <a:pt x="133" y="499"/>
                    <a:pt x="100" y="541"/>
                    <a:pt x="35" y="573"/>
                  </a:cubicBezTo>
                  <a:cubicBezTo>
                    <a:pt x="10" y="585"/>
                    <a:pt x="0" y="615"/>
                    <a:pt x="12" y="640"/>
                  </a:cubicBezTo>
                  <a:cubicBezTo>
                    <a:pt x="24" y="664"/>
                    <a:pt x="53" y="675"/>
                    <a:pt x="78" y="663"/>
                  </a:cubicBezTo>
                  <a:close/>
                  <a:moveTo>
                    <a:pt x="538" y="148"/>
                  </a:moveTo>
                  <a:cubicBezTo>
                    <a:pt x="539" y="149"/>
                    <a:pt x="541" y="150"/>
                    <a:pt x="542" y="151"/>
                  </a:cubicBezTo>
                  <a:cubicBezTo>
                    <a:pt x="511" y="215"/>
                    <a:pt x="511" y="215"/>
                    <a:pt x="511" y="215"/>
                  </a:cubicBezTo>
                  <a:cubicBezTo>
                    <a:pt x="509" y="214"/>
                    <a:pt x="508" y="214"/>
                    <a:pt x="506" y="213"/>
                  </a:cubicBezTo>
                  <a:cubicBezTo>
                    <a:pt x="500" y="210"/>
                    <a:pt x="495" y="205"/>
                    <a:pt x="492" y="200"/>
                  </a:cubicBezTo>
                  <a:cubicBezTo>
                    <a:pt x="494" y="199"/>
                    <a:pt x="497" y="198"/>
                    <a:pt x="499" y="196"/>
                  </a:cubicBezTo>
                  <a:cubicBezTo>
                    <a:pt x="515" y="188"/>
                    <a:pt x="521" y="169"/>
                    <a:pt x="513" y="153"/>
                  </a:cubicBezTo>
                  <a:cubicBezTo>
                    <a:pt x="512" y="151"/>
                    <a:pt x="511" y="149"/>
                    <a:pt x="509" y="147"/>
                  </a:cubicBezTo>
                  <a:cubicBezTo>
                    <a:pt x="518" y="144"/>
                    <a:pt x="529" y="144"/>
                    <a:pt x="538" y="148"/>
                  </a:cubicBezTo>
                  <a:close/>
                </a:path>
              </a:pathLst>
            </a:custGeom>
            <a:grpFill/>
            <a:ln>
              <a:noFill/>
            </a:ln>
            <a:sp3d extrusionH="158750">
              <a:extrusionClr>
                <a:schemeClr val="bg1">
                  <a:lumMod val="85000"/>
                </a:schemeClr>
              </a:extrusionClr>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1" name="组合 20"/>
          <p:cNvGrpSpPr/>
          <p:nvPr/>
        </p:nvGrpSpPr>
        <p:grpSpPr>
          <a:xfrm>
            <a:off x="8046614" y="840208"/>
            <a:ext cx="1870920" cy="797810"/>
            <a:chOff x="8018039" y="1072437"/>
            <a:chExt cx="1870920" cy="797810"/>
          </a:xfrm>
        </p:grpSpPr>
        <p:sp>
          <p:nvSpPr>
            <p:cNvPr id="18" name="任意多边形 17"/>
            <p:cNvSpPr/>
            <p:nvPr/>
          </p:nvSpPr>
          <p:spPr>
            <a:xfrm rot="10800000">
              <a:off x="8589540" y="1079580"/>
              <a:ext cx="727919" cy="790667"/>
            </a:xfrm>
            <a:custGeom>
              <a:avLst/>
              <a:gdLst>
                <a:gd name="connsiteX0" fmla="*/ 738455 w 1459638"/>
                <a:gd name="connsiteY0" fmla="*/ 0 h 2867613"/>
                <a:gd name="connsiteX1" fmla="*/ 729819 w 1459638"/>
                <a:gd name="connsiteY1" fmla="*/ 602 h 2867613"/>
                <a:gd name="connsiteX2" fmla="*/ 721184 w 1459638"/>
                <a:gd name="connsiteY2" fmla="*/ 0 h 2867613"/>
                <a:gd name="connsiteX3" fmla="*/ 716665 w 1459638"/>
                <a:gd name="connsiteY3" fmla="*/ 1520 h 2867613"/>
                <a:gd name="connsiteX4" fmla="*/ 697863 w 1459638"/>
                <a:gd name="connsiteY4" fmla="*/ 2831 h 2867613"/>
                <a:gd name="connsiteX5" fmla="*/ 633411 w 1459638"/>
                <a:gd name="connsiteY5" fmla="*/ 52286 h 2867613"/>
                <a:gd name="connsiteX6" fmla="*/ 14238 w 1459638"/>
                <a:gd name="connsiteY6" fmla="*/ 1124726 h 2867613"/>
                <a:gd name="connsiteX7" fmla="*/ 3634 w 1459638"/>
                <a:gd name="connsiteY7" fmla="*/ 1205270 h 2867613"/>
                <a:gd name="connsiteX8" fmla="*/ 11900 w 1459638"/>
                <a:gd name="connsiteY8" fmla="*/ 1222209 h 2867613"/>
                <a:gd name="connsiteX9" fmla="*/ 12843 w 1459638"/>
                <a:gd name="connsiteY9" fmla="*/ 1226882 h 2867613"/>
                <a:gd name="connsiteX10" fmla="*/ 17684 w 1459638"/>
                <a:gd name="connsiteY10" fmla="*/ 1234061 h 2867613"/>
                <a:gd name="connsiteX11" fmla="*/ 21480 w 1459638"/>
                <a:gd name="connsiteY11" fmla="*/ 1241840 h 2867613"/>
                <a:gd name="connsiteX12" fmla="*/ 25054 w 1459638"/>
                <a:gd name="connsiteY12" fmla="*/ 1244992 h 2867613"/>
                <a:gd name="connsiteX13" fmla="*/ 25909 w 1459638"/>
                <a:gd name="connsiteY13" fmla="*/ 1246260 h 2867613"/>
                <a:gd name="connsiteX14" fmla="*/ 0 w 1459638"/>
                <a:gd name="connsiteY14" fmla="*/ 1246260 h 2867613"/>
                <a:gd name="connsiteX15" fmla="*/ 0 w 1459638"/>
                <a:gd name="connsiteY15" fmla="*/ 2867613 h 2867613"/>
                <a:gd name="connsiteX16" fmla="*/ 1459638 w 1459638"/>
                <a:gd name="connsiteY16" fmla="*/ 2867613 h 2867613"/>
                <a:gd name="connsiteX17" fmla="*/ 1459638 w 1459638"/>
                <a:gd name="connsiteY17" fmla="*/ 1246260 h 2867613"/>
                <a:gd name="connsiteX18" fmla="*/ 1433729 w 1459638"/>
                <a:gd name="connsiteY18" fmla="*/ 1246260 h 2867613"/>
                <a:gd name="connsiteX19" fmla="*/ 1434584 w 1459638"/>
                <a:gd name="connsiteY19" fmla="*/ 1244992 h 2867613"/>
                <a:gd name="connsiteX20" fmla="*/ 1438159 w 1459638"/>
                <a:gd name="connsiteY20" fmla="*/ 1241840 h 2867613"/>
                <a:gd name="connsiteX21" fmla="*/ 1441954 w 1459638"/>
                <a:gd name="connsiteY21" fmla="*/ 1234061 h 2867613"/>
                <a:gd name="connsiteX22" fmla="*/ 1446795 w 1459638"/>
                <a:gd name="connsiteY22" fmla="*/ 1226882 h 2867613"/>
                <a:gd name="connsiteX23" fmla="*/ 1447738 w 1459638"/>
                <a:gd name="connsiteY23" fmla="*/ 1222209 h 2867613"/>
                <a:gd name="connsiteX24" fmla="*/ 1456004 w 1459638"/>
                <a:gd name="connsiteY24" fmla="*/ 1205270 h 2867613"/>
                <a:gd name="connsiteX25" fmla="*/ 1445400 w 1459638"/>
                <a:gd name="connsiteY25" fmla="*/ 1124726 h 2867613"/>
                <a:gd name="connsiteX26" fmla="*/ 826227 w 1459638"/>
                <a:gd name="connsiteY26" fmla="*/ 52286 h 2867613"/>
                <a:gd name="connsiteX27" fmla="*/ 761776 w 1459638"/>
                <a:gd name="connsiteY27" fmla="*/ 2831 h 2867613"/>
                <a:gd name="connsiteX28" fmla="*/ 742974 w 1459638"/>
                <a:gd name="connsiteY28" fmla="*/ 1520 h 2867613"/>
                <a:gd name="connsiteX0-1" fmla="*/ 738455 w 1459638"/>
                <a:gd name="connsiteY0-2" fmla="*/ 0 h 2867613"/>
                <a:gd name="connsiteX1-3" fmla="*/ 729819 w 1459638"/>
                <a:gd name="connsiteY1-4" fmla="*/ 602 h 2867613"/>
                <a:gd name="connsiteX2-5" fmla="*/ 721184 w 1459638"/>
                <a:gd name="connsiteY2-6" fmla="*/ 0 h 2867613"/>
                <a:gd name="connsiteX3-7" fmla="*/ 716665 w 1459638"/>
                <a:gd name="connsiteY3-8" fmla="*/ 1520 h 2867613"/>
                <a:gd name="connsiteX4-9" fmla="*/ 697863 w 1459638"/>
                <a:gd name="connsiteY4-10" fmla="*/ 2831 h 2867613"/>
                <a:gd name="connsiteX5-11" fmla="*/ 633411 w 1459638"/>
                <a:gd name="connsiteY5-12" fmla="*/ 52286 h 2867613"/>
                <a:gd name="connsiteX6-13" fmla="*/ 14238 w 1459638"/>
                <a:gd name="connsiteY6-14" fmla="*/ 1124726 h 2867613"/>
                <a:gd name="connsiteX7-15" fmla="*/ 3634 w 1459638"/>
                <a:gd name="connsiteY7-16" fmla="*/ 1205270 h 2867613"/>
                <a:gd name="connsiteX8-17" fmla="*/ 11900 w 1459638"/>
                <a:gd name="connsiteY8-18" fmla="*/ 1222209 h 2867613"/>
                <a:gd name="connsiteX9-19" fmla="*/ 12843 w 1459638"/>
                <a:gd name="connsiteY9-20" fmla="*/ 1226882 h 2867613"/>
                <a:gd name="connsiteX10-21" fmla="*/ 17684 w 1459638"/>
                <a:gd name="connsiteY10-22" fmla="*/ 1234061 h 2867613"/>
                <a:gd name="connsiteX11-23" fmla="*/ 21480 w 1459638"/>
                <a:gd name="connsiteY11-24" fmla="*/ 1241840 h 2867613"/>
                <a:gd name="connsiteX12-25" fmla="*/ 25054 w 1459638"/>
                <a:gd name="connsiteY12-26" fmla="*/ 1244992 h 2867613"/>
                <a:gd name="connsiteX13-27" fmla="*/ 25909 w 1459638"/>
                <a:gd name="connsiteY13-28" fmla="*/ 1246260 h 2867613"/>
                <a:gd name="connsiteX14-29" fmla="*/ 0 w 1459638"/>
                <a:gd name="connsiteY14-30" fmla="*/ 1246260 h 2867613"/>
                <a:gd name="connsiteX15-31" fmla="*/ 0 w 1459638"/>
                <a:gd name="connsiteY15-32" fmla="*/ 2867613 h 2867613"/>
                <a:gd name="connsiteX16-33" fmla="*/ 1459638 w 1459638"/>
                <a:gd name="connsiteY16-34" fmla="*/ 2867613 h 2867613"/>
                <a:gd name="connsiteX17-35" fmla="*/ 1459638 w 1459638"/>
                <a:gd name="connsiteY17-36" fmla="*/ 1246260 h 2867613"/>
                <a:gd name="connsiteX18-37" fmla="*/ 1433729 w 1459638"/>
                <a:gd name="connsiteY18-38" fmla="*/ 1246260 h 2867613"/>
                <a:gd name="connsiteX19-39" fmla="*/ 1434584 w 1459638"/>
                <a:gd name="connsiteY19-40" fmla="*/ 1244992 h 2867613"/>
                <a:gd name="connsiteX20-41" fmla="*/ 1438159 w 1459638"/>
                <a:gd name="connsiteY20-42" fmla="*/ 1241840 h 2867613"/>
                <a:gd name="connsiteX21-43" fmla="*/ 1446795 w 1459638"/>
                <a:gd name="connsiteY21-44" fmla="*/ 1226882 h 2867613"/>
                <a:gd name="connsiteX22-45" fmla="*/ 1447738 w 1459638"/>
                <a:gd name="connsiteY22-46" fmla="*/ 1222209 h 2867613"/>
                <a:gd name="connsiteX23-47" fmla="*/ 1456004 w 1459638"/>
                <a:gd name="connsiteY23-48" fmla="*/ 1205270 h 2867613"/>
                <a:gd name="connsiteX24-49" fmla="*/ 1445400 w 1459638"/>
                <a:gd name="connsiteY24-50" fmla="*/ 1124726 h 2867613"/>
                <a:gd name="connsiteX25-51" fmla="*/ 826227 w 1459638"/>
                <a:gd name="connsiteY25-52" fmla="*/ 52286 h 2867613"/>
                <a:gd name="connsiteX26-53" fmla="*/ 761776 w 1459638"/>
                <a:gd name="connsiteY26-54" fmla="*/ 2831 h 2867613"/>
                <a:gd name="connsiteX27-55" fmla="*/ 742974 w 1459638"/>
                <a:gd name="connsiteY27-56" fmla="*/ 1520 h 2867613"/>
                <a:gd name="connsiteX28-57" fmla="*/ 738455 w 1459638"/>
                <a:gd name="connsiteY28-58" fmla="*/ 0 h 2867613"/>
                <a:gd name="connsiteX0-59" fmla="*/ 738455 w 1459638"/>
                <a:gd name="connsiteY0-60" fmla="*/ 0 h 2867613"/>
                <a:gd name="connsiteX1-61" fmla="*/ 729819 w 1459638"/>
                <a:gd name="connsiteY1-62" fmla="*/ 602 h 2867613"/>
                <a:gd name="connsiteX2-63" fmla="*/ 721184 w 1459638"/>
                <a:gd name="connsiteY2-64" fmla="*/ 0 h 2867613"/>
                <a:gd name="connsiteX3-65" fmla="*/ 716665 w 1459638"/>
                <a:gd name="connsiteY3-66" fmla="*/ 1520 h 2867613"/>
                <a:gd name="connsiteX4-67" fmla="*/ 697863 w 1459638"/>
                <a:gd name="connsiteY4-68" fmla="*/ 2831 h 2867613"/>
                <a:gd name="connsiteX5-69" fmla="*/ 633411 w 1459638"/>
                <a:gd name="connsiteY5-70" fmla="*/ 52286 h 2867613"/>
                <a:gd name="connsiteX6-71" fmla="*/ 14238 w 1459638"/>
                <a:gd name="connsiteY6-72" fmla="*/ 1124726 h 2867613"/>
                <a:gd name="connsiteX7-73" fmla="*/ 3634 w 1459638"/>
                <a:gd name="connsiteY7-74" fmla="*/ 1205270 h 2867613"/>
                <a:gd name="connsiteX8-75" fmla="*/ 11900 w 1459638"/>
                <a:gd name="connsiteY8-76" fmla="*/ 1222209 h 2867613"/>
                <a:gd name="connsiteX9-77" fmla="*/ 12843 w 1459638"/>
                <a:gd name="connsiteY9-78" fmla="*/ 1226882 h 2867613"/>
                <a:gd name="connsiteX10-79" fmla="*/ 17684 w 1459638"/>
                <a:gd name="connsiteY10-80" fmla="*/ 1234061 h 2867613"/>
                <a:gd name="connsiteX11-81" fmla="*/ 21480 w 1459638"/>
                <a:gd name="connsiteY11-82" fmla="*/ 1241840 h 2867613"/>
                <a:gd name="connsiteX12-83" fmla="*/ 25054 w 1459638"/>
                <a:gd name="connsiteY12-84" fmla="*/ 1244992 h 2867613"/>
                <a:gd name="connsiteX13-85" fmla="*/ 25909 w 1459638"/>
                <a:gd name="connsiteY13-86" fmla="*/ 1246260 h 2867613"/>
                <a:gd name="connsiteX14-87" fmla="*/ 0 w 1459638"/>
                <a:gd name="connsiteY14-88" fmla="*/ 1246260 h 2867613"/>
                <a:gd name="connsiteX15-89" fmla="*/ 0 w 1459638"/>
                <a:gd name="connsiteY15-90" fmla="*/ 2867613 h 2867613"/>
                <a:gd name="connsiteX16-91" fmla="*/ 1459638 w 1459638"/>
                <a:gd name="connsiteY16-92" fmla="*/ 2867613 h 2867613"/>
                <a:gd name="connsiteX17-93" fmla="*/ 1459638 w 1459638"/>
                <a:gd name="connsiteY17-94" fmla="*/ 1246260 h 2867613"/>
                <a:gd name="connsiteX18-95" fmla="*/ 1433729 w 1459638"/>
                <a:gd name="connsiteY18-96" fmla="*/ 1246260 h 2867613"/>
                <a:gd name="connsiteX19-97" fmla="*/ 1434584 w 1459638"/>
                <a:gd name="connsiteY19-98" fmla="*/ 1244992 h 2867613"/>
                <a:gd name="connsiteX20-99" fmla="*/ 1438159 w 1459638"/>
                <a:gd name="connsiteY20-100" fmla="*/ 1241840 h 2867613"/>
                <a:gd name="connsiteX21-101" fmla="*/ 1447738 w 1459638"/>
                <a:gd name="connsiteY21-102" fmla="*/ 1222209 h 2867613"/>
                <a:gd name="connsiteX22-103" fmla="*/ 1456004 w 1459638"/>
                <a:gd name="connsiteY22-104" fmla="*/ 1205270 h 2867613"/>
                <a:gd name="connsiteX23-105" fmla="*/ 1445400 w 1459638"/>
                <a:gd name="connsiteY23-106" fmla="*/ 1124726 h 2867613"/>
                <a:gd name="connsiteX24-107" fmla="*/ 826227 w 1459638"/>
                <a:gd name="connsiteY24-108" fmla="*/ 52286 h 2867613"/>
                <a:gd name="connsiteX25-109" fmla="*/ 761776 w 1459638"/>
                <a:gd name="connsiteY25-110" fmla="*/ 2831 h 2867613"/>
                <a:gd name="connsiteX26-111" fmla="*/ 742974 w 1459638"/>
                <a:gd name="connsiteY26-112" fmla="*/ 1520 h 2867613"/>
                <a:gd name="connsiteX27-113" fmla="*/ 738455 w 1459638"/>
                <a:gd name="connsiteY27-114" fmla="*/ 0 h 2867613"/>
                <a:gd name="connsiteX0-115" fmla="*/ 738455 w 1459638"/>
                <a:gd name="connsiteY0-116" fmla="*/ 0 h 2867613"/>
                <a:gd name="connsiteX1-117" fmla="*/ 729819 w 1459638"/>
                <a:gd name="connsiteY1-118" fmla="*/ 602 h 2867613"/>
                <a:gd name="connsiteX2-119" fmla="*/ 721184 w 1459638"/>
                <a:gd name="connsiteY2-120" fmla="*/ 0 h 2867613"/>
                <a:gd name="connsiteX3-121" fmla="*/ 716665 w 1459638"/>
                <a:gd name="connsiteY3-122" fmla="*/ 1520 h 2867613"/>
                <a:gd name="connsiteX4-123" fmla="*/ 697863 w 1459638"/>
                <a:gd name="connsiteY4-124" fmla="*/ 2831 h 2867613"/>
                <a:gd name="connsiteX5-125" fmla="*/ 633411 w 1459638"/>
                <a:gd name="connsiteY5-126" fmla="*/ 52286 h 2867613"/>
                <a:gd name="connsiteX6-127" fmla="*/ 14238 w 1459638"/>
                <a:gd name="connsiteY6-128" fmla="*/ 1124726 h 2867613"/>
                <a:gd name="connsiteX7-129" fmla="*/ 3634 w 1459638"/>
                <a:gd name="connsiteY7-130" fmla="*/ 1205270 h 2867613"/>
                <a:gd name="connsiteX8-131" fmla="*/ 11900 w 1459638"/>
                <a:gd name="connsiteY8-132" fmla="*/ 1222209 h 2867613"/>
                <a:gd name="connsiteX9-133" fmla="*/ 12843 w 1459638"/>
                <a:gd name="connsiteY9-134" fmla="*/ 1226882 h 2867613"/>
                <a:gd name="connsiteX10-135" fmla="*/ 17684 w 1459638"/>
                <a:gd name="connsiteY10-136" fmla="*/ 1234061 h 2867613"/>
                <a:gd name="connsiteX11-137" fmla="*/ 21480 w 1459638"/>
                <a:gd name="connsiteY11-138" fmla="*/ 1241840 h 2867613"/>
                <a:gd name="connsiteX12-139" fmla="*/ 25054 w 1459638"/>
                <a:gd name="connsiteY12-140" fmla="*/ 1244992 h 2867613"/>
                <a:gd name="connsiteX13-141" fmla="*/ 25909 w 1459638"/>
                <a:gd name="connsiteY13-142" fmla="*/ 1246260 h 2867613"/>
                <a:gd name="connsiteX14-143" fmla="*/ 0 w 1459638"/>
                <a:gd name="connsiteY14-144" fmla="*/ 1246260 h 2867613"/>
                <a:gd name="connsiteX15-145" fmla="*/ 0 w 1459638"/>
                <a:gd name="connsiteY15-146" fmla="*/ 2867613 h 2867613"/>
                <a:gd name="connsiteX16-147" fmla="*/ 1459638 w 1459638"/>
                <a:gd name="connsiteY16-148" fmla="*/ 2867613 h 2867613"/>
                <a:gd name="connsiteX17-149" fmla="*/ 1459638 w 1459638"/>
                <a:gd name="connsiteY17-150" fmla="*/ 1246260 h 2867613"/>
                <a:gd name="connsiteX18-151" fmla="*/ 1433729 w 1459638"/>
                <a:gd name="connsiteY18-152" fmla="*/ 1246260 h 2867613"/>
                <a:gd name="connsiteX19-153" fmla="*/ 1434584 w 1459638"/>
                <a:gd name="connsiteY19-154" fmla="*/ 1244992 h 2867613"/>
                <a:gd name="connsiteX20-155" fmla="*/ 1447738 w 1459638"/>
                <a:gd name="connsiteY20-156" fmla="*/ 1222209 h 2867613"/>
                <a:gd name="connsiteX21-157" fmla="*/ 1456004 w 1459638"/>
                <a:gd name="connsiteY21-158" fmla="*/ 1205270 h 2867613"/>
                <a:gd name="connsiteX22-159" fmla="*/ 1445400 w 1459638"/>
                <a:gd name="connsiteY22-160" fmla="*/ 1124726 h 2867613"/>
                <a:gd name="connsiteX23-161" fmla="*/ 826227 w 1459638"/>
                <a:gd name="connsiteY23-162" fmla="*/ 52286 h 2867613"/>
                <a:gd name="connsiteX24-163" fmla="*/ 761776 w 1459638"/>
                <a:gd name="connsiteY24-164" fmla="*/ 2831 h 2867613"/>
                <a:gd name="connsiteX25-165" fmla="*/ 742974 w 1459638"/>
                <a:gd name="connsiteY25-166" fmla="*/ 1520 h 2867613"/>
                <a:gd name="connsiteX26-167" fmla="*/ 738455 w 1459638"/>
                <a:gd name="connsiteY26-168" fmla="*/ 0 h 2867613"/>
                <a:gd name="connsiteX0-169" fmla="*/ 738455 w 1459638"/>
                <a:gd name="connsiteY0-170" fmla="*/ 0 h 2867613"/>
                <a:gd name="connsiteX1-171" fmla="*/ 729819 w 1459638"/>
                <a:gd name="connsiteY1-172" fmla="*/ 602 h 2867613"/>
                <a:gd name="connsiteX2-173" fmla="*/ 721184 w 1459638"/>
                <a:gd name="connsiteY2-174" fmla="*/ 0 h 2867613"/>
                <a:gd name="connsiteX3-175" fmla="*/ 716665 w 1459638"/>
                <a:gd name="connsiteY3-176" fmla="*/ 1520 h 2867613"/>
                <a:gd name="connsiteX4-177" fmla="*/ 697863 w 1459638"/>
                <a:gd name="connsiteY4-178" fmla="*/ 2831 h 2867613"/>
                <a:gd name="connsiteX5-179" fmla="*/ 633411 w 1459638"/>
                <a:gd name="connsiteY5-180" fmla="*/ 52286 h 2867613"/>
                <a:gd name="connsiteX6-181" fmla="*/ 14238 w 1459638"/>
                <a:gd name="connsiteY6-182" fmla="*/ 1124726 h 2867613"/>
                <a:gd name="connsiteX7-183" fmla="*/ 3634 w 1459638"/>
                <a:gd name="connsiteY7-184" fmla="*/ 1205270 h 2867613"/>
                <a:gd name="connsiteX8-185" fmla="*/ 11900 w 1459638"/>
                <a:gd name="connsiteY8-186" fmla="*/ 1222209 h 2867613"/>
                <a:gd name="connsiteX9-187" fmla="*/ 12843 w 1459638"/>
                <a:gd name="connsiteY9-188" fmla="*/ 1226882 h 2867613"/>
                <a:gd name="connsiteX10-189" fmla="*/ 17684 w 1459638"/>
                <a:gd name="connsiteY10-190" fmla="*/ 1234061 h 2867613"/>
                <a:gd name="connsiteX11-191" fmla="*/ 21480 w 1459638"/>
                <a:gd name="connsiteY11-192" fmla="*/ 1241840 h 2867613"/>
                <a:gd name="connsiteX12-193" fmla="*/ 25054 w 1459638"/>
                <a:gd name="connsiteY12-194" fmla="*/ 1244992 h 2867613"/>
                <a:gd name="connsiteX13-195" fmla="*/ 25909 w 1459638"/>
                <a:gd name="connsiteY13-196" fmla="*/ 1246260 h 2867613"/>
                <a:gd name="connsiteX14-197" fmla="*/ 0 w 1459638"/>
                <a:gd name="connsiteY14-198" fmla="*/ 1246260 h 2867613"/>
                <a:gd name="connsiteX15-199" fmla="*/ 0 w 1459638"/>
                <a:gd name="connsiteY15-200" fmla="*/ 2867613 h 2867613"/>
                <a:gd name="connsiteX16-201" fmla="*/ 1459638 w 1459638"/>
                <a:gd name="connsiteY16-202" fmla="*/ 2867613 h 2867613"/>
                <a:gd name="connsiteX17-203" fmla="*/ 1459638 w 1459638"/>
                <a:gd name="connsiteY17-204" fmla="*/ 1246260 h 2867613"/>
                <a:gd name="connsiteX18-205" fmla="*/ 1433729 w 1459638"/>
                <a:gd name="connsiteY18-206" fmla="*/ 1246260 h 2867613"/>
                <a:gd name="connsiteX19-207" fmla="*/ 1447738 w 1459638"/>
                <a:gd name="connsiteY19-208" fmla="*/ 1222209 h 2867613"/>
                <a:gd name="connsiteX20-209" fmla="*/ 1456004 w 1459638"/>
                <a:gd name="connsiteY20-210" fmla="*/ 1205270 h 2867613"/>
                <a:gd name="connsiteX21-211" fmla="*/ 1445400 w 1459638"/>
                <a:gd name="connsiteY21-212" fmla="*/ 1124726 h 2867613"/>
                <a:gd name="connsiteX22-213" fmla="*/ 826227 w 1459638"/>
                <a:gd name="connsiteY22-214" fmla="*/ 52286 h 2867613"/>
                <a:gd name="connsiteX23-215" fmla="*/ 761776 w 1459638"/>
                <a:gd name="connsiteY23-216" fmla="*/ 2831 h 2867613"/>
                <a:gd name="connsiteX24-217" fmla="*/ 742974 w 1459638"/>
                <a:gd name="connsiteY24-218" fmla="*/ 1520 h 2867613"/>
                <a:gd name="connsiteX25-219" fmla="*/ 738455 w 1459638"/>
                <a:gd name="connsiteY25-220" fmla="*/ 0 h 2867613"/>
                <a:gd name="connsiteX0-221" fmla="*/ 738455 w 1459638"/>
                <a:gd name="connsiteY0-222" fmla="*/ 0 h 2867613"/>
                <a:gd name="connsiteX1-223" fmla="*/ 729819 w 1459638"/>
                <a:gd name="connsiteY1-224" fmla="*/ 602 h 2867613"/>
                <a:gd name="connsiteX2-225" fmla="*/ 721184 w 1459638"/>
                <a:gd name="connsiteY2-226" fmla="*/ 0 h 2867613"/>
                <a:gd name="connsiteX3-227" fmla="*/ 716665 w 1459638"/>
                <a:gd name="connsiteY3-228" fmla="*/ 1520 h 2867613"/>
                <a:gd name="connsiteX4-229" fmla="*/ 697863 w 1459638"/>
                <a:gd name="connsiteY4-230" fmla="*/ 2831 h 2867613"/>
                <a:gd name="connsiteX5-231" fmla="*/ 633411 w 1459638"/>
                <a:gd name="connsiteY5-232" fmla="*/ 52286 h 2867613"/>
                <a:gd name="connsiteX6-233" fmla="*/ 14238 w 1459638"/>
                <a:gd name="connsiteY6-234" fmla="*/ 1124726 h 2867613"/>
                <a:gd name="connsiteX7-235" fmla="*/ 3634 w 1459638"/>
                <a:gd name="connsiteY7-236" fmla="*/ 1205270 h 2867613"/>
                <a:gd name="connsiteX8-237" fmla="*/ 11900 w 1459638"/>
                <a:gd name="connsiteY8-238" fmla="*/ 1222209 h 2867613"/>
                <a:gd name="connsiteX9-239" fmla="*/ 12843 w 1459638"/>
                <a:gd name="connsiteY9-240" fmla="*/ 1226882 h 2867613"/>
                <a:gd name="connsiteX10-241" fmla="*/ 17684 w 1459638"/>
                <a:gd name="connsiteY10-242" fmla="*/ 1234061 h 2867613"/>
                <a:gd name="connsiteX11-243" fmla="*/ 21480 w 1459638"/>
                <a:gd name="connsiteY11-244" fmla="*/ 1241840 h 2867613"/>
                <a:gd name="connsiteX12-245" fmla="*/ 25054 w 1459638"/>
                <a:gd name="connsiteY12-246" fmla="*/ 1244992 h 2867613"/>
                <a:gd name="connsiteX13-247" fmla="*/ 25909 w 1459638"/>
                <a:gd name="connsiteY13-248" fmla="*/ 1246260 h 2867613"/>
                <a:gd name="connsiteX14-249" fmla="*/ 0 w 1459638"/>
                <a:gd name="connsiteY14-250" fmla="*/ 1246260 h 2867613"/>
                <a:gd name="connsiteX15-251" fmla="*/ 0 w 1459638"/>
                <a:gd name="connsiteY15-252" fmla="*/ 2867613 h 2867613"/>
                <a:gd name="connsiteX16-253" fmla="*/ 1459638 w 1459638"/>
                <a:gd name="connsiteY16-254" fmla="*/ 2867613 h 2867613"/>
                <a:gd name="connsiteX17-255" fmla="*/ 1459638 w 1459638"/>
                <a:gd name="connsiteY17-256" fmla="*/ 1246260 h 2867613"/>
                <a:gd name="connsiteX18-257" fmla="*/ 1447738 w 1459638"/>
                <a:gd name="connsiteY18-258" fmla="*/ 1222209 h 2867613"/>
                <a:gd name="connsiteX19-259" fmla="*/ 1456004 w 1459638"/>
                <a:gd name="connsiteY19-260" fmla="*/ 1205270 h 2867613"/>
                <a:gd name="connsiteX20-261" fmla="*/ 1445400 w 1459638"/>
                <a:gd name="connsiteY20-262" fmla="*/ 1124726 h 2867613"/>
                <a:gd name="connsiteX21-263" fmla="*/ 826227 w 1459638"/>
                <a:gd name="connsiteY21-264" fmla="*/ 52286 h 2867613"/>
                <a:gd name="connsiteX22-265" fmla="*/ 761776 w 1459638"/>
                <a:gd name="connsiteY22-266" fmla="*/ 2831 h 2867613"/>
                <a:gd name="connsiteX23-267" fmla="*/ 742974 w 1459638"/>
                <a:gd name="connsiteY23-268" fmla="*/ 1520 h 2867613"/>
                <a:gd name="connsiteX24-269" fmla="*/ 738455 w 1459638"/>
                <a:gd name="connsiteY24-270" fmla="*/ 0 h 2867613"/>
                <a:gd name="connsiteX0-271" fmla="*/ 738455 w 1459638"/>
                <a:gd name="connsiteY0-272" fmla="*/ 0 h 2867613"/>
                <a:gd name="connsiteX1-273" fmla="*/ 729819 w 1459638"/>
                <a:gd name="connsiteY1-274" fmla="*/ 602 h 2867613"/>
                <a:gd name="connsiteX2-275" fmla="*/ 721184 w 1459638"/>
                <a:gd name="connsiteY2-276" fmla="*/ 0 h 2867613"/>
                <a:gd name="connsiteX3-277" fmla="*/ 716665 w 1459638"/>
                <a:gd name="connsiteY3-278" fmla="*/ 1520 h 2867613"/>
                <a:gd name="connsiteX4-279" fmla="*/ 697863 w 1459638"/>
                <a:gd name="connsiteY4-280" fmla="*/ 2831 h 2867613"/>
                <a:gd name="connsiteX5-281" fmla="*/ 633411 w 1459638"/>
                <a:gd name="connsiteY5-282" fmla="*/ 52286 h 2867613"/>
                <a:gd name="connsiteX6-283" fmla="*/ 14238 w 1459638"/>
                <a:gd name="connsiteY6-284" fmla="*/ 1124726 h 2867613"/>
                <a:gd name="connsiteX7-285" fmla="*/ 3634 w 1459638"/>
                <a:gd name="connsiteY7-286" fmla="*/ 1205270 h 2867613"/>
                <a:gd name="connsiteX8-287" fmla="*/ 11900 w 1459638"/>
                <a:gd name="connsiteY8-288" fmla="*/ 1222209 h 2867613"/>
                <a:gd name="connsiteX9-289" fmla="*/ 12843 w 1459638"/>
                <a:gd name="connsiteY9-290" fmla="*/ 1226882 h 2867613"/>
                <a:gd name="connsiteX10-291" fmla="*/ 17684 w 1459638"/>
                <a:gd name="connsiteY10-292" fmla="*/ 1234061 h 2867613"/>
                <a:gd name="connsiteX11-293" fmla="*/ 21480 w 1459638"/>
                <a:gd name="connsiteY11-294" fmla="*/ 1241840 h 2867613"/>
                <a:gd name="connsiteX12-295" fmla="*/ 25054 w 1459638"/>
                <a:gd name="connsiteY12-296" fmla="*/ 1244992 h 2867613"/>
                <a:gd name="connsiteX13-297" fmla="*/ 25909 w 1459638"/>
                <a:gd name="connsiteY13-298" fmla="*/ 1246260 h 2867613"/>
                <a:gd name="connsiteX14-299" fmla="*/ 0 w 1459638"/>
                <a:gd name="connsiteY14-300" fmla="*/ 1246260 h 2867613"/>
                <a:gd name="connsiteX15-301" fmla="*/ 0 w 1459638"/>
                <a:gd name="connsiteY15-302" fmla="*/ 2867613 h 2867613"/>
                <a:gd name="connsiteX16-303" fmla="*/ 1459638 w 1459638"/>
                <a:gd name="connsiteY16-304" fmla="*/ 2867613 h 2867613"/>
                <a:gd name="connsiteX17-305" fmla="*/ 1459638 w 1459638"/>
                <a:gd name="connsiteY17-306" fmla="*/ 1246260 h 2867613"/>
                <a:gd name="connsiteX18-307" fmla="*/ 1456004 w 1459638"/>
                <a:gd name="connsiteY18-308" fmla="*/ 1205270 h 2867613"/>
                <a:gd name="connsiteX19-309" fmla="*/ 1445400 w 1459638"/>
                <a:gd name="connsiteY19-310" fmla="*/ 1124726 h 2867613"/>
                <a:gd name="connsiteX20-311" fmla="*/ 826227 w 1459638"/>
                <a:gd name="connsiteY20-312" fmla="*/ 52286 h 2867613"/>
                <a:gd name="connsiteX21-313" fmla="*/ 761776 w 1459638"/>
                <a:gd name="connsiteY21-314" fmla="*/ 2831 h 2867613"/>
                <a:gd name="connsiteX22-315" fmla="*/ 742974 w 1459638"/>
                <a:gd name="connsiteY22-316" fmla="*/ 1520 h 2867613"/>
                <a:gd name="connsiteX23-317" fmla="*/ 738455 w 1459638"/>
                <a:gd name="connsiteY23-318" fmla="*/ 0 h 2867613"/>
                <a:gd name="connsiteX0-319" fmla="*/ 738455 w 1459638"/>
                <a:gd name="connsiteY0-320" fmla="*/ 0 h 2867613"/>
                <a:gd name="connsiteX1-321" fmla="*/ 729819 w 1459638"/>
                <a:gd name="connsiteY1-322" fmla="*/ 602 h 2867613"/>
                <a:gd name="connsiteX2-323" fmla="*/ 721184 w 1459638"/>
                <a:gd name="connsiteY2-324" fmla="*/ 0 h 2867613"/>
                <a:gd name="connsiteX3-325" fmla="*/ 716665 w 1459638"/>
                <a:gd name="connsiteY3-326" fmla="*/ 1520 h 2867613"/>
                <a:gd name="connsiteX4-327" fmla="*/ 697863 w 1459638"/>
                <a:gd name="connsiteY4-328" fmla="*/ 2831 h 2867613"/>
                <a:gd name="connsiteX5-329" fmla="*/ 633411 w 1459638"/>
                <a:gd name="connsiteY5-330" fmla="*/ 52286 h 2867613"/>
                <a:gd name="connsiteX6-331" fmla="*/ 14238 w 1459638"/>
                <a:gd name="connsiteY6-332" fmla="*/ 1124726 h 2867613"/>
                <a:gd name="connsiteX7-333" fmla="*/ 3634 w 1459638"/>
                <a:gd name="connsiteY7-334" fmla="*/ 1205270 h 2867613"/>
                <a:gd name="connsiteX8-335" fmla="*/ 11900 w 1459638"/>
                <a:gd name="connsiteY8-336" fmla="*/ 1222209 h 2867613"/>
                <a:gd name="connsiteX9-337" fmla="*/ 12843 w 1459638"/>
                <a:gd name="connsiteY9-338" fmla="*/ 1226882 h 2867613"/>
                <a:gd name="connsiteX10-339" fmla="*/ 17684 w 1459638"/>
                <a:gd name="connsiteY10-340" fmla="*/ 1234061 h 2867613"/>
                <a:gd name="connsiteX11-341" fmla="*/ 21480 w 1459638"/>
                <a:gd name="connsiteY11-342" fmla="*/ 1241840 h 2867613"/>
                <a:gd name="connsiteX12-343" fmla="*/ 25054 w 1459638"/>
                <a:gd name="connsiteY12-344" fmla="*/ 1244992 h 2867613"/>
                <a:gd name="connsiteX13-345" fmla="*/ 0 w 1459638"/>
                <a:gd name="connsiteY13-346" fmla="*/ 1246260 h 2867613"/>
                <a:gd name="connsiteX14-347" fmla="*/ 0 w 1459638"/>
                <a:gd name="connsiteY14-348" fmla="*/ 2867613 h 2867613"/>
                <a:gd name="connsiteX15-349" fmla="*/ 1459638 w 1459638"/>
                <a:gd name="connsiteY15-350" fmla="*/ 2867613 h 2867613"/>
                <a:gd name="connsiteX16-351" fmla="*/ 1459638 w 1459638"/>
                <a:gd name="connsiteY16-352" fmla="*/ 1246260 h 2867613"/>
                <a:gd name="connsiteX17-353" fmla="*/ 1456004 w 1459638"/>
                <a:gd name="connsiteY17-354" fmla="*/ 1205270 h 2867613"/>
                <a:gd name="connsiteX18-355" fmla="*/ 1445400 w 1459638"/>
                <a:gd name="connsiteY18-356" fmla="*/ 1124726 h 2867613"/>
                <a:gd name="connsiteX19-357" fmla="*/ 826227 w 1459638"/>
                <a:gd name="connsiteY19-358" fmla="*/ 52286 h 2867613"/>
                <a:gd name="connsiteX20-359" fmla="*/ 761776 w 1459638"/>
                <a:gd name="connsiteY20-360" fmla="*/ 2831 h 2867613"/>
                <a:gd name="connsiteX21-361" fmla="*/ 742974 w 1459638"/>
                <a:gd name="connsiteY21-362" fmla="*/ 1520 h 2867613"/>
                <a:gd name="connsiteX22-363" fmla="*/ 738455 w 1459638"/>
                <a:gd name="connsiteY22-364" fmla="*/ 0 h 2867613"/>
                <a:gd name="connsiteX0-365" fmla="*/ 738455 w 1459638"/>
                <a:gd name="connsiteY0-366" fmla="*/ 0 h 2867613"/>
                <a:gd name="connsiteX1-367" fmla="*/ 729819 w 1459638"/>
                <a:gd name="connsiteY1-368" fmla="*/ 602 h 2867613"/>
                <a:gd name="connsiteX2-369" fmla="*/ 721184 w 1459638"/>
                <a:gd name="connsiteY2-370" fmla="*/ 0 h 2867613"/>
                <a:gd name="connsiteX3-371" fmla="*/ 716665 w 1459638"/>
                <a:gd name="connsiteY3-372" fmla="*/ 1520 h 2867613"/>
                <a:gd name="connsiteX4-373" fmla="*/ 697863 w 1459638"/>
                <a:gd name="connsiteY4-374" fmla="*/ 2831 h 2867613"/>
                <a:gd name="connsiteX5-375" fmla="*/ 633411 w 1459638"/>
                <a:gd name="connsiteY5-376" fmla="*/ 52286 h 2867613"/>
                <a:gd name="connsiteX6-377" fmla="*/ 14238 w 1459638"/>
                <a:gd name="connsiteY6-378" fmla="*/ 1124726 h 2867613"/>
                <a:gd name="connsiteX7-379" fmla="*/ 3634 w 1459638"/>
                <a:gd name="connsiteY7-380" fmla="*/ 1205270 h 2867613"/>
                <a:gd name="connsiteX8-381" fmla="*/ 11900 w 1459638"/>
                <a:gd name="connsiteY8-382" fmla="*/ 1222209 h 2867613"/>
                <a:gd name="connsiteX9-383" fmla="*/ 12843 w 1459638"/>
                <a:gd name="connsiteY9-384" fmla="*/ 1226882 h 2867613"/>
                <a:gd name="connsiteX10-385" fmla="*/ 17684 w 1459638"/>
                <a:gd name="connsiteY10-386" fmla="*/ 1234061 h 2867613"/>
                <a:gd name="connsiteX11-387" fmla="*/ 21480 w 1459638"/>
                <a:gd name="connsiteY11-388" fmla="*/ 1241840 h 2867613"/>
                <a:gd name="connsiteX12-389" fmla="*/ 0 w 1459638"/>
                <a:gd name="connsiteY12-390" fmla="*/ 1246260 h 2867613"/>
                <a:gd name="connsiteX13-391" fmla="*/ 0 w 1459638"/>
                <a:gd name="connsiteY13-392" fmla="*/ 2867613 h 2867613"/>
                <a:gd name="connsiteX14-393" fmla="*/ 1459638 w 1459638"/>
                <a:gd name="connsiteY14-394" fmla="*/ 2867613 h 2867613"/>
                <a:gd name="connsiteX15-395" fmla="*/ 1459638 w 1459638"/>
                <a:gd name="connsiteY15-396" fmla="*/ 1246260 h 2867613"/>
                <a:gd name="connsiteX16-397" fmla="*/ 1456004 w 1459638"/>
                <a:gd name="connsiteY16-398" fmla="*/ 1205270 h 2867613"/>
                <a:gd name="connsiteX17-399" fmla="*/ 1445400 w 1459638"/>
                <a:gd name="connsiteY17-400" fmla="*/ 1124726 h 2867613"/>
                <a:gd name="connsiteX18-401" fmla="*/ 826227 w 1459638"/>
                <a:gd name="connsiteY18-402" fmla="*/ 52286 h 2867613"/>
                <a:gd name="connsiteX19-403" fmla="*/ 761776 w 1459638"/>
                <a:gd name="connsiteY19-404" fmla="*/ 2831 h 2867613"/>
                <a:gd name="connsiteX20-405" fmla="*/ 742974 w 1459638"/>
                <a:gd name="connsiteY20-406" fmla="*/ 1520 h 2867613"/>
                <a:gd name="connsiteX21-407" fmla="*/ 738455 w 1459638"/>
                <a:gd name="connsiteY21-408" fmla="*/ 0 h 2867613"/>
                <a:gd name="connsiteX0-409" fmla="*/ 738455 w 1459638"/>
                <a:gd name="connsiteY0-410" fmla="*/ 0 h 2867613"/>
                <a:gd name="connsiteX1-411" fmla="*/ 729819 w 1459638"/>
                <a:gd name="connsiteY1-412" fmla="*/ 602 h 2867613"/>
                <a:gd name="connsiteX2-413" fmla="*/ 721184 w 1459638"/>
                <a:gd name="connsiteY2-414" fmla="*/ 0 h 2867613"/>
                <a:gd name="connsiteX3-415" fmla="*/ 716665 w 1459638"/>
                <a:gd name="connsiteY3-416" fmla="*/ 1520 h 2867613"/>
                <a:gd name="connsiteX4-417" fmla="*/ 697863 w 1459638"/>
                <a:gd name="connsiteY4-418" fmla="*/ 2831 h 2867613"/>
                <a:gd name="connsiteX5-419" fmla="*/ 633411 w 1459638"/>
                <a:gd name="connsiteY5-420" fmla="*/ 52286 h 2867613"/>
                <a:gd name="connsiteX6-421" fmla="*/ 14238 w 1459638"/>
                <a:gd name="connsiteY6-422" fmla="*/ 1124726 h 2867613"/>
                <a:gd name="connsiteX7-423" fmla="*/ 3634 w 1459638"/>
                <a:gd name="connsiteY7-424" fmla="*/ 1205270 h 2867613"/>
                <a:gd name="connsiteX8-425" fmla="*/ 11900 w 1459638"/>
                <a:gd name="connsiteY8-426" fmla="*/ 1222209 h 2867613"/>
                <a:gd name="connsiteX9-427" fmla="*/ 12843 w 1459638"/>
                <a:gd name="connsiteY9-428" fmla="*/ 1226882 h 2867613"/>
                <a:gd name="connsiteX10-429" fmla="*/ 17684 w 1459638"/>
                <a:gd name="connsiteY10-430" fmla="*/ 1234061 h 2867613"/>
                <a:gd name="connsiteX11-431" fmla="*/ 0 w 1459638"/>
                <a:gd name="connsiteY11-432" fmla="*/ 1246260 h 2867613"/>
                <a:gd name="connsiteX12-433" fmla="*/ 0 w 1459638"/>
                <a:gd name="connsiteY12-434" fmla="*/ 2867613 h 2867613"/>
                <a:gd name="connsiteX13-435" fmla="*/ 1459638 w 1459638"/>
                <a:gd name="connsiteY13-436" fmla="*/ 2867613 h 2867613"/>
                <a:gd name="connsiteX14-437" fmla="*/ 1459638 w 1459638"/>
                <a:gd name="connsiteY14-438" fmla="*/ 1246260 h 2867613"/>
                <a:gd name="connsiteX15-439" fmla="*/ 1456004 w 1459638"/>
                <a:gd name="connsiteY15-440" fmla="*/ 1205270 h 2867613"/>
                <a:gd name="connsiteX16-441" fmla="*/ 1445400 w 1459638"/>
                <a:gd name="connsiteY16-442" fmla="*/ 1124726 h 2867613"/>
                <a:gd name="connsiteX17-443" fmla="*/ 826227 w 1459638"/>
                <a:gd name="connsiteY17-444" fmla="*/ 52286 h 2867613"/>
                <a:gd name="connsiteX18-445" fmla="*/ 761776 w 1459638"/>
                <a:gd name="connsiteY18-446" fmla="*/ 2831 h 2867613"/>
                <a:gd name="connsiteX19-447" fmla="*/ 742974 w 1459638"/>
                <a:gd name="connsiteY19-448" fmla="*/ 1520 h 2867613"/>
                <a:gd name="connsiteX20-449" fmla="*/ 738455 w 1459638"/>
                <a:gd name="connsiteY20-450" fmla="*/ 0 h 2867613"/>
                <a:gd name="connsiteX0-451" fmla="*/ 738455 w 1459638"/>
                <a:gd name="connsiteY0-452" fmla="*/ 0 h 2867613"/>
                <a:gd name="connsiteX1-453" fmla="*/ 729819 w 1459638"/>
                <a:gd name="connsiteY1-454" fmla="*/ 602 h 2867613"/>
                <a:gd name="connsiteX2-455" fmla="*/ 721184 w 1459638"/>
                <a:gd name="connsiteY2-456" fmla="*/ 0 h 2867613"/>
                <a:gd name="connsiteX3-457" fmla="*/ 716665 w 1459638"/>
                <a:gd name="connsiteY3-458" fmla="*/ 1520 h 2867613"/>
                <a:gd name="connsiteX4-459" fmla="*/ 697863 w 1459638"/>
                <a:gd name="connsiteY4-460" fmla="*/ 2831 h 2867613"/>
                <a:gd name="connsiteX5-461" fmla="*/ 633411 w 1459638"/>
                <a:gd name="connsiteY5-462" fmla="*/ 52286 h 2867613"/>
                <a:gd name="connsiteX6-463" fmla="*/ 14238 w 1459638"/>
                <a:gd name="connsiteY6-464" fmla="*/ 1124726 h 2867613"/>
                <a:gd name="connsiteX7-465" fmla="*/ 3634 w 1459638"/>
                <a:gd name="connsiteY7-466" fmla="*/ 1205270 h 2867613"/>
                <a:gd name="connsiteX8-467" fmla="*/ 11900 w 1459638"/>
                <a:gd name="connsiteY8-468" fmla="*/ 1222209 h 2867613"/>
                <a:gd name="connsiteX9-469" fmla="*/ 12843 w 1459638"/>
                <a:gd name="connsiteY9-470" fmla="*/ 1226882 h 2867613"/>
                <a:gd name="connsiteX10-471" fmla="*/ 0 w 1459638"/>
                <a:gd name="connsiteY10-472" fmla="*/ 1246260 h 2867613"/>
                <a:gd name="connsiteX11-473" fmla="*/ 0 w 1459638"/>
                <a:gd name="connsiteY11-474" fmla="*/ 2867613 h 2867613"/>
                <a:gd name="connsiteX12-475" fmla="*/ 1459638 w 1459638"/>
                <a:gd name="connsiteY12-476" fmla="*/ 2867613 h 2867613"/>
                <a:gd name="connsiteX13-477" fmla="*/ 1459638 w 1459638"/>
                <a:gd name="connsiteY13-478" fmla="*/ 1246260 h 2867613"/>
                <a:gd name="connsiteX14-479" fmla="*/ 1456004 w 1459638"/>
                <a:gd name="connsiteY14-480" fmla="*/ 1205270 h 2867613"/>
                <a:gd name="connsiteX15-481" fmla="*/ 1445400 w 1459638"/>
                <a:gd name="connsiteY15-482" fmla="*/ 1124726 h 2867613"/>
                <a:gd name="connsiteX16-483" fmla="*/ 826227 w 1459638"/>
                <a:gd name="connsiteY16-484" fmla="*/ 52286 h 2867613"/>
                <a:gd name="connsiteX17-485" fmla="*/ 761776 w 1459638"/>
                <a:gd name="connsiteY17-486" fmla="*/ 2831 h 2867613"/>
                <a:gd name="connsiteX18-487" fmla="*/ 742974 w 1459638"/>
                <a:gd name="connsiteY18-488" fmla="*/ 1520 h 2867613"/>
                <a:gd name="connsiteX19-489" fmla="*/ 738455 w 1459638"/>
                <a:gd name="connsiteY19-490" fmla="*/ 0 h 2867613"/>
                <a:gd name="connsiteX0-491" fmla="*/ 738455 w 1459638"/>
                <a:gd name="connsiteY0-492" fmla="*/ 0 h 2867613"/>
                <a:gd name="connsiteX1-493" fmla="*/ 729819 w 1459638"/>
                <a:gd name="connsiteY1-494" fmla="*/ 602 h 2867613"/>
                <a:gd name="connsiteX2-495" fmla="*/ 721184 w 1459638"/>
                <a:gd name="connsiteY2-496" fmla="*/ 0 h 2867613"/>
                <a:gd name="connsiteX3-497" fmla="*/ 716665 w 1459638"/>
                <a:gd name="connsiteY3-498" fmla="*/ 1520 h 2867613"/>
                <a:gd name="connsiteX4-499" fmla="*/ 697863 w 1459638"/>
                <a:gd name="connsiteY4-500" fmla="*/ 2831 h 2867613"/>
                <a:gd name="connsiteX5-501" fmla="*/ 633411 w 1459638"/>
                <a:gd name="connsiteY5-502" fmla="*/ 52286 h 2867613"/>
                <a:gd name="connsiteX6-503" fmla="*/ 14238 w 1459638"/>
                <a:gd name="connsiteY6-504" fmla="*/ 1124726 h 2867613"/>
                <a:gd name="connsiteX7-505" fmla="*/ 3634 w 1459638"/>
                <a:gd name="connsiteY7-506" fmla="*/ 1205270 h 2867613"/>
                <a:gd name="connsiteX8-507" fmla="*/ 11900 w 1459638"/>
                <a:gd name="connsiteY8-508" fmla="*/ 1222209 h 2867613"/>
                <a:gd name="connsiteX9-509" fmla="*/ 0 w 1459638"/>
                <a:gd name="connsiteY9-510" fmla="*/ 1246260 h 2867613"/>
                <a:gd name="connsiteX10-511" fmla="*/ 0 w 1459638"/>
                <a:gd name="connsiteY10-512" fmla="*/ 2867613 h 2867613"/>
                <a:gd name="connsiteX11-513" fmla="*/ 1459638 w 1459638"/>
                <a:gd name="connsiteY11-514" fmla="*/ 2867613 h 2867613"/>
                <a:gd name="connsiteX12-515" fmla="*/ 1459638 w 1459638"/>
                <a:gd name="connsiteY12-516" fmla="*/ 1246260 h 2867613"/>
                <a:gd name="connsiteX13-517" fmla="*/ 1456004 w 1459638"/>
                <a:gd name="connsiteY13-518" fmla="*/ 1205270 h 2867613"/>
                <a:gd name="connsiteX14-519" fmla="*/ 1445400 w 1459638"/>
                <a:gd name="connsiteY14-520" fmla="*/ 1124726 h 2867613"/>
                <a:gd name="connsiteX15-521" fmla="*/ 826227 w 1459638"/>
                <a:gd name="connsiteY15-522" fmla="*/ 52286 h 2867613"/>
                <a:gd name="connsiteX16-523" fmla="*/ 761776 w 1459638"/>
                <a:gd name="connsiteY16-524" fmla="*/ 2831 h 2867613"/>
                <a:gd name="connsiteX17-525" fmla="*/ 742974 w 1459638"/>
                <a:gd name="connsiteY17-526" fmla="*/ 1520 h 2867613"/>
                <a:gd name="connsiteX18-527" fmla="*/ 738455 w 1459638"/>
                <a:gd name="connsiteY18-528" fmla="*/ 0 h 2867613"/>
                <a:gd name="connsiteX0-529" fmla="*/ 738455 w 1459638"/>
                <a:gd name="connsiteY0-530" fmla="*/ 0 h 2867613"/>
                <a:gd name="connsiteX1-531" fmla="*/ 729819 w 1459638"/>
                <a:gd name="connsiteY1-532" fmla="*/ 602 h 2867613"/>
                <a:gd name="connsiteX2-533" fmla="*/ 721184 w 1459638"/>
                <a:gd name="connsiteY2-534" fmla="*/ 0 h 2867613"/>
                <a:gd name="connsiteX3-535" fmla="*/ 716665 w 1459638"/>
                <a:gd name="connsiteY3-536" fmla="*/ 1520 h 2867613"/>
                <a:gd name="connsiteX4-537" fmla="*/ 697863 w 1459638"/>
                <a:gd name="connsiteY4-538" fmla="*/ 2831 h 2867613"/>
                <a:gd name="connsiteX5-539" fmla="*/ 633411 w 1459638"/>
                <a:gd name="connsiteY5-540" fmla="*/ 52286 h 2867613"/>
                <a:gd name="connsiteX6-541" fmla="*/ 14238 w 1459638"/>
                <a:gd name="connsiteY6-542" fmla="*/ 1124726 h 2867613"/>
                <a:gd name="connsiteX7-543" fmla="*/ 3634 w 1459638"/>
                <a:gd name="connsiteY7-544" fmla="*/ 1205270 h 2867613"/>
                <a:gd name="connsiteX8-545" fmla="*/ 0 w 1459638"/>
                <a:gd name="connsiteY8-546" fmla="*/ 1246260 h 2867613"/>
                <a:gd name="connsiteX9-547" fmla="*/ 0 w 1459638"/>
                <a:gd name="connsiteY9-548" fmla="*/ 2867613 h 2867613"/>
                <a:gd name="connsiteX10-549" fmla="*/ 1459638 w 1459638"/>
                <a:gd name="connsiteY10-550" fmla="*/ 2867613 h 2867613"/>
                <a:gd name="connsiteX11-551" fmla="*/ 1459638 w 1459638"/>
                <a:gd name="connsiteY11-552" fmla="*/ 1246260 h 2867613"/>
                <a:gd name="connsiteX12-553" fmla="*/ 1456004 w 1459638"/>
                <a:gd name="connsiteY12-554" fmla="*/ 1205270 h 2867613"/>
                <a:gd name="connsiteX13-555" fmla="*/ 1445400 w 1459638"/>
                <a:gd name="connsiteY13-556" fmla="*/ 1124726 h 2867613"/>
                <a:gd name="connsiteX14-557" fmla="*/ 826227 w 1459638"/>
                <a:gd name="connsiteY14-558" fmla="*/ 52286 h 2867613"/>
                <a:gd name="connsiteX15-559" fmla="*/ 761776 w 1459638"/>
                <a:gd name="connsiteY15-560" fmla="*/ 2831 h 2867613"/>
                <a:gd name="connsiteX16-561" fmla="*/ 742974 w 1459638"/>
                <a:gd name="connsiteY16-562" fmla="*/ 1520 h 2867613"/>
                <a:gd name="connsiteX17-563" fmla="*/ 738455 w 1459638"/>
                <a:gd name="connsiteY17-564" fmla="*/ 0 h 2867613"/>
                <a:gd name="connsiteX0-565" fmla="*/ 738455 w 1461451"/>
                <a:gd name="connsiteY0-566" fmla="*/ 0 h 2867613"/>
                <a:gd name="connsiteX1-567" fmla="*/ 729819 w 1461451"/>
                <a:gd name="connsiteY1-568" fmla="*/ 602 h 2867613"/>
                <a:gd name="connsiteX2-569" fmla="*/ 721184 w 1461451"/>
                <a:gd name="connsiteY2-570" fmla="*/ 0 h 2867613"/>
                <a:gd name="connsiteX3-571" fmla="*/ 716665 w 1461451"/>
                <a:gd name="connsiteY3-572" fmla="*/ 1520 h 2867613"/>
                <a:gd name="connsiteX4-573" fmla="*/ 697863 w 1461451"/>
                <a:gd name="connsiteY4-574" fmla="*/ 2831 h 2867613"/>
                <a:gd name="connsiteX5-575" fmla="*/ 633411 w 1461451"/>
                <a:gd name="connsiteY5-576" fmla="*/ 52286 h 2867613"/>
                <a:gd name="connsiteX6-577" fmla="*/ 14238 w 1461451"/>
                <a:gd name="connsiteY6-578" fmla="*/ 1124726 h 2867613"/>
                <a:gd name="connsiteX7-579" fmla="*/ 3634 w 1461451"/>
                <a:gd name="connsiteY7-580" fmla="*/ 1205270 h 2867613"/>
                <a:gd name="connsiteX8-581" fmla="*/ 0 w 1461451"/>
                <a:gd name="connsiteY8-582" fmla="*/ 1246260 h 2867613"/>
                <a:gd name="connsiteX9-583" fmla="*/ 0 w 1461451"/>
                <a:gd name="connsiteY9-584" fmla="*/ 2867613 h 2867613"/>
                <a:gd name="connsiteX10-585" fmla="*/ 1459638 w 1461451"/>
                <a:gd name="connsiteY10-586" fmla="*/ 2867613 h 2867613"/>
                <a:gd name="connsiteX11-587" fmla="*/ 1459638 w 1461451"/>
                <a:gd name="connsiteY11-588" fmla="*/ 1246260 h 2867613"/>
                <a:gd name="connsiteX12-589" fmla="*/ 1458385 w 1461451"/>
                <a:gd name="connsiteY12-590" fmla="*/ 1205270 h 2867613"/>
                <a:gd name="connsiteX13-591" fmla="*/ 1445400 w 1461451"/>
                <a:gd name="connsiteY13-592" fmla="*/ 1124726 h 2867613"/>
                <a:gd name="connsiteX14-593" fmla="*/ 826227 w 1461451"/>
                <a:gd name="connsiteY14-594" fmla="*/ 52286 h 2867613"/>
                <a:gd name="connsiteX15-595" fmla="*/ 761776 w 1461451"/>
                <a:gd name="connsiteY15-596" fmla="*/ 2831 h 2867613"/>
                <a:gd name="connsiteX16-597" fmla="*/ 742974 w 1461451"/>
                <a:gd name="connsiteY16-598" fmla="*/ 1520 h 2867613"/>
                <a:gd name="connsiteX17-599" fmla="*/ 738455 w 1461451"/>
                <a:gd name="connsiteY17-600" fmla="*/ 0 h 2867613"/>
                <a:gd name="connsiteX0-601" fmla="*/ 738455 w 1461451"/>
                <a:gd name="connsiteY0-602" fmla="*/ 0 h 2867613"/>
                <a:gd name="connsiteX1-603" fmla="*/ 729819 w 1461451"/>
                <a:gd name="connsiteY1-604" fmla="*/ 602 h 2867613"/>
                <a:gd name="connsiteX2-605" fmla="*/ 721184 w 1461451"/>
                <a:gd name="connsiteY2-606" fmla="*/ 0 h 2867613"/>
                <a:gd name="connsiteX3-607" fmla="*/ 716665 w 1461451"/>
                <a:gd name="connsiteY3-608" fmla="*/ 1520 h 2867613"/>
                <a:gd name="connsiteX4-609" fmla="*/ 697863 w 1461451"/>
                <a:gd name="connsiteY4-610" fmla="*/ 2831 h 2867613"/>
                <a:gd name="connsiteX5-611" fmla="*/ 633411 w 1461451"/>
                <a:gd name="connsiteY5-612" fmla="*/ 52286 h 2867613"/>
                <a:gd name="connsiteX6-613" fmla="*/ 14238 w 1461451"/>
                <a:gd name="connsiteY6-614" fmla="*/ 1124726 h 2867613"/>
                <a:gd name="connsiteX7-615" fmla="*/ 3634 w 1461451"/>
                <a:gd name="connsiteY7-616" fmla="*/ 1205270 h 2867613"/>
                <a:gd name="connsiteX8-617" fmla="*/ 0 w 1461451"/>
                <a:gd name="connsiteY8-618" fmla="*/ 1246260 h 2867613"/>
                <a:gd name="connsiteX9-619" fmla="*/ 0 w 1461451"/>
                <a:gd name="connsiteY9-620" fmla="*/ 2867613 h 2867613"/>
                <a:gd name="connsiteX10-621" fmla="*/ 1459638 w 1461451"/>
                <a:gd name="connsiteY10-622" fmla="*/ 2867613 h 2867613"/>
                <a:gd name="connsiteX11-623" fmla="*/ 1459638 w 1461451"/>
                <a:gd name="connsiteY11-624" fmla="*/ 1246260 h 2867613"/>
                <a:gd name="connsiteX12-625" fmla="*/ 1458385 w 1461451"/>
                <a:gd name="connsiteY12-626" fmla="*/ 1205270 h 2867613"/>
                <a:gd name="connsiteX13-627" fmla="*/ 1445400 w 1461451"/>
                <a:gd name="connsiteY13-628" fmla="*/ 1124726 h 2867613"/>
                <a:gd name="connsiteX14-629" fmla="*/ 826227 w 1461451"/>
                <a:gd name="connsiteY14-630" fmla="*/ 52286 h 2867613"/>
                <a:gd name="connsiteX15-631" fmla="*/ 761776 w 1461451"/>
                <a:gd name="connsiteY15-632" fmla="*/ 2831 h 2867613"/>
                <a:gd name="connsiteX16-633" fmla="*/ 742974 w 1461451"/>
                <a:gd name="connsiteY16-634" fmla="*/ 1520 h 2867613"/>
                <a:gd name="connsiteX17-635" fmla="*/ 738455 w 1461451"/>
                <a:gd name="connsiteY17-636" fmla="*/ 0 h 2867613"/>
                <a:gd name="connsiteX0-637" fmla="*/ 738455 w 1459638"/>
                <a:gd name="connsiteY0-638" fmla="*/ 0 h 2867613"/>
                <a:gd name="connsiteX1-639" fmla="*/ 729819 w 1459638"/>
                <a:gd name="connsiteY1-640" fmla="*/ 602 h 2867613"/>
                <a:gd name="connsiteX2-641" fmla="*/ 721184 w 1459638"/>
                <a:gd name="connsiteY2-642" fmla="*/ 0 h 2867613"/>
                <a:gd name="connsiteX3-643" fmla="*/ 716665 w 1459638"/>
                <a:gd name="connsiteY3-644" fmla="*/ 1520 h 2867613"/>
                <a:gd name="connsiteX4-645" fmla="*/ 697863 w 1459638"/>
                <a:gd name="connsiteY4-646" fmla="*/ 2831 h 2867613"/>
                <a:gd name="connsiteX5-647" fmla="*/ 633411 w 1459638"/>
                <a:gd name="connsiteY5-648" fmla="*/ 52286 h 2867613"/>
                <a:gd name="connsiteX6-649" fmla="*/ 14238 w 1459638"/>
                <a:gd name="connsiteY6-650" fmla="*/ 1124726 h 2867613"/>
                <a:gd name="connsiteX7-651" fmla="*/ 3634 w 1459638"/>
                <a:gd name="connsiteY7-652" fmla="*/ 1205270 h 2867613"/>
                <a:gd name="connsiteX8-653" fmla="*/ 0 w 1459638"/>
                <a:gd name="connsiteY8-654" fmla="*/ 1246260 h 2867613"/>
                <a:gd name="connsiteX9-655" fmla="*/ 0 w 1459638"/>
                <a:gd name="connsiteY9-656" fmla="*/ 2867613 h 2867613"/>
                <a:gd name="connsiteX10-657" fmla="*/ 1459638 w 1459638"/>
                <a:gd name="connsiteY10-658" fmla="*/ 2867613 h 2867613"/>
                <a:gd name="connsiteX11-659" fmla="*/ 1459638 w 1459638"/>
                <a:gd name="connsiteY11-660" fmla="*/ 1246260 h 2867613"/>
                <a:gd name="connsiteX12-661" fmla="*/ 1458385 w 1459638"/>
                <a:gd name="connsiteY12-662" fmla="*/ 1205270 h 2867613"/>
                <a:gd name="connsiteX13-663" fmla="*/ 1445400 w 1459638"/>
                <a:gd name="connsiteY13-664" fmla="*/ 1124726 h 2867613"/>
                <a:gd name="connsiteX14-665" fmla="*/ 826227 w 1459638"/>
                <a:gd name="connsiteY14-666" fmla="*/ 52286 h 2867613"/>
                <a:gd name="connsiteX15-667" fmla="*/ 761776 w 1459638"/>
                <a:gd name="connsiteY15-668" fmla="*/ 2831 h 2867613"/>
                <a:gd name="connsiteX16-669" fmla="*/ 742974 w 1459638"/>
                <a:gd name="connsiteY16-670" fmla="*/ 1520 h 2867613"/>
                <a:gd name="connsiteX17-671" fmla="*/ 738455 w 1459638"/>
                <a:gd name="connsiteY17-672" fmla="*/ 0 h 2867613"/>
                <a:gd name="connsiteX0-673" fmla="*/ 738455 w 1459638"/>
                <a:gd name="connsiteY0-674" fmla="*/ 0 h 2867613"/>
                <a:gd name="connsiteX1-675" fmla="*/ 729819 w 1459638"/>
                <a:gd name="connsiteY1-676" fmla="*/ 602 h 2867613"/>
                <a:gd name="connsiteX2-677" fmla="*/ 721184 w 1459638"/>
                <a:gd name="connsiteY2-678" fmla="*/ 0 h 2867613"/>
                <a:gd name="connsiteX3-679" fmla="*/ 716665 w 1459638"/>
                <a:gd name="connsiteY3-680" fmla="*/ 1520 h 2867613"/>
                <a:gd name="connsiteX4-681" fmla="*/ 697863 w 1459638"/>
                <a:gd name="connsiteY4-682" fmla="*/ 2831 h 2867613"/>
                <a:gd name="connsiteX5-683" fmla="*/ 633411 w 1459638"/>
                <a:gd name="connsiteY5-684" fmla="*/ 52286 h 2867613"/>
                <a:gd name="connsiteX6-685" fmla="*/ 14238 w 1459638"/>
                <a:gd name="connsiteY6-686" fmla="*/ 1124726 h 2867613"/>
                <a:gd name="connsiteX7-687" fmla="*/ 3634 w 1459638"/>
                <a:gd name="connsiteY7-688" fmla="*/ 1205270 h 2867613"/>
                <a:gd name="connsiteX8-689" fmla="*/ 0 w 1459638"/>
                <a:gd name="connsiteY8-690" fmla="*/ 1246260 h 2867613"/>
                <a:gd name="connsiteX9-691" fmla="*/ 0 w 1459638"/>
                <a:gd name="connsiteY9-692" fmla="*/ 2867613 h 2867613"/>
                <a:gd name="connsiteX10-693" fmla="*/ 1459638 w 1459638"/>
                <a:gd name="connsiteY10-694" fmla="*/ 2867613 h 2867613"/>
                <a:gd name="connsiteX11-695" fmla="*/ 1459638 w 1459638"/>
                <a:gd name="connsiteY11-696" fmla="*/ 1246260 h 2867613"/>
                <a:gd name="connsiteX12-697" fmla="*/ 1458385 w 1459638"/>
                <a:gd name="connsiteY12-698" fmla="*/ 1205270 h 2867613"/>
                <a:gd name="connsiteX13-699" fmla="*/ 1445400 w 1459638"/>
                <a:gd name="connsiteY13-700" fmla="*/ 1124726 h 2867613"/>
                <a:gd name="connsiteX14-701" fmla="*/ 826227 w 1459638"/>
                <a:gd name="connsiteY14-702" fmla="*/ 52286 h 2867613"/>
                <a:gd name="connsiteX15-703" fmla="*/ 761776 w 1459638"/>
                <a:gd name="connsiteY15-704" fmla="*/ 2831 h 2867613"/>
                <a:gd name="connsiteX16-705" fmla="*/ 742974 w 1459638"/>
                <a:gd name="connsiteY16-706" fmla="*/ 1520 h 2867613"/>
                <a:gd name="connsiteX17-707" fmla="*/ 738455 w 1459638"/>
                <a:gd name="connsiteY17-708" fmla="*/ 0 h 2867613"/>
                <a:gd name="connsiteX0-709" fmla="*/ 738455 w 1459638"/>
                <a:gd name="connsiteY0-710" fmla="*/ 0 h 2867613"/>
                <a:gd name="connsiteX1-711" fmla="*/ 729819 w 1459638"/>
                <a:gd name="connsiteY1-712" fmla="*/ 602 h 2867613"/>
                <a:gd name="connsiteX2-713" fmla="*/ 721184 w 1459638"/>
                <a:gd name="connsiteY2-714" fmla="*/ 0 h 2867613"/>
                <a:gd name="connsiteX3-715" fmla="*/ 716665 w 1459638"/>
                <a:gd name="connsiteY3-716" fmla="*/ 1520 h 2867613"/>
                <a:gd name="connsiteX4-717" fmla="*/ 697863 w 1459638"/>
                <a:gd name="connsiteY4-718" fmla="*/ 2831 h 2867613"/>
                <a:gd name="connsiteX5-719" fmla="*/ 633411 w 1459638"/>
                <a:gd name="connsiteY5-720" fmla="*/ 52286 h 2867613"/>
                <a:gd name="connsiteX6-721" fmla="*/ 14238 w 1459638"/>
                <a:gd name="connsiteY6-722" fmla="*/ 1124726 h 2867613"/>
                <a:gd name="connsiteX7-723" fmla="*/ 3634 w 1459638"/>
                <a:gd name="connsiteY7-724" fmla="*/ 1205270 h 2867613"/>
                <a:gd name="connsiteX8-725" fmla="*/ 0 w 1459638"/>
                <a:gd name="connsiteY8-726" fmla="*/ 1246260 h 2867613"/>
                <a:gd name="connsiteX9-727" fmla="*/ 0 w 1459638"/>
                <a:gd name="connsiteY9-728" fmla="*/ 2867613 h 2867613"/>
                <a:gd name="connsiteX10-729" fmla="*/ 1459638 w 1459638"/>
                <a:gd name="connsiteY10-730" fmla="*/ 2867613 h 2867613"/>
                <a:gd name="connsiteX11-731" fmla="*/ 1459638 w 1459638"/>
                <a:gd name="connsiteY11-732" fmla="*/ 1246260 h 2867613"/>
                <a:gd name="connsiteX12-733" fmla="*/ 1458385 w 1459638"/>
                <a:gd name="connsiteY12-734" fmla="*/ 1205270 h 2867613"/>
                <a:gd name="connsiteX13-735" fmla="*/ 1445400 w 1459638"/>
                <a:gd name="connsiteY13-736" fmla="*/ 1124726 h 2867613"/>
                <a:gd name="connsiteX14-737" fmla="*/ 826227 w 1459638"/>
                <a:gd name="connsiteY14-738" fmla="*/ 52286 h 2867613"/>
                <a:gd name="connsiteX15-739" fmla="*/ 761776 w 1459638"/>
                <a:gd name="connsiteY15-740" fmla="*/ 2831 h 2867613"/>
                <a:gd name="connsiteX16-741" fmla="*/ 742974 w 1459638"/>
                <a:gd name="connsiteY16-742" fmla="*/ 1520 h 2867613"/>
                <a:gd name="connsiteX17-743" fmla="*/ 738455 w 1459638"/>
                <a:gd name="connsiteY17-744" fmla="*/ 0 h 2867613"/>
                <a:gd name="connsiteX0-745" fmla="*/ 741212 w 1462395"/>
                <a:gd name="connsiteY0-746" fmla="*/ 0 h 2867613"/>
                <a:gd name="connsiteX1-747" fmla="*/ 732576 w 1462395"/>
                <a:gd name="connsiteY1-748" fmla="*/ 602 h 2867613"/>
                <a:gd name="connsiteX2-749" fmla="*/ 723941 w 1462395"/>
                <a:gd name="connsiteY2-750" fmla="*/ 0 h 2867613"/>
                <a:gd name="connsiteX3-751" fmla="*/ 719422 w 1462395"/>
                <a:gd name="connsiteY3-752" fmla="*/ 1520 h 2867613"/>
                <a:gd name="connsiteX4-753" fmla="*/ 700620 w 1462395"/>
                <a:gd name="connsiteY4-754" fmla="*/ 2831 h 2867613"/>
                <a:gd name="connsiteX5-755" fmla="*/ 636168 w 1462395"/>
                <a:gd name="connsiteY5-756" fmla="*/ 52286 h 2867613"/>
                <a:gd name="connsiteX6-757" fmla="*/ 16995 w 1462395"/>
                <a:gd name="connsiteY6-758" fmla="*/ 1124726 h 2867613"/>
                <a:gd name="connsiteX7-759" fmla="*/ 1628 w 1462395"/>
                <a:gd name="connsiteY7-760" fmla="*/ 1205270 h 2867613"/>
                <a:gd name="connsiteX8-761" fmla="*/ 2757 w 1462395"/>
                <a:gd name="connsiteY8-762" fmla="*/ 1246260 h 2867613"/>
                <a:gd name="connsiteX9-763" fmla="*/ 2757 w 1462395"/>
                <a:gd name="connsiteY9-764" fmla="*/ 2867613 h 2867613"/>
                <a:gd name="connsiteX10-765" fmla="*/ 1462395 w 1462395"/>
                <a:gd name="connsiteY10-766" fmla="*/ 2867613 h 2867613"/>
                <a:gd name="connsiteX11-767" fmla="*/ 1462395 w 1462395"/>
                <a:gd name="connsiteY11-768" fmla="*/ 1246260 h 2867613"/>
                <a:gd name="connsiteX12-769" fmla="*/ 1461142 w 1462395"/>
                <a:gd name="connsiteY12-770" fmla="*/ 1205270 h 2867613"/>
                <a:gd name="connsiteX13-771" fmla="*/ 1448157 w 1462395"/>
                <a:gd name="connsiteY13-772" fmla="*/ 1124726 h 2867613"/>
                <a:gd name="connsiteX14-773" fmla="*/ 828984 w 1462395"/>
                <a:gd name="connsiteY14-774" fmla="*/ 52286 h 2867613"/>
                <a:gd name="connsiteX15-775" fmla="*/ 764533 w 1462395"/>
                <a:gd name="connsiteY15-776" fmla="*/ 2831 h 2867613"/>
                <a:gd name="connsiteX16-777" fmla="*/ 745731 w 1462395"/>
                <a:gd name="connsiteY16-778" fmla="*/ 1520 h 2867613"/>
                <a:gd name="connsiteX17-779" fmla="*/ 741212 w 1462395"/>
                <a:gd name="connsiteY17-780" fmla="*/ 0 h 2867613"/>
                <a:gd name="connsiteX0-781" fmla="*/ 739584 w 1460767"/>
                <a:gd name="connsiteY0-782" fmla="*/ 0 h 2867613"/>
                <a:gd name="connsiteX1-783" fmla="*/ 730948 w 1460767"/>
                <a:gd name="connsiteY1-784" fmla="*/ 602 h 2867613"/>
                <a:gd name="connsiteX2-785" fmla="*/ 722313 w 1460767"/>
                <a:gd name="connsiteY2-786" fmla="*/ 0 h 2867613"/>
                <a:gd name="connsiteX3-787" fmla="*/ 717794 w 1460767"/>
                <a:gd name="connsiteY3-788" fmla="*/ 1520 h 2867613"/>
                <a:gd name="connsiteX4-789" fmla="*/ 698992 w 1460767"/>
                <a:gd name="connsiteY4-790" fmla="*/ 2831 h 2867613"/>
                <a:gd name="connsiteX5-791" fmla="*/ 634540 w 1460767"/>
                <a:gd name="connsiteY5-792" fmla="*/ 52286 h 2867613"/>
                <a:gd name="connsiteX6-793" fmla="*/ 15367 w 1460767"/>
                <a:gd name="connsiteY6-794" fmla="*/ 1124726 h 2867613"/>
                <a:gd name="connsiteX7-795" fmla="*/ 0 w 1460767"/>
                <a:gd name="connsiteY7-796" fmla="*/ 1205270 h 2867613"/>
                <a:gd name="connsiteX8-797" fmla="*/ 1129 w 1460767"/>
                <a:gd name="connsiteY8-798" fmla="*/ 1246260 h 2867613"/>
                <a:gd name="connsiteX9-799" fmla="*/ 1129 w 1460767"/>
                <a:gd name="connsiteY9-800" fmla="*/ 2867613 h 2867613"/>
                <a:gd name="connsiteX10-801" fmla="*/ 1460767 w 1460767"/>
                <a:gd name="connsiteY10-802" fmla="*/ 2867613 h 2867613"/>
                <a:gd name="connsiteX11-803" fmla="*/ 1460767 w 1460767"/>
                <a:gd name="connsiteY11-804" fmla="*/ 1246260 h 2867613"/>
                <a:gd name="connsiteX12-805" fmla="*/ 1459514 w 1460767"/>
                <a:gd name="connsiteY12-806" fmla="*/ 1205270 h 2867613"/>
                <a:gd name="connsiteX13-807" fmla="*/ 1446529 w 1460767"/>
                <a:gd name="connsiteY13-808" fmla="*/ 1124726 h 2867613"/>
                <a:gd name="connsiteX14-809" fmla="*/ 827356 w 1460767"/>
                <a:gd name="connsiteY14-810" fmla="*/ 52286 h 2867613"/>
                <a:gd name="connsiteX15-811" fmla="*/ 762905 w 1460767"/>
                <a:gd name="connsiteY15-812" fmla="*/ 2831 h 2867613"/>
                <a:gd name="connsiteX16-813" fmla="*/ 744103 w 1460767"/>
                <a:gd name="connsiteY16-814" fmla="*/ 1520 h 2867613"/>
                <a:gd name="connsiteX17-815" fmla="*/ 739584 w 1460767"/>
                <a:gd name="connsiteY17-816" fmla="*/ 0 h 2867613"/>
                <a:gd name="connsiteX0-817" fmla="*/ 740307 w 1461490"/>
                <a:gd name="connsiteY0-818" fmla="*/ 0 h 2867613"/>
                <a:gd name="connsiteX1-819" fmla="*/ 731671 w 1461490"/>
                <a:gd name="connsiteY1-820" fmla="*/ 602 h 2867613"/>
                <a:gd name="connsiteX2-821" fmla="*/ 723036 w 1461490"/>
                <a:gd name="connsiteY2-822" fmla="*/ 0 h 2867613"/>
                <a:gd name="connsiteX3-823" fmla="*/ 718517 w 1461490"/>
                <a:gd name="connsiteY3-824" fmla="*/ 1520 h 2867613"/>
                <a:gd name="connsiteX4-825" fmla="*/ 699715 w 1461490"/>
                <a:gd name="connsiteY4-826" fmla="*/ 2831 h 2867613"/>
                <a:gd name="connsiteX5-827" fmla="*/ 635263 w 1461490"/>
                <a:gd name="connsiteY5-828" fmla="*/ 52286 h 2867613"/>
                <a:gd name="connsiteX6-829" fmla="*/ 16090 w 1461490"/>
                <a:gd name="connsiteY6-830" fmla="*/ 1124726 h 2867613"/>
                <a:gd name="connsiteX7-831" fmla="*/ 723 w 1461490"/>
                <a:gd name="connsiteY7-832" fmla="*/ 1205270 h 2867613"/>
                <a:gd name="connsiteX8-833" fmla="*/ 1852 w 1461490"/>
                <a:gd name="connsiteY8-834" fmla="*/ 1246260 h 2867613"/>
                <a:gd name="connsiteX9-835" fmla="*/ 1852 w 1461490"/>
                <a:gd name="connsiteY9-836" fmla="*/ 2867613 h 2867613"/>
                <a:gd name="connsiteX10-837" fmla="*/ 1461490 w 1461490"/>
                <a:gd name="connsiteY10-838" fmla="*/ 2867613 h 2867613"/>
                <a:gd name="connsiteX11-839" fmla="*/ 1461490 w 1461490"/>
                <a:gd name="connsiteY11-840" fmla="*/ 1246260 h 2867613"/>
                <a:gd name="connsiteX12-841" fmla="*/ 1460237 w 1461490"/>
                <a:gd name="connsiteY12-842" fmla="*/ 1205270 h 2867613"/>
                <a:gd name="connsiteX13-843" fmla="*/ 1447252 w 1461490"/>
                <a:gd name="connsiteY13-844" fmla="*/ 1124726 h 2867613"/>
                <a:gd name="connsiteX14-845" fmla="*/ 828079 w 1461490"/>
                <a:gd name="connsiteY14-846" fmla="*/ 52286 h 2867613"/>
                <a:gd name="connsiteX15-847" fmla="*/ 763628 w 1461490"/>
                <a:gd name="connsiteY15-848" fmla="*/ 2831 h 2867613"/>
                <a:gd name="connsiteX16-849" fmla="*/ 744826 w 1461490"/>
                <a:gd name="connsiteY16-850" fmla="*/ 1520 h 2867613"/>
                <a:gd name="connsiteX17-851" fmla="*/ 740307 w 1461490"/>
                <a:gd name="connsiteY17-852" fmla="*/ 0 h 2867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461490" h="2867613">
                  <a:moveTo>
                    <a:pt x="740307" y="0"/>
                  </a:moveTo>
                  <a:lnTo>
                    <a:pt x="731671" y="602"/>
                  </a:lnTo>
                  <a:lnTo>
                    <a:pt x="723036" y="0"/>
                  </a:lnTo>
                  <a:lnTo>
                    <a:pt x="718517" y="1520"/>
                  </a:lnTo>
                  <a:lnTo>
                    <a:pt x="699715" y="2831"/>
                  </a:lnTo>
                  <a:cubicBezTo>
                    <a:pt x="673476" y="9862"/>
                    <a:pt x="649919" y="26902"/>
                    <a:pt x="635263" y="52286"/>
                  </a:cubicBezTo>
                  <a:lnTo>
                    <a:pt x="16090" y="1124726"/>
                  </a:lnTo>
                  <a:cubicBezTo>
                    <a:pt x="1435" y="1150109"/>
                    <a:pt x="837" y="1174269"/>
                    <a:pt x="723" y="1205270"/>
                  </a:cubicBezTo>
                  <a:cubicBezTo>
                    <a:pt x="-1282" y="1221314"/>
                    <a:pt x="1476" y="1232597"/>
                    <a:pt x="1852" y="1246260"/>
                  </a:cubicBezTo>
                  <a:lnTo>
                    <a:pt x="1852" y="2867613"/>
                  </a:lnTo>
                  <a:lnTo>
                    <a:pt x="1461490" y="2867613"/>
                  </a:lnTo>
                  <a:lnTo>
                    <a:pt x="1461490" y="1246260"/>
                  </a:lnTo>
                  <a:cubicBezTo>
                    <a:pt x="1461072" y="1232597"/>
                    <a:pt x="1460655" y="1228458"/>
                    <a:pt x="1460237" y="1205270"/>
                  </a:cubicBezTo>
                  <a:cubicBezTo>
                    <a:pt x="1460123" y="1181412"/>
                    <a:pt x="1461907" y="1150109"/>
                    <a:pt x="1447252" y="1124726"/>
                  </a:cubicBezTo>
                  <a:lnTo>
                    <a:pt x="828079" y="52286"/>
                  </a:lnTo>
                  <a:cubicBezTo>
                    <a:pt x="813424" y="26902"/>
                    <a:pt x="789867" y="9862"/>
                    <a:pt x="763628" y="2831"/>
                  </a:cubicBezTo>
                  <a:lnTo>
                    <a:pt x="744826" y="1520"/>
                  </a:lnTo>
                  <a:lnTo>
                    <a:pt x="740307" y="0"/>
                  </a:lnTo>
                  <a:close/>
                </a:path>
              </a:pathLst>
            </a:custGeom>
            <a:gradFill flip="none" rotWithShape="1">
              <a:gsLst>
                <a:gs pos="0">
                  <a:schemeClr val="bg1"/>
                </a:gs>
                <a:gs pos="100000">
                  <a:schemeClr val="bg1">
                    <a:lumMod val="85000"/>
                  </a:schemeClr>
                </a:gs>
              </a:gsLst>
              <a:lin ang="2700000" scaled="1"/>
              <a:tileRect/>
            </a:gradFill>
            <a:ln w="19050">
              <a:gradFill flip="none" rotWithShape="1">
                <a:gsLst>
                  <a:gs pos="0">
                    <a:schemeClr val="bg1">
                      <a:lumMod val="85000"/>
                    </a:schemeClr>
                  </a:gs>
                  <a:gs pos="100000">
                    <a:schemeClr val="bg1"/>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pic>
          <p:nvPicPr>
            <p:cNvPr id="20" name="图片 19"/>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8018039" y="1072437"/>
              <a:ext cx="1870920" cy="155494"/>
            </a:xfrm>
            <a:prstGeom prst="rect">
              <a:avLst/>
            </a:prstGeom>
          </p:spPr>
        </p:pic>
      </p:grpSp>
      <p:grpSp>
        <p:nvGrpSpPr>
          <p:cNvPr id="22" name="组合 21"/>
          <p:cNvGrpSpPr/>
          <p:nvPr/>
        </p:nvGrpSpPr>
        <p:grpSpPr>
          <a:xfrm>
            <a:off x="6091917" y="1654348"/>
            <a:ext cx="1870920" cy="797810"/>
            <a:chOff x="8018039" y="1072437"/>
            <a:chExt cx="1870920" cy="797810"/>
          </a:xfrm>
        </p:grpSpPr>
        <p:sp>
          <p:nvSpPr>
            <p:cNvPr id="23" name="任意多边形 22"/>
            <p:cNvSpPr/>
            <p:nvPr/>
          </p:nvSpPr>
          <p:spPr>
            <a:xfrm rot="10800000">
              <a:off x="8589540" y="1079580"/>
              <a:ext cx="727919" cy="790667"/>
            </a:xfrm>
            <a:custGeom>
              <a:avLst/>
              <a:gdLst>
                <a:gd name="connsiteX0" fmla="*/ 738455 w 1459638"/>
                <a:gd name="connsiteY0" fmla="*/ 0 h 2867613"/>
                <a:gd name="connsiteX1" fmla="*/ 729819 w 1459638"/>
                <a:gd name="connsiteY1" fmla="*/ 602 h 2867613"/>
                <a:gd name="connsiteX2" fmla="*/ 721184 w 1459638"/>
                <a:gd name="connsiteY2" fmla="*/ 0 h 2867613"/>
                <a:gd name="connsiteX3" fmla="*/ 716665 w 1459638"/>
                <a:gd name="connsiteY3" fmla="*/ 1520 h 2867613"/>
                <a:gd name="connsiteX4" fmla="*/ 697863 w 1459638"/>
                <a:gd name="connsiteY4" fmla="*/ 2831 h 2867613"/>
                <a:gd name="connsiteX5" fmla="*/ 633411 w 1459638"/>
                <a:gd name="connsiteY5" fmla="*/ 52286 h 2867613"/>
                <a:gd name="connsiteX6" fmla="*/ 14238 w 1459638"/>
                <a:gd name="connsiteY6" fmla="*/ 1124726 h 2867613"/>
                <a:gd name="connsiteX7" fmla="*/ 3634 w 1459638"/>
                <a:gd name="connsiteY7" fmla="*/ 1205270 h 2867613"/>
                <a:gd name="connsiteX8" fmla="*/ 11900 w 1459638"/>
                <a:gd name="connsiteY8" fmla="*/ 1222209 h 2867613"/>
                <a:gd name="connsiteX9" fmla="*/ 12843 w 1459638"/>
                <a:gd name="connsiteY9" fmla="*/ 1226882 h 2867613"/>
                <a:gd name="connsiteX10" fmla="*/ 17684 w 1459638"/>
                <a:gd name="connsiteY10" fmla="*/ 1234061 h 2867613"/>
                <a:gd name="connsiteX11" fmla="*/ 21480 w 1459638"/>
                <a:gd name="connsiteY11" fmla="*/ 1241840 h 2867613"/>
                <a:gd name="connsiteX12" fmla="*/ 25054 w 1459638"/>
                <a:gd name="connsiteY12" fmla="*/ 1244992 h 2867613"/>
                <a:gd name="connsiteX13" fmla="*/ 25909 w 1459638"/>
                <a:gd name="connsiteY13" fmla="*/ 1246260 h 2867613"/>
                <a:gd name="connsiteX14" fmla="*/ 0 w 1459638"/>
                <a:gd name="connsiteY14" fmla="*/ 1246260 h 2867613"/>
                <a:gd name="connsiteX15" fmla="*/ 0 w 1459638"/>
                <a:gd name="connsiteY15" fmla="*/ 2867613 h 2867613"/>
                <a:gd name="connsiteX16" fmla="*/ 1459638 w 1459638"/>
                <a:gd name="connsiteY16" fmla="*/ 2867613 h 2867613"/>
                <a:gd name="connsiteX17" fmla="*/ 1459638 w 1459638"/>
                <a:gd name="connsiteY17" fmla="*/ 1246260 h 2867613"/>
                <a:gd name="connsiteX18" fmla="*/ 1433729 w 1459638"/>
                <a:gd name="connsiteY18" fmla="*/ 1246260 h 2867613"/>
                <a:gd name="connsiteX19" fmla="*/ 1434584 w 1459638"/>
                <a:gd name="connsiteY19" fmla="*/ 1244992 h 2867613"/>
                <a:gd name="connsiteX20" fmla="*/ 1438159 w 1459638"/>
                <a:gd name="connsiteY20" fmla="*/ 1241840 h 2867613"/>
                <a:gd name="connsiteX21" fmla="*/ 1441954 w 1459638"/>
                <a:gd name="connsiteY21" fmla="*/ 1234061 h 2867613"/>
                <a:gd name="connsiteX22" fmla="*/ 1446795 w 1459638"/>
                <a:gd name="connsiteY22" fmla="*/ 1226882 h 2867613"/>
                <a:gd name="connsiteX23" fmla="*/ 1447738 w 1459638"/>
                <a:gd name="connsiteY23" fmla="*/ 1222209 h 2867613"/>
                <a:gd name="connsiteX24" fmla="*/ 1456004 w 1459638"/>
                <a:gd name="connsiteY24" fmla="*/ 1205270 h 2867613"/>
                <a:gd name="connsiteX25" fmla="*/ 1445400 w 1459638"/>
                <a:gd name="connsiteY25" fmla="*/ 1124726 h 2867613"/>
                <a:gd name="connsiteX26" fmla="*/ 826227 w 1459638"/>
                <a:gd name="connsiteY26" fmla="*/ 52286 h 2867613"/>
                <a:gd name="connsiteX27" fmla="*/ 761776 w 1459638"/>
                <a:gd name="connsiteY27" fmla="*/ 2831 h 2867613"/>
                <a:gd name="connsiteX28" fmla="*/ 742974 w 1459638"/>
                <a:gd name="connsiteY28" fmla="*/ 1520 h 2867613"/>
                <a:gd name="connsiteX0-1" fmla="*/ 738455 w 1459638"/>
                <a:gd name="connsiteY0-2" fmla="*/ 0 h 2867613"/>
                <a:gd name="connsiteX1-3" fmla="*/ 729819 w 1459638"/>
                <a:gd name="connsiteY1-4" fmla="*/ 602 h 2867613"/>
                <a:gd name="connsiteX2-5" fmla="*/ 721184 w 1459638"/>
                <a:gd name="connsiteY2-6" fmla="*/ 0 h 2867613"/>
                <a:gd name="connsiteX3-7" fmla="*/ 716665 w 1459638"/>
                <a:gd name="connsiteY3-8" fmla="*/ 1520 h 2867613"/>
                <a:gd name="connsiteX4-9" fmla="*/ 697863 w 1459638"/>
                <a:gd name="connsiteY4-10" fmla="*/ 2831 h 2867613"/>
                <a:gd name="connsiteX5-11" fmla="*/ 633411 w 1459638"/>
                <a:gd name="connsiteY5-12" fmla="*/ 52286 h 2867613"/>
                <a:gd name="connsiteX6-13" fmla="*/ 14238 w 1459638"/>
                <a:gd name="connsiteY6-14" fmla="*/ 1124726 h 2867613"/>
                <a:gd name="connsiteX7-15" fmla="*/ 3634 w 1459638"/>
                <a:gd name="connsiteY7-16" fmla="*/ 1205270 h 2867613"/>
                <a:gd name="connsiteX8-17" fmla="*/ 11900 w 1459638"/>
                <a:gd name="connsiteY8-18" fmla="*/ 1222209 h 2867613"/>
                <a:gd name="connsiteX9-19" fmla="*/ 12843 w 1459638"/>
                <a:gd name="connsiteY9-20" fmla="*/ 1226882 h 2867613"/>
                <a:gd name="connsiteX10-21" fmla="*/ 17684 w 1459638"/>
                <a:gd name="connsiteY10-22" fmla="*/ 1234061 h 2867613"/>
                <a:gd name="connsiteX11-23" fmla="*/ 21480 w 1459638"/>
                <a:gd name="connsiteY11-24" fmla="*/ 1241840 h 2867613"/>
                <a:gd name="connsiteX12-25" fmla="*/ 25054 w 1459638"/>
                <a:gd name="connsiteY12-26" fmla="*/ 1244992 h 2867613"/>
                <a:gd name="connsiteX13-27" fmla="*/ 25909 w 1459638"/>
                <a:gd name="connsiteY13-28" fmla="*/ 1246260 h 2867613"/>
                <a:gd name="connsiteX14-29" fmla="*/ 0 w 1459638"/>
                <a:gd name="connsiteY14-30" fmla="*/ 1246260 h 2867613"/>
                <a:gd name="connsiteX15-31" fmla="*/ 0 w 1459638"/>
                <a:gd name="connsiteY15-32" fmla="*/ 2867613 h 2867613"/>
                <a:gd name="connsiteX16-33" fmla="*/ 1459638 w 1459638"/>
                <a:gd name="connsiteY16-34" fmla="*/ 2867613 h 2867613"/>
                <a:gd name="connsiteX17-35" fmla="*/ 1459638 w 1459638"/>
                <a:gd name="connsiteY17-36" fmla="*/ 1246260 h 2867613"/>
                <a:gd name="connsiteX18-37" fmla="*/ 1433729 w 1459638"/>
                <a:gd name="connsiteY18-38" fmla="*/ 1246260 h 2867613"/>
                <a:gd name="connsiteX19-39" fmla="*/ 1434584 w 1459638"/>
                <a:gd name="connsiteY19-40" fmla="*/ 1244992 h 2867613"/>
                <a:gd name="connsiteX20-41" fmla="*/ 1438159 w 1459638"/>
                <a:gd name="connsiteY20-42" fmla="*/ 1241840 h 2867613"/>
                <a:gd name="connsiteX21-43" fmla="*/ 1446795 w 1459638"/>
                <a:gd name="connsiteY21-44" fmla="*/ 1226882 h 2867613"/>
                <a:gd name="connsiteX22-45" fmla="*/ 1447738 w 1459638"/>
                <a:gd name="connsiteY22-46" fmla="*/ 1222209 h 2867613"/>
                <a:gd name="connsiteX23-47" fmla="*/ 1456004 w 1459638"/>
                <a:gd name="connsiteY23-48" fmla="*/ 1205270 h 2867613"/>
                <a:gd name="connsiteX24-49" fmla="*/ 1445400 w 1459638"/>
                <a:gd name="connsiteY24-50" fmla="*/ 1124726 h 2867613"/>
                <a:gd name="connsiteX25-51" fmla="*/ 826227 w 1459638"/>
                <a:gd name="connsiteY25-52" fmla="*/ 52286 h 2867613"/>
                <a:gd name="connsiteX26-53" fmla="*/ 761776 w 1459638"/>
                <a:gd name="connsiteY26-54" fmla="*/ 2831 h 2867613"/>
                <a:gd name="connsiteX27-55" fmla="*/ 742974 w 1459638"/>
                <a:gd name="connsiteY27-56" fmla="*/ 1520 h 2867613"/>
                <a:gd name="connsiteX28-57" fmla="*/ 738455 w 1459638"/>
                <a:gd name="connsiteY28-58" fmla="*/ 0 h 2867613"/>
                <a:gd name="connsiteX0-59" fmla="*/ 738455 w 1459638"/>
                <a:gd name="connsiteY0-60" fmla="*/ 0 h 2867613"/>
                <a:gd name="connsiteX1-61" fmla="*/ 729819 w 1459638"/>
                <a:gd name="connsiteY1-62" fmla="*/ 602 h 2867613"/>
                <a:gd name="connsiteX2-63" fmla="*/ 721184 w 1459638"/>
                <a:gd name="connsiteY2-64" fmla="*/ 0 h 2867613"/>
                <a:gd name="connsiteX3-65" fmla="*/ 716665 w 1459638"/>
                <a:gd name="connsiteY3-66" fmla="*/ 1520 h 2867613"/>
                <a:gd name="connsiteX4-67" fmla="*/ 697863 w 1459638"/>
                <a:gd name="connsiteY4-68" fmla="*/ 2831 h 2867613"/>
                <a:gd name="connsiteX5-69" fmla="*/ 633411 w 1459638"/>
                <a:gd name="connsiteY5-70" fmla="*/ 52286 h 2867613"/>
                <a:gd name="connsiteX6-71" fmla="*/ 14238 w 1459638"/>
                <a:gd name="connsiteY6-72" fmla="*/ 1124726 h 2867613"/>
                <a:gd name="connsiteX7-73" fmla="*/ 3634 w 1459638"/>
                <a:gd name="connsiteY7-74" fmla="*/ 1205270 h 2867613"/>
                <a:gd name="connsiteX8-75" fmla="*/ 11900 w 1459638"/>
                <a:gd name="connsiteY8-76" fmla="*/ 1222209 h 2867613"/>
                <a:gd name="connsiteX9-77" fmla="*/ 12843 w 1459638"/>
                <a:gd name="connsiteY9-78" fmla="*/ 1226882 h 2867613"/>
                <a:gd name="connsiteX10-79" fmla="*/ 17684 w 1459638"/>
                <a:gd name="connsiteY10-80" fmla="*/ 1234061 h 2867613"/>
                <a:gd name="connsiteX11-81" fmla="*/ 21480 w 1459638"/>
                <a:gd name="connsiteY11-82" fmla="*/ 1241840 h 2867613"/>
                <a:gd name="connsiteX12-83" fmla="*/ 25054 w 1459638"/>
                <a:gd name="connsiteY12-84" fmla="*/ 1244992 h 2867613"/>
                <a:gd name="connsiteX13-85" fmla="*/ 25909 w 1459638"/>
                <a:gd name="connsiteY13-86" fmla="*/ 1246260 h 2867613"/>
                <a:gd name="connsiteX14-87" fmla="*/ 0 w 1459638"/>
                <a:gd name="connsiteY14-88" fmla="*/ 1246260 h 2867613"/>
                <a:gd name="connsiteX15-89" fmla="*/ 0 w 1459638"/>
                <a:gd name="connsiteY15-90" fmla="*/ 2867613 h 2867613"/>
                <a:gd name="connsiteX16-91" fmla="*/ 1459638 w 1459638"/>
                <a:gd name="connsiteY16-92" fmla="*/ 2867613 h 2867613"/>
                <a:gd name="connsiteX17-93" fmla="*/ 1459638 w 1459638"/>
                <a:gd name="connsiteY17-94" fmla="*/ 1246260 h 2867613"/>
                <a:gd name="connsiteX18-95" fmla="*/ 1433729 w 1459638"/>
                <a:gd name="connsiteY18-96" fmla="*/ 1246260 h 2867613"/>
                <a:gd name="connsiteX19-97" fmla="*/ 1434584 w 1459638"/>
                <a:gd name="connsiteY19-98" fmla="*/ 1244992 h 2867613"/>
                <a:gd name="connsiteX20-99" fmla="*/ 1438159 w 1459638"/>
                <a:gd name="connsiteY20-100" fmla="*/ 1241840 h 2867613"/>
                <a:gd name="connsiteX21-101" fmla="*/ 1447738 w 1459638"/>
                <a:gd name="connsiteY21-102" fmla="*/ 1222209 h 2867613"/>
                <a:gd name="connsiteX22-103" fmla="*/ 1456004 w 1459638"/>
                <a:gd name="connsiteY22-104" fmla="*/ 1205270 h 2867613"/>
                <a:gd name="connsiteX23-105" fmla="*/ 1445400 w 1459638"/>
                <a:gd name="connsiteY23-106" fmla="*/ 1124726 h 2867613"/>
                <a:gd name="connsiteX24-107" fmla="*/ 826227 w 1459638"/>
                <a:gd name="connsiteY24-108" fmla="*/ 52286 h 2867613"/>
                <a:gd name="connsiteX25-109" fmla="*/ 761776 w 1459638"/>
                <a:gd name="connsiteY25-110" fmla="*/ 2831 h 2867613"/>
                <a:gd name="connsiteX26-111" fmla="*/ 742974 w 1459638"/>
                <a:gd name="connsiteY26-112" fmla="*/ 1520 h 2867613"/>
                <a:gd name="connsiteX27-113" fmla="*/ 738455 w 1459638"/>
                <a:gd name="connsiteY27-114" fmla="*/ 0 h 2867613"/>
                <a:gd name="connsiteX0-115" fmla="*/ 738455 w 1459638"/>
                <a:gd name="connsiteY0-116" fmla="*/ 0 h 2867613"/>
                <a:gd name="connsiteX1-117" fmla="*/ 729819 w 1459638"/>
                <a:gd name="connsiteY1-118" fmla="*/ 602 h 2867613"/>
                <a:gd name="connsiteX2-119" fmla="*/ 721184 w 1459638"/>
                <a:gd name="connsiteY2-120" fmla="*/ 0 h 2867613"/>
                <a:gd name="connsiteX3-121" fmla="*/ 716665 w 1459638"/>
                <a:gd name="connsiteY3-122" fmla="*/ 1520 h 2867613"/>
                <a:gd name="connsiteX4-123" fmla="*/ 697863 w 1459638"/>
                <a:gd name="connsiteY4-124" fmla="*/ 2831 h 2867613"/>
                <a:gd name="connsiteX5-125" fmla="*/ 633411 w 1459638"/>
                <a:gd name="connsiteY5-126" fmla="*/ 52286 h 2867613"/>
                <a:gd name="connsiteX6-127" fmla="*/ 14238 w 1459638"/>
                <a:gd name="connsiteY6-128" fmla="*/ 1124726 h 2867613"/>
                <a:gd name="connsiteX7-129" fmla="*/ 3634 w 1459638"/>
                <a:gd name="connsiteY7-130" fmla="*/ 1205270 h 2867613"/>
                <a:gd name="connsiteX8-131" fmla="*/ 11900 w 1459638"/>
                <a:gd name="connsiteY8-132" fmla="*/ 1222209 h 2867613"/>
                <a:gd name="connsiteX9-133" fmla="*/ 12843 w 1459638"/>
                <a:gd name="connsiteY9-134" fmla="*/ 1226882 h 2867613"/>
                <a:gd name="connsiteX10-135" fmla="*/ 17684 w 1459638"/>
                <a:gd name="connsiteY10-136" fmla="*/ 1234061 h 2867613"/>
                <a:gd name="connsiteX11-137" fmla="*/ 21480 w 1459638"/>
                <a:gd name="connsiteY11-138" fmla="*/ 1241840 h 2867613"/>
                <a:gd name="connsiteX12-139" fmla="*/ 25054 w 1459638"/>
                <a:gd name="connsiteY12-140" fmla="*/ 1244992 h 2867613"/>
                <a:gd name="connsiteX13-141" fmla="*/ 25909 w 1459638"/>
                <a:gd name="connsiteY13-142" fmla="*/ 1246260 h 2867613"/>
                <a:gd name="connsiteX14-143" fmla="*/ 0 w 1459638"/>
                <a:gd name="connsiteY14-144" fmla="*/ 1246260 h 2867613"/>
                <a:gd name="connsiteX15-145" fmla="*/ 0 w 1459638"/>
                <a:gd name="connsiteY15-146" fmla="*/ 2867613 h 2867613"/>
                <a:gd name="connsiteX16-147" fmla="*/ 1459638 w 1459638"/>
                <a:gd name="connsiteY16-148" fmla="*/ 2867613 h 2867613"/>
                <a:gd name="connsiteX17-149" fmla="*/ 1459638 w 1459638"/>
                <a:gd name="connsiteY17-150" fmla="*/ 1246260 h 2867613"/>
                <a:gd name="connsiteX18-151" fmla="*/ 1433729 w 1459638"/>
                <a:gd name="connsiteY18-152" fmla="*/ 1246260 h 2867613"/>
                <a:gd name="connsiteX19-153" fmla="*/ 1434584 w 1459638"/>
                <a:gd name="connsiteY19-154" fmla="*/ 1244992 h 2867613"/>
                <a:gd name="connsiteX20-155" fmla="*/ 1447738 w 1459638"/>
                <a:gd name="connsiteY20-156" fmla="*/ 1222209 h 2867613"/>
                <a:gd name="connsiteX21-157" fmla="*/ 1456004 w 1459638"/>
                <a:gd name="connsiteY21-158" fmla="*/ 1205270 h 2867613"/>
                <a:gd name="connsiteX22-159" fmla="*/ 1445400 w 1459638"/>
                <a:gd name="connsiteY22-160" fmla="*/ 1124726 h 2867613"/>
                <a:gd name="connsiteX23-161" fmla="*/ 826227 w 1459638"/>
                <a:gd name="connsiteY23-162" fmla="*/ 52286 h 2867613"/>
                <a:gd name="connsiteX24-163" fmla="*/ 761776 w 1459638"/>
                <a:gd name="connsiteY24-164" fmla="*/ 2831 h 2867613"/>
                <a:gd name="connsiteX25-165" fmla="*/ 742974 w 1459638"/>
                <a:gd name="connsiteY25-166" fmla="*/ 1520 h 2867613"/>
                <a:gd name="connsiteX26-167" fmla="*/ 738455 w 1459638"/>
                <a:gd name="connsiteY26-168" fmla="*/ 0 h 2867613"/>
                <a:gd name="connsiteX0-169" fmla="*/ 738455 w 1459638"/>
                <a:gd name="connsiteY0-170" fmla="*/ 0 h 2867613"/>
                <a:gd name="connsiteX1-171" fmla="*/ 729819 w 1459638"/>
                <a:gd name="connsiteY1-172" fmla="*/ 602 h 2867613"/>
                <a:gd name="connsiteX2-173" fmla="*/ 721184 w 1459638"/>
                <a:gd name="connsiteY2-174" fmla="*/ 0 h 2867613"/>
                <a:gd name="connsiteX3-175" fmla="*/ 716665 w 1459638"/>
                <a:gd name="connsiteY3-176" fmla="*/ 1520 h 2867613"/>
                <a:gd name="connsiteX4-177" fmla="*/ 697863 w 1459638"/>
                <a:gd name="connsiteY4-178" fmla="*/ 2831 h 2867613"/>
                <a:gd name="connsiteX5-179" fmla="*/ 633411 w 1459638"/>
                <a:gd name="connsiteY5-180" fmla="*/ 52286 h 2867613"/>
                <a:gd name="connsiteX6-181" fmla="*/ 14238 w 1459638"/>
                <a:gd name="connsiteY6-182" fmla="*/ 1124726 h 2867613"/>
                <a:gd name="connsiteX7-183" fmla="*/ 3634 w 1459638"/>
                <a:gd name="connsiteY7-184" fmla="*/ 1205270 h 2867613"/>
                <a:gd name="connsiteX8-185" fmla="*/ 11900 w 1459638"/>
                <a:gd name="connsiteY8-186" fmla="*/ 1222209 h 2867613"/>
                <a:gd name="connsiteX9-187" fmla="*/ 12843 w 1459638"/>
                <a:gd name="connsiteY9-188" fmla="*/ 1226882 h 2867613"/>
                <a:gd name="connsiteX10-189" fmla="*/ 17684 w 1459638"/>
                <a:gd name="connsiteY10-190" fmla="*/ 1234061 h 2867613"/>
                <a:gd name="connsiteX11-191" fmla="*/ 21480 w 1459638"/>
                <a:gd name="connsiteY11-192" fmla="*/ 1241840 h 2867613"/>
                <a:gd name="connsiteX12-193" fmla="*/ 25054 w 1459638"/>
                <a:gd name="connsiteY12-194" fmla="*/ 1244992 h 2867613"/>
                <a:gd name="connsiteX13-195" fmla="*/ 25909 w 1459638"/>
                <a:gd name="connsiteY13-196" fmla="*/ 1246260 h 2867613"/>
                <a:gd name="connsiteX14-197" fmla="*/ 0 w 1459638"/>
                <a:gd name="connsiteY14-198" fmla="*/ 1246260 h 2867613"/>
                <a:gd name="connsiteX15-199" fmla="*/ 0 w 1459638"/>
                <a:gd name="connsiteY15-200" fmla="*/ 2867613 h 2867613"/>
                <a:gd name="connsiteX16-201" fmla="*/ 1459638 w 1459638"/>
                <a:gd name="connsiteY16-202" fmla="*/ 2867613 h 2867613"/>
                <a:gd name="connsiteX17-203" fmla="*/ 1459638 w 1459638"/>
                <a:gd name="connsiteY17-204" fmla="*/ 1246260 h 2867613"/>
                <a:gd name="connsiteX18-205" fmla="*/ 1433729 w 1459638"/>
                <a:gd name="connsiteY18-206" fmla="*/ 1246260 h 2867613"/>
                <a:gd name="connsiteX19-207" fmla="*/ 1447738 w 1459638"/>
                <a:gd name="connsiteY19-208" fmla="*/ 1222209 h 2867613"/>
                <a:gd name="connsiteX20-209" fmla="*/ 1456004 w 1459638"/>
                <a:gd name="connsiteY20-210" fmla="*/ 1205270 h 2867613"/>
                <a:gd name="connsiteX21-211" fmla="*/ 1445400 w 1459638"/>
                <a:gd name="connsiteY21-212" fmla="*/ 1124726 h 2867613"/>
                <a:gd name="connsiteX22-213" fmla="*/ 826227 w 1459638"/>
                <a:gd name="connsiteY22-214" fmla="*/ 52286 h 2867613"/>
                <a:gd name="connsiteX23-215" fmla="*/ 761776 w 1459638"/>
                <a:gd name="connsiteY23-216" fmla="*/ 2831 h 2867613"/>
                <a:gd name="connsiteX24-217" fmla="*/ 742974 w 1459638"/>
                <a:gd name="connsiteY24-218" fmla="*/ 1520 h 2867613"/>
                <a:gd name="connsiteX25-219" fmla="*/ 738455 w 1459638"/>
                <a:gd name="connsiteY25-220" fmla="*/ 0 h 2867613"/>
                <a:gd name="connsiteX0-221" fmla="*/ 738455 w 1459638"/>
                <a:gd name="connsiteY0-222" fmla="*/ 0 h 2867613"/>
                <a:gd name="connsiteX1-223" fmla="*/ 729819 w 1459638"/>
                <a:gd name="connsiteY1-224" fmla="*/ 602 h 2867613"/>
                <a:gd name="connsiteX2-225" fmla="*/ 721184 w 1459638"/>
                <a:gd name="connsiteY2-226" fmla="*/ 0 h 2867613"/>
                <a:gd name="connsiteX3-227" fmla="*/ 716665 w 1459638"/>
                <a:gd name="connsiteY3-228" fmla="*/ 1520 h 2867613"/>
                <a:gd name="connsiteX4-229" fmla="*/ 697863 w 1459638"/>
                <a:gd name="connsiteY4-230" fmla="*/ 2831 h 2867613"/>
                <a:gd name="connsiteX5-231" fmla="*/ 633411 w 1459638"/>
                <a:gd name="connsiteY5-232" fmla="*/ 52286 h 2867613"/>
                <a:gd name="connsiteX6-233" fmla="*/ 14238 w 1459638"/>
                <a:gd name="connsiteY6-234" fmla="*/ 1124726 h 2867613"/>
                <a:gd name="connsiteX7-235" fmla="*/ 3634 w 1459638"/>
                <a:gd name="connsiteY7-236" fmla="*/ 1205270 h 2867613"/>
                <a:gd name="connsiteX8-237" fmla="*/ 11900 w 1459638"/>
                <a:gd name="connsiteY8-238" fmla="*/ 1222209 h 2867613"/>
                <a:gd name="connsiteX9-239" fmla="*/ 12843 w 1459638"/>
                <a:gd name="connsiteY9-240" fmla="*/ 1226882 h 2867613"/>
                <a:gd name="connsiteX10-241" fmla="*/ 17684 w 1459638"/>
                <a:gd name="connsiteY10-242" fmla="*/ 1234061 h 2867613"/>
                <a:gd name="connsiteX11-243" fmla="*/ 21480 w 1459638"/>
                <a:gd name="connsiteY11-244" fmla="*/ 1241840 h 2867613"/>
                <a:gd name="connsiteX12-245" fmla="*/ 25054 w 1459638"/>
                <a:gd name="connsiteY12-246" fmla="*/ 1244992 h 2867613"/>
                <a:gd name="connsiteX13-247" fmla="*/ 25909 w 1459638"/>
                <a:gd name="connsiteY13-248" fmla="*/ 1246260 h 2867613"/>
                <a:gd name="connsiteX14-249" fmla="*/ 0 w 1459638"/>
                <a:gd name="connsiteY14-250" fmla="*/ 1246260 h 2867613"/>
                <a:gd name="connsiteX15-251" fmla="*/ 0 w 1459638"/>
                <a:gd name="connsiteY15-252" fmla="*/ 2867613 h 2867613"/>
                <a:gd name="connsiteX16-253" fmla="*/ 1459638 w 1459638"/>
                <a:gd name="connsiteY16-254" fmla="*/ 2867613 h 2867613"/>
                <a:gd name="connsiteX17-255" fmla="*/ 1459638 w 1459638"/>
                <a:gd name="connsiteY17-256" fmla="*/ 1246260 h 2867613"/>
                <a:gd name="connsiteX18-257" fmla="*/ 1447738 w 1459638"/>
                <a:gd name="connsiteY18-258" fmla="*/ 1222209 h 2867613"/>
                <a:gd name="connsiteX19-259" fmla="*/ 1456004 w 1459638"/>
                <a:gd name="connsiteY19-260" fmla="*/ 1205270 h 2867613"/>
                <a:gd name="connsiteX20-261" fmla="*/ 1445400 w 1459638"/>
                <a:gd name="connsiteY20-262" fmla="*/ 1124726 h 2867613"/>
                <a:gd name="connsiteX21-263" fmla="*/ 826227 w 1459638"/>
                <a:gd name="connsiteY21-264" fmla="*/ 52286 h 2867613"/>
                <a:gd name="connsiteX22-265" fmla="*/ 761776 w 1459638"/>
                <a:gd name="connsiteY22-266" fmla="*/ 2831 h 2867613"/>
                <a:gd name="connsiteX23-267" fmla="*/ 742974 w 1459638"/>
                <a:gd name="connsiteY23-268" fmla="*/ 1520 h 2867613"/>
                <a:gd name="connsiteX24-269" fmla="*/ 738455 w 1459638"/>
                <a:gd name="connsiteY24-270" fmla="*/ 0 h 2867613"/>
                <a:gd name="connsiteX0-271" fmla="*/ 738455 w 1459638"/>
                <a:gd name="connsiteY0-272" fmla="*/ 0 h 2867613"/>
                <a:gd name="connsiteX1-273" fmla="*/ 729819 w 1459638"/>
                <a:gd name="connsiteY1-274" fmla="*/ 602 h 2867613"/>
                <a:gd name="connsiteX2-275" fmla="*/ 721184 w 1459638"/>
                <a:gd name="connsiteY2-276" fmla="*/ 0 h 2867613"/>
                <a:gd name="connsiteX3-277" fmla="*/ 716665 w 1459638"/>
                <a:gd name="connsiteY3-278" fmla="*/ 1520 h 2867613"/>
                <a:gd name="connsiteX4-279" fmla="*/ 697863 w 1459638"/>
                <a:gd name="connsiteY4-280" fmla="*/ 2831 h 2867613"/>
                <a:gd name="connsiteX5-281" fmla="*/ 633411 w 1459638"/>
                <a:gd name="connsiteY5-282" fmla="*/ 52286 h 2867613"/>
                <a:gd name="connsiteX6-283" fmla="*/ 14238 w 1459638"/>
                <a:gd name="connsiteY6-284" fmla="*/ 1124726 h 2867613"/>
                <a:gd name="connsiteX7-285" fmla="*/ 3634 w 1459638"/>
                <a:gd name="connsiteY7-286" fmla="*/ 1205270 h 2867613"/>
                <a:gd name="connsiteX8-287" fmla="*/ 11900 w 1459638"/>
                <a:gd name="connsiteY8-288" fmla="*/ 1222209 h 2867613"/>
                <a:gd name="connsiteX9-289" fmla="*/ 12843 w 1459638"/>
                <a:gd name="connsiteY9-290" fmla="*/ 1226882 h 2867613"/>
                <a:gd name="connsiteX10-291" fmla="*/ 17684 w 1459638"/>
                <a:gd name="connsiteY10-292" fmla="*/ 1234061 h 2867613"/>
                <a:gd name="connsiteX11-293" fmla="*/ 21480 w 1459638"/>
                <a:gd name="connsiteY11-294" fmla="*/ 1241840 h 2867613"/>
                <a:gd name="connsiteX12-295" fmla="*/ 25054 w 1459638"/>
                <a:gd name="connsiteY12-296" fmla="*/ 1244992 h 2867613"/>
                <a:gd name="connsiteX13-297" fmla="*/ 25909 w 1459638"/>
                <a:gd name="connsiteY13-298" fmla="*/ 1246260 h 2867613"/>
                <a:gd name="connsiteX14-299" fmla="*/ 0 w 1459638"/>
                <a:gd name="connsiteY14-300" fmla="*/ 1246260 h 2867613"/>
                <a:gd name="connsiteX15-301" fmla="*/ 0 w 1459638"/>
                <a:gd name="connsiteY15-302" fmla="*/ 2867613 h 2867613"/>
                <a:gd name="connsiteX16-303" fmla="*/ 1459638 w 1459638"/>
                <a:gd name="connsiteY16-304" fmla="*/ 2867613 h 2867613"/>
                <a:gd name="connsiteX17-305" fmla="*/ 1459638 w 1459638"/>
                <a:gd name="connsiteY17-306" fmla="*/ 1246260 h 2867613"/>
                <a:gd name="connsiteX18-307" fmla="*/ 1456004 w 1459638"/>
                <a:gd name="connsiteY18-308" fmla="*/ 1205270 h 2867613"/>
                <a:gd name="connsiteX19-309" fmla="*/ 1445400 w 1459638"/>
                <a:gd name="connsiteY19-310" fmla="*/ 1124726 h 2867613"/>
                <a:gd name="connsiteX20-311" fmla="*/ 826227 w 1459638"/>
                <a:gd name="connsiteY20-312" fmla="*/ 52286 h 2867613"/>
                <a:gd name="connsiteX21-313" fmla="*/ 761776 w 1459638"/>
                <a:gd name="connsiteY21-314" fmla="*/ 2831 h 2867613"/>
                <a:gd name="connsiteX22-315" fmla="*/ 742974 w 1459638"/>
                <a:gd name="connsiteY22-316" fmla="*/ 1520 h 2867613"/>
                <a:gd name="connsiteX23-317" fmla="*/ 738455 w 1459638"/>
                <a:gd name="connsiteY23-318" fmla="*/ 0 h 2867613"/>
                <a:gd name="connsiteX0-319" fmla="*/ 738455 w 1459638"/>
                <a:gd name="connsiteY0-320" fmla="*/ 0 h 2867613"/>
                <a:gd name="connsiteX1-321" fmla="*/ 729819 w 1459638"/>
                <a:gd name="connsiteY1-322" fmla="*/ 602 h 2867613"/>
                <a:gd name="connsiteX2-323" fmla="*/ 721184 w 1459638"/>
                <a:gd name="connsiteY2-324" fmla="*/ 0 h 2867613"/>
                <a:gd name="connsiteX3-325" fmla="*/ 716665 w 1459638"/>
                <a:gd name="connsiteY3-326" fmla="*/ 1520 h 2867613"/>
                <a:gd name="connsiteX4-327" fmla="*/ 697863 w 1459638"/>
                <a:gd name="connsiteY4-328" fmla="*/ 2831 h 2867613"/>
                <a:gd name="connsiteX5-329" fmla="*/ 633411 w 1459638"/>
                <a:gd name="connsiteY5-330" fmla="*/ 52286 h 2867613"/>
                <a:gd name="connsiteX6-331" fmla="*/ 14238 w 1459638"/>
                <a:gd name="connsiteY6-332" fmla="*/ 1124726 h 2867613"/>
                <a:gd name="connsiteX7-333" fmla="*/ 3634 w 1459638"/>
                <a:gd name="connsiteY7-334" fmla="*/ 1205270 h 2867613"/>
                <a:gd name="connsiteX8-335" fmla="*/ 11900 w 1459638"/>
                <a:gd name="connsiteY8-336" fmla="*/ 1222209 h 2867613"/>
                <a:gd name="connsiteX9-337" fmla="*/ 12843 w 1459638"/>
                <a:gd name="connsiteY9-338" fmla="*/ 1226882 h 2867613"/>
                <a:gd name="connsiteX10-339" fmla="*/ 17684 w 1459638"/>
                <a:gd name="connsiteY10-340" fmla="*/ 1234061 h 2867613"/>
                <a:gd name="connsiteX11-341" fmla="*/ 21480 w 1459638"/>
                <a:gd name="connsiteY11-342" fmla="*/ 1241840 h 2867613"/>
                <a:gd name="connsiteX12-343" fmla="*/ 25054 w 1459638"/>
                <a:gd name="connsiteY12-344" fmla="*/ 1244992 h 2867613"/>
                <a:gd name="connsiteX13-345" fmla="*/ 0 w 1459638"/>
                <a:gd name="connsiteY13-346" fmla="*/ 1246260 h 2867613"/>
                <a:gd name="connsiteX14-347" fmla="*/ 0 w 1459638"/>
                <a:gd name="connsiteY14-348" fmla="*/ 2867613 h 2867613"/>
                <a:gd name="connsiteX15-349" fmla="*/ 1459638 w 1459638"/>
                <a:gd name="connsiteY15-350" fmla="*/ 2867613 h 2867613"/>
                <a:gd name="connsiteX16-351" fmla="*/ 1459638 w 1459638"/>
                <a:gd name="connsiteY16-352" fmla="*/ 1246260 h 2867613"/>
                <a:gd name="connsiteX17-353" fmla="*/ 1456004 w 1459638"/>
                <a:gd name="connsiteY17-354" fmla="*/ 1205270 h 2867613"/>
                <a:gd name="connsiteX18-355" fmla="*/ 1445400 w 1459638"/>
                <a:gd name="connsiteY18-356" fmla="*/ 1124726 h 2867613"/>
                <a:gd name="connsiteX19-357" fmla="*/ 826227 w 1459638"/>
                <a:gd name="connsiteY19-358" fmla="*/ 52286 h 2867613"/>
                <a:gd name="connsiteX20-359" fmla="*/ 761776 w 1459638"/>
                <a:gd name="connsiteY20-360" fmla="*/ 2831 h 2867613"/>
                <a:gd name="connsiteX21-361" fmla="*/ 742974 w 1459638"/>
                <a:gd name="connsiteY21-362" fmla="*/ 1520 h 2867613"/>
                <a:gd name="connsiteX22-363" fmla="*/ 738455 w 1459638"/>
                <a:gd name="connsiteY22-364" fmla="*/ 0 h 2867613"/>
                <a:gd name="connsiteX0-365" fmla="*/ 738455 w 1459638"/>
                <a:gd name="connsiteY0-366" fmla="*/ 0 h 2867613"/>
                <a:gd name="connsiteX1-367" fmla="*/ 729819 w 1459638"/>
                <a:gd name="connsiteY1-368" fmla="*/ 602 h 2867613"/>
                <a:gd name="connsiteX2-369" fmla="*/ 721184 w 1459638"/>
                <a:gd name="connsiteY2-370" fmla="*/ 0 h 2867613"/>
                <a:gd name="connsiteX3-371" fmla="*/ 716665 w 1459638"/>
                <a:gd name="connsiteY3-372" fmla="*/ 1520 h 2867613"/>
                <a:gd name="connsiteX4-373" fmla="*/ 697863 w 1459638"/>
                <a:gd name="connsiteY4-374" fmla="*/ 2831 h 2867613"/>
                <a:gd name="connsiteX5-375" fmla="*/ 633411 w 1459638"/>
                <a:gd name="connsiteY5-376" fmla="*/ 52286 h 2867613"/>
                <a:gd name="connsiteX6-377" fmla="*/ 14238 w 1459638"/>
                <a:gd name="connsiteY6-378" fmla="*/ 1124726 h 2867613"/>
                <a:gd name="connsiteX7-379" fmla="*/ 3634 w 1459638"/>
                <a:gd name="connsiteY7-380" fmla="*/ 1205270 h 2867613"/>
                <a:gd name="connsiteX8-381" fmla="*/ 11900 w 1459638"/>
                <a:gd name="connsiteY8-382" fmla="*/ 1222209 h 2867613"/>
                <a:gd name="connsiteX9-383" fmla="*/ 12843 w 1459638"/>
                <a:gd name="connsiteY9-384" fmla="*/ 1226882 h 2867613"/>
                <a:gd name="connsiteX10-385" fmla="*/ 17684 w 1459638"/>
                <a:gd name="connsiteY10-386" fmla="*/ 1234061 h 2867613"/>
                <a:gd name="connsiteX11-387" fmla="*/ 21480 w 1459638"/>
                <a:gd name="connsiteY11-388" fmla="*/ 1241840 h 2867613"/>
                <a:gd name="connsiteX12-389" fmla="*/ 0 w 1459638"/>
                <a:gd name="connsiteY12-390" fmla="*/ 1246260 h 2867613"/>
                <a:gd name="connsiteX13-391" fmla="*/ 0 w 1459638"/>
                <a:gd name="connsiteY13-392" fmla="*/ 2867613 h 2867613"/>
                <a:gd name="connsiteX14-393" fmla="*/ 1459638 w 1459638"/>
                <a:gd name="connsiteY14-394" fmla="*/ 2867613 h 2867613"/>
                <a:gd name="connsiteX15-395" fmla="*/ 1459638 w 1459638"/>
                <a:gd name="connsiteY15-396" fmla="*/ 1246260 h 2867613"/>
                <a:gd name="connsiteX16-397" fmla="*/ 1456004 w 1459638"/>
                <a:gd name="connsiteY16-398" fmla="*/ 1205270 h 2867613"/>
                <a:gd name="connsiteX17-399" fmla="*/ 1445400 w 1459638"/>
                <a:gd name="connsiteY17-400" fmla="*/ 1124726 h 2867613"/>
                <a:gd name="connsiteX18-401" fmla="*/ 826227 w 1459638"/>
                <a:gd name="connsiteY18-402" fmla="*/ 52286 h 2867613"/>
                <a:gd name="connsiteX19-403" fmla="*/ 761776 w 1459638"/>
                <a:gd name="connsiteY19-404" fmla="*/ 2831 h 2867613"/>
                <a:gd name="connsiteX20-405" fmla="*/ 742974 w 1459638"/>
                <a:gd name="connsiteY20-406" fmla="*/ 1520 h 2867613"/>
                <a:gd name="connsiteX21-407" fmla="*/ 738455 w 1459638"/>
                <a:gd name="connsiteY21-408" fmla="*/ 0 h 2867613"/>
                <a:gd name="connsiteX0-409" fmla="*/ 738455 w 1459638"/>
                <a:gd name="connsiteY0-410" fmla="*/ 0 h 2867613"/>
                <a:gd name="connsiteX1-411" fmla="*/ 729819 w 1459638"/>
                <a:gd name="connsiteY1-412" fmla="*/ 602 h 2867613"/>
                <a:gd name="connsiteX2-413" fmla="*/ 721184 w 1459638"/>
                <a:gd name="connsiteY2-414" fmla="*/ 0 h 2867613"/>
                <a:gd name="connsiteX3-415" fmla="*/ 716665 w 1459638"/>
                <a:gd name="connsiteY3-416" fmla="*/ 1520 h 2867613"/>
                <a:gd name="connsiteX4-417" fmla="*/ 697863 w 1459638"/>
                <a:gd name="connsiteY4-418" fmla="*/ 2831 h 2867613"/>
                <a:gd name="connsiteX5-419" fmla="*/ 633411 w 1459638"/>
                <a:gd name="connsiteY5-420" fmla="*/ 52286 h 2867613"/>
                <a:gd name="connsiteX6-421" fmla="*/ 14238 w 1459638"/>
                <a:gd name="connsiteY6-422" fmla="*/ 1124726 h 2867613"/>
                <a:gd name="connsiteX7-423" fmla="*/ 3634 w 1459638"/>
                <a:gd name="connsiteY7-424" fmla="*/ 1205270 h 2867613"/>
                <a:gd name="connsiteX8-425" fmla="*/ 11900 w 1459638"/>
                <a:gd name="connsiteY8-426" fmla="*/ 1222209 h 2867613"/>
                <a:gd name="connsiteX9-427" fmla="*/ 12843 w 1459638"/>
                <a:gd name="connsiteY9-428" fmla="*/ 1226882 h 2867613"/>
                <a:gd name="connsiteX10-429" fmla="*/ 17684 w 1459638"/>
                <a:gd name="connsiteY10-430" fmla="*/ 1234061 h 2867613"/>
                <a:gd name="connsiteX11-431" fmla="*/ 0 w 1459638"/>
                <a:gd name="connsiteY11-432" fmla="*/ 1246260 h 2867613"/>
                <a:gd name="connsiteX12-433" fmla="*/ 0 w 1459638"/>
                <a:gd name="connsiteY12-434" fmla="*/ 2867613 h 2867613"/>
                <a:gd name="connsiteX13-435" fmla="*/ 1459638 w 1459638"/>
                <a:gd name="connsiteY13-436" fmla="*/ 2867613 h 2867613"/>
                <a:gd name="connsiteX14-437" fmla="*/ 1459638 w 1459638"/>
                <a:gd name="connsiteY14-438" fmla="*/ 1246260 h 2867613"/>
                <a:gd name="connsiteX15-439" fmla="*/ 1456004 w 1459638"/>
                <a:gd name="connsiteY15-440" fmla="*/ 1205270 h 2867613"/>
                <a:gd name="connsiteX16-441" fmla="*/ 1445400 w 1459638"/>
                <a:gd name="connsiteY16-442" fmla="*/ 1124726 h 2867613"/>
                <a:gd name="connsiteX17-443" fmla="*/ 826227 w 1459638"/>
                <a:gd name="connsiteY17-444" fmla="*/ 52286 h 2867613"/>
                <a:gd name="connsiteX18-445" fmla="*/ 761776 w 1459638"/>
                <a:gd name="connsiteY18-446" fmla="*/ 2831 h 2867613"/>
                <a:gd name="connsiteX19-447" fmla="*/ 742974 w 1459638"/>
                <a:gd name="connsiteY19-448" fmla="*/ 1520 h 2867613"/>
                <a:gd name="connsiteX20-449" fmla="*/ 738455 w 1459638"/>
                <a:gd name="connsiteY20-450" fmla="*/ 0 h 2867613"/>
                <a:gd name="connsiteX0-451" fmla="*/ 738455 w 1459638"/>
                <a:gd name="connsiteY0-452" fmla="*/ 0 h 2867613"/>
                <a:gd name="connsiteX1-453" fmla="*/ 729819 w 1459638"/>
                <a:gd name="connsiteY1-454" fmla="*/ 602 h 2867613"/>
                <a:gd name="connsiteX2-455" fmla="*/ 721184 w 1459638"/>
                <a:gd name="connsiteY2-456" fmla="*/ 0 h 2867613"/>
                <a:gd name="connsiteX3-457" fmla="*/ 716665 w 1459638"/>
                <a:gd name="connsiteY3-458" fmla="*/ 1520 h 2867613"/>
                <a:gd name="connsiteX4-459" fmla="*/ 697863 w 1459638"/>
                <a:gd name="connsiteY4-460" fmla="*/ 2831 h 2867613"/>
                <a:gd name="connsiteX5-461" fmla="*/ 633411 w 1459638"/>
                <a:gd name="connsiteY5-462" fmla="*/ 52286 h 2867613"/>
                <a:gd name="connsiteX6-463" fmla="*/ 14238 w 1459638"/>
                <a:gd name="connsiteY6-464" fmla="*/ 1124726 h 2867613"/>
                <a:gd name="connsiteX7-465" fmla="*/ 3634 w 1459638"/>
                <a:gd name="connsiteY7-466" fmla="*/ 1205270 h 2867613"/>
                <a:gd name="connsiteX8-467" fmla="*/ 11900 w 1459638"/>
                <a:gd name="connsiteY8-468" fmla="*/ 1222209 h 2867613"/>
                <a:gd name="connsiteX9-469" fmla="*/ 12843 w 1459638"/>
                <a:gd name="connsiteY9-470" fmla="*/ 1226882 h 2867613"/>
                <a:gd name="connsiteX10-471" fmla="*/ 0 w 1459638"/>
                <a:gd name="connsiteY10-472" fmla="*/ 1246260 h 2867613"/>
                <a:gd name="connsiteX11-473" fmla="*/ 0 w 1459638"/>
                <a:gd name="connsiteY11-474" fmla="*/ 2867613 h 2867613"/>
                <a:gd name="connsiteX12-475" fmla="*/ 1459638 w 1459638"/>
                <a:gd name="connsiteY12-476" fmla="*/ 2867613 h 2867613"/>
                <a:gd name="connsiteX13-477" fmla="*/ 1459638 w 1459638"/>
                <a:gd name="connsiteY13-478" fmla="*/ 1246260 h 2867613"/>
                <a:gd name="connsiteX14-479" fmla="*/ 1456004 w 1459638"/>
                <a:gd name="connsiteY14-480" fmla="*/ 1205270 h 2867613"/>
                <a:gd name="connsiteX15-481" fmla="*/ 1445400 w 1459638"/>
                <a:gd name="connsiteY15-482" fmla="*/ 1124726 h 2867613"/>
                <a:gd name="connsiteX16-483" fmla="*/ 826227 w 1459638"/>
                <a:gd name="connsiteY16-484" fmla="*/ 52286 h 2867613"/>
                <a:gd name="connsiteX17-485" fmla="*/ 761776 w 1459638"/>
                <a:gd name="connsiteY17-486" fmla="*/ 2831 h 2867613"/>
                <a:gd name="connsiteX18-487" fmla="*/ 742974 w 1459638"/>
                <a:gd name="connsiteY18-488" fmla="*/ 1520 h 2867613"/>
                <a:gd name="connsiteX19-489" fmla="*/ 738455 w 1459638"/>
                <a:gd name="connsiteY19-490" fmla="*/ 0 h 2867613"/>
                <a:gd name="connsiteX0-491" fmla="*/ 738455 w 1459638"/>
                <a:gd name="connsiteY0-492" fmla="*/ 0 h 2867613"/>
                <a:gd name="connsiteX1-493" fmla="*/ 729819 w 1459638"/>
                <a:gd name="connsiteY1-494" fmla="*/ 602 h 2867613"/>
                <a:gd name="connsiteX2-495" fmla="*/ 721184 w 1459638"/>
                <a:gd name="connsiteY2-496" fmla="*/ 0 h 2867613"/>
                <a:gd name="connsiteX3-497" fmla="*/ 716665 w 1459638"/>
                <a:gd name="connsiteY3-498" fmla="*/ 1520 h 2867613"/>
                <a:gd name="connsiteX4-499" fmla="*/ 697863 w 1459638"/>
                <a:gd name="connsiteY4-500" fmla="*/ 2831 h 2867613"/>
                <a:gd name="connsiteX5-501" fmla="*/ 633411 w 1459638"/>
                <a:gd name="connsiteY5-502" fmla="*/ 52286 h 2867613"/>
                <a:gd name="connsiteX6-503" fmla="*/ 14238 w 1459638"/>
                <a:gd name="connsiteY6-504" fmla="*/ 1124726 h 2867613"/>
                <a:gd name="connsiteX7-505" fmla="*/ 3634 w 1459638"/>
                <a:gd name="connsiteY7-506" fmla="*/ 1205270 h 2867613"/>
                <a:gd name="connsiteX8-507" fmla="*/ 11900 w 1459638"/>
                <a:gd name="connsiteY8-508" fmla="*/ 1222209 h 2867613"/>
                <a:gd name="connsiteX9-509" fmla="*/ 0 w 1459638"/>
                <a:gd name="connsiteY9-510" fmla="*/ 1246260 h 2867613"/>
                <a:gd name="connsiteX10-511" fmla="*/ 0 w 1459638"/>
                <a:gd name="connsiteY10-512" fmla="*/ 2867613 h 2867613"/>
                <a:gd name="connsiteX11-513" fmla="*/ 1459638 w 1459638"/>
                <a:gd name="connsiteY11-514" fmla="*/ 2867613 h 2867613"/>
                <a:gd name="connsiteX12-515" fmla="*/ 1459638 w 1459638"/>
                <a:gd name="connsiteY12-516" fmla="*/ 1246260 h 2867613"/>
                <a:gd name="connsiteX13-517" fmla="*/ 1456004 w 1459638"/>
                <a:gd name="connsiteY13-518" fmla="*/ 1205270 h 2867613"/>
                <a:gd name="connsiteX14-519" fmla="*/ 1445400 w 1459638"/>
                <a:gd name="connsiteY14-520" fmla="*/ 1124726 h 2867613"/>
                <a:gd name="connsiteX15-521" fmla="*/ 826227 w 1459638"/>
                <a:gd name="connsiteY15-522" fmla="*/ 52286 h 2867613"/>
                <a:gd name="connsiteX16-523" fmla="*/ 761776 w 1459638"/>
                <a:gd name="connsiteY16-524" fmla="*/ 2831 h 2867613"/>
                <a:gd name="connsiteX17-525" fmla="*/ 742974 w 1459638"/>
                <a:gd name="connsiteY17-526" fmla="*/ 1520 h 2867613"/>
                <a:gd name="connsiteX18-527" fmla="*/ 738455 w 1459638"/>
                <a:gd name="connsiteY18-528" fmla="*/ 0 h 2867613"/>
                <a:gd name="connsiteX0-529" fmla="*/ 738455 w 1459638"/>
                <a:gd name="connsiteY0-530" fmla="*/ 0 h 2867613"/>
                <a:gd name="connsiteX1-531" fmla="*/ 729819 w 1459638"/>
                <a:gd name="connsiteY1-532" fmla="*/ 602 h 2867613"/>
                <a:gd name="connsiteX2-533" fmla="*/ 721184 w 1459638"/>
                <a:gd name="connsiteY2-534" fmla="*/ 0 h 2867613"/>
                <a:gd name="connsiteX3-535" fmla="*/ 716665 w 1459638"/>
                <a:gd name="connsiteY3-536" fmla="*/ 1520 h 2867613"/>
                <a:gd name="connsiteX4-537" fmla="*/ 697863 w 1459638"/>
                <a:gd name="connsiteY4-538" fmla="*/ 2831 h 2867613"/>
                <a:gd name="connsiteX5-539" fmla="*/ 633411 w 1459638"/>
                <a:gd name="connsiteY5-540" fmla="*/ 52286 h 2867613"/>
                <a:gd name="connsiteX6-541" fmla="*/ 14238 w 1459638"/>
                <a:gd name="connsiteY6-542" fmla="*/ 1124726 h 2867613"/>
                <a:gd name="connsiteX7-543" fmla="*/ 3634 w 1459638"/>
                <a:gd name="connsiteY7-544" fmla="*/ 1205270 h 2867613"/>
                <a:gd name="connsiteX8-545" fmla="*/ 0 w 1459638"/>
                <a:gd name="connsiteY8-546" fmla="*/ 1246260 h 2867613"/>
                <a:gd name="connsiteX9-547" fmla="*/ 0 w 1459638"/>
                <a:gd name="connsiteY9-548" fmla="*/ 2867613 h 2867613"/>
                <a:gd name="connsiteX10-549" fmla="*/ 1459638 w 1459638"/>
                <a:gd name="connsiteY10-550" fmla="*/ 2867613 h 2867613"/>
                <a:gd name="connsiteX11-551" fmla="*/ 1459638 w 1459638"/>
                <a:gd name="connsiteY11-552" fmla="*/ 1246260 h 2867613"/>
                <a:gd name="connsiteX12-553" fmla="*/ 1456004 w 1459638"/>
                <a:gd name="connsiteY12-554" fmla="*/ 1205270 h 2867613"/>
                <a:gd name="connsiteX13-555" fmla="*/ 1445400 w 1459638"/>
                <a:gd name="connsiteY13-556" fmla="*/ 1124726 h 2867613"/>
                <a:gd name="connsiteX14-557" fmla="*/ 826227 w 1459638"/>
                <a:gd name="connsiteY14-558" fmla="*/ 52286 h 2867613"/>
                <a:gd name="connsiteX15-559" fmla="*/ 761776 w 1459638"/>
                <a:gd name="connsiteY15-560" fmla="*/ 2831 h 2867613"/>
                <a:gd name="connsiteX16-561" fmla="*/ 742974 w 1459638"/>
                <a:gd name="connsiteY16-562" fmla="*/ 1520 h 2867613"/>
                <a:gd name="connsiteX17-563" fmla="*/ 738455 w 1459638"/>
                <a:gd name="connsiteY17-564" fmla="*/ 0 h 2867613"/>
                <a:gd name="connsiteX0-565" fmla="*/ 738455 w 1461451"/>
                <a:gd name="connsiteY0-566" fmla="*/ 0 h 2867613"/>
                <a:gd name="connsiteX1-567" fmla="*/ 729819 w 1461451"/>
                <a:gd name="connsiteY1-568" fmla="*/ 602 h 2867613"/>
                <a:gd name="connsiteX2-569" fmla="*/ 721184 w 1461451"/>
                <a:gd name="connsiteY2-570" fmla="*/ 0 h 2867613"/>
                <a:gd name="connsiteX3-571" fmla="*/ 716665 w 1461451"/>
                <a:gd name="connsiteY3-572" fmla="*/ 1520 h 2867613"/>
                <a:gd name="connsiteX4-573" fmla="*/ 697863 w 1461451"/>
                <a:gd name="connsiteY4-574" fmla="*/ 2831 h 2867613"/>
                <a:gd name="connsiteX5-575" fmla="*/ 633411 w 1461451"/>
                <a:gd name="connsiteY5-576" fmla="*/ 52286 h 2867613"/>
                <a:gd name="connsiteX6-577" fmla="*/ 14238 w 1461451"/>
                <a:gd name="connsiteY6-578" fmla="*/ 1124726 h 2867613"/>
                <a:gd name="connsiteX7-579" fmla="*/ 3634 w 1461451"/>
                <a:gd name="connsiteY7-580" fmla="*/ 1205270 h 2867613"/>
                <a:gd name="connsiteX8-581" fmla="*/ 0 w 1461451"/>
                <a:gd name="connsiteY8-582" fmla="*/ 1246260 h 2867613"/>
                <a:gd name="connsiteX9-583" fmla="*/ 0 w 1461451"/>
                <a:gd name="connsiteY9-584" fmla="*/ 2867613 h 2867613"/>
                <a:gd name="connsiteX10-585" fmla="*/ 1459638 w 1461451"/>
                <a:gd name="connsiteY10-586" fmla="*/ 2867613 h 2867613"/>
                <a:gd name="connsiteX11-587" fmla="*/ 1459638 w 1461451"/>
                <a:gd name="connsiteY11-588" fmla="*/ 1246260 h 2867613"/>
                <a:gd name="connsiteX12-589" fmla="*/ 1458385 w 1461451"/>
                <a:gd name="connsiteY12-590" fmla="*/ 1205270 h 2867613"/>
                <a:gd name="connsiteX13-591" fmla="*/ 1445400 w 1461451"/>
                <a:gd name="connsiteY13-592" fmla="*/ 1124726 h 2867613"/>
                <a:gd name="connsiteX14-593" fmla="*/ 826227 w 1461451"/>
                <a:gd name="connsiteY14-594" fmla="*/ 52286 h 2867613"/>
                <a:gd name="connsiteX15-595" fmla="*/ 761776 w 1461451"/>
                <a:gd name="connsiteY15-596" fmla="*/ 2831 h 2867613"/>
                <a:gd name="connsiteX16-597" fmla="*/ 742974 w 1461451"/>
                <a:gd name="connsiteY16-598" fmla="*/ 1520 h 2867613"/>
                <a:gd name="connsiteX17-599" fmla="*/ 738455 w 1461451"/>
                <a:gd name="connsiteY17-600" fmla="*/ 0 h 2867613"/>
                <a:gd name="connsiteX0-601" fmla="*/ 738455 w 1461451"/>
                <a:gd name="connsiteY0-602" fmla="*/ 0 h 2867613"/>
                <a:gd name="connsiteX1-603" fmla="*/ 729819 w 1461451"/>
                <a:gd name="connsiteY1-604" fmla="*/ 602 h 2867613"/>
                <a:gd name="connsiteX2-605" fmla="*/ 721184 w 1461451"/>
                <a:gd name="connsiteY2-606" fmla="*/ 0 h 2867613"/>
                <a:gd name="connsiteX3-607" fmla="*/ 716665 w 1461451"/>
                <a:gd name="connsiteY3-608" fmla="*/ 1520 h 2867613"/>
                <a:gd name="connsiteX4-609" fmla="*/ 697863 w 1461451"/>
                <a:gd name="connsiteY4-610" fmla="*/ 2831 h 2867613"/>
                <a:gd name="connsiteX5-611" fmla="*/ 633411 w 1461451"/>
                <a:gd name="connsiteY5-612" fmla="*/ 52286 h 2867613"/>
                <a:gd name="connsiteX6-613" fmla="*/ 14238 w 1461451"/>
                <a:gd name="connsiteY6-614" fmla="*/ 1124726 h 2867613"/>
                <a:gd name="connsiteX7-615" fmla="*/ 3634 w 1461451"/>
                <a:gd name="connsiteY7-616" fmla="*/ 1205270 h 2867613"/>
                <a:gd name="connsiteX8-617" fmla="*/ 0 w 1461451"/>
                <a:gd name="connsiteY8-618" fmla="*/ 1246260 h 2867613"/>
                <a:gd name="connsiteX9-619" fmla="*/ 0 w 1461451"/>
                <a:gd name="connsiteY9-620" fmla="*/ 2867613 h 2867613"/>
                <a:gd name="connsiteX10-621" fmla="*/ 1459638 w 1461451"/>
                <a:gd name="connsiteY10-622" fmla="*/ 2867613 h 2867613"/>
                <a:gd name="connsiteX11-623" fmla="*/ 1459638 w 1461451"/>
                <a:gd name="connsiteY11-624" fmla="*/ 1246260 h 2867613"/>
                <a:gd name="connsiteX12-625" fmla="*/ 1458385 w 1461451"/>
                <a:gd name="connsiteY12-626" fmla="*/ 1205270 h 2867613"/>
                <a:gd name="connsiteX13-627" fmla="*/ 1445400 w 1461451"/>
                <a:gd name="connsiteY13-628" fmla="*/ 1124726 h 2867613"/>
                <a:gd name="connsiteX14-629" fmla="*/ 826227 w 1461451"/>
                <a:gd name="connsiteY14-630" fmla="*/ 52286 h 2867613"/>
                <a:gd name="connsiteX15-631" fmla="*/ 761776 w 1461451"/>
                <a:gd name="connsiteY15-632" fmla="*/ 2831 h 2867613"/>
                <a:gd name="connsiteX16-633" fmla="*/ 742974 w 1461451"/>
                <a:gd name="connsiteY16-634" fmla="*/ 1520 h 2867613"/>
                <a:gd name="connsiteX17-635" fmla="*/ 738455 w 1461451"/>
                <a:gd name="connsiteY17-636" fmla="*/ 0 h 2867613"/>
                <a:gd name="connsiteX0-637" fmla="*/ 738455 w 1459638"/>
                <a:gd name="connsiteY0-638" fmla="*/ 0 h 2867613"/>
                <a:gd name="connsiteX1-639" fmla="*/ 729819 w 1459638"/>
                <a:gd name="connsiteY1-640" fmla="*/ 602 h 2867613"/>
                <a:gd name="connsiteX2-641" fmla="*/ 721184 w 1459638"/>
                <a:gd name="connsiteY2-642" fmla="*/ 0 h 2867613"/>
                <a:gd name="connsiteX3-643" fmla="*/ 716665 w 1459638"/>
                <a:gd name="connsiteY3-644" fmla="*/ 1520 h 2867613"/>
                <a:gd name="connsiteX4-645" fmla="*/ 697863 w 1459638"/>
                <a:gd name="connsiteY4-646" fmla="*/ 2831 h 2867613"/>
                <a:gd name="connsiteX5-647" fmla="*/ 633411 w 1459638"/>
                <a:gd name="connsiteY5-648" fmla="*/ 52286 h 2867613"/>
                <a:gd name="connsiteX6-649" fmla="*/ 14238 w 1459638"/>
                <a:gd name="connsiteY6-650" fmla="*/ 1124726 h 2867613"/>
                <a:gd name="connsiteX7-651" fmla="*/ 3634 w 1459638"/>
                <a:gd name="connsiteY7-652" fmla="*/ 1205270 h 2867613"/>
                <a:gd name="connsiteX8-653" fmla="*/ 0 w 1459638"/>
                <a:gd name="connsiteY8-654" fmla="*/ 1246260 h 2867613"/>
                <a:gd name="connsiteX9-655" fmla="*/ 0 w 1459638"/>
                <a:gd name="connsiteY9-656" fmla="*/ 2867613 h 2867613"/>
                <a:gd name="connsiteX10-657" fmla="*/ 1459638 w 1459638"/>
                <a:gd name="connsiteY10-658" fmla="*/ 2867613 h 2867613"/>
                <a:gd name="connsiteX11-659" fmla="*/ 1459638 w 1459638"/>
                <a:gd name="connsiteY11-660" fmla="*/ 1246260 h 2867613"/>
                <a:gd name="connsiteX12-661" fmla="*/ 1458385 w 1459638"/>
                <a:gd name="connsiteY12-662" fmla="*/ 1205270 h 2867613"/>
                <a:gd name="connsiteX13-663" fmla="*/ 1445400 w 1459638"/>
                <a:gd name="connsiteY13-664" fmla="*/ 1124726 h 2867613"/>
                <a:gd name="connsiteX14-665" fmla="*/ 826227 w 1459638"/>
                <a:gd name="connsiteY14-666" fmla="*/ 52286 h 2867613"/>
                <a:gd name="connsiteX15-667" fmla="*/ 761776 w 1459638"/>
                <a:gd name="connsiteY15-668" fmla="*/ 2831 h 2867613"/>
                <a:gd name="connsiteX16-669" fmla="*/ 742974 w 1459638"/>
                <a:gd name="connsiteY16-670" fmla="*/ 1520 h 2867613"/>
                <a:gd name="connsiteX17-671" fmla="*/ 738455 w 1459638"/>
                <a:gd name="connsiteY17-672" fmla="*/ 0 h 2867613"/>
                <a:gd name="connsiteX0-673" fmla="*/ 738455 w 1459638"/>
                <a:gd name="connsiteY0-674" fmla="*/ 0 h 2867613"/>
                <a:gd name="connsiteX1-675" fmla="*/ 729819 w 1459638"/>
                <a:gd name="connsiteY1-676" fmla="*/ 602 h 2867613"/>
                <a:gd name="connsiteX2-677" fmla="*/ 721184 w 1459638"/>
                <a:gd name="connsiteY2-678" fmla="*/ 0 h 2867613"/>
                <a:gd name="connsiteX3-679" fmla="*/ 716665 w 1459638"/>
                <a:gd name="connsiteY3-680" fmla="*/ 1520 h 2867613"/>
                <a:gd name="connsiteX4-681" fmla="*/ 697863 w 1459638"/>
                <a:gd name="connsiteY4-682" fmla="*/ 2831 h 2867613"/>
                <a:gd name="connsiteX5-683" fmla="*/ 633411 w 1459638"/>
                <a:gd name="connsiteY5-684" fmla="*/ 52286 h 2867613"/>
                <a:gd name="connsiteX6-685" fmla="*/ 14238 w 1459638"/>
                <a:gd name="connsiteY6-686" fmla="*/ 1124726 h 2867613"/>
                <a:gd name="connsiteX7-687" fmla="*/ 3634 w 1459638"/>
                <a:gd name="connsiteY7-688" fmla="*/ 1205270 h 2867613"/>
                <a:gd name="connsiteX8-689" fmla="*/ 0 w 1459638"/>
                <a:gd name="connsiteY8-690" fmla="*/ 1246260 h 2867613"/>
                <a:gd name="connsiteX9-691" fmla="*/ 0 w 1459638"/>
                <a:gd name="connsiteY9-692" fmla="*/ 2867613 h 2867613"/>
                <a:gd name="connsiteX10-693" fmla="*/ 1459638 w 1459638"/>
                <a:gd name="connsiteY10-694" fmla="*/ 2867613 h 2867613"/>
                <a:gd name="connsiteX11-695" fmla="*/ 1459638 w 1459638"/>
                <a:gd name="connsiteY11-696" fmla="*/ 1246260 h 2867613"/>
                <a:gd name="connsiteX12-697" fmla="*/ 1458385 w 1459638"/>
                <a:gd name="connsiteY12-698" fmla="*/ 1205270 h 2867613"/>
                <a:gd name="connsiteX13-699" fmla="*/ 1445400 w 1459638"/>
                <a:gd name="connsiteY13-700" fmla="*/ 1124726 h 2867613"/>
                <a:gd name="connsiteX14-701" fmla="*/ 826227 w 1459638"/>
                <a:gd name="connsiteY14-702" fmla="*/ 52286 h 2867613"/>
                <a:gd name="connsiteX15-703" fmla="*/ 761776 w 1459638"/>
                <a:gd name="connsiteY15-704" fmla="*/ 2831 h 2867613"/>
                <a:gd name="connsiteX16-705" fmla="*/ 742974 w 1459638"/>
                <a:gd name="connsiteY16-706" fmla="*/ 1520 h 2867613"/>
                <a:gd name="connsiteX17-707" fmla="*/ 738455 w 1459638"/>
                <a:gd name="connsiteY17-708" fmla="*/ 0 h 2867613"/>
                <a:gd name="connsiteX0-709" fmla="*/ 738455 w 1459638"/>
                <a:gd name="connsiteY0-710" fmla="*/ 0 h 2867613"/>
                <a:gd name="connsiteX1-711" fmla="*/ 729819 w 1459638"/>
                <a:gd name="connsiteY1-712" fmla="*/ 602 h 2867613"/>
                <a:gd name="connsiteX2-713" fmla="*/ 721184 w 1459638"/>
                <a:gd name="connsiteY2-714" fmla="*/ 0 h 2867613"/>
                <a:gd name="connsiteX3-715" fmla="*/ 716665 w 1459638"/>
                <a:gd name="connsiteY3-716" fmla="*/ 1520 h 2867613"/>
                <a:gd name="connsiteX4-717" fmla="*/ 697863 w 1459638"/>
                <a:gd name="connsiteY4-718" fmla="*/ 2831 h 2867613"/>
                <a:gd name="connsiteX5-719" fmla="*/ 633411 w 1459638"/>
                <a:gd name="connsiteY5-720" fmla="*/ 52286 h 2867613"/>
                <a:gd name="connsiteX6-721" fmla="*/ 14238 w 1459638"/>
                <a:gd name="connsiteY6-722" fmla="*/ 1124726 h 2867613"/>
                <a:gd name="connsiteX7-723" fmla="*/ 3634 w 1459638"/>
                <a:gd name="connsiteY7-724" fmla="*/ 1205270 h 2867613"/>
                <a:gd name="connsiteX8-725" fmla="*/ 0 w 1459638"/>
                <a:gd name="connsiteY8-726" fmla="*/ 1246260 h 2867613"/>
                <a:gd name="connsiteX9-727" fmla="*/ 0 w 1459638"/>
                <a:gd name="connsiteY9-728" fmla="*/ 2867613 h 2867613"/>
                <a:gd name="connsiteX10-729" fmla="*/ 1459638 w 1459638"/>
                <a:gd name="connsiteY10-730" fmla="*/ 2867613 h 2867613"/>
                <a:gd name="connsiteX11-731" fmla="*/ 1459638 w 1459638"/>
                <a:gd name="connsiteY11-732" fmla="*/ 1246260 h 2867613"/>
                <a:gd name="connsiteX12-733" fmla="*/ 1458385 w 1459638"/>
                <a:gd name="connsiteY12-734" fmla="*/ 1205270 h 2867613"/>
                <a:gd name="connsiteX13-735" fmla="*/ 1445400 w 1459638"/>
                <a:gd name="connsiteY13-736" fmla="*/ 1124726 h 2867613"/>
                <a:gd name="connsiteX14-737" fmla="*/ 826227 w 1459638"/>
                <a:gd name="connsiteY14-738" fmla="*/ 52286 h 2867613"/>
                <a:gd name="connsiteX15-739" fmla="*/ 761776 w 1459638"/>
                <a:gd name="connsiteY15-740" fmla="*/ 2831 h 2867613"/>
                <a:gd name="connsiteX16-741" fmla="*/ 742974 w 1459638"/>
                <a:gd name="connsiteY16-742" fmla="*/ 1520 h 2867613"/>
                <a:gd name="connsiteX17-743" fmla="*/ 738455 w 1459638"/>
                <a:gd name="connsiteY17-744" fmla="*/ 0 h 2867613"/>
                <a:gd name="connsiteX0-745" fmla="*/ 741212 w 1462395"/>
                <a:gd name="connsiteY0-746" fmla="*/ 0 h 2867613"/>
                <a:gd name="connsiteX1-747" fmla="*/ 732576 w 1462395"/>
                <a:gd name="connsiteY1-748" fmla="*/ 602 h 2867613"/>
                <a:gd name="connsiteX2-749" fmla="*/ 723941 w 1462395"/>
                <a:gd name="connsiteY2-750" fmla="*/ 0 h 2867613"/>
                <a:gd name="connsiteX3-751" fmla="*/ 719422 w 1462395"/>
                <a:gd name="connsiteY3-752" fmla="*/ 1520 h 2867613"/>
                <a:gd name="connsiteX4-753" fmla="*/ 700620 w 1462395"/>
                <a:gd name="connsiteY4-754" fmla="*/ 2831 h 2867613"/>
                <a:gd name="connsiteX5-755" fmla="*/ 636168 w 1462395"/>
                <a:gd name="connsiteY5-756" fmla="*/ 52286 h 2867613"/>
                <a:gd name="connsiteX6-757" fmla="*/ 16995 w 1462395"/>
                <a:gd name="connsiteY6-758" fmla="*/ 1124726 h 2867613"/>
                <a:gd name="connsiteX7-759" fmla="*/ 1628 w 1462395"/>
                <a:gd name="connsiteY7-760" fmla="*/ 1205270 h 2867613"/>
                <a:gd name="connsiteX8-761" fmla="*/ 2757 w 1462395"/>
                <a:gd name="connsiteY8-762" fmla="*/ 1246260 h 2867613"/>
                <a:gd name="connsiteX9-763" fmla="*/ 2757 w 1462395"/>
                <a:gd name="connsiteY9-764" fmla="*/ 2867613 h 2867613"/>
                <a:gd name="connsiteX10-765" fmla="*/ 1462395 w 1462395"/>
                <a:gd name="connsiteY10-766" fmla="*/ 2867613 h 2867613"/>
                <a:gd name="connsiteX11-767" fmla="*/ 1462395 w 1462395"/>
                <a:gd name="connsiteY11-768" fmla="*/ 1246260 h 2867613"/>
                <a:gd name="connsiteX12-769" fmla="*/ 1461142 w 1462395"/>
                <a:gd name="connsiteY12-770" fmla="*/ 1205270 h 2867613"/>
                <a:gd name="connsiteX13-771" fmla="*/ 1448157 w 1462395"/>
                <a:gd name="connsiteY13-772" fmla="*/ 1124726 h 2867613"/>
                <a:gd name="connsiteX14-773" fmla="*/ 828984 w 1462395"/>
                <a:gd name="connsiteY14-774" fmla="*/ 52286 h 2867613"/>
                <a:gd name="connsiteX15-775" fmla="*/ 764533 w 1462395"/>
                <a:gd name="connsiteY15-776" fmla="*/ 2831 h 2867613"/>
                <a:gd name="connsiteX16-777" fmla="*/ 745731 w 1462395"/>
                <a:gd name="connsiteY16-778" fmla="*/ 1520 h 2867613"/>
                <a:gd name="connsiteX17-779" fmla="*/ 741212 w 1462395"/>
                <a:gd name="connsiteY17-780" fmla="*/ 0 h 2867613"/>
                <a:gd name="connsiteX0-781" fmla="*/ 739584 w 1460767"/>
                <a:gd name="connsiteY0-782" fmla="*/ 0 h 2867613"/>
                <a:gd name="connsiteX1-783" fmla="*/ 730948 w 1460767"/>
                <a:gd name="connsiteY1-784" fmla="*/ 602 h 2867613"/>
                <a:gd name="connsiteX2-785" fmla="*/ 722313 w 1460767"/>
                <a:gd name="connsiteY2-786" fmla="*/ 0 h 2867613"/>
                <a:gd name="connsiteX3-787" fmla="*/ 717794 w 1460767"/>
                <a:gd name="connsiteY3-788" fmla="*/ 1520 h 2867613"/>
                <a:gd name="connsiteX4-789" fmla="*/ 698992 w 1460767"/>
                <a:gd name="connsiteY4-790" fmla="*/ 2831 h 2867613"/>
                <a:gd name="connsiteX5-791" fmla="*/ 634540 w 1460767"/>
                <a:gd name="connsiteY5-792" fmla="*/ 52286 h 2867613"/>
                <a:gd name="connsiteX6-793" fmla="*/ 15367 w 1460767"/>
                <a:gd name="connsiteY6-794" fmla="*/ 1124726 h 2867613"/>
                <a:gd name="connsiteX7-795" fmla="*/ 0 w 1460767"/>
                <a:gd name="connsiteY7-796" fmla="*/ 1205270 h 2867613"/>
                <a:gd name="connsiteX8-797" fmla="*/ 1129 w 1460767"/>
                <a:gd name="connsiteY8-798" fmla="*/ 1246260 h 2867613"/>
                <a:gd name="connsiteX9-799" fmla="*/ 1129 w 1460767"/>
                <a:gd name="connsiteY9-800" fmla="*/ 2867613 h 2867613"/>
                <a:gd name="connsiteX10-801" fmla="*/ 1460767 w 1460767"/>
                <a:gd name="connsiteY10-802" fmla="*/ 2867613 h 2867613"/>
                <a:gd name="connsiteX11-803" fmla="*/ 1460767 w 1460767"/>
                <a:gd name="connsiteY11-804" fmla="*/ 1246260 h 2867613"/>
                <a:gd name="connsiteX12-805" fmla="*/ 1459514 w 1460767"/>
                <a:gd name="connsiteY12-806" fmla="*/ 1205270 h 2867613"/>
                <a:gd name="connsiteX13-807" fmla="*/ 1446529 w 1460767"/>
                <a:gd name="connsiteY13-808" fmla="*/ 1124726 h 2867613"/>
                <a:gd name="connsiteX14-809" fmla="*/ 827356 w 1460767"/>
                <a:gd name="connsiteY14-810" fmla="*/ 52286 h 2867613"/>
                <a:gd name="connsiteX15-811" fmla="*/ 762905 w 1460767"/>
                <a:gd name="connsiteY15-812" fmla="*/ 2831 h 2867613"/>
                <a:gd name="connsiteX16-813" fmla="*/ 744103 w 1460767"/>
                <a:gd name="connsiteY16-814" fmla="*/ 1520 h 2867613"/>
                <a:gd name="connsiteX17-815" fmla="*/ 739584 w 1460767"/>
                <a:gd name="connsiteY17-816" fmla="*/ 0 h 2867613"/>
                <a:gd name="connsiteX0-817" fmla="*/ 740307 w 1461490"/>
                <a:gd name="connsiteY0-818" fmla="*/ 0 h 2867613"/>
                <a:gd name="connsiteX1-819" fmla="*/ 731671 w 1461490"/>
                <a:gd name="connsiteY1-820" fmla="*/ 602 h 2867613"/>
                <a:gd name="connsiteX2-821" fmla="*/ 723036 w 1461490"/>
                <a:gd name="connsiteY2-822" fmla="*/ 0 h 2867613"/>
                <a:gd name="connsiteX3-823" fmla="*/ 718517 w 1461490"/>
                <a:gd name="connsiteY3-824" fmla="*/ 1520 h 2867613"/>
                <a:gd name="connsiteX4-825" fmla="*/ 699715 w 1461490"/>
                <a:gd name="connsiteY4-826" fmla="*/ 2831 h 2867613"/>
                <a:gd name="connsiteX5-827" fmla="*/ 635263 w 1461490"/>
                <a:gd name="connsiteY5-828" fmla="*/ 52286 h 2867613"/>
                <a:gd name="connsiteX6-829" fmla="*/ 16090 w 1461490"/>
                <a:gd name="connsiteY6-830" fmla="*/ 1124726 h 2867613"/>
                <a:gd name="connsiteX7-831" fmla="*/ 723 w 1461490"/>
                <a:gd name="connsiteY7-832" fmla="*/ 1205270 h 2867613"/>
                <a:gd name="connsiteX8-833" fmla="*/ 1852 w 1461490"/>
                <a:gd name="connsiteY8-834" fmla="*/ 1246260 h 2867613"/>
                <a:gd name="connsiteX9-835" fmla="*/ 1852 w 1461490"/>
                <a:gd name="connsiteY9-836" fmla="*/ 2867613 h 2867613"/>
                <a:gd name="connsiteX10-837" fmla="*/ 1461490 w 1461490"/>
                <a:gd name="connsiteY10-838" fmla="*/ 2867613 h 2867613"/>
                <a:gd name="connsiteX11-839" fmla="*/ 1461490 w 1461490"/>
                <a:gd name="connsiteY11-840" fmla="*/ 1246260 h 2867613"/>
                <a:gd name="connsiteX12-841" fmla="*/ 1460237 w 1461490"/>
                <a:gd name="connsiteY12-842" fmla="*/ 1205270 h 2867613"/>
                <a:gd name="connsiteX13-843" fmla="*/ 1447252 w 1461490"/>
                <a:gd name="connsiteY13-844" fmla="*/ 1124726 h 2867613"/>
                <a:gd name="connsiteX14-845" fmla="*/ 828079 w 1461490"/>
                <a:gd name="connsiteY14-846" fmla="*/ 52286 h 2867613"/>
                <a:gd name="connsiteX15-847" fmla="*/ 763628 w 1461490"/>
                <a:gd name="connsiteY15-848" fmla="*/ 2831 h 2867613"/>
                <a:gd name="connsiteX16-849" fmla="*/ 744826 w 1461490"/>
                <a:gd name="connsiteY16-850" fmla="*/ 1520 h 2867613"/>
                <a:gd name="connsiteX17-851" fmla="*/ 740307 w 1461490"/>
                <a:gd name="connsiteY17-852" fmla="*/ 0 h 2867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461490" h="2867613">
                  <a:moveTo>
                    <a:pt x="740307" y="0"/>
                  </a:moveTo>
                  <a:lnTo>
                    <a:pt x="731671" y="602"/>
                  </a:lnTo>
                  <a:lnTo>
                    <a:pt x="723036" y="0"/>
                  </a:lnTo>
                  <a:lnTo>
                    <a:pt x="718517" y="1520"/>
                  </a:lnTo>
                  <a:lnTo>
                    <a:pt x="699715" y="2831"/>
                  </a:lnTo>
                  <a:cubicBezTo>
                    <a:pt x="673476" y="9862"/>
                    <a:pt x="649919" y="26902"/>
                    <a:pt x="635263" y="52286"/>
                  </a:cubicBezTo>
                  <a:lnTo>
                    <a:pt x="16090" y="1124726"/>
                  </a:lnTo>
                  <a:cubicBezTo>
                    <a:pt x="1435" y="1150109"/>
                    <a:pt x="837" y="1174269"/>
                    <a:pt x="723" y="1205270"/>
                  </a:cubicBezTo>
                  <a:cubicBezTo>
                    <a:pt x="-1282" y="1221314"/>
                    <a:pt x="1476" y="1232597"/>
                    <a:pt x="1852" y="1246260"/>
                  </a:cubicBezTo>
                  <a:lnTo>
                    <a:pt x="1852" y="2867613"/>
                  </a:lnTo>
                  <a:lnTo>
                    <a:pt x="1461490" y="2867613"/>
                  </a:lnTo>
                  <a:lnTo>
                    <a:pt x="1461490" y="1246260"/>
                  </a:lnTo>
                  <a:cubicBezTo>
                    <a:pt x="1461072" y="1232597"/>
                    <a:pt x="1460655" y="1228458"/>
                    <a:pt x="1460237" y="1205270"/>
                  </a:cubicBezTo>
                  <a:cubicBezTo>
                    <a:pt x="1460123" y="1181412"/>
                    <a:pt x="1461907" y="1150109"/>
                    <a:pt x="1447252" y="1124726"/>
                  </a:cubicBezTo>
                  <a:lnTo>
                    <a:pt x="828079" y="52286"/>
                  </a:lnTo>
                  <a:cubicBezTo>
                    <a:pt x="813424" y="26902"/>
                    <a:pt x="789867" y="9862"/>
                    <a:pt x="763628" y="2831"/>
                  </a:cubicBezTo>
                  <a:lnTo>
                    <a:pt x="744826" y="1520"/>
                  </a:lnTo>
                  <a:lnTo>
                    <a:pt x="740307" y="0"/>
                  </a:lnTo>
                  <a:close/>
                </a:path>
              </a:pathLst>
            </a:custGeom>
            <a:gradFill flip="none" rotWithShape="1">
              <a:gsLst>
                <a:gs pos="0">
                  <a:schemeClr val="bg1"/>
                </a:gs>
                <a:gs pos="100000">
                  <a:schemeClr val="bg1">
                    <a:lumMod val="85000"/>
                  </a:schemeClr>
                </a:gs>
              </a:gsLst>
              <a:lin ang="2700000" scaled="1"/>
              <a:tileRect/>
            </a:gradFill>
            <a:ln w="19050">
              <a:gradFill flip="none" rotWithShape="1">
                <a:gsLst>
                  <a:gs pos="0">
                    <a:schemeClr val="bg1">
                      <a:lumMod val="85000"/>
                    </a:schemeClr>
                  </a:gs>
                  <a:gs pos="100000">
                    <a:schemeClr val="bg1"/>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pic>
          <p:nvPicPr>
            <p:cNvPr id="24" name="图片 23"/>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8018039" y="1072437"/>
              <a:ext cx="1870920" cy="155494"/>
            </a:xfrm>
            <a:prstGeom prst="rect">
              <a:avLst/>
            </a:prstGeom>
          </p:spPr>
        </p:pic>
      </p:grpSp>
      <p:grpSp>
        <p:nvGrpSpPr>
          <p:cNvPr id="32" name="组合 31"/>
          <p:cNvGrpSpPr/>
          <p:nvPr/>
        </p:nvGrpSpPr>
        <p:grpSpPr>
          <a:xfrm>
            <a:off x="4479759" y="3257607"/>
            <a:ext cx="1519166" cy="645630"/>
            <a:chOff x="4565484" y="3198627"/>
            <a:chExt cx="1519166" cy="645630"/>
          </a:xfrm>
        </p:grpSpPr>
        <p:sp>
          <p:nvSpPr>
            <p:cNvPr id="30" name="文本框 29"/>
            <p:cNvSpPr txBox="1"/>
            <p:nvPr/>
          </p:nvSpPr>
          <p:spPr>
            <a:xfrm>
              <a:off x="4565484" y="3198627"/>
              <a:ext cx="1519166"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3" name="组合 32"/>
          <p:cNvGrpSpPr/>
          <p:nvPr/>
        </p:nvGrpSpPr>
        <p:grpSpPr>
          <a:xfrm>
            <a:off x="6300452" y="2531543"/>
            <a:ext cx="1519166" cy="645630"/>
            <a:chOff x="4565484" y="3198627"/>
            <a:chExt cx="1519166" cy="645630"/>
          </a:xfrm>
        </p:grpSpPr>
        <p:sp>
          <p:nvSpPr>
            <p:cNvPr id="34" name="文本框 33"/>
            <p:cNvSpPr txBox="1"/>
            <p:nvPr/>
          </p:nvSpPr>
          <p:spPr>
            <a:xfrm>
              <a:off x="4565484" y="3198627"/>
              <a:ext cx="1519166"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8279642" y="1745649"/>
            <a:ext cx="1519166" cy="645630"/>
            <a:chOff x="4565484" y="3198627"/>
            <a:chExt cx="1519166" cy="645630"/>
          </a:xfrm>
        </p:grpSpPr>
        <p:sp>
          <p:nvSpPr>
            <p:cNvPr id="37" name="文本框 36"/>
            <p:cNvSpPr txBox="1"/>
            <p:nvPr/>
          </p:nvSpPr>
          <p:spPr>
            <a:xfrm>
              <a:off x="4565484" y="3198627"/>
              <a:ext cx="1519166"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9" name="组合 38"/>
          <p:cNvGrpSpPr/>
          <p:nvPr/>
        </p:nvGrpSpPr>
        <p:grpSpPr>
          <a:xfrm>
            <a:off x="4237326" y="2390436"/>
            <a:ext cx="1870920" cy="797810"/>
            <a:chOff x="8018039" y="1072437"/>
            <a:chExt cx="1870920" cy="797810"/>
          </a:xfrm>
        </p:grpSpPr>
        <p:sp>
          <p:nvSpPr>
            <p:cNvPr id="40" name="任意多边形 39"/>
            <p:cNvSpPr/>
            <p:nvPr/>
          </p:nvSpPr>
          <p:spPr>
            <a:xfrm rot="10800000">
              <a:off x="8589540" y="1079580"/>
              <a:ext cx="727919" cy="790667"/>
            </a:xfrm>
            <a:custGeom>
              <a:avLst/>
              <a:gdLst>
                <a:gd name="connsiteX0" fmla="*/ 738455 w 1459638"/>
                <a:gd name="connsiteY0" fmla="*/ 0 h 2867613"/>
                <a:gd name="connsiteX1" fmla="*/ 729819 w 1459638"/>
                <a:gd name="connsiteY1" fmla="*/ 602 h 2867613"/>
                <a:gd name="connsiteX2" fmla="*/ 721184 w 1459638"/>
                <a:gd name="connsiteY2" fmla="*/ 0 h 2867613"/>
                <a:gd name="connsiteX3" fmla="*/ 716665 w 1459638"/>
                <a:gd name="connsiteY3" fmla="*/ 1520 h 2867613"/>
                <a:gd name="connsiteX4" fmla="*/ 697863 w 1459638"/>
                <a:gd name="connsiteY4" fmla="*/ 2831 h 2867613"/>
                <a:gd name="connsiteX5" fmla="*/ 633411 w 1459638"/>
                <a:gd name="connsiteY5" fmla="*/ 52286 h 2867613"/>
                <a:gd name="connsiteX6" fmla="*/ 14238 w 1459638"/>
                <a:gd name="connsiteY6" fmla="*/ 1124726 h 2867613"/>
                <a:gd name="connsiteX7" fmla="*/ 3634 w 1459638"/>
                <a:gd name="connsiteY7" fmla="*/ 1205270 h 2867613"/>
                <a:gd name="connsiteX8" fmla="*/ 11900 w 1459638"/>
                <a:gd name="connsiteY8" fmla="*/ 1222209 h 2867613"/>
                <a:gd name="connsiteX9" fmla="*/ 12843 w 1459638"/>
                <a:gd name="connsiteY9" fmla="*/ 1226882 h 2867613"/>
                <a:gd name="connsiteX10" fmla="*/ 17684 w 1459638"/>
                <a:gd name="connsiteY10" fmla="*/ 1234061 h 2867613"/>
                <a:gd name="connsiteX11" fmla="*/ 21480 w 1459638"/>
                <a:gd name="connsiteY11" fmla="*/ 1241840 h 2867613"/>
                <a:gd name="connsiteX12" fmla="*/ 25054 w 1459638"/>
                <a:gd name="connsiteY12" fmla="*/ 1244992 h 2867613"/>
                <a:gd name="connsiteX13" fmla="*/ 25909 w 1459638"/>
                <a:gd name="connsiteY13" fmla="*/ 1246260 h 2867613"/>
                <a:gd name="connsiteX14" fmla="*/ 0 w 1459638"/>
                <a:gd name="connsiteY14" fmla="*/ 1246260 h 2867613"/>
                <a:gd name="connsiteX15" fmla="*/ 0 w 1459638"/>
                <a:gd name="connsiteY15" fmla="*/ 2867613 h 2867613"/>
                <a:gd name="connsiteX16" fmla="*/ 1459638 w 1459638"/>
                <a:gd name="connsiteY16" fmla="*/ 2867613 h 2867613"/>
                <a:gd name="connsiteX17" fmla="*/ 1459638 w 1459638"/>
                <a:gd name="connsiteY17" fmla="*/ 1246260 h 2867613"/>
                <a:gd name="connsiteX18" fmla="*/ 1433729 w 1459638"/>
                <a:gd name="connsiteY18" fmla="*/ 1246260 h 2867613"/>
                <a:gd name="connsiteX19" fmla="*/ 1434584 w 1459638"/>
                <a:gd name="connsiteY19" fmla="*/ 1244992 h 2867613"/>
                <a:gd name="connsiteX20" fmla="*/ 1438159 w 1459638"/>
                <a:gd name="connsiteY20" fmla="*/ 1241840 h 2867613"/>
                <a:gd name="connsiteX21" fmla="*/ 1441954 w 1459638"/>
                <a:gd name="connsiteY21" fmla="*/ 1234061 h 2867613"/>
                <a:gd name="connsiteX22" fmla="*/ 1446795 w 1459638"/>
                <a:gd name="connsiteY22" fmla="*/ 1226882 h 2867613"/>
                <a:gd name="connsiteX23" fmla="*/ 1447738 w 1459638"/>
                <a:gd name="connsiteY23" fmla="*/ 1222209 h 2867613"/>
                <a:gd name="connsiteX24" fmla="*/ 1456004 w 1459638"/>
                <a:gd name="connsiteY24" fmla="*/ 1205270 h 2867613"/>
                <a:gd name="connsiteX25" fmla="*/ 1445400 w 1459638"/>
                <a:gd name="connsiteY25" fmla="*/ 1124726 h 2867613"/>
                <a:gd name="connsiteX26" fmla="*/ 826227 w 1459638"/>
                <a:gd name="connsiteY26" fmla="*/ 52286 h 2867613"/>
                <a:gd name="connsiteX27" fmla="*/ 761776 w 1459638"/>
                <a:gd name="connsiteY27" fmla="*/ 2831 h 2867613"/>
                <a:gd name="connsiteX28" fmla="*/ 742974 w 1459638"/>
                <a:gd name="connsiteY28" fmla="*/ 1520 h 2867613"/>
                <a:gd name="connsiteX0-1" fmla="*/ 738455 w 1459638"/>
                <a:gd name="connsiteY0-2" fmla="*/ 0 h 2867613"/>
                <a:gd name="connsiteX1-3" fmla="*/ 729819 w 1459638"/>
                <a:gd name="connsiteY1-4" fmla="*/ 602 h 2867613"/>
                <a:gd name="connsiteX2-5" fmla="*/ 721184 w 1459638"/>
                <a:gd name="connsiteY2-6" fmla="*/ 0 h 2867613"/>
                <a:gd name="connsiteX3-7" fmla="*/ 716665 w 1459638"/>
                <a:gd name="connsiteY3-8" fmla="*/ 1520 h 2867613"/>
                <a:gd name="connsiteX4-9" fmla="*/ 697863 w 1459638"/>
                <a:gd name="connsiteY4-10" fmla="*/ 2831 h 2867613"/>
                <a:gd name="connsiteX5-11" fmla="*/ 633411 w 1459638"/>
                <a:gd name="connsiteY5-12" fmla="*/ 52286 h 2867613"/>
                <a:gd name="connsiteX6-13" fmla="*/ 14238 w 1459638"/>
                <a:gd name="connsiteY6-14" fmla="*/ 1124726 h 2867613"/>
                <a:gd name="connsiteX7-15" fmla="*/ 3634 w 1459638"/>
                <a:gd name="connsiteY7-16" fmla="*/ 1205270 h 2867613"/>
                <a:gd name="connsiteX8-17" fmla="*/ 11900 w 1459638"/>
                <a:gd name="connsiteY8-18" fmla="*/ 1222209 h 2867613"/>
                <a:gd name="connsiteX9-19" fmla="*/ 12843 w 1459638"/>
                <a:gd name="connsiteY9-20" fmla="*/ 1226882 h 2867613"/>
                <a:gd name="connsiteX10-21" fmla="*/ 17684 w 1459638"/>
                <a:gd name="connsiteY10-22" fmla="*/ 1234061 h 2867613"/>
                <a:gd name="connsiteX11-23" fmla="*/ 21480 w 1459638"/>
                <a:gd name="connsiteY11-24" fmla="*/ 1241840 h 2867613"/>
                <a:gd name="connsiteX12-25" fmla="*/ 25054 w 1459638"/>
                <a:gd name="connsiteY12-26" fmla="*/ 1244992 h 2867613"/>
                <a:gd name="connsiteX13-27" fmla="*/ 25909 w 1459638"/>
                <a:gd name="connsiteY13-28" fmla="*/ 1246260 h 2867613"/>
                <a:gd name="connsiteX14-29" fmla="*/ 0 w 1459638"/>
                <a:gd name="connsiteY14-30" fmla="*/ 1246260 h 2867613"/>
                <a:gd name="connsiteX15-31" fmla="*/ 0 w 1459638"/>
                <a:gd name="connsiteY15-32" fmla="*/ 2867613 h 2867613"/>
                <a:gd name="connsiteX16-33" fmla="*/ 1459638 w 1459638"/>
                <a:gd name="connsiteY16-34" fmla="*/ 2867613 h 2867613"/>
                <a:gd name="connsiteX17-35" fmla="*/ 1459638 w 1459638"/>
                <a:gd name="connsiteY17-36" fmla="*/ 1246260 h 2867613"/>
                <a:gd name="connsiteX18-37" fmla="*/ 1433729 w 1459638"/>
                <a:gd name="connsiteY18-38" fmla="*/ 1246260 h 2867613"/>
                <a:gd name="connsiteX19-39" fmla="*/ 1434584 w 1459638"/>
                <a:gd name="connsiteY19-40" fmla="*/ 1244992 h 2867613"/>
                <a:gd name="connsiteX20-41" fmla="*/ 1438159 w 1459638"/>
                <a:gd name="connsiteY20-42" fmla="*/ 1241840 h 2867613"/>
                <a:gd name="connsiteX21-43" fmla="*/ 1446795 w 1459638"/>
                <a:gd name="connsiteY21-44" fmla="*/ 1226882 h 2867613"/>
                <a:gd name="connsiteX22-45" fmla="*/ 1447738 w 1459638"/>
                <a:gd name="connsiteY22-46" fmla="*/ 1222209 h 2867613"/>
                <a:gd name="connsiteX23-47" fmla="*/ 1456004 w 1459638"/>
                <a:gd name="connsiteY23-48" fmla="*/ 1205270 h 2867613"/>
                <a:gd name="connsiteX24-49" fmla="*/ 1445400 w 1459638"/>
                <a:gd name="connsiteY24-50" fmla="*/ 1124726 h 2867613"/>
                <a:gd name="connsiteX25-51" fmla="*/ 826227 w 1459638"/>
                <a:gd name="connsiteY25-52" fmla="*/ 52286 h 2867613"/>
                <a:gd name="connsiteX26-53" fmla="*/ 761776 w 1459638"/>
                <a:gd name="connsiteY26-54" fmla="*/ 2831 h 2867613"/>
                <a:gd name="connsiteX27-55" fmla="*/ 742974 w 1459638"/>
                <a:gd name="connsiteY27-56" fmla="*/ 1520 h 2867613"/>
                <a:gd name="connsiteX28-57" fmla="*/ 738455 w 1459638"/>
                <a:gd name="connsiteY28-58" fmla="*/ 0 h 2867613"/>
                <a:gd name="connsiteX0-59" fmla="*/ 738455 w 1459638"/>
                <a:gd name="connsiteY0-60" fmla="*/ 0 h 2867613"/>
                <a:gd name="connsiteX1-61" fmla="*/ 729819 w 1459638"/>
                <a:gd name="connsiteY1-62" fmla="*/ 602 h 2867613"/>
                <a:gd name="connsiteX2-63" fmla="*/ 721184 w 1459638"/>
                <a:gd name="connsiteY2-64" fmla="*/ 0 h 2867613"/>
                <a:gd name="connsiteX3-65" fmla="*/ 716665 w 1459638"/>
                <a:gd name="connsiteY3-66" fmla="*/ 1520 h 2867613"/>
                <a:gd name="connsiteX4-67" fmla="*/ 697863 w 1459638"/>
                <a:gd name="connsiteY4-68" fmla="*/ 2831 h 2867613"/>
                <a:gd name="connsiteX5-69" fmla="*/ 633411 w 1459638"/>
                <a:gd name="connsiteY5-70" fmla="*/ 52286 h 2867613"/>
                <a:gd name="connsiteX6-71" fmla="*/ 14238 w 1459638"/>
                <a:gd name="connsiteY6-72" fmla="*/ 1124726 h 2867613"/>
                <a:gd name="connsiteX7-73" fmla="*/ 3634 w 1459638"/>
                <a:gd name="connsiteY7-74" fmla="*/ 1205270 h 2867613"/>
                <a:gd name="connsiteX8-75" fmla="*/ 11900 w 1459638"/>
                <a:gd name="connsiteY8-76" fmla="*/ 1222209 h 2867613"/>
                <a:gd name="connsiteX9-77" fmla="*/ 12843 w 1459638"/>
                <a:gd name="connsiteY9-78" fmla="*/ 1226882 h 2867613"/>
                <a:gd name="connsiteX10-79" fmla="*/ 17684 w 1459638"/>
                <a:gd name="connsiteY10-80" fmla="*/ 1234061 h 2867613"/>
                <a:gd name="connsiteX11-81" fmla="*/ 21480 w 1459638"/>
                <a:gd name="connsiteY11-82" fmla="*/ 1241840 h 2867613"/>
                <a:gd name="connsiteX12-83" fmla="*/ 25054 w 1459638"/>
                <a:gd name="connsiteY12-84" fmla="*/ 1244992 h 2867613"/>
                <a:gd name="connsiteX13-85" fmla="*/ 25909 w 1459638"/>
                <a:gd name="connsiteY13-86" fmla="*/ 1246260 h 2867613"/>
                <a:gd name="connsiteX14-87" fmla="*/ 0 w 1459638"/>
                <a:gd name="connsiteY14-88" fmla="*/ 1246260 h 2867613"/>
                <a:gd name="connsiteX15-89" fmla="*/ 0 w 1459638"/>
                <a:gd name="connsiteY15-90" fmla="*/ 2867613 h 2867613"/>
                <a:gd name="connsiteX16-91" fmla="*/ 1459638 w 1459638"/>
                <a:gd name="connsiteY16-92" fmla="*/ 2867613 h 2867613"/>
                <a:gd name="connsiteX17-93" fmla="*/ 1459638 w 1459638"/>
                <a:gd name="connsiteY17-94" fmla="*/ 1246260 h 2867613"/>
                <a:gd name="connsiteX18-95" fmla="*/ 1433729 w 1459638"/>
                <a:gd name="connsiteY18-96" fmla="*/ 1246260 h 2867613"/>
                <a:gd name="connsiteX19-97" fmla="*/ 1434584 w 1459638"/>
                <a:gd name="connsiteY19-98" fmla="*/ 1244992 h 2867613"/>
                <a:gd name="connsiteX20-99" fmla="*/ 1438159 w 1459638"/>
                <a:gd name="connsiteY20-100" fmla="*/ 1241840 h 2867613"/>
                <a:gd name="connsiteX21-101" fmla="*/ 1447738 w 1459638"/>
                <a:gd name="connsiteY21-102" fmla="*/ 1222209 h 2867613"/>
                <a:gd name="connsiteX22-103" fmla="*/ 1456004 w 1459638"/>
                <a:gd name="connsiteY22-104" fmla="*/ 1205270 h 2867613"/>
                <a:gd name="connsiteX23-105" fmla="*/ 1445400 w 1459638"/>
                <a:gd name="connsiteY23-106" fmla="*/ 1124726 h 2867613"/>
                <a:gd name="connsiteX24-107" fmla="*/ 826227 w 1459638"/>
                <a:gd name="connsiteY24-108" fmla="*/ 52286 h 2867613"/>
                <a:gd name="connsiteX25-109" fmla="*/ 761776 w 1459638"/>
                <a:gd name="connsiteY25-110" fmla="*/ 2831 h 2867613"/>
                <a:gd name="connsiteX26-111" fmla="*/ 742974 w 1459638"/>
                <a:gd name="connsiteY26-112" fmla="*/ 1520 h 2867613"/>
                <a:gd name="connsiteX27-113" fmla="*/ 738455 w 1459638"/>
                <a:gd name="connsiteY27-114" fmla="*/ 0 h 2867613"/>
                <a:gd name="connsiteX0-115" fmla="*/ 738455 w 1459638"/>
                <a:gd name="connsiteY0-116" fmla="*/ 0 h 2867613"/>
                <a:gd name="connsiteX1-117" fmla="*/ 729819 w 1459638"/>
                <a:gd name="connsiteY1-118" fmla="*/ 602 h 2867613"/>
                <a:gd name="connsiteX2-119" fmla="*/ 721184 w 1459638"/>
                <a:gd name="connsiteY2-120" fmla="*/ 0 h 2867613"/>
                <a:gd name="connsiteX3-121" fmla="*/ 716665 w 1459638"/>
                <a:gd name="connsiteY3-122" fmla="*/ 1520 h 2867613"/>
                <a:gd name="connsiteX4-123" fmla="*/ 697863 w 1459638"/>
                <a:gd name="connsiteY4-124" fmla="*/ 2831 h 2867613"/>
                <a:gd name="connsiteX5-125" fmla="*/ 633411 w 1459638"/>
                <a:gd name="connsiteY5-126" fmla="*/ 52286 h 2867613"/>
                <a:gd name="connsiteX6-127" fmla="*/ 14238 w 1459638"/>
                <a:gd name="connsiteY6-128" fmla="*/ 1124726 h 2867613"/>
                <a:gd name="connsiteX7-129" fmla="*/ 3634 w 1459638"/>
                <a:gd name="connsiteY7-130" fmla="*/ 1205270 h 2867613"/>
                <a:gd name="connsiteX8-131" fmla="*/ 11900 w 1459638"/>
                <a:gd name="connsiteY8-132" fmla="*/ 1222209 h 2867613"/>
                <a:gd name="connsiteX9-133" fmla="*/ 12843 w 1459638"/>
                <a:gd name="connsiteY9-134" fmla="*/ 1226882 h 2867613"/>
                <a:gd name="connsiteX10-135" fmla="*/ 17684 w 1459638"/>
                <a:gd name="connsiteY10-136" fmla="*/ 1234061 h 2867613"/>
                <a:gd name="connsiteX11-137" fmla="*/ 21480 w 1459638"/>
                <a:gd name="connsiteY11-138" fmla="*/ 1241840 h 2867613"/>
                <a:gd name="connsiteX12-139" fmla="*/ 25054 w 1459638"/>
                <a:gd name="connsiteY12-140" fmla="*/ 1244992 h 2867613"/>
                <a:gd name="connsiteX13-141" fmla="*/ 25909 w 1459638"/>
                <a:gd name="connsiteY13-142" fmla="*/ 1246260 h 2867613"/>
                <a:gd name="connsiteX14-143" fmla="*/ 0 w 1459638"/>
                <a:gd name="connsiteY14-144" fmla="*/ 1246260 h 2867613"/>
                <a:gd name="connsiteX15-145" fmla="*/ 0 w 1459638"/>
                <a:gd name="connsiteY15-146" fmla="*/ 2867613 h 2867613"/>
                <a:gd name="connsiteX16-147" fmla="*/ 1459638 w 1459638"/>
                <a:gd name="connsiteY16-148" fmla="*/ 2867613 h 2867613"/>
                <a:gd name="connsiteX17-149" fmla="*/ 1459638 w 1459638"/>
                <a:gd name="connsiteY17-150" fmla="*/ 1246260 h 2867613"/>
                <a:gd name="connsiteX18-151" fmla="*/ 1433729 w 1459638"/>
                <a:gd name="connsiteY18-152" fmla="*/ 1246260 h 2867613"/>
                <a:gd name="connsiteX19-153" fmla="*/ 1434584 w 1459638"/>
                <a:gd name="connsiteY19-154" fmla="*/ 1244992 h 2867613"/>
                <a:gd name="connsiteX20-155" fmla="*/ 1447738 w 1459638"/>
                <a:gd name="connsiteY20-156" fmla="*/ 1222209 h 2867613"/>
                <a:gd name="connsiteX21-157" fmla="*/ 1456004 w 1459638"/>
                <a:gd name="connsiteY21-158" fmla="*/ 1205270 h 2867613"/>
                <a:gd name="connsiteX22-159" fmla="*/ 1445400 w 1459638"/>
                <a:gd name="connsiteY22-160" fmla="*/ 1124726 h 2867613"/>
                <a:gd name="connsiteX23-161" fmla="*/ 826227 w 1459638"/>
                <a:gd name="connsiteY23-162" fmla="*/ 52286 h 2867613"/>
                <a:gd name="connsiteX24-163" fmla="*/ 761776 w 1459638"/>
                <a:gd name="connsiteY24-164" fmla="*/ 2831 h 2867613"/>
                <a:gd name="connsiteX25-165" fmla="*/ 742974 w 1459638"/>
                <a:gd name="connsiteY25-166" fmla="*/ 1520 h 2867613"/>
                <a:gd name="connsiteX26-167" fmla="*/ 738455 w 1459638"/>
                <a:gd name="connsiteY26-168" fmla="*/ 0 h 2867613"/>
                <a:gd name="connsiteX0-169" fmla="*/ 738455 w 1459638"/>
                <a:gd name="connsiteY0-170" fmla="*/ 0 h 2867613"/>
                <a:gd name="connsiteX1-171" fmla="*/ 729819 w 1459638"/>
                <a:gd name="connsiteY1-172" fmla="*/ 602 h 2867613"/>
                <a:gd name="connsiteX2-173" fmla="*/ 721184 w 1459638"/>
                <a:gd name="connsiteY2-174" fmla="*/ 0 h 2867613"/>
                <a:gd name="connsiteX3-175" fmla="*/ 716665 w 1459638"/>
                <a:gd name="connsiteY3-176" fmla="*/ 1520 h 2867613"/>
                <a:gd name="connsiteX4-177" fmla="*/ 697863 w 1459638"/>
                <a:gd name="connsiteY4-178" fmla="*/ 2831 h 2867613"/>
                <a:gd name="connsiteX5-179" fmla="*/ 633411 w 1459638"/>
                <a:gd name="connsiteY5-180" fmla="*/ 52286 h 2867613"/>
                <a:gd name="connsiteX6-181" fmla="*/ 14238 w 1459638"/>
                <a:gd name="connsiteY6-182" fmla="*/ 1124726 h 2867613"/>
                <a:gd name="connsiteX7-183" fmla="*/ 3634 w 1459638"/>
                <a:gd name="connsiteY7-184" fmla="*/ 1205270 h 2867613"/>
                <a:gd name="connsiteX8-185" fmla="*/ 11900 w 1459638"/>
                <a:gd name="connsiteY8-186" fmla="*/ 1222209 h 2867613"/>
                <a:gd name="connsiteX9-187" fmla="*/ 12843 w 1459638"/>
                <a:gd name="connsiteY9-188" fmla="*/ 1226882 h 2867613"/>
                <a:gd name="connsiteX10-189" fmla="*/ 17684 w 1459638"/>
                <a:gd name="connsiteY10-190" fmla="*/ 1234061 h 2867613"/>
                <a:gd name="connsiteX11-191" fmla="*/ 21480 w 1459638"/>
                <a:gd name="connsiteY11-192" fmla="*/ 1241840 h 2867613"/>
                <a:gd name="connsiteX12-193" fmla="*/ 25054 w 1459638"/>
                <a:gd name="connsiteY12-194" fmla="*/ 1244992 h 2867613"/>
                <a:gd name="connsiteX13-195" fmla="*/ 25909 w 1459638"/>
                <a:gd name="connsiteY13-196" fmla="*/ 1246260 h 2867613"/>
                <a:gd name="connsiteX14-197" fmla="*/ 0 w 1459638"/>
                <a:gd name="connsiteY14-198" fmla="*/ 1246260 h 2867613"/>
                <a:gd name="connsiteX15-199" fmla="*/ 0 w 1459638"/>
                <a:gd name="connsiteY15-200" fmla="*/ 2867613 h 2867613"/>
                <a:gd name="connsiteX16-201" fmla="*/ 1459638 w 1459638"/>
                <a:gd name="connsiteY16-202" fmla="*/ 2867613 h 2867613"/>
                <a:gd name="connsiteX17-203" fmla="*/ 1459638 w 1459638"/>
                <a:gd name="connsiteY17-204" fmla="*/ 1246260 h 2867613"/>
                <a:gd name="connsiteX18-205" fmla="*/ 1433729 w 1459638"/>
                <a:gd name="connsiteY18-206" fmla="*/ 1246260 h 2867613"/>
                <a:gd name="connsiteX19-207" fmla="*/ 1447738 w 1459638"/>
                <a:gd name="connsiteY19-208" fmla="*/ 1222209 h 2867613"/>
                <a:gd name="connsiteX20-209" fmla="*/ 1456004 w 1459638"/>
                <a:gd name="connsiteY20-210" fmla="*/ 1205270 h 2867613"/>
                <a:gd name="connsiteX21-211" fmla="*/ 1445400 w 1459638"/>
                <a:gd name="connsiteY21-212" fmla="*/ 1124726 h 2867613"/>
                <a:gd name="connsiteX22-213" fmla="*/ 826227 w 1459638"/>
                <a:gd name="connsiteY22-214" fmla="*/ 52286 h 2867613"/>
                <a:gd name="connsiteX23-215" fmla="*/ 761776 w 1459638"/>
                <a:gd name="connsiteY23-216" fmla="*/ 2831 h 2867613"/>
                <a:gd name="connsiteX24-217" fmla="*/ 742974 w 1459638"/>
                <a:gd name="connsiteY24-218" fmla="*/ 1520 h 2867613"/>
                <a:gd name="connsiteX25-219" fmla="*/ 738455 w 1459638"/>
                <a:gd name="connsiteY25-220" fmla="*/ 0 h 2867613"/>
                <a:gd name="connsiteX0-221" fmla="*/ 738455 w 1459638"/>
                <a:gd name="connsiteY0-222" fmla="*/ 0 h 2867613"/>
                <a:gd name="connsiteX1-223" fmla="*/ 729819 w 1459638"/>
                <a:gd name="connsiteY1-224" fmla="*/ 602 h 2867613"/>
                <a:gd name="connsiteX2-225" fmla="*/ 721184 w 1459638"/>
                <a:gd name="connsiteY2-226" fmla="*/ 0 h 2867613"/>
                <a:gd name="connsiteX3-227" fmla="*/ 716665 w 1459638"/>
                <a:gd name="connsiteY3-228" fmla="*/ 1520 h 2867613"/>
                <a:gd name="connsiteX4-229" fmla="*/ 697863 w 1459638"/>
                <a:gd name="connsiteY4-230" fmla="*/ 2831 h 2867613"/>
                <a:gd name="connsiteX5-231" fmla="*/ 633411 w 1459638"/>
                <a:gd name="connsiteY5-232" fmla="*/ 52286 h 2867613"/>
                <a:gd name="connsiteX6-233" fmla="*/ 14238 w 1459638"/>
                <a:gd name="connsiteY6-234" fmla="*/ 1124726 h 2867613"/>
                <a:gd name="connsiteX7-235" fmla="*/ 3634 w 1459638"/>
                <a:gd name="connsiteY7-236" fmla="*/ 1205270 h 2867613"/>
                <a:gd name="connsiteX8-237" fmla="*/ 11900 w 1459638"/>
                <a:gd name="connsiteY8-238" fmla="*/ 1222209 h 2867613"/>
                <a:gd name="connsiteX9-239" fmla="*/ 12843 w 1459638"/>
                <a:gd name="connsiteY9-240" fmla="*/ 1226882 h 2867613"/>
                <a:gd name="connsiteX10-241" fmla="*/ 17684 w 1459638"/>
                <a:gd name="connsiteY10-242" fmla="*/ 1234061 h 2867613"/>
                <a:gd name="connsiteX11-243" fmla="*/ 21480 w 1459638"/>
                <a:gd name="connsiteY11-244" fmla="*/ 1241840 h 2867613"/>
                <a:gd name="connsiteX12-245" fmla="*/ 25054 w 1459638"/>
                <a:gd name="connsiteY12-246" fmla="*/ 1244992 h 2867613"/>
                <a:gd name="connsiteX13-247" fmla="*/ 25909 w 1459638"/>
                <a:gd name="connsiteY13-248" fmla="*/ 1246260 h 2867613"/>
                <a:gd name="connsiteX14-249" fmla="*/ 0 w 1459638"/>
                <a:gd name="connsiteY14-250" fmla="*/ 1246260 h 2867613"/>
                <a:gd name="connsiteX15-251" fmla="*/ 0 w 1459638"/>
                <a:gd name="connsiteY15-252" fmla="*/ 2867613 h 2867613"/>
                <a:gd name="connsiteX16-253" fmla="*/ 1459638 w 1459638"/>
                <a:gd name="connsiteY16-254" fmla="*/ 2867613 h 2867613"/>
                <a:gd name="connsiteX17-255" fmla="*/ 1459638 w 1459638"/>
                <a:gd name="connsiteY17-256" fmla="*/ 1246260 h 2867613"/>
                <a:gd name="connsiteX18-257" fmla="*/ 1447738 w 1459638"/>
                <a:gd name="connsiteY18-258" fmla="*/ 1222209 h 2867613"/>
                <a:gd name="connsiteX19-259" fmla="*/ 1456004 w 1459638"/>
                <a:gd name="connsiteY19-260" fmla="*/ 1205270 h 2867613"/>
                <a:gd name="connsiteX20-261" fmla="*/ 1445400 w 1459638"/>
                <a:gd name="connsiteY20-262" fmla="*/ 1124726 h 2867613"/>
                <a:gd name="connsiteX21-263" fmla="*/ 826227 w 1459638"/>
                <a:gd name="connsiteY21-264" fmla="*/ 52286 h 2867613"/>
                <a:gd name="connsiteX22-265" fmla="*/ 761776 w 1459638"/>
                <a:gd name="connsiteY22-266" fmla="*/ 2831 h 2867613"/>
                <a:gd name="connsiteX23-267" fmla="*/ 742974 w 1459638"/>
                <a:gd name="connsiteY23-268" fmla="*/ 1520 h 2867613"/>
                <a:gd name="connsiteX24-269" fmla="*/ 738455 w 1459638"/>
                <a:gd name="connsiteY24-270" fmla="*/ 0 h 2867613"/>
                <a:gd name="connsiteX0-271" fmla="*/ 738455 w 1459638"/>
                <a:gd name="connsiteY0-272" fmla="*/ 0 h 2867613"/>
                <a:gd name="connsiteX1-273" fmla="*/ 729819 w 1459638"/>
                <a:gd name="connsiteY1-274" fmla="*/ 602 h 2867613"/>
                <a:gd name="connsiteX2-275" fmla="*/ 721184 w 1459638"/>
                <a:gd name="connsiteY2-276" fmla="*/ 0 h 2867613"/>
                <a:gd name="connsiteX3-277" fmla="*/ 716665 w 1459638"/>
                <a:gd name="connsiteY3-278" fmla="*/ 1520 h 2867613"/>
                <a:gd name="connsiteX4-279" fmla="*/ 697863 w 1459638"/>
                <a:gd name="connsiteY4-280" fmla="*/ 2831 h 2867613"/>
                <a:gd name="connsiteX5-281" fmla="*/ 633411 w 1459638"/>
                <a:gd name="connsiteY5-282" fmla="*/ 52286 h 2867613"/>
                <a:gd name="connsiteX6-283" fmla="*/ 14238 w 1459638"/>
                <a:gd name="connsiteY6-284" fmla="*/ 1124726 h 2867613"/>
                <a:gd name="connsiteX7-285" fmla="*/ 3634 w 1459638"/>
                <a:gd name="connsiteY7-286" fmla="*/ 1205270 h 2867613"/>
                <a:gd name="connsiteX8-287" fmla="*/ 11900 w 1459638"/>
                <a:gd name="connsiteY8-288" fmla="*/ 1222209 h 2867613"/>
                <a:gd name="connsiteX9-289" fmla="*/ 12843 w 1459638"/>
                <a:gd name="connsiteY9-290" fmla="*/ 1226882 h 2867613"/>
                <a:gd name="connsiteX10-291" fmla="*/ 17684 w 1459638"/>
                <a:gd name="connsiteY10-292" fmla="*/ 1234061 h 2867613"/>
                <a:gd name="connsiteX11-293" fmla="*/ 21480 w 1459638"/>
                <a:gd name="connsiteY11-294" fmla="*/ 1241840 h 2867613"/>
                <a:gd name="connsiteX12-295" fmla="*/ 25054 w 1459638"/>
                <a:gd name="connsiteY12-296" fmla="*/ 1244992 h 2867613"/>
                <a:gd name="connsiteX13-297" fmla="*/ 25909 w 1459638"/>
                <a:gd name="connsiteY13-298" fmla="*/ 1246260 h 2867613"/>
                <a:gd name="connsiteX14-299" fmla="*/ 0 w 1459638"/>
                <a:gd name="connsiteY14-300" fmla="*/ 1246260 h 2867613"/>
                <a:gd name="connsiteX15-301" fmla="*/ 0 w 1459638"/>
                <a:gd name="connsiteY15-302" fmla="*/ 2867613 h 2867613"/>
                <a:gd name="connsiteX16-303" fmla="*/ 1459638 w 1459638"/>
                <a:gd name="connsiteY16-304" fmla="*/ 2867613 h 2867613"/>
                <a:gd name="connsiteX17-305" fmla="*/ 1459638 w 1459638"/>
                <a:gd name="connsiteY17-306" fmla="*/ 1246260 h 2867613"/>
                <a:gd name="connsiteX18-307" fmla="*/ 1456004 w 1459638"/>
                <a:gd name="connsiteY18-308" fmla="*/ 1205270 h 2867613"/>
                <a:gd name="connsiteX19-309" fmla="*/ 1445400 w 1459638"/>
                <a:gd name="connsiteY19-310" fmla="*/ 1124726 h 2867613"/>
                <a:gd name="connsiteX20-311" fmla="*/ 826227 w 1459638"/>
                <a:gd name="connsiteY20-312" fmla="*/ 52286 h 2867613"/>
                <a:gd name="connsiteX21-313" fmla="*/ 761776 w 1459638"/>
                <a:gd name="connsiteY21-314" fmla="*/ 2831 h 2867613"/>
                <a:gd name="connsiteX22-315" fmla="*/ 742974 w 1459638"/>
                <a:gd name="connsiteY22-316" fmla="*/ 1520 h 2867613"/>
                <a:gd name="connsiteX23-317" fmla="*/ 738455 w 1459638"/>
                <a:gd name="connsiteY23-318" fmla="*/ 0 h 2867613"/>
                <a:gd name="connsiteX0-319" fmla="*/ 738455 w 1459638"/>
                <a:gd name="connsiteY0-320" fmla="*/ 0 h 2867613"/>
                <a:gd name="connsiteX1-321" fmla="*/ 729819 w 1459638"/>
                <a:gd name="connsiteY1-322" fmla="*/ 602 h 2867613"/>
                <a:gd name="connsiteX2-323" fmla="*/ 721184 w 1459638"/>
                <a:gd name="connsiteY2-324" fmla="*/ 0 h 2867613"/>
                <a:gd name="connsiteX3-325" fmla="*/ 716665 w 1459638"/>
                <a:gd name="connsiteY3-326" fmla="*/ 1520 h 2867613"/>
                <a:gd name="connsiteX4-327" fmla="*/ 697863 w 1459638"/>
                <a:gd name="connsiteY4-328" fmla="*/ 2831 h 2867613"/>
                <a:gd name="connsiteX5-329" fmla="*/ 633411 w 1459638"/>
                <a:gd name="connsiteY5-330" fmla="*/ 52286 h 2867613"/>
                <a:gd name="connsiteX6-331" fmla="*/ 14238 w 1459638"/>
                <a:gd name="connsiteY6-332" fmla="*/ 1124726 h 2867613"/>
                <a:gd name="connsiteX7-333" fmla="*/ 3634 w 1459638"/>
                <a:gd name="connsiteY7-334" fmla="*/ 1205270 h 2867613"/>
                <a:gd name="connsiteX8-335" fmla="*/ 11900 w 1459638"/>
                <a:gd name="connsiteY8-336" fmla="*/ 1222209 h 2867613"/>
                <a:gd name="connsiteX9-337" fmla="*/ 12843 w 1459638"/>
                <a:gd name="connsiteY9-338" fmla="*/ 1226882 h 2867613"/>
                <a:gd name="connsiteX10-339" fmla="*/ 17684 w 1459638"/>
                <a:gd name="connsiteY10-340" fmla="*/ 1234061 h 2867613"/>
                <a:gd name="connsiteX11-341" fmla="*/ 21480 w 1459638"/>
                <a:gd name="connsiteY11-342" fmla="*/ 1241840 h 2867613"/>
                <a:gd name="connsiteX12-343" fmla="*/ 25054 w 1459638"/>
                <a:gd name="connsiteY12-344" fmla="*/ 1244992 h 2867613"/>
                <a:gd name="connsiteX13-345" fmla="*/ 0 w 1459638"/>
                <a:gd name="connsiteY13-346" fmla="*/ 1246260 h 2867613"/>
                <a:gd name="connsiteX14-347" fmla="*/ 0 w 1459638"/>
                <a:gd name="connsiteY14-348" fmla="*/ 2867613 h 2867613"/>
                <a:gd name="connsiteX15-349" fmla="*/ 1459638 w 1459638"/>
                <a:gd name="connsiteY15-350" fmla="*/ 2867613 h 2867613"/>
                <a:gd name="connsiteX16-351" fmla="*/ 1459638 w 1459638"/>
                <a:gd name="connsiteY16-352" fmla="*/ 1246260 h 2867613"/>
                <a:gd name="connsiteX17-353" fmla="*/ 1456004 w 1459638"/>
                <a:gd name="connsiteY17-354" fmla="*/ 1205270 h 2867613"/>
                <a:gd name="connsiteX18-355" fmla="*/ 1445400 w 1459638"/>
                <a:gd name="connsiteY18-356" fmla="*/ 1124726 h 2867613"/>
                <a:gd name="connsiteX19-357" fmla="*/ 826227 w 1459638"/>
                <a:gd name="connsiteY19-358" fmla="*/ 52286 h 2867613"/>
                <a:gd name="connsiteX20-359" fmla="*/ 761776 w 1459638"/>
                <a:gd name="connsiteY20-360" fmla="*/ 2831 h 2867613"/>
                <a:gd name="connsiteX21-361" fmla="*/ 742974 w 1459638"/>
                <a:gd name="connsiteY21-362" fmla="*/ 1520 h 2867613"/>
                <a:gd name="connsiteX22-363" fmla="*/ 738455 w 1459638"/>
                <a:gd name="connsiteY22-364" fmla="*/ 0 h 2867613"/>
                <a:gd name="connsiteX0-365" fmla="*/ 738455 w 1459638"/>
                <a:gd name="connsiteY0-366" fmla="*/ 0 h 2867613"/>
                <a:gd name="connsiteX1-367" fmla="*/ 729819 w 1459638"/>
                <a:gd name="connsiteY1-368" fmla="*/ 602 h 2867613"/>
                <a:gd name="connsiteX2-369" fmla="*/ 721184 w 1459638"/>
                <a:gd name="connsiteY2-370" fmla="*/ 0 h 2867613"/>
                <a:gd name="connsiteX3-371" fmla="*/ 716665 w 1459638"/>
                <a:gd name="connsiteY3-372" fmla="*/ 1520 h 2867613"/>
                <a:gd name="connsiteX4-373" fmla="*/ 697863 w 1459638"/>
                <a:gd name="connsiteY4-374" fmla="*/ 2831 h 2867613"/>
                <a:gd name="connsiteX5-375" fmla="*/ 633411 w 1459638"/>
                <a:gd name="connsiteY5-376" fmla="*/ 52286 h 2867613"/>
                <a:gd name="connsiteX6-377" fmla="*/ 14238 w 1459638"/>
                <a:gd name="connsiteY6-378" fmla="*/ 1124726 h 2867613"/>
                <a:gd name="connsiteX7-379" fmla="*/ 3634 w 1459638"/>
                <a:gd name="connsiteY7-380" fmla="*/ 1205270 h 2867613"/>
                <a:gd name="connsiteX8-381" fmla="*/ 11900 w 1459638"/>
                <a:gd name="connsiteY8-382" fmla="*/ 1222209 h 2867613"/>
                <a:gd name="connsiteX9-383" fmla="*/ 12843 w 1459638"/>
                <a:gd name="connsiteY9-384" fmla="*/ 1226882 h 2867613"/>
                <a:gd name="connsiteX10-385" fmla="*/ 17684 w 1459638"/>
                <a:gd name="connsiteY10-386" fmla="*/ 1234061 h 2867613"/>
                <a:gd name="connsiteX11-387" fmla="*/ 21480 w 1459638"/>
                <a:gd name="connsiteY11-388" fmla="*/ 1241840 h 2867613"/>
                <a:gd name="connsiteX12-389" fmla="*/ 0 w 1459638"/>
                <a:gd name="connsiteY12-390" fmla="*/ 1246260 h 2867613"/>
                <a:gd name="connsiteX13-391" fmla="*/ 0 w 1459638"/>
                <a:gd name="connsiteY13-392" fmla="*/ 2867613 h 2867613"/>
                <a:gd name="connsiteX14-393" fmla="*/ 1459638 w 1459638"/>
                <a:gd name="connsiteY14-394" fmla="*/ 2867613 h 2867613"/>
                <a:gd name="connsiteX15-395" fmla="*/ 1459638 w 1459638"/>
                <a:gd name="connsiteY15-396" fmla="*/ 1246260 h 2867613"/>
                <a:gd name="connsiteX16-397" fmla="*/ 1456004 w 1459638"/>
                <a:gd name="connsiteY16-398" fmla="*/ 1205270 h 2867613"/>
                <a:gd name="connsiteX17-399" fmla="*/ 1445400 w 1459638"/>
                <a:gd name="connsiteY17-400" fmla="*/ 1124726 h 2867613"/>
                <a:gd name="connsiteX18-401" fmla="*/ 826227 w 1459638"/>
                <a:gd name="connsiteY18-402" fmla="*/ 52286 h 2867613"/>
                <a:gd name="connsiteX19-403" fmla="*/ 761776 w 1459638"/>
                <a:gd name="connsiteY19-404" fmla="*/ 2831 h 2867613"/>
                <a:gd name="connsiteX20-405" fmla="*/ 742974 w 1459638"/>
                <a:gd name="connsiteY20-406" fmla="*/ 1520 h 2867613"/>
                <a:gd name="connsiteX21-407" fmla="*/ 738455 w 1459638"/>
                <a:gd name="connsiteY21-408" fmla="*/ 0 h 2867613"/>
                <a:gd name="connsiteX0-409" fmla="*/ 738455 w 1459638"/>
                <a:gd name="connsiteY0-410" fmla="*/ 0 h 2867613"/>
                <a:gd name="connsiteX1-411" fmla="*/ 729819 w 1459638"/>
                <a:gd name="connsiteY1-412" fmla="*/ 602 h 2867613"/>
                <a:gd name="connsiteX2-413" fmla="*/ 721184 w 1459638"/>
                <a:gd name="connsiteY2-414" fmla="*/ 0 h 2867613"/>
                <a:gd name="connsiteX3-415" fmla="*/ 716665 w 1459638"/>
                <a:gd name="connsiteY3-416" fmla="*/ 1520 h 2867613"/>
                <a:gd name="connsiteX4-417" fmla="*/ 697863 w 1459638"/>
                <a:gd name="connsiteY4-418" fmla="*/ 2831 h 2867613"/>
                <a:gd name="connsiteX5-419" fmla="*/ 633411 w 1459638"/>
                <a:gd name="connsiteY5-420" fmla="*/ 52286 h 2867613"/>
                <a:gd name="connsiteX6-421" fmla="*/ 14238 w 1459638"/>
                <a:gd name="connsiteY6-422" fmla="*/ 1124726 h 2867613"/>
                <a:gd name="connsiteX7-423" fmla="*/ 3634 w 1459638"/>
                <a:gd name="connsiteY7-424" fmla="*/ 1205270 h 2867613"/>
                <a:gd name="connsiteX8-425" fmla="*/ 11900 w 1459638"/>
                <a:gd name="connsiteY8-426" fmla="*/ 1222209 h 2867613"/>
                <a:gd name="connsiteX9-427" fmla="*/ 12843 w 1459638"/>
                <a:gd name="connsiteY9-428" fmla="*/ 1226882 h 2867613"/>
                <a:gd name="connsiteX10-429" fmla="*/ 17684 w 1459638"/>
                <a:gd name="connsiteY10-430" fmla="*/ 1234061 h 2867613"/>
                <a:gd name="connsiteX11-431" fmla="*/ 0 w 1459638"/>
                <a:gd name="connsiteY11-432" fmla="*/ 1246260 h 2867613"/>
                <a:gd name="connsiteX12-433" fmla="*/ 0 w 1459638"/>
                <a:gd name="connsiteY12-434" fmla="*/ 2867613 h 2867613"/>
                <a:gd name="connsiteX13-435" fmla="*/ 1459638 w 1459638"/>
                <a:gd name="connsiteY13-436" fmla="*/ 2867613 h 2867613"/>
                <a:gd name="connsiteX14-437" fmla="*/ 1459638 w 1459638"/>
                <a:gd name="connsiteY14-438" fmla="*/ 1246260 h 2867613"/>
                <a:gd name="connsiteX15-439" fmla="*/ 1456004 w 1459638"/>
                <a:gd name="connsiteY15-440" fmla="*/ 1205270 h 2867613"/>
                <a:gd name="connsiteX16-441" fmla="*/ 1445400 w 1459638"/>
                <a:gd name="connsiteY16-442" fmla="*/ 1124726 h 2867613"/>
                <a:gd name="connsiteX17-443" fmla="*/ 826227 w 1459638"/>
                <a:gd name="connsiteY17-444" fmla="*/ 52286 h 2867613"/>
                <a:gd name="connsiteX18-445" fmla="*/ 761776 w 1459638"/>
                <a:gd name="connsiteY18-446" fmla="*/ 2831 h 2867613"/>
                <a:gd name="connsiteX19-447" fmla="*/ 742974 w 1459638"/>
                <a:gd name="connsiteY19-448" fmla="*/ 1520 h 2867613"/>
                <a:gd name="connsiteX20-449" fmla="*/ 738455 w 1459638"/>
                <a:gd name="connsiteY20-450" fmla="*/ 0 h 2867613"/>
                <a:gd name="connsiteX0-451" fmla="*/ 738455 w 1459638"/>
                <a:gd name="connsiteY0-452" fmla="*/ 0 h 2867613"/>
                <a:gd name="connsiteX1-453" fmla="*/ 729819 w 1459638"/>
                <a:gd name="connsiteY1-454" fmla="*/ 602 h 2867613"/>
                <a:gd name="connsiteX2-455" fmla="*/ 721184 w 1459638"/>
                <a:gd name="connsiteY2-456" fmla="*/ 0 h 2867613"/>
                <a:gd name="connsiteX3-457" fmla="*/ 716665 w 1459638"/>
                <a:gd name="connsiteY3-458" fmla="*/ 1520 h 2867613"/>
                <a:gd name="connsiteX4-459" fmla="*/ 697863 w 1459638"/>
                <a:gd name="connsiteY4-460" fmla="*/ 2831 h 2867613"/>
                <a:gd name="connsiteX5-461" fmla="*/ 633411 w 1459638"/>
                <a:gd name="connsiteY5-462" fmla="*/ 52286 h 2867613"/>
                <a:gd name="connsiteX6-463" fmla="*/ 14238 w 1459638"/>
                <a:gd name="connsiteY6-464" fmla="*/ 1124726 h 2867613"/>
                <a:gd name="connsiteX7-465" fmla="*/ 3634 w 1459638"/>
                <a:gd name="connsiteY7-466" fmla="*/ 1205270 h 2867613"/>
                <a:gd name="connsiteX8-467" fmla="*/ 11900 w 1459638"/>
                <a:gd name="connsiteY8-468" fmla="*/ 1222209 h 2867613"/>
                <a:gd name="connsiteX9-469" fmla="*/ 12843 w 1459638"/>
                <a:gd name="connsiteY9-470" fmla="*/ 1226882 h 2867613"/>
                <a:gd name="connsiteX10-471" fmla="*/ 0 w 1459638"/>
                <a:gd name="connsiteY10-472" fmla="*/ 1246260 h 2867613"/>
                <a:gd name="connsiteX11-473" fmla="*/ 0 w 1459638"/>
                <a:gd name="connsiteY11-474" fmla="*/ 2867613 h 2867613"/>
                <a:gd name="connsiteX12-475" fmla="*/ 1459638 w 1459638"/>
                <a:gd name="connsiteY12-476" fmla="*/ 2867613 h 2867613"/>
                <a:gd name="connsiteX13-477" fmla="*/ 1459638 w 1459638"/>
                <a:gd name="connsiteY13-478" fmla="*/ 1246260 h 2867613"/>
                <a:gd name="connsiteX14-479" fmla="*/ 1456004 w 1459638"/>
                <a:gd name="connsiteY14-480" fmla="*/ 1205270 h 2867613"/>
                <a:gd name="connsiteX15-481" fmla="*/ 1445400 w 1459638"/>
                <a:gd name="connsiteY15-482" fmla="*/ 1124726 h 2867613"/>
                <a:gd name="connsiteX16-483" fmla="*/ 826227 w 1459638"/>
                <a:gd name="connsiteY16-484" fmla="*/ 52286 h 2867613"/>
                <a:gd name="connsiteX17-485" fmla="*/ 761776 w 1459638"/>
                <a:gd name="connsiteY17-486" fmla="*/ 2831 h 2867613"/>
                <a:gd name="connsiteX18-487" fmla="*/ 742974 w 1459638"/>
                <a:gd name="connsiteY18-488" fmla="*/ 1520 h 2867613"/>
                <a:gd name="connsiteX19-489" fmla="*/ 738455 w 1459638"/>
                <a:gd name="connsiteY19-490" fmla="*/ 0 h 2867613"/>
                <a:gd name="connsiteX0-491" fmla="*/ 738455 w 1459638"/>
                <a:gd name="connsiteY0-492" fmla="*/ 0 h 2867613"/>
                <a:gd name="connsiteX1-493" fmla="*/ 729819 w 1459638"/>
                <a:gd name="connsiteY1-494" fmla="*/ 602 h 2867613"/>
                <a:gd name="connsiteX2-495" fmla="*/ 721184 w 1459638"/>
                <a:gd name="connsiteY2-496" fmla="*/ 0 h 2867613"/>
                <a:gd name="connsiteX3-497" fmla="*/ 716665 w 1459638"/>
                <a:gd name="connsiteY3-498" fmla="*/ 1520 h 2867613"/>
                <a:gd name="connsiteX4-499" fmla="*/ 697863 w 1459638"/>
                <a:gd name="connsiteY4-500" fmla="*/ 2831 h 2867613"/>
                <a:gd name="connsiteX5-501" fmla="*/ 633411 w 1459638"/>
                <a:gd name="connsiteY5-502" fmla="*/ 52286 h 2867613"/>
                <a:gd name="connsiteX6-503" fmla="*/ 14238 w 1459638"/>
                <a:gd name="connsiteY6-504" fmla="*/ 1124726 h 2867613"/>
                <a:gd name="connsiteX7-505" fmla="*/ 3634 w 1459638"/>
                <a:gd name="connsiteY7-506" fmla="*/ 1205270 h 2867613"/>
                <a:gd name="connsiteX8-507" fmla="*/ 11900 w 1459638"/>
                <a:gd name="connsiteY8-508" fmla="*/ 1222209 h 2867613"/>
                <a:gd name="connsiteX9-509" fmla="*/ 0 w 1459638"/>
                <a:gd name="connsiteY9-510" fmla="*/ 1246260 h 2867613"/>
                <a:gd name="connsiteX10-511" fmla="*/ 0 w 1459638"/>
                <a:gd name="connsiteY10-512" fmla="*/ 2867613 h 2867613"/>
                <a:gd name="connsiteX11-513" fmla="*/ 1459638 w 1459638"/>
                <a:gd name="connsiteY11-514" fmla="*/ 2867613 h 2867613"/>
                <a:gd name="connsiteX12-515" fmla="*/ 1459638 w 1459638"/>
                <a:gd name="connsiteY12-516" fmla="*/ 1246260 h 2867613"/>
                <a:gd name="connsiteX13-517" fmla="*/ 1456004 w 1459638"/>
                <a:gd name="connsiteY13-518" fmla="*/ 1205270 h 2867613"/>
                <a:gd name="connsiteX14-519" fmla="*/ 1445400 w 1459638"/>
                <a:gd name="connsiteY14-520" fmla="*/ 1124726 h 2867613"/>
                <a:gd name="connsiteX15-521" fmla="*/ 826227 w 1459638"/>
                <a:gd name="connsiteY15-522" fmla="*/ 52286 h 2867613"/>
                <a:gd name="connsiteX16-523" fmla="*/ 761776 w 1459638"/>
                <a:gd name="connsiteY16-524" fmla="*/ 2831 h 2867613"/>
                <a:gd name="connsiteX17-525" fmla="*/ 742974 w 1459638"/>
                <a:gd name="connsiteY17-526" fmla="*/ 1520 h 2867613"/>
                <a:gd name="connsiteX18-527" fmla="*/ 738455 w 1459638"/>
                <a:gd name="connsiteY18-528" fmla="*/ 0 h 2867613"/>
                <a:gd name="connsiteX0-529" fmla="*/ 738455 w 1459638"/>
                <a:gd name="connsiteY0-530" fmla="*/ 0 h 2867613"/>
                <a:gd name="connsiteX1-531" fmla="*/ 729819 w 1459638"/>
                <a:gd name="connsiteY1-532" fmla="*/ 602 h 2867613"/>
                <a:gd name="connsiteX2-533" fmla="*/ 721184 w 1459638"/>
                <a:gd name="connsiteY2-534" fmla="*/ 0 h 2867613"/>
                <a:gd name="connsiteX3-535" fmla="*/ 716665 w 1459638"/>
                <a:gd name="connsiteY3-536" fmla="*/ 1520 h 2867613"/>
                <a:gd name="connsiteX4-537" fmla="*/ 697863 w 1459638"/>
                <a:gd name="connsiteY4-538" fmla="*/ 2831 h 2867613"/>
                <a:gd name="connsiteX5-539" fmla="*/ 633411 w 1459638"/>
                <a:gd name="connsiteY5-540" fmla="*/ 52286 h 2867613"/>
                <a:gd name="connsiteX6-541" fmla="*/ 14238 w 1459638"/>
                <a:gd name="connsiteY6-542" fmla="*/ 1124726 h 2867613"/>
                <a:gd name="connsiteX7-543" fmla="*/ 3634 w 1459638"/>
                <a:gd name="connsiteY7-544" fmla="*/ 1205270 h 2867613"/>
                <a:gd name="connsiteX8-545" fmla="*/ 0 w 1459638"/>
                <a:gd name="connsiteY8-546" fmla="*/ 1246260 h 2867613"/>
                <a:gd name="connsiteX9-547" fmla="*/ 0 w 1459638"/>
                <a:gd name="connsiteY9-548" fmla="*/ 2867613 h 2867613"/>
                <a:gd name="connsiteX10-549" fmla="*/ 1459638 w 1459638"/>
                <a:gd name="connsiteY10-550" fmla="*/ 2867613 h 2867613"/>
                <a:gd name="connsiteX11-551" fmla="*/ 1459638 w 1459638"/>
                <a:gd name="connsiteY11-552" fmla="*/ 1246260 h 2867613"/>
                <a:gd name="connsiteX12-553" fmla="*/ 1456004 w 1459638"/>
                <a:gd name="connsiteY12-554" fmla="*/ 1205270 h 2867613"/>
                <a:gd name="connsiteX13-555" fmla="*/ 1445400 w 1459638"/>
                <a:gd name="connsiteY13-556" fmla="*/ 1124726 h 2867613"/>
                <a:gd name="connsiteX14-557" fmla="*/ 826227 w 1459638"/>
                <a:gd name="connsiteY14-558" fmla="*/ 52286 h 2867613"/>
                <a:gd name="connsiteX15-559" fmla="*/ 761776 w 1459638"/>
                <a:gd name="connsiteY15-560" fmla="*/ 2831 h 2867613"/>
                <a:gd name="connsiteX16-561" fmla="*/ 742974 w 1459638"/>
                <a:gd name="connsiteY16-562" fmla="*/ 1520 h 2867613"/>
                <a:gd name="connsiteX17-563" fmla="*/ 738455 w 1459638"/>
                <a:gd name="connsiteY17-564" fmla="*/ 0 h 2867613"/>
                <a:gd name="connsiteX0-565" fmla="*/ 738455 w 1461451"/>
                <a:gd name="connsiteY0-566" fmla="*/ 0 h 2867613"/>
                <a:gd name="connsiteX1-567" fmla="*/ 729819 w 1461451"/>
                <a:gd name="connsiteY1-568" fmla="*/ 602 h 2867613"/>
                <a:gd name="connsiteX2-569" fmla="*/ 721184 w 1461451"/>
                <a:gd name="connsiteY2-570" fmla="*/ 0 h 2867613"/>
                <a:gd name="connsiteX3-571" fmla="*/ 716665 w 1461451"/>
                <a:gd name="connsiteY3-572" fmla="*/ 1520 h 2867613"/>
                <a:gd name="connsiteX4-573" fmla="*/ 697863 w 1461451"/>
                <a:gd name="connsiteY4-574" fmla="*/ 2831 h 2867613"/>
                <a:gd name="connsiteX5-575" fmla="*/ 633411 w 1461451"/>
                <a:gd name="connsiteY5-576" fmla="*/ 52286 h 2867613"/>
                <a:gd name="connsiteX6-577" fmla="*/ 14238 w 1461451"/>
                <a:gd name="connsiteY6-578" fmla="*/ 1124726 h 2867613"/>
                <a:gd name="connsiteX7-579" fmla="*/ 3634 w 1461451"/>
                <a:gd name="connsiteY7-580" fmla="*/ 1205270 h 2867613"/>
                <a:gd name="connsiteX8-581" fmla="*/ 0 w 1461451"/>
                <a:gd name="connsiteY8-582" fmla="*/ 1246260 h 2867613"/>
                <a:gd name="connsiteX9-583" fmla="*/ 0 w 1461451"/>
                <a:gd name="connsiteY9-584" fmla="*/ 2867613 h 2867613"/>
                <a:gd name="connsiteX10-585" fmla="*/ 1459638 w 1461451"/>
                <a:gd name="connsiteY10-586" fmla="*/ 2867613 h 2867613"/>
                <a:gd name="connsiteX11-587" fmla="*/ 1459638 w 1461451"/>
                <a:gd name="connsiteY11-588" fmla="*/ 1246260 h 2867613"/>
                <a:gd name="connsiteX12-589" fmla="*/ 1458385 w 1461451"/>
                <a:gd name="connsiteY12-590" fmla="*/ 1205270 h 2867613"/>
                <a:gd name="connsiteX13-591" fmla="*/ 1445400 w 1461451"/>
                <a:gd name="connsiteY13-592" fmla="*/ 1124726 h 2867613"/>
                <a:gd name="connsiteX14-593" fmla="*/ 826227 w 1461451"/>
                <a:gd name="connsiteY14-594" fmla="*/ 52286 h 2867613"/>
                <a:gd name="connsiteX15-595" fmla="*/ 761776 w 1461451"/>
                <a:gd name="connsiteY15-596" fmla="*/ 2831 h 2867613"/>
                <a:gd name="connsiteX16-597" fmla="*/ 742974 w 1461451"/>
                <a:gd name="connsiteY16-598" fmla="*/ 1520 h 2867613"/>
                <a:gd name="connsiteX17-599" fmla="*/ 738455 w 1461451"/>
                <a:gd name="connsiteY17-600" fmla="*/ 0 h 2867613"/>
                <a:gd name="connsiteX0-601" fmla="*/ 738455 w 1461451"/>
                <a:gd name="connsiteY0-602" fmla="*/ 0 h 2867613"/>
                <a:gd name="connsiteX1-603" fmla="*/ 729819 w 1461451"/>
                <a:gd name="connsiteY1-604" fmla="*/ 602 h 2867613"/>
                <a:gd name="connsiteX2-605" fmla="*/ 721184 w 1461451"/>
                <a:gd name="connsiteY2-606" fmla="*/ 0 h 2867613"/>
                <a:gd name="connsiteX3-607" fmla="*/ 716665 w 1461451"/>
                <a:gd name="connsiteY3-608" fmla="*/ 1520 h 2867613"/>
                <a:gd name="connsiteX4-609" fmla="*/ 697863 w 1461451"/>
                <a:gd name="connsiteY4-610" fmla="*/ 2831 h 2867613"/>
                <a:gd name="connsiteX5-611" fmla="*/ 633411 w 1461451"/>
                <a:gd name="connsiteY5-612" fmla="*/ 52286 h 2867613"/>
                <a:gd name="connsiteX6-613" fmla="*/ 14238 w 1461451"/>
                <a:gd name="connsiteY6-614" fmla="*/ 1124726 h 2867613"/>
                <a:gd name="connsiteX7-615" fmla="*/ 3634 w 1461451"/>
                <a:gd name="connsiteY7-616" fmla="*/ 1205270 h 2867613"/>
                <a:gd name="connsiteX8-617" fmla="*/ 0 w 1461451"/>
                <a:gd name="connsiteY8-618" fmla="*/ 1246260 h 2867613"/>
                <a:gd name="connsiteX9-619" fmla="*/ 0 w 1461451"/>
                <a:gd name="connsiteY9-620" fmla="*/ 2867613 h 2867613"/>
                <a:gd name="connsiteX10-621" fmla="*/ 1459638 w 1461451"/>
                <a:gd name="connsiteY10-622" fmla="*/ 2867613 h 2867613"/>
                <a:gd name="connsiteX11-623" fmla="*/ 1459638 w 1461451"/>
                <a:gd name="connsiteY11-624" fmla="*/ 1246260 h 2867613"/>
                <a:gd name="connsiteX12-625" fmla="*/ 1458385 w 1461451"/>
                <a:gd name="connsiteY12-626" fmla="*/ 1205270 h 2867613"/>
                <a:gd name="connsiteX13-627" fmla="*/ 1445400 w 1461451"/>
                <a:gd name="connsiteY13-628" fmla="*/ 1124726 h 2867613"/>
                <a:gd name="connsiteX14-629" fmla="*/ 826227 w 1461451"/>
                <a:gd name="connsiteY14-630" fmla="*/ 52286 h 2867613"/>
                <a:gd name="connsiteX15-631" fmla="*/ 761776 w 1461451"/>
                <a:gd name="connsiteY15-632" fmla="*/ 2831 h 2867613"/>
                <a:gd name="connsiteX16-633" fmla="*/ 742974 w 1461451"/>
                <a:gd name="connsiteY16-634" fmla="*/ 1520 h 2867613"/>
                <a:gd name="connsiteX17-635" fmla="*/ 738455 w 1461451"/>
                <a:gd name="connsiteY17-636" fmla="*/ 0 h 2867613"/>
                <a:gd name="connsiteX0-637" fmla="*/ 738455 w 1459638"/>
                <a:gd name="connsiteY0-638" fmla="*/ 0 h 2867613"/>
                <a:gd name="connsiteX1-639" fmla="*/ 729819 w 1459638"/>
                <a:gd name="connsiteY1-640" fmla="*/ 602 h 2867613"/>
                <a:gd name="connsiteX2-641" fmla="*/ 721184 w 1459638"/>
                <a:gd name="connsiteY2-642" fmla="*/ 0 h 2867613"/>
                <a:gd name="connsiteX3-643" fmla="*/ 716665 w 1459638"/>
                <a:gd name="connsiteY3-644" fmla="*/ 1520 h 2867613"/>
                <a:gd name="connsiteX4-645" fmla="*/ 697863 w 1459638"/>
                <a:gd name="connsiteY4-646" fmla="*/ 2831 h 2867613"/>
                <a:gd name="connsiteX5-647" fmla="*/ 633411 w 1459638"/>
                <a:gd name="connsiteY5-648" fmla="*/ 52286 h 2867613"/>
                <a:gd name="connsiteX6-649" fmla="*/ 14238 w 1459638"/>
                <a:gd name="connsiteY6-650" fmla="*/ 1124726 h 2867613"/>
                <a:gd name="connsiteX7-651" fmla="*/ 3634 w 1459638"/>
                <a:gd name="connsiteY7-652" fmla="*/ 1205270 h 2867613"/>
                <a:gd name="connsiteX8-653" fmla="*/ 0 w 1459638"/>
                <a:gd name="connsiteY8-654" fmla="*/ 1246260 h 2867613"/>
                <a:gd name="connsiteX9-655" fmla="*/ 0 w 1459638"/>
                <a:gd name="connsiteY9-656" fmla="*/ 2867613 h 2867613"/>
                <a:gd name="connsiteX10-657" fmla="*/ 1459638 w 1459638"/>
                <a:gd name="connsiteY10-658" fmla="*/ 2867613 h 2867613"/>
                <a:gd name="connsiteX11-659" fmla="*/ 1459638 w 1459638"/>
                <a:gd name="connsiteY11-660" fmla="*/ 1246260 h 2867613"/>
                <a:gd name="connsiteX12-661" fmla="*/ 1458385 w 1459638"/>
                <a:gd name="connsiteY12-662" fmla="*/ 1205270 h 2867613"/>
                <a:gd name="connsiteX13-663" fmla="*/ 1445400 w 1459638"/>
                <a:gd name="connsiteY13-664" fmla="*/ 1124726 h 2867613"/>
                <a:gd name="connsiteX14-665" fmla="*/ 826227 w 1459638"/>
                <a:gd name="connsiteY14-666" fmla="*/ 52286 h 2867613"/>
                <a:gd name="connsiteX15-667" fmla="*/ 761776 w 1459638"/>
                <a:gd name="connsiteY15-668" fmla="*/ 2831 h 2867613"/>
                <a:gd name="connsiteX16-669" fmla="*/ 742974 w 1459638"/>
                <a:gd name="connsiteY16-670" fmla="*/ 1520 h 2867613"/>
                <a:gd name="connsiteX17-671" fmla="*/ 738455 w 1459638"/>
                <a:gd name="connsiteY17-672" fmla="*/ 0 h 2867613"/>
                <a:gd name="connsiteX0-673" fmla="*/ 738455 w 1459638"/>
                <a:gd name="connsiteY0-674" fmla="*/ 0 h 2867613"/>
                <a:gd name="connsiteX1-675" fmla="*/ 729819 w 1459638"/>
                <a:gd name="connsiteY1-676" fmla="*/ 602 h 2867613"/>
                <a:gd name="connsiteX2-677" fmla="*/ 721184 w 1459638"/>
                <a:gd name="connsiteY2-678" fmla="*/ 0 h 2867613"/>
                <a:gd name="connsiteX3-679" fmla="*/ 716665 w 1459638"/>
                <a:gd name="connsiteY3-680" fmla="*/ 1520 h 2867613"/>
                <a:gd name="connsiteX4-681" fmla="*/ 697863 w 1459638"/>
                <a:gd name="connsiteY4-682" fmla="*/ 2831 h 2867613"/>
                <a:gd name="connsiteX5-683" fmla="*/ 633411 w 1459638"/>
                <a:gd name="connsiteY5-684" fmla="*/ 52286 h 2867613"/>
                <a:gd name="connsiteX6-685" fmla="*/ 14238 w 1459638"/>
                <a:gd name="connsiteY6-686" fmla="*/ 1124726 h 2867613"/>
                <a:gd name="connsiteX7-687" fmla="*/ 3634 w 1459638"/>
                <a:gd name="connsiteY7-688" fmla="*/ 1205270 h 2867613"/>
                <a:gd name="connsiteX8-689" fmla="*/ 0 w 1459638"/>
                <a:gd name="connsiteY8-690" fmla="*/ 1246260 h 2867613"/>
                <a:gd name="connsiteX9-691" fmla="*/ 0 w 1459638"/>
                <a:gd name="connsiteY9-692" fmla="*/ 2867613 h 2867613"/>
                <a:gd name="connsiteX10-693" fmla="*/ 1459638 w 1459638"/>
                <a:gd name="connsiteY10-694" fmla="*/ 2867613 h 2867613"/>
                <a:gd name="connsiteX11-695" fmla="*/ 1459638 w 1459638"/>
                <a:gd name="connsiteY11-696" fmla="*/ 1246260 h 2867613"/>
                <a:gd name="connsiteX12-697" fmla="*/ 1458385 w 1459638"/>
                <a:gd name="connsiteY12-698" fmla="*/ 1205270 h 2867613"/>
                <a:gd name="connsiteX13-699" fmla="*/ 1445400 w 1459638"/>
                <a:gd name="connsiteY13-700" fmla="*/ 1124726 h 2867613"/>
                <a:gd name="connsiteX14-701" fmla="*/ 826227 w 1459638"/>
                <a:gd name="connsiteY14-702" fmla="*/ 52286 h 2867613"/>
                <a:gd name="connsiteX15-703" fmla="*/ 761776 w 1459638"/>
                <a:gd name="connsiteY15-704" fmla="*/ 2831 h 2867613"/>
                <a:gd name="connsiteX16-705" fmla="*/ 742974 w 1459638"/>
                <a:gd name="connsiteY16-706" fmla="*/ 1520 h 2867613"/>
                <a:gd name="connsiteX17-707" fmla="*/ 738455 w 1459638"/>
                <a:gd name="connsiteY17-708" fmla="*/ 0 h 2867613"/>
                <a:gd name="connsiteX0-709" fmla="*/ 738455 w 1459638"/>
                <a:gd name="connsiteY0-710" fmla="*/ 0 h 2867613"/>
                <a:gd name="connsiteX1-711" fmla="*/ 729819 w 1459638"/>
                <a:gd name="connsiteY1-712" fmla="*/ 602 h 2867613"/>
                <a:gd name="connsiteX2-713" fmla="*/ 721184 w 1459638"/>
                <a:gd name="connsiteY2-714" fmla="*/ 0 h 2867613"/>
                <a:gd name="connsiteX3-715" fmla="*/ 716665 w 1459638"/>
                <a:gd name="connsiteY3-716" fmla="*/ 1520 h 2867613"/>
                <a:gd name="connsiteX4-717" fmla="*/ 697863 w 1459638"/>
                <a:gd name="connsiteY4-718" fmla="*/ 2831 h 2867613"/>
                <a:gd name="connsiteX5-719" fmla="*/ 633411 w 1459638"/>
                <a:gd name="connsiteY5-720" fmla="*/ 52286 h 2867613"/>
                <a:gd name="connsiteX6-721" fmla="*/ 14238 w 1459638"/>
                <a:gd name="connsiteY6-722" fmla="*/ 1124726 h 2867613"/>
                <a:gd name="connsiteX7-723" fmla="*/ 3634 w 1459638"/>
                <a:gd name="connsiteY7-724" fmla="*/ 1205270 h 2867613"/>
                <a:gd name="connsiteX8-725" fmla="*/ 0 w 1459638"/>
                <a:gd name="connsiteY8-726" fmla="*/ 1246260 h 2867613"/>
                <a:gd name="connsiteX9-727" fmla="*/ 0 w 1459638"/>
                <a:gd name="connsiteY9-728" fmla="*/ 2867613 h 2867613"/>
                <a:gd name="connsiteX10-729" fmla="*/ 1459638 w 1459638"/>
                <a:gd name="connsiteY10-730" fmla="*/ 2867613 h 2867613"/>
                <a:gd name="connsiteX11-731" fmla="*/ 1459638 w 1459638"/>
                <a:gd name="connsiteY11-732" fmla="*/ 1246260 h 2867613"/>
                <a:gd name="connsiteX12-733" fmla="*/ 1458385 w 1459638"/>
                <a:gd name="connsiteY12-734" fmla="*/ 1205270 h 2867613"/>
                <a:gd name="connsiteX13-735" fmla="*/ 1445400 w 1459638"/>
                <a:gd name="connsiteY13-736" fmla="*/ 1124726 h 2867613"/>
                <a:gd name="connsiteX14-737" fmla="*/ 826227 w 1459638"/>
                <a:gd name="connsiteY14-738" fmla="*/ 52286 h 2867613"/>
                <a:gd name="connsiteX15-739" fmla="*/ 761776 w 1459638"/>
                <a:gd name="connsiteY15-740" fmla="*/ 2831 h 2867613"/>
                <a:gd name="connsiteX16-741" fmla="*/ 742974 w 1459638"/>
                <a:gd name="connsiteY16-742" fmla="*/ 1520 h 2867613"/>
                <a:gd name="connsiteX17-743" fmla="*/ 738455 w 1459638"/>
                <a:gd name="connsiteY17-744" fmla="*/ 0 h 2867613"/>
                <a:gd name="connsiteX0-745" fmla="*/ 741212 w 1462395"/>
                <a:gd name="connsiteY0-746" fmla="*/ 0 h 2867613"/>
                <a:gd name="connsiteX1-747" fmla="*/ 732576 w 1462395"/>
                <a:gd name="connsiteY1-748" fmla="*/ 602 h 2867613"/>
                <a:gd name="connsiteX2-749" fmla="*/ 723941 w 1462395"/>
                <a:gd name="connsiteY2-750" fmla="*/ 0 h 2867613"/>
                <a:gd name="connsiteX3-751" fmla="*/ 719422 w 1462395"/>
                <a:gd name="connsiteY3-752" fmla="*/ 1520 h 2867613"/>
                <a:gd name="connsiteX4-753" fmla="*/ 700620 w 1462395"/>
                <a:gd name="connsiteY4-754" fmla="*/ 2831 h 2867613"/>
                <a:gd name="connsiteX5-755" fmla="*/ 636168 w 1462395"/>
                <a:gd name="connsiteY5-756" fmla="*/ 52286 h 2867613"/>
                <a:gd name="connsiteX6-757" fmla="*/ 16995 w 1462395"/>
                <a:gd name="connsiteY6-758" fmla="*/ 1124726 h 2867613"/>
                <a:gd name="connsiteX7-759" fmla="*/ 1628 w 1462395"/>
                <a:gd name="connsiteY7-760" fmla="*/ 1205270 h 2867613"/>
                <a:gd name="connsiteX8-761" fmla="*/ 2757 w 1462395"/>
                <a:gd name="connsiteY8-762" fmla="*/ 1246260 h 2867613"/>
                <a:gd name="connsiteX9-763" fmla="*/ 2757 w 1462395"/>
                <a:gd name="connsiteY9-764" fmla="*/ 2867613 h 2867613"/>
                <a:gd name="connsiteX10-765" fmla="*/ 1462395 w 1462395"/>
                <a:gd name="connsiteY10-766" fmla="*/ 2867613 h 2867613"/>
                <a:gd name="connsiteX11-767" fmla="*/ 1462395 w 1462395"/>
                <a:gd name="connsiteY11-768" fmla="*/ 1246260 h 2867613"/>
                <a:gd name="connsiteX12-769" fmla="*/ 1461142 w 1462395"/>
                <a:gd name="connsiteY12-770" fmla="*/ 1205270 h 2867613"/>
                <a:gd name="connsiteX13-771" fmla="*/ 1448157 w 1462395"/>
                <a:gd name="connsiteY13-772" fmla="*/ 1124726 h 2867613"/>
                <a:gd name="connsiteX14-773" fmla="*/ 828984 w 1462395"/>
                <a:gd name="connsiteY14-774" fmla="*/ 52286 h 2867613"/>
                <a:gd name="connsiteX15-775" fmla="*/ 764533 w 1462395"/>
                <a:gd name="connsiteY15-776" fmla="*/ 2831 h 2867613"/>
                <a:gd name="connsiteX16-777" fmla="*/ 745731 w 1462395"/>
                <a:gd name="connsiteY16-778" fmla="*/ 1520 h 2867613"/>
                <a:gd name="connsiteX17-779" fmla="*/ 741212 w 1462395"/>
                <a:gd name="connsiteY17-780" fmla="*/ 0 h 2867613"/>
                <a:gd name="connsiteX0-781" fmla="*/ 739584 w 1460767"/>
                <a:gd name="connsiteY0-782" fmla="*/ 0 h 2867613"/>
                <a:gd name="connsiteX1-783" fmla="*/ 730948 w 1460767"/>
                <a:gd name="connsiteY1-784" fmla="*/ 602 h 2867613"/>
                <a:gd name="connsiteX2-785" fmla="*/ 722313 w 1460767"/>
                <a:gd name="connsiteY2-786" fmla="*/ 0 h 2867613"/>
                <a:gd name="connsiteX3-787" fmla="*/ 717794 w 1460767"/>
                <a:gd name="connsiteY3-788" fmla="*/ 1520 h 2867613"/>
                <a:gd name="connsiteX4-789" fmla="*/ 698992 w 1460767"/>
                <a:gd name="connsiteY4-790" fmla="*/ 2831 h 2867613"/>
                <a:gd name="connsiteX5-791" fmla="*/ 634540 w 1460767"/>
                <a:gd name="connsiteY5-792" fmla="*/ 52286 h 2867613"/>
                <a:gd name="connsiteX6-793" fmla="*/ 15367 w 1460767"/>
                <a:gd name="connsiteY6-794" fmla="*/ 1124726 h 2867613"/>
                <a:gd name="connsiteX7-795" fmla="*/ 0 w 1460767"/>
                <a:gd name="connsiteY7-796" fmla="*/ 1205270 h 2867613"/>
                <a:gd name="connsiteX8-797" fmla="*/ 1129 w 1460767"/>
                <a:gd name="connsiteY8-798" fmla="*/ 1246260 h 2867613"/>
                <a:gd name="connsiteX9-799" fmla="*/ 1129 w 1460767"/>
                <a:gd name="connsiteY9-800" fmla="*/ 2867613 h 2867613"/>
                <a:gd name="connsiteX10-801" fmla="*/ 1460767 w 1460767"/>
                <a:gd name="connsiteY10-802" fmla="*/ 2867613 h 2867613"/>
                <a:gd name="connsiteX11-803" fmla="*/ 1460767 w 1460767"/>
                <a:gd name="connsiteY11-804" fmla="*/ 1246260 h 2867613"/>
                <a:gd name="connsiteX12-805" fmla="*/ 1459514 w 1460767"/>
                <a:gd name="connsiteY12-806" fmla="*/ 1205270 h 2867613"/>
                <a:gd name="connsiteX13-807" fmla="*/ 1446529 w 1460767"/>
                <a:gd name="connsiteY13-808" fmla="*/ 1124726 h 2867613"/>
                <a:gd name="connsiteX14-809" fmla="*/ 827356 w 1460767"/>
                <a:gd name="connsiteY14-810" fmla="*/ 52286 h 2867613"/>
                <a:gd name="connsiteX15-811" fmla="*/ 762905 w 1460767"/>
                <a:gd name="connsiteY15-812" fmla="*/ 2831 h 2867613"/>
                <a:gd name="connsiteX16-813" fmla="*/ 744103 w 1460767"/>
                <a:gd name="connsiteY16-814" fmla="*/ 1520 h 2867613"/>
                <a:gd name="connsiteX17-815" fmla="*/ 739584 w 1460767"/>
                <a:gd name="connsiteY17-816" fmla="*/ 0 h 2867613"/>
                <a:gd name="connsiteX0-817" fmla="*/ 740307 w 1461490"/>
                <a:gd name="connsiteY0-818" fmla="*/ 0 h 2867613"/>
                <a:gd name="connsiteX1-819" fmla="*/ 731671 w 1461490"/>
                <a:gd name="connsiteY1-820" fmla="*/ 602 h 2867613"/>
                <a:gd name="connsiteX2-821" fmla="*/ 723036 w 1461490"/>
                <a:gd name="connsiteY2-822" fmla="*/ 0 h 2867613"/>
                <a:gd name="connsiteX3-823" fmla="*/ 718517 w 1461490"/>
                <a:gd name="connsiteY3-824" fmla="*/ 1520 h 2867613"/>
                <a:gd name="connsiteX4-825" fmla="*/ 699715 w 1461490"/>
                <a:gd name="connsiteY4-826" fmla="*/ 2831 h 2867613"/>
                <a:gd name="connsiteX5-827" fmla="*/ 635263 w 1461490"/>
                <a:gd name="connsiteY5-828" fmla="*/ 52286 h 2867613"/>
                <a:gd name="connsiteX6-829" fmla="*/ 16090 w 1461490"/>
                <a:gd name="connsiteY6-830" fmla="*/ 1124726 h 2867613"/>
                <a:gd name="connsiteX7-831" fmla="*/ 723 w 1461490"/>
                <a:gd name="connsiteY7-832" fmla="*/ 1205270 h 2867613"/>
                <a:gd name="connsiteX8-833" fmla="*/ 1852 w 1461490"/>
                <a:gd name="connsiteY8-834" fmla="*/ 1246260 h 2867613"/>
                <a:gd name="connsiteX9-835" fmla="*/ 1852 w 1461490"/>
                <a:gd name="connsiteY9-836" fmla="*/ 2867613 h 2867613"/>
                <a:gd name="connsiteX10-837" fmla="*/ 1461490 w 1461490"/>
                <a:gd name="connsiteY10-838" fmla="*/ 2867613 h 2867613"/>
                <a:gd name="connsiteX11-839" fmla="*/ 1461490 w 1461490"/>
                <a:gd name="connsiteY11-840" fmla="*/ 1246260 h 2867613"/>
                <a:gd name="connsiteX12-841" fmla="*/ 1460237 w 1461490"/>
                <a:gd name="connsiteY12-842" fmla="*/ 1205270 h 2867613"/>
                <a:gd name="connsiteX13-843" fmla="*/ 1447252 w 1461490"/>
                <a:gd name="connsiteY13-844" fmla="*/ 1124726 h 2867613"/>
                <a:gd name="connsiteX14-845" fmla="*/ 828079 w 1461490"/>
                <a:gd name="connsiteY14-846" fmla="*/ 52286 h 2867613"/>
                <a:gd name="connsiteX15-847" fmla="*/ 763628 w 1461490"/>
                <a:gd name="connsiteY15-848" fmla="*/ 2831 h 2867613"/>
                <a:gd name="connsiteX16-849" fmla="*/ 744826 w 1461490"/>
                <a:gd name="connsiteY16-850" fmla="*/ 1520 h 2867613"/>
                <a:gd name="connsiteX17-851" fmla="*/ 740307 w 1461490"/>
                <a:gd name="connsiteY17-852" fmla="*/ 0 h 2867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461490" h="2867613">
                  <a:moveTo>
                    <a:pt x="740307" y="0"/>
                  </a:moveTo>
                  <a:lnTo>
                    <a:pt x="731671" y="602"/>
                  </a:lnTo>
                  <a:lnTo>
                    <a:pt x="723036" y="0"/>
                  </a:lnTo>
                  <a:lnTo>
                    <a:pt x="718517" y="1520"/>
                  </a:lnTo>
                  <a:lnTo>
                    <a:pt x="699715" y="2831"/>
                  </a:lnTo>
                  <a:cubicBezTo>
                    <a:pt x="673476" y="9862"/>
                    <a:pt x="649919" y="26902"/>
                    <a:pt x="635263" y="52286"/>
                  </a:cubicBezTo>
                  <a:lnTo>
                    <a:pt x="16090" y="1124726"/>
                  </a:lnTo>
                  <a:cubicBezTo>
                    <a:pt x="1435" y="1150109"/>
                    <a:pt x="837" y="1174269"/>
                    <a:pt x="723" y="1205270"/>
                  </a:cubicBezTo>
                  <a:cubicBezTo>
                    <a:pt x="-1282" y="1221314"/>
                    <a:pt x="1476" y="1232597"/>
                    <a:pt x="1852" y="1246260"/>
                  </a:cubicBezTo>
                  <a:lnTo>
                    <a:pt x="1852" y="2867613"/>
                  </a:lnTo>
                  <a:lnTo>
                    <a:pt x="1461490" y="2867613"/>
                  </a:lnTo>
                  <a:lnTo>
                    <a:pt x="1461490" y="1246260"/>
                  </a:lnTo>
                  <a:cubicBezTo>
                    <a:pt x="1461072" y="1232597"/>
                    <a:pt x="1460655" y="1228458"/>
                    <a:pt x="1460237" y="1205270"/>
                  </a:cubicBezTo>
                  <a:cubicBezTo>
                    <a:pt x="1460123" y="1181412"/>
                    <a:pt x="1461907" y="1150109"/>
                    <a:pt x="1447252" y="1124726"/>
                  </a:cubicBezTo>
                  <a:lnTo>
                    <a:pt x="828079" y="52286"/>
                  </a:lnTo>
                  <a:cubicBezTo>
                    <a:pt x="813424" y="26902"/>
                    <a:pt x="789867" y="9862"/>
                    <a:pt x="763628" y="2831"/>
                  </a:cubicBezTo>
                  <a:lnTo>
                    <a:pt x="744826" y="1520"/>
                  </a:lnTo>
                  <a:lnTo>
                    <a:pt x="740307" y="0"/>
                  </a:lnTo>
                  <a:close/>
                </a:path>
              </a:pathLst>
            </a:custGeom>
            <a:gradFill flip="none" rotWithShape="1">
              <a:gsLst>
                <a:gs pos="0">
                  <a:schemeClr val="bg1"/>
                </a:gs>
                <a:gs pos="100000">
                  <a:schemeClr val="bg1">
                    <a:lumMod val="85000"/>
                  </a:schemeClr>
                </a:gs>
              </a:gsLst>
              <a:lin ang="2700000" scaled="1"/>
              <a:tileRect/>
            </a:gradFill>
            <a:ln w="19050">
              <a:gradFill flip="none" rotWithShape="1">
                <a:gsLst>
                  <a:gs pos="0">
                    <a:schemeClr val="bg1">
                      <a:lumMod val="85000"/>
                    </a:schemeClr>
                  </a:gs>
                  <a:gs pos="100000">
                    <a:schemeClr val="bg1"/>
                  </a:gs>
                </a:gsLst>
                <a:lin ang="2700000" scaled="1"/>
                <a:tileRect/>
              </a:gradFill>
            </a:ln>
            <a:effectLst>
              <a:outerShdw blurRad="1524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pic>
          <p:nvPicPr>
            <p:cNvPr id="41" name="图片 40"/>
            <p:cNvPicPr>
              <a:picLocks noChangeAspect="1"/>
            </p:cNvPicPr>
            <p:nvPr/>
          </p:nvPicPr>
          <p:blipFill rotWithShape="1">
            <a:blip r:embed="rId1">
              <a:extLst>
                <a:ext uri="{BEBA8EAE-BF5A-486C-A8C5-ECC9F3942E4B}">
                  <a14:imgProps xmlns:a14="http://schemas.microsoft.com/office/drawing/2010/main">
                    <a14:imgLayer r:embed="rId2">
                      <a14:imgEffect>
                        <a14:saturation sat="66000"/>
                      </a14:imgEffect>
                    </a14:imgLayer>
                  </a14:imgProps>
                </a:ext>
              </a:extLst>
            </a:blip>
            <a:srcRect t="76775"/>
            <a:stretch>
              <a:fillRect/>
            </a:stretch>
          </p:blipFill>
          <p:spPr>
            <a:xfrm>
              <a:off x="8018039" y="1072437"/>
              <a:ext cx="1870920" cy="155494"/>
            </a:xfrm>
            <a:prstGeom prst="rect">
              <a:avLst/>
            </a:prstGeom>
          </p:spPr>
        </p:pic>
      </p:grpSp>
      <p:grpSp>
        <p:nvGrpSpPr>
          <p:cNvPr id="44" name="组合 43"/>
          <p:cNvGrpSpPr/>
          <p:nvPr/>
        </p:nvGrpSpPr>
        <p:grpSpPr>
          <a:xfrm>
            <a:off x="4860471" y="2460998"/>
            <a:ext cx="628650" cy="551700"/>
            <a:chOff x="4841421" y="2703657"/>
            <a:chExt cx="628650" cy="551700"/>
          </a:xfrm>
        </p:grpSpPr>
        <p:sp>
          <p:nvSpPr>
            <p:cNvPr id="42" name="文本框 41"/>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rgbClr val="FFB850"/>
                  </a:solidFill>
                  <a:latin typeface="Impact" panose="020B0806030902050204" pitchFamily="34" charset="0"/>
                </a:rPr>
                <a:t>01</a:t>
              </a:r>
              <a:endParaRPr lang="zh-CN" altLang="en-US" sz="2400" dirty="0">
                <a:solidFill>
                  <a:srgbClr val="FFB850"/>
                </a:solidFill>
                <a:latin typeface="Impact" panose="020B0806030902050204" pitchFamily="34" charset="0"/>
              </a:endParaRPr>
            </a:p>
          </p:txBody>
        </p:sp>
        <p:sp>
          <p:nvSpPr>
            <p:cNvPr id="43" name="文本框 42"/>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rgbClr val="FFB850"/>
                  </a:solidFill>
                  <a:latin typeface="LiHei Pro" panose="020B0500000000000000" pitchFamily="34" charset="-122"/>
                  <a:ea typeface="LiHei Pro" panose="020B0500000000000000" pitchFamily="34" charset="-122"/>
                </a:rPr>
                <a:t>STEP</a:t>
              </a:r>
              <a:endParaRPr lang="zh-CN" altLang="en-US" sz="1100" dirty="0">
                <a:solidFill>
                  <a:srgbClr val="FFB850"/>
                </a:solidFill>
                <a:latin typeface="LiHei Pro" panose="020B0500000000000000" pitchFamily="34" charset="-122"/>
                <a:ea typeface="LiHei Pro" panose="020B0500000000000000" pitchFamily="34" charset="-122"/>
              </a:endParaRPr>
            </a:p>
          </p:txBody>
        </p:sp>
      </p:grpSp>
      <p:grpSp>
        <p:nvGrpSpPr>
          <p:cNvPr id="51" name="组合 50"/>
          <p:cNvGrpSpPr/>
          <p:nvPr/>
        </p:nvGrpSpPr>
        <p:grpSpPr>
          <a:xfrm>
            <a:off x="6719402" y="1728921"/>
            <a:ext cx="628650" cy="551700"/>
            <a:chOff x="4841421" y="2703657"/>
            <a:chExt cx="628650" cy="551700"/>
          </a:xfrm>
        </p:grpSpPr>
        <p:sp>
          <p:nvSpPr>
            <p:cNvPr id="52" name="文本框 51"/>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rgbClr val="E87071"/>
                  </a:solidFill>
                  <a:latin typeface="Impact" panose="020B0806030902050204" pitchFamily="34" charset="0"/>
                </a:rPr>
                <a:t>02</a:t>
              </a:r>
              <a:endParaRPr lang="zh-CN" altLang="en-US" sz="2400" dirty="0">
                <a:solidFill>
                  <a:srgbClr val="E87071"/>
                </a:solidFill>
                <a:latin typeface="Impact" panose="020B0806030902050204" pitchFamily="34" charset="0"/>
              </a:endParaRPr>
            </a:p>
          </p:txBody>
        </p:sp>
        <p:sp>
          <p:nvSpPr>
            <p:cNvPr id="53" name="文本框 52"/>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rgbClr val="E87071"/>
                  </a:solidFill>
                  <a:latin typeface="LiHei Pro" panose="020B0500000000000000" pitchFamily="34" charset="-122"/>
                  <a:ea typeface="LiHei Pro" panose="020B0500000000000000" pitchFamily="34" charset="-122"/>
                </a:rPr>
                <a:t>STEP</a:t>
              </a:r>
              <a:endParaRPr lang="zh-CN" altLang="en-US" sz="1100" dirty="0">
                <a:solidFill>
                  <a:srgbClr val="E87071"/>
                </a:solidFill>
                <a:latin typeface="LiHei Pro" panose="020B0500000000000000" pitchFamily="34" charset="-122"/>
                <a:ea typeface="LiHei Pro" panose="020B0500000000000000" pitchFamily="34" charset="-122"/>
              </a:endParaRPr>
            </a:p>
          </p:txBody>
        </p:sp>
      </p:grpSp>
      <p:grpSp>
        <p:nvGrpSpPr>
          <p:cNvPr id="54" name="组合 53"/>
          <p:cNvGrpSpPr/>
          <p:nvPr/>
        </p:nvGrpSpPr>
        <p:grpSpPr>
          <a:xfrm>
            <a:off x="8678768" y="929427"/>
            <a:ext cx="628650" cy="551700"/>
            <a:chOff x="4841421" y="2703657"/>
            <a:chExt cx="628650" cy="551700"/>
          </a:xfrm>
        </p:grpSpPr>
        <p:sp>
          <p:nvSpPr>
            <p:cNvPr id="55" name="文本框 54"/>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rgbClr val="663A77"/>
                  </a:solidFill>
                  <a:latin typeface="Impact" panose="020B0806030902050204" pitchFamily="34" charset="0"/>
                </a:rPr>
                <a:t>03</a:t>
              </a:r>
              <a:endParaRPr lang="zh-CN" altLang="en-US" sz="2400" dirty="0">
                <a:solidFill>
                  <a:srgbClr val="663A77"/>
                </a:solidFill>
                <a:latin typeface="Impact" panose="020B0806030902050204" pitchFamily="34" charset="0"/>
              </a:endParaRPr>
            </a:p>
          </p:txBody>
        </p:sp>
        <p:sp>
          <p:nvSpPr>
            <p:cNvPr id="56" name="文本框 55"/>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rgbClr val="663A77"/>
                  </a:solidFill>
                  <a:latin typeface="LiHei Pro" panose="020B0500000000000000" pitchFamily="34" charset="-122"/>
                  <a:ea typeface="LiHei Pro" panose="020B0500000000000000" pitchFamily="34" charset="-122"/>
                </a:rPr>
                <a:t>STEP</a:t>
              </a:r>
              <a:endParaRPr lang="zh-CN" altLang="en-US" sz="1100" dirty="0">
                <a:solidFill>
                  <a:srgbClr val="663A77"/>
                </a:solidFill>
                <a:latin typeface="LiHei Pro" panose="020B0500000000000000" pitchFamily="34" charset="-122"/>
                <a:ea typeface="LiHei Pro" panose="020B0500000000000000" pitchFamily="34" charset="-122"/>
              </a:endParaRPr>
            </a:p>
          </p:txBody>
        </p:sp>
      </p:grpSp>
      <p:grpSp>
        <p:nvGrpSpPr>
          <p:cNvPr id="58" name="Group 41"/>
          <p:cNvGrpSpPr>
            <a:grpSpLocks noChangeAspect="1"/>
          </p:cNvGrpSpPr>
          <p:nvPr/>
        </p:nvGrpSpPr>
        <p:grpSpPr bwMode="auto">
          <a:xfrm>
            <a:off x="4944837" y="4110363"/>
            <a:ext cx="474949" cy="581404"/>
            <a:chOff x="3783" y="2089"/>
            <a:chExt cx="116" cy="142"/>
          </a:xfrm>
          <a:solidFill>
            <a:schemeClr val="bg1"/>
          </a:solidFill>
          <a:effectLst>
            <a:reflection blurRad="6350" stA="50000" endA="300" endPos="55000" dir="5400000" sy="-100000" algn="bl" rotWithShape="0"/>
          </a:effectLst>
          <a:scene3d>
            <a:camera prst="perspectiveAbove">
              <a:rot lat="1200000" lon="0" rev="0"/>
            </a:camera>
            <a:lightRig rig="threePt" dir="t">
              <a:rot lat="0" lon="0" rev="5400000"/>
            </a:lightRig>
          </a:scene3d>
        </p:grpSpPr>
        <p:sp>
          <p:nvSpPr>
            <p:cNvPr id="60" name="Freeform 42"/>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1" name="Freeform 43"/>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2" name="Freeform 44"/>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3" name="Freeform 45"/>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4" name="Freeform 46"/>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5" name="Freeform 47"/>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6" name="Freeform 48"/>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67" name="Freeform 49"/>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8" name="Group 52"/>
          <p:cNvGrpSpPr>
            <a:grpSpLocks noChangeAspect="1"/>
          </p:cNvGrpSpPr>
          <p:nvPr/>
        </p:nvGrpSpPr>
        <p:grpSpPr bwMode="auto">
          <a:xfrm>
            <a:off x="8930098" y="2640719"/>
            <a:ext cx="340174" cy="337240"/>
            <a:chOff x="3783" y="2102"/>
            <a:chExt cx="116" cy="115"/>
          </a:xfrm>
          <a:solidFill>
            <a:schemeClr val="bg1"/>
          </a:solidFill>
          <a:effectLst>
            <a:reflection blurRad="6350" stA="50000" endA="300" endPos="55000" dir="5400000" sy="-100000" algn="bl" rotWithShape="0"/>
          </a:effectLst>
          <a:scene3d>
            <a:camera prst="perspectiveFront">
              <a:rot lat="1200000" lon="0" rev="0"/>
            </a:camera>
            <a:lightRig rig="threePt" dir="t">
              <a:rot lat="0" lon="0" rev="5400000"/>
            </a:lightRig>
          </a:scene3d>
        </p:grpSpPr>
        <p:sp>
          <p:nvSpPr>
            <p:cNvPr id="69"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0"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1" name="Freeform 55"/>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2" name="Freeform 56"/>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3" name="Freeform 57"/>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4" name="Freeform 58"/>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5" name="Freeform 59"/>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grpSp>
        <p:nvGrpSpPr>
          <p:cNvPr id="76" name="Group 62"/>
          <p:cNvGrpSpPr>
            <a:grpSpLocks noChangeAspect="1"/>
          </p:cNvGrpSpPr>
          <p:nvPr/>
        </p:nvGrpSpPr>
        <p:grpSpPr bwMode="auto">
          <a:xfrm>
            <a:off x="6861772" y="3404909"/>
            <a:ext cx="482819" cy="385506"/>
            <a:chOff x="3775" y="2110"/>
            <a:chExt cx="129" cy="103"/>
          </a:xfrm>
          <a:solidFill>
            <a:schemeClr val="bg1"/>
          </a:solidFill>
          <a:effectLst>
            <a:reflection blurRad="6350" stA="50000" endA="300" endPos="55000" dir="5400000" sy="-100000" algn="bl" rotWithShape="0"/>
          </a:effectLst>
          <a:scene3d>
            <a:camera prst="perspectiveAbove">
              <a:rot lat="1200000" lon="0" rev="0"/>
            </a:camera>
            <a:lightRig rig="threePt" dir="t">
              <a:rot lat="0" lon="0" rev="5400000"/>
            </a:lightRig>
          </a:scene3d>
        </p:grpSpPr>
        <p:sp>
          <p:nvSpPr>
            <p:cNvPr id="77" name="Freeform 63"/>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8" name="Freeform 64"/>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79"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sp3d extrusionH="57150"/>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四项递进关系图表</a:t>
            </a:r>
            <a:endParaRPr lang="zh-CN" altLang="en-US" dirty="0"/>
          </a:p>
        </p:txBody>
      </p:sp>
      <p:sp>
        <p:nvSpPr>
          <p:cNvPr id="9" name="任意多边形 8"/>
          <p:cNvSpPr/>
          <p:nvPr/>
        </p:nvSpPr>
        <p:spPr>
          <a:xfrm rot="2700000">
            <a:off x="5153528" y="1365919"/>
            <a:ext cx="2393613" cy="978915"/>
          </a:xfrm>
          <a:custGeom>
            <a:avLst/>
            <a:gdLst>
              <a:gd name="connsiteX0" fmla="*/ 3373327 w 4240431"/>
              <a:gd name="connsiteY0" fmla="*/ 0 h 1734208"/>
              <a:gd name="connsiteX1" fmla="*/ 4240431 w 4240431"/>
              <a:gd name="connsiteY1" fmla="*/ 867104 h 1734208"/>
              <a:gd name="connsiteX2" fmla="*/ 3373327 w 4240431"/>
              <a:gd name="connsiteY2" fmla="*/ 1734208 h 1734208"/>
              <a:gd name="connsiteX3" fmla="*/ 2574365 w 4240431"/>
              <a:gd name="connsiteY3" fmla="*/ 1204620 h 1734208"/>
              <a:gd name="connsiteX4" fmla="*/ 2536607 w 4240431"/>
              <a:gd name="connsiteY4" fmla="*/ 1082986 h 1734208"/>
              <a:gd name="connsiteX5" fmla="*/ 1335567 w 4240431"/>
              <a:gd name="connsiteY5" fmla="*/ 1082986 h 1734208"/>
              <a:gd name="connsiteX6" fmla="*/ 1319597 w 4240431"/>
              <a:gd name="connsiteY6" fmla="*/ 1134431 h 1734208"/>
              <a:gd name="connsiteX7" fmla="*/ 686784 w 4240431"/>
              <a:gd name="connsiteY7" fmla="*/ 1553888 h 1734208"/>
              <a:gd name="connsiteX8" fmla="*/ 0 w 4240431"/>
              <a:gd name="connsiteY8" fmla="*/ 867104 h 1734208"/>
              <a:gd name="connsiteX9" fmla="*/ 686784 w 4240431"/>
              <a:gd name="connsiteY9" fmla="*/ 180320 h 1734208"/>
              <a:gd name="connsiteX10" fmla="*/ 1319597 w 4240431"/>
              <a:gd name="connsiteY10" fmla="*/ 599777 h 1734208"/>
              <a:gd name="connsiteX11" fmla="*/ 1335566 w 4240431"/>
              <a:gd name="connsiteY11" fmla="*/ 651219 h 1734208"/>
              <a:gd name="connsiteX12" fmla="*/ 2536608 w 4240431"/>
              <a:gd name="connsiteY12" fmla="*/ 651219 h 1734208"/>
              <a:gd name="connsiteX13" fmla="*/ 2574365 w 4240431"/>
              <a:gd name="connsiteY13" fmla="*/ 529588 h 1734208"/>
              <a:gd name="connsiteX14" fmla="*/ 3373327 w 4240431"/>
              <a:gd name="connsiteY14" fmla="*/ 0 h 17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431" h="1734208">
                <a:moveTo>
                  <a:pt x="3373327" y="0"/>
                </a:moveTo>
                <a:cubicBezTo>
                  <a:pt x="3852215" y="0"/>
                  <a:pt x="4240431" y="388216"/>
                  <a:pt x="4240431" y="867104"/>
                </a:cubicBezTo>
                <a:cubicBezTo>
                  <a:pt x="4240431" y="1345992"/>
                  <a:pt x="3852215" y="1734208"/>
                  <a:pt x="3373327" y="1734208"/>
                </a:cubicBezTo>
                <a:cubicBezTo>
                  <a:pt x="3014161" y="1734208"/>
                  <a:pt x="2705998" y="1515837"/>
                  <a:pt x="2574365" y="1204620"/>
                </a:cubicBezTo>
                <a:lnTo>
                  <a:pt x="2536607" y="1082986"/>
                </a:lnTo>
                <a:lnTo>
                  <a:pt x="1335567" y="1082986"/>
                </a:lnTo>
                <a:lnTo>
                  <a:pt x="1319597" y="1134431"/>
                </a:lnTo>
                <a:cubicBezTo>
                  <a:pt x="1215338" y="1380928"/>
                  <a:pt x="971259" y="1553888"/>
                  <a:pt x="686784" y="1553888"/>
                </a:cubicBezTo>
                <a:cubicBezTo>
                  <a:pt x="307484" y="1553888"/>
                  <a:pt x="0" y="1246404"/>
                  <a:pt x="0" y="867104"/>
                </a:cubicBezTo>
                <a:cubicBezTo>
                  <a:pt x="0" y="487804"/>
                  <a:pt x="307484" y="180320"/>
                  <a:pt x="686784" y="180320"/>
                </a:cubicBezTo>
                <a:cubicBezTo>
                  <a:pt x="971259" y="180320"/>
                  <a:pt x="1215338" y="353280"/>
                  <a:pt x="1319597" y="599777"/>
                </a:cubicBezTo>
                <a:lnTo>
                  <a:pt x="1335566" y="651219"/>
                </a:lnTo>
                <a:lnTo>
                  <a:pt x="2536608" y="651219"/>
                </a:lnTo>
                <a:lnTo>
                  <a:pt x="2574365" y="529588"/>
                </a:lnTo>
                <a:cubicBezTo>
                  <a:pt x="2705998" y="218371"/>
                  <a:pt x="3014161" y="0"/>
                  <a:pt x="3373327" y="0"/>
                </a:cubicBezTo>
                <a:close/>
              </a:path>
            </a:pathLst>
          </a:custGeom>
          <a:solidFill>
            <a:schemeClr val="bg1">
              <a:lumMod val="95000"/>
            </a:schemeClr>
          </a:solidFill>
          <a:ln>
            <a:noFill/>
          </a:ln>
          <a:effectLst>
            <a:outerShdw blurRad="190500" dist="88900" dir="2700000" algn="tl" rotWithShape="0">
              <a:prstClr val="black">
                <a:alpha val="30000"/>
              </a:prstClr>
            </a:outerShdw>
          </a:effectLst>
          <a:scene3d>
            <a:camera prst="orthographicFront"/>
            <a:lightRig rig="threePt" dir="t"/>
          </a:scene3d>
          <a:sp3d prstMaterial="softEdge">
            <a:bevelT w="3175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rot="18900000" flipH="1">
            <a:off x="5089009" y="2441459"/>
            <a:ext cx="2393613" cy="978915"/>
          </a:xfrm>
          <a:custGeom>
            <a:avLst/>
            <a:gdLst>
              <a:gd name="connsiteX0" fmla="*/ 3373327 w 4240431"/>
              <a:gd name="connsiteY0" fmla="*/ 0 h 1734208"/>
              <a:gd name="connsiteX1" fmla="*/ 4240431 w 4240431"/>
              <a:gd name="connsiteY1" fmla="*/ 867104 h 1734208"/>
              <a:gd name="connsiteX2" fmla="*/ 3373327 w 4240431"/>
              <a:gd name="connsiteY2" fmla="*/ 1734208 h 1734208"/>
              <a:gd name="connsiteX3" fmla="*/ 2574365 w 4240431"/>
              <a:gd name="connsiteY3" fmla="*/ 1204620 h 1734208"/>
              <a:gd name="connsiteX4" fmla="*/ 2536607 w 4240431"/>
              <a:gd name="connsiteY4" fmla="*/ 1082986 h 1734208"/>
              <a:gd name="connsiteX5" fmla="*/ 1335567 w 4240431"/>
              <a:gd name="connsiteY5" fmla="*/ 1082986 h 1734208"/>
              <a:gd name="connsiteX6" fmla="*/ 1319597 w 4240431"/>
              <a:gd name="connsiteY6" fmla="*/ 1134431 h 1734208"/>
              <a:gd name="connsiteX7" fmla="*/ 686784 w 4240431"/>
              <a:gd name="connsiteY7" fmla="*/ 1553888 h 1734208"/>
              <a:gd name="connsiteX8" fmla="*/ 0 w 4240431"/>
              <a:gd name="connsiteY8" fmla="*/ 867104 h 1734208"/>
              <a:gd name="connsiteX9" fmla="*/ 686784 w 4240431"/>
              <a:gd name="connsiteY9" fmla="*/ 180320 h 1734208"/>
              <a:gd name="connsiteX10" fmla="*/ 1319597 w 4240431"/>
              <a:gd name="connsiteY10" fmla="*/ 599777 h 1734208"/>
              <a:gd name="connsiteX11" fmla="*/ 1335566 w 4240431"/>
              <a:gd name="connsiteY11" fmla="*/ 651219 h 1734208"/>
              <a:gd name="connsiteX12" fmla="*/ 2536608 w 4240431"/>
              <a:gd name="connsiteY12" fmla="*/ 651219 h 1734208"/>
              <a:gd name="connsiteX13" fmla="*/ 2574365 w 4240431"/>
              <a:gd name="connsiteY13" fmla="*/ 529588 h 1734208"/>
              <a:gd name="connsiteX14" fmla="*/ 3373327 w 4240431"/>
              <a:gd name="connsiteY14" fmla="*/ 0 h 17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431" h="1734208">
                <a:moveTo>
                  <a:pt x="3373327" y="0"/>
                </a:moveTo>
                <a:cubicBezTo>
                  <a:pt x="3852215" y="0"/>
                  <a:pt x="4240431" y="388216"/>
                  <a:pt x="4240431" y="867104"/>
                </a:cubicBezTo>
                <a:cubicBezTo>
                  <a:pt x="4240431" y="1345992"/>
                  <a:pt x="3852215" y="1734208"/>
                  <a:pt x="3373327" y="1734208"/>
                </a:cubicBezTo>
                <a:cubicBezTo>
                  <a:pt x="3014161" y="1734208"/>
                  <a:pt x="2705998" y="1515837"/>
                  <a:pt x="2574365" y="1204620"/>
                </a:cubicBezTo>
                <a:lnTo>
                  <a:pt x="2536607" y="1082986"/>
                </a:lnTo>
                <a:lnTo>
                  <a:pt x="1335567" y="1082986"/>
                </a:lnTo>
                <a:lnTo>
                  <a:pt x="1319597" y="1134431"/>
                </a:lnTo>
                <a:cubicBezTo>
                  <a:pt x="1215338" y="1380928"/>
                  <a:pt x="971259" y="1553888"/>
                  <a:pt x="686784" y="1553888"/>
                </a:cubicBezTo>
                <a:cubicBezTo>
                  <a:pt x="307484" y="1553888"/>
                  <a:pt x="0" y="1246404"/>
                  <a:pt x="0" y="867104"/>
                </a:cubicBezTo>
                <a:cubicBezTo>
                  <a:pt x="0" y="487804"/>
                  <a:pt x="307484" y="180320"/>
                  <a:pt x="686784" y="180320"/>
                </a:cubicBezTo>
                <a:cubicBezTo>
                  <a:pt x="971259" y="180320"/>
                  <a:pt x="1215338" y="353280"/>
                  <a:pt x="1319597" y="599777"/>
                </a:cubicBezTo>
                <a:lnTo>
                  <a:pt x="1335566" y="651219"/>
                </a:lnTo>
                <a:lnTo>
                  <a:pt x="2536608" y="651219"/>
                </a:lnTo>
                <a:lnTo>
                  <a:pt x="2574365" y="529588"/>
                </a:lnTo>
                <a:cubicBezTo>
                  <a:pt x="2705998" y="218371"/>
                  <a:pt x="3014161" y="0"/>
                  <a:pt x="3373327" y="0"/>
                </a:cubicBezTo>
                <a:close/>
              </a:path>
            </a:pathLst>
          </a:custGeom>
          <a:solidFill>
            <a:schemeClr val="bg1">
              <a:lumMod val="95000"/>
            </a:schemeClr>
          </a:solidFill>
          <a:ln>
            <a:noFill/>
          </a:ln>
          <a:effectLst>
            <a:outerShdw blurRad="190500" dist="88900" dir="2700000" algn="tl" rotWithShape="0">
              <a:prstClr val="black">
                <a:alpha val="30000"/>
              </a:prstClr>
            </a:outerShdw>
          </a:effectLst>
          <a:scene3d>
            <a:camera prst="orthographicFront"/>
            <a:lightRig rig="threePt" dir="t"/>
          </a:scene3d>
          <a:sp3d prstMaterial="softEdge">
            <a:bevelT w="3175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rot="2700000">
            <a:off x="5153528" y="3519126"/>
            <a:ext cx="2393613" cy="978915"/>
          </a:xfrm>
          <a:custGeom>
            <a:avLst/>
            <a:gdLst>
              <a:gd name="connsiteX0" fmla="*/ 3373327 w 4240431"/>
              <a:gd name="connsiteY0" fmla="*/ 0 h 1734208"/>
              <a:gd name="connsiteX1" fmla="*/ 4240431 w 4240431"/>
              <a:gd name="connsiteY1" fmla="*/ 867104 h 1734208"/>
              <a:gd name="connsiteX2" fmla="*/ 3373327 w 4240431"/>
              <a:gd name="connsiteY2" fmla="*/ 1734208 h 1734208"/>
              <a:gd name="connsiteX3" fmla="*/ 2574365 w 4240431"/>
              <a:gd name="connsiteY3" fmla="*/ 1204620 h 1734208"/>
              <a:gd name="connsiteX4" fmla="*/ 2536607 w 4240431"/>
              <a:gd name="connsiteY4" fmla="*/ 1082986 h 1734208"/>
              <a:gd name="connsiteX5" fmla="*/ 1335567 w 4240431"/>
              <a:gd name="connsiteY5" fmla="*/ 1082986 h 1734208"/>
              <a:gd name="connsiteX6" fmla="*/ 1319597 w 4240431"/>
              <a:gd name="connsiteY6" fmla="*/ 1134431 h 1734208"/>
              <a:gd name="connsiteX7" fmla="*/ 686784 w 4240431"/>
              <a:gd name="connsiteY7" fmla="*/ 1553888 h 1734208"/>
              <a:gd name="connsiteX8" fmla="*/ 0 w 4240431"/>
              <a:gd name="connsiteY8" fmla="*/ 867104 h 1734208"/>
              <a:gd name="connsiteX9" fmla="*/ 686784 w 4240431"/>
              <a:gd name="connsiteY9" fmla="*/ 180320 h 1734208"/>
              <a:gd name="connsiteX10" fmla="*/ 1319597 w 4240431"/>
              <a:gd name="connsiteY10" fmla="*/ 599777 h 1734208"/>
              <a:gd name="connsiteX11" fmla="*/ 1335566 w 4240431"/>
              <a:gd name="connsiteY11" fmla="*/ 651219 h 1734208"/>
              <a:gd name="connsiteX12" fmla="*/ 2536608 w 4240431"/>
              <a:gd name="connsiteY12" fmla="*/ 651219 h 1734208"/>
              <a:gd name="connsiteX13" fmla="*/ 2574365 w 4240431"/>
              <a:gd name="connsiteY13" fmla="*/ 529588 h 1734208"/>
              <a:gd name="connsiteX14" fmla="*/ 3373327 w 4240431"/>
              <a:gd name="connsiteY14" fmla="*/ 0 h 17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431" h="1734208">
                <a:moveTo>
                  <a:pt x="3373327" y="0"/>
                </a:moveTo>
                <a:cubicBezTo>
                  <a:pt x="3852215" y="0"/>
                  <a:pt x="4240431" y="388216"/>
                  <a:pt x="4240431" y="867104"/>
                </a:cubicBezTo>
                <a:cubicBezTo>
                  <a:pt x="4240431" y="1345992"/>
                  <a:pt x="3852215" y="1734208"/>
                  <a:pt x="3373327" y="1734208"/>
                </a:cubicBezTo>
                <a:cubicBezTo>
                  <a:pt x="3014161" y="1734208"/>
                  <a:pt x="2705998" y="1515837"/>
                  <a:pt x="2574365" y="1204620"/>
                </a:cubicBezTo>
                <a:lnTo>
                  <a:pt x="2536607" y="1082986"/>
                </a:lnTo>
                <a:lnTo>
                  <a:pt x="1335567" y="1082986"/>
                </a:lnTo>
                <a:lnTo>
                  <a:pt x="1319597" y="1134431"/>
                </a:lnTo>
                <a:cubicBezTo>
                  <a:pt x="1215338" y="1380928"/>
                  <a:pt x="971259" y="1553888"/>
                  <a:pt x="686784" y="1553888"/>
                </a:cubicBezTo>
                <a:cubicBezTo>
                  <a:pt x="307484" y="1553888"/>
                  <a:pt x="0" y="1246404"/>
                  <a:pt x="0" y="867104"/>
                </a:cubicBezTo>
                <a:cubicBezTo>
                  <a:pt x="0" y="487804"/>
                  <a:pt x="307484" y="180320"/>
                  <a:pt x="686784" y="180320"/>
                </a:cubicBezTo>
                <a:cubicBezTo>
                  <a:pt x="971259" y="180320"/>
                  <a:pt x="1215338" y="353280"/>
                  <a:pt x="1319597" y="599777"/>
                </a:cubicBezTo>
                <a:lnTo>
                  <a:pt x="1335566" y="651219"/>
                </a:lnTo>
                <a:lnTo>
                  <a:pt x="2536608" y="651219"/>
                </a:lnTo>
                <a:lnTo>
                  <a:pt x="2574365" y="529588"/>
                </a:lnTo>
                <a:cubicBezTo>
                  <a:pt x="2705998" y="218371"/>
                  <a:pt x="3014161" y="0"/>
                  <a:pt x="3373327" y="0"/>
                </a:cubicBezTo>
                <a:close/>
              </a:path>
            </a:pathLst>
          </a:custGeom>
          <a:solidFill>
            <a:schemeClr val="bg1">
              <a:lumMod val="95000"/>
            </a:schemeClr>
          </a:solidFill>
          <a:ln>
            <a:noFill/>
          </a:ln>
          <a:effectLst>
            <a:outerShdw blurRad="190500" dist="88900" dir="2700000" algn="tl" rotWithShape="0">
              <a:prstClr val="black">
                <a:alpha val="30000"/>
              </a:prstClr>
            </a:outerShdw>
          </a:effectLst>
          <a:scene3d>
            <a:camera prst="orthographicFront"/>
            <a:lightRig rig="threePt" dir="t"/>
          </a:scene3d>
          <a:sp3d prstMaterial="softEdge">
            <a:bevelT w="3175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rot="18900000" flipH="1">
            <a:off x="5089009" y="4591866"/>
            <a:ext cx="2393613" cy="978915"/>
          </a:xfrm>
          <a:custGeom>
            <a:avLst/>
            <a:gdLst>
              <a:gd name="connsiteX0" fmla="*/ 3373327 w 4240431"/>
              <a:gd name="connsiteY0" fmla="*/ 0 h 1734208"/>
              <a:gd name="connsiteX1" fmla="*/ 4240431 w 4240431"/>
              <a:gd name="connsiteY1" fmla="*/ 867104 h 1734208"/>
              <a:gd name="connsiteX2" fmla="*/ 3373327 w 4240431"/>
              <a:gd name="connsiteY2" fmla="*/ 1734208 h 1734208"/>
              <a:gd name="connsiteX3" fmla="*/ 2574365 w 4240431"/>
              <a:gd name="connsiteY3" fmla="*/ 1204620 h 1734208"/>
              <a:gd name="connsiteX4" fmla="*/ 2536607 w 4240431"/>
              <a:gd name="connsiteY4" fmla="*/ 1082986 h 1734208"/>
              <a:gd name="connsiteX5" fmla="*/ 1335567 w 4240431"/>
              <a:gd name="connsiteY5" fmla="*/ 1082986 h 1734208"/>
              <a:gd name="connsiteX6" fmla="*/ 1319597 w 4240431"/>
              <a:gd name="connsiteY6" fmla="*/ 1134431 h 1734208"/>
              <a:gd name="connsiteX7" fmla="*/ 686784 w 4240431"/>
              <a:gd name="connsiteY7" fmla="*/ 1553888 h 1734208"/>
              <a:gd name="connsiteX8" fmla="*/ 0 w 4240431"/>
              <a:gd name="connsiteY8" fmla="*/ 867104 h 1734208"/>
              <a:gd name="connsiteX9" fmla="*/ 686784 w 4240431"/>
              <a:gd name="connsiteY9" fmla="*/ 180320 h 1734208"/>
              <a:gd name="connsiteX10" fmla="*/ 1319597 w 4240431"/>
              <a:gd name="connsiteY10" fmla="*/ 599777 h 1734208"/>
              <a:gd name="connsiteX11" fmla="*/ 1335566 w 4240431"/>
              <a:gd name="connsiteY11" fmla="*/ 651219 h 1734208"/>
              <a:gd name="connsiteX12" fmla="*/ 2536608 w 4240431"/>
              <a:gd name="connsiteY12" fmla="*/ 651219 h 1734208"/>
              <a:gd name="connsiteX13" fmla="*/ 2574365 w 4240431"/>
              <a:gd name="connsiteY13" fmla="*/ 529588 h 1734208"/>
              <a:gd name="connsiteX14" fmla="*/ 3373327 w 4240431"/>
              <a:gd name="connsiteY14" fmla="*/ 0 h 17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431" h="1734208">
                <a:moveTo>
                  <a:pt x="3373327" y="0"/>
                </a:moveTo>
                <a:cubicBezTo>
                  <a:pt x="3852215" y="0"/>
                  <a:pt x="4240431" y="388216"/>
                  <a:pt x="4240431" y="867104"/>
                </a:cubicBezTo>
                <a:cubicBezTo>
                  <a:pt x="4240431" y="1345992"/>
                  <a:pt x="3852215" y="1734208"/>
                  <a:pt x="3373327" y="1734208"/>
                </a:cubicBezTo>
                <a:cubicBezTo>
                  <a:pt x="3014161" y="1734208"/>
                  <a:pt x="2705998" y="1515837"/>
                  <a:pt x="2574365" y="1204620"/>
                </a:cubicBezTo>
                <a:lnTo>
                  <a:pt x="2536607" y="1082986"/>
                </a:lnTo>
                <a:lnTo>
                  <a:pt x="1335567" y="1082986"/>
                </a:lnTo>
                <a:lnTo>
                  <a:pt x="1319597" y="1134431"/>
                </a:lnTo>
                <a:cubicBezTo>
                  <a:pt x="1215338" y="1380928"/>
                  <a:pt x="971259" y="1553888"/>
                  <a:pt x="686784" y="1553888"/>
                </a:cubicBezTo>
                <a:cubicBezTo>
                  <a:pt x="307484" y="1553888"/>
                  <a:pt x="0" y="1246404"/>
                  <a:pt x="0" y="867104"/>
                </a:cubicBezTo>
                <a:cubicBezTo>
                  <a:pt x="0" y="487804"/>
                  <a:pt x="307484" y="180320"/>
                  <a:pt x="686784" y="180320"/>
                </a:cubicBezTo>
                <a:cubicBezTo>
                  <a:pt x="971259" y="180320"/>
                  <a:pt x="1215338" y="353280"/>
                  <a:pt x="1319597" y="599777"/>
                </a:cubicBezTo>
                <a:lnTo>
                  <a:pt x="1335566" y="651219"/>
                </a:lnTo>
                <a:lnTo>
                  <a:pt x="2536608" y="651219"/>
                </a:lnTo>
                <a:lnTo>
                  <a:pt x="2574365" y="529588"/>
                </a:lnTo>
                <a:cubicBezTo>
                  <a:pt x="2705998" y="218371"/>
                  <a:pt x="3014161" y="0"/>
                  <a:pt x="3373327" y="0"/>
                </a:cubicBezTo>
                <a:close/>
              </a:path>
            </a:pathLst>
          </a:custGeom>
          <a:solidFill>
            <a:schemeClr val="bg1">
              <a:lumMod val="95000"/>
            </a:schemeClr>
          </a:solidFill>
          <a:ln>
            <a:noFill/>
          </a:ln>
          <a:effectLst>
            <a:outerShdw blurRad="190500" dist="88900" dir="2700000" algn="tl" rotWithShape="0">
              <a:prstClr val="black">
                <a:alpha val="30000"/>
              </a:prstClr>
            </a:outerShdw>
          </a:effectLst>
          <a:scene3d>
            <a:camera prst="orthographicFront"/>
            <a:lightRig rig="threePt" dir="t"/>
          </a:scene3d>
          <a:sp3d prstMaterial="softEdge">
            <a:bevelT w="3175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5490663" y="981872"/>
            <a:ext cx="582026" cy="582026"/>
          </a:xfrm>
          <a:prstGeom prst="ellipse">
            <a:avLst/>
          </a:prstGeom>
          <a:gradFill flip="none" rotWithShape="1">
            <a:gsLst>
              <a:gs pos="0">
                <a:srgbClr val="FFA829"/>
              </a:gs>
              <a:gs pos="100000">
                <a:srgbClr val="FFCC81"/>
              </a:gs>
            </a:gsLst>
            <a:lin ang="2700000" scaled="1"/>
            <a:tileRect/>
          </a:gradFill>
          <a:ln w="15875">
            <a:gradFill flip="none" rotWithShape="1">
              <a:gsLst>
                <a:gs pos="0">
                  <a:srgbClr val="FFCC81"/>
                </a:gs>
                <a:gs pos="100000">
                  <a:srgbClr val="FFA829"/>
                </a:gs>
              </a:gsLst>
              <a:lin ang="2700000" scaled="1"/>
              <a:tileRect/>
            </a:gradFill>
          </a:ln>
          <a:effectLst>
            <a:outerShdw blurRad="1270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490663" y="3131701"/>
            <a:ext cx="582026" cy="582026"/>
          </a:xfrm>
          <a:prstGeom prst="ellipse">
            <a:avLst/>
          </a:prstGeom>
          <a:gradFill flip="none" rotWithShape="1">
            <a:gsLst>
              <a:gs pos="0">
                <a:srgbClr val="01A6B7"/>
              </a:gs>
              <a:gs pos="100000">
                <a:srgbClr val="01CCE1"/>
              </a:gs>
            </a:gsLst>
            <a:lin ang="2700000" scaled="1"/>
            <a:tileRect/>
          </a:gradFill>
          <a:ln w="15875">
            <a:gradFill flip="none" rotWithShape="1">
              <a:gsLst>
                <a:gs pos="0">
                  <a:srgbClr val="01CCE1"/>
                </a:gs>
                <a:gs pos="100000">
                  <a:srgbClr val="01ACBE"/>
                </a:gs>
              </a:gsLst>
              <a:lin ang="2700000" scaled="1"/>
              <a:tileRect/>
            </a:gradFill>
          </a:ln>
          <a:effectLst>
            <a:outerShdw blurRad="1270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5426029" y="5229799"/>
            <a:ext cx="711295" cy="711295"/>
          </a:xfrm>
          <a:prstGeom prst="ellipse">
            <a:avLst/>
          </a:prstGeom>
          <a:gradFill flip="none" rotWithShape="1">
            <a:gsLst>
              <a:gs pos="0">
                <a:srgbClr val="663A77"/>
              </a:gs>
              <a:gs pos="100000">
                <a:srgbClr val="985CB0"/>
              </a:gs>
            </a:gsLst>
            <a:lin ang="2700000" scaled="1"/>
            <a:tileRect/>
          </a:gradFill>
          <a:ln w="15875">
            <a:gradFill flip="none" rotWithShape="1">
              <a:gsLst>
                <a:gs pos="0">
                  <a:srgbClr val="985CB0"/>
                </a:gs>
                <a:gs pos="100000">
                  <a:srgbClr val="663A77"/>
                </a:gs>
              </a:gsLst>
              <a:lin ang="2700000" scaled="1"/>
              <a:tileRect/>
            </a:gradFill>
          </a:ln>
          <a:effectLst>
            <a:outerShdw blurRad="1270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6561206" y="2063013"/>
            <a:ext cx="582026" cy="582026"/>
          </a:xfrm>
          <a:prstGeom prst="ellipse">
            <a:avLst/>
          </a:prstGeom>
          <a:gradFill flip="none" rotWithShape="1">
            <a:gsLst>
              <a:gs pos="0">
                <a:srgbClr val="E45A5A"/>
              </a:gs>
              <a:gs pos="100000">
                <a:srgbClr val="ED9393"/>
              </a:gs>
            </a:gsLst>
            <a:lin ang="2700000" scaled="1"/>
            <a:tileRect/>
          </a:gradFill>
          <a:ln w="15875">
            <a:gradFill flip="none" rotWithShape="1">
              <a:gsLst>
                <a:gs pos="0">
                  <a:srgbClr val="ED9393"/>
                </a:gs>
                <a:gs pos="100000">
                  <a:srgbClr val="E45A5A"/>
                </a:gs>
              </a:gsLst>
              <a:lin ang="2700000" scaled="1"/>
              <a:tileRect/>
            </a:gradFill>
          </a:ln>
          <a:effectLst>
            <a:outerShdw blurRad="1270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6561206" y="4216619"/>
            <a:ext cx="582026" cy="582026"/>
          </a:xfrm>
          <a:prstGeom prst="ellipse">
            <a:avLst/>
          </a:prstGeom>
          <a:gradFill flip="none" rotWithShape="1">
            <a:gsLst>
              <a:gs pos="0">
                <a:srgbClr val="00AF92"/>
              </a:gs>
              <a:gs pos="100000">
                <a:srgbClr val="00F2CA"/>
              </a:gs>
            </a:gsLst>
            <a:lin ang="2700000" scaled="1"/>
            <a:tileRect/>
          </a:gradFill>
          <a:ln w="15875">
            <a:gradFill flip="none" rotWithShape="1">
              <a:gsLst>
                <a:gs pos="0">
                  <a:srgbClr val="01FFD5"/>
                </a:gs>
                <a:gs pos="100000">
                  <a:srgbClr val="00AF92"/>
                </a:gs>
              </a:gsLst>
              <a:lin ang="2700000" scaled="1"/>
              <a:tileRect/>
            </a:gradFill>
          </a:ln>
          <a:effectLst>
            <a:outerShdw blurRad="1270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5467351" y="993090"/>
            <a:ext cx="628650" cy="551700"/>
            <a:chOff x="4841421" y="2703657"/>
            <a:chExt cx="628650" cy="551700"/>
          </a:xfrm>
        </p:grpSpPr>
        <p:sp>
          <p:nvSpPr>
            <p:cNvPr id="24" name="文本框 23"/>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25" name="文本框 24"/>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26" name="组合 25"/>
          <p:cNvGrpSpPr/>
          <p:nvPr/>
        </p:nvGrpSpPr>
        <p:grpSpPr>
          <a:xfrm>
            <a:off x="6537894" y="2085290"/>
            <a:ext cx="628650" cy="551700"/>
            <a:chOff x="4841421" y="2703657"/>
            <a:chExt cx="628650" cy="551700"/>
          </a:xfrm>
        </p:grpSpPr>
        <p:sp>
          <p:nvSpPr>
            <p:cNvPr id="27" name="文本框 26"/>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28" name="文本框 27"/>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29" name="组合 28"/>
          <p:cNvGrpSpPr/>
          <p:nvPr/>
        </p:nvGrpSpPr>
        <p:grpSpPr>
          <a:xfrm>
            <a:off x="5467351" y="3156640"/>
            <a:ext cx="628650" cy="551700"/>
            <a:chOff x="4841421" y="2703657"/>
            <a:chExt cx="628650" cy="551700"/>
          </a:xfrm>
        </p:grpSpPr>
        <p:sp>
          <p:nvSpPr>
            <p:cNvPr id="30" name="文本框 29"/>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31" name="文本框 30"/>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32" name="组合 31"/>
          <p:cNvGrpSpPr/>
          <p:nvPr/>
        </p:nvGrpSpPr>
        <p:grpSpPr>
          <a:xfrm>
            <a:off x="6537894" y="4247181"/>
            <a:ext cx="628650" cy="551700"/>
            <a:chOff x="4841421" y="2703657"/>
            <a:chExt cx="628650" cy="551700"/>
          </a:xfrm>
        </p:grpSpPr>
        <p:sp>
          <p:nvSpPr>
            <p:cNvPr id="33" name="文本框 32"/>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34" name="文本框 33"/>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sp>
        <p:nvSpPr>
          <p:cNvPr id="35" name="文本框 34"/>
          <p:cNvSpPr txBox="1"/>
          <p:nvPr/>
        </p:nvSpPr>
        <p:spPr>
          <a:xfrm>
            <a:off x="5327541" y="5457828"/>
            <a:ext cx="925279" cy="276999"/>
          </a:xfrm>
          <a:prstGeom prst="rect">
            <a:avLst/>
          </a:prstGeom>
          <a:noFill/>
        </p:spPr>
        <p:txBody>
          <a:bodyPr wrap="square" rtlCol="0">
            <a:spAutoFit/>
          </a:bodyPr>
          <a:lstStyle/>
          <a:p>
            <a:pPr algn="ctr"/>
            <a:r>
              <a:rPr lang="en-US" altLang="zh-CN" sz="1200" dirty="0" smtClean="0">
                <a:solidFill>
                  <a:schemeClr val="bg1"/>
                </a:solidFill>
                <a:latin typeface="Impact" panose="020B0806030902050204" pitchFamily="34" charset="0"/>
              </a:rPr>
              <a:t>SUCCESS</a:t>
            </a:r>
            <a:endParaRPr lang="zh-CN" altLang="en-US" sz="1200" dirty="0">
              <a:solidFill>
                <a:schemeClr val="bg1"/>
              </a:solidFill>
              <a:latin typeface="Impact" panose="020B0806030902050204" pitchFamily="34" charset="0"/>
            </a:endParaRPr>
          </a:p>
        </p:txBody>
      </p:sp>
      <p:grpSp>
        <p:nvGrpSpPr>
          <p:cNvPr id="42" name="组合 41"/>
          <p:cNvGrpSpPr/>
          <p:nvPr/>
        </p:nvGrpSpPr>
        <p:grpSpPr>
          <a:xfrm>
            <a:off x="2341718" y="1301842"/>
            <a:ext cx="2563425" cy="1014084"/>
            <a:chOff x="2341718" y="1339942"/>
            <a:chExt cx="2563425" cy="1014084"/>
          </a:xfrm>
        </p:grpSpPr>
        <p:sp>
          <p:nvSpPr>
            <p:cNvPr id="36" name="圆角矩形 35"/>
            <p:cNvSpPr/>
            <p:nvPr/>
          </p:nvSpPr>
          <p:spPr>
            <a:xfrm>
              <a:off x="2341718" y="1339942"/>
              <a:ext cx="2563425" cy="1014084"/>
            </a:xfrm>
            <a:prstGeom prst="roundRect">
              <a:avLst>
                <a:gd name="adj" fmla="val 13961"/>
              </a:avLst>
            </a:prstGeom>
            <a:solidFill>
              <a:schemeClr val="bg1">
                <a:lumMod val="95000"/>
                <a:alpha val="4000"/>
              </a:schemeClr>
            </a:solidFill>
            <a:ln w="15875">
              <a:gradFill flip="none" rotWithShape="1">
                <a:gsLst>
                  <a:gs pos="0">
                    <a:schemeClr val="bg1"/>
                  </a:gs>
                  <a:gs pos="100000">
                    <a:schemeClr val="bg1">
                      <a:lumMod val="9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040856" y="1439515"/>
              <a:ext cx="1780467" cy="683095"/>
              <a:chOff x="223455" y="2735579"/>
              <a:chExt cx="1780467" cy="683095"/>
            </a:xfrm>
          </p:grpSpPr>
          <p:sp>
            <p:nvSpPr>
              <p:cNvPr id="40" name="文本框 39"/>
              <p:cNvSpPr txBox="1"/>
              <p:nvPr/>
            </p:nvSpPr>
            <p:spPr>
              <a:xfrm>
                <a:off x="223455" y="2735579"/>
                <a:ext cx="1780467" cy="369332"/>
              </a:xfrm>
              <a:prstGeom prst="rect">
                <a:avLst/>
              </a:prstGeom>
              <a:noFill/>
            </p:spPr>
            <p:txBody>
              <a:bodyPr wrap="square" rtlCol="0">
                <a:spAutoFit/>
              </a:bodyPr>
              <a:lstStyle/>
              <a:p>
                <a:r>
                  <a:rPr lang="zh-CN" altLang="en-US"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dirty="0">
                  <a:solidFill>
                    <a:srgbClr val="FFB850"/>
                  </a:solidFill>
                  <a:latin typeface="时尚中黑简体" panose="01010104010101010101" pitchFamily="2" charset="-122"/>
                  <a:ea typeface="时尚中黑简体" panose="01010104010101010101" pitchFamily="2" charset="-122"/>
                </a:endParaRPr>
              </a:p>
            </p:txBody>
          </p:sp>
          <p:sp>
            <p:nvSpPr>
              <p:cNvPr id="41" name="文本框 40"/>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43" name="组合 42"/>
          <p:cNvGrpSpPr/>
          <p:nvPr/>
        </p:nvGrpSpPr>
        <p:grpSpPr>
          <a:xfrm>
            <a:off x="2341718" y="3432712"/>
            <a:ext cx="2563425" cy="1014084"/>
            <a:chOff x="2341718" y="1339942"/>
            <a:chExt cx="2563425" cy="1014084"/>
          </a:xfrm>
        </p:grpSpPr>
        <p:sp>
          <p:nvSpPr>
            <p:cNvPr id="44" name="圆角矩形 43"/>
            <p:cNvSpPr/>
            <p:nvPr/>
          </p:nvSpPr>
          <p:spPr>
            <a:xfrm>
              <a:off x="2341718" y="1339942"/>
              <a:ext cx="2563425" cy="1014084"/>
            </a:xfrm>
            <a:prstGeom prst="roundRect">
              <a:avLst>
                <a:gd name="adj" fmla="val 13961"/>
              </a:avLst>
            </a:prstGeom>
            <a:solidFill>
              <a:schemeClr val="bg1">
                <a:lumMod val="95000"/>
                <a:alpha val="4000"/>
              </a:schemeClr>
            </a:solidFill>
            <a:ln w="15875">
              <a:gradFill flip="none" rotWithShape="1">
                <a:gsLst>
                  <a:gs pos="0">
                    <a:schemeClr val="bg1"/>
                  </a:gs>
                  <a:gs pos="100000">
                    <a:schemeClr val="bg1">
                      <a:lumMod val="9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组合 44"/>
            <p:cNvGrpSpPr/>
            <p:nvPr/>
          </p:nvGrpSpPr>
          <p:grpSpPr>
            <a:xfrm>
              <a:off x="3040856" y="1439515"/>
              <a:ext cx="1780467" cy="683095"/>
              <a:chOff x="223455" y="2735579"/>
              <a:chExt cx="1780467" cy="683095"/>
            </a:xfrm>
          </p:grpSpPr>
          <p:sp>
            <p:nvSpPr>
              <p:cNvPr id="46" name="文本框 45"/>
              <p:cNvSpPr txBox="1"/>
              <p:nvPr/>
            </p:nvSpPr>
            <p:spPr>
              <a:xfrm>
                <a:off x="223455" y="2735579"/>
                <a:ext cx="1780467" cy="369332"/>
              </a:xfrm>
              <a:prstGeom prst="rect">
                <a:avLst/>
              </a:prstGeom>
              <a:noFill/>
            </p:spPr>
            <p:txBody>
              <a:bodyPr wrap="square" rtlCol="0">
                <a:spAutoFit/>
              </a:bodyPr>
              <a:lstStyle/>
              <a:p>
                <a:r>
                  <a:rPr lang="zh-CN" altLang="en-US"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dirty="0">
                  <a:solidFill>
                    <a:srgbClr val="01ACBE"/>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48" name="组合 47"/>
          <p:cNvGrpSpPr/>
          <p:nvPr/>
        </p:nvGrpSpPr>
        <p:grpSpPr>
          <a:xfrm>
            <a:off x="7823560" y="2305142"/>
            <a:ext cx="2563425" cy="1014084"/>
            <a:chOff x="2341718" y="1339942"/>
            <a:chExt cx="2563425" cy="1014084"/>
          </a:xfrm>
        </p:grpSpPr>
        <p:sp>
          <p:nvSpPr>
            <p:cNvPr id="49" name="圆角矩形 48"/>
            <p:cNvSpPr/>
            <p:nvPr/>
          </p:nvSpPr>
          <p:spPr>
            <a:xfrm>
              <a:off x="2341718" y="1339942"/>
              <a:ext cx="2563425" cy="1014084"/>
            </a:xfrm>
            <a:prstGeom prst="roundRect">
              <a:avLst>
                <a:gd name="adj" fmla="val 13961"/>
              </a:avLst>
            </a:prstGeom>
            <a:solidFill>
              <a:schemeClr val="bg1">
                <a:lumMod val="95000"/>
                <a:alpha val="4000"/>
              </a:schemeClr>
            </a:solidFill>
            <a:ln w="15875">
              <a:gradFill flip="none" rotWithShape="1">
                <a:gsLst>
                  <a:gs pos="0">
                    <a:schemeClr val="bg1"/>
                  </a:gs>
                  <a:gs pos="100000">
                    <a:schemeClr val="bg1">
                      <a:lumMod val="9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0" name="组合 49"/>
            <p:cNvGrpSpPr/>
            <p:nvPr/>
          </p:nvGrpSpPr>
          <p:grpSpPr>
            <a:xfrm>
              <a:off x="3040856" y="1439515"/>
              <a:ext cx="1780467" cy="683095"/>
              <a:chOff x="223455" y="2735579"/>
              <a:chExt cx="1780467" cy="683095"/>
            </a:xfrm>
          </p:grpSpPr>
          <p:sp>
            <p:nvSpPr>
              <p:cNvPr id="51" name="文本框 50"/>
              <p:cNvSpPr txBox="1"/>
              <p:nvPr/>
            </p:nvSpPr>
            <p:spPr>
              <a:xfrm>
                <a:off x="223455" y="2735579"/>
                <a:ext cx="1780467" cy="369332"/>
              </a:xfrm>
              <a:prstGeom prst="rect">
                <a:avLst/>
              </a:prstGeom>
              <a:noFill/>
            </p:spPr>
            <p:txBody>
              <a:bodyPr wrap="square" rtlCol="0">
                <a:spAutoFit/>
              </a:bodyPr>
              <a:lstStyle/>
              <a:p>
                <a:r>
                  <a:rPr lang="zh-CN" altLang="en-US"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dirty="0">
                  <a:solidFill>
                    <a:srgbClr val="E87071"/>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53" name="组合 52"/>
          <p:cNvGrpSpPr/>
          <p:nvPr/>
        </p:nvGrpSpPr>
        <p:grpSpPr>
          <a:xfrm>
            <a:off x="7823560" y="4459487"/>
            <a:ext cx="2563425" cy="1014084"/>
            <a:chOff x="2341718" y="1339942"/>
            <a:chExt cx="2563425" cy="1014084"/>
          </a:xfrm>
        </p:grpSpPr>
        <p:sp>
          <p:nvSpPr>
            <p:cNvPr id="54" name="圆角矩形 53"/>
            <p:cNvSpPr/>
            <p:nvPr/>
          </p:nvSpPr>
          <p:spPr>
            <a:xfrm>
              <a:off x="2341718" y="1339942"/>
              <a:ext cx="2563425" cy="1014084"/>
            </a:xfrm>
            <a:prstGeom prst="roundRect">
              <a:avLst>
                <a:gd name="adj" fmla="val 13961"/>
              </a:avLst>
            </a:prstGeom>
            <a:solidFill>
              <a:schemeClr val="bg1">
                <a:lumMod val="95000"/>
                <a:alpha val="4000"/>
              </a:schemeClr>
            </a:solidFill>
            <a:ln w="15875">
              <a:gradFill flip="none" rotWithShape="1">
                <a:gsLst>
                  <a:gs pos="0">
                    <a:schemeClr val="bg1"/>
                  </a:gs>
                  <a:gs pos="100000">
                    <a:schemeClr val="bg1">
                      <a:lumMod val="95000"/>
                    </a:schemeClr>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p:nvPr/>
          </p:nvGrpSpPr>
          <p:grpSpPr>
            <a:xfrm>
              <a:off x="3040856" y="1439515"/>
              <a:ext cx="1780467" cy="683095"/>
              <a:chOff x="223455" y="2735579"/>
              <a:chExt cx="1780467" cy="683095"/>
            </a:xfrm>
          </p:grpSpPr>
          <p:sp>
            <p:nvSpPr>
              <p:cNvPr id="56" name="文本框 55"/>
              <p:cNvSpPr txBox="1"/>
              <p:nvPr/>
            </p:nvSpPr>
            <p:spPr>
              <a:xfrm>
                <a:off x="223455" y="2735579"/>
                <a:ext cx="1780467" cy="369332"/>
              </a:xfrm>
              <a:prstGeom prst="rect">
                <a:avLst/>
              </a:prstGeom>
              <a:noFill/>
            </p:spPr>
            <p:txBody>
              <a:bodyPr wrap="square" rtlCol="0">
                <a:spAutoFit/>
              </a:bodyPr>
              <a:lstStyle/>
              <a:p>
                <a:r>
                  <a:rPr lang="zh-CN" altLang="en-US" dirty="0">
                    <a:solidFill>
                      <a:srgbClr val="00AF91"/>
                    </a:solidFill>
                    <a:latin typeface="时尚中黑简体" panose="01010104010101010101" pitchFamily="2" charset="-122"/>
                    <a:ea typeface="时尚中黑简体" panose="01010104010101010101" pitchFamily="2" charset="-122"/>
                  </a:rPr>
                  <a:t>在此添加标题</a:t>
                </a:r>
                <a:endParaRPr lang="zh-CN" altLang="en-US" dirty="0">
                  <a:solidFill>
                    <a:srgbClr val="00AF91"/>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241791" y="3019894"/>
                <a:ext cx="1529123" cy="398780"/>
              </a:xfrm>
              <a:prstGeom prst="rect">
                <a:avLst/>
              </a:prstGeom>
              <a:noFill/>
            </p:spPr>
            <p:txBody>
              <a:bodyPr wrap="square" rtlCol="0">
                <a:spAutoFit/>
              </a:bodyPr>
              <a:lstStyle/>
              <a:p>
                <a:pPr algn="just"/>
                <a:r>
                  <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grpSp>
        <p:nvGrpSpPr>
          <p:cNvPr id="58" name="Group 887"/>
          <p:cNvGrpSpPr>
            <a:grpSpLocks noChangeAspect="1"/>
          </p:cNvGrpSpPr>
          <p:nvPr/>
        </p:nvGrpSpPr>
        <p:grpSpPr bwMode="auto">
          <a:xfrm>
            <a:off x="8107614" y="4783240"/>
            <a:ext cx="328309" cy="408386"/>
            <a:chOff x="5971" y="2553"/>
            <a:chExt cx="246" cy="306"/>
          </a:xfrm>
          <a:solidFill>
            <a:schemeClr val="bg1">
              <a:lumMod val="65000"/>
            </a:schemeClr>
          </a:solidFill>
          <a:effectLst>
            <a:reflection blurRad="6350" stA="50000" endA="300" endPos="40000" dir="5400000" sy="-100000" algn="bl" rotWithShape="0"/>
          </a:effectLst>
        </p:grpSpPr>
        <p:sp>
          <p:nvSpPr>
            <p:cNvPr id="59" name="Freeform 889"/>
            <p:cNvSpPr/>
            <p:nvPr/>
          </p:nvSpPr>
          <p:spPr bwMode="auto">
            <a:xfrm>
              <a:off x="5971" y="2715"/>
              <a:ext cx="246" cy="144"/>
            </a:xfrm>
            <a:custGeom>
              <a:avLst/>
              <a:gdLst>
                <a:gd name="T0" fmla="*/ 66 w 101"/>
                <a:gd name="T1" fmla="*/ 0 h 60"/>
                <a:gd name="T2" fmla="*/ 58 w 101"/>
                <a:gd name="T3" fmla="*/ 38 h 60"/>
                <a:gd name="T4" fmla="*/ 54 w 101"/>
                <a:gd name="T5" fmla="*/ 12 h 60"/>
                <a:gd name="T6" fmla="*/ 56 w 101"/>
                <a:gd name="T7" fmla="*/ 6 h 60"/>
                <a:gd name="T8" fmla="*/ 52 w 101"/>
                <a:gd name="T9" fmla="*/ 2 h 60"/>
                <a:gd name="T10" fmla="*/ 51 w 101"/>
                <a:gd name="T11" fmla="*/ 2 h 60"/>
                <a:gd name="T12" fmla="*/ 50 w 101"/>
                <a:gd name="T13" fmla="*/ 2 h 60"/>
                <a:gd name="T14" fmla="*/ 49 w 101"/>
                <a:gd name="T15" fmla="*/ 2 h 60"/>
                <a:gd name="T16" fmla="*/ 45 w 101"/>
                <a:gd name="T17" fmla="*/ 6 h 60"/>
                <a:gd name="T18" fmla="*/ 47 w 101"/>
                <a:gd name="T19" fmla="*/ 12 h 60"/>
                <a:gd name="T20" fmla="*/ 43 w 101"/>
                <a:gd name="T21" fmla="*/ 38 h 60"/>
                <a:gd name="T22" fmla="*/ 35 w 101"/>
                <a:gd name="T23" fmla="*/ 0 h 60"/>
                <a:gd name="T24" fmla="*/ 35 w 101"/>
                <a:gd name="T25" fmla="*/ 0 h 60"/>
                <a:gd name="T26" fmla="*/ 34 w 101"/>
                <a:gd name="T27" fmla="*/ 0 h 60"/>
                <a:gd name="T28" fmla="*/ 8 w 101"/>
                <a:gd name="T29" fmla="*/ 10 h 60"/>
                <a:gd name="T30" fmla="*/ 0 w 101"/>
                <a:gd name="T31" fmla="*/ 32 h 60"/>
                <a:gd name="T32" fmla="*/ 0 w 101"/>
                <a:gd name="T33" fmla="*/ 56 h 60"/>
                <a:gd name="T34" fmla="*/ 16 w 101"/>
                <a:gd name="T35" fmla="*/ 59 h 60"/>
                <a:gd name="T36" fmla="*/ 16 w 101"/>
                <a:gd name="T37" fmla="*/ 38 h 60"/>
                <a:gd name="T38" fmla="*/ 20 w 101"/>
                <a:gd name="T39" fmla="*/ 30 h 60"/>
                <a:gd name="T40" fmla="*/ 20 w 101"/>
                <a:gd name="T41" fmla="*/ 59 h 60"/>
                <a:gd name="T42" fmla="*/ 51 w 101"/>
                <a:gd name="T43" fmla="*/ 60 h 60"/>
                <a:gd name="T44" fmla="*/ 80 w 101"/>
                <a:gd name="T45" fmla="*/ 59 h 60"/>
                <a:gd name="T46" fmla="*/ 80 w 101"/>
                <a:gd name="T47" fmla="*/ 30 h 60"/>
                <a:gd name="T48" fmla="*/ 85 w 101"/>
                <a:gd name="T49" fmla="*/ 38 h 60"/>
                <a:gd name="T50" fmla="*/ 85 w 101"/>
                <a:gd name="T51" fmla="*/ 58 h 60"/>
                <a:gd name="T52" fmla="*/ 101 w 101"/>
                <a:gd name="T53" fmla="*/ 56 h 60"/>
                <a:gd name="T54" fmla="*/ 101 w 101"/>
                <a:gd name="T55" fmla="*/ 32 h 60"/>
                <a:gd name="T56" fmla="*/ 93 w 101"/>
                <a:gd name="T57" fmla="*/ 10 h 60"/>
                <a:gd name="T58" fmla="*/ 67 w 101"/>
                <a:gd name="T59" fmla="*/ 0 h 60"/>
                <a:gd name="T60" fmla="*/ 66 w 101"/>
                <a:gd name="T61" fmla="*/ 0 h 60"/>
                <a:gd name="T62" fmla="*/ 66 w 101"/>
                <a:gd name="T6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60">
                  <a:moveTo>
                    <a:pt x="66" y="0"/>
                  </a:moveTo>
                  <a:cubicBezTo>
                    <a:pt x="66" y="5"/>
                    <a:pt x="58" y="38"/>
                    <a:pt x="58" y="38"/>
                  </a:cubicBezTo>
                  <a:cubicBezTo>
                    <a:pt x="54" y="12"/>
                    <a:pt x="54" y="12"/>
                    <a:pt x="54" y="12"/>
                  </a:cubicBezTo>
                  <a:cubicBezTo>
                    <a:pt x="56" y="6"/>
                    <a:pt x="56" y="6"/>
                    <a:pt x="56" y="6"/>
                  </a:cubicBezTo>
                  <a:cubicBezTo>
                    <a:pt x="52" y="2"/>
                    <a:pt x="52" y="2"/>
                    <a:pt x="52" y="2"/>
                  </a:cubicBezTo>
                  <a:cubicBezTo>
                    <a:pt x="51" y="2"/>
                    <a:pt x="51" y="2"/>
                    <a:pt x="51" y="2"/>
                  </a:cubicBezTo>
                  <a:cubicBezTo>
                    <a:pt x="50" y="2"/>
                    <a:pt x="50" y="2"/>
                    <a:pt x="50" y="2"/>
                  </a:cubicBezTo>
                  <a:cubicBezTo>
                    <a:pt x="49" y="2"/>
                    <a:pt x="49" y="2"/>
                    <a:pt x="49" y="2"/>
                  </a:cubicBezTo>
                  <a:cubicBezTo>
                    <a:pt x="45" y="6"/>
                    <a:pt x="45" y="6"/>
                    <a:pt x="45" y="6"/>
                  </a:cubicBezTo>
                  <a:cubicBezTo>
                    <a:pt x="47" y="12"/>
                    <a:pt x="47" y="12"/>
                    <a:pt x="47" y="12"/>
                  </a:cubicBezTo>
                  <a:cubicBezTo>
                    <a:pt x="43" y="38"/>
                    <a:pt x="43" y="38"/>
                    <a:pt x="43" y="38"/>
                  </a:cubicBezTo>
                  <a:cubicBezTo>
                    <a:pt x="43" y="38"/>
                    <a:pt x="35" y="5"/>
                    <a:pt x="35" y="0"/>
                  </a:cubicBezTo>
                  <a:cubicBezTo>
                    <a:pt x="35" y="0"/>
                    <a:pt x="35" y="0"/>
                    <a:pt x="35" y="0"/>
                  </a:cubicBezTo>
                  <a:cubicBezTo>
                    <a:pt x="34" y="0"/>
                    <a:pt x="34" y="0"/>
                    <a:pt x="34" y="0"/>
                  </a:cubicBezTo>
                  <a:cubicBezTo>
                    <a:pt x="29" y="1"/>
                    <a:pt x="15" y="6"/>
                    <a:pt x="8" y="10"/>
                  </a:cubicBezTo>
                  <a:cubicBezTo>
                    <a:pt x="6" y="12"/>
                    <a:pt x="1" y="17"/>
                    <a:pt x="0" y="32"/>
                  </a:cubicBezTo>
                  <a:cubicBezTo>
                    <a:pt x="0" y="34"/>
                    <a:pt x="0" y="47"/>
                    <a:pt x="0" y="56"/>
                  </a:cubicBezTo>
                  <a:cubicBezTo>
                    <a:pt x="6" y="57"/>
                    <a:pt x="9" y="58"/>
                    <a:pt x="16" y="59"/>
                  </a:cubicBezTo>
                  <a:cubicBezTo>
                    <a:pt x="16" y="51"/>
                    <a:pt x="16" y="40"/>
                    <a:pt x="16" y="38"/>
                  </a:cubicBezTo>
                  <a:cubicBezTo>
                    <a:pt x="16" y="35"/>
                    <a:pt x="19" y="32"/>
                    <a:pt x="20" y="30"/>
                  </a:cubicBezTo>
                  <a:cubicBezTo>
                    <a:pt x="20" y="59"/>
                    <a:pt x="20" y="59"/>
                    <a:pt x="20" y="59"/>
                  </a:cubicBezTo>
                  <a:cubicBezTo>
                    <a:pt x="29" y="59"/>
                    <a:pt x="41" y="60"/>
                    <a:pt x="51" y="60"/>
                  </a:cubicBezTo>
                  <a:cubicBezTo>
                    <a:pt x="60" y="60"/>
                    <a:pt x="71" y="59"/>
                    <a:pt x="80" y="59"/>
                  </a:cubicBezTo>
                  <a:cubicBezTo>
                    <a:pt x="80" y="30"/>
                    <a:pt x="80" y="30"/>
                    <a:pt x="80" y="30"/>
                  </a:cubicBezTo>
                  <a:cubicBezTo>
                    <a:pt x="82" y="32"/>
                    <a:pt x="85" y="34"/>
                    <a:pt x="85" y="38"/>
                  </a:cubicBezTo>
                  <a:cubicBezTo>
                    <a:pt x="85" y="40"/>
                    <a:pt x="85" y="51"/>
                    <a:pt x="85" y="58"/>
                  </a:cubicBezTo>
                  <a:cubicBezTo>
                    <a:pt x="92" y="58"/>
                    <a:pt x="95" y="57"/>
                    <a:pt x="101" y="56"/>
                  </a:cubicBezTo>
                  <a:cubicBezTo>
                    <a:pt x="101" y="47"/>
                    <a:pt x="101" y="34"/>
                    <a:pt x="101" y="32"/>
                  </a:cubicBezTo>
                  <a:cubicBezTo>
                    <a:pt x="100" y="17"/>
                    <a:pt x="95" y="12"/>
                    <a:pt x="93" y="10"/>
                  </a:cubicBezTo>
                  <a:cubicBezTo>
                    <a:pt x="86" y="6"/>
                    <a:pt x="72" y="1"/>
                    <a:pt x="67" y="0"/>
                  </a:cubicBezTo>
                  <a:cubicBezTo>
                    <a:pt x="66" y="0"/>
                    <a:pt x="66" y="0"/>
                    <a:pt x="66" y="0"/>
                  </a:cubicBezTo>
                  <a:cubicBezTo>
                    <a:pt x="66" y="0"/>
                    <a:pt x="66" y="0"/>
                    <a:pt x="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0" name="Freeform 890"/>
            <p:cNvSpPr/>
            <p:nvPr/>
          </p:nvSpPr>
          <p:spPr bwMode="auto">
            <a:xfrm>
              <a:off x="6032" y="2553"/>
              <a:ext cx="124" cy="147"/>
            </a:xfrm>
            <a:custGeom>
              <a:avLst/>
              <a:gdLst>
                <a:gd name="T0" fmla="*/ 26 w 51"/>
                <a:gd name="T1" fmla="*/ 0 h 61"/>
                <a:gd name="T2" fmla="*/ 4 w 51"/>
                <a:gd name="T3" fmla="*/ 25 h 61"/>
                <a:gd name="T4" fmla="*/ 0 w 51"/>
                <a:gd name="T5" fmla="*/ 30 h 61"/>
                <a:gd name="T6" fmla="*/ 5 w 51"/>
                <a:gd name="T7" fmla="*/ 40 h 61"/>
                <a:gd name="T8" fmla="*/ 26 w 51"/>
                <a:gd name="T9" fmla="*/ 61 h 61"/>
                <a:gd name="T10" fmla="*/ 46 w 51"/>
                <a:gd name="T11" fmla="*/ 39 h 61"/>
                <a:gd name="T12" fmla="*/ 51 w 51"/>
                <a:gd name="T13" fmla="*/ 30 h 61"/>
                <a:gd name="T14" fmla="*/ 48 w 51"/>
                <a:gd name="T15" fmla="*/ 25 h 61"/>
                <a:gd name="T16" fmla="*/ 26 w 51"/>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61">
                  <a:moveTo>
                    <a:pt x="26" y="0"/>
                  </a:moveTo>
                  <a:cubicBezTo>
                    <a:pt x="13" y="0"/>
                    <a:pt x="4" y="11"/>
                    <a:pt x="4" y="25"/>
                  </a:cubicBezTo>
                  <a:cubicBezTo>
                    <a:pt x="2" y="26"/>
                    <a:pt x="0" y="27"/>
                    <a:pt x="0" y="30"/>
                  </a:cubicBezTo>
                  <a:cubicBezTo>
                    <a:pt x="0" y="33"/>
                    <a:pt x="2" y="39"/>
                    <a:pt x="5" y="40"/>
                  </a:cubicBezTo>
                  <a:cubicBezTo>
                    <a:pt x="8" y="51"/>
                    <a:pt x="15" y="61"/>
                    <a:pt x="26" y="61"/>
                  </a:cubicBezTo>
                  <a:cubicBezTo>
                    <a:pt x="37" y="61"/>
                    <a:pt x="44" y="51"/>
                    <a:pt x="46" y="39"/>
                  </a:cubicBezTo>
                  <a:cubicBezTo>
                    <a:pt x="50" y="38"/>
                    <a:pt x="51" y="33"/>
                    <a:pt x="51" y="30"/>
                  </a:cubicBezTo>
                  <a:cubicBezTo>
                    <a:pt x="51" y="27"/>
                    <a:pt x="50" y="26"/>
                    <a:pt x="48" y="25"/>
                  </a:cubicBezTo>
                  <a:cubicBezTo>
                    <a:pt x="47" y="11"/>
                    <a:pt x="3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61" name="Group 893"/>
          <p:cNvGrpSpPr>
            <a:grpSpLocks noChangeAspect="1"/>
          </p:cNvGrpSpPr>
          <p:nvPr/>
        </p:nvGrpSpPr>
        <p:grpSpPr bwMode="auto">
          <a:xfrm>
            <a:off x="8056607" y="2660082"/>
            <a:ext cx="356342" cy="355005"/>
            <a:chOff x="6356" y="2576"/>
            <a:chExt cx="267" cy="266"/>
          </a:xfrm>
          <a:solidFill>
            <a:schemeClr val="bg1">
              <a:lumMod val="65000"/>
            </a:schemeClr>
          </a:solidFill>
          <a:effectLst>
            <a:reflection blurRad="6350" stA="50000" endA="300" endPos="40000" dir="5400000" sy="-100000" algn="bl" rotWithShape="0"/>
          </a:effectLst>
        </p:grpSpPr>
        <p:sp>
          <p:nvSpPr>
            <p:cNvPr id="62" name="Freeform 896"/>
            <p:cNvSpPr>
              <a:spLocks noEditPoints="1"/>
            </p:cNvSpPr>
            <p:nvPr/>
          </p:nvSpPr>
          <p:spPr bwMode="auto">
            <a:xfrm>
              <a:off x="6356" y="2576"/>
              <a:ext cx="267" cy="266"/>
            </a:xfrm>
            <a:custGeom>
              <a:avLst/>
              <a:gdLst>
                <a:gd name="T0" fmla="*/ 55 w 110"/>
                <a:gd name="T1" fmla="*/ 0 h 111"/>
                <a:gd name="T2" fmla="*/ 0 w 110"/>
                <a:gd name="T3" fmla="*/ 56 h 111"/>
                <a:gd name="T4" fmla="*/ 55 w 110"/>
                <a:gd name="T5" fmla="*/ 111 h 111"/>
                <a:gd name="T6" fmla="*/ 110 w 110"/>
                <a:gd name="T7" fmla="*/ 56 h 111"/>
                <a:gd name="T8" fmla="*/ 55 w 110"/>
                <a:gd name="T9" fmla="*/ 0 h 111"/>
                <a:gd name="T10" fmla="*/ 55 w 110"/>
                <a:gd name="T11" fmla="*/ 100 h 111"/>
                <a:gd name="T12" fmla="*/ 10 w 110"/>
                <a:gd name="T13" fmla="*/ 56 h 111"/>
                <a:gd name="T14" fmla="*/ 55 w 110"/>
                <a:gd name="T15" fmla="*/ 11 h 111"/>
                <a:gd name="T16" fmla="*/ 100 w 110"/>
                <a:gd name="T17" fmla="*/ 56 h 111"/>
                <a:gd name="T18" fmla="*/ 55 w 110"/>
                <a:gd name="T19" fmla="*/ 10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11">
                  <a:moveTo>
                    <a:pt x="55" y="0"/>
                  </a:moveTo>
                  <a:cubicBezTo>
                    <a:pt x="25" y="0"/>
                    <a:pt x="0" y="25"/>
                    <a:pt x="0" y="56"/>
                  </a:cubicBezTo>
                  <a:cubicBezTo>
                    <a:pt x="0" y="86"/>
                    <a:pt x="25" y="111"/>
                    <a:pt x="55" y="111"/>
                  </a:cubicBezTo>
                  <a:cubicBezTo>
                    <a:pt x="86" y="111"/>
                    <a:pt x="110" y="86"/>
                    <a:pt x="110" y="56"/>
                  </a:cubicBezTo>
                  <a:cubicBezTo>
                    <a:pt x="110" y="25"/>
                    <a:pt x="86" y="0"/>
                    <a:pt x="55" y="0"/>
                  </a:cubicBezTo>
                  <a:close/>
                  <a:moveTo>
                    <a:pt x="55" y="100"/>
                  </a:moveTo>
                  <a:cubicBezTo>
                    <a:pt x="30" y="100"/>
                    <a:pt x="10" y="80"/>
                    <a:pt x="10" y="56"/>
                  </a:cubicBezTo>
                  <a:cubicBezTo>
                    <a:pt x="10" y="31"/>
                    <a:pt x="30" y="11"/>
                    <a:pt x="55" y="11"/>
                  </a:cubicBezTo>
                  <a:cubicBezTo>
                    <a:pt x="80" y="11"/>
                    <a:pt x="100" y="31"/>
                    <a:pt x="100" y="56"/>
                  </a:cubicBezTo>
                  <a:cubicBezTo>
                    <a:pt x="100" y="80"/>
                    <a:pt x="80" y="100"/>
                    <a:pt x="55"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3" name="Freeform 897"/>
            <p:cNvSpPr/>
            <p:nvPr/>
          </p:nvSpPr>
          <p:spPr bwMode="auto">
            <a:xfrm>
              <a:off x="6480" y="2605"/>
              <a:ext cx="19" cy="24"/>
            </a:xfrm>
            <a:custGeom>
              <a:avLst/>
              <a:gdLst>
                <a:gd name="T0" fmla="*/ 4 w 8"/>
                <a:gd name="T1" fmla="*/ 10 h 10"/>
                <a:gd name="T2" fmla="*/ 4 w 8"/>
                <a:gd name="T3" fmla="*/ 10 h 10"/>
                <a:gd name="T4" fmla="*/ 8 w 8"/>
                <a:gd name="T5" fmla="*/ 7 h 10"/>
                <a:gd name="T6" fmla="*/ 8 w 8"/>
                <a:gd name="T7" fmla="*/ 1 h 10"/>
                <a:gd name="T8" fmla="*/ 4 w 8"/>
                <a:gd name="T9" fmla="*/ 0 h 10"/>
                <a:gd name="T10" fmla="*/ 0 w 8"/>
                <a:gd name="T11" fmla="*/ 1 h 10"/>
                <a:gd name="T12" fmla="*/ 0 w 8"/>
                <a:gd name="T13" fmla="*/ 7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cubicBezTo>
                    <a:pt x="4" y="10"/>
                    <a:pt x="4" y="10"/>
                    <a:pt x="4" y="10"/>
                  </a:cubicBezTo>
                  <a:cubicBezTo>
                    <a:pt x="6" y="10"/>
                    <a:pt x="8" y="9"/>
                    <a:pt x="8" y="7"/>
                  </a:cubicBezTo>
                  <a:cubicBezTo>
                    <a:pt x="8" y="1"/>
                    <a:pt x="8" y="1"/>
                    <a:pt x="8" y="1"/>
                  </a:cubicBezTo>
                  <a:cubicBezTo>
                    <a:pt x="7" y="1"/>
                    <a:pt x="5" y="0"/>
                    <a:pt x="4" y="0"/>
                  </a:cubicBezTo>
                  <a:cubicBezTo>
                    <a:pt x="3" y="0"/>
                    <a:pt x="2" y="1"/>
                    <a:pt x="0" y="1"/>
                  </a:cubicBezTo>
                  <a:cubicBezTo>
                    <a:pt x="0" y="7"/>
                    <a:pt x="0" y="7"/>
                    <a:pt x="0" y="7"/>
                  </a:cubicBezTo>
                  <a:cubicBezTo>
                    <a:pt x="0" y="9"/>
                    <a:pt x="2"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4" name="Freeform 898"/>
            <p:cNvSpPr/>
            <p:nvPr/>
          </p:nvSpPr>
          <p:spPr bwMode="auto">
            <a:xfrm>
              <a:off x="6480" y="2790"/>
              <a:ext cx="19" cy="24"/>
            </a:xfrm>
            <a:custGeom>
              <a:avLst/>
              <a:gdLst>
                <a:gd name="T0" fmla="*/ 4 w 8"/>
                <a:gd name="T1" fmla="*/ 0 h 10"/>
                <a:gd name="T2" fmla="*/ 4 w 8"/>
                <a:gd name="T3" fmla="*/ 0 h 10"/>
                <a:gd name="T4" fmla="*/ 0 w 8"/>
                <a:gd name="T5" fmla="*/ 3 h 10"/>
                <a:gd name="T6" fmla="*/ 0 w 8"/>
                <a:gd name="T7" fmla="*/ 9 h 10"/>
                <a:gd name="T8" fmla="*/ 4 w 8"/>
                <a:gd name="T9" fmla="*/ 10 h 10"/>
                <a:gd name="T10" fmla="*/ 8 w 8"/>
                <a:gd name="T11" fmla="*/ 9 h 10"/>
                <a:gd name="T12" fmla="*/ 8 w 8"/>
                <a:gd name="T13" fmla="*/ 3 h 10"/>
                <a:gd name="T14" fmla="*/ 4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0"/>
                  </a:moveTo>
                  <a:cubicBezTo>
                    <a:pt x="4" y="0"/>
                    <a:pt x="4" y="0"/>
                    <a:pt x="4" y="0"/>
                  </a:cubicBezTo>
                  <a:cubicBezTo>
                    <a:pt x="2" y="0"/>
                    <a:pt x="0" y="1"/>
                    <a:pt x="0" y="3"/>
                  </a:cubicBezTo>
                  <a:cubicBezTo>
                    <a:pt x="0" y="9"/>
                    <a:pt x="0" y="9"/>
                    <a:pt x="0" y="9"/>
                  </a:cubicBezTo>
                  <a:cubicBezTo>
                    <a:pt x="2" y="10"/>
                    <a:pt x="3" y="10"/>
                    <a:pt x="4" y="10"/>
                  </a:cubicBezTo>
                  <a:cubicBezTo>
                    <a:pt x="5" y="10"/>
                    <a:pt x="7" y="10"/>
                    <a:pt x="8" y="9"/>
                  </a:cubicBezTo>
                  <a:cubicBezTo>
                    <a:pt x="8" y="3"/>
                    <a:pt x="8" y="3"/>
                    <a:pt x="8" y="3"/>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5" name="Freeform 899"/>
            <p:cNvSpPr/>
            <p:nvPr/>
          </p:nvSpPr>
          <p:spPr bwMode="auto">
            <a:xfrm>
              <a:off x="6385" y="2701"/>
              <a:ext cx="24" cy="17"/>
            </a:xfrm>
            <a:custGeom>
              <a:avLst/>
              <a:gdLst>
                <a:gd name="T0" fmla="*/ 6 w 10"/>
                <a:gd name="T1" fmla="*/ 0 h 7"/>
                <a:gd name="T2" fmla="*/ 0 w 10"/>
                <a:gd name="T3" fmla="*/ 0 h 7"/>
                <a:gd name="T4" fmla="*/ 0 w 10"/>
                <a:gd name="T5" fmla="*/ 4 h 7"/>
                <a:gd name="T6" fmla="*/ 0 w 10"/>
                <a:gd name="T7" fmla="*/ 7 h 7"/>
                <a:gd name="T8" fmla="*/ 6 w 10"/>
                <a:gd name="T9" fmla="*/ 7 h 7"/>
                <a:gd name="T10" fmla="*/ 10 w 10"/>
                <a:gd name="T11" fmla="*/ 4 h 7"/>
                <a:gd name="T12" fmla="*/ 10 w 10"/>
                <a:gd name="T13" fmla="*/ 3 h 7"/>
                <a:gd name="T14" fmla="*/ 6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6" y="0"/>
                  </a:moveTo>
                  <a:cubicBezTo>
                    <a:pt x="0" y="0"/>
                    <a:pt x="0" y="0"/>
                    <a:pt x="0" y="0"/>
                  </a:cubicBezTo>
                  <a:cubicBezTo>
                    <a:pt x="0" y="1"/>
                    <a:pt x="0" y="2"/>
                    <a:pt x="0" y="4"/>
                  </a:cubicBezTo>
                  <a:cubicBezTo>
                    <a:pt x="0" y="5"/>
                    <a:pt x="0" y="6"/>
                    <a:pt x="0" y="7"/>
                  </a:cubicBezTo>
                  <a:cubicBezTo>
                    <a:pt x="6" y="7"/>
                    <a:pt x="6" y="7"/>
                    <a:pt x="6" y="7"/>
                  </a:cubicBezTo>
                  <a:cubicBezTo>
                    <a:pt x="8" y="7"/>
                    <a:pt x="10" y="6"/>
                    <a:pt x="10" y="4"/>
                  </a:cubicBezTo>
                  <a:cubicBezTo>
                    <a:pt x="10" y="3"/>
                    <a:pt x="10" y="3"/>
                    <a:pt x="10" y="3"/>
                  </a:cubicBezTo>
                  <a:cubicBezTo>
                    <a:pt x="10"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6" name="Freeform 900"/>
            <p:cNvSpPr/>
            <p:nvPr/>
          </p:nvSpPr>
          <p:spPr bwMode="auto">
            <a:xfrm>
              <a:off x="6569" y="2701"/>
              <a:ext cx="24" cy="17"/>
            </a:xfrm>
            <a:custGeom>
              <a:avLst/>
              <a:gdLst>
                <a:gd name="T0" fmla="*/ 10 w 10"/>
                <a:gd name="T1" fmla="*/ 0 h 7"/>
                <a:gd name="T2" fmla="*/ 4 w 10"/>
                <a:gd name="T3" fmla="*/ 0 h 7"/>
                <a:gd name="T4" fmla="*/ 0 w 10"/>
                <a:gd name="T5" fmla="*/ 3 h 7"/>
                <a:gd name="T6" fmla="*/ 0 w 10"/>
                <a:gd name="T7" fmla="*/ 4 h 7"/>
                <a:gd name="T8" fmla="*/ 4 w 10"/>
                <a:gd name="T9" fmla="*/ 7 h 7"/>
                <a:gd name="T10" fmla="*/ 10 w 10"/>
                <a:gd name="T11" fmla="*/ 7 h 7"/>
                <a:gd name="T12" fmla="*/ 10 w 10"/>
                <a:gd name="T13" fmla="*/ 4 h 7"/>
                <a:gd name="T14" fmla="*/ 10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0"/>
                  </a:moveTo>
                  <a:cubicBezTo>
                    <a:pt x="4" y="0"/>
                    <a:pt x="4" y="0"/>
                    <a:pt x="4" y="0"/>
                  </a:cubicBezTo>
                  <a:cubicBezTo>
                    <a:pt x="2" y="0"/>
                    <a:pt x="0" y="1"/>
                    <a:pt x="0" y="3"/>
                  </a:cubicBezTo>
                  <a:cubicBezTo>
                    <a:pt x="0" y="4"/>
                    <a:pt x="0" y="4"/>
                    <a:pt x="0" y="4"/>
                  </a:cubicBezTo>
                  <a:cubicBezTo>
                    <a:pt x="0" y="6"/>
                    <a:pt x="2" y="7"/>
                    <a:pt x="4" y="7"/>
                  </a:cubicBezTo>
                  <a:cubicBezTo>
                    <a:pt x="10" y="7"/>
                    <a:pt x="10" y="7"/>
                    <a:pt x="10" y="7"/>
                  </a:cubicBezTo>
                  <a:cubicBezTo>
                    <a:pt x="10" y="6"/>
                    <a:pt x="10" y="5"/>
                    <a:pt x="10" y="4"/>
                  </a:cubicBezTo>
                  <a:cubicBezTo>
                    <a:pt x="10" y="2"/>
                    <a:pt x="10"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67" name="Freeform 901"/>
            <p:cNvSpPr/>
            <p:nvPr/>
          </p:nvSpPr>
          <p:spPr bwMode="auto">
            <a:xfrm>
              <a:off x="6424" y="2636"/>
              <a:ext cx="75" cy="86"/>
            </a:xfrm>
            <a:custGeom>
              <a:avLst/>
              <a:gdLst>
                <a:gd name="T0" fmla="*/ 27 w 31"/>
                <a:gd name="T1" fmla="*/ 0 h 36"/>
                <a:gd name="T2" fmla="*/ 23 w 31"/>
                <a:gd name="T3" fmla="*/ 5 h 36"/>
                <a:gd name="T4" fmla="*/ 23 w 31"/>
                <a:gd name="T5" fmla="*/ 26 h 36"/>
                <a:gd name="T6" fmla="*/ 22 w 31"/>
                <a:gd name="T7" fmla="*/ 28 h 36"/>
                <a:gd name="T8" fmla="*/ 4 w 31"/>
                <a:gd name="T9" fmla="*/ 28 h 36"/>
                <a:gd name="T10" fmla="*/ 0 w 31"/>
                <a:gd name="T11" fmla="*/ 32 h 36"/>
                <a:gd name="T12" fmla="*/ 4 w 31"/>
                <a:gd name="T13" fmla="*/ 36 h 36"/>
                <a:gd name="T14" fmla="*/ 26 w 31"/>
                <a:gd name="T15" fmla="*/ 36 h 36"/>
                <a:gd name="T16" fmla="*/ 29 w 31"/>
                <a:gd name="T17" fmla="*/ 35 h 36"/>
                <a:gd name="T18" fmla="*/ 29 w 31"/>
                <a:gd name="T19" fmla="*/ 35 h 36"/>
                <a:gd name="T20" fmla="*/ 31 w 31"/>
                <a:gd name="T21" fmla="*/ 31 h 36"/>
                <a:gd name="T22" fmla="*/ 31 w 31"/>
                <a:gd name="T23" fmla="*/ 5 h 36"/>
                <a:gd name="T24" fmla="*/ 27 w 3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6">
                  <a:moveTo>
                    <a:pt x="27" y="0"/>
                  </a:moveTo>
                  <a:cubicBezTo>
                    <a:pt x="25" y="0"/>
                    <a:pt x="23" y="2"/>
                    <a:pt x="23" y="5"/>
                  </a:cubicBezTo>
                  <a:cubicBezTo>
                    <a:pt x="23" y="26"/>
                    <a:pt x="23" y="26"/>
                    <a:pt x="23" y="26"/>
                  </a:cubicBezTo>
                  <a:cubicBezTo>
                    <a:pt x="23" y="27"/>
                    <a:pt x="22" y="28"/>
                    <a:pt x="22" y="28"/>
                  </a:cubicBezTo>
                  <a:cubicBezTo>
                    <a:pt x="4" y="28"/>
                    <a:pt x="4" y="28"/>
                    <a:pt x="4" y="28"/>
                  </a:cubicBezTo>
                  <a:cubicBezTo>
                    <a:pt x="2" y="28"/>
                    <a:pt x="0" y="30"/>
                    <a:pt x="0" y="32"/>
                  </a:cubicBezTo>
                  <a:cubicBezTo>
                    <a:pt x="0" y="34"/>
                    <a:pt x="2" y="36"/>
                    <a:pt x="4" y="36"/>
                  </a:cubicBezTo>
                  <a:cubicBezTo>
                    <a:pt x="26" y="36"/>
                    <a:pt x="26" y="36"/>
                    <a:pt x="26" y="36"/>
                  </a:cubicBezTo>
                  <a:cubicBezTo>
                    <a:pt x="27" y="36"/>
                    <a:pt x="28" y="35"/>
                    <a:pt x="29" y="35"/>
                  </a:cubicBezTo>
                  <a:cubicBezTo>
                    <a:pt x="29" y="35"/>
                    <a:pt x="29" y="35"/>
                    <a:pt x="29" y="35"/>
                  </a:cubicBezTo>
                  <a:cubicBezTo>
                    <a:pt x="30" y="34"/>
                    <a:pt x="31" y="33"/>
                    <a:pt x="31" y="31"/>
                  </a:cubicBezTo>
                  <a:cubicBezTo>
                    <a:pt x="31" y="5"/>
                    <a:pt x="31" y="5"/>
                    <a:pt x="31" y="5"/>
                  </a:cubicBezTo>
                  <a:cubicBezTo>
                    <a:pt x="31" y="2"/>
                    <a:pt x="29"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68" name="Freeform 905"/>
          <p:cNvSpPr/>
          <p:nvPr/>
        </p:nvSpPr>
        <p:spPr bwMode="auto">
          <a:xfrm>
            <a:off x="2631453" y="3700763"/>
            <a:ext cx="259847" cy="502705"/>
          </a:xfrm>
          <a:custGeom>
            <a:avLst/>
            <a:gdLst>
              <a:gd name="T0" fmla="*/ 31 w 72"/>
              <a:gd name="T1" fmla="*/ 118 h 118"/>
              <a:gd name="T2" fmla="*/ 39 w 72"/>
              <a:gd name="T3" fmla="*/ 118 h 118"/>
              <a:gd name="T4" fmla="*/ 41 w 72"/>
              <a:gd name="T5" fmla="*/ 115 h 118"/>
              <a:gd name="T6" fmla="*/ 41 w 72"/>
              <a:gd name="T7" fmla="*/ 107 h 118"/>
              <a:gd name="T8" fmla="*/ 62 w 72"/>
              <a:gd name="T9" fmla="*/ 100 h 118"/>
              <a:gd name="T10" fmla="*/ 69 w 72"/>
              <a:gd name="T11" fmla="*/ 73 h 118"/>
              <a:gd name="T12" fmla="*/ 41 w 72"/>
              <a:gd name="T13" fmla="*/ 53 h 118"/>
              <a:gd name="T14" fmla="*/ 40 w 72"/>
              <a:gd name="T15" fmla="*/ 52 h 118"/>
              <a:gd name="T16" fmla="*/ 30 w 72"/>
              <a:gd name="T17" fmla="*/ 48 h 118"/>
              <a:gd name="T18" fmla="*/ 29 w 72"/>
              <a:gd name="T19" fmla="*/ 47 h 118"/>
              <a:gd name="T20" fmla="*/ 22 w 72"/>
              <a:gd name="T21" fmla="*/ 42 h 118"/>
              <a:gd name="T22" fmla="*/ 23 w 72"/>
              <a:gd name="T23" fmla="*/ 31 h 118"/>
              <a:gd name="T24" fmla="*/ 35 w 72"/>
              <a:gd name="T25" fmla="*/ 26 h 118"/>
              <a:gd name="T26" fmla="*/ 43 w 72"/>
              <a:gd name="T27" fmla="*/ 28 h 118"/>
              <a:gd name="T28" fmla="*/ 52 w 72"/>
              <a:gd name="T29" fmla="*/ 33 h 118"/>
              <a:gd name="T30" fmla="*/ 53 w 72"/>
              <a:gd name="T31" fmla="*/ 34 h 118"/>
              <a:gd name="T32" fmla="*/ 53 w 72"/>
              <a:gd name="T33" fmla="*/ 34 h 118"/>
              <a:gd name="T34" fmla="*/ 53 w 72"/>
              <a:gd name="T35" fmla="*/ 35 h 118"/>
              <a:gd name="T36" fmla="*/ 58 w 72"/>
              <a:gd name="T37" fmla="*/ 38 h 118"/>
              <a:gd name="T38" fmla="*/ 67 w 72"/>
              <a:gd name="T39" fmla="*/ 32 h 118"/>
              <a:gd name="T40" fmla="*/ 67 w 72"/>
              <a:gd name="T41" fmla="*/ 25 h 118"/>
              <a:gd name="T42" fmla="*/ 48 w 72"/>
              <a:gd name="T43" fmla="*/ 12 h 118"/>
              <a:gd name="T44" fmla="*/ 41 w 72"/>
              <a:gd name="T45" fmla="*/ 11 h 118"/>
              <a:gd name="T46" fmla="*/ 41 w 72"/>
              <a:gd name="T47" fmla="*/ 2 h 118"/>
              <a:gd name="T48" fmla="*/ 39 w 72"/>
              <a:gd name="T49" fmla="*/ 0 h 118"/>
              <a:gd name="T50" fmla="*/ 31 w 72"/>
              <a:gd name="T51" fmla="*/ 0 h 118"/>
              <a:gd name="T52" fmla="*/ 28 w 72"/>
              <a:gd name="T53" fmla="*/ 2 h 118"/>
              <a:gd name="T54" fmla="*/ 28 w 72"/>
              <a:gd name="T55" fmla="*/ 11 h 118"/>
              <a:gd name="T56" fmla="*/ 10 w 72"/>
              <a:gd name="T57" fmla="*/ 20 h 118"/>
              <a:gd name="T58" fmla="*/ 5 w 72"/>
              <a:gd name="T59" fmla="*/ 48 h 118"/>
              <a:gd name="T60" fmla="*/ 14 w 72"/>
              <a:gd name="T61" fmla="*/ 58 h 118"/>
              <a:gd name="T62" fmla="*/ 40 w 72"/>
              <a:gd name="T63" fmla="*/ 71 h 118"/>
              <a:gd name="T64" fmla="*/ 44 w 72"/>
              <a:gd name="T65" fmla="*/ 72 h 118"/>
              <a:gd name="T66" fmla="*/ 50 w 72"/>
              <a:gd name="T67" fmla="*/ 78 h 118"/>
              <a:gd name="T68" fmla="*/ 48 w 72"/>
              <a:gd name="T69" fmla="*/ 89 h 118"/>
              <a:gd name="T70" fmla="*/ 38 w 72"/>
              <a:gd name="T71" fmla="*/ 92 h 118"/>
              <a:gd name="T72" fmla="*/ 26 w 72"/>
              <a:gd name="T73" fmla="*/ 90 h 118"/>
              <a:gd name="T74" fmla="*/ 17 w 72"/>
              <a:gd name="T75" fmla="*/ 85 h 118"/>
              <a:gd name="T76" fmla="*/ 16 w 72"/>
              <a:gd name="T77" fmla="*/ 84 h 118"/>
              <a:gd name="T78" fmla="*/ 16 w 72"/>
              <a:gd name="T79" fmla="*/ 84 h 118"/>
              <a:gd name="T80" fmla="*/ 16 w 72"/>
              <a:gd name="T81" fmla="*/ 84 h 118"/>
              <a:gd name="T82" fmla="*/ 16 w 72"/>
              <a:gd name="T83" fmla="*/ 83 h 118"/>
              <a:gd name="T84" fmla="*/ 11 w 72"/>
              <a:gd name="T85" fmla="*/ 80 h 118"/>
              <a:gd name="T86" fmla="*/ 2 w 72"/>
              <a:gd name="T87" fmla="*/ 86 h 118"/>
              <a:gd name="T88" fmla="*/ 2 w 72"/>
              <a:gd name="T89" fmla="*/ 93 h 118"/>
              <a:gd name="T90" fmla="*/ 28 w 72"/>
              <a:gd name="T91" fmla="*/ 107 h 118"/>
              <a:gd name="T92" fmla="*/ 28 w 72"/>
              <a:gd name="T93" fmla="*/ 115 h 118"/>
              <a:gd name="T94" fmla="*/ 31 w 72"/>
              <a:gd name="T9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8">
                <a:moveTo>
                  <a:pt x="31" y="118"/>
                </a:moveTo>
                <a:cubicBezTo>
                  <a:pt x="39" y="118"/>
                  <a:pt x="39" y="118"/>
                  <a:pt x="39" y="118"/>
                </a:cubicBezTo>
                <a:cubicBezTo>
                  <a:pt x="40" y="118"/>
                  <a:pt x="41" y="117"/>
                  <a:pt x="41" y="115"/>
                </a:cubicBezTo>
                <a:cubicBezTo>
                  <a:pt x="41" y="107"/>
                  <a:pt x="41" y="107"/>
                  <a:pt x="41" y="107"/>
                </a:cubicBezTo>
                <a:cubicBezTo>
                  <a:pt x="50" y="107"/>
                  <a:pt x="57" y="104"/>
                  <a:pt x="62" y="100"/>
                </a:cubicBezTo>
                <a:cubicBezTo>
                  <a:pt x="69" y="93"/>
                  <a:pt x="72" y="83"/>
                  <a:pt x="69" y="73"/>
                </a:cubicBezTo>
                <a:cubicBezTo>
                  <a:pt x="66" y="63"/>
                  <a:pt x="52" y="57"/>
                  <a:pt x="41" y="53"/>
                </a:cubicBezTo>
                <a:cubicBezTo>
                  <a:pt x="40" y="52"/>
                  <a:pt x="40" y="52"/>
                  <a:pt x="40" y="52"/>
                </a:cubicBezTo>
                <a:cubicBezTo>
                  <a:pt x="36" y="50"/>
                  <a:pt x="31" y="48"/>
                  <a:pt x="30" y="48"/>
                </a:cubicBezTo>
                <a:cubicBezTo>
                  <a:pt x="29" y="47"/>
                  <a:pt x="29" y="47"/>
                  <a:pt x="29" y="47"/>
                </a:cubicBezTo>
                <a:cubicBezTo>
                  <a:pt x="26" y="46"/>
                  <a:pt x="23" y="45"/>
                  <a:pt x="22" y="42"/>
                </a:cubicBezTo>
                <a:cubicBezTo>
                  <a:pt x="19" y="38"/>
                  <a:pt x="20" y="33"/>
                  <a:pt x="23" y="31"/>
                </a:cubicBezTo>
                <a:cubicBezTo>
                  <a:pt x="27" y="27"/>
                  <a:pt x="32" y="26"/>
                  <a:pt x="35" y="26"/>
                </a:cubicBezTo>
                <a:cubicBezTo>
                  <a:pt x="38" y="26"/>
                  <a:pt x="41" y="27"/>
                  <a:pt x="43" y="28"/>
                </a:cubicBezTo>
                <a:cubicBezTo>
                  <a:pt x="46" y="28"/>
                  <a:pt x="49" y="31"/>
                  <a:pt x="52" y="33"/>
                </a:cubicBezTo>
                <a:cubicBezTo>
                  <a:pt x="53" y="34"/>
                  <a:pt x="53" y="34"/>
                  <a:pt x="53" y="34"/>
                </a:cubicBezTo>
                <a:cubicBezTo>
                  <a:pt x="53" y="34"/>
                  <a:pt x="53" y="34"/>
                  <a:pt x="53" y="34"/>
                </a:cubicBezTo>
                <a:cubicBezTo>
                  <a:pt x="53" y="35"/>
                  <a:pt x="53" y="35"/>
                  <a:pt x="53" y="35"/>
                </a:cubicBezTo>
                <a:cubicBezTo>
                  <a:pt x="54" y="37"/>
                  <a:pt x="56" y="38"/>
                  <a:pt x="58" y="38"/>
                </a:cubicBezTo>
                <a:cubicBezTo>
                  <a:pt x="62" y="38"/>
                  <a:pt x="65" y="35"/>
                  <a:pt x="67" y="32"/>
                </a:cubicBezTo>
                <a:cubicBezTo>
                  <a:pt x="68" y="30"/>
                  <a:pt x="68" y="27"/>
                  <a:pt x="67" y="25"/>
                </a:cubicBezTo>
                <a:cubicBezTo>
                  <a:pt x="63" y="19"/>
                  <a:pt x="55" y="14"/>
                  <a:pt x="48" y="12"/>
                </a:cubicBezTo>
                <a:cubicBezTo>
                  <a:pt x="46" y="12"/>
                  <a:pt x="44" y="11"/>
                  <a:pt x="41" y="11"/>
                </a:cubicBezTo>
                <a:cubicBezTo>
                  <a:pt x="41" y="2"/>
                  <a:pt x="41" y="2"/>
                  <a:pt x="41" y="2"/>
                </a:cubicBezTo>
                <a:cubicBezTo>
                  <a:pt x="41" y="1"/>
                  <a:pt x="40" y="0"/>
                  <a:pt x="39" y="0"/>
                </a:cubicBezTo>
                <a:cubicBezTo>
                  <a:pt x="31" y="0"/>
                  <a:pt x="31" y="0"/>
                  <a:pt x="31" y="0"/>
                </a:cubicBezTo>
                <a:cubicBezTo>
                  <a:pt x="30" y="0"/>
                  <a:pt x="28" y="1"/>
                  <a:pt x="28" y="2"/>
                </a:cubicBezTo>
                <a:cubicBezTo>
                  <a:pt x="28" y="11"/>
                  <a:pt x="28" y="11"/>
                  <a:pt x="28" y="11"/>
                </a:cubicBezTo>
                <a:cubicBezTo>
                  <a:pt x="21" y="13"/>
                  <a:pt x="15" y="16"/>
                  <a:pt x="10" y="20"/>
                </a:cubicBezTo>
                <a:cubicBezTo>
                  <a:pt x="2" y="28"/>
                  <a:pt x="0" y="39"/>
                  <a:pt x="5" y="48"/>
                </a:cubicBezTo>
                <a:cubicBezTo>
                  <a:pt x="7" y="52"/>
                  <a:pt x="10" y="56"/>
                  <a:pt x="14" y="58"/>
                </a:cubicBezTo>
                <a:cubicBezTo>
                  <a:pt x="17" y="60"/>
                  <a:pt x="33" y="67"/>
                  <a:pt x="40" y="71"/>
                </a:cubicBezTo>
                <a:cubicBezTo>
                  <a:pt x="44" y="72"/>
                  <a:pt x="44" y="72"/>
                  <a:pt x="44" y="72"/>
                </a:cubicBezTo>
                <a:cubicBezTo>
                  <a:pt x="47" y="74"/>
                  <a:pt x="49" y="76"/>
                  <a:pt x="50" y="78"/>
                </a:cubicBezTo>
                <a:cubicBezTo>
                  <a:pt x="52" y="82"/>
                  <a:pt x="51" y="87"/>
                  <a:pt x="48" y="89"/>
                </a:cubicBezTo>
                <a:cubicBezTo>
                  <a:pt x="46" y="91"/>
                  <a:pt x="43" y="92"/>
                  <a:pt x="38" y="92"/>
                </a:cubicBezTo>
                <a:cubicBezTo>
                  <a:pt x="34" y="92"/>
                  <a:pt x="30" y="91"/>
                  <a:pt x="26" y="90"/>
                </a:cubicBezTo>
                <a:cubicBezTo>
                  <a:pt x="23" y="89"/>
                  <a:pt x="20" y="87"/>
                  <a:pt x="17" y="85"/>
                </a:cubicBezTo>
                <a:cubicBezTo>
                  <a:pt x="16" y="84"/>
                  <a:pt x="16" y="84"/>
                  <a:pt x="16" y="84"/>
                </a:cubicBezTo>
                <a:cubicBezTo>
                  <a:pt x="16" y="84"/>
                  <a:pt x="16" y="84"/>
                  <a:pt x="16" y="84"/>
                </a:cubicBezTo>
                <a:cubicBezTo>
                  <a:pt x="16" y="84"/>
                  <a:pt x="16" y="84"/>
                  <a:pt x="16" y="84"/>
                </a:cubicBezTo>
                <a:cubicBezTo>
                  <a:pt x="16" y="83"/>
                  <a:pt x="16" y="83"/>
                  <a:pt x="16" y="83"/>
                </a:cubicBezTo>
                <a:cubicBezTo>
                  <a:pt x="15" y="81"/>
                  <a:pt x="13" y="80"/>
                  <a:pt x="11" y="80"/>
                </a:cubicBezTo>
                <a:cubicBezTo>
                  <a:pt x="7" y="80"/>
                  <a:pt x="4" y="83"/>
                  <a:pt x="2" y="86"/>
                </a:cubicBezTo>
                <a:cubicBezTo>
                  <a:pt x="1" y="88"/>
                  <a:pt x="1" y="91"/>
                  <a:pt x="2" y="93"/>
                </a:cubicBezTo>
                <a:cubicBezTo>
                  <a:pt x="7" y="101"/>
                  <a:pt x="18" y="105"/>
                  <a:pt x="28" y="107"/>
                </a:cubicBezTo>
                <a:cubicBezTo>
                  <a:pt x="28" y="115"/>
                  <a:pt x="28" y="115"/>
                  <a:pt x="28" y="115"/>
                </a:cubicBezTo>
                <a:cubicBezTo>
                  <a:pt x="28" y="117"/>
                  <a:pt x="30" y="118"/>
                  <a:pt x="31" y="118"/>
                </a:cubicBezTo>
                <a:close/>
              </a:path>
            </a:pathLst>
          </a:custGeom>
          <a:solidFill>
            <a:schemeClr val="bg1">
              <a:lumMod val="65000"/>
            </a:schemeClr>
          </a:solidFill>
          <a:ln>
            <a:noFill/>
          </a:ln>
          <a:effectLst>
            <a:reflection blurRad="6350" stA="50000" endA="300" endPos="40000" dir="5400000" sy="-100000" algn="bl" rotWithShape="0"/>
          </a:effectLst>
        </p:spPr>
        <p:txBody>
          <a:bodyPr vert="horz" wrap="square" lIns="91440" tIns="45720" rIns="91440" bIns="45720" numCol="1" anchor="t" anchorCtr="0" compatLnSpc="1"/>
          <a:lstStyle/>
          <a:p>
            <a:endParaRPr lang="zh-CN" altLang="en-US">
              <a:solidFill>
                <a:schemeClr val="bg1"/>
              </a:solidFill>
            </a:endParaRPr>
          </a:p>
        </p:txBody>
      </p:sp>
      <p:grpSp>
        <p:nvGrpSpPr>
          <p:cNvPr id="69" name="Group 909"/>
          <p:cNvGrpSpPr>
            <a:grpSpLocks noChangeAspect="1"/>
          </p:cNvGrpSpPr>
          <p:nvPr/>
        </p:nvGrpSpPr>
        <p:grpSpPr bwMode="auto">
          <a:xfrm>
            <a:off x="2561722" y="1684130"/>
            <a:ext cx="353667" cy="301618"/>
            <a:chOff x="6090" y="1175"/>
            <a:chExt cx="265" cy="226"/>
          </a:xfrm>
          <a:solidFill>
            <a:schemeClr val="bg1">
              <a:lumMod val="65000"/>
            </a:schemeClr>
          </a:solidFill>
          <a:effectLst>
            <a:reflection blurRad="6350" stA="50000" endA="300" endPos="40000" dir="5400000" sy="-100000" algn="bl" rotWithShape="0"/>
          </a:effectLst>
        </p:grpSpPr>
        <p:sp>
          <p:nvSpPr>
            <p:cNvPr id="70"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extLst>
              <a:ext uri="{BEBA8EAE-BF5A-486C-A8C5-ECC9F3942E4B}">
                <a14:imgProps xmlns:a14="http://schemas.microsoft.com/office/drawing/2010/main">
                  <a14:imgLayer r:embed="rId2">
                    <a14:imgEffect>
                      <a14:colorTemperature colorTemp="4700"/>
                    </a14:imgEffect>
                  </a14:imgLayer>
                </a14:imgProps>
              </a:ext>
            </a:extLst>
          </a:blip>
          <a:stretch>
            <a:fillRect/>
          </a:stretch>
        </p:blipFill>
        <p:spPr>
          <a:xfrm>
            <a:off x="1291935" y="1273858"/>
            <a:ext cx="9608129" cy="4737003"/>
          </a:xfrm>
          <a:prstGeom prst="rect">
            <a:avLst/>
          </a:prstGeom>
        </p:spPr>
      </p:pic>
      <p:cxnSp>
        <p:nvCxnSpPr>
          <p:cNvPr id="17" name="直接连接符 16"/>
          <p:cNvCxnSpPr>
            <a:stCxn id="6" idx="6"/>
            <a:endCxn id="7" idx="2"/>
          </p:cNvCxnSpPr>
          <p:nvPr/>
        </p:nvCxnSpPr>
        <p:spPr>
          <a:xfrm>
            <a:off x="1853360" y="5359747"/>
            <a:ext cx="8485281" cy="0"/>
          </a:xfrm>
          <a:prstGeom prst="line">
            <a:avLst/>
          </a:prstGeom>
          <a:ln w="444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1">
            <a:schemeClr val="accent1"/>
          </a:lnRef>
          <a:fillRef idx="0">
            <a:schemeClr val="accent1"/>
          </a:fillRef>
          <a:effectRef idx="0">
            <a:schemeClr val="accent1"/>
          </a:effectRef>
          <a:fontRef idx="minor">
            <a:schemeClr val="tx1"/>
          </a:fontRef>
        </p:style>
      </p:cxn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a:t>五</a:t>
            </a:r>
            <a:r>
              <a:rPr lang="zh-CN" altLang="en-US" dirty="0" smtClean="0"/>
              <a:t>项递进关系图表</a:t>
            </a:r>
            <a:endParaRPr lang="zh-CN" altLang="en-US" dirty="0"/>
          </a:p>
        </p:txBody>
      </p:sp>
      <p:sp>
        <p:nvSpPr>
          <p:cNvPr id="6" name="椭圆 5"/>
          <p:cNvSpPr/>
          <p:nvPr/>
        </p:nvSpPr>
        <p:spPr>
          <a:xfrm>
            <a:off x="1465433" y="5165783"/>
            <a:ext cx="387927" cy="387927"/>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10338641" y="5165783"/>
            <a:ext cx="387927" cy="387927"/>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2279703" y="5004199"/>
            <a:ext cx="705323" cy="705323"/>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4011521" y="5004199"/>
            <a:ext cx="705323" cy="705323"/>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743339" y="5004199"/>
            <a:ext cx="705323" cy="705323"/>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7475157" y="5004199"/>
            <a:ext cx="705323" cy="705323"/>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9206975" y="5004199"/>
            <a:ext cx="705323" cy="705323"/>
          </a:xfrm>
          <a:prstGeom prst="ellipse">
            <a:avLst/>
          </a:prstGeom>
          <a:solidFill>
            <a:schemeClr val="bg1">
              <a:lumMod val="85000"/>
            </a:schemeClr>
          </a:solidFill>
          <a:ln w="19050">
            <a:gradFill>
              <a:gsLst>
                <a:gs pos="0">
                  <a:schemeClr val="bg1">
                    <a:lumMod val="75000"/>
                  </a:schemeClr>
                </a:gs>
                <a:gs pos="100000">
                  <a:schemeClr val="bg1"/>
                </a:gs>
              </a:gsLst>
              <a:lin ang="5400000" scaled="1"/>
            </a:gradFill>
          </a:ln>
          <a:effectLst>
            <a:innerShdw blurRad="889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a:off x="1777316" y="2859600"/>
            <a:ext cx="1710096" cy="2716235"/>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chemeClr val="bg1">
              <a:lumMod val="95000"/>
            </a:schemeClr>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B850"/>
              </a:solidFill>
            </a:endParaRPr>
          </a:p>
        </p:txBody>
      </p:sp>
      <p:sp>
        <p:nvSpPr>
          <p:cNvPr id="28" name="任意多边形 27"/>
          <p:cNvSpPr/>
          <p:nvPr/>
        </p:nvSpPr>
        <p:spPr>
          <a:xfrm>
            <a:off x="5240953" y="2859600"/>
            <a:ext cx="1710096" cy="2716235"/>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chemeClr val="bg1">
              <a:lumMod val="95000"/>
            </a:schemeClr>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8704589" y="2859600"/>
            <a:ext cx="1710096" cy="2716235"/>
          </a:xfrm>
          <a:custGeom>
            <a:avLst/>
            <a:gdLst>
              <a:gd name="connsiteX0" fmla="*/ 261702 w 1710096"/>
              <a:gd name="connsiteY0" fmla="*/ 0 h 2716235"/>
              <a:gd name="connsiteX1" fmla="*/ 1448394 w 1710096"/>
              <a:gd name="connsiteY1" fmla="*/ 0 h 2716235"/>
              <a:gd name="connsiteX2" fmla="*/ 1710096 w 1710096"/>
              <a:gd name="connsiteY2" fmla="*/ 261702 h 2716235"/>
              <a:gd name="connsiteX3" fmla="*/ 1710096 w 1710096"/>
              <a:gd name="connsiteY3" fmla="*/ 1308476 h 2716235"/>
              <a:gd name="connsiteX4" fmla="*/ 1448394 w 1710096"/>
              <a:gd name="connsiteY4" fmla="*/ 1570178 h 2716235"/>
              <a:gd name="connsiteX5" fmla="*/ 904405 w 1710096"/>
              <a:gd name="connsiteY5" fmla="*/ 1570178 h 2716235"/>
              <a:gd name="connsiteX6" fmla="*/ 904405 w 1710096"/>
              <a:gd name="connsiteY6" fmla="*/ 2288250 h 2716235"/>
              <a:gd name="connsiteX7" fmla="*/ 940283 w 1710096"/>
              <a:gd name="connsiteY7" fmla="*/ 2295493 h 2716235"/>
              <a:gd name="connsiteX8" fmla="*/ 1074023 w 1710096"/>
              <a:gd name="connsiteY8" fmla="*/ 2497260 h 2716235"/>
              <a:gd name="connsiteX9" fmla="*/ 855048 w 1710096"/>
              <a:gd name="connsiteY9" fmla="*/ 2716235 h 2716235"/>
              <a:gd name="connsiteX10" fmla="*/ 636073 w 1710096"/>
              <a:gd name="connsiteY10" fmla="*/ 2497260 h 2716235"/>
              <a:gd name="connsiteX11" fmla="*/ 769813 w 1710096"/>
              <a:gd name="connsiteY11" fmla="*/ 2295493 h 2716235"/>
              <a:gd name="connsiteX12" fmla="*/ 805691 w 1710096"/>
              <a:gd name="connsiteY12" fmla="*/ 2288250 h 2716235"/>
              <a:gd name="connsiteX13" fmla="*/ 805691 w 1710096"/>
              <a:gd name="connsiteY13" fmla="*/ 1570178 h 2716235"/>
              <a:gd name="connsiteX14" fmla="*/ 261702 w 1710096"/>
              <a:gd name="connsiteY14" fmla="*/ 1570178 h 2716235"/>
              <a:gd name="connsiteX15" fmla="*/ 0 w 1710096"/>
              <a:gd name="connsiteY15" fmla="*/ 1308476 h 2716235"/>
              <a:gd name="connsiteX16" fmla="*/ 0 w 1710096"/>
              <a:gd name="connsiteY16" fmla="*/ 261702 h 2716235"/>
              <a:gd name="connsiteX17" fmla="*/ 261702 w 1710096"/>
              <a:gd name="connsiteY17" fmla="*/ 0 h 27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2716235">
                <a:moveTo>
                  <a:pt x="261702" y="0"/>
                </a:moveTo>
                <a:lnTo>
                  <a:pt x="1448394" y="0"/>
                </a:lnTo>
                <a:cubicBezTo>
                  <a:pt x="1592928" y="0"/>
                  <a:pt x="1710096" y="117168"/>
                  <a:pt x="1710096" y="261702"/>
                </a:cubicBezTo>
                <a:lnTo>
                  <a:pt x="1710096" y="1308476"/>
                </a:lnTo>
                <a:cubicBezTo>
                  <a:pt x="1710096" y="1453010"/>
                  <a:pt x="1592928" y="1570178"/>
                  <a:pt x="1448394" y="1570178"/>
                </a:cubicBezTo>
                <a:lnTo>
                  <a:pt x="904405" y="1570178"/>
                </a:lnTo>
                <a:lnTo>
                  <a:pt x="904405" y="2288250"/>
                </a:lnTo>
                <a:lnTo>
                  <a:pt x="940283" y="2295493"/>
                </a:lnTo>
                <a:cubicBezTo>
                  <a:pt x="1018877" y="2328735"/>
                  <a:pt x="1074023" y="2406558"/>
                  <a:pt x="1074023" y="2497260"/>
                </a:cubicBezTo>
                <a:cubicBezTo>
                  <a:pt x="1074023" y="2618197"/>
                  <a:pt x="975985" y="2716235"/>
                  <a:pt x="855048" y="2716235"/>
                </a:cubicBezTo>
                <a:cubicBezTo>
                  <a:pt x="734111" y="2716235"/>
                  <a:pt x="636073" y="2618197"/>
                  <a:pt x="636073" y="2497260"/>
                </a:cubicBezTo>
                <a:cubicBezTo>
                  <a:pt x="636073" y="2406558"/>
                  <a:pt x="691220" y="2328735"/>
                  <a:pt x="769813" y="2295493"/>
                </a:cubicBezTo>
                <a:lnTo>
                  <a:pt x="805691" y="2288250"/>
                </a:lnTo>
                <a:lnTo>
                  <a:pt x="805691" y="1570178"/>
                </a:lnTo>
                <a:lnTo>
                  <a:pt x="261702" y="1570178"/>
                </a:lnTo>
                <a:cubicBezTo>
                  <a:pt x="117168" y="1570178"/>
                  <a:pt x="0" y="1453010"/>
                  <a:pt x="0" y="1308476"/>
                </a:cubicBezTo>
                <a:lnTo>
                  <a:pt x="0" y="261702"/>
                </a:lnTo>
                <a:cubicBezTo>
                  <a:pt x="0" y="117168"/>
                  <a:pt x="117168" y="0"/>
                  <a:pt x="261702" y="0"/>
                </a:cubicBezTo>
                <a:close/>
              </a:path>
            </a:pathLst>
          </a:custGeom>
          <a:solidFill>
            <a:schemeClr val="bg1">
              <a:lumMod val="95000"/>
            </a:schemeClr>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3509134" y="1274639"/>
            <a:ext cx="1710096" cy="4290967"/>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chemeClr val="bg1">
              <a:lumMod val="95000"/>
            </a:schemeClr>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6956471" y="1274639"/>
            <a:ext cx="1710096" cy="4290967"/>
          </a:xfrm>
          <a:custGeom>
            <a:avLst/>
            <a:gdLst>
              <a:gd name="connsiteX0" fmla="*/ 261702 w 1710096"/>
              <a:gd name="connsiteY0" fmla="*/ 0 h 4290967"/>
              <a:gd name="connsiteX1" fmla="*/ 1448394 w 1710096"/>
              <a:gd name="connsiteY1" fmla="*/ 0 h 4290967"/>
              <a:gd name="connsiteX2" fmla="*/ 1710096 w 1710096"/>
              <a:gd name="connsiteY2" fmla="*/ 261702 h 4290967"/>
              <a:gd name="connsiteX3" fmla="*/ 1710096 w 1710096"/>
              <a:gd name="connsiteY3" fmla="*/ 1308476 h 4290967"/>
              <a:gd name="connsiteX4" fmla="*/ 1448394 w 1710096"/>
              <a:gd name="connsiteY4" fmla="*/ 1570178 h 4290967"/>
              <a:gd name="connsiteX5" fmla="*/ 908591 w 1710096"/>
              <a:gd name="connsiteY5" fmla="*/ 1570178 h 4290967"/>
              <a:gd name="connsiteX6" fmla="*/ 908591 w 1710096"/>
              <a:gd name="connsiteY6" fmla="*/ 3884895 h 4290967"/>
              <a:gd name="connsiteX7" fmla="*/ 933282 w 1710096"/>
              <a:gd name="connsiteY7" fmla="*/ 3889880 h 4290967"/>
              <a:gd name="connsiteX8" fmla="*/ 1060774 w 1710096"/>
              <a:gd name="connsiteY8" fmla="*/ 4082221 h 4290967"/>
              <a:gd name="connsiteX9" fmla="*/ 852028 w 1710096"/>
              <a:gd name="connsiteY9" fmla="*/ 4290967 h 4290967"/>
              <a:gd name="connsiteX10" fmla="*/ 643282 w 1710096"/>
              <a:gd name="connsiteY10" fmla="*/ 4082221 h 4290967"/>
              <a:gd name="connsiteX11" fmla="*/ 770775 w 1710096"/>
              <a:gd name="connsiteY11" fmla="*/ 3889880 h 4290967"/>
              <a:gd name="connsiteX12" fmla="*/ 811893 w 1710096"/>
              <a:gd name="connsiteY12" fmla="*/ 3881578 h 4290967"/>
              <a:gd name="connsiteX13" fmla="*/ 811893 w 1710096"/>
              <a:gd name="connsiteY13" fmla="*/ 1570178 h 4290967"/>
              <a:gd name="connsiteX14" fmla="*/ 261702 w 1710096"/>
              <a:gd name="connsiteY14" fmla="*/ 1570178 h 4290967"/>
              <a:gd name="connsiteX15" fmla="*/ 0 w 1710096"/>
              <a:gd name="connsiteY15" fmla="*/ 1308476 h 4290967"/>
              <a:gd name="connsiteX16" fmla="*/ 0 w 1710096"/>
              <a:gd name="connsiteY16" fmla="*/ 261702 h 4290967"/>
              <a:gd name="connsiteX17" fmla="*/ 261702 w 1710096"/>
              <a:gd name="connsiteY17" fmla="*/ 0 h 429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0096" h="4290967">
                <a:moveTo>
                  <a:pt x="261702" y="0"/>
                </a:moveTo>
                <a:lnTo>
                  <a:pt x="1448394" y="0"/>
                </a:lnTo>
                <a:cubicBezTo>
                  <a:pt x="1592928" y="0"/>
                  <a:pt x="1710096" y="117168"/>
                  <a:pt x="1710096" y="261702"/>
                </a:cubicBezTo>
                <a:lnTo>
                  <a:pt x="1710096" y="1308476"/>
                </a:lnTo>
                <a:cubicBezTo>
                  <a:pt x="1710096" y="1453010"/>
                  <a:pt x="1592928" y="1570178"/>
                  <a:pt x="1448394" y="1570178"/>
                </a:cubicBezTo>
                <a:lnTo>
                  <a:pt x="908591" y="1570178"/>
                </a:lnTo>
                <a:lnTo>
                  <a:pt x="908591" y="3884895"/>
                </a:lnTo>
                <a:lnTo>
                  <a:pt x="933282" y="3889880"/>
                </a:lnTo>
                <a:cubicBezTo>
                  <a:pt x="1008204" y="3921569"/>
                  <a:pt x="1060774" y="3995756"/>
                  <a:pt x="1060774" y="4082221"/>
                </a:cubicBezTo>
                <a:cubicBezTo>
                  <a:pt x="1060774" y="4197508"/>
                  <a:pt x="967315" y="4290967"/>
                  <a:pt x="852028" y="4290967"/>
                </a:cubicBezTo>
                <a:cubicBezTo>
                  <a:pt x="736741" y="4290967"/>
                  <a:pt x="643282" y="4197508"/>
                  <a:pt x="643282" y="4082221"/>
                </a:cubicBezTo>
                <a:cubicBezTo>
                  <a:pt x="643282" y="3995756"/>
                  <a:pt x="695853" y="3921569"/>
                  <a:pt x="770775" y="3889880"/>
                </a:cubicBezTo>
                <a:lnTo>
                  <a:pt x="811893" y="3881578"/>
                </a:lnTo>
                <a:lnTo>
                  <a:pt x="811893" y="1570178"/>
                </a:lnTo>
                <a:lnTo>
                  <a:pt x="261702" y="1570178"/>
                </a:lnTo>
                <a:cubicBezTo>
                  <a:pt x="117168" y="1570178"/>
                  <a:pt x="0" y="1453010"/>
                  <a:pt x="0" y="1308476"/>
                </a:cubicBezTo>
                <a:lnTo>
                  <a:pt x="0" y="261702"/>
                </a:lnTo>
                <a:cubicBezTo>
                  <a:pt x="0" y="117168"/>
                  <a:pt x="117168" y="0"/>
                  <a:pt x="261702" y="0"/>
                </a:cubicBezTo>
                <a:close/>
              </a:path>
            </a:pathLst>
          </a:custGeom>
          <a:solidFill>
            <a:schemeClr val="bg1">
              <a:lumMod val="95000"/>
            </a:schemeClr>
          </a:solidFill>
          <a:ln>
            <a:noFill/>
          </a:ln>
          <a:effectLst>
            <a:outerShdw blurRad="127000" dist="50800" dir="2700000" algn="tl" rotWithShape="0">
              <a:prstClr val="black">
                <a:alpha val="30000"/>
              </a:prst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bwMode="auto">
          <a:xfrm>
            <a:off x="2473066" y="5262044"/>
            <a:ext cx="318595" cy="189632"/>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lumMod val="75000"/>
            </a:schemeClr>
          </a:solidFill>
          <a:ln w="28575">
            <a:noFill/>
          </a:ln>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0" name="任意多边形 39"/>
          <p:cNvSpPr/>
          <p:nvPr/>
        </p:nvSpPr>
        <p:spPr bwMode="auto">
          <a:xfrm>
            <a:off x="4200198" y="5262044"/>
            <a:ext cx="318595" cy="189632"/>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lumMod val="75000"/>
            </a:schemeClr>
          </a:solidFill>
          <a:ln w="28575">
            <a:noFill/>
          </a:ln>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1" name="任意多边形 40"/>
          <p:cNvSpPr/>
          <p:nvPr/>
        </p:nvSpPr>
        <p:spPr bwMode="auto">
          <a:xfrm>
            <a:off x="5937439" y="5262044"/>
            <a:ext cx="318595" cy="189632"/>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lumMod val="75000"/>
            </a:schemeClr>
          </a:solidFill>
          <a:ln w="28575">
            <a:noFill/>
          </a:ln>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2" name="任意多边形 41"/>
          <p:cNvSpPr/>
          <p:nvPr/>
        </p:nvSpPr>
        <p:spPr bwMode="auto">
          <a:xfrm>
            <a:off x="7653280" y="5262044"/>
            <a:ext cx="318595" cy="189632"/>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lumMod val="75000"/>
            </a:schemeClr>
          </a:solidFill>
          <a:ln w="28575">
            <a:noFill/>
          </a:ln>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sp>
        <p:nvSpPr>
          <p:cNvPr id="43" name="任意多边形 42"/>
          <p:cNvSpPr/>
          <p:nvPr/>
        </p:nvSpPr>
        <p:spPr bwMode="auto">
          <a:xfrm>
            <a:off x="9400338" y="5262044"/>
            <a:ext cx="318595" cy="189632"/>
          </a:xfrm>
          <a:custGeom>
            <a:avLst/>
            <a:gdLst>
              <a:gd name="connsiteX0" fmla="*/ 2389719 w 3268922"/>
              <a:gd name="connsiteY0" fmla="*/ 97 h 1945710"/>
              <a:gd name="connsiteX1" fmla="*/ 2489590 w 3268922"/>
              <a:gd name="connsiteY1" fmla="*/ 73289 h 1945710"/>
              <a:gd name="connsiteX2" fmla="*/ 3193503 w 3268922"/>
              <a:gd name="connsiteY2" fmla="*/ 771568 h 1945710"/>
              <a:gd name="connsiteX3" fmla="*/ 3193503 w 3268922"/>
              <a:gd name="connsiteY3" fmla="*/ 1159501 h 1945710"/>
              <a:gd name="connsiteX4" fmla="*/ 2489590 w 3268922"/>
              <a:gd name="connsiteY4" fmla="*/ 1883641 h 1945710"/>
              <a:gd name="connsiteX5" fmla="*/ 2313612 w 3268922"/>
              <a:gd name="connsiteY5" fmla="*/ 1806055 h 1945710"/>
              <a:gd name="connsiteX6" fmla="*/ 2037075 w 3268922"/>
              <a:gd name="connsiteY6" fmla="*/ 1521571 h 1945710"/>
              <a:gd name="connsiteX7" fmla="*/ 1374210 w 3268922"/>
              <a:gd name="connsiteY7" fmla="*/ 1521571 h 1945710"/>
              <a:gd name="connsiteX8" fmla="*/ 1283452 w 3268922"/>
              <a:gd name="connsiteY8" fmla="*/ 1521571 h 1945710"/>
              <a:gd name="connsiteX9" fmla="*/ 1283452 w 3268922"/>
              <a:gd name="connsiteY9" fmla="*/ 1521571 h 1945710"/>
              <a:gd name="connsiteX10" fmla="*/ 1275261 w 3268922"/>
              <a:gd name="connsiteY10" fmla="*/ 1521571 h 1945710"/>
              <a:gd name="connsiteX11" fmla="*/ 1108752 w 3268922"/>
              <a:gd name="connsiteY11" fmla="*/ 1521571 h 1945710"/>
              <a:gd name="connsiteX12" fmla="*/ 956065 w 3268922"/>
              <a:gd name="connsiteY12" fmla="*/ 1521571 h 1945710"/>
              <a:gd name="connsiteX13" fmla="*/ 947874 w 3268922"/>
              <a:gd name="connsiteY13" fmla="*/ 1521571 h 1945710"/>
              <a:gd name="connsiteX14" fmla="*/ 903970 w 3268922"/>
              <a:gd name="connsiteY14" fmla="*/ 1521571 h 1945710"/>
              <a:gd name="connsiteX15" fmla="*/ 781365 w 3268922"/>
              <a:gd name="connsiteY15" fmla="*/ 1521571 h 1945710"/>
              <a:gd name="connsiteX16" fmla="*/ 654774 w 3268922"/>
              <a:gd name="connsiteY16" fmla="*/ 1521571 h 1945710"/>
              <a:gd name="connsiteX17" fmla="*/ 646583 w 3268922"/>
              <a:gd name="connsiteY17" fmla="*/ 1521571 h 1945710"/>
              <a:gd name="connsiteX18" fmla="*/ 576583 w 3268922"/>
              <a:gd name="connsiteY18" fmla="*/ 1521571 h 1945710"/>
              <a:gd name="connsiteX19" fmla="*/ 480074 w 3268922"/>
              <a:gd name="connsiteY19" fmla="*/ 1521571 h 1945710"/>
              <a:gd name="connsiteX20" fmla="*/ 275292 w 3268922"/>
              <a:gd name="connsiteY20" fmla="*/ 1521571 h 1945710"/>
              <a:gd name="connsiteX21" fmla="*/ 0 w 3268922"/>
              <a:gd name="connsiteY21" fmla="*/ 1237087 h 1945710"/>
              <a:gd name="connsiteX22" fmla="*/ 0 w 3268922"/>
              <a:gd name="connsiteY22" fmla="*/ 693981 h 1945710"/>
              <a:gd name="connsiteX23" fmla="*/ 275292 w 3268922"/>
              <a:gd name="connsiteY23" fmla="*/ 409497 h 1945710"/>
              <a:gd name="connsiteX24" fmla="*/ 501631 w 3268922"/>
              <a:gd name="connsiteY24" fmla="*/ 409497 h 1945710"/>
              <a:gd name="connsiteX25" fmla="*/ 576583 w 3268922"/>
              <a:gd name="connsiteY25" fmla="*/ 409497 h 1945710"/>
              <a:gd name="connsiteX26" fmla="*/ 604876 w 3268922"/>
              <a:gd name="connsiteY26" fmla="*/ 409497 h 1945710"/>
              <a:gd name="connsiteX27" fmla="*/ 613150 w 3268922"/>
              <a:gd name="connsiteY27" fmla="*/ 409497 h 1945710"/>
              <a:gd name="connsiteX28" fmla="*/ 631842 w 3268922"/>
              <a:gd name="connsiteY28" fmla="*/ 409497 h 1945710"/>
              <a:gd name="connsiteX29" fmla="*/ 654774 w 3268922"/>
              <a:gd name="connsiteY29" fmla="*/ 409497 h 1945710"/>
              <a:gd name="connsiteX30" fmla="*/ 672070 w 3268922"/>
              <a:gd name="connsiteY30" fmla="*/ 409497 h 1945710"/>
              <a:gd name="connsiteX31" fmla="*/ 802922 w 3268922"/>
              <a:gd name="connsiteY31" fmla="*/ 409497 h 1945710"/>
              <a:gd name="connsiteX32" fmla="*/ 903970 w 3268922"/>
              <a:gd name="connsiteY32" fmla="*/ 409497 h 1945710"/>
              <a:gd name="connsiteX33" fmla="*/ 909249 w 3268922"/>
              <a:gd name="connsiteY33" fmla="*/ 409497 h 1945710"/>
              <a:gd name="connsiteX34" fmla="*/ 914441 w 3268922"/>
              <a:gd name="connsiteY34" fmla="*/ 409497 h 1945710"/>
              <a:gd name="connsiteX35" fmla="*/ 921787 w 3268922"/>
              <a:gd name="connsiteY35" fmla="*/ 409497 h 1945710"/>
              <a:gd name="connsiteX36" fmla="*/ 946202 w 3268922"/>
              <a:gd name="connsiteY36" fmla="*/ 409497 h 1945710"/>
              <a:gd name="connsiteX37" fmla="*/ 956065 w 3268922"/>
              <a:gd name="connsiteY37" fmla="*/ 409497 h 1945710"/>
              <a:gd name="connsiteX38" fmla="*/ 986455 w 3268922"/>
              <a:gd name="connsiteY38" fmla="*/ 409497 h 1945710"/>
              <a:gd name="connsiteX39" fmla="*/ 1241828 w 3268922"/>
              <a:gd name="connsiteY39" fmla="*/ 409497 h 1945710"/>
              <a:gd name="connsiteX40" fmla="*/ 1283452 w 3268922"/>
              <a:gd name="connsiteY40" fmla="*/ 409497 h 1945710"/>
              <a:gd name="connsiteX41" fmla="*/ 1283452 w 3268922"/>
              <a:gd name="connsiteY41" fmla="*/ 409497 h 1945710"/>
              <a:gd name="connsiteX42" fmla="*/ 1333161 w 3268922"/>
              <a:gd name="connsiteY42" fmla="*/ 409497 h 1945710"/>
              <a:gd name="connsiteX43" fmla="*/ 2037075 w 3268922"/>
              <a:gd name="connsiteY43" fmla="*/ 409497 h 1945710"/>
              <a:gd name="connsiteX44" fmla="*/ 2313612 w 3268922"/>
              <a:gd name="connsiteY44" fmla="*/ 150875 h 1945710"/>
              <a:gd name="connsiteX45" fmla="*/ 2389719 w 3268922"/>
              <a:gd name="connsiteY45" fmla="*/ 97 h 19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922" h="1945710">
                <a:moveTo>
                  <a:pt x="2389719" y="97"/>
                </a:moveTo>
                <a:cubicBezTo>
                  <a:pt x="2417706" y="1764"/>
                  <a:pt x="2451881" y="24797"/>
                  <a:pt x="2489590" y="73289"/>
                </a:cubicBezTo>
                <a:cubicBezTo>
                  <a:pt x="2489590" y="73289"/>
                  <a:pt x="2489590" y="73289"/>
                  <a:pt x="3193503" y="771568"/>
                </a:cubicBezTo>
                <a:cubicBezTo>
                  <a:pt x="3294062" y="875016"/>
                  <a:pt x="3294062" y="1056052"/>
                  <a:pt x="3193503" y="1159501"/>
                </a:cubicBezTo>
                <a:lnTo>
                  <a:pt x="2489590" y="1883641"/>
                </a:lnTo>
                <a:cubicBezTo>
                  <a:pt x="2389031" y="1987090"/>
                  <a:pt x="2313612" y="1961228"/>
                  <a:pt x="2313612" y="1806055"/>
                </a:cubicBezTo>
                <a:cubicBezTo>
                  <a:pt x="2313612" y="1650882"/>
                  <a:pt x="2187913" y="1521571"/>
                  <a:pt x="2037075" y="1521571"/>
                </a:cubicBezTo>
                <a:cubicBezTo>
                  <a:pt x="2037075" y="1521571"/>
                  <a:pt x="2037075" y="1521571"/>
                  <a:pt x="1374210" y="1521571"/>
                </a:cubicBezTo>
                <a:lnTo>
                  <a:pt x="1283452" y="1521571"/>
                </a:lnTo>
                <a:lnTo>
                  <a:pt x="1283452" y="1521571"/>
                </a:lnTo>
                <a:lnTo>
                  <a:pt x="1275261" y="1521571"/>
                </a:lnTo>
                <a:cubicBezTo>
                  <a:pt x="1225697" y="1521571"/>
                  <a:pt x="1170414" y="1521571"/>
                  <a:pt x="1108752" y="1521571"/>
                </a:cubicBezTo>
                <a:lnTo>
                  <a:pt x="956065" y="1521571"/>
                </a:lnTo>
                <a:lnTo>
                  <a:pt x="947874" y="1521571"/>
                </a:lnTo>
                <a:lnTo>
                  <a:pt x="903970" y="1521571"/>
                </a:lnTo>
                <a:lnTo>
                  <a:pt x="781365" y="1521571"/>
                </a:lnTo>
                <a:lnTo>
                  <a:pt x="654774" y="1521571"/>
                </a:lnTo>
                <a:lnTo>
                  <a:pt x="646583" y="1521571"/>
                </a:lnTo>
                <a:lnTo>
                  <a:pt x="576583" y="1521571"/>
                </a:lnTo>
                <a:lnTo>
                  <a:pt x="480074" y="1521571"/>
                </a:lnTo>
                <a:cubicBezTo>
                  <a:pt x="418412" y="1521571"/>
                  <a:pt x="350372" y="1521571"/>
                  <a:pt x="275292" y="1521571"/>
                </a:cubicBezTo>
                <a:cubicBezTo>
                  <a:pt x="125133" y="1521571"/>
                  <a:pt x="0" y="1392260"/>
                  <a:pt x="0" y="1237087"/>
                </a:cubicBezTo>
                <a:cubicBezTo>
                  <a:pt x="0" y="1237087"/>
                  <a:pt x="0" y="1237087"/>
                  <a:pt x="0" y="693981"/>
                </a:cubicBezTo>
                <a:cubicBezTo>
                  <a:pt x="0" y="538808"/>
                  <a:pt x="125133" y="409497"/>
                  <a:pt x="275292" y="409497"/>
                </a:cubicBezTo>
                <a:cubicBezTo>
                  <a:pt x="275292" y="409497"/>
                  <a:pt x="275292" y="409497"/>
                  <a:pt x="501631" y="409497"/>
                </a:cubicBezTo>
                <a:lnTo>
                  <a:pt x="576583" y="409497"/>
                </a:lnTo>
                <a:cubicBezTo>
                  <a:pt x="576583" y="409497"/>
                  <a:pt x="576583" y="409497"/>
                  <a:pt x="604876" y="409497"/>
                </a:cubicBezTo>
                <a:lnTo>
                  <a:pt x="613150" y="409497"/>
                </a:lnTo>
                <a:lnTo>
                  <a:pt x="631842" y="409497"/>
                </a:lnTo>
                <a:lnTo>
                  <a:pt x="654774" y="409497"/>
                </a:lnTo>
                <a:lnTo>
                  <a:pt x="672070" y="409497"/>
                </a:lnTo>
                <a:cubicBezTo>
                  <a:pt x="703899" y="409497"/>
                  <a:pt x="746337" y="409497"/>
                  <a:pt x="802922" y="409497"/>
                </a:cubicBezTo>
                <a:lnTo>
                  <a:pt x="903970" y="409497"/>
                </a:lnTo>
                <a:lnTo>
                  <a:pt x="909249" y="409497"/>
                </a:lnTo>
                <a:lnTo>
                  <a:pt x="914441" y="409497"/>
                </a:lnTo>
                <a:lnTo>
                  <a:pt x="921787" y="409497"/>
                </a:lnTo>
                <a:lnTo>
                  <a:pt x="946202" y="409497"/>
                </a:lnTo>
                <a:lnTo>
                  <a:pt x="956065" y="409497"/>
                </a:lnTo>
                <a:lnTo>
                  <a:pt x="986455" y="409497"/>
                </a:lnTo>
                <a:cubicBezTo>
                  <a:pt x="1035946" y="409497"/>
                  <a:pt x="1115131" y="409497"/>
                  <a:pt x="1241828" y="409497"/>
                </a:cubicBezTo>
                <a:lnTo>
                  <a:pt x="1283452" y="409497"/>
                </a:lnTo>
                <a:lnTo>
                  <a:pt x="1283452" y="409497"/>
                </a:lnTo>
                <a:lnTo>
                  <a:pt x="1333161" y="409497"/>
                </a:lnTo>
                <a:cubicBezTo>
                  <a:pt x="1433721" y="409497"/>
                  <a:pt x="1634839" y="409497"/>
                  <a:pt x="2037075" y="409497"/>
                </a:cubicBezTo>
                <a:cubicBezTo>
                  <a:pt x="2187913" y="409497"/>
                  <a:pt x="2313612" y="306048"/>
                  <a:pt x="2313612" y="150875"/>
                </a:cubicBezTo>
                <a:cubicBezTo>
                  <a:pt x="2313612" y="53892"/>
                  <a:pt x="2343073" y="-2681"/>
                  <a:pt x="2389719" y="97"/>
                </a:cubicBezTo>
                <a:close/>
              </a:path>
            </a:pathLst>
          </a:custGeom>
          <a:solidFill>
            <a:schemeClr val="bg1">
              <a:lumMod val="75000"/>
            </a:schemeClr>
          </a:solidFill>
          <a:ln w="28575">
            <a:noFill/>
          </a:ln>
          <a:effectLst/>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endParaRPr>
          </a:p>
        </p:txBody>
      </p:sp>
      <p:grpSp>
        <p:nvGrpSpPr>
          <p:cNvPr id="45" name="Group 909"/>
          <p:cNvGrpSpPr>
            <a:grpSpLocks noChangeAspect="1"/>
          </p:cNvGrpSpPr>
          <p:nvPr/>
        </p:nvGrpSpPr>
        <p:grpSpPr bwMode="auto">
          <a:xfrm>
            <a:off x="2649512" y="3114684"/>
            <a:ext cx="353667" cy="301618"/>
            <a:chOff x="6090" y="1175"/>
            <a:chExt cx="265" cy="226"/>
          </a:xfrm>
          <a:solidFill>
            <a:schemeClr val="bg1">
              <a:lumMod val="65000"/>
            </a:schemeClr>
          </a:solidFill>
          <a:effectLst>
            <a:reflection blurRad="6350" stA="50000" endA="300" endPos="40000" dir="5400000" sy="-100000" algn="bl" rotWithShape="0"/>
          </a:effectLst>
        </p:grpSpPr>
        <p:sp>
          <p:nvSpPr>
            <p:cNvPr id="46"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44" name="同侧圆角矩形 43"/>
          <p:cNvSpPr/>
          <p:nvPr/>
        </p:nvSpPr>
        <p:spPr>
          <a:xfrm rot="5400000">
            <a:off x="1695037" y="3401743"/>
            <a:ext cx="601806" cy="446770"/>
          </a:xfrm>
          <a:prstGeom prst="round2SameRect">
            <a:avLst>
              <a:gd name="adj1" fmla="val 19083"/>
              <a:gd name="adj2" fmla="val 0"/>
            </a:avLst>
          </a:prstGeom>
          <a:solidFill>
            <a:srgbClr val="FFB850"/>
          </a:solidFill>
          <a:ln>
            <a:noFill/>
          </a:ln>
          <a:effectLst>
            <a:innerShdw blurRad="50800" dist="25400" dir="135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0" name="组合 49"/>
          <p:cNvGrpSpPr/>
          <p:nvPr/>
        </p:nvGrpSpPr>
        <p:grpSpPr>
          <a:xfrm>
            <a:off x="1689205" y="3349277"/>
            <a:ext cx="628650" cy="551700"/>
            <a:chOff x="4841421" y="2703657"/>
            <a:chExt cx="628650" cy="551700"/>
          </a:xfrm>
        </p:grpSpPr>
        <p:sp>
          <p:nvSpPr>
            <p:cNvPr id="51" name="文本框 50"/>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01</a:t>
              </a:r>
              <a:endParaRPr lang="zh-CN" altLang="en-US" sz="2400" dirty="0">
                <a:solidFill>
                  <a:schemeClr val="bg1"/>
                </a:solidFill>
                <a:latin typeface="Impact" panose="020B0806030902050204" pitchFamily="34" charset="0"/>
              </a:endParaRPr>
            </a:p>
          </p:txBody>
        </p:sp>
        <p:sp>
          <p:nvSpPr>
            <p:cNvPr id="52" name="文本框 51"/>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55" name="组合 54"/>
          <p:cNvGrpSpPr/>
          <p:nvPr/>
        </p:nvGrpSpPr>
        <p:grpSpPr>
          <a:xfrm>
            <a:off x="2206148" y="3498951"/>
            <a:ext cx="1355061" cy="579590"/>
            <a:chOff x="223455" y="2735579"/>
            <a:chExt cx="1355061" cy="579590"/>
          </a:xfrm>
        </p:grpSpPr>
        <p:sp>
          <p:nvSpPr>
            <p:cNvPr id="56" name="文本框 55"/>
            <p:cNvSpPr txBox="1"/>
            <p:nvPr/>
          </p:nvSpPr>
          <p:spPr>
            <a:xfrm>
              <a:off x="223455" y="2735579"/>
              <a:ext cx="1355061" cy="307777"/>
            </a:xfrm>
            <a:prstGeom prst="rect">
              <a:avLst/>
            </a:prstGeom>
            <a:noFill/>
          </p:spPr>
          <p:txBody>
            <a:bodyPr wrap="square" rtlCol="0">
              <a:spAutoFit/>
            </a:bodyPr>
            <a:lstStyle/>
            <a:p>
              <a:r>
                <a:rPr lang="zh-CN" altLang="en-US" sz="1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400" dirty="0">
                <a:solidFill>
                  <a:srgbClr val="FFB850"/>
                </a:solidFill>
                <a:latin typeface="时尚中黑简体" panose="01010104010101010101" pitchFamily="2" charset="-122"/>
                <a:ea typeface="时尚中黑简体" panose="01010104010101010101" pitchFamily="2" charset="-122"/>
              </a:endParaRPr>
            </a:p>
          </p:txBody>
        </p:sp>
        <p:sp>
          <p:nvSpPr>
            <p:cNvPr id="57" name="文本框 56"/>
            <p:cNvSpPr txBox="1"/>
            <p:nvPr/>
          </p:nvSpPr>
          <p:spPr>
            <a:xfrm>
              <a:off x="229092" y="2946869"/>
              <a:ext cx="1254173" cy="368300"/>
            </a:xfrm>
            <a:prstGeom prst="rect">
              <a:avLst/>
            </a:prstGeom>
            <a:noFill/>
          </p:spPr>
          <p:txBody>
            <a:bodyPr wrap="square" rtlCol="0">
              <a:spAutoFit/>
            </a:bodyPr>
            <a:lstStyle/>
            <a:p>
              <a:pPr algn="just"/>
              <a:r>
                <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60" name="同侧圆角矩形 59"/>
          <p:cNvSpPr/>
          <p:nvPr/>
        </p:nvSpPr>
        <p:spPr>
          <a:xfrm rot="5400000">
            <a:off x="5157629" y="3401743"/>
            <a:ext cx="601806" cy="446770"/>
          </a:xfrm>
          <a:prstGeom prst="round2SameRect">
            <a:avLst>
              <a:gd name="adj1" fmla="val 19083"/>
              <a:gd name="adj2" fmla="val 0"/>
            </a:avLst>
          </a:prstGeom>
          <a:solidFill>
            <a:srgbClr val="E87071"/>
          </a:solidFill>
          <a:ln>
            <a:noFill/>
          </a:ln>
          <a:effectLst>
            <a:innerShdw blurRad="50800" dist="25400" dir="135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p:cNvGrpSpPr/>
          <p:nvPr/>
        </p:nvGrpSpPr>
        <p:grpSpPr>
          <a:xfrm>
            <a:off x="5151797" y="3349277"/>
            <a:ext cx="628650" cy="551700"/>
            <a:chOff x="4841421" y="2703657"/>
            <a:chExt cx="628650" cy="551700"/>
          </a:xfrm>
        </p:grpSpPr>
        <p:sp>
          <p:nvSpPr>
            <p:cNvPr id="65" name="文本框 64"/>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03</a:t>
              </a:r>
              <a:endParaRPr lang="zh-CN" altLang="en-US" sz="2400" dirty="0">
                <a:solidFill>
                  <a:schemeClr val="bg1"/>
                </a:solidFill>
                <a:latin typeface="Impact" panose="020B0806030902050204" pitchFamily="34" charset="0"/>
              </a:endParaRPr>
            </a:p>
          </p:txBody>
        </p:sp>
        <p:sp>
          <p:nvSpPr>
            <p:cNvPr id="66" name="文本框 65"/>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62" name="组合 61"/>
          <p:cNvGrpSpPr/>
          <p:nvPr/>
        </p:nvGrpSpPr>
        <p:grpSpPr>
          <a:xfrm>
            <a:off x="5668740" y="3498951"/>
            <a:ext cx="1355061" cy="579590"/>
            <a:chOff x="223455" y="2735579"/>
            <a:chExt cx="1355061" cy="579590"/>
          </a:xfrm>
        </p:grpSpPr>
        <p:sp>
          <p:nvSpPr>
            <p:cNvPr id="63" name="文本框 62"/>
            <p:cNvSpPr txBox="1"/>
            <p:nvPr/>
          </p:nvSpPr>
          <p:spPr>
            <a:xfrm>
              <a:off x="223455" y="2735579"/>
              <a:ext cx="1355061" cy="307777"/>
            </a:xfrm>
            <a:prstGeom prst="rect">
              <a:avLst/>
            </a:prstGeom>
            <a:noFill/>
          </p:spPr>
          <p:txBody>
            <a:bodyPr wrap="square" rtlCol="0">
              <a:spAutoFit/>
            </a:bodyPr>
            <a:lstStyle/>
            <a:p>
              <a:r>
                <a:rPr lang="zh-CN" altLang="en-US" sz="1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400" dirty="0">
                <a:solidFill>
                  <a:srgbClr val="FFB850"/>
                </a:solidFill>
                <a:latin typeface="时尚中黑简体" panose="01010104010101010101" pitchFamily="2" charset="-122"/>
                <a:ea typeface="时尚中黑简体" panose="01010104010101010101" pitchFamily="2" charset="-122"/>
              </a:endParaRPr>
            </a:p>
          </p:txBody>
        </p:sp>
        <p:sp>
          <p:nvSpPr>
            <p:cNvPr id="64" name="文本框 63"/>
            <p:cNvSpPr txBox="1"/>
            <p:nvPr/>
          </p:nvSpPr>
          <p:spPr>
            <a:xfrm>
              <a:off x="229092" y="2946869"/>
              <a:ext cx="1254173" cy="368300"/>
            </a:xfrm>
            <a:prstGeom prst="rect">
              <a:avLst/>
            </a:prstGeom>
            <a:noFill/>
          </p:spPr>
          <p:txBody>
            <a:bodyPr wrap="square" rtlCol="0">
              <a:spAutoFit/>
            </a:bodyPr>
            <a:lstStyle/>
            <a:p>
              <a:pPr algn="just"/>
              <a:r>
                <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77" name="同侧圆角矩形 76"/>
          <p:cNvSpPr/>
          <p:nvPr/>
        </p:nvSpPr>
        <p:spPr>
          <a:xfrm rot="5400000">
            <a:off x="8622066" y="3401743"/>
            <a:ext cx="601806" cy="446770"/>
          </a:xfrm>
          <a:prstGeom prst="round2SameRect">
            <a:avLst>
              <a:gd name="adj1" fmla="val 19083"/>
              <a:gd name="adj2" fmla="val 0"/>
            </a:avLst>
          </a:prstGeom>
          <a:solidFill>
            <a:srgbClr val="663A77"/>
          </a:solidFill>
          <a:ln>
            <a:noFill/>
          </a:ln>
          <a:effectLst>
            <a:innerShdw blurRad="50800" dist="25400" dir="135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8" name="组合 77"/>
          <p:cNvGrpSpPr/>
          <p:nvPr/>
        </p:nvGrpSpPr>
        <p:grpSpPr>
          <a:xfrm>
            <a:off x="8616234" y="3349277"/>
            <a:ext cx="628650" cy="551700"/>
            <a:chOff x="4841421" y="2703657"/>
            <a:chExt cx="628650" cy="551700"/>
          </a:xfrm>
        </p:grpSpPr>
        <p:sp>
          <p:nvSpPr>
            <p:cNvPr id="82" name="文本框 81"/>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05</a:t>
              </a:r>
              <a:endParaRPr lang="zh-CN" altLang="en-US" sz="2400" dirty="0">
                <a:solidFill>
                  <a:schemeClr val="bg1"/>
                </a:solidFill>
                <a:latin typeface="Impact" panose="020B0806030902050204" pitchFamily="34" charset="0"/>
              </a:endParaRPr>
            </a:p>
          </p:txBody>
        </p:sp>
        <p:sp>
          <p:nvSpPr>
            <p:cNvPr id="83" name="文本框 82"/>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79" name="组合 78"/>
          <p:cNvGrpSpPr/>
          <p:nvPr/>
        </p:nvGrpSpPr>
        <p:grpSpPr>
          <a:xfrm>
            <a:off x="9133177" y="3498951"/>
            <a:ext cx="1355061" cy="579590"/>
            <a:chOff x="223455" y="2735579"/>
            <a:chExt cx="1355061" cy="579590"/>
          </a:xfrm>
        </p:grpSpPr>
        <p:sp>
          <p:nvSpPr>
            <p:cNvPr id="80" name="文本框 79"/>
            <p:cNvSpPr txBox="1"/>
            <p:nvPr/>
          </p:nvSpPr>
          <p:spPr>
            <a:xfrm>
              <a:off x="223455" y="2735579"/>
              <a:ext cx="1355061" cy="307777"/>
            </a:xfrm>
            <a:prstGeom prst="rect">
              <a:avLst/>
            </a:prstGeom>
            <a:noFill/>
          </p:spPr>
          <p:txBody>
            <a:bodyPr wrap="square" rtlCol="0">
              <a:spAutoFit/>
            </a:bodyPr>
            <a:lstStyle/>
            <a:p>
              <a:r>
                <a:rPr lang="zh-CN" altLang="en-US" sz="1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400" dirty="0">
                <a:solidFill>
                  <a:srgbClr val="FFB850"/>
                </a:solidFill>
                <a:latin typeface="时尚中黑简体" panose="01010104010101010101" pitchFamily="2" charset="-122"/>
                <a:ea typeface="时尚中黑简体" panose="01010104010101010101" pitchFamily="2" charset="-122"/>
              </a:endParaRPr>
            </a:p>
          </p:txBody>
        </p:sp>
        <p:sp>
          <p:nvSpPr>
            <p:cNvPr id="81" name="文本框 80"/>
            <p:cNvSpPr txBox="1"/>
            <p:nvPr/>
          </p:nvSpPr>
          <p:spPr>
            <a:xfrm>
              <a:off x="229092" y="2946869"/>
              <a:ext cx="1254173" cy="368300"/>
            </a:xfrm>
            <a:prstGeom prst="rect">
              <a:avLst/>
            </a:prstGeom>
            <a:noFill/>
          </p:spPr>
          <p:txBody>
            <a:bodyPr wrap="square" rtlCol="0">
              <a:spAutoFit/>
            </a:bodyPr>
            <a:lstStyle/>
            <a:p>
              <a:pPr algn="just"/>
              <a:r>
                <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04" name="同侧圆角矩形 103"/>
          <p:cNvSpPr/>
          <p:nvPr/>
        </p:nvSpPr>
        <p:spPr>
          <a:xfrm rot="5400000">
            <a:off x="6875868" y="1812342"/>
            <a:ext cx="601806" cy="446770"/>
          </a:xfrm>
          <a:prstGeom prst="round2SameRect">
            <a:avLst>
              <a:gd name="adj1" fmla="val 19083"/>
              <a:gd name="adj2" fmla="val 0"/>
            </a:avLst>
          </a:prstGeom>
          <a:solidFill>
            <a:srgbClr val="00AF92"/>
          </a:solidFill>
          <a:ln>
            <a:noFill/>
          </a:ln>
          <a:effectLst>
            <a:innerShdw blurRad="50800" dist="25400" dir="135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5" name="组合 104"/>
          <p:cNvGrpSpPr/>
          <p:nvPr/>
        </p:nvGrpSpPr>
        <p:grpSpPr>
          <a:xfrm>
            <a:off x="6870036" y="1759876"/>
            <a:ext cx="628650" cy="551700"/>
            <a:chOff x="4841421" y="2703657"/>
            <a:chExt cx="628650" cy="551700"/>
          </a:xfrm>
        </p:grpSpPr>
        <p:sp>
          <p:nvSpPr>
            <p:cNvPr id="109" name="文本框 108"/>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04</a:t>
              </a:r>
              <a:endParaRPr lang="zh-CN" altLang="en-US" sz="2400" dirty="0">
                <a:solidFill>
                  <a:schemeClr val="bg1"/>
                </a:solidFill>
                <a:latin typeface="Impact" panose="020B0806030902050204" pitchFamily="34" charset="0"/>
              </a:endParaRPr>
            </a:p>
          </p:txBody>
        </p:sp>
        <p:sp>
          <p:nvSpPr>
            <p:cNvPr id="110" name="文本框 109"/>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106" name="组合 105"/>
          <p:cNvGrpSpPr/>
          <p:nvPr/>
        </p:nvGrpSpPr>
        <p:grpSpPr>
          <a:xfrm>
            <a:off x="7386979" y="1909550"/>
            <a:ext cx="1355061" cy="579590"/>
            <a:chOff x="223455" y="2735579"/>
            <a:chExt cx="1355061" cy="579590"/>
          </a:xfrm>
        </p:grpSpPr>
        <p:sp>
          <p:nvSpPr>
            <p:cNvPr id="107" name="文本框 106"/>
            <p:cNvSpPr txBox="1"/>
            <p:nvPr/>
          </p:nvSpPr>
          <p:spPr>
            <a:xfrm>
              <a:off x="223455" y="2735579"/>
              <a:ext cx="1355061" cy="307777"/>
            </a:xfrm>
            <a:prstGeom prst="rect">
              <a:avLst/>
            </a:prstGeom>
            <a:noFill/>
          </p:spPr>
          <p:txBody>
            <a:bodyPr wrap="square" rtlCol="0">
              <a:spAutoFit/>
            </a:bodyPr>
            <a:lstStyle/>
            <a:p>
              <a:r>
                <a:rPr lang="zh-CN" altLang="en-US" sz="1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400" dirty="0">
                <a:solidFill>
                  <a:srgbClr val="FFB850"/>
                </a:solidFill>
                <a:latin typeface="时尚中黑简体" panose="01010104010101010101" pitchFamily="2" charset="-122"/>
                <a:ea typeface="时尚中黑简体" panose="01010104010101010101" pitchFamily="2" charset="-122"/>
              </a:endParaRPr>
            </a:p>
          </p:txBody>
        </p:sp>
        <p:sp>
          <p:nvSpPr>
            <p:cNvPr id="108" name="文本框 107"/>
            <p:cNvSpPr txBox="1"/>
            <p:nvPr/>
          </p:nvSpPr>
          <p:spPr>
            <a:xfrm>
              <a:off x="229092" y="2946869"/>
              <a:ext cx="1254173" cy="368300"/>
            </a:xfrm>
            <a:prstGeom prst="rect">
              <a:avLst/>
            </a:prstGeom>
            <a:noFill/>
          </p:spPr>
          <p:txBody>
            <a:bodyPr wrap="square" rtlCol="0">
              <a:spAutoFit/>
            </a:bodyPr>
            <a:lstStyle/>
            <a:p>
              <a:pPr algn="just"/>
              <a:r>
                <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12" name="同侧圆角矩形 111"/>
          <p:cNvSpPr/>
          <p:nvPr/>
        </p:nvSpPr>
        <p:spPr>
          <a:xfrm rot="5400000">
            <a:off x="3421638" y="1812342"/>
            <a:ext cx="601806" cy="446770"/>
          </a:xfrm>
          <a:prstGeom prst="round2SameRect">
            <a:avLst>
              <a:gd name="adj1" fmla="val 19083"/>
              <a:gd name="adj2" fmla="val 0"/>
            </a:avLst>
          </a:prstGeom>
          <a:solidFill>
            <a:srgbClr val="01ACBE"/>
          </a:solidFill>
          <a:ln>
            <a:noFill/>
          </a:ln>
          <a:effectLst>
            <a:innerShdw blurRad="50800" dist="25400" dir="135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3" name="组合 112"/>
          <p:cNvGrpSpPr/>
          <p:nvPr/>
        </p:nvGrpSpPr>
        <p:grpSpPr>
          <a:xfrm>
            <a:off x="3415806" y="1759876"/>
            <a:ext cx="628650" cy="551700"/>
            <a:chOff x="4841421" y="2703657"/>
            <a:chExt cx="628650" cy="551700"/>
          </a:xfrm>
        </p:grpSpPr>
        <p:sp>
          <p:nvSpPr>
            <p:cNvPr id="117" name="文本框 116"/>
            <p:cNvSpPr txBox="1"/>
            <p:nvPr/>
          </p:nvSpPr>
          <p:spPr>
            <a:xfrm>
              <a:off x="4867150" y="2703657"/>
              <a:ext cx="554122" cy="461665"/>
            </a:xfrm>
            <a:prstGeom prst="rect">
              <a:avLst/>
            </a:prstGeom>
            <a:noFill/>
          </p:spPr>
          <p:txBody>
            <a:bodyPr wrap="square" rtlCol="0">
              <a:spAutoFit/>
            </a:bodyPr>
            <a:lstStyle/>
            <a:p>
              <a:pPr algn="ctr"/>
              <a:r>
                <a:rPr lang="en-US" altLang="zh-CN" sz="2400" dirty="0" smtClean="0">
                  <a:solidFill>
                    <a:schemeClr val="bg1"/>
                  </a:solidFill>
                  <a:latin typeface="Impact" panose="020B0806030902050204" pitchFamily="34" charset="0"/>
                </a:rPr>
                <a:t>02</a:t>
              </a:r>
              <a:endParaRPr lang="zh-CN" altLang="en-US" sz="2400" dirty="0">
                <a:solidFill>
                  <a:schemeClr val="bg1"/>
                </a:solidFill>
                <a:latin typeface="Impact" panose="020B0806030902050204" pitchFamily="34" charset="0"/>
              </a:endParaRPr>
            </a:p>
          </p:txBody>
        </p:sp>
        <p:sp>
          <p:nvSpPr>
            <p:cNvPr id="118" name="文本框 117"/>
            <p:cNvSpPr txBox="1"/>
            <p:nvPr/>
          </p:nvSpPr>
          <p:spPr>
            <a:xfrm>
              <a:off x="4841421" y="2993747"/>
              <a:ext cx="62865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STEP</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114" name="组合 113"/>
          <p:cNvGrpSpPr/>
          <p:nvPr/>
        </p:nvGrpSpPr>
        <p:grpSpPr>
          <a:xfrm>
            <a:off x="3932749" y="1909550"/>
            <a:ext cx="1355061" cy="579590"/>
            <a:chOff x="223455" y="2735579"/>
            <a:chExt cx="1355061" cy="579590"/>
          </a:xfrm>
        </p:grpSpPr>
        <p:sp>
          <p:nvSpPr>
            <p:cNvPr id="115" name="文本框 114"/>
            <p:cNvSpPr txBox="1"/>
            <p:nvPr/>
          </p:nvSpPr>
          <p:spPr>
            <a:xfrm>
              <a:off x="223455" y="2735579"/>
              <a:ext cx="1355061" cy="307777"/>
            </a:xfrm>
            <a:prstGeom prst="rect">
              <a:avLst/>
            </a:prstGeom>
            <a:noFill/>
          </p:spPr>
          <p:txBody>
            <a:bodyPr wrap="square" rtlCol="0">
              <a:spAutoFit/>
            </a:bodyPr>
            <a:lstStyle/>
            <a:p>
              <a:r>
                <a:rPr lang="zh-CN" altLang="en-US" sz="14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400" dirty="0">
                <a:solidFill>
                  <a:srgbClr val="FFB850"/>
                </a:solidFill>
                <a:latin typeface="时尚中黑简体" panose="01010104010101010101" pitchFamily="2" charset="-122"/>
                <a:ea typeface="时尚中黑简体" panose="01010104010101010101" pitchFamily="2" charset="-122"/>
              </a:endParaRPr>
            </a:p>
          </p:txBody>
        </p:sp>
        <p:sp>
          <p:nvSpPr>
            <p:cNvPr id="116" name="文本框 115"/>
            <p:cNvSpPr txBox="1"/>
            <p:nvPr/>
          </p:nvSpPr>
          <p:spPr>
            <a:xfrm>
              <a:off x="229092" y="2946869"/>
              <a:ext cx="1254173" cy="368300"/>
            </a:xfrm>
            <a:prstGeom prst="rect">
              <a:avLst/>
            </a:prstGeom>
            <a:noFill/>
          </p:spPr>
          <p:txBody>
            <a:bodyPr wrap="square" rtlCol="0">
              <a:spAutoFit/>
            </a:bodyPr>
            <a:lstStyle/>
            <a:p>
              <a:pPr algn="just"/>
              <a:r>
                <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9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19" name="Group 181"/>
          <p:cNvGrpSpPr>
            <a:grpSpLocks noChangeAspect="1"/>
          </p:cNvGrpSpPr>
          <p:nvPr/>
        </p:nvGrpSpPr>
        <p:grpSpPr bwMode="auto">
          <a:xfrm>
            <a:off x="4378828" y="1433240"/>
            <a:ext cx="368298" cy="365609"/>
            <a:chOff x="2160" y="2262"/>
            <a:chExt cx="411" cy="408"/>
          </a:xfrm>
          <a:solidFill>
            <a:srgbClr val="A6A6A6"/>
          </a:solidFill>
          <a:effectLst>
            <a:reflection blurRad="6350" stA="52000" endA="300" endPos="40000" dir="5400000" sy="-100000" algn="bl" rotWithShape="0"/>
          </a:effectLst>
        </p:grpSpPr>
        <p:sp>
          <p:nvSpPr>
            <p:cNvPr id="120"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27" name="Freeform 19"/>
          <p:cNvSpPr/>
          <p:nvPr/>
        </p:nvSpPr>
        <p:spPr bwMode="auto">
          <a:xfrm>
            <a:off x="6194755" y="3025635"/>
            <a:ext cx="209688" cy="41041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A6A6A6"/>
          </a:solidFill>
          <a:ln>
            <a:noFill/>
          </a:ln>
          <a:effectLst>
            <a:reflection blurRad="6350" stA="52000" endA="300" endPos="40000" dir="5400000" sy="-100000" algn="bl" rotWithShape="0"/>
          </a:effectLst>
        </p:spPr>
        <p:txBody>
          <a:bodyPr vert="horz" wrap="square" lIns="91440" tIns="45720" rIns="91440" bIns="45720" numCol="1" anchor="t" anchorCtr="0" compatLnSpc="1"/>
          <a:lstStyle/>
          <a:p>
            <a:endParaRPr lang="zh-CN" altLang="en-US"/>
          </a:p>
        </p:txBody>
      </p:sp>
      <p:grpSp>
        <p:nvGrpSpPr>
          <p:cNvPr id="128" name="Group 22"/>
          <p:cNvGrpSpPr>
            <a:grpSpLocks noChangeAspect="1"/>
          </p:cNvGrpSpPr>
          <p:nvPr/>
        </p:nvGrpSpPr>
        <p:grpSpPr bwMode="auto">
          <a:xfrm>
            <a:off x="7864896" y="1492946"/>
            <a:ext cx="330299" cy="330299"/>
            <a:chOff x="3617" y="1935"/>
            <a:chExt cx="446" cy="446"/>
          </a:xfrm>
          <a:solidFill>
            <a:srgbClr val="A6A6A6"/>
          </a:solidFill>
          <a:effectLst>
            <a:reflection blurRad="6350" stA="52000" endA="300" endPos="40000" dir="5400000" sy="-100000" algn="bl" rotWithShape="0"/>
          </a:effectLst>
        </p:grpSpPr>
        <p:sp>
          <p:nvSpPr>
            <p:cNvPr id="129"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1" name="Freeform 28"/>
          <p:cNvSpPr>
            <a:spLocks noEditPoints="1"/>
          </p:cNvSpPr>
          <p:nvPr/>
        </p:nvSpPr>
        <p:spPr bwMode="auto">
          <a:xfrm>
            <a:off x="9561926" y="3074484"/>
            <a:ext cx="390213" cy="316080"/>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A6A6A6"/>
          </a:solidFill>
          <a:ln>
            <a:noFill/>
          </a:ln>
          <a:effectLst>
            <a:reflection blurRad="6350" stA="52000" endA="300" endPos="40000" dir="5400000" sy="-100000" algn="bl" rotWithShape="0"/>
          </a:effectLst>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1148" name="组合 1147"/>
          <p:cNvGrpSpPr/>
          <p:nvPr/>
        </p:nvGrpSpPr>
        <p:grpSpPr>
          <a:xfrm>
            <a:off x="3047384" y="1169336"/>
            <a:ext cx="3166662" cy="5098137"/>
            <a:chOff x="4527909" y="1178048"/>
            <a:chExt cx="3166662" cy="5098137"/>
          </a:xfrm>
        </p:grpSpPr>
        <p:sp>
          <p:nvSpPr>
            <p:cNvPr id="712" name="椭圆 711"/>
            <p:cNvSpPr/>
            <p:nvPr/>
          </p:nvSpPr>
          <p:spPr>
            <a:xfrm>
              <a:off x="4527909" y="5789468"/>
              <a:ext cx="3166662" cy="486717"/>
            </a:xfrm>
            <a:prstGeom prst="ellipse">
              <a:avLst/>
            </a:prstGeom>
            <a:gradFill flip="none" rotWithShape="1">
              <a:gsLst>
                <a:gs pos="0">
                  <a:schemeClr val="tx1">
                    <a:alpha val="33000"/>
                  </a:schemeClr>
                </a:gs>
                <a:gs pos="100000">
                  <a:srgbClr val="F3F3F3">
                    <a:alpha val="26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45" name="组合 1144"/>
            <p:cNvGrpSpPr/>
            <p:nvPr/>
          </p:nvGrpSpPr>
          <p:grpSpPr>
            <a:xfrm>
              <a:off x="4758494" y="1178048"/>
              <a:ext cx="2675012" cy="4343787"/>
              <a:chOff x="4758494" y="1178048"/>
              <a:chExt cx="2675012" cy="4343787"/>
            </a:xfrm>
            <a:effectLst/>
          </p:grpSpPr>
          <p:grpSp>
            <p:nvGrpSpPr>
              <p:cNvPr id="1144" name="组合 1143"/>
              <p:cNvGrpSpPr/>
              <p:nvPr/>
            </p:nvGrpSpPr>
            <p:grpSpPr>
              <a:xfrm>
                <a:off x="4758494" y="1178048"/>
                <a:ext cx="2675012" cy="4030481"/>
                <a:chOff x="5324475" y="1606550"/>
                <a:chExt cx="2009776" cy="3028161"/>
              </a:xfrm>
            </p:grpSpPr>
            <p:sp>
              <p:nvSpPr>
                <p:cNvPr id="500" name="Freeform 90"/>
                <p:cNvSpPr/>
                <p:nvPr/>
              </p:nvSpPr>
              <p:spPr bwMode="auto">
                <a:xfrm>
                  <a:off x="6761163" y="2235200"/>
                  <a:ext cx="573088" cy="574675"/>
                </a:xfrm>
                <a:custGeom>
                  <a:avLst/>
                  <a:gdLst>
                    <a:gd name="T0" fmla="*/ 144 w 152"/>
                    <a:gd name="T1" fmla="*/ 153 h 153"/>
                    <a:gd name="T2" fmla="*/ 152 w 152"/>
                    <a:gd name="T3" fmla="*/ 90 h 153"/>
                    <a:gd name="T4" fmla="*/ 135 w 152"/>
                    <a:gd name="T5" fmla="*/ 0 h 153"/>
                    <a:gd name="T6" fmla="*/ 0 w 152"/>
                    <a:gd name="T7" fmla="*/ 0 h 153"/>
                    <a:gd name="T8" fmla="*/ 0 w 152"/>
                    <a:gd name="T9" fmla="*/ 153 h 153"/>
                    <a:gd name="T10" fmla="*/ 144 w 152"/>
                    <a:gd name="T11" fmla="*/ 153 h 153"/>
                  </a:gdLst>
                  <a:ahLst/>
                  <a:cxnLst>
                    <a:cxn ang="0">
                      <a:pos x="T0" y="T1"/>
                    </a:cxn>
                    <a:cxn ang="0">
                      <a:pos x="T2" y="T3"/>
                    </a:cxn>
                    <a:cxn ang="0">
                      <a:pos x="T4" y="T5"/>
                    </a:cxn>
                    <a:cxn ang="0">
                      <a:pos x="T6" y="T7"/>
                    </a:cxn>
                    <a:cxn ang="0">
                      <a:pos x="T8" y="T9"/>
                    </a:cxn>
                    <a:cxn ang="0">
                      <a:pos x="T10" y="T11"/>
                    </a:cxn>
                  </a:cxnLst>
                  <a:rect l="0" t="0" r="r" b="b"/>
                  <a:pathLst>
                    <a:path w="152" h="153">
                      <a:moveTo>
                        <a:pt x="144" y="153"/>
                      </a:moveTo>
                      <a:cubicBezTo>
                        <a:pt x="149" y="133"/>
                        <a:pt x="152" y="112"/>
                        <a:pt x="152" y="90"/>
                      </a:cubicBezTo>
                      <a:cubicBezTo>
                        <a:pt x="152" y="58"/>
                        <a:pt x="146" y="28"/>
                        <a:pt x="135" y="0"/>
                      </a:cubicBezTo>
                      <a:cubicBezTo>
                        <a:pt x="0" y="0"/>
                        <a:pt x="0" y="0"/>
                        <a:pt x="0" y="0"/>
                      </a:cubicBezTo>
                      <a:cubicBezTo>
                        <a:pt x="0" y="153"/>
                        <a:pt x="0" y="153"/>
                        <a:pt x="0" y="153"/>
                      </a:cubicBezTo>
                      <a:lnTo>
                        <a:pt x="144" y="153"/>
                      </a:lnTo>
                      <a:close/>
                    </a:path>
                  </a:pathLst>
                </a:custGeom>
                <a:solidFill>
                  <a:srgbClr val="01DE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1"/>
                <p:cNvSpPr/>
                <p:nvPr/>
              </p:nvSpPr>
              <p:spPr bwMode="auto">
                <a:xfrm>
                  <a:off x="5324475" y="2235200"/>
                  <a:ext cx="600075" cy="574675"/>
                </a:xfrm>
                <a:custGeom>
                  <a:avLst/>
                  <a:gdLst>
                    <a:gd name="T0" fmla="*/ 17 w 159"/>
                    <a:gd name="T1" fmla="*/ 0 h 153"/>
                    <a:gd name="T2" fmla="*/ 0 w 159"/>
                    <a:gd name="T3" fmla="*/ 90 h 153"/>
                    <a:gd name="T4" fmla="*/ 8 w 159"/>
                    <a:gd name="T5" fmla="*/ 153 h 153"/>
                    <a:gd name="T6" fmla="*/ 159 w 159"/>
                    <a:gd name="T7" fmla="*/ 153 h 153"/>
                    <a:gd name="T8" fmla="*/ 159 w 159"/>
                    <a:gd name="T9" fmla="*/ 0 h 153"/>
                    <a:gd name="T10" fmla="*/ 17 w 159"/>
                    <a:gd name="T11" fmla="*/ 0 h 153"/>
                  </a:gdLst>
                  <a:ahLst/>
                  <a:cxnLst>
                    <a:cxn ang="0">
                      <a:pos x="T0" y="T1"/>
                    </a:cxn>
                    <a:cxn ang="0">
                      <a:pos x="T2" y="T3"/>
                    </a:cxn>
                    <a:cxn ang="0">
                      <a:pos x="T4" y="T5"/>
                    </a:cxn>
                    <a:cxn ang="0">
                      <a:pos x="T6" y="T7"/>
                    </a:cxn>
                    <a:cxn ang="0">
                      <a:pos x="T8" y="T9"/>
                    </a:cxn>
                    <a:cxn ang="0">
                      <a:pos x="T10" y="T11"/>
                    </a:cxn>
                  </a:cxnLst>
                  <a:rect l="0" t="0" r="r" b="b"/>
                  <a:pathLst>
                    <a:path w="159" h="153">
                      <a:moveTo>
                        <a:pt x="17" y="0"/>
                      </a:moveTo>
                      <a:cubicBezTo>
                        <a:pt x="6" y="28"/>
                        <a:pt x="0" y="58"/>
                        <a:pt x="0" y="90"/>
                      </a:cubicBezTo>
                      <a:cubicBezTo>
                        <a:pt x="0" y="112"/>
                        <a:pt x="3" y="133"/>
                        <a:pt x="8" y="153"/>
                      </a:cubicBezTo>
                      <a:cubicBezTo>
                        <a:pt x="159" y="153"/>
                        <a:pt x="159" y="153"/>
                        <a:pt x="159" y="153"/>
                      </a:cubicBezTo>
                      <a:cubicBezTo>
                        <a:pt x="159" y="0"/>
                        <a:pt x="159" y="0"/>
                        <a:pt x="159" y="0"/>
                      </a:cubicBezTo>
                      <a:lnTo>
                        <a:pt x="17" y="0"/>
                      </a:lnTo>
                      <a:close/>
                    </a:path>
                  </a:pathLst>
                </a:custGeom>
                <a:solidFill>
                  <a:srgbClr val="0180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2"/>
                <p:cNvSpPr/>
                <p:nvPr/>
              </p:nvSpPr>
              <p:spPr bwMode="auto">
                <a:xfrm>
                  <a:off x="6577013" y="1636713"/>
                  <a:ext cx="669925" cy="549275"/>
                </a:xfrm>
                <a:custGeom>
                  <a:avLst/>
                  <a:gdLst>
                    <a:gd name="T0" fmla="*/ 178 w 178"/>
                    <a:gd name="T1" fmla="*/ 146 h 146"/>
                    <a:gd name="T2" fmla="*/ 0 w 178"/>
                    <a:gd name="T3" fmla="*/ 0 h 146"/>
                    <a:gd name="T4" fmla="*/ 48 w 178"/>
                    <a:gd name="T5" fmla="*/ 146 h 146"/>
                    <a:gd name="T6" fmla="*/ 178 w 178"/>
                    <a:gd name="T7" fmla="*/ 146 h 146"/>
                  </a:gdLst>
                  <a:ahLst/>
                  <a:cxnLst>
                    <a:cxn ang="0">
                      <a:pos x="T0" y="T1"/>
                    </a:cxn>
                    <a:cxn ang="0">
                      <a:pos x="T2" y="T3"/>
                    </a:cxn>
                    <a:cxn ang="0">
                      <a:pos x="T4" y="T5"/>
                    </a:cxn>
                    <a:cxn ang="0">
                      <a:pos x="T6" y="T7"/>
                    </a:cxn>
                  </a:cxnLst>
                  <a:rect l="0" t="0" r="r" b="b"/>
                  <a:pathLst>
                    <a:path w="178" h="146">
                      <a:moveTo>
                        <a:pt x="178" y="146"/>
                      </a:moveTo>
                      <a:cubicBezTo>
                        <a:pt x="145" y="74"/>
                        <a:pt x="80" y="20"/>
                        <a:pt x="0" y="0"/>
                      </a:cubicBezTo>
                      <a:cubicBezTo>
                        <a:pt x="48" y="146"/>
                        <a:pt x="48" y="146"/>
                        <a:pt x="48" y="146"/>
                      </a:cubicBezTo>
                      <a:lnTo>
                        <a:pt x="178" y="146"/>
                      </a:lnTo>
                      <a:close/>
                    </a:path>
                  </a:pathLst>
                </a:custGeom>
                <a:solidFill>
                  <a:srgbClr val="FFC6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3"/>
                <p:cNvSpPr/>
                <p:nvPr/>
              </p:nvSpPr>
              <p:spPr bwMode="auto">
                <a:xfrm>
                  <a:off x="5416559" y="1633538"/>
                  <a:ext cx="693738" cy="552450"/>
                </a:xfrm>
                <a:custGeom>
                  <a:avLst/>
                  <a:gdLst>
                    <a:gd name="T0" fmla="*/ 184 w 184"/>
                    <a:gd name="T1" fmla="*/ 0 h 147"/>
                    <a:gd name="T2" fmla="*/ 0 w 184"/>
                    <a:gd name="T3" fmla="*/ 147 h 147"/>
                    <a:gd name="T4" fmla="*/ 137 w 184"/>
                    <a:gd name="T5" fmla="*/ 147 h 147"/>
                    <a:gd name="T6" fmla="*/ 184 w 184"/>
                    <a:gd name="T7" fmla="*/ 0 h 147"/>
                  </a:gdLst>
                  <a:ahLst/>
                  <a:cxnLst>
                    <a:cxn ang="0">
                      <a:pos x="T0" y="T1"/>
                    </a:cxn>
                    <a:cxn ang="0">
                      <a:pos x="T2" y="T3"/>
                    </a:cxn>
                    <a:cxn ang="0">
                      <a:pos x="T4" y="T5"/>
                    </a:cxn>
                    <a:cxn ang="0">
                      <a:pos x="T6" y="T7"/>
                    </a:cxn>
                  </a:cxnLst>
                  <a:rect l="0" t="0" r="r" b="b"/>
                  <a:pathLst>
                    <a:path w="184" h="147">
                      <a:moveTo>
                        <a:pt x="184" y="0"/>
                      </a:moveTo>
                      <a:cubicBezTo>
                        <a:pt x="102" y="18"/>
                        <a:pt x="33" y="73"/>
                        <a:pt x="0" y="147"/>
                      </a:cubicBezTo>
                      <a:cubicBezTo>
                        <a:pt x="137" y="147"/>
                        <a:pt x="137" y="147"/>
                        <a:pt x="137" y="147"/>
                      </a:cubicBezTo>
                      <a:cubicBezTo>
                        <a:pt x="184" y="0"/>
                        <a:pt x="184" y="0"/>
                        <a:pt x="184" y="0"/>
                      </a:cubicBezTo>
                      <a:close/>
                    </a:path>
                  </a:pathLst>
                </a:custGeom>
                <a:solidFill>
                  <a:srgbClr val="FF9B0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FFB850"/>
                    </a:solidFill>
                  </a:endParaRPr>
                </a:p>
              </p:txBody>
            </p:sp>
            <p:sp>
              <p:nvSpPr>
                <p:cNvPr id="504" name="Freeform 94"/>
                <p:cNvSpPr/>
                <p:nvPr/>
              </p:nvSpPr>
              <p:spPr bwMode="auto">
                <a:xfrm>
                  <a:off x="6575417" y="3487738"/>
                  <a:ext cx="414338" cy="639763"/>
                </a:xfrm>
                <a:custGeom>
                  <a:avLst/>
                  <a:gdLst>
                    <a:gd name="T0" fmla="*/ 1 w 110"/>
                    <a:gd name="T1" fmla="*/ 170 h 170"/>
                    <a:gd name="T2" fmla="*/ 36 w 110"/>
                    <a:gd name="T3" fmla="*/ 170 h 170"/>
                    <a:gd name="T4" fmla="*/ 77 w 110"/>
                    <a:gd name="T5" fmla="*/ 131 h 170"/>
                    <a:gd name="T6" fmla="*/ 84 w 110"/>
                    <a:gd name="T7" fmla="*/ 78 h 170"/>
                    <a:gd name="T8" fmla="*/ 98 w 110"/>
                    <a:gd name="T9" fmla="*/ 23 h 170"/>
                    <a:gd name="T10" fmla="*/ 110 w 110"/>
                    <a:gd name="T11" fmla="*/ 0 h 170"/>
                    <a:gd name="T12" fmla="*/ 13 w 110"/>
                    <a:gd name="T13" fmla="*/ 0 h 170"/>
                    <a:gd name="T14" fmla="*/ 0 w 110"/>
                    <a:gd name="T15" fmla="*/ 157 h 170"/>
                    <a:gd name="T16" fmla="*/ 1 w 110"/>
                    <a:gd name="T1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70">
                      <a:moveTo>
                        <a:pt x="1" y="170"/>
                      </a:moveTo>
                      <a:cubicBezTo>
                        <a:pt x="36" y="170"/>
                        <a:pt x="36" y="170"/>
                        <a:pt x="36" y="170"/>
                      </a:cubicBezTo>
                      <a:cubicBezTo>
                        <a:pt x="62" y="156"/>
                        <a:pt x="73" y="138"/>
                        <a:pt x="77" y="131"/>
                      </a:cubicBezTo>
                      <a:cubicBezTo>
                        <a:pt x="83" y="118"/>
                        <a:pt x="84" y="94"/>
                        <a:pt x="84" y="78"/>
                      </a:cubicBezTo>
                      <a:cubicBezTo>
                        <a:pt x="84" y="63"/>
                        <a:pt x="98" y="23"/>
                        <a:pt x="98" y="23"/>
                      </a:cubicBezTo>
                      <a:cubicBezTo>
                        <a:pt x="102" y="16"/>
                        <a:pt x="106" y="8"/>
                        <a:pt x="110" y="0"/>
                      </a:cubicBezTo>
                      <a:cubicBezTo>
                        <a:pt x="13" y="0"/>
                        <a:pt x="13" y="0"/>
                        <a:pt x="13" y="0"/>
                      </a:cubicBezTo>
                      <a:cubicBezTo>
                        <a:pt x="0" y="157"/>
                        <a:pt x="0" y="157"/>
                        <a:pt x="0" y="157"/>
                      </a:cubicBezTo>
                      <a:cubicBezTo>
                        <a:pt x="1" y="170"/>
                        <a:pt x="1" y="170"/>
                        <a:pt x="1" y="170"/>
                      </a:cubicBezTo>
                    </a:path>
                  </a:pathLst>
                </a:custGeom>
                <a:solidFill>
                  <a:srgbClr val="00EA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5"/>
                <p:cNvSpPr/>
                <p:nvPr/>
              </p:nvSpPr>
              <p:spPr bwMode="auto">
                <a:xfrm>
                  <a:off x="5668971" y="3487738"/>
                  <a:ext cx="441325" cy="639763"/>
                </a:xfrm>
                <a:custGeom>
                  <a:avLst/>
                  <a:gdLst>
                    <a:gd name="T0" fmla="*/ 104 w 117"/>
                    <a:gd name="T1" fmla="*/ 0 h 170"/>
                    <a:gd name="T2" fmla="*/ 0 w 117"/>
                    <a:gd name="T3" fmla="*/ 0 h 170"/>
                    <a:gd name="T4" fmla="*/ 12 w 117"/>
                    <a:gd name="T5" fmla="*/ 23 h 170"/>
                    <a:gd name="T6" fmla="*/ 26 w 117"/>
                    <a:gd name="T7" fmla="*/ 78 h 170"/>
                    <a:gd name="T8" fmla="*/ 33 w 117"/>
                    <a:gd name="T9" fmla="*/ 131 h 170"/>
                    <a:gd name="T10" fmla="*/ 74 w 117"/>
                    <a:gd name="T11" fmla="*/ 170 h 170"/>
                    <a:gd name="T12" fmla="*/ 117 w 117"/>
                    <a:gd name="T13" fmla="*/ 170 h 170"/>
                    <a:gd name="T14" fmla="*/ 117 w 117"/>
                    <a:gd name="T15" fmla="*/ 157 h 170"/>
                    <a:gd name="T16" fmla="*/ 104 w 117"/>
                    <a:gd name="T1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70">
                      <a:moveTo>
                        <a:pt x="104" y="0"/>
                      </a:moveTo>
                      <a:cubicBezTo>
                        <a:pt x="0" y="0"/>
                        <a:pt x="0" y="0"/>
                        <a:pt x="0" y="0"/>
                      </a:cubicBezTo>
                      <a:cubicBezTo>
                        <a:pt x="4" y="8"/>
                        <a:pt x="8" y="16"/>
                        <a:pt x="12" y="23"/>
                      </a:cubicBezTo>
                      <a:cubicBezTo>
                        <a:pt x="12" y="23"/>
                        <a:pt x="26" y="63"/>
                        <a:pt x="26" y="78"/>
                      </a:cubicBezTo>
                      <a:cubicBezTo>
                        <a:pt x="26" y="94"/>
                        <a:pt x="27" y="118"/>
                        <a:pt x="33" y="131"/>
                      </a:cubicBezTo>
                      <a:cubicBezTo>
                        <a:pt x="37" y="138"/>
                        <a:pt x="49" y="156"/>
                        <a:pt x="74" y="170"/>
                      </a:cubicBezTo>
                      <a:cubicBezTo>
                        <a:pt x="117" y="170"/>
                        <a:pt x="117" y="170"/>
                        <a:pt x="117" y="170"/>
                      </a:cubicBezTo>
                      <a:cubicBezTo>
                        <a:pt x="117" y="157"/>
                        <a:pt x="117" y="157"/>
                        <a:pt x="117" y="157"/>
                      </a:cubicBezTo>
                      <a:cubicBezTo>
                        <a:pt x="104" y="0"/>
                        <a:pt x="104" y="0"/>
                        <a:pt x="104" y="0"/>
                      </a:cubicBezTo>
                    </a:path>
                  </a:pathLst>
                </a:custGeom>
                <a:solidFill>
                  <a:srgbClr val="0086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7"/>
                <p:cNvSpPr/>
                <p:nvPr/>
              </p:nvSpPr>
              <p:spPr bwMode="auto">
                <a:xfrm>
                  <a:off x="5375284" y="2859088"/>
                  <a:ext cx="682625" cy="576263"/>
                </a:xfrm>
                <a:custGeom>
                  <a:avLst/>
                  <a:gdLst>
                    <a:gd name="T0" fmla="*/ 0 w 181"/>
                    <a:gd name="T1" fmla="*/ 0 h 153"/>
                    <a:gd name="T2" fmla="*/ 7 w 181"/>
                    <a:gd name="T3" fmla="*/ 19 h 153"/>
                    <a:gd name="T4" fmla="*/ 21 w 181"/>
                    <a:gd name="T5" fmla="*/ 49 h 153"/>
                    <a:gd name="T6" fmla="*/ 72 w 181"/>
                    <a:gd name="T7" fmla="*/ 153 h 153"/>
                    <a:gd name="T8" fmla="*/ 181 w 181"/>
                    <a:gd name="T9" fmla="*/ 153 h 153"/>
                    <a:gd name="T10" fmla="*/ 149 w 181"/>
                    <a:gd name="T11" fmla="*/ 0 h 153"/>
                    <a:gd name="T12" fmla="*/ 0 w 181"/>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81" h="153">
                      <a:moveTo>
                        <a:pt x="0" y="0"/>
                      </a:moveTo>
                      <a:cubicBezTo>
                        <a:pt x="2" y="7"/>
                        <a:pt x="4" y="13"/>
                        <a:pt x="7" y="19"/>
                      </a:cubicBezTo>
                      <a:cubicBezTo>
                        <a:pt x="11" y="30"/>
                        <a:pt x="16" y="40"/>
                        <a:pt x="21" y="49"/>
                      </a:cubicBezTo>
                      <a:cubicBezTo>
                        <a:pt x="34" y="76"/>
                        <a:pt x="55" y="118"/>
                        <a:pt x="72" y="153"/>
                      </a:cubicBezTo>
                      <a:cubicBezTo>
                        <a:pt x="181" y="153"/>
                        <a:pt x="181" y="153"/>
                        <a:pt x="181" y="153"/>
                      </a:cubicBezTo>
                      <a:cubicBezTo>
                        <a:pt x="149" y="0"/>
                        <a:pt x="149" y="0"/>
                        <a:pt x="149" y="0"/>
                      </a:cubicBezTo>
                      <a:lnTo>
                        <a:pt x="0" y="0"/>
                      </a:lnTo>
                      <a:close/>
                    </a:path>
                  </a:pathLst>
                </a:custGeom>
                <a:solidFill>
                  <a:srgbClr val="E353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Rectangle 98"/>
                <p:cNvSpPr>
                  <a:spLocks noChangeArrowheads="1"/>
                </p:cNvSpPr>
                <p:nvPr/>
              </p:nvSpPr>
              <p:spPr bwMode="auto">
                <a:xfrm>
                  <a:off x="5924550" y="2235200"/>
                  <a:ext cx="836613" cy="574675"/>
                </a:xfrm>
                <a:prstGeom prst="rect">
                  <a:avLst/>
                </a:prstGeom>
                <a:solidFill>
                  <a:srgbClr val="01AC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8" name="Freeform 99"/>
                <p:cNvSpPr/>
                <p:nvPr/>
              </p:nvSpPr>
              <p:spPr bwMode="auto">
                <a:xfrm>
                  <a:off x="5927725" y="1606550"/>
                  <a:ext cx="830263" cy="579438"/>
                </a:xfrm>
                <a:custGeom>
                  <a:avLst/>
                  <a:gdLst>
                    <a:gd name="T0" fmla="*/ 172 w 220"/>
                    <a:gd name="T1" fmla="*/ 8 h 154"/>
                    <a:gd name="T2" fmla="*/ 107 w 220"/>
                    <a:gd name="T3" fmla="*/ 0 h 154"/>
                    <a:gd name="T4" fmla="*/ 47 w 220"/>
                    <a:gd name="T5" fmla="*/ 7 h 154"/>
                    <a:gd name="T6" fmla="*/ 47 w 220"/>
                    <a:gd name="T7" fmla="*/ 7 h 154"/>
                    <a:gd name="T8" fmla="*/ 0 w 220"/>
                    <a:gd name="T9" fmla="*/ 154 h 154"/>
                    <a:gd name="T10" fmla="*/ 220 w 220"/>
                    <a:gd name="T11" fmla="*/ 154 h 154"/>
                    <a:gd name="T12" fmla="*/ 172 w 220"/>
                    <a:gd name="T13" fmla="*/ 8 h 154"/>
                  </a:gdLst>
                  <a:ahLst/>
                  <a:cxnLst>
                    <a:cxn ang="0">
                      <a:pos x="T0" y="T1"/>
                    </a:cxn>
                    <a:cxn ang="0">
                      <a:pos x="T2" y="T3"/>
                    </a:cxn>
                    <a:cxn ang="0">
                      <a:pos x="T4" y="T5"/>
                    </a:cxn>
                    <a:cxn ang="0">
                      <a:pos x="T6" y="T7"/>
                    </a:cxn>
                    <a:cxn ang="0">
                      <a:pos x="T8" y="T9"/>
                    </a:cxn>
                    <a:cxn ang="0">
                      <a:pos x="T10" y="T11"/>
                    </a:cxn>
                    <a:cxn ang="0">
                      <a:pos x="T12" y="T13"/>
                    </a:cxn>
                  </a:cxnLst>
                  <a:rect l="0" t="0" r="r" b="b"/>
                  <a:pathLst>
                    <a:path w="220" h="154">
                      <a:moveTo>
                        <a:pt x="172" y="8"/>
                      </a:moveTo>
                      <a:cubicBezTo>
                        <a:pt x="151" y="3"/>
                        <a:pt x="129" y="0"/>
                        <a:pt x="107" y="0"/>
                      </a:cubicBezTo>
                      <a:cubicBezTo>
                        <a:pt x="86" y="0"/>
                        <a:pt x="66" y="2"/>
                        <a:pt x="47" y="7"/>
                      </a:cubicBezTo>
                      <a:cubicBezTo>
                        <a:pt x="47" y="7"/>
                        <a:pt x="47" y="7"/>
                        <a:pt x="47" y="7"/>
                      </a:cubicBezTo>
                      <a:cubicBezTo>
                        <a:pt x="0" y="154"/>
                        <a:pt x="0" y="154"/>
                        <a:pt x="0" y="154"/>
                      </a:cubicBezTo>
                      <a:cubicBezTo>
                        <a:pt x="220" y="154"/>
                        <a:pt x="220" y="154"/>
                        <a:pt x="220" y="154"/>
                      </a:cubicBezTo>
                      <a:lnTo>
                        <a:pt x="172" y="8"/>
                      </a:lnTo>
                      <a:close/>
                    </a:path>
                  </a:pathLst>
                </a:custGeom>
                <a:solidFill>
                  <a:srgbClr val="FFA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0"/>
                <p:cNvSpPr/>
                <p:nvPr/>
              </p:nvSpPr>
              <p:spPr bwMode="auto">
                <a:xfrm>
                  <a:off x="6056313" y="3487738"/>
                  <a:ext cx="573088" cy="639763"/>
                </a:xfrm>
                <a:custGeom>
                  <a:avLst/>
                  <a:gdLst>
                    <a:gd name="T0" fmla="*/ 361 w 361"/>
                    <a:gd name="T1" fmla="*/ 0 h 403"/>
                    <a:gd name="T2" fmla="*/ 0 w 361"/>
                    <a:gd name="T3" fmla="*/ 0 h 403"/>
                    <a:gd name="T4" fmla="*/ 0 w 361"/>
                    <a:gd name="T5" fmla="*/ 0 h 403"/>
                    <a:gd name="T6" fmla="*/ 31 w 361"/>
                    <a:gd name="T7" fmla="*/ 372 h 403"/>
                    <a:gd name="T8" fmla="*/ 31 w 361"/>
                    <a:gd name="T9" fmla="*/ 403 h 403"/>
                    <a:gd name="T10" fmla="*/ 173 w 361"/>
                    <a:gd name="T11" fmla="*/ 403 h 403"/>
                    <a:gd name="T12" fmla="*/ 333 w 361"/>
                    <a:gd name="T13" fmla="*/ 403 h 403"/>
                    <a:gd name="T14" fmla="*/ 330 w 361"/>
                    <a:gd name="T15" fmla="*/ 372 h 403"/>
                    <a:gd name="T16" fmla="*/ 361 w 361"/>
                    <a:gd name="T1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1" h="403">
                      <a:moveTo>
                        <a:pt x="361" y="0"/>
                      </a:moveTo>
                      <a:lnTo>
                        <a:pt x="0" y="0"/>
                      </a:lnTo>
                      <a:lnTo>
                        <a:pt x="0" y="0"/>
                      </a:lnTo>
                      <a:lnTo>
                        <a:pt x="31" y="372"/>
                      </a:lnTo>
                      <a:lnTo>
                        <a:pt x="31" y="403"/>
                      </a:lnTo>
                      <a:lnTo>
                        <a:pt x="173" y="403"/>
                      </a:lnTo>
                      <a:lnTo>
                        <a:pt x="333" y="403"/>
                      </a:lnTo>
                      <a:lnTo>
                        <a:pt x="330" y="372"/>
                      </a:lnTo>
                      <a:lnTo>
                        <a:pt x="361" y="0"/>
                      </a:lnTo>
                      <a:close/>
                    </a:path>
                  </a:pathLst>
                </a:custGeom>
                <a:solidFill>
                  <a:srgbClr val="00AF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1"/>
                <p:cNvSpPr/>
                <p:nvPr/>
              </p:nvSpPr>
              <p:spPr bwMode="auto">
                <a:xfrm>
                  <a:off x="6056313" y="3487738"/>
                  <a:ext cx="573088" cy="639763"/>
                </a:xfrm>
                <a:custGeom>
                  <a:avLst/>
                  <a:gdLst>
                    <a:gd name="T0" fmla="*/ 361 w 361"/>
                    <a:gd name="T1" fmla="*/ 0 h 403"/>
                    <a:gd name="T2" fmla="*/ 0 w 361"/>
                    <a:gd name="T3" fmla="*/ 0 h 403"/>
                    <a:gd name="T4" fmla="*/ 0 w 361"/>
                    <a:gd name="T5" fmla="*/ 0 h 403"/>
                    <a:gd name="T6" fmla="*/ 31 w 361"/>
                    <a:gd name="T7" fmla="*/ 372 h 403"/>
                    <a:gd name="T8" fmla="*/ 31 w 361"/>
                    <a:gd name="T9" fmla="*/ 403 h 403"/>
                    <a:gd name="T10" fmla="*/ 173 w 361"/>
                    <a:gd name="T11" fmla="*/ 403 h 403"/>
                    <a:gd name="T12" fmla="*/ 333 w 361"/>
                    <a:gd name="T13" fmla="*/ 403 h 403"/>
                    <a:gd name="T14" fmla="*/ 330 w 361"/>
                    <a:gd name="T15" fmla="*/ 372 h 403"/>
                    <a:gd name="T16" fmla="*/ 361 w 361"/>
                    <a:gd name="T1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1" h="403">
                      <a:moveTo>
                        <a:pt x="361" y="0"/>
                      </a:moveTo>
                      <a:lnTo>
                        <a:pt x="0" y="0"/>
                      </a:lnTo>
                      <a:lnTo>
                        <a:pt x="0" y="0"/>
                      </a:lnTo>
                      <a:lnTo>
                        <a:pt x="31" y="372"/>
                      </a:lnTo>
                      <a:lnTo>
                        <a:pt x="31" y="403"/>
                      </a:lnTo>
                      <a:lnTo>
                        <a:pt x="173" y="403"/>
                      </a:lnTo>
                      <a:lnTo>
                        <a:pt x="333" y="403"/>
                      </a:lnTo>
                      <a:lnTo>
                        <a:pt x="330" y="372"/>
                      </a:lnTo>
                      <a:lnTo>
                        <a:pt x="3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2"/>
                <p:cNvSpPr/>
                <p:nvPr/>
              </p:nvSpPr>
              <p:spPr bwMode="auto">
                <a:xfrm>
                  <a:off x="6056313" y="3487738"/>
                  <a:ext cx="49213" cy="590550"/>
                </a:xfrm>
                <a:custGeom>
                  <a:avLst/>
                  <a:gdLst>
                    <a:gd name="T0" fmla="*/ 0 w 31"/>
                    <a:gd name="T1" fmla="*/ 0 h 372"/>
                    <a:gd name="T2" fmla="*/ 0 w 31"/>
                    <a:gd name="T3" fmla="*/ 0 h 372"/>
                    <a:gd name="T4" fmla="*/ 31 w 31"/>
                    <a:gd name="T5" fmla="*/ 372 h 372"/>
                    <a:gd name="T6" fmla="*/ 0 w 31"/>
                    <a:gd name="T7" fmla="*/ 0 h 372"/>
                  </a:gdLst>
                  <a:ahLst/>
                  <a:cxnLst>
                    <a:cxn ang="0">
                      <a:pos x="T0" y="T1"/>
                    </a:cxn>
                    <a:cxn ang="0">
                      <a:pos x="T2" y="T3"/>
                    </a:cxn>
                    <a:cxn ang="0">
                      <a:pos x="T4" y="T5"/>
                    </a:cxn>
                    <a:cxn ang="0">
                      <a:pos x="T6" y="T7"/>
                    </a:cxn>
                  </a:cxnLst>
                  <a:rect l="0" t="0" r="r" b="b"/>
                  <a:pathLst>
                    <a:path w="31" h="372">
                      <a:moveTo>
                        <a:pt x="0" y="0"/>
                      </a:moveTo>
                      <a:lnTo>
                        <a:pt x="0" y="0"/>
                      </a:lnTo>
                      <a:lnTo>
                        <a:pt x="31" y="372"/>
                      </a:lnTo>
                      <a:lnTo>
                        <a:pt x="0" y="0"/>
                      </a:lnTo>
                      <a:close/>
                    </a:path>
                  </a:pathLst>
                </a:custGeom>
                <a:solidFill>
                  <a:srgbClr val="153B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103"/>
                <p:cNvSpPr/>
                <p:nvPr/>
              </p:nvSpPr>
              <p:spPr bwMode="auto">
                <a:xfrm>
                  <a:off x="6056313" y="3487738"/>
                  <a:ext cx="49213" cy="590550"/>
                </a:xfrm>
                <a:custGeom>
                  <a:avLst/>
                  <a:gdLst>
                    <a:gd name="T0" fmla="*/ 0 w 31"/>
                    <a:gd name="T1" fmla="*/ 0 h 372"/>
                    <a:gd name="T2" fmla="*/ 0 w 31"/>
                    <a:gd name="T3" fmla="*/ 0 h 372"/>
                    <a:gd name="T4" fmla="*/ 31 w 31"/>
                    <a:gd name="T5" fmla="*/ 372 h 372"/>
                    <a:gd name="T6" fmla="*/ 0 w 31"/>
                    <a:gd name="T7" fmla="*/ 0 h 372"/>
                  </a:gdLst>
                  <a:ahLst/>
                  <a:cxnLst>
                    <a:cxn ang="0">
                      <a:pos x="T0" y="T1"/>
                    </a:cxn>
                    <a:cxn ang="0">
                      <a:pos x="T2" y="T3"/>
                    </a:cxn>
                    <a:cxn ang="0">
                      <a:pos x="T4" y="T5"/>
                    </a:cxn>
                    <a:cxn ang="0">
                      <a:pos x="T6" y="T7"/>
                    </a:cxn>
                  </a:cxnLst>
                  <a:rect l="0" t="0" r="r" b="b"/>
                  <a:pathLst>
                    <a:path w="31" h="372">
                      <a:moveTo>
                        <a:pt x="0" y="0"/>
                      </a:moveTo>
                      <a:lnTo>
                        <a:pt x="0" y="0"/>
                      </a:lnTo>
                      <a:lnTo>
                        <a:pt x="31" y="37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104"/>
                <p:cNvSpPr/>
                <p:nvPr/>
              </p:nvSpPr>
              <p:spPr bwMode="auto">
                <a:xfrm>
                  <a:off x="5932488" y="2859088"/>
                  <a:ext cx="825500" cy="576263"/>
                </a:xfrm>
                <a:custGeom>
                  <a:avLst/>
                  <a:gdLst>
                    <a:gd name="T0" fmla="*/ 76 w 520"/>
                    <a:gd name="T1" fmla="*/ 363 h 363"/>
                    <a:gd name="T2" fmla="*/ 444 w 520"/>
                    <a:gd name="T3" fmla="*/ 363 h 363"/>
                    <a:gd name="T4" fmla="*/ 520 w 520"/>
                    <a:gd name="T5" fmla="*/ 0 h 363"/>
                    <a:gd name="T6" fmla="*/ 0 w 520"/>
                    <a:gd name="T7" fmla="*/ 0 h 363"/>
                    <a:gd name="T8" fmla="*/ 76 w 520"/>
                    <a:gd name="T9" fmla="*/ 363 h 363"/>
                  </a:gdLst>
                  <a:ahLst/>
                  <a:cxnLst>
                    <a:cxn ang="0">
                      <a:pos x="T0" y="T1"/>
                    </a:cxn>
                    <a:cxn ang="0">
                      <a:pos x="T2" y="T3"/>
                    </a:cxn>
                    <a:cxn ang="0">
                      <a:pos x="T4" y="T5"/>
                    </a:cxn>
                    <a:cxn ang="0">
                      <a:pos x="T6" y="T7"/>
                    </a:cxn>
                    <a:cxn ang="0">
                      <a:pos x="T8" y="T9"/>
                    </a:cxn>
                  </a:cxnLst>
                  <a:rect l="0" t="0" r="r" b="b"/>
                  <a:pathLst>
                    <a:path w="520" h="363">
                      <a:moveTo>
                        <a:pt x="76" y="363"/>
                      </a:moveTo>
                      <a:lnTo>
                        <a:pt x="444" y="363"/>
                      </a:lnTo>
                      <a:lnTo>
                        <a:pt x="520" y="0"/>
                      </a:lnTo>
                      <a:lnTo>
                        <a:pt x="0" y="0"/>
                      </a:lnTo>
                      <a:lnTo>
                        <a:pt x="76" y="363"/>
                      </a:lnTo>
                      <a:close/>
                    </a:path>
                  </a:pathLst>
                </a:cu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518"/>
                <p:cNvSpPr/>
                <p:nvPr/>
              </p:nvSpPr>
              <p:spPr bwMode="auto">
                <a:xfrm>
                  <a:off x="6629375" y="2860108"/>
                  <a:ext cx="660400" cy="575244"/>
                </a:xfrm>
                <a:custGeom>
                  <a:avLst/>
                  <a:gdLst>
                    <a:gd name="T0" fmla="*/ 101 w 173"/>
                    <a:gd name="T1" fmla="*/ 153 h 153"/>
                    <a:gd name="T2" fmla="*/ 152 w 173"/>
                    <a:gd name="T3" fmla="*/ 49 h 153"/>
                    <a:gd name="T4" fmla="*/ 166 w 173"/>
                    <a:gd name="T5" fmla="*/ 19 h 153"/>
                    <a:gd name="T6" fmla="*/ 173 w 173"/>
                    <a:gd name="T7" fmla="*/ 0 h 153"/>
                    <a:gd name="T8" fmla="*/ 32 w 173"/>
                    <a:gd name="T9" fmla="*/ 0 h 153"/>
                    <a:gd name="T10" fmla="*/ 0 w 173"/>
                    <a:gd name="T11" fmla="*/ 153 h 153"/>
                    <a:gd name="T12" fmla="*/ 101 w 173"/>
                    <a:gd name="T13" fmla="*/ 153 h 153"/>
                  </a:gdLst>
                  <a:ahLst/>
                  <a:cxnLst>
                    <a:cxn ang="0">
                      <a:pos x="T0" y="T1"/>
                    </a:cxn>
                    <a:cxn ang="0">
                      <a:pos x="T2" y="T3"/>
                    </a:cxn>
                    <a:cxn ang="0">
                      <a:pos x="T4" y="T5"/>
                    </a:cxn>
                    <a:cxn ang="0">
                      <a:pos x="T6" y="T7"/>
                    </a:cxn>
                    <a:cxn ang="0">
                      <a:pos x="T8" y="T9"/>
                    </a:cxn>
                    <a:cxn ang="0">
                      <a:pos x="T10" y="T11"/>
                    </a:cxn>
                    <a:cxn ang="0">
                      <a:pos x="T12" y="T13"/>
                    </a:cxn>
                  </a:cxnLst>
                  <a:rect l="0" t="0" r="r" b="b"/>
                  <a:pathLst>
                    <a:path w="173" h="153">
                      <a:moveTo>
                        <a:pt x="101" y="153"/>
                      </a:moveTo>
                      <a:cubicBezTo>
                        <a:pt x="119" y="118"/>
                        <a:pt x="139" y="76"/>
                        <a:pt x="152" y="49"/>
                      </a:cubicBezTo>
                      <a:cubicBezTo>
                        <a:pt x="157" y="40"/>
                        <a:pt x="162" y="30"/>
                        <a:pt x="166" y="19"/>
                      </a:cubicBezTo>
                      <a:cubicBezTo>
                        <a:pt x="169" y="13"/>
                        <a:pt x="171" y="7"/>
                        <a:pt x="173" y="0"/>
                      </a:cubicBezTo>
                      <a:cubicBezTo>
                        <a:pt x="32" y="0"/>
                        <a:pt x="32" y="0"/>
                        <a:pt x="32" y="0"/>
                      </a:cubicBezTo>
                      <a:cubicBezTo>
                        <a:pt x="0" y="153"/>
                        <a:pt x="0" y="153"/>
                        <a:pt x="0" y="153"/>
                      </a:cubicBezTo>
                      <a:lnTo>
                        <a:pt x="101" y="153"/>
                      </a:lnTo>
                      <a:close/>
                    </a:path>
                  </a:pathLst>
                </a:custGeom>
                <a:solidFill>
                  <a:srgbClr val="F0A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525"/>
                <p:cNvSpPr/>
                <p:nvPr/>
              </p:nvSpPr>
              <p:spPr bwMode="auto">
                <a:xfrm>
                  <a:off x="5882023" y="4612486"/>
                  <a:ext cx="87313" cy="22225"/>
                </a:xfrm>
                <a:custGeom>
                  <a:avLst/>
                  <a:gdLst>
                    <a:gd name="T0" fmla="*/ 7 w 23"/>
                    <a:gd name="T1" fmla="*/ 0 h 6"/>
                    <a:gd name="T2" fmla="*/ 23 w 23"/>
                    <a:gd name="T3" fmla="*/ 1 h 6"/>
                    <a:gd name="T4" fmla="*/ 2 w 23"/>
                    <a:gd name="T5" fmla="*/ 6 h 6"/>
                    <a:gd name="T6" fmla="*/ 7 w 23"/>
                    <a:gd name="T7" fmla="*/ 0 h 6"/>
                  </a:gdLst>
                  <a:ahLst/>
                  <a:cxnLst>
                    <a:cxn ang="0">
                      <a:pos x="T0" y="T1"/>
                    </a:cxn>
                    <a:cxn ang="0">
                      <a:pos x="T2" y="T3"/>
                    </a:cxn>
                    <a:cxn ang="0">
                      <a:pos x="T4" y="T5"/>
                    </a:cxn>
                    <a:cxn ang="0">
                      <a:pos x="T6" y="T7"/>
                    </a:cxn>
                  </a:cxnLst>
                  <a:rect l="0" t="0" r="r" b="b"/>
                  <a:pathLst>
                    <a:path w="23" h="6">
                      <a:moveTo>
                        <a:pt x="7" y="0"/>
                      </a:moveTo>
                      <a:cubicBezTo>
                        <a:pt x="23" y="1"/>
                        <a:pt x="23" y="1"/>
                        <a:pt x="23" y="1"/>
                      </a:cubicBezTo>
                      <a:cubicBezTo>
                        <a:pt x="23" y="1"/>
                        <a:pt x="4" y="6"/>
                        <a:pt x="2" y="6"/>
                      </a:cubicBezTo>
                      <a:cubicBezTo>
                        <a:pt x="0" y="6"/>
                        <a:pt x="7"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13" name="组合 712"/>
              <p:cNvGrpSpPr/>
              <p:nvPr/>
            </p:nvGrpSpPr>
            <p:grpSpPr>
              <a:xfrm>
                <a:off x="5518109" y="4529622"/>
                <a:ext cx="1137344" cy="992213"/>
                <a:chOff x="3667323" y="4667248"/>
                <a:chExt cx="1831730" cy="1597992"/>
              </a:xfrm>
            </p:grpSpPr>
            <p:sp>
              <p:nvSpPr>
                <p:cNvPr id="714" name="圆角矩形 713"/>
                <p:cNvSpPr/>
                <p:nvPr/>
              </p:nvSpPr>
              <p:spPr>
                <a:xfrm>
                  <a:off x="4210045" y="6028873"/>
                  <a:ext cx="762006" cy="217714"/>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5" name="任意多边形 714"/>
                <p:cNvSpPr/>
                <p:nvPr/>
              </p:nvSpPr>
              <p:spPr>
                <a:xfrm rot="18900000">
                  <a:off x="3939602" y="4936160"/>
                  <a:ext cx="1302892" cy="1329080"/>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6" name="任意多边形 715"/>
                <p:cNvSpPr/>
                <p:nvPr/>
              </p:nvSpPr>
              <p:spPr>
                <a:xfrm>
                  <a:off x="3748087" y="4667248"/>
                  <a:ext cx="1685925" cy="93345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7" name="圆角矩形 716"/>
                <p:cNvSpPr/>
                <p:nvPr/>
              </p:nvSpPr>
              <p:spPr>
                <a:xfrm rot="-300000">
                  <a:off x="3745777" y="5473848"/>
                  <a:ext cx="1674823" cy="82848"/>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8" name="圆角矩形 717"/>
                <p:cNvSpPr/>
                <p:nvPr/>
              </p:nvSpPr>
              <p:spPr>
                <a:xfrm rot="-300000">
                  <a:off x="3745777" y="5003011"/>
                  <a:ext cx="1674823" cy="78828"/>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19" name="圆角矩形 718"/>
                <p:cNvSpPr/>
                <p:nvPr/>
              </p:nvSpPr>
              <p:spPr>
                <a:xfrm rot="-300000">
                  <a:off x="3745777" y="5169689"/>
                  <a:ext cx="1674823" cy="78828"/>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0" name="圆角矩形 719"/>
                <p:cNvSpPr/>
                <p:nvPr/>
              </p:nvSpPr>
              <p:spPr>
                <a:xfrm rot="-300000">
                  <a:off x="3745777" y="5338507"/>
                  <a:ext cx="1674823" cy="78828"/>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2" name="圆角矩形 721"/>
                <p:cNvSpPr/>
                <p:nvPr/>
              </p:nvSpPr>
              <p:spPr>
                <a:xfrm>
                  <a:off x="3710114" y="4705817"/>
                  <a:ext cx="1788889" cy="32662"/>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3" name="圆角矩形 722"/>
                <p:cNvSpPr/>
                <p:nvPr/>
              </p:nvSpPr>
              <p:spPr>
                <a:xfrm rot="-300000">
                  <a:off x="3667323" y="4909975"/>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4" name="圆角矩形 723"/>
                <p:cNvSpPr/>
                <p:nvPr/>
              </p:nvSpPr>
              <p:spPr>
                <a:xfrm rot="-300000">
                  <a:off x="3667323" y="5070121"/>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5" name="圆角矩形 724"/>
                <p:cNvSpPr/>
                <p:nvPr/>
              </p:nvSpPr>
              <p:spPr>
                <a:xfrm rot="-300000">
                  <a:off x="3667323" y="5236799"/>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6" name="圆角矩形 725"/>
                <p:cNvSpPr/>
                <p:nvPr/>
              </p:nvSpPr>
              <p:spPr>
                <a:xfrm rot="-300000">
                  <a:off x="3667323" y="5405617"/>
                  <a:ext cx="1831730" cy="7882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7" name="圆角矩形 726"/>
                <p:cNvSpPr/>
                <p:nvPr/>
              </p:nvSpPr>
              <p:spPr>
                <a:xfrm rot="-300000">
                  <a:off x="3667323" y="5540958"/>
                  <a:ext cx="1831730" cy="82848"/>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8" name="圆角矩形 727"/>
                <p:cNvSpPr/>
                <p:nvPr/>
              </p:nvSpPr>
              <p:spPr>
                <a:xfrm>
                  <a:off x="4009769" y="5933116"/>
                  <a:ext cx="1178588"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729" name="圆角矩形 728"/>
                <p:cNvSpPr/>
                <p:nvPr/>
              </p:nvSpPr>
              <p:spPr>
                <a:xfrm>
                  <a:off x="4201536" y="6135966"/>
                  <a:ext cx="776005" cy="16227"/>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grpSp>
        <p:grpSp>
          <p:nvGrpSpPr>
            <p:cNvPr id="1146" name="组合 1145"/>
            <p:cNvGrpSpPr/>
            <p:nvPr/>
          </p:nvGrpSpPr>
          <p:grpSpPr>
            <a:xfrm>
              <a:off x="5603561" y="1206583"/>
              <a:ext cx="1000117" cy="712149"/>
              <a:chOff x="2645636" y="2159553"/>
              <a:chExt cx="1000117" cy="712149"/>
            </a:xfrm>
          </p:grpSpPr>
          <p:sp>
            <p:nvSpPr>
              <p:cNvPr id="731" name="文本框 730"/>
              <p:cNvSpPr txBox="1"/>
              <p:nvPr/>
            </p:nvSpPr>
            <p:spPr>
              <a:xfrm>
                <a:off x="2645636" y="215955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01</a:t>
                </a:r>
                <a:endParaRPr lang="zh-CN" altLang="en-US" sz="3600" dirty="0">
                  <a:solidFill>
                    <a:schemeClr val="bg1"/>
                  </a:solidFill>
                  <a:latin typeface="Impact" panose="020B0806030902050204" pitchFamily="34" charset="0"/>
                </a:endParaRPr>
              </a:p>
            </p:txBody>
          </p:sp>
          <p:sp>
            <p:nvSpPr>
              <p:cNvPr id="732" name="文本框 731"/>
              <p:cNvSpPr txBox="1"/>
              <p:nvPr/>
            </p:nvSpPr>
            <p:spPr>
              <a:xfrm>
                <a:off x="2813432" y="2610092"/>
                <a:ext cx="67310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734" name="组合 733"/>
            <p:cNvGrpSpPr/>
            <p:nvPr/>
          </p:nvGrpSpPr>
          <p:grpSpPr>
            <a:xfrm>
              <a:off x="5603561" y="2044382"/>
              <a:ext cx="1000117" cy="712149"/>
              <a:chOff x="2645636" y="2159553"/>
              <a:chExt cx="1000117" cy="712149"/>
            </a:xfrm>
          </p:grpSpPr>
          <p:sp>
            <p:nvSpPr>
              <p:cNvPr id="735" name="文本框 734"/>
              <p:cNvSpPr txBox="1"/>
              <p:nvPr/>
            </p:nvSpPr>
            <p:spPr>
              <a:xfrm>
                <a:off x="2645636" y="215955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02</a:t>
                </a:r>
                <a:endParaRPr lang="zh-CN" altLang="en-US" sz="3600" dirty="0">
                  <a:solidFill>
                    <a:schemeClr val="bg1"/>
                  </a:solidFill>
                  <a:latin typeface="Impact" panose="020B0806030902050204" pitchFamily="34" charset="0"/>
                </a:endParaRPr>
              </a:p>
            </p:txBody>
          </p:sp>
          <p:sp>
            <p:nvSpPr>
              <p:cNvPr id="736" name="文本框 735"/>
              <p:cNvSpPr txBox="1"/>
              <p:nvPr/>
            </p:nvSpPr>
            <p:spPr>
              <a:xfrm>
                <a:off x="2813432" y="2610092"/>
                <a:ext cx="67310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737" name="组合 736"/>
            <p:cNvGrpSpPr/>
            <p:nvPr/>
          </p:nvGrpSpPr>
          <p:grpSpPr>
            <a:xfrm>
              <a:off x="5603561" y="2873694"/>
              <a:ext cx="1000117" cy="712149"/>
              <a:chOff x="2645636" y="2159553"/>
              <a:chExt cx="1000117" cy="712149"/>
            </a:xfrm>
          </p:grpSpPr>
          <p:sp>
            <p:nvSpPr>
              <p:cNvPr id="738" name="文本框 737"/>
              <p:cNvSpPr txBox="1"/>
              <p:nvPr/>
            </p:nvSpPr>
            <p:spPr>
              <a:xfrm>
                <a:off x="2645636" y="215955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03</a:t>
                </a:r>
                <a:endParaRPr lang="zh-CN" altLang="en-US" sz="3600" dirty="0">
                  <a:solidFill>
                    <a:schemeClr val="bg1"/>
                  </a:solidFill>
                  <a:latin typeface="Impact" panose="020B0806030902050204" pitchFamily="34" charset="0"/>
                </a:endParaRPr>
              </a:p>
            </p:txBody>
          </p:sp>
          <p:sp>
            <p:nvSpPr>
              <p:cNvPr id="739" name="文本框 738"/>
              <p:cNvSpPr txBox="1"/>
              <p:nvPr/>
            </p:nvSpPr>
            <p:spPr>
              <a:xfrm>
                <a:off x="2813432" y="2610092"/>
                <a:ext cx="67310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nvGrpSpPr>
            <p:cNvPr id="740" name="组合 739"/>
            <p:cNvGrpSpPr/>
            <p:nvPr/>
          </p:nvGrpSpPr>
          <p:grpSpPr>
            <a:xfrm>
              <a:off x="5603561" y="3719336"/>
              <a:ext cx="1000117" cy="712149"/>
              <a:chOff x="2645636" y="2159553"/>
              <a:chExt cx="1000117" cy="712149"/>
            </a:xfrm>
          </p:grpSpPr>
          <p:sp>
            <p:nvSpPr>
              <p:cNvPr id="741" name="文本框 740"/>
              <p:cNvSpPr txBox="1"/>
              <p:nvPr/>
            </p:nvSpPr>
            <p:spPr>
              <a:xfrm>
                <a:off x="2645636" y="2159553"/>
                <a:ext cx="1000117" cy="646331"/>
              </a:xfrm>
              <a:prstGeom prst="rect">
                <a:avLst/>
              </a:prstGeom>
              <a:noFill/>
            </p:spPr>
            <p:txBody>
              <a:bodyPr wrap="square" rtlCol="0">
                <a:spAutoFit/>
              </a:bodyPr>
              <a:lstStyle/>
              <a:p>
                <a:pPr algn="ctr"/>
                <a:r>
                  <a:rPr lang="en-US" altLang="zh-CN" sz="3600" dirty="0" smtClean="0">
                    <a:solidFill>
                      <a:schemeClr val="bg1"/>
                    </a:solidFill>
                    <a:latin typeface="Impact" panose="020B0806030902050204" pitchFamily="34" charset="0"/>
                  </a:rPr>
                  <a:t>04</a:t>
                </a:r>
                <a:endParaRPr lang="zh-CN" altLang="en-US" sz="3600" dirty="0">
                  <a:solidFill>
                    <a:schemeClr val="bg1"/>
                  </a:solidFill>
                  <a:latin typeface="Impact" panose="020B0806030902050204" pitchFamily="34" charset="0"/>
                </a:endParaRPr>
              </a:p>
            </p:txBody>
          </p:sp>
          <p:sp>
            <p:nvSpPr>
              <p:cNvPr id="742" name="文本框 741"/>
              <p:cNvSpPr txBox="1"/>
              <p:nvPr/>
            </p:nvSpPr>
            <p:spPr>
              <a:xfrm>
                <a:off x="2813432" y="2610092"/>
                <a:ext cx="673100" cy="261610"/>
              </a:xfrm>
              <a:prstGeom prst="rect">
                <a:avLst/>
              </a:prstGeom>
              <a:noFill/>
            </p:spPr>
            <p:txBody>
              <a:bodyPr wrap="square" rtlCol="0">
                <a:spAutoFit/>
              </a:bodyPr>
              <a:lstStyle/>
              <a:p>
                <a:pPr algn="ctr"/>
                <a:r>
                  <a:rPr lang="en-US" altLang="zh-CN" sz="1100" dirty="0" smtClean="0">
                    <a:solidFill>
                      <a:schemeClr val="bg1"/>
                    </a:solidFill>
                    <a:latin typeface="LiHei Pro" panose="020B0500000000000000" pitchFamily="34" charset="-122"/>
                    <a:ea typeface="LiHei Pro" panose="020B0500000000000000" pitchFamily="34" charset="-122"/>
                  </a:rPr>
                  <a:t>OPTION</a:t>
                </a:r>
                <a:endParaRPr lang="zh-CN" altLang="en-US" sz="1100" dirty="0">
                  <a:solidFill>
                    <a:schemeClr val="bg1"/>
                  </a:solidFill>
                  <a:latin typeface="LiHei Pro" panose="020B0500000000000000" pitchFamily="34" charset="-122"/>
                  <a:ea typeface="LiHei Pro" panose="020B0500000000000000" pitchFamily="34" charset="-122"/>
                </a:endParaRPr>
              </a:p>
            </p:txBody>
          </p:sp>
        </p:grpSp>
      </p:grpSp>
      <p:grpSp>
        <p:nvGrpSpPr>
          <p:cNvPr id="1147" name="组合 1146"/>
          <p:cNvGrpSpPr/>
          <p:nvPr/>
        </p:nvGrpSpPr>
        <p:grpSpPr>
          <a:xfrm>
            <a:off x="6849183" y="1484523"/>
            <a:ext cx="2210997" cy="714210"/>
            <a:chOff x="3040856" y="3532285"/>
            <a:chExt cx="2210997" cy="714210"/>
          </a:xfrm>
        </p:grpSpPr>
        <p:sp>
          <p:nvSpPr>
            <p:cNvPr id="743" name="文本框 742"/>
            <p:cNvSpPr txBox="1"/>
            <p:nvPr/>
          </p:nvSpPr>
          <p:spPr>
            <a:xfrm>
              <a:off x="3040856" y="3532285"/>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744" name="文本框 743"/>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56" name="组合 755"/>
          <p:cNvGrpSpPr/>
          <p:nvPr/>
        </p:nvGrpSpPr>
        <p:grpSpPr>
          <a:xfrm>
            <a:off x="6849183" y="2303409"/>
            <a:ext cx="2210997" cy="714210"/>
            <a:chOff x="3040856" y="3532285"/>
            <a:chExt cx="2210997" cy="714210"/>
          </a:xfrm>
        </p:grpSpPr>
        <p:sp>
          <p:nvSpPr>
            <p:cNvPr id="757" name="文本框 756"/>
            <p:cNvSpPr txBox="1"/>
            <p:nvPr/>
          </p:nvSpPr>
          <p:spPr>
            <a:xfrm>
              <a:off x="3040856" y="3532285"/>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758" name="文本框 757"/>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59" name="组合 758"/>
          <p:cNvGrpSpPr/>
          <p:nvPr/>
        </p:nvGrpSpPr>
        <p:grpSpPr>
          <a:xfrm>
            <a:off x="6849183" y="3110016"/>
            <a:ext cx="2210997" cy="714210"/>
            <a:chOff x="3040856" y="3532285"/>
            <a:chExt cx="2210997" cy="714210"/>
          </a:xfrm>
        </p:grpSpPr>
        <p:sp>
          <p:nvSpPr>
            <p:cNvPr id="760" name="文本框 759"/>
            <p:cNvSpPr txBox="1"/>
            <p:nvPr/>
          </p:nvSpPr>
          <p:spPr>
            <a:xfrm>
              <a:off x="3040856" y="3532285"/>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761" name="文本框 760"/>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62" name="组合 761"/>
          <p:cNvGrpSpPr/>
          <p:nvPr/>
        </p:nvGrpSpPr>
        <p:grpSpPr>
          <a:xfrm>
            <a:off x="6849183" y="3929508"/>
            <a:ext cx="2210997" cy="714210"/>
            <a:chOff x="3040856" y="3532285"/>
            <a:chExt cx="2210997" cy="714210"/>
          </a:xfrm>
        </p:grpSpPr>
        <p:sp>
          <p:nvSpPr>
            <p:cNvPr id="763" name="文本框 762"/>
            <p:cNvSpPr txBox="1"/>
            <p:nvPr/>
          </p:nvSpPr>
          <p:spPr>
            <a:xfrm>
              <a:off x="3040856" y="3532285"/>
              <a:ext cx="1780467" cy="400110"/>
            </a:xfrm>
            <a:prstGeom prst="rect">
              <a:avLst/>
            </a:prstGeom>
            <a:noFill/>
          </p:spPr>
          <p:txBody>
            <a:bodyPr wrap="square" rtlCol="0">
              <a:spAutoFit/>
            </a:bodyPr>
            <a:lstStyle/>
            <a:p>
              <a:r>
                <a:rPr lang="zh-CN" altLang="en-US" sz="20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0AF92"/>
                </a:solidFill>
                <a:latin typeface="时尚中黑简体" panose="01010104010101010101" pitchFamily="2" charset="-122"/>
                <a:ea typeface="时尚中黑简体" panose="01010104010101010101" pitchFamily="2" charset="-122"/>
              </a:endParaRPr>
            </a:p>
          </p:txBody>
        </p:sp>
        <p:sp>
          <p:nvSpPr>
            <p:cNvPr id="764" name="文本框 763"/>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704" name="组合 703"/>
          <p:cNvGrpSpPr/>
          <p:nvPr/>
        </p:nvGrpSpPr>
        <p:grpSpPr>
          <a:xfrm>
            <a:off x="6104446" y="1623151"/>
            <a:ext cx="689204" cy="149402"/>
            <a:chOff x="6371146" y="1585051"/>
            <a:chExt cx="689204" cy="149402"/>
          </a:xfrm>
        </p:grpSpPr>
        <p:sp>
          <p:nvSpPr>
            <p:cNvPr id="1149" name="椭圆 1148"/>
            <p:cNvSpPr/>
            <p:nvPr/>
          </p:nvSpPr>
          <p:spPr>
            <a:xfrm>
              <a:off x="6371146" y="1585051"/>
              <a:ext cx="149402" cy="14940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51" name="直接连接符 1150"/>
            <p:cNvCxnSpPr>
              <a:stCxn id="1149" idx="6"/>
            </p:cNvCxnSpPr>
            <p:nvPr/>
          </p:nvCxnSpPr>
          <p:spPr>
            <a:xfrm flipV="1">
              <a:off x="6520548" y="1648410"/>
              <a:ext cx="539802" cy="11342"/>
            </a:xfrm>
            <a:prstGeom prst="lin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69" name="组合 768"/>
          <p:cNvGrpSpPr/>
          <p:nvPr/>
        </p:nvGrpSpPr>
        <p:grpSpPr>
          <a:xfrm>
            <a:off x="6104446" y="2429105"/>
            <a:ext cx="689204" cy="149402"/>
            <a:chOff x="6371146" y="1585051"/>
            <a:chExt cx="689204" cy="149402"/>
          </a:xfrm>
        </p:grpSpPr>
        <p:sp>
          <p:nvSpPr>
            <p:cNvPr id="770" name="椭圆 769"/>
            <p:cNvSpPr/>
            <p:nvPr/>
          </p:nvSpPr>
          <p:spPr>
            <a:xfrm>
              <a:off x="6371146" y="1585051"/>
              <a:ext cx="149402" cy="14940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71" name="直接连接符 770"/>
            <p:cNvCxnSpPr>
              <a:stCxn id="770" idx="6"/>
            </p:cNvCxnSpPr>
            <p:nvPr/>
          </p:nvCxnSpPr>
          <p:spPr>
            <a:xfrm flipV="1">
              <a:off x="6520548" y="1648410"/>
              <a:ext cx="539802" cy="11342"/>
            </a:xfrm>
            <a:prstGeom prst="lin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72" name="组合 771"/>
          <p:cNvGrpSpPr/>
          <p:nvPr/>
        </p:nvGrpSpPr>
        <p:grpSpPr>
          <a:xfrm>
            <a:off x="6104446" y="3227374"/>
            <a:ext cx="689204" cy="149402"/>
            <a:chOff x="6371146" y="1585051"/>
            <a:chExt cx="689204" cy="149402"/>
          </a:xfrm>
        </p:grpSpPr>
        <p:sp>
          <p:nvSpPr>
            <p:cNvPr id="773" name="椭圆 772"/>
            <p:cNvSpPr/>
            <p:nvPr/>
          </p:nvSpPr>
          <p:spPr>
            <a:xfrm>
              <a:off x="6371146" y="1585051"/>
              <a:ext cx="149402" cy="14940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74" name="直接连接符 773"/>
            <p:cNvCxnSpPr>
              <a:stCxn id="773" idx="6"/>
            </p:cNvCxnSpPr>
            <p:nvPr/>
          </p:nvCxnSpPr>
          <p:spPr>
            <a:xfrm flipV="1">
              <a:off x="6520548" y="1648410"/>
              <a:ext cx="539802" cy="11342"/>
            </a:xfrm>
            <a:prstGeom prst="lin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75" name="组合 774"/>
          <p:cNvGrpSpPr/>
          <p:nvPr/>
        </p:nvGrpSpPr>
        <p:grpSpPr>
          <a:xfrm>
            <a:off x="6104446" y="4050192"/>
            <a:ext cx="689204" cy="149402"/>
            <a:chOff x="6371146" y="1585051"/>
            <a:chExt cx="689204" cy="149402"/>
          </a:xfrm>
        </p:grpSpPr>
        <p:sp>
          <p:nvSpPr>
            <p:cNvPr id="776" name="椭圆 775"/>
            <p:cNvSpPr/>
            <p:nvPr/>
          </p:nvSpPr>
          <p:spPr>
            <a:xfrm>
              <a:off x="6371146" y="1585051"/>
              <a:ext cx="149402" cy="14940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77" name="直接连接符 776"/>
            <p:cNvCxnSpPr>
              <a:stCxn id="776" idx="6"/>
            </p:cNvCxnSpPr>
            <p:nvPr/>
          </p:nvCxnSpPr>
          <p:spPr>
            <a:xfrm flipV="1">
              <a:off x="6520548" y="1648410"/>
              <a:ext cx="539802" cy="11342"/>
            </a:xfrm>
            <a:prstGeom prst="line">
              <a:avLst/>
            </a:prstGeom>
            <a:ln w="222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sp>
        <p:nvSpPr>
          <p:cNvPr id="8" name="Freeform 5"/>
          <p:cNvSpPr/>
          <p:nvPr/>
        </p:nvSpPr>
        <p:spPr bwMode="auto">
          <a:xfrm>
            <a:off x="6156644" y="2870200"/>
            <a:ext cx="758825" cy="1111250"/>
          </a:xfrm>
          <a:custGeom>
            <a:avLst/>
            <a:gdLst>
              <a:gd name="T0" fmla="*/ 293 w 433"/>
              <a:gd name="T1" fmla="*/ 94 h 635"/>
              <a:gd name="T2" fmla="*/ 334 w 433"/>
              <a:gd name="T3" fmla="*/ 80 h 635"/>
              <a:gd name="T4" fmla="*/ 401 w 433"/>
              <a:gd name="T5" fmla="*/ 118 h 635"/>
              <a:gd name="T6" fmla="*/ 433 w 433"/>
              <a:gd name="T7" fmla="*/ 118 h 635"/>
              <a:gd name="T8" fmla="*/ 433 w 433"/>
              <a:gd name="T9" fmla="*/ 0 h 635"/>
              <a:gd name="T10" fmla="*/ 0 w 433"/>
              <a:gd name="T11" fmla="*/ 0 h 635"/>
              <a:gd name="T12" fmla="*/ 0 w 433"/>
              <a:gd name="T13" fmla="*/ 463 h 635"/>
              <a:gd name="T14" fmla="*/ 158 w 433"/>
              <a:gd name="T15" fmla="*/ 463 h 635"/>
              <a:gd name="T16" fmla="*/ 169 w 433"/>
              <a:gd name="T17" fmla="*/ 474 h 635"/>
              <a:gd name="T18" fmla="*/ 169 w 433"/>
              <a:gd name="T19" fmla="*/ 528 h 635"/>
              <a:gd name="T20" fmla="*/ 165 w 433"/>
              <a:gd name="T21" fmla="*/ 537 h 635"/>
              <a:gd name="T22" fmla="*/ 129 w 433"/>
              <a:gd name="T23" fmla="*/ 586 h 635"/>
              <a:gd name="T24" fmla="*/ 141 w 433"/>
              <a:gd name="T25" fmla="*/ 619 h 635"/>
              <a:gd name="T26" fmla="*/ 183 w 433"/>
              <a:gd name="T27" fmla="*/ 635 h 635"/>
              <a:gd name="T28" fmla="*/ 250 w 433"/>
              <a:gd name="T29" fmla="*/ 594 h 635"/>
              <a:gd name="T30" fmla="*/ 210 w 433"/>
              <a:gd name="T31" fmla="*/ 533 h 635"/>
              <a:gd name="T32" fmla="*/ 204 w 433"/>
              <a:gd name="T33" fmla="*/ 524 h 635"/>
              <a:gd name="T34" fmla="*/ 204 w 433"/>
              <a:gd name="T35" fmla="*/ 471 h 635"/>
              <a:gd name="T36" fmla="*/ 215 w 433"/>
              <a:gd name="T37" fmla="*/ 460 h 635"/>
              <a:gd name="T38" fmla="*/ 433 w 433"/>
              <a:gd name="T39" fmla="*/ 460 h 635"/>
              <a:gd name="T40" fmla="*/ 433 w 433"/>
              <a:gd name="T41" fmla="*/ 199 h 635"/>
              <a:gd name="T42" fmla="*/ 410 w 433"/>
              <a:gd name="T43" fmla="*/ 199 h 635"/>
              <a:gd name="T44" fmla="*/ 338 w 433"/>
              <a:gd name="T45" fmla="*/ 243 h 635"/>
              <a:gd name="T46" fmla="*/ 270 w 433"/>
              <a:gd name="T47" fmla="*/ 161 h 635"/>
              <a:gd name="T48" fmla="*/ 293 w 433"/>
              <a:gd name="T49" fmla="*/ 9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3" h="635">
                <a:moveTo>
                  <a:pt x="293" y="94"/>
                </a:moveTo>
                <a:cubicBezTo>
                  <a:pt x="304" y="84"/>
                  <a:pt x="318" y="79"/>
                  <a:pt x="334" y="80"/>
                </a:cubicBezTo>
                <a:cubicBezTo>
                  <a:pt x="360" y="81"/>
                  <a:pt x="391" y="108"/>
                  <a:pt x="401" y="118"/>
                </a:cubicBezTo>
                <a:cubicBezTo>
                  <a:pt x="433" y="118"/>
                  <a:pt x="433" y="118"/>
                  <a:pt x="433" y="118"/>
                </a:cubicBezTo>
                <a:cubicBezTo>
                  <a:pt x="433" y="0"/>
                  <a:pt x="433" y="0"/>
                  <a:pt x="433" y="0"/>
                </a:cubicBezTo>
                <a:cubicBezTo>
                  <a:pt x="0" y="0"/>
                  <a:pt x="0" y="0"/>
                  <a:pt x="0" y="0"/>
                </a:cubicBezTo>
                <a:cubicBezTo>
                  <a:pt x="0" y="463"/>
                  <a:pt x="0" y="463"/>
                  <a:pt x="0" y="463"/>
                </a:cubicBezTo>
                <a:cubicBezTo>
                  <a:pt x="158" y="463"/>
                  <a:pt x="158" y="463"/>
                  <a:pt x="158" y="463"/>
                </a:cubicBezTo>
                <a:cubicBezTo>
                  <a:pt x="164" y="463"/>
                  <a:pt x="169" y="468"/>
                  <a:pt x="169" y="474"/>
                </a:cubicBezTo>
                <a:cubicBezTo>
                  <a:pt x="169" y="528"/>
                  <a:pt x="169" y="528"/>
                  <a:pt x="169" y="528"/>
                </a:cubicBezTo>
                <a:cubicBezTo>
                  <a:pt x="169" y="532"/>
                  <a:pt x="168" y="535"/>
                  <a:pt x="165" y="537"/>
                </a:cubicBezTo>
                <a:cubicBezTo>
                  <a:pt x="156" y="544"/>
                  <a:pt x="130" y="568"/>
                  <a:pt x="129" y="586"/>
                </a:cubicBezTo>
                <a:cubicBezTo>
                  <a:pt x="129" y="598"/>
                  <a:pt x="133" y="611"/>
                  <a:pt x="141" y="619"/>
                </a:cubicBezTo>
                <a:cubicBezTo>
                  <a:pt x="151" y="630"/>
                  <a:pt x="166" y="635"/>
                  <a:pt x="183" y="635"/>
                </a:cubicBezTo>
                <a:cubicBezTo>
                  <a:pt x="207" y="635"/>
                  <a:pt x="248" y="630"/>
                  <a:pt x="250" y="594"/>
                </a:cubicBezTo>
                <a:cubicBezTo>
                  <a:pt x="253" y="560"/>
                  <a:pt x="210" y="533"/>
                  <a:pt x="210" y="533"/>
                </a:cubicBezTo>
                <a:cubicBezTo>
                  <a:pt x="206" y="531"/>
                  <a:pt x="204" y="527"/>
                  <a:pt x="204" y="524"/>
                </a:cubicBezTo>
                <a:cubicBezTo>
                  <a:pt x="204" y="471"/>
                  <a:pt x="204" y="471"/>
                  <a:pt x="204" y="471"/>
                </a:cubicBezTo>
                <a:cubicBezTo>
                  <a:pt x="204" y="465"/>
                  <a:pt x="209" y="460"/>
                  <a:pt x="215" y="460"/>
                </a:cubicBezTo>
                <a:cubicBezTo>
                  <a:pt x="433" y="460"/>
                  <a:pt x="433" y="460"/>
                  <a:pt x="433" y="460"/>
                </a:cubicBezTo>
                <a:cubicBezTo>
                  <a:pt x="433" y="199"/>
                  <a:pt x="433" y="199"/>
                  <a:pt x="433" y="199"/>
                </a:cubicBezTo>
                <a:cubicBezTo>
                  <a:pt x="410" y="199"/>
                  <a:pt x="410" y="199"/>
                  <a:pt x="410" y="199"/>
                </a:cubicBezTo>
                <a:cubicBezTo>
                  <a:pt x="399" y="211"/>
                  <a:pt x="368" y="243"/>
                  <a:pt x="338" y="243"/>
                </a:cubicBezTo>
                <a:cubicBezTo>
                  <a:pt x="305" y="243"/>
                  <a:pt x="270" y="222"/>
                  <a:pt x="270" y="161"/>
                </a:cubicBezTo>
                <a:cubicBezTo>
                  <a:pt x="270" y="124"/>
                  <a:pt x="282" y="104"/>
                  <a:pt x="293" y="94"/>
                </a:cubicBez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9" name="Freeform 6"/>
          <p:cNvSpPr/>
          <p:nvPr/>
        </p:nvSpPr>
        <p:spPr bwMode="auto">
          <a:xfrm>
            <a:off x="5356544" y="2870200"/>
            <a:ext cx="762000" cy="811213"/>
          </a:xfrm>
          <a:custGeom>
            <a:avLst/>
            <a:gdLst>
              <a:gd name="T0" fmla="*/ 435 w 435"/>
              <a:gd name="T1" fmla="*/ 0 h 463"/>
              <a:gd name="T2" fmla="*/ 2 w 435"/>
              <a:gd name="T3" fmla="*/ 0 h 463"/>
              <a:gd name="T4" fmla="*/ 2 w 435"/>
              <a:gd name="T5" fmla="*/ 113 h 463"/>
              <a:gd name="T6" fmla="*/ 32 w 435"/>
              <a:gd name="T7" fmla="*/ 113 h 463"/>
              <a:gd name="T8" fmla="*/ 104 w 435"/>
              <a:gd name="T9" fmla="*/ 70 h 463"/>
              <a:gd name="T10" fmla="*/ 166 w 435"/>
              <a:gd name="T11" fmla="*/ 154 h 463"/>
              <a:gd name="T12" fmla="*/ 145 w 435"/>
              <a:gd name="T13" fmla="*/ 219 h 463"/>
              <a:gd name="T14" fmla="*/ 100 w 435"/>
              <a:gd name="T15" fmla="*/ 234 h 463"/>
              <a:gd name="T16" fmla="*/ 34 w 435"/>
              <a:gd name="T17" fmla="*/ 192 h 463"/>
              <a:gd name="T18" fmla="*/ 0 w 435"/>
              <a:gd name="T19" fmla="*/ 192 h 463"/>
              <a:gd name="T20" fmla="*/ 0 w 435"/>
              <a:gd name="T21" fmla="*/ 442 h 463"/>
              <a:gd name="T22" fmla="*/ 9 w 435"/>
              <a:gd name="T23" fmla="*/ 463 h 463"/>
              <a:gd name="T24" fmla="*/ 435 w 435"/>
              <a:gd name="T25" fmla="*/ 463 h 463"/>
              <a:gd name="T26" fmla="*/ 435 w 435"/>
              <a:gd name="T2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63">
                <a:moveTo>
                  <a:pt x="435" y="0"/>
                </a:moveTo>
                <a:cubicBezTo>
                  <a:pt x="2" y="0"/>
                  <a:pt x="2" y="0"/>
                  <a:pt x="2" y="0"/>
                </a:cubicBezTo>
                <a:cubicBezTo>
                  <a:pt x="2" y="113"/>
                  <a:pt x="2" y="113"/>
                  <a:pt x="2" y="113"/>
                </a:cubicBezTo>
                <a:cubicBezTo>
                  <a:pt x="32" y="113"/>
                  <a:pt x="32" y="113"/>
                  <a:pt x="32" y="113"/>
                </a:cubicBezTo>
                <a:cubicBezTo>
                  <a:pt x="40" y="99"/>
                  <a:pt x="61" y="69"/>
                  <a:pt x="104" y="70"/>
                </a:cubicBezTo>
                <a:cubicBezTo>
                  <a:pt x="166" y="72"/>
                  <a:pt x="166" y="134"/>
                  <a:pt x="166" y="154"/>
                </a:cubicBezTo>
                <a:cubicBezTo>
                  <a:pt x="166" y="184"/>
                  <a:pt x="159" y="205"/>
                  <a:pt x="145" y="219"/>
                </a:cubicBezTo>
                <a:cubicBezTo>
                  <a:pt x="134" y="229"/>
                  <a:pt x="119" y="234"/>
                  <a:pt x="100" y="234"/>
                </a:cubicBezTo>
                <a:cubicBezTo>
                  <a:pt x="63" y="233"/>
                  <a:pt x="42" y="209"/>
                  <a:pt x="34" y="192"/>
                </a:cubicBezTo>
                <a:cubicBezTo>
                  <a:pt x="0" y="192"/>
                  <a:pt x="0" y="192"/>
                  <a:pt x="0" y="192"/>
                </a:cubicBezTo>
                <a:cubicBezTo>
                  <a:pt x="0" y="442"/>
                  <a:pt x="0" y="442"/>
                  <a:pt x="0" y="442"/>
                </a:cubicBezTo>
                <a:cubicBezTo>
                  <a:pt x="4" y="449"/>
                  <a:pt x="7" y="456"/>
                  <a:pt x="9" y="463"/>
                </a:cubicBezTo>
                <a:cubicBezTo>
                  <a:pt x="435" y="463"/>
                  <a:pt x="435" y="463"/>
                  <a:pt x="435" y="463"/>
                </a:cubicBezTo>
                <a:lnTo>
                  <a:pt x="435" y="0"/>
                </a:lnTo>
                <a:close/>
              </a:path>
            </a:pathLst>
          </a:custGeom>
          <a:solidFill>
            <a:srgbClr val="01C1D5"/>
          </a:solidFill>
          <a:ln>
            <a:noFill/>
          </a:ln>
        </p:spPr>
        <p:txBody>
          <a:bodyPr vert="horz" wrap="square" lIns="91440" tIns="45720" rIns="91440" bIns="45720" numCol="1" anchor="t" anchorCtr="0" compatLnSpc="1"/>
          <a:lstStyle/>
          <a:p>
            <a:endParaRPr lang="zh-CN" altLang="en-US"/>
          </a:p>
        </p:txBody>
      </p:sp>
      <p:sp>
        <p:nvSpPr>
          <p:cNvPr id="10" name="Freeform 7"/>
          <p:cNvSpPr/>
          <p:nvPr/>
        </p:nvSpPr>
        <p:spPr bwMode="auto">
          <a:xfrm>
            <a:off x="5361306" y="1200150"/>
            <a:ext cx="1949450" cy="1077913"/>
          </a:xfrm>
          <a:custGeom>
            <a:avLst/>
            <a:gdLst>
              <a:gd name="T0" fmla="*/ 0 w 1114"/>
              <a:gd name="T1" fmla="*/ 445 h 616"/>
              <a:gd name="T2" fmla="*/ 186 w 1114"/>
              <a:gd name="T3" fmla="*/ 445 h 616"/>
              <a:gd name="T4" fmla="*/ 197 w 1114"/>
              <a:gd name="T5" fmla="*/ 456 h 616"/>
              <a:gd name="T6" fmla="*/ 197 w 1114"/>
              <a:gd name="T7" fmla="*/ 511 h 616"/>
              <a:gd name="T8" fmla="*/ 192 w 1114"/>
              <a:gd name="T9" fmla="*/ 521 h 616"/>
              <a:gd name="T10" fmla="*/ 161 w 1114"/>
              <a:gd name="T11" fmla="*/ 565 h 616"/>
              <a:gd name="T12" fmla="*/ 213 w 1114"/>
              <a:gd name="T13" fmla="*/ 616 h 616"/>
              <a:gd name="T14" fmla="*/ 279 w 1114"/>
              <a:gd name="T15" fmla="*/ 571 h 616"/>
              <a:gd name="T16" fmla="*/ 240 w 1114"/>
              <a:gd name="T17" fmla="*/ 519 h 616"/>
              <a:gd name="T18" fmla="*/ 233 w 1114"/>
              <a:gd name="T19" fmla="*/ 508 h 616"/>
              <a:gd name="T20" fmla="*/ 234 w 1114"/>
              <a:gd name="T21" fmla="*/ 458 h 616"/>
              <a:gd name="T22" fmla="*/ 245 w 1114"/>
              <a:gd name="T23" fmla="*/ 448 h 616"/>
              <a:gd name="T24" fmla="*/ 647 w 1114"/>
              <a:gd name="T25" fmla="*/ 448 h 616"/>
              <a:gd name="T26" fmla="*/ 647 w 1114"/>
              <a:gd name="T27" fmla="*/ 412 h 616"/>
              <a:gd name="T28" fmla="*/ 605 w 1114"/>
              <a:gd name="T29" fmla="*/ 339 h 616"/>
              <a:gd name="T30" fmla="*/ 683 w 1114"/>
              <a:gd name="T31" fmla="*/ 279 h 616"/>
              <a:gd name="T32" fmla="*/ 767 w 1114"/>
              <a:gd name="T33" fmla="*/ 338 h 616"/>
              <a:gd name="T34" fmla="*/ 728 w 1114"/>
              <a:gd name="T35" fmla="*/ 413 h 616"/>
              <a:gd name="T36" fmla="*/ 728 w 1114"/>
              <a:gd name="T37" fmla="*/ 446 h 616"/>
              <a:gd name="T38" fmla="*/ 1114 w 1114"/>
              <a:gd name="T39" fmla="*/ 446 h 616"/>
              <a:gd name="T40" fmla="*/ 952 w 1114"/>
              <a:gd name="T41" fmla="*/ 204 h 616"/>
              <a:gd name="T42" fmla="*/ 460 w 1114"/>
              <a:gd name="T43" fmla="*/ 2 h 616"/>
              <a:gd name="T44" fmla="*/ 0 w 1114"/>
              <a:gd name="T45" fmla="*/ 148 h 616"/>
              <a:gd name="T46" fmla="*/ 0 w 1114"/>
              <a:gd name="T47" fmla="*/ 44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4" h="616">
                <a:moveTo>
                  <a:pt x="0" y="445"/>
                </a:moveTo>
                <a:cubicBezTo>
                  <a:pt x="186" y="445"/>
                  <a:pt x="186" y="445"/>
                  <a:pt x="186" y="445"/>
                </a:cubicBezTo>
                <a:cubicBezTo>
                  <a:pt x="192" y="445"/>
                  <a:pt x="197" y="449"/>
                  <a:pt x="197" y="456"/>
                </a:cubicBezTo>
                <a:cubicBezTo>
                  <a:pt x="197" y="511"/>
                  <a:pt x="197" y="511"/>
                  <a:pt x="197" y="511"/>
                </a:cubicBezTo>
                <a:cubicBezTo>
                  <a:pt x="197" y="515"/>
                  <a:pt x="196" y="519"/>
                  <a:pt x="192" y="521"/>
                </a:cubicBezTo>
                <a:cubicBezTo>
                  <a:pt x="184" y="526"/>
                  <a:pt x="161" y="546"/>
                  <a:pt x="161" y="565"/>
                </a:cubicBezTo>
                <a:cubicBezTo>
                  <a:pt x="161" y="591"/>
                  <a:pt x="179" y="616"/>
                  <a:pt x="213" y="616"/>
                </a:cubicBezTo>
                <a:cubicBezTo>
                  <a:pt x="249" y="616"/>
                  <a:pt x="278" y="597"/>
                  <a:pt x="279" y="571"/>
                </a:cubicBezTo>
                <a:cubicBezTo>
                  <a:pt x="280" y="534"/>
                  <a:pt x="240" y="519"/>
                  <a:pt x="240" y="519"/>
                </a:cubicBezTo>
                <a:cubicBezTo>
                  <a:pt x="235" y="517"/>
                  <a:pt x="232" y="513"/>
                  <a:pt x="233" y="508"/>
                </a:cubicBezTo>
                <a:cubicBezTo>
                  <a:pt x="234" y="458"/>
                  <a:pt x="234" y="458"/>
                  <a:pt x="234" y="458"/>
                </a:cubicBezTo>
                <a:cubicBezTo>
                  <a:pt x="234" y="452"/>
                  <a:pt x="239" y="448"/>
                  <a:pt x="245" y="448"/>
                </a:cubicBezTo>
                <a:cubicBezTo>
                  <a:pt x="647" y="448"/>
                  <a:pt x="647" y="448"/>
                  <a:pt x="647" y="448"/>
                </a:cubicBezTo>
                <a:cubicBezTo>
                  <a:pt x="647" y="412"/>
                  <a:pt x="647" y="412"/>
                  <a:pt x="647" y="412"/>
                </a:cubicBezTo>
                <a:cubicBezTo>
                  <a:pt x="634" y="404"/>
                  <a:pt x="605" y="380"/>
                  <a:pt x="605" y="339"/>
                </a:cubicBezTo>
                <a:cubicBezTo>
                  <a:pt x="605" y="298"/>
                  <a:pt x="646" y="279"/>
                  <a:pt x="683" y="279"/>
                </a:cubicBezTo>
                <a:cubicBezTo>
                  <a:pt x="722" y="279"/>
                  <a:pt x="767" y="294"/>
                  <a:pt x="767" y="338"/>
                </a:cubicBezTo>
                <a:cubicBezTo>
                  <a:pt x="767" y="378"/>
                  <a:pt x="739" y="404"/>
                  <a:pt x="728" y="413"/>
                </a:cubicBezTo>
                <a:cubicBezTo>
                  <a:pt x="728" y="446"/>
                  <a:pt x="728" y="446"/>
                  <a:pt x="728" y="446"/>
                </a:cubicBezTo>
                <a:cubicBezTo>
                  <a:pt x="1114" y="446"/>
                  <a:pt x="1114" y="446"/>
                  <a:pt x="1114" y="446"/>
                </a:cubicBezTo>
                <a:cubicBezTo>
                  <a:pt x="1078" y="356"/>
                  <a:pt x="1025" y="265"/>
                  <a:pt x="952" y="204"/>
                </a:cubicBezTo>
                <a:cubicBezTo>
                  <a:pt x="809" y="83"/>
                  <a:pt x="677" y="5"/>
                  <a:pt x="460" y="2"/>
                </a:cubicBezTo>
                <a:cubicBezTo>
                  <a:pt x="326" y="0"/>
                  <a:pt x="149" y="37"/>
                  <a:pt x="0" y="148"/>
                </a:cubicBezTo>
                <a:lnTo>
                  <a:pt x="0" y="445"/>
                </a:lnTo>
                <a:close/>
              </a:path>
            </a:pathLst>
          </a:custGeom>
          <a:solidFill>
            <a:srgbClr val="FFB850"/>
          </a:solidFill>
          <a:ln>
            <a:noFill/>
          </a:ln>
        </p:spPr>
        <p:txBody>
          <a:bodyPr vert="horz" wrap="square" lIns="91440" tIns="45720" rIns="91440" bIns="45720" numCol="1" anchor="t" anchorCtr="0" compatLnSpc="1"/>
          <a:lstStyle/>
          <a:p>
            <a:endParaRPr lang="zh-CN" altLang="en-US"/>
          </a:p>
        </p:txBody>
      </p:sp>
      <p:sp>
        <p:nvSpPr>
          <p:cNvPr id="11" name="Freeform 8"/>
          <p:cNvSpPr/>
          <p:nvPr/>
        </p:nvSpPr>
        <p:spPr bwMode="auto">
          <a:xfrm>
            <a:off x="6156644" y="1727200"/>
            <a:ext cx="1046163" cy="1104900"/>
          </a:xfrm>
          <a:custGeom>
            <a:avLst/>
            <a:gdLst>
              <a:gd name="T0" fmla="*/ 433 w 597"/>
              <a:gd name="T1" fmla="*/ 422 h 631"/>
              <a:gd name="T2" fmla="*/ 445 w 597"/>
              <a:gd name="T3" fmla="*/ 411 h 631"/>
              <a:gd name="T4" fmla="*/ 492 w 597"/>
              <a:gd name="T5" fmla="*/ 411 h 631"/>
              <a:gd name="T6" fmla="*/ 501 w 597"/>
              <a:gd name="T7" fmla="*/ 415 h 631"/>
              <a:gd name="T8" fmla="*/ 556 w 597"/>
              <a:gd name="T9" fmla="*/ 451 h 631"/>
              <a:gd name="T10" fmla="*/ 597 w 597"/>
              <a:gd name="T11" fmla="*/ 389 h 631"/>
              <a:gd name="T12" fmla="*/ 557 w 597"/>
              <a:gd name="T13" fmla="*/ 334 h 631"/>
              <a:gd name="T14" fmla="*/ 499 w 597"/>
              <a:gd name="T15" fmla="*/ 374 h 631"/>
              <a:gd name="T16" fmla="*/ 491 w 597"/>
              <a:gd name="T17" fmla="*/ 377 h 631"/>
              <a:gd name="T18" fmla="*/ 441 w 597"/>
              <a:gd name="T19" fmla="*/ 377 h 631"/>
              <a:gd name="T20" fmla="*/ 430 w 597"/>
              <a:gd name="T21" fmla="*/ 366 h 631"/>
              <a:gd name="T22" fmla="*/ 430 w 597"/>
              <a:gd name="T23" fmla="*/ 167 h 631"/>
              <a:gd name="T24" fmla="*/ 261 w 597"/>
              <a:gd name="T25" fmla="*/ 167 h 631"/>
              <a:gd name="T26" fmla="*/ 250 w 597"/>
              <a:gd name="T27" fmla="*/ 156 h 631"/>
              <a:gd name="T28" fmla="*/ 250 w 597"/>
              <a:gd name="T29" fmla="*/ 107 h 631"/>
              <a:gd name="T30" fmla="*/ 256 w 597"/>
              <a:gd name="T31" fmla="*/ 98 h 631"/>
              <a:gd name="T32" fmla="*/ 290 w 597"/>
              <a:gd name="T33" fmla="*/ 37 h 631"/>
              <a:gd name="T34" fmla="*/ 228 w 597"/>
              <a:gd name="T35" fmla="*/ 0 h 631"/>
              <a:gd name="T36" fmla="*/ 172 w 597"/>
              <a:gd name="T37" fmla="*/ 38 h 631"/>
              <a:gd name="T38" fmla="*/ 208 w 597"/>
              <a:gd name="T39" fmla="*/ 96 h 631"/>
              <a:gd name="T40" fmla="*/ 214 w 597"/>
              <a:gd name="T41" fmla="*/ 105 h 631"/>
              <a:gd name="T42" fmla="*/ 214 w 597"/>
              <a:gd name="T43" fmla="*/ 158 h 631"/>
              <a:gd name="T44" fmla="*/ 203 w 597"/>
              <a:gd name="T45" fmla="*/ 169 h 631"/>
              <a:gd name="T46" fmla="*/ 0 w 597"/>
              <a:gd name="T47" fmla="*/ 169 h 631"/>
              <a:gd name="T48" fmla="*/ 0 w 597"/>
              <a:gd name="T49" fmla="*/ 631 h 631"/>
              <a:gd name="T50" fmla="*/ 433 w 597"/>
              <a:gd name="T51" fmla="*/ 631 h 631"/>
              <a:gd name="T52" fmla="*/ 433 w 597"/>
              <a:gd name="T53" fmla="*/ 422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7" h="631">
                <a:moveTo>
                  <a:pt x="433" y="422"/>
                </a:moveTo>
                <a:cubicBezTo>
                  <a:pt x="433" y="416"/>
                  <a:pt x="438" y="411"/>
                  <a:pt x="445" y="411"/>
                </a:cubicBezTo>
                <a:cubicBezTo>
                  <a:pt x="492" y="411"/>
                  <a:pt x="492" y="411"/>
                  <a:pt x="492" y="411"/>
                </a:cubicBezTo>
                <a:cubicBezTo>
                  <a:pt x="496" y="411"/>
                  <a:pt x="499" y="413"/>
                  <a:pt x="501" y="415"/>
                </a:cubicBezTo>
                <a:cubicBezTo>
                  <a:pt x="509" y="425"/>
                  <a:pt x="533" y="451"/>
                  <a:pt x="556" y="451"/>
                </a:cubicBezTo>
                <a:cubicBezTo>
                  <a:pt x="587" y="451"/>
                  <a:pt x="597" y="419"/>
                  <a:pt x="597" y="389"/>
                </a:cubicBezTo>
                <a:cubicBezTo>
                  <a:pt x="597" y="356"/>
                  <a:pt x="583" y="336"/>
                  <a:pt x="557" y="334"/>
                </a:cubicBezTo>
                <a:cubicBezTo>
                  <a:pt x="540" y="333"/>
                  <a:pt x="513" y="358"/>
                  <a:pt x="499" y="374"/>
                </a:cubicBezTo>
                <a:cubicBezTo>
                  <a:pt x="497" y="376"/>
                  <a:pt x="494" y="377"/>
                  <a:pt x="491" y="377"/>
                </a:cubicBezTo>
                <a:cubicBezTo>
                  <a:pt x="441" y="377"/>
                  <a:pt x="441" y="377"/>
                  <a:pt x="441" y="377"/>
                </a:cubicBezTo>
                <a:cubicBezTo>
                  <a:pt x="435" y="377"/>
                  <a:pt x="430" y="372"/>
                  <a:pt x="430" y="366"/>
                </a:cubicBezTo>
                <a:cubicBezTo>
                  <a:pt x="430" y="167"/>
                  <a:pt x="430" y="167"/>
                  <a:pt x="430" y="167"/>
                </a:cubicBezTo>
                <a:cubicBezTo>
                  <a:pt x="261" y="167"/>
                  <a:pt x="261" y="167"/>
                  <a:pt x="261" y="167"/>
                </a:cubicBezTo>
                <a:cubicBezTo>
                  <a:pt x="255" y="167"/>
                  <a:pt x="250" y="162"/>
                  <a:pt x="250" y="156"/>
                </a:cubicBezTo>
                <a:cubicBezTo>
                  <a:pt x="250" y="107"/>
                  <a:pt x="250" y="107"/>
                  <a:pt x="250" y="107"/>
                </a:cubicBezTo>
                <a:cubicBezTo>
                  <a:pt x="250" y="103"/>
                  <a:pt x="252" y="100"/>
                  <a:pt x="256" y="98"/>
                </a:cubicBezTo>
                <a:cubicBezTo>
                  <a:pt x="256" y="97"/>
                  <a:pt x="290" y="75"/>
                  <a:pt x="290" y="37"/>
                </a:cubicBezTo>
                <a:cubicBezTo>
                  <a:pt x="290" y="2"/>
                  <a:pt x="238" y="0"/>
                  <a:pt x="228" y="0"/>
                </a:cubicBezTo>
                <a:cubicBezTo>
                  <a:pt x="207" y="0"/>
                  <a:pt x="172" y="8"/>
                  <a:pt x="172" y="38"/>
                </a:cubicBezTo>
                <a:cubicBezTo>
                  <a:pt x="172" y="76"/>
                  <a:pt x="206" y="95"/>
                  <a:pt x="208" y="96"/>
                </a:cubicBezTo>
                <a:cubicBezTo>
                  <a:pt x="211" y="97"/>
                  <a:pt x="214" y="101"/>
                  <a:pt x="214" y="105"/>
                </a:cubicBezTo>
                <a:cubicBezTo>
                  <a:pt x="214" y="158"/>
                  <a:pt x="214" y="158"/>
                  <a:pt x="214" y="158"/>
                </a:cubicBezTo>
                <a:cubicBezTo>
                  <a:pt x="214" y="164"/>
                  <a:pt x="209" y="169"/>
                  <a:pt x="203" y="169"/>
                </a:cubicBezTo>
                <a:cubicBezTo>
                  <a:pt x="0" y="169"/>
                  <a:pt x="0" y="169"/>
                  <a:pt x="0" y="169"/>
                </a:cubicBezTo>
                <a:cubicBezTo>
                  <a:pt x="0" y="631"/>
                  <a:pt x="0" y="631"/>
                  <a:pt x="0" y="631"/>
                </a:cubicBezTo>
                <a:cubicBezTo>
                  <a:pt x="433" y="631"/>
                  <a:pt x="433" y="631"/>
                  <a:pt x="433" y="631"/>
                </a:cubicBezTo>
                <a:lnTo>
                  <a:pt x="433" y="422"/>
                </a:ln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12" name="Freeform 9"/>
          <p:cNvSpPr/>
          <p:nvPr/>
        </p:nvSpPr>
        <p:spPr bwMode="auto">
          <a:xfrm>
            <a:off x="6667819" y="2022475"/>
            <a:ext cx="731838" cy="1587500"/>
          </a:xfrm>
          <a:custGeom>
            <a:avLst/>
            <a:gdLst>
              <a:gd name="T0" fmla="*/ 160 w 418"/>
              <a:gd name="T1" fmla="*/ 0 h 906"/>
              <a:gd name="T2" fmla="*/ 160 w 418"/>
              <a:gd name="T3" fmla="*/ 186 h 906"/>
              <a:gd name="T4" fmla="*/ 194 w 418"/>
              <a:gd name="T5" fmla="*/ 186 h 906"/>
              <a:gd name="T6" fmla="*/ 266 w 418"/>
              <a:gd name="T7" fmla="*/ 143 h 906"/>
              <a:gd name="T8" fmla="*/ 328 w 418"/>
              <a:gd name="T9" fmla="*/ 220 h 906"/>
              <a:gd name="T10" fmla="*/ 264 w 418"/>
              <a:gd name="T11" fmla="*/ 304 h 906"/>
              <a:gd name="T12" fmla="*/ 195 w 418"/>
              <a:gd name="T13" fmla="*/ 264 h 906"/>
              <a:gd name="T14" fmla="*/ 164 w 418"/>
              <a:gd name="T15" fmla="*/ 264 h 906"/>
              <a:gd name="T16" fmla="*/ 164 w 418"/>
              <a:gd name="T17" fmla="*/ 613 h 906"/>
              <a:gd name="T18" fmla="*/ 153 w 418"/>
              <a:gd name="T19" fmla="*/ 624 h 906"/>
              <a:gd name="T20" fmla="*/ 105 w 418"/>
              <a:gd name="T21" fmla="*/ 624 h 906"/>
              <a:gd name="T22" fmla="*/ 97 w 418"/>
              <a:gd name="T23" fmla="*/ 621 h 906"/>
              <a:gd name="T24" fmla="*/ 40 w 418"/>
              <a:gd name="T25" fmla="*/ 586 h 906"/>
              <a:gd name="T26" fmla="*/ 16 w 418"/>
              <a:gd name="T27" fmla="*/ 594 h 906"/>
              <a:gd name="T28" fmla="*/ 0 w 418"/>
              <a:gd name="T29" fmla="*/ 645 h 906"/>
              <a:gd name="T30" fmla="*/ 46 w 418"/>
              <a:gd name="T31" fmla="*/ 705 h 906"/>
              <a:gd name="T32" fmla="*/ 104 w 418"/>
              <a:gd name="T33" fmla="*/ 665 h 906"/>
              <a:gd name="T34" fmla="*/ 113 w 418"/>
              <a:gd name="T35" fmla="*/ 661 h 906"/>
              <a:gd name="T36" fmla="*/ 153 w 418"/>
              <a:gd name="T37" fmla="*/ 661 h 906"/>
              <a:gd name="T38" fmla="*/ 164 w 418"/>
              <a:gd name="T39" fmla="*/ 672 h 906"/>
              <a:gd name="T40" fmla="*/ 164 w 418"/>
              <a:gd name="T41" fmla="*/ 906 h 906"/>
              <a:gd name="T42" fmla="*/ 318 w 418"/>
              <a:gd name="T43" fmla="*/ 573 h 906"/>
              <a:gd name="T44" fmla="*/ 418 w 418"/>
              <a:gd name="T45" fmla="*/ 210 h 906"/>
              <a:gd name="T46" fmla="*/ 376 w 418"/>
              <a:gd name="T47" fmla="*/ 0 h 906"/>
              <a:gd name="T48" fmla="*/ 160 w 418"/>
              <a:gd name="T49"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8" h="906">
                <a:moveTo>
                  <a:pt x="160" y="0"/>
                </a:moveTo>
                <a:cubicBezTo>
                  <a:pt x="160" y="186"/>
                  <a:pt x="160" y="186"/>
                  <a:pt x="160" y="186"/>
                </a:cubicBezTo>
                <a:cubicBezTo>
                  <a:pt x="194" y="186"/>
                  <a:pt x="194" y="186"/>
                  <a:pt x="194" y="186"/>
                </a:cubicBezTo>
                <a:cubicBezTo>
                  <a:pt x="205" y="174"/>
                  <a:pt x="238" y="142"/>
                  <a:pt x="266" y="143"/>
                </a:cubicBezTo>
                <a:cubicBezTo>
                  <a:pt x="296" y="145"/>
                  <a:pt x="328" y="166"/>
                  <a:pt x="328" y="220"/>
                </a:cubicBezTo>
                <a:cubicBezTo>
                  <a:pt x="328" y="271"/>
                  <a:pt x="303" y="304"/>
                  <a:pt x="264" y="304"/>
                </a:cubicBezTo>
                <a:cubicBezTo>
                  <a:pt x="232" y="304"/>
                  <a:pt x="205" y="275"/>
                  <a:pt x="195" y="264"/>
                </a:cubicBezTo>
                <a:cubicBezTo>
                  <a:pt x="164" y="264"/>
                  <a:pt x="164" y="264"/>
                  <a:pt x="164" y="264"/>
                </a:cubicBezTo>
                <a:cubicBezTo>
                  <a:pt x="164" y="613"/>
                  <a:pt x="164" y="613"/>
                  <a:pt x="164" y="613"/>
                </a:cubicBezTo>
                <a:cubicBezTo>
                  <a:pt x="164" y="619"/>
                  <a:pt x="159" y="624"/>
                  <a:pt x="153" y="624"/>
                </a:cubicBezTo>
                <a:cubicBezTo>
                  <a:pt x="105" y="624"/>
                  <a:pt x="105" y="624"/>
                  <a:pt x="105" y="624"/>
                </a:cubicBezTo>
                <a:cubicBezTo>
                  <a:pt x="102" y="624"/>
                  <a:pt x="99" y="623"/>
                  <a:pt x="97" y="621"/>
                </a:cubicBezTo>
                <a:cubicBezTo>
                  <a:pt x="88" y="611"/>
                  <a:pt x="59" y="587"/>
                  <a:pt x="40" y="586"/>
                </a:cubicBezTo>
                <a:cubicBezTo>
                  <a:pt x="31" y="585"/>
                  <a:pt x="22" y="588"/>
                  <a:pt x="16" y="594"/>
                </a:cubicBezTo>
                <a:cubicBezTo>
                  <a:pt x="5" y="604"/>
                  <a:pt x="0" y="622"/>
                  <a:pt x="0" y="645"/>
                </a:cubicBezTo>
                <a:cubicBezTo>
                  <a:pt x="0" y="683"/>
                  <a:pt x="16" y="705"/>
                  <a:pt x="46" y="705"/>
                </a:cubicBezTo>
                <a:cubicBezTo>
                  <a:pt x="66" y="705"/>
                  <a:pt x="96" y="675"/>
                  <a:pt x="104" y="665"/>
                </a:cubicBezTo>
                <a:cubicBezTo>
                  <a:pt x="106" y="662"/>
                  <a:pt x="109" y="661"/>
                  <a:pt x="113" y="661"/>
                </a:cubicBezTo>
                <a:cubicBezTo>
                  <a:pt x="153" y="661"/>
                  <a:pt x="153" y="661"/>
                  <a:pt x="153" y="661"/>
                </a:cubicBezTo>
                <a:cubicBezTo>
                  <a:pt x="159" y="661"/>
                  <a:pt x="164" y="666"/>
                  <a:pt x="164" y="672"/>
                </a:cubicBezTo>
                <a:cubicBezTo>
                  <a:pt x="164" y="906"/>
                  <a:pt x="164" y="906"/>
                  <a:pt x="164" y="906"/>
                </a:cubicBezTo>
                <a:cubicBezTo>
                  <a:pt x="207" y="808"/>
                  <a:pt x="270" y="669"/>
                  <a:pt x="318" y="573"/>
                </a:cubicBezTo>
                <a:cubicBezTo>
                  <a:pt x="393" y="422"/>
                  <a:pt x="418" y="329"/>
                  <a:pt x="418" y="210"/>
                </a:cubicBezTo>
                <a:cubicBezTo>
                  <a:pt x="418" y="156"/>
                  <a:pt x="404" y="79"/>
                  <a:pt x="376" y="0"/>
                </a:cubicBezTo>
                <a:lnTo>
                  <a:pt x="160" y="0"/>
                </a:ln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13" name="Freeform 10"/>
          <p:cNvSpPr/>
          <p:nvPr/>
        </p:nvSpPr>
        <p:spPr bwMode="auto">
          <a:xfrm>
            <a:off x="5388294" y="3714750"/>
            <a:ext cx="1519238" cy="627063"/>
          </a:xfrm>
          <a:custGeom>
            <a:avLst/>
            <a:gdLst>
              <a:gd name="T0" fmla="*/ 665 w 868"/>
              <a:gd name="T1" fmla="*/ 0 h 358"/>
              <a:gd name="T2" fmla="*/ 665 w 868"/>
              <a:gd name="T3" fmla="*/ 36 h 358"/>
              <a:gd name="T4" fmla="*/ 712 w 868"/>
              <a:gd name="T5" fmla="*/ 114 h 358"/>
              <a:gd name="T6" fmla="*/ 622 w 868"/>
              <a:gd name="T7" fmla="*/ 175 h 358"/>
              <a:gd name="T8" fmla="*/ 564 w 868"/>
              <a:gd name="T9" fmla="*/ 153 h 358"/>
              <a:gd name="T10" fmla="*/ 546 w 868"/>
              <a:gd name="T11" fmla="*/ 103 h 358"/>
              <a:gd name="T12" fmla="*/ 586 w 868"/>
              <a:gd name="T13" fmla="*/ 41 h 358"/>
              <a:gd name="T14" fmla="*/ 586 w 868"/>
              <a:gd name="T15" fmla="*/ 3 h 358"/>
              <a:gd name="T16" fmla="*/ 0 w 868"/>
              <a:gd name="T17" fmla="*/ 3 h 358"/>
              <a:gd name="T18" fmla="*/ 26 w 868"/>
              <a:gd name="T19" fmla="*/ 104 h 358"/>
              <a:gd name="T20" fmla="*/ 167 w 868"/>
              <a:gd name="T21" fmla="*/ 358 h 358"/>
              <a:gd name="T22" fmla="*/ 700 w 868"/>
              <a:gd name="T23" fmla="*/ 358 h 358"/>
              <a:gd name="T24" fmla="*/ 821 w 868"/>
              <a:gd name="T25" fmla="*/ 241 h 358"/>
              <a:gd name="T26" fmla="*/ 845 w 868"/>
              <a:gd name="T27" fmla="*/ 51 h 358"/>
              <a:gd name="T28" fmla="*/ 868 w 868"/>
              <a:gd name="T29" fmla="*/ 0 h 358"/>
              <a:gd name="T30" fmla="*/ 665 w 868"/>
              <a:gd name="T31"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8" h="358">
                <a:moveTo>
                  <a:pt x="665" y="0"/>
                </a:moveTo>
                <a:cubicBezTo>
                  <a:pt x="665" y="36"/>
                  <a:pt x="665" y="36"/>
                  <a:pt x="665" y="36"/>
                </a:cubicBezTo>
                <a:cubicBezTo>
                  <a:pt x="679" y="46"/>
                  <a:pt x="715" y="75"/>
                  <a:pt x="712" y="114"/>
                </a:cubicBezTo>
                <a:cubicBezTo>
                  <a:pt x="709" y="152"/>
                  <a:pt x="675" y="175"/>
                  <a:pt x="622" y="175"/>
                </a:cubicBezTo>
                <a:cubicBezTo>
                  <a:pt x="592" y="175"/>
                  <a:pt x="574" y="163"/>
                  <a:pt x="564" y="153"/>
                </a:cubicBezTo>
                <a:cubicBezTo>
                  <a:pt x="552" y="139"/>
                  <a:pt x="545" y="121"/>
                  <a:pt x="546" y="103"/>
                </a:cubicBezTo>
                <a:cubicBezTo>
                  <a:pt x="548" y="77"/>
                  <a:pt x="575" y="51"/>
                  <a:pt x="586" y="41"/>
                </a:cubicBezTo>
                <a:cubicBezTo>
                  <a:pt x="586" y="3"/>
                  <a:pt x="586" y="3"/>
                  <a:pt x="586" y="3"/>
                </a:cubicBezTo>
                <a:cubicBezTo>
                  <a:pt x="0" y="3"/>
                  <a:pt x="0" y="3"/>
                  <a:pt x="0" y="3"/>
                </a:cubicBezTo>
                <a:cubicBezTo>
                  <a:pt x="16" y="45"/>
                  <a:pt x="26" y="81"/>
                  <a:pt x="26" y="104"/>
                </a:cubicBezTo>
                <a:cubicBezTo>
                  <a:pt x="18" y="303"/>
                  <a:pt x="126" y="358"/>
                  <a:pt x="167" y="358"/>
                </a:cubicBezTo>
                <a:cubicBezTo>
                  <a:pt x="315" y="358"/>
                  <a:pt x="651" y="358"/>
                  <a:pt x="700" y="358"/>
                </a:cubicBezTo>
                <a:cubicBezTo>
                  <a:pt x="750" y="358"/>
                  <a:pt x="799" y="291"/>
                  <a:pt x="821" y="241"/>
                </a:cubicBezTo>
                <a:cubicBezTo>
                  <a:pt x="844" y="190"/>
                  <a:pt x="829" y="88"/>
                  <a:pt x="845" y="51"/>
                </a:cubicBezTo>
                <a:cubicBezTo>
                  <a:pt x="849" y="43"/>
                  <a:pt x="857" y="25"/>
                  <a:pt x="868" y="0"/>
                </a:cubicBezTo>
                <a:lnTo>
                  <a:pt x="665" y="0"/>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14" name="Freeform 11"/>
          <p:cNvSpPr/>
          <p:nvPr/>
        </p:nvSpPr>
        <p:spPr bwMode="auto">
          <a:xfrm>
            <a:off x="4734244" y="1489075"/>
            <a:ext cx="874713" cy="2070100"/>
          </a:xfrm>
          <a:custGeom>
            <a:avLst/>
            <a:gdLst>
              <a:gd name="T0" fmla="*/ 334 w 500"/>
              <a:gd name="T1" fmla="*/ 970 h 1182"/>
              <a:gd name="T2" fmla="*/ 345 w 500"/>
              <a:gd name="T3" fmla="*/ 959 h 1182"/>
              <a:gd name="T4" fmla="*/ 398 w 500"/>
              <a:gd name="T5" fmla="*/ 959 h 1182"/>
              <a:gd name="T6" fmla="*/ 409 w 500"/>
              <a:gd name="T7" fmla="*/ 967 h 1182"/>
              <a:gd name="T8" fmla="*/ 457 w 500"/>
              <a:gd name="T9" fmla="*/ 1001 h 1182"/>
              <a:gd name="T10" fmla="*/ 486 w 500"/>
              <a:gd name="T11" fmla="*/ 992 h 1182"/>
              <a:gd name="T12" fmla="*/ 500 w 500"/>
              <a:gd name="T13" fmla="*/ 943 h 1182"/>
              <a:gd name="T14" fmla="*/ 460 w 500"/>
              <a:gd name="T15" fmla="*/ 881 h 1182"/>
              <a:gd name="T16" fmla="*/ 405 w 500"/>
              <a:gd name="T17" fmla="*/ 917 h 1182"/>
              <a:gd name="T18" fmla="*/ 395 w 500"/>
              <a:gd name="T19" fmla="*/ 924 h 1182"/>
              <a:gd name="T20" fmla="*/ 347 w 500"/>
              <a:gd name="T21" fmla="*/ 924 h 1182"/>
              <a:gd name="T22" fmla="*/ 336 w 500"/>
              <a:gd name="T23" fmla="*/ 913 h 1182"/>
              <a:gd name="T24" fmla="*/ 336 w 500"/>
              <a:gd name="T25" fmla="*/ 783 h 1182"/>
              <a:gd name="T26" fmla="*/ 334 w 500"/>
              <a:gd name="T27" fmla="*/ 778 h 1182"/>
              <a:gd name="T28" fmla="*/ 336 w 500"/>
              <a:gd name="T29" fmla="*/ 772 h 1182"/>
              <a:gd name="T30" fmla="*/ 336 w 500"/>
              <a:gd name="T31" fmla="*/ 0 h 1182"/>
              <a:gd name="T32" fmla="*/ 134 w 500"/>
              <a:gd name="T33" fmla="*/ 281 h 1182"/>
              <a:gd name="T34" fmla="*/ 221 w 500"/>
              <a:gd name="T35" fmla="*/ 959 h 1182"/>
              <a:gd name="T36" fmla="*/ 334 w 500"/>
              <a:gd name="T37" fmla="*/ 1182 h 1182"/>
              <a:gd name="T38" fmla="*/ 334 w 500"/>
              <a:gd name="T39" fmla="*/ 97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1182">
                <a:moveTo>
                  <a:pt x="334" y="970"/>
                </a:moveTo>
                <a:cubicBezTo>
                  <a:pt x="334" y="964"/>
                  <a:pt x="339" y="959"/>
                  <a:pt x="345" y="959"/>
                </a:cubicBezTo>
                <a:cubicBezTo>
                  <a:pt x="398" y="959"/>
                  <a:pt x="398" y="959"/>
                  <a:pt x="398" y="959"/>
                </a:cubicBezTo>
                <a:cubicBezTo>
                  <a:pt x="403" y="959"/>
                  <a:pt x="407" y="963"/>
                  <a:pt x="409" y="967"/>
                </a:cubicBezTo>
                <a:cubicBezTo>
                  <a:pt x="409" y="969"/>
                  <a:pt x="418" y="999"/>
                  <a:pt x="457" y="1001"/>
                </a:cubicBezTo>
                <a:cubicBezTo>
                  <a:pt x="470" y="1001"/>
                  <a:pt x="479" y="998"/>
                  <a:pt x="486" y="992"/>
                </a:cubicBezTo>
                <a:cubicBezTo>
                  <a:pt x="495" y="983"/>
                  <a:pt x="500" y="966"/>
                  <a:pt x="500" y="943"/>
                </a:cubicBezTo>
                <a:cubicBezTo>
                  <a:pt x="500" y="907"/>
                  <a:pt x="493" y="882"/>
                  <a:pt x="460" y="881"/>
                </a:cubicBezTo>
                <a:cubicBezTo>
                  <a:pt x="420" y="880"/>
                  <a:pt x="406" y="916"/>
                  <a:pt x="405" y="917"/>
                </a:cubicBezTo>
                <a:cubicBezTo>
                  <a:pt x="403" y="921"/>
                  <a:pt x="399" y="924"/>
                  <a:pt x="395" y="924"/>
                </a:cubicBezTo>
                <a:cubicBezTo>
                  <a:pt x="347" y="924"/>
                  <a:pt x="347" y="924"/>
                  <a:pt x="347" y="924"/>
                </a:cubicBezTo>
                <a:cubicBezTo>
                  <a:pt x="341" y="924"/>
                  <a:pt x="336" y="919"/>
                  <a:pt x="336" y="913"/>
                </a:cubicBezTo>
                <a:cubicBezTo>
                  <a:pt x="336" y="783"/>
                  <a:pt x="336" y="783"/>
                  <a:pt x="336" y="783"/>
                </a:cubicBezTo>
                <a:cubicBezTo>
                  <a:pt x="335" y="782"/>
                  <a:pt x="334" y="780"/>
                  <a:pt x="334" y="778"/>
                </a:cubicBezTo>
                <a:cubicBezTo>
                  <a:pt x="334" y="776"/>
                  <a:pt x="335" y="774"/>
                  <a:pt x="336" y="772"/>
                </a:cubicBezTo>
                <a:cubicBezTo>
                  <a:pt x="336" y="0"/>
                  <a:pt x="336" y="0"/>
                  <a:pt x="336" y="0"/>
                </a:cubicBezTo>
                <a:cubicBezTo>
                  <a:pt x="254" y="67"/>
                  <a:pt x="182" y="159"/>
                  <a:pt x="134" y="281"/>
                </a:cubicBezTo>
                <a:cubicBezTo>
                  <a:pt x="0" y="619"/>
                  <a:pt x="191" y="899"/>
                  <a:pt x="221" y="959"/>
                </a:cubicBezTo>
                <a:cubicBezTo>
                  <a:pt x="238" y="992"/>
                  <a:pt x="290" y="1088"/>
                  <a:pt x="334" y="1182"/>
                </a:cubicBezTo>
                <a:lnTo>
                  <a:pt x="334" y="970"/>
                </a:lnTo>
                <a:close/>
              </a:path>
            </a:pathLst>
          </a:custGeom>
          <a:solidFill>
            <a:srgbClr val="01ACBE"/>
          </a:solidFill>
          <a:ln>
            <a:noFill/>
          </a:ln>
        </p:spPr>
        <p:txBody>
          <a:bodyPr vert="horz" wrap="square" lIns="91440" tIns="45720" rIns="91440" bIns="45720" numCol="1" anchor="t" anchorCtr="0" compatLnSpc="1"/>
          <a:lstStyle/>
          <a:p>
            <a:endParaRPr lang="zh-CN" altLang="en-US"/>
          </a:p>
        </p:txBody>
      </p:sp>
      <p:sp>
        <p:nvSpPr>
          <p:cNvPr id="15" name="Freeform 12"/>
          <p:cNvSpPr/>
          <p:nvPr/>
        </p:nvSpPr>
        <p:spPr bwMode="auto">
          <a:xfrm>
            <a:off x="5361306" y="2017713"/>
            <a:ext cx="757238" cy="814388"/>
          </a:xfrm>
          <a:custGeom>
            <a:avLst/>
            <a:gdLst>
              <a:gd name="T0" fmla="*/ 433 w 433"/>
              <a:gd name="T1" fmla="*/ 3 h 465"/>
              <a:gd name="T2" fmla="*/ 256 w 433"/>
              <a:gd name="T3" fmla="*/ 3 h 465"/>
              <a:gd name="T4" fmla="*/ 255 w 433"/>
              <a:gd name="T5" fmla="*/ 34 h 465"/>
              <a:gd name="T6" fmla="*/ 301 w 433"/>
              <a:gd name="T7" fmla="*/ 105 h 465"/>
              <a:gd name="T8" fmla="*/ 213 w 433"/>
              <a:gd name="T9" fmla="*/ 172 h 465"/>
              <a:gd name="T10" fmla="*/ 139 w 433"/>
              <a:gd name="T11" fmla="*/ 98 h 465"/>
              <a:gd name="T12" fmla="*/ 175 w 433"/>
              <a:gd name="T13" fmla="*/ 39 h 465"/>
              <a:gd name="T14" fmla="*/ 175 w 433"/>
              <a:gd name="T15" fmla="*/ 0 h 465"/>
              <a:gd name="T16" fmla="*/ 0 w 433"/>
              <a:gd name="T17" fmla="*/ 0 h 465"/>
              <a:gd name="T18" fmla="*/ 0 w 433"/>
              <a:gd name="T19" fmla="*/ 465 h 465"/>
              <a:gd name="T20" fmla="*/ 433 w 433"/>
              <a:gd name="T21" fmla="*/ 465 h 465"/>
              <a:gd name="T22" fmla="*/ 433 w 433"/>
              <a:gd name="T23" fmla="*/ 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465">
                <a:moveTo>
                  <a:pt x="433" y="3"/>
                </a:moveTo>
                <a:cubicBezTo>
                  <a:pt x="256" y="3"/>
                  <a:pt x="256" y="3"/>
                  <a:pt x="256" y="3"/>
                </a:cubicBezTo>
                <a:cubicBezTo>
                  <a:pt x="255" y="34"/>
                  <a:pt x="255" y="34"/>
                  <a:pt x="255" y="34"/>
                </a:cubicBezTo>
                <a:cubicBezTo>
                  <a:pt x="270" y="42"/>
                  <a:pt x="302" y="63"/>
                  <a:pt x="301" y="105"/>
                </a:cubicBezTo>
                <a:cubicBezTo>
                  <a:pt x="300" y="142"/>
                  <a:pt x="261" y="172"/>
                  <a:pt x="213" y="172"/>
                </a:cubicBezTo>
                <a:cubicBezTo>
                  <a:pt x="165" y="172"/>
                  <a:pt x="139" y="134"/>
                  <a:pt x="139" y="98"/>
                </a:cubicBezTo>
                <a:cubicBezTo>
                  <a:pt x="139" y="70"/>
                  <a:pt x="164" y="47"/>
                  <a:pt x="175" y="39"/>
                </a:cubicBezTo>
                <a:cubicBezTo>
                  <a:pt x="175" y="0"/>
                  <a:pt x="175" y="0"/>
                  <a:pt x="175" y="0"/>
                </a:cubicBezTo>
                <a:cubicBezTo>
                  <a:pt x="0" y="0"/>
                  <a:pt x="0" y="0"/>
                  <a:pt x="0" y="0"/>
                </a:cubicBezTo>
                <a:cubicBezTo>
                  <a:pt x="0" y="465"/>
                  <a:pt x="0" y="465"/>
                  <a:pt x="0" y="465"/>
                </a:cubicBezTo>
                <a:cubicBezTo>
                  <a:pt x="433" y="465"/>
                  <a:pt x="433" y="465"/>
                  <a:pt x="433" y="465"/>
                </a:cubicBezTo>
                <a:lnTo>
                  <a:pt x="433" y="3"/>
                </a:lnTo>
                <a:close/>
              </a:path>
            </a:pathLst>
          </a:custGeom>
          <a:solidFill>
            <a:srgbClr val="FFB850"/>
          </a:solidFill>
          <a:ln>
            <a:noFill/>
          </a:ln>
        </p:spPr>
        <p:txBody>
          <a:bodyPr vert="horz" wrap="square" lIns="91440" tIns="45720" rIns="91440" bIns="45720" numCol="1" anchor="t" anchorCtr="0" compatLnSpc="1"/>
          <a:lstStyle/>
          <a:p>
            <a:endParaRPr lang="zh-CN" altLang="en-US"/>
          </a:p>
        </p:txBody>
      </p:sp>
      <p:sp>
        <p:nvSpPr>
          <p:cNvPr id="16" name="Freeform 13"/>
          <p:cNvSpPr>
            <a:spLocks noEditPoints="1"/>
          </p:cNvSpPr>
          <p:nvPr/>
        </p:nvSpPr>
        <p:spPr bwMode="auto">
          <a:xfrm>
            <a:off x="6283644" y="2187575"/>
            <a:ext cx="495300" cy="496888"/>
          </a:xfrm>
          <a:custGeom>
            <a:avLst/>
            <a:gdLst>
              <a:gd name="T0" fmla="*/ 150 w 283"/>
              <a:gd name="T1" fmla="*/ 0 h 284"/>
              <a:gd name="T2" fmla="*/ 235 w 283"/>
              <a:gd name="T3" fmla="*/ 36 h 284"/>
              <a:gd name="T4" fmla="*/ 283 w 283"/>
              <a:gd name="T5" fmla="*/ 134 h 284"/>
              <a:gd name="T6" fmla="*/ 283 w 283"/>
              <a:gd name="T7" fmla="*/ 153 h 284"/>
              <a:gd name="T8" fmla="*/ 242 w 283"/>
              <a:gd name="T9" fmla="*/ 242 h 284"/>
              <a:gd name="T10" fmla="*/ 150 w 283"/>
              <a:gd name="T11" fmla="*/ 284 h 284"/>
              <a:gd name="T12" fmla="*/ 122 w 283"/>
              <a:gd name="T13" fmla="*/ 283 h 284"/>
              <a:gd name="T14" fmla="*/ 2 w 283"/>
              <a:gd name="T15" fmla="*/ 167 h 284"/>
              <a:gd name="T16" fmla="*/ 0 w 283"/>
              <a:gd name="T17" fmla="*/ 134 h 284"/>
              <a:gd name="T18" fmla="*/ 2 w 283"/>
              <a:gd name="T19" fmla="*/ 116 h 284"/>
              <a:gd name="T20" fmla="*/ 117 w 283"/>
              <a:gd name="T21" fmla="*/ 3 h 284"/>
              <a:gd name="T22" fmla="*/ 168 w 283"/>
              <a:gd name="T23" fmla="*/ 263 h 284"/>
              <a:gd name="T24" fmla="*/ 140 w 283"/>
              <a:gd name="T25" fmla="*/ 249 h 284"/>
              <a:gd name="T26" fmla="*/ 132 w 283"/>
              <a:gd name="T27" fmla="*/ 233 h 284"/>
              <a:gd name="T28" fmla="*/ 119 w 283"/>
              <a:gd name="T29" fmla="*/ 185 h 284"/>
              <a:gd name="T30" fmla="*/ 92 w 283"/>
              <a:gd name="T31" fmla="*/ 176 h 284"/>
              <a:gd name="T32" fmla="*/ 73 w 283"/>
              <a:gd name="T33" fmla="*/ 119 h 284"/>
              <a:gd name="T34" fmla="*/ 99 w 283"/>
              <a:gd name="T35" fmla="*/ 104 h 284"/>
              <a:gd name="T36" fmla="*/ 132 w 283"/>
              <a:gd name="T37" fmla="*/ 121 h 284"/>
              <a:gd name="T38" fmla="*/ 150 w 283"/>
              <a:gd name="T39" fmla="*/ 127 h 284"/>
              <a:gd name="T40" fmla="*/ 173 w 283"/>
              <a:gd name="T41" fmla="*/ 114 h 284"/>
              <a:gd name="T42" fmla="*/ 177 w 283"/>
              <a:gd name="T43" fmla="*/ 102 h 284"/>
              <a:gd name="T44" fmla="*/ 183 w 283"/>
              <a:gd name="T45" fmla="*/ 92 h 284"/>
              <a:gd name="T46" fmla="*/ 162 w 283"/>
              <a:gd name="T47" fmla="*/ 102 h 284"/>
              <a:gd name="T48" fmla="*/ 155 w 283"/>
              <a:gd name="T49" fmla="*/ 111 h 284"/>
              <a:gd name="T50" fmla="*/ 134 w 283"/>
              <a:gd name="T51" fmla="*/ 91 h 284"/>
              <a:gd name="T52" fmla="*/ 117 w 283"/>
              <a:gd name="T53" fmla="*/ 91 h 284"/>
              <a:gd name="T54" fmla="*/ 98 w 283"/>
              <a:gd name="T55" fmla="*/ 94 h 284"/>
              <a:gd name="T56" fmla="*/ 105 w 283"/>
              <a:gd name="T57" fmla="*/ 86 h 284"/>
              <a:gd name="T58" fmla="*/ 99 w 283"/>
              <a:gd name="T59" fmla="*/ 80 h 284"/>
              <a:gd name="T60" fmla="*/ 122 w 283"/>
              <a:gd name="T61" fmla="*/ 72 h 284"/>
              <a:gd name="T62" fmla="*/ 132 w 283"/>
              <a:gd name="T63" fmla="*/ 68 h 284"/>
              <a:gd name="T64" fmla="*/ 153 w 283"/>
              <a:gd name="T65" fmla="*/ 68 h 284"/>
              <a:gd name="T66" fmla="*/ 150 w 283"/>
              <a:gd name="T67" fmla="*/ 55 h 284"/>
              <a:gd name="T68" fmla="*/ 141 w 283"/>
              <a:gd name="T69" fmla="*/ 58 h 284"/>
              <a:gd name="T70" fmla="*/ 153 w 283"/>
              <a:gd name="T71" fmla="*/ 40 h 284"/>
              <a:gd name="T72" fmla="*/ 177 w 283"/>
              <a:gd name="T73" fmla="*/ 33 h 284"/>
              <a:gd name="T74" fmla="*/ 195 w 283"/>
              <a:gd name="T75" fmla="*/ 33 h 284"/>
              <a:gd name="T76" fmla="*/ 146 w 283"/>
              <a:gd name="T77" fmla="*/ 18 h 284"/>
              <a:gd name="T78" fmla="*/ 67 w 283"/>
              <a:gd name="T79" fmla="*/ 42 h 284"/>
              <a:gd name="T80" fmla="*/ 72 w 283"/>
              <a:gd name="T81" fmla="*/ 52 h 284"/>
              <a:gd name="T82" fmla="*/ 57 w 283"/>
              <a:gd name="T83" fmla="*/ 71 h 284"/>
              <a:gd name="T84" fmla="*/ 33 w 283"/>
              <a:gd name="T85" fmla="*/ 82 h 284"/>
              <a:gd name="T86" fmla="*/ 21 w 283"/>
              <a:gd name="T87" fmla="*/ 126 h 284"/>
              <a:gd name="T88" fmla="*/ 31 w 283"/>
              <a:gd name="T89" fmla="*/ 141 h 284"/>
              <a:gd name="T90" fmla="*/ 19 w 283"/>
              <a:gd name="T91" fmla="*/ 164 h 284"/>
              <a:gd name="T92" fmla="*/ 166 w 283"/>
              <a:gd name="T93" fmla="*/ 264 h 284"/>
              <a:gd name="T94" fmla="*/ 171 w 283"/>
              <a:gd name="T95" fmla="*/ 263 h 284"/>
              <a:gd name="T96" fmla="*/ 255 w 283"/>
              <a:gd name="T97" fmla="*/ 193 h 284"/>
              <a:gd name="T98" fmla="*/ 262 w 283"/>
              <a:gd name="T99" fmla="*/ 169 h 284"/>
              <a:gd name="T100" fmla="*/ 253 w 283"/>
              <a:gd name="T101" fmla="*/ 159 h 284"/>
              <a:gd name="T102" fmla="*/ 235 w 283"/>
              <a:gd name="T103" fmla="*/ 150 h 284"/>
              <a:gd name="T104" fmla="*/ 220 w 283"/>
              <a:gd name="T105" fmla="*/ 148 h 284"/>
              <a:gd name="T106" fmla="*/ 195 w 283"/>
              <a:gd name="T107" fmla="*/ 146 h 284"/>
              <a:gd name="T108" fmla="*/ 186 w 283"/>
              <a:gd name="T109" fmla="*/ 156 h 284"/>
              <a:gd name="T110" fmla="*/ 202 w 283"/>
              <a:gd name="T111" fmla="*/ 160 h 284"/>
              <a:gd name="T112" fmla="*/ 213 w 283"/>
              <a:gd name="T113" fmla="*/ 161 h 284"/>
              <a:gd name="T114" fmla="*/ 189 w 283"/>
              <a:gd name="T115" fmla="*/ 206 h 284"/>
              <a:gd name="T116" fmla="*/ 176 w 283"/>
              <a:gd name="T117" fmla="*/ 25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284">
                <a:moveTo>
                  <a:pt x="133" y="0"/>
                </a:moveTo>
                <a:cubicBezTo>
                  <a:pt x="139" y="0"/>
                  <a:pt x="144" y="0"/>
                  <a:pt x="150" y="0"/>
                </a:cubicBezTo>
                <a:cubicBezTo>
                  <a:pt x="154" y="1"/>
                  <a:pt x="157" y="1"/>
                  <a:pt x="161" y="2"/>
                </a:cubicBezTo>
                <a:cubicBezTo>
                  <a:pt x="189" y="6"/>
                  <a:pt x="214" y="17"/>
                  <a:pt x="235" y="36"/>
                </a:cubicBezTo>
                <a:cubicBezTo>
                  <a:pt x="260" y="58"/>
                  <a:pt x="275" y="85"/>
                  <a:pt x="281" y="118"/>
                </a:cubicBezTo>
                <a:cubicBezTo>
                  <a:pt x="282" y="123"/>
                  <a:pt x="283" y="129"/>
                  <a:pt x="283" y="134"/>
                </a:cubicBezTo>
                <a:cubicBezTo>
                  <a:pt x="283" y="139"/>
                  <a:pt x="283" y="145"/>
                  <a:pt x="283" y="151"/>
                </a:cubicBezTo>
                <a:cubicBezTo>
                  <a:pt x="283" y="151"/>
                  <a:pt x="283" y="152"/>
                  <a:pt x="283" y="153"/>
                </a:cubicBezTo>
                <a:cubicBezTo>
                  <a:pt x="282" y="159"/>
                  <a:pt x="282" y="164"/>
                  <a:pt x="281" y="169"/>
                </a:cubicBezTo>
                <a:cubicBezTo>
                  <a:pt x="275" y="197"/>
                  <a:pt x="263" y="221"/>
                  <a:pt x="242" y="242"/>
                </a:cubicBezTo>
                <a:cubicBezTo>
                  <a:pt x="221" y="263"/>
                  <a:pt x="196" y="277"/>
                  <a:pt x="166" y="282"/>
                </a:cubicBezTo>
                <a:cubicBezTo>
                  <a:pt x="161" y="283"/>
                  <a:pt x="155" y="283"/>
                  <a:pt x="150" y="284"/>
                </a:cubicBezTo>
                <a:cubicBezTo>
                  <a:pt x="144" y="284"/>
                  <a:pt x="139" y="284"/>
                  <a:pt x="133" y="284"/>
                </a:cubicBezTo>
                <a:cubicBezTo>
                  <a:pt x="129" y="284"/>
                  <a:pt x="126" y="283"/>
                  <a:pt x="122" y="283"/>
                </a:cubicBezTo>
                <a:cubicBezTo>
                  <a:pt x="94" y="279"/>
                  <a:pt x="69" y="268"/>
                  <a:pt x="48" y="249"/>
                </a:cubicBezTo>
                <a:cubicBezTo>
                  <a:pt x="23" y="227"/>
                  <a:pt x="8" y="199"/>
                  <a:pt x="2" y="167"/>
                </a:cubicBezTo>
                <a:cubicBezTo>
                  <a:pt x="1" y="161"/>
                  <a:pt x="0" y="156"/>
                  <a:pt x="0" y="151"/>
                </a:cubicBezTo>
                <a:cubicBezTo>
                  <a:pt x="0" y="145"/>
                  <a:pt x="0" y="139"/>
                  <a:pt x="0" y="134"/>
                </a:cubicBezTo>
                <a:cubicBezTo>
                  <a:pt x="0" y="133"/>
                  <a:pt x="0" y="132"/>
                  <a:pt x="0" y="131"/>
                </a:cubicBezTo>
                <a:cubicBezTo>
                  <a:pt x="1" y="126"/>
                  <a:pt x="1" y="121"/>
                  <a:pt x="2" y="116"/>
                </a:cubicBezTo>
                <a:cubicBezTo>
                  <a:pt x="8" y="87"/>
                  <a:pt x="20" y="63"/>
                  <a:pt x="41" y="43"/>
                </a:cubicBezTo>
                <a:cubicBezTo>
                  <a:pt x="62" y="21"/>
                  <a:pt x="87" y="8"/>
                  <a:pt x="117" y="3"/>
                </a:cubicBezTo>
                <a:cubicBezTo>
                  <a:pt x="122" y="2"/>
                  <a:pt x="128" y="1"/>
                  <a:pt x="133" y="0"/>
                </a:cubicBezTo>
                <a:close/>
                <a:moveTo>
                  <a:pt x="168" y="263"/>
                </a:moveTo>
                <a:cubicBezTo>
                  <a:pt x="166" y="262"/>
                  <a:pt x="164" y="263"/>
                  <a:pt x="162" y="262"/>
                </a:cubicBezTo>
                <a:cubicBezTo>
                  <a:pt x="153" y="260"/>
                  <a:pt x="147" y="254"/>
                  <a:pt x="140" y="249"/>
                </a:cubicBezTo>
                <a:cubicBezTo>
                  <a:pt x="136" y="246"/>
                  <a:pt x="133" y="242"/>
                  <a:pt x="132" y="237"/>
                </a:cubicBezTo>
                <a:cubicBezTo>
                  <a:pt x="132" y="236"/>
                  <a:pt x="132" y="235"/>
                  <a:pt x="132" y="233"/>
                </a:cubicBezTo>
                <a:cubicBezTo>
                  <a:pt x="130" y="222"/>
                  <a:pt x="128" y="210"/>
                  <a:pt x="126" y="199"/>
                </a:cubicBezTo>
                <a:cubicBezTo>
                  <a:pt x="125" y="194"/>
                  <a:pt x="123" y="189"/>
                  <a:pt x="119" y="185"/>
                </a:cubicBezTo>
                <a:cubicBezTo>
                  <a:pt x="117" y="181"/>
                  <a:pt x="113" y="179"/>
                  <a:pt x="108" y="179"/>
                </a:cubicBezTo>
                <a:cubicBezTo>
                  <a:pt x="103" y="178"/>
                  <a:pt x="97" y="178"/>
                  <a:pt x="92" y="176"/>
                </a:cubicBezTo>
                <a:cubicBezTo>
                  <a:pt x="78" y="174"/>
                  <a:pt x="68" y="163"/>
                  <a:pt x="66" y="150"/>
                </a:cubicBezTo>
                <a:cubicBezTo>
                  <a:pt x="64" y="139"/>
                  <a:pt x="67" y="129"/>
                  <a:pt x="73" y="119"/>
                </a:cubicBezTo>
                <a:cubicBezTo>
                  <a:pt x="79" y="110"/>
                  <a:pt x="89" y="108"/>
                  <a:pt x="99" y="104"/>
                </a:cubicBezTo>
                <a:cubicBezTo>
                  <a:pt x="99" y="104"/>
                  <a:pt x="99" y="104"/>
                  <a:pt x="99" y="104"/>
                </a:cubicBezTo>
                <a:cubicBezTo>
                  <a:pt x="106" y="103"/>
                  <a:pt x="112" y="106"/>
                  <a:pt x="117" y="110"/>
                </a:cubicBezTo>
                <a:cubicBezTo>
                  <a:pt x="122" y="113"/>
                  <a:pt x="127" y="117"/>
                  <a:pt x="132" y="121"/>
                </a:cubicBezTo>
                <a:cubicBezTo>
                  <a:pt x="136" y="125"/>
                  <a:pt x="141" y="127"/>
                  <a:pt x="147" y="127"/>
                </a:cubicBezTo>
                <a:cubicBezTo>
                  <a:pt x="148" y="128"/>
                  <a:pt x="149" y="127"/>
                  <a:pt x="150" y="127"/>
                </a:cubicBezTo>
                <a:cubicBezTo>
                  <a:pt x="153" y="125"/>
                  <a:pt x="156" y="123"/>
                  <a:pt x="159" y="122"/>
                </a:cubicBezTo>
                <a:cubicBezTo>
                  <a:pt x="163" y="119"/>
                  <a:pt x="169" y="117"/>
                  <a:pt x="173" y="114"/>
                </a:cubicBezTo>
                <a:cubicBezTo>
                  <a:pt x="176" y="113"/>
                  <a:pt x="178" y="111"/>
                  <a:pt x="179" y="109"/>
                </a:cubicBezTo>
                <a:cubicBezTo>
                  <a:pt x="174" y="107"/>
                  <a:pt x="173" y="106"/>
                  <a:pt x="177" y="102"/>
                </a:cubicBezTo>
                <a:cubicBezTo>
                  <a:pt x="179" y="100"/>
                  <a:pt x="181" y="99"/>
                  <a:pt x="183" y="97"/>
                </a:cubicBezTo>
                <a:cubicBezTo>
                  <a:pt x="184" y="95"/>
                  <a:pt x="185" y="93"/>
                  <a:pt x="183" y="92"/>
                </a:cubicBezTo>
                <a:cubicBezTo>
                  <a:pt x="181" y="91"/>
                  <a:pt x="179" y="89"/>
                  <a:pt x="177" y="89"/>
                </a:cubicBezTo>
                <a:cubicBezTo>
                  <a:pt x="170" y="90"/>
                  <a:pt x="163" y="94"/>
                  <a:pt x="162" y="102"/>
                </a:cubicBezTo>
                <a:cubicBezTo>
                  <a:pt x="161" y="105"/>
                  <a:pt x="162" y="108"/>
                  <a:pt x="163" y="111"/>
                </a:cubicBezTo>
                <a:cubicBezTo>
                  <a:pt x="160" y="111"/>
                  <a:pt x="158" y="111"/>
                  <a:pt x="155" y="111"/>
                </a:cubicBezTo>
                <a:cubicBezTo>
                  <a:pt x="150" y="109"/>
                  <a:pt x="147" y="106"/>
                  <a:pt x="144" y="102"/>
                </a:cubicBezTo>
                <a:cubicBezTo>
                  <a:pt x="141" y="98"/>
                  <a:pt x="138" y="95"/>
                  <a:pt x="134" y="91"/>
                </a:cubicBezTo>
                <a:cubicBezTo>
                  <a:pt x="130" y="86"/>
                  <a:pt x="124" y="86"/>
                  <a:pt x="119" y="89"/>
                </a:cubicBezTo>
                <a:cubicBezTo>
                  <a:pt x="118" y="89"/>
                  <a:pt x="117" y="90"/>
                  <a:pt x="117" y="91"/>
                </a:cubicBezTo>
                <a:cubicBezTo>
                  <a:pt x="115" y="99"/>
                  <a:pt x="105" y="103"/>
                  <a:pt x="98" y="98"/>
                </a:cubicBezTo>
                <a:cubicBezTo>
                  <a:pt x="96" y="97"/>
                  <a:pt x="96" y="95"/>
                  <a:pt x="98" y="94"/>
                </a:cubicBezTo>
                <a:cubicBezTo>
                  <a:pt x="100" y="93"/>
                  <a:pt x="101" y="93"/>
                  <a:pt x="103" y="92"/>
                </a:cubicBezTo>
                <a:cubicBezTo>
                  <a:pt x="107" y="91"/>
                  <a:pt x="108" y="90"/>
                  <a:pt x="105" y="86"/>
                </a:cubicBezTo>
                <a:cubicBezTo>
                  <a:pt x="104" y="85"/>
                  <a:pt x="102" y="84"/>
                  <a:pt x="101" y="82"/>
                </a:cubicBezTo>
                <a:cubicBezTo>
                  <a:pt x="100" y="81"/>
                  <a:pt x="100" y="81"/>
                  <a:pt x="99" y="80"/>
                </a:cubicBezTo>
                <a:cubicBezTo>
                  <a:pt x="100" y="80"/>
                  <a:pt x="101" y="80"/>
                  <a:pt x="102" y="80"/>
                </a:cubicBezTo>
                <a:cubicBezTo>
                  <a:pt x="109" y="79"/>
                  <a:pt x="116" y="77"/>
                  <a:pt x="122" y="72"/>
                </a:cubicBezTo>
                <a:cubicBezTo>
                  <a:pt x="123" y="71"/>
                  <a:pt x="125" y="70"/>
                  <a:pt x="123" y="68"/>
                </a:cubicBezTo>
                <a:cubicBezTo>
                  <a:pt x="126" y="66"/>
                  <a:pt x="129" y="66"/>
                  <a:pt x="132" y="68"/>
                </a:cubicBezTo>
                <a:cubicBezTo>
                  <a:pt x="134" y="69"/>
                  <a:pt x="137" y="70"/>
                  <a:pt x="139" y="72"/>
                </a:cubicBezTo>
                <a:cubicBezTo>
                  <a:pt x="146" y="75"/>
                  <a:pt x="150" y="74"/>
                  <a:pt x="153" y="68"/>
                </a:cubicBezTo>
                <a:cubicBezTo>
                  <a:pt x="154" y="66"/>
                  <a:pt x="155" y="64"/>
                  <a:pt x="156" y="63"/>
                </a:cubicBezTo>
                <a:cubicBezTo>
                  <a:pt x="157" y="58"/>
                  <a:pt x="155" y="55"/>
                  <a:pt x="150" y="55"/>
                </a:cubicBezTo>
                <a:cubicBezTo>
                  <a:pt x="149" y="55"/>
                  <a:pt x="147" y="56"/>
                  <a:pt x="146" y="56"/>
                </a:cubicBezTo>
                <a:cubicBezTo>
                  <a:pt x="144" y="57"/>
                  <a:pt x="142" y="58"/>
                  <a:pt x="141" y="58"/>
                </a:cubicBezTo>
                <a:cubicBezTo>
                  <a:pt x="139" y="56"/>
                  <a:pt x="140" y="54"/>
                  <a:pt x="141" y="52"/>
                </a:cubicBezTo>
                <a:cubicBezTo>
                  <a:pt x="144" y="47"/>
                  <a:pt x="148" y="43"/>
                  <a:pt x="153" y="40"/>
                </a:cubicBezTo>
                <a:cubicBezTo>
                  <a:pt x="159" y="36"/>
                  <a:pt x="165" y="32"/>
                  <a:pt x="173" y="31"/>
                </a:cubicBezTo>
                <a:cubicBezTo>
                  <a:pt x="174" y="31"/>
                  <a:pt x="176" y="32"/>
                  <a:pt x="177" y="33"/>
                </a:cubicBezTo>
                <a:cubicBezTo>
                  <a:pt x="179" y="34"/>
                  <a:pt x="182" y="36"/>
                  <a:pt x="184" y="37"/>
                </a:cubicBezTo>
                <a:cubicBezTo>
                  <a:pt x="189" y="38"/>
                  <a:pt x="193" y="37"/>
                  <a:pt x="195" y="33"/>
                </a:cubicBezTo>
                <a:cubicBezTo>
                  <a:pt x="195" y="31"/>
                  <a:pt x="195" y="30"/>
                  <a:pt x="193" y="29"/>
                </a:cubicBezTo>
                <a:cubicBezTo>
                  <a:pt x="178" y="22"/>
                  <a:pt x="162" y="19"/>
                  <a:pt x="146" y="18"/>
                </a:cubicBezTo>
                <a:cubicBezTo>
                  <a:pt x="124" y="18"/>
                  <a:pt x="104" y="22"/>
                  <a:pt x="85" y="32"/>
                </a:cubicBezTo>
                <a:cubicBezTo>
                  <a:pt x="79" y="35"/>
                  <a:pt x="73" y="39"/>
                  <a:pt x="67" y="42"/>
                </a:cubicBezTo>
                <a:cubicBezTo>
                  <a:pt x="69" y="43"/>
                  <a:pt x="70" y="44"/>
                  <a:pt x="71" y="45"/>
                </a:cubicBezTo>
                <a:cubicBezTo>
                  <a:pt x="74" y="47"/>
                  <a:pt x="74" y="49"/>
                  <a:pt x="72" y="52"/>
                </a:cubicBezTo>
                <a:cubicBezTo>
                  <a:pt x="71" y="52"/>
                  <a:pt x="71" y="53"/>
                  <a:pt x="70" y="54"/>
                </a:cubicBezTo>
                <a:cubicBezTo>
                  <a:pt x="67" y="61"/>
                  <a:pt x="63" y="67"/>
                  <a:pt x="57" y="71"/>
                </a:cubicBezTo>
                <a:cubicBezTo>
                  <a:pt x="51" y="77"/>
                  <a:pt x="44" y="81"/>
                  <a:pt x="36" y="80"/>
                </a:cubicBezTo>
                <a:cubicBezTo>
                  <a:pt x="35" y="80"/>
                  <a:pt x="34" y="81"/>
                  <a:pt x="33" y="82"/>
                </a:cubicBezTo>
                <a:cubicBezTo>
                  <a:pt x="26" y="94"/>
                  <a:pt x="22" y="108"/>
                  <a:pt x="19" y="122"/>
                </a:cubicBezTo>
                <a:cubicBezTo>
                  <a:pt x="19" y="124"/>
                  <a:pt x="19" y="125"/>
                  <a:pt x="21" y="126"/>
                </a:cubicBezTo>
                <a:cubicBezTo>
                  <a:pt x="26" y="127"/>
                  <a:pt x="30" y="130"/>
                  <a:pt x="32" y="134"/>
                </a:cubicBezTo>
                <a:cubicBezTo>
                  <a:pt x="33" y="137"/>
                  <a:pt x="33" y="139"/>
                  <a:pt x="31" y="141"/>
                </a:cubicBezTo>
                <a:cubicBezTo>
                  <a:pt x="25" y="146"/>
                  <a:pt x="21" y="154"/>
                  <a:pt x="19" y="162"/>
                </a:cubicBezTo>
                <a:cubicBezTo>
                  <a:pt x="19" y="162"/>
                  <a:pt x="19" y="163"/>
                  <a:pt x="19" y="164"/>
                </a:cubicBezTo>
                <a:cubicBezTo>
                  <a:pt x="23" y="185"/>
                  <a:pt x="31" y="204"/>
                  <a:pt x="45" y="220"/>
                </a:cubicBezTo>
                <a:cubicBezTo>
                  <a:pt x="77" y="258"/>
                  <a:pt x="117" y="272"/>
                  <a:pt x="166" y="264"/>
                </a:cubicBezTo>
                <a:cubicBezTo>
                  <a:pt x="167" y="264"/>
                  <a:pt x="167" y="263"/>
                  <a:pt x="168" y="263"/>
                </a:cubicBezTo>
                <a:cubicBezTo>
                  <a:pt x="169" y="263"/>
                  <a:pt x="170" y="263"/>
                  <a:pt x="171" y="263"/>
                </a:cubicBezTo>
                <a:cubicBezTo>
                  <a:pt x="174" y="262"/>
                  <a:pt x="176" y="261"/>
                  <a:pt x="179" y="261"/>
                </a:cubicBezTo>
                <a:cubicBezTo>
                  <a:pt x="214" y="249"/>
                  <a:pt x="239" y="226"/>
                  <a:pt x="255" y="193"/>
                </a:cubicBezTo>
                <a:cubicBezTo>
                  <a:pt x="258" y="185"/>
                  <a:pt x="261" y="177"/>
                  <a:pt x="263" y="168"/>
                </a:cubicBezTo>
                <a:cubicBezTo>
                  <a:pt x="262" y="168"/>
                  <a:pt x="262" y="168"/>
                  <a:pt x="262" y="169"/>
                </a:cubicBezTo>
                <a:cubicBezTo>
                  <a:pt x="258" y="172"/>
                  <a:pt x="256" y="172"/>
                  <a:pt x="255" y="167"/>
                </a:cubicBezTo>
                <a:cubicBezTo>
                  <a:pt x="254" y="164"/>
                  <a:pt x="254" y="162"/>
                  <a:pt x="253" y="159"/>
                </a:cubicBezTo>
                <a:cubicBezTo>
                  <a:pt x="252" y="153"/>
                  <a:pt x="249" y="151"/>
                  <a:pt x="243" y="151"/>
                </a:cubicBezTo>
                <a:cubicBezTo>
                  <a:pt x="240" y="150"/>
                  <a:pt x="238" y="151"/>
                  <a:pt x="235" y="150"/>
                </a:cubicBezTo>
                <a:cubicBezTo>
                  <a:pt x="231" y="150"/>
                  <a:pt x="227" y="149"/>
                  <a:pt x="222" y="148"/>
                </a:cubicBezTo>
                <a:cubicBezTo>
                  <a:pt x="222" y="148"/>
                  <a:pt x="221" y="148"/>
                  <a:pt x="220" y="148"/>
                </a:cubicBezTo>
                <a:cubicBezTo>
                  <a:pt x="216" y="150"/>
                  <a:pt x="212" y="150"/>
                  <a:pt x="208" y="149"/>
                </a:cubicBezTo>
                <a:cubicBezTo>
                  <a:pt x="204" y="148"/>
                  <a:pt x="199" y="147"/>
                  <a:pt x="195" y="146"/>
                </a:cubicBezTo>
                <a:cubicBezTo>
                  <a:pt x="188" y="145"/>
                  <a:pt x="186" y="148"/>
                  <a:pt x="186" y="154"/>
                </a:cubicBezTo>
                <a:cubicBezTo>
                  <a:pt x="186" y="155"/>
                  <a:pt x="186" y="156"/>
                  <a:pt x="186" y="156"/>
                </a:cubicBezTo>
                <a:cubicBezTo>
                  <a:pt x="187" y="161"/>
                  <a:pt x="189" y="163"/>
                  <a:pt x="193" y="162"/>
                </a:cubicBezTo>
                <a:cubicBezTo>
                  <a:pt x="196" y="162"/>
                  <a:pt x="199" y="161"/>
                  <a:pt x="202" y="160"/>
                </a:cubicBezTo>
                <a:cubicBezTo>
                  <a:pt x="205" y="160"/>
                  <a:pt x="208" y="158"/>
                  <a:pt x="210" y="158"/>
                </a:cubicBezTo>
                <a:cubicBezTo>
                  <a:pt x="213" y="157"/>
                  <a:pt x="214" y="158"/>
                  <a:pt x="213" y="161"/>
                </a:cubicBezTo>
                <a:cubicBezTo>
                  <a:pt x="213" y="163"/>
                  <a:pt x="212" y="165"/>
                  <a:pt x="211" y="166"/>
                </a:cubicBezTo>
                <a:cubicBezTo>
                  <a:pt x="203" y="180"/>
                  <a:pt x="196" y="193"/>
                  <a:pt x="189" y="206"/>
                </a:cubicBezTo>
                <a:cubicBezTo>
                  <a:pt x="183" y="216"/>
                  <a:pt x="179" y="226"/>
                  <a:pt x="177" y="237"/>
                </a:cubicBezTo>
                <a:cubicBezTo>
                  <a:pt x="176" y="242"/>
                  <a:pt x="176" y="247"/>
                  <a:pt x="176" y="252"/>
                </a:cubicBezTo>
                <a:cubicBezTo>
                  <a:pt x="176" y="258"/>
                  <a:pt x="173" y="262"/>
                  <a:pt x="168" y="26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a:spLocks noEditPoints="1"/>
          </p:cNvSpPr>
          <p:nvPr/>
        </p:nvSpPr>
        <p:spPr bwMode="auto">
          <a:xfrm>
            <a:off x="4999356" y="2427288"/>
            <a:ext cx="247650" cy="358775"/>
          </a:xfrm>
          <a:custGeom>
            <a:avLst/>
            <a:gdLst>
              <a:gd name="T0" fmla="*/ 88 w 141"/>
              <a:gd name="T1" fmla="*/ 3 h 205"/>
              <a:gd name="T2" fmla="*/ 137 w 141"/>
              <a:gd name="T3" fmla="*/ 53 h 205"/>
              <a:gd name="T4" fmla="*/ 122 w 141"/>
              <a:gd name="T5" fmla="*/ 117 h 205"/>
              <a:gd name="T6" fmla="*/ 116 w 141"/>
              <a:gd name="T7" fmla="*/ 140 h 205"/>
              <a:gd name="T8" fmla="*/ 115 w 141"/>
              <a:gd name="T9" fmla="*/ 160 h 205"/>
              <a:gd name="T10" fmla="*/ 106 w 141"/>
              <a:gd name="T11" fmla="*/ 186 h 205"/>
              <a:gd name="T12" fmla="*/ 82 w 141"/>
              <a:gd name="T13" fmla="*/ 204 h 205"/>
              <a:gd name="T14" fmla="*/ 37 w 141"/>
              <a:gd name="T15" fmla="*/ 189 h 205"/>
              <a:gd name="T16" fmla="*/ 25 w 141"/>
              <a:gd name="T17" fmla="*/ 163 h 205"/>
              <a:gd name="T18" fmla="*/ 25 w 141"/>
              <a:gd name="T19" fmla="*/ 146 h 205"/>
              <a:gd name="T20" fmla="*/ 23 w 141"/>
              <a:gd name="T21" fmla="*/ 133 h 205"/>
              <a:gd name="T22" fmla="*/ 6 w 141"/>
              <a:gd name="T23" fmla="*/ 94 h 205"/>
              <a:gd name="T24" fmla="*/ 43 w 141"/>
              <a:gd name="T25" fmla="*/ 6 h 205"/>
              <a:gd name="T26" fmla="*/ 66 w 141"/>
              <a:gd name="T27" fmla="*/ 0 h 205"/>
              <a:gd name="T28" fmla="*/ 70 w 141"/>
              <a:gd name="T29" fmla="*/ 141 h 205"/>
              <a:gd name="T30" fmla="*/ 104 w 141"/>
              <a:gd name="T31" fmla="*/ 135 h 205"/>
              <a:gd name="T32" fmla="*/ 118 w 141"/>
              <a:gd name="T33" fmla="*/ 97 h 205"/>
              <a:gd name="T34" fmla="*/ 105 w 141"/>
              <a:gd name="T35" fmla="*/ 26 h 205"/>
              <a:gd name="T36" fmla="*/ 15 w 141"/>
              <a:gd name="T37" fmla="*/ 80 h 205"/>
              <a:gd name="T38" fmla="*/ 36 w 141"/>
              <a:gd name="T39" fmla="*/ 136 h 205"/>
              <a:gd name="T40" fmla="*/ 70 w 141"/>
              <a:gd name="T41" fmla="*/ 141 h 205"/>
              <a:gd name="T42" fmla="*/ 43 w 141"/>
              <a:gd name="T43" fmla="*/ 147 h 205"/>
              <a:gd name="T44" fmla="*/ 43 w 141"/>
              <a:gd name="T45" fmla="*/ 158 h 205"/>
              <a:gd name="T46" fmla="*/ 97 w 141"/>
              <a:gd name="T47" fmla="*/ 158 h 205"/>
              <a:gd name="T48" fmla="*/ 97 w 141"/>
              <a:gd name="T49" fmla="*/ 147 h 205"/>
              <a:gd name="T50" fmla="*/ 70 w 141"/>
              <a:gd name="T51" fmla="*/ 164 h 205"/>
              <a:gd name="T52" fmla="*/ 37 w 141"/>
              <a:gd name="T53" fmla="*/ 167 h 205"/>
              <a:gd name="T54" fmla="*/ 81 w 141"/>
              <a:gd name="T55" fmla="*/ 175 h 205"/>
              <a:gd name="T56" fmla="*/ 103 w 141"/>
              <a:gd name="T57" fmla="*/ 171 h 205"/>
              <a:gd name="T58" fmla="*/ 70 w 141"/>
              <a:gd name="T59" fmla="*/ 164 h 205"/>
              <a:gd name="T60" fmla="*/ 58 w 141"/>
              <a:gd name="T61" fmla="*/ 191 h 205"/>
              <a:gd name="T62" fmla="*/ 92 w 141"/>
              <a:gd name="T63" fmla="*/ 18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205">
                <a:moveTo>
                  <a:pt x="74" y="0"/>
                </a:moveTo>
                <a:cubicBezTo>
                  <a:pt x="78" y="1"/>
                  <a:pt x="83" y="1"/>
                  <a:pt x="88" y="3"/>
                </a:cubicBezTo>
                <a:cubicBezTo>
                  <a:pt x="100" y="6"/>
                  <a:pt x="110" y="12"/>
                  <a:pt x="119" y="21"/>
                </a:cubicBezTo>
                <a:cubicBezTo>
                  <a:pt x="128" y="30"/>
                  <a:pt x="134" y="40"/>
                  <a:pt x="137" y="53"/>
                </a:cubicBezTo>
                <a:cubicBezTo>
                  <a:pt x="141" y="70"/>
                  <a:pt x="139" y="86"/>
                  <a:pt x="130" y="102"/>
                </a:cubicBezTo>
                <a:cubicBezTo>
                  <a:pt x="128" y="107"/>
                  <a:pt x="125" y="112"/>
                  <a:pt x="122" y="117"/>
                </a:cubicBezTo>
                <a:cubicBezTo>
                  <a:pt x="119" y="123"/>
                  <a:pt x="117" y="130"/>
                  <a:pt x="117" y="138"/>
                </a:cubicBezTo>
                <a:cubicBezTo>
                  <a:pt x="117" y="139"/>
                  <a:pt x="116" y="139"/>
                  <a:pt x="116" y="140"/>
                </a:cubicBezTo>
                <a:cubicBezTo>
                  <a:pt x="116" y="142"/>
                  <a:pt x="115" y="147"/>
                  <a:pt x="116" y="149"/>
                </a:cubicBezTo>
                <a:cubicBezTo>
                  <a:pt x="117" y="153"/>
                  <a:pt x="116" y="156"/>
                  <a:pt x="115" y="160"/>
                </a:cubicBezTo>
                <a:cubicBezTo>
                  <a:pt x="115" y="160"/>
                  <a:pt x="114" y="161"/>
                  <a:pt x="115" y="162"/>
                </a:cubicBezTo>
                <a:cubicBezTo>
                  <a:pt x="118" y="171"/>
                  <a:pt x="115" y="181"/>
                  <a:pt x="106" y="186"/>
                </a:cubicBezTo>
                <a:cubicBezTo>
                  <a:pt x="105" y="186"/>
                  <a:pt x="104" y="187"/>
                  <a:pt x="104" y="188"/>
                </a:cubicBezTo>
                <a:cubicBezTo>
                  <a:pt x="100" y="198"/>
                  <a:pt x="93" y="204"/>
                  <a:pt x="82" y="204"/>
                </a:cubicBezTo>
                <a:cubicBezTo>
                  <a:pt x="74" y="205"/>
                  <a:pt x="65" y="205"/>
                  <a:pt x="56" y="204"/>
                </a:cubicBezTo>
                <a:cubicBezTo>
                  <a:pt x="46" y="203"/>
                  <a:pt x="40" y="198"/>
                  <a:pt x="37" y="189"/>
                </a:cubicBezTo>
                <a:cubicBezTo>
                  <a:pt x="36" y="187"/>
                  <a:pt x="35" y="186"/>
                  <a:pt x="33" y="185"/>
                </a:cubicBezTo>
                <a:cubicBezTo>
                  <a:pt x="25" y="181"/>
                  <a:pt x="22" y="171"/>
                  <a:pt x="25" y="163"/>
                </a:cubicBezTo>
                <a:cubicBezTo>
                  <a:pt x="25" y="161"/>
                  <a:pt x="26" y="161"/>
                  <a:pt x="25" y="159"/>
                </a:cubicBezTo>
                <a:cubicBezTo>
                  <a:pt x="23" y="155"/>
                  <a:pt x="23" y="151"/>
                  <a:pt x="25" y="146"/>
                </a:cubicBezTo>
                <a:cubicBezTo>
                  <a:pt x="25" y="145"/>
                  <a:pt x="25" y="144"/>
                  <a:pt x="25" y="143"/>
                </a:cubicBezTo>
                <a:cubicBezTo>
                  <a:pt x="24" y="140"/>
                  <a:pt x="23" y="137"/>
                  <a:pt x="23" y="133"/>
                </a:cubicBezTo>
                <a:cubicBezTo>
                  <a:pt x="22" y="126"/>
                  <a:pt x="19" y="119"/>
                  <a:pt x="15" y="113"/>
                </a:cubicBezTo>
                <a:cubicBezTo>
                  <a:pt x="12" y="107"/>
                  <a:pt x="9" y="101"/>
                  <a:pt x="6" y="94"/>
                </a:cubicBezTo>
                <a:cubicBezTo>
                  <a:pt x="1" y="83"/>
                  <a:pt x="0" y="70"/>
                  <a:pt x="2" y="58"/>
                </a:cubicBezTo>
                <a:cubicBezTo>
                  <a:pt x="7" y="33"/>
                  <a:pt x="21" y="16"/>
                  <a:pt x="43" y="6"/>
                </a:cubicBezTo>
                <a:cubicBezTo>
                  <a:pt x="50" y="3"/>
                  <a:pt x="57" y="1"/>
                  <a:pt x="64" y="0"/>
                </a:cubicBezTo>
                <a:cubicBezTo>
                  <a:pt x="65" y="0"/>
                  <a:pt x="65" y="0"/>
                  <a:pt x="66" y="0"/>
                </a:cubicBezTo>
                <a:cubicBezTo>
                  <a:pt x="69" y="0"/>
                  <a:pt x="71" y="0"/>
                  <a:pt x="74" y="0"/>
                </a:cubicBezTo>
                <a:close/>
                <a:moveTo>
                  <a:pt x="70" y="141"/>
                </a:moveTo>
                <a:cubicBezTo>
                  <a:pt x="79" y="141"/>
                  <a:pt x="88" y="141"/>
                  <a:pt x="97" y="141"/>
                </a:cubicBezTo>
                <a:cubicBezTo>
                  <a:pt x="102" y="141"/>
                  <a:pt x="103" y="140"/>
                  <a:pt x="104" y="135"/>
                </a:cubicBezTo>
                <a:cubicBezTo>
                  <a:pt x="105" y="129"/>
                  <a:pt x="106" y="123"/>
                  <a:pt x="108" y="118"/>
                </a:cubicBezTo>
                <a:cubicBezTo>
                  <a:pt x="111" y="110"/>
                  <a:pt x="115" y="104"/>
                  <a:pt x="118" y="97"/>
                </a:cubicBezTo>
                <a:cubicBezTo>
                  <a:pt x="122" y="90"/>
                  <a:pt x="125" y="82"/>
                  <a:pt x="126" y="74"/>
                </a:cubicBezTo>
                <a:cubicBezTo>
                  <a:pt x="127" y="55"/>
                  <a:pt x="120" y="38"/>
                  <a:pt x="105" y="26"/>
                </a:cubicBezTo>
                <a:cubicBezTo>
                  <a:pt x="86" y="10"/>
                  <a:pt x="61" y="9"/>
                  <a:pt x="40" y="21"/>
                </a:cubicBezTo>
                <a:cubicBezTo>
                  <a:pt x="21" y="34"/>
                  <a:pt x="11" y="56"/>
                  <a:pt x="15" y="80"/>
                </a:cubicBezTo>
                <a:cubicBezTo>
                  <a:pt x="16" y="88"/>
                  <a:pt x="20" y="95"/>
                  <a:pt x="24" y="102"/>
                </a:cubicBezTo>
                <a:cubicBezTo>
                  <a:pt x="30" y="113"/>
                  <a:pt x="35" y="124"/>
                  <a:pt x="36" y="136"/>
                </a:cubicBezTo>
                <a:cubicBezTo>
                  <a:pt x="36" y="140"/>
                  <a:pt x="38" y="141"/>
                  <a:pt x="42" y="141"/>
                </a:cubicBezTo>
                <a:cubicBezTo>
                  <a:pt x="52" y="141"/>
                  <a:pt x="61" y="141"/>
                  <a:pt x="70" y="141"/>
                </a:cubicBezTo>
                <a:close/>
                <a:moveTo>
                  <a:pt x="70" y="147"/>
                </a:moveTo>
                <a:cubicBezTo>
                  <a:pt x="61" y="147"/>
                  <a:pt x="52" y="147"/>
                  <a:pt x="43" y="147"/>
                </a:cubicBezTo>
                <a:cubicBezTo>
                  <a:pt x="40" y="147"/>
                  <a:pt x="38" y="148"/>
                  <a:pt x="37" y="150"/>
                </a:cubicBezTo>
                <a:cubicBezTo>
                  <a:pt x="35" y="154"/>
                  <a:pt x="38" y="158"/>
                  <a:pt x="43" y="158"/>
                </a:cubicBezTo>
                <a:cubicBezTo>
                  <a:pt x="55" y="158"/>
                  <a:pt x="68" y="158"/>
                  <a:pt x="81" y="158"/>
                </a:cubicBezTo>
                <a:cubicBezTo>
                  <a:pt x="86" y="158"/>
                  <a:pt x="92" y="158"/>
                  <a:pt x="97" y="158"/>
                </a:cubicBezTo>
                <a:cubicBezTo>
                  <a:pt x="100" y="158"/>
                  <a:pt x="102" y="157"/>
                  <a:pt x="103" y="155"/>
                </a:cubicBezTo>
                <a:cubicBezTo>
                  <a:pt x="105" y="151"/>
                  <a:pt x="102" y="147"/>
                  <a:pt x="97" y="147"/>
                </a:cubicBezTo>
                <a:cubicBezTo>
                  <a:pt x="88" y="147"/>
                  <a:pt x="79" y="147"/>
                  <a:pt x="70" y="147"/>
                </a:cubicBezTo>
                <a:close/>
                <a:moveTo>
                  <a:pt x="70" y="164"/>
                </a:moveTo>
                <a:cubicBezTo>
                  <a:pt x="61" y="164"/>
                  <a:pt x="52" y="164"/>
                  <a:pt x="43" y="164"/>
                </a:cubicBezTo>
                <a:cubicBezTo>
                  <a:pt x="40" y="164"/>
                  <a:pt x="38" y="165"/>
                  <a:pt x="37" y="167"/>
                </a:cubicBezTo>
                <a:cubicBezTo>
                  <a:pt x="35" y="171"/>
                  <a:pt x="38" y="175"/>
                  <a:pt x="43" y="175"/>
                </a:cubicBezTo>
                <a:cubicBezTo>
                  <a:pt x="55" y="175"/>
                  <a:pt x="68" y="175"/>
                  <a:pt x="81" y="175"/>
                </a:cubicBezTo>
                <a:cubicBezTo>
                  <a:pt x="86" y="175"/>
                  <a:pt x="92" y="175"/>
                  <a:pt x="97" y="175"/>
                </a:cubicBezTo>
                <a:cubicBezTo>
                  <a:pt x="100" y="175"/>
                  <a:pt x="102" y="174"/>
                  <a:pt x="103" y="171"/>
                </a:cubicBezTo>
                <a:cubicBezTo>
                  <a:pt x="105" y="168"/>
                  <a:pt x="102" y="164"/>
                  <a:pt x="97" y="164"/>
                </a:cubicBezTo>
                <a:cubicBezTo>
                  <a:pt x="88" y="164"/>
                  <a:pt x="79" y="164"/>
                  <a:pt x="70" y="164"/>
                </a:cubicBezTo>
                <a:close/>
                <a:moveTo>
                  <a:pt x="48" y="181"/>
                </a:moveTo>
                <a:cubicBezTo>
                  <a:pt x="48" y="186"/>
                  <a:pt x="52" y="191"/>
                  <a:pt x="58" y="191"/>
                </a:cubicBezTo>
                <a:cubicBezTo>
                  <a:pt x="66" y="192"/>
                  <a:pt x="74" y="192"/>
                  <a:pt x="82" y="191"/>
                </a:cubicBezTo>
                <a:cubicBezTo>
                  <a:pt x="88" y="191"/>
                  <a:pt x="92" y="186"/>
                  <a:pt x="92" y="181"/>
                </a:cubicBezTo>
                <a:cubicBezTo>
                  <a:pt x="77" y="181"/>
                  <a:pt x="63" y="181"/>
                  <a:pt x="48" y="18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41" name="组合 140"/>
          <p:cNvGrpSpPr/>
          <p:nvPr/>
        </p:nvGrpSpPr>
        <p:grpSpPr>
          <a:xfrm>
            <a:off x="5670869" y="3286125"/>
            <a:ext cx="325438" cy="325438"/>
            <a:chOff x="5670869" y="3286125"/>
            <a:chExt cx="325438" cy="325438"/>
          </a:xfrm>
          <a:solidFill>
            <a:schemeClr val="bg1"/>
          </a:solidFill>
        </p:grpSpPr>
        <p:sp>
          <p:nvSpPr>
            <p:cNvPr id="19" name="Freeform 16"/>
            <p:cNvSpPr>
              <a:spLocks noEditPoints="1"/>
            </p:cNvSpPr>
            <p:nvPr/>
          </p:nvSpPr>
          <p:spPr bwMode="auto">
            <a:xfrm>
              <a:off x="5670869" y="3286125"/>
              <a:ext cx="325438" cy="233363"/>
            </a:xfrm>
            <a:custGeom>
              <a:avLst/>
              <a:gdLst>
                <a:gd name="T0" fmla="*/ 177 w 186"/>
                <a:gd name="T1" fmla="*/ 0 h 134"/>
                <a:gd name="T2" fmla="*/ 185 w 186"/>
                <a:gd name="T3" fmla="*/ 6 h 134"/>
                <a:gd name="T4" fmla="*/ 186 w 186"/>
                <a:gd name="T5" fmla="*/ 12 h 134"/>
                <a:gd name="T6" fmla="*/ 186 w 186"/>
                <a:gd name="T7" fmla="*/ 122 h 134"/>
                <a:gd name="T8" fmla="*/ 174 w 186"/>
                <a:gd name="T9" fmla="*/ 134 h 134"/>
                <a:gd name="T10" fmla="*/ 13 w 186"/>
                <a:gd name="T11" fmla="*/ 134 h 134"/>
                <a:gd name="T12" fmla="*/ 1 w 186"/>
                <a:gd name="T13" fmla="*/ 125 h 134"/>
                <a:gd name="T14" fmla="*/ 0 w 186"/>
                <a:gd name="T15" fmla="*/ 125 h 134"/>
                <a:gd name="T16" fmla="*/ 0 w 186"/>
                <a:gd name="T17" fmla="*/ 9 h 134"/>
                <a:gd name="T18" fmla="*/ 1 w 186"/>
                <a:gd name="T19" fmla="*/ 7 h 134"/>
                <a:gd name="T20" fmla="*/ 9 w 186"/>
                <a:gd name="T21" fmla="*/ 0 h 134"/>
                <a:gd name="T22" fmla="*/ 177 w 186"/>
                <a:gd name="T23" fmla="*/ 0 h 134"/>
                <a:gd name="T24" fmla="*/ 174 w 186"/>
                <a:gd name="T25" fmla="*/ 122 h 134"/>
                <a:gd name="T26" fmla="*/ 174 w 186"/>
                <a:gd name="T27" fmla="*/ 12 h 134"/>
                <a:gd name="T28" fmla="*/ 12 w 186"/>
                <a:gd name="T29" fmla="*/ 12 h 134"/>
                <a:gd name="T30" fmla="*/ 12 w 186"/>
                <a:gd name="T31" fmla="*/ 122 h 134"/>
                <a:gd name="T32" fmla="*/ 174 w 186"/>
                <a:gd name="T33" fmla="*/ 1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34">
                  <a:moveTo>
                    <a:pt x="177" y="0"/>
                  </a:moveTo>
                  <a:cubicBezTo>
                    <a:pt x="180" y="1"/>
                    <a:pt x="183" y="3"/>
                    <a:pt x="185" y="6"/>
                  </a:cubicBezTo>
                  <a:cubicBezTo>
                    <a:pt x="185" y="8"/>
                    <a:pt x="186" y="10"/>
                    <a:pt x="186" y="12"/>
                  </a:cubicBezTo>
                  <a:cubicBezTo>
                    <a:pt x="186" y="49"/>
                    <a:pt x="186" y="86"/>
                    <a:pt x="186" y="122"/>
                  </a:cubicBezTo>
                  <a:cubicBezTo>
                    <a:pt x="186" y="129"/>
                    <a:pt x="181" y="134"/>
                    <a:pt x="174" y="134"/>
                  </a:cubicBezTo>
                  <a:cubicBezTo>
                    <a:pt x="120" y="134"/>
                    <a:pt x="66" y="134"/>
                    <a:pt x="13" y="134"/>
                  </a:cubicBezTo>
                  <a:cubicBezTo>
                    <a:pt x="6" y="134"/>
                    <a:pt x="3" y="132"/>
                    <a:pt x="1" y="125"/>
                  </a:cubicBezTo>
                  <a:cubicBezTo>
                    <a:pt x="0" y="125"/>
                    <a:pt x="0" y="125"/>
                    <a:pt x="0" y="125"/>
                  </a:cubicBezTo>
                  <a:cubicBezTo>
                    <a:pt x="0" y="86"/>
                    <a:pt x="0" y="48"/>
                    <a:pt x="0" y="9"/>
                  </a:cubicBezTo>
                  <a:cubicBezTo>
                    <a:pt x="1" y="9"/>
                    <a:pt x="1" y="8"/>
                    <a:pt x="1" y="7"/>
                  </a:cubicBezTo>
                  <a:cubicBezTo>
                    <a:pt x="3" y="3"/>
                    <a:pt x="5" y="2"/>
                    <a:pt x="9" y="0"/>
                  </a:cubicBezTo>
                  <a:cubicBezTo>
                    <a:pt x="65" y="0"/>
                    <a:pt x="121" y="0"/>
                    <a:pt x="177" y="0"/>
                  </a:cubicBezTo>
                  <a:close/>
                  <a:moveTo>
                    <a:pt x="174" y="122"/>
                  </a:moveTo>
                  <a:cubicBezTo>
                    <a:pt x="174" y="85"/>
                    <a:pt x="174" y="49"/>
                    <a:pt x="174" y="12"/>
                  </a:cubicBezTo>
                  <a:cubicBezTo>
                    <a:pt x="120" y="12"/>
                    <a:pt x="66" y="12"/>
                    <a:pt x="12" y="12"/>
                  </a:cubicBezTo>
                  <a:cubicBezTo>
                    <a:pt x="12" y="49"/>
                    <a:pt x="12" y="85"/>
                    <a:pt x="12" y="122"/>
                  </a:cubicBezTo>
                  <a:cubicBezTo>
                    <a:pt x="66" y="122"/>
                    <a:pt x="120" y="122"/>
                    <a:pt x="174"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p:nvPr/>
          </p:nvSpPr>
          <p:spPr bwMode="auto">
            <a:xfrm>
              <a:off x="5753419" y="3538538"/>
              <a:ext cx="160338" cy="73025"/>
            </a:xfrm>
            <a:custGeom>
              <a:avLst/>
              <a:gdLst>
                <a:gd name="T0" fmla="*/ 29 w 92"/>
                <a:gd name="T1" fmla="*/ 0 h 41"/>
                <a:gd name="T2" fmla="*/ 63 w 92"/>
                <a:gd name="T3" fmla="*/ 0 h 41"/>
                <a:gd name="T4" fmla="*/ 63 w 92"/>
                <a:gd name="T5" fmla="*/ 2 h 41"/>
                <a:gd name="T6" fmla="*/ 63 w 92"/>
                <a:gd name="T7" fmla="*/ 17 h 41"/>
                <a:gd name="T8" fmla="*/ 76 w 92"/>
                <a:gd name="T9" fmla="*/ 29 h 41"/>
                <a:gd name="T10" fmla="*/ 86 w 92"/>
                <a:gd name="T11" fmla="*/ 29 h 41"/>
                <a:gd name="T12" fmla="*/ 92 w 92"/>
                <a:gd name="T13" fmla="*/ 35 h 41"/>
                <a:gd name="T14" fmla="*/ 86 w 92"/>
                <a:gd name="T15" fmla="*/ 41 h 41"/>
                <a:gd name="T16" fmla="*/ 6 w 92"/>
                <a:gd name="T17" fmla="*/ 41 h 41"/>
                <a:gd name="T18" fmla="*/ 0 w 92"/>
                <a:gd name="T19" fmla="*/ 35 h 41"/>
                <a:gd name="T20" fmla="*/ 6 w 92"/>
                <a:gd name="T21" fmla="*/ 29 h 41"/>
                <a:gd name="T22" fmla="*/ 17 w 92"/>
                <a:gd name="T23" fmla="*/ 29 h 41"/>
                <a:gd name="T24" fmla="*/ 29 w 92"/>
                <a:gd name="T25" fmla="*/ 17 h 41"/>
                <a:gd name="T26" fmla="*/ 29 w 92"/>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41">
                  <a:moveTo>
                    <a:pt x="29" y="0"/>
                  </a:moveTo>
                  <a:cubicBezTo>
                    <a:pt x="40" y="0"/>
                    <a:pt x="52" y="0"/>
                    <a:pt x="63" y="0"/>
                  </a:cubicBezTo>
                  <a:cubicBezTo>
                    <a:pt x="63" y="1"/>
                    <a:pt x="63" y="2"/>
                    <a:pt x="63" y="2"/>
                  </a:cubicBezTo>
                  <a:cubicBezTo>
                    <a:pt x="63" y="7"/>
                    <a:pt x="63" y="12"/>
                    <a:pt x="63" y="17"/>
                  </a:cubicBezTo>
                  <a:cubicBezTo>
                    <a:pt x="64" y="24"/>
                    <a:pt x="68" y="29"/>
                    <a:pt x="76" y="29"/>
                  </a:cubicBezTo>
                  <a:cubicBezTo>
                    <a:pt x="79" y="29"/>
                    <a:pt x="83" y="29"/>
                    <a:pt x="86" y="29"/>
                  </a:cubicBezTo>
                  <a:cubicBezTo>
                    <a:pt x="90" y="29"/>
                    <a:pt x="92" y="32"/>
                    <a:pt x="92" y="35"/>
                  </a:cubicBezTo>
                  <a:cubicBezTo>
                    <a:pt x="92" y="38"/>
                    <a:pt x="90" y="41"/>
                    <a:pt x="86" y="41"/>
                  </a:cubicBezTo>
                  <a:cubicBezTo>
                    <a:pt x="59" y="41"/>
                    <a:pt x="33" y="41"/>
                    <a:pt x="6" y="41"/>
                  </a:cubicBezTo>
                  <a:cubicBezTo>
                    <a:pt x="2" y="41"/>
                    <a:pt x="0" y="38"/>
                    <a:pt x="0" y="35"/>
                  </a:cubicBezTo>
                  <a:cubicBezTo>
                    <a:pt x="0" y="32"/>
                    <a:pt x="2" y="29"/>
                    <a:pt x="6" y="29"/>
                  </a:cubicBezTo>
                  <a:cubicBezTo>
                    <a:pt x="10" y="29"/>
                    <a:pt x="13" y="29"/>
                    <a:pt x="17" y="29"/>
                  </a:cubicBezTo>
                  <a:cubicBezTo>
                    <a:pt x="24" y="29"/>
                    <a:pt x="29" y="24"/>
                    <a:pt x="29" y="17"/>
                  </a:cubicBezTo>
                  <a:cubicBezTo>
                    <a:pt x="29" y="12"/>
                    <a:pt x="29" y="6"/>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 name="Freeform 18"/>
          <p:cNvSpPr>
            <a:spLocks noEditPoints="1"/>
          </p:cNvSpPr>
          <p:nvPr/>
        </p:nvSpPr>
        <p:spPr bwMode="auto">
          <a:xfrm>
            <a:off x="5704206" y="3797300"/>
            <a:ext cx="265113" cy="427038"/>
          </a:xfrm>
          <a:custGeom>
            <a:avLst/>
            <a:gdLst>
              <a:gd name="T0" fmla="*/ 139 w 152"/>
              <a:gd name="T1" fmla="*/ 0 h 244"/>
              <a:gd name="T2" fmla="*/ 150 w 152"/>
              <a:gd name="T3" fmla="*/ 9 h 244"/>
              <a:gd name="T4" fmla="*/ 152 w 152"/>
              <a:gd name="T5" fmla="*/ 17 h 244"/>
              <a:gd name="T6" fmla="*/ 152 w 152"/>
              <a:gd name="T7" fmla="*/ 141 h 244"/>
              <a:gd name="T8" fmla="*/ 152 w 152"/>
              <a:gd name="T9" fmla="*/ 227 h 244"/>
              <a:gd name="T10" fmla="*/ 135 w 152"/>
              <a:gd name="T11" fmla="*/ 244 h 244"/>
              <a:gd name="T12" fmla="*/ 17 w 152"/>
              <a:gd name="T13" fmla="*/ 244 h 244"/>
              <a:gd name="T14" fmla="*/ 0 w 152"/>
              <a:gd name="T15" fmla="*/ 227 h 244"/>
              <a:gd name="T16" fmla="*/ 0 w 152"/>
              <a:gd name="T17" fmla="*/ 19 h 244"/>
              <a:gd name="T18" fmla="*/ 12 w 152"/>
              <a:gd name="T19" fmla="*/ 0 h 244"/>
              <a:gd name="T20" fmla="*/ 139 w 152"/>
              <a:gd name="T21" fmla="*/ 0 h 244"/>
              <a:gd name="T22" fmla="*/ 137 w 152"/>
              <a:gd name="T23" fmla="*/ 206 h 244"/>
              <a:gd name="T24" fmla="*/ 137 w 152"/>
              <a:gd name="T25" fmla="*/ 39 h 244"/>
              <a:gd name="T26" fmla="*/ 15 w 152"/>
              <a:gd name="T27" fmla="*/ 39 h 244"/>
              <a:gd name="T28" fmla="*/ 15 w 152"/>
              <a:gd name="T29" fmla="*/ 206 h 244"/>
              <a:gd name="T30" fmla="*/ 137 w 152"/>
              <a:gd name="T31" fmla="*/ 206 h 244"/>
              <a:gd name="T32" fmla="*/ 76 w 152"/>
              <a:gd name="T33" fmla="*/ 16 h 244"/>
              <a:gd name="T34" fmla="*/ 52 w 152"/>
              <a:gd name="T35" fmla="*/ 16 h 244"/>
              <a:gd name="T36" fmla="*/ 49 w 152"/>
              <a:gd name="T37" fmla="*/ 16 h 244"/>
              <a:gd name="T38" fmla="*/ 45 w 152"/>
              <a:gd name="T39" fmla="*/ 19 h 244"/>
              <a:gd name="T40" fmla="*/ 49 w 152"/>
              <a:gd name="T41" fmla="*/ 23 h 244"/>
              <a:gd name="T42" fmla="*/ 51 w 152"/>
              <a:gd name="T43" fmla="*/ 23 h 244"/>
              <a:gd name="T44" fmla="*/ 101 w 152"/>
              <a:gd name="T45" fmla="*/ 23 h 244"/>
              <a:gd name="T46" fmla="*/ 103 w 152"/>
              <a:gd name="T47" fmla="*/ 23 h 244"/>
              <a:gd name="T48" fmla="*/ 106 w 152"/>
              <a:gd name="T49" fmla="*/ 19 h 244"/>
              <a:gd name="T50" fmla="*/ 103 w 152"/>
              <a:gd name="T51" fmla="*/ 16 h 244"/>
              <a:gd name="T52" fmla="*/ 101 w 152"/>
              <a:gd name="T53" fmla="*/ 16 h 244"/>
              <a:gd name="T54" fmla="*/ 76 w 152"/>
              <a:gd name="T55" fmla="*/ 16 h 244"/>
              <a:gd name="T56" fmla="*/ 87 w 152"/>
              <a:gd name="T57" fmla="*/ 225 h 244"/>
              <a:gd name="T58" fmla="*/ 76 w 152"/>
              <a:gd name="T59" fmla="*/ 214 h 244"/>
              <a:gd name="T60" fmla="*/ 64 w 152"/>
              <a:gd name="T61" fmla="*/ 225 h 244"/>
              <a:gd name="T62" fmla="*/ 76 w 152"/>
              <a:gd name="T63" fmla="*/ 237 h 244"/>
              <a:gd name="T64" fmla="*/ 87 w 152"/>
              <a:gd name="T6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44">
                <a:moveTo>
                  <a:pt x="139" y="0"/>
                </a:moveTo>
                <a:cubicBezTo>
                  <a:pt x="144" y="2"/>
                  <a:pt x="148" y="4"/>
                  <a:pt x="150" y="9"/>
                </a:cubicBezTo>
                <a:cubicBezTo>
                  <a:pt x="151" y="11"/>
                  <a:pt x="152" y="14"/>
                  <a:pt x="152" y="17"/>
                </a:cubicBezTo>
                <a:cubicBezTo>
                  <a:pt x="152" y="58"/>
                  <a:pt x="152" y="100"/>
                  <a:pt x="152" y="141"/>
                </a:cubicBezTo>
                <a:cubicBezTo>
                  <a:pt x="152" y="170"/>
                  <a:pt x="152" y="198"/>
                  <a:pt x="152" y="227"/>
                </a:cubicBezTo>
                <a:cubicBezTo>
                  <a:pt x="152" y="238"/>
                  <a:pt x="146" y="244"/>
                  <a:pt x="135" y="244"/>
                </a:cubicBezTo>
                <a:cubicBezTo>
                  <a:pt x="96" y="244"/>
                  <a:pt x="56" y="244"/>
                  <a:pt x="17" y="244"/>
                </a:cubicBezTo>
                <a:cubicBezTo>
                  <a:pt x="6" y="244"/>
                  <a:pt x="0" y="238"/>
                  <a:pt x="0" y="227"/>
                </a:cubicBezTo>
                <a:cubicBezTo>
                  <a:pt x="0" y="158"/>
                  <a:pt x="0" y="89"/>
                  <a:pt x="0" y="19"/>
                </a:cubicBezTo>
                <a:cubicBezTo>
                  <a:pt x="0" y="8"/>
                  <a:pt x="2" y="4"/>
                  <a:pt x="12" y="0"/>
                </a:cubicBezTo>
                <a:cubicBezTo>
                  <a:pt x="55" y="0"/>
                  <a:pt x="97" y="0"/>
                  <a:pt x="139" y="0"/>
                </a:cubicBezTo>
                <a:close/>
                <a:moveTo>
                  <a:pt x="137" y="206"/>
                </a:moveTo>
                <a:cubicBezTo>
                  <a:pt x="137" y="150"/>
                  <a:pt x="137" y="94"/>
                  <a:pt x="137" y="39"/>
                </a:cubicBezTo>
                <a:cubicBezTo>
                  <a:pt x="96" y="39"/>
                  <a:pt x="55" y="39"/>
                  <a:pt x="15" y="39"/>
                </a:cubicBezTo>
                <a:cubicBezTo>
                  <a:pt x="15" y="95"/>
                  <a:pt x="15" y="150"/>
                  <a:pt x="15" y="206"/>
                </a:cubicBezTo>
                <a:cubicBezTo>
                  <a:pt x="56" y="206"/>
                  <a:pt x="96" y="206"/>
                  <a:pt x="137" y="206"/>
                </a:cubicBezTo>
                <a:close/>
                <a:moveTo>
                  <a:pt x="76" y="16"/>
                </a:moveTo>
                <a:cubicBezTo>
                  <a:pt x="68" y="16"/>
                  <a:pt x="60" y="16"/>
                  <a:pt x="52" y="16"/>
                </a:cubicBezTo>
                <a:cubicBezTo>
                  <a:pt x="51" y="16"/>
                  <a:pt x="50" y="16"/>
                  <a:pt x="49" y="16"/>
                </a:cubicBezTo>
                <a:cubicBezTo>
                  <a:pt x="47" y="16"/>
                  <a:pt x="45" y="17"/>
                  <a:pt x="45" y="19"/>
                </a:cubicBezTo>
                <a:cubicBezTo>
                  <a:pt x="45" y="21"/>
                  <a:pt x="47" y="23"/>
                  <a:pt x="49" y="23"/>
                </a:cubicBezTo>
                <a:cubicBezTo>
                  <a:pt x="50" y="23"/>
                  <a:pt x="50" y="23"/>
                  <a:pt x="51" y="23"/>
                </a:cubicBezTo>
                <a:cubicBezTo>
                  <a:pt x="68" y="23"/>
                  <a:pt x="84" y="23"/>
                  <a:pt x="101" y="23"/>
                </a:cubicBezTo>
                <a:cubicBezTo>
                  <a:pt x="102" y="23"/>
                  <a:pt x="103" y="23"/>
                  <a:pt x="103" y="23"/>
                </a:cubicBezTo>
                <a:cubicBezTo>
                  <a:pt x="105" y="23"/>
                  <a:pt x="106" y="21"/>
                  <a:pt x="106" y="19"/>
                </a:cubicBezTo>
                <a:cubicBezTo>
                  <a:pt x="106" y="18"/>
                  <a:pt x="105" y="16"/>
                  <a:pt x="103" y="16"/>
                </a:cubicBezTo>
                <a:cubicBezTo>
                  <a:pt x="103" y="16"/>
                  <a:pt x="102" y="16"/>
                  <a:pt x="101" y="16"/>
                </a:cubicBezTo>
                <a:cubicBezTo>
                  <a:pt x="92" y="16"/>
                  <a:pt x="84" y="16"/>
                  <a:pt x="76" y="16"/>
                </a:cubicBezTo>
                <a:close/>
                <a:moveTo>
                  <a:pt x="87" y="225"/>
                </a:moveTo>
                <a:cubicBezTo>
                  <a:pt x="87" y="219"/>
                  <a:pt x="82" y="214"/>
                  <a:pt x="76" y="214"/>
                </a:cubicBezTo>
                <a:cubicBezTo>
                  <a:pt x="70" y="214"/>
                  <a:pt x="65" y="219"/>
                  <a:pt x="64" y="225"/>
                </a:cubicBezTo>
                <a:cubicBezTo>
                  <a:pt x="64" y="231"/>
                  <a:pt x="70" y="237"/>
                  <a:pt x="76" y="237"/>
                </a:cubicBezTo>
                <a:cubicBezTo>
                  <a:pt x="82" y="237"/>
                  <a:pt x="87" y="231"/>
                  <a:pt x="87" y="2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42" name="组合 141"/>
          <p:cNvGrpSpPr/>
          <p:nvPr/>
        </p:nvGrpSpPr>
        <p:grpSpPr>
          <a:xfrm>
            <a:off x="4885056" y="3603625"/>
            <a:ext cx="341313" cy="354013"/>
            <a:chOff x="4885056" y="3603625"/>
            <a:chExt cx="341313" cy="354013"/>
          </a:xfrm>
        </p:grpSpPr>
        <p:sp>
          <p:nvSpPr>
            <p:cNvPr id="23" name="Freeform 20"/>
            <p:cNvSpPr/>
            <p:nvPr/>
          </p:nvSpPr>
          <p:spPr bwMode="auto">
            <a:xfrm>
              <a:off x="4885056" y="3603625"/>
              <a:ext cx="160338" cy="273050"/>
            </a:xfrm>
            <a:custGeom>
              <a:avLst/>
              <a:gdLst>
                <a:gd name="T0" fmla="*/ 92 w 92"/>
                <a:gd name="T1" fmla="*/ 0 h 156"/>
                <a:gd name="T2" fmla="*/ 92 w 92"/>
                <a:gd name="T3" fmla="*/ 90 h 156"/>
                <a:gd name="T4" fmla="*/ 91 w 92"/>
                <a:gd name="T5" fmla="*/ 93 h 156"/>
                <a:gd name="T6" fmla="*/ 28 w 92"/>
                <a:gd name="T7" fmla="*/ 155 h 156"/>
                <a:gd name="T8" fmla="*/ 27 w 92"/>
                <a:gd name="T9" fmla="*/ 156 h 156"/>
                <a:gd name="T10" fmla="*/ 18 w 92"/>
                <a:gd name="T11" fmla="*/ 146 h 156"/>
                <a:gd name="T12" fmla="*/ 1 w 92"/>
                <a:gd name="T13" fmla="*/ 99 h 156"/>
                <a:gd name="T14" fmla="*/ 0 w 92"/>
                <a:gd name="T15" fmla="*/ 97 h 156"/>
                <a:gd name="T16" fmla="*/ 0 w 92"/>
                <a:gd name="T17" fmla="*/ 86 h 156"/>
                <a:gd name="T18" fmla="*/ 1 w 92"/>
                <a:gd name="T19" fmla="*/ 84 h 156"/>
                <a:gd name="T20" fmla="*/ 18 w 92"/>
                <a:gd name="T21" fmla="*/ 38 h 156"/>
                <a:gd name="T22" fmla="*/ 76 w 92"/>
                <a:gd name="T23" fmla="*/ 1 h 156"/>
                <a:gd name="T24" fmla="*/ 86 w 92"/>
                <a:gd name="T25" fmla="*/ 0 h 156"/>
                <a:gd name="T26" fmla="*/ 92 w 92"/>
                <a:gd name="T2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56">
                  <a:moveTo>
                    <a:pt x="92" y="0"/>
                  </a:moveTo>
                  <a:cubicBezTo>
                    <a:pt x="92" y="30"/>
                    <a:pt x="92" y="60"/>
                    <a:pt x="92" y="90"/>
                  </a:cubicBezTo>
                  <a:cubicBezTo>
                    <a:pt x="92" y="91"/>
                    <a:pt x="91" y="92"/>
                    <a:pt x="91" y="93"/>
                  </a:cubicBezTo>
                  <a:cubicBezTo>
                    <a:pt x="70" y="114"/>
                    <a:pt x="49" y="134"/>
                    <a:pt x="28" y="155"/>
                  </a:cubicBezTo>
                  <a:cubicBezTo>
                    <a:pt x="28" y="156"/>
                    <a:pt x="28" y="156"/>
                    <a:pt x="27" y="156"/>
                  </a:cubicBezTo>
                  <a:cubicBezTo>
                    <a:pt x="24" y="153"/>
                    <a:pt x="21" y="149"/>
                    <a:pt x="18" y="146"/>
                  </a:cubicBezTo>
                  <a:cubicBezTo>
                    <a:pt x="8" y="132"/>
                    <a:pt x="2" y="116"/>
                    <a:pt x="1" y="99"/>
                  </a:cubicBezTo>
                  <a:cubicBezTo>
                    <a:pt x="1" y="98"/>
                    <a:pt x="0" y="98"/>
                    <a:pt x="0" y="97"/>
                  </a:cubicBezTo>
                  <a:cubicBezTo>
                    <a:pt x="0" y="93"/>
                    <a:pt x="0" y="89"/>
                    <a:pt x="0" y="86"/>
                  </a:cubicBezTo>
                  <a:cubicBezTo>
                    <a:pt x="0" y="85"/>
                    <a:pt x="1" y="85"/>
                    <a:pt x="1" y="84"/>
                  </a:cubicBezTo>
                  <a:cubicBezTo>
                    <a:pt x="2" y="67"/>
                    <a:pt x="8" y="51"/>
                    <a:pt x="18" y="38"/>
                  </a:cubicBezTo>
                  <a:cubicBezTo>
                    <a:pt x="32" y="18"/>
                    <a:pt x="52" y="6"/>
                    <a:pt x="76" y="1"/>
                  </a:cubicBezTo>
                  <a:cubicBezTo>
                    <a:pt x="79" y="1"/>
                    <a:pt x="83" y="0"/>
                    <a:pt x="86" y="0"/>
                  </a:cubicBezTo>
                  <a:cubicBezTo>
                    <a:pt x="88" y="0"/>
                    <a:pt x="90" y="0"/>
                    <a:pt x="92" y="0"/>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24" name="Freeform 21"/>
            <p:cNvSpPr/>
            <p:nvPr/>
          </p:nvSpPr>
          <p:spPr bwMode="auto">
            <a:xfrm>
              <a:off x="5066031" y="3603625"/>
              <a:ext cx="160338" cy="160338"/>
            </a:xfrm>
            <a:custGeom>
              <a:avLst/>
              <a:gdLst>
                <a:gd name="T0" fmla="*/ 6 w 91"/>
                <a:gd name="T1" fmla="*/ 0 h 91"/>
                <a:gd name="T2" fmla="*/ 16 w 91"/>
                <a:gd name="T3" fmla="*/ 1 h 91"/>
                <a:gd name="T4" fmla="*/ 79 w 91"/>
                <a:gd name="T5" fmla="*/ 45 h 91"/>
                <a:gd name="T6" fmla="*/ 91 w 91"/>
                <a:gd name="T7" fmla="*/ 89 h 91"/>
                <a:gd name="T8" fmla="*/ 91 w 91"/>
                <a:gd name="T9" fmla="*/ 91 h 91"/>
                <a:gd name="T10" fmla="*/ 0 w 91"/>
                <a:gd name="T11" fmla="*/ 91 h 91"/>
                <a:gd name="T12" fmla="*/ 0 w 91"/>
                <a:gd name="T13" fmla="*/ 0 h 91"/>
                <a:gd name="T14" fmla="*/ 6 w 91"/>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1">
                  <a:moveTo>
                    <a:pt x="6" y="0"/>
                  </a:moveTo>
                  <a:cubicBezTo>
                    <a:pt x="9" y="0"/>
                    <a:pt x="13" y="1"/>
                    <a:pt x="16" y="1"/>
                  </a:cubicBezTo>
                  <a:cubicBezTo>
                    <a:pt x="43" y="7"/>
                    <a:pt x="64" y="21"/>
                    <a:pt x="79" y="45"/>
                  </a:cubicBezTo>
                  <a:cubicBezTo>
                    <a:pt x="87" y="58"/>
                    <a:pt x="91" y="73"/>
                    <a:pt x="91" y="89"/>
                  </a:cubicBezTo>
                  <a:cubicBezTo>
                    <a:pt x="91" y="90"/>
                    <a:pt x="91" y="91"/>
                    <a:pt x="91" y="91"/>
                  </a:cubicBezTo>
                  <a:cubicBezTo>
                    <a:pt x="61" y="91"/>
                    <a:pt x="31" y="91"/>
                    <a:pt x="0" y="91"/>
                  </a:cubicBezTo>
                  <a:cubicBezTo>
                    <a:pt x="0" y="61"/>
                    <a:pt x="0" y="30"/>
                    <a:pt x="0" y="0"/>
                  </a:cubicBezTo>
                  <a:cubicBezTo>
                    <a:pt x="2" y="0"/>
                    <a:pt x="4" y="0"/>
                    <a:pt x="6" y="0"/>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25" name="Freeform 22"/>
            <p:cNvSpPr/>
            <p:nvPr/>
          </p:nvSpPr>
          <p:spPr bwMode="auto">
            <a:xfrm>
              <a:off x="4945381" y="3783013"/>
              <a:ext cx="273050" cy="174625"/>
            </a:xfrm>
            <a:custGeom>
              <a:avLst/>
              <a:gdLst>
                <a:gd name="T0" fmla="*/ 156 w 156"/>
                <a:gd name="T1" fmla="*/ 0 h 100"/>
                <a:gd name="T2" fmla="*/ 100 w 156"/>
                <a:gd name="T3" fmla="*/ 85 h 100"/>
                <a:gd name="T4" fmla="*/ 0 w 156"/>
                <a:gd name="T5" fmla="*/ 65 h 100"/>
                <a:gd name="T6" fmla="*/ 1 w 156"/>
                <a:gd name="T7" fmla="*/ 64 h 100"/>
                <a:gd name="T8" fmla="*/ 64 w 156"/>
                <a:gd name="T9" fmla="*/ 2 h 100"/>
                <a:gd name="T10" fmla="*/ 66 w 156"/>
                <a:gd name="T11" fmla="*/ 0 h 100"/>
                <a:gd name="T12" fmla="*/ 154 w 156"/>
                <a:gd name="T13" fmla="*/ 0 h 100"/>
                <a:gd name="T14" fmla="*/ 156 w 15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100">
                  <a:moveTo>
                    <a:pt x="156" y="0"/>
                  </a:moveTo>
                  <a:cubicBezTo>
                    <a:pt x="156" y="33"/>
                    <a:pt x="137" y="69"/>
                    <a:pt x="100" y="85"/>
                  </a:cubicBezTo>
                  <a:cubicBezTo>
                    <a:pt x="63" y="100"/>
                    <a:pt x="23" y="89"/>
                    <a:pt x="0" y="65"/>
                  </a:cubicBezTo>
                  <a:cubicBezTo>
                    <a:pt x="0" y="65"/>
                    <a:pt x="1" y="64"/>
                    <a:pt x="1" y="64"/>
                  </a:cubicBezTo>
                  <a:cubicBezTo>
                    <a:pt x="22" y="43"/>
                    <a:pt x="43" y="22"/>
                    <a:pt x="64" y="2"/>
                  </a:cubicBezTo>
                  <a:cubicBezTo>
                    <a:pt x="64" y="1"/>
                    <a:pt x="65" y="0"/>
                    <a:pt x="66" y="0"/>
                  </a:cubicBezTo>
                  <a:cubicBezTo>
                    <a:pt x="96" y="0"/>
                    <a:pt x="125" y="0"/>
                    <a:pt x="154" y="0"/>
                  </a:cubicBezTo>
                  <a:cubicBezTo>
                    <a:pt x="155" y="0"/>
                    <a:pt x="155" y="0"/>
                    <a:pt x="156" y="0"/>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grpSp>
      <p:grpSp>
        <p:nvGrpSpPr>
          <p:cNvPr id="144" name="组合 143"/>
          <p:cNvGrpSpPr/>
          <p:nvPr/>
        </p:nvGrpSpPr>
        <p:grpSpPr>
          <a:xfrm>
            <a:off x="8042594" y="2360613"/>
            <a:ext cx="403225" cy="433388"/>
            <a:chOff x="8042594" y="2360613"/>
            <a:chExt cx="403225" cy="433388"/>
          </a:xfrm>
        </p:grpSpPr>
        <p:sp>
          <p:nvSpPr>
            <p:cNvPr id="26" name="Freeform 23"/>
            <p:cNvSpPr/>
            <p:nvPr/>
          </p:nvSpPr>
          <p:spPr bwMode="auto">
            <a:xfrm>
              <a:off x="8042594" y="2541588"/>
              <a:ext cx="223838" cy="252413"/>
            </a:xfrm>
            <a:custGeom>
              <a:avLst/>
              <a:gdLst>
                <a:gd name="T0" fmla="*/ 106 w 128"/>
                <a:gd name="T1" fmla="*/ 144 h 144"/>
                <a:gd name="T2" fmla="*/ 12 w 128"/>
                <a:gd name="T3" fmla="*/ 144 h 144"/>
                <a:gd name="T4" fmla="*/ 12 w 128"/>
                <a:gd name="T5" fmla="*/ 14 h 144"/>
                <a:gd name="T6" fmla="*/ 0 w 128"/>
                <a:gd name="T7" fmla="*/ 14 h 144"/>
                <a:gd name="T8" fmla="*/ 0 w 128"/>
                <a:gd name="T9" fmla="*/ 0 h 144"/>
                <a:gd name="T10" fmla="*/ 128 w 128"/>
                <a:gd name="T11" fmla="*/ 0 h 144"/>
                <a:gd name="T12" fmla="*/ 128 w 128"/>
                <a:gd name="T13" fmla="*/ 14 h 144"/>
                <a:gd name="T14" fmla="*/ 106 w 128"/>
                <a:gd name="T15" fmla="*/ 14 h 144"/>
                <a:gd name="T16" fmla="*/ 106 w 128"/>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106" y="144"/>
                  </a:moveTo>
                  <a:cubicBezTo>
                    <a:pt x="74" y="144"/>
                    <a:pt x="43" y="144"/>
                    <a:pt x="12" y="144"/>
                  </a:cubicBezTo>
                  <a:cubicBezTo>
                    <a:pt x="12" y="100"/>
                    <a:pt x="12" y="57"/>
                    <a:pt x="12" y="14"/>
                  </a:cubicBezTo>
                  <a:cubicBezTo>
                    <a:pt x="8" y="14"/>
                    <a:pt x="4" y="14"/>
                    <a:pt x="0" y="14"/>
                  </a:cubicBezTo>
                  <a:cubicBezTo>
                    <a:pt x="0" y="9"/>
                    <a:pt x="0" y="4"/>
                    <a:pt x="0" y="0"/>
                  </a:cubicBezTo>
                  <a:cubicBezTo>
                    <a:pt x="43" y="0"/>
                    <a:pt x="85" y="0"/>
                    <a:pt x="128" y="0"/>
                  </a:cubicBezTo>
                  <a:cubicBezTo>
                    <a:pt x="128" y="4"/>
                    <a:pt x="128" y="9"/>
                    <a:pt x="128" y="14"/>
                  </a:cubicBezTo>
                  <a:cubicBezTo>
                    <a:pt x="121" y="14"/>
                    <a:pt x="114" y="14"/>
                    <a:pt x="106" y="14"/>
                  </a:cubicBezTo>
                  <a:cubicBezTo>
                    <a:pt x="106" y="57"/>
                    <a:pt x="106" y="100"/>
                    <a:pt x="106" y="144"/>
                  </a:cubicBezTo>
                  <a:close/>
                </a:path>
              </a:pathLst>
            </a:custGeom>
            <a:solidFill>
              <a:srgbClr val="F4A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8190231" y="2424113"/>
              <a:ext cx="228600" cy="369888"/>
            </a:xfrm>
            <a:custGeom>
              <a:avLst/>
              <a:gdLst>
                <a:gd name="T0" fmla="*/ 0 w 131"/>
                <a:gd name="T1" fmla="*/ 19 h 211"/>
                <a:gd name="T2" fmla="*/ 18 w 131"/>
                <a:gd name="T3" fmla="*/ 0 h 211"/>
                <a:gd name="T4" fmla="*/ 51 w 131"/>
                <a:gd name="T5" fmla="*/ 30 h 211"/>
                <a:gd name="T6" fmla="*/ 48 w 131"/>
                <a:gd name="T7" fmla="*/ 33 h 211"/>
                <a:gd name="T8" fmla="*/ 50 w 131"/>
                <a:gd name="T9" fmla="*/ 36 h 211"/>
                <a:gd name="T10" fmla="*/ 46 w 131"/>
                <a:gd name="T11" fmla="*/ 39 h 211"/>
                <a:gd name="T12" fmla="*/ 60 w 131"/>
                <a:gd name="T13" fmla="*/ 41 h 211"/>
                <a:gd name="T14" fmla="*/ 89 w 131"/>
                <a:gd name="T15" fmla="*/ 35 h 211"/>
                <a:gd name="T16" fmla="*/ 96 w 131"/>
                <a:gd name="T17" fmla="*/ 26 h 211"/>
                <a:gd name="T18" fmla="*/ 115 w 131"/>
                <a:gd name="T19" fmla="*/ 15 h 211"/>
                <a:gd name="T20" fmla="*/ 131 w 131"/>
                <a:gd name="T21" fmla="*/ 30 h 211"/>
                <a:gd name="T22" fmla="*/ 131 w 131"/>
                <a:gd name="T23" fmla="*/ 33 h 211"/>
                <a:gd name="T24" fmla="*/ 122 w 131"/>
                <a:gd name="T25" fmla="*/ 109 h 211"/>
                <a:gd name="T26" fmla="*/ 119 w 131"/>
                <a:gd name="T27" fmla="*/ 122 h 211"/>
                <a:gd name="T28" fmla="*/ 110 w 131"/>
                <a:gd name="T29" fmla="*/ 132 h 211"/>
                <a:gd name="T30" fmla="*/ 57 w 131"/>
                <a:gd name="T31" fmla="*/ 140 h 211"/>
                <a:gd name="T32" fmla="*/ 56 w 131"/>
                <a:gd name="T33" fmla="*/ 140 h 211"/>
                <a:gd name="T34" fmla="*/ 55 w 131"/>
                <a:gd name="T35" fmla="*/ 140 h 211"/>
                <a:gd name="T36" fmla="*/ 55 w 131"/>
                <a:gd name="T37" fmla="*/ 145 h 211"/>
                <a:gd name="T38" fmla="*/ 55 w 131"/>
                <a:gd name="T39" fmla="*/ 195 h 211"/>
                <a:gd name="T40" fmla="*/ 46 w 131"/>
                <a:gd name="T41" fmla="*/ 209 h 211"/>
                <a:gd name="T42" fmla="*/ 31 w 131"/>
                <a:gd name="T43" fmla="*/ 200 h 211"/>
                <a:gd name="T44" fmla="*/ 29 w 131"/>
                <a:gd name="T45" fmla="*/ 170 h 211"/>
                <a:gd name="T46" fmla="*/ 31 w 131"/>
                <a:gd name="T47" fmla="*/ 138 h 211"/>
                <a:gd name="T48" fmla="*/ 34 w 131"/>
                <a:gd name="T49" fmla="*/ 130 h 211"/>
                <a:gd name="T50" fmla="*/ 52 w 131"/>
                <a:gd name="T51" fmla="*/ 116 h 211"/>
                <a:gd name="T52" fmla="*/ 80 w 131"/>
                <a:gd name="T53" fmla="*/ 111 h 211"/>
                <a:gd name="T54" fmla="*/ 85 w 131"/>
                <a:gd name="T55" fmla="*/ 107 h 211"/>
                <a:gd name="T56" fmla="*/ 92 w 131"/>
                <a:gd name="T57" fmla="*/ 62 h 211"/>
                <a:gd name="T58" fmla="*/ 92 w 131"/>
                <a:gd name="T59" fmla="*/ 60 h 211"/>
                <a:gd name="T60" fmla="*/ 82 w 131"/>
                <a:gd name="T61" fmla="*/ 63 h 211"/>
                <a:gd name="T62" fmla="*/ 53 w 131"/>
                <a:gd name="T63" fmla="*/ 63 h 211"/>
                <a:gd name="T64" fmla="*/ 36 w 131"/>
                <a:gd name="T65" fmla="*/ 60 h 211"/>
                <a:gd name="T66" fmla="*/ 27 w 131"/>
                <a:gd name="T67" fmla="*/ 46 h 211"/>
                <a:gd name="T68" fmla="*/ 26 w 131"/>
                <a:gd name="T69" fmla="*/ 43 h 211"/>
                <a:gd name="T70" fmla="*/ 2 w 131"/>
                <a:gd name="T71" fmla="*/ 21 h 211"/>
                <a:gd name="T72" fmla="*/ 0 w 131"/>
                <a:gd name="T73" fmla="*/ 1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211">
                  <a:moveTo>
                    <a:pt x="0" y="19"/>
                  </a:moveTo>
                  <a:cubicBezTo>
                    <a:pt x="6" y="12"/>
                    <a:pt x="12" y="6"/>
                    <a:pt x="18" y="0"/>
                  </a:cubicBezTo>
                  <a:cubicBezTo>
                    <a:pt x="29" y="10"/>
                    <a:pt x="40" y="20"/>
                    <a:pt x="51" y="30"/>
                  </a:cubicBezTo>
                  <a:cubicBezTo>
                    <a:pt x="50" y="31"/>
                    <a:pt x="49" y="32"/>
                    <a:pt x="48" y="33"/>
                  </a:cubicBezTo>
                  <a:cubicBezTo>
                    <a:pt x="49" y="34"/>
                    <a:pt x="49" y="35"/>
                    <a:pt x="50" y="36"/>
                  </a:cubicBezTo>
                  <a:cubicBezTo>
                    <a:pt x="49" y="37"/>
                    <a:pt x="48" y="37"/>
                    <a:pt x="46" y="39"/>
                  </a:cubicBezTo>
                  <a:cubicBezTo>
                    <a:pt x="51" y="39"/>
                    <a:pt x="55" y="40"/>
                    <a:pt x="60" y="41"/>
                  </a:cubicBezTo>
                  <a:cubicBezTo>
                    <a:pt x="70" y="42"/>
                    <a:pt x="80" y="41"/>
                    <a:pt x="89" y="35"/>
                  </a:cubicBezTo>
                  <a:cubicBezTo>
                    <a:pt x="92" y="32"/>
                    <a:pt x="95" y="30"/>
                    <a:pt x="96" y="26"/>
                  </a:cubicBezTo>
                  <a:cubicBezTo>
                    <a:pt x="100" y="18"/>
                    <a:pt x="107" y="15"/>
                    <a:pt x="115" y="15"/>
                  </a:cubicBezTo>
                  <a:cubicBezTo>
                    <a:pt x="122" y="16"/>
                    <a:pt x="129" y="23"/>
                    <a:pt x="131" y="30"/>
                  </a:cubicBezTo>
                  <a:cubicBezTo>
                    <a:pt x="131" y="31"/>
                    <a:pt x="131" y="32"/>
                    <a:pt x="131" y="33"/>
                  </a:cubicBezTo>
                  <a:cubicBezTo>
                    <a:pt x="129" y="59"/>
                    <a:pt x="128" y="84"/>
                    <a:pt x="122" y="109"/>
                  </a:cubicBezTo>
                  <a:cubicBezTo>
                    <a:pt x="121" y="114"/>
                    <a:pt x="120" y="118"/>
                    <a:pt x="119" y="122"/>
                  </a:cubicBezTo>
                  <a:cubicBezTo>
                    <a:pt x="118" y="127"/>
                    <a:pt x="114" y="130"/>
                    <a:pt x="110" y="132"/>
                  </a:cubicBezTo>
                  <a:cubicBezTo>
                    <a:pt x="93" y="140"/>
                    <a:pt x="75" y="142"/>
                    <a:pt x="57" y="140"/>
                  </a:cubicBezTo>
                  <a:cubicBezTo>
                    <a:pt x="57" y="140"/>
                    <a:pt x="56" y="140"/>
                    <a:pt x="56" y="140"/>
                  </a:cubicBezTo>
                  <a:cubicBezTo>
                    <a:pt x="56" y="140"/>
                    <a:pt x="56" y="140"/>
                    <a:pt x="55" y="140"/>
                  </a:cubicBezTo>
                  <a:cubicBezTo>
                    <a:pt x="55" y="142"/>
                    <a:pt x="55" y="144"/>
                    <a:pt x="55" y="145"/>
                  </a:cubicBezTo>
                  <a:cubicBezTo>
                    <a:pt x="53" y="162"/>
                    <a:pt x="53" y="178"/>
                    <a:pt x="55" y="195"/>
                  </a:cubicBezTo>
                  <a:cubicBezTo>
                    <a:pt x="56" y="202"/>
                    <a:pt x="52" y="208"/>
                    <a:pt x="46" y="209"/>
                  </a:cubicBezTo>
                  <a:cubicBezTo>
                    <a:pt x="39" y="211"/>
                    <a:pt x="32" y="207"/>
                    <a:pt x="31" y="200"/>
                  </a:cubicBezTo>
                  <a:cubicBezTo>
                    <a:pt x="30" y="190"/>
                    <a:pt x="29" y="180"/>
                    <a:pt x="29" y="170"/>
                  </a:cubicBezTo>
                  <a:cubicBezTo>
                    <a:pt x="28" y="159"/>
                    <a:pt x="29" y="148"/>
                    <a:pt x="31" y="138"/>
                  </a:cubicBezTo>
                  <a:cubicBezTo>
                    <a:pt x="32" y="135"/>
                    <a:pt x="33" y="133"/>
                    <a:pt x="34" y="130"/>
                  </a:cubicBezTo>
                  <a:cubicBezTo>
                    <a:pt x="37" y="122"/>
                    <a:pt x="44" y="118"/>
                    <a:pt x="52" y="116"/>
                  </a:cubicBezTo>
                  <a:cubicBezTo>
                    <a:pt x="61" y="113"/>
                    <a:pt x="71" y="112"/>
                    <a:pt x="80" y="111"/>
                  </a:cubicBezTo>
                  <a:cubicBezTo>
                    <a:pt x="84" y="111"/>
                    <a:pt x="84" y="111"/>
                    <a:pt x="85" y="107"/>
                  </a:cubicBezTo>
                  <a:cubicBezTo>
                    <a:pt x="88" y="92"/>
                    <a:pt x="90" y="77"/>
                    <a:pt x="92" y="62"/>
                  </a:cubicBezTo>
                  <a:cubicBezTo>
                    <a:pt x="92" y="61"/>
                    <a:pt x="92" y="61"/>
                    <a:pt x="92" y="60"/>
                  </a:cubicBezTo>
                  <a:cubicBezTo>
                    <a:pt x="88" y="61"/>
                    <a:pt x="85" y="62"/>
                    <a:pt x="82" y="63"/>
                  </a:cubicBezTo>
                  <a:cubicBezTo>
                    <a:pt x="72" y="65"/>
                    <a:pt x="63" y="65"/>
                    <a:pt x="53" y="63"/>
                  </a:cubicBezTo>
                  <a:cubicBezTo>
                    <a:pt x="47" y="63"/>
                    <a:pt x="42" y="62"/>
                    <a:pt x="36" y="60"/>
                  </a:cubicBezTo>
                  <a:cubicBezTo>
                    <a:pt x="28" y="59"/>
                    <a:pt x="25" y="54"/>
                    <a:pt x="27" y="46"/>
                  </a:cubicBezTo>
                  <a:cubicBezTo>
                    <a:pt x="27" y="45"/>
                    <a:pt x="27" y="44"/>
                    <a:pt x="26" y="43"/>
                  </a:cubicBezTo>
                  <a:cubicBezTo>
                    <a:pt x="18" y="36"/>
                    <a:pt x="10" y="28"/>
                    <a:pt x="2" y="21"/>
                  </a:cubicBezTo>
                  <a:cubicBezTo>
                    <a:pt x="1" y="20"/>
                    <a:pt x="1" y="20"/>
                    <a:pt x="0" y="19"/>
                  </a:cubicBezTo>
                  <a:close/>
                </a:path>
              </a:pathLst>
            </a:custGeom>
            <a:solidFill>
              <a:srgbClr val="F4A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8293419" y="2566988"/>
              <a:ext cx="152400" cy="219075"/>
            </a:xfrm>
            <a:custGeom>
              <a:avLst/>
              <a:gdLst>
                <a:gd name="T0" fmla="*/ 39 w 87"/>
                <a:gd name="T1" fmla="*/ 108 h 125"/>
                <a:gd name="T2" fmla="*/ 48 w 87"/>
                <a:gd name="T3" fmla="*/ 111 h 125"/>
                <a:gd name="T4" fmla="*/ 52 w 87"/>
                <a:gd name="T5" fmla="*/ 118 h 125"/>
                <a:gd name="T6" fmla="*/ 50 w 87"/>
                <a:gd name="T7" fmla="*/ 119 h 125"/>
                <a:gd name="T8" fmla="*/ 46 w 87"/>
                <a:gd name="T9" fmla="*/ 118 h 125"/>
                <a:gd name="T10" fmla="*/ 45 w 87"/>
                <a:gd name="T11" fmla="*/ 118 h 125"/>
                <a:gd name="T12" fmla="*/ 44 w 87"/>
                <a:gd name="T13" fmla="*/ 125 h 125"/>
                <a:gd name="T14" fmla="*/ 34 w 87"/>
                <a:gd name="T15" fmla="*/ 114 h 125"/>
                <a:gd name="T16" fmla="*/ 20 w 87"/>
                <a:gd name="T17" fmla="*/ 125 h 125"/>
                <a:gd name="T18" fmla="*/ 22 w 87"/>
                <a:gd name="T19" fmla="*/ 115 h 125"/>
                <a:gd name="T20" fmla="*/ 31 w 87"/>
                <a:gd name="T21" fmla="*/ 109 h 125"/>
                <a:gd name="T22" fmla="*/ 33 w 87"/>
                <a:gd name="T23" fmla="*/ 107 h 125"/>
                <a:gd name="T24" fmla="*/ 33 w 87"/>
                <a:gd name="T25" fmla="*/ 81 h 125"/>
                <a:gd name="T26" fmla="*/ 33 w 87"/>
                <a:gd name="T27" fmla="*/ 80 h 125"/>
                <a:gd name="T28" fmla="*/ 27 w 87"/>
                <a:gd name="T29" fmla="*/ 81 h 125"/>
                <a:gd name="T30" fmla="*/ 7 w 87"/>
                <a:gd name="T31" fmla="*/ 81 h 125"/>
                <a:gd name="T32" fmla="*/ 1 w 87"/>
                <a:gd name="T33" fmla="*/ 73 h 125"/>
                <a:gd name="T34" fmla="*/ 12 w 87"/>
                <a:gd name="T35" fmla="*/ 65 h 125"/>
                <a:gd name="T36" fmla="*/ 43 w 87"/>
                <a:gd name="T37" fmla="*/ 62 h 125"/>
                <a:gd name="T38" fmla="*/ 70 w 87"/>
                <a:gd name="T39" fmla="*/ 31 h 125"/>
                <a:gd name="T40" fmla="*/ 73 w 87"/>
                <a:gd name="T41" fmla="*/ 11 h 125"/>
                <a:gd name="T42" fmla="*/ 81 w 87"/>
                <a:gd name="T43" fmla="*/ 1 h 125"/>
                <a:gd name="T44" fmla="*/ 87 w 87"/>
                <a:gd name="T45" fmla="*/ 5 h 125"/>
                <a:gd name="T46" fmla="*/ 86 w 87"/>
                <a:gd name="T47" fmla="*/ 23 h 125"/>
                <a:gd name="T48" fmla="*/ 72 w 87"/>
                <a:gd name="T49" fmla="*/ 58 h 125"/>
                <a:gd name="T50" fmla="*/ 52 w 87"/>
                <a:gd name="T51" fmla="*/ 73 h 125"/>
                <a:gd name="T52" fmla="*/ 41 w 87"/>
                <a:gd name="T53" fmla="*/ 77 h 125"/>
                <a:gd name="T54" fmla="*/ 39 w 87"/>
                <a:gd name="T55" fmla="*/ 79 h 125"/>
                <a:gd name="T56" fmla="*/ 39 w 87"/>
                <a:gd name="T57" fmla="*/ 10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125">
                  <a:moveTo>
                    <a:pt x="39" y="108"/>
                  </a:moveTo>
                  <a:cubicBezTo>
                    <a:pt x="43" y="109"/>
                    <a:pt x="46" y="110"/>
                    <a:pt x="48" y="111"/>
                  </a:cubicBezTo>
                  <a:cubicBezTo>
                    <a:pt x="52" y="112"/>
                    <a:pt x="53" y="115"/>
                    <a:pt x="52" y="118"/>
                  </a:cubicBezTo>
                  <a:cubicBezTo>
                    <a:pt x="52" y="120"/>
                    <a:pt x="51" y="120"/>
                    <a:pt x="50" y="119"/>
                  </a:cubicBezTo>
                  <a:cubicBezTo>
                    <a:pt x="48" y="119"/>
                    <a:pt x="47" y="119"/>
                    <a:pt x="46" y="118"/>
                  </a:cubicBezTo>
                  <a:cubicBezTo>
                    <a:pt x="46" y="118"/>
                    <a:pt x="45" y="118"/>
                    <a:pt x="45" y="118"/>
                  </a:cubicBezTo>
                  <a:cubicBezTo>
                    <a:pt x="45" y="120"/>
                    <a:pt x="44" y="123"/>
                    <a:pt x="44" y="125"/>
                  </a:cubicBezTo>
                  <a:cubicBezTo>
                    <a:pt x="38" y="122"/>
                    <a:pt x="36" y="120"/>
                    <a:pt x="34" y="114"/>
                  </a:cubicBezTo>
                  <a:cubicBezTo>
                    <a:pt x="30" y="119"/>
                    <a:pt x="26" y="123"/>
                    <a:pt x="20" y="125"/>
                  </a:cubicBezTo>
                  <a:cubicBezTo>
                    <a:pt x="18" y="122"/>
                    <a:pt x="19" y="117"/>
                    <a:pt x="22" y="115"/>
                  </a:cubicBezTo>
                  <a:cubicBezTo>
                    <a:pt x="25" y="113"/>
                    <a:pt x="28" y="111"/>
                    <a:pt x="31" y="109"/>
                  </a:cubicBezTo>
                  <a:cubicBezTo>
                    <a:pt x="32" y="109"/>
                    <a:pt x="33" y="108"/>
                    <a:pt x="33" y="107"/>
                  </a:cubicBezTo>
                  <a:cubicBezTo>
                    <a:pt x="33" y="99"/>
                    <a:pt x="33" y="90"/>
                    <a:pt x="33" y="81"/>
                  </a:cubicBezTo>
                  <a:cubicBezTo>
                    <a:pt x="33" y="81"/>
                    <a:pt x="33" y="81"/>
                    <a:pt x="33" y="80"/>
                  </a:cubicBezTo>
                  <a:cubicBezTo>
                    <a:pt x="31" y="81"/>
                    <a:pt x="29" y="81"/>
                    <a:pt x="27" y="81"/>
                  </a:cubicBezTo>
                  <a:cubicBezTo>
                    <a:pt x="20" y="81"/>
                    <a:pt x="13" y="81"/>
                    <a:pt x="7" y="81"/>
                  </a:cubicBezTo>
                  <a:cubicBezTo>
                    <a:pt x="2" y="81"/>
                    <a:pt x="0" y="78"/>
                    <a:pt x="1" y="73"/>
                  </a:cubicBezTo>
                  <a:cubicBezTo>
                    <a:pt x="3" y="68"/>
                    <a:pt x="7" y="65"/>
                    <a:pt x="12" y="65"/>
                  </a:cubicBezTo>
                  <a:cubicBezTo>
                    <a:pt x="23" y="66"/>
                    <a:pt x="33" y="65"/>
                    <a:pt x="43" y="62"/>
                  </a:cubicBezTo>
                  <a:cubicBezTo>
                    <a:pt x="58" y="57"/>
                    <a:pt x="67" y="46"/>
                    <a:pt x="70" y="31"/>
                  </a:cubicBezTo>
                  <a:cubicBezTo>
                    <a:pt x="72" y="24"/>
                    <a:pt x="72" y="18"/>
                    <a:pt x="73" y="11"/>
                  </a:cubicBezTo>
                  <a:cubicBezTo>
                    <a:pt x="73" y="6"/>
                    <a:pt x="76" y="2"/>
                    <a:pt x="81" y="1"/>
                  </a:cubicBezTo>
                  <a:cubicBezTo>
                    <a:pt x="84" y="0"/>
                    <a:pt x="87" y="2"/>
                    <a:pt x="87" y="5"/>
                  </a:cubicBezTo>
                  <a:cubicBezTo>
                    <a:pt x="87" y="11"/>
                    <a:pt x="87" y="17"/>
                    <a:pt x="86" y="23"/>
                  </a:cubicBezTo>
                  <a:cubicBezTo>
                    <a:pt x="84" y="36"/>
                    <a:pt x="80" y="48"/>
                    <a:pt x="72" y="58"/>
                  </a:cubicBezTo>
                  <a:cubicBezTo>
                    <a:pt x="66" y="64"/>
                    <a:pt x="59" y="69"/>
                    <a:pt x="52" y="73"/>
                  </a:cubicBezTo>
                  <a:cubicBezTo>
                    <a:pt x="48" y="74"/>
                    <a:pt x="45" y="76"/>
                    <a:pt x="41" y="77"/>
                  </a:cubicBezTo>
                  <a:cubicBezTo>
                    <a:pt x="40" y="78"/>
                    <a:pt x="39" y="79"/>
                    <a:pt x="39" y="79"/>
                  </a:cubicBezTo>
                  <a:cubicBezTo>
                    <a:pt x="39" y="89"/>
                    <a:pt x="39" y="99"/>
                    <a:pt x="39" y="108"/>
                  </a:cubicBezTo>
                  <a:close/>
                </a:path>
              </a:pathLst>
            </a:custGeom>
            <a:solidFill>
              <a:srgbClr val="F4A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p:nvSpPr>
          <p:spPr bwMode="auto">
            <a:xfrm>
              <a:off x="8328344" y="2360613"/>
              <a:ext cx="74613" cy="76200"/>
            </a:xfrm>
            <a:custGeom>
              <a:avLst/>
              <a:gdLst>
                <a:gd name="T0" fmla="*/ 22 w 43"/>
                <a:gd name="T1" fmla="*/ 1 h 43"/>
                <a:gd name="T2" fmla="*/ 43 w 43"/>
                <a:gd name="T3" fmla="*/ 22 h 43"/>
                <a:gd name="T4" fmla="*/ 22 w 43"/>
                <a:gd name="T5" fmla="*/ 43 h 43"/>
                <a:gd name="T6" fmla="*/ 1 w 43"/>
                <a:gd name="T7" fmla="*/ 21 h 43"/>
                <a:gd name="T8" fmla="*/ 22 w 43"/>
                <a:gd name="T9" fmla="*/ 1 h 43"/>
              </a:gdLst>
              <a:ahLst/>
              <a:cxnLst>
                <a:cxn ang="0">
                  <a:pos x="T0" y="T1"/>
                </a:cxn>
                <a:cxn ang="0">
                  <a:pos x="T2" y="T3"/>
                </a:cxn>
                <a:cxn ang="0">
                  <a:pos x="T4" y="T5"/>
                </a:cxn>
                <a:cxn ang="0">
                  <a:pos x="T6" y="T7"/>
                </a:cxn>
                <a:cxn ang="0">
                  <a:pos x="T8" y="T9"/>
                </a:cxn>
              </a:cxnLst>
              <a:rect l="0" t="0" r="r" b="b"/>
              <a:pathLst>
                <a:path w="43" h="43">
                  <a:moveTo>
                    <a:pt x="22" y="1"/>
                  </a:moveTo>
                  <a:cubicBezTo>
                    <a:pt x="34" y="1"/>
                    <a:pt x="43" y="10"/>
                    <a:pt x="43" y="22"/>
                  </a:cubicBezTo>
                  <a:cubicBezTo>
                    <a:pt x="42" y="34"/>
                    <a:pt x="33" y="43"/>
                    <a:pt x="22" y="43"/>
                  </a:cubicBezTo>
                  <a:cubicBezTo>
                    <a:pt x="10" y="42"/>
                    <a:pt x="0" y="33"/>
                    <a:pt x="1" y="21"/>
                  </a:cubicBezTo>
                  <a:cubicBezTo>
                    <a:pt x="1" y="10"/>
                    <a:pt x="11" y="0"/>
                    <a:pt x="22" y="1"/>
                  </a:cubicBezTo>
                  <a:close/>
                </a:path>
              </a:pathLst>
            </a:custGeom>
            <a:solidFill>
              <a:srgbClr val="F4A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27"/>
          <p:cNvSpPr>
            <a:spLocks noEditPoints="1"/>
          </p:cNvSpPr>
          <p:nvPr/>
        </p:nvSpPr>
        <p:spPr bwMode="auto">
          <a:xfrm>
            <a:off x="5027931" y="2108200"/>
            <a:ext cx="233363" cy="230188"/>
          </a:xfrm>
          <a:custGeom>
            <a:avLst/>
            <a:gdLst>
              <a:gd name="T0" fmla="*/ 57 w 133"/>
              <a:gd name="T1" fmla="*/ 128 h 131"/>
              <a:gd name="T2" fmla="*/ 48 w 133"/>
              <a:gd name="T3" fmla="*/ 112 h 131"/>
              <a:gd name="T4" fmla="*/ 24 w 133"/>
              <a:gd name="T5" fmla="*/ 116 h 131"/>
              <a:gd name="T6" fmla="*/ 17 w 133"/>
              <a:gd name="T7" fmla="*/ 96 h 131"/>
              <a:gd name="T8" fmla="*/ 15 w 133"/>
              <a:gd name="T9" fmla="*/ 81 h 131"/>
              <a:gd name="T10" fmla="*/ 0 w 133"/>
              <a:gd name="T11" fmla="*/ 59 h 131"/>
              <a:gd name="T12" fmla="*/ 17 w 133"/>
              <a:gd name="T13" fmla="*/ 49 h 131"/>
              <a:gd name="T14" fmla="*/ 14 w 133"/>
              <a:gd name="T15" fmla="*/ 29 h 131"/>
              <a:gd name="T16" fmla="*/ 29 w 133"/>
              <a:gd name="T17" fmla="*/ 14 h 131"/>
              <a:gd name="T18" fmla="*/ 51 w 133"/>
              <a:gd name="T19" fmla="*/ 15 h 131"/>
              <a:gd name="T20" fmla="*/ 73 w 133"/>
              <a:gd name="T21" fmla="*/ 0 h 131"/>
              <a:gd name="T22" fmla="*/ 83 w 133"/>
              <a:gd name="T23" fmla="*/ 17 h 131"/>
              <a:gd name="T24" fmla="*/ 104 w 133"/>
              <a:gd name="T25" fmla="*/ 14 h 131"/>
              <a:gd name="T26" fmla="*/ 119 w 133"/>
              <a:gd name="T27" fmla="*/ 29 h 131"/>
              <a:gd name="T28" fmla="*/ 117 w 133"/>
              <a:gd name="T29" fmla="*/ 49 h 131"/>
              <a:gd name="T30" fmla="*/ 133 w 133"/>
              <a:gd name="T31" fmla="*/ 72 h 131"/>
              <a:gd name="T32" fmla="*/ 116 w 133"/>
              <a:gd name="T33" fmla="*/ 82 h 131"/>
              <a:gd name="T34" fmla="*/ 119 w 133"/>
              <a:gd name="T35" fmla="*/ 101 h 131"/>
              <a:gd name="T36" fmla="*/ 104 w 133"/>
              <a:gd name="T37" fmla="*/ 117 h 131"/>
              <a:gd name="T38" fmla="*/ 83 w 133"/>
              <a:gd name="T39" fmla="*/ 116 h 131"/>
              <a:gd name="T40" fmla="*/ 67 w 133"/>
              <a:gd name="T41" fmla="*/ 130 h 131"/>
              <a:gd name="T42" fmla="*/ 106 w 133"/>
              <a:gd name="T43" fmla="*/ 22 h 131"/>
              <a:gd name="T44" fmla="*/ 86 w 133"/>
              <a:gd name="T45" fmla="*/ 27 h 131"/>
              <a:gd name="T46" fmla="*/ 72 w 133"/>
              <a:gd name="T47" fmla="*/ 9 h 131"/>
              <a:gd name="T48" fmla="*/ 61 w 133"/>
              <a:gd name="T49" fmla="*/ 9 h 131"/>
              <a:gd name="T50" fmla="*/ 47 w 133"/>
              <a:gd name="T51" fmla="*/ 27 h 131"/>
              <a:gd name="T52" fmla="*/ 27 w 133"/>
              <a:gd name="T53" fmla="*/ 22 h 131"/>
              <a:gd name="T54" fmla="*/ 27 w 133"/>
              <a:gd name="T55" fmla="*/ 42 h 131"/>
              <a:gd name="T56" fmla="*/ 22 w 133"/>
              <a:gd name="T57" fmla="*/ 55 h 131"/>
              <a:gd name="T58" fmla="*/ 8 w 133"/>
              <a:gd name="T59" fmla="*/ 69 h 131"/>
              <a:gd name="T60" fmla="*/ 25 w 133"/>
              <a:gd name="T61" fmla="*/ 79 h 131"/>
              <a:gd name="T62" fmla="*/ 22 w 133"/>
              <a:gd name="T63" fmla="*/ 102 h 131"/>
              <a:gd name="T64" fmla="*/ 30 w 133"/>
              <a:gd name="T65" fmla="*/ 109 h 131"/>
              <a:gd name="T66" fmla="*/ 53 w 133"/>
              <a:gd name="T67" fmla="*/ 106 h 131"/>
              <a:gd name="T68" fmla="*/ 63 w 133"/>
              <a:gd name="T69" fmla="*/ 123 h 131"/>
              <a:gd name="T70" fmla="*/ 77 w 133"/>
              <a:gd name="T71" fmla="*/ 109 h 131"/>
              <a:gd name="T72" fmla="*/ 91 w 133"/>
              <a:gd name="T73" fmla="*/ 104 h 131"/>
              <a:gd name="T74" fmla="*/ 111 w 133"/>
              <a:gd name="T75" fmla="*/ 103 h 131"/>
              <a:gd name="T76" fmla="*/ 106 w 133"/>
              <a:gd name="T77" fmla="*/ 85 h 131"/>
              <a:gd name="T78" fmla="*/ 125 w 133"/>
              <a:gd name="T79" fmla="*/ 70 h 131"/>
              <a:gd name="T80" fmla="*/ 124 w 133"/>
              <a:gd name="T81" fmla="*/ 60 h 131"/>
              <a:gd name="T82" fmla="*/ 106 w 133"/>
              <a:gd name="T83" fmla="*/ 46 h 131"/>
              <a:gd name="T84" fmla="*/ 112 w 133"/>
              <a:gd name="T85" fmla="*/ 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131">
                <a:moveTo>
                  <a:pt x="67" y="130"/>
                </a:moveTo>
                <a:cubicBezTo>
                  <a:pt x="65" y="130"/>
                  <a:pt x="63" y="130"/>
                  <a:pt x="60" y="130"/>
                </a:cubicBezTo>
                <a:cubicBezTo>
                  <a:pt x="59" y="130"/>
                  <a:pt x="58" y="130"/>
                  <a:pt x="57" y="128"/>
                </a:cubicBezTo>
                <a:cubicBezTo>
                  <a:pt x="56" y="126"/>
                  <a:pt x="55" y="124"/>
                  <a:pt x="54" y="122"/>
                </a:cubicBezTo>
                <a:cubicBezTo>
                  <a:pt x="52" y="119"/>
                  <a:pt x="51" y="117"/>
                  <a:pt x="50" y="114"/>
                </a:cubicBezTo>
                <a:cubicBezTo>
                  <a:pt x="50" y="113"/>
                  <a:pt x="49" y="113"/>
                  <a:pt x="48" y="112"/>
                </a:cubicBezTo>
                <a:cubicBezTo>
                  <a:pt x="46" y="111"/>
                  <a:pt x="44" y="111"/>
                  <a:pt x="41" y="112"/>
                </a:cubicBezTo>
                <a:cubicBezTo>
                  <a:pt x="37" y="114"/>
                  <a:pt x="33" y="115"/>
                  <a:pt x="29" y="117"/>
                </a:cubicBezTo>
                <a:cubicBezTo>
                  <a:pt x="27" y="118"/>
                  <a:pt x="26" y="117"/>
                  <a:pt x="24" y="116"/>
                </a:cubicBezTo>
                <a:cubicBezTo>
                  <a:pt x="21" y="113"/>
                  <a:pt x="18" y="110"/>
                  <a:pt x="15" y="107"/>
                </a:cubicBezTo>
                <a:cubicBezTo>
                  <a:pt x="14" y="106"/>
                  <a:pt x="14" y="105"/>
                  <a:pt x="14" y="103"/>
                </a:cubicBezTo>
                <a:cubicBezTo>
                  <a:pt x="15" y="101"/>
                  <a:pt x="16" y="98"/>
                  <a:pt x="17" y="96"/>
                </a:cubicBezTo>
                <a:cubicBezTo>
                  <a:pt x="18" y="93"/>
                  <a:pt x="19" y="91"/>
                  <a:pt x="20" y="88"/>
                </a:cubicBezTo>
                <a:cubicBezTo>
                  <a:pt x="20" y="87"/>
                  <a:pt x="20" y="86"/>
                  <a:pt x="20" y="86"/>
                </a:cubicBezTo>
                <a:cubicBezTo>
                  <a:pt x="19" y="83"/>
                  <a:pt x="18" y="82"/>
                  <a:pt x="15" y="81"/>
                </a:cubicBezTo>
                <a:cubicBezTo>
                  <a:pt x="11" y="80"/>
                  <a:pt x="7" y="78"/>
                  <a:pt x="4" y="76"/>
                </a:cubicBezTo>
                <a:cubicBezTo>
                  <a:pt x="1" y="75"/>
                  <a:pt x="0" y="74"/>
                  <a:pt x="0" y="71"/>
                </a:cubicBezTo>
                <a:cubicBezTo>
                  <a:pt x="1" y="67"/>
                  <a:pt x="0" y="63"/>
                  <a:pt x="0" y="59"/>
                </a:cubicBezTo>
                <a:cubicBezTo>
                  <a:pt x="0" y="57"/>
                  <a:pt x="1" y="56"/>
                  <a:pt x="2" y="56"/>
                </a:cubicBezTo>
                <a:cubicBezTo>
                  <a:pt x="4" y="54"/>
                  <a:pt x="6" y="53"/>
                  <a:pt x="9" y="52"/>
                </a:cubicBezTo>
                <a:cubicBezTo>
                  <a:pt x="11" y="51"/>
                  <a:pt x="14" y="50"/>
                  <a:pt x="17" y="49"/>
                </a:cubicBezTo>
                <a:cubicBezTo>
                  <a:pt x="18" y="49"/>
                  <a:pt x="18" y="48"/>
                  <a:pt x="19" y="47"/>
                </a:cubicBezTo>
                <a:cubicBezTo>
                  <a:pt x="20" y="45"/>
                  <a:pt x="20" y="43"/>
                  <a:pt x="19" y="41"/>
                </a:cubicBezTo>
                <a:cubicBezTo>
                  <a:pt x="17" y="37"/>
                  <a:pt x="16" y="33"/>
                  <a:pt x="14" y="29"/>
                </a:cubicBezTo>
                <a:cubicBezTo>
                  <a:pt x="13" y="27"/>
                  <a:pt x="14" y="25"/>
                  <a:pt x="15" y="24"/>
                </a:cubicBezTo>
                <a:cubicBezTo>
                  <a:pt x="18" y="21"/>
                  <a:pt x="21" y="18"/>
                  <a:pt x="24" y="15"/>
                </a:cubicBezTo>
                <a:cubicBezTo>
                  <a:pt x="25" y="14"/>
                  <a:pt x="27" y="13"/>
                  <a:pt x="29" y="14"/>
                </a:cubicBezTo>
                <a:cubicBezTo>
                  <a:pt x="34" y="16"/>
                  <a:pt x="38" y="18"/>
                  <a:pt x="43" y="19"/>
                </a:cubicBezTo>
                <a:cubicBezTo>
                  <a:pt x="44" y="20"/>
                  <a:pt x="45" y="20"/>
                  <a:pt x="46" y="19"/>
                </a:cubicBezTo>
                <a:cubicBezTo>
                  <a:pt x="49" y="19"/>
                  <a:pt x="50" y="17"/>
                  <a:pt x="51" y="15"/>
                </a:cubicBezTo>
                <a:cubicBezTo>
                  <a:pt x="52" y="11"/>
                  <a:pt x="54" y="7"/>
                  <a:pt x="56" y="3"/>
                </a:cubicBezTo>
                <a:cubicBezTo>
                  <a:pt x="56" y="1"/>
                  <a:pt x="58" y="0"/>
                  <a:pt x="61" y="0"/>
                </a:cubicBezTo>
                <a:cubicBezTo>
                  <a:pt x="65" y="0"/>
                  <a:pt x="69" y="0"/>
                  <a:pt x="73" y="0"/>
                </a:cubicBezTo>
                <a:cubicBezTo>
                  <a:pt x="75" y="0"/>
                  <a:pt x="76" y="1"/>
                  <a:pt x="77" y="3"/>
                </a:cubicBezTo>
                <a:cubicBezTo>
                  <a:pt x="78" y="5"/>
                  <a:pt x="79" y="8"/>
                  <a:pt x="80" y="10"/>
                </a:cubicBezTo>
                <a:cubicBezTo>
                  <a:pt x="81" y="12"/>
                  <a:pt x="82" y="15"/>
                  <a:pt x="83" y="17"/>
                </a:cubicBezTo>
                <a:cubicBezTo>
                  <a:pt x="84" y="17"/>
                  <a:pt x="84" y="18"/>
                  <a:pt x="85" y="18"/>
                </a:cubicBezTo>
                <a:cubicBezTo>
                  <a:pt x="87" y="20"/>
                  <a:pt x="89" y="20"/>
                  <a:pt x="92" y="18"/>
                </a:cubicBezTo>
                <a:cubicBezTo>
                  <a:pt x="96" y="17"/>
                  <a:pt x="100" y="15"/>
                  <a:pt x="104" y="14"/>
                </a:cubicBezTo>
                <a:cubicBezTo>
                  <a:pt x="106" y="13"/>
                  <a:pt x="108" y="13"/>
                  <a:pt x="109" y="15"/>
                </a:cubicBezTo>
                <a:cubicBezTo>
                  <a:pt x="112" y="18"/>
                  <a:pt x="115" y="20"/>
                  <a:pt x="118" y="23"/>
                </a:cubicBezTo>
                <a:cubicBezTo>
                  <a:pt x="119" y="25"/>
                  <a:pt x="120" y="26"/>
                  <a:pt x="119" y="29"/>
                </a:cubicBezTo>
                <a:cubicBezTo>
                  <a:pt x="117" y="33"/>
                  <a:pt x="116" y="37"/>
                  <a:pt x="114" y="42"/>
                </a:cubicBezTo>
                <a:cubicBezTo>
                  <a:pt x="113" y="43"/>
                  <a:pt x="113" y="44"/>
                  <a:pt x="114" y="46"/>
                </a:cubicBezTo>
                <a:cubicBezTo>
                  <a:pt x="114" y="48"/>
                  <a:pt x="115" y="49"/>
                  <a:pt x="117" y="49"/>
                </a:cubicBezTo>
                <a:cubicBezTo>
                  <a:pt x="122" y="51"/>
                  <a:pt x="126" y="53"/>
                  <a:pt x="130" y="54"/>
                </a:cubicBezTo>
                <a:cubicBezTo>
                  <a:pt x="132" y="55"/>
                  <a:pt x="133" y="57"/>
                  <a:pt x="133" y="59"/>
                </a:cubicBezTo>
                <a:cubicBezTo>
                  <a:pt x="133" y="63"/>
                  <a:pt x="133" y="68"/>
                  <a:pt x="133" y="72"/>
                </a:cubicBezTo>
                <a:cubicBezTo>
                  <a:pt x="133" y="73"/>
                  <a:pt x="132" y="74"/>
                  <a:pt x="131" y="75"/>
                </a:cubicBezTo>
                <a:cubicBezTo>
                  <a:pt x="129" y="76"/>
                  <a:pt x="127" y="77"/>
                  <a:pt x="125" y="78"/>
                </a:cubicBezTo>
                <a:cubicBezTo>
                  <a:pt x="122" y="79"/>
                  <a:pt x="119" y="81"/>
                  <a:pt x="116" y="82"/>
                </a:cubicBezTo>
                <a:cubicBezTo>
                  <a:pt x="115" y="82"/>
                  <a:pt x="115" y="83"/>
                  <a:pt x="114" y="83"/>
                </a:cubicBezTo>
                <a:cubicBezTo>
                  <a:pt x="113" y="86"/>
                  <a:pt x="113" y="88"/>
                  <a:pt x="114" y="90"/>
                </a:cubicBezTo>
                <a:cubicBezTo>
                  <a:pt x="116" y="94"/>
                  <a:pt x="118" y="98"/>
                  <a:pt x="119" y="101"/>
                </a:cubicBezTo>
                <a:cubicBezTo>
                  <a:pt x="120" y="104"/>
                  <a:pt x="120" y="105"/>
                  <a:pt x="118" y="107"/>
                </a:cubicBezTo>
                <a:cubicBezTo>
                  <a:pt x="115" y="110"/>
                  <a:pt x="112" y="112"/>
                  <a:pt x="110" y="115"/>
                </a:cubicBezTo>
                <a:cubicBezTo>
                  <a:pt x="108" y="117"/>
                  <a:pt x="106" y="117"/>
                  <a:pt x="104" y="117"/>
                </a:cubicBezTo>
                <a:cubicBezTo>
                  <a:pt x="99" y="115"/>
                  <a:pt x="95" y="113"/>
                  <a:pt x="90" y="111"/>
                </a:cubicBezTo>
                <a:cubicBezTo>
                  <a:pt x="89" y="111"/>
                  <a:pt x="88" y="111"/>
                  <a:pt x="87" y="111"/>
                </a:cubicBezTo>
                <a:cubicBezTo>
                  <a:pt x="85" y="112"/>
                  <a:pt x="83" y="113"/>
                  <a:pt x="83" y="116"/>
                </a:cubicBezTo>
                <a:cubicBezTo>
                  <a:pt x="81" y="120"/>
                  <a:pt x="79" y="124"/>
                  <a:pt x="78" y="127"/>
                </a:cubicBezTo>
                <a:cubicBezTo>
                  <a:pt x="77" y="129"/>
                  <a:pt x="75" y="131"/>
                  <a:pt x="73" y="130"/>
                </a:cubicBezTo>
                <a:cubicBezTo>
                  <a:pt x="71" y="130"/>
                  <a:pt x="69" y="130"/>
                  <a:pt x="67" y="130"/>
                </a:cubicBezTo>
                <a:close/>
                <a:moveTo>
                  <a:pt x="112" y="28"/>
                </a:moveTo>
                <a:cubicBezTo>
                  <a:pt x="111" y="27"/>
                  <a:pt x="111" y="27"/>
                  <a:pt x="111" y="27"/>
                </a:cubicBezTo>
                <a:cubicBezTo>
                  <a:pt x="109" y="25"/>
                  <a:pt x="107" y="24"/>
                  <a:pt x="106" y="22"/>
                </a:cubicBezTo>
                <a:cubicBezTo>
                  <a:pt x="105" y="21"/>
                  <a:pt x="104" y="21"/>
                  <a:pt x="103" y="21"/>
                </a:cubicBezTo>
                <a:cubicBezTo>
                  <a:pt x="99" y="23"/>
                  <a:pt x="95" y="25"/>
                  <a:pt x="91" y="27"/>
                </a:cubicBezTo>
                <a:cubicBezTo>
                  <a:pt x="89" y="28"/>
                  <a:pt x="88" y="28"/>
                  <a:pt x="86" y="27"/>
                </a:cubicBezTo>
                <a:cubicBezTo>
                  <a:pt x="84" y="26"/>
                  <a:pt x="82" y="25"/>
                  <a:pt x="80" y="25"/>
                </a:cubicBezTo>
                <a:cubicBezTo>
                  <a:pt x="79" y="24"/>
                  <a:pt x="78" y="23"/>
                  <a:pt x="77" y="21"/>
                </a:cubicBezTo>
                <a:cubicBezTo>
                  <a:pt x="75" y="17"/>
                  <a:pt x="74" y="13"/>
                  <a:pt x="72" y="9"/>
                </a:cubicBezTo>
                <a:cubicBezTo>
                  <a:pt x="71" y="8"/>
                  <a:pt x="71" y="8"/>
                  <a:pt x="70" y="8"/>
                </a:cubicBezTo>
                <a:cubicBezTo>
                  <a:pt x="68" y="8"/>
                  <a:pt x="65" y="8"/>
                  <a:pt x="63" y="8"/>
                </a:cubicBezTo>
                <a:cubicBezTo>
                  <a:pt x="62" y="8"/>
                  <a:pt x="61" y="8"/>
                  <a:pt x="61" y="9"/>
                </a:cubicBezTo>
                <a:cubicBezTo>
                  <a:pt x="59" y="13"/>
                  <a:pt x="58" y="17"/>
                  <a:pt x="56" y="22"/>
                </a:cubicBezTo>
                <a:cubicBezTo>
                  <a:pt x="55" y="23"/>
                  <a:pt x="55" y="24"/>
                  <a:pt x="53" y="24"/>
                </a:cubicBezTo>
                <a:cubicBezTo>
                  <a:pt x="51" y="25"/>
                  <a:pt x="49" y="26"/>
                  <a:pt x="47" y="27"/>
                </a:cubicBezTo>
                <a:cubicBezTo>
                  <a:pt x="45" y="28"/>
                  <a:pt x="44" y="28"/>
                  <a:pt x="42" y="27"/>
                </a:cubicBezTo>
                <a:cubicBezTo>
                  <a:pt x="38" y="25"/>
                  <a:pt x="34" y="24"/>
                  <a:pt x="29" y="22"/>
                </a:cubicBezTo>
                <a:cubicBezTo>
                  <a:pt x="29" y="21"/>
                  <a:pt x="28" y="22"/>
                  <a:pt x="27" y="22"/>
                </a:cubicBezTo>
                <a:cubicBezTo>
                  <a:pt x="26" y="24"/>
                  <a:pt x="24" y="26"/>
                  <a:pt x="22" y="27"/>
                </a:cubicBezTo>
                <a:cubicBezTo>
                  <a:pt x="22" y="28"/>
                  <a:pt x="21" y="28"/>
                  <a:pt x="22" y="29"/>
                </a:cubicBezTo>
                <a:cubicBezTo>
                  <a:pt x="24" y="33"/>
                  <a:pt x="25" y="37"/>
                  <a:pt x="27" y="42"/>
                </a:cubicBezTo>
                <a:cubicBezTo>
                  <a:pt x="28" y="43"/>
                  <a:pt x="28" y="44"/>
                  <a:pt x="27" y="46"/>
                </a:cubicBezTo>
                <a:cubicBezTo>
                  <a:pt x="27" y="48"/>
                  <a:pt x="26" y="50"/>
                  <a:pt x="25" y="52"/>
                </a:cubicBezTo>
                <a:cubicBezTo>
                  <a:pt x="24" y="54"/>
                  <a:pt x="23" y="54"/>
                  <a:pt x="22" y="55"/>
                </a:cubicBezTo>
                <a:cubicBezTo>
                  <a:pt x="17" y="57"/>
                  <a:pt x="13" y="59"/>
                  <a:pt x="9" y="60"/>
                </a:cubicBezTo>
                <a:cubicBezTo>
                  <a:pt x="8" y="61"/>
                  <a:pt x="8" y="61"/>
                  <a:pt x="8" y="62"/>
                </a:cubicBezTo>
                <a:cubicBezTo>
                  <a:pt x="8" y="64"/>
                  <a:pt x="8" y="67"/>
                  <a:pt x="8" y="69"/>
                </a:cubicBezTo>
                <a:cubicBezTo>
                  <a:pt x="8" y="70"/>
                  <a:pt x="8" y="70"/>
                  <a:pt x="9" y="71"/>
                </a:cubicBezTo>
                <a:cubicBezTo>
                  <a:pt x="13" y="72"/>
                  <a:pt x="17" y="74"/>
                  <a:pt x="22" y="76"/>
                </a:cubicBezTo>
                <a:cubicBezTo>
                  <a:pt x="23" y="76"/>
                  <a:pt x="24" y="77"/>
                  <a:pt x="25" y="79"/>
                </a:cubicBezTo>
                <a:cubicBezTo>
                  <a:pt x="26" y="81"/>
                  <a:pt x="27" y="83"/>
                  <a:pt x="27" y="85"/>
                </a:cubicBezTo>
                <a:cubicBezTo>
                  <a:pt x="28" y="86"/>
                  <a:pt x="28" y="88"/>
                  <a:pt x="27" y="89"/>
                </a:cubicBezTo>
                <a:cubicBezTo>
                  <a:pt x="26" y="93"/>
                  <a:pt x="24" y="98"/>
                  <a:pt x="22" y="102"/>
                </a:cubicBezTo>
                <a:cubicBezTo>
                  <a:pt x="22" y="103"/>
                  <a:pt x="22" y="103"/>
                  <a:pt x="23" y="104"/>
                </a:cubicBezTo>
                <a:cubicBezTo>
                  <a:pt x="24" y="105"/>
                  <a:pt x="26" y="107"/>
                  <a:pt x="28" y="109"/>
                </a:cubicBezTo>
                <a:cubicBezTo>
                  <a:pt x="28" y="109"/>
                  <a:pt x="29" y="110"/>
                  <a:pt x="30" y="109"/>
                </a:cubicBezTo>
                <a:cubicBezTo>
                  <a:pt x="34" y="107"/>
                  <a:pt x="38" y="106"/>
                  <a:pt x="42" y="104"/>
                </a:cubicBezTo>
                <a:cubicBezTo>
                  <a:pt x="44" y="103"/>
                  <a:pt x="45" y="103"/>
                  <a:pt x="47" y="104"/>
                </a:cubicBezTo>
                <a:cubicBezTo>
                  <a:pt x="49" y="105"/>
                  <a:pt x="51" y="105"/>
                  <a:pt x="53" y="106"/>
                </a:cubicBezTo>
                <a:cubicBezTo>
                  <a:pt x="55" y="107"/>
                  <a:pt x="56" y="108"/>
                  <a:pt x="56" y="109"/>
                </a:cubicBezTo>
                <a:cubicBezTo>
                  <a:pt x="58" y="113"/>
                  <a:pt x="60" y="118"/>
                  <a:pt x="61" y="122"/>
                </a:cubicBezTo>
                <a:cubicBezTo>
                  <a:pt x="62" y="123"/>
                  <a:pt x="62" y="123"/>
                  <a:pt x="63" y="123"/>
                </a:cubicBezTo>
                <a:cubicBezTo>
                  <a:pt x="66" y="123"/>
                  <a:pt x="68" y="123"/>
                  <a:pt x="71" y="123"/>
                </a:cubicBezTo>
                <a:cubicBezTo>
                  <a:pt x="72" y="123"/>
                  <a:pt x="72" y="123"/>
                  <a:pt x="72" y="122"/>
                </a:cubicBezTo>
                <a:cubicBezTo>
                  <a:pt x="74" y="118"/>
                  <a:pt x="76" y="113"/>
                  <a:pt x="77" y="109"/>
                </a:cubicBezTo>
                <a:cubicBezTo>
                  <a:pt x="78" y="108"/>
                  <a:pt x="79" y="107"/>
                  <a:pt x="80" y="106"/>
                </a:cubicBezTo>
                <a:cubicBezTo>
                  <a:pt x="82" y="105"/>
                  <a:pt x="85" y="104"/>
                  <a:pt x="87" y="104"/>
                </a:cubicBezTo>
                <a:cubicBezTo>
                  <a:pt x="88" y="103"/>
                  <a:pt x="89" y="103"/>
                  <a:pt x="91" y="104"/>
                </a:cubicBezTo>
                <a:cubicBezTo>
                  <a:pt x="95" y="105"/>
                  <a:pt x="100" y="107"/>
                  <a:pt x="104" y="109"/>
                </a:cubicBezTo>
                <a:cubicBezTo>
                  <a:pt x="105" y="109"/>
                  <a:pt x="105" y="109"/>
                  <a:pt x="106" y="108"/>
                </a:cubicBezTo>
                <a:cubicBezTo>
                  <a:pt x="108" y="107"/>
                  <a:pt x="109" y="105"/>
                  <a:pt x="111" y="103"/>
                </a:cubicBezTo>
                <a:cubicBezTo>
                  <a:pt x="112" y="103"/>
                  <a:pt x="112" y="102"/>
                  <a:pt x="112" y="101"/>
                </a:cubicBezTo>
                <a:cubicBezTo>
                  <a:pt x="110" y="97"/>
                  <a:pt x="108" y="93"/>
                  <a:pt x="106" y="89"/>
                </a:cubicBezTo>
                <a:cubicBezTo>
                  <a:pt x="105" y="88"/>
                  <a:pt x="105" y="86"/>
                  <a:pt x="106" y="85"/>
                </a:cubicBezTo>
                <a:cubicBezTo>
                  <a:pt x="107" y="83"/>
                  <a:pt x="108" y="81"/>
                  <a:pt x="108" y="79"/>
                </a:cubicBezTo>
                <a:cubicBezTo>
                  <a:pt x="109" y="77"/>
                  <a:pt x="110" y="76"/>
                  <a:pt x="111" y="76"/>
                </a:cubicBezTo>
                <a:cubicBezTo>
                  <a:pt x="116" y="74"/>
                  <a:pt x="120" y="72"/>
                  <a:pt x="125" y="70"/>
                </a:cubicBezTo>
                <a:cubicBezTo>
                  <a:pt x="125" y="70"/>
                  <a:pt x="126" y="69"/>
                  <a:pt x="126" y="69"/>
                </a:cubicBezTo>
                <a:cubicBezTo>
                  <a:pt x="126" y="66"/>
                  <a:pt x="126" y="64"/>
                  <a:pt x="126" y="62"/>
                </a:cubicBezTo>
                <a:cubicBezTo>
                  <a:pt x="126" y="61"/>
                  <a:pt x="125" y="60"/>
                  <a:pt x="124" y="60"/>
                </a:cubicBezTo>
                <a:cubicBezTo>
                  <a:pt x="120" y="58"/>
                  <a:pt x="116" y="57"/>
                  <a:pt x="111" y="55"/>
                </a:cubicBezTo>
                <a:cubicBezTo>
                  <a:pt x="110" y="54"/>
                  <a:pt x="109" y="53"/>
                  <a:pt x="108" y="52"/>
                </a:cubicBezTo>
                <a:cubicBezTo>
                  <a:pt x="108" y="50"/>
                  <a:pt x="107" y="48"/>
                  <a:pt x="106" y="46"/>
                </a:cubicBezTo>
                <a:cubicBezTo>
                  <a:pt x="105" y="44"/>
                  <a:pt x="105" y="43"/>
                  <a:pt x="106" y="42"/>
                </a:cubicBezTo>
                <a:cubicBezTo>
                  <a:pt x="108" y="37"/>
                  <a:pt x="109" y="33"/>
                  <a:pt x="111" y="29"/>
                </a:cubicBezTo>
                <a:cubicBezTo>
                  <a:pt x="111" y="29"/>
                  <a:pt x="111" y="28"/>
                  <a:pt x="112"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a:spLocks noEditPoints="1"/>
          </p:cNvSpPr>
          <p:nvPr/>
        </p:nvSpPr>
        <p:spPr bwMode="auto">
          <a:xfrm>
            <a:off x="5102544" y="2182813"/>
            <a:ext cx="82550" cy="82550"/>
          </a:xfrm>
          <a:custGeom>
            <a:avLst/>
            <a:gdLst>
              <a:gd name="T0" fmla="*/ 24 w 47"/>
              <a:gd name="T1" fmla="*/ 47 h 47"/>
              <a:gd name="T2" fmla="*/ 0 w 47"/>
              <a:gd name="T3" fmla="*/ 23 h 47"/>
              <a:gd name="T4" fmla="*/ 24 w 47"/>
              <a:gd name="T5" fmla="*/ 0 h 47"/>
              <a:gd name="T6" fmla="*/ 47 w 47"/>
              <a:gd name="T7" fmla="*/ 23 h 47"/>
              <a:gd name="T8" fmla="*/ 24 w 47"/>
              <a:gd name="T9" fmla="*/ 47 h 47"/>
              <a:gd name="T10" fmla="*/ 40 w 47"/>
              <a:gd name="T11" fmla="*/ 23 h 47"/>
              <a:gd name="T12" fmla="*/ 24 w 47"/>
              <a:gd name="T13" fmla="*/ 7 h 47"/>
              <a:gd name="T14" fmla="*/ 7 w 47"/>
              <a:gd name="T15" fmla="*/ 23 h 47"/>
              <a:gd name="T16" fmla="*/ 24 w 47"/>
              <a:gd name="T17" fmla="*/ 39 h 47"/>
              <a:gd name="T18" fmla="*/ 40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47"/>
                </a:moveTo>
                <a:cubicBezTo>
                  <a:pt x="11" y="47"/>
                  <a:pt x="0" y="36"/>
                  <a:pt x="0" y="23"/>
                </a:cubicBezTo>
                <a:cubicBezTo>
                  <a:pt x="0" y="11"/>
                  <a:pt x="10" y="0"/>
                  <a:pt x="24" y="0"/>
                </a:cubicBezTo>
                <a:cubicBezTo>
                  <a:pt x="37" y="0"/>
                  <a:pt x="47" y="10"/>
                  <a:pt x="47" y="23"/>
                </a:cubicBezTo>
                <a:cubicBezTo>
                  <a:pt x="47" y="36"/>
                  <a:pt x="37" y="47"/>
                  <a:pt x="24" y="47"/>
                </a:cubicBezTo>
                <a:close/>
                <a:moveTo>
                  <a:pt x="40" y="23"/>
                </a:moveTo>
                <a:cubicBezTo>
                  <a:pt x="40" y="15"/>
                  <a:pt x="33" y="7"/>
                  <a:pt x="24" y="7"/>
                </a:cubicBezTo>
                <a:cubicBezTo>
                  <a:pt x="15" y="7"/>
                  <a:pt x="7" y="14"/>
                  <a:pt x="7" y="23"/>
                </a:cubicBezTo>
                <a:cubicBezTo>
                  <a:pt x="7" y="32"/>
                  <a:pt x="15" y="39"/>
                  <a:pt x="24" y="39"/>
                </a:cubicBezTo>
                <a:cubicBezTo>
                  <a:pt x="33" y="39"/>
                  <a:pt x="40" y="32"/>
                  <a:pt x="40"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5658169" y="2501900"/>
            <a:ext cx="187325" cy="269875"/>
          </a:xfrm>
          <a:custGeom>
            <a:avLst/>
            <a:gdLst>
              <a:gd name="T0" fmla="*/ 0 w 107"/>
              <a:gd name="T1" fmla="*/ 155 h 155"/>
              <a:gd name="T2" fmla="*/ 0 w 107"/>
              <a:gd name="T3" fmla="*/ 60 h 155"/>
              <a:gd name="T4" fmla="*/ 42 w 107"/>
              <a:gd name="T5" fmla="*/ 7 h 155"/>
              <a:gd name="T6" fmla="*/ 107 w 107"/>
              <a:gd name="T7" fmla="*/ 56 h 155"/>
              <a:gd name="T8" fmla="*/ 107 w 107"/>
              <a:gd name="T9" fmla="*/ 62 h 155"/>
              <a:gd name="T10" fmla="*/ 107 w 107"/>
              <a:gd name="T11" fmla="*/ 155 h 155"/>
              <a:gd name="T12" fmla="*/ 0 w 107"/>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107" h="155">
                <a:moveTo>
                  <a:pt x="0" y="155"/>
                </a:moveTo>
                <a:cubicBezTo>
                  <a:pt x="0" y="123"/>
                  <a:pt x="0" y="91"/>
                  <a:pt x="0" y="60"/>
                </a:cubicBezTo>
                <a:cubicBezTo>
                  <a:pt x="0" y="34"/>
                  <a:pt x="17" y="13"/>
                  <a:pt x="42" y="7"/>
                </a:cubicBezTo>
                <a:cubicBezTo>
                  <a:pt x="74" y="0"/>
                  <a:pt x="105" y="23"/>
                  <a:pt x="107" y="56"/>
                </a:cubicBezTo>
                <a:cubicBezTo>
                  <a:pt x="107" y="58"/>
                  <a:pt x="107" y="60"/>
                  <a:pt x="107" y="62"/>
                </a:cubicBezTo>
                <a:cubicBezTo>
                  <a:pt x="107" y="93"/>
                  <a:pt x="107" y="124"/>
                  <a:pt x="107" y="155"/>
                </a:cubicBezTo>
                <a:cubicBezTo>
                  <a:pt x="72" y="155"/>
                  <a:pt x="36" y="155"/>
                  <a:pt x="0" y="155"/>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33" name="Freeform 30"/>
          <p:cNvSpPr/>
          <p:nvPr/>
        </p:nvSpPr>
        <p:spPr bwMode="auto">
          <a:xfrm>
            <a:off x="5686744" y="2374900"/>
            <a:ext cx="128588" cy="120650"/>
          </a:xfrm>
          <a:custGeom>
            <a:avLst/>
            <a:gdLst>
              <a:gd name="T0" fmla="*/ 42 w 74"/>
              <a:gd name="T1" fmla="*/ 0 h 69"/>
              <a:gd name="T2" fmla="*/ 49 w 74"/>
              <a:gd name="T3" fmla="*/ 2 h 69"/>
              <a:gd name="T4" fmla="*/ 71 w 74"/>
              <a:gd name="T5" fmla="*/ 40 h 69"/>
              <a:gd name="T6" fmla="*/ 38 w 74"/>
              <a:gd name="T7" fmla="*/ 69 h 69"/>
              <a:gd name="T8" fmla="*/ 4 w 74"/>
              <a:gd name="T9" fmla="*/ 41 h 69"/>
              <a:gd name="T10" fmla="*/ 32 w 74"/>
              <a:gd name="T11" fmla="*/ 1 h 69"/>
              <a:gd name="T12" fmla="*/ 33 w 74"/>
              <a:gd name="T13" fmla="*/ 0 h 69"/>
              <a:gd name="T14" fmla="*/ 42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42" y="0"/>
                </a:moveTo>
                <a:cubicBezTo>
                  <a:pt x="44" y="1"/>
                  <a:pt x="47" y="1"/>
                  <a:pt x="49" y="2"/>
                </a:cubicBezTo>
                <a:cubicBezTo>
                  <a:pt x="65" y="8"/>
                  <a:pt x="74" y="24"/>
                  <a:pt x="71" y="40"/>
                </a:cubicBezTo>
                <a:cubicBezTo>
                  <a:pt x="69" y="56"/>
                  <a:pt x="54" y="68"/>
                  <a:pt x="38" y="69"/>
                </a:cubicBezTo>
                <a:cubicBezTo>
                  <a:pt x="21" y="69"/>
                  <a:pt x="7" y="57"/>
                  <a:pt x="4" y="41"/>
                </a:cubicBezTo>
                <a:cubicBezTo>
                  <a:pt x="0" y="22"/>
                  <a:pt x="13" y="4"/>
                  <a:pt x="32" y="1"/>
                </a:cubicBezTo>
                <a:cubicBezTo>
                  <a:pt x="32" y="0"/>
                  <a:pt x="33" y="0"/>
                  <a:pt x="33" y="0"/>
                </a:cubicBezTo>
                <a:cubicBezTo>
                  <a:pt x="36" y="0"/>
                  <a:pt x="39" y="0"/>
                  <a:pt x="42" y="0"/>
                </a:cubicBezTo>
                <a:close/>
              </a:path>
            </a:pathLst>
          </a:custGeom>
          <a:solidFill>
            <a:srgbClr val="E87071"/>
          </a:solidFill>
          <a:ln>
            <a:noFill/>
          </a:ln>
        </p:spPr>
        <p:txBody>
          <a:bodyPr vert="horz" wrap="square" lIns="91440" tIns="45720" rIns="91440" bIns="45720" numCol="1" anchor="t" anchorCtr="0" compatLnSpc="1"/>
          <a:lstStyle/>
          <a:p>
            <a:endParaRPr lang="zh-CN" altLang="en-US"/>
          </a:p>
        </p:txBody>
      </p:sp>
      <p:sp>
        <p:nvSpPr>
          <p:cNvPr id="34" name="Freeform 31"/>
          <p:cNvSpPr/>
          <p:nvPr/>
        </p:nvSpPr>
        <p:spPr bwMode="auto">
          <a:xfrm>
            <a:off x="5556569" y="1358900"/>
            <a:ext cx="403225" cy="246063"/>
          </a:xfrm>
          <a:custGeom>
            <a:avLst/>
            <a:gdLst>
              <a:gd name="T0" fmla="*/ 31 w 230"/>
              <a:gd name="T1" fmla="*/ 62 h 140"/>
              <a:gd name="T2" fmla="*/ 1 w 230"/>
              <a:gd name="T3" fmla="*/ 92 h 140"/>
              <a:gd name="T4" fmla="*/ 39 w 230"/>
              <a:gd name="T5" fmla="*/ 140 h 140"/>
              <a:gd name="T6" fmla="*/ 191 w 230"/>
              <a:gd name="T7" fmla="*/ 140 h 140"/>
              <a:gd name="T8" fmla="*/ 229 w 230"/>
              <a:gd name="T9" fmla="*/ 92 h 140"/>
              <a:gd name="T10" fmla="*/ 173 w 230"/>
              <a:gd name="T11" fmla="*/ 40 h 140"/>
              <a:gd name="T12" fmla="*/ 121 w 230"/>
              <a:gd name="T13" fmla="*/ 2 h 140"/>
              <a:gd name="T14" fmla="*/ 71 w 230"/>
              <a:gd name="T15" fmla="*/ 35 h 140"/>
              <a:gd name="T16" fmla="*/ 38 w 230"/>
              <a:gd name="T17" fmla="*/ 38 h 140"/>
              <a:gd name="T18" fmla="*/ 31 w 230"/>
              <a:gd name="T19" fmla="*/ 6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140">
                <a:moveTo>
                  <a:pt x="31" y="62"/>
                </a:moveTo>
                <a:cubicBezTo>
                  <a:pt x="31" y="62"/>
                  <a:pt x="3" y="70"/>
                  <a:pt x="1" y="92"/>
                </a:cubicBezTo>
                <a:cubicBezTo>
                  <a:pt x="0" y="115"/>
                  <a:pt x="19" y="140"/>
                  <a:pt x="39" y="140"/>
                </a:cubicBezTo>
                <a:cubicBezTo>
                  <a:pt x="60" y="140"/>
                  <a:pt x="179" y="140"/>
                  <a:pt x="191" y="140"/>
                </a:cubicBezTo>
                <a:cubicBezTo>
                  <a:pt x="202" y="140"/>
                  <a:pt x="230" y="118"/>
                  <a:pt x="229" y="92"/>
                </a:cubicBezTo>
                <a:cubicBezTo>
                  <a:pt x="227" y="49"/>
                  <a:pt x="173" y="40"/>
                  <a:pt x="173" y="40"/>
                </a:cubicBezTo>
                <a:cubicBezTo>
                  <a:pt x="173" y="40"/>
                  <a:pt x="173" y="0"/>
                  <a:pt x="121" y="2"/>
                </a:cubicBezTo>
                <a:cubicBezTo>
                  <a:pt x="76" y="3"/>
                  <a:pt x="71" y="35"/>
                  <a:pt x="71" y="35"/>
                </a:cubicBezTo>
                <a:cubicBezTo>
                  <a:pt x="71" y="35"/>
                  <a:pt x="53" y="26"/>
                  <a:pt x="38" y="38"/>
                </a:cubicBezTo>
                <a:cubicBezTo>
                  <a:pt x="23" y="49"/>
                  <a:pt x="31" y="62"/>
                  <a:pt x="31" y="6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6266181" y="3298825"/>
            <a:ext cx="314325" cy="306388"/>
          </a:xfrm>
          <a:custGeom>
            <a:avLst/>
            <a:gdLst>
              <a:gd name="T0" fmla="*/ 198 w 198"/>
              <a:gd name="T1" fmla="*/ 81 h 193"/>
              <a:gd name="T2" fmla="*/ 121 w 198"/>
              <a:gd name="T3" fmla="*/ 81 h 193"/>
              <a:gd name="T4" fmla="*/ 121 w 198"/>
              <a:gd name="T5" fmla="*/ 0 h 193"/>
              <a:gd name="T6" fmla="*/ 82 w 198"/>
              <a:gd name="T7" fmla="*/ 0 h 193"/>
              <a:gd name="T8" fmla="*/ 82 w 198"/>
              <a:gd name="T9" fmla="*/ 81 h 193"/>
              <a:gd name="T10" fmla="*/ 0 w 198"/>
              <a:gd name="T11" fmla="*/ 81 h 193"/>
              <a:gd name="T12" fmla="*/ 0 w 198"/>
              <a:gd name="T13" fmla="*/ 119 h 193"/>
              <a:gd name="T14" fmla="*/ 82 w 198"/>
              <a:gd name="T15" fmla="*/ 119 h 193"/>
              <a:gd name="T16" fmla="*/ 82 w 198"/>
              <a:gd name="T17" fmla="*/ 193 h 193"/>
              <a:gd name="T18" fmla="*/ 121 w 198"/>
              <a:gd name="T19" fmla="*/ 193 h 193"/>
              <a:gd name="T20" fmla="*/ 121 w 198"/>
              <a:gd name="T21" fmla="*/ 119 h 193"/>
              <a:gd name="T22" fmla="*/ 198 w 198"/>
              <a:gd name="T23" fmla="*/ 119 h 193"/>
              <a:gd name="T24" fmla="*/ 198 w 198"/>
              <a:gd name="T25"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8" h="193">
                <a:moveTo>
                  <a:pt x="198" y="81"/>
                </a:moveTo>
                <a:lnTo>
                  <a:pt x="121" y="81"/>
                </a:lnTo>
                <a:lnTo>
                  <a:pt x="121" y="0"/>
                </a:lnTo>
                <a:lnTo>
                  <a:pt x="82" y="0"/>
                </a:lnTo>
                <a:lnTo>
                  <a:pt x="82" y="81"/>
                </a:lnTo>
                <a:lnTo>
                  <a:pt x="0" y="81"/>
                </a:lnTo>
                <a:lnTo>
                  <a:pt x="0" y="119"/>
                </a:lnTo>
                <a:lnTo>
                  <a:pt x="82" y="119"/>
                </a:lnTo>
                <a:lnTo>
                  <a:pt x="82" y="193"/>
                </a:lnTo>
                <a:lnTo>
                  <a:pt x="121" y="193"/>
                </a:lnTo>
                <a:lnTo>
                  <a:pt x="121" y="119"/>
                </a:lnTo>
                <a:lnTo>
                  <a:pt x="198" y="119"/>
                </a:lnTo>
                <a:lnTo>
                  <a:pt x="198" y="81"/>
                </a:lnTo>
                <a:close/>
              </a:path>
            </a:pathLst>
          </a:cu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43" name="组合 142"/>
          <p:cNvGrpSpPr/>
          <p:nvPr/>
        </p:nvGrpSpPr>
        <p:grpSpPr>
          <a:xfrm>
            <a:off x="7567931" y="3019425"/>
            <a:ext cx="368301" cy="465138"/>
            <a:chOff x="7567931" y="3019425"/>
            <a:chExt cx="368301" cy="465138"/>
          </a:xfrm>
        </p:grpSpPr>
        <p:sp>
          <p:nvSpPr>
            <p:cNvPr id="22" name="Freeform 19"/>
            <p:cNvSpPr/>
            <p:nvPr/>
          </p:nvSpPr>
          <p:spPr bwMode="auto">
            <a:xfrm>
              <a:off x="7567931" y="3125788"/>
              <a:ext cx="309563" cy="358775"/>
            </a:xfrm>
            <a:custGeom>
              <a:avLst/>
              <a:gdLst>
                <a:gd name="T0" fmla="*/ 176 w 177"/>
                <a:gd name="T1" fmla="*/ 113 h 205"/>
                <a:gd name="T2" fmla="*/ 169 w 177"/>
                <a:gd name="T3" fmla="*/ 93 h 205"/>
                <a:gd name="T4" fmla="*/ 167 w 177"/>
                <a:gd name="T5" fmla="*/ 85 h 205"/>
                <a:gd name="T6" fmla="*/ 167 w 177"/>
                <a:gd name="T7" fmla="*/ 81 h 205"/>
                <a:gd name="T8" fmla="*/ 168 w 177"/>
                <a:gd name="T9" fmla="*/ 74 h 205"/>
                <a:gd name="T10" fmla="*/ 157 w 177"/>
                <a:gd name="T11" fmla="*/ 45 h 205"/>
                <a:gd name="T12" fmla="*/ 156 w 177"/>
                <a:gd name="T13" fmla="*/ 42 h 205"/>
                <a:gd name="T14" fmla="*/ 160 w 177"/>
                <a:gd name="T15" fmla="*/ 39 h 205"/>
                <a:gd name="T16" fmla="*/ 144 w 177"/>
                <a:gd name="T17" fmla="*/ 19 h 205"/>
                <a:gd name="T18" fmla="*/ 148 w 177"/>
                <a:gd name="T19" fmla="*/ 17 h 205"/>
                <a:gd name="T20" fmla="*/ 148 w 177"/>
                <a:gd name="T21" fmla="*/ 17 h 205"/>
                <a:gd name="T22" fmla="*/ 137 w 177"/>
                <a:gd name="T23" fmla="*/ 10 h 205"/>
                <a:gd name="T24" fmla="*/ 97 w 177"/>
                <a:gd name="T25" fmla="*/ 0 h 205"/>
                <a:gd name="T26" fmla="*/ 95 w 177"/>
                <a:gd name="T27" fmla="*/ 0 h 205"/>
                <a:gd name="T28" fmla="*/ 86 w 177"/>
                <a:gd name="T29" fmla="*/ 0 h 205"/>
                <a:gd name="T30" fmla="*/ 78 w 177"/>
                <a:gd name="T31" fmla="*/ 0 h 205"/>
                <a:gd name="T32" fmla="*/ 33 w 177"/>
                <a:gd name="T33" fmla="*/ 15 h 205"/>
                <a:gd name="T34" fmla="*/ 7 w 177"/>
                <a:gd name="T35" fmla="*/ 46 h 205"/>
                <a:gd name="T36" fmla="*/ 0 w 177"/>
                <a:gd name="T37" fmla="*/ 71 h 205"/>
                <a:gd name="T38" fmla="*/ 0 w 177"/>
                <a:gd name="T39" fmla="*/ 72 h 205"/>
                <a:gd name="T40" fmla="*/ 0 w 177"/>
                <a:gd name="T41" fmla="*/ 80 h 205"/>
                <a:gd name="T42" fmla="*/ 2 w 177"/>
                <a:gd name="T43" fmla="*/ 93 h 205"/>
                <a:gd name="T44" fmla="*/ 8 w 177"/>
                <a:gd name="T45" fmla="*/ 109 h 205"/>
                <a:gd name="T46" fmla="*/ 13 w 177"/>
                <a:gd name="T47" fmla="*/ 116 h 205"/>
                <a:gd name="T48" fmla="*/ 27 w 177"/>
                <a:gd name="T49" fmla="*/ 137 h 205"/>
                <a:gd name="T50" fmla="*/ 44 w 177"/>
                <a:gd name="T51" fmla="*/ 173 h 205"/>
                <a:gd name="T52" fmla="*/ 46 w 177"/>
                <a:gd name="T53" fmla="*/ 183 h 205"/>
                <a:gd name="T54" fmla="*/ 46 w 177"/>
                <a:gd name="T55" fmla="*/ 202 h 205"/>
                <a:gd name="T56" fmla="*/ 46 w 177"/>
                <a:gd name="T57" fmla="*/ 205 h 205"/>
                <a:gd name="T58" fmla="*/ 134 w 177"/>
                <a:gd name="T59" fmla="*/ 205 h 205"/>
                <a:gd name="T60" fmla="*/ 134 w 177"/>
                <a:gd name="T61" fmla="*/ 203 h 205"/>
                <a:gd name="T62" fmla="*/ 135 w 177"/>
                <a:gd name="T63" fmla="*/ 181 h 205"/>
                <a:gd name="T64" fmla="*/ 136 w 177"/>
                <a:gd name="T65" fmla="*/ 175 h 205"/>
                <a:gd name="T66" fmla="*/ 140 w 177"/>
                <a:gd name="T67" fmla="*/ 170 h 205"/>
                <a:gd name="T68" fmla="*/ 151 w 177"/>
                <a:gd name="T69" fmla="*/ 169 h 205"/>
                <a:gd name="T70" fmla="*/ 157 w 177"/>
                <a:gd name="T71" fmla="*/ 170 h 205"/>
                <a:gd name="T72" fmla="*/ 168 w 177"/>
                <a:gd name="T73" fmla="*/ 163 h 205"/>
                <a:gd name="T74" fmla="*/ 168 w 177"/>
                <a:gd name="T75" fmla="*/ 159 h 205"/>
                <a:gd name="T76" fmla="*/ 169 w 177"/>
                <a:gd name="T77" fmla="*/ 152 h 205"/>
                <a:gd name="T78" fmla="*/ 167 w 177"/>
                <a:gd name="T79" fmla="*/ 142 h 205"/>
                <a:gd name="T80" fmla="*/ 167 w 177"/>
                <a:gd name="T81" fmla="*/ 141 h 205"/>
                <a:gd name="T82" fmla="*/ 170 w 177"/>
                <a:gd name="T83" fmla="*/ 139 h 205"/>
                <a:gd name="T84" fmla="*/ 172 w 177"/>
                <a:gd name="T85" fmla="*/ 133 h 205"/>
                <a:gd name="T86" fmla="*/ 170 w 177"/>
                <a:gd name="T87" fmla="*/ 123 h 205"/>
                <a:gd name="T88" fmla="*/ 171 w 177"/>
                <a:gd name="T89" fmla="*/ 121 h 205"/>
                <a:gd name="T90" fmla="*/ 175 w 177"/>
                <a:gd name="T91" fmla="*/ 119 h 205"/>
                <a:gd name="T92" fmla="*/ 176 w 177"/>
                <a:gd name="T93"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 h="205">
                  <a:moveTo>
                    <a:pt x="176" y="113"/>
                  </a:moveTo>
                  <a:cubicBezTo>
                    <a:pt x="174" y="106"/>
                    <a:pt x="171" y="99"/>
                    <a:pt x="169" y="93"/>
                  </a:cubicBezTo>
                  <a:cubicBezTo>
                    <a:pt x="168" y="90"/>
                    <a:pt x="167" y="87"/>
                    <a:pt x="167" y="85"/>
                  </a:cubicBezTo>
                  <a:cubicBezTo>
                    <a:pt x="166" y="84"/>
                    <a:pt x="167" y="82"/>
                    <a:pt x="167" y="81"/>
                  </a:cubicBezTo>
                  <a:cubicBezTo>
                    <a:pt x="169" y="79"/>
                    <a:pt x="168" y="77"/>
                    <a:pt x="168" y="74"/>
                  </a:cubicBezTo>
                  <a:cubicBezTo>
                    <a:pt x="165" y="64"/>
                    <a:pt x="162" y="54"/>
                    <a:pt x="157" y="45"/>
                  </a:cubicBezTo>
                  <a:cubicBezTo>
                    <a:pt x="157" y="44"/>
                    <a:pt x="156" y="43"/>
                    <a:pt x="156" y="42"/>
                  </a:cubicBezTo>
                  <a:cubicBezTo>
                    <a:pt x="157" y="41"/>
                    <a:pt x="159" y="40"/>
                    <a:pt x="160" y="39"/>
                  </a:cubicBezTo>
                  <a:cubicBezTo>
                    <a:pt x="156" y="32"/>
                    <a:pt x="151" y="25"/>
                    <a:pt x="144" y="19"/>
                  </a:cubicBezTo>
                  <a:cubicBezTo>
                    <a:pt x="146" y="18"/>
                    <a:pt x="147" y="18"/>
                    <a:pt x="148" y="17"/>
                  </a:cubicBezTo>
                  <a:cubicBezTo>
                    <a:pt x="148" y="17"/>
                    <a:pt x="148" y="17"/>
                    <a:pt x="148" y="17"/>
                  </a:cubicBezTo>
                  <a:cubicBezTo>
                    <a:pt x="144" y="15"/>
                    <a:pt x="141" y="12"/>
                    <a:pt x="137" y="10"/>
                  </a:cubicBezTo>
                  <a:cubicBezTo>
                    <a:pt x="124" y="4"/>
                    <a:pt x="111" y="1"/>
                    <a:pt x="97" y="0"/>
                  </a:cubicBezTo>
                  <a:cubicBezTo>
                    <a:pt x="96" y="0"/>
                    <a:pt x="96" y="0"/>
                    <a:pt x="95" y="0"/>
                  </a:cubicBezTo>
                  <a:cubicBezTo>
                    <a:pt x="92" y="0"/>
                    <a:pt x="89" y="0"/>
                    <a:pt x="86" y="0"/>
                  </a:cubicBezTo>
                  <a:cubicBezTo>
                    <a:pt x="84" y="0"/>
                    <a:pt x="81" y="0"/>
                    <a:pt x="78" y="0"/>
                  </a:cubicBezTo>
                  <a:cubicBezTo>
                    <a:pt x="62" y="2"/>
                    <a:pt x="47" y="6"/>
                    <a:pt x="33" y="15"/>
                  </a:cubicBezTo>
                  <a:cubicBezTo>
                    <a:pt x="21" y="23"/>
                    <a:pt x="13" y="33"/>
                    <a:pt x="7" y="46"/>
                  </a:cubicBezTo>
                  <a:cubicBezTo>
                    <a:pt x="3" y="54"/>
                    <a:pt x="1" y="62"/>
                    <a:pt x="0" y="71"/>
                  </a:cubicBezTo>
                  <a:cubicBezTo>
                    <a:pt x="0" y="71"/>
                    <a:pt x="0" y="72"/>
                    <a:pt x="0" y="72"/>
                  </a:cubicBezTo>
                  <a:cubicBezTo>
                    <a:pt x="0" y="75"/>
                    <a:pt x="0" y="78"/>
                    <a:pt x="0" y="80"/>
                  </a:cubicBezTo>
                  <a:cubicBezTo>
                    <a:pt x="1" y="84"/>
                    <a:pt x="1" y="89"/>
                    <a:pt x="2" y="93"/>
                  </a:cubicBezTo>
                  <a:cubicBezTo>
                    <a:pt x="3" y="98"/>
                    <a:pt x="5" y="104"/>
                    <a:pt x="8" y="109"/>
                  </a:cubicBezTo>
                  <a:cubicBezTo>
                    <a:pt x="10" y="111"/>
                    <a:pt x="11" y="114"/>
                    <a:pt x="13" y="116"/>
                  </a:cubicBezTo>
                  <a:cubicBezTo>
                    <a:pt x="17" y="123"/>
                    <a:pt x="21" y="130"/>
                    <a:pt x="27" y="137"/>
                  </a:cubicBezTo>
                  <a:cubicBezTo>
                    <a:pt x="36" y="147"/>
                    <a:pt x="42" y="159"/>
                    <a:pt x="44" y="173"/>
                  </a:cubicBezTo>
                  <a:cubicBezTo>
                    <a:pt x="45" y="176"/>
                    <a:pt x="46" y="180"/>
                    <a:pt x="46" y="183"/>
                  </a:cubicBezTo>
                  <a:cubicBezTo>
                    <a:pt x="46" y="189"/>
                    <a:pt x="46" y="196"/>
                    <a:pt x="46" y="202"/>
                  </a:cubicBezTo>
                  <a:cubicBezTo>
                    <a:pt x="46" y="203"/>
                    <a:pt x="46" y="203"/>
                    <a:pt x="46" y="205"/>
                  </a:cubicBezTo>
                  <a:cubicBezTo>
                    <a:pt x="75" y="205"/>
                    <a:pt x="105" y="205"/>
                    <a:pt x="134" y="205"/>
                  </a:cubicBezTo>
                  <a:cubicBezTo>
                    <a:pt x="134" y="204"/>
                    <a:pt x="134" y="203"/>
                    <a:pt x="134" y="203"/>
                  </a:cubicBezTo>
                  <a:cubicBezTo>
                    <a:pt x="135" y="195"/>
                    <a:pt x="135" y="188"/>
                    <a:pt x="135" y="181"/>
                  </a:cubicBezTo>
                  <a:cubicBezTo>
                    <a:pt x="135" y="179"/>
                    <a:pt x="135" y="177"/>
                    <a:pt x="136" y="175"/>
                  </a:cubicBezTo>
                  <a:cubicBezTo>
                    <a:pt x="136" y="172"/>
                    <a:pt x="138" y="171"/>
                    <a:pt x="140" y="170"/>
                  </a:cubicBezTo>
                  <a:cubicBezTo>
                    <a:pt x="144" y="169"/>
                    <a:pt x="147" y="169"/>
                    <a:pt x="151" y="169"/>
                  </a:cubicBezTo>
                  <a:cubicBezTo>
                    <a:pt x="153" y="169"/>
                    <a:pt x="155" y="170"/>
                    <a:pt x="157" y="170"/>
                  </a:cubicBezTo>
                  <a:cubicBezTo>
                    <a:pt x="161" y="171"/>
                    <a:pt x="168" y="168"/>
                    <a:pt x="168" y="163"/>
                  </a:cubicBezTo>
                  <a:cubicBezTo>
                    <a:pt x="168" y="162"/>
                    <a:pt x="168" y="161"/>
                    <a:pt x="168" y="159"/>
                  </a:cubicBezTo>
                  <a:cubicBezTo>
                    <a:pt x="167" y="157"/>
                    <a:pt x="168" y="155"/>
                    <a:pt x="169" y="152"/>
                  </a:cubicBezTo>
                  <a:cubicBezTo>
                    <a:pt x="172" y="148"/>
                    <a:pt x="172" y="145"/>
                    <a:pt x="167" y="142"/>
                  </a:cubicBezTo>
                  <a:cubicBezTo>
                    <a:pt x="167" y="141"/>
                    <a:pt x="167" y="141"/>
                    <a:pt x="167" y="141"/>
                  </a:cubicBezTo>
                  <a:cubicBezTo>
                    <a:pt x="168" y="140"/>
                    <a:pt x="169" y="140"/>
                    <a:pt x="170" y="139"/>
                  </a:cubicBezTo>
                  <a:cubicBezTo>
                    <a:pt x="172" y="137"/>
                    <a:pt x="172" y="136"/>
                    <a:pt x="172" y="133"/>
                  </a:cubicBezTo>
                  <a:cubicBezTo>
                    <a:pt x="171" y="130"/>
                    <a:pt x="170" y="126"/>
                    <a:pt x="170" y="123"/>
                  </a:cubicBezTo>
                  <a:cubicBezTo>
                    <a:pt x="169" y="122"/>
                    <a:pt x="170" y="121"/>
                    <a:pt x="171" y="121"/>
                  </a:cubicBezTo>
                  <a:cubicBezTo>
                    <a:pt x="172" y="120"/>
                    <a:pt x="173" y="120"/>
                    <a:pt x="175" y="119"/>
                  </a:cubicBezTo>
                  <a:cubicBezTo>
                    <a:pt x="177" y="117"/>
                    <a:pt x="177" y="116"/>
                    <a:pt x="176" y="113"/>
                  </a:cubicBezTo>
                  <a:close/>
                </a:path>
              </a:pathLst>
            </a:cu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7807644" y="3019425"/>
              <a:ext cx="128588" cy="123825"/>
            </a:xfrm>
            <a:custGeom>
              <a:avLst/>
              <a:gdLst>
                <a:gd name="T0" fmla="*/ 81 w 81"/>
                <a:gd name="T1" fmla="*/ 33 h 78"/>
                <a:gd name="T2" fmla="*/ 50 w 81"/>
                <a:gd name="T3" fmla="*/ 33 h 78"/>
                <a:gd name="T4" fmla="*/ 50 w 81"/>
                <a:gd name="T5" fmla="*/ 0 h 78"/>
                <a:gd name="T6" fmla="*/ 33 w 81"/>
                <a:gd name="T7" fmla="*/ 0 h 78"/>
                <a:gd name="T8" fmla="*/ 33 w 81"/>
                <a:gd name="T9" fmla="*/ 33 h 78"/>
                <a:gd name="T10" fmla="*/ 0 w 81"/>
                <a:gd name="T11" fmla="*/ 33 h 78"/>
                <a:gd name="T12" fmla="*/ 0 w 81"/>
                <a:gd name="T13" fmla="*/ 48 h 78"/>
                <a:gd name="T14" fmla="*/ 33 w 81"/>
                <a:gd name="T15" fmla="*/ 48 h 78"/>
                <a:gd name="T16" fmla="*/ 33 w 81"/>
                <a:gd name="T17" fmla="*/ 78 h 78"/>
                <a:gd name="T18" fmla="*/ 50 w 81"/>
                <a:gd name="T19" fmla="*/ 78 h 78"/>
                <a:gd name="T20" fmla="*/ 50 w 81"/>
                <a:gd name="T21" fmla="*/ 48 h 78"/>
                <a:gd name="T22" fmla="*/ 81 w 81"/>
                <a:gd name="T23" fmla="*/ 48 h 78"/>
                <a:gd name="T24" fmla="*/ 81 w 81"/>
                <a:gd name="T2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8">
                  <a:moveTo>
                    <a:pt x="81" y="33"/>
                  </a:moveTo>
                  <a:lnTo>
                    <a:pt x="50" y="33"/>
                  </a:lnTo>
                  <a:lnTo>
                    <a:pt x="50" y="0"/>
                  </a:lnTo>
                  <a:lnTo>
                    <a:pt x="33" y="0"/>
                  </a:lnTo>
                  <a:lnTo>
                    <a:pt x="33" y="33"/>
                  </a:lnTo>
                  <a:lnTo>
                    <a:pt x="0" y="33"/>
                  </a:lnTo>
                  <a:lnTo>
                    <a:pt x="0" y="48"/>
                  </a:lnTo>
                  <a:lnTo>
                    <a:pt x="33" y="48"/>
                  </a:lnTo>
                  <a:lnTo>
                    <a:pt x="33" y="78"/>
                  </a:lnTo>
                  <a:lnTo>
                    <a:pt x="50" y="78"/>
                  </a:lnTo>
                  <a:lnTo>
                    <a:pt x="50" y="48"/>
                  </a:lnTo>
                  <a:lnTo>
                    <a:pt x="81" y="48"/>
                  </a:lnTo>
                  <a:lnTo>
                    <a:pt x="81" y="33"/>
                  </a:lnTo>
                  <a:close/>
                </a:path>
              </a:pathLst>
            </a:cu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7" name="Freeform 34"/>
          <p:cNvSpPr/>
          <p:nvPr/>
        </p:nvSpPr>
        <p:spPr bwMode="auto">
          <a:xfrm>
            <a:off x="5577206" y="4341813"/>
            <a:ext cx="1123950" cy="1030288"/>
          </a:xfrm>
          <a:custGeom>
            <a:avLst/>
            <a:gdLst>
              <a:gd name="T0" fmla="*/ 7 w 642"/>
              <a:gd name="T1" fmla="*/ 0 h 589"/>
              <a:gd name="T2" fmla="*/ 627 w 642"/>
              <a:gd name="T3" fmla="*/ 0 h 589"/>
              <a:gd name="T4" fmla="*/ 627 w 642"/>
              <a:gd name="T5" fmla="*/ 51 h 589"/>
              <a:gd name="T6" fmla="*/ 642 w 642"/>
              <a:gd name="T7" fmla="*/ 82 h 589"/>
              <a:gd name="T8" fmla="*/ 612 w 642"/>
              <a:gd name="T9" fmla="*/ 129 h 589"/>
              <a:gd name="T10" fmla="*/ 637 w 642"/>
              <a:gd name="T11" fmla="*/ 171 h 589"/>
              <a:gd name="T12" fmla="*/ 612 w 642"/>
              <a:gd name="T13" fmla="*/ 225 h 589"/>
              <a:gd name="T14" fmla="*/ 635 w 642"/>
              <a:gd name="T15" fmla="*/ 261 h 589"/>
              <a:gd name="T16" fmla="*/ 612 w 642"/>
              <a:gd name="T17" fmla="*/ 306 h 589"/>
              <a:gd name="T18" fmla="*/ 635 w 642"/>
              <a:gd name="T19" fmla="*/ 347 h 589"/>
              <a:gd name="T20" fmla="*/ 610 w 642"/>
              <a:gd name="T21" fmla="*/ 394 h 589"/>
              <a:gd name="T22" fmla="*/ 626 w 642"/>
              <a:gd name="T23" fmla="*/ 424 h 589"/>
              <a:gd name="T24" fmla="*/ 575 w 642"/>
              <a:gd name="T25" fmla="*/ 495 h 589"/>
              <a:gd name="T26" fmla="*/ 467 w 642"/>
              <a:gd name="T27" fmla="*/ 589 h 589"/>
              <a:gd name="T28" fmla="*/ 174 w 642"/>
              <a:gd name="T29" fmla="*/ 589 h 589"/>
              <a:gd name="T30" fmla="*/ 39 w 642"/>
              <a:gd name="T31" fmla="*/ 476 h 589"/>
              <a:gd name="T32" fmla="*/ 32 w 642"/>
              <a:gd name="T33" fmla="*/ 429 h 589"/>
              <a:gd name="T34" fmla="*/ 2 w 642"/>
              <a:gd name="T35" fmla="*/ 389 h 589"/>
              <a:gd name="T36" fmla="*/ 26 w 642"/>
              <a:gd name="T37" fmla="*/ 355 h 589"/>
              <a:gd name="T38" fmla="*/ 2 w 642"/>
              <a:gd name="T39" fmla="*/ 295 h 589"/>
              <a:gd name="T40" fmla="*/ 23 w 642"/>
              <a:gd name="T41" fmla="*/ 258 h 589"/>
              <a:gd name="T42" fmla="*/ 5 w 642"/>
              <a:gd name="T43" fmla="*/ 214 h 589"/>
              <a:gd name="T44" fmla="*/ 24 w 642"/>
              <a:gd name="T45" fmla="*/ 168 h 589"/>
              <a:gd name="T46" fmla="*/ 2 w 642"/>
              <a:gd name="T47" fmla="*/ 120 h 589"/>
              <a:gd name="T48" fmla="*/ 7 w 642"/>
              <a:gd name="T4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2" h="589">
                <a:moveTo>
                  <a:pt x="7" y="0"/>
                </a:moveTo>
                <a:cubicBezTo>
                  <a:pt x="627" y="0"/>
                  <a:pt x="627" y="0"/>
                  <a:pt x="627" y="0"/>
                </a:cubicBezTo>
                <a:cubicBezTo>
                  <a:pt x="627" y="51"/>
                  <a:pt x="627" y="51"/>
                  <a:pt x="627" y="51"/>
                </a:cubicBezTo>
                <a:cubicBezTo>
                  <a:pt x="627" y="51"/>
                  <a:pt x="642" y="62"/>
                  <a:pt x="642" y="82"/>
                </a:cubicBezTo>
                <a:cubicBezTo>
                  <a:pt x="642" y="101"/>
                  <a:pt x="612" y="115"/>
                  <a:pt x="612" y="129"/>
                </a:cubicBezTo>
                <a:cubicBezTo>
                  <a:pt x="612" y="144"/>
                  <a:pt x="637" y="152"/>
                  <a:pt x="637" y="171"/>
                </a:cubicBezTo>
                <a:cubicBezTo>
                  <a:pt x="637" y="190"/>
                  <a:pt x="610" y="206"/>
                  <a:pt x="612" y="225"/>
                </a:cubicBezTo>
                <a:cubicBezTo>
                  <a:pt x="613" y="244"/>
                  <a:pt x="637" y="246"/>
                  <a:pt x="635" y="261"/>
                </a:cubicBezTo>
                <a:cubicBezTo>
                  <a:pt x="634" y="277"/>
                  <a:pt x="612" y="292"/>
                  <a:pt x="612" y="306"/>
                </a:cubicBezTo>
                <a:cubicBezTo>
                  <a:pt x="612" y="320"/>
                  <a:pt x="635" y="331"/>
                  <a:pt x="635" y="347"/>
                </a:cubicBezTo>
                <a:cubicBezTo>
                  <a:pt x="635" y="363"/>
                  <a:pt x="612" y="378"/>
                  <a:pt x="610" y="394"/>
                </a:cubicBezTo>
                <a:cubicBezTo>
                  <a:pt x="608" y="409"/>
                  <a:pt x="626" y="413"/>
                  <a:pt x="626" y="424"/>
                </a:cubicBezTo>
                <a:cubicBezTo>
                  <a:pt x="626" y="435"/>
                  <a:pt x="618" y="459"/>
                  <a:pt x="575" y="495"/>
                </a:cubicBezTo>
                <a:cubicBezTo>
                  <a:pt x="532" y="532"/>
                  <a:pt x="467" y="589"/>
                  <a:pt x="467" y="589"/>
                </a:cubicBezTo>
                <a:cubicBezTo>
                  <a:pt x="174" y="589"/>
                  <a:pt x="174" y="589"/>
                  <a:pt x="174" y="589"/>
                </a:cubicBezTo>
                <a:cubicBezTo>
                  <a:pt x="39" y="476"/>
                  <a:pt x="39" y="476"/>
                  <a:pt x="39" y="476"/>
                </a:cubicBezTo>
                <a:cubicBezTo>
                  <a:pt x="35" y="462"/>
                  <a:pt x="35" y="438"/>
                  <a:pt x="32" y="429"/>
                </a:cubicBezTo>
                <a:cubicBezTo>
                  <a:pt x="29" y="419"/>
                  <a:pt x="2" y="405"/>
                  <a:pt x="2" y="389"/>
                </a:cubicBezTo>
                <a:cubicBezTo>
                  <a:pt x="2" y="373"/>
                  <a:pt x="26" y="366"/>
                  <a:pt x="26" y="355"/>
                </a:cubicBezTo>
                <a:cubicBezTo>
                  <a:pt x="26" y="344"/>
                  <a:pt x="0" y="316"/>
                  <a:pt x="2" y="295"/>
                </a:cubicBezTo>
                <a:cubicBezTo>
                  <a:pt x="3" y="274"/>
                  <a:pt x="21" y="269"/>
                  <a:pt x="23" y="258"/>
                </a:cubicBezTo>
                <a:cubicBezTo>
                  <a:pt x="24" y="247"/>
                  <a:pt x="5" y="230"/>
                  <a:pt x="5" y="214"/>
                </a:cubicBezTo>
                <a:cubicBezTo>
                  <a:pt x="5" y="198"/>
                  <a:pt x="24" y="182"/>
                  <a:pt x="24" y="168"/>
                </a:cubicBezTo>
                <a:cubicBezTo>
                  <a:pt x="24" y="153"/>
                  <a:pt x="3" y="144"/>
                  <a:pt x="2" y="120"/>
                </a:cubicBezTo>
                <a:cubicBezTo>
                  <a:pt x="0" y="96"/>
                  <a:pt x="7" y="0"/>
                  <a:pt x="7" y="0"/>
                </a:cubicBez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5893119" y="5403850"/>
            <a:ext cx="465138" cy="63500"/>
          </a:xfrm>
          <a:custGeom>
            <a:avLst/>
            <a:gdLst>
              <a:gd name="T0" fmla="*/ 0 w 266"/>
              <a:gd name="T1" fmla="*/ 0 h 36"/>
              <a:gd name="T2" fmla="*/ 266 w 266"/>
              <a:gd name="T3" fmla="*/ 0 h 36"/>
              <a:gd name="T4" fmla="*/ 223 w 266"/>
              <a:gd name="T5" fmla="*/ 36 h 36"/>
              <a:gd name="T6" fmla="*/ 50 w 266"/>
              <a:gd name="T7" fmla="*/ 36 h 36"/>
              <a:gd name="T8" fmla="*/ 0 w 266"/>
              <a:gd name="T9" fmla="*/ 0 h 36"/>
            </a:gdLst>
            <a:ahLst/>
            <a:cxnLst>
              <a:cxn ang="0">
                <a:pos x="T0" y="T1"/>
              </a:cxn>
              <a:cxn ang="0">
                <a:pos x="T2" y="T3"/>
              </a:cxn>
              <a:cxn ang="0">
                <a:pos x="T4" y="T5"/>
              </a:cxn>
              <a:cxn ang="0">
                <a:pos x="T6" y="T7"/>
              </a:cxn>
              <a:cxn ang="0">
                <a:pos x="T8" y="T9"/>
              </a:cxn>
            </a:cxnLst>
            <a:rect l="0" t="0" r="r" b="b"/>
            <a:pathLst>
              <a:path w="266" h="36">
                <a:moveTo>
                  <a:pt x="0" y="0"/>
                </a:moveTo>
                <a:cubicBezTo>
                  <a:pt x="266" y="0"/>
                  <a:pt x="266" y="0"/>
                  <a:pt x="266" y="0"/>
                </a:cubicBezTo>
                <a:cubicBezTo>
                  <a:pt x="266" y="0"/>
                  <a:pt x="237" y="36"/>
                  <a:pt x="223" y="36"/>
                </a:cubicBezTo>
                <a:cubicBezTo>
                  <a:pt x="209" y="36"/>
                  <a:pt x="62" y="36"/>
                  <a:pt x="50" y="36"/>
                </a:cubicBezTo>
                <a:cubicBezTo>
                  <a:pt x="37" y="36"/>
                  <a:pt x="0" y="0"/>
                  <a:pt x="0" y="0"/>
                </a:cubicBezTo>
                <a:close/>
              </a:path>
            </a:pathLst>
          </a:custGeom>
          <a:solidFill>
            <a:srgbClr val="4444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Rectangle 36"/>
          <p:cNvSpPr>
            <a:spLocks noChangeArrowheads="1"/>
          </p:cNvSpPr>
          <p:nvPr/>
        </p:nvSpPr>
        <p:spPr bwMode="auto">
          <a:xfrm>
            <a:off x="4282600" y="2962275"/>
            <a:ext cx="115888" cy="457200"/>
          </a:xfrm>
          <a:prstGeom prst="rect">
            <a:avLst/>
          </a:prstGeom>
          <a:solidFill>
            <a:srgbClr val="E87071"/>
          </a:solidFill>
          <a:ln>
            <a:noFill/>
          </a:ln>
        </p:spPr>
        <p:txBody>
          <a:bodyPr vert="horz" wrap="square" lIns="91440" tIns="45720" rIns="91440" bIns="45720" numCol="1" anchor="t" anchorCtr="0" compatLnSpc="1"/>
          <a:lstStyle/>
          <a:p>
            <a:endParaRPr lang="zh-CN" altLang="en-US"/>
          </a:p>
        </p:txBody>
      </p:sp>
      <p:grpSp>
        <p:nvGrpSpPr>
          <p:cNvPr id="127" name="组合 126"/>
          <p:cNvGrpSpPr/>
          <p:nvPr/>
        </p:nvGrpSpPr>
        <p:grpSpPr>
          <a:xfrm>
            <a:off x="7884637" y="3600450"/>
            <a:ext cx="341313" cy="455613"/>
            <a:chOff x="7634289" y="3746500"/>
            <a:chExt cx="341313" cy="455613"/>
          </a:xfrm>
        </p:grpSpPr>
        <p:sp>
          <p:nvSpPr>
            <p:cNvPr id="41" name="Freeform 38"/>
            <p:cNvSpPr/>
            <p:nvPr/>
          </p:nvSpPr>
          <p:spPr bwMode="auto">
            <a:xfrm>
              <a:off x="7634289" y="3746500"/>
              <a:ext cx="341313" cy="142875"/>
            </a:xfrm>
            <a:custGeom>
              <a:avLst/>
              <a:gdLst>
                <a:gd name="T0" fmla="*/ 0 w 195"/>
                <a:gd name="T1" fmla="*/ 62 h 82"/>
                <a:gd name="T2" fmla="*/ 0 w 195"/>
                <a:gd name="T3" fmla="*/ 0 h 82"/>
                <a:gd name="T4" fmla="*/ 97 w 195"/>
                <a:gd name="T5" fmla="*/ 0 h 82"/>
                <a:gd name="T6" fmla="*/ 173 w 195"/>
                <a:gd name="T7" fmla="*/ 32 h 82"/>
                <a:gd name="T8" fmla="*/ 195 w 195"/>
                <a:gd name="T9" fmla="*/ 82 h 82"/>
                <a:gd name="T10" fmla="*/ 136 w 195"/>
                <a:gd name="T11" fmla="*/ 82 h 82"/>
                <a:gd name="T12" fmla="*/ 105 w 195"/>
                <a:gd name="T13" fmla="*/ 63 h 82"/>
                <a:gd name="T14" fmla="*/ 0 w 195"/>
                <a:gd name="T15" fmla="*/ 6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82">
                  <a:moveTo>
                    <a:pt x="0" y="62"/>
                  </a:moveTo>
                  <a:cubicBezTo>
                    <a:pt x="0" y="0"/>
                    <a:pt x="0" y="0"/>
                    <a:pt x="0" y="0"/>
                  </a:cubicBezTo>
                  <a:cubicBezTo>
                    <a:pt x="0" y="0"/>
                    <a:pt x="65" y="0"/>
                    <a:pt x="97" y="0"/>
                  </a:cubicBezTo>
                  <a:cubicBezTo>
                    <a:pt x="129" y="0"/>
                    <a:pt x="151" y="9"/>
                    <a:pt x="173" y="32"/>
                  </a:cubicBezTo>
                  <a:cubicBezTo>
                    <a:pt x="192" y="51"/>
                    <a:pt x="195" y="82"/>
                    <a:pt x="195" y="82"/>
                  </a:cubicBezTo>
                  <a:cubicBezTo>
                    <a:pt x="136" y="82"/>
                    <a:pt x="136" y="82"/>
                    <a:pt x="136" y="82"/>
                  </a:cubicBezTo>
                  <a:cubicBezTo>
                    <a:pt x="136" y="82"/>
                    <a:pt x="127" y="67"/>
                    <a:pt x="105" y="63"/>
                  </a:cubicBezTo>
                  <a:cubicBezTo>
                    <a:pt x="82" y="60"/>
                    <a:pt x="0" y="62"/>
                    <a:pt x="0" y="62"/>
                  </a:cubicBezTo>
                  <a:close/>
                </a:path>
              </a:pathLst>
            </a:cu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7634289" y="3921125"/>
              <a:ext cx="328613" cy="280988"/>
            </a:xfrm>
            <a:custGeom>
              <a:avLst/>
              <a:gdLst>
                <a:gd name="T0" fmla="*/ 0 w 188"/>
                <a:gd name="T1" fmla="*/ 161 h 161"/>
                <a:gd name="T2" fmla="*/ 116 w 188"/>
                <a:gd name="T3" fmla="*/ 161 h 161"/>
                <a:gd name="T4" fmla="*/ 188 w 188"/>
                <a:gd name="T5" fmla="*/ 83 h 161"/>
                <a:gd name="T6" fmla="*/ 133 w 188"/>
                <a:gd name="T7" fmla="*/ 3 h 161"/>
                <a:gd name="T8" fmla="*/ 3 w 188"/>
                <a:gd name="T9" fmla="*/ 3 h 161"/>
                <a:gd name="T10" fmla="*/ 3 w 188"/>
                <a:gd name="T11" fmla="*/ 67 h 161"/>
                <a:gd name="T12" fmla="*/ 111 w 188"/>
                <a:gd name="T13" fmla="*/ 67 h 161"/>
                <a:gd name="T14" fmla="*/ 111 w 188"/>
                <a:gd name="T15" fmla="*/ 95 h 161"/>
                <a:gd name="T16" fmla="*/ 0 w 188"/>
                <a:gd name="T17" fmla="*/ 95 h 161"/>
                <a:gd name="T18" fmla="*/ 0 w 188"/>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61">
                  <a:moveTo>
                    <a:pt x="0" y="161"/>
                  </a:moveTo>
                  <a:cubicBezTo>
                    <a:pt x="0" y="161"/>
                    <a:pt x="90" y="161"/>
                    <a:pt x="116" y="161"/>
                  </a:cubicBezTo>
                  <a:cubicBezTo>
                    <a:pt x="141" y="161"/>
                    <a:pt x="188" y="143"/>
                    <a:pt x="188" y="83"/>
                  </a:cubicBezTo>
                  <a:cubicBezTo>
                    <a:pt x="188" y="22"/>
                    <a:pt x="157" y="6"/>
                    <a:pt x="133" y="3"/>
                  </a:cubicBezTo>
                  <a:cubicBezTo>
                    <a:pt x="110" y="0"/>
                    <a:pt x="3" y="3"/>
                    <a:pt x="3" y="3"/>
                  </a:cubicBezTo>
                  <a:cubicBezTo>
                    <a:pt x="3" y="67"/>
                    <a:pt x="3" y="67"/>
                    <a:pt x="3" y="67"/>
                  </a:cubicBezTo>
                  <a:cubicBezTo>
                    <a:pt x="3" y="67"/>
                    <a:pt x="97" y="67"/>
                    <a:pt x="111" y="67"/>
                  </a:cubicBezTo>
                  <a:cubicBezTo>
                    <a:pt x="126" y="67"/>
                    <a:pt x="129" y="95"/>
                    <a:pt x="111" y="95"/>
                  </a:cubicBezTo>
                  <a:cubicBezTo>
                    <a:pt x="94" y="95"/>
                    <a:pt x="0" y="95"/>
                    <a:pt x="0" y="95"/>
                  </a:cubicBezTo>
                  <a:lnTo>
                    <a:pt x="0" y="161"/>
                  </a:lnTo>
                  <a:close/>
                </a:path>
              </a:pathLst>
            </a:cu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Oval 41"/>
          <p:cNvSpPr>
            <a:spLocks noChangeArrowheads="1"/>
          </p:cNvSpPr>
          <p:nvPr/>
        </p:nvSpPr>
        <p:spPr bwMode="auto">
          <a:xfrm>
            <a:off x="4478656" y="3422650"/>
            <a:ext cx="53975" cy="55563"/>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45" name="Oval 42"/>
          <p:cNvSpPr>
            <a:spLocks noChangeArrowheads="1"/>
          </p:cNvSpPr>
          <p:nvPr/>
        </p:nvSpPr>
        <p:spPr bwMode="auto">
          <a:xfrm>
            <a:off x="4497706" y="3497263"/>
            <a:ext cx="53975" cy="55563"/>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46" name="Oval 43"/>
          <p:cNvSpPr>
            <a:spLocks noChangeArrowheads="1"/>
          </p:cNvSpPr>
          <p:nvPr/>
        </p:nvSpPr>
        <p:spPr bwMode="auto">
          <a:xfrm>
            <a:off x="4531044" y="3571875"/>
            <a:ext cx="55563" cy="57150"/>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47" name="Oval 44"/>
          <p:cNvSpPr>
            <a:spLocks noChangeArrowheads="1"/>
          </p:cNvSpPr>
          <p:nvPr/>
        </p:nvSpPr>
        <p:spPr bwMode="auto">
          <a:xfrm>
            <a:off x="4580256" y="3633788"/>
            <a:ext cx="55563" cy="55563"/>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48" name="Oval 45"/>
          <p:cNvSpPr>
            <a:spLocks noChangeArrowheads="1"/>
          </p:cNvSpPr>
          <p:nvPr/>
        </p:nvSpPr>
        <p:spPr bwMode="auto">
          <a:xfrm>
            <a:off x="4650106" y="3686175"/>
            <a:ext cx="55563" cy="55563"/>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49" name="Oval 46"/>
          <p:cNvSpPr>
            <a:spLocks noChangeArrowheads="1"/>
          </p:cNvSpPr>
          <p:nvPr/>
        </p:nvSpPr>
        <p:spPr bwMode="auto">
          <a:xfrm>
            <a:off x="4731069" y="3725863"/>
            <a:ext cx="55563" cy="55563"/>
          </a:xfrm>
          <a:prstGeom prst="ellipse">
            <a:avLst/>
          </a:prstGeom>
          <a:solidFill>
            <a:srgbClr val="E87071"/>
          </a:solidFill>
          <a:ln>
            <a:noFill/>
          </a:ln>
        </p:spPr>
        <p:txBody>
          <a:bodyPr vert="horz" wrap="square" lIns="91440" tIns="45720" rIns="91440" bIns="45720" numCol="1" anchor="t" anchorCtr="0" compatLnSpc="1"/>
          <a:lstStyle/>
          <a:p>
            <a:endParaRPr lang="zh-CN" altLang="en-US"/>
          </a:p>
        </p:txBody>
      </p:sp>
      <p:sp>
        <p:nvSpPr>
          <p:cNvPr id="50" name="Oval 47"/>
          <p:cNvSpPr>
            <a:spLocks noChangeArrowheads="1"/>
          </p:cNvSpPr>
          <p:nvPr/>
        </p:nvSpPr>
        <p:spPr bwMode="auto">
          <a:xfrm>
            <a:off x="7150419" y="3605213"/>
            <a:ext cx="55563" cy="57150"/>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Oval 48"/>
          <p:cNvSpPr>
            <a:spLocks noChangeArrowheads="1"/>
          </p:cNvSpPr>
          <p:nvPr/>
        </p:nvSpPr>
        <p:spPr bwMode="auto">
          <a:xfrm>
            <a:off x="7191694" y="3519488"/>
            <a:ext cx="55563" cy="57150"/>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Oval 49"/>
          <p:cNvSpPr>
            <a:spLocks noChangeArrowheads="1"/>
          </p:cNvSpPr>
          <p:nvPr/>
        </p:nvSpPr>
        <p:spPr bwMode="auto">
          <a:xfrm>
            <a:off x="7244081" y="3449638"/>
            <a:ext cx="55563" cy="57150"/>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Oval 50"/>
          <p:cNvSpPr>
            <a:spLocks noChangeArrowheads="1"/>
          </p:cNvSpPr>
          <p:nvPr/>
        </p:nvSpPr>
        <p:spPr bwMode="auto">
          <a:xfrm>
            <a:off x="7309169" y="3397250"/>
            <a:ext cx="55563" cy="55563"/>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Oval 51"/>
          <p:cNvSpPr>
            <a:spLocks noChangeArrowheads="1"/>
          </p:cNvSpPr>
          <p:nvPr/>
        </p:nvSpPr>
        <p:spPr bwMode="auto">
          <a:xfrm>
            <a:off x="7379019" y="3368675"/>
            <a:ext cx="53975" cy="57150"/>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Oval 52"/>
          <p:cNvSpPr>
            <a:spLocks noChangeArrowheads="1"/>
          </p:cNvSpPr>
          <p:nvPr/>
        </p:nvSpPr>
        <p:spPr bwMode="auto">
          <a:xfrm>
            <a:off x="7456806" y="3349625"/>
            <a:ext cx="55563" cy="55563"/>
          </a:xfrm>
          <a:prstGeom prst="ellipse">
            <a:avLst/>
          </a:prstGeom>
          <a:solidFill>
            <a:srgbClr val="4BA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Oval 53"/>
          <p:cNvSpPr>
            <a:spLocks noChangeArrowheads="1"/>
          </p:cNvSpPr>
          <p:nvPr/>
        </p:nvSpPr>
        <p:spPr bwMode="auto">
          <a:xfrm>
            <a:off x="7925119" y="3162300"/>
            <a:ext cx="53975" cy="57150"/>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Oval 54"/>
          <p:cNvSpPr>
            <a:spLocks noChangeArrowheads="1"/>
          </p:cNvSpPr>
          <p:nvPr/>
        </p:nvSpPr>
        <p:spPr bwMode="auto">
          <a:xfrm>
            <a:off x="8014019" y="3116263"/>
            <a:ext cx="55563" cy="55563"/>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Oval 55"/>
          <p:cNvSpPr>
            <a:spLocks noChangeArrowheads="1"/>
          </p:cNvSpPr>
          <p:nvPr/>
        </p:nvSpPr>
        <p:spPr bwMode="auto">
          <a:xfrm>
            <a:off x="8082281" y="3065463"/>
            <a:ext cx="57150" cy="55563"/>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Oval 56"/>
          <p:cNvSpPr>
            <a:spLocks noChangeArrowheads="1"/>
          </p:cNvSpPr>
          <p:nvPr/>
        </p:nvSpPr>
        <p:spPr bwMode="auto">
          <a:xfrm>
            <a:off x="8137844" y="2994025"/>
            <a:ext cx="53975" cy="57150"/>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Oval 57"/>
          <p:cNvSpPr>
            <a:spLocks noChangeArrowheads="1"/>
          </p:cNvSpPr>
          <p:nvPr/>
        </p:nvSpPr>
        <p:spPr bwMode="auto">
          <a:xfrm>
            <a:off x="8171181" y="2922588"/>
            <a:ext cx="55563" cy="57150"/>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Oval 58"/>
          <p:cNvSpPr>
            <a:spLocks noChangeArrowheads="1"/>
          </p:cNvSpPr>
          <p:nvPr/>
        </p:nvSpPr>
        <p:spPr bwMode="auto">
          <a:xfrm>
            <a:off x="8185469" y="2847975"/>
            <a:ext cx="57150" cy="55563"/>
          </a:xfrm>
          <a:prstGeom prst="ellipse">
            <a:avLst/>
          </a:prstGeom>
          <a:solidFill>
            <a:srgbClr val="3BCC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Oval 59"/>
          <p:cNvSpPr>
            <a:spLocks noChangeArrowheads="1"/>
          </p:cNvSpPr>
          <p:nvPr/>
        </p:nvSpPr>
        <p:spPr bwMode="auto">
          <a:xfrm>
            <a:off x="8199756" y="2320925"/>
            <a:ext cx="57150" cy="55563"/>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Oval 60"/>
          <p:cNvSpPr>
            <a:spLocks noChangeArrowheads="1"/>
          </p:cNvSpPr>
          <p:nvPr/>
        </p:nvSpPr>
        <p:spPr bwMode="auto">
          <a:xfrm>
            <a:off x="8198169" y="2220913"/>
            <a:ext cx="55563" cy="55563"/>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Oval 61"/>
          <p:cNvSpPr>
            <a:spLocks noChangeArrowheads="1"/>
          </p:cNvSpPr>
          <p:nvPr/>
        </p:nvSpPr>
        <p:spPr bwMode="auto">
          <a:xfrm>
            <a:off x="8172769" y="2132013"/>
            <a:ext cx="55563" cy="55563"/>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Oval 62"/>
          <p:cNvSpPr>
            <a:spLocks noChangeArrowheads="1"/>
          </p:cNvSpPr>
          <p:nvPr/>
        </p:nvSpPr>
        <p:spPr bwMode="auto">
          <a:xfrm>
            <a:off x="8133081" y="2055813"/>
            <a:ext cx="57150" cy="57150"/>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Oval 63"/>
          <p:cNvSpPr>
            <a:spLocks noChangeArrowheads="1"/>
          </p:cNvSpPr>
          <p:nvPr/>
        </p:nvSpPr>
        <p:spPr bwMode="auto">
          <a:xfrm>
            <a:off x="8077519" y="2000250"/>
            <a:ext cx="55563" cy="55563"/>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Oval 64"/>
          <p:cNvSpPr>
            <a:spLocks noChangeArrowheads="1"/>
          </p:cNvSpPr>
          <p:nvPr/>
        </p:nvSpPr>
        <p:spPr bwMode="auto">
          <a:xfrm>
            <a:off x="8014019" y="1952625"/>
            <a:ext cx="55563" cy="57150"/>
          </a:xfrm>
          <a:prstGeom prst="ellipse">
            <a:avLst/>
          </a:pr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5450206" y="1668463"/>
            <a:ext cx="69850" cy="95250"/>
          </a:xfrm>
          <a:custGeom>
            <a:avLst/>
            <a:gdLst>
              <a:gd name="T0" fmla="*/ 20 w 40"/>
              <a:gd name="T1" fmla="*/ 55 h 55"/>
              <a:gd name="T2" fmla="*/ 5 w 40"/>
              <a:gd name="T3" fmla="*/ 49 h 55"/>
              <a:gd name="T4" fmla="*/ 0 w 40"/>
              <a:gd name="T5" fmla="*/ 27 h 55"/>
              <a:gd name="T6" fmla="*/ 5 w 40"/>
              <a:gd name="T7" fmla="*/ 6 h 55"/>
              <a:gd name="T8" fmla="*/ 20 w 40"/>
              <a:gd name="T9" fmla="*/ 0 h 55"/>
              <a:gd name="T10" fmla="*/ 40 w 40"/>
              <a:gd name="T11" fmla="*/ 17 h 55"/>
              <a:gd name="T12" fmla="*/ 29 w 40"/>
              <a:gd name="T13" fmla="*/ 17 h 55"/>
              <a:gd name="T14" fmla="*/ 20 w 40"/>
              <a:gd name="T15" fmla="*/ 9 h 55"/>
              <a:gd name="T16" fmla="*/ 13 w 40"/>
              <a:gd name="T17" fmla="*/ 12 h 55"/>
              <a:gd name="T18" fmla="*/ 10 w 40"/>
              <a:gd name="T19" fmla="*/ 27 h 55"/>
              <a:gd name="T20" fmla="*/ 13 w 40"/>
              <a:gd name="T21" fmla="*/ 43 h 55"/>
              <a:gd name="T22" fmla="*/ 20 w 40"/>
              <a:gd name="T23" fmla="*/ 45 h 55"/>
              <a:gd name="T24" fmla="*/ 29 w 40"/>
              <a:gd name="T25" fmla="*/ 38 h 55"/>
              <a:gd name="T26" fmla="*/ 40 w 40"/>
              <a:gd name="T27" fmla="*/ 38 h 55"/>
              <a:gd name="T28" fmla="*/ 20 w 40"/>
              <a:gd name="T2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55">
                <a:moveTo>
                  <a:pt x="20" y="55"/>
                </a:moveTo>
                <a:cubicBezTo>
                  <a:pt x="14" y="55"/>
                  <a:pt x="9" y="53"/>
                  <a:pt x="5" y="49"/>
                </a:cubicBezTo>
                <a:cubicBezTo>
                  <a:pt x="0" y="43"/>
                  <a:pt x="0" y="37"/>
                  <a:pt x="0" y="27"/>
                </a:cubicBezTo>
                <a:cubicBezTo>
                  <a:pt x="0" y="18"/>
                  <a:pt x="0" y="11"/>
                  <a:pt x="5" y="6"/>
                </a:cubicBezTo>
                <a:cubicBezTo>
                  <a:pt x="9" y="2"/>
                  <a:pt x="14" y="0"/>
                  <a:pt x="20" y="0"/>
                </a:cubicBezTo>
                <a:cubicBezTo>
                  <a:pt x="30" y="0"/>
                  <a:pt x="38" y="6"/>
                  <a:pt x="40" y="17"/>
                </a:cubicBezTo>
                <a:cubicBezTo>
                  <a:pt x="29" y="17"/>
                  <a:pt x="29" y="17"/>
                  <a:pt x="29" y="17"/>
                </a:cubicBezTo>
                <a:cubicBezTo>
                  <a:pt x="28" y="13"/>
                  <a:pt x="25" y="9"/>
                  <a:pt x="20" y="9"/>
                </a:cubicBezTo>
                <a:cubicBezTo>
                  <a:pt x="17" y="9"/>
                  <a:pt x="15" y="10"/>
                  <a:pt x="13" y="12"/>
                </a:cubicBezTo>
                <a:cubicBezTo>
                  <a:pt x="11" y="14"/>
                  <a:pt x="10" y="17"/>
                  <a:pt x="10" y="27"/>
                </a:cubicBezTo>
                <a:cubicBezTo>
                  <a:pt x="10" y="38"/>
                  <a:pt x="11" y="40"/>
                  <a:pt x="13" y="43"/>
                </a:cubicBezTo>
                <a:cubicBezTo>
                  <a:pt x="15" y="44"/>
                  <a:pt x="17" y="45"/>
                  <a:pt x="20" y="45"/>
                </a:cubicBezTo>
                <a:cubicBezTo>
                  <a:pt x="25" y="45"/>
                  <a:pt x="28" y="42"/>
                  <a:pt x="29" y="38"/>
                </a:cubicBezTo>
                <a:cubicBezTo>
                  <a:pt x="40" y="38"/>
                  <a:pt x="40" y="38"/>
                  <a:pt x="40" y="38"/>
                </a:cubicBezTo>
                <a:cubicBezTo>
                  <a:pt x="38" y="49"/>
                  <a:pt x="30" y="55"/>
                  <a:pt x="20"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a:spLocks noEditPoints="1"/>
          </p:cNvSpPr>
          <p:nvPr/>
        </p:nvSpPr>
        <p:spPr bwMode="auto">
          <a:xfrm>
            <a:off x="5535931" y="1668463"/>
            <a:ext cx="71438" cy="93663"/>
          </a:xfrm>
          <a:custGeom>
            <a:avLst/>
            <a:gdLst>
              <a:gd name="T0" fmla="*/ 29 w 41"/>
              <a:gd name="T1" fmla="*/ 54 h 54"/>
              <a:gd name="T2" fmla="*/ 18 w 41"/>
              <a:gd name="T3" fmla="*/ 33 h 54"/>
              <a:gd name="T4" fmla="*/ 10 w 41"/>
              <a:gd name="T5" fmla="*/ 33 h 54"/>
              <a:gd name="T6" fmla="*/ 10 w 41"/>
              <a:gd name="T7" fmla="*/ 54 h 54"/>
              <a:gd name="T8" fmla="*/ 0 w 41"/>
              <a:gd name="T9" fmla="*/ 54 h 54"/>
              <a:gd name="T10" fmla="*/ 0 w 41"/>
              <a:gd name="T11" fmla="*/ 0 h 54"/>
              <a:gd name="T12" fmla="*/ 21 w 41"/>
              <a:gd name="T13" fmla="*/ 0 h 54"/>
              <a:gd name="T14" fmla="*/ 39 w 41"/>
              <a:gd name="T15" fmla="*/ 17 h 54"/>
              <a:gd name="T16" fmla="*/ 29 w 41"/>
              <a:gd name="T17" fmla="*/ 31 h 54"/>
              <a:gd name="T18" fmla="*/ 41 w 41"/>
              <a:gd name="T19" fmla="*/ 54 h 54"/>
              <a:gd name="T20" fmla="*/ 29 w 41"/>
              <a:gd name="T21" fmla="*/ 54 h 54"/>
              <a:gd name="T22" fmla="*/ 20 w 41"/>
              <a:gd name="T23" fmla="*/ 10 h 54"/>
              <a:gd name="T24" fmla="*/ 10 w 41"/>
              <a:gd name="T25" fmla="*/ 10 h 54"/>
              <a:gd name="T26" fmla="*/ 10 w 41"/>
              <a:gd name="T27" fmla="*/ 24 h 54"/>
              <a:gd name="T28" fmla="*/ 20 w 41"/>
              <a:gd name="T29" fmla="*/ 24 h 54"/>
              <a:gd name="T30" fmla="*/ 28 w 41"/>
              <a:gd name="T31" fmla="*/ 17 h 54"/>
              <a:gd name="T32" fmla="*/ 20 w 41"/>
              <a:gd name="T3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4">
                <a:moveTo>
                  <a:pt x="29" y="54"/>
                </a:moveTo>
                <a:cubicBezTo>
                  <a:pt x="18" y="33"/>
                  <a:pt x="18" y="33"/>
                  <a:pt x="18" y="33"/>
                </a:cubicBezTo>
                <a:cubicBezTo>
                  <a:pt x="10" y="33"/>
                  <a:pt x="10" y="33"/>
                  <a:pt x="10" y="33"/>
                </a:cubicBezTo>
                <a:cubicBezTo>
                  <a:pt x="10" y="54"/>
                  <a:pt x="10" y="54"/>
                  <a:pt x="10" y="54"/>
                </a:cubicBezTo>
                <a:cubicBezTo>
                  <a:pt x="0" y="54"/>
                  <a:pt x="0" y="54"/>
                  <a:pt x="0" y="54"/>
                </a:cubicBezTo>
                <a:cubicBezTo>
                  <a:pt x="0" y="0"/>
                  <a:pt x="0" y="0"/>
                  <a:pt x="0" y="0"/>
                </a:cubicBezTo>
                <a:cubicBezTo>
                  <a:pt x="21" y="0"/>
                  <a:pt x="21" y="0"/>
                  <a:pt x="21" y="0"/>
                </a:cubicBezTo>
                <a:cubicBezTo>
                  <a:pt x="32" y="0"/>
                  <a:pt x="39" y="8"/>
                  <a:pt x="39" y="17"/>
                </a:cubicBezTo>
                <a:cubicBezTo>
                  <a:pt x="39" y="24"/>
                  <a:pt x="34" y="29"/>
                  <a:pt x="29" y="31"/>
                </a:cubicBezTo>
                <a:cubicBezTo>
                  <a:pt x="41" y="54"/>
                  <a:pt x="41" y="54"/>
                  <a:pt x="41" y="54"/>
                </a:cubicBezTo>
                <a:lnTo>
                  <a:pt x="29" y="54"/>
                </a:lnTo>
                <a:close/>
                <a:moveTo>
                  <a:pt x="20" y="10"/>
                </a:moveTo>
                <a:cubicBezTo>
                  <a:pt x="10" y="10"/>
                  <a:pt x="10" y="10"/>
                  <a:pt x="10" y="10"/>
                </a:cubicBezTo>
                <a:cubicBezTo>
                  <a:pt x="10" y="24"/>
                  <a:pt x="10" y="24"/>
                  <a:pt x="10" y="24"/>
                </a:cubicBezTo>
                <a:cubicBezTo>
                  <a:pt x="20" y="24"/>
                  <a:pt x="20" y="24"/>
                  <a:pt x="20" y="24"/>
                </a:cubicBezTo>
                <a:cubicBezTo>
                  <a:pt x="25" y="24"/>
                  <a:pt x="28" y="21"/>
                  <a:pt x="28" y="17"/>
                </a:cubicBezTo>
                <a:cubicBezTo>
                  <a:pt x="28" y="13"/>
                  <a:pt x="25" y="10"/>
                  <a:pt x="20"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7"/>
          <p:cNvSpPr/>
          <p:nvPr/>
        </p:nvSpPr>
        <p:spPr bwMode="auto">
          <a:xfrm>
            <a:off x="5623244" y="1668463"/>
            <a:ext cx="61913" cy="93663"/>
          </a:xfrm>
          <a:custGeom>
            <a:avLst/>
            <a:gdLst>
              <a:gd name="T0" fmla="*/ 0 w 39"/>
              <a:gd name="T1" fmla="*/ 59 h 59"/>
              <a:gd name="T2" fmla="*/ 0 w 39"/>
              <a:gd name="T3" fmla="*/ 0 h 59"/>
              <a:gd name="T4" fmla="*/ 39 w 39"/>
              <a:gd name="T5" fmla="*/ 0 h 59"/>
              <a:gd name="T6" fmla="*/ 39 w 39"/>
              <a:gd name="T7" fmla="*/ 11 h 59"/>
              <a:gd name="T8" fmla="*/ 11 w 39"/>
              <a:gd name="T9" fmla="*/ 11 h 59"/>
              <a:gd name="T10" fmla="*/ 11 w 39"/>
              <a:gd name="T11" fmla="*/ 24 h 59"/>
              <a:gd name="T12" fmla="*/ 35 w 39"/>
              <a:gd name="T13" fmla="*/ 24 h 59"/>
              <a:gd name="T14" fmla="*/ 35 w 39"/>
              <a:gd name="T15" fmla="*/ 35 h 59"/>
              <a:gd name="T16" fmla="*/ 11 w 39"/>
              <a:gd name="T17" fmla="*/ 35 h 59"/>
              <a:gd name="T18" fmla="*/ 11 w 39"/>
              <a:gd name="T19" fmla="*/ 49 h 59"/>
              <a:gd name="T20" fmla="*/ 39 w 39"/>
              <a:gd name="T21" fmla="*/ 49 h 59"/>
              <a:gd name="T22" fmla="*/ 39 w 39"/>
              <a:gd name="T23" fmla="*/ 59 h 59"/>
              <a:gd name="T24" fmla="*/ 0 w 39"/>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59">
                <a:moveTo>
                  <a:pt x="0" y="59"/>
                </a:moveTo>
                <a:lnTo>
                  <a:pt x="0" y="0"/>
                </a:lnTo>
                <a:lnTo>
                  <a:pt x="39" y="0"/>
                </a:lnTo>
                <a:lnTo>
                  <a:pt x="39" y="11"/>
                </a:lnTo>
                <a:lnTo>
                  <a:pt x="11" y="11"/>
                </a:lnTo>
                <a:lnTo>
                  <a:pt x="11" y="24"/>
                </a:lnTo>
                <a:lnTo>
                  <a:pt x="35" y="24"/>
                </a:lnTo>
                <a:lnTo>
                  <a:pt x="35" y="35"/>
                </a:lnTo>
                <a:lnTo>
                  <a:pt x="11" y="35"/>
                </a:lnTo>
                <a:lnTo>
                  <a:pt x="11" y="49"/>
                </a:lnTo>
                <a:lnTo>
                  <a:pt x="39" y="49"/>
                </a:lnTo>
                <a:lnTo>
                  <a:pt x="39" y="59"/>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8"/>
          <p:cNvSpPr>
            <a:spLocks noEditPoints="1"/>
          </p:cNvSpPr>
          <p:nvPr/>
        </p:nvSpPr>
        <p:spPr bwMode="auto">
          <a:xfrm>
            <a:off x="5693094" y="1668463"/>
            <a:ext cx="84138" cy="93663"/>
          </a:xfrm>
          <a:custGeom>
            <a:avLst/>
            <a:gdLst>
              <a:gd name="T0" fmla="*/ 41 w 53"/>
              <a:gd name="T1" fmla="*/ 59 h 59"/>
              <a:gd name="T2" fmla="*/ 37 w 53"/>
              <a:gd name="T3" fmla="*/ 49 h 59"/>
              <a:gd name="T4" fmla="*/ 16 w 53"/>
              <a:gd name="T5" fmla="*/ 49 h 59"/>
              <a:gd name="T6" fmla="*/ 12 w 53"/>
              <a:gd name="T7" fmla="*/ 59 h 59"/>
              <a:gd name="T8" fmla="*/ 0 w 53"/>
              <a:gd name="T9" fmla="*/ 59 h 59"/>
              <a:gd name="T10" fmla="*/ 22 w 53"/>
              <a:gd name="T11" fmla="*/ 0 h 59"/>
              <a:gd name="T12" fmla="*/ 31 w 53"/>
              <a:gd name="T13" fmla="*/ 0 h 59"/>
              <a:gd name="T14" fmla="*/ 53 w 53"/>
              <a:gd name="T15" fmla="*/ 59 h 59"/>
              <a:gd name="T16" fmla="*/ 41 w 53"/>
              <a:gd name="T17" fmla="*/ 59 h 59"/>
              <a:gd name="T18" fmla="*/ 27 w 53"/>
              <a:gd name="T19" fmla="*/ 17 h 59"/>
              <a:gd name="T20" fmla="*/ 19 w 53"/>
              <a:gd name="T21" fmla="*/ 39 h 59"/>
              <a:gd name="T22" fmla="*/ 34 w 53"/>
              <a:gd name="T23" fmla="*/ 39 h 59"/>
              <a:gd name="T24" fmla="*/ 27 w 53"/>
              <a:gd name="T25"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59">
                <a:moveTo>
                  <a:pt x="41" y="59"/>
                </a:moveTo>
                <a:lnTo>
                  <a:pt x="37" y="49"/>
                </a:lnTo>
                <a:lnTo>
                  <a:pt x="16" y="49"/>
                </a:lnTo>
                <a:lnTo>
                  <a:pt x="12" y="59"/>
                </a:lnTo>
                <a:lnTo>
                  <a:pt x="0" y="59"/>
                </a:lnTo>
                <a:lnTo>
                  <a:pt x="22" y="0"/>
                </a:lnTo>
                <a:lnTo>
                  <a:pt x="31" y="0"/>
                </a:lnTo>
                <a:lnTo>
                  <a:pt x="53" y="59"/>
                </a:lnTo>
                <a:lnTo>
                  <a:pt x="41" y="59"/>
                </a:lnTo>
                <a:close/>
                <a:moveTo>
                  <a:pt x="27" y="17"/>
                </a:moveTo>
                <a:lnTo>
                  <a:pt x="19" y="39"/>
                </a:lnTo>
                <a:lnTo>
                  <a:pt x="34" y="39"/>
                </a:lnTo>
                <a:lnTo>
                  <a:pt x="27" y="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9"/>
          <p:cNvSpPr/>
          <p:nvPr/>
        </p:nvSpPr>
        <p:spPr bwMode="auto">
          <a:xfrm>
            <a:off x="5774056" y="1668463"/>
            <a:ext cx="68263" cy="93663"/>
          </a:xfrm>
          <a:custGeom>
            <a:avLst/>
            <a:gdLst>
              <a:gd name="T0" fmla="*/ 27 w 43"/>
              <a:gd name="T1" fmla="*/ 11 h 59"/>
              <a:gd name="T2" fmla="*/ 27 w 43"/>
              <a:gd name="T3" fmla="*/ 59 h 59"/>
              <a:gd name="T4" fmla="*/ 15 w 43"/>
              <a:gd name="T5" fmla="*/ 59 h 59"/>
              <a:gd name="T6" fmla="*/ 15 w 43"/>
              <a:gd name="T7" fmla="*/ 11 h 59"/>
              <a:gd name="T8" fmla="*/ 0 w 43"/>
              <a:gd name="T9" fmla="*/ 11 h 59"/>
              <a:gd name="T10" fmla="*/ 0 w 43"/>
              <a:gd name="T11" fmla="*/ 0 h 59"/>
              <a:gd name="T12" fmla="*/ 43 w 43"/>
              <a:gd name="T13" fmla="*/ 0 h 59"/>
              <a:gd name="T14" fmla="*/ 43 w 43"/>
              <a:gd name="T15" fmla="*/ 11 h 59"/>
              <a:gd name="T16" fmla="*/ 27 w 43"/>
              <a:gd name="T1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9">
                <a:moveTo>
                  <a:pt x="27" y="11"/>
                </a:moveTo>
                <a:lnTo>
                  <a:pt x="27" y="59"/>
                </a:lnTo>
                <a:lnTo>
                  <a:pt x="15" y="59"/>
                </a:lnTo>
                <a:lnTo>
                  <a:pt x="15" y="11"/>
                </a:lnTo>
                <a:lnTo>
                  <a:pt x="0" y="11"/>
                </a:lnTo>
                <a:lnTo>
                  <a:pt x="0" y="0"/>
                </a:lnTo>
                <a:lnTo>
                  <a:pt x="43" y="0"/>
                </a:lnTo>
                <a:lnTo>
                  <a:pt x="43" y="11"/>
                </a:lnTo>
                <a:lnTo>
                  <a:pt x="27" y="1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Rectangle 70"/>
          <p:cNvSpPr>
            <a:spLocks noChangeArrowheads="1"/>
          </p:cNvSpPr>
          <p:nvPr/>
        </p:nvSpPr>
        <p:spPr bwMode="auto">
          <a:xfrm>
            <a:off x="5856606" y="1668463"/>
            <a:ext cx="19050" cy="936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4" name="Freeform 71"/>
          <p:cNvSpPr/>
          <p:nvPr/>
        </p:nvSpPr>
        <p:spPr bwMode="auto">
          <a:xfrm>
            <a:off x="5885181" y="1668463"/>
            <a:ext cx="77788" cy="93663"/>
          </a:xfrm>
          <a:custGeom>
            <a:avLst/>
            <a:gdLst>
              <a:gd name="T0" fmla="*/ 29 w 49"/>
              <a:gd name="T1" fmla="*/ 59 h 59"/>
              <a:gd name="T2" fmla="*/ 20 w 49"/>
              <a:gd name="T3" fmla="*/ 59 h 59"/>
              <a:gd name="T4" fmla="*/ 0 w 49"/>
              <a:gd name="T5" fmla="*/ 0 h 59"/>
              <a:gd name="T6" fmla="*/ 13 w 49"/>
              <a:gd name="T7" fmla="*/ 0 h 59"/>
              <a:gd name="T8" fmla="*/ 25 w 49"/>
              <a:gd name="T9" fmla="*/ 39 h 59"/>
              <a:gd name="T10" fmla="*/ 37 w 49"/>
              <a:gd name="T11" fmla="*/ 0 h 59"/>
              <a:gd name="T12" fmla="*/ 49 w 49"/>
              <a:gd name="T13" fmla="*/ 0 h 59"/>
              <a:gd name="T14" fmla="*/ 29 w 49"/>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9">
                <a:moveTo>
                  <a:pt x="29" y="59"/>
                </a:moveTo>
                <a:lnTo>
                  <a:pt x="20" y="59"/>
                </a:lnTo>
                <a:lnTo>
                  <a:pt x="0" y="0"/>
                </a:lnTo>
                <a:lnTo>
                  <a:pt x="13" y="0"/>
                </a:lnTo>
                <a:lnTo>
                  <a:pt x="25" y="39"/>
                </a:lnTo>
                <a:lnTo>
                  <a:pt x="37" y="0"/>
                </a:lnTo>
                <a:lnTo>
                  <a:pt x="49" y="0"/>
                </a:lnTo>
                <a:lnTo>
                  <a:pt x="29"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2"/>
          <p:cNvSpPr/>
          <p:nvPr/>
        </p:nvSpPr>
        <p:spPr bwMode="auto">
          <a:xfrm>
            <a:off x="5975669" y="1668463"/>
            <a:ext cx="61913" cy="93663"/>
          </a:xfrm>
          <a:custGeom>
            <a:avLst/>
            <a:gdLst>
              <a:gd name="T0" fmla="*/ 0 w 39"/>
              <a:gd name="T1" fmla="*/ 59 h 59"/>
              <a:gd name="T2" fmla="*/ 0 w 39"/>
              <a:gd name="T3" fmla="*/ 0 h 59"/>
              <a:gd name="T4" fmla="*/ 39 w 39"/>
              <a:gd name="T5" fmla="*/ 0 h 59"/>
              <a:gd name="T6" fmla="*/ 39 w 39"/>
              <a:gd name="T7" fmla="*/ 11 h 59"/>
              <a:gd name="T8" fmla="*/ 11 w 39"/>
              <a:gd name="T9" fmla="*/ 11 h 59"/>
              <a:gd name="T10" fmla="*/ 11 w 39"/>
              <a:gd name="T11" fmla="*/ 24 h 59"/>
              <a:gd name="T12" fmla="*/ 35 w 39"/>
              <a:gd name="T13" fmla="*/ 24 h 59"/>
              <a:gd name="T14" fmla="*/ 35 w 39"/>
              <a:gd name="T15" fmla="*/ 35 h 59"/>
              <a:gd name="T16" fmla="*/ 11 w 39"/>
              <a:gd name="T17" fmla="*/ 35 h 59"/>
              <a:gd name="T18" fmla="*/ 11 w 39"/>
              <a:gd name="T19" fmla="*/ 49 h 59"/>
              <a:gd name="T20" fmla="*/ 39 w 39"/>
              <a:gd name="T21" fmla="*/ 49 h 59"/>
              <a:gd name="T22" fmla="*/ 39 w 39"/>
              <a:gd name="T23" fmla="*/ 59 h 59"/>
              <a:gd name="T24" fmla="*/ 0 w 39"/>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59">
                <a:moveTo>
                  <a:pt x="0" y="59"/>
                </a:moveTo>
                <a:lnTo>
                  <a:pt x="0" y="0"/>
                </a:lnTo>
                <a:lnTo>
                  <a:pt x="39" y="0"/>
                </a:lnTo>
                <a:lnTo>
                  <a:pt x="39" y="11"/>
                </a:lnTo>
                <a:lnTo>
                  <a:pt x="11" y="11"/>
                </a:lnTo>
                <a:lnTo>
                  <a:pt x="11" y="24"/>
                </a:lnTo>
                <a:lnTo>
                  <a:pt x="35" y="24"/>
                </a:lnTo>
                <a:lnTo>
                  <a:pt x="35" y="35"/>
                </a:lnTo>
                <a:lnTo>
                  <a:pt x="11" y="35"/>
                </a:lnTo>
                <a:lnTo>
                  <a:pt x="11" y="49"/>
                </a:lnTo>
                <a:lnTo>
                  <a:pt x="39" y="49"/>
                </a:lnTo>
                <a:lnTo>
                  <a:pt x="39" y="59"/>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28" name="组合 127"/>
          <p:cNvGrpSpPr/>
          <p:nvPr/>
        </p:nvGrpSpPr>
        <p:grpSpPr>
          <a:xfrm>
            <a:off x="8234681" y="1486696"/>
            <a:ext cx="368300" cy="450850"/>
            <a:chOff x="7861301" y="1516063"/>
            <a:chExt cx="368300" cy="450850"/>
          </a:xfrm>
        </p:grpSpPr>
        <p:sp>
          <p:nvSpPr>
            <p:cNvPr id="40" name="Freeform 37"/>
            <p:cNvSpPr/>
            <p:nvPr/>
          </p:nvSpPr>
          <p:spPr bwMode="auto">
            <a:xfrm>
              <a:off x="7883526" y="1516063"/>
              <a:ext cx="344488" cy="144463"/>
            </a:xfrm>
            <a:custGeom>
              <a:avLst/>
              <a:gdLst>
                <a:gd name="T0" fmla="*/ 0 w 196"/>
                <a:gd name="T1" fmla="*/ 62 h 83"/>
                <a:gd name="T2" fmla="*/ 0 w 196"/>
                <a:gd name="T3" fmla="*/ 0 h 83"/>
                <a:gd name="T4" fmla="*/ 97 w 196"/>
                <a:gd name="T5" fmla="*/ 0 h 83"/>
                <a:gd name="T6" fmla="*/ 173 w 196"/>
                <a:gd name="T7" fmla="*/ 32 h 83"/>
                <a:gd name="T8" fmla="*/ 196 w 196"/>
                <a:gd name="T9" fmla="*/ 83 h 83"/>
                <a:gd name="T10" fmla="*/ 137 w 196"/>
                <a:gd name="T11" fmla="*/ 83 h 83"/>
                <a:gd name="T12" fmla="*/ 105 w 196"/>
                <a:gd name="T13" fmla="*/ 64 h 83"/>
                <a:gd name="T14" fmla="*/ 0 w 196"/>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83">
                  <a:moveTo>
                    <a:pt x="0" y="62"/>
                  </a:moveTo>
                  <a:cubicBezTo>
                    <a:pt x="0" y="0"/>
                    <a:pt x="0" y="0"/>
                    <a:pt x="0" y="0"/>
                  </a:cubicBezTo>
                  <a:cubicBezTo>
                    <a:pt x="0" y="0"/>
                    <a:pt x="65" y="0"/>
                    <a:pt x="97" y="0"/>
                  </a:cubicBezTo>
                  <a:cubicBezTo>
                    <a:pt x="129" y="0"/>
                    <a:pt x="151" y="10"/>
                    <a:pt x="173" y="32"/>
                  </a:cubicBezTo>
                  <a:cubicBezTo>
                    <a:pt x="192" y="51"/>
                    <a:pt x="196" y="83"/>
                    <a:pt x="196" y="83"/>
                  </a:cubicBezTo>
                  <a:cubicBezTo>
                    <a:pt x="137" y="83"/>
                    <a:pt x="137" y="83"/>
                    <a:pt x="137" y="83"/>
                  </a:cubicBezTo>
                  <a:cubicBezTo>
                    <a:pt x="137" y="83"/>
                    <a:pt x="127" y="67"/>
                    <a:pt x="105" y="64"/>
                  </a:cubicBezTo>
                  <a:cubicBezTo>
                    <a:pt x="83" y="61"/>
                    <a:pt x="0" y="62"/>
                    <a:pt x="0" y="62"/>
                  </a:cubicBezTo>
                  <a:close/>
                </a:path>
              </a:pathLst>
            </a:custGeom>
            <a:solidFill>
              <a:srgbClr val="FFD6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7861301" y="1685925"/>
              <a:ext cx="368300" cy="280988"/>
            </a:xfrm>
            <a:custGeom>
              <a:avLst/>
              <a:gdLst>
                <a:gd name="T0" fmla="*/ 210 w 210"/>
                <a:gd name="T1" fmla="*/ 0 h 161"/>
                <a:gd name="T2" fmla="*/ 72 w 210"/>
                <a:gd name="T3" fmla="*/ 0 h 161"/>
                <a:gd name="T4" fmla="*/ 0 w 210"/>
                <a:gd name="T5" fmla="*/ 78 h 161"/>
                <a:gd name="T6" fmla="*/ 54 w 210"/>
                <a:gd name="T7" fmla="*/ 158 h 161"/>
                <a:gd name="T8" fmla="*/ 207 w 210"/>
                <a:gd name="T9" fmla="*/ 158 h 161"/>
                <a:gd name="T10" fmla="*/ 207 w 210"/>
                <a:gd name="T11" fmla="*/ 94 h 161"/>
                <a:gd name="T12" fmla="*/ 77 w 210"/>
                <a:gd name="T13" fmla="*/ 94 h 161"/>
                <a:gd name="T14" fmla="*/ 77 w 210"/>
                <a:gd name="T15" fmla="*/ 66 h 161"/>
                <a:gd name="T16" fmla="*/ 210 w 210"/>
                <a:gd name="T17" fmla="*/ 66 h 161"/>
                <a:gd name="T18" fmla="*/ 210 w 210"/>
                <a:gd name="T1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61">
                  <a:moveTo>
                    <a:pt x="210" y="0"/>
                  </a:moveTo>
                  <a:cubicBezTo>
                    <a:pt x="210" y="0"/>
                    <a:pt x="97" y="0"/>
                    <a:pt x="72" y="0"/>
                  </a:cubicBezTo>
                  <a:cubicBezTo>
                    <a:pt x="46" y="0"/>
                    <a:pt x="0" y="18"/>
                    <a:pt x="0" y="78"/>
                  </a:cubicBezTo>
                  <a:cubicBezTo>
                    <a:pt x="0" y="139"/>
                    <a:pt x="30" y="155"/>
                    <a:pt x="54" y="158"/>
                  </a:cubicBezTo>
                  <a:cubicBezTo>
                    <a:pt x="78" y="161"/>
                    <a:pt x="207" y="158"/>
                    <a:pt x="207" y="158"/>
                  </a:cubicBezTo>
                  <a:cubicBezTo>
                    <a:pt x="207" y="94"/>
                    <a:pt x="207" y="94"/>
                    <a:pt x="207" y="94"/>
                  </a:cubicBezTo>
                  <a:cubicBezTo>
                    <a:pt x="207" y="94"/>
                    <a:pt x="91" y="94"/>
                    <a:pt x="77" y="94"/>
                  </a:cubicBezTo>
                  <a:cubicBezTo>
                    <a:pt x="62" y="94"/>
                    <a:pt x="59" y="66"/>
                    <a:pt x="77" y="66"/>
                  </a:cubicBezTo>
                  <a:cubicBezTo>
                    <a:pt x="94" y="66"/>
                    <a:pt x="210" y="66"/>
                    <a:pt x="210" y="66"/>
                  </a:cubicBezTo>
                  <a:lnTo>
                    <a:pt x="210" y="0"/>
                  </a:lnTo>
                  <a:close/>
                </a:path>
              </a:pathLst>
            </a:custGeom>
            <a:solidFill>
              <a:srgbClr val="F4A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9" name="椭圆 128"/>
          <p:cNvSpPr/>
          <p:nvPr/>
        </p:nvSpPr>
        <p:spPr>
          <a:xfrm>
            <a:off x="4512669" y="5780756"/>
            <a:ext cx="3166662" cy="486717"/>
          </a:xfrm>
          <a:prstGeom prst="ellipse">
            <a:avLst/>
          </a:prstGeom>
          <a:gradFill flip="none" rotWithShape="1">
            <a:gsLst>
              <a:gs pos="0">
                <a:schemeClr val="tx1">
                  <a:alpha val="33000"/>
                </a:schemeClr>
              </a:gs>
              <a:gs pos="100000">
                <a:srgbClr val="F3F3F3">
                  <a:alpha val="26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1" name="组合 130"/>
          <p:cNvGrpSpPr/>
          <p:nvPr/>
        </p:nvGrpSpPr>
        <p:grpSpPr>
          <a:xfrm>
            <a:off x="8269448" y="3459163"/>
            <a:ext cx="2210997" cy="714210"/>
            <a:chOff x="3040856" y="3532285"/>
            <a:chExt cx="2210997" cy="714210"/>
          </a:xfrm>
        </p:grpSpPr>
        <p:sp>
          <p:nvSpPr>
            <p:cNvPr id="132" name="文本框 131"/>
            <p:cNvSpPr txBox="1"/>
            <p:nvPr/>
          </p:nvSpPr>
          <p:spPr>
            <a:xfrm>
              <a:off x="3040856" y="3532285"/>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33" name="文本框 132"/>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4" name="组合 133"/>
          <p:cNvGrpSpPr/>
          <p:nvPr/>
        </p:nvGrpSpPr>
        <p:grpSpPr>
          <a:xfrm>
            <a:off x="8630422" y="1310862"/>
            <a:ext cx="2210997" cy="714210"/>
            <a:chOff x="3040856" y="3532285"/>
            <a:chExt cx="2210997" cy="714210"/>
          </a:xfrm>
        </p:grpSpPr>
        <p:sp>
          <p:nvSpPr>
            <p:cNvPr id="135" name="文本框 134"/>
            <p:cNvSpPr txBox="1"/>
            <p:nvPr/>
          </p:nvSpPr>
          <p:spPr>
            <a:xfrm>
              <a:off x="3040856" y="3532285"/>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36" name="文本框 135"/>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7" name="组合 136"/>
          <p:cNvGrpSpPr/>
          <p:nvPr/>
        </p:nvGrpSpPr>
        <p:grpSpPr>
          <a:xfrm>
            <a:off x="2030407" y="2791166"/>
            <a:ext cx="2276481" cy="714210"/>
            <a:chOff x="3059192" y="3532285"/>
            <a:chExt cx="2276481" cy="714210"/>
          </a:xfrm>
        </p:grpSpPr>
        <p:sp>
          <p:nvSpPr>
            <p:cNvPr id="138" name="文本框 137"/>
            <p:cNvSpPr txBox="1"/>
            <p:nvPr/>
          </p:nvSpPr>
          <p:spPr>
            <a:xfrm>
              <a:off x="3555206" y="3532285"/>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39" name="文本框 138"/>
            <p:cNvSpPr txBox="1"/>
            <p:nvPr/>
          </p:nvSpPr>
          <p:spPr>
            <a:xfrm>
              <a:off x="3059192" y="3816600"/>
              <a:ext cx="2192661" cy="429895"/>
            </a:xfrm>
            <a:prstGeom prst="rect">
              <a:avLst/>
            </a:prstGeom>
            <a:noFill/>
          </p:spPr>
          <p:txBody>
            <a:bodyPr wrap="square" rtlCol="0">
              <a:spAutoFit/>
            </a:bodyPr>
            <a:lstStyle/>
            <a:p>
              <a:pPr algn="r"/>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9" name="任意多边形 3188"/>
          <p:cNvSpPr/>
          <p:nvPr/>
        </p:nvSpPr>
        <p:spPr>
          <a:xfrm>
            <a:off x="2619375" y="1549399"/>
            <a:ext cx="5155565" cy="4114165"/>
          </a:xfrm>
          <a:custGeom>
            <a:avLst/>
            <a:gdLst>
              <a:gd name="connsiteX0" fmla="*/ 0 w 5283200"/>
              <a:gd name="connsiteY0" fmla="*/ 444500 h 4394200"/>
              <a:gd name="connsiteX1" fmla="*/ 0 w 5283200"/>
              <a:gd name="connsiteY1" fmla="*/ 0 h 4394200"/>
              <a:gd name="connsiteX2" fmla="*/ 2095500 w 5283200"/>
              <a:gd name="connsiteY2" fmla="*/ 0 h 4394200"/>
              <a:gd name="connsiteX3" fmla="*/ 2095500 w 5283200"/>
              <a:gd name="connsiteY3" fmla="*/ 914400 h 4394200"/>
              <a:gd name="connsiteX4" fmla="*/ 3162300 w 5283200"/>
              <a:gd name="connsiteY4" fmla="*/ 914400 h 4394200"/>
              <a:gd name="connsiteX5" fmla="*/ 3162300 w 5283200"/>
              <a:gd name="connsiteY5" fmla="*/ 1968500 h 4394200"/>
              <a:gd name="connsiteX6" fmla="*/ 4165600 w 5283200"/>
              <a:gd name="connsiteY6" fmla="*/ 1968500 h 4394200"/>
              <a:gd name="connsiteX7" fmla="*/ 4165600 w 5283200"/>
              <a:gd name="connsiteY7" fmla="*/ 3238500 h 4394200"/>
              <a:gd name="connsiteX8" fmla="*/ 5283200 w 5283200"/>
              <a:gd name="connsiteY8" fmla="*/ 3238500 h 4394200"/>
              <a:gd name="connsiteX9" fmla="*/ 5283200 w 5283200"/>
              <a:gd name="connsiteY9" fmla="*/ 4394200 h 4394200"/>
              <a:gd name="connsiteX0-1" fmla="*/ 0 w 5283200"/>
              <a:gd name="connsiteY0-2" fmla="*/ 444500 h 4394200"/>
              <a:gd name="connsiteX1-3" fmla="*/ 0 w 5283200"/>
              <a:gd name="connsiteY1-4" fmla="*/ 0 h 4394200"/>
              <a:gd name="connsiteX2-5" fmla="*/ 2095500 w 5283200"/>
              <a:gd name="connsiteY2-6" fmla="*/ 0 h 4394200"/>
              <a:gd name="connsiteX3-7" fmla="*/ 2095500 w 5283200"/>
              <a:gd name="connsiteY3-8" fmla="*/ 914400 h 4394200"/>
              <a:gd name="connsiteX4-9" fmla="*/ 3162300 w 5283200"/>
              <a:gd name="connsiteY4-10" fmla="*/ 914400 h 4394200"/>
              <a:gd name="connsiteX5-11" fmla="*/ 3162300 w 5283200"/>
              <a:gd name="connsiteY5-12" fmla="*/ 1968500 h 4394200"/>
              <a:gd name="connsiteX6-13" fmla="*/ 4165600 w 5283200"/>
              <a:gd name="connsiteY6-14" fmla="*/ 1968500 h 4394200"/>
              <a:gd name="connsiteX7-15" fmla="*/ 4165600 w 5283200"/>
              <a:gd name="connsiteY7-16" fmla="*/ 3238500 h 4394200"/>
              <a:gd name="connsiteX8-17" fmla="*/ 5153660 w 5283200"/>
              <a:gd name="connsiteY8-18" fmla="*/ 3238500 h 4394200"/>
              <a:gd name="connsiteX9-19" fmla="*/ 5283200 w 5283200"/>
              <a:gd name="connsiteY9-20" fmla="*/ 4394200 h 4394200"/>
              <a:gd name="connsiteX0-21" fmla="*/ 0 w 5168900"/>
              <a:gd name="connsiteY0-22" fmla="*/ 444500 h 4394200"/>
              <a:gd name="connsiteX1-23" fmla="*/ 0 w 5168900"/>
              <a:gd name="connsiteY1-24" fmla="*/ 0 h 4394200"/>
              <a:gd name="connsiteX2-25" fmla="*/ 2095500 w 5168900"/>
              <a:gd name="connsiteY2-26" fmla="*/ 0 h 4394200"/>
              <a:gd name="connsiteX3-27" fmla="*/ 2095500 w 5168900"/>
              <a:gd name="connsiteY3-28" fmla="*/ 914400 h 4394200"/>
              <a:gd name="connsiteX4-29" fmla="*/ 3162300 w 5168900"/>
              <a:gd name="connsiteY4-30" fmla="*/ 914400 h 4394200"/>
              <a:gd name="connsiteX5-31" fmla="*/ 3162300 w 5168900"/>
              <a:gd name="connsiteY5-32" fmla="*/ 1968500 h 4394200"/>
              <a:gd name="connsiteX6-33" fmla="*/ 4165600 w 5168900"/>
              <a:gd name="connsiteY6-34" fmla="*/ 1968500 h 4394200"/>
              <a:gd name="connsiteX7-35" fmla="*/ 4165600 w 5168900"/>
              <a:gd name="connsiteY7-36" fmla="*/ 3238500 h 4394200"/>
              <a:gd name="connsiteX8-37" fmla="*/ 5153660 w 5168900"/>
              <a:gd name="connsiteY8-38" fmla="*/ 3238500 h 4394200"/>
              <a:gd name="connsiteX9-39" fmla="*/ 5168900 w 5168900"/>
              <a:gd name="connsiteY9-40" fmla="*/ 4394200 h 4394200"/>
              <a:gd name="connsiteX0-41" fmla="*/ 0 w 5153660"/>
              <a:gd name="connsiteY0-42" fmla="*/ 444500 h 4333240"/>
              <a:gd name="connsiteX1-43" fmla="*/ 0 w 5153660"/>
              <a:gd name="connsiteY1-44" fmla="*/ 0 h 4333240"/>
              <a:gd name="connsiteX2-45" fmla="*/ 2095500 w 5153660"/>
              <a:gd name="connsiteY2-46" fmla="*/ 0 h 4333240"/>
              <a:gd name="connsiteX3-47" fmla="*/ 2095500 w 5153660"/>
              <a:gd name="connsiteY3-48" fmla="*/ 914400 h 4333240"/>
              <a:gd name="connsiteX4-49" fmla="*/ 3162300 w 5153660"/>
              <a:gd name="connsiteY4-50" fmla="*/ 914400 h 4333240"/>
              <a:gd name="connsiteX5-51" fmla="*/ 3162300 w 5153660"/>
              <a:gd name="connsiteY5-52" fmla="*/ 1968500 h 4333240"/>
              <a:gd name="connsiteX6-53" fmla="*/ 4165600 w 5153660"/>
              <a:gd name="connsiteY6-54" fmla="*/ 1968500 h 4333240"/>
              <a:gd name="connsiteX7-55" fmla="*/ 4165600 w 5153660"/>
              <a:gd name="connsiteY7-56" fmla="*/ 3238500 h 4333240"/>
              <a:gd name="connsiteX8-57" fmla="*/ 5153660 w 5153660"/>
              <a:gd name="connsiteY8-58" fmla="*/ 3238500 h 4333240"/>
              <a:gd name="connsiteX9-59" fmla="*/ 5146040 w 5153660"/>
              <a:gd name="connsiteY9-60" fmla="*/ 4333240 h 4333240"/>
              <a:gd name="connsiteX0-61" fmla="*/ 0 w 5153660"/>
              <a:gd name="connsiteY0-62" fmla="*/ 444500 h 4333240"/>
              <a:gd name="connsiteX1-63" fmla="*/ 0 w 5153660"/>
              <a:gd name="connsiteY1-64" fmla="*/ 0 h 4333240"/>
              <a:gd name="connsiteX2-65" fmla="*/ 2095500 w 5153660"/>
              <a:gd name="connsiteY2-66" fmla="*/ 0 h 4333240"/>
              <a:gd name="connsiteX3-67" fmla="*/ 2095500 w 5153660"/>
              <a:gd name="connsiteY3-68" fmla="*/ 914400 h 4333240"/>
              <a:gd name="connsiteX4-69" fmla="*/ 3162300 w 5153660"/>
              <a:gd name="connsiteY4-70" fmla="*/ 914400 h 4333240"/>
              <a:gd name="connsiteX5-71" fmla="*/ 3162300 w 5153660"/>
              <a:gd name="connsiteY5-72" fmla="*/ 1968500 h 4333240"/>
              <a:gd name="connsiteX6-73" fmla="*/ 4165600 w 5153660"/>
              <a:gd name="connsiteY6-74" fmla="*/ 1968500 h 4333240"/>
              <a:gd name="connsiteX7-75" fmla="*/ 4175125 w 5153660"/>
              <a:gd name="connsiteY7-76" fmla="*/ 2971800 h 4333240"/>
              <a:gd name="connsiteX8-77" fmla="*/ 5153660 w 5153660"/>
              <a:gd name="connsiteY8-78" fmla="*/ 3238500 h 4333240"/>
              <a:gd name="connsiteX9-79" fmla="*/ 5146040 w 5153660"/>
              <a:gd name="connsiteY9-80" fmla="*/ 4333240 h 4333240"/>
              <a:gd name="connsiteX0-81" fmla="*/ 0 w 5163185"/>
              <a:gd name="connsiteY0-82" fmla="*/ 444500 h 4333240"/>
              <a:gd name="connsiteX1-83" fmla="*/ 0 w 5163185"/>
              <a:gd name="connsiteY1-84" fmla="*/ 0 h 4333240"/>
              <a:gd name="connsiteX2-85" fmla="*/ 2095500 w 5163185"/>
              <a:gd name="connsiteY2-86" fmla="*/ 0 h 4333240"/>
              <a:gd name="connsiteX3-87" fmla="*/ 2095500 w 5163185"/>
              <a:gd name="connsiteY3-88" fmla="*/ 914400 h 4333240"/>
              <a:gd name="connsiteX4-89" fmla="*/ 3162300 w 5163185"/>
              <a:gd name="connsiteY4-90" fmla="*/ 914400 h 4333240"/>
              <a:gd name="connsiteX5-91" fmla="*/ 3162300 w 5163185"/>
              <a:gd name="connsiteY5-92" fmla="*/ 1968500 h 4333240"/>
              <a:gd name="connsiteX6-93" fmla="*/ 4165600 w 5163185"/>
              <a:gd name="connsiteY6-94" fmla="*/ 1968500 h 4333240"/>
              <a:gd name="connsiteX7-95" fmla="*/ 4175125 w 5163185"/>
              <a:gd name="connsiteY7-96" fmla="*/ 2971800 h 4333240"/>
              <a:gd name="connsiteX8-97" fmla="*/ 5163185 w 5163185"/>
              <a:gd name="connsiteY8-98" fmla="*/ 2981325 h 4333240"/>
              <a:gd name="connsiteX9-99" fmla="*/ 5146040 w 5163185"/>
              <a:gd name="connsiteY9-100" fmla="*/ 4333240 h 4333240"/>
              <a:gd name="connsiteX0-101" fmla="*/ 0 w 5153660"/>
              <a:gd name="connsiteY0-102" fmla="*/ 444500 h 4333240"/>
              <a:gd name="connsiteX1-103" fmla="*/ 0 w 5153660"/>
              <a:gd name="connsiteY1-104" fmla="*/ 0 h 4333240"/>
              <a:gd name="connsiteX2-105" fmla="*/ 2095500 w 5153660"/>
              <a:gd name="connsiteY2-106" fmla="*/ 0 h 4333240"/>
              <a:gd name="connsiteX3-107" fmla="*/ 2095500 w 5153660"/>
              <a:gd name="connsiteY3-108" fmla="*/ 914400 h 4333240"/>
              <a:gd name="connsiteX4-109" fmla="*/ 3162300 w 5153660"/>
              <a:gd name="connsiteY4-110" fmla="*/ 914400 h 4333240"/>
              <a:gd name="connsiteX5-111" fmla="*/ 3162300 w 5153660"/>
              <a:gd name="connsiteY5-112" fmla="*/ 1968500 h 4333240"/>
              <a:gd name="connsiteX6-113" fmla="*/ 4165600 w 5153660"/>
              <a:gd name="connsiteY6-114" fmla="*/ 1968500 h 4333240"/>
              <a:gd name="connsiteX7-115" fmla="*/ 4175125 w 5153660"/>
              <a:gd name="connsiteY7-116" fmla="*/ 2971800 h 4333240"/>
              <a:gd name="connsiteX8-117" fmla="*/ 5153660 w 5153660"/>
              <a:gd name="connsiteY8-118" fmla="*/ 2990850 h 4333240"/>
              <a:gd name="connsiteX9-119" fmla="*/ 5146040 w 5153660"/>
              <a:gd name="connsiteY9-120" fmla="*/ 4333240 h 4333240"/>
              <a:gd name="connsiteX0-121" fmla="*/ 0 w 5146040"/>
              <a:gd name="connsiteY0-122" fmla="*/ 444500 h 4333240"/>
              <a:gd name="connsiteX1-123" fmla="*/ 0 w 5146040"/>
              <a:gd name="connsiteY1-124" fmla="*/ 0 h 4333240"/>
              <a:gd name="connsiteX2-125" fmla="*/ 2095500 w 5146040"/>
              <a:gd name="connsiteY2-126" fmla="*/ 0 h 4333240"/>
              <a:gd name="connsiteX3-127" fmla="*/ 2095500 w 5146040"/>
              <a:gd name="connsiteY3-128" fmla="*/ 914400 h 4333240"/>
              <a:gd name="connsiteX4-129" fmla="*/ 3162300 w 5146040"/>
              <a:gd name="connsiteY4-130" fmla="*/ 914400 h 4333240"/>
              <a:gd name="connsiteX5-131" fmla="*/ 3162300 w 5146040"/>
              <a:gd name="connsiteY5-132" fmla="*/ 1968500 h 4333240"/>
              <a:gd name="connsiteX6-133" fmla="*/ 4165600 w 5146040"/>
              <a:gd name="connsiteY6-134" fmla="*/ 1968500 h 4333240"/>
              <a:gd name="connsiteX7-135" fmla="*/ 4175125 w 5146040"/>
              <a:gd name="connsiteY7-136" fmla="*/ 2971800 h 4333240"/>
              <a:gd name="connsiteX8-137" fmla="*/ 5144135 w 5146040"/>
              <a:gd name="connsiteY8-138" fmla="*/ 2981325 h 4333240"/>
              <a:gd name="connsiteX9-139" fmla="*/ 5146040 w 5146040"/>
              <a:gd name="connsiteY9-140" fmla="*/ 4333240 h 4333240"/>
              <a:gd name="connsiteX0-141" fmla="*/ 0 w 5146040"/>
              <a:gd name="connsiteY0-142" fmla="*/ 444500 h 4333240"/>
              <a:gd name="connsiteX1-143" fmla="*/ 0 w 5146040"/>
              <a:gd name="connsiteY1-144" fmla="*/ 0 h 4333240"/>
              <a:gd name="connsiteX2-145" fmla="*/ 2095500 w 5146040"/>
              <a:gd name="connsiteY2-146" fmla="*/ 0 h 4333240"/>
              <a:gd name="connsiteX3-147" fmla="*/ 2095500 w 5146040"/>
              <a:gd name="connsiteY3-148" fmla="*/ 914400 h 4333240"/>
              <a:gd name="connsiteX4-149" fmla="*/ 3162300 w 5146040"/>
              <a:gd name="connsiteY4-150" fmla="*/ 914400 h 4333240"/>
              <a:gd name="connsiteX5-151" fmla="*/ 3162300 w 5146040"/>
              <a:gd name="connsiteY5-152" fmla="*/ 1968500 h 4333240"/>
              <a:gd name="connsiteX6-153" fmla="*/ 4165600 w 5146040"/>
              <a:gd name="connsiteY6-154" fmla="*/ 1968500 h 4333240"/>
              <a:gd name="connsiteX7-155" fmla="*/ 4175125 w 5146040"/>
              <a:gd name="connsiteY7-156" fmla="*/ 3057525 h 4333240"/>
              <a:gd name="connsiteX8-157" fmla="*/ 5144135 w 5146040"/>
              <a:gd name="connsiteY8-158" fmla="*/ 2981325 h 4333240"/>
              <a:gd name="connsiteX9-159" fmla="*/ 5146040 w 5146040"/>
              <a:gd name="connsiteY9-160" fmla="*/ 4333240 h 4333240"/>
              <a:gd name="connsiteX0-161" fmla="*/ 0 w 5146040"/>
              <a:gd name="connsiteY0-162" fmla="*/ 444500 h 4333240"/>
              <a:gd name="connsiteX1-163" fmla="*/ 0 w 5146040"/>
              <a:gd name="connsiteY1-164" fmla="*/ 0 h 4333240"/>
              <a:gd name="connsiteX2-165" fmla="*/ 2095500 w 5146040"/>
              <a:gd name="connsiteY2-166" fmla="*/ 0 h 4333240"/>
              <a:gd name="connsiteX3-167" fmla="*/ 2095500 w 5146040"/>
              <a:gd name="connsiteY3-168" fmla="*/ 914400 h 4333240"/>
              <a:gd name="connsiteX4-169" fmla="*/ 3162300 w 5146040"/>
              <a:gd name="connsiteY4-170" fmla="*/ 914400 h 4333240"/>
              <a:gd name="connsiteX5-171" fmla="*/ 3162300 w 5146040"/>
              <a:gd name="connsiteY5-172" fmla="*/ 1968500 h 4333240"/>
              <a:gd name="connsiteX6-173" fmla="*/ 4165600 w 5146040"/>
              <a:gd name="connsiteY6-174" fmla="*/ 1968500 h 4333240"/>
              <a:gd name="connsiteX7-175" fmla="*/ 4175125 w 5146040"/>
              <a:gd name="connsiteY7-176" fmla="*/ 3057525 h 4333240"/>
              <a:gd name="connsiteX8-177" fmla="*/ 5144135 w 5146040"/>
              <a:gd name="connsiteY8-178" fmla="*/ 3038475 h 4333240"/>
              <a:gd name="connsiteX9-179" fmla="*/ 5146040 w 5146040"/>
              <a:gd name="connsiteY9-180" fmla="*/ 4333240 h 4333240"/>
              <a:gd name="connsiteX0-181" fmla="*/ 0 w 5146040"/>
              <a:gd name="connsiteY0-182" fmla="*/ 444500 h 4333240"/>
              <a:gd name="connsiteX1-183" fmla="*/ 0 w 5146040"/>
              <a:gd name="connsiteY1-184" fmla="*/ 0 h 4333240"/>
              <a:gd name="connsiteX2-185" fmla="*/ 2095500 w 5146040"/>
              <a:gd name="connsiteY2-186" fmla="*/ 0 h 4333240"/>
              <a:gd name="connsiteX3-187" fmla="*/ 2095500 w 5146040"/>
              <a:gd name="connsiteY3-188" fmla="*/ 914400 h 4333240"/>
              <a:gd name="connsiteX4-189" fmla="*/ 3162300 w 5146040"/>
              <a:gd name="connsiteY4-190" fmla="*/ 914400 h 4333240"/>
              <a:gd name="connsiteX5-191" fmla="*/ 3162300 w 5146040"/>
              <a:gd name="connsiteY5-192" fmla="*/ 1968500 h 4333240"/>
              <a:gd name="connsiteX6-193" fmla="*/ 4165600 w 5146040"/>
              <a:gd name="connsiteY6-194" fmla="*/ 1968500 h 4333240"/>
              <a:gd name="connsiteX7-195" fmla="*/ 4175125 w 5146040"/>
              <a:gd name="connsiteY7-196" fmla="*/ 3028950 h 4333240"/>
              <a:gd name="connsiteX8-197" fmla="*/ 5144135 w 5146040"/>
              <a:gd name="connsiteY8-198" fmla="*/ 3038475 h 4333240"/>
              <a:gd name="connsiteX9-199" fmla="*/ 5146040 w 5146040"/>
              <a:gd name="connsiteY9-200" fmla="*/ 4333240 h 4333240"/>
              <a:gd name="connsiteX0-201" fmla="*/ 0 w 5146040"/>
              <a:gd name="connsiteY0-202" fmla="*/ 444500 h 4333240"/>
              <a:gd name="connsiteX1-203" fmla="*/ 0 w 5146040"/>
              <a:gd name="connsiteY1-204" fmla="*/ 0 h 4333240"/>
              <a:gd name="connsiteX2-205" fmla="*/ 2095500 w 5146040"/>
              <a:gd name="connsiteY2-206" fmla="*/ 0 h 4333240"/>
              <a:gd name="connsiteX3-207" fmla="*/ 2095500 w 5146040"/>
              <a:gd name="connsiteY3-208" fmla="*/ 914400 h 4333240"/>
              <a:gd name="connsiteX4-209" fmla="*/ 3162300 w 5146040"/>
              <a:gd name="connsiteY4-210" fmla="*/ 914400 h 4333240"/>
              <a:gd name="connsiteX5-211" fmla="*/ 3162300 w 5146040"/>
              <a:gd name="connsiteY5-212" fmla="*/ 1968500 h 4333240"/>
              <a:gd name="connsiteX6-213" fmla="*/ 4165600 w 5146040"/>
              <a:gd name="connsiteY6-214" fmla="*/ 1968500 h 4333240"/>
              <a:gd name="connsiteX7-215" fmla="*/ 4175125 w 5146040"/>
              <a:gd name="connsiteY7-216" fmla="*/ 3028950 h 4333240"/>
              <a:gd name="connsiteX8-217" fmla="*/ 5144135 w 5146040"/>
              <a:gd name="connsiteY8-218" fmla="*/ 3019425 h 4333240"/>
              <a:gd name="connsiteX9-219" fmla="*/ 5146040 w 5146040"/>
              <a:gd name="connsiteY9-220" fmla="*/ 4333240 h 4333240"/>
              <a:gd name="connsiteX0-221" fmla="*/ 0 w 5155565"/>
              <a:gd name="connsiteY0-222" fmla="*/ 444500 h 4114165"/>
              <a:gd name="connsiteX1-223" fmla="*/ 0 w 5155565"/>
              <a:gd name="connsiteY1-224" fmla="*/ 0 h 4114165"/>
              <a:gd name="connsiteX2-225" fmla="*/ 2095500 w 5155565"/>
              <a:gd name="connsiteY2-226" fmla="*/ 0 h 4114165"/>
              <a:gd name="connsiteX3-227" fmla="*/ 2095500 w 5155565"/>
              <a:gd name="connsiteY3-228" fmla="*/ 914400 h 4114165"/>
              <a:gd name="connsiteX4-229" fmla="*/ 3162300 w 5155565"/>
              <a:gd name="connsiteY4-230" fmla="*/ 914400 h 4114165"/>
              <a:gd name="connsiteX5-231" fmla="*/ 3162300 w 5155565"/>
              <a:gd name="connsiteY5-232" fmla="*/ 1968500 h 4114165"/>
              <a:gd name="connsiteX6-233" fmla="*/ 4165600 w 5155565"/>
              <a:gd name="connsiteY6-234" fmla="*/ 1968500 h 4114165"/>
              <a:gd name="connsiteX7-235" fmla="*/ 4175125 w 5155565"/>
              <a:gd name="connsiteY7-236" fmla="*/ 3028950 h 4114165"/>
              <a:gd name="connsiteX8-237" fmla="*/ 5144135 w 5155565"/>
              <a:gd name="connsiteY8-238" fmla="*/ 3019425 h 4114165"/>
              <a:gd name="connsiteX9-239" fmla="*/ 5155565 w 5155565"/>
              <a:gd name="connsiteY9-240" fmla="*/ 4114165 h 411416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5155565" h="4114165">
                <a:moveTo>
                  <a:pt x="0" y="444500"/>
                </a:moveTo>
                <a:lnTo>
                  <a:pt x="0" y="0"/>
                </a:lnTo>
                <a:lnTo>
                  <a:pt x="2095500" y="0"/>
                </a:lnTo>
                <a:lnTo>
                  <a:pt x="2095500" y="914400"/>
                </a:lnTo>
                <a:lnTo>
                  <a:pt x="3162300" y="914400"/>
                </a:lnTo>
                <a:lnTo>
                  <a:pt x="3162300" y="1968500"/>
                </a:lnTo>
                <a:lnTo>
                  <a:pt x="4165600" y="1968500"/>
                </a:lnTo>
                <a:lnTo>
                  <a:pt x="4175125" y="3028950"/>
                </a:lnTo>
                <a:lnTo>
                  <a:pt x="5144135" y="3019425"/>
                </a:lnTo>
                <a:lnTo>
                  <a:pt x="5155565" y="4114165"/>
                </a:lnTo>
              </a:path>
            </a:pathLst>
          </a:custGeom>
          <a:noFill/>
          <a:ln w="317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灯泡系列递进关系图表</a:t>
            </a:r>
            <a:endParaRPr lang="zh-CN" altLang="en-US" dirty="0"/>
          </a:p>
        </p:txBody>
      </p:sp>
      <p:grpSp>
        <p:nvGrpSpPr>
          <p:cNvPr id="17" name="Group 18"/>
          <p:cNvGrpSpPr>
            <a:grpSpLocks noChangeAspect="1"/>
          </p:cNvGrpSpPr>
          <p:nvPr/>
        </p:nvGrpSpPr>
        <p:grpSpPr bwMode="auto">
          <a:xfrm>
            <a:off x="5848974" y="821470"/>
            <a:ext cx="461135" cy="271181"/>
            <a:chOff x="5315" y="1433"/>
            <a:chExt cx="2197" cy="1292"/>
          </a:xfrm>
          <a:solidFill>
            <a:srgbClr val="FFB850"/>
          </a:solidFill>
        </p:grpSpPr>
        <p:sp>
          <p:nvSpPr>
            <p:cNvPr id="19" name="Freeform 19"/>
            <p:cNvSpPr/>
            <p:nvPr/>
          </p:nvSpPr>
          <p:spPr bwMode="auto">
            <a:xfrm>
              <a:off x="5915" y="1440"/>
              <a:ext cx="1014" cy="1278"/>
            </a:xfrm>
            <a:custGeom>
              <a:avLst/>
              <a:gdLst>
                <a:gd name="T0" fmla="*/ 221 w 428"/>
                <a:gd name="T1" fmla="*/ 231 h 538"/>
                <a:gd name="T2" fmla="*/ 324 w 428"/>
                <a:gd name="T3" fmla="*/ 115 h 538"/>
                <a:gd name="T4" fmla="*/ 207 w 428"/>
                <a:gd name="T5" fmla="*/ 1 h 538"/>
                <a:gd name="T6" fmla="*/ 93 w 428"/>
                <a:gd name="T7" fmla="*/ 118 h 538"/>
                <a:gd name="T8" fmla="*/ 200 w 428"/>
                <a:gd name="T9" fmla="*/ 231 h 538"/>
                <a:gd name="T10" fmla="*/ 2 w 428"/>
                <a:gd name="T11" fmla="*/ 446 h 538"/>
                <a:gd name="T12" fmla="*/ 216 w 428"/>
                <a:gd name="T13" fmla="*/ 537 h 538"/>
                <a:gd name="T14" fmla="*/ 426 w 428"/>
                <a:gd name="T15" fmla="*/ 439 h 538"/>
                <a:gd name="T16" fmla="*/ 221 w 428"/>
                <a:gd name="T17" fmla="*/ 231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538">
                  <a:moveTo>
                    <a:pt x="221" y="231"/>
                  </a:moveTo>
                  <a:cubicBezTo>
                    <a:pt x="280" y="224"/>
                    <a:pt x="325" y="175"/>
                    <a:pt x="324" y="115"/>
                  </a:cubicBezTo>
                  <a:cubicBezTo>
                    <a:pt x="323" y="51"/>
                    <a:pt x="270" y="0"/>
                    <a:pt x="207" y="1"/>
                  </a:cubicBezTo>
                  <a:cubicBezTo>
                    <a:pt x="143" y="2"/>
                    <a:pt x="92" y="55"/>
                    <a:pt x="93" y="118"/>
                  </a:cubicBezTo>
                  <a:cubicBezTo>
                    <a:pt x="94" y="178"/>
                    <a:pt x="141" y="226"/>
                    <a:pt x="200" y="231"/>
                  </a:cubicBezTo>
                  <a:cubicBezTo>
                    <a:pt x="88" y="239"/>
                    <a:pt x="0" y="333"/>
                    <a:pt x="2" y="446"/>
                  </a:cubicBezTo>
                  <a:cubicBezTo>
                    <a:pt x="3" y="511"/>
                    <a:pt x="110" y="538"/>
                    <a:pt x="216" y="537"/>
                  </a:cubicBezTo>
                  <a:cubicBezTo>
                    <a:pt x="321" y="535"/>
                    <a:pt x="428" y="504"/>
                    <a:pt x="426" y="439"/>
                  </a:cubicBezTo>
                  <a:cubicBezTo>
                    <a:pt x="425" y="326"/>
                    <a:pt x="334" y="235"/>
                    <a:pt x="221" y="2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6825" y="1501"/>
              <a:ext cx="678" cy="946"/>
            </a:xfrm>
            <a:custGeom>
              <a:avLst/>
              <a:gdLst>
                <a:gd name="T0" fmla="*/ 132 w 286"/>
                <a:gd name="T1" fmla="*/ 171 h 398"/>
                <a:gd name="T2" fmla="*/ 210 w 286"/>
                <a:gd name="T3" fmla="*/ 85 h 398"/>
                <a:gd name="T4" fmla="*/ 123 w 286"/>
                <a:gd name="T5" fmla="*/ 1 h 398"/>
                <a:gd name="T6" fmla="*/ 39 w 286"/>
                <a:gd name="T7" fmla="*/ 88 h 398"/>
                <a:gd name="T8" fmla="*/ 120 w 286"/>
                <a:gd name="T9" fmla="*/ 171 h 398"/>
                <a:gd name="T10" fmla="*/ 0 w 286"/>
                <a:gd name="T11" fmla="*/ 237 h 398"/>
                <a:gd name="T12" fmla="*/ 77 w 286"/>
                <a:gd name="T13" fmla="*/ 396 h 398"/>
                <a:gd name="T14" fmla="*/ 129 w 286"/>
                <a:gd name="T15" fmla="*/ 398 h 398"/>
                <a:gd name="T16" fmla="*/ 235 w 286"/>
                <a:gd name="T17" fmla="*/ 380 h 398"/>
                <a:gd name="T18" fmla="*/ 286 w 286"/>
                <a:gd name="T19" fmla="*/ 326 h 398"/>
                <a:gd name="T20" fmla="*/ 132 w 286"/>
                <a:gd name="T21" fmla="*/ 17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98">
                  <a:moveTo>
                    <a:pt x="132" y="171"/>
                  </a:moveTo>
                  <a:cubicBezTo>
                    <a:pt x="176" y="167"/>
                    <a:pt x="210" y="130"/>
                    <a:pt x="210" y="85"/>
                  </a:cubicBezTo>
                  <a:cubicBezTo>
                    <a:pt x="209" y="38"/>
                    <a:pt x="170" y="0"/>
                    <a:pt x="123" y="1"/>
                  </a:cubicBezTo>
                  <a:cubicBezTo>
                    <a:pt x="76" y="1"/>
                    <a:pt x="38" y="40"/>
                    <a:pt x="39" y="88"/>
                  </a:cubicBezTo>
                  <a:cubicBezTo>
                    <a:pt x="39" y="133"/>
                    <a:pt x="75" y="169"/>
                    <a:pt x="120" y="171"/>
                  </a:cubicBezTo>
                  <a:cubicBezTo>
                    <a:pt x="71" y="174"/>
                    <a:pt x="28" y="198"/>
                    <a:pt x="0" y="237"/>
                  </a:cubicBezTo>
                  <a:cubicBezTo>
                    <a:pt x="43" y="277"/>
                    <a:pt x="72" y="333"/>
                    <a:pt x="77" y="396"/>
                  </a:cubicBezTo>
                  <a:cubicBezTo>
                    <a:pt x="94" y="398"/>
                    <a:pt x="111" y="398"/>
                    <a:pt x="129" y="398"/>
                  </a:cubicBezTo>
                  <a:cubicBezTo>
                    <a:pt x="170" y="397"/>
                    <a:pt x="207" y="391"/>
                    <a:pt x="235" y="380"/>
                  </a:cubicBezTo>
                  <a:cubicBezTo>
                    <a:pt x="278" y="364"/>
                    <a:pt x="286" y="342"/>
                    <a:pt x="286" y="326"/>
                  </a:cubicBezTo>
                  <a:cubicBezTo>
                    <a:pt x="285" y="241"/>
                    <a:pt x="216" y="173"/>
                    <a:pt x="13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5324" y="1520"/>
              <a:ext cx="678" cy="948"/>
            </a:xfrm>
            <a:custGeom>
              <a:avLst/>
              <a:gdLst>
                <a:gd name="T0" fmla="*/ 286 w 286"/>
                <a:gd name="T1" fmla="*/ 235 h 399"/>
                <a:gd name="T2" fmla="*/ 163 w 286"/>
                <a:gd name="T3" fmla="*/ 171 h 399"/>
                <a:gd name="T4" fmla="*/ 241 w 286"/>
                <a:gd name="T5" fmla="*/ 85 h 399"/>
                <a:gd name="T6" fmla="*/ 154 w 286"/>
                <a:gd name="T7" fmla="*/ 1 h 399"/>
                <a:gd name="T8" fmla="*/ 70 w 286"/>
                <a:gd name="T9" fmla="*/ 88 h 399"/>
                <a:gd name="T10" fmla="*/ 151 w 286"/>
                <a:gd name="T11" fmla="*/ 171 h 399"/>
                <a:gd name="T12" fmla="*/ 2 w 286"/>
                <a:gd name="T13" fmla="*/ 331 h 399"/>
                <a:gd name="T14" fmla="*/ 54 w 286"/>
                <a:gd name="T15" fmla="*/ 384 h 399"/>
                <a:gd name="T16" fmla="*/ 161 w 286"/>
                <a:gd name="T17" fmla="*/ 398 h 399"/>
                <a:gd name="T18" fmla="*/ 216 w 286"/>
                <a:gd name="T19" fmla="*/ 394 h 399"/>
                <a:gd name="T20" fmla="*/ 286 w 286"/>
                <a:gd name="T21" fmla="*/ 23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99">
                  <a:moveTo>
                    <a:pt x="286" y="235"/>
                  </a:moveTo>
                  <a:cubicBezTo>
                    <a:pt x="257" y="196"/>
                    <a:pt x="212" y="172"/>
                    <a:pt x="163" y="171"/>
                  </a:cubicBezTo>
                  <a:cubicBezTo>
                    <a:pt x="207" y="167"/>
                    <a:pt x="242" y="130"/>
                    <a:pt x="241" y="85"/>
                  </a:cubicBezTo>
                  <a:cubicBezTo>
                    <a:pt x="240" y="38"/>
                    <a:pt x="201" y="0"/>
                    <a:pt x="154" y="1"/>
                  </a:cubicBezTo>
                  <a:cubicBezTo>
                    <a:pt x="107" y="1"/>
                    <a:pt x="69" y="41"/>
                    <a:pt x="70" y="88"/>
                  </a:cubicBezTo>
                  <a:cubicBezTo>
                    <a:pt x="71" y="133"/>
                    <a:pt x="106" y="169"/>
                    <a:pt x="151" y="171"/>
                  </a:cubicBezTo>
                  <a:cubicBezTo>
                    <a:pt x="67" y="176"/>
                    <a:pt x="0" y="247"/>
                    <a:pt x="2" y="331"/>
                  </a:cubicBezTo>
                  <a:cubicBezTo>
                    <a:pt x="2" y="347"/>
                    <a:pt x="11" y="369"/>
                    <a:pt x="54" y="384"/>
                  </a:cubicBezTo>
                  <a:cubicBezTo>
                    <a:pt x="83" y="394"/>
                    <a:pt x="120" y="399"/>
                    <a:pt x="161" y="398"/>
                  </a:cubicBezTo>
                  <a:cubicBezTo>
                    <a:pt x="180" y="398"/>
                    <a:pt x="198" y="396"/>
                    <a:pt x="216" y="394"/>
                  </a:cubicBezTo>
                  <a:cubicBezTo>
                    <a:pt x="219" y="332"/>
                    <a:pt x="246" y="277"/>
                    <a:pt x="286"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6837" y="1513"/>
              <a:ext cx="656" cy="925"/>
            </a:xfrm>
            <a:custGeom>
              <a:avLst/>
              <a:gdLst>
                <a:gd name="T0" fmla="*/ 127 w 277"/>
                <a:gd name="T1" fmla="*/ 170 h 389"/>
                <a:gd name="T2" fmla="*/ 127 w 277"/>
                <a:gd name="T3" fmla="*/ 162 h 389"/>
                <a:gd name="T4" fmla="*/ 201 w 277"/>
                <a:gd name="T5" fmla="*/ 80 h 389"/>
                <a:gd name="T6" fmla="*/ 119 w 277"/>
                <a:gd name="T7" fmla="*/ 0 h 389"/>
                <a:gd name="T8" fmla="*/ 118 w 277"/>
                <a:gd name="T9" fmla="*/ 0 h 389"/>
                <a:gd name="T10" fmla="*/ 61 w 277"/>
                <a:gd name="T11" fmla="*/ 24 h 389"/>
                <a:gd name="T12" fmla="*/ 38 w 277"/>
                <a:gd name="T13" fmla="*/ 82 h 389"/>
                <a:gd name="T14" fmla="*/ 115 w 277"/>
                <a:gd name="T15" fmla="*/ 162 h 389"/>
                <a:gd name="T16" fmla="*/ 115 w 277"/>
                <a:gd name="T17" fmla="*/ 170 h 389"/>
                <a:gd name="T18" fmla="*/ 0 w 277"/>
                <a:gd name="T19" fmla="*/ 231 h 389"/>
                <a:gd name="T20" fmla="*/ 76 w 277"/>
                <a:gd name="T21" fmla="*/ 387 h 389"/>
                <a:gd name="T22" fmla="*/ 124 w 277"/>
                <a:gd name="T23" fmla="*/ 389 h 389"/>
                <a:gd name="T24" fmla="*/ 229 w 277"/>
                <a:gd name="T25" fmla="*/ 372 h 389"/>
                <a:gd name="T26" fmla="*/ 277 w 277"/>
                <a:gd name="T27" fmla="*/ 321 h 389"/>
                <a:gd name="T28" fmla="*/ 127 w 277"/>
                <a:gd name="T29" fmla="*/ 17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389">
                  <a:moveTo>
                    <a:pt x="127" y="170"/>
                  </a:moveTo>
                  <a:cubicBezTo>
                    <a:pt x="127" y="162"/>
                    <a:pt x="127" y="162"/>
                    <a:pt x="127" y="162"/>
                  </a:cubicBezTo>
                  <a:cubicBezTo>
                    <a:pt x="169" y="158"/>
                    <a:pt x="201" y="122"/>
                    <a:pt x="201" y="80"/>
                  </a:cubicBezTo>
                  <a:cubicBezTo>
                    <a:pt x="200" y="36"/>
                    <a:pt x="163" y="0"/>
                    <a:pt x="119" y="0"/>
                  </a:cubicBezTo>
                  <a:cubicBezTo>
                    <a:pt x="118" y="0"/>
                    <a:pt x="118" y="0"/>
                    <a:pt x="118" y="0"/>
                  </a:cubicBezTo>
                  <a:cubicBezTo>
                    <a:pt x="96" y="0"/>
                    <a:pt x="76" y="9"/>
                    <a:pt x="61" y="24"/>
                  </a:cubicBezTo>
                  <a:cubicBezTo>
                    <a:pt x="45" y="40"/>
                    <a:pt x="37" y="61"/>
                    <a:pt x="38" y="82"/>
                  </a:cubicBezTo>
                  <a:cubicBezTo>
                    <a:pt x="38" y="125"/>
                    <a:pt x="72" y="160"/>
                    <a:pt x="115" y="162"/>
                  </a:cubicBezTo>
                  <a:cubicBezTo>
                    <a:pt x="115" y="170"/>
                    <a:pt x="115" y="170"/>
                    <a:pt x="115" y="170"/>
                  </a:cubicBezTo>
                  <a:cubicBezTo>
                    <a:pt x="69" y="173"/>
                    <a:pt x="28" y="195"/>
                    <a:pt x="0" y="231"/>
                  </a:cubicBezTo>
                  <a:cubicBezTo>
                    <a:pt x="43" y="273"/>
                    <a:pt x="70" y="328"/>
                    <a:pt x="76" y="387"/>
                  </a:cubicBezTo>
                  <a:cubicBezTo>
                    <a:pt x="91" y="389"/>
                    <a:pt x="108" y="389"/>
                    <a:pt x="124" y="389"/>
                  </a:cubicBezTo>
                  <a:cubicBezTo>
                    <a:pt x="164" y="388"/>
                    <a:pt x="201" y="382"/>
                    <a:pt x="229" y="372"/>
                  </a:cubicBezTo>
                  <a:cubicBezTo>
                    <a:pt x="261" y="359"/>
                    <a:pt x="277" y="342"/>
                    <a:pt x="277" y="321"/>
                  </a:cubicBezTo>
                  <a:cubicBezTo>
                    <a:pt x="276" y="238"/>
                    <a:pt x="210" y="172"/>
                    <a:pt x="127"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5924" y="1452"/>
              <a:ext cx="993" cy="1254"/>
            </a:xfrm>
            <a:custGeom>
              <a:avLst/>
              <a:gdLst>
                <a:gd name="T0" fmla="*/ 217 w 419"/>
                <a:gd name="T1" fmla="*/ 230 h 528"/>
                <a:gd name="T2" fmla="*/ 217 w 419"/>
                <a:gd name="T3" fmla="*/ 222 h 528"/>
                <a:gd name="T4" fmla="*/ 316 w 419"/>
                <a:gd name="T5" fmla="*/ 110 h 528"/>
                <a:gd name="T6" fmla="*/ 205 w 419"/>
                <a:gd name="T7" fmla="*/ 0 h 528"/>
                <a:gd name="T8" fmla="*/ 203 w 419"/>
                <a:gd name="T9" fmla="*/ 0 h 528"/>
                <a:gd name="T10" fmla="*/ 93 w 419"/>
                <a:gd name="T11" fmla="*/ 113 h 528"/>
                <a:gd name="T12" fmla="*/ 196 w 419"/>
                <a:gd name="T13" fmla="*/ 222 h 528"/>
                <a:gd name="T14" fmla="*/ 196 w 419"/>
                <a:gd name="T15" fmla="*/ 230 h 528"/>
                <a:gd name="T16" fmla="*/ 2 w 419"/>
                <a:gd name="T17" fmla="*/ 441 h 528"/>
                <a:gd name="T18" fmla="*/ 202 w 419"/>
                <a:gd name="T19" fmla="*/ 528 h 528"/>
                <a:gd name="T20" fmla="*/ 202 w 419"/>
                <a:gd name="T21" fmla="*/ 528 h 528"/>
                <a:gd name="T22" fmla="*/ 211 w 419"/>
                <a:gd name="T23" fmla="*/ 528 h 528"/>
                <a:gd name="T24" fmla="*/ 418 w 419"/>
                <a:gd name="T25" fmla="*/ 434 h 528"/>
                <a:gd name="T26" fmla="*/ 217 w 419"/>
                <a:gd name="T27" fmla="*/ 23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9" h="528">
                  <a:moveTo>
                    <a:pt x="217" y="230"/>
                  </a:moveTo>
                  <a:cubicBezTo>
                    <a:pt x="217" y="222"/>
                    <a:pt x="217" y="222"/>
                    <a:pt x="217" y="222"/>
                  </a:cubicBezTo>
                  <a:cubicBezTo>
                    <a:pt x="274" y="215"/>
                    <a:pt x="317" y="167"/>
                    <a:pt x="316" y="110"/>
                  </a:cubicBezTo>
                  <a:cubicBezTo>
                    <a:pt x="315" y="49"/>
                    <a:pt x="265" y="0"/>
                    <a:pt x="205" y="0"/>
                  </a:cubicBezTo>
                  <a:cubicBezTo>
                    <a:pt x="204" y="0"/>
                    <a:pt x="203" y="0"/>
                    <a:pt x="203" y="0"/>
                  </a:cubicBezTo>
                  <a:cubicBezTo>
                    <a:pt x="141" y="1"/>
                    <a:pt x="92" y="52"/>
                    <a:pt x="93" y="113"/>
                  </a:cubicBezTo>
                  <a:cubicBezTo>
                    <a:pt x="94" y="171"/>
                    <a:pt x="138" y="217"/>
                    <a:pt x="196" y="222"/>
                  </a:cubicBezTo>
                  <a:cubicBezTo>
                    <a:pt x="196" y="230"/>
                    <a:pt x="196" y="230"/>
                    <a:pt x="196" y="230"/>
                  </a:cubicBezTo>
                  <a:cubicBezTo>
                    <a:pt x="85" y="238"/>
                    <a:pt x="0" y="330"/>
                    <a:pt x="2" y="441"/>
                  </a:cubicBezTo>
                  <a:cubicBezTo>
                    <a:pt x="3" y="501"/>
                    <a:pt x="103" y="528"/>
                    <a:pt x="202" y="528"/>
                  </a:cubicBezTo>
                  <a:cubicBezTo>
                    <a:pt x="202" y="528"/>
                    <a:pt x="202" y="528"/>
                    <a:pt x="202" y="528"/>
                  </a:cubicBezTo>
                  <a:cubicBezTo>
                    <a:pt x="205" y="528"/>
                    <a:pt x="208" y="528"/>
                    <a:pt x="211" y="528"/>
                  </a:cubicBezTo>
                  <a:cubicBezTo>
                    <a:pt x="315" y="526"/>
                    <a:pt x="419" y="496"/>
                    <a:pt x="418" y="434"/>
                  </a:cubicBezTo>
                  <a:cubicBezTo>
                    <a:pt x="417" y="323"/>
                    <a:pt x="328" y="234"/>
                    <a:pt x="217" y="2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5334" y="1532"/>
              <a:ext cx="656" cy="927"/>
            </a:xfrm>
            <a:custGeom>
              <a:avLst/>
              <a:gdLst>
                <a:gd name="T0" fmla="*/ 159 w 277"/>
                <a:gd name="T1" fmla="*/ 170 h 390"/>
                <a:gd name="T2" fmla="*/ 159 w 277"/>
                <a:gd name="T3" fmla="*/ 162 h 390"/>
                <a:gd name="T4" fmla="*/ 233 w 277"/>
                <a:gd name="T5" fmla="*/ 80 h 390"/>
                <a:gd name="T6" fmla="*/ 152 w 277"/>
                <a:gd name="T7" fmla="*/ 0 h 390"/>
                <a:gd name="T8" fmla="*/ 150 w 277"/>
                <a:gd name="T9" fmla="*/ 0 h 390"/>
                <a:gd name="T10" fmla="*/ 70 w 277"/>
                <a:gd name="T11" fmla="*/ 83 h 390"/>
                <a:gd name="T12" fmla="*/ 147 w 277"/>
                <a:gd name="T13" fmla="*/ 162 h 390"/>
                <a:gd name="T14" fmla="*/ 147 w 277"/>
                <a:gd name="T15" fmla="*/ 170 h 390"/>
                <a:gd name="T16" fmla="*/ 2 w 277"/>
                <a:gd name="T17" fmla="*/ 326 h 390"/>
                <a:gd name="T18" fmla="*/ 52 w 277"/>
                <a:gd name="T19" fmla="*/ 375 h 390"/>
                <a:gd name="T20" fmla="*/ 157 w 277"/>
                <a:gd name="T21" fmla="*/ 389 h 390"/>
                <a:gd name="T22" fmla="*/ 208 w 277"/>
                <a:gd name="T23" fmla="*/ 385 h 390"/>
                <a:gd name="T24" fmla="*/ 277 w 277"/>
                <a:gd name="T25" fmla="*/ 230 h 390"/>
                <a:gd name="T26" fmla="*/ 159 w 277"/>
                <a:gd name="T27" fmla="*/ 1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390">
                  <a:moveTo>
                    <a:pt x="159" y="170"/>
                  </a:moveTo>
                  <a:cubicBezTo>
                    <a:pt x="159" y="162"/>
                    <a:pt x="159" y="162"/>
                    <a:pt x="159" y="162"/>
                  </a:cubicBezTo>
                  <a:cubicBezTo>
                    <a:pt x="201" y="159"/>
                    <a:pt x="234" y="122"/>
                    <a:pt x="233" y="80"/>
                  </a:cubicBezTo>
                  <a:cubicBezTo>
                    <a:pt x="232" y="36"/>
                    <a:pt x="196" y="0"/>
                    <a:pt x="152" y="0"/>
                  </a:cubicBezTo>
                  <a:cubicBezTo>
                    <a:pt x="150" y="0"/>
                    <a:pt x="150" y="0"/>
                    <a:pt x="150" y="0"/>
                  </a:cubicBezTo>
                  <a:cubicBezTo>
                    <a:pt x="105" y="0"/>
                    <a:pt x="69" y="38"/>
                    <a:pt x="70" y="83"/>
                  </a:cubicBezTo>
                  <a:cubicBezTo>
                    <a:pt x="71" y="125"/>
                    <a:pt x="104" y="160"/>
                    <a:pt x="147" y="162"/>
                  </a:cubicBezTo>
                  <a:cubicBezTo>
                    <a:pt x="147" y="170"/>
                    <a:pt x="147" y="170"/>
                    <a:pt x="147" y="170"/>
                  </a:cubicBezTo>
                  <a:cubicBezTo>
                    <a:pt x="64" y="175"/>
                    <a:pt x="0" y="244"/>
                    <a:pt x="2" y="326"/>
                  </a:cubicBezTo>
                  <a:cubicBezTo>
                    <a:pt x="2" y="341"/>
                    <a:pt x="11" y="361"/>
                    <a:pt x="52" y="375"/>
                  </a:cubicBezTo>
                  <a:cubicBezTo>
                    <a:pt x="79" y="385"/>
                    <a:pt x="117" y="390"/>
                    <a:pt x="157" y="389"/>
                  </a:cubicBezTo>
                  <a:cubicBezTo>
                    <a:pt x="174" y="389"/>
                    <a:pt x="191" y="388"/>
                    <a:pt x="208" y="385"/>
                  </a:cubicBezTo>
                  <a:cubicBezTo>
                    <a:pt x="212" y="327"/>
                    <a:pt x="237" y="272"/>
                    <a:pt x="277" y="230"/>
                  </a:cubicBezTo>
                  <a:cubicBezTo>
                    <a:pt x="249" y="193"/>
                    <a:pt x="206" y="171"/>
                    <a:pt x="159"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5334" y="1532"/>
              <a:ext cx="656" cy="927"/>
            </a:xfrm>
            <a:custGeom>
              <a:avLst/>
              <a:gdLst>
                <a:gd name="T0" fmla="*/ 233 w 277"/>
                <a:gd name="T1" fmla="*/ 80 h 390"/>
                <a:gd name="T2" fmla="*/ 152 w 277"/>
                <a:gd name="T3" fmla="*/ 0 h 390"/>
                <a:gd name="T4" fmla="*/ 150 w 277"/>
                <a:gd name="T5" fmla="*/ 0 h 390"/>
                <a:gd name="T6" fmla="*/ 70 w 277"/>
                <a:gd name="T7" fmla="*/ 83 h 390"/>
                <a:gd name="T8" fmla="*/ 147 w 277"/>
                <a:gd name="T9" fmla="*/ 162 h 390"/>
                <a:gd name="T10" fmla="*/ 147 w 277"/>
                <a:gd name="T11" fmla="*/ 166 h 390"/>
                <a:gd name="T12" fmla="*/ 149 w 277"/>
                <a:gd name="T13" fmla="*/ 167 h 390"/>
                <a:gd name="T14" fmla="*/ 147 w 277"/>
                <a:gd name="T15" fmla="*/ 166 h 390"/>
                <a:gd name="T16" fmla="*/ 147 w 277"/>
                <a:gd name="T17" fmla="*/ 170 h 390"/>
                <a:gd name="T18" fmla="*/ 2 w 277"/>
                <a:gd name="T19" fmla="*/ 326 h 390"/>
                <a:gd name="T20" fmla="*/ 52 w 277"/>
                <a:gd name="T21" fmla="*/ 375 h 390"/>
                <a:gd name="T22" fmla="*/ 157 w 277"/>
                <a:gd name="T23" fmla="*/ 389 h 390"/>
                <a:gd name="T24" fmla="*/ 208 w 277"/>
                <a:gd name="T25" fmla="*/ 385 h 390"/>
                <a:gd name="T26" fmla="*/ 277 w 277"/>
                <a:gd name="T27" fmla="*/ 230 h 390"/>
                <a:gd name="T28" fmla="*/ 159 w 277"/>
                <a:gd name="T29" fmla="*/ 170 h 390"/>
                <a:gd name="T30" fmla="*/ 159 w 277"/>
                <a:gd name="T31" fmla="*/ 166 h 390"/>
                <a:gd name="T32" fmla="*/ 156 w 277"/>
                <a:gd name="T33" fmla="*/ 167 h 390"/>
                <a:gd name="T34" fmla="*/ 159 w 277"/>
                <a:gd name="T35" fmla="*/ 166 h 390"/>
                <a:gd name="T36" fmla="*/ 159 w 277"/>
                <a:gd name="T37" fmla="*/ 162 h 390"/>
                <a:gd name="T38" fmla="*/ 233 w 277"/>
                <a:gd name="T39" fmla="*/ 8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7" h="390">
                  <a:moveTo>
                    <a:pt x="233" y="80"/>
                  </a:moveTo>
                  <a:cubicBezTo>
                    <a:pt x="232" y="36"/>
                    <a:pt x="196" y="0"/>
                    <a:pt x="152" y="0"/>
                  </a:cubicBezTo>
                  <a:cubicBezTo>
                    <a:pt x="150" y="0"/>
                    <a:pt x="150" y="0"/>
                    <a:pt x="150" y="0"/>
                  </a:cubicBezTo>
                  <a:cubicBezTo>
                    <a:pt x="105" y="0"/>
                    <a:pt x="69" y="38"/>
                    <a:pt x="70" y="83"/>
                  </a:cubicBezTo>
                  <a:cubicBezTo>
                    <a:pt x="71" y="125"/>
                    <a:pt x="104" y="160"/>
                    <a:pt x="147" y="162"/>
                  </a:cubicBezTo>
                  <a:cubicBezTo>
                    <a:pt x="147" y="166"/>
                    <a:pt x="147" y="166"/>
                    <a:pt x="147" y="166"/>
                  </a:cubicBezTo>
                  <a:cubicBezTo>
                    <a:pt x="149" y="167"/>
                    <a:pt x="149" y="167"/>
                    <a:pt x="149" y="167"/>
                  </a:cubicBezTo>
                  <a:cubicBezTo>
                    <a:pt x="147" y="166"/>
                    <a:pt x="147" y="166"/>
                    <a:pt x="147" y="166"/>
                  </a:cubicBezTo>
                  <a:cubicBezTo>
                    <a:pt x="147" y="170"/>
                    <a:pt x="147" y="170"/>
                    <a:pt x="147" y="170"/>
                  </a:cubicBezTo>
                  <a:cubicBezTo>
                    <a:pt x="64" y="175"/>
                    <a:pt x="0" y="244"/>
                    <a:pt x="2" y="326"/>
                  </a:cubicBezTo>
                  <a:cubicBezTo>
                    <a:pt x="2" y="341"/>
                    <a:pt x="11" y="361"/>
                    <a:pt x="52" y="375"/>
                  </a:cubicBezTo>
                  <a:cubicBezTo>
                    <a:pt x="79" y="385"/>
                    <a:pt x="117" y="390"/>
                    <a:pt x="157" y="389"/>
                  </a:cubicBezTo>
                  <a:cubicBezTo>
                    <a:pt x="174" y="389"/>
                    <a:pt x="191" y="388"/>
                    <a:pt x="208" y="385"/>
                  </a:cubicBezTo>
                  <a:cubicBezTo>
                    <a:pt x="212" y="327"/>
                    <a:pt x="237" y="272"/>
                    <a:pt x="277" y="230"/>
                  </a:cubicBezTo>
                  <a:cubicBezTo>
                    <a:pt x="249" y="193"/>
                    <a:pt x="206" y="171"/>
                    <a:pt x="159" y="170"/>
                  </a:cubicBezTo>
                  <a:cubicBezTo>
                    <a:pt x="159" y="166"/>
                    <a:pt x="159" y="166"/>
                    <a:pt x="159" y="166"/>
                  </a:cubicBezTo>
                  <a:cubicBezTo>
                    <a:pt x="156" y="167"/>
                    <a:pt x="156" y="167"/>
                    <a:pt x="156" y="167"/>
                  </a:cubicBezTo>
                  <a:cubicBezTo>
                    <a:pt x="159" y="166"/>
                    <a:pt x="159" y="166"/>
                    <a:pt x="159" y="166"/>
                  </a:cubicBezTo>
                  <a:cubicBezTo>
                    <a:pt x="159" y="162"/>
                    <a:pt x="159" y="162"/>
                    <a:pt x="159" y="162"/>
                  </a:cubicBezTo>
                  <a:cubicBezTo>
                    <a:pt x="201" y="159"/>
                    <a:pt x="234" y="122"/>
                    <a:pt x="233"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5315" y="1924"/>
              <a:ext cx="702" cy="552"/>
            </a:xfrm>
            <a:custGeom>
              <a:avLst/>
              <a:gdLst>
                <a:gd name="T0" fmla="*/ 294 w 296"/>
                <a:gd name="T1" fmla="*/ 63 h 232"/>
                <a:gd name="T2" fmla="*/ 192 w 296"/>
                <a:gd name="T3" fmla="*/ 0 h 232"/>
                <a:gd name="T4" fmla="*/ 167 w 296"/>
                <a:gd name="T5" fmla="*/ 1 h 232"/>
                <a:gd name="T6" fmla="*/ 167 w 296"/>
                <a:gd name="T7" fmla="*/ 5 h 232"/>
                <a:gd name="T8" fmla="*/ 285 w 296"/>
                <a:gd name="T9" fmla="*/ 65 h 232"/>
                <a:gd name="T10" fmla="*/ 216 w 296"/>
                <a:gd name="T11" fmla="*/ 220 h 232"/>
                <a:gd name="T12" fmla="*/ 165 w 296"/>
                <a:gd name="T13" fmla="*/ 224 h 232"/>
                <a:gd name="T14" fmla="*/ 60 w 296"/>
                <a:gd name="T15" fmla="*/ 210 h 232"/>
                <a:gd name="T16" fmla="*/ 10 w 296"/>
                <a:gd name="T17" fmla="*/ 161 h 232"/>
                <a:gd name="T18" fmla="*/ 155 w 296"/>
                <a:gd name="T19" fmla="*/ 5 h 232"/>
                <a:gd name="T20" fmla="*/ 155 w 296"/>
                <a:gd name="T21" fmla="*/ 1 h 232"/>
                <a:gd name="T22" fmla="*/ 130 w 296"/>
                <a:gd name="T23" fmla="*/ 1 h 232"/>
                <a:gd name="T24" fmla="*/ 155 w 296"/>
                <a:gd name="T25" fmla="*/ 1 h 232"/>
                <a:gd name="T26" fmla="*/ 130 w 296"/>
                <a:gd name="T27" fmla="*/ 1 h 232"/>
                <a:gd name="T28" fmla="*/ 2 w 296"/>
                <a:gd name="T29" fmla="*/ 161 h 232"/>
                <a:gd name="T30" fmla="*/ 57 w 296"/>
                <a:gd name="T31" fmla="*/ 218 h 232"/>
                <a:gd name="T32" fmla="*/ 157 w 296"/>
                <a:gd name="T33" fmla="*/ 232 h 232"/>
                <a:gd name="T34" fmla="*/ 165 w 296"/>
                <a:gd name="T35" fmla="*/ 232 h 232"/>
                <a:gd name="T36" fmla="*/ 220 w 296"/>
                <a:gd name="T37" fmla="*/ 228 h 232"/>
                <a:gd name="T38" fmla="*/ 224 w 296"/>
                <a:gd name="T39" fmla="*/ 227 h 232"/>
                <a:gd name="T40" fmla="*/ 224 w 296"/>
                <a:gd name="T41" fmla="*/ 224 h 232"/>
                <a:gd name="T42" fmla="*/ 293 w 296"/>
                <a:gd name="T43" fmla="*/ 68 h 232"/>
                <a:gd name="T44" fmla="*/ 296 w 296"/>
                <a:gd name="T45" fmla="*/ 66 h 232"/>
                <a:gd name="T46" fmla="*/ 294 w 296"/>
                <a:gd name="T47" fmla="*/ 6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6" h="232">
                  <a:moveTo>
                    <a:pt x="294" y="63"/>
                  </a:moveTo>
                  <a:cubicBezTo>
                    <a:pt x="269" y="29"/>
                    <a:pt x="232" y="7"/>
                    <a:pt x="192" y="0"/>
                  </a:cubicBezTo>
                  <a:cubicBezTo>
                    <a:pt x="167" y="1"/>
                    <a:pt x="167" y="1"/>
                    <a:pt x="167" y="1"/>
                  </a:cubicBezTo>
                  <a:cubicBezTo>
                    <a:pt x="167" y="5"/>
                    <a:pt x="167" y="5"/>
                    <a:pt x="167" y="5"/>
                  </a:cubicBezTo>
                  <a:cubicBezTo>
                    <a:pt x="214" y="6"/>
                    <a:pt x="257" y="28"/>
                    <a:pt x="285" y="65"/>
                  </a:cubicBezTo>
                  <a:cubicBezTo>
                    <a:pt x="245" y="107"/>
                    <a:pt x="220" y="162"/>
                    <a:pt x="216" y="220"/>
                  </a:cubicBezTo>
                  <a:cubicBezTo>
                    <a:pt x="199" y="223"/>
                    <a:pt x="182" y="224"/>
                    <a:pt x="165" y="224"/>
                  </a:cubicBezTo>
                  <a:cubicBezTo>
                    <a:pt x="125" y="225"/>
                    <a:pt x="87" y="220"/>
                    <a:pt x="60" y="210"/>
                  </a:cubicBezTo>
                  <a:cubicBezTo>
                    <a:pt x="19" y="196"/>
                    <a:pt x="10" y="176"/>
                    <a:pt x="10" y="161"/>
                  </a:cubicBezTo>
                  <a:cubicBezTo>
                    <a:pt x="8" y="79"/>
                    <a:pt x="72" y="10"/>
                    <a:pt x="155" y="5"/>
                  </a:cubicBezTo>
                  <a:cubicBezTo>
                    <a:pt x="155" y="1"/>
                    <a:pt x="155" y="1"/>
                    <a:pt x="155" y="1"/>
                  </a:cubicBezTo>
                  <a:cubicBezTo>
                    <a:pt x="130" y="1"/>
                    <a:pt x="130" y="1"/>
                    <a:pt x="130" y="1"/>
                  </a:cubicBezTo>
                  <a:cubicBezTo>
                    <a:pt x="155" y="1"/>
                    <a:pt x="155" y="1"/>
                    <a:pt x="155" y="1"/>
                  </a:cubicBezTo>
                  <a:cubicBezTo>
                    <a:pt x="130" y="1"/>
                    <a:pt x="130" y="1"/>
                    <a:pt x="130" y="1"/>
                  </a:cubicBezTo>
                  <a:cubicBezTo>
                    <a:pt x="55" y="16"/>
                    <a:pt x="0" y="83"/>
                    <a:pt x="2" y="161"/>
                  </a:cubicBezTo>
                  <a:cubicBezTo>
                    <a:pt x="2" y="178"/>
                    <a:pt x="12" y="202"/>
                    <a:pt x="57" y="218"/>
                  </a:cubicBezTo>
                  <a:cubicBezTo>
                    <a:pt x="84" y="227"/>
                    <a:pt x="119" y="232"/>
                    <a:pt x="157" y="232"/>
                  </a:cubicBezTo>
                  <a:cubicBezTo>
                    <a:pt x="160" y="232"/>
                    <a:pt x="162" y="232"/>
                    <a:pt x="165" y="232"/>
                  </a:cubicBezTo>
                  <a:cubicBezTo>
                    <a:pt x="183" y="232"/>
                    <a:pt x="202" y="230"/>
                    <a:pt x="220" y="228"/>
                  </a:cubicBezTo>
                  <a:cubicBezTo>
                    <a:pt x="224" y="227"/>
                    <a:pt x="224" y="227"/>
                    <a:pt x="224" y="227"/>
                  </a:cubicBezTo>
                  <a:cubicBezTo>
                    <a:pt x="224" y="224"/>
                    <a:pt x="224" y="224"/>
                    <a:pt x="224" y="224"/>
                  </a:cubicBezTo>
                  <a:cubicBezTo>
                    <a:pt x="227" y="165"/>
                    <a:pt x="252" y="110"/>
                    <a:pt x="293" y="68"/>
                  </a:cubicBezTo>
                  <a:cubicBezTo>
                    <a:pt x="296" y="66"/>
                    <a:pt x="296" y="66"/>
                    <a:pt x="296" y="66"/>
                  </a:cubicBezTo>
                  <a:lnTo>
                    <a:pt x="294" y="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479" y="1513"/>
              <a:ext cx="429" cy="414"/>
            </a:xfrm>
            <a:custGeom>
              <a:avLst/>
              <a:gdLst>
                <a:gd name="T0" fmla="*/ 86 w 181"/>
                <a:gd name="T1" fmla="*/ 170 h 174"/>
                <a:gd name="T2" fmla="*/ 9 w 181"/>
                <a:gd name="T3" fmla="*/ 91 h 174"/>
                <a:gd name="T4" fmla="*/ 89 w 181"/>
                <a:gd name="T5" fmla="*/ 8 h 174"/>
                <a:gd name="T6" fmla="*/ 91 w 181"/>
                <a:gd name="T7" fmla="*/ 8 h 174"/>
                <a:gd name="T8" fmla="*/ 172 w 181"/>
                <a:gd name="T9" fmla="*/ 88 h 174"/>
                <a:gd name="T10" fmla="*/ 98 w 181"/>
                <a:gd name="T11" fmla="*/ 170 h 174"/>
                <a:gd name="T12" fmla="*/ 98 w 181"/>
                <a:gd name="T13" fmla="*/ 174 h 174"/>
                <a:gd name="T14" fmla="*/ 123 w 181"/>
                <a:gd name="T15" fmla="*/ 173 h 174"/>
                <a:gd name="T16" fmla="*/ 98 w 181"/>
                <a:gd name="T17" fmla="*/ 174 h 174"/>
                <a:gd name="T18" fmla="*/ 123 w 181"/>
                <a:gd name="T19" fmla="*/ 173 h 174"/>
                <a:gd name="T20" fmla="*/ 180 w 181"/>
                <a:gd name="T21" fmla="*/ 88 h 174"/>
                <a:gd name="T22" fmla="*/ 91 w 181"/>
                <a:gd name="T23" fmla="*/ 0 h 174"/>
                <a:gd name="T24" fmla="*/ 89 w 181"/>
                <a:gd name="T25" fmla="*/ 0 h 174"/>
                <a:gd name="T26" fmla="*/ 1 w 181"/>
                <a:gd name="T27" fmla="*/ 91 h 174"/>
                <a:gd name="T28" fmla="*/ 61 w 181"/>
                <a:gd name="T29" fmla="*/ 174 h 174"/>
                <a:gd name="T30" fmla="*/ 86 w 181"/>
                <a:gd name="T31" fmla="*/ 174 h 174"/>
                <a:gd name="T32" fmla="*/ 86 w 181"/>
                <a:gd name="T33" fmla="*/ 17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74">
                  <a:moveTo>
                    <a:pt x="86" y="170"/>
                  </a:moveTo>
                  <a:cubicBezTo>
                    <a:pt x="43" y="168"/>
                    <a:pt x="10" y="133"/>
                    <a:pt x="9" y="91"/>
                  </a:cubicBezTo>
                  <a:cubicBezTo>
                    <a:pt x="8" y="46"/>
                    <a:pt x="44" y="8"/>
                    <a:pt x="89" y="8"/>
                  </a:cubicBezTo>
                  <a:cubicBezTo>
                    <a:pt x="91" y="8"/>
                    <a:pt x="91" y="8"/>
                    <a:pt x="91" y="8"/>
                  </a:cubicBezTo>
                  <a:cubicBezTo>
                    <a:pt x="135" y="8"/>
                    <a:pt x="171" y="44"/>
                    <a:pt x="172" y="88"/>
                  </a:cubicBezTo>
                  <a:cubicBezTo>
                    <a:pt x="173" y="130"/>
                    <a:pt x="140" y="167"/>
                    <a:pt x="98" y="170"/>
                  </a:cubicBezTo>
                  <a:cubicBezTo>
                    <a:pt x="98" y="174"/>
                    <a:pt x="98" y="174"/>
                    <a:pt x="98" y="174"/>
                  </a:cubicBezTo>
                  <a:cubicBezTo>
                    <a:pt x="123" y="173"/>
                    <a:pt x="123" y="173"/>
                    <a:pt x="123" y="173"/>
                  </a:cubicBezTo>
                  <a:cubicBezTo>
                    <a:pt x="98" y="174"/>
                    <a:pt x="98" y="174"/>
                    <a:pt x="98" y="174"/>
                  </a:cubicBezTo>
                  <a:cubicBezTo>
                    <a:pt x="123" y="173"/>
                    <a:pt x="123" y="173"/>
                    <a:pt x="123" y="173"/>
                  </a:cubicBezTo>
                  <a:cubicBezTo>
                    <a:pt x="157" y="159"/>
                    <a:pt x="181" y="126"/>
                    <a:pt x="180" y="88"/>
                  </a:cubicBezTo>
                  <a:cubicBezTo>
                    <a:pt x="179" y="39"/>
                    <a:pt x="139" y="0"/>
                    <a:pt x="91" y="0"/>
                  </a:cubicBezTo>
                  <a:cubicBezTo>
                    <a:pt x="89" y="0"/>
                    <a:pt x="89" y="0"/>
                    <a:pt x="89" y="0"/>
                  </a:cubicBezTo>
                  <a:cubicBezTo>
                    <a:pt x="40" y="0"/>
                    <a:pt x="0" y="41"/>
                    <a:pt x="1" y="91"/>
                  </a:cubicBezTo>
                  <a:cubicBezTo>
                    <a:pt x="2" y="129"/>
                    <a:pt x="27" y="162"/>
                    <a:pt x="61" y="174"/>
                  </a:cubicBezTo>
                  <a:cubicBezTo>
                    <a:pt x="86" y="174"/>
                    <a:pt x="86" y="174"/>
                    <a:pt x="86" y="174"/>
                  </a:cubicBezTo>
                  <a:lnTo>
                    <a:pt x="86" y="1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5924" y="1452"/>
              <a:ext cx="993" cy="1254"/>
            </a:xfrm>
            <a:custGeom>
              <a:avLst/>
              <a:gdLst>
                <a:gd name="T0" fmla="*/ 316 w 419"/>
                <a:gd name="T1" fmla="*/ 110 h 528"/>
                <a:gd name="T2" fmla="*/ 205 w 419"/>
                <a:gd name="T3" fmla="*/ 0 h 528"/>
                <a:gd name="T4" fmla="*/ 203 w 419"/>
                <a:gd name="T5" fmla="*/ 0 h 528"/>
                <a:gd name="T6" fmla="*/ 93 w 419"/>
                <a:gd name="T7" fmla="*/ 113 h 528"/>
                <a:gd name="T8" fmla="*/ 196 w 419"/>
                <a:gd name="T9" fmla="*/ 222 h 528"/>
                <a:gd name="T10" fmla="*/ 196 w 419"/>
                <a:gd name="T11" fmla="*/ 226 h 528"/>
                <a:gd name="T12" fmla="*/ 198 w 419"/>
                <a:gd name="T13" fmla="*/ 226 h 528"/>
                <a:gd name="T14" fmla="*/ 196 w 419"/>
                <a:gd name="T15" fmla="*/ 226 h 528"/>
                <a:gd name="T16" fmla="*/ 196 w 419"/>
                <a:gd name="T17" fmla="*/ 230 h 528"/>
                <a:gd name="T18" fmla="*/ 2 w 419"/>
                <a:gd name="T19" fmla="*/ 441 h 528"/>
                <a:gd name="T20" fmla="*/ 202 w 419"/>
                <a:gd name="T21" fmla="*/ 528 h 528"/>
                <a:gd name="T22" fmla="*/ 202 w 419"/>
                <a:gd name="T23" fmla="*/ 528 h 528"/>
                <a:gd name="T24" fmla="*/ 211 w 419"/>
                <a:gd name="T25" fmla="*/ 528 h 528"/>
                <a:gd name="T26" fmla="*/ 418 w 419"/>
                <a:gd name="T27" fmla="*/ 434 h 528"/>
                <a:gd name="T28" fmla="*/ 217 w 419"/>
                <a:gd name="T29" fmla="*/ 230 h 528"/>
                <a:gd name="T30" fmla="*/ 217 w 419"/>
                <a:gd name="T31" fmla="*/ 226 h 528"/>
                <a:gd name="T32" fmla="*/ 213 w 419"/>
                <a:gd name="T33" fmla="*/ 226 h 528"/>
                <a:gd name="T34" fmla="*/ 217 w 419"/>
                <a:gd name="T35" fmla="*/ 226 h 528"/>
                <a:gd name="T36" fmla="*/ 217 w 419"/>
                <a:gd name="T37" fmla="*/ 222 h 528"/>
                <a:gd name="T38" fmla="*/ 316 w 419"/>
                <a:gd name="T39" fmla="*/ 11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9" h="528">
                  <a:moveTo>
                    <a:pt x="316" y="110"/>
                  </a:moveTo>
                  <a:cubicBezTo>
                    <a:pt x="315" y="49"/>
                    <a:pt x="265" y="0"/>
                    <a:pt x="205" y="0"/>
                  </a:cubicBezTo>
                  <a:cubicBezTo>
                    <a:pt x="204" y="0"/>
                    <a:pt x="203" y="0"/>
                    <a:pt x="203" y="0"/>
                  </a:cubicBezTo>
                  <a:cubicBezTo>
                    <a:pt x="141" y="1"/>
                    <a:pt x="92" y="52"/>
                    <a:pt x="93" y="113"/>
                  </a:cubicBezTo>
                  <a:cubicBezTo>
                    <a:pt x="94" y="171"/>
                    <a:pt x="138" y="217"/>
                    <a:pt x="196" y="222"/>
                  </a:cubicBezTo>
                  <a:cubicBezTo>
                    <a:pt x="196" y="226"/>
                    <a:pt x="196" y="226"/>
                    <a:pt x="196" y="226"/>
                  </a:cubicBezTo>
                  <a:cubicBezTo>
                    <a:pt x="198" y="226"/>
                    <a:pt x="198" y="226"/>
                    <a:pt x="198" y="226"/>
                  </a:cubicBezTo>
                  <a:cubicBezTo>
                    <a:pt x="196" y="226"/>
                    <a:pt x="196" y="226"/>
                    <a:pt x="196" y="226"/>
                  </a:cubicBezTo>
                  <a:cubicBezTo>
                    <a:pt x="196" y="230"/>
                    <a:pt x="196" y="230"/>
                    <a:pt x="196" y="230"/>
                  </a:cubicBezTo>
                  <a:cubicBezTo>
                    <a:pt x="85" y="238"/>
                    <a:pt x="0" y="330"/>
                    <a:pt x="2" y="441"/>
                  </a:cubicBezTo>
                  <a:cubicBezTo>
                    <a:pt x="3" y="501"/>
                    <a:pt x="103" y="528"/>
                    <a:pt x="202" y="528"/>
                  </a:cubicBezTo>
                  <a:cubicBezTo>
                    <a:pt x="202" y="528"/>
                    <a:pt x="202" y="528"/>
                    <a:pt x="202" y="528"/>
                  </a:cubicBezTo>
                  <a:cubicBezTo>
                    <a:pt x="205" y="528"/>
                    <a:pt x="208" y="528"/>
                    <a:pt x="211" y="528"/>
                  </a:cubicBezTo>
                  <a:cubicBezTo>
                    <a:pt x="315" y="526"/>
                    <a:pt x="419" y="496"/>
                    <a:pt x="418" y="434"/>
                  </a:cubicBezTo>
                  <a:cubicBezTo>
                    <a:pt x="417" y="323"/>
                    <a:pt x="328" y="234"/>
                    <a:pt x="217" y="230"/>
                  </a:cubicBezTo>
                  <a:cubicBezTo>
                    <a:pt x="217" y="226"/>
                    <a:pt x="217" y="226"/>
                    <a:pt x="217" y="226"/>
                  </a:cubicBezTo>
                  <a:cubicBezTo>
                    <a:pt x="213" y="226"/>
                    <a:pt x="213" y="226"/>
                    <a:pt x="213" y="226"/>
                  </a:cubicBezTo>
                  <a:cubicBezTo>
                    <a:pt x="217" y="226"/>
                    <a:pt x="217" y="226"/>
                    <a:pt x="217" y="226"/>
                  </a:cubicBezTo>
                  <a:cubicBezTo>
                    <a:pt x="217" y="222"/>
                    <a:pt x="217" y="222"/>
                    <a:pt x="217" y="222"/>
                  </a:cubicBezTo>
                  <a:cubicBezTo>
                    <a:pt x="274" y="215"/>
                    <a:pt x="317" y="167"/>
                    <a:pt x="316" y="1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5905" y="1984"/>
              <a:ext cx="1034" cy="741"/>
            </a:xfrm>
            <a:custGeom>
              <a:avLst/>
              <a:gdLst>
                <a:gd name="T0" fmla="*/ 251 w 436"/>
                <a:gd name="T1" fmla="*/ 0 h 312"/>
                <a:gd name="T2" fmla="*/ 225 w 436"/>
                <a:gd name="T3" fmla="*/ 2 h 312"/>
                <a:gd name="T4" fmla="*/ 225 w 436"/>
                <a:gd name="T5" fmla="*/ 6 h 312"/>
                <a:gd name="T6" fmla="*/ 426 w 436"/>
                <a:gd name="T7" fmla="*/ 210 h 312"/>
                <a:gd name="T8" fmla="*/ 219 w 436"/>
                <a:gd name="T9" fmla="*/ 304 h 312"/>
                <a:gd name="T10" fmla="*/ 210 w 436"/>
                <a:gd name="T11" fmla="*/ 304 h 312"/>
                <a:gd name="T12" fmla="*/ 210 w 436"/>
                <a:gd name="T13" fmla="*/ 304 h 312"/>
                <a:gd name="T14" fmla="*/ 10 w 436"/>
                <a:gd name="T15" fmla="*/ 217 h 312"/>
                <a:gd name="T16" fmla="*/ 204 w 436"/>
                <a:gd name="T17" fmla="*/ 6 h 312"/>
                <a:gd name="T18" fmla="*/ 204 w 436"/>
                <a:gd name="T19" fmla="*/ 2 h 312"/>
                <a:gd name="T20" fmla="*/ 178 w 436"/>
                <a:gd name="T21" fmla="*/ 1 h 312"/>
                <a:gd name="T22" fmla="*/ 204 w 436"/>
                <a:gd name="T23" fmla="*/ 2 h 312"/>
                <a:gd name="T24" fmla="*/ 178 w 436"/>
                <a:gd name="T25" fmla="*/ 1 h 312"/>
                <a:gd name="T26" fmla="*/ 2 w 436"/>
                <a:gd name="T27" fmla="*/ 217 h 312"/>
                <a:gd name="T28" fmla="*/ 210 w 436"/>
                <a:gd name="T29" fmla="*/ 312 h 312"/>
                <a:gd name="T30" fmla="*/ 210 w 436"/>
                <a:gd name="T31" fmla="*/ 312 h 312"/>
                <a:gd name="T32" fmla="*/ 220 w 436"/>
                <a:gd name="T33" fmla="*/ 312 h 312"/>
                <a:gd name="T34" fmla="*/ 435 w 436"/>
                <a:gd name="T35" fmla="*/ 210 h 312"/>
                <a:gd name="T36" fmla="*/ 251 w 436"/>
                <a:gd name="T3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12">
                  <a:moveTo>
                    <a:pt x="251" y="0"/>
                  </a:moveTo>
                  <a:cubicBezTo>
                    <a:pt x="225" y="2"/>
                    <a:pt x="225" y="2"/>
                    <a:pt x="225" y="2"/>
                  </a:cubicBezTo>
                  <a:cubicBezTo>
                    <a:pt x="225" y="6"/>
                    <a:pt x="225" y="6"/>
                    <a:pt x="225" y="6"/>
                  </a:cubicBezTo>
                  <a:cubicBezTo>
                    <a:pt x="336" y="10"/>
                    <a:pt x="425" y="99"/>
                    <a:pt x="426" y="210"/>
                  </a:cubicBezTo>
                  <a:cubicBezTo>
                    <a:pt x="427" y="272"/>
                    <a:pt x="323" y="302"/>
                    <a:pt x="219" y="304"/>
                  </a:cubicBezTo>
                  <a:cubicBezTo>
                    <a:pt x="216" y="304"/>
                    <a:pt x="213" y="304"/>
                    <a:pt x="210" y="304"/>
                  </a:cubicBezTo>
                  <a:cubicBezTo>
                    <a:pt x="210" y="304"/>
                    <a:pt x="210" y="304"/>
                    <a:pt x="210" y="304"/>
                  </a:cubicBezTo>
                  <a:cubicBezTo>
                    <a:pt x="111" y="304"/>
                    <a:pt x="11" y="277"/>
                    <a:pt x="10" y="217"/>
                  </a:cubicBezTo>
                  <a:cubicBezTo>
                    <a:pt x="8" y="106"/>
                    <a:pt x="93" y="14"/>
                    <a:pt x="204" y="6"/>
                  </a:cubicBezTo>
                  <a:cubicBezTo>
                    <a:pt x="204" y="2"/>
                    <a:pt x="204" y="2"/>
                    <a:pt x="204" y="2"/>
                  </a:cubicBezTo>
                  <a:cubicBezTo>
                    <a:pt x="178" y="1"/>
                    <a:pt x="178" y="1"/>
                    <a:pt x="178" y="1"/>
                  </a:cubicBezTo>
                  <a:cubicBezTo>
                    <a:pt x="204" y="2"/>
                    <a:pt x="204" y="2"/>
                    <a:pt x="204" y="2"/>
                  </a:cubicBezTo>
                  <a:cubicBezTo>
                    <a:pt x="178" y="1"/>
                    <a:pt x="178" y="1"/>
                    <a:pt x="178" y="1"/>
                  </a:cubicBezTo>
                  <a:cubicBezTo>
                    <a:pt x="75" y="20"/>
                    <a:pt x="0" y="111"/>
                    <a:pt x="2" y="217"/>
                  </a:cubicBezTo>
                  <a:cubicBezTo>
                    <a:pt x="3" y="287"/>
                    <a:pt x="115" y="312"/>
                    <a:pt x="210" y="312"/>
                  </a:cubicBezTo>
                  <a:cubicBezTo>
                    <a:pt x="210" y="312"/>
                    <a:pt x="210" y="312"/>
                    <a:pt x="210" y="312"/>
                  </a:cubicBezTo>
                  <a:cubicBezTo>
                    <a:pt x="213" y="312"/>
                    <a:pt x="216" y="312"/>
                    <a:pt x="220" y="312"/>
                  </a:cubicBezTo>
                  <a:cubicBezTo>
                    <a:pt x="327" y="310"/>
                    <a:pt x="436" y="278"/>
                    <a:pt x="435" y="210"/>
                  </a:cubicBezTo>
                  <a:cubicBezTo>
                    <a:pt x="433" y="104"/>
                    <a:pt x="354" y="16"/>
                    <a:pt x="2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6123" y="1433"/>
              <a:ext cx="571" cy="556"/>
            </a:xfrm>
            <a:custGeom>
              <a:avLst/>
              <a:gdLst>
                <a:gd name="T0" fmla="*/ 112 w 241"/>
                <a:gd name="T1" fmla="*/ 230 h 234"/>
                <a:gd name="T2" fmla="*/ 9 w 241"/>
                <a:gd name="T3" fmla="*/ 121 h 234"/>
                <a:gd name="T4" fmla="*/ 119 w 241"/>
                <a:gd name="T5" fmla="*/ 8 h 234"/>
                <a:gd name="T6" fmla="*/ 121 w 241"/>
                <a:gd name="T7" fmla="*/ 8 h 234"/>
                <a:gd name="T8" fmla="*/ 232 w 241"/>
                <a:gd name="T9" fmla="*/ 118 h 234"/>
                <a:gd name="T10" fmla="*/ 133 w 241"/>
                <a:gd name="T11" fmla="*/ 230 h 234"/>
                <a:gd name="T12" fmla="*/ 133 w 241"/>
                <a:gd name="T13" fmla="*/ 234 h 234"/>
                <a:gd name="T14" fmla="*/ 159 w 241"/>
                <a:gd name="T15" fmla="*/ 232 h 234"/>
                <a:gd name="T16" fmla="*/ 133 w 241"/>
                <a:gd name="T17" fmla="*/ 234 h 234"/>
                <a:gd name="T18" fmla="*/ 159 w 241"/>
                <a:gd name="T19" fmla="*/ 232 h 234"/>
                <a:gd name="T20" fmla="*/ 240 w 241"/>
                <a:gd name="T21" fmla="*/ 118 h 234"/>
                <a:gd name="T22" fmla="*/ 121 w 241"/>
                <a:gd name="T23" fmla="*/ 0 h 234"/>
                <a:gd name="T24" fmla="*/ 119 w 241"/>
                <a:gd name="T25" fmla="*/ 0 h 234"/>
                <a:gd name="T26" fmla="*/ 1 w 241"/>
                <a:gd name="T27" fmla="*/ 122 h 234"/>
                <a:gd name="T28" fmla="*/ 86 w 241"/>
                <a:gd name="T29" fmla="*/ 233 h 234"/>
                <a:gd name="T30" fmla="*/ 112 w 241"/>
                <a:gd name="T31" fmla="*/ 234 h 234"/>
                <a:gd name="T32" fmla="*/ 112 w 241"/>
                <a:gd name="T33" fmla="*/ 23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234">
                  <a:moveTo>
                    <a:pt x="112" y="230"/>
                  </a:moveTo>
                  <a:cubicBezTo>
                    <a:pt x="54" y="225"/>
                    <a:pt x="10" y="179"/>
                    <a:pt x="9" y="121"/>
                  </a:cubicBezTo>
                  <a:cubicBezTo>
                    <a:pt x="8" y="60"/>
                    <a:pt x="57" y="9"/>
                    <a:pt x="119" y="8"/>
                  </a:cubicBezTo>
                  <a:cubicBezTo>
                    <a:pt x="119" y="8"/>
                    <a:pt x="120" y="8"/>
                    <a:pt x="121" y="8"/>
                  </a:cubicBezTo>
                  <a:cubicBezTo>
                    <a:pt x="181" y="8"/>
                    <a:pt x="231" y="57"/>
                    <a:pt x="232" y="118"/>
                  </a:cubicBezTo>
                  <a:cubicBezTo>
                    <a:pt x="233" y="175"/>
                    <a:pt x="190" y="223"/>
                    <a:pt x="133" y="230"/>
                  </a:cubicBezTo>
                  <a:cubicBezTo>
                    <a:pt x="133" y="234"/>
                    <a:pt x="133" y="234"/>
                    <a:pt x="133" y="234"/>
                  </a:cubicBezTo>
                  <a:cubicBezTo>
                    <a:pt x="159" y="232"/>
                    <a:pt x="159" y="232"/>
                    <a:pt x="159" y="232"/>
                  </a:cubicBezTo>
                  <a:cubicBezTo>
                    <a:pt x="133" y="234"/>
                    <a:pt x="133" y="234"/>
                    <a:pt x="133" y="234"/>
                  </a:cubicBezTo>
                  <a:cubicBezTo>
                    <a:pt x="159" y="232"/>
                    <a:pt x="159" y="232"/>
                    <a:pt x="159" y="232"/>
                  </a:cubicBezTo>
                  <a:cubicBezTo>
                    <a:pt x="208" y="216"/>
                    <a:pt x="241" y="170"/>
                    <a:pt x="240" y="118"/>
                  </a:cubicBezTo>
                  <a:cubicBezTo>
                    <a:pt x="239" y="53"/>
                    <a:pt x="186" y="0"/>
                    <a:pt x="121" y="0"/>
                  </a:cubicBezTo>
                  <a:cubicBezTo>
                    <a:pt x="120" y="0"/>
                    <a:pt x="119" y="0"/>
                    <a:pt x="119" y="0"/>
                  </a:cubicBezTo>
                  <a:cubicBezTo>
                    <a:pt x="53" y="1"/>
                    <a:pt x="0" y="56"/>
                    <a:pt x="1" y="122"/>
                  </a:cubicBezTo>
                  <a:cubicBezTo>
                    <a:pt x="2" y="174"/>
                    <a:pt x="37" y="219"/>
                    <a:pt x="86" y="233"/>
                  </a:cubicBezTo>
                  <a:cubicBezTo>
                    <a:pt x="112" y="234"/>
                    <a:pt x="112" y="234"/>
                    <a:pt x="112" y="234"/>
                  </a:cubicBezTo>
                  <a:lnTo>
                    <a:pt x="112" y="2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6837" y="1513"/>
              <a:ext cx="656" cy="925"/>
            </a:xfrm>
            <a:custGeom>
              <a:avLst/>
              <a:gdLst>
                <a:gd name="T0" fmla="*/ 201 w 277"/>
                <a:gd name="T1" fmla="*/ 80 h 389"/>
                <a:gd name="T2" fmla="*/ 119 w 277"/>
                <a:gd name="T3" fmla="*/ 0 h 389"/>
                <a:gd name="T4" fmla="*/ 118 w 277"/>
                <a:gd name="T5" fmla="*/ 0 h 389"/>
                <a:gd name="T6" fmla="*/ 61 w 277"/>
                <a:gd name="T7" fmla="*/ 24 h 389"/>
                <a:gd name="T8" fmla="*/ 38 w 277"/>
                <a:gd name="T9" fmla="*/ 82 h 389"/>
                <a:gd name="T10" fmla="*/ 115 w 277"/>
                <a:gd name="T11" fmla="*/ 162 h 389"/>
                <a:gd name="T12" fmla="*/ 115 w 277"/>
                <a:gd name="T13" fmla="*/ 166 h 389"/>
                <a:gd name="T14" fmla="*/ 117 w 277"/>
                <a:gd name="T15" fmla="*/ 166 h 389"/>
                <a:gd name="T16" fmla="*/ 115 w 277"/>
                <a:gd name="T17" fmla="*/ 166 h 389"/>
                <a:gd name="T18" fmla="*/ 115 w 277"/>
                <a:gd name="T19" fmla="*/ 170 h 389"/>
                <a:gd name="T20" fmla="*/ 0 w 277"/>
                <a:gd name="T21" fmla="*/ 231 h 389"/>
                <a:gd name="T22" fmla="*/ 76 w 277"/>
                <a:gd name="T23" fmla="*/ 387 h 389"/>
                <a:gd name="T24" fmla="*/ 124 w 277"/>
                <a:gd name="T25" fmla="*/ 389 h 389"/>
                <a:gd name="T26" fmla="*/ 229 w 277"/>
                <a:gd name="T27" fmla="*/ 372 h 389"/>
                <a:gd name="T28" fmla="*/ 277 w 277"/>
                <a:gd name="T29" fmla="*/ 321 h 389"/>
                <a:gd name="T30" fmla="*/ 127 w 277"/>
                <a:gd name="T31" fmla="*/ 170 h 389"/>
                <a:gd name="T32" fmla="*/ 127 w 277"/>
                <a:gd name="T33" fmla="*/ 166 h 389"/>
                <a:gd name="T34" fmla="*/ 124 w 277"/>
                <a:gd name="T35" fmla="*/ 166 h 389"/>
                <a:gd name="T36" fmla="*/ 127 w 277"/>
                <a:gd name="T37" fmla="*/ 166 h 389"/>
                <a:gd name="T38" fmla="*/ 127 w 277"/>
                <a:gd name="T39" fmla="*/ 162 h 389"/>
                <a:gd name="T40" fmla="*/ 201 w 277"/>
                <a:gd name="T41" fmla="*/ 8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389">
                  <a:moveTo>
                    <a:pt x="201" y="80"/>
                  </a:moveTo>
                  <a:cubicBezTo>
                    <a:pt x="200" y="36"/>
                    <a:pt x="163" y="0"/>
                    <a:pt x="119" y="0"/>
                  </a:cubicBezTo>
                  <a:cubicBezTo>
                    <a:pt x="118" y="0"/>
                    <a:pt x="118" y="0"/>
                    <a:pt x="118" y="0"/>
                  </a:cubicBezTo>
                  <a:cubicBezTo>
                    <a:pt x="96" y="0"/>
                    <a:pt x="76" y="9"/>
                    <a:pt x="61" y="24"/>
                  </a:cubicBezTo>
                  <a:cubicBezTo>
                    <a:pt x="45" y="40"/>
                    <a:pt x="37" y="61"/>
                    <a:pt x="38" y="82"/>
                  </a:cubicBezTo>
                  <a:cubicBezTo>
                    <a:pt x="38" y="125"/>
                    <a:pt x="72" y="160"/>
                    <a:pt x="115" y="162"/>
                  </a:cubicBezTo>
                  <a:cubicBezTo>
                    <a:pt x="115" y="166"/>
                    <a:pt x="115" y="166"/>
                    <a:pt x="115" y="166"/>
                  </a:cubicBezTo>
                  <a:cubicBezTo>
                    <a:pt x="117" y="166"/>
                    <a:pt x="117" y="166"/>
                    <a:pt x="117" y="166"/>
                  </a:cubicBezTo>
                  <a:cubicBezTo>
                    <a:pt x="115" y="166"/>
                    <a:pt x="115" y="166"/>
                    <a:pt x="115" y="166"/>
                  </a:cubicBezTo>
                  <a:cubicBezTo>
                    <a:pt x="115" y="170"/>
                    <a:pt x="115" y="170"/>
                    <a:pt x="115" y="170"/>
                  </a:cubicBezTo>
                  <a:cubicBezTo>
                    <a:pt x="69" y="173"/>
                    <a:pt x="28" y="195"/>
                    <a:pt x="0" y="231"/>
                  </a:cubicBezTo>
                  <a:cubicBezTo>
                    <a:pt x="43" y="273"/>
                    <a:pt x="70" y="328"/>
                    <a:pt x="76" y="387"/>
                  </a:cubicBezTo>
                  <a:cubicBezTo>
                    <a:pt x="91" y="389"/>
                    <a:pt x="108" y="389"/>
                    <a:pt x="124" y="389"/>
                  </a:cubicBezTo>
                  <a:cubicBezTo>
                    <a:pt x="164" y="388"/>
                    <a:pt x="201" y="382"/>
                    <a:pt x="229" y="372"/>
                  </a:cubicBezTo>
                  <a:cubicBezTo>
                    <a:pt x="261" y="359"/>
                    <a:pt x="277" y="342"/>
                    <a:pt x="277" y="321"/>
                  </a:cubicBezTo>
                  <a:cubicBezTo>
                    <a:pt x="276" y="238"/>
                    <a:pt x="210" y="172"/>
                    <a:pt x="127" y="170"/>
                  </a:cubicBezTo>
                  <a:cubicBezTo>
                    <a:pt x="127" y="166"/>
                    <a:pt x="127" y="166"/>
                    <a:pt x="127" y="166"/>
                  </a:cubicBezTo>
                  <a:cubicBezTo>
                    <a:pt x="124" y="166"/>
                    <a:pt x="124" y="166"/>
                    <a:pt x="124" y="166"/>
                  </a:cubicBezTo>
                  <a:cubicBezTo>
                    <a:pt x="127" y="166"/>
                    <a:pt x="127" y="166"/>
                    <a:pt x="127" y="166"/>
                  </a:cubicBezTo>
                  <a:cubicBezTo>
                    <a:pt x="127" y="162"/>
                    <a:pt x="127" y="162"/>
                    <a:pt x="127" y="162"/>
                  </a:cubicBezTo>
                  <a:cubicBezTo>
                    <a:pt x="169" y="158"/>
                    <a:pt x="201" y="122"/>
                    <a:pt x="201"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32"/>
            <p:cNvSpPr/>
            <p:nvPr/>
          </p:nvSpPr>
          <p:spPr bwMode="auto">
            <a:xfrm>
              <a:off x="6905" y="1492"/>
              <a:ext cx="427" cy="416"/>
            </a:xfrm>
            <a:custGeom>
              <a:avLst/>
              <a:gdLst>
                <a:gd name="T0" fmla="*/ 86 w 180"/>
                <a:gd name="T1" fmla="*/ 171 h 175"/>
                <a:gd name="T2" fmla="*/ 9 w 180"/>
                <a:gd name="T3" fmla="*/ 91 h 175"/>
                <a:gd name="T4" fmla="*/ 32 w 180"/>
                <a:gd name="T5" fmla="*/ 33 h 175"/>
                <a:gd name="T6" fmla="*/ 89 w 180"/>
                <a:gd name="T7" fmla="*/ 9 h 175"/>
                <a:gd name="T8" fmla="*/ 90 w 180"/>
                <a:gd name="T9" fmla="*/ 9 h 175"/>
                <a:gd name="T10" fmla="*/ 172 w 180"/>
                <a:gd name="T11" fmla="*/ 89 h 175"/>
                <a:gd name="T12" fmla="*/ 98 w 180"/>
                <a:gd name="T13" fmla="*/ 171 h 175"/>
                <a:gd name="T14" fmla="*/ 98 w 180"/>
                <a:gd name="T15" fmla="*/ 175 h 175"/>
                <a:gd name="T16" fmla="*/ 122 w 180"/>
                <a:gd name="T17" fmla="*/ 173 h 175"/>
                <a:gd name="T18" fmla="*/ 98 w 180"/>
                <a:gd name="T19" fmla="*/ 175 h 175"/>
                <a:gd name="T20" fmla="*/ 122 w 180"/>
                <a:gd name="T21" fmla="*/ 173 h 175"/>
                <a:gd name="T22" fmla="*/ 180 w 180"/>
                <a:gd name="T23" fmla="*/ 89 h 175"/>
                <a:gd name="T24" fmla="*/ 90 w 180"/>
                <a:gd name="T25" fmla="*/ 0 h 175"/>
                <a:gd name="T26" fmla="*/ 89 w 180"/>
                <a:gd name="T27" fmla="*/ 1 h 175"/>
                <a:gd name="T28" fmla="*/ 26 w 180"/>
                <a:gd name="T29" fmla="*/ 28 h 175"/>
                <a:gd name="T30" fmla="*/ 1 w 180"/>
                <a:gd name="T31" fmla="*/ 92 h 175"/>
                <a:gd name="T32" fmla="*/ 61 w 180"/>
                <a:gd name="T33" fmla="*/ 174 h 175"/>
                <a:gd name="T34" fmla="*/ 86 w 180"/>
                <a:gd name="T35" fmla="*/ 175 h 175"/>
                <a:gd name="T36" fmla="*/ 61 w 180"/>
                <a:gd name="T37" fmla="*/ 174 h 175"/>
                <a:gd name="T38" fmla="*/ 86 w 180"/>
                <a:gd name="T39" fmla="*/ 175 h 175"/>
                <a:gd name="T40" fmla="*/ 86 w 180"/>
                <a:gd name="T41"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75">
                  <a:moveTo>
                    <a:pt x="86" y="171"/>
                  </a:moveTo>
                  <a:cubicBezTo>
                    <a:pt x="43" y="169"/>
                    <a:pt x="9" y="134"/>
                    <a:pt x="9" y="91"/>
                  </a:cubicBezTo>
                  <a:cubicBezTo>
                    <a:pt x="8" y="70"/>
                    <a:pt x="16" y="49"/>
                    <a:pt x="32" y="33"/>
                  </a:cubicBezTo>
                  <a:cubicBezTo>
                    <a:pt x="47" y="18"/>
                    <a:pt x="67" y="9"/>
                    <a:pt x="89" y="9"/>
                  </a:cubicBezTo>
                  <a:cubicBezTo>
                    <a:pt x="90" y="9"/>
                    <a:pt x="90" y="9"/>
                    <a:pt x="90" y="9"/>
                  </a:cubicBezTo>
                  <a:cubicBezTo>
                    <a:pt x="134" y="9"/>
                    <a:pt x="171" y="45"/>
                    <a:pt x="172" y="89"/>
                  </a:cubicBezTo>
                  <a:cubicBezTo>
                    <a:pt x="172" y="131"/>
                    <a:pt x="140" y="167"/>
                    <a:pt x="98" y="171"/>
                  </a:cubicBezTo>
                  <a:cubicBezTo>
                    <a:pt x="98" y="175"/>
                    <a:pt x="98" y="175"/>
                    <a:pt x="98" y="175"/>
                  </a:cubicBezTo>
                  <a:cubicBezTo>
                    <a:pt x="122" y="173"/>
                    <a:pt x="122" y="173"/>
                    <a:pt x="122" y="173"/>
                  </a:cubicBezTo>
                  <a:cubicBezTo>
                    <a:pt x="98" y="175"/>
                    <a:pt x="98" y="175"/>
                    <a:pt x="98" y="175"/>
                  </a:cubicBezTo>
                  <a:cubicBezTo>
                    <a:pt x="122" y="173"/>
                    <a:pt x="122" y="173"/>
                    <a:pt x="122" y="173"/>
                  </a:cubicBezTo>
                  <a:cubicBezTo>
                    <a:pt x="156" y="160"/>
                    <a:pt x="180" y="127"/>
                    <a:pt x="180" y="89"/>
                  </a:cubicBezTo>
                  <a:cubicBezTo>
                    <a:pt x="179" y="40"/>
                    <a:pt x="139" y="0"/>
                    <a:pt x="90" y="0"/>
                  </a:cubicBezTo>
                  <a:cubicBezTo>
                    <a:pt x="89" y="1"/>
                    <a:pt x="89" y="1"/>
                    <a:pt x="89" y="1"/>
                  </a:cubicBezTo>
                  <a:cubicBezTo>
                    <a:pt x="65" y="1"/>
                    <a:pt x="42" y="11"/>
                    <a:pt x="26" y="28"/>
                  </a:cubicBezTo>
                  <a:cubicBezTo>
                    <a:pt x="9" y="45"/>
                    <a:pt x="0" y="68"/>
                    <a:pt x="1" y="92"/>
                  </a:cubicBezTo>
                  <a:cubicBezTo>
                    <a:pt x="1" y="130"/>
                    <a:pt x="26" y="162"/>
                    <a:pt x="61" y="174"/>
                  </a:cubicBezTo>
                  <a:cubicBezTo>
                    <a:pt x="86" y="175"/>
                    <a:pt x="86" y="175"/>
                    <a:pt x="86" y="175"/>
                  </a:cubicBezTo>
                  <a:cubicBezTo>
                    <a:pt x="61" y="174"/>
                    <a:pt x="61" y="174"/>
                    <a:pt x="61" y="174"/>
                  </a:cubicBezTo>
                  <a:cubicBezTo>
                    <a:pt x="86" y="175"/>
                    <a:pt x="86" y="175"/>
                    <a:pt x="86" y="175"/>
                  </a:cubicBezTo>
                  <a:lnTo>
                    <a:pt x="86"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33"/>
            <p:cNvSpPr/>
            <p:nvPr/>
          </p:nvSpPr>
          <p:spPr bwMode="auto">
            <a:xfrm>
              <a:off x="6813" y="1903"/>
              <a:ext cx="699" cy="554"/>
            </a:xfrm>
            <a:custGeom>
              <a:avLst/>
              <a:gdLst>
                <a:gd name="T0" fmla="*/ 161 w 295"/>
                <a:gd name="T1" fmla="*/ 0 h 233"/>
                <a:gd name="T2" fmla="*/ 137 w 295"/>
                <a:gd name="T3" fmla="*/ 2 h 233"/>
                <a:gd name="T4" fmla="*/ 137 w 295"/>
                <a:gd name="T5" fmla="*/ 6 h 233"/>
                <a:gd name="T6" fmla="*/ 287 w 295"/>
                <a:gd name="T7" fmla="*/ 157 h 233"/>
                <a:gd name="T8" fmla="*/ 239 w 295"/>
                <a:gd name="T9" fmla="*/ 208 h 233"/>
                <a:gd name="T10" fmla="*/ 134 w 295"/>
                <a:gd name="T11" fmla="*/ 225 h 233"/>
                <a:gd name="T12" fmla="*/ 86 w 295"/>
                <a:gd name="T13" fmla="*/ 223 h 233"/>
                <a:gd name="T14" fmla="*/ 10 w 295"/>
                <a:gd name="T15" fmla="*/ 67 h 233"/>
                <a:gd name="T16" fmla="*/ 125 w 295"/>
                <a:gd name="T17" fmla="*/ 6 h 233"/>
                <a:gd name="T18" fmla="*/ 125 w 295"/>
                <a:gd name="T19" fmla="*/ 2 h 233"/>
                <a:gd name="T20" fmla="*/ 100 w 295"/>
                <a:gd name="T21" fmla="*/ 1 h 233"/>
                <a:gd name="T22" fmla="*/ 2 w 295"/>
                <a:gd name="T23" fmla="*/ 65 h 233"/>
                <a:gd name="T24" fmla="*/ 0 w 295"/>
                <a:gd name="T25" fmla="*/ 68 h 233"/>
                <a:gd name="T26" fmla="*/ 2 w 295"/>
                <a:gd name="T27" fmla="*/ 71 h 233"/>
                <a:gd name="T28" fmla="*/ 78 w 295"/>
                <a:gd name="T29" fmla="*/ 227 h 233"/>
                <a:gd name="T30" fmla="*/ 78 w 295"/>
                <a:gd name="T31" fmla="*/ 230 h 233"/>
                <a:gd name="T32" fmla="*/ 81 w 295"/>
                <a:gd name="T33" fmla="*/ 231 h 233"/>
                <a:gd name="T34" fmla="*/ 127 w 295"/>
                <a:gd name="T35" fmla="*/ 233 h 233"/>
                <a:gd name="T36" fmla="*/ 134 w 295"/>
                <a:gd name="T37" fmla="*/ 233 h 233"/>
                <a:gd name="T38" fmla="*/ 242 w 295"/>
                <a:gd name="T39" fmla="*/ 215 h 233"/>
                <a:gd name="T40" fmla="*/ 295 w 295"/>
                <a:gd name="T41" fmla="*/ 157 h 233"/>
                <a:gd name="T42" fmla="*/ 161 w 295"/>
                <a:gd name="T4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5" h="233">
                  <a:moveTo>
                    <a:pt x="161" y="0"/>
                  </a:moveTo>
                  <a:cubicBezTo>
                    <a:pt x="137" y="2"/>
                    <a:pt x="137" y="2"/>
                    <a:pt x="137" y="2"/>
                  </a:cubicBezTo>
                  <a:cubicBezTo>
                    <a:pt x="137" y="6"/>
                    <a:pt x="137" y="6"/>
                    <a:pt x="137" y="6"/>
                  </a:cubicBezTo>
                  <a:cubicBezTo>
                    <a:pt x="220" y="8"/>
                    <a:pt x="286" y="74"/>
                    <a:pt x="287" y="157"/>
                  </a:cubicBezTo>
                  <a:cubicBezTo>
                    <a:pt x="287" y="178"/>
                    <a:pt x="271" y="195"/>
                    <a:pt x="239" y="208"/>
                  </a:cubicBezTo>
                  <a:cubicBezTo>
                    <a:pt x="211" y="218"/>
                    <a:pt x="174" y="224"/>
                    <a:pt x="134" y="225"/>
                  </a:cubicBezTo>
                  <a:cubicBezTo>
                    <a:pt x="118" y="225"/>
                    <a:pt x="101" y="225"/>
                    <a:pt x="86" y="223"/>
                  </a:cubicBezTo>
                  <a:cubicBezTo>
                    <a:pt x="80" y="164"/>
                    <a:pt x="53" y="109"/>
                    <a:pt x="10" y="67"/>
                  </a:cubicBezTo>
                  <a:cubicBezTo>
                    <a:pt x="38" y="31"/>
                    <a:pt x="79" y="9"/>
                    <a:pt x="125" y="6"/>
                  </a:cubicBezTo>
                  <a:cubicBezTo>
                    <a:pt x="125" y="2"/>
                    <a:pt x="125" y="2"/>
                    <a:pt x="125" y="2"/>
                  </a:cubicBezTo>
                  <a:cubicBezTo>
                    <a:pt x="100" y="1"/>
                    <a:pt x="100" y="1"/>
                    <a:pt x="100" y="1"/>
                  </a:cubicBezTo>
                  <a:cubicBezTo>
                    <a:pt x="60" y="10"/>
                    <a:pt x="26" y="32"/>
                    <a:pt x="2" y="65"/>
                  </a:cubicBezTo>
                  <a:cubicBezTo>
                    <a:pt x="0" y="68"/>
                    <a:pt x="0" y="68"/>
                    <a:pt x="0" y="68"/>
                  </a:cubicBezTo>
                  <a:cubicBezTo>
                    <a:pt x="2" y="71"/>
                    <a:pt x="2" y="71"/>
                    <a:pt x="2" y="71"/>
                  </a:cubicBezTo>
                  <a:cubicBezTo>
                    <a:pt x="46" y="112"/>
                    <a:pt x="73" y="167"/>
                    <a:pt x="78" y="227"/>
                  </a:cubicBezTo>
                  <a:cubicBezTo>
                    <a:pt x="78" y="230"/>
                    <a:pt x="78" y="230"/>
                    <a:pt x="78" y="230"/>
                  </a:cubicBezTo>
                  <a:cubicBezTo>
                    <a:pt x="81" y="231"/>
                    <a:pt x="81" y="231"/>
                    <a:pt x="81" y="231"/>
                  </a:cubicBezTo>
                  <a:cubicBezTo>
                    <a:pt x="96" y="232"/>
                    <a:pt x="112" y="233"/>
                    <a:pt x="127" y="233"/>
                  </a:cubicBezTo>
                  <a:cubicBezTo>
                    <a:pt x="130" y="233"/>
                    <a:pt x="132" y="233"/>
                    <a:pt x="134" y="233"/>
                  </a:cubicBezTo>
                  <a:cubicBezTo>
                    <a:pt x="175" y="233"/>
                    <a:pt x="213" y="226"/>
                    <a:pt x="242" y="215"/>
                  </a:cubicBezTo>
                  <a:cubicBezTo>
                    <a:pt x="286" y="198"/>
                    <a:pt x="295" y="174"/>
                    <a:pt x="295" y="157"/>
                  </a:cubicBezTo>
                  <a:cubicBezTo>
                    <a:pt x="294" y="78"/>
                    <a:pt x="237" y="14"/>
                    <a:pt x="1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34"/>
            <p:cNvSpPr/>
            <p:nvPr/>
          </p:nvSpPr>
          <p:spPr bwMode="auto">
            <a:xfrm>
              <a:off x="6327" y="2038"/>
              <a:ext cx="173" cy="324"/>
            </a:xfrm>
            <a:custGeom>
              <a:avLst/>
              <a:gdLst>
                <a:gd name="T0" fmla="*/ 83 w 173"/>
                <a:gd name="T1" fmla="*/ 0 h 324"/>
                <a:gd name="T2" fmla="*/ 0 w 173"/>
                <a:gd name="T3" fmla="*/ 86 h 324"/>
                <a:gd name="T4" fmla="*/ 83 w 173"/>
                <a:gd name="T5" fmla="*/ 324 h 324"/>
                <a:gd name="T6" fmla="*/ 173 w 173"/>
                <a:gd name="T7" fmla="*/ 88 h 324"/>
                <a:gd name="T8" fmla="*/ 83 w 173"/>
                <a:gd name="T9" fmla="*/ 0 h 324"/>
              </a:gdLst>
              <a:ahLst/>
              <a:cxnLst>
                <a:cxn ang="0">
                  <a:pos x="T0" y="T1"/>
                </a:cxn>
                <a:cxn ang="0">
                  <a:pos x="T2" y="T3"/>
                </a:cxn>
                <a:cxn ang="0">
                  <a:pos x="T4" y="T5"/>
                </a:cxn>
                <a:cxn ang="0">
                  <a:pos x="T6" y="T7"/>
                </a:cxn>
                <a:cxn ang="0">
                  <a:pos x="T8" y="T9"/>
                </a:cxn>
              </a:cxnLst>
              <a:rect l="0" t="0" r="r" b="b"/>
              <a:pathLst>
                <a:path w="173" h="324">
                  <a:moveTo>
                    <a:pt x="83" y="0"/>
                  </a:moveTo>
                  <a:lnTo>
                    <a:pt x="0" y="86"/>
                  </a:lnTo>
                  <a:lnTo>
                    <a:pt x="83" y="324"/>
                  </a:lnTo>
                  <a:lnTo>
                    <a:pt x="173" y="88"/>
                  </a:lnTo>
                  <a:lnTo>
                    <a:pt x="8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35"/>
            <p:cNvSpPr/>
            <p:nvPr/>
          </p:nvSpPr>
          <p:spPr bwMode="auto">
            <a:xfrm>
              <a:off x="6327" y="2038"/>
              <a:ext cx="173" cy="324"/>
            </a:xfrm>
            <a:custGeom>
              <a:avLst/>
              <a:gdLst>
                <a:gd name="T0" fmla="*/ 83 w 173"/>
                <a:gd name="T1" fmla="*/ 0 h 324"/>
                <a:gd name="T2" fmla="*/ 0 w 173"/>
                <a:gd name="T3" fmla="*/ 86 h 324"/>
                <a:gd name="T4" fmla="*/ 83 w 173"/>
                <a:gd name="T5" fmla="*/ 324 h 324"/>
                <a:gd name="T6" fmla="*/ 173 w 173"/>
                <a:gd name="T7" fmla="*/ 88 h 324"/>
                <a:gd name="T8" fmla="*/ 83 w 173"/>
                <a:gd name="T9" fmla="*/ 0 h 324"/>
              </a:gdLst>
              <a:ahLst/>
              <a:cxnLst>
                <a:cxn ang="0">
                  <a:pos x="T0" y="T1"/>
                </a:cxn>
                <a:cxn ang="0">
                  <a:pos x="T2" y="T3"/>
                </a:cxn>
                <a:cxn ang="0">
                  <a:pos x="T4" y="T5"/>
                </a:cxn>
                <a:cxn ang="0">
                  <a:pos x="T6" y="T7"/>
                </a:cxn>
                <a:cxn ang="0">
                  <a:pos x="T8" y="T9"/>
                </a:cxn>
              </a:cxnLst>
              <a:rect l="0" t="0" r="r" b="b"/>
              <a:pathLst>
                <a:path w="173" h="324">
                  <a:moveTo>
                    <a:pt x="83" y="0"/>
                  </a:moveTo>
                  <a:lnTo>
                    <a:pt x="0" y="86"/>
                  </a:lnTo>
                  <a:lnTo>
                    <a:pt x="83" y="324"/>
                  </a:lnTo>
                  <a:lnTo>
                    <a:pt x="173" y="88"/>
                  </a:lnTo>
                  <a:lnTo>
                    <a:pt x="83"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81" name="Group 38"/>
          <p:cNvGrpSpPr>
            <a:grpSpLocks noChangeAspect="1"/>
          </p:cNvGrpSpPr>
          <p:nvPr/>
        </p:nvGrpSpPr>
        <p:grpSpPr bwMode="auto">
          <a:xfrm>
            <a:off x="7851692" y="2868858"/>
            <a:ext cx="400877" cy="331210"/>
            <a:chOff x="3136" y="1579"/>
            <a:chExt cx="1404" cy="1160"/>
          </a:xfrm>
          <a:solidFill>
            <a:srgbClr val="E87071"/>
          </a:solidFill>
        </p:grpSpPr>
        <p:sp>
          <p:nvSpPr>
            <p:cNvPr id="3083" name="Freeform 39"/>
            <p:cNvSpPr/>
            <p:nvPr/>
          </p:nvSpPr>
          <p:spPr bwMode="auto">
            <a:xfrm>
              <a:off x="3152" y="1783"/>
              <a:ext cx="1371" cy="409"/>
            </a:xfrm>
            <a:custGeom>
              <a:avLst/>
              <a:gdLst>
                <a:gd name="T0" fmla="*/ 532 w 1371"/>
                <a:gd name="T1" fmla="*/ 288 h 409"/>
                <a:gd name="T2" fmla="*/ 839 w 1371"/>
                <a:gd name="T3" fmla="*/ 288 h 409"/>
                <a:gd name="T4" fmla="*/ 839 w 1371"/>
                <a:gd name="T5" fmla="*/ 409 h 409"/>
                <a:gd name="T6" fmla="*/ 1191 w 1371"/>
                <a:gd name="T7" fmla="*/ 409 h 409"/>
                <a:gd name="T8" fmla="*/ 1371 w 1371"/>
                <a:gd name="T9" fmla="*/ 0 h 409"/>
                <a:gd name="T10" fmla="*/ 0 w 1371"/>
                <a:gd name="T11" fmla="*/ 0 h 409"/>
                <a:gd name="T12" fmla="*/ 181 w 1371"/>
                <a:gd name="T13" fmla="*/ 409 h 409"/>
                <a:gd name="T14" fmla="*/ 532 w 1371"/>
                <a:gd name="T15" fmla="*/ 409 h 409"/>
                <a:gd name="T16" fmla="*/ 532 w 1371"/>
                <a:gd name="T17" fmla="*/ 28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1" h="409">
                  <a:moveTo>
                    <a:pt x="532" y="288"/>
                  </a:moveTo>
                  <a:lnTo>
                    <a:pt x="839" y="288"/>
                  </a:lnTo>
                  <a:lnTo>
                    <a:pt x="839" y="409"/>
                  </a:lnTo>
                  <a:lnTo>
                    <a:pt x="1191" y="409"/>
                  </a:lnTo>
                  <a:lnTo>
                    <a:pt x="1371" y="0"/>
                  </a:lnTo>
                  <a:lnTo>
                    <a:pt x="0" y="0"/>
                  </a:lnTo>
                  <a:lnTo>
                    <a:pt x="181" y="409"/>
                  </a:lnTo>
                  <a:lnTo>
                    <a:pt x="532" y="409"/>
                  </a:lnTo>
                  <a:lnTo>
                    <a:pt x="532"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Rectangle 40"/>
            <p:cNvSpPr>
              <a:spLocks noChangeArrowheads="1"/>
            </p:cNvSpPr>
            <p:nvPr/>
          </p:nvSpPr>
          <p:spPr bwMode="auto">
            <a:xfrm>
              <a:off x="3741" y="2128"/>
              <a:ext cx="193" cy="1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5" name="Freeform 41"/>
            <p:cNvSpPr/>
            <p:nvPr/>
          </p:nvSpPr>
          <p:spPr bwMode="auto">
            <a:xfrm>
              <a:off x="3150" y="1919"/>
              <a:ext cx="1375" cy="808"/>
            </a:xfrm>
            <a:custGeom>
              <a:avLst/>
              <a:gdLst>
                <a:gd name="T0" fmla="*/ 841 w 1375"/>
                <a:gd name="T1" fmla="*/ 409 h 808"/>
                <a:gd name="T2" fmla="*/ 534 w 1375"/>
                <a:gd name="T3" fmla="*/ 409 h 808"/>
                <a:gd name="T4" fmla="*/ 534 w 1375"/>
                <a:gd name="T5" fmla="*/ 330 h 808"/>
                <a:gd name="T6" fmla="*/ 147 w 1375"/>
                <a:gd name="T7" fmla="*/ 330 h 808"/>
                <a:gd name="T8" fmla="*/ 0 w 1375"/>
                <a:gd name="T9" fmla="*/ 0 h 808"/>
                <a:gd name="T10" fmla="*/ 0 w 1375"/>
                <a:gd name="T11" fmla="*/ 808 h 808"/>
                <a:gd name="T12" fmla="*/ 1375 w 1375"/>
                <a:gd name="T13" fmla="*/ 808 h 808"/>
                <a:gd name="T14" fmla="*/ 1375 w 1375"/>
                <a:gd name="T15" fmla="*/ 0 h 808"/>
                <a:gd name="T16" fmla="*/ 1228 w 1375"/>
                <a:gd name="T17" fmla="*/ 330 h 808"/>
                <a:gd name="T18" fmla="*/ 841 w 1375"/>
                <a:gd name="T19" fmla="*/ 330 h 808"/>
                <a:gd name="T20" fmla="*/ 841 w 1375"/>
                <a:gd name="T21" fmla="*/ 40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5" h="808">
                  <a:moveTo>
                    <a:pt x="841" y="409"/>
                  </a:moveTo>
                  <a:lnTo>
                    <a:pt x="534" y="409"/>
                  </a:lnTo>
                  <a:lnTo>
                    <a:pt x="534" y="330"/>
                  </a:lnTo>
                  <a:lnTo>
                    <a:pt x="147" y="330"/>
                  </a:lnTo>
                  <a:lnTo>
                    <a:pt x="0" y="0"/>
                  </a:lnTo>
                  <a:lnTo>
                    <a:pt x="0" y="808"/>
                  </a:lnTo>
                  <a:lnTo>
                    <a:pt x="1375" y="808"/>
                  </a:lnTo>
                  <a:lnTo>
                    <a:pt x="1375" y="0"/>
                  </a:lnTo>
                  <a:lnTo>
                    <a:pt x="1228" y="330"/>
                  </a:lnTo>
                  <a:lnTo>
                    <a:pt x="841" y="330"/>
                  </a:lnTo>
                  <a:lnTo>
                    <a:pt x="841" y="4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42"/>
            <p:cNvSpPr/>
            <p:nvPr/>
          </p:nvSpPr>
          <p:spPr bwMode="auto">
            <a:xfrm>
              <a:off x="3680" y="1588"/>
              <a:ext cx="316" cy="138"/>
            </a:xfrm>
            <a:custGeom>
              <a:avLst/>
              <a:gdLst>
                <a:gd name="T0" fmla="*/ 256 w 316"/>
                <a:gd name="T1" fmla="*/ 60 h 138"/>
                <a:gd name="T2" fmla="*/ 256 w 316"/>
                <a:gd name="T3" fmla="*/ 138 h 138"/>
                <a:gd name="T4" fmla="*/ 316 w 316"/>
                <a:gd name="T5" fmla="*/ 138 h 138"/>
                <a:gd name="T6" fmla="*/ 316 w 316"/>
                <a:gd name="T7" fmla="*/ 0 h 138"/>
                <a:gd name="T8" fmla="*/ 0 w 316"/>
                <a:gd name="T9" fmla="*/ 0 h 138"/>
                <a:gd name="T10" fmla="*/ 0 w 316"/>
                <a:gd name="T11" fmla="*/ 138 h 138"/>
                <a:gd name="T12" fmla="*/ 59 w 316"/>
                <a:gd name="T13" fmla="*/ 138 h 138"/>
                <a:gd name="T14" fmla="*/ 59 w 316"/>
                <a:gd name="T15" fmla="*/ 60 h 138"/>
                <a:gd name="T16" fmla="*/ 256 w 316"/>
                <a:gd name="T17"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138">
                  <a:moveTo>
                    <a:pt x="256" y="60"/>
                  </a:moveTo>
                  <a:lnTo>
                    <a:pt x="256" y="138"/>
                  </a:lnTo>
                  <a:lnTo>
                    <a:pt x="316" y="138"/>
                  </a:lnTo>
                  <a:lnTo>
                    <a:pt x="316" y="0"/>
                  </a:lnTo>
                  <a:lnTo>
                    <a:pt x="0" y="0"/>
                  </a:lnTo>
                  <a:lnTo>
                    <a:pt x="0" y="138"/>
                  </a:lnTo>
                  <a:lnTo>
                    <a:pt x="59" y="138"/>
                  </a:lnTo>
                  <a:lnTo>
                    <a:pt x="59" y="60"/>
                  </a:lnTo>
                  <a:lnTo>
                    <a:pt x="256"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43"/>
            <p:cNvSpPr/>
            <p:nvPr/>
          </p:nvSpPr>
          <p:spPr bwMode="auto">
            <a:xfrm>
              <a:off x="3924" y="1648"/>
              <a:ext cx="12" cy="90"/>
            </a:xfrm>
            <a:custGeom>
              <a:avLst/>
              <a:gdLst>
                <a:gd name="T0" fmla="*/ 12 w 12"/>
                <a:gd name="T1" fmla="*/ 0 h 90"/>
                <a:gd name="T2" fmla="*/ 0 w 12"/>
                <a:gd name="T3" fmla="*/ 12 h 90"/>
                <a:gd name="T4" fmla="*/ 0 w 12"/>
                <a:gd name="T5" fmla="*/ 90 h 90"/>
                <a:gd name="T6" fmla="*/ 12 w 12"/>
                <a:gd name="T7" fmla="*/ 78 h 90"/>
                <a:gd name="T8" fmla="*/ 12 w 12"/>
                <a:gd name="T9" fmla="*/ 0 h 90"/>
              </a:gdLst>
              <a:ahLst/>
              <a:cxnLst>
                <a:cxn ang="0">
                  <a:pos x="T0" y="T1"/>
                </a:cxn>
                <a:cxn ang="0">
                  <a:pos x="T2" y="T3"/>
                </a:cxn>
                <a:cxn ang="0">
                  <a:pos x="T4" y="T5"/>
                </a:cxn>
                <a:cxn ang="0">
                  <a:pos x="T6" y="T7"/>
                </a:cxn>
                <a:cxn ang="0">
                  <a:pos x="T8" y="T9"/>
                </a:cxn>
              </a:cxnLst>
              <a:rect l="0" t="0" r="r" b="b"/>
              <a:pathLst>
                <a:path w="12" h="90">
                  <a:moveTo>
                    <a:pt x="12" y="0"/>
                  </a:moveTo>
                  <a:lnTo>
                    <a:pt x="0" y="12"/>
                  </a:lnTo>
                  <a:lnTo>
                    <a:pt x="0" y="90"/>
                  </a:lnTo>
                  <a:lnTo>
                    <a:pt x="12" y="78"/>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44"/>
            <p:cNvSpPr/>
            <p:nvPr/>
          </p:nvSpPr>
          <p:spPr bwMode="auto">
            <a:xfrm>
              <a:off x="3924" y="1726"/>
              <a:ext cx="81" cy="12"/>
            </a:xfrm>
            <a:custGeom>
              <a:avLst/>
              <a:gdLst>
                <a:gd name="T0" fmla="*/ 12 w 81"/>
                <a:gd name="T1" fmla="*/ 0 h 12"/>
                <a:gd name="T2" fmla="*/ 0 w 81"/>
                <a:gd name="T3" fmla="*/ 12 h 12"/>
                <a:gd name="T4" fmla="*/ 81 w 81"/>
                <a:gd name="T5" fmla="*/ 12 h 12"/>
                <a:gd name="T6" fmla="*/ 72 w 81"/>
                <a:gd name="T7" fmla="*/ 0 h 12"/>
                <a:gd name="T8" fmla="*/ 12 w 81"/>
                <a:gd name="T9" fmla="*/ 0 h 12"/>
              </a:gdLst>
              <a:ahLst/>
              <a:cxnLst>
                <a:cxn ang="0">
                  <a:pos x="T0" y="T1"/>
                </a:cxn>
                <a:cxn ang="0">
                  <a:pos x="T2" y="T3"/>
                </a:cxn>
                <a:cxn ang="0">
                  <a:pos x="T4" y="T5"/>
                </a:cxn>
                <a:cxn ang="0">
                  <a:pos x="T6" y="T7"/>
                </a:cxn>
                <a:cxn ang="0">
                  <a:pos x="T8" y="T9"/>
                </a:cxn>
              </a:cxnLst>
              <a:rect l="0" t="0" r="r" b="b"/>
              <a:pathLst>
                <a:path w="81" h="12">
                  <a:moveTo>
                    <a:pt x="12" y="0"/>
                  </a:moveTo>
                  <a:lnTo>
                    <a:pt x="0" y="12"/>
                  </a:lnTo>
                  <a:lnTo>
                    <a:pt x="81" y="12"/>
                  </a:lnTo>
                  <a:lnTo>
                    <a:pt x="72" y="0"/>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45"/>
            <p:cNvSpPr/>
            <p:nvPr/>
          </p:nvSpPr>
          <p:spPr bwMode="auto">
            <a:xfrm>
              <a:off x="3996" y="1579"/>
              <a:ext cx="9" cy="159"/>
            </a:xfrm>
            <a:custGeom>
              <a:avLst/>
              <a:gdLst>
                <a:gd name="T0" fmla="*/ 0 w 9"/>
                <a:gd name="T1" fmla="*/ 147 h 159"/>
                <a:gd name="T2" fmla="*/ 9 w 9"/>
                <a:gd name="T3" fmla="*/ 159 h 159"/>
                <a:gd name="T4" fmla="*/ 9 w 9"/>
                <a:gd name="T5" fmla="*/ 0 h 159"/>
                <a:gd name="T6" fmla="*/ 0 w 9"/>
                <a:gd name="T7" fmla="*/ 9 h 159"/>
                <a:gd name="T8" fmla="*/ 0 w 9"/>
                <a:gd name="T9" fmla="*/ 147 h 159"/>
              </a:gdLst>
              <a:ahLst/>
              <a:cxnLst>
                <a:cxn ang="0">
                  <a:pos x="T0" y="T1"/>
                </a:cxn>
                <a:cxn ang="0">
                  <a:pos x="T2" y="T3"/>
                </a:cxn>
                <a:cxn ang="0">
                  <a:pos x="T4" y="T5"/>
                </a:cxn>
                <a:cxn ang="0">
                  <a:pos x="T6" y="T7"/>
                </a:cxn>
                <a:cxn ang="0">
                  <a:pos x="T8" y="T9"/>
                </a:cxn>
              </a:cxnLst>
              <a:rect l="0" t="0" r="r" b="b"/>
              <a:pathLst>
                <a:path w="9" h="159">
                  <a:moveTo>
                    <a:pt x="0" y="147"/>
                  </a:moveTo>
                  <a:lnTo>
                    <a:pt x="9" y="159"/>
                  </a:lnTo>
                  <a:lnTo>
                    <a:pt x="9" y="0"/>
                  </a:lnTo>
                  <a:lnTo>
                    <a:pt x="0" y="9"/>
                  </a:lnTo>
                  <a:lnTo>
                    <a:pt x="0" y="1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46"/>
            <p:cNvSpPr/>
            <p:nvPr/>
          </p:nvSpPr>
          <p:spPr bwMode="auto">
            <a:xfrm>
              <a:off x="3670" y="1579"/>
              <a:ext cx="335" cy="9"/>
            </a:xfrm>
            <a:custGeom>
              <a:avLst/>
              <a:gdLst>
                <a:gd name="T0" fmla="*/ 326 w 335"/>
                <a:gd name="T1" fmla="*/ 9 h 9"/>
                <a:gd name="T2" fmla="*/ 335 w 335"/>
                <a:gd name="T3" fmla="*/ 0 h 9"/>
                <a:gd name="T4" fmla="*/ 0 w 335"/>
                <a:gd name="T5" fmla="*/ 0 h 9"/>
                <a:gd name="T6" fmla="*/ 10 w 335"/>
                <a:gd name="T7" fmla="*/ 9 h 9"/>
                <a:gd name="T8" fmla="*/ 326 w 335"/>
                <a:gd name="T9" fmla="*/ 9 h 9"/>
              </a:gdLst>
              <a:ahLst/>
              <a:cxnLst>
                <a:cxn ang="0">
                  <a:pos x="T0" y="T1"/>
                </a:cxn>
                <a:cxn ang="0">
                  <a:pos x="T2" y="T3"/>
                </a:cxn>
                <a:cxn ang="0">
                  <a:pos x="T4" y="T5"/>
                </a:cxn>
                <a:cxn ang="0">
                  <a:pos x="T6" y="T7"/>
                </a:cxn>
                <a:cxn ang="0">
                  <a:pos x="T8" y="T9"/>
                </a:cxn>
              </a:cxnLst>
              <a:rect l="0" t="0" r="r" b="b"/>
              <a:pathLst>
                <a:path w="335" h="9">
                  <a:moveTo>
                    <a:pt x="326" y="9"/>
                  </a:moveTo>
                  <a:lnTo>
                    <a:pt x="335" y="0"/>
                  </a:lnTo>
                  <a:lnTo>
                    <a:pt x="0" y="0"/>
                  </a:lnTo>
                  <a:lnTo>
                    <a:pt x="10" y="9"/>
                  </a:lnTo>
                  <a:lnTo>
                    <a:pt x="32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47"/>
            <p:cNvSpPr/>
            <p:nvPr/>
          </p:nvSpPr>
          <p:spPr bwMode="auto">
            <a:xfrm>
              <a:off x="3739" y="1648"/>
              <a:ext cx="197" cy="12"/>
            </a:xfrm>
            <a:custGeom>
              <a:avLst/>
              <a:gdLst>
                <a:gd name="T0" fmla="*/ 0 w 197"/>
                <a:gd name="T1" fmla="*/ 0 h 12"/>
                <a:gd name="T2" fmla="*/ 12 w 197"/>
                <a:gd name="T3" fmla="*/ 12 h 12"/>
                <a:gd name="T4" fmla="*/ 185 w 197"/>
                <a:gd name="T5" fmla="*/ 12 h 12"/>
                <a:gd name="T6" fmla="*/ 197 w 197"/>
                <a:gd name="T7" fmla="*/ 0 h 12"/>
                <a:gd name="T8" fmla="*/ 0 w 197"/>
                <a:gd name="T9" fmla="*/ 0 h 12"/>
              </a:gdLst>
              <a:ahLst/>
              <a:cxnLst>
                <a:cxn ang="0">
                  <a:pos x="T0" y="T1"/>
                </a:cxn>
                <a:cxn ang="0">
                  <a:pos x="T2" y="T3"/>
                </a:cxn>
                <a:cxn ang="0">
                  <a:pos x="T4" y="T5"/>
                </a:cxn>
                <a:cxn ang="0">
                  <a:pos x="T6" y="T7"/>
                </a:cxn>
                <a:cxn ang="0">
                  <a:pos x="T8" y="T9"/>
                </a:cxn>
              </a:cxnLst>
              <a:rect l="0" t="0" r="r" b="b"/>
              <a:pathLst>
                <a:path w="197" h="12">
                  <a:moveTo>
                    <a:pt x="0" y="0"/>
                  </a:moveTo>
                  <a:lnTo>
                    <a:pt x="12" y="12"/>
                  </a:lnTo>
                  <a:lnTo>
                    <a:pt x="185" y="12"/>
                  </a:lnTo>
                  <a:lnTo>
                    <a:pt x="197"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48"/>
            <p:cNvSpPr/>
            <p:nvPr/>
          </p:nvSpPr>
          <p:spPr bwMode="auto">
            <a:xfrm>
              <a:off x="3739" y="1648"/>
              <a:ext cx="12" cy="90"/>
            </a:xfrm>
            <a:custGeom>
              <a:avLst/>
              <a:gdLst>
                <a:gd name="T0" fmla="*/ 0 w 12"/>
                <a:gd name="T1" fmla="*/ 78 h 90"/>
                <a:gd name="T2" fmla="*/ 12 w 12"/>
                <a:gd name="T3" fmla="*/ 90 h 90"/>
                <a:gd name="T4" fmla="*/ 12 w 12"/>
                <a:gd name="T5" fmla="*/ 12 h 90"/>
                <a:gd name="T6" fmla="*/ 0 w 12"/>
                <a:gd name="T7" fmla="*/ 0 h 90"/>
                <a:gd name="T8" fmla="*/ 0 w 12"/>
                <a:gd name="T9" fmla="*/ 78 h 90"/>
              </a:gdLst>
              <a:ahLst/>
              <a:cxnLst>
                <a:cxn ang="0">
                  <a:pos x="T0" y="T1"/>
                </a:cxn>
                <a:cxn ang="0">
                  <a:pos x="T2" y="T3"/>
                </a:cxn>
                <a:cxn ang="0">
                  <a:pos x="T4" y="T5"/>
                </a:cxn>
                <a:cxn ang="0">
                  <a:pos x="T6" y="T7"/>
                </a:cxn>
                <a:cxn ang="0">
                  <a:pos x="T8" y="T9"/>
                </a:cxn>
              </a:cxnLst>
              <a:rect l="0" t="0" r="r" b="b"/>
              <a:pathLst>
                <a:path w="12" h="90">
                  <a:moveTo>
                    <a:pt x="0" y="78"/>
                  </a:moveTo>
                  <a:lnTo>
                    <a:pt x="12" y="90"/>
                  </a:lnTo>
                  <a:lnTo>
                    <a:pt x="12" y="12"/>
                  </a:lnTo>
                  <a:lnTo>
                    <a:pt x="0" y="0"/>
                  </a:lnTo>
                  <a:lnTo>
                    <a:pt x="0"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49"/>
            <p:cNvSpPr/>
            <p:nvPr/>
          </p:nvSpPr>
          <p:spPr bwMode="auto">
            <a:xfrm>
              <a:off x="3670" y="1726"/>
              <a:ext cx="81" cy="12"/>
            </a:xfrm>
            <a:custGeom>
              <a:avLst/>
              <a:gdLst>
                <a:gd name="T0" fmla="*/ 69 w 81"/>
                <a:gd name="T1" fmla="*/ 0 h 12"/>
                <a:gd name="T2" fmla="*/ 10 w 81"/>
                <a:gd name="T3" fmla="*/ 0 h 12"/>
                <a:gd name="T4" fmla="*/ 0 w 81"/>
                <a:gd name="T5" fmla="*/ 12 h 12"/>
                <a:gd name="T6" fmla="*/ 81 w 81"/>
                <a:gd name="T7" fmla="*/ 12 h 12"/>
                <a:gd name="T8" fmla="*/ 69 w 81"/>
                <a:gd name="T9" fmla="*/ 0 h 12"/>
              </a:gdLst>
              <a:ahLst/>
              <a:cxnLst>
                <a:cxn ang="0">
                  <a:pos x="T0" y="T1"/>
                </a:cxn>
                <a:cxn ang="0">
                  <a:pos x="T2" y="T3"/>
                </a:cxn>
                <a:cxn ang="0">
                  <a:pos x="T4" y="T5"/>
                </a:cxn>
                <a:cxn ang="0">
                  <a:pos x="T6" y="T7"/>
                </a:cxn>
                <a:cxn ang="0">
                  <a:pos x="T8" y="T9"/>
                </a:cxn>
              </a:cxnLst>
              <a:rect l="0" t="0" r="r" b="b"/>
              <a:pathLst>
                <a:path w="81" h="12">
                  <a:moveTo>
                    <a:pt x="69" y="0"/>
                  </a:moveTo>
                  <a:lnTo>
                    <a:pt x="10" y="0"/>
                  </a:lnTo>
                  <a:lnTo>
                    <a:pt x="0" y="12"/>
                  </a:lnTo>
                  <a:lnTo>
                    <a:pt x="81" y="12"/>
                  </a:ln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50"/>
            <p:cNvSpPr/>
            <p:nvPr/>
          </p:nvSpPr>
          <p:spPr bwMode="auto">
            <a:xfrm>
              <a:off x="3670" y="1579"/>
              <a:ext cx="10" cy="159"/>
            </a:xfrm>
            <a:custGeom>
              <a:avLst/>
              <a:gdLst>
                <a:gd name="T0" fmla="*/ 10 w 10"/>
                <a:gd name="T1" fmla="*/ 9 h 159"/>
                <a:gd name="T2" fmla="*/ 0 w 10"/>
                <a:gd name="T3" fmla="*/ 0 h 159"/>
                <a:gd name="T4" fmla="*/ 0 w 10"/>
                <a:gd name="T5" fmla="*/ 159 h 159"/>
                <a:gd name="T6" fmla="*/ 10 w 10"/>
                <a:gd name="T7" fmla="*/ 147 h 159"/>
                <a:gd name="T8" fmla="*/ 10 w 10"/>
                <a:gd name="T9" fmla="*/ 9 h 159"/>
              </a:gdLst>
              <a:ahLst/>
              <a:cxnLst>
                <a:cxn ang="0">
                  <a:pos x="T0" y="T1"/>
                </a:cxn>
                <a:cxn ang="0">
                  <a:pos x="T2" y="T3"/>
                </a:cxn>
                <a:cxn ang="0">
                  <a:pos x="T4" y="T5"/>
                </a:cxn>
                <a:cxn ang="0">
                  <a:pos x="T6" y="T7"/>
                </a:cxn>
                <a:cxn ang="0">
                  <a:pos x="T8" y="T9"/>
                </a:cxn>
              </a:cxnLst>
              <a:rect l="0" t="0" r="r" b="b"/>
              <a:pathLst>
                <a:path w="10" h="159">
                  <a:moveTo>
                    <a:pt x="10" y="9"/>
                  </a:moveTo>
                  <a:lnTo>
                    <a:pt x="0" y="0"/>
                  </a:lnTo>
                  <a:lnTo>
                    <a:pt x="0" y="159"/>
                  </a:lnTo>
                  <a:lnTo>
                    <a:pt x="10" y="147"/>
                  </a:ln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51"/>
            <p:cNvSpPr/>
            <p:nvPr/>
          </p:nvSpPr>
          <p:spPr bwMode="auto">
            <a:xfrm>
              <a:off x="3138" y="1864"/>
              <a:ext cx="12" cy="875"/>
            </a:xfrm>
            <a:custGeom>
              <a:avLst/>
              <a:gdLst>
                <a:gd name="T0" fmla="*/ 12 w 12"/>
                <a:gd name="T1" fmla="*/ 55 h 875"/>
                <a:gd name="T2" fmla="*/ 0 w 12"/>
                <a:gd name="T3" fmla="*/ 0 h 875"/>
                <a:gd name="T4" fmla="*/ 0 w 12"/>
                <a:gd name="T5" fmla="*/ 875 h 875"/>
                <a:gd name="T6" fmla="*/ 12 w 12"/>
                <a:gd name="T7" fmla="*/ 863 h 875"/>
                <a:gd name="T8" fmla="*/ 12 w 12"/>
                <a:gd name="T9" fmla="*/ 55 h 875"/>
              </a:gdLst>
              <a:ahLst/>
              <a:cxnLst>
                <a:cxn ang="0">
                  <a:pos x="T0" y="T1"/>
                </a:cxn>
                <a:cxn ang="0">
                  <a:pos x="T2" y="T3"/>
                </a:cxn>
                <a:cxn ang="0">
                  <a:pos x="T4" y="T5"/>
                </a:cxn>
                <a:cxn ang="0">
                  <a:pos x="T6" y="T7"/>
                </a:cxn>
                <a:cxn ang="0">
                  <a:pos x="T8" y="T9"/>
                </a:cxn>
              </a:cxnLst>
              <a:rect l="0" t="0" r="r" b="b"/>
              <a:pathLst>
                <a:path w="12" h="875">
                  <a:moveTo>
                    <a:pt x="12" y="55"/>
                  </a:moveTo>
                  <a:lnTo>
                    <a:pt x="0" y="0"/>
                  </a:lnTo>
                  <a:lnTo>
                    <a:pt x="0" y="875"/>
                  </a:lnTo>
                  <a:lnTo>
                    <a:pt x="12" y="863"/>
                  </a:lnTo>
                  <a:lnTo>
                    <a:pt x="1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52"/>
            <p:cNvSpPr/>
            <p:nvPr/>
          </p:nvSpPr>
          <p:spPr bwMode="auto">
            <a:xfrm>
              <a:off x="3684" y="2316"/>
              <a:ext cx="307" cy="12"/>
            </a:xfrm>
            <a:custGeom>
              <a:avLst/>
              <a:gdLst>
                <a:gd name="T0" fmla="*/ 307 w 307"/>
                <a:gd name="T1" fmla="*/ 12 h 12"/>
                <a:gd name="T2" fmla="*/ 297 w 307"/>
                <a:gd name="T3" fmla="*/ 0 h 12"/>
                <a:gd name="T4" fmla="*/ 10 w 307"/>
                <a:gd name="T5" fmla="*/ 0 h 12"/>
                <a:gd name="T6" fmla="*/ 0 w 307"/>
                <a:gd name="T7" fmla="*/ 12 h 12"/>
                <a:gd name="T8" fmla="*/ 307 w 307"/>
                <a:gd name="T9" fmla="*/ 12 h 12"/>
              </a:gdLst>
              <a:ahLst/>
              <a:cxnLst>
                <a:cxn ang="0">
                  <a:pos x="T0" y="T1"/>
                </a:cxn>
                <a:cxn ang="0">
                  <a:pos x="T2" y="T3"/>
                </a:cxn>
                <a:cxn ang="0">
                  <a:pos x="T4" y="T5"/>
                </a:cxn>
                <a:cxn ang="0">
                  <a:pos x="T6" y="T7"/>
                </a:cxn>
                <a:cxn ang="0">
                  <a:pos x="T8" y="T9"/>
                </a:cxn>
              </a:cxnLst>
              <a:rect l="0" t="0" r="r" b="b"/>
              <a:pathLst>
                <a:path w="307" h="12">
                  <a:moveTo>
                    <a:pt x="307" y="12"/>
                  </a:moveTo>
                  <a:lnTo>
                    <a:pt x="297" y="0"/>
                  </a:lnTo>
                  <a:lnTo>
                    <a:pt x="10" y="0"/>
                  </a:lnTo>
                  <a:lnTo>
                    <a:pt x="0" y="12"/>
                  </a:lnTo>
                  <a:lnTo>
                    <a:pt x="307"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53"/>
            <p:cNvSpPr/>
            <p:nvPr/>
          </p:nvSpPr>
          <p:spPr bwMode="auto">
            <a:xfrm>
              <a:off x="3981" y="2240"/>
              <a:ext cx="397" cy="9"/>
            </a:xfrm>
            <a:custGeom>
              <a:avLst/>
              <a:gdLst>
                <a:gd name="T0" fmla="*/ 397 w 397"/>
                <a:gd name="T1" fmla="*/ 9 h 9"/>
                <a:gd name="T2" fmla="*/ 390 w 397"/>
                <a:gd name="T3" fmla="*/ 0 h 9"/>
                <a:gd name="T4" fmla="*/ 0 w 397"/>
                <a:gd name="T5" fmla="*/ 0 h 9"/>
                <a:gd name="T6" fmla="*/ 10 w 397"/>
                <a:gd name="T7" fmla="*/ 9 h 9"/>
                <a:gd name="T8" fmla="*/ 397 w 397"/>
                <a:gd name="T9" fmla="*/ 9 h 9"/>
              </a:gdLst>
              <a:ahLst/>
              <a:cxnLst>
                <a:cxn ang="0">
                  <a:pos x="T0" y="T1"/>
                </a:cxn>
                <a:cxn ang="0">
                  <a:pos x="T2" y="T3"/>
                </a:cxn>
                <a:cxn ang="0">
                  <a:pos x="T4" y="T5"/>
                </a:cxn>
                <a:cxn ang="0">
                  <a:pos x="T6" y="T7"/>
                </a:cxn>
                <a:cxn ang="0">
                  <a:pos x="T8" y="T9"/>
                </a:cxn>
              </a:cxnLst>
              <a:rect l="0" t="0" r="r" b="b"/>
              <a:pathLst>
                <a:path w="397" h="9">
                  <a:moveTo>
                    <a:pt x="397" y="9"/>
                  </a:moveTo>
                  <a:lnTo>
                    <a:pt x="390" y="0"/>
                  </a:lnTo>
                  <a:lnTo>
                    <a:pt x="0" y="0"/>
                  </a:lnTo>
                  <a:lnTo>
                    <a:pt x="10" y="9"/>
                  </a:lnTo>
                  <a:lnTo>
                    <a:pt x="39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54"/>
            <p:cNvSpPr/>
            <p:nvPr/>
          </p:nvSpPr>
          <p:spPr bwMode="auto">
            <a:xfrm>
              <a:off x="4525" y="1864"/>
              <a:ext cx="12" cy="875"/>
            </a:xfrm>
            <a:custGeom>
              <a:avLst/>
              <a:gdLst>
                <a:gd name="T0" fmla="*/ 0 w 12"/>
                <a:gd name="T1" fmla="*/ 863 h 875"/>
                <a:gd name="T2" fmla="*/ 12 w 12"/>
                <a:gd name="T3" fmla="*/ 875 h 875"/>
                <a:gd name="T4" fmla="*/ 12 w 12"/>
                <a:gd name="T5" fmla="*/ 0 h 875"/>
                <a:gd name="T6" fmla="*/ 0 w 12"/>
                <a:gd name="T7" fmla="*/ 55 h 875"/>
                <a:gd name="T8" fmla="*/ 0 w 12"/>
                <a:gd name="T9" fmla="*/ 863 h 875"/>
              </a:gdLst>
              <a:ahLst/>
              <a:cxnLst>
                <a:cxn ang="0">
                  <a:pos x="T0" y="T1"/>
                </a:cxn>
                <a:cxn ang="0">
                  <a:pos x="T2" y="T3"/>
                </a:cxn>
                <a:cxn ang="0">
                  <a:pos x="T4" y="T5"/>
                </a:cxn>
                <a:cxn ang="0">
                  <a:pos x="T6" y="T7"/>
                </a:cxn>
                <a:cxn ang="0">
                  <a:pos x="T8" y="T9"/>
                </a:cxn>
              </a:cxnLst>
              <a:rect l="0" t="0" r="r" b="b"/>
              <a:pathLst>
                <a:path w="12" h="875">
                  <a:moveTo>
                    <a:pt x="0" y="863"/>
                  </a:moveTo>
                  <a:lnTo>
                    <a:pt x="12" y="875"/>
                  </a:lnTo>
                  <a:lnTo>
                    <a:pt x="12" y="0"/>
                  </a:lnTo>
                  <a:lnTo>
                    <a:pt x="0" y="55"/>
                  </a:lnTo>
                  <a:lnTo>
                    <a:pt x="0" y="8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55"/>
            <p:cNvSpPr/>
            <p:nvPr/>
          </p:nvSpPr>
          <p:spPr bwMode="auto">
            <a:xfrm>
              <a:off x="3138" y="2727"/>
              <a:ext cx="1399" cy="12"/>
            </a:xfrm>
            <a:custGeom>
              <a:avLst/>
              <a:gdLst>
                <a:gd name="T0" fmla="*/ 12 w 1399"/>
                <a:gd name="T1" fmla="*/ 0 h 12"/>
                <a:gd name="T2" fmla="*/ 0 w 1399"/>
                <a:gd name="T3" fmla="*/ 12 h 12"/>
                <a:gd name="T4" fmla="*/ 1399 w 1399"/>
                <a:gd name="T5" fmla="*/ 12 h 12"/>
                <a:gd name="T6" fmla="*/ 1387 w 1399"/>
                <a:gd name="T7" fmla="*/ 0 h 12"/>
                <a:gd name="T8" fmla="*/ 12 w 1399"/>
                <a:gd name="T9" fmla="*/ 0 h 12"/>
              </a:gdLst>
              <a:ahLst/>
              <a:cxnLst>
                <a:cxn ang="0">
                  <a:pos x="T0" y="T1"/>
                </a:cxn>
                <a:cxn ang="0">
                  <a:pos x="T2" y="T3"/>
                </a:cxn>
                <a:cxn ang="0">
                  <a:pos x="T4" y="T5"/>
                </a:cxn>
                <a:cxn ang="0">
                  <a:pos x="T6" y="T7"/>
                </a:cxn>
                <a:cxn ang="0">
                  <a:pos x="T8" y="T9"/>
                </a:cxn>
              </a:cxnLst>
              <a:rect l="0" t="0" r="r" b="b"/>
              <a:pathLst>
                <a:path w="1399" h="12">
                  <a:moveTo>
                    <a:pt x="12" y="0"/>
                  </a:moveTo>
                  <a:lnTo>
                    <a:pt x="0" y="12"/>
                  </a:lnTo>
                  <a:lnTo>
                    <a:pt x="1399" y="12"/>
                  </a:lnTo>
                  <a:lnTo>
                    <a:pt x="1387" y="0"/>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56"/>
            <p:cNvSpPr/>
            <p:nvPr/>
          </p:nvSpPr>
          <p:spPr bwMode="auto">
            <a:xfrm>
              <a:off x="4371" y="1864"/>
              <a:ext cx="166" cy="385"/>
            </a:xfrm>
            <a:custGeom>
              <a:avLst/>
              <a:gdLst>
                <a:gd name="T0" fmla="*/ 7 w 166"/>
                <a:gd name="T1" fmla="*/ 385 h 385"/>
                <a:gd name="T2" fmla="*/ 154 w 166"/>
                <a:gd name="T3" fmla="*/ 55 h 385"/>
                <a:gd name="T4" fmla="*/ 166 w 166"/>
                <a:gd name="T5" fmla="*/ 0 h 385"/>
                <a:gd name="T6" fmla="*/ 0 w 166"/>
                <a:gd name="T7" fmla="*/ 376 h 385"/>
                <a:gd name="T8" fmla="*/ 7 w 166"/>
                <a:gd name="T9" fmla="*/ 385 h 385"/>
              </a:gdLst>
              <a:ahLst/>
              <a:cxnLst>
                <a:cxn ang="0">
                  <a:pos x="T0" y="T1"/>
                </a:cxn>
                <a:cxn ang="0">
                  <a:pos x="T2" y="T3"/>
                </a:cxn>
                <a:cxn ang="0">
                  <a:pos x="T4" y="T5"/>
                </a:cxn>
                <a:cxn ang="0">
                  <a:pos x="T6" y="T7"/>
                </a:cxn>
                <a:cxn ang="0">
                  <a:pos x="T8" y="T9"/>
                </a:cxn>
              </a:cxnLst>
              <a:rect l="0" t="0" r="r" b="b"/>
              <a:pathLst>
                <a:path w="166" h="385">
                  <a:moveTo>
                    <a:pt x="7" y="385"/>
                  </a:moveTo>
                  <a:lnTo>
                    <a:pt x="154" y="55"/>
                  </a:lnTo>
                  <a:lnTo>
                    <a:pt x="166" y="0"/>
                  </a:lnTo>
                  <a:lnTo>
                    <a:pt x="0" y="376"/>
                  </a:lnTo>
                  <a:lnTo>
                    <a:pt x="7" y="3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57"/>
            <p:cNvSpPr/>
            <p:nvPr/>
          </p:nvSpPr>
          <p:spPr bwMode="auto">
            <a:xfrm>
              <a:off x="3981" y="2240"/>
              <a:ext cx="10" cy="88"/>
            </a:xfrm>
            <a:custGeom>
              <a:avLst/>
              <a:gdLst>
                <a:gd name="T0" fmla="*/ 10 w 10"/>
                <a:gd name="T1" fmla="*/ 9 h 88"/>
                <a:gd name="T2" fmla="*/ 0 w 10"/>
                <a:gd name="T3" fmla="*/ 0 h 88"/>
                <a:gd name="T4" fmla="*/ 0 w 10"/>
                <a:gd name="T5" fmla="*/ 76 h 88"/>
                <a:gd name="T6" fmla="*/ 10 w 10"/>
                <a:gd name="T7" fmla="*/ 88 h 88"/>
                <a:gd name="T8" fmla="*/ 10 w 10"/>
                <a:gd name="T9" fmla="*/ 9 h 88"/>
              </a:gdLst>
              <a:ahLst/>
              <a:cxnLst>
                <a:cxn ang="0">
                  <a:pos x="T0" y="T1"/>
                </a:cxn>
                <a:cxn ang="0">
                  <a:pos x="T2" y="T3"/>
                </a:cxn>
                <a:cxn ang="0">
                  <a:pos x="T4" y="T5"/>
                </a:cxn>
                <a:cxn ang="0">
                  <a:pos x="T6" y="T7"/>
                </a:cxn>
                <a:cxn ang="0">
                  <a:pos x="T8" y="T9"/>
                </a:cxn>
              </a:cxnLst>
              <a:rect l="0" t="0" r="r" b="b"/>
              <a:pathLst>
                <a:path w="10" h="88">
                  <a:moveTo>
                    <a:pt x="10" y="9"/>
                  </a:moveTo>
                  <a:lnTo>
                    <a:pt x="0" y="0"/>
                  </a:lnTo>
                  <a:lnTo>
                    <a:pt x="0" y="76"/>
                  </a:lnTo>
                  <a:lnTo>
                    <a:pt x="10" y="88"/>
                  </a:ln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58"/>
            <p:cNvSpPr/>
            <p:nvPr/>
          </p:nvSpPr>
          <p:spPr bwMode="auto">
            <a:xfrm>
              <a:off x="3684" y="2240"/>
              <a:ext cx="10" cy="88"/>
            </a:xfrm>
            <a:custGeom>
              <a:avLst/>
              <a:gdLst>
                <a:gd name="T0" fmla="*/ 0 w 10"/>
                <a:gd name="T1" fmla="*/ 88 h 88"/>
                <a:gd name="T2" fmla="*/ 10 w 10"/>
                <a:gd name="T3" fmla="*/ 76 h 88"/>
                <a:gd name="T4" fmla="*/ 10 w 10"/>
                <a:gd name="T5" fmla="*/ 0 h 88"/>
                <a:gd name="T6" fmla="*/ 0 w 10"/>
                <a:gd name="T7" fmla="*/ 9 h 88"/>
                <a:gd name="T8" fmla="*/ 0 w 10"/>
                <a:gd name="T9" fmla="*/ 88 h 88"/>
              </a:gdLst>
              <a:ahLst/>
              <a:cxnLst>
                <a:cxn ang="0">
                  <a:pos x="T0" y="T1"/>
                </a:cxn>
                <a:cxn ang="0">
                  <a:pos x="T2" y="T3"/>
                </a:cxn>
                <a:cxn ang="0">
                  <a:pos x="T4" y="T5"/>
                </a:cxn>
                <a:cxn ang="0">
                  <a:pos x="T6" y="T7"/>
                </a:cxn>
                <a:cxn ang="0">
                  <a:pos x="T8" y="T9"/>
                </a:cxn>
              </a:cxnLst>
              <a:rect l="0" t="0" r="r" b="b"/>
              <a:pathLst>
                <a:path w="10" h="88">
                  <a:moveTo>
                    <a:pt x="0" y="88"/>
                  </a:moveTo>
                  <a:lnTo>
                    <a:pt x="10" y="76"/>
                  </a:lnTo>
                  <a:lnTo>
                    <a:pt x="10" y="0"/>
                  </a:lnTo>
                  <a:lnTo>
                    <a:pt x="0" y="9"/>
                  </a:lnTo>
                  <a:lnTo>
                    <a:pt x="0"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59"/>
            <p:cNvSpPr/>
            <p:nvPr/>
          </p:nvSpPr>
          <p:spPr bwMode="auto">
            <a:xfrm>
              <a:off x="3297" y="2240"/>
              <a:ext cx="397" cy="9"/>
            </a:xfrm>
            <a:custGeom>
              <a:avLst/>
              <a:gdLst>
                <a:gd name="T0" fmla="*/ 387 w 397"/>
                <a:gd name="T1" fmla="*/ 9 h 9"/>
                <a:gd name="T2" fmla="*/ 397 w 397"/>
                <a:gd name="T3" fmla="*/ 0 h 9"/>
                <a:gd name="T4" fmla="*/ 7 w 397"/>
                <a:gd name="T5" fmla="*/ 0 h 9"/>
                <a:gd name="T6" fmla="*/ 0 w 397"/>
                <a:gd name="T7" fmla="*/ 9 h 9"/>
                <a:gd name="T8" fmla="*/ 387 w 397"/>
                <a:gd name="T9" fmla="*/ 9 h 9"/>
              </a:gdLst>
              <a:ahLst/>
              <a:cxnLst>
                <a:cxn ang="0">
                  <a:pos x="T0" y="T1"/>
                </a:cxn>
                <a:cxn ang="0">
                  <a:pos x="T2" y="T3"/>
                </a:cxn>
                <a:cxn ang="0">
                  <a:pos x="T4" y="T5"/>
                </a:cxn>
                <a:cxn ang="0">
                  <a:pos x="T6" y="T7"/>
                </a:cxn>
                <a:cxn ang="0">
                  <a:pos x="T8" y="T9"/>
                </a:cxn>
              </a:cxnLst>
              <a:rect l="0" t="0" r="r" b="b"/>
              <a:pathLst>
                <a:path w="397" h="9">
                  <a:moveTo>
                    <a:pt x="387" y="9"/>
                  </a:moveTo>
                  <a:lnTo>
                    <a:pt x="397" y="0"/>
                  </a:lnTo>
                  <a:lnTo>
                    <a:pt x="7" y="0"/>
                  </a:lnTo>
                  <a:lnTo>
                    <a:pt x="0" y="9"/>
                  </a:lnTo>
                  <a:lnTo>
                    <a:pt x="3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60"/>
            <p:cNvSpPr/>
            <p:nvPr/>
          </p:nvSpPr>
          <p:spPr bwMode="auto">
            <a:xfrm>
              <a:off x="3138" y="1864"/>
              <a:ext cx="166" cy="385"/>
            </a:xfrm>
            <a:custGeom>
              <a:avLst/>
              <a:gdLst>
                <a:gd name="T0" fmla="*/ 159 w 166"/>
                <a:gd name="T1" fmla="*/ 385 h 385"/>
                <a:gd name="T2" fmla="*/ 166 w 166"/>
                <a:gd name="T3" fmla="*/ 376 h 385"/>
                <a:gd name="T4" fmla="*/ 0 w 166"/>
                <a:gd name="T5" fmla="*/ 0 h 385"/>
                <a:gd name="T6" fmla="*/ 12 w 166"/>
                <a:gd name="T7" fmla="*/ 55 h 385"/>
                <a:gd name="T8" fmla="*/ 159 w 166"/>
                <a:gd name="T9" fmla="*/ 385 h 385"/>
              </a:gdLst>
              <a:ahLst/>
              <a:cxnLst>
                <a:cxn ang="0">
                  <a:pos x="T0" y="T1"/>
                </a:cxn>
                <a:cxn ang="0">
                  <a:pos x="T2" y="T3"/>
                </a:cxn>
                <a:cxn ang="0">
                  <a:pos x="T4" y="T5"/>
                </a:cxn>
                <a:cxn ang="0">
                  <a:pos x="T6" y="T7"/>
                </a:cxn>
                <a:cxn ang="0">
                  <a:pos x="T8" y="T9"/>
                </a:cxn>
              </a:cxnLst>
              <a:rect l="0" t="0" r="r" b="b"/>
              <a:pathLst>
                <a:path w="166" h="385">
                  <a:moveTo>
                    <a:pt x="159" y="385"/>
                  </a:moveTo>
                  <a:lnTo>
                    <a:pt x="166" y="376"/>
                  </a:lnTo>
                  <a:lnTo>
                    <a:pt x="0" y="0"/>
                  </a:lnTo>
                  <a:lnTo>
                    <a:pt x="12" y="55"/>
                  </a:lnTo>
                  <a:lnTo>
                    <a:pt x="159" y="3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61"/>
            <p:cNvSpPr/>
            <p:nvPr/>
          </p:nvSpPr>
          <p:spPr bwMode="auto">
            <a:xfrm>
              <a:off x="3730" y="2270"/>
              <a:ext cx="216" cy="12"/>
            </a:xfrm>
            <a:custGeom>
              <a:avLst/>
              <a:gdLst>
                <a:gd name="T0" fmla="*/ 11 w 216"/>
                <a:gd name="T1" fmla="*/ 0 h 12"/>
                <a:gd name="T2" fmla="*/ 0 w 216"/>
                <a:gd name="T3" fmla="*/ 12 h 12"/>
                <a:gd name="T4" fmla="*/ 216 w 216"/>
                <a:gd name="T5" fmla="*/ 12 h 12"/>
                <a:gd name="T6" fmla="*/ 204 w 216"/>
                <a:gd name="T7" fmla="*/ 0 h 12"/>
                <a:gd name="T8" fmla="*/ 11 w 216"/>
                <a:gd name="T9" fmla="*/ 0 h 12"/>
              </a:gdLst>
              <a:ahLst/>
              <a:cxnLst>
                <a:cxn ang="0">
                  <a:pos x="T0" y="T1"/>
                </a:cxn>
                <a:cxn ang="0">
                  <a:pos x="T2" y="T3"/>
                </a:cxn>
                <a:cxn ang="0">
                  <a:pos x="T4" y="T5"/>
                </a:cxn>
                <a:cxn ang="0">
                  <a:pos x="T6" y="T7"/>
                </a:cxn>
                <a:cxn ang="0">
                  <a:pos x="T8" y="T9"/>
                </a:cxn>
              </a:cxnLst>
              <a:rect l="0" t="0" r="r" b="b"/>
              <a:pathLst>
                <a:path w="216" h="12">
                  <a:moveTo>
                    <a:pt x="11" y="0"/>
                  </a:moveTo>
                  <a:lnTo>
                    <a:pt x="0" y="12"/>
                  </a:lnTo>
                  <a:lnTo>
                    <a:pt x="216" y="12"/>
                  </a:lnTo>
                  <a:lnTo>
                    <a:pt x="204" y="0"/>
                  </a:ln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62"/>
            <p:cNvSpPr/>
            <p:nvPr/>
          </p:nvSpPr>
          <p:spPr bwMode="auto">
            <a:xfrm>
              <a:off x="3934" y="2116"/>
              <a:ext cx="12" cy="166"/>
            </a:xfrm>
            <a:custGeom>
              <a:avLst/>
              <a:gdLst>
                <a:gd name="T0" fmla="*/ 0 w 12"/>
                <a:gd name="T1" fmla="*/ 154 h 166"/>
                <a:gd name="T2" fmla="*/ 12 w 12"/>
                <a:gd name="T3" fmla="*/ 166 h 166"/>
                <a:gd name="T4" fmla="*/ 12 w 12"/>
                <a:gd name="T5" fmla="*/ 0 h 166"/>
                <a:gd name="T6" fmla="*/ 0 w 12"/>
                <a:gd name="T7" fmla="*/ 12 h 166"/>
                <a:gd name="T8" fmla="*/ 0 w 12"/>
                <a:gd name="T9" fmla="*/ 154 h 166"/>
              </a:gdLst>
              <a:ahLst/>
              <a:cxnLst>
                <a:cxn ang="0">
                  <a:pos x="T0" y="T1"/>
                </a:cxn>
                <a:cxn ang="0">
                  <a:pos x="T2" y="T3"/>
                </a:cxn>
                <a:cxn ang="0">
                  <a:pos x="T4" y="T5"/>
                </a:cxn>
                <a:cxn ang="0">
                  <a:pos x="T6" y="T7"/>
                </a:cxn>
                <a:cxn ang="0">
                  <a:pos x="T8" y="T9"/>
                </a:cxn>
              </a:cxnLst>
              <a:rect l="0" t="0" r="r" b="b"/>
              <a:pathLst>
                <a:path w="12" h="166">
                  <a:moveTo>
                    <a:pt x="0" y="154"/>
                  </a:moveTo>
                  <a:lnTo>
                    <a:pt x="12" y="166"/>
                  </a:lnTo>
                  <a:lnTo>
                    <a:pt x="12" y="0"/>
                  </a:lnTo>
                  <a:lnTo>
                    <a:pt x="0" y="12"/>
                  </a:lnTo>
                  <a:lnTo>
                    <a:pt x="0"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63"/>
            <p:cNvSpPr/>
            <p:nvPr/>
          </p:nvSpPr>
          <p:spPr bwMode="auto">
            <a:xfrm>
              <a:off x="3730" y="2116"/>
              <a:ext cx="216" cy="12"/>
            </a:xfrm>
            <a:custGeom>
              <a:avLst/>
              <a:gdLst>
                <a:gd name="T0" fmla="*/ 204 w 216"/>
                <a:gd name="T1" fmla="*/ 12 h 12"/>
                <a:gd name="T2" fmla="*/ 216 w 216"/>
                <a:gd name="T3" fmla="*/ 0 h 12"/>
                <a:gd name="T4" fmla="*/ 0 w 216"/>
                <a:gd name="T5" fmla="*/ 0 h 12"/>
                <a:gd name="T6" fmla="*/ 11 w 216"/>
                <a:gd name="T7" fmla="*/ 12 h 12"/>
                <a:gd name="T8" fmla="*/ 204 w 216"/>
                <a:gd name="T9" fmla="*/ 12 h 12"/>
              </a:gdLst>
              <a:ahLst/>
              <a:cxnLst>
                <a:cxn ang="0">
                  <a:pos x="T0" y="T1"/>
                </a:cxn>
                <a:cxn ang="0">
                  <a:pos x="T2" y="T3"/>
                </a:cxn>
                <a:cxn ang="0">
                  <a:pos x="T4" y="T5"/>
                </a:cxn>
                <a:cxn ang="0">
                  <a:pos x="T6" y="T7"/>
                </a:cxn>
                <a:cxn ang="0">
                  <a:pos x="T8" y="T9"/>
                </a:cxn>
              </a:cxnLst>
              <a:rect l="0" t="0" r="r" b="b"/>
              <a:pathLst>
                <a:path w="216" h="12">
                  <a:moveTo>
                    <a:pt x="204" y="12"/>
                  </a:moveTo>
                  <a:lnTo>
                    <a:pt x="216" y="0"/>
                  </a:lnTo>
                  <a:lnTo>
                    <a:pt x="0" y="0"/>
                  </a:lnTo>
                  <a:lnTo>
                    <a:pt x="11" y="12"/>
                  </a:lnTo>
                  <a:lnTo>
                    <a:pt x="204"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64"/>
            <p:cNvSpPr/>
            <p:nvPr/>
          </p:nvSpPr>
          <p:spPr bwMode="auto">
            <a:xfrm>
              <a:off x="3730" y="2116"/>
              <a:ext cx="11" cy="166"/>
            </a:xfrm>
            <a:custGeom>
              <a:avLst/>
              <a:gdLst>
                <a:gd name="T0" fmla="*/ 11 w 11"/>
                <a:gd name="T1" fmla="*/ 154 h 166"/>
                <a:gd name="T2" fmla="*/ 11 w 11"/>
                <a:gd name="T3" fmla="*/ 12 h 166"/>
                <a:gd name="T4" fmla="*/ 0 w 11"/>
                <a:gd name="T5" fmla="*/ 0 h 166"/>
                <a:gd name="T6" fmla="*/ 0 w 11"/>
                <a:gd name="T7" fmla="*/ 166 h 166"/>
                <a:gd name="T8" fmla="*/ 11 w 11"/>
                <a:gd name="T9" fmla="*/ 154 h 166"/>
              </a:gdLst>
              <a:ahLst/>
              <a:cxnLst>
                <a:cxn ang="0">
                  <a:pos x="T0" y="T1"/>
                </a:cxn>
                <a:cxn ang="0">
                  <a:pos x="T2" y="T3"/>
                </a:cxn>
                <a:cxn ang="0">
                  <a:pos x="T4" y="T5"/>
                </a:cxn>
                <a:cxn ang="0">
                  <a:pos x="T6" y="T7"/>
                </a:cxn>
                <a:cxn ang="0">
                  <a:pos x="T8" y="T9"/>
                </a:cxn>
              </a:cxnLst>
              <a:rect l="0" t="0" r="r" b="b"/>
              <a:pathLst>
                <a:path w="11" h="166">
                  <a:moveTo>
                    <a:pt x="11" y="154"/>
                  </a:moveTo>
                  <a:lnTo>
                    <a:pt x="11" y="12"/>
                  </a:lnTo>
                  <a:lnTo>
                    <a:pt x="0" y="0"/>
                  </a:lnTo>
                  <a:lnTo>
                    <a:pt x="0" y="166"/>
                  </a:lnTo>
                  <a:lnTo>
                    <a:pt x="11"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65"/>
            <p:cNvSpPr/>
            <p:nvPr/>
          </p:nvSpPr>
          <p:spPr bwMode="auto">
            <a:xfrm>
              <a:off x="3136" y="1774"/>
              <a:ext cx="197" cy="430"/>
            </a:xfrm>
            <a:custGeom>
              <a:avLst/>
              <a:gdLst>
                <a:gd name="T0" fmla="*/ 197 w 197"/>
                <a:gd name="T1" fmla="*/ 418 h 430"/>
                <a:gd name="T2" fmla="*/ 16 w 197"/>
                <a:gd name="T3" fmla="*/ 9 h 430"/>
                <a:gd name="T4" fmla="*/ 0 w 197"/>
                <a:gd name="T5" fmla="*/ 0 h 430"/>
                <a:gd name="T6" fmla="*/ 190 w 197"/>
                <a:gd name="T7" fmla="*/ 430 h 430"/>
                <a:gd name="T8" fmla="*/ 197 w 197"/>
                <a:gd name="T9" fmla="*/ 418 h 430"/>
              </a:gdLst>
              <a:ahLst/>
              <a:cxnLst>
                <a:cxn ang="0">
                  <a:pos x="T0" y="T1"/>
                </a:cxn>
                <a:cxn ang="0">
                  <a:pos x="T2" y="T3"/>
                </a:cxn>
                <a:cxn ang="0">
                  <a:pos x="T4" y="T5"/>
                </a:cxn>
                <a:cxn ang="0">
                  <a:pos x="T6" y="T7"/>
                </a:cxn>
                <a:cxn ang="0">
                  <a:pos x="T8" y="T9"/>
                </a:cxn>
              </a:cxnLst>
              <a:rect l="0" t="0" r="r" b="b"/>
              <a:pathLst>
                <a:path w="197" h="430">
                  <a:moveTo>
                    <a:pt x="197" y="418"/>
                  </a:moveTo>
                  <a:lnTo>
                    <a:pt x="16" y="9"/>
                  </a:lnTo>
                  <a:lnTo>
                    <a:pt x="0" y="0"/>
                  </a:lnTo>
                  <a:lnTo>
                    <a:pt x="190" y="430"/>
                  </a:lnTo>
                  <a:lnTo>
                    <a:pt x="197" y="4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66"/>
            <p:cNvSpPr/>
            <p:nvPr/>
          </p:nvSpPr>
          <p:spPr bwMode="auto">
            <a:xfrm>
              <a:off x="3684" y="2071"/>
              <a:ext cx="307" cy="9"/>
            </a:xfrm>
            <a:custGeom>
              <a:avLst/>
              <a:gdLst>
                <a:gd name="T0" fmla="*/ 0 w 307"/>
                <a:gd name="T1" fmla="*/ 0 h 9"/>
                <a:gd name="T2" fmla="*/ 10 w 307"/>
                <a:gd name="T3" fmla="*/ 9 h 9"/>
                <a:gd name="T4" fmla="*/ 297 w 307"/>
                <a:gd name="T5" fmla="*/ 9 h 9"/>
                <a:gd name="T6" fmla="*/ 307 w 307"/>
                <a:gd name="T7" fmla="*/ 0 h 9"/>
                <a:gd name="T8" fmla="*/ 0 w 307"/>
                <a:gd name="T9" fmla="*/ 0 h 9"/>
              </a:gdLst>
              <a:ahLst/>
              <a:cxnLst>
                <a:cxn ang="0">
                  <a:pos x="T0" y="T1"/>
                </a:cxn>
                <a:cxn ang="0">
                  <a:pos x="T2" y="T3"/>
                </a:cxn>
                <a:cxn ang="0">
                  <a:pos x="T4" y="T5"/>
                </a:cxn>
                <a:cxn ang="0">
                  <a:pos x="T6" y="T7"/>
                </a:cxn>
                <a:cxn ang="0">
                  <a:pos x="T8" y="T9"/>
                </a:cxn>
              </a:cxnLst>
              <a:rect l="0" t="0" r="r" b="b"/>
              <a:pathLst>
                <a:path w="307" h="9">
                  <a:moveTo>
                    <a:pt x="0" y="0"/>
                  </a:moveTo>
                  <a:lnTo>
                    <a:pt x="10" y="9"/>
                  </a:lnTo>
                  <a:lnTo>
                    <a:pt x="297" y="9"/>
                  </a:lnTo>
                  <a:lnTo>
                    <a:pt x="307"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67"/>
            <p:cNvSpPr/>
            <p:nvPr/>
          </p:nvSpPr>
          <p:spPr bwMode="auto">
            <a:xfrm>
              <a:off x="3981" y="2071"/>
              <a:ext cx="10" cy="133"/>
            </a:xfrm>
            <a:custGeom>
              <a:avLst/>
              <a:gdLst>
                <a:gd name="T0" fmla="*/ 10 w 10"/>
                <a:gd name="T1" fmla="*/ 0 h 133"/>
                <a:gd name="T2" fmla="*/ 0 w 10"/>
                <a:gd name="T3" fmla="*/ 9 h 133"/>
                <a:gd name="T4" fmla="*/ 0 w 10"/>
                <a:gd name="T5" fmla="*/ 133 h 133"/>
                <a:gd name="T6" fmla="*/ 10 w 10"/>
                <a:gd name="T7" fmla="*/ 121 h 133"/>
                <a:gd name="T8" fmla="*/ 10 w 10"/>
                <a:gd name="T9" fmla="*/ 0 h 133"/>
              </a:gdLst>
              <a:ahLst/>
              <a:cxnLst>
                <a:cxn ang="0">
                  <a:pos x="T0" y="T1"/>
                </a:cxn>
                <a:cxn ang="0">
                  <a:pos x="T2" y="T3"/>
                </a:cxn>
                <a:cxn ang="0">
                  <a:pos x="T4" y="T5"/>
                </a:cxn>
                <a:cxn ang="0">
                  <a:pos x="T6" y="T7"/>
                </a:cxn>
                <a:cxn ang="0">
                  <a:pos x="T8" y="T9"/>
                </a:cxn>
              </a:cxnLst>
              <a:rect l="0" t="0" r="r" b="b"/>
              <a:pathLst>
                <a:path w="10" h="133">
                  <a:moveTo>
                    <a:pt x="10" y="0"/>
                  </a:moveTo>
                  <a:lnTo>
                    <a:pt x="0" y="9"/>
                  </a:lnTo>
                  <a:lnTo>
                    <a:pt x="0" y="133"/>
                  </a:lnTo>
                  <a:lnTo>
                    <a:pt x="10" y="121"/>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68"/>
            <p:cNvSpPr/>
            <p:nvPr/>
          </p:nvSpPr>
          <p:spPr bwMode="auto">
            <a:xfrm>
              <a:off x="3684" y="2071"/>
              <a:ext cx="10" cy="133"/>
            </a:xfrm>
            <a:custGeom>
              <a:avLst/>
              <a:gdLst>
                <a:gd name="T0" fmla="*/ 0 w 10"/>
                <a:gd name="T1" fmla="*/ 121 h 133"/>
                <a:gd name="T2" fmla="*/ 10 w 10"/>
                <a:gd name="T3" fmla="*/ 133 h 133"/>
                <a:gd name="T4" fmla="*/ 10 w 10"/>
                <a:gd name="T5" fmla="*/ 9 h 133"/>
                <a:gd name="T6" fmla="*/ 0 w 10"/>
                <a:gd name="T7" fmla="*/ 0 h 133"/>
                <a:gd name="T8" fmla="*/ 0 w 10"/>
                <a:gd name="T9" fmla="*/ 121 h 133"/>
              </a:gdLst>
              <a:ahLst/>
              <a:cxnLst>
                <a:cxn ang="0">
                  <a:pos x="T0" y="T1"/>
                </a:cxn>
                <a:cxn ang="0">
                  <a:pos x="T2" y="T3"/>
                </a:cxn>
                <a:cxn ang="0">
                  <a:pos x="T4" y="T5"/>
                </a:cxn>
                <a:cxn ang="0">
                  <a:pos x="T6" y="T7"/>
                </a:cxn>
                <a:cxn ang="0">
                  <a:pos x="T8" y="T9"/>
                </a:cxn>
              </a:cxnLst>
              <a:rect l="0" t="0" r="r" b="b"/>
              <a:pathLst>
                <a:path w="10" h="133">
                  <a:moveTo>
                    <a:pt x="0" y="121"/>
                  </a:moveTo>
                  <a:lnTo>
                    <a:pt x="10" y="133"/>
                  </a:lnTo>
                  <a:lnTo>
                    <a:pt x="10" y="9"/>
                  </a:lnTo>
                  <a:lnTo>
                    <a:pt x="0" y="0"/>
                  </a:lnTo>
                  <a:lnTo>
                    <a:pt x="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69"/>
            <p:cNvSpPr/>
            <p:nvPr/>
          </p:nvSpPr>
          <p:spPr bwMode="auto">
            <a:xfrm>
              <a:off x="3981" y="2192"/>
              <a:ext cx="369" cy="12"/>
            </a:xfrm>
            <a:custGeom>
              <a:avLst/>
              <a:gdLst>
                <a:gd name="T0" fmla="*/ 10 w 369"/>
                <a:gd name="T1" fmla="*/ 0 h 12"/>
                <a:gd name="T2" fmla="*/ 0 w 369"/>
                <a:gd name="T3" fmla="*/ 12 h 12"/>
                <a:gd name="T4" fmla="*/ 369 w 369"/>
                <a:gd name="T5" fmla="*/ 12 h 12"/>
                <a:gd name="T6" fmla="*/ 362 w 369"/>
                <a:gd name="T7" fmla="*/ 0 h 12"/>
                <a:gd name="T8" fmla="*/ 10 w 369"/>
                <a:gd name="T9" fmla="*/ 0 h 12"/>
              </a:gdLst>
              <a:ahLst/>
              <a:cxnLst>
                <a:cxn ang="0">
                  <a:pos x="T0" y="T1"/>
                </a:cxn>
                <a:cxn ang="0">
                  <a:pos x="T2" y="T3"/>
                </a:cxn>
                <a:cxn ang="0">
                  <a:pos x="T4" y="T5"/>
                </a:cxn>
                <a:cxn ang="0">
                  <a:pos x="T6" y="T7"/>
                </a:cxn>
                <a:cxn ang="0">
                  <a:pos x="T8" y="T9"/>
                </a:cxn>
              </a:cxnLst>
              <a:rect l="0" t="0" r="r" b="b"/>
              <a:pathLst>
                <a:path w="369" h="12">
                  <a:moveTo>
                    <a:pt x="10" y="0"/>
                  </a:moveTo>
                  <a:lnTo>
                    <a:pt x="0" y="12"/>
                  </a:lnTo>
                  <a:lnTo>
                    <a:pt x="369" y="12"/>
                  </a:lnTo>
                  <a:lnTo>
                    <a:pt x="362"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70"/>
            <p:cNvSpPr/>
            <p:nvPr/>
          </p:nvSpPr>
          <p:spPr bwMode="auto">
            <a:xfrm>
              <a:off x="3136" y="1774"/>
              <a:ext cx="1404" cy="9"/>
            </a:xfrm>
            <a:custGeom>
              <a:avLst/>
              <a:gdLst>
                <a:gd name="T0" fmla="*/ 1387 w 1404"/>
                <a:gd name="T1" fmla="*/ 9 h 9"/>
                <a:gd name="T2" fmla="*/ 1404 w 1404"/>
                <a:gd name="T3" fmla="*/ 0 h 9"/>
                <a:gd name="T4" fmla="*/ 0 w 1404"/>
                <a:gd name="T5" fmla="*/ 0 h 9"/>
                <a:gd name="T6" fmla="*/ 16 w 1404"/>
                <a:gd name="T7" fmla="*/ 9 h 9"/>
                <a:gd name="T8" fmla="*/ 1387 w 1404"/>
                <a:gd name="T9" fmla="*/ 9 h 9"/>
              </a:gdLst>
              <a:ahLst/>
              <a:cxnLst>
                <a:cxn ang="0">
                  <a:pos x="T0" y="T1"/>
                </a:cxn>
                <a:cxn ang="0">
                  <a:pos x="T2" y="T3"/>
                </a:cxn>
                <a:cxn ang="0">
                  <a:pos x="T4" y="T5"/>
                </a:cxn>
                <a:cxn ang="0">
                  <a:pos x="T6" y="T7"/>
                </a:cxn>
                <a:cxn ang="0">
                  <a:pos x="T8" y="T9"/>
                </a:cxn>
              </a:cxnLst>
              <a:rect l="0" t="0" r="r" b="b"/>
              <a:pathLst>
                <a:path w="1404" h="9">
                  <a:moveTo>
                    <a:pt x="1387" y="9"/>
                  </a:moveTo>
                  <a:lnTo>
                    <a:pt x="1404" y="0"/>
                  </a:lnTo>
                  <a:lnTo>
                    <a:pt x="0" y="0"/>
                  </a:lnTo>
                  <a:lnTo>
                    <a:pt x="16" y="9"/>
                  </a:lnTo>
                  <a:lnTo>
                    <a:pt x="13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71"/>
            <p:cNvSpPr/>
            <p:nvPr/>
          </p:nvSpPr>
          <p:spPr bwMode="auto">
            <a:xfrm>
              <a:off x="4343" y="1774"/>
              <a:ext cx="197" cy="430"/>
            </a:xfrm>
            <a:custGeom>
              <a:avLst/>
              <a:gdLst>
                <a:gd name="T0" fmla="*/ 0 w 197"/>
                <a:gd name="T1" fmla="*/ 418 h 430"/>
                <a:gd name="T2" fmla="*/ 7 w 197"/>
                <a:gd name="T3" fmla="*/ 430 h 430"/>
                <a:gd name="T4" fmla="*/ 197 w 197"/>
                <a:gd name="T5" fmla="*/ 0 h 430"/>
                <a:gd name="T6" fmla="*/ 180 w 197"/>
                <a:gd name="T7" fmla="*/ 9 h 430"/>
                <a:gd name="T8" fmla="*/ 0 w 197"/>
                <a:gd name="T9" fmla="*/ 418 h 430"/>
              </a:gdLst>
              <a:ahLst/>
              <a:cxnLst>
                <a:cxn ang="0">
                  <a:pos x="T0" y="T1"/>
                </a:cxn>
                <a:cxn ang="0">
                  <a:pos x="T2" y="T3"/>
                </a:cxn>
                <a:cxn ang="0">
                  <a:pos x="T4" y="T5"/>
                </a:cxn>
                <a:cxn ang="0">
                  <a:pos x="T6" y="T7"/>
                </a:cxn>
                <a:cxn ang="0">
                  <a:pos x="T8" y="T9"/>
                </a:cxn>
              </a:cxnLst>
              <a:rect l="0" t="0" r="r" b="b"/>
              <a:pathLst>
                <a:path w="197" h="430">
                  <a:moveTo>
                    <a:pt x="0" y="418"/>
                  </a:moveTo>
                  <a:lnTo>
                    <a:pt x="7" y="430"/>
                  </a:lnTo>
                  <a:lnTo>
                    <a:pt x="197" y="0"/>
                  </a:lnTo>
                  <a:lnTo>
                    <a:pt x="180" y="9"/>
                  </a:lnTo>
                  <a:lnTo>
                    <a:pt x="0" y="4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72"/>
            <p:cNvSpPr/>
            <p:nvPr/>
          </p:nvSpPr>
          <p:spPr bwMode="auto">
            <a:xfrm>
              <a:off x="3326" y="2192"/>
              <a:ext cx="368" cy="12"/>
            </a:xfrm>
            <a:custGeom>
              <a:avLst/>
              <a:gdLst>
                <a:gd name="T0" fmla="*/ 7 w 368"/>
                <a:gd name="T1" fmla="*/ 0 h 12"/>
                <a:gd name="T2" fmla="*/ 0 w 368"/>
                <a:gd name="T3" fmla="*/ 12 h 12"/>
                <a:gd name="T4" fmla="*/ 368 w 368"/>
                <a:gd name="T5" fmla="*/ 12 h 12"/>
                <a:gd name="T6" fmla="*/ 358 w 368"/>
                <a:gd name="T7" fmla="*/ 0 h 12"/>
                <a:gd name="T8" fmla="*/ 7 w 368"/>
                <a:gd name="T9" fmla="*/ 0 h 12"/>
              </a:gdLst>
              <a:ahLst/>
              <a:cxnLst>
                <a:cxn ang="0">
                  <a:pos x="T0" y="T1"/>
                </a:cxn>
                <a:cxn ang="0">
                  <a:pos x="T2" y="T3"/>
                </a:cxn>
                <a:cxn ang="0">
                  <a:pos x="T4" y="T5"/>
                </a:cxn>
                <a:cxn ang="0">
                  <a:pos x="T6" y="T7"/>
                </a:cxn>
                <a:cxn ang="0">
                  <a:pos x="T8" y="T9"/>
                </a:cxn>
              </a:cxnLst>
              <a:rect l="0" t="0" r="r" b="b"/>
              <a:pathLst>
                <a:path w="368" h="12">
                  <a:moveTo>
                    <a:pt x="7" y="0"/>
                  </a:moveTo>
                  <a:lnTo>
                    <a:pt x="0" y="12"/>
                  </a:lnTo>
                  <a:lnTo>
                    <a:pt x="368" y="12"/>
                  </a:lnTo>
                  <a:lnTo>
                    <a:pt x="358"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88" name="组合 3187"/>
          <p:cNvGrpSpPr/>
          <p:nvPr/>
        </p:nvGrpSpPr>
        <p:grpSpPr>
          <a:xfrm>
            <a:off x="1287333" y="1887489"/>
            <a:ext cx="2584450" cy="3930786"/>
            <a:chOff x="2174876" y="1666417"/>
            <a:chExt cx="2584450" cy="3930786"/>
          </a:xfrm>
        </p:grpSpPr>
        <p:grpSp>
          <p:nvGrpSpPr>
            <p:cNvPr id="3166" name="组合 3165"/>
            <p:cNvGrpSpPr/>
            <p:nvPr/>
          </p:nvGrpSpPr>
          <p:grpSpPr>
            <a:xfrm>
              <a:off x="2174876" y="1666417"/>
              <a:ext cx="2584450" cy="3930786"/>
              <a:chOff x="2174876" y="1390651"/>
              <a:chExt cx="2584450" cy="3930786"/>
            </a:xfrm>
          </p:grpSpPr>
          <p:sp>
            <p:nvSpPr>
              <p:cNvPr id="3165"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25400" h="6350" prst="angle"/>
              </a:sp3d>
            </p:spPr>
            <p:txBody>
              <a:bodyPr vert="horz" wrap="square" lIns="91440" tIns="45720" rIns="91440" bIns="45720" numCol="1" anchor="t" anchorCtr="0" compatLnSpc="1"/>
              <a:lstStyle/>
              <a:p>
                <a:endParaRPr lang="zh-CN" altLang="en-US"/>
              </a:p>
            </p:txBody>
          </p:sp>
          <p:grpSp>
            <p:nvGrpSpPr>
              <p:cNvPr id="9"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11"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2540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3168" name="Group 124"/>
            <p:cNvGrpSpPr>
              <a:grpSpLocks noChangeAspect="1"/>
            </p:cNvGrpSpPr>
            <p:nvPr/>
          </p:nvGrpSpPr>
          <p:grpSpPr bwMode="auto">
            <a:xfrm>
              <a:off x="2667686" y="2458685"/>
              <a:ext cx="1625828" cy="1096126"/>
              <a:chOff x="2378" y="1175"/>
              <a:chExt cx="2922" cy="1970"/>
            </a:xfrm>
            <a:solidFill>
              <a:schemeClr val="bg1">
                <a:lumMod val="65000"/>
              </a:schemeClr>
            </a:solidFill>
          </p:grpSpPr>
          <p:sp>
            <p:nvSpPr>
              <p:cNvPr id="3170" name="Freeform 125"/>
              <p:cNvSpPr/>
              <p:nvPr/>
            </p:nvSpPr>
            <p:spPr bwMode="auto">
              <a:xfrm>
                <a:off x="2378" y="1175"/>
                <a:ext cx="930" cy="901"/>
              </a:xfrm>
              <a:custGeom>
                <a:avLst/>
                <a:gdLst>
                  <a:gd name="T0" fmla="*/ 290 w 393"/>
                  <a:gd name="T1" fmla="*/ 0 h 380"/>
                  <a:gd name="T2" fmla="*/ 237 w 393"/>
                  <a:gd name="T3" fmla="*/ 12 h 380"/>
                  <a:gd name="T4" fmla="*/ 196 w 393"/>
                  <a:gd name="T5" fmla="*/ 53 h 380"/>
                  <a:gd name="T6" fmla="*/ 109 w 393"/>
                  <a:gd name="T7" fmla="*/ 0 h 380"/>
                  <a:gd name="T8" fmla="*/ 30 w 393"/>
                  <a:gd name="T9" fmla="*/ 32 h 380"/>
                  <a:gd name="T10" fmla="*/ 0 w 393"/>
                  <a:gd name="T11" fmla="*/ 113 h 380"/>
                  <a:gd name="T12" fmla="*/ 0 w 393"/>
                  <a:gd name="T13" fmla="*/ 380 h 380"/>
                  <a:gd name="T14" fmla="*/ 111 w 393"/>
                  <a:gd name="T15" fmla="*/ 380 h 380"/>
                  <a:gd name="T16" fmla="*/ 111 w 393"/>
                  <a:gd name="T17" fmla="*/ 139 h 380"/>
                  <a:gd name="T18" fmla="*/ 127 w 393"/>
                  <a:gd name="T19" fmla="*/ 110 h 380"/>
                  <a:gd name="T20" fmla="*/ 139 w 393"/>
                  <a:gd name="T21" fmla="*/ 116 h 380"/>
                  <a:gd name="T22" fmla="*/ 142 w 393"/>
                  <a:gd name="T23" fmla="*/ 139 h 380"/>
                  <a:gd name="T24" fmla="*/ 142 w 393"/>
                  <a:gd name="T25" fmla="*/ 380 h 380"/>
                  <a:gd name="T26" fmla="*/ 252 w 393"/>
                  <a:gd name="T27" fmla="*/ 380 h 380"/>
                  <a:gd name="T28" fmla="*/ 252 w 393"/>
                  <a:gd name="T29" fmla="*/ 137 h 380"/>
                  <a:gd name="T30" fmla="*/ 268 w 393"/>
                  <a:gd name="T31" fmla="*/ 110 h 380"/>
                  <a:gd name="T32" fmla="*/ 280 w 393"/>
                  <a:gd name="T33" fmla="*/ 115 h 380"/>
                  <a:gd name="T34" fmla="*/ 283 w 393"/>
                  <a:gd name="T35" fmla="*/ 139 h 380"/>
                  <a:gd name="T36" fmla="*/ 283 w 393"/>
                  <a:gd name="T37" fmla="*/ 380 h 380"/>
                  <a:gd name="T38" fmla="*/ 393 w 393"/>
                  <a:gd name="T39" fmla="*/ 380 h 380"/>
                  <a:gd name="T40" fmla="*/ 393 w 393"/>
                  <a:gd name="T41" fmla="*/ 123 h 380"/>
                  <a:gd name="T42" fmla="*/ 366 w 393"/>
                  <a:gd name="T43" fmla="*/ 32 h 380"/>
                  <a:gd name="T44" fmla="*/ 290 w 393"/>
                  <a:gd name="T4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3" h="380">
                    <a:moveTo>
                      <a:pt x="290" y="0"/>
                    </a:moveTo>
                    <a:cubicBezTo>
                      <a:pt x="269" y="0"/>
                      <a:pt x="251" y="4"/>
                      <a:pt x="237" y="12"/>
                    </a:cubicBezTo>
                    <a:cubicBezTo>
                      <a:pt x="222" y="20"/>
                      <a:pt x="209" y="34"/>
                      <a:pt x="196" y="53"/>
                    </a:cubicBezTo>
                    <a:cubicBezTo>
                      <a:pt x="176" y="18"/>
                      <a:pt x="147" y="0"/>
                      <a:pt x="109" y="0"/>
                    </a:cubicBezTo>
                    <a:cubicBezTo>
                      <a:pt x="77" y="0"/>
                      <a:pt x="51" y="11"/>
                      <a:pt x="30" y="32"/>
                    </a:cubicBezTo>
                    <a:cubicBezTo>
                      <a:pt x="10" y="53"/>
                      <a:pt x="0" y="80"/>
                      <a:pt x="0" y="113"/>
                    </a:cubicBezTo>
                    <a:cubicBezTo>
                      <a:pt x="0" y="380"/>
                      <a:pt x="0" y="380"/>
                      <a:pt x="0" y="380"/>
                    </a:cubicBezTo>
                    <a:cubicBezTo>
                      <a:pt x="111" y="380"/>
                      <a:pt x="111" y="380"/>
                      <a:pt x="111" y="380"/>
                    </a:cubicBezTo>
                    <a:cubicBezTo>
                      <a:pt x="111" y="139"/>
                      <a:pt x="111" y="139"/>
                      <a:pt x="111" y="139"/>
                    </a:cubicBezTo>
                    <a:cubicBezTo>
                      <a:pt x="111" y="119"/>
                      <a:pt x="116" y="110"/>
                      <a:pt x="127" y="110"/>
                    </a:cubicBezTo>
                    <a:cubicBezTo>
                      <a:pt x="133" y="110"/>
                      <a:pt x="137" y="112"/>
                      <a:pt x="139" y="116"/>
                    </a:cubicBezTo>
                    <a:cubicBezTo>
                      <a:pt x="141" y="120"/>
                      <a:pt x="142" y="127"/>
                      <a:pt x="142" y="139"/>
                    </a:cubicBezTo>
                    <a:cubicBezTo>
                      <a:pt x="142" y="380"/>
                      <a:pt x="142" y="380"/>
                      <a:pt x="142" y="380"/>
                    </a:cubicBezTo>
                    <a:cubicBezTo>
                      <a:pt x="252" y="380"/>
                      <a:pt x="252" y="380"/>
                      <a:pt x="252" y="380"/>
                    </a:cubicBezTo>
                    <a:cubicBezTo>
                      <a:pt x="252" y="137"/>
                      <a:pt x="252" y="137"/>
                      <a:pt x="252" y="137"/>
                    </a:cubicBezTo>
                    <a:cubicBezTo>
                      <a:pt x="252" y="119"/>
                      <a:pt x="257" y="110"/>
                      <a:pt x="268" y="110"/>
                    </a:cubicBezTo>
                    <a:cubicBezTo>
                      <a:pt x="274" y="110"/>
                      <a:pt x="278" y="111"/>
                      <a:pt x="280" y="115"/>
                    </a:cubicBezTo>
                    <a:cubicBezTo>
                      <a:pt x="282" y="119"/>
                      <a:pt x="283" y="127"/>
                      <a:pt x="283" y="139"/>
                    </a:cubicBezTo>
                    <a:cubicBezTo>
                      <a:pt x="283" y="380"/>
                      <a:pt x="283" y="380"/>
                      <a:pt x="283" y="380"/>
                    </a:cubicBezTo>
                    <a:cubicBezTo>
                      <a:pt x="393" y="380"/>
                      <a:pt x="393" y="380"/>
                      <a:pt x="393" y="380"/>
                    </a:cubicBezTo>
                    <a:cubicBezTo>
                      <a:pt x="393" y="123"/>
                      <a:pt x="393" y="123"/>
                      <a:pt x="393" y="123"/>
                    </a:cubicBezTo>
                    <a:cubicBezTo>
                      <a:pt x="393" y="83"/>
                      <a:pt x="384" y="53"/>
                      <a:pt x="366" y="32"/>
                    </a:cubicBezTo>
                    <a:cubicBezTo>
                      <a:pt x="349" y="11"/>
                      <a:pt x="323" y="0"/>
                      <a:pt x="29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126"/>
              <p:cNvSpPr/>
              <p:nvPr/>
            </p:nvSpPr>
            <p:spPr bwMode="auto">
              <a:xfrm>
                <a:off x="3448" y="1175"/>
                <a:ext cx="639" cy="901"/>
              </a:xfrm>
              <a:custGeom>
                <a:avLst/>
                <a:gdLst>
                  <a:gd name="T0" fmla="*/ 142 w 270"/>
                  <a:gd name="T1" fmla="*/ 0 h 380"/>
                  <a:gd name="T2" fmla="*/ 37 w 270"/>
                  <a:gd name="T3" fmla="*/ 38 h 380"/>
                  <a:gd name="T4" fmla="*/ 0 w 270"/>
                  <a:gd name="T5" fmla="*/ 145 h 380"/>
                  <a:gd name="T6" fmla="*/ 0 w 270"/>
                  <a:gd name="T7" fmla="*/ 380 h 380"/>
                  <a:gd name="T8" fmla="*/ 110 w 270"/>
                  <a:gd name="T9" fmla="*/ 380 h 380"/>
                  <a:gd name="T10" fmla="*/ 110 w 270"/>
                  <a:gd name="T11" fmla="*/ 292 h 380"/>
                  <a:gd name="T12" fmla="*/ 142 w 270"/>
                  <a:gd name="T13" fmla="*/ 292 h 380"/>
                  <a:gd name="T14" fmla="*/ 142 w 270"/>
                  <a:gd name="T15" fmla="*/ 194 h 380"/>
                  <a:gd name="T16" fmla="*/ 110 w 270"/>
                  <a:gd name="T17" fmla="*/ 194 h 380"/>
                  <a:gd name="T18" fmla="*/ 110 w 270"/>
                  <a:gd name="T19" fmla="*/ 148 h 380"/>
                  <a:gd name="T20" fmla="*/ 136 w 270"/>
                  <a:gd name="T21" fmla="*/ 110 h 380"/>
                  <a:gd name="T22" fmla="*/ 155 w 270"/>
                  <a:gd name="T23" fmla="*/ 118 h 380"/>
                  <a:gd name="T24" fmla="*/ 160 w 270"/>
                  <a:gd name="T25" fmla="*/ 148 h 380"/>
                  <a:gd name="T26" fmla="*/ 160 w 270"/>
                  <a:gd name="T27" fmla="*/ 380 h 380"/>
                  <a:gd name="T28" fmla="*/ 270 w 270"/>
                  <a:gd name="T29" fmla="*/ 380 h 380"/>
                  <a:gd name="T30" fmla="*/ 270 w 270"/>
                  <a:gd name="T31" fmla="*/ 141 h 380"/>
                  <a:gd name="T32" fmla="*/ 239 w 270"/>
                  <a:gd name="T33" fmla="*/ 35 h 380"/>
                  <a:gd name="T34" fmla="*/ 142 w 270"/>
                  <a:gd name="T3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380">
                    <a:moveTo>
                      <a:pt x="142" y="0"/>
                    </a:moveTo>
                    <a:cubicBezTo>
                      <a:pt x="97" y="0"/>
                      <a:pt x="62" y="13"/>
                      <a:pt x="37" y="38"/>
                    </a:cubicBezTo>
                    <a:cubicBezTo>
                      <a:pt x="13" y="63"/>
                      <a:pt x="0" y="99"/>
                      <a:pt x="0" y="145"/>
                    </a:cubicBezTo>
                    <a:cubicBezTo>
                      <a:pt x="0" y="380"/>
                      <a:pt x="0" y="380"/>
                      <a:pt x="0" y="380"/>
                    </a:cubicBezTo>
                    <a:cubicBezTo>
                      <a:pt x="110" y="380"/>
                      <a:pt x="110" y="380"/>
                      <a:pt x="110" y="380"/>
                    </a:cubicBezTo>
                    <a:cubicBezTo>
                      <a:pt x="110" y="292"/>
                      <a:pt x="110" y="292"/>
                      <a:pt x="110" y="292"/>
                    </a:cubicBezTo>
                    <a:cubicBezTo>
                      <a:pt x="142" y="292"/>
                      <a:pt x="142" y="292"/>
                      <a:pt x="142" y="292"/>
                    </a:cubicBezTo>
                    <a:cubicBezTo>
                      <a:pt x="142" y="194"/>
                      <a:pt x="142" y="194"/>
                      <a:pt x="142" y="194"/>
                    </a:cubicBezTo>
                    <a:cubicBezTo>
                      <a:pt x="110" y="194"/>
                      <a:pt x="110" y="194"/>
                      <a:pt x="110" y="194"/>
                    </a:cubicBezTo>
                    <a:cubicBezTo>
                      <a:pt x="110" y="148"/>
                      <a:pt x="110" y="148"/>
                      <a:pt x="110" y="148"/>
                    </a:cubicBezTo>
                    <a:cubicBezTo>
                      <a:pt x="110" y="122"/>
                      <a:pt x="119" y="110"/>
                      <a:pt x="136" y="110"/>
                    </a:cubicBezTo>
                    <a:cubicBezTo>
                      <a:pt x="145" y="110"/>
                      <a:pt x="151" y="112"/>
                      <a:pt x="155" y="118"/>
                    </a:cubicBezTo>
                    <a:cubicBezTo>
                      <a:pt x="158" y="124"/>
                      <a:pt x="160" y="134"/>
                      <a:pt x="160" y="148"/>
                    </a:cubicBezTo>
                    <a:cubicBezTo>
                      <a:pt x="160" y="380"/>
                      <a:pt x="160" y="380"/>
                      <a:pt x="160" y="380"/>
                    </a:cubicBezTo>
                    <a:cubicBezTo>
                      <a:pt x="270" y="380"/>
                      <a:pt x="270" y="380"/>
                      <a:pt x="270" y="380"/>
                    </a:cubicBezTo>
                    <a:cubicBezTo>
                      <a:pt x="270" y="141"/>
                      <a:pt x="270" y="141"/>
                      <a:pt x="270" y="141"/>
                    </a:cubicBezTo>
                    <a:cubicBezTo>
                      <a:pt x="270" y="93"/>
                      <a:pt x="260" y="58"/>
                      <a:pt x="239" y="35"/>
                    </a:cubicBezTo>
                    <a:cubicBezTo>
                      <a:pt x="218" y="12"/>
                      <a:pt x="186" y="0"/>
                      <a:pt x="1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Rectangle 127"/>
              <p:cNvSpPr>
                <a:spLocks noChangeArrowheads="1"/>
              </p:cNvSpPr>
              <p:nvPr/>
            </p:nvSpPr>
            <p:spPr bwMode="auto">
              <a:xfrm>
                <a:off x="4246" y="1199"/>
                <a:ext cx="261" cy="8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3" name="Rectangle 128"/>
              <p:cNvSpPr>
                <a:spLocks noChangeArrowheads="1"/>
              </p:cNvSpPr>
              <p:nvPr/>
            </p:nvSpPr>
            <p:spPr bwMode="auto">
              <a:xfrm>
                <a:off x="4246" y="1199"/>
                <a:ext cx="261" cy="8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4" name="Freeform 129"/>
              <p:cNvSpPr/>
              <p:nvPr/>
            </p:nvSpPr>
            <p:spPr bwMode="auto">
              <a:xfrm>
                <a:off x="4665" y="1175"/>
                <a:ext cx="635" cy="901"/>
              </a:xfrm>
              <a:custGeom>
                <a:avLst/>
                <a:gdLst>
                  <a:gd name="T0" fmla="*/ 139 w 268"/>
                  <a:gd name="T1" fmla="*/ 0 h 380"/>
                  <a:gd name="T2" fmla="*/ 38 w 268"/>
                  <a:gd name="T3" fmla="*/ 38 h 380"/>
                  <a:gd name="T4" fmla="*/ 0 w 268"/>
                  <a:gd name="T5" fmla="*/ 140 h 380"/>
                  <a:gd name="T6" fmla="*/ 0 w 268"/>
                  <a:gd name="T7" fmla="*/ 380 h 380"/>
                  <a:gd name="T8" fmla="*/ 110 w 268"/>
                  <a:gd name="T9" fmla="*/ 380 h 380"/>
                  <a:gd name="T10" fmla="*/ 110 w 268"/>
                  <a:gd name="T11" fmla="*/ 143 h 380"/>
                  <a:gd name="T12" fmla="*/ 133 w 268"/>
                  <a:gd name="T13" fmla="*/ 110 h 380"/>
                  <a:gd name="T14" fmla="*/ 158 w 268"/>
                  <a:gd name="T15" fmla="*/ 143 h 380"/>
                  <a:gd name="T16" fmla="*/ 158 w 268"/>
                  <a:gd name="T17" fmla="*/ 380 h 380"/>
                  <a:gd name="T18" fmla="*/ 268 w 268"/>
                  <a:gd name="T19" fmla="*/ 380 h 380"/>
                  <a:gd name="T20" fmla="*/ 268 w 268"/>
                  <a:gd name="T21" fmla="*/ 143 h 380"/>
                  <a:gd name="T22" fmla="*/ 235 w 268"/>
                  <a:gd name="T23" fmla="*/ 37 h 380"/>
                  <a:gd name="T24" fmla="*/ 139 w 268"/>
                  <a:gd name="T2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380">
                    <a:moveTo>
                      <a:pt x="139" y="0"/>
                    </a:moveTo>
                    <a:cubicBezTo>
                      <a:pt x="97" y="0"/>
                      <a:pt x="63" y="13"/>
                      <a:pt x="38" y="38"/>
                    </a:cubicBezTo>
                    <a:cubicBezTo>
                      <a:pt x="12" y="64"/>
                      <a:pt x="0" y="97"/>
                      <a:pt x="0" y="140"/>
                    </a:cubicBezTo>
                    <a:cubicBezTo>
                      <a:pt x="0" y="380"/>
                      <a:pt x="0" y="380"/>
                      <a:pt x="0" y="380"/>
                    </a:cubicBezTo>
                    <a:cubicBezTo>
                      <a:pt x="110" y="380"/>
                      <a:pt x="110" y="380"/>
                      <a:pt x="110" y="380"/>
                    </a:cubicBezTo>
                    <a:cubicBezTo>
                      <a:pt x="110" y="143"/>
                      <a:pt x="110" y="143"/>
                      <a:pt x="110" y="143"/>
                    </a:cubicBezTo>
                    <a:cubicBezTo>
                      <a:pt x="110" y="121"/>
                      <a:pt x="118" y="110"/>
                      <a:pt x="133" y="110"/>
                    </a:cubicBezTo>
                    <a:cubicBezTo>
                      <a:pt x="150" y="110"/>
                      <a:pt x="158" y="121"/>
                      <a:pt x="158" y="143"/>
                    </a:cubicBezTo>
                    <a:cubicBezTo>
                      <a:pt x="158" y="380"/>
                      <a:pt x="158" y="380"/>
                      <a:pt x="158" y="380"/>
                    </a:cubicBezTo>
                    <a:cubicBezTo>
                      <a:pt x="268" y="380"/>
                      <a:pt x="268" y="380"/>
                      <a:pt x="268" y="380"/>
                    </a:cubicBezTo>
                    <a:cubicBezTo>
                      <a:pt x="268" y="143"/>
                      <a:pt x="268" y="143"/>
                      <a:pt x="268" y="143"/>
                    </a:cubicBezTo>
                    <a:cubicBezTo>
                      <a:pt x="268" y="97"/>
                      <a:pt x="257" y="62"/>
                      <a:pt x="235" y="37"/>
                    </a:cubicBezTo>
                    <a:cubicBezTo>
                      <a:pt x="212" y="13"/>
                      <a:pt x="180" y="0"/>
                      <a:pt x="1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Rectangle 130"/>
              <p:cNvSpPr>
                <a:spLocks noChangeArrowheads="1"/>
              </p:cNvSpPr>
              <p:nvPr/>
            </p:nvSpPr>
            <p:spPr bwMode="auto">
              <a:xfrm>
                <a:off x="2510" y="2261"/>
                <a:ext cx="261" cy="8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6" name="Rectangle 131"/>
              <p:cNvSpPr>
                <a:spLocks noChangeArrowheads="1"/>
              </p:cNvSpPr>
              <p:nvPr/>
            </p:nvSpPr>
            <p:spPr bwMode="auto">
              <a:xfrm>
                <a:off x="2510" y="2261"/>
                <a:ext cx="261" cy="8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77" name="Freeform 132"/>
              <p:cNvSpPr/>
              <p:nvPr/>
            </p:nvSpPr>
            <p:spPr bwMode="auto">
              <a:xfrm>
                <a:off x="2946" y="2261"/>
                <a:ext cx="843" cy="884"/>
              </a:xfrm>
              <a:custGeom>
                <a:avLst/>
                <a:gdLst>
                  <a:gd name="T0" fmla="*/ 144 w 356"/>
                  <a:gd name="T1" fmla="*/ 0 h 373"/>
                  <a:gd name="T2" fmla="*/ 0 w 356"/>
                  <a:gd name="T3" fmla="*/ 0 h 373"/>
                  <a:gd name="T4" fmla="*/ 0 w 356"/>
                  <a:gd name="T5" fmla="*/ 371 h 373"/>
                  <a:gd name="T6" fmla="*/ 111 w 356"/>
                  <a:gd name="T7" fmla="*/ 371 h 373"/>
                  <a:gd name="T8" fmla="*/ 111 w 356"/>
                  <a:gd name="T9" fmla="*/ 107 h 373"/>
                  <a:gd name="T10" fmla="*/ 148 w 356"/>
                  <a:gd name="T11" fmla="*/ 107 h 373"/>
                  <a:gd name="T12" fmla="*/ 243 w 356"/>
                  <a:gd name="T13" fmla="*/ 182 h 373"/>
                  <a:gd name="T14" fmla="*/ 146 w 356"/>
                  <a:gd name="T15" fmla="*/ 263 h 373"/>
                  <a:gd name="T16" fmla="*/ 129 w 356"/>
                  <a:gd name="T17" fmla="*/ 263 h 373"/>
                  <a:gd name="T18" fmla="*/ 129 w 356"/>
                  <a:gd name="T19" fmla="*/ 372 h 373"/>
                  <a:gd name="T20" fmla="*/ 162 w 356"/>
                  <a:gd name="T21" fmla="*/ 373 h 373"/>
                  <a:gd name="T22" fmla="*/ 301 w 356"/>
                  <a:gd name="T23" fmla="*/ 320 h 373"/>
                  <a:gd name="T24" fmla="*/ 356 w 356"/>
                  <a:gd name="T25" fmla="*/ 182 h 373"/>
                  <a:gd name="T26" fmla="*/ 292 w 356"/>
                  <a:gd name="T27" fmla="*/ 43 h 373"/>
                  <a:gd name="T28" fmla="*/ 144 w 356"/>
                  <a:gd name="T29"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373">
                    <a:moveTo>
                      <a:pt x="144" y="0"/>
                    </a:moveTo>
                    <a:cubicBezTo>
                      <a:pt x="0" y="0"/>
                      <a:pt x="0" y="0"/>
                      <a:pt x="0" y="0"/>
                    </a:cubicBezTo>
                    <a:cubicBezTo>
                      <a:pt x="0" y="371"/>
                      <a:pt x="0" y="371"/>
                      <a:pt x="0" y="371"/>
                    </a:cubicBezTo>
                    <a:cubicBezTo>
                      <a:pt x="111" y="371"/>
                      <a:pt x="111" y="371"/>
                      <a:pt x="111" y="371"/>
                    </a:cubicBezTo>
                    <a:cubicBezTo>
                      <a:pt x="111" y="107"/>
                      <a:pt x="111" y="107"/>
                      <a:pt x="111" y="107"/>
                    </a:cubicBezTo>
                    <a:cubicBezTo>
                      <a:pt x="148" y="107"/>
                      <a:pt x="148" y="107"/>
                      <a:pt x="148" y="107"/>
                    </a:cubicBezTo>
                    <a:cubicBezTo>
                      <a:pt x="211" y="107"/>
                      <a:pt x="243" y="132"/>
                      <a:pt x="243" y="182"/>
                    </a:cubicBezTo>
                    <a:cubicBezTo>
                      <a:pt x="243" y="236"/>
                      <a:pt x="211" y="263"/>
                      <a:pt x="146" y="263"/>
                    </a:cubicBezTo>
                    <a:cubicBezTo>
                      <a:pt x="129" y="263"/>
                      <a:pt x="129" y="263"/>
                      <a:pt x="129" y="263"/>
                    </a:cubicBezTo>
                    <a:cubicBezTo>
                      <a:pt x="129" y="372"/>
                      <a:pt x="129" y="372"/>
                      <a:pt x="129" y="372"/>
                    </a:cubicBezTo>
                    <a:cubicBezTo>
                      <a:pt x="144" y="373"/>
                      <a:pt x="155" y="373"/>
                      <a:pt x="162" y="373"/>
                    </a:cubicBezTo>
                    <a:cubicBezTo>
                      <a:pt x="219" y="373"/>
                      <a:pt x="265" y="355"/>
                      <a:pt x="301" y="320"/>
                    </a:cubicBezTo>
                    <a:cubicBezTo>
                      <a:pt x="338" y="284"/>
                      <a:pt x="356" y="239"/>
                      <a:pt x="356" y="182"/>
                    </a:cubicBezTo>
                    <a:cubicBezTo>
                      <a:pt x="356" y="124"/>
                      <a:pt x="335" y="77"/>
                      <a:pt x="292" y="43"/>
                    </a:cubicBezTo>
                    <a:cubicBezTo>
                      <a:pt x="257" y="14"/>
                      <a:pt x="207" y="0"/>
                      <a:pt x="1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133"/>
              <p:cNvSpPr/>
              <p:nvPr/>
            </p:nvSpPr>
            <p:spPr bwMode="auto">
              <a:xfrm>
                <a:off x="3893" y="2261"/>
                <a:ext cx="502" cy="879"/>
              </a:xfrm>
              <a:custGeom>
                <a:avLst/>
                <a:gdLst>
                  <a:gd name="T0" fmla="*/ 212 w 212"/>
                  <a:gd name="T1" fmla="*/ 0 h 371"/>
                  <a:gd name="T2" fmla="*/ 117 w 212"/>
                  <a:gd name="T3" fmla="*/ 0 h 371"/>
                  <a:gd name="T4" fmla="*/ 31 w 212"/>
                  <a:gd name="T5" fmla="*/ 29 h 371"/>
                  <a:gd name="T6" fmla="*/ 0 w 212"/>
                  <a:gd name="T7" fmla="*/ 112 h 371"/>
                  <a:gd name="T8" fmla="*/ 0 w 212"/>
                  <a:gd name="T9" fmla="*/ 257 h 371"/>
                  <a:gd name="T10" fmla="*/ 32 w 212"/>
                  <a:gd name="T11" fmla="*/ 342 h 371"/>
                  <a:gd name="T12" fmla="*/ 126 w 212"/>
                  <a:gd name="T13" fmla="*/ 371 h 371"/>
                  <a:gd name="T14" fmla="*/ 212 w 212"/>
                  <a:gd name="T15" fmla="*/ 371 h 371"/>
                  <a:gd name="T16" fmla="*/ 212 w 212"/>
                  <a:gd name="T17" fmla="*/ 265 h 371"/>
                  <a:gd name="T18" fmla="*/ 138 w 212"/>
                  <a:gd name="T19" fmla="*/ 265 h 371"/>
                  <a:gd name="T20" fmla="*/ 113 w 212"/>
                  <a:gd name="T21" fmla="*/ 261 h 371"/>
                  <a:gd name="T22" fmla="*/ 107 w 212"/>
                  <a:gd name="T23" fmla="*/ 246 h 371"/>
                  <a:gd name="T24" fmla="*/ 113 w 212"/>
                  <a:gd name="T25" fmla="*/ 231 h 371"/>
                  <a:gd name="T26" fmla="*/ 133 w 212"/>
                  <a:gd name="T27" fmla="*/ 227 h 371"/>
                  <a:gd name="T28" fmla="*/ 205 w 212"/>
                  <a:gd name="T29" fmla="*/ 227 h 371"/>
                  <a:gd name="T30" fmla="*/ 205 w 212"/>
                  <a:gd name="T31" fmla="*/ 144 h 371"/>
                  <a:gd name="T32" fmla="*/ 145 w 212"/>
                  <a:gd name="T33" fmla="*/ 144 h 371"/>
                  <a:gd name="T34" fmla="*/ 120 w 212"/>
                  <a:gd name="T35" fmla="*/ 140 h 371"/>
                  <a:gd name="T36" fmla="*/ 114 w 212"/>
                  <a:gd name="T37" fmla="*/ 125 h 371"/>
                  <a:gd name="T38" fmla="*/ 142 w 212"/>
                  <a:gd name="T39" fmla="*/ 107 h 371"/>
                  <a:gd name="T40" fmla="*/ 212 w 212"/>
                  <a:gd name="T41" fmla="*/ 107 h 371"/>
                  <a:gd name="T42" fmla="*/ 212 w 212"/>
                  <a:gd name="T4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371">
                    <a:moveTo>
                      <a:pt x="212" y="0"/>
                    </a:moveTo>
                    <a:cubicBezTo>
                      <a:pt x="117" y="0"/>
                      <a:pt x="117" y="0"/>
                      <a:pt x="117" y="0"/>
                    </a:cubicBezTo>
                    <a:cubicBezTo>
                      <a:pt x="80" y="0"/>
                      <a:pt x="51" y="10"/>
                      <a:pt x="31" y="29"/>
                    </a:cubicBezTo>
                    <a:cubicBezTo>
                      <a:pt x="10" y="49"/>
                      <a:pt x="0" y="77"/>
                      <a:pt x="0" y="112"/>
                    </a:cubicBezTo>
                    <a:cubicBezTo>
                      <a:pt x="0" y="257"/>
                      <a:pt x="0" y="257"/>
                      <a:pt x="0" y="257"/>
                    </a:cubicBezTo>
                    <a:cubicBezTo>
                      <a:pt x="0" y="294"/>
                      <a:pt x="11" y="322"/>
                      <a:pt x="32" y="342"/>
                    </a:cubicBezTo>
                    <a:cubicBezTo>
                      <a:pt x="54" y="361"/>
                      <a:pt x="85" y="371"/>
                      <a:pt x="126" y="371"/>
                    </a:cubicBezTo>
                    <a:cubicBezTo>
                      <a:pt x="212" y="371"/>
                      <a:pt x="212" y="371"/>
                      <a:pt x="212" y="371"/>
                    </a:cubicBezTo>
                    <a:cubicBezTo>
                      <a:pt x="212" y="265"/>
                      <a:pt x="212" y="265"/>
                      <a:pt x="212" y="265"/>
                    </a:cubicBezTo>
                    <a:cubicBezTo>
                      <a:pt x="138" y="265"/>
                      <a:pt x="138" y="265"/>
                      <a:pt x="138" y="265"/>
                    </a:cubicBezTo>
                    <a:cubicBezTo>
                      <a:pt x="125" y="265"/>
                      <a:pt x="117" y="264"/>
                      <a:pt x="113" y="261"/>
                    </a:cubicBezTo>
                    <a:cubicBezTo>
                      <a:pt x="109" y="259"/>
                      <a:pt x="107" y="254"/>
                      <a:pt x="107" y="246"/>
                    </a:cubicBezTo>
                    <a:cubicBezTo>
                      <a:pt x="107" y="239"/>
                      <a:pt x="109" y="234"/>
                      <a:pt x="113" y="231"/>
                    </a:cubicBezTo>
                    <a:cubicBezTo>
                      <a:pt x="117" y="228"/>
                      <a:pt x="124" y="227"/>
                      <a:pt x="133" y="227"/>
                    </a:cubicBezTo>
                    <a:cubicBezTo>
                      <a:pt x="205" y="227"/>
                      <a:pt x="205" y="227"/>
                      <a:pt x="205" y="227"/>
                    </a:cubicBezTo>
                    <a:cubicBezTo>
                      <a:pt x="205" y="144"/>
                      <a:pt x="205" y="144"/>
                      <a:pt x="205" y="144"/>
                    </a:cubicBezTo>
                    <a:cubicBezTo>
                      <a:pt x="145" y="144"/>
                      <a:pt x="145" y="144"/>
                      <a:pt x="145" y="144"/>
                    </a:cubicBezTo>
                    <a:cubicBezTo>
                      <a:pt x="133" y="144"/>
                      <a:pt x="125" y="143"/>
                      <a:pt x="120" y="140"/>
                    </a:cubicBezTo>
                    <a:cubicBezTo>
                      <a:pt x="116" y="137"/>
                      <a:pt x="114" y="132"/>
                      <a:pt x="114" y="125"/>
                    </a:cubicBezTo>
                    <a:cubicBezTo>
                      <a:pt x="114" y="113"/>
                      <a:pt x="123" y="107"/>
                      <a:pt x="142" y="107"/>
                    </a:cubicBezTo>
                    <a:cubicBezTo>
                      <a:pt x="212" y="107"/>
                      <a:pt x="212" y="107"/>
                      <a:pt x="212" y="107"/>
                    </a:cubicBezTo>
                    <a:cubicBezTo>
                      <a:pt x="212" y="0"/>
                      <a:pt x="212" y="0"/>
                      <a:pt x="2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9" name="Freeform 134"/>
              <p:cNvSpPr/>
              <p:nvPr/>
            </p:nvSpPr>
            <p:spPr bwMode="auto">
              <a:xfrm>
                <a:off x="4528" y="2239"/>
                <a:ext cx="639" cy="901"/>
              </a:xfrm>
              <a:custGeom>
                <a:avLst/>
                <a:gdLst>
                  <a:gd name="T0" fmla="*/ 143 w 270"/>
                  <a:gd name="T1" fmla="*/ 0 h 380"/>
                  <a:gd name="T2" fmla="*/ 38 w 270"/>
                  <a:gd name="T3" fmla="*/ 38 h 380"/>
                  <a:gd name="T4" fmla="*/ 0 w 270"/>
                  <a:gd name="T5" fmla="*/ 144 h 380"/>
                  <a:gd name="T6" fmla="*/ 0 w 270"/>
                  <a:gd name="T7" fmla="*/ 380 h 380"/>
                  <a:gd name="T8" fmla="*/ 110 w 270"/>
                  <a:gd name="T9" fmla="*/ 380 h 380"/>
                  <a:gd name="T10" fmla="*/ 110 w 270"/>
                  <a:gd name="T11" fmla="*/ 292 h 380"/>
                  <a:gd name="T12" fmla="*/ 142 w 270"/>
                  <a:gd name="T13" fmla="*/ 292 h 380"/>
                  <a:gd name="T14" fmla="*/ 142 w 270"/>
                  <a:gd name="T15" fmla="*/ 194 h 380"/>
                  <a:gd name="T16" fmla="*/ 110 w 270"/>
                  <a:gd name="T17" fmla="*/ 194 h 380"/>
                  <a:gd name="T18" fmla="*/ 110 w 270"/>
                  <a:gd name="T19" fmla="*/ 148 h 380"/>
                  <a:gd name="T20" fmla="*/ 136 w 270"/>
                  <a:gd name="T21" fmla="*/ 109 h 380"/>
                  <a:gd name="T22" fmla="*/ 155 w 270"/>
                  <a:gd name="T23" fmla="*/ 118 h 380"/>
                  <a:gd name="T24" fmla="*/ 160 w 270"/>
                  <a:gd name="T25" fmla="*/ 148 h 380"/>
                  <a:gd name="T26" fmla="*/ 160 w 270"/>
                  <a:gd name="T27" fmla="*/ 380 h 380"/>
                  <a:gd name="T28" fmla="*/ 270 w 270"/>
                  <a:gd name="T29" fmla="*/ 380 h 380"/>
                  <a:gd name="T30" fmla="*/ 270 w 270"/>
                  <a:gd name="T31" fmla="*/ 140 h 380"/>
                  <a:gd name="T32" fmla="*/ 239 w 270"/>
                  <a:gd name="T33" fmla="*/ 34 h 380"/>
                  <a:gd name="T34" fmla="*/ 143 w 270"/>
                  <a:gd name="T3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380">
                    <a:moveTo>
                      <a:pt x="143" y="0"/>
                    </a:moveTo>
                    <a:cubicBezTo>
                      <a:pt x="97" y="0"/>
                      <a:pt x="62" y="13"/>
                      <a:pt x="38" y="38"/>
                    </a:cubicBezTo>
                    <a:cubicBezTo>
                      <a:pt x="13" y="63"/>
                      <a:pt x="0" y="98"/>
                      <a:pt x="0" y="144"/>
                    </a:cubicBezTo>
                    <a:cubicBezTo>
                      <a:pt x="0" y="380"/>
                      <a:pt x="0" y="380"/>
                      <a:pt x="0" y="380"/>
                    </a:cubicBezTo>
                    <a:cubicBezTo>
                      <a:pt x="110" y="380"/>
                      <a:pt x="110" y="380"/>
                      <a:pt x="110" y="380"/>
                    </a:cubicBezTo>
                    <a:cubicBezTo>
                      <a:pt x="110" y="292"/>
                      <a:pt x="110" y="292"/>
                      <a:pt x="110" y="292"/>
                    </a:cubicBezTo>
                    <a:cubicBezTo>
                      <a:pt x="142" y="292"/>
                      <a:pt x="142" y="292"/>
                      <a:pt x="142" y="292"/>
                    </a:cubicBezTo>
                    <a:cubicBezTo>
                      <a:pt x="142" y="194"/>
                      <a:pt x="142" y="194"/>
                      <a:pt x="142" y="194"/>
                    </a:cubicBezTo>
                    <a:cubicBezTo>
                      <a:pt x="110" y="194"/>
                      <a:pt x="110" y="194"/>
                      <a:pt x="110" y="194"/>
                    </a:cubicBezTo>
                    <a:cubicBezTo>
                      <a:pt x="110" y="148"/>
                      <a:pt x="110" y="148"/>
                      <a:pt x="110" y="148"/>
                    </a:cubicBezTo>
                    <a:cubicBezTo>
                      <a:pt x="110" y="122"/>
                      <a:pt x="119" y="109"/>
                      <a:pt x="136" y="109"/>
                    </a:cubicBezTo>
                    <a:cubicBezTo>
                      <a:pt x="145" y="109"/>
                      <a:pt x="151" y="112"/>
                      <a:pt x="155" y="118"/>
                    </a:cubicBezTo>
                    <a:cubicBezTo>
                      <a:pt x="158" y="123"/>
                      <a:pt x="160" y="133"/>
                      <a:pt x="160" y="148"/>
                    </a:cubicBezTo>
                    <a:cubicBezTo>
                      <a:pt x="160" y="380"/>
                      <a:pt x="160" y="380"/>
                      <a:pt x="160" y="380"/>
                    </a:cubicBezTo>
                    <a:cubicBezTo>
                      <a:pt x="270" y="380"/>
                      <a:pt x="270" y="380"/>
                      <a:pt x="270" y="380"/>
                    </a:cubicBezTo>
                    <a:cubicBezTo>
                      <a:pt x="270" y="140"/>
                      <a:pt x="270" y="140"/>
                      <a:pt x="270" y="140"/>
                    </a:cubicBezTo>
                    <a:cubicBezTo>
                      <a:pt x="270" y="93"/>
                      <a:pt x="260" y="57"/>
                      <a:pt x="239" y="34"/>
                    </a:cubicBezTo>
                    <a:cubicBezTo>
                      <a:pt x="218" y="11"/>
                      <a:pt x="186" y="0"/>
                      <a:pt x="14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3185" name="组合 3184"/>
          <p:cNvGrpSpPr/>
          <p:nvPr/>
        </p:nvGrpSpPr>
        <p:grpSpPr>
          <a:xfrm>
            <a:off x="4950741" y="1274762"/>
            <a:ext cx="732107" cy="1113488"/>
            <a:chOff x="5455566" y="1446212"/>
            <a:chExt cx="732107" cy="1113488"/>
          </a:xfrm>
        </p:grpSpPr>
        <p:grpSp>
          <p:nvGrpSpPr>
            <p:cNvPr id="140" name="组合 139"/>
            <p:cNvGrpSpPr/>
            <p:nvPr/>
          </p:nvGrpSpPr>
          <p:grpSpPr>
            <a:xfrm>
              <a:off x="5455566" y="1446212"/>
              <a:ext cx="732107" cy="1113488"/>
              <a:chOff x="2174876" y="1390651"/>
              <a:chExt cx="2584450" cy="3930786"/>
            </a:xfrm>
            <a:effectLst>
              <a:outerShdw blurRad="76200" dist="38100" dir="2700000" algn="tl" rotWithShape="0">
                <a:prstClr val="black">
                  <a:alpha val="24000"/>
                </a:prstClr>
              </a:outerShdw>
            </a:effectLst>
          </p:grpSpPr>
          <p:sp>
            <p:nvSpPr>
              <p:cNvPr id="141"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19050" h="6350" prst="angle"/>
              </a:sp3d>
            </p:spPr>
            <p:txBody>
              <a:bodyPr vert="horz" wrap="square" lIns="91440" tIns="45720" rIns="91440" bIns="45720" numCol="1" anchor="t" anchorCtr="0" compatLnSpc="1"/>
              <a:lstStyle/>
              <a:p>
                <a:endParaRPr lang="zh-CN" altLang="en-US"/>
              </a:p>
            </p:txBody>
          </p:sp>
          <p:grpSp>
            <p:nvGrpSpPr>
              <p:cNvPr id="142"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143"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80" name="文本框 3179"/>
            <p:cNvSpPr txBox="1"/>
            <p:nvPr/>
          </p:nvSpPr>
          <p:spPr>
            <a:xfrm>
              <a:off x="5568803" y="1518384"/>
              <a:ext cx="523875" cy="646331"/>
            </a:xfrm>
            <a:prstGeom prst="rect">
              <a:avLst/>
            </a:prstGeom>
            <a:noFill/>
          </p:spPr>
          <p:txBody>
            <a:bodyPr wrap="square" rtlCol="0">
              <a:spAutoFit/>
            </a:bodyPr>
            <a:lstStyle/>
            <a:p>
              <a:pPr algn="ctr"/>
              <a:r>
                <a:rPr lang="en-US" altLang="zh-CN" sz="3600" dirty="0" smtClean="0">
                  <a:solidFill>
                    <a:srgbClr val="FFB850"/>
                  </a:solidFill>
                  <a:latin typeface="Impact" panose="020B0806030902050204" pitchFamily="34" charset="0"/>
                </a:rPr>
                <a:t>A</a:t>
              </a:r>
              <a:endParaRPr lang="zh-CN" altLang="en-US" sz="3600" dirty="0">
                <a:solidFill>
                  <a:srgbClr val="FFB850"/>
                </a:solidFill>
                <a:latin typeface="Impact" panose="020B0806030902050204" pitchFamily="34" charset="0"/>
              </a:endParaRPr>
            </a:p>
          </p:txBody>
        </p:sp>
      </p:grpSp>
      <p:grpSp>
        <p:nvGrpSpPr>
          <p:cNvPr id="3182" name="组合 3181"/>
          <p:cNvGrpSpPr/>
          <p:nvPr/>
        </p:nvGrpSpPr>
        <p:grpSpPr>
          <a:xfrm>
            <a:off x="6921168" y="3340699"/>
            <a:ext cx="732107" cy="1113488"/>
            <a:chOff x="5456550" y="3495241"/>
            <a:chExt cx="732107" cy="1113488"/>
          </a:xfrm>
        </p:grpSpPr>
        <p:grpSp>
          <p:nvGrpSpPr>
            <p:cNvPr id="147" name="组合 146"/>
            <p:cNvGrpSpPr/>
            <p:nvPr/>
          </p:nvGrpSpPr>
          <p:grpSpPr>
            <a:xfrm>
              <a:off x="5456550" y="3495241"/>
              <a:ext cx="732107" cy="1113488"/>
              <a:chOff x="2174876" y="1390651"/>
              <a:chExt cx="2584450" cy="3930786"/>
            </a:xfrm>
            <a:effectLst>
              <a:outerShdw blurRad="76200" dist="38100" dir="2700000" algn="tl" rotWithShape="0">
                <a:prstClr val="black">
                  <a:alpha val="24000"/>
                </a:prstClr>
              </a:outerShdw>
            </a:effectLst>
          </p:grpSpPr>
          <p:sp>
            <p:nvSpPr>
              <p:cNvPr id="148"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19050" h="6350" prst="angle"/>
              </a:sp3d>
            </p:spPr>
            <p:txBody>
              <a:bodyPr vert="horz" wrap="square" lIns="91440" tIns="45720" rIns="91440" bIns="45720" numCol="1" anchor="t" anchorCtr="0" compatLnSpc="1"/>
              <a:lstStyle/>
              <a:p>
                <a:endParaRPr lang="zh-CN" altLang="en-US"/>
              </a:p>
            </p:txBody>
          </p:sp>
          <p:grpSp>
            <p:nvGrpSpPr>
              <p:cNvPr id="149"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150"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6" name="文本框 175"/>
            <p:cNvSpPr txBox="1"/>
            <p:nvPr/>
          </p:nvSpPr>
          <p:spPr>
            <a:xfrm>
              <a:off x="5568803" y="3576063"/>
              <a:ext cx="523875" cy="646331"/>
            </a:xfrm>
            <a:prstGeom prst="rect">
              <a:avLst/>
            </a:prstGeom>
            <a:noFill/>
          </p:spPr>
          <p:txBody>
            <a:bodyPr wrap="square" rtlCol="0">
              <a:spAutoFit/>
            </a:bodyPr>
            <a:lstStyle/>
            <a:p>
              <a:pPr algn="ctr"/>
              <a:r>
                <a:rPr lang="en-US" altLang="zh-CN" sz="3600" dirty="0">
                  <a:solidFill>
                    <a:srgbClr val="E87071"/>
                  </a:solidFill>
                  <a:latin typeface="Impact" panose="020B0806030902050204" pitchFamily="34" charset="0"/>
                </a:rPr>
                <a:t>C</a:t>
              </a:r>
              <a:endParaRPr lang="zh-CN" altLang="en-US" sz="3600" dirty="0">
                <a:solidFill>
                  <a:srgbClr val="E87071"/>
                </a:solidFill>
                <a:latin typeface="Impact" panose="020B0806030902050204" pitchFamily="34" charset="0"/>
              </a:endParaRPr>
            </a:p>
          </p:txBody>
        </p:sp>
      </p:grpSp>
      <p:grpSp>
        <p:nvGrpSpPr>
          <p:cNvPr id="3184" name="组合 3183"/>
          <p:cNvGrpSpPr/>
          <p:nvPr/>
        </p:nvGrpSpPr>
        <p:grpSpPr>
          <a:xfrm>
            <a:off x="5966811" y="2276645"/>
            <a:ext cx="732107" cy="1113488"/>
            <a:chOff x="6471636" y="2448095"/>
            <a:chExt cx="732107" cy="1113488"/>
          </a:xfrm>
        </p:grpSpPr>
        <p:grpSp>
          <p:nvGrpSpPr>
            <p:cNvPr id="154" name="组合 153"/>
            <p:cNvGrpSpPr/>
            <p:nvPr/>
          </p:nvGrpSpPr>
          <p:grpSpPr>
            <a:xfrm>
              <a:off x="6471636" y="2448095"/>
              <a:ext cx="732107" cy="1113488"/>
              <a:chOff x="2174876" y="1390651"/>
              <a:chExt cx="2584450" cy="3930786"/>
            </a:xfrm>
            <a:effectLst>
              <a:outerShdw blurRad="76200" dist="38100" dir="2700000" algn="tl" rotWithShape="0">
                <a:prstClr val="black">
                  <a:alpha val="24000"/>
                </a:prstClr>
              </a:outerShdw>
            </a:effectLst>
          </p:grpSpPr>
          <p:sp>
            <p:nvSpPr>
              <p:cNvPr id="155"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19050" h="6350" prst="angle"/>
              </a:sp3d>
            </p:spPr>
            <p:txBody>
              <a:bodyPr vert="horz" wrap="square" lIns="91440" tIns="45720" rIns="91440" bIns="45720" numCol="1" anchor="t" anchorCtr="0" compatLnSpc="1"/>
              <a:lstStyle/>
              <a:p>
                <a:endParaRPr lang="zh-CN" altLang="en-US"/>
              </a:p>
            </p:txBody>
          </p:sp>
          <p:grpSp>
            <p:nvGrpSpPr>
              <p:cNvPr id="156"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157"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7" name="文本框 176"/>
            <p:cNvSpPr txBox="1"/>
            <p:nvPr/>
          </p:nvSpPr>
          <p:spPr>
            <a:xfrm>
              <a:off x="6584366" y="2493434"/>
              <a:ext cx="523875" cy="646331"/>
            </a:xfrm>
            <a:prstGeom prst="rect">
              <a:avLst/>
            </a:prstGeom>
            <a:noFill/>
          </p:spPr>
          <p:txBody>
            <a:bodyPr wrap="square" rtlCol="0">
              <a:spAutoFit/>
            </a:bodyPr>
            <a:lstStyle/>
            <a:p>
              <a:pPr algn="ctr"/>
              <a:r>
                <a:rPr lang="en-US" altLang="zh-CN" sz="3600" dirty="0">
                  <a:solidFill>
                    <a:srgbClr val="01ACBE"/>
                  </a:solidFill>
                  <a:latin typeface="Impact" panose="020B0806030902050204" pitchFamily="34" charset="0"/>
                </a:rPr>
                <a:t>B</a:t>
              </a:r>
              <a:endParaRPr lang="zh-CN" altLang="en-US" sz="3600" dirty="0">
                <a:solidFill>
                  <a:srgbClr val="01ACBE"/>
                </a:solidFill>
                <a:latin typeface="Impact" panose="020B0806030902050204" pitchFamily="34" charset="0"/>
              </a:endParaRPr>
            </a:p>
          </p:txBody>
        </p:sp>
      </p:grpSp>
      <p:grpSp>
        <p:nvGrpSpPr>
          <p:cNvPr id="3183" name="组合 3182"/>
          <p:cNvGrpSpPr/>
          <p:nvPr/>
        </p:nvGrpSpPr>
        <p:grpSpPr>
          <a:xfrm>
            <a:off x="7957413" y="4368295"/>
            <a:ext cx="732107" cy="1113488"/>
            <a:chOff x="6471636" y="4552142"/>
            <a:chExt cx="732107" cy="1113488"/>
          </a:xfrm>
        </p:grpSpPr>
        <p:grpSp>
          <p:nvGrpSpPr>
            <p:cNvPr id="168" name="组合 167"/>
            <p:cNvGrpSpPr/>
            <p:nvPr/>
          </p:nvGrpSpPr>
          <p:grpSpPr>
            <a:xfrm>
              <a:off x="6471636" y="4552142"/>
              <a:ext cx="732107" cy="1113488"/>
              <a:chOff x="2174876" y="1390651"/>
              <a:chExt cx="2584450" cy="3930786"/>
            </a:xfrm>
            <a:effectLst>
              <a:outerShdw blurRad="76200" dist="38100" dir="2700000" algn="tl" rotWithShape="0">
                <a:prstClr val="black">
                  <a:alpha val="24000"/>
                </a:prstClr>
              </a:outerShdw>
            </a:effectLst>
          </p:grpSpPr>
          <p:sp>
            <p:nvSpPr>
              <p:cNvPr id="169" name="Freeform 121"/>
              <p:cNvSpPr>
                <a:spLocks noEditPoints="1"/>
              </p:cNvSpPr>
              <p:nvPr/>
            </p:nvSpPr>
            <p:spPr bwMode="auto">
              <a:xfrm>
                <a:off x="2174876" y="1390651"/>
                <a:ext cx="2584450" cy="3135313"/>
              </a:xfrm>
              <a:custGeom>
                <a:avLst/>
                <a:gdLst>
                  <a:gd name="T0" fmla="*/ 880 w 2160"/>
                  <a:gd name="T1" fmla="*/ 2621 h 2621"/>
                  <a:gd name="T2" fmla="*/ 689 w 2160"/>
                  <a:gd name="T3" fmla="*/ 2482 h 2621"/>
                  <a:gd name="T4" fmla="*/ 692 w 2160"/>
                  <a:gd name="T5" fmla="*/ 2442 h 2621"/>
                  <a:gd name="T6" fmla="*/ 677 w 2160"/>
                  <a:gd name="T7" fmla="*/ 2401 h 2621"/>
                  <a:gd name="T8" fmla="*/ 436 w 2160"/>
                  <a:gd name="T9" fmla="*/ 2014 h 2621"/>
                  <a:gd name="T10" fmla="*/ 246 w 2160"/>
                  <a:gd name="T11" fmla="*/ 1813 h 2621"/>
                  <a:gd name="T12" fmla="*/ 3 w 2160"/>
                  <a:gd name="T13" fmla="*/ 1196 h 2621"/>
                  <a:gd name="T14" fmla="*/ 6 w 2160"/>
                  <a:gd name="T15" fmla="*/ 1035 h 2621"/>
                  <a:gd name="T16" fmla="*/ 338 w 2160"/>
                  <a:gd name="T17" fmla="*/ 303 h 2621"/>
                  <a:gd name="T18" fmla="*/ 1822 w 2160"/>
                  <a:gd name="T19" fmla="*/ 303 h 2621"/>
                  <a:gd name="T20" fmla="*/ 2155 w 2160"/>
                  <a:gd name="T21" fmla="*/ 1035 h 2621"/>
                  <a:gd name="T22" fmla="*/ 2157 w 2160"/>
                  <a:gd name="T23" fmla="*/ 1196 h 2621"/>
                  <a:gd name="T24" fmla="*/ 1914 w 2160"/>
                  <a:gd name="T25" fmla="*/ 1813 h 2621"/>
                  <a:gd name="T26" fmla="*/ 1724 w 2160"/>
                  <a:gd name="T27" fmla="*/ 2014 h 2621"/>
                  <a:gd name="T28" fmla="*/ 1483 w 2160"/>
                  <a:gd name="T29" fmla="*/ 2401 h 2621"/>
                  <a:gd name="T30" fmla="*/ 1469 w 2160"/>
                  <a:gd name="T31" fmla="*/ 2442 h 2621"/>
                  <a:gd name="T32" fmla="*/ 1472 w 2160"/>
                  <a:gd name="T33" fmla="*/ 2482 h 2621"/>
                  <a:gd name="T34" fmla="*/ 1280 w 2160"/>
                  <a:gd name="T35" fmla="*/ 2621 h 2621"/>
                  <a:gd name="T36" fmla="*/ 1280 w 2160"/>
                  <a:gd name="T37" fmla="*/ 2466 h 2621"/>
                  <a:gd name="T38" fmla="*/ 1332 w 2160"/>
                  <a:gd name="T39" fmla="*/ 2364 h 2621"/>
                  <a:gd name="T40" fmla="*/ 1455 w 2160"/>
                  <a:gd name="T41" fmla="*/ 2088 h 2621"/>
                  <a:gd name="T42" fmla="*/ 1670 w 2160"/>
                  <a:gd name="T43" fmla="*/ 1852 h 2621"/>
                  <a:gd name="T44" fmla="*/ 1981 w 2160"/>
                  <a:gd name="T45" fmla="*/ 1319 h 2621"/>
                  <a:gd name="T46" fmla="*/ 2003 w 2160"/>
                  <a:gd name="T47" fmla="*/ 1183 h 2621"/>
                  <a:gd name="T48" fmla="*/ 2000 w 2160"/>
                  <a:gd name="T49" fmla="*/ 1046 h 2621"/>
                  <a:gd name="T50" fmla="*/ 161 w 2160"/>
                  <a:gd name="T51" fmla="*/ 1046 h 2621"/>
                  <a:gd name="T52" fmla="*/ 156 w 2160"/>
                  <a:gd name="T53" fmla="*/ 1127 h 2621"/>
                  <a:gd name="T54" fmla="*/ 179 w 2160"/>
                  <a:gd name="T55" fmla="*/ 1316 h 2621"/>
                  <a:gd name="T56" fmla="*/ 367 w 2160"/>
                  <a:gd name="T57" fmla="*/ 1716 h 2621"/>
                  <a:gd name="T58" fmla="*/ 542 w 2160"/>
                  <a:gd name="T59" fmla="*/ 1901 h 2621"/>
                  <a:gd name="T60" fmla="*/ 824 w 2160"/>
                  <a:gd name="T61" fmla="*/ 2350 h 2621"/>
                  <a:gd name="T62" fmla="*/ 843 w 2160"/>
                  <a:gd name="T63" fmla="*/ 2411 h 2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0" h="2621">
                    <a:moveTo>
                      <a:pt x="1280" y="2621"/>
                    </a:moveTo>
                    <a:cubicBezTo>
                      <a:pt x="880" y="2621"/>
                      <a:pt x="880" y="2621"/>
                      <a:pt x="880" y="2621"/>
                    </a:cubicBezTo>
                    <a:cubicBezTo>
                      <a:pt x="847" y="2621"/>
                      <a:pt x="808" y="2619"/>
                      <a:pt x="771" y="2602"/>
                    </a:cubicBezTo>
                    <a:cubicBezTo>
                      <a:pt x="720" y="2578"/>
                      <a:pt x="690" y="2533"/>
                      <a:pt x="689" y="2482"/>
                    </a:cubicBezTo>
                    <a:cubicBezTo>
                      <a:pt x="688" y="2469"/>
                      <a:pt x="690" y="2458"/>
                      <a:pt x="691" y="2450"/>
                    </a:cubicBezTo>
                    <a:cubicBezTo>
                      <a:pt x="691" y="2447"/>
                      <a:pt x="692" y="2444"/>
                      <a:pt x="692" y="2442"/>
                    </a:cubicBezTo>
                    <a:cubicBezTo>
                      <a:pt x="690" y="2436"/>
                      <a:pt x="687" y="2427"/>
                      <a:pt x="684" y="2419"/>
                    </a:cubicBezTo>
                    <a:cubicBezTo>
                      <a:pt x="682" y="2413"/>
                      <a:pt x="679" y="2407"/>
                      <a:pt x="677" y="2401"/>
                    </a:cubicBezTo>
                    <a:cubicBezTo>
                      <a:pt x="646" y="2309"/>
                      <a:pt x="611" y="2233"/>
                      <a:pt x="572" y="2168"/>
                    </a:cubicBezTo>
                    <a:cubicBezTo>
                      <a:pt x="536" y="2107"/>
                      <a:pt x="490" y="2064"/>
                      <a:pt x="436" y="2014"/>
                    </a:cubicBezTo>
                    <a:cubicBezTo>
                      <a:pt x="418" y="1997"/>
                      <a:pt x="400" y="1980"/>
                      <a:pt x="382" y="1962"/>
                    </a:cubicBezTo>
                    <a:cubicBezTo>
                      <a:pt x="328" y="1909"/>
                      <a:pt x="284" y="1860"/>
                      <a:pt x="246" y="1813"/>
                    </a:cubicBezTo>
                    <a:cubicBezTo>
                      <a:pt x="134" y="1674"/>
                      <a:pt x="60" y="1518"/>
                      <a:pt x="28" y="1349"/>
                    </a:cubicBezTo>
                    <a:cubicBezTo>
                      <a:pt x="16" y="1299"/>
                      <a:pt x="8" y="1247"/>
                      <a:pt x="3" y="1196"/>
                    </a:cubicBezTo>
                    <a:cubicBezTo>
                      <a:pt x="3" y="1193"/>
                      <a:pt x="3" y="1193"/>
                      <a:pt x="3" y="1193"/>
                    </a:cubicBezTo>
                    <a:cubicBezTo>
                      <a:pt x="0" y="1138"/>
                      <a:pt x="1" y="1085"/>
                      <a:pt x="6" y="1035"/>
                    </a:cubicBezTo>
                    <a:cubicBezTo>
                      <a:pt x="7" y="1025"/>
                      <a:pt x="7" y="1025"/>
                      <a:pt x="7" y="1025"/>
                    </a:cubicBezTo>
                    <a:cubicBezTo>
                      <a:pt x="24" y="750"/>
                      <a:pt x="141" y="494"/>
                      <a:pt x="338" y="303"/>
                    </a:cubicBezTo>
                    <a:cubicBezTo>
                      <a:pt x="539" y="107"/>
                      <a:pt x="803" y="0"/>
                      <a:pt x="1080" y="0"/>
                    </a:cubicBezTo>
                    <a:cubicBezTo>
                      <a:pt x="1358" y="0"/>
                      <a:pt x="1621" y="107"/>
                      <a:pt x="1822" y="303"/>
                    </a:cubicBezTo>
                    <a:cubicBezTo>
                      <a:pt x="2020" y="494"/>
                      <a:pt x="2137" y="751"/>
                      <a:pt x="2154" y="1027"/>
                    </a:cubicBezTo>
                    <a:cubicBezTo>
                      <a:pt x="2155" y="1035"/>
                      <a:pt x="2155" y="1035"/>
                      <a:pt x="2155" y="1035"/>
                    </a:cubicBezTo>
                    <a:cubicBezTo>
                      <a:pt x="2159" y="1085"/>
                      <a:pt x="2160" y="1138"/>
                      <a:pt x="2158" y="1193"/>
                    </a:cubicBezTo>
                    <a:cubicBezTo>
                      <a:pt x="2157" y="1196"/>
                      <a:pt x="2157" y="1196"/>
                      <a:pt x="2157" y="1196"/>
                    </a:cubicBezTo>
                    <a:cubicBezTo>
                      <a:pt x="2153" y="1247"/>
                      <a:pt x="2144" y="1299"/>
                      <a:pt x="2133" y="1349"/>
                    </a:cubicBezTo>
                    <a:cubicBezTo>
                      <a:pt x="2100" y="1518"/>
                      <a:pt x="2027" y="1674"/>
                      <a:pt x="1914" y="1813"/>
                    </a:cubicBezTo>
                    <a:cubicBezTo>
                      <a:pt x="1877" y="1860"/>
                      <a:pt x="1832" y="1909"/>
                      <a:pt x="1779" y="1962"/>
                    </a:cubicBezTo>
                    <a:cubicBezTo>
                      <a:pt x="1760" y="1980"/>
                      <a:pt x="1742" y="1997"/>
                      <a:pt x="1724" y="2014"/>
                    </a:cubicBezTo>
                    <a:cubicBezTo>
                      <a:pt x="1670" y="2064"/>
                      <a:pt x="1624" y="2107"/>
                      <a:pt x="1588" y="2168"/>
                    </a:cubicBezTo>
                    <a:cubicBezTo>
                      <a:pt x="1549" y="2233"/>
                      <a:pt x="1515" y="2309"/>
                      <a:pt x="1483" y="2401"/>
                    </a:cubicBezTo>
                    <a:cubicBezTo>
                      <a:pt x="1481" y="2407"/>
                      <a:pt x="1479" y="2413"/>
                      <a:pt x="1476" y="2419"/>
                    </a:cubicBezTo>
                    <a:cubicBezTo>
                      <a:pt x="1473" y="2427"/>
                      <a:pt x="1470" y="2436"/>
                      <a:pt x="1469" y="2442"/>
                    </a:cubicBezTo>
                    <a:cubicBezTo>
                      <a:pt x="1469" y="2444"/>
                      <a:pt x="1469" y="2447"/>
                      <a:pt x="1470" y="2450"/>
                    </a:cubicBezTo>
                    <a:cubicBezTo>
                      <a:pt x="1470" y="2458"/>
                      <a:pt x="1472" y="2469"/>
                      <a:pt x="1472" y="2482"/>
                    </a:cubicBezTo>
                    <a:cubicBezTo>
                      <a:pt x="1471" y="2533"/>
                      <a:pt x="1440" y="2578"/>
                      <a:pt x="1389" y="2602"/>
                    </a:cubicBezTo>
                    <a:cubicBezTo>
                      <a:pt x="1352" y="2619"/>
                      <a:pt x="1313" y="2621"/>
                      <a:pt x="1280" y="2621"/>
                    </a:cubicBezTo>
                    <a:close/>
                    <a:moveTo>
                      <a:pt x="880" y="2466"/>
                    </a:moveTo>
                    <a:cubicBezTo>
                      <a:pt x="1280" y="2466"/>
                      <a:pt x="1280" y="2466"/>
                      <a:pt x="1280" y="2466"/>
                    </a:cubicBezTo>
                    <a:cubicBezTo>
                      <a:pt x="1286" y="2466"/>
                      <a:pt x="1312" y="2432"/>
                      <a:pt x="1317" y="2411"/>
                    </a:cubicBezTo>
                    <a:cubicBezTo>
                      <a:pt x="1321" y="2392"/>
                      <a:pt x="1327" y="2376"/>
                      <a:pt x="1332" y="2364"/>
                    </a:cubicBezTo>
                    <a:cubicBezTo>
                      <a:pt x="1333" y="2359"/>
                      <a:pt x="1335" y="2355"/>
                      <a:pt x="1337" y="2350"/>
                    </a:cubicBezTo>
                    <a:cubicBezTo>
                      <a:pt x="1372" y="2249"/>
                      <a:pt x="1411" y="2163"/>
                      <a:pt x="1455" y="2088"/>
                    </a:cubicBezTo>
                    <a:cubicBezTo>
                      <a:pt x="1502" y="2009"/>
                      <a:pt x="1561" y="1954"/>
                      <a:pt x="1618" y="1901"/>
                    </a:cubicBezTo>
                    <a:cubicBezTo>
                      <a:pt x="1635" y="1885"/>
                      <a:pt x="1653" y="1868"/>
                      <a:pt x="1670" y="1852"/>
                    </a:cubicBezTo>
                    <a:cubicBezTo>
                      <a:pt x="1719" y="1803"/>
                      <a:pt x="1760" y="1758"/>
                      <a:pt x="1794" y="1716"/>
                    </a:cubicBezTo>
                    <a:cubicBezTo>
                      <a:pt x="1890" y="1596"/>
                      <a:pt x="1953" y="1463"/>
                      <a:pt x="1981" y="1319"/>
                    </a:cubicBezTo>
                    <a:cubicBezTo>
                      <a:pt x="1981" y="1316"/>
                      <a:pt x="1981" y="1316"/>
                      <a:pt x="1981" y="1316"/>
                    </a:cubicBezTo>
                    <a:cubicBezTo>
                      <a:pt x="1992" y="1272"/>
                      <a:pt x="1999" y="1228"/>
                      <a:pt x="2003" y="1183"/>
                    </a:cubicBezTo>
                    <a:cubicBezTo>
                      <a:pt x="2004" y="1164"/>
                      <a:pt x="2004" y="1145"/>
                      <a:pt x="2004" y="1127"/>
                    </a:cubicBezTo>
                    <a:cubicBezTo>
                      <a:pt x="2000" y="1046"/>
                      <a:pt x="2000" y="1046"/>
                      <a:pt x="2000" y="1046"/>
                    </a:cubicBezTo>
                    <a:cubicBezTo>
                      <a:pt x="1975" y="546"/>
                      <a:pt x="1571" y="155"/>
                      <a:pt x="1080" y="155"/>
                    </a:cubicBezTo>
                    <a:cubicBezTo>
                      <a:pt x="590" y="155"/>
                      <a:pt x="186" y="546"/>
                      <a:pt x="161" y="1046"/>
                    </a:cubicBezTo>
                    <a:cubicBezTo>
                      <a:pt x="157" y="1127"/>
                      <a:pt x="157" y="1127"/>
                      <a:pt x="157" y="1127"/>
                    </a:cubicBezTo>
                    <a:cubicBezTo>
                      <a:pt x="156" y="1127"/>
                      <a:pt x="156" y="1127"/>
                      <a:pt x="156" y="1127"/>
                    </a:cubicBezTo>
                    <a:cubicBezTo>
                      <a:pt x="156" y="1145"/>
                      <a:pt x="156" y="1164"/>
                      <a:pt x="157" y="1183"/>
                    </a:cubicBezTo>
                    <a:cubicBezTo>
                      <a:pt x="162" y="1228"/>
                      <a:pt x="169" y="1272"/>
                      <a:pt x="179" y="1316"/>
                    </a:cubicBezTo>
                    <a:cubicBezTo>
                      <a:pt x="179" y="1319"/>
                      <a:pt x="179" y="1319"/>
                      <a:pt x="179" y="1319"/>
                    </a:cubicBezTo>
                    <a:cubicBezTo>
                      <a:pt x="207" y="1463"/>
                      <a:pt x="270" y="1596"/>
                      <a:pt x="367" y="1716"/>
                    </a:cubicBezTo>
                    <a:cubicBezTo>
                      <a:pt x="401" y="1758"/>
                      <a:pt x="441" y="1803"/>
                      <a:pt x="491" y="1852"/>
                    </a:cubicBezTo>
                    <a:cubicBezTo>
                      <a:pt x="508" y="1868"/>
                      <a:pt x="525" y="1885"/>
                      <a:pt x="542" y="1901"/>
                    </a:cubicBezTo>
                    <a:cubicBezTo>
                      <a:pt x="599" y="1954"/>
                      <a:pt x="658" y="2009"/>
                      <a:pt x="705" y="2088"/>
                    </a:cubicBezTo>
                    <a:cubicBezTo>
                      <a:pt x="750" y="2163"/>
                      <a:pt x="788" y="2249"/>
                      <a:pt x="824" y="2350"/>
                    </a:cubicBezTo>
                    <a:cubicBezTo>
                      <a:pt x="825" y="2355"/>
                      <a:pt x="827" y="2359"/>
                      <a:pt x="829" y="2363"/>
                    </a:cubicBezTo>
                    <a:cubicBezTo>
                      <a:pt x="834" y="2376"/>
                      <a:pt x="840" y="2392"/>
                      <a:pt x="843" y="2411"/>
                    </a:cubicBezTo>
                    <a:cubicBezTo>
                      <a:pt x="848" y="2432"/>
                      <a:pt x="874" y="2466"/>
                      <a:pt x="880" y="2466"/>
                    </a:cubicBezTo>
                    <a:close/>
                  </a:path>
                </a:pathLst>
              </a:custGeom>
              <a:gradFill flip="none" rotWithShape="1">
                <a:gsLst>
                  <a:gs pos="0">
                    <a:srgbClr val="E4E4E4"/>
                  </a:gs>
                  <a:gs pos="100000">
                    <a:srgbClr val="F3F3F3"/>
                  </a:gs>
                </a:gsLst>
                <a:lin ang="2700000" scaled="1"/>
                <a:tileRect/>
              </a:gradFill>
              <a:ln>
                <a:noFill/>
              </a:ln>
              <a:effectLst>
                <a:outerShdw blurRad="152400" dist="63500" dir="2700000" algn="tl" rotWithShape="0">
                  <a:prstClr val="black">
                    <a:alpha val="25000"/>
                  </a:prstClr>
                </a:outerShdw>
              </a:effectLst>
              <a:scene3d>
                <a:camera prst="orthographicFront"/>
                <a:lightRig rig="threePt" dir="t"/>
              </a:scene3d>
              <a:sp3d>
                <a:bevelT w="19050" h="6350" prst="angle"/>
              </a:sp3d>
            </p:spPr>
            <p:txBody>
              <a:bodyPr vert="horz" wrap="square" lIns="91440" tIns="45720" rIns="91440" bIns="45720" numCol="1" anchor="t" anchorCtr="0" compatLnSpc="1"/>
              <a:lstStyle/>
              <a:p>
                <a:endParaRPr lang="zh-CN" altLang="en-US"/>
              </a:p>
            </p:txBody>
          </p:sp>
          <p:grpSp>
            <p:nvGrpSpPr>
              <p:cNvPr id="170" name="Group 11"/>
              <p:cNvGrpSpPr>
                <a:grpSpLocks noChangeAspect="1"/>
              </p:cNvGrpSpPr>
              <p:nvPr/>
            </p:nvGrpSpPr>
            <p:grpSpPr bwMode="auto">
              <a:xfrm>
                <a:off x="3018271" y="4583942"/>
                <a:ext cx="898348" cy="737495"/>
                <a:chOff x="2952" y="1432"/>
                <a:chExt cx="1776" cy="1458"/>
              </a:xfrm>
              <a:solidFill>
                <a:srgbClr val="EEEEEE"/>
              </a:solidFill>
              <a:effectLst>
                <a:outerShdw blurRad="127000" dist="63500" dir="2700000" algn="tl" rotWithShape="0">
                  <a:prstClr val="black">
                    <a:alpha val="25000"/>
                  </a:prstClr>
                </a:outerShdw>
              </a:effectLst>
            </p:grpSpPr>
            <p:sp>
              <p:nvSpPr>
                <p:cNvPr id="171" name="Freeform 12"/>
                <p:cNvSpPr/>
                <p:nvPr/>
              </p:nvSpPr>
              <p:spPr bwMode="auto">
                <a:xfrm>
                  <a:off x="2978" y="1432"/>
                  <a:ext cx="1722" cy="345"/>
                </a:xfrm>
                <a:custGeom>
                  <a:avLst/>
                  <a:gdLst>
                    <a:gd name="T0" fmla="*/ 40 w 726"/>
                    <a:gd name="T1" fmla="*/ 145 h 145"/>
                    <a:gd name="T2" fmla="*/ 65 w 726"/>
                    <a:gd name="T3" fmla="*/ 143 h 145"/>
                    <a:gd name="T4" fmla="*/ 119 w 726"/>
                    <a:gd name="T5" fmla="*/ 138 h 145"/>
                    <a:gd name="T6" fmla="*/ 196 w 726"/>
                    <a:gd name="T7" fmla="*/ 131 h 145"/>
                    <a:gd name="T8" fmla="*/ 286 w 726"/>
                    <a:gd name="T9" fmla="*/ 121 h 145"/>
                    <a:gd name="T10" fmla="*/ 384 w 726"/>
                    <a:gd name="T11" fmla="*/ 111 h 145"/>
                    <a:gd name="T12" fmla="*/ 627 w 726"/>
                    <a:gd name="T13" fmla="*/ 82 h 145"/>
                    <a:gd name="T14" fmla="*/ 693 w 726"/>
                    <a:gd name="T15" fmla="*/ 70 h 145"/>
                    <a:gd name="T16" fmla="*/ 726 w 726"/>
                    <a:gd name="T17" fmla="*/ 29 h 145"/>
                    <a:gd name="T18" fmla="*/ 707 w 726"/>
                    <a:gd name="T19" fmla="*/ 0 h 145"/>
                    <a:gd name="T20" fmla="*/ 38 w 726"/>
                    <a:gd name="T21" fmla="*/ 0 h 145"/>
                    <a:gd name="T22" fmla="*/ 0 w 726"/>
                    <a:gd name="T23" fmla="*/ 73 h 145"/>
                    <a:gd name="T24" fmla="*/ 38 w 726"/>
                    <a:gd name="T25" fmla="*/ 145 h 145"/>
                    <a:gd name="T26" fmla="*/ 40 w 726"/>
                    <a:gd name="T2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5">
                      <a:moveTo>
                        <a:pt x="40" y="145"/>
                      </a:moveTo>
                      <a:cubicBezTo>
                        <a:pt x="48" y="144"/>
                        <a:pt x="57" y="144"/>
                        <a:pt x="65" y="143"/>
                      </a:cubicBezTo>
                      <a:cubicBezTo>
                        <a:pt x="83" y="141"/>
                        <a:pt x="101" y="139"/>
                        <a:pt x="119" y="138"/>
                      </a:cubicBezTo>
                      <a:cubicBezTo>
                        <a:pt x="145" y="135"/>
                        <a:pt x="170" y="133"/>
                        <a:pt x="196" y="131"/>
                      </a:cubicBezTo>
                      <a:cubicBezTo>
                        <a:pt x="226" y="128"/>
                        <a:pt x="256" y="124"/>
                        <a:pt x="286" y="121"/>
                      </a:cubicBezTo>
                      <a:cubicBezTo>
                        <a:pt x="319" y="119"/>
                        <a:pt x="351" y="115"/>
                        <a:pt x="384" y="111"/>
                      </a:cubicBezTo>
                      <a:cubicBezTo>
                        <a:pt x="416" y="107"/>
                        <a:pt x="579" y="90"/>
                        <a:pt x="627" y="82"/>
                      </a:cubicBezTo>
                      <a:cubicBezTo>
                        <a:pt x="648" y="78"/>
                        <a:pt x="671" y="75"/>
                        <a:pt x="693" y="70"/>
                      </a:cubicBezTo>
                      <a:cubicBezTo>
                        <a:pt x="713" y="65"/>
                        <a:pt x="726" y="54"/>
                        <a:pt x="726" y="29"/>
                      </a:cubicBezTo>
                      <a:cubicBezTo>
                        <a:pt x="726" y="16"/>
                        <a:pt x="717" y="6"/>
                        <a:pt x="707" y="0"/>
                      </a:cubicBezTo>
                      <a:cubicBezTo>
                        <a:pt x="38" y="0"/>
                        <a:pt x="38" y="0"/>
                        <a:pt x="38" y="0"/>
                      </a:cubicBezTo>
                      <a:cubicBezTo>
                        <a:pt x="17" y="0"/>
                        <a:pt x="0" y="32"/>
                        <a:pt x="0" y="73"/>
                      </a:cubicBezTo>
                      <a:cubicBezTo>
                        <a:pt x="0" y="113"/>
                        <a:pt x="17" y="145"/>
                        <a:pt x="38" y="145"/>
                      </a:cubicBezTo>
                      <a:cubicBezTo>
                        <a:pt x="39" y="145"/>
                        <a:pt x="39" y="145"/>
                        <a:pt x="40" y="145"/>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3"/>
                <p:cNvSpPr/>
                <p:nvPr/>
              </p:nvSpPr>
              <p:spPr bwMode="auto">
                <a:xfrm>
                  <a:off x="2978" y="2080"/>
                  <a:ext cx="1722" cy="347"/>
                </a:xfrm>
                <a:custGeom>
                  <a:avLst/>
                  <a:gdLst>
                    <a:gd name="T0" fmla="*/ 688 w 726"/>
                    <a:gd name="T1" fmla="*/ 0 h 146"/>
                    <a:gd name="T2" fmla="*/ 686 w 726"/>
                    <a:gd name="T3" fmla="*/ 0 h 146"/>
                    <a:gd name="T4" fmla="*/ 661 w 726"/>
                    <a:gd name="T5" fmla="*/ 3 h 146"/>
                    <a:gd name="T6" fmla="*/ 607 w 726"/>
                    <a:gd name="T7" fmla="*/ 8 h 146"/>
                    <a:gd name="T8" fmla="*/ 530 w 726"/>
                    <a:gd name="T9" fmla="*/ 15 h 146"/>
                    <a:gd name="T10" fmla="*/ 440 w 726"/>
                    <a:gd name="T11" fmla="*/ 24 h 146"/>
                    <a:gd name="T12" fmla="*/ 342 w 726"/>
                    <a:gd name="T13" fmla="*/ 35 h 146"/>
                    <a:gd name="T14" fmla="*/ 100 w 726"/>
                    <a:gd name="T15" fmla="*/ 64 h 146"/>
                    <a:gd name="T16" fmla="*/ 33 w 726"/>
                    <a:gd name="T17" fmla="*/ 76 h 146"/>
                    <a:gd name="T18" fmla="*/ 0 w 726"/>
                    <a:gd name="T19" fmla="*/ 116 h 146"/>
                    <a:gd name="T20" fmla="*/ 19 w 726"/>
                    <a:gd name="T21" fmla="*/ 146 h 146"/>
                    <a:gd name="T22" fmla="*/ 688 w 726"/>
                    <a:gd name="T23" fmla="*/ 146 h 146"/>
                    <a:gd name="T24" fmla="*/ 726 w 726"/>
                    <a:gd name="T25" fmla="*/ 73 h 146"/>
                    <a:gd name="T26" fmla="*/ 688 w 726"/>
                    <a:gd name="T2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6" h="146">
                      <a:moveTo>
                        <a:pt x="688" y="0"/>
                      </a:moveTo>
                      <a:cubicBezTo>
                        <a:pt x="687" y="0"/>
                        <a:pt x="687" y="0"/>
                        <a:pt x="686" y="0"/>
                      </a:cubicBezTo>
                      <a:cubicBezTo>
                        <a:pt x="678" y="1"/>
                        <a:pt x="670" y="2"/>
                        <a:pt x="661" y="3"/>
                      </a:cubicBezTo>
                      <a:cubicBezTo>
                        <a:pt x="643" y="4"/>
                        <a:pt x="625" y="6"/>
                        <a:pt x="607" y="8"/>
                      </a:cubicBezTo>
                      <a:cubicBezTo>
                        <a:pt x="581" y="10"/>
                        <a:pt x="556" y="12"/>
                        <a:pt x="530" y="15"/>
                      </a:cubicBezTo>
                      <a:cubicBezTo>
                        <a:pt x="500" y="18"/>
                        <a:pt x="470" y="21"/>
                        <a:pt x="440" y="24"/>
                      </a:cubicBezTo>
                      <a:cubicBezTo>
                        <a:pt x="407" y="27"/>
                        <a:pt x="375" y="30"/>
                        <a:pt x="342" y="35"/>
                      </a:cubicBezTo>
                      <a:cubicBezTo>
                        <a:pt x="310" y="39"/>
                        <a:pt x="148" y="55"/>
                        <a:pt x="100" y="64"/>
                      </a:cubicBezTo>
                      <a:cubicBezTo>
                        <a:pt x="78" y="67"/>
                        <a:pt x="55" y="71"/>
                        <a:pt x="33" y="76"/>
                      </a:cubicBezTo>
                      <a:cubicBezTo>
                        <a:pt x="14" y="80"/>
                        <a:pt x="0" y="92"/>
                        <a:pt x="0" y="116"/>
                      </a:cubicBezTo>
                      <a:cubicBezTo>
                        <a:pt x="0" y="130"/>
                        <a:pt x="9" y="139"/>
                        <a:pt x="19" y="146"/>
                      </a:cubicBezTo>
                      <a:cubicBezTo>
                        <a:pt x="688" y="146"/>
                        <a:pt x="688" y="146"/>
                        <a:pt x="688" y="146"/>
                      </a:cubicBezTo>
                      <a:cubicBezTo>
                        <a:pt x="709" y="146"/>
                        <a:pt x="726" y="113"/>
                        <a:pt x="726" y="73"/>
                      </a:cubicBezTo>
                      <a:cubicBezTo>
                        <a:pt x="726" y="33"/>
                        <a:pt x="709" y="0"/>
                        <a:pt x="688"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
                <p:cNvSpPr/>
                <p:nvPr/>
              </p:nvSpPr>
              <p:spPr bwMode="auto">
                <a:xfrm>
                  <a:off x="2952" y="1658"/>
                  <a:ext cx="1776" cy="541"/>
                </a:xfrm>
                <a:custGeom>
                  <a:avLst/>
                  <a:gdLst>
                    <a:gd name="T0" fmla="*/ 3 w 749"/>
                    <a:gd name="T1" fmla="*/ 157 h 228"/>
                    <a:gd name="T2" fmla="*/ 49 w 749"/>
                    <a:gd name="T3" fmla="*/ 225 h 228"/>
                    <a:gd name="T4" fmla="*/ 714 w 749"/>
                    <a:gd name="T5" fmla="*/ 147 h 228"/>
                    <a:gd name="T6" fmla="*/ 745 w 749"/>
                    <a:gd name="T7" fmla="*/ 70 h 228"/>
                    <a:gd name="T8" fmla="*/ 700 w 749"/>
                    <a:gd name="T9" fmla="*/ 3 h 228"/>
                    <a:gd name="T10" fmla="*/ 35 w 749"/>
                    <a:gd name="T11" fmla="*/ 81 h 228"/>
                    <a:gd name="T12" fmla="*/ 3 w 749"/>
                    <a:gd name="T13" fmla="*/ 157 h 228"/>
                  </a:gdLst>
                  <a:ahLst/>
                  <a:cxnLst>
                    <a:cxn ang="0">
                      <a:pos x="T0" y="T1"/>
                    </a:cxn>
                    <a:cxn ang="0">
                      <a:pos x="T2" y="T3"/>
                    </a:cxn>
                    <a:cxn ang="0">
                      <a:pos x="T4" y="T5"/>
                    </a:cxn>
                    <a:cxn ang="0">
                      <a:pos x="T6" y="T7"/>
                    </a:cxn>
                    <a:cxn ang="0">
                      <a:pos x="T8" y="T9"/>
                    </a:cxn>
                    <a:cxn ang="0">
                      <a:pos x="T10" y="T11"/>
                    </a:cxn>
                    <a:cxn ang="0">
                      <a:pos x="T12" y="T13"/>
                    </a:cxn>
                  </a:cxnLst>
                  <a:rect l="0" t="0" r="r" b="b"/>
                  <a:pathLst>
                    <a:path w="749" h="228">
                      <a:moveTo>
                        <a:pt x="3" y="157"/>
                      </a:moveTo>
                      <a:cubicBezTo>
                        <a:pt x="7" y="197"/>
                        <a:pt x="27" y="228"/>
                        <a:pt x="49" y="225"/>
                      </a:cubicBezTo>
                      <a:cubicBezTo>
                        <a:pt x="714" y="147"/>
                        <a:pt x="714" y="147"/>
                        <a:pt x="714" y="147"/>
                      </a:cubicBezTo>
                      <a:cubicBezTo>
                        <a:pt x="735" y="145"/>
                        <a:pt x="749" y="110"/>
                        <a:pt x="745" y="70"/>
                      </a:cubicBezTo>
                      <a:cubicBezTo>
                        <a:pt x="741" y="30"/>
                        <a:pt x="721" y="0"/>
                        <a:pt x="700" y="3"/>
                      </a:cubicBezTo>
                      <a:cubicBezTo>
                        <a:pt x="35" y="81"/>
                        <a:pt x="35" y="81"/>
                        <a:pt x="35" y="81"/>
                      </a:cubicBezTo>
                      <a:cubicBezTo>
                        <a:pt x="14" y="83"/>
                        <a:pt x="0" y="117"/>
                        <a:pt x="3" y="157"/>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
                <p:cNvSpPr/>
                <p:nvPr/>
              </p:nvSpPr>
              <p:spPr bwMode="auto">
                <a:xfrm>
                  <a:off x="3186" y="2484"/>
                  <a:ext cx="1301" cy="406"/>
                </a:xfrm>
                <a:custGeom>
                  <a:avLst/>
                  <a:gdLst>
                    <a:gd name="T0" fmla="*/ 533 w 548"/>
                    <a:gd name="T1" fmla="*/ 0 h 171"/>
                    <a:gd name="T2" fmla="*/ 21 w 548"/>
                    <a:gd name="T3" fmla="*/ 0 h 171"/>
                    <a:gd name="T4" fmla="*/ 11 w 548"/>
                    <a:gd name="T5" fmla="*/ 20 h 171"/>
                    <a:gd name="T6" fmla="*/ 41 w 548"/>
                    <a:gd name="T7" fmla="*/ 36 h 171"/>
                    <a:gd name="T8" fmla="*/ 275 w 548"/>
                    <a:gd name="T9" fmla="*/ 171 h 171"/>
                    <a:gd name="T10" fmla="*/ 505 w 548"/>
                    <a:gd name="T11" fmla="*/ 39 h 171"/>
                    <a:gd name="T12" fmla="*/ 540 w 548"/>
                    <a:gd name="T13" fmla="*/ 20 h 171"/>
                    <a:gd name="T14" fmla="*/ 533 w 548"/>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171">
                      <a:moveTo>
                        <a:pt x="533" y="0"/>
                      </a:moveTo>
                      <a:cubicBezTo>
                        <a:pt x="21" y="0"/>
                        <a:pt x="21" y="0"/>
                        <a:pt x="21" y="0"/>
                      </a:cubicBezTo>
                      <a:cubicBezTo>
                        <a:pt x="21" y="0"/>
                        <a:pt x="0" y="2"/>
                        <a:pt x="11" y="20"/>
                      </a:cubicBezTo>
                      <a:cubicBezTo>
                        <a:pt x="17" y="30"/>
                        <a:pt x="34" y="27"/>
                        <a:pt x="41" y="36"/>
                      </a:cubicBezTo>
                      <a:cubicBezTo>
                        <a:pt x="100" y="112"/>
                        <a:pt x="178" y="171"/>
                        <a:pt x="275" y="171"/>
                      </a:cubicBezTo>
                      <a:cubicBezTo>
                        <a:pt x="372" y="171"/>
                        <a:pt x="446" y="113"/>
                        <a:pt x="505" y="39"/>
                      </a:cubicBezTo>
                      <a:cubicBezTo>
                        <a:pt x="513" y="29"/>
                        <a:pt x="533" y="31"/>
                        <a:pt x="540" y="20"/>
                      </a:cubicBezTo>
                      <a:cubicBezTo>
                        <a:pt x="548" y="6"/>
                        <a:pt x="533" y="0"/>
                        <a:pt x="533" y="0"/>
                      </a:cubicBezTo>
                      <a:close/>
                    </a:path>
                  </a:pathLst>
                </a:custGeom>
                <a:grpFill/>
                <a:ln>
                  <a:noFill/>
                </a:ln>
                <a:scene3d>
                  <a:camera prst="orthographicFront"/>
                  <a:lightRig rig="threePt" dir="t"/>
                </a:scene3d>
                <a:sp3d>
                  <a:bevelT w="19050" h="6350" prst="angle"/>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8" name="文本框 177"/>
            <p:cNvSpPr txBox="1"/>
            <p:nvPr/>
          </p:nvSpPr>
          <p:spPr>
            <a:xfrm>
              <a:off x="6591986" y="4619573"/>
              <a:ext cx="523875" cy="646331"/>
            </a:xfrm>
            <a:prstGeom prst="rect">
              <a:avLst/>
            </a:prstGeom>
            <a:noFill/>
          </p:spPr>
          <p:txBody>
            <a:bodyPr wrap="square" rtlCol="0">
              <a:spAutoFit/>
            </a:bodyPr>
            <a:lstStyle/>
            <a:p>
              <a:pPr algn="ctr"/>
              <a:r>
                <a:rPr lang="en-US" altLang="zh-CN" sz="3600" dirty="0">
                  <a:solidFill>
                    <a:srgbClr val="663A77"/>
                  </a:solidFill>
                  <a:latin typeface="Impact" panose="020B0806030902050204" pitchFamily="34" charset="0"/>
                </a:rPr>
                <a:t>D</a:t>
              </a:r>
              <a:endParaRPr lang="zh-CN" altLang="en-US" sz="3600" dirty="0">
                <a:solidFill>
                  <a:srgbClr val="663A77"/>
                </a:solidFill>
                <a:latin typeface="Impact" panose="020B0806030902050204" pitchFamily="34" charset="0"/>
              </a:endParaRPr>
            </a:p>
          </p:txBody>
        </p:sp>
      </p:grpSp>
      <p:grpSp>
        <p:nvGrpSpPr>
          <p:cNvPr id="3181" name="组合 3180"/>
          <p:cNvGrpSpPr/>
          <p:nvPr/>
        </p:nvGrpSpPr>
        <p:grpSpPr>
          <a:xfrm>
            <a:off x="5442874" y="737412"/>
            <a:ext cx="2684915" cy="882808"/>
            <a:chOff x="5947699" y="908862"/>
            <a:chExt cx="2684915" cy="882808"/>
          </a:xfrm>
        </p:grpSpPr>
        <p:grpSp>
          <p:nvGrpSpPr>
            <p:cNvPr id="180" name="组合 179"/>
            <p:cNvGrpSpPr/>
            <p:nvPr/>
          </p:nvGrpSpPr>
          <p:grpSpPr>
            <a:xfrm flipV="1">
              <a:off x="5947699" y="1317986"/>
              <a:ext cx="2684915" cy="333365"/>
              <a:chOff x="5272248" y="4626108"/>
              <a:chExt cx="2684915" cy="333365"/>
            </a:xfrm>
          </p:grpSpPr>
          <p:sp>
            <p:nvSpPr>
              <p:cNvPr id="181" name="椭圆 180"/>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82" name="任意多边形 18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84" name="文本框 183"/>
            <p:cNvSpPr txBox="1"/>
            <p:nvPr/>
          </p:nvSpPr>
          <p:spPr>
            <a:xfrm>
              <a:off x="6852147" y="908862"/>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85" name="文本框 184"/>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87" name="组合 186"/>
          <p:cNvGrpSpPr/>
          <p:nvPr/>
        </p:nvGrpSpPr>
        <p:grpSpPr>
          <a:xfrm>
            <a:off x="6456188" y="1747184"/>
            <a:ext cx="2684915" cy="882808"/>
            <a:chOff x="5947699" y="908862"/>
            <a:chExt cx="2684915" cy="882808"/>
          </a:xfrm>
        </p:grpSpPr>
        <p:grpSp>
          <p:nvGrpSpPr>
            <p:cNvPr id="188" name="组合 187"/>
            <p:cNvGrpSpPr/>
            <p:nvPr/>
          </p:nvGrpSpPr>
          <p:grpSpPr>
            <a:xfrm flipV="1">
              <a:off x="5947699" y="1317986"/>
              <a:ext cx="2684915" cy="333365"/>
              <a:chOff x="5272248" y="4626108"/>
              <a:chExt cx="2684915" cy="333365"/>
            </a:xfrm>
          </p:grpSpPr>
          <p:sp>
            <p:nvSpPr>
              <p:cNvPr id="191" name="椭圆 190"/>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192" name="任意多边形 19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189" name="文本框 188"/>
            <p:cNvSpPr txBox="1"/>
            <p:nvPr/>
          </p:nvSpPr>
          <p:spPr>
            <a:xfrm>
              <a:off x="6852147" y="908862"/>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90" name="文本框 189"/>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06" name="组合 205"/>
          <p:cNvGrpSpPr/>
          <p:nvPr/>
        </p:nvGrpSpPr>
        <p:grpSpPr>
          <a:xfrm>
            <a:off x="7413094" y="2832449"/>
            <a:ext cx="2684915" cy="882808"/>
            <a:chOff x="5947699" y="908862"/>
            <a:chExt cx="2684915" cy="882808"/>
          </a:xfrm>
        </p:grpSpPr>
        <p:grpSp>
          <p:nvGrpSpPr>
            <p:cNvPr id="207" name="组合 206"/>
            <p:cNvGrpSpPr/>
            <p:nvPr/>
          </p:nvGrpSpPr>
          <p:grpSpPr>
            <a:xfrm flipV="1">
              <a:off x="5947699" y="1317986"/>
              <a:ext cx="2684915" cy="333365"/>
              <a:chOff x="5272248" y="4626108"/>
              <a:chExt cx="2684915" cy="333365"/>
            </a:xfrm>
          </p:grpSpPr>
          <p:sp>
            <p:nvSpPr>
              <p:cNvPr id="210" name="椭圆 209"/>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1" name="任意多边形 210"/>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08" name="文本框 207"/>
            <p:cNvSpPr txBox="1"/>
            <p:nvPr/>
          </p:nvSpPr>
          <p:spPr>
            <a:xfrm>
              <a:off x="6852147" y="908862"/>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09" name="文本框 208"/>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12" name="组合 211"/>
          <p:cNvGrpSpPr/>
          <p:nvPr/>
        </p:nvGrpSpPr>
        <p:grpSpPr>
          <a:xfrm>
            <a:off x="8446115" y="3859049"/>
            <a:ext cx="2684915" cy="882808"/>
            <a:chOff x="5947699" y="908862"/>
            <a:chExt cx="2684915" cy="882808"/>
          </a:xfrm>
        </p:grpSpPr>
        <p:grpSp>
          <p:nvGrpSpPr>
            <p:cNvPr id="213" name="组合 212"/>
            <p:cNvGrpSpPr/>
            <p:nvPr/>
          </p:nvGrpSpPr>
          <p:grpSpPr>
            <a:xfrm flipV="1">
              <a:off x="5947699" y="1317986"/>
              <a:ext cx="2684915" cy="333365"/>
              <a:chOff x="5272248" y="4626108"/>
              <a:chExt cx="2684915" cy="333365"/>
            </a:xfrm>
          </p:grpSpPr>
          <p:sp>
            <p:nvSpPr>
              <p:cNvPr id="216" name="椭圆 215"/>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sp>
            <p:nvSpPr>
              <p:cNvPr id="217" name="任意多边形 216"/>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1" fmla="*/ 0 w 2815771"/>
                  <a:gd name="connsiteY0-2" fmla="*/ 0 h 649982"/>
                  <a:gd name="connsiteX1-3" fmla="*/ 254183 w 2815771"/>
                  <a:gd name="connsiteY1-4" fmla="*/ 649982 h 649982"/>
                  <a:gd name="connsiteX2-5" fmla="*/ 2815771 w 2815771"/>
                  <a:gd name="connsiteY2-6" fmla="*/ 638628 h 649982"/>
                </a:gdLst>
                <a:ahLst/>
                <a:cxnLst>
                  <a:cxn ang="0">
                    <a:pos x="connsiteX0-1" y="connsiteY0-2"/>
                  </a:cxn>
                  <a:cxn ang="0">
                    <a:pos x="connsiteX1-3" y="connsiteY1-4"/>
                  </a:cxn>
                  <a:cxn ang="0">
                    <a:pos x="connsiteX2-5" y="connsiteY2-6"/>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214" name="文本框 213"/>
            <p:cNvSpPr txBox="1"/>
            <p:nvPr/>
          </p:nvSpPr>
          <p:spPr>
            <a:xfrm>
              <a:off x="6852147" y="908862"/>
              <a:ext cx="1780467" cy="400110"/>
            </a:xfrm>
            <a:prstGeom prst="rect">
              <a:avLst/>
            </a:prstGeom>
            <a:noFill/>
          </p:spPr>
          <p:txBody>
            <a:bodyPr wrap="square" rtlCol="0">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在此添加标题</a:t>
              </a:r>
              <a:endPar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215" name="文本框 214"/>
            <p:cNvSpPr txBox="1"/>
            <p:nvPr/>
          </p:nvSpPr>
          <p:spPr>
            <a:xfrm>
              <a:off x="6290683" y="1331295"/>
              <a:ext cx="2341931" cy="460375"/>
            </a:xfrm>
            <a:prstGeom prst="rect">
              <a:avLst/>
            </a:prstGeom>
            <a:noFill/>
          </p:spPr>
          <p:txBody>
            <a:bodyPr wrap="square" rtlCol="0">
              <a:spAutoFit/>
            </a:bodyPr>
            <a:lstStyle/>
            <a:p>
              <a:pPr algn="just"/>
              <a:r>
                <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2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20" name="Group 909"/>
          <p:cNvGrpSpPr>
            <a:grpSpLocks noChangeAspect="1"/>
          </p:cNvGrpSpPr>
          <p:nvPr/>
        </p:nvGrpSpPr>
        <p:grpSpPr bwMode="auto">
          <a:xfrm>
            <a:off x="6918411" y="1742543"/>
            <a:ext cx="427937" cy="364958"/>
            <a:chOff x="6090" y="1175"/>
            <a:chExt cx="265" cy="226"/>
          </a:xfrm>
          <a:solidFill>
            <a:srgbClr val="01ACBE"/>
          </a:solidFill>
          <a:effectLst/>
        </p:grpSpPr>
        <p:sp>
          <p:nvSpPr>
            <p:cNvPr id="221"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2"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3"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24"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226" name="组合 225"/>
          <p:cNvGrpSpPr/>
          <p:nvPr/>
        </p:nvGrpSpPr>
        <p:grpSpPr>
          <a:xfrm>
            <a:off x="8880899" y="3809030"/>
            <a:ext cx="403225" cy="433388"/>
            <a:chOff x="8042594" y="2360613"/>
            <a:chExt cx="403225" cy="433388"/>
          </a:xfrm>
          <a:solidFill>
            <a:srgbClr val="663A77"/>
          </a:solidFill>
        </p:grpSpPr>
        <p:sp>
          <p:nvSpPr>
            <p:cNvPr id="227" name="Freeform 23"/>
            <p:cNvSpPr/>
            <p:nvPr/>
          </p:nvSpPr>
          <p:spPr bwMode="auto">
            <a:xfrm>
              <a:off x="8042594" y="2541588"/>
              <a:ext cx="223838" cy="252413"/>
            </a:xfrm>
            <a:custGeom>
              <a:avLst/>
              <a:gdLst>
                <a:gd name="T0" fmla="*/ 106 w 128"/>
                <a:gd name="T1" fmla="*/ 144 h 144"/>
                <a:gd name="T2" fmla="*/ 12 w 128"/>
                <a:gd name="T3" fmla="*/ 144 h 144"/>
                <a:gd name="T4" fmla="*/ 12 w 128"/>
                <a:gd name="T5" fmla="*/ 14 h 144"/>
                <a:gd name="T6" fmla="*/ 0 w 128"/>
                <a:gd name="T7" fmla="*/ 14 h 144"/>
                <a:gd name="T8" fmla="*/ 0 w 128"/>
                <a:gd name="T9" fmla="*/ 0 h 144"/>
                <a:gd name="T10" fmla="*/ 128 w 128"/>
                <a:gd name="T11" fmla="*/ 0 h 144"/>
                <a:gd name="T12" fmla="*/ 128 w 128"/>
                <a:gd name="T13" fmla="*/ 14 h 144"/>
                <a:gd name="T14" fmla="*/ 106 w 128"/>
                <a:gd name="T15" fmla="*/ 14 h 144"/>
                <a:gd name="T16" fmla="*/ 106 w 128"/>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106" y="144"/>
                  </a:moveTo>
                  <a:cubicBezTo>
                    <a:pt x="74" y="144"/>
                    <a:pt x="43" y="144"/>
                    <a:pt x="12" y="144"/>
                  </a:cubicBezTo>
                  <a:cubicBezTo>
                    <a:pt x="12" y="100"/>
                    <a:pt x="12" y="57"/>
                    <a:pt x="12" y="14"/>
                  </a:cubicBezTo>
                  <a:cubicBezTo>
                    <a:pt x="8" y="14"/>
                    <a:pt x="4" y="14"/>
                    <a:pt x="0" y="14"/>
                  </a:cubicBezTo>
                  <a:cubicBezTo>
                    <a:pt x="0" y="9"/>
                    <a:pt x="0" y="4"/>
                    <a:pt x="0" y="0"/>
                  </a:cubicBezTo>
                  <a:cubicBezTo>
                    <a:pt x="43" y="0"/>
                    <a:pt x="85" y="0"/>
                    <a:pt x="128" y="0"/>
                  </a:cubicBezTo>
                  <a:cubicBezTo>
                    <a:pt x="128" y="4"/>
                    <a:pt x="128" y="9"/>
                    <a:pt x="128" y="14"/>
                  </a:cubicBezTo>
                  <a:cubicBezTo>
                    <a:pt x="121" y="14"/>
                    <a:pt x="114" y="14"/>
                    <a:pt x="106" y="14"/>
                  </a:cubicBezTo>
                  <a:cubicBezTo>
                    <a:pt x="106" y="57"/>
                    <a:pt x="106" y="100"/>
                    <a:pt x="106"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4"/>
            <p:cNvSpPr/>
            <p:nvPr/>
          </p:nvSpPr>
          <p:spPr bwMode="auto">
            <a:xfrm>
              <a:off x="8190231" y="2424113"/>
              <a:ext cx="228600" cy="369888"/>
            </a:xfrm>
            <a:custGeom>
              <a:avLst/>
              <a:gdLst>
                <a:gd name="T0" fmla="*/ 0 w 131"/>
                <a:gd name="T1" fmla="*/ 19 h 211"/>
                <a:gd name="T2" fmla="*/ 18 w 131"/>
                <a:gd name="T3" fmla="*/ 0 h 211"/>
                <a:gd name="T4" fmla="*/ 51 w 131"/>
                <a:gd name="T5" fmla="*/ 30 h 211"/>
                <a:gd name="T6" fmla="*/ 48 w 131"/>
                <a:gd name="T7" fmla="*/ 33 h 211"/>
                <a:gd name="T8" fmla="*/ 50 w 131"/>
                <a:gd name="T9" fmla="*/ 36 h 211"/>
                <a:gd name="T10" fmla="*/ 46 w 131"/>
                <a:gd name="T11" fmla="*/ 39 h 211"/>
                <a:gd name="T12" fmla="*/ 60 w 131"/>
                <a:gd name="T13" fmla="*/ 41 h 211"/>
                <a:gd name="T14" fmla="*/ 89 w 131"/>
                <a:gd name="T15" fmla="*/ 35 h 211"/>
                <a:gd name="T16" fmla="*/ 96 w 131"/>
                <a:gd name="T17" fmla="*/ 26 h 211"/>
                <a:gd name="T18" fmla="*/ 115 w 131"/>
                <a:gd name="T19" fmla="*/ 15 h 211"/>
                <a:gd name="T20" fmla="*/ 131 w 131"/>
                <a:gd name="T21" fmla="*/ 30 h 211"/>
                <a:gd name="T22" fmla="*/ 131 w 131"/>
                <a:gd name="T23" fmla="*/ 33 h 211"/>
                <a:gd name="T24" fmla="*/ 122 w 131"/>
                <a:gd name="T25" fmla="*/ 109 h 211"/>
                <a:gd name="T26" fmla="*/ 119 w 131"/>
                <a:gd name="T27" fmla="*/ 122 h 211"/>
                <a:gd name="T28" fmla="*/ 110 w 131"/>
                <a:gd name="T29" fmla="*/ 132 h 211"/>
                <a:gd name="T30" fmla="*/ 57 w 131"/>
                <a:gd name="T31" fmla="*/ 140 h 211"/>
                <a:gd name="T32" fmla="*/ 56 w 131"/>
                <a:gd name="T33" fmla="*/ 140 h 211"/>
                <a:gd name="T34" fmla="*/ 55 w 131"/>
                <a:gd name="T35" fmla="*/ 140 h 211"/>
                <a:gd name="T36" fmla="*/ 55 w 131"/>
                <a:gd name="T37" fmla="*/ 145 h 211"/>
                <a:gd name="T38" fmla="*/ 55 w 131"/>
                <a:gd name="T39" fmla="*/ 195 h 211"/>
                <a:gd name="T40" fmla="*/ 46 w 131"/>
                <a:gd name="T41" fmla="*/ 209 h 211"/>
                <a:gd name="T42" fmla="*/ 31 w 131"/>
                <a:gd name="T43" fmla="*/ 200 h 211"/>
                <a:gd name="T44" fmla="*/ 29 w 131"/>
                <a:gd name="T45" fmla="*/ 170 h 211"/>
                <a:gd name="T46" fmla="*/ 31 w 131"/>
                <a:gd name="T47" fmla="*/ 138 h 211"/>
                <a:gd name="T48" fmla="*/ 34 w 131"/>
                <a:gd name="T49" fmla="*/ 130 h 211"/>
                <a:gd name="T50" fmla="*/ 52 w 131"/>
                <a:gd name="T51" fmla="*/ 116 h 211"/>
                <a:gd name="T52" fmla="*/ 80 w 131"/>
                <a:gd name="T53" fmla="*/ 111 h 211"/>
                <a:gd name="T54" fmla="*/ 85 w 131"/>
                <a:gd name="T55" fmla="*/ 107 h 211"/>
                <a:gd name="T56" fmla="*/ 92 w 131"/>
                <a:gd name="T57" fmla="*/ 62 h 211"/>
                <a:gd name="T58" fmla="*/ 92 w 131"/>
                <a:gd name="T59" fmla="*/ 60 h 211"/>
                <a:gd name="T60" fmla="*/ 82 w 131"/>
                <a:gd name="T61" fmla="*/ 63 h 211"/>
                <a:gd name="T62" fmla="*/ 53 w 131"/>
                <a:gd name="T63" fmla="*/ 63 h 211"/>
                <a:gd name="T64" fmla="*/ 36 w 131"/>
                <a:gd name="T65" fmla="*/ 60 h 211"/>
                <a:gd name="T66" fmla="*/ 27 w 131"/>
                <a:gd name="T67" fmla="*/ 46 h 211"/>
                <a:gd name="T68" fmla="*/ 26 w 131"/>
                <a:gd name="T69" fmla="*/ 43 h 211"/>
                <a:gd name="T70" fmla="*/ 2 w 131"/>
                <a:gd name="T71" fmla="*/ 21 h 211"/>
                <a:gd name="T72" fmla="*/ 0 w 131"/>
                <a:gd name="T73" fmla="*/ 1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211">
                  <a:moveTo>
                    <a:pt x="0" y="19"/>
                  </a:moveTo>
                  <a:cubicBezTo>
                    <a:pt x="6" y="12"/>
                    <a:pt x="12" y="6"/>
                    <a:pt x="18" y="0"/>
                  </a:cubicBezTo>
                  <a:cubicBezTo>
                    <a:pt x="29" y="10"/>
                    <a:pt x="40" y="20"/>
                    <a:pt x="51" y="30"/>
                  </a:cubicBezTo>
                  <a:cubicBezTo>
                    <a:pt x="50" y="31"/>
                    <a:pt x="49" y="32"/>
                    <a:pt x="48" y="33"/>
                  </a:cubicBezTo>
                  <a:cubicBezTo>
                    <a:pt x="49" y="34"/>
                    <a:pt x="49" y="35"/>
                    <a:pt x="50" y="36"/>
                  </a:cubicBezTo>
                  <a:cubicBezTo>
                    <a:pt x="49" y="37"/>
                    <a:pt x="48" y="37"/>
                    <a:pt x="46" y="39"/>
                  </a:cubicBezTo>
                  <a:cubicBezTo>
                    <a:pt x="51" y="39"/>
                    <a:pt x="55" y="40"/>
                    <a:pt x="60" y="41"/>
                  </a:cubicBezTo>
                  <a:cubicBezTo>
                    <a:pt x="70" y="42"/>
                    <a:pt x="80" y="41"/>
                    <a:pt x="89" y="35"/>
                  </a:cubicBezTo>
                  <a:cubicBezTo>
                    <a:pt x="92" y="32"/>
                    <a:pt x="95" y="30"/>
                    <a:pt x="96" y="26"/>
                  </a:cubicBezTo>
                  <a:cubicBezTo>
                    <a:pt x="100" y="18"/>
                    <a:pt x="107" y="15"/>
                    <a:pt x="115" y="15"/>
                  </a:cubicBezTo>
                  <a:cubicBezTo>
                    <a:pt x="122" y="16"/>
                    <a:pt x="129" y="23"/>
                    <a:pt x="131" y="30"/>
                  </a:cubicBezTo>
                  <a:cubicBezTo>
                    <a:pt x="131" y="31"/>
                    <a:pt x="131" y="32"/>
                    <a:pt x="131" y="33"/>
                  </a:cubicBezTo>
                  <a:cubicBezTo>
                    <a:pt x="129" y="59"/>
                    <a:pt x="128" y="84"/>
                    <a:pt x="122" y="109"/>
                  </a:cubicBezTo>
                  <a:cubicBezTo>
                    <a:pt x="121" y="114"/>
                    <a:pt x="120" y="118"/>
                    <a:pt x="119" y="122"/>
                  </a:cubicBezTo>
                  <a:cubicBezTo>
                    <a:pt x="118" y="127"/>
                    <a:pt x="114" y="130"/>
                    <a:pt x="110" y="132"/>
                  </a:cubicBezTo>
                  <a:cubicBezTo>
                    <a:pt x="93" y="140"/>
                    <a:pt x="75" y="142"/>
                    <a:pt x="57" y="140"/>
                  </a:cubicBezTo>
                  <a:cubicBezTo>
                    <a:pt x="57" y="140"/>
                    <a:pt x="56" y="140"/>
                    <a:pt x="56" y="140"/>
                  </a:cubicBezTo>
                  <a:cubicBezTo>
                    <a:pt x="56" y="140"/>
                    <a:pt x="56" y="140"/>
                    <a:pt x="55" y="140"/>
                  </a:cubicBezTo>
                  <a:cubicBezTo>
                    <a:pt x="55" y="142"/>
                    <a:pt x="55" y="144"/>
                    <a:pt x="55" y="145"/>
                  </a:cubicBezTo>
                  <a:cubicBezTo>
                    <a:pt x="53" y="162"/>
                    <a:pt x="53" y="178"/>
                    <a:pt x="55" y="195"/>
                  </a:cubicBezTo>
                  <a:cubicBezTo>
                    <a:pt x="56" y="202"/>
                    <a:pt x="52" y="208"/>
                    <a:pt x="46" y="209"/>
                  </a:cubicBezTo>
                  <a:cubicBezTo>
                    <a:pt x="39" y="211"/>
                    <a:pt x="32" y="207"/>
                    <a:pt x="31" y="200"/>
                  </a:cubicBezTo>
                  <a:cubicBezTo>
                    <a:pt x="30" y="190"/>
                    <a:pt x="29" y="180"/>
                    <a:pt x="29" y="170"/>
                  </a:cubicBezTo>
                  <a:cubicBezTo>
                    <a:pt x="28" y="159"/>
                    <a:pt x="29" y="148"/>
                    <a:pt x="31" y="138"/>
                  </a:cubicBezTo>
                  <a:cubicBezTo>
                    <a:pt x="32" y="135"/>
                    <a:pt x="33" y="133"/>
                    <a:pt x="34" y="130"/>
                  </a:cubicBezTo>
                  <a:cubicBezTo>
                    <a:pt x="37" y="122"/>
                    <a:pt x="44" y="118"/>
                    <a:pt x="52" y="116"/>
                  </a:cubicBezTo>
                  <a:cubicBezTo>
                    <a:pt x="61" y="113"/>
                    <a:pt x="71" y="112"/>
                    <a:pt x="80" y="111"/>
                  </a:cubicBezTo>
                  <a:cubicBezTo>
                    <a:pt x="84" y="111"/>
                    <a:pt x="84" y="111"/>
                    <a:pt x="85" y="107"/>
                  </a:cubicBezTo>
                  <a:cubicBezTo>
                    <a:pt x="88" y="92"/>
                    <a:pt x="90" y="77"/>
                    <a:pt x="92" y="62"/>
                  </a:cubicBezTo>
                  <a:cubicBezTo>
                    <a:pt x="92" y="61"/>
                    <a:pt x="92" y="61"/>
                    <a:pt x="92" y="60"/>
                  </a:cubicBezTo>
                  <a:cubicBezTo>
                    <a:pt x="88" y="61"/>
                    <a:pt x="85" y="62"/>
                    <a:pt x="82" y="63"/>
                  </a:cubicBezTo>
                  <a:cubicBezTo>
                    <a:pt x="72" y="65"/>
                    <a:pt x="63" y="65"/>
                    <a:pt x="53" y="63"/>
                  </a:cubicBezTo>
                  <a:cubicBezTo>
                    <a:pt x="47" y="63"/>
                    <a:pt x="42" y="62"/>
                    <a:pt x="36" y="60"/>
                  </a:cubicBezTo>
                  <a:cubicBezTo>
                    <a:pt x="28" y="59"/>
                    <a:pt x="25" y="54"/>
                    <a:pt x="27" y="46"/>
                  </a:cubicBezTo>
                  <a:cubicBezTo>
                    <a:pt x="27" y="45"/>
                    <a:pt x="27" y="44"/>
                    <a:pt x="26" y="43"/>
                  </a:cubicBezTo>
                  <a:cubicBezTo>
                    <a:pt x="18" y="36"/>
                    <a:pt x="10" y="28"/>
                    <a:pt x="2" y="21"/>
                  </a:cubicBezTo>
                  <a:cubicBezTo>
                    <a:pt x="1" y="20"/>
                    <a:pt x="1" y="20"/>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5"/>
            <p:cNvSpPr/>
            <p:nvPr/>
          </p:nvSpPr>
          <p:spPr bwMode="auto">
            <a:xfrm>
              <a:off x="8293419" y="2566988"/>
              <a:ext cx="152400" cy="219075"/>
            </a:xfrm>
            <a:custGeom>
              <a:avLst/>
              <a:gdLst>
                <a:gd name="T0" fmla="*/ 39 w 87"/>
                <a:gd name="T1" fmla="*/ 108 h 125"/>
                <a:gd name="T2" fmla="*/ 48 w 87"/>
                <a:gd name="T3" fmla="*/ 111 h 125"/>
                <a:gd name="T4" fmla="*/ 52 w 87"/>
                <a:gd name="T5" fmla="*/ 118 h 125"/>
                <a:gd name="T6" fmla="*/ 50 w 87"/>
                <a:gd name="T7" fmla="*/ 119 h 125"/>
                <a:gd name="T8" fmla="*/ 46 w 87"/>
                <a:gd name="T9" fmla="*/ 118 h 125"/>
                <a:gd name="T10" fmla="*/ 45 w 87"/>
                <a:gd name="T11" fmla="*/ 118 h 125"/>
                <a:gd name="T12" fmla="*/ 44 w 87"/>
                <a:gd name="T13" fmla="*/ 125 h 125"/>
                <a:gd name="T14" fmla="*/ 34 w 87"/>
                <a:gd name="T15" fmla="*/ 114 h 125"/>
                <a:gd name="T16" fmla="*/ 20 w 87"/>
                <a:gd name="T17" fmla="*/ 125 h 125"/>
                <a:gd name="T18" fmla="*/ 22 w 87"/>
                <a:gd name="T19" fmla="*/ 115 h 125"/>
                <a:gd name="T20" fmla="*/ 31 w 87"/>
                <a:gd name="T21" fmla="*/ 109 h 125"/>
                <a:gd name="T22" fmla="*/ 33 w 87"/>
                <a:gd name="T23" fmla="*/ 107 h 125"/>
                <a:gd name="T24" fmla="*/ 33 w 87"/>
                <a:gd name="T25" fmla="*/ 81 h 125"/>
                <a:gd name="T26" fmla="*/ 33 w 87"/>
                <a:gd name="T27" fmla="*/ 80 h 125"/>
                <a:gd name="T28" fmla="*/ 27 w 87"/>
                <a:gd name="T29" fmla="*/ 81 h 125"/>
                <a:gd name="T30" fmla="*/ 7 w 87"/>
                <a:gd name="T31" fmla="*/ 81 h 125"/>
                <a:gd name="T32" fmla="*/ 1 w 87"/>
                <a:gd name="T33" fmla="*/ 73 h 125"/>
                <a:gd name="T34" fmla="*/ 12 w 87"/>
                <a:gd name="T35" fmla="*/ 65 h 125"/>
                <a:gd name="T36" fmla="*/ 43 w 87"/>
                <a:gd name="T37" fmla="*/ 62 h 125"/>
                <a:gd name="T38" fmla="*/ 70 w 87"/>
                <a:gd name="T39" fmla="*/ 31 h 125"/>
                <a:gd name="T40" fmla="*/ 73 w 87"/>
                <a:gd name="T41" fmla="*/ 11 h 125"/>
                <a:gd name="T42" fmla="*/ 81 w 87"/>
                <a:gd name="T43" fmla="*/ 1 h 125"/>
                <a:gd name="T44" fmla="*/ 87 w 87"/>
                <a:gd name="T45" fmla="*/ 5 h 125"/>
                <a:gd name="T46" fmla="*/ 86 w 87"/>
                <a:gd name="T47" fmla="*/ 23 h 125"/>
                <a:gd name="T48" fmla="*/ 72 w 87"/>
                <a:gd name="T49" fmla="*/ 58 h 125"/>
                <a:gd name="T50" fmla="*/ 52 w 87"/>
                <a:gd name="T51" fmla="*/ 73 h 125"/>
                <a:gd name="T52" fmla="*/ 41 w 87"/>
                <a:gd name="T53" fmla="*/ 77 h 125"/>
                <a:gd name="T54" fmla="*/ 39 w 87"/>
                <a:gd name="T55" fmla="*/ 79 h 125"/>
                <a:gd name="T56" fmla="*/ 39 w 87"/>
                <a:gd name="T57" fmla="*/ 10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125">
                  <a:moveTo>
                    <a:pt x="39" y="108"/>
                  </a:moveTo>
                  <a:cubicBezTo>
                    <a:pt x="43" y="109"/>
                    <a:pt x="46" y="110"/>
                    <a:pt x="48" y="111"/>
                  </a:cubicBezTo>
                  <a:cubicBezTo>
                    <a:pt x="52" y="112"/>
                    <a:pt x="53" y="115"/>
                    <a:pt x="52" y="118"/>
                  </a:cubicBezTo>
                  <a:cubicBezTo>
                    <a:pt x="52" y="120"/>
                    <a:pt x="51" y="120"/>
                    <a:pt x="50" y="119"/>
                  </a:cubicBezTo>
                  <a:cubicBezTo>
                    <a:pt x="48" y="119"/>
                    <a:pt x="47" y="119"/>
                    <a:pt x="46" y="118"/>
                  </a:cubicBezTo>
                  <a:cubicBezTo>
                    <a:pt x="46" y="118"/>
                    <a:pt x="45" y="118"/>
                    <a:pt x="45" y="118"/>
                  </a:cubicBezTo>
                  <a:cubicBezTo>
                    <a:pt x="45" y="120"/>
                    <a:pt x="44" y="123"/>
                    <a:pt x="44" y="125"/>
                  </a:cubicBezTo>
                  <a:cubicBezTo>
                    <a:pt x="38" y="122"/>
                    <a:pt x="36" y="120"/>
                    <a:pt x="34" y="114"/>
                  </a:cubicBezTo>
                  <a:cubicBezTo>
                    <a:pt x="30" y="119"/>
                    <a:pt x="26" y="123"/>
                    <a:pt x="20" y="125"/>
                  </a:cubicBezTo>
                  <a:cubicBezTo>
                    <a:pt x="18" y="122"/>
                    <a:pt x="19" y="117"/>
                    <a:pt x="22" y="115"/>
                  </a:cubicBezTo>
                  <a:cubicBezTo>
                    <a:pt x="25" y="113"/>
                    <a:pt x="28" y="111"/>
                    <a:pt x="31" y="109"/>
                  </a:cubicBezTo>
                  <a:cubicBezTo>
                    <a:pt x="32" y="109"/>
                    <a:pt x="33" y="108"/>
                    <a:pt x="33" y="107"/>
                  </a:cubicBezTo>
                  <a:cubicBezTo>
                    <a:pt x="33" y="99"/>
                    <a:pt x="33" y="90"/>
                    <a:pt x="33" y="81"/>
                  </a:cubicBezTo>
                  <a:cubicBezTo>
                    <a:pt x="33" y="81"/>
                    <a:pt x="33" y="81"/>
                    <a:pt x="33" y="80"/>
                  </a:cubicBezTo>
                  <a:cubicBezTo>
                    <a:pt x="31" y="81"/>
                    <a:pt x="29" y="81"/>
                    <a:pt x="27" y="81"/>
                  </a:cubicBezTo>
                  <a:cubicBezTo>
                    <a:pt x="20" y="81"/>
                    <a:pt x="13" y="81"/>
                    <a:pt x="7" y="81"/>
                  </a:cubicBezTo>
                  <a:cubicBezTo>
                    <a:pt x="2" y="81"/>
                    <a:pt x="0" y="78"/>
                    <a:pt x="1" y="73"/>
                  </a:cubicBezTo>
                  <a:cubicBezTo>
                    <a:pt x="3" y="68"/>
                    <a:pt x="7" y="65"/>
                    <a:pt x="12" y="65"/>
                  </a:cubicBezTo>
                  <a:cubicBezTo>
                    <a:pt x="23" y="66"/>
                    <a:pt x="33" y="65"/>
                    <a:pt x="43" y="62"/>
                  </a:cubicBezTo>
                  <a:cubicBezTo>
                    <a:pt x="58" y="57"/>
                    <a:pt x="67" y="46"/>
                    <a:pt x="70" y="31"/>
                  </a:cubicBezTo>
                  <a:cubicBezTo>
                    <a:pt x="72" y="24"/>
                    <a:pt x="72" y="18"/>
                    <a:pt x="73" y="11"/>
                  </a:cubicBezTo>
                  <a:cubicBezTo>
                    <a:pt x="73" y="6"/>
                    <a:pt x="76" y="2"/>
                    <a:pt x="81" y="1"/>
                  </a:cubicBezTo>
                  <a:cubicBezTo>
                    <a:pt x="84" y="0"/>
                    <a:pt x="87" y="2"/>
                    <a:pt x="87" y="5"/>
                  </a:cubicBezTo>
                  <a:cubicBezTo>
                    <a:pt x="87" y="11"/>
                    <a:pt x="87" y="17"/>
                    <a:pt x="86" y="23"/>
                  </a:cubicBezTo>
                  <a:cubicBezTo>
                    <a:pt x="84" y="36"/>
                    <a:pt x="80" y="48"/>
                    <a:pt x="72" y="58"/>
                  </a:cubicBezTo>
                  <a:cubicBezTo>
                    <a:pt x="66" y="64"/>
                    <a:pt x="59" y="69"/>
                    <a:pt x="52" y="73"/>
                  </a:cubicBezTo>
                  <a:cubicBezTo>
                    <a:pt x="48" y="74"/>
                    <a:pt x="45" y="76"/>
                    <a:pt x="41" y="77"/>
                  </a:cubicBezTo>
                  <a:cubicBezTo>
                    <a:pt x="40" y="78"/>
                    <a:pt x="39" y="79"/>
                    <a:pt x="39" y="79"/>
                  </a:cubicBezTo>
                  <a:cubicBezTo>
                    <a:pt x="39" y="89"/>
                    <a:pt x="39" y="99"/>
                    <a:pt x="3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6"/>
            <p:cNvSpPr/>
            <p:nvPr/>
          </p:nvSpPr>
          <p:spPr bwMode="auto">
            <a:xfrm>
              <a:off x="8328344" y="2360613"/>
              <a:ext cx="74613" cy="76200"/>
            </a:xfrm>
            <a:custGeom>
              <a:avLst/>
              <a:gdLst>
                <a:gd name="T0" fmla="*/ 22 w 43"/>
                <a:gd name="T1" fmla="*/ 1 h 43"/>
                <a:gd name="T2" fmla="*/ 43 w 43"/>
                <a:gd name="T3" fmla="*/ 22 h 43"/>
                <a:gd name="T4" fmla="*/ 22 w 43"/>
                <a:gd name="T5" fmla="*/ 43 h 43"/>
                <a:gd name="T6" fmla="*/ 1 w 43"/>
                <a:gd name="T7" fmla="*/ 21 h 43"/>
                <a:gd name="T8" fmla="*/ 22 w 43"/>
                <a:gd name="T9" fmla="*/ 1 h 43"/>
              </a:gdLst>
              <a:ahLst/>
              <a:cxnLst>
                <a:cxn ang="0">
                  <a:pos x="T0" y="T1"/>
                </a:cxn>
                <a:cxn ang="0">
                  <a:pos x="T2" y="T3"/>
                </a:cxn>
                <a:cxn ang="0">
                  <a:pos x="T4" y="T5"/>
                </a:cxn>
                <a:cxn ang="0">
                  <a:pos x="T6" y="T7"/>
                </a:cxn>
                <a:cxn ang="0">
                  <a:pos x="T8" y="T9"/>
                </a:cxn>
              </a:cxnLst>
              <a:rect l="0" t="0" r="r" b="b"/>
              <a:pathLst>
                <a:path w="43" h="43">
                  <a:moveTo>
                    <a:pt x="22" y="1"/>
                  </a:moveTo>
                  <a:cubicBezTo>
                    <a:pt x="34" y="1"/>
                    <a:pt x="43" y="10"/>
                    <a:pt x="43" y="22"/>
                  </a:cubicBezTo>
                  <a:cubicBezTo>
                    <a:pt x="42" y="34"/>
                    <a:pt x="33" y="43"/>
                    <a:pt x="22" y="43"/>
                  </a:cubicBezTo>
                  <a:cubicBezTo>
                    <a:pt x="10" y="42"/>
                    <a:pt x="0" y="33"/>
                    <a:pt x="1" y="21"/>
                  </a:cubicBezTo>
                  <a:cubicBezTo>
                    <a:pt x="1" y="10"/>
                    <a:pt x="11"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灯泡系列并列关系图表</a:t>
            </a:r>
            <a:endParaRPr lang="zh-CN" altLang="en-US" dirty="0"/>
          </a:p>
        </p:txBody>
      </p:sp>
      <p:grpSp>
        <p:nvGrpSpPr>
          <p:cNvPr id="6" name="Group 4"/>
          <p:cNvGrpSpPr>
            <a:grpSpLocks noChangeAspect="1"/>
          </p:cNvGrpSpPr>
          <p:nvPr/>
        </p:nvGrpSpPr>
        <p:grpSpPr bwMode="auto">
          <a:xfrm>
            <a:off x="4761247" y="1003696"/>
            <a:ext cx="2669507" cy="4673264"/>
            <a:chOff x="2609" y="4"/>
            <a:chExt cx="2462" cy="4310"/>
          </a:xfrm>
        </p:grpSpPr>
        <p:sp>
          <p:nvSpPr>
            <p:cNvPr id="8" name="Freeform 5"/>
            <p:cNvSpPr/>
            <p:nvPr/>
          </p:nvSpPr>
          <p:spPr bwMode="auto">
            <a:xfrm>
              <a:off x="3325" y="3368"/>
              <a:ext cx="1059" cy="946"/>
            </a:xfrm>
            <a:custGeom>
              <a:avLst/>
              <a:gdLst>
                <a:gd name="T0" fmla="*/ 224 w 447"/>
                <a:gd name="T1" fmla="*/ 5 h 400"/>
                <a:gd name="T2" fmla="*/ 39 w 447"/>
                <a:gd name="T3" fmla="*/ 0 h 400"/>
                <a:gd name="T4" fmla="*/ 3 w 447"/>
                <a:gd name="T5" fmla="*/ 0 h 400"/>
                <a:gd name="T6" fmla="*/ 3 w 447"/>
                <a:gd name="T7" fmla="*/ 43 h 400"/>
                <a:gd name="T8" fmla="*/ 17 w 447"/>
                <a:gd name="T9" fmla="*/ 61 h 400"/>
                <a:gd name="T10" fmla="*/ 3 w 447"/>
                <a:gd name="T11" fmla="*/ 88 h 400"/>
                <a:gd name="T12" fmla="*/ 3 w 447"/>
                <a:gd name="T13" fmla="*/ 105 h 400"/>
                <a:gd name="T14" fmla="*/ 17 w 447"/>
                <a:gd name="T15" fmla="*/ 122 h 400"/>
                <a:gd name="T16" fmla="*/ 0 w 447"/>
                <a:gd name="T17" fmla="*/ 150 h 400"/>
                <a:gd name="T18" fmla="*/ 0 w 447"/>
                <a:gd name="T19" fmla="*/ 166 h 400"/>
                <a:gd name="T20" fmla="*/ 17 w 447"/>
                <a:gd name="T21" fmla="*/ 180 h 400"/>
                <a:gd name="T22" fmla="*/ 3 w 447"/>
                <a:gd name="T23" fmla="*/ 214 h 400"/>
                <a:gd name="T24" fmla="*/ 3 w 447"/>
                <a:gd name="T25" fmla="*/ 225 h 400"/>
                <a:gd name="T26" fmla="*/ 17 w 447"/>
                <a:gd name="T27" fmla="*/ 258 h 400"/>
                <a:gd name="T28" fmla="*/ 28 w 447"/>
                <a:gd name="T29" fmla="*/ 275 h 400"/>
                <a:gd name="T30" fmla="*/ 41 w 447"/>
                <a:gd name="T31" fmla="*/ 293 h 400"/>
                <a:gd name="T32" fmla="*/ 80 w 447"/>
                <a:gd name="T33" fmla="*/ 330 h 400"/>
                <a:gd name="T34" fmla="*/ 92 w 447"/>
                <a:gd name="T35" fmla="*/ 330 h 400"/>
                <a:gd name="T36" fmla="*/ 142 w 447"/>
                <a:gd name="T37" fmla="*/ 387 h 400"/>
                <a:gd name="T38" fmla="*/ 197 w 447"/>
                <a:gd name="T39" fmla="*/ 399 h 400"/>
                <a:gd name="T40" fmla="*/ 223 w 447"/>
                <a:gd name="T41" fmla="*/ 394 h 400"/>
                <a:gd name="T42" fmla="*/ 250 w 447"/>
                <a:gd name="T43" fmla="*/ 399 h 400"/>
                <a:gd name="T44" fmla="*/ 304 w 447"/>
                <a:gd name="T45" fmla="*/ 387 h 400"/>
                <a:gd name="T46" fmla="*/ 355 w 447"/>
                <a:gd name="T47" fmla="*/ 330 h 400"/>
                <a:gd name="T48" fmla="*/ 366 w 447"/>
                <a:gd name="T49" fmla="*/ 330 h 400"/>
                <a:gd name="T50" fmla="*/ 405 w 447"/>
                <a:gd name="T51" fmla="*/ 293 h 400"/>
                <a:gd name="T52" fmla="*/ 418 w 447"/>
                <a:gd name="T53" fmla="*/ 275 h 400"/>
                <a:gd name="T54" fmla="*/ 430 w 447"/>
                <a:gd name="T55" fmla="*/ 258 h 400"/>
                <a:gd name="T56" fmla="*/ 444 w 447"/>
                <a:gd name="T57" fmla="*/ 225 h 400"/>
                <a:gd name="T58" fmla="*/ 444 w 447"/>
                <a:gd name="T59" fmla="*/ 214 h 400"/>
                <a:gd name="T60" fmla="*/ 430 w 447"/>
                <a:gd name="T61" fmla="*/ 180 h 400"/>
                <a:gd name="T62" fmla="*/ 447 w 447"/>
                <a:gd name="T63" fmla="*/ 166 h 400"/>
                <a:gd name="T64" fmla="*/ 447 w 447"/>
                <a:gd name="T65" fmla="*/ 150 h 400"/>
                <a:gd name="T66" fmla="*/ 430 w 447"/>
                <a:gd name="T67" fmla="*/ 122 h 400"/>
                <a:gd name="T68" fmla="*/ 444 w 447"/>
                <a:gd name="T69" fmla="*/ 105 h 400"/>
                <a:gd name="T70" fmla="*/ 444 w 447"/>
                <a:gd name="T71" fmla="*/ 88 h 400"/>
                <a:gd name="T72" fmla="*/ 430 w 447"/>
                <a:gd name="T73" fmla="*/ 61 h 400"/>
                <a:gd name="T74" fmla="*/ 444 w 447"/>
                <a:gd name="T75" fmla="*/ 43 h 400"/>
                <a:gd name="T76" fmla="*/ 444 w 447"/>
                <a:gd name="T77" fmla="*/ 0 h 400"/>
                <a:gd name="T78" fmla="*/ 224 w 447"/>
                <a:gd name="T79" fmla="*/ 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400">
                  <a:moveTo>
                    <a:pt x="224" y="5"/>
                  </a:moveTo>
                  <a:cubicBezTo>
                    <a:pt x="224" y="5"/>
                    <a:pt x="112" y="3"/>
                    <a:pt x="39" y="0"/>
                  </a:cubicBezTo>
                  <a:cubicBezTo>
                    <a:pt x="3" y="0"/>
                    <a:pt x="3" y="0"/>
                    <a:pt x="3" y="0"/>
                  </a:cubicBezTo>
                  <a:cubicBezTo>
                    <a:pt x="3" y="43"/>
                    <a:pt x="3" y="43"/>
                    <a:pt x="3" y="43"/>
                  </a:cubicBezTo>
                  <a:cubicBezTo>
                    <a:pt x="3" y="43"/>
                    <a:pt x="5" y="56"/>
                    <a:pt x="17" y="61"/>
                  </a:cubicBezTo>
                  <a:cubicBezTo>
                    <a:pt x="17" y="61"/>
                    <a:pt x="19" y="79"/>
                    <a:pt x="3" y="88"/>
                  </a:cubicBezTo>
                  <a:cubicBezTo>
                    <a:pt x="3" y="105"/>
                    <a:pt x="3" y="105"/>
                    <a:pt x="3" y="105"/>
                  </a:cubicBezTo>
                  <a:cubicBezTo>
                    <a:pt x="3" y="105"/>
                    <a:pt x="14" y="114"/>
                    <a:pt x="17" y="122"/>
                  </a:cubicBezTo>
                  <a:cubicBezTo>
                    <a:pt x="19" y="130"/>
                    <a:pt x="5" y="148"/>
                    <a:pt x="0" y="150"/>
                  </a:cubicBezTo>
                  <a:cubicBezTo>
                    <a:pt x="0" y="166"/>
                    <a:pt x="0" y="166"/>
                    <a:pt x="0" y="166"/>
                  </a:cubicBezTo>
                  <a:cubicBezTo>
                    <a:pt x="0" y="166"/>
                    <a:pt x="13" y="168"/>
                    <a:pt x="17" y="180"/>
                  </a:cubicBezTo>
                  <a:cubicBezTo>
                    <a:pt x="21" y="192"/>
                    <a:pt x="10" y="210"/>
                    <a:pt x="3" y="214"/>
                  </a:cubicBezTo>
                  <a:cubicBezTo>
                    <a:pt x="3" y="225"/>
                    <a:pt x="3" y="225"/>
                    <a:pt x="3" y="225"/>
                  </a:cubicBezTo>
                  <a:cubicBezTo>
                    <a:pt x="3" y="225"/>
                    <a:pt x="25" y="238"/>
                    <a:pt x="17" y="258"/>
                  </a:cubicBezTo>
                  <a:cubicBezTo>
                    <a:pt x="17" y="258"/>
                    <a:pt x="10" y="268"/>
                    <a:pt x="28" y="275"/>
                  </a:cubicBezTo>
                  <a:cubicBezTo>
                    <a:pt x="28" y="275"/>
                    <a:pt x="38" y="285"/>
                    <a:pt x="41" y="293"/>
                  </a:cubicBezTo>
                  <a:cubicBezTo>
                    <a:pt x="45" y="301"/>
                    <a:pt x="72" y="329"/>
                    <a:pt x="80" y="330"/>
                  </a:cubicBezTo>
                  <a:cubicBezTo>
                    <a:pt x="92" y="330"/>
                    <a:pt x="92" y="330"/>
                    <a:pt x="92" y="330"/>
                  </a:cubicBezTo>
                  <a:cubicBezTo>
                    <a:pt x="92" y="330"/>
                    <a:pt x="129" y="369"/>
                    <a:pt x="142" y="387"/>
                  </a:cubicBezTo>
                  <a:cubicBezTo>
                    <a:pt x="142" y="387"/>
                    <a:pt x="172" y="400"/>
                    <a:pt x="197" y="399"/>
                  </a:cubicBezTo>
                  <a:cubicBezTo>
                    <a:pt x="197" y="399"/>
                    <a:pt x="213" y="394"/>
                    <a:pt x="223" y="394"/>
                  </a:cubicBezTo>
                  <a:cubicBezTo>
                    <a:pt x="234" y="394"/>
                    <a:pt x="250" y="399"/>
                    <a:pt x="250" y="399"/>
                  </a:cubicBezTo>
                  <a:cubicBezTo>
                    <a:pt x="275" y="400"/>
                    <a:pt x="304" y="387"/>
                    <a:pt x="304" y="387"/>
                  </a:cubicBezTo>
                  <a:cubicBezTo>
                    <a:pt x="317" y="369"/>
                    <a:pt x="355" y="330"/>
                    <a:pt x="355" y="330"/>
                  </a:cubicBezTo>
                  <a:cubicBezTo>
                    <a:pt x="366" y="330"/>
                    <a:pt x="366" y="330"/>
                    <a:pt x="366" y="330"/>
                  </a:cubicBezTo>
                  <a:cubicBezTo>
                    <a:pt x="374" y="329"/>
                    <a:pt x="401" y="301"/>
                    <a:pt x="405" y="293"/>
                  </a:cubicBezTo>
                  <a:cubicBezTo>
                    <a:pt x="409" y="285"/>
                    <a:pt x="418" y="275"/>
                    <a:pt x="418" y="275"/>
                  </a:cubicBezTo>
                  <a:cubicBezTo>
                    <a:pt x="436" y="268"/>
                    <a:pt x="430" y="258"/>
                    <a:pt x="430" y="258"/>
                  </a:cubicBezTo>
                  <a:cubicBezTo>
                    <a:pt x="422" y="238"/>
                    <a:pt x="444" y="225"/>
                    <a:pt x="444" y="225"/>
                  </a:cubicBezTo>
                  <a:cubicBezTo>
                    <a:pt x="444" y="214"/>
                    <a:pt x="444" y="214"/>
                    <a:pt x="444" y="214"/>
                  </a:cubicBezTo>
                  <a:cubicBezTo>
                    <a:pt x="436" y="210"/>
                    <a:pt x="426" y="192"/>
                    <a:pt x="430" y="180"/>
                  </a:cubicBezTo>
                  <a:cubicBezTo>
                    <a:pt x="434" y="168"/>
                    <a:pt x="447" y="166"/>
                    <a:pt x="447" y="166"/>
                  </a:cubicBezTo>
                  <a:cubicBezTo>
                    <a:pt x="447" y="150"/>
                    <a:pt x="447" y="150"/>
                    <a:pt x="447" y="150"/>
                  </a:cubicBezTo>
                  <a:cubicBezTo>
                    <a:pt x="442" y="148"/>
                    <a:pt x="427" y="130"/>
                    <a:pt x="430" y="122"/>
                  </a:cubicBezTo>
                  <a:cubicBezTo>
                    <a:pt x="433" y="114"/>
                    <a:pt x="444" y="105"/>
                    <a:pt x="444" y="105"/>
                  </a:cubicBezTo>
                  <a:cubicBezTo>
                    <a:pt x="444" y="88"/>
                    <a:pt x="444" y="88"/>
                    <a:pt x="444" y="88"/>
                  </a:cubicBezTo>
                  <a:cubicBezTo>
                    <a:pt x="427" y="79"/>
                    <a:pt x="430" y="61"/>
                    <a:pt x="430" y="61"/>
                  </a:cubicBezTo>
                  <a:cubicBezTo>
                    <a:pt x="442" y="56"/>
                    <a:pt x="444" y="43"/>
                    <a:pt x="444" y="43"/>
                  </a:cubicBezTo>
                  <a:cubicBezTo>
                    <a:pt x="444" y="0"/>
                    <a:pt x="444" y="0"/>
                    <a:pt x="444" y="0"/>
                  </a:cubicBezTo>
                  <a:cubicBezTo>
                    <a:pt x="383" y="3"/>
                    <a:pt x="224" y="5"/>
                    <a:pt x="224" y="5"/>
                  </a:cubicBezTo>
                  <a:close/>
                </a:path>
              </a:pathLst>
            </a:custGeom>
            <a:solidFill>
              <a:srgbClr val="2F32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3571" y="3401"/>
              <a:ext cx="803" cy="83"/>
            </a:xfrm>
            <a:custGeom>
              <a:avLst/>
              <a:gdLst>
                <a:gd name="T0" fmla="*/ 0 w 339"/>
                <a:gd name="T1" fmla="*/ 2 h 35"/>
                <a:gd name="T2" fmla="*/ 321 w 339"/>
                <a:gd name="T3" fmla="*/ 0 h 35"/>
                <a:gd name="T4" fmla="*/ 314 w 339"/>
                <a:gd name="T5" fmla="*/ 35 h 35"/>
                <a:gd name="T6" fmla="*/ 7 w 339"/>
                <a:gd name="T7" fmla="*/ 31 h 35"/>
                <a:gd name="T8" fmla="*/ 278 w 339"/>
                <a:gd name="T9" fmla="*/ 17 h 35"/>
                <a:gd name="T10" fmla="*/ 0 w 339"/>
                <a:gd name="T11" fmla="*/ 2 h 35"/>
              </a:gdLst>
              <a:ahLst/>
              <a:cxnLst>
                <a:cxn ang="0">
                  <a:pos x="T0" y="T1"/>
                </a:cxn>
                <a:cxn ang="0">
                  <a:pos x="T2" y="T3"/>
                </a:cxn>
                <a:cxn ang="0">
                  <a:pos x="T4" y="T5"/>
                </a:cxn>
                <a:cxn ang="0">
                  <a:pos x="T6" y="T7"/>
                </a:cxn>
                <a:cxn ang="0">
                  <a:pos x="T8" y="T9"/>
                </a:cxn>
                <a:cxn ang="0">
                  <a:pos x="T10" y="T11"/>
                </a:cxn>
              </a:cxnLst>
              <a:rect l="0" t="0" r="r" b="b"/>
              <a:pathLst>
                <a:path w="339" h="35">
                  <a:moveTo>
                    <a:pt x="0" y="2"/>
                  </a:moveTo>
                  <a:cubicBezTo>
                    <a:pt x="0" y="2"/>
                    <a:pt x="238" y="11"/>
                    <a:pt x="321" y="0"/>
                  </a:cubicBezTo>
                  <a:cubicBezTo>
                    <a:pt x="321" y="0"/>
                    <a:pt x="339" y="21"/>
                    <a:pt x="314" y="35"/>
                  </a:cubicBezTo>
                  <a:cubicBezTo>
                    <a:pt x="7" y="31"/>
                    <a:pt x="7" y="31"/>
                    <a:pt x="7" y="31"/>
                  </a:cubicBezTo>
                  <a:cubicBezTo>
                    <a:pt x="7" y="31"/>
                    <a:pt x="264" y="26"/>
                    <a:pt x="278" y="17"/>
                  </a:cubicBezTo>
                  <a:cubicBezTo>
                    <a:pt x="278" y="17"/>
                    <a:pt x="69" y="4"/>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3405" y="3526"/>
              <a:ext cx="874" cy="78"/>
            </a:xfrm>
            <a:custGeom>
              <a:avLst/>
              <a:gdLst>
                <a:gd name="T0" fmla="*/ 0 w 369"/>
                <a:gd name="T1" fmla="*/ 0 h 33"/>
                <a:gd name="T2" fmla="*/ 369 w 369"/>
                <a:gd name="T3" fmla="*/ 0 h 33"/>
                <a:gd name="T4" fmla="*/ 0 w 369"/>
                <a:gd name="T5" fmla="*/ 0 h 33"/>
              </a:gdLst>
              <a:ahLst/>
              <a:cxnLst>
                <a:cxn ang="0">
                  <a:pos x="T0" y="T1"/>
                </a:cxn>
                <a:cxn ang="0">
                  <a:pos x="T2" y="T3"/>
                </a:cxn>
                <a:cxn ang="0">
                  <a:pos x="T4" y="T5"/>
                </a:cxn>
              </a:cxnLst>
              <a:rect l="0" t="0" r="r" b="b"/>
              <a:pathLst>
                <a:path w="369" h="33">
                  <a:moveTo>
                    <a:pt x="0" y="0"/>
                  </a:moveTo>
                  <a:cubicBezTo>
                    <a:pt x="0" y="0"/>
                    <a:pt x="203" y="20"/>
                    <a:pt x="369" y="0"/>
                  </a:cubicBezTo>
                  <a:cubicBezTo>
                    <a:pt x="369" y="0"/>
                    <a:pt x="143" y="3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3410" y="3640"/>
              <a:ext cx="874" cy="78"/>
            </a:xfrm>
            <a:custGeom>
              <a:avLst/>
              <a:gdLst>
                <a:gd name="T0" fmla="*/ 0 w 369"/>
                <a:gd name="T1" fmla="*/ 0 h 33"/>
                <a:gd name="T2" fmla="*/ 369 w 369"/>
                <a:gd name="T3" fmla="*/ 0 h 33"/>
                <a:gd name="T4" fmla="*/ 0 w 369"/>
                <a:gd name="T5" fmla="*/ 0 h 33"/>
              </a:gdLst>
              <a:ahLst/>
              <a:cxnLst>
                <a:cxn ang="0">
                  <a:pos x="T0" y="T1"/>
                </a:cxn>
                <a:cxn ang="0">
                  <a:pos x="T2" y="T3"/>
                </a:cxn>
                <a:cxn ang="0">
                  <a:pos x="T4" y="T5"/>
                </a:cxn>
              </a:cxnLst>
              <a:rect l="0" t="0" r="r" b="b"/>
              <a:pathLst>
                <a:path w="369" h="33">
                  <a:moveTo>
                    <a:pt x="0" y="0"/>
                  </a:moveTo>
                  <a:cubicBezTo>
                    <a:pt x="0" y="0"/>
                    <a:pt x="204" y="20"/>
                    <a:pt x="369" y="0"/>
                  </a:cubicBezTo>
                  <a:cubicBezTo>
                    <a:pt x="369" y="0"/>
                    <a:pt x="144" y="3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p:nvPr/>
          </p:nvSpPr>
          <p:spPr bwMode="auto">
            <a:xfrm>
              <a:off x="3410" y="3772"/>
              <a:ext cx="874" cy="76"/>
            </a:xfrm>
            <a:custGeom>
              <a:avLst/>
              <a:gdLst>
                <a:gd name="T0" fmla="*/ 0 w 369"/>
                <a:gd name="T1" fmla="*/ 0 h 32"/>
                <a:gd name="T2" fmla="*/ 369 w 369"/>
                <a:gd name="T3" fmla="*/ 0 h 32"/>
                <a:gd name="T4" fmla="*/ 0 w 369"/>
                <a:gd name="T5" fmla="*/ 0 h 32"/>
              </a:gdLst>
              <a:ahLst/>
              <a:cxnLst>
                <a:cxn ang="0">
                  <a:pos x="T0" y="T1"/>
                </a:cxn>
                <a:cxn ang="0">
                  <a:pos x="T2" y="T3"/>
                </a:cxn>
                <a:cxn ang="0">
                  <a:pos x="T4" y="T5"/>
                </a:cxn>
              </a:cxnLst>
              <a:rect l="0" t="0" r="r" b="b"/>
              <a:pathLst>
                <a:path w="369" h="32">
                  <a:moveTo>
                    <a:pt x="0" y="0"/>
                  </a:moveTo>
                  <a:cubicBezTo>
                    <a:pt x="0" y="0"/>
                    <a:pt x="204" y="19"/>
                    <a:pt x="369" y="0"/>
                  </a:cubicBezTo>
                  <a:cubicBezTo>
                    <a:pt x="369" y="0"/>
                    <a:pt x="144" y="3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p:nvPr/>
          </p:nvSpPr>
          <p:spPr bwMode="auto">
            <a:xfrm>
              <a:off x="3419" y="3886"/>
              <a:ext cx="875" cy="75"/>
            </a:xfrm>
            <a:custGeom>
              <a:avLst/>
              <a:gdLst>
                <a:gd name="T0" fmla="*/ 0 w 369"/>
                <a:gd name="T1" fmla="*/ 0 h 32"/>
                <a:gd name="T2" fmla="*/ 369 w 369"/>
                <a:gd name="T3" fmla="*/ 0 h 32"/>
                <a:gd name="T4" fmla="*/ 0 w 369"/>
                <a:gd name="T5" fmla="*/ 0 h 32"/>
              </a:gdLst>
              <a:ahLst/>
              <a:cxnLst>
                <a:cxn ang="0">
                  <a:pos x="T0" y="T1"/>
                </a:cxn>
                <a:cxn ang="0">
                  <a:pos x="T2" y="T3"/>
                </a:cxn>
                <a:cxn ang="0">
                  <a:pos x="T4" y="T5"/>
                </a:cxn>
              </a:cxnLst>
              <a:rect l="0" t="0" r="r" b="b"/>
              <a:pathLst>
                <a:path w="369" h="32">
                  <a:moveTo>
                    <a:pt x="0" y="0"/>
                  </a:moveTo>
                  <a:cubicBezTo>
                    <a:pt x="0" y="0"/>
                    <a:pt x="203" y="19"/>
                    <a:pt x="369" y="0"/>
                  </a:cubicBezTo>
                  <a:cubicBezTo>
                    <a:pt x="369" y="0"/>
                    <a:pt x="144" y="3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p:nvPr/>
          </p:nvSpPr>
          <p:spPr bwMode="auto">
            <a:xfrm>
              <a:off x="3417" y="3997"/>
              <a:ext cx="874" cy="76"/>
            </a:xfrm>
            <a:custGeom>
              <a:avLst/>
              <a:gdLst>
                <a:gd name="T0" fmla="*/ 0 w 369"/>
                <a:gd name="T1" fmla="*/ 0 h 32"/>
                <a:gd name="T2" fmla="*/ 369 w 369"/>
                <a:gd name="T3" fmla="*/ 0 h 32"/>
                <a:gd name="T4" fmla="*/ 0 w 369"/>
                <a:gd name="T5" fmla="*/ 0 h 32"/>
              </a:gdLst>
              <a:ahLst/>
              <a:cxnLst>
                <a:cxn ang="0">
                  <a:pos x="T0" y="T1"/>
                </a:cxn>
                <a:cxn ang="0">
                  <a:pos x="T2" y="T3"/>
                </a:cxn>
                <a:cxn ang="0">
                  <a:pos x="T4" y="T5"/>
                </a:cxn>
              </a:cxnLst>
              <a:rect l="0" t="0" r="r" b="b"/>
              <a:pathLst>
                <a:path w="369" h="32">
                  <a:moveTo>
                    <a:pt x="0" y="0"/>
                  </a:moveTo>
                  <a:cubicBezTo>
                    <a:pt x="0" y="0"/>
                    <a:pt x="203" y="19"/>
                    <a:pt x="369" y="0"/>
                  </a:cubicBezTo>
                  <a:cubicBezTo>
                    <a:pt x="369" y="0"/>
                    <a:pt x="144" y="3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p:nvPr/>
          </p:nvSpPr>
          <p:spPr bwMode="auto">
            <a:xfrm>
              <a:off x="3841" y="4125"/>
              <a:ext cx="303" cy="153"/>
            </a:xfrm>
            <a:custGeom>
              <a:avLst/>
              <a:gdLst>
                <a:gd name="T0" fmla="*/ 0 w 128"/>
                <a:gd name="T1" fmla="*/ 0 h 65"/>
                <a:gd name="T2" fmla="*/ 128 w 128"/>
                <a:gd name="T3" fmla="*/ 0 h 65"/>
                <a:gd name="T4" fmla="*/ 71 w 128"/>
                <a:gd name="T5" fmla="*/ 65 h 65"/>
                <a:gd name="T6" fmla="*/ 69 w 128"/>
                <a:gd name="T7" fmla="*/ 18 h 65"/>
                <a:gd name="T8" fmla="*/ 0 w 128"/>
                <a:gd name="T9" fmla="*/ 0 h 65"/>
              </a:gdLst>
              <a:ahLst/>
              <a:cxnLst>
                <a:cxn ang="0">
                  <a:pos x="T0" y="T1"/>
                </a:cxn>
                <a:cxn ang="0">
                  <a:pos x="T2" y="T3"/>
                </a:cxn>
                <a:cxn ang="0">
                  <a:pos x="T4" y="T5"/>
                </a:cxn>
                <a:cxn ang="0">
                  <a:pos x="T6" y="T7"/>
                </a:cxn>
                <a:cxn ang="0">
                  <a:pos x="T8" y="T9"/>
                </a:cxn>
              </a:cxnLst>
              <a:rect l="0" t="0" r="r" b="b"/>
              <a:pathLst>
                <a:path w="128" h="65">
                  <a:moveTo>
                    <a:pt x="0" y="0"/>
                  </a:moveTo>
                  <a:cubicBezTo>
                    <a:pt x="0" y="0"/>
                    <a:pt x="95" y="6"/>
                    <a:pt x="128" y="0"/>
                  </a:cubicBezTo>
                  <a:cubicBezTo>
                    <a:pt x="71" y="65"/>
                    <a:pt x="71" y="65"/>
                    <a:pt x="71" y="65"/>
                  </a:cubicBezTo>
                  <a:cubicBezTo>
                    <a:pt x="71" y="65"/>
                    <a:pt x="94" y="19"/>
                    <a:pt x="69" y="18"/>
                  </a:cubicBezTo>
                  <a:cubicBezTo>
                    <a:pt x="45" y="17"/>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p:nvPr/>
          </p:nvSpPr>
          <p:spPr bwMode="auto">
            <a:xfrm>
              <a:off x="3630" y="3552"/>
              <a:ext cx="311" cy="114"/>
            </a:xfrm>
            <a:custGeom>
              <a:avLst/>
              <a:gdLst>
                <a:gd name="T0" fmla="*/ 65 w 131"/>
                <a:gd name="T1" fmla="*/ 1 h 48"/>
                <a:gd name="T2" fmla="*/ 0 w 131"/>
                <a:gd name="T3" fmla="*/ 1 h 48"/>
                <a:gd name="T4" fmla="*/ 91 w 131"/>
                <a:gd name="T5" fmla="*/ 45 h 48"/>
                <a:gd name="T6" fmla="*/ 131 w 131"/>
                <a:gd name="T7" fmla="*/ 48 h 48"/>
                <a:gd name="T8" fmla="*/ 90 w 131"/>
                <a:gd name="T9" fmla="*/ 0 h 48"/>
              </a:gdLst>
              <a:ahLst/>
              <a:cxnLst>
                <a:cxn ang="0">
                  <a:pos x="T0" y="T1"/>
                </a:cxn>
                <a:cxn ang="0">
                  <a:pos x="T2" y="T3"/>
                </a:cxn>
                <a:cxn ang="0">
                  <a:pos x="T4" y="T5"/>
                </a:cxn>
                <a:cxn ang="0">
                  <a:pos x="T6" y="T7"/>
                </a:cxn>
                <a:cxn ang="0">
                  <a:pos x="T8" y="T9"/>
                </a:cxn>
              </a:cxnLst>
              <a:rect l="0" t="0" r="r" b="b"/>
              <a:pathLst>
                <a:path w="131" h="48">
                  <a:moveTo>
                    <a:pt x="65" y="1"/>
                  </a:moveTo>
                  <a:cubicBezTo>
                    <a:pt x="0" y="1"/>
                    <a:pt x="0" y="1"/>
                    <a:pt x="0" y="1"/>
                  </a:cubicBezTo>
                  <a:cubicBezTo>
                    <a:pt x="0" y="1"/>
                    <a:pt x="123" y="34"/>
                    <a:pt x="91" y="45"/>
                  </a:cubicBezTo>
                  <a:cubicBezTo>
                    <a:pt x="83" y="48"/>
                    <a:pt x="131" y="48"/>
                    <a:pt x="131" y="48"/>
                  </a:cubicBezTo>
                  <a:cubicBezTo>
                    <a:pt x="131" y="48"/>
                    <a:pt x="83" y="10"/>
                    <a:pt x="9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p:nvPr/>
          </p:nvSpPr>
          <p:spPr bwMode="auto">
            <a:xfrm>
              <a:off x="3637" y="3659"/>
              <a:ext cx="311" cy="142"/>
            </a:xfrm>
            <a:custGeom>
              <a:avLst/>
              <a:gdLst>
                <a:gd name="T0" fmla="*/ 65 w 131"/>
                <a:gd name="T1" fmla="*/ 2 h 60"/>
                <a:gd name="T2" fmla="*/ 0 w 131"/>
                <a:gd name="T3" fmla="*/ 2 h 60"/>
                <a:gd name="T4" fmla="*/ 91 w 131"/>
                <a:gd name="T5" fmla="*/ 56 h 60"/>
                <a:gd name="T6" fmla="*/ 131 w 131"/>
                <a:gd name="T7" fmla="*/ 60 h 60"/>
                <a:gd name="T8" fmla="*/ 89 w 131"/>
                <a:gd name="T9" fmla="*/ 0 h 60"/>
              </a:gdLst>
              <a:ahLst/>
              <a:cxnLst>
                <a:cxn ang="0">
                  <a:pos x="T0" y="T1"/>
                </a:cxn>
                <a:cxn ang="0">
                  <a:pos x="T2" y="T3"/>
                </a:cxn>
                <a:cxn ang="0">
                  <a:pos x="T4" y="T5"/>
                </a:cxn>
                <a:cxn ang="0">
                  <a:pos x="T6" y="T7"/>
                </a:cxn>
                <a:cxn ang="0">
                  <a:pos x="T8" y="T9"/>
                </a:cxn>
              </a:cxnLst>
              <a:rect l="0" t="0" r="r" b="b"/>
              <a:pathLst>
                <a:path w="131" h="60">
                  <a:moveTo>
                    <a:pt x="65" y="2"/>
                  </a:moveTo>
                  <a:cubicBezTo>
                    <a:pt x="0" y="2"/>
                    <a:pt x="0" y="2"/>
                    <a:pt x="0" y="2"/>
                  </a:cubicBezTo>
                  <a:cubicBezTo>
                    <a:pt x="0" y="2"/>
                    <a:pt x="123" y="43"/>
                    <a:pt x="91" y="56"/>
                  </a:cubicBezTo>
                  <a:cubicBezTo>
                    <a:pt x="83" y="60"/>
                    <a:pt x="131" y="60"/>
                    <a:pt x="131" y="60"/>
                  </a:cubicBezTo>
                  <a:cubicBezTo>
                    <a:pt x="131" y="60"/>
                    <a:pt x="83" y="13"/>
                    <a:pt x="8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5"/>
            <p:cNvSpPr/>
            <p:nvPr/>
          </p:nvSpPr>
          <p:spPr bwMode="auto">
            <a:xfrm>
              <a:off x="3751" y="3794"/>
              <a:ext cx="310" cy="120"/>
            </a:xfrm>
            <a:custGeom>
              <a:avLst/>
              <a:gdLst>
                <a:gd name="T0" fmla="*/ 65 w 131"/>
                <a:gd name="T1" fmla="*/ 1 h 51"/>
                <a:gd name="T2" fmla="*/ 0 w 131"/>
                <a:gd name="T3" fmla="*/ 1 h 51"/>
                <a:gd name="T4" fmla="*/ 91 w 131"/>
                <a:gd name="T5" fmla="*/ 48 h 51"/>
                <a:gd name="T6" fmla="*/ 131 w 131"/>
                <a:gd name="T7" fmla="*/ 51 h 51"/>
                <a:gd name="T8" fmla="*/ 89 w 131"/>
                <a:gd name="T9" fmla="*/ 0 h 51"/>
              </a:gdLst>
              <a:ahLst/>
              <a:cxnLst>
                <a:cxn ang="0">
                  <a:pos x="T0" y="T1"/>
                </a:cxn>
                <a:cxn ang="0">
                  <a:pos x="T2" y="T3"/>
                </a:cxn>
                <a:cxn ang="0">
                  <a:pos x="T4" y="T5"/>
                </a:cxn>
                <a:cxn ang="0">
                  <a:pos x="T6" y="T7"/>
                </a:cxn>
                <a:cxn ang="0">
                  <a:pos x="T8" y="T9"/>
                </a:cxn>
              </a:cxnLst>
              <a:rect l="0" t="0" r="r" b="b"/>
              <a:pathLst>
                <a:path w="131" h="51">
                  <a:moveTo>
                    <a:pt x="65" y="1"/>
                  </a:moveTo>
                  <a:cubicBezTo>
                    <a:pt x="0" y="1"/>
                    <a:pt x="0" y="1"/>
                    <a:pt x="0" y="1"/>
                  </a:cubicBezTo>
                  <a:cubicBezTo>
                    <a:pt x="0" y="1"/>
                    <a:pt x="123" y="37"/>
                    <a:pt x="91" y="48"/>
                  </a:cubicBezTo>
                  <a:cubicBezTo>
                    <a:pt x="83" y="51"/>
                    <a:pt x="131" y="51"/>
                    <a:pt x="131" y="51"/>
                  </a:cubicBezTo>
                  <a:cubicBezTo>
                    <a:pt x="131" y="51"/>
                    <a:pt x="83" y="11"/>
                    <a:pt x="8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
            <p:cNvSpPr/>
            <p:nvPr/>
          </p:nvSpPr>
          <p:spPr bwMode="auto">
            <a:xfrm>
              <a:off x="3562" y="3909"/>
              <a:ext cx="308" cy="121"/>
            </a:xfrm>
            <a:custGeom>
              <a:avLst/>
              <a:gdLst>
                <a:gd name="T0" fmla="*/ 64 w 130"/>
                <a:gd name="T1" fmla="*/ 1 h 51"/>
                <a:gd name="T2" fmla="*/ 0 w 130"/>
                <a:gd name="T3" fmla="*/ 1 h 51"/>
                <a:gd name="T4" fmla="*/ 90 w 130"/>
                <a:gd name="T5" fmla="*/ 48 h 51"/>
                <a:gd name="T6" fmla="*/ 130 w 130"/>
                <a:gd name="T7" fmla="*/ 51 h 51"/>
                <a:gd name="T8" fmla="*/ 89 w 130"/>
                <a:gd name="T9" fmla="*/ 0 h 51"/>
              </a:gdLst>
              <a:ahLst/>
              <a:cxnLst>
                <a:cxn ang="0">
                  <a:pos x="T0" y="T1"/>
                </a:cxn>
                <a:cxn ang="0">
                  <a:pos x="T2" y="T3"/>
                </a:cxn>
                <a:cxn ang="0">
                  <a:pos x="T4" y="T5"/>
                </a:cxn>
                <a:cxn ang="0">
                  <a:pos x="T6" y="T7"/>
                </a:cxn>
                <a:cxn ang="0">
                  <a:pos x="T8" y="T9"/>
                </a:cxn>
              </a:cxnLst>
              <a:rect l="0" t="0" r="r" b="b"/>
              <a:pathLst>
                <a:path w="130" h="51">
                  <a:moveTo>
                    <a:pt x="64" y="1"/>
                  </a:moveTo>
                  <a:cubicBezTo>
                    <a:pt x="0" y="1"/>
                    <a:pt x="0" y="1"/>
                    <a:pt x="0" y="1"/>
                  </a:cubicBezTo>
                  <a:cubicBezTo>
                    <a:pt x="0" y="1"/>
                    <a:pt x="122" y="37"/>
                    <a:pt x="90" y="48"/>
                  </a:cubicBezTo>
                  <a:cubicBezTo>
                    <a:pt x="83" y="51"/>
                    <a:pt x="130" y="51"/>
                    <a:pt x="130" y="51"/>
                  </a:cubicBezTo>
                  <a:cubicBezTo>
                    <a:pt x="130" y="51"/>
                    <a:pt x="83" y="11"/>
                    <a:pt x="8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p:nvPr/>
          </p:nvSpPr>
          <p:spPr bwMode="auto">
            <a:xfrm>
              <a:off x="2728" y="169"/>
              <a:ext cx="2286" cy="3192"/>
            </a:xfrm>
            <a:custGeom>
              <a:avLst/>
              <a:gdLst>
                <a:gd name="T0" fmla="*/ 1298 w 2286"/>
                <a:gd name="T1" fmla="*/ 2718 h 3192"/>
                <a:gd name="T2" fmla="*/ 1639 w 2286"/>
                <a:gd name="T3" fmla="*/ 3192 h 3192"/>
                <a:gd name="T4" fmla="*/ 1987 w 2286"/>
                <a:gd name="T5" fmla="*/ 2456 h 3192"/>
                <a:gd name="T6" fmla="*/ 2286 w 2286"/>
                <a:gd name="T7" fmla="*/ 1595 h 3192"/>
                <a:gd name="T8" fmla="*/ 0 w 2286"/>
                <a:gd name="T9" fmla="*/ 641 h 3192"/>
                <a:gd name="T10" fmla="*/ 720 w 2286"/>
                <a:gd name="T11" fmla="*/ 0 h 3192"/>
                <a:gd name="T12" fmla="*/ 2066 w 2286"/>
                <a:gd name="T13" fmla="*/ 736 h 3192"/>
                <a:gd name="T14" fmla="*/ 104 w 2286"/>
                <a:gd name="T15" fmla="*/ 1909 h 3192"/>
                <a:gd name="T16" fmla="*/ 1566 w 2286"/>
                <a:gd name="T17" fmla="*/ 1921 h 3192"/>
                <a:gd name="T18" fmla="*/ 1987 w 2286"/>
                <a:gd name="T19" fmla="*/ 2456 h 3192"/>
                <a:gd name="T20" fmla="*/ 590 w 2286"/>
                <a:gd name="T21" fmla="*/ 3116 h 3192"/>
                <a:gd name="T22" fmla="*/ 334 w 2286"/>
                <a:gd name="T23" fmla="*/ 2688 h 3192"/>
                <a:gd name="T24" fmla="*/ 253 w 2286"/>
                <a:gd name="T25" fmla="*/ 2316 h 3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6" h="3192">
                  <a:moveTo>
                    <a:pt x="1298" y="2718"/>
                  </a:moveTo>
                  <a:lnTo>
                    <a:pt x="1639" y="3192"/>
                  </a:lnTo>
                  <a:lnTo>
                    <a:pt x="1987" y="2456"/>
                  </a:lnTo>
                  <a:lnTo>
                    <a:pt x="2286" y="1595"/>
                  </a:lnTo>
                  <a:lnTo>
                    <a:pt x="0" y="641"/>
                  </a:lnTo>
                  <a:lnTo>
                    <a:pt x="720" y="0"/>
                  </a:lnTo>
                  <a:lnTo>
                    <a:pt x="2066" y="736"/>
                  </a:lnTo>
                  <a:lnTo>
                    <a:pt x="104" y="1909"/>
                  </a:lnTo>
                  <a:lnTo>
                    <a:pt x="1566" y="1921"/>
                  </a:lnTo>
                  <a:lnTo>
                    <a:pt x="1987" y="2456"/>
                  </a:lnTo>
                  <a:lnTo>
                    <a:pt x="590" y="3116"/>
                  </a:lnTo>
                  <a:lnTo>
                    <a:pt x="334" y="2688"/>
                  </a:lnTo>
                  <a:lnTo>
                    <a:pt x="253" y="2316"/>
                  </a:lnTo>
                </a:path>
              </a:pathLst>
            </a:custGeom>
            <a:noFill/>
            <a:ln w="30163"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3820" y="228"/>
              <a:ext cx="1194" cy="1536"/>
            </a:xfrm>
            <a:custGeom>
              <a:avLst/>
              <a:gdLst>
                <a:gd name="T0" fmla="*/ 362 w 1194"/>
                <a:gd name="T1" fmla="*/ 343 h 1536"/>
                <a:gd name="T2" fmla="*/ 597 w 1194"/>
                <a:gd name="T3" fmla="*/ 0 h 1536"/>
                <a:gd name="T4" fmla="*/ 974 w 1194"/>
                <a:gd name="T5" fmla="*/ 677 h 1536"/>
                <a:gd name="T6" fmla="*/ 1151 w 1194"/>
                <a:gd name="T7" fmla="*/ 587 h 1536"/>
                <a:gd name="T8" fmla="*/ 1194 w 1194"/>
                <a:gd name="T9" fmla="*/ 1536 h 1536"/>
                <a:gd name="T10" fmla="*/ 974 w 1194"/>
                <a:gd name="T11" fmla="*/ 677 h 1536"/>
                <a:gd name="T12" fmla="*/ 0 w 1194"/>
                <a:gd name="T13" fmla="*/ 433 h 1536"/>
              </a:gdLst>
              <a:ahLst/>
              <a:cxnLst>
                <a:cxn ang="0">
                  <a:pos x="T0" y="T1"/>
                </a:cxn>
                <a:cxn ang="0">
                  <a:pos x="T2" y="T3"/>
                </a:cxn>
                <a:cxn ang="0">
                  <a:pos x="T4" y="T5"/>
                </a:cxn>
                <a:cxn ang="0">
                  <a:pos x="T6" y="T7"/>
                </a:cxn>
                <a:cxn ang="0">
                  <a:pos x="T8" y="T9"/>
                </a:cxn>
                <a:cxn ang="0">
                  <a:pos x="T10" y="T11"/>
                </a:cxn>
                <a:cxn ang="0">
                  <a:pos x="T12" y="T13"/>
                </a:cxn>
              </a:cxnLst>
              <a:rect l="0" t="0" r="r" b="b"/>
              <a:pathLst>
                <a:path w="1194" h="1536">
                  <a:moveTo>
                    <a:pt x="362" y="343"/>
                  </a:moveTo>
                  <a:lnTo>
                    <a:pt x="597" y="0"/>
                  </a:lnTo>
                  <a:lnTo>
                    <a:pt x="974" y="677"/>
                  </a:lnTo>
                  <a:lnTo>
                    <a:pt x="1151" y="587"/>
                  </a:lnTo>
                  <a:lnTo>
                    <a:pt x="1194" y="1536"/>
                  </a:lnTo>
                  <a:lnTo>
                    <a:pt x="974" y="677"/>
                  </a:lnTo>
                  <a:lnTo>
                    <a:pt x="0" y="433"/>
                  </a:lnTo>
                </a:path>
              </a:pathLst>
            </a:custGeom>
            <a:noFill/>
            <a:ln w="30163"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2673" y="512"/>
              <a:ext cx="1388" cy="2375"/>
            </a:xfrm>
            <a:custGeom>
              <a:avLst/>
              <a:gdLst>
                <a:gd name="T0" fmla="*/ 1128 w 1388"/>
                <a:gd name="T1" fmla="*/ 755 h 2375"/>
                <a:gd name="T2" fmla="*/ 1147 w 1388"/>
                <a:gd name="T3" fmla="*/ 149 h 2375"/>
                <a:gd name="T4" fmla="*/ 389 w 1388"/>
                <a:gd name="T5" fmla="*/ 0 h 2375"/>
                <a:gd name="T6" fmla="*/ 694 w 1388"/>
                <a:gd name="T7" fmla="*/ 570 h 2375"/>
                <a:gd name="T8" fmla="*/ 0 w 1388"/>
                <a:gd name="T9" fmla="*/ 937 h 2375"/>
                <a:gd name="T10" fmla="*/ 159 w 1388"/>
                <a:gd name="T11" fmla="*/ 1566 h 2375"/>
                <a:gd name="T12" fmla="*/ 308 w 1388"/>
                <a:gd name="T13" fmla="*/ 1973 h 2375"/>
                <a:gd name="T14" fmla="*/ 974 w 1388"/>
                <a:gd name="T15" fmla="*/ 1573 h 2375"/>
                <a:gd name="T16" fmla="*/ 389 w 1388"/>
                <a:gd name="T17" fmla="*/ 2345 h 2375"/>
                <a:gd name="T18" fmla="*/ 1388 w 1388"/>
                <a:gd name="T19" fmla="*/ 2375 h 2375"/>
                <a:gd name="T20" fmla="*/ 1059 w 1388"/>
                <a:gd name="T21" fmla="*/ 1027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8" h="2375">
                  <a:moveTo>
                    <a:pt x="1128" y="755"/>
                  </a:moveTo>
                  <a:lnTo>
                    <a:pt x="1147" y="149"/>
                  </a:lnTo>
                  <a:lnTo>
                    <a:pt x="389" y="0"/>
                  </a:lnTo>
                  <a:lnTo>
                    <a:pt x="694" y="570"/>
                  </a:lnTo>
                  <a:lnTo>
                    <a:pt x="0" y="937"/>
                  </a:lnTo>
                  <a:lnTo>
                    <a:pt x="159" y="1566"/>
                  </a:lnTo>
                  <a:lnTo>
                    <a:pt x="308" y="1973"/>
                  </a:lnTo>
                  <a:lnTo>
                    <a:pt x="974" y="1573"/>
                  </a:lnTo>
                  <a:lnTo>
                    <a:pt x="389" y="2345"/>
                  </a:lnTo>
                  <a:lnTo>
                    <a:pt x="1388" y="2375"/>
                  </a:lnTo>
                  <a:lnTo>
                    <a:pt x="1059" y="1027"/>
                  </a:lnTo>
                </a:path>
              </a:pathLst>
            </a:custGeom>
            <a:noFill/>
            <a:ln w="30163"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 name="Line 20"/>
            <p:cNvSpPr>
              <a:spLocks noChangeShapeType="1"/>
            </p:cNvSpPr>
            <p:nvPr/>
          </p:nvSpPr>
          <p:spPr bwMode="auto">
            <a:xfrm flipH="1">
              <a:off x="2673" y="810"/>
              <a:ext cx="55" cy="639"/>
            </a:xfrm>
            <a:prstGeom prst="line">
              <a:avLst/>
            </a:prstGeom>
            <a:noFill/>
            <a:ln w="30163" cap="flat">
              <a:solidFill>
                <a:srgbClr val="00A79C"/>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3448" y="82"/>
              <a:ext cx="1523" cy="733"/>
            </a:xfrm>
            <a:custGeom>
              <a:avLst/>
              <a:gdLst>
                <a:gd name="T0" fmla="*/ 1523 w 1523"/>
                <a:gd name="T1" fmla="*/ 733 h 733"/>
                <a:gd name="T2" fmla="*/ 969 w 1523"/>
                <a:gd name="T3" fmla="*/ 146 h 733"/>
                <a:gd name="T4" fmla="*/ 474 w 1523"/>
                <a:gd name="T5" fmla="*/ 0 h 733"/>
                <a:gd name="T6" fmla="*/ 0 w 1523"/>
                <a:gd name="T7" fmla="*/ 87 h 733"/>
              </a:gdLst>
              <a:ahLst/>
              <a:cxnLst>
                <a:cxn ang="0">
                  <a:pos x="T0" y="T1"/>
                </a:cxn>
                <a:cxn ang="0">
                  <a:pos x="T2" y="T3"/>
                </a:cxn>
                <a:cxn ang="0">
                  <a:pos x="T4" y="T5"/>
                </a:cxn>
                <a:cxn ang="0">
                  <a:pos x="T6" y="T7"/>
                </a:cxn>
              </a:cxnLst>
              <a:rect l="0" t="0" r="r" b="b"/>
              <a:pathLst>
                <a:path w="1523" h="733">
                  <a:moveTo>
                    <a:pt x="1523" y="733"/>
                  </a:moveTo>
                  <a:lnTo>
                    <a:pt x="969" y="146"/>
                  </a:lnTo>
                  <a:lnTo>
                    <a:pt x="474" y="0"/>
                  </a:lnTo>
                  <a:lnTo>
                    <a:pt x="0" y="87"/>
                  </a:lnTo>
                </a:path>
              </a:pathLst>
            </a:custGeom>
            <a:noFill/>
            <a:ln w="30163"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Line 22"/>
            <p:cNvSpPr>
              <a:spLocks noChangeShapeType="1"/>
            </p:cNvSpPr>
            <p:nvPr/>
          </p:nvSpPr>
          <p:spPr bwMode="auto">
            <a:xfrm flipV="1">
              <a:off x="3273" y="1082"/>
              <a:ext cx="94" cy="734"/>
            </a:xfrm>
            <a:prstGeom prst="line">
              <a:avLst/>
            </a:prstGeom>
            <a:noFill/>
            <a:ln w="30163"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4019" y="1369"/>
              <a:ext cx="879" cy="721"/>
            </a:xfrm>
            <a:custGeom>
              <a:avLst/>
              <a:gdLst>
                <a:gd name="T0" fmla="*/ 879 w 879"/>
                <a:gd name="T1" fmla="*/ 404 h 721"/>
                <a:gd name="T2" fmla="*/ 275 w 879"/>
                <a:gd name="T3" fmla="*/ 721 h 721"/>
                <a:gd name="T4" fmla="*/ 0 w 879"/>
                <a:gd name="T5" fmla="*/ 0 h 721"/>
              </a:gdLst>
              <a:ahLst/>
              <a:cxnLst>
                <a:cxn ang="0">
                  <a:pos x="T0" y="T1"/>
                </a:cxn>
                <a:cxn ang="0">
                  <a:pos x="T2" y="T3"/>
                </a:cxn>
                <a:cxn ang="0">
                  <a:pos x="T4" y="T5"/>
                </a:cxn>
              </a:cxnLst>
              <a:rect l="0" t="0" r="r" b="b"/>
              <a:pathLst>
                <a:path w="879" h="721">
                  <a:moveTo>
                    <a:pt x="879" y="404"/>
                  </a:moveTo>
                  <a:lnTo>
                    <a:pt x="275" y="721"/>
                  </a:lnTo>
                  <a:lnTo>
                    <a:pt x="0" y="0"/>
                  </a:lnTo>
                </a:path>
              </a:pathLst>
            </a:custGeom>
            <a:noFill/>
            <a:ln w="30163"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Line 24"/>
            <p:cNvSpPr>
              <a:spLocks noChangeShapeType="1"/>
            </p:cNvSpPr>
            <p:nvPr/>
          </p:nvSpPr>
          <p:spPr bwMode="auto">
            <a:xfrm>
              <a:off x="3417" y="2400"/>
              <a:ext cx="644" cy="487"/>
            </a:xfrm>
            <a:prstGeom prst="line">
              <a:avLst/>
            </a:prstGeom>
            <a:noFill/>
            <a:ln w="30163"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8" name="Line 25"/>
            <p:cNvSpPr>
              <a:spLocks noChangeShapeType="1"/>
            </p:cNvSpPr>
            <p:nvPr/>
          </p:nvSpPr>
          <p:spPr bwMode="auto">
            <a:xfrm flipH="1">
              <a:off x="4071" y="2327"/>
              <a:ext cx="391" cy="549"/>
            </a:xfrm>
            <a:prstGeom prst="line">
              <a:avLst/>
            </a:prstGeom>
            <a:noFill/>
            <a:ln w="30163"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29" name="Oval 26"/>
            <p:cNvSpPr>
              <a:spLocks noChangeArrowheads="1"/>
            </p:cNvSpPr>
            <p:nvPr/>
          </p:nvSpPr>
          <p:spPr bwMode="auto">
            <a:xfrm>
              <a:off x="2988" y="2764"/>
              <a:ext cx="176" cy="178"/>
            </a:xfrm>
            <a:prstGeom prst="ellipse">
              <a:avLst/>
            </a:pr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Oval 27"/>
            <p:cNvSpPr>
              <a:spLocks noChangeArrowheads="1"/>
            </p:cNvSpPr>
            <p:nvPr/>
          </p:nvSpPr>
          <p:spPr bwMode="auto">
            <a:xfrm>
              <a:off x="3957" y="2764"/>
              <a:ext cx="225" cy="223"/>
            </a:xfrm>
            <a:prstGeom prst="ellipse">
              <a:avLst/>
            </a:pr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Oval 28"/>
            <p:cNvSpPr>
              <a:spLocks noChangeArrowheads="1"/>
            </p:cNvSpPr>
            <p:nvPr/>
          </p:nvSpPr>
          <p:spPr bwMode="auto">
            <a:xfrm>
              <a:off x="4628" y="2549"/>
              <a:ext cx="144" cy="144"/>
            </a:xfrm>
            <a:prstGeom prst="ellipse">
              <a:avLst/>
            </a:pr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Oval 29"/>
            <p:cNvSpPr>
              <a:spLocks noChangeArrowheads="1"/>
            </p:cNvSpPr>
            <p:nvPr/>
          </p:nvSpPr>
          <p:spPr bwMode="auto">
            <a:xfrm>
              <a:off x="4225" y="2010"/>
              <a:ext cx="140" cy="139"/>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Oval 30"/>
            <p:cNvSpPr>
              <a:spLocks noChangeArrowheads="1"/>
            </p:cNvSpPr>
            <p:nvPr/>
          </p:nvSpPr>
          <p:spPr bwMode="auto">
            <a:xfrm>
              <a:off x="3820" y="2031"/>
              <a:ext cx="137" cy="140"/>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Oval 31"/>
            <p:cNvSpPr>
              <a:spLocks noChangeArrowheads="1"/>
            </p:cNvSpPr>
            <p:nvPr/>
          </p:nvSpPr>
          <p:spPr bwMode="auto">
            <a:xfrm>
              <a:off x="3945" y="1269"/>
              <a:ext cx="242" cy="242"/>
            </a:xfrm>
            <a:prstGeom prst="ellipse">
              <a:avLst/>
            </a:prstGeom>
            <a:solidFill>
              <a:srgbClr val="86C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Oval 32"/>
            <p:cNvSpPr>
              <a:spLocks noChangeArrowheads="1"/>
            </p:cNvSpPr>
            <p:nvPr/>
          </p:nvSpPr>
          <p:spPr bwMode="auto">
            <a:xfrm>
              <a:off x="4874" y="1667"/>
              <a:ext cx="197" cy="196"/>
            </a:xfrm>
            <a:prstGeom prst="ellipse">
              <a:avLst/>
            </a:pr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Oval 33"/>
            <p:cNvSpPr>
              <a:spLocks noChangeArrowheads="1"/>
            </p:cNvSpPr>
            <p:nvPr/>
          </p:nvSpPr>
          <p:spPr bwMode="auto">
            <a:xfrm>
              <a:off x="4680" y="836"/>
              <a:ext cx="154" cy="152"/>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Oval 34"/>
            <p:cNvSpPr>
              <a:spLocks noChangeArrowheads="1"/>
            </p:cNvSpPr>
            <p:nvPr/>
          </p:nvSpPr>
          <p:spPr bwMode="auto">
            <a:xfrm>
              <a:off x="4346" y="169"/>
              <a:ext cx="116" cy="114"/>
            </a:xfrm>
            <a:prstGeom prst="ellipse">
              <a:avLst/>
            </a:pr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Oval 35"/>
            <p:cNvSpPr>
              <a:spLocks noChangeArrowheads="1"/>
            </p:cNvSpPr>
            <p:nvPr/>
          </p:nvSpPr>
          <p:spPr bwMode="auto">
            <a:xfrm>
              <a:off x="4130" y="512"/>
              <a:ext cx="123" cy="121"/>
            </a:xfrm>
            <a:prstGeom prst="ellipse">
              <a:avLst/>
            </a:pr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Oval 36"/>
            <p:cNvSpPr>
              <a:spLocks noChangeArrowheads="1"/>
            </p:cNvSpPr>
            <p:nvPr/>
          </p:nvSpPr>
          <p:spPr bwMode="auto">
            <a:xfrm>
              <a:off x="3389" y="120"/>
              <a:ext cx="154" cy="153"/>
            </a:xfrm>
            <a:prstGeom prst="ellipse">
              <a:avLst/>
            </a:pr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Oval 37"/>
            <p:cNvSpPr>
              <a:spLocks noChangeArrowheads="1"/>
            </p:cNvSpPr>
            <p:nvPr/>
          </p:nvSpPr>
          <p:spPr bwMode="auto">
            <a:xfrm>
              <a:off x="3853" y="4"/>
              <a:ext cx="166" cy="165"/>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Oval 38"/>
            <p:cNvSpPr>
              <a:spLocks noChangeArrowheads="1"/>
            </p:cNvSpPr>
            <p:nvPr/>
          </p:nvSpPr>
          <p:spPr bwMode="auto">
            <a:xfrm>
              <a:off x="3732" y="574"/>
              <a:ext cx="157" cy="156"/>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39"/>
            <p:cNvSpPr>
              <a:spLocks noChangeArrowheads="1"/>
            </p:cNvSpPr>
            <p:nvPr/>
          </p:nvSpPr>
          <p:spPr bwMode="auto">
            <a:xfrm>
              <a:off x="3273" y="1014"/>
              <a:ext cx="165" cy="165"/>
            </a:xfrm>
            <a:prstGeom prst="ellipse">
              <a:avLst/>
            </a:pr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40"/>
            <p:cNvSpPr>
              <a:spLocks noChangeArrowheads="1"/>
            </p:cNvSpPr>
            <p:nvPr/>
          </p:nvSpPr>
          <p:spPr bwMode="auto">
            <a:xfrm>
              <a:off x="3732" y="1210"/>
              <a:ext cx="114" cy="114"/>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41"/>
            <p:cNvSpPr>
              <a:spLocks noChangeArrowheads="1"/>
            </p:cNvSpPr>
            <p:nvPr/>
          </p:nvSpPr>
          <p:spPr bwMode="auto">
            <a:xfrm>
              <a:off x="3682" y="1494"/>
              <a:ext cx="107" cy="109"/>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42"/>
            <p:cNvSpPr>
              <a:spLocks noChangeArrowheads="1"/>
            </p:cNvSpPr>
            <p:nvPr/>
          </p:nvSpPr>
          <p:spPr bwMode="auto">
            <a:xfrm>
              <a:off x="3571" y="2012"/>
              <a:ext cx="161" cy="163"/>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Oval 43"/>
            <p:cNvSpPr>
              <a:spLocks noChangeArrowheads="1"/>
            </p:cNvSpPr>
            <p:nvPr/>
          </p:nvSpPr>
          <p:spPr bwMode="auto">
            <a:xfrm>
              <a:off x="2905" y="2433"/>
              <a:ext cx="126" cy="128"/>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Oval 44"/>
            <p:cNvSpPr>
              <a:spLocks noChangeArrowheads="1"/>
            </p:cNvSpPr>
            <p:nvPr/>
          </p:nvSpPr>
          <p:spPr bwMode="auto">
            <a:xfrm>
              <a:off x="2782" y="2031"/>
              <a:ext cx="123" cy="123"/>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Oval 45"/>
            <p:cNvSpPr>
              <a:spLocks noChangeArrowheads="1"/>
            </p:cNvSpPr>
            <p:nvPr/>
          </p:nvSpPr>
          <p:spPr bwMode="auto">
            <a:xfrm>
              <a:off x="3235" y="1740"/>
              <a:ext cx="121" cy="121"/>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Oval 46"/>
            <p:cNvSpPr>
              <a:spLocks noChangeArrowheads="1"/>
            </p:cNvSpPr>
            <p:nvPr/>
          </p:nvSpPr>
          <p:spPr bwMode="auto">
            <a:xfrm>
              <a:off x="2609" y="1357"/>
              <a:ext cx="187" cy="187"/>
            </a:xfrm>
            <a:prstGeom prst="ellipse">
              <a:avLst/>
            </a:prstGeom>
            <a:solidFill>
              <a:srgbClr val="01A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Oval 47"/>
            <p:cNvSpPr>
              <a:spLocks noChangeArrowheads="1"/>
            </p:cNvSpPr>
            <p:nvPr/>
          </p:nvSpPr>
          <p:spPr bwMode="auto">
            <a:xfrm>
              <a:off x="2671" y="746"/>
              <a:ext cx="135" cy="135"/>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Oval 48"/>
            <p:cNvSpPr>
              <a:spLocks noChangeArrowheads="1"/>
            </p:cNvSpPr>
            <p:nvPr/>
          </p:nvSpPr>
          <p:spPr bwMode="auto">
            <a:xfrm>
              <a:off x="3012" y="458"/>
              <a:ext cx="116" cy="116"/>
            </a:xfrm>
            <a:prstGeom prst="ellipse">
              <a:avLst/>
            </a:prstGeom>
            <a:solidFill>
              <a:srgbClr val="E870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Oval 49"/>
            <p:cNvSpPr>
              <a:spLocks noChangeArrowheads="1"/>
            </p:cNvSpPr>
            <p:nvPr/>
          </p:nvSpPr>
          <p:spPr bwMode="auto">
            <a:xfrm>
              <a:off x="4910" y="749"/>
              <a:ext cx="104" cy="104"/>
            </a:xfrm>
            <a:prstGeom prst="ellipse">
              <a:avLst/>
            </a:prstGeom>
            <a:solidFill>
              <a:srgbClr val="663A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Oval 50"/>
            <p:cNvSpPr>
              <a:spLocks noChangeArrowheads="1"/>
            </p:cNvSpPr>
            <p:nvPr/>
          </p:nvSpPr>
          <p:spPr bwMode="auto">
            <a:xfrm>
              <a:off x="3273" y="3226"/>
              <a:ext cx="94" cy="94"/>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Oval 51"/>
            <p:cNvSpPr>
              <a:spLocks noChangeArrowheads="1"/>
            </p:cNvSpPr>
            <p:nvPr/>
          </p:nvSpPr>
          <p:spPr bwMode="auto">
            <a:xfrm>
              <a:off x="4310" y="3283"/>
              <a:ext cx="104" cy="104"/>
            </a:xfrm>
            <a:prstGeom prst="ellipse">
              <a:avLst/>
            </a:prstGeom>
            <a:solidFill>
              <a:srgbClr val="FFB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 name="椭圆 54"/>
          <p:cNvSpPr/>
          <p:nvPr/>
        </p:nvSpPr>
        <p:spPr>
          <a:xfrm>
            <a:off x="4512669" y="5780756"/>
            <a:ext cx="3166662" cy="486717"/>
          </a:xfrm>
          <a:prstGeom prst="ellipse">
            <a:avLst/>
          </a:prstGeom>
          <a:gradFill flip="none" rotWithShape="1">
            <a:gsLst>
              <a:gs pos="0">
                <a:schemeClr val="tx1">
                  <a:alpha val="33000"/>
                </a:schemeClr>
              </a:gs>
              <a:gs pos="100000">
                <a:srgbClr val="F3F3F3">
                  <a:alpha val="26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7715921" y="1522755"/>
            <a:ext cx="736600" cy="736600"/>
            <a:chOff x="8286667" y="635396"/>
            <a:chExt cx="736600" cy="736600"/>
          </a:xfrm>
        </p:grpSpPr>
        <p:sp>
          <p:nvSpPr>
            <p:cNvPr id="56" name="椭圆 55"/>
            <p:cNvSpPr/>
            <p:nvPr/>
          </p:nvSpPr>
          <p:spPr>
            <a:xfrm>
              <a:off x="8286667" y="635396"/>
              <a:ext cx="736600" cy="736600"/>
            </a:xfrm>
            <a:prstGeom prst="ellipse">
              <a:avLst/>
            </a:prstGeom>
            <a:gradFill flip="none" rotWithShape="1">
              <a:gsLst>
                <a:gs pos="0">
                  <a:schemeClr val="bg1">
                    <a:lumMod val="85000"/>
                  </a:schemeClr>
                </a:gs>
                <a:gs pos="100000">
                  <a:srgbClr val="F7F7F7"/>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8394381" y="743110"/>
              <a:ext cx="521172" cy="521172"/>
            </a:xfrm>
            <a:prstGeom prst="ellipse">
              <a:avLst/>
            </a:prstGeom>
            <a:solidFill>
              <a:srgbClr val="FFB850"/>
            </a:solidFill>
            <a:ln w="15875">
              <a:gradFill flip="none" rotWithShape="1">
                <a:gsLst>
                  <a:gs pos="100000">
                    <a:schemeClr val="bg1"/>
                  </a:gs>
                  <a:gs pos="0">
                    <a:schemeClr val="bg1">
                      <a:lumMod val="75000"/>
                    </a:schemeClr>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7715921" y="3329485"/>
            <a:ext cx="736600" cy="736600"/>
            <a:chOff x="8286667" y="635396"/>
            <a:chExt cx="736600" cy="736600"/>
          </a:xfrm>
        </p:grpSpPr>
        <p:sp>
          <p:nvSpPr>
            <p:cNvPr id="60" name="椭圆 59"/>
            <p:cNvSpPr/>
            <p:nvPr/>
          </p:nvSpPr>
          <p:spPr>
            <a:xfrm>
              <a:off x="8286667" y="635396"/>
              <a:ext cx="736600" cy="736600"/>
            </a:xfrm>
            <a:prstGeom prst="ellipse">
              <a:avLst/>
            </a:prstGeom>
            <a:gradFill flip="none" rotWithShape="1">
              <a:gsLst>
                <a:gs pos="0">
                  <a:schemeClr val="bg1">
                    <a:lumMod val="85000"/>
                  </a:schemeClr>
                </a:gs>
                <a:gs pos="100000">
                  <a:srgbClr val="F7F7F7"/>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8394381" y="743110"/>
              <a:ext cx="521172" cy="521172"/>
            </a:xfrm>
            <a:prstGeom prst="ellipse">
              <a:avLst/>
            </a:prstGeom>
            <a:solidFill>
              <a:srgbClr val="E87071"/>
            </a:solidFill>
            <a:ln w="15875">
              <a:gradFill flip="none" rotWithShape="1">
                <a:gsLst>
                  <a:gs pos="100000">
                    <a:schemeClr val="bg1"/>
                  </a:gs>
                  <a:gs pos="0">
                    <a:schemeClr val="bg1">
                      <a:lumMod val="75000"/>
                    </a:schemeClr>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a:off x="3678404" y="1903755"/>
            <a:ext cx="736600" cy="736600"/>
            <a:chOff x="8286667" y="635396"/>
            <a:chExt cx="736600" cy="736600"/>
          </a:xfrm>
        </p:grpSpPr>
        <p:sp>
          <p:nvSpPr>
            <p:cNvPr id="63" name="椭圆 62"/>
            <p:cNvSpPr/>
            <p:nvPr/>
          </p:nvSpPr>
          <p:spPr>
            <a:xfrm>
              <a:off x="8286667" y="635396"/>
              <a:ext cx="736600" cy="736600"/>
            </a:xfrm>
            <a:prstGeom prst="ellipse">
              <a:avLst/>
            </a:prstGeom>
            <a:gradFill flip="none" rotWithShape="1">
              <a:gsLst>
                <a:gs pos="0">
                  <a:schemeClr val="bg1">
                    <a:lumMod val="85000"/>
                  </a:schemeClr>
                </a:gs>
                <a:gs pos="100000">
                  <a:srgbClr val="F7F7F7"/>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8394381" y="743110"/>
              <a:ext cx="521172" cy="521172"/>
            </a:xfrm>
            <a:prstGeom prst="ellipse">
              <a:avLst/>
            </a:prstGeom>
            <a:solidFill>
              <a:srgbClr val="01ACBE"/>
            </a:solidFill>
            <a:ln w="15875">
              <a:gradFill flip="none" rotWithShape="1">
                <a:gsLst>
                  <a:gs pos="100000">
                    <a:schemeClr val="bg1"/>
                  </a:gs>
                  <a:gs pos="0">
                    <a:schemeClr val="bg1">
                      <a:lumMod val="75000"/>
                    </a:schemeClr>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a:off x="3678404" y="3710485"/>
            <a:ext cx="736600" cy="736600"/>
            <a:chOff x="8286667" y="635396"/>
            <a:chExt cx="736600" cy="736600"/>
          </a:xfrm>
        </p:grpSpPr>
        <p:sp>
          <p:nvSpPr>
            <p:cNvPr id="66" name="椭圆 65"/>
            <p:cNvSpPr/>
            <p:nvPr/>
          </p:nvSpPr>
          <p:spPr>
            <a:xfrm>
              <a:off x="8286667" y="635396"/>
              <a:ext cx="736600" cy="736600"/>
            </a:xfrm>
            <a:prstGeom prst="ellipse">
              <a:avLst/>
            </a:prstGeom>
            <a:gradFill flip="none" rotWithShape="1">
              <a:gsLst>
                <a:gs pos="0">
                  <a:schemeClr val="bg1">
                    <a:lumMod val="85000"/>
                  </a:schemeClr>
                </a:gs>
                <a:gs pos="100000">
                  <a:srgbClr val="F7F7F7"/>
                </a:gs>
              </a:gsLst>
              <a:lin ang="2700000" scaled="1"/>
              <a:tileRect/>
            </a:gradFill>
            <a:ln w="15875">
              <a:gradFill flip="none" rotWithShape="1">
                <a:gsLst>
                  <a:gs pos="0">
                    <a:schemeClr val="bg1"/>
                  </a:gs>
                  <a:gs pos="100000">
                    <a:schemeClr val="bg1">
                      <a:lumMod val="85000"/>
                    </a:schemeClr>
                  </a:gs>
                </a:gsLst>
                <a:lin ang="2700000" scaled="1"/>
                <a:tileRect/>
              </a:gradFill>
            </a:ln>
            <a:effectLst>
              <a:outerShdw blurRad="101600" dist="508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8394381" y="743110"/>
              <a:ext cx="521172" cy="521172"/>
            </a:xfrm>
            <a:prstGeom prst="ellipse">
              <a:avLst/>
            </a:prstGeom>
            <a:solidFill>
              <a:srgbClr val="663A77"/>
            </a:solidFill>
            <a:ln w="15875">
              <a:gradFill flip="none" rotWithShape="1">
                <a:gsLst>
                  <a:gs pos="100000">
                    <a:schemeClr val="bg1"/>
                  </a:gs>
                  <a:gs pos="0">
                    <a:schemeClr val="bg1">
                      <a:lumMod val="75000"/>
                    </a:schemeClr>
                  </a:gs>
                </a:gsLst>
                <a:lin ang="2700000" scaled="1"/>
                <a:tileRect/>
              </a:gradFill>
            </a:ln>
            <a:effectLst>
              <a:innerShdw blurRad="635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Group 18"/>
          <p:cNvGrpSpPr>
            <a:grpSpLocks noChangeAspect="1"/>
          </p:cNvGrpSpPr>
          <p:nvPr/>
        </p:nvGrpSpPr>
        <p:grpSpPr bwMode="auto">
          <a:xfrm>
            <a:off x="7887974" y="1791696"/>
            <a:ext cx="381104" cy="224116"/>
            <a:chOff x="5315" y="1433"/>
            <a:chExt cx="2197" cy="1292"/>
          </a:xfrm>
          <a:solidFill>
            <a:schemeClr val="bg1"/>
          </a:solidFill>
        </p:grpSpPr>
        <p:sp>
          <p:nvSpPr>
            <p:cNvPr id="69" name="Freeform 19"/>
            <p:cNvSpPr/>
            <p:nvPr/>
          </p:nvSpPr>
          <p:spPr bwMode="auto">
            <a:xfrm>
              <a:off x="5915" y="1440"/>
              <a:ext cx="1014" cy="1278"/>
            </a:xfrm>
            <a:custGeom>
              <a:avLst/>
              <a:gdLst>
                <a:gd name="T0" fmla="*/ 221 w 428"/>
                <a:gd name="T1" fmla="*/ 231 h 538"/>
                <a:gd name="T2" fmla="*/ 324 w 428"/>
                <a:gd name="T3" fmla="*/ 115 h 538"/>
                <a:gd name="T4" fmla="*/ 207 w 428"/>
                <a:gd name="T5" fmla="*/ 1 h 538"/>
                <a:gd name="T6" fmla="*/ 93 w 428"/>
                <a:gd name="T7" fmla="*/ 118 h 538"/>
                <a:gd name="T8" fmla="*/ 200 w 428"/>
                <a:gd name="T9" fmla="*/ 231 h 538"/>
                <a:gd name="T10" fmla="*/ 2 w 428"/>
                <a:gd name="T11" fmla="*/ 446 h 538"/>
                <a:gd name="T12" fmla="*/ 216 w 428"/>
                <a:gd name="T13" fmla="*/ 537 h 538"/>
                <a:gd name="T14" fmla="*/ 426 w 428"/>
                <a:gd name="T15" fmla="*/ 439 h 538"/>
                <a:gd name="T16" fmla="*/ 221 w 428"/>
                <a:gd name="T17" fmla="*/ 231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538">
                  <a:moveTo>
                    <a:pt x="221" y="231"/>
                  </a:moveTo>
                  <a:cubicBezTo>
                    <a:pt x="280" y="224"/>
                    <a:pt x="325" y="175"/>
                    <a:pt x="324" y="115"/>
                  </a:cubicBezTo>
                  <a:cubicBezTo>
                    <a:pt x="323" y="51"/>
                    <a:pt x="270" y="0"/>
                    <a:pt x="207" y="1"/>
                  </a:cubicBezTo>
                  <a:cubicBezTo>
                    <a:pt x="143" y="2"/>
                    <a:pt x="92" y="55"/>
                    <a:pt x="93" y="118"/>
                  </a:cubicBezTo>
                  <a:cubicBezTo>
                    <a:pt x="94" y="178"/>
                    <a:pt x="141" y="226"/>
                    <a:pt x="200" y="231"/>
                  </a:cubicBezTo>
                  <a:cubicBezTo>
                    <a:pt x="88" y="239"/>
                    <a:pt x="0" y="333"/>
                    <a:pt x="2" y="446"/>
                  </a:cubicBezTo>
                  <a:cubicBezTo>
                    <a:pt x="3" y="511"/>
                    <a:pt x="110" y="538"/>
                    <a:pt x="216" y="537"/>
                  </a:cubicBezTo>
                  <a:cubicBezTo>
                    <a:pt x="321" y="535"/>
                    <a:pt x="428" y="504"/>
                    <a:pt x="426" y="439"/>
                  </a:cubicBezTo>
                  <a:cubicBezTo>
                    <a:pt x="425" y="326"/>
                    <a:pt x="334" y="235"/>
                    <a:pt x="221" y="2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0"/>
            <p:cNvSpPr/>
            <p:nvPr/>
          </p:nvSpPr>
          <p:spPr bwMode="auto">
            <a:xfrm>
              <a:off x="6825" y="1501"/>
              <a:ext cx="678" cy="946"/>
            </a:xfrm>
            <a:custGeom>
              <a:avLst/>
              <a:gdLst>
                <a:gd name="T0" fmla="*/ 132 w 286"/>
                <a:gd name="T1" fmla="*/ 171 h 398"/>
                <a:gd name="T2" fmla="*/ 210 w 286"/>
                <a:gd name="T3" fmla="*/ 85 h 398"/>
                <a:gd name="T4" fmla="*/ 123 w 286"/>
                <a:gd name="T5" fmla="*/ 1 h 398"/>
                <a:gd name="T6" fmla="*/ 39 w 286"/>
                <a:gd name="T7" fmla="*/ 88 h 398"/>
                <a:gd name="T8" fmla="*/ 120 w 286"/>
                <a:gd name="T9" fmla="*/ 171 h 398"/>
                <a:gd name="T10" fmla="*/ 0 w 286"/>
                <a:gd name="T11" fmla="*/ 237 h 398"/>
                <a:gd name="T12" fmla="*/ 77 w 286"/>
                <a:gd name="T13" fmla="*/ 396 h 398"/>
                <a:gd name="T14" fmla="*/ 129 w 286"/>
                <a:gd name="T15" fmla="*/ 398 h 398"/>
                <a:gd name="T16" fmla="*/ 235 w 286"/>
                <a:gd name="T17" fmla="*/ 380 h 398"/>
                <a:gd name="T18" fmla="*/ 286 w 286"/>
                <a:gd name="T19" fmla="*/ 326 h 398"/>
                <a:gd name="T20" fmla="*/ 132 w 286"/>
                <a:gd name="T21" fmla="*/ 17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98">
                  <a:moveTo>
                    <a:pt x="132" y="171"/>
                  </a:moveTo>
                  <a:cubicBezTo>
                    <a:pt x="176" y="167"/>
                    <a:pt x="210" y="130"/>
                    <a:pt x="210" y="85"/>
                  </a:cubicBezTo>
                  <a:cubicBezTo>
                    <a:pt x="209" y="38"/>
                    <a:pt x="170" y="0"/>
                    <a:pt x="123" y="1"/>
                  </a:cubicBezTo>
                  <a:cubicBezTo>
                    <a:pt x="76" y="1"/>
                    <a:pt x="38" y="40"/>
                    <a:pt x="39" y="88"/>
                  </a:cubicBezTo>
                  <a:cubicBezTo>
                    <a:pt x="39" y="133"/>
                    <a:pt x="75" y="169"/>
                    <a:pt x="120" y="171"/>
                  </a:cubicBezTo>
                  <a:cubicBezTo>
                    <a:pt x="71" y="174"/>
                    <a:pt x="28" y="198"/>
                    <a:pt x="0" y="237"/>
                  </a:cubicBezTo>
                  <a:cubicBezTo>
                    <a:pt x="43" y="277"/>
                    <a:pt x="72" y="333"/>
                    <a:pt x="77" y="396"/>
                  </a:cubicBezTo>
                  <a:cubicBezTo>
                    <a:pt x="94" y="398"/>
                    <a:pt x="111" y="398"/>
                    <a:pt x="129" y="398"/>
                  </a:cubicBezTo>
                  <a:cubicBezTo>
                    <a:pt x="170" y="397"/>
                    <a:pt x="207" y="391"/>
                    <a:pt x="235" y="380"/>
                  </a:cubicBezTo>
                  <a:cubicBezTo>
                    <a:pt x="278" y="364"/>
                    <a:pt x="286" y="342"/>
                    <a:pt x="286" y="326"/>
                  </a:cubicBezTo>
                  <a:cubicBezTo>
                    <a:pt x="285" y="241"/>
                    <a:pt x="216" y="173"/>
                    <a:pt x="13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1"/>
            <p:cNvSpPr/>
            <p:nvPr/>
          </p:nvSpPr>
          <p:spPr bwMode="auto">
            <a:xfrm>
              <a:off x="5324" y="1520"/>
              <a:ext cx="678" cy="948"/>
            </a:xfrm>
            <a:custGeom>
              <a:avLst/>
              <a:gdLst>
                <a:gd name="T0" fmla="*/ 286 w 286"/>
                <a:gd name="T1" fmla="*/ 235 h 399"/>
                <a:gd name="T2" fmla="*/ 163 w 286"/>
                <a:gd name="T3" fmla="*/ 171 h 399"/>
                <a:gd name="T4" fmla="*/ 241 w 286"/>
                <a:gd name="T5" fmla="*/ 85 h 399"/>
                <a:gd name="T6" fmla="*/ 154 w 286"/>
                <a:gd name="T7" fmla="*/ 1 h 399"/>
                <a:gd name="T8" fmla="*/ 70 w 286"/>
                <a:gd name="T9" fmla="*/ 88 h 399"/>
                <a:gd name="T10" fmla="*/ 151 w 286"/>
                <a:gd name="T11" fmla="*/ 171 h 399"/>
                <a:gd name="T12" fmla="*/ 2 w 286"/>
                <a:gd name="T13" fmla="*/ 331 h 399"/>
                <a:gd name="T14" fmla="*/ 54 w 286"/>
                <a:gd name="T15" fmla="*/ 384 h 399"/>
                <a:gd name="T16" fmla="*/ 161 w 286"/>
                <a:gd name="T17" fmla="*/ 398 h 399"/>
                <a:gd name="T18" fmla="*/ 216 w 286"/>
                <a:gd name="T19" fmla="*/ 394 h 399"/>
                <a:gd name="T20" fmla="*/ 286 w 286"/>
                <a:gd name="T21" fmla="*/ 23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99">
                  <a:moveTo>
                    <a:pt x="286" y="235"/>
                  </a:moveTo>
                  <a:cubicBezTo>
                    <a:pt x="257" y="196"/>
                    <a:pt x="212" y="172"/>
                    <a:pt x="163" y="171"/>
                  </a:cubicBezTo>
                  <a:cubicBezTo>
                    <a:pt x="207" y="167"/>
                    <a:pt x="242" y="130"/>
                    <a:pt x="241" y="85"/>
                  </a:cubicBezTo>
                  <a:cubicBezTo>
                    <a:pt x="240" y="38"/>
                    <a:pt x="201" y="0"/>
                    <a:pt x="154" y="1"/>
                  </a:cubicBezTo>
                  <a:cubicBezTo>
                    <a:pt x="107" y="1"/>
                    <a:pt x="69" y="41"/>
                    <a:pt x="70" y="88"/>
                  </a:cubicBezTo>
                  <a:cubicBezTo>
                    <a:pt x="71" y="133"/>
                    <a:pt x="106" y="169"/>
                    <a:pt x="151" y="171"/>
                  </a:cubicBezTo>
                  <a:cubicBezTo>
                    <a:pt x="67" y="176"/>
                    <a:pt x="0" y="247"/>
                    <a:pt x="2" y="331"/>
                  </a:cubicBezTo>
                  <a:cubicBezTo>
                    <a:pt x="2" y="347"/>
                    <a:pt x="11" y="369"/>
                    <a:pt x="54" y="384"/>
                  </a:cubicBezTo>
                  <a:cubicBezTo>
                    <a:pt x="83" y="394"/>
                    <a:pt x="120" y="399"/>
                    <a:pt x="161" y="398"/>
                  </a:cubicBezTo>
                  <a:cubicBezTo>
                    <a:pt x="180" y="398"/>
                    <a:pt x="198" y="396"/>
                    <a:pt x="216" y="394"/>
                  </a:cubicBezTo>
                  <a:cubicBezTo>
                    <a:pt x="219" y="332"/>
                    <a:pt x="246" y="277"/>
                    <a:pt x="286"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2"/>
            <p:cNvSpPr/>
            <p:nvPr/>
          </p:nvSpPr>
          <p:spPr bwMode="auto">
            <a:xfrm>
              <a:off x="6837" y="1513"/>
              <a:ext cx="656" cy="925"/>
            </a:xfrm>
            <a:custGeom>
              <a:avLst/>
              <a:gdLst>
                <a:gd name="T0" fmla="*/ 127 w 277"/>
                <a:gd name="T1" fmla="*/ 170 h 389"/>
                <a:gd name="T2" fmla="*/ 127 w 277"/>
                <a:gd name="T3" fmla="*/ 162 h 389"/>
                <a:gd name="T4" fmla="*/ 201 w 277"/>
                <a:gd name="T5" fmla="*/ 80 h 389"/>
                <a:gd name="T6" fmla="*/ 119 w 277"/>
                <a:gd name="T7" fmla="*/ 0 h 389"/>
                <a:gd name="T8" fmla="*/ 118 w 277"/>
                <a:gd name="T9" fmla="*/ 0 h 389"/>
                <a:gd name="T10" fmla="*/ 61 w 277"/>
                <a:gd name="T11" fmla="*/ 24 h 389"/>
                <a:gd name="T12" fmla="*/ 38 w 277"/>
                <a:gd name="T13" fmla="*/ 82 h 389"/>
                <a:gd name="T14" fmla="*/ 115 w 277"/>
                <a:gd name="T15" fmla="*/ 162 h 389"/>
                <a:gd name="T16" fmla="*/ 115 w 277"/>
                <a:gd name="T17" fmla="*/ 170 h 389"/>
                <a:gd name="T18" fmla="*/ 0 w 277"/>
                <a:gd name="T19" fmla="*/ 231 h 389"/>
                <a:gd name="T20" fmla="*/ 76 w 277"/>
                <a:gd name="T21" fmla="*/ 387 h 389"/>
                <a:gd name="T22" fmla="*/ 124 w 277"/>
                <a:gd name="T23" fmla="*/ 389 h 389"/>
                <a:gd name="T24" fmla="*/ 229 w 277"/>
                <a:gd name="T25" fmla="*/ 372 h 389"/>
                <a:gd name="T26" fmla="*/ 277 w 277"/>
                <a:gd name="T27" fmla="*/ 321 h 389"/>
                <a:gd name="T28" fmla="*/ 127 w 277"/>
                <a:gd name="T29" fmla="*/ 17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389">
                  <a:moveTo>
                    <a:pt x="127" y="170"/>
                  </a:moveTo>
                  <a:cubicBezTo>
                    <a:pt x="127" y="162"/>
                    <a:pt x="127" y="162"/>
                    <a:pt x="127" y="162"/>
                  </a:cubicBezTo>
                  <a:cubicBezTo>
                    <a:pt x="169" y="158"/>
                    <a:pt x="201" y="122"/>
                    <a:pt x="201" y="80"/>
                  </a:cubicBezTo>
                  <a:cubicBezTo>
                    <a:pt x="200" y="36"/>
                    <a:pt x="163" y="0"/>
                    <a:pt x="119" y="0"/>
                  </a:cubicBezTo>
                  <a:cubicBezTo>
                    <a:pt x="118" y="0"/>
                    <a:pt x="118" y="0"/>
                    <a:pt x="118" y="0"/>
                  </a:cubicBezTo>
                  <a:cubicBezTo>
                    <a:pt x="96" y="0"/>
                    <a:pt x="76" y="9"/>
                    <a:pt x="61" y="24"/>
                  </a:cubicBezTo>
                  <a:cubicBezTo>
                    <a:pt x="45" y="40"/>
                    <a:pt x="37" y="61"/>
                    <a:pt x="38" y="82"/>
                  </a:cubicBezTo>
                  <a:cubicBezTo>
                    <a:pt x="38" y="125"/>
                    <a:pt x="72" y="160"/>
                    <a:pt x="115" y="162"/>
                  </a:cubicBezTo>
                  <a:cubicBezTo>
                    <a:pt x="115" y="170"/>
                    <a:pt x="115" y="170"/>
                    <a:pt x="115" y="170"/>
                  </a:cubicBezTo>
                  <a:cubicBezTo>
                    <a:pt x="69" y="173"/>
                    <a:pt x="28" y="195"/>
                    <a:pt x="0" y="231"/>
                  </a:cubicBezTo>
                  <a:cubicBezTo>
                    <a:pt x="43" y="273"/>
                    <a:pt x="70" y="328"/>
                    <a:pt x="76" y="387"/>
                  </a:cubicBezTo>
                  <a:cubicBezTo>
                    <a:pt x="91" y="389"/>
                    <a:pt x="108" y="389"/>
                    <a:pt x="124" y="389"/>
                  </a:cubicBezTo>
                  <a:cubicBezTo>
                    <a:pt x="164" y="388"/>
                    <a:pt x="201" y="382"/>
                    <a:pt x="229" y="372"/>
                  </a:cubicBezTo>
                  <a:cubicBezTo>
                    <a:pt x="261" y="359"/>
                    <a:pt x="277" y="342"/>
                    <a:pt x="277" y="321"/>
                  </a:cubicBezTo>
                  <a:cubicBezTo>
                    <a:pt x="276" y="238"/>
                    <a:pt x="210" y="172"/>
                    <a:pt x="127"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3"/>
            <p:cNvSpPr/>
            <p:nvPr/>
          </p:nvSpPr>
          <p:spPr bwMode="auto">
            <a:xfrm>
              <a:off x="5924" y="1452"/>
              <a:ext cx="993" cy="1254"/>
            </a:xfrm>
            <a:custGeom>
              <a:avLst/>
              <a:gdLst>
                <a:gd name="T0" fmla="*/ 217 w 419"/>
                <a:gd name="T1" fmla="*/ 230 h 528"/>
                <a:gd name="T2" fmla="*/ 217 w 419"/>
                <a:gd name="T3" fmla="*/ 222 h 528"/>
                <a:gd name="T4" fmla="*/ 316 w 419"/>
                <a:gd name="T5" fmla="*/ 110 h 528"/>
                <a:gd name="T6" fmla="*/ 205 w 419"/>
                <a:gd name="T7" fmla="*/ 0 h 528"/>
                <a:gd name="T8" fmla="*/ 203 w 419"/>
                <a:gd name="T9" fmla="*/ 0 h 528"/>
                <a:gd name="T10" fmla="*/ 93 w 419"/>
                <a:gd name="T11" fmla="*/ 113 h 528"/>
                <a:gd name="T12" fmla="*/ 196 w 419"/>
                <a:gd name="T13" fmla="*/ 222 h 528"/>
                <a:gd name="T14" fmla="*/ 196 w 419"/>
                <a:gd name="T15" fmla="*/ 230 h 528"/>
                <a:gd name="T16" fmla="*/ 2 w 419"/>
                <a:gd name="T17" fmla="*/ 441 h 528"/>
                <a:gd name="T18" fmla="*/ 202 w 419"/>
                <a:gd name="T19" fmla="*/ 528 h 528"/>
                <a:gd name="T20" fmla="*/ 202 w 419"/>
                <a:gd name="T21" fmla="*/ 528 h 528"/>
                <a:gd name="T22" fmla="*/ 211 w 419"/>
                <a:gd name="T23" fmla="*/ 528 h 528"/>
                <a:gd name="T24" fmla="*/ 418 w 419"/>
                <a:gd name="T25" fmla="*/ 434 h 528"/>
                <a:gd name="T26" fmla="*/ 217 w 419"/>
                <a:gd name="T27" fmla="*/ 23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9" h="528">
                  <a:moveTo>
                    <a:pt x="217" y="230"/>
                  </a:moveTo>
                  <a:cubicBezTo>
                    <a:pt x="217" y="222"/>
                    <a:pt x="217" y="222"/>
                    <a:pt x="217" y="222"/>
                  </a:cubicBezTo>
                  <a:cubicBezTo>
                    <a:pt x="274" y="215"/>
                    <a:pt x="317" y="167"/>
                    <a:pt x="316" y="110"/>
                  </a:cubicBezTo>
                  <a:cubicBezTo>
                    <a:pt x="315" y="49"/>
                    <a:pt x="265" y="0"/>
                    <a:pt x="205" y="0"/>
                  </a:cubicBezTo>
                  <a:cubicBezTo>
                    <a:pt x="204" y="0"/>
                    <a:pt x="203" y="0"/>
                    <a:pt x="203" y="0"/>
                  </a:cubicBezTo>
                  <a:cubicBezTo>
                    <a:pt x="141" y="1"/>
                    <a:pt x="92" y="52"/>
                    <a:pt x="93" y="113"/>
                  </a:cubicBezTo>
                  <a:cubicBezTo>
                    <a:pt x="94" y="171"/>
                    <a:pt x="138" y="217"/>
                    <a:pt x="196" y="222"/>
                  </a:cubicBezTo>
                  <a:cubicBezTo>
                    <a:pt x="196" y="230"/>
                    <a:pt x="196" y="230"/>
                    <a:pt x="196" y="230"/>
                  </a:cubicBezTo>
                  <a:cubicBezTo>
                    <a:pt x="85" y="238"/>
                    <a:pt x="0" y="330"/>
                    <a:pt x="2" y="441"/>
                  </a:cubicBezTo>
                  <a:cubicBezTo>
                    <a:pt x="3" y="501"/>
                    <a:pt x="103" y="528"/>
                    <a:pt x="202" y="528"/>
                  </a:cubicBezTo>
                  <a:cubicBezTo>
                    <a:pt x="202" y="528"/>
                    <a:pt x="202" y="528"/>
                    <a:pt x="202" y="528"/>
                  </a:cubicBezTo>
                  <a:cubicBezTo>
                    <a:pt x="205" y="528"/>
                    <a:pt x="208" y="528"/>
                    <a:pt x="211" y="528"/>
                  </a:cubicBezTo>
                  <a:cubicBezTo>
                    <a:pt x="315" y="526"/>
                    <a:pt x="419" y="496"/>
                    <a:pt x="418" y="434"/>
                  </a:cubicBezTo>
                  <a:cubicBezTo>
                    <a:pt x="417" y="323"/>
                    <a:pt x="328" y="234"/>
                    <a:pt x="217" y="2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4"/>
            <p:cNvSpPr/>
            <p:nvPr/>
          </p:nvSpPr>
          <p:spPr bwMode="auto">
            <a:xfrm>
              <a:off x="5334" y="1532"/>
              <a:ext cx="656" cy="927"/>
            </a:xfrm>
            <a:custGeom>
              <a:avLst/>
              <a:gdLst>
                <a:gd name="T0" fmla="*/ 159 w 277"/>
                <a:gd name="T1" fmla="*/ 170 h 390"/>
                <a:gd name="T2" fmla="*/ 159 w 277"/>
                <a:gd name="T3" fmla="*/ 162 h 390"/>
                <a:gd name="T4" fmla="*/ 233 w 277"/>
                <a:gd name="T5" fmla="*/ 80 h 390"/>
                <a:gd name="T6" fmla="*/ 152 w 277"/>
                <a:gd name="T7" fmla="*/ 0 h 390"/>
                <a:gd name="T8" fmla="*/ 150 w 277"/>
                <a:gd name="T9" fmla="*/ 0 h 390"/>
                <a:gd name="T10" fmla="*/ 70 w 277"/>
                <a:gd name="T11" fmla="*/ 83 h 390"/>
                <a:gd name="T12" fmla="*/ 147 w 277"/>
                <a:gd name="T13" fmla="*/ 162 h 390"/>
                <a:gd name="T14" fmla="*/ 147 w 277"/>
                <a:gd name="T15" fmla="*/ 170 h 390"/>
                <a:gd name="T16" fmla="*/ 2 w 277"/>
                <a:gd name="T17" fmla="*/ 326 h 390"/>
                <a:gd name="T18" fmla="*/ 52 w 277"/>
                <a:gd name="T19" fmla="*/ 375 h 390"/>
                <a:gd name="T20" fmla="*/ 157 w 277"/>
                <a:gd name="T21" fmla="*/ 389 h 390"/>
                <a:gd name="T22" fmla="*/ 208 w 277"/>
                <a:gd name="T23" fmla="*/ 385 h 390"/>
                <a:gd name="T24" fmla="*/ 277 w 277"/>
                <a:gd name="T25" fmla="*/ 230 h 390"/>
                <a:gd name="T26" fmla="*/ 159 w 277"/>
                <a:gd name="T27" fmla="*/ 17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390">
                  <a:moveTo>
                    <a:pt x="159" y="170"/>
                  </a:moveTo>
                  <a:cubicBezTo>
                    <a:pt x="159" y="162"/>
                    <a:pt x="159" y="162"/>
                    <a:pt x="159" y="162"/>
                  </a:cubicBezTo>
                  <a:cubicBezTo>
                    <a:pt x="201" y="159"/>
                    <a:pt x="234" y="122"/>
                    <a:pt x="233" y="80"/>
                  </a:cubicBezTo>
                  <a:cubicBezTo>
                    <a:pt x="232" y="36"/>
                    <a:pt x="196" y="0"/>
                    <a:pt x="152" y="0"/>
                  </a:cubicBezTo>
                  <a:cubicBezTo>
                    <a:pt x="150" y="0"/>
                    <a:pt x="150" y="0"/>
                    <a:pt x="150" y="0"/>
                  </a:cubicBezTo>
                  <a:cubicBezTo>
                    <a:pt x="105" y="0"/>
                    <a:pt x="69" y="38"/>
                    <a:pt x="70" y="83"/>
                  </a:cubicBezTo>
                  <a:cubicBezTo>
                    <a:pt x="71" y="125"/>
                    <a:pt x="104" y="160"/>
                    <a:pt x="147" y="162"/>
                  </a:cubicBezTo>
                  <a:cubicBezTo>
                    <a:pt x="147" y="170"/>
                    <a:pt x="147" y="170"/>
                    <a:pt x="147" y="170"/>
                  </a:cubicBezTo>
                  <a:cubicBezTo>
                    <a:pt x="64" y="175"/>
                    <a:pt x="0" y="244"/>
                    <a:pt x="2" y="326"/>
                  </a:cubicBezTo>
                  <a:cubicBezTo>
                    <a:pt x="2" y="341"/>
                    <a:pt x="11" y="361"/>
                    <a:pt x="52" y="375"/>
                  </a:cubicBezTo>
                  <a:cubicBezTo>
                    <a:pt x="79" y="385"/>
                    <a:pt x="117" y="390"/>
                    <a:pt x="157" y="389"/>
                  </a:cubicBezTo>
                  <a:cubicBezTo>
                    <a:pt x="174" y="389"/>
                    <a:pt x="191" y="388"/>
                    <a:pt x="208" y="385"/>
                  </a:cubicBezTo>
                  <a:cubicBezTo>
                    <a:pt x="212" y="327"/>
                    <a:pt x="237" y="272"/>
                    <a:pt x="277" y="230"/>
                  </a:cubicBezTo>
                  <a:cubicBezTo>
                    <a:pt x="249" y="193"/>
                    <a:pt x="206" y="171"/>
                    <a:pt x="159"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5"/>
            <p:cNvSpPr/>
            <p:nvPr/>
          </p:nvSpPr>
          <p:spPr bwMode="auto">
            <a:xfrm>
              <a:off x="5334" y="1532"/>
              <a:ext cx="656" cy="927"/>
            </a:xfrm>
            <a:custGeom>
              <a:avLst/>
              <a:gdLst>
                <a:gd name="T0" fmla="*/ 233 w 277"/>
                <a:gd name="T1" fmla="*/ 80 h 390"/>
                <a:gd name="T2" fmla="*/ 152 w 277"/>
                <a:gd name="T3" fmla="*/ 0 h 390"/>
                <a:gd name="T4" fmla="*/ 150 w 277"/>
                <a:gd name="T5" fmla="*/ 0 h 390"/>
                <a:gd name="T6" fmla="*/ 70 w 277"/>
                <a:gd name="T7" fmla="*/ 83 h 390"/>
                <a:gd name="T8" fmla="*/ 147 w 277"/>
                <a:gd name="T9" fmla="*/ 162 h 390"/>
                <a:gd name="T10" fmla="*/ 147 w 277"/>
                <a:gd name="T11" fmla="*/ 166 h 390"/>
                <a:gd name="T12" fmla="*/ 149 w 277"/>
                <a:gd name="T13" fmla="*/ 167 h 390"/>
                <a:gd name="T14" fmla="*/ 147 w 277"/>
                <a:gd name="T15" fmla="*/ 166 h 390"/>
                <a:gd name="T16" fmla="*/ 147 w 277"/>
                <a:gd name="T17" fmla="*/ 170 h 390"/>
                <a:gd name="T18" fmla="*/ 2 w 277"/>
                <a:gd name="T19" fmla="*/ 326 h 390"/>
                <a:gd name="T20" fmla="*/ 52 w 277"/>
                <a:gd name="T21" fmla="*/ 375 h 390"/>
                <a:gd name="T22" fmla="*/ 157 w 277"/>
                <a:gd name="T23" fmla="*/ 389 h 390"/>
                <a:gd name="T24" fmla="*/ 208 w 277"/>
                <a:gd name="T25" fmla="*/ 385 h 390"/>
                <a:gd name="T26" fmla="*/ 277 w 277"/>
                <a:gd name="T27" fmla="*/ 230 h 390"/>
                <a:gd name="T28" fmla="*/ 159 w 277"/>
                <a:gd name="T29" fmla="*/ 170 h 390"/>
                <a:gd name="T30" fmla="*/ 159 w 277"/>
                <a:gd name="T31" fmla="*/ 166 h 390"/>
                <a:gd name="T32" fmla="*/ 156 w 277"/>
                <a:gd name="T33" fmla="*/ 167 h 390"/>
                <a:gd name="T34" fmla="*/ 159 w 277"/>
                <a:gd name="T35" fmla="*/ 166 h 390"/>
                <a:gd name="T36" fmla="*/ 159 w 277"/>
                <a:gd name="T37" fmla="*/ 162 h 390"/>
                <a:gd name="T38" fmla="*/ 233 w 277"/>
                <a:gd name="T39" fmla="*/ 8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7" h="390">
                  <a:moveTo>
                    <a:pt x="233" y="80"/>
                  </a:moveTo>
                  <a:cubicBezTo>
                    <a:pt x="232" y="36"/>
                    <a:pt x="196" y="0"/>
                    <a:pt x="152" y="0"/>
                  </a:cubicBezTo>
                  <a:cubicBezTo>
                    <a:pt x="150" y="0"/>
                    <a:pt x="150" y="0"/>
                    <a:pt x="150" y="0"/>
                  </a:cubicBezTo>
                  <a:cubicBezTo>
                    <a:pt x="105" y="0"/>
                    <a:pt x="69" y="38"/>
                    <a:pt x="70" y="83"/>
                  </a:cubicBezTo>
                  <a:cubicBezTo>
                    <a:pt x="71" y="125"/>
                    <a:pt x="104" y="160"/>
                    <a:pt x="147" y="162"/>
                  </a:cubicBezTo>
                  <a:cubicBezTo>
                    <a:pt x="147" y="166"/>
                    <a:pt x="147" y="166"/>
                    <a:pt x="147" y="166"/>
                  </a:cubicBezTo>
                  <a:cubicBezTo>
                    <a:pt x="149" y="167"/>
                    <a:pt x="149" y="167"/>
                    <a:pt x="149" y="167"/>
                  </a:cubicBezTo>
                  <a:cubicBezTo>
                    <a:pt x="147" y="166"/>
                    <a:pt x="147" y="166"/>
                    <a:pt x="147" y="166"/>
                  </a:cubicBezTo>
                  <a:cubicBezTo>
                    <a:pt x="147" y="170"/>
                    <a:pt x="147" y="170"/>
                    <a:pt x="147" y="170"/>
                  </a:cubicBezTo>
                  <a:cubicBezTo>
                    <a:pt x="64" y="175"/>
                    <a:pt x="0" y="244"/>
                    <a:pt x="2" y="326"/>
                  </a:cubicBezTo>
                  <a:cubicBezTo>
                    <a:pt x="2" y="341"/>
                    <a:pt x="11" y="361"/>
                    <a:pt x="52" y="375"/>
                  </a:cubicBezTo>
                  <a:cubicBezTo>
                    <a:pt x="79" y="385"/>
                    <a:pt x="117" y="390"/>
                    <a:pt x="157" y="389"/>
                  </a:cubicBezTo>
                  <a:cubicBezTo>
                    <a:pt x="174" y="389"/>
                    <a:pt x="191" y="388"/>
                    <a:pt x="208" y="385"/>
                  </a:cubicBezTo>
                  <a:cubicBezTo>
                    <a:pt x="212" y="327"/>
                    <a:pt x="237" y="272"/>
                    <a:pt x="277" y="230"/>
                  </a:cubicBezTo>
                  <a:cubicBezTo>
                    <a:pt x="249" y="193"/>
                    <a:pt x="206" y="171"/>
                    <a:pt x="159" y="170"/>
                  </a:cubicBezTo>
                  <a:cubicBezTo>
                    <a:pt x="159" y="166"/>
                    <a:pt x="159" y="166"/>
                    <a:pt x="159" y="166"/>
                  </a:cubicBezTo>
                  <a:cubicBezTo>
                    <a:pt x="156" y="167"/>
                    <a:pt x="156" y="167"/>
                    <a:pt x="156" y="167"/>
                  </a:cubicBezTo>
                  <a:cubicBezTo>
                    <a:pt x="159" y="166"/>
                    <a:pt x="159" y="166"/>
                    <a:pt x="159" y="166"/>
                  </a:cubicBezTo>
                  <a:cubicBezTo>
                    <a:pt x="159" y="162"/>
                    <a:pt x="159" y="162"/>
                    <a:pt x="159" y="162"/>
                  </a:cubicBezTo>
                  <a:cubicBezTo>
                    <a:pt x="201" y="159"/>
                    <a:pt x="234" y="122"/>
                    <a:pt x="233"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6"/>
            <p:cNvSpPr/>
            <p:nvPr/>
          </p:nvSpPr>
          <p:spPr bwMode="auto">
            <a:xfrm>
              <a:off x="5315" y="1924"/>
              <a:ext cx="702" cy="552"/>
            </a:xfrm>
            <a:custGeom>
              <a:avLst/>
              <a:gdLst>
                <a:gd name="T0" fmla="*/ 294 w 296"/>
                <a:gd name="T1" fmla="*/ 63 h 232"/>
                <a:gd name="T2" fmla="*/ 192 w 296"/>
                <a:gd name="T3" fmla="*/ 0 h 232"/>
                <a:gd name="T4" fmla="*/ 167 w 296"/>
                <a:gd name="T5" fmla="*/ 1 h 232"/>
                <a:gd name="T6" fmla="*/ 167 w 296"/>
                <a:gd name="T7" fmla="*/ 5 h 232"/>
                <a:gd name="T8" fmla="*/ 285 w 296"/>
                <a:gd name="T9" fmla="*/ 65 h 232"/>
                <a:gd name="T10" fmla="*/ 216 w 296"/>
                <a:gd name="T11" fmla="*/ 220 h 232"/>
                <a:gd name="T12" fmla="*/ 165 w 296"/>
                <a:gd name="T13" fmla="*/ 224 h 232"/>
                <a:gd name="T14" fmla="*/ 60 w 296"/>
                <a:gd name="T15" fmla="*/ 210 h 232"/>
                <a:gd name="T16" fmla="*/ 10 w 296"/>
                <a:gd name="T17" fmla="*/ 161 h 232"/>
                <a:gd name="T18" fmla="*/ 155 w 296"/>
                <a:gd name="T19" fmla="*/ 5 h 232"/>
                <a:gd name="T20" fmla="*/ 155 w 296"/>
                <a:gd name="T21" fmla="*/ 1 h 232"/>
                <a:gd name="T22" fmla="*/ 130 w 296"/>
                <a:gd name="T23" fmla="*/ 1 h 232"/>
                <a:gd name="T24" fmla="*/ 155 w 296"/>
                <a:gd name="T25" fmla="*/ 1 h 232"/>
                <a:gd name="T26" fmla="*/ 130 w 296"/>
                <a:gd name="T27" fmla="*/ 1 h 232"/>
                <a:gd name="T28" fmla="*/ 2 w 296"/>
                <a:gd name="T29" fmla="*/ 161 h 232"/>
                <a:gd name="T30" fmla="*/ 57 w 296"/>
                <a:gd name="T31" fmla="*/ 218 h 232"/>
                <a:gd name="T32" fmla="*/ 157 w 296"/>
                <a:gd name="T33" fmla="*/ 232 h 232"/>
                <a:gd name="T34" fmla="*/ 165 w 296"/>
                <a:gd name="T35" fmla="*/ 232 h 232"/>
                <a:gd name="T36" fmla="*/ 220 w 296"/>
                <a:gd name="T37" fmla="*/ 228 h 232"/>
                <a:gd name="T38" fmla="*/ 224 w 296"/>
                <a:gd name="T39" fmla="*/ 227 h 232"/>
                <a:gd name="T40" fmla="*/ 224 w 296"/>
                <a:gd name="T41" fmla="*/ 224 h 232"/>
                <a:gd name="T42" fmla="*/ 293 w 296"/>
                <a:gd name="T43" fmla="*/ 68 h 232"/>
                <a:gd name="T44" fmla="*/ 296 w 296"/>
                <a:gd name="T45" fmla="*/ 66 h 232"/>
                <a:gd name="T46" fmla="*/ 294 w 296"/>
                <a:gd name="T47" fmla="*/ 6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6" h="232">
                  <a:moveTo>
                    <a:pt x="294" y="63"/>
                  </a:moveTo>
                  <a:cubicBezTo>
                    <a:pt x="269" y="29"/>
                    <a:pt x="232" y="7"/>
                    <a:pt x="192" y="0"/>
                  </a:cubicBezTo>
                  <a:cubicBezTo>
                    <a:pt x="167" y="1"/>
                    <a:pt x="167" y="1"/>
                    <a:pt x="167" y="1"/>
                  </a:cubicBezTo>
                  <a:cubicBezTo>
                    <a:pt x="167" y="5"/>
                    <a:pt x="167" y="5"/>
                    <a:pt x="167" y="5"/>
                  </a:cubicBezTo>
                  <a:cubicBezTo>
                    <a:pt x="214" y="6"/>
                    <a:pt x="257" y="28"/>
                    <a:pt x="285" y="65"/>
                  </a:cubicBezTo>
                  <a:cubicBezTo>
                    <a:pt x="245" y="107"/>
                    <a:pt x="220" y="162"/>
                    <a:pt x="216" y="220"/>
                  </a:cubicBezTo>
                  <a:cubicBezTo>
                    <a:pt x="199" y="223"/>
                    <a:pt x="182" y="224"/>
                    <a:pt x="165" y="224"/>
                  </a:cubicBezTo>
                  <a:cubicBezTo>
                    <a:pt x="125" y="225"/>
                    <a:pt x="87" y="220"/>
                    <a:pt x="60" y="210"/>
                  </a:cubicBezTo>
                  <a:cubicBezTo>
                    <a:pt x="19" y="196"/>
                    <a:pt x="10" y="176"/>
                    <a:pt x="10" y="161"/>
                  </a:cubicBezTo>
                  <a:cubicBezTo>
                    <a:pt x="8" y="79"/>
                    <a:pt x="72" y="10"/>
                    <a:pt x="155" y="5"/>
                  </a:cubicBezTo>
                  <a:cubicBezTo>
                    <a:pt x="155" y="1"/>
                    <a:pt x="155" y="1"/>
                    <a:pt x="155" y="1"/>
                  </a:cubicBezTo>
                  <a:cubicBezTo>
                    <a:pt x="130" y="1"/>
                    <a:pt x="130" y="1"/>
                    <a:pt x="130" y="1"/>
                  </a:cubicBezTo>
                  <a:cubicBezTo>
                    <a:pt x="155" y="1"/>
                    <a:pt x="155" y="1"/>
                    <a:pt x="155" y="1"/>
                  </a:cubicBezTo>
                  <a:cubicBezTo>
                    <a:pt x="130" y="1"/>
                    <a:pt x="130" y="1"/>
                    <a:pt x="130" y="1"/>
                  </a:cubicBezTo>
                  <a:cubicBezTo>
                    <a:pt x="55" y="16"/>
                    <a:pt x="0" y="83"/>
                    <a:pt x="2" y="161"/>
                  </a:cubicBezTo>
                  <a:cubicBezTo>
                    <a:pt x="2" y="178"/>
                    <a:pt x="12" y="202"/>
                    <a:pt x="57" y="218"/>
                  </a:cubicBezTo>
                  <a:cubicBezTo>
                    <a:pt x="84" y="227"/>
                    <a:pt x="119" y="232"/>
                    <a:pt x="157" y="232"/>
                  </a:cubicBezTo>
                  <a:cubicBezTo>
                    <a:pt x="160" y="232"/>
                    <a:pt x="162" y="232"/>
                    <a:pt x="165" y="232"/>
                  </a:cubicBezTo>
                  <a:cubicBezTo>
                    <a:pt x="183" y="232"/>
                    <a:pt x="202" y="230"/>
                    <a:pt x="220" y="228"/>
                  </a:cubicBezTo>
                  <a:cubicBezTo>
                    <a:pt x="224" y="227"/>
                    <a:pt x="224" y="227"/>
                    <a:pt x="224" y="227"/>
                  </a:cubicBezTo>
                  <a:cubicBezTo>
                    <a:pt x="224" y="224"/>
                    <a:pt x="224" y="224"/>
                    <a:pt x="224" y="224"/>
                  </a:cubicBezTo>
                  <a:cubicBezTo>
                    <a:pt x="227" y="165"/>
                    <a:pt x="252" y="110"/>
                    <a:pt x="293" y="68"/>
                  </a:cubicBezTo>
                  <a:cubicBezTo>
                    <a:pt x="296" y="66"/>
                    <a:pt x="296" y="66"/>
                    <a:pt x="296" y="66"/>
                  </a:cubicBezTo>
                  <a:lnTo>
                    <a:pt x="294" y="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7"/>
            <p:cNvSpPr/>
            <p:nvPr/>
          </p:nvSpPr>
          <p:spPr bwMode="auto">
            <a:xfrm>
              <a:off x="5479" y="1513"/>
              <a:ext cx="429" cy="414"/>
            </a:xfrm>
            <a:custGeom>
              <a:avLst/>
              <a:gdLst>
                <a:gd name="T0" fmla="*/ 86 w 181"/>
                <a:gd name="T1" fmla="*/ 170 h 174"/>
                <a:gd name="T2" fmla="*/ 9 w 181"/>
                <a:gd name="T3" fmla="*/ 91 h 174"/>
                <a:gd name="T4" fmla="*/ 89 w 181"/>
                <a:gd name="T5" fmla="*/ 8 h 174"/>
                <a:gd name="T6" fmla="*/ 91 w 181"/>
                <a:gd name="T7" fmla="*/ 8 h 174"/>
                <a:gd name="T8" fmla="*/ 172 w 181"/>
                <a:gd name="T9" fmla="*/ 88 h 174"/>
                <a:gd name="T10" fmla="*/ 98 w 181"/>
                <a:gd name="T11" fmla="*/ 170 h 174"/>
                <a:gd name="T12" fmla="*/ 98 w 181"/>
                <a:gd name="T13" fmla="*/ 174 h 174"/>
                <a:gd name="T14" fmla="*/ 123 w 181"/>
                <a:gd name="T15" fmla="*/ 173 h 174"/>
                <a:gd name="T16" fmla="*/ 98 w 181"/>
                <a:gd name="T17" fmla="*/ 174 h 174"/>
                <a:gd name="T18" fmla="*/ 123 w 181"/>
                <a:gd name="T19" fmla="*/ 173 h 174"/>
                <a:gd name="T20" fmla="*/ 180 w 181"/>
                <a:gd name="T21" fmla="*/ 88 h 174"/>
                <a:gd name="T22" fmla="*/ 91 w 181"/>
                <a:gd name="T23" fmla="*/ 0 h 174"/>
                <a:gd name="T24" fmla="*/ 89 w 181"/>
                <a:gd name="T25" fmla="*/ 0 h 174"/>
                <a:gd name="T26" fmla="*/ 1 w 181"/>
                <a:gd name="T27" fmla="*/ 91 h 174"/>
                <a:gd name="T28" fmla="*/ 61 w 181"/>
                <a:gd name="T29" fmla="*/ 174 h 174"/>
                <a:gd name="T30" fmla="*/ 86 w 181"/>
                <a:gd name="T31" fmla="*/ 174 h 174"/>
                <a:gd name="T32" fmla="*/ 86 w 181"/>
                <a:gd name="T33" fmla="*/ 17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74">
                  <a:moveTo>
                    <a:pt x="86" y="170"/>
                  </a:moveTo>
                  <a:cubicBezTo>
                    <a:pt x="43" y="168"/>
                    <a:pt x="10" y="133"/>
                    <a:pt x="9" y="91"/>
                  </a:cubicBezTo>
                  <a:cubicBezTo>
                    <a:pt x="8" y="46"/>
                    <a:pt x="44" y="8"/>
                    <a:pt x="89" y="8"/>
                  </a:cubicBezTo>
                  <a:cubicBezTo>
                    <a:pt x="91" y="8"/>
                    <a:pt x="91" y="8"/>
                    <a:pt x="91" y="8"/>
                  </a:cubicBezTo>
                  <a:cubicBezTo>
                    <a:pt x="135" y="8"/>
                    <a:pt x="171" y="44"/>
                    <a:pt x="172" y="88"/>
                  </a:cubicBezTo>
                  <a:cubicBezTo>
                    <a:pt x="173" y="130"/>
                    <a:pt x="140" y="167"/>
                    <a:pt x="98" y="170"/>
                  </a:cubicBezTo>
                  <a:cubicBezTo>
                    <a:pt x="98" y="174"/>
                    <a:pt x="98" y="174"/>
                    <a:pt x="98" y="174"/>
                  </a:cubicBezTo>
                  <a:cubicBezTo>
                    <a:pt x="123" y="173"/>
                    <a:pt x="123" y="173"/>
                    <a:pt x="123" y="173"/>
                  </a:cubicBezTo>
                  <a:cubicBezTo>
                    <a:pt x="98" y="174"/>
                    <a:pt x="98" y="174"/>
                    <a:pt x="98" y="174"/>
                  </a:cubicBezTo>
                  <a:cubicBezTo>
                    <a:pt x="123" y="173"/>
                    <a:pt x="123" y="173"/>
                    <a:pt x="123" y="173"/>
                  </a:cubicBezTo>
                  <a:cubicBezTo>
                    <a:pt x="157" y="159"/>
                    <a:pt x="181" y="126"/>
                    <a:pt x="180" y="88"/>
                  </a:cubicBezTo>
                  <a:cubicBezTo>
                    <a:pt x="179" y="39"/>
                    <a:pt x="139" y="0"/>
                    <a:pt x="91" y="0"/>
                  </a:cubicBezTo>
                  <a:cubicBezTo>
                    <a:pt x="89" y="0"/>
                    <a:pt x="89" y="0"/>
                    <a:pt x="89" y="0"/>
                  </a:cubicBezTo>
                  <a:cubicBezTo>
                    <a:pt x="40" y="0"/>
                    <a:pt x="0" y="41"/>
                    <a:pt x="1" y="91"/>
                  </a:cubicBezTo>
                  <a:cubicBezTo>
                    <a:pt x="2" y="129"/>
                    <a:pt x="27" y="162"/>
                    <a:pt x="61" y="174"/>
                  </a:cubicBezTo>
                  <a:cubicBezTo>
                    <a:pt x="86" y="174"/>
                    <a:pt x="86" y="174"/>
                    <a:pt x="86" y="174"/>
                  </a:cubicBezTo>
                  <a:lnTo>
                    <a:pt x="86" y="1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8"/>
            <p:cNvSpPr/>
            <p:nvPr/>
          </p:nvSpPr>
          <p:spPr bwMode="auto">
            <a:xfrm>
              <a:off x="5924" y="1452"/>
              <a:ext cx="993" cy="1254"/>
            </a:xfrm>
            <a:custGeom>
              <a:avLst/>
              <a:gdLst>
                <a:gd name="T0" fmla="*/ 316 w 419"/>
                <a:gd name="T1" fmla="*/ 110 h 528"/>
                <a:gd name="T2" fmla="*/ 205 w 419"/>
                <a:gd name="T3" fmla="*/ 0 h 528"/>
                <a:gd name="T4" fmla="*/ 203 w 419"/>
                <a:gd name="T5" fmla="*/ 0 h 528"/>
                <a:gd name="T6" fmla="*/ 93 w 419"/>
                <a:gd name="T7" fmla="*/ 113 h 528"/>
                <a:gd name="T8" fmla="*/ 196 w 419"/>
                <a:gd name="T9" fmla="*/ 222 h 528"/>
                <a:gd name="T10" fmla="*/ 196 w 419"/>
                <a:gd name="T11" fmla="*/ 226 h 528"/>
                <a:gd name="T12" fmla="*/ 198 w 419"/>
                <a:gd name="T13" fmla="*/ 226 h 528"/>
                <a:gd name="T14" fmla="*/ 196 w 419"/>
                <a:gd name="T15" fmla="*/ 226 h 528"/>
                <a:gd name="T16" fmla="*/ 196 w 419"/>
                <a:gd name="T17" fmla="*/ 230 h 528"/>
                <a:gd name="T18" fmla="*/ 2 w 419"/>
                <a:gd name="T19" fmla="*/ 441 h 528"/>
                <a:gd name="T20" fmla="*/ 202 w 419"/>
                <a:gd name="T21" fmla="*/ 528 h 528"/>
                <a:gd name="T22" fmla="*/ 202 w 419"/>
                <a:gd name="T23" fmla="*/ 528 h 528"/>
                <a:gd name="T24" fmla="*/ 211 w 419"/>
                <a:gd name="T25" fmla="*/ 528 h 528"/>
                <a:gd name="T26" fmla="*/ 418 w 419"/>
                <a:gd name="T27" fmla="*/ 434 h 528"/>
                <a:gd name="T28" fmla="*/ 217 w 419"/>
                <a:gd name="T29" fmla="*/ 230 h 528"/>
                <a:gd name="T30" fmla="*/ 217 w 419"/>
                <a:gd name="T31" fmla="*/ 226 h 528"/>
                <a:gd name="T32" fmla="*/ 213 w 419"/>
                <a:gd name="T33" fmla="*/ 226 h 528"/>
                <a:gd name="T34" fmla="*/ 217 w 419"/>
                <a:gd name="T35" fmla="*/ 226 h 528"/>
                <a:gd name="T36" fmla="*/ 217 w 419"/>
                <a:gd name="T37" fmla="*/ 222 h 528"/>
                <a:gd name="T38" fmla="*/ 316 w 419"/>
                <a:gd name="T39" fmla="*/ 11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9" h="528">
                  <a:moveTo>
                    <a:pt x="316" y="110"/>
                  </a:moveTo>
                  <a:cubicBezTo>
                    <a:pt x="315" y="49"/>
                    <a:pt x="265" y="0"/>
                    <a:pt x="205" y="0"/>
                  </a:cubicBezTo>
                  <a:cubicBezTo>
                    <a:pt x="204" y="0"/>
                    <a:pt x="203" y="0"/>
                    <a:pt x="203" y="0"/>
                  </a:cubicBezTo>
                  <a:cubicBezTo>
                    <a:pt x="141" y="1"/>
                    <a:pt x="92" y="52"/>
                    <a:pt x="93" y="113"/>
                  </a:cubicBezTo>
                  <a:cubicBezTo>
                    <a:pt x="94" y="171"/>
                    <a:pt x="138" y="217"/>
                    <a:pt x="196" y="222"/>
                  </a:cubicBezTo>
                  <a:cubicBezTo>
                    <a:pt x="196" y="226"/>
                    <a:pt x="196" y="226"/>
                    <a:pt x="196" y="226"/>
                  </a:cubicBezTo>
                  <a:cubicBezTo>
                    <a:pt x="198" y="226"/>
                    <a:pt x="198" y="226"/>
                    <a:pt x="198" y="226"/>
                  </a:cubicBezTo>
                  <a:cubicBezTo>
                    <a:pt x="196" y="226"/>
                    <a:pt x="196" y="226"/>
                    <a:pt x="196" y="226"/>
                  </a:cubicBezTo>
                  <a:cubicBezTo>
                    <a:pt x="196" y="230"/>
                    <a:pt x="196" y="230"/>
                    <a:pt x="196" y="230"/>
                  </a:cubicBezTo>
                  <a:cubicBezTo>
                    <a:pt x="85" y="238"/>
                    <a:pt x="0" y="330"/>
                    <a:pt x="2" y="441"/>
                  </a:cubicBezTo>
                  <a:cubicBezTo>
                    <a:pt x="3" y="501"/>
                    <a:pt x="103" y="528"/>
                    <a:pt x="202" y="528"/>
                  </a:cubicBezTo>
                  <a:cubicBezTo>
                    <a:pt x="202" y="528"/>
                    <a:pt x="202" y="528"/>
                    <a:pt x="202" y="528"/>
                  </a:cubicBezTo>
                  <a:cubicBezTo>
                    <a:pt x="205" y="528"/>
                    <a:pt x="208" y="528"/>
                    <a:pt x="211" y="528"/>
                  </a:cubicBezTo>
                  <a:cubicBezTo>
                    <a:pt x="315" y="526"/>
                    <a:pt x="419" y="496"/>
                    <a:pt x="418" y="434"/>
                  </a:cubicBezTo>
                  <a:cubicBezTo>
                    <a:pt x="417" y="323"/>
                    <a:pt x="328" y="234"/>
                    <a:pt x="217" y="230"/>
                  </a:cubicBezTo>
                  <a:cubicBezTo>
                    <a:pt x="217" y="226"/>
                    <a:pt x="217" y="226"/>
                    <a:pt x="217" y="226"/>
                  </a:cubicBezTo>
                  <a:cubicBezTo>
                    <a:pt x="213" y="226"/>
                    <a:pt x="213" y="226"/>
                    <a:pt x="213" y="226"/>
                  </a:cubicBezTo>
                  <a:cubicBezTo>
                    <a:pt x="217" y="226"/>
                    <a:pt x="217" y="226"/>
                    <a:pt x="217" y="226"/>
                  </a:cubicBezTo>
                  <a:cubicBezTo>
                    <a:pt x="217" y="222"/>
                    <a:pt x="217" y="222"/>
                    <a:pt x="217" y="222"/>
                  </a:cubicBezTo>
                  <a:cubicBezTo>
                    <a:pt x="274" y="215"/>
                    <a:pt x="317" y="167"/>
                    <a:pt x="316" y="1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9"/>
            <p:cNvSpPr/>
            <p:nvPr/>
          </p:nvSpPr>
          <p:spPr bwMode="auto">
            <a:xfrm>
              <a:off x="5905" y="1984"/>
              <a:ext cx="1034" cy="741"/>
            </a:xfrm>
            <a:custGeom>
              <a:avLst/>
              <a:gdLst>
                <a:gd name="T0" fmla="*/ 251 w 436"/>
                <a:gd name="T1" fmla="*/ 0 h 312"/>
                <a:gd name="T2" fmla="*/ 225 w 436"/>
                <a:gd name="T3" fmla="*/ 2 h 312"/>
                <a:gd name="T4" fmla="*/ 225 w 436"/>
                <a:gd name="T5" fmla="*/ 6 h 312"/>
                <a:gd name="T6" fmla="*/ 426 w 436"/>
                <a:gd name="T7" fmla="*/ 210 h 312"/>
                <a:gd name="T8" fmla="*/ 219 w 436"/>
                <a:gd name="T9" fmla="*/ 304 h 312"/>
                <a:gd name="T10" fmla="*/ 210 w 436"/>
                <a:gd name="T11" fmla="*/ 304 h 312"/>
                <a:gd name="T12" fmla="*/ 210 w 436"/>
                <a:gd name="T13" fmla="*/ 304 h 312"/>
                <a:gd name="T14" fmla="*/ 10 w 436"/>
                <a:gd name="T15" fmla="*/ 217 h 312"/>
                <a:gd name="T16" fmla="*/ 204 w 436"/>
                <a:gd name="T17" fmla="*/ 6 h 312"/>
                <a:gd name="T18" fmla="*/ 204 w 436"/>
                <a:gd name="T19" fmla="*/ 2 h 312"/>
                <a:gd name="T20" fmla="*/ 178 w 436"/>
                <a:gd name="T21" fmla="*/ 1 h 312"/>
                <a:gd name="T22" fmla="*/ 204 w 436"/>
                <a:gd name="T23" fmla="*/ 2 h 312"/>
                <a:gd name="T24" fmla="*/ 178 w 436"/>
                <a:gd name="T25" fmla="*/ 1 h 312"/>
                <a:gd name="T26" fmla="*/ 2 w 436"/>
                <a:gd name="T27" fmla="*/ 217 h 312"/>
                <a:gd name="T28" fmla="*/ 210 w 436"/>
                <a:gd name="T29" fmla="*/ 312 h 312"/>
                <a:gd name="T30" fmla="*/ 210 w 436"/>
                <a:gd name="T31" fmla="*/ 312 h 312"/>
                <a:gd name="T32" fmla="*/ 220 w 436"/>
                <a:gd name="T33" fmla="*/ 312 h 312"/>
                <a:gd name="T34" fmla="*/ 435 w 436"/>
                <a:gd name="T35" fmla="*/ 210 h 312"/>
                <a:gd name="T36" fmla="*/ 251 w 436"/>
                <a:gd name="T3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312">
                  <a:moveTo>
                    <a:pt x="251" y="0"/>
                  </a:moveTo>
                  <a:cubicBezTo>
                    <a:pt x="225" y="2"/>
                    <a:pt x="225" y="2"/>
                    <a:pt x="225" y="2"/>
                  </a:cubicBezTo>
                  <a:cubicBezTo>
                    <a:pt x="225" y="6"/>
                    <a:pt x="225" y="6"/>
                    <a:pt x="225" y="6"/>
                  </a:cubicBezTo>
                  <a:cubicBezTo>
                    <a:pt x="336" y="10"/>
                    <a:pt x="425" y="99"/>
                    <a:pt x="426" y="210"/>
                  </a:cubicBezTo>
                  <a:cubicBezTo>
                    <a:pt x="427" y="272"/>
                    <a:pt x="323" y="302"/>
                    <a:pt x="219" y="304"/>
                  </a:cubicBezTo>
                  <a:cubicBezTo>
                    <a:pt x="216" y="304"/>
                    <a:pt x="213" y="304"/>
                    <a:pt x="210" y="304"/>
                  </a:cubicBezTo>
                  <a:cubicBezTo>
                    <a:pt x="210" y="304"/>
                    <a:pt x="210" y="304"/>
                    <a:pt x="210" y="304"/>
                  </a:cubicBezTo>
                  <a:cubicBezTo>
                    <a:pt x="111" y="304"/>
                    <a:pt x="11" y="277"/>
                    <a:pt x="10" y="217"/>
                  </a:cubicBezTo>
                  <a:cubicBezTo>
                    <a:pt x="8" y="106"/>
                    <a:pt x="93" y="14"/>
                    <a:pt x="204" y="6"/>
                  </a:cubicBezTo>
                  <a:cubicBezTo>
                    <a:pt x="204" y="2"/>
                    <a:pt x="204" y="2"/>
                    <a:pt x="204" y="2"/>
                  </a:cubicBezTo>
                  <a:cubicBezTo>
                    <a:pt x="178" y="1"/>
                    <a:pt x="178" y="1"/>
                    <a:pt x="178" y="1"/>
                  </a:cubicBezTo>
                  <a:cubicBezTo>
                    <a:pt x="204" y="2"/>
                    <a:pt x="204" y="2"/>
                    <a:pt x="204" y="2"/>
                  </a:cubicBezTo>
                  <a:cubicBezTo>
                    <a:pt x="178" y="1"/>
                    <a:pt x="178" y="1"/>
                    <a:pt x="178" y="1"/>
                  </a:cubicBezTo>
                  <a:cubicBezTo>
                    <a:pt x="75" y="20"/>
                    <a:pt x="0" y="111"/>
                    <a:pt x="2" y="217"/>
                  </a:cubicBezTo>
                  <a:cubicBezTo>
                    <a:pt x="3" y="287"/>
                    <a:pt x="115" y="312"/>
                    <a:pt x="210" y="312"/>
                  </a:cubicBezTo>
                  <a:cubicBezTo>
                    <a:pt x="210" y="312"/>
                    <a:pt x="210" y="312"/>
                    <a:pt x="210" y="312"/>
                  </a:cubicBezTo>
                  <a:cubicBezTo>
                    <a:pt x="213" y="312"/>
                    <a:pt x="216" y="312"/>
                    <a:pt x="220" y="312"/>
                  </a:cubicBezTo>
                  <a:cubicBezTo>
                    <a:pt x="327" y="310"/>
                    <a:pt x="436" y="278"/>
                    <a:pt x="435" y="210"/>
                  </a:cubicBezTo>
                  <a:cubicBezTo>
                    <a:pt x="433" y="104"/>
                    <a:pt x="354" y="16"/>
                    <a:pt x="2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0"/>
            <p:cNvSpPr/>
            <p:nvPr/>
          </p:nvSpPr>
          <p:spPr bwMode="auto">
            <a:xfrm>
              <a:off x="6123" y="1433"/>
              <a:ext cx="571" cy="556"/>
            </a:xfrm>
            <a:custGeom>
              <a:avLst/>
              <a:gdLst>
                <a:gd name="T0" fmla="*/ 112 w 241"/>
                <a:gd name="T1" fmla="*/ 230 h 234"/>
                <a:gd name="T2" fmla="*/ 9 w 241"/>
                <a:gd name="T3" fmla="*/ 121 h 234"/>
                <a:gd name="T4" fmla="*/ 119 w 241"/>
                <a:gd name="T5" fmla="*/ 8 h 234"/>
                <a:gd name="T6" fmla="*/ 121 w 241"/>
                <a:gd name="T7" fmla="*/ 8 h 234"/>
                <a:gd name="T8" fmla="*/ 232 w 241"/>
                <a:gd name="T9" fmla="*/ 118 h 234"/>
                <a:gd name="T10" fmla="*/ 133 w 241"/>
                <a:gd name="T11" fmla="*/ 230 h 234"/>
                <a:gd name="T12" fmla="*/ 133 w 241"/>
                <a:gd name="T13" fmla="*/ 234 h 234"/>
                <a:gd name="T14" fmla="*/ 159 w 241"/>
                <a:gd name="T15" fmla="*/ 232 h 234"/>
                <a:gd name="T16" fmla="*/ 133 w 241"/>
                <a:gd name="T17" fmla="*/ 234 h 234"/>
                <a:gd name="T18" fmla="*/ 159 w 241"/>
                <a:gd name="T19" fmla="*/ 232 h 234"/>
                <a:gd name="T20" fmla="*/ 240 w 241"/>
                <a:gd name="T21" fmla="*/ 118 h 234"/>
                <a:gd name="T22" fmla="*/ 121 w 241"/>
                <a:gd name="T23" fmla="*/ 0 h 234"/>
                <a:gd name="T24" fmla="*/ 119 w 241"/>
                <a:gd name="T25" fmla="*/ 0 h 234"/>
                <a:gd name="T26" fmla="*/ 1 w 241"/>
                <a:gd name="T27" fmla="*/ 122 h 234"/>
                <a:gd name="T28" fmla="*/ 86 w 241"/>
                <a:gd name="T29" fmla="*/ 233 h 234"/>
                <a:gd name="T30" fmla="*/ 112 w 241"/>
                <a:gd name="T31" fmla="*/ 234 h 234"/>
                <a:gd name="T32" fmla="*/ 112 w 241"/>
                <a:gd name="T33" fmla="*/ 23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234">
                  <a:moveTo>
                    <a:pt x="112" y="230"/>
                  </a:moveTo>
                  <a:cubicBezTo>
                    <a:pt x="54" y="225"/>
                    <a:pt x="10" y="179"/>
                    <a:pt x="9" y="121"/>
                  </a:cubicBezTo>
                  <a:cubicBezTo>
                    <a:pt x="8" y="60"/>
                    <a:pt x="57" y="9"/>
                    <a:pt x="119" y="8"/>
                  </a:cubicBezTo>
                  <a:cubicBezTo>
                    <a:pt x="119" y="8"/>
                    <a:pt x="120" y="8"/>
                    <a:pt x="121" y="8"/>
                  </a:cubicBezTo>
                  <a:cubicBezTo>
                    <a:pt x="181" y="8"/>
                    <a:pt x="231" y="57"/>
                    <a:pt x="232" y="118"/>
                  </a:cubicBezTo>
                  <a:cubicBezTo>
                    <a:pt x="233" y="175"/>
                    <a:pt x="190" y="223"/>
                    <a:pt x="133" y="230"/>
                  </a:cubicBezTo>
                  <a:cubicBezTo>
                    <a:pt x="133" y="234"/>
                    <a:pt x="133" y="234"/>
                    <a:pt x="133" y="234"/>
                  </a:cubicBezTo>
                  <a:cubicBezTo>
                    <a:pt x="159" y="232"/>
                    <a:pt x="159" y="232"/>
                    <a:pt x="159" y="232"/>
                  </a:cubicBezTo>
                  <a:cubicBezTo>
                    <a:pt x="133" y="234"/>
                    <a:pt x="133" y="234"/>
                    <a:pt x="133" y="234"/>
                  </a:cubicBezTo>
                  <a:cubicBezTo>
                    <a:pt x="159" y="232"/>
                    <a:pt x="159" y="232"/>
                    <a:pt x="159" y="232"/>
                  </a:cubicBezTo>
                  <a:cubicBezTo>
                    <a:pt x="208" y="216"/>
                    <a:pt x="241" y="170"/>
                    <a:pt x="240" y="118"/>
                  </a:cubicBezTo>
                  <a:cubicBezTo>
                    <a:pt x="239" y="53"/>
                    <a:pt x="186" y="0"/>
                    <a:pt x="121" y="0"/>
                  </a:cubicBezTo>
                  <a:cubicBezTo>
                    <a:pt x="120" y="0"/>
                    <a:pt x="119" y="0"/>
                    <a:pt x="119" y="0"/>
                  </a:cubicBezTo>
                  <a:cubicBezTo>
                    <a:pt x="53" y="1"/>
                    <a:pt x="0" y="56"/>
                    <a:pt x="1" y="122"/>
                  </a:cubicBezTo>
                  <a:cubicBezTo>
                    <a:pt x="2" y="174"/>
                    <a:pt x="37" y="219"/>
                    <a:pt x="86" y="233"/>
                  </a:cubicBezTo>
                  <a:cubicBezTo>
                    <a:pt x="112" y="234"/>
                    <a:pt x="112" y="234"/>
                    <a:pt x="112" y="234"/>
                  </a:cubicBezTo>
                  <a:lnTo>
                    <a:pt x="112" y="2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1"/>
            <p:cNvSpPr/>
            <p:nvPr/>
          </p:nvSpPr>
          <p:spPr bwMode="auto">
            <a:xfrm>
              <a:off x="6837" y="1513"/>
              <a:ext cx="656" cy="925"/>
            </a:xfrm>
            <a:custGeom>
              <a:avLst/>
              <a:gdLst>
                <a:gd name="T0" fmla="*/ 201 w 277"/>
                <a:gd name="T1" fmla="*/ 80 h 389"/>
                <a:gd name="T2" fmla="*/ 119 w 277"/>
                <a:gd name="T3" fmla="*/ 0 h 389"/>
                <a:gd name="T4" fmla="*/ 118 w 277"/>
                <a:gd name="T5" fmla="*/ 0 h 389"/>
                <a:gd name="T6" fmla="*/ 61 w 277"/>
                <a:gd name="T7" fmla="*/ 24 h 389"/>
                <a:gd name="T8" fmla="*/ 38 w 277"/>
                <a:gd name="T9" fmla="*/ 82 h 389"/>
                <a:gd name="T10" fmla="*/ 115 w 277"/>
                <a:gd name="T11" fmla="*/ 162 h 389"/>
                <a:gd name="T12" fmla="*/ 115 w 277"/>
                <a:gd name="T13" fmla="*/ 166 h 389"/>
                <a:gd name="T14" fmla="*/ 117 w 277"/>
                <a:gd name="T15" fmla="*/ 166 h 389"/>
                <a:gd name="T16" fmla="*/ 115 w 277"/>
                <a:gd name="T17" fmla="*/ 166 h 389"/>
                <a:gd name="T18" fmla="*/ 115 w 277"/>
                <a:gd name="T19" fmla="*/ 170 h 389"/>
                <a:gd name="T20" fmla="*/ 0 w 277"/>
                <a:gd name="T21" fmla="*/ 231 h 389"/>
                <a:gd name="T22" fmla="*/ 76 w 277"/>
                <a:gd name="T23" fmla="*/ 387 h 389"/>
                <a:gd name="T24" fmla="*/ 124 w 277"/>
                <a:gd name="T25" fmla="*/ 389 h 389"/>
                <a:gd name="T26" fmla="*/ 229 w 277"/>
                <a:gd name="T27" fmla="*/ 372 h 389"/>
                <a:gd name="T28" fmla="*/ 277 w 277"/>
                <a:gd name="T29" fmla="*/ 321 h 389"/>
                <a:gd name="T30" fmla="*/ 127 w 277"/>
                <a:gd name="T31" fmla="*/ 170 h 389"/>
                <a:gd name="T32" fmla="*/ 127 w 277"/>
                <a:gd name="T33" fmla="*/ 166 h 389"/>
                <a:gd name="T34" fmla="*/ 124 w 277"/>
                <a:gd name="T35" fmla="*/ 166 h 389"/>
                <a:gd name="T36" fmla="*/ 127 w 277"/>
                <a:gd name="T37" fmla="*/ 166 h 389"/>
                <a:gd name="T38" fmla="*/ 127 w 277"/>
                <a:gd name="T39" fmla="*/ 162 h 389"/>
                <a:gd name="T40" fmla="*/ 201 w 277"/>
                <a:gd name="T41" fmla="*/ 8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389">
                  <a:moveTo>
                    <a:pt x="201" y="80"/>
                  </a:moveTo>
                  <a:cubicBezTo>
                    <a:pt x="200" y="36"/>
                    <a:pt x="163" y="0"/>
                    <a:pt x="119" y="0"/>
                  </a:cubicBezTo>
                  <a:cubicBezTo>
                    <a:pt x="118" y="0"/>
                    <a:pt x="118" y="0"/>
                    <a:pt x="118" y="0"/>
                  </a:cubicBezTo>
                  <a:cubicBezTo>
                    <a:pt x="96" y="0"/>
                    <a:pt x="76" y="9"/>
                    <a:pt x="61" y="24"/>
                  </a:cubicBezTo>
                  <a:cubicBezTo>
                    <a:pt x="45" y="40"/>
                    <a:pt x="37" y="61"/>
                    <a:pt x="38" y="82"/>
                  </a:cubicBezTo>
                  <a:cubicBezTo>
                    <a:pt x="38" y="125"/>
                    <a:pt x="72" y="160"/>
                    <a:pt x="115" y="162"/>
                  </a:cubicBezTo>
                  <a:cubicBezTo>
                    <a:pt x="115" y="166"/>
                    <a:pt x="115" y="166"/>
                    <a:pt x="115" y="166"/>
                  </a:cubicBezTo>
                  <a:cubicBezTo>
                    <a:pt x="117" y="166"/>
                    <a:pt x="117" y="166"/>
                    <a:pt x="117" y="166"/>
                  </a:cubicBezTo>
                  <a:cubicBezTo>
                    <a:pt x="115" y="166"/>
                    <a:pt x="115" y="166"/>
                    <a:pt x="115" y="166"/>
                  </a:cubicBezTo>
                  <a:cubicBezTo>
                    <a:pt x="115" y="170"/>
                    <a:pt x="115" y="170"/>
                    <a:pt x="115" y="170"/>
                  </a:cubicBezTo>
                  <a:cubicBezTo>
                    <a:pt x="69" y="173"/>
                    <a:pt x="28" y="195"/>
                    <a:pt x="0" y="231"/>
                  </a:cubicBezTo>
                  <a:cubicBezTo>
                    <a:pt x="43" y="273"/>
                    <a:pt x="70" y="328"/>
                    <a:pt x="76" y="387"/>
                  </a:cubicBezTo>
                  <a:cubicBezTo>
                    <a:pt x="91" y="389"/>
                    <a:pt x="108" y="389"/>
                    <a:pt x="124" y="389"/>
                  </a:cubicBezTo>
                  <a:cubicBezTo>
                    <a:pt x="164" y="388"/>
                    <a:pt x="201" y="382"/>
                    <a:pt x="229" y="372"/>
                  </a:cubicBezTo>
                  <a:cubicBezTo>
                    <a:pt x="261" y="359"/>
                    <a:pt x="277" y="342"/>
                    <a:pt x="277" y="321"/>
                  </a:cubicBezTo>
                  <a:cubicBezTo>
                    <a:pt x="276" y="238"/>
                    <a:pt x="210" y="172"/>
                    <a:pt x="127" y="170"/>
                  </a:cubicBezTo>
                  <a:cubicBezTo>
                    <a:pt x="127" y="166"/>
                    <a:pt x="127" y="166"/>
                    <a:pt x="127" y="166"/>
                  </a:cubicBezTo>
                  <a:cubicBezTo>
                    <a:pt x="124" y="166"/>
                    <a:pt x="124" y="166"/>
                    <a:pt x="124" y="166"/>
                  </a:cubicBezTo>
                  <a:cubicBezTo>
                    <a:pt x="127" y="166"/>
                    <a:pt x="127" y="166"/>
                    <a:pt x="127" y="166"/>
                  </a:cubicBezTo>
                  <a:cubicBezTo>
                    <a:pt x="127" y="162"/>
                    <a:pt x="127" y="162"/>
                    <a:pt x="127" y="162"/>
                  </a:cubicBezTo>
                  <a:cubicBezTo>
                    <a:pt x="169" y="158"/>
                    <a:pt x="201" y="122"/>
                    <a:pt x="201"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2"/>
            <p:cNvSpPr/>
            <p:nvPr/>
          </p:nvSpPr>
          <p:spPr bwMode="auto">
            <a:xfrm>
              <a:off x="6905" y="1492"/>
              <a:ext cx="427" cy="416"/>
            </a:xfrm>
            <a:custGeom>
              <a:avLst/>
              <a:gdLst>
                <a:gd name="T0" fmla="*/ 86 w 180"/>
                <a:gd name="T1" fmla="*/ 171 h 175"/>
                <a:gd name="T2" fmla="*/ 9 w 180"/>
                <a:gd name="T3" fmla="*/ 91 h 175"/>
                <a:gd name="T4" fmla="*/ 32 w 180"/>
                <a:gd name="T5" fmla="*/ 33 h 175"/>
                <a:gd name="T6" fmla="*/ 89 w 180"/>
                <a:gd name="T7" fmla="*/ 9 h 175"/>
                <a:gd name="T8" fmla="*/ 90 w 180"/>
                <a:gd name="T9" fmla="*/ 9 h 175"/>
                <a:gd name="T10" fmla="*/ 172 w 180"/>
                <a:gd name="T11" fmla="*/ 89 h 175"/>
                <a:gd name="T12" fmla="*/ 98 w 180"/>
                <a:gd name="T13" fmla="*/ 171 h 175"/>
                <a:gd name="T14" fmla="*/ 98 w 180"/>
                <a:gd name="T15" fmla="*/ 175 h 175"/>
                <a:gd name="T16" fmla="*/ 122 w 180"/>
                <a:gd name="T17" fmla="*/ 173 h 175"/>
                <a:gd name="T18" fmla="*/ 98 w 180"/>
                <a:gd name="T19" fmla="*/ 175 h 175"/>
                <a:gd name="T20" fmla="*/ 122 w 180"/>
                <a:gd name="T21" fmla="*/ 173 h 175"/>
                <a:gd name="T22" fmla="*/ 180 w 180"/>
                <a:gd name="T23" fmla="*/ 89 h 175"/>
                <a:gd name="T24" fmla="*/ 90 w 180"/>
                <a:gd name="T25" fmla="*/ 0 h 175"/>
                <a:gd name="T26" fmla="*/ 89 w 180"/>
                <a:gd name="T27" fmla="*/ 1 h 175"/>
                <a:gd name="T28" fmla="*/ 26 w 180"/>
                <a:gd name="T29" fmla="*/ 28 h 175"/>
                <a:gd name="T30" fmla="*/ 1 w 180"/>
                <a:gd name="T31" fmla="*/ 92 h 175"/>
                <a:gd name="T32" fmla="*/ 61 w 180"/>
                <a:gd name="T33" fmla="*/ 174 h 175"/>
                <a:gd name="T34" fmla="*/ 86 w 180"/>
                <a:gd name="T35" fmla="*/ 175 h 175"/>
                <a:gd name="T36" fmla="*/ 61 w 180"/>
                <a:gd name="T37" fmla="*/ 174 h 175"/>
                <a:gd name="T38" fmla="*/ 86 w 180"/>
                <a:gd name="T39" fmla="*/ 175 h 175"/>
                <a:gd name="T40" fmla="*/ 86 w 180"/>
                <a:gd name="T41"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75">
                  <a:moveTo>
                    <a:pt x="86" y="171"/>
                  </a:moveTo>
                  <a:cubicBezTo>
                    <a:pt x="43" y="169"/>
                    <a:pt x="9" y="134"/>
                    <a:pt x="9" y="91"/>
                  </a:cubicBezTo>
                  <a:cubicBezTo>
                    <a:pt x="8" y="70"/>
                    <a:pt x="16" y="49"/>
                    <a:pt x="32" y="33"/>
                  </a:cubicBezTo>
                  <a:cubicBezTo>
                    <a:pt x="47" y="18"/>
                    <a:pt x="67" y="9"/>
                    <a:pt x="89" y="9"/>
                  </a:cubicBezTo>
                  <a:cubicBezTo>
                    <a:pt x="90" y="9"/>
                    <a:pt x="90" y="9"/>
                    <a:pt x="90" y="9"/>
                  </a:cubicBezTo>
                  <a:cubicBezTo>
                    <a:pt x="134" y="9"/>
                    <a:pt x="171" y="45"/>
                    <a:pt x="172" y="89"/>
                  </a:cubicBezTo>
                  <a:cubicBezTo>
                    <a:pt x="172" y="131"/>
                    <a:pt x="140" y="167"/>
                    <a:pt x="98" y="171"/>
                  </a:cubicBezTo>
                  <a:cubicBezTo>
                    <a:pt x="98" y="175"/>
                    <a:pt x="98" y="175"/>
                    <a:pt x="98" y="175"/>
                  </a:cubicBezTo>
                  <a:cubicBezTo>
                    <a:pt x="122" y="173"/>
                    <a:pt x="122" y="173"/>
                    <a:pt x="122" y="173"/>
                  </a:cubicBezTo>
                  <a:cubicBezTo>
                    <a:pt x="98" y="175"/>
                    <a:pt x="98" y="175"/>
                    <a:pt x="98" y="175"/>
                  </a:cubicBezTo>
                  <a:cubicBezTo>
                    <a:pt x="122" y="173"/>
                    <a:pt x="122" y="173"/>
                    <a:pt x="122" y="173"/>
                  </a:cubicBezTo>
                  <a:cubicBezTo>
                    <a:pt x="156" y="160"/>
                    <a:pt x="180" y="127"/>
                    <a:pt x="180" y="89"/>
                  </a:cubicBezTo>
                  <a:cubicBezTo>
                    <a:pt x="179" y="40"/>
                    <a:pt x="139" y="0"/>
                    <a:pt x="90" y="0"/>
                  </a:cubicBezTo>
                  <a:cubicBezTo>
                    <a:pt x="89" y="1"/>
                    <a:pt x="89" y="1"/>
                    <a:pt x="89" y="1"/>
                  </a:cubicBezTo>
                  <a:cubicBezTo>
                    <a:pt x="65" y="1"/>
                    <a:pt x="42" y="11"/>
                    <a:pt x="26" y="28"/>
                  </a:cubicBezTo>
                  <a:cubicBezTo>
                    <a:pt x="9" y="45"/>
                    <a:pt x="0" y="68"/>
                    <a:pt x="1" y="92"/>
                  </a:cubicBezTo>
                  <a:cubicBezTo>
                    <a:pt x="1" y="130"/>
                    <a:pt x="26" y="162"/>
                    <a:pt x="61" y="174"/>
                  </a:cubicBezTo>
                  <a:cubicBezTo>
                    <a:pt x="86" y="175"/>
                    <a:pt x="86" y="175"/>
                    <a:pt x="86" y="175"/>
                  </a:cubicBezTo>
                  <a:cubicBezTo>
                    <a:pt x="61" y="174"/>
                    <a:pt x="61" y="174"/>
                    <a:pt x="61" y="174"/>
                  </a:cubicBezTo>
                  <a:cubicBezTo>
                    <a:pt x="86" y="175"/>
                    <a:pt x="86" y="175"/>
                    <a:pt x="86" y="175"/>
                  </a:cubicBezTo>
                  <a:lnTo>
                    <a:pt x="86"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3"/>
            <p:cNvSpPr/>
            <p:nvPr/>
          </p:nvSpPr>
          <p:spPr bwMode="auto">
            <a:xfrm>
              <a:off x="6813" y="1903"/>
              <a:ext cx="699" cy="554"/>
            </a:xfrm>
            <a:custGeom>
              <a:avLst/>
              <a:gdLst>
                <a:gd name="T0" fmla="*/ 161 w 295"/>
                <a:gd name="T1" fmla="*/ 0 h 233"/>
                <a:gd name="T2" fmla="*/ 137 w 295"/>
                <a:gd name="T3" fmla="*/ 2 h 233"/>
                <a:gd name="T4" fmla="*/ 137 w 295"/>
                <a:gd name="T5" fmla="*/ 6 h 233"/>
                <a:gd name="T6" fmla="*/ 287 w 295"/>
                <a:gd name="T7" fmla="*/ 157 h 233"/>
                <a:gd name="T8" fmla="*/ 239 w 295"/>
                <a:gd name="T9" fmla="*/ 208 h 233"/>
                <a:gd name="T10" fmla="*/ 134 w 295"/>
                <a:gd name="T11" fmla="*/ 225 h 233"/>
                <a:gd name="T12" fmla="*/ 86 w 295"/>
                <a:gd name="T13" fmla="*/ 223 h 233"/>
                <a:gd name="T14" fmla="*/ 10 w 295"/>
                <a:gd name="T15" fmla="*/ 67 h 233"/>
                <a:gd name="T16" fmla="*/ 125 w 295"/>
                <a:gd name="T17" fmla="*/ 6 h 233"/>
                <a:gd name="T18" fmla="*/ 125 w 295"/>
                <a:gd name="T19" fmla="*/ 2 h 233"/>
                <a:gd name="T20" fmla="*/ 100 w 295"/>
                <a:gd name="T21" fmla="*/ 1 h 233"/>
                <a:gd name="T22" fmla="*/ 2 w 295"/>
                <a:gd name="T23" fmla="*/ 65 h 233"/>
                <a:gd name="T24" fmla="*/ 0 w 295"/>
                <a:gd name="T25" fmla="*/ 68 h 233"/>
                <a:gd name="T26" fmla="*/ 2 w 295"/>
                <a:gd name="T27" fmla="*/ 71 h 233"/>
                <a:gd name="T28" fmla="*/ 78 w 295"/>
                <a:gd name="T29" fmla="*/ 227 h 233"/>
                <a:gd name="T30" fmla="*/ 78 w 295"/>
                <a:gd name="T31" fmla="*/ 230 h 233"/>
                <a:gd name="T32" fmla="*/ 81 w 295"/>
                <a:gd name="T33" fmla="*/ 231 h 233"/>
                <a:gd name="T34" fmla="*/ 127 w 295"/>
                <a:gd name="T35" fmla="*/ 233 h 233"/>
                <a:gd name="T36" fmla="*/ 134 w 295"/>
                <a:gd name="T37" fmla="*/ 233 h 233"/>
                <a:gd name="T38" fmla="*/ 242 w 295"/>
                <a:gd name="T39" fmla="*/ 215 h 233"/>
                <a:gd name="T40" fmla="*/ 295 w 295"/>
                <a:gd name="T41" fmla="*/ 157 h 233"/>
                <a:gd name="T42" fmla="*/ 161 w 295"/>
                <a:gd name="T4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5" h="233">
                  <a:moveTo>
                    <a:pt x="161" y="0"/>
                  </a:moveTo>
                  <a:cubicBezTo>
                    <a:pt x="137" y="2"/>
                    <a:pt x="137" y="2"/>
                    <a:pt x="137" y="2"/>
                  </a:cubicBezTo>
                  <a:cubicBezTo>
                    <a:pt x="137" y="6"/>
                    <a:pt x="137" y="6"/>
                    <a:pt x="137" y="6"/>
                  </a:cubicBezTo>
                  <a:cubicBezTo>
                    <a:pt x="220" y="8"/>
                    <a:pt x="286" y="74"/>
                    <a:pt x="287" y="157"/>
                  </a:cubicBezTo>
                  <a:cubicBezTo>
                    <a:pt x="287" y="178"/>
                    <a:pt x="271" y="195"/>
                    <a:pt x="239" y="208"/>
                  </a:cubicBezTo>
                  <a:cubicBezTo>
                    <a:pt x="211" y="218"/>
                    <a:pt x="174" y="224"/>
                    <a:pt x="134" y="225"/>
                  </a:cubicBezTo>
                  <a:cubicBezTo>
                    <a:pt x="118" y="225"/>
                    <a:pt x="101" y="225"/>
                    <a:pt x="86" y="223"/>
                  </a:cubicBezTo>
                  <a:cubicBezTo>
                    <a:pt x="80" y="164"/>
                    <a:pt x="53" y="109"/>
                    <a:pt x="10" y="67"/>
                  </a:cubicBezTo>
                  <a:cubicBezTo>
                    <a:pt x="38" y="31"/>
                    <a:pt x="79" y="9"/>
                    <a:pt x="125" y="6"/>
                  </a:cubicBezTo>
                  <a:cubicBezTo>
                    <a:pt x="125" y="2"/>
                    <a:pt x="125" y="2"/>
                    <a:pt x="125" y="2"/>
                  </a:cubicBezTo>
                  <a:cubicBezTo>
                    <a:pt x="100" y="1"/>
                    <a:pt x="100" y="1"/>
                    <a:pt x="100" y="1"/>
                  </a:cubicBezTo>
                  <a:cubicBezTo>
                    <a:pt x="60" y="10"/>
                    <a:pt x="26" y="32"/>
                    <a:pt x="2" y="65"/>
                  </a:cubicBezTo>
                  <a:cubicBezTo>
                    <a:pt x="0" y="68"/>
                    <a:pt x="0" y="68"/>
                    <a:pt x="0" y="68"/>
                  </a:cubicBezTo>
                  <a:cubicBezTo>
                    <a:pt x="2" y="71"/>
                    <a:pt x="2" y="71"/>
                    <a:pt x="2" y="71"/>
                  </a:cubicBezTo>
                  <a:cubicBezTo>
                    <a:pt x="46" y="112"/>
                    <a:pt x="73" y="167"/>
                    <a:pt x="78" y="227"/>
                  </a:cubicBezTo>
                  <a:cubicBezTo>
                    <a:pt x="78" y="230"/>
                    <a:pt x="78" y="230"/>
                    <a:pt x="78" y="230"/>
                  </a:cubicBezTo>
                  <a:cubicBezTo>
                    <a:pt x="81" y="231"/>
                    <a:pt x="81" y="231"/>
                    <a:pt x="81" y="231"/>
                  </a:cubicBezTo>
                  <a:cubicBezTo>
                    <a:pt x="96" y="232"/>
                    <a:pt x="112" y="233"/>
                    <a:pt x="127" y="233"/>
                  </a:cubicBezTo>
                  <a:cubicBezTo>
                    <a:pt x="130" y="233"/>
                    <a:pt x="132" y="233"/>
                    <a:pt x="134" y="233"/>
                  </a:cubicBezTo>
                  <a:cubicBezTo>
                    <a:pt x="175" y="233"/>
                    <a:pt x="213" y="226"/>
                    <a:pt x="242" y="215"/>
                  </a:cubicBezTo>
                  <a:cubicBezTo>
                    <a:pt x="286" y="198"/>
                    <a:pt x="295" y="174"/>
                    <a:pt x="295" y="157"/>
                  </a:cubicBezTo>
                  <a:cubicBezTo>
                    <a:pt x="294" y="78"/>
                    <a:pt x="237" y="14"/>
                    <a:pt x="1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4"/>
            <p:cNvSpPr/>
            <p:nvPr/>
          </p:nvSpPr>
          <p:spPr bwMode="auto">
            <a:xfrm>
              <a:off x="6327" y="2038"/>
              <a:ext cx="173" cy="324"/>
            </a:xfrm>
            <a:custGeom>
              <a:avLst/>
              <a:gdLst>
                <a:gd name="T0" fmla="*/ 83 w 173"/>
                <a:gd name="T1" fmla="*/ 0 h 324"/>
                <a:gd name="T2" fmla="*/ 0 w 173"/>
                <a:gd name="T3" fmla="*/ 86 h 324"/>
                <a:gd name="T4" fmla="*/ 83 w 173"/>
                <a:gd name="T5" fmla="*/ 324 h 324"/>
                <a:gd name="T6" fmla="*/ 173 w 173"/>
                <a:gd name="T7" fmla="*/ 88 h 324"/>
                <a:gd name="T8" fmla="*/ 83 w 173"/>
                <a:gd name="T9" fmla="*/ 0 h 324"/>
              </a:gdLst>
              <a:ahLst/>
              <a:cxnLst>
                <a:cxn ang="0">
                  <a:pos x="T0" y="T1"/>
                </a:cxn>
                <a:cxn ang="0">
                  <a:pos x="T2" y="T3"/>
                </a:cxn>
                <a:cxn ang="0">
                  <a:pos x="T4" y="T5"/>
                </a:cxn>
                <a:cxn ang="0">
                  <a:pos x="T6" y="T7"/>
                </a:cxn>
                <a:cxn ang="0">
                  <a:pos x="T8" y="T9"/>
                </a:cxn>
              </a:cxnLst>
              <a:rect l="0" t="0" r="r" b="b"/>
              <a:pathLst>
                <a:path w="173" h="324">
                  <a:moveTo>
                    <a:pt x="83" y="0"/>
                  </a:moveTo>
                  <a:lnTo>
                    <a:pt x="0" y="86"/>
                  </a:lnTo>
                  <a:lnTo>
                    <a:pt x="83" y="324"/>
                  </a:lnTo>
                  <a:lnTo>
                    <a:pt x="173" y="88"/>
                  </a:lnTo>
                  <a:lnTo>
                    <a:pt x="8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5"/>
            <p:cNvSpPr/>
            <p:nvPr/>
          </p:nvSpPr>
          <p:spPr bwMode="auto">
            <a:xfrm>
              <a:off x="6327" y="2038"/>
              <a:ext cx="173" cy="324"/>
            </a:xfrm>
            <a:custGeom>
              <a:avLst/>
              <a:gdLst>
                <a:gd name="T0" fmla="*/ 83 w 173"/>
                <a:gd name="T1" fmla="*/ 0 h 324"/>
                <a:gd name="T2" fmla="*/ 0 w 173"/>
                <a:gd name="T3" fmla="*/ 86 h 324"/>
                <a:gd name="T4" fmla="*/ 83 w 173"/>
                <a:gd name="T5" fmla="*/ 324 h 324"/>
                <a:gd name="T6" fmla="*/ 173 w 173"/>
                <a:gd name="T7" fmla="*/ 88 h 324"/>
                <a:gd name="T8" fmla="*/ 83 w 173"/>
                <a:gd name="T9" fmla="*/ 0 h 324"/>
              </a:gdLst>
              <a:ahLst/>
              <a:cxnLst>
                <a:cxn ang="0">
                  <a:pos x="T0" y="T1"/>
                </a:cxn>
                <a:cxn ang="0">
                  <a:pos x="T2" y="T3"/>
                </a:cxn>
                <a:cxn ang="0">
                  <a:pos x="T4" y="T5"/>
                </a:cxn>
                <a:cxn ang="0">
                  <a:pos x="T6" y="T7"/>
                </a:cxn>
                <a:cxn ang="0">
                  <a:pos x="T8" y="T9"/>
                </a:cxn>
              </a:cxnLst>
              <a:rect l="0" t="0" r="r" b="b"/>
              <a:pathLst>
                <a:path w="173" h="324">
                  <a:moveTo>
                    <a:pt x="83" y="0"/>
                  </a:moveTo>
                  <a:lnTo>
                    <a:pt x="0" y="86"/>
                  </a:lnTo>
                  <a:lnTo>
                    <a:pt x="83" y="324"/>
                  </a:lnTo>
                  <a:lnTo>
                    <a:pt x="173" y="88"/>
                  </a:lnTo>
                  <a:lnTo>
                    <a:pt x="83"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6" name="Group 38"/>
          <p:cNvGrpSpPr>
            <a:grpSpLocks noChangeAspect="1"/>
          </p:cNvGrpSpPr>
          <p:nvPr/>
        </p:nvGrpSpPr>
        <p:grpSpPr bwMode="auto">
          <a:xfrm>
            <a:off x="3885883" y="3936197"/>
            <a:ext cx="331304" cy="273727"/>
            <a:chOff x="3136" y="1579"/>
            <a:chExt cx="1404" cy="1160"/>
          </a:xfrm>
          <a:solidFill>
            <a:schemeClr val="bg1"/>
          </a:solidFill>
        </p:grpSpPr>
        <p:sp>
          <p:nvSpPr>
            <p:cNvPr id="87" name="Freeform 39"/>
            <p:cNvSpPr/>
            <p:nvPr/>
          </p:nvSpPr>
          <p:spPr bwMode="auto">
            <a:xfrm>
              <a:off x="3152" y="1783"/>
              <a:ext cx="1371" cy="409"/>
            </a:xfrm>
            <a:custGeom>
              <a:avLst/>
              <a:gdLst>
                <a:gd name="T0" fmla="*/ 532 w 1371"/>
                <a:gd name="T1" fmla="*/ 288 h 409"/>
                <a:gd name="T2" fmla="*/ 839 w 1371"/>
                <a:gd name="T3" fmla="*/ 288 h 409"/>
                <a:gd name="T4" fmla="*/ 839 w 1371"/>
                <a:gd name="T5" fmla="*/ 409 h 409"/>
                <a:gd name="T6" fmla="*/ 1191 w 1371"/>
                <a:gd name="T7" fmla="*/ 409 h 409"/>
                <a:gd name="T8" fmla="*/ 1371 w 1371"/>
                <a:gd name="T9" fmla="*/ 0 h 409"/>
                <a:gd name="T10" fmla="*/ 0 w 1371"/>
                <a:gd name="T11" fmla="*/ 0 h 409"/>
                <a:gd name="T12" fmla="*/ 181 w 1371"/>
                <a:gd name="T13" fmla="*/ 409 h 409"/>
                <a:gd name="T14" fmla="*/ 532 w 1371"/>
                <a:gd name="T15" fmla="*/ 409 h 409"/>
                <a:gd name="T16" fmla="*/ 532 w 1371"/>
                <a:gd name="T17" fmla="*/ 28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1" h="409">
                  <a:moveTo>
                    <a:pt x="532" y="288"/>
                  </a:moveTo>
                  <a:lnTo>
                    <a:pt x="839" y="288"/>
                  </a:lnTo>
                  <a:lnTo>
                    <a:pt x="839" y="409"/>
                  </a:lnTo>
                  <a:lnTo>
                    <a:pt x="1191" y="409"/>
                  </a:lnTo>
                  <a:lnTo>
                    <a:pt x="1371" y="0"/>
                  </a:lnTo>
                  <a:lnTo>
                    <a:pt x="0" y="0"/>
                  </a:lnTo>
                  <a:lnTo>
                    <a:pt x="181" y="409"/>
                  </a:lnTo>
                  <a:lnTo>
                    <a:pt x="532" y="409"/>
                  </a:lnTo>
                  <a:lnTo>
                    <a:pt x="532" y="2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Rectangle 40"/>
            <p:cNvSpPr>
              <a:spLocks noChangeArrowheads="1"/>
            </p:cNvSpPr>
            <p:nvPr/>
          </p:nvSpPr>
          <p:spPr bwMode="auto">
            <a:xfrm>
              <a:off x="3741" y="2128"/>
              <a:ext cx="193" cy="1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 name="Freeform 41"/>
            <p:cNvSpPr/>
            <p:nvPr/>
          </p:nvSpPr>
          <p:spPr bwMode="auto">
            <a:xfrm>
              <a:off x="3150" y="1919"/>
              <a:ext cx="1375" cy="808"/>
            </a:xfrm>
            <a:custGeom>
              <a:avLst/>
              <a:gdLst>
                <a:gd name="T0" fmla="*/ 841 w 1375"/>
                <a:gd name="T1" fmla="*/ 409 h 808"/>
                <a:gd name="T2" fmla="*/ 534 w 1375"/>
                <a:gd name="T3" fmla="*/ 409 h 808"/>
                <a:gd name="T4" fmla="*/ 534 w 1375"/>
                <a:gd name="T5" fmla="*/ 330 h 808"/>
                <a:gd name="T6" fmla="*/ 147 w 1375"/>
                <a:gd name="T7" fmla="*/ 330 h 808"/>
                <a:gd name="T8" fmla="*/ 0 w 1375"/>
                <a:gd name="T9" fmla="*/ 0 h 808"/>
                <a:gd name="T10" fmla="*/ 0 w 1375"/>
                <a:gd name="T11" fmla="*/ 808 h 808"/>
                <a:gd name="T12" fmla="*/ 1375 w 1375"/>
                <a:gd name="T13" fmla="*/ 808 h 808"/>
                <a:gd name="T14" fmla="*/ 1375 w 1375"/>
                <a:gd name="T15" fmla="*/ 0 h 808"/>
                <a:gd name="T16" fmla="*/ 1228 w 1375"/>
                <a:gd name="T17" fmla="*/ 330 h 808"/>
                <a:gd name="T18" fmla="*/ 841 w 1375"/>
                <a:gd name="T19" fmla="*/ 330 h 808"/>
                <a:gd name="T20" fmla="*/ 841 w 1375"/>
                <a:gd name="T21" fmla="*/ 40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5" h="808">
                  <a:moveTo>
                    <a:pt x="841" y="409"/>
                  </a:moveTo>
                  <a:lnTo>
                    <a:pt x="534" y="409"/>
                  </a:lnTo>
                  <a:lnTo>
                    <a:pt x="534" y="330"/>
                  </a:lnTo>
                  <a:lnTo>
                    <a:pt x="147" y="330"/>
                  </a:lnTo>
                  <a:lnTo>
                    <a:pt x="0" y="0"/>
                  </a:lnTo>
                  <a:lnTo>
                    <a:pt x="0" y="808"/>
                  </a:lnTo>
                  <a:lnTo>
                    <a:pt x="1375" y="808"/>
                  </a:lnTo>
                  <a:lnTo>
                    <a:pt x="1375" y="0"/>
                  </a:lnTo>
                  <a:lnTo>
                    <a:pt x="1228" y="330"/>
                  </a:lnTo>
                  <a:lnTo>
                    <a:pt x="841" y="330"/>
                  </a:lnTo>
                  <a:lnTo>
                    <a:pt x="841" y="4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
            <p:cNvSpPr/>
            <p:nvPr/>
          </p:nvSpPr>
          <p:spPr bwMode="auto">
            <a:xfrm>
              <a:off x="3680" y="1588"/>
              <a:ext cx="316" cy="138"/>
            </a:xfrm>
            <a:custGeom>
              <a:avLst/>
              <a:gdLst>
                <a:gd name="T0" fmla="*/ 256 w 316"/>
                <a:gd name="T1" fmla="*/ 60 h 138"/>
                <a:gd name="T2" fmla="*/ 256 w 316"/>
                <a:gd name="T3" fmla="*/ 138 h 138"/>
                <a:gd name="T4" fmla="*/ 316 w 316"/>
                <a:gd name="T5" fmla="*/ 138 h 138"/>
                <a:gd name="T6" fmla="*/ 316 w 316"/>
                <a:gd name="T7" fmla="*/ 0 h 138"/>
                <a:gd name="T8" fmla="*/ 0 w 316"/>
                <a:gd name="T9" fmla="*/ 0 h 138"/>
                <a:gd name="T10" fmla="*/ 0 w 316"/>
                <a:gd name="T11" fmla="*/ 138 h 138"/>
                <a:gd name="T12" fmla="*/ 59 w 316"/>
                <a:gd name="T13" fmla="*/ 138 h 138"/>
                <a:gd name="T14" fmla="*/ 59 w 316"/>
                <a:gd name="T15" fmla="*/ 60 h 138"/>
                <a:gd name="T16" fmla="*/ 256 w 316"/>
                <a:gd name="T17"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138">
                  <a:moveTo>
                    <a:pt x="256" y="60"/>
                  </a:moveTo>
                  <a:lnTo>
                    <a:pt x="256" y="138"/>
                  </a:lnTo>
                  <a:lnTo>
                    <a:pt x="316" y="138"/>
                  </a:lnTo>
                  <a:lnTo>
                    <a:pt x="316" y="0"/>
                  </a:lnTo>
                  <a:lnTo>
                    <a:pt x="0" y="0"/>
                  </a:lnTo>
                  <a:lnTo>
                    <a:pt x="0" y="138"/>
                  </a:lnTo>
                  <a:lnTo>
                    <a:pt x="59" y="138"/>
                  </a:lnTo>
                  <a:lnTo>
                    <a:pt x="59" y="60"/>
                  </a:lnTo>
                  <a:lnTo>
                    <a:pt x="256"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
            <p:cNvSpPr/>
            <p:nvPr/>
          </p:nvSpPr>
          <p:spPr bwMode="auto">
            <a:xfrm>
              <a:off x="3924" y="1648"/>
              <a:ext cx="12" cy="90"/>
            </a:xfrm>
            <a:custGeom>
              <a:avLst/>
              <a:gdLst>
                <a:gd name="T0" fmla="*/ 12 w 12"/>
                <a:gd name="T1" fmla="*/ 0 h 90"/>
                <a:gd name="T2" fmla="*/ 0 w 12"/>
                <a:gd name="T3" fmla="*/ 12 h 90"/>
                <a:gd name="T4" fmla="*/ 0 w 12"/>
                <a:gd name="T5" fmla="*/ 90 h 90"/>
                <a:gd name="T6" fmla="*/ 12 w 12"/>
                <a:gd name="T7" fmla="*/ 78 h 90"/>
                <a:gd name="T8" fmla="*/ 12 w 12"/>
                <a:gd name="T9" fmla="*/ 0 h 90"/>
              </a:gdLst>
              <a:ahLst/>
              <a:cxnLst>
                <a:cxn ang="0">
                  <a:pos x="T0" y="T1"/>
                </a:cxn>
                <a:cxn ang="0">
                  <a:pos x="T2" y="T3"/>
                </a:cxn>
                <a:cxn ang="0">
                  <a:pos x="T4" y="T5"/>
                </a:cxn>
                <a:cxn ang="0">
                  <a:pos x="T6" y="T7"/>
                </a:cxn>
                <a:cxn ang="0">
                  <a:pos x="T8" y="T9"/>
                </a:cxn>
              </a:cxnLst>
              <a:rect l="0" t="0" r="r" b="b"/>
              <a:pathLst>
                <a:path w="12" h="90">
                  <a:moveTo>
                    <a:pt x="12" y="0"/>
                  </a:moveTo>
                  <a:lnTo>
                    <a:pt x="0" y="12"/>
                  </a:lnTo>
                  <a:lnTo>
                    <a:pt x="0" y="90"/>
                  </a:lnTo>
                  <a:lnTo>
                    <a:pt x="12" y="78"/>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
            <p:cNvSpPr/>
            <p:nvPr/>
          </p:nvSpPr>
          <p:spPr bwMode="auto">
            <a:xfrm>
              <a:off x="3924" y="1726"/>
              <a:ext cx="81" cy="12"/>
            </a:xfrm>
            <a:custGeom>
              <a:avLst/>
              <a:gdLst>
                <a:gd name="T0" fmla="*/ 12 w 81"/>
                <a:gd name="T1" fmla="*/ 0 h 12"/>
                <a:gd name="T2" fmla="*/ 0 w 81"/>
                <a:gd name="T3" fmla="*/ 12 h 12"/>
                <a:gd name="T4" fmla="*/ 81 w 81"/>
                <a:gd name="T5" fmla="*/ 12 h 12"/>
                <a:gd name="T6" fmla="*/ 72 w 81"/>
                <a:gd name="T7" fmla="*/ 0 h 12"/>
                <a:gd name="T8" fmla="*/ 12 w 81"/>
                <a:gd name="T9" fmla="*/ 0 h 12"/>
              </a:gdLst>
              <a:ahLst/>
              <a:cxnLst>
                <a:cxn ang="0">
                  <a:pos x="T0" y="T1"/>
                </a:cxn>
                <a:cxn ang="0">
                  <a:pos x="T2" y="T3"/>
                </a:cxn>
                <a:cxn ang="0">
                  <a:pos x="T4" y="T5"/>
                </a:cxn>
                <a:cxn ang="0">
                  <a:pos x="T6" y="T7"/>
                </a:cxn>
                <a:cxn ang="0">
                  <a:pos x="T8" y="T9"/>
                </a:cxn>
              </a:cxnLst>
              <a:rect l="0" t="0" r="r" b="b"/>
              <a:pathLst>
                <a:path w="81" h="12">
                  <a:moveTo>
                    <a:pt x="12" y="0"/>
                  </a:moveTo>
                  <a:lnTo>
                    <a:pt x="0" y="12"/>
                  </a:lnTo>
                  <a:lnTo>
                    <a:pt x="81" y="12"/>
                  </a:lnTo>
                  <a:lnTo>
                    <a:pt x="72" y="0"/>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5"/>
            <p:cNvSpPr/>
            <p:nvPr/>
          </p:nvSpPr>
          <p:spPr bwMode="auto">
            <a:xfrm>
              <a:off x="3996" y="1579"/>
              <a:ext cx="9" cy="159"/>
            </a:xfrm>
            <a:custGeom>
              <a:avLst/>
              <a:gdLst>
                <a:gd name="T0" fmla="*/ 0 w 9"/>
                <a:gd name="T1" fmla="*/ 147 h 159"/>
                <a:gd name="T2" fmla="*/ 9 w 9"/>
                <a:gd name="T3" fmla="*/ 159 h 159"/>
                <a:gd name="T4" fmla="*/ 9 w 9"/>
                <a:gd name="T5" fmla="*/ 0 h 159"/>
                <a:gd name="T6" fmla="*/ 0 w 9"/>
                <a:gd name="T7" fmla="*/ 9 h 159"/>
                <a:gd name="T8" fmla="*/ 0 w 9"/>
                <a:gd name="T9" fmla="*/ 147 h 159"/>
              </a:gdLst>
              <a:ahLst/>
              <a:cxnLst>
                <a:cxn ang="0">
                  <a:pos x="T0" y="T1"/>
                </a:cxn>
                <a:cxn ang="0">
                  <a:pos x="T2" y="T3"/>
                </a:cxn>
                <a:cxn ang="0">
                  <a:pos x="T4" y="T5"/>
                </a:cxn>
                <a:cxn ang="0">
                  <a:pos x="T6" y="T7"/>
                </a:cxn>
                <a:cxn ang="0">
                  <a:pos x="T8" y="T9"/>
                </a:cxn>
              </a:cxnLst>
              <a:rect l="0" t="0" r="r" b="b"/>
              <a:pathLst>
                <a:path w="9" h="159">
                  <a:moveTo>
                    <a:pt x="0" y="147"/>
                  </a:moveTo>
                  <a:lnTo>
                    <a:pt x="9" y="159"/>
                  </a:lnTo>
                  <a:lnTo>
                    <a:pt x="9" y="0"/>
                  </a:lnTo>
                  <a:lnTo>
                    <a:pt x="0" y="9"/>
                  </a:lnTo>
                  <a:lnTo>
                    <a:pt x="0" y="1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6"/>
            <p:cNvSpPr/>
            <p:nvPr/>
          </p:nvSpPr>
          <p:spPr bwMode="auto">
            <a:xfrm>
              <a:off x="3670" y="1579"/>
              <a:ext cx="335" cy="9"/>
            </a:xfrm>
            <a:custGeom>
              <a:avLst/>
              <a:gdLst>
                <a:gd name="T0" fmla="*/ 326 w 335"/>
                <a:gd name="T1" fmla="*/ 9 h 9"/>
                <a:gd name="T2" fmla="*/ 335 w 335"/>
                <a:gd name="T3" fmla="*/ 0 h 9"/>
                <a:gd name="T4" fmla="*/ 0 w 335"/>
                <a:gd name="T5" fmla="*/ 0 h 9"/>
                <a:gd name="T6" fmla="*/ 10 w 335"/>
                <a:gd name="T7" fmla="*/ 9 h 9"/>
                <a:gd name="T8" fmla="*/ 326 w 335"/>
                <a:gd name="T9" fmla="*/ 9 h 9"/>
              </a:gdLst>
              <a:ahLst/>
              <a:cxnLst>
                <a:cxn ang="0">
                  <a:pos x="T0" y="T1"/>
                </a:cxn>
                <a:cxn ang="0">
                  <a:pos x="T2" y="T3"/>
                </a:cxn>
                <a:cxn ang="0">
                  <a:pos x="T4" y="T5"/>
                </a:cxn>
                <a:cxn ang="0">
                  <a:pos x="T6" y="T7"/>
                </a:cxn>
                <a:cxn ang="0">
                  <a:pos x="T8" y="T9"/>
                </a:cxn>
              </a:cxnLst>
              <a:rect l="0" t="0" r="r" b="b"/>
              <a:pathLst>
                <a:path w="335" h="9">
                  <a:moveTo>
                    <a:pt x="326" y="9"/>
                  </a:moveTo>
                  <a:lnTo>
                    <a:pt x="335" y="0"/>
                  </a:lnTo>
                  <a:lnTo>
                    <a:pt x="0" y="0"/>
                  </a:lnTo>
                  <a:lnTo>
                    <a:pt x="10" y="9"/>
                  </a:lnTo>
                  <a:lnTo>
                    <a:pt x="326"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7"/>
            <p:cNvSpPr/>
            <p:nvPr/>
          </p:nvSpPr>
          <p:spPr bwMode="auto">
            <a:xfrm>
              <a:off x="3739" y="1648"/>
              <a:ext cx="197" cy="12"/>
            </a:xfrm>
            <a:custGeom>
              <a:avLst/>
              <a:gdLst>
                <a:gd name="T0" fmla="*/ 0 w 197"/>
                <a:gd name="T1" fmla="*/ 0 h 12"/>
                <a:gd name="T2" fmla="*/ 12 w 197"/>
                <a:gd name="T3" fmla="*/ 12 h 12"/>
                <a:gd name="T4" fmla="*/ 185 w 197"/>
                <a:gd name="T5" fmla="*/ 12 h 12"/>
                <a:gd name="T6" fmla="*/ 197 w 197"/>
                <a:gd name="T7" fmla="*/ 0 h 12"/>
                <a:gd name="T8" fmla="*/ 0 w 197"/>
                <a:gd name="T9" fmla="*/ 0 h 12"/>
              </a:gdLst>
              <a:ahLst/>
              <a:cxnLst>
                <a:cxn ang="0">
                  <a:pos x="T0" y="T1"/>
                </a:cxn>
                <a:cxn ang="0">
                  <a:pos x="T2" y="T3"/>
                </a:cxn>
                <a:cxn ang="0">
                  <a:pos x="T4" y="T5"/>
                </a:cxn>
                <a:cxn ang="0">
                  <a:pos x="T6" y="T7"/>
                </a:cxn>
                <a:cxn ang="0">
                  <a:pos x="T8" y="T9"/>
                </a:cxn>
              </a:cxnLst>
              <a:rect l="0" t="0" r="r" b="b"/>
              <a:pathLst>
                <a:path w="197" h="12">
                  <a:moveTo>
                    <a:pt x="0" y="0"/>
                  </a:moveTo>
                  <a:lnTo>
                    <a:pt x="12" y="12"/>
                  </a:lnTo>
                  <a:lnTo>
                    <a:pt x="185" y="12"/>
                  </a:lnTo>
                  <a:lnTo>
                    <a:pt x="197"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8"/>
            <p:cNvSpPr/>
            <p:nvPr/>
          </p:nvSpPr>
          <p:spPr bwMode="auto">
            <a:xfrm>
              <a:off x="3739" y="1648"/>
              <a:ext cx="12" cy="90"/>
            </a:xfrm>
            <a:custGeom>
              <a:avLst/>
              <a:gdLst>
                <a:gd name="T0" fmla="*/ 0 w 12"/>
                <a:gd name="T1" fmla="*/ 78 h 90"/>
                <a:gd name="T2" fmla="*/ 12 w 12"/>
                <a:gd name="T3" fmla="*/ 90 h 90"/>
                <a:gd name="T4" fmla="*/ 12 w 12"/>
                <a:gd name="T5" fmla="*/ 12 h 90"/>
                <a:gd name="T6" fmla="*/ 0 w 12"/>
                <a:gd name="T7" fmla="*/ 0 h 90"/>
                <a:gd name="T8" fmla="*/ 0 w 12"/>
                <a:gd name="T9" fmla="*/ 78 h 90"/>
              </a:gdLst>
              <a:ahLst/>
              <a:cxnLst>
                <a:cxn ang="0">
                  <a:pos x="T0" y="T1"/>
                </a:cxn>
                <a:cxn ang="0">
                  <a:pos x="T2" y="T3"/>
                </a:cxn>
                <a:cxn ang="0">
                  <a:pos x="T4" y="T5"/>
                </a:cxn>
                <a:cxn ang="0">
                  <a:pos x="T6" y="T7"/>
                </a:cxn>
                <a:cxn ang="0">
                  <a:pos x="T8" y="T9"/>
                </a:cxn>
              </a:cxnLst>
              <a:rect l="0" t="0" r="r" b="b"/>
              <a:pathLst>
                <a:path w="12" h="90">
                  <a:moveTo>
                    <a:pt x="0" y="78"/>
                  </a:moveTo>
                  <a:lnTo>
                    <a:pt x="12" y="90"/>
                  </a:lnTo>
                  <a:lnTo>
                    <a:pt x="12" y="12"/>
                  </a:lnTo>
                  <a:lnTo>
                    <a:pt x="0" y="0"/>
                  </a:lnTo>
                  <a:lnTo>
                    <a:pt x="0"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9"/>
            <p:cNvSpPr/>
            <p:nvPr/>
          </p:nvSpPr>
          <p:spPr bwMode="auto">
            <a:xfrm>
              <a:off x="3670" y="1726"/>
              <a:ext cx="81" cy="12"/>
            </a:xfrm>
            <a:custGeom>
              <a:avLst/>
              <a:gdLst>
                <a:gd name="T0" fmla="*/ 69 w 81"/>
                <a:gd name="T1" fmla="*/ 0 h 12"/>
                <a:gd name="T2" fmla="*/ 10 w 81"/>
                <a:gd name="T3" fmla="*/ 0 h 12"/>
                <a:gd name="T4" fmla="*/ 0 w 81"/>
                <a:gd name="T5" fmla="*/ 12 h 12"/>
                <a:gd name="T6" fmla="*/ 81 w 81"/>
                <a:gd name="T7" fmla="*/ 12 h 12"/>
                <a:gd name="T8" fmla="*/ 69 w 81"/>
                <a:gd name="T9" fmla="*/ 0 h 12"/>
              </a:gdLst>
              <a:ahLst/>
              <a:cxnLst>
                <a:cxn ang="0">
                  <a:pos x="T0" y="T1"/>
                </a:cxn>
                <a:cxn ang="0">
                  <a:pos x="T2" y="T3"/>
                </a:cxn>
                <a:cxn ang="0">
                  <a:pos x="T4" y="T5"/>
                </a:cxn>
                <a:cxn ang="0">
                  <a:pos x="T6" y="T7"/>
                </a:cxn>
                <a:cxn ang="0">
                  <a:pos x="T8" y="T9"/>
                </a:cxn>
              </a:cxnLst>
              <a:rect l="0" t="0" r="r" b="b"/>
              <a:pathLst>
                <a:path w="81" h="12">
                  <a:moveTo>
                    <a:pt x="69" y="0"/>
                  </a:moveTo>
                  <a:lnTo>
                    <a:pt x="10" y="0"/>
                  </a:lnTo>
                  <a:lnTo>
                    <a:pt x="0" y="12"/>
                  </a:lnTo>
                  <a:lnTo>
                    <a:pt x="81" y="12"/>
                  </a:ln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50"/>
            <p:cNvSpPr/>
            <p:nvPr/>
          </p:nvSpPr>
          <p:spPr bwMode="auto">
            <a:xfrm>
              <a:off x="3670" y="1579"/>
              <a:ext cx="10" cy="159"/>
            </a:xfrm>
            <a:custGeom>
              <a:avLst/>
              <a:gdLst>
                <a:gd name="T0" fmla="*/ 10 w 10"/>
                <a:gd name="T1" fmla="*/ 9 h 159"/>
                <a:gd name="T2" fmla="*/ 0 w 10"/>
                <a:gd name="T3" fmla="*/ 0 h 159"/>
                <a:gd name="T4" fmla="*/ 0 w 10"/>
                <a:gd name="T5" fmla="*/ 159 h 159"/>
                <a:gd name="T6" fmla="*/ 10 w 10"/>
                <a:gd name="T7" fmla="*/ 147 h 159"/>
                <a:gd name="T8" fmla="*/ 10 w 10"/>
                <a:gd name="T9" fmla="*/ 9 h 159"/>
              </a:gdLst>
              <a:ahLst/>
              <a:cxnLst>
                <a:cxn ang="0">
                  <a:pos x="T0" y="T1"/>
                </a:cxn>
                <a:cxn ang="0">
                  <a:pos x="T2" y="T3"/>
                </a:cxn>
                <a:cxn ang="0">
                  <a:pos x="T4" y="T5"/>
                </a:cxn>
                <a:cxn ang="0">
                  <a:pos x="T6" y="T7"/>
                </a:cxn>
                <a:cxn ang="0">
                  <a:pos x="T8" y="T9"/>
                </a:cxn>
              </a:cxnLst>
              <a:rect l="0" t="0" r="r" b="b"/>
              <a:pathLst>
                <a:path w="10" h="159">
                  <a:moveTo>
                    <a:pt x="10" y="9"/>
                  </a:moveTo>
                  <a:lnTo>
                    <a:pt x="0" y="0"/>
                  </a:lnTo>
                  <a:lnTo>
                    <a:pt x="0" y="159"/>
                  </a:lnTo>
                  <a:lnTo>
                    <a:pt x="10" y="147"/>
                  </a:ln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51"/>
            <p:cNvSpPr/>
            <p:nvPr/>
          </p:nvSpPr>
          <p:spPr bwMode="auto">
            <a:xfrm>
              <a:off x="3138" y="1864"/>
              <a:ext cx="12" cy="875"/>
            </a:xfrm>
            <a:custGeom>
              <a:avLst/>
              <a:gdLst>
                <a:gd name="T0" fmla="*/ 12 w 12"/>
                <a:gd name="T1" fmla="*/ 55 h 875"/>
                <a:gd name="T2" fmla="*/ 0 w 12"/>
                <a:gd name="T3" fmla="*/ 0 h 875"/>
                <a:gd name="T4" fmla="*/ 0 w 12"/>
                <a:gd name="T5" fmla="*/ 875 h 875"/>
                <a:gd name="T6" fmla="*/ 12 w 12"/>
                <a:gd name="T7" fmla="*/ 863 h 875"/>
                <a:gd name="T8" fmla="*/ 12 w 12"/>
                <a:gd name="T9" fmla="*/ 55 h 875"/>
              </a:gdLst>
              <a:ahLst/>
              <a:cxnLst>
                <a:cxn ang="0">
                  <a:pos x="T0" y="T1"/>
                </a:cxn>
                <a:cxn ang="0">
                  <a:pos x="T2" y="T3"/>
                </a:cxn>
                <a:cxn ang="0">
                  <a:pos x="T4" y="T5"/>
                </a:cxn>
                <a:cxn ang="0">
                  <a:pos x="T6" y="T7"/>
                </a:cxn>
                <a:cxn ang="0">
                  <a:pos x="T8" y="T9"/>
                </a:cxn>
              </a:cxnLst>
              <a:rect l="0" t="0" r="r" b="b"/>
              <a:pathLst>
                <a:path w="12" h="875">
                  <a:moveTo>
                    <a:pt x="12" y="55"/>
                  </a:moveTo>
                  <a:lnTo>
                    <a:pt x="0" y="0"/>
                  </a:lnTo>
                  <a:lnTo>
                    <a:pt x="0" y="875"/>
                  </a:lnTo>
                  <a:lnTo>
                    <a:pt x="12" y="863"/>
                  </a:lnTo>
                  <a:lnTo>
                    <a:pt x="1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52"/>
            <p:cNvSpPr/>
            <p:nvPr/>
          </p:nvSpPr>
          <p:spPr bwMode="auto">
            <a:xfrm>
              <a:off x="3684" y="2316"/>
              <a:ext cx="307" cy="12"/>
            </a:xfrm>
            <a:custGeom>
              <a:avLst/>
              <a:gdLst>
                <a:gd name="T0" fmla="*/ 307 w 307"/>
                <a:gd name="T1" fmla="*/ 12 h 12"/>
                <a:gd name="T2" fmla="*/ 297 w 307"/>
                <a:gd name="T3" fmla="*/ 0 h 12"/>
                <a:gd name="T4" fmla="*/ 10 w 307"/>
                <a:gd name="T5" fmla="*/ 0 h 12"/>
                <a:gd name="T6" fmla="*/ 0 w 307"/>
                <a:gd name="T7" fmla="*/ 12 h 12"/>
                <a:gd name="T8" fmla="*/ 307 w 307"/>
                <a:gd name="T9" fmla="*/ 12 h 12"/>
              </a:gdLst>
              <a:ahLst/>
              <a:cxnLst>
                <a:cxn ang="0">
                  <a:pos x="T0" y="T1"/>
                </a:cxn>
                <a:cxn ang="0">
                  <a:pos x="T2" y="T3"/>
                </a:cxn>
                <a:cxn ang="0">
                  <a:pos x="T4" y="T5"/>
                </a:cxn>
                <a:cxn ang="0">
                  <a:pos x="T6" y="T7"/>
                </a:cxn>
                <a:cxn ang="0">
                  <a:pos x="T8" y="T9"/>
                </a:cxn>
              </a:cxnLst>
              <a:rect l="0" t="0" r="r" b="b"/>
              <a:pathLst>
                <a:path w="307" h="12">
                  <a:moveTo>
                    <a:pt x="307" y="12"/>
                  </a:moveTo>
                  <a:lnTo>
                    <a:pt x="297" y="0"/>
                  </a:lnTo>
                  <a:lnTo>
                    <a:pt x="10" y="0"/>
                  </a:lnTo>
                  <a:lnTo>
                    <a:pt x="0" y="12"/>
                  </a:lnTo>
                  <a:lnTo>
                    <a:pt x="307"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53"/>
            <p:cNvSpPr/>
            <p:nvPr/>
          </p:nvSpPr>
          <p:spPr bwMode="auto">
            <a:xfrm>
              <a:off x="3981" y="2240"/>
              <a:ext cx="397" cy="9"/>
            </a:xfrm>
            <a:custGeom>
              <a:avLst/>
              <a:gdLst>
                <a:gd name="T0" fmla="*/ 397 w 397"/>
                <a:gd name="T1" fmla="*/ 9 h 9"/>
                <a:gd name="T2" fmla="*/ 390 w 397"/>
                <a:gd name="T3" fmla="*/ 0 h 9"/>
                <a:gd name="T4" fmla="*/ 0 w 397"/>
                <a:gd name="T5" fmla="*/ 0 h 9"/>
                <a:gd name="T6" fmla="*/ 10 w 397"/>
                <a:gd name="T7" fmla="*/ 9 h 9"/>
                <a:gd name="T8" fmla="*/ 397 w 397"/>
                <a:gd name="T9" fmla="*/ 9 h 9"/>
              </a:gdLst>
              <a:ahLst/>
              <a:cxnLst>
                <a:cxn ang="0">
                  <a:pos x="T0" y="T1"/>
                </a:cxn>
                <a:cxn ang="0">
                  <a:pos x="T2" y="T3"/>
                </a:cxn>
                <a:cxn ang="0">
                  <a:pos x="T4" y="T5"/>
                </a:cxn>
                <a:cxn ang="0">
                  <a:pos x="T6" y="T7"/>
                </a:cxn>
                <a:cxn ang="0">
                  <a:pos x="T8" y="T9"/>
                </a:cxn>
              </a:cxnLst>
              <a:rect l="0" t="0" r="r" b="b"/>
              <a:pathLst>
                <a:path w="397" h="9">
                  <a:moveTo>
                    <a:pt x="397" y="9"/>
                  </a:moveTo>
                  <a:lnTo>
                    <a:pt x="390" y="0"/>
                  </a:lnTo>
                  <a:lnTo>
                    <a:pt x="0" y="0"/>
                  </a:lnTo>
                  <a:lnTo>
                    <a:pt x="10" y="9"/>
                  </a:lnTo>
                  <a:lnTo>
                    <a:pt x="39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54"/>
            <p:cNvSpPr/>
            <p:nvPr/>
          </p:nvSpPr>
          <p:spPr bwMode="auto">
            <a:xfrm>
              <a:off x="4525" y="1864"/>
              <a:ext cx="12" cy="875"/>
            </a:xfrm>
            <a:custGeom>
              <a:avLst/>
              <a:gdLst>
                <a:gd name="T0" fmla="*/ 0 w 12"/>
                <a:gd name="T1" fmla="*/ 863 h 875"/>
                <a:gd name="T2" fmla="*/ 12 w 12"/>
                <a:gd name="T3" fmla="*/ 875 h 875"/>
                <a:gd name="T4" fmla="*/ 12 w 12"/>
                <a:gd name="T5" fmla="*/ 0 h 875"/>
                <a:gd name="T6" fmla="*/ 0 w 12"/>
                <a:gd name="T7" fmla="*/ 55 h 875"/>
                <a:gd name="T8" fmla="*/ 0 w 12"/>
                <a:gd name="T9" fmla="*/ 863 h 875"/>
              </a:gdLst>
              <a:ahLst/>
              <a:cxnLst>
                <a:cxn ang="0">
                  <a:pos x="T0" y="T1"/>
                </a:cxn>
                <a:cxn ang="0">
                  <a:pos x="T2" y="T3"/>
                </a:cxn>
                <a:cxn ang="0">
                  <a:pos x="T4" y="T5"/>
                </a:cxn>
                <a:cxn ang="0">
                  <a:pos x="T6" y="T7"/>
                </a:cxn>
                <a:cxn ang="0">
                  <a:pos x="T8" y="T9"/>
                </a:cxn>
              </a:cxnLst>
              <a:rect l="0" t="0" r="r" b="b"/>
              <a:pathLst>
                <a:path w="12" h="875">
                  <a:moveTo>
                    <a:pt x="0" y="863"/>
                  </a:moveTo>
                  <a:lnTo>
                    <a:pt x="12" y="875"/>
                  </a:lnTo>
                  <a:lnTo>
                    <a:pt x="12" y="0"/>
                  </a:lnTo>
                  <a:lnTo>
                    <a:pt x="0" y="55"/>
                  </a:lnTo>
                  <a:lnTo>
                    <a:pt x="0" y="8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55"/>
            <p:cNvSpPr/>
            <p:nvPr/>
          </p:nvSpPr>
          <p:spPr bwMode="auto">
            <a:xfrm>
              <a:off x="3138" y="2727"/>
              <a:ext cx="1399" cy="12"/>
            </a:xfrm>
            <a:custGeom>
              <a:avLst/>
              <a:gdLst>
                <a:gd name="T0" fmla="*/ 12 w 1399"/>
                <a:gd name="T1" fmla="*/ 0 h 12"/>
                <a:gd name="T2" fmla="*/ 0 w 1399"/>
                <a:gd name="T3" fmla="*/ 12 h 12"/>
                <a:gd name="T4" fmla="*/ 1399 w 1399"/>
                <a:gd name="T5" fmla="*/ 12 h 12"/>
                <a:gd name="T6" fmla="*/ 1387 w 1399"/>
                <a:gd name="T7" fmla="*/ 0 h 12"/>
                <a:gd name="T8" fmla="*/ 12 w 1399"/>
                <a:gd name="T9" fmla="*/ 0 h 12"/>
              </a:gdLst>
              <a:ahLst/>
              <a:cxnLst>
                <a:cxn ang="0">
                  <a:pos x="T0" y="T1"/>
                </a:cxn>
                <a:cxn ang="0">
                  <a:pos x="T2" y="T3"/>
                </a:cxn>
                <a:cxn ang="0">
                  <a:pos x="T4" y="T5"/>
                </a:cxn>
                <a:cxn ang="0">
                  <a:pos x="T6" y="T7"/>
                </a:cxn>
                <a:cxn ang="0">
                  <a:pos x="T8" y="T9"/>
                </a:cxn>
              </a:cxnLst>
              <a:rect l="0" t="0" r="r" b="b"/>
              <a:pathLst>
                <a:path w="1399" h="12">
                  <a:moveTo>
                    <a:pt x="12" y="0"/>
                  </a:moveTo>
                  <a:lnTo>
                    <a:pt x="0" y="12"/>
                  </a:lnTo>
                  <a:lnTo>
                    <a:pt x="1399" y="12"/>
                  </a:lnTo>
                  <a:lnTo>
                    <a:pt x="1387" y="0"/>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56"/>
            <p:cNvSpPr/>
            <p:nvPr/>
          </p:nvSpPr>
          <p:spPr bwMode="auto">
            <a:xfrm>
              <a:off x="4371" y="1864"/>
              <a:ext cx="166" cy="385"/>
            </a:xfrm>
            <a:custGeom>
              <a:avLst/>
              <a:gdLst>
                <a:gd name="T0" fmla="*/ 7 w 166"/>
                <a:gd name="T1" fmla="*/ 385 h 385"/>
                <a:gd name="T2" fmla="*/ 154 w 166"/>
                <a:gd name="T3" fmla="*/ 55 h 385"/>
                <a:gd name="T4" fmla="*/ 166 w 166"/>
                <a:gd name="T5" fmla="*/ 0 h 385"/>
                <a:gd name="T6" fmla="*/ 0 w 166"/>
                <a:gd name="T7" fmla="*/ 376 h 385"/>
                <a:gd name="T8" fmla="*/ 7 w 166"/>
                <a:gd name="T9" fmla="*/ 385 h 385"/>
              </a:gdLst>
              <a:ahLst/>
              <a:cxnLst>
                <a:cxn ang="0">
                  <a:pos x="T0" y="T1"/>
                </a:cxn>
                <a:cxn ang="0">
                  <a:pos x="T2" y="T3"/>
                </a:cxn>
                <a:cxn ang="0">
                  <a:pos x="T4" y="T5"/>
                </a:cxn>
                <a:cxn ang="0">
                  <a:pos x="T6" y="T7"/>
                </a:cxn>
                <a:cxn ang="0">
                  <a:pos x="T8" y="T9"/>
                </a:cxn>
              </a:cxnLst>
              <a:rect l="0" t="0" r="r" b="b"/>
              <a:pathLst>
                <a:path w="166" h="385">
                  <a:moveTo>
                    <a:pt x="7" y="385"/>
                  </a:moveTo>
                  <a:lnTo>
                    <a:pt x="154" y="55"/>
                  </a:lnTo>
                  <a:lnTo>
                    <a:pt x="166" y="0"/>
                  </a:lnTo>
                  <a:lnTo>
                    <a:pt x="0" y="376"/>
                  </a:lnTo>
                  <a:lnTo>
                    <a:pt x="7" y="3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57"/>
            <p:cNvSpPr/>
            <p:nvPr/>
          </p:nvSpPr>
          <p:spPr bwMode="auto">
            <a:xfrm>
              <a:off x="3981" y="2240"/>
              <a:ext cx="10" cy="88"/>
            </a:xfrm>
            <a:custGeom>
              <a:avLst/>
              <a:gdLst>
                <a:gd name="T0" fmla="*/ 10 w 10"/>
                <a:gd name="T1" fmla="*/ 9 h 88"/>
                <a:gd name="T2" fmla="*/ 0 w 10"/>
                <a:gd name="T3" fmla="*/ 0 h 88"/>
                <a:gd name="T4" fmla="*/ 0 w 10"/>
                <a:gd name="T5" fmla="*/ 76 h 88"/>
                <a:gd name="T6" fmla="*/ 10 w 10"/>
                <a:gd name="T7" fmla="*/ 88 h 88"/>
                <a:gd name="T8" fmla="*/ 10 w 10"/>
                <a:gd name="T9" fmla="*/ 9 h 88"/>
              </a:gdLst>
              <a:ahLst/>
              <a:cxnLst>
                <a:cxn ang="0">
                  <a:pos x="T0" y="T1"/>
                </a:cxn>
                <a:cxn ang="0">
                  <a:pos x="T2" y="T3"/>
                </a:cxn>
                <a:cxn ang="0">
                  <a:pos x="T4" y="T5"/>
                </a:cxn>
                <a:cxn ang="0">
                  <a:pos x="T6" y="T7"/>
                </a:cxn>
                <a:cxn ang="0">
                  <a:pos x="T8" y="T9"/>
                </a:cxn>
              </a:cxnLst>
              <a:rect l="0" t="0" r="r" b="b"/>
              <a:pathLst>
                <a:path w="10" h="88">
                  <a:moveTo>
                    <a:pt x="10" y="9"/>
                  </a:moveTo>
                  <a:lnTo>
                    <a:pt x="0" y="0"/>
                  </a:lnTo>
                  <a:lnTo>
                    <a:pt x="0" y="76"/>
                  </a:lnTo>
                  <a:lnTo>
                    <a:pt x="10" y="88"/>
                  </a:ln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58"/>
            <p:cNvSpPr/>
            <p:nvPr/>
          </p:nvSpPr>
          <p:spPr bwMode="auto">
            <a:xfrm>
              <a:off x="3684" y="2240"/>
              <a:ext cx="10" cy="88"/>
            </a:xfrm>
            <a:custGeom>
              <a:avLst/>
              <a:gdLst>
                <a:gd name="T0" fmla="*/ 0 w 10"/>
                <a:gd name="T1" fmla="*/ 88 h 88"/>
                <a:gd name="T2" fmla="*/ 10 w 10"/>
                <a:gd name="T3" fmla="*/ 76 h 88"/>
                <a:gd name="T4" fmla="*/ 10 w 10"/>
                <a:gd name="T5" fmla="*/ 0 h 88"/>
                <a:gd name="T6" fmla="*/ 0 w 10"/>
                <a:gd name="T7" fmla="*/ 9 h 88"/>
                <a:gd name="T8" fmla="*/ 0 w 10"/>
                <a:gd name="T9" fmla="*/ 88 h 88"/>
              </a:gdLst>
              <a:ahLst/>
              <a:cxnLst>
                <a:cxn ang="0">
                  <a:pos x="T0" y="T1"/>
                </a:cxn>
                <a:cxn ang="0">
                  <a:pos x="T2" y="T3"/>
                </a:cxn>
                <a:cxn ang="0">
                  <a:pos x="T4" y="T5"/>
                </a:cxn>
                <a:cxn ang="0">
                  <a:pos x="T6" y="T7"/>
                </a:cxn>
                <a:cxn ang="0">
                  <a:pos x="T8" y="T9"/>
                </a:cxn>
              </a:cxnLst>
              <a:rect l="0" t="0" r="r" b="b"/>
              <a:pathLst>
                <a:path w="10" h="88">
                  <a:moveTo>
                    <a:pt x="0" y="88"/>
                  </a:moveTo>
                  <a:lnTo>
                    <a:pt x="10" y="76"/>
                  </a:lnTo>
                  <a:lnTo>
                    <a:pt x="10" y="0"/>
                  </a:lnTo>
                  <a:lnTo>
                    <a:pt x="0" y="9"/>
                  </a:lnTo>
                  <a:lnTo>
                    <a:pt x="0"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9"/>
            <p:cNvSpPr/>
            <p:nvPr/>
          </p:nvSpPr>
          <p:spPr bwMode="auto">
            <a:xfrm>
              <a:off x="3297" y="2240"/>
              <a:ext cx="397" cy="9"/>
            </a:xfrm>
            <a:custGeom>
              <a:avLst/>
              <a:gdLst>
                <a:gd name="T0" fmla="*/ 387 w 397"/>
                <a:gd name="T1" fmla="*/ 9 h 9"/>
                <a:gd name="T2" fmla="*/ 397 w 397"/>
                <a:gd name="T3" fmla="*/ 0 h 9"/>
                <a:gd name="T4" fmla="*/ 7 w 397"/>
                <a:gd name="T5" fmla="*/ 0 h 9"/>
                <a:gd name="T6" fmla="*/ 0 w 397"/>
                <a:gd name="T7" fmla="*/ 9 h 9"/>
                <a:gd name="T8" fmla="*/ 387 w 397"/>
                <a:gd name="T9" fmla="*/ 9 h 9"/>
              </a:gdLst>
              <a:ahLst/>
              <a:cxnLst>
                <a:cxn ang="0">
                  <a:pos x="T0" y="T1"/>
                </a:cxn>
                <a:cxn ang="0">
                  <a:pos x="T2" y="T3"/>
                </a:cxn>
                <a:cxn ang="0">
                  <a:pos x="T4" y="T5"/>
                </a:cxn>
                <a:cxn ang="0">
                  <a:pos x="T6" y="T7"/>
                </a:cxn>
                <a:cxn ang="0">
                  <a:pos x="T8" y="T9"/>
                </a:cxn>
              </a:cxnLst>
              <a:rect l="0" t="0" r="r" b="b"/>
              <a:pathLst>
                <a:path w="397" h="9">
                  <a:moveTo>
                    <a:pt x="387" y="9"/>
                  </a:moveTo>
                  <a:lnTo>
                    <a:pt x="397" y="0"/>
                  </a:lnTo>
                  <a:lnTo>
                    <a:pt x="7" y="0"/>
                  </a:lnTo>
                  <a:lnTo>
                    <a:pt x="0" y="9"/>
                  </a:lnTo>
                  <a:lnTo>
                    <a:pt x="3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0"/>
            <p:cNvSpPr/>
            <p:nvPr/>
          </p:nvSpPr>
          <p:spPr bwMode="auto">
            <a:xfrm>
              <a:off x="3138" y="1864"/>
              <a:ext cx="166" cy="385"/>
            </a:xfrm>
            <a:custGeom>
              <a:avLst/>
              <a:gdLst>
                <a:gd name="T0" fmla="*/ 159 w 166"/>
                <a:gd name="T1" fmla="*/ 385 h 385"/>
                <a:gd name="T2" fmla="*/ 166 w 166"/>
                <a:gd name="T3" fmla="*/ 376 h 385"/>
                <a:gd name="T4" fmla="*/ 0 w 166"/>
                <a:gd name="T5" fmla="*/ 0 h 385"/>
                <a:gd name="T6" fmla="*/ 12 w 166"/>
                <a:gd name="T7" fmla="*/ 55 h 385"/>
                <a:gd name="T8" fmla="*/ 159 w 166"/>
                <a:gd name="T9" fmla="*/ 385 h 385"/>
              </a:gdLst>
              <a:ahLst/>
              <a:cxnLst>
                <a:cxn ang="0">
                  <a:pos x="T0" y="T1"/>
                </a:cxn>
                <a:cxn ang="0">
                  <a:pos x="T2" y="T3"/>
                </a:cxn>
                <a:cxn ang="0">
                  <a:pos x="T4" y="T5"/>
                </a:cxn>
                <a:cxn ang="0">
                  <a:pos x="T6" y="T7"/>
                </a:cxn>
                <a:cxn ang="0">
                  <a:pos x="T8" y="T9"/>
                </a:cxn>
              </a:cxnLst>
              <a:rect l="0" t="0" r="r" b="b"/>
              <a:pathLst>
                <a:path w="166" h="385">
                  <a:moveTo>
                    <a:pt x="159" y="385"/>
                  </a:moveTo>
                  <a:lnTo>
                    <a:pt x="166" y="376"/>
                  </a:lnTo>
                  <a:lnTo>
                    <a:pt x="0" y="0"/>
                  </a:lnTo>
                  <a:lnTo>
                    <a:pt x="12" y="55"/>
                  </a:lnTo>
                  <a:lnTo>
                    <a:pt x="159" y="3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1"/>
            <p:cNvSpPr/>
            <p:nvPr/>
          </p:nvSpPr>
          <p:spPr bwMode="auto">
            <a:xfrm>
              <a:off x="3730" y="2270"/>
              <a:ext cx="216" cy="12"/>
            </a:xfrm>
            <a:custGeom>
              <a:avLst/>
              <a:gdLst>
                <a:gd name="T0" fmla="*/ 11 w 216"/>
                <a:gd name="T1" fmla="*/ 0 h 12"/>
                <a:gd name="T2" fmla="*/ 0 w 216"/>
                <a:gd name="T3" fmla="*/ 12 h 12"/>
                <a:gd name="T4" fmla="*/ 216 w 216"/>
                <a:gd name="T5" fmla="*/ 12 h 12"/>
                <a:gd name="T6" fmla="*/ 204 w 216"/>
                <a:gd name="T7" fmla="*/ 0 h 12"/>
                <a:gd name="T8" fmla="*/ 11 w 216"/>
                <a:gd name="T9" fmla="*/ 0 h 12"/>
              </a:gdLst>
              <a:ahLst/>
              <a:cxnLst>
                <a:cxn ang="0">
                  <a:pos x="T0" y="T1"/>
                </a:cxn>
                <a:cxn ang="0">
                  <a:pos x="T2" y="T3"/>
                </a:cxn>
                <a:cxn ang="0">
                  <a:pos x="T4" y="T5"/>
                </a:cxn>
                <a:cxn ang="0">
                  <a:pos x="T6" y="T7"/>
                </a:cxn>
                <a:cxn ang="0">
                  <a:pos x="T8" y="T9"/>
                </a:cxn>
              </a:cxnLst>
              <a:rect l="0" t="0" r="r" b="b"/>
              <a:pathLst>
                <a:path w="216" h="12">
                  <a:moveTo>
                    <a:pt x="11" y="0"/>
                  </a:moveTo>
                  <a:lnTo>
                    <a:pt x="0" y="12"/>
                  </a:lnTo>
                  <a:lnTo>
                    <a:pt x="216" y="12"/>
                  </a:lnTo>
                  <a:lnTo>
                    <a:pt x="204" y="0"/>
                  </a:ln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2"/>
            <p:cNvSpPr/>
            <p:nvPr/>
          </p:nvSpPr>
          <p:spPr bwMode="auto">
            <a:xfrm>
              <a:off x="3934" y="2116"/>
              <a:ext cx="12" cy="166"/>
            </a:xfrm>
            <a:custGeom>
              <a:avLst/>
              <a:gdLst>
                <a:gd name="T0" fmla="*/ 0 w 12"/>
                <a:gd name="T1" fmla="*/ 154 h 166"/>
                <a:gd name="T2" fmla="*/ 12 w 12"/>
                <a:gd name="T3" fmla="*/ 166 h 166"/>
                <a:gd name="T4" fmla="*/ 12 w 12"/>
                <a:gd name="T5" fmla="*/ 0 h 166"/>
                <a:gd name="T6" fmla="*/ 0 w 12"/>
                <a:gd name="T7" fmla="*/ 12 h 166"/>
                <a:gd name="T8" fmla="*/ 0 w 12"/>
                <a:gd name="T9" fmla="*/ 154 h 166"/>
              </a:gdLst>
              <a:ahLst/>
              <a:cxnLst>
                <a:cxn ang="0">
                  <a:pos x="T0" y="T1"/>
                </a:cxn>
                <a:cxn ang="0">
                  <a:pos x="T2" y="T3"/>
                </a:cxn>
                <a:cxn ang="0">
                  <a:pos x="T4" y="T5"/>
                </a:cxn>
                <a:cxn ang="0">
                  <a:pos x="T6" y="T7"/>
                </a:cxn>
                <a:cxn ang="0">
                  <a:pos x="T8" y="T9"/>
                </a:cxn>
              </a:cxnLst>
              <a:rect l="0" t="0" r="r" b="b"/>
              <a:pathLst>
                <a:path w="12" h="166">
                  <a:moveTo>
                    <a:pt x="0" y="154"/>
                  </a:moveTo>
                  <a:lnTo>
                    <a:pt x="12" y="166"/>
                  </a:lnTo>
                  <a:lnTo>
                    <a:pt x="12" y="0"/>
                  </a:lnTo>
                  <a:lnTo>
                    <a:pt x="0" y="12"/>
                  </a:lnTo>
                  <a:lnTo>
                    <a:pt x="0"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3"/>
            <p:cNvSpPr/>
            <p:nvPr/>
          </p:nvSpPr>
          <p:spPr bwMode="auto">
            <a:xfrm>
              <a:off x="3730" y="2116"/>
              <a:ext cx="216" cy="12"/>
            </a:xfrm>
            <a:custGeom>
              <a:avLst/>
              <a:gdLst>
                <a:gd name="T0" fmla="*/ 204 w 216"/>
                <a:gd name="T1" fmla="*/ 12 h 12"/>
                <a:gd name="T2" fmla="*/ 216 w 216"/>
                <a:gd name="T3" fmla="*/ 0 h 12"/>
                <a:gd name="T4" fmla="*/ 0 w 216"/>
                <a:gd name="T5" fmla="*/ 0 h 12"/>
                <a:gd name="T6" fmla="*/ 11 w 216"/>
                <a:gd name="T7" fmla="*/ 12 h 12"/>
                <a:gd name="T8" fmla="*/ 204 w 216"/>
                <a:gd name="T9" fmla="*/ 12 h 12"/>
              </a:gdLst>
              <a:ahLst/>
              <a:cxnLst>
                <a:cxn ang="0">
                  <a:pos x="T0" y="T1"/>
                </a:cxn>
                <a:cxn ang="0">
                  <a:pos x="T2" y="T3"/>
                </a:cxn>
                <a:cxn ang="0">
                  <a:pos x="T4" y="T5"/>
                </a:cxn>
                <a:cxn ang="0">
                  <a:pos x="T6" y="T7"/>
                </a:cxn>
                <a:cxn ang="0">
                  <a:pos x="T8" y="T9"/>
                </a:cxn>
              </a:cxnLst>
              <a:rect l="0" t="0" r="r" b="b"/>
              <a:pathLst>
                <a:path w="216" h="12">
                  <a:moveTo>
                    <a:pt x="204" y="12"/>
                  </a:moveTo>
                  <a:lnTo>
                    <a:pt x="216" y="0"/>
                  </a:lnTo>
                  <a:lnTo>
                    <a:pt x="0" y="0"/>
                  </a:lnTo>
                  <a:lnTo>
                    <a:pt x="11" y="12"/>
                  </a:lnTo>
                  <a:lnTo>
                    <a:pt x="204"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
            <p:cNvSpPr/>
            <p:nvPr/>
          </p:nvSpPr>
          <p:spPr bwMode="auto">
            <a:xfrm>
              <a:off x="3730" y="2116"/>
              <a:ext cx="11" cy="166"/>
            </a:xfrm>
            <a:custGeom>
              <a:avLst/>
              <a:gdLst>
                <a:gd name="T0" fmla="*/ 11 w 11"/>
                <a:gd name="T1" fmla="*/ 154 h 166"/>
                <a:gd name="T2" fmla="*/ 11 w 11"/>
                <a:gd name="T3" fmla="*/ 12 h 166"/>
                <a:gd name="T4" fmla="*/ 0 w 11"/>
                <a:gd name="T5" fmla="*/ 0 h 166"/>
                <a:gd name="T6" fmla="*/ 0 w 11"/>
                <a:gd name="T7" fmla="*/ 166 h 166"/>
                <a:gd name="T8" fmla="*/ 11 w 11"/>
                <a:gd name="T9" fmla="*/ 154 h 166"/>
              </a:gdLst>
              <a:ahLst/>
              <a:cxnLst>
                <a:cxn ang="0">
                  <a:pos x="T0" y="T1"/>
                </a:cxn>
                <a:cxn ang="0">
                  <a:pos x="T2" y="T3"/>
                </a:cxn>
                <a:cxn ang="0">
                  <a:pos x="T4" y="T5"/>
                </a:cxn>
                <a:cxn ang="0">
                  <a:pos x="T6" y="T7"/>
                </a:cxn>
                <a:cxn ang="0">
                  <a:pos x="T8" y="T9"/>
                </a:cxn>
              </a:cxnLst>
              <a:rect l="0" t="0" r="r" b="b"/>
              <a:pathLst>
                <a:path w="11" h="166">
                  <a:moveTo>
                    <a:pt x="11" y="154"/>
                  </a:moveTo>
                  <a:lnTo>
                    <a:pt x="11" y="12"/>
                  </a:lnTo>
                  <a:lnTo>
                    <a:pt x="0" y="0"/>
                  </a:lnTo>
                  <a:lnTo>
                    <a:pt x="0" y="166"/>
                  </a:lnTo>
                  <a:lnTo>
                    <a:pt x="11"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5"/>
            <p:cNvSpPr/>
            <p:nvPr/>
          </p:nvSpPr>
          <p:spPr bwMode="auto">
            <a:xfrm>
              <a:off x="3136" y="1774"/>
              <a:ext cx="197" cy="430"/>
            </a:xfrm>
            <a:custGeom>
              <a:avLst/>
              <a:gdLst>
                <a:gd name="T0" fmla="*/ 197 w 197"/>
                <a:gd name="T1" fmla="*/ 418 h 430"/>
                <a:gd name="T2" fmla="*/ 16 w 197"/>
                <a:gd name="T3" fmla="*/ 9 h 430"/>
                <a:gd name="T4" fmla="*/ 0 w 197"/>
                <a:gd name="T5" fmla="*/ 0 h 430"/>
                <a:gd name="T6" fmla="*/ 190 w 197"/>
                <a:gd name="T7" fmla="*/ 430 h 430"/>
                <a:gd name="T8" fmla="*/ 197 w 197"/>
                <a:gd name="T9" fmla="*/ 418 h 430"/>
              </a:gdLst>
              <a:ahLst/>
              <a:cxnLst>
                <a:cxn ang="0">
                  <a:pos x="T0" y="T1"/>
                </a:cxn>
                <a:cxn ang="0">
                  <a:pos x="T2" y="T3"/>
                </a:cxn>
                <a:cxn ang="0">
                  <a:pos x="T4" y="T5"/>
                </a:cxn>
                <a:cxn ang="0">
                  <a:pos x="T6" y="T7"/>
                </a:cxn>
                <a:cxn ang="0">
                  <a:pos x="T8" y="T9"/>
                </a:cxn>
              </a:cxnLst>
              <a:rect l="0" t="0" r="r" b="b"/>
              <a:pathLst>
                <a:path w="197" h="430">
                  <a:moveTo>
                    <a:pt x="197" y="418"/>
                  </a:moveTo>
                  <a:lnTo>
                    <a:pt x="16" y="9"/>
                  </a:lnTo>
                  <a:lnTo>
                    <a:pt x="0" y="0"/>
                  </a:lnTo>
                  <a:lnTo>
                    <a:pt x="190" y="430"/>
                  </a:lnTo>
                  <a:lnTo>
                    <a:pt x="197" y="4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6"/>
            <p:cNvSpPr/>
            <p:nvPr/>
          </p:nvSpPr>
          <p:spPr bwMode="auto">
            <a:xfrm>
              <a:off x="3684" y="2071"/>
              <a:ext cx="307" cy="9"/>
            </a:xfrm>
            <a:custGeom>
              <a:avLst/>
              <a:gdLst>
                <a:gd name="T0" fmla="*/ 0 w 307"/>
                <a:gd name="T1" fmla="*/ 0 h 9"/>
                <a:gd name="T2" fmla="*/ 10 w 307"/>
                <a:gd name="T3" fmla="*/ 9 h 9"/>
                <a:gd name="T4" fmla="*/ 297 w 307"/>
                <a:gd name="T5" fmla="*/ 9 h 9"/>
                <a:gd name="T6" fmla="*/ 307 w 307"/>
                <a:gd name="T7" fmla="*/ 0 h 9"/>
                <a:gd name="T8" fmla="*/ 0 w 307"/>
                <a:gd name="T9" fmla="*/ 0 h 9"/>
              </a:gdLst>
              <a:ahLst/>
              <a:cxnLst>
                <a:cxn ang="0">
                  <a:pos x="T0" y="T1"/>
                </a:cxn>
                <a:cxn ang="0">
                  <a:pos x="T2" y="T3"/>
                </a:cxn>
                <a:cxn ang="0">
                  <a:pos x="T4" y="T5"/>
                </a:cxn>
                <a:cxn ang="0">
                  <a:pos x="T6" y="T7"/>
                </a:cxn>
                <a:cxn ang="0">
                  <a:pos x="T8" y="T9"/>
                </a:cxn>
              </a:cxnLst>
              <a:rect l="0" t="0" r="r" b="b"/>
              <a:pathLst>
                <a:path w="307" h="9">
                  <a:moveTo>
                    <a:pt x="0" y="0"/>
                  </a:moveTo>
                  <a:lnTo>
                    <a:pt x="10" y="9"/>
                  </a:lnTo>
                  <a:lnTo>
                    <a:pt x="297" y="9"/>
                  </a:lnTo>
                  <a:lnTo>
                    <a:pt x="307"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7"/>
            <p:cNvSpPr/>
            <p:nvPr/>
          </p:nvSpPr>
          <p:spPr bwMode="auto">
            <a:xfrm>
              <a:off x="3981" y="2071"/>
              <a:ext cx="10" cy="133"/>
            </a:xfrm>
            <a:custGeom>
              <a:avLst/>
              <a:gdLst>
                <a:gd name="T0" fmla="*/ 10 w 10"/>
                <a:gd name="T1" fmla="*/ 0 h 133"/>
                <a:gd name="T2" fmla="*/ 0 w 10"/>
                <a:gd name="T3" fmla="*/ 9 h 133"/>
                <a:gd name="T4" fmla="*/ 0 w 10"/>
                <a:gd name="T5" fmla="*/ 133 h 133"/>
                <a:gd name="T6" fmla="*/ 10 w 10"/>
                <a:gd name="T7" fmla="*/ 121 h 133"/>
                <a:gd name="T8" fmla="*/ 10 w 10"/>
                <a:gd name="T9" fmla="*/ 0 h 133"/>
              </a:gdLst>
              <a:ahLst/>
              <a:cxnLst>
                <a:cxn ang="0">
                  <a:pos x="T0" y="T1"/>
                </a:cxn>
                <a:cxn ang="0">
                  <a:pos x="T2" y="T3"/>
                </a:cxn>
                <a:cxn ang="0">
                  <a:pos x="T4" y="T5"/>
                </a:cxn>
                <a:cxn ang="0">
                  <a:pos x="T6" y="T7"/>
                </a:cxn>
                <a:cxn ang="0">
                  <a:pos x="T8" y="T9"/>
                </a:cxn>
              </a:cxnLst>
              <a:rect l="0" t="0" r="r" b="b"/>
              <a:pathLst>
                <a:path w="10" h="133">
                  <a:moveTo>
                    <a:pt x="10" y="0"/>
                  </a:moveTo>
                  <a:lnTo>
                    <a:pt x="0" y="9"/>
                  </a:lnTo>
                  <a:lnTo>
                    <a:pt x="0" y="133"/>
                  </a:lnTo>
                  <a:lnTo>
                    <a:pt x="10" y="121"/>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8"/>
            <p:cNvSpPr/>
            <p:nvPr/>
          </p:nvSpPr>
          <p:spPr bwMode="auto">
            <a:xfrm>
              <a:off x="3684" y="2071"/>
              <a:ext cx="10" cy="133"/>
            </a:xfrm>
            <a:custGeom>
              <a:avLst/>
              <a:gdLst>
                <a:gd name="T0" fmla="*/ 0 w 10"/>
                <a:gd name="T1" fmla="*/ 121 h 133"/>
                <a:gd name="T2" fmla="*/ 10 w 10"/>
                <a:gd name="T3" fmla="*/ 133 h 133"/>
                <a:gd name="T4" fmla="*/ 10 w 10"/>
                <a:gd name="T5" fmla="*/ 9 h 133"/>
                <a:gd name="T6" fmla="*/ 0 w 10"/>
                <a:gd name="T7" fmla="*/ 0 h 133"/>
                <a:gd name="T8" fmla="*/ 0 w 10"/>
                <a:gd name="T9" fmla="*/ 121 h 133"/>
              </a:gdLst>
              <a:ahLst/>
              <a:cxnLst>
                <a:cxn ang="0">
                  <a:pos x="T0" y="T1"/>
                </a:cxn>
                <a:cxn ang="0">
                  <a:pos x="T2" y="T3"/>
                </a:cxn>
                <a:cxn ang="0">
                  <a:pos x="T4" y="T5"/>
                </a:cxn>
                <a:cxn ang="0">
                  <a:pos x="T6" y="T7"/>
                </a:cxn>
                <a:cxn ang="0">
                  <a:pos x="T8" y="T9"/>
                </a:cxn>
              </a:cxnLst>
              <a:rect l="0" t="0" r="r" b="b"/>
              <a:pathLst>
                <a:path w="10" h="133">
                  <a:moveTo>
                    <a:pt x="0" y="121"/>
                  </a:moveTo>
                  <a:lnTo>
                    <a:pt x="10" y="133"/>
                  </a:lnTo>
                  <a:lnTo>
                    <a:pt x="10" y="9"/>
                  </a:lnTo>
                  <a:lnTo>
                    <a:pt x="0" y="0"/>
                  </a:lnTo>
                  <a:lnTo>
                    <a:pt x="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9"/>
            <p:cNvSpPr/>
            <p:nvPr/>
          </p:nvSpPr>
          <p:spPr bwMode="auto">
            <a:xfrm>
              <a:off x="3981" y="2192"/>
              <a:ext cx="369" cy="12"/>
            </a:xfrm>
            <a:custGeom>
              <a:avLst/>
              <a:gdLst>
                <a:gd name="T0" fmla="*/ 10 w 369"/>
                <a:gd name="T1" fmla="*/ 0 h 12"/>
                <a:gd name="T2" fmla="*/ 0 w 369"/>
                <a:gd name="T3" fmla="*/ 12 h 12"/>
                <a:gd name="T4" fmla="*/ 369 w 369"/>
                <a:gd name="T5" fmla="*/ 12 h 12"/>
                <a:gd name="T6" fmla="*/ 362 w 369"/>
                <a:gd name="T7" fmla="*/ 0 h 12"/>
                <a:gd name="T8" fmla="*/ 10 w 369"/>
                <a:gd name="T9" fmla="*/ 0 h 12"/>
              </a:gdLst>
              <a:ahLst/>
              <a:cxnLst>
                <a:cxn ang="0">
                  <a:pos x="T0" y="T1"/>
                </a:cxn>
                <a:cxn ang="0">
                  <a:pos x="T2" y="T3"/>
                </a:cxn>
                <a:cxn ang="0">
                  <a:pos x="T4" y="T5"/>
                </a:cxn>
                <a:cxn ang="0">
                  <a:pos x="T6" y="T7"/>
                </a:cxn>
                <a:cxn ang="0">
                  <a:pos x="T8" y="T9"/>
                </a:cxn>
              </a:cxnLst>
              <a:rect l="0" t="0" r="r" b="b"/>
              <a:pathLst>
                <a:path w="369" h="12">
                  <a:moveTo>
                    <a:pt x="10" y="0"/>
                  </a:moveTo>
                  <a:lnTo>
                    <a:pt x="0" y="12"/>
                  </a:lnTo>
                  <a:lnTo>
                    <a:pt x="369" y="12"/>
                  </a:lnTo>
                  <a:lnTo>
                    <a:pt x="362"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0"/>
            <p:cNvSpPr/>
            <p:nvPr/>
          </p:nvSpPr>
          <p:spPr bwMode="auto">
            <a:xfrm>
              <a:off x="3136" y="1774"/>
              <a:ext cx="1404" cy="9"/>
            </a:xfrm>
            <a:custGeom>
              <a:avLst/>
              <a:gdLst>
                <a:gd name="T0" fmla="*/ 1387 w 1404"/>
                <a:gd name="T1" fmla="*/ 9 h 9"/>
                <a:gd name="T2" fmla="*/ 1404 w 1404"/>
                <a:gd name="T3" fmla="*/ 0 h 9"/>
                <a:gd name="T4" fmla="*/ 0 w 1404"/>
                <a:gd name="T5" fmla="*/ 0 h 9"/>
                <a:gd name="T6" fmla="*/ 16 w 1404"/>
                <a:gd name="T7" fmla="*/ 9 h 9"/>
                <a:gd name="T8" fmla="*/ 1387 w 1404"/>
                <a:gd name="T9" fmla="*/ 9 h 9"/>
              </a:gdLst>
              <a:ahLst/>
              <a:cxnLst>
                <a:cxn ang="0">
                  <a:pos x="T0" y="T1"/>
                </a:cxn>
                <a:cxn ang="0">
                  <a:pos x="T2" y="T3"/>
                </a:cxn>
                <a:cxn ang="0">
                  <a:pos x="T4" y="T5"/>
                </a:cxn>
                <a:cxn ang="0">
                  <a:pos x="T6" y="T7"/>
                </a:cxn>
                <a:cxn ang="0">
                  <a:pos x="T8" y="T9"/>
                </a:cxn>
              </a:cxnLst>
              <a:rect l="0" t="0" r="r" b="b"/>
              <a:pathLst>
                <a:path w="1404" h="9">
                  <a:moveTo>
                    <a:pt x="1387" y="9"/>
                  </a:moveTo>
                  <a:lnTo>
                    <a:pt x="1404" y="0"/>
                  </a:lnTo>
                  <a:lnTo>
                    <a:pt x="0" y="0"/>
                  </a:lnTo>
                  <a:lnTo>
                    <a:pt x="16" y="9"/>
                  </a:lnTo>
                  <a:lnTo>
                    <a:pt x="13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1"/>
            <p:cNvSpPr/>
            <p:nvPr/>
          </p:nvSpPr>
          <p:spPr bwMode="auto">
            <a:xfrm>
              <a:off x="4343" y="1774"/>
              <a:ext cx="197" cy="430"/>
            </a:xfrm>
            <a:custGeom>
              <a:avLst/>
              <a:gdLst>
                <a:gd name="T0" fmla="*/ 0 w 197"/>
                <a:gd name="T1" fmla="*/ 418 h 430"/>
                <a:gd name="T2" fmla="*/ 7 w 197"/>
                <a:gd name="T3" fmla="*/ 430 h 430"/>
                <a:gd name="T4" fmla="*/ 197 w 197"/>
                <a:gd name="T5" fmla="*/ 0 h 430"/>
                <a:gd name="T6" fmla="*/ 180 w 197"/>
                <a:gd name="T7" fmla="*/ 9 h 430"/>
                <a:gd name="T8" fmla="*/ 0 w 197"/>
                <a:gd name="T9" fmla="*/ 418 h 430"/>
              </a:gdLst>
              <a:ahLst/>
              <a:cxnLst>
                <a:cxn ang="0">
                  <a:pos x="T0" y="T1"/>
                </a:cxn>
                <a:cxn ang="0">
                  <a:pos x="T2" y="T3"/>
                </a:cxn>
                <a:cxn ang="0">
                  <a:pos x="T4" y="T5"/>
                </a:cxn>
                <a:cxn ang="0">
                  <a:pos x="T6" y="T7"/>
                </a:cxn>
                <a:cxn ang="0">
                  <a:pos x="T8" y="T9"/>
                </a:cxn>
              </a:cxnLst>
              <a:rect l="0" t="0" r="r" b="b"/>
              <a:pathLst>
                <a:path w="197" h="430">
                  <a:moveTo>
                    <a:pt x="0" y="418"/>
                  </a:moveTo>
                  <a:lnTo>
                    <a:pt x="7" y="430"/>
                  </a:lnTo>
                  <a:lnTo>
                    <a:pt x="197" y="0"/>
                  </a:lnTo>
                  <a:lnTo>
                    <a:pt x="180" y="9"/>
                  </a:lnTo>
                  <a:lnTo>
                    <a:pt x="0" y="4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2"/>
            <p:cNvSpPr/>
            <p:nvPr/>
          </p:nvSpPr>
          <p:spPr bwMode="auto">
            <a:xfrm>
              <a:off x="3326" y="2192"/>
              <a:ext cx="368" cy="12"/>
            </a:xfrm>
            <a:custGeom>
              <a:avLst/>
              <a:gdLst>
                <a:gd name="T0" fmla="*/ 7 w 368"/>
                <a:gd name="T1" fmla="*/ 0 h 12"/>
                <a:gd name="T2" fmla="*/ 0 w 368"/>
                <a:gd name="T3" fmla="*/ 12 h 12"/>
                <a:gd name="T4" fmla="*/ 368 w 368"/>
                <a:gd name="T5" fmla="*/ 12 h 12"/>
                <a:gd name="T6" fmla="*/ 358 w 368"/>
                <a:gd name="T7" fmla="*/ 0 h 12"/>
                <a:gd name="T8" fmla="*/ 7 w 368"/>
                <a:gd name="T9" fmla="*/ 0 h 12"/>
              </a:gdLst>
              <a:ahLst/>
              <a:cxnLst>
                <a:cxn ang="0">
                  <a:pos x="T0" y="T1"/>
                </a:cxn>
                <a:cxn ang="0">
                  <a:pos x="T2" y="T3"/>
                </a:cxn>
                <a:cxn ang="0">
                  <a:pos x="T4" y="T5"/>
                </a:cxn>
                <a:cxn ang="0">
                  <a:pos x="T6" y="T7"/>
                </a:cxn>
                <a:cxn ang="0">
                  <a:pos x="T8" y="T9"/>
                </a:cxn>
              </a:cxnLst>
              <a:rect l="0" t="0" r="r" b="b"/>
              <a:pathLst>
                <a:path w="368" h="12">
                  <a:moveTo>
                    <a:pt x="7" y="0"/>
                  </a:moveTo>
                  <a:lnTo>
                    <a:pt x="0" y="12"/>
                  </a:lnTo>
                  <a:lnTo>
                    <a:pt x="368" y="12"/>
                  </a:lnTo>
                  <a:lnTo>
                    <a:pt x="358"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1" name="Group 909"/>
          <p:cNvGrpSpPr>
            <a:grpSpLocks noChangeAspect="1"/>
          </p:cNvGrpSpPr>
          <p:nvPr/>
        </p:nvGrpSpPr>
        <p:grpSpPr bwMode="auto">
          <a:xfrm>
            <a:off x="3895992" y="2135353"/>
            <a:ext cx="321515" cy="274198"/>
            <a:chOff x="6090" y="1175"/>
            <a:chExt cx="265" cy="226"/>
          </a:xfrm>
          <a:solidFill>
            <a:schemeClr val="bg1"/>
          </a:solidFill>
          <a:effectLst/>
        </p:grpSpPr>
        <p:sp>
          <p:nvSpPr>
            <p:cNvPr id="122"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3"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4"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25"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126" name="组合 125"/>
          <p:cNvGrpSpPr/>
          <p:nvPr/>
        </p:nvGrpSpPr>
        <p:grpSpPr>
          <a:xfrm>
            <a:off x="7948637" y="3537638"/>
            <a:ext cx="275408" cy="296010"/>
            <a:chOff x="8042594" y="2360613"/>
            <a:chExt cx="403225" cy="433388"/>
          </a:xfrm>
          <a:solidFill>
            <a:schemeClr val="bg1"/>
          </a:solidFill>
        </p:grpSpPr>
        <p:sp>
          <p:nvSpPr>
            <p:cNvPr id="127" name="Freeform 23"/>
            <p:cNvSpPr/>
            <p:nvPr/>
          </p:nvSpPr>
          <p:spPr bwMode="auto">
            <a:xfrm>
              <a:off x="8042594" y="2541588"/>
              <a:ext cx="223838" cy="252413"/>
            </a:xfrm>
            <a:custGeom>
              <a:avLst/>
              <a:gdLst>
                <a:gd name="T0" fmla="*/ 106 w 128"/>
                <a:gd name="T1" fmla="*/ 144 h 144"/>
                <a:gd name="T2" fmla="*/ 12 w 128"/>
                <a:gd name="T3" fmla="*/ 144 h 144"/>
                <a:gd name="T4" fmla="*/ 12 w 128"/>
                <a:gd name="T5" fmla="*/ 14 h 144"/>
                <a:gd name="T6" fmla="*/ 0 w 128"/>
                <a:gd name="T7" fmla="*/ 14 h 144"/>
                <a:gd name="T8" fmla="*/ 0 w 128"/>
                <a:gd name="T9" fmla="*/ 0 h 144"/>
                <a:gd name="T10" fmla="*/ 128 w 128"/>
                <a:gd name="T11" fmla="*/ 0 h 144"/>
                <a:gd name="T12" fmla="*/ 128 w 128"/>
                <a:gd name="T13" fmla="*/ 14 h 144"/>
                <a:gd name="T14" fmla="*/ 106 w 128"/>
                <a:gd name="T15" fmla="*/ 14 h 144"/>
                <a:gd name="T16" fmla="*/ 106 w 128"/>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106" y="144"/>
                  </a:moveTo>
                  <a:cubicBezTo>
                    <a:pt x="74" y="144"/>
                    <a:pt x="43" y="144"/>
                    <a:pt x="12" y="144"/>
                  </a:cubicBezTo>
                  <a:cubicBezTo>
                    <a:pt x="12" y="100"/>
                    <a:pt x="12" y="57"/>
                    <a:pt x="12" y="14"/>
                  </a:cubicBezTo>
                  <a:cubicBezTo>
                    <a:pt x="8" y="14"/>
                    <a:pt x="4" y="14"/>
                    <a:pt x="0" y="14"/>
                  </a:cubicBezTo>
                  <a:cubicBezTo>
                    <a:pt x="0" y="9"/>
                    <a:pt x="0" y="4"/>
                    <a:pt x="0" y="0"/>
                  </a:cubicBezTo>
                  <a:cubicBezTo>
                    <a:pt x="43" y="0"/>
                    <a:pt x="85" y="0"/>
                    <a:pt x="128" y="0"/>
                  </a:cubicBezTo>
                  <a:cubicBezTo>
                    <a:pt x="128" y="4"/>
                    <a:pt x="128" y="9"/>
                    <a:pt x="128" y="14"/>
                  </a:cubicBezTo>
                  <a:cubicBezTo>
                    <a:pt x="121" y="14"/>
                    <a:pt x="114" y="14"/>
                    <a:pt x="106" y="14"/>
                  </a:cubicBezTo>
                  <a:cubicBezTo>
                    <a:pt x="106" y="57"/>
                    <a:pt x="106" y="100"/>
                    <a:pt x="106"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4"/>
            <p:cNvSpPr/>
            <p:nvPr/>
          </p:nvSpPr>
          <p:spPr bwMode="auto">
            <a:xfrm>
              <a:off x="8190231" y="2424113"/>
              <a:ext cx="228600" cy="369888"/>
            </a:xfrm>
            <a:custGeom>
              <a:avLst/>
              <a:gdLst>
                <a:gd name="T0" fmla="*/ 0 w 131"/>
                <a:gd name="T1" fmla="*/ 19 h 211"/>
                <a:gd name="T2" fmla="*/ 18 w 131"/>
                <a:gd name="T3" fmla="*/ 0 h 211"/>
                <a:gd name="T4" fmla="*/ 51 w 131"/>
                <a:gd name="T5" fmla="*/ 30 h 211"/>
                <a:gd name="T6" fmla="*/ 48 w 131"/>
                <a:gd name="T7" fmla="*/ 33 h 211"/>
                <a:gd name="T8" fmla="*/ 50 w 131"/>
                <a:gd name="T9" fmla="*/ 36 h 211"/>
                <a:gd name="T10" fmla="*/ 46 w 131"/>
                <a:gd name="T11" fmla="*/ 39 h 211"/>
                <a:gd name="T12" fmla="*/ 60 w 131"/>
                <a:gd name="T13" fmla="*/ 41 h 211"/>
                <a:gd name="T14" fmla="*/ 89 w 131"/>
                <a:gd name="T15" fmla="*/ 35 h 211"/>
                <a:gd name="T16" fmla="*/ 96 w 131"/>
                <a:gd name="T17" fmla="*/ 26 h 211"/>
                <a:gd name="T18" fmla="*/ 115 w 131"/>
                <a:gd name="T19" fmla="*/ 15 h 211"/>
                <a:gd name="T20" fmla="*/ 131 w 131"/>
                <a:gd name="T21" fmla="*/ 30 h 211"/>
                <a:gd name="T22" fmla="*/ 131 w 131"/>
                <a:gd name="T23" fmla="*/ 33 h 211"/>
                <a:gd name="T24" fmla="*/ 122 w 131"/>
                <a:gd name="T25" fmla="*/ 109 h 211"/>
                <a:gd name="T26" fmla="*/ 119 w 131"/>
                <a:gd name="T27" fmla="*/ 122 h 211"/>
                <a:gd name="T28" fmla="*/ 110 w 131"/>
                <a:gd name="T29" fmla="*/ 132 h 211"/>
                <a:gd name="T30" fmla="*/ 57 w 131"/>
                <a:gd name="T31" fmla="*/ 140 h 211"/>
                <a:gd name="T32" fmla="*/ 56 w 131"/>
                <a:gd name="T33" fmla="*/ 140 h 211"/>
                <a:gd name="T34" fmla="*/ 55 w 131"/>
                <a:gd name="T35" fmla="*/ 140 h 211"/>
                <a:gd name="T36" fmla="*/ 55 w 131"/>
                <a:gd name="T37" fmla="*/ 145 h 211"/>
                <a:gd name="T38" fmla="*/ 55 w 131"/>
                <a:gd name="T39" fmla="*/ 195 h 211"/>
                <a:gd name="T40" fmla="*/ 46 w 131"/>
                <a:gd name="T41" fmla="*/ 209 h 211"/>
                <a:gd name="T42" fmla="*/ 31 w 131"/>
                <a:gd name="T43" fmla="*/ 200 h 211"/>
                <a:gd name="T44" fmla="*/ 29 w 131"/>
                <a:gd name="T45" fmla="*/ 170 h 211"/>
                <a:gd name="T46" fmla="*/ 31 w 131"/>
                <a:gd name="T47" fmla="*/ 138 h 211"/>
                <a:gd name="T48" fmla="*/ 34 w 131"/>
                <a:gd name="T49" fmla="*/ 130 h 211"/>
                <a:gd name="T50" fmla="*/ 52 w 131"/>
                <a:gd name="T51" fmla="*/ 116 h 211"/>
                <a:gd name="T52" fmla="*/ 80 w 131"/>
                <a:gd name="T53" fmla="*/ 111 h 211"/>
                <a:gd name="T54" fmla="*/ 85 w 131"/>
                <a:gd name="T55" fmla="*/ 107 h 211"/>
                <a:gd name="T56" fmla="*/ 92 w 131"/>
                <a:gd name="T57" fmla="*/ 62 h 211"/>
                <a:gd name="T58" fmla="*/ 92 w 131"/>
                <a:gd name="T59" fmla="*/ 60 h 211"/>
                <a:gd name="T60" fmla="*/ 82 w 131"/>
                <a:gd name="T61" fmla="*/ 63 h 211"/>
                <a:gd name="T62" fmla="*/ 53 w 131"/>
                <a:gd name="T63" fmla="*/ 63 h 211"/>
                <a:gd name="T64" fmla="*/ 36 w 131"/>
                <a:gd name="T65" fmla="*/ 60 h 211"/>
                <a:gd name="T66" fmla="*/ 27 w 131"/>
                <a:gd name="T67" fmla="*/ 46 h 211"/>
                <a:gd name="T68" fmla="*/ 26 w 131"/>
                <a:gd name="T69" fmla="*/ 43 h 211"/>
                <a:gd name="T70" fmla="*/ 2 w 131"/>
                <a:gd name="T71" fmla="*/ 21 h 211"/>
                <a:gd name="T72" fmla="*/ 0 w 131"/>
                <a:gd name="T73" fmla="*/ 1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211">
                  <a:moveTo>
                    <a:pt x="0" y="19"/>
                  </a:moveTo>
                  <a:cubicBezTo>
                    <a:pt x="6" y="12"/>
                    <a:pt x="12" y="6"/>
                    <a:pt x="18" y="0"/>
                  </a:cubicBezTo>
                  <a:cubicBezTo>
                    <a:pt x="29" y="10"/>
                    <a:pt x="40" y="20"/>
                    <a:pt x="51" y="30"/>
                  </a:cubicBezTo>
                  <a:cubicBezTo>
                    <a:pt x="50" y="31"/>
                    <a:pt x="49" y="32"/>
                    <a:pt x="48" y="33"/>
                  </a:cubicBezTo>
                  <a:cubicBezTo>
                    <a:pt x="49" y="34"/>
                    <a:pt x="49" y="35"/>
                    <a:pt x="50" y="36"/>
                  </a:cubicBezTo>
                  <a:cubicBezTo>
                    <a:pt x="49" y="37"/>
                    <a:pt x="48" y="37"/>
                    <a:pt x="46" y="39"/>
                  </a:cubicBezTo>
                  <a:cubicBezTo>
                    <a:pt x="51" y="39"/>
                    <a:pt x="55" y="40"/>
                    <a:pt x="60" y="41"/>
                  </a:cubicBezTo>
                  <a:cubicBezTo>
                    <a:pt x="70" y="42"/>
                    <a:pt x="80" y="41"/>
                    <a:pt x="89" y="35"/>
                  </a:cubicBezTo>
                  <a:cubicBezTo>
                    <a:pt x="92" y="32"/>
                    <a:pt x="95" y="30"/>
                    <a:pt x="96" y="26"/>
                  </a:cubicBezTo>
                  <a:cubicBezTo>
                    <a:pt x="100" y="18"/>
                    <a:pt x="107" y="15"/>
                    <a:pt x="115" y="15"/>
                  </a:cubicBezTo>
                  <a:cubicBezTo>
                    <a:pt x="122" y="16"/>
                    <a:pt x="129" y="23"/>
                    <a:pt x="131" y="30"/>
                  </a:cubicBezTo>
                  <a:cubicBezTo>
                    <a:pt x="131" y="31"/>
                    <a:pt x="131" y="32"/>
                    <a:pt x="131" y="33"/>
                  </a:cubicBezTo>
                  <a:cubicBezTo>
                    <a:pt x="129" y="59"/>
                    <a:pt x="128" y="84"/>
                    <a:pt x="122" y="109"/>
                  </a:cubicBezTo>
                  <a:cubicBezTo>
                    <a:pt x="121" y="114"/>
                    <a:pt x="120" y="118"/>
                    <a:pt x="119" y="122"/>
                  </a:cubicBezTo>
                  <a:cubicBezTo>
                    <a:pt x="118" y="127"/>
                    <a:pt x="114" y="130"/>
                    <a:pt x="110" y="132"/>
                  </a:cubicBezTo>
                  <a:cubicBezTo>
                    <a:pt x="93" y="140"/>
                    <a:pt x="75" y="142"/>
                    <a:pt x="57" y="140"/>
                  </a:cubicBezTo>
                  <a:cubicBezTo>
                    <a:pt x="57" y="140"/>
                    <a:pt x="56" y="140"/>
                    <a:pt x="56" y="140"/>
                  </a:cubicBezTo>
                  <a:cubicBezTo>
                    <a:pt x="56" y="140"/>
                    <a:pt x="56" y="140"/>
                    <a:pt x="55" y="140"/>
                  </a:cubicBezTo>
                  <a:cubicBezTo>
                    <a:pt x="55" y="142"/>
                    <a:pt x="55" y="144"/>
                    <a:pt x="55" y="145"/>
                  </a:cubicBezTo>
                  <a:cubicBezTo>
                    <a:pt x="53" y="162"/>
                    <a:pt x="53" y="178"/>
                    <a:pt x="55" y="195"/>
                  </a:cubicBezTo>
                  <a:cubicBezTo>
                    <a:pt x="56" y="202"/>
                    <a:pt x="52" y="208"/>
                    <a:pt x="46" y="209"/>
                  </a:cubicBezTo>
                  <a:cubicBezTo>
                    <a:pt x="39" y="211"/>
                    <a:pt x="32" y="207"/>
                    <a:pt x="31" y="200"/>
                  </a:cubicBezTo>
                  <a:cubicBezTo>
                    <a:pt x="30" y="190"/>
                    <a:pt x="29" y="180"/>
                    <a:pt x="29" y="170"/>
                  </a:cubicBezTo>
                  <a:cubicBezTo>
                    <a:pt x="28" y="159"/>
                    <a:pt x="29" y="148"/>
                    <a:pt x="31" y="138"/>
                  </a:cubicBezTo>
                  <a:cubicBezTo>
                    <a:pt x="32" y="135"/>
                    <a:pt x="33" y="133"/>
                    <a:pt x="34" y="130"/>
                  </a:cubicBezTo>
                  <a:cubicBezTo>
                    <a:pt x="37" y="122"/>
                    <a:pt x="44" y="118"/>
                    <a:pt x="52" y="116"/>
                  </a:cubicBezTo>
                  <a:cubicBezTo>
                    <a:pt x="61" y="113"/>
                    <a:pt x="71" y="112"/>
                    <a:pt x="80" y="111"/>
                  </a:cubicBezTo>
                  <a:cubicBezTo>
                    <a:pt x="84" y="111"/>
                    <a:pt x="84" y="111"/>
                    <a:pt x="85" y="107"/>
                  </a:cubicBezTo>
                  <a:cubicBezTo>
                    <a:pt x="88" y="92"/>
                    <a:pt x="90" y="77"/>
                    <a:pt x="92" y="62"/>
                  </a:cubicBezTo>
                  <a:cubicBezTo>
                    <a:pt x="92" y="61"/>
                    <a:pt x="92" y="61"/>
                    <a:pt x="92" y="60"/>
                  </a:cubicBezTo>
                  <a:cubicBezTo>
                    <a:pt x="88" y="61"/>
                    <a:pt x="85" y="62"/>
                    <a:pt x="82" y="63"/>
                  </a:cubicBezTo>
                  <a:cubicBezTo>
                    <a:pt x="72" y="65"/>
                    <a:pt x="63" y="65"/>
                    <a:pt x="53" y="63"/>
                  </a:cubicBezTo>
                  <a:cubicBezTo>
                    <a:pt x="47" y="63"/>
                    <a:pt x="42" y="62"/>
                    <a:pt x="36" y="60"/>
                  </a:cubicBezTo>
                  <a:cubicBezTo>
                    <a:pt x="28" y="59"/>
                    <a:pt x="25" y="54"/>
                    <a:pt x="27" y="46"/>
                  </a:cubicBezTo>
                  <a:cubicBezTo>
                    <a:pt x="27" y="45"/>
                    <a:pt x="27" y="44"/>
                    <a:pt x="26" y="43"/>
                  </a:cubicBezTo>
                  <a:cubicBezTo>
                    <a:pt x="18" y="36"/>
                    <a:pt x="10" y="28"/>
                    <a:pt x="2" y="21"/>
                  </a:cubicBezTo>
                  <a:cubicBezTo>
                    <a:pt x="1" y="20"/>
                    <a:pt x="1" y="20"/>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5"/>
            <p:cNvSpPr/>
            <p:nvPr/>
          </p:nvSpPr>
          <p:spPr bwMode="auto">
            <a:xfrm>
              <a:off x="8293419" y="2566988"/>
              <a:ext cx="152400" cy="219075"/>
            </a:xfrm>
            <a:custGeom>
              <a:avLst/>
              <a:gdLst>
                <a:gd name="T0" fmla="*/ 39 w 87"/>
                <a:gd name="T1" fmla="*/ 108 h 125"/>
                <a:gd name="T2" fmla="*/ 48 w 87"/>
                <a:gd name="T3" fmla="*/ 111 h 125"/>
                <a:gd name="T4" fmla="*/ 52 w 87"/>
                <a:gd name="T5" fmla="*/ 118 h 125"/>
                <a:gd name="T6" fmla="*/ 50 w 87"/>
                <a:gd name="T7" fmla="*/ 119 h 125"/>
                <a:gd name="T8" fmla="*/ 46 w 87"/>
                <a:gd name="T9" fmla="*/ 118 h 125"/>
                <a:gd name="T10" fmla="*/ 45 w 87"/>
                <a:gd name="T11" fmla="*/ 118 h 125"/>
                <a:gd name="T12" fmla="*/ 44 w 87"/>
                <a:gd name="T13" fmla="*/ 125 h 125"/>
                <a:gd name="T14" fmla="*/ 34 w 87"/>
                <a:gd name="T15" fmla="*/ 114 h 125"/>
                <a:gd name="T16" fmla="*/ 20 w 87"/>
                <a:gd name="T17" fmla="*/ 125 h 125"/>
                <a:gd name="T18" fmla="*/ 22 w 87"/>
                <a:gd name="T19" fmla="*/ 115 h 125"/>
                <a:gd name="T20" fmla="*/ 31 w 87"/>
                <a:gd name="T21" fmla="*/ 109 h 125"/>
                <a:gd name="T22" fmla="*/ 33 w 87"/>
                <a:gd name="T23" fmla="*/ 107 h 125"/>
                <a:gd name="T24" fmla="*/ 33 w 87"/>
                <a:gd name="T25" fmla="*/ 81 h 125"/>
                <a:gd name="T26" fmla="*/ 33 w 87"/>
                <a:gd name="T27" fmla="*/ 80 h 125"/>
                <a:gd name="T28" fmla="*/ 27 w 87"/>
                <a:gd name="T29" fmla="*/ 81 h 125"/>
                <a:gd name="T30" fmla="*/ 7 w 87"/>
                <a:gd name="T31" fmla="*/ 81 h 125"/>
                <a:gd name="T32" fmla="*/ 1 w 87"/>
                <a:gd name="T33" fmla="*/ 73 h 125"/>
                <a:gd name="T34" fmla="*/ 12 w 87"/>
                <a:gd name="T35" fmla="*/ 65 h 125"/>
                <a:gd name="T36" fmla="*/ 43 w 87"/>
                <a:gd name="T37" fmla="*/ 62 h 125"/>
                <a:gd name="T38" fmla="*/ 70 w 87"/>
                <a:gd name="T39" fmla="*/ 31 h 125"/>
                <a:gd name="T40" fmla="*/ 73 w 87"/>
                <a:gd name="T41" fmla="*/ 11 h 125"/>
                <a:gd name="T42" fmla="*/ 81 w 87"/>
                <a:gd name="T43" fmla="*/ 1 h 125"/>
                <a:gd name="T44" fmla="*/ 87 w 87"/>
                <a:gd name="T45" fmla="*/ 5 h 125"/>
                <a:gd name="T46" fmla="*/ 86 w 87"/>
                <a:gd name="T47" fmla="*/ 23 h 125"/>
                <a:gd name="T48" fmla="*/ 72 w 87"/>
                <a:gd name="T49" fmla="*/ 58 h 125"/>
                <a:gd name="T50" fmla="*/ 52 w 87"/>
                <a:gd name="T51" fmla="*/ 73 h 125"/>
                <a:gd name="T52" fmla="*/ 41 w 87"/>
                <a:gd name="T53" fmla="*/ 77 h 125"/>
                <a:gd name="T54" fmla="*/ 39 w 87"/>
                <a:gd name="T55" fmla="*/ 79 h 125"/>
                <a:gd name="T56" fmla="*/ 39 w 87"/>
                <a:gd name="T57" fmla="*/ 10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125">
                  <a:moveTo>
                    <a:pt x="39" y="108"/>
                  </a:moveTo>
                  <a:cubicBezTo>
                    <a:pt x="43" y="109"/>
                    <a:pt x="46" y="110"/>
                    <a:pt x="48" y="111"/>
                  </a:cubicBezTo>
                  <a:cubicBezTo>
                    <a:pt x="52" y="112"/>
                    <a:pt x="53" y="115"/>
                    <a:pt x="52" y="118"/>
                  </a:cubicBezTo>
                  <a:cubicBezTo>
                    <a:pt x="52" y="120"/>
                    <a:pt x="51" y="120"/>
                    <a:pt x="50" y="119"/>
                  </a:cubicBezTo>
                  <a:cubicBezTo>
                    <a:pt x="48" y="119"/>
                    <a:pt x="47" y="119"/>
                    <a:pt x="46" y="118"/>
                  </a:cubicBezTo>
                  <a:cubicBezTo>
                    <a:pt x="46" y="118"/>
                    <a:pt x="45" y="118"/>
                    <a:pt x="45" y="118"/>
                  </a:cubicBezTo>
                  <a:cubicBezTo>
                    <a:pt x="45" y="120"/>
                    <a:pt x="44" y="123"/>
                    <a:pt x="44" y="125"/>
                  </a:cubicBezTo>
                  <a:cubicBezTo>
                    <a:pt x="38" y="122"/>
                    <a:pt x="36" y="120"/>
                    <a:pt x="34" y="114"/>
                  </a:cubicBezTo>
                  <a:cubicBezTo>
                    <a:pt x="30" y="119"/>
                    <a:pt x="26" y="123"/>
                    <a:pt x="20" y="125"/>
                  </a:cubicBezTo>
                  <a:cubicBezTo>
                    <a:pt x="18" y="122"/>
                    <a:pt x="19" y="117"/>
                    <a:pt x="22" y="115"/>
                  </a:cubicBezTo>
                  <a:cubicBezTo>
                    <a:pt x="25" y="113"/>
                    <a:pt x="28" y="111"/>
                    <a:pt x="31" y="109"/>
                  </a:cubicBezTo>
                  <a:cubicBezTo>
                    <a:pt x="32" y="109"/>
                    <a:pt x="33" y="108"/>
                    <a:pt x="33" y="107"/>
                  </a:cubicBezTo>
                  <a:cubicBezTo>
                    <a:pt x="33" y="99"/>
                    <a:pt x="33" y="90"/>
                    <a:pt x="33" y="81"/>
                  </a:cubicBezTo>
                  <a:cubicBezTo>
                    <a:pt x="33" y="81"/>
                    <a:pt x="33" y="81"/>
                    <a:pt x="33" y="80"/>
                  </a:cubicBezTo>
                  <a:cubicBezTo>
                    <a:pt x="31" y="81"/>
                    <a:pt x="29" y="81"/>
                    <a:pt x="27" y="81"/>
                  </a:cubicBezTo>
                  <a:cubicBezTo>
                    <a:pt x="20" y="81"/>
                    <a:pt x="13" y="81"/>
                    <a:pt x="7" y="81"/>
                  </a:cubicBezTo>
                  <a:cubicBezTo>
                    <a:pt x="2" y="81"/>
                    <a:pt x="0" y="78"/>
                    <a:pt x="1" y="73"/>
                  </a:cubicBezTo>
                  <a:cubicBezTo>
                    <a:pt x="3" y="68"/>
                    <a:pt x="7" y="65"/>
                    <a:pt x="12" y="65"/>
                  </a:cubicBezTo>
                  <a:cubicBezTo>
                    <a:pt x="23" y="66"/>
                    <a:pt x="33" y="65"/>
                    <a:pt x="43" y="62"/>
                  </a:cubicBezTo>
                  <a:cubicBezTo>
                    <a:pt x="58" y="57"/>
                    <a:pt x="67" y="46"/>
                    <a:pt x="70" y="31"/>
                  </a:cubicBezTo>
                  <a:cubicBezTo>
                    <a:pt x="72" y="24"/>
                    <a:pt x="72" y="18"/>
                    <a:pt x="73" y="11"/>
                  </a:cubicBezTo>
                  <a:cubicBezTo>
                    <a:pt x="73" y="6"/>
                    <a:pt x="76" y="2"/>
                    <a:pt x="81" y="1"/>
                  </a:cubicBezTo>
                  <a:cubicBezTo>
                    <a:pt x="84" y="0"/>
                    <a:pt x="87" y="2"/>
                    <a:pt x="87" y="5"/>
                  </a:cubicBezTo>
                  <a:cubicBezTo>
                    <a:pt x="87" y="11"/>
                    <a:pt x="87" y="17"/>
                    <a:pt x="86" y="23"/>
                  </a:cubicBezTo>
                  <a:cubicBezTo>
                    <a:pt x="84" y="36"/>
                    <a:pt x="80" y="48"/>
                    <a:pt x="72" y="58"/>
                  </a:cubicBezTo>
                  <a:cubicBezTo>
                    <a:pt x="66" y="64"/>
                    <a:pt x="59" y="69"/>
                    <a:pt x="52" y="73"/>
                  </a:cubicBezTo>
                  <a:cubicBezTo>
                    <a:pt x="48" y="74"/>
                    <a:pt x="45" y="76"/>
                    <a:pt x="41" y="77"/>
                  </a:cubicBezTo>
                  <a:cubicBezTo>
                    <a:pt x="40" y="78"/>
                    <a:pt x="39" y="79"/>
                    <a:pt x="39" y="79"/>
                  </a:cubicBezTo>
                  <a:cubicBezTo>
                    <a:pt x="39" y="89"/>
                    <a:pt x="39" y="99"/>
                    <a:pt x="3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6"/>
            <p:cNvSpPr/>
            <p:nvPr/>
          </p:nvSpPr>
          <p:spPr bwMode="auto">
            <a:xfrm>
              <a:off x="8328344" y="2360613"/>
              <a:ext cx="74613" cy="76200"/>
            </a:xfrm>
            <a:custGeom>
              <a:avLst/>
              <a:gdLst>
                <a:gd name="T0" fmla="*/ 22 w 43"/>
                <a:gd name="T1" fmla="*/ 1 h 43"/>
                <a:gd name="T2" fmla="*/ 43 w 43"/>
                <a:gd name="T3" fmla="*/ 22 h 43"/>
                <a:gd name="T4" fmla="*/ 22 w 43"/>
                <a:gd name="T5" fmla="*/ 43 h 43"/>
                <a:gd name="T6" fmla="*/ 1 w 43"/>
                <a:gd name="T7" fmla="*/ 21 h 43"/>
                <a:gd name="T8" fmla="*/ 22 w 43"/>
                <a:gd name="T9" fmla="*/ 1 h 43"/>
              </a:gdLst>
              <a:ahLst/>
              <a:cxnLst>
                <a:cxn ang="0">
                  <a:pos x="T0" y="T1"/>
                </a:cxn>
                <a:cxn ang="0">
                  <a:pos x="T2" y="T3"/>
                </a:cxn>
                <a:cxn ang="0">
                  <a:pos x="T4" y="T5"/>
                </a:cxn>
                <a:cxn ang="0">
                  <a:pos x="T6" y="T7"/>
                </a:cxn>
                <a:cxn ang="0">
                  <a:pos x="T8" y="T9"/>
                </a:cxn>
              </a:cxnLst>
              <a:rect l="0" t="0" r="r" b="b"/>
              <a:pathLst>
                <a:path w="43" h="43">
                  <a:moveTo>
                    <a:pt x="22" y="1"/>
                  </a:moveTo>
                  <a:cubicBezTo>
                    <a:pt x="34" y="1"/>
                    <a:pt x="43" y="10"/>
                    <a:pt x="43" y="22"/>
                  </a:cubicBezTo>
                  <a:cubicBezTo>
                    <a:pt x="42" y="34"/>
                    <a:pt x="33" y="43"/>
                    <a:pt x="22" y="43"/>
                  </a:cubicBezTo>
                  <a:cubicBezTo>
                    <a:pt x="10" y="42"/>
                    <a:pt x="0" y="33"/>
                    <a:pt x="1" y="21"/>
                  </a:cubicBezTo>
                  <a:cubicBezTo>
                    <a:pt x="1" y="10"/>
                    <a:pt x="11"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1" name="组合 130"/>
          <p:cNvGrpSpPr/>
          <p:nvPr/>
        </p:nvGrpSpPr>
        <p:grpSpPr>
          <a:xfrm>
            <a:off x="8642755" y="3347712"/>
            <a:ext cx="2210997" cy="714210"/>
            <a:chOff x="3040856" y="3532285"/>
            <a:chExt cx="2210997" cy="714210"/>
          </a:xfrm>
        </p:grpSpPr>
        <p:sp>
          <p:nvSpPr>
            <p:cNvPr id="132" name="文本框 131"/>
            <p:cNvSpPr txBox="1"/>
            <p:nvPr/>
          </p:nvSpPr>
          <p:spPr>
            <a:xfrm>
              <a:off x="3040856" y="3532285"/>
              <a:ext cx="1780467" cy="400110"/>
            </a:xfrm>
            <a:prstGeom prst="rect">
              <a:avLst/>
            </a:prstGeom>
            <a:noFill/>
          </p:spPr>
          <p:txBody>
            <a:bodyPr wrap="square" rtlCol="0">
              <a:spAutoFit/>
            </a:bodyPr>
            <a:lstStyle/>
            <a:p>
              <a:r>
                <a:rPr lang="zh-CN" altLang="en-US" sz="20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E87071"/>
                </a:solidFill>
                <a:latin typeface="时尚中黑简体" panose="01010104010101010101" pitchFamily="2" charset="-122"/>
                <a:ea typeface="时尚中黑简体" panose="01010104010101010101" pitchFamily="2" charset="-122"/>
              </a:endParaRPr>
            </a:p>
          </p:txBody>
        </p:sp>
        <p:sp>
          <p:nvSpPr>
            <p:cNvPr id="133" name="文本框 132"/>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34" name="组合 133"/>
          <p:cNvGrpSpPr/>
          <p:nvPr/>
        </p:nvGrpSpPr>
        <p:grpSpPr>
          <a:xfrm>
            <a:off x="8642755" y="1542476"/>
            <a:ext cx="2210997" cy="714210"/>
            <a:chOff x="3040856" y="3532285"/>
            <a:chExt cx="2210997" cy="714210"/>
          </a:xfrm>
        </p:grpSpPr>
        <p:sp>
          <p:nvSpPr>
            <p:cNvPr id="135" name="文本框 134"/>
            <p:cNvSpPr txBox="1"/>
            <p:nvPr/>
          </p:nvSpPr>
          <p:spPr>
            <a:xfrm>
              <a:off x="3040856" y="3532285"/>
              <a:ext cx="1780467" cy="400110"/>
            </a:xfrm>
            <a:prstGeom prst="rect">
              <a:avLst/>
            </a:prstGeom>
            <a:noFill/>
          </p:spPr>
          <p:txBody>
            <a:bodyPr wrap="square" rtlCol="0">
              <a:spAutoFit/>
            </a:bodyPr>
            <a:lstStyle/>
            <a:p>
              <a:r>
                <a:rPr lang="zh-CN" altLang="en-US" sz="20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FFB850"/>
                </a:solidFill>
                <a:latin typeface="时尚中黑简体" panose="01010104010101010101" pitchFamily="2" charset="-122"/>
                <a:ea typeface="时尚中黑简体" panose="01010104010101010101" pitchFamily="2" charset="-122"/>
              </a:endParaRPr>
            </a:p>
          </p:txBody>
        </p:sp>
        <p:sp>
          <p:nvSpPr>
            <p:cNvPr id="136" name="文本框 135"/>
            <p:cNvSpPr txBox="1"/>
            <p:nvPr/>
          </p:nvSpPr>
          <p:spPr>
            <a:xfrm>
              <a:off x="3059192" y="3816600"/>
              <a:ext cx="2192661" cy="429895"/>
            </a:xfrm>
            <a:prstGeom prst="rect">
              <a:avLst/>
            </a:prstGeom>
            <a:noFill/>
          </p:spPr>
          <p:txBody>
            <a:bodyPr wrap="square" rtlCol="0">
              <a:spAutoFit/>
            </a:bodyPr>
            <a:lstStyle/>
            <a:p>
              <a:pPr algn="just"/>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0" name="组合 139"/>
          <p:cNvGrpSpPr/>
          <p:nvPr/>
        </p:nvGrpSpPr>
        <p:grpSpPr>
          <a:xfrm>
            <a:off x="1331725" y="1901348"/>
            <a:ext cx="2276481" cy="714210"/>
            <a:chOff x="3059192" y="3532285"/>
            <a:chExt cx="2276481" cy="714210"/>
          </a:xfrm>
        </p:grpSpPr>
        <p:sp>
          <p:nvSpPr>
            <p:cNvPr id="141" name="文本框 140"/>
            <p:cNvSpPr txBox="1"/>
            <p:nvPr/>
          </p:nvSpPr>
          <p:spPr>
            <a:xfrm>
              <a:off x="3555206" y="3532285"/>
              <a:ext cx="1780467" cy="400110"/>
            </a:xfrm>
            <a:prstGeom prst="rect">
              <a:avLst/>
            </a:prstGeom>
            <a:noFill/>
          </p:spPr>
          <p:txBody>
            <a:bodyPr wrap="square" rtlCol="0">
              <a:spAutoFit/>
            </a:bodyPr>
            <a:lstStyle/>
            <a:p>
              <a:r>
                <a:rPr lang="zh-CN" altLang="en-US" sz="2000" dirty="0">
                  <a:solidFill>
                    <a:srgbClr val="01ACBE"/>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01ACBE"/>
                </a:solidFill>
                <a:latin typeface="时尚中黑简体" panose="01010104010101010101" pitchFamily="2" charset="-122"/>
                <a:ea typeface="时尚中黑简体" panose="01010104010101010101" pitchFamily="2" charset="-122"/>
              </a:endParaRPr>
            </a:p>
          </p:txBody>
        </p:sp>
        <p:sp>
          <p:nvSpPr>
            <p:cNvPr id="142" name="文本框 141"/>
            <p:cNvSpPr txBox="1"/>
            <p:nvPr/>
          </p:nvSpPr>
          <p:spPr>
            <a:xfrm>
              <a:off x="3059192" y="3816600"/>
              <a:ext cx="2192661" cy="429895"/>
            </a:xfrm>
            <a:prstGeom prst="rect">
              <a:avLst/>
            </a:prstGeom>
            <a:noFill/>
          </p:spPr>
          <p:txBody>
            <a:bodyPr wrap="square" rtlCol="0">
              <a:spAutoFit/>
            </a:bodyPr>
            <a:lstStyle/>
            <a:p>
              <a:pPr algn="r"/>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49" name="组合 148"/>
          <p:cNvGrpSpPr/>
          <p:nvPr/>
        </p:nvGrpSpPr>
        <p:grpSpPr>
          <a:xfrm>
            <a:off x="1331725" y="3719183"/>
            <a:ext cx="2276481" cy="714210"/>
            <a:chOff x="3059192" y="3532285"/>
            <a:chExt cx="2276481" cy="714210"/>
          </a:xfrm>
        </p:grpSpPr>
        <p:sp>
          <p:nvSpPr>
            <p:cNvPr id="150" name="文本框 149"/>
            <p:cNvSpPr txBox="1"/>
            <p:nvPr/>
          </p:nvSpPr>
          <p:spPr>
            <a:xfrm>
              <a:off x="3555206" y="3532285"/>
              <a:ext cx="1780467" cy="400110"/>
            </a:xfrm>
            <a:prstGeom prst="rect">
              <a:avLst/>
            </a:prstGeom>
            <a:noFill/>
          </p:spPr>
          <p:txBody>
            <a:bodyPr wrap="square" rtlCol="0">
              <a:spAutoFit/>
            </a:bodyPr>
            <a:lstStyle/>
            <a:p>
              <a:r>
                <a:rPr lang="zh-CN" altLang="en-US" sz="20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2000" dirty="0">
                <a:solidFill>
                  <a:srgbClr val="663A77"/>
                </a:solidFill>
                <a:latin typeface="时尚中黑简体" panose="01010104010101010101" pitchFamily="2" charset="-122"/>
                <a:ea typeface="时尚中黑简体" panose="01010104010101010101" pitchFamily="2" charset="-122"/>
              </a:endParaRPr>
            </a:p>
          </p:txBody>
        </p:sp>
        <p:sp>
          <p:nvSpPr>
            <p:cNvPr id="151" name="文本框 150"/>
            <p:cNvSpPr txBox="1"/>
            <p:nvPr/>
          </p:nvSpPr>
          <p:spPr>
            <a:xfrm>
              <a:off x="3059192" y="3816600"/>
              <a:ext cx="2192661" cy="429895"/>
            </a:xfrm>
            <a:prstGeom prst="rect">
              <a:avLst/>
            </a:prstGeom>
            <a:noFill/>
          </p:spPr>
          <p:txBody>
            <a:bodyPr wrap="square" rtlCol="0">
              <a:spAutoFit/>
            </a:bodyPr>
            <a:lstStyle/>
            <a:p>
              <a:pPr algn="r"/>
              <a:r>
                <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rPr>
                <a:t>点击即可编辑点击即可编辑点击即可编辑</a:t>
              </a:r>
              <a:endParaRPr lang="zh-CN" altLang="en-US" sz="11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 name="弧形 394"/>
          <p:cNvSpPr/>
          <p:nvPr/>
        </p:nvSpPr>
        <p:spPr>
          <a:xfrm rot="16200000">
            <a:off x="3776789" y="1882117"/>
            <a:ext cx="4638424" cy="4638424"/>
          </a:xfrm>
          <a:prstGeom prst="arc">
            <a:avLst>
              <a:gd name="adj1" fmla="val 16200000"/>
              <a:gd name="adj2" fmla="val 5383150"/>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 name="页脚占位符 1"/>
          <p:cNvSpPr>
            <a:spLocks noGrp="1"/>
          </p:cNvSpPr>
          <p:nvPr>
            <p:ph type="ftr" sz="quarter" idx="11"/>
          </p:nvPr>
        </p:nvSpPr>
        <p:spPr/>
        <p:txBody>
          <a:bodyPr/>
          <a:lstStyle/>
          <a:p>
            <a:r>
              <a:rPr lang="en-US" dirty="0" smtClean="0">
                <a:solidFill>
                  <a:prstClr val="white">
                    <a:lumMod val="65000"/>
                  </a:prstClr>
                </a:solidFill>
              </a:rPr>
              <a:t> </a:t>
            </a:r>
            <a:endParaRPr lang="en-US" dirty="0">
              <a:solidFill>
                <a:prstClr val="white">
                  <a:lumMod val="65000"/>
                </a:prstClr>
              </a:solidFill>
            </a:endParaRPr>
          </a:p>
        </p:txBody>
      </p:sp>
      <p:sp>
        <p:nvSpPr>
          <p:cNvPr id="3" name="灯片编号占位符 2"/>
          <p:cNvSpPr>
            <a:spLocks noGrp="1"/>
          </p:cNvSpPr>
          <p:nvPr>
            <p:ph type="sldNum" sz="quarter" idx="12"/>
          </p:nvPr>
        </p:nvSpPr>
        <p:spPr/>
        <p:txBody>
          <a:bodyPr/>
          <a:lstStyle/>
          <a:p>
            <a:fld id="{857B18ED-D931-45F4-8873-1BEDAB4DC03E}" type="slidenum">
              <a:rPr lang="en-US" smtClean="0">
                <a:solidFill>
                  <a:prstClr val="black">
                    <a:lumMod val="50000"/>
                    <a:lumOff val="50000"/>
                  </a:prstClr>
                </a:solidFill>
              </a:rPr>
            </a:fld>
            <a:endParaRPr lang="en-US" dirty="0">
              <a:solidFill>
                <a:prstClr val="black">
                  <a:lumMod val="50000"/>
                  <a:lumOff val="50000"/>
                </a:prstClr>
              </a:solidFill>
            </a:endParaRPr>
          </a:p>
        </p:txBody>
      </p:sp>
      <p:sp>
        <p:nvSpPr>
          <p:cNvPr id="4" name="标题 3"/>
          <p:cNvSpPr>
            <a:spLocks noGrp="1"/>
          </p:cNvSpPr>
          <p:nvPr>
            <p:ph type="title"/>
          </p:nvPr>
        </p:nvSpPr>
        <p:spPr/>
        <p:txBody>
          <a:bodyPr/>
          <a:lstStyle/>
          <a:p>
            <a:r>
              <a:rPr lang="zh-CN" altLang="en-US" dirty="0" smtClean="0"/>
              <a:t>灯泡系列发散关系图表</a:t>
            </a:r>
            <a:endParaRPr lang="zh-CN" altLang="en-US" dirty="0"/>
          </a:p>
        </p:txBody>
      </p:sp>
      <p:grpSp>
        <p:nvGrpSpPr>
          <p:cNvPr id="121" name="组合 120"/>
          <p:cNvGrpSpPr/>
          <p:nvPr/>
        </p:nvGrpSpPr>
        <p:grpSpPr>
          <a:xfrm>
            <a:off x="5041899" y="2539272"/>
            <a:ext cx="2108202" cy="3504362"/>
            <a:chOff x="5361214" y="2417352"/>
            <a:chExt cx="2108202" cy="3504362"/>
          </a:xfrm>
        </p:grpSpPr>
        <p:sp>
          <p:nvSpPr>
            <p:cNvPr id="12" name="任意多边形 11"/>
            <p:cNvSpPr/>
            <p:nvPr/>
          </p:nvSpPr>
          <p:spPr bwMode="auto">
            <a:xfrm flipH="1">
              <a:off x="5361214" y="2417352"/>
              <a:ext cx="2108202" cy="3504362"/>
            </a:xfrm>
            <a:custGeom>
              <a:avLst/>
              <a:gdLst>
                <a:gd name="connsiteX0" fmla="*/ 479425 w 958850"/>
                <a:gd name="connsiteY0" fmla="*/ 0 h 1593850"/>
                <a:gd name="connsiteX1" fmla="*/ 0 w 958850"/>
                <a:gd name="connsiteY1" fmla="*/ 472112 h 1593850"/>
                <a:gd name="connsiteX2" fmla="*/ 65202 w 958850"/>
                <a:gd name="connsiteY2" fmla="*/ 706280 h 1593850"/>
                <a:gd name="connsiteX3" fmla="*/ 134239 w 958850"/>
                <a:gd name="connsiteY3" fmla="*/ 846025 h 1593850"/>
                <a:gd name="connsiteX4" fmla="*/ 210947 w 958850"/>
                <a:gd name="connsiteY4" fmla="*/ 1019762 h 1593850"/>
                <a:gd name="connsiteX5" fmla="*/ 222453 w 958850"/>
                <a:gd name="connsiteY5" fmla="*/ 1099077 h 1593850"/>
                <a:gd name="connsiteX6" fmla="*/ 268478 w 958850"/>
                <a:gd name="connsiteY6" fmla="*/ 1182169 h 1593850"/>
                <a:gd name="connsiteX7" fmla="*/ 268478 w 958850"/>
                <a:gd name="connsiteY7" fmla="*/ 1242599 h 1593850"/>
                <a:gd name="connsiteX8" fmla="*/ 287655 w 958850"/>
                <a:gd name="connsiteY8" fmla="*/ 1261483 h 1593850"/>
                <a:gd name="connsiteX9" fmla="*/ 283820 w 958850"/>
                <a:gd name="connsiteY9" fmla="*/ 1272814 h 1593850"/>
                <a:gd name="connsiteX10" fmla="*/ 268478 w 958850"/>
                <a:gd name="connsiteY10" fmla="*/ 1276591 h 1593850"/>
                <a:gd name="connsiteX11" fmla="*/ 264643 w 958850"/>
                <a:gd name="connsiteY11" fmla="*/ 1291699 h 1593850"/>
                <a:gd name="connsiteX12" fmla="*/ 268478 w 958850"/>
                <a:gd name="connsiteY12" fmla="*/ 1303029 h 1593850"/>
                <a:gd name="connsiteX13" fmla="*/ 283820 w 958850"/>
                <a:gd name="connsiteY13" fmla="*/ 1306806 h 1593850"/>
                <a:gd name="connsiteX14" fmla="*/ 287655 w 958850"/>
                <a:gd name="connsiteY14" fmla="*/ 1318137 h 1593850"/>
                <a:gd name="connsiteX15" fmla="*/ 283820 w 958850"/>
                <a:gd name="connsiteY15" fmla="*/ 1333244 h 1593850"/>
                <a:gd name="connsiteX16" fmla="*/ 264643 w 958850"/>
                <a:gd name="connsiteY16" fmla="*/ 1348352 h 1593850"/>
                <a:gd name="connsiteX17" fmla="*/ 268478 w 958850"/>
                <a:gd name="connsiteY17" fmla="*/ 1359683 h 1593850"/>
                <a:gd name="connsiteX18" fmla="*/ 283820 w 958850"/>
                <a:gd name="connsiteY18" fmla="*/ 1367236 h 1593850"/>
                <a:gd name="connsiteX19" fmla="*/ 287655 w 958850"/>
                <a:gd name="connsiteY19" fmla="*/ 1378567 h 1593850"/>
                <a:gd name="connsiteX20" fmla="*/ 283820 w 958850"/>
                <a:gd name="connsiteY20" fmla="*/ 1389898 h 1593850"/>
                <a:gd name="connsiteX21" fmla="*/ 264643 w 958850"/>
                <a:gd name="connsiteY21" fmla="*/ 1408782 h 1593850"/>
                <a:gd name="connsiteX22" fmla="*/ 283820 w 958850"/>
                <a:gd name="connsiteY22" fmla="*/ 1423890 h 1593850"/>
                <a:gd name="connsiteX23" fmla="*/ 287655 w 958850"/>
                <a:gd name="connsiteY23" fmla="*/ 1435221 h 1593850"/>
                <a:gd name="connsiteX24" fmla="*/ 268478 w 958850"/>
                <a:gd name="connsiteY24" fmla="*/ 1454105 h 1593850"/>
                <a:gd name="connsiteX25" fmla="*/ 268478 w 958850"/>
                <a:gd name="connsiteY25" fmla="*/ 1457882 h 1593850"/>
                <a:gd name="connsiteX26" fmla="*/ 402717 w 958850"/>
                <a:gd name="connsiteY26" fmla="*/ 1574966 h 1593850"/>
                <a:gd name="connsiteX27" fmla="*/ 479425 w 958850"/>
                <a:gd name="connsiteY27" fmla="*/ 1593850 h 1593850"/>
                <a:gd name="connsiteX28" fmla="*/ 556133 w 958850"/>
                <a:gd name="connsiteY28" fmla="*/ 1574966 h 1593850"/>
                <a:gd name="connsiteX29" fmla="*/ 690372 w 958850"/>
                <a:gd name="connsiteY29" fmla="*/ 1457882 h 1593850"/>
                <a:gd name="connsiteX30" fmla="*/ 690372 w 958850"/>
                <a:gd name="connsiteY30" fmla="*/ 1454105 h 1593850"/>
                <a:gd name="connsiteX31" fmla="*/ 671195 w 958850"/>
                <a:gd name="connsiteY31" fmla="*/ 1435221 h 1593850"/>
                <a:gd name="connsiteX32" fmla="*/ 675031 w 958850"/>
                <a:gd name="connsiteY32" fmla="*/ 1423890 h 1593850"/>
                <a:gd name="connsiteX33" fmla="*/ 694208 w 958850"/>
                <a:gd name="connsiteY33" fmla="*/ 1408782 h 1593850"/>
                <a:gd name="connsiteX34" fmla="*/ 675031 w 958850"/>
                <a:gd name="connsiteY34" fmla="*/ 1389898 h 1593850"/>
                <a:gd name="connsiteX35" fmla="*/ 671195 w 958850"/>
                <a:gd name="connsiteY35" fmla="*/ 1378567 h 1593850"/>
                <a:gd name="connsiteX36" fmla="*/ 675031 w 958850"/>
                <a:gd name="connsiteY36" fmla="*/ 1367236 h 1593850"/>
                <a:gd name="connsiteX37" fmla="*/ 690372 w 958850"/>
                <a:gd name="connsiteY37" fmla="*/ 1359683 h 1593850"/>
                <a:gd name="connsiteX38" fmla="*/ 694208 w 958850"/>
                <a:gd name="connsiteY38" fmla="*/ 1348352 h 1593850"/>
                <a:gd name="connsiteX39" fmla="*/ 675031 w 958850"/>
                <a:gd name="connsiteY39" fmla="*/ 1333244 h 1593850"/>
                <a:gd name="connsiteX40" fmla="*/ 671195 w 958850"/>
                <a:gd name="connsiteY40" fmla="*/ 1318137 h 1593850"/>
                <a:gd name="connsiteX41" fmla="*/ 675031 w 958850"/>
                <a:gd name="connsiteY41" fmla="*/ 1306806 h 1593850"/>
                <a:gd name="connsiteX42" fmla="*/ 690372 w 958850"/>
                <a:gd name="connsiteY42" fmla="*/ 1303029 h 1593850"/>
                <a:gd name="connsiteX43" fmla="*/ 694208 w 958850"/>
                <a:gd name="connsiteY43" fmla="*/ 1291699 h 1593850"/>
                <a:gd name="connsiteX44" fmla="*/ 690372 w 958850"/>
                <a:gd name="connsiteY44" fmla="*/ 1276591 h 1593850"/>
                <a:gd name="connsiteX45" fmla="*/ 675031 w 958850"/>
                <a:gd name="connsiteY45" fmla="*/ 1272814 h 1593850"/>
                <a:gd name="connsiteX46" fmla="*/ 671195 w 958850"/>
                <a:gd name="connsiteY46" fmla="*/ 1261483 h 1593850"/>
                <a:gd name="connsiteX47" fmla="*/ 690372 w 958850"/>
                <a:gd name="connsiteY47" fmla="*/ 1242599 h 1593850"/>
                <a:gd name="connsiteX48" fmla="*/ 690372 w 958850"/>
                <a:gd name="connsiteY48" fmla="*/ 1182169 h 1593850"/>
                <a:gd name="connsiteX49" fmla="*/ 736397 w 958850"/>
                <a:gd name="connsiteY49" fmla="*/ 1099077 h 1593850"/>
                <a:gd name="connsiteX50" fmla="*/ 747903 w 958850"/>
                <a:gd name="connsiteY50" fmla="*/ 1019762 h 1593850"/>
                <a:gd name="connsiteX51" fmla="*/ 824611 w 958850"/>
                <a:gd name="connsiteY51" fmla="*/ 846025 h 1593850"/>
                <a:gd name="connsiteX52" fmla="*/ 893648 w 958850"/>
                <a:gd name="connsiteY52" fmla="*/ 706280 h 1593850"/>
                <a:gd name="connsiteX53" fmla="*/ 958850 w 958850"/>
                <a:gd name="connsiteY53" fmla="*/ 472112 h 1593850"/>
                <a:gd name="connsiteX54" fmla="*/ 479425 w 958850"/>
                <a:gd name="connsiteY54" fmla="*/ 0 h 159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58850" h="1593850">
                  <a:moveTo>
                    <a:pt x="479425" y="0"/>
                  </a:moveTo>
                  <a:cubicBezTo>
                    <a:pt x="214783" y="0"/>
                    <a:pt x="0" y="211506"/>
                    <a:pt x="0" y="472112"/>
                  </a:cubicBezTo>
                  <a:cubicBezTo>
                    <a:pt x="0" y="555204"/>
                    <a:pt x="23013" y="638296"/>
                    <a:pt x="65202" y="706280"/>
                  </a:cubicBezTo>
                  <a:cubicBezTo>
                    <a:pt x="88214" y="751602"/>
                    <a:pt x="122733" y="823363"/>
                    <a:pt x="134239" y="846025"/>
                  </a:cubicBezTo>
                  <a:cubicBezTo>
                    <a:pt x="153416" y="872463"/>
                    <a:pt x="214783" y="974439"/>
                    <a:pt x="210947" y="1019762"/>
                  </a:cubicBezTo>
                  <a:cubicBezTo>
                    <a:pt x="214783" y="1065085"/>
                    <a:pt x="222453" y="1099077"/>
                    <a:pt x="222453" y="1099077"/>
                  </a:cubicBezTo>
                  <a:cubicBezTo>
                    <a:pt x="222453" y="1099077"/>
                    <a:pt x="237795" y="1159507"/>
                    <a:pt x="268478" y="1182169"/>
                  </a:cubicBezTo>
                  <a:cubicBezTo>
                    <a:pt x="268478" y="1242599"/>
                    <a:pt x="268478" y="1242599"/>
                    <a:pt x="268478" y="1242599"/>
                  </a:cubicBezTo>
                  <a:cubicBezTo>
                    <a:pt x="279984" y="1242599"/>
                    <a:pt x="287655" y="1250153"/>
                    <a:pt x="287655" y="1261483"/>
                  </a:cubicBezTo>
                  <a:cubicBezTo>
                    <a:pt x="287655" y="1265260"/>
                    <a:pt x="283820" y="1269037"/>
                    <a:pt x="283820" y="1272814"/>
                  </a:cubicBezTo>
                  <a:cubicBezTo>
                    <a:pt x="276149" y="1272814"/>
                    <a:pt x="272314" y="1276591"/>
                    <a:pt x="268478" y="1276591"/>
                  </a:cubicBezTo>
                  <a:cubicBezTo>
                    <a:pt x="264643" y="1280368"/>
                    <a:pt x="264643" y="1284145"/>
                    <a:pt x="264643" y="1291699"/>
                  </a:cubicBezTo>
                  <a:cubicBezTo>
                    <a:pt x="264643" y="1295475"/>
                    <a:pt x="264643" y="1299252"/>
                    <a:pt x="268478" y="1303029"/>
                  </a:cubicBezTo>
                  <a:cubicBezTo>
                    <a:pt x="272314" y="1306806"/>
                    <a:pt x="276149" y="1306806"/>
                    <a:pt x="283820" y="1306806"/>
                  </a:cubicBezTo>
                  <a:cubicBezTo>
                    <a:pt x="283820" y="1310583"/>
                    <a:pt x="287655" y="1314360"/>
                    <a:pt x="287655" y="1318137"/>
                  </a:cubicBezTo>
                  <a:cubicBezTo>
                    <a:pt x="287655" y="1325691"/>
                    <a:pt x="283820" y="1329467"/>
                    <a:pt x="283820" y="1333244"/>
                  </a:cubicBezTo>
                  <a:cubicBezTo>
                    <a:pt x="272314" y="1333244"/>
                    <a:pt x="264643" y="1340798"/>
                    <a:pt x="264643" y="1348352"/>
                  </a:cubicBezTo>
                  <a:cubicBezTo>
                    <a:pt x="264643" y="1352129"/>
                    <a:pt x="264643" y="1359683"/>
                    <a:pt x="268478" y="1359683"/>
                  </a:cubicBezTo>
                  <a:cubicBezTo>
                    <a:pt x="272314" y="1363460"/>
                    <a:pt x="276149" y="1367236"/>
                    <a:pt x="283820" y="1367236"/>
                  </a:cubicBezTo>
                  <a:cubicBezTo>
                    <a:pt x="283820" y="1367236"/>
                    <a:pt x="287655" y="1374790"/>
                    <a:pt x="287655" y="1378567"/>
                  </a:cubicBezTo>
                  <a:cubicBezTo>
                    <a:pt x="287655" y="1382344"/>
                    <a:pt x="283820" y="1386121"/>
                    <a:pt x="283820" y="1389898"/>
                  </a:cubicBezTo>
                  <a:cubicBezTo>
                    <a:pt x="272314" y="1389898"/>
                    <a:pt x="264643" y="1397452"/>
                    <a:pt x="264643" y="1408782"/>
                  </a:cubicBezTo>
                  <a:cubicBezTo>
                    <a:pt x="264643" y="1416336"/>
                    <a:pt x="272314" y="1423890"/>
                    <a:pt x="283820" y="1423890"/>
                  </a:cubicBezTo>
                  <a:cubicBezTo>
                    <a:pt x="283820" y="1427667"/>
                    <a:pt x="287655" y="1431444"/>
                    <a:pt x="287655" y="1435221"/>
                  </a:cubicBezTo>
                  <a:cubicBezTo>
                    <a:pt x="287655" y="1446551"/>
                    <a:pt x="279984" y="1454105"/>
                    <a:pt x="268478" y="1454105"/>
                  </a:cubicBezTo>
                  <a:cubicBezTo>
                    <a:pt x="268478" y="1457882"/>
                    <a:pt x="268478" y="1457882"/>
                    <a:pt x="268478" y="1457882"/>
                  </a:cubicBezTo>
                  <a:cubicBezTo>
                    <a:pt x="402717" y="1574966"/>
                    <a:pt x="402717" y="1574966"/>
                    <a:pt x="402717" y="1574966"/>
                  </a:cubicBezTo>
                  <a:cubicBezTo>
                    <a:pt x="406553" y="1586296"/>
                    <a:pt x="441071" y="1593850"/>
                    <a:pt x="479425" y="1593850"/>
                  </a:cubicBezTo>
                  <a:cubicBezTo>
                    <a:pt x="517779" y="1593850"/>
                    <a:pt x="552298" y="1586296"/>
                    <a:pt x="556133" y="1574966"/>
                  </a:cubicBezTo>
                  <a:cubicBezTo>
                    <a:pt x="556133" y="1574966"/>
                    <a:pt x="556133" y="1574966"/>
                    <a:pt x="690372" y="1457882"/>
                  </a:cubicBezTo>
                  <a:cubicBezTo>
                    <a:pt x="690372" y="1457882"/>
                    <a:pt x="690372" y="1457882"/>
                    <a:pt x="690372" y="1454105"/>
                  </a:cubicBezTo>
                  <a:cubicBezTo>
                    <a:pt x="678866" y="1454105"/>
                    <a:pt x="671195" y="1446551"/>
                    <a:pt x="671195" y="1435221"/>
                  </a:cubicBezTo>
                  <a:cubicBezTo>
                    <a:pt x="671195" y="1431444"/>
                    <a:pt x="675031" y="1427667"/>
                    <a:pt x="675031" y="1423890"/>
                  </a:cubicBezTo>
                  <a:cubicBezTo>
                    <a:pt x="686537" y="1423890"/>
                    <a:pt x="694208" y="1416336"/>
                    <a:pt x="694208" y="1408782"/>
                  </a:cubicBezTo>
                  <a:cubicBezTo>
                    <a:pt x="694208" y="1397452"/>
                    <a:pt x="686537" y="1389898"/>
                    <a:pt x="675031" y="1389898"/>
                  </a:cubicBezTo>
                  <a:cubicBezTo>
                    <a:pt x="675031" y="1386121"/>
                    <a:pt x="671195" y="1382344"/>
                    <a:pt x="671195" y="1378567"/>
                  </a:cubicBezTo>
                  <a:cubicBezTo>
                    <a:pt x="671195" y="1374790"/>
                    <a:pt x="675031" y="1367236"/>
                    <a:pt x="675031" y="1367236"/>
                  </a:cubicBezTo>
                  <a:cubicBezTo>
                    <a:pt x="682701" y="1367236"/>
                    <a:pt x="686537" y="1363460"/>
                    <a:pt x="690372" y="1359683"/>
                  </a:cubicBezTo>
                  <a:cubicBezTo>
                    <a:pt x="694208" y="1359683"/>
                    <a:pt x="694208" y="1352129"/>
                    <a:pt x="694208" y="1348352"/>
                  </a:cubicBezTo>
                  <a:cubicBezTo>
                    <a:pt x="694208" y="1340798"/>
                    <a:pt x="686537" y="1333244"/>
                    <a:pt x="675031" y="1333244"/>
                  </a:cubicBezTo>
                  <a:cubicBezTo>
                    <a:pt x="675031" y="1329467"/>
                    <a:pt x="671195" y="1325691"/>
                    <a:pt x="671195" y="1318137"/>
                  </a:cubicBezTo>
                  <a:cubicBezTo>
                    <a:pt x="671195" y="1314360"/>
                    <a:pt x="675031" y="1310583"/>
                    <a:pt x="675031" y="1306806"/>
                  </a:cubicBezTo>
                  <a:cubicBezTo>
                    <a:pt x="682701" y="1306806"/>
                    <a:pt x="686537" y="1306806"/>
                    <a:pt x="690372" y="1303029"/>
                  </a:cubicBezTo>
                  <a:cubicBezTo>
                    <a:pt x="694208" y="1299252"/>
                    <a:pt x="694208" y="1295475"/>
                    <a:pt x="694208" y="1291699"/>
                  </a:cubicBezTo>
                  <a:cubicBezTo>
                    <a:pt x="694208" y="1284145"/>
                    <a:pt x="694208" y="1280368"/>
                    <a:pt x="690372" y="1276591"/>
                  </a:cubicBezTo>
                  <a:cubicBezTo>
                    <a:pt x="686537" y="1276591"/>
                    <a:pt x="682701" y="1272814"/>
                    <a:pt x="675031" y="1272814"/>
                  </a:cubicBezTo>
                  <a:cubicBezTo>
                    <a:pt x="675031" y="1269037"/>
                    <a:pt x="671195" y="1265260"/>
                    <a:pt x="671195" y="1261483"/>
                  </a:cubicBezTo>
                  <a:cubicBezTo>
                    <a:pt x="671195" y="1250153"/>
                    <a:pt x="678866" y="1242599"/>
                    <a:pt x="690372" y="1242599"/>
                  </a:cubicBezTo>
                  <a:cubicBezTo>
                    <a:pt x="690372" y="1242599"/>
                    <a:pt x="690372" y="1242599"/>
                    <a:pt x="690372" y="1182169"/>
                  </a:cubicBezTo>
                  <a:cubicBezTo>
                    <a:pt x="721055" y="1159507"/>
                    <a:pt x="736397" y="1099077"/>
                    <a:pt x="736397" y="1099077"/>
                  </a:cubicBezTo>
                  <a:cubicBezTo>
                    <a:pt x="736397" y="1099077"/>
                    <a:pt x="744068" y="1065085"/>
                    <a:pt x="747903" y="1019762"/>
                  </a:cubicBezTo>
                  <a:cubicBezTo>
                    <a:pt x="744068" y="974439"/>
                    <a:pt x="805434" y="872463"/>
                    <a:pt x="824611" y="846025"/>
                  </a:cubicBezTo>
                  <a:cubicBezTo>
                    <a:pt x="836117" y="823363"/>
                    <a:pt x="870636" y="751602"/>
                    <a:pt x="893648" y="706280"/>
                  </a:cubicBezTo>
                  <a:cubicBezTo>
                    <a:pt x="935838" y="638296"/>
                    <a:pt x="958850" y="555204"/>
                    <a:pt x="958850" y="472112"/>
                  </a:cubicBezTo>
                  <a:cubicBezTo>
                    <a:pt x="958850" y="211506"/>
                    <a:pt x="744068" y="0"/>
                    <a:pt x="479425" y="0"/>
                  </a:cubicBezTo>
                  <a:close/>
                </a:path>
              </a:pathLst>
            </a:custGeom>
            <a:gradFill flip="none" rotWithShape="1">
              <a:gsLst>
                <a:gs pos="50000">
                  <a:srgbClr val="FFFFFF"/>
                </a:gs>
                <a:gs pos="50000">
                  <a:srgbClr val="F7F7F7"/>
                </a:gs>
              </a:gsLst>
              <a:lin ang="0" scaled="0"/>
              <a:tileRect/>
            </a:gradFill>
            <a:ln w="19050">
              <a:gradFill flip="none" rotWithShape="1">
                <a:gsLst>
                  <a:gs pos="0">
                    <a:schemeClr val="bg1"/>
                  </a:gs>
                  <a:gs pos="100000">
                    <a:schemeClr val="bg1">
                      <a:lumMod val="95000"/>
                    </a:schemeClr>
                  </a:gs>
                </a:gsLst>
                <a:lin ang="8100000" scaled="0"/>
                <a:tileRect/>
              </a:gradFill>
            </a:ln>
            <a:effectLst>
              <a:outerShdw blurRad="127000" dist="63500" dir="2700000" algn="tl" rotWithShape="0">
                <a:prstClr val="black">
                  <a:alpha val="30000"/>
                </a:prstClr>
              </a:outerShdw>
            </a:effectLst>
          </p:spPr>
          <p:txBody>
            <a:bodyPr vert="horz" wrap="square" lIns="91440" tIns="45720" rIns="91440" bIns="45720" numCol="1" anchor="t" anchorCtr="0" compatLnSpc="1">
              <a:noAutofit/>
            </a:bodyPr>
            <a:lstStyle/>
            <a:p>
              <a:endParaRPr lang="zh-CN" altLang="en-US"/>
            </a:p>
          </p:txBody>
        </p:sp>
        <p:grpSp>
          <p:nvGrpSpPr>
            <p:cNvPr id="120" name="组合 119"/>
            <p:cNvGrpSpPr/>
            <p:nvPr/>
          </p:nvGrpSpPr>
          <p:grpSpPr>
            <a:xfrm>
              <a:off x="5511664" y="2552632"/>
              <a:ext cx="1807793" cy="1803536"/>
              <a:chOff x="5530714" y="2590732"/>
              <a:chExt cx="1807793" cy="1803536"/>
            </a:xfrm>
          </p:grpSpPr>
          <p:sp>
            <p:nvSpPr>
              <p:cNvPr id="118" name="椭圆 117"/>
              <p:cNvSpPr/>
              <p:nvPr/>
            </p:nvSpPr>
            <p:spPr>
              <a:xfrm>
                <a:off x="5530714" y="2590732"/>
                <a:ext cx="1803536" cy="1803536"/>
              </a:xfrm>
              <a:prstGeom prst="ellipse">
                <a:avLst/>
              </a:prstGeom>
              <a:gradFill>
                <a:gsLst>
                  <a:gs pos="50000">
                    <a:srgbClr val="01ACBE"/>
                  </a:gs>
                  <a:gs pos="50000">
                    <a:srgbClr val="01CC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Group 8"/>
              <p:cNvGrpSpPr>
                <a:grpSpLocks noChangeAspect="1"/>
              </p:cNvGrpSpPr>
              <p:nvPr/>
            </p:nvGrpSpPr>
            <p:grpSpPr bwMode="auto">
              <a:xfrm>
                <a:off x="5629372" y="2605936"/>
                <a:ext cx="1663346" cy="1602306"/>
                <a:chOff x="3436" y="1468"/>
                <a:chExt cx="872" cy="840"/>
              </a:xfrm>
              <a:solidFill>
                <a:schemeClr val="bg1"/>
              </a:solidFill>
            </p:grpSpPr>
            <p:sp>
              <p:nvSpPr>
                <p:cNvPr id="17" name="Freeform 9"/>
                <p:cNvSpPr/>
                <p:nvPr/>
              </p:nvSpPr>
              <p:spPr bwMode="auto">
                <a:xfrm>
                  <a:off x="3978" y="1498"/>
                  <a:ext cx="18" cy="14"/>
                </a:xfrm>
                <a:custGeom>
                  <a:avLst/>
                  <a:gdLst>
                    <a:gd name="T0" fmla="*/ 1 w 4"/>
                    <a:gd name="T1" fmla="*/ 3 h 3"/>
                    <a:gd name="T2" fmla="*/ 0 w 4"/>
                    <a:gd name="T3" fmla="*/ 2 h 3"/>
                    <a:gd name="T4" fmla="*/ 0 w 4"/>
                    <a:gd name="T5" fmla="*/ 2 h 3"/>
                    <a:gd name="T6" fmla="*/ 0 w 4"/>
                    <a:gd name="T7" fmla="*/ 2 h 3"/>
                    <a:gd name="T8" fmla="*/ 0 w 4"/>
                    <a:gd name="T9" fmla="*/ 0 h 3"/>
                    <a:gd name="T10" fmla="*/ 3 w 4"/>
                    <a:gd name="T11" fmla="*/ 0 h 3"/>
                    <a:gd name="T12" fmla="*/ 3 w 4"/>
                    <a:gd name="T13" fmla="*/ 0 h 3"/>
                    <a:gd name="T14" fmla="*/ 3 w 4"/>
                    <a:gd name="T15" fmla="*/ 1 h 3"/>
                    <a:gd name="T16" fmla="*/ 3 w 4"/>
                    <a:gd name="T17" fmla="*/ 1 h 3"/>
                    <a:gd name="T18" fmla="*/ 4 w 4"/>
                    <a:gd name="T19" fmla="*/ 2 h 3"/>
                    <a:gd name="T20" fmla="*/ 4 w 4"/>
                    <a:gd name="T21" fmla="*/ 2 h 3"/>
                    <a:gd name="T22" fmla="*/ 4 w 4"/>
                    <a:gd name="T23" fmla="*/ 3 h 3"/>
                    <a:gd name="T24" fmla="*/ 3 w 4"/>
                    <a:gd name="T25" fmla="*/ 3 h 3"/>
                    <a:gd name="T26" fmla="*/ 1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1" y="3"/>
                      </a:moveTo>
                      <a:cubicBezTo>
                        <a:pt x="1" y="3"/>
                        <a:pt x="0" y="3"/>
                        <a:pt x="0" y="2"/>
                      </a:cubicBezTo>
                      <a:cubicBezTo>
                        <a:pt x="0" y="2"/>
                        <a:pt x="0" y="2"/>
                        <a:pt x="0" y="2"/>
                      </a:cubicBezTo>
                      <a:cubicBezTo>
                        <a:pt x="0" y="2"/>
                        <a:pt x="0" y="2"/>
                        <a:pt x="0" y="2"/>
                      </a:cubicBezTo>
                      <a:cubicBezTo>
                        <a:pt x="0" y="0"/>
                        <a:pt x="0" y="0"/>
                        <a:pt x="0" y="0"/>
                      </a:cubicBezTo>
                      <a:cubicBezTo>
                        <a:pt x="3" y="0"/>
                        <a:pt x="3" y="0"/>
                        <a:pt x="3" y="0"/>
                      </a:cubicBezTo>
                      <a:cubicBezTo>
                        <a:pt x="3" y="0"/>
                        <a:pt x="3" y="0"/>
                        <a:pt x="3" y="0"/>
                      </a:cubicBezTo>
                      <a:cubicBezTo>
                        <a:pt x="3" y="0"/>
                        <a:pt x="3" y="0"/>
                        <a:pt x="3" y="1"/>
                      </a:cubicBezTo>
                      <a:cubicBezTo>
                        <a:pt x="3" y="1"/>
                        <a:pt x="3" y="1"/>
                        <a:pt x="3" y="1"/>
                      </a:cubicBezTo>
                      <a:cubicBezTo>
                        <a:pt x="4" y="1"/>
                        <a:pt x="4" y="1"/>
                        <a:pt x="4" y="2"/>
                      </a:cubicBezTo>
                      <a:cubicBezTo>
                        <a:pt x="4" y="2"/>
                        <a:pt x="4" y="2"/>
                        <a:pt x="4" y="2"/>
                      </a:cubicBezTo>
                      <a:cubicBezTo>
                        <a:pt x="4" y="3"/>
                        <a:pt x="4" y="3"/>
                        <a:pt x="4" y="3"/>
                      </a:cubicBezTo>
                      <a:cubicBezTo>
                        <a:pt x="3" y="3"/>
                        <a:pt x="3" y="3"/>
                        <a:pt x="3" y="3"/>
                      </a:cubicBezTo>
                      <a:lnTo>
                        <a:pt x="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0"/>
                <p:cNvSpPr/>
                <p:nvPr/>
              </p:nvSpPr>
              <p:spPr bwMode="auto">
                <a:xfrm>
                  <a:off x="3978" y="1503"/>
                  <a:ext cx="40" cy="40"/>
                </a:xfrm>
                <a:custGeom>
                  <a:avLst/>
                  <a:gdLst>
                    <a:gd name="T0" fmla="*/ 5 w 9"/>
                    <a:gd name="T1" fmla="*/ 9 h 9"/>
                    <a:gd name="T2" fmla="*/ 4 w 9"/>
                    <a:gd name="T3" fmla="*/ 9 h 9"/>
                    <a:gd name="T4" fmla="*/ 3 w 9"/>
                    <a:gd name="T5" fmla="*/ 9 h 9"/>
                    <a:gd name="T6" fmla="*/ 2 w 9"/>
                    <a:gd name="T7" fmla="*/ 8 h 9"/>
                    <a:gd name="T8" fmla="*/ 2 w 9"/>
                    <a:gd name="T9" fmla="*/ 7 h 9"/>
                    <a:gd name="T10" fmla="*/ 2 w 9"/>
                    <a:gd name="T11" fmla="*/ 7 h 9"/>
                    <a:gd name="T12" fmla="*/ 2 w 9"/>
                    <a:gd name="T13" fmla="*/ 7 h 9"/>
                    <a:gd name="T14" fmla="*/ 1 w 9"/>
                    <a:gd name="T15" fmla="*/ 7 h 9"/>
                    <a:gd name="T16" fmla="*/ 1 w 9"/>
                    <a:gd name="T17" fmla="*/ 7 h 9"/>
                    <a:gd name="T18" fmla="*/ 1 w 9"/>
                    <a:gd name="T19" fmla="*/ 6 h 9"/>
                    <a:gd name="T20" fmla="*/ 1 w 9"/>
                    <a:gd name="T21" fmla="*/ 6 h 9"/>
                    <a:gd name="T22" fmla="*/ 1 w 9"/>
                    <a:gd name="T23" fmla="*/ 6 h 9"/>
                    <a:gd name="T24" fmla="*/ 1 w 9"/>
                    <a:gd name="T25" fmla="*/ 6 h 9"/>
                    <a:gd name="T26" fmla="*/ 0 w 9"/>
                    <a:gd name="T27" fmla="*/ 6 h 9"/>
                    <a:gd name="T28" fmla="*/ 0 w 9"/>
                    <a:gd name="T29" fmla="*/ 4 h 9"/>
                    <a:gd name="T30" fmla="*/ 0 w 9"/>
                    <a:gd name="T31" fmla="*/ 4 h 9"/>
                    <a:gd name="T32" fmla="*/ 0 w 9"/>
                    <a:gd name="T33" fmla="*/ 3 h 9"/>
                    <a:gd name="T34" fmla="*/ 1 w 9"/>
                    <a:gd name="T35" fmla="*/ 3 h 9"/>
                    <a:gd name="T36" fmla="*/ 2 w 9"/>
                    <a:gd name="T37" fmla="*/ 3 h 9"/>
                    <a:gd name="T38" fmla="*/ 2 w 9"/>
                    <a:gd name="T39" fmla="*/ 3 h 9"/>
                    <a:gd name="T40" fmla="*/ 2 w 9"/>
                    <a:gd name="T41" fmla="*/ 3 h 9"/>
                    <a:gd name="T42" fmla="*/ 2 w 9"/>
                    <a:gd name="T43" fmla="*/ 3 h 9"/>
                    <a:gd name="T44" fmla="*/ 2 w 9"/>
                    <a:gd name="T45" fmla="*/ 3 h 9"/>
                    <a:gd name="T46" fmla="*/ 2 w 9"/>
                    <a:gd name="T47" fmla="*/ 2 h 9"/>
                    <a:gd name="T48" fmla="*/ 2 w 9"/>
                    <a:gd name="T49" fmla="*/ 2 h 9"/>
                    <a:gd name="T50" fmla="*/ 3 w 9"/>
                    <a:gd name="T51" fmla="*/ 2 h 9"/>
                    <a:gd name="T52" fmla="*/ 3 w 9"/>
                    <a:gd name="T53" fmla="*/ 2 h 9"/>
                    <a:gd name="T54" fmla="*/ 3 w 9"/>
                    <a:gd name="T55" fmla="*/ 2 h 9"/>
                    <a:gd name="T56" fmla="*/ 4 w 9"/>
                    <a:gd name="T57" fmla="*/ 2 h 9"/>
                    <a:gd name="T58" fmla="*/ 4 w 9"/>
                    <a:gd name="T59" fmla="*/ 1 h 9"/>
                    <a:gd name="T60" fmla="*/ 4 w 9"/>
                    <a:gd name="T61" fmla="*/ 1 h 9"/>
                    <a:gd name="T62" fmla="*/ 4 w 9"/>
                    <a:gd name="T63" fmla="*/ 0 h 9"/>
                    <a:gd name="T64" fmla="*/ 5 w 9"/>
                    <a:gd name="T65" fmla="*/ 0 h 9"/>
                    <a:gd name="T66" fmla="*/ 5 w 9"/>
                    <a:gd name="T67" fmla="*/ 0 h 9"/>
                    <a:gd name="T68" fmla="*/ 5 w 9"/>
                    <a:gd name="T69" fmla="*/ 0 h 9"/>
                    <a:gd name="T70" fmla="*/ 5 w 9"/>
                    <a:gd name="T71" fmla="*/ 0 h 9"/>
                    <a:gd name="T72" fmla="*/ 7 w 9"/>
                    <a:gd name="T73" fmla="*/ 1 h 9"/>
                    <a:gd name="T74" fmla="*/ 8 w 9"/>
                    <a:gd name="T75" fmla="*/ 1 h 9"/>
                    <a:gd name="T76" fmla="*/ 8 w 9"/>
                    <a:gd name="T77" fmla="*/ 1 h 9"/>
                    <a:gd name="T78" fmla="*/ 9 w 9"/>
                    <a:gd name="T79" fmla="*/ 1 h 9"/>
                    <a:gd name="T80" fmla="*/ 9 w 9"/>
                    <a:gd name="T81" fmla="*/ 2 h 9"/>
                    <a:gd name="T82" fmla="*/ 9 w 9"/>
                    <a:gd name="T83" fmla="*/ 3 h 9"/>
                    <a:gd name="T84" fmla="*/ 8 w 9"/>
                    <a:gd name="T85" fmla="*/ 4 h 9"/>
                    <a:gd name="T86" fmla="*/ 8 w 9"/>
                    <a:gd name="T87" fmla="*/ 4 h 9"/>
                    <a:gd name="T88" fmla="*/ 8 w 9"/>
                    <a:gd name="T89" fmla="*/ 4 h 9"/>
                    <a:gd name="T90" fmla="*/ 8 w 9"/>
                    <a:gd name="T91" fmla="*/ 5 h 9"/>
                    <a:gd name="T92" fmla="*/ 8 w 9"/>
                    <a:gd name="T93" fmla="*/ 5 h 9"/>
                    <a:gd name="T94" fmla="*/ 8 w 9"/>
                    <a:gd name="T95" fmla="*/ 8 h 9"/>
                    <a:gd name="T96" fmla="*/ 7 w 9"/>
                    <a:gd name="T97" fmla="*/ 8 h 9"/>
                    <a:gd name="T98" fmla="*/ 7 w 9"/>
                    <a:gd name="T99" fmla="*/ 8 h 9"/>
                    <a:gd name="T100" fmla="*/ 6 w 9"/>
                    <a:gd name="T101" fmla="*/ 8 h 9"/>
                    <a:gd name="T102" fmla="*/ 6 w 9"/>
                    <a:gd name="T103" fmla="*/ 9 h 9"/>
                    <a:gd name="T104" fmla="*/ 5 w 9"/>
                    <a:gd name="T10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9">
                      <a:moveTo>
                        <a:pt x="5" y="9"/>
                      </a:moveTo>
                      <a:cubicBezTo>
                        <a:pt x="4" y="9"/>
                        <a:pt x="4" y="9"/>
                        <a:pt x="4" y="9"/>
                      </a:cubicBezTo>
                      <a:cubicBezTo>
                        <a:pt x="4" y="9"/>
                        <a:pt x="4" y="9"/>
                        <a:pt x="3" y="9"/>
                      </a:cubicBezTo>
                      <a:cubicBezTo>
                        <a:pt x="3" y="9"/>
                        <a:pt x="2" y="9"/>
                        <a:pt x="2" y="8"/>
                      </a:cubicBezTo>
                      <a:cubicBezTo>
                        <a:pt x="2" y="8"/>
                        <a:pt x="2" y="8"/>
                        <a:pt x="2" y="7"/>
                      </a:cubicBezTo>
                      <a:cubicBezTo>
                        <a:pt x="2" y="7"/>
                        <a:pt x="2" y="7"/>
                        <a:pt x="2" y="7"/>
                      </a:cubicBezTo>
                      <a:cubicBezTo>
                        <a:pt x="2" y="7"/>
                        <a:pt x="2" y="7"/>
                        <a:pt x="2" y="7"/>
                      </a:cubicBezTo>
                      <a:cubicBezTo>
                        <a:pt x="2" y="7"/>
                        <a:pt x="2"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4"/>
                        <a:pt x="0" y="4"/>
                        <a:pt x="0" y="4"/>
                      </a:cubicBezTo>
                      <a:cubicBezTo>
                        <a:pt x="0" y="4"/>
                        <a:pt x="0" y="4"/>
                        <a:pt x="0" y="4"/>
                      </a:cubicBezTo>
                      <a:cubicBezTo>
                        <a:pt x="0" y="4"/>
                        <a:pt x="0" y="4"/>
                        <a:pt x="0" y="3"/>
                      </a:cubicBezTo>
                      <a:cubicBezTo>
                        <a:pt x="0"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4" y="2"/>
                        <a:pt x="4" y="2"/>
                        <a:pt x="4" y="2"/>
                      </a:cubicBezTo>
                      <a:cubicBezTo>
                        <a:pt x="4" y="1"/>
                        <a:pt x="4" y="1"/>
                        <a:pt x="4" y="1"/>
                      </a:cubicBezTo>
                      <a:cubicBezTo>
                        <a:pt x="4" y="1"/>
                        <a:pt x="4" y="1"/>
                        <a:pt x="4" y="1"/>
                      </a:cubicBezTo>
                      <a:cubicBezTo>
                        <a:pt x="4" y="1"/>
                        <a:pt x="4" y="0"/>
                        <a:pt x="4" y="0"/>
                      </a:cubicBezTo>
                      <a:cubicBezTo>
                        <a:pt x="5" y="0"/>
                        <a:pt x="5" y="0"/>
                        <a:pt x="5" y="0"/>
                      </a:cubicBezTo>
                      <a:cubicBezTo>
                        <a:pt x="5" y="0"/>
                        <a:pt x="5" y="0"/>
                        <a:pt x="5" y="0"/>
                      </a:cubicBezTo>
                      <a:cubicBezTo>
                        <a:pt x="5" y="0"/>
                        <a:pt x="5" y="0"/>
                        <a:pt x="5" y="0"/>
                      </a:cubicBezTo>
                      <a:cubicBezTo>
                        <a:pt x="5" y="0"/>
                        <a:pt x="5" y="0"/>
                        <a:pt x="5" y="0"/>
                      </a:cubicBezTo>
                      <a:cubicBezTo>
                        <a:pt x="6" y="0"/>
                        <a:pt x="7" y="0"/>
                        <a:pt x="7" y="1"/>
                      </a:cubicBezTo>
                      <a:cubicBezTo>
                        <a:pt x="7" y="1"/>
                        <a:pt x="8" y="1"/>
                        <a:pt x="8" y="1"/>
                      </a:cubicBezTo>
                      <a:cubicBezTo>
                        <a:pt x="8" y="1"/>
                        <a:pt x="8" y="1"/>
                        <a:pt x="8" y="1"/>
                      </a:cubicBezTo>
                      <a:cubicBezTo>
                        <a:pt x="9" y="1"/>
                        <a:pt x="9" y="1"/>
                        <a:pt x="9" y="1"/>
                      </a:cubicBezTo>
                      <a:cubicBezTo>
                        <a:pt x="9" y="2"/>
                        <a:pt x="9" y="2"/>
                        <a:pt x="9" y="2"/>
                      </a:cubicBezTo>
                      <a:cubicBezTo>
                        <a:pt x="9" y="3"/>
                        <a:pt x="9" y="3"/>
                        <a:pt x="9" y="3"/>
                      </a:cubicBezTo>
                      <a:cubicBezTo>
                        <a:pt x="9" y="3"/>
                        <a:pt x="8" y="3"/>
                        <a:pt x="8" y="4"/>
                      </a:cubicBezTo>
                      <a:cubicBezTo>
                        <a:pt x="8" y="4"/>
                        <a:pt x="8" y="4"/>
                        <a:pt x="8" y="4"/>
                      </a:cubicBezTo>
                      <a:cubicBezTo>
                        <a:pt x="8" y="4"/>
                        <a:pt x="8" y="4"/>
                        <a:pt x="8" y="4"/>
                      </a:cubicBezTo>
                      <a:cubicBezTo>
                        <a:pt x="8" y="4"/>
                        <a:pt x="8" y="4"/>
                        <a:pt x="8" y="5"/>
                      </a:cubicBezTo>
                      <a:cubicBezTo>
                        <a:pt x="8" y="5"/>
                        <a:pt x="8" y="5"/>
                        <a:pt x="8" y="5"/>
                      </a:cubicBezTo>
                      <a:cubicBezTo>
                        <a:pt x="9" y="6"/>
                        <a:pt x="9" y="7"/>
                        <a:pt x="8" y="8"/>
                      </a:cubicBezTo>
                      <a:cubicBezTo>
                        <a:pt x="7" y="8"/>
                        <a:pt x="7" y="8"/>
                        <a:pt x="7" y="8"/>
                      </a:cubicBezTo>
                      <a:cubicBezTo>
                        <a:pt x="7" y="8"/>
                        <a:pt x="7" y="8"/>
                        <a:pt x="7" y="8"/>
                      </a:cubicBezTo>
                      <a:cubicBezTo>
                        <a:pt x="7" y="8"/>
                        <a:pt x="6" y="8"/>
                        <a:pt x="6" y="8"/>
                      </a:cubicBezTo>
                      <a:cubicBezTo>
                        <a:pt x="6" y="9"/>
                        <a:pt x="6" y="9"/>
                        <a:pt x="6" y="9"/>
                      </a:cubicBezTo>
                      <a:cubicBezTo>
                        <a:pt x="6" y="9"/>
                        <a:pt x="5"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
                <p:cNvSpPr/>
                <p:nvPr/>
              </p:nvSpPr>
              <p:spPr bwMode="auto">
                <a:xfrm>
                  <a:off x="4013" y="1512"/>
                  <a:ext cx="27" cy="22"/>
                </a:xfrm>
                <a:custGeom>
                  <a:avLst/>
                  <a:gdLst>
                    <a:gd name="T0" fmla="*/ 3 w 6"/>
                    <a:gd name="T1" fmla="*/ 5 h 5"/>
                    <a:gd name="T2" fmla="*/ 3 w 6"/>
                    <a:gd name="T3" fmla="*/ 5 h 5"/>
                    <a:gd name="T4" fmla="*/ 3 w 6"/>
                    <a:gd name="T5" fmla="*/ 4 h 5"/>
                    <a:gd name="T6" fmla="*/ 3 w 6"/>
                    <a:gd name="T7" fmla="*/ 4 h 5"/>
                    <a:gd name="T8" fmla="*/ 2 w 6"/>
                    <a:gd name="T9" fmla="*/ 4 h 5"/>
                    <a:gd name="T10" fmla="*/ 2 w 6"/>
                    <a:gd name="T11" fmla="*/ 4 h 5"/>
                    <a:gd name="T12" fmla="*/ 1 w 6"/>
                    <a:gd name="T13" fmla="*/ 3 h 5"/>
                    <a:gd name="T14" fmla="*/ 1 w 6"/>
                    <a:gd name="T15" fmla="*/ 2 h 5"/>
                    <a:gd name="T16" fmla="*/ 0 w 6"/>
                    <a:gd name="T17" fmla="*/ 2 h 5"/>
                    <a:gd name="T18" fmla="*/ 1 w 6"/>
                    <a:gd name="T19" fmla="*/ 1 h 5"/>
                    <a:gd name="T20" fmla="*/ 3 w 6"/>
                    <a:gd name="T21" fmla="*/ 0 h 5"/>
                    <a:gd name="T22" fmla="*/ 4 w 6"/>
                    <a:gd name="T23" fmla="*/ 0 h 5"/>
                    <a:gd name="T24" fmla="*/ 5 w 6"/>
                    <a:gd name="T25" fmla="*/ 0 h 5"/>
                    <a:gd name="T26" fmla="*/ 5 w 6"/>
                    <a:gd name="T27" fmla="*/ 0 h 5"/>
                    <a:gd name="T28" fmla="*/ 5 w 6"/>
                    <a:gd name="T29" fmla="*/ 1 h 5"/>
                    <a:gd name="T30" fmla="*/ 5 w 6"/>
                    <a:gd name="T31" fmla="*/ 1 h 5"/>
                    <a:gd name="T32" fmla="*/ 5 w 6"/>
                    <a:gd name="T33" fmla="*/ 1 h 5"/>
                    <a:gd name="T34" fmla="*/ 6 w 6"/>
                    <a:gd name="T35" fmla="*/ 1 h 5"/>
                    <a:gd name="T36" fmla="*/ 6 w 6"/>
                    <a:gd name="T37" fmla="*/ 1 h 5"/>
                    <a:gd name="T38" fmla="*/ 6 w 6"/>
                    <a:gd name="T39" fmla="*/ 2 h 5"/>
                    <a:gd name="T40" fmla="*/ 6 w 6"/>
                    <a:gd name="T41" fmla="*/ 2 h 5"/>
                    <a:gd name="T42" fmla="*/ 6 w 6"/>
                    <a:gd name="T43" fmla="*/ 4 h 5"/>
                    <a:gd name="T44" fmla="*/ 4 w 6"/>
                    <a:gd name="T45" fmla="*/ 5 h 5"/>
                    <a:gd name="T46" fmla="*/ 3 w 6"/>
                    <a:gd name="T4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5">
                      <a:moveTo>
                        <a:pt x="3" y="5"/>
                      </a:moveTo>
                      <a:cubicBezTo>
                        <a:pt x="3" y="5"/>
                        <a:pt x="3" y="5"/>
                        <a:pt x="3" y="5"/>
                      </a:cubicBezTo>
                      <a:cubicBezTo>
                        <a:pt x="3" y="4"/>
                        <a:pt x="3" y="4"/>
                        <a:pt x="3" y="4"/>
                      </a:cubicBezTo>
                      <a:cubicBezTo>
                        <a:pt x="3" y="4"/>
                        <a:pt x="3" y="4"/>
                        <a:pt x="3" y="4"/>
                      </a:cubicBezTo>
                      <a:cubicBezTo>
                        <a:pt x="2" y="4"/>
                        <a:pt x="2" y="4"/>
                        <a:pt x="2" y="4"/>
                      </a:cubicBezTo>
                      <a:cubicBezTo>
                        <a:pt x="2" y="4"/>
                        <a:pt x="2" y="4"/>
                        <a:pt x="2" y="4"/>
                      </a:cubicBezTo>
                      <a:cubicBezTo>
                        <a:pt x="2" y="3"/>
                        <a:pt x="2" y="3"/>
                        <a:pt x="1" y="3"/>
                      </a:cubicBezTo>
                      <a:cubicBezTo>
                        <a:pt x="1" y="3"/>
                        <a:pt x="1" y="3"/>
                        <a:pt x="1" y="2"/>
                      </a:cubicBezTo>
                      <a:cubicBezTo>
                        <a:pt x="1" y="2"/>
                        <a:pt x="0" y="2"/>
                        <a:pt x="0" y="2"/>
                      </a:cubicBezTo>
                      <a:cubicBezTo>
                        <a:pt x="0" y="2"/>
                        <a:pt x="0" y="1"/>
                        <a:pt x="1" y="1"/>
                      </a:cubicBezTo>
                      <a:cubicBezTo>
                        <a:pt x="1" y="0"/>
                        <a:pt x="2" y="0"/>
                        <a:pt x="3" y="0"/>
                      </a:cubicBezTo>
                      <a:cubicBezTo>
                        <a:pt x="3" y="0"/>
                        <a:pt x="4" y="0"/>
                        <a:pt x="4" y="0"/>
                      </a:cubicBezTo>
                      <a:cubicBezTo>
                        <a:pt x="4" y="0"/>
                        <a:pt x="4" y="0"/>
                        <a:pt x="5" y="0"/>
                      </a:cubicBezTo>
                      <a:cubicBezTo>
                        <a:pt x="5" y="0"/>
                        <a:pt x="5" y="0"/>
                        <a:pt x="5" y="0"/>
                      </a:cubicBezTo>
                      <a:cubicBezTo>
                        <a:pt x="5" y="1"/>
                        <a:pt x="5" y="1"/>
                        <a:pt x="5" y="1"/>
                      </a:cubicBezTo>
                      <a:cubicBezTo>
                        <a:pt x="5" y="1"/>
                        <a:pt x="5" y="1"/>
                        <a:pt x="5" y="1"/>
                      </a:cubicBezTo>
                      <a:cubicBezTo>
                        <a:pt x="5" y="1"/>
                        <a:pt x="5" y="1"/>
                        <a:pt x="5" y="1"/>
                      </a:cubicBezTo>
                      <a:cubicBezTo>
                        <a:pt x="5" y="1"/>
                        <a:pt x="5" y="1"/>
                        <a:pt x="6" y="1"/>
                      </a:cubicBezTo>
                      <a:cubicBezTo>
                        <a:pt x="6" y="1"/>
                        <a:pt x="6" y="1"/>
                        <a:pt x="6" y="1"/>
                      </a:cubicBezTo>
                      <a:cubicBezTo>
                        <a:pt x="6" y="2"/>
                        <a:pt x="6" y="2"/>
                        <a:pt x="6" y="2"/>
                      </a:cubicBezTo>
                      <a:cubicBezTo>
                        <a:pt x="6" y="2"/>
                        <a:pt x="6" y="2"/>
                        <a:pt x="6" y="2"/>
                      </a:cubicBezTo>
                      <a:cubicBezTo>
                        <a:pt x="6" y="3"/>
                        <a:pt x="6" y="4"/>
                        <a:pt x="6" y="4"/>
                      </a:cubicBezTo>
                      <a:cubicBezTo>
                        <a:pt x="6" y="5"/>
                        <a:pt x="5" y="5"/>
                        <a:pt x="4" y="5"/>
                      </a:cubicBezTo>
                      <a:lnTo>
                        <a:pt x="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
                <p:cNvSpPr/>
                <p:nvPr/>
              </p:nvSpPr>
              <p:spPr bwMode="auto">
                <a:xfrm>
                  <a:off x="4013" y="1534"/>
                  <a:ext cx="27" cy="17"/>
                </a:xfrm>
                <a:custGeom>
                  <a:avLst/>
                  <a:gdLst>
                    <a:gd name="T0" fmla="*/ 6 w 6"/>
                    <a:gd name="T1" fmla="*/ 4 h 4"/>
                    <a:gd name="T2" fmla="*/ 5 w 6"/>
                    <a:gd name="T3" fmla="*/ 4 h 4"/>
                    <a:gd name="T4" fmla="*/ 2 w 6"/>
                    <a:gd name="T5" fmla="*/ 4 h 4"/>
                    <a:gd name="T6" fmla="*/ 2 w 6"/>
                    <a:gd name="T7" fmla="*/ 3 h 4"/>
                    <a:gd name="T8" fmla="*/ 0 w 6"/>
                    <a:gd name="T9" fmla="*/ 3 h 4"/>
                    <a:gd name="T10" fmla="*/ 0 w 6"/>
                    <a:gd name="T11" fmla="*/ 1 h 4"/>
                    <a:gd name="T12" fmla="*/ 0 w 6"/>
                    <a:gd name="T13" fmla="*/ 1 h 4"/>
                    <a:gd name="T14" fmla="*/ 1 w 6"/>
                    <a:gd name="T15" fmla="*/ 0 h 4"/>
                    <a:gd name="T16" fmla="*/ 1 w 6"/>
                    <a:gd name="T17" fmla="*/ 0 h 4"/>
                    <a:gd name="T18" fmla="*/ 4 w 6"/>
                    <a:gd name="T19" fmla="*/ 0 h 4"/>
                    <a:gd name="T20" fmla="*/ 4 w 6"/>
                    <a:gd name="T21" fmla="*/ 0 h 4"/>
                    <a:gd name="T22" fmla="*/ 4 w 6"/>
                    <a:gd name="T23" fmla="*/ 1 h 4"/>
                    <a:gd name="T24" fmla="*/ 5 w 6"/>
                    <a:gd name="T25" fmla="*/ 1 h 4"/>
                    <a:gd name="T26" fmla="*/ 5 w 6"/>
                    <a:gd name="T27" fmla="*/ 1 h 4"/>
                    <a:gd name="T28" fmla="*/ 5 w 6"/>
                    <a:gd name="T29" fmla="*/ 1 h 4"/>
                    <a:gd name="T30" fmla="*/ 6 w 6"/>
                    <a:gd name="T31" fmla="*/ 2 h 4"/>
                    <a:gd name="T32" fmla="*/ 6 w 6"/>
                    <a:gd name="T33" fmla="*/ 3 h 4"/>
                    <a:gd name="T34" fmla="*/ 6 w 6"/>
                    <a:gd name="T35" fmla="*/ 3 h 4"/>
                    <a:gd name="T36" fmla="*/ 6 w 6"/>
                    <a:gd name="T37" fmla="*/ 4 h 4"/>
                    <a:gd name="T38" fmla="*/ 6 w 6"/>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4"/>
                      </a:moveTo>
                      <a:cubicBezTo>
                        <a:pt x="5" y="4"/>
                        <a:pt x="5" y="4"/>
                        <a:pt x="5" y="4"/>
                      </a:cubicBezTo>
                      <a:cubicBezTo>
                        <a:pt x="2" y="4"/>
                        <a:pt x="2" y="4"/>
                        <a:pt x="2" y="4"/>
                      </a:cubicBezTo>
                      <a:cubicBezTo>
                        <a:pt x="2" y="3"/>
                        <a:pt x="2" y="3"/>
                        <a:pt x="2" y="3"/>
                      </a:cubicBezTo>
                      <a:cubicBezTo>
                        <a:pt x="0" y="3"/>
                        <a:pt x="0" y="3"/>
                        <a:pt x="0" y="3"/>
                      </a:cubicBezTo>
                      <a:cubicBezTo>
                        <a:pt x="0" y="1"/>
                        <a:pt x="0" y="1"/>
                        <a:pt x="0" y="1"/>
                      </a:cubicBezTo>
                      <a:cubicBezTo>
                        <a:pt x="0" y="1"/>
                        <a:pt x="0" y="1"/>
                        <a:pt x="0" y="1"/>
                      </a:cubicBezTo>
                      <a:cubicBezTo>
                        <a:pt x="0" y="1"/>
                        <a:pt x="0" y="0"/>
                        <a:pt x="1" y="0"/>
                      </a:cubicBezTo>
                      <a:cubicBezTo>
                        <a:pt x="1" y="0"/>
                        <a:pt x="1" y="0"/>
                        <a:pt x="1" y="0"/>
                      </a:cubicBezTo>
                      <a:cubicBezTo>
                        <a:pt x="4" y="0"/>
                        <a:pt x="4" y="0"/>
                        <a:pt x="4" y="0"/>
                      </a:cubicBezTo>
                      <a:cubicBezTo>
                        <a:pt x="4" y="0"/>
                        <a:pt x="4" y="0"/>
                        <a:pt x="4" y="0"/>
                      </a:cubicBezTo>
                      <a:cubicBezTo>
                        <a:pt x="4" y="1"/>
                        <a:pt x="4" y="1"/>
                        <a:pt x="4" y="1"/>
                      </a:cubicBezTo>
                      <a:cubicBezTo>
                        <a:pt x="5" y="1"/>
                        <a:pt x="5" y="1"/>
                        <a:pt x="5" y="1"/>
                      </a:cubicBezTo>
                      <a:cubicBezTo>
                        <a:pt x="5" y="1"/>
                        <a:pt x="5" y="1"/>
                        <a:pt x="5" y="1"/>
                      </a:cubicBezTo>
                      <a:cubicBezTo>
                        <a:pt x="5" y="1"/>
                        <a:pt x="5" y="1"/>
                        <a:pt x="5" y="1"/>
                      </a:cubicBezTo>
                      <a:cubicBezTo>
                        <a:pt x="6" y="1"/>
                        <a:pt x="6" y="1"/>
                        <a:pt x="6" y="2"/>
                      </a:cubicBezTo>
                      <a:cubicBezTo>
                        <a:pt x="6" y="2"/>
                        <a:pt x="6" y="3"/>
                        <a:pt x="6" y="3"/>
                      </a:cubicBezTo>
                      <a:cubicBezTo>
                        <a:pt x="6" y="3"/>
                        <a:pt x="6" y="3"/>
                        <a:pt x="6" y="3"/>
                      </a:cubicBezTo>
                      <a:cubicBezTo>
                        <a:pt x="6" y="3"/>
                        <a:pt x="6" y="3"/>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3"/>
                <p:cNvSpPr/>
                <p:nvPr/>
              </p:nvSpPr>
              <p:spPr bwMode="auto">
                <a:xfrm>
                  <a:off x="3780" y="1468"/>
                  <a:ext cx="97" cy="66"/>
                </a:xfrm>
                <a:custGeom>
                  <a:avLst/>
                  <a:gdLst>
                    <a:gd name="T0" fmla="*/ 7 w 22"/>
                    <a:gd name="T1" fmla="*/ 15 h 15"/>
                    <a:gd name="T2" fmla="*/ 3 w 22"/>
                    <a:gd name="T3" fmla="*/ 15 h 15"/>
                    <a:gd name="T4" fmla="*/ 1 w 22"/>
                    <a:gd name="T5" fmla="*/ 13 h 15"/>
                    <a:gd name="T6" fmla="*/ 0 w 22"/>
                    <a:gd name="T7" fmla="*/ 11 h 15"/>
                    <a:gd name="T8" fmla="*/ 0 w 22"/>
                    <a:gd name="T9" fmla="*/ 9 h 15"/>
                    <a:gd name="T10" fmla="*/ 2 w 22"/>
                    <a:gd name="T11" fmla="*/ 8 h 15"/>
                    <a:gd name="T12" fmla="*/ 3 w 22"/>
                    <a:gd name="T13" fmla="*/ 7 h 15"/>
                    <a:gd name="T14" fmla="*/ 3 w 22"/>
                    <a:gd name="T15" fmla="*/ 6 h 15"/>
                    <a:gd name="T16" fmla="*/ 3 w 22"/>
                    <a:gd name="T17" fmla="*/ 4 h 15"/>
                    <a:gd name="T18" fmla="*/ 2 w 22"/>
                    <a:gd name="T19" fmla="*/ 3 h 15"/>
                    <a:gd name="T20" fmla="*/ 1 w 22"/>
                    <a:gd name="T21" fmla="*/ 1 h 15"/>
                    <a:gd name="T22" fmla="*/ 9 w 22"/>
                    <a:gd name="T23" fmla="*/ 0 h 15"/>
                    <a:gd name="T24" fmla="*/ 20 w 22"/>
                    <a:gd name="T25" fmla="*/ 0 h 15"/>
                    <a:gd name="T26" fmla="*/ 22 w 22"/>
                    <a:gd name="T27" fmla="*/ 0 h 15"/>
                    <a:gd name="T28" fmla="*/ 22 w 22"/>
                    <a:gd name="T29" fmla="*/ 1 h 15"/>
                    <a:gd name="T30" fmla="*/ 22 w 22"/>
                    <a:gd name="T31" fmla="*/ 2 h 15"/>
                    <a:gd name="T32" fmla="*/ 21 w 22"/>
                    <a:gd name="T33" fmla="*/ 3 h 15"/>
                    <a:gd name="T34" fmla="*/ 20 w 22"/>
                    <a:gd name="T35" fmla="*/ 6 h 15"/>
                    <a:gd name="T36" fmla="*/ 21 w 22"/>
                    <a:gd name="T37" fmla="*/ 6 h 15"/>
                    <a:gd name="T38" fmla="*/ 19 w 22"/>
                    <a:gd name="T39" fmla="*/ 8 h 15"/>
                    <a:gd name="T40" fmla="*/ 19 w 22"/>
                    <a:gd name="T41" fmla="*/ 8 h 15"/>
                    <a:gd name="T42" fmla="*/ 18 w 22"/>
                    <a:gd name="T43" fmla="*/ 9 h 15"/>
                    <a:gd name="T44" fmla="*/ 17 w 22"/>
                    <a:gd name="T45" fmla="*/ 9 h 15"/>
                    <a:gd name="T46" fmla="*/ 16 w 22"/>
                    <a:gd name="T47" fmla="*/ 10 h 15"/>
                    <a:gd name="T48" fmla="*/ 14 w 22"/>
                    <a:gd name="T49" fmla="*/ 11 h 15"/>
                    <a:gd name="T50" fmla="*/ 14 w 22"/>
                    <a:gd name="T51" fmla="*/ 10 h 15"/>
                    <a:gd name="T52" fmla="*/ 13 w 22"/>
                    <a:gd name="T53" fmla="*/ 11 h 15"/>
                    <a:gd name="T54" fmla="*/ 11 w 22"/>
                    <a:gd name="T55" fmla="*/ 11 h 15"/>
                    <a:gd name="T56" fmla="*/ 10 w 22"/>
                    <a:gd name="T57" fmla="*/ 11 h 15"/>
                    <a:gd name="T58" fmla="*/ 9 w 22"/>
                    <a:gd name="T59" fmla="*/ 12 h 15"/>
                    <a:gd name="T60" fmla="*/ 9 w 22"/>
                    <a:gd name="T61" fmla="*/ 13 h 15"/>
                    <a:gd name="T62" fmla="*/ 8 w 22"/>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5">
                      <a:moveTo>
                        <a:pt x="8" y="15"/>
                      </a:moveTo>
                      <a:cubicBezTo>
                        <a:pt x="7" y="15"/>
                        <a:pt x="7" y="15"/>
                        <a:pt x="7" y="15"/>
                      </a:cubicBezTo>
                      <a:cubicBezTo>
                        <a:pt x="7" y="15"/>
                        <a:pt x="7" y="15"/>
                        <a:pt x="7" y="15"/>
                      </a:cubicBezTo>
                      <a:cubicBezTo>
                        <a:pt x="3" y="15"/>
                        <a:pt x="3" y="15"/>
                        <a:pt x="3" y="15"/>
                      </a:cubicBezTo>
                      <a:cubicBezTo>
                        <a:pt x="3" y="15"/>
                        <a:pt x="3" y="15"/>
                        <a:pt x="3" y="15"/>
                      </a:cubicBezTo>
                      <a:cubicBezTo>
                        <a:pt x="3" y="14"/>
                        <a:pt x="2" y="14"/>
                        <a:pt x="1" y="13"/>
                      </a:cubicBezTo>
                      <a:cubicBezTo>
                        <a:pt x="1" y="13"/>
                        <a:pt x="1" y="13"/>
                        <a:pt x="1" y="12"/>
                      </a:cubicBezTo>
                      <a:cubicBezTo>
                        <a:pt x="0" y="12"/>
                        <a:pt x="0" y="12"/>
                        <a:pt x="0" y="11"/>
                      </a:cubicBezTo>
                      <a:cubicBezTo>
                        <a:pt x="0" y="11"/>
                        <a:pt x="0" y="11"/>
                        <a:pt x="0" y="11"/>
                      </a:cubicBezTo>
                      <a:cubicBezTo>
                        <a:pt x="0" y="9"/>
                        <a:pt x="0" y="9"/>
                        <a:pt x="0" y="9"/>
                      </a:cubicBezTo>
                      <a:cubicBezTo>
                        <a:pt x="1" y="9"/>
                        <a:pt x="1" y="9"/>
                        <a:pt x="1" y="9"/>
                      </a:cubicBezTo>
                      <a:cubicBezTo>
                        <a:pt x="1" y="9"/>
                        <a:pt x="2" y="9"/>
                        <a:pt x="2" y="8"/>
                      </a:cubicBezTo>
                      <a:cubicBezTo>
                        <a:pt x="2" y="8"/>
                        <a:pt x="2" y="8"/>
                        <a:pt x="2" y="8"/>
                      </a:cubicBezTo>
                      <a:cubicBezTo>
                        <a:pt x="2" y="8"/>
                        <a:pt x="3" y="7"/>
                        <a:pt x="3" y="7"/>
                      </a:cubicBezTo>
                      <a:cubicBezTo>
                        <a:pt x="3" y="7"/>
                        <a:pt x="3" y="7"/>
                        <a:pt x="3" y="7"/>
                      </a:cubicBezTo>
                      <a:cubicBezTo>
                        <a:pt x="3" y="7"/>
                        <a:pt x="3" y="6"/>
                        <a:pt x="3" y="6"/>
                      </a:cubicBezTo>
                      <a:cubicBezTo>
                        <a:pt x="3" y="6"/>
                        <a:pt x="3" y="5"/>
                        <a:pt x="3" y="5"/>
                      </a:cubicBezTo>
                      <a:cubicBezTo>
                        <a:pt x="3" y="4"/>
                        <a:pt x="3" y="4"/>
                        <a:pt x="3" y="4"/>
                      </a:cubicBezTo>
                      <a:cubicBezTo>
                        <a:pt x="2" y="3"/>
                        <a:pt x="2" y="3"/>
                        <a:pt x="2" y="3"/>
                      </a:cubicBezTo>
                      <a:cubicBezTo>
                        <a:pt x="2" y="3"/>
                        <a:pt x="2" y="3"/>
                        <a:pt x="2" y="3"/>
                      </a:cubicBezTo>
                      <a:cubicBezTo>
                        <a:pt x="1" y="3"/>
                        <a:pt x="1" y="3"/>
                        <a:pt x="1" y="2"/>
                      </a:cubicBezTo>
                      <a:cubicBezTo>
                        <a:pt x="1" y="1"/>
                        <a:pt x="1" y="1"/>
                        <a:pt x="1" y="1"/>
                      </a:cubicBezTo>
                      <a:cubicBezTo>
                        <a:pt x="2" y="1"/>
                        <a:pt x="2" y="1"/>
                        <a:pt x="2" y="1"/>
                      </a:cubicBezTo>
                      <a:cubicBezTo>
                        <a:pt x="4" y="1"/>
                        <a:pt x="7" y="1"/>
                        <a:pt x="9" y="0"/>
                      </a:cubicBezTo>
                      <a:cubicBezTo>
                        <a:pt x="12" y="0"/>
                        <a:pt x="15" y="0"/>
                        <a:pt x="18" y="0"/>
                      </a:cubicBezTo>
                      <a:cubicBezTo>
                        <a:pt x="19" y="0"/>
                        <a:pt x="19" y="0"/>
                        <a:pt x="20" y="0"/>
                      </a:cubicBezTo>
                      <a:cubicBezTo>
                        <a:pt x="20" y="0"/>
                        <a:pt x="21" y="0"/>
                        <a:pt x="21" y="0"/>
                      </a:cubicBezTo>
                      <a:cubicBezTo>
                        <a:pt x="21" y="0"/>
                        <a:pt x="22" y="0"/>
                        <a:pt x="22" y="0"/>
                      </a:cubicBezTo>
                      <a:cubicBezTo>
                        <a:pt x="22" y="1"/>
                        <a:pt x="22" y="1"/>
                        <a:pt x="22" y="1"/>
                      </a:cubicBezTo>
                      <a:cubicBezTo>
                        <a:pt x="22" y="1"/>
                        <a:pt x="22" y="1"/>
                        <a:pt x="22" y="1"/>
                      </a:cubicBezTo>
                      <a:cubicBezTo>
                        <a:pt x="22" y="2"/>
                        <a:pt x="22" y="2"/>
                        <a:pt x="22" y="2"/>
                      </a:cubicBezTo>
                      <a:cubicBezTo>
                        <a:pt x="22" y="2"/>
                        <a:pt x="22" y="2"/>
                        <a:pt x="22" y="2"/>
                      </a:cubicBezTo>
                      <a:cubicBezTo>
                        <a:pt x="22" y="2"/>
                        <a:pt x="22" y="3"/>
                        <a:pt x="21" y="3"/>
                      </a:cubicBezTo>
                      <a:cubicBezTo>
                        <a:pt x="21" y="3"/>
                        <a:pt x="21" y="3"/>
                        <a:pt x="21" y="3"/>
                      </a:cubicBezTo>
                      <a:cubicBezTo>
                        <a:pt x="21" y="4"/>
                        <a:pt x="20" y="4"/>
                        <a:pt x="20" y="4"/>
                      </a:cubicBezTo>
                      <a:cubicBezTo>
                        <a:pt x="20" y="5"/>
                        <a:pt x="20" y="5"/>
                        <a:pt x="20" y="6"/>
                      </a:cubicBezTo>
                      <a:cubicBezTo>
                        <a:pt x="20" y="6"/>
                        <a:pt x="20" y="6"/>
                        <a:pt x="20" y="6"/>
                      </a:cubicBezTo>
                      <a:cubicBezTo>
                        <a:pt x="20" y="6"/>
                        <a:pt x="21" y="6"/>
                        <a:pt x="21" y="6"/>
                      </a:cubicBezTo>
                      <a:cubicBezTo>
                        <a:pt x="21" y="7"/>
                        <a:pt x="21" y="7"/>
                        <a:pt x="21" y="7"/>
                      </a:cubicBezTo>
                      <a:cubicBezTo>
                        <a:pt x="20" y="8"/>
                        <a:pt x="20" y="8"/>
                        <a:pt x="19" y="8"/>
                      </a:cubicBezTo>
                      <a:cubicBezTo>
                        <a:pt x="19" y="8"/>
                        <a:pt x="19" y="8"/>
                        <a:pt x="19" y="8"/>
                      </a:cubicBezTo>
                      <a:cubicBezTo>
                        <a:pt x="19" y="8"/>
                        <a:pt x="19" y="8"/>
                        <a:pt x="19" y="8"/>
                      </a:cubicBezTo>
                      <a:cubicBezTo>
                        <a:pt x="19" y="8"/>
                        <a:pt x="19" y="8"/>
                        <a:pt x="19" y="8"/>
                      </a:cubicBezTo>
                      <a:cubicBezTo>
                        <a:pt x="19" y="9"/>
                        <a:pt x="19" y="9"/>
                        <a:pt x="18" y="9"/>
                      </a:cubicBezTo>
                      <a:cubicBezTo>
                        <a:pt x="18" y="9"/>
                        <a:pt x="18" y="9"/>
                        <a:pt x="18" y="9"/>
                      </a:cubicBezTo>
                      <a:cubicBezTo>
                        <a:pt x="17" y="9"/>
                        <a:pt x="17" y="9"/>
                        <a:pt x="17" y="9"/>
                      </a:cubicBezTo>
                      <a:cubicBezTo>
                        <a:pt x="17" y="9"/>
                        <a:pt x="17" y="9"/>
                        <a:pt x="17" y="9"/>
                      </a:cubicBezTo>
                      <a:cubicBezTo>
                        <a:pt x="16" y="9"/>
                        <a:pt x="16" y="9"/>
                        <a:pt x="16" y="10"/>
                      </a:cubicBezTo>
                      <a:cubicBezTo>
                        <a:pt x="15" y="10"/>
                        <a:pt x="15" y="11"/>
                        <a:pt x="15" y="11"/>
                      </a:cubicBezTo>
                      <a:cubicBezTo>
                        <a:pt x="14" y="11"/>
                        <a:pt x="14" y="11"/>
                        <a:pt x="14" y="11"/>
                      </a:cubicBezTo>
                      <a:cubicBezTo>
                        <a:pt x="14" y="11"/>
                        <a:pt x="14" y="11"/>
                        <a:pt x="14" y="10"/>
                      </a:cubicBezTo>
                      <a:cubicBezTo>
                        <a:pt x="14" y="10"/>
                        <a:pt x="14" y="10"/>
                        <a:pt x="14" y="10"/>
                      </a:cubicBezTo>
                      <a:cubicBezTo>
                        <a:pt x="14" y="10"/>
                        <a:pt x="14" y="11"/>
                        <a:pt x="14" y="11"/>
                      </a:cubicBezTo>
                      <a:cubicBezTo>
                        <a:pt x="14" y="11"/>
                        <a:pt x="13" y="11"/>
                        <a:pt x="13" y="11"/>
                      </a:cubicBezTo>
                      <a:cubicBezTo>
                        <a:pt x="11" y="11"/>
                        <a:pt x="11" y="11"/>
                        <a:pt x="11" y="11"/>
                      </a:cubicBezTo>
                      <a:cubicBezTo>
                        <a:pt x="11" y="11"/>
                        <a:pt x="11" y="11"/>
                        <a:pt x="11" y="11"/>
                      </a:cubicBezTo>
                      <a:cubicBezTo>
                        <a:pt x="11" y="11"/>
                        <a:pt x="11" y="11"/>
                        <a:pt x="10" y="11"/>
                      </a:cubicBezTo>
                      <a:cubicBezTo>
                        <a:pt x="10" y="11"/>
                        <a:pt x="10" y="11"/>
                        <a:pt x="10" y="11"/>
                      </a:cubicBezTo>
                      <a:cubicBezTo>
                        <a:pt x="10" y="12"/>
                        <a:pt x="10" y="12"/>
                        <a:pt x="10" y="12"/>
                      </a:cubicBezTo>
                      <a:cubicBezTo>
                        <a:pt x="10" y="12"/>
                        <a:pt x="10" y="12"/>
                        <a:pt x="9" y="12"/>
                      </a:cubicBezTo>
                      <a:cubicBezTo>
                        <a:pt x="9" y="12"/>
                        <a:pt x="9" y="12"/>
                        <a:pt x="9" y="13"/>
                      </a:cubicBezTo>
                      <a:cubicBezTo>
                        <a:pt x="9" y="13"/>
                        <a:pt x="9" y="13"/>
                        <a:pt x="9" y="13"/>
                      </a:cubicBezTo>
                      <a:cubicBezTo>
                        <a:pt x="9" y="14"/>
                        <a:pt x="9" y="14"/>
                        <a:pt x="9" y="14"/>
                      </a:cubicBezTo>
                      <a:cubicBezTo>
                        <a:pt x="9" y="15"/>
                        <a:pt x="8" y="15"/>
                        <a:pt x="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4"/>
                <p:cNvSpPr>
                  <a:spLocks noEditPoints="1"/>
                </p:cNvSpPr>
                <p:nvPr/>
              </p:nvSpPr>
              <p:spPr bwMode="auto">
                <a:xfrm>
                  <a:off x="3947" y="1503"/>
                  <a:ext cx="361" cy="700"/>
                </a:xfrm>
                <a:custGeom>
                  <a:avLst/>
                  <a:gdLst>
                    <a:gd name="T0" fmla="*/ 45 w 82"/>
                    <a:gd name="T1" fmla="*/ 141 h 159"/>
                    <a:gd name="T2" fmla="*/ 45 w 82"/>
                    <a:gd name="T3" fmla="*/ 137 h 159"/>
                    <a:gd name="T4" fmla="*/ 47 w 82"/>
                    <a:gd name="T5" fmla="*/ 125 h 159"/>
                    <a:gd name="T6" fmla="*/ 49 w 82"/>
                    <a:gd name="T7" fmla="*/ 114 h 159"/>
                    <a:gd name="T8" fmla="*/ 49 w 82"/>
                    <a:gd name="T9" fmla="*/ 107 h 159"/>
                    <a:gd name="T10" fmla="*/ 44 w 82"/>
                    <a:gd name="T11" fmla="*/ 98 h 159"/>
                    <a:gd name="T12" fmla="*/ 41 w 82"/>
                    <a:gd name="T13" fmla="*/ 89 h 159"/>
                    <a:gd name="T14" fmla="*/ 33 w 82"/>
                    <a:gd name="T15" fmla="*/ 86 h 159"/>
                    <a:gd name="T16" fmla="*/ 27 w 82"/>
                    <a:gd name="T17" fmla="*/ 90 h 159"/>
                    <a:gd name="T18" fmla="*/ 19 w 82"/>
                    <a:gd name="T19" fmla="*/ 89 h 159"/>
                    <a:gd name="T20" fmla="*/ 13 w 82"/>
                    <a:gd name="T21" fmla="*/ 85 h 159"/>
                    <a:gd name="T22" fmla="*/ 5 w 82"/>
                    <a:gd name="T23" fmla="*/ 77 h 159"/>
                    <a:gd name="T24" fmla="*/ 1 w 82"/>
                    <a:gd name="T25" fmla="*/ 69 h 159"/>
                    <a:gd name="T26" fmla="*/ 0 w 82"/>
                    <a:gd name="T27" fmla="*/ 62 h 159"/>
                    <a:gd name="T28" fmla="*/ 4 w 82"/>
                    <a:gd name="T29" fmla="*/ 51 h 159"/>
                    <a:gd name="T30" fmla="*/ 9 w 82"/>
                    <a:gd name="T31" fmla="*/ 46 h 159"/>
                    <a:gd name="T32" fmla="*/ 15 w 82"/>
                    <a:gd name="T33" fmla="*/ 37 h 159"/>
                    <a:gd name="T34" fmla="*/ 22 w 82"/>
                    <a:gd name="T35" fmla="*/ 35 h 159"/>
                    <a:gd name="T36" fmla="*/ 33 w 82"/>
                    <a:gd name="T37" fmla="*/ 33 h 159"/>
                    <a:gd name="T38" fmla="*/ 36 w 82"/>
                    <a:gd name="T39" fmla="*/ 38 h 159"/>
                    <a:gd name="T40" fmla="*/ 42 w 82"/>
                    <a:gd name="T41" fmla="*/ 40 h 159"/>
                    <a:gd name="T42" fmla="*/ 46 w 82"/>
                    <a:gd name="T43" fmla="*/ 42 h 159"/>
                    <a:gd name="T44" fmla="*/ 52 w 82"/>
                    <a:gd name="T45" fmla="*/ 42 h 159"/>
                    <a:gd name="T46" fmla="*/ 58 w 82"/>
                    <a:gd name="T47" fmla="*/ 41 h 159"/>
                    <a:gd name="T48" fmla="*/ 55 w 82"/>
                    <a:gd name="T49" fmla="*/ 35 h 159"/>
                    <a:gd name="T50" fmla="*/ 51 w 82"/>
                    <a:gd name="T51" fmla="*/ 35 h 159"/>
                    <a:gd name="T52" fmla="*/ 48 w 82"/>
                    <a:gd name="T53" fmla="*/ 28 h 159"/>
                    <a:gd name="T54" fmla="*/ 44 w 82"/>
                    <a:gd name="T55" fmla="*/ 22 h 159"/>
                    <a:gd name="T56" fmla="*/ 42 w 82"/>
                    <a:gd name="T57" fmla="*/ 32 h 159"/>
                    <a:gd name="T58" fmla="*/ 38 w 82"/>
                    <a:gd name="T59" fmla="*/ 28 h 159"/>
                    <a:gd name="T60" fmla="*/ 38 w 82"/>
                    <a:gd name="T61" fmla="*/ 34 h 159"/>
                    <a:gd name="T62" fmla="*/ 31 w 82"/>
                    <a:gd name="T63" fmla="*/ 29 h 159"/>
                    <a:gd name="T64" fmla="*/ 25 w 82"/>
                    <a:gd name="T65" fmla="*/ 27 h 159"/>
                    <a:gd name="T66" fmla="*/ 14 w 82"/>
                    <a:gd name="T67" fmla="*/ 16 h 159"/>
                    <a:gd name="T68" fmla="*/ 22 w 82"/>
                    <a:gd name="T69" fmla="*/ 12 h 159"/>
                    <a:gd name="T70" fmla="*/ 23 w 82"/>
                    <a:gd name="T71" fmla="*/ 6 h 159"/>
                    <a:gd name="T72" fmla="*/ 22 w 82"/>
                    <a:gd name="T73" fmla="*/ 2 h 159"/>
                    <a:gd name="T74" fmla="*/ 41 w 82"/>
                    <a:gd name="T75" fmla="*/ 12 h 159"/>
                    <a:gd name="T76" fmla="*/ 55 w 82"/>
                    <a:gd name="T77" fmla="*/ 24 h 159"/>
                    <a:gd name="T78" fmla="*/ 64 w 82"/>
                    <a:gd name="T79" fmla="*/ 34 h 159"/>
                    <a:gd name="T80" fmla="*/ 69 w 82"/>
                    <a:gd name="T81" fmla="*/ 41 h 159"/>
                    <a:gd name="T82" fmla="*/ 72 w 82"/>
                    <a:gd name="T83" fmla="*/ 47 h 159"/>
                    <a:gd name="T84" fmla="*/ 75 w 82"/>
                    <a:gd name="T85" fmla="*/ 51 h 159"/>
                    <a:gd name="T86" fmla="*/ 77 w 82"/>
                    <a:gd name="T87" fmla="*/ 55 h 159"/>
                    <a:gd name="T88" fmla="*/ 75 w 82"/>
                    <a:gd name="T89" fmla="*/ 66 h 159"/>
                    <a:gd name="T90" fmla="*/ 71 w 82"/>
                    <a:gd name="T91" fmla="*/ 59 h 159"/>
                    <a:gd name="T92" fmla="*/ 66 w 82"/>
                    <a:gd name="T93" fmla="*/ 53 h 159"/>
                    <a:gd name="T94" fmla="*/ 63 w 82"/>
                    <a:gd name="T95" fmla="*/ 48 h 159"/>
                    <a:gd name="T96" fmla="*/ 69 w 82"/>
                    <a:gd name="T97" fmla="*/ 59 h 159"/>
                    <a:gd name="T98" fmla="*/ 75 w 82"/>
                    <a:gd name="T99" fmla="*/ 70 h 159"/>
                    <a:gd name="T100" fmla="*/ 81 w 82"/>
                    <a:gd name="T101" fmla="*/ 80 h 159"/>
                    <a:gd name="T102" fmla="*/ 80 w 82"/>
                    <a:gd name="T103" fmla="*/ 95 h 159"/>
                    <a:gd name="T104" fmla="*/ 79 w 82"/>
                    <a:gd name="T105" fmla="*/ 103 h 159"/>
                    <a:gd name="T106" fmla="*/ 76 w 82"/>
                    <a:gd name="T107" fmla="*/ 119 h 159"/>
                    <a:gd name="T108" fmla="*/ 69 w 82"/>
                    <a:gd name="T109" fmla="*/ 135 h 159"/>
                    <a:gd name="T110" fmla="*/ 64 w 82"/>
                    <a:gd name="T111" fmla="*/ 143 h 159"/>
                    <a:gd name="T112" fmla="*/ 61 w 82"/>
                    <a:gd name="T113" fmla="*/ 150 h 159"/>
                    <a:gd name="T114" fmla="*/ 48 w 82"/>
                    <a:gd name="T115" fmla="*/ 158 h 159"/>
                    <a:gd name="T116" fmla="*/ 30 w 82"/>
                    <a:gd name="T117" fmla="*/ 22 h 159"/>
                    <a:gd name="T118" fmla="*/ 33 w 82"/>
                    <a:gd name="T119" fmla="*/ 2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159">
                      <a:moveTo>
                        <a:pt x="45" y="159"/>
                      </a:moveTo>
                      <a:cubicBezTo>
                        <a:pt x="44" y="159"/>
                        <a:pt x="44" y="159"/>
                        <a:pt x="44" y="158"/>
                      </a:cubicBezTo>
                      <a:cubicBezTo>
                        <a:pt x="43" y="158"/>
                        <a:pt x="43" y="157"/>
                        <a:pt x="43" y="157"/>
                      </a:cubicBezTo>
                      <a:cubicBezTo>
                        <a:pt x="43" y="157"/>
                        <a:pt x="43" y="157"/>
                        <a:pt x="43" y="157"/>
                      </a:cubicBezTo>
                      <a:cubicBezTo>
                        <a:pt x="43" y="156"/>
                        <a:pt x="43" y="155"/>
                        <a:pt x="44" y="155"/>
                      </a:cubicBezTo>
                      <a:cubicBezTo>
                        <a:pt x="44" y="155"/>
                        <a:pt x="44" y="154"/>
                        <a:pt x="44" y="154"/>
                      </a:cubicBezTo>
                      <a:cubicBezTo>
                        <a:pt x="45" y="154"/>
                        <a:pt x="45" y="154"/>
                        <a:pt x="45" y="154"/>
                      </a:cubicBezTo>
                      <a:cubicBezTo>
                        <a:pt x="45" y="154"/>
                        <a:pt x="46" y="154"/>
                        <a:pt x="46" y="154"/>
                      </a:cubicBezTo>
                      <a:cubicBezTo>
                        <a:pt x="46" y="153"/>
                        <a:pt x="47" y="153"/>
                        <a:pt x="47" y="153"/>
                      </a:cubicBezTo>
                      <a:cubicBezTo>
                        <a:pt x="47" y="152"/>
                        <a:pt x="47" y="152"/>
                        <a:pt x="47" y="151"/>
                      </a:cubicBezTo>
                      <a:cubicBezTo>
                        <a:pt x="47" y="151"/>
                        <a:pt x="46" y="150"/>
                        <a:pt x="46" y="150"/>
                      </a:cubicBezTo>
                      <a:cubicBezTo>
                        <a:pt x="46" y="150"/>
                        <a:pt x="46" y="150"/>
                        <a:pt x="45" y="149"/>
                      </a:cubicBezTo>
                      <a:cubicBezTo>
                        <a:pt x="45" y="149"/>
                        <a:pt x="45" y="149"/>
                        <a:pt x="45" y="149"/>
                      </a:cubicBezTo>
                      <a:cubicBezTo>
                        <a:pt x="45" y="141"/>
                        <a:pt x="45" y="141"/>
                        <a:pt x="45" y="141"/>
                      </a:cubicBezTo>
                      <a:cubicBezTo>
                        <a:pt x="46" y="141"/>
                        <a:pt x="46" y="141"/>
                        <a:pt x="46" y="141"/>
                      </a:cubicBezTo>
                      <a:cubicBezTo>
                        <a:pt x="46" y="141"/>
                        <a:pt x="46" y="141"/>
                        <a:pt x="46" y="141"/>
                      </a:cubicBezTo>
                      <a:cubicBezTo>
                        <a:pt x="46" y="141"/>
                        <a:pt x="46" y="140"/>
                        <a:pt x="46" y="139"/>
                      </a:cubicBezTo>
                      <a:cubicBezTo>
                        <a:pt x="46" y="139"/>
                        <a:pt x="46" y="139"/>
                        <a:pt x="46" y="139"/>
                      </a:cubicBezTo>
                      <a:cubicBezTo>
                        <a:pt x="46" y="139"/>
                        <a:pt x="46" y="139"/>
                        <a:pt x="46" y="139"/>
                      </a:cubicBezTo>
                      <a:cubicBezTo>
                        <a:pt x="46" y="138"/>
                        <a:pt x="46" y="138"/>
                        <a:pt x="46" y="138"/>
                      </a:cubicBezTo>
                      <a:cubicBezTo>
                        <a:pt x="46" y="138"/>
                        <a:pt x="46" y="138"/>
                        <a:pt x="46" y="138"/>
                      </a:cubicBezTo>
                      <a:cubicBezTo>
                        <a:pt x="46" y="138"/>
                        <a:pt x="46" y="138"/>
                        <a:pt x="46" y="138"/>
                      </a:cubicBezTo>
                      <a:cubicBezTo>
                        <a:pt x="46" y="138"/>
                        <a:pt x="46" y="138"/>
                        <a:pt x="46" y="138"/>
                      </a:cubicBezTo>
                      <a:cubicBezTo>
                        <a:pt x="46" y="138"/>
                        <a:pt x="46" y="138"/>
                        <a:pt x="46" y="138"/>
                      </a:cubicBezTo>
                      <a:cubicBezTo>
                        <a:pt x="45" y="138"/>
                        <a:pt x="45" y="138"/>
                        <a:pt x="45" y="137"/>
                      </a:cubicBezTo>
                      <a:cubicBezTo>
                        <a:pt x="45" y="137"/>
                        <a:pt x="45" y="137"/>
                        <a:pt x="45" y="137"/>
                      </a:cubicBezTo>
                      <a:cubicBezTo>
                        <a:pt x="45" y="137"/>
                        <a:pt x="45" y="137"/>
                        <a:pt x="45" y="137"/>
                      </a:cubicBezTo>
                      <a:cubicBezTo>
                        <a:pt x="45" y="137"/>
                        <a:pt x="45" y="137"/>
                        <a:pt x="45" y="137"/>
                      </a:cubicBezTo>
                      <a:cubicBezTo>
                        <a:pt x="45" y="137"/>
                        <a:pt x="45" y="136"/>
                        <a:pt x="45" y="136"/>
                      </a:cubicBezTo>
                      <a:cubicBezTo>
                        <a:pt x="45" y="136"/>
                        <a:pt x="45" y="136"/>
                        <a:pt x="45" y="136"/>
                      </a:cubicBezTo>
                      <a:cubicBezTo>
                        <a:pt x="44" y="136"/>
                        <a:pt x="44" y="136"/>
                        <a:pt x="44" y="136"/>
                      </a:cubicBezTo>
                      <a:cubicBezTo>
                        <a:pt x="44" y="128"/>
                        <a:pt x="44" y="128"/>
                        <a:pt x="44" y="128"/>
                      </a:cubicBezTo>
                      <a:cubicBezTo>
                        <a:pt x="45" y="128"/>
                        <a:pt x="45" y="128"/>
                        <a:pt x="45" y="128"/>
                      </a:cubicBezTo>
                      <a:cubicBezTo>
                        <a:pt x="45" y="128"/>
                        <a:pt x="45" y="128"/>
                        <a:pt x="45" y="128"/>
                      </a:cubicBezTo>
                      <a:cubicBezTo>
                        <a:pt x="45" y="128"/>
                        <a:pt x="45" y="128"/>
                        <a:pt x="45" y="128"/>
                      </a:cubicBezTo>
                      <a:cubicBezTo>
                        <a:pt x="45" y="127"/>
                        <a:pt x="45" y="127"/>
                        <a:pt x="45" y="127"/>
                      </a:cubicBezTo>
                      <a:cubicBezTo>
                        <a:pt x="45" y="127"/>
                        <a:pt x="46" y="126"/>
                        <a:pt x="46" y="126"/>
                      </a:cubicBezTo>
                      <a:cubicBezTo>
                        <a:pt x="46" y="126"/>
                        <a:pt x="46" y="126"/>
                        <a:pt x="46" y="126"/>
                      </a:cubicBezTo>
                      <a:cubicBezTo>
                        <a:pt x="46" y="125"/>
                        <a:pt x="46" y="125"/>
                        <a:pt x="46" y="125"/>
                      </a:cubicBezTo>
                      <a:cubicBezTo>
                        <a:pt x="47" y="125"/>
                        <a:pt x="47" y="125"/>
                        <a:pt x="47" y="125"/>
                      </a:cubicBezTo>
                      <a:cubicBezTo>
                        <a:pt x="47" y="125"/>
                        <a:pt x="47" y="125"/>
                        <a:pt x="47" y="125"/>
                      </a:cubicBezTo>
                      <a:cubicBezTo>
                        <a:pt x="47" y="125"/>
                        <a:pt x="47" y="125"/>
                        <a:pt x="47" y="125"/>
                      </a:cubicBezTo>
                      <a:cubicBezTo>
                        <a:pt x="47" y="125"/>
                        <a:pt x="47" y="125"/>
                        <a:pt x="47" y="125"/>
                      </a:cubicBezTo>
                      <a:cubicBezTo>
                        <a:pt x="47" y="121"/>
                        <a:pt x="47" y="121"/>
                        <a:pt x="47" y="121"/>
                      </a:cubicBezTo>
                      <a:cubicBezTo>
                        <a:pt x="48" y="121"/>
                        <a:pt x="48" y="121"/>
                        <a:pt x="48" y="121"/>
                      </a:cubicBezTo>
                      <a:cubicBezTo>
                        <a:pt x="48" y="121"/>
                        <a:pt x="48" y="121"/>
                        <a:pt x="48" y="121"/>
                      </a:cubicBezTo>
                      <a:cubicBezTo>
                        <a:pt x="48" y="121"/>
                        <a:pt x="48" y="121"/>
                        <a:pt x="48" y="121"/>
                      </a:cubicBezTo>
                      <a:cubicBezTo>
                        <a:pt x="48" y="121"/>
                        <a:pt x="48" y="120"/>
                        <a:pt x="48" y="120"/>
                      </a:cubicBezTo>
                      <a:cubicBezTo>
                        <a:pt x="49" y="120"/>
                        <a:pt x="49" y="119"/>
                        <a:pt x="49" y="119"/>
                      </a:cubicBezTo>
                      <a:cubicBezTo>
                        <a:pt x="49" y="119"/>
                        <a:pt x="50" y="119"/>
                        <a:pt x="50" y="118"/>
                      </a:cubicBezTo>
                      <a:cubicBezTo>
                        <a:pt x="50" y="118"/>
                        <a:pt x="50" y="118"/>
                        <a:pt x="50" y="118"/>
                      </a:cubicBezTo>
                      <a:cubicBezTo>
                        <a:pt x="50" y="118"/>
                        <a:pt x="50" y="118"/>
                        <a:pt x="50" y="118"/>
                      </a:cubicBezTo>
                      <a:cubicBezTo>
                        <a:pt x="50" y="117"/>
                        <a:pt x="50" y="117"/>
                        <a:pt x="50" y="117"/>
                      </a:cubicBezTo>
                      <a:cubicBezTo>
                        <a:pt x="50" y="117"/>
                        <a:pt x="50" y="117"/>
                        <a:pt x="49" y="117"/>
                      </a:cubicBezTo>
                      <a:cubicBezTo>
                        <a:pt x="49" y="117"/>
                        <a:pt x="49" y="117"/>
                        <a:pt x="49" y="117"/>
                      </a:cubicBezTo>
                      <a:cubicBezTo>
                        <a:pt x="49" y="114"/>
                        <a:pt x="49" y="114"/>
                        <a:pt x="49" y="114"/>
                      </a:cubicBezTo>
                      <a:cubicBezTo>
                        <a:pt x="50" y="114"/>
                        <a:pt x="50" y="114"/>
                        <a:pt x="50" y="114"/>
                      </a:cubicBezTo>
                      <a:cubicBezTo>
                        <a:pt x="50" y="114"/>
                        <a:pt x="50" y="114"/>
                        <a:pt x="50" y="114"/>
                      </a:cubicBezTo>
                      <a:cubicBezTo>
                        <a:pt x="50" y="114"/>
                        <a:pt x="50" y="113"/>
                        <a:pt x="50" y="112"/>
                      </a:cubicBezTo>
                      <a:cubicBezTo>
                        <a:pt x="50" y="112"/>
                        <a:pt x="50" y="112"/>
                        <a:pt x="50" y="112"/>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09"/>
                        <a:pt x="49" y="109"/>
                        <a:pt x="49" y="109"/>
                      </a:cubicBezTo>
                      <a:cubicBezTo>
                        <a:pt x="49" y="109"/>
                        <a:pt x="49" y="109"/>
                        <a:pt x="49" y="109"/>
                      </a:cubicBezTo>
                      <a:cubicBezTo>
                        <a:pt x="49" y="108"/>
                        <a:pt x="49" y="108"/>
                        <a:pt x="49" y="108"/>
                      </a:cubicBezTo>
                      <a:cubicBezTo>
                        <a:pt x="49" y="108"/>
                        <a:pt x="49" y="108"/>
                        <a:pt x="49" y="108"/>
                      </a:cubicBezTo>
                      <a:cubicBezTo>
                        <a:pt x="49" y="107"/>
                        <a:pt x="49" y="107"/>
                        <a:pt x="49" y="107"/>
                      </a:cubicBezTo>
                      <a:cubicBezTo>
                        <a:pt x="49" y="107"/>
                        <a:pt x="49" y="107"/>
                        <a:pt x="49" y="107"/>
                      </a:cubicBezTo>
                      <a:cubicBezTo>
                        <a:pt x="49" y="107"/>
                        <a:pt x="48" y="106"/>
                        <a:pt x="48" y="106"/>
                      </a:cubicBezTo>
                      <a:cubicBezTo>
                        <a:pt x="48" y="106"/>
                        <a:pt x="48" y="106"/>
                        <a:pt x="48" y="106"/>
                      </a:cubicBezTo>
                      <a:cubicBezTo>
                        <a:pt x="47" y="106"/>
                        <a:pt x="47" y="105"/>
                        <a:pt x="47" y="105"/>
                      </a:cubicBezTo>
                      <a:cubicBezTo>
                        <a:pt x="47" y="105"/>
                        <a:pt x="47" y="104"/>
                        <a:pt x="47" y="104"/>
                      </a:cubicBezTo>
                      <a:cubicBezTo>
                        <a:pt x="47" y="104"/>
                        <a:pt x="47" y="104"/>
                        <a:pt x="47" y="104"/>
                      </a:cubicBezTo>
                      <a:cubicBezTo>
                        <a:pt x="47" y="103"/>
                        <a:pt x="46" y="103"/>
                        <a:pt x="46" y="102"/>
                      </a:cubicBezTo>
                      <a:cubicBezTo>
                        <a:pt x="46" y="102"/>
                        <a:pt x="46" y="101"/>
                        <a:pt x="46" y="101"/>
                      </a:cubicBezTo>
                      <a:cubicBezTo>
                        <a:pt x="46" y="101"/>
                        <a:pt x="46" y="101"/>
                        <a:pt x="45" y="100"/>
                      </a:cubicBezTo>
                      <a:cubicBezTo>
                        <a:pt x="45" y="100"/>
                        <a:pt x="45" y="100"/>
                        <a:pt x="45" y="100"/>
                      </a:cubicBezTo>
                      <a:cubicBezTo>
                        <a:pt x="44" y="100"/>
                        <a:pt x="44" y="100"/>
                        <a:pt x="44" y="99"/>
                      </a:cubicBezTo>
                      <a:cubicBezTo>
                        <a:pt x="44" y="99"/>
                        <a:pt x="44" y="99"/>
                        <a:pt x="44" y="99"/>
                      </a:cubicBezTo>
                      <a:cubicBezTo>
                        <a:pt x="44" y="99"/>
                        <a:pt x="44" y="99"/>
                        <a:pt x="44" y="99"/>
                      </a:cubicBezTo>
                      <a:cubicBezTo>
                        <a:pt x="44" y="99"/>
                        <a:pt x="44" y="98"/>
                        <a:pt x="44" y="98"/>
                      </a:cubicBezTo>
                      <a:cubicBezTo>
                        <a:pt x="44" y="98"/>
                        <a:pt x="44" y="98"/>
                        <a:pt x="44" y="98"/>
                      </a:cubicBezTo>
                      <a:cubicBezTo>
                        <a:pt x="43" y="98"/>
                        <a:pt x="43" y="98"/>
                        <a:pt x="43" y="98"/>
                      </a:cubicBezTo>
                      <a:cubicBezTo>
                        <a:pt x="43" y="98"/>
                        <a:pt x="43" y="98"/>
                        <a:pt x="43" y="98"/>
                      </a:cubicBezTo>
                      <a:cubicBezTo>
                        <a:pt x="43" y="96"/>
                        <a:pt x="43" y="96"/>
                        <a:pt x="43" y="96"/>
                      </a:cubicBezTo>
                      <a:cubicBezTo>
                        <a:pt x="44" y="96"/>
                        <a:pt x="44" y="96"/>
                        <a:pt x="44" y="96"/>
                      </a:cubicBezTo>
                      <a:cubicBezTo>
                        <a:pt x="44" y="96"/>
                        <a:pt x="44" y="96"/>
                        <a:pt x="44" y="96"/>
                      </a:cubicBezTo>
                      <a:cubicBezTo>
                        <a:pt x="44" y="96"/>
                        <a:pt x="44" y="96"/>
                        <a:pt x="44" y="96"/>
                      </a:cubicBezTo>
                      <a:cubicBezTo>
                        <a:pt x="44" y="95"/>
                        <a:pt x="44" y="95"/>
                        <a:pt x="44" y="95"/>
                      </a:cubicBezTo>
                      <a:cubicBezTo>
                        <a:pt x="45" y="95"/>
                        <a:pt x="45" y="95"/>
                        <a:pt x="45" y="94"/>
                      </a:cubicBezTo>
                      <a:cubicBezTo>
                        <a:pt x="45" y="94"/>
                        <a:pt x="45" y="94"/>
                        <a:pt x="45" y="93"/>
                      </a:cubicBezTo>
                      <a:cubicBezTo>
                        <a:pt x="45" y="92"/>
                        <a:pt x="45" y="91"/>
                        <a:pt x="44" y="91"/>
                      </a:cubicBezTo>
                      <a:cubicBezTo>
                        <a:pt x="44" y="91"/>
                        <a:pt x="44" y="90"/>
                        <a:pt x="43" y="90"/>
                      </a:cubicBezTo>
                      <a:cubicBezTo>
                        <a:pt x="43" y="90"/>
                        <a:pt x="43" y="90"/>
                        <a:pt x="42" y="90"/>
                      </a:cubicBezTo>
                      <a:cubicBezTo>
                        <a:pt x="41" y="90"/>
                        <a:pt x="41" y="90"/>
                        <a:pt x="41" y="90"/>
                      </a:cubicBezTo>
                      <a:cubicBezTo>
                        <a:pt x="41" y="89"/>
                        <a:pt x="41" y="89"/>
                        <a:pt x="41" y="89"/>
                      </a:cubicBezTo>
                      <a:cubicBezTo>
                        <a:pt x="41" y="89"/>
                        <a:pt x="41" y="89"/>
                        <a:pt x="41" y="89"/>
                      </a:cubicBezTo>
                      <a:cubicBezTo>
                        <a:pt x="41" y="89"/>
                        <a:pt x="41" y="89"/>
                        <a:pt x="41" y="89"/>
                      </a:cubicBezTo>
                      <a:cubicBezTo>
                        <a:pt x="41" y="89"/>
                        <a:pt x="41" y="89"/>
                        <a:pt x="41" y="89"/>
                      </a:cubicBezTo>
                      <a:cubicBezTo>
                        <a:pt x="40" y="89"/>
                        <a:pt x="40" y="89"/>
                        <a:pt x="40" y="89"/>
                      </a:cubicBezTo>
                      <a:cubicBezTo>
                        <a:pt x="40" y="89"/>
                        <a:pt x="39" y="89"/>
                        <a:pt x="39" y="89"/>
                      </a:cubicBezTo>
                      <a:cubicBezTo>
                        <a:pt x="38" y="89"/>
                        <a:pt x="38" y="89"/>
                        <a:pt x="38" y="89"/>
                      </a:cubicBezTo>
                      <a:cubicBezTo>
                        <a:pt x="39" y="88"/>
                        <a:pt x="39" y="88"/>
                        <a:pt x="39" y="88"/>
                      </a:cubicBezTo>
                      <a:cubicBezTo>
                        <a:pt x="39" y="88"/>
                        <a:pt x="39" y="88"/>
                        <a:pt x="39" y="88"/>
                      </a:cubicBezTo>
                      <a:cubicBezTo>
                        <a:pt x="39" y="88"/>
                        <a:pt x="39" y="88"/>
                        <a:pt x="39" y="88"/>
                      </a:cubicBezTo>
                      <a:cubicBezTo>
                        <a:pt x="38" y="88"/>
                        <a:pt x="38" y="88"/>
                        <a:pt x="38" y="88"/>
                      </a:cubicBezTo>
                      <a:cubicBezTo>
                        <a:pt x="38" y="88"/>
                        <a:pt x="38" y="88"/>
                        <a:pt x="38" y="88"/>
                      </a:cubicBezTo>
                      <a:cubicBezTo>
                        <a:pt x="37" y="88"/>
                        <a:pt x="37" y="88"/>
                        <a:pt x="37" y="87"/>
                      </a:cubicBezTo>
                      <a:cubicBezTo>
                        <a:pt x="36" y="87"/>
                        <a:pt x="36" y="86"/>
                        <a:pt x="35" y="86"/>
                      </a:cubicBezTo>
                      <a:cubicBezTo>
                        <a:pt x="33" y="86"/>
                        <a:pt x="33" y="86"/>
                        <a:pt x="33" y="86"/>
                      </a:cubicBezTo>
                      <a:cubicBezTo>
                        <a:pt x="33" y="86"/>
                        <a:pt x="33" y="86"/>
                        <a:pt x="33" y="86"/>
                      </a:cubicBezTo>
                      <a:cubicBezTo>
                        <a:pt x="32" y="86"/>
                        <a:pt x="32" y="86"/>
                        <a:pt x="32" y="86"/>
                      </a:cubicBezTo>
                      <a:cubicBezTo>
                        <a:pt x="32" y="86"/>
                        <a:pt x="32" y="86"/>
                        <a:pt x="31" y="86"/>
                      </a:cubicBezTo>
                      <a:cubicBezTo>
                        <a:pt x="31" y="87"/>
                        <a:pt x="31" y="87"/>
                        <a:pt x="31" y="87"/>
                      </a:cubicBezTo>
                      <a:cubicBezTo>
                        <a:pt x="31" y="88"/>
                        <a:pt x="31" y="88"/>
                        <a:pt x="31" y="88"/>
                      </a:cubicBezTo>
                      <a:cubicBezTo>
                        <a:pt x="31" y="89"/>
                        <a:pt x="31" y="89"/>
                        <a:pt x="31" y="89"/>
                      </a:cubicBezTo>
                      <a:cubicBezTo>
                        <a:pt x="30" y="89"/>
                        <a:pt x="30" y="89"/>
                        <a:pt x="30" y="89"/>
                      </a:cubicBezTo>
                      <a:cubicBezTo>
                        <a:pt x="30" y="89"/>
                        <a:pt x="30" y="89"/>
                        <a:pt x="30" y="89"/>
                      </a:cubicBezTo>
                      <a:cubicBezTo>
                        <a:pt x="30" y="89"/>
                        <a:pt x="30" y="89"/>
                        <a:pt x="30" y="89"/>
                      </a:cubicBezTo>
                      <a:cubicBezTo>
                        <a:pt x="30" y="89"/>
                        <a:pt x="30" y="89"/>
                        <a:pt x="30" y="89"/>
                      </a:cubicBezTo>
                      <a:cubicBezTo>
                        <a:pt x="30" y="90"/>
                        <a:pt x="29" y="90"/>
                        <a:pt x="29" y="90"/>
                      </a:cubicBezTo>
                      <a:cubicBezTo>
                        <a:pt x="28" y="90"/>
                        <a:pt x="28" y="90"/>
                        <a:pt x="28" y="90"/>
                      </a:cubicBezTo>
                      <a:cubicBezTo>
                        <a:pt x="28" y="90"/>
                        <a:pt x="28" y="90"/>
                        <a:pt x="28" y="90"/>
                      </a:cubicBezTo>
                      <a:cubicBezTo>
                        <a:pt x="28" y="90"/>
                        <a:pt x="27" y="90"/>
                        <a:pt x="27" y="90"/>
                      </a:cubicBezTo>
                      <a:cubicBezTo>
                        <a:pt x="27" y="90"/>
                        <a:pt x="27" y="90"/>
                        <a:pt x="27" y="90"/>
                      </a:cubicBezTo>
                      <a:cubicBezTo>
                        <a:pt x="27" y="90"/>
                        <a:pt x="26" y="90"/>
                        <a:pt x="25" y="90"/>
                      </a:cubicBezTo>
                      <a:cubicBezTo>
                        <a:pt x="25" y="89"/>
                        <a:pt x="25" y="89"/>
                        <a:pt x="25" y="89"/>
                      </a:cubicBezTo>
                      <a:cubicBezTo>
                        <a:pt x="25" y="89"/>
                        <a:pt x="25" y="89"/>
                        <a:pt x="25" y="89"/>
                      </a:cubicBezTo>
                      <a:cubicBezTo>
                        <a:pt x="24" y="89"/>
                        <a:pt x="24" y="89"/>
                        <a:pt x="24" y="89"/>
                      </a:cubicBezTo>
                      <a:cubicBezTo>
                        <a:pt x="24" y="89"/>
                        <a:pt x="24" y="89"/>
                        <a:pt x="24" y="89"/>
                      </a:cubicBezTo>
                      <a:cubicBezTo>
                        <a:pt x="23" y="89"/>
                        <a:pt x="23" y="89"/>
                        <a:pt x="23" y="88"/>
                      </a:cubicBezTo>
                      <a:cubicBezTo>
                        <a:pt x="23" y="88"/>
                        <a:pt x="23" y="88"/>
                        <a:pt x="23" y="88"/>
                      </a:cubicBezTo>
                      <a:cubicBezTo>
                        <a:pt x="22" y="88"/>
                        <a:pt x="22" y="88"/>
                        <a:pt x="22" y="88"/>
                      </a:cubicBezTo>
                      <a:cubicBezTo>
                        <a:pt x="22" y="88"/>
                        <a:pt x="21" y="88"/>
                        <a:pt x="21" y="88"/>
                      </a:cubicBezTo>
                      <a:cubicBezTo>
                        <a:pt x="21" y="88"/>
                        <a:pt x="21" y="88"/>
                        <a:pt x="21" y="88"/>
                      </a:cubicBezTo>
                      <a:cubicBezTo>
                        <a:pt x="21" y="89"/>
                        <a:pt x="21" y="89"/>
                        <a:pt x="21" y="89"/>
                      </a:cubicBezTo>
                      <a:cubicBezTo>
                        <a:pt x="20" y="89"/>
                        <a:pt x="20" y="89"/>
                        <a:pt x="20" y="89"/>
                      </a:cubicBezTo>
                      <a:cubicBezTo>
                        <a:pt x="20" y="89"/>
                        <a:pt x="20" y="89"/>
                        <a:pt x="19" y="89"/>
                      </a:cubicBezTo>
                      <a:cubicBezTo>
                        <a:pt x="19" y="89"/>
                        <a:pt x="19" y="89"/>
                        <a:pt x="19" y="89"/>
                      </a:cubicBezTo>
                      <a:cubicBezTo>
                        <a:pt x="19" y="89"/>
                        <a:pt x="19" y="89"/>
                        <a:pt x="19" y="89"/>
                      </a:cubicBezTo>
                      <a:cubicBezTo>
                        <a:pt x="19" y="90"/>
                        <a:pt x="19" y="90"/>
                        <a:pt x="19" y="90"/>
                      </a:cubicBezTo>
                      <a:cubicBezTo>
                        <a:pt x="18" y="90"/>
                        <a:pt x="18" y="90"/>
                        <a:pt x="18" y="90"/>
                      </a:cubicBezTo>
                      <a:cubicBezTo>
                        <a:pt x="18" y="90"/>
                        <a:pt x="17" y="90"/>
                        <a:pt x="17" y="89"/>
                      </a:cubicBezTo>
                      <a:cubicBezTo>
                        <a:pt x="17" y="89"/>
                        <a:pt x="17" y="89"/>
                        <a:pt x="17" y="89"/>
                      </a:cubicBezTo>
                      <a:cubicBezTo>
                        <a:pt x="17" y="89"/>
                        <a:pt x="17" y="89"/>
                        <a:pt x="17" y="89"/>
                      </a:cubicBezTo>
                      <a:cubicBezTo>
                        <a:pt x="17" y="88"/>
                        <a:pt x="16" y="88"/>
                        <a:pt x="16" y="88"/>
                      </a:cubicBezTo>
                      <a:cubicBezTo>
                        <a:pt x="15" y="88"/>
                        <a:pt x="14" y="87"/>
                        <a:pt x="14" y="87"/>
                      </a:cubicBezTo>
                      <a:cubicBezTo>
                        <a:pt x="14" y="87"/>
                        <a:pt x="14" y="87"/>
                        <a:pt x="14" y="87"/>
                      </a:cubicBezTo>
                      <a:cubicBezTo>
                        <a:pt x="14" y="86"/>
                        <a:pt x="13" y="86"/>
                        <a:pt x="14" y="85"/>
                      </a:cubicBezTo>
                      <a:cubicBezTo>
                        <a:pt x="14" y="85"/>
                        <a:pt x="14" y="85"/>
                        <a:pt x="14" y="85"/>
                      </a:cubicBezTo>
                      <a:cubicBezTo>
                        <a:pt x="13" y="85"/>
                        <a:pt x="13" y="85"/>
                        <a:pt x="13" y="85"/>
                      </a:cubicBezTo>
                      <a:cubicBezTo>
                        <a:pt x="13" y="85"/>
                        <a:pt x="13" y="85"/>
                        <a:pt x="13" y="85"/>
                      </a:cubicBezTo>
                      <a:cubicBezTo>
                        <a:pt x="13" y="85"/>
                        <a:pt x="13" y="85"/>
                        <a:pt x="13" y="85"/>
                      </a:cubicBezTo>
                      <a:cubicBezTo>
                        <a:pt x="13" y="85"/>
                        <a:pt x="13" y="85"/>
                        <a:pt x="13" y="85"/>
                      </a:cubicBezTo>
                      <a:cubicBezTo>
                        <a:pt x="12" y="85"/>
                        <a:pt x="12" y="85"/>
                        <a:pt x="12" y="85"/>
                      </a:cubicBezTo>
                      <a:cubicBezTo>
                        <a:pt x="12" y="85"/>
                        <a:pt x="11" y="84"/>
                        <a:pt x="10" y="84"/>
                      </a:cubicBezTo>
                      <a:cubicBezTo>
                        <a:pt x="9" y="84"/>
                        <a:pt x="9" y="84"/>
                        <a:pt x="9" y="84"/>
                      </a:cubicBezTo>
                      <a:cubicBezTo>
                        <a:pt x="9" y="84"/>
                        <a:pt x="9" y="84"/>
                        <a:pt x="9" y="84"/>
                      </a:cubicBezTo>
                      <a:cubicBezTo>
                        <a:pt x="9" y="84"/>
                        <a:pt x="9" y="84"/>
                        <a:pt x="9" y="84"/>
                      </a:cubicBezTo>
                      <a:cubicBezTo>
                        <a:pt x="9" y="84"/>
                        <a:pt x="9" y="84"/>
                        <a:pt x="9" y="84"/>
                      </a:cubicBezTo>
                      <a:cubicBezTo>
                        <a:pt x="9" y="83"/>
                        <a:pt x="9" y="83"/>
                        <a:pt x="8" y="83"/>
                      </a:cubicBezTo>
                      <a:cubicBezTo>
                        <a:pt x="8" y="83"/>
                        <a:pt x="8" y="83"/>
                        <a:pt x="8" y="83"/>
                      </a:cubicBezTo>
                      <a:cubicBezTo>
                        <a:pt x="7" y="83"/>
                        <a:pt x="7" y="82"/>
                        <a:pt x="7" y="81"/>
                      </a:cubicBezTo>
                      <a:cubicBezTo>
                        <a:pt x="7" y="81"/>
                        <a:pt x="7" y="81"/>
                        <a:pt x="7" y="81"/>
                      </a:cubicBezTo>
                      <a:cubicBezTo>
                        <a:pt x="7" y="79"/>
                        <a:pt x="7" y="78"/>
                        <a:pt x="6" y="78"/>
                      </a:cubicBezTo>
                      <a:cubicBezTo>
                        <a:pt x="5" y="77"/>
                        <a:pt x="5" y="77"/>
                        <a:pt x="5" y="77"/>
                      </a:cubicBezTo>
                      <a:cubicBezTo>
                        <a:pt x="4" y="76"/>
                        <a:pt x="4" y="76"/>
                        <a:pt x="4" y="76"/>
                      </a:cubicBezTo>
                      <a:cubicBezTo>
                        <a:pt x="4" y="76"/>
                        <a:pt x="4" y="76"/>
                        <a:pt x="4" y="76"/>
                      </a:cubicBezTo>
                      <a:cubicBezTo>
                        <a:pt x="3" y="76"/>
                        <a:pt x="3" y="75"/>
                        <a:pt x="3" y="75"/>
                      </a:cubicBezTo>
                      <a:cubicBezTo>
                        <a:pt x="3" y="75"/>
                        <a:pt x="3" y="75"/>
                        <a:pt x="3" y="75"/>
                      </a:cubicBezTo>
                      <a:cubicBezTo>
                        <a:pt x="3" y="74"/>
                        <a:pt x="2" y="74"/>
                        <a:pt x="2" y="74"/>
                      </a:cubicBezTo>
                      <a:cubicBezTo>
                        <a:pt x="2" y="73"/>
                        <a:pt x="2" y="73"/>
                        <a:pt x="2" y="73"/>
                      </a:cubicBezTo>
                      <a:cubicBezTo>
                        <a:pt x="1" y="73"/>
                        <a:pt x="1" y="72"/>
                        <a:pt x="1" y="72"/>
                      </a:cubicBezTo>
                      <a:cubicBezTo>
                        <a:pt x="1" y="72"/>
                        <a:pt x="1" y="72"/>
                        <a:pt x="1" y="72"/>
                      </a:cubicBezTo>
                      <a:cubicBezTo>
                        <a:pt x="1" y="72"/>
                        <a:pt x="1" y="72"/>
                        <a:pt x="1" y="72"/>
                      </a:cubicBezTo>
                      <a:cubicBezTo>
                        <a:pt x="1" y="72"/>
                        <a:pt x="1" y="71"/>
                        <a:pt x="1" y="71"/>
                      </a:cubicBezTo>
                      <a:cubicBezTo>
                        <a:pt x="1" y="71"/>
                        <a:pt x="1" y="71"/>
                        <a:pt x="1" y="71"/>
                      </a:cubicBezTo>
                      <a:cubicBezTo>
                        <a:pt x="0" y="71"/>
                        <a:pt x="0" y="71"/>
                        <a:pt x="0" y="71"/>
                      </a:cubicBezTo>
                      <a:cubicBezTo>
                        <a:pt x="1" y="70"/>
                        <a:pt x="1" y="70"/>
                        <a:pt x="1" y="70"/>
                      </a:cubicBezTo>
                      <a:cubicBezTo>
                        <a:pt x="1" y="70"/>
                        <a:pt x="1" y="70"/>
                        <a:pt x="1" y="69"/>
                      </a:cubicBezTo>
                      <a:cubicBezTo>
                        <a:pt x="2" y="69"/>
                        <a:pt x="2" y="69"/>
                        <a:pt x="2" y="68"/>
                      </a:cubicBezTo>
                      <a:cubicBezTo>
                        <a:pt x="2" y="68"/>
                        <a:pt x="3" y="67"/>
                        <a:pt x="2" y="66"/>
                      </a:cubicBezTo>
                      <a:cubicBezTo>
                        <a:pt x="2" y="66"/>
                        <a:pt x="2" y="66"/>
                        <a:pt x="2" y="66"/>
                      </a:cubicBezTo>
                      <a:cubicBezTo>
                        <a:pt x="2" y="66"/>
                        <a:pt x="2" y="65"/>
                        <a:pt x="2" y="65"/>
                      </a:cubicBezTo>
                      <a:cubicBezTo>
                        <a:pt x="2" y="65"/>
                        <a:pt x="2" y="65"/>
                        <a:pt x="2" y="65"/>
                      </a:cubicBezTo>
                      <a:cubicBezTo>
                        <a:pt x="2" y="65"/>
                        <a:pt x="2" y="65"/>
                        <a:pt x="2" y="65"/>
                      </a:cubicBezTo>
                      <a:cubicBezTo>
                        <a:pt x="2" y="65"/>
                        <a:pt x="1" y="64"/>
                        <a:pt x="1" y="64"/>
                      </a:cubicBezTo>
                      <a:cubicBezTo>
                        <a:pt x="1" y="64"/>
                        <a:pt x="1" y="64"/>
                        <a:pt x="1" y="64"/>
                      </a:cubicBezTo>
                      <a:cubicBezTo>
                        <a:pt x="1" y="63"/>
                        <a:pt x="1" y="63"/>
                        <a:pt x="1" y="63"/>
                      </a:cubicBezTo>
                      <a:cubicBezTo>
                        <a:pt x="1" y="63"/>
                        <a:pt x="1" y="63"/>
                        <a:pt x="1" y="63"/>
                      </a:cubicBezTo>
                      <a:cubicBezTo>
                        <a:pt x="1" y="63"/>
                        <a:pt x="1" y="63"/>
                        <a:pt x="1" y="63"/>
                      </a:cubicBezTo>
                      <a:cubicBezTo>
                        <a:pt x="1" y="63"/>
                        <a:pt x="1" y="63"/>
                        <a:pt x="0" y="62"/>
                      </a:cubicBezTo>
                      <a:cubicBezTo>
                        <a:pt x="0" y="62"/>
                        <a:pt x="0" y="62"/>
                        <a:pt x="0" y="62"/>
                      </a:cubicBezTo>
                      <a:cubicBezTo>
                        <a:pt x="0" y="62"/>
                        <a:pt x="0" y="62"/>
                        <a:pt x="0" y="62"/>
                      </a:cubicBezTo>
                      <a:cubicBezTo>
                        <a:pt x="0" y="61"/>
                        <a:pt x="0" y="61"/>
                        <a:pt x="0" y="60"/>
                      </a:cubicBezTo>
                      <a:cubicBezTo>
                        <a:pt x="0" y="58"/>
                        <a:pt x="0" y="58"/>
                        <a:pt x="0" y="58"/>
                      </a:cubicBezTo>
                      <a:cubicBezTo>
                        <a:pt x="0" y="58"/>
                        <a:pt x="0" y="58"/>
                        <a:pt x="0" y="58"/>
                      </a:cubicBezTo>
                      <a:cubicBezTo>
                        <a:pt x="0" y="58"/>
                        <a:pt x="0" y="58"/>
                        <a:pt x="1" y="58"/>
                      </a:cubicBezTo>
                      <a:cubicBezTo>
                        <a:pt x="1" y="58"/>
                        <a:pt x="1" y="57"/>
                        <a:pt x="1" y="57"/>
                      </a:cubicBezTo>
                      <a:cubicBezTo>
                        <a:pt x="1" y="57"/>
                        <a:pt x="1" y="56"/>
                        <a:pt x="1" y="56"/>
                      </a:cubicBezTo>
                      <a:cubicBezTo>
                        <a:pt x="1" y="55"/>
                        <a:pt x="1" y="55"/>
                        <a:pt x="1" y="55"/>
                      </a:cubicBezTo>
                      <a:cubicBezTo>
                        <a:pt x="2" y="55"/>
                        <a:pt x="2" y="55"/>
                        <a:pt x="2" y="55"/>
                      </a:cubicBezTo>
                      <a:cubicBezTo>
                        <a:pt x="2" y="55"/>
                        <a:pt x="2" y="55"/>
                        <a:pt x="3" y="55"/>
                      </a:cubicBezTo>
                      <a:cubicBezTo>
                        <a:pt x="3" y="55"/>
                        <a:pt x="3" y="54"/>
                        <a:pt x="3" y="54"/>
                      </a:cubicBezTo>
                      <a:cubicBezTo>
                        <a:pt x="3" y="52"/>
                        <a:pt x="3" y="52"/>
                        <a:pt x="3" y="52"/>
                      </a:cubicBezTo>
                      <a:cubicBezTo>
                        <a:pt x="4" y="52"/>
                        <a:pt x="4" y="52"/>
                        <a:pt x="4" y="52"/>
                      </a:cubicBezTo>
                      <a:cubicBezTo>
                        <a:pt x="4" y="52"/>
                        <a:pt x="4" y="52"/>
                        <a:pt x="4" y="51"/>
                      </a:cubicBezTo>
                      <a:cubicBezTo>
                        <a:pt x="4" y="51"/>
                        <a:pt x="4" y="51"/>
                        <a:pt x="4" y="51"/>
                      </a:cubicBezTo>
                      <a:cubicBezTo>
                        <a:pt x="4" y="51"/>
                        <a:pt x="4" y="50"/>
                        <a:pt x="4" y="50"/>
                      </a:cubicBezTo>
                      <a:cubicBezTo>
                        <a:pt x="4" y="49"/>
                        <a:pt x="4" y="48"/>
                        <a:pt x="5" y="48"/>
                      </a:cubicBezTo>
                      <a:cubicBezTo>
                        <a:pt x="5" y="48"/>
                        <a:pt x="5" y="47"/>
                        <a:pt x="5" y="47"/>
                      </a:cubicBezTo>
                      <a:cubicBezTo>
                        <a:pt x="5" y="47"/>
                        <a:pt x="6" y="47"/>
                        <a:pt x="6" y="47"/>
                      </a:cubicBezTo>
                      <a:cubicBezTo>
                        <a:pt x="6" y="47"/>
                        <a:pt x="6" y="47"/>
                        <a:pt x="6" y="47"/>
                      </a:cubicBezTo>
                      <a:cubicBezTo>
                        <a:pt x="6" y="47"/>
                        <a:pt x="6" y="47"/>
                        <a:pt x="6" y="47"/>
                      </a:cubicBezTo>
                      <a:cubicBezTo>
                        <a:pt x="6" y="47"/>
                        <a:pt x="6" y="47"/>
                        <a:pt x="6" y="47"/>
                      </a:cubicBezTo>
                      <a:cubicBezTo>
                        <a:pt x="6" y="47"/>
                        <a:pt x="7" y="47"/>
                        <a:pt x="7" y="47"/>
                      </a:cubicBezTo>
                      <a:cubicBezTo>
                        <a:pt x="7" y="47"/>
                        <a:pt x="7" y="47"/>
                        <a:pt x="7" y="46"/>
                      </a:cubicBezTo>
                      <a:cubicBezTo>
                        <a:pt x="7" y="46"/>
                        <a:pt x="7" y="46"/>
                        <a:pt x="8" y="46"/>
                      </a:cubicBezTo>
                      <a:cubicBezTo>
                        <a:pt x="8" y="46"/>
                        <a:pt x="8" y="46"/>
                        <a:pt x="8" y="46"/>
                      </a:cubicBezTo>
                      <a:cubicBezTo>
                        <a:pt x="8" y="46"/>
                        <a:pt x="8" y="46"/>
                        <a:pt x="8" y="46"/>
                      </a:cubicBezTo>
                      <a:cubicBezTo>
                        <a:pt x="9" y="46"/>
                        <a:pt x="9" y="46"/>
                        <a:pt x="9" y="46"/>
                      </a:cubicBezTo>
                      <a:cubicBezTo>
                        <a:pt x="9" y="46"/>
                        <a:pt x="9" y="46"/>
                        <a:pt x="9" y="46"/>
                      </a:cubicBezTo>
                      <a:cubicBezTo>
                        <a:pt x="10" y="46"/>
                        <a:pt x="10" y="45"/>
                        <a:pt x="10" y="44"/>
                      </a:cubicBezTo>
                      <a:cubicBezTo>
                        <a:pt x="10" y="43"/>
                        <a:pt x="10" y="43"/>
                        <a:pt x="10" y="43"/>
                      </a:cubicBezTo>
                      <a:cubicBezTo>
                        <a:pt x="10" y="43"/>
                        <a:pt x="10" y="43"/>
                        <a:pt x="10" y="43"/>
                      </a:cubicBezTo>
                      <a:cubicBezTo>
                        <a:pt x="11" y="43"/>
                        <a:pt x="11" y="43"/>
                        <a:pt x="11" y="42"/>
                      </a:cubicBezTo>
                      <a:cubicBezTo>
                        <a:pt x="11" y="42"/>
                        <a:pt x="11" y="42"/>
                        <a:pt x="11" y="42"/>
                      </a:cubicBezTo>
                      <a:cubicBezTo>
                        <a:pt x="11" y="41"/>
                        <a:pt x="11" y="40"/>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4" y="39"/>
                        <a:pt x="15" y="38"/>
                        <a:pt x="15" y="38"/>
                      </a:cubicBezTo>
                      <a:cubicBezTo>
                        <a:pt x="15" y="37"/>
                        <a:pt x="15" y="37"/>
                        <a:pt x="15" y="37"/>
                      </a:cubicBezTo>
                      <a:cubicBezTo>
                        <a:pt x="15" y="37"/>
                        <a:pt x="15" y="37"/>
                        <a:pt x="15" y="37"/>
                      </a:cubicBezTo>
                      <a:cubicBezTo>
                        <a:pt x="15" y="37"/>
                        <a:pt x="15" y="37"/>
                        <a:pt x="16" y="36"/>
                      </a:cubicBezTo>
                      <a:cubicBezTo>
                        <a:pt x="16" y="36"/>
                        <a:pt x="16" y="36"/>
                        <a:pt x="17" y="36"/>
                      </a:cubicBezTo>
                      <a:cubicBezTo>
                        <a:pt x="17" y="36"/>
                        <a:pt x="17" y="36"/>
                        <a:pt x="17" y="36"/>
                      </a:cubicBezTo>
                      <a:cubicBezTo>
                        <a:pt x="17" y="36"/>
                        <a:pt x="17" y="36"/>
                        <a:pt x="17" y="36"/>
                      </a:cubicBezTo>
                      <a:cubicBezTo>
                        <a:pt x="17" y="36"/>
                        <a:pt x="17" y="36"/>
                        <a:pt x="17" y="36"/>
                      </a:cubicBezTo>
                      <a:cubicBezTo>
                        <a:pt x="17" y="36"/>
                        <a:pt x="17" y="36"/>
                        <a:pt x="18" y="36"/>
                      </a:cubicBezTo>
                      <a:cubicBezTo>
                        <a:pt x="18" y="36"/>
                        <a:pt x="18" y="36"/>
                        <a:pt x="19" y="36"/>
                      </a:cubicBezTo>
                      <a:cubicBezTo>
                        <a:pt x="19" y="36"/>
                        <a:pt x="19" y="36"/>
                        <a:pt x="19" y="36"/>
                      </a:cubicBezTo>
                      <a:cubicBezTo>
                        <a:pt x="19" y="36"/>
                        <a:pt x="20" y="36"/>
                        <a:pt x="20" y="36"/>
                      </a:cubicBezTo>
                      <a:cubicBezTo>
                        <a:pt x="21" y="36"/>
                        <a:pt x="21" y="36"/>
                        <a:pt x="21" y="36"/>
                      </a:cubicBezTo>
                      <a:cubicBezTo>
                        <a:pt x="21" y="36"/>
                        <a:pt x="21" y="36"/>
                        <a:pt x="21" y="35"/>
                      </a:cubicBezTo>
                      <a:cubicBezTo>
                        <a:pt x="21" y="35"/>
                        <a:pt x="21" y="35"/>
                        <a:pt x="21" y="35"/>
                      </a:cubicBezTo>
                      <a:cubicBezTo>
                        <a:pt x="22" y="35"/>
                        <a:pt x="22" y="35"/>
                        <a:pt x="22" y="35"/>
                      </a:cubicBezTo>
                      <a:cubicBezTo>
                        <a:pt x="22" y="35"/>
                        <a:pt x="22" y="35"/>
                        <a:pt x="22" y="35"/>
                      </a:cubicBezTo>
                      <a:cubicBezTo>
                        <a:pt x="22" y="35"/>
                        <a:pt x="22" y="35"/>
                        <a:pt x="22" y="35"/>
                      </a:cubicBezTo>
                      <a:cubicBezTo>
                        <a:pt x="23" y="35"/>
                        <a:pt x="23" y="35"/>
                        <a:pt x="23" y="35"/>
                      </a:cubicBezTo>
                      <a:cubicBezTo>
                        <a:pt x="23" y="35"/>
                        <a:pt x="23" y="35"/>
                        <a:pt x="23" y="35"/>
                      </a:cubicBezTo>
                      <a:cubicBezTo>
                        <a:pt x="23" y="34"/>
                        <a:pt x="23" y="34"/>
                        <a:pt x="23" y="34"/>
                      </a:cubicBezTo>
                      <a:cubicBezTo>
                        <a:pt x="23" y="34"/>
                        <a:pt x="23" y="34"/>
                        <a:pt x="23" y="34"/>
                      </a:cubicBezTo>
                      <a:cubicBezTo>
                        <a:pt x="24" y="34"/>
                        <a:pt x="24" y="34"/>
                        <a:pt x="24" y="34"/>
                      </a:cubicBezTo>
                      <a:cubicBezTo>
                        <a:pt x="25" y="34"/>
                        <a:pt x="25" y="34"/>
                        <a:pt x="25" y="34"/>
                      </a:cubicBezTo>
                      <a:cubicBezTo>
                        <a:pt x="26" y="34"/>
                        <a:pt x="27" y="34"/>
                        <a:pt x="28" y="34"/>
                      </a:cubicBezTo>
                      <a:cubicBezTo>
                        <a:pt x="28" y="34"/>
                        <a:pt x="28" y="34"/>
                        <a:pt x="29" y="35"/>
                      </a:cubicBezTo>
                      <a:cubicBezTo>
                        <a:pt x="29" y="35"/>
                        <a:pt x="29" y="35"/>
                        <a:pt x="30" y="35"/>
                      </a:cubicBezTo>
                      <a:cubicBezTo>
                        <a:pt x="30" y="35"/>
                        <a:pt x="30" y="35"/>
                        <a:pt x="30" y="35"/>
                      </a:cubicBezTo>
                      <a:cubicBezTo>
                        <a:pt x="30" y="35"/>
                        <a:pt x="30" y="35"/>
                        <a:pt x="31" y="34"/>
                      </a:cubicBezTo>
                      <a:cubicBezTo>
                        <a:pt x="31" y="34"/>
                        <a:pt x="32" y="33"/>
                        <a:pt x="33" y="33"/>
                      </a:cubicBezTo>
                      <a:cubicBezTo>
                        <a:pt x="33" y="33"/>
                        <a:pt x="33" y="33"/>
                        <a:pt x="33" y="33"/>
                      </a:cubicBezTo>
                      <a:cubicBezTo>
                        <a:pt x="33" y="34"/>
                        <a:pt x="33" y="34"/>
                        <a:pt x="33" y="34"/>
                      </a:cubicBezTo>
                      <a:cubicBezTo>
                        <a:pt x="33" y="34"/>
                        <a:pt x="33" y="34"/>
                        <a:pt x="33" y="34"/>
                      </a:cubicBezTo>
                      <a:cubicBezTo>
                        <a:pt x="33" y="34"/>
                        <a:pt x="34" y="34"/>
                        <a:pt x="34" y="34"/>
                      </a:cubicBezTo>
                      <a:cubicBezTo>
                        <a:pt x="34" y="34"/>
                        <a:pt x="35" y="34"/>
                        <a:pt x="35" y="35"/>
                      </a:cubicBezTo>
                      <a:cubicBezTo>
                        <a:pt x="35" y="35"/>
                        <a:pt x="35" y="35"/>
                        <a:pt x="35" y="35"/>
                      </a:cubicBezTo>
                      <a:cubicBezTo>
                        <a:pt x="35" y="36"/>
                        <a:pt x="35" y="36"/>
                        <a:pt x="35" y="36"/>
                      </a:cubicBezTo>
                      <a:cubicBezTo>
                        <a:pt x="35" y="36"/>
                        <a:pt x="35" y="36"/>
                        <a:pt x="35" y="36"/>
                      </a:cubicBezTo>
                      <a:cubicBezTo>
                        <a:pt x="35" y="36"/>
                        <a:pt x="35" y="36"/>
                        <a:pt x="36" y="36"/>
                      </a:cubicBezTo>
                      <a:cubicBezTo>
                        <a:pt x="36" y="36"/>
                        <a:pt x="36" y="36"/>
                        <a:pt x="36" y="36"/>
                      </a:cubicBezTo>
                      <a:cubicBezTo>
                        <a:pt x="36" y="37"/>
                        <a:pt x="36" y="37"/>
                        <a:pt x="36" y="37"/>
                      </a:cubicBezTo>
                      <a:cubicBezTo>
                        <a:pt x="36" y="37"/>
                        <a:pt x="36" y="37"/>
                        <a:pt x="36" y="37"/>
                      </a:cubicBezTo>
                      <a:cubicBezTo>
                        <a:pt x="36" y="37"/>
                        <a:pt x="36" y="37"/>
                        <a:pt x="36" y="38"/>
                      </a:cubicBezTo>
                      <a:cubicBezTo>
                        <a:pt x="36" y="38"/>
                        <a:pt x="36" y="38"/>
                        <a:pt x="36" y="38"/>
                      </a:cubicBezTo>
                      <a:cubicBezTo>
                        <a:pt x="37" y="38"/>
                        <a:pt x="37" y="38"/>
                        <a:pt x="37" y="38"/>
                      </a:cubicBezTo>
                      <a:cubicBezTo>
                        <a:pt x="37" y="38"/>
                        <a:pt x="37" y="38"/>
                        <a:pt x="37" y="38"/>
                      </a:cubicBezTo>
                      <a:cubicBezTo>
                        <a:pt x="37" y="39"/>
                        <a:pt x="37" y="39"/>
                        <a:pt x="37" y="39"/>
                      </a:cubicBezTo>
                      <a:cubicBezTo>
                        <a:pt x="37" y="39"/>
                        <a:pt x="37" y="39"/>
                        <a:pt x="37" y="39"/>
                      </a:cubicBezTo>
                      <a:cubicBezTo>
                        <a:pt x="38" y="39"/>
                        <a:pt x="38" y="39"/>
                        <a:pt x="38" y="39"/>
                      </a:cubicBezTo>
                      <a:cubicBezTo>
                        <a:pt x="38" y="39"/>
                        <a:pt x="38" y="39"/>
                        <a:pt x="39" y="39"/>
                      </a:cubicBezTo>
                      <a:cubicBezTo>
                        <a:pt x="39" y="39"/>
                        <a:pt x="39" y="39"/>
                        <a:pt x="40" y="39"/>
                      </a:cubicBezTo>
                      <a:cubicBezTo>
                        <a:pt x="40" y="39"/>
                        <a:pt x="40" y="39"/>
                        <a:pt x="40" y="39"/>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2" y="40"/>
                      </a:cubicBezTo>
                      <a:cubicBezTo>
                        <a:pt x="42" y="40"/>
                        <a:pt x="42" y="40"/>
                        <a:pt x="42" y="40"/>
                      </a:cubicBezTo>
                      <a:cubicBezTo>
                        <a:pt x="43" y="40"/>
                        <a:pt x="43" y="40"/>
                        <a:pt x="43" y="40"/>
                      </a:cubicBezTo>
                      <a:cubicBezTo>
                        <a:pt x="44" y="40"/>
                        <a:pt x="44" y="40"/>
                        <a:pt x="44" y="40"/>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4" y="42"/>
                        <a:pt x="44" y="42"/>
                        <a:pt x="44" y="42"/>
                      </a:cubicBezTo>
                      <a:cubicBezTo>
                        <a:pt x="44" y="42"/>
                        <a:pt x="44" y="42"/>
                        <a:pt x="44" y="42"/>
                      </a:cubicBezTo>
                      <a:cubicBezTo>
                        <a:pt x="44" y="42"/>
                        <a:pt x="44" y="42"/>
                        <a:pt x="44" y="42"/>
                      </a:cubicBezTo>
                      <a:cubicBezTo>
                        <a:pt x="44" y="42"/>
                        <a:pt x="45" y="42"/>
                        <a:pt x="45" y="42"/>
                      </a:cubicBezTo>
                      <a:cubicBezTo>
                        <a:pt x="45" y="42"/>
                        <a:pt x="45" y="42"/>
                        <a:pt x="45" y="42"/>
                      </a:cubicBezTo>
                      <a:cubicBezTo>
                        <a:pt x="46" y="42"/>
                        <a:pt x="46" y="42"/>
                        <a:pt x="46" y="42"/>
                      </a:cubicBezTo>
                      <a:cubicBezTo>
                        <a:pt x="46" y="42"/>
                        <a:pt x="46" y="42"/>
                        <a:pt x="46" y="42"/>
                      </a:cubicBezTo>
                      <a:cubicBezTo>
                        <a:pt x="46" y="43"/>
                        <a:pt x="46" y="43"/>
                        <a:pt x="46" y="43"/>
                      </a:cubicBezTo>
                      <a:cubicBezTo>
                        <a:pt x="46" y="43"/>
                        <a:pt x="47" y="43"/>
                        <a:pt x="47" y="43"/>
                      </a:cubicBezTo>
                      <a:cubicBezTo>
                        <a:pt x="47" y="43"/>
                        <a:pt x="47" y="43"/>
                        <a:pt x="47" y="43"/>
                      </a:cubicBezTo>
                      <a:cubicBezTo>
                        <a:pt x="48" y="43"/>
                        <a:pt x="48" y="43"/>
                        <a:pt x="48" y="43"/>
                      </a:cubicBezTo>
                      <a:cubicBezTo>
                        <a:pt x="48" y="43"/>
                        <a:pt x="48" y="43"/>
                        <a:pt x="48" y="43"/>
                      </a:cubicBezTo>
                      <a:cubicBezTo>
                        <a:pt x="48" y="43"/>
                        <a:pt x="49" y="43"/>
                        <a:pt x="49" y="43"/>
                      </a:cubicBezTo>
                      <a:cubicBezTo>
                        <a:pt x="49" y="43"/>
                        <a:pt x="49" y="42"/>
                        <a:pt x="49" y="41"/>
                      </a:cubicBezTo>
                      <a:cubicBezTo>
                        <a:pt x="49" y="40"/>
                        <a:pt x="49" y="40"/>
                        <a:pt x="49" y="40"/>
                      </a:cubicBezTo>
                      <a:cubicBezTo>
                        <a:pt x="50" y="40"/>
                        <a:pt x="50" y="40"/>
                        <a:pt x="50" y="40"/>
                      </a:cubicBezTo>
                      <a:cubicBezTo>
                        <a:pt x="50" y="40"/>
                        <a:pt x="50" y="41"/>
                        <a:pt x="51" y="41"/>
                      </a:cubicBezTo>
                      <a:cubicBezTo>
                        <a:pt x="51" y="41"/>
                        <a:pt x="51" y="41"/>
                        <a:pt x="51" y="41"/>
                      </a:cubicBezTo>
                      <a:cubicBezTo>
                        <a:pt x="52" y="41"/>
                        <a:pt x="52" y="41"/>
                        <a:pt x="52" y="41"/>
                      </a:cubicBezTo>
                      <a:cubicBezTo>
                        <a:pt x="52" y="42"/>
                        <a:pt x="52" y="42"/>
                        <a:pt x="52" y="42"/>
                      </a:cubicBezTo>
                      <a:cubicBezTo>
                        <a:pt x="52" y="42"/>
                        <a:pt x="52" y="42"/>
                        <a:pt x="52" y="42"/>
                      </a:cubicBezTo>
                      <a:cubicBezTo>
                        <a:pt x="52" y="42"/>
                        <a:pt x="52" y="42"/>
                        <a:pt x="53" y="42"/>
                      </a:cubicBezTo>
                      <a:cubicBezTo>
                        <a:pt x="53" y="42"/>
                        <a:pt x="53" y="42"/>
                        <a:pt x="53" y="42"/>
                      </a:cubicBezTo>
                      <a:cubicBezTo>
                        <a:pt x="53" y="42"/>
                        <a:pt x="53" y="42"/>
                        <a:pt x="54" y="42"/>
                      </a:cubicBezTo>
                      <a:cubicBezTo>
                        <a:pt x="54" y="42"/>
                        <a:pt x="55" y="42"/>
                        <a:pt x="55" y="43"/>
                      </a:cubicBezTo>
                      <a:cubicBezTo>
                        <a:pt x="55" y="43"/>
                        <a:pt x="55" y="43"/>
                        <a:pt x="55" y="43"/>
                      </a:cubicBezTo>
                      <a:cubicBezTo>
                        <a:pt x="55" y="43"/>
                        <a:pt x="55" y="43"/>
                        <a:pt x="56" y="43"/>
                      </a:cubicBezTo>
                      <a:cubicBezTo>
                        <a:pt x="56" y="43"/>
                        <a:pt x="56" y="43"/>
                        <a:pt x="56" y="43"/>
                      </a:cubicBezTo>
                      <a:cubicBezTo>
                        <a:pt x="56" y="42"/>
                        <a:pt x="56" y="42"/>
                        <a:pt x="56" y="42"/>
                      </a:cubicBezTo>
                      <a:cubicBezTo>
                        <a:pt x="57" y="42"/>
                        <a:pt x="57" y="42"/>
                        <a:pt x="57" y="42"/>
                      </a:cubicBezTo>
                      <a:cubicBezTo>
                        <a:pt x="57" y="42"/>
                        <a:pt x="57" y="42"/>
                        <a:pt x="57" y="42"/>
                      </a:cubicBezTo>
                      <a:cubicBezTo>
                        <a:pt x="58" y="42"/>
                        <a:pt x="58" y="42"/>
                        <a:pt x="58" y="42"/>
                      </a:cubicBezTo>
                      <a:cubicBezTo>
                        <a:pt x="58" y="42"/>
                        <a:pt x="58" y="42"/>
                        <a:pt x="58" y="42"/>
                      </a:cubicBezTo>
                      <a:cubicBezTo>
                        <a:pt x="58" y="41"/>
                        <a:pt x="58" y="41"/>
                        <a:pt x="58" y="41"/>
                      </a:cubicBezTo>
                      <a:cubicBezTo>
                        <a:pt x="58" y="41"/>
                        <a:pt x="58" y="41"/>
                        <a:pt x="58" y="41"/>
                      </a:cubicBezTo>
                      <a:cubicBezTo>
                        <a:pt x="57" y="41"/>
                        <a:pt x="57" y="41"/>
                        <a:pt x="57" y="41"/>
                      </a:cubicBezTo>
                      <a:cubicBezTo>
                        <a:pt x="57" y="40"/>
                        <a:pt x="57" y="40"/>
                        <a:pt x="57" y="40"/>
                      </a:cubicBezTo>
                      <a:cubicBezTo>
                        <a:pt x="57" y="40"/>
                        <a:pt x="57" y="40"/>
                        <a:pt x="57" y="40"/>
                      </a:cubicBezTo>
                      <a:cubicBezTo>
                        <a:pt x="57" y="39"/>
                        <a:pt x="57" y="39"/>
                        <a:pt x="57" y="39"/>
                      </a:cubicBezTo>
                      <a:cubicBezTo>
                        <a:pt x="57" y="39"/>
                        <a:pt x="57" y="39"/>
                        <a:pt x="57" y="39"/>
                      </a:cubicBezTo>
                      <a:cubicBezTo>
                        <a:pt x="57" y="39"/>
                        <a:pt x="57" y="39"/>
                        <a:pt x="57" y="39"/>
                      </a:cubicBezTo>
                      <a:cubicBezTo>
                        <a:pt x="56" y="39"/>
                        <a:pt x="56" y="38"/>
                        <a:pt x="56" y="38"/>
                      </a:cubicBezTo>
                      <a:cubicBezTo>
                        <a:pt x="56" y="38"/>
                        <a:pt x="56" y="38"/>
                        <a:pt x="56" y="38"/>
                      </a:cubicBezTo>
                      <a:cubicBezTo>
                        <a:pt x="56" y="37"/>
                        <a:pt x="56" y="37"/>
                        <a:pt x="56" y="37"/>
                      </a:cubicBezTo>
                      <a:cubicBezTo>
                        <a:pt x="56" y="36"/>
                        <a:pt x="56" y="36"/>
                        <a:pt x="56" y="36"/>
                      </a:cubicBezTo>
                      <a:cubicBezTo>
                        <a:pt x="56" y="36"/>
                        <a:pt x="56" y="36"/>
                        <a:pt x="56" y="36"/>
                      </a:cubicBezTo>
                      <a:cubicBezTo>
                        <a:pt x="56" y="36"/>
                        <a:pt x="56" y="36"/>
                        <a:pt x="56"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6"/>
                        <a:pt x="55" y="36"/>
                        <a:pt x="55" y="36"/>
                      </a:cubicBezTo>
                      <a:cubicBezTo>
                        <a:pt x="54" y="36"/>
                        <a:pt x="54" y="36"/>
                        <a:pt x="54" y="36"/>
                      </a:cubicBezTo>
                      <a:cubicBezTo>
                        <a:pt x="54" y="36"/>
                        <a:pt x="54" y="36"/>
                        <a:pt x="54" y="36"/>
                      </a:cubicBezTo>
                      <a:cubicBezTo>
                        <a:pt x="53" y="36"/>
                        <a:pt x="53" y="36"/>
                        <a:pt x="52" y="36"/>
                      </a:cubicBezTo>
                      <a:cubicBezTo>
                        <a:pt x="52" y="35"/>
                        <a:pt x="52" y="35"/>
                        <a:pt x="51" y="35"/>
                      </a:cubicBezTo>
                      <a:cubicBezTo>
                        <a:pt x="51" y="35"/>
                        <a:pt x="51" y="35"/>
                        <a:pt x="51" y="35"/>
                      </a:cubicBezTo>
                      <a:cubicBezTo>
                        <a:pt x="51" y="34"/>
                        <a:pt x="51" y="34"/>
                        <a:pt x="51" y="34"/>
                      </a:cubicBezTo>
                      <a:cubicBezTo>
                        <a:pt x="51" y="34"/>
                        <a:pt x="51" y="34"/>
                        <a:pt x="51" y="34"/>
                      </a:cubicBezTo>
                      <a:cubicBezTo>
                        <a:pt x="51" y="34"/>
                        <a:pt x="50" y="34"/>
                        <a:pt x="50" y="34"/>
                      </a:cubicBezTo>
                      <a:cubicBezTo>
                        <a:pt x="50" y="34"/>
                        <a:pt x="50" y="34"/>
                        <a:pt x="50" y="34"/>
                      </a:cubicBezTo>
                      <a:cubicBezTo>
                        <a:pt x="49" y="34"/>
                        <a:pt x="49" y="33"/>
                        <a:pt x="49" y="33"/>
                      </a:cubicBezTo>
                      <a:cubicBezTo>
                        <a:pt x="49" y="33"/>
                        <a:pt x="49" y="32"/>
                        <a:pt x="49" y="32"/>
                      </a:cubicBezTo>
                      <a:cubicBezTo>
                        <a:pt x="49" y="32"/>
                        <a:pt x="49" y="32"/>
                        <a:pt x="49" y="32"/>
                      </a:cubicBezTo>
                      <a:cubicBezTo>
                        <a:pt x="48" y="32"/>
                        <a:pt x="48" y="32"/>
                        <a:pt x="48" y="32"/>
                      </a:cubicBezTo>
                      <a:cubicBezTo>
                        <a:pt x="48" y="31"/>
                        <a:pt x="48" y="31"/>
                        <a:pt x="48" y="31"/>
                      </a:cubicBezTo>
                      <a:cubicBezTo>
                        <a:pt x="47" y="31"/>
                        <a:pt x="47" y="30"/>
                        <a:pt x="47" y="29"/>
                      </a:cubicBezTo>
                      <a:cubicBezTo>
                        <a:pt x="47" y="28"/>
                        <a:pt x="47" y="28"/>
                        <a:pt x="47" y="28"/>
                      </a:cubicBezTo>
                      <a:cubicBezTo>
                        <a:pt x="48" y="28"/>
                        <a:pt x="48" y="28"/>
                        <a:pt x="48" y="28"/>
                      </a:cubicBezTo>
                      <a:cubicBezTo>
                        <a:pt x="48" y="28"/>
                        <a:pt x="48" y="28"/>
                        <a:pt x="48" y="28"/>
                      </a:cubicBezTo>
                      <a:cubicBezTo>
                        <a:pt x="48" y="28"/>
                        <a:pt x="48" y="28"/>
                        <a:pt x="48" y="28"/>
                      </a:cubicBezTo>
                      <a:cubicBezTo>
                        <a:pt x="48" y="28"/>
                        <a:pt x="48" y="28"/>
                        <a:pt x="48" y="28"/>
                      </a:cubicBezTo>
                      <a:cubicBezTo>
                        <a:pt x="48" y="28"/>
                        <a:pt x="48" y="28"/>
                        <a:pt x="48" y="28"/>
                      </a:cubicBezTo>
                      <a:cubicBezTo>
                        <a:pt x="48" y="28"/>
                        <a:pt x="48" y="27"/>
                        <a:pt x="49" y="27"/>
                      </a:cubicBezTo>
                      <a:cubicBezTo>
                        <a:pt x="51" y="27"/>
                        <a:pt x="51" y="27"/>
                        <a:pt x="51" y="27"/>
                      </a:cubicBezTo>
                      <a:cubicBezTo>
                        <a:pt x="51" y="27"/>
                        <a:pt x="51" y="27"/>
                        <a:pt x="50" y="27"/>
                      </a:cubicBezTo>
                      <a:cubicBezTo>
                        <a:pt x="50" y="26"/>
                        <a:pt x="50" y="26"/>
                        <a:pt x="50" y="26"/>
                      </a:cubicBezTo>
                      <a:cubicBezTo>
                        <a:pt x="50" y="26"/>
                        <a:pt x="49" y="25"/>
                        <a:pt x="49" y="25"/>
                      </a:cubicBezTo>
                      <a:cubicBezTo>
                        <a:pt x="49" y="25"/>
                        <a:pt x="49" y="25"/>
                        <a:pt x="48" y="25"/>
                      </a:cubicBezTo>
                      <a:cubicBezTo>
                        <a:pt x="48" y="25"/>
                        <a:pt x="48" y="24"/>
                        <a:pt x="48" y="24"/>
                      </a:cubicBezTo>
                      <a:cubicBezTo>
                        <a:pt x="48" y="24"/>
                        <a:pt x="48" y="24"/>
                        <a:pt x="48" y="24"/>
                      </a:cubicBezTo>
                      <a:cubicBezTo>
                        <a:pt x="48" y="24"/>
                        <a:pt x="47" y="24"/>
                        <a:pt x="47" y="24"/>
                      </a:cubicBezTo>
                      <a:cubicBezTo>
                        <a:pt x="47" y="23"/>
                        <a:pt x="47" y="23"/>
                        <a:pt x="47" y="23"/>
                      </a:cubicBezTo>
                      <a:cubicBezTo>
                        <a:pt x="46" y="23"/>
                        <a:pt x="46" y="23"/>
                        <a:pt x="45" y="23"/>
                      </a:cubicBezTo>
                      <a:cubicBezTo>
                        <a:pt x="45" y="22"/>
                        <a:pt x="44" y="22"/>
                        <a:pt x="44" y="22"/>
                      </a:cubicBezTo>
                      <a:cubicBezTo>
                        <a:pt x="43" y="22"/>
                        <a:pt x="43" y="22"/>
                        <a:pt x="43" y="22"/>
                      </a:cubicBezTo>
                      <a:cubicBezTo>
                        <a:pt x="43" y="22"/>
                        <a:pt x="43" y="22"/>
                        <a:pt x="43" y="22"/>
                      </a:cubicBezTo>
                      <a:cubicBezTo>
                        <a:pt x="43" y="23"/>
                        <a:pt x="43" y="23"/>
                        <a:pt x="43" y="23"/>
                      </a:cubicBezTo>
                      <a:cubicBezTo>
                        <a:pt x="43" y="23"/>
                        <a:pt x="43" y="23"/>
                        <a:pt x="43" y="23"/>
                      </a:cubicBezTo>
                      <a:cubicBezTo>
                        <a:pt x="43" y="23"/>
                        <a:pt x="43" y="24"/>
                        <a:pt x="43" y="24"/>
                      </a:cubicBezTo>
                      <a:cubicBezTo>
                        <a:pt x="44" y="24"/>
                        <a:pt x="44" y="24"/>
                        <a:pt x="44" y="24"/>
                      </a:cubicBezTo>
                      <a:cubicBezTo>
                        <a:pt x="44" y="26"/>
                        <a:pt x="45" y="27"/>
                        <a:pt x="45" y="28"/>
                      </a:cubicBezTo>
                      <a:cubicBezTo>
                        <a:pt x="45" y="29"/>
                        <a:pt x="45" y="30"/>
                        <a:pt x="45" y="31"/>
                      </a:cubicBezTo>
                      <a:cubicBezTo>
                        <a:pt x="45" y="31"/>
                        <a:pt x="45" y="31"/>
                        <a:pt x="44" y="31"/>
                      </a:cubicBezTo>
                      <a:cubicBezTo>
                        <a:pt x="45" y="31"/>
                        <a:pt x="44" y="31"/>
                        <a:pt x="44" y="32"/>
                      </a:cubicBezTo>
                      <a:cubicBezTo>
                        <a:pt x="44" y="32"/>
                        <a:pt x="44" y="32"/>
                        <a:pt x="43" y="32"/>
                      </a:cubicBezTo>
                      <a:cubicBezTo>
                        <a:pt x="43" y="32"/>
                        <a:pt x="43" y="32"/>
                        <a:pt x="43" y="32"/>
                      </a:cubicBezTo>
                      <a:cubicBezTo>
                        <a:pt x="43" y="32"/>
                        <a:pt x="42" y="32"/>
                        <a:pt x="42" y="32"/>
                      </a:cubicBezTo>
                      <a:cubicBezTo>
                        <a:pt x="42" y="32"/>
                        <a:pt x="42" y="32"/>
                        <a:pt x="42" y="32"/>
                      </a:cubicBezTo>
                      <a:cubicBezTo>
                        <a:pt x="42" y="32"/>
                        <a:pt x="42" y="31"/>
                        <a:pt x="42" y="31"/>
                      </a:cubicBezTo>
                      <a:cubicBezTo>
                        <a:pt x="42" y="31"/>
                        <a:pt x="42" y="31"/>
                        <a:pt x="42" y="31"/>
                      </a:cubicBezTo>
                      <a:cubicBezTo>
                        <a:pt x="41" y="31"/>
                        <a:pt x="41" y="30"/>
                        <a:pt x="41" y="30"/>
                      </a:cubicBezTo>
                      <a:cubicBezTo>
                        <a:pt x="41" y="30"/>
                        <a:pt x="41" y="30"/>
                        <a:pt x="41" y="30"/>
                      </a:cubicBezTo>
                      <a:cubicBezTo>
                        <a:pt x="40" y="30"/>
                        <a:pt x="40" y="30"/>
                        <a:pt x="40" y="30"/>
                      </a:cubicBezTo>
                      <a:cubicBezTo>
                        <a:pt x="40" y="30"/>
                        <a:pt x="40" y="30"/>
                        <a:pt x="40" y="30"/>
                      </a:cubicBezTo>
                      <a:cubicBezTo>
                        <a:pt x="40" y="29"/>
                        <a:pt x="40" y="29"/>
                        <a:pt x="40" y="28"/>
                      </a:cubicBezTo>
                      <a:cubicBezTo>
                        <a:pt x="40" y="28"/>
                        <a:pt x="40" y="28"/>
                        <a:pt x="40" y="28"/>
                      </a:cubicBezTo>
                      <a:cubicBezTo>
                        <a:pt x="40" y="28"/>
                        <a:pt x="40" y="28"/>
                        <a:pt x="40" y="28"/>
                      </a:cubicBezTo>
                      <a:cubicBezTo>
                        <a:pt x="40" y="28"/>
                        <a:pt x="40" y="28"/>
                        <a:pt x="40" y="28"/>
                      </a:cubicBezTo>
                      <a:cubicBezTo>
                        <a:pt x="40" y="28"/>
                        <a:pt x="39" y="28"/>
                        <a:pt x="39" y="28"/>
                      </a:cubicBezTo>
                      <a:cubicBezTo>
                        <a:pt x="39" y="28"/>
                        <a:pt x="39" y="28"/>
                        <a:pt x="39" y="28"/>
                      </a:cubicBezTo>
                      <a:cubicBezTo>
                        <a:pt x="38" y="28"/>
                        <a:pt x="38" y="28"/>
                        <a:pt x="38" y="28"/>
                      </a:cubicBezTo>
                      <a:cubicBezTo>
                        <a:pt x="38" y="28"/>
                        <a:pt x="38" y="28"/>
                        <a:pt x="38" y="28"/>
                      </a:cubicBezTo>
                      <a:cubicBezTo>
                        <a:pt x="38" y="27"/>
                        <a:pt x="38" y="27"/>
                        <a:pt x="38" y="27"/>
                      </a:cubicBezTo>
                      <a:cubicBezTo>
                        <a:pt x="38" y="27"/>
                        <a:pt x="38" y="27"/>
                        <a:pt x="38" y="27"/>
                      </a:cubicBezTo>
                      <a:cubicBezTo>
                        <a:pt x="38" y="27"/>
                        <a:pt x="38" y="27"/>
                        <a:pt x="38" y="27"/>
                      </a:cubicBezTo>
                      <a:cubicBezTo>
                        <a:pt x="38" y="27"/>
                        <a:pt x="38" y="27"/>
                        <a:pt x="37" y="27"/>
                      </a:cubicBezTo>
                      <a:cubicBezTo>
                        <a:pt x="37" y="27"/>
                        <a:pt x="37" y="27"/>
                        <a:pt x="37" y="27"/>
                      </a:cubicBezTo>
                      <a:cubicBezTo>
                        <a:pt x="37" y="27"/>
                        <a:pt x="37" y="27"/>
                        <a:pt x="36" y="27"/>
                      </a:cubicBezTo>
                      <a:cubicBezTo>
                        <a:pt x="37" y="27"/>
                        <a:pt x="37" y="28"/>
                        <a:pt x="38" y="28"/>
                      </a:cubicBezTo>
                      <a:cubicBezTo>
                        <a:pt x="38" y="28"/>
                        <a:pt x="38" y="28"/>
                        <a:pt x="38" y="28"/>
                      </a:cubicBezTo>
                      <a:cubicBezTo>
                        <a:pt x="38" y="28"/>
                        <a:pt x="39" y="28"/>
                        <a:pt x="39" y="29"/>
                      </a:cubicBezTo>
                      <a:cubicBezTo>
                        <a:pt x="39" y="33"/>
                        <a:pt x="39" y="33"/>
                        <a:pt x="39" y="33"/>
                      </a:cubicBezTo>
                      <a:cubicBezTo>
                        <a:pt x="39" y="33"/>
                        <a:pt x="39" y="33"/>
                        <a:pt x="39" y="33"/>
                      </a:cubicBezTo>
                      <a:cubicBezTo>
                        <a:pt x="39" y="33"/>
                        <a:pt x="39" y="33"/>
                        <a:pt x="38" y="34"/>
                      </a:cubicBezTo>
                      <a:cubicBezTo>
                        <a:pt x="38" y="34"/>
                        <a:pt x="38" y="34"/>
                        <a:pt x="38" y="34"/>
                      </a:cubicBezTo>
                      <a:cubicBezTo>
                        <a:pt x="38" y="34"/>
                        <a:pt x="38" y="34"/>
                        <a:pt x="38" y="34"/>
                      </a:cubicBezTo>
                      <a:cubicBezTo>
                        <a:pt x="38" y="35"/>
                        <a:pt x="38" y="35"/>
                        <a:pt x="38"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5" y="34"/>
                      </a:cubicBezTo>
                      <a:cubicBezTo>
                        <a:pt x="35" y="34"/>
                        <a:pt x="35" y="34"/>
                        <a:pt x="35" y="34"/>
                      </a:cubicBezTo>
                      <a:cubicBezTo>
                        <a:pt x="35" y="31"/>
                        <a:pt x="35" y="31"/>
                        <a:pt x="35" y="31"/>
                      </a:cubicBezTo>
                      <a:cubicBezTo>
                        <a:pt x="35" y="31"/>
                        <a:pt x="35" y="30"/>
                        <a:pt x="34" y="30"/>
                      </a:cubicBezTo>
                      <a:cubicBezTo>
                        <a:pt x="34" y="30"/>
                        <a:pt x="34" y="29"/>
                        <a:pt x="33" y="29"/>
                      </a:cubicBezTo>
                      <a:cubicBezTo>
                        <a:pt x="32" y="29"/>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29"/>
                        <a:pt x="30" y="28"/>
                        <a:pt x="30" y="28"/>
                      </a:cubicBezTo>
                      <a:cubicBezTo>
                        <a:pt x="30" y="28"/>
                        <a:pt x="30" y="28"/>
                        <a:pt x="30" y="28"/>
                      </a:cubicBezTo>
                      <a:cubicBezTo>
                        <a:pt x="30" y="27"/>
                        <a:pt x="30" y="27"/>
                        <a:pt x="29" y="27"/>
                      </a:cubicBezTo>
                      <a:cubicBezTo>
                        <a:pt x="29" y="27"/>
                        <a:pt x="29" y="27"/>
                        <a:pt x="29" y="27"/>
                      </a:cubicBezTo>
                      <a:cubicBezTo>
                        <a:pt x="28" y="27"/>
                        <a:pt x="28" y="27"/>
                        <a:pt x="28" y="27"/>
                      </a:cubicBezTo>
                      <a:cubicBezTo>
                        <a:pt x="28" y="27"/>
                        <a:pt x="28" y="27"/>
                        <a:pt x="28" y="27"/>
                      </a:cubicBezTo>
                      <a:cubicBezTo>
                        <a:pt x="28" y="27"/>
                        <a:pt x="28" y="27"/>
                        <a:pt x="27" y="26"/>
                      </a:cubicBezTo>
                      <a:cubicBezTo>
                        <a:pt x="27" y="26"/>
                        <a:pt x="27" y="26"/>
                        <a:pt x="27" y="26"/>
                      </a:cubicBezTo>
                      <a:cubicBezTo>
                        <a:pt x="27" y="26"/>
                        <a:pt x="27" y="26"/>
                        <a:pt x="27" y="26"/>
                      </a:cubicBezTo>
                      <a:cubicBezTo>
                        <a:pt x="27" y="26"/>
                        <a:pt x="26" y="26"/>
                        <a:pt x="26" y="26"/>
                      </a:cubicBezTo>
                      <a:cubicBezTo>
                        <a:pt x="26" y="26"/>
                        <a:pt x="26" y="26"/>
                        <a:pt x="26" y="26"/>
                      </a:cubicBezTo>
                      <a:cubicBezTo>
                        <a:pt x="26" y="27"/>
                        <a:pt x="25" y="27"/>
                        <a:pt x="25" y="27"/>
                      </a:cubicBezTo>
                      <a:cubicBezTo>
                        <a:pt x="25" y="27"/>
                        <a:pt x="25" y="27"/>
                        <a:pt x="25" y="27"/>
                      </a:cubicBezTo>
                      <a:cubicBezTo>
                        <a:pt x="25" y="27"/>
                        <a:pt x="25" y="27"/>
                        <a:pt x="25" y="27"/>
                      </a:cubicBezTo>
                      <a:cubicBezTo>
                        <a:pt x="22" y="27"/>
                        <a:pt x="22" y="27"/>
                        <a:pt x="22" y="27"/>
                      </a:cubicBezTo>
                      <a:cubicBezTo>
                        <a:pt x="22" y="27"/>
                        <a:pt x="22" y="27"/>
                        <a:pt x="22" y="27"/>
                      </a:cubicBezTo>
                      <a:cubicBezTo>
                        <a:pt x="22" y="27"/>
                        <a:pt x="22" y="27"/>
                        <a:pt x="22" y="27"/>
                      </a:cubicBezTo>
                      <a:cubicBezTo>
                        <a:pt x="22" y="27"/>
                        <a:pt x="22" y="27"/>
                        <a:pt x="22" y="27"/>
                      </a:cubicBezTo>
                      <a:cubicBezTo>
                        <a:pt x="22" y="28"/>
                        <a:pt x="22" y="29"/>
                        <a:pt x="21" y="29"/>
                      </a:cubicBezTo>
                      <a:cubicBezTo>
                        <a:pt x="20" y="30"/>
                        <a:pt x="20" y="30"/>
                        <a:pt x="20" y="30"/>
                      </a:cubicBezTo>
                      <a:cubicBezTo>
                        <a:pt x="20" y="29"/>
                        <a:pt x="20" y="29"/>
                        <a:pt x="20" y="29"/>
                      </a:cubicBezTo>
                      <a:cubicBezTo>
                        <a:pt x="20" y="27"/>
                        <a:pt x="19" y="25"/>
                        <a:pt x="17" y="23"/>
                      </a:cubicBezTo>
                      <a:cubicBezTo>
                        <a:pt x="17" y="23"/>
                        <a:pt x="16" y="22"/>
                        <a:pt x="16" y="22"/>
                      </a:cubicBezTo>
                      <a:cubicBezTo>
                        <a:pt x="15" y="21"/>
                        <a:pt x="13" y="20"/>
                        <a:pt x="13" y="18"/>
                      </a:cubicBezTo>
                      <a:cubicBezTo>
                        <a:pt x="12" y="17"/>
                        <a:pt x="12" y="17"/>
                        <a:pt x="12" y="17"/>
                      </a:cubicBezTo>
                      <a:cubicBezTo>
                        <a:pt x="13" y="17"/>
                        <a:pt x="13" y="17"/>
                        <a:pt x="13" y="17"/>
                      </a:cubicBezTo>
                      <a:cubicBezTo>
                        <a:pt x="13" y="17"/>
                        <a:pt x="14" y="17"/>
                        <a:pt x="14" y="16"/>
                      </a:cubicBezTo>
                      <a:cubicBezTo>
                        <a:pt x="14" y="16"/>
                        <a:pt x="14" y="16"/>
                        <a:pt x="14" y="16"/>
                      </a:cubicBezTo>
                      <a:cubicBezTo>
                        <a:pt x="14" y="16"/>
                        <a:pt x="15" y="15"/>
                        <a:pt x="15" y="15"/>
                      </a:cubicBezTo>
                      <a:cubicBezTo>
                        <a:pt x="15" y="15"/>
                        <a:pt x="15" y="14"/>
                        <a:pt x="16" y="14"/>
                      </a:cubicBezTo>
                      <a:cubicBezTo>
                        <a:pt x="16" y="13"/>
                        <a:pt x="17" y="13"/>
                        <a:pt x="17" y="13"/>
                      </a:cubicBezTo>
                      <a:cubicBezTo>
                        <a:pt x="17" y="13"/>
                        <a:pt x="17" y="13"/>
                        <a:pt x="17" y="13"/>
                      </a:cubicBezTo>
                      <a:cubicBezTo>
                        <a:pt x="18" y="13"/>
                        <a:pt x="18" y="13"/>
                        <a:pt x="18" y="13"/>
                      </a:cubicBezTo>
                      <a:cubicBezTo>
                        <a:pt x="18" y="13"/>
                        <a:pt x="18" y="13"/>
                        <a:pt x="18" y="13"/>
                      </a:cubicBezTo>
                      <a:cubicBezTo>
                        <a:pt x="18" y="13"/>
                        <a:pt x="18" y="12"/>
                        <a:pt x="19" y="12"/>
                      </a:cubicBezTo>
                      <a:cubicBezTo>
                        <a:pt x="20" y="12"/>
                        <a:pt x="20" y="12"/>
                        <a:pt x="20" y="12"/>
                      </a:cubicBezTo>
                      <a:cubicBezTo>
                        <a:pt x="20" y="12"/>
                        <a:pt x="20" y="12"/>
                        <a:pt x="20" y="12"/>
                      </a:cubicBezTo>
                      <a:cubicBezTo>
                        <a:pt x="20" y="13"/>
                        <a:pt x="21" y="13"/>
                        <a:pt x="21" y="13"/>
                      </a:cubicBezTo>
                      <a:cubicBezTo>
                        <a:pt x="21" y="13"/>
                        <a:pt x="21" y="13"/>
                        <a:pt x="21" y="13"/>
                      </a:cubicBezTo>
                      <a:cubicBezTo>
                        <a:pt x="21" y="12"/>
                        <a:pt x="21" y="12"/>
                        <a:pt x="21" y="12"/>
                      </a:cubicBezTo>
                      <a:cubicBezTo>
                        <a:pt x="21" y="12"/>
                        <a:pt x="21" y="12"/>
                        <a:pt x="22" y="12"/>
                      </a:cubicBezTo>
                      <a:cubicBezTo>
                        <a:pt x="22" y="12"/>
                        <a:pt x="22" y="12"/>
                        <a:pt x="22" y="12"/>
                      </a:cubicBezTo>
                      <a:cubicBezTo>
                        <a:pt x="22" y="12"/>
                        <a:pt x="22" y="12"/>
                        <a:pt x="22"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1"/>
                        <a:pt x="26" y="11"/>
                      </a:cubicBezTo>
                      <a:cubicBezTo>
                        <a:pt x="26" y="11"/>
                        <a:pt x="25" y="11"/>
                        <a:pt x="25" y="11"/>
                      </a:cubicBezTo>
                      <a:cubicBezTo>
                        <a:pt x="25" y="11"/>
                        <a:pt x="25" y="10"/>
                        <a:pt x="24" y="10"/>
                      </a:cubicBezTo>
                      <a:cubicBezTo>
                        <a:pt x="24" y="10"/>
                        <a:pt x="24" y="10"/>
                        <a:pt x="24" y="10"/>
                      </a:cubicBezTo>
                      <a:cubicBezTo>
                        <a:pt x="24" y="9"/>
                        <a:pt x="24" y="9"/>
                        <a:pt x="23" y="9"/>
                      </a:cubicBezTo>
                      <a:cubicBezTo>
                        <a:pt x="23" y="9"/>
                        <a:pt x="23" y="8"/>
                        <a:pt x="23" y="8"/>
                      </a:cubicBezTo>
                      <a:cubicBezTo>
                        <a:pt x="23" y="8"/>
                        <a:pt x="23" y="8"/>
                        <a:pt x="23" y="7"/>
                      </a:cubicBezTo>
                      <a:cubicBezTo>
                        <a:pt x="23" y="6"/>
                        <a:pt x="23" y="6"/>
                        <a:pt x="23" y="6"/>
                      </a:cubicBezTo>
                      <a:cubicBezTo>
                        <a:pt x="24" y="6"/>
                        <a:pt x="24" y="6"/>
                        <a:pt x="24" y="6"/>
                      </a:cubicBezTo>
                      <a:cubicBezTo>
                        <a:pt x="24" y="6"/>
                        <a:pt x="24" y="6"/>
                        <a:pt x="24" y="6"/>
                      </a:cubicBezTo>
                      <a:cubicBezTo>
                        <a:pt x="24" y="6"/>
                        <a:pt x="24" y="6"/>
                        <a:pt x="24" y="6"/>
                      </a:cubicBezTo>
                      <a:cubicBezTo>
                        <a:pt x="24" y="6"/>
                        <a:pt x="24" y="5"/>
                        <a:pt x="24" y="5"/>
                      </a:cubicBezTo>
                      <a:cubicBezTo>
                        <a:pt x="24" y="5"/>
                        <a:pt x="24" y="5"/>
                        <a:pt x="24" y="4"/>
                      </a:cubicBezTo>
                      <a:cubicBezTo>
                        <a:pt x="24" y="4"/>
                        <a:pt x="24" y="4"/>
                        <a:pt x="23" y="4"/>
                      </a:cubicBezTo>
                      <a:cubicBezTo>
                        <a:pt x="23" y="4"/>
                        <a:pt x="23" y="4"/>
                        <a:pt x="23" y="4"/>
                      </a:cubicBezTo>
                      <a:cubicBezTo>
                        <a:pt x="23" y="4"/>
                        <a:pt x="23"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2"/>
                        <a:pt x="22" y="2"/>
                      </a:cubicBezTo>
                      <a:cubicBezTo>
                        <a:pt x="22" y="0"/>
                        <a:pt x="22" y="0"/>
                        <a:pt x="22" y="0"/>
                      </a:cubicBezTo>
                      <a:cubicBezTo>
                        <a:pt x="23" y="1"/>
                        <a:pt x="23" y="1"/>
                        <a:pt x="23" y="1"/>
                      </a:cubicBezTo>
                      <a:cubicBezTo>
                        <a:pt x="24" y="1"/>
                        <a:pt x="26" y="2"/>
                        <a:pt x="27" y="2"/>
                      </a:cubicBezTo>
                      <a:cubicBezTo>
                        <a:pt x="28" y="3"/>
                        <a:pt x="30" y="4"/>
                        <a:pt x="32" y="5"/>
                      </a:cubicBezTo>
                      <a:cubicBezTo>
                        <a:pt x="33" y="6"/>
                        <a:pt x="35" y="7"/>
                        <a:pt x="36" y="8"/>
                      </a:cubicBezTo>
                      <a:cubicBezTo>
                        <a:pt x="36" y="8"/>
                        <a:pt x="36" y="8"/>
                        <a:pt x="37" y="9"/>
                      </a:cubicBezTo>
                      <a:cubicBezTo>
                        <a:pt x="37" y="9"/>
                        <a:pt x="37" y="9"/>
                        <a:pt x="37" y="9"/>
                      </a:cubicBezTo>
                      <a:cubicBezTo>
                        <a:pt x="37" y="9"/>
                        <a:pt x="38" y="9"/>
                        <a:pt x="38" y="9"/>
                      </a:cubicBezTo>
                      <a:cubicBezTo>
                        <a:pt x="38" y="9"/>
                        <a:pt x="38" y="9"/>
                        <a:pt x="38" y="9"/>
                      </a:cubicBezTo>
                      <a:cubicBezTo>
                        <a:pt x="38" y="10"/>
                        <a:pt x="38" y="10"/>
                        <a:pt x="39" y="10"/>
                      </a:cubicBezTo>
                      <a:cubicBezTo>
                        <a:pt x="39" y="11"/>
                        <a:pt x="39" y="11"/>
                        <a:pt x="40" y="11"/>
                      </a:cubicBezTo>
                      <a:cubicBezTo>
                        <a:pt x="41" y="11"/>
                        <a:pt x="41" y="11"/>
                        <a:pt x="41" y="11"/>
                      </a:cubicBezTo>
                      <a:cubicBezTo>
                        <a:pt x="41" y="11"/>
                        <a:pt x="41" y="11"/>
                        <a:pt x="41" y="11"/>
                      </a:cubicBezTo>
                      <a:cubicBezTo>
                        <a:pt x="41" y="11"/>
                        <a:pt x="41" y="12"/>
                        <a:pt x="41" y="12"/>
                      </a:cubicBezTo>
                      <a:cubicBezTo>
                        <a:pt x="41" y="12"/>
                        <a:pt x="42" y="13"/>
                        <a:pt x="42" y="13"/>
                      </a:cubicBezTo>
                      <a:cubicBezTo>
                        <a:pt x="43" y="13"/>
                        <a:pt x="43" y="13"/>
                        <a:pt x="43" y="13"/>
                      </a:cubicBezTo>
                      <a:cubicBezTo>
                        <a:pt x="44" y="13"/>
                        <a:pt x="44" y="13"/>
                        <a:pt x="44" y="13"/>
                      </a:cubicBezTo>
                      <a:cubicBezTo>
                        <a:pt x="44" y="14"/>
                        <a:pt x="44" y="14"/>
                        <a:pt x="44" y="14"/>
                      </a:cubicBezTo>
                      <a:cubicBezTo>
                        <a:pt x="44" y="14"/>
                        <a:pt x="45" y="14"/>
                        <a:pt x="45" y="14"/>
                      </a:cubicBezTo>
                      <a:cubicBezTo>
                        <a:pt x="45" y="15"/>
                        <a:pt x="45" y="15"/>
                        <a:pt x="46" y="16"/>
                      </a:cubicBezTo>
                      <a:cubicBezTo>
                        <a:pt x="46" y="16"/>
                        <a:pt x="46" y="16"/>
                        <a:pt x="47" y="16"/>
                      </a:cubicBezTo>
                      <a:cubicBezTo>
                        <a:pt x="47" y="16"/>
                        <a:pt x="47" y="16"/>
                        <a:pt x="48" y="16"/>
                      </a:cubicBezTo>
                      <a:cubicBezTo>
                        <a:pt x="48" y="17"/>
                        <a:pt x="49" y="17"/>
                        <a:pt x="49" y="18"/>
                      </a:cubicBezTo>
                      <a:cubicBezTo>
                        <a:pt x="49" y="18"/>
                        <a:pt x="49" y="18"/>
                        <a:pt x="49" y="18"/>
                      </a:cubicBezTo>
                      <a:cubicBezTo>
                        <a:pt x="50" y="19"/>
                        <a:pt x="51" y="20"/>
                        <a:pt x="51" y="20"/>
                      </a:cubicBezTo>
                      <a:cubicBezTo>
                        <a:pt x="52" y="20"/>
                        <a:pt x="52" y="20"/>
                        <a:pt x="52" y="20"/>
                      </a:cubicBezTo>
                      <a:cubicBezTo>
                        <a:pt x="52" y="20"/>
                        <a:pt x="52" y="20"/>
                        <a:pt x="52" y="20"/>
                      </a:cubicBezTo>
                      <a:cubicBezTo>
                        <a:pt x="53" y="22"/>
                        <a:pt x="54" y="23"/>
                        <a:pt x="55" y="24"/>
                      </a:cubicBezTo>
                      <a:cubicBezTo>
                        <a:pt x="56" y="25"/>
                        <a:pt x="56" y="25"/>
                        <a:pt x="57" y="26"/>
                      </a:cubicBezTo>
                      <a:cubicBezTo>
                        <a:pt x="57" y="26"/>
                        <a:pt x="58" y="26"/>
                        <a:pt x="58" y="26"/>
                      </a:cubicBezTo>
                      <a:cubicBezTo>
                        <a:pt x="58" y="27"/>
                        <a:pt x="58" y="27"/>
                        <a:pt x="58" y="27"/>
                      </a:cubicBezTo>
                      <a:cubicBezTo>
                        <a:pt x="59" y="27"/>
                        <a:pt x="59" y="27"/>
                        <a:pt x="59" y="27"/>
                      </a:cubicBezTo>
                      <a:cubicBezTo>
                        <a:pt x="59" y="28"/>
                        <a:pt x="59" y="28"/>
                        <a:pt x="60" y="28"/>
                      </a:cubicBezTo>
                      <a:cubicBezTo>
                        <a:pt x="60" y="29"/>
                        <a:pt x="60" y="29"/>
                        <a:pt x="61" y="30"/>
                      </a:cubicBezTo>
                      <a:cubicBezTo>
                        <a:pt x="61" y="30"/>
                        <a:pt x="61" y="30"/>
                        <a:pt x="61" y="31"/>
                      </a:cubicBezTo>
                      <a:cubicBezTo>
                        <a:pt x="61" y="31"/>
                        <a:pt x="61" y="31"/>
                        <a:pt x="62" y="31"/>
                      </a:cubicBezTo>
                      <a:cubicBezTo>
                        <a:pt x="62" y="32"/>
                        <a:pt x="62" y="32"/>
                        <a:pt x="63" y="33"/>
                      </a:cubicBezTo>
                      <a:cubicBezTo>
                        <a:pt x="63" y="33"/>
                        <a:pt x="63" y="33"/>
                        <a:pt x="63" y="33"/>
                      </a:cubicBezTo>
                      <a:cubicBezTo>
                        <a:pt x="64" y="33"/>
                        <a:pt x="64" y="33"/>
                        <a:pt x="64" y="33"/>
                      </a:cubicBezTo>
                      <a:cubicBezTo>
                        <a:pt x="64" y="33"/>
                        <a:pt x="64" y="34"/>
                        <a:pt x="64" y="34"/>
                      </a:cubicBezTo>
                      <a:cubicBezTo>
                        <a:pt x="64" y="34"/>
                        <a:pt x="64" y="34"/>
                        <a:pt x="64" y="34"/>
                      </a:cubicBezTo>
                      <a:cubicBezTo>
                        <a:pt x="64" y="34"/>
                        <a:pt x="64" y="34"/>
                        <a:pt x="64" y="34"/>
                      </a:cubicBezTo>
                      <a:cubicBezTo>
                        <a:pt x="65" y="34"/>
                        <a:pt x="65" y="35"/>
                        <a:pt x="65" y="35"/>
                      </a:cubicBezTo>
                      <a:cubicBezTo>
                        <a:pt x="65" y="35"/>
                        <a:pt x="65" y="36"/>
                        <a:pt x="65" y="36"/>
                      </a:cubicBezTo>
                      <a:cubicBezTo>
                        <a:pt x="65" y="36"/>
                        <a:pt x="65" y="36"/>
                        <a:pt x="66" y="36"/>
                      </a:cubicBezTo>
                      <a:cubicBezTo>
                        <a:pt x="66" y="36"/>
                        <a:pt x="66" y="36"/>
                        <a:pt x="66" y="36"/>
                      </a:cubicBezTo>
                      <a:cubicBezTo>
                        <a:pt x="66" y="37"/>
                        <a:pt x="67" y="37"/>
                        <a:pt x="67" y="37"/>
                      </a:cubicBezTo>
                      <a:cubicBezTo>
                        <a:pt x="67" y="37"/>
                        <a:pt x="67" y="37"/>
                        <a:pt x="67" y="38"/>
                      </a:cubicBezTo>
                      <a:cubicBezTo>
                        <a:pt x="67" y="38"/>
                        <a:pt x="68" y="38"/>
                        <a:pt x="68" y="39"/>
                      </a:cubicBezTo>
                      <a:cubicBezTo>
                        <a:pt x="68" y="39"/>
                        <a:pt x="68" y="39"/>
                        <a:pt x="68" y="39"/>
                      </a:cubicBezTo>
                      <a:cubicBezTo>
                        <a:pt x="68" y="39"/>
                        <a:pt x="68" y="39"/>
                        <a:pt x="68" y="39"/>
                      </a:cubicBezTo>
                      <a:cubicBezTo>
                        <a:pt x="68" y="39"/>
                        <a:pt x="68" y="39"/>
                        <a:pt x="68" y="39"/>
                      </a:cubicBezTo>
                      <a:cubicBezTo>
                        <a:pt x="68" y="39"/>
                        <a:pt x="69" y="40"/>
                        <a:pt x="69" y="40"/>
                      </a:cubicBezTo>
                      <a:cubicBezTo>
                        <a:pt x="69" y="40"/>
                        <a:pt x="69" y="40"/>
                        <a:pt x="69" y="40"/>
                      </a:cubicBezTo>
                      <a:cubicBezTo>
                        <a:pt x="69" y="40"/>
                        <a:pt x="69" y="40"/>
                        <a:pt x="69" y="40"/>
                      </a:cubicBezTo>
                      <a:cubicBezTo>
                        <a:pt x="69" y="41"/>
                        <a:pt x="69" y="41"/>
                        <a:pt x="69" y="41"/>
                      </a:cubicBezTo>
                      <a:cubicBezTo>
                        <a:pt x="70" y="41"/>
                        <a:pt x="70" y="42"/>
                        <a:pt x="70" y="42"/>
                      </a:cubicBezTo>
                      <a:cubicBezTo>
                        <a:pt x="70" y="42"/>
                        <a:pt x="70" y="42"/>
                        <a:pt x="70" y="42"/>
                      </a:cubicBezTo>
                      <a:cubicBezTo>
                        <a:pt x="70" y="42"/>
                        <a:pt x="70" y="42"/>
                        <a:pt x="70" y="42"/>
                      </a:cubicBezTo>
                      <a:cubicBezTo>
                        <a:pt x="70" y="42"/>
                        <a:pt x="70" y="42"/>
                        <a:pt x="70" y="42"/>
                      </a:cubicBezTo>
                      <a:cubicBezTo>
                        <a:pt x="71" y="42"/>
                        <a:pt x="71" y="42"/>
                        <a:pt x="71" y="42"/>
                      </a:cubicBezTo>
                      <a:cubicBezTo>
                        <a:pt x="71" y="44"/>
                        <a:pt x="71" y="44"/>
                        <a:pt x="71" y="44"/>
                      </a:cubicBezTo>
                      <a:cubicBezTo>
                        <a:pt x="71" y="44"/>
                        <a:pt x="70" y="44"/>
                        <a:pt x="70" y="44"/>
                      </a:cubicBezTo>
                      <a:cubicBezTo>
                        <a:pt x="70" y="44"/>
                        <a:pt x="70" y="44"/>
                        <a:pt x="70" y="44"/>
                      </a:cubicBezTo>
                      <a:cubicBezTo>
                        <a:pt x="71" y="44"/>
                        <a:pt x="71" y="44"/>
                        <a:pt x="71" y="44"/>
                      </a:cubicBezTo>
                      <a:cubicBezTo>
                        <a:pt x="71" y="44"/>
                        <a:pt x="71" y="44"/>
                        <a:pt x="71" y="44"/>
                      </a:cubicBezTo>
                      <a:cubicBezTo>
                        <a:pt x="71" y="45"/>
                        <a:pt x="71" y="45"/>
                        <a:pt x="71" y="45"/>
                      </a:cubicBezTo>
                      <a:cubicBezTo>
                        <a:pt x="71" y="45"/>
                        <a:pt x="72" y="45"/>
                        <a:pt x="72" y="45"/>
                      </a:cubicBezTo>
                      <a:cubicBezTo>
                        <a:pt x="72" y="45"/>
                        <a:pt x="72" y="46"/>
                        <a:pt x="72" y="46"/>
                      </a:cubicBezTo>
                      <a:cubicBezTo>
                        <a:pt x="72" y="46"/>
                        <a:pt x="72" y="46"/>
                        <a:pt x="72" y="47"/>
                      </a:cubicBezTo>
                      <a:cubicBezTo>
                        <a:pt x="72" y="47"/>
                        <a:pt x="72" y="47"/>
                        <a:pt x="72" y="47"/>
                      </a:cubicBezTo>
                      <a:cubicBezTo>
                        <a:pt x="72" y="47"/>
                        <a:pt x="72" y="47"/>
                        <a:pt x="72" y="47"/>
                      </a:cubicBezTo>
                      <a:cubicBezTo>
                        <a:pt x="73" y="47"/>
                        <a:pt x="73" y="47"/>
                        <a:pt x="73" y="47"/>
                      </a:cubicBezTo>
                      <a:cubicBezTo>
                        <a:pt x="73" y="47"/>
                        <a:pt x="73" y="47"/>
                        <a:pt x="73" y="48"/>
                      </a:cubicBezTo>
                      <a:cubicBezTo>
                        <a:pt x="73" y="48"/>
                        <a:pt x="73" y="48"/>
                        <a:pt x="73" y="48"/>
                      </a:cubicBezTo>
                      <a:cubicBezTo>
                        <a:pt x="73" y="49"/>
                        <a:pt x="73" y="49"/>
                        <a:pt x="73" y="49"/>
                      </a:cubicBezTo>
                      <a:cubicBezTo>
                        <a:pt x="73" y="49"/>
                        <a:pt x="73" y="49"/>
                        <a:pt x="73" y="49"/>
                      </a:cubicBezTo>
                      <a:cubicBezTo>
                        <a:pt x="73" y="49"/>
                        <a:pt x="73" y="49"/>
                        <a:pt x="73" y="49"/>
                      </a:cubicBezTo>
                      <a:cubicBezTo>
                        <a:pt x="73" y="49"/>
                        <a:pt x="73" y="49"/>
                        <a:pt x="74" y="49"/>
                      </a:cubicBezTo>
                      <a:cubicBezTo>
                        <a:pt x="74" y="49"/>
                        <a:pt x="74" y="49"/>
                        <a:pt x="74" y="49"/>
                      </a:cubicBezTo>
                      <a:cubicBezTo>
                        <a:pt x="74" y="49"/>
                        <a:pt x="74" y="49"/>
                        <a:pt x="74" y="49"/>
                      </a:cubicBezTo>
                      <a:cubicBezTo>
                        <a:pt x="74" y="49"/>
                        <a:pt x="74" y="50"/>
                        <a:pt x="74" y="50"/>
                      </a:cubicBezTo>
                      <a:cubicBezTo>
                        <a:pt x="74" y="50"/>
                        <a:pt x="74" y="50"/>
                        <a:pt x="74" y="51"/>
                      </a:cubicBezTo>
                      <a:cubicBezTo>
                        <a:pt x="74" y="51"/>
                        <a:pt x="74" y="51"/>
                        <a:pt x="75" y="51"/>
                      </a:cubicBezTo>
                      <a:cubicBezTo>
                        <a:pt x="75" y="51"/>
                        <a:pt x="75" y="51"/>
                        <a:pt x="75" y="51"/>
                      </a:cubicBezTo>
                      <a:cubicBezTo>
                        <a:pt x="75" y="52"/>
                        <a:pt x="75" y="52"/>
                        <a:pt x="75" y="52"/>
                      </a:cubicBezTo>
                      <a:cubicBezTo>
                        <a:pt x="75" y="52"/>
                        <a:pt x="75" y="52"/>
                        <a:pt x="75" y="52"/>
                      </a:cubicBezTo>
                      <a:cubicBezTo>
                        <a:pt x="75" y="52"/>
                        <a:pt x="75" y="52"/>
                        <a:pt x="75" y="52"/>
                      </a:cubicBezTo>
                      <a:cubicBezTo>
                        <a:pt x="75" y="52"/>
                        <a:pt x="75" y="52"/>
                        <a:pt x="75" y="52"/>
                      </a:cubicBezTo>
                      <a:cubicBezTo>
                        <a:pt x="76" y="53"/>
                        <a:pt x="76" y="53"/>
                        <a:pt x="76" y="53"/>
                      </a:cubicBezTo>
                      <a:cubicBezTo>
                        <a:pt x="76" y="53"/>
                        <a:pt x="76" y="53"/>
                        <a:pt x="76" y="53"/>
                      </a:cubicBezTo>
                      <a:cubicBezTo>
                        <a:pt x="76" y="53"/>
                        <a:pt x="76" y="53"/>
                        <a:pt x="76" y="54"/>
                      </a:cubicBezTo>
                      <a:cubicBezTo>
                        <a:pt x="76" y="54"/>
                        <a:pt x="76" y="54"/>
                        <a:pt x="76" y="54"/>
                      </a:cubicBezTo>
                      <a:cubicBezTo>
                        <a:pt x="76" y="54"/>
                        <a:pt x="76" y="54"/>
                        <a:pt x="76" y="54"/>
                      </a:cubicBezTo>
                      <a:cubicBezTo>
                        <a:pt x="76" y="54"/>
                        <a:pt x="76" y="54"/>
                        <a:pt x="76" y="54"/>
                      </a:cubicBezTo>
                      <a:cubicBezTo>
                        <a:pt x="77" y="54"/>
                        <a:pt x="77" y="54"/>
                        <a:pt x="77" y="55"/>
                      </a:cubicBezTo>
                      <a:cubicBezTo>
                        <a:pt x="77" y="55"/>
                        <a:pt x="77" y="55"/>
                        <a:pt x="77" y="55"/>
                      </a:cubicBezTo>
                      <a:cubicBezTo>
                        <a:pt x="77" y="55"/>
                        <a:pt x="77" y="55"/>
                        <a:pt x="77" y="55"/>
                      </a:cubicBezTo>
                      <a:cubicBezTo>
                        <a:pt x="77" y="56"/>
                        <a:pt x="77" y="56"/>
                        <a:pt x="77" y="57"/>
                      </a:cubicBezTo>
                      <a:cubicBezTo>
                        <a:pt x="77" y="57"/>
                        <a:pt x="77" y="57"/>
                        <a:pt x="77" y="57"/>
                      </a:cubicBezTo>
                      <a:cubicBezTo>
                        <a:pt x="77" y="58"/>
                        <a:pt x="77" y="58"/>
                        <a:pt x="77" y="59"/>
                      </a:cubicBezTo>
                      <a:cubicBezTo>
                        <a:pt x="77" y="60"/>
                        <a:pt x="77" y="61"/>
                        <a:pt x="77" y="63"/>
                      </a:cubicBezTo>
                      <a:cubicBezTo>
                        <a:pt x="77" y="66"/>
                        <a:pt x="78" y="68"/>
                        <a:pt x="79" y="71"/>
                      </a:cubicBezTo>
                      <a:cubicBezTo>
                        <a:pt x="79" y="72"/>
                        <a:pt x="79" y="72"/>
                        <a:pt x="79" y="72"/>
                      </a:cubicBezTo>
                      <a:cubicBezTo>
                        <a:pt x="78" y="71"/>
                        <a:pt x="78" y="71"/>
                        <a:pt x="78" y="71"/>
                      </a:cubicBezTo>
                      <a:cubicBezTo>
                        <a:pt x="77" y="71"/>
                        <a:pt x="77" y="71"/>
                        <a:pt x="76" y="70"/>
                      </a:cubicBezTo>
                      <a:cubicBezTo>
                        <a:pt x="76" y="70"/>
                        <a:pt x="76" y="69"/>
                        <a:pt x="76" y="69"/>
                      </a:cubicBezTo>
                      <a:cubicBezTo>
                        <a:pt x="76" y="69"/>
                        <a:pt x="76" y="69"/>
                        <a:pt x="76" y="69"/>
                      </a:cubicBezTo>
                      <a:cubicBezTo>
                        <a:pt x="75" y="69"/>
                        <a:pt x="75" y="68"/>
                        <a:pt x="75" y="68"/>
                      </a:cubicBezTo>
                      <a:cubicBezTo>
                        <a:pt x="75" y="66"/>
                        <a:pt x="75" y="66"/>
                        <a:pt x="75" y="66"/>
                      </a:cubicBezTo>
                      <a:cubicBezTo>
                        <a:pt x="75" y="66"/>
                        <a:pt x="75" y="66"/>
                        <a:pt x="75" y="66"/>
                      </a:cubicBezTo>
                      <a:cubicBezTo>
                        <a:pt x="75" y="66"/>
                        <a:pt x="75" y="66"/>
                        <a:pt x="75" y="66"/>
                      </a:cubicBezTo>
                      <a:cubicBezTo>
                        <a:pt x="75" y="66"/>
                        <a:pt x="75" y="66"/>
                        <a:pt x="75" y="66"/>
                      </a:cubicBezTo>
                      <a:cubicBezTo>
                        <a:pt x="74" y="66"/>
                        <a:pt x="74" y="65"/>
                        <a:pt x="74" y="64"/>
                      </a:cubicBezTo>
                      <a:cubicBezTo>
                        <a:pt x="74" y="64"/>
                        <a:pt x="74" y="64"/>
                        <a:pt x="74" y="64"/>
                      </a:cubicBezTo>
                      <a:cubicBezTo>
                        <a:pt x="74" y="64"/>
                        <a:pt x="74" y="64"/>
                        <a:pt x="74" y="64"/>
                      </a:cubicBezTo>
                      <a:cubicBezTo>
                        <a:pt x="74" y="64"/>
                        <a:pt x="73" y="64"/>
                        <a:pt x="73" y="63"/>
                      </a:cubicBezTo>
                      <a:cubicBezTo>
                        <a:pt x="73" y="63"/>
                        <a:pt x="73" y="63"/>
                        <a:pt x="73" y="63"/>
                      </a:cubicBezTo>
                      <a:cubicBezTo>
                        <a:pt x="72" y="63"/>
                        <a:pt x="72" y="62"/>
                        <a:pt x="72" y="62"/>
                      </a:cubicBezTo>
                      <a:cubicBezTo>
                        <a:pt x="72" y="62"/>
                        <a:pt x="72" y="61"/>
                        <a:pt x="72" y="61"/>
                      </a:cubicBezTo>
                      <a:cubicBezTo>
                        <a:pt x="72" y="61"/>
                        <a:pt x="72" y="61"/>
                        <a:pt x="72" y="61"/>
                      </a:cubicBezTo>
                      <a:cubicBezTo>
                        <a:pt x="72" y="61"/>
                        <a:pt x="72" y="61"/>
                        <a:pt x="72" y="61"/>
                      </a:cubicBezTo>
                      <a:cubicBezTo>
                        <a:pt x="72" y="61"/>
                        <a:pt x="72" y="61"/>
                        <a:pt x="72" y="61"/>
                      </a:cubicBezTo>
                      <a:cubicBezTo>
                        <a:pt x="71" y="61"/>
                        <a:pt x="71" y="61"/>
                        <a:pt x="71" y="60"/>
                      </a:cubicBezTo>
                      <a:cubicBezTo>
                        <a:pt x="71" y="60"/>
                        <a:pt x="71" y="60"/>
                        <a:pt x="71" y="60"/>
                      </a:cubicBezTo>
                      <a:cubicBezTo>
                        <a:pt x="71" y="60"/>
                        <a:pt x="71" y="59"/>
                        <a:pt x="71" y="59"/>
                      </a:cubicBezTo>
                      <a:cubicBezTo>
                        <a:pt x="71" y="59"/>
                        <a:pt x="71" y="59"/>
                        <a:pt x="71" y="59"/>
                      </a:cubicBezTo>
                      <a:cubicBezTo>
                        <a:pt x="71" y="59"/>
                        <a:pt x="71" y="59"/>
                        <a:pt x="71" y="59"/>
                      </a:cubicBezTo>
                      <a:cubicBezTo>
                        <a:pt x="70" y="59"/>
                        <a:pt x="70" y="58"/>
                        <a:pt x="70" y="58"/>
                      </a:cubicBezTo>
                      <a:cubicBezTo>
                        <a:pt x="70" y="58"/>
                        <a:pt x="70" y="58"/>
                        <a:pt x="70" y="57"/>
                      </a:cubicBezTo>
                      <a:cubicBezTo>
                        <a:pt x="70" y="57"/>
                        <a:pt x="70" y="57"/>
                        <a:pt x="70" y="57"/>
                      </a:cubicBezTo>
                      <a:cubicBezTo>
                        <a:pt x="69" y="57"/>
                        <a:pt x="69" y="57"/>
                        <a:pt x="69" y="57"/>
                      </a:cubicBezTo>
                      <a:cubicBezTo>
                        <a:pt x="69" y="56"/>
                        <a:pt x="69" y="56"/>
                        <a:pt x="69" y="56"/>
                      </a:cubicBezTo>
                      <a:cubicBezTo>
                        <a:pt x="69" y="55"/>
                        <a:pt x="69" y="55"/>
                        <a:pt x="68" y="55"/>
                      </a:cubicBezTo>
                      <a:cubicBezTo>
                        <a:pt x="68" y="55"/>
                        <a:pt x="68" y="55"/>
                        <a:pt x="68" y="55"/>
                      </a:cubicBezTo>
                      <a:cubicBezTo>
                        <a:pt x="68" y="55"/>
                        <a:pt x="67" y="55"/>
                        <a:pt x="67" y="54"/>
                      </a:cubicBezTo>
                      <a:cubicBezTo>
                        <a:pt x="67" y="53"/>
                        <a:pt x="67" y="53"/>
                        <a:pt x="67" y="53"/>
                      </a:cubicBezTo>
                      <a:cubicBezTo>
                        <a:pt x="67" y="53"/>
                        <a:pt x="67" y="53"/>
                        <a:pt x="66" y="53"/>
                      </a:cubicBezTo>
                      <a:cubicBezTo>
                        <a:pt x="66" y="53"/>
                        <a:pt x="66" y="53"/>
                        <a:pt x="66" y="53"/>
                      </a:cubicBezTo>
                      <a:cubicBezTo>
                        <a:pt x="66" y="53"/>
                        <a:pt x="66" y="53"/>
                        <a:pt x="66" y="53"/>
                      </a:cubicBezTo>
                      <a:cubicBezTo>
                        <a:pt x="66" y="53"/>
                        <a:pt x="66" y="53"/>
                        <a:pt x="66" y="53"/>
                      </a:cubicBezTo>
                      <a:cubicBezTo>
                        <a:pt x="66" y="51"/>
                        <a:pt x="66" y="51"/>
                        <a:pt x="66" y="51"/>
                      </a:cubicBezTo>
                      <a:cubicBezTo>
                        <a:pt x="66" y="51"/>
                        <a:pt x="66" y="50"/>
                        <a:pt x="66" y="50"/>
                      </a:cubicBezTo>
                      <a:cubicBezTo>
                        <a:pt x="66" y="50"/>
                        <a:pt x="66" y="50"/>
                        <a:pt x="66" y="50"/>
                      </a:cubicBezTo>
                      <a:cubicBezTo>
                        <a:pt x="66" y="50"/>
                        <a:pt x="65" y="50"/>
                        <a:pt x="65" y="50"/>
                      </a:cubicBezTo>
                      <a:cubicBezTo>
                        <a:pt x="64" y="50"/>
                        <a:pt x="64" y="50"/>
                        <a:pt x="64" y="50"/>
                      </a:cubicBezTo>
                      <a:cubicBezTo>
                        <a:pt x="65" y="49"/>
                        <a:pt x="65" y="49"/>
                        <a:pt x="65" y="49"/>
                      </a:cubicBezTo>
                      <a:cubicBezTo>
                        <a:pt x="65" y="49"/>
                        <a:pt x="65" y="49"/>
                        <a:pt x="65" y="49"/>
                      </a:cubicBezTo>
                      <a:cubicBezTo>
                        <a:pt x="65" y="49"/>
                        <a:pt x="65" y="49"/>
                        <a:pt x="65" y="49"/>
                      </a:cubicBezTo>
                      <a:cubicBezTo>
                        <a:pt x="65" y="49"/>
                        <a:pt x="65" y="49"/>
                        <a:pt x="64" y="49"/>
                      </a:cubicBezTo>
                      <a:cubicBezTo>
                        <a:pt x="64" y="49"/>
                        <a:pt x="64" y="49"/>
                        <a:pt x="64" y="49"/>
                      </a:cubicBezTo>
                      <a:cubicBezTo>
                        <a:pt x="64" y="49"/>
                        <a:pt x="64" y="49"/>
                        <a:pt x="64" y="49"/>
                      </a:cubicBezTo>
                      <a:cubicBezTo>
                        <a:pt x="64" y="48"/>
                        <a:pt x="63" y="48"/>
                        <a:pt x="63" y="48"/>
                      </a:cubicBezTo>
                      <a:cubicBezTo>
                        <a:pt x="63" y="48"/>
                        <a:pt x="63" y="48"/>
                        <a:pt x="63" y="48"/>
                      </a:cubicBezTo>
                      <a:cubicBezTo>
                        <a:pt x="62" y="48"/>
                        <a:pt x="62" y="48"/>
                        <a:pt x="62" y="48"/>
                      </a:cubicBezTo>
                      <a:cubicBezTo>
                        <a:pt x="63" y="49"/>
                        <a:pt x="63" y="50"/>
                        <a:pt x="64" y="51"/>
                      </a:cubicBezTo>
                      <a:cubicBezTo>
                        <a:pt x="65" y="52"/>
                        <a:pt x="65" y="52"/>
                        <a:pt x="65" y="52"/>
                      </a:cubicBezTo>
                      <a:cubicBezTo>
                        <a:pt x="65" y="53"/>
                        <a:pt x="66" y="54"/>
                        <a:pt x="67" y="55"/>
                      </a:cubicBezTo>
                      <a:cubicBezTo>
                        <a:pt x="67" y="56"/>
                        <a:pt x="67" y="56"/>
                        <a:pt x="68" y="56"/>
                      </a:cubicBezTo>
                      <a:cubicBezTo>
                        <a:pt x="68" y="57"/>
                        <a:pt x="68" y="57"/>
                        <a:pt x="68" y="57"/>
                      </a:cubicBezTo>
                      <a:cubicBezTo>
                        <a:pt x="68" y="57"/>
                        <a:pt x="68" y="57"/>
                        <a:pt x="68" y="57"/>
                      </a:cubicBezTo>
                      <a:cubicBezTo>
                        <a:pt x="68" y="57"/>
                        <a:pt x="68" y="57"/>
                        <a:pt x="68" y="57"/>
                      </a:cubicBezTo>
                      <a:cubicBezTo>
                        <a:pt x="68" y="57"/>
                        <a:pt x="68" y="57"/>
                        <a:pt x="68" y="57"/>
                      </a:cubicBezTo>
                      <a:cubicBezTo>
                        <a:pt x="69" y="57"/>
                        <a:pt x="69" y="57"/>
                        <a:pt x="69" y="57"/>
                      </a:cubicBezTo>
                      <a:cubicBezTo>
                        <a:pt x="69" y="58"/>
                        <a:pt x="69" y="58"/>
                        <a:pt x="69" y="58"/>
                      </a:cubicBezTo>
                      <a:cubicBezTo>
                        <a:pt x="69" y="58"/>
                        <a:pt x="69" y="58"/>
                        <a:pt x="69" y="58"/>
                      </a:cubicBezTo>
                      <a:cubicBezTo>
                        <a:pt x="69" y="58"/>
                        <a:pt x="69" y="58"/>
                        <a:pt x="69" y="59"/>
                      </a:cubicBezTo>
                      <a:cubicBezTo>
                        <a:pt x="69" y="59"/>
                        <a:pt x="69" y="59"/>
                        <a:pt x="69" y="59"/>
                      </a:cubicBezTo>
                      <a:cubicBezTo>
                        <a:pt x="69" y="59"/>
                        <a:pt x="69" y="59"/>
                        <a:pt x="70" y="60"/>
                      </a:cubicBezTo>
                      <a:cubicBezTo>
                        <a:pt x="70" y="60"/>
                        <a:pt x="70" y="60"/>
                        <a:pt x="70" y="60"/>
                      </a:cubicBezTo>
                      <a:cubicBezTo>
                        <a:pt x="70" y="61"/>
                        <a:pt x="70" y="61"/>
                        <a:pt x="70" y="61"/>
                      </a:cubicBezTo>
                      <a:cubicBezTo>
                        <a:pt x="71" y="61"/>
                        <a:pt x="71" y="62"/>
                        <a:pt x="71" y="63"/>
                      </a:cubicBezTo>
                      <a:cubicBezTo>
                        <a:pt x="71" y="63"/>
                        <a:pt x="71" y="63"/>
                        <a:pt x="72" y="63"/>
                      </a:cubicBezTo>
                      <a:cubicBezTo>
                        <a:pt x="73" y="63"/>
                        <a:pt x="73" y="63"/>
                        <a:pt x="73" y="63"/>
                      </a:cubicBezTo>
                      <a:cubicBezTo>
                        <a:pt x="72" y="63"/>
                        <a:pt x="72" y="63"/>
                        <a:pt x="72" y="63"/>
                      </a:cubicBezTo>
                      <a:cubicBezTo>
                        <a:pt x="72" y="65"/>
                        <a:pt x="72" y="66"/>
                        <a:pt x="73" y="67"/>
                      </a:cubicBezTo>
                      <a:cubicBezTo>
                        <a:pt x="73" y="67"/>
                        <a:pt x="73" y="67"/>
                        <a:pt x="74" y="68"/>
                      </a:cubicBezTo>
                      <a:cubicBezTo>
                        <a:pt x="74" y="68"/>
                        <a:pt x="74" y="68"/>
                        <a:pt x="74" y="68"/>
                      </a:cubicBezTo>
                      <a:cubicBezTo>
                        <a:pt x="74" y="68"/>
                        <a:pt x="75" y="69"/>
                        <a:pt x="75" y="69"/>
                      </a:cubicBezTo>
                      <a:cubicBezTo>
                        <a:pt x="75" y="69"/>
                        <a:pt x="75" y="69"/>
                        <a:pt x="75" y="69"/>
                      </a:cubicBezTo>
                      <a:cubicBezTo>
                        <a:pt x="75" y="70"/>
                        <a:pt x="75" y="70"/>
                        <a:pt x="75" y="70"/>
                      </a:cubicBezTo>
                      <a:cubicBezTo>
                        <a:pt x="75" y="70"/>
                        <a:pt x="75" y="70"/>
                        <a:pt x="75" y="70"/>
                      </a:cubicBezTo>
                      <a:cubicBezTo>
                        <a:pt x="75" y="70"/>
                        <a:pt x="75" y="70"/>
                        <a:pt x="75" y="70"/>
                      </a:cubicBezTo>
                      <a:cubicBezTo>
                        <a:pt x="76" y="70"/>
                        <a:pt x="76" y="71"/>
                        <a:pt x="76" y="72"/>
                      </a:cubicBezTo>
                      <a:cubicBezTo>
                        <a:pt x="76" y="72"/>
                        <a:pt x="76" y="72"/>
                        <a:pt x="76" y="72"/>
                      </a:cubicBezTo>
                      <a:cubicBezTo>
                        <a:pt x="76" y="72"/>
                        <a:pt x="76" y="72"/>
                        <a:pt x="76" y="72"/>
                      </a:cubicBezTo>
                      <a:cubicBezTo>
                        <a:pt x="77" y="72"/>
                        <a:pt x="77" y="72"/>
                        <a:pt x="77" y="73"/>
                      </a:cubicBezTo>
                      <a:cubicBezTo>
                        <a:pt x="77" y="73"/>
                        <a:pt x="77" y="73"/>
                        <a:pt x="77" y="73"/>
                      </a:cubicBezTo>
                      <a:cubicBezTo>
                        <a:pt x="78" y="73"/>
                        <a:pt x="78" y="74"/>
                        <a:pt x="78" y="74"/>
                      </a:cubicBezTo>
                      <a:cubicBezTo>
                        <a:pt x="78" y="75"/>
                        <a:pt x="78" y="75"/>
                        <a:pt x="78" y="75"/>
                      </a:cubicBezTo>
                      <a:cubicBezTo>
                        <a:pt x="78" y="75"/>
                        <a:pt x="78" y="75"/>
                        <a:pt x="78" y="75"/>
                      </a:cubicBezTo>
                      <a:cubicBezTo>
                        <a:pt x="78" y="75"/>
                        <a:pt x="78" y="75"/>
                        <a:pt x="78" y="75"/>
                      </a:cubicBezTo>
                      <a:cubicBezTo>
                        <a:pt x="78" y="75"/>
                        <a:pt x="79" y="75"/>
                        <a:pt x="79" y="75"/>
                      </a:cubicBezTo>
                      <a:cubicBezTo>
                        <a:pt x="79" y="78"/>
                        <a:pt x="79" y="78"/>
                        <a:pt x="79" y="78"/>
                      </a:cubicBezTo>
                      <a:cubicBezTo>
                        <a:pt x="79" y="78"/>
                        <a:pt x="79" y="78"/>
                        <a:pt x="79" y="78"/>
                      </a:cubicBezTo>
                      <a:cubicBezTo>
                        <a:pt x="80" y="79"/>
                        <a:pt x="81" y="80"/>
                        <a:pt x="81" y="80"/>
                      </a:cubicBezTo>
                      <a:cubicBezTo>
                        <a:pt x="82" y="81"/>
                        <a:pt x="82" y="82"/>
                        <a:pt x="82" y="82"/>
                      </a:cubicBezTo>
                      <a:cubicBezTo>
                        <a:pt x="82" y="82"/>
                        <a:pt x="82" y="83"/>
                        <a:pt x="82" y="83"/>
                      </a:cubicBezTo>
                      <a:cubicBezTo>
                        <a:pt x="82" y="87"/>
                        <a:pt x="82" y="87"/>
                        <a:pt x="82" y="87"/>
                      </a:cubicBezTo>
                      <a:cubicBezTo>
                        <a:pt x="81" y="87"/>
                        <a:pt x="81" y="87"/>
                        <a:pt x="81" y="87"/>
                      </a:cubicBezTo>
                      <a:cubicBezTo>
                        <a:pt x="81" y="87"/>
                        <a:pt x="81" y="87"/>
                        <a:pt x="81" y="87"/>
                      </a:cubicBezTo>
                      <a:cubicBezTo>
                        <a:pt x="81" y="88"/>
                        <a:pt x="81" y="88"/>
                        <a:pt x="81" y="89"/>
                      </a:cubicBezTo>
                      <a:cubicBezTo>
                        <a:pt x="81" y="89"/>
                        <a:pt x="81" y="89"/>
                        <a:pt x="81" y="89"/>
                      </a:cubicBezTo>
                      <a:cubicBezTo>
                        <a:pt x="81" y="90"/>
                        <a:pt x="81" y="90"/>
                        <a:pt x="81" y="90"/>
                      </a:cubicBezTo>
                      <a:cubicBezTo>
                        <a:pt x="81" y="91"/>
                        <a:pt x="81" y="91"/>
                        <a:pt x="81" y="91"/>
                      </a:cubicBezTo>
                      <a:cubicBezTo>
                        <a:pt x="81" y="92"/>
                        <a:pt x="80" y="92"/>
                        <a:pt x="80" y="92"/>
                      </a:cubicBezTo>
                      <a:cubicBezTo>
                        <a:pt x="80" y="92"/>
                        <a:pt x="80" y="92"/>
                        <a:pt x="80" y="92"/>
                      </a:cubicBezTo>
                      <a:cubicBezTo>
                        <a:pt x="80" y="92"/>
                        <a:pt x="80" y="93"/>
                        <a:pt x="80" y="94"/>
                      </a:cubicBezTo>
                      <a:cubicBezTo>
                        <a:pt x="80" y="94"/>
                        <a:pt x="80" y="94"/>
                        <a:pt x="80" y="94"/>
                      </a:cubicBezTo>
                      <a:cubicBezTo>
                        <a:pt x="80" y="94"/>
                        <a:pt x="80" y="95"/>
                        <a:pt x="80" y="95"/>
                      </a:cubicBezTo>
                      <a:cubicBezTo>
                        <a:pt x="80" y="95"/>
                        <a:pt x="80" y="96"/>
                        <a:pt x="80" y="96"/>
                      </a:cubicBezTo>
                      <a:cubicBezTo>
                        <a:pt x="80" y="96"/>
                        <a:pt x="80" y="96"/>
                        <a:pt x="80" y="96"/>
                      </a:cubicBezTo>
                      <a:cubicBezTo>
                        <a:pt x="81" y="96"/>
                        <a:pt x="81" y="97"/>
                        <a:pt x="81" y="97"/>
                      </a:cubicBezTo>
                      <a:cubicBezTo>
                        <a:pt x="81" y="100"/>
                        <a:pt x="81" y="100"/>
                        <a:pt x="81" y="100"/>
                      </a:cubicBezTo>
                      <a:cubicBezTo>
                        <a:pt x="80" y="100"/>
                        <a:pt x="80" y="100"/>
                        <a:pt x="80" y="100"/>
                      </a:cubicBezTo>
                      <a:cubicBezTo>
                        <a:pt x="80" y="100"/>
                        <a:pt x="80" y="100"/>
                        <a:pt x="80" y="100"/>
                      </a:cubicBezTo>
                      <a:cubicBezTo>
                        <a:pt x="80" y="100"/>
                        <a:pt x="80" y="101"/>
                        <a:pt x="80" y="101"/>
                      </a:cubicBezTo>
                      <a:cubicBezTo>
                        <a:pt x="80" y="101"/>
                        <a:pt x="80" y="101"/>
                        <a:pt x="80" y="101"/>
                      </a:cubicBezTo>
                      <a:cubicBezTo>
                        <a:pt x="80" y="102"/>
                        <a:pt x="80" y="102"/>
                        <a:pt x="80"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3"/>
                        <a:pt x="79" y="103"/>
                        <a:pt x="79" y="103"/>
                      </a:cubicBezTo>
                      <a:cubicBezTo>
                        <a:pt x="79" y="103"/>
                        <a:pt x="79" y="103"/>
                        <a:pt x="79" y="103"/>
                      </a:cubicBezTo>
                      <a:cubicBezTo>
                        <a:pt x="79" y="103"/>
                        <a:pt x="78" y="103"/>
                        <a:pt x="78" y="104"/>
                      </a:cubicBezTo>
                      <a:cubicBezTo>
                        <a:pt x="78" y="105"/>
                        <a:pt x="78" y="106"/>
                        <a:pt x="78" y="107"/>
                      </a:cubicBezTo>
                      <a:cubicBezTo>
                        <a:pt x="78" y="108"/>
                        <a:pt x="78" y="109"/>
                        <a:pt x="78" y="110"/>
                      </a:cubicBezTo>
                      <a:cubicBezTo>
                        <a:pt x="78" y="112"/>
                        <a:pt x="78" y="114"/>
                        <a:pt x="78" y="115"/>
                      </a:cubicBezTo>
                      <a:cubicBezTo>
                        <a:pt x="78" y="116"/>
                        <a:pt x="78" y="116"/>
                        <a:pt x="78" y="116"/>
                      </a:cubicBezTo>
                      <a:cubicBezTo>
                        <a:pt x="77" y="116"/>
                        <a:pt x="77" y="116"/>
                        <a:pt x="77" y="116"/>
                      </a:cubicBezTo>
                      <a:cubicBezTo>
                        <a:pt x="77" y="116"/>
                        <a:pt x="77" y="116"/>
                        <a:pt x="77" y="116"/>
                      </a:cubicBezTo>
                      <a:cubicBezTo>
                        <a:pt x="77" y="116"/>
                        <a:pt x="77" y="116"/>
                        <a:pt x="77" y="116"/>
                      </a:cubicBezTo>
                      <a:cubicBezTo>
                        <a:pt x="77" y="116"/>
                        <a:pt x="77" y="116"/>
                        <a:pt x="77" y="116"/>
                      </a:cubicBezTo>
                      <a:cubicBezTo>
                        <a:pt x="77" y="116"/>
                        <a:pt x="77" y="116"/>
                        <a:pt x="77" y="116"/>
                      </a:cubicBezTo>
                      <a:cubicBezTo>
                        <a:pt x="77" y="116"/>
                        <a:pt x="77" y="117"/>
                        <a:pt x="77" y="117"/>
                      </a:cubicBezTo>
                      <a:cubicBezTo>
                        <a:pt x="77" y="117"/>
                        <a:pt x="77" y="117"/>
                        <a:pt x="76" y="117"/>
                      </a:cubicBezTo>
                      <a:cubicBezTo>
                        <a:pt x="76" y="118"/>
                        <a:pt x="76" y="119"/>
                        <a:pt x="76" y="119"/>
                      </a:cubicBezTo>
                      <a:cubicBezTo>
                        <a:pt x="76" y="120"/>
                        <a:pt x="76" y="121"/>
                        <a:pt x="76" y="122"/>
                      </a:cubicBezTo>
                      <a:cubicBezTo>
                        <a:pt x="76" y="122"/>
                        <a:pt x="76" y="122"/>
                        <a:pt x="76" y="123"/>
                      </a:cubicBezTo>
                      <a:cubicBezTo>
                        <a:pt x="76" y="123"/>
                        <a:pt x="76" y="124"/>
                        <a:pt x="76" y="124"/>
                      </a:cubicBezTo>
                      <a:cubicBezTo>
                        <a:pt x="76" y="125"/>
                        <a:pt x="76" y="125"/>
                        <a:pt x="76" y="125"/>
                      </a:cubicBezTo>
                      <a:cubicBezTo>
                        <a:pt x="75" y="126"/>
                        <a:pt x="75" y="126"/>
                        <a:pt x="75" y="126"/>
                      </a:cubicBezTo>
                      <a:cubicBezTo>
                        <a:pt x="74" y="126"/>
                        <a:pt x="73" y="127"/>
                        <a:pt x="72" y="128"/>
                      </a:cubicBezTo>
                      <a:cubicBezTo>
                        <a:pt x="72" y="129"/>
                        <a:pt x="72" y="129"/>
                        <a:pt x="71" y="129"/>
                      </a:cubicBezTo>
                      <a:cubicBezTo>
                        <a:pt x="71" y="130"/>
                        <a:pt x="71" y="130"/>
                        <a:pt x="71" y="130"/>
                      </a:cubicBezTo>
                      <a:cubicBezTo>
                        <a:pt x="71" y="130"/>
                        <a:pt x="71" y="130"/>
                        <a:pt x="71" y="131"/>
                      </a:cubicBezTo>
                      <a:cubicBezTo>
                        <a:pt x="71" y="131"/>
                        <a:pt x="71" y="132"/>
                        <a:pt x="71" y="132"/>
                      </a:cubicBezTo>
                      <a:cubicBezTo>
                        <a:pt x="71" y="133"/>
                        <a:pt x="70" y="133"/>
                        <a:pt x="70" y="133"/>
                      </a:cubicBezTo>
                      <a:cubicBezTo>
                        <a:pt x="70" y="133"/>
                        <a:pt x="70" y="133"/>
                        <a:pt x="70" y="133"/>
                      </a:cubicBezTo>
                      <a:cubicBezTo>
                        <a:pt x="69" y="133"/>
                        <a:pt x="69" y="133"/>
                        <a:pt x="69" y="134"/>
                      </a:cubicBezTo>
                      <a:cubicBezTo>
                        <a:pt x="69" y="134"/>
                        <a:pt x="69" y="134"/>
                        <a:pt x="69" y="135"/>
                      </a:cubicBezTo>
                      <a:cubicBezTo>
                        <a:pt x="69" y="136"/>
                        <a:pt x="69" y="136"/>
                        <a:pt x="69" y="136"/>
                      </a:cubicBezTo>
                      <a:cubicBezTo>
                        <a:pt x="68" y="136"/>
                        <a:pt x="68" y="136"/>
                        <a:pt x="68" y="136"/>
                      </a:cubicBezTo>
                      <a:cubicBezTo>
                        <a:pt x="68" y="135"/>
                        <a:pt x="68" y="135"/>
                        <a:pt x="68" y="135"/>
                      </a:cubicBezTo>
                      <a:cubicBezTo>
                        <a:pt x="68" y="136"/>
                        <a:pt x="68" y="136"/>
                        <a:pt x="68" y="137"/>
                      </a:cubicBezTo>
                      <a:cubicBezTo>
                        <a:pt x="68" y="137"/>
                        <a:pt x="68" y="137"/>
                        <a:pt x="68" y="137"/>
                      </a:cubicBezTo>
                      <a:cubicBezTo>
                        <a:pt x="68" y="138"/>
                        <a:pt x="68" y="139"/>
                        <a:pt x="68" y="140"/>
                      </a:cubicBezTo>
                      <a:cubicBezTo>
                        <a:pt x="67" y="141"/>
                        <a:pt x="67" y="142"/>
                        <a:pt x="66" y="142"/>
                      </a:cubicBezTo>
                      <a:cubicBezTo>
                        <a:pt x="66" y="142"/>
                        <a:pt x="66" y="142"/>
                        <a:pt x="65" y="142"/>
                      </a:cubicBezTo>
                      <a:cubicBezTo>
                        <a:pt x="65" y="142"/>
                        <a:pt x="65" y="142"/>
                        <a:pt x="65" y="142"/>
                      </a:cubicBezTo>
                      <a:cubicBezTo>
                        <a:pt x="65" y="142"/>
                        <a:pt x="65" y="142"/>
                        <a:pt x="65" y="142"/>
                      </a:cubicBezTo>
                      <a:cubicBezTo>
                        <a:pt x="65" y="142"/>
                        <a:pt x="65" y="142"/>
                        <a:pt x="65" y="142"/>
                      </a:cubicBezTo>
                      <a:cubicBezTo>
                        <a:pt x="65" y="143"/>
                        <a:pt x="65" y="143"/>
                        <a:pt x="65" y="143"/>
                      </a:cubicBezTo>
                      <a:cubicBezTo>
                        <a:pt x="64" y="143"/>
                        <a:pt x="64" y="143"/>
                        <a:pt x="64" y="143"/>
                      </a:cubicBezTo>
                      <a:cubicBezTo>
                        <a:pt x="64" y="143"/>
                        <a:pt x="64" y="143"/>
                        <a:pt x="64" y="143"/>
                      </a:cubicBezTo>
                      <a:cubicBezTo>
                        <a:pt x="64" y="143"/>
                        <a:pt x="64" y="143"/>
                        <a:pt x="64" y="143"/>
                      </a:cubicBezTo>
                      <a:cubicBezTo>
                        <a:pt x="64" y="143"/>
                        <a:pt x="64" y="143"/>
                        <a:pt x="64" y="143"/>
                      </a:cubicBezTo>
                      <a:cubicBezTo>
                        <a:pt x="64" y="143"/>
                        <a:pt x="64" y="143"/>
                        <a:pt x="64" y="143"/>
                      </a:cubicBezTo>
                      <a:cubicBezTo>
                        <a:pt x="64" y="143"/>
                        <a:pt x="64" y="144"/>
                        <a:pt x="63" y="144"/>
                      </a:cubicBezTo>
                      <a:cubicBezTo>
                        <a:pt x="63" y="144"/>
                        <a:pt x="63" y="144"/>
                        <a:pt x="63" y="144"/>
                      </a:cubicBezTo>
                      <a:cubicBezTo>
                        <a:pt x="63" y="144"/>
                        <a:pt x="63" y="145"/>
                        <a:pt x="63" y="145"/>
                      </a:cubicBezTo>
                      <a:cubicBezTo>
                        <a:pt x="63" y="145"/>
                        <a:pt x="63" y="145"/>
                        <a:pt x="63" y="145"/>
                      </a:cubicBezTo>
                      <a:cubicBezTo>
                        <a:pt x="64" y="145"/>
                        <a:pt x="64" y="146"/>
                        <a:pt x="64" y="146"/>
                      </a:cubicBezTo>
                      <a:cubicBezTo>
                        <a:pt x="64" y="147"/>
                        <a:pt x="64" y="147"/>
                        <a:pt x="64" y="147"/>
                      </a:cubicBezTo>
                      <a:cubicBezTo>
                        <a:pt x="64" y="147"/>
                        <a:pt x="64" y="148"/>
                        <a:pt x="64" y="148"/>
                      </a:cubicBezTo>
                      <a:cubicBezTo>
                        <a:pt x="64" y="148"/>
                        <a:pt x="64" y="149"/>
                        <a:pt x="64" y="149"/>
                      </a:cubicBezTo>
                      <a:cubicBezTo>
                        <a:pt x="64" y="150"/>
                        <a:pt x="64" y="150"/>
                        <a:pt x="63" y="150"/>
                      </a:cubicBezTo>
                      <a:cubicBezTo>
                        <a:pt x="63" y="150"/>
                        <a:pt x="62" y="150"/>
                        <a:pt x="62" y="150"/>
                      </a:cubicBezTo>
                      <a:cubicBezTo>
                        <a:pt x="62" y="150"/>
                        <a:pt x="61" y="150"/>
                        <a:pt x="61" y="150"/>
                      </a:cubicBezTo>
                      <a:cubicBezTo>
                        <a:pt x="61" y="150"/>
                        <a:pt x="61" y="150"/>
                        <a:pt x="60" y="150"/>
                      </a:cubicBezTo>
                      <a:cubicBezTo>
                        <a:pt x="60" y="150"/>
                        <a:pt x="60" y="150"/>
                        <a:pt x="60" y="150"/>
                      </a:cubicBezTo>
                      <a:cubicBezTo>
                        <a:pt x="59" y="150"/>
                        <a:pt x="58" y="151"/>
                        <a:pt x="58" y="151"/>
                      </a:cubicBezTo>
                      <a:cubicBezTo>
                        <a:pt x="57" y="152"/>
                        <a:pt x="57" y="153"/>
                        <a:pt x="57" y="154"/>
                      </a:cubicBezTo>
                      <a:cubicBezTo>
                        <a:pt x="57" y="155"/>
                        <a:pt x="57" y="155"/>
                        <a:pt x="57" y="155"/>
                      </a:cubicBezTo>
                      <a:cubicBezTo>
                        <a:pt x="56" y="155"/>
                        <a:pt x="56" y="155"/>
                        <a:pt x="56" y="155"/>
                      </a:cubicBezTo>
                      <a:cubicBezTo>
                        <a:pt x="56" y="155"/>
                        <a:pt x="55" y="156"/>
                        <a:pt x="55" y="156"/>
                      </a:cubicBezTo>
                      <a:cubicBezTo>
                        <a:pt x="55" y="156"/>
                        <a:pt x="55" y="156"/>
                        <a:pt x="55" y="156"/>
                      </a:cubicBezTo>
                      <a:cubicBezTo>
                        <a:pt x="55" y="157"/>
                        <a:pt x="54" y="157"/>
                        <a:pt x="54" y="157"/>
                      </a:cubicBezTo>
                      <a:cubicBezTo>
                        <a:pt x="54" y="157"/>
                        <a:pt x="54" y="157"/>
                        <a:pt x="54" y="157"/>
                      </a:cubicBezTo>
                      <a:cubicBezTo>
                        <a:pt x="54" y="157"/>
                        <a:pt x="54" y="157"/>
                        <a:pt x="54" y="157"/>
                      </a:cubicBezTo>
                      <a:cubicBezTo>
                        <a:pt x="52" y="157"/>
                        <a:pt x="52" y="157"/>
                        <a:pt x="52" y="157"/>
                      </a:cubicBezTo>
                      <a:cubicBezTo>
                        <a:pt x="51" y="158"/>
                        <a:pt x="50" y="158"/>
                        <a:pt x="49" y="158"/>
                      </a:cubicBezTo>
                      <a:cubicBezTo>
                        <a:pt x="49" y="158"/>
                        <a:pt x="49" y="158"/>
                        <a:pt x="48" y="158"/>
                      </a:cubicBezTo>
                      <a:cubicBezTo>
                        <a:pt x="48" y="158"/>
                        <a:pt x="47" y="158"/>
                        <a:pt x="46" y="158"/>
                      </a:cubicBezTo>
                      <a:cubicBezTo>
                        <a:pt x="46" y="158"/>
                        <a:pt x="46" y="158"/>
                        <a:pt x="46" y="158"/>
                      </a:cubicBezTo>
                      <a:cubicBezTo>
                        <a:pt x="45" y="158"/>
                        <a:pt x="45" y="159"/>
                        <a:pt x="45" y="159"/>
                      </a:cubicBezTo>
                      <a:close/>
                      <a:moveTo>
                        <a:pt x="33" y="25"/>
                      </a:moveTo>
                      <a:cubicBezTo>
                        <a:pt x="33" y="25"/>
                        <a:pt x="33" y="26"/>
                        <a:pt x="34" y="26"/>
                      </a:cubicBezTo>
                      <a:cubicBezTo>
                        <a:pt x="34" y="25"/>
                        <a:pt x="34" y="25"/>
                        <a:pt x="34" y="25"/>
                      </a:cubicBezTo>
                      <a:cubicBezTo>
                        <a:pt x="34" y="25"/>
                        <a:pt x="34" y="25"/>
                        <a:pt x="34" y="25"/>
                      </a:cubicBezTo>
                      <a:cubicBezTo>
                        <a:pt x="34" y="25"/>
                        <a:pt x="34" y="25"/>
                        <a:pt x="33" y="24"/>
                      </a:cubicBezTo>
                      <a:cubicBezTo>
                        <a:pt x="33" y="24"/>
                        <a:pt x="33" y="24"/>
                        <a:pt x="33" y="24"/>
                      </a:cubicBezTo>
                      <a:cubicBezTo>
                        <a:pt x="32" y="24"/>
                        <a:pt x="32" y="24"/>
                        <a:pt x="32" y="24"/>
                      </a:cubicBezTo>
                      <a:cubicBezTo>
                        <a:pt x="32" y="24"/>
                        <a:pt x="32" y="23"/>
                        <a:pt x="32"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29" y="22"/>
                        <a:pt x="29" y="22"/>
                      </a:cubicBezTo>
                      <a:cubicBezTo>
                        <a:pt x="29" y="22"/>
                        <a:pt x="30" y="22"/>
                        <a:pt x="30" y="22"/>
                      </a:cubicBezTo>
                      <a:cubicBezTo>
                        <a:pt x="30" y="23"/>
                        <a:pt x="30" y="24"/>
                        <a:pt x="31" y="24"/>
                      </a:cubicBezTo>
                      <a:cubicBezTo>
                        <a:pt x="32" y="24"/>
                        <a:pt x="32" y="24"/>
                        <a:pt x="32" y="24"/>
                      </a:cubicBezTo>
                      <a:cubicBezTo>
                        <a:pt x="31" y="24"/>
                        <a:pt x="31" y="24"/>
                        <a:pt x="31" y="24"/>
                      </a:cubicBezTo>
                      <a:cubicBezTo>
                        <a:pt x="31" y="24"/>
                        <a:pt x="31" y="24"/>
                        <a:pt x="31" y="24"/>
                      </a:cubicBezTo>
                      <a:cubicBezTo>
                        <a:pt x="31" y="24"/>
                        <a:pt x="31" y="24"/>
                        <a:pt x="31" y="24"/>
                      </a:cubicBezTo>
                      <a:cubicBezTo>
                        <a:pt x="31" y="24"/>
                        <a:pt x="32" y="25"/>
                        <a:pt x="32" y="25"/>
                      </a:cubicBezTo>
                      <a:cubicBezTo>
                        <a:pt x="32" y="25"/>
                        <a:pt x="32" y="25"/>
                        <a:pt x="32" y="25"/>
                      </a:cubicBezTo>
                      <a:cubicBezTo>
                        <a:pt x="33" y="25"/>
                        <a:pt x="33" y="25"/>
                        <a:pt x="33" y="25"/>
                      </a:cubicBezTo>
                      <a:cubicBezTo>
                        <a:pt x="33" y="25"/>
                        <a:pt x="33" y="25"/>
                        <a:pt x="33" y="25"/>
                      </a:cubicBezTo>
                      <a:cubicBezTo>
                        <a:pt x="33" y="25"/>
                        <a:pt x="33" y="25"/>
                        <a:pt x="33" y="25"/>
                      </a:cubicBezTo>
                      <a:cubicBezTo>
                        <a:pt x="33" y="25"/>
                        <a:pt x="33" y="25"/>
                        <a:pt x="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5"/>
                <p:cNvSpPr/>
                <p:nvPr/>
              </p:nvSpPr>
              <p:spPr bwMode="auto">
                <a:xfrm>
                  <a:off x="3436" y="1498"/>
                  <a:ext cx="388" cy="810"/>
                </a:xfrm>
                <a:custGeom>
                  <a:avLst/>
                  <a:gdLst>
                    <a:gd name="T0" fmla="*/ 50 w 88"/>
                    <a:gd name="T1" fmla="*/ 182 h 184"/>
                    <a:gd name="T2" fmla="*/ 46 w 88"/>
                    <a:gd name="T3" fmla="*/ 177 h 184"/>
                    <a:gd name="T4" fmla="*/ 40 w 88"/>
                    <a:gd name="T5" fmla="*/ 170 h 184"/>
                    <a:gd name="T6" fmla="*/ 36 w 88"/>
                    <a:gd name="T7" fmla="*/ 159 h 184"/>
                    <a:gd name="T8" fmla="*/ 34 w 88"/>
                    <a:gd name="T9" fmla="*/ 143 h 184"/>
                    <a:gd name="T10" fmla="*/ 33 w 88"/>
                    <a:gd name="T11" fmla="*/ 139 h 184"/>
                    <a:gd name="T12" fmla="*/ 29 w 88"/>
                    <a:gd name="T13" fmla="*/ 133 h 184"/>
                    <a:gd name="T14" fmla="*/ 23 w 88"/>
                    <a:gd name="T15" fmla="*/ 127 h 184"/>
                    <a:gd name="T16" fmla="*/ 20 w 88"/>
                    <a:gd name="T17" fmla="*/ 119 h 184"/>
                    <a:gd name="T18" fmla="*/ 17 w 88"/>
                    <a:gd name="T19" fmla="*/ 113 h 184"/>
                    <a:gd name="T20" fmla="*/ 15 w 88"/>
                    <a:gd name="T21" fmla="*/ 102 h 184"/>
                    <a:gd name="T22" fmla="*/ 17 w 88"/>
                    <a:gd name="T23" fmla="*/ 95 h 184"/>
                    <a:gd name="T24" fmla="*/ 15 w 88"/>
                    <a:gd name="T25" fmla="*/ 84 h 184"/>
                    <a:gd name="T26" fmla="*/ 11 w 88"/>
                    <a:gd name="T27" fmla="*/ 79 h 184"/>
                    <a:gd name="T28" fmla="*/ 8 w 88"/>
                    <a:gd name="T29" fmla="*/ 74 h 184"/>
                    <a:gd name="T30" fmla="*/ 3 w 88"/>
                    <a:gd name="T31" fmla="*/ 71 h 184"/>
                    <a:gd name="T32" fmla="*/ 2 w 88"/>
                    <a:gd name="T33" fmla="*/ 54 h 184"/>
                    <a:gd name="T34" fmla="*/ 55 w 88"/>
                    <a:gd name="T35" fmla="*/ 0 h 184"/>
                    <a:gd name="T36" fmla="*/ 53 w 88"/>
                    <a:gd name="T37" fmla="*/ 6 h 184"/>
                    <a:gd name="T38" fmla="*/ 49 w 88"/>
                    <a:gd name="T39" fmla="*/ 10 h 184"/>
                    <a:gd name="T40" fmla="*/ 48 w 88"/>
                    <a:gd name="T41" fmla="*/ 15 h 184"/>
                    <a:gd name="T42" fmla="*/ 53 w 88"/>
                    <a:gd name="T43" fmla="*/ 8 h 184"/>
                    <a:gd name="T44" fmla="*/ 63 w 88"/>
                    <a:gd name="T45" fmla="*/ 8 h 184"/>
                    <a:gd name="T46" fmla="*/ 66 w 88"/>
                    <a:gd name="T47" fmla="*/ 16 h 184"/>
                    <a:gd name="T48" fmla="*/ 61 w 88"/>
                    <a:gd name="T49" fmla="*/ 17 h 184"/>
                    <a:gd name="T50" fmla="*/ 50 w 88"/>
                    <a:gd name="T51" fmla="*/ 20 h 184"/>
                    <a:gd name="T52" fmla="*/ 51 w 88"/>
                    <a:gd name="T53" fmla="*/ 23 h 184"/>
                    <a:gd name="T54" fmla="*/ 46 w 88"/>
                    <a:gd name="T55" fmla="*/ 26 h 184"/>
                    <a:gd name="T56" fmla="*/ 42 w 88"/>
                    <a:gd name="T57" fmla="*/ 30 h 184"/>
                    <a:gd name="T58" fmla="*/ 35 w 88"/>
                    <a:gd name="T59" fmla="*/ 38 h 184"/>
                    <a:gd name="T60" fmla="*/ 29 w 88"/>
                    <a:gd name="T61" fmla="*/ 44 h 184"/>
                    <a:gd name="T62" fmla="*/ 26 w 88"/>
                    <a:gd name="T63" fmla="*/ 48 h 184"/>
                    <a:gd name="T64" fmla="*/ 21 w 88"/>
                    <a:gd name="T65" fmla="*/ 53 h 184"/>
                    <a:gd name="T66" fmla="*/ 14 w 88"/>
                    <a:gd name="T67" fmla="*/ 48 h 184"/>
                    <a:gd name="T68" fmla="*/ 9 w 88"/>
                    <a:gd name="T69" fmla="*/ 54 h 184"/>
                    <a:gd name="T70" fmla="*/ 7 w 88"/>
                    <a:gd name="T71" fmla="*/ 60 h 184"/>
                    <a:gd name="T72" fmla="*/ 6 w 88"/>
                    <a:gd name="T73" fmla="*/ 64 h 184"/>
                    <a:gd name="T74" fmla="*/ 10 w 88"/>
                    <a:gd name="T75" fmla="*/ 62 h 184"/>
                    <a:gd name="T76" fmla="*/ 12 w 88"/>
                    <a:gd name="T77" fmla="*/ 65 h 184"/>
                    <a:gd name="T78" fmla="*/ 13 w 88"/>
                    <a:gd name="T79" fmla="*/ 69 h 184"/>
                    <a:gd name="T80" fmla="*/ 14 w 88"/>
                    <a:gd name="T81" fmla="*/ 79 h 184"/>
                    <a:gd name="T82" fmla="*/ 20 w 88"/>
                    <a:gd name="T83" fmla="*/ 82 h 184"/>
                    <a:gd name="T84" fmla="*/ 22 w 88"/>
                    <a:gd name="T85" fmla="*/ 79 h 184"/>
                    <a:gd name="T86" fmla="*/ 29 w 88"/>
                    <a:gd name="T87" fmla="*/ 77 h 184"/>
                    <a:gd name="T88" fmla="*/ 40 w 88"/>
                    <a:gd name="T89" fmla="*/ 79 h 184"/>
                    <a:gd name="T90" fmla="*/ 46 w 88"/>
                    <a:gd name="T91" fmla="*/ 84 h 184"/>
                    <a:gd name="T92" fmla="*/ 55 w 88"/>
                    <a:gd name="T93" fmla="*/ 89 h 184"/>
                    <a:gd name="T94" fmla="*/ 60 w 88"/>
                    <a:gd name="T95" fmla="*/ 94 h 184"/>
                    <a:gd name="T96" fmla="*/ 59 w 88"/>
                    <a:gd name="T97" fmla="*/ 100 h 184"/>
                    <a:gd name="T98" fmla="*/ 68 w 88"/>
                    <a:gd name="T99" fmla="*/ 102 h 184"/>
                    <a:gd name="T100" fmla="*/ 78 w 88"/>
                    <a:gd name="T101" fmla="*/ 104 h 184"/>
                    <a:gd name="T102" fmla="*/ 87 w 88"/>
                    <a:gd name="T103" fmla="*/ 107 h 184"/>
                    <a:gd name="T104" fmla="*/ 88 w 88"/>
                    <a:gd name="T105" fmla="*/ 115 h 184"/>
                    <a:gd name="T106" fmla="*/ 82 w 88"/>
                    <a:gd name="T107" fmla="*/ 121 h 184"/>
                    <a:gd name="T108" fmla="*/ 81 w 88"/>
                    <a:gd name="T109" fmla="*/ 133 h 184"/>
                    <a:gd name="T110" fmla="*/ 73 w 88"/>
                    <a:gd name="T111" fmla="*/ 141 h 184"/>
                    <a:gd name="T112" fmla="*/ 65 w 88"/>
                    <a:gd name="T113" fmla="*/ 145 h 184"/>
                    <a:gd name="T114" fmla="*/ 60 w 88"/>
                    <a:gd name="T115" fmla="*/ 159 h 184"/>
                    <a:gd name="T116" fmla="*/ 56 w 88"/>
                    <a:gd name="T117" fmla="*/ 165 h 184"/>
                    <a:gd name="T118" fmla="*/ 51 w 88"/>
                    <a:gd name="T119" fmla="*/ 169 h 184"/>
                    <a:gd name="T120" fmla="*/ 54 w 88"/>
                    <a:gd name="T121" fmla="*/ 178 h 184"/>
                    <a:gd name="T122" fmla="*/ 55 w 88"/>
                    <a:gd name="T12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184">
                      <a:moveTo>
                        <a:pt x="54" y="184"/>
                      </a:moveTo>
                      <a:cubicBezTo>
                        <a:pt x="54" y="184"/>
                        <a:pt x="53" y="184"/>
                        <a:pt x="53" y="184"/>
                      </a:cubicBezTo>
                      <a:cubicBezTo>
                        <a:pt x="53" y="184"/>
                        <a:pt x="53" y="184"/>
                        <a:pt x="53" y="184"/>
                      </a:cubicBezTo>
                      <a:cubicBezTo>
                        <a:pt x="52" y="184"/>
                        <a:pt x="52" y="184"/>
                        <a:pt x="52" y="184"/>
                      </a:cubicBezTo>
                      <a:cubicBezTo>
                        <a:pt x="52" y="183"/>
                        <a:pt x="52" y="183"/>
                        <a:pt x="52" y="183"/>
                      </a:cubicBezTo>
                      <a:cubicBezTo>
                        <a:pt x="52" y="183"/>
                        <a:pt x="52" y="183"/>
                        <a:pt x="52" y="183"/>
                      </a:cubicBezTo>
                      <a:cubicBezTo>
                        <a:pt x="52" y="183"/>
                        <a:pt x="52" y="183"/>
                        <a:pt x="52" y="183"/>
                      </a:cubicBezTo>
                      <a:cubicBezTo>
                        <a:pt x="52" y="183"/>
                        <a:pt x="52" y="183"/>
                        <a:pt x="52" y="183"/>
                      </a:cubicBezTo>
                      <a:cubicBezTo>
                        <a:pt x="52" y="183"/>
                        <a:pt x="51" y="183"/>
                        <a:pt x="51" y="183"/>
                      </a:cubicBezTo>
                      <a:cubicBezTo>
                        <a:pt x="51" y="183"/>
                        <a:pt x="51" y="183"/>
                        <a:pt x="51" y="183"/>
                      </a:cubicBezTo>
                      <a:cubicBezTo>
                        <a:pt x="50" y="183"/>
                        <a:pt x="50" y="183"/>
                        <a:pt x="50" y="183"/>
                      </a:cubicBezTo>
                      <a:cubicBezTo>
                        <a:pt x="50" y="182"/>
                        <a:pt x="50" y="182"/>
                        <a:pt x="50" y="182"/>
                      </a:cubicBezTo>
                      <a:cubicBezTo>
                        <a:pt x="50" y="182"/>
                        <a:pt x="50" y="182"/>
                        <a:pt x="50" y="182"/>
                      </a:cubicBezTo>
                      <a:cubicBezTo>
                        <a:pt x="50" y="182"/>
                        <a:pt x="50" y="182"/>
                        <a:pt x="50" y="182"/>
                      </a:cubicBezTo>
                      <a:cubicBezTo>
                        <a:pt x="50" y="182"/>
                        <a:pt x="50" y="182"/>
                        <a:pt x="50" y="182"/>
                      </a:cubicBezTo>
                      <a:cubicBezTo>
                        <a:pt x="50" y="182"/>
                        <a:pt x="50" y="182"/>
                        <a:pt x="50" y="182"/>
                      </a:cubicBezTo>
                      <a:cubicBezTo>
                        <a:pt x="50" y="182"/>
                        <a:pt x="49" y="182"/>
                        <a:pt x="49" y="181"/>
                      </a:cubicBezTo>
                      <a:cubicBezTo>
                        <a:pt x="48" y="181"/>
                        <a:pt x="48" y="181"/>
                        <a:pt x="48" y="181"/>
                      </a:cubicBezTo>
                      <a:cubicBezTo>
                        <a:pt x="48" y="181"/>
                        <a:pt x="48" y="181"/>
                        <a:pt x="48" y="180"/>
                      </a:cubicBezTo>
                      <a:cubicBezTo>
                        <a:pt x="48" y="180"/>
                        <a:pt x="48" y="180"/>
                        <a:pt x="48" y="180"/>
                      </a:cubicBezTo>
                      <a:cubicBezTo>
                        <a:pt x="47" y="180"/>
                        <a:pt x="47" y="180"/>
                        <a:pt x="47" y="180"/>
                      </a:cubicBezTo>
                      <a:cubicBezTo>
                        <a:pt x="47" y="179"/>
                        <a:pt x="46" y="179"/>
                        <a:pt x="46" y="179"/>
                      </a:cubicBezTo>
                      <a:cubicBezTo>
                        <a:pt x="46" y="179"/>
                        <a:pt x="46" y="178"/>
                        <a:pt x="46" y="178"/>
                      </a:cubicBezTo>
                      <a:cubicBezTo>
                        <a:pt x="46" y="178"/>
                        <a:pt x="46" y="178"/>
                        <a:pt x="46" y="178"/>
                      </a:cubicBezTo>
                      <a:cubicBezTo>
                        <a:pt x="46" y="178"/>
                        <a:pt x="46" y="178"/>
                        <a:pt x="46" y="178"/>
                      </a:cubicBezTo>
                      <a:cubicBezTo>
                        <a:pt x="46" y="178"/>
                        <a:pt x="46" y="178"/>
                        <a:pt x="46" y="177"/>
                      </a:cubicBezTo>
                      <a:cubicBezTo>
                        <a:pt x="46" y="177"/>
                        <a:pt x="46" y="177"/>
                        <a:pt x="46" y="177"/>
                      </a:cubicBezTo>
                      <a:cubicBezTo>
                        <a:pt x="46" y="177"/>
                        <a:pt x="46" y="177"/>
                        <a:pt x="46" y="177"/>
                      </a:cubicBezTo>
                      <a:cubicBezTo>
                        <a:pt x="46" y="176"/>
                        <a:pt x="45" y="176"/>
                        <a:pt x="45" y="175"/>
                      </a:cubicBezTo>
                      <a:cubicBezTo>
                        <a:pt x="44" y="175"/>
                        <a:pt x="44" y="175"/>
                        <a:pt x="44" y="175"/>
                      </a:cubicBezTo>
                      <a:cubicBezTo>
                        <a:pt x="43" y="174"/>
                        <a:pt x="43" y="174"/>
                        <a:pt x="43" y="173"/>
                      </a:cubicBezTo>
                      <a:cubicBezTo>
                        <a:pt x="43" y="173"/>
                        <a:pt x="43" y="173"/>
                        <a:pt x="43" y="173"/>
                      </a:cubicBezTo>
                      <a:cubicBezTo>
                        <a:pt x="43" y="173"/>
                        <a:pt x="43" y="173"/>
                        <a:pt x="43" y="173"/>
                      </a:cubicBezTo>
                      <a:cubicBezTo>
                        <a:pt x="43" y="173"/>
                        <a:pt x="42" y="173"/>
                        <a:pt x="42" y="172"/>
                      </a:cubicBezTo>
                      <a:cubicBezTo>
                        <a:pt x="42" y="172"/>
                        <a:pt x="42" y="172"/>
                        <a:pt x="42" y="171"/>
                      </a:cubicBezTo>
                      <a:cubicBezTo>
                        <a:pt x="42" y="171"/>
                        <a:pt x="41" y="171"/>
                        <a:pt x="41" y="170"/>
                      </a:cubicBezTo>
                      <a:cubicBezTo>
                        <a:pt x="41" y="170"/>
                        <a:pt x="41" y="170"/>
                        <a:pt x="41" y="170"/>
                      </a:cubicBezTo>
                      <a:cubicBezTo>
                        <a:pt x="41" y="170"/>
                        <a:pt x="41" y="170"/>
                        <a:pt x="41" y="170"/>
                      </a:cubicBezTo>
                      <a:cubicBezTo>
                        <a:pt x="41" y="170"/>
                        <a:pt x="41" y="170"/>
                        <a:pt x="41" y="170"/>
                      </a:cubicBezTo>
                      <a:cubicBezTo>
                        <a:pt x="41" y="170"/>
                        <a:pt x="41" y="170"/>
                        <a:pt x="41" y="170"/>
                      </a:cubicBezTo>
                      <a:cubicBezTo>
                        <a:pt x="41" y="170"/>
                        <a:pt x="41" y="170"/>
                        <a:pt x="41" y="170"/>
                      </a:cubicBezTo>
                      <a:cubicBezTo>
                        <a:pt x="40" y="170"/>
                        <a:pt x="40" y="170"/>
                        <a:pt x="40" y="170"/>
                      </a:cubicBezTo>
                      <a:cubicBezTo>
                        <a:pt x="40" y="169"/>
                        <a:pt x="40" y="169"/>
                        <a:pt x="40" y="169"/>
                      </a:cubicBezTo>
                      <a:cubicBezTo>
                        <a:pt x="40" y="169"/>
                        <a:pt x="40" y="168"/>
                        <a:pt x="39" y="168"/>
                      </a:cubicBezTo>
                      <a:cubicBezTo>
                        <a:pt x="39" y="168"/>
                        <a:pt x="39" y="168"/>
                        <a:pt x="39" y="168"/>
                      </a:cubicBezTo>
                      <a:cubicBezTo>
                        <a:pt x="38" y="167"/>
                        <a:pt x="37" y="166"/>
                        <a:pt x="37" y="165"/>
                      </a:cubicBezTo>
                      <a:cubicBezTo>
                        <a:pt x="37" y="165"/>
                        <a:pt x="37" y="164"/>
                        <a:pt x="37" y="164"/>
                      </a:cubicBezTo>
                      <a:cubicBezTo>
                        <a:pt x="37" y="164"/>
                        <a:pt x="37" y="164"/>
                        <a:pt x="37" y="163"/>
                      </a:cubicBezTo>
                      <a:cubicBezTo>
                        <a:pt x="37" y="163"/>
                        <a:pt x="37" y="163"/>
                        <a:pt x="37" y="163"/>
                      </a:cubicBezTo>
                      <a:cubicBezTo>
                        <a:pt x="37" y="162"/>
                        <a:pt x="37" y="162"/>
                        <a:pt x="38" y="162"/>
                      </a:cubicBezTo>
                      <a:cubicBezTo>
                        <a:pt x="38" y="161"/>
                        <a:pt x="37" y="161"/>
                        <a:pt x="37" y="161"/>
                      </a:cubicBezTo>
                      <a:cubicBezTo>
                        <a:pt x="37" y="161"/>
                        <a:pt x="37" y="161"/>
                        <a:pt x="37" y="161"/>
                      </a:cubicBezTo>
                      <a:cubicBezTo>
                        <a:pt x="37" y="161"/>
                        <a:pt x="37" y="161"/>
                        <a:pt x="37" y="161"/>
                      </a:cubicBezTo>
                      <a:cubicBezTo>
                        <a:pt x="36" y="161"/>
                        <a:pt x="36" y="161"/>
                        <a:pt x="36" y="161"/>
                      </a:cubicBezTo>
                      <a:cubicBezTo>
                        <a:pt x="36" y="160"/>
                        <a:pt x="36" y="160"/>
                        <a:pt x="36" y="160"/>
                      </a:cubicBezTo>
                      <a:cubicBezTo>
                        <a:pt x="36" y="160"/>
                        <a:pt x="36" y="160"/>
                        <a:pt x="36" y="159"/>
                      </a:cubicBezTo>
                      <a:cubicBezTo>
                        <a:pt x="36" y="158"/>
                        <a:pt x="36" y="158"/>
                        <a:pt x="37" y="157"/>
                      </a:cubicBezTo>
                      <a:cubicBezTo>
                        <a:pt x="37" y="157"/>
                        <a:pt x="37" y="156"/>
                        <a:pt x="36" y="156"/>
                      </a:cubicBezTo>
                      <a:cubicBezTo>
                        <a:pt x="36" y="156"/>
                        <a:pt x="36" y="156"/>
                        <a:pt x="36" y="156"/>
                      </a:cubicBezTo>
                      <a:cubicBezTo>
                        <a:pt x="36" y="156"/>
                        <a:pt x="36" y="156"/>
                        <a:pt x="36" y="155"/>
                      </a:cubicBezTo>
                      <a:cubicBezTo>
                        <a:pt x="36" y="154"/>
                        <a:pt x="36" y="154"/>
                        <a:pt x="36" y="154"/>
                      </a:cubicBezTo>
                      <a:cubicBezTo>
                        <a:pt x="36" y="154"/>
                        <a:pt x="36" y="154"/>
                        <a:pt x="36" y="154"/>
                      </a:cubicBezTo>
                      <a:cubicBezTo>
                        <a:pt x="36" y="154"/>
                        <a:pt x="36" y="154"/>
                        <a:pt x="36" y="154"/>
                      </a:cubicBezTo>
                      <a:cubicBezTo>
                        <a:pt x="35" y="154"/>
                        <a:pt x="35" y="154"/>
                        <a:pt x="35" y="154"/>
                      </a:cubicBezTo>
                      <a:cubicBezTo>
                        <a:pt x="35" y="154"/>
                        <a:pt x="35" y="154"/>
                        <a:pt x="35" y="154"/>
                      </a:cubicBezTo>
                      <a:cubicBezTo>
                        <a:pt x="35" y="154"/>
                        <a:pt x="35" y="154"/>
                        <a:pt x="35" y="154"/>
                      </a:cubicBezTo>
                      <a:cubicBezTo>
                        <a:pt x="35" y="146"/>
                        <a:pt x="35" y="146"/>
                        <a:pt x="35" y="146"/>
                      </a:cubicBezTo>
                      <a:cubicBezTo>
                        <a:pt x="35" y="146"/>
                        <a:pt x="35" y="146"/>
                        <a:pt x="35" y="145"/>
                      </a:cubicBezTo>
                      <a:cubicBezTo>
                        <a:pt x="35" y="145"/>
                        <a:pt x="35" y="145"/>
                        <a:pt x="35" y="144"/>
                      </a:cubicBezTo>
                      <a:cubicBezTo>
                        <a:pt x="35" y="144"/>
                        <a:pt x="35" y="143"/>
                        <a:pt x="34" y="143"/>
                      </a:cubicBezTo>
                      <a:cubicBezTo>
                        <a:pt x="34" y="143"/>
                        <a:pt x="34" y="143"/>
                        <a:pt x="34" y="143"/>
                      </a:cubicBezTo>
                      <a:cubicBezTo>
                        <a:pt x="34" y="143"/>
                        <a:pt x="34" y="143"/>
                        <a:pt x="34" y="143"/>
                      </a:cubicBezTo>
                      <a:cubicBezTo>
                        <a:pt x="34" y="142"/>
                        <a:pt x="34" y="142"/>
                        <a:pt x="34" y="142"/>
                      </a:cubicBezTo>
                      <a:cubicBezTo>
                        <a:pt x="34" y="142"/>
                        <a:pt x="34" y="142"/>
                        <a:pt x="34" y="142"/>
                      </a:cubicBezTo>
                      <a:cubicBezTo>
                        <a:pt x="34" y="142"/>
                        <a:pt x="34" y="141"/>
                        <a:pt x="34" y="141"/>
                      </a:cubicBezTo>
                      <a:cubicBezTo>
                        <a:pt x="34" y="141"/>
                        <a:pt x="34" y="141"/>
                        <a:pt x="34" y="141"/>
                      </a:cubicBezTo>
                      <a:cubicBezTo>
                        <a:pt x="34" y="141"/>
                        <a:pt x="34" y="141"/>
                        <a:pt x="33" y="141"/>
                      </a:cubicBezTo>
                      <a:cubicBezTo>
                        <a:pt x="33" y="141"/>
                        <a:pt x="33" y="141"/>
                        <a:pt x="33" y="141"/>
                      </a:cubicBezTo>
                      <a:cubicBezTo>
                        <a:pt x="33" y="141"/>
                        <a:pt x="33" y="140"/>
                        <a:pt x="33" y="140"/>
                      </a:cubicBezTo>
                      <a:cubicBezTo>
                        <a:pt x="33" y="140"/>
                        <a:pt x="33" y="140"/>
                        <a:pt x="33" y="140"/>
                      </a:cubicBezTo>
                      <a:cubicBezTo>
                        <a:pt x="33" y="140"/>
                        <a:pt x="33" y="140"/>
                        <a:pt x="33" y="140"/>
                      </a:cubicBezTo>
                      <a:cubicBezTo>
                        <a:pt x="33" y="140"/>
                        <a:pt x="33" y="139"/>
                        <a:pt x="33" y="139"/>
                      </a:cubicBezTo>
                      <a:cubicBezTo>
                        <a:pt x="33" y="139"/>
                        <a:pt x="33" y="139"/>
                        <a:pt x="33" y="139"/>
                      </a:cubicBezTo>
                      <a:cubicBezTo>
                        <a:pt x="33" y="139"/>
                        <a:pt x="33" y="139"/>
                        <a:pt x="33" y="139"/>
                      </a:cubicBezTo>
                      <a:cubicBezTo>
                        <a:pt x="32" y="139"/>
                        <a:pt x="32" y="138"/>
                        <a:pt x="32" y="138"/>
                      </a:cubicBezTo>
                      <a:cubicBezTo>
                        <a:pt x="32" y="138"/>
                        <a:pt x="32" y="138"/>
                        <a:pt x="32" y="138"/>
                      </a:cubicBezTo>
                      <a:cubicBezTo>
                        <a:pt x="32" y="138"/>
                        <a:pt x="32" y="137"/>
                        <a:pt x="32" y="137"/>
                      </a:cubicBezTo>
                      <a:cubicBezTo>
                        <a:pt x="32" y="137"/>
                        <a:pt x="32" y="136"/>
                        <a:pt x="32" y="136"/>
                      </a:cubicBezTo>
                      <a:cubicBezTo>
                        <a:pt x="32" y="135"/>
                        <a:pt x="32" y="135"/>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4"/>
                        <a:pt x="31" y="134"/>
                        <a:pt x="31" y="134"/>
                      </a:cubicBezTo>
                      <a:cubicBezTo>
                        <a:pt x="30" y="134"/>
                        <a:pt x="30" y="133"/>
                        <a:pt x="30" y="133"/>
                      </a:cubicBezTo>
                      <a:cubicBezTo>
                        <a:pt x="30" y="133"/>
                        <a:pt x="30" y="133"/>
                        <a:pt x="29" y="133"/>
                      </a:cubicBezTo>
                      <a:cubicBezTo>
                        <a:pt x="29" y="133"/>
                        <a:pt x="29" y="133"/>
                        <a:pt x="29" y="133"/>
                      </a:cubicBezTo>
                      <a:cubicBezTo>
                        <a:pt x="29" y="133"/>
                        <a:pt x="29" y="133"/>
                        <a:pt x="28" y="133"/>
                      </a:cubicBezTo>
                      <a:cubicBezTo>
                        <a:pt x="28" y="133"/>
                        <a:pt x="28" y="133"/>
                        <a:pt x="28" y="133"/>
                      </a:cubicBezTo>
                      <a:cubicBezTo>
                        <a:pt x="28" y="133"/>
                        <a:pt x="28" y="133"/>
                        <a:pt x="28" y="133"/>
                      </a:cubicBezTo>
                      <a:cubicBezTo>
                        <a:pt x="28" y="133"/>
                        <a:pt x="28" y="133"/>
                        <a:pt x="28" y="133"/>
                      </a:cubicBezTo>
                      <a:cubicBezTo>
                        <a:pt x="28" y="133"/>
                        <a:pt x="27" y="133"/>
                        <a:pt x="27" y="132"/>
                      </a:cubicBezTo>
                      <a:cubicBezTo>
                        <a:pt x="27" y="131"/>
                        <a:pt x="27" y="131"/>
                        <a:pt x="27" y="131"/>
                      </a:cubicBezTo>
                      <a:cubicBezTo>
                        <a:pt x="27" y="130"/>
                        <a:pt x="27" y="130"/>
                        <a:pt x="27" y="130"/>
                      </a:cubicBezTo>
                      <a:cubicBezTo>
                        <a:pt x="27" y="130"/>
                        <a:pt x="27" y="130"/>
                        <a:pt x="27" y="130"/>
                      </a:cubicBezTo>
                      <a:cubicBezTo>
                        <a:pt x="27" y="130"/>
                        <a:pt x="27" y="130"/>
                        <a:pt x="27" y="130"/>
                      </a:cubicBezTo>
                      <a:cubicBezTo>
                        <a:pt x="23" y="130"/>
                        <a:pt x="23" y="130"/>
                        <a:pt x="23" y="130"/>
                      </a:cubicBezTo>
                      <a:cubicBezTo>
                        <a:pt x="23" y="129"/>
                        <a:pt x="23" y="129"/>
                        <a:pt x="23" y="129"/>
                      </a:cubicBezTo>
                      <a:cubicBezTo>
                        <a:pt x="24" y="129"/>
                        <a:pt x="24" y="128"/>
                        <a:pt x="23" y="128"/>
                      </a:cubicBezTo>
                      <a:cubicBezTo>
                        <a:pt x="23" y="128"/>
                        <a:pt x="23" y="128"/>
                        <a:pt x="23" y="128"/>
                      </a:cubicBezTo>
                      <a:cubicBezTo>
                        <a:pt x="23" y="128"/>
                        <a:pt x="22" y="128"/>
                        <a:pt x="23" y="127"/>
                      </a:cubicBezTo>
                      <a:cubicBezTo>
                        <a:pt x="23" y="127"/>
                        <a:pt x="23" y="127"/>
                        <a:pt x="23" y="127"/>
                      </a:cubicBezTo>
                      <a:cubicBezTo>
                        <a:pt x="23" y="127"/>
                        <a:pt x="23" y="127"/>
                        <a:pt x="22" y="126"/>
                      </a:cubicBezTo>
                      <a:cubicBezTo>
                        <a:pt x="22" y="126"/>
                        <a:pt x="22" y="126"/>
                        <a:pt x="22" y="125"/>
                      </a:cubicBezTo>
                      <a:cubicBezTo>
                        <a:pt x="21" y="125"/>
                        <a:pt x="21" y="125"/>
                        <a:pt x="21" y="125"/>
                      </a:cubicBezTo>
                      <a:cubicBezTo>
                        <a:pt x="21" y="125"/>
                        <a:pt x="21" y="125"/>
                        <a:pt x="21" y="125"/>
                      </a:cubicBezTo>
                      <a:cubicBezTo>
                        <a:pt x="21" y="124"/>
                        <a:pt x="21" y="124"/>
                        <a:pt x="21" y="124"/>
                      </a:cubicBezTo>
                      <a:cubicBezTo>
                        <a:pt x="21" y="124"/>
                        <a:pt x="21" y="124"/>
                        <a:pt x="21" y="124"/>
                      </a:cubicBezTo>
                      <a:cubicBezTo>
                        <a:pt x="21" y="124"/>
                        <a:pt x="21" y="124"/>
                        <a:pt x="21" y="124"/>
                      </a:cubicBezTo>
                      <a:cubicBezTo>
                        <a:pt x="21" y="123"/>
                        <a:pt x="21" y="123"/>
                        <a:pt x="21" y="122"/>
                      </a:cubicBezTo>
                      <a:cubicBezTo>
                        <a:pt x="21" y="121"/>
                        <a:pt x="21" y="120"/>
                        <a:pt x="21" y="120"/>
                      </a:cubicBezTo>
                      <a:cubicBezTo>
                        <a:pt x="21" y="120"/>
                        <a:pt x="21" y="120"/>
                        <a:pt x="20" y="120"/>
                      </a:cubicBezTo>
                      <a:cubicBezTo>
                        <a:pt x="20" y="120"/>
                        <a:pt x="20" y="120"/>
                        <a:pt x="20" y="120"/>
                      </a:cubicBezTo>
                      <a:cubicBezTo>
                        <a:pt x="20" y="120"/>
                        <a:pt x="20" y="120"/>
                        <a:pt x="20" y="120"/>
                      </a:cubicBezTo>
                      <a:cubicBezTo>
                        <a:pt x="20" y="119"/>
                        <a:pt x="20" y="119"/>
                        <a:pt x="20" y="119"/>
                      </a:cubicBezTo>
                      <a:cubicBezTo>
                        <a:pt x="20" y="119"/>
                        <a:pt x="20" y="119"/>
                        <a:pt x="20" y="119"/>
                      </a:cubicBezTo>
                      <a:cubicBezTo>
                        <a:pt x="20" y="119"/>
                        <a:pt x="20" y="118"/>
                        <a:pt x="20" y="118"/>
                      </a:cubicBezTo>
                      <a:cubicBezTo>
                        <a:pt x="20" y="118"/>
                        <a:pt x="20" y="118"/>
                        <a:pt x="20" y="118"/>
                      </a:cubicBezTo>
                      <a:cubicBezTo>
                        <a:pt x="19" y="118"/>
                        <a:pt x="19" y="118"/>
                        <a:pt x="19" y="118"/>
                      </a:cubicBezTo>
                      <a:cubicBezTo>
                        <a:pt x="19" y="117"/>
                        <a:pt x="19" y="117"/>
                        <a:pt x="19" y="117"/>
                      </a:cubicBezTo>
                      <a:cubicBezTo>
                        <a:pt x="19" y="117"/>
                        <a:pt x="19" y="117"/>
                        <a:pt x="19" y="117"/>
                      </a:cubicBezTo>
                      <a:cubicBezTo>
                        <a:pt x="19" y="117"/>
                        <a:pt x="19" y="117"/>
                        <a:pt x="19" y="116"/>
                      </a:cubicBezTo>
                      <a:cubicBezTo>
                        <a:pt x="19" y="116"/>
                        <a:pt x="19" y="116"/>
                        <a:pt x="19" y="116"/>
                      </a:cubicBezTo>
                      <a:cubicBezTo>
                        <a:pt x="19" y="116"/>
                        <a:pt x="19" y="116"/>
                        <a:pt x="19" y="116"/>
                      </a:cubicBezTo>
                      <a:cubicBezTo>
                        <a:pt x="19" y="116"/>
                        <a:pt x="19" y="116"/>
                        <a:pt x="19" y="116"/>
                      </a:cubicBezTo>
                      <a:cubicBezTo>
                        <a:pt x="18" y="116"/>
                        <a:pt x="18" y="116"/>
                        <a:pt x="18" y="115"/>
                      </a:cubicBezTo>
                      <a:cubicBezTo>
                        <a:pt x="18" y="115"/>
                        <a:pt x="18" y="115"/>
                        <a:pt x="18" y="115"/>
                      </a:cubicBezTo>
                      <a:cubicBezTo>
                        <a:pt x="17" y="115"/>
                        <a:pt x="17" y="114"/>
                        <a:pt x="17" y="114"/>
                      </a:cubicBezTo>
                      <a:cubicBezTo>
                        <a:pt x="17" y="114"/>
                        <a:pt x="17" y="113"/>
                        <a:pt x="17" y="113"/>
                      </a:cubicBezTo>
                      <a:cubicBezTo>
                        <a:pt x="16" y="113"/>
                        <a:pt x="16" y="112"/>
                        <a:pt x="16" y="112"/>
                      </a:cubicBezTo>
                      <a:cubicBezTo>
                        <a:pt x="16" y="111"/>
                        <a:pt x="15" y="111"/>
                        <a:pt x="15" y="110"/>
                      </a:cubicBezTo>
                      <a:cubicBezTo>
                        <a:pt x="14" y="110"/>
                        <a:pt x="14" y="110"/>
                        <a:pt x="14" y="110"/>
                      </a:cubicBezTo>
                      <a:cubicBezTo>
                        <a:pt x="13" y="109"/>
                        <a:pt x="13" y="108"/>
                        <a:pt x="13" y="108"/>
                      </a:cubicBezTo>
                      <a:cubicBezTo>
                        <a:pt x="13" y="108"/>
                        <a:pt x="13" y="108"/>
                        <a:pt x="13" y="108"/>
                      </a:cubicBezTo>
                      <a:cubicBezTo>
                        <a:pt x="13" y="104"/>
                        <a:pt x="13" y="104"/>
                        <a:pt x="13" y="104"/>
                      </a:cubicBezTo>
                      <a:cubicBezTo>
                        <a:pt x="14" y="105"/>
                        <a:pt x="14" y="105"/>
                        <a:pt x="14" y="105"/>
                      </a:cubicBezTo>
                      <a:cubicBezTo>
                        <a:pt x="14" y="105"/>
                        <a:pt x="14" y="105"/>
                        <a:pt x="14" y="105"/>
                      </a:cubicBezTo>
                      <a:cubicBezTo>
                        <a:pt x="14" y="105"/>
                        <a:pt x="14" y="105"/>
                        <a:pt x="14" y="105"/>
                      </a:cubicBezTo>
                      <a:cubicBezTo>
                        <a:pt x="14" y="105"/>
                        <a:pt x="14" y="104"/>
                        <a:pt x="14" y="104"/>
                      </a:cubicBezTo>
                      <a:cubicBezTo>
                        <a:pt x="14" y="104"/>
                        <a:pt x="14" y="104"/>
                        <a:pt x="14" y="104"/>
                      </a:cubicBezTo>
                      <a:cubicBezTo>
                        <a:pt x="14" y="103"/>
                        <a:pt x="14" y="103"/>
                        <a:pt x="15" y="103"/>
                      </a:cubicBezTo>
                      <a:cubicBezTo>
                        <a:pt x="15" y="103"/>
                        <a:pt x="15" y="103"/>
                        <a:pt x="15" y="103"/>
                      </a:cubicBezTo>
                      <a:cubicBezTo>
                        <a:pt x="15" y="103"/>
                        <a:pt x="15" y="103"/>
                        <a:pt x="15" y="102"/>
                      </a:cubicBezTo>
                      <a:cubicBezTo>
                        <a:pt x="15" y="102"/>
                        <a:pt x="15" y="102"/>
                        <a:pt x="15" y="102"/>
                      </a:cubicBezTo>
                      <a:cubicBezTo>
                        <a:pt x="14" y="102"/>
                        <a:pt x="14" y="101"/>
                        <a:pt x="14" y="100"/>
                      </a:cubicBezTo>
                      <a:cubicBezTo>
                        <a:pt x="14" y="100"/>
                        <a:pt x="14" y="100"/>
                        <a:pt x="14" y="100"/>
                      </a:cubicBezTo>
                      <a:cubicBezTo>
                        <a:pt x="14" y="98"/>
                        <a:pt x="14" y="98"/>
                        <a:pt x="14" y="98"/>
                      </a:cubicBezTo>
                      <a:cubicBezTo>
                        <a:pt x="15" y="98"/>
                        <a:pt x="15" y="98"/>
                        <a:pt x="15" y="98"/>
                      </a:cubicBezTo>
                      <a:cubicBezTo>
                        <a:pt x="15" y="98"/>
                        <a:pt x="15" y="98"/>
                        <a:pt x="15" y="98"/>
                      </a:cubicBezTo>
                      <a:cubicBezTo>
                        <a:pt x="15" y="98"/>
                        <a:pt x="15" y="98"/>
                        <a:pt x="15" y="98"/>
                      </a:cubicBezTo>
                      <a:cubicBezTo>
                        <a:pt x="15" y="98"/>
                        <a:pt x="15" y="97"/>
                        <a:pt x="15" y="97"/>
                      </a:cubicBezTo>
                      <a:cubicBezTo>
                        <a:pt x="15" y="97"/>
                        <a:pt x="16" y="97"/>
                        <a:pt x="16" y="97"/>
                      </a:cubicBezTo>
                      <a:cubicBezTo>
                        <a:pt x="16" y="96"/>
                        <a:pt x="16" y="96"/>
                        <a:pt x="16" y="96"/>
                      </a:cubicBezTo>
                      <a:cubicBezTo>
                        <a:pt x="16" y="95"/>
                        <a:pt x="16" y="95"/>
                        <a:pt x="16" y="95"/>
                      </a:cubicBezTo>
                      <a:cubicBezTo>
                        <a:pt x="17" y="95"/>
                        <a:pt x="17" y="95"/>
                        <a:pt x="17" y="95"/>
                      </a:cubicBezTo>
                      <a:cubicBezTo>
                        <a:pt x="17" y="95"/>
                        <a:pt x="17" y="95"/>
                        <a:pt x="17" y="95"/>
                      </a:cubicBezTo>
                      <a:cubicBezTo>
                        <a:pt x="17" y="95"/>
                        <a:pt x="17" y="95"/>
                        <a:pt x="17" y="95"/>
                      </a:cubicBezTo>
                      <a:cubicBezTo>
                        <a:pt x="17" y="95"/>
                        <a:pt x="17" y="95"/>
                        <a:pt x="17" y="95"/>
                      </a:cubicBezTo>
                      <a:cubicBezTo>
                        <a:pt x="17" y="91"/>
                        <a:pt x="17" y="91"/>
                        <a:pt x="17" y="91"/>
                      </a:cubicBezTo>
                      <a:cubicBezTo>
                        <a:pt x="18" y="92"/>
                        <a:pt x="18" y="92"/>
                        <a:pt x="18" y="92"/>
                      </a:cubicBezTo>
                      <a:cubicBezTo>
                        <a:pt x="18" y="92"/>
                        <a:pt x="18" y="91"/>
                        <a:pt x="18" y="90"/>
                      </a:cubicBezTo>
                      <a:cubicBezTo>
                        <a:pt x="18" y="90"/>
                        <a:pt x="18" y="89"/>
                        <a:pt x="18" y="89"/>
                      </a:cubicBezTo>
                      <a:cubicBezTo>
                        <a:pt x="17" y="89"/>
                        <a:pt x="17" y="89"/>
                        <a:pt x="17" y="89"/>
                      </a:cubicBezTo>
                      <a:cubicBezTo>
                        <a:pt x="17" y="88"/>
                        <a:pt x="17" y="88"/>
                        <a:pt x="17" y="88"/>
                      </a:cubicBezTo>
                      <a:cubicBezTo>
                        <a:pt x="17" y="88"/>
                        <a:pt x="17" y="88"/>
                        <a:pt x="17" y="88"/>
                      </a:cubicBezTo>
                      <a:cubicBezTo>
                        <a:pt x="17" y="87"/>
                        <a:pt x="17" y="87"/>
                        <a:pt x="17" y="86"/>
                      </a:cubicBezTo>
                      <a:cubicBezTo>
                        <a:pt x="17" y="86"/>
                        <a:pt x="17" y="86"/>
                        <a:pt x="17" y="86"/>
                      </a:cubicBezTo>
                      <a:cubicBezTo>
                        <a:pt x="16" y="86"/>
                        <a:pt x="16" y="86"/>
                        <a:pt x="16" y="85"/>
                      </a:cubicBezTo>
                      <a:cubicBezTo>
                        <a:pt x="16" y="84"/>
                        <a:pt x="16" y="84"/>
                        <a:pt x="16" y="84"/>
                      </a:cubicBezTo>
                      <a:cubicBezTo>
                        <a:pt x="16" y="84"/>
                        <a:pt x="16" y="84"/>
                        <a:pt x="16" y="84"/>
                      </a:cubicBezTo>
                      <a:cubicBezTo>
                        <a:pt x="15" y="84"/>
                        <a:pt x="15" y="84"/>
                        <a:pt x="15" y="84"/>
                      </a:cubicBezTo>
                      <a:cubicBezTo>
                        <a:pt x="15" y="84"/>
                        <a:pt x="15" y="84"/>
                        <a:pt x="15"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1" y="83"/>
                        <a:pt x="11" y="83"/>
                      </a:cubicBezTo>
                      <a:cubicBezTo>
                        <a:pt x="11" y="82"/>
                        <a:pt x="11" y="82"/>
                        <a:pt x="11" y="82"/>
                      </a:cubicBezTo>
                      <a:cubicBezTo>
                        <a:pt x="11" y="82"/>
                        <a:pt x="11" y="82"/>
                        <a:pt x="11" y="82"/>
                      </a:cubicBezTo>
                      <a:cubicBezTo>
                        <a:pt x="11" y="82"/>
                        <a:pt x="11" y="82"/>
                        <a:pt x="11" y="82"/>
                      </a:cubicBezTo>
                      <a:cubicBezTo>
                        <a:pt x="11" y="81"/>
                        <a:pt x="11" y="81"/>
                        <a:pt x="11" y="81"/>
                      </a:cubicBezTo>
                      <a:cubicBezTo>
                        <a:pt x="11" y="80"/>
                        <a:pt x="11" y="80"/>
                        <a:pt x="11" y="79"/>
                      </a:cubicBezTo>
                      <a:cubicBezTo>
                        <a:pt x="11" y="79"/>
                        <a:pt x="11" y="79"/>
                        <a:pt x="11" y="79"/>
                      </a:cubicBezTo>
                      <a:cubicBezTo>
                        <a:pt x="11" y="79"/>
                        <a:pt x="11" y="79"/>
                        <a:pt x="11" y="79"/>
                      </a:cubicBezTo>
                      <a:cubicBezTo>
                        <a:pt x="10" y="78"/>
                        <a:pt x="10" y="78"/>
                        <a:pt x="10" y="78"/>
                      </a:cubicBezTo>
                      <a:cubicBezTo>
                        <a:pt x="10" y="78"/>
                        <a:pt x="10" y="78"/>
                        <a:pt x="10" y="78"/>
                      </a:cubicBezTo>
                      <a:cubicBezTo>
                        <a:pt x="10" y="78"/>
                        <a:pt x="10" y="78"/>
                        <a:pt x="10" y="78"/>
                      </a:cubicBezTo>
                      <a:cubicBezTo>
                        <a:pt x="10" y="77"/>
                        <a:pt x="10" y="77"/>
                        <a:pt x="10" y="76"/>
                      </a:cubicBezTo>
                      <a:cubicBezTo>
                        <a:pt x="10" y="76"/>
                        <a:pt x="10" y="76"/>
                        <a:pt x="10" y="76"/>
                      </a:cubicBezTo>
                      <a:cubicBezTo>
                        <a:pt x="9" y="76"/>
                        <a:pt x="9" y="76"/>
                        <a:pt x="9" y="76"/>
                      </a:cubicBezTo>
                      <a:cubicBezTo>
                        <a:pt x="8" y="76"/>
                        <a:pt x="8" y="76"/>
                        <a:pt x="8" y="76"/>
                      </a:cubicBezTo>
                      <a:cubicBezTo>
                        <a:pt x="9" y="75"/>
                        <a:pt x="9" y="75"/>
                        <a:pt x="9" y="75"/>
                      </a:cubicBezTo>
                      <a:cubicBezTo>
                        <a:pt x="9" y="75"/>
                        <a:pt x="9" y="75"/>
                        <a:pt x="9" y="75"/>
                      </a:cubicBezTo>
                      <a:cubicBezTo>
                        <a:pt x="9" y="75"/>
                        <a:pt x="9" y="75"/>
                        <a:pt x="9" y="75"/>
                      </a:cubicBezTo>
                      <a:cubicBezTo>
                        <a:pt x="9" y="75"/>
                        <a:pt x="8" y="75"/>
                        <a:pt x="8" y="75"/>
                      </a:cubicBezTo>
                      <a:cubicBezTo>
                        <a:pt x="8" y="75"/>
                        <a:pt x="8" y="75"/>
                        <a:pt x="8" y="75"/>
                      </a:cubicBezTo>
                      <a:cubicBezTo>
                        <a:pt x="8" y="74"/>
                        <a:pt x="8" y="74"/>
                        <a:pt x="8" y="74"/>
                      </a:cubicBezTo>
                      <a:cubicBezTo>
                        <a:pt x="8" y="74"/>
                        <a:pt x="8" y="74"/>
                        <a:pt x="8" y="74"/>
                      </a:cubicBezTo>
                      <a:cubicBezTo>
                        <a:pt x="8" y="74"/>
                        <a:pt x="8" y="74"/>
                        <a:pt x="8" y="74"/>
                      </a:cubicBezTo>
                      <a:cubicBezTo>
                        <a:pt x="8" y="74"/>
                        <a:pt x="8" y="74"/>
                        <a:pt x="7" y="74"/>
                      </a:cubicBezTo>
                      <a:cubicBezTo>
                        <a:pt x="7" y="74"/>
                        <a:pt x="7" y="74"/>
                        <a:pt x="7" y="74"/>
                      </a:cubicBezTo>
                      <a:cubicBezTo>
                        <a:pt x="7" y="74"/>
                        <a:pt x="6" y="74"/>
                        <a:pt x="6" y="74"/>
                      </a:cubicBezTo>
                      <a:cubicBezTo>
                        <a:pt x="6" y="74"/>
                        <a:pt x="6" y="74"/>
                        <a:pt x="6" y="74"/>
                      </a:cubicBezTo>
                      <a:cubicBezTo>
                        <a:pt x="6" y="74"/>
                        <a:pt x="6" y="74"/>
                        <a:pt x="6" y="74"/>
                      </a:cubicBezTo>
                      <a:cubicBezTo>
                        <a:pt x="6" y="73"/>
                        <a:pt x="5" y="73"/>
                        <a:pt x="5" y="72"/>
                      </a:cubicBezTo>
                      <a:cubicBezTo>
                        <a:pt x="5" y="72"/>
                        <a:pt x="5" y="72"/>
                        <a:pt x="5" y="72"/>
                      </a:cubicBezTo>
                      <a:cubicBezTo>
                        <a:pt x="4" y="72"/>
                        <a:pt x="4" y="72"/>
                        <a:pt x="4" y="71"/>
                      </a:cubicBezTo>
                      <a:cubicBezTo>
                        <a:pt x="4" y="71"/>
                        <a:pt x="4" y="71"/>
                        <a:pt x="4" y="71"/>
                      </a:cubicBezTo>
                      <a:cubicBezTo>
                        <a:pt x="4" y="71"/>
                        <a:pt x="4" y="71"/>
                        <a:pt x="4" y="71"/>
                      </a:cubicBezTo>
                      <a:cubicBezTo>
                        <a:pt x="4" y="71"/>
                        <a:pt x="4" y="71"/>
                        <a:pt x="4" y="71"/>
                      </a:cubicBezTo>
                      <a:cubicBezTo>
                        <a:pt x="4" y="71"/>
                        <a:pt x="3" y="71"/>
                        <a:pt x="3" y="71"/>
                      </a:cubicBezTo>
                      <a:cubicBezTo>
                        <a:pt x="3" y="70"/>
                        <a:pt x="2" y="70"/>
                        <a:pt x="2" y="70"/>
                      </a:cubicBezTo>
                      <a:cubicBezTo>
                        <a:pt x="2" y="70"/>
                        <a:pt x="2" y="70"/>
                        <a:pt x="2" y="70"/>
                      </a:cubicBezTo>
                      <a:cubicBezTo>
                        <a:pt x="1" y="70"/>
                        <a:pt x="1" y="70"/>
                        <a:pt x="1" y="70"/>
                      </a:cubicBezTo>
                      <a:cubicBezTo>
                        <a:pt x="1" y="70"/>
                        <a:pt x="1" y="70"/>
                        <a:pt x="1" y="70"/>
                      </a:cubicBezTo>
                      <a:cubicBezTo>
                        <a:pt x="0" y="70"/>
                        <a:pt x="0" y="69"/>
                        <a:pt x="0" y="69"/>
                      </a:cubicBezTo>
                      <a:cubicBezTo>
                        <a:pt x="0" y="56"/>
                        <a:pt x="0" y="56"/>
                        <a:pt x="0" y="56"/>
                      </a:cubicBezTo>
                      <a:cubicBezTo>
                        <a:pt x="1" y="56"/>
                        <a:pt x="1" y="56"/>
                        <a:pt x="1" y="56"/>
                      </a:cubicBezTo>
                      <a:cubicBezTo>
                        <a:pt x="1" y="56"/>
                        <a:pt x="1" y="56"/>
                        <a:pt x="1" y="56"/>
                      </a:cubicBezTo>
                      <a:cubicBezTo>
                        <a:pt x="1" y="56"/>
                        <a:pt x="1" y="56"/>
                        <a:pt x="1" y="55"/>
                      </a:cubicBezTo>
                      <a:cubicBezTo>
                        <a:pt x="1" y="55"/>
                        <a:pt x="1" y="55"/>
                        <a:pt x="1" y="55"/>
                      </a:cubicBezTo>
                      <a:cubicBezTo>
                        <a:pt x="1" y="54"/>
                        <a:pt x="1" y="54"/>
                        <a:pt x="1" y="54"/>
                      </a:cubicBezTo>
                      <a:cubicBezTo>
                        <a:pt x="2" y="54"/>
                        <a:pt x="2" y="54"/>
                        <a:pt x="2" y="54"/>
                      </a:cubicBezTo>
                      <a:cubicBezTo>
                        <a:pt x="2" y="54"/>
                        <a:pt x="2" y="54"/>
                        <a:pt x="2" y="54"/>
                      </a:cubicBezTo>
                      <a:cubicBezTo>
                        <a:pt x="2" y="54"/>
                        <a:pt x="2" y="54"/>
                        <a:pt x="2" y="54"/>
                      </a:cubicBezTo>
                      <a:cubicBezTo>
                        <a:pt x="2" y="54"/>
                        <a:pt x="2" y="54"/>
                        <a:pt x="2" y="54"/>
                      </a:cubicBezTo>
                      <a:cubicBezTo>
                        <a:pt x="2" y="52"/>
                        <a:pt x="2" y="52"/>
                        <a:pt x="2" y="52"/>
                      </a:cubicBezTo>
                      <a:cubicBezTo>
                        <a:pt x="2" y="52"/>
                        <a:pt x="3" y="52"/>
                        <a:pt x="3" y="52"/>
                      </a:cubicBezTo>
                      <a:cubicBezTo>
                        <a:pt x="3" y="52"/>
                        <a:pt x="3" y="52"/>
                        <a:pt x="3" y="52"/>
                      </a:cubicBezTo>
                      <a:cubicBezTo>
                        <a:pt x="3" y="51"/>
                        <a:pt x="3" y="51"/>
                        <a:pt x="3" y="51"/>
                      </a:cubicBezTo>
                      <a:cubicBezTo>
                        <a:pt x="3" y="51"/>
                        <a:pt x="3" y="51"/>
                        <a:pt x="2" y="51"/>
                      </a:cubicBezTo>
                      <a:cubicBezTo>
                        <a:pt x="2" y="51"/>
                        <a:pt x="2" y="51"/>
                        <a:pt x="2" y="51"/>
                      </a:cubicBezTo>
                      <a:cubicBezTo>
                        <a:pt x="2" y="51"/>
                        <a:pt x="2" y="51"/>
                        <a:pt x="2" y="51"/>
                      </a:cubicBezTo>
                      <a:cubicBezTo>
                        <a:pt x="1" y="51"/>
                        <a:pt x="1" y="51"/>
                        <a:pt x="1" y="51"/>
                      </a:cubicBezTo>
                      <a:cubicBezTo>
                        <a:pt x="1" y="50"/>
                        <a:pt x="1" y="50"/>
                        <a:pt x="1" y="50"/>
                      </a:cubicBezTo>
                      <a:cubicBezTo>
                        <a:pt x="4" y="46"/>
                        <a:pt x="6" y="41"/>
                        <a:pt x="9" y="37"/>
                      </a:cubicBezTo>
                      <a:cubicBezTo>
                        <a:pt x="17" y="28"/>
                        <a:pt x="26" y="19"/>
                        <a:pt x="36" y="11"/>
                      </a:cubicBezTo>
                      <a:cubicBezTo>
                        <a:pt x="42" y="7"/>
                        <a:pt x="47" y="4"/>
                        <a:pt x="53" y="1"/>
                      </a:cubicBezTo>
                      <a:cubicBezTo>
                        <a:pt x="54" y="0"/>
                        <a:pt x="54" y="0"/>
                        <a:pt x="55" y="0"/>
                      </a:cubicBezTo>
                      <a:cubicBezTo>
                        <a:pt x="56" y="0"/>
                        <a:pt x="56" y="0"/>
                        <a:pt x="56" y="0"/>
                      </a:cubicBezTo>
                      <a:cubicBezTo>
                        <a:pt x="57" y="0"/>
                        <a:pt x="58" y="0"/>
                        <a:pt x="58" y="2"/>
                      </a:cubicBezTo>
                      <a:cubicBezTo>
                        <a:pt x="58" y="2"/>
                        <a:pt x="58" y="3"/>
                        <a:pt x="58" y="4"/>
                      </a:cubicBezTo>
                      <a:cubicBezTo>
                        <a:pt x="57" y="4"/>
                        <a:pt x="57" y="4"/>
                        <a:pt x="57" y="4"/>
                      </a:cubicBezTo>
                      <a:cubicBezTo>
                        <a:pt x="57" y="5"/>
                        <a:pt x="57" y="5"/>
                        <a:pt x="57" y="5"/>
                      </a:cubicBezTo>
                      <a:cubicBezTo>
                        <a:pt x="56" y="4"/>
                        <a:pt x="56" y="4"/>
                        <a:pt x="56" y="4"/>
                      </a:cubicBezTo>
                      <a:cubicBezTo>
                        <a:pt x="56" y="4"/>
                        <a:pt x="56" y="4"/>
                        <a:pt x="56" y="4"/>
                      </a:cubicBezTo>
                      <a:cubicBezTo>
                        <a:pt x="56" y="4"/>
                        <a:pt x="56" y="5"/>
                        <a:pt x="56" y="5"/>
                      </a:cubicBezTo>
                      <a:cubicBezTo>
                        <a:pt x="56" y="5"/>
                        <a:pt x="56" y="5"/>
                        <a:pt x="56" y="5"/>
                      </a:cubicBezTo>
                      <a:cubicBezTo>
                        <a:pt x="56" y="5"/>
                        <a:pt x="56" y="5"/>
                        <a:pt x="55" y="5"/>
                      </a:cubicBezTo>
                      <a:cubicBezTo>
                        <a:pt x="54" y="5"/>
                        <a:pt x="54" y="5"/>
                        <a:pt x="54" y="5"/>
                      </a:cubicBezTo>
                      <a:cubicBezTo>
                        <a:pt x="54" y="5"/>
                        <a:pt x="54" y="5"/>
                        <a:pt x="54" y="5"/>
                      </a:cubicBezTo>
                      <a:cubicBezTo>
                        <a:pt x="54" y="5"/>
                        <a:pt x="54" y="5"/>
                        <a:pt x="54" y="6"/>
                      </a:cubicBezTo>
                      <a:cubicBezTo>
                        <a:pt x="53" y="6"/>
                        <a:pt x="53" y="6"/>
                        <a:pt x="53" y="6"/>
                      </a:cubicBezTo>
                      <a:cubicBezTo>
                        <a:pt x="53" y="6"/>
                        <a:pt x="52" y="6"/>
                        <a:pt x="52" y="6"/>
                      </a:cubicBezTo>
                      <a:cubicBezTo>
                        <a:pt x="52" y="6"/>
                        <a:pt x="52" y="6"/>
                        <a:pt x="52"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7"/>
                      </a:cubicBezTo>
                      <a:cubicBezTo>
                        <a:pt x="50" y="7"/>
                        <a:pt x="50" y="7"/>
                        <a:pt x="50" y="7"/>
                      </a:cubicBezTo>
                      <a:cubicBezTo>
                        <a:pt x="49" y="7"/>
                        <a:pt x="49" y="7"/>
                        <a:pt x="49" y="7"/>
                      </a:cubicBezTo>
                      <a:cubicBezTo>
                        <a:pt x="49" y="7"/>
                        <a:pt x="49" y="7"/>
                        <a:pt x="49" y="7"/>
                      </a:cubicBezTo>
                      <a:cubicBezTo>
                        <a:pt x="49" y="7"/>
                        <a:pt x="49" y="8"/>
                        <a:pt x="49" y="8"/>
                      </a:cubicBezTo>
                      <a:cubicBezTo>
                        <a:pt x="49" y="9"/>
                        <a:pt x="49" y="9"/>
                        <a:pt x="49" y="9"/>
                      </a:cubicBezTo>
                      <a:cubicBezTo>
                        <a:pt x="49" y="9"/>
                        <a:pt x="49" y="9"/>
                        <a:pt x="49" y="9"/>
                      </a:cubicBezTo>
                      <a:cubicBezTo>
                        <a:pt x="49" y="9"/>
                        <a:pt x="49" y="10"/>
                        <a:pt x="49" y="10"/>
                      </a:cubicBezTo>
                      <a:cubicBezTo>
                        <a:pt x="48" y="10"/>
                        <a:pt x="48" y="10"/>
                        <a:pt x="48" y="10"/>
                      </a:cubicBezTo>
                      <a:cubicBezTo>
                        <a:pt x="48" y="10"/>
                        <a:pt x="48" y="10"/>
                        <a:pt x="48" y="10"/>
                      </a:cubicBezTo>
                      <a:cubicBezTo>
                        <a:pt x="48" y="11"/>
                        <a:pt x="48" y="11"/>
                        <a:pt x="48" y="11"/>
                      </a:cubicBezTo>
                      <a:cubicBezTo>
                        <a:pt x="47" y="11"/>
                        <a:pt x="47" y="11"/>
                        <a:pt x="47" y="11"/>
                      </a:cubicBezTo>
                      <a:cubicBezTo>
                        <a:pt x="47" y="11"/>
                        <a:pt x="47" y="11"/>
                        <a:pt x="47" y="11"/>
                      </a:cubicBezTo>
                      <a:cubicBezTo>
                        <a:pt x="47" y="11"/>
                        <a:pt x="47" y="12"/>
                        <a:pt x="47" y="12"/>
                      </a:cubicBezTo>
                      <a:cubicBezTo>
                        <a:pt x="47" y="12"/>
                        <a:pt x="47" y="12"/>
                        <a:pt x="47" y="12"/>
                      </a:cubicBezTo>
                      <a:cubicBezTo>
                        <a:pt x="47" y="12"/>
                        <a:pt x="47" y="12"/>
                        <a:pt x="47" y="13"/>
                      </a:cubicBezTo>
                      <a:cubicBezTo>
                        <a:pt x="47" y="13"/>
                        <a:pt x="48" y="14"/>
                        <a:pt x="48" y="14"/>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8" y="15"/>
                        <a:pt x="48" y="15"/>
                      </a:cubicBezTo>
                      <a:cubicBezTo>
                        <a:pt x="48" y="15"/>
                        <a:pt x="48" y="15"/>
                        <a:pt x="48" y="15"/>
                      </a:cubicBezTo>
                      <a:cubicBezTo>
                        <a:pt x="48" y="15"/>
                        <a:pt x="48" y="14"/>
                        <a:pt x="48" y="14"/>
                      </a:cubicBezTo>
                      <a:cubicBezTo>
                        <a:pt x="49" y="14"/>
                        <a:pt x="49" y="14"/>
                        <a:pt x="49" y="14"/>
                      </a:cubicBezTo>
                      <a:cubicBezTo>
                        <a:pt x="49" y="13"/>
                        <a:pt x="50" y="13"/>
                        <a:pt x="50" y="13"/>
                      </a:cubicBezTo>
                      <a:cubicBezTo>
                        <a:pt x="50" y="13"/>
                        <a:pt x="51" y="13"/>
                        <a:pt x="51" y="13"/>
                      </a:cubicBezTo>
                      <a:cubicBezTo>
                        <a:pt x="51" y="13"/>
                        <a:pt x="51" y="13"/>
                        <a:pt x="51" y="13"/>
                      </a:cubicBezTo>
                      <a:cubicBezTo>
                        <a:pt x="52" y="13"/>
                        <a:pt x="52" y="13"/>
                        <a:pt x="52" y="12"/>
                      </a:cubicBezTo>
                      <a:cubicBezTo>
                        <a:pt x="52" y="12"/>
                        <a:pt x="52" y="12"/>
                        <a:pt x="52" y="12"/>
                      </a:cubicBezTo>
                      <a:cubicBezTo>
                        <a:pt x="52" y="12"/>
                        <a:pt x="52" y="12"/>
                        <a:pt x="52" y="12"/>
                      </a:cubicBezTo>
                      <a:cubicBezTo>
                        <a:pt x="52" y="11"/>
                        <a:pt x="52" y="11"/>
                        <a:pt x="53" y="11"/>
                      </a:cubicBezTo>
                      <a:cubicBezTo>
                        <a:pt x="53" y="11"/>
                        <a:pt x="53" y="11"/>
                        <a:pt x="53" y="11"/>
                      </a:cubicBezTo>
                      <a:cubicBezTo>
                        <a:pt x="53" y="10"/>
                        <a:pt x="53" y="9"/>
                        <a:pt x="53" y="9"/>
                      </a:cubicBezTo>
                      <a:cubicBezTo>
                        <a:pt x="53" y="9"/>
                        <a:pt x="53" y="9"/>
                        <a:pt x="53" y="9"/>
                      </a:cubicBezTo>
                      <a:cubicBezTo>
                        <a:pt x="53" y="8"/>
                        <a:pt x="53" y="8"/>
                        <a:pt x="53" y="8"/>
                      </a:cubicBezTo>
                      <a:cubicBezTo>
                        <a:pt x="55" y="8"/>
                        <a:pt x="55" y="8"/>
                        <a:pt x="55" y="8"/>
                      </a:cubicBezTo>
                      <a:cubicBezTo>
                        <a:pt x="56" y="8"/>
                        <a:pt x="56" y="8"/>
                        <a:pt x="56" y="8"/>
                      </a:cubicBezTo>
                      <a:cubicBezTo>
                        <a:pt x="56" y="8"/>
                        <a:pt x="56" y="8"/>
                        <a:pt x="56" y="8"/>
                      </a:cubicBezTo>
                      <a:cubicBezTo>
                        <a:pt x="56" y="8"/>
                        <a:pt x="57" y="8"/>
                        <a:pt x="57" y="8"/>
                      </a:cubicBezTo>
                      <a:cubicBezTo>
                        <a:pt x="57" y="8"/>
                        <a:pt x="58" y="7"/>
                        <a:pt x="58" y="7"/>
                      </a:cubicBezTo>
                      <a:cubicBezTo>
                        <a:pt x="58" y="6"/>
                        <a:pt x="58" y="6"/>
                        <a:pt x="59" y="6"/>
                      </a:cubicBezTo>
                      <a:cubicBezTo>
                        <a:pt x="63" y="6"/>
                        <a:pt x="63" y="6"/>
                        <a:pt x="63" y="6"/>
                      </a:cubicBezTo>
                      <a:cubicBezTo>
                        <a:pt x="63" y="6"/>
                        <a:pt x="63" y="6"/>
                        <a:pt x="63" y="6"/>
                      </a:cubicBezTo>
                      <a:cubicBezTo>
                        <a:pt x="63" y="6"/>
                        <a:pt x="63" y="6"/>
                        <a:pt x="63" y="6"/>
                      </a:cubicBezTo>
                      <a:cubicBezTo>
                        <a:pt x="63" y="6"/>
                        <a:pt x="64" y="6"/>
                        <a:pt x="64" y="7"/>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9"/>
                      </a:cubicBezTo>
                      <a:cubicBezTo>
                        <a:pt x="63" y="9"/>
                        <a:pt x="63" y="9"/>
                        <a:pt x="63" y="9"/>
                      </a:cubicBezTo>
                      <a:cubicBezTo>
                        <a:pt x="63" y="9"/>
                        <a:pt x="63" y="9"/>
                        <a:pt x="64" y="9"/>
                      </a:cubicBezTo>
                      <a:cubicBezTo>
                        <a:pt x="64" y="9"/>
                        <a:pt x="64" y="9"/>
                        <a:pt x="64" y="9"/>
                      </a:cubicBezTo>
                      <a:cubicBezTo>
                        <a:pt x="64" y="9"/>
                        <a:pt x="64" y="9"/>
                        <a:pt x="64" y="9"/>
                      </a:cubicBezTo>
                      <a:cubicBezTo>
                        <a:pt x="65" y="9"/>
                        <a:pt x="65" y="9"/>
                        <a:pt x="65" y="8"/>
                      </a:cubicBezTo>
                      <a:cubicBezTo>
                        <a:pt x="65" y="8"/>
                        <a:pt x="65" y="8"/>
                        <a:pt x="66" y="8"/>
                      </a:cubicBezTo>
                      <a:cubicBezTo>
                        <a:pt x="67" y="8"/>
                        <a:pt x="67" y="8"/>
                        <a:pt x="67" y="8"/>
                      </a:cubicBezTo>
                      <a:cubicBezTo>
                        <a:pt x="67" y="11"/>
                        <a:pt x="67" y="11"/>
                        <a:pt x="67" y="11"/>
                      </a:cubicBezTo>
                      <a:cubicBezTo>
                        <a:pt x="67" y="11"/>
                        <a:pt x="67" y="12"/>
                        <a:pt x="67" y="12"/>
                      </a:cubicBezTo>
                      <a:cubicBezTo>
                        <a:pt x="67" y="12"/>
                        <a:pt x="67" y="12"/>
                        <a:pt x="67" y="12"/>
                      </a:cubicBezTo>
                      <a:cubicBezTo>
                        <a:pt x="67" y="13"/>
                        <a:pt x="67" y="13"/>
                        <a:pt x="68" y="14"/>
                      </a:cubicBezTo>
                      <a:cubicBezTo>
                        <a:pt x="68" y="14"/>
                        <a:pt x="68" y="15"/>
                        <a:pt x="68" y="15"/>
                      </a:cubicBezTo>
                      <a:cubicBezTo>
                        <a:pt x="67" y="15"/>
                        <a:pt x="67"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4" y="16"/>
                        <a:pt x="64" y="16"/>
                      </a:cubicBezTo>
                      <a:cubicBezTo>
                        <a:pt x="64" y="16"/>
                        <a:pt x="63" y="16"/>
                        <a:pt x="63" y="16"/>
                      </a:cubicBezTo>
                      <a:cubicBezTo>
                        <a:pt x="63" y="16"/>
                        <a:pt x="63" y="16"/>
                        <a:pt x="63" y="16"/>
                      </a:cubicBezTo>
                      <a:cubicBezTo>
                        <a:pt x="63" y="16"/>
                        <a:pt x="63" y="16"/>
                        <a:pt x="63" y="16"/>
                      </a:cubicBezTo>
                      <a:cubicBezTo>
                        <a:pt x="63" y="16"/>
                        <a:pt x="62" y="17"/>
                        <a:pt x="62" y="17"/>
                      </a:cubicBezTo>
                      <a:cubicBezTo>
                        <a:pt x="62" y="17"/>
                        <a:pt x="62" y="17"/>
                        <a:pt x="62" y="17"/>
                      </a:cubicBezTo>
                      <a:cubicBezTo>
                        <a:pt x="62" y="17"/>
                        <a:pt x="62" y="17"/>
                        <a:pt x="62" y="17"/>
                      </a:cubicBezTo>
                      <a:cubicBezTo>
                        <a:pt x="62" y="18"/>
                        <a:pt x="62" y="18"/>
                        <a:pt x="62" y="18"/>
                      </a:cubicBezTo>
                      <a:cubicBezTo>
                        <a:pt x="61" y="17"/>
                        <a:pt x="61" y="17"/>
                        <a:pt x="61" y="17"/>
                      </a:cubicBezTo>
                      <a:cubicBezTo>
                        <a:pt x="61" y="17"/>
                        <a:pt x="61" y="17"/>
                        <a:pt x="61" y="17"/>
                      </a:cubicBezTo>
                      <a:cubicBezTo>
                        <a:pt x="61" y="18"/>
                        <a:pt x="61" y="18"/>
                        <a:pt x="61" y="18"/>
                      </a:cubicBezTo>
                      <a:cubicBezTo>
                        <a:pt x="61" y="18"/>
                        <a:pt x="61" y="18"/>
                        <a:pt x="61" y="18"/>
                      </a:cubicBezTo>
                      <a:cubicBezTo>
                        <a:pt x="54" y="18"/>
                        <a:pt x="54" y="18"/>
                        <a:pt x="54" y="18"/>
                      </a:cubicBezTo>
                      <a:cubicBezTo>
                        <a:pt x="54" y="18"/>
                        <a:pt x="54" y="18"/>
                        <a:pt x="53" y="18"/>
                      </a:cubicBezTo>
                      <a:cubicBezTo>
                        <a:pt x="53" y="18"/>
                        <a:pt x="53" y="18"/>
                        <a:pt x="53" y="18"/>
                      </a:cubicBezTo>
                      <a:cubicBezTo>
                        <a:pt x="53" y="18"/>
                        <a:pt x="53" y="18"/>
                        <a:pt x="53" y="18"/>
                      </a:cubicBezTo>
                      <a:cubicBezTo>
                        <a:pt x="53" y="18"/>
                        <a:pt x="53" y="19"/>
                        <a:pt x="53" y="19"/>
                      </a:cubicBezTo>
                      <a:cubicBezTo>
                        <a:pt x="52" y="19"/>
                        <a:pt x="52" y="19"/>
                        <a:pt x="52" y="19"/>
                      </a:cubicBezTo>
                      <a:cubicBezTo>
                        <a:pt x="52" y="19"/>
                        <a:pt x="52" y="19"/>
                        <a:pt x="52" y="19"/>
                      </a:cubicBezTo>
                      <a:cubicBezTo>
                        <a:pt x="51" y="19"/>
                        <a:pt x="51" y="19"/>
                        <a:pt x="51" y="19"/>
                      </a:cubicBezTo>
                      <a:cubicBezTo>
                        <a:pt x="51" y="19"/>
                        <a:pt x="51" y="19"/>
                        <a:pt x="51" y="19"/>
                      </a:cubicBezTo>
                      <a:cubicBezTo>
                        <a:pt x="51" y="19"/>
                        <a:pt x="51" y="20"/>
                        <a:pt x="51" y="20"/>
                      </a:cubicBezTo>
                      <a:cubicBezTo>
                        <a:pt x="50" y="20"/>
                        <a:pt x="50" y="20"/>
                        <a:pt x="50" y="20"/>
                      </a:cubicBezTo>
                      <a:cubicBezTo>
                        <a:pt x="50" y="20"/>
                        <a:pt x="50" y="20"/>
                        <a:pt x="50" y="20"/>
                      </a:cubicBezTo>
                      <a:cubicBezTo>
                        <a:pt x="50" y="20"/>
                        <a:pt x="50" y="20"/>
                        <a:pt x="50" y="20"/>
                      </a:cubicBezTo>
                      <a:cubicBezTo>
                        <a:pt x="50" y="21"/>
                        <a:pt x="50" y="21"/>
                        <a:pt x="50" y="21"/>
                      </a:cubicBezTo>
                      <a:cubicBezTo>
                        <a:pt x="50" y="21"/>
                        <a:pt x="51" y="21"/>
                        <a:pt x="51" y="21"/>
                      </a:cubicBezTo>
                      <a:cubicBezTo>
                        <a:pt x="51" y="21"/>
                        <a:pt x="51" y="21"/>
                        <a:pt x="51" y="21"/>
                      </a:cubicBezTo>
                      <a:cubicBezTo>
                        <a:pt x="51" y="21"/>
                        <a:pt x="51" y="21"/>
                        <a:pt x="51" y="21"/>
                      </a:cubicBezTo>
                      <a:cubicBezTo>
                        <a:pt x="51" y="20"/>
                        <a:pt x="52" y="20"/>
                        <a:pt x="52" y="20"/>
                      </a:cubicBezTo>
                      <a:cubicBezTo>
                        <a:pt x="54" y="20"/>
                        <a:pt x="54" y="20"/>
                        <a:pt x="54" y="20"/>
                      </a:cubicBezTo>
                      <a:cubicBezTo>
                        <a:pt x="54" y="21"/>
                        <a:pt x="54" y="21"/>
                        <a:pt x="54" y="21"/>
                      </a:cubicBezTo>
                      <a:cubicBezTo>
                        <a:pt x="54" y="21"/>
                        <a:pt x="54" y="22"/>
                        <a:pt x="54" y="22"/>
                      </a:cubicBezTo>
                      <a:cubicBezTo>
                        <a:pt x="54" y="22"/>
                        <a:pt x="54" y="22"/>
                        <a:pt x="54" y="22"/>
                      </a:cubicBezTo>
                      <a:cubicBezTo>
                        <a:pt x="53" y="23"/>
                        <a:pt x="53" y="23"/>
                        <a:pt x="53"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4"/>
                        <a:pt x="51" y="24"/>
                        <a:pt x="50" y="24"/>
                      </a:cubicBezTo>
                      <a:cubicBezTo>
                        <a:pt x="50" y="24"/>
                        <a:pt x="49" y="24"/>
                        <a:pt x="49" y="24"/>
                      </a:cubicBezTo>
                      <a:cubicBezTo>
                        <a:pt x="49" y="24"/>
                        <a:pt x="49" y="24"/>
                        <a:pt x="49" y="24"/>
                      </a:cubicBezTo>
                      <a:cubicBezTo>
                        <a:pt x="49" y="24"/>
                        <a:pt x="49" y="24"/>
                        <a:pt x="49" y="24"/>
                      </a:cubicBezTo>
                      <a:cubicBezTo>
                        <a:pt x="49" y="24"/>
                        <a:pt x="49" y="25"/>
                        <a:pt x="49" y="25"/>
                      </a:cubicBezTo>
                      <a:cubicBezTo>
                        <a:pt x="48" y="25"/>
                        <a:pt x="48" y="25"/>
                        <a:pt x="48" y="25"/>
                      </a:cubicBezTo>
                      <a:cubicBezTo>
                        <a:pt x="48" y="25"/>
                        <a:pt x="48" y="25"/>
                        <a:pt x="48" y="25"/>
                      </a:cubicBezTo>
                      <a:cubicBezTo>
                        <a:pt x="48" y="25"/>
                        <a:pt x="47" y="25"/>
                        <a:pt x="47" y="25"/>
                      </a:cubicBezTo>
                      <a:cubicBezTo>
                        <a:pt x="47" y="25"/>
                        <a:pt x="47" y="25"/>
                        <a:pt x="47" y="25"/>
                      </a:cubicBezTo>
                      <a:cubicBezTo>
                        <a:pt x="47" y="25"/>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6" y="27"/>
                        <a:pt x="46" y="27"/>
                        <a:pt x="46" y="27"/>
                      </a:cubicBezTo>
                      <a:cubicBezTo>
                        <a:pt x="45" y="27"/>
                        <a:pt x="45" y="27"/>
                        <a:pt x="45" y="27"/>
                      </a:cubicBezTo>
                      <a:cubicBezTo>
                        <a:pt x="45" y="27"/>
                        <a:pt x="45" y="27"/>
                        <a:pt x="45" y="27"/>
                      </a:cubicBezTo>
                      <a:cubicBezTo>
                        <a:pt x="45" y="27"/>
                        <a:pt x="45" y="27"/>
                        <a:pt x="45" y="28"/>
                      </a:cubicBezTo>
                      <a:cubicBezTo>
                        <a:pt x="45" y="28"/>
                        <a:pt x="45" y="29"/>
                        <a:pt x="45" y="29"/>
                      </a:cubicBezTo>
                      <a:cubicBezTo>
                        <a:pt x="45" y="29"/>
                        <a:pt x="45" y="29"/>
                        <a:pt x="45" y="30"/>
                      </a:cubicBezTo>
                      <a:cubicBezTo>
                        <a:pt x="44" y="30"/>
                        <a:pt x="44" y="30"/>
                        <a:pt x="44" y="30"/>
                      </a:cubicBezTo>
                      <a:cubicBezTo>
                        <a:pt x="44" y="30"/>
                        <a:pt x="44" y="30"/>
                        <a:pt x="44" y="30"/>
                      </a:cubicBezTo>
                      <a:cubicBezTo>
                        <a:pt x="44" y="30"/>
                        <a:pt x="44" y="30"/>
                        <a:pt x="43" y="30"/>
                      </a:cubicBezTo>
                      <a:cubicBezTo>
                        <a:pt x="42" y="30"/>
                        <a:pt x="42" y="30"/>
                        <a:pt x="42" y="30"/>
                      </a:cubicBezTo>
                      <a:cubicBezTo>
                        <a:pt x="42" y="30"/>
                        <a:pt x="42" y="30"/>
                        <a:pt x="42" y="30"/>
                      </a:cubicBezTo>
                      <a:cubicBezTo>
                        <a:pt x="42" y="30"/>
                        <a:pt x="42" y="30"/>
                        <a:pt x="41" y="30"/>
                      </a:cubicBezTo>
                      <a:cubicBezTo>
                        <a:pt x="41" y="30"/>
                        <a:pt x="41" y="30"/>
                        <a:pt x="41" y="30"/>
                      </a:cubicBezTo>
                      <a:cubicBezTo>
                        <a:pt x="41" y="31"/>
                        <a:pt x="41" y="31"/>
                        <a:pt x="41" y="31"/>
                      </a:cubicBezTo>
                      <a:cubicBezTo>
                        <a:pt x="41" y="31"/>
                        <a:pt x="41" y="31"/>
                        <a:pt x="40" y="31"/>
                      </a:cubicBezTo>
                      <a:cubicBezTo>
                        <a:pt x="40" y="31"/>
                        <a:pt x="40" y="31"/>
                        <a:pt x="40" y="31"/>
                      </a:cubicBezTo>
                      <a:cubicBezTo>
                        <a:pt x="40" y="31"/>
                        <a:pt x="40" y="31"/>
                        <a:pt x="40" y="31"/>
                      </a:cubicBezTo>
                      <a:cubicBezTo>
                        <a:pt x="39" y="32"/>
                        <a:pt x="38" y="33"/>
                        <a:pt x="37" y="34"/>
                      </a:cubicBezTo>
                      <a:cubicBezTo>
                        <a:pt x="37" y="34"/>
                        <a:pt x="37" y="34"/>
                        <a:pt x="37" y="35"/>
                      </a:cubicBezTo>
                      <a:cubicBezTo>
                        <a:pt x="37" y="36"/>
                        <a:pt x="37" y="36"/>
                        <a:pt x="37" y="36"/>
                      </a:cubicBezTo>
                      <a:cubicBezTo>
                        <a:pt x="37" y="36"/>
                        <a:pt x="37" y="36"/>
                        <a:pt x="37" y="36"/>
                      </a:cubicBezTo>
                      <a:cubicBezTo>
                        <a:pt x="37" y="37"/>
                        <a:pt x="36" y="37"/>
                        <a:pt x="36" y="37"/>
                      </a:cubicBezTo>
                      <a:cubicBezTo>
                        <a:pt x="36" y="37"/>
                        <a:pt x="36" y="37"/>
                        <a:pt x="36" y="37"/>
                      </a:cubicBezTo>
                      <a:cubicBezTo>
                        <a:pt x="36" y="37"/>
                        <a:pt x="36" y="37"/>
                        <a:pt x="35" y="38"/>
                      </a:cubicBezTo>
                      <a:cubicBezTo>
                        <a:pt x="35" y="38"/>
                        <a:pt x="35" y="38"/>
                        <a:pt x="35" y="38"/>
                      </a:cubicBezTo>
                      <a:cubicBezTo>
                        <a:pt x="35" y="38"/>
                        <a:pt x="35" y="38"/>
                        <a:pt x="35" y="38"/>
                      </a:cubicBezTo>
                      <a:cubicBezTo>
                        <a:pt x="35" y="39"/>
                        <a:pt x="34" y="39"/>
                        <a:pt x="34" y="39"/>
                      </a:cubicBezTo>
                      <a:cubicBezTo>
                        <a:pt x="33" y="39"/>
                        <a:pt x="33" y="39"/>
                        <a:pt x="33" y="39"/>
                      </a:cubicBezTo>
                      <a:cubicBezTo>
                        <a:pt x="33" y="39"/>
                        <a:pt x="33" y="39"/>
                        <a:pt x="32" y="40"/>
                      </a:cubicBezTo>
                      <a:cubicBezTo>
                        <a:pt x="32" y="40"/>
                        <a:pt x="31" y="41"/>
                        <a:pt x="31" y="41"/>
                      </a:cubicBezTo>
                      <a:cubicBezTo>
                        <a:pt x="31" y="42"/>
                        <a:pt x="31" y="42"/>
                        <a:pt x="30" y="42"/>
                      </a:cubicBezTo>
                      <a:cubicBezTo>
                        <a:pt x="30" y="42"/>
                        <a:pt x="30" y="42"/>
                        <a:pt x="30" y="42"/>
                      </a:cubicBezTo>
                      <a:cubicBezTo>
                        <a:pt x="30" y="42"/>
                        <a:pt x="29" y="42"/>
                        <a:pt x="29" y="42"/>
                      </a:cubicBezTo>
                      <a:cubicBezTo>
                        <a:pt x="28" y="42"/>
                        <a:pt x="28" y="42"/>
                        <a:pt x="28" y="42"/>
                      </a:cubicBezTo>
                      <a:cubicBezTo>
                        <a:pt x="28" y="42"/>
                        <a:pt x="28" y="42"/>
                        <a:pt x="28" y="42"/>
                      </a:cubicBezTo>
                      <a:cubicBezTo>
                        <a:pt x="28" y="42"/>
                        <a:pt x="28" y="42"/>
                        <a:pt x="29" y="42"/>
                      </a:cubicBezTo>
                      <a:cubicBezTo>
                        <a:pt x="29" y="42"/>
                        <a:pt x="29" y="42"/>
                        <a:pt x="29" y="42"/>
                      </a:cubicBezTo>
                      <a:cubicBezTo>
                        <a:pt x="29" y="43"/>
                        <a:pt x="29" y="43"/>
                        <a:pt x="29" y="44"/>
                      </a:cubicBezTo>
                      <a:cubicBezTo>
                        <a:pt x="29" y="44"/>
                        <a:pt x="29" y="44"/>
                        <a:pt x="29" y="44"/>
                      </a:cubicBezTo>
                      <a:cubicBezTo>
                        <a:pt x="29" y="45"/>
                        <a:pt x="29" y="45"/>
                        <a:pt x="29" y="45"/>
                      </a:cubicBezTo>
                      <a:cubicBezTo>
                        <a:pt x="29" y="44"/>
                        <a:pt x="29" y="44"/>
                        <a:pt x="29" y="44"/>
                      </a:cubicBezTo>
                      <a:cubicBezTo>
                        <a:pt x="29" y="44"/>
                        <a:pt x="28" y="44"/>
                        <a:pt x="28" y="44"/>
                      </a:cubicBezTo>
                      <a:cubicBezTo>
                        <a:pt x="28" y="44"/>
                        <a:pt x="28" y="44"/>
                        <a:pt x="28" y="45"/>
                      </a:cubicBezTo>
                      <a:cubicBezTo>
                        <a:pt x="28" y="45"/>
                        <a:pt x="28" y="45"/>
                        <a:pt x="27" y="45"/>
                      </a:cubicBezTo>
                      <a:cubicBezTo>
                        <a:pt x="27" y="45"/>
                        <a:pt x="27"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6"/>
                        <a:pt x="26" y="47"/>
                      </a:cubicBezTo>
                      <a:cubicBezTo>
                        <a:pt x="26" y="47"/>
                        <a:pt x="26" y="47"/>
                        <a:pt x="26" y="48"/>
                      </a:cubicBezTo>
                      <a:cubicBezTo>
                        <a:pt x="26" y="48"/>
                        <a:pt x="26" y="48"/>
                        <a:pt x="26" y="48"/>
                      </a:cubicBezTo>
                      <a:cubicBezTo>
                        <a:pt x="25" y="48"/>
                        <a:pt x="25" y="48"/>
                        <a:pt x="25" y="48"/>
                      </a:cubicBezTo>
                      <a:cubicBezTo>
                        <a:pt x="25" y="48"/>
                        <a:pt x="25" y="48"/>
                        <a:pt x="25" y="48"/>
                      </a:cubicBezTo>
                      <a:cubicBezTo>
                        <a:pt x="25" y="48"/>
                        <a:pt x="25" y="49"/>
                        <a:pt x="25" y="49"/>
                      </a:cubicBezTo>
                      <a:cubicBezTo>
                        <a:pt x="25" y="49"/>
                        <a:pt x="25" y="49"/>
                        <a:pt x="25" y="49"/>
                      </a:cubicBezTo>
                      <a:cubicBezTo>
                        <a:pt x="25" y="50"/>
                        <a:pt x="25" y="50"/>
                        <a:pt x="25" y="50"/>
                      </a:cubicBezTo>
                      <a:cubicBezTo>
                        <a:pt x="24" y="50"/>
                        <a:pt x="24" y="50"/>
                        <a:pt x="24" y="50"/>
                      </a:cubicBezTo>
                      <a:cubicBezTo>
                        <a:pt x="24" y="50"/>
                        <a:pt x="24" y="50"/>
                        <a:pt x="24" y="50"/>
                      </a:cubicBezTo>
                      <a:cubicBezTo>
                        <a:pt x="24" y="50"/>
                        <a:pt x="24" y="51"/>
                        <a:pt x="24" y="51"/>
                      </a:cubicBezTo>
                      <a:cubicBezTo>
                        <a:pt x="24" y="52"/>
                        <a:pt x="24" y="54"/>
                        <a:pt x="22" y="54"/>
                      </a:cubicBezTo>
                      <a:cubicBezTo>
                        <a:pt x="21" y="54"/>
                        <a:pt x="21" y="54"/>
                        <a:pt x="21" y="54"/>
                      </a:cubicBezTo>
                      <a:cubicBezTo>
                        <a:pt x="22" y="53"/>
                        <a:pt x="22" y="53"/>
                        <a:pt x="22" y="53"/>
                      </a:cubicBezTo>
                      <a:cubicBezTo>
                        <a:pt x="22" y="53"/>
                        <a:pt x="22" y="53"/>
                        <a:pt x="22" y="53"/>
                      </a:cubicBezTo>
                      <a:cubicBezTo>
                        <a:pt x="22" y="53"/>
                        <a:pt x="22" y="53"/>
                        <a:pt x="21" y="53"/>
                      </a:cubicBezTo>
                      <a:cubicBezTo>
                        <a:pt x="21" y="53"/>
                        <a:pt x="21" y="53"/>
                        <a:pt x="21" y="53"/>
                      </a:cubicBezTo>
                      <a:cubicBezTo>
                        <a:pt x="21" y="53"/>
                        <a:pt x="21" y="53"/>
                        <a:pt x="21" y="52"/>
                      </a:cubicBezTo>
                      <a:cubicBezTo>
                        <a:pt x="21" y="51"/>
                        <a:pt x="21" y="51"/>
                        <a:pt x="21" y="51"/>
                      </a:cubicBezTo>
                      <a:cubicBezTo>
                        <a:pt x="21" y="51"/>
                        <a:pt x="21" y="51"/>
                        <a:pt x="21" y="51"/>
                      </a:cubicBezTo>
                      <a:cubicBezTo>
                        <a:pt x="21" y="51"/>
                        <a:pt x="21" y="50"/>
                        <a:pt x="22" y="50"/>
                      </a:cubicBezTo>
                      <a:cubicBezTo>
                        <a:pt x="22" y="50"/>
                        <a:pt x="22" y="49"/>
                        <a:pt x="22" y="48"/>
                      </a:cubicBezTo>
                      <a:cubicBezTo>
                        <a:pt x="22" y="47"/>
                        <a:pt x="21" y="47"/>
                        <a:pt x="21" y="46"/>
                      </a:cubicBezTo>
                      <a:cubicBezTo>
                        <a:pt x="21" y="46"/>
                        <a:pt x="21" y="46"/>
                        <a:pt x="20" y="46"/>
                      </a:cubicBezTo>
                      <a:cubicBezTo>
                        <a:pt x="20" y="46"/>
                        <a:pt x="20" y="46"/>
                        <a:pt x="20" y="46"/>
                      </a:cubicBezTo>
                      <a:cubicBezTo>
                        <a:pt x="20" y="46"/>
                        <a:pt x="20" y="46"/>
                        <a:pt x="20" y="46"/>
                      </a:cubicBezTo>
                      <a:cubicBezTo>
                        <a:pt x="19" y="46"/>
                        <a:pt x="18" y="47"/>
                        <a:pt x="18" y="47"/>
                      </a:cubicBezTo>
                      <a:cubicBezTo>
                        <a:pt x="18" y="47"/>
                        <a:pt x="18" y="47"/>
                        <a:pt x="18" y="47"/>
                      </a:cubicBezTo>
                      <a:cubicBezTo>
                        <a:pt x="17" y="48"/>
                        <a:pt x="17" y="48"/>
                        <a:pt x="16" y="48"/>
                      </a:cubicBezTo>
                      <a:cubicBezTo>
                        <a:pt x="16" y="48"/>
                        <a:pt x="16" y="48"/>
                        <a:pt x="16" y="48"/>
                      </a:cubicBezTo>
                      <a:cubicBezTo>
                        <a:pt x="15" y="48"/>
                        <a:pt x="15" y="48"/>
                        <a:pt x="14" y="48"/>
                      </a:cubicBezTo>
                      <a:cubicBezTo>
                        <a:pt x="14" y="48"/>
                        <a:pt x="14" y="47"/>
                        <a:pt x="14" y="47"/>
                      </a:cubicBezTo>
                      <a:cubicBezTo>
                        <a:pt x="14" y="47"/>
                        <a:pt x="14" y="47"/>
                        <a:pt x="14" y="47"/>
                      </a:cubicBezTo>
                      <a:cubicBezTo>
                        <a:pt x="14" y="47"/>
                        <a:pt x="14" y="47"/>
                        <a:pt x="14" y="48"/>
                      </a:cubicBezTo>
                      <a:cubicBezTo>
                        <a:pt x="14" y="48"/>
                        <a:pt x="13" y="48"/>
                        <a:pt x="13" y="48"/>
                      </a:cubicBezTo>
                      <a:cubicBezTo>
                        <a:pt x="13" y="49"/>
                        <a:pt x="13" y="49"/>
                        <a:pt x="12" y="50"/>
                      </a:cubicBezTo>
                      <a:cubicBezTo>
                        <a:pt x="12" y="50"/>
                        <a:pt x="11" y="50"/>
                        <a:pt x="11" y="51"/>
                      </a:cubicBezTo>
                      <a:cubicBezTo>
                        <a:pt x="11" y="51"/>
                        <a:pt x="11" y="51"/>
                        <a:pt x="11" y="51"/>
                      </a:cubicBezTo>
                      <a:cubicBezTo>
                        <a:pt x="11" y="52"/>
                        <a:pt x="10" y="52"/>
                        <a:pt x="10" y="52"/>
                      </a:cubicBezTo>
                      <a:cubicBezTo>
                        <a:pt x="10" y="52"/>
                        <a:pt x="10" y="52"/>
                        <a:pt x="10" y="52"/>
                      </a:cubicBezTo>
                      <a:cubicBezTo>
                        <a:pt x="10" y="52"/>
                        <a:pt x="10" y="52"/>
                        <a:pt x="10" y="52"/>
                      </a:cubicBezTo>
                      <a:cubicBezTo>
                        <a:pt x="10" y="52"/>
                        <a:pt x="10" y="53"/>
                        <a:pt x="10" y="53"/>
                      </a:cubicBezTo>
                      <a:cubicBezTo>
                        <a:pt x="10" y="53"/>
                        <a:pt x="10" y="53"/>
                        <a:pt x="10" y="53"/>
                      </a:cubicBezTo>
                      <a:cubicBezTo>
                        <a:pt x="10" y="54"/>
                        <a:pt x="10" y="54"/>
                        <a:pt x="10" y="54"/>
                      </a:cubicBezTo>
                      <a:cubicBezTo>
                        <a:pt x="9" y="54"/>
                        <a:pt x="9" y="54"/>
                        <a:pt x="9" y="54"/>
                      </a:cubicBezTo>
                      <a:cubicBezTo>
                        <a:pt x="9" y="54"/>
                        <a:pt x="9" y="54"/>
                        <a:pt x="9" y="54"/>
                      </a:cubicBezTo>
                      <a:cubicBezTo>
                        <a:pt x="9" y="54"/>
                        <a:pt x="9" y="54"/>
                        <a:pt x="9" y="55"/>
                      </a:cubicBezTo>
                      <a:cubicBezTo>
                        <a:pt x="9" y="55"/>
                        <a:pt x="9" y="55"/>
                        <a:pt x="9" y="55"/>
                      </a:cubicBezTo>
                      <a:cubicBezTo>
                        <a:pt x="9" y="56"/>
                        <a:pt x="9" y="56"/>
                        <a:pt x="9" y="56"/>
                      </a:cubicBezTo>
                      <a:cubicBezTo>
                        <a:pt x="8" y="56"/>
                        <a:pt x="8" y="56"/>
                        <a:pt x="8" y="56"/>
                      </a:cubicBezTo>
                      <a:cubicBezTo>
                        <a:pt x="8" y="56"/>
                        <a:pt x="8" y="56"/>
                        <a:pt x="8" y="56"/>
                      </a:cubicBezTo>
                      <a:cubicBezTo>
                        <a:pt x="8" y="56"/>
                        <a:pt x="8" y="56"/>
                        <a:pt x="8" y="57"/>
                      </a:cubicBezTo>
                      <a:cubicBezTo>
                        <a:pt x="8" y="57"/>
                        <a:pt x="8" y="58"/>
                        <a:pt x="8" y="58"/>
                      </a:cubicBezTo>
                      <a:cubicBezTo>
                        <a:pt x="8" y="59"/>
                        <a:pt x="8" y="59"/>
                        <a:pt x="8" y="59"/>
                      </a:cubicBezTo>
                      <a:cubicBezTo>
                        <a:pt x="7" y="58"/>
                        <a:pt x="7" y="58"/>
                        <a:pt x="7" y="58"/>
                      </a:cubicBezTo>
                      <a:cubicBezTo>
                        <a:pt x="7" y="58"/>
                        <a:pt x="7" y="58"/>
                        <a:pt x="7" y="58"/>
                      </a:cubicBezTo>
                      <a:cubicBezTo>
                        <a:pt x="7" y="58"/>
                        <a:pt x="7" y="59"/>
                        <a:pt x="7" y="59"/>
                      </a:cubicBezTo>
                      <a:cubicBezTo>
                        <a:pt x="7" y="59"/>
                        <a:pt x="7" y="60"/>
                        <a:pt x="7" y="60"/>
                      </a:cubicBezTo>
                      <a:cubicBezTo>
                        <a:pt x="7" y="60"/>
                        <a:pt x="7" y="60"/>
                        <a:pt x="7" y="60"/>
                      </a:cubicBezTo>
                      <a:cubicBezTo>
                        <a:pt x="6" y="60"/>
                        <a:pt x="6" y="60"/>
                        <a:pt x="6" y="60"/>
                      </a:cubicBezTo>
                      <a:cubicBezTo>
                        <a:pt x="6" y="60"/>
                        <a:pt x="6" y="60"/>
                        <a:pt x="6" y="60"/>
                      </a:cubicBezTo>
                      <a:cubicBezTo>
                        <a:pt x="6" y="60"/>
                        <a:pt x="6" y="60"/>
                        <a:pt x="6" y="60"/>
                      </a:cubicBezTo>
                      <a:cubicBezTo>
                        <a:pt x="6" y="60"/>
                        <a:pt x="6" y="60"/>
                        <a:pt x="6" y="61"/>
                      </a:cubicBezTo>
                      <a:cubicBezTo>
                        <a:pt x="6" y="61"/>
                        <a:pt x="6" y="61"/>
                        <a:pt x="6" y="61"/>
                      </a:cubicBezTo>
                      <a:cubicBezTo>
                        <a:pt x="5" y="61"/>
                        <a:pt x="5" y="61"/>
                        <a:pt x="5" y="61"/>
                      </a:cubicBezTo>
                      <a:cubicBezTo>
                        <a:pt x="5" y="61"/>
                        <a:pt x="5" y="61"/>
                        <a:pt x="5" y="61"/>
                      </a:cubicBezTo>
                      <a:cubicBezTo>
                        <a:pt x="5" y="61"/>
                        <a:pt x="5" y="61"/>
                        <a:pt x="5" y="61"/>
                      </a:cubicBezTo>
                      <a:cubicBezTo>
                        <a:pt x="5" y="61"/>
                        <a:pt x="5" y="61"/>
                        <a:pt x="5" y="62"/>
                      </a:cubicBezTo>
                      <a:cubicBezTo>
                        <a:pt x="5" y="62"/>
                        <a:pt x="5" y="62"/>
                        <a:pt x="5" y="62"/>
                      </a:cubicBezTo>
                      <a:cubicBezTo>
                        <a:pt x="5" y="62"/>
                        <a:pt x="5" y="63"/>
                        <a:pt x="5" y="63"/>
                      </a:cubicBezTo>
                      <a:cubicBezTo>
                        <a:pt x="5" y="63"/>
                        <a:pt x="5" y="63"/>
                        <a:pt x="5" y="63"/>
                      </a:cubicBezTo>
                      <a:cubicBezTo>
                        <a:pt x="5" y="63"/>
                        <a:pt x="5" y="63"/>
                        <a:pt x="5" y="63"/>
                      </a:cubicBezTo>
                      <a:cubicBezTo>
                        <a:pt x="6" y="63"/>
                        <a:pt x="6" y="63"/>
                        <a:pt x="6" y="64"/>
                      </a:cubicBezTo>
                      <a:cubicBezTo>
                        <a:pt x="6" y="64"/>
                        <a:pt x="6" y="64"/>
                        <a:pt x="6" y="64"/>
                      </a:cubicBezTo>
                      <a:cubicBezTo>
                        <a:pt x="6" y="64"/>
                        <a:pt x="6" y="65"/>
                        <a:pt x="6" y="65"/>
                      </a:cubicBezTo>
                      <a:cubicBezTo>
                        <a:pt x="6" y="65"/>
                        <a:pt x="6" y="65"/>
                        <a:pt x="6" y="65"/>
                      </a:cubicBezTo>
                      <a:cubicBezTo>
                        <a:pt x="7" y="65"/>
                        <a:pt x="7" y="65"/>
                        <a:pt x="8" y="64"/>
                      </a:cubicBezTo>
                      <a:cubicBezTo>
                        <a:pt x="8" y="64"/>
                        <a:pt x="8" y="64"/>
                        <a:pt x="8" y="64"/>
                      </a:cubicBezTo>
                      <a:cubicBezTo>
                        <a:pt x="8" y="64"/>
                        <a:pt x="8" y="64"/>
                        <a:pt x="8" y="64"/>
                      </a:cubicBezTo>
                      <a:cubicBezTo>
                        <a:pt x="8"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1" y="61"/>
                        <a:pt x="11" y="60"/>
                        <a:pt x="12" y="60"/>
                      </a:cubicBezTo>
                      <a:cubicBezTo>
                        <a:pt x="12" y="60"/>
                        <a:pt x="12" y="60"/>
                        <a:pt x="13" y="60"/>
                      </a:cubicBezTo>
                      <a:cubicBezTo>
                        <a:pt x="13" y="60"/>
                        <a:pt x="13" y="60"/>
                        <a:pt x="14" y="60"/>
                      </a:cubicBezTo>
                      <a:cubicBezTo>
                        <a:pt x="14" y="60"/>
                        <a:pt x="14" y="60"/>
                        <a:pt x="14" y="60"/>
                      </a:cubicBezTo>
                      <a:cubicBezTo>
                        <a:pt x="14" y="61"/>
                        <a:pt x="14" y="61"/>
                        <a:pt x="14" y="61"/>
                      </a:cubicBezTo>
                      <a:cubicBezTo>
                        <a:pt x="14" y="61"/>
                        <a:pt x="14" y="61"/>
                        <a:pt x="14" y="61"/>
                      </a:cubicBezTo>
                      <a:cubicBezTo>
                        <a:pt x="14" y="62"/>
                        <a:pt x="14" y="62"/>
                        <a:pt x="14" y="63"/>
                      </a:cubicBezTo>
                      <a:cubicBezTo>
                        <a:pt x="14" y="65"/>
                        <a:pt x="13"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6"/>
                        <a:pt x="12" y="66"/>
                      </a:cubicBezTo>
                      <a:cubicBezTo>
                        <a:pt x="12" y="67"/>
                        <a:pt x="12" y="67"/>
                        <a:pt x="12" y="67"/>
                      </a:cubicBezTo>
                      <a:cubicBezTo>
                        <a:pt x="12" y="68"/>
                        <a:pt x="12" y="68"/>
                        <a:pt x="12" y="68"/>
                      </a:cubicBezTo>
                      <a:cubicBezTo>
                        <a:pt x="11" y="68"/>
                        <a:pt x="11" y="68"/>
                        <a:pt x="11" y="68"/>
                      </a:cubicBezTo>
                      <a:cubicBezTo>
                        <a:pt x="11" y="68"/>
                        <a:pt x="11" y="68"/>
                        <a:pt x="11" y="68"/>
                      </a:cubicBezTo>
                      <a:cubicBezTo>
                        <a:pt x="11" y="68"/>
                        <a:pt x="11" y="68"/>
                        <a:pt x="11" y="69"/>
                      </a:cubicBezTo>
                      <a:cubicBezTo>
                        <a:pt x="11" y="69"/>
                        <a:pt x="11" y="69"/>
                        <a:pt x="11" y="69"/>
                      </a:cubicBezTo>
                      <a:cubicBezTo>
                        <a:pt x="11" y="69"/>
                        <a:pt x="11" y="69"/>
                        <a:pt x="12" y="69"/>
                      </a:cubicBezTo>
                      <a:cubicBezTo>
                        <a:pt x="12" y="69"/>
                        <a:pt x="12" y="69"/>
                        <a:pt x="12" y="69"/>
                      </a:cubicBezTo>
                      <a:cubicBezTo>
                        <a:pt x="12" y="69"/>
                        <a:pt x="12" y="69"/>
                        <a:pt x="13" y="69"/>
                      </a:cubicBezTo>
                      <a:cubicBezTo>
                        <a:pt x="13" y="69"/>
                        <a:pt x="13" y="69"/>
                        <a:pt x="13" y="69"/>
                      </a:cubicBezTo>
                      <a:cubicBezTo>
                        <a:pt x="13" y="69"/>
                        <a:pt x="13" y="69"/>
                        <a:pt x="13" y="69"/>
                      </a:cubicBezTo>
                      <a:cubicBezTo>
                        <a:pt x="13" y="69"/>
                        <a:pt x="13" y="69"/>
                        <a:pt x="13" y="69"/>
                      </a:cubicBezTo>
                      <a:cubicBezTo>
                        <a:pt x="14" y="69"/>
                        <a:pt x="14" y="70"/>
                        <a:pt x="14" y="70"/>
                      </a:cubicBezTo>
                      <a:cubicBezTo>
                        <a:pt x="15" y="70"/>
                        <a:pt x="14" y="71"/>
                        <a:pt x="14" y="71"/>
                      </a:cubicBezTo>
                      <a:cubicBezTo>
                        <a:pt x="14" y="72"/>
                        <a:pt x="14" y="72"/>
                        <a:pt x="15" y="72"/>
                      </a:cubicBezTo>
                      <a:cubicBezTo>
                        <a:pt x="15" y="73"/>
                        <a:pt x="15" y="73"/>
                        <a:pt x="15" y="73"/>
                      </a:cubicBezTo>
                      <a:cubicBezTo>
                        <a:pt x="15" y="73"/>
                        <a:pt x="15" y="73"/>
                        <a:pt x="15" y="73"/>
                      </a:cubicBezTo>
                      <a:cubicBezTo>
                        <a:pt x="15" y="73"/>
                        <a:pt x="15" y="73"/>
                        <a:pt x="15" y="73"/>
                      </a:cubicBezTo>
                      <a:cubicBezTo>
                        <a:pt x="15" y="74"/>
                        <a:pt x="16" y="75"/>
                        <a:pt x="15" y="75"/>
                      </a:cubicBezTo>
                      <a:cubicBezTo>
                        <a:pt x="15" y="76"/>
                        <a:pt x="14" y="76"/>
                        <a:pt x="13" y="76"/>
                      </a:cubicBezTo>
                      <a:cubicBezTo>
                        <a:pt x="13" y="76"/>
                        <a:pt x="13" y="77"/>
                        <a:pt x="13" y="77"/>
                      </a:cubicBezTo>
                      <a:cubicBezTo>
                        <a:pt x="13" y="77"/>
                        <a:pt x="13" y="77"/>
                        <a:pt x="13" y="77"/>
                      </a:cubicBezTo>
                      <a:cubicBezTo>
                        <a:pt x="13" y="77"/>
                        <a:pt x="13" y="77"/>
                        <a:pt x="13" y="77"/>
                      </a:cubicBezTo>
                      <a:cubicBezTo>
                        <a:pt x="13" y="78"/>
                        <a:pt x="13" y="78"/>
                        <a:pt x="13" y="78"/>
                      </a:cubicBezTo>
                      <a:cubicBezTo>
                        <a:pt x="13" y="78"/>
                        <a:pt x="13" y="78"/>
                        <a:pt x="13" y="78"/>
                      </a:cubicBezTo>
                      <a:cubicBezTo>
                        <a:pt x="13" y="79"/>
                        <a:pt x="14" y="79"/>
                        <a:pt x="14" y="79"/>
                      </a:cubicBezTo>
                      <a:cubicBezTo>
                        <a:pt x="14" y="79"/>
                        <a:pt x="14" y="79"/>
                        <a:pt x="14" y="79"/>
                      </a:cubicBezTo>
                      <a:cubicBezTo>
                        <a:pt x="14" y="79"/>
                        <a:pt x="14" y="80"/>
                        <a:pt x="14" y="80"/>
                      </a:cubicBezTo>
                      <a:cubicBezTo>
                        <a:pt x="14" y="80"/>
                        <a:pt x="15" y="80"/>
                        <a:pt x="15" y="80"/>
                      </a:cubicBezTo>
                      <a:cubicBezTo>
                        <a:pt x="15" y="80"/>
                        <a:pt x="15" y="80"/>
                        <a:pt x="15" y="80"/>
                      </a:cubicBezTo>
                      <a:cubicBezTo>
                        <a:pt x="15" y="80"/>
                        <a:pt x="15" y="80"/>
                        <a:pt x="15" y="80"/>
                      </a:cubicBezTo>
                      <a:cubicBezTo>
                        <a:pt x="15" y="80"/>
                        <a:pt x="15" y="80"/>
                        <a:pt x="15" y="81"/>
                      </a:cubicBezTo>
                      <a:cubicBezTo>
                        <a:pt x="15" y="80"/>
                        <a:pt x="16" y="80"/>
                        <a:pt x="17" y="80"/>
                      </a:cubicBezTo>
                      <a:cubicBezTo>
                        <a:pt x="17" y="80"/>
                        <a:pt x="17" y="80"/>
                        <a:pt x="17" y="80"/>
                      </a:cubicBezTo>
                      <a:cubicBezTo>
                        <a:pt x="17" y="80"/>
                        <a:pt x="17" y="80"/>
                        <a:pt x="18" y="80"/>
                      </a:cubicBezTo>
                      <a:cubicBezTo>
                        <a:pt x="18" y="80"/>
                        <a:pt x="19" y="80"/>
                        <a:pt x="19" y="81"/>
                      </a:cubicBezTo>
                      <a:cubicBezTo>
                        <a:pt x="19" y="81"/>
                        <a:pt x="19" y="81"/>
                        <a:pt x="19" y="81"/>
                      </a:cubicBezTo>
                      <a:cubicBezTo>
                        <a:pt x="19" y="81"/>
                        <a:pt x="19" y="81"/>
                        <a:pt x="19" y="81"/>
                      </a:cubicBezTo>
                      <a:cubicBezTo>
                        <a:pt x="19" y="81"/>
                        <a:pt x="19" y="81"/>
                        <a:pt x="19" y="81"/>
                      </a:cubicBezTo>
                      <a:cubicBezTo>
                        <a:pt x="20" y="82"/>
                        <a:pt x="20" y="82"/>
                        <a:pt x="20" y="82"/>
                      </a:cubicBezTo>
                      <a:cubicBezTo>
                        <a:pt x="20" y="82"/>
                        <a:pt x="20" y="82"/>
                        <a:pt x="20" y="82"/>
                      </a:cubicBezTo>
                      <a:cubicBezTo>
                        <a:pt x="20" y="82"/>
                        <a:pt x="20" y="82"/>
                        <a:pt x="20" y="82"/>
                      </a:cubicBezTo>
                      <a:cubicBezTo>
                        <a:pt x="20" y="82"/>
                        <a:pt x="20" y="82"/>
                        <a:pt x="21" y="82"/>
                      </a:cubicBezTo>
                      <a:cubicBezTo>
                        <a:pt x="21" y="82"/>
                        <a:pt x="21" y="82"/>
                        <a:pt x="21" y="82"/>
                      </a:cubicBezTo>
                      <a:cubicBezTo>
                        <a:pt x="21" y="82"/>
                        <a:pt x="21" y="82"/>
                        <a:pt x="21" y="82"/>
                      </a:cubicBezTo>
                      <a:cubicBezTo>
                        <a:pt x="22" y="82"/>
                        <a:pt x="22" y="82"/>
                        <a:pt x="22" y="82"/>
                      </a:cubicBezTo>
                      <a:cubicBezTo>
                        <a:pt x="22" y="82"/>
                        <a:pt x="22" y="82"/>
                        <a:pt x="22" y="82"/>
                      </a:cubicBezTo>
                      <a:cubicBezTo>
                        <a:pt x="22" y="81"/>
                        <a:pt x="22" y="81"/>
                        <a:pt x="22" y="81"/>
                      </a:cubicBezTo>
                      <a:cubicBezTo>
                        <a:pt x="22" y="81"/>
                        <a:pt x="22" y="81"/>
                        <a:pt x="22" y="81"/>
                      </a:cubicBezTo>
                      <a:cubicBezTo>
                        <a:pt x="22" y="81"/>
                        <a:pt x="21" y="80"/>
                        <a:pt x="21" y="80"/>
                      </a:cubicBezTo>
                      <a:cubicBezTo>
                        <a:pt x="21" y="80"/>
                        <a:pt x="21" y="80"/>
                        <a:pt x="21" y="79"/>
                      </a:cubicBezTo>
                      <a:cubicBezTo>
                        <a:pt x="21" y="79"/>
                        <a:pt x="21" y="79"/>
                        <a:pt x="21" y="79"/>
                      </a:cubicBezTo>
                      <a:cubicBezTo>
                        <a:pt x="21" y="79"/>
                        <a:pt x="21" y="79"/>
                        <a:pt x="21" y="79"/>
                      </a:cubicBezTo>
                      <a:cubicBezTo>
                        <a:pt x="22" y="79"/>
                        <a:pt x="22" y="79"/>
                        <a:pt x="22" y="79"/>
                      </a:cubicBezTo>
                      <a:cubicBezTo>
                        <a:pt x="22" y="79"/>
                        <a:pt x="22" y="79"/>
                        <a:pt x="22" y="79"/>
                      </a:cubicBezTo>
                      <a:cubicBezTo>
                        <a:pt x="23" y="79"/>
                        <a:pt x="23" y="79"/>
                        <a:pt x="23" y="78"/>
                      </a:cubicBezTo>
                      <a:cubicBezTo>
                        <a:pt x="24" y="78"/>
                        <a:pt x="24" y="78"/>
                        <a:pt x="24" y="78"/>
                      </a:cubicBezTo>
                      <a:cubicBezTo>
                        <a:pt x="25" y="78"/>
                        <a:pt x="25" y="78"/>
                        <a:pt x="25" y="78"/>
                      </a:cubicBezTo>
                      <a:cubicBezTo>
                        <a:pt x="25" y="78"/>
                        <a:pt x="25" y="78"/>
                        <a:pt x="25" y="78"/>
                      </a:cubicBezTo>
                      <a:cubicBezTo>
                        <a:pt x="25" y="78"/>
                        <a:pt x="25" y="78"/>
                        <a:pt x="25" y="78"/>
                      </a:cubicBezTo>
                      <a:cubicBezTo>
                        <a:pt x="25" y="78"/>
                        <a:pt x="25" y="78"/>
                        <a:pt x="25" y="77"/>
                      </a:cubicBezTo>
                      <a:cubicBezTo>
                        <a:pt x="25" y="77"/>
                        <a:pt x="25" y="77"/>
                        <a:pt x="25" y="77"/>
                      </a:cubicBezTo>
                      <a:cubicBezTo>
                        <a:pt x="26" y="77"/>
                        <a:pt x="26" y="77"/>
                        <a:pt x="26" y="77"/>
                      </a:cubicBezTo>
                      <a:cubicBezTo>
                        <a:pt x="27" y="77"/>
                        <a:pt x="28" y="77"/>
                        <a:pt x="28" y="77"/>
                      </a:cubicBezTo>
                      <a:cubicBezTo>
                        <a:pt x="28" y="77"/>
                        <a:pt x="28" y="77"/>
                        <a:pt x="28" y="77"/>
                      </a:cubicBezTo>
                      <a:cubicBezTo>
                        <a:pt x="28" y="77"/>
                        <a:pt x="28" y="77"/>
                        <a:pt x="29" y="77"/>
                      </a:cubicBezTo>
                      <a:cubicBezTo>
                        <a:pt x="29" y="77"/>
                        <a:pt x="29" y="77"/>
                        <a:pt x="29" y="77"/>
                      </a:cubicBezTo>
                      <a:cubicBezTo>
                        <a:pt x="29" y="77"/>
                        <a:pt x="29" y="77"/>
                        <a:pt x="29" y="77"/>
                      </a:cubicBezTo>
                      <a:cubicBezTo>
                        <a:pt x="30" y="77"/>
                        <a:pt x="30" y="77"/>
                        <a:pt x="30" y="77"/>
                      </a:cubicBezTo>
                      <a:cubicBezTo>
                        <a:pt x="30" y="77"/>
                        <a:pt x="31" y="77"/>
                        <a:pt x="31" y="77"/>
                      </a:cubicBezTo>
                      <a:cubicBezTo>
                        <a:pt x="32" y="77"/>
                        <a:pt x="32" y="78"/>
                        <a:pt x="33" y="78"/>
                      </a:cubicBezTo>
                      <a:cubicBezTo>
                        <a:pt x="33" y="78"/>
                        <a:pt x="33" y="78"/>
                        <a:pt x="34" y="79"/>
                      </a:cubicBezTo>
                      <a:cubicBezTo>
                        <a:pt x="34" y="79"/>
                        <a:pt x="35" y="79"/>
                        <a:pt x="35" y="79"/>
                      </a:cubicBezTo>
                      <a:cubicBezTo>
                        <a:pt x="36" y="79"/>
                        <a:pt x="36" y="79"/>
                        <a:pt x="37" y="79"/>
                      </a:cubicBezTo>
                      <a:cubicBezTo>
                        <a:pt x="38" y="78"/>
                        <a:pt x="38" y="78"/>
                        <a:pt x="38" y="78"/>
                      </a:cubicBezTo>
                      <a:cubicBezTo>
                        <a:pt x="38" y="79"/>
                        <a:pt x="38" y="79"/>
                        <a:pt x="38" y="79"/>
                      </a:cubicBezTo>
                      <a:cubicBezTo>
                        <a:pt x="38" y="80"/>
                        <a:pt x="38" y="80"/>
                        <a:pt x="39" y="80"/>
                      </a:cubicBezTo>
                      <a:cubicBezTo>
                        <a:pt x="39" y="80"/>
                        <a:pt x="39" y="81"/>
                        <a:pt x="39" y="81"/>
                      </a:cubicBezTo>
                      <a:cubicBezTo>
                        <a:pt x="39" y="81"/>
                        <a:pt x="39" y="81"/>
                        <a:pt x="39" y="80"/>
                      </a:cubicBezTo>
                      <a:cubicBezTo>
                        <a:pt x="39" y="80"/>
                        <a:pt x="39" y="80"/>
                        <a:pt x="39" y="80"/>
                      </a:cubicBezTo>
                      <a:cubicBezTo>
                        <a:pt x="39" y="80"/>
                        <a:pt x="39" y="80"/>
                        <a:pt x="39" y="80"/>
                      </a:cubicBezTo>
                      <a:cubicBezTo>
                        <a:pt x="39" y="80"/>
                        <a:pt x="40" y="79"/>
                        <a:pt x="40" y="79"/>
                      </a:cubicBezTo>
                      <a:cubicBezTo>
                        <a:pt x="42" y="79"/>
                        <a:pt x="42" y="79"/>
                        <a:pt x="42" y="79"/>
                      </a:cubicBezTo>
                      <a:cubicBezTo>
                        <a:pt x="41" y="80"/>
                        <a:pt x="41" y="80"/>
                        <a:pt x="41" y="80"/>
                      </a:cubicBezTo>
                      <a:cubicBezTo>
                        <a:pt x="41" y="80"/>
                        <a:pt x="41" y="80"/>
                        <a:pt x="41" y="80"/>
                      </a:cubicBezTo>
                      <a:cubicBezTo>
                        <a:pt x="41" y="80"/>
                        <a:pt x="41" y="80"/>
                        <a:pt x="41" y="80"/>
                      </a:cubicBezTo>
                      <a:cubicBezTo>
                        <a:pt x="41" y="80"/>
                        <a:pt x="42" y="80"/>
                        <a:pt x="42" y="80"/>
                      </a:cubicBezTo>
                      <a:cubicBezTo>
                        <a:pt x="43" y="81"/>
                        <a:pt x="43" y="81"/>
                        <a:pt x="43" y="81"/>
                      </a:cubicBezTo>
                      <a:cubicBezTo>
                        <a:pt x="42" y="81"/>
                        <a:pt x="42" y="81"/>
                        <a:pt x="42" y="81"/>
                      </a:cubicBezTo>
                      <a:cubicBezTo>
                        <a:pt x="42" y="82"/>
                        <a:pt x="42" y="82"/>
                        <a:pt x="42" y="82"/>
                      </a:cubicBezTo>
                      <a:cubicBezTo>
                        <a:pt x="42" y="82"/>
                        <a:pt x="42" y="82"/>
                        <a:pt x="42" y="82"/>
                      </a:cubicBezTo>
                      <a:cubicBezTo>
                        <a:pt x="43" y="82"/>
                        <a:pt x="43" y="82"/>
                        <a:pt x="43" y="82"/>
                      </a:cubicBezTo>
                      <a:cubicBezTo>
                        <a:pt x="44" y="82"/>
                        <a:pt x="44" y="82"/>
                        <a:pt x="44" y="82"/>
                      </a:cubicBezTo>
                      <a:cubicBezTo>
                        <a:pt x="45" y="82"/>
                        <a:pt x="45" y="82"/>
                        <a:pt x="46" y="83"/>
                      </a:cubicBezTo>
                      <a:cubicBezTo>
                        <a:pt x="46" y="83"/>
                        <a:pt x="46" y="84"/>
                        <a:pt x="46" y="84"/>
                      </a:cubicBezTo>
                      <a:cubicBezTo>
                        <a:pt x="46" y="84"/>
                        <a:pt x="46" y="84"/>
                        <a:pt x="46" y="84"/>
                      </a:cubicBezTo>
                      <a:cubicBezTo>
                        <a:pt x="46" y="84"/>
                        <a:pt x="46" y="84"/>
                        <a:pt x="46" y="84"/>
                      </a:cubicBezTo>
                      <a:cubicBezTo>
                        <a:pt x="47" y="84"/>
                        <a:pt x="47" y="85"/>
                        <a:pt x="47" y="85"/>
                      </a:cubicBezTo>
                      <a:cubicBezTo>
                        <a:pt x="47" y="85"/>
                        <a:pt x="47" y="85"/>
                        <a:pt x="47" y="85"/>
                      </a:cubicBezTo>
                      <a:cubicBezTo>
                        <a:pt x="47" y="86"/>
                        <a:pt x="48" y="86"/>
                        <a:pt x="48" y="86"/>
                      </a:cubicBezTo>
                      <a:cubicBezTo>
                        <a:pt x="48" y="86"/>
                        <a:pt x="49" y="86"/>
                        <a:pt x="49" y="86"/>
                      </a:cubicBezTo>
                      <a:cubicBezTo>
                        <a:pt x="49" y="86"/>
                        <a:pt x="50" y="86"/>
                        <a:pt x="50" y="86"/>
                      </a:cubicBezTo>
                      <a:cubicBezTo>
                        <a:pt x="51" y="86"/>
                        <a:pt x="51" y="86"/>
                        <a:pt x="51" y="86"/>
                      </a:cubicBezTo>
                      <a:cubicBezTo>
                        <a:pt x="51" y="87"/>
                        <a:pt x="51" y="87"/>
                        <a:pt x="51" y="87"/>
                      </a:cubicBezTo>
                      <a:cubicBezTo>
                        <a:pt x="51" y="87"/>
                        <a:pt x="51" y="87"/>
                        <a:pt x="52" y="87"/>
                      </a:cubicBezTo>
                      <a:cubicBezTo>
                        <a:pt x="53" y="87"/>
                        <a:pt x="53" y="87"/>
                        <a:pt x="53" y="87"/>
                      </a:cubicBezTo>
                      <a:cubicBezTo>
                        <a:pt x="53" y="87"/>
                        <a:pt x="54" y="87"/>
                        <a:pt x="54" y="88"/>
                      </a:cubicBezTo>
                      <a:cubicBezTo>
                        <a:pt x="54" y="88"/>
                        <a:pt x="54" y="88"/>
                        <a:pt x="54" y="88"/>
                      </a:cubicBezTo>
                      <a:cubicBezTo>
                        <a:pt x="55" y="88"/>
                        <a:pt x="55" y="88"/>
                        <a:pt x="55" y="89"/>
                      </a:cubicBezTo>
                      <a:cubicBezTo>
                        <a:pt x="55" y="89"/>
                        <a:pt x="55" y="89"/>
                        <a:pt x="55" y="89"/>
                      </a:cubicBezTo>
                      <a:cubicBezTo>
                        <a:pt x="56" y="89"/>
                        <a:pt x="56" y="90"/>
                        <a:pt x="57" y="90"/>
                      </a:cubicBezTo>
                      <a:cubicBezTo>
                        <a:pt x="57" y="90"/>
                        <a:pt x="57" y="91"/>
                        <a:pt x="57" y="91"/>
                      </a:cubicBezTo>
                      <a:cubicBezTo>
                        <a:pt x="57" y="91"/>
                        <a:pt x="57" y="91"/>
                        <a:pt x="57" y="91"/>
                      </a:cubicBezTo>
                      <a:cubicBezTo>
                        <a:pt x="57" y="91"/>
                        <a:pt x="57" y="91"/>
                        <a:pt x="57" y="91"/>
                      </a:cubicBezTo>
                      <a:cubicBezTo>
                        <a:pt x="57" y="91"/>
                        <a:pt x="57" y="91"/>
                        <a:pt x="57" y="92"/>
                      </a:cubicBezTo>
                      <a:cubicBezTo>
                        <a:pt x="57" y="92"/>
                        <a:pt x="57" y="92"/>
                        <a:pt x="57" y="92"/>
                      </a:cubicBezTo>
                      <a:cubicBezTo>
                        <a:pt x="58" y="92"/>
                        <a:pt x="58" y="92"/>
                        <a:pt x="59" y="93"/>
                      </a:cubicBezTo>
                      <a:cubicBezTo>
                        <a:pt x="59" y="93"/>
                        <a:pt x="59" y="93"/>
                        <a:pt x="59" y="93"/>
                      </a:cubicBezTo>
                      <a:cubicBezTo>
                        <a:pt x="59" y="93"/>
                        <a:pt x="59" y="93"/>
                        <a:pt x="59" y="93"/>
                      </a:cubicBezTo>
                      <a:cubicBezTo>
                        <a:pt x="59" y="93"/>
                        <a:pt x="59" y="93"/>
                        <a:pt x="59" y="93"/>
                      </a:cubicBezTo>
                      <a:cubicBezTo>
                        <a:pt x="59" y="93"/>
                        <a:pt x="59" y="93"/>
                        <a:pt x="59" y="93"/>
                      </a:cubicBezTo>
                      <a:cubicBezTo>
                        <a:pt x="60" y="93"/>
                        <a:pt x="60" y="93"/>
                        <a:pt x="60" y="93"/>
                      </a:cubicBezTo>
                      <a:cubicBezTo>
                        <a:pt x="60" y="94"/>
                        <a:pt x="60" y="94"/>
                        <a:pt x="60" y="94"/>
                      </a:cubicBezTo>
                      <a:cubicBezTo>
                        <a:pt x="60" y="94"/>
                        <a:pt x="60" y="94"/>
                        <a:pt x="60" y="94"/>
                      </a:cubicBezTo>
                      <a:cubicBezTo>
                        <a:pt x="61" y="94"/>
                        <a:pt x="62" y="95"/>
                        <a:pt x="62" y="95"/>
                      </a:cubicBezTo>
                      <a:cubicBezTo>
                        <a:pt x="63" y="96"/>
                        <a:pt x="63" y="96"/>
                        <a:pt x="63" y="97"/>
                      </a:cubicBezTo>
                      <a:cubicBezTo>
                        <a:pt x="63" y="97"/>
                        <a:pt x="63" y="97"/>
                        <a:pt x="63" y="98"/>
                      </a:cubicBezTo>
                      <a:cubicBezTo>
                        <a:pt x="63" y="98"/>
                        <a:pt x="63" y="98"/>
                        <a:pt x="63" y="98"/>
                      </a:cubicBezTo>
                      <a:cubicBezTo>
                        <a:pt x="63" y="98"/>
                        <a:pt x="62" y="98"/>
                        <a:pt x="62" y="98"/>
                      </a:cubicBezTo>
                      <a:cubicBezTo>
                        <a:pt x="62" y="98"/>
                        <a:pt x="62" y="98"/>
                        <a:pt x="62" y="98"/>
                      </a:cubicBezTo>
                      <a:cubicBezTo>
                        <a:pt x="60" y="98"/>
                        <a:pt x="60" y="98"/>
                        <a:pt x="60" y="98"/>
                      </a:cubicBezTo>
                      <a:cubicBezTo>
                        <a:pt x="60" y="98"/>
                        <a:pt x="60" y="99"/>
                        <a:pt x="60" y="99"/>
                      </a:cubicBezTo>
                      <a:cubicBezTo>
                        <a:pt x="60" y="99"/>
                        <a:pt x="59" y="99"/>
                        <a:pt x="59" y="99"/>
                      </a:cubicBezTo>
                      <a:cubicBezTo>
                        <a:pt x="58" y="99"/>
                        <a:pt x="58" y="99"/>
                        <a:pt x="58" y="99"/>
                      </a:cubicBezTo>
                      <a:cubicBezTo>
                        <a:pt x="58" y="99"/>
                        <a:pt x="58" y="99"/>
                        <a:pt x="58" y="99"/>
                      </a:cubicBezTo>
                      <a:cubicBezTo>
                        <a:pt x="58" y="99"/>
                        <a:pt x="58" y="99"/>
                        <a:pt x="58" y="99"/>
                      </a:cubicBezTo>
                      <a:cubicBezTo>
                        <a:pt x="58" y="99"/>
                        <a:pt x="58" y="99"/>
                        <a:pt x="58" y="100"/>
                      </a:cubicBezTo>
                      <a:cubicBezTo>
                        <a:pt x="58" y="100"/>
                        <a:pt x="58" y="100"/>
                        <a:pt x="59" y="100"/>
                      </a:cubicBezTo>
                      <a:cubicBezTo>
                        <a:pt x="59" y="100"/>
                        <a:pt x="59" y="100"/>
                        <a:pt x="59" y="100"/>
                      </a:cubicBezTo>
                      <a:cubicBezTo>
                        <a:pt x="60" y="100"/>
                        <a:pt x="60" y="100"/>
                        <a:pt x="60" y="100"/>
                      </a:cubicBezTo>
                      <a:cubicBezTo>
                        <a:pt x="60" y="100"/>
                        <a:pt x="60" y="100"/>
                        <a:pt x="60" y="100"/>
                      </a:cubicBezTo>
                      <a:cubicBezTo>
                        <a:pt x="61" y="100"/>
                        <a:pt x="61" y="100"/>
                        <a:pt x="61" y="100"/>
                      </a:cubicBezTo>
                      <a:cubicBezTo>
                        <a:pt x="62" y="100"/>
                        <a:pt x="62" y="100"/>
                        <a:pt x="62" y="100"/>
                      </a:cubicBezTo>
                      <a:cubicBezTo>
                        <a:pt x="65" y="100"/>
                        <a:pt x="65" y="100"/>
                        <a:pt x="65" y="100"/>
                      </a:cubicBezTo>
                      <a:cubicBezTo>
                        <a:pt x="65" y="100"/>
                        <a:pt x="66" y="100"/>
                        <a:pt x="66" y="100"/>
                      </a:cubicBezTo>
                      <a:cubicBezTo>
                        <a:pt x="66" y="100"/>
                        <a:pt x="66" y="100"/>
                        <a:pt x="66" y="100"/>
                      </a:cubicBezTo>
                      <a:cubicBezTo>
                        <a:pt x="66" y="100"/>
                        <a:pt x="67" y="100"/>
                        <a:pt x="67" y="101"/>
                      </a:cubicBezTo>
                      <a:cubicBezTo>
                        <a:pt x="67" y="101"/>
                        <a:pt x="67" y="101"/>
                        <a:pt x="67" y="101"/>
                      </a:cubicBezTo>
                      <a:cubicBezTo>
                        <a:pt x="67" y="101"/>
                        <a:pt x="67" y="101"/>
                        <a:pt x="67" y="101"/>
                      </a:cubicBezTo>
                      <a:cubicBezTo>
                        <a:pt x="67" y="101"/>
                        <a:pt x="67" y="101"/>
                        <a:pt x="67" y="101"/>
                      </a:cubicBezTo>
                      <a:cubicBezTo>
                        <a:pt x="67" y="101"/>
                        <a:pt x="67" y="101"/>
                        <a:pt x="67" y="101"/>
                      </a:cubicBezTo>
                      <a:cubicBezTo>
                        <a:pt x="67" y="102"/>
                        <a:pt x="68" y="102"/>
                        <a:pt x="68" y="102"/>
                      </a:cubicBezTo>
                      <a:cubicBezTo>
                        <a:pt x="68" y="102"/>
                        <a:pt x="68" y="102"/>
                        <a:pt x="68" y="102"/>
                      </a:cubicBezTo>
                      <a:cubicBezTo>
                        <a:pt x="68" y="102"/>
                        <a:pt x="68" y="102"/>
                        <a:pt x="69" y="102"/>
                      </a:cubicBezTo>
                      <a:cubicBezTo>
                        <a:pt x="69" y="102"/>
                        <a:pt x="69" y="102"/>
                        <a:pt x="70" y="102"/>
                      </a:cubicBezTo>
                      <a:cubicBezTo>
                        <a:pt x="70" y="102"/>
                        <a:pt x="70" y="102"/>
                        <a:pt x="70" y="103"/>
                      </a:cubicBezTo>
                      <a:cubicBezTo>
                        <a:pt x="70" y="103"/>
                        <a:pt x="71" y="103"/>
                        <a:pt x="71" y="103"/>
                      </a:cubicBezTo>
                      <a:cubicBezTo>
                        <a:pt x="72" y="103"/>
                        <a:pt x="72" y="103"/>
                        <a:pt x="72" y="103"/>
                      </a:cubicBezTo>
                      <a:cubicBezTo>
                        <a:pt x="72" y="103"/>
                        <a:pt x="72" y="103"/>
                        <a:pt x="72" y="103"/>
                      </a:cubicBezTo>
                      <a:cubicBezTo>
                        <a:pt x="72" y="103"/>
                        <a:pt x="73" y="103"/>
                        <a:pt x="73" y="103"/>
                      </a:cubicBezTo>
                      <a:cubicBezTo>
                        <a:pt x="74" y="103"/>
                        <a:pt x="75" y="103"/>
                        <a:pt x="75" y="103"/>
                      </a:cubicBezTo>
                      <a:cubicBezTo>
                        <a:pt x="75" y="103"/>
                        <a:pt x="75" y="104"/>
                        <a:pt x="76" y="104"/>
                      </a:cubicBezTo>
                      <a:cubicBezTo>
                        <a:pt x="76" y="104"/>
                        <a:pt x="76" y="104"/>
                        <a:pt x="76" y="104"/>
                      </a:cubicBezTo>
                      <a:cubicBezTo>
                        <a:pt x="77" y="104"/>
                        <a:pt x="77" y="104"/>
                        <a:pt x="77" y="104"/>
                      </a:cubicBezTo>
                      <a:cubicBezTo>
                        <a:pt x="77" y="104"/>
                        <a:pt x="77" y="104"/>
                        <a:pt x="77" y="104"/>
                      </a:cubicBezTo>
                      <a:cubicBezTo>
                        <a:pt x="78" y="104"/>
                        <a:pt x="78" y="104"/>
                        <a:pt x="78" y="104"/>
                      </a:cubicBezTo>
                      <a:cubicBezTo>
                        <a:pt x="78" y="104"/>
                        <a:pt x="78" y="104"/>
                        <a:pt x="78" y="104"/>
                      </a:cubicBezTo>
                      <a:cubicBezTo>
                        <a:pt x="79" y="104"/>
                        <a:pt x="79" y="104"/>
                        <a:pt x="79" y="104"/>
                      </a:cubicBezTo>
                      <a:cubicBezTo>
                        <a:pt x="79" y="104"/>
                        <a:pt x="79" y="104"/>
                        <a:pt x="79" y="104"/>
                      </a:cubicBezTo>
                      <a:cubicBezTo>
                        <a:pt x="79" y="104"/>
                        <a:pt x="79" y="104"/>
                        <a:pt x="80" y="104"/>
                      </a:cubicBezTo>
                      <a:cubicBezTo>
                        <a:pt x="80" y="104"/>
                        <a:pt x="80" y="105"/>
                        <a:pt x="80" y="105"/>
                      </a:cubicBezTo>
                      <a:cubicBezTo>
                        <a:pt x="80" y="105"/>
                        <a:pt x="80" y="105"/>
                        <a:pt x="81" y="106"/>
                      </a:cubicBezTo>
                      <a:cubicBezTo>
                        <a:pt x="82" y="106"/>
                        <a:pt x="82" y="106"/>
                        <a:pt x="82" y="106"/>
                      </a:cubicBezTo>
                      <a:cubicBezTo>
                        <a:pt x="82" y="106"/>
                        <a:pt x="82" y="106"/>
                        <a:pt x="82" y="106"/>
                      </a:cubicBezTo>
                      <a:cubicBezTo>
                        <a:pt x="82" y="106"/>
                        <a:pt x="82" y="106"/>
                        <a:pt x="82" y="106"/>
                      </a:cubicBezTo>
                      <a:cubicBezTo>
                        <a:pt x="82" y="106"/>
                        <a:pt x="83" y="107"/>
                        <a:pt x="83" y="107"/>
                      </a:cubicBezTo>
                      <a:cubicBezTo>
                        <a:pt x="83" y="107"/>
                        <a:pt x="84" y="107"/>
                        <a:pt x="85" y="107"/>
                      </a:cubicBezTo>
                      <a:cubicBezTo>
                        <a:pt x="85" y="107"/>
                        <a:pt x="85" y="107"/>
                        <a:pt x="86" y="107"/>
                      </a:cubicBezTo>
                      <a:cubicBezTo>
                        <a:pt x="86" y="107"/>
                        <a:pt x="86" y="107"/>
                        <a:pt x="86" y="107"/>
                      </a:cubicBezTo>
                      <a:cubicBezTo>
                        <a:pt x="87" y="107"/>
                        <a:pt x="87" y="107"/>
                        <a:pt x="87"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12"/>
                        <a:pt x="88" y="112"/>
                        <a:pt x="88" y="112"/>
                      </a:cubicBezTo>
                      <a:cubicBezTo>
                        <a:pt x="87" y="112"/>
                        <a:pt x="87" y="112"/>
                        <a:pt x="87" y="112"/>
                      </a:cubicBezTo>
                      <a:cubicBezTo>
                        <a:pt x="87" y="112"/>
                        <a:pt x="87" y="112"/>
                        <a:pt x="87" y="112"/>
                      </a:cubicBezTo>
                      <a:cubicBezTo>
                        <a:pt x="87" y="112"/>
                        <a:pt x="87" y="112"/>
                        <a:pt x="87" y="112"/>
                      </a:cubicBezTo>
                      <a:cubicBezTo>
                        <a:pt x="87" y="112"/>
                        <a:pt x="87" y="112"/>
                        <a:pt x="87" y="112"/>
                      </a:cubicBezTo>
                      <a:cubicBezTo>
                        <a:pt x="87" y="113"/>
                        <a:pt x="87" y="114"/>
                        <a:pt x="87" y="114"/>
                      </a:cubicBezTo>
                      <a:cubicBezTo>
                        <a:pt x="87" y="114"/>
                        <a:pt x="87" y="114"/>
                        <a:pt x="87" y="114"/>
                      </a:cubicBezTo>
                      <a:cubicBezTo>
                        <a:pt x="88" y="114"/>
                        <a:pt x="88" y="114"/>
                        <a:pt x="88" y="114"/>
                      </a:cubicBezTo>
                      <a:cubicBezTo>
                        <a:pt x="88" y="115"/>
                        <a:pt x="88" y="115"/>
                        <a:pt x="88" y="115"/>
                      </a:cubicBezTo>
                      <a:cubicBezTo>
                        <a:pt x="88" y="115"/>
                        <a:pt x="88" y="115"/>
                        <a:pt x="88" y="115"/>
                      </a:cubicBezTo>
                      <a:cubicBezTo>
                        <a:pt x="88" y="115"/>
                        <a:pt x="88" y="116"/>
                        <a:pt x="87" y="116"/>
                      </a:cubicBezTo>
                      <a:cubicBezTo>
                        <a:pt x="87" y="116"/>
                        <a:pt x="87" y="116"/>
                        <a:pt x="87" y="116"/>
                      </a:cubicBezTo>
                      <a:cubicBezTo>
                        <a:pt x="86" y="117"/>
                        <a:pt x="85" y="118"/>
                        <a:pt x="85" y="119"/>
                      </a:cubicBezTo>
                      <a:cubicBezTo>
                        <a:pt x="85" y="119"/>
                        <a:pt x="84" y="119"/>
                        <a:pt x="84" y="119"/>
                      </a:cubicBezTo>
                      <a:cubicBezTo>
                        <a:pt x="84" y="120"/>
                        <a:pt x="84" y="120"/>
                        <a:pt x="83" y="120"/>
                      </a:cubicBezTo>
                      <a:cubicBezTo>
                        <a:pt x="83" y="120"/>
                        <a:pt x="83" y="120"/>
                        <a:pt x="83" y="120"/>
                      </a:cubicBezTo>
                      <a:cubicBezTo>
                        <a:pt x="83" y="120"/>
                        <a:pt x="83" y="120"/>
                        <a:pt x="83" y="120"/>
                      </a:cubicBezTo>
                      <a:cubicBezTo>
                        <a:pt x="83" y="120"/>
                        <a:pt x="83" y="120"/>
                        <a:pt x="83" y="120"/>
                      </a:cubicBezTo>
                      <a:cubicBezTo>
                        <a:pt x="83" y="120"/>
                        <a:pt x="83" y="120"/>
                        <a:pt x="83" y="120"/>
                      </a:cubicBezTo>
                      <a:cubicBezTo>
                        <a:pt x="83" y="121"/>
                        <a:pt x="83" y="121"/>
                        <a:pt x="83" y="121"/>
                      </a:cubicBezTo>
                      <a:cubicBezTo>
                        <a:pt x="83" y="121"/>
                        <a:pt x="83" y="121"/>
                        <a:pt x="83" y="121"/>
                      </a:cubicBezTo>
                      <a:cubicBezTo>
                        <a:pt x="83" y="121"/>
                        <a:pt x="83" y="121"/>
                        <a:pt x="82" y="121"/>
                      </a:cubicBezTo>
                      <a:cubicBezTo>
                        <a:pt x="82" y="121"/>
                        <a:pt x="82" y="121"/>
                        <a:pt x="82" y="121"/>
                      </a:cubicBezTo>
                      <a:cubicBezTo>
                        <a:pt x="82" y="122"/>
                        <a:pt x="82" y="122"/>
                        <a:pt x="82" y="122"/>
                      </a:cubicBezTo>
                      <a:cubicBezTo>
                        <a:pt x="82" y="122"/>
                        <a:pt x="82" y="123"/>
                        <a:pt x="81" y="123"/>
                      </a:cubicBezTo>
                      <a:cubicBezTo>
                        <a:pt x="81" y="123"/>
                        <a:pt x="81" y="123"/>
                        <a:pt x="81" y="123"/>
                      </a:cubicBezTo>
                      <a:cubicBezTo>
                        <a:pt x="81" y="123"/>
                        <a:pt x="81" y="123"/>
                        <a:pt x="81" y="123"/>
                      </a:cubicBezTo>
                      <a:cubicBezTo>
                        <a:pt x="80" y="123"/>
                        <a:pt x="80" y="123"/>
                        <a:pt x="80" y="123"/>
                      </a:cubicBezTo>
                      <a:cubicBezTo>
                        <a:pt x="80" y="123"/>
                        <a:pt x="80" y="123"/>
                        <a:pt x="80" y="123"/>
                      </a:cubicBezTo>
                      <a:cubicBezTo>
                        <a:pt x="80" y="123"/>
                        <a:pt x="80" y="123"/>
                        <a:pt x="80" y="123"/>
                      </a:cubicBezTo>
                      <a:cubicBezTo>
                        <a:pt x="80" y="123"/>
                        <a:pt x="79" y="124"/>
                        <a:pt x="80" y="124"/>
                      </a:cubicBezTo>
                      <a:cubicBezTo>
                        <a:pt x="80" y="124"/>
                        <a:pt x="80" y="124"/>
                        <a:pt x="80" y="124"/>
                      </a:cubicBezTo>
                      <a:cubicBezTo>
                        <a:pt x="80" y="124"/>
                        <a:pt x="80" y="124"/>
                        <a:pt x="80" y="124"/>
                      </a:cubicBezTo>
                      <a:cubicBezTo>
                        <a:pt x="80" y="125"/>
                        <a:pt x="80" y="125"/>
                        <a:pt x="80" y="125"/>
                      </a:cubicBezTo>
                      <a:cubicBezTo>
                        <a:pt x="80" y="128"/>
                        <a:pt x="80" y="128"/>
                        <a:pt x="80" y="128"/>
                      </a:cubicBezTo>
                      <a:cubicBezTo>
                        <a:pt x="80" y="129"/>
                        <a:pt x="80" y="129"/>
                        <a:pt x="80" y="130"/>
                      </a:cubicBezTo>
                      <a:cubicBezTo>
                        <a:pt x="80" y="131"/>
                        <a:pt x="80" y="132"/>
                        <a:pt x="81" y="133"/>
                      </a:cubicBezTo>
                      <a:cubicBezTo>
                        <a:pt x="81" y="134"/>
                        <a:pt x="80" y="135"/>
                        <a:pt x="79" y="135"/>
                      </a:cubicBezTo>
                      <a:cubicBezTo>
                        <a:pt x="79" y="135"/>
                        <a:pt x="78" y="135"/>
                        <a:pt x="78" y="135"/>
                      </a:cubicBezTo>
                      <a:cubicBezTo>
                        <a:pt x="78" y="136"/>
                        <a:pt x="78" y="136"/>
                        <a:pt x="77" y="137"/>
                      </a:cubicBezTo>
                      <a:cubicBezTo>
                        <a:pt x="77" y="137"/>
                        <a:pt x="77" y="137"/>
                        <a:pt x="77" y="138"/>
                      </a:cubicBezTo>
                      <a:cubicBezTo>
                        <a:pt x="77" y="138"/>
                        <a:pt x="76" y="138"/>
                        <a:pt x="76" y="138"/>
                      </a:cubicBezTo>
                      <a:cubicBezTo>
                        <a:pt x="76" y="138"/>
                        <a:pt x="76" y="138"/>
                        <a:pt x="76" y="138"/>
                      </a:cubicBezTo>
                      <a:cubicBezTo>
                        <a:pt x="76" y="138"/>
                        <a:pt x="75" y="138"/>
                        <a:pt x="75" y="138"/>
                      </a:cubicBezTo>
                      <a:cubicBezTo>
                        <a:pt x="75" y="138"/>
                        <a:pt x="75" y="139"/>
                        <a:pt x="75" y="139"/>
                      </a:cubicBezTo>
                      <a:cubicBezTo>
                        <a:pt x="75" y="139"/>
                        <a:pt x="74" y="139"/>
                        <a:pt x="74" y="139"/>
                      </a:cubicBezTo>
                      <a:cubicBezTo>
                        <a:pt x="74" y="139"/>
                        <a:pt x="74" y="139"/>
                        <a:pt x="73" y="139"/>
                      </a:cubicBezTo>
                      <a:cubicBezTo>
                        <a:pt x="73" y="139"/>
                        <a:pt x="73" y="139"/>
                        <a:pt x="73" y="139"/>
                      </a:cubicBezTo>
                      <a:cubicBezTo>
                        <a:pt x="73" y="139"/>
                        <a:pt x="73" y="140"/>
                        <a:pt x="73" y="140"/>
                      </a:cubicBezTo>
                      <a:cubicBezTo>
                        <a:pt x="73" y="140"/>
                        <a:pt x="73" y="140"/>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2" y="142"/>
                        <a:pt x="72" y="142"/>
                        <a:pt x="71" y="142"/>
                      </a:cubicBezTo>
                      <a:cubicBezTo>
                        <a:pt x="70" y="142"/>
                        <a:pt x="70" y="142"/>
                        <a:pt x="70" y="142"/>
                      </a:cubicBezTo>
                      <a:cubicBezTo>
                        <a:pt x="70" y="142"/>
                        <a:pt x="70" y="142"/>
                        <a:pt x="69" y="142"/>
                      </a:cubicBezTo>
                      <a:cubicBezTo>
                        <a:pt x="69" y="142"/>
                        <a:pt x="69" y="142"/>
                        <a:pt x="68" y="142"/>
                      </a:cubicBezTo>
                      <a:cubicBezTo>
                        <a:pt x="68" y="142"/>
                        <a:pt x="67" y="142"/>
                        <a:pt x="67" y="142"/>
                      </a:cubicBezTo>
                      <a:cubicBezTo>
                        <a:pt x="66" y="142"/>
                        <a:pt x="66" y="143"/>
                        <a:pt x="66" y="143"/>
                      </a:cubicBezTo>
                      <a:cubicBezTo>
                        <a:pt x="66" y="143"/>
                        <a:pt x="66" y="143"/>
                        <a:pt x="66" y="143"/>
                      </a:cubicBezTo>
                      <a:cubicBezTo>
                        <a:pt x="65" y="144"/>
                        <a:pt x="65" y="144"/>
                        <a:pt x="65" y="145"/>
                      </a:cubicBezTo>
                      <a:cubicBezTo>
                        <a:pt x="65" y="145"/>
                        <a:pt x="65" y="145"/>
                        <a:pt x="65" y="145"/>
                      </a:cubicBezTo>
                      <a:cubicBezTo>
                        <a:pt x="65" y="146"/>
                        <a:pt x="65" y="146"/>
                        <a:pt x="65" y="146"/>
                      </a:cubicBezTo>
                      <a:cubicBezTo>
                        <a:pt x="64" y="146"/>
                        <a:pt x="64" y="146"/>
                        <a:pt x="64" y="146"/>
                      </a:cubicBezTo>
                      <a:cubicBezTo>
                        <a:pt x="64" y="146"/>
                        <a:pt x="64" y="146"/>
                        <a:pt x="64" y="146"/>
                      </a:cubicBezTo>
                      <a:cubicBezTo>
                        <a:pt x="64" y="146"/>
                        <a:pt x="64" y="146"/>
                        <a:pt x="64" y="146"/>
                      </a:cubicBezTo>
                      <a:cubicBezTo>
                        <a:pt x="64" y="152"/>
                        <a:pt x="64" y="152"/>
                        <a:pt x="64" y="152"/>
                      </a:cubicBezTo>
                      <a:cubicBezTo>
                        <a:pt x="64" y="152"/>
                        <a:pt x="64" y="153"/>
                        <a:pt x="63" y="154"/>
                      </a:cubicBezTo>
                      <a:cubicBezTo>
                        <a:pt x="63" y="155"/>
                        <a:pt x="62" y="155"/>
                        <a:pt x="61" y="156"/>
                      </a:cubicBezTo>
                      <a:cubicBezTo>
                        <a:pt x="61" y="156"/>
                        <a:pt x="61" y="156"/>
                        <a:pt x="61" y="156"/>
                      </a:cubicBezTo>
                      <a:cubicBezTo>
                        <a:pt x="61" y="156"/>
                        <a:pt x="60" y="156"/>
                        <a:pt x="60" y="156"/>
                      </a:cubicBezTo>
                      <a:cubicBezTo>
                        <a:pt x="60" y="156"/>
                        <a:pt x="60" y="156"/>
                        <a:pt x="60" y="156"/>
                      </a:cubicBezTo>
                      <a:cubicBezTo>
                        <a:pt x="60" y="156"/>
                        <a:pt x="60" y="156"/>
                        <a:pt x="60" y="156"/>
                      </a:cubicBezTo>
                      <a:cubicBezTo>
                        <a:pt x="60" y="157"/>
                        <a:pt x="60" y="157"/>
                        <a:pt x="60" y="158"/>
                      </a:cubicBezTo>
                      <a:cubicBezTo>
                        <a:pt x="60" y="158"/>
                        <a:pt x="60" y="158"/>
                        <a:pt x="60" y="158"/>
                      </a:cubicBezTo>
                      <a:cubicBezTo>
                        <a:pt x="60" y="159"/>
                        <a:pt x="60" y="159"/>
                        <a:pt x="60" y="159"/>
                      </a:cubicBezTo>
                      <a:cubicBezTo>
                        <a:pt x="59" y="159"/>
                        <a:pt x="59" y="159"/>
                        <a:pt x="59" y="159"/>
                      </a:cubicBezTo>
                      <a:cubicBezTo>
                        <a:pt x="59" y="159"/>
                        <a:pt x="59" y="159"/>
                        <a:pt x="59" y="159"/>
                      </a:cubicBezTo>
                      <a:cubicBezTo>
                        <a:pt x="59" y="159"/>
                        <a:pt x="59" y="159"/>
                        <a:pt x="59" y="159"/>
                      </a:cubicBezTo>
                      <a:cubicBezTo>
                        <a:pt x="59" y="159"/>
                        <a:pt x="59" y="159"/>
                        <a:pt x="59" y="159"/>
                      </a:cubicBezTo>
                      <a:cubicBezTo>
                        <a:pt x="59" y="160"/>
                        <a:pt x="59" y="160"/>
                        <a:pt x="59" y="160"/>
                      </a:cubicBezTo>
                      <a:cubicBezTo>
                        <a:pt x="55" y="160"/>
                        <a:pt x="55" y="160"/>
                        <a:pt x="55" y="160"/>
                      </a:cubicBezTo>
                      <a:cubicBezTo>
                        <a:pt x="55" y="160"/>
                        <a:pt x="55" y="160"/>
                        <a:pt x="55" y="160"/>
                      </a:cubicBezTo>
                      <a:cubicBezTo>
                        <a:pt x="56" y="160"/>
                        <a:pt x="56" y="160"/>
                        <a:pt x="56" y="160"/>
                      </a:cubicBezTo>
                      <a:cubicBezTo>
                        <a:pt x="56" y="160"/>
                        <a:pt x="56" y="160"/>
                        <a:pt x="57" y="160"/>
                      </a:cubicBezTo>
                      <a:cubicBezTo>
                        <a:pt x="57" y="160"/>
                        <a:pt x="57" y="160"/>
                        <a:pt x="57" y="160"/>
                      </a:cubicBezTo>
                      <a:cubicBezTo>
                        <a:pt x="57" y="161"/>
                        <a:pt x="57" y="161"/>
                        <a:pt x="57" y="161"/>
                      </a:cubicBezTo>
                      <a:cubicBezTo>
                        <a:pt x="57" y="161"/>
                        <a:pt x="57" y="162"/>
                        <a:pt x="58" y="162"/>
                      </a:cubicBezTo>
                      <a:cubicBezTo>
                        <a:pt x="58" y="162"/>
                        <a:pt x="59" y="163"/>
                        <a:pt x="58" y="164"/>
                      </a:cubicBezTo>
                      <a:cubicBezTo>
                        <a:pt x="58" y="165"/>
                        <a:pt x="57" y="165"/>
                        <a:pt x="56" y="165"/>
                      </a:cubicBezTo>
                      <a:cubicBezTo>
                        <a:pt x="56" y="165"/>
                        <a:pt x="56" y="165"/>
                        <a:pt x="56" y="165"/>
                      </a:cubicBezTo>
                      <a:cubicBezTo>
                        <a:pt x="56" y="165"/>
                        <a:pt x="56" y="165"/>
                        <a:pt x="56" y="165"/>
                      </a:cubicBezTo>
                      <a:cubicBezTo>
                        <a:pt x="55" y="165"/>
                        <a:pt x="55" y="165"/>
                        <a:pt x="55" y="165"/>
                      </a:cubicBezTo>
                      <a:cubicBezTo>
                        <a:pt x="55" y="165"/>
                        <a:pt x="55" y="165"/>
                        <a:pt x="55" y="166"/>
                      </a:cubicBezTo>
                      <a:cubicBezTo>
                        <a:pt x="55" y="167"/>
                        <a:pt x="55" y="167"/>
                        <a:pt x="55" y="167"/>
                      </a:cubicBezTo>
                      <a:cubicBezTo>
                        <a:pt x="55" y="166"/>
                        <a:pt x="55" y="166"/>
                        <a:pt x="55" y="166"/>
                      </a:cubicBezTo>
                      <a:cubicBezTo>
                        <a:pt x="54" y="166"/>
                        <a:pt x="54" y="166"/>
                        <a:pt x="53" y="166"/>
                      </a:cubicBezTo>
                      <a:cubicBezTo>
                        <a:pt x="53" y="166"/>
                        <a:pt x="53" y="166"/>
                        <a:pt x="53" y="166"/>
                      </a:cubicBezTo>
                      <a:cubicBezTo>
                        <a:pt x="53" y="166"/>
                        <a:pt x="53" y="167"/>
                        <a:pt x="53" y="167"/>
                      </a:cubicBezTo>
                      <a:cubicBezTo>
                        <a:pt x="53" y="167"/>
                        <a:pt x="53" y="167"/>
                        <a:pt x="53" y="167"/>
                      </a:cubicBezTo>
                      <a:cubicBezTo>
                        <a:pt x="53" y="168"/>
                        <a:pt x="52" y="169"/>
                        <a:pt x="51" y="169"/>
                      </a:cubicBezTo>
                      <a:cubicBezTo>
                        <a:pt x="51" y="169"/>
                        <a:pt x="51" y="169"/>
                        <a:pt x="51" y="169"/>
                      </a:cubicBezTo>
                      <a:cubicBezTo>
                        <a:pt x="51" y="169"/>
                        <a:pt x="51" y="169"/>
                        <a:pt x="51" y="169"/>
                      </a:cubicBezTo>
                      <a:cubicBezTo>
                        <a:pt x="51" y="169"/>
                        <a:pt x="51" y="169"/>
                        <a:pt x="51" y="169"/>
                      </a:cubicBezTo>
                      <a:cubicBezTo>
                        <a:pt x="51" y="169"/>
                        <a:pt x="51" y="170"/>
                        <a:pt x="51" y="170"/>
                      </a:cubicBezTo>
                      <a:cubicBezTo>
                        <a:pt x="51" y="170"/>
                        <a:pt x="51" y="170"/>
                        <a:pt x="51" y="170"/>
                      </a:cubicBezTo>
                      <a:cubicBezTo>
                        <a:pt x="52" y="170"/>
                        <a:pt x="52" y="170"/>
                        <a:pt x="52" y="170"/>
                      </a:cubicBezTo>
                      <a:cubicBezTo>
                        <a:pt x="52" y="170"/>
                        <a:pt x="52" y="170"/>
                        <a:pt x="52" y="170"/>
                      </a:cubicBezTo>
                      <a:cubicBezTo>
                        <a:pt x="52" y="170"/>
                        <a:pt x="52" y="171"/>
                        <a:pt x="52" y="171"/>
                      </a:cubicBezTo>
                      <a:cubicBezTo>
                        <a:pt x="52" y="171"/>
                        <a:pt x="52" y="171"/>
                        <a:pt x="52" y="171"/>
                      </a:cubicBezTo>
                      <a:cubicBezTo>
                        <a:pt x="52" y="171"/>
                        <a:pt x="53" y="172"/>
                        <a:pt x="53" y="172"/>
                      </a:cubicBezTo>
                      <a:cubicBezTo>
                        <a:pt x="53" y="173"/>
                        <a:pt x="53" y="173"/>
                        <a:pt x="53" y="173"/>
                      </a:cubicBezTo>
                      <a:cubicBezTo>
                        <a:pt x="53" y="174"/>
                        <a:pt x="53" y="175"/>
                        <a:pt x="53" y="175"/>
                      </a:cubicBezTo>
                      <a:cubicBezTo>
                        <a:pt x="53" y="175"/>
                        <a:pt x="53" y="175"/>
                        <a:pt x="53" y="175"/>
                      </a:cubicBezTo>
                      <a:cubicBezTo>
                        <a:pt x="53" y="175"/>
                        <a:pt x="53" y="175"/>
                        <a:pt x="53" y="176"/>
                      </a:cubicBezTo>
                      <a:cubicBezTo>
                        <a:pt x="54" y="176"/>
                        <a:pt x="54" y="176"/>
                        <a:pt x="54" y="176"/>
                      </a:cubicBezTo>
                      <a:cubicBezTo>
                        <a:pt x="54" y="176"/>
                        <a:pt x="54" y="176"/>
                        <a:pt x="54" y="176"/>
                      </a:cubicBezTo>
                      <a:cubicBezTo>
                        <a:pt x="54" y="178"/>
                        <a:pt x="54" y="178"/>
                        <a:pt x="54" y="178"/>
                      </a:cubicBezTo>
                      <a:cubicBezTo>
                        <a:pt x="54" y="178"/>
                        <a:pt x="54" y="178"/>
                        <a:pt x="54" y="178"/>
                      </a:cubicBezTo>
                      <a:cubicBezTo>
                        <a:pt x="53" y="178"/>
                        <a:pt x="53" y="178"/>
                        <a:pt x="53" y="178"/>
                      </a:cubicBezTo>
                      <a:cubicBezTo>
                        <a:pt x="54" y="178"/>
                        <a:pt x="54" y="178"/>
                        <a:pt x="54" y="178"/>
                      </a:cubicBezTo>
                      <a:cubicBezTo>
                        <a:pt x="54" y="178"/>
                        <a:pt x="55" y="178"/>
                        <a:pt x="55" y="179"/>
                      </a:cubicBezTo>
                      <a:cubicBezTo>
                        <a:pt x="55" y="179"/>
                        <a:pt x="55" y="180"/>
                        <a:pt x="55" y="180"/>
                      </a:cubicBezTo>
                      <a:cubicBezTo>
                        <a:pt x="55" y="180"/>
                        <a:pt x="55" y="180"/>
                        <a:pt x="55" y="181"/>
                      </a:cubicBezTo>
                      <a:cubicBezTo>
                        <a:pt x="55" y="181"/>
                        <a:pt x="55" y="181"/>
                        <a:pt x="55" y="181"/>
                      </a:cubicBezTo>
                      <a:cubicBezTo>
                        <a:pt x="55" y="181"/>
                        <a:pt x="55" y="181"/>
                        <a:pt x="55" y="181"/>
                      </a:cubicBezTo>
                      <a:cubicBezTo>
                        <a:pt x="55" y="181"/>
                        <a:pt x="55" y="181"/>
                        <a:pt x="54" y="181"/>
                      </a:cubicBezTo>
                      <a:cubicBezTo>
                        <a:pt x="54" y="181"/>
                        <a:pt x="54" y="181"/>
                        <a:pt x="54" y="181"/>
                      </a:cubicBezTo>
                      <a:cubicBezTo>
                        <a:pt x="54" y="181"/>
                        <a:pt x="54" y="181"/>
                        <a:pt x="54" y="181"/>
                      </a:cubicBezTo>
                      <a:cubicBezTo>
                        <a:pt x="54" y="181"/>
                        <a:pt x="55" y="182"/>
                        <a:pt x="55" y="182"/>
                      </a:cubicBezTo>
                      <a:cubicBezTo>
                        <a:pt x="55" y="182"/>
                        <a:pt x="55" y="182"/>
                        <a:pt x="55" y="183"/>
                      </a:cubicBezTo>
                      <a:cubicBezTo>
                        <a:pt x="55" y="183"/>
                        <a:pt x="55" y="183"/>
                        <a:pt x="55" y="184"/>
                      </a:cubicBezTo>
                      <a:cubicBezTo>
                        <a:pt x="55" y="184"/>
                        <a:pt x="54" y="184"/>
                        <a:pt x="54"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
                <p:cNvSpPr/>
                <p:nvPr/>
              </p:nvSpPr>
              <p:spPr bwMode="auto">
                <a:xfrm>
                  <a:off x="4260" y="2053"/>
                  <a:ext cx="40" cy="66"/>
                </a:xfrm>
                <a:custGeom>
                  <a:avLst/>
                  <a:gdLst>
                    <a:gd name="T0" fmla="*/ 2 w 9"/>
                    <a:gd name="T1" fmla="*/ 15 h 15"/>
                    <a:gd name="T2" fmla="*/ 1 w 9"/>
                    <a:gd name="T3" fmla="*/ 15 h 15"/>
                    <a:gd name="T4" fmla="*/ 0 w 9"/>
                    <a:gd name="T5" fmla="*/ 15 h 15"/>
                    <a:gd name="T6" fmla="*/ 1 w 9"/>
                    <a:gd name="T7" fmla="*/ 14 h 15"/>
                    <a:gd name="T8" fmla="*/ 1 w 9"/>
                    <a:gd name="T9" fmla="*/ 13 h 15"/>
                    <a:gd name="T10" fmla="*/ 1 w 9"/>
                    <a:gd name="T11" fmla="*/ 10 h 15"/>
                    <a:gd name="T12" fmla="*/ 1 w 9"/>
                    <a:gd name="T13" fmla="*/ 9 h 15"/>
                    <a:gd name="T14" fmla="*/ 1 w 9"/>
                    <a:gd name="T15" fmla="*/ 9 h 15"/>
                    <a:gd name="T16" fmla="*/ 2 w 9"/>
                    <a:gd name="T17" fmla="*/ 7 h 15"/>
                    <a:gd name="T18" fmla="*/ 2 w 9"/>
                    <a:gd name="T19" fmla="*/ 6 h 15"/>
                    <a:gd name="T20" fmla="*/ 2 w 9"/>
                    <a:gd name="T21" fmla="*/ 6 h 15"/>
                    <a:gd name="T22" fmla="*/ 3 w 9"/>
                    <a:gd name="T23" fmla="*/ 5 h 15"/>
                    <a:gd name="T24" fmla="*/ 3 w 9"/>
                    <a:gd name="T25" fmla="*/ 5 h 15"/>
                    <a:gd name="T26" fmla="*/ 3 w 9"/>
                    <a:gd name="T27" fmla="*/ 4 h 15"/>
                    <a:gd name="T28" fmla="*/ 4 w 9"/>
                    <a:gd name="T29" fmla="*/ 3 h 15"/>
                    <a:gd name="T30" fmla="*/ 5 w 9"/>
                    <a:gd name="T31" fmla="*/ 2 h 15"/>
                    <a:gd name="T32" fmla="*/ 6 w 9"/>
                    <a:gd name="T33" fmla="*/ 0 h 15"/>
                    <a:gd name="T34" fmla="*/ 7 w 9"/>
                    <a:gd name="T35" fmla="*/ 1 h 15"/>
                    <a:gd name="T36" fmla="*/ 7 w 9"/>
                    <a:gd name="T37" fmla="*/ 1 h 15"/>
                    <a:gd name="T38" fmla="*/ 8 w 9"/>
                    <a:gd name="T39" fmla="*/ 1 h 15"/>
                    <a:gd name="T40" fmla="*/ 8 w 9"/>
                    <a:gd name="T41" fmla="*/ 2 h 15"/>
                    <a:gd name="T42" fmla="*/ 6 w 9"/>
                    <a:gd name="T43" fmla="*/ 6 h 15"/>
                    <a:gd name="T44" fmla="*/ 6 w 9"/>
                    <a:gd name="T45" fmla="*/ 6 h 15"/>
                    <a:gd name="T46" fmla="*/ 5 w 9"/>
                    <a:gd name="T47" fmla="*/ 6 h 15"/>
                    <a:gd name="T48" fmla="*/ 6 w 9"/>
                    <a:gd name="T49" fmla="*/ 7 h 15"/>
                    <a:gd name="T50" fmla="*/ 6 w 9"/>
                    <a:gd name="T51" fmla="*/ 7 h 15"/>
                    <a:gd name="T52" fmla="*/ 5 w 9"/>
                    <a:gd name="T53" fmla="*/ 8 h 15"/>
                    <a:gd name="T54" fmla="*/ 5 w 9"/>
                    <a:gd name="T55" fmla="*/ 8 h 15"/>
                    <a:gd name="T56" fmla="*/ 5 w 9"/>
                    <a:gd name="T57" fmla="*/ 9 h 15"/>
                    <a:gd name="T58" fmla="*/ 5 w 9"/>
                    <a:gd name="T59" fmla="*/ 9 h 15"/>
                    <a:gd name="T60" fmla="*/ 5 w 9"/>
                    <a:gd name="T61" fmla="*/ 10 h 15"/>
                    <a:gd name="T62" fmla="*/ 5 w 9"/>
                    <a:gd name="T63" fmla="*/ 11 h 15"/>
                    <a:gd name="T64" fmla="*/ 4 w 9"/>
                    <a:gd name="T65" fmla="*/ 12 h 15"/>
                    <a:gd name="T66" fmla="*/ 4 w 9"/>
                    <a:gd name="T67" fmla="*/ 12 h 15"/>
                    <a:gd name="T68" fmla="*/ 4 w 9"/>
                    <a:gd name="T69" fmla="*/ 13 h 15"/>
                    <a:gd name="T70" fmla="*/ 2 w 9"/>
                    <a:gd name="T7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5">
                      <a:moveTo>
                        <a:pt x="2" y="15"/>
                      </a:moveTo>
                      <a:cubicBezTo>
                        <a:pt x="1" y="15"/>
                        <a:pt x="1" y="15"/>
                        <a:pt x="1" y="15"/>
                      </a:cubicBezTo>
                      <a:cubicBezTo>
                        <a:pt x="0" y="15"/>
                        <a:pt x="0" y="15"/>
                        <a:pt x="0" y="15"/>
                      </a:cubicBezTo>
                      <a:cubicBezTo>
                        <a:pt x="1" y="14"/>
                        <a:pt x="1" y="14"/>
                        <a:pt x="1" y="14"/>
                      </a:cubicBezTo>
                      <a:cubicBezTo>
                        <a:pt x="1" y="14"/>
                        <a:pt x="1" y="13"/>
                        <a:pt x="1" y="13"/>
                      </a:cubicBezTo>
                      <a:cubicBezTo>
                        <a:pt x="0" y="12"/>
                        <a:pt x="0" y="10"/>
                        <a:pt x="1" y="10"/>
                      </a:cubicBezTo>
                      <a:cubicBezTo>
                        <a:pt x="1" y="10"/>
                        <a:pt x="1" y="9"/>
                        <a:pt x="1" y="9"/>
                      </a:cubicBezTo>
                      <a:cubicBezTo>
                        <a:pt x="1" y="9"/>
                        <a:pt x="1" y="9"/>
                        <a:pt x="1" y="9"/>
                      </a:cubicBezTo>
                      <a:cubicBezTo>
                        <a:pt x="1" y="8"/>
                        <a:pt x="1" y="7"/>
                        <a:pt x="2" y="7"/>
                      </a:cubicBezTo>
                      <a:cubicBezTo>
                        <a:pt x="2" y="7"/>
                        <a:pt x="2" y="7"/>
                        <a:pt x="2" y="6"/>
                      </a:cubicBezTo>
                      <a:cubicBezTo>
                        <a:pt x="2" y="6"/>
                        <a:pt x="2" y="6"/>
                        <a:pt x="2" y="6"/>
                      </a:cubicBezTo>
                      <a:cubicBezTo>
                        <a:pt x="2" y="6"/>
                        <a:pt x="2" y="5"/>
                        <a:pt x="3" y="5"/>
                      </a:cubicBezTo>
                      <a:cubicBezTo>
                        <a:pt x="3" y="5"/>
                        <a:pt x="3" y="5"/>
                        <a:pt x="3" y="5"/>
                      </a:cubicBezTo>
                      <a:cubicBezTo>
                        <a:pt x="3" y="5"/>
                        <a:pt x="3" y="5"/>
                        <a:pt x="3" y="4"/>
                      </a:cubicBezTo>
                      <a:cubicBezTo>
                        <a:pt x="3" y="4"/>
                        <a:pt x="4" y="3"/>
                        <a:pt x="4" y="3"/>
                      </a:cubicBezTo>
                      <a:cubicBezTo>
                        <a:pt x="4" y="2"/>
                        <a:pt x="5" y="2"/>
                        <a:pt x="5" y="2"/>
                      </a:cubicBezTo>
                      <a:cubicBezTo>
                        <a:pt x="6" y="1"/>
                        <a:pt x="6" y="1"/>
                        <a:pt x="6" y="0"/>
                      </a:cubicBezTo>
                      <a:cubicBezTo>
                        <a:pt x="7" y="1"/>
                        <a:pt x="7" y="1"/>
                        <a:pt x="7" y="1"/>
                      </a:cubicBezTo>
                      <a:cubicBezTo>
                        <a:pt x="7" y="1"/>
                        <a:pt x="7" y="1"/>
                        <a:pt x="7" y="1"/>
                      </a:cubicBezTo>
                      <a:cubicBezTo>
                        <a:pt x="8" y="1"/>
                        <a:pt x="8" y="1"/>
                        <a:pt x="8" y="1"/>
                      </a:cubicBezTo>
                      <a:cubicBezTo>
                        <a:pt x="8" y="2"/>
                        <a:pt x="8" y="2"/>
                        <a:pt x="8" y="2"/>
                      </a:cubicBezTo>
                      <a:cubicBezTo>
                        <a:pt x="9" y="3"/>
                        <a:pt x="7" y="5"/>
                        <a:pt x="6" y="6"/>
                      </a:cubicBezTo>
                      <a:cubicBezTo>
                        <a:pt x="6" y="6"/>
                        <a:pt x="6" y="6"/>
                        <a:pt x="6" y="6"/>
                      </a:cubicBezTo>
                      <a:cubicBezTo>
                        <a:pt x="6" y="6"/>
                        <a:pt x="6" y="6"/>
                        <a:pt x="5" y="6"/>
                      </a:cubicBezTo>
                      <a:cubicBezTo>
                        <a:pt x="5" y="7"/>
                        <a:pt x="5" y="7"/>
                        <a:pt x="6" y="7"/>
                      </a:cubicBezTo>
                      <a:cubicBezTo>
                        <a:pt x="6" y="7"/>
                        <a:pt x="6" y="7"/>
                        <a:pt x="6" y="7"/>
                      </a:cubicBezTo>
                      <a:cubicBezTo>
                        <a:pt x="6" y="8"/>
                        <a:pt x="5" y="8"/>
                        <a:pt x="5" y="8"/>
                      </a:cubicBezTo>
                      <a:cubicBezTo>
                        <a:pt x="5" y="8"/>
                        <a:pt x="5" y="8"/>
                        <a:pt x="5" y="8"/>
                      </a:cubicBezTo>
                      <a:cubicBezTo>
                        <a:pt x="5" y="9"/>
                        <a:pt x="5" y="9"/>
                        <a:pt x="5" y="9"/>
                      </a:cubicBezTo>
                      <a:cubicBezTo>
                        <a:pt x="5" y="9"/>
                        <a:pt x="5" y="9"/>
                        <a:pt x="5" y="9"/>
                      </a:cubicBezTo>
                      <a:cubicBezTo>
                        <a:pt x="5" y="10"/>
                        <a:pt x="5" y="10"/>
                        <a:pt x="5" y="10"/>
                      </a:cubicBezTo>
                      <a:cubicBezTo>
                        <a:pt x="5" y="10"/>
                        <a:pt x="5" y="10"/>
                        <a:pt x="5" y="11"/>
                      </a:cubicBezTo>
                      <a:cubicBezTo>
                        <a:pt x="5" y="11"/>
                        <a:pt x="5" y="12"/>
                        <a:pt x="4" y="12"/>
                      </a:cubicBezTo>
                      <a:cubicBezTo>
                        <a:pt x="4" y="12"/>
                        <a:pt x="4" y="12"/>
                        <a:pt x="4" y="12"/>
                      </a:cubicBezTo>
                      <a:cubicBezTo>
                        <a:pt x="4" y="13"/>
                        <a:pt x="4" y="13"/>
                        <a:pt x="4" y="13"/>
                      </a:cubicBezTo>
                      <a:cubicBezTo>
                        <a:pt x="4" y="14"/>
                        <a:pt x="3"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7"/>
                <p:cNvSpPr/>
                <p:nvPr/>
              </p:nvSpPr>
              <p:spPr bwMode="auto">
                <a:xfrm>
                  <a:off x="4286" y="2053"/>
                  <a:ext cx="9" cy="13"/>
                </a:xfrm>
                <a:custGeom>
                  <a:avLst/>
                  <a:gdLst>
                    <a:gd name="T0" fmla="*/ 1 w 2"/>
                    <a:gd name="T1" fmla="*/ 2 h 3"/>
                    <a:gd name="T2" fmla="*/ 0 w 2"/>
                    <a:gd name="T3" fmla="*/ 1 h 3"/>
                    <a:gd name="T4" fmla="*/ 1 w 2"/>
                    <a:gd name="T5" fmla="*/ 0 h 3"/>
                    <a:gd name="T6" fmla="*/ 2 w 2"/>
                    <a:gd name="T7" fmla="*/ 1 h 3"/>
                    <a:gd name="T8" fmla="*/ 2 w 2"/>
                    <a:gd name="T9" fmla="*/ 2 h 3"/>
                    <a:gd name="T10" fmla="*/ 1 w 2"/>
                    <a:gd name="T11" fmla="*/ 3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1" y="1"/>
                        <a:pt x="1" y="1"/>
                        <a:pt x="0" y="1"/>
                      </a:cubicBezTo>
                      <a:cubicBezTo>
                        <a:pt x="1" y="0"/>
                        <a:pt x="1" y="0"/>
                        <a:pt x="1" y="0"/>
                      </a:cubicBezTo>
                      <a:cubicBezTo>
                        <a:pt x="2" y="0"/>
                        <a:pt x="2" y="1"/>
                        <a:pt x="2" y="1"/>
                      </a:cubicBezTo>
                      <a:cubicBezTo>
                        <a:pt x="2" y="2"/>
                        <a:pt x="2" y="2"/>
                        <a:pt x="2" y="2"/>
                      </a:cubicBezTo>
                      <a:cubicBezTo>
                        <a:pt x="1" y="3"/>
                        <a:pt x="1" y="3"/>
                        <a:pt x="1" y="3"/>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8"/>
                <p:cNvSpPr/>
                <p:nvPr/>
              </p:nvSpPr>
              <p:spPr bwMode="auto">
                <a:xfrm>
                  <a:off x="3978" y="1498"/>
                  <a:ext cx="13" cy="9"/>
                </a:xfrm>
                <a:custGeom>
                  <a:avLst/>
                  <a:gdLst>
                    <a:gd name="T0" fmla="*/ 3 w 3"/>
                    <a:gd name="T1" fmla="*/ 2 h 2"/>
                    <a:gd name="T2" fmla="*/ 3 w 3"/>
                    <a:gd name="T3" fmla="*/ 1 h 2"/>
                    <a:gd name="T4" fmla="*/ 2 w 3"/>
                    <a:gd name="T5" fmla="*/ 0 h 2"/>
                    <a:gd name="T6" fmla="*/ 1 w 3"/>
                    <a:gd name="T7" fmla="*/ 0 h 2"/>
                    <a:gd name="T8" fmla="*/ 1 w 3"/>
                    <a:gd name="T9" fmla="*/ 0 h 2"/>
                    <a:gd name="T10" fmla="*/ 1 w 3"/>
                    <a:gd name="T11" fmla="*/ 1 h 2"/>
                    <a:gd name="T12" fmla="*/ 1 w 3"/>
                    <a:gd name="T13" fmla="*/ 2 h 2"/>
                    <a:gd name="T14" fmla="*/ 1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3" y="1"/>
                        <a:pt x="3" y="1"/>
                      </a:cubicBezTo>
                      <a:cubicBezTo>
                        <a:pt x="3" y="1"/>
                        <a:pt x="2" y="0"/>
                        <a:pt x="2" y="0"/>
                      </a:cubicBezTo>
                      <a:cubicBezTo>
                        <a:pt x="2" y="0"/>
                        <a:pt x="2" y="0"/>
                        <a:pt x="1" y="0"/>
                      </a:cubicBezTo>
                      <a:cubicBezTo>
                        <a:pt x="1" y="0"/>
                        <a:pt x="1" y="0"/>
                        <a:pt x="1" y="0"/>
                      </a:cubicBezTo>
                      <a:cubicBezTo>
                        <a:pt x="1" y="0"/>
                        <a:pt x="1" y="1"/>
                        <a:pt x="1" y="1"/>
                      </a:cubicBezTo>
                      <a:cubicBezTo>
                        <a:pt x="1" y="1"/>
                        <a:pt x="1" y="1"/>
                        <a:pt x="1" y="2"/>
                      </a:cubicBezTo>
                      <a:cubicBezTo>
                        <a:pt x="1" y="2"/>
                        <a:pt x="0" y="2"/>
                        <a:pt x="1" y="2"/>
                      </a:cubicBezTo>
                      <a:cubicBezTo>
                        <a:pt x="2" y="2"/>
                        <a:pt x="3" y="2"/>
                        <a:pt x="3" y="2"/>
                      </a:cubicBezTo>
                      <a:cubicBezTo>
                        <a:pt x="3" y="1"/>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9"/>
                <p:cNvSpPr/>
                <p:nvPr/>
              </p:nvSpPr>
              <p:spPr bwMode="auto">
                <a:xfrm>
                  <a:off x="3978" y="1507"/>
                  <a:ext cx="35" cy="36"/>
                </a:xfrm>
                <a:custGeom>
                  <a:avLst/>
                  <a:gdLst>
                    <a:gd name="T0" fmla="*/ 2 w 8"/>
                    <a:gd name="T1" fmla="*/ 6 h 8"/>
                    <a:gd name="T2" fmla="*/ 2 w 8"/>
                    <a:gd name="T3" fmla="*/ 6 h 8"/>
                    <a:gd name="T4" fmla="*/ 3 w 8"/>
                    <a:gd name="T5" fmla="*/ 7 h 8"/>
                    <a:gd name="T6" fmla="*/ 6 w 8"/>
                    <a:gd name="T7" fmla="*/ 7 h 8"/>
                    <a:gd name="T8" fmla="*/ 6 w 8"/>
                    <a:gd name="T9" fmla="*/ 7 h 8"/>
                    <a:gd name="T10" fmla="*/ 7 w 8"/>
                    <a:gd name="T11" fmla="*/ 6 h 8"/>
                    <a:gd name="T12" fmla="*/ 8 w 8"/>
                    <a:gd name="T13" fmla="*/ 4 h 8"/>
                    <a:gd name="T14" fmla="*/ 7 w 8"/>
                    <a:gd name="T15" fmla="*/ 2 h 8"/>
                    <a:gd name="T16" fmla="*/ 8 w 8"/>
                    <a:gd name="T17" fmla="*/ 2 h 8"/>
                    <a:gd name="T18" fmla="*/ 8 w 8"/>
                    <a:gd name="T19" fmla="*/ 2 h 8"/>
                    <a:gd name="T20" fmla="*/ 8 w 8"/>
                    <a:gd name="T21" fmla="*/ 1 h 8"/>
                    <a:gd name="T22" fmla="*/ 8 w 8"/>
                    <a:gd name="T23" fmla="*/ 1 h 8"/>
                    <a:gd name="T24" fmla="*/ 7 w 8"/>
                    <a:gd name="T25" fmla="*/ 0 h 8"/>
                    <a:gd name="T26" fmla="*/ 5 w 8"/>
                    <a:gd name="T27" fmla="*/ 0 h 8"/>
                    <a:gd name="T28" fmla="*/ 4 w 8"/>
                    <a:gd name="T29" fmla="*/ 0 h 8"/>
                    <a:gd name="T30" fmla="*/ 4 w 8"/>
                    <a:gd name="T31" fmla="*/ 1 h 8"/>
                    <a:gd name="T32" fmla="*/ 4 w 8"/>
                    <a:gd name="T33" fmla="*/ 1 h 8"/>
                    <a:gd name="T34" fmla="*/ 2 w 8"/>
                    <a:gd name="T35" fmla="*/ 2 h 8"/>
                    <a:gd name="T36" fmla="*/ 2 w 8"/>
                    <a:gd name="T37" fmla="*/ 3 h 8"/>
                    <a:gd name="T38" fmla="*/ 1 w 8"/>
                    <a:gd name="T39" fmla="*/ 3 h 8"/>
                    <a:gd name="T40" fmla="*/ 1 w 8"/>
                    <a:gd name="T41" fmla="*/ 3 h 8"/>
                    <a:gd name="T42" fmla="*/ 1 w 8"/>
                    <a:gd name="T43" fmla="*/ 5 h 8"/>
                    <a:gd name="T44" fmla="*/ 2 w 8"/>
                    <a:gd name="T45" fmla="*/ 6 h 8"/>
                    <a:gd name="T46" fmla="*/ 2 w 8"/>
                    <a:gd name="T4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2" y="6"/>
                      </a:moveTo>
                      <a:cubicBezTo>
                        <a:pt x="2" y="6"/>
                        <a:pt x="3" y="6"/>
                        <a:pt x="2" y="6"/>
                      </a:cubicBezTo>
                      <a:cubicBezTo>
                        <a:pt x="2" y="7"/>
                        <a:pt x="3" y="7"/>
                        <a:pt x="3" y="7"/>
                      </a:cubicBezTo>
                      <a:cubicBezTo>
                        <a:pt x="4" y="7"/>
                        <a:pt x="5" y="8"/>
                        <a:pt x="6" y="7"/>
                      </a:cubicBezTo>
                      <a:cubicBezTo>
                        <a:pt x="6" y="7"/>
                        <a:pt x="6" y="7"/>
                        <a:pt x="6" y="7"/>
                      </a:cubicBezTo>
                      <a:cubicBezTo>
                        <a:pt x="7" y="7"/>
                        <a:pt x="7" y="7"/>
                        <a:pt x="7" y="6"/>
                      </a:cubicBezTo>
                      <a:cubicBezTo>
                        <a:pt x="8" y="6"/>
                        <a:pt x="8" y="5"/>
                        <a:pt x="8" y="4"/>
                      </a:cubicBezTo>
                      <a:cubicBezTo>
                        <a:pt x="8" y="4"/>
                        <a:pt x="7" y="3"/>
                        <a:pt x="7" y="2"/>
                      </a:cubicBezTo>
                      <a:cubicBezTo>
                        <a:pt x="7" y="2"/>
                        <a:pt x="7" y="2"/>
                        <a:pt x="8" y="2"/>
                      </a:cubicBezTo>
                      <a:cubicBezTo>
                        <a:pt x="8" y="2"/>
                        <a:pt x="8" y="2"/>
                        <a:pt x="8" y="2"/>
                      </a:cubicBezTo>
                      <a:cubicBezTo>
                        <a:pt x="8" y="1"/>
                        <a:pt x="8" y="1"/>
                        <a:pt x="8" y="1"/>
                      </a:cubicBezTo>
                      <a:cubicBezTo>
                        <a:pt x="8" y="1"/>
                        <a:pt x="8" y="1"/>
                        <a:pt x="8" y="1"/>
                      </a:cubicBezTo>
                      <a:cubicBezTo>
                        <a:pt x="7" y="1"/>
                        <a:pt x="7" y="1"/>
                        <a:pt x="7" y="0"/>
                      </a:cubicBezTo>
                      <a:cubicBezTo>
                        <a:pt x="6" y="0"/>
                        <a:pt x="6" y="0"/>
                        <a:pt x="5" y="0"/>
                      </a:cubicBezTo>
                      <a:cubicBezTo>
                        <a:pt x="5" y="0"/>
                        <a:pt x="4" y="0"/>
                        <a:pt x="4" y="0"/>
                      </a:cubicBezTo>
                      <a:cubicBezTo>
                        <a:pt x="4" y="0"/>
                        <a:pt x="4" y="0"/>
                        <a:pt x="4" y="1"/>
                      </a:cubicBezTo>
                      <a:cubicBezTo>
                        <a:pt x="4" y="1"/>
                        <a:pt x="4" y="1"/>
                        <a:pt x="4" y="1"/>
                      </a:cubicBezTo>
                      <a:cubicBezTo>
                        <a:pt x="4" y="2"/>
                        <a:pt x="3" y="2"/>
                        <a:pt x="2" y="2"/>
                      </a:cubicBezTo>
                      <a:cubicBezTo>
                        <a:pt x="2" y="2"/>
                        <a:pt x="2" y="3"/>
                        <a:pt x="2" y="3"/>
                      </a:cubicBezTo>
                      <a:cubicBezTo>
                        <a:pt x="1" y="3"/>
                        <a:pt x="1" y="3"/>
                        <a:pt x="1" y="3"/>
                      </a:cubicBezTo>
                      <a:cubicBezTo>
                        <a:pt x="0" y="3"/>
                        <a:pt x="1" y="3"/>
                        <a:pt x="1" y="3"/>
                      </a:cubicBezTo>
                      <a:cubicBezTo>
                        <a:pt x="1" y="4"/>
                        <a:pt x="1" y="4"/>
                        <a:pt x="1" y="5"/>
                      </a:cubicBezTo>
                      <a:cubicBezTo>
                        <a:pt x="1" y="5"/>
                        <a:pt x="2" y="5"/>
                        <a:pt x="2" y="6"/>
                      </a:cubicBezTo>
                      <a:cubicBezTo>
                        <a:pt x="2" y="6"/>
                        <a:pt x="2"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
                <p:cNvSpPr/>
                <p:nvPr/>
              </p:nvSpPr>
              <p:spPr bwMode="auto">
                <a:xfrm>
                  <a:off x="4018" y="1512"/>
                  <a:ext cx="22" cy="22"/>
                </a:xfrm>
                <a:custGeom>
                  <a:avLst/>
                  <a:gdLst>
                    <a:gd name="T0" fmla="*/ 2 w 5"/>
                    <a:gd name="T1" fmla="*/ 4 h 5"/>
                    <a:gd name="T2" fmla="*/ 3 w 5"/>
                    <a:gd name="T3" fmla="*/ 5 h 5"/>
                    <a:gd name="T4" fmla="*/ 4 w 5"/>
                    <a:gd name="T5" fmla="*/ 4 h 5"/>
                    <a:gd name="T6" fmla="*/ 5 w 5"/>
                    <a:gd name="T7" fmla="*/ 2 h 5"/>
                    <a:gd name="T8" fmla="*/ 4 w 5"/>
                    <a:gd name="T9" fmla="*/ 1 h 5"/>
                    <a:gd name="T10" fmla="*/ 0 w 5"/>
                    <a:gd name="T11" fmla="*/ 1 h 5"/>
                    <a:gd name="T12" fmla="*/ 0 w 5"/>
                    <a:gd name="T13" fmla="*/ 2 h 5"/>
                    <a:gd name="T14" fmla="*/ 1 w 5"/>
                    <a:gd name="T15" fmla="*/ 2 h 5"/>
                    <a:gd name="T16" fmla="*/ 2 w 5"/>
                    <a:gd name="T17" fmla="*/ 4 h 5"/>
                    <a:gd name="T18" fmla="*/ 2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4"/>
                      </a:moveTo>
                      <a:cubicBezTo>
                        <a:pt x="3" y="3"/>
                        <a:pt x="3" y="4"/>
                        <a:pt x="3" y="5"/>
                      </a:cubicBezTo>
                      <a:cubicBezTo>
                        <a:pt x="3" y="5"/>
                        <a:pt x="4" y="5"/>
                        <a:pt x="4" y="4"/>
                      </a:cubicBezTo>
                      <a:cubicBezTo>
                        <a:pt x="5" y="3"/>
                        <a:pt x="5" y="2"/>
                        <a:pt x="5" y="2"/>
                      </a:cubicBezTo>
                      <a:cubicBezTo>
                        <a:pt x="4" y="2"/>
                        <a:pt x="4" y="2"/>
                        <a:pt x="4" y="1"/>
                      </a:cubicBezTo>
                      <a:cubicBezTo>
                        <a:pt x="3" y="1"/>
                        <a:pt x="1" y="0"/>
                        <a:pt x="0" y="1"/>
                      </a:cubicBezTo>
                      <a:cubicBezTo>
                        <a:pt x="0" y="1"/>
                        <a:pt x="0" y="2"/>
                        <a:pt x="0" y="2"/>
                      </a:cubicBezTo>
                      <a:cubicBezTo>
                        <a:pt x="0" y="2"/>
                        <a:pt x="1" y="2"/>
                        <a:pt x="1" y="2"/>
                      </a:cubicBezTo>
                      <a:cubicBezTo>
                        <a:pt x="1" y="3"/>
                        <a:pt x="2" y="3"/>
                        <a:pt x="2" y="4"/>
                      </a:cubicBezTo>
                      <a:cubicBezTo>
                        <a:pt x="3" y="3"/>
                        <a:pt x="2"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1"/>
                <p:cNvSpPr/>
                <p:nvPr/>
              </p:nvSpPr>
              <p:spPr bwMode="auto">
                <a:xfrm>
                  <a:off x="4018" y="1534"/>
                  <a:ext cx="22" cy="13"/>
                </a:xfrm>
                <a:custGeom>
                  <a:avLst/>
                  <a:gdLst>
                    <a:gd name="T0" fmla="*/ 2 w 5"/>
                    <a:gd name="T1" fmla="*/ 3 h 3"/>
                    <a:gd name="T2" fmla="*/ 4 w 5"/>
                    <a:gd name="T3" fmla="*/ 3 h 3"/>
                    <a:gd name="T4" fmla="*/ 4 w 5"/>
                    <a:gd name="T5" fmla="*/ 3 h 3"/>
                    <a:gd name="T6" fmla="*/ 5 w 5"/>
                    <a:gd name="T7" fmla="*/ 3 h 3"/>
                    <a:gd name="T8" fmla="*/ 5 w 5"/>
                    <a:gd name="T9" fmla="*/ 2 h 3"/>
                    <a:gd name="T10" fmla="*/ 4 w 5"/>
                    <a:gd name="T11" fmla="*/ 1 h 3"/>
                    <a:gd name="T12" fmla="*/ 3 w 5"/>
                    <a:gd name="T13" fmla="*/ 1 h 3"/>
                    <a:gd name="T14" fmla="*/ 3 w 5"/>
                    <a:gd name="T15" fmla="*/ 0 h 3"/>
                    <a:gd name="T16" fmla="*/ 2 w 5"/>
                    <a:gd name="T17" fmla="*/ 0 h 3"/>
                    <a:gd name="T18" fmla="*/ 1 w 5"/>
                    <a:gd name="T19" fmla="*/ 0 h 3"/>
                    <a:gd name="T20" fmla="*/ 0 w 5"/>
                    <a:gd name="T21" fmla="*/ 0 h 3"/>
                    <a:gd name="T22" fmla="*/ 0 w 5"/>
                    <a:gd name="T23" fmla="*/ 1 h 3"/>
                    <a:gd name="T24" fmla="*/ 0 w 5"/>
                    <a:gd name="T25" fmla="*/ 2 h 3"/>
                    <a:gd name="T26" fmla="*/ 0 w 5"/>
                    <a:gd name="T27" fmla="*/ 2 h 3"/>
                    <a:gd name="T28" fmla="*/ 1 w 5"/>
                    <a:gd name="T29" fmla="*/ 2 h 3"/>
                    <a:gd name="T30" fmla="*/ 2 w 5"/>
                    <a:gd name="T31" fmla="*/ 2 h 3"/>
                    <a:gd name="T32" fmla="*/ 2 w 5"/>
                    <a:gd name="T33" fmla="*/ 3 h 3"/>
                    <a:gd name="T34" fmla="*/ 2 w 5"/>
                    <a:gd name="T35" fmla="*/ 3 h 3"/>
                    <a:gd name="T36" fmla="*/ 2 w 5"/>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3">
                      <a:moveTo>
                        <a:pt x="2" y="3"/>
                      </a:moveTo>
                      <a:cubicBezTo>
                        <a:pt x="3" y="3"/>
                        <a:pt x="3" y="3"/>
                        <a:pt x="4" y="3"/>
                      </a:cubicBezTo>
                      <a:cubicBezTo>
                        <a:pt x="4" y="3"/>
                        <a:pt x="4" y="3"/>
                        <a:pt x="4" y="3"/>
                      </a:cubicBezTo>
                      <a:cubicBezTo>
                        <a:pt x="5" y="3"/>
                        <a:pt x="5" y="3"/>
                        <a:pt x="5" y="3"/>
                      </a:cubicBezTo>
                      <a:cubicBezTo>
                        <a:pt x="5" y="3"/>
                        <a:pt x="5" y="2"/>
                        <a:pt x="5" y="2"/>
                      </a:cubicBezTo>
                      <a:cubicBezTo>
                        <a:pt x="5" y="2"/>
                        <a:pt x="4" y="1"/>
                        <a:pt x="4" y="1"/>
                      </a:cubicBezTo>
                      <a:cubicBezTo>
                        <a:pt x="3" y="1"/>
                        <a:pt x="3" y="2"/>
                        <a:pt x="3" y="1"/>
                      </a:cubicBezTo>
                      <a:cubicBezTo>
                        <a:pt x="3" y="1"/>
                        <a:pt x="3" y="1"/>
                        <a:pt x="3" y="0"/>
                      </a:cubicBezTo>
                      <a:cubicBezTo>
                        <a:pt x="2" y="0"/>
                        <a:pt x="2" y="0"/>
                        <a:pt x="2" y="0"/>
                      </a:cubicBezTo>
                      <a:cubicBezTo>
                        <a:pt x="1" y="0"/>
                        <a:pt x="1" y="0"/>
                        <a:pt x="1" y="0"/>
                      </a:cubicBezTo>
                      <a:cubicBezTo>
                        <a:pt x="0" y="0"/>
                        <a:pt x="0" y="0"/>
                        <a:pt x="0" y="0"/>
                      </a:cubicBezTo>
                      <a:cubicBezTo>
                        <a:pt x="0" y="0"/>
                        <a:pt x="0" y="1"/>
                        <a:pt x="0" y="1"/>
                      </a:cubicBezTo>
                      <a:cubicBezTo>
                        <a:pt x="0" y="1"/>
                        <a:pt x="0" y="2"/>
                        <a:pt x="0" y="2"/>
                      </a:cubicBezTo>
                      <a:cubicBezTo>
                        <a:pt x="0" y="2"/>
                        <a:pt x="0" y="2"/>
                        <a:pt x="0" y="2"/>
                      </a:cubicBezTo>
                      <a:cubicBezTo>
                        <a:pt x="0" y="2"/>
                        <a:pt x="0" y="2"/>
                        <a:pt x="1" y="2"/>
                      </a:cubicBezTo>
                      <a:cubicBezTo>
                        <a:pt x="1" y="2"/>
                        <a:pt x="1" y="2"/>
                        <a:pt x="2" y="2"/>
                      </a:cubicBezTo>
                      <a:cubicBezTo>
                        <a:pt x="2" y="2"/>
                        <a:pt x="2" y="2"/>
                        <a:pt x="2" y="3"/>
                      </a:cubicBezTo>
                      <a:cubicBezTo>
                        <a:pt x="2" y="3"/>
                        <a:pt x="2" y="3"/>
                        <a:pt x="2" y="3"/>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
                <p:cNvSpPr/>
                <p:nvPr/>
              </p:nvSpPr>
              <p:spPr bwMode="auto">
                <a:xfrm>
                  <a:off x="3784" y="1468"/>
                  <a:ext cx="93" cy="66"/>
                </a:xfrm>
                <a:custGeom>
                  <a:avLst/>
                  <a:gdLst>
                    <a:gd name="T0" fmla="*/ 1 w 21"/>
                    <a:gd name="T1" fmla="*/ 2 h 15"/>
                    <a:gd name="T2" fmla="*/ 1 w 21"/>
                    <a:gd name="T3" fmla="*/ 2 h 15"/>
                    <a:gd name="T4" fmla="*/ 1 w 21"/>
                    <a:gd name="T5" fmla="*/ 3 h 15"/>
                    <a:gd name="T6" fmla="*/ 2 w 21"/>
                    <a:gd name="T7" fmla="*/ 3 h 15"/>
                    <a:gd name="T8" fmla="*/ 3 w 21"/>
                    <a:gd name="T9" fmla="*/ 5 h 15"/>
                    <a:gd name="T10" fmla="*/ 3 w 21"/>
                    <a:gd name="T11" fmla="*/ 8 h 15"/>
                    <a:gd name="T12" fmla="*/ 2 w 21"/>
                    <a:gd name="T13" fmla="*/ 8 h 15"/>
                    <a:gd name="T14" fmla="*/ 2 w 21"/>
                    <a:gd name="T15" fmla="*/ 8 h 15"/>
                    <a:gd name="T16" fmla="*/ 1 w 21"/>
                    <a:gd name="T17" fmla="*/ 9 h 15"/>
                    <a:gd name="T18" fmla="*/ 0 w 21"/>
                    <a:gd name="T19" fmla="*/ 10 h 15"/>
                    <a:gd name="T20" fmla="*/ 0 w 21"/>
                    <a:gd name="T21" fmla="*/ 11 h 15"/>
                    <a:gd name="T22" fmla="*/ 0 w 21"/>
                    <a:gd name="T23" fmla="*/ 12 h 15"/>
                    <a:gd name="T24" fmla="*/ 1 w 21"/>
                    <a:gd name="T25" fmla="*/ 13 h 15"/>
                    <a:gd name="T26" fmla="*/ 3 w 21"/>
                    <a:gd name="T27" fmla="*/ 15 h 15"/>
                    <a:gd name="T28" fmla="*/ 6 w 21"/>
                    <a:gd name="T29" fmla="*/ 15 h 15"/>
                    <a:gd name="T30" fmla="*/ 7 w 21"/>
                    <a:gd name="T31" fmla="*/ 14 h 15"/>
                    <a:gd name="T32" fmla="*/ 8 w 21"/>
                    <a:gd name="T33" fmla="*/ 12 h 15"/>
                    <a:gd name="T34" fmla="*/ 8 w 21"/>
                    <a:gd name="T35" fmla="*/ 12 h 15"/>
                    <a:gd name="T36" fmla="*/ 8 w 21"/>
                    <a:gd name="T37" fmla="*/ 12 h 15"/>
                    <a:gd name="T38" fmla="*/ 8 w 21"/>
                    <a:gd name="T39" fmla="*/ 11 h 15"/>
                    <a:gd name="T40" fmla="*/ 10 w 21"/>
                    <a:gd name="T41" fmla="*/ 11 h 15"/>
                    <a:gd name="T42" fmla="*/ 12 w 21"/>
                    <a:gd name="T43" fmla="*/ 11 h 15"/>
                    <a:gd name="T44" fmla="*/ 12 w 21"/>
                    <a:gd name="T45" fmla="*/ 10 h 15"/>
                    <a:gd name="T46" fmla="*/ 13 w 21"/>
                    <a:gd name="T47" fmla="*/ 10 h 15"/>
                    <a:gd name="T48" fmla="*/ 13 w 21"/>
                    <a:gd name="T49" fmla="*/ 10 h 15"/>
                    <a:gd name="T50" fmla="*/ 14 w 21"/>
                    <a:gd name="T51" fmla="*/ 10 h 15"/>
                    <a:gd name="T52" fmla="*/ 15 w 21"/>
                    <a:gd name="T53" fmla="*/ 8 h 15"/>
                    <a:gd name="T54" fmla="*/ 16 w 21"/>
                    <a:gd name="T55" fmla="*/ 8 h 15"/>
                    <a:gd name="T56" fmla="*/ 17 w 21"/>
                    <a:gd name="T57" fmla="*/ 8 h 15"/>
                    <a:gd name="T58" fmla="*/ 18 w 21"/>
                    <a:gd name="T59" fmla="*/ 8 h 15"/>
                    <a:gd name="T60" fmla="*/ 18 w 21"/>
                    <a:gd name="T61" fmla="*/ 7 h 15"/>
                    <a:gd name="T62" fmla="*/ 19 w 21"/>
                    <a:gd name="T63" fmla="*/ 7 h 15"/>
                    <a:gd name="T64" fmla="*/ 19 w 21"/>
                    <a:gd name="T65" fmla="*/ 6 h 15"/>
                    <a:gd name="T66" fmla="*/ 19 w 21"/>
                    <a:gd name="T67" fmla="*/ 4 h 15"/>
                    <a:gd name="T68" fmla="*/ 20 w 21"/>
                    <a:gd name="T69" fmla="*/ 3 h 15"/>
                    <a:gd name="T70" fmla="*/ 20 w 21"/>
                    <a:gd name="T71" fmla="*/ 3 h 15"/>
                    <a:gd name="T72" fmla="*/ 20 w 21"/>
                    <a:gd name="T73" fmla="*/ 2 h 15"/>
                    <a:gd name="T74" fmla="*/ 20 w 21"/>
                    <a:gd name="T75" fmla="*/ 1 h 15"/>
                    <a:gd name="T76" fmla="*/ 20 w 21"/>
                    <a:gd name="T77" fmla="*/ 1 h 15"/>
                    <a:gd name="T78" fmla="*/ 19 w 21"/>
                    <a:gd name="T79" fmla="*/ 1 h 15"/>
                    <a:gd name="T80" fmla="*/ 17 w 21"/>
                    <a:gd name="T81" fmla="*/ 0 h 15"/>
                    <a:gd name="T82" fmla="*/ 1 w 21"/>
                    <a:gd name="T83" fmla="*/ 2 h 15"/>
                    <a:gd name="T84" fmla="*/ 1 w 21"/>
                    <a:gd name="T8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5">
                      <a:moveTo>
                        <a:pt x="1" y="2"/>
                      </a:moveTo>
                      <a:cubicBezTo>
                        <a:pt x="1" y="2"/>
                        <a:pt x="1" y="2"/>
                        <a:pt x="1" y="2"/>
                      </a:cubicBezTo>
                      <a:cubicBezTo>
                        <a:pt x="1" y="3"/>
                        <a:pt x="1" y="2"/>
                        <a:pt x="1" y="3"/>
                      </a:cubicBezTo>
                      <a:cubicBezTo>
                        <a:pt x="1" y="3"/>
                        <a:pt x="2" y="3"/>
                        <a:pt x="2" y="3"/>
                      </a:cubicBezTo>
                      <a:cubicBezTo>
                        <a:pt x="3" y="4"/>
                        <a:pt x="3" y="4"/>
                        <a:pt x="3" y="5"/>
                      </a:cubicBezTo>
                      <a:cubicBezTo>
                        <a:pt x="3" y="6"/>
                        <a:pt x="3" y="7"/>
                        <a:pt x="3" y="8"/>
                      </a:cubicBezTo>
                      <a:cubicBezTo>
                        <a:pt x="3" y="8"/>
                        <a:pt x="2" y="8"/>
                        <a:pt x="2" y="8"/>
                      </a:cubicBezTo>
                      <a:cubicBezTo>
                        <a:pt x="2" y="8"/>
                        <a:pt x="2" y="8"/>
                        <a:pt x="2" y="8"/>
                      </a:cubicBezTo>
                      <a:cubicBezTo>
                        <a:pt x="2" y="8"/>
                        <a:pt x="2" y="9"/>
                        <a:pt x="1" y="9"/>
                      </a:cubicBezTo>
                      <a:cubicBezTo>
                        <a:pt x="1" y="9"/>
                        <a:pt x="1" y="10"/>
                        <a:pt x="0" y="10"/>
                      </a:cubicBezTo>
                      <a:cubicBezTo>
                        <a:pt x="0" y="10"/>
                        <a:pt x="0" y="11"/>
                        <a:pt x="0" y="11"/>
                      </a:cubicBezTo>
                      <a:cubicBezTo>
                        <a:pt x="0" y="12"/>
                        <a:pt x="0" y="12"/>
                        <a:pt x="0" y="12"/>
                      </a:cubicBezTo>
                      <a:cubicBezTo>
                        <a:pt x="0" y="12"/>
                        <a:pt x="1" y="12"/>
                        <a:pt x="1" y="13"/>
                      </a:cubicBezTo>
                      <a:cubicBezTo>
                        <a:pt x="1" y="13"/>
                        <a:pt x="2" y="14"/>
                        <a:pt x="3" y="15"/>
                      </a:cubicBezTo>
                      <a:cubicBezTo>
                        <a:pt x="4" y="15"/>
                        <a:pt x="5" y="15"/>
                        <a:pt x="6" y="15"/>
                      </a:cubicBezTo>
                      <a:cubicBezTo>
                        <a:pt x="6" y="15"/>
                        <a:pt x="7" y="15"/>
                        <a:pt x="7" y="14"/>
                      </a:cubicBezTo>
                      <a:cubicBezTo>
                        <a:pt x="7" y="13"/>
                        <a:pt x="7" y="13"/>
                        <a:pt x="8" y="12"/>
                      </a:cubicBezTo>
                      <a:cubicBezTo>
                        <a:pt x="8" y="12"/>
                        <a:pt x="8" y="12"/>
                        <a:pt x="8" y="12"/>
                      </a:cubicBezTo>
                      <a:cubicBezTo>
                        <a:pt x="8" y="12"/>
                        <a:pt x="8" y="12"/>
                        <a:pt x="8" y="12"/>
                      </a:cubicBezTo>
                      <a:cubicBezTo>
                        <a:pt x="8" y="12"/>
                        <a:pt x="8" y="11"/>
                        <a:pt x="8" y="11"/>
                      </a:cubicBezTo>
                      <a:cubicBezTo>
                        <a:pt x="9" y="11"/>
                        <a:pt x="10" y="11"/>
                        <a:pt x="10" y="11"/>
                      </a:cubicBezTo>
                      <a:cubicBezTo>
                        <a:pt x="11" y="11"/>
                        <a:pt x="11" y="11"/>
                        <a:pt x="12" y="11"/>
                      </a:cubicBezTo>
                      <a:cubicBezTo>
                        <a:pt x="12" y="11"/>
                        <a:pt x="12" y="11"/>
                        <a:pt x="12" y="10"/>
                      </a:cubicBezTo>
                      <a:cubicBezTo>
                        <a:pt x="12" y="10"/>
                        <a:pt x="13" y="10"/>
                        <a:pt x="13" y="10"/>
                      </a:cubicBezTo>
                      <a:cubicBezTo>
                        <a:pt x="13" y="10"/>
                        <a:pt x="13" y="10"/>
                        <a:pt x="13" y="10"/>
                      </a:cubicBezTo>
                      <a:cubicBezTo>
                        <a:pt x="14" y="10"/>
                        <a:pt x="14" y="10"/>
                        <a:pt x="14" y="10"/>
                      </a:cubicBezTo>
                      <a:cubicBezTo>
                        <a:pt x="14" y="9"/>
                        <a:pt x="15" y="8"/>
                        <a:pt x="15" y="8"/>
                      </a:cubicBezTo>
                      <a:cubicBezTo>
                        <a:pt x="16" y="8"/>
                        <a:pt x="16" y="8"/>
                        <a:pt x="16" y="8"/>
                      </a:cubicBezTo>
                      <a:cubicBezTo>
                        <a:pt x="17" y="8"/>
                        <a:pt x="17" y="8"/>
                        <a:pt x="17" y="8"/>
                      </a:cubicBezTo>
                      <a:cubicBezTo>
                        <a:pt x="18" y="8"/>
                        <a:pt x="18" y="8"/>
                        <a:pt x="18" y="8"/>
                      </a:cubicBezTo>
                      <a:cubicBezTo>
                        <a:pt x="18" y="7"/>
                        <a:pt x="18" y="7"/>
                        <a:pt x="18" y="7"/>
                      </a:cubicBezTo>
                      <a:cubicBezTo>
                        <a:pt x="19" y="7"/>
                        <a:pt x="19" y="7"/>
                        <a:pt x="19" y="7"/>
                      </a:cubicBezTo>
                      <a:cubicBezTo>
                        <a:pt x="19" y="6"/>
                        <a:pt x="19" y="6"/>
                        <a:pt x="19" y="6"/>
                      </a:cubicBezTo>
                      <a:cubicBezTo>
                        <a:pt x="18" y="5"/>
                        <a:pt x="18" y="4"/>
                        <a:pt x="19" y="4"/>
                      </a:cubicBezTo>
                      <a:cubicBezTo>
                        <a:pt x="19" y="4"/>
                        <a:pt x="19" y="3"/>
                        <a:pt x="20" y="3"/>
                      </a:cubicBezTo>
                      <a:cubicBezTo>
                        <a:pt x="20" y="3"/>
                        <a:pt x="20" y="3"/>
                        <a:pt x="20" y="3"/>
                      </a:cubicBezTo>
                      <a:cubicBezTo>
                        <a:pt x="21" y="2"/>
                        <a:pt x="20" y="2"/>
                        <a:pt x="20" y="2"/>
                      </a:cubicBezTo>
                      <a:cubicBezTo>
                        <a:pt x="20" y="1"/>
                        <a:pt x="20" y="1"/>
                        <a:pt x="20" y="1"/>
                      </a:cubicBezTo>
                      <a:cubicBezTo>
                        <a:pt x="20" y="1"/>
                        <a:pt x="21" y="1"/>
                        <a:pt x="20" y="1"/>
                      </a:cubicBezTo>
                      <a:cubicBezTo>
                        <a:pt x="20" y="1"/>
                        <a:pt x="19" y="1"/>
                        <a:pt x="19" y="1"/>
                      </a:cubicBezTo>
                      <a:cubicBezTo>
                        <a:pt x="18" y="0"/>
                        <a:pt x="17" y="0"/>
                        <a:pt x="17" y="0"/>
                      </a:cubicBezTo>
                      <a:cubicBezTo>
                        <a:pt x="11" y="0"/>
                        <a:pt x="6" y="1"/>
                        <a:pt x="1" y="2"/>
                      </a:cubicBezTo>
                      <a:cubicBezTo>
                        <a:pt x="1" y="2"/>
                        <a:pt x="8"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
                <p:cNvSpPr/>
                <p:nvPr/>
              </p:nvSpPr>
              <p:spPr bwMode="auto">
                <a:xfrm>
                  <a:off x="3947" y="1507"/>
                  <a:ext cx="357" cy="691"/>
                </a:xfrm>
                <a:custGeom>
                  <a:avLst/>
                  <a:gdLst>
                    <a:gd name="T0" fmla="*/ 75 w 81"/>
                    <a:gd name="T1" fmla="*/ 71 h 157"/>
                    <a:gd name="T2" fmla="*/ 71 w 81"/>
                    <a:gd name="T3" fmla="*/ 62 h 157"/>
                    <a:gd name="T4" fmla="*/ 63 w 81"/>
                    <a:gd name="T5" fmla="*/ 51 h 157"/>
                    <a:gd name="T6" fmla="*/ 64 w 81"/>
                    <a:gd name="T7" fmla="*/ 47 h 157"/>
                    <a:gd name="T8" fmla="*/ 70 w 81"/>
                    <a:gd name="T9" fmla="*/ 54 h 157"/>
                    <a:gd name="T10" fmla="*/ 73 w 81"/>
                    <a:gd name="T11" fmla="*/ 61 h 157"/>
                    <a:gd name="T12" fmla="*/ 76 w 81"/>
                    <a:gd name="T13" fmla="*/ 68 h 157"/>
                    <a:gd name="T14" fmla="*/ 76 w 81"/>
                    <a:gd name="T15" fmla="*/ 54 h 157"/>
                    <a:gd name="T16" fmla="*/ 73 w 81"/>
                    <a:gd name="T17" fmla="*/ 47 h 157"/>
                    <a:gd name="T18" fmla="*/ 70 w 81"/>
                    <a:gd name="T19" fmla="*/ 43 h 157"/>
                    <a:gd name="T20" fmla="*/ 66 w 81"/>
                    <a:gd name="T21" fmla="*/ 36 h 157"/>
                    <a:gd name="T22" fmla="*/ 60 w 81"/>
                    <a:gd name="T23" fmla="*/ 29 h 157"/>
                    <a:gd name="T24" fmla="*/ 45 w 81"/>
                    <a:gd name="T25" fmla="*/ 15 h 157"/>
                    <a:gd name="T26" fmla="*/ 37 w 81"/>
                    <a:gd name="T27" fmla="*/ 9 h 157"/>
                    <a:gd name="T28" fmla="*/ 23 w 81"/>
                    <a:gd name="T29" fmla="*/ 1 h 157"/>
                    <a:gd name="T30" fmla="*/ 24 w 81"/>
                    <a:gd name="T31" fmla="*/ 7 h 157"/>
                    <a:gd name="T32" fmla="*/ 22 w 81"/>
                    <a:gd name="T33" fmla="*/ 11 h 157"/>
                    <a:gd name="T34" fmla="*/ 15 w 81"/>
                    <a:gd name="T35" fmla="*/ 15 h 157"/>
                    <a:gd name="T36" fmla="*/ 25 w 81"/>
                    <a:gd name="T37" fmla="*/ 25 h 157"/>
                    <a:gd name="T38" fmla="*/ 31 w 81"/>
                    <a:gd name="T39" fmla="*/ 27 h 157"/>
                    <a:gd name="T40" fmla="*/ 38 w 81"/>
                    <a:gd name="T41" fmla="*/ 33 h 157"/>
                    <a:gd name="T42" fmla="*/ 29 w 81"/>
                    <a:gd name="T43" fmla="*/ 22 h 157"/>
                    <a:gd name="T44" fmla="*/ 35 w 81"/>
                    <a:gd name="T45" fmla="*/ 24 h 157"/>
                    <a:gd name="T46" fmla="*/ 43 w 81"/>
                    <a:gd name="T47" fmla="*/ 30 h 157"/>
                    <a:gd name="T48" fmla="*/ 42 w 81"/>
                    <a:gd name="T49" fmla="*/ 22 h 157"/>
                    <a:gd name="T50" fmla="*/ 49 w 81"/>
                    <a:gd name="T51" fmla="*/ 23 h 157"/>
                    <a:gd name="T52" fmla="*/ 50 w 81"/>
                    <a:gd name="T53" fmla="*/ 27 h 157"/>
                    <a:gd name="T54" fmla="*/ 51 w 81"/>
                    <a:gd name="T55" fmla="*/ 33 h 157"/>
                    <a:gd name="T56" fmla="*/ 57 w 81"/>
                    <a:gd name="T57" fmla="*/ 37 h 157"/>
                    <a:gd name="T58" fmla="*/ 53 w 81"/>
                    <a:gd name="T59" fmla="*/ 42 h 157"/>
                    <a:gd name="T60" fmla="*/ 40 w 81"/>
                    <a:gd name="T61" fmla="*/ 39 h 157"/>
                    <a:gd name="T62" fmla="*/ 35 w 81"/>
                    <a:gd name="T63" fmla="*/ 34 h 157"/>
                    <a:gd name="T64" fmla="*/ 17 w 81"/>
                    <a:gd name="T65" fmla="*/ 35 h 157"/>
                    <a:gd name="T66" fmla="*/ 11 w 81"/>
                    <a:gd name="T67" fmla="*/ 41 h 157"/>
                    <a:gd name="T68" fmla="*/ 5 w 81"/>
                    <a:gd name="T69" fmla="*/ 47 h 157"/>
                    <a:gd name="T70" fmla="*/ 1 w 81"/>
                    <a:gd name="T71" fmla="*/ 57 h 157"/>
                    <a:gd name="T72" fmla="*/ 3 w 81"/>
                    <a:gd name="T73" fmla="*/ 63 h 157"/>
                    <a:gd name="T74" fmla="*/ 3 w 81"/>
                    <a:gd name="T75" fmla="*/ 72 h 157"/>
                    <a:gd name="T76" fmla="*/ 12 w 81"/>
                    <a:gd name="T77" fmla="*/ 84 h 157"/>
                    <a:gd name="T78" fmla="*/ 18 w 81"/>
                    <a:gd name="T79" fmla="*/ 88 h 157"/>
                    <a:gd name="T80" fmla="*/ 24 w 81"/>
                    <a:gd name="T81" fmla="*/ 87 h 157"/>
                    <a:gd name="T82" fmla="*/ 30 w 81"/>
                    <a:gd name="T83" fmla="*/ 86 h 157"/>
                    <a:gd name="T84" fmla="*/ 42 w 81"/>
                    <a:gd name="T85" fmla="*/ 88 h 157"/>
                    <a:gd name="T86" fmla="*/ 45 w 81"/>
                    <a:gd name="T87" fmla="*/ 98 h 157"/>
                    <a:gd name="T88" fmla="*/ 50 w 81"/>
                    <a:gd name="T89" fmla="*/ 106 h 157"/>
                    <a:gd name="T90" fmla="*/ 50 w 81"/>
                    <a:gd name="T91" fmla="*/ 116 h 157"/>
                    <a:gd name="T92" fmla="*/ 47 w 81"/>
                    <a:gd name="T93" fmla="*/ 125 h 157"/>
                    <a:gd name="T94" fmla="*/ 46 w 81"/>
                    <a:gd name="T95" fmla="*/ 136 h 157"/>
                    <a:gd name="T96" fmla="*/ 47 w 81"/>
                    <a:gd name="T97" fmla="*/ 150 h 157"/>
                    <a:gd name="T98" fmla="*/ 49 w 81"/>
                    <a:gd name="T99" fmla="*/ 156 h 157"/>
                    <a:gd name="T100" fmla="*/ 63 w 81"/>
                    <a:gd name="T101" fmla="*/ 149 h 157"/>
                    <a:gd name="T102" fmla="*/ 63 w 81"/>
                    <a:gd name="T103" fmla="*/ 142 h 157"/>
                    <a:gd name="T104" fmla="*/ 69 w 81"/>
                    <a:gd name="T105" fmla="*/ 131 h 157"/>
                    <a:gd name="T106" fmla="*/ 75 w 81"/>
                    <a:gd name="T107" fmla="*/ 122 h 157"/>
                    <a:gd name="T108" fmla="*/ 78 w 81"/>
                    <a:gd name="T109" fmla="*/ 101 h 157"/>
                    <a:gd name="T110" fmla="*/ 80 w 81"/>
                    <a:gd name="T111" fmla="*/ 90 h 157"/>
                    <a:gd name="T112" fmla="*/ 78 w 81"/>
                    <a:gd name="T113"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57">
                      <a:moveTo>
                        <a:pt x="78" y="77"/>
                      </a:moveTo>
                      <a:cubicBezTo>
                        <a:pt x="78" y="77"/>
                        <a:pt x="78" y="76"/>
                        <a:pt x="78" y="75"/>
                      </a:cubicBezTo>
                      <a:cubicBezTo>
                        <a:pt x="78" y="75"/>
                        <a:pt x="78" y="75"/>
                        <a:pt x="78" y="74"/>
                      </a:cubicBezTo>
                      <a:cubicBezTo>
                        <a:pt x="78" y="74"/>
                        <a:pt x="78" y="74"/>
                        <a:pt x="78" y="74"/>
                      </a:cubicBezTo>
                      <a:cubicBezTo>
                        <a:pt x="77" y="74"/>
                        <a:pt x="77" y="74"/>
                        <a:pt x="77" y="73"/>
                      </a:cubicBezTo>
                      <a:cubicBezTo>
                        <a:pt x="77" y="73"/>
                        <a:pt x="77" y="73"/>
                        <a:pt x="77" y="72"/>
                      </a:cubicBezTo>
                      <a:cubicBezTo>
                        <a:pt x="77" y="72"/>
                        <a:pt x="76" y="72"/>
                        <a:pt x="76" y="72"/>
                      </a:cubicBezTo>
                      <a:cubicBezTo>
                        <a:pt x="76" y="72"/>
                        <a:pt x="76" y="71"/>
                        <a:pt x="75" y="71"/>
                      </a:cubicBezTo>
                      <a:cubicBezTo>
                        <a:pt x="75" y="71"/>
                        <a:pt x="76" y="70"/>
                        <a:pt x="75" y="70"/>
                      </a:cubicBezTo>
                      <a:cubicBezTo>
                        <a:pt x="75" y="70"/>
                        <a:pt x="75" y="70"/>
                        <a:pt x="75" y="69"/>
                      </a:cubicBezTo>
                      <a:cubicBezTo>
                        <a:pt x="74" y="69"/>
                        <a:pt x="75" y="69"/>
                        <a:pt x="74" y="69"/>
                      </a:cubicBezTo>
                      <a:cubicBezTo>
                        <a:pt x="74" y="69"/>
                        <a:pt x="74" y="68"/>
                        <a:pt x="74" y="68"/>
                      </a:cubicBezTo>
                      <a:cubicBezTo>
                        <a:pt x="74" y="68"/>
                        <a:pt x="74" y="68"/>
                        <a:pt x="74" y="68"/>
                      </a:cubicBezTo>
                      <a:cubicBezTo>
                        <a:pt x="73" y="67"/>
                        <a:pt x="73" y="67"/>
                        <a:pt x="73" y="66"/>
                      </a:cubicBezTo>
                      <a:cubicBezTo>
                        <a:pt x="72" y="65"/>
                        <a:pt x="71" y="64"/>
                        <a:pt x="72" y="62"/>
                      </a:cubicBezTo>
                      <a:cubicBezTo>
                        <a:pt x="71" y="62"/>
                        <a:pt x="71" y="62"/>
                        <a:pt x="71" y="62"/>
                      </a:cubicBezTo>
                      <a:cubicBezTo>
                        <a:pt x="71" y="61"/>
                        <a:pt x="70" y="60"/>
                        <a:pt x="70" y="60"/>
                      </a:cubicBezTo>
                      <a:cubicBezTo>
                        <a:pt x="70" y="60"/>
                        <a:pt x="69" y="59"/>
                        <a:pt x="69" y="59"/>
                      </a:cubicBezTo>
                      <a:cubicBezTo>
                        <a:pt x="69" y="58"/>
                        <a:pt x="68" y="59"/>
                        <a:pt x="68" y="58"/>
                      </a:cubicBezTo>
                      <a:cubicBezTo>
                        <a:pt x="68" y="57"/>
                        <a:pt x="68" y="57"/>
                        <a:pt x="68" y="57"/>
                      </a:cubicBezTo>
                      <a:cubicBezTo>
                        <a:pt x="68" y="57"/>
                        <a:pt x="68" y="57"/>
                        <a:pt x="67" y="57"/>
                      </a:cubicBezTo>
                      <a:cubicBezTo>
                        <a:pt x="67" y="56"/>
                        <a:pt x="67" y="56"/>
                        <a:pt x="67" y="56"/>
                      </a:cubicBezTo>
                      <a:cubicBezTo>
                        <a:pt x="67" y="55"/>
                        <a:pt x="67" y="55"/>
                        <a:pt x="66" y="55"/>
                      </a:cubicBezTo>
                      <a:cubicBezTo>
                        <a:pt x="65" y="53"/>
                        <a:pt x="64" y="52"/>
                        <a:pt x="63" y="51"/>
                      </a:cubicBezTo>
                      <a:cubicBezTo>
                        <a:pt x="63" y="49"/>
                        <a:pt x="62" y="48"/>
                        <a:pt x="61" y="47"/>
                      </a:cubicBezTo>
                      <a:cubicBezTo>
                        <a:pt x="60" y="46"/>
                        <a:pt x="59" y="45"/>
                        <a:pt x="60" y="45"/>
                      </a:cubicBezTo>
                      <a:cubicBezTo>
                        <a:pt x="60" y="45"/>
                        <a:pt x="61" y="45"/>
                        <a:pt x="61" y="46"/>
                      </a:cubicBezTo>
                      <a:cubicBezTo>
                        <a:pt x="61" y="46"/>
                        <a:pt x="61" y="46"/>
                        <a:pt x="61" y="46"/>
                      </a:cubicBezTo>
                      <a:cubicBezTo>
                        <a:pt x="62" y="46"/>
                        <a:pt x="61" y="46"/>
                        <a:pt x="62" y="46"/>
                      </a:cubicBezTo>
                      <a:cubicBezTo>
                        <a:pt x="62" y="46"/>
                        <a:pt x="62" y="46"/>
                        <a:pt x="62" y="46"/>
                      </a:cubicBezTo>
                      <a:cubicBezTo>
                        <a:pt x="63" y="46"/>
                        <a:pt x="63" y="46"/>
                        <a:pt x="63" y="46"/>
                      </a:cubicBezTo>
                      <a:cubicBezTo>
                        <a:pt x="64" y="46"/>
                        <a:pt x="64" y="47"/>
                        <a:pt x="64" y="47"/>
                      </a:cubicBezTo>
                      <a:cubicBezTo>
                        <a:pt x="65" y="47"/>
                        <a:pt x="65" y="48"/>
                        <a:pt x="65" y="48"/>
                      </a:cubicBezTo>
                      <a:cubicBezTo>
                        <a:pt x="66" y="48"/>
                        <a:pt x="66" y="48"/>
                        <a:pt x="66" y="49"/>
                      </a:cubicBezTo>
                      <a:cubicBezTo>
                        <a:pt x="66" y="50"/>
                        <a:pt x="66" y="50"/>
                        <a:pt x="66" y="50"/>
                      </a:cubicBezTo>
                      <a:cubicBezTo>
                        <a:pt x="66" y="51"/>
                        <a:pt x="66" y="51"/>
                        <a:pt x="66" y="51"/>
                      </a:cubicBezTo>
                      <a:cubicBezTo>
                        <a:pt x="66" y="51"/>
                        <a:pt x="66" y="51"/>
                        <a:pt x="67" y="51"/>
                      </a:cubicBezTo>
                      <a:cubicBezTo>
                        <a:pt x="67" y="51"/>
                        <a:pt x="67" y="52"/>
                        <a:pt x="67" y="52"/>
                      </a:cubicBezTo>
                      <a:cubicBezTo>
                        <a:pt x="67" y="53"/>
                        <a:pt x="68" y="53"/>
                        <a:pt x="69" y="53"/>
                      </a:cubicBezTo>
                      <a:cubicBezTo>
                        <a:pt x="69" y="53"/>
                        <a:pt x="69" y="54"/>
                        <a:pt x="70" y="54"/>
                      </a:cubicBezTo>
                      <a:cubicBezTo>
                        <a:pt x="70" y="55"/>
                        <a:pt x="70" y="55"/>
                        <a:pt x="70" y="56"/>
                      </a:cubicBezTo>
                      <a:cubicBezTo>
                        <a:pt x="70" y="56"/>
                        <a:pt x="70" y="56"/>
                        <a:pt x="71" y="56"/>
                      </a:cubicBezTo>
                      <a:cubicBezTo>
                        <a:pt x="71" y="56"/>
                        <a:pt x="71" y="58"/>
                        <a:pt x="71" y="58"/>
                      </a:cubicBezTo>
                      <a:cubicBezTo>
                        <a:pt x="72" y="58"/>
                        <a:pt x="72" y="58"/>
                        <a:pt x="72" y="59"/>
                      </a:cubicBezTo>
                      <a:cubicBezTo>
                        <a:pt x="72" y="59"/>
                        <a:pt x="72" y="59"/>
                        <a:pt x="72" y="59"/>
                      </a:cubicBezTo>
                      <a:cubicBezTo>
                        <a:pt x="72" y="60"/>
                        <a:pt x="72" y="59"/>
                        <a:pt x="72" y="60"/>
                      </a:cubicBezTo>
                      <a:cubicBezTo>
                        <a:pt x="72" y="60"/>
                        <a:pt x="73" y="60"/>
                        <a:pt x="73" y="60"/>
                      </a:cubicBezTo>
                      <a:cubicBezTo>
                        <a:pt x="73" y="60"/>
                        <a:pt x="73" y="60"/>
                        <a:pt x="73" y="61"/>
                      </a:cubicBezTo>
                      <a:cubicBezTo>
                        <a:pt x="73" y="61"/>
                        <a:pt x="73" y="61"/>
                        <a:pt x="73" y="61"/>
                      </a:cubicBezTo>
                      <a:cubicBezTo>
                        <a:pt x="73" y="62"/>
                        <a:pt x="73" y="62"/>
                        <a:pt x="74" y="62"/>
                      </a:cubicBezTo>
                      <a:cubicBezTo>
                        <a:pt x="74" y="62"/>
                        <a:pt x="74" y="62"/>
                        <a:pt x="74" y="62"/>
                      </a:cubicBezTo>
                      <a:cubicBezTo>
                        <a:pt x="75" y="63"/>
                        <a:pt x="74" y="64"/>
                        <a:pt x="75" y="64"/>
                      </a:cubicBezTo>
                      <a:cubicBezTo>
                        <a:pt x="75" y="64"/>
                        <a:pt x="75" y="65"/>
                        <a:pt x="75" y="65"/>
                      </a:cubicBezTo>
                      <a:cubicBezTo>
                        <a:pt x="75" y="66"/>
                        <a:pt x="75" y="66"/>
                        <a:pt x="75" y="67"/>
                      </a:cubicBezTo>
                      <a:cubicBezTo>
                        <a:pt x="75" y="67"/>
                        <a:pt x="76" y="67"/>
                        <a:pt x="76" y="67"/>
                      </a:cubicBezTo>
                      <a:cubicBezTo>
                        <a:pt x="76" y="67"/>
                        <a:pt x="76" y="67"/>
                        <a:pt x="76" y="68"/>
                      </a:cubicBezTo>
                      <a:cubicBezTo>
                        <a:pt x="76" y="68"/>
                        <a:pt x="77" y="68"/>
                        <a:pt x="77" y="69"/>
                      </a:cubicBezTo>
                      <a:cubicBezTo>
                        <a:pt x="77" y="69"/>
                        <a:pt x="78" y="69"/>
                        <a:pt x="78" y="70"/>
                      </a:cubicBezTo>
                      <a:cubicBezTo>
                        <a:pt x="77" y="67"/>
                        <a:pt x="77" y="65"/>
                        <a:pt x="76" y="62"/>
                      </a:cubicBezTo>
                      <a:cubicBezTo>
                        <a:pt x="76" y="61"/>
                        <a:pt x="76" y="59"/>
                        <a:pt x="76" y="58"/>
                      </a:cubicBezTo>
                      <a:cubicBezTo>
                        <a:pt x="76" y="57"/>
                        <a:pt x="76" y="57"/>
                        <a:pt x="76" y="56"/>
                      </a:cubicBezTo>
                      <a:cubicBezTo>
                        <a:pt x="76" y="56"/>
                        <a:pt x="76" y="55"/>
                        <a:pt x="76" y="54"/>
                      </a:cubicBezTo>
                      <a:cubicBezTo>
                        <a:pt x="76" y="54"/>
                        <a:pt x="77" y="54"/>
                        <a:pt x="76" y="54"/>
                      </a:cubicBezTo>
                      <a:cubicBezTo>
                        <a:pt x="76" y="54"/>
                        <a:pt x="76" y="54"/>
                        <a:pt x="76" y="54"/>
                      </a:cubicBezTo>
                      <a:cubicBezTo>
                        <a:pt x="76" y="54"/>
                        <a:pt x="75" y="54"/>
                        <a:pt x="75" y="53"/>
                      </a:cubicBezTo>
                      <a:cubicBezTo>
                        <a:pt x="75" y="53"/>
                        <a:pt x="75" y="52"/>
                        <a:pt x="75" y="52"/>
                      </a:cubicBezTo>
                      <a:cubicBezTo>
                        <a:pt x="75" y="52"/>
                        <a:pt x="75" y="52"/>
                        <a:pt x="75" y="52"/>
                      </a:cubicBezTo>
                      <a:cubicBezTo>
                        <a:pt x="74" y="52"/>
                        <a:pt x="75" y="51"/>
                        <a:pt x="75" y="51"/>
                      </a:cubicBezTo>
                      <a:cubicBezTo>
                        <a:pt x="75" y="51"/>
                        <a:pt x="75" y="50"/>
                        <a:pt x="75" y="50"/>
                      </a:cubicBezTo>
                      <a:cubicBezTo>
                        <a:pt x="74" y="50"/>
                        <a:pt x="74" y="50"/>
                        <a:pt x="74" y="50"/>
                      </a:cubicBezTo>
                      <a:cubicBezTo>
                        <a:pt x="73" y="50"/>
                        <a:pt x="74" y="49"/>
                        <a:pt x="74" y="48"/>
                      </a:cubicBezTo>
                      <a:cubicBezTo>
                        <a:pt x="73" y="48"/>
                        <a:pt x="73" y="48"/>
                        <a:pt x="73" y="47"/>
                      </a:cubicBezTo>
                      <a:cubicBezTo>
                        <a:pt x="73" y="47"/>
                        <a:pt x="73" y="47"/>
                        <a:pt x="73" y="47"/>
                      </a:cubicBezTo>
                      <a:cubicBezTo>
                        <a:pt x="73" y="46"/>
                        <a:pt x="73" y="46"/>
                        <a:pt x="72" y="46"/>
                      </a:cubicBezTo>
                      <a:cubicBezTo>
                        <a:pt x="72" y="46"/>
                        <a:pt x="72" y="46"/>
                        <a:pt x="72" y="46"/>
                      </a:cubicBezTo>
                      <a:cubicBezTo>
                        <a:pt x="72" y="46"/>
                        <a:pt x="72" y="45"/>
                        <a:pt x="72" y="45"/>
                      </a:cubicBezTo>
                      <a:cubicBezTo>
                        <a:pt x="72" y="45"/>
                        <a:pt x="71" y="45"/>
                        <a:pt x="71" y="44"/>
                      </a:cubicBezTo>
                      <a:cubicBezTo>
                        <a:pt x="71" y="44"/>
                        <a:pt x="71" y="44"/>
                        <a:pt x="71" y="44"/>
                      </a:cubicBezTo>
                      <a:cubicBezTo>
                        <a:pt x="71" y="44"/>
                        <a:pt x="70" y="44"/>
                        <a:pt x="70" y="43"/>
                      </a:cubicBezTo>
                      <a:cubicBezTo>
                        <a:pt x="70" y="43"/>
                        <a:pt x="70" y="43"/>
                        <a:pt x="70" y="43"/>
                      </a:cubicBezTo>
                      <a:cubicBezTo>
                        <a:pt x="70" y="42"/>
                        <a:pt x="70" y="42"/>
                        <a:pt x="70" y="42"/>
                      </a:cubicBezTo>
                      <a:cubicBezTo>
                        <a:pt x="70" y="42"/>
                        <a:pt x="70" y="42"/>
                        <a:pt x="69" y="42"/>
                      </a:cubicBezTo>
                      <a:cubicBezTo>
                        <a:pt x="69" y="42"/>
                        <a:pt x="69" y="41"/>
                        <a:pt x="69" y="40"/>
                      </a:cubicBezTo>
                      <a:cubicBezTo>
                        <a:pt x="69" y="40"/>
                        <a:pt x="69" y="40"/>
                        <a:pt x="68" y="40"/>
                      </a:cubicBezTo>
                      <a:cubicBezTo>
                        <a:pt x="68" y="39"/>
                        <a:pt x="68" y="39"/>
                        <a:pt x="68" y="39"/>
                      </a:cubicBezTo>
                      <a:cubicBezTo>
                        <a:pt x="68" y="39"/>
                        <a:pt x="67" y="39"/>
                        <a:pt x="67" y="39"/>
                      </a:cubicBezTo>
                      <a:cubicBezTo>
                        <a:pt x="67" y="39"/>
                        <a:pt x="67" y="38"/>
                        <a:pt x="67" y="38"/>
                      </a:cubicBezTo>
                      <a:cubicBezTo>
                        <a:pt x="67" y="37"/>
                        <a:pt x="66" y="37"/>
                        <a:pt x="66" y="36"/>
                      </a:cubicBezTo>
                      <a:cubicBezTo>
                        <a:pt x="66" y="36"/>
                        <a:pt x="66" y="36"/>
                        <a:pt x="65" y="36"/>
                      </a:cubicBezTo>
                      <a:cubicBezTo>
                        <a:pt x="65" y="36"/>
                        <a:pt x="65" y="35"/>
                        <a:pt x="65" y="35"/>
                      </a:cubicBezTo>
                      <a:cubicBezTo>
                        <a:pt x="64" y="35"/>
                        <a:pt x="64" y="34"/>
                        <a:pt x="64" y="33"/>
                      </a:cubicBezTo>
                      <a:cubicBezTo>
                        <a:pt x="64" y="33"/>
                        <a:pt x="64" y="33"/>
                        <a:pt x="63" y="33"/>
                      </a:cubicBezTo>
                      <a:cubicBezTo>
                        <a:pt x="63" y="33"/>
                        <a:pt x="63" y="33"/>
                        <a:pt x="63" y="32"/>
                      </a:cubicBezTo>
                      <a:cubicBezTo>
                        <a:pt x="63" y="32"/>
                        <a:pt x="63" y="32"/>
                        <a:pt x="63" y="32"/>
                      </a:cubicBezTo>
                      <a:cubicBezTo>
                        <a:pt x="62" y="32"/>
                        <a:pt x="62" y="31"/>
                        <a:pt x="61" y="31"/>
                      </a:cubicBezTo>
                      <a:cubicBezTo>
                        <a:pt x="61" y="30"/>
                        <a:pt x="61" y="30"/>
                        <a:pt x="60" y="29"/>
                      </a:cubicBezTo>
                      <a:cubicBezTo>
                        <a:pt x="60" y="28"/>
                        <a:pt x="59" y="28"/>
                        <a:pt x="58" y="27"/>
                      </a:cubicBezTo>
                      <a:cubicBezTo>
                        <a:pt x="58" y="26"/>
                        <a:pt x="58" y="26"/>
                        <a:pt x="58" y="26"/>
                      </a:cubicBezTo>
                      <a:cubicBezTo>
                        <a:pt x="57" y="26"/>
                        <a:pt x="57" y="25"/>
                        <a:pt x="57" y="25"/>
                      </a:cubicBezTo>
                      <a:cubicBezTo>
                        <a:pt x="56" y="25"/>
                        <a:pt x="55" y="24"/>
                        <a:pt x="55" y="23"/>
                      </a:cubicBezTo>
                      <a:cubicBezTo>
                        <a:pt x="53" y="22"/>
                        <a:pt x="52" y="21"/>
                        <a:pt x="51" y="20"/>
                      </a:cubicBezTo>
                      <a:cubicBezTo>
                        <a:pt x="50" y="19"/>
                        <a:pt x="49" y="18"/>
                        <a:pt x="49" y="17"/>
                      </a:cubicBezTo>
                      <a:cubicBezTo>
                        <a:pt x="48" y="17"/>
                        <a:pt x="48" y="16"/>
                        <a:pt x="47" y="16"/>
                      </a:cubicBezTo>
                      <a:cubicBezTo>
                        <a:pt x="47" y="16"/>
                        <a:pt x="46" y="16"/>
                        <a:pt x="45" y="15"/>
                      </a:cubicBezTo>
                      <a:cubicBezTo>
                        <a:pt x="45" y="15"/>
                        <a:pt x="44" y="14"/>
                        <a:pt x="44" y="13"/>
                      </a:cubicBezTo>
                      <a:cubicBezTo>
                        <a:pt x="44" y="13"/>
                        <a:pt x="44" y="13"/>
                        <a:pt x="44" y="13"/>
                      </a:cubicBezTo>
                      <a:cubicBezTo>
                        <a:pt x="44" y="13"/>
                        <a:pt x="43" y="13"/>
                        <a:pt x="43" y="13"/>
                      </a:cubicBezTo>
                      <a:cubicBezTo>
                        <a:pt x="43" y="13"/>
                        <a:pt x="42" y="13"/>
                        <a:pt x="42" y="13"/>
                      </a:cubicBezTo>
                      <a:cubicBezTo>
                        <a:pt x="41" y="12"/>
                        <a:pt x="41" y="12"/>
                        <a:pt x="41" y="11"/>
                      </a:cubicBezTo>
                      <a:cubicBezTo>
                        <a:pt x="40" y="11"/>
                        <a:pt x="40" y="11"/>
                        <a:pt x="40" y="10"/>
                      </a:cubicBezTo>
                      <a:cubicBezTo>
                        <a:pt x="40" y="10"/>
                        <a:pt x="39" y="10"/>
                        <a:pt x="39" y="10"/>
                      </a:cubicBezTo>
                      <a:cubicBezTo>
                        <a:pt x="38" y="10"/>
                        <a:pt x="38" y="9"/>
                        <a:pt x="37" y="9"/>
                      </a:cubicBezTo>
                      <a:cubicBezTo>
                        <a:pt x="37" y="8"/>
                        <a:pt x="37" y="8"/>
                        <a:pt x="37" y="8"/>
                      </a:cubicBezTo>
                      <a:cubicBezTo>
                        <a:pt x="37" y="8"/>
                        <a:pt x="37" y="8"/>
                        <a:pt x="36" y="8"/>
                      </a:cubicBezTo>
                      <a:cubicBezTo>
                        <a:pt x="36" y="8"/>
                        <a:pt x="36" y="8"/>
                        <a:pt x="35" y="7"/>
                      </a:cubicBezTo>
                      <a:cubicBezTo>
                        <a:pt x="34" y="6"/>
                        <a:pt x="33" y="5"/>
                        <a:pt x="32" y="5"/>
                      </a:cubicBezTo>
                      <a:cubicBezTo>
                        <a:pt x="29" y="3"/>
                        <a:pt x="26" y="2"/>
                        <a:pt x="23" y="0"/>
                      </a:cubicBezTo>
                      <a:cubicBezTo>
                        <a:pt x="23" y="0"/>
                        <a:pt x="23" y="0"/>
                        <a:pt x="22" y="0"/>
                      </a:cubicBezTo>
                      <a:cubicBezTo>
                        <a:pt x="22" y="0"/>
                        <a:pt x="22" y="0"/>
                        <a:pt x="22" y="1"/>
                      </a:cubicBezTo>
                      <a:cubicBezTo>
                        <a:pt x="22" y="1"/>
                        <a:pt x="22" y="1"/>
                        <a:pt x="23" y="1"/>
                      </a:cubicBezTo>
                      <a:cubicBezTo>
                        <a:pt x="23" y="1"/>
                        <a:pt x="23" y="1"/>
                        <a:pt x="23" y="1"/>
                      </a:cubicBezTo>
                      <a:cubicBezTo>
                        <a:pt x="24" y="2"/>
                        <a:pt x="23" y="2"/>
                        <a:pt x="23" y="2"/>
                      </a:cubicBezTo>
                      <a:cubicBezTo>
                        <a:pt x="23" y="3"/>
                        <a:pt x="23" y="3"/>
                        <a:pt x="24" y="3"/>
                      </a:cubicBezTo>
                      <a:cubicBezTo>
                        <a:pt x="24" y="3"/>
                        <a:pt x="24" y="3"/>
                        <a:pt x="24" y="3"/>
                      </a:cubicBezTo>
                      <a:cubicBezTo>
                        <a:pt x="25" y="3"/>
                        <a:pt x="24" y="4"/>
                        <a:pt x="24" y="5"/>
                      </a:cubicBezTo>
                      <a:cubicBezTo>
                        <a:pt x="24" y="5"/>
                        <a:pt x="24" y="6"/>
                        <a:pt x="23" y="6"/>
                      </a:cubicBezTo>
                      <a:cubicBezTo>
                        <a:pt x="23" y="6"/>
                        <a:pt x="23" y="6"/>
                        <a:pt x="23" y="6"/>
                      </a:cubicBezTo>
                      <a:cubicBezTo>
                        <a:pt x="23" y="7"/>
                        <a:pt x="23" y="7"/>
                        <a:pt x="24" y="7"/>
                      </a:cubicBezTo>
                      <a:cubicBezTo>
                        <a:pt x="24" y="8"/>
                        <a:pt x="24" y="8"/>
                        <a:pt x="25" y="8"/>
                      </a:cubicBezTo>
                      <a:cubicBezTo>
                        <a:pt x="25" y="9"/>
                        <a:pt x="25" y="9"/>
                        <a:pt x="26" y="9"/>
                      </a:cubicBezTo>
                      <a:cubicBezTo>
                        <a:pt x="26" y="10"/>
                        <a:pt x="26" y="10"/>
                        <a:pt x="26" y="10"/>
                      </a:cubicBezTo>
                      <a:cubicBezTo>
                        <a:pt x="26" y="10"/>
                        <a:pt x="26" y="11"/>
                        <a:pt x="26" y="11"/>
                      </a:cubicBezTo>
                      <a:cubicBezTo>
                        <a:pt x="26" y="11"/>
                        <a:pt x="26" y="11"/>
                        <a:pt x="26" y="11"/>
                      </a:cubicBezTo>
                      <a:cubicBezTo>
                        <a:pt x="25" y="11"/>
                        <a:pt x="25" y="12"/>
                        <a:pt x="25" y="12"/>
                      </a:cubicBezTo>
                      <a:cubicBezTo>
                        <a:pt x="25" y="12"/>
                        <a:pt x="24" y="11"/>
                        <a:pt x="24" y="11"/>
                      </a:cubicBezTo>
                      <a:cubicBezTo>
                        <a:pt x="24" y="11"/>
                        <a:pt x="23" y="11"/>
                        <a:pt x="22" y="11"/>
                      </a:cubicBezTo>
                      <a:cubicBezTo>
                        <a:pt x="22" y="11"/>
                        <a:pt x="22" y="11"/>
                        <a:pt x="22" y="11"/>
                      </a:cubicBezTo>
                      <a:cubicBezTo>
                        <a:pt x="21" y="11"/>
                        <a:pt x="21" y="12"/>
                        <a:pt x="21" y="12"/>
                      </a:cubicBezTo>
                      <a:cubicBezTo>
                        <a:pt x="21" y="12"/>
                        <a:pt x="20" y="12"/>
                        <a:pt x="20" y="12"/>
                      </a:cubicBezTo>
                      <a:cubicBezTo>
                        <a:pt x="20" y="12"/>
                        <a:pt x="19" y="12"/>
                        <a:pt x="19" y="12"/>
                      </a:cubicBezTo>
                      <a:cubicBezTo>
                        <a:pt x="19" y="12"/>
                        <a:pt x="19" y="12"/>
                        <a:pt x="19" y="13"/>
                      </a:cubicBezTo>
                      <a:cubicBezTo>
                        <a:pt x="18" y="13"/>
                        <a:pt x="18" y="13"/>
                        <a:pt x="17" y="13"/>
                      </a:cubicBezTo>
                      <a:cubicBezTo>
                        <a:pt x="17" y="13"/>
                        <a:pt x="16" y="13"/>
                        <a:pt x="16" y="13"/>
                      </a:cubicBezTo>
                      <a:cubicBezTo>
                        <a:pt x="16" y="14"/>
                        <a:pt x="15" y="14"/>
                        <a:pt x="15" y="15"/>
                      </a:cubicBezTo>
                      <a:cubicBezTo>
                        <a:pt x="15" y="15"/>
                        <a:pt x="15" y="15"/>
                        <a:pt x="15" y="16"/>
                      </a:cubicBezTo>
                      <a:cubicBezTo>
                        <a:pt x="14" y="16"/>
                        <a:pt x="14" y="16"/>
                        <a:pt x="13" y="17"/>
                      </a:cubicBezTo>
                      <a:cubicBezTo>
                        <a:pt x="14" y="19"/>
                        <a:pt x="16" y="20"/>
                        <a:pt x="17" y="22"/>
                      </a:cubicBezTo>
                      <a:cubicBezTo>
                        <a:pt x="19" y="23"/>
                        <a:pt x="20" y="25"/>
                        <a:pt x="21" y="28"/>
                      </a:cubicBezTo>
                      <a:cubicBezTo>
                        <a:pt x="21" y="28"/>
                        <a:pt x="22" y="27"/>
                        <a:pt x="22" y="26"/>
                      </a:cubicBezTo>
                      <a:cubicBezTo>
                        <a:pt x="22" y="26"/>
                        <a:pt x="22" y="25"/>
                        <a:pt x="22" y="25"/>
                      </a:cubicBezTo>
                      <a:cubicBezTo>
                        <a:pt x="23" y="25"/>
                        <a:pt x="24" y="25"/>
                        <a:pt x="24" y="25"/>
                      </a:cubicBezTo>
                      <a:cubicBezTo>
                        <a:pt x="24" y="25"/>
                        <a:pt x="25" y="25"/>
                        <a:pt x="25" y="25"/>
                      </a:cubicBezTo>
                      <a:cubicBezTo>
                        <a:pt x="25" y="25"/>
                        <a:pt x="25" y="25"/>
                        <a:pt x="25" y="25"/>
                      </a:cubicBezTo>
                      <a:cubicBezTo>
                        <a:pt x="25" y="24"/>
                        <a:pt x="26" y="24"/>
                        <a:pt x="26" y="24"/>
                      </a:cubicBezTo>
                      <a:cubicBezTo>
                        <a:pt x="27" y="24"/>
                        <a:pt x="27" y="24"/>
                        <a:pt x="28" y="25"/>
                      </a:cubicBezTo>
                      <a:cubicBezTo>
                        <a:pt x="28" y="25"/>
                        <a:pt x="28" y="25"/>
                        <a:pt x="28" y="25"/>
                      </a:cubicBezTo>
                      <a:cubicBezTo>
                        <a:pt x="28" y="25"/>
                        <a:pt x="28" y="25"/>
                        <a:pt x="29" y="25"/>
                      </a:cubicBezTo>
                      <a:cubicBezTo>
                        <a:pt x="29" y="25"/>
                        <a:pt x="29" y="25"/>
                        <a:pt x="30" y="25"/>
                      </a:cubicBezTo>
                      <a:cubicBezTo>
                        <a:pt x="30" y="26"/>
                        <a:pt x="30" y="26"/>
                        <a:pt x="30" y="26"/>
                      </a:cubicBezTo>
                      <a:cubicBezTo>
                        <a:pt x="31" y="26"/>
                        <a:pt x="31" y="27"/>
                        <a:pt x="31" y="27"/>
                      </a:cubicBezTo>
                      <a:cubicBezTo>
                        <a:pt x="31" y="27"/>
                        <a:pt x="31" y="27"/>
                        <a:pt x="31" y="27"/>
                      </a:cubicBezTo>
                      <a:cubicBezTo>
                        <a:pt x="32" y="27"/>
                        <a:pt x="33" y="27"/>
                        <a:pt x="33" y="28"/>
                      </a:cubicBezTo>
                      <a:cubicBezTo>
                        <a:pt x="33" y="28"/>
                        <a:pt x="34" y="28"/>
                        <a:pt x="35" y="28"/>
                      </a:cubicBezTo>
                      <a:cubicBezTo>
                        <a:pt x="35" y="29"/>
                        <a:pt x="35" y="29"/>
                        <a:pt x="35" y="30"/>
                      </a:cubicBezTo>
                      <a:cubicBezTo>
                        <a:pt x="35" y="31"/>
                        <a:pt x="35" y="32"/>
                        <a:pt x="35" y="33"/>
                      </a:cubicBezTo>
                      <a:cubicBezTo>
                        <a:pt x="36" y="33"/>
                        <a:pt x="37" y="33"/>
                        <a:pt x="36" y="33"/>
                      </a:cubicBezTo>
                      <a:cubicBezTo>
                        <a:pt x="37" y="33"/>
                        <a:pt x="37" y="33"/>
                        <a:pt x="37" y="33"/>
                      </a:cubicBezTo>
                      <a:cubicBezTo>
                        <a:pt x="37" y="33"/>
                        <a:pt x="37" y="33"/>
                        <a:pt x="38" y="33"/>
                      </a:cubicBezTo>
                      <a:cubicBezTo>
                        <a:pt x="38" y="32"/>
                        <a:pt x="38" y="32"/>
                        <a:pt x="38" y="32"/>
                      </a:cubicBezTo>
                      <a:cubicBezTo>
                        <a:pt x="38" y="31"/>
                        <a:pt x="38" y="30"/>
                        <a:pt x="38" y="29"/>
                      </a:cubicBezTo>
                      <a:cubicBezTo>
                        <a:pt x="38" y="29"/>
                        <a:pt x="38" y="29"/>
                        <a:pt x="38" y="28"/>
                      </a:cubicBezTo>
                      <a:cubicBezTo>
                        <a:pt x="38" y="28"/>
                        <a:pt x="38" y="28"/>
                        <a:pt x="38" y="28"/>
                      </a:cubicBezTo>
                      <a:cubicBezTo>
                        <a:pt x="37" y="27"/>
                        <a:pt x="36" y="26"/>
                        <a:pt x="35" y="25"/>
                      </a:cubicBezTo>
                      <a:cubicBezTo>
                        <a:pt x="35" y="25"/>
                        <a:pt x="32" y="26"/>
                        <a:pt x="33" y="24"/>
                      </a:cubicBezTo>
                      <a:cubicBezTo>
                        <a:pt x="32" y="24"/>
                        <a:pt x="31" y="24"/>
                        <a:pt x="31" y="23"/>
                      </a:cubicBezTo>
                      <a:cubicBezTo>
                        <a:pt x="30" y="23"/>
                        <a:pt x="29" y="22"/>
                        <a:pt x="29" y="22"/>
                      </a:cubicBezTo>
                      <a:cubicBezTo>
                        <a:pt x="29" y="21"/>
                        <a:pt x="29" y="21"/>
                        <a:pt x="28" y="21"/>
                      </a:cubicBezTo>
                      <a:cubicBezTo>
                        <a:pt x="28" y="21"/>
                        <a:pt x="29" y="21"/>
                        <a:pt x="29" y="20"/>
                      </a:cubicBezTo>
                      <a:cubicBezTo>
                        <a:pt x="29" y="20"/>
                        <a:pt x="31" y="20"/>
                        <a:pt x="31" y="21"/>
                      </a:cubicBezTo>
                      <a:cubicBezTo>
                        <a:pt x="31" y="21"/>
                        <a:pt x="32" y="22"/>
                        <a:pt x="32" y="22"/>
                      </a:cubicBezTo>
                      <a:cubicBezTo>
                        <a:pt x="33" y="22"/>
                        <a:pt x="33" y="22"/>
                        <a:pt x="34" y="23"/>
                      </a:cubicBezTo>
                      <a:cubicBezTo>
                        <a:pt x="34" y="23"/>
                        <a:pt x="34" y="24"/>
                        <a:pt x="34" y="24"/>
                      </a:cubicBezTo>
                      <a:cubicBezTo>
                        <a:pt x="35" y="24"/>
                        <a:pt x="34" y="24"/>
                        <a:pt x="35" y="24"/>
                      </a:cubicBezTo>
                      <a:cubicBezTo>
                        <a:pt x="35" y="24"/>
                        <a:pt x="35" y="24"/>
                        <a:pt x="35" y="24"/>
                      </a:cubicBezTo>
                      <a:cubicBezTo>
                        <a:pt x="36" y="24"/>
                        <a:pt x="37" y="24"/>
                        <a:pt x="36" y="25"/>
                      </a:cubicBezTo>
                      <a:cubicBezTo>
                        <a:pt x="37" y="25"/>
                        <a:pt x="39" y="25"/>
                        <a:pt x="38" y="26"/>
                      </a:cubicBezTo>
                      <a:cubicBezTo>
                        <a:pt x="39" y="26"/>
                        <a:pt x="40" y="26"/>
                        <a:pt x="40" y="26"/>
                      </a:cubicBezTo>
                      <a:cubicBezTo>
                        <a:pt x="40" y="27"/>
                        <a:pt x="40" y="27"/>
                        <a:pt x="40" y="27"/>
                      </a:cubicBezTo>
                      <a:cubicBezTo>
                        <a:pt x="40" y="28"/>
                        <a:pt x="40" y="28"/>
                        <a:pt x="41" y="28"/>
                      </a:cubicBezTo>
                      <a:cubicBezTo>
                        <a:pt x="41" y="28"/>
                        <a:pt x="41" y="29"/>
                        <a:pt x="41" y="29"/>
                      </a:cubicBezTo>
                      <a:cubicBezTo>
                        <a:pt x="41" y="29"/>
                        <a:pt x="42" y="29"/>
                        <a:pt x="42" y="29"/>
                      </a:cubicBezTo>
                      <a:cubicBezTo>
                        <a:pt x="42" y="29"/>
                        <a:pt x="42" y="30"/>
                        <a:pt x="43" y="30"/>
                      </a:cubicBezTo>
                      <a:cubicBezTo>
                        <a:pt x="43" y="30"/>
                        <a:pt x="43" y="30"/>
                        <a:pt x="43" y="30"/>
                      </a:cubicBezTo>
                      <a:cubicBezTo>
                        <a:pt x="43" y="31"/>
                        <a:pt x="43" y="31"/>
                        <a:pt x="43" y="31"/>
                      </a:cubicBezTo>
                      <a:cubicBezTo>
                        <a:pt x="43" y="31"/>
                        <a:pt x="44" y="31"/>
                        <a:pt x="44" y="30"/>
                      </a:cubicBezTo>
                      <a:cubicBezTo>
                        <a:pt x="44" y="30"/>
                        <a:pt x="44" y="30"/>
                        <a:pt x="44" y="30"/>
                      </a:cubicBezTo>
                      <a:cubicBezTo>
                        <a:pt x="44" y="30"/>
                        <a:pt x="44" y="30"/>
                        <a:pt x="44" y="29"/>
                      </a:cubicBezTo>
                      <a:cubicBezTo>
                        <a:pt x="45" y="29"/>
                        <a:pt x="45" y="28"/>
                        <a:pt x="45" y="27"/>
                      </a:cubicBezTo>
                      <a:cubicBezTo>
                        <a:pt x="45" y="26"/>
                        <a:pt x="44" y="25"/>
                        <a:pt x="43" y="24"/>
                      </a:cubicBezTo>
                      <a:cubicBezTo>
                        <a:pt x="43" y="23"/>
                        <a:pt x="42" y="23"/>
                        <a:pt x="42" y="22"/>
                      </a:cubicBezTo>
                      <a:cubicBezTo>
                        <a:pt x="42" y="22"/>
                        <a:pt x="42" y="21"/>
                        <a:pt x="42" y="21"/>
                      </a:cubicBezTo>
                      <a:cubicBezTo>
                        <a:pt x="42" y="21"/>
                        <a:pt x="43" y="21"/>
                        <a:pt x="43" y="20"/>
                      </a:cubicBezTo>
                      <a:cubicBezTo>
                        <a:pt x="44" y="20"/>
                        <a:pt x="45" y="20"/>
                        <a:pt x="46" y="21"/>
                      </a:cubicBezTo>
                      <a:cubicBezTo>
                        <a:pt x="46" y="21"/>
                        <a:pt x="47" y="22"/>
                        <a:pt x="47" y="22"/>
                      </a:cubicBezTo>
                      <a:cubicBezTo>
                        <a:pt x="47" y="22"/>
                        <a:pt x="47" y="22"/>
                        <a:pt x="47" y="22"/>
                      </a:cubicBezTo>
                      <a:cubicBezTo>
                        <a:pt x="48" y="22"/>
                        <a:pt x="48" y="22"/>
                        <a:pt x="48" y="22"/>
                      </a:cubicBezTo>
                      <a:cubicBezTo>
                        <a:pt x="48" y="22"/>
                        <a:pt x="49" y="23"/>
                        <a:pt x="49" y="23"/>
                      </a:cubicBezTo>
                      <a:cubicBezTo>
                        <a:pt x="49" y="23"/>
                        <a:pt x="48" y="23"/>
                        <a:pt x="49" y="23"/>
                      </a:cubicBezTo>
                      <a:cubicBezTo>
                        <a:pt x="49" y="23"/>
                        <a:pt x="49" y="23"/>
                        <a:pt x="49" y="24"/>
                      </a:cubicBezTo>
                      <a:cubicBezTo>
                        <a:pt x="50" y="24"/>
                        <a:pt x="50" y="24"/>
                        <a:pt x="51" y="25"/>
                      </a:cubicBezTo>
                      <a:cubicBezTo>
                        <a:pt x="51" y="25"/>
                        <a:pt x="51" y="26"/>
                        <a:pt x="51" y="26"/>
                      </a:cubicBezTo>
                      <a:cubicBezTo>
                        <a:pt x="52" y="26"/>
                        <a:pt x="52" y="26"/>
                        <a:pt x="52" y="26"/>
                      </a:cubicBezTo>
                      <a:cubicBezTo>
                        <a:pt x="52" y="27"/>
                        <a:pt x="52" y="27"/>
                        <a:pt x="52" y="28"/>
                      </a:cubicBezTo>
                      <a:cubicBezTo>
                        <a:pt x="52" y="28"/>
                        <a:pt x="52" y="27"/>
                        <a:pt x="51" y="27"/>
                      </a:cubicBezTo>
                      <a:cubicBezTo>
                        <a:pt x="51" y="27"/>
                        <a:pt x="51" y="27"/>
                        <a:pt x="51" y="27"/>
                      </a:cubicBezTo>
                      <a:cubicBezTo>
                        <a:pt x="51" y="27"/>
                        <a:pt x="50" y="27"/>
                        <a:pt x="50" y="27"/>
                      </a:cubicBezTo>
                      <a:cubicBezTo>
                        <a:pt x="50" y="27"/>
                        <a:pt x="49" y="27"/>
                        <a:pt x="49" y="27"/>
                      </a:cubicBezTo>
                      <a:cubicBezTo>
                        <a:pt x="48" y="27"/>
                        <a:pt x="49" y="27"/>
                        <a:pt x="48" y="27"/>
                      </a:cubicBezTo>
                      <a:cubicBezTo>
                        <a:pt x="48" y="28"/>
                        <a:pt x="48" y="28"/>
                        <a:pt x="48" y="28"/>
                      </a:cubicBezTo>
                      <a:cubicBezTo>
                        <a:pt x="48" y="29"/>
                        <a:pt x="48" y="29"/>
                        <a:pt x="48" y="30"/>
                      </a:cubicBezTo>
                      <a:cubicBezTo>
                        <a:pt x="48" y="30"/>
                        <a:pt x="48" y="31"/>
                        <a:pt x="49" y="31"/>
                      </a:cubicBezTo>
                      <a:cubicBezTo>
                        <a:pt x="49" y="31"/>
                        <a:pt x="49" y="31"/>
                        <a:pt x="49" y="31"/>
                      </a:cubicBezTo>
                      <a:cubicBezTo>
                        <a:pt x="50" y="32"/>
                        <a:pt x="49" y="33"/>
                        <a:pt x="50" y="33"/>
                      </a:cubicBezTo>
                      <a:cubicBezTo>
                        <a:pt x="51" y="33"/>
                        <a:pt x="51" y="33"/>
                        <a:pt x="51" y="33"/>
                      </a:cubicBezTo>
                      <a:cubicBezTo>
                        <a:pt x="52" y="33"/>
                        <a:pt x="52" y="34"/>
                        <a:pt x="53" y="34"/>
                      </a:cubicBezTo>
                      <a:cubicBezTo>
                        <a:pt x="53" y="34"/>
                        <a:pt x="54" y="34"/>
                        <a:pt x="54" y="34"/>
                      </a:cubicBezTo>
                      <a:cubicBezTo>
                        <a:pt x="54" y="34"/>
                        <a:pt x="54" y="33"/>
                        <a:pt x="55" y="33"/>
                      </a:cubicBezTo>
                      <a:cubicBezTo>
                        <a:pt x="56" y="34"/>
                        <a:pt x="56" y="34"/>
                        <a:pt x="56" y="34"/>
                      </a:cubicBezTo>
                      <a:cubicBezTo>
                        <a:pt x="56" y="34"/>
                        <a:pt x="57" y="34"/>
                        <a:pt x="57" y="35"/>
                      </a:cubicBezTo>
                      <a:cubicBezTo>
                        <a:pt x="57" y="35"/>
                        <a:pt x="57" y="35"/>
                        <a:pt x="57" y="36"/>
                      </a:cubicBezTo>
                      <a:cubicBezTo>
                        <a:pt x="57" y="36"/>
                        <a:pt x="57" y="36"/>
                        <a:pt x="57" y="37"/>
                      </a:cubicBezTo>
                      <a:cubicBezTo>
                        <a:pt x="57" y="37"/>
                        <a:pt x="57" y="37"/>
                        <a:pt x="57" y="37"/>
                      </a:cubicBezTo>
                      <a:cubicBezTo>
                        <a:pt x="57" y="37"/>
                        <a:pt x="58" y="37"/>
                        <a:pt x="58" y="37"/>
                      </a:cubicBezTo>
                      <a:cubicBezTo>
                        <a:pt x="58" y="38"/>
                        <a:pt x="58" y="39"/>
                        <a:pt x="58" y="39"/>
                      </a:cubicBezTo>
                      <a:cubicBezTo>
                        <a:pt x="58" y="39"/>
                        <a:pt x="59" y="39"/>
                        <a:pt x="59" y="40"/>
                      </a:cubicBezTo>
                      <a:cubicBezTo>
                        <a:pt x="59" y="40"/>
                        <a:pt x="59" y="40"/>
                        <a:pt x="59" y="41"/>
                      </a:cubicBezTo>
                      <a:cubicBezTo>
                        <a:pt x="58" y="42"/>
                        <a:pt x="58" y="42"/>
                        <a:pt x="57" y="42"/>
                      </a:cubicBezTo>
                      <a:cubicBezTo>
                        <a:pt x="57" y="43"/>
                        <a:pt x="55" y="43"/>
                        <a:pt x="55" y="42"/>
                      </a:cubicBezTo>
                      <a:cubicBezTo>
                        <a:pt x="54" y="42"/>
                        <a:pt x="54" y="42"/>
                        <a:pt x="54" y="42"/>
                      </a:cubicBezTo>
                      <a:cubicBezTo>
                        <a:pt x="54" y="42"/>
                        <a:pt x="53" y="42"/>
                        <a:pt x="53" y="42"/>
                      </a:cubicBezTo>
                      <a:cubicBezTo>
                        <a:pt x="52" y="42"/>
                        <a:pt x="51" y="42"/>
                        <a:pt x="51" y="41"/>
                      </a:cubicBezTo>
                      <a:cubicBezTo>
                        <a:pt x="50" y="41"/>
                        <a:pt x="50" y="40"/>
                        <a:pt x="49" y="40"/>
                      </a:cubicBezTo>
                      <a:cubicBezTo>
                        <a:pt x="49" y="41"/>
                        <a:pt x="50" y="42"/>
                        <a:pt x="49" y="42"/>
                      </a:cubicBezTo>
                      <a:cubicBezTo>
                        <a:pt x="49" y="43"/>
                        <a:pt x="48" y="43"/>
                        <a:pt x="47" y="43"/>
                      </a:cubicBezTo>
                      <a:cubicBezTo>
                        <a:pt x="47" y="43"/>
                        <a:pt x="46" y="43"/>
                        <a:pt x="46" y="42"/>
                      </a:cubicBezTo>
                      <a:cubicBezTo>
                        <a:pt x="45" y="42"/>
                        <a:pt x="44" y="42"/>
                        <a:pt x="44" y="41"/>
                      </a:cubicBezTo>
                      <a:cubicBezTo>
                        <a:pt x="43" y="41"/>
                        <a:pt x="43" y="41"/>
                        <a:pt x="43" y="40"/>
                      </a:cubicBezTo>
                      <a:cubicBezTo>
                        <a:pt x="42" y="40"/>
                        <a:pt x="40" y="40"/>
                        <a:pt x="40" y="39"/>
                      </a:cubicBezTo>
                      <a:cubicBezTo>
                        <a:pt x="39" y="39"/>
                        <a:pt x="38" y="39"/>
                        <a:pt x="37" y="39"/>
                      </a:cubicBezTo>
                      <a:cubicBezTo>
                        <a:pt x="36" y="39"/>
                        <a:pt x="36" y="38"/>
                        <a:pt x="36" y="37"/>
                      </a:cubicBezTo>
                      <a:cubicBezTo>
                        <a:pt x="36" y="37"/>
                        <a:pt x="36" y="37"/>
                        <a:pt x="36" y="37"/>
                      </a:cubicBezTo>
                      <a:cubicBezTo>
                        <a:pt x="35" y="37"/>
                        <a:pt x="35" y="36"/>
                        <a:pt x="35" y="36"/>
                      </a:cubicBezTo>
                      <a:cubicBezTo>
                        <a:pt x="35" y="36"/>
                        <a:pt x="35" y="36"/>
                        <a:pt x="35" y="35"/>
                      </a:cubicBezTo>
                      <a:cubicBezTo>
                        <a:pt x="35" y="35"/>
                        <a:pt x="35" y="35"/>
                        <a:pt x="35" y="35"/>
                      </a:cubicBezTo>
                      <a:cubicBezTo>
                        <a:pt x="35" y="35"/>
                        <a:pt x="35" y="35"/>
                        <a:pt x="35" y="35"/>
                      </a:cubicBezTo>
                      <a:cubicBezTo>
                        <a:pt x="34" y="34"/>
                        <a:pt x="35" y="34"/>
                        <a:pt x="35" y="34"/>
                      </a:cubicBezTo>
                      <a:cubicBezTo>
                        <a:pt x="34" y="34"/>
                        <a:pt x="34" y="34"/>
                        <a:pt x="34" y="33"/>
                      </a:cubicBezTo>
                      <a:cubicBezTo>
                        <a:pt x="33" y="33"/>
                        <a:pt x="33" y="33"/>
                        <a:pt x="33" y="33"/>
                      </a:cubicBezTo>
                      <a:cubicBezTo>
                        <a:pt x="31" y="33"/>
                        <a:pt x="31" y="34"/>
                        <a:pt x="30" y="35"/>
                      </a:cubicBezTo>
                      <a:cubicBezTo>
                        <a:pt x="29" y="35"/>
                        <a:pt x="28" y="34"/>
                        <a:pt x="27" y="34"/>
                      </a:cubicBezTo>
                      <a:cubicBezTo>
                        <a:pt x="26" y="33"/>
                        <a:pt x="25" y="33"/>
                        <a:pt x="23" y="33"/>
                      </a:cubicBezTo>
                      <a:cubicBezTo>
                        <a:pt x="24" y="35"/>
                        <a:pt x="22" y="34"/>
                        <a:pt x="22" y="34"/>
                      </a:cubicBezTo>
                      <a:cubicBezTo>
                        <a:pt x="22" y="36"/>
                        <a:pt x="20" y="35"/>
                        <a:pt x="19" y="35"/>
                      </a:cubicBezTo>
                      <a:cubicBezTo>
                        <a:pt x="18" y="35"/>
                        <a:pt x="18" y="35"/>
                        <a:pt x="17" y="35"/>
                      </a:cubicBezTo>
                      <a:cubicBezTo>
                        <a:pt x="17" y="35"/>
                        <a:pt x="16" y="35"/>
                        <a:pt x="16" y="36"/>
                      </a:cubicBezTo>
                      <a:cubicBezTo>
                        <a:pt x="16" y="36"/>
                        <a:pt x="16" y="36"/>
                        <a:pt x="16" y="36"/>
                      </a:cubicBezTo>
                      <a:cubicBezTo>
                        <a:pt x="16" y="36"/>
                        <a:pt x="16" y="37"/>
                        <a:pt x="16" y="37"/>
                      </a:cubicBezTo>
                      <a:cubicBezTo>
                        <a:pt x="15" y="38"/>
                        <a:pt x="14" y="38"/>
                        <a:pt x="13" y="38"/>
                      </a:cubicBezTo>
                      <a:cubicBezTo>
                        <a:pt x="13" y="38"/>
                        <a:pt x="13" y="38"/>
                        <a:pt x="13" y="39"/>
                      </a:cubicBezTo>
                      <a:cubicBezTo>
                        <a:pt x="13" y="39"/>
                        <a:pt x="13" y="39"/>
                        <a:pt x="13" y="39"/>
                      </a:cubicBezTo>
                      <a:cubicBezTo>
                        <a:pt x="13" y="39"/>
                        <a:pt x="12" y="39"/>
                        <a:pt x="12" y="39"/>
                      </a:cubicBezTo>
                      <a:cubicBezTo>
                        <a:pt x="11" y="39"/>
                        <a:pt x="11" y="41"/>
                        <a:pt x="11" y="41"/>
                      </a:cubicBezTo>
                      <a:cubicBezTo>
                        <a:pt x="11" y="42"/>
                        <a:pt x="11" y="43"/>
                        <a:pt x="10" y="43"/>
                      </a:cubicBezTo>
                      <a:cubicBezTo>
                        <a:pt x="11" y="44"/>
                        <a:pt x="11" y="45"/>
                        <a:pt x="10" y="46"/>
                      </a:cubicBezTo>
                      <a:cubicBezTo>
                        <a:pt x="9" y="46"/>
                        <a:pt x="9" y="46"/>
                        <a:pt x="8" y="46"/>
                      </a:cubicBezTo>
                      <a:cubicBezTo>
                        <a:pt x="8" y="46"/>
                        <a:pt x="8" y="45"/>
                        <a:pt x="8" y="46"/>
                      </a:cubicBezTo>
                      <a:cubicBezTo>
                        <a:pt x="7" y="46"/>
                        <a:pt x="7" y="46"/>
                        <a:pt x="7" y="46"/>
                      </a:cubicBezTo>
                      <a:cubicBezTo>
                        <a:pt x="7" y="46"/>
                        <a:pt x="6" y="47"/>
                        <a:pt x="6" y="47"/>
                      </a:cubicBezTo>
                      <a:cubicBezTo>
                        <a:pt x="6" y="47"/>
                        <a:pt x="6" y="46"/>
                        <a:pt x="6" y="47"/>
                      </a:cubicBezTo>
                      <a:cubicBezTo>
                        <a:pt x="6" y="47"/>
                        <a:pt x="5" y="47"/>
                        <a:pt x="5" y="47"/>
                      </a:cubicBezTo>
                      <a:cubicBezTo>
                        <a:pt x="5" y="48"/>
                        <a:pt x="5" y="48"/>
                        <a:pt x="5" y="49"/>
                      </a:cubicBezTo>
                      <a:cubicBezTo>
                        <a:pt x="5" y="50"/>
                        <a:pt x="5" y="50"/>
                        <a:pt x="4" y="51"/>
                      </a:cubicBezTo>
                      <a:cubicBezTo>
                        <a:pt x="4" y="51"/>
                        <a:pt x="4" y="51"/>
                        <a:pt x="4" y="51"/>
                      </a:cubicBezTo>
                      <a:cubicBezTo>
                        <a:pt x="4" y="52"/>
                        <a:pt x="4" y="52"/>
                        <a:pt x="4" y="53"/>
                      </a:cubicBezTo>
                      <a:cubicBezTo>
                        <a:pt x="4" y="53"/>
                        <a:pt x="3" y="54"/>
                        <a:pt x="3" y="54"/>
                      </a:cubicBezTo>
                      <a:cubicBezTo>
                        <a:pt x="3" y="55"/>
                        <a:pt x="2" y="55"/>
                        <a:pt x="2" y="55"/>
                      </a:cubicBezTo>
                      <a:cubicBezTo>
                        <a:pt x="2" y="55"/>
                        <a:pt x="2" y="56"/>
                        <a:pt x="2" y="56"/>
                      </a:cubicBezTo>
                      <a:cubicBezTo>
                        <a:pt x="2" y="57"/>
                        <a:pt x="1" y="57"/>
                        <a:pt x="1" y="57"/>
                      </a:cubicBezTo>
                      <a:cubicBezTo>
                        <a:pt x="1" y="57"/>
                        <a:pt x="0" y="58"/>
                        <a:pt x="0" y="58"/>
                      </a:cubicBezTo>
                      <a:cubicBezTo>
                        <a:pt x="0" y="58"/>
                        <a:pt x="0" y="59"/>
                        <a:pt x="0" y="59"/>
                      </a:cubicBezTo>
                      <a:cubicBezTo>
                        <a:pt x="0" y="60"/>
                        <a:pt x="1" y="60"/>
                        <a:pt x="1" y="61"/>
                      </a:cubicBezTo>
                      <a:cubicBezTo>
                        <a:pt x="1" y="61"/>
                        <a:pt x="1" y="61"/>
                        <a:pt x="1" y="61"/>
                      </a:cubicBezTo>
                      <a:cubicBezTo>
                        <a:pt x="1" y="61"/>
                        <a:pt x="1" y="61"/>
                        <a:pt x="1" y="61"/>
                      </a:cubicBezTo>
                      <a:cubicBezTo>
                        <a:pt x="2" y="61"/>
                        <a:pt x="2" y="62"/>
                        <a:pt x="2" y="62"/>
                      </a:cubicBezTo>
                      <a:cubicBezTo>
                        <a:pt x="2" y="62"/>
                        <a:pt x="2" y="63"/>
                        <a:pt x="2" y="63"/>
                      </a:cubicBezTo>
                      <a:cubicBezTo>
                        <a:pt x="2" y="63"/>
                        <a:pt x="2" y="63"/>
                        <a:pt x="3" y="63"/>
                      </a:cubicBezTo>
                      <a:cubicBezTo>
                        <a:pt x="3" y="63"/>
                        <a:pt x="3" y="64"/>
                        <a:pt x="3" y="64"/>
                      </a:cubicBezTo>
                      <a:cubicBezTo>
                        <a:pt x="3" y="64"/>
                        <a:pt x="3" y="65"/>
                        <a:pt x="3" y="65"/>
                      </a:cubicBezTo>
                      <a:cubicBezTo>
                        <a:pt x="3" y="66"/>
                        <a:pt x="3" y="67"/>
                        <a:pt x="2" y="68"/>
                      </a:cubicBezTo>
                      <a:cubicBezTo>
                        <a:pt x="2" y="68"/>
                        <a:pt x="1" y="69"/>
                        <a:pt x="1" y="70"/>
                      </a:cubicBezTo>
                      <a:cubicBezTo>
                        <a:pt x="1" y="70"/>
                        <a:pt x="2" y="70"/>
                        <a:pt x="2" y="70"/>
                      </a:cubicBezTo>
                      <a:cubicBezTo>
                        <a:pt x="2" y="70"/>
                        <a:pt x="2" y="71"/>
                        <a:pt x="2" y="71"/>
                      </a:cubicBezTo>
                      <a:cubicBezTo>
                        <a:pt x="2" y="71"/>
                        <a:pt x="2" y="72"/>
                        <a:pt x="2" y="72"/>
                      </a:cubicBezTo>
                      <a:cubicBezTo>
                        <a:pt x="2" y="72"/>
                        <a:pt x="3" y="72"/>
                        <a:pt x="3" y="72"/>
                      </a:cubicBezTo>
                      <a:cubicBezTo>
                        <a:pt x="3" y="73"/>
                        <a:pt x="3" y="73"/>
                        <a:pt x="3" y="73"/>
                      </a:cubicBezTo>
                      <a:cubicBezTo>
                        <a:pt x="4" y="74"/>
                        <a:pt x="4" y="74"/>
                        <a:pt x="4" y="74"/>
                      </a:cubicBezTo>
                      <a:cubicBezTo>
                        <a:pt x="4" y="75"/>
                        <a:pt x="4" y="75"/>
                        <a:pt x="5" y="75"/>
                      </a:cubicBezTo>
                      <a:cubicBezTo>
                        <a:pt x="5" y="75"/>
                        <a:pt x="6" y="76"/>
                        <a:pt x="6" y="76"/>
                      </a:cubicBezTo>
                      <a:cubicBezTo>
                        <a:pt x="7" y="77"/>
                        <a:pt x="8" y="78"/>
                        <a:pt x="8" y="80"/>
                      </a:cubicBezTo>
                      <a:cubicBezTo>
                        <a:pt x="8" y="80"/>
                        <a:pt x="7" y="82"/>
                        <a:pt x="8" y="82"/>
                      </a:cubicBezTo>
                      <a:cubicBezTo>
                        <a:pt x="9" y="82"/>
                        <a:pt x="10" y="82"/>
                        <a:pt x="9" y="83"/>
                      </a:cubicBezTo>
                      <a:cubicBezTo>
                        <a:pt x="10" y="83"/>
                        <a:pt x="12" y="83"/>
                        <a:pt x="12" y="84"/>
                      </a:cubicBezTo>
                      <a:cubicBezTo>
                        <a:pt x="12" y="84"/>
                        <a:pt x="13" y="84"/>
                        <a:pt x="13" y="84"/>
                      </a:cubicBezTo>
                      <a:cubicBezTo>
                        <a:pt x="13" y="84"/>
                        <a:pt x="14" y="84"/>
                        <a:pt x="14" y="84"/>
                      </a:cubicBezTo>
                      <a:cubicBezTo>
                        <a:pt x="14" y="84"/>
                        <a:pt x="14" y="84"/>
                        <a:pt x="14" y="84"/>
                      </a:cubicBezTo>
                      <a:cubicBezTo>
                        <a:pt x="14" y="85"/>
                        <a:pt x="14" y="85"/>
                        <a:pt x="14" y="85"/>
                      </a:cubicBezTo>
                      <a:cubicBezTo>
                        <a:pt x="15" y="86"/>
                        <a:pt x="15" y="86"/>
                        <a:pt x="16" y="86"/>
                      </a:cubicBezTo>
                      <a:cubicBezTo>
                        <a:pt x="16" y="87"/>
                        <a:pt x="17" y="87"/>
                        <a:pt x="17" y="87"/>
                      </a:cubicBezTo>
                      <a:cubicBezTo>
                        <a:pt x="17" y="88"/>
                        <a:pt x="18" y="88"/>
                        <a:pt x="18" y="88"/>
                      </a:cubicBezTo>
                      <a:cubicBezTo>
                        <a:pt x="18" y="88"/>
                        <a:pt x="18" y="88"/>
                        <a:pt x="18" y="88"/>
                      </a:cubicBezTo>
                      <a:cubicBezTo>
                        <a:pt x="18" y="88"/>
                        <a:pt x="19" y="88"/>
                        <a:pt x="19" y="88"/>
                      </a:cubicBezTo>
                      <a:cubicBezTo>
                        <a:pt x="19" y="88"/>
                        <a:pt x="19" y="87"/>
                        <a:pt x="19" y="87"/>
                      </a:cubicBezTo>
                      <a:cubicBezTo>
                        <a:pt x="20" y="87"/>
                        <a:pt x="20" y="87"/>
                        <a:pt x="21" y="87"/>
                      </a:cubicBezTo>
                      <a:cubicBezTo>
                        <a:pt x="21" y="87"/>
                        <a:pt x="21" y="87"/>
                        <a:pt x="21" y="87"/>
                      </a:cubicBezTo>
                      <a:cubicBezTo>
                        <a:pt x="21" y="87"/>
                        <a:pt x="21" y="87"/>
                        <a:pt x="22" y="87"/>
                      </a:cubicBezTo>
                      <a:cubicBezTo>
                        <a:pt x="22" y="86"/>
                        <a:pt x="23" y="87"/>
                        <a:pt x="23" y="87"/>
                      </a:cubicBezTo>
                      <a:cubicBezTo>
                        <a:pt x="23" y="87"/>
                        <a:pt x="23" y="87"/>
                        <a:pt x="23" y="87"/>
                      </a:cubicBezTo>
                      <a:cubicBezTo>
                        <a:pt x="23" y="87"/>
                        <a:pt x="23" y="87"/>
                        <a:pt x="24" y="87"/>
                      </a:cubicBezTo>
                      <a:cubicBezTo>
                        <a:pt x="24" y="87"/>
                        <a:pt x="24" y="87"/>
                        <a:pt x="24" y="87"/>
                      </a:cubicBezTo>
                      <a:cubicBezTo>
                        <a:pt x="25" y="87"/>
                        <a:pt x="25" y="87"/>
                        <a:pt x="25" y="88"/>
                      </a:cubicBezTo>
                      <a:cubicBezTo>
                        <a:pt x="25" y="88"/>
                        <a:pt x="25" y="88"/>
                        <a:pt x="26" y="88"/>
                      </a:cubicBezTo>
                      <a:cubicBezTo>
                        <a:pt x="26" y="88"/>
                        <a:pt x="27" y="88"/>
                        <a:pt x="27" y="88"/>
                      </a:cubicBezTo>
                      <a:cubicBezTo>
                        <a:pt x="27" y="88"/>
                        <a:pt x="28" y="88"/>
                        <a:pt x="28" y="88"/>
                      </a:cubicBezTo>
                      <a:cubicBezTo>
                        <a:pt x="28" y="88"/>
                        <a:pt x="29" y="88"/>
                        <a:pt x="29" y="88"/>
                      </a:cubicBezTo>
                      <a:cubicBezTo>
                        <a:pt x="29" y="88"/>
                        <a:pt x="29" y="87"/>
                        <a:pt x="30" y="87"/>
                      </a:cubicBezTo>
                      <a:cubicBezTo>
                        <a:pt x="30" y="87"/>
                        <a:pt x="30" y="86"/>
                        <a:pt x="30" y="86"/>
                      </a:cubicBezTo>
                      <a:cubicBezTo>
                        <a:pt x="30" y="85"/>
                        <a:pt x="31" y="85"/>
                        <a:pt x="31" y="85"/>
                      </a:cubicBezTo>
                      <a:cubicBezTo>
                        <a:pt x="32" y="85"/>
                        <a:pt x="32" y="85"/>
                        <a:pt x="33" y="85"/>
                      </a:cubicBezTo>
                      <a:cubicBezTo>
                        <a:pt x="34" y="85"/>
                        <a:pt x="34" y="85"/>
                        <a:pt x="35" y="85"/>
                      </a:cubicBezTo>
                      <a:cubicBezTo>
                        <a:pt x="36" y="85"/>
                        <a:pt x="37" y="85"/>
                        <a:pt x="37" y="86"/>
                      </a:cubicBezTo>
                      <a:cubicBezTo>
                        <a:pt x="37" y="87"/>
                        <a:pt x="37" y="86"/>
                        <a:pt x="38" y="86"/>
                      </a:cubicBezTo>
                      <a:cubicBezTo>
                        <a:pt x="38" y="86"/>
                        <a:pt x="38" y="86"/>
                        <a:pt x="39" y="87"/>
                      </a:cubicBezTo>
                      <a:cubicBezTo>
                        <a:pt x="39" y="87"/>
                        <a:pt x="39" y="87"/>
                        <a:pt x="39" y="87"/>
                      </a:cubicBezTo>
                      <a:cubicBezTo>
                        <a:pt x="40" y="87"/>
                        <a:pt x="42" y="87"/>
                        <a:pt x="42" y="88"/>
                      </a:cubicBezTo>
                      <a:cubicBezTo>
                        <a:pt x="43" y="88"/>
                        <a:pt x="43" y="88"/>
                        <a:pt x="44" y="89"/>
                      </a:cubicBezTo>
                      <a:cubicBezTo>
                        <a:pt x="44" y="89"/>
                        <a:pt x="44" y="89"/>
                        <a:pt x="45" y="89"/>
                      </a:cubicBezTo>
                      <a:cubicBezTo>
                        <a:pt x="45" y="90"/>
                        <a:pt x="46" y="91"/>
                        <a:pt x="46" y="92"/>
                      </a:cubicBezTo>
                      <a:cubicBezTo>
                        <a:pt x="46" y="93"/>
                        <a:pt x="45" y="93"/>
                        <a:pt x="45" y="94"/>
                      </a:cubicBezTo>
                      <a:cubicBezTo>
                        <a:pt x="45" y="95"/>
                        <a:pt x="45" y="96"/>
                        <a:pt x="44" y="96"/>
                      </a:cubicBezTo>
                      <a:cubicBezTo>
                        <a:pt x="44" y="96"/>
                        <a:pt x="44" y="96"/>
                        <a:pt x="44" y="97"/>
                      </a:cubicBezTo>
                      <a:cubicBezTo>
                        <a:pt x="44" y="97"/>
                        <a:pt x="44" y="97"/>
                        <a:pt x="44" y="97"/>
                      </a:cubicBezTo>
                      <a:cubicBezTo>
                        <a:pt x="45" y="97"/>
                        <a:pt x="45" y="98"/>
                        <a:pt x="45" y="98"/>
                      </a:cubicBezTo>
                      <a:cubicBezTo>
                        <a:pt x="45" y="98"/>
                        <a:pt x="45" y="99"/>
                        <a:pt x="45" y="99"/>
                      </a:cubicBezTo>
                      <a:cubicBezTo>
                        <a:pt x="45" y="99"/>
                        <a:pt x="46" y="99"/>
                        <a:pt x="46" y="99"/>
                      </a:cubicBezTo>
                      <a:cubicBezTo>
                        <a:pt x="46" y="99"/>
                        <a:pt x="46" y="100"/>
                        <a:pt x="46" y="100"/>
                      </a:cubicBezTo>
                      <a:cubicBezTo>
                        <a:pt x="47" y="101"/>
                        <a:pt x="47" y="101"/>
                        <a:pt x="47" y="102"/>
                      </a:cubicBezTo>
                      <a:cubicBezTo>
                        <a:pt x="48" y="103"/>
                        <a:pt x="48" y="103"/>
                        <a:pt x="48" y="104"/>
                      </a:cubicBezTo>
                      <a:cubicBezTo>
                        <a:pt x="48" y="104"/>
                        <a:pt x="48" y="104"/>
                        <a:pt x="48" y="104"/>
                      </a:cubicBezTo>
                      <a:cubicBezTo>
                        <a:pt x="49" y="105"/>
                        <a:pt x="49" y="105"/>
                        <a:pt x="49" y="105"/>
                      </a:cubicBezTo>
                      <a:cubicBezTo>
                        <a:pt x="50" y="106"/>
                        <a:pt x="50" y="106"/>
                        <a:pt x="50" y="106"/>
                      </a:cubicBezTo>
                      <a:cubicBezTo>
                        <a:pt x="49" y="107"/>
                        <a:pt x="49" y="107"/>
                        <a:pt x="49" y="107"/>
                      </a:cubicBezTo>
                      <a:cubicBezTo>
                        <a:pt x="49" y="108"/>
                        <a:pt x="49" y="108"/>
                        <a:pt x="49" y="108"/>
                      </a:cubicBezTo>
                      <a:cubicBezTo>
                        <a:pt x="50" y="108"/>
                        <a:pt x="50" y="108"/>
                        <a:pt x="50" y="108"/>
                      </a:cubicBezTo>
                      <a:cubicBezTo>
                        <a:pt x="50" y="108"/>
                        <a:pt x="50" y="108"/>
                        <a:pt x="50" y="109"/>
                      </a:cubicBezTo>
                      <a:cubicBezTo>
                        <a:pt x="50" y="109"/>
                        <a:pt x="50" y="110"/>
                        <a:pt x="50" y="111"/>
                      </a:cubicBezTo>
                      <a:cubicBezTo>
                        <a:pt x="50" y="112"/>
                        <a:pt x="51" y="114"/>
                        <a:pt x="49" y="113"/>
                      </a:cubicBezTo>
                      <a:cubicBezTo>
                        <a:pt x="49" y="114"/>
                        <a:pt x="49" y="115"/>
                        <a:pt x="49" y="115"/>
                      </a:cubicBezTo>
                      <a:cubicBezTo>
                        <a:pt x="50" y="115"/>
                        <a:pt x="50" y="116"/>
                        <a:pt x="50" y="116"/>
                      </a:cubicBezTo>
                      <a:cubicBezTo>
                        <a:pt x="51" y="116"/>
                        <a:pt x="51" y="116"/>
                        <a:pt x="51" y="117"/>
                      </a:cubicBezTo>
                      <a:cubicBezTo>
                        <a:pt x="51" y="117"/>
                        <a:pt x="51" y="117"/>
                        <a:pt x="51" y="117"/>
                      </a:cubicBezTo>
                      <a:cubicBezTo>
                        <a:pt x="51" y="117"/>
                        <a:pt x="51" y="117"/>
                        <a:pt x="51" y="117"/>
                      </a:cubicBezTo>
                      <a:cubicBezTo>
                        <a:pt x="50" y="117"/>
                        <a:pt x="50" y="117"/>
                        <a:pt x="50" y="117"/>
                      </a:cubicBezTo>
                      <a:cubicBezTo>
                        <a:pt x="50" y="118"/>
                        <a:pt x="49" y="119"/>
                        <a:pt x="49" y="119"/>
                      </a:cubicBezTo>
                      <a:cubicBezTo>
                        <a:pt x="48" y="120"/>
                        <a:pt x="49" y="121"/>
                        <a:pt x="48" y="121"/>
                      </a:cubicBezTo>
                      <a:cubicBezTo>
                        <a:pt x="48" y="122"/>
                        <a:pt x="48" y="123"/>
                        <a:pt x="48" y="124"/>
                      </a:cubicBezTo>
                      <a:cubicBezTo>
                        <a:pt x="48" y="124"/>
                        <a:pt x="47" y="125"/>
                        <a:pt x="47" y="125"/>
                      </a:cubicBezTo>
                      <a:cubicBezTo>
                        <a:pt x="47" y="125"/>
                        <a:pt x="46" y="126"/>
                        <a:pt x="46" y="126"/>
                      </a:cubicBezTo>
                      <a:cubicBezTo>
                        <a:pt x="46" y="127"/>
                        <a:pt x="46" y="128"/>
                        <a:pt x="45" y="127"/>
                      </a:cubicBezTo>
                      <a:cubicBezTo>
                        <a:pt x="45" y="129"/>
                        <a:pt x="45" y="130"/>
                        <a:pt x="45" y="132"/>
                      </a:cubicBezTo>
                      <a:cubicBezTo>
                        <a:pt x="45" y="133"/>
                        <a:pt x="45" y="134"/>
                        <a:pt x="45" y="134"/>
                      </a:cubicBezTo>
                      <a:cubicBezTo>
                        <a:pt x="45" y="135"/>
                        <a:pt x="45" y="135"/>
                        <a:pt x="45" y="135"/>
                      </a:cubicBezTo>
                      <a:cubicBezTo>
                        <a:pt x="45" y="135"/>
                        <a:pt x="45" y="135"/>
                        <a:pt x="45" y="135"/>
                      </a:cubicBezTo>
                      <a:cubicBezTo>
                        <a:pt x="45" y="135"/>
                        <a:pt x="46" y="135"/>
                        <a:pt x="46" y="135"/>
                      </a:cubicBezTo>
                      <a:cubicBezTo>
                        <a:pt x="46" y="135"/>
                        <a:pt x="46" y="136"/>
                        <a:pt x="46" y="136"/>
                      </a:cubicBezTo>
                      <a:cubicBezTo>
                        <a:pt x="46" y="136"/>
                        <a:pt x="46" y="136"/>
                        <a:pt x="46" y="136"/>
                      </a:cubicBezTo>
                      <a:cubicBezTo>
                        <a:pt x="46" y="137"/>
                        <a:pt x="46" y="137"/>
                        <a:pt x="46" y="137"/>
                      </a:cubicBezTo>
                      <a:cubicBezTo>
                        <a:pt x="47" y="137"/>
                        <a:pt x="47" y="137"/>
                        <a:pt x="47" y="138"/>
                      </a:cubicBezTo>
                      <a:cubicBezTo>
                        <a:pt x="47" y="138"/>
                        <a:pt x="47" y="141"/>
                        <a:pt x="46" y="140"/>
                      </a:cubicBezTo>
                      <a:cubicBezTo>
                        <a:pt x="46" y="142"/>
                        <a:pt x="46" y="144"/>
                        <a:pt x="46" y="146"/>
                      </a:cubicBezTo>
                      <a:cubicBezTo>
                        <a:pt x="46" y="147"/>
                        <a:pt x="46" y="147"/>
                        <a:pt x="46" y="148"/>
                      </a:cubicBezTo>
                      <a:cubicBezTo>
                        <a:pt x="46" y="148"/>
                        <a:pt x="46" y="148"/>
                        <a:pt x="46" y="148"/>
                      </a:cubicBezTo>
                      <a:cubicBezTo>
                        <a:pt x="47" y="149"/>
                        <a:pt x="47" y="149"/>
                        <a:pt x="47" y="150"/>
                      </a:cubicBezTo>
                      <a:cubicBezTo>
                        <a:pt x="48" y="151"/>
                        <a:pt x="48" y="152"/>
                        <a:pt x="47" y="152"/>
                      </a:cubicBezTo>
                      <a:cubicBezTo>
                        <a:pt x="47" y="153"/>
                        <a:pt x="47" y="153"/>
                        <a:pt x="46" y="153"/>
                      </a:cubicBezTo>
                      <a:cubicBezTo>
                        <a:pt x="46" y="154"/>
                        <a:pt x="45" y="154"/>
                        <a:pt x="45" y="154"/>
                      </a:cubicBezTo>
                      <a:cubicBezTo>
                        <a:pt x="44" y="154"/>
                        <a:pt x="44" y="154"/>
                        <a:pt x="44" y="154"/>
                      </a:cubicBezTo>
                      <a:cubicBezTo>
                        <a:pt x="44" y="154"/>
                        <a:pt x="44" y="155"/>
                        <a:pt x="44" y="156"/>
                      </a:cubicBezTo>
                      <a:cubicBezTo>
                        <a:pt x="44" y="156"/>
                        <a:pt x="44" y="157"/>
                        <a:pt x="44" y="157"/>
                      </a:cubicBezTo>
                      <a:cubicBezTo>
                        <a:pt x="45" y="157"/>
                        <a:pt x="45" y="157"/>
                        <a:pt x="46" y="157"/>
                      </a:cubicBezTo>
                      <a:cubicBezTo>
                        <a:pt x="47" y="156"/>
                        <a:pt x="48" y="156"/>
                        <a:pt x="49" y="156"/>
                      </a:cubicBezTo>
                      <a:cubicBezTo>
                        <a:pt x="50" y="156"/>
                        <a:pt x="51" y="156"/>
                        <a:pt x="52" y="155"/>
                      </a:cubicBezTo>
                      <a:cubicBezTo>
                        <a:pt x="53" y="155"/>
                        <a:pt x="53" y="155"/>
                        <a:pt x="54" y="155"/>
                      </a:cubicBezTo>
                      <a:cubicBezTo>
                        <a:pt x="54" y="155"/>
                        <a:pt x="54" y="155"/>
                        <a:pt x="54" y="155"/>
                      </a:cubicBezTo>
                      <a:cubicBezTo>
                        <a:pt x="54" y="155"/>
                        <a:pt x="54" y="155"/>
                        <a:pt x="54" y="155"/>
                      </a:cubicBezTo>
                      <a:cubicBezTo>
                        <a:pt x="55" y="154"/>
                        <a:pt x="55" y="154"/>
                        <a:pt x="56" y="153"/>
                      </a:cubicBezTo>
                      <a:cubicBezTo>
                        <a:pt x="56" y="152"/>
                        <a:pt x="56" y="150"/>
                        <a:pt x="58" y="149"/>
                      </a:cubicBezTo>
                      <a:cubicBezTo>
                        <a:pt x="58" y="149"/>
                        <a:pt x="59" y="149"/>
                        <a:pt x="60" y="149"/>
                      </a:cubicBezTo>
                      <a:cubicBezTo>
                        <a:pt x="61" y="149"/>
                        <a:pt x="62" y="149"/>
                        <a:pt x="63" y="149"/>
                      </a:cubicBezTo>
                      <a:cubicBezTo>
                        <a:pt x="63" y="149"/>
                        <a:pt x="63" y="149"/>
                        <a:pt x="63" y="148"/>
                      </a:cubicBezTo>
                      <a:cubicBezTo>
                        <a:pt x="63" y="148"/>
                        <a:pt x="63" y="147"/>
                        <a:pt x="63" y="146"/>
                      </a:cubicBezTo>
                      <a:cubicBezTo>
                        <a:pt x="63" y="146"/>
                        <a:pt x="63" y="146"/>
                        <a:pt x="63" y="145"/>
                      </a:cubicBezTo>
                      <a:cubicBezTo>
                        <a:pt x="63" y="145"/>
                        <a:pt x="63" y="145"/>
                        <a:pt x="63" y="145"/>
                      </a:cubicBezTo>
                      <a:cubicBezTo>
                        <a:pt x="63" y="145"/>
                        <a:pt x="63" y="145"/>
                        <a:pt x="63" y="144"/>
                      </a:cubicBezTo>
                      <a:cubicBezTo>
                        <a:pt x="62" y="144"/>
                        <a:pt x="62" y="143"/>
                        <a:pt x="63" y="143"/>
                      </a:cubicBezTo>
                      <a:cubicBezTo>
                        <a:pt x="63" y="142"/>
                        <a:pt x="63" y="142"/>
                        <a:pt x="63" y="142"/>
                      </a:cubicBezTo>
                      <a:cubicBezTo>
                        <a:pt x="63" y="142"/>
                        <a:pt x="63" y="142"/>
                        <a:pt x="63" y="142"/>
                      </a:cubicBezTo>
                      <a:cubicBezTo>
                        <a:pt x="64" y="141"/>
                        <a:pt x="64" y="141"/>
                        <a:pt x="64" y="141"/>
                      </a:cubicBezTo>
                      <a:cubicBezTo>
                        <a:pt x="64" y="141"/>
                        <a:pt x="64" y="141"/>
                        <a:pt x="65" y="140"/>
                      </a:cubicBezTo>
                      <a:cubicBezTo>
                        <a:pt x="65" y="140"/>
                        <a:pt x="66" y="140"/>
                        <a:pt x="66" y="140"/>
                      </a:cubicBezTo>
                      <a:cubicBezTo>
                        <a:pt x="67" y="140"/>
                        <a:pt x="67" y="139"/>
                        <a:pt x="67" y="139"/>
                      </a:cubicBezTo>
                      <a:cubicBezTo>
                        <a:pt x="67" y="138"/>
                        <a:pt x="67" y="137"/>
                        <a:pt x="67" y="136"/>
                      </a:cubicBezTo>
                      <a:cubicBezTo>
                        <a:pt x="67" y="135"/>
                        <a:pt x="67" y="134"/>
                        <a:pt x="68" y="134"/>
                      </a:cubicBezTo>
                      <a:cubicBezTo>
                        <a:pt x="68" y="133"/>
                        <a:pt x="68" y="133"/>
                        <a:pt x="68" y="132"/>
                      </a:cubicBezTo>
                      <a:cubicBezTo>
                        <a:pt x="69" y="132"/>
                        <a:pt x="69" y="132"/>
                        <a:pt x="69" y="131"/>
                      </a:cubicBezTo>
                      <a:cubicBezTo>
                        <a:pt x="70" y="131"/>
                        <a:pt x="70" y="131"/>
                        <a:pt x="70" y="131"/>
                      </a:cubicBezTo>
                      <a:cubicBezTo>
                        <a:pt x="71" y="130"/>
                        <a:pt x="71" y="130"/>
                        <a:pt x="71" y="130"/>
                      </a:cubicBezTo>
                      <a:cubicBezTo>
                        <a:pt x="71" y="129"/>
                        <a:pt x="71" y="129"/>
                        <a:pt x="71" y="128"/>
                      </a:cubicBezTo>
                      <a:cubicBezTo>
                        <a:pt x="71" y="128"/>
                        <a:pt x="72" y="127"/>
                        <a:pt x="72" y="127"/>
                      </a:cubicBezTo>
                      <a:cubicBezTo>
                        <a:pt x="73" y="126"/>
                        <a:pt x="74" y="125"/>
                        <a:pt x="74" y="124"/>
                      </a:cubicBezTo>
                      <a:cubicBezTo>
                        <a:pt x="75" y="124"/>
                        <a:pt x="75" y="124"/>
                        <a:pt x="75" y="124"/>
                      </a:cubicBezTo>
                      <a:cubicBezTo>
                        <a:pt x="75" y="124"/>
                        <a:pt x="75" y="124"/>
                        <a:pt x="75" y="123"/>
                      </a:cubicBezTo>
                      <a:cubicBezTo>
                        <a:pt x="76" y="123"/>
                        <a:pt x="76" y="122"/>
                        <a:pt x="75" y="122"/>
                      </a:cubicBezTo>
                      <a:cubicBezTo>
                        <a:pt x="75" y="121"/>
                        <a:pt x="75" y="120"/>
                        <a:pt x="75" y="118"/>
                      </a:cubicBezTo>
                      <a:cubicBezTo>
                        <a:pt x="75" y="118"/>
                        <a:pt x="76" y="117"/>
                        <a:pt x="76" y="116"/>
                      </a:cubicBezTo>
                      <a:cubicBezTo>
                        <a:pt x="76" y="116"/>
                        <a:pt x="76" y="116"/>
                        <a:pt x="76" y="115"/>
                      </a:cubicBezTo>
                      <a:cubicBezTo>
                        <a:pt x="76" y="115"/>
                        <a:pt x="76" y="115"/>
                        <a:pt x="76" y="115"/>
                      </a:cubicBezTo>
                      <a:cubicBezTo>
                        <a:pt x="77" y="114"/>
                        <a:pt x="77" y="114"/>
                        <a:pt x="77" y="114"/>
                      </a:cubicBezTo>
                      <a:cubicBezTo>
                        <a:pt x="78" y="112"/>
                        <a:pt x="77" y="109"/>
                        <a:pt x="77" y="106"/>
                      </a:cubicBezTo>
                      <a:cubicBezTo>
                        <a:pt x="77" y="105"/>
                        <a:pt x="77" y="104"/>
                        <a:pt x="78" y="103"/>
                      </a:cubicBezTo>
                      <a:cubicBezTo>
                        <a:pt x="78" y="102"/>
                        <a:pt x="78" y="102"/>
                        <a:pt x="78" y="101"/>
                      </a:cubicBezTo>
                      <a:cubicBezTo>
                        <a:pt x="78" y="101"/>
                        <a:pt x="78" y="100"/>
                        <a:pt x="79" y="100"/>
                      </a:cubicBezTo>
                      <a:cubicBezTo>
                        <a:pt x="79" y="100"/>
                        <a:pt x="79" y="98"/>
                        <a:pt x="80" y="99"/>
                      </a:cubicBezTo>
                      <a:cubicBezTo>
                        <a:pt x="80" y="98"/>
                        <a:pt x="80" y="97"/>
                        <a:pt x="80" y="97"/>
                      </a:cubicBezTo>
                      <a:cubicBezTo>
                        <a:pt x="80" y="97"/>
                        <a:pt x="80" y="96"/>
                        <a:pt x="80" y="96"/>
                      </a:cubicBezTo>
                      <a:cubicBezTo>
                        <a:pt x="80" y="96"/>
                        <a:pt x="80" y="96"/>
                        <a:pt x="80" y="96"/>
                      </a:cubicBezTo>
                      <a:cubicBezTo>
                        <a:pt x="79" y="95"/>
                        <a:pt x="79" y="94"/>
                        <a:pt x="79" y="93"/>
                      </a:cubicBezTo>
                      <a:cubicBezTo>
                        <a:pt x="79" y="92"/>
                        <a:pt x="79" y="91"/>
                        <a:pt x="79" y="91"/>
                      </a:cubicBezTo>
                      <a:cubicBezTo>
                        <a:pt x="80" y="90"/>
                        <a:pt x="80" y="90"/>
                        <a:pt x="80" y="90"/>
                      </a:cubicBezTo>
                      <a:cubicBezTo>
                        <a:pt x="80" y="90"/>
                        <a:pt x="80" y="90"/>
                        <a:pt x="80" y="90"/>
                      </a:cubicBezTo>
                      <a:cubicBezTo>
                        <a:pt x="80" y="89"/>
                        <a:pt x="80" y="89"/>
                        <a:pt x="80" y="88"/>
                      </a:cubicBezTo>
                      <a:cubicBezTo>
                        <a:pt x="80" y="88"/>
                        <a:pt x="80" y="87"/>
                        <a:pt x="80" y="86"/>
                      </a:cubicBezTo>
                      <a:cubicBezTo>
                        <a:pt x="80" y="86"/>
                        <a:pt x="81" y="86"/>
                        <a:pt x="81" y="86"/>
                      </a:cubicBezTo>
                      <a:cubicBezTo>
                        <a:pt x="81" y="85"/>
                        <a:pt x="81" y="84"/>
                        <a:pt x="81" y="84"/>
                      </a:cubicBezTo>
                      <a:cubicBezTo>
                        <a:pt x="81" y="83"/>
                        <a:pt x="81" y="82"/>
                        <a:pt x="81" y="82"/>
                      </a:cubicBezTo>
                      <a:cubicBezTo>
                        <a:pt x="81" y="81"/>
                        <a:pt x="81" y="80"/>
                        <a:pt x="81" y="80"/>
                      </a:cubicBezTo>
                      <a:cubicBezTo>
                        <a:pt x="80" y="79"/>
                        <a:pt x="79" y="78"/>
                        <a:pt x="78" y="77"/>
                      </a:cubicBezTo>
                      <a:cubicBezTo>
                        <a:pt x="78" y="76"/>
                        <a:pt x="79" y="78"/>
                        <a:pt x="78"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4"/>
                <p:cNvSpPr/>
                <p:nvPr/>
              </p:nvSpPr>
              <p:spPr bwMode="auto">
                <a:xfrm>
                  <a:off x="3441" y="1503"/>
                  <a:ext cx="379" cy="805"/>
                </a:xfrm>
                <a:custGeom>
                  <a:avLst/>
                  <a:gdLst>
                    <a:gd name="T0" fmla="*/ 77 w 86"/>
                    <a:gd name="T1" fmla="*/ 103 h 183"/>
                    <a:gd name="T2" fmla="*/ 69 w 86"/>
                    <a:gd name="T3" fmla="*/ 103 h 183"/>
                    <a:gd name="T4" fmla="*/ 64 w 86"/>
                    <a:gd name="T5" fmla="*/ 100 h 183"/>
                    <a:gd name="T6" fmla="*/ 61 w 86"/>
                    <a:gd name="T7" fmla="*/ 97 h 183"/>
                    <a:gd name="T8" fmla="*/ 56 w 86"/>
                    <a:gd name="T9" fmla="*/ 90 h 183"/>
                    <a:gd name="T10" fmla="*/ 45 w 86"/>
                    <a:gd name="T11" fmla="*/ 84 h 183"/>
                    <a:gd name="T12" fmla="*/ 39 w 86"/>
                    <a:gd name="T13" fmla="*/ 79 h 183"/>
                    <a:gd name="T14" fmla="*/ 28 w 86"/>
                    <a:gd name="T15" fmla="*/ 76 h 183"/>
                    <a:gd name="T16" fmla="*/ 23 w 86"/>
                    <a:gd name="T17" fmla="*/ 78 h 183"/>
                    <a:gd name="T18" fmla="*/ 18 w 86"/>
                    <a:gd name="T19" fmla="*/ 82 h 183"/>
                    <a:gd name="T20" fmla="*/ 13 w 86"/>
                    <a:gd name="T21" fmla="*/ 80 h 183"/>
                    <a:gd name="T22" fmla="*/ 14 w 86"/>
                    <a:gd name="T23" fmla="*/ 74 h 183"/>
                    <a:gd name="T24" fmla="*/ 10 w 86"/>
                    <a:gd name="T25" fmla="*/ 64 h 183"/>
                    <a:gd name="T26" fmla="*/ 7 w 86"/>
                    <a:gd name="T27" fmla="*/ 63 h 183"/>
                    <a:gd name="T28" fmla="*/ 5 w 86"/>
                    <a:gd name="T29" fmla="*/ 59 h 183"/>
                    <a:gd name="T30" fmla="*/ 12 w 86"/>
                    <a:gd name="T31" fmla="*/ 47 h 183"/>
                    <a:gd name="T32" fmla="*/ 21 w 86"/>
                    <a:gd name="T33" fmla="*/ 50 h 183"/>
                    <a:gd name="T34" fmla="*/ 25 w 86"/>
                    <a:gd name="T35" fmla="*/ 44 h 183"/>
                    <a:gd name="T36" fmla="*/ 27 w 86"/>
                    <a:gd name="T37" fmla="*/ 40 h 183"/>
                    <a:gd name="T38" fmla="*/ 35 w 86"/>
                    <a:gd name="T39" fmla="*/ 36 h 183"/>
                    <a:gd name="T40" fmla="*/ 41 w 86"/>
                    <a:gd name="T41" fmla="*/ 29 h 183"/>
                    <a:gd name="T42" fmla="*/ 47 w 86"/>
                    <a:gd name="T43" fmla="*/ 23 h 183"/>
                    <a:gd name="T44" fmla="*/ 53 w 86"/>
                    <a:gd name="T45" fmla="*/ 20 h 183"/>
                    <a:gd name="T46" fmla="*/ 51 w 86"/>
                    <a:gd name="T47" fmla="*/ 18 h 183"/>
                    <a:gd name="T48" fmla="*/ 61 w 86"/>
                    <a:gd name="T49" fmla="*/ 15 h 183"/>
                    <a:gd name="T50" fmla="*/ 65 w 86"/>
                    <a:gd name="T51" fmla="*/ 7 h 183"/>
                    <a:gd name="T52" fmla="*/ 59 w 86"/>
                    <a:gd name="T53" fmla="*/ 6 h 183"/>
                    <a:gd name="T54" fmla="*/ 52 w 86"/>
                    <a:gd name="T55" fmla="*/ 11 h 183"/>
                    <a:gd name="T56" fmla="*/ 46 w 86"/>
                    <a:gd name="T57" fmla="*/ 13 h 183"/>
                    <a:gd name="T58" fmla="*/ 48 w 86"/>
                    <a:gd name="T59" fmla="*/ 6 h 183"/>
                    <a:gd name="T60" fmla="*/ 55 w 86"/>
                    <a:gd name="T61" fmla="*/ 3 h 183"/>
                    <a:gd name="T62" fmla="*/ 9 w 86"/>
                    <a:gd name="T63" fmla="*/ 37 h 183"/>
                    <a:gd name="T64" fmla="*/ 0 w 86"/>
                    <a:gd name="T65" fmla="*/ 63 h 183"/>
                    <a:gd name="T66" fmla="*/ 4 w 86"/>
                    <a:gd name="T67" fmla="*/ 71 h 183"/>
                    <a:gd name="T68" fmla="*/ 11 w 86"/>
                    <a:gd name="T69" fmla="*/ 81 h 183"/>
                    <a:gd name="T70" fmla="*/ 16 w 86"/>
                    <a:gd name="T71" fmla="*/ 83 h 183"/>
                    <a:gd name="T72" fmla="*/ 14 w 86"/>
                    <a:gd name="T73" fmla="*/ 98 h 183"/>
                    <a:gd name="T74" fmla="*/ 13 w 86"/>
                    <a:gd name="T75" fmla="*/ 107 h 183"/>
                    <a:gd name="T76" fmla="*/ 18 w 86"/>
                    <a:gd name="T77" fmla="*/ 116 h 183"/>
                    <a:gd name="T78" fmla="*/ 22 w 86"/>
                    <a:gd name="T79" fmla="*/ 125 h 183"/>
                    <a:gd name="T80" fmla="*/ 27 w 86"/>
                    <a:gd name="T81" fmla="*/ 131 h 183"/>
                    <a:gd name="T82" fmla="*/ 31 w 86"/>
                    <a:gd name="T83" fmla="*/ 136 h 183"/>
                    <a:gd name="T84" fmla="*/ 34 w 86"/>
                    <a:gd name="T85" fmla="*/ 142 h 183"/>
                    <a:gd name="T86" fmla="*/ 36 w 86"/>
                    <a:gd name="T87" fmla="*/ 155 h 183"/>
                    <a:gd name="T88" fmla="*/ 41 w 86"/>
                    <a:gd name="T89" fmla="*/ 169 h 183"/>
                    <a:gd name="T90" fmla="*/ 46 w 86"/>
                    <a:gd name="T91" fmla="*/ 177 h 183"/>
                    <a:gd name="T92" fmla="*/ 50 w 86"/>
                    <a:gd name="T93" fmla="*/ 181 h 183"/>
                    <a:gd name="T94" fmla="*/ 52 w 86"/>
                    <a:gd name="T95" fmla="*/ 177 h 183"/>
                    <a:gd name="T96" fmla="*/ 50 w 86"/>
                    <a:gd name="T97" fmla="*/ 169 h 183"/>
                    <a:gd name="T98" fmla="*/ 55 w 86"/>
                    <a:gd name="T99" fmla="*/ 164 h 183"/>
                    <a:gd name="T100" fmla="*/ 58 w 86"/>
                    <a:gd name="T101" fmla="*/ 157 h 183"/>
                    <a:gd name="T102" fmla="*/ 64 w 86"/>
                    <a:gd name="T103" fmla="*/ 143 h 183"/>
                    <a:gd name="T104" fmla="*/ 73 w 86"/>
                    <a:gd name="T105" fmla="*/ 138 h 183"/>
                    <a:gd name="T106" fmla="*/ 79 w 86"/>
                    <a:gd name="T107" fmla="*/ 125 h 183"/>
                    <a:gd name="T108" fmla="*/ 81 w 86"/>
                    <a:gd name="T109" fmla="*/ 120 h 183"/>
                    <a:gd name="T110" fmla="*/ 85 w 86"/>
                    <a:gd name="T111" fmla="*/ 11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3">
                      <a:moveTo>
                        <a:pt x="85" y="107"/>
                      </a:moveTo>
                      <a:cubicBezTo>
                        <a:pt x="84" y="107"/>
                        <a:pt x="82" y="107"/>
                        <a:pt x="81" y="106"/>
                      </a:cubicBezTo>
                      <a:cubicBezTo>
                        <a:pt x="81" y="106"/>
                        <a:pt x="81" y="106"/>
                        <a:pt x="81" y="105"/>
                      </a:cubicBezTo>
                      <a:cubicBezTo>
                        <a:pt x="81" y="105"/>
                        <a:pt x="81" y="105"/>
                        <a:pt x="81" y="105"/>
                      </a:cubicBezTo>
                      <a:cubicBezTo>
                        <a:pt x="80" y="105"/>
                        <a:pt x="80" y="105"/>
                        <a:pt x="80" y="105"/>
                      </a:cubicBezTo>
                      <a:cubicBezTo>
                        <a:pt x="79" y="105"/>
                        <a:pt x="79" y="105"/>
                        <a:pt x="78" y="104"/>
                      </a:cubicBezTo>
                      <a:cubicBezTo>
                        <a:pt x="78" y="104"/>
                        <a:pt x="78" y="104"/>
                        <a:pt x="78" y="103"/>
                      </a:cubicBezTo>
                      <a:cubicBezTo>
                        <a:pt x="78" y="103"/>
                        <a:pt x="78" y="103"/>
                        <a:pt x="77" y="103"/>
                      </a:cubicBezTo>
                      <a:cubicBezTo>
                        <a:pt x="77" y="103"/>
                        <a:pt x="77" y="103"/>
                        <a:pt x="76" y="103"/>
                      </a:cubicBezTo>
                      <a:cubicBezTo>
                        <a:pt x="76" y="103"/>
                        <a:pt x="75" y="103"/>
                        <a:pt x="74" y="103"/>
                      </a:cubicBezTo>
                      <a:cubicBezTo>
                        <a:pt x="74" y="103"/>
                        <a:pt x="73" y="103"/>
                        <a:pt x="73" y="102"/>
                      </a:cubicBezTo>
                      <a:cubicBezTo>
                        <a:pt x="73" y="102"/>
                        <a:pt x="71" y="102"/>
                        <a:pt x="71" y="102"/>
                      </a:cubicBezTo>
                      <a:cubicBezTo>
                        <a:pt x="70" y="102"/>
                        <a:pt x="70" y="102"/>
                        <a:pt x="70" y="102"/>
                      </a:cubicBezTo>
                      <a:cubicBezTo>
                        <a:pt x="69" y="102"/>
                        <a:pt x="70" y="102"/>
                        <a:pt x="70" y="103"/>
                      </a:cubicBezTo>
                      <a:cubicBezTo>
                        <a:pt x="69" y="103"/>
                        <a:pt x="69" y="103"/>
                        <a:pt x="69" y="103"/>
                      </a:cubicBezTo>
                      <a:cubicBezTo>
                        <a:pt x="69" y="103"/>
                        <a:pt x="69" y="103"/>
                        <a:pt x="69" y="103"/>
                      </a:cubicBezTo>
                      <a:cubicBezTo>
                        <a:pt x="69" y="102"/>
                        <a:pt x="69" y="101"/>
                        <a:pt x="69" y="101"/>
                      </a:cubicBezTo>
                      <a:cubicBezTo>
                        <a:pt x="68" y="101"/>
                        <a:pt x="67" y="101"/>
                        <a:pt x="67" y="101"/>
                      </a:cubicBezTo>
                      <a:cubicBezTo>
                        <a:pt x="67" y="101"/>
                        <a:pt x="66" y="101"/>
                        <a:pt x="66" y="101"/>
                      </a:cubicBezTo>
                      <a:cubicBezTo>
                        <a:pt x="66" y="101"/>
                        <a:pt x="66" y="101"/>
                        <a:pt x="66" y="101"/>
                      </a:cubicBezTo>
                      <a:cubicBezTo>
                        <a:pt x="66" y="100"/>
                        <a:pt x="66" y="101"/>
                        <a:pt x="66" y="101"/>
                      </a:cubicBezTo>
                      <a:cubicBezTo>
                        <a:pt x="65" y="101"/>
                        <a:pt x="65" y="100"/>
                        <a:pt x="65" y="100"/>
                      </a:cubicBezTo>
                      <a:cubicBezTo>
                        <a:pt x="65" y="100"/>
                        <a:pt x="65" y="100"/>
                        <a:pt x="65" y="100"/>
                      </a:cubicBezTo>
                      <a:cubicBezTo>
                        <a:pt x="65" y="99"/>
                        <a:pt x="65" y="100"/>
                        <a:pt x="64" y="100"/>
                      </a:cubicBezTo>
                      <a:cubicBezTo>
                        <a:pt x="63" y="100"/>
                        <a:pt x="62" y="100"/>
                        <a:pt x="61" y="100"/>
                      </a:cubicBezTo>
                      <a:cubicBezTo>
                        <a:pt x="61" y="100"/>
                        <a:pt x="60" y="100"/>
                        <a:pt x="59" y="100"/>
                      </a:cubicBezTo>
                      <a:cubicBezTo>
                        <a:pt x="59" y="100"/>
                        <a:pt x="58" y="100"/>
                        <a:pt x="57" y="99"/>
                      </a:cubicBezTo>
                      <a:cubicBezTo>
                        <a:pt x="57" y="99"/>
                        <a:pt x="56" y="98"/>
                        <a:pt x="57" y="98"/>
                      </a:cubicBezTo>
                      <a:cubicBezTo>
                        <a:pt x="57" y="98"/>
                        <a:pt x="58" y="98"/>
                        <a:pt x="58" y="97"/>
                      </a:cubicBezTo>
                      <a:cubicBezTo>
                        <a:pt x="58" y="97"/>
                        <a:pt x="58" y="97"/>
                        <a:pt x="58" y="97"/>
                      </a:cubicBezTo>
                      <a:cubicBezTo>
                        <a:pt x="59" y="97"/>
                        <a:pt x="59" y="97"/>
                        <a:pt x="60" y="97"/>
                      </a:cubicBezTo>
                      <a:cubicBezTo>
                        <a:pt x="60" y="97"/>
                        <a:pt x="61" y="97"/>
                        <a:pt x="61" y="97"/>
                      </a:cubicBezTo>
                      <a:cubicBezTo>
                        <a:pt x="61" y="97"/>
                        <a:pt x="61" y="97"/>
                        <a:pt x="61" y="97"/>
                      </a:cubicBezTo>
                      <a:cubicBezTo>
                        <a:pt x="61" y="96"/>
                        <a:pt x="61" y="96"/>
                        <a:pt x="61" y="96"/>
                      </a:cubicBezTo>
                      <a:cubicBezTo>
                        <a:pt x="61" y="96"/>
                        <a:pt x="61" y="95"/>
                        <a:pt x="61" y="95"/>
                      </a:cubicBezTo>
                      <a:cubicBezTo>
                        <a:pt x="60" y="94"/>
                        <a:pt x="59" y="94"/>
                        <a:pt x="58" y="93"/>
                      </a:cubicBezTo>
                      <a:cubicBezTo>
                        <a:pt x="58" y="93"/>
                        <a:pt x="58" y="93"/>
                        <a:pt x="57" y="93"/>
                      </a:cubicBezTo>
                      <a:cubicBezTo>
                        <a:pt x="57" y="93"/>
                        <a:pt x="57" y="92"/>
                        <a:pt x="57" y="92"/>
                      </a:cubicBezTo>
                      <a:cubicBezTo>
                        <a:pt x="57" y="92"/>
                        <a:pt x="56" y="91"/>
                        <a:pt x="56" y="91"/>
                      </a:cubicBezTo>
                      <a:cubicBezTo>
                        <a:pt x="55" y="91"/>
                        <a:pt x="56" y="91"/>
                        <a:pt x="56" y="90"/>
                      </a:cubicBezTo>
                      <a:cubicBezTo>
                        <a:pt x="56" y="90"/>
                        <a:pt x="55" y="90"/>
                        <a:pt x="55" y="90"/>
                      </a:cubicBezTo>
                      <a:cubicBezTo>
                        <a:pt x="55" y="89"/>
                        <a:pt x="55" y="89"/>
                        <a:pt x="54" y="88"/>
                      </a:cubicBezTo>
                      <a:cubicBezTo>
                        <a:pt x="54" y="88"/>
                        <a:pt x="53" y="88"/>
                        <a:pt x="53" y="88"/>
                      </a:cubicBezTo>
                      <a:cubicBezTo>
                        <a:pt x="53" y="87"/>
                        <a:pt x="52" y="87"/>
                        <a:pt x="52" y="87"/>
                      </a:cubicBezTo>
                      <a:cubicBezTo>
                        <a:pt x="51" y="87"/>
                        <a:pt x="49" y="87"/>
                        <a:pt x="49" y="86"/>
                      </a:cubicBezTo>
                      <a:cubicBezTo>
                        <a:pt x="48" y="86"/>
                        <a:pt x="47" y="86"/>
                        <a:pt x="46" y="85"/>
                      </a:cubicBezTo>
                      <a:cubicBezTo>
                        <a:pt x="46" y="85"/>
                        <a:pt x="46" y="85"/>
                        <a:pt x="46" y="85"/>
                      </a:cubicBezTo>
                      <a:cubicBezTo>
                        <a:pt x="46" y="85"/>
                        <a:pt x="45" y="84"/>
                        <a:pt x="45" y="84"/>
                      </a:cubicBezTo>
                      <a:cubicBezTo>
                        <a:pt x="45" y="84"/>
                        <a:pt x="45" y="84"/>
                        <a:pt x="44" y="83"/>
                      </a:cubicBezTo>
                      <a:cubicBezTo>
                        <a:pt x="44" y="83"/>
                        <a:pt x="45" y="83"/>
                        <a:pt x="44" y="82"/>
                      </a:cubicBezTo>
                      <a:cubicBezTo>
                        <a:pt x="44" y="82"/>
                        <a:pt x="44" y="82"/>
                        <a:pt x="43" y="82"/>
                      </a:cubicBezTo>
                      <a:cubicBezTo>
                        <a:pt x="42" y="82"/>
                        <a:pt x="41" y="82"/>
                        <a:pt x="40" y="82"/>
                      </a:cubicBezTo>
                      <a:cubicBezTo>
                        <a:pt x="39" y="82"/>
                        <a:pt x="40" y="80"/>
                        <a:pt x="41" y="80"/>
                      </a:cubicBezTo>
                      <a:cubicBezTo>
                        <a:pt x="40" y="80"/>
                        <a:pt x="40" y="80"/>
                        <a:pt x="40" y="79"/>
                      </a:cubicBezTo>
                      <a:cubicBezTo>
                        <a:pt x="40" y="79"/>
                        <a:pt x="39" y="79"/>
                        <a:pt x="39" y="79"/>
                      </a:cubicBezTo>
                      <a:cubicBezTo>
                        <a:pt x="39" y="79"/>
                        <a:pt x="39" y="79"/>
                        <a:pt x="39" y="79"/>
                      </a:cubicBezTo>
                      <a:cubicBezTo>
                        <a:pt x="39" y="80"/>
                        <a:pt x="39" y="80"/>
                        <a:pt x="39" y="80"/>
                      </a:cubicBezTo>
                      <a:cubicBezTo>
                        <a:pt x="38" y="80"/>
                        <a:pt x="38" y="80"/>
                        <a:pt x="38" y="80"/>
                      </a:cubicBezTo>
                      <a:cubicBezTo>
                        <a:pt x="37" y="80"/>
                        <a:pt x="36" y="79"/>
                        <a:pt x="36" y="78"/>
                      </a:cubicBezTo>
                      <a:cubicBezTo>
                        <a:pt x="35" y="78"/>
                        <a:pt x="34" y="79"/>
                        <a:pt x="33" y="78"/>
                      </a:cubicBezTo>
                      <a:cubicBezTo>
                        <a:pt x="32" y="78"/>
                        <a:pt x="31" y="77"/>
                        <a:pt x="30" y="77"/>
                      </a:cubicBezTo>
                      <a:cubicBezTo>
                        <a:pt x="30" y="77"/>
                        <a:pt x="29" y="76"/>
                        <a:pt x="29" y="76"/>
                      </a:cubicBezTo>
                      <a:cubicBezTo>
                        <a:pt x="29" y="76"/>
                        <a:pt x="28" y="76"/>
                        <a:pt x="28" y="76"/>
                      </a:cubicBezTo>
                      <a:cubicBezTo>
                        <a:pt x="28" y="76"/>
                        <a:pt x="28" y="76"/>
                        <a:pt x="28" y="76"/>
                      </a:cubicBezTo>
                      <a:cubicBezTo>
                        <a:pt x="28" y="77"/>
                        <a:pt x="28" y="77"/>
                        <a:pt x="28" y="77"/>
                      </a:cubicBezTo>
                      <a:cubicBezTo>
                        <a:pt x="28" y="78"/>
                        <a:pt x="28" y="80"/>
                        <a:pt x="27" y="80"/>
                      </a:cubicBezTo>
                      <a:cubicBezTo>
                        <a:pt x="27" y="79"/>
                        <a:pt x="27" y="78"/>
                        <a:pt x="27" y="77"/>
                      </a:cubicBezTo>
                      <a:cubicBezTo>
                        <a:pt x="27" y="76"/>
                        <a:pt x="26" y="76"/>
                        <a:pt x="25" y="76"/>
                      </a:cubicBezTo>
                      <a:cubicBezTo>
                        <a:pt x="25" y="77"/>
                        <a:pt x="25" y="77"/>
                        <a:pt x="24" y="77"/>
                      </a:cubicBezTo>
                      <a:cubicBezTo>
                        <a:pt x="24" y="77"/>
                        <a:pt x="24" y="77"/>
                        <a:pt x="24" y="77"/>
                      </a:cubicBezTo>
                      <a:cubicBezTo>
                        <a:pt x="24" y="77"/>
                        <a:pt x="23" y="77"/>
                        <a:pt x="23" y="77"/>
                      </a:cubicBezTo>
                      <a:cubicBezTo>
                        <a:pt x="23" y="77"/>
                        <a:pt x="23" y="77"/>
                        <a:pt x="23" y="78"/>
                      </a:cubicBezTo>
                      <a:cubicBezTo>
                        <a:pt x="23" y="78"/>
                        <a:pt x="21" y="78"/>
                        <a:pt x="20" y="78"/>
                      </a:cubicBezTo>
                      <a:cubicBezTo>
                        <a:pt x="20" y="79"/>
                        <a:pt x="21" y="79"/>
                        <a:pt x="21" y="80"/>
                      </a:cubicBezTo>
                      <a:cubicBezTo>
                        <a:pt x="21" y="80"/>
                        <a:pt x="21" y="80"/>
                        <a:pt x="21" y="80"/>
                      </a:cubicBezTo>
                      <a:cubicBezTo>
                        <a:pt x="21" y="80"/>
                        <a:pt x="21" y="80"/>
                        <a:pt x="22" y="80"/>
                      </a:cubicBezTo>
                      <a:cubicBezTo>
                        <a:pt x="22" y="80"/>
                        <a:pt x="22" y="81"/>
                        <a:pt x="22" y="81"/>
                      </a:cubicBezTo>
                      <a:cubicBezTo>
                        <a:pt x="21" y="81"/>
                        <a:pt x="21" y="82"/>
                        <a:pt x="20" y="82"/>
                      </a:cubicBezTo>
                      <a:cubicBezTo>
                        <a:pt x="20" y="82"/>
                        <a:pt x="20" y="82"/>
                        <a:pt x="19" y="82"/>
                      </a:cubicBezTo>
                      <a:cubicBezTo>
                        <a:pt x="19" y="82"/>
                        <a:pt x="19" y="82"/>
                        <a:pt x="18" y="82"/>
                      </a:cubicBezTo>
                      <a:cubicBezTo>
                        <a:pt x="18" y="82"/>
                        <a:pt x="18" y="81"/>
                        <a:pt x="18" y="81"/>
                      </a:cubicBezTo>
                      <a:cubicBezTo>
                        <a:pt x="18" y="81"/>
                        <a:pt x="18" y="81"/>
                        <a:pt x="18" y="81"/>
                      </a:cubicBezTo>
                      <a:cubicBezTo>
                        <a:pt x="18" y="80"/>
                        <a:pt x="18" y="80"/>
                        <a:pt x="17" y="80"/>
                      </a:cubicBezTo>
                      <a:cubicBezTo>
                        <a:pt x="17" y="79"/>
                        <a:pt x="17" y="79"/>
                        <a:pt x="16" y="79"/>
                      </a:cubicBezTo>
                      <a:cubicBezTo>
                        <a:pt x="16" y="80"/>
                        <a:pt x="15" y="80"/>
                        <a:pt x="15" y="80"/>
                      </a:cubicBezTo>
                      <a:cubicBezTo>
                        <a:pt x="15" y="81"/>
                        <a:pt x="14" y="81"/>
                        <a:pt x="14" y="80"/>
                      </a:cubicBezTo>
                      <a:cubicBezTo>
                        <a:pt x="14" y="80"/>
                        <a:pt x="14" y="80"/>
                        <a:pt x="14" y="80"/>
                      </a:cubicBezTo>
                      <a:cubicBezTo>
                        <a:pt x="13" y="80"/>
                        <a:pt x="13" y="80"/>
                        <a:pt x="13" y="80"/>
                      </a:cubicBezTo>
                      <a:cubicBezTo>
                        <a:pt x="13" y="80"/>
                        <a:pt x="13" y="80"/>
                        <a:pt x="13" y="79"/>
                      </a:cubicBezTo>
                      <a:cubicBezTo>
                        <a:pt x="13" y="79"/>
                        <a:pt x="13" y="79"/>
                        <a:pt x="12" y="79"/>
                      </a:cubicBezTo>
                      <a:cubicBezTo>
                        <a:pt x="12" y="79"/>
                        <a:pt x="12" y="79"/>
                        <a:pt x="12" y="78"/>
                      </a:cubicBezTo>
                      <a:cubicBezTo>
                        <a:pt x="12" y="78"/>
                        <a:pt x="12" y="78"/>
                        <a:pt x="12" y="77"/>
                      </a:cubicBezTo>
                      <a:cubicBezTo>
                        <a:pt x="11" y="77"/>
                        <a:pt x="11" y="77"/>
                        <a:pt x="11" y="77"/>
                      </a:cubicBezTo>
                      <a:cubicBezTo>
                        <a:pt x="11" y="76"/>
                        <a:pt x="11" y="76"/>
                        <a:pt x="11" y="75"/>
                      </a:cubicBezTo>
                      <a:cubicBezTo>
                        <a:pt x="11" y="75"/>
                        <a:pt x="11" y="75"/>
                        <a:pt x="12" y="75"/>
                      </a:cubicBezTo>
                      <a:cubicBezTo>
                        <a:pt x="12" y="75"/>
                        <a:pt x="13" y="75"/>
                        <a:pt x="14" y="74"/>
                      </a:cubicBezTo>
                      <a:cubicBezTo>
                        <a:pt x="14" y="74"/>
                        <a:pt x="14" y="73"/>
                        <a:pt x="14" y="73"/>
                      </a:cubicBezTo>
                      <a:cubicBezTo>
                        <a:pt x="13" y="72"/>
                        <a:pt x="13" y="72"/>
                        <a:pt x="13" y="71"/>
                      </a:cubicBezTo>
                      <a:cubicBezTo>
                        <a:pt x="13" y="71"/>
                        <a:pt x="13" y="70"/>
                        <a:pt x="13" y="69"/>
                      </a:cubicBezTo>
                      <a:cubicBezTo>
                        <a:pt x="13" y="69"/>
                        <a:pt x="12" y="69"/>
                        <a:pt x="12" y="69"/>
                      </a:cubicBezTo>
                      <a:cubicBezTo>
                        <a:pt x="11" y="69"/>
                        <a:pt x="11" y="69"/>
                        <a:pt x="11" y="69"/>
                      </a:cubicBezTo>
                      <a:cubicBezTo>
                        <a:pt x="10" y="69"/>
                        <a:pt x="9" y="69"/>
                        <a:pt x="9" y="68"/>
                      </a:cubicBezTo>
                      <a:cubicBezTo>
                        <a:pt x="9" y="67"/>
                        <a:pt x="9" y="66"/>
                        <a:pt x="10" y="66"/>
                      </a:cubicBezTo>
                      <a:cubicBezTo>
                        <a:pt x="10" y="65"/>
                        <a:pt x="10" y="65"/>
                        <a:pt x="10" y="64"/>
                      </a:cubicBezTo>
                      <a:cubicBezTo>
                        <a:pt x="10" y="63"/>
                        <a:pt x="11" y="63"/>
                        <a:pt x="11" y="63"/>
                      </a:cubicBezTo>
                      <a:cubicBezTo>
                        <a:pt x="12" y="64"/>
                        <a:pt x="13" y="63"/>
                        <a:pt x="13" y="62"/>
                      </a:cubicBezTo>
                      <a:cubicBezTo>
                        <a:pt x="13" y="61"/>
                        <a:pt x="13" y="60"/>
                        <a:pt x="13" y="60"/>
                      </a:cubicBezTo>
                      <a:cubicBezTo>
                        <a:pt x="12" y="60"/>
                        <a:pt x="12" y="59"/>
                        <a:pt x="11" y="60"/>
                      </a:cubicBezTo>
                      <a:cubicBezTo>
                        <a:pt x="10" y="60"/>
                        <a:pt x="10" y="60"/>
                        <a:pt x="10" y="61"/>
                      </a:cubicBezTo>
                      <a:cubicBezTo>
                        <a:pt x="10" y="61"/>
                        <a:pt x="10" y="62"/>
                        <a:pt x="9" y="61"/>
                      </a:cubicBezTo>
                      <a:cubicBezTo>
                        <a:pt x="9" y="62"/>
                        <a:pt x="9" y="63"/>
                        <a:pt x="8" y="62"/>
                      </a:cubicBezTo>
                      <a:cubicBezTo>
                        <a:pt x="8" y="63"/>
                        <a:pt x="8" y="63"/>
                        <a:pt x="7" y="63"/>
                      </a:cubicBezTo>
                      <a:cubicBezTo>
                        <a:pt x="7" y="64"/>
                        <a:pt x="6" y="65"/>
                        <a:pt x="5" y="65"/>
                      </a:cubicBezTo>
                      <a:cubicBezTo>
                        <a:pt x="5" y="65"/>
                        <a:pt x="5" y="65"/>
                        <a:pt x="5" y="64"/>
                      </a:cubicBezTo>
                      <a:cubicBezTo>
                        <a:pt x="4" y="64"/>
                        <a:pt x="4" y="64"/>
                        <a:pt x="4" y="63"/>
                      </a:cubicBezTo>
                      <a:cubicBezTo>
                        <a:pt x="4" y="63"/>
                        <a:pt x="4" y="63"/>
                        <a:pt x="4" y="63"/>
                      </a:cubicBezTo>
                      <a:cubicBezTo>
                        <a:pt x="4" y="62"/>
                        <a:pt x="4" y="62"/>
                        <a:pt x="4" y="62"/>
                      </a:cubicBezTo>
                      <a:cubicBezTo>
                        <a:pt x="3" y="62"/>
                        <a:pt x="4" y="61"/>
                        <a:pt x="4" y="61"/>
                      </a:cubicBezTo>
                      <a:cubicBezTo>
                        <a:pt x="4" y="60"/>
                        <a:pt x="4" y="59"/>
                        <a:pt x="4" y="60"/>
                      </a:cubicBezTo>
                      <a:cubicBezTo>
                        <a:pt x="5" y="59"/>
                        <a:pt x="5" y="58"/>
                        <a:pt x="5" y="59"/>
                      </a:cubicBezTo>
                      <a:cubicBezTo>
                        <a:pt x="5" y="58"/>
                        <a:pt x="5" y="57"/>
                        <a:pt x="6" y="57"/>
                      </a:cubicBezTo>
                      <a:cubicBezTo>
                        <a:pt x="6" y="56"/>
                        <a:pt x="6" y="54"/>
                        <a:pt x="7" y="54"/>
                      </a:cubicBezTo>
                      <a:cubicBezTo>
                        <a:pt x="7" y="53"/>
                        <a:pt x="7" y="52"/>
                        <a:pt x="8" y="52"/>
                      </a:cubicBezTo>
                      <a:cubicBezTo>
                        <a:pt x="8" y="52"/>
                        <a:pt x="8" y="51"/>
                        <a:pt x="9" y="50"/>
                      </a:cubicBezTo>
                      <a:cubicBezTo>
                        <a:pt x="9" y="50"/>
                        <a:pt x="9" y="50"/>
                        <a:pt x="9" y="50"/>
                      </a:cubicBezTo>
                      <a:cubicBezTo>
                        <a:pt x="9" y="50"/>
                        <a:pt x="9" y="50"/>
                        <a:pt x="9" y="50"/>
                      </a:cubicBezTo>
                      <a:cubicBezTo>
                        <a:pt x="9" y="50"/>
                        <a:pt x="9" y="49"/>
                        <a:pt x="10" y="49"/>
                      </a:cubicBezTo>
                      <a:cubicBezTo>
                        <a:pt x="10" y="48"/>
                        <a:pt x="12" y="48"/>
                        <a:pt x="12" y="47"/>
                      </a:cubicBezTo>
                      <a:cubicBezTo>
                        <a:pt x="12" y="46"/>
                        <a:pt x="12" y="46"/>
                        <a:pt x="13" y="46"/>
                      </a:cubicBezTo>
                      <a:cubicBezTo>
                        <a:pt x="13" y="46"/>
                        <a:pt x="13" y="46"/>
                        <a:pt x="14" y="46"/>
                      </a:cubicBezTo>
                      <a:cubicBezTo>
                        <a:pt x="14" y="46"/>
                        <a:pt x="14" y="46"/>
                        <a:pt x="15" y="46"/>
                      </a:cubicBezTo>
                      <a:cubicBezTo>
                        <a:pt x="16" y="46"/>
                        <a:pt x="16" y="46"/>
                        <a:pt x="17" y="45"/>
                      </a:cubicBezTo>
                      <a:cubicBezTo>
                        <a:pt x="17" y="45"/>
                        <a:pt x="18" y="45"/>
                        <a:pt x="19" y="45"/>
                      </a:cubicBezTo>
                      <a:cubicBezTo>
                        <a:pt x="19" y="45"/>
                        <a:pt x="20" y="45"/>
                        <a:pt x="20" y="45"/>
                      </a:cubicBezTo>
                      <a:cubicBezTo>
                        <a:pt x="21" y="45"/>
                        <a:pt x="21" y="46"/>
                        <a:pt x="21" y="47"/>
                      </a:cubicBezTo>
                      <a:cubicBezTo>
                        <a:pt x="21" y="48"/>
                        <a:pt x="21" y="49"/>
                        <a:pt x="21" y="50"/>
                      </a:cubicBezTo>
                      <a:cubicBezTo>
                        <a:pt x="21" y="50"/>
                        <a:pt x="21" y="50"/>
                        <a:pt x="20" y="50"/>
                      </a:cubicBezTo>
                      <a:cubicBezTo>
                        <a:pt x="20" y="51"/>
                        <a:pt x="20" y="51"/>
                        <a:pt x="20" y="51"/>
                      </a:cubicBezTo>
                      <a:cubicBezTo>
                        <a:pt x="20" y="51"/>
                        <a:pt x="20" y="51"/>
                        <a:pt x="21" y="51"/>
                      </a:cubicBezTo>
                      <a:cubicBezTo>
                        <a:pt x="21" y="51"/>
                        <a:pt x="21" y="51"/>
                        <a:pt x="21" y="52"/>
                      </a:cubicBezTo>
                      <a:cubicBezTo>
                        <a:pt x="21" y="52"/>
                        <a:pt x="21" y="52"/>
                        <a:pt x="21" y="52"/>
                      </a:cubicBezTo>
                      <a:cubicBezTo>
                        <a:pt x="23" y="52"/>
                        <a:pt x="21" y="48"/>
                        <a:pt x="23" y="48"/>
                      </a:cubicBezTo>
                      <a:cubicBezTo>
                        <a:pt x="23" y="48"/>
                        <a:pt x="23" y="46"/>
                        <a:pt x="24" y="47"/>
                      </a:cubicBezTo>
                      <a:cubicBezTo>
                        <a:pt x="24" y="46"/>
                        <a:pt x="24" y="43"/>
                        <a:pt x="25" y="44"/>
                      </a:cubicBezTo>
                      <a:cubicBezTo>
                        <a:pt x="25" y="44"/>
                        <a:pt x="26" y="44"/>
                        <a:pt x="26" y="44"/>
                      </a:cubicBezTo>
                      <a:cubicBezTo>
                        <a:pt x="26" y="43"/>
                        <a:pt x="26" y="43"/>
                        <a:pt x="26" y="43"/>
                      </a:cubicBezTo>
                      <a:cubicBezTo>
                        <a:pt x="27" y="43"/>
                        <a:pt x="27" y="43"/>
                        <a:pt x="28" y="43"/>
                      </a:cubicBezTo>
                      <a:cubicBezTo>
                        <a:pt x="28" y="43"/>
                        <a:pt x="28" y="42"/>
                        <a:pt x="28" y="42"/>
                      </a:cubicBezTo>
                      <a:cubicBezTo>
                        <a:pt x="27" y="42"/>
                        <a:pt x="27" y="42"/>
                        <a:pt x="27" y="41"/>
                      </a:cubicBezTo>
                      <a:cubicBezTo>
                        <a:pt x="27" y="41"/>
                        <a:pt x="27" y="41"/>
                        <a:pt x="27" y="41"/>
                      </a:cubicBezTo>
                      <a:cubicBezTo>
                        <a:pt x="27" y="41"/>
                        <a:pt x="27" y="40"/>
                        <a:pt x="27" y="40"/>
                      </a:cubicBezTo>
                      <a:cubicBezTo>
                        <a:pt x="27" y="40"/>
                        <a:pt x="27" y="40"/>
                        <a:pt x="27" y="40"/>
                      </a:cubicBezTo>
                      <a:cubicBezTo>
                        <a:pt x="28" y="40"/>
                        <a:pt x="28" y="40"/>
                        <a:pt x="28" y="40"/>
                      </a:cubicBezTo>
                      <a:cubicBezTo>
                        <a:pt x="29" y="40"/>
                        <a:pt x="30" y="40"/>
                        <a:pt x="30" y="40"/>
                      </a:cubicBezTo>
                      <a:cubicBezTo>
                        <a:pt x="30" y="39"/>
                        <a:pt x="30" y="39"/>
                        <a:pt x="31" y="38"/>
                      </a:cubicBezTo>
                      <a:cubicBezTo>
                        <a:pt x="31" y="38"/>
                        <a:pt x="32" y="37"/>
                        <a:pt x="32" y="37"/>
                      </a:cubicBezTo>
                      <a:cubicBezTo>
                        <a:pt x="33" y="37"/>
                        <a:pt x="33" y="37"/>
                        <a:pt x="33" y="37"/>
                      </a:cubicBezTo>
                      <a:cubicBezTo>
                        <a:pt x="33" y="37"/>
                        <a:pt x="33" y="37"/>
                        <a:pt x="33" y="37"/>
                      </a:cubicBezTo>
                      <a:cubicBezTo>
                        <a:pt x="34" y="37"/>
                        <a:pt x="34" y="36"/>
                        <a:pt x="34" y="36"/>
                      </a:cubicBezTo>
                      <a:cubicBezTo>
                        <a:pt x="34" y="36"/>
                        <a:pt x="34" y="36"/>
                        <a:pt x="35" y="36"/>
                      </a:cubicBezTo>
                      <a:cubicBezTo>
                        <a:pt x="35" y="36"/>
                        <a:pt x="35" y="35"/>
                        <a:pt x="35" y="35"/>
                      </a:cubicBezTo>
                      <a:cubicBezTo>
                        <a:pt x="35" y="35"/>
                        <a:pt x="35" y="35"/>
                        <a:pt x="35" y="35"/>
                      </a:cubicBezTo>
                      <a:cubicBezTo>
                        <a:pt x="35" y="34"/>
                        <a:pt x="35" y="34"/>
                        <a:pt x="35" y="34"/>
                      </a:cubicBezTo>
                      <a:cubicBezTo>
                        <a:pt x="35" y="33"/>
                        <a:pt x="36" y="33"/>
                        <a:pt x="36" y="33"/>
                      </a:cubicBezTo>
                      <a:cubicBezTo>
                        <a:pt x="37" y="31"/>
                        <a:pt x="38" y="30"/>
                        <a:pt x="39" y="30"/>
                      </a:cubicBezTo>
                      <a:cubicBezTo>
                        <a:pt x="39" y="30"/>
                        <a:pt x="40" y="30"/>
                        <a:pt x="40" y="30"/>
                      </a:cubicBezTo>
                      <a:cubicBezTo>
                        <a:pt x="40" y="29"/>
                        <a:pt x="40" y="29"/>
                        <a:pt x="40" y="29"/>
                      </a:cubicBezTo>
                      <a:cubicBezTo>
                        <a:pt x="40" y="29"/>
                        <a:pt x="41" y="29"/>
                        <a:pt x="41" y="29"/>
                      </a:cubicBezTo>
                      <a:cubicBezTo>
                        <a:pt x="41" y="29"/>
                        <a:pt x="42" y="29"/>
                        <a:pt x="42" y="29"/>
                      </a:cubicBezTo>
                      <a:cubicBezTo>
                        <a:pt x="43" y="29"/>
                        <a:pt x="43" y="29"/>
                        <a:pt x="43" y="28"/>
                      </a:cubicBezTo>
                      <a:cubicBezTo>
                        <a:pt x="43" y="28"/>
                        <a:pt x="43" y="28"/>
                        <a:pt x="43" y="28"/>
                      </a:cubicBezTo>
                      <a:cubicBezTo>
                        <a:pt x="44" y="27"/>
                        <a:pt x="44" y="27"/>
                        <a:pt x="44" y="26"/>
                      </a:cubicBezTo>
                      <a:cubicBezTo>
                        <a:pt x="44" y="26"/>
                        <a:pt x="44" y="25"/>
                        <a:pt x="44" y="25"/>
                      </a:cubicBezTo>
                      <a:cubicBezTo>
                        <a:pt x="45" y="25"/>
                        <a:pt x="45" y="24"/>
                        <a:pt x="45" y="24"/>
                      </a:cubicBezTo>
                      <a:cubicBezTo>
                        <a:pt x="45" y="24"/>
                        <a:pt x="45" y="24"/>
                        <a:pt x="46" y="23"/>
                      </a:cubicBezTo>
                      <a:cubicBezTo>
                        <a:pt x="46" y="23"/>
                        <a:pt x="47" y="23"/>
                        <a:pt x="47" y="23"/>
                      </a:cubicBezTo>
                      <a:cubicBezTo>
                        <a:pt x="47" y="23"/>
                        <a:pt x="47" y="23"/>
                        <a:pt x="48" y="22"/>
                      </a:cubicBezTo>
                      <a:cubicBezTo>
                        <a:pt x="48" y="22"/>
                        <a:pt x="49" y="23"/>
                        <a:pt x="49" y="22"/>
                      </a:cubicBezTo>
                      <a:cubicBezTo>
                        <a:pt x="49" y="22"/>
                        <a:pt x="49" y="22"/>
                        <a:pt x="50" y="21"/>
                      </a:cubicBezTo>
                      <a:cubicBezTo>
                        <a:pt x="50" y="21"/>
                        <a:pt x="50" y="21"/>
                        <a:pt x="50" y="21"/>
                      </a:cubicBezTo>
                      <a:cubicBezTo>
                        <a:pt x="51" y="21"/>
                        <a:pt x="51" y="21"/>
                        <a:pt x="51" y="21"/>
                      </a:cubicBezTo>
                      <a:cubicBezTo>
                        <a:pt x="52" y="21"/>
                        <a:pt x="52" y="21"/>
                        <a:pt x="52" y="21"/>
                      </a:cubicBezTo>
                      <a:cubicBezTo>
                        <a:pt x="52" y="21"/>
                        <a:pt x="52" y="21"/>
                        <a:pt x="52" y="21"/>
                      </a:cubicBezTo>
                      <a:cubicBezTo>
                        <a:pt x="53" y="20"/>
                        <a:pt x="53" y="20"/>
                        <a:pt x="53" y="20"/>
                      </a:cubicBezTo>
                      <a:cubicBezTo>
                        <a:pt x="52" y="20"/>
                        <a:pt x="52" y="20"/>
                        <a:pt x="51" y="20"/>
                      </a:cubicBezTo>
                      <a:cubicBezTo>
                        <a:pt x="51" y="20"/>
                        <a:pt x="51" y="20"/>
                        <a:pt x="51" y="20"/>
                      </a:cubicBezTo>
                      <a:cubicBezTo>
                        <a:pt x="51" y="20"/>
                        <a:pt x="51" y="20"/>
                        <a:pt x="51" y="20"/>
                      </a:cubicBezTo>
                      <a:cubicBezTo>
                        <a:pt x="50" y="21"/>
                        <a:pt x="50" y="21"/>
                        <a:pt x="49" y="20"/>
                      </a:cubicBezTo>
                      <a:cubicBezTo>
                        <a:pt x="49" y="20"/>
                        <a:pt x="48" y="20"/>
                        <a:pt x="48" y="19"/>
                      </a:cubicBezTo>
                      <a:cubicBezTo>
                        <a:pt x="48" y="19"/>
                        <a:pt x="49" y="19"/>
                        <a:pt x="49" y="19"/>
                      </a:cubicBezTo>
                      <a:cubicBezTo>
                        <a:pt x="49" y="18"/>
                        <a:pt x="49" y="18"/>
                        <a:pt x="49" y="18"/>
                      </a:cubicBezTo>
                      <a:cubicBezTo>
                        <a:pt x="50" y="18"/>
                        <a:pt x="51" y="18"/>
                        <a:pt x="51" y="18"/>
                      </a:cubicBezTo>
                      <a:cubicBezTo>
                        <a:pt x="51" y="17"/>
                        <a:pt x="51" y="17"/>
                        <a:pt x="51" y="17"/>
                      </a:cubicBezTo>
                      <a:cubicBezTo>
                        <a:pt x="52" y="17"/>
                        <a:pt x="52" y="17"/>
                        <a:pt x="53" y="17"/>
                      </a:cubicBezTo>
                      <a:cubicBezTo>
                        <a:pt x="53" y="17"/>
                        <a:pt x="54" y="17"/>
                        <a:pt x="55" y="17"/>
                      </a:cubicBezTo>
                      <a:cubicBezTo>
                        <a:pt x="56" y="17"/>
                        <a:pt x="57" y="17"/>
                        <a:pt x="58" y="17"/>
                      </a:cubicBezTo>
                      <a:cubicBezTo>
                        <a:pt x="59" y="17"/>
                        <a:pt x="59" y="17"/>
                        <a:pt x="59" y="17"/>
                      </a:cubicBezTo>
                      <a:cubicBezTo>
                        <a:pt x="59" y="17"/>
                        <a:pt x="59" y="16"/>
                        <a:pt x="59" y="16"/>
                      </a:cubicBezTo>
                      <a:cubicBezTo>
                        <a:pt x="60" y="16"/>
                        <a:pt x="60" y="16"/>
                        <a:pt x="60" y="16"/>
                      </a:cubicBezTo>
                      <a:cubicBezTo>
                        <a:pt x="60" y="15"/>
                        <a:pt x="60" y="15"/>
                        <a:pt x="61" y="15"/>
                      </a:cubicBezTo>
                      <a:cubicBezTo>
                        <a:pt x="61" y="15"/>
                        <a:pt x="61" y="15"/>
                        <a:pt x="61" y="15"/>
                      </a:cubicBezTo>
                      <a:cubicBezTo>
                        <a:pt x="61" y="14"/>
                        <a:pt x="62" y="14"/>
                        <a:pt x="62" y="14"/>
                      </a:cubicBezTo>
                      <a:cubicBezTo>
                        <a:pt x="63" y="14"/>
                        <a:pt x="64" y="14"/>
                        <a:pt x="65" y="14"/>
                      </a:cubicBezTo>
                      <a:cubicBezTo>
                        <a:pt x="65" y="14"/>
                        <a:pt x="66" y="14"/>
                        <a:pt x="66" y="14"/>
                      </a:cubicBezTo>
                      <a:cubicBezTo>
                        <a:pt x="66" y="13"/>
                        <a:pt x="66" y="13"/>
                        <a:pt x="66" y="13"/>
                      </a:cubicBezTo>
                      <a:cubicBezTo>
                        <a:pt x="66" y="12"/>
                        <a:pt x="66" y="12"/>
                        <a:pt x="65" y="11"/>
                      </a:cubicBezTo>
                      <a:cubicBezTo>
                        <a:pt x="65" y="11"/>
                        <a:pt x="65" y="11"/>
                        <a:pt x="65" y="10"/>
                      </a:cubicBezTo>
                      <a:cubicBezTo>
                        <a:pt x="65" y="9"/>
                        <a:pt x="65" y="8"/>
                        <a:pt x="65" y="7"/>
                      </a:cubicBezTo>
                      <a:cubicBezTo>
                        <a:pt x="64" y="8"/>
                        <a:pt x="64" y="8"/>
                        <a:pt x="64" y="8"/>
                      </a:cubicBezTo>
                      <a:cubicBezTo>
                        <a:pt x="63" y="9"/>
                        <a:pt x="63" y="8"/>
                        <a:pt x="62" y="8"/>
                      </a:cubicBezTo>
                      <a:cubicBezTo>
                        <a:pt x="62" y="8"/>
                        <a:pt x="61" y="8"/>
                        <a:pt x="61" y="7"/>
                      </a:cubicBezTo>
                      <a:cubicBezTo>
                        <a:pt x="61" y="7"/>
                        <a:pt x="61" y="6"/>
                        <a:pt x="62" y="7"/>
                      </a:cubicBezTo>
                      <a:cubicBezTo>
                        <a:pt x="62" y="6"/>
                        <a:pt x="62" y="6"/>
                        <a:pt x="62" y="6"/>
                      </a:cubicBezTo>
                      <a:cubicBezTo>
                        <a:pt x="62" y="6"/>
                        <a:pt x="62" y="6"/>
                        <a:pt x="62" y="6"/>
                      </a:cubicBezTo>
                      <a:cubicBezTo>
                        <a:pt x="61" y="6"/>
                        <a:pt x="61" y="6"/>
                        <a:pt x="60" y="6"/>
                      </a:cubicBezTo>
                      <a:cubicBezTo>
                        <a:pt x="60" y="6"/>
                        <a:pt x="59" y="6"/>
                        <a:pt x="59" y="6"/>
                      </a:cubicBezTo>
                      <a:cubicBezTo>
                        <a:pt x="58" y="6"/>
                        <a:pt x="58" y="6"/>
                        <a:pt x="58" y="6"/>
                      </a:cubicBezTo>
                      <a:cubicBezTo>
                        <a:pt x="58" y="6"/>
                        <a:pt x="58" y="6"/>
                        <a:pt x="57" y="6"/>
                      </a:cubicBezTo>
                      <a:cubicBezTo>
                        <a:pt x="57" y="7"/>
                        <a:pt x="57" y="7"/>
                        <a:pt x="56" y="7"/>
                      </a:cubicBezTo>
                      <a:cubicBezTo>
                        <a:pt x="56" y="8"/>
                        <a:pt x="55" y="7"/>
                        <a:pt x="54" y="7"/>
                      </a:cubicBezTo>
                      <a:cubicBezTo>
                        <a:pt x="54" y="7"/>
                        <a:pt x="53" y="7"/>
                        <a:pt x="53" y="7"/>
                      </a:cubicBezTo>
                      <a:cubicBezTo>
                        <a:pt x="53" y="8"/>
                        <a:pt x="53" y="9"/>
                        <a:pt x="53" y="10"/>
                      </a:cubicBezTo>
                      <a:cubicBezTo>
                        <a:pt x="52" y="10"/>
                        <a:pt x="52" y="10"/>
                        <a:pt x="52" y="10"/>
                      </a:cubicBezTo>
                      <a:cubicBezTo>
                        <a:pt x="52" y="10"/>
                        <a:pt x="52" y="10"/>
                        <a:pt x="52" y="11"/>
                      </a:cubicBezTo>
                      <a:cubicBezTo>
                        <a:pt x="52" y="11"/>
                        <a:pt x="52" y="12"/>
                        <a:pt x="52" y="12"/>
                      </a:cubicBezTo>
                      <a:cubicBezTo>
                        <a:pt x="51" y="12"/>
                        <a:pt x="51" y="12"/>
                        <a:pt x="50" y="12"/>
                      </a:cubicBezTo>
                      <a:cubicBezTo>
                        <a:pt x="50" y="12"/>
                        <a:pt x="50" y="12"/>
                        <a:pt x="49" y="13"/>
                      </a:cubicBezTo>
                      <a:cubicBezTo>
                        <a:pt x="49" y="13"/>
                        <a:pt x="48" y="14"/>
                        <a:pt x="47" y="14"/>
                      </a:cubicBezTo>
                      <a:cubicBezTo>
                        <a:pt x="47" y="14"/>
                        <a:pt x="47" y="15"/>
                        <a:pt x="47" y="15"/>
                      </a:cubicBezTo>
                      <a:cubicBezTo>
                        <a:pt x="47" y="15"/>
                        <a:pt x="46" y="15"/>
                        <a:pt x="46" y="15"/>
                      </a:cubicBezTo>
                      <a:cubicBezTo>
                        <a:pt x="46" y="15"/>
                        <a:pt x="45" y="15"/>
                        <a:pt x="45" y="14"/>
                      </a:cubicBezTo>
                      <a:cubicBezTo>
                        <a:pt x="45" y="14"/>
                        <a:pt x="46" y="14"/>
                        <a:pt x="46" y="13"/>
                      </a:cubicBezTo>
                      <a:cubicBezTo>
                        <a:pt x="46" y="13"/>
                        <a:pt x="46" y="12"/>
                        <a:pt x="45" y="11"/>
                      </a:cubicBezTo>
                      <a:cubicBezTo>
                        <a:pt x="45" y="11"/>
                        <a:pt x="45" y="9"/>
                        <a:pt x="46" y="9"/>
                      </a:cubicBezTo>
                      <a:cubicBezTo>
                        <a:pt x="46" y="9"/>
                        <a:pt x="46" y="9"/>
                        <a:pt x="46" y="9"/>
                      </a:cubicBezTo>
                      <a:cubicBezTo>
                        <a:pt x="46" y="8"/>
                        <a:pt x="46" y="8"/>
                        <a:pt x="47" y="8"/>
                      </a:cubicBezTo>
                      <a:cubicBezTo>
                        <a:pt x="47" y="8"/>
                        <a:pt x="47" y="8"/>
                        <a:pt x="47" y="8"/>
                      </a:cubicBezTo>
                      <a:cubicBezTo>
                        <a:pt x="47" y="8"/>
                        <a:pt x="47" y="8"/>
                        <a:pt x="47" y="8"/>
                      </a:cubicBezTo>
                      <a:cubicBezTo>
                        <a:pt x="47" y="8"/>
                        <a:pt x="47" y="7"/>
                        <a:pt x="47" y="7"/>
                      </a:cubicBezTo>
                      <a:cubicBezTo>
                        <a:pt x="47" y="6"/>
                        <a:pt x="47" y="5"/>
                        <a:pt x="48" y="6"/>
                      </a:cubicBezTo>
                      <a:cubicBezTo>
                        <a:pt x="48" y="5"/>
                        <a:pt x="48" y="5"/>
                        <a:pt x="49" y="5"/>
                      </a:cubicBezTo>
                      <a:cubicBezTo>
                        <a:pt x="50" y="5"/>
                        <a:pt x="50" y="5"/>
                        <a:pt x="51" y="5"/>
                      </a:cubicBezTo>
                      <a:cubicBezTo>
                        <a:pt x="51" y="5"/>
                        <a:pt x="51" y="5"/>
                        <a:pt x="51" y="5"/>
                      </a:cubicBezTo>
                      <a:cubicBezTo>
                        <a:pt x="51" y="5"/>
                        <a:pt x="52" y="5"/>
                        <a:pt x="52" y="5"/>
                      </a:cubicBezTo>
                      <a:cubicBezTo>
                        <a:pt x="52" y="4"/>
                        <a:pt x="52" y="4"/>
                        <a:pt x="53" y="4"/>
                      </a:cubicBezTo>
                      <a:cubicBezTo>
                        <a:pt x="54" y="4"/>
                        <a:pt x="54" y="4"/>
                        <a:pt x="54" y="4"/>
                      </a:cubicBezTo>
                      <a:cubicBezTo>
                        <a:pt x="55" y="4"/>
                        <a:pt x="55" y="4"/>
                        <a:pt x="55" y="3"/>
                      </a:cubicBezTo>
                      <a:cubicBezTo>
                        <a:pt x="55" y="3"/>
                        <a:pt x="55" y="3"/>
                        <a:pt x="55" y="3"/>
                      </a:cubicBezTo>
                      <a:cubicBezTo>
                        <a:pt x="55" y="3"/>
                        <a:pt x="55" y="3"/>
                        <a:pt x="56" y="3"/>
                      </a:cubicBezTo>
                      <a:cubicBezTo>
                        <a:pt x="56" y="3"/>
                        <a:pt x="56" y="2"/>
                        <a:pt x="56" y="2"/>
                      </a:cubicBezTo>
                      <a:cubicBezTo>
                        <a:pt x="56" y="2"/>
                        <a:pt x="57" y="1"/>
                        <a:pt x="56" y="1"/>
                      </a:cubicBezTo>
                      <a:cubicBezTo>
                        <a:pt x="56" y="0"/>
                        <a:pt x="56" y="0"/>
                        <a:pt x="55" y="0"/>
                      </a:cubicBezTo>
                      <a:cubicBezTo>
                        <a:pt x="55" y="0"/>
                        <a:pt x="54" y="0"/>
                        <a:pt x="54" y="0"/>
                      </a:cubicBezTo>
                      <a:cubicBezTo>
                        <a:pt x="53" y="0"/>
                        <a:pt x="53" y="0"/>
                        <a:pt x="52" y="0"/>
                      </a:cubicBezTo>
                      <a:cubicBezTo>
                        <a:pt x="47" y="3"/>
                        <a:pt x="41" y="7"/>
                        <a:pt x="36" y="10"/>
                      </a:cubicBezTo>
                      <a:cubicBezTo>
                        <a:pt x="26" y="18"/>
                        <a:pt x="16" y="27"/>
                        <a:pt x="9" y="37"/>
                      </a:cubicBezTo>
                      <a:cubicBezTo>
                        <a:pt x="6" y="41"/>
                        <a:pt x="3" y="45"/>
                        <a:pt x="1" y="49"/>
                      </a:cubicBezTo>
                      <a:cubicBezTo>
                        <a:pt x="1" y="49"/>
                        <a:pt x="2" y="49"/>
                        <a:pt x="2" y="50"/>
                      </a:cubicBezTo>
                      <a:cubicBezTo>
                        <a:pt x="3" y="50"/>
                        <a:pt x="3" y="51"/>
                        <a:pt x="2" y="51"/>
                      </a:cubicBezTo>
                      <a:cubicBezTo>
                        <a:pt x="2" y="51"/>
                        <a:pt x="2" y="51"/>
                        <a:pt x="2" y="51"/>
                      </a:cubicBezTo>
                      <a:cubicBezTo>
                        <a:pt x="2" y="52"/>
                        <a:pt x="2" y="52"/>
                        <a:pt x="2" y="53"/>
                      </a:cubicBezTo>
                      <a:cubicBezTo>
                        <a:pt x="2" y="53"/>
                        <a:pt x="2" y="54"/>
                        <a:pt x="1" y="54"/>
                      </a:cubicBezTo>
                      <a:cubicBezTo>
                        <a:pt x="1" y="55"/>
                        <a:pt x="1" y="56"/>
                        <a:pt x="0" y="56"/>
                      </a:cubicBezTo>
                      <a:cubicBezTo>
                        <a:pt x="0" y="58"/>
                        <a:pt x="0" y="61"/>
                        <a:pt x="0" y="63"/>
                      </a:cubicBezTo>
                      <a:cubicBezTo>
                        <a:pt x="0" y="64"/>
                        <a:pt x="0" y="66"/>
                        <a:pt x="0" y="67"/>
                      </a:cubicBezTo>
                      <a:cubicBezTo>
                        <a:pt x="0" y="67"/>
                        <a:pt x="0" y="67"/>
                        <a:pt x="0" y="68"/>
                      </a:cubicBezTo>
                      <a:cubicBezTo>
                        <a:pt x="0" y="68"/>
                        <a:pt x="0" y="68"/>
                        <a:pt x="0" y="68"/>
                      </a:cubicBezTo>
                      <a:cubicBezTo>
                        <a:pt x="1" y="68"/>
                        <a:pt x="1" y="68"/>
                        <a:pt x="1" y="69"/>
                      </a:cubicBezTo>
                      <a:cubicBezTo>
                        <a:pt x="2" y="69"/>
                        <a:pt x="2" y="69"/>
                        <a:pt x="3" y="69"/>
                      </a:cubicBezTo>
                      <a:cubicBezTo>
                        <a:pt x="3" y="69"/>
                        <a:pt x="3" y="70"/>
                        <a:pt x="4" y="70"/>
                      </a:cubicBezTo>
                      <a:cubicBezTo>
                        <a:pt x="4" y="70"/>
                        <a:pt x="4" y="70"/>
                        <a:pt x="4" y="70"/>
                      </a:cubicBezTo>
                      <a:cubicBezTo>
                        <a:pt x="4" y="71"/>
                        <a:pt x="4" y="71"/>
                        <a:pt x="4" y="71"/>
                      </a:cubicBezTo>
                      <a:cubicBezTo>
                        <a:pt x="5" y="71"/>
                        <a:pt x="5" y="72"/>
                        <a:pt x="5" y="73"/>
                      </a:cubicBezTo>
                      <a:cubicBezTo>
                        <a:pt x="6" y="73"/>
                        <a:pt x="8" y="72"/>
                        <a:pt x="7" y="74"/>
                      </a:cubicBezTo>
                      <a:cubicBezTo>
                        <a:pt x="8" y="74"/>
                        <a:pt x="8" y="74"/>
                        <a:pt x="8" y="74"/>
                      </a:cubicBezTo>
                      <a:cubicBezTo>
                        <a:pt x="9" y="74"/>
                        <a:pt x="9" y="75"/>
                        <a:pt x="9" y="75"/>
                      </a:cubicBezTo>
                      <a:cubicBezTo>
                        <a:pt x="9" y="75"/>
                        <a:pt x="9" y="76"/>
                        <a:pt x="9" y="76"/>
                      </a:cubicBezTo>
                      <a:cubicBezTo>
                        <a:pt x="10" y="77"/>
                        <a:pt x="10" y="77"/>
                        <a:pt x="10" y="77"/>
                      </a:cubicBezTo>
                      <a:cubicBezTo>
                        <a:pt x="10" y="77"/>
                        <a:pt x="11" y="78"/>
                        <a:pt x="11" y="78"/>
                      </a:cubicBezTo>
                      <a:cubicBezTo>
                        <a:pt x="11" y="79"/>
                        <a:pt x="11" y="80"/>
                        <a:pt x="11" y="81"/>
                      </a:cubicBezTo>
                      <a:cubicBezTo>
                        <a:pt x="11" y="81"/>
                        <a:pt x="11" y="81"/>
                        <a:pt x="11" y="81"/>
                      </a:cubicBezTo>
                      <a:cubicBezTo>
                        <a:pt x="11" y="81"/>
                        <a:pt x="11" y="82"/>
                        <a:pt x="11" y="82"/>
                      </a:cubicBezTo>
                      <a:cubicBezTo>
                        <a:pt x="11" y="82"/>
                        <a:pt x="11" y="82"/>
                        <a:pt x="11" y="82"/>
                      </a:cubicBezTo>
                      <a:cubicBezTo>
                        <a:pt x="12" y="82"/>
                        <a:pt x="12" y="82"/>
                        <a:pt x="12" y="83"/>
                      </a:cubicBezTo>
                      <a:cubicBezTo>
                        <a:pt x="12" y="83"/>
                        <a:pt x="13" y="83"/>
                        <a:pt x="14" y="83"/>
                      </a:cubicBezTo>
                      <a:cubicBezTo>
                        <a:pt x="14" y="83"/>
                        <a:pt x="14" y="83"/>
                        <a:pt x="14" y="83"/>
                      </a:cubicBezTo>
                      <a:cubicBezTo>
                        <a:pt x="15" y="83"/>
                        <a:pt x="15" y="83"/>
                        <a:pt x="15" y="83"/>
                      </a:cubicBezTo>
                      <a:cubicBezTo>
                        <a:pt x="15" y="82"/>
                        <a:pt x="16" y="82"/>
                        <a:pt x="16" y="83"/>
                      </a:cubicBezTo>
                      <a:cubicBezTo>
                        <a:pt x="16" y="83"/>
                        <a:pt x="16" y="84"/>
                        <a:pt x="16" y="84"/>
                      </a:cubicBezTo>
                      <a:cubicBezTo>
                        <a:pt x="16" y="85"/>
                        <a:pt x="16" y="85"/>
                        <a:pt x="16" y="85"/>
                      </a:cubicBezTo>
                      <a:cubicBezTo>
                        <a:pt x="17" y="86"/>
                        <a:pt x="17" y="87"/>
                        <a:pt x="17" y="87"/>
                      </a:cubicBezTo>
                      <a:cubicBezTo>
                        <a:pt x="18" y="87"/>
                        <a:pt x="18" y="92"/>
                        <a:pt x="17" y="91"/>
                      </a:cubicBezTo>
                      <a:cubicBezTo>
                        <a:pt x="17" y="92"/>
                        <a:pt x="17" y="93"/>
                        <a:pt x="17" y="94"/>
                      </a:cubicBezTo>
                      <a:cubicBezTo>
                        <a:pt x="17" y="95"/>
                        <a:pt x="16" y="95"/>
                        <a:pt x="16" y="95"/>
                      </a:cubicBezTo>
                      <a:cubicBezTo>
                        <a:pt x="16" y="96"/>
                        <a:pt x="15" y="96"/>
                        <a:pt x="15" y="97"/>
                      </a:cubicBezTo>
                      <a:cubicBezTo>
                        <a:pt x="15" y="97"/>
                        <a:pt x="15" y="98"/>
                        <a:pt x="14" y="98"/>
                      </a:cubicBezTo>
                      <a:cubicBezTo>
                        <a:pt x="14" y="98"/>
                        <a:pt x="14" y="99"/>
                        <a:pt x="14" y="99"/>
                      </a:cubicBezTo>
                      <a:cubicBezTo>
                        <a:pt x="14" y="99"/>
                        <a:pt x="14" y="100"/>
                        <a:pt x="14" y="101"/>
                      </a:cubicBezTo>
                      <a:cubicBezTo>
                        <a:pt x="14" y="101"/>
                        <a:pt x="15" y="101"/>
                        <a:pt x="15" y="102"/>
                      </a:cubicBezTo>
                      <a:cubicBezTo>
                        <a:pt x="15" y="102"/>
                        <a:pt x="14" y="102"/>
                        <a:pt x="14" y="102"/>
                      </a:cubicBezTo>
                      <a:cubicBezTo>
                        <a:pt x="14" y="102"/>
                        <a:pt x="14" y="102"/>
                        <a:pt x="14" y="102"/>
                      </a:cubicBezTo>
                      <a:cubicBezTo>
                        <a:pt x="14" y="102"/>
                        <a:pt x="14" y="102"/>
                        <a:pt x="14" y="103"/>
                      </a:cubicBezTo>
                      <a:cubicBezTo>
                        <a:pt x="14" y="103"/>
                        <a:pt x="14" y="104"/>
                        <a:pt x="13" y="104"/>
                      </a:cubicBezTo>
                      <a:cubicBezTo>
                        <a:pt x="13" y="105"/>
                        <a:pt x="13" y="106"/>
                        <a:pt x="13" y="107"/>
                      </a:cubicBezTo>
                      <a:cubicBezTo>
                        <a:pt x="13" y="107"/>
                        <a:pt x="13" y="108"/>
                        <a:pt x="13" y="108"/>
                      </a:cubicBezTo>
                      <a:cubicBezTo>
                        <a:pt x="13" y="108"/>
                        <a:pt x="14" y="108"/>
                        <a:pt x="14" y="108"/>
                      </a:cubicBezTo>
                      <a:cubicBezTo>
                        <a:pt x="15" y="109"/>
                        <a:pt x="15" y="111"/>
                        <a:pt x="16" y="112"/>
                      </a:cubicBezTo>
                      <a:cubicBezTo>
                        <a:pt x="16" y="112"/>
                        <a:pt x="17" y="113"/>
                        <a:pt x="17" y="114"/>
                      </a:cubicBezTo>
                      <a:cubicBezTo>
                        <a:pt x="17" y="114"/>
                        <a:pt x="17" y="114"/>
                        <a:pt x="17" y="114"/>
                      </a:cubicBezTo>
                      <a:cubicBezTo>
                        <a:pt x="18" y="115"/>
                        <a:pt x="18" y="114"/>
                        <a:pt x="18" y="114"/>
                      </a:cubicBezTo>
                      <a:cubicBezTo>
                        <a:pt x="18" y="115"/>
                        <a:pt x="18" y="115"/>
                        <a:pt x="18" y="115"/>
                      </a:cubicBezTo>
                      <a:cubicBezTo>
                        <a:pt x="19" y="115"/>
                        <a:pt x="18" y="116"/>
                        <a:pt x="18" y="116"/>
                      </a:cubicBezTo>
                      <a:cubicBezTo>
                        <a:pt x="18" y="116"/>
                        <a:pt x="18" y="116"/>
                        <a:pt x="19" y="116"/>
                      </a:cubicBezTo>
                      <a:cubicBezTo>
                        <a:pt x="19" y="116"/>
                        <a:pt x="19" y="116"/>
                        <a:pt x="19" y="116"/>
                      </a:cubicBezTo>
                      <a:cubicBezTo>
                        <a:pt x="20" y="117"/>
                        <a:pt x="19" y="118"/>
                        <a:pt x="19" y="118"/>
                      </a:cubicBezTo>
                      <a:cubicBezTo>
                        <a:pt x="21" y="118"/>
                        <a:pt x="20" y="121"/>
                        <a:pt x="20" y="122"/>
                      </a:cubicBezTo>
                      <a:cubicBezTo>
                        <a:pt x="20" y="123"/>
                        <a:pt x="20" y="123"/>
                        <a:pt x="20" y="123"/>
                      </a:cubicBezTo>
                      <a:cubicBezTo>
                        <a:pt x="20" y="123"/>
                        <a:pt x="20" y="124"/>
                        <a:pt x="20" y="124"/>
                      </a:cubicBezTo>
                      <a:cubicBezTo>
                        <a:pt x="20" y="124"/>
                        <a:pt x="21" y="124"/>
                        <a:pt x="21" y="124"/>
                      </a:cubicBezTo>
                      <a:cubicBezTo>
                        <a:pt x="21" y="124"/>
                        <a:pt x="22" y="125"/>
                        <a:pt x="22" y="125"/>
                      </a:cubicBezTo>
                      <a:cubicBezTo>
                        <a:pt x="22" y="125"/>
                        <a:pt x="22" y="126"/>
                        <a:pt x="22" y="126"/>
                      </a:cubicBezTo>
                      <a:cubicBezTo>
                        <a:pt x="22" y="126"/>
                        <a:pt x="22" y="126"/>
                        <a:pt x="22" y="127"/>
                      </a:cubicBezTo>
                      <a:cubicBezTo>
                        <a:pt x="22" y="127"/>
                        <a:pt x="23" y="127"/>
                        <a:pt x="23" y="127"/>
                      </a:cubicBezTo>
                      <a:cubicBezTo>
                        <a:pt x="23" y="127"/>
                        <a:pt x="23" y="128"/>
                        <a:pt x="23" y="128"/>
                      </a:cubicBezTo>
                      <a:cubicBezTo>
                        <a:pt x="24" y="128"/>
                        <a:pt x="25" y="128"/>
                        <a:pt x="26" y="128"/>
                      </a:cubicBezTo>
                      <a:cubicBezTo>
                        <a:pt x="26" y="128"/>
                        <a:pt x="26" y="128"/>
                        <a:pt x="27" y="129"/>
                      </a:cubicBezTo>
                      <a:cubicBezTo>
                        <a:pt x="27" y="129"/>
                        <a:pt x="27" y="129"/>
                        <a:pt x="27" y="130"/>
                      </a:cubicBezTo>
                      <a:cubicBezTo>
                        <a:pt x="27" y="130"/>
                        <a:pt x="27" y="130"/>
                        <a:pt x="27" y="131"/>
                      </a:cubicBezTo>
                      <a:cubicBezTo>
                        <a:pt x="27" y="131"/>
                        <a:pt x="27" y="131"/>
                        <a:pt x="27" y="131"/>
                      </a:cubicBezTo>
                      <a:cubicBezTo>
                        <a:pt x="27" y="131"/>
                        <a:pt x="28" y="131"/>
                        <a:pt x="28" y="131"/>
                      </a:cubicBezTo>
                      <a:cubicBezTo>
                        <a:pt x="28" y="131"/>
                        <a:pt x="29" y="131"/>
                        <a:pt x="29" y="132"/>
                      </a:cubicBezTo>
                      <a:cubicBezTo>
                        <a:pt x="30" y="132"/>
                        <a:pt x="30" y="132"/>
                        <a:pt x="30" y="132"/>
                      </a:cubicBezTo>
                      <a:cubicBezTo>
                        <a:pt x="30" y="132"/>
                        <a:pt x="30" y="132"/>
                        <a:pt x="30" y="132"/>
                      </a:cubicBezTo>
                      <a:cubicBezTo>
                        <a:pt x="30" y="132"/>
                        <a:pt x="31" y="132"/>
                        <a:pt x="31" y="132"/>
                      </a:cubicBezTo>
                      <a:cubicBezTo>
                        <a:pt x="31" y="132"/>
                        <a:pt x="32" y="133"/>
                        <a:pt x="32" y="133"/>
                      </a:cubicBezTo>
                      <a:cubicBezTo>
                        <a:pt x="32" y="134"/>
                        <a:pt x="31" y="135"/>
                        <a:pt x="31" y="136"/>
                      </a:cubicBezTo>
                      <a:cubicBezTo>
                        <a:pt x="31" y="136"/>
                        <a:pt x="31" y="136"/>
                        <a:pt x="31" y="137"/>
                      </a:cubicBezTo>
                      <a:cubicBezTo>
                        <a:pt x="31" y="137"/>
                        <a:pt x="31" y="138"/>
                        <a:pt x="32" y="138"/>
                      </a:cubicBezTo>
                      <a:cubicBezTo>
                        <a:pt x="32" y="138"/>
                        <a:pt x="32" y="138"/>
                        <a:pt x="32" y="139"/>
                      </a:cubicBezTo>
                      <a:cubicBezTo>
                        <a:pt x="32" y="139"/>
                        <a:pt x="32" y="140"/>
                        <a:pt x="33" y="140"/>
                      </a:cubicBezTo>
                      <a:cubicBezTo>
                        <a:pt x="33" y="140"/>
                        <a:pt x="33" y="140"/>
                        <a:pt x="33" y="140"/>
                      </a:cubicBezTo>
                      <a:cubicBezTo>
                        <a:pt x="33" y="140"/>
                        <a:pt x="33" y="140"/>
                        <a:pt x="33" y="140"/>
                      </a:cubicBezTo>
                      <a:cubicBezTo>
                        <a:pt x="33" y="141"/>
                        <a:pt x="33" y="141"/>
                        <a:pt x="33" y="141"/>
                      </a:cubicBezTo>
                      <a:cubicBezTo>
                        <a:pt x="34" y="141"/>
                        <a:pt x="34" y="142"/>
                        <a:pt x="34" y="142"/>
                      </a:cubicBezTo>
                      <a:cubicBezTo>
                        <a:pt x="34" y="142"/>
                        <a:pt x="34" y="143"/>
                        <a:pt x="34" y="143"/>
                      </a:cubicBezTo>
                      <a:cubicBezTo>
                        <a:pt x="34" y="144"/>
                        <a:pt x="34" y="145"/>
                        <a:pt x="34" y="145"/>
                      </a:cubicBezTo>
                      <a:cubicBezTo>
                        <a:pt x="34" y="147"/>
                        <a:pt x="34" y="149"/>
                        <a:pt x="34" y="151"/>
                      </a:cubicBezTo>
                      <a:cubicBezTo>
                        <a:pt x="34" y="152"/>
                        <a:pt x="34" y="152"/>
                        <a:pt x="34" y="153"/>
                      </a:cubicBezTo>
                      <a:cubicBezTo>
                        <a:pt x="34" y="153"/>
                        <a:pt x="35" y="153"/>
                        <a:pt x="35" y="153"/>
                      </a:cubicBezTo>
                      <a:cubicBezTo>
                        <a:pt x="35" y="153"/>
                        <a:pt x="35" y="153"/>
                        <a:pt x="35" y="154"/>
                      </a:cubicBezTo>
                      <a:cubicBezTo>
                        <a:pt x="35" y="154"/>
                        <a:pt x="35" y="154"/>
                        <a:pt x="35" y="154"/>
                      </a:cubicBezTo>
                      <a:cubicBezTo>
                        <a:pt x="35" y="155"/>
                        <a:pt x="35" y="154"/>
                        <a:pt x="36" y="155"/>
                      </a:cubicBezTo>
                      <a:cubicBezTo>
                        <a:pt x="36" y="155"/>
                        <a:pt x="36" y="156"/>
                        <a:pt x="36" y="156"/>
                      </a:cubicBezTo>
                      <a:cubicBezTo>
                        <a:pt x="36" y="157"/>
                        <a:pt x="36" y="158"/>
                        <a:pt x="36" y="159"/>
                      </a:cubicBezTo>
                      <a:cubicBezTo>
                        <a:pt x="37" y="159"/>
                        <a:pt x="37" y="160"/>
                        <a:pt x="37" y="161"/>
                      </a:cubicBezTo>
                      <a:cubicBezTo>
                        <a:pt x="37" y="161"/>
                        <a:pt x="37" y="162"/>
                        <a:pt x="37" y="162"/>
                      </a:cubicBezTo>
                      <a:cubicBezTo>
                        <a:pt x="37" y="163"/>
                        <a:pt x="37" y="163"/>
                        <a:pt x="37" y="164"/>
                      </a:cubicBezTo>
                      <a:cubicBezTo>
                        <a:pt x="37" y="165"/>
                        <a:pt x="37" y="166"/>
                        <a:pt x="38" y="166"/>
                      </a:cubicBezTo>
                      <a:cubicBezTo>
                        <a:pt x="39" y="167"/>
                        <a:pt x="40" y="167"/>
                        <a:pt x="40" y="168"/>
                      </a:cubicBezTo>
                      <a:cubicBezTo>
                        <a:pt x="40" y="168"/>
                        <a:pt x="41" y="169"/>
                        <a:pt x="41" y="169"/>
                      </a:cubicBezTo>
                      <a:cubicBezTo>
                        <a:pt x="41" y="170"/>
                        <a:pt x="42" y="170"/>
                        <a:pt x="42" y="171"/>
                      </a:cubicBezTo>
                      <a:cubicBezTo>
                        <a:pt x="42" y="171"/>
                        <a:pt x="42" y="171"/>
                        <a:pt x="42" y="171"/>
                      </a:cubicBezTo>
                      <a:cubicBezTo>
                        <a:pt x="42" y="171"/>
                        <a:pt x="42" y="171"/>
                        <a:pt x="42" y="171"/>
                      </a:cubicBezTo>
                      <a:cubicBezTo>
                        <a:pt x="42" y="171"/>
                        <a:pt x="43" y="172"/>
                        <a:pt x="43" y="172"/>
                      </a:cubicBezTo>
                      <a:cubicBezTo>
                        <a:pt x="43" y="172"/>
                        <a:pt x="43" y="173"/>
                        <a:pt x="43" y="173"/>
                      </a:cubicBezTo>
                      <a:cubicBezTo>
                        <a:pt x="44" y="174"/>
                        <a:pt x="45" y="175"/>
                        <a:pt x="45" y="176"/>
                      </a:cubicBezTo>
                      <a:cubicBezTo>
                        <a:pt x="46" y="176"/>
                        <a:pt x="46" y="176"/>
                        <a:pt x="46" y="177"/>
                      </a:cubicBezTo>
                      <a:cubicBezTo>
                        <a:pt x="46" y="177"/>
                        <a:pt x="46" y="177"/>
                        <a:pt x="46" y="177"/>
                      </a:cubicBezTo>
                      <a:cubicBezTo>
                        <a:pt x="45" y="177"/>
                        <a:pt x="45" y="177"/>
                        <a:pt x="45" y="177"/>
                      </a:cubicBezTo>
                      <a:cubicBezTo>
                        <a:pt x="45" y="177"/>
                        <a:pt x="45" y="178"/>
                        <a:pt x="46" y="178"/>
                      </a:cubicBezTo>
                      <a:cubicBezTo>
                        <a:pt x="46" y="178"/>
                        <a:pt x="46" y="178"/>
                        <a:pt x="46" y="178"/>
                      </a:cubicBezTo>
                      <a:cubicBezTo>
                        <a:pt x="47" y="178"/>
                        <a:pt x="47" y="179"/>
                        <a:pt x="47" y="179"/>
                      </a:cubicBezTo>
                      <a:cubicBezTo>
                        <a:pt x="47" y="179"/>
                        <a:pt x="47" y="179"/>
                        <a:pt x="48" y="180"/>
                      </a:cubicBezTo>
                      <a:cubicBezTo>
                        <a:pt x="48" y="180"/>
                        <a:pt x="48" y="180"/>
                        <a:pt x="48" y="180"/>
                      </a:cubicBezTo>
                      <a:cubicBezTo>
                        <a:pt x="48" y="180"/>
                        <a:pt x="49" y="180"/>
                        <a:pt x="49" y="181"/>
                      </a:cubicBezTo>
                      <a:cubicBezTo>
                        <a:pt x="50" y="181"/>
                        <a:pt x="50" y="181"/>
                        <a:pt x="50" y="181"/>
                      </a:cubicBezTo>
                      <a:cubicBezTo>
                        <a:pt x="51" y="181"/>
                        <a:pt x="52" y="181"/>
                        <a:pt x="52" y="182"/>
                      </a:cubicBezTo>
                      <a:cubicBezTo>
                        <a:pt x="52" y="182"/>
                        <a:pt x="54" y="183"/>
                        <a:pt x="54" y="182"/>
                      </a:cubicBezTo>
                      <a:cubicBezTo>
                        <a:pt x="54" y="181"/>
                        <a:pt x="53" y="181"/>
                        <a:pt x="53" y="181"/>
                      </a:cubicBezTo>
                      <a:cubicBezTo>
                        <a:pt x="52" y="180"/>
                        <a:pt x="53" y="180"/>
                        <a:pt x="53" y="180"/>
                      </a:cubicBezTo>
                      <a:cubicBezTo>
                        <a:pt x="54" y="180"/>
                        <a:pt x="54" y="180"/>
                        <a:pt x="54" y="180"/>
                      </a:cubicBezTo>
                      <a:cubicBezTo>
                        <a:pt x="54" y="179"/>
                        <a:pt x="54" y="179"/>
                        <a:pt x="54" y="179"/>
                      </a:cubicBezTo>
                      <a:cubicBezTo>
                        <a:pt x="54" y="179"/>
                        <a:pt x="54" y="178"/>
                        <a:pt x="54" y="178"/>
                      </a:cubicBezTo>
                      <a:cubicBezTo>
                        <a:pt x="53" y="178"/>
                        <a:pt x="53" y="178"/>
                        <a:pt x="52" y="177"/>
                      </a:cubicBezTo>
                      <a:cubicBezTo>
                        <a:pt x="52" y="177"/>
                        <a:pt x="52" y="177"/>
                        <a:pt x="52" y="177"/>
                      </a:cubicBezTo>
                      <a:cubicBezTo>
                        <a:pt x="52" y="176"/>
                        <a:pt x="52" y="176"/>
                        <a:pt x="52" y="175"/>
                      </a:cubicBezTo>
                      <a:cubicBezTo>
                        <a:pt x="52" y="175"/>
                        <a:pt x="52" y="175"/>
                        <a:pt x="52" y="175"/>
                      </a:cubicBezTo>
                      <a:cubicBezTo>
                        <a:pt x="52" y="175"/>
                        <a:pt x="52" y="175"/>
                        <a:pt x="51" y="175"/>
                      </a:cubicBezTo>
                      <a:cubicBezTo>
                        <a:pt x="51" y="175"/>
                        <a:pt x="51" y="174"/>
                        <a:pt x="51" y="174"/>
                      </a:cubicBezTo>
                      <a:cubicBezTo>
                        <a:pt x="51" y="173"/>
                        <a:pt x="51" y="172"/>
                        <a:pt x="51" y="171"/>
                      </a:cubicBezTo>
                      <a:cubicBezTo>
                        <a:pt x="51" y="171"/>
                        <a:pt x="50" y="170"/>
                        <a:pt x="50" y="170"/>
                      </a:cubicBezTo>
                      <a:cubicBezTo>
                        <a:pt x="50" y="170"/>
                        <a:pt x="50" y="169"/>
                        <a:pt x="50" y="169"/>
                      </a:cubicBezTo>
                      <a:cubicBezTo>
                        <a:pt x="50" y="169"/>
                        <a:pt x="50" y="169"/>
                        <a:pt x="50" y="169"/>
                      </a:cubicBezTo>
                      <a:cubicBezTo>
                        <a:pt x="49" y="169"/>
                        <a:pt x="49" y="169"/>
                        <a:pt x="49" y="169"/>
                      </a:cubicBezTo>
                      <a:cubicBezTo>
                        <a:pt x="49" y="168"/>
                        <a:pt x="49" y="168"/>
                        <a:pt x="49" y="168"/>
                      </a:cubicBezTo>
                      <a:cubicBezTo>
                        <a:pt x="49" y="167"/>
                        <a:pt x="50" y="168"/>
                        <a:pt x="50" y="167"/>
                      </a:cubicBezTo>
                      <a:cubicBezTo>
                        <a:pt x="51" y="167"/>
                        <a:pt x="51" y="166"/>
                        <a:pt x="51" y="166"/>
                      </a:cubicBezTo>
                      <a:cubicBezTo>
                        <a:pt x="51" y="165"/>
                        <a:pt x="51" y="165"/>
                        <a:pt x="52" y="165"/>
                      </a:cubicBezTo>
                      <a:cubicBezTo>
                        <a:pt x="52" y="164"/>
                        <a:pt x="53" y="164"/>
                        <a:pt x="54" y="165"/>
                      </a:cubicBezTo>
                      <a:cubicBezTo>
                        <a:pt x="54" y="164"/>
                        <a:pt x="54" y="164"/>
                        <a:pt x="55" y="164"/>
                      </a:cubicBezTo>
                      <a:cubicBezTo>
                        <a:pt x="56" y="164"/>
                        <a:pt x="56" y="164"/>
                        <a:pt x="56" y="163"/>
                      </a:cubicBezTo>
                      <a:cubicBezTo>
                        <a:pt x="57" y="162"/>
                        <a:pt x="56" y="161"/>
                        <a:pt x="56" y="160"/>
                      </a:cubicBezTo>
                      <a:cubicBezTo>
                        <a:pt x="55" y="160"/>
                        <a:pt x="54" y="160"/>
                        <a:pt x="54" y="160"/>
                      </a:cubicBezTo>
                      <a:cubicBezTo>
                        <a:pt x="54" y="159"/>
                        <a:pt x="54" y="159"/>
                        <a:pt x="54" y="159"/>
                      </a:cubicBezTo>
                      <a:cubicBezTo>
                        <a:pt x="54" y="158"/>
                        <a:pt x="54" y="158"/>
                        <a:pt x="54" y="158"/>
                      </a:cubicBezTo>
                      <a:cubicBezTo>
                        <a:pt x="54" y="158"/>
                        <a:pt x="54" y="158"/>
                        <a:pt x="55" y="158"/>
                      </a:cubicBezTo>
                      <a:cubicBezTo>
                        <a:pt x="56" y="158"/>
                        <a:pt x="57" y="158"/>
                        <a:pt x="57" y="158"/>
                      </a:cubicBezTo>
                      <a:cubicBezTo>
                        <a:pt x="58" y="158"/>
                        <a:pt x="58" y="157"/>
                        <a:pt x="58" y="157"/>
                      </a:cubicBezTo>
                      <a:cubicBezTo>
                        <a:pt x="58" y="156"/>
                        <a:pt x="58" y="156"/>
                        <a:pt x="58" y="155"/>
                      </a:cubicBezTo>
                      <a:cubicBezTo>
                        <a:pt x="59" y="154"/>
                        <a:pt x="59" y="155"/>
                        <a:pt x="60" y="154"/>
                      </a:cubicBezTo>
                      <a:cubicBezTo>
                        <a:pt x="60" y="154"/>
                        <a:pt x="61" y="153"/>
                        <a:pt x="62" y="152"/>
                      </a:cubicBezTo>
                      <a:cubicBezTo>
                        <a:pt x="62" y="152"/>
                        <a:pt x="62" y="151"/>
                        <a:pt x="62" y="150"/>
                      </a:cubicBezTo>
                      <a:cubicBezTo>
                        <a:pt x="62" y="150"/>
                        <a:pt x="62" y="149"/>
                        <a:pt x="62" y="148"/>
                      </a:cubicBezTo>
                      <a:cubicBezTo>
                        <a:pt x="62" y="147"/>
                        <a:pt x="62" y="146"/>
                        <a:pt x="62" y="145"/>
                      </a:cubicBezTo>
                      <a:cubicBezTo>
                        <a:pt x="62" y="145"/>
                        <a:pt x="62" y="144"/>
                        <a:pt x="63" y="144"/>
                      </a:cubicBezTo>
                      <a:cubicBezTo>
                        <a:pt x="63" y="144"/>
                        <a:pt x="63" y="143"/>
                        <a:pt x="64" y="143"/>
                      </a:cubicBezTo>
                      <a:cubicBezTo>
                        <a:pt x="64" y="143"/>
                        <a:pt x="64" y="142"/>
                        <a:pt x="64" y="142"/>
                      </a:cubicBezTo>
                      <a:cubicBezTo>
                        <a:pt x="64" y="141"/>
                        <a:pt x="65" y="141"/>
                        <a:pt x="66" y="141"/>
                      </a:cubicBezTo>
                      <a:cubicBezTo>
                        <a:pt x="67" y="140"/>
                        <a:pt x="68" y="140"/>
                        <a:pt x="69" y="140"/>
                      </a:cubicBezTo>
                      <a:cubicBezTo>
                        <a:pt x="70" y="140"/>
                        <a:pt x="70" y="140"/>
                        <a:pt x="70" y="140"/>
                      </a:cubicBezTo>
                      <a:cubicBezTo>
                        <a:pt x="71" y="140"/>
                        <a:pt x="71" y="140"/>
                        <a:pt x="71" y="140"/>
                      </a:cubicBezTo>
                      <a:cubicBezTo>
                        <a:pt x="71" y="140"/>
                        <a:pt x="71" y="139"/>
                        <a:pt x="71" y="140"/>
                      </a:cubicBezTo>
                      <a:cubicBezTo>
                        <a:pt x="71" y="139"/>
                        <a:pt x="71" y="138"/>
                        <a:pt x="72" y="138"/>
                      </a:cubicBezTo>
                      <a:cubicBezTo>
                        <a:pt x="72" y="137"/>
                        <a:pt x="73" y="138"/>
                        <a:pt x="73" y="138"/>
                      </a:cubicBezTo>
                      <a:cubicBezTo>
                        <a:pt x="73" y="137"/>
                        <a:pt x="74" y="137"/>
                        <a:pt x="74" y="137"/>
                      </a:cubicBezTo>
                      <a:cubicBezTo>
                        <a:pt x="74" y="137"/>
                        <a:pt x="74" y="137"/>
                        <a:pt x="75" y="137"/>
                      </a:cubicBezTo>
                      <a:cubicBezTo>
                        <a:pt x="75" y="137"/>
                        <a:pt x="75" y="137"/>
                        <a:pt x="75" y="136"/>
                      </a:cubicBezTo>
                      <a:cubicBezTo>
                        <a:pt x="76" y="136"/>
                        <a:pt x="76" y="135"/>
                        <a:pt x="77" y="134"/>
                      </a:cubicBezTo>
                      <a:cubicBezTo>
                        <a:pt x="77" y="133"/>
                        <a:pt x="77" y="133"/>
                        <a:pt x="78" y="133"/>
                      </a:cubicBezTo>
                      <a:cubicBezTo>
                        <a:pt x="78" y="133"/>
                        <a:pt x="79" y="133"/>
                        <a:pt x="79" y="132"/>
                      </a:cubicBezTo>
                      <a:cubicBezTo>
                        <a:pt x="79" y="131"/>
                        <a:pt x="79" y="129"/>
                        <a:pt x="79" y="127"/>
                      </a:cubicBezTo>
                      <a:cubicBezTo>
                        <a:pt x="79" y="127"/>
                        <a:pt x="79" y="126"/>
                        <a:pt x="79" y="125"/>
                      </a:cubicBezTo>
                      <a:cubicBezTo>
                        <a:pt x="79" y="125"/>
                        <a:pt x="79" y="124"/>
                        <a:pt x="79" y="124"/>
                      </a:cubicBezTo>
                      <a:cubicBezTo>
                        <a:pt x="79" y="124"/>
                        <a:pt x="78" y="124"/>
                        <a:pt x="78" y="124"/>
                      </a:cubicBezTo>
                      <a:cubicBezTo>
                        <a:pt x="78" y="123"/>
                        <a:pt x="78" y="122"/>
                        <a:pt x="78" y="122"/>
                      </a:cubicBezTo>
                      <a:cubicBezTo>
                        <a:pt x="78" y="121"/>
                        <a:pt x="78" y="121"/>
                        <a:pt x="78" y="121"/>
                      </a:cubicBezTo>
                      <a:cubicBezTo>
                        <a:pt x="78" y="121"/>
                        <a:pt x="78" y="121"/>
                        <a:pt x="78" y="121"/>
                      </a:cubicBezTo>
                      <a:cubicBezTo>
                        <a:pt x="79" y="121"/>
                        <a:pt x="79" y="121"/>
                        <a:pt x="80" y="121"/>
                      </a:cubicBezTo>
                      <a:cubicBezTo>
                        <a:pt x="80" y="121"/>
                        <a:pt x="81" y="121"/>
                        <a:pt x="81" y="121"/>
                      </a:cubicBezTo>
                      <a:cubicBezTo>
                        <a:pt x="81" y="121"/>
                        <a:pt x="81" y="120"/>
                        <a:pt x="81" y="120"/>
                      </a:cubicBezTo>
                      <a:cubicBezTo>
                        <a:pt x="81" y="120"/>
                        <a:pt x="81" y="119"/>
                        <a:pt x="82" y="119"/>
                      </a:cubicBezTo>
                      <a:cubicBezTo>
                        <a:pt x="82" y="119"/>
                        <a:pt x="82" y="118"/>
                        <a:pt x="82" y="118"/>
                      </a:cubicBezTo>
                      <a:cubicBezTo>
                        <a:pt x="82" y="118"/>
                        <a:pt x="83" y="118"/>
                        <a:pt x="83" y="118"/>
                      </a:cubicBezTo>
                      <a:cubicBezTo>
                        <a:pt x="83" y="118"/>
                        <a:pt x="83" y="117"/>
                        <a:pt x="83" y="117"/>
                      </a:cubicBezTo>
                      <a:cubicBezTo>
                        <a:pt x="84" y="116"/>
                        <a:pt x="85" y="116"/>
                        <a:pt x="86" y="115"/>
                      </a:cubicBezTo>
                      <a:cubicBezTo>
                        <a:pt x="86" y="115"/>
                        <a:pt x="86" y="115"/>
                        <a:pt x="86" y="115"/>
                      </a:cubicBezTo>
                      <a:cubicBezTo>
                        <a:pt x="86" y="114"/>
                        <a:pt x="86" y="114"/>
                        <a:pt x="86" y="114"/>
                      </a:cubicBezTo>
                      <a:cubicBezTo>
                        <a:pt x="86" y="113"/>
                        <a:pt x="85" y="113"/>
                        <a:pt x="85" y="113"/>
                      </a:cubicBezTo>
                      <a:cubicBezTo>
                        <a:pt x="85" y="113"/>
                        <a:pt x="85" y="112"/>
                        <a:pt x="85" y="111"/>
                      </a:cubicBezTo>
                      <a:cubicBezTo>
                        <a:pt x="85" y="111"/>
                        <a:pt x="86" y="111"/>
                        <a:pt x="86" y="111"/>
                      </a:cubicBezTo>
                      <a:cubicBezTo>
                        <a:pt x="86" y="110"/>
                        <a:pt x="86" y="109"/>
                        <a:pt x="86" y="108"/>
                      </a:cubicBezTo>
                      <a:cubicBezTo>
                        <a:pt x="86" y="108"/>
                        <a:pt x="85" y="108"/>
                        <a:pt x="85" y="107"/>
                      </a:cubicBezTo>
                      <a:cubicBezTo>
                        <a:pt x="85" y="107"/>
                        <a:pt x="85" y="108"/>
                        <a:pt x="85"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5"/>
                <p:cNvSpPr/>
                <p:nvPr/>
              </p:nvSpPr>
              <p:spPr bwMode="auto">
                <a:xfrm>
                  <a:off x="4260" y="2057"/>
                  <a:ext cx="35" cy="62"/>
                </a:xfrm>
                <a:custGeom>
                  <a:avLst/>
                  <a:gdLst>
                    <a:gd name="T0" fmla="*/ 7 w 8"/>
                    <a:gd name="T1" fmla="*/ 0 h 14"/>
                    <a:gd name="T2" fmla="*/ 4 w 8"/>
                    <a:gd name="T3" fmla="*/ 2 h 14"/>
                    <a:gd name="T4" fmla="*/ 4 w 8"/>
                    <a:gd name="T5" fmla="*/ 4 h 14"/>
                    <a:gd name="T6" fmla="*/ 4 w 8"/>
                    <a:gd name="T7" fmla="*/ 4 h 14"/>
                    <a:gd name="T8" fmla="*/ 3 w 8"/>
                    <a:gd name="T9" fmla="*/ 4 h 14"/>
                    <a:gd name="T10" fmla="*/ 3 w 8"/>
                    <a:gd name="T11" fmla="*/ 6 h 14"/>
                    <a:gd name="T12" fmla="*/ 2 w 8"/>
                    <a:gd name="T13" fmla="*/ 6 h 14"/>
                    <a:gd name="T14" fmla="*/ 2 w 8"/>
                    <a:gd name="T15" fmla="*/ 9 h 14"/>
                    <a:gd name="T16" fmla="*/ 1 w 8"/>
                    <a:gd name="T17" fmla="*/ 13 h 14"/>
                    <a:gd name="T18" fmla="*/ 3 w 8"/>
                    <a:gd name="T19" fmla="*/ 12 h 14"/>
                    <a:gd name="T20" fmla="*/ 4 w 8"/>
                    <a:gd name="T21" fmla="*/ 11 h 14"/>
                    <a:gd name="T22" fmla="*/ 4 w 8"/>
                    <a:gd name="T23" fmla="*/ 10 h 14"/>
                    <a:gd name="T24" fmla="*/ 4 w 8"/>
                    <a:gd name="T25" fmla="*/ 8 h 14"/>
                    <a:gd name="T26" fmla="*/ 4 w 8"/>
                    <a:gd name="T27" fmla="*/ 7 h 14"/>
                    <a:gd name="T28" fmla="*/ 5 w 8"/>
                    <a:gd name="T29" fmla="*/ 7 h 14"/>
                    <a:gd name="T30" fmla="*/ 5 w 8"/>
                    <a:gd name="T31" fmla="*/ 6 h 14"/>
                    <a:gd name="T32" fmla="*/ 5 w 8"/>
                    <a:gd name="T33" fmla="*/ 5 h 14"/>
                    <a:gd name="T34" fmla="*/ 6 w 8"/>
                    <a:gd name="T35" fmla="*/ 5 h 14"/>
                    <a:gd name="T36" fmla="*/ 8 w 8"/>
                    <a:gd name="T37" fmla="*/ 1 h 14"/>
                    <a:gd name="T38" fmla="*/ 7 w 8"/>
                    <a:gd name="T39" fmla="*/ 0 h 14"/>
                    <a:gd name="T40" fmla="*/ 7 w 8"/>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4">
                      <a:moveTo>
                        <a:pt x="7" y="0"/>
                      </a:moveTo>
                      <a:cubicBezTo>
                        <a:pt x="7" y="1"/>
                        <a:pt x="5" y="1"/>
                        <a:pt x="4" y="2"/>
                      </a:cubicBezTo>
                      <a:cubicBezTo>
                        <a:pt x="4" y="3"/>
                        <a:pt x="4" y="3"/>
                        <a:pt x="4" y="4"/>
                      </a:cubicBezTo>
                      <a:cubicBezTo>
                        <a:pt x="4" y="4"/>
                        <a:pt x="4" y="4"/>
                        <a:pt x="4" y="4"/>
                      </a:cubicBezTo>
                      <a:cubicBezTo>
                        <a:pt x="4" y="4"/>
                        <a:pt x="3" y="4"/>
                        <a:pt x="3" y="4"/>
                      </a:cubicBezTo>
                      <a:cubicBezTo>
                        <a:pt x="3" y="5"/>
                        <a:pt x="3" y="5"/>
                        <a:pt x="3" y="6"/>
                      </a:cubicBezTo>
                      <a:cubicBezTo>
                        <a:pt x="3" y="6"/>
                        <a:pt x="3" y="6"/>
                        <a:pt x="2" y="6"/>
                      </a:cubicBezTo>
                      <a:cubicBezTo>
                        <a:pt x="2" y="7"/>
                        <a:pt x="2" y="8"/>
                        <a:pt x="2" y="9"/>
                      </a:cubicBezTo>
                      <a:cubicBezTo>
                        <a:pt x="0" y="9"/>
                        <a:pt x="2" y="12"/>
                        <a:pt x="1" y="13"/>
                      </a:cubicBezTo>
                      <a:cubicBezTo>
                        <a:pt x="3" y="14"/>
                        <a:pt x="3" y="13"/>
                        <a:pt x="3" y="12"/>
                      </a:cubicBezTo>
                      <a:cubicBezTo>
                        <a:pt x="4" y="11"/>
                        <a:pt x="4" y="11"/>
                        <a:pt x="4" y="11"/>
                      </a:cubicBezTo>
                      <a:cubicBezTo>
                        <a:pt x="4" y="10"/>
                        <a:pt x="4" y="10"/>
                        <a:pt x="4" y="10"/>
                      </a:cubicBezTo>
                      <a:cubicBezTo>
                        <a:pt x="4" y="9"/>
                        <a:pt x="4" y="9"/>
                        <a:pt x="4" y="8"/>
                      </a:cubicBezTo>
                      <a:cubicBezTo>
                        <a:pt x="4" y="8"/>
                        <a:pt x="4" y="7"/>
                        <a:pt x="4" y="7"/>
                      </a:cubicBezTo>
                      <a:cubicBezTo>
                        <a:pt x="4" y="7"/>
                        <a:pt x="4" y="7"/>
                        <a:pt x="5" y="7"/>
                      </a:cubicBezTo>
                      <a:cubicBezTo>
                        <a:pt x="5" y="7"/>
                        <a:pt x="5" y="7"/>
                        <a:pt x="5" y="6"/>
                      </a:cubicBezTo>
                      <a:cubicBezTo>
                        <a:pt x="5" y="6"/>
                        <a:pt x="5" y="6"/>
                        <a:pt x="5" y="5"/>
                      </a:cubicBezTo>
                      <a:cubicBezTo>
                        <a:pt x="5" y="5"/>
                        <a:pt x="5" y="5"/>
                        <a:pt x="6" y="5"/>
                      </a:cubicBezTo>
                      <a:cubicBezTo>
                        <a:pt x="7" y="4"/>
                        <a:pt x="8" y="2"/>
                        <a:pt x="8" y="1"/>
                      </a:cubicBezTo>
                      <a:cubicBezTo>
                        <a:pt x="7" y="1"/>
                        <a:pt x="7" y="0"/>
                        <a:pt x="7" y="0"/>
                      </a:cubicBezTo>
                      <a:cubicBezTo>
                        <a:pt x="7" y="0"/>
                        <a:pt x="7"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6"/>
                <p:cNvSpPr/>
                <p:nvPr/>
              </p:nvSpPr>
              <p:spPr bwMode="auto">
                <a:xfrm>
                  <a:off x="4291" y="2057"/>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9" name="椭圆 118"/>
              <p:cNvSpPr/>
              <p:nvPr/>
            </p:nvSpPr>
            <p:spPr>
              <a:xfrm>
                <a:off x="5534971" y="2590732"/>
                <a:ext cx="1803536" cy="1803536"/>
              </a:xfrm>
              <a:prstGeom prst="ellipse">
                <a:avLst/>
              </a:prstGeom>
              <a:gradFill flip="none" rotWithShape="1">
                <a:gsLst>
                  <a:gs pos="100000">
                    <a:srgbClr val="00727E">
                      <a:alpha val="25000"/>
                    </a:srgbClr>
                  </a:gs>
                  <a:gs pos="71000">
                    <a:srgbClr val="01BCD0">
                      <a:alpha val="16000"/>
                    </a:srgbClr>
                  </a:gs>
                  <a:gs pos="0">
                    <a:srgbClr val="01ACBE">
                      <a:alpha val="0"/>
                    </a:srgb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346" name="椭圆 345"/>
          <p:cNvSpPr/>
          <p:nvPr/>
        </p:nvSpPr>
        <p:spPr>
          <a:xfrm>
            <a:off x="3492500" y="37698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椭圆 346"/>
          <p:cNvSpPr/>
          <p:nvPr/>
        </p:nvSpPr>
        <p:spPr>
          <a:xfrm>
            <a:off x="4154614" y="2171354"/>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椭圆 347"/>
          <p:cNvSpPr/>
          <p:nvPr/>
        </p:nvSpPr>
        <p:spPr>
          <a:xfrm>
            <a:off x="5753100" y="15092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椭圆 348"/>
          <p:cNvSpPr/>
          <p:nvPr/>
        </p:nvSpPr>
        <p:spPr>
          <a:xfrm>
            <a:off x="7351585" y="2171354"/>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0" name="椭圆 349"/>
          <p:cNvSpPr/>
          <p:nvPr/>
        </p:nvSpPr>
        <p:spPr>
          <a:xfrm>
            <a:off x="8013700" y="37698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3" name="组合 352"/>
          <p:cNvGrpSpPr/>
          <p:nvPr/>
        </p:nvGrpSpPr>
        <p:grpSpPr>
          <a:xfrm>
            <a:off x="5506160" y="713884"/>
            <a:ext cx="1519166" cy="645630"/>
            <a:chOff x="4565484" y="3198627"/>
            <a:chExt cx="1519166" cy="645630"/>
          </a:xfrm>
        </p:grpSpPr>
        <p:sp>
          <p:nvSpPr>
            <p:cNvPr id="354" name="文本框 353"/>
            <p:cNvSpPr txBox="1"/>
            <p:nvPr/>
          </p:nvSpPr>
          <p:spPr>
            <a:xfrm>
              <a:off x="4565484" y="3198627"/>
              <a:ext cx="1519166"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E87071"/>
                </a:solidFill>
                <a:latin typeface="时尚中黑简体" panose="01010104010101010101" pitchFamily="2" charset="-122"/>
                <a:ea typeface="时尚中黑简体" panose="01010104010101010101" pitchFamily="2" charset="-122"/>
              </a:endParaRPr>
            </a:p>
          </p:txBody>
        </p:sp>
        <p:sp>
          <p:nvSpPr>
            <p:cNvPr id="355" name="文本框 354"/>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56" name="组合 355"/>
          <p:cNvGrpSpPr/>
          <p:nvPr/>
        </p:nvGrpSpPr>
        <p:grpSpPr>
          <a:xfrm>
            <a:off x="8099047" y="1544856"/>
            <a:ext cx="1519166" cy="645630"/>
            <a:chOff x="4565484" y="3198627"/>
            <a:chExt cx="1519166" cy="645630"/>
          </a:xfrm>
        </p:grpSpPr>
        <p:sp>
          <p:nvSpPr>
            <p:cNvPr id="357" name="文本框 356"/>
            <p:cNvSpPr txBox="1"/>
            <p:nvPr/>
          </p:nvSpPr>
          <p:spPr>
            <a:xfrm>
              <a:off x="4565484" y="3198627"/>
              <a:ext cx="1519166" cy="338554"/>
            </a:xfrm>
            <a:prstGeom prst="rect">
              <a:avLst/>
            </a:prstGeom>
            <a:noFill/>
          </p:spPr>
          <p:txBody>
            <a:bodyPr wrap="square" rtlCol="0">
              <a:spAutoFit/>
            </a:bodyPr>
            <a:lstStyle/>
            <a:p>
              <a:r>
                <a:rPr lang="zh-CN" altLang="en-US" sz="1600" dirty="0">
                  <a:solidFill>
                    <a:srgbClr val="00AF92"/>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00AF92"/>
                </a:solidFill>
                <a:latin typeface="时尚中黑简体" panose="01010104010101010101" pitchFamily="2" charset="-122"/>
                <a:ea typeface="时尚中黑简体" panose="01010104010101010101" pitchFamily="2" charset="-122"/>
              </a:endParaRPr>
            </a:p>
          </p:txBody>
        </p:sp>
        <p:sp>
          <p:nvSpPr>
            <p:cNvPr id="358" name="文本框 357"/>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2" name="组合 361"/>
          <p:cNvGrpSpPr/>
          <p:nvPr/>
        </p:nvGrpSpPr>
        <p:grpSpPr>
          <a:xfrm>
            <a:off x="8799798" y="3069216"/>
            <a:ext cx="1519166" cy="645630"/>
            <a:chOff x="4565484" y="3198627"/>
            <a:chExt cx="1519166" cy="645630"/>
          </a:xfrm>
        </p:grpSpPr>
        <p:sp>
          <p:nvSpPr>
            <p:cNvPr id="363" name="文本框 362"/>
            <p:cNvSpPr txBox="1"/>
            <p:nvPr/>
          </p:nvSpPr>
          <p:spPr>
            <a:xfrm>
              <a:off x="4565484" y="3198627"/>
              <a:ext cx="1519166"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663A77"/>
                </a:solidFill>
                <a:latin typeface="时尚中黑简体" panose="01010104010101010101" pitchFamily="2" charset="-122"/>
                <a:ea typeface="时尚中黑简体" panose="01010104010101010101" pitchFamily="2" charset="-122"/>
              </a:endParaRPr>
            </a:p>
          </p:txBody>
        </p:sp>
        <p:sp>
          <p:nvSpPr>
            <p:cNvPr id="364" name="文本框 363"/>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5" name="组合 364"/>
          <p:cNvGrpSpPr/>
          <p:nvPr/>
        </p:nvGrpSpPr>
        <p:grpSpPr>
          <a:xfrm>
            <a:off x="2765814" y="1544856"/>
            <a:ext cx="1519166" cy="645630"/>
            <a:chOff x="4565484" y="3198627"/>
            <a:chExt cx="1519166" cy="645630"/>
          </a:xfrm>
        </p:grpSpPr>
        <p:sp>
          <p:nvSpPr>
            <p:cNvPr id="366" name="文本框 365"/>
            <p:cNvSpPr txBox="1"/>
            <p:nvPr/>
          </p:nvSpPr>
          <p:spPr>
            <a:xfrm>
              <a:off x="4565484" y="3198627"/>
              <a:ext cx="1519166" cy="338554"/>
            </a:xfrm>
            <a:prstGeom prst="rect">
              <a:avLst/>
            </a:prstGeom>
            <a:noFill/>
          </p:spPr>
          <p:txBody>
            <a:bodyPr wrap="square" rtlCol="0">
              <a:spAutoFit/>
            </a:bodyPr>
            <a:lstStyle/>
            <a:p>
              <a:r>
                <a:rPr lang="zh-CN" altLang="en-US" sz="1600" dirty="0">
                  <a:solidFill>
                    <a:srgbClr val="C65885"/>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C65885"/>
                </a:solidFill>
                <a:latin typeface="时尚中黑简体" panose="01010104010101010101" pitchFamily="2" charset="-122"/>
                <a:ea typeface="时尚中黑简体" panose="01010104010101010101" pitchFamily="2" charset="-122"/>
              </a:endParaRPr>
            </a:p>
          </p:txBody>
        </p:sp>
        <p:sp>
          <p:nvSpPr>
            <p:cNvPr id="367" name="文本框 366"/>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68" name="组合 367"/>
          <p:cNvGrpSpPr/>
          <p:nvPr/>
        </p:nvGrpSpPr>
        <p:grpSpPr>
          <a:xfrm>
            <a:off x="2123543" y="3069216"/>
            <a:ext cx="1519166" cy="645630"/>
            <a:chOff x="4565484" y="3198627"/>
            <a:chExt cx="1519166" cy="645630"/>
          </a:xfrm>
        </p:grpSpPr>
        <p:sp>
          <p:nvSpPr>
            <p:cNvPr id="369" name="文本框 368"/>
            <p:cNvSpPr txBox="1"/>
            <p:nvPr/>
          </p:nvSpPr>
          <p:spPr>
            <a:xfrm>
              <a:off x="4565484" y="3198627"/>
              <a:ext cx="1519166"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endParaRPr lang="zh-CN" altLang="en-US" sz="1600" dirty="0">
                <a:solidFill>
                  <a:srgbClr val="FFB850"/>
                </a:solidFill>
                <a:latin typeface="时尚中黑简体" panose="01010104010101010101" pitchFamily="2" charset="-122"/>
                <a:ea typeface="时尚中黑简体" panose="01010104010101010101" pitchFamily="2" charset="-122"/>
              </a:endParaRPr>
            </a:p>
          </p:txBody>
        </p:sp>
        <p:sp>
          <p:nvSpPr>
            <p:cNvPr id="370" name="文本框 369"/>
            <p:cNvSpPr txBox="1"/>
            <p:nvPr/>
          </p:nvSpPr>
          <p:spPr>
            <a:xfrm>
              <a:off x="4569734" y="3445477"/>
              <a:ext cx="1393002" cy="398780"/>
            </a:xfrm>
            <a:prstGeom prst="rect">
              <a:avLst/>
            </a:prstGeom>
            <a:noFill/>
          </p:spPr>
          <p:txBody>
            <a:bodyPr wrap="square" rtlCol="0">
              <a:spAutoFit/>
            </a:bodyPr>
            <a:lstStyle/>
            <a:p>
              <a:pPr algn="just"/>
              <a:r>
                <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rPr>
                <a:t>点击即可编辑点击即可编辑点击即可编辑</a:t>
              </a:r>
              <a:endParaRPr lang="zh-CN" altLang="en-US" sz="1000" dirty="0">
                <a:solidFill>
                  <a:schemeClr val="tx1">
                    <a:lumMod val="50000"/>
                    <a:lumOff val="50000"/>
                  </a:schemeClr>
                </a:solidFill>
                <a:latin typeface="微软雅黑" panose="020B0503020204020204" pitchFamily="34" charset="-122"/>
                <a:ea typeface="微软雅黑" panose="020B0503020204020204" pitchFamily="34" charset="-122"/>
              </a:endParaRPr>
            </a:p>
          </p:txBody>
        </p:sp>
      </p:grpSp>
      <p:grpSp>
        <p:nvGrpSpPr>
          <p:cNvPr id="371" name="Group 909"/>
          <p:cNvGrpSpPr>
            <a:grpSpLocks noChangeAspect="1"/>
          </p:cNvGrpSpPr>
          <p:nvPr/>
        </p:nvGrpSpPr>
        <p:grpSpPr bwMode="auto">
          <a:xfrm>
            <a:off x="3683967" y="3976691"/>
            <a:ext cx="353667" cy="301618"/>
            <a:chOff x="6090" y="1175"/>
            <a:chExt cx="265" cy="226"/>
          </a:xfrm>
          <a:solidFill>
            <a:srgbClr val="FFB850"/>
          </a:solidFill>
          <a:effectLst/>
        </p:grpSpPr>
        <p:sp>
          <p:nvSpPr>
            <p:cNvPr id="372" name="Freeform 910"/>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73" name="Freeform 911"/>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74" name="Freeform 912"/>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375" name="Freeform 913"/>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376" name="Group 181"/>
          <p:cNvGrpSpPr>
            <a:grpSpLocks noChangeAspect="1"/>
          </p:cNvGrpSpPr>
          <p:nvPr/>
        </p:nvGrpSpPr>
        <p:grpSpPr bwMode="auto">
          <a:xfrm>
            <a:off x="4338765" y="2346210"/>
            <a:ext cx="368298" cy="365609"/>
            <a:chOff x="2160" y="2262"/>
            <a:chExt cx="411" cy="408"/>
          </a:xfrm>
          <a:solidFill>
            <a:srgbClr val="C65885"/>
          </a:solidFill>
          <a:effectLst/>
        </p:grpSpPr>
        <p:sp>
          <p:nvSpPr>
            <p:cNvPr id="377" name="Freeform 189"/>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90"/>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91"/>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92"/>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93"/>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94"/>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Freeform 195"/>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384" name="Freeform 19"/>
          <p:cNvSpPr/>
          <p:nvPr/>
        </p:nvSpPr>
        <p:spPr bwMode="auto">
          <a:xfrm>
            <a:off x="6016556" y="1661693"/>
            <a:ext cx="209688" cy="41041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E87071"/>
          </a:solidFill>
          <a:ln>
            <a:noFill/>
          </a:ln>
          <a:effectLst/>
        </p:spPr>
        <p:txBody>
          <a:bodyPr vert="horz" wrap="square" lIns="91440" tIns="45720" rIns="91440" bIns="45720" numCol="1" anchor="t" anchorCtr="0" compatLnSpc="1"/>
          <a:lstStyle/>
          <a:p>
            <a:endParaRPr lang="zh-CN" altLang="en-US"/>
          </a:p>
        </p:txBody>
      </p:sp>
      <p:grpSp>
        <p:nvGrpSpPr>
          <p:cNvPr id="385" name="Group 22"/>
          <p:cNvGrpSpPr>
            <a:grpSpLocks noChangeAspect="1"/>
          </p:cNvGrpSpPr>
          <p:nvPr/>
        </p:nvGrpSpPr>
        <p:grpSpPr bwMode="auto">
          <a:xfrm>
            <a:off x="7554736" y="2363865"/>
            <a:ext cx="330299" cy="330299"/>
            <a:chOff x="3617" y="1935"/>
            <a:chExt cx="446" cy="446"/>
          </a:xfrm>
          <a:solidFill>
            <a:srgbClr val="00AF92"/>
          </a:solidFill>
          <a:effectLst/>
        </p:grpSpPr>
        <p:sp>
          <p:nvSpPr>
            <p:cNvPr id="386"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4"/>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8" name="Freeform 28"/>
          <p:cNvSpPr>
            <a:spLocks noEditPoints="1"/>
          </p:cNvSpPr>
          <p:nvPr/>
        </p:nvSpPr>
        <p:spPr bwMode="auto">
          <a:xfrm>
            <a:off x="8186893" y="3969460"/>
            <a:ext cx="390213" cy="316080"/>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663A77"/>
          </a:solidFill>
          <a:ln>
            <a:noFill/>
          </a:ln>
          <a:effectLst/>
        </p:spPr>
        <p:txBody>
          <a:bodyPr vert="horz" wrap="square" lIns="91440" tIns="45720" rIns="91440" bIns="45720" numCol="1" anchor="t" anchorCtr="0" compatLnSpc="1"/>
          <a:lstStyle/>
          <a:p>
            <a:endParaRPr lang="zh-CN" altLang="en-US"/>
          </a:p>
        </p:txBody>
      </p:sp>
      <p:sp>
        <p:nvSpPr>
          <p:cNvPr id="391" name="文本框 390"/>
          <p:cNvSpPr txBox="1"/>
          <p:nvPr/>
        </p:nvSpPr>
        <p:spPr>
          <a:xfrm>
            <a:off x="5541358" y="5180369"/>
            <a:ext cx="1105518" cy="520963"/>
          </a:xfrm>
          <a:prstGeom prst="rect">
            <a:avLst/>
          </a:prstGeom>
          <a:noFill/>
        </p:spPr>
        <p:txBody>
          <a:bodyPr wrap="square" rtlCol="0">
            <a:spAutoFit/>
          </a:bodyPr>
          <a:lstStyle/>
          <a:p>
            <a:pPr algn="ctr"/>
            <a:r>
              <a:rPr lang="en-US" altLang="zh-CN" sz="1400" dirty="0" smtClean="0">
                <a:gradFill>
                  <a:gsLst>
                    <a:gs pos="50000">
                      <a:schemeClr val="tx1">
                        <a:lumMod val="65000"/>
                        <a:lumOff val="35000"/>
                      </a:schemeClr>
                    </a:gs>
                    <a:gs pos="50000">
                      <a:schemeClr val="bg1">
                        <a:lumMod val="65000"/>
                      </a:schemeClr>
                    </a:gs>
                  </a:gsLst>
                  <a:lin ang="0" scaled="0"/>
                </a:gradFill>
                <a:latin typeface="LiHei Pro" panose="020B0500000000000000" pitchFamily="34" charset="-122"/>
                <a:ea typeface="LiHei Pro" panose="020B0500000000000000" pitchFamily="34" charset="-122"/>
              </a:rPr>
              <a:t>YOUR TITLE HERE</a:t>
            </a:r>
            <a:endParaRPr lang="zh-CN" altLang="en-US" sz="1400" dirty="0">
              <a:gradFill>
                <a:gsLst>
                  <a:gs pos="50000">
                    <a:schemeClr val="tx1">
                      <a:lumMod val="65000"/>
                      <a:lumOff val="35000"/>
                    </a:schemeClr>
                  </a:gs>
                  <a:gs pos="50000">
                    <a:schemeClr val="bg1">
                      <a:lumMod val="65000"/>
                    </a:schemeClr>
                  </a:gs>
                </a:gsLst>
                <a:lin ang="0" scaled="0"/>
              </a:gradFill>
              <a:latin typeface="LiHei Pro" panose="020B0500000000000000" pitchFamily="34" charset="-122"/>
              <a:ea typeface="LiHei Pro" panose="020B0500000000000000" pitchFamily="34" charset="-122"/>
            </a:endParaRPr>
          </a:p>
        </p:txBody>
      </p:sp>
      <p:grpSp>
        <p:nvGrpSpPr>
          <p:cNvPr id="392" name="Group 195"/>
          <p:cNvGrpSpPr>
            <a:grpSpLocks noChangeAspect="1"/>
          </p:cNvGrpSpPr>
          <p:nvPr/>
        </p:nvGrpSpPr>
        <p:grpSpPr bwMode="auto">
          <a:xfrm>
            <a:off x="5906073" y="4725315"/>
            <a:ext cx="372548" cy="468565"/>
            <a:chOff x="2980" y="105"/>
            <a:chExt cx="1649" cy="2074"/>
          </a:xfrm>
          <a:gradFill>
            <a:gsLst>
              <a:gs pos="50000">
                <a:srgbClr val="01AFC0"/>
              </a:gs>
              <a:gs pos="50000">
                <a:srgbClr val="01C2D6"/>
              </a:gs>
            </a:gsLst>
            <a:lin ang="0" scaled="0"/>
          </a:gradFill>
          <a:effectLst/>
          <a:scene3d>
            <a:camera prst="orthographicFront"/>
            <a:lightRig rig="threePt" dir="t">
              <a:rot lat="0" lon="0" rev="9000000"/>
            </a:lightRig>
          </a:scene3d>
        </p:grpSpPr>
        <p:sp>
          <p:nvSpPr>
            <p:cNvPr id="393" name="Freeform 196"/>
            <p:cNvSpPr/>
            <p:nvPr/>
          </p:nvSpPr>
          <p:spPr bwMode="auto">
            <a:xfrm>
              <a:off x="3549" y="105"/>
              <a:ext cx="470" cy="469"/>
            </a:xfrm>
            <a:custGeom>
              <a:avLst/>
              <a:gdLst>
                <a:gd name="T0" fmla="*/ 79 w 198"/>
                <a:gd name="T1" fmla="*/ 187 h 198"/>
                <a:gd name="T2" fmla="*/ 187 w 198"/>
                <a:gd name="T3" fmla="*/ 120 h 198"/>
                <a:gd name="T4" fmla="*/ 120 w 198"/>
                <a:gd name="T5" fmla="*/ 12 h 198"/>
                <a:gd name="T6" fmla="*/ 12 w 198"/>
                <a:gd name="T7" fmla="*/ 79 h 198"/>
                <a:gd name="T8" fmla="*/ 79 w 198"/>
                <a:gd name="T9" fmla="*/ 187 h 198"/>
              </a:gdLst>
              <a:ahLst/>
              <a:cxnLst>
                <a:cxn ang="0">
                  <a:pos x="T0" y="T1"/>
                </a:cxn>
                <a:cxn ang="0">
                  <a:pos x="T2" y="T3"/>
                </a:cxn>
                <a:cxn ang="0">
                  <a:pos x="T4" y="T5"/>
                </a:cxn>
                <a:cxn ang="0">
                  <a:pos x="T6" y="T7"/>
                </a:cxn>
                <a:cxn ang="0">
                  <a:pos x="T8" y="T9"/>
                </a:cxn>
              </a:cxnLst>
              <a:rect l="0" t="0" r="r" b="b"/>
              <a:pathLst>
                <a:path w="198" h="198">
                  <a:moveTo>
                    <a:pt x="79" y="187"/>
                  </a:moveTo>
                  <a:cubicBezTo>
                    <a:pt x="127" y="198"/>
                    <a:pt x="176" y="168"/>
                    <a:pt x="187" y="120"/>
                  </a:cubicBezTo>
                  <a:cubicBezTo>
                    <a:pt x="198" y="71"/>
                    <a:pt x="168" y="23"/>
                    <a:pt x="120" y="12"/>
                  </a:cubicBezTo>
                  <a:cubicBezTo>
                    <a:pt x="71" y="0"/>
                    <a:pt x="23" y="30"/>
                    <a:pt x="12" y="79"/>
                  </a:cubicBezTo>
                  <a:cubicBezTo>
                    <a:pt x="0" y="127"/>
                    <a:pt x="30" y="176"/>
                    <a:pt x="79" y="187"/>
                  </a:cubicBezTo>
                  <a:close/>
                </a:path>
              </a:pathLst>
            </a:custGeom>
            <a:grpFill/>
            <a:ln>
              <a:noFill/>
            </a:ln>
            <a:sp3d>
              <a:extrusionClr>
                <a:schemeClr val="bg1">
                  <a:lumMod val="85000"/>
                </a:schemeClr>
              </a:extrusionClr>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sp>
          <p:nvSpPr>
            <p:cNvPr id="394" name="Freeform 197"/>
            <p:cNvSpPr>
              <a:spLocks noEditPoints="1"/>
            </p:cNvSpPr>
            <p:nvPr/>
          </p:nvSpPr>
          <p:spPr bwMode="auto">
            <a:xfrm>
              <a:off x="2980" y="558"/>
              <a:ext cx="1649" cy="1621"/>
            </a:xfrm>
            <a:custGeom>
              <a:avLst/>
              <a:gdLst>
                <a:gd name="T0" fmla="*/ 244 w 695"/>
                <a:gd name="T1" fmla="*/ 499 h 684"/>
                <a:gd name="T2" fmla="*/ 299 w 695"/>
                <a:gd name="T3" fmla="*/ 454 h 684"/>
                <a:gd name="T4" fmla="*/ 298 w 695"/>
                <a:gd name="T5" fmla="*/ 617 h 684"/>
                <a:gd name="T6" fmla="*/ 345 w 695"/>
                <a:gd name="T7" fmla="*/ 684 h 684"/>
                <a:gd name="T8" fmla="*/ 415 w 695"/>
                <a:gd name="T9" fmla="*/ 529 h 684"/>
                <a:gd name="T10" fmla="*/ 306 w 695"/>
                <a:gd name="T11" fmla="*/ 306 h 684"/>
                <a:gd name="T12" fmla="*/ 316 w 695"/>
                <a:gd name="T13" fmla="*/ 155 h 684"/>
                <a:gd name="T14" fmla="*/ 430 w 695"/>
                <a:gd name="T15" fmla="*/ 214 h 684"/>
                <a:gd name="T16" fmla="*/ 481 w 695"/>
                <a:gd name="T17" fmla="*/ 205 h 684"/>
                <a:gd name="T18" fmla="*/ 505 w 695"/>
                <a:gd name="T19" fmla="*/ 226 h 684"/>
                <a:gd name="T20" fmla="*/ 495 w 695"/>
                <a:gd name="T21" fmla="*/ 283 h 684"/>
                <a:gd name="T22" fmla="*/ 614 w 695"/>
                <a:gd name="T23" fmla="*/ 323 h 684"/>
                <a:gd name="T24" fmla="*/ 683 w 695"/>
                <a:gd name="T25" fmla="*/ 144 h 684"/>
                <a:gd name="T26" fmla="*/ 565 w 695"/>
                <a:gd name="T27" fmla="*/ 104 h 684"/>
                <a:gd name="T28" fmla="*/ 543 w 695"/>
                <a:gd name="T29" fmla="*/ 137 h 684"/>
                <a:gd name="T30" fmla="*/ 470 w 695"/>
                <a:gd name="T31" fmla="*/ 140 h 684"/>
                <a:gd name="T32" fmla="*/ 392 w 695"/>
                <a:gd name="T33" fmla="*/ 138 h 684"/>
                <a:gd name="T34" fmla="*/ 335 w 695"/>
                <a:gd name="T35" fmla="*/ 66 h 684"/>
                <a:gd name="T36" fmla="*/ 332 w 695"/>
                <a:gd name="T37" fmla="*/ 58 h 684"/>
                <a:gd name="T38" fmla="*/ 331 w 695"/>
                <a:gd name="T39" fmla="*/ 57 h 684"/>
                <a:gd name="T40" fmla="*/ 331 w 695"/>
                <a:gd name="T41" fmla="*/ 57 h 684"/>
                <a:gd name="T42" fmla="*/ 290 w 695"/>
                <a:gd name="T43" fmla="*/ 2 h 684"/>
                <a:gd name="T44" fmla="*/ 246 w 695"/>
                <a:gd name="T45" fmla="*/ 0 h 684"/>
                <a:gd name="T46" fmla="*/ 81 w 695"/>
                <a:gd name="T47" fmla="*/ 97 h 684"/>
                <a:gd name="T48" fmla="*/ 65 w 695"/>
                <a:gd name="T49" fmla="*/ 262 h 684"/>
                <a:gd name="T50" fmla="*/ 101 w 695"/>
                <a:gd name="T51" fmla="*/ 290 h 684"/>
                <a:gd name="T52" fmla="*/ 125 w 695"/>
                <a:gd name="T53" fmla="*/ 201 h 684"/>
                <a:gd name="T54" fmla="*/ 184 w 695"/>
                <a:gd name="T55" fmla="*/ 78 h 684"/>
                <a:gd name="T56" fmla="*/ 176 w 695"/>
                <a:gd name="T57" fmla="*/ 328 h 684"/>
                <a:gd name="T58" fmla="*/ 153 w 695"/>
                <a:gd name="T59" fmla="*/ 457 h 684"/>
                <a:gd name="T60" fmla="*/ 12 w 695"/>
                <a:gd name="T61" fmla="*/ 640 h 684"/>
                <a:gd name="T62" fmla="*/ 538 w 695"/>
                <a:gd name="T63" fmla="*/ 148 h 684"/>
                <a:gd name="T64" fmla="*/ 511 w 695"/>
                <a:gd name="T65" fmla="*/ 215 h 684"/>
                <a:gd name="T66" fmla="*/ 492 w 695"/>
                <a:gd name="T67" fmla="*/ 200 h 684"/>
                <a:gd name="T68" fmla="*/ 513 w 695"/>
                <a:gd name="T69" fmla="*/ 153 h 684"/>
                <a:gd name="T70" fmla="*/ 538 w 695"/>
                <a:gd name="T71" fmla="*/ 148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5" h="684">
                  <a:moveTo>
                    <a:pt x="78" y="663"/>
                  </a:moveTo>
                  <a:cubicBezTo>
                    <a:pt x="165" y="622"/>
                    <a:pt x="217" y="559"/>
                    <a:pt x="244" y="499"/>
                  </a:cubicBezTo>
                  <a:cubicBezTo>
                    <a:pt x="258" y="468"/>
                    <a:pt x="266" y="438"/>
                    <a:pt x="271" y="411"/>
                  </a:cubicBezTo>
                  <a:cubicBezTo>
                    <a:pt x="282" y="423"/>
                    <a:pt x="292" y="438"/>
                    <a:pt x="299" y="454"/>
                  </a:cubicBezTo>
                  <a:cubicBezTo>
                    <a:pt x="309" y="475"/>
                    <a:pt x="315" y="500"/>
                    <a:pt x="315" y="529"/>
                  </a:cubicBezTo>
                  <a:cubicBezTo>
                    <a:pt x="315" y="554"/>
                    <a:pt x="311" y="583"/>
                    <a:pt x="298" y="617"/>
                  </a:cubicBezTo>
                  <a:cubicBezTo>
                    <a:pt x="289" y="643"/>
                    <a:pt x="303" y="672"/>
                    <a:pt x="329" y="681"/>
                  </a:cubicBezTo>
                  <a:cubicBezTo>
                    <a:pt x="334" y="683"/>
                    <a:pt x="340" y="684"/>
                    <a:pt x="345" y="684"/>
                  </a:cubicBezTo>
                  <a:cubicBezTo>
                    <a:pt x="366" y="684"/>
                    <a:pt x="385" y="671"/>
                    <a:pt x="393" y="651"/>
                  </a:cubicBezTo>
                  <a:cubicBezTo>
                    <a:pt x="408" y="607"/>
                    <a:pt x="415" y="567"/>
                    <a:pt x="415" y="529"/>
                  </a:cubicBezTo>
                  <a:cubicBezTo>
                    <a:pt x="415" y="483"/>
                    <a:pt x="405" y="443"/>
                    <a:pt x="388" y="409"/>
                  </a:cubicBezTo>
                  <a:cubicBezTo>
                    <a:pt x="366" y="362"/>
                    <a:pt x="334" y="329"/>
                    <a:pt x="306" y="306"/>
                  </a:cubicBezTo>
                  <a:cubicBezTo>
                    <a:pt x="306" y="305"/>
                    <a:pt x="306" y="304"/>
                    <a:pt x="306" y="303"/>
                  </a:cubicBezTo>
                  <a:cubicBezTo>
                    <a:pt x="300" y="255"/>
                    <a:pt x="307" y="202"/>
                    <a:pt x="316" y="155"/>
                  </a:cubicBezTo>
                  <a:cubicBezTo>
                    <a:pt x="327" y="168"/>
                    <a:pt x="340" y="181"/>
                    <a:pt x="356" y="191"/>
                  </a:cubicBezTo>
                  <a:cubicBezTo>
                    <a:pt x="376" y="205"/>
                    <a:pt x="402" y="214"/>
                    <a:pt x="430" y="214"/>
                  </a:cubicBezTo>
                  <a:cubicBezTo>
                    <a:pt x="430" y="214"/>
                    <a:pt x="430" y="214"/>
                    <a:pt x="430" y="214"/>
                  </a:cubicBezTo>
                  <a:cubicBezTo>
                    <a:pt x="447" y="214"/>
                    <a:pt x="463" y="211"/>
                    <a:pt x="481" y="205"/>
                  </a:cubicBezTo>
                  <a:cubicBezTo>
                    <a:pt x="485" y="213"/>
                    <a:pt x="492" y="219"/>
                    <a:pt x="501" y="224"/>
                  </a:cubicBezTo>
                  <a:cubicBezTo>
                    <a:pt x="503" y="224"/>
                    <a:pt x="504" y="225"/>
                    <a:pt x="505" y="226"/>
                  </a:cubicBezTo>
                  <a:cubicBezTo>
                    <a:pt x="488" y="262"/>
                    <a:pt x="488" y="262"/>
                    <a:pt x="488" y="262"/>
                  </a:cubicBezTo>
                  <a:cubicBezTo>
                    <a:pt x="484" y="270"/>
                    <a:pt x="487" y="279"/>
                    <a:pt x="495" y="283"/>
                  </a:cubicBezTo>
                  <a:cubicBezTo>
                    <a:pt x="592" y="330"/>
                    <a:pt x="592" y="330"/>
                    <a:pt x="592" y="330"/>
                  </a:cubicBezTo>
                  <a:cubicBezTo>
                    <a:pt x="600" y="334"/>
                    <a:pt x="610" y="331"/>
                    <a:pt x="614" y="323"/>
                  </a:cubicBezTo>
                  <a:cubicBezTo>
                    <a:pt x="691" y="165"/>
                    <a:pt x="691" y="165"/>
                    <a:pt x="691" y="165"/>
                  </a:cubicBezTo>
                  <a:cubicBezTo>
                    <a:pt x="695" y="157"/>
                    <a:pt x="691" y="147"/>
                    <a:pt x="683" y="144"/>
                  </a:cubicBezTo>
                  <a:cubicBezTo>
                    <a:pt x="586" y="96"/>
                    <a:pt x="586" y="96"/>
                    <a:pt x="586" y="96"/>
                  </a:cubicBezTo>
                  <a:cubicBezTo>
                    <a:pt x="578" y="92"/>
                    <a:pt x="569" y="96"/>
                    <a:pt x="565" y="104"/>
                  </a:cubicBezTo>
                  <a:cubicBezTo>
                    <a:pt x="547" y="140"/>
                    <a:pt x="547" y="140"/>
                    <a:pt x="547" y="140"/>
                  </a:cubicBezTo>
                  <a:cubicBezTo>
                    <a:pt x="546" y="139"/>
                    <a:pt x="545" y="138"/>
                    <a:pt x="543" y="137"/>
                  </a:cubicBezTo>
                  <a:cubicBezTo>
                    <a:pt x="528" y="130"/>
                    <a:pt x="512" y="131"/>
                    <a:pt x="498" y="139"/>
                  </a:cubicBezTo>
                  <a:cubicBezTo>
                    <a:pt x="490" y="135"/>
                    <a:pt x="479" y="135"/>
                    <a:pt x="470" y="140"/>
                  </a:cubicBezTo>
                  <a:cubicBezTo>
                    <a:pt x="454" y="148"/>
                    <a:pt x="441" y="150"/>
                    <a:pt x="430" y="150"/>
                  </a:cubicBezTo>
                  <a:cubicBezTo>
                    <a:pt x="416" y="150"/>
                    <a:pt x="404" y="146"/>
                    <a:pt x="392" y="138"/>
                  </a:cubicBezTo>
                  <a:cubicBezTo>
                    <a:pt x="374" y="126"/>
                    <a:pt x="358" y="106"/>
                    <a:pt x="347" y="88"/>
                  </a:cubicBezTo>
                  <a:cubicBezTo>
                    <a:pt x="342" y="79"/>
                    <a:pt x="338" y="71"/>
                    <a:pt x="335" y="66"/>
                  </a:cubicBezTo>
                  <a:cubicBezTo>
                    <a:pt x="334" y="63"/>
                    <a:pt x="333" y="61"/>
                    <a:pt x="332" y="59"/>
                  </a:cubicBezTo>
                  <a:cubicBezTo>
                    <a:pt x="332" y="58"/>
                    <a:pt x="332" y="58"/>
                    <a:pt x="332" y="58"/>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6"/>
                    <a:pt x="330" y="55"/>
                    <a:pt x="330" y="54"/>
                  </a:cubicBezTo>
                  <a:cubicBezTo>
                    <a:pt x="325" y="29"/>
                    <a:pt x="311" y="8"/>
                    <a:pt x="290" y="2"/>
                  </a:cubicBezTo>
                  <a:cubicBezTo>
                    <a:pt x="282" y="0"/>
                    <a:pt x="272" y="0"/>
                    <a:pt x="263" y="1"/>
                  </a:cubicBezTo>
                  <a:cubicBezTo>
                    <a:pt x="258" y="1"/>
                    <a:pt x="253" y="0"/>
                    <a:pt x="246" y="0"/>
                  </a:cubicBezTo>
                  <a:cubicBezTo>
                    <a:pt x="218" y="1"/>
                    <a:pt x="173" y="5"/>
                    <a:pt x="132" y="34"/>
                  </a:cubicBezTo>
                  <a:cubicBezTo>
                    <a:pt x="112" y="49"/>
                    <a:pt x="93" y="70"/>
                    <a:pt x="81" y="97"/>
                  </a:cubicBezTo>
                  <a:cubicBezTo>
                    <a:pt x="68" y="125"/>
                    <a:pt x="61" y="160"/>
                    <a:pt x="61" y="201"/>
                  </a:cubicBezTo>
                  <a:cubicBezTo>
                    <a:pt x="61" y="220"/>
                    <a:pt x="62" y="240"/>
                    <a:pt x="65" y="262"/>
                  </a:cubicBezTo>
                  <a:cubicBezTo>
                    <a:pt x="67" y="278"/>
                    <a:pt x="81" y="290"/>
                    <a:pt x="97" y="290"/>
                  </a:cubicBezTo>
                  <a:cubicBezTo>
                    <a:pt x="98" y="290"/>
                    <a:pt x="100" y="290"/>
                    <a:pt x="101" y="290"/>
                  </a:cubicBezTo>
                  <a:cubicBezTo>
                    <a:pt x="119" y="287"/>
                    <a:pt x="131" y="271"/>
                    <a:pt x="129" y="253"/>
                  </a:cubicBezTo>
                  <a:cubicBezTo>
                    <a:pt x="126" y="234"/>
                    <a:pt x="125" y="217"/>
                    <a:pt x="125" y="201"/>
                  </a:cubicBezTo>
                  <a:cubicBezTo>
                    <a:pt x="125" y="167"/>
                    <a:pt x="130" y="142"/>
                    <a:pt x="139" y="124"/>
                  </a:cubicBezTo>
                  <a:cubicBezTo>
                    <a:pt x="150" y="100"/>
                    <a:pt x="166" y="86"/>
                    <a:pt x="184" y="78"/>
                  </a:cubicBezTo>
                  <a:cubicBezTo>
                    <a:pt x="159" y="155"/>
                    <a:pt x="153" y="207"/>
                    <a:pt x="163" y="293"/>
                  </a:cubicBezTo>
                  <a:cubicBezTo>
                    <a:pt x="166" y="308"/>
                    <a:pt x="171" y="319"/>
                    <a:pt x="176" y="328"/>
                  </a:cubicBezTo>
                  <a:cubicBezTo>
                    <a:pt x="177" y="333"/>
                    <a:pt x="177" y="338"/>
                    <a:pt x="177" y="345"/>
                  </a:cubicBezTo>
                  <a:cubicBezTo>
                    <a:pt x="177" y="372"/>
                    <a:pt x="173" y="415"/>
                    <a:pt x="153" y="457"/>
                  </a:cubicBezTo>
                  <a:cubicBezTo>
                    <a:pt x="133" y="499"/>
                    <a:pt x="100" y="541"/>
                    <a:pt x="35" y="573"/>
                  </a:cubicBezTo>
                  <a:cubicBezTo>
                    <a:pt x="10" y="585"/>
                    <a:pt x="0" y="615"/>
                    <a:pt x="12" y="640"/>
                  </a:cubicBezTo>
                  <a:cubicBezTo>
                    <a:pt x="24" y="664"/>
                    <a:pt x="53" y="675"/>
                    <a:pt x="78" y="663"/>
                  </a:cubicBezTo>
                  <a:close/>
                  <a:moveTo>
                    <a:pt x="538" y="148"/>
                  </a:moveTo>
                  <a:cubicBezTo>
                    <a:pt x="539" y="149"/>
                    <a:pt x="541" y="150"/>
                    <a:pt x="542" y="151"/>
                  </a:cubicBezTo>
                  <a:cubicBezTo>
                    <a:pt x="511" y="215"/>
                    <a:pt x="511" y="215"/>
                    <a:pt x="511" y="215"/>
                  </a:cubicBezTo>
                  <a:cubicBezTo>
                    <a:pt x="509" y="214"/>
                    <a:pt x="508" y="214"/>
                    <a:pt x="506" y="213"/>
                  </a:cubicBezTo>
                  <a:cubicBezTo>
                    <a:pt x="500" y="210"/>
                    <a:pt x="495" y="205"/>
                    <a:pt x="492" y="200"/>
                  </a:cubicBezTo>
                  <a:cubicBezTo>
                    <a:pt x="494" y="199"/>
                    <a:pt x="497" y="198"/>
                    <a:pt x="499" y="196"/>
                  </a:cubicBezTo>
                  <a:cubicBezTo>
                    <a:pt x="515" y="188"/>
                    <a:pt x="521" y="169"/>
                    <a:pt x="513" y="153"/>
                  </a:cubicBezTo>
                  <a:cubicBezTo>
                    <a:pt x="512" y="151"/>
                    <a:pt x="511" y="149"/>
                    <a:pt x="509" y="147"/>
                  </a:cubicBezTo>
                  <a:cubicBezTo>
                    <a:pt x="518" y="144"/>
                    <a:pt x="529" y="144"/>
                    <a:pt x="538" y="148"/>
                  </a:cubicBezTo>
                  <a:close/>
                </a:path>
              </a:pathLst>
            </a:custGeom>
            <a:grpFill/>
            <a:ln>
              <a:noFill/>
            </a:ln>
            <a:sp3d>
              <a:extrusionClr>
                <a:schemeClr val="bg1">
                  <a:lumMod val="85000"/>
                </a:schemeClr>
              </a:extrusionClr>
            </a:sp3d>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pitchFamily="34" charset="0"/>
                <a:ea typeface="微软雅黑" panose="020B0503020204020204" pitchFamily="34" charset="-122"/>
                <a:sym typeface="Arial" panose="020B0604020202020204" pitchFamily="34" charset="0"/>
              </a:endParaRPr>
            </a:p>
          </p:txBody>
        </p:sp>
      </p:gr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20162</Words>
  <Application>WPS 演示</Application>
  <PresentationFormat>宽屏</PresentationFormat>
  <Paragraphs>5052</Paragraphs>
  <Slides>150</Slides>
  <Notes>9</Notes>
  <HiddenSlides>0</HiddenSlides>
  <MMClips>0</MMClips>
  <ScaleCrop>false</ScaleCrop>
  <HeadingPairs>
    <vt:vector size="6" baseType="variant">
      <vt:variant>
        <vt:lpstr>已用的字体</vt:lpstr>
      </vt:variant>
      <vt:variant>
        <vt:i4>18</vt:i4>
      </vt:variant>
      <vt:variant>
        <vt:lpstr>主题</vt:lpstr>
      </vt:variant>
      <vt:variant>
        <vt:i4>2</vt:i4>
      </vt:variant>
      <vt:variant>
        <vt:lpstr>幻灯片标题</vt:lpstr>
      </vt:variant>
      <vt:variant>
        <vt:i4>150</vt:i4>
      </vt:variant>
    </vt:vector>
  </HeadingPairs>
  <TitlesOfParts>
    <vt:vector size="170" baseType="lpstr">
      <vt:lpstr>Arial</vt:lpstr>
      <vt:lpstr>宋体</vt:lpstr>
      <vt:lpstr>Wingdings</vt:lpstr>
      <vt:lpstr>Impact</vt:lpstr>
      <vt:lpstr>Signika</vt:lpstr>
      <vt:lpstr>Open Sans Extrabold</vt:lpstr>
      <vt:lpstr>LiHei Pro</vt:lpstr>
      <vt:lpstr>迷你简汉真广标</vt:lpstr>
      <vt:lpstr>时尚中黑简体</vt:lpstr>
      <vt:lpstr>黑体</vt:lpstr>
      <vt:lpstr>微软雅黑</vt:lpstr>
      <vt:lpstr>Calibri</vt:lpstr>
      <vt:lpstr>Arial Unicode MS</vt:lpstr>
      <vt:lpstr>Segoe Print</vt:lpstr>
      <vt:lpstr>ITC Avant Garde Std Bk</vt:lpstr>
      <vt:lpstr>Yu Gothic UI</vt:lpstr>
      <vt:lpstr>Digital dream</vt:lpstr>
      <vt:lpstr>ITC Avant Garde Std Md</vt:lpstr>
      <vt:lpstr>Office Theme</vt:lpstr>
      <vt:lpstr>1_Office Theme</vt:lpstr>
      <vt:lpstr>创意铅笔对比关系图表</vt:lpstr>
      <vt:lpstr>创意铅笔并列关系图表</vt:lpstr>
      <vt:lpstr>铅笔百分比对比关系图表</vt:lpstr>
      <vt:lpstr>铅笔可编辑数据图表</vt:lpstr>
      <vt:lpstr>铅笔系列并列关系图表</vt:lpstr>
      <vt:lpstr>质感箭头并列关系图表</vt:lpstr>
      <vt:lpstr>四项并列关系图表</vt:lpstr>
      <vt:lpstr>水晶棋子递进关系图表</vt:lpstr>
      <vt:lpstr>水晶棋子递进关系图表</vt:lpstr>
      <vt:lpstr>四项对比关系图表</vt:lpstr>
      <vt:lpstr>六项并列关系图表</vt:lpstr>
      <vt:lpstr>四项并列关系图表</vt:lpstr>
      <vt:lpstr>四项循环关系图表</vt:lpstr>
      <vt:lpstr>创意时钟递进关系图表</vt:lpstr>
      <vt:lpstr>六项循环关系图表</vt:lpstr>
      <vt:lpstr>质感圆环并列关系图表</vt:lpstr>
      <vt:lpstr>创意阶梯递进关系图表</vt:lpstr>
      <vt:lpstr>环形旋转递进关系图表</vt:lpstr>
      <vt:lpstr>炫彩并列关系图表</vt:lpstr>
      <vt:lpstr>书签式三项并列关系图表</vt:lpstr>
      <vt:lpstr>四项并列关系图表</vt:lpstr>
      <vt:lpstr>五项循环关系图表</vt:lpstr>
      <vt:lpstr>双项对比关系图表</vt:lpstr>
      <vt:lpstr>三项并列关系图表</vt:lpstr>
      <vt:lpstr>四项并列关系图表</vt:lpstr>
      <vt:lpstr>四项并列关系图表</vt:lpstr>
      <vt:lpstr>立体问号并列关系图表</vt:lpstr>
      <vt:lpstr>质感六边形联动关系图表</vt:lpstr>
      <vt:lpstr>质感六边形聚合关系图表</vt:lpstr>
      <vt:lpstr>质感齿轮循环关系图表</vt:lpstr>
      <vt:lpstr>四项并列关系图表</vt:lpstr>
      <vt:lpstr>三项循环关系图表</vt:lpstr>
      <vt:lpstr>立体质感三项并列图表</vt:lpstr>
      <vt:lpstr>三项并列关系图表</vt:lpstr>
      <vt:lpstr>四项并列关系图表</vt:lpstr>
      <vt:lpstr>三项并列关系图表</vt:lpstr>
      <vt:lpstr>微凸系列并列关系图表</vt:lpstr>
      <vt:lpstr>微凸系列并列关系图表</vt:lpstr>
      <vt:lpstr>六项循环关系图表</vt:lpstr>
      <vt:lpstr>UI质感并列关心图表</vt:lpstr>
      <vt:lpstr>三项并列关系图表</vt:lpstr>
      <vt:lpstr>微凸系列年份对比图表</vt:lpstr>
      <vt:lpstr>标签质感并列关系图表</vt:lpstr>
      <vt:lpstr>双项对比关系图表</vt:lpstr>
      <vt:lpstr>创意字母循环关系图表</vt:lpstr>
      <vt:lpstr>三项并列关系图表</vt:lpstr>
      <vt:lpstr>九宫格并列关系图表</vt:lpstr>
      <vt:lpstr>创意数字并列关系图表</vt:lpstr>
      <vt:lpstr>半水晶质感聚合关系图表</vt:lpstr>
      <vt:lpstr>质感圆并列关系图表</vt:lpstr>
      <vt:lpstr>创意铅笔对比关系图表</vt:lpstr>
      <vt:lpstr>质感笔记本发散关系图表</vt:lpstr>
      <vt:lpstr>创意地图并列关系图表</vt:lpstr>
      <vt:lpstr>质感圆锥并列关系图表</vt:lpstr>
      <vt:lpstr>三项并列关系图表</vt:lpstr>
      <vt:lpstr>创意目录页图表</vt:lpstr>
      <vt:lpstr>百分比对比关系图表</vt:lpstr>
      <vt:lpstr>四项并列关系图表</vt:lpstr>
      <vt:lpstr>可编辑年份对比数据图表</vt:lpstr>
      <vt:lpstr>六项聚合关系图表</vt:lpstr>
      <vt:lpstr>四项分散关系图表</vt:lpstr>
      <vt:lpstr>百分比对比关系图表</vt:lpstr>
      <vt:lpstr>数据图表微立体改造</vt:lpstr>
      <vt:lpstr>立体三维图表</vt:lpstr>
      <vt:lpstr>质感铅笔发散关系图表</vt:lpstr>
      <vt:lpstr>三项联动关系图表</vt:lpstr>
      <vt:lpstr>四项对比关系图表</vt:lpstr>
      <vt:lpstr>创意楼梯递进关系图表</vt:lpstr>
      <vt:lpstr>质感圆球循环关系图表</vt:lpstr>
      <vt:lpstr>质感多边形并列关系图表</vt:lpstr>
      <vt:lpstr>四项并列关系图表</vt:lpstr>
      <vt:lpstr>纹理质感并列关系图表</vt:lpstr>
      <vt:lpstr>球形质感并列关系图表</vt:lpstr>
      <vt:lpstr>纹理系列百分比图表</vt:lpstr>
      <vt:lpstr>五项递进关系图表</vt:lpstr>
      <vt:lpstr>五项递进关系图表</vt:lpstr>
      <vt:lpstr>可编辑数据折线图</vt:lpstr>
      <vt:lpstr>简约并列关系图表</vt:lpstr>
      <vt:lpstr>四项循环关系图表</vt:lpstr>
      <vt:lpstr>四项递进关系图表</vt:lpstr>
      <vt:lpstr>六项发散关系图表</vt:lpstr>
      <vt:lpstr>创意铅笔百分比图表</vt:lpstr>
      <vt:lpstr>递进关系图表</vt:lpstr>
      <vt:lpstr>创意飞镖并列关系图表</vt:lpstr>
      <vt:lpstr>箭头递进关系图表</vt:lpstr>
      <vt:lpstr>三项并列关系图表</vt:lpstr>
      <vt:lpstr>创意灯泡并列关系图表</vt:lpstr>
      <vt:lpstr>五项联动关系图表</vt:lpstr>
      <vt:lpstr>立体方块层级关系图表</vt:lpstr>
      <vt:lpstr>五项联动关系图表</vt:lpstr>
      <vt:lpstr>台阶递进关系图表</vt:lpstr>
      <vt:lpstr>创意阶梯递进关系图表</vt:lpstr>
      <vt:lpstr>四项递进关系图表</vt:lpstr>
      <vt:lpstr>五项递进关系图表</vt:lpstr>
      <vt:lpstr>灯泡系列并列关系图表</vt:lpstr>
      <vt:lpstr>灯泡系列并列关系图表</vt:lpstr>
      <vt:lpstr>灯泡系列递进关系图表</vt:lpstr>
      <vt:lpstr>灯泡系列并列关系图表</vt:lpstr>
      <vt:lpstr>灯泡系列发散关系图表</vt:lpstr>
      <vt:lpstr>灯泡系列并列关系图表</vt:lpstr>
      <vt:lpstr>四项联动关系图表</vt:lpstr>
      <vt:lpstr>灯泡系列发散关系图表</vt:lpstr>
      <vt:lpstr>齿轮系列联动关系图表</vt:lpstr>
      <vt:lpstr>齿轮系列循环关系图表</vt:lpstr>
      <vt:lpstr>齿轮系列联动关系图表</vt:lpstr>
      <vt:lpstr>齿轮系列并列关系图表</vt:lpstr>
      <vt:lpstr>齿轮系列递进关系图表</vt:lpstr>
      <vt:lpstr>齿轮系列循环关系图表</vt:lpstr>
      <vt:lpstr>创意百分比对比关系图表</vt:lpstr>
      <vt:lpstr>灯泡系列并列关系图表</vt:lpstr>
      <vt:lpstr>灯泡系列并列关系图表</vt:lpstr>
      <vt:lpstr>灯泡系列递进关系图表</vt:lpstr>
      <vt:lpstr>四项并列关系图表</vt:lpstr>
      <vt:lpstr>四项并列关系图表</vt:lpstr>
      <vt:lpstr>灯泡系列循环关系图表</vt:lpstr>
      <vt:lpstr>灯泡系列对比关系图表</vt:lpstr>
      <vt:lpstr>灯泡系列并列关系图表</vt:lpstr>
      <vt:lpstr>四项并列关系图表</vt:lpstr>
      <vt:lpstr>创意笔记本并列关系图表</vt:lpstr>
      <vt:lpstr>创意人物图表</vt:lpstr>
      <vt:lpstr>齿轮系列发散关系图表</vt:lpstr>
      <vt:lpstr>齿轮系列并列关系图表</vt:lpstr>
      <vt:lpstr>齿轮系列并列关系图表</vt:lpstr>
      <vt:lpstr>齿轮系列循环关系图表</vt:lpstr>
      <vt:lpstr>齿轮系列循环关系图表</vt:lpstr>
      <vt:lpstr>四项并列关系图表</vt:lpstr>
      <vt:lpstr>齿轮系列对比关系图表</vt:lpstr>
      <vt:lpstr>四项并列关系图表</vt:lpstr>
      <vt:lpstr>灯泡系列并列关系图表</vt:lpstr>
      <vt:lpstr>八项循环关系图表</vt:lpstr>
      <vt:lpstr>创意灯泡对比关系图表</vt:lpstr>
      <vt:lpstr>四项递进关系图表</vt:lpstr>
      <vt:lpstr>百分比对比关系图表</vt:lpstr>
      <vt:lpstr>灯泡系列并列关系图表</vt:lpstr>
      <vt:lpstr>年份递进关系图表</vt:lpstr>
      <vt:lpstr>四项对比关系图表</vt:lpstr>
      <vt:lpstr>创意小人并列关系图表</vt:lpstr>
      <vt:lpstr>灯泡系列并列关系图表</vt:lpstr>
      <vt:lpstr>创意人物并列关系图表</vt:lpstr>
      <vt:lpstr>简约风格并列关系图表</vt:lpstr>
      <vt:lpstr>四项并列关系图表</vt:lpstr>
      <vt:lpstr>创意并列关系图表</vt:lpstr>
      <vt:lpstr>四项并列关系图表</vt:lpstr>
      <vt:lpstr>六项并列关系图表</vt:lpstr>
      <vt:lpstr>四项并列关系图表</vt:lpstr>
      <vt:lpstr>创意数字并列关系图表</vt:lpstr>
      <vt:lpstr>四项并列关系图表</vt:lpstr>
      <vt:lpstr>五项并列关系图表</vt:lpstr>
      <vt:lpstr>九宫格四项发散关系图表</vt:lpstr>
      <vt:lpstr>五项并列关系图表</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www.xqppt.com</dc:title>
  <dc:creator>小Q办公</dc:creator>
  <cp:lastModifiedBy> </cp:lastModifiedBy>
  <cp:revision>1174</cp:revision>
  <dcterms:created xsi:type="dcterms:W3CDTF">2014-10-20T02:56:00Z</dcterms:created>
  <dcterms:modified xsi:type="dcterms:W3CDTF">2019-09-09T08:34:30Z</dcterms:modified>
  <cp:category/>
  <dc:description/>
  <cp:contentStatus/>
  <dc:identifier/>
  <cp:keywords/>
  <dc:language>utf-8</dc:language>
  <dc:subject/>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2052-11.1.0.8976</vt:lpwstr>
  </property>
</Properties>
</file>